
<file path=[Content_Types].xml><?xml version="1.0" encoding="utf-8"?>
<Types xmlns="http://schemas.openxmlformats.org/package/2006/content-types">
  <Default Extension="fntdata" ContentType="application/x-fontdata"/>
  <Default Extension="jpeg" ContentType="image/jpeg"/>
  <Default Extension="jpg" ContentType="image/jpeg"/>
  <Default Extension="png" ContentType="image/png"/>
  <Default Extension="rels" ContentType="application/vnd.openxmlformats-package.relationships+xml"/>
  <Default Extension="wdp" ContentType="image/vnd.ms-photo"/>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ppt/charts/chart2.xml" ContentType="application/vnd.openxmlformats-officedocument.drawingml.chart+xml"/>
  <Override PartName="/ppt/revisionInfo.xml" ContentType="application/vnd.ms-powerpoint.revisioninfo+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embedTrueTypeFonts="1" saveSubsetFonts="1">
  <p:sldMasterIdLst>
    <p:sldMasterId id="2147483648" r:id="rId1"/>
  </p:sldMasterIdLst>
  <p:sldIdLst>
    <p:sldId id="259" r:id="rId2"/>
    <p:sldId id="315" r:id="rId3"/>
    <p:sldId id="261" r:id="rId4"/>
    <p:sldId id="281" r:id="rId5"/>
    <p:sldId id="268" r:id="rId6"/>
    <p:sldId id="278" r:id="rId7"/>
    <p:sldId id="285" r:id="rId8"/>
    <p:sldId id="263" r:id="rId9"/>
    <p:sldId id="282" r:id="rId10"/>
    <p:sldId id="283" r:id="rId11"/>
    <p:sldId id="266" r:id="rId12"/>
    <p:sldId id="286" r:id="rId13"/>
    <p:sldId id="287" r:id="rId14"/>
    <p:sldId id="288" r:id="rId15"/>
    <p:sldId id="265" r:id="rId16"/>
    <p:sldId id="289" r:id="rId17"/>
    <p:sldId id="290" r:id="rId18"/>
    <p:sldId id="291" r:id="rId19"/>
    <p:sldId id="292" r:id="rId20"/>
    <p:sldId id="264" r:id="rId21"/>
    <p:sldId id="293" r:id="rId22"/>
    <p:sldId id="295" r:id="rId23"/>
    <p:sldId id="297" r:id="rId24"/>
    <p:sldId id="296" r:id="rId25"/>
    <p:sldId id="294" r:id="rId26"/>
    <p:sldId id="314" r:id="rId27"/>
  </p:sldIdLst>
  <p:sldSz cx="12192000" cy="6858000"/>
  <p:notesSz cx="6858000" cy="9144000"/>
  <p:embeddedFontLst>
    <p:embeddedFont>
      <p:font typeface="Microsoft YaHei" panose="020B0503020204020204" pitchFamily="34" charset="-122"/>
      <p:regular r:id="rId28"/>
      <p:bold r:id="rId29"/>
    </p:embeddedFont>
    <p:embeddedFont>
      <p:font typeface="Microsoft YaHei Light" panose="020B0502040204020203" pitchFamily="34" charset="-122"/>
      <p:regular r:id="rId30"/>
    </p:embeddedFont>
    <p:embeddedFont>
      <p:font typeface="OPPOSans H" panose="00020600040101010101" pitchFamily="18" charset="-122"/>
      <p:regular r:id="rId31"/>
    </p:embeddedFont>
    <p:embeddedFont>
      <p:font typeface="OPPOSans R" panose="00020600040101010101" pitchFamily="18" charset="-122"/>
      <p:regular r:id="rId32"/>
    </p:embeddedFont>
  </p:embeddedFontLst>
  <p:defaultTex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2" pos="3840" userDrawn="1">
          <p15:clr>
            <a:srgbClr val="A4A3A4"/>
          </p15:clr>
        </p15:guide>
        <p15:guide id="3" pos="551" userDrawn="1">
          <p15:clr>
            <a:srgbClr val="A4A3A4"/>
          </p15:clr>
        </p15:guide>
        <p15:guide id="4" pos="7129" userDrawn="1">
          <p15:clr>
            <a:srgbClr val="A4A3A4"/>
          </p15:clr>
        </p15:guide>
        <p15:guide id="5" orient="horz" pos="210" userDrawn="1">
          <p15:clr>
            <a:srgbClr val="A4A3A4"/>
          </p15:clr>
        </p15:guide>
        <p15:guide id="6" orient="horz" pos="3861" userDrawn="1">
          <p15:clr>
            <a:srgbClr val="A4A3A4"/>
          </p15:clr>
        </p15:guide>
        <p15:guide id="7" orient="horz" pos="436" userDrawn="1">
          <p15:clr>
            <a:srgbClr val="A4A3A4"/>
          </p15:clr>
        </p15:guide>
        <p15:guide id="8" orient="horz" pos="890" userDrawn="1">
          <p15:clr>
            <a:srgbClr val="A4A3A4"/>
          </p15:clr>
        </p15:guide>
        <p15:guide id="9" pos="1912" userDrawn="1">
          <p15:clr>
            <a:srgbClr val="A4A3A4"/>
          </p15:clr>
        </p15:guide>
        <p15:guide id="10" orient="horz" pos="1133" userDrawn="1">
          <p15:clr>
            <a:srgbClr val="A4A3A4"/>
          </p15:clr>
        </p15:guide>
        <p15:guide id="11" orient="horz" pos="1389" userDrawn="1">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E1EFFF"/>
    <a:srgbClr val="462F00"/>
    <a:srgbClr val="FEFDFC"/>
    <a:srgbClr val="F5F0EB"/>
    <a:srgbClr val="EFE5DD"/>
    <a:srgbClr val="976B47"/>
    <a:srgbClr val="B78B66"/>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p1510:revLst>
    <p1510:client id="{1159972D-AC30-4437-A9EF-3C9A997B1179}" v="2" dt="2022-03-11T14:31:03.326"/>
  </p1510:revLst>
</p1510:revInfo>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20089" autoAdjust="0"/>
    <p:restoredTop sz="96135" autoAdjust="0"/>
  </p:normalViewPr>
  <p:slideViewPr>
    <p:cSldViewPr snapToGrid="0" showGuides="1">
      <p:cViewPr>
        <p:scale>
          <a:sx n="50" d="100"/>
          <a:sy n="50" d="100"/>
        </p:scale>
        <p:origin x="178" y="677"/>
      </p:cViewPr>
      <p:guideLst>
        <p:guide pos="3840"/>
        <p:guide pos="551"/>
        <p:guide pos="7129"/>
        <p:guide orient="horz" pos="210"/>
        <p:guide orient="horz" pos="3861"/>
        <p:guide orient="horz" pos="436"/>
        <p:guide orient="horz" pos="890"/>
        <p:guide pos="1912"/>
        <p:guide orient="horz" pos="1133"/>
        <p:guide orient="horz" pos="1389"/>
      </p:guideLst>
    </p:cSldViewPr>
  </p:slideViewPr>
  <p:notesTextViewPr>
    <p:cViewPr>
      <p:scale>
        <a:sx n="3" d="2"/>
        <a:sy n="3" d="2"/>
      </p:scale>
      <p:origin x="0" y="0"/>
    </p:cViewPr>
  </p:notesTextViewPr>
  <p:sorterViewPr>
    <p:cViewPr>
      <p:scale>
        <a:sx n="100" d="100"/>
        <a:sy n="100" d="100"/>
      </p:scale>
      <p:origin x="0" y="0"/>
    </p:cViewPr>
  </p:sorterViewPr>
  <p:gridSpacing cx="72008" cy="72008"/>
</p:viewPr>
</file>

<file path=ppt/_rels/presentation.xml.rels><?xml version="1.0" encoding="UTF-8" standalone="yes"?>
<Relationships xmlns="http://schemas.openxmlformats.org/package/2006/relationships"><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slide" Target="slides/slide25.xml"/><Relationship Id="rId21" Type="http://schemas.openxmlformats.org/officeDocument/2006/relationships/slide" Target="slides/slide20.xml"/><Relationship Id="rId34" Type="http://schemas.openxmlformats.org/officeDocument/2006/relationships/viewProps" Target="viewProps.xml"/><Relationship Id="rId7" Type="http://schemas.openxmlformats.org/officeDocument/2006/relationships/slide" Target="slides/slide6.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presProps" Target="presProps.xml"/><Relationship Id="rId2" Type="http://schemas.openxmlformats.org/officeDocument/2006/relationships/slide" Target="slides/slide1.xml"/><Relationship Id="rId16" Type="http://schemas.openxmlformats.org/officeDocument/2006/relationships/slide" Target="slides/slide15.xml"/><Relationship Id="rId20" Type="http://schemas.openxmlformats.org/officeDocument/2006/relationships/slide" Target="slides/slide19.xml"/><Relationship Id="rId29" Type="http://schemas.openxmlformats.org/officeDocument/2006/relationships/font" Target="fonts/font2.fntdata"/><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font" Target="fonts/font5.fntdata"/><Relationship Id="rId37" Type="http://schemas.microsoft.com/office/2015/10/relationships/revisionInfo" Target="revisionInfo.xml"/><Relationship Id="rId5" Type="http://schemas.openxmlformats.org/officeDocument/2006/relationships/slide" Target="slides/slide4.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font" Target="fonts/font1.fntdata"/><Relationship Id="rId36" Type="http://schemas.openxmlformats.org/officeDocument/2006/relationships/tableStyles" Target="tableStyles.xml"/><Relationship Id="rId10" Type="http://schemas.openxmlformats.org/officeDocument/2006/relationships/slide" Target="slides/slide9.xml"/><Relationship Id="rId19" Type="http://schemas.openxmlformats.org/officeDocument/2006/relationships/slide" Target="slides/slide18.xml"/><Relationship Id="rId31" Type="http://schemas.openxmlformats.org/officeDocument/2006/relationships/font" Target="fonts/font4.fntdata"/><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font" Target="fonts/font3.fntdata"/><Relationship Id="rId35" Type="http://schemas.openxmlformats.org/officeDocument/2006/relationships/theme" Target="theme/theme1.xml"/><Relationship Id="rId8" Type="http://schemas.openxmlformats.org/officeDocument/2006/relationships/slide" Target="slides/slide7.xml"/><Relationship Id="rId3" Type="http://schemas.openxmlformats.org/officeDocument/2006/relationships/slide" Target="slides/slide2.xml"/></Relationships>
</file>

<file path=ppt/charts/_rels/chart1.xml.rels><?xml version="1.0" encoding="UTF-8" standalone="yes"?>
<Relationships xmlns="http://schemas.openxmlformats.org/package/2006/relationships"><Relationship Id="rId3" Type="http://schemas.openxmlformats.org/officeDocument/2006/relationships/package" Target="../embeddings/Microsoft_Excel_Worksheet.xlsx"/><Relationship Id="rId2" Type="http://schemas.microsoft.com/office/2011/relationships/chartColorStyle" Target="colors1.xml"/><Relationship Id="rId1" Type="http://schemas.microsoft.com/office/2011/relationships/chartStyle" Target="style1.xml"/></Relationships>
</file>

<file path=ppt/charts/_rels/chart2.xml.rels><?xml version="1.0" encoding="UTF-8" standalone="yes"?>
<Relationships xmlns="http://schemas.openxmlformats.org/package/2006/relationships"><Relationship Id="rId1" Type="http://schemas.openxmlformats.org/officeDocument/2006/relationships/package" Target="../embeddings/Microsoft_Excel_Worksheet1.xlsx"/></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600" b="0" i="0" u="none" strike="noStrike" kern="1200" spc="0" baseline="0">
                <a:solidFill>
                  <a:schemeClr val="tx1">
                    <a:lumMod val="85000"/>
                    <a:lumOff val="15000"/>
                  </a:schemeClr>
                </a:solidFill>
                <a:latin typeface="+mn-lt"/>
                <a:ea typeface="+mn-ea"/>
                <a:cs typeface="+mn-cs"/>
              </a:defRPr>
            </a:pPr>
            <a:r>
              <a:rPr lang="en-US" altLang="zh-CN" sz="1600">
                <a:solidFill>
                  <a:schemeClr val="tx1">
                    <a:lumMod val="85000"/>
                    <a:lumOff val="15000"/>
                  </a:schemeClr>
                </a:solidFill>
              </a:rPr>
              <a:t>20XX</a:t>
            </a:r>
            <a:r>
              <a:rPr lang="zh-CN" altLang="en-US" sz="1600">
                <a:solidFill>
                  <a:schemeClr val="tx1">
                    <a:lumMod val="85000"/>
                    <a:lumOff val="15000"/>
                  </a:schemeClr>
                </a:solidFill>
              </a:rPr>
              <a:t>年各月销售额 </a:t>
            </a:r>
            <a:r>
              <a:rPr lang="en-US" altLang="zh-CN" sz="1000">
                <a:solidFill>
                  <a:schemeClr val="tx1">
                    <a:lumMod val="85000"/>
                    <a:lumOff val="15000"/>
                  </a:schemeClr>
                </a:solidFill>
              </a:rPr>
              <a:t>(</a:t>
            </a:r>
            <a:r>
              <a:rPr lang="zh-CN" altLang="en-US" sz="1000">
                <a:solidFill>
                  <a:schemeClr val="tx1">
                    <a:lumMod val="85000"/>
                    <a:lumOff val="15000"/>
                  </a:schemeClr>
                </a:solidFill>
              </a:rPr>
              <a:t>单位：万元</a:t>
            </a:r>
            <a:r>
              <a:rPr lang="en-US" altLang="zh-CN" sz="1000">
                <a:solidFill>
                  <a:schemeClr val="tx1">
                    <a:lumMod val="85000"/>
                    <a:lumOff val="15000"/>
                  </a:schemeClr>
                </a:solidFill>
              </a:rPr>
              <a:t>)</a:t>
            </a:r>
            <a:endParaRPr lang="en-US" altLang="zh-CN" sz="1600">
              <a:solidFill>
                <a:schemeClr val="tx1">
                  <a:lumMod val="85000"/>
                  <a:lumOff val="15000"/>
                </a:schemeClr>
              </a:solidFill>
            </a:endParaRPr>
          </a:p>
        </c:rich>
      </c:tx>
      <c:overlay val="0"/>
      <c:spPr>
        <a:noFill/>
        <a:ln>
          <a:noFill/>
        </a:ln>
        <a:effectLst/>
      </c:spPr>
      <c:txPr>
        <a:bodyPr rot="0" spcFirstLastPara="1" vertOverflow="ellipsis" vert="horz" wrap="square" anchor="ctr" anchorCtr="1"/>
        <a:lstStyle/>
        <a:p>
          <a:pPr>
            <a:defRPr sz="1600" b="0" i="0" u="none" strike="noStrike" kern="1200" spc="0" baseline="0">
              <a:solidFill>
                <a:schemeClr val="tx1">
                  <a:lumMod val="85000"/>
                  <a:lumOff val="15000"/>
                </a:schemeClr>
              </a:solidFill>
              <a:latin typeface="+mn-lt"/>
              <a:ea typeface="+mn-ea"/>
              <a:cs typeface="+mn-cs"/>
            </a:defRPr>
          </a:pPr>
          <a:endParaRPr lang="zh-CN"/>
        </a:p>
      </c:txPr>
    </c:title>
    <c:autoTitleDeleted val="0"/>
    <c:plotArea>
      <c:layout/>
      <c:barChart>
        <c:barDir val="col"/>
        <c:grouping val="clustered"/>
        <c:varyColors val="0"/>
        <c:ser>
          <c:idx val="0"/>
          <c:order val="0"/>
          <c:tx>
            <c:strRef>
              <c:f>Sheet1!$B$1</c:f>
              <c:strCache>
                <c:ptCount val="1"/>
                <c:pt idx="0">
                  <c:v>系列 1</c:v>
                </c:pt>
              </c:strCache>
            </c:strRef>
          </c:tx>
          <c:spPr>
            <a:gradFill flip="none" rotWithShape="1">
              <a:gsLst>
                <a:gs pos="0">
                  <a:schemeClr val="accent1">
                    <a:lumMod val="60000"/>
                    <a:lumOff val="40000"/>
                  </a:schemeClr>
                </a:gs>
                <a:gs pos="100000">
                  <a:schemeClr val="accent1"/>
                </a:gs>
              </a:gsLst>
              <a:lin ang="16200000" scaled="1"/>
              <a:tileRect/>
            </a:gradFill>
            <a:ln>
              <a:noFill/>
            </a:ln>
            <a:effectLst/>
          </c:spPr>
          <c:invertIfNegative val="0"/>
          <c:dPt>
            <c:idx val="10"/>
            <c:invertIfNegative val="0"/>
            <c:bubble3D val="0"/>
            <c:spPr>
              <a:gradFill flip="none" rotWithShape="1">
                <a:gsLst>
                  <a:gs pos="0">
                    <a:schemeClr val="accent2">
                      <a:lumMod val="60000"/>
                      <a:lumOff val="40000"/>
                    </a:schemeClr>
                  </a:gs>
                  <a:gs pos="100000">
                    <a:schemeClr val="accent2"/>
                  </a:gs>
                </a:gsLst>
                <a:lin ang="16200000" scaled="1"/>
                <a:tileRect/>
              </a:gradFill>
              <a:ln>
                <a:noFill/>
              </a:ln>
              <a:effectLst/>
            </c:spPr>
            <c:extLst>
              <c:ext xmlns:c16="http://schemas.microsoft.com/office/drawing/2014/chart" uri="{C3380CC4-5D6E-409C-BE32-E72D297353CC}">
                <c16:uniqueId val="{00000001-5436-44B4-8086-AE73051CD6ED}"/>
              </c:ext>
            </c:extLst>
          </c:dPt>
          <c:dLbls>
            <c:spPr>
              <a:noFill/>
              <a:ln>
                <a:noFill/>
              </a:ln>
              <a:effectLst/>
            </c:spPr>
            <c:txPr>
              <a:bodyPr rot="0" spcFirstLastPara="1" vertOverflow="ellipsis" vert="horz" wrap="square" lIns="38100" tIns="19050" rIns="38100" bIns="19050" anchor="ctr" anchorCtr="1">
                <a:spAutoFit/>
              </a:bodyPr>
              <a:lstStyle/>
              <a:p>
                <a:pPr>
                  <a:defRPr sz="1200" b="0" i="0" u="none" strike="noStrike" kern="1200" baseline="0">
                    <a:solidFill>
                      <a:schemeClr val="tx1">
                        <a:lumMod val="85000"/>
                        <a:lumOff val="15000"/>
                      </a:schemeClr>
                    </a:solidFill>
                    <a:latin typeface="+mn-lt"/>
                    <a:ea typeface="+mn-ea"/>
                    <a:cs typeface="+mn-cs"/>
                  </a:defRPr>
                </a:pPr>
                <a:endParaRPr lang="zh-CN"/>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Sheet1!$A$3:$A$13</c:f>
              <c:strCache>
                <c:ptCount val="11"/>
                <c:pt idx="0">
                  <c:v>2月</c:v>
                </c:pt>
                <c:pt idx="1">
                  <c:v>3月</c:v>
                </c:pt>
                <c:pt idx="2">
                  <c:v>4月</c:v>
                </c:pt>
                <c:pt idx="3">
                  <c:v>5月</c:v>
                </c:pt>
                <c:pt idx="4">
                  <c:v>6月</c:v>
                </c:pt>
                <c:pt idx="5">
                  <c:v>7月</c:v>
                </c:pt>
                <c:pt idx="6">
                  <c:v>8月</c:v>
                </c:pt>
                <c:pt idx="7">
                  <c:v>9月</c:v>
                </c:pt>
                <c:pt idx="8">
                  <c:v>10月</c:v>
                </c:pt>
                <c:pt idx="9">
                  <c:v>11月</c:v>
                </c:pt>
                <c:pt idx="10">
                  <c:v>12月</c:v>
                </c:pt>
              </c:strCache>
            </c:strRef>
          </c:cat>
          <c:val>
            <c:numRef>
              <c:f>Sheet1!$B$3:$B$13</c:f>
              <c:numCache>
                <c:formatCode>General</c:formatCode>
                <c:ptCount val="11"/>
                <c:pt idx="0">
                  <c:v>185</c:v>
                </c:pt>
                <c:pt idx="1">
                  <c:v>245</c:v>
                </c:pt>
                <c:pt idx="2">
                  <c:v>278</c:v>
                </c:pt>
                <c:pt idx="3">
                  <c:v>243</c:v>
                </c:pt>
                <c:pt idx="4">
                  <c:v>281</c:v>
                </c:pt>
                <c:pt idx="5">
                  <c:v>327</c:v>
                </c:pt>
                <c:pt idx="6">
                  <c:v>336</c:v>
                </c:pt>
                <c:pt idx="7">
                  <c:v>337</c:v>
                </c:pt>
                <c:pt idx="8">
                  <c:v>325</c:v>
                </c:pt>
                <c:pt idx="9">
                  <c:v>301</c:v>
                </c:pt>
                <c:pt idx="10">
                  <c:v>369</c:v>
                </c:pt>
              </c:numCache>
            </c:numRef>
          </c:val>
          <c:extLst>
            <c:ext xmlns:c16="http://schemas.microsoft.com/office/drawing/2014/chart" uri="{C3380CC4-5D6E-409C-BE32-E72D297353CC}">
              <c16:uniqueId val="{00000002-5436-44B4-8086-AE73051CD6ED}"/>
            </c:ext>
          </c:extLst>
        </c:ser>
        <c:dLbls>
          <c:showLegendKey val="0"/>
          <c:showVal val="0"/>
          <c:showCatName val="0"/>
          <c:showSerName val="0"/>
          <c:showPercent val="0"/>
          <c:showBubbleSize val="0"/>
        </c:dLbls>
        <c:gapWidth val="80"/>
        <c:axId val="1315703736"/>
        <c:axId val="1315704720"/>
      </c:barChart>
      <c:catAx>
        <c:axId val="1315703736"/>
        <c:scaling>
          <c:orientation val="minMax"/>
        </c:scaling>
        <c:delete val="0"/>
        <c:axPos val="b"/>
        <c:numFmt formatCode="General" sourceLinked="1"/>
        <c:majorTickMark val="out"/>
        <c:minorTickMark val="none"/>
        <c:tickLblPos val="nextTo"/>
        <c:spPr>
          <a:noFill/>
          <a:ln w="6350" cap="flat" cmpd="sng" algn="ctr">
            <a:solidFill>
              <a:schemeClr val="bg1">
                <a:lumMod val="95000"/>
              </a:schemeClr>
            </a:solidFill>
            <a:round/>
          </a:ln>
          <a:effectLst/>
        </c:spPr>
        <c:txPr>
          <a:bodyPr rot="-60000000" spcFirstLastPara="1" vertOverflow="ellipsis" vert="horz" wrap="square" anchor="ctr" anchorCtr="1"/>
          <a:lstStyle/>
          <a:p>
            <a:pPr>
              <a:defRPr sz="1000" b="0" i="0" u="none" strike="noStrike" kern="1200" baseline="0">
                <a:solidFill>
                  <a:schemeClr val="tx1">
                    <a:lumMod val="85000"/>
                    <a:lumOff val="15000"/>
                  </a:schemeClr>
                </a:solidFill>
                <a:latin typeface="+mn-lt"/>
                <a:ea typeface="+mn-ea"/>
                <a:cs typeface="+mn-cs"/>
              </a:defRPr>
            </a:pPr>
            <a:endParaRPr lang="zh-CN"/>
          </a:p>
        </c:txPr>
        <c:crossAx val="1315704720"/>
        <c:crosses val="autoZero"/>
        <c:auto val="1"/>
        <c:lblAlgn val="ctr"/>
        <c:lblOffset val="100"/>
        <c:noMultiLvlLbl val="0"/>
      </c:catAx>
      <c:valAx>
        <c:axId val="1315704720"/>
        <c:scaling>
          <c:orientation val="minMax"/>
        </c:scaling>
        <c:delete val="0"/>
        <c:axPos val="l"/>
        <c:majorGridlines>
          <c:spPr>
            <a:ln w="6350" cap="flat" cmpd="sng" algn="ctr">
              <a:solidFill>
                <a:schemeClr val="bg1">
                  <a:lumMod val="50000"/>
                  <a:alpha val="8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tx1">
                    <a:lumMod val="85000"/>
                    <a:lumOff val="15000"/>
                  </a:schemeClr>
                </a:solidFill>
                <a:latin typeface="+mn-lt"/>
                <a:ea typeface="+mn-ea"/>
                <a:cs typeface="+mn-cs"/>
              </a:defRPr>
            </a:pPr>
            <a:endParaRPr lang="zh-CN"/>
          </a:p>
        </c:txPr>
        <c:crossAx val="1315703736"/>
        <c:crosses val="autoZero"/>
        <c:crossBetween val="between"/>
      </c:valAx>
      <c:spPr>
        <a:noFill/>
        <a:ln>
          <a:noFill/>
        </a:ln>
        <a:effectLst/>
      </c:spPr>
    </c:plotArea>
    <c:plotVisOnly val="1"/>
    <c:dispBlanksAs val="zero"/>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zh-CN"/>
    </a:p>
  </c:txPr>
  <c:externalData r:id="rId3">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sz="1600" b="0">
                <a:solidFill>
                  <a:schemeClr val="tx1">
                    <a:lumMod val="85000"/>
                    <a:lumOff val="15000"/>
                  </a:schemeClr>
                </a:solidFill>
              </a:defRPr>
            </a:pPr>
            <a:r>
              <a:rPr lang="zh-CN" altLang="en-US" sz="1600" b="0">
                <a:solidFill>
                  <a:schemeClr val="tx1">
                    <a:lumMod val="85000"/>
                    <a:lumOff val="15000"/>
                  </a:schemeClr>
                </a:solidFill>
              </a:rPr>
              <a:t>各产品销售占比</a:t>
            </a:r>
          </a:p>
        </c:rich>
      </c:tx>
      <c:overlay val="0"/>
    </c:title>
    <c:autoTitleDeleted val="0"/>
    <c:plotArea>
      <c:layout>
        <c:manualLayout>
          <c:layoutTarget val="inner"/>
          <c:xMode val="edge"/>
          <c:yMode val="edge"/>
          <c:x val="6.339097230691737E-2"/>
          <c:y val="0.17991881732660472"/>
          <c:w val="0.87337141557736309"/>
          <c:h val="0.68153493955145772"/>
        </c:manualLayout>
      </c:layout>
      <c:doughnutChart>
        <c:varyColors val="1"/>
        <c:ser>
          <c:idx val="0"/>
          <c:order val="0"/>
          <c:tx>
            <c:strRef>
              <c:f>Sheet1!$B$1</c:f>
              <c:strCache>
                <c:ptCount val="1"/>
                <c:pt idx="0">
                  <c:v>销售额</c:v>
                </c:pt>
              </c:strCache>
            </c:strRef>
          </c:tx>
          <c:dPt>
            <c:idx val="0"/>
            <c:bubble3D val="0"/>
            <c:spPr>
              <a:solidFill>
                <a:schemeClr val="accent2"/>
              </a:solidFill>
            </c:spPr>
            <c:extLst>
              <c:ext xmlns:c16="http://schemas.microsoft.com/office/drawing/2014/chart" uri="{C3380CC4-5D6E-409C-BE32-E72D297353CC}">
                <c16:uniqueId val="{00000001-EC5D-4186-9FE6-D3FCC7CB39FA}"/>
              </c:ext>
            </c:extLst>
          </c:dPt>
          <c:dPt>
            <c:idx val="1"/>
            <c:bubble3D val="0"/>
            <c:spPr>
              <a:solidFill>
                <a:schemeClr val="accent1"/>
              </a:solidFill>
            </c:spPr>
            <c:extLst>
              <c:ext xmlns:c16="http://schemas.microsoft.com/office/drawing/2014/chart" uri="{C3380CC4-5D6E-409C-BE32-E72D297353CC}">
                <c16:uniqueId val="{00000003-EC5D-4186-9FE6-D3FCC7CB39FA}"/>
              </c:ext>
            </c:extLst>
          </c:dPt>
          <c:dPt>
            <c:idx val="2"/>
            <c:bubble3D val="0"/>
            <c:spPr>
              <a:solidFill>
                <a:schemeClr val="accent1">
                  <a:lumMod val="60000"/>
                  <a:lumOff val="40000"/>
                </a:schemeClr>
              </a:solidFill>
            </c:spPr>
            <c:extLst>
              <c:ext xmlns:c16="http://schemas.microsoft.com/office/drawing/2014/chart" uri="{C3380CC4-5D6E-409C-BE32-E72D297353CC}">
                <c16:uniqueId val="{00000005-EC5D-4186-9FE6-D3FCC7CB39FA}"/>
              </c:ext>
            </c:extLst>
          </c:dPt>
          <c:dPt>
            <c:idx val="3"/>
            <c:bubble3D val="0"/>
            <c:spPr>
              <a:solidFill>
                <a:schemeClr val="accent1">
                  <a:lumMod val="40000"/>
                  <a:lumOff val="60000"/>
                </a:schemeClr>
              </a:solidFill>
            </c:spPr>
            <c:extLst>
              <c:ext xmlns:c16="http://schemas.microsoft.com/office/drawing/2014/chart" uri="{C3380CC4-5D6E-409C-BE32-E72D297353CC}">
                <c16:uniqueId val="{00000007-EC5D-4186-9FE6-D3FCC7CB39FA}"/>
              </c:ext>
            </c:extLst>
          </c:dPt>
          <c:dLbls>
            <c:spPr>
              <a:noFill/>
              <a:ln>
                <a:noFill/>
              </a:ln>
              <a:effectLst/>
            </c:spPr>
            <c:txPr>
              <a:bodyPr/>
              <a:lstStyle/>
              <a:p>
                <a:pPr>
                  <a:defRPr sz="1200">
                    <a:solidFill>
                      <a:schemeClr val="bg1"/>
                    </a:solidFill>
                    <a:latin typeface="+mn-ea"/>
                    <a:ea typeface="+mn-ea"/>
                  </a:defRPr>
                </a:pPr>
                <a:endParaRPr lang="zh-CN"/>
              </a:p>
            </c:txPr>
            <c:showLegendKey val="0"/>
            <c:showVal val="0"/>
            <c:showCatName val="0"/>
            <c:showSerName val="0"/>
            <c:showPercent val="1"/>
            <c:showBubbleSize val="0"/>
            <c:showLeaderLines val="1"/>
            <c:extLst>
              <c:ext xmlns:c15="http://schemas.microsoft.com/office/drawing/2012/chart" uri="{CE6537A1-D6FC-4f65-9D91-7224C49458BB}"/>
            </c:extLst>
          </c:dLbls>
          <c:cat>
            <c:strRef>
              <c:f>Sheet1!$A$2:$A$5</c:f>
              <c:strCache>
                <c:ptCount val="4"/>
                <c:pt idx="0">
                  <c:v>产品1</c:v>
                </c:pt>
                <c:pt idx="1">
                  <c:v>产品2</c:v>
                </c:pt>
                <c:pt idx="2">
                  <c:v>产品3</c:v>
                </c:pt>
                <c:pt idx="3">
                  <c:v>产品4</c:v>
                </c:pt>
              </c:strCache>
            </c:strRef>
          </c:cat>
          <c:val>
            <c:numRef>
              <c:f>Sheet1!$B$2:$B$5</c:f>
              <c:numCache>
                <c:formatCode>General</c:formatCode>
                <c:ptCount val="4"/>
                <c:pt idx="0">
                  <c:v>8.1999999999999993</c:v>
                </c:pt>
                <c:pt idx="1">
                  <c:v>3.2</c:v>
                </c:pt>
                <c:pt idx="2">
                  <c:v>1.4</c:v>
                </c:pt>
                <c:pt idx="3">
                  <c:v>1.2</c:v>
                </c:pt>
              </c:numCache>
            </c:numRef>
          </c:val>
          <c:extLst>
            <c:ext xmlns:c16="http://schemas.microsoft.com/office/drawing/2014/chart" uri="{C3380CC4-5D6E-409C-BE32-E72D297353CC}">
              <c16:uniqueId val="{00000008-EC5D-4186-9FE6-D3FCC7CB39FA}"/>
            </c:ext>
          </c:extLst>
        </c:ser>
        <c:dLbls>
          <c:showLegendKey val="0"/>
          <c:showVal val="0"/>
          <c:showCatName val="0"/>
          <c:showSerName val="0"/>
          <c:showPercent val="0"/>
          <c:showBubbleSize val="0"/>
          <c:showLeaderLines val="1"/>
        </c:dLbls>
        <c:firstSliceAng val="0"/>
        <c:holeSize val="50"/>
      </c:doughnutChart>
    </c:plotArea>
    <c:legend>
      <c:legendPos val="b"/>
      <c:layout>
        <c:manualLayout>
          <c:xMode val="edge"/>
          <c:yMode val="edge"/>
          <c:x val="0.1195188191794106"/>
          <c:y val="0.88702651628731999"/>
          <c:w val="0.75497767849027464"/>
          <c:h val="6.7849687140216844E-2"/>
        </c:manualLayout>
      </c:layout>
      <c:overlay val="0"/>
      <c:txPr>
        <a:bodyPr/>
        <a:lstStyle/>
        <a:p>
          <a:pPr>
            <a:defRPr sz="1000">
              <a:solidFill>
                <a:schemeClr val="tx1">
                  <a:lumMod val="85000"/>
                  <a:lumOff val="15000"/>
                </a:schemeClr>
              </a:solidFill>
              <a:latin typeface="+mn-ea"/>
              <a:ea typeface="+mn-ea"/>
            </a:defRPr>
          </a:pPr>
          <a:endParaRPr lang="zh-CN"/>
        </a:p>
      </c:txPr>
    </c:legend>
    <c:plotVisOnly val="1"/>
    <c:dispBlanksAs val="gap"/>
    <c:showDLblsOverMax val="0"/>
  </c:chart>
  <c:txPr>
    <a:bodyPr/>
    <a:lstStyle/>
    <a:p>
      <a:pPr>
        <a:defRPr sz="1800"/>
      </a:pPr>
      <a:endParaRPr lang="zh-CN"/>
    </a:p>
  </c:txPr>
  <c:externalData r:id="rId1">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7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ln w="9525" cap="flat" cmpd="sng" algn="ctr">
        <a:solidFill>
          <a:schemeClr val="tx1">
            <a:lumMod val="15000"/>
            <a:lumOff val="85000"/>
          </a:schemeClr>
        </a:solidFill>
        <a:round/>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slideLayouts/_rels/slideLayout1.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2" Type="http://schemas.openxmlformats.org/officeDocument/2006/relationships/image" Target="../media/image3.jpg"/><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3" Type="http://schemas.openxmlformats.org/officeDocument/2006/relationships/hyperlink" Target="http://www.officeplus.cn/" TargetMode="External"/><Relationship Id="rId2" Type="http://schemas.openxmlformats.org/officeDocument/2006/relationships/image" Target="../media/image3.jpg"/><Relationship Id="rId1" Type="http://schemas.openxmlformats.org/officeDocument/2006/relationships/slideMaster" Target="../slideMasters/slideMaster1.xml"/><Relationship Id="rId4" Type="http://schemas.openxmlformats.org/officeDocument/2006/relationships/image" Target="../media/image4.png"/></Relationships>
</file>

<file path=ppt/slideLayouts/_rels/slideLayout4.xml.rels><?xml version="1.0" encoding="UTF-8" standalone="yes"?>
<Relationships xmlns="http://schemas.openxmlformats.org/package/2006/relationships"><Relationship Id="rId3" Type="http://schemas.openxmlformats.org/officeDocument/2006/relationships/hyperlink" Target="http://www.officeplus.cn/" TargetMode="External"/><Relationship Id="rId2" Type="http://schemas.openxmlformats.org/officeDocument/2006/relationships/image" Target="../media/image5.jpeg"/><Relationship Id="rId1" Type="http://schemas.openxmlformats.org/officeDocument/2006/relationships/slideMaster" Target="../slideMasters/slideMaster1.xml"/><Relationship Id="rId5" Type="http://schemas.microsoft.com/office/2007/relationships/hdphoto" Target="../media/hdphoto2.wdp"/><Relationship Id="rId4" Type="http://schemas.openxmlformats.org/officeDocument/2006/relationships/image" Target="../media/image6.png"/></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目录页">
    <p:spTree>
      <p:nvGrpSpPr>
        <p:cNvPr id="1" name=""/>
        <p:cNvGrpSpPr/>
        <p:nvPr/>
      </p:nvGrpSpPr>
      <p:grpSpPr>
        <a:xfrm>
          <a:off x="0" y="0"/>
          <a:ext cx="0" cy="0"/>
          <a:chOff x="0" y="0"/>
          <a:chExt cx="0" cy="0"/>
        </a:xfrm>
      </p:grpSpPr>
      <p:pic>
        <p:nvPicPr>
          <p:cNvPr id="3" name="图片 2" descr="桌子上的手机&#10;&#10;中度可信度描述已自动生成">
            <a:extLst>
              <a:ext uri="{FF2B5EF4-FFF2-40B4-BE49-F238E27FC236}">
                <a16:creationId xmlns:a16="http://schemas.microsoft.com/office/drawing/2014/main" id="{FC6A029A-FBA2-43AA-930D-220E860197E8}"/>
              </a:ext>
            </a:extLst>
          </p:cNvPr>
          <p:cNvPicPr>
            <a:picLocks noChangeAspect="1"/>
          </p:cNvPicPr>
          <p:nvPr userDrawn="1"/>
        </p:nvPicPr>
        <p:blipFill rotWithShape="1">
          <a:blip r:embed="rId2">
            <a:extLst>
              <a:ext uri="{BEBA8EAE-BF5A-486C-A8C5-ECC9F3942E4B}">
                <a14:imgProps xmlns:a14="http://schemas.microsoft.com/office/drawing/2010/main">
                  <a14:imgLayer r:embed="rId3">
                    <a14:imgEffect>
                      <a14:saturation sat="0"/>
                    </a14:imgEffect>
                  </a14:imgLayer>
                </a14:imgProps>
              </a:ext>
              <a:ext uri="{28A0092B-C50C-407E-A947-70E740481C1C}">
                <a14:useLocalDpi xmlns:a14="http://schemas.microsoft.com/office/drawing/2010/main" val="0"/>
              </a:ext>
            </a:extLst>
          </a:blip>
          <a:srcRect t="19571" r="15493" b="9106"/>
          <a:stretch/>
        </p:blipFill>
        <p:spPr>
          <a:xfrm>
            <a:off x="0" y="0"/>
            <a:ext cx="12192000" cy="6858000"/>
          </a:xfrm>
          <a:custGeom>
            <a:avLst/>
            <a:gdLst>
              <a:gd name="connsiteX0" fmla="*/ 0 w 12192000"/>
              <a:gd name="connsiteY0" fmla="*/ 0 h 6858000"/>
              <a:gd name="connsiteX1" fmla="*/ 12192000 w 12192000"/>
              <a:gd name="connsiteY1" fmla="*/ 0 h 6858000"/>
              <a:gd name="connsiteX2" fmla="*/ 12192000 w 12192000"/>
              <a:gd name="connsiteY2" fmla="*/ 6858000 h 6858000"/>
              <a:gd name="connsiteX3" fmla="*/ 0 w 12192000"/>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12192000" h="6858000">
                <a:moveTo>
                  <a:pt x="0" y="0"/>
                </a:moveTo>
                <a:lnTo>
                  <a:pt x="12192000" y="0"/>
                </a:lnTo>
                <a:lnTo>
                  <a:pt x="12192000" y="6858000"/>
                </a:lnTo>
                <a:lnTo>
                  <a:pt x="0" y="6858000"/>
                </a:lnTo>
                <a:close/>
              </a:path>
            </a:pathLst>
          </a:custGeom>
        </p:spPr>
      </p:pic>
      <p:sp>
        <p:nvSpPr>
          <p:cNvPr id="4" name="Picture 32-mask">
            <a:extLst>
              <a:ext uri="{FF2B5EF4-FFF2-40B4-BE49-F238E27FC236}">
                <a16:creationId xmlns:a16="http://schemas.microsoft.com/office/drawing/2014/main" id="{76A9CF01-B248-44B5-ABB3-1DB4FD61456C}"/>
              </a:ext>
            </a:extLst>
          </p:cNvPr>
          <p:cNvSpPr/>
          <p:nvPr userDrawn="1"/>
        </p:nvSpPr>
        <p:spPr>
          <a:xfrm>
            <a:off x="0" y="0"/>
            <a:ext cx="12192000" cy="6858000"/>
          </a:xfrm>
          <a:prstGeom prst="rect">
            <a:avLst/>
          </a:prstGeom>
          <a:solidFill>
            <a:schemeClr val="accent1">
              <a:alpha val="80000"/>
            </a:schemeClr>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Tree>
    <p:extLst>
      <p:ext uri="{BB962C8B-B14F-4D97-AF65-F5344CB8AC3E}">
        <p14:creationId xmlns:p14="http://schemas.microsoft.com/office/powerpoint/2010/main" val="3895381860"/>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副标题页">
    <p:spTree>
      <p:nvGrpSpPr>
        <p:cNvPr id="1" name=""/>
        <p:cNvGrpSpPr/>
        <p:nvPr/>
      </p:nvGrpSpPr>
      <p:grpSpPr>
        <a:xfrm>
          <a:off x="0" y="0"/>
          <a:ext cx="0" cy="0"/>
          <a:chOff x="0" y="0"/>
          <a:chExt cx="0" cy="0"/>
        </a:xfrm>
      </p:grpSpPr>
      <p:pic>
        <p:nvPicPr>
          <p:cNvPr id="3" name="图片 2" descr="背景图案&#10;&#10;描述已自动生成">
            <a:extLst>
              <a:ext uri="{FF2B5EF4-FFF2-40B4-BE49-F238E27FC236}">
                <a16:creationId xmlns:a16="http://schemas.microsoft.com/office/drawing/2014/main" id="{C85A9D03-C16D-417E-97D1-82F7B80DAB06}"/>
              </a:ext>
            </a:extLst>
          </p:cNvPr>
          <p:cNvPicPr>
            <a:picLocks noChangeAspect="1"/>
          </p:cNvPicPr>
          <p:nvPr userDrawn="1"/>
        </p:nvPicPr>
        <p:blipFill rotWithShape="1">
          <a:blip r:embed="rId2">
            <a:extLst>
              <a:ext uri="{28A0092B-C50C-407E-A947-70E740481C1C}">
                <a14:useLocalDpi xmlns:a14="http://schemas.microsoft.com/office/drawing/2010/main" val="0"/>
              </a:ext>
            </a:extLst>
          </a:blip>
          <a:srcRect l="156" t="7944" r="156" b="7944"/>
          <a:stretch/>
        </p:blipFill>
        <p:spPr>
          <a:xfrm>
            <a:off x="0" y="0"/>
            <a:ext cx="12192000" cy="6858000"/>
          </a:xfrm>
          <a:prstGeom prst="rect">
            <a:avLst/>
          </a:prstGeom>
        </p:spPr>
      </p:pic>
      <p:sp>
        <p:nvSpPr>
          <p:cNvPr id="8" name="Picture 12-mask">
            <a:extLst>
              <a:ext uri="{FF2B5EF4-FFF2-40B4-BE49-F238E27FC236}">
                <a16:creationId xmlns:a16="http://schemas.microsoft.com/office/drawing/2014/main" id="{4491D2FB-3C9A-4989-9C3F-BE4D25393BC1}"/>
              </a:ext>
            </a:extLst>
          </p:cNvPr>
          <p:cNvSpPr/>
          <p:nvPr userDrawn="1"/>
        </p:nvSpPr>
        <p:spPr>
          <a:xfrm>
            <a:off x="0" y="0"/>
            <a:ext cx="12192000" cy="6858000"/>
          </a:xfrm>
          <a:prstGeom prst="rect">
            <a:avLst/>
          </a:prstGeom>
          <a:solidFill>
            <a:schemeClr val="bg1">
              <a:alpha val="77000"/>
            </a:schemeClr>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Tree>
    <p:extLst>
      <p:ext uri="{BB962C8B-B14F-4D97-AF65-F5344CB8AC3E}">
        <p14:creationId xmlns:p14="http://schemas.microsoft.com/office/powerpoint/2010/main" val="3556526750"/>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内容页_1">
    <p:spTree>
      <p:nvGrpSpPr>
        <p:cNvPr id="1" name=""/>
        <p:cNvGrpSpPr/>
        <p:nvPr/>
      </p:nvGrpSpPr>
      <p:grpSpPr>
        <a:xfrm>
          <a:off x="0" y="0"/>
          <a:ext cx="0" cy="0"/>
          <a:chOff x="0" y="0"/>
          <a:chExt cx="0" cy="0"/>
        </a:xfrm>
      </p:grpSpPr>
      <p:pic>
        <p:nvPicPr>
          <p:cNvPr id="3" name="图片 2" descr="背景图案&#10;&#10;描述已自动生成">
            <a:extLst>
              <a:ext uri="{FF2B5EF4-FFF2-40B4-BE49-F238E27FC236}">
                <a16:creationId xmlns:a16="http://schemas.microsoft.com/office/drawing/2014/main" id="{C85A9D03-C16D-417E-97D1-82F7B80DAB06}"/>
              </a:ext>
            </a:extLst>
          </p:cNvPr>
          <p:cNvPicPr>
            <a:picLocks noChangeAspect="1"/>
          </p:cNvPicPr>
          <p:nvPr userDrawn="1"/>
        </p:nvPicPr>
        <p:blipFill rotWithShape="1">
          <a:blip r:embed="rId2">
            <a:extLst>
              <a:ext uri="{28A0092B-C50C-407E-A947-70E740481C1C}">
                <a14:useLocalDpi xmlns:a14="http://schemas.microsoft.com/office/drawing/2010/main" val="0"/>
              </a:ext>
            </a:extLst>
          </a:blip>
          <a:srcRect l="156" t="7944" r="156" b="7944"/>
          <a:stretch/>
        </p:blipFill>
        <p:spPr>
          <a:xfrm>
            <a:off x="0" y="0"/>
            <a:ext cx="12192000" cy="6858000"/>
          </a:xfrm>
          <a:prstGeom prst="rect">
            <a:avLst/>
          </a:prstGeom>
        </p:spPr>
      </p:pic>
      <p:sp>
        <p:nvSpPr>
          <p:cNvPr id="8" name="Picture 12-mask">
            <a:extLst>
              <a:ext uri="{FF2B5EF4-FFF2-40B4-BE49-F238E27FC236}">
                <a16:creationId xmlns:a16="http://schemas.microsoft.com/office/drawing/2014/main" id="{4491D2FB-3C9A-4989-9C3F-BE4D25393BC1}"/>
              </a:ext>
            </a:extLst>
          </p:cNvPr>
          <p:cNvSpPr/>
          <p:nvPr userDrawn="1"/>
        </p:nvSpPr>
        <p:spPr>
          <a:xfrm>
            <a:off x="0" y="0"/>
            <a:ext cx="12192000" cy="6858000"/>
          </a:xfrm>
          <a:prstGeom prst="rect">
            <a:avLst/>
          </a:prstGeom>
          <a:solidFill>
            <a:schemeClr val="bg1">
              <a:alpha val="77000"/>
            </a:schemeClr>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 name="任意多边形: 形状 8">
            <a:extLst>
              <a:ext uri="{FF2B5EF4-FFF2-40B4-BE49-F238E27FC236}">
                <a16:creationId xmlns:a16="http://schemas.microsoft.com/office/drawing/2014/main" id="{C2DDE1CB-48A0-4195-B290-8E3E7A55BFEA}"/>
              </a:ext>
            </a:extLst>
          </p:cNvPr>
          <p:cNvSpPr/>
          <p:nvPr userDrawn="1"/>
        </p:nvSpPr>
        <p:spPr>
          <a:xfrm flipH="1">
            <a:off x="5393314" y="0"/>
            <a:ext cx="6798686" cy="1542374"/>
          </a:xfrm>
          <a:custGeom>
            <a:avLst/>
            <a:gdLst>
              <a:gd name="connsiteX0" fmla="*/ 1654070 w 6798686"/>
              <a:gd name="connsiteY0" fmla="*/ 1112702 h 1542374"/>
              <a:gd name="connsiteX1" fmla="*/ 1658777 w 6798686"/>
              <a:gd name="connsiteY1" fmla="*/ 1115891 h 1542374"/>
              <a:gd name="connsiteX2" fmla="*/ 1662677 w 6798686"/>
              <a:gd name="connsiteY2" fmla="*/ 1118484 h 1542374"/>
              <a:gd name="connsiteX3" fmla="*/ 1674723 w 6798686"/>
              <a:gd name="connsiteY3" fmla="*/ 1131068 h 1542374"/>
              <a:gd name="connsiteX4" fmla="*/ 1667596 w 6798686"/>
              <a:gd name="connsiteY4" fmla="*/ 1125689 h 1542374"/>
              <a:gd name="connsiteX5" fmla="*/ 1654070 w 6798686"/>
              <a:gd name="connsiteY5" fmla="*/ 1112702 h 1542374"/>
              <a:gd name="connsiteX6" fmla="*/ 1633186 w 6798686"/>
              <a:gd name="connsiteY6" fmla="*/ 1098312 h 1542374"/>
              <a:gd name="connsiteX7" fmla="*/ 1633936 w 6798686"/>
              <a:gd name="connsiteY7" fmla="*/ 1098830 h 1542374"/>
              <a:gd name="connsiteX8" fmla="*/ 1635454 w 6798686"/>
              <a:gd name="connsiteY8" fmla="*/ 1100348 h 1542374"/>
              <a:gd name="connsiteX9" fmla="*/ 1633186 w 6798686"/>
              <a:gd name="connsiteY9" fmla="*/ 1098312 h 1542374"/>
              <a:gd name="connsiteX10" fmla="*/ 1620872 w 6798686"/>
              <a:gd name="connsiteY10" fmla="*/ 1079887 h 1542374"/>
              <a:gd name="connsiteX11" fmla="*/ 1634589 w 6798686"/>
              <a:gd name="connsiteY11" fmla="*/ 1088360 h 1542374"/>
              <a:gd name="connsiteX12" fmla="*/ 1647461 w 6798686"/>
              <a:gd name="connsiteY12" fmla="*/ 1102327 h 1542374"/>
              <a:gd name="connsiteX13" fmla="*/ 1648672 w 6798686"/>
              <a:gd name="connsiteY13" fmla="*/ 1103614 h 1542374"/>
              <a:gd name="connsiteX14" fmla="*/ 1635377 w 6798686"/>
              <a:gd name="connsiteY14" fmla="*/ 1094392 h 1542374"/>
              <a:gd name="connsiteX15" fmla="*/ 1620872 w 6798686"/>
              <a:gd name="connsiteY15" fmla="*/ 1079887 h 1542374"/>
              <a:gd name="connsiteX16" fmla="*/ 1595627 w 6798686"/>
              <a:gd name="connsiteY16" fmla="*/ 1063768 h 1542374"/>
              <a:gd name="connsiteX17" fmla="*/ 1605540 w 6798686"/>
              <a:gd name="connsiteY17" fmla="*/ 1070185 h 1542374"/>
              <a:gd name="connsiteX18" fmla="*/ 1615012 w 6798686"/>
              <a:gd name="connsiteY18" fmla="*/ 1079849 h 1542374"/>
              <a:gd name="connsiteX19" fmla="*/ 1604887 w 6798686"/>
              <a:gd name="connsiteY19" fmla="*/ 1072471 h 1542374"/>
              <a:gd name="connsiteX20" fmla="*/ 1595627 w 6798686"/>
              <a:gd name="connsiteY20" fmla="*/ 1063768 h 1542374"/>
              <a:gd name="connsiteX21" fmla="*/ 1589268 w 6798686"/>
              <a:gd name="connsiteY21" fmla="*/ 1047342 h 1542374"/>
              <a:gd name="connsiteX22" fmla="*/ 1606155 w 6798686"/>
              <a:gd name="connsiteY22" fmla="*/ 1056814 h 1542374"/>
              <a:gd name="connsiteX23" fmla="*/ 1624138 w 6798686"/>
              <a:gd name="connsiteY23" fmla="*/ 1076871 h 1542374"/>
              <a:gd name="connsiteX24" fmla="*/ 1607711 w 6798686"/>
              <a:gd name="connsiteY24" fmla="*/ 1066477 h 1542374"/>
              <a:gd name="connsiteX25" fmla="*/ 1589268 w 6798686"/>
              <a:gd name="connsiteY25" fmla="*/ 1047342 h 1542374"/>
              <a:gd name="connsiteX26" fmla="*/ 1562217 w 6798686"/>
              <a:gd name="connsiteY26" fmla="*/ 1031588 h 1542374"/>
              <a:gd name="connsiteX27" fmla="*/ 1576818 w 6798686"/>
              <a:gd name="connsiteY27" fmla="*/ 1040176 h 1542374"/>
              <a:gd name="connsiteX28" fmla="*/ 1592341 w 6798686"/>
              <a:gd name="connsiteY28" fmla="*/ 1056506 h 1542374"/>
              <a:gd name="connsiteX29" fmla="*/ 1578009 w 6798686"/>
              <a:gd name="connsiteY29" fmla="*/ 1046958 h 1542374"/>
              <a:gd name="connsiteX30" fmla="*/ 1562217 w 6798686"/>
              <a:gd name="connsiteY30" fmla="*/ 1031588 h 1542374"/>
              <a:gd name="connsiteX31" fmla="*/ 1536531 w 6798686"/>
              <a:gd name="connsiteY31" fmla="*/ 1015930 h 1542374"/>
              <a:gd name="connsiteX32" fmla="*/ 1547308 w 6798686"/>
              <a:gd name="connsiteY32" fmla="*/ 1022578 h 1542374"/>
              <a:gd name="connsiteX33" fmla="*/ 1558375 w 6798686"/>
              <a:gd name="connsiteY33" fmla="*/ 1033548 h 1542374"/>
              <a:gd name="connsiteX34" fmla="*/ 1547654 w 6798686"/>
              <a:gd name="connsiteY34" fmla="*/ 1026036 h 1542374"/>
              <a:gd name="connsiteX35" fmla="*/ 1536531 w 6798686"/>
              <a:gd name="connsiteY35" fmla="*/ 1015930 h 1542374"/>
              <a:gd name="connsiteX36" fmla="*/ 1558259 w 6798686"/>
              <a:gd name="connsiteY36" fmla="*/ 1014201 h 1542374"/>
              <a:gd name="connsiteX37" fmla="*/ 1577433 w 6798686"/>
              <a:gd name="connsiteY37" fmla="*/ 1023884 h 1542374"/>
              <a:gd name="connsiteX38" fmla="*/ 1598105 w 6798686"/>
              <a:gd name="connsiteY38" fmla="*/ 1047726 h 1542374"/>
              <a:gd name="connsiteX39" fmla="*/ 1579566 w 6798686"/>
              <a:gd name="connsiteY39" fmla="*/ 1037102 h 1542374"/>
              <a:gd name="connsiteX40" fmla="*/ 1558259 w 6798686"/>
              <a:gd name="connsiteY40" fmla="*/ 1014201 h 1542374"/>
              <a:gd name="connsiteX41" fmla="*/ 1530171 w 6798686"/>
              <a:gd name="connsiteY41" fmla="*/ 999446 h 1542374"/>
              <a:gd name="connsiteX42" fmla="*/ 1547808 w 6798686"/>
              <a:gd name="connsiteY42" fmla="*/ 1008783 h 1542374"/>
              <a:gd name="connsiteX43" fmla="*/ 1567097 w 6798686"/>
              <a:gd name="connsiteY43" fmla="*/ 1029763 h 1542374"/>
              <a:gd name="connsiteX44" fmla="*/ 1549998 w 6798686"/>
              <a:gd name="connsiteY44" fmla="*/ 1019465 h 1542374"/>
              <a:gd name="connsiteX45" fmla="*/ 1530171 w 6798686"/>
              <a:gd name="connsiteY45" fmla="*/ 999446 h 1542374"/>
              <a:gd name="connsiteX46" fmla="*/ 1502717 w 6798686"/>
              <a:gd name="connsiteY46" fmla="*/ 984288 h 1542374"/>
              <a:gd name="connsiteX47" fmla="*/ 1518068 w 6798686"/>
              <a:gd name="connsiteY47" fmla="*/ 992856 h 1542374"/>
              <a:gd name="connsiteX48" fmla="*/ 1534974 w 6798686"/>
              <a:gd name="connsiteY48" fmla="*/ 1010167 h 1542374"/>
              <a:gd name="connsiteX49" fmla="*/ 1520085 w 6798686"/>
              <a:gd name="connsiteY49" fmla="*/ 1000733 h 1542374"/>
              <a:gd name="connsiteX50" fmla="*/ 1502717 w 6798686"/>
              <a:gd name="connsiteY50" fmla="*/ 984288 h 1542374"/>
              <a:gd name="connsiteX51" fmla="*/ 1528538 w 6798686"/>
              <a:gd name="connsiteY51" fmla="*/ 981291 h 1542374"/>
              <a:gd name="connsiteX52" fmla="*/ 1549249 w 6798686"/>
              <a:gd name="connsiteY52" fmla="*/ 990551 h 1542374"/>
              <a:gd name="connsiteX53" fmla="*/ 1569960 w 6798686"/>
              <a:gd name="connsiteY53" fmla="*/ 1015162 h 1542374"/>
              <a:gd name="connsiteX54" fmla="*/ 1549575 w 6798686"/>
              <a:gd name="connsiteY54" fmla="*/ 1004691 h 1542374"/>
              <a:gd name="connsiteX55" fmla="*/ 1528538 w 6798686"/>
              <a:gd name="connsiteY55" fmla="*/ 981291 h 1542374"/>
              <a:gd name="connsiteX56" fmla="*/ 1478376 w 6798686"/>
              <a:gd name="connsiteY56" fmla="*/ 970282 h 1542374"/>
              <a:gd name="connsiteX57" fmla="*/ 1488250 w 6798686"/>
              <a:gd name="connsiteY57" fmla="*/ 976027 h 1542374"/>
              <a:gd name="connsiteX58" fmla="*/ 1500950 w 6798686"/>
              <a:gd name="connsiteY58" fmla="*/ 988245 h 1542374"/>
              <a:gd name="connsiteX59" fmla="*/ 1492650 w 6798686"/>
              <a:gd name="connsiteY59" fmla="*/ 982732 h 1542374"/>
              <a:gd name="connsiteX60" fmla="*/ 1478376 w 6798686"/>
              <a:gd name="connsiteY60" fmla="*/ 970282 h 1542374"/>
              <a:gd name="connsiteX61" fmla="*/ 1499951 w 6798686"/>
              <a:gd name="connsiteY61" fmla="*/ 967977 h 1542374"/>
              <a:gd name="connsiteX62" fmla="*/ 1519470 w 6798686"/>
              <a:gd name="connsiteY62" fmla="*/ 977160 h 1542374"/>
              <a:gd name="connsiteX63" fmla="*/ 1539086 w 6798686"/>
              <a:gd name="connsiteY63" fmla="*/ 999158 h 1542374"/>
              <a:gd name="connsiteX64" fmla="*/ 1519682 w 6798686"/>
              <a:gd name="connsiteY64" fmla="*/ 988649 h 1542374"/>
              <a:gd name="connsiteX65" fmla="*/ 1499951 w 6798686"/>
              <a:gd name="connsiteY65" fmla="*/ 967977 h 1542374"/>
              <a:gd name="connsiteX66" fmla="*/ 1456762 w 6798686"/>
              <a:gd name="connsiteY66" fmla="*/ 957372 h 1542374"/>
              <a:gd name="connsiteX67" fmla="*/ 1458337 w 6798686"/>
              <a:gd name="connsiteY67" fmla="*/ 958332 h 1542374"/>
              <a:gd name="connsiteX68" fmla="*/ 1461469 w 6798686"/>
              <a:gd name="connsiteY68" fmla="*/ 961137 h 1542374"/>
              <a:gd name="connsiteX69" fmla="*/ 1456762 w 6798686"/>
              <a:gd name="connsiteY69" fmla="*/ 957372 h 1542374"/>
              <a:gd name="connsiteX70" fmla="*/ 1471574 w 6798686"/>
              <a:gd name="connsiteY70" fmla="*/ 953990 h 1542374"/>
              <a:gd name="connsiteX71" fmla="*/ 1489595 w 6798686"/>
              <a:gd name="connsiteY71" fmla="*/ 962924 h 1542374"/>
              <a:gd name="connsiteX72" fmla="*/ 1507539 w 6798686"/>
              <a:gd name="connsiteY72" fmla="*/ 981906 h 1542374"/>
              <a:gd name="connsiteX73" fmla="*/ 1489653 w 6798686"/>
              <a:gd name="connsiteY73" fmla="*/ 971704 h 1542374"/>
              <a:gd name="connsiteX74" fmla="*/ 1471574 w 6798686"/>
              <a:gd name="connsiteY74" fmla="*/ 953990 h 1542374"/>
              <a:gd name="connsiteX75" fmla="*/ 1498395 w 6798686"/>
              <a:gd name="connsiteY75" fmla="*/ 946863 h 1542374"/>
              <a:gd name="connsiteX76" fmla="*/ 1520412 w 6798686"/>
              <a:gd name="connsiteY76" fmla="*/ 955451 h 1542374"/>
              <a:gd name="connsiteX77" fmla="*/ 1542755 w 6798686"/>
              <a:gd name="connsiteY77" fmla="*/ 982732 h 1542374"/>
              <a:gd name="connsiteX78" fmla="*/ 1521065 w 6798686"/>
              <a:gd name="connsiteY78" fmla="*/ 972895 h 1542374"/>
              <a:gd name="connsiteX79" fmla="*/ 1498395 w 6798686"/>
              <a:gd name="connsiteY79" fmla="*/ 946863 h 1542374"/>
              <a:gd name="connsiteX80" fmla="*/ 1444927 w 6798686"/>
              <a:gd name="connsiteY80" fmla="*/ 940215 h 1542374"/>
              <a:gd name="connsiteX81" fmla="*/ 1459740 w 6798686"/>
              <a:gd name="connsiteY81" fmla="*/ 947958 h 1542374"/>
              <a:gd name="connsiteX82" fmla="*/ 1475071 w 6798686"/>
              <a:gd name="connsiteY82" fmla="*/ 963174 h 1542374"/>
              <a:gd name="connsiteX83" fmla="*/ 1460700 w 6798686"/>
              <a:gd name="connsiteY83" fmla="*/ 954548 h 1542374"/>
              <a:gd name="connsiteX84" fmla="*/ 1444927 w 6798686"/>
              <a:gd name="connsiteY84" fmla="*/ 940215 h 1542374"/>
              <a:gd name="connsiteX85" fmla="*/ 1469288 w 6798686"/>
              <a:gd name="connsiteY85" fmla="*/ 934970 h 1542374"/>
              <a:gd name="connsiteX86" fmla="*/ 1490441 w 6798686"/>
              <a:gd name="connsiteY86" fmla="*/ 943712 h 1542374"/>
              <a:gd name="connsiteX87" fmla="*/ 1511978 w 6798686"/>
              <a:gd name="connsiteY87" fmla="*/ 968611 h 1542374"/>
              <a:gd name="connsiteX88" fmla="*/ 1491152 w 6798686"/>
              <a:gd name="connsiteY88" fmla="*/ 958621 h 1542374"/>
              <a:gd name="connsiteX89" fmla="*/ 1469288 w 6798686"/>
              <a:gd name="connsiteY89" fmla="*/ 934970 h 1542374"/>
              <a:gd name="connsiteX90" fmla="*/ 1419183 w 6798686"/>
              <a:gd name="connsiteY90" fmla="*/ 926344 h 1542374"/>
              <a:gd name="connsiteX91" fmla="*/ 1429884 w 6798686"/>
              <a:gd name="connsiteY91" fmla="*/ 932223 h 1542374"/>
              <a:gd name="connsiteX92" fmla="*/ 1440643 w 6798686"/>
              <a:gd name="connsiteY92" fmla="*/ 942194 h 1542374"/>
              <a:gd name="connsiteX93" fmla="*/ 1430249 w 6798686"/>
              <a:gd name="connsiteY93" fmla="*/ 935643 h 1542374"/>
              <a:gd name="connsiteX94" fmla="*/ 1419183 w 6798686"/>
              <a:gd name="connsiteY94" fmla="*/ 926344 h 1542374"/>
              <a:gd name="connsiteX95" fmla="*/ 1440432 w 6798686"/>
              <a:gd name="connsiteY95" fmla="*/ 922521 h 1542374"/>
              <a:gd name="connsiteX96" fmla="*/ 1460354 w 6798686"/>
              <a:gd name="connsiteY96" fmla="*/ 931186 h 1542374"/>
              <a:gd name="connsiteX97" fmla="*/ 1480931 w 6798686"/>
              <a:gd name="connsiteY97" fmla="*/ 953606 h 1542374"/>
              <a:gd name="connsiteX98" fmla="*/ 1461161 w 6798686"/>
              <a:gd name="connsiteY98" fmla="*/ 943597 h 1542374"/>
              <a:gd name="connsiteX99" fmla="*/ 1440432 w 6798686"/>
              <a:gd name="connsiteY99" fmla="*/ 922521 h 1542374"/>
              <a:gd name="connsiteX100" fmla="*/ 1397435 w 6798686"/>
              <a:gd name="connsiteY100" fmla="*/ 914145 h 1542374"/>
              <a:gd name="connsiteX101" fmla="*/ 1400182 w 6798686"/>
              <a:gd name="connsiteY101" fmla="*/ 915720 h 1542374"/>
              <a:gd name="connsiteX102" fmla="*/ 1401969 w 6798686"/>
              <a:gd name="connsiteY102" fmla="*/ 917276 h 1542374"/>
              <a:gd name="connsiteX103" fmla="*/ 1398453 w 6798686"/>
              <a:gd name="connsiteY103" fmla="*/ 914932 h 1542374"/>
              <a:gd name="connsiteX104" fmla="*/ 1397435 w 6798686"/>
              <a:gd name="connsiteY104" fmla="*/ 914145 h 1542374"/>
              <a:gd name="connsiteX105" fmla="*/ 1468366 w 6798686"/>
              <a:gd name="connsiteY105" fmla="*/ 911455 h 1542374"/>
              <a:gd name="connsiteX106" fmla="*/ 1491440 w 6798686"/>
              <a:gd name="connsiteY106" fmla="*/ 919140 h 1542374"/>
              <a:gd name="connsiteX107" fmla="*/ 1515013 w 6798686"/>
              <a:gd name="connsiteY107" fmla="*/ 948726 h 1542374"/>
              <a:gd name="connsiteX108" fmla="*/ 1492304 w 6798686"/>
              <a:gd name="connsiteY108" fmla="*/ 939754 h 1542374"/>
              <a:gd name="connsiteX109" fmla="*/ 1468366 w 6798686"/>
              <a:gd name="connsiteY109" fmla="*/ 911455 h 1542374"/>
              <a:gd name="connsiteX110" fmla="*/ 1412363 w 6798686"/>
              <a:gd name="connsiteY110" fmla="*/ 909726 h 1542374"/>
              <a:gd name="connsiteX111" fmla="*/ 1430288 w 6798686"/>
              <a:gd name="connsiteY111" fmla="*/ 917968 h 1542374"/>
              <a:gd name="connsiteX112" fmla="*/ 1449231 w 6798686"/>
              <a:gd name="connsiteY112" fmla="*/ 937353 h 1542374"/>
              <a:gd name="connsiteX113" fmla="*/ 1431825 w 6798686"/>
              <a:gd name="connsiteY113" fmla="*/ 928112 h 1542374"/>
              <a:gd name="connsiteX114" fmla="*/ 1412363 w 6798686"/>
              <a:gd name="connsiteY114" fmla="*/ 909726 h 1542374"/>
              <a:gd name="connsiteX115" fmla="*/ 1438875 w 6798686"/>
              <a:gd name="connsiteY115" fmla="*/ 901119 h 1542374"/>
              <a:gd name="connsiteX116" fmla="*/ 1461161 w 6798686"/>
              <a:gd name="connsiteY116" fmla="*/ 908996 h 1542374"/>
              <a:gd name="connsiteX117" fmla="*/ 1484312 w 6798686"/>
              <a:gd name="connsiteY117" fmla="*/ 936527 h 1542374"/>
              <a:gd name="connsiteX118" fmla="*/ 1462333 w 6798686"/>
              <a:gd name="connsiteY118" fmla="*/ 927324 h 1542374"/>
              <a:gd name="connsiteX119" fmla="*/ 1438875 w 6798686"/>
              <a:gd name="connsiteY119" fmla="*/ 901119 h 1542374"/>
              <a:gd name="connsiteX120" fmla="*/ 1384774 w 6798686"/>
              <a:gd name="connsiteY120" fmla="*/ 896565 h 1542374"/>
              <a:gd name="connsiteX121" fmla="*/ 1400278 w 6798686"/>
              <a:gd name="connsiteY121" fmla="*/ 904077 h 1542374"/>
              <a:gd name="connsiteX122" fmla="*/ 1416685 w 6798686"/>
              <a:gd name="connsiteY122" fmla="*/ 919793 h 1542374"/>
              <a:gd name="connsiteX123" fmla="*/ 1401642 w 6798686"/>
              <a:gd name="connsiteY123" fmla="*/ 911320 h 1542374"/>
              <a:gd name="connsiteX124" fmla="*/ 1384774 w 6798686"/>
              <a:gd name="connsiteY124" fmla="*/ 896565 h 1542374"/>
              <a:gd name="connsiteX125" fmla="*/ 1409519 w 6798686"/>
              <a:gd name="connsiteY125" fmla="*/ 890225 h 1542374"/>
              <a:gd name="connsiteX126" fmla="*/ 1430941 w 6798686"/>
              <a:gd name="connsiteY126" fmla="*/ 898237 h 1542374"/>
              <a:gd name="connsiteX127" fmla="*/ 1453400 w 6798686"/>
              <a:gd name="connsiteY127" fmla="*/ 923462 h 1542374"/>
              <a:gd name="connsiteX128" fmla="*/ 1432305 w 6798686"/>
              <a:gd name="connsiteY128" fmla="*/ 914125 h 1542374"/>
              <a:gd name="connsiteX129" fmla="*/ 1409519 w 6798686"/>
              <a:gd name="connsiteY129" fmla="*/ 890225 h 1542374"/>
              <a:gd name="connsiteX130" fmla="*/ 1358838 w 6798686"/>
              <a:gd name="connsiteY130" fmla="*/ 883636 h 1542374"/>
              <a:gd name="connsiteX131" fmla="*/ 1370269 w 6798686"/>
              <a:gd name="connsiteY131" fmla="*/ 889380 h 1542374"/>
              <a:gd name="connsiteX132" fmla="*/ 1382488 w 6798686"/>
              <a:gd name="connsiteY132" fmla="*/ 900254 h 1542374"/>
              <a:gd name="connsiteX133" fmla="*/ 1371287 w 6798686"/>
              <a:gd name="connsiteY133" fmla="*/ 893645 h 1542374"/>
              <a:gd name="connsiteX134" fmla="*/ 1358838 w 6798686"/>
              <a:gd name="connsiteY134" fmla="*/ 883636 h 1542374"/>
              <a:gd name="connsiteX135" fmla="*/ 1380663 w 6798686"/>
              <a:gd name="connsiteY135" fmla="*/ 878890 h 1542374"/>
              <a:gd name="connsiteX136" fmla="*/ 1400682 w 6798686"/>
              <a:gd name="connsiteY136" fmla="*/ 886806 h 1542374"/>
              <a:gd name="connsiteX137" fmla="*/ 1422142 w 6798686"/>
              <a:gd name="connsiteY137" fmla="*/ 909476 h 1542374"/>
              <a:gd name="connsiteX138" fmla="*/ 1402564 w 6798686"/>
              <a:gd name="connsiteY138" fmla="*/ 900312 h 1542374"/>
              <a:gd name="connsiteX139" fmla="*/ 1380663 w 6798686"/>
              <a:gd name="connsiteY139" fmla="*/ 878890 h 1542374"/>
              <a:gd name="connsiteX140" fmla="*/ 1438683 w 6798686"/>
              <a:gd name="connsiteY140" fmla="*/ 875394 h 1542374"/>
              <a:gd name="connsiteX141" fmla="*/ 1462564 w 6798686"/>
              <a:gd name="connsiteY141" fmla="*/ 882003 h 1542374"/>
              <a:gd name="connsiteX142" fmla="*/ 1486214 w 6798686"/>
              <a:gd name="connsiteY142" fmla="*/ 912473 h 1542374"/>
              <a:gd name="connsiteX143" fmla="*/ 1462583 w 6798686"/>
              <a:gd name="connsiteY143" fmla="*/ 904500 h 1542374"/>
              <a:gd name="connsiteX144" fmla="*/ 1438683 w 6798686"/>
              <a:gd name="connsiteY144" fmla="*/ 875394 h 1542374"/>
              <a:gd name="connsiteX145" fmla="*/ 1338281 w 6798686"/>
              <a:gd name="connsiteY145" fmla="*/ 872954 h 1542374"/>
              <a:gd name="connsiteX146" fmla="*/ 1340529 w 6798686"/>
              <a:gd name="connsiteY146" fmla="*/ 874106 h 1542374"/>
              <a:gd name="connsiteX147" fmla="*/ 1344102 w 6798686"/>
              <a:gd name="connsiteY147" fmla="*/ 877065 h 1542374"/>
              <a:gd name="connsiteX148" fmla="*/ 1342911 w 6798686"/>
              <a:gd name="connsiteY148" fmla="*/ 876316 h 1542374"/>
              <a:gd name="connsiteX149" fmla="*/ 1338281 w 6798686"/>
              <a:gd name="connsiteY149" fmla="*/ 872954 h 1542374"/>
              <a:gd name="connsiteX150" fmla="*/ 1352152 w 6798686"/>
              <a:gd name="connsiteY150" fmla="*/ 867113 h 1542374"/>
              <a:gd name="connsiteX151" fmla="*/ 1370538 w 6798686"/>
              <a:gd name="connsiteY151" fmla="*/ 874798 h 1542374"/>
              <a:gd name="connsiteX152" fmla="*/ 1390461 w 6798686"/>
              <a:gd name="connsiteY152" fmla="*/ 894529 h 1542374"/>
              <a:gd name="connsiteX153" fmla="*/ 1372536 w 6798686"/>
              <a:gd name="connsiteY153" fmla="*/ 885672 h 1542374"/>
              <a:gd name="connsiteX154" fmla="*/ 1352152 w 6798686"/>
              <a:gd name="connsiteY154" fmla="*/ 867113 h 1542374"/>
              <a:gd name="connsiteX155" fmla="*/ 1408847 w 6798686"/>
              <a:gd name="connsiteY155" fmla="*/ 866671 h 1542374"/>
              <a:gd name="connsiteX156" fmla="*/ 1432113 w 6798686"/>
              <a:gd name="connsiteY156" fmla="*/ 873530 h 1542374"/>
              <a:gd name="connsiteX157" fmla="*/ 1455360 w 6798686"/>
              <a:gd name="connsiteY157" fmla="*/ 901983 h 1542374"/>
              <a:gd name="connsiteX158" fmla="*/ 1432343 w 6798686"/>
              <a:gd name="connsiteY158" fmla="*/ 893722 h 1542374"/>
              <a:gd name="connsiteX159" fmla="*/ 1408847 w 6798686"/>
              <a:gd name="connsiteY159" fmla="*/ 866671 h 1542374"/>
              <a:gd name="connsiteX160" fmla="*/ 1379183 w 6798686"/>
              <a:gd name="connsiteY160" fmla="*/ 857450 h 1542374"/>
              <a:gd name="connsiteX161" fmla="*/ 1401681 w 6798686"/>
              <a:gd name="connsiteY161" fmla="*/ 864481 h 1542374"/>
              <a:gd name="connsiteX162" fmla="*/ 1424389 w 6798686"/>
              <a:gd name="connsiteY162" fmla="*/ 890763 h 1542374"/>
              <a:gd name="connsiteX163" fmla="*/ 1402103 w 6798686"/>
              <a:gd name="connsiteY163" fmla="*/ 882291 h 1542374"/>
              <a:gd name="connsiteX164" fmla="*/ 1379183 w 6798686"/>
              <a:gd name="connsiteY164" fmla="*/ 857450 h 1542374"/>
              <a:gd name="connsiteX165" fmla="*/ 2787200 w 6798686"/>
              <a:gd name="connsiteY165" fmla="*/ 857353 h 1542374"/>
              <a:gd name="connsiteX166" fmla="*/ 2668277 w 6798686"/>
              <a:gd name="connsiteY166" fmla="*/ 891340 h 1542374"/>
              <a:gd name="connsiteX167" fmla="*/ 2593427 w 6798686"/>
              <a:gd name="connsiteY167" fmla="*/ 906959 h 1542374"/>
              <a:gd name="connsiteX168" fmla="*/ 2312834 w 6798686"/>
              <a:gd name="connsiteY168" fmla="*/ 919850 h 1542374"/>
              <a:gd name="connsiteX169" fmla="*/ 2011204 w 6798686"/>
              <a:gd name="connsiteY169" fmla="*/ 859755 h 1542374"/>
              <a:gd name="connsiteX170" fmla="*/ 2083326 w 6798686"/>
              <a:gd name="connsiteY170" fmla="*/ 869476 h 1542374"/>
              <a:gd name="connsiteX171" fmla="*/ 2110684 w 6798686"/>
              <a:gd name="connsiteY171" fmla="*/ 873991 h 1542374"/>
              <a:gd name="connsiteX172" fmla="*/ 2390931 w 6798686"/>
              <a:gd name="connsiteY172" fmla="*/ 906191 h 1542374"/>
              <a:gd name="connsiteX173" fmla="*/ 2421305 w 6798686"/>
              <a:gd name="connsiteY173" fmla="*/ 905019 h 1542374"/>
              <a:gd name="connsiteX174" fmla="*/ 2445436 w 6798686"/>
              <a:gd name="connsiteY174" fmla="*/ 904615 h 1542374"/>
              <a:gd name="connsiteX175" fmla="*/ 2584358 w 6798686"/>
              <a:gd name="connsiteY175" fmla="*/ 890975 h 1542374"/>
              <a:gd name="connsiteX176" fmla="*/ 2787200 w 6798686"/>
              <a:gd name="connsiteY176" fmla="*/ 857353 h 1542374"/>
              <a:gd name="connsiteX177" fmla="*/ 1324448 w 6798686"/>
              <a:gd name="connsiteY177" fmla="*/ 855087 h 1542374"/>
              <a:gd name="connsiteX178" fmla="*/ 1340413 w 6798686"/>
              <a:gd name="connsiteY178" fmla="*/ 862080 h 1542374"/>
              <a:gd name="connsiteX179" fmla="*/ 1357915 w 6798686"/>
              <a:gd name="connsiteY179" fmla="*/ 878199 h 1542374"/>
              <a:gd name="connsiteX180" fmla="*/ 1342354 w 6798686"/>
              <a:gd name="connsiteY180" fmla="*/ 870110 h 1542374"/>
              <a:gd name="connsiteX181" fmla="*/ 1324448 w 6798686"/>
              <a:gd name="connsiteY181" fmla="*/ 855087 h 1542374"/>
              <a:gd name="connsiteX182" fmla="*/ 2949351 w 6798686"/>
              <a:gd name="connsiteY182" fmla="*/ 849765 h 1542374"/>
              <a:gd name="connsiteX183" fmla="*/ 2815403 w 6798686"/>
              <a:gd name="connsiteY183" fmla="*/ 905441 h 1542374"/>
              <a:gd name="connsiteX184" fmla="*/ 2655732 w 6798686"/>
              <a:gd name="connsiteY184" fmla="*/ 956123 h 1542374"/>
              <a:gd name="connsiteX185" fmla="*/ 2253104 w 6798686"/>
              <a:gd name="connsiteY185" fmla="*/ 1005421 h 1542374"/>
              <a:gd name="connsiteX186" fmla="*/ 2191567 w 6798686"/>
              <a:gd name="connsiteY186" fmla="*/ 1005421 h 1542374"/>
              <a:gd name="connsiteX187" fmla="*/ 1809727 w 6798686"/>
              <a:gd name="connsiteY187" fmla="*/ 987285 h 1542374"/>
              <a:gd name="connsiteX188" fmla="*/ 1493034 w 6798686"/>
              <a:gd name="connsiteY188" fmla="*/ 914702 h 1542374"/>
              <a:gd name="connsiteX189" fmla="*/ 1468865 w 6798686"/>
              <a:gd name="connsiteY189" fmla="*/ 883693 h 1542374"/>
              <a:gd name="connsiteX190" fmla="*/ 1763829 w 6798686"/>
              <a:gd name="connsiteY190" fmla="*/ 939965 h 1542374"/>
              <a:gd name="connsiteX191" fmla="*/ 2065075 w 6798686"/>
              <a:gd name="connsiteY191" fmla="*/ 958371 h 1542374"/>
              <a:gd name="connsiteX192" fmla="*/ 2196504 w 6798686"/>
              <a:gd name="connsiteY192" fmla="*/ 963251 h 1542374"/>
              <a:gd name="connsiteX193" fmla="*/ 2586453 w 6798686"/>
              <a:gd name="connsiteY193" fmla="*/ 942002 h 1542374"/>
              <a:gd name="connsiteX194" fmla="*/ 2743224 w 6798686"/>
              <a:gd name="connsiteY194" fmla="*/ 902982 h 1542374"/>
              <a:gd name="connsiteX195" fmla="*/ 2820322 w 6798686"/>
              <a:gd name="connsiteY195" fmla="*/ 877257 h 1542374"/>
              <a:gd name="connsiteX196" fmla="*/ 2949351 w 6798686"/>
              <a:gd name="connsiteY196" fmla="*/ 849765 h 1542374"/>
              <a:gd name="connsiteX197" fmla="*/ 1349808 w 6798686"/>
              <a:gd name="connsiteY197" fmla="*/ 847786 h 1542374"/>
              <a:gd name="connsiteX198" fmla="*/ 1371345 w 6798686"/>
              <a:gd name="connsiteY198" fmla="*/ 854933 h 1542374"/>
              <a:gd name="connsiteX199" fmla="*/ 1393324 w 6798686"/>
              <a:gd name="connsiteY199" fmla="*/ 878890 h 1542374"/>
              <a:gd name="connsiteX200" fmla="*/ 1372056 w 6798686"/>
              <a:gd name="connsiteY200" fmla="*/ 870322 h 1542374"/>
              <a:gd name="connsiteX201" fmla="*/ 1349808 w 6798686"/>
              <a:gd name="connsiteY201" fmla="*/ 847786 h 1542374"/>
              <a:gd name="connsiteX202" fmla="*/ 1439510 w 6798686"/>
              <a:gd name="connsiteY202" fmla="*/ 845173 h 1542374"/>
              <a:gd name="connsiteX203" fmla="*/ 1718585 w 6798686"/>
              <a:gd name="connsiteY203" fmla="*/ 887958 h 1542374"/>
              <a:gd name="connsiteX204" fmla="*/ 1942905 w 6798686"/>
              <a:gd name="connsiteY204" fmla="*/ 903078 h 1542374"/>
              <a:gd name="connsiteX205" fmla="*/ 2139925 w 6798686"/>
              <a:gd name="connsiteY205" fmla="*/ 916373 h 1542374"/>
              <a:gd name="connsiteX206" fmla="*/ 2515944 w 6798686"/>
              <a:gd name="connsiteY206" fmla="*/ 923328 h 1542374"/>
              <a:gd name="connsiteX207" fmla="*/ 2580535 w 6798686"/>
              <a:gd name="connsiteY207" fmla="*/ 914164 h 1542374"/>
              <a:gd name="connsiteX208" fmla="*/ 2788756 w 6798686"/>
              <a:gd name="connsiteY208" fmla="*/ 883271 h 1542374"/>
              <a:gd name="connsiteX209" fmla="*/ 2741821 w 6798686"/>
              <a:gd name="connsiteY209" fmla="*/ 898390 h 1542374"/>
              <a:gd name="connsiteX210" fmla="*/ 2585569 w 6798686"/>
              <a:gd name="connsiteY210" fmla="*/ 937295 h 1542374"/>
              <a:gd name="connsiteX211" fmla="*/ 2196754 w 6798686"/>
              <a:gd name="connsiteY211" fmla="*/ 958467 h 1542374"/>
              <a:gd name="connsiteX212" fmla="*/ 2065209 w 6798686"/>
              <a:gd name="connsiteY212" fmla="*/ 953587 h 1542374"/>
              <a:gd name="connsiteX213" fmla="*/ 1764405 w 6798686"/>
              <a:gd name="connsiteY213" fmla="*/ 935201 h 1542374"/>
              <a:gd name="connsiteX214" fmla="*/ 1464043 w 6798686"/>
              <a:gd name="connsiteY214" fmla="*/ 877430 h 1542374"/>
              <a:gd name="connsiteX215" fmla="*/ 1439510 w 6798686"/>
              <a:gd name="connsiteY215" fmla="*/ 845173 h 1542374"/>
              <a:gd name="connsiteX216" fmla="*/ 1298781 w 6798686"/>
              <a:gd name="connsiteY216" fmla="*/ 843367 h 1542374"/>
              <a:gd name="connsiteX217" fmla="*/ 1310365 w 6798686"/>
              <a:gd name="connsiteY217" fmla="*/ 848708 h 1542374"/>
              <a:gd name="connsiteX218" fmla="*/ 1323833 w 6798686"/>
              <a:gd name="connsiteY218" fmla="*/ 860178 h 1542374"/>
              <a:gd name="connsiteX219" fmla="*/ 1313055 w 6798686"/>
              <a:gd name="connsiteY219" fmla="*/ 854241 h 1542374"/>
              <a:gd name="connsiteX220" fmla="*/ 1298781 w 6798686"/>
              <a:gd name="connsiteY220" fmla="*/ 843367 h 1542374"/>
              <a:gd name="connsiteX221" fmla="*/ 1409193 w 6798686"/>
              <a:gd name="connsiteY221" fmla="*/ 838564 h 1542374"/>
              <a:gd name="connsiteX222" fmla="*/ 1433688 w 6798686"/>
              <a:gd name="connsiteY222" fmla="*/ 843924 h 1542374"/>
              <a:gd name="connsiteX223" fmla="*/ 1457780 w 6798686"/>
              <a:gd name="connsiteY223" fmla="*/ 875759 h 1542374"/>
              <a:gd name="connsiteX224" fmla="*/ 1433419 w 6798686"/>
              <a:gd name="connsiteY224" fmla="*/ 868919 h 1542374"/>
              <a:gd name="connsiteX225" fmla="*/ 1419471 w 6798686"/>
              <a:gd name="connsiteY225" fmla="*/ 851551 h 1542374"/>
              <a:gd name="connsiteX226" fmla="*/ 1409193 w 6798686"/>
              <a:gd name="connsiteY226" fmla="*/ 838564 h 1542374"/>
              <a:gd name="connsiteX227" fmla="*/ 1320759 w 6798686"/>
              <a:gd name="connsiteY227" fmla="*/ 837661 h 1542374"/>
              <a:gd name="connsiteX228" fmla="*/ 1341048 w 6798686"/>
              <a:gd name="connsiteY228" fmla="*/ 844789 h 1542374"/>
              <a:gd name="connsiteX229" fmla="*/ 1361873 w 6798686"/>
              <a:gd name="connsiteY229" fmla="*/ 866076 h 1542374"/>
              <a:gd name="connsiteX230" fmla="*/ 1341816 w 6798686"/>
              <a:gd name="connsiteY230" fmla="*/ 857546 h 1542374"/>
              <a:gd name="connsiteX231" fmla="*/ 1320759 w 6798686"/>
              <a:gd name="connsiteY231" fmla="*/ 837661 h 1542374"/>
              <a:gd name="connsiteX232" fmla="*/ 2078619 w 6798686"/>
              <a:gd name="connsiteY232" fmla="*/ 834568 h 1542374"/>
              <a:gd name="connsiteX233" fmla="*/ 2080310 w 6798686"/>
              <a:gd name="connsiteY233" fmla="*/ 834952 h 1542374"/>
              <a:gd name="connsiteX234" fmla="*/ 2365782 w 6798686"/>
              <a:gd name="connsiteY234" fmla="*/ 885288 h 1542374"/>
              <a:gd name="connsiteX235" fmla="*/ 2080425 w 6798686"/>
              <a:gd name="connsiteY235" fmla="*/ 835298 h 1542374"/>
              <a:gd name="connsiteX236" fmla="*/ 2078619 w 6798686"/>
              <a:gd name="connsiteY236" fmla="*/ 834568 h 1542374"/>
              <a:gd name="connsiteX237" fmla="*/ 1276956 w 6798686"/>
              <a:gd name="connsiteY237" fmla="*/ 833012 h 1542374"/>
              <a:gd name="connsiteX238" fmla="*/ 1280318 w 6798686"/>
              <a:gd name="connsiteY238" fmla="*/ 834645 h 1542374"/>
              <a:gd name="connsiteX239" fmla="*/ 1285256 w 6798686"/>
              <a:gd name="connsiteY239" fmla="*/ 838526 h 1542374"/>
              <a:gd name="connsiteX240" fmla="*/ 1283277 w 6798686"/>
              <a:gd name="connsiteY240" fmla="*/ 837354 h 1542374"/>
              <a:gd name="connsiteX241" fmla="*/ 1276956 w 6798686"/>
              <a:gd name="connsiteY241" fmla="*/ 833012 h 1542374"/>
              <a:gd name="connsiteX242" fmla="*/ 1379126 w 6798686"/>
              <a:gd name="connsiteY242" fmla="*/ 831532 h 1542374"/>
              <a:gd name="connsiteX243" fmla="*/ 1403064 w 6798686"/>
              <a:gd name="connsiteY243" fmla="*/ 837161 h 1542374"/>
              <a:gd name="connsiteX244" fmla="*/ 1416397 w 6798686"/>
              <a:gd name="connsiteY244" fmla="*/ 853991 h 1542374"/>
              <a:gd name="connsiteX245" fmla="*/ 1426810 w 6798686"/>
              <a:gd name="connsiteY245" fmla="*/ 866979 h 1542374"/>
              <a:gd name="connsiteX246" fmla="*/ 1403045 w 6798686"/>
              <a:gd name="connsiteY246" fmla="*/ 859870 h 1542374"/>
              <a:gd name="connsiteX247" fmla="*/ 1384678 w 6798686"/>
              <a:gd name="connsiteY247" fmla="*/ 838180 h 1542374"/>
              <a:gd name="connsiteX248" fmla="*/ 1379126 w 6798686"/>
              <a:gd name="connsiteY248" fmla="*/ 831532 h 1542374"/>
              <a:gd name="connsiteX249" fmla="*/ 1292114 w 6798686"/>
              <a:gd name="connsiteY249" fmla="*/ 827094 h 1542374"/>
              <a:gd name="connsiteX250" fmla="*/ 1310789 w 6798686"/>
              <a:gd name="connsiteY250" fmla="*/ 834049 h 1542374"/>
              <a:gd name="connsiteX251" fmla="*/ 1330116 w 6798686"/>
              <a:gd name="connsiteY251" fmla="*/ 852454 h 1542374"/>
              <a:gd name="connsiteX252" fmla="*/ 1311576 w 6798686"/>
              <a:gd name="connsiteY252" fmla="*/ 844097 h 1542374"/>
              <a:gd name="connsiteX253" fmla="*/ 1292114 w 6798686"/>
              <a:gd name="connsiteY253" fmla="*/ 827094 h 1542374"/>
              <a:gd name="connsiteX254" fmla="*/ 1349213 w 6798686"/>
              <a:gd name="connsiteY254" fmla="*/ 824078 h 1542374"/>
              <a:gd name="connsiteX255" fmla="*/ 1372555 w 6798686"/>
              <a:gd name="connsiteY255" fmla="*/ 829918 h 1542374"/>
              <a:gd name="connsiteX256" fmla="*/ 1381604 w 6798686"/>
              <a:gd name="connsiteY256" fmla="*/ 840773 h 1542374"/>
              <a:gd name="connsiteX257" fmla="*/ 1395879 w 6798686"/>
              <a:gd name="connsiteY257" fmla="*/ 857680 h 1542374"/>
              <a:gd name="connsiteX258" fmla="*/ 1372709 w 6798686"/>
              <a:gd name="connsiteY258" fmla="*/ 850322 h 1542374"/>
              <a:gd name="connsiteX259" fmla="*/ 1349866 w 6798686"/>
              <a:gd name="connsiteY259" fmla="*/ 824827 h 1542374"/>
              <a:gd name="connsiteX260" fmla="*/ 1349213 w 6798686"/>
              <a:gd name="connsiteY260" fmla="*/ 824078 h 1542374"/>
              <a:gd name="connsiteX261" fmla="*/ 2738670 w 6798686"/>
              <a:gd name="connsiteY261" fmla="*/ 822925 h 1542374"/>
              <a:gd name="connsiteX262" fmla="*/ 2666222 w 6798686"/>
              <a:gd name="connsiteY262" fmla="*/ 841465 h 1542374"/>
              <a:gd name="connsiteX263" fmla="*/ 2546683 w 6798686"/>
              <a:gd name="connsiteY263" fmla="*/ 861868 h 1542374"/>
              <a:gd name="connsiteX264" fmla="*/ 2496655 w 6798686"/>
              <a:gd name="connsiteY264" fmla="*/ 867824 h 1542374"/>
              <a:gd name="connsiteX265" fmla="*/ 2452871 w 6798686"/>
              <a:gd name="connsiteY265" fmla="*/ 870053 h 1542374"/>
              <a:gd name="connsiteX266" fmla="*/ 2517865 w 6798686"/>
              <a:gd name="connsiteY266" fmla="*/ 864558 h 1542374"/>
              <a:gd name="connsiteX267" fmla="*/ 2678479 w 6798686"/>
              <a:gd name="connsiteY267" fmla="*/ 836892 h 1542374"/>
              <a:gd name="connsiteX268" fmla="*/ 2738670 w 6798686"/>
              <a:gd name="connsiteY268" fmla="*/ 822925 h 1542374"/>
              <a:gd name="connsiteX269" fmla="*/ 2781263 w 6798686"/>
              <a:gd name="connsiteY269" fmla="*/ 821734 h 1542374"/>
              <a:gd name="connsiteX270" fmla="*/ 2632542 w 6798686"/>
              <a:gd name="connsiteY270" fmla="*/ 860523 h 1542374"/>
              <a:gd name="connsiteX271" fmla="*/ 2474254 w 6798686"/>
              <a:gd name="connsiteY271" fmla="*/ 880677 h 1542374"/>
              <a:gd name="connsiteX272" fmla="*/ 2375177 w 6798686"/>
              <a:gd name="connsiteY272" fmla="*/ 880831 h 1542374"/>
              <a:gd name="connsiteX273" fmla="*/ 2340058 w 6798686"/>
              <a:gd name="connsiteY273" fmla="*/ 878160 h 1542374"/>
              <a:gd name="connsiteX274" fmla="*/ 2512525 w 6798686"/>
              <a:gd name="connsiteY274" fmla="*/ 871667 h 1542374"/>
              <a:gd name="connsiteX275" fmla="*/ 2655136 w 6798686"/>
              <a:gd name="connsiteY275" fmla="*/ 849227 h 1542374"/>
              <a:gd name="connsiteX276" fmla="*/ 2781263 w 6798686"/>
              <a:gd name="connsiteY276" fmla="*/ 821734 h 1542374"/>
              <a:gd name="connsiteX277" fmla="*/ 2945661 w 6798686"/>
              <a:gd name="connsiteY277" fmla="*/ 821235 h 1542374"/>
              <a:gd name="connsiteX278" fmla="*/ 2824779 w 6798686"/>
              <a:gd name="connsiteY278" fmla="*/ 870533 h 1542374"/>
              <a:gd name="connsiteX279" fmla="*/ 2657076 w 6798686"/>
              <a:gd name="connsiteY279" fmla="*/ 898909 h 1542374"/>
              <a:gd name="connsiteX280" fmla="*/ 2669410 w 6798686"/>
              <a:gd name="connsiteY280" fmla="*/ 896085 h 1542374"/>
              <a:gd name="connsiteX281" fmla="*/ 2825413 w 6798686"/>
              <a:gd name="connsiteY281" fmla="*/ 849323 h 1542374"/>
              <a:gd name="connsiteX282" fmla="*/ 2945661 w 6798686"/>
              <a:gd name="connsiteY282" fmla="*/ 821235 h 1542374"/>
              <a:gd name="connsiteX283" fmla="*/ 3081298 w 6798686"/>
              <a:gd name="connsiteY283" fmla="*/ 817719 h 1542374"/>
              <a:gd name="connsiteX284" fmla="*/ 2888985 w 6798686"/>
              <a:gd name="connsiteY284" fmla="*/ 912512 h 1542374"/>
              <a:gd name="connsiteX285" fmla="*/ 2725933 w 6798686"/>
              <a:gd name="connsiteY285" fmla="*/ 974970 h 1542374"/>
              <a:gd name="connsiteX286" fmla="*/ 2309452 w 6798686"/>
              <a:gd name="connsiteY286" fmla="*/ 1052395 h 1542374"/>
              <a:gd name="connsiteX287" fmla="*/ 1855048 w 6798686"/>
              <a:gd name="connsiteY287" fmla="*/ 1039388 h 1542374"/>
              <a:gd name="connsiteX288" fmla="*/ 1522525 w 6798686"/>
              <a:gd name="connsiteY288" fmla="*/ 951627 h 1542374"/>
              <a:gd name="connsiteX289" fmla="*/ 1498318 w 6798686"/>
              <a:gd name="connsiteY289" fmla="*/ 921388 h 1542374"/>
              <a:gd name="connsiteX290" fmla="*/ 1809093 w 6798686"/>
              <a:gd name="connsiteY290" fmla="*/ 991973 h 1542374"/>
              <a:gd name="connsiteX291" fmla="*/ 2191586 w 6798686"/>
              <a:gd name="connsiteY291" fmla="*/ 1010147 h 1542374"/>
              <a:gd name="connsiteX292" fmla="*/ 2253084 w 6798686"/>
              <a:gd name="connsiteY292" fmla="*/ 1010128 h 1542374"/>
              <a:gd name="connsiteX293" fmla="*/ 2656922 w 6798686"/>
              <a:gd name="connsiteY293" fmla="*/ 960695 h 1542374"/>
              <a:gd name="connsiteX294" fmla="*/ 2817017 w 6798686"/>
              <a:gd name="connsiteY294" fmla="*/ 909879 h 1542374"/>
              <a:gd name="connsiteX295" fmla="*/ 2971579 w 6798686"/>
              <a:gd name="connsiteY295" fmla="*/ 844597 h 1542374"/>
              <a:gd name="connsiteX296" fmla="*/ 3081298 w 6798686"/>
              <a:gd name="connsiteY296" fmla="*/ 817719 h 1542374"/>
              <a:gd name="connsiteX297" fmla="*/ 1264545 w 6798686"/>
              <a:gd name="connsiteY297" fmla="*/ 816413 h 1542374"/>
              <a:gd name="connsiteX298" fmla="*/ 1280683 w 6798686"/>
              <a:gd name="connsiteY298" fmla="*/ 822752 h 1542374"/>
              <a:gd name="connsiteX299" fmla="*/ 1297436 w 6798686"/>
              <a:gd name="connsiteY299" fmla="*/ 837546 h 1542374"/>
              <a:gd name="connsiteX300" fmla="*/ 1281720 w 6798686"/>
              <a:gd name="connsiteY300" fmla="*/ 830092 h 1542374"/>
              <a:gd name="connsiteX301" fmla="*/ 1264545 w 6798686"/>
              <a:gd name="connsiteY301" fmla="*/ 816413 h 1542374"/>
              <a:gd name="connsiteX302" fmla="*/ 1319587 w 6798686"/>
              <a:gd name="connsiteY302" fmla="*/ 816220 h 1542374"/>
              <a:gd name="connsiteX303" fmla="*/ 1342162 w 6798686"/>
              <a:gd name="connsiteY303" fmla="*/ 822253 h 1542374"/>
              <a:gd name="connsiteX304" fmla="*/ 1346792 w 6798686"/>
              <a:gd name="connsiteY304" fmla="*/ 827536 h 1542374"/>
              <a:gd name="connsiteX305" fmla="*/ 1364870 w 6798686"/>
              <a:gd name="connsiteY305" fmla="*/ 847747 h 1542374"/>
              <a:gd name="connsiteX306" fmla="*/ 1342450 w 6798686"/>
              <a:gd name="connsiteY306" fmla="*/ 840197 h 1542374"/>
              <a:gd name="connsiteX307" fmla="*/ 1319587 w 6798686"/>
              <a:gd name="connsiteY307" fmla="*/ 816220 h 1542374"/>
              <a:gd name="connsiteX308" fmla="*/ 1977141 w 6798686"/>
              <a:gd name="connsiteY308" fmla="*/ 812839 h 1542374"/>
              <a:gd name="connsiteX309" fmla="*/ 2026708 w 6798686"/>
              <a:gd name="connsiteY309" fmla="*/ 822580 h 1542374"/>
              <a:gd name="connsiteX310" fmla="*/ 2047400 w 6798686"/>
              <a:gd name="connsiteY310" fmla="*/ 827325 h 1542374"/>
              <a:gd name="connsiteX311" fmla="*/ 2078369 w 6798686"/>
              <a:gd name="connsiteY311" fmla="*/ 840504 h 1542374"/>
              <a:gd name="connsiteX312" fmla="*/ 2465070 w 6798686"/>
              <a:gd name="connsiteY312" fmla="*/ 887094 h 1542374"/>
              <a:gd name="connsiteX313" fmla="*/ 2469182 w 6798686"/>
              <a:gd name="connsiteY313" fmla="*/ 886748 h 1542374"/>
              <a:gd name="connsiteX314" fmla="*/ 2491084 w 6798686"/>
              <a:gd name="connsiteY314" fmla="*/ 884750 h 1542374"/>
              <a:gd name="connsiteX315" fmla="*/ 2521727 w 6798686"/>
              <a:gd name="connsiteY315" fmla="*/ 882271 h 1542374"/>
              <a:gd name="connsiteX316" fmla="*/ 2618441 w 6798686"/>
              <a:gd name="connsiteY316" fmla="*/ 868439 h 1542374"/>
              <a:gd name="connsiteX317" fmla="*/ 2786739 w 6798686"/>
              <a:gd name="connsiteY317" fmla="*/ 836239 h 1542374"/>
              <a:gd name="connsiteX318" fmla="*/ 2603071 w 6798686"/>
              <a:gd name="connsiteY318" fmla="*/ 882848 h 1542374"/>
              <a:gd name="connsiteX319" fmla="*/ 2404361 w 6798686"/>
              <a:gd name="connsiteY319" fmla="*/ 900043 h 1542374"/>
              <a:gd name="connsiteX320" fmla="*/ 2117812 w 6798686"/>
              <a:gd name="connsiteY320" fmla="*/ 870110 h 1542374"/>
              <a:gd name="connsiteX321" fmla="*/ 2006958 w 6798686"/>
              <a:gd name="connsiteY321" fmla="*/ 828362 h 1542374"/>
              <a:gd name="connsiteX322" fmla="*/ 1977141 w 6798686"/>
              <a:gd name="connsiteY322" fmla="*/ 812839 h 1542374"/>
              <a:gd name="connsiteX323" fmla="*/ 1290097 w 6798686"/>
              <a:gd name="connsiteY323" fmla="*/ 807863 h 1542374"/>
              <a:gd name="connsiteX324" fmla="*/ 1311749 w 6798686"/>
              <a:gd name="connsiteY324" fmla="*/ 814030 h 1542374"/>
              <a:gd name="connsiteX325" fmla="*/ 1311999 w 6798686"/>
              <a:gd name="connsiteY325" fmla="*/ 814318 h 1542374"/>
              <a:gd name="connsiteX326" fmla="*/ 1333651 w 6798686"/>
              <a:gd name="connsiteY326" fmla="*/ 837123 h 1542374"/>
              <a:gd name="connsiteX327" fmla="*/ 1312191 w 6798686"/>
              <a:gd name="connsiteY327" fmla="*/ 829438 h 1542374"/>
              <a:gd name="connsiteX328" fmla="*/ 1290097 w 6798686"/>
              <a:gd name="connsiteY328" fmla="*/ 807863 h 1542374"/>
              <a:gd name="connsiteX329" fmla="*/ 1238532 w 6798686"/>
              <a:gd name="connsiteY329" fmla="*/ 805788 h 1542374"/>
              <a:gd name="connsiteX330" fmla="*/ 1250462 w 6798686"/>
              <a:gd name="connsiteY330" fmla="*/ 810706 h 1542374"/>
              <a:gd name="connsiteX331" fmla="*/ 1263181 w 6798686"/>
              <a:gd name="connsiteY331" fmla="*/ 821024 h 1542374"/>
              <a:gd name="connsiteX332" fmla="*/ 1251557 w 6798686"/>
              <a:gd name="connsiteY332" fmla="*/ 815144 h 1542374"/>
              <a:gd name="connsiteX333" fmla="*/ 1238532 w 6798686"/>
              <a:gd name="connsiteY333" fmla="*/ 805788 h 1542374"/>
              <a:gd name="connsiteX334" fmla="*/ 1409673 w 6798686"/>
              <a:gd name="connsiteY334" fmla="*/ 805058 h 1542374"/>
              <a:gd name="connsiteX335" fmla="*/ 1673359 w 6798686"/>
              <a:gd name="connsiteY335" fmla="*/ 835951 h 1542374"/>
              <a:gd name="connsiteX336" fmla="*/ 1824789 w 6798686"/>
              <a:gd name="connsiteY336" fmla="*/ 845999 h 1542374"/>
              <a:gd name="connsiteX337" fmla="*/ 1992069 w 6798686"/>
              <a:gd name="connsiteY337" fmla="*/ 857776 h 1542374"/>
              <a:gd name="connsiteX338" fmla="*/ 2229012 w 6798686"/>
              <a:gd name="connsiteY338" fmla="*/ 919870 h 1542374"/>
              <a:gd name="connsiteX339" fmla="*/ 2140444 w 6798686"/>
              <a:gd name="connsiteY339" fmla="*/ 911512 h 1542374"/>
              <a:gd name="connsiteX340" fmla="*/ 1943135 w 6798686"/>
              <a:gd name="connsiteY340" fmla="*/ 898198 h 1542374"/>
              <a:gd name="connsiteX341" fmla="*/ 1719103 w 6798686"/>
              <a:gd name="connsiteY341" fmla="*/ 883098 h 1542374"/>
              <a:gd name="connsiteX342" fmla="*/ 1435052 w 6798686"/>
              <a:gd name="connsiteY342" fmla="*/ 839237 h 1542374"/>
              <a:gd name="connsiteX343" fmla="*/ 1409673 w 6798686"/>
              <a:gd name="connsiteY343" fmla="*/ 805058 h 1542374"/>
              <a:gd name="connsiteX344" fmla="*/ 1903558 w 6798686"/>
              <a:gd name="connsiteY344" fmla="*/ 802734 h 1542374"/>
              <a:gd name="connsiteX345" fmla="*/ 1961195 w 6798686"/>
              <a:gd name="connsiteY345" fmla="*/ 810265 h 1542374"/>
              <a:gd name="connsiteX346" fmla="*/ 2004480 w 6798686"/>
              <a:gd name="connsiteY346" fmla="*/ 833473 h 1542374"/>
              <a:gd name="connsiteX347" fmla="*/ 2077543 w 6798686"/>
              <a:gd name="connsiteY347" fmla="*/ 863521 h 1542374"/>
              <a:gd name="connsiteX348" fmla="*/ 1995873 w 6798686"/>
              <a:gd name="connsiteY348" fmla="*/ 853165 h 1542374"/>
              <a:gd name="connsiteX349" fmla="*/ 1903558 w 6798686"/>
              <a:gd name="connsiteY349" fmla="*/ 802734 h 1542374"/>
              <a:gd name="connsiteX350" fmla="*/ 1379029 w 6798686"/>
              <a:gd name="connsiteY350" fmla="*/ 800044 h 1542374"/>
              <a:gd name="connsiteX351" fmla="*/ 1404198 w 6798686"/>
              <a:gd name="connsiteY351" fmla="*/ 804194 h 1542374"/>
              <a:gd name="connsiteX352" fmla="*/ 1429231 w 6798686"/>
              <a:gd name="connsiteY352" fmla="*/ 837988 h 1542374"/>
              <a:gd name="connsiteX353" fmla="*/ 1404332 w 6798686"/>
              <a:gd name="connsiteY353" fmla="*/ 832435 h 1542374"/>
              <a:gd name="connsiteX354" fmla="*/ 1379029 w 6798686"/>
              <a:gd name="connsiteY354" fmla="*/ 800044 h 1542374"/>
              <a:gd name="connsiteX355" fmla="*/ 2048168 w 6798686"/>
              <a:gd name="connsiteY355" fmla="*/ 799698 h 1542374"/>
              <a:gd name="connsiteX356" fmla="*/ 2067534 w 6798686"/>
              <a:gd name="connsiteY356" fmla="*/ 805846 h 1542374"/>
              <a:gd name="connsiteX357" fmla="*/ 2120540 w 6798686"/>
              <a:gd name="connsiteY357" fmla="*/ 822522 h 1542374"/>
              <a:gd name="connsiteX358" fmla="*/ 2226168 w 6798686"/>
              <a:gd name="connsiteY358" fmla="*/ 854491 h 1542374"/>
              <a:gd name="connsiteX359" fmla="*/ 2300730 w 6798686"/>
              <a:gd name="connsiteY359" fmla="*/ 866595 h 1542374"/>
              <a:gd name="connsiteX360" fmla="*/ 2304342 w 6798686"/>
              <a:gd name="connsiteY360" fmla="*/ 867152 h 1542374"/>
              <a:gd name="connsiteX361" fmla="*/ 2364592 w 6798686"/>
              <a:gd name="connsiteY361" fmla="*/ 873453 h 1542374"/>
              <a:gd name="connsiteX362" fmla="*/ 2153873 w 6798686"/>
              <a:gd name="connsiteY362" fmla="*/ 842234 h 1542374"/>
              <a:gd name="connsiteX363" fmla="*/ 2048168 w 6798686"/>
              <a:gd name="connsiteY363" fmla="*/ 799698 h 1542374"/>
              <a:gd name="connsiteX364" fmla="*/ 1261048 w 6798686"/>
              <a:gd name="connsiteY364" fmla="*/ 799141 h 1542374"/>
              <a:gd name="connsiteX365" fmla="*/ 1281490 w 6798686"/>
              <a:gd name="connsiteY365" fmla="*/ 805346 h 1542374"/>
              <a:gd name="connsiteX366" fmla="*/ 1302277 w 6798686"/>
              <a:gd name="connsiteY366" fmla="*/ 825807 h 1542374"/>
              <a:gd name="connsiteX367" fmla="*/ 1282008 w 6798686"/>
              <a:gd name="connsiteY367" fmla="*/ 818122 h 1542374"/>
              <a:gd name="connsiteX368" fmla="*/ 1261048 w 6798686"/>
              <a:gd name="connsiteY368" fmla="*/ 799141 h 1542374"/>
              <a:gd name="connsiteX369" fmla="*/ 2942511 w 6798686"/>
              <a:gd name="connsiteY369" fmla="*/ 797623 h 1542374"/>
              <a:gd name="connsiteX370" fmla="*/ 2829812 w 6798686"/>
              <a:gd name="connsiteY370" fmla="*/ 842560 h 1542374"/>
              <a:gd name="connsiteX371" fmla="*/ 2685626 w 6798686"/>
              <a:gd name="connsiteY371" fmla="*/ 870437 h 1542374"/>
              <a:gd name="connsiteX372" fmla="*/ 2834769 w 6798686"/>
              <a:gd name="connsiteY372" fmla="*/ 825115 h 1542374"/>
              <a:gd name="connsiteX373" fmla="*/ 2942511 w 6798686"/>
              <a:gd name="connsiteY373" fmla="*/ 797623 h 1542374"/>
              <a:gd name="connsiteX374" fmla="*/ 1216611 w 6798686"/>
              <a:gd name="connsiteY374" fmla="*/ 796413 h 1542374"/>
              <a:gd name="connsiteX375" fmla="*/ 1220607 w 6798686"/>
              <a:gd name="connsiteY375" fmla="*/ 798180 h 1542374"/>
              <a:gd name="connsiteX376" fmla="*/ 1224757 w 6798686"/>
              <a:gd name="connsiteY376" fmla="*/ 801254 h 1542374"/>
              <a:gd name="connsiteX377" fmla="*/ 1220683 w 6798686"/>
              <a:gd name="connsiteY377" fmla="*/ 799064 h 1542374"/>
              <a:gd name="connsiteX378" fmla="*/ 1216611 w 6798686"/>
              <a:gd name="connsiteY378" fmla="*/ 796413 h 1542374"/>
              <a:gd name="connsiteX379" fmla="*/ 1348655 w 6798686"/>
              <a:gd name="connsiteY379" fmla="*/ 794703 h 1542374"/>
              <a:gd name="connsiteX380" fmla="*/ 1373304 w 6798686"/>
              <a:gd name="connsiteY380" fmla="*/ 799083 h 1542374"/>
              <a:gd name="connsiteX381" fmla="*/ 1398204 w 6798686"/>
              <a:gd name="connsiteY381" fmla="*/ 831014 h 1542374"/>
              <a:gd name="connsiteX382" fmla="*/ 1373862 w 6798686"/>
              <a:gd name="connsiteY382" fmla="*/ 825212 h 1542374"/>
              <a:gd name="connsiteX383" fmla="*/ 1348655 w 6798686"/>
              <a:gd name="connsiteY383" fmla="*/ 794703 h 1542374"/>
              <a:gd name="connsiteX384" fmla="*/ 1232499 w 6798686"/>
              <a:gd name="connsiteY384" fmla="*/ 790015 h 1542374"/>
              <a:gd name="connsiteX385" fmla="*/ 1251250 w 6798686"/>
              <a:gd name="connsiteY385" fmla="*/ 796067 h 1542374"/>
              <a:gd name="connsiteX386" fmla="*/ 1270443 w 6798686"/>
              <a:gd name="connsiteY386" fmla="*/ 813569 h 1542374"/>
              <a:gd name="connsiteX387" fmla="*/ 1251865 w 6798686"/>
              <a:gd name="connsiteY387" fmla="*/ 806096 h 1542374"/>
              <a:gd name="connsiteX388" fmla="*/ 1232499 w 6798686"/>
              <a:gd name="connsiteY388" fmla="*/ 790015 h 1542374"/>
              <a:gd name="connsiteX389" fmla="*/ 1318493 w 6798686"/>
              <a:gd name="connsiteY389" fmla="*/ 789035 h 1542374"/>
              <a:gd name="connsiteX390" fmla="*/ 1342546 w 6798686"/>
              <a:gd name="connsiteY390" fmla="*/ 793589 h 1542374"/>
              <a:gd name="connsiteX391" fmla="*/ 1367291 w 6798686"/>
              <a:gd name="connsiteY391" fmla="*/ 823598 h 1542374"/>
              <a:gd name="connsiteX392" fmla="*/ 1343468 w 6798686"/>
              <a:gd name="connsiteY392" fmla="*/ 817546 h 1542374"/>
              <a:gd name="connsiteX393" fmla="*/ 1318493 w 6798686"/>
              <a:gd name="connsiteY393" fmla="*/ 789035 h 1542374"/>
              <a:gd name="connsiteX394" fmla="*/ 3198397 w 6798686"/>
              <a:gd name="connsiteY394" fmla="*/ 787037 h 1542374"/>
              <a:gd name="connsiteX395" fmla="*/ 2962568 w 6798686"/>
              <a:gd name="connsiteY395" fmla="*/ 919581 h 1542374"/>
              <a:gd name="connsiteX396" fmla="*/ 2796153 w 6798686"/>
              <a:gd name="connsiteY396" fmla="*/ 993817 h 1542374"/>
              <a:gd name="connsiteX397" fmla="*/ 2365802 w 6798686"/>
              <a:gd name="connsiteY397" fmla="*/ 1099349 h 1542374"/>
              <a:gd name="connsiteX398" fmla="*/ 1900350 w 6798686"/>
              <a:gd name="connsiteY398" fmla="*/ 1091491 h 1542374"/>
              <a:gd name="connsiteX399" fmla="*/ 1551093 w 6798686"/>
              <a:gd name="connsiteY399" fmla="*/ 986401 h 1542374"/>
              <a:gd name="connsiteX400" fmla="*/ 1527942 w 6798686"/>
              <a:gd name="connsiteY400" fmla="*/ 958294 h 1542374"/>
              <a:gd name="connsiteX401" fmla="*/ 1854337 w 6798686"/>
              <a:gd name="connsiteY401" fmla="*/ 1043961 h 1542374"/>
              <a:gd name="connsiteX402" fmla="*/ 2309645 w 6798686"/>
              <a:gd name="connsiteY402" fmla="*/ 1057006 h 1542374"/>
              <a:gd name="connsiteX403" fmla="*/ 2727374 w 6798686"/>
              <a:gd name="connsiteY403" fmla="*/ 979370 h 1542374"/>
              <a:gd name="connsiteX404" fmla="*/ 2890811 w 6798686"/>
              <a:gd name="connsiteY404" fmla="*/ 916757 h 1542374"/>
              <a:gd name="connsiteX405" fmla="*/ 3099051 w 6798686"/>
              <a:gd name="connsiteY405" fmla="*/ 813166 h 1542374"/>
              <a:gd name="connsiteX406" fmla="*/ 3198397 w 6798686"/>
              <a:gd name="connsiteY406" fmla="*/ 787037 h 1542374"/>
              <a:gd name="connsiteX407" fmla="*/ 3075881 w 6798686"/>
              <a:gd name="connsiteY407" fmla="*/ 786884 h 1542374"/>
              <a:gd name="connsiteX408" fmla="*/ 2974479 w 6798686"/>
              <a:gd name="connsiteY408" fmla="*/ 838007 h 1542374"/>
              <a:gd name="connsiteX409" fmla="*/ 2854097 w 6798686"/>
              <a:gd name="connsiteY409" fmla="*/ 864635 h 1542374"/>
              <a:gd name="connsiteX410" fmla="*/ 2972020 w 6798686"/>
              <a:gd name="connsiteY410" fmla="*/ 814568 h 1542374"/>
              <a:gd name="connsiteX411" fmla="*/ 3075881 w 6798686"/>
              <a:gd name="connsiteY411" fmla="*/ 786884 h 1542374"/>
              <a:gd name="connsiteX412" fmla="*/ 2852675 w 6798686"/>
              <a:gd name="connsiteY412" fmla="*/ 786710 h 1542374"/>
              <a:gd name="connsiteX413" fmla="*/ 2851599 w 6798686"/>
              <a:gd name="connsiteY413" fmla="*/ 787095 h 1542374"/>
              <a:gd name="connsiteX414" fmla="*/ 2848909 w 6798686"/>
              <a:gd name="connsiteY414" fmla="*/ 787863 h 1542374"/>
              <a:gd name="connsiteX415" fmla="*/ 2852675 w 6798686"/>
              <a:gd name="connsiteY415" fmla="*/ 786710 h 1542374"/>
              <a:gd name="connsiteX416" fmla="*/ 2052856 w 6798686"/>
              <a:gd name="connsiteY416" fmla="*/ 784905 h 1542374"/>
              <a:gd name="connsiteX417" fmla="*/ 2097082 w 6798686"/>
              <a:gd name="connsiteY417" fmla="*/ 803041 h 1542374"/>
              <a:gd name="connsiteX418" fmla="*/ 2163191 w 6798686"/>
              <a:gd name="connsiteY418" fmla="*/ 829592 h 1542374"/>
              <a:gd name="connsiteX419" fmla="*/ 2171702 w 6798686"/>
              <a:gd name="connsiteY419" fmla="*/ 832397 h 1542374"/>
              <a:gd name="connsiteX420" fmla="*/ 2125324 w 6798686"/>
              <a:gd name="connsiteY420" fmla="*/ 818622 h 1542374"/>
              <a:gd name="connsiteX421" fmla="*/ 2094853 w 6798686"/>
              <a:gd name="connsiteY421" fmla="*/ 805846 h 1542374"/>
              <a:gd name="connsiteX422" fmla="*/ 2052856 w 6798686"/>
              <a:gd name="connsiteY422" fmla="*/ 784905 h 1542374"/>
              <a:gd name="connsiteX423" fmla="*/ 1288560 w 6798686"/>
              <a:gd name="connsiteY423" fmla="*/ 783003 h 1542374"/>
              <a:gd name="connsiteX424" fmla="*/ 1311941 w 6798686"/>
              <a:gd name="connsiteY424" fmla="*/ 787767 h 1542374"/>
              <a:gd name="connsiteX425" fmla="*/ 1336340 w 6798686"/>
              <a:gd name="connsiteY425" fmla="*/ 815663 h 1542374"/>
              <a:gd name="connsiteX426" fmla="*/ 1313094 w 6798686"/>
              <a:gd name="connsiteY426" fmla="*/ 809323 h 1542374"/>
              <a:gd name="connsiteX427" fmla="*/ 1288560 w 6798686"/>
              <a:gd name="connsiteY427" fmla="*/ 783003 h 1542374"/>
              <a:gd name="connsiteX428" fmla="*/ 1204968 w 6798686"/>
              <a:gd name="connsiteY428" fmla="*/ 780678 h 1542374"/>
              <a:gd name="connsiteX429" fmla="*/ 1221164 w 6798686"/>
              <a:gd name="connsiteY429" fmla="*/ 786249 h 1542374"/>
              <a:gd name="connsiteX430" fmla="*/ 1237859 w 6798686"/>
              <a:gd name="connsiteY430" fmla="*/ 800294 h 1542374"/>
              <a:gd name="connsiteX431" fmla="*/ 1221933 w 6798686"/>
              <a:gd name="connsiteY431" fmla="*/ 793512 h 1542374"/>
              <a:gd name="connsiteX432" fmla="*/ 1204968 w 6798686"/>
              <a:gd name="connsiteY432" fmla="*/ 780678 h 1542374"/>
              <a:gd name="connsiteX433" fmla="*/ 2936747 w 6798686"/>
              <a:gd name="connsiteY433" fmla="*/ 780179 h 1542374"/>
              <a:gd name="connsiteX434" fmla="*/ 2838612 w 6798686"/>
              <a:gd name="connsiteY434" fmla="*/ 818449 h 1542374"/>
              <a:gd name="connsiteX435" fmla="*/ 2725202 w 6798686"/>
              <a:gd name="connsiteY435" fmla="*/ 843579 h 1542374"/>
              <a:gd name="connsiteX436" fmla="*/ 2845662 w 6798686"/>
              <a:gd name="connsiteY436" fmla="*/ 805442 h 1542374"/>
              <a:gd name="connsiteX437" fmla="*/ 2936747 w 6798686"/>
              <a:gd name="connsiteY437" fmla="*/ 780179 h 1542374"/>
              <a:gd name="connsiteX438" fmla="*/ 1258839 w 6798686"/>
              <a:gd name="connsiteY438" fmla="*/ 776547 h 1542374"/>
              <a:gd name="connsiteX439" fmla="*/ 1281452 w 6798686"/>
              <a:gd name="connsiteY439" fmla="*/ 781485 h 1542374"/>
              <a:gd name="connsiteX440" fmla="*/ 1305313 w 6798686"/>
              <a:gd name="connsiteY440" fmla="*/ 807152 h 1542374"/>
              <a:gd name="connsiteX441" fmla="*/ 1282835 w 6798686"/>
              <a:gd name="connsiteY441" fmla="*/ 800639 h 1542374"/>
              <a:gd name="connsiteX442" fmla="*/ 1280241 w 6798686"/>
              <a:gd name="connsiteY442" fmla="*/ 798065 h 1542374"/>
              <a:gd name="connsiteX443" fmla="*/ 1258839 w 6798686"/>
              <a:gd name="connsiteY443" fmla="*/ 776547 h 1542374"/>
              <a:gd name="connsiteX444" fmla="*/ 1961848 w 6798686"/>
              <a:gd name="connsiteY444" fmla="*/ 773300 h 1542374"/>
              <a:gd name="connsiteX445" fmla="*/ 1970090 w 6798686"/>
              <a:gd name="connsiteY445" fmla="*/ 775664 h 1542374"/>
              <a:gd name="connsiteX446" fmla="*/ 2020291 w 6798686"/>
              <a:gd name="connsiteY446" fmla="*/ 790918 h 1542374"/>
              <a:gd name="connsiteX447" fmla="*/ 2022059 w 6798686"/>
              <a:gd name="connsiteY447" fmla="*/ 791956 h 1542374"/>
              <a:gd name="connsiteX448" fmla="*/ 2139022 w 6798686"/>
              <a:gd name="connsiteY448" fmla="*/ 843290 h 1542374"/>
              <a:gd name="connsiteX449" fmla="*/ 2081463 w 6798686"/>
              <a:gd name="connsiteY449" fmla="*/ 830015 h 1542374"/>
              <a:gd name="connsiteX450" fmla="*/ 2051780 w 6798686"/>
              <a:gd name="connsiteY450" fmla="*/ 823137 h 1542374"/>
              <a:gd name="connsiteX451" fmla="*/ 1961848 w 6798686"/>
              <a:gd name="connsiteY451" fmla="*/ 773300 h 1542374"/>
              <a:gd name="connsiteX452" fmla="*/ 2917343 w 6798686"/>
              <a:gd name="connsiteY452" fmla="*/ 773070 h 1542374"/>
              <a:gd name="connsiteX453" fmla="*/ 2849255 w 6798686"/>
              <a:gd name="connsiteY453" fmla="*/ 798795 h 1542374"/>
              <a:gd name="connsiteX454" fmla="*/ 2775961 w 6798686"/>
              <a:gd name="connsiteY454" fmla="*/ 817373 h 1542374"/>
              <a:gd name="connsiteX455" fmla="*/ 2848698 w 6798686"/>
              <a:gd name="connsiteY455" fmla="*/ 793569 h 1542374"/>
              <a:gd name="connsiteX456" fmla="*/ 2917343 w 6798686"/>
              <a:gd name="connsiteY456" fmla="*/ 773070 h 1542374"/>
              <a:gd name="connsiteX457" fmla="*/ 1178993 w 6798686"/>
              <a:gd name="connsiteY457" fmla="*/ 771399 h 1542374"/>
              <a:gd name="connsiteX458" fmla="*/ 1191155 w 6798686"/>
              <a:gd name="connsiteY458" fmla="*/ 775798 h 1542374"/>
              <a:gd name="connsiteX459" fmla="*/ 1203873 w 6798686"/>
              <a:gd name="connsiteY459" fmla="*/ 785558 h 1542374"/>
              <a:gd name="connsiteX460" fmla="*/ 1191769 w 6798686"/>
              <a:gd name="connsiteY460" fmla="*/ 780025 h 1542374"/>
              <a:gd name="connsiteX461" fmla="*/ 1178993 w 6798686"/>
              <a:gd name="connsiteY461" fmla="*/ 771399 h 1542374"/>
              <a:gd name="connsiteX462" fmla="*/ 1229483 w 6798686"/>
              <a:gd name="connsiteY462" fmla="*/ 769765 h 1542374"/>
              <a:gd name="connsiteX463" fmla="*/ 1251096 w 6798686"/>
              <a:gd name="connsiteY463" fmla="*/ 774818 h 1542374"/>
              <a:gd name="connsiteX464" fmla="*/ 1274170 w 6798686"/>
              <a:gd name="connsiteY464" fmla="*/ 798046 h 1542374"/>
              <a:gd name="connsiteX465" fmla="*/ 1252614 w 6798686"/>
              <a:gd name="connsiteY465" fmla="*/ 791360 h 1542374"/>
              <a:gd name="connsiteX466" fmla="*/ 1245410 w 6798686"/>
              <a:gd name="connsiteY466" fmla="*/ 784693 h 1542374"/>
              <a:gd name="connsiteX467" fmla="*/ 1229483 w 6798686"/>
              <a:gd name="connsiteY467" fmla="*/ 769765 h 1542374"/>
              <a:gd name="connsiteX468" fmla="*/ 1379837 w 6798686"/>
              <a:gd name="connsiteY468" fmla="*/ 764098 h 1542374"/>
              <a:gd name="connsiteX469" fmla="*/ 1628115 w 6798686"/>
              <a:gd name="connsiteY469" fmla="*/ 783944 h 1542374"/>
              <a:gd name="connsiteX470" fmla="*/ 1710515 w 6798686"/>
              <a:gd name="connsiteY470" fmla="*/ 788709 h 1542374"/>
              <a:gd name="connsiteX471" fmla="*/ 1891320 w 6798686"/>
              <a:gd name="connsiteY471" fmla="*/ 801427 h 1542374"/>
              <a:gd name="connsiteX472" fmla="*/ 1978466 w 6798686"/>
              <a:gd name="connsiteY472" fmla="*/ 851494 h 1542374"/>
              <a:gd name="connsiteX473" fmla="*/ 1825077 w 6798686"/>
              <a:gd name="connsiteY473" fmla="*/ 841023 h 1542374"/>
              <a:gd name="connsiteX474" fmla="*/ 1673763 w 6798686"/>
              <a:gd name="connsiteY474" fmla="*/ 830994 h 1542374"/>
              <a:gd name="connsiteX475" fmla="*/ 1405485 w 6798686"/>
              <a:gd name="connsiteY475" fmla="*/ 799352 h 1542374"/>
              <a:gd name="connsiteX476" fmla="*/ 1379837 w 6798686"/>
              <a:gd name="connsiteY476" fmla="*/ 764098 h 1542374"/>
              <a:gd name="connsiteX477" fmla="*/ 1157514 w 6798686"/>
              <a:gd name="connsiteY477" fmla="*/ 763291 h 1542374"/>
              <a:gd name="connsiteX478" fmla="*/ 1161318 w 6798686"/>
              <a:gd name="connsiteY478" fmla="*/ 764751 h 1542374"/>
              <a:gd name="connsiteX479" fmla="*/ 1165679 w 6798686"/>
              <a:gd name="connsiteY479" fmla="*/ 767787 h 1542374"/>
              <a:gd name="connsiteX480" fmla="*/ 1162067 w 6798686"/>
              <a:gd name="connsiteY480" fmla="*/ 766038 h 1542374"/>
              <a:gd name="connsiteX481" fmla="*/ 1157514 w 6798686"/>
              <a:gd name="connsiteY481" fmla="*/ 763291 h 1542374"/>
              <a:gd name="connsiteX482" fmla="*/ 1200492 w 6798686"/>
              <a:gd name="connsiteY482" fmla="*/ 762542 h 1542374"/>
              <a:gd name="connsiteX483" fmla="*/ 1220857 w 6798686"/>
              <a:gd name="connsiteY483" fmla="*/ 767652 h 1542374"/>
              <a:gd name="connsiteX484" fmla="*/ 1242432 w 6798686"/>
              <a:gd name="connsiteY484" fmla="*/ 787883 h 1542374"/>
              <a:gd name="connsiteX485" fmla="*/ 1242835 w 6798686"/>
              <a:gd name="connsiteY485" fmla="*/ 788248 h 1542374"/>
              <a:gd name="connsiteX486" fmla="*/ 1222489 w 6798686"/>
              <a:gd name="connsiteY486" fmla="*/ 781523 h 1542374"/>
              <a:gd name="connsiteX487" fmla="*/ 1210578 w 6798686"/>
              <a:gd name="connsiteY487" fmla="*/ 771303 h 1542374"/>
              <a:gd name="connsiteX488" fmla="*/ 1200492 w 6798686"/>
              <a:gd name="connsiteY488" fmla="*/ 762542 h 1542374"/>
              <a:gd name="connsiteX489" fmla="*/ 3070559 w 6798686"/>
              <a:gd name="connsiteY489" fmla="*/ 761158 h 1542374"/>
              <a:gd name="connsiteX490" fmla="*/ 2974787 w 6798686"/>
              <a:gd name="connsiteY490" fmla="*/ 807998 h 1542374"/>
              <a:gd name="connsiteX491" fmla="*/ 2864413 w 6798686"/>
              <a:gd name="connsiteY491" fmla="*/ 834856 h 1542374"/>
              <a:gd name="connsiteX492" fmla="*/ 2974499 w 6798686"/>
              <a:gd name="connsiteY492" fmla="*/ 788862 h 1542374"/>
              <a:gd name="connsiteX493" fmla="*/ 3070559 w 6798686"/>
              <a:gd name="connsiteY493" fmla="*/ 761158 h 1542374"/>
              <a:gd name="connsiteX494" fmla="*/ 1348828 w 6798686"/>
              <a:gd name="connsiteY494" fmla="*/ 760717 h 1542374"/>
              <a:gd name="connsiteX495" fmla="*/ 1374669 w 6798686"/>
              <a:gd name="connsiteY495" fmla="*/ 763560 h 1542374"/>
              <a:gd name="connsiteX496" fmla="*/ 1400029 w 6798686"/>
              <a:gd name="connsiteY496" fmla="*/ 798488 h 1542374"/>
              <a:gd name="connsiteX497" fmla="*/ 1374534 w 6798686"/>
              <a:gd name="connsiteY497" fmla="*/ 794242 h 1542374"/>
              <a:gd name="connsiteX498" fmla="*/ 1348828 w 6798686"/>
              <a:gd name="connsiteY498" fmla="*/ 760717 h 1542374"/>
              <a:gd name="connsiteX499" fmla="*/ 1894509 w 6798686"/>
              <a:gd name="connsiteY499" fmla="*/ 757854 h 1542374"/>
              <a:gd name="connsiteX500" fmla="*/ 1945729 w 6798686"/>
              <a:gd name="connsiteY500" fmla="*/ 768997 h 1542374"/>
              <a:gd name="connsiteX501" fmla="*/ 1951493 w 6798686"/>
              <a:gd name="connsiteY501" fmla="*/ 773089 h 1542374"/>
              <a:gd name="connsiteX502" fmla="*/ 2026477 w 6798686"/>
              <a:gd name="connsiteY502" fmla="*/ 817335 h 1542374"/>
              <a:gd name="connsiteX503" fmla="*/ 1964557 w 6798686"/>
              <a:gd name="connsiteY503" fmla="*/ 805654 h 1542374"/>
              <a:gd name="connsiteX504" fmla="*/ 1894509 w 6798686"/>
              <a:gd name="connsiteY504" fmla="*/ 757854 h 1542374"/>
              <a:gd name="connsiteX505" fmla="*/ 3306118 w 6798686"/>
              <a:gd name="connsiteY505" fmla="*/ 757816 h 1542374"/>
              <a:gd name="connsiteX506" fmla="*/ 3036188 w 6798686"/>
              <a:gd name="connsiteY506" fmla="*/ 926652 h 1542374"/>
              <a:gd name="connsiteX507" fmla="*/ 2866373 w 6798686"/>
              <a:gd name="connsiteY507" fmla="*/ 1012664 h 1542374"/>
              <a:gd name="connsiteX508" fmla="*/ 2422170 w 6798686"/>
              <a:gd name="connsiteY508" fmla="*/ 1146323 h 1542374"/>
              <a:gd name="connsiteX509" fmla="*/ 1945672 w 6798686"/>
              <a:gd name="connsiteY509" fmla="*/ 1143595 h 1542374"/>
              <a:gd name="connsiteX510" fmla="*/ 1579412 w 6798686"/>
              <a:gd name="connsiteY510" fmla="*/ 1019888 h 1542374"/>
              <a:gd name="connsiteX511" fmla="*/ 1557568 w 6798686"/>
              <a:gd name="connsiteY511" fmla="*/ 994144 h 1542374"/>
              <a:gd name="connsiteX512" fmla="*/ 1899582 w 6798686"/>
              <a:gd name="connsiteY512" fmla="*/ 1095968 h 1542374"/>
              <a:gd name="connsiteX513" fmla="*/ 2366205 w 6798686"/>
              <a:gd name="connsiteY513" fmla="*/ 1103883 h 1542374"/>
              <a:gd name="connsiteX514" fmla="*/ 2797805 w 6798686"/>
              <a:gd name="connsiteY514" fmla="*/ 998044 h 1542374"/>
              <a:gd name="connsiteX515" fmla="*/ 2964585 w 6798686"/>
              <a:gd name="connsiteY515" fmla="*/ 923654 h 1542374"/>
              <a:gd name="connsiteX516" fmla="*/ 3213363 w 6798686"/>
              <a:gd name="connsiteY516" fmla="*/ 783022 h 1542374"/>
              <a:gd name="connsiteX517" fmla="*/ 3306118 w 6798686"/>
              <a:gd name="connsiteY517" fmla="*/ 757816 h 1542374"/>
              <a:gd name="connsiteX518" fmla="*/ 1318127 w 6798686"/>
              <a:gd name="connsiteY518" fmla="*/ 757105 h 1542374"/>
              <a:gd name="connsiteX519" fmla="*/ 1343430 w 6798686"/>
              <a:gd name="connsiteY519" fmla="*/ 760121 h 1542374"/>
              <a:gd name="connsiteX520" fmla="*/ 1368790 w 6798686"/>
              <a:gd name="connsiteY520" fmla="*/ 793223 h 1542374"/>
              <a:gd name="connsiteX521" fmla="*/ 1343795 w 6798686"/>
              <a:gd name="connsiteY521" fmla="*/ 788766 h 1542374"/>
              <a:gd name="connsiteX522" fmla="*/ 1318127 w 6798686"/>
              <a:gd name="connsiteY522" fmla="*/ 757105 h 1542374"/>
              <a:gd name="connsiteX523" fmla="*/ 2003019 w 6798686"/>
              <a:gd name="connsiteY523" fmla="*/ 755721 h 1542374"/>
              <a:gd name="connsiteX524" fmla="*/ 2026766 w 6798686"/>
              <a:gd name="connsiteY524" fmla="*/ 768305 h 1542374"/>
              <a:gd name="connsiteX525" fmla="*/ 2016487 w 6798686"/>
              <a:gd name="connsiteY525" fmla="*/ 764002 h 1542374"/>
              <a:gd name="connsiteX526" fmla="*/ 2003019 w 6798686"/>
              <a:gd name="connsiteY526" fmla="*/ 755721 h 1542374"/>
              <a:gd name="connsiteX527" fmla="*/ 1172096 w 6798686"/>
              <a:gd name="connsiteY527" fmla="*/ 755010 h 1542374"/>
              <a:gd name="connsiteX528" fmla="*/ 1190828 w 6798686"/>
              <a:gd name="connsiteY528" fmla="*/ 760063 h 1542374"/>
              <a:gd name="connsiteX529" fmla="*/ 1207658 w 6798686"/>
              <a:gd name="connsiteY529" fmla="*/ 774665 h 1542374"/>
              <a:gd name="connsiteX530" fmla="*/ 1211116 w 6798686"/>
              <a:gd name="connsiteY530" fmla="*/ 777623 h 1542374"/>
              <a:gd name="connsiteX531" fmla="*/ 1192499 w 6798686"/>
              <a:gd name="connsiteY531" fmla="*/ 771072 h 1542374"/>
              <a:gd name="connsiteX532" fmla="*/ 1175727 w 6798686"/>
              <a:gd name="connsiteY532" fmla="*/ 757912 h 1542374"/>
              <a:gd name="connsiteX533" fmla="*/ 1172096 w 6798686"/>
              <a:gd name="connsiteY533" fmla="*/ 755010 h 1542374"/>
              <a:gd name="connsiteX534" fmla="*/ 3191115 w 6798686"/>
              <a:gd name="connsiteY534" fmla="*/ 754377 h 1542374"/>
              <a:gd name="connsiteX535" fmla="*/ 3101183 w 6798686"/>
              <a:gd name="connsiteY535" fmla="*/ 806672 h 1542374"/>
              <a:gd name="connsiteX536" fmla="*/ 2995977 w 6798686"/>
              <a:gd name="connsiteY536" fmla="*/ 832896 h 1542374"/>
              <a:gd name="connsiteX537" fmla="*/ 3096514 w 6798686"/>
              <a:gd name="connsiteY537" fmla="*/ 781177 h 1542374"/>
              <a:gd name="connsiteX538" fmla="*/ 3191115 w 6798686"/>
              <a:gd name="connsiteY538" fmla="*/ 754377 h 1542374"/>
              <a:gd name="connsiteX539" fmla="*/ 1287599 w 6798686"/>
              <a:gd name="connsiteY539" fmla="*/ 753205 h 1542374"/>
              <a:gd name="connsiteX540" fmla="*/ 1312383 w 6798686"/>
              <a:gd name="connsiteY540" fmla="*/ 756394 h 1542374"/>
              <a:gd name="connsiteX541" fmla="*/ 1337685 w 6798686"/>
              <a:gd name="connsiteY541" fmla="*/ 787633 h 1542374"/>
              <a:gd name="connsiteX542" fmla="*/ 1313209 w 6798686"/>
              <a:gd name="connsiteY542" fmla="*/ 782945 h 1542374"/>
              <a:gd name="connsiteX543" fmla="*/ 1287599 w 6798686"/>
              <a:gd name="connsiteY543" fmla="*/ 753205 h 1542374"/>
              <a:gd name="connsiteX544" fmla="*/ 1257321 w 6798686"/>
              <a:gd name="connsiteY544" fmla="*/ 749016 h 1542374"/>
              <a:gd name="connsiteX545" fmla="*/ 1281490 w 6798686"/>
              <a:gd name="connsiteY545" fmla="*/ 752378 h 1542374"/>
              <a:gd name="connsiteX546" fmla="*/ 1306638 w 6798686"/>
              <a:gd name="connsiteY546" fmla="*/ 781619 h 1542374"/>
              <a:gd name="connsiteX547" fmla="*/ 1282700 w 6798686"/>
              <a:gd name="connsiteY547" fmla="*/ 776663 h 1542374"/>
              <a:gd name="connsiteX548" fmla="*/ 1257321 w 6798686"/>
              <a:gd name="connsiteY548" fmla="*/ 749016 h 1542374"/>
              <a:gd name="connsiteX549" fmla="*/ 1965056 w 6798686"/>
              <a:gd name="connsiteY549" fmla="*/ 748574 h 1542374"/>
              <a:gd name="connsiteX550" fmla="*/ 2012991 w 6798686"/>
              <a:gd name="connsiteY550" fmla="*/ 768228 h 1542374"/>
              <a:gd name="connsiteX551" fmla="*/ 2077255 w 6798686"/>
              <a:gd name="connsiteY551" fmla="*/ 803521 h 1542374"/>
              <a:gd name="connsiteX552" fmla="*/ 2069090 w 6798686"/>
              <a:gd name="connsiteY552" fmla="*/ 800927 h 1542374"/>
              <a:gd name="connsiteX553" fmla="*/ 2023884 w 6798686"/>
              <a:gd name="connsiteY553" fmla="*/ 786653 h 1542374"/>
              <a:gd name="connsiteX554" fmla="*/ 1965056 w 6798686"/>
              <a:gd name="connsiteY554" fmla="*/ 748574 h 1542374"/>
              <a:gd name="connsiteX555" fmla="*/ 1833088 w 6798686"/>
              <a:gd name="connsiteY555" fmla="*/ 748479 h 1542374"/>
              <a:gd name="connsiteX556" fmla="*/ 1882886 w 6798686"/>
              <a:gd name="connsiteY556" fmla="*/ 755779 h 1542374"/>
              <a:gd name="connsiteX557" fmla="*/ 1949860 w 6798686"/>
              <a:gd name="connsiteY557" fmla="*/ 803444 h 1542374"/>
              <a:gd name="connsiteX558" fmla="*/ 1894567 w 6798686"/>
              <a:gd name="connsiteY558" fmla="*/ 796662 h 1542374"/>
              <a:gd name="connsiteX559" fmla="*/ 1833088 w 6798686"/>
              <a:gd name="connsiteY559" fmla="*/ 748479 h 1542374"/>
              <a:gd name="connsiteX560" fmla="*/ 1144565 w 6798686"/>
              <a:gd name="connsiteY560" fmla="*/ 747172 h 1542374"/>
              <a:gd name="connsiteX561" fmla="*/ 1160876 w 6798686"/>
              <a:gd name="connsiteY561" fmla="*/ 751860 h 1542374"/>
              <a:gd name="connsiteX562" fmla="*/ 1172903 w 6798686"/>
              <a:gd name="connsiteY562" fmla="*/ 761466 h 1542374"/>
              <a:gd name="connsiteX563" fmla="*/ 1178839 w 6798686"/>
              <a:gd name="connsiteY563" fmla="*/ 766115 h 1542374"/>
              <a:gd name="connsiteX564" fmla="*/ 1162548 w 6798686"/>
              <a:gd name="connsiteY564" fmla="*/ 759987 h 1542374"/>
              <a:gd name="connsiteX565" fmla="*/ 1144565 w 6798686"/>
              <a:gd name="connsiteY565" fmla="*/ 747172 h 1542374"/>
              <a:gd name="connsiteX566" fmla="*/ 1227254 w 6798686"/>
              <a:gd name="connsiteY566" fmla="*/ 744482 h 1542374"/>
              <a:gd name="connsiteX567" fmla="*/ 1250770 w 6798686"/>
              <a:gd name="connsiteY567" fmla="*/ 748056 h 1542374"/>
              <a:gd name="connsiteX568" fmla="*/ 1275592 w 6798686"/>
              <a:gd name="connsiteY568" fmla="*/ 775145 h 1542374"/>
              <a:gd name="connsiteX569" fmla="*/ 1252364 w 6798686"/>
              <a:gd name="connsiteY569" fmla="*/ 770015 h 1542374"/>
              <a:gd name="connsiteX570" fmla="*/ 1227254 w 6798686"/>
              <a:gd name="connsiteY570" fmla="*/ 744482 h 1542374"/>
              <a:gd name="connsiteX571" fmla="*/ 3063489 w 6798686"/>
              <a:gd name="connsiteY571" fmla="*/ 741370 h 1542374"/>
              <a:gd name="connsiteX572" fmla="*/ 2977073 w 6798686"/>
              <a:gd name="connsiteY572" fmla="*/ 782350 h 1542374"/>
              <a:gd name="connsiteX573" fmla="*/ 2880897 w 6798686"/>
              <a:gd name="connsiteY573" fmla="*/ 807998 h 1542374"/>
              <a:gd name="connsiteX574" fmla="*/ 2977573 w 6798686"/>
              <a:gd name="connsiteY574" fmla="*/ 768094 h 1542374"/>
              <a:gd name="connsiteX575" fmla="*/ 3063489 w 6798686"/>
              <a:gd name="connsiteY575" fmla="*/ 741370 h 1542374"/>
              <a:gd name="connsiteX576" fmla="*/ 1197552 w 6798686"/>
              <a:gd name="connsiteY576" fmla="*/ 739641 h 1542374"/>
              <a:gd name="connsiteX577" fmla="*/ 1220165 w 6798686"/>
              <a:gd name="connsiteY577" fmla="*/ 743368 h 1542374"/>
              <a:gd name="connsiteX578" fmla="*/ 1244564 w 6798686"/>
              <a:gd name="connsiteY578" fmla="*/ 768209 h 1542374"/>
              <a:gd name="connsiteX579" fmla="*/ 1222124 w 6798686"/>
              <a:gd name="connsiteY579" fmla="*/ 762849 h 1542374"/>
              <a:gd name="connsiteX580" fmla="*/ 1197552 w 6798686"/>
              <a:gd name="connsiteY580" fmla="*/ 739641 h 1542374"/>
              <a:gd name="connsiteX581" fmla="*/ 1118782 w 6798686"/>
              <a:gd name="connsiteY581" fmla="*/ 739334 h 1542374"/>
              <a:gd name="connsiteX582" fmla="*/ 1131136 w 6798686"/>
              <a:gd name="connsiteY582" fmla="*/ 743157 h 1542374"/>
              <a:gd name="connsiteX583" fmla="*/ 1138148 w 6798686"/>
              <a:gd name="connsiteY583" fmla="*/ 748267 h 1542374"/>
              <a:gd name="connsiteX584" fmla="*/ 1144911 w 6798686"/>
              <a:gd name="connsiteY584" fmla="*/ 753108 h 1542374"/>
              <a:gd name="connsiteX585" fmla="*/ 1132827 w 6798686"/>
              <a:gd name="connsiteY585" fmla="*/ 748210 h 1542374"/>
              <a:gd name="connsiteX586" fmla="*/ 1118782 w 6798686"/>
              <a:gd name="connsiteY586" fmla="*/ 739334 h 1542374"/>
              <a:gd name="connsiteX587" fmla="*/ 1168215 w 6798686"/>
              <a:gd name="connsiteY587" fmla="*/ 734434 h 1542374"/>
              <a:gd name="connsiteX588" fmla="*/ 1189809 w 6798686"/>
              <a:gd name="connsiteY588" fmla="*/ 738315 h 1542374"/>
              <a:gd name="connsiteX589" fmla="*/ 1213498 w 6798686"/>
              <a:gd name="connsiteY589" fmla="*/ 760717 h 1542374"/>
              <a:gd name="connsiteX590" fmla="*/ 1192077 w 6798686"/>
              <a:gd name="connsiteY590" fmla="*/ 755241 h 1542374"/>
              <a:gd name="connsiteX591" fmla="*/ 1168215 w 6798686"/>
              <a:gd name="connsiteY591" fmla="*/ 734434 h 1542374"/>
              <a:gd name="connsiteX592" fmla="*/ 1097054 w 6798686"/>
              <a:gd name="connsiteY592" fmla="*/ 732360 h 1542374"/>
              <a:gd name="connsiteX593" fmla="*/ 1101472 w 6798686"/>
              <a:gd name="connsiteY593" fmla="*/ 733800 h 1542374"/>
              <a:gd name="connsiteX594" fmla="*/ 1103432 w 6798686"/>
              <a:gd name="connsiteY594" fmla="*/ 735068 h 1542374"/>
              <a:gd name="connsiteX595" fmla="*/ 1107121 w 6798686"/>
              <a:gd name="connsiteY595" fmla="*/ 737451 h 1542374"/>
              <a:gd name="connsiteX596" fmla="*/ 1103279 w 6798686"/>
              <a:gd name="connsiteY596" fmla="*/ 735779 h 1542374"/>
              <a:gd name="connsiteX597" fmla="*/ 1097054 w 6798686"/>
              <a:gd name="connsiteY597" fmla="*/ 732360 h 1542374"/>
              <a:gd name="connsiteX598" fmla="*/ 3017880 w 6798686"/>
              <a:gd name="connsiteY598" fmla="*/ 731034 h 1542374"/>
              <a:gd name="connsiteX599" fmla="*/ 2978879 w 6798686"/>
              <a:gd name="connsiteY599" fmla="*/ 747787 h 1542374"/>
              <a:gd name="connsiteX600" fmla="*/ 2935498 w 6798686"/>
              <a:gd name="connsiteY600" fmla="*/ 761715 h 1542374"/>
              <a:gd name="connsiteX601" fmla="*/ 2975113 w 6798686"/>
              <a:gd name="connsiteY601" fmla="*/ 746250 h 1542374"/>
              <a:gd name="connsiteX602" fmla="*/ 3017880 w 6798686"/>
              <a:gd name="connsiteY602" fmla="*/ 731034 h 1542374"/>
              <a:gd name="connsiteX603" fmla="*/ 3406963 w 6798686"/>
              <a:gd name="connsiteY603" fmla="*/ 730323 h 1542374"/>
              <a:gd name="connsiteX604" fmla="*/ 3109809 w 6798686"/>
              <a:gd name="connsiteY604" fmla="*/ 933702 h 1542374"/>
              <a:gd name="connsiteX605" fmla="*/ 2936632 w 6798686"/>
              <a:gd name="connsiteY605" fmla="*/ 1031511 h 1542374"/>
              <a:gd name="connsiteX606" fmla="*/ 2478539 w 6798686"/>
              <a:gd name="connsiteY606" fmla="*/ 1193296 h 1542374"/>
              <a:gd name="connsiteX607" fmla="*/ 1990973 w 6798686"/>
              <a:gd name="connsiteY607" fmla="*/ 1195698 h 1542374"/>
              <a:gd name="connsiteX608" fmla="*/ 1608999 w 6798686"/>
              <a:gd name="connsiteY608" fmla="*/ 1053797 h 1542374"/>
              <a:gd name="connsiteX609" fmla="*/ 1586828 w 6798686"/>
              <a:gd name="connsiteY609" fmla="*/ 1028495 h 1542374"/>
              <a:gd name="connsiteX610" fmla="*/ 1944845 w 6798686"/>
              <a:gd name="connsiteY610" fmla="*/ 1147975 h 1542374"/>
              <a:gd name="connsiteX611" fmla="*/ 2422746 w 6798686"/>
              <a:gd name="connsiteY611" fmla="*/ 1150742 h 1542374"/>
              <a:gd name="connsiteX612" fmla="*/ 2868217 w 6798686"/>
              <a:gd name="connsiteY612" fmla="*/ 1016718 h 1542374"/>
              <a:gd name="connsiteX613" fmla="*/ 3038340 w 6798686"/>
              <a:gd name="connsiteY613" fmla="*/ 930551 h 1542374"/>
              <a:gd name="connsiteX614" fmla="*/ 3319068 w 6798686"/>
              <a:gd name="connsiteY614" fmla="*/ 754280 h 1542374"/>
              <a:gd name="connsiteX615" fmla="*/ 3325503 w 6798686"/>
              <a:gd name="connsiteY615" fmla="*/ 752532 h 1542374"/>
              <a:gd name="connsiteX616" fmla="*/ 3406963 w 6798686"/>
              <a:gd name="connsiteY616" fmla="*/ 730323 h 1542374"/>
              <a:gd name="connsiteX617" fmla="*/ 3049983 w 6798686"/>
              <a:gd name="connsiteY617" fmla="*/ 729612 h 1542374"/>
              <a:gd name="connsiteX618" fmla="*/ 3014613 w 6798686"/>
              <a:gd name="connsiteY618" fmla="*/ 746039 h 1542374"/>
              <a:gd name="connsiteX619" fmla="*/ 2979801 w 6798686"/>
              <a:gd name="connsiteY619" fmla="*/ 761677 h 1542374"/>
              <a:gd name="connsiteX620" fmla="*/ 2903337 w 6798686"/>
              <a:gd name="connsiteY620" fmla="*/ 784002 h 1542374"/>
              <a:gd name="connsiteX621" fmla="*/ 2938495 w 6798686"/>
              <a:gd name="connsiteY621" fmla="*/ 770034 h 1542374"/>
              <a:gd name="connsiteX622" fmla="*/ 2976862 w 6798686"/>
              <a:gd name="connsiteY622" fmla="*/ 754127 h 1542374"/>
              <a:gd name="connsiteX623" fmla="*/ 3049983 w 6798686"/>
              <a:gd name="connsiteY623" fmla="*/ 729612 h 1542374"/>
              <a:gd name="connsiteX624" fmla="*/ 1139359 w 6798686"/>
              <a:gd name="connsiteY624" fmla="*/ 728863 h 1542374"/>
              <a:gd name="connsiteX625" fmla="*/ 1159608 w 6798686"/>
              <a:gd name="connsiteY625" fmla="*/ 732821 h 1542374"/>
              <a:gd name="connsiteX626" fmla="*/ 1182279 w 6798686"/>
              <a:gd name="connsiteY626" fmla="*/ 752609 h 1542374"/>
              <a:gd name="connsiteX627" fmla="*/ 1162125 w 6798686"/>
              <a:gd name="connsiteY627" fmla="*/ 747057 h 1542374"/>
              <a:gd name="connsiteX628" fmla="*/ 1139359 w 6798686"/>
              <a:gd name="connsiteY628" fmla="*/ 728863 h 1542374"/>
              <a:gd name="connsiteX629" fmla="*/ 3184775 w 6798686"/>
              <a:gd name="connsiteY629" fmla="*/ 726192 h 1542374"/>
              <a:gd name="connsiteX630" fmla="*/ 3098532 w 6798686"/>
              <a:gd name="connsiteY630" fmla="*/ 774722 h 1542374"/>
              <a:gd name="connsiteX631" fmla="*/ 3082970 w 6798686"/>
              <a:gd name="connsiteY631" fmla="*/ 779045 h 1542374"/>
              <a:gd name="connsiteX632" fmla="*/ 3000089 w 6798686"/>
              <a:gd name="connsiteY632" fmla="*/ 801427 h 1542374"/>
              <a:gd name="connsiteX633" fmla="*/ 3095247 w 6798686"/>
              <a:gd name="connsiteY633" fmla="*/ 753762 h 1542374"/>
              <a:gd name="connsiteX634" fmla="*/ 3169443 w 6798686"/>
              <a:gd name="connsiteY634" fmla="*/ 730976 h 1542374"/>
              <a:gd name="connsiteX635" fmla="*/ 3184775 w 6798686"/>
              <a:gd name="connsiteY635" fmla="*/ 726192 h 1542374"/>
              <a:gd name="connsiteX636" fmla="*/ 3295533 w 6798686"/>
              <a:gd name="connsiteY636" fmla="*/ 724310 h 1542374"/>
              <a:gd name="connsiteX637" fmla="*/ 3214976 w 6798686"/>
              <a:gd name="connsiteY637" fmla="*/ 776624 h 1542374"/>
              <a:gd name="connsiteX638" fmla="*/ 3118608 w 6798686"/>
              <a:gd name="connsiteY638" fmla="*/ 802157 h 1542374"/>
              <a:gd name="connsiteX639" fmla="*/ 3208098 w 6798686"/>
              <a:gd name="connsiteY639" fmla="*/ 749497 h 1542374"/>
              <a:gd name="connsiteX640" fmla="*/ 3243448 w 6798686"/>
              <a:gd name="connsiteY640" fmla="*/ 739314 h 1542374"/>
              <a:gd name="connsiteX641" fmla="*/ 3295533 w 6798686"/>
              <a:gd name="connsiteY641" fmla="*/ 724310 h 1542374"/>
              <a:gd name="connsiteX642" fmla="*/ 1111232 w 6798686"/>
              <a:gd name="connsiteY642" fmla="*/ 722984 h 1542374"/>
              <a:gd name="connsiteX643" fmla="*/ 1129638 w 6798686"/>
              <a:gd name="connsiteY643" fmla="*/ 726884 h 1542374"/>
              <a:gd name="connsiteX644" fmla="*/ 1150790 w 6798686"/>
              <a:gd name="connsiteY644" fmla="*/ 743810 h 1542374"/>
              <a:gd name="connsiteX645" fmla="*/ 1132346 w 6798686"/>
              <a:gd name="connsiteY645" fmla="*/ 738334 h 1542374"/>
              <a:gd name="connsiteX646" fmla="*/ 1111232 w 6798686"/>
              <a:gd name="connsiteY646" fmla="*/ 722984 h 1542374"/>
              <a:gd name="connsiteX647" fmla="*/ 1896585 w 6798686"/>
              <a:gd name="connsiteY647" fmla="*/ 722869 h 1542374"/>
              <a:gd name="connsiteX648" fmla="*/ 1913453 w 6798686"/>
              <a:gd name="connsiteY648" fmla="*/ 728728 h 1542374"/>
              <a:gd name="connsiteX649" fmla="*/ 1944903 w 6798686"/>
              <a:gd name="connsiteY649" fmla="*/ 740601 h 1542374"/>
              <a:gd name="connsiteX650" fmla="*/ 2001655 w 6798686"/>
              <a:gd name="connsiteY650" fmla="*/ 779775 h 1542374"/>
              <a:gd name="connsiteX651" fmla="*/ 1971550 w 6798686"/>
              <a:gd name="connsiteY651" fmla="*/ 770707 h 1542374"/>
              <a:gd name="connsiteX652" fmla="*/ 1949072 w 6798686"/>
              <a:gd name="connsiteY652" fmla="*/ 764521 h 1542374"/>
              <a:gd name="connsiteX653" fmla="*/ 1896585 w 6798686"/>
              <a:gd name="connsiteY653" fmla="*/ 722869 h 1542374"/>
              <a:gd name="connsiteX654" fmla="*/ 1349808 w 6798686"/>
              <a:gd name="connsiteY654" fmla="*/ 722043 h 1542374"/>
              <a:gd name="connsiteX655" fmla="*/ 1517856 w 6798686"/>
              <a:gd name="connsiteY655" fmla="*/ 729343 h 1542374"/>
              <a:gd name="connsiteX656" fmla="*/ 1582889 w 6798686"/>
              <a:gd name="connsiteY656" fmla="*/ 731956 h 1542374"/>
              <a:gd name="connsiteX657" fmla="*/ 1599719 w 6798686"/>
              <a:gd name="connsiteY657" fmla="*/ 732648 h 1542374"/>
              <a:gd name="connsiteX658" fmla="*/ 1823117 w 6798686"/>
              <a:gd name="connsiteY658" fmla="*/ 747268 h 1542374"/>
              <a:gd name="connsiteX659" fmla="*/ 1882790 w 6798686"/>
              <a:gd name="connsiteY659" fmla="*/ 795491 h 1542374"/>
              <a:gd name="connsiteX660" fmla="*/ 1710784 w 6798686"/>
              <a:gd name="connsiteY660" fmla="*/ 783656 h 1542374"/>
              <a:gd name="connsiteX661" fmla="*/ 1628441 w 6798686"/>
              <a:gd name="connsiteY661" fmla="*/ 778891 h 1542374"/>
              <a:gd name="connsiteX662" fmla="*/ 1375879 w 6798686"/>
              <a:gd name="connsiteY662" fmla="*/ 758584 h 1542374"/>
              <a:gd name="connsiteX663" fmla="*/ 1349808 w 6798686"/>
              <a:gd name="connsiteY663" fmla="*/ 722043 h 1542374"/>
              <a:gd name="connsiteX664" fmla="*/ 1318396 w 6798686"/>
              <a:gd name="connsiteY664" fmla="*/ 720352 h 1542374"/>
              <a:gd name="connsiteX665" fmla="*/ 1344890 w 6798686"/>
              <a:gd name="connsiteY665" fmla="*/ 721793 h 1542374"/>
              <a:gd name="connsiteX666" fmla="*/ 1370711 w 6798686"/>
              <a:gd name="connsiteY666" fmla="*/ 758046 h 1542374"/>
              <a:gd name="connsiteX667" fmla="*/ 1344621 w 6798686"/>
              <a:gd name="connsiteY667" fmla="*/ 755145 h 1542374"/>
              <a:gd name="connsiteX668" fmla="*/ 1318396 w 6798686"/>
              <a:gd name="connsiteY668" fmla="*/ 720352 h 1542374"/>
              <a:gd name="connsiteX669" fmla="*/ 1287273 w 6798686"/>
              <a:gd name="connsiteY669" fmla="*/ 718488 h 1542374"/>
              <a:gd name="connsiteX670" fmla="*/ 1313266 w 6798686"/>
              <a:gd name="connsiteY670" fmla="*/ 720064 h 1542374"/>
              <a:gd name="connsiteX671" fmla="*/ 1339203 w 6798686"/>
              <a:gd name="connsiteY671" fmla="*/ 754530 h 1542374"/>
              <a:gd name="connsiteX672" fmla="*/ 1313555 w 6798686"/>
              <a:gd name="connsiteY672" fmla="*/ 751437 h 1542374"/>
              <a:gd name="connsiteX673" fmla="*/ 1287273 w 6798686"/>
              <a:gd name="connsiteY673" fmla="*/ 718488 h 1542374"/>
              <a:gd name="connsiteX674" fmla="*/ 1084009 w 6798686"/>
              <a:gd name="connsiteY674" fmla="*/ 716759 h 1542374"/>
              <a:gd name="connsiteX675" fmla="*/ 1099859 w 6798686"/>
              <a:gd name="connsiteY675" fmla="*/ 720429 h 1542374"/>
              <a:gd name="connsiteX676" fmla="*/ 1118648 w 6798686"/>
              <a:gd name="connsiteY676" fmla="*/ 734089 h 1542374"/>
              <a:gd name="connsiteX677" fmla="*/ 1102683 w 6798686"/>
              <a:gd name="connsiteY677" fmla="*/ 728959 h 1542374"/>
              <a:gd name="connsiteX678" fmla="*/ 1084009 w 6798686"/>
              <a:gd name="connsiteY678" fmla="*/ 716759 h 1542374"/>
              <a:gd name="connsiteX679" fmla="*/ 1256380 w 6798686"/>
              <a:gd name="connsiteY679" fmla="*/ 716452 h 1542374"/>
              <a:gd name="connsiteX680" fmla="*/ 1281874 w 6798686"/>
              <a:gd name="connsiteY680" fmla="*/ 718162 h 1542374"/>
              <a:gd name="connsiteX681" fmla="*/ 1307830 w 6798686"/>
              <a:gd name="connsiteY681" fmla="*/ 750726 h 1542374"/>
              <a:gd name="connsiteX682" fmla="*/ 1282662 w 6798686"/>
              <a:gd name="connsiteY682" fmla="*/ 747441 h 1542374"/>
              <a:gd name="connsiteX683" fmla="*/ 1256380 w 6798686"/>
              <a:gd name="connsiteY683" fmla="*/ 716452 h 1542374"/>
              <a:gd name="connsiteX684" fmla="*/ 1225717 w 6798686"/>
              <a:gd name="connsiteY684" fmla="*/ 714185 h 1542374"/>
              <a:gd name="connsiteX685" fmla="*/ 1250655 w 6798686"/>
              <a:gd name="connsiteY685" fmla="*/ 716048 h 1542374"/>
              <a:gd name="connsiteX686" fmla="*/ 1276572 w 6798686"/>
              <a:gd name="connsiteY686" fmla="*/ 746615 h 1542374"/>
              <a:gd name="connsiteX687" fmla="*/ 1251942 w 6798686"/>
              <a:gd name="connsiteY687" fmla="*/ 743118 h 1542374"/>
              <a:gd name="connsiteX688" fmla="*/ 1225717 w 6798686"/>
              <a:gd name="connsiteY688" fmla="*/ 714185 h 1542374"/>
              <a:gd name="connsiteX689" fmla="*/ 1195266 w 6798686"/>
              <a:gd name="connsiteY689" fmla="*/ 711649 h 1542374"/>
              <a:gd name="connsiteX690" fmla="*/ 1219665 w 6798686"/>
              <a:gd name="connsiteY690" fmla="*/ 713704 h 1542374"/>
              <a:gd name="connsiteX691" fmla="*/ 1245371 w 6798686"/>
              <a:gd name="connsiteY691" fmla="*/ 742138 h 1542374"/>
              <a:gd name="connsiteX692" fmla="*/ 1221318 w 6798686"/>
              <a:gd name="connsiteY692" fmla="*/ 738430 h 1542374"/>
              <a:gd name="connsiteX693" fmla="*/ 1195266 w 6798686"/>
              <a:gd name="connsiteY693" fmla="*/ 711649 h 1542374"/>
              <a:gd name="connsiteX694" fmla="*/ 1058687 w 6798686"/>
              <a:gd name="connsiteY694" fmla="*/ 710515 h 1542374"/>
              <a:gd name="connsiteX695" fmla="*/ 1070349 w 6798686"/>
              <a:gd name="connsiteY695" fmla="*/ 713455 h 1542374"/>
              <a:gd name="connsiteX696" fmla="*/ 1084989 w 6798686"/>
              <a:gd name="connsiteY696" fmla="*/ 723022 h 1542374"/>
              <a:gd name="connsiteX697" fmla="*/ 1073173 w 6798686"/>
              <a:gd name="connsiteY697" fmla="*/ 718892 h 1542374"/>
              <a:gd name="connsiteX698" fmla="*/ 1071118 w 6798686"/>
              <a:gd name="connsiteY698" fmla="*/ 717720 h 1542374"/>
              <a:gd name="connsiteX699" fmla="*/ 1058687 w 6798686"/>
              <a:gd name="connsiteY699" fmla="*/ 710515 h 1542374"/>
              <a:gd name="connsiteX700" fmla="*/ 1165180 w 6798686"/>
              <a:gd name="connsiteY700" fmla="*/ 708844 h 1542374"/>
              <a:gd name="connsiteX701" fmla="*/ 1188753 w 6798686"/>
              <a:gd name="connsiteY701" fmla="*/ 711072 h 1542374"/>
              <a:gd name="connsiteX702" fmla="*/ 1214248 w 6798686"/>
              <a:gd name="connsiteY702" fmla="*/ 737297 h 1542374"/>
              <a:gd name="connsiteX703" fmla="*/ 1190943 w 6798686"/>
              <a:gd name="connsiteY703" fmla="*/ 733378 h 1542374"/>
              <a:gd name="connsiteX704" fmla="*/ 1165180 w 6798686"/>
              <a:gd name="connsiteY704" fmla="*/ 708844 h 1542374"/>
              <a:gd name="connsiteX705" fmla="*/ 1911609 w 6798686"/>
              <a:gd name="connsiteY705" fmla="*/ 707749 h 1542374"/>
              <a:gd name="connsiteX706" fmla="*/ 1947400 w 6798686"/>
              <a:gd name="connsiteY706" fmla="*/ 726135 h 1542374"/>
              <a:gd name="connsiteX707" fmla="*/ 1986055 w 6798686"/>
              <a:gd name="connsiteY707" fmla="*/ 751418 h 1542374"/>
              <a:gd name="connsiteX708" fmla="*/ 1948400 w 6798686"/>
              <a:gd name="connsiteY708" fmla="*/ 736356 h 1542374"/>
              <a:gd name="connsiteX709" fmla="*/ 1911609 w 6798686"/>
              <a:gd name="connsiteY709" fmla="*/ 707749 h 1542374"/>
              <a:gd name="connsiteX710" fmla="*/ 1837718 w 6798686"/>
              <a:gd name="connsiteY710" fmla="*/ 706692 h 1542374"/>
              <a:gd name="connsiteX711" fmla="*/ 1883501 w 6798686"/>
              <a:gd name="connsiteY711" fmla="*/ 718719 h 1542374"/>
              <a:gd name="connsiteX712" fmla="*/ 1934778 w 6798686"/>
              <a:gd name="connsiteY712" fmla="*/ 761024 h 1542374"/>
              <a:gd name="connsiteX713" fmla="*/ 1886114 w 6798686"/>
              <a:gd name="connsiteY713" fmla="*/ 751091 h 1542374"/>
              <a:gd name="connsiteX714" fmla="*/ 1884577 w 6798686"/>
              <a:gd name="connsiteY714" fmla="*/ 749843 h 1542374"/>
              <a:gd name="connsiteX715" fmla="*/ 1837718 w 6798686"/>
              <a:gd name="connsiteY715" fmla="*/ 706692 h 1542374"/>
              <a:gd name="connsiteX716" fmla="*/ 1135459 w 6798686"/>
              <a:gd name="connsiteY716" fmla="*/ 705693 h 1542374"/>
              <a:gd name="connsiteX717" fmla="*/ 1158129 w 6798686"/>
              <a:gd name="connsiteY717" fmla="*/ 708114 h 1542374"/>
              <a:gd name="connsiteX718" fmla="*/ 1183124 w 6798686"/>
              <a:gd name="connsiteY718" fmla="*/ 731975 h 1542374"/>
              <a:gd name="connsiteX719" fmla="*/ 1160723 w 6798686"/>
              <a:gd name="connsiteY719" fmla="*/ 727864 h 1542374"/>
              <a:gd name="connsiteX720" fmla="*/ 1135459 w 6798686"/>
              <a:gd name="connsiteY720" fmla="*/ 705693 h 1542374"/>
              <a:gd name="connsiteX721" fmla="*/ 3501774 w 6798686"/>
              <a:gd name="connsiteY721" fmla="*/ 704944 h 1542374"/>
              <a:gd name="connsiteX722" fmla="*/ 3183430 w 6798686"/>
              <a:gd name="connsiteY722" fmla="*/ 940772 h 1542374"/>
              <a:gd name="connsiteX723" fmla="*/ 3006890 w 6798686"/>
              <a:gd name="connsiteY723" fmla="*/ 1050358 h 1542374"/>
              <a:gd name="connsiteX724" fmla="*/ 2534925 w 6798686"/>
              <a:gd name="connsiteY724" fmla="*/ 1240289 h 1542374"/>
              <a:gd name="connsiteX725" fmla="*/ 2036276 w 6798686"/>
              <a:gd name="connsiteY725" fmla="*/ 1247801 h 1542374"/>
              <a:gd name="connsiteX726" fmla="*/ 1637010 w 6798686"/>
              <a:gd name="connsiteY726" fmla="*/ 1084825 h 1542374"/>
              <a:gd name="connsiteX727" fmla="*/ 1616952 w 6798686"/>
              <a:gd name="connsiteY727" fmla="*/ 1062712 h 1542374"/>
              <a:gd name="connsiteX728" fmla="*/ 1990109 w 6798686"/>
              <a:gd name="connsiteY728" fmla="*/ 1199982 h 1542374"/>
              <a:gd name="connsiteX729" fmla="*/ 2479287 w 6798686"/>
              <a:gd name="connsiteY729" fmla="*/ 1197600 h 1542374"/>
              <a:gd name="connsiteX730" fmla="*/ 2938610 w 6798686"/>
              <a:gd name="connsiteY730" fmla="*/ 1035411 h 1542374"/>
              <a:gd name="connsiteX731" fmla="*/ 3112076 w 6798686"/>
              <a:gd name="connsiteY731" fmla="*/ 937449 h 1542374"/>
              <a:gd name="connsiteX732" fmla="*/ 3418317 w 6798686"/>
              <a:gd name="connsiteY732" fmla="*/ 727249 h 1542374"/>
              <a:gd name="connsiteX733" fmla="*/ 3501774 w 6798686"/>
              <a:gd name="connsiteY733" fmla="*/ 704944 h 1542374"/>
              <a:gd name="connsiteX734" fmla="*/ 1037266 w 6798686"/>
              <a:gd name="connsiteY734" fmla="*/ 704828 h 1542374"/>
              <a:gd name="connsiteX735" fmla="*/ 1041031 w 6798686"/>
              <a:gd name="connsiteY735" fmla="*/ 705847 h 1542374"/>
              <a:gd name="connsiteX736" fmla="*/ 1047198 w 6798686"/>
              <a:gd name="connsiteY736" fmla="*/ 709401 h 1542374"/>
              <a:gd name="connsiteX737" fmla="*/ 1043971 w 6798686"/>
              <a:gd name="connsiteY737" fmla="*/ 708171 h 1542374"/>
              <a:gd name="connsiteX738" fmla="*/ 1037266 w 6798686"/>
              <a:gd name="connsiteY738" fmla="*/ 704828 h 1542374"/>
              <a:gd name="connsiteX739" fmla="*/ 3176821 w 6798686"/>
              <a:gd name="connsiteY739" fmla="*/ 703983 h 1542374"/>
              <a:gd name="connsiteX740" fmla="*/ 3170673 w 6798686"/>
              <a:gd name="connsiteY740" fmla="*/ 707441 h 1542374"/>
              <a:gd name="connsiteX741" fmla="*/ 3097148 w 6798686"/>
              <a:gd name="connsiteY741" fmla="*/ 747345 h 1542374"/>
              <a:gd name="connsiteX742" fmla="*/ 3007504 w 6798686"/>
              <a:gd name="connsiteY742" fmla="*/ 773742 h 1542374"/>
              <a:gd name="connsiteX743" fmla="*/ 3094094 w 6798686"/>
              <a:gd name="connsiteY743" fmla="*/ 731495 h 1542374"/>
              <a:gd name="connsiteX744" fmla="*/ 3176821 w 6798686"/>
              <a:gd name="connsiteY744" fmla="*/ 703983 h 1542374"/>
              <a:gd name="connsiteX745" fmla="*/ 1106160 w 6798686"/>
              <a:gd name="connsiteY745" fmla="*/ 702216 h 1542374"/>
              <a:gd name="connsiteX746" fmla="*/ 1127755 w 6798686"/>
              <a:gd name="connsiteY746" fmla="*/ 704828 h 1542374"/>
              <a:gd name="connsiteX747" fmla="*/ 1152096 w 6798686"/>
              <a:gd name="connsiteY747" fmla="*/ 726231 h 1542374"/>
              <a:gd name="connsiteX748" fmla="*/ 1130732 w 6798686"/>
              <a:gd name="connsiteY748" fmla="*/ 721947 h 1542374"/>
              <a:gd name="connsiteX749" fmla="*/ 1106160 w 6798686"/>
              <a:gd name="connsiteY749" fmla="*/ 702216 h 1542374"/>
              <a:gd name="connsiteX750" fmla="*/ 1077399 w 6798686"/>
              <a:gd name="connsiteY750" fmla="*/ 698373 h 1542374"/>
              <a:gd name="connsiteX751" fmla="*/ 1097553 w 6798686"/>
              <a:gd name="connsiteY751" fmla="*/ 701101 h 1542374"/>
              <a:gd name="connsiteX752" fmla="*/ 1120877 w 6798686"/>
              <a:gd name="connsiteY752" fmla="*/ 719872 h 1542374"/>
              <a:gd name="connsiteX753" fmla="*/ 1100916 w 6798686"/>
              <a:gd name="connsiteY753" fmla="*/ 715472 h 1542374"/>
              <a:gd name="connsiteX754" fmla="*/ 1077399 w 6798686"/>
              <a:gd name="connsiteY754" fmla="*/ 698373 h 1542374"/>
              <a:gd name="connsiteX755" fmla="*/ 3392323 w 6798686"/>
              <a:gd name="connsiteY755" fmla="*/ 696913 h 1542374"/>
              <a:gd name="connsiteX756" fmla="*/ 3320355 w 6798686"/>
              <a:gd name="connsiteY756" fmla="*/ 747960 h 1542374"/>
              <a:gd name="connsiteX757" fmla="*/ 3229712 w 6798686"/>
              <a:gd name="connsiteY757" fmla="*/ 772628 h 1542374"/>
              <a:gd name="connsiteX758" fmla="*/ 3309865 w 6798686"/>
              <a:gd name="connsiteY758" fmla="*/ 720217 h 1542374"/>
              <a:gd name="connsiteX759" fmla="*/ 3392323 w 6798686"/>
              <a:gd name="connsiteY759" fmla="*/ 696913 h 1542374"/>
              <a:gd name="connsiteX760" fmla="*/ 3094631 w 6798686"/>
              <a:gd name="connsiteY760" fmla="*/ 696663 h 1542374"/>
              <a:gd name="connsiteX761" fmla="*/ 3091846 w 6798686"/>
              <a:gd name="connsiteY761" fmla="*/ 697931 h 1542374"/>
              <a:gd name="connsiteX762" fmla="*/ 3088349 w 6798686"/>
              <a:gd name="connsiteY762" fmla="*/ 699257 h 1542374"/>
              <a:gd name="connsiteX763" fmla="*/ 3090098 w 6798686"/>
              <a:gd name="connsiteY763" fmla="*/ 698508 h 1542374"/>
              <a:gd name="connsiteX764" fmla="*/ 3094631 w 6798686"/>
              <a:gd name="connsiteY764" fmla="*/ 696663 h 1542374"/>
              <a:gd name="connsiteX765" fmla="*/ 1781158 w 6798686"/>
              <a:gd name="connsiteY765" fmla="*/ 696126 h 1542374"/>
              <a:gd name="connsiteX766" fmla="*/ 1827594 w 6798686"/>
              <a:gd name="connsiteY766" fmla="*/ 704483 h 1542374"/>
              <a:gd name="connsiteX767" fmla="*/ 1875067 w 6798686"/>
              <a:gd name="connsiteY767" fmla="*/ 749247 h 1542374"/>
              <a:gd name="connsiteX768" fmla="*/ 1826383 w 6798686"/>
              <a:gd name="connsiteY768" fmla="*/ 742465 h 1542374"/>
              <a:gd name="connsiteX769" fmla="*/ 1814453 w 6798686"/>
              <a:gd name="connsiteY769" fmla="*/ 731207 h 1542374"/>
              <a:gd name="connsiteX770" fmla="*/ 1781158 w 6798686"/>
              <a:gd name="connsiteY770" fmla="*/ 696126 h 1542374"/>
              <a:gd name="connsiteX771" fmla="*/ 1049331 w 6798686"/>
              <a:gd name="connsiteY771" fmla="*/ 694108 h 1542374"/>
              <a:gd name="connsiteX772" fmla="*/ 1067563 w 6798686"/>
              <a:gd name="connsiteY772" fmla="*/ 696913 h 1542374"/>
              <a:gd name="connsiteX773" fmla="*/ 1089426 w 6798686"/>
              <a:gd name="connsiteY773" fmla="*/ 712840 h 1542374"/>
              <a:gd name="connsiteX774" fmla="*/ 1071367 w 6798686"/>
              <a:gd name="connsiteY774" fmla="*/ 708479 h 1542374"/>
              <a:gd name="connsiteX775" fmla="*/ 1049331 w 6798686"/>
              <a:gd name="connsiteY775" fmla="*/ 694108 h 1542374"/>
              <a:gd name="connsiteX776" fmla="*/ 3288924 w 6798686"/>
              <a:gd name="connsiteY776" fmla="*/ 693417 h 1542374"/>
              <a:gd name="connsiteX777" fmla="*/ 3209616 w 6798686"/>
              <a:gd name="connsiteY777" fmla="*/ 743157 h 1542374"/>
              <a:gd name="connsiteX778" fmla="*/ 3118705 w 6798686"/>
              <a:gd name="connsiteY778" fmla="*/ 769074 h 1542374"/>
              <a:gd name="connsiteX779" fmla="*/ 3204871 w 6798686"/>
              <a:gd name="connsiteY779" fmla="*/ 719891 h 1542374"/>
              <a:gd name="connsiteX780" fmla="*/ 3250385 w 6798686"/>
              <a:gd name="connsiteY780" fmla="*/ 705559 h 1542374"/>
              <a:gd name="connsiteX781" fmla="*/ 3288924 w 6798686"/>
              <a:gd name="connsiteY781" fmla="*/ 693417 h 1542374"/>
              <a:gd name="connsiteX782" fmla="*/ 1022415 w 6798686"/>
              <a:gd name="connsiteY782" fmla="*/ 689555 h 1542374"/>
              <a:gd name="connsiteX783" fmla="*/ 1037823 w 6798686"/>
              <a:gd name="connsiteY783" fmla="*/ 692225 h 1542374"/>
              <a:gd name="connsiteX784" fmla="*/ 1057304 w 6798686"/>
              <a:gd name="connsiteY784" fmla="*/ 704944 h 1542374"/>
              <a:gd name="connsiteX785" fmla="*/ 1042030 w 6798686"/>
              <a:gd name="connsiteY785" fmla="*/ 700871 h 1542374"/>
              <a:gd name="connsiteX786" fmla="*/ 1022415 w 6798686"/>
              <a:gd name="connsiteY786" fmla="*/ 689555 h 1542374"/>
              <a:gd name="connsiteX787" fmla="*/ 3166389 w 6798686"/>
              <a:gd name="connsiteY787" fmla="*/ 688345 h 1542374"/>
              <a:gd name="connsiteX788" fmla="*/ 3095689 w 6798686"/>
              <a:gd name="connsiteY788" fmla="*/ 725174 h 1542374"/>
              <a:gd name="connsiteX789" fmla="*/ 3017975 w 6798686"/>
              <a:gd name="connsiteY789" fmla="*/ 749977 h 1542374"/>
              <a:gd name="connsiteX790" fmla="*/ 3092595 w 6798686"/>
              <a:gd name="connsiteY790" fmla="*/ 714780 h 1542374"/>
              <a:gd name="connsiteX791" fmla="*/ 3166389 w 6798686"/>
              <a:gd name="connsiteY791" fmla="*/ 688345 h 1542374"/>
              <a:gd name="connsiteX792" fmla="*/ 997381 w 6798686"/>
              <a:gd name="connsiteY792" fmla="*/ 684790 h 1542374"/>
              <a:gd name="connsiteX793" fmla="*/ 1008274 w 6798686"/>
              <a:gd name="connsiteY793" fmla="*/ 686942 h 1542374"/>
              <a:gd name="connsiteX794" fmla="*/ 1023356 w 6798686"/>
              <a:gd name="connsiteY794" fmla="*/ 695645 h 1542374"/>
              <a:gd name="connsiteX795" fmla="*/ 1012809 w 6798686"/>
              <a:gd name="connsiteY795" fmla="*/ 692533 h 1542374"/>
              <a:gd name="connsiteX796" fmla="*/ 997381 w 6798686"/>
              <a:gd name="connsiteY796" fmla="*/ 684790 h 1542374"/>
              <a:gd name="connsiteX797" fmla="*/ 3147446 w 6798686"/>
              <a:gd name="connsiteY797" fmla="*/ 682254 h 1542374"/>
              <a:gd name="connsiteX798" fmla="*/ 3094228 w 6798686"/>
              <a:gd name="connsiteY798" fmla="*/ 708460 h 1542374"/>
              <a:gd name="connsiteX799" fmla="*/ 3035631 w 6798686"/>
              <a:gd name="connsiteY799" fmla="*/ 728805 h 1542374"/>
              <a:gd name="connsiteX800" fmla="*/ 3090309 w 6798686"/>
              <a:gd name="connsiteY800" fmla="*/ 704214 h 1542374"/>
              <a:gd name="connsiteX801" fmla="*/ 3147446 w 6798686"/>
              <a:gd name="connsiteY801" fmla="*/ 682254 h 1542374"/>
              <a:gd name="connsiteX802" fmla="*/ 3592091 w 6798686"/>
              <a:gd name="connsiteY802" fmla="*/ 681678 h 1542374"/>
              <a:gd name="connsiteX803" fmla="*/ 3257089 w 6798686"/>
              <a:gd name="connsiteY803" fmla="*/ 947823 h 1542374"/>
              <a:gd name="connsiteX804" fmla="*/ 3077148 w 6798686"/>
              <a:gd name="connsiteY804" fmla="*/ 1069205 h 1542374"/>
              <a:gd name="connsiteX805" fmla="*/ 2591333 w 6798686"/>
              <a:gd name="connsiteY805" fmla="*/ 1287263 h 1542374"/>
              <a:gd name="connsiteX806" fmla="*/ 2081578 w 6798686"/>
              <a:gd name="connsiteY806" fmla="*/ 1299885 h 1542374"/>
              <a:gd name="connsiteX807" fmla="*/ 1664598 w 6798686"/>
              <a:gd name="connsiteY807" fmla="*/ 1114411 h 1542374"/>
              <a:gd name="connsiteX808" fmla="*/ 1647442 w 6798686"/>
              <a:gd name="connsiteY808" fmla="*/ 1096122 h 1542374"/>
              <a:gd name="connsiteX809" fmla="*/ 2035373 w 6798686"/>
              <a:gd name="connsiteY809" fmla="*/ 1251970 h 1542374"/>
              <a:gd name="connsiteX810" fmla="*/ 2535810 w 6798686"/>
              <a:gd name="connsiteY810" fmla="*/ 1244477 h 1542374"/>
              <a:gd name="connsiteX811" fmla="*/ 3009003 w 6798686"/>
              <a:gd name="connsiteY811" fmla="*/ 1054085 h 1542374"/>
              <a:gd name="connsiteX812" fmla="*/ 3185812 w 6798686"/>
              <a:gd name="connsiteY812" fmla="*/ 944327 h 1542374"/>
              <a:gd name="connsiteX813" fmla="*/ 3511899 w 6798686"/>
              <a:gd name="connsiteY813" fmla="*/ 702273 h 1542374"/>
              <a:gd name="connsiteX814" fmla="*/ 3592091 w 6798686"/>
              <a:gd name="connsiteY814" fmla="*/ 681678 h 1542374"/>
              <a:gd name="connsiteX815" fmla="*/ 976959 w 6798686"/>
              <a:gd name="connsiteY815" fmla="*/ 680525 h 1542374"/>
              <a:gd name="connsiteX816" fmla="*/ 978611 w 6798686"/>
              <a:gd name="connsiteY816" fmla="*/ 680890 h 1542374"/>
              <a:gd name="connsiteX817" fmla="*/ 983395 w 6798686"/>
              <a:gd name="connsiteY817" fmla="*/ 683273 h 1542374"/>
              <a:gd name="connsiteX818" fmla="*/ 976959 w 6798686"/>
              <a:gd name="connsiteY818" fmla="*/ 680525 h 1542374"/>
              <a:gd name="connsiteX819" fmla="*/ 1877565 w 6798686"/>
              <a:gd name="connsiteY819" fmla="*/ 680237 h 1542374"/>
              <a:gd name="connsiteX820" fmla="*/ 1908189 w 6798686"/>
              <a:gd name="connsiteY820" fmla="*/ 700102 h 1542374"/>
              <a:gd name="connsiteX821" fmla="*/ 1892742 w 6798686"/>
              <a:gd name="connsiteY821" fmla="*/ 692552 h 1542374"/>
              <a:gd name="connsiteX822" fmla="*/ 1880946 w 6798686"/>
              <a:gd name="connsiteY822" fmla="*/ 682984 h 1542374"/>
              <a:gd name="connsiteX823" fmla="*/ 1877565 w 6798686"/>
              <a:gd name="connsiteY823" fmla="*/ 680237 h 1542374"/>
              <a:gd name="connsiteX824" fmla="*/ 1314823 w 6798686"/>
              <a:gd name="connsiteY824" fmla="*/ 678911 h 1542374"/>
              <a:gd name="connsiteX825" fmla="*/ 1341105 w 6798686"/>
              <a:gd name="connsiteY825" fmla="*/ 716433 h 1542374"/>
              <a:gd name="connsiteX826" fmla="*/ 1314381 w 6798686"/>
              <a:gd name="connsiteY826" fmla="*/ 714953 h 1542374"/>
              <a:gd name="connsiteX827" fmla="*/ 1287657 w 6798686"/>
              <a:gd name="connsiteY827" fmla="*/ 678931 h 1542374"/>
              <a:gd name="connsiteX828" fmla="*/ 1314823 w 6798686"/>
              <a:gd name="connsiteY828" fmla="*/ 678911 h 1542374"/>
              <a:gd name="connsiteX829" fmla="*/ 1342027 w 6798686"/>
              <a:gd name="connsiteY829" fmla="*/ 678892 h 1542374"/>
              <a:gd name="connsiteX830" fmla="*/ 1537664 w 6798686"/>
              <a:gd name="connsiteY830" fmla="*/ 679949 h 1542374"/>
              <a:gd name="connsiteX831" fmla="*/ 1772379 w 6798686"/>
              <a:gd name="connsiteY831" fmla="*/ 694838 h 1542374"/>
              <a:gd name="connsiteX832" fmla="*/ 1810437 w 6798686"/>
              <a:gd name="connsiteY832" fmla="*/ 735337 h 1542374"/>
              <a:gd name="connsiteX833" fmla="*/ 1816797 w 6798686"/>
              <a:gd name="connsiteY833" fmla="*/ 741351 h 1542374"/>
              <a:gd name="connsiteX834" fmla="*/ 1599911 w 6798686"/>
              <a:gd name="connsiteY834" fmla="*/ 727499 h 1542374"/>
              <a:gd name="connsiteX835" fmla="*/ 1583101 w 6798686"/>
              <a:gd name="connsiteY835" fmla="*/ 726807 h 1542374"/>
              <a:gd name="connsiteX836" fmla="*/ 1518068 w 6798686"/>
              <a:gd name="connsiteY836" fmla="*/ 724194 h 1542374"/>
              <a:gd name="connsiteX837" fmla="*/ 1346004 w 6798686"/>
              <a:gd name="connsiteY837" fmla="*/ 716682 h 1542374"/>
              <a:gd name="connsiteX838" fmla="*/ 1319510 w 6798686"/>
              <a:gd name="connsiteY838" fmla="*/ 678911 h 1542374"/>
              <a:gd name="connsiteX839" fmla="*/ 1342027 w 6798686"/>
              <a:gd name="connsiteY839" fmla="*/ 678892 h 1542374"/>
              <a:gd name="connsiteX840" fmla="*/ 1256091 w 6798686"/>
              <a:gd name="connsiteY840" fmla="*/ 678873 h 1542374"/>
              <a:gd name="connsiteX841" fmla="*/ 1282758 w 6798686"/>
              <a:gd name="connsiteY841" fmla="*/ 678931 h 1542374"/>
              <a:gd name="connsiteX842" fmla="*/ 1309251 w 6798686"/>
              <a:gd name="connsiteY842" fmla="*/ 714665 h 1542374"/>
              <a:gd name="connsiteX843" fmla="*/ 1282969 w 6798686"/>
              <a:gd name="connsiteY843" fmla="*/ 713071 h 1542374"/>
              <a:gd name="connsiteX844" fmla="*/ 1256091 w 6798686"/>
              <a:gd name="connsiteY844" fmla="*/ 678873 h 1542374"/>
              <a:gd name="connsiteX845" fmla="*/ 1224757 w 6798686"/>
              <a:gd name="connsiteY845" fmla="*/ 678719 h 1542374"/>
              <a:gd name="connsiteX846" fmla="*/ 1250962 w 6798686"/>
              <a:gd name="connsiteY846" fmla="*/ 678873 h 1542374"/>
              <a:gd name="connsiteX847" fmla="*/ 1277571 w 6798686"/>
              <a:gd name="connsiteY847" fmla="*/ 712725 h 1542374"/>
              <a:gd name="connsiteX848" fmla="*/ 1251749 w 6798686"/>
              <a:gd name="connsiteY848" fmla="*/ 710957 h 1542374"/>
              <a:gd name="connsiteX849" fmla="*/ 1224757 w 6798686"/>
              <a:gd name="connsiteY849" fmla="*/ 678719 h 1542374"/>
              <a:gd name="connsiteX850" fmla="*/ 1193671 w 6798686"/>
              <a:gd name="connsiteY850" fmla="*/ 678431 h 1542374"/>
              <a:gd name="connsiteX851" fmla="*/ 1219377 w 6798686"/>
              <a:gd name="connsiteY851" fmla="*/ 678681 h 1542374"/>
              <a:gd name="connsiteX852" fmla="*/ 1246024 w 6798686"/>
              <a:gd name="connsiteY852" fmla="*/ 710554 h 1542374"/>
              <a:gd name="connsiteX853" fmla="*/ 1220722 w 6798686"/>
              <a:gd name="connsiteY853" fmla="*/ 708633 h 1542374"/>
              <a:gd name="connsiteX854" fmla="*/ 1193671 w 6798686"/>
              <a:gd name="connsiteY854" fmla="*/ 678431 h 1542374"/>
              <a:gd name="connsiteX855" fmla="*/ 1847959 w 6798686"/>
              <a:gd name="connsiteY855" fmla="*/ 677970 h 1542374"/>
              <a:gd name="connsiteX856" fmla="*/ 1856816 w 6798686"/>
              <a:gd name="connsiteY856" fmla="*/ 681774 h 1542374"/>
              <a:gd name="connsiteX857" fmla="*/ 1889207 w 6798686"/>
              <a:gd name="connsiteY857" fmla="*/ 696779 h 1542374"/>
              <a:gd name="connsiteX858" fmla="*/ 1930090 w 6798686"/>
              <a:gd name="connsiteY858" fmla="*/ 729324 h 1542374"/>
              <a:gd name="connsiteX859" fmla="*/ 1915259 w 6798686"/>
              <a:gd name="connsiteY859" fmla="*/ 723791 h 1542374"/>
              <a:gd name="connsiteX860" fmla="*/ 1886844 w 6798686"/>
              <a:gd name="connsiteY860" fmla="*/ 714262 h 1542374"/>
              <a:gd name="connsiteX861" fmla="*/ 1847959 w 6798686"/>
              <a:gd name="connsiteY861" fmla="*/ 677970 h 1542374"/>
              <a:gd name="connsiteX862" fmla="*/ 1162778 w 6798686"/>
              <a:gd name="connsiteY862" fmla="*/ 677951 h 1542374"/>
              <a:gd name="connsiteX863" fmla="*/ 1188004 w 6798686"/>
              <a:gd name="connsiteY863" fmla="*/ 678354 h 1542374"/>
              <a:gd name="connsiteX864" fmla="*/ 1214632 w 6798686"/>
              <a:gd name="connsiteY864" fmla="*/ 708133 h 1542374"/>
              <a:gd name="connsiteX865" fmla="*/ 1189790 w 6798686"/>
              <a:gd name="connsiteY865" fmla="*/ 705981 h 1542374"/>
              <a:gd name="connsiteX866" fmla="*/ 1162778 w 6798686"/>
              <a:gd name="connsiteY866" fmla="*/ 677951 h 1542374"/>
              <a:gd name="connsiteX867" fmla="*/ 1132269 w 6798686"/>
              <a:gd name="connsiteY867" fmla="*/ 677221 h 1542374"/>
              <a:gd name="connsiteX868" fmla="*/ 1156726 w 6798686"/>
              <a:gd name="connsiteY868" fmla="*/ 677816 h 1542374"/>
              <a:gd name="connsiteX869" fmla="*/ 1183278 w 6798686"/>
              <a:gd name="connsiteY869" fmla="*/ 705405 h 1542374"/>
              <a:gd name="connsiteX870" fmla="*/ 1159147 w 6798686"/>
              <a:gd name="connsiteY870" fmla="*/ 703042 h 1542374"/>
              <a:gd name="connsiteX871" fmla="*/ 1132269 w 6798686"/>
              <a:gd name="connsiteY871" fmla="*/ 677221 h 1542374"/>
              <a:gd name="connsiteX872" fmla="*/ 1102087 w 6798686"/>
              <a:gd name="connsiteY872" fmla="*/ 676241 h 1542374"/>
              <a:gd name="connsiteX873" fmla="*/ 1125776 w 6798686"/>
              <a:gd name="connsiteY873" fmla="*/ 677029 h 1542374"/>
              <a:gd name="connsiteX874" fmla="*/ 1152077 w 6798686"/>
              <a:gd name="connsiteY874" fmla="*/ 702312 h 1542374"/>
              <a:gd name="connsiteX875" fmla="*/ 1128715 w 6798686"/>
              <a:gd name="connsiteY875" fmla="*/ 699756 h 1542374"/>
              <a:gd name="connsiteX876" fmla="*/ 1102087 w 6798686"/>
              <a:gd name="connsiteY876" fmla="*/ 676241 h 1542374"/>
              <a:gd name="connsiteX877" fmla="*/ 1072308 w 6798686"/>
              <a:gd name="connsiteY877" fmla="*/ 674915 h 1542374"/>
              <a:gd name="connsiteX878" fmla="*/ 1095056 w 6798686"/>
              <a:gd name="connsiteY878" fmla="*/ 675953 h 1542374"/>
              <a:gd name="connsiteX879" fmla="*/ 1120934 w 6798686"/>
              <a:gd name="connsiteY879" fmla="*/ 698834 h 1542374"/>
              <a:gd name="connsiteX880" fmla="*/ 1098476 w 6798686"/>
              <a:gd name="connsiteY880" fmla="*/ 696029 h 1542374"/>
              <a:gd name="connsiteX881" fmla="*/ 1072308 w 6798686"/>
              <a:gd name="connsiteY881" fmla="*/ 674915 h 1542374"/>
              <a:gd name="connsiteX882" fmla="*/ 1042952 w 6798686"/>
              <a:gd name="connsiteY882" fmla="*/ 673244 h 1542374"/>
              <a:gd name="connsiteX883" fmla="*/ 1064585 w 6798686"/>
              <a:gd name="connsiteY883" fmla="*/ 674512 h 1542374"/>
              <a:gd name="connsiteX884" fmla="*/ 1089811 w 6798686"/>
              <a:gd name="connsiteY884" fmla="*/ 694877 h 1542374"/>
              <a:gd name="connsiteX885" fmla="*/ 1068466 w 6798686"/>
              <a:gd name="connsiteY885" fmla="*/ 691841 h 1542374"/>
              <a:gd name="connsiteX886" fmla="*/ 1042952 w 6798686"/>
              <a:gd name="connsiteY886" fmla="*/ 673244 h 1542374"/>
              <a:gd name="connsiteX887" fmla="*/ 3482774 w 6798686"/>
              <a:gd name="connsiteY887" fmla="*/ 672418 h 1542374"/>
              <a:gd name="connsiteX888" fmla="*/ 3419354 w 6798686"/>
              <a:gd name="connsiteY888" fmla="*/ 721005 h 1542374"/>
              <a:gd name="connsiteX889" fmla="*/ 3333150 w 6798686"/>
              <a:gd name="connsiteY889" fmla="*/ 744463 h 1542374"/>
              <a:gd name="connsiteX890" fmla="*/ 3404657 w 6798686"/>
              <a:gd name="connsiteY890" fmla="*/ 693494 h 1542374"/>
              <a:gd name="connsiteX891" fmla="*/ 3482774 w 6798686"/>
              <a:gd name="connsiteY891" fmla="*/ 672418 h 1542374"/>
              <a:gd name="connsiteX892" fmla="*/ 1014134 w 6798686"/>
              <a:gd name="connsiteY892" fmla="*/ 671150 h 1542374"/>
              <a:gd name="connsiteX893" fmla="*/ 1034326 w 6798686"/>
              <a:gd name="connsiteY893" fmla="*/ 672667 h 1542374"/>
              <a:gd name="connsiteX894" fmla="*/ 1058572 w 6798686"/>
              <a:gd name="connsiteY894" fmla="*/ 690362 h 1542374"/>
              <a:gd name="connsiteX895" fmla="*/ 1038649 w 6798686"/>
              <a:gd name="connsiteY895" fmla="*/ 687153 h 1542374"/>
              <a:gd name="connsiteX896" fmla="*/ 1030100 w 6798686"/>
              <a:gd name="connsiteY896" fmla="*/ 681563 h 1542374"/>
              <a:gd name="connsiteX897" fmla="*/ 1014134 w 6798686"/>
              <a:gd name="connsiteY897" fmla="*/ 671150 h 1542374"/>
              <a:gd name="connsiteX898" fmla="*/ 985989 w 6798686"/>
              <a:gd name="connsiteY898" fmla="*/ 668594 h 1542374"/>
              <a:gd name="connsiteX899" fmla="*/ 1004221 w 6798686"/>
              <a:gd name="connsiteY899" fmla="*/ 670304 h 1542374"/>
              <a:gd name="connsiteX900" fmla="*/ 1026949 w 6798686"/>
              <a:gd name="connsiteY900" fmla="*/ 685136 h 1542374"/>
              <a:gd name="connsiteX901" fmla="*/ 1009024 w 6798686"/>
              <a:gd name="connsiteY901" fmla="*/ 681851 h 1542374"/>
              <a:gd name="connsiteX902" fmla="*/ 985989 w 6798686"/>
              <a:gd name="connsiteY902" fmla="*/ 668594 h 1542374"/>
              <a:gd name="connsiteX903" fmla="*/ 3281489 w 6798686"/>
              <a:gd name="connsiteY903" fmla="*/ 668056 h 1542374"/>
              <a:gd name="connsiteX904" fmla="*/ 3248713 w 6798686"/>
              <a:gd name="connsiteY904" fmla="*/ 688152 h 1542374"/>
              <a:gd name="connsiteX905" fmla="*/ 3206254 w 6798686"/>
              <a:gd name="connsiteY905" fmla="*/ 713609 h 1542374"/>
              <a:gd name="connsiteX906" fmla="*/ 3167773 w 6798686"/>
              <a:gd name="connsiteY906" fmla="*/ 725635 h 1542374"/>
              <a:gd name="connsiteX907" fmla="*/ 3121068 w 6798686"/>
              <a:gd name="connsiteY907" fmla="*/ 740064 h 1542374"/>
              <a:gd name="connsiteX908" fmla="*/ 3173017 w 6798686"/>
              <a:gd name="connsiteY908" fmla="*/ 711630 h 1542374"/>
              <a:gd name="connsiteX909" fmla="*/ 3201509 w 6798686"/>
              <a:gd name="connsiteY909" fmla="*/ 695588 h 1542374"/>
              <a:gd name="connsiteX910" fmla="*/ 3254400 w 6798686"/>
              <a:gd name="connsiteY910" fmla="*/ 677432 h 1542374"/>
              <a:gd name="connsiteX911" fmla="*/ 3281489 w 6798686"/>
              <a:gd name="connsiteY911" fmla="*/ 668056 h 1542374"/>
              <a:gd name="connsiteX912" fmla="*/ 958861 w 6798686"/>
              <a:gd name="connsiteY912" fmla="*/ 665597 h 1542374"/>
              <a:gd name="connsiteX913" fmla="*/ 974211 w 6798686"/>
              <a:gd name="connsiteY913" fmla="*/ 667365 h 1542374"/>
              <a:gd name="connsiteX914" fmla="*/ 994365 w 6798686"/>
              <a:gd name="connsiteY914" fmla="*/ 678950 h 1542374"/>
              <a:gd name="connsiteX915" fmla="*/ 979303 w 6798686"/>
              <a:gd name="connsiteY915" fmla="*/ 675761 h 1542374"/>
              <a:gd name="connsiteX916" fmla="*/ 958861 w 6798686"/>
              <a:gd name="connsiteY916" fmla="*/ 665597 h 1542374"/>
              <a:gd name="connsiteX917" fmla="*/ 3384446 w 6798686"/>
              <a:gd name="connsiteY917" fmla="*/ 663772 h 1542374"/>
              <a:gd name="connsiteX918" fmla="*/ 3311018 w 6798686"/>
              <a:gd name="connsiteY918" fmla="*/ 713973 h 1542374"/>
              <a:gd name="connsiteX919" fmla="*/ 3241873 w 6798686"/>
              <a:gd name="connsiteY919" fmla="*/ 733858 h 1542374"/>
              <a:gd name="connsiteX920" fmla="*/ 3226293 w 6798686"/>
              <a:gd name="connsiteY920" fmla="*/ 738354 h 1542374"/>
              <a:gd name="connsiteX921" fmla="*/ 3305561 w 6798686"/>
              <a:gd name="connsiteY921" fmla="*/ 688210 h 1542374"/>
              <a:gd name="connsiteX922" fmla="*/ 3384446 w 6798686"/>
              <a:gd name="connsiteY922" fmla="*/ 663772 h 1542374"/>
              <a:gd name="connsiteX923" fmla="*/ 933539 w 6798686"/>
              <a:gd name="connsiteY923" fmla="*/ 662216 h 1542374"/>
              <a:gd name="connsiteX924" fmla="*/ 944068 w 6798686"/>
              <a:gd name="connsiteY924" fmla="*/ 663696 h 1542374"/>
              <a:gd name="connsiteX925" fmla="*/ 959034 w 6798686"/>
              <a:gd name="connsiteY925" fmla="*/ 671131 h 1542374"/>
              <a:gd name="connsiteX926" fmla="*/ 948851 w 6798686"/>
              <a:gd name="connsiteY926" fmla="*/ 668652 h 1542374"/>
              <a:gd name="connsiteX927" fmla="*/ 933539 w 6798686"/>
              <a:gd name="connsiteY927" fmla="*/ 662216 h 1542374"/>
              <a:gd name="connsiteX928" fmla="*/ 3678602 w 6798686"/>
              <a:gd name="connsiteY928" fmla="*/ 660621 h 1542374"/>
              <a:gd name="connsiteX929" fmla="*/ 3330729 w 6798686"/>
              <a:gd name="connsiteY929" fmla="*/ 954874 h 1542374"/>
              <a:gd name="connsiteX930" fmla="*/ 3147446 w 6798686"/>
              <a:gd name="connsiteY930" fmla="*/ 1088053 h 1542374"/>
              <a:gd name="connsiteX931" fmla="*/ 2647739 w 6798686"/>
              <a:gd name="connsiteY931" fmla="*/ 1334236 h 1542374"/>
              <a:gd name="connsiteX932" fmla="*/ 2126880 w 6798686"/>
              <a:gd name="connsiteY932" fmla="*/ 1351988 h 1542374"/>
              <a:gd name="connsiteX933" fmla="*/ 1695722 w 6798686"/>
              <a:gd name="connsiteY933" fmla="*/ 1146553 h 1542374"/>
              <a:gd name="connsiteX934" fmla="*/ 1678470 w 6798686"/>
              <a:gd name="connsiteY934" fmla="*/ 1128897 h 1542374"/>
              <a:gd name="connsiteX935" fmla="*/ 2080637 w 6798686"/>
              <a:gd name="connsiteY935" fmla="*/ 1303977 h 1542374"/>
              <a:gd name="connsiteX936" fmla="*/ 2387166 w 6798686"/>
              <a:gd name="connsiteY936" fmla="*/ 1325015 h 1542374"/>
              <a:gd name="connsiteX937" fmla="*/ 2592332 w 6798686"/>
              <a:gd name="connsiteY937" fmla="*/ 1291336 h 1542374"/>
              <a:gd name="connsiteX938" fmla="*/ 3079377 w 6798686"/>
              <a:gd name="connsiteY938" fmla="*/ 1072760 h 1542374"/>
              <a:gd name="connsiteX939" fmla="*/ 3259529 w 6798686"/>
              <a:gd name="connsiteY939" fmla="*/ 951224 h 1542374"/>
              <a:gd name="connsiteX940" fmla="*/ 3601178 w 6798686"/>
              <a:gd name="connsiteY940" fmla="*/ 679392 h 1542374"/>
              <a:gd name="connsiteX941" fmla="*/ 3678602 w 6798686"/>
              <a:gd name="connsiteY941" fmla="*/ 660621 h 1542374"/>
              <a:gd name="connsiteX942" fmla="*/ 912598 w 6798686"/>
              <a:gd name="connsiteY942" fmla="*/ 658931 h 1542374"/>
              <a:gd name="connsiteX943" fmla="*/ 912906 w 6798686"/>
              <a:gd name="connsiteY943" fmla="*/ 658969 h 1542374"/>
              <a:gd name="connsiteX944" fmla="*/ 913616 w 6798686"/>
              <a:gd name="connsiteY944" fmla="*/ 659277 h 1542374"/>
              <a:gd name="connsiteX945" fmla="*/ 912598 w 6798686"/>
              <a:gd name="connsiteY945" fmla="*/ 658931 h 1542374"/>
              <a:gd name="connsiteX946" fmla="*/ 1793166 w 6798686"/>
              <a:gd name="connsiteY946" fmla="*/ 658719 h 1542374"/>
              <a:gd name="connsiteX947" fmla="*/ 1834261 w 6798686"/>
              <a:gd name="connsiteY947" fmla="*/ 672475 h 1542374"/>
              <a:gd name="connsiteX948" fmla="*/ 1874548 w 6798686"/>
              <a:gd name="connsiteY948" fmla="*/ 710631 h 1542374"/>
              <a:gd name="connsiteX949" fmla="*/ 1831033 w 6798686"/>
              <a:gd name="connsiteY949" fmla="*/ 699872 h 1542374"/>
              <a:gd name="connsiteX950" fmla="*/ 1793166 w 6798686"/>
              <a:gd name="connsiteY950" fmla="*/ 658719 h 1542374"/>
              <a:gd name="connsiteX951" fmla="*/ 3567883 w 6798686"/>
              <a:gd name="connsiteY951" fmla="*/ 650996 h 1542374"/>
              <a:gd name="connsiteX952" fmla="*/ 3512725 w 6798686"/>
              <a:gd name="connsiteY952" fmla="*/ 696106 h 1542374"/>
              <a:gd name="connsiteX953" fmla="*/ 3430594 w 6798686"/>
              <a:gd name="connsiteY953" fmla="*/ 717970 h 1542374"/>
              <a:gd name="connsiteX954" fmla="*/ 3493495 w 6798686"/>
              <a:gd name="connsiteY954" fmla="*/ 669632 h 1542374"/>
              <a:gd name="connsiteX955" fmla="*/ 3567883 w 6798686"/>
              <a:gd name="connsiteY955" fmla="*/ 650996 h 1542374"/>
              <a:gd name="connsiteX956" fmla="*/ 3272343 w 6798686"/>
              <a:gd name="connsiteY956" fmla="*/ 649133 h 1542374"/>
              <a:gd name="connsiteX957" fmla="*/ 3202738 w 6798686"/>
              <a:gd name="connsiteY957" fmla="*/ 689363 h 1542374"/>
              <a:gd name="connsiteX958" fmla="*/ 3125409 w 6798686"/>
              <a:gd name="connsiteY958" fmla="*/ 715414 h 1542374"/>
              <a:gd name="connsiteX959" fmla="*/ 3199011 w 6798686"/>
              <a:gd name="connsiteY959" fmla="*/ 676414 h 1542374"/>
              <a:gd name="connsiteX960" fmla="*/ 3272343 w 6798686"/>
              <a:gd name="connsiteY960" fmla="*/ 649133 h 1542374"/>
              <a:gd name="connsiteX961" fmla="*/ 1000494 w 6798686"/>
              <a:gd name="connsiteY961" fmla="*/ 647922 h 1542374"/>
              <a:gd name="connsiteX962" fmla="*/ 1026334 w 6798686"/>
              <a:gd name="connsiteY962" fmla="*/ 666827 h 1542374"/>
              <a:gd name="connsiteX963" fmla="*/ 1004874 w 6798686"/>
              <a:gd name="connsiteY963" fmla="*/ 665117 h 1542374"/>
              <a:gd name="connsiteX964" fmla="*/ 978726 w 6798686"/>
              <a:gd name="connsiteY964" fmla="*/ 648038 h 1542374"/>
              <a:gd name="connsiteX965" fmla="*/ 1000494 w 6798686"/>
              <a:gd name="connsiteY965" fmla="*/ 647922 h 1542374"/>
              <a:gd name="connsiteX966" fmla="*/ 949735 w 6798686"/>
              <a:gd name="connsiteY966" fmla="*/ 647769 h 1542374"/>
              <a:gd name="connsiteX967" fmla="*/ 970062 w 6798686"/>
              <a:gd name="connsiteY967" fmla="*/ 648018 h 1542374"/>
              <a:gd name="connsiteX968" fmla="*/ 994864 w 6798686"/>
              <a:gd name="connsiteY968" fmla="*/ 664214 h 1542374"/>
              <a:gd name="connsiteX969" fmla="*/ 974788 w 6798686"/>
              <a:gd name="connsiteY969" fmla="*/ 662158 h 1542374"/>
              <a:gd name="connsiteX970" fmla="*/ 954827 w 6798686"/>
              <a:gd name="connsiteY970" fmla="*/ 650689 h 1542374"/>
              <a:gd name="connsiteX971" fmla="*/ 949735 w 6798686"/>
              <a:gd name="connsiteY971" fmla="*/ 647769 h 1542374"/>
              <a:gd name="connsiteX972" fmla="*/ 1031099 w 6798686"/>
              <a:gd name="connsiteY972" fmla="*/ 647384 h 1542374"/>
              <a:gd name="connsiteX973" fmla="*/ 1057611 w 6798686"/>
              <a:gd name="connsiteY973" fmla="*/ 668883 h 1542374"/>
              <a:gd name="connsiteX974" fmla="*/ 1035056 w 6798686"/>
              <a:gd name="connsiteY974" fmla="*/ 667461 h 1542374"/>
              <a:gd name="connsiteX975" fmla="*/ 1008198 w 6798686"/>
              <a:gd name="connsiteY975" fmla="*/ 647826 h 1542374"/>
              <a:gd name="connsiteX976" fmla="*/ 1031099 w 6798686"/>
              <a:gd name="connsiteY976" fmla="*/ 647384 h 1542374"/>
              <a:gd name="connsiteX977" fmla="*/ 921244 w 6798686"/>
              <a:gd name="connsiteY977" fmla="*/ 646923 h 1542374"/>
              <a:gd name="connsiteX978" fmla="*/ 939706 w 6798686"/>
              <a:gd name="connsiteY978" fmla="*/ 647538 h 1542374"/>
              <a:gd name="connsiteX979" fmla="*/ 952444 w 6798686"/>
              <a:gd name="connsiteY979" fmla="*/ 654858 h 1542374"/>
              <a:gd name="connsiteX980" fmla="*/ 962742 w 6798686"/>
              <a:gd name="connsiteY980" fmla="*/ 660775 h 1542374"/>
              <a:gd name="connsiteX981" fmla="*/ 944548 w 6798686"/>
              <a:gd name="connsiteY981" fmla="*/ 658489 h 1542374"/>
              <a:gd name="connsiteX982" fmla="*/ 921244 w 6798686"/>
              <a:gd name="connsiteY982" fmla="*/ 646923 h 1542374"/>
              <a:gd name="connsiteX983" fmla="*/ 1061896 w 6798686"/>
              <a:gd name="connsiteY983" fmla="*/ 646462 h 1542374"/>
              <a:gd name="connsiteX984" fmla="*/ 1088870 w 6798686"/>
              <a:gd name="connsiteY984" fmla="*/ 670458 h 1542374"/>
              <a:gd name="connsiteX985" fmla="*/ 1065373 w 6798686"/>
              <a:gd name="connsiteY985" fmla="*/ 669305 h 1542374"/>
              <a:gd name="connsiteX986" fmla="*/ 1038092 w 6798686"/>
              <a:gd name="connsiteY986" fmla="*/ 647211 h 1542374"/>
              <a:gd name="connsiteX987" fmla="*/ 1061896 w 6798686"/>
              <a:gd name="connsiteY987" fmla="*/ 646462 h 1542374"/>
              <a:gd name="connsiteX988" fmla="*/ 1740121 w 6798686"/>
              <a:gd name="connsiteY988" fmla="*/ 645924 h 1542374"/>
              <a:gd name="connsiteX989" fmla="*/ 1783137 w 6798686"/>
              <a:gd name="connsiteY989" fmla="*/ 655915 h 1542374"/>
              <a:gd name="connsiteX990" fmla="*/ 1821216 w 6798686"/>
              <a:gd name="connsiteY990" fmla="*/ 697835 h 1542374"/>
              <a:gd name="connsiteX991" fmla="*/ 1775856 w 6798686"/>
              <a:gd name="connsiteY991" fmla="*/ 690054 h 1542374"/>
              <a:gd name="connsiteX992" fmla="*/ 1740121 w 6798686"/>
              <a:gd name="connsiteY992" fmla="*/ 645924 h 1542374"/>
              <a:gd name="connsiteX993" fmla="*/ 893329 w 6798686"/>
              <a:gd name="connsiteY993" fmla="*/ 645425 h 1542374"/>
              <a:gd name="connsiteX994" fmla="*/ 909102 w 6798686"/>
              <a:gd name="connsiteY994" fmla="*/ 646366 h 1542374"/>
              <a:gd name="connsiteX995" fmla="*/ 929044 w 6798686"/>
              <a:gd name="connsiteY995" fmla="*/ 656241 h 1542374"/>
              <a:gd name="connsiteX996" fmla="*/ 913232 w 6798686"/>
              <a:gd name="connsiteY996" fmla="*/ 653724 h 1542374"/>
              <a:gd name="connsiteX997" fmla="*/ 893329 w 6798686"/>
              <a:gd name="connsiteY997" fmla="*/ 645425 h 1542374"/>
              <a:gd name="connsiteX998" fmla="*/ 1092942 w 6798686"/>
              <a:gd name="connsiteY998" fmla="*/ 645252 h 1542374"/>
              <a:gd name="connsiteX999" fmla="*/ 1120166 w 6798686"/>
              <a:gd name="connsiteY999" fmla="*/ 671630 h 1542374"/>
              <a:gd name="connsiteX1000" fmla="*/ 1095901 w 6798686"/>
              <a:gd name="connsiteY1000" fmla="*/ 670746 h 1542374"/>
              <a:gd name="connsiteX1001" fmla="*/ 1068331 w 6798686"/>
              <a:gd name="connsiteY1001" fmla="*/ 646232 h 1542374"/>
              <a:gd name="connsiteX1002" fmla="*/ 1092942 w 6798686"/>
              <a:gd name="connsiteY1002" fmla="*/ 645252 h 1542374"/>
              <a:gd name="connsiteX1003" fmla="*/ 1124239 w 6798686"/>
              <a:gd name="connsiteY1003" fmla="*/ 643792 h 1542374"/>
              <a:gd name="connsiteX1004" fmla="*/ 1151597 w 6798686"/>
              <a:gd name="connsiteY1004" fmla="*/ 672456 h 1542374"/>
              <a:gd name="connsiteX1005" fmla="*/ 1126640 w 6798686"/>
              <a:gd name="connsiteY1005" fmla="*/ 671822 h 1542374"/>
              <a:gd name="connsiteX1006" fmla="*/ 1098937 w 6798686"/>
              <a:gd name="connsiteY1006" fmla="*/ 644983 h 1542374"/>
              <a:gd name="connsiteX1007" fmla="*/ 1124239 w 6798686"/>
              <a:gd name="connsiteY1007" fmla="*/ 643792 h 1542374"/>
              <a:gd name="connsiteX1008" fmla="*/ 866259 w 6798686"/>
              <a:gd name="connsiteY1008" fmla="*/ 643196 h 1542374"/>
              <a:gd name="connsiteX1009" fmla="*/ 877517 w 6798686"/>
              <a:gd name="connsiteY1009" fmla="*/ 644234 h 1542374"/>
              <a:gd name="connsiteX1010" fmla="*/ 890466 w 6798686"/>
              <a:gd name="connsiteY1010" fmla="*/ 649632 h 1542374"/>
              <a:gd name="connsiteX1011" fmla="*/ 878804 w 6798686"/>
              <a:gd name="connsiteY1011" fmla="*/ 647442 h 1542374"/>
              <a:gd name="connsiteX1012" fmla="*/ 866259 w 6798686"/>
              <a:gd name="connsiteY1012" fmla="*/ 643196 h 1542374"/>
              <a:gd name="connsiteX1013" fmla="*/ 1155900 w 6798686"/>
              <a:gd name="connsiteY1013" fmla="*/ 642159 h 1542374"/>
              <a:gd name="connsiteX1014" fmla="*/ 1183278 w 6798686"/>
              <a:gd name="connsiteY1014" fmla="*/ 673052 h 1542374"/>
              <a:gd name="connsiteX1015" fmla="*/ 1157648 w 6798686"/>
              <a:gd name="connsiteY1015" fmla="*/ 672591 h 1542374"/>
              <a:gd name="connsiteX1016" fmla="*/ 1129868 w 6798686"/>
              <a:gd name="connsiteY1016" fmla="*/ 643504 h 1542374"/>
              <a:gd name="connsiteX1017" fmla="*/ 1155900 w 6798686"/>
              <a:gd name="connsiteY1017" fmla="*/ 642159 h 1542374"/>
              <a:gd name="connsiteX1018" fmla="*/ 3761753 w 6798686"/>
              <a:gd name="connsiteY1018" fmla="*/ 641890 h 1542374"/>
              <a:gd name="connsiteX1019" fmla="*/ 3404408 w 6798686"/>
              <a:gd name="connsiteY1019" fmla="*/ 961925 h 1542374"/>
              <a:gd name="connsiteX1020" fmla="*/ 3217743 w 6798686"/>
              <a:gd name="connsiteY1020" fmla="*/ 1106880 h 1542374"/>
              <a:gd name="connsiteX1021" fmla="*/ 2704146 w 6798686"/>
              <a:gd name="connsiteY1021" fmla="*/ 1381210 h 1542374"/>
              <a:gd name="connsiteX1022" fmla="*/ 2172163 w 6798686"/>
              <a:gd name="connsiteY1022" fmla="*/ 1404092 h 1542374"/>
              <a:gd name="connsiteX1023" fmla="*/ 1723637 w 6798686"/>
              <a:gd name="connsiteY1023" fmla="*/ 1174295 h 1542374"/>
              <a:gd name="connsiteX1024" fmla="*/ 1711610 w 6798686"/>
              <a:gd name="connsiteY1024" fmla="*/ 1162480 h 1542374"/>
              <a:gd name="connsiteX1025" fmla="*/ 2125900 w 6798686"/>
              <a:gd name="connsiteY1025" fmla="*/ 1355984 h 1542374"/>
              <a:gd name="connsiteX1026" fmla="*/ 2424898 w 6798686"/>
              <a:gd name="connsiteY1026" fmla="*/ 1378885 h 1542374"/>
              <a:gd name="connsiteX1027" fmla="*/ 2648834 w 6798686"/>
              <a:gd name="connsiteY1027" fmla="*/ 1338194 h 1542374"/>
              <a:gd name="connsiteX1028" fmla="*/ 3149732 w 6798686"/>
              <a:gd name="connsiteY1028" fmla="*/ 1091453 h 1542374"/>
              <a:gd name="connsiteX1029" fmla="*/ 3333246 w 6798686"/>
              <a:gd name="connsiteY1029" fmla="*/ 958121 h 1542374"/>
              <a:gd name="connsiteX1030" fmla="*/ 3686806 w 6798686"/>
              <a:gd name="connsiteY1030" fmla="*/ 658700 h 1542374"/>
              <a:gd name="connsiteX1031" fmla="*/ 3761753 w 6798686"/>
              <a:gd name="connsiteY1031" fmla="*/ 641890 h 1542374"/>
              <a:gd name="connsiteX1032" fmla="*/ 842916 w 6798686"/>
              <a:gd name="connsiteY1032" fmla="*/ 640814 h 1542374"/>
              <a:gd name="connsiteX1033" fmla="*/ 843473 w 6798686"/>
              <a:gd name="connsiteY1033" fmla="*/ 640871 h 1542374"/>
              <a:gd name="connsiteX1034" fmla="*/ 844146 w 6798686"/>
              <a:gd name="connsiteY1034" fmla="*/ 641102 h 1542374"/>
              <a:gd name="connsiteX1035" fmla="*/ 843704 w 6798686"/>
              <a:gd name="connsiteY1035" fmla="*/ 641025 h 1542374"/>
              <a:gd name="connsiteX1036" fmla="*/ 842916 w 6798686"/>
              <a:gd name="connsiteY1036" fmla="*/ 640814 h 1542374"/>
              <a:gd name="connsiteX1037" fmla="*/ 1187658 w 6798686"/>
              <a:gd name="connsiteY1037" fmla="*/ 640410 h 1542374"/>
              <a:gd name="connsiteX1038" fmla="*/ 1214978 w 6798686"/>
              <a:gd name="connsiteY1038" fmla="*/ 673417 h 1542374"/>
              <a:gd name="connsiteX1039" fmla="*/ 1188964 w 6798686"/>
              <a:gd name="connsiteY1039" fmla="*/ 673128 h 1542374"/>
              <a:gd name="connsiteX1040" fmla="*/ 1161241 w 6798686"/>
              <a:gd name="connsiteY1040" fmla="*/ 641871 h 1542374"/>
              <a:gd name="connsiteX1041" fmla="*/ 1187658 w 6798686"/>
              <a:gd name="connsiteY1041" fmla="*/ 640410 h 1542374"/>
              <a:gd name="connsiteX1042" fmla="*/ 1807921 w 6798686"/>
              <a:gd name="connsiteY1042" fmla="*/ 638969 h 1542374"/>
              <a:gd name="connsiteX1043" fmla="*/ 1840543 w 6798686"/>
              <a:gd name="connsiteY1043" fmla="*/ 657490 h 1542374"/>
              <a:gd name="connsiteX1044" fmla="*/ 1872012 w 6798686"/>
              <a:gd name="connsiteY1044" fmla="*/ 682811 h 1542374"/>
              <a:gd name="connsiteX1045" fmla="*/ 1858986 w 6798686"/>
              <a:gd name="connsiteY1045" fmla="*/ 676913 h 1542374"/>
              <a:gd name="connsiteX1046" fmla="*/ 1837776 w 6798686"/>
              <a:gd name="connsiteY1046" fmla="*/ 668114 h 1542374"/>
              <a:gd name="connsiteX1047" fmla="*/ 1821407 w 6798686"/>
              <a:gd name="connsiteY1047" fmla="*/ 652130 h 1542374"/>
              <a:gd name="connsiteX1048" fmla="*/ 1807921 w 6798686"/>
              <a:gd name="connsiteY1048" fmla="*/ 638969 h 1542374"/>
              <a:gd name="connsiteX1049" fmla="*/ 3232901 w 6798686"/>
              <a:gd name="connsiteY1049" fmla="*/ 638604 h 1542374"/>
              <a:gd name="connsiteX1050" fmla="*/ 3198050 w 6798686"/>
              <a:gd name="connsiteY1050" fmla="*/ 656625 h 1542374"/>
              <a:gd name="connsiteX1051" fmla="*/ 3160318 w 6798686"/>
              <a:gd name="connsiteY1051" fmla="*/ 671515 h 1542374"/>
              <a:gd name="connsiteX1052" fmla="*/ 3195438 w 6798686"/>
              <a:gd name="connsiteY1052" fmla="*/ 654666 h 1542374"/>
              <a:gd name="connsiteX1053" fmla="*/ 3232901 w 6798686"/>
              <a:gd name="connsiteY1053" fmla="*/ 638604 h 1542374"/>
              <a:gd name="connsiteX1054" fmla="*/ 1219665 w 6798686"/>
              <a:gd name="connsiteY1054" fmla="*/ 638585 h 1542374"/>
              <a:gd name="connsiteX1055" fmla="*/ 1246851 w 6798686"/>
              <a:gd name="connsiteY1055" fmla="*/ 673609 h 1542374"/>
              <a:gd name="connsiteX1056" fmla="*/ 1220357 w 6798686"/>
              <a:gd name="connsiteY1056" fmla="*/ 673455 h 1542374"/>
              <a:gd name="connsiteX1057" fmla="*/ 1192749 w 6798686"/>
              <a:gd name="connsiteY1057" fmla="*/ 640122 h 1542374"/>
              <a:gd name="connsiteX1058" fmla="*/ 1218205 w 6798686"/>
              <a:gd name="connsiteY1058" fmla="*/ 638681 h 1542374"/>
              <a:gd name="connsiteX1059" fmla="*/ 1219665 w 6798686"/>
              <a:gd name="connsiteY1059" fmla="*/ 638585 h 1542374"/>
              <a:gd name="connsiteX1060" fmla="*/ 3259203 w 6798686"/>
              <a:gd name="connsiteY1060" fmla="*/ 637836 h 1542374"/>
              <a:gd name="connsiteX1061" fmla="*/ 3200279 w 6798686"/>
              <a:gd name="connsiteY1061" fmla="*/ 670170 h 1542374"/>
              <a:gd name="connsiteX1062" fmla="*/ 3135611 w 6798686"/>
              <a:gd name="connsiteY1062" fmla="*/ 693724 h 1542374"/>
              <a:gd name="connsiteX1063" fmla="*/ 3196782 w 6798686"/>
              <a:gd name="connsiteY1063" fmla="*/ 662850 h 1542374"/>
              <a:gd name="connsiteX1064" fmla="*/ 3259203 w 6798686"/>
              <a:gd name="connsiteY1064" fmla="*/ 637836 h 1542374"/>
              <a:gd name="connsiteX1065" fmla="*/ 3473168 w 6798686"/>
              <a:gd name="connsiteY1065" fmla="*/ 637509 h 1542374"/>
              <a:gd name="connsiteX1066" fmla="*/ 3405503 w 6798686"/>
              <a:gd name="connsiteY1066" fmla="*/ 687365 h 1542374"/>
              <a:gd name="connsiteX1067" fmla="*/ 3325119 w 6798686"/>
              <a:gd name="connsiteY1067" fmla="*/ 709939 h 1542374"/>
              <a:gd name="connsiteX1068" fmla="*/ 3398509 w 6798686"/>
              <a:gd name="connsiteY1068" fmla="*/ 659507 h 1542374"/>
              <a:gd name="connsiteX1069" fmla="*/ 3473168 w 6798686"/>
              <a:gd name="connsiteY1069" fmla="*/ 637509 h 1542374"/>
              <a:gd name="connsiteX1070" fmla="*/ 1251922 w 6798686"/>
              <a:gd name="connsiteY1070" fmla="*/ 636779 h 1542374"/>
              <a:gd name="connsiteX1071" fmla="*/ 1278915 w 6798686"/>
              <a:gd name="connsiteY1071" fmla="*/ 673686 h 1542374"/>
              <a:gd name="connsiteX1072" fmla="*/ 1251980 w 6798686"/>
              <a:gd name="connsiteY1072" fmla="*/ 673628 h 1542374"/>
              <a:gd name="connsiteX1073" fmla="*/ 1224526 w 6798686"/>
              <a:gd name="connsiteY1073" fmla="*/ 638316 h 1542374"/>
              <a:gd name="connsiteX1074" fmla="*/ 1251922 w 6798686"/>
              <a:gd name="connsiteY1074" fmla="*/ 636779 h 1542374"/>
              <a:gd name="connsiteX1075" fmla="*/ 1284429 w 6798686"/>
              <a:gd name="connsiteY1075" fmla="*/ 634993 h 1542374"/>
              <a:gd name="connsiteX1076" fmla="*/ 1311173 w 6798686"/>
              <a:gd name="connsiteY1076" fmla="*/ 673686 h 1542374"/>
              <a:gd name="connsiteX1077" fmla="*/ 1283795 w 6798686"/>
              <a:gd name="connsiteY1077" fmla="*/ 673686 h 1542374"/>
              <a:gd name="connsiteX1078" fmla="*/ 1256591 w 6798686"/>
              <a:gd name="connsiteY1078" fmla="*/ 636510 h 1542374"/>
              <a:gd name="connsiteX1079" fmla="*/ 1284429 w 6798686"/>
              <a:gd name="connsiteY1079" fmla="*/ 634993 h 1542374"/>
              <a:gd name="connsiteX1080" fmla="*/ 3378048 w 6798686"/>
              <a:gd name="connsiteY1080" fmla="*/ 634839 h 1542374"/>
              <a:gd name="connsiteX1081" fmla="*/ 3326771 w 6798686"/>
              <a:gd name="connsiteY1081" fmla="*/ 668844 h 1542374"/>
              <a:gd name="connsiteX1082" fmla="*/ 3306580 w 6798686"/>
              <a:gd name="connsiteY1082" fmla="*/ 682024 h 1542374"/>
              <a:gd name="connsiteX1083" fmla="*/ 3248713 w 6798686"/>
              <a:gd name="connsiteY1083" fmla="*/ 700237 h 1542374"/>
              <a:gd name="connsiteX1084" fmla="*/ 3225851 w 6798686"/>
              <a:gd name="connsiteY1084" fmla="*/ 707441 h 1542374"/>
              <a:gd name="connsiteX1085" fmla="*/ 3251172 w 6798686"/>
              <a:gd name="connsiteY1085" fmla="*/ 692187 h 1542374"/>
              <a:gd name="connsiteX1086" fmla="*/ 3301796 w 6798686"/>
              <a:gd name="connsiteY1086" fmla="*/ 661044 h 1542374"/>
              <a:gd name="connsiteX1087" fmla="*/ 3378048 w 6798686"/>
              <a:gd name="connsiteY1087" fmla="*/ 634839 h 1542374"/>
              <a:gd name="connsiteX1088" fmla="*/ 3648728 w 6798686"/>
              <a:gd name="connsiteY1088" fmla="*/ 632629 h 1542374"/>
              <a:gd name="connsiteX1089" fmla="*/ 3601851 w 6798686"/>
              <a:gd name="connsiteY1089" fmla="*/ 673282 h 1542374"/>
              <a:gd name="connsiteX1090" fmla="*/ 3522755 w 6798686"/>
              <a:gd name="connsiteY1090" fmla="*/ 693494 h 1542374"/>
              <a:gd name="connsiteX1091" fmla="*/ 3577374 w 6798686"/>
              <a:gd name="connsiteY1091" fmla="*/ 648729 h 1542374"/>
              <a:gd name="connsiteX1092" fmla="*/ 3648728 w 6798686"/>
              <a:gd name="connsiteY1092" fmla="*/ 632629 h 1542374"/>
              <a:gd name="connsiteX1093" fmla="*/ 825298 w 6798686"/>
              <a:gd name="connsiteY1093" fmla="*/ 629402 h 1542374"/>
              <a:gd name="connsiteX1094" fmla="*/ 826240 w 6798686"/>
              <a:gd name="connsiteY1094" fmla="*/ 629421 h 1542374"/>
              <a:gd name="connsiteX1095" fmla="*/ 842263 w 6798686"/>
              <a:gd name="connsiteY1095" fmla="*/ 629575 h 1542374"/>
              <a:gd name="connsiteX1096" fmla="*/ 860879 w 6798686"/>
              <a:gd name="connsiteY1096" fmla="*/ 637317 h 1542374"/>
              <a:gd name="connsiteX1097" fmla="*/ 843435 w 6798686"/>
              <a:gd name="connsiteY1097" fmla="*/ 635511 h 1542374"/>
              <a:gd name="connsiteX1098" fmla="*/ 834482 w 6798686"/>
              <a:gd name="connsiteY1098" fmla="*/ 632495 h 1542374"/>
              <a:gd name="connsiteX1099" fmla="*/ 825298 w 6798686"/>
              <a:gd name="connsiteY1099" fmla="*/ 629402 h 1542374"/>
              <a:gd name="connsiteX1100" fmla="*/ 873982 w 6798686"/>
              <a:gd name="connsiteY1100" fmla="*/ 628979 h 1542374"/>
              <a:gd name="connsiteX1101" fmla="*/ 896883 w 6798686"/>
              <a:gd name="connsiteY1101" fmla="*/ 640314 h 1542374"/>
              <a:gd name="connsiteX1102" fmla="*/ 877651 w 6798686"/>
              <a:gd name="connsiteY1102" fmla="*/ 638893 h 1542374"/>
              <a:gd name="connsiteX1103" fmla="*/ 867315 w 6798686"/>
              <a:gd name="connsiteY1103" fmla="*/ 634608 h 1542374"/>
              <a:gd name="connsiteX1104" fmla="*/ 854904 w 6798686"/>
              <a:gd name="connsiteY1104" fmla="*/ 629440 h 1542374"/>
              <a:gd name="connsiteX1105" fmla="*/ 873982 w 6798686"/>
              <a:gd name="connsiteY1105" fmla="*/ 628979 h 1542374"/>
              <a:gd name="connsiteX1106" fmla="*/ 796653 w 6798686"/>
              <a:gd name="connsiteY1106" fmla="*/ 628902 h 1542374"/>
              <a:gd name="connsiteX1107" fmla="*/ 808507 w 6798686"/>
              <a:gd name="connsiteY1107" fmla="*/ 629094 h 1542374"/>
              <a:gd name="connsiteX1108" fmla="*/ 820745 w 6798686"/>
              <a:gd name="connsiteY1108" fmla="*/ 633225 h 1542374"/>
              <a:gd name="connsiteX1109" fmla="*/ 808834 w 6798686"/>
              <a:gd name="connsiteY1109" fmla="*/ 632034 h 1542374"/>
              <a:gd name="connsiteX1110" fmla="*/ 806125 w 6798686"/>
              <a:gd name="connsiteY1110" fmla="*/ 631342 h 1542374"/>
              <a:gd name="connsiteX1111" fmla="*/ 796653 w 6798686"/>
              <a:gd name="connsiteY1111" fmla="*/ 628902 h 1542374"/>
              <a:gd name="connsiteX1112" fmla="*/ 774617 w 6798686"/>
              <a:gd name="connsiteY1112" fmla="*/ 628537 h 1542374"/>
              <a:gd name="connsiteX1113" fmla="*/ 775520 w 6798686"/>
              <a:gd name="connsiteY1113" fmla="*/ 628768 h 1542374"/>
              <a:gd name="connsiteX1114" fmla="*/ 774598 w 6798686"/>
              <a:gd name="connsiteY1114" fmla="*/ 628691 h 1542374"/>
              <a:gd name="connsiteX1115" fmla="*/ 773714 w 6798686"/>
              <a:gd name="connsiteY1115" fmla="*/ 628537 h 1542374"/>
              <a:gd name="connsiteX1116" fmla="*/ 774617 w 6798686"/>
              <a:gd name="connsiteY1116" fmla="*/ 628537 h 1542374"/>
              <a:gd name="connsiteX1117" fmla="*/ 1492439 w 6798686"/>
              <a:gd name="connsiteY1117" fmla="*/ 627942 h 1542374"/>
              <a:gd name="connsiteX1118" fmla="*/ 1731648 w 6798686"/>
              <a:gd name="connsiteY1118" fmla="*/ 644310 h 1542374"/>
              <a:gd name="connsiteX1119" fmla="*/ 1767249 w 6798686"/>
              <a:gd name="connsiteY1119" fmla="*/ 688844 h 1542374"/>
              <a:gd name="connsiteX1120" fmla="*/ 1537760 w 6798686"/>
              <a:gd name="connsiteY1120" fmla="*/ 674704 h 1542374"/>
              <a:gd name="connsiteX1121" fmla="*/ 1342008 w 6798686"/>
              <a:gd name="connsiteY1121" fmla="*/ 673647 h 1542374"/>
              <a:gd name="connsiteX1122" fmla="*/ 1315860 w 6798686"/>
              <a:gd name="connsiteY1122" fmla="*/ 673686 h 1542374"/>
              <a:gd name="connsiteX1123" fmla="*/ 1288925 w 6798686"/>
              <a:gd name="connsiteY1123" fmla="*/ 634743 h 1542374"/>
              <a:gd name="connsiteX1124" fmla="*/ 1492439 w 6798686"/>
              <a:gd name="connsiteY1124" fmla="*/ 627942 h 1542374"/>
              <a:gd name="connsiteX1125" fmla="*/ 904856 w 6798686"/>
              <a:gd name="connsiteY1125" fmla="*/ 627519 h 1542374"/>
              <a:gd name="connsiteX1126" fmla="*/ 929909 w 6798686"/>
              <a:gd name="connsiteY1126" fmla="*/ 641928 h 1542374"/>
              <a:gd name="connsiteX1127" fmla="*/ 909371 w 6798686"/>
              <a:gd name="connsiteY1127" fmla="*/ 641044 h 1542374"/>
              <a:gd name="connsiteX1128" fmla="*/ 906047 w 6798686"/>
              <a:gd name="connsiteY1128" fmla="*/ 639411 h 1542374"/>
              <a:gd name="connsiteX1129" fmla="*/ 884164 w 6798686"/>
              <a:gd name="connsiteY1129" fmla="*/ 628576 h 1542374"/>
              <a:gd name="connsiteX1130" fmla="*/ 904856 w 6798686"/>
              <a:gd name="connsiteY1130" fmla="*/ 627519 h 1542374"/>
              <a:gd name="connsiteX1131" fmla="*/ 3841963 w 6798686"/>
              <a:gd name="connsiteY1131" fmla="*/ 625559 h 1542374"/>
              <a:gd name="connsiteX1132" fmla="*/ 3478067 w 6798686"/>
              <a:gd name="connsiteY1132" fmla="*/ 968976 h 1542374"/>
              <a:gd name="connsiteX1133" fmla="*/ 3288040 w 6798686"/>
              <a:gd name="connsiteY1133" fmla="*/ 1125727 h 1542374"/>
              <a:gd name="connsiteX1134" fmla="*/ 2760553 w 6798686"/>
              <a:gd name="connsiteY1134" fmla="*/ 1428183 h 1542374"/>
              <a:gd name="connsiteX1135" fmla="*/ 2217465 w 6798686"/>
              <a:gd name="connsiteY1135" fmla="*/ 1456195 h 1542374"/>
              <a:gd name="connsiteX1136" fmla="*/ 1750880 w 6798686"/>
              <a:gd name="connsiteY1136" fmla="*/ 1200366 h 1542374"/>
              <a:gd name="connsiteX1137" fmla="*/ 1749400 w 6798686"/>
              <a:gd name="connsiteY1137" fmla="*/ 1198983 h 1542374"/>
              <a:gd name="connsiteX1138" fmla="*/ 2171164 w 6798686"/>
              <a:gd name="connsiteY1138" fmla="*/ 1407991 h 1542374"/>
              <a:gd name="connsiteX1139" fmla="*/ 2444533 w 6798686"/>
              <a:gd name="connsiteY1139" fmla="*/ 1433890 h 1542374"/>
              <a:gd name="connsiteX1140" fmla="*/ 2465397 w 6798686"/>
              <a:gd name="connsiteY1140" fmla="*/ 1432449 h 1542374"/>
              <a:gd name="connsiteX1141" fmla="*/ 2705337 w 6798686"/>
              <a:gd name="connsiteY1141" fmla="*/ 1385052 h 1542374"/>
              <a:gd name="connsiteX1142" fmla="*/ 3220087 w 6798686"/>
              <a:gd name="connsiteY1142" fmla="*/ 1110146 h 1542374"/>
              <a:gd name="connsiteX1143" fmla="*/ 3406944 w 6798686"/>
              <a:gd name="connsiteY1143" fmla="*/ 965037 h 1542374"/>
              <a:gd name="connsiteX1144" fmla="*/ 3769207 w 6798686"/>
              <a:gd name="connsiteY1144" fmla="*/ 640314 h 1542374"/>
              <a:gd name="connsiteX1145" fmla="*/ 3841963 w 6798686"/>
              <a:gd name="connsiteY1145" fmla="*/ 625559 h 1542374"/>
              <a:gd name="connsiteX1146" fmla="*/ 935538 w 6798686"/>
              <a:gd name="connsiteY1146" fmla="*/ 625425 h 1542374"/>
              <a:gd name="connsiteX1147" fmla="*/ 961820 w 6798686"/>
              <a:gd name="connsiteY1147" fmla="*/ 642620 h 1542374"/>
              <a:gd name="connsiteX1148" fmla="*/ 940071 w 6798686"/>
              <a:gd name="connsiteY1148" fmla="*/ 642216 h 1542374"/>
              <a:gd name="connsiteX1149" fmla="*/ 913578 w 6798686"/>
              <a:gd name="connsiteY1149" fmla="*/ 627000 h 1542374"/>
              <a:gd name="connsiteX1150" fmla="*/ 935538 w 6798686"/>
              <a:gd name="connsiteY1150" fmla="*/ 625425 h 1542374"/>
              <a:gd name="connsiteX1151" fmla="*/ 966296 w 6798686"/>
              <a:gd name="connsiteY1151" fmla="*/ 622812 h 1542374"/>
              <a:gd name="connsiteX1152" fmla="*/ 993328 w 6798686"/>
              <a:gd name="connsiteY1152" fmla="*/ 642658 h 1542374"/>
              <a:gd name="connsiteX1153" fmla="*/ 970542 w 6798686"/>
              <a:gd name="connsiteY1153" fmla="*/ 642697 h 1542374"/>
              <a:gd name="connsiteX1154" fmla="*/ 943222 w 6798686"/>
              <a:gd name="connsiteY1154" fmla="*/ 624829 h 1542374"/>
              <a:gd name="connsiteX1155" fmla="*/ 966296 w 6798686"/>
              <a:gd name="connsiteY1155" fmla="*/ 622812 h 1542374"/>
              <a:gd name="connsiteX1156" fmla="*/ 545109 w 6798686"/>
              <a:gd name="connsiteY1156" fmla="*/ 622255 h 1542374"/>
              <a:gd name="connsiteX1157" fmla="*/ 554619 w 6798686"/>
              <a:gd name="connsiteY1157" fmla="*/ 622754 h 1542374"/>
              <a:gd name="connsiteX1158" fmla="*/ 548221 w 6798686"/>
              <a:gd name="connsiteY1158" fmla="*/ 624080 h 1542374"/>
              <a:gd name="connsiteX1159" fmla="*/ 537002 w 6798686"/>
              <a:gd name="connsiteY1159" fmla="*/ 624618 h 1542374"/>
              <a:gd name="connsiteX1160" fmla="*/ 545109 w 6798686"/>
              <a:gd name="connsiteY1160" fmla="*/ 622255 h 1542374"/>
              <a:gd name="connsiteX1161" fmla="*/ 696712 w 6798686"/>
              <a:gd name="connsiteY1161" fmla="*/ 619988 h 1542374"/>
              <a:gd name="connsiteX1162" fmla="*/ 708085 w 6798686"/>
              <a:gd name="connsiteY1162" fmla="*/ 622082 h 1542374"/>
              <a:gd name="connsiteX1163" fmla="*/ 706971 w 6798686"/>
              <a:gd name="connsiteY1163" fmla="*/ 622063 h 1542374"/>
              <a:gd name="connsiteX1164" fmla="*/ 690410 w 6798686"/>
              <a:gd name="connsiteY1164" fmla="*/ 620372 h 1542374"/>
              <a:gd name="connsiteX1165" fmla="*/ 696712 w 6798686"/>
              <a:gd name="connsiteY1165" fmla="*/ 619988 h 1542374"/>
              <a:gd name="connsiteX1166" fmla="*/ 997170 w 6798686"/>
              <a:gd name="connsiteY1166" fmla="*/ 619777 h 1542374"/>
              <a:gd name="connsiteX1167" fmla="*/ 1024720 w 6798686"/>
              <a:gd name="connsiteY1167" fmla="*/ 642197 h 1542374"/>
              <a:gd name="connsiteX1168" fmla="*/ 1001051 w 6798686"/>
              <a:gd name="connsiteY1168" fmla="*/ 642581 h 1542374"/>
              <a:gd name="connsiteX1169" fmla="*/ 973212 w 6798686"/>
              <a:gd name="connsiteY1169" fmla="*/ 622159 h 1542374"/>
              <a:gd name="connsiteX1170" fmla="*/ 997170 w 6798686"/>
              <a:gd name="connsiteY1170" fmla="*/ 619777 h 1542374"/>
              <a:gd name="connsiteX1171" fmla="*/ 733887 w 6798686"/>
              <a:gd name="connsiteY1171" fmla="*/ 617971 h 1542374"/>
              <a:gd name="connsiteX1172" fmla="*/ 752388 w 6798686"/>
              <a:gd name="connsiteY1172" fmla="*/ 622793 h 1542374"/>
              <a:gd name="connsiteX1173" fmla="*/ 740477 w 6798686"/>
              <a:gd name="connsiteY1173" fmla="*/ 622601 h 1542374"/>
              <a:gd name="connsiteX1174" fmla="*/ 718940 w 6798686"/>
              <a:gd name="connsiteY1174" fmla="*/ 618720 h 1542374"/>
              <a:gd name="connsiteX1175" fmla="*/ 733887 w 6798686"/>
              <a:gd name="connsiteY1175" fmla="*/ 617971 h 1542374"/>
              <a:gd name="connsiteX1176" fmla="*/ 3725941 w 6798686"/>
              <a:gd name="connsiteY1176" fmla="*/ 617317 h 1542374"/>
              <a:gd name="connsiteX1177" fmla="*/ 3687363 w 6798686"/>
              <a:gd name="connsiteY1177" fmla="*/ 652649 h 1542374"/>
              <a:gd name="connsiteX1178" fmla="*/ 3610861 w 6798686"/>
              <a:gd name="connsiteY1178" fmla="*/ 671054 h 1542374"/>
              <a:gd name="connsiteX1179" fmla="*/ 3657143 w 6798686"/>
              <a:gd name="connsiteY1179" fmla="*/ 630824 h 1542374"/>
              <a:gd name="connsiteX1180" fmla="*/ 3725941 w 6798686"/>
              <a:gd name="connsiteY1180" fmla="*/ 617317 h 1542374"/>
              <a:gd name="connsiteX1181" fmla="*/ 608951 w 6798686"/>
              <a:gd name="connsiteY1181" fmla="*/ 616760 h 1542374"/>
              <a:gd name="connsiteX1182" fmla="*/ 619499 w 6798686"/>
              <a:gd name="connsiteY1182" fmla="*/ 618028 h 1542374"/>
              <a:gd name="connsiteX1183" fmla="*/ 607837 w 6798686"/>
              <a:gd name="connsiteY1183" fmla="*/ 619623 h 1542374"/>
              <a:gd name="connsiteX1184" fmla="*/ 597750 w 6798686"/>
              <a:gd name="connsiteY1184" fmla="*/ 619277 h 1542374"/>
              <a:gd name="connsiteX1185" fmla="*/ 608951 w 6798686"/>
              <a:gd name="connsiteY1185" fmla="*/ 616760 h 1542374"/>
              <a:gd name="connsiteX1186" fmla="*/ 771485 w 6798686"/>
              <a:gd name="connsiteY1186" fmla="*/ 616568 h 1542374"/>
              <a:gd name="connsiteX1187" fmla="*/ 791639 w 6798686"/>
              <a:gd name="connsiteY1187" fmla="*/ 623408 h 1542374"/>
              <a:gd name="connsiteX1188" fmla="*/ 774233 w 6798686"/>
              <a:gd name="connsiteY1188" fmla="*/ 623119 h 1542374"/>
              <a:gd name="connsiteX1189" fmla="*/ 751428 w 6798686"/>
              <a:gd name="connsiteY1189" fmla="*/ 617221 h 1542374"/>
              <a:gd name="connsiteX1190" fmla="*/ 771485 w 6798686"/>
              <a:gd name="connsiteY1190" fmla="*/ 616568 h 1542374"/>
              <a:gd name="connsiteX1191" fmla="*/ 1028274 w 6798686"/>
              <a:gd name="connsiteY1191" fmla="*/ 616414 h 1542374"/>
              <a:gd name="connsiteX1192" fmla="*/ 1056132 w 6798686"/>
              <a:gd name="connsiteY1192" fmla="*/ 641333 h 1542374"/>
              <a:gd name="connsiteX1193" fmla="*/ 1031714 w 6798686"/>
              <a:gd name="connsiteY1193" fmla="*/ 642043 h 1542374"/>
              <a:gd name="connsiteX1194" fmla="*/ 1003548 w 6798686"/>
              <a:gd name="connsiteY1194" fmla="*/ 619123 h 1542374"/>
              <a:gd name="connsiteX1195" fmla="*/ 1028274 w 6798686"/>
              <a:gd name="connsiteY1195" fmla="*/ 616414 h 1542374"/>
              <a:gd name="connsiteX1196" fmla="*/ 674099 w 6798686"/>
              <a:gd name="connsiteY1196" fmla="*/ 615780 h 1542374"/>
              <a:gd name="connsiteX1197" fmla="*/ 674579 w 6798686"/>
              <a:gd name="connsiteY1197" fmla="*/ 615877 h 1542374"/>
              <a:gd name="connsiteX1198" fmla="*/ 672620 w 6798686"/>
              <a:gd name="connsiteY1198" fmla="*/ 615992 h 1542374"/>
              <a:gd name="connsiteX1199" fmla="*/ 674099 w 6798686"/>
              <a:gd name="connsiteY1199" fmla="*/ 615780 h 1542374"/>
              <a:gd name="connsiteX1200" fmla="*/ 808949 w 6798686"/>
              <a:gd name="connsiteY1200" fmla="*/ 615665 h 1542374"/>
              <a:gd name="connsiteX1201" fmla="*/ 828987 w 6798686"/>
              <a:gd name="connsiteY1201" fmla="*/ 624042 h 1542374"/>
              <a:gd name="connsiteX1202" fmla="*/ 826336 w 6798686"/>
              <a:gd name="connsiteY1202" fmla="*/ 624003 h 1542374"/>
              <a:gd name="connsiteX1203" fmla="*/ 808296 w 6798686"/>
              <a:gd name="connsiteY1203" fmla="*/ 623677 h 1542374"/>
              <a:gd name="connsiteX1204" fmla="*/ 786355 w 6798686"/>
              <a:gd name="connsiteY1204" fmla="*/ 616261 h 1542374"/>
              <a:gd name="connsiteX1205" fmla="*/ 791524 w 6798686"/>
              <a:gd name="connsiteY1205" fmla="*/ 616165 h 1542374"/>
              <a:gd name="connsiteX1206" fmla="*/ 808949 w 6798686"/>
              <a:gd name="connsiteY1206" fmla="*/ 615665 h 1542374"/>
              <a:gd name="connsiteX1207" fmla="*/ 3556125 w 6798686"/>
              <a:gd name="connsiteY1207" fmla="*/ 614801 h 1542374"/>
              <a:gd name="connsiteX1208" fmla="*/ 3494148 w 6798686"/>
              <a:gd name="connsiteY1208" fmla="*/ 663599 h 1542374"/>
              <a:gd name="connsiteX1209" fmla="*/ 3417664 w 6798686"/>
              <a:gd name="connsiteY1209" fmla="*/ 684022 h 1542374"/>
              <a:gd name="connsiteX1210" fmla="*/ 3485176 w 6798686"/>
              <a:gd name="connsiteY1210" fmla="*/ 634109 h 1542374"/>
              <a:gd name="connsiteX1211" fmla="*/ 3556125 w 6798686"/>
              <a:gd name="connsiteY1211" fmla="*/ 614801 h 1542374"/>
              <a:gd name="connsiteX1212" fmla="*/ 1754665 w 6798686"/>
              <a:gd name="connsiteY1212" fmla="*/ 614263 h 1542374"/>
              <a:gd name="connsiteX1213" fmla="*/ 1790476 w 6798686"/>
              <a:gd name="connsiteY1213" fmla="*/ 629863 h 1542374"/>
              <a:gd name="connsiteX1214" fmla="*/ 1817488 w 6798686"/>
              <a:gd name="connsiteY1214" fmla="*/ 656126 h 1542374"/>
              <a:gd name="connsiteX1215" fmla="*/ 1824885 w 6798686"/>
              <a:gd name="connsiteY1215" fmla="*/ 663350 h 1542374"/>
              <a:gd name="connsiteX1216" fmla="*/ 1786711 w 6798686"/>
              <a:gd name="connsiteY1216" fmla="*/ 651380 h 1542374"/>
              <a:gd name="connsiteX1217" fmla="*/ 1760236 w 6798686"/>
              <a:gd name="connsiteY1217" fmla="*/ 620737 h 1542374"/>
              <a:gd name="connsiteX1218" fmla="*/ 1754665 w 6798686"/>
              <a:gd name="connsiteY1218" fmla="*/ 614263 h 1542374"/>
              <a:gd name="connsiteX1219" fmla="*/ 842513 w 6798686"/>
              <a:gd name="connsiteY1219" fmla="*/ 613341 h 1542374"/>
              <a:gd name="connsiteX1220" fmla="*/ 863646 w 6798686"/>
              <a:gd name="connsiteY1220" fmla="*/ 623850 h 1542374"/>
              <a:gd name="connsiteX1221" fmla="*/ 842205 w 6798686"/>
              <a:gd name="connsiteY1221" fmla="*/ 624157 h 1542374"/>
              <a:gd name="connsiteX1222" fmla="*/ 820400 w 6798686"/>
              <a:gd name="connsiteY1222" fmla="*/ 615050 h 1542374"/>
              <a:gd name="connsiteX1223" fmla="*/ 842513 w 6798686"/>
              <a:gd name="connsiteY1223" fmla="*/ 613341 h 1542374"/>
              <a:gd name="connsiteX1224" fmla="*/ 1059648 w 6798686"/>
              <a:gd name="connsiteY1224" fmla="*/ 612822 h 1542374"/>
              <a:gd name="connsiteX1225" fmla="*/ 1087678 w 6798686"/>
              <a:gd name="connsiteY1225" fmla="*/ 640141 h 1542374"/>
              <a:gd name="connsiteX1226" fmla="*/ 1062587 w 6798686"/>
              <a:gd name="connsiteY1226" fmla="*/ 641121 h 1542374"/>
              <a:gd name="connsiteX1227" fmla="*/ 1034211 w 6798686"/>
              <a:gd name="connsiteY1227" fmla="*/ 615761 h 1542374"/>
              <a:gd name="connsiteX1228" fmla="*/ 1059648 w 6798686"/>
              <a:gd name="connsiteY1228" fmla="*/ 612822 h 1542374"/>
              <a:gd name="connsiteX1229" fmla="*/ 576636 w 6798686"/>
              <a:gd name="connsiteY1229" fmla="*/ 612745 h 1542374"/>
              <a:gd name="connsiteX1230" fmla="*/ 592044 w 6798686"/>
              <a:gd name="connsiteY1230" fmla="*/ 614724 h 1542374"/>
              <a:gd name="connsiteX1231" fmla="*/ 575349 w 6798686"/>
              <a:gd name="connsiteY1231" fmla="*/ 618355 h 1542374"/>
              <a:gd name="connsiteX1232" fmla="*/ 560479 w 6798686"/>
              <a:gd name="connsiteY1232" fmla="*/ 617663 h 1542374"/>
              <a:gd name="connsiteX1233" fmla="*/ 576636 w 6798686"/>
              <a:gd name="connsiteY1233" fmla="*/ 612745 h 1542374"/>
              <a:gd name="connsiteX1234" fmla="*/ 3370594 w 6798686"/>
              <a:gd name="connsiteY1234" fmla="*/ 612072 h 1542374"/>
              <a:gd name="connsiteX1235" fmla="*/ 3302738 w 6798686"/>
              <a:gd name="connsiteY1235" fmla="*/ 654896 h 1542374"/>
              <a:gd name="connsiteX1236" fmla="*/ 3287310 w 6798686"/>
              <a:gd name="connsiteY1236" fmla="*/ 660237 h 1542374"/>
              <a:gd name="connsiteX1237" fmla="*/ 3252594 w 6798686"/>
              <a:gd name="connsiteY1237" fmla="*/ 672226 h 1542374"/>
              <a:gd name="connsiteX1238" fmla="*/ 3226965 w 6798686"/>
              <a:gd name="connsiteY1238" fmla="*/ 681063 h 1542374"/>
              <a:gd name="connsiteX1239" fmla="*/ 3298357 w 6798686"/>
              <a:gd name="connsiteY1239" fmla="*/ 639354 h 1542374"/>
              <a:gd name="connsiteX1240" fmla="*/ 3339336 w 6798686"/>
              <a:gd name="connsiteY1240" fmla="*/ 623888 h 1542374"/>
              <a:gd name="connsiteX1241" fmla="*/ 3342909 w 6798686"/>
              <a:gd name="connsiteY1241" fmla="*/ 622524 h 1542374"/>
              <a:gd name="connsiteX1242" fmla="*/ 3370594 w 6798686"/>
              <a:gd name="connsiteY1242" fmla="*/ 612072 h 1542374"/>
              <a:gd name="connsiteX1243" fmla="*/ 3919542 w 6798686"/>
              <a:gd name="connsiteY1243" fmla="*/ 611631 h 1542374"/>
              <a:gd name="connsiteX1244" fmla="*/ 3551726 w 6798686"/>
              <a:gd name="connsiteY1244" fmla="*/ 976007 h 1542374"/>
              <a:gd name="connsiteX1245" fmla="*/ 2262748 w 6798686"/>
              <a:gd name="connsiteY1245" fmla="*/ 1508298 h 1542374"/>
              <a:gd name="connsiteX1246" fmla="*/ 1805961 w 6798686"/>
              <a:gd name="connsiteY1246" fmla="*/ 1249991 h 1542374"/>
              <a:gd name="connsiteX1247" fmla="*/ 2216428 w 6798686"/>
              <a:gd name="connsiteY1247" fmla="*/ 1459999 h 1542374"/>
              <a:gd name="connsiteX1248" fmla="*/ 2495118 w 6798686"/>
              <a:gd name="connsiteY1248" fmla="*/ 1487011 h 1542374"/>
              <a:gd name="connsiteX1249" fmla="*/ 2507510 w 6798686"/>
              <a:gd name="connsiteY1249" fmla="*/ 1486108 h 1542374"/>
              <a:gd name="connsiteX1250" fmla="*/ 2761821 w 6798686"/>
              <a:gd name="connsiteY1250" fmla="*/ 1431911 h 1542374"/>
              <a:gd name="connsiteX1251" fmla="*/ 3290441 w 6798686"/>
              <a:gd name="connsiteY1251" fmla="*/ 1128840 h 1542374"/>
              <a:gd name="connsiteX1252" fmla="*/ 3480641 w 6798686"/>
              <a:gd name="connsiteY1252" fmla="*/ 971934 h 1542374"/>
              <a:gd name="connsiteX1253" fmla="*/ 3848783 w 6798686"/>
              <a:gd name="connsiteY1253" fmla="*/ 624253 h 1542374"/>
              <a:gd name="connsiteX1254" fmla="*/ 3919542 w 6798686"/>
              <a:gd name="connsiteY1254" fmla="*/ 611631 h 1542374"/>
              <a:gd name="connsiteX1255" fmla="*/ 1779275 w 6798686"/>
              <a:gd name="connsiteY1255" fmla="*/ 611458 h 1542374"/>
              <a:gd name="connsiteX1256" fmla="*/ 1810610 w 6798686"/>
              <a:gd name="connsiteY1256" fmla="*/ 634282 h 1542374"/>
              <a:gd name="connsiteX1257" fmla="*/ 1802714 w 6798686"/>
              <a:gd name="connsiteY1257" fmla="*/ 630036 h 1542374"/>
              <a:gd name="connsiteX1258" fmla="*/ 1794203 w 6798686"/>
              <a:gd name="connsiteY1258" fmla="*/ 625675 h 1542374"/>
              <a:gd name="connsiteX1259" fmla="*/ 1779275 w 6798686"/>
              <a:gd name="connsiteY1259" fmla="*/ 611458 h 1542374"/>
              <a:gd name="connsiteX1260" fmla="*/ 706741 w 6798686"/>
              <a:gd name="connsiteY1260" fmla="*/ 610805 h 1542374"/>
              <a:gd name="connsiteX1261" fmla="*/ 716366 w 6798686"/>
              <a:gd name="connsiteY1261" fmla="*/ 613341 h 1542374"/>
              <a:gd name="connsiteX1262" fmla="*/ 695963 w 6798686"/>
              <a:gd name="connsiteY1262" fmla="*/ 614512 h 1542374"/>
              <a:gd name="connsiteX1263" fmla="*/ 689891 w 6798686"/>
              <a:gd name="connsiteY1263" fmla="*/ 613398 h 1542374"/>
              <a:gd name="connsiteX1264" fmla="*/ 706741 w 6798686"/>
              <a:gd name="connsiteY1264" fmla="*/ 610805 h 1542374"/>
              <a:gd name="connsiteX1265" fmla="*/ 874231 w 6798686"/>
              <a:gd name="connsiteY1265" fmla="*/ 609882 h 1542374"/>
              <a:gd name="connsiteX1266" fmla="*/ 896287 w 6798686"/>
              <a:gd name="connsiteY1266" fmla="*/ 622582 h 1542374"/>
              <a:gd name="connsiteX1267" fmla="*/ 874059 w 6798686"/>
              <a:gd name="connsiteY1267" fmla="*/ 623561 h 1542374"/>
              <a:gd name="connsiteX1268" fmla="*/ 851696 w 6798686"/>
              <a:gd name="connsiteY1268" fmla="*/ 612457 h 1542374"/>
              <a:gd name="connsiteX1269" fmla="*/ 874231 w 6798686"/>
              <a:gd name="connsiteY1269" fmla="*/ 609882 h 1542374"/>
              <a:gd name="connsiteX1270" fmla="*/ 641035 w 6798686"/>
              <a:gd name="connsiteY1270" fmla="*/ 609421 h 1542374"/>
              <a:gd name="connsiteX1271" fmla="*/ 657423 w 6798686"/>
              <a:gd name="connsiteY1271" fmla="*/ 612610 h 1542374"/>
              <a:gd name="connsiteX1272" fmla="*/ 640555 w 6798686"/>
              <a:gd name="connsiteY1272" fmla="*/ 615050 h 1542374"/>
              <a:gd name="connsiteX1273" fmla="*/ 624455 w 6798686"/>
              <a:gd name="connsiteY1273" fmla="*/ 613244 h 1542374"/>
              <a:gd name="connsiteX1274" fmla="*/ 641035 w 6798686"/>
              <a:gd name="connsiteY1274" fmla="*/ 609421 h 1542374"/>
              <a:gd name="connsiteX1275" fmla="*/ 1091290 w 6798686"/>
              <a:gd name="connsiteY1275" fmla="*/ 609056 h 1542374"/>
              <a:gd name="connsiteX1276" fmla="*/ 1119397 w 6798686"/>
              <a:gd name="connsiteY1276" fmla="*/ 638700 h 1542374"/>
              <a:gd name="connsiteX1277" fmla="*/ 1093673 w 6798686"/>
              <a:gd name="connsiteY1277" fmla="*/ 639872 h 1542374"/>
              <a:gd name="connsiteX1278" fmla="*/ 1065219 w 6798686"/>
              <a:gd name="connsiteY1278" fmla="*/ 612169 h 1542374"/>
              <a:gd name="connsiteX1279" fmla="*/ 1091290 w 6798686"/>
              <a:gd name="connsiteY1279" fmla="*/ 609056 h 1542374"/>
              <a:gd name="connsiteX1280" fmla="*/ 739593 w 6798686"/>
              <a:gd name="connsiteY1280" fmla="*/ 605675 h 1542374"/>
              <a:gd name="connsiteX1281" fmla="*/ 756692 w 6798686"/>
              <a:gd name="connsiteY1281" fmla="*/ 611535 h 1542374"/>
              <a:gd name="connsiteX1282" fmla="*/ 733273 w 6798686"/>
              <a:gd name="connsiteY1282" fmla="*/ 612476 h 1542374"/>
              <a:gd name="connsiteX1283" fmla="*/ 719459 w 6798686"/>
              <a:gd name="connsiteY1283" fmla="*/ 608826 h 1542374"/>
              <a:gd name="connsiteX1284" fmla="*/ 739593 w 6798686"/>
              <a:gd name="connsiteY1284" fmla="*/ 605675 h 1542374"/>
              <a:gd name="connsiteX1285" fmla="*/ 905259 w 6798686"/>
              <a:gd name="connsiteY1285" fmla="*/ 605560 h 1542374"/>
              <a:gd name="connsiteX1286" fmla="*/ 928141 w 6798686"/>
              <a:gd name="connsiteY1286" fmla="*/ 620583 h 1542374"/>
              <a:gd name="connsiteX1287" fmla="*/ 905048 w 6798686"/>
              <a:gd name="connsiteY1287" fmla="*/ 622082 h 1542374"/>
              <a:gd name="connsiteX1288" fmla="*/ 882089 w 6798686"/>
              <a:gd name="connsiteY1288" fmla="*/ 608864 h 1542374"/>
              <a:gd name="connsiteX1289" fmla="*/ 905259 w 6798686"/>
              <a:gd name="connsiteY1289" fmla="*/ 605560 h 1542374"/>
              <a:gd name="connsiteX1290" fmla="*/ 3466693 w 6798686"/>
              <a:gd name="connsiteY1290" fmla="*/ 605329 h 1542374"/>
              <a:gd name="connsiteX1291" fmla="*/ 3404850 w 6798686"/>
              <a:gd name="connsiteY1291" fmla="*/ 649536 h 1542374"/>
              <a:gd name="connsiteX1292" fmla="*/ 3399278 w 6798686"/>
              <a:gd name="connsiteY1292" fmla="*/ 653436 h 1542374"/>
              <a:gd name="connsiteX1293" fmla="*/ 3322872 w 6798686"/>
              <a:gd name="connsiteY1293" fmla="*/ 676933 h 1542374"/>
              <a:gd name="connsiteX1294" fmla="*/ 3329307 w 6798686"/>
              <a:gd name="connsiteY1294" fmla="*/ 672725 h 1542374"/>
              <a:gd name="connsiteX1295" fmla="*/ 3394859 w 6798686"/>
              <a:gd name="connsiteY1295" fmla="*/ 629133 h 1542374"/>
              <a:gd name="connsiteX1296" fmla="*/ 3466693 w 6798686"/>
              <a:gd name="connsiteY1296" fmla="*/ 605329 h 1542374"/>
              <a:gd name="connsiteX1297" fmla="*/ 3799774 w 6798686"/>
              <a:gd name="connsiteY1297" fmla="*/ 605310 h 1542374"/>
              <a:gd name="connsiteX1298" fmla="*/ 3769649 w 6798686"/>
              <a:gd name="connsiteY1298" fmla="*/ 634320 h 1542374"/>
              <a:gd name="connsiteX1299" fmla="*/ 3695528 w 6798686"/>
              <a:gd name="connsiteY1299" fmla="*/ 650766 h 1542374"/>
              <a:gd name="connsiteX1300" fmla="*/ 3733472 w 6798686"/>
              <a:gd name="connsiteY1300" fmla="*/ 615953 h 1542374"/>
              <a:gd name="connsiteX1301" fmla="*/ 3753088 w 6798686"/>
              <a:gd name="connsiteY1301" fmla="*/ 612534 h 1542374"/>
              <a:gd name="connsiteX1302" fmla="*/ 3799774 w 6798686"/>
              <a:gd name="connsiteY1302" fmla="*/ 605310 h 1542374"/>
              <a:gd name="connsiteX1303" fmla="*/ 1123336 w 6798686"/>
              <a:gd name="connsiteY1303" fmla="*/ 605156 h 1542374"/>
              <a:gd name="connsiteX1304" fmla="*/ 1151405 w 6798686"/>
              <a:gd name="connsiteY1304" fmla="*/ 637067 h 1542374"/>
              <a:gd name="connsiteX1305" fmla="*/ 1125026 w 6798686"/>
              <a:gd name="connsiteY1305" fmla="*/ 638412 h 1542374"/>
              <a:gd name="connsiteX1306" fmla="*/ 1096574 w 6798686"/>
              <a:gd name="connsiteY1306" fmla="*/ 608422 h 1542374"/>
              <a:gd name="connsiteX1307" fmla="*/ 1121972 w 6798686"/>
              <a:gd name="connsiteY1307" fmla="*/ 605329 h 1542374"/>
              <a:gd name="connsiteX1308" fmla="*/ 1123336 w 6798686"/>
              <a:gd name="connsiteY1308" fmla="*/ 605156 h 1542374"/>
              <a:gd name="connsiteX1309" fmla="*/ 3298357 w 6798686"/>
              <a:gd name="connsiteY1309" fmla="*/ 604061 h 1542374"/>
              <a:gd name="connsiteX1310" fmla="*/ 3294822 w 6798686"/>
              <a:gd name="connsiteY1310" fmla="*/ 605944 h 1542374"/>
              <a:gd name="connsiteX1311" fmla="*/ 3290057 w 6798686"/>
              <a:gd name="connsiteY1311" fmla="*/ 608038 h 1542374"/>
              <a:gd name="connsiteX1312" fmla="*/ 3292613 w 6798686"/>
              <a:gd name="connsiteY1312" fmla="*/ 606751 h 1542374"/>
              <a:gd name="connsiteX1313" fmla="*/ 3298357 w 6798686"/>
              <a:gd name="connsiteY1313" fmla="*/ 604061 h 1542374"/>
              <a:gd name="connsiteX1314" fmla="*/ 608298 w 6798686"/>
              <a:gd name="connsiteY1314" fmla="*/ 602831 h 1542374"/>
              <a:gd name="connsiteX1315" fmla="*/ 627452 w 6798686"/>
              <a:gd name="connsiteY1315" fmla="*/ 606732 h 1542374"/>
              <a:gd name="connsiteX1316" fmla="*/ 607645 w 6798686"/>
              <a:gd name="connsiteY1316" fmla="*/ 611246 h 1542374"/>
              <a:gd name="connsiteX1317" fmla="*/ 588913 w 6798686"/>
              <a:gd name="connsiteY1317" fmla="*/ 608941 h 1542374"/>
              <a:gd name="connsiteX1318" fmla="*/ 608298 w 6798686"/>
              <a:gd name="connsiteY1318" fmla="*/ 602831 h 1542374"/>
              <a:gd name="connsiteX1319" fmla="*/ 673235 w 6798686"/>
              <a:gd name="connsiteY1319" fmla="*/ 601756 h 1542374"/>
              <a:gd name="connsiteX1320" fmla="*/ 693350 w 6798686"/>
              <a:gd name="connsiteY1320" fmla="*/ 607212 h 1542374"/>
              <a:gd name="connsiteX1321" fmla="*/ 673158 w 6798686"/>
              <a:gd name="connsiteY1321" fmla="*/ 610267 h 1542374"/>
              <a:gd name="connsiteX1322" fmla="*/ 653408 w 6798686"/>
              <a:gd name="connsiteY1322" fmla="*/ 606501 h 1542374"/>
              <a:gd name="connsiteX1323" fmla="*/ 673235 w 6798686"/>
              <a:gd name="connsiteY1323" fmla="*/ 601756 h 1542374"/>
              <a:gd name="connsiteX1324" fmla="*/ 1155497 w 6798686"/>
              <a:gd name="connsiteY1324" fmla="*/ 601256 h 1542374"/>
              <a:gd name="connsiteX1325" fmla="*/ 1183451 w 6798686"/>
              <a:gd name="connsiteY1325" fmla="*/ 635300 h 1542374"/>
              <a:gd name="connsiteX1326" fmla="*/ 1156746 w 6798686"/>
              <a:gd name="connsiteY1326" fmla="*/ 636779 h 1542374"/>
              <a:gd name="connsiteX1327" fmla="*/ 1128388 w 6798686"/>
              <a:gd name="connsiteY1327" fmla="*/ 604541 h 1542374"/>
              <a:gd name="connsiteX1328" fmla="*/ 1155497 w 6798686"/>
              <a:gd name="connsiteY1328" fmla="*/ 601256 h 1542374"/>
              <a:gd name="connsiteX1329" fmla="*/ 936095 w 6798686"/>
              <a:gd name="connsiteY1329" fmla="*/ 600584 h 1542374"/>
              <a:gd name="connsiteX1330" fmla="*/ 959707 w 6798686"/>
              <a:gd name="connsiteY1330" fmla="*/ 617971 h 1542374"/>
              <a:gd name="connsiteX1331" fmla="*/ 935826 w 6798686"/>
              <a:gd name="connsiteY1331" fmla="*/ 619969 h 1542374"/>
              <a:gd name="connsiteX1332" fmla="*/ 912233 w 6798686"/>
              <a:gd name="connsiteY1332" fmla="*/ 604484 h 1542374"/>
              <a:gd name="connsiteX1333" fmla="*/ 936095 w 6798686"/>
              <a:gd name="connsiteY1333" fmla="*/ 600584 h 1542374"/>
              <a:gd name="connsiteX1334" fmla="*/ 772350 w 6798686"/>
              <a:gd name="connsiteY1334" fmla="*/ 600276 h 1542374"/>
              <a:gd name="connsiteX1335" fmla="*/ 796692 w 6798686"/>
              <a:gd name="connsiteY1335" fmla="*/ 610516 h 1542374"/>
              <a:gd name="connsiteX1336" fmla="*/ 791447 w 6798686"/>
              <a:gd name="connsiteY1336" fmla="*/ 610670 h 1542374"/>
              <a:gd name="connsiteX1337" fmla="*/ 771063 w 6798686"/>
              <a:gd name="connsiteY1337" fmla="*/ 611074 h 1542374"/>
              <a:gd name="connsiteX1338" fmla="*/ 750256 w 6798686"/>
              <a:gd name="connsiteY1338" fmla="*/ 603965 h 1542374"/>
              <a:gd name="connsiteX1339" fmla="*/ 757134 w 6798686"/>
              <a:gd name="connsiteY1339" fmla="*/ 602889 h 1542374"/>
              <a:gd name="connsiteX1340" fmla="*/ 772350 w 6798686"/>
              <a:gd name="connsiteY1340" fmla="*/ 600276 h 1542374"/>
              <a:gd name="connsiteX1341" fmla="*/ 1704637 w 6798686"/>
              <a:gd name="connsiteY1341" fmla="*/ 598201 h 1542374"/>
              <a:gd name="connsiteX1342" fmla="*/ 1743714 w 6798686"/>
              <a:gd name="connsiteY1342" fmla="*/ 610228 h 1542374"/>
              <a:gd name="connsiteX1343" fmla="*/ 1755933 w 6798686"/>
              <a:gd name="connsiteY1343" fmla="*/ 624445 h 1542374"/>
              <a:gd name="connsiteX1344" fmla="*/ 1776932 w 6798686"/>
              <a:gd name="connsiteY1344" fmla="*/ 648787 h 1542374"/>
              <a:gd name="connsiteX1345" fmla="*/ 1735280 w 6798686"/>
              <a:gd name="connsiteY1345" fmla="*/ 639565 h 1542374"/>
              <a:gd name="connsiteX1346" fmla="*/ 1704637 w 6798686"/>
              <a:gd name="connsiteY1346" fmla="*/ 598201 h 1542374"/>
              <a:gd name="connsiteX1347" fmla="*/ 1187946 w 6798686"/>
              <a:gd name="connsiteY1347" fmla="*/ 597394 h 1542374"/>
              <a:gd name="connsiteX1348" fmla="*/ 1215708 w 6798686"/>
              <a:gd name="connsiteY1348" fmla="*/ 633494 h 1542374"/>
              <a:gd name="connsiteX1349" fmla="*/ 1188542 w 6798686"/>
              <a:gd name="connsiteY1349" fmla="*/ 635031 h 1542374"/>
              <a:gd name="connsiteX1350" fmla="*/ 1160338 w 6798686"/>
              <a:gd name="connsiteY1350" fmla="*/ 600680 h 1542374"/>
              <a:gd name="connsiteX1351" fmla="*/ 1187946 w 6798686"/>
              <a:gd name="connsiteY1351" fmla="*/ 597394 h 1542374"/>
              <a:gd name="connsiteX1352" fmla="*/ 3360182 w 6798686"/>
              <a:gd name="connsiteY1352" fmla="*/ 596664 h 1542374"/>
              <a:gd name="connsiteX1353" fmla="*/ 3299317 w 6798686"/>
              <a:gd name="connsiteY1353" fmla="*/ 633206 h 1542374"/>
              <a:gd name="connsiteX1354" fmla="*/ 3232152 w 6798686"/>
              <a:gd name="connsiteY1354" fmla="*/ 658374 h 1542374"/>
              <a:gd name="connsiteX1355" fmla="*/ 3295667 w 6798686"/>
              <a:gd name="connsiteY1355" fmla="*/ 623043 h 1542374"/>
              <a:gd name="connsiteX1356" fmla="*/ 3360182 w 6798686"/>
              <a:gd name="connsiteY1356" fmla="*/ 596664 h 1542374"/>
              <a:gd name="connsiteX1357" fmla="*/ 3870800 w 6798686"/>
              <a:gd name="connsiteY1357" fmla="*/ 596472 h 1542374"/>
              <a:gd name="connsiteX1358" fmla="*/ 3849148 w 6798686"/>
              <a:gd name="connsiteY1358" fmla="*/ 618316 h 1542374"/>
              <a:gd name="connsiteX1359" fmla="*/ 3777084 w 6798686"/>
              <a:gd name="connsiteY1359" fmla="*/ 632745 h 1542374"/>
              <a:gd name="connsiteX1360" fmla="*/ 3806498 w 6798686"/>
              <a:gd name="connsiteY1360" fmla="*/ 604388 h 1542374"/>
              <a:gd name="connsiteX1361" fmla="*/ 3870800 w 6798686"/>
              <a:gd name="connsiteY1361" fmla="*/ 596472 h 1542374"/>
              <a:gd name="connsiteX1362" fmla="*/ 3634338 w 6798686"/>
              <a:gd name="connsiteY1362" fmla="*/ 595588 h 1542374"/>
              <a:gd name="connsiteX1363" fmla="*/ 3577836 w 6798686"/>
              <a:gd name="connsiteY1363" fmla="*/ 642793 h 1542374"/>
              <a:gd name="connsiteX1364" fmla="*/ 3504733 w 6798686"/>
              <a:gd name="connsiteY1364" fmla="*/ 660871 h 1542374"/>
              <a:gd name="connsiteX1365" fmla="*/ 3563714 w 6798686"/>
              <a:gd name="connsiteY1365" fmla="*/ 614339 h 1542374"/>
              <a:gd name="connsiteX1366" fmla="*/ 3566481 w 6798686"/>
              <a:gd name="connsiteY1366" fmla="*/ 612111 h 1542374"/>
              <a:gd name="connsiteX1367" fmla="*/ 3634338 w 6798686"/>
              <a:gd name="connsiteY1367" fmla="*/ 595588 h 1542374"/>
              <a:gd name="connsiteX1368" fmla="*/ 966968 w 6798686"/>
              <a:gd name="connsiteY1368" fmla="*/ 595101 h 1542374"/>
              <a:gd name="connsiteX1369" fmla="*/ 991233 w 6798686"/>
              <a:gd name="connsiteY1369" fmla="*/ 614935 h 1542374"/>
              <a:gd name="connsiteX1370" fmla="*/ 966661 w 6798686"/>
              <a:gd name="connsiteY1370" fmla="*/ 617337 h 1542374"/>
              <a:gd name="connsiteX1371" fmla="*/ 942416 w 6798686"/>
              <a:gd name="connsiteY1371" fmla="*/ 599489 h 1542374"/>
              <a:gd name="connsiteX1372" fmla="*/ 966968 w 6798686"/>
              <a:gd name="connsiteY1372" fmla="*/ 595101 h 1542374"/>
              <a:gd name="connsiteX1373" fmla="*/ 803973 w 6798686"/>
              <a:gd name="connsiteY1373" fmla="*/ 594094 h 1542374"/>
              <a:gd name="connsiteX1374" fmla="*/ 833002 w 6798686"/>
              <a:gd name="connsiteY1374" fmla="*/ 608614 h 1542374"/>
              <a:gd name="connsiteX1375" fmla="*/ 808680 w 6798686"/>
              <a:gd name="connsiteY1375" fmla="*/ 610151 h 1542374"/>
              <a:gd name="connsiteX1376" fmla="*/ 781303 w 6798686"/>
              <a:gd name="connsiteY1376" fmla="*/ 598643 h 1542374"/>
              <a:gd name="connsiteX1377" fmla="*/ 803973 w 6798686"/>
              <a:gd name="connsiteY1377" fmla="*/ 594094 h 1542374"/>
              <a:gd name="connsiteX1378" fmla="*/ 705550 w 6798686"/>
              <a:gd name="connsiteY1378" fmla="*/ 593838 h 1542374"/>
              <a:gd name="connsiteX1379" fmla="*/ 728335 w 6798686"/>
              <a:gd name="connsiteY1379" fmla="*/ 601775 h 1542374"/>
              <a:gd name="connsiteX1380" fmla="*/ 705972 w 6798686"/>
              <a:gd name="connsiteY1380" fmla="*/ 605271 h 1542374"/>
              <a:gd name="connsiteX1381" fmla="*/ 683590 w 6798686"/>
              <a:gd name="connsiteY1381" fmla="*/ 599258 h 1542374"/>
              <a:gd name="connsiteX1382" fmla="*/ 705550 w 6798686"/>
              <a:gd name="connsiteY1382" fmla="*/ 593838 h 1542374"/>
              <a:gd name="connsiteX1383" fmla="*/ 1220645 w 6798686"/>
              <a:gd name="connsiteY1383" fmla="*/ 593617 h 1542374"/>
              <a:gd name="connsiteX1384" fmla="*/ 1248176 w 6798686"/>
              <a:gd name="connsiteY1384" fmla="*/ 631650 h 1542374"/>
              <a:gd name="connsiteX1385" fmla="*/ 1220568 w 6798686"/>
              <a:gd name="connsiteY1385" fmla="*/ 633206 h 1542374"/>
              <a:gd name="connsiteX1386" fmla="*/ 1192596 w 6798686"/>
              <a:gd name="connsiteY1386" fmla="*/ 596857 h 1542374"/>
              <a:gd name="connsiteX1387" fmla="*/ 1220645 w 6798686"/>
              <a:gd name="connsiteY1387" fmla="*/ 593617 h 1542374"/>
              <a:gd name="connsiteX1388" fmla="*/ 639998 w 6798686"/>
              <a:gd name="connsiteY1388" fmla="*/ 592524 h 1542374"/>
              <a:gd name="connsiteX1389" fmla="*/ 661900 w 6798686"/>
              <a:gd name="connsiteY1389" fmla="*/ 598643 h 1542374"/>
              <a:gd name="connsiteX1390" fmla="*/ 639902 w 6798686"/>
              <a:gd name="connsiteY1390" fmla="*/ 603850 h 1542374"/>
              <a:gd name="connsiteX1391" fmla="*/ 618442 w 6798686"/>
              <a:gd name="connsiteY1391" fmla="*/ 599565 h 1542374"/>
              <a:gd name="connsiteX1392" fmla="*/ 639998 w 6798686"/>
              <a:gd name="connsiteY1392" fmla="*/ 592524 h 1542374"/>
              <a:gd name="connsiteX1393" fmla="*/ 3343505 w 6798686"/>
              <a:gd name="connsiteY1393" fmla="*/ 590246 h 1542374"/>
              <a:gd name="connsiteX1394" fmla="*/ 3296512 w 6798686"/>
              <a:gd name="connsiteY1394" fmla="*/ 616952 h 1542374"/>
              <a:gd name="connsiteX1395" fmla="*/ 3245389 w 6798686"/>
              <a:gd name="connsiteY1395" fmla="*/ 637663 h 1542374"/>
              <a:gd name="connsiteX1396" fmla="*/ 3293880 w 6798686"/>
              <a:gd name="connsiteY1396" fmla="*/ 612072 h 1542374"/>
              <a:gd name="connsiteX1397" fmla="*/ 3343505 w 6798686"/>
              <a:gd name="connsiteY1397" fmla="*/ 590246 h 1542374"/>
              <a:gd name="connsiteX1398" fmla="*/ 1253652 w 6798686"/>
              <a:gd name="connsiteY1398" fmla="*/ 590015 h 1542374"/>
              <a:gd name="connsiteX1399" fmla="*/ 1280875 w 6798686"/>
              <a:gd name="connsiteY1399" fmla="*/ 629844 h 1542374"/>
              <a:gd name="connsiteX1400" fmla="*/ 1252845 w 6798686"/>
              <a:gd name="connsiteY1400" fmla="*/ 631381 h 1542374"/>
              <a:gd name="connsiteX1401" fmla="*/ 1225141 w 6798686"/>
              <a:gd name="connsiteY1401" fmla="*/ 593118 h 1542374"/>
              <a:gd name="connsiteX1402" fmla="*/ 1253652 w 6798686"/>
              <a:gd name="connsiteY1402" fmla="*/ 590015 h 1542374"/>
              <a:gd name="connsiteX1403" fmla="*/ 3940579 w 6798686"/>
              <a:gd name="connsiteY1403" fmla="*/ 589500 h 1542374"/>
              <a:gd name="connsiteX1404" fmla="*/ 3926151 w 6798686"/>
              <a:gd name="connsiteY1404" fmla="*/ 604695 h 1542374"/>
              <a:gd name="connsiteX1405" fmla="*/ 3855969 w 6798686"/>
              <a:gd name="connsiteY1405" fmla="*/ 617029 h 1542374"/>
              <a:gd name="connsiteX1406" fmla="*/ 3877006 w 6798686"/>
              <a:gd name="connsiteY1406" fmla="*/ 595800 h 1542374"/>
              <a:gd name="connsiteX1407" fmla="*/ 3940579 w 6798686"/>
              <a:gd name="connsiteY1407" fmla="*/ 589500 h 1542374"/>
              <a:gd name="connsiteX1408" fmla="*/ 997977 w 6798686"/>
              <a:gd name="connsiteY1408" fmla="*/ 589220 h 1542374"/>
              <a:gd name="connsiteX1409" fmla="*/ 1022876 w 6798686"/>
              <a:gd name="connsiteY1409" fmla="*/ 611573 h 1542374"/>
              <a:gd name="connsiteX1410" fmla="*/ 997612 w 6798686"/>
              <a:gd name="connsiteY1410" fmla="*/ 614282 h 1542374"/>
              <a:gd name="connsiteX1411" fmla="*/ 972809 w 6798686"/>
              <a:gd name="connsiteY1411" fmla="*/ 594015 h 1542374"/>
              <a:gd name="connsiteX1412" fmla="*/ 997977 w 6798686"/>
              <a:gd name="connsiteY1412" fmla="*/ 589220 h 1542374"/>
              <a:gd name="connsiteX1413" fmla="*/ 835039 w 6798686"/>
              <a:gd name="connsiteY1413" fmla="*/ 587170 h 1542374"/>
              <a:gd name="connsiteX1414" fmla="*/ 866297 w 6798686"/>
              <a:gd name="connsiteY1414" fmla="*/ 605291 h 1542374"/>
              <a:gd name="connsiteX1415" fmla="*/ 842359 w 6798686"/>
              <a:gd name="connsiteY1415" fmla="*/ 607807 h 1542374"/>
              <a:gd name="connsiteX1416" fmla="*/ 811600 w 6798686"/>
              <a:gd name="connsiteY1416" fmla="*/ 592453 h 1542374"/>
              <a:gd name="connsiteX1417" fmla="*/ 835039 w 6798686"/>
              <a:gd name="connsiteY1417" fmla="*/ 587170 h 1542374"/>
              <a:gd name="connsiteX1418" fmla="*/ 737788 w 6798686"/>
              <a:gd name="connsiteY1418" fmla="*/ 585566 h 1542374"/>
              <a:gd name="connsiteX1419" fmla="*/ 762859 w 6798686"/>
              <a:gd name="connsiteY1419" fmla="*/ 596261 h 1542374"/>
              <a:gd name="connsiteX1420" fmla="*/ 756250 w 6798686"/>
              <a:gd name="connsiteY1420" fmla="*/ 597356 h 1542374"/>
              <a:gd name="connsiteX1421" fmla="*/ 738978 w 6798686"/>
              <a:gd name="connsiteY1421" fmla="*/ 600103 h 1542374"/>
              <a:gd name="connsiteX1422" fmla="*/ 714483 w 6798686"/>
              <a:gd name="connsiteY1422" fmla="*/ 591608 h 1542374"/>
              <a:gd name="connsiteX1423" fmla="*/ 722571 w 6798686"/>
              <a:gd name="connsiteY1423" fmla="*/ 589577 h 1542374"/>
              <a:gd name="connsiteX1424" fmla="*/ 737788 w 6798686"/>
              <a:gd name="connsiteY1424" fmla="*/ 585566 h 1542374"/>
              <a:gd name="connsiteX1425" fmla="*/ 1029235 w 6798686"/>
              <a:gd name="connsiteY1425" fmla="*/ 583047 h 1542374"/>
              <a:gd name="connsiteX1426" fmla="*/ 1054672 w 6798686"/>
              <a:gd name="connsiteY1426" fmla="*/ 607961 h 1542374"/>
              <a:gd name="connsiteX1427" fmla="*/ 1028793 w 6798686"/>
              <a:gd name="connsiteY1427" fmla="*/ 610920 h 1542374"/>
              <a:gd name="connsiteX1428" fmla="*/ 1003452 w 6798686"/>
              <a:gd name="connsiteY1428" fmla="*/ 588153 h 1542374"/>
              <a:gd name="connsiteX1429" fmla="*/ 1029235 w 6798686"/>
              <a:gd name="connsiteY1429" fmla="*/ 583047 h 1542374"/>
              <a:gd name="connsiteX1430" fmla="*/ 671775 w 6798686"/>
              <a:gd name="connsiteY1430" fmla="*/ 581840 h 1542374"/>
              <a:gd name="connsiteX1431" fmla="*/ 695809 w 6798686"/>
              <a:gd name="connsiteY1431" fmla="*/ 590407 h 1542374"/>
              <a:gd name="connsiteX1432" fmla="*/ 672274 w 6798686"/>
              <a:gd name="connsiteY1432" fmla="*/ 596165 h 1542374"/>
              <a:gd name="connsiteX1433" fmla="*/ 648739 w 6798686"/>
              <a:gd name="connsiteY1433" fmla="*/ 589633 h 1542374"/>
              <a:gd name="connsiteX1434" fmla="*/ 671775 w 6798686"/>
              <a:gd name="connsiteY1434" fmla="*/ 581840 h 1542374"/>
              <a:gd name="connsiteX1435" fmla="*/ 3708632 w 6798686"/>
              <a:gd name="connsiteY1435" fmla="*/ 579873 h 1542374"/>
              <a:gd name="connsiteX1436" fmla="*/ 3657489 w 6798686"/>
              <a:gd name="connsiteY1436" fmla="*/ 624964 h 1542374"/>
              <a:gd name="connsiteX1437" fmla="*/ 3587192 w 6798686"/>
              <a:gd name="connsiteY1437" fmla="*/ 640603 h 1542374"/>
              <a:gd name="connsiteX1438" fmla="*/ 3641831 w 6798686"/>
              <a:gd name="connsiteY1438" fmla="*/ 594893 h 1542374"/>
              <a:gd name="connsiteX1439" fmla="*/ 3643445 w 6798686"/>
              <a:gd name="connsiteY1439" fmla="*/ 593519 h 1542374"/>
              <a:gd name="connsiteX1440" fmla="*/ 3708632 w 6798686"/>
              <a:gd name="connsiteY1440" fmla="*/ 579873 h 1542374"/>
              <a:gd name="connsiteX1441" fmla="*/ 865990 w 6798686"/>
              <a:gd name="connsiteY1441" fmla="*/ 579675 h 1542374"/>
              <a:gd name="connsiteX1442" fmla="*/ 898343 w 6798686"/>
              <a:gd name="connsiteY1442" fmla="*/ 601006 h 1542374"/>
              <a:gd name="connsiteX1443" fmla="*/ 874213 w 6798686"/>
              <a:gd name="connsiteY1443" fmla="*/ 604311 h 1542374"/>
              <a:gd name="connsiteX1444" fmla="*/ 841840 w 6798686"/>
              <a:gd name="connsiteY1444" fmla="*/ 585564 h 1542374"/>
              <a:gd name="connsiteX1445" fmla="*/ 865990 w 6798686"/>
              <a:gd name="connsiteY1445" fmla="*/ 579675 h 1542374"/>
              <a:gd name="connsiteX1446" fmla="*/ 3549459 w 6798686"/>
              <a:gd name="connsiteY1446" fmla="*/ 579537 h 1542374"/>
              <a:gd name="connsiteX1447" fmla="*/ 3485656 w 6798686"/>
              <a:gd name="connsiteY1447" fmla="*/ 628153 h 1542374"/>
              <a:gd name="connsiteX1448" fmla="*/ 3413015 w 6798686"/>
              <a:gd name="connsiteY1448" fmla="*/ 649306 h 1542374"/>
              <a:gd name="connsiteX1449" fmla="*/ 3480679 w 6798686"/>
              <a:gd name="connsiteY1449" fmla="*/ 600833 h 1542374"/>
              <a:gd name="connsiteX1450" fmla="*/ 3549459 w 6798686"/>
              <a:gd name="connsiteY1450" fmla="*/ 579537 h 1542374"/>
              <a:gd name="connsiteX1451" fmla="*/ 3461506 w 6798686"/>
              <a:gd name="connsiteY1451" fmla="*/ 578173 h 1542374"/>
              <a:gd name="connsiteX1452" fmla="*/ 3395513 w 6798686"/>
              <a:gd name="connsiteY1452" fmla="*/ 623100 h 1542374"/>
              <a:gd name="connsiteX1453" fmla="*/ 3322660 w 6798686"/>
              <a:gd name="connsiteY1453" fmla="*/ 648018 h 1542374"/>
              <a:gd name="connsiteX1454" fmla="*/ 3391805 w 6798686"/>
              <a:gd name="connsiteY1454" fmla="*/ 604080 h 1542374"/>
              <a:gd name="connsiteX1455" fmla="*/ 3461506 w 6798686"/>
              <a:gd name="connsiteY1455" fmla="*/ 578173 h 1542374"/>
              <a:gd name="connsiteX1456" fmla="*/ 1060762 w 6798686"/>
              <a:gd name="connsiteY1456" fmla="*/ 576686 h 1542374"/>
              <a:gd name="connsiteX1457" fmla="*/ 1086660 w 6798686"/>
              <a:gd name="connsiteY1457" fmla="*/ 604157 h 1542374"/>
              <a:gd name="connsiteX1458" fmla="*/ 1060243 w 6798686"/>
              <a:gd name="connsiteY1458" fmla="*/ 607308 h 1542374"/>
              <a:gd name="connsiteX1459" fmla="*/ 1034403 w 6798686"/>
              <a:gd name="connsiteY1459" fmla="*/ 582009 h 1542374"/>
              <a:gd name="connsiteX1460" fmla="*/ 1060762 w 6798686"/>
              <a:gd name="connsiteY1460" fmla="*/ 576686 h 1542374"/>
              <a:gd name="connsiteX1461" fmla="*/ 769161 w 6798686"/>
              <a:gd name="connsiteY1461" fmla="*/ 576524 h 1542374"/>
              <a:gd name="connsiteX1462" fmla="*/ 795942 w 6798686"/>
              <a:gd name="connsiteY1462" fmla="*/ 590052 h 1542374"/>
              <a:gd name="connsiteX1463" fmla="*/ 771889 w 6798686"/>
              <a:gd name="connsiteY1463" fmla="*/ 594684 h 1542374"/>
              <a:gd name="connsiteX1464" fmla="*/ 745472 w 6798686"/>
              <a:gd name="connsiteY1464" fmla="*/ 583450 h 1542374"/>
              <a:gd name="connsiteX1465" fmla="*/ 769161 w 6798686"/>
              <a:gd name="connsiteY1465" fmla="*/ 576524 h 1542374"/>
              <a:gd name="connsiteX1466" fmla="*/ 1447232 w 6798686"/>
              <a:gd name="connsiteY1466" fmla="*/ 575923 h 1542374"/>
              <a:gd name="connsiteX1467" fmla="*/ 1695895 w 6798686"/>
              <a:gd name="connsiteY1467" fmla="*/ 595973 h 1542374"/>
              <a:gd name="connsiteX1468" fmla="*/ 1726865 w 6798686"/>
              <a:gd name="connsiteY1468" fmla="*/ 638028 h 1542374"/>
              <a:gd name="connsiteX1469" fmla="*/ 1492419 w 6798686"/>
              <a:gd name="connsiteY1469" fmla="*/ 622601 h 1542374"/>
              <a:gd name="connsiteX1470" fmla="*/ 1285390 w 6798686"/>
              <a:gd name="connsiteY1470" fmla="*/ 629594 h 1542374"/>
              <a:gd name="connsiteX1471" fmla="*/ 1257993 w 6798686"/>
              <a:gd name="connsiteY1471" fmla="*/ 589554 h 1542374"/>
              <a:gd name="connsiteX1472" fmla="*/ 1447232 w 6798686"/>
              <a:gd name="connsiteY1472" fmla="*/ 575923 h 1542374"/>
              <a:gd name="connsiteX1473" fmla="*/ 1719776 w 6798686"/>
              <a:gd name="connsiteY1473" fmla="*/ 574275 h 1542374"/>
              <a:gd name="connsiteX1474" fmla="*/ 1743541 w 6798686"/>
              <a:gd name="connsiteY1474" fmla="*/ 587840 h 1542374"/>
              <a:gd name="connsiteX1475" fmla="*/ 1749247 w 6798686"/>
              <a:gd name="connsiteY1475" fmla="*/ 591443 h 1542374"/>
              <a:gd name="connsiteX1476" fmla="*/ 1778238 w 6798686"/>
              <a:gd name="connsiteY1476" fmla="*/ 618163 h 1542374"/>
              <a:gd name="connsiteX1477" fmla="*/ 1747345 w 6798686"/>
              <a:gd name="connsiteY1477" fmla="*/ 605771 h 1542374"/>
              <a:gd name="connsiteX1478" fmla="*/ 1719776 w 6798686"/>
              <a:gd name="connsiteY1478" fmla="*/ 574275 h 1542374"/>
              <a:gd name="connsiteX1479" fmla="*/ 897094 w 6798686"/>
              <a:gd name="connsiteY1479" fmla="*/ 571741 h 1542374"/>
              <a:gd name="connsiteX1480" fmla="*/ 929928 w 6798686"/>
              <a:gd name="connsiteY1480" fmla="*/ 596030 h 1542374"/>
              <a:gd name="connsiteX1481" fmla="*/ 905355 w 6798686"/>
              <a:gd name="connsiteY1481" fmla="*/ 599969 h 1542374"/>
              <a:gd name="connsiteX1482" fmla="*/ 872215 w 6798686"/>
              <a:gd name="connsiteY1482" fmla="*/ 578127 h 1542374"/>
              <a:gd name="connsiteX1483" fmla="*/ 897094 w 6798686"/>
              <a:gd name="connsiteY1483" fmla="*/ 571741 h 1542374"/>
              <a:gd name="connsiteX1484" fmla="*/ 703475 w 6798686"/>
              <a:gd name="connsiteY1484" fmla="*/ 570709 h 1542374"/>
              <a:gd name="connsiteX1485" fmla="*/ 729372 w 6798686"/>
              <a:gd name="connsiteY1485" fmla="*/ 581948 h 1542374"/>
              <a:gd name="connsiteX1486" fmla="*/ 721188 w 6798686"/>
              <a:gd name="connsiteY1486" fmla="*/ 584073 h 1542374"/>
              <a:gd name="connsiteX1487" fmla="*/ 704742 w 6798686"/>
              <a:gd name="connsiteY1487" fmla="*/ 588188 h 1542374"/>
              <a:gd name="connsiteX1488" fmla="*/ 679421 w 6798686"/>
              <a:gd name="connsiteY1488" fmla="*/ 579204 h 1542374"/>
              <a:gd name="connsiteX1489" fmla="*/ 688028 w 6798686"/>
              <a:gd name="connsiteY1489" fmla="*/ 576248 h 1542374"/>
              <a:gd name="connsiteX1490" fmla="*/ 703475 w 6798686"/>
              <a:gd name="connsiteY1490" fmla="*/ 570709 h 1542374"/>
              <a:gd name="connsiteX1491" fmla="*/ 1092750 w 6798686"/>
              <a:gd name="connsiteY1491" fmla="*/ 570202 h 1542374"/>
              <a:gd name="connsiteX1492" fmla="*/ 1119032 w 6798686"/>
              <a:gd name="connsiteY1492" fmla="*/ 600238 h 1542374"/>
              <a:gd name="connsiteX1493" fmla="*/ 1091943 w 6798686"/>
              <a:gd name="connsiteY1493" fmla="*/ 603523 h 1542374"/>
              <a:gd name="connsiteX1494" fmla="*/ 1065700 w 6798686"/>
              <a:gd name="connsiteY1494" fmla="*/ 575683 h 1542374"/>
              <a:gd name="connsiteX1495" fmla="*/ 1070406 w 6798686"/>
              <a:gd name="connsiteY1495" fmla="*/ 574730 h 1542374"/>
              <a:gd name="connsiteX1496" fmla="*/ 1092750 w 6798686"/>
              <a:gd name="connsiteY1496" fmla="*/ 570202 h 1542374"/>
              <a:gd name="connsiteX1497" fmla="*/ 3779601 w 6798686"/>
              <a:gd name="connsiteY1497" fmla="*/ 567589 h 1542374"/>
              <a:gd name="connsiteX1498" fmla="*/ 3733722 w 6798686"/>
              <a:gd name="connsiteY1498" fmla="*/ 610151 h 1542374"/>
              <a:gd name="connsiteX1499" fmla="*/ 3665827 w 6798686"/>
              <a:gd name="connsiteY1499" fmla="*/ 623235 h 1542374"/>
              <a:gd name="connsiteX1500" fmla="*/ 3716662 w 6798686"/>
              <a:gd name="connsiteY1500" fmla="*/ 578340 h 1542374"/>
              <a:gd name="connsiteX1501" fmla="*/ 3779601 w 6798686"/>
              <a:gd name="connsiteY1501" fmla="*/ 567589 h 1542374"/>
              <a:gd name="connsiteX1502" fmla="*/ 800150 w 6798686"/>
              <a:gd name="connsiteY1502" fmla="*/ 566799 h 1542374"/>
              <a:gd name="connsiteX1503" fmla="*/ 827988 w 6798686"/>
              <a:gd name="connsiteY1503" fmla="*/ 583066 h 1542374"/>
              <a:gd name="connsiteX1504" fmla="*/ 803646 w 6798686"/>
              <a:gd name="connsiteY1504" fmla="*/ 588455 h 1542374"/>
              <a:gd name="connsiteX1505" fmla="*/ 775923 w 6798686"/>
              <a:gd name="connsiteY1505" fmla="*/ 574469 h 1542374"/>
              <a:gd name="connsiteX1506" fmla="*/ 800150 w 6798686"/>
              <a:gd name="connsiteY1506" fmla="*/ 566799 h 1542374"/>
              <a:gd name="connsiteX1507" fmla="*/ 1124892 w 6798686"/>
              <a:gd name="connsiteY1507" fmla="*/ 563758 h 1542374"/>
              <a:gd name="connsiteX1508" fmla="*/ 1151443 w 6798686"/>
              <a:gd name="connsiteY1508" fmla="*/ 596299 h 1542374"/>
              <a:gd name="connsiteX1509" fmla="*/ 1124066 w 6798686"/>
              <a:gd name="connsiteY1509" fmla="*/ 599623 h 1542374"/>
              <a:gd name="connsiteX1510" fmla="*/ 1097476 w 6798686"/>
              <a:gd name="connsiteY1510" fmla="*/ 569249 h 1542374"/>
              <a:gd name="connsiteX1511" fmla="*/ 1124892 w 6798686"/>
              <a:gd name="connsiteY1511" fmla="*/ 563758 h 1542374"/>
              <a:gd name="connsiteX1512" fmla="*/ 928410 w 6798686"/>
              <a:gd name="connsiteY1512" fmla="*/ 563477 h 1542374"/>
              <a:gd name="connsiteX1513" fmla="*/ 961359 w 6798686"/>
              <a:gd name="connsiteY1513" fmla="*/ 590520 h 1542374"/>
              <a:gd name="connsiteX1514" fmla="*/ 936267 w 6798686"/>
              <a:gd name="connsiteY1514" fmla="*/ 594962 h 1542374"/>
              <a:gd name="connsiteX1515" fmla="*/ 902839 w 6798686"/>
              <a:gd name="connsiteY1515" fmla="*/ 570242 h 1542374"/>
              <a:gd name="connsiteX1516" fmla="*/ 928410 w 6798686"/>
              <a:gd name="connsiteY1516" fmla="*/ 563477 h 1542374"/>
              <a:gd name="connsiteX1517" fmla="*/ 734502 w 6798686"/>
              <a:gd name="connsiteY1517" fmla="*/ 558818 h 1542374"/>
              <a:gd name="connsiteX1518" fmla="*/ 761822 w 6798686"/>
              <a:gd name="connsiteY1518" fmla="*/ 572805 h 1542374"/>
              <a:gd name="connsiteX1519" fmla="*/ 737134 w 6798686"/>
              <a:gd name="connsiteY1519" fmla="*/ 579863 h 1542374"/>
              <a:gd name="connsiteX1520" fmla="*/ 710199 w 6798686"/>
              <a:gd name="connsiteY1520" fmla="*/ 568209 h 1542374"/>
              <a:gd name="connsiteX1521" fmla="*/ 734502 w 6798686"/>
              <a:gd name="connsiteY1521" fmla="*/ 558818 h 1542374"/>
              <a:gd name="connsiteX1522" fmla="*/ 3847630 w 6798686"/>
              <a:gd name="connsiteY1522" fmla="*/ 558817 h 1542374"/>
              <a:gd name="connsiteX1523" fmla="*/ 3806671 w 6798686"/>
              <a:gd name="connsiteY1523" fmla="*/ 598624 h 1542374"/>
              <a:gd name="connsiteX1524" fmla="*/ 3752127 w 6798686"/>
              <a:gd name="connsiteY1524" fmla="*/ 606943 h 1542374"/>
              <a:gd name="connsiteX1525" fmla="*/ 3741196 w 6798686"/>
              <a:gd name="connsiteY1525" fmla="*/ 608845 h 1542374"/>
              <a:gd name="connsiteX1526" fmla="*/ 3786747 w 6798686"/>
              <a:gd name="connsiteY1526" fmla="*/ 566548 h 1542374"/>
              <a:gd name="connsiteX1527" fmla="*/ 3847630 w 6798686"/>
              <a:gd name="connsiteY1527" fmla="*/ 558817 h 1542374"/>
              <a:gd name="connsiteX1528" fmla="*/ 3453802 w 6798686"/>
              <a:gd name="connsiteY1528" fmla="*/ 558252 h 1542374"/>
              <a:gd name="connsiteX1529" fmla="*/ 3392439 w 6798686"/>
              <a:gd name="connsiteY1529" fmla="*/ 598067 h 1542374"/>
              <a:gd name="connsiteX1530" fmla="*/ 3341008 w 6798686"/>
              <a:gd name="connsiteY1530" fmla="*/ 617471 h 1542374"/>
              <a:gd name="connsiteX1531" fmla="*/ 3337415 w 6798686"/>
              <a:gd name="connsiteY1531" fmla="*/ 618816 h 1542374"/>
              <a:gd name="connsiteX1532" fmla="*/ 3324831 w 6798686"/>
              <a:gd name="connsiteY1532" fmla="*/ 623581 h 1542374"/>
              <a:gd name="connsiteX1533" fmla="*/ 3388558 w 6798686"/>
              <a:gd name="connsiteY1533" fmla="*/ 585014 h 1542374"/>
              <a:gd name="connsiteX1534" fmla="*/ 3403236 w 6798686"/>
              <a:gd name="connsiteY1534" fmla="*/ 578987 h 1542374"/>
              <a:gd name="connsiteX1535" fmla="*/ 3424293 w 6798686"/>
              <a:gd name="connsiteY1535" fmla="*/ 570340 h 1542374"/>
              <a:gd name="connsiteX1536" fmla="*/ 3453802 w 6798686"/>
              <a:gd name="connsiteY1536" fmla="*/ 558252 h 1542374"/>
              <a:gd name="connsiteX1537" fmla="*/ 3627019 w 6798686"/>
              <a:gd name="connsiteY1537" fmla="*/ 557583 h 1542374"/>
              <a:gd name="connsiteX1538" fmla="*/ 3566789 w 6798686"/>
              <a:gd name="connsiteY1538" fmla="*/ 606251 h 1542374"/>
              <a:gd name="connsiteX1539" fmla="*/ 3497356 w 6798686"/>
              <a:gd name="connsiteY1539" fmla="*/ 624868 h 1542374"/>
              <a:gd name="connsiteX1540" fmla="*/ 3561332 w 6798686"/>
              <a:gd name="connsiteY1540" fmla="*/ 576006 h 1542374"/>
              <a:gd name="connsiteX1541" fmla="*/ 3627019 w 6798686"/>
              <a:gd name="connsiteY1541" fmla="*/ 557583 h 1542374"/>
              <a:gd name="connsiteX1542" fmla="*/ 1157360 w 6798686"/>
              <a:gd name="connsiteY1542" fmla="*/ 557403 h 1542374"/>
              <a:gd name="connsiteX1543" fmla="*/ 1184104 w 6798686"/>
              <a:gd name="connsiteY1543" fmla="*/ 592394 h 1542374"/>
              <a:gd name="connsiteX1544" fmla="*/ 1156265 w 6798686"/>
              <a:gd name="connsiteY1544" fmla="*/ 595723 h 1542374"/>
              <a:gd name="connsiteX1545" fmla="*/ 1129445 w 6798686"/>
              <a:gd name="connsiteY1545" fmla="*/ 562849 h 1542374"/>
              <a:gd name="connsiteX1546" fmla="*/ 1157360 w 6798686"/>
              <a:gd name="connsiteY1546" fmla="*/ 557403 h 1542374"/>
              <a:gd name="connsiteX1547" fmla="*/ 831100 w 6798686"/>
              <a:gd name="connsiteY1547" fmla="*/ 556521 h 1542374"/>
              <a:gd name="connsiteX1548" fmla="*/ 859688 w 6798686"/>
              <a:gd name="connsiteY1548" fmla="*/ 575493 h 1542374"/>
              <a:gd name="connsiteX1549" fmla="*/ 834828 w 6798686"/>
              <a:gd name="connsiteY1549" fmla="*/ 581479 h 1542374"/>
              <a:gd name="connsiteX1550" fmla="*/ 806240 w 6798686"/>
              <a:gd name="connsiteY1550" fmla="*/ 564801 h 1542374"/>
              <a:gd name="connsiteX1551" fmla="*/ 831100 w 6798686"/>
              <a:gd name="connsiteY1551" fmla="*/ 556521 h 1542374"/>
              <a:gd name="connsiteX1552" fmla="*/ 959995 w 6798686"/>
              <a:gd name="connsiteY1552" fmla="*/ 554986 h 1542374"/>
              <a:gd name="connsiteX1553" fmla="*/ 992847 w 6798686"/>
              <a:gd name="connsiteY1553" fmla="*/ 584605 h 1542374"/>
              <a:gd name="connsiteX1554" fmla="*/ 967218 w 6798686"/>
              <a:gd name="connsiteY1554" fmla="*/ 589441 h 1542374"/>
              <a:gd name="connsiteX1555" fmla="*/ 933789 w 6798686"/>
              <a:gd name="connsiteY1555" fmla="*/ 562033 h 1542374"/>
              <a:gd name="connsiteX1556" fmla="*/ 959995 w 6798686"/>
              <a:gd name="connsiteY1556" fmla="*/ 554986 h 1542374"/>
              <a:gd name="connsiteX1557" fmla="*/ 3912722 w 6798686"/>
              <a:gd name="connsiteY1557" fmla="*/ 553916 h 1542374"/>
              <a:gd name="connsiteX1558" fmla="*/ 3877121 w 6798686"/>
              <a:gd name="connsiteY1558" fmla="*/ 590071 h 1542374"/>
              <a:gd name="connsiteX1559" fmla="*/ 3813395 w 6798686"/>
              <a:gd name="connsiteY1559" fmla="*/ 597702 h 1542374"/>
              <a:gd name="connsiteX1560" fmla="*/ 3854086 w 6798686"/>
              <a:gd name="connsiteY1560" fmla="*/ 558121 h 1542374"/>
              <a:gd name="connsiteX1561" fmla="*/ 3854739 w 6798686"/>
              <a:gd name="connsiteY1561" fmla="*/ 558052 h 1542374"/>
              <a:gd name="connsiteX1562" fmla="*/ 3912722 w 6798686"/>
              <a:gd name="connsiteY1562" fmla="*/ 553916 h 1542374"/>
              <a:gd name="connsiteX1563" fmla="*/ 1671803 w 6798686"/>
              <a:gd name="connsiteY1563" fmla="*/ 553299 h 1542374"/>
              <a:gd name="connsiteX1564" fmla="*/ 1705962 w 6798686"/>
              <a:gd name="connsiteY1564" fmla="*/ 567449 h 1542374"/>
              <a:gd name="connsiteX1565" fmla="*/ 1736644 w 6798686"/>
              <a:gd name="connsiteY1565" fmla="*/ 602063 h 1542374"/>
              <a:gd name="connsiteX1566" fmla="*/ 1699641 w 6798686"/>
              <a:gd name="connsiteY1566" fmla="*/ 591335 h 1542374"/>
              <a:gd name="connsiteX1567" fmla="*/ 1697394 w 6798686"/>
              <a:gd name="connsiteY1567" fmla="*/ 588234 h 1542374"/>
              <a:gd name="connsiteX1568" fmla="*/ 1671803 w 6798686"/>
              <a:gd name="connsiteY1568" fmla="*/ 553299 h 1542374"/>
              <a:gd name="connsiteX1569" fmla="*/ 3975680 w 6798686"/>
              <a:gd name="connsiteY1569" fmla="*/ 552377 h 1542374"/>
              <a:gd name="connsiteX1570" fmla="*/ 3946496 w 6798686"/>
              <a:gd name="connsiteY1570" fmla="*/ 583262 h 1542374"/>
              <a:gd name="connsiteX1571" fmla="*/ 3883288 w 6798686"/>
              <a:gd name="connsiteY1571" fmla="*/ 589421 h 1542374"/>
              <a:gd name="connsiteX1572" fmla="*/ 3918466 w 6798686"/>
              <a:gd name="connsiteY1572" fmla="*/ 553662 h 1542374"/>
              <a:gd name="connsiteX1573" fmla="*/ 3975680 w 6798686"/>
              <a:gd name="connsiteY1573" fmla="*/ 552377 h 1542374"/>
              <a:gd name="connsiteX1574" fmla="*/ 1190175 w 6798686"/>
              <a:gd name="connsiteY1574" fmla="*/ 551237 h 1542374"/>
              <a:gd name="connsiteX1575" fmla="*/ 1217014 w 6798686"/>
              <a:gd name="connsiteY1575" fmla="*/ 588586 h 1542374"/>
              <a:gd name="connsiteX1576" fmla="*/ 1188753 w 6798686"/>
              <a:gd name="connsiteY1576" fmla="*/ 591850 h 1542374"/>
              <a:gd name="connsiteX1577" fmla="*/ 1161760 w 6798686"/>
              <a:gd name="connsiteY1577" fmla="*/ 556563 h 1542374"/>
              <a:gd name="connsiteX1578" fmla="*/ 1190175 w 6798686"/>
              <a:gd name="connsiteY1578" fmla="*/ 551237 h 1542374"/>
              <a:gd name="connsiteX1579" fmla="*/ 3544752 w 6798686"/>
              <a:gd name="connsiteY1579" fmla="*/ 548490 h 1542374"/>
              <a:gd name="connsiteX1580" fmla="*/ 3481102 w 6798686"/>
              <a:gd name="connsiteY1580" fmla="*/ 594922 h 1542374"/>
              <a:gd name="connsiteX1581" fmla="*/ 3411996 w 6798686"/>
              <a:gd name="connsiteY1581" fmla="*/ 617567 h 1542374"/>
              <a:gd name="connsiteX1582" fmla="*/ 3478874 w 6798686"/>
              <a:gd name="connsiteY1582" fmla="*/ 571838 h 1542374"/>
              <a:gd name="connsiteX1583" fmla="*/ 3544752 w 6798686"/>
              <a:gd name="connsiteY1583" fmla="*/ 548490 h 1542374"/>
              <a:gd name="connsiteX1584" fmla="*/ 3417914 w 6798686"/>
              <a:gd name="connsiteY1584" fmla="*/ 547274 h 1542374"/>
              <a:gd name="connsiteX1585" fmla="*/ 3386675 w 6798686"/>
              <a:gd name="connsiteY1585" fmla="*/ 565406 h 1542374"/>
              <a:gd name="connsiteX1586" fmla="*/ 3353150 w 6798686"/>
              <a:gd name="connsiteY1586" fmla="*/ 580257 h 1542374"/>
              <a:gd name="connsiteX1587" fmla="*/ 3384580 w 6798686"/>
              <a:gd name="connsiteY1587" fmla="*/ 563197 h 1542374"/>
              <a:gd name="connsiteX1588" fmla="*/ 3417914 w 6798686"/>
              <a:gd name="connsiteY1588" fmla="*/ 547274 h 1542374"/>
              <a:gd name="connsiteX1589" fmla="*/ 3441602 w 6798686"/>
              <a:gd name="connsiteY1589" fmla="*/ 546763 h 1542374"/>
              <a:gd name="connsiteX1590" fmla="*/ 3389192 w 6798686"/>
              <a:gd name="connsiteY1590" fmla="*/ 578991 h 1542374"/>
              <a:gd name="connsiteX1591" fmla="*/ 3331939 w 6798686"/>
              <a:gd name="connsiteY1591" fmla="*/ 602486 h 1542374"/>
              <a:gd name="connsiteX1592" fmla="*/ 3386060 w 6798686"/>
              <a:gd name="connsiteY1592" fmla="*/ 571406 h 1542374"/>
              <a:gd name="connsiteX1593" fmla="*/ 3427808 w 6798686"/>
              <a:gd name="connsiteY1593" fmla="*/ 552880 h 1542374"/>
              <a:gd name="connsiteX1594" fmla="*/ 3441602 w 6798686"/>
              <a:gd name="connsiteY1594" fmla="*/ 546763 h 1542374"/>
              <a:gd name="connsiteX1595" fmla="*/ 991906 w 6798686"/>
              <a:gd name="connsiteY1595" fmla="*/ 546361 h 1542374"/>
              <a:gd name="connsiteX1596" fmla="*/ 1024471 w 6798686"/>
              <a:gd name="connsiteY1596" fmla="*/ 578380 h 1542374"/>
              <a:gd name="connsiteX1597" fmla="*/ 998323 w 6798686"/>
              <a:gd name="connsiteY1597" fmla="*/ 583541 h 1542374"/>
              <a:gd name="connsiteX1598" fmla="*/ 965105 w 6798686"/>
              <a:gd name="connsiteY1598" fmla="*/ 553604 h 1542374"/>
              <a:gd name="connsiteX1599" fmla="*/ 973251 w 6798686"/>
              <a:gd name="connsiteY1599" fmla="*/ 551401 h 1542374"/>
              <a:gd name="connsiteX1600" fmla="*/ 991906 w 6798686"/>
              <a:gd name="connsiteY1600" fmla="*/ 546361 h 1542374"/>
              <a:gd name="connsiteX1601" fmla="*/ 765318 w 6798686"/>
              <a:gd name="connsiteY1601" fmla="*/ 546252 h 1542374"/>
              <a:gd name="connsiteX1602" fmla="*/ 793579 w 6798686"/>
              <a:gd name="connsiteY1602" fmla="*/ 562945 h 1542374"/>
              <a:gd name="connsiteX1603" fmla="*/ 768603 w 6798686"/>
              <a:gd name="connsiteY1603" fmla="*/ 570759 h 1542374"/>
              <a:gd name="connsiteX1604" fmla="*/ 740516 w 6798686"/>
              <a:gd name="connsiteY1604" fmla="*/ 556409 h 1542374"/>
              <a:gd name="connsiteX1605" fmla="*/ 765318 w 6798686"/>
              <a:gd name="connsiteY1605" fmla="*/ 546252 h 1542374"/>
              <a:gd name="connsiteX1606" fmla="*/ 862262 w 6798686"/>
              <a:gd name="connsiteY1606" fmla="*/ 545835 h 1542374"/>
              <a:gd name="connsiteX1607" fmla="*/ 891331 w 6798686"/>
              <a:gd name="connsiteY1607" fmla="*/ 567462 h 1542374"/>
              <a:gd name="connsiteX1608" fmla="*/ 865875 w 6798686"/>
              <a:gd name="connsiteY1608" fmla="*/ 573944 h 1542374"/>
              <a:gd name="connsiteX1609" fmla="*/ 836749 w 6798686"/>
              <a:gd name="connsiteY1609" fmla="*/ 554611 h 1542374"/>
              <a:gd name="connsiteX1610" fmla="*/ 862262 w 6798686"/>
              <a:gd name="connsiteY1610" fmla="*/ 545835 h 1542374"/>
              <a:gd name="connsiteX1611" fmla="*/ 1693340 w 6798686"/>
              <a:gd name="connsiteY1611" fmla="*/ 545583 h 1542374"/>
              <a:gd name="connsiteX1612" fmla="*/ 1726058 w 6798686"/>
              <a:gd name="connsiteY1612" fmla="*/ 571404 h 1542374"/>
              <a:gd name="connsiteX1613" fmla="*/ 1709708 w 6798686"/>
              <a:gd name="connsiteY1613" fmla="*/ 563137 h 1542374"/>
              <a:gd name="connsiteX1614" fmla="*/ 1693340 w 6798686"/>
              <a:gd name="connsiteY1614" fmla="*/ 545583 h 1542374"/>
              <a:gd name="connsiteX1615" fmla="*/ 1223354 w 6798686"/>
              <a:gd name="connsiteY1615" fmla="*/ 545374 h 1542374"/>
              <a:gd name="connsiteX1616" fmla="*/ 1250193 w 6798686"/>
              <a:gd name="connsiteY1616" fmla="*/ 584939 h 1542374"/>
              <a:gd name="connsiteX1617" fmla="*/ 1221490 w 6798686"/>
              <a:gd name="connsiteY1617" fmla="*/ 588075 h 1542374"/>
              <a:gd name="connsiteX1618" fmla="*/ 1194440 w 6798686"/>
              <a:gd name="connsiteY1618" fmla="*/ 550454 h 1542374"/>
              <a:gd name="connsiteX1619" fmla="*/ 1223354 w 6798686"/>
              <a:gd name="connsiteY1619" fmla="*/ 545374 h 1542374"/>
              <a:gd name="connsiteX1620" fmla="*/ 3700274 w 6798686"/>
              <a:gd name="connsiteY1620" fmla="*/ 539418 h 1542374"/>
              <a:gd name="connsiteX1621" fmla="*/ 3643637 w 6798686"/>
              <a:gd name="connsiteY1621" fmla="*/ 587740 h 1542374"/>
              <a:gd name="connsiteX1622" fmla="*/ 3576971 w 6798686"/>
              <a:gd name="connsiteY1622" fmla="*/ 603677 h 1542374"/>
              <a:gd name="connsiteX1623" fmla="*/ 3637239 w 6798686"/>
              <a:gd name="connsiteY1623" fmla="*/ 554886 h 1542374"/>
              <a:gd name="connsiteX1624" fmla="*/ 3700274 w 6798686"/>
              <a:gd name="connsiteY1624" fmla="*/ 539418 h 1542374"/>
              <a:gd name="connsiteX1625" fmla="*/ 1024163 w 6798686"/>
              <a:gd name="connsiteY1625" fmla="*/ 537704 h 1542374"/>
              <a:gd name="connsiteX1626" fmla="*/ 1056324 w 6798686"/>
              <a:gd name="connsiteY1626" fmla="*/ 571967 h 1542374"/>
              <a:gd name="connsiteX1627" fmla="*/ 1029658 w 6798686"/>
              <a:gd name="connsiteY1627" fmla="*/ 577349 h 1542374"/>
              <a:gd name="connsiteX1628" fmla="*/ 996786 w 6798686"/>
              <a:gd name="connsiteY1628" fmla="*/ 545043 h 1542374"/>
              <a:gd name="connsiteX1629" fmla="*/ 1024163 w 6798686"/>
              <a:gd name="connsiteY1629" fmla="*/ 537704 h 1542374"/>
              <a:gd name="connsiteX1630" fmla="*/ 893655 w 6798686"/>
              <a:gd name="connsiteY1630" fmla="*/ 534855 h 1542374"/>
              <a:gd name="connsiteX1631" fmla="*/ 923088 w 6798686"/>
              <a:gd name="connsiteY1631" fmla="*/ 559109 h 1542374"/>
              <a:gd name="connsiteX1632" fmla="*/ 897075 w 6798686"/>
              <a:gd name="connsiteY1632" fmla="*/ 565971 h 1542374"/>
              <a:gd name="connsiteX1633" fmla="*/ 867526 w 6798686"/>
              <a:gd name="connsiteY1633" fmla="*/ 543998 h 1542374"/>
              <a:gd name="connsiteX1634" fmla="*/ 893655 w 6798686"/>
              <a:gd name="connsiteY1634" fmla="*/ 534855 h 1542374"/>
              <a:gd name="connsiteX1635" fmla="*/ 796173 w 6798686"/>
              <a:gd name="connsiteY1635" fmla="*/ 533172 h 1542374"/>
              <a:gd name="connsiteX1636" fmla="*/ 825126 w 6798686"/>
              <a:gd name="connsiteY1636" fmla="*/ 552548 h 1542374"/>
              <a:gd name="connsiteX1637" fmla="*/ 799708 w 6798686"/>
              <a:gd name="connsiteY1637" fmla="*/ 560972 h 1542374"/>
              <a:gd name="connsiteX1638" fmla="*/ 770832 w 6798686"/>
              <a:gd name="connsiteY1638" fmla="*/ 543943 h 1542374"/>
              <a:gd name="connsiteX1639" fmla="*/ 796173 w 6798686"/>
              <a:gd name="connsiteY1639" fmla="*/ 533172 h 1542374"/>
              <a:gd name="connsiteX1640" fmla="*/ 1056881 w 6798686"/>
              <a:gd name="connsiteY1640" fmla="*/ 529076 h 1542374"/>
              <a:gd name="connsiteX1641" fmla="*/ 1088581 w 6798686"/>
              <a:gd name="connsiteY1641" fmla="*/ 565429 h 1542374"/>
              <a:gd name="connsiteX1642" fmla="*/ 1069311 w 6798686"/>
              <a:gd name="connsiteY1642" fmla="*/ 569339 h 1542374"/>
              <a:gd name="connsiteX1643" fmla="*/ 1061261 w 6798686"/>
              <a:gd name="connsiteY1643" fmla="*/ 570968 h 1542374"/>
              <a:gd name="connsiteX1644" fmla="*/ 1028851 w 6798686"/>
              <a:gd name="connsiteY1644" fmla="*/ 536454 h 1542374"/>
              <a:gd name="connsiteX1645" fmla="*/ 1056881 w 6798686"/>
              <a:gd name="connsiteY1645" fmla="*/ 529076 h 1542374"/>
              <a:gd name="connsiteX1646" fmla="*/ 3769957 w 6798686"/>
              <a:gd name="connsiteY1646" fmla="*/ 524944 h 1542374"/>
              <a:gd name="connsiteX1647" fmla="*/ 3717142 w 6798686"/>
              <a:gd name="connsiteY1647" fmla="*/ 572313 h 1542374"/>
              <a:gd name="connsiteX1648" fmla="*/ 3716797 w 6798686"/>
              <a:gd name="connsiteY1648" fmla="*/ 572626 h 1542374"/>
              <a:gd name="connsiteX1649" fmla="*/ 3652570 w 6798686"/>
              <a:gd name="connsiteY1649" fmla="*/ 585765 h 1542374"/>
              <a:gd name="connsiteX1650" fmla="*/ 3709189 w 6798686"/>
              <a:gd name="connsiteY1650" fmla="*/ 537397 h 1542374"/>
              <a:gd name="connsiteX1651" fmla="*/ 3769957 w 6798686"/>
              <a:gd name="connsiteY1651" fmla="*/ 524944 h 1542374"/>
              <a:gd name="connsiteX1652" fmla="*/ 1402027 w 6798686"/>
              <a:gd name="connsiteY1652" fmla="*/ 523914 h 1542374"/>
              <a:gd name="connsiteX1653" fmla="*/ 1662101 w 6798686"/>
              <a:gd name="connsiteY1653" fmla="*/ 549921 h 1542374"/>
              <a:gd name="connsiteX1654" fmla="*/ 1690977 w 6798686"/>
              <a:gd name="connsiteY1654" fmla="*/ 589208 h 1542374"/>
              <a:gd name="connsiteX1655" fmla="*/ 1447079 w 6798686"/>
              <a:gd name="connsiteY1655" fmla="*/ 570511 h 1542374"/>
              <a:gd name="connsiteX1656" fmla="*/ 1254535 w 6798686"/>
              <a:gd name="connsiteY1656" fmla="*/ 584478 h 1542374"/>
              <a:gd name="connsiteX1657" fmla="*/ 1227523 w 6798686"/>
              <a:gd name="connsiteY1657" fmla="*/ 544665 h 1542374"/>
              <a:gd name="connsiteX1658" fmla="*/ 1402027 w 6798686"/>
              <a:gd name="connsiteY1658" fmla="*/ 523914 h 1542374"/>
              <a:gd name="connsiteX1659" fmla="*/ 925394 w 6798686"/>
              <a:gd name="connsiteY1659" fmla="*/ 523691 h 1542374"/>
              <a:gd name="connsiteX1660" fmla="*/ 955057 w 6798686"/>
              <a:gd name="connsiteY1660" fmla="*/ 550530 h 1542374"/>
              <a:gd name="connsiteX1661" fmla="*/ 928487 w 6798686"/>
              <a:gd name="connsiteY1661" fmla="*/ 557672 h 1542374"/>
              <a:gd name="connsiteX1662" fmla="*/ 898670 w 6798686"/>
              <a:gd name="connsiteY1662" fmla="*/ 533097 h 1542374"/>
              <a:gd name="connsiteX1663" fmla="*/ 911638 w 6798686"/>
              <a:gd name="connsiteY1663" fmla="*/ 528531 h 1542374"/>
              <a:gd name="connsiteX1664" fmla="*/ 925394 w 6798686"/>
              <a:gd name="connsiteY1664" fmla="*/ 523691 h 1542374"/>
              <a:gd name="connsiteX1665" fmla="*/ 3540660 w 6798686"/>
              <a:gd name="connsiteY1665" fmla="*/ 523301 h 1542374"/>
              <a:gd name="connsiteX1666" fmla="*/ 3479162 w 6798686"/>
              <a:gd name="connsiteY1666" fmla="*/ 566013 h 1542374"/>
              <a:gd name="connsiteX1667" fmla="*/ 3413187 w 6798686"/>
              <a:gd name="connsiteY1667" fmla="*/ 590305 h 1542374"/>
              <a:gd name="connsiteX1668" fmla="*/ 3476587 w 6798686"/>
              <a:gd name="connsiteY1668" fmla="*/ 548967 h 1542374"/>
              <a:gd name="connsiteX1669" fmla="*/ 3540660 w 6798686"/>
              <a:gd name="connsiteY1669" fmla="*/ 523301 h 1542374"/>
              <a:gd name="connsiteX1670" fmla="*/ 3623041 w 6798686"/>
              <a:gd name="connsiteY1670" fmla="*/ 522588 h 1542374"/>
              <a:gd name="connsiteX1671" fmla="*/ 3561562 w 6798686"/>
              <a:gd name="connsiteY1671" fmla="*/ 570211 h 1542374"/>
              <a:gd name="connsiteX1672" fmla="*/ 3494877 w 6798686"/>
              <a:gd name="connsiteY1672" fmla="*/ 590534 h 1542374"/>
              <a:gd name="connsiteX1673" fmla="*/ 3559104 w 6798686"/>
              <a:gd name="connsiteY1673" fmla="*/ 543570 h 1542374"/>
              <a:gd name="connsiteX1674" fmla="*/ 3623041 w 6798686"/>
              <a:gd name="connsiteY1674" fmla="*/ 522588 h 1542374"/>
              <a:gd name="connsiteX1675" fmla="*/ 1089811 w 6798686"/>
              <a:gd name="connsiteY1675" fmla="*/ 520638 h 1542374"/>
              <a:gd name="connsiteX1676" fmla="*/ 1120954 w 6798686"/>
              <a:gd name="connsiteY1676" fmla="*/ 558930 h 1542374"/>
              <a:gd name="connsiteX1677" fmla="*/ 1093307 w 6798686"/>
              <a:gd name="connsiteY1677" fmla="*/ 564475 h 1542374"/>
              <a:gd name="connsiteX1678" fmla="*/ 1061415 w 6798686"/>
              <a:gd name="connsiteY1678" fmla="*/ 527899 h 1542374"/>
              <a:gd name="connsiteX1679" fmla="*/ 1089811 w 6798686"/>
              <a:gd name="connsiteY1679" fmla="*/ 520638 h 1542374"/>
              <a:gd name="connsiteX1680" fmla="*/ 827296 w 6798686"/>
              <a:gd name="connsiteY1680" fmla="*/ 519699 h 1542374"/>
              <a:gd name="connsiteX1681" fmla="*/ 856749 w 6798686"/>
              <a:gd name="connsiteY1681" fmla="*/ 541735 h 1542374"/>
              <a:gd name="connsiteX1682" fmla="*/ 830774 w 6798686"/>
              <a:gd name="connsiteY1682" fmla="*/ 550640 h 1542374"/>
              <a:gd name="connsiteX1683" fmla="*/ 801341 w 6798686"/>
              <a:gd name="connsiteY1683" fmla="*/ 530955 h 1542374"/>
              <a:gd name="connsiteX1684" fmla="*/ 827296 w 6798686"/>
              <a:gd name="connsiteY1684" fmla="*/ 519699 h 1542374"/>
              <a:gd name="connsiteX1685" fmla="*/ 3836526 w 6798686"/>
              <a:gd name="connsiteY1685" fmla="*/ 514166 h 1542374"/>
              <a:gd name="connsiteX1686" fmla="*/ 3795239 w 6798686"/>
              <a:gd name="connsiteY1686" fmla="*/ 552999 h 1542374"/>
              <a:gd name="connsiteX1687" fmla="*/ 3786786 w 6798686"/>
              <a:gd name="connsiteY1687" fmla="*/ 560893 h 1542374"/>
              <a:gd name="connsiteX1688" fmla="*/ 3724731 w 6798686"/>
              <a:gd name="connsiteY1688" fmla="*/ 571147 h 1542374"/>
              <a:gd name="connsiteX1689" fmla="*/ 3777757 w 6798686"/>
              <a:gd name="connsiteY1689" fmla="*/ 523541 h 1542374"/>
              <a:gd name="connsiteX1690" fmla="*/ 3836526 w 6798686"/>
              <a:gd name="connsiteY1690" fmla="*/ 514166 h 1542374"/>
              <a:gd name="connsiteX1691" fmla="*/ 3476376 w 6798686"/>
              <a:gd name="connsiteY1691" fmla="*/ 513115 h 1542374"/>
              <a:gd name="connsiteX1692" fmla="*/ 3471900 w 6798686"/>
              <a:gd name="connsiteY1692" fmla="*/ 515737 h 1542374"/>
              <a:gd name="connsiteX1693" fmla="*/ 3466636 w 6798686"/>
              <a:gd name="connsiteY1693" fmla="*/ 518254 h 1542374"/>
              <a:gd name="connsiteX1694" fmla="*/ 3470420 w 6798686"/>
              <a:gd name="connsiteY1694" fmla="*/ 516170 h 1542374"/>
              <a:gd name="connsiteX1695" fmla="*/ 3476376 w 6798686"/>
              <a:gd name="connsiteY1695" fmla="*/ 513115 h 1542374"/>
              <a:gd name="connsiteX1696" fmla="*/ 1640756 w 6798686"/>
              <a:gd name="connsiteY1696" fmla="*/ 512757 h 1542374"/>
              <a:gd name="connsiteX1697" fmla="*/ 1668364 w 6798686"/>
              <a:gd name="connsiteY1697" fmla="*/ 528381 h 1542374"/>
              <a:gd name="connsiteX1698" fmla="*/ 1696395 w 6798686"/>
              <a:gd name="connsiteY1698" fmla="*/ 557072 h 1542374"/>
              <a:gd name="connsiteX1699" fmla="*/ 1665905 w 6798686"/>
              <a:gd name="connsiteY1699" fmla="*/ 545397 h 1542374"/>
              <a:gd name="connsiteX1700" fmla="*/ 1640756 w 6798686"/>
              <a:gd name="connsiteY1700" fmla="*/ 512757 h 1542374"/>
              <a:gd name="connsiteX1701" fmla="*/ 1123105 w 6798686"/>
              <a:gd name="connsiteY1701" fmla="*/ 512448 h 1542374"/>
              <a:gd name="connsiteX1702" fmla="*/ 1153633 w 6798686"/>
              <a:gd name="connsiteY1702" fmla="*/ 552515 h 1542374"/>
              <a:gd name="connsiteX1703" fmla="*/ 1125507 w 6798686"/>
              <a:gd name="connsiteY1703" fmla="*/ 558023 h 1542374"/>
              <a:gd name="connsiteX1704" fmla="*/ 1094191 w 6798686"/>
              <a:gd name="connsiteY1704" fmla="*/ 519539 h 1542374"/>
              <a:gd name="connsiteX1705" fmla="*/ 1123105 w 6798686"/>
              <a:gd name="connsiteY1705" fmla="*/ 512448 h 1542374"/>
              <a:gd name="connsiteX1706" fmla="*/ 957497 w 6798686"/>
              <a:gd name="connsiteY1706" fmla="*/ 512444 h 1542374"/>
              <a:gd name="connsiteX1707" fmla="*/ 987295 w 6798686"/>
              <a:gd name="connsiteY1707" fmla="*/ 541818 h 1542374"/>
              <a:gd name="connsiteX1708" fmla="*/ 971791 w 6798686"/>
              <a:gd name="connsiteY1708" fmla="*/ 546004 h 1542374"/>
              <a:gd name="connsiteX1709" fmla="*/ 960168 w 6798686"/>
              <a:gd name="connsiteY1709" fmla="*/ 549147 h 1542374"/>
              <a:gd name="connsiteX1710" fmla="*/ 930177 w 6798686"/>
              <a:gd name="connsiteY1710" fmla="*/ 522010 h 1542374"/>
              <a:gd name="connsiteX1711" fmla="*/ 957497 w 6798686"/>
              <a:gd name="connsiteY1711" fmla="*/ 512444 h 1542374"/>
              <a:gd name="connsiteX1712" fmla="*/ 3900464 w 6798686"/>
              <a:gd name="connsiteY1712" fmla="*/ 506990 h 1542374"/>
              <a:gd name="connsiteX1713" fmla="*/ 3873337 w 6798686"/>
              <a:gd name="connsiteY1713" fmla="*/ 533683 h 1542374"/>
              <a:gd name="connsiteX1714" fmla="*/ 3854105 w 6798686"/>
              <a:gd name="connsiteY1714" fmla="*/ 552502 h 1542374"/>
              <a:gd name="connsiteX1715" fmla="*/ 3793914 w 6798686"/>
              <a:gd name="connsiteY1715" fmla="*/ 559854 h 1542374"/>
              <a:gd name="connsiteX1716" fmla="*/ 3798045 w 6798686"/>
              <a:gd name="connsiteY1716" fmla="*/ 555996 h 1542374"/>
              <a:gd name="connsiteX1717" fmla="*/ 3843481 w 6798686"/>
              <a:gd name="connsiteY1717" fmla="*/ 513232 h 1542374"/>
              <a:gd name="connsiteX1718" fmla="*/ 3900464 w 6798686"/>
              <a:gd name="connsiteY1718" fmla="*/ 506990 h 1542374"/>
              <a:gd name="connsiteX1719" fmla="*/ 3531957 w 6798686"/>
              <a:gd name="connsiteY1719" fmla="*/ 506802 h 1542374"/>
              <a:gd name="connsiteX1720" fmla="*/ 3477029 w 6798686"/>
              <a:gd name="connsiteY1720" fmla="*/ 543042 h 1542374"/>
              <a:gd name="connsiteX1721" fmla="*/ 3422256 w 6798686"/>
              <a:gd name="connsiteY1721" fmla="*/ 565410 h 1542374"/>
              <a:gd name="connsiteX1722" fmla="*/ 3417030 w 6798686"/>
              <a:gd name="connsiteY1722" fmla="*/ 567560 h 1542374"/>
              <a:gd name="connsiteX1723" fmla="*/ 3473629 w 6798686"/>
              <a:gd name="connsiteY1723" fmla="*/ 532552 h 1542374"/>
              <a:gd name="connsiteX1724" fmla="*/ 3509229 w 6798686"/>
              <a:gd name="connsiteY1724" fmla="*/ 516792 h 1542374"/>
              <a:gd name="connsiteX1725" fmla="*/ 3531957 w 6798686"/>
              <a:gd name="connsiteY1725" fmla="*/ 506802 h 1542374"/>
              <a:gd name="connsiteX1726" fmla="*/ 858728 w 6798686"/>
              <a:gd name="connsiteY1726" fmla="*/ 505958 h 1542374"/>
              <a:gd name="connsiteX1727" fmla="*/ 888545 w 6798686"/>
              <a:gd name="connsiteY1727" fmla="*/ 530634 h 1542374"/>
              <a:gd name="connsiteX1728" fmla="*/ 862032 w 6798686"/>
              <a:gd name="connsiteY1728" fmla="*/ 539902 h 1542374"/>
              <a:gd name="connsiteX1729" fmla="*/ 832176 w 6798686"/>
              <a:gd name="connsiteY1729" fmla="*/ 517572 h 1542374"/>
              <a:gd name="connsiteX1730" fmla="*/ 855308 w 6798686"/>
              <a:gd name="connsiteY1730" fmla="*/ 507455 h 1542374"/>
              <a:gd name="connsiteX1731" fmla="*/ 858728 w 6798686"/>
              <a:gd name="connsiteY1731" fmla="*/ 505958 h 1542374"/>
              <a:gd name="connsiteX1732" fmla="*/ 1156765 w 6798686"/>
              <a:gd name="connsiteY1732" fmla="*/ 504602 h 1542374"/>
              <a:gd name="connsiteX1733" fmla="*/ 1186620 w 6798686"/>
              <a:gd name="connsiteY1733" fmla="*/ 546298 h 1542374"/>
              <a:gd name="connsiteX1734" fmla="*/ 1158033 w 6798686"/>
              <a:gd name="connsiteY1734" fmla="*/ 551673 h 1542374"/>
              <a:gd name="connsiteX1735" fmla="*/ 1127370 w 6798686"/>
              <a:gd name="connsiteY1735" fmla="*/ 511428 h 1542374"/>
              <a:gd name="connsiteX1736" fmla="*/ 1156765 w 6798686"/>
              <a:gd name="connsiteY1736" fmla="*/ 504602 h 1542374"/>
              <a:gd name="connsiteX1737" fmla="*/ 3962135 w 6798686"/>
              <a:gd name="connsiteY1737" fmla="*/ 503382 h 1542374"/>
              <a:gd name="connsiteX1738" fmla="*/ 3951434 w 6798686"/>
              <a:gd name="connsiteY1738" fmla="*/ 514364 h 1542374"/>
              <a:gd name="connsiteX1739" fmla="*/ 3918466 w 6798686"/>
              <a:gd name="connsiteY1739" fmla="*/ 548063 h 1542374"/>
              <a:gd name="connsiteX1740" fmla="*/ 3860465 w 6798686"/>
              <a:gd name="connsiteY1740" fmla="*/ 551900 h 1542374"/>
              <a:gd name="connsiteX1741" fmla="*/ 3876142 w 6798686"/>
              <a:gd name="connsiteY1741" fmla="*/ 536550 h 1542374"/>
              <a:gd name="connsiteX1742" fmla="*/ 3906708 w 6798686"/>
              <a:gd name="connsiteY1742" fmla="*/ 506475 h 1542374"/>
              <a:gd name="connsiteX1743" fmla="*/ 3956410 w 6798686"/>
              <a:gd name="connsiteY1743" fmla="*/ 503547 h 1542374"/>
              <a:gd name="connsiteX1744" fmla="*/ 3962135 w 6798686"/>
              <a:gd name="connsiteY1744" fmla="*/ 503382 h 1542374"/>
              <a:gd name="connsiteX1745" fmla="*/ 4022326 w 6798686"/>
              <a:gd name="connsiteY1745" fmla="*/ 502740 h 1542374"/>
              <a:gd name="connsiteX1746" fmla="*/ 3980982 w 6798686"/>
              <a:gd name="connsiteY1746" fmla="*/ 546757 h 1542374"/>
              <a:gd name="connsiteX1747" fmla="*/ 3924191 w 6798686"/>
              <a:gd name="connsiteY1747" fmla="*/ 547845 h 1542374"/>
              <a:gd name="connsiteX1748" fmla="*/ 3954239 w 6798686"/>
              <a:gd name="connsiteY1748" fmla="*/ 517109 h 1542374"/>
              <a:gd name="connsiteX1749" fmla="*/ 3967783 w 6798686"/>
              <a:gd name="connsiteY1749" fmla="*/ 503221 h 1542374"/>
              <a:gd name="connsiteX1750" fmla="*/ 4022326 w 6798686"/>
              <a:gd name="connsiteY1750" fmla="*/ 502740 h 1542374"/>
              <a:gd name="connsiteX1751" fmla="*/ 989966 w 6798686"/>
              <a:gd name="connsiteY1751" fmla="*/ 501234 h 1542374"/>
              <a:gd name="connsiteX1752" fmla="*/ 992117 w 6798686"/>
              <a:gd name="connsiteY1752" fmla="*/ 503530 h 1542374"/>
              <a:gd name="connsiteX1753" fmla="*/ 1019821 w 6798686"/>
              <a:gd name="connsiteY1753" fmla="*/ 533078 h 1542374"/>
              <a:gd name="connsiteX1754" fmla="*/ 992175 w 6798686"/>
              <a:gd name="connsiteY1754" fmla="*/ 540502 h 1542374"/>
              <a:gd name="connsiteX1755" fmla="*/ 962089 w 6798686"/>
              <a:gd name="connsiteY1755" fmla="*/ 510848 h 1542374"/>
              <a:gd name="connsiteX1756" fmla="*/ 989966 w 6798686"/>
              <a:gd name="connsiteY1756" fmla="*/ 501234 h 1542374"/>
              <a:gd name="connsiteX1757" fmla="*/ 3696489 w 6798686"/>
              <a:gd name="connsiteY1757" fmla="*/ 500750 h 1542374"/>
              <a:gd name="connsiteX1758" fmla="*/ 3637335 w 6798686"/>
              <a:gd name="connsiteY1758" fmla="*/ 549168 h 1542374"/>
              <a:gd name="connsiteX1759" fmla="*/ 3573263 w 6798686"/>
              <a:gd name="connsiteY1759" fmla="*/ 566805 h 1542374"/>
              <a:gd name="connsiteX1760" fmla="*/ 3635126 w 6798686"/>
              <a:gd name="connsiteY1760" fmla="*/ 518817 h 1542374"/>
              <a:gd name="connsiteX1761" fmla="*/ 3696489 w 6798686"/>
              <a:gd name="connsiteY1761" fmla="*/ 500750 h 1542374"/>
              <a:gd name="connsiteX1762" fmla="*/ 3516683 w 6798686"/>
              <a:gd name="connsiteY1762" fmla="*/ 500045 h 1542374"/>
              <a:gd name="connsiteX1763" fmla="*/ 3474032 w 6798686"/>
              <a:gd name="connsiteY1763" fmla="*/ 526640 h 1542374"/>
              <a:gd name="connsiteX1764" fmla="*/ 3428020 w 6798686"/>
              <a:gd name="connsiteY1764" fmla="*/ 547055 h 1542374"/>
              <a:gd name="connsiteX1765" fmla="*/ 3471515 w 6798686"/>
              <a:gd name="connsiteY1765" fmla="*/ 521635 h 1542374"/>
              <a:gd name="connsiteX1766" fmla="*/ 3516683 w 6798686"/>
              <a:gd name="connsiteY1766" fmla="*/ 500045 h 1542374"/>
              <a:gd name="connsiteX1767" fmla="*/ 1190809 w 6798686"/>
              <a:gd name="connsiteY1767" fmla="*/ 497196 h 1542374"/>
              <a:gd name="connsiteX1768" fmla="*/ 1219973 w 6798686"/>
              <a:gd name="connsiteY1768" fmla="*/ 540367 h 1542374"/>
              <a:gd name="connsiteX1769" fmla="*/ 1190905 w 6798686"/>
              <a:gd name="connsiteY1769" fmla="*/ 545506 h 1542374"/>
              <a:gd name="connsiteX1770" fmla="*/ 1160915 w 6798686"/>
              <a:gd name="connsiteY1770" fmla="*/ 503659 h 1542374"/>
              <a:gd name="connsiteX1771" fmla="*/ 1190809 w 6798686"/>
              <a:gd name="connsiteY1771" fmla="*/ 497196 h 1542374"/>
              <a:gd name="connsiteX1772" fmla="*/ 3619641 w 6798686"/>
              <a:gd name="connsiteY1772" fmla="*/ 493173 h 1542374"/>
              <a:gd name="connsiteX1773" fmla="*/ 3559104 w 6798686"/>
              <a:gd name="connsiteY1773" fmla="*/ 537943 h 1542374"/>
              <a:gd name="connsiteX1774" fmla="*/ 3496146 w 6798686"/>
              <a:gd name="connsiteY1774" fmla="*/ 559894 h 1542374"/>
              <a:gd name="connsiteX1775" fmla="*/ 3558950 w 6798686"/>
              <a:gd name="connsiteY1775" fmla="*/ 516146 h 1542374"/>
              <a:gd name="connsiteX1776" fmla="*/ 3619641 w 6798686"/>
              <a:gd name="connsiteY1776" fmla="*/ 493173 h 1542374"/>
              <a:gd name="connsiteX1777" fmla="*/ 890524 w 6798686"/>
              <a:gd name="connsiteY1777" fmla="*/ 492068 h 1542374"/>
              <a:gd name="connsiteX1778" fmla="*/ 920610 w 6798686"/>
              <a:gd name="connsiteY1778" fmla="*/ 519355 h 1542374"/>
              <a:gd name="connsiteX1779" fmla="*/ 909755 w 6798686"/>
              <a:gd name="connsiteY1779" fmla="*/ 523174 h 1542374"/>
              <a:gd name="connsiteX1780" fmla="*/ 893540 w 6798686"/>
              <a:gd name="connsiteY1780" fmla="*/ 528876 h 1542374"/>
              <a:gd name="connsiteX1781" fmla="*/ 863377 w 6798686"/>
              <a:gd name="connsiteY1781" fmla="*/ 503920 h 1542374"/>
              <a:gd name="connsiteX1782" fmla="*/ 890524 w 6798686"/>
              <a:gd name="connsiteY1782" fmla="*/ 492068 h 1542374"/>
              <a:gd name="connsiteX1783" fmla="*/ 1022914 w 6798686"/>
              <a:gd name="connsiteY1783" fmla="*/ 490124 h 1542374"/>
              <a:gd name="connsiteX1784" fmla="*/ 1050868 w 6798686"/>
              <a:gd name="connsiteY1784" fmla="*/ 522193 h 1542374"/>
              <a:gd name="connsiteX1785" fmla="*/ 1052770 w 6798686"/>
              <a:gd name="connsiteY1785" fmla="*/ 524369 h 1542374"/>
              <a:gd name="connsiteX1786" fmla="*/ 1024509 w 6798686"/>
              <a:gd name="connsiteY1786" fmla="*/ 531825 h 1542374"/>
              <a:gd name="connsiteX1787" fmla="*/ 995249 w 6798686"/>
              <a:gd name="connsiteY1787" fmla="*/ 500602 h 1542374"/>
              <a:gd name="connsiteX1788" fmla="*/ 994403 w 6798686"/>
              <a:gd name="connsiteY1788" fmla="*/ 499712 h 1542374"/>
              <a:gd name="connsiteX1789" fmla="*/ 1022914 w 6798686"/>
              <a:gd name="connsiteY1789" fmla="*/ 490124 h 1542374"/>
              <a:gd name="connsiteX1790" fmla="*/ 3765941 w 6798686"/>
              <a:gd name="connsiteY1790" fmla="*/ 482838 h 1542374"/>
              <a:gd name="connsiteX1791" fmla="*/ 3709189 w 6798686"/>
              <a:gd name="connsiteY1791" fmla="*/ 531764 h 1542374"/>
              <a:gd name="connsiteX1792" fmla="*/ 3647460 w 6798686"/>
              <a:gd name="connsiteY1792" fmla="*/ 546561 h 1542374"/>
              <a:gd name="connsiteX1793" fmla="*/ 3706825 w 6798686"/>
              <a:gd name="connsiteY1793" fmla="*/ 497905 h 1542374"/>
              <a:gd name="connsiteX1794" fmla="*/ 3765941 w 6798686"/>
              <a:gd name="connsiteY1794" fmla="*/ 482838 h 1542374"/>
              <a:gd name="connsiteX1795" fmla="*/ 1614877 w 6798686"/>
              <a:gd name="connsiteY1795" fmla="*/ 481788 h 1542374"/>
              <a:gd name="connsiteX1796" fmla="*/ 1630266 w 6798686"/>
              <a:gd name="connsiteY1796" fmla="*/ 493849 h 1542374"/>
              <a:gd name="connsiteX1797" fmla="*/ 1650554 w 6798686"/>
              <a:gd name="connsiteY1797" fmla="*/ 511549 h 1542374"/>
              <a:gd name="connsiteX1798" fmla="*/ 1632437 w 6798686"/>
              <a:gd name="connsiteY1798" fmla="*/ 502492 h 1542374"/>
              <a:gd name="connsiteX1799" fmla="*/ 1614877 w 6798686"/>
              <a:gd name="connsiteY1799" fmla="*/ 481788 h 1542374"/>
              <a:gd name="connsiteX1800" fmla="*/ 1056170 w 6798686"/>
              <a:gd name="connsiteY1800" fmla="*/ 479292 h 1542374"/>
              <a:gd name="connsiteX1801" fmla="*/ 1085911 w 6798686"/>
              <a:gd name="connsiteY1801" fmla="*/ 515858 h 1542374"/>
              <a:gd name="connsiteX1802" fmla="*/ 1057304 w 6798686"/>
              <a:gd name="connsiteY1802" fmla="*/ 523192 h 1542374"/>
              <a:gd name="connsiteX1803" fmla="*/ 1054038 w 6798686"/>
              <a:gd name="connsiteY1803" fmla="*/ 519441 h 1542374"/>
              <a:gd name="connsiteX1804" fmla="*/ 1027237 w 6798686"/>
              <a:gd name="connsiteY1804" fmla="*/ 488698 h 1542374"/>
              <a:gd name="connsiteX1805" fmla="*/ 1056170 w 6798686"/>
              <a:gd name="connsiteY1805" fmla="*/ 479292 h 1542374"/>
              <a:gd name="connsiteX1806" fmla="*/ 922723 w 6798686"/>
              <a:gd name="connsiteY1806" fmla="*/ 478145 h 1542374"/>
              <a:gd name="connsiteX1807" fmla="*/ 934231 w 6798686"/>
              <a:gd name="connsiteY1807" fmla="*/ 489495 h 1542374"/>
              <a:gd name="connsiteX1808" fmla="*/ 952982 w 6798686"/>
              <a:gd name="connsiteY1808" fmla="*/ 508006 h 1542374"/>
              <a:gd name="connsiteX1809" fmla="*/ 925374 w 6798686"/>
              <a:gd name="connsiteY1809" fmla="*/ 517676 h 1542374"/>
              <a:gd name="connsiteX1810" fmla="*/ 895000 w 6798686"/>
              <a:gd name="connsiteY1810" fmla="*/ 490122 h 1542374"/>
              <a:gd name="connsiteX1811" fmla="*/ 922723 w 6798686"/>
              <a:gd name="connsiteY1811" fmla="*/ 478145 h 1542374"/>
              <a:gd name="connsiteX1812" fmla="*/ 3614934 w 6798686"/>
              <a:gd name="connsiteY1812" fmla="*/ 471163 h 1542374"/>
              <a:gd name="connsiteX1813" fmla="*/ 3559161 w 6798686"/>
              <a:gd name="connsiteY1813" fmla="*/ 510346 h 1542374"/>
              <a:gd name="connsiteX1814" fmla="*/ 3499277 w 6798686"/>
              <a:gd name="connsiteY1814" fmla="*/ 534048 h 1542374"/>
              <a:gd name="connsiteX1815" fmla="*/ 3556836 w 6798686"/>
              <a:gd name="connsiteY1815" fmla="*/ 495960 h 1542374"/>
              <a:gd name="connsiteX1816" fmla="*/ 3614934 w 6798686"/>
              <a:gd name="connsiteY1816" fmla="*/ 471163 h 1542374"/>
              <a:gd name="connsiteX1817" fmla="*/ 1437631 w 6798686"/>
              <a:gd name="connsiteY1817" fmla="*/ 468874 h 1542374"/>
              <a:gd name="connsiteX1818" fmla="*/ 1628595 w 6798686"/>
              <a:gd name="connsiteY1818" fmla="*/ 506898 h 1542374"/>
              <a:gd name="connsiteX1819" fmla="*/ 1656337 w 6798686"/>
              <a:gd name="connsiteY1819" fmla="*/ 542265 h 1542374"/>
              <a:gd name="connsiteX1820" fmla="*/ 1401719 w 6798686"/>
              <a:gd name="connsiteY1820" fmla="*/ 518421 h 1542374"/>
              <a:gd name="connsiteX1821" fmla="*/ 1224123 w 6798686"/>
              <a:gd name="connsiteY1821" fmla="*/ 539660 h 1542374"/>
              <a:gd name="connsiteX1822" fmla="*/ 1194863 w 6798686"/>
              <a:gd name="connsiteY1822" fmla="*/ 496348 h 1542374"/>
              <a:gd name="connsiteX1823" fmla="*/ 1356821 w 6798686"/>
              <a:gd name="connsiteY1823" fmla="*/ 471903 h 1542374"/>
              <a:gd name="connsiteX1824" fmla="*/ 1358857 w 6798686"/>
              <a:gd name="connsiteY1824" fmla="*/ 471736 h 1542374"/>
              <a:gd name="connsiteX1825" fmla="*/ 1437631 w 6798686"/>
              <a:gd name="connsiteY1825" fmla="*/ 468874 h 1542374"/>
              <a:gd name="connsiteX1826" fmla="*/ 1089849 w 6798686"/>
              <a:gd name="connsiteY1826" fmla="*/ 468817 h 1542374"/>
              <a:gd name="connsiteX1827" fmla="*/ 1119397 w 6798686"/>
              <a:gd name="connsiteY1827" fmla="*/ 507591 h 1542374"/>
              <a:gd name="connsiteX1828" fmla="*/ 1090310 w 6798686"/>
              <a:gd name="connsiteY1828" fmla="*/ 514752 h 1542374"/>
              <a:gd name="connsiteX1829" fmla="*/ 1089657 w 6798686"/>
              <a:gd name="connsiteY1829" fmla="*/ 513947 h 1542374"/>
              <a:gd name="connsiteX1830" fmla="*/ 1060378 w 6798686"/>
              <a:gd name="connsiteY1830" fmla="*/ 477955 h 1542374"/>
              <a:gd name="connsiteX1831" fmla="*/ 1089849 w 6798686"/>
              <a:gd name="connsiteY1831" fmla="*/ 468817 h 1542374"/>
              <a:gd name="connsiteX1832" fmla="*/ 3832069 w 6798686"/>
              <a:gd name="connsiteY1832" fmla="*/ 468771 h 1542374"/>
              <a:gd name="connsiteX1833" fmla="*/ 3777680 w 6798686"/>
              <a:gd name="connsiteY1833" fmla="*/ 517962 h 1542374"/>
              <a:gd name="connsiteX1834" fmla="*/ 3718007 w 6798686"/>
              <a:gd name="connsiteY1834" fmla="*/ 529831 h 1542374"/>
              <a:gd name="connsiteX1835" fmla="*/ 3774894 w 6798686"/>
              <a:gd name="connsiteY1835" fmla="*/ 480760 h 1542374"/>
              <a:gd name="connsiteX1836" fmla="*/ 3832069 w 6798686"/>
              <a:gd name="connsiteY1836" fmla="*/ 468771 h 1542374"/>
              <a:gd name="connsiteX1837" fmla="*/ 3694107 w 6798686"/>
              <a:gd name="connsiteY1837" fmla="*/ 467025 h 1542374"/>
              <a:gd name="connsiteX1838" fmla="*/ 3634799 w 6798686"/>
              <a:gd name="connsiteY1838" fmla="*/ 513420 h 1542374"/>
              <a:gd name="connsiteX1839" fmla="*/ 3573128 w 6798686"/>
              <a:gd name="connsiteY1839" fmla="*/ 533240 h 1542374"/>
              <a:gd name="connsiteX1840" fmla="*/ 3634607 w 6798686"/>
              <a:gd name="connsiteY1840" fmla="*/ 487724 h 1542374"/>
              <a:gd name="connsiteX1841" fmla="*/ 3694107 w 6798686"/>
              <a:gd name="connsiteY1841" fmla="*/ 467025 h 1542374"/>
              <a:gd name="connsiteX1842" fmla="*/ 955345 w 6798686"/>
              <a:gd name="connsiteY1842" fmla="*/ 464308 h 1542374"/>
              <a:gd name="connsiteX1843" fmla="*/ 985700 w 6798686"/>
              <a:gd name="connsiteY1843" fmla="*/ 496688 h 1542374"/>
              <a:gd name="connsiteX1844" fmla="*/ 957574 w 6798686"/>
              <a:gd name="connsiteY1844" fmla="*/ 506402 h 1542374"/>
              <a:gd name="connsiteX1845" fmla="*/ 937286 w 6798686"/>
              <a:gd name="connsiteY1845" fmla="*/ 486387 h 1542374"/>
              <a:gd name="connsiteX1846" fmla="*/ 927046 w 6798686"/>
              <a:gd name="connsiteY1846" fmla="*/ 476291 h 1542374"/>
              <a:gd name="connsiteX1847" fmla="*/ 955345 w 6798686"/>
              <a:gd name="connsiteY1847" fmla="*/ 464308 h 1542374"/>
              <a:gd name="connsiteX1848" fmla="*/ 1123970 w 6798686"/>
              <a:gd name="connsiteY1848" fmla="*/ 458812 h 1542374"/>
              <a:gd name="connsiteX1849" fmla="*/ 1153230 w 6798686"/>
              <a:gd name="connsiteY1849" fmla="*/ 499670 h 1542374"/>
              <a:gd name="connsiteX1850" fmla="*/ 1123662 w 6798686"/>
              <a:gd name="connsiteY1850" fmla="*/ 506562 h 1542374"/>
              <a:gd name="connsiteX1851" fmla="*/ 1093961 w 6798686"/>
              <a:gd name="connsiteY1851" fmla="*/ 467572 h 1542374"/>
              <a:gd name="connsiteX1852" fmla="*/ 1123970 w 6798686"/>
              <a:gd name="connsiteY1852" fmla="*/ 458812 h 1542374"/>
              <a:gd name="connsiteX1853" fmla="*/ 3895373 w 6798686"/>
              <a:gd name="connsiteY1853" fmla="*/ 458456 h 1542374"/>
              <a:gd name="connsiteX1854" fmla="*/ 3843366 w 6798686"/>
              <a:gd name="connsiteY1854" fmla="*/ 507699 h 1542374"/>
              <a:gd name="connsiteX1855" fmla="*/ 3785499 w 6798686"/>
              <a:gd name="connsiteY1855" fmla="*/ 516563 h 1542374"/>
              <a:gd name="connsiteX1856" fmla="*/ 3839907 w 6798686"/>
              <a:gd name="connsiteY1856" fmla="*/ 467323 h 1542374"/>
              <a:gd name="connsiteX1857" fmla="*/ 3895373 w 6798686"/>
              <a:gd name="connsiteY1857" fmla="*/ 458456 h 1542374"/>
              <a:gd name="connsiteX1858" fmla="*/ 3605635 w 6798686"/>
              <a:gd name="connsiteY1858" fmla="*/ 457851 h 1542374"/>
              <a:gd name="connsiteX1859" fmla="*/ 3557067 w 6798686"/>
              <a:gd name="connsiteY1859" fmla="*/ 490156 h 1542374"/>
              <a:gd name="connsiteX1860" fmla="*/ 3507116 w 6798686"/>
              <a:gd name="connsiteY1860" fmla="*/ 511999 h 1542374"/>
              <a:gd name="connsiteX1861" fmla="*/ 3505444 w 6798686"/>
              <a:gd name="connsiteY1861" fmla="*/ 512736 h 1542374"/>
              <a:gd name="connsiteX1862" fmla="*/ 3554607 w 6798686"/>
              <a:gd name="connsiteY1862" fmla="*/ 481985 h 1542374"/>
              <a:gd name="connsiteX1863" fmla="*/ 3594146 w 6798686"/>
              <a:gd name="connsiteY1863" fmla="*/ 463250 h 1542374"/>
              <a:gd name="connsiteX1864" fmla="*/ 3605635 w 6798686"/>
              <a:gd name="connsiteY1864" fmla="*/ 457851 h 1542374"/>
              <a:gd name="connsiteX1865" fmla="*/ 3584079 w 6798686"/>
              <a:gd name="connsiteY1865" fmla="*/ 457849 h 1542374"/>
              <a:gd name="connsiteX1866" fmla="*/ 3554858 w 6798686"/>
              <a:gd name="connsiteY1866" fmla="*/ 476164 h 1542374"/>
              <a:gd name="connsiteX1867" fmla="*/ 3523677 w 6798686"/>
              <a:gd name="connsiteY1867" fmla="*/ 491007 h 1542374"/>
              <a:gd name="connsiteX1868" fmla="*/ 3552937 w 6798686"/>
              <a:gd name="connsiteY1868" fmla="*/ 473784 h 1542374"/>
              <a:gd name="connsiteX1869" fmla="*/ 3584079 w 6798686"/>
              <a:gd name="connsiteY1869" fmla="*/ 457849 h 1542374"/>
              <a:gd name="connsiteX1870" fmla="*/ 3956294 w 6798686"/>
              <a:gd name="connsiteY1870" fmla="*/ 451821 h 1542374"/>
              <a:gd name="connsiteX1871" fmla="*/ 3906574 w 6798686"/>
              <a:gd name="connsiteY1871" fmla="*/ 500969 h 1542374"/>
              <a:gd name="connsiteX1872" fmla="*/ 3850340 w 6798686"/>
              <a:gd name="connsiteY1872" fmla="*/ 506767 h 1542374"/>
              <a:gd name="connsiteX1873" fmla="*/ 3902328 w 6798686"/>
              <a:gd name="connsiteY1873" fmla="*/ 457519 h 1542374"/>
              <a:gd name="connsiteX1874" fmla="*/ 3956294 w 6798686"/>
              <a:gd name="connsiteY1874" fmla="*/ 451821 h 1542374"/>
              <a:gd name="connsiteX1875" fmla="*/ 988429 w 6798686"/>
              <a:gd name="connsiteY1875" fmla="*/ 450675 h 1542374"/>
              <a:gd name="connsiteX1876" fmla="*/ 1018860 w 6798686"/>
              <a:gd name="connsiteY1876" fmla="*/ 485484 h 1542374"/>
              <a:gd name="connsiteX1877" fmla="*/ 990157 w 6798686"/>
              <a:gd name="connsiteY1877" fmla="*/ 495169 h 1542374"/>
              <a:gd name="connsiteX1878" fmla="*/ 959553 w 6798686"/>
              <a:gd name="connsiteY1878" fmla="*/ 462545 h 1542374"/>
              <a:gd name="connsiteX1879" fmla="*/ 988429 w 6798686"/>
              <a:gd name="connsiteY1879" fmla="*/ 450675 h 1542374"/>
              <a:gd name="connsiteX1880" fmla="*/ 1158533 w 6798686"/>
              <a:gd name="connsiteY1880" fmla="*/ 449406 h 1542374"/>
              <a:gd name="connsiteX1881" fmla="*/ 1187427 w 6798686"/>
              <a:gd name="connsiteY1881" fmla="*/ 492189 h 1542374"/>
              <a:gd name="connsiteX1882" fmla="*/ 1157399 w 6798686"/>
              <a:gd name="connsiteY1882" fmla="*/ 498727 h 1542374"/>
              <a:gd name="connsiteX1883" fmla="*/ 1128004 w 6798686"/>
              <a:gd name="connsiteY1883" fmla="*/ 457680 h 1542374"/>
              <a:gd name="connsiteX1884" fmla="*/ 1158533 w 6798686"/>
              <a:gd name="connsiteY1884" fmla="*/ 449406 h 1542374"/>
              <a:gd name="connsiteX1885" fmla="*/ 4015103 w 6798686"/>
              <a:gd name="connsiteY1885" fmla="*/ 448860 h 1542374"/>
              <a:gd name="connsiteX1886" fmla="*/ 3967649 w 6798686"/>
              <a:gd name="connsiteY1886" fmla="*/ 497720 h 1542374"/>
              <a:gd name="connsiteX1887" fmla="*/ 3956217 w 6798686"/>
              <a:gd name="connsiteY1887" fmla="*/ 498051 h 1542374"/>
              <a:gd name="connsiteX1888" fmla="*/ 3912817 w 6798686"/>
              <a:gd name="connsiteY1888" fmla="*/ 500452 h 1542374"/>
              <a:gd name="connsiteX1889" fmla="*/ 3962481 w 6798686"/>
              <a:gd name="connsiteY1889" fmla="*/ 451352 h 1542374"/>
              <a:gd name="connsiteX1890" fmla="*/ 4015103 w 6798686"/>
              <a:gd name="connsiteY1890" fmla="*/ 448860 h 1542374"/>
              <a:gd name="connsiteX1891" fmla="*/ 4020655 w 6798686"/>
              <a:gd name="connsiteY1891" fmla="*/ 448777 h 1542374"/>
              <a:gd name="connsiteX1892" fmla="*/ 4058100 w 6798686"/>
              <a:gd name="connsiteY1892" fmla="*/ 449035 h 1542374"/>
              <a:gd name="connsiteX1893" fmla="*/ 4072047 w 6798686"/>
              <a:gd name="connsiteY1893" fmla="*/ 449532 h 1542374"/>
              <a:gd name="connsiteX1894" fmla="*/ 4027418 w 6798686"/>
              <a:gd name="connsiteY1894" fmla="*/ 497301 h 1542374"/>
              <a:gd name="connsiteX1895" fmla="*/ 3973278 w 6798686"/>
              <a:gd name="connsiteY1895" fmla="*/ 497563 h 1542374"/>
              <a:gd name="connsiteX1896" fmla="*/ 4020655 w 6798686"/>
              <a:gd name="connsiteY1896" fmla="*/ 448777 h 1542374"/>
              <a:gd name="connsiteX1897" fmla="*/ 3764039 w 6798686"/>
              <a:gd name="connsiteY1897" fmla="*/ 445044 h 1542374"/>
              <a:gd name="connsiteX1898" fmla="*/ 3706383 w 6798686"/>
              <a:gd name="connsiteY1898" fmla="*/ 492616 h 1542374"/>
              <a:gd name="connsiteX1899" fmla="*/ 3695952 w 6798686"/>
              <a:gd name="connsiteY1899" fmla="*/ 495467 h 1542374"/>
              <a:gd name="connsiteX1900" fmla="*/ 3646711 w 6798686"/>
              <a:gd name="connsiteY1900" fmla="*/ 509776 h 1542374"/>
              <a:gd name="connsiteX1901" fmla="*/ 3706557 w 6798686"/>
              <a:gd name="connsiteY1901" fmla="*/ 462912 h 1542374"/>
              <a:gd name="connsiteX1902" fmla="*/ 3764039 w 6798686"/>
              <a:gd name="connsiteY1902" fmla="*/ 445044 h 1542374"/>
              <a:gd name="connsiteX1903" fmla="*/ 3690668 w 6798686"/>
              <a:gd name="connsiteY1903" fmla="*/ 440332 h 1542374"/>
              <a:gd name="connsiteX1904" fmla="*/ 3634627 w 6798686"/>
              <a:gd name="connsiteY1904" fmla="*/ 482053 h 1542374"/>
              <a:gd name="connsiteX1905" fmla="*/ 3577029 w 6798686"/>
              <a:gd name="connsiteY1905" fmla="*/ 503468 h 1542374"/>
              <a:gd name="connsiteX1906" fmla="*/ 3634568 w 6798686"/>
              <a:gd name="connsiteY1906" fmla="*/ 462979 h 1542374"/>
              <a:gd name="connsiteX1907" fmla="*/ 3690668 w 6798686"/>
              <a:gd name="connsiteY1907" fmla="*/ 440332 h 1542374"/>
              <a:gd name="connsiteX1908" fmla="*/ 1021973 w 6798686"/>
              <a:gd name="connsiteY1908" fmla="*/ 437373 h 1542374"/>
              <a:gd name="connsiteX1909" fmla="*/ 1052328 w 6798686"/>
              <a:gd name="connsiteY1909" fmla="*/ 474562 h 1542374"/>
              <a:gd name="connsiteX1910" fmla="*/ 1023183 w 6798686"/>
              <a:gd name="connsiteY1910" fmla="*/ 484055 h 1542374"/>
              <a:gd name="connsiteX1911" fmla="*/ 992540 w 6798686"/>
              <a:gd name="connsiteY1911" fmla="*/ 449008 h 1542374"/>
              <a:gd name="connsiteX1912" fmla="*/ 1021973 w 6798686"/>
              <a:gd name="connsiteY1912" fmla="*/ 437373 h 1542374"/>
              <a:gd name="connsiteX1913" fmla="*/ 3830398 w 6798686"/>
              <a:gd name="connsiteY1913" fmla="*/ 426983 h 1542374"/>
              <a:gd name="connsiteX1914" fmla="*/ 3774337 w 6798686"/>
              <a:gd name="connsiteY1914" fmla="*/ 475576 h 1542374"/>
              <a:gd name="connsiteX1915" fmla="*/ 3716566 w 6798686"/>
              <a:gd name="connsiteY1915" fmla="*/ 489882 h 1542374"/>
              <a:gd name="connsiteX1916" fmla="*/ 3774606 w 6798686"/>
              <a:gd name="connsiteY1916" fmla="*/ 441972 h 1542374"/>
              <a:gd name="connsiteX1917" fmla="*/ 3830398 w 6798686"/>
              <a:gd name="connsiteY1917" fmla="*/ 426983 h 1542374"/>
              <a:gd name="connsiteX1918" fmla="*/ 1055997 w 6798686"/>
              <a:gd name="connsiteY1918" fmla="*/ 424534 h 1542374"/>
              <a:gd name="connsiteX1919" fmla="*/ 1086180 w 6798686"/>
              <a:gd name="connsiteY1919" fmla="*/ 463999 h 1542374"/>
              <a:gd name="connsiteX1920" fmla="*/ 1056516 w 6798686"/>
              <a:gd name="connsiteY1920" fmla="*/ 473217 h 1542374"/>
              <a:gd name="connsiteX1921" fmla="*/ 1025988 w 6798686"/>
              <a:gd name="connsiteY1921" fmla="*/ 435815 h 1542374"/>
              <a:gd name="connsiteX1922" fmla="*/ 1055997 w 6798686"/>
              <a:gd name="connsiteY1922" fmla="*/ 424534 h 1542374"/>
              <a:gd name="connsiteX1923" fmla="*/ 3637815 w 6798686"/>
              <a:gd name="connsiteY1923" fmla="*/ 424172 h 1542374"/>
              <a:gd name="connsiteX1924" fmla="*/ 3632282 w 6798686"/>
              <a:gd name="connsiteY1924" fmla="*/ 427636 h 1542374"/>
              <a:gd name="connsiteX1925" fmla="*/ 3626134 w 6798686"/>
              <a:gd name="connsiteY1925" fmla="*/ 430754 h 1542374"/>
              <a:gd name="connsiteX1926" fmla="*/ 3630957 w 6798686"/>
              <a:gd name="connsiteY1926" fmla="*/ 427926 h 1542374"/>
              <a:gd name="connsiteX1927" fmla="*/ 3637815 w 6798686"/>
              <a:gd name="connsiteY1927" fmla="*/ 424172 h 1542374"/>
              <a:gd name="connsiteX1928" fmla="*/ 3686710 w 6798686"/>
              <a:gd name="connsiteY1928" fmla="*/ 420534 h 1542374"/>
              <a:gd name="connsiteX1929" fmla="*/ 3671725 w 6798686"/>
              <a:gd name="connsiteY1929" fmla="*/ 431100 h 1542374"/>
              <a:gd name="connsiteX1930" fmla="*/ 3634588 w 6798686"/>
              <a:gd name="connsiteY1930" fmla="*/ 457302 h 1542374"/>
              <a:gd name="connsiteX1931" fmla="*/ 3581236 w 6798686"/>
              <a:gd name="connsiteY1931" fmla="*/ 479743 h 1542374"/>
              <a:gd name="connsiteX1932" fmla="*/ 3631879 w 6798686"/>
              <a:gd name="connsiteY1932" fmla="*/ 446034 h 1542374"/>
              <a:gd name="connsiteX1933" fmla="*/ 3634031 w 6798686"/>
              <a:gd name="connsiteY1933" fmla="*/ 444595 h 1542374"/>
              <a:gd name="connsiteX1934" fmla="*/ 3686710 w 6798686"/>
              <a:gd name="connsiteY1934" fmla="*/ 420534 h 1542374"/>
              <a:gd name="connsiteX1935" fmla="*/ 1394861 w 6798686"/>
              <a:gd name="connsiteY1935" fmla="*/ 415557 h 1542374"/>
              <a:gd name="connsiteX1936" fmla="*/ 1594762 w 6798686"/>
              <a:gd name="connsiteY1936" fmla="*/ 468201 h 1542374"/>
              <a:gd name="connsiteX1937" fmla="*/ 1620622 w 6798686"/>
              <a:gd name="connsiteY1937" fmla="*/ 497298 h 1542374"/>
              <a:gd name="connsiteX1938" fmla="*/ 1356360 w 6798686"/>
              <a:gd name="connsiteY1938" fmla="*/ 466333 h 1542374"/>
              <a:gd name="connsiteX1939" fmla="*/ 1191481 w 6798686"/>
              <a:gd name="connsiteY1939" fmla="*/ 491344 h 1542374"/>
              <a:gd name="connsiteX1940" fmla="*/ 1162471 w 6798686"/>
              <a:gd name="connsiteY1940" fmla="*/ 448393 h 1542374"/>
              <a:gd name="connsiteX1941" fmla="*/ 1311615 w 6798686"/>
              <a:gd name="connsiteY1941" fmla="*/ 419886 h 1542374"/>
              <a:gd name="connsiteX1942" fmla="*/ 1394861 w 6798686"/>
              <a:gd name="connsiteY1942" fmla="*/ 415557 h 1542374"/>
              <a:gd name="connsiteX1943" fmla="*/ 3762540 w 6798686"/>
              <a:gd name="connsiteY1943" fmla="*/ 413264 h 1542374"/>
              <a:gd name="connsiteX1944" fmla="*/ 3755124 w 6798686"/>
              <a:gd name="connsiteY1944" fmla="*/ 419085 h 1542374"/>
              <a:gd name="connsiteX1945" fmla="*/ 3706441 w 6798686"/>
              <a:gd name="connsiteY1945" fmla="*/ 457342 h 1542374"/>
              <a:gd name="connsiteX1946" fmla="*/ 3649285 w 6798686"/>
              <a:gd name="connsiteY1946" fmla="*/ 476806 h 1542374"/>
              <a:gd name="connsiteX1947" fmla="*/ 3706575 w 6798686"/>
              <a:gd name="connsiteY1947" fmla="*/ 434140 h 1542374"/>
              <a:gd name="connsiteX1948" fmla="*/ 3762540 w 6798686"/>
              <a:gd name="connsiteY1948" fmla="*/ 413264 h 1542374"/>
              <a:gd name="connsiteX1949" fmla="*/ 3893798 w 6798686"/>
              <a:gd name="connsiteY1949" fmla="*/ 412682 h 1542374"/>
              <a:gd name="connsiteX1950" fmla="*/ 3839351 w 6798686"/>
              <a:gd name="connsiteY1950" fmla="*/ 462164 h 1542374"/>
              <a:gd name="connsiteX1951" fmla="*/ 3783213 w 6798686"/>
              <a:gd name="connsiteY1951" fmla="*/ 473563 h 1542374"/>
              <a:gd name="connsiteX1952" fmla="*/ 3839504 w 6798686"/>
              <a:gd name="connsiteY1952" fmla="*/ 424733 h 1542374"/>
              <a:gd name="connsiteX1953" fmla="*/ 3893798 w 6798686"/>
              <a:gd name="connsiteY1953" fmla="*/ 412682 h 1542374"/>
              <a:gd name="connsiteX1954" fmla="*/ 1090521 w 6798686"/>
              <a:gd name="connsiteY1954" fmla="*/ 412301 h 1542374"/>
              <a:gd name="connsiteX1955" fmla="*/ 1120454 w 6798686"/>
              <a:gd name="connsiteY1955" fmla="*/ 453903 h 1542374"/>
              <a:gd name="connsiteX1956" fmla="*/ 1090291 w 6798686"/>
              <a:gd name="connsiteY1956" fmla="*/ 462754 h 1542374"/>
              <a:gd name="connsiteX1957" fmla="*/ 1059955 w 6798686"/>
              <a:gd name="connsiteY1957" fmla="*/ 423093 h 1542374"/>
              <a:gd name="connsiteX1958" fmla="*/ 1090521 w 6798686"/>
              <a:gd name="connsiteY1958" fmla="*/ 412301 h 1542374"/>
              <a:gd name="connsiteX1959" fmla="*/ 3674434 w 6798686"/>
              <a:gd name="connsiteY1959" fmla="*/ 412046 h 1542374"/>
              <a:gd name="connsiteX1960" fmla="*/ 3634108 w 6798686"/>
              <a:gd name="connsiteY1960" fmla="*/ 438885 h 1542374"/>
              <a:gd name="connsiteX1961" fmla="*/ 3591957 w 6798686"/>
              <a:gd name="connsiteY1961" fmla="*/ 458589 h 1542374"/>
              <a:gd name="connsiteX1962" fmla="*/ 3591918 w 6798686"/>
              <a:gd name="connsiteY1962" fmla="*/ 458606 h 1542374"/>
              <a:gd name="connsiteX1963" fmla="*/ 3632244 w 6798686"/>
              <a:gd name="connsiteY1963" fmla="*/ 433335 h 1542374"/>
              <a:gd name="connsiteX1964" fmla="*/ 3674434 w 6798686"/>
              <a:gd name="connsiteY1964" fmla="*/ 412046 h 1542374"/>
              <a:gd name="connsiteX1965" fmla="*/ 3954738 w 6798686"/>
              <a:gd name="connsiteY1965" fmla="*/ 402061 h 1542374"/>
              <a:gd name="connsiteX1966" fmla="*/ 3901847 w 6798686"/>
              <a:gd name="connsiteY1966" fmla="*/ 452318 h 1542374"/>
              <a:gd name="connsiteX1967" fmla="*/ 3847131 w 6798686"/>
              <a:gd name="connsiteY1967" fmla="*/ 460771 h 1542374"/>
              <a:gd name="connsiteX1968" fmla="*/ 3901752 w 6798686"/>
              <a:gd name="connsiteY1968" fmla="*/ 411116 h 1542374"/>
              <a:gd name="connsiteX1969" fmla="*/ 3954738 w 6798686"/>
              <a:gd name="connsiteY1969" fmla="*/ 402061 h 1542374"/>
              <a:gd name="connsiteX1970" fmla="*/ 1125584 w 6798686"/>
              <a:gd name="connsiteY1970" fmla="*/ 400855 h 1542374"/>
              <a:gd name="connsiteX1971" fmla="*/ 1155151 w 6798686"/>
              <a:gd name="connsiteY1971" fmla="*/ 444426 h 1542374"/>
              <a:gd name="connsiteX1972" fmla="*/ 1124469 w 6798686"/>
              <a:gd name="connsiteY1972" fmla="*/ 452773 h 1542374"/>
              <a:gd name="connsiteX1973" fmla="*/ 1094422 w 6798686"/>
              <a:gd name="connsiteY1973" fmla="*/ 410993 h 1542374"/>
              <a:gd name="connsiteX1974" fmla="*/ 1125584 w 6798686"/>
              <a:gd name="connsiteY1974" fmla="*/ 400855 h 1542374"/>
              <a:gd name="connsiteX1975" fmla="*/ 4013489 w 6798686"/>
              <a:gd name="connsiteY1975" fmla="*/ 395104 h 1542374"/>
              <a:gd name="connsiteX1976" fmla="*/ 3962135 w 6798686"/>
              <a:gd name="connsiteY1976" fmla="*/ 446045 h 1542374"/>
              <a:gd name="connsiteX1977" fmla="*/ 3908744 w 6798686"/>
              <a:gd name="connsiteY1977" fmla="*/ 451430 h 1542374"/>
              <a:gd name="connsiteX1978" fmla="*/ 3961731 w 6798686"/>
              <a:gd name="connsiteY1978" fmla="*/ 401058 h 1542374"/>
              <a:gd name="connsiteX1979" fmla="*/ 4013489 w 6798686"/>
              <a:gd name="connsiteY1979" fmla="*/ 395104 h 1542374"/>
              <a:gd name="connsiteX1980" fmla="*/ 4070318 w 6798686"/>
              <a:gd name="connsiteY1980" fmla="*/ 391825 h 1542374"/>
              <a:gd name="connsiteX1981" fmla="*/ 4020405 w 6798686"/>
              <a:gd name="connsiteY1981" fmla="*/ 443382 h 1542374"/>
              <a:gd name="connsiteX1982" fmla="*/ 3968283 w 6798686"/>
              <a:gd name="connsiteY1982" fmla="*/ 445602 h 1542374"/>
              <a:gd name="connsiteX1983" fmla="*/ 4019733 w 6798686"/>
              <a:gd name="connsiteY1983" fmla="*/ 394570 h 1542374"/>
              <a:gd name="connsiteX1984" fmla="*/ 4070318 w 6798686"/>
              <a:gd name="connsiteY1984" fmla="*/ 391825 h 1542374"/>
              <a:gd name="connsiteX1985" fmla="*/ 4075928 w 6798686"/>
              <a:gd name="connsiteY1985" fmla="*/ 391685 h 1542374"/>
              <a:gd name="connsiteX1986" fmla="*/ 4125380 w 6798686"/>
              <a:gd name="connsiteY1986" fmla="*/ 392250 h 1542374"/>
              <a:gd name="connsiteX1987" fmla="*/ 4076889 w 6798686"/>
              <a:gd name="connsiteY1987" fmla="*/ 444332 h 1542374"/>
              <a:gd name="connsiteX1988" fmla="*/ 4058253 w 6798686"/>
              <a:gd name="connsiteY1988" fmla="*/ 443625 h 1542374"/>
              <a:gd name="connsiteX1989" fmla="*/ 4025938 w 6798686"/>
              <a:gd name="connsiteY1989" fmla="*/ 443317 h 1542374"/>
              <a:gd name="connsiteX1990" fmla="*/ 4075928 w 6798686"/>
              <a:gd name="connsiteY1990" fmla="*/ 391685 h 1542374"/>
              <a:gd name="connsiteX1991" fmla="*/ 3830244 w 6798686"/>
              <a:gd name="connsiteY1991" fmla="*/ 390294 h 1542374"/>
              <a:gd name="connsiteX1992" fmla="*/ 3803904 w 6798686"/>
              <a:gd name="connsiteY1992" fmla="*/ 412086 h 1542374"/>
              <a:gd name="connsiteX1993" fmla="*/ 3774395 w 6798686"/>
              <a:gd name="connsiteY1993" fmla="*/ 436491 h 1542374"/>
              <a:gd name="connsiteX1994" fmla="*/ 3718698 w 6798686"/>
              <a:gd name="connsiteY1994" fmla="*/ 453382 h 1542374"/>
              <a:gd name="connsiteX1995" fmla="*/ 3757891 w 6798686"/>
              <a:gd name="connsiteY1995" fmla="*/ 422583 h 1542374"/>
              <a:gd name="connsiteX1996" fmla="*/ 3775682 w 6798686"/>
              <a:gd name="connsiteY1996" fmla="*/ 408601 h 1542374"/>
              <a:gd name="connsiteX1997" fmla="*/ 3830244 w 6798686"/>
              <a:gd name="connsiteY1997" fmla="*/ 390294 h 1542374"/>
              <a:gd name="connsiteX1998" fmla="*/ 3760235 w 6798686"/>
              <a:gd name="connsiteY1998" fmla="*/ 388490 h 1542374"/>
              <a:gd name="connsiteX1999" fmla="*/ 3708727 w 6798686"/>
              <a:gd name="connsiteY1999" fmla="*/ 426872 h 1542374"/>
              <a:gd name="connsiteX2000" fmla="*/ 3706441 w 6798686"/>
              <a:gd name="connsiteY2000" fmla="*/ 428578 h 1542374"/>
              <a:gd name="connsiteX2001" fmla="*/ 3653762 w 6798686"/>
              <a:gd name="connsiteY2001" fmla="*/ 449448 h 1542374"/>
              <a:gd name="connsiteX2002" fmla="*/ 3674395 w 6798686"/>
              <a:gd name="connsiteY2002" fmla="*/ 434885 h 1542374"/>
              <a:gd name="connsiteX2003" fmla="*/ 3708497 w 6798686"/>
              <a:gd name="connsiteY2003" fmla="*/ 410828 h 1542374"/>
              <a:gd name="connsiteX2004" fmla="*/ 3760235 w 6798686"/>
              <a:gd name="connsiteY2004" fmla="*/ 388490 h 1542374"/>
              <a:gd name="connsiteX2005" fmla="*/ 3755124 w 6798686"/>
              <a:gd name="connsiteY2005" fmla="*/ 372330 h 1542374"/>
              <a:gd name="connsiteX2006" fmla="*/ 3708401 w 6798686"/>
              <a:gd name="connsiteY2006" fmla="*/ 405239 h 1542374"/>
              <a:gd name="connsiteX2007" fmla="*/ 3661619 w 6798686"/>
              <a:gd name="connsiteY2007" fmla="*/ 426232 h 1542374"/>
              <a:gd name="connsiteX2008" fmla="*/ 3708574 w 6798686"/>
              <a:gd name="connsiteY2008" fmla="*/ 395033 h 1542374"/>
              <a:gd name="connsiteX2009" fmla="*/ 3755124 w 6798686"/>
              <a:gd name="connsiteY2009" fmla="*/ 372330 h 1542374"/>
              <a:gd name="connsiteX2010" fmla="*/ 3894566 w 6798686"/>
              <a:gd name="connsiteY2010" fmla="*/ 371266 h 1542374"/>
              <a:gd name="connsiteX2011" fmla="*/ 3854893 w 6798686"/>
              <a:gd name="connsiteY2011" fmla="*/ 405710 h 1542374"/>
              <a:gd name="connsiteX2012" fmla="*/ 3839216 w 6798686"/>
              <a:gd name="connsiteY2012" fmla="*/ 419325 h 1542374"/>
              <a:gd name="connsiteX2013" fmla="*/ 3784807 w 6798686"/>
              <a:gd name="connsiteY2013" fmla="*/ 433546 h 1542374"/>
              <a:gd name="connsiteX2014" fmla="*/ 3806690 w 6798686"/>
              <a:gd name="connsiteY2014" fmla="*/ 415454 h 1542374"/>
              <a:gd name="connsiteX2015" fmla="*/ 3841310 w 6798686"/>
              <a:gd name="connsiteY2015" fmla="*/ 386816 h 1542374"/>
              <a:gd name="connsiteX2016" fmla="*/ 3894566 w 6798686"/>
              <a:gd name="connsiteY2016" fmla="*/ 371266 h 1542374"/>
              <a:gd name="connsiteX2017" fmla="*/ 3736950 w 6798686"/>
              <a:gd name="connsiteY2017" fmla="*/ 370576 h 1542374"/>
              <a:gd name="connsiteX2018" fmla="*/ 3708516 w 6798686"/>
              <a:gd name="connsiteY2018" fmla="*/ 389402 h 1542374"/>
              <a:gd name="connsiteX2019" fmla="*/ 3679121 w 6798686"/>
              <a:gd name="connsiteY2019" fmla="*/ 404025 h 1542374"/>
              <a:gd name="connsiteX2020" fmla="*/ 3707152 w 6798686"/>
              <a:gd name="connsiteY2020" fmla="*/ 386567 h 1542374"/>
              <a:gd name="connsiteX2021" fmla="*/ 3736950 w 6798686"/>
              <a:gd name="connsiteY2021" fmla="*/ 370576 h 1542374"/>
              <a:gd name="connsiteX2022" fmla="*/ 1338676 w 6798686"/>
              <a:gd name="connsiteY2022" fmla="*/ 362066 h 1542374"/>
              <a:gd name="connsiteX2023" fmla="*/ 1573648 w 6798686"/>
              <a:gd name="connsiteY2023" fmla="*/ 446829 h 1542374"/>
              <a:gd name="connsiteX2024" fmla="*/ 1580123 w 6798686"/>
              <a:gd name="connsiteY2024" fmla="*/ 453158 h 1542374"/>
              <a:gd name="connsiteX2025" fmla="*/ 1311000 w 6798686"/>
              <a:gd name="connsiteY2025" fmla="*/ 414244 h 1542374"/>
              <a:gd name="connsiteX2026" fmla="*/ 1159089 w 6798686"/>
              <a:gd name="connsiteY2026" fmla="*/ 443394 h 1542374"/>
              <a:gd name="connsiteX2027" fmla="*/ 1129426 w 6798686"/>
              <a:gd name="connsiteY2027" fmla="*/ 399671 h 1542374"/>
              <a:gd name="connsiteX2028" fmla="*/ 1235169 w 6798686"/>
              <a:gd name="connsiteY2028" fmla="*/ 373039 h 1542374"/>
              <a:gd name="connsiteX2029" fmla="*/ 1338676 w 6798686"/>
              <a:gd name="connsiteY2029" fmla="*/ 362066 h 1542374"/>
              <a:gd name="connsiteX2030" fmla="*/ 3829841 w 6798686"/>
              <a:gd name="connsiteY2030" fmla="*/ 360417 h 1542374"/>
              <a:gd name="connsiteX2031" fmla="*/ 3775413 w 6798686"/>
              <a:gd name="connsiteY2031" fmla="*/ 403137 h 1542374"/>
              <a:gd name="connsiteX2032" fmla="*/ 3722042 w 6798686"/>
              <a:gd name="connsiteY2032" fmla="*/ 422616 h 1542374"/>
              <a:gd name="connsiteX2033" fmla="*/ 3777526 w 6798686"/>
              <a:gd name="connsiteY2033" fmla="*/ 381295 h 1542374"/>
              <a:gd name="connsiteX2034" fmla="*/ 3829841 w 6798686"/>
              <a:gd name="connsiteY2034" fmla="*/ 360417 h 1542374"/>
              <a:gd name="connsiteX2035" fmla="*/ 3956045 w 6798686"/>
              <a:gd name="connsiteY2035" fmla="*/ 356075 h 1542374"/>
              <a:gd name="connsiteX2036" fmla="*/ 3907976 w 6798686"/>
              <a:gd name="connsiteY2036" fmla="*/ 399777 h 1542374"/>
              <a:gd name="connsiteX2037" fmla="*/ 3901424 w 6798686"/>
              <a:gd name="connsiteY2037" fmla="*/ 405754 h 1542374"/>
              <a:gd name="connsiteX2038" fmla="*/ 3848226 w 6798686"/>
              <a:gd name="connsiteY2038" fmla="*/ 417168 h 1542374"/>
              <a:gd name="connsiteX2039" fmla="*/ 3857698 w 6798686"/>
              <a:gd name="connsiteY2039" fmla="*/ 408941 h 1542374"/>
              <a:gd name="connsiteX2040" fmla="*/ 3904038 w 6798686"/>
              <a:gd name="connsiteY2040" fmla="*/ 368717 h 1542374"/>
              <a:gd name="connsiteX2041" fmla="*/ 3956045 w 6798686"/>
              <a:gd name="connsiteY2041" fmla="*/ 356075 h 1542374"/>
              <a:gd name="connsiteX2042" fmla="*/ 4015122 w 6798686"/>
              <a:gd name="connsiteY2042" fmla="*/ 344657 h 1542374"/>
              <a:gd name="connsiteX2043" fmla="*/ 3962961 w 6798686"/>
              <a:gd name="connsiteY2043" fmla="*/ 394226 h 1542374"/>
              <a:gd name="connsiteX2044" fmla="*/ 3961385 w 6798686"/>
              <a:gd name="connsiteY2044" fmla="*/ 395729 h 1542374"/>
              <a:gd name="connsiteX2045" fmla="*/ 3909302 w 6798686"/>
              <a:gd name="connsiteY2045" fmla="*/ 404244 h 1542374"/>
              <a:gd name="connsiteX2046" fmla="*/ 3910801 w 6798686"/>
              <a:gd name="connsiteY2046" fmla="*/ 402881 h 1542374"/>
              <a:gd name="connsiteX2047" fmla="*/ 3964248 w 6798686"/>
              <a:gd name="connsiteY2047" fmla="*/ 354290 h 1542374"/>
              <a:gd name="connsiteX2048" fmla="*/ 4015122 w 6798686"/>
              <a:gd name="connsiteY2048" fmla="*/ 344657 h 1542374"/>
              <a:gd name="connsiteX2049" fmla="*/ 3827343 w 6798686"/>
              <a:gd name="connsiteY2049" fmla="*/ 338679 h 1542374"/>
              <a:gd name="connsiteX2050" fmla="*/ 3777276 w 6798686"/>
              <a:gd name="connsiteY2050" fmla="*/ 375827 h 1542374"/>
              <a:gd name="connsiteX2051" fmla="*/ 3729534 w 6798686"/>
              <a:gd name="connsiteY2051" fmla="*/ 396004 h 1542374"/>
              <a:gd name="connsiteX2052" fmla="*/ 3780100 w 6798686"/>
              <a:gd name="connsiteY2052" fmla="*/ 360450 h 1542374"/>
              <a:gd name="connsiteX2053" fmla="*/ 3827343 w 6798686"/>
              <a:gd name="connsiteY2053" fmla="*/ 338679 h 1542374"/>
              <a:gd name="connsiteX2054" fmla="*/ 3787324 w 6798686"/>
              <a:gd name="connsiteY2054" fmla="*/ 337380 h 1542374"/>
              <a:gd name="connsiteX2055" fmla="*/ 3780639 w 6798686"/>
              <a:gd name="connsiteY2055" fmla="*/ 341762 h 1542374"/>
              <a:gd name="connsiteX2056" fmla="*/ 3773779 w 6798686"/>
              <a:gd name="connsiteY2056" fmla="*/ 345372 h 1542374"/>
              <a:gd name="connsiteX2057" fmla="*/ 3780081 w 6798686"/>
              <a:gd name="connsiteY2057" fmla="*/ 341503 h 1542374"/>
              <a:gd name="connsiteX2058" fmla="*/ 3787324 w 6798686"/>
              <a:gd name="connsiteY2058" fmla="*/ 337380 h 1542374"/>
              <a:gd name="connsiteX2059" fmla="*/ 4072086 w 6798686"/>
              <a:gd name="connsiteY2059" fmla="*/ 336982 h 1542374"/>
              <a:gd name="connsiteX2060" fmla="*/ 4019752 w 6798686"/>
              <a:gd name="connsiteY2060" fmla="*/ 388891 h 1542374"/>
              <a:gd name="connsiteX2061" fmla="*/ 4019387 w 6798686"/>
              <a:gd name="connsiteY2061" fmla="*/ 389251 h 1542374"/>
              <a:gd name="connsiteX2062" fmla="*/ 3968360 w 6798686"/>
              <a:gd name="connsiteY2062" fmla="*/ 394761 h 1542374"/>
              <a:gd name="connsiteX2063" fmla="*/ 4022288 w 6798686"/>
              <a:gd name="connsiteY2063" fmla="*/ 343495 h 1542374"/>
              <a:gd name="connsiteX2064" fmla="*/ 4072086 w 6798686"/>
              <a:gd name="connsiteY2064" fmla="*/ 336982 h 1542374"/>
              <a:gd name="connsiteX2065" fmla="*/ 3895411 w 6798686"/>
              <a:gd name="connsiteY2065" fmla="*/ 336504 h 1542374"/>
              <a:gd name="connsiteX2066" fmla="*/ 3840964 w 6798686"/>
              <a:gd name="connsiteY2066" fmla="*/ 381429 h 1542374"/>
              <a:gd name="connsiteX2067" fmla="*/ 3788323 w 6798686"/>
              <a:gd name="connsiteY2067" fmla="*/ 398661 h 1542374"/>
              <a:gd name="connsiteX2068" fmla="*/ 3843885 w 6798686"/>
              <a:gd name="connsiteY2068" fmla="*/ 355063 h 1542374"/>
              <a:gd name="connsiteX2069" fmla="*/ 3895411 w 6798686"/>
              <a:gd name="connsiteY2069" fmla="*/ 336504 h 1542374"/>
              <a:gd name="connsiteX2070" fmla="*/ 4127205 w 6798686"/>
              <a:gd name="connsiteY2070" fmla="*/ 333032 h 1542374"/>
              <a:gd name="connsiteX2071" fmla="*/ 4078195 w 6798686"/>
              <a:gd name="connsiteY2071" fmla="*/ 383671 h 1542374"/>
              <a:gd name="connsiteX2072" fmla="*/ 4075602 w 6798686"/>
              <a:gd name="connsiteY2072" fmla="*/ 386363 h 1542374"/>
              <a:gd name="connsiteX2073" fmla="*/ 4025573 w 6798686"/>
              <a:gd name="connsiteY2073" fmla="*/ 388764 h 1542374"/>
              <a:gd name="connsiteX2074" fmla="*/ 4078445 w 6798686"/>
              <a:gd name="connsiteY2074" fmla="*/ 336329 h 1542374"/>
              <a:gd name="connsiteX2075" fmla="*/ 4127205 w 6798686"/>
              <a:gd name="connsiteY2075" fmla="*/ 333032 h 1542374"/>
              <a:gd name="connsiteX2076" fmla="*/ 4180711 w 6798686"/>
              <a:gd name="connsiteY2076" fmla="*/ 332807 h 1542374"/>
              <a:gd name="connsiteX2077" fmla="*/ 4138118 w 6798686"/>
              <a:gd name="connsiteY2077" fmla="*/ 378555 h 1542374"/>
              <a:gd name="connsiteX2078" fmla="*/ 4130125 w 6798686"/>
              <a:gd name="connsiteY2078" fmla="*/ 387149 h 1542374"/>
              <a:gd name="connsiteX2079" fmla="*/ 4081134 w 6798686"/>
              <a:gd name="connsiteY2079" fmla="*/ 386286 h 1542374"/>
              <a:gd name="connsiteX2080" fmla="*/ 4132873 w 6798686"/>
              <a:gd name="connsiteY2080" fmla="*/ 332834 h 1542374"/>
              <a:gd name="connsiteX2081" fmla="*/ 4180711 w 6798686"/>
              <a:gd name="connsiteY2081" fmla="*/ 332807 h 1542374"/>
              <a:gd name="connsiteX2082" fmla="*/ 3820042 w 6798686"/>
              <a:gd name="connsiteY2082" fmla="*/ 326894 h 1542374"/>
              <a:gd name="connsiteX2083" fmla="*/ 3780120 w 6798686"/>
              <a:gd name="connsiteY2083" fmla="*/ 354786 h 1542374"/>
              <a:gd name="connsiteX2084" fmla="*/ 3741273 w 6798686"/>
              <a:gd name="connsiteY2084" fmla="*/ 373366 h 1542374"/>
              <a:gd name="connsiteX2085" fmla="*/ 3780773 w 6798686"/>
              <a:gd name="connsiteY2085" fmla="*/ 347318 h 1542374"/>
              <a:gd name="connsiteX2086" fmla="*/ 3820042 w 6798686"/>
              <a:gd name="connsiteY2086" fmla="*/ 326894 h 1542374"/>
              <a:gd name="connsiteX2087" fmla="*/ 3957774 w 6798686"/>
              <a:gd name="connsiteY2087" fmla="*/ 316533 h 1542374"/>
              <a:gd name="connsiteX2088" fmla="*/ 3903635 w 6798686"/>
              <a:gd name="connsiteY2088" fmla="*/ 363399 h 1542374"/>
              <a:gd name="connsiteX2089" fmla="*/ 3851876 w 6798686"/>
              <a:gd name="connsiteY2089" fmla="*/ 378092 h 1542374"/>
              <a:gd name="connsiteX2090" fmla="*/ 3907092 w 6798686"/>
              <a:gd name="connsiteY2090" fmla="*/ 332544 h 1542374"/>
              <a:gd name="connsiteX2091" fmla="*/ 3957774 w 6798686"/>
              <a:gd name="connsiteY2091" fmla="*/ 316533 h 1542374"/>
              <a:gd name="connsiteX2092" fmla="*/ 3895277 w 6798686"/>
              <a:gd name="connsiteY2092" fmla="*/ 309315 h 1542374"/>
              <a:gd name="connsiteX2093" fmla="*/ 3843539 w 6798686"/>
              <a:gd name="connsiteY2093" fmla="*/ 349687 h 1542374"/>
              <a:gd name="connsiteX2094" fmla="*/ 3794144 w 6798686"/>
              <a:gd name="connsiteY2094" fmla="*/ 368945 h 1542374"/>
              <a:gd name="connsiteX2095" fmla="*/ 3846613 w 6798686"/>
              <a:gd name="connsiteY2095" fmla="*/ 330098 h 1542374"/>
              <a:gd name="connsiteX2096" fmla="*/ 3895277 w 6798686"/>
              <a:gd name="connsiteY2096" fmla="*/ 309315 h 1542374"/>
              <a:gd name="connsiteX2097" fmla="*/ 4017523 w 6798686"/>
              <a:gd name="connsiteY2097" fmla="*/ 300333 h 1542374"/>
              <a:gd name="connsiteX2098" fmla="*/ 3963806 w 6798686"/>
              <a:gd name="connsiteY2098" fmla="*/ 349020 h 1542374"/>
              <a:gd name="connsiteX2099" fmla="*/ 3912971 w 6798686"/>
              <a:gd name="connsiteY2099" fmla="*/ 360967 h 1542374"/>
              <a:gd name="connsiteX2100" fmla="*/ 3967687 w 6798686"/>
              <a:gd name="connsiteY2100" fmla="*/ 313628 h 1542374"/>
              <a:gd name="connsiteX2101" fmla="*/ 4017523 w 6798686"/>
              <a:gd name="connsiteY2101" fmla="*/ 300333 h 1542374"/>
              <a:gd name="connsiteX2102" fmla="*/ 3892740 w 6798686"/>
              <a:gd name="connsiteY2102" fmla="*/ 290552 h 1542374"/>
              <a:gd name="connsiteX2103" fmla="*/ 3846690 w 6798686"/>
              <a:gd name="connsiteY2103" fmla="*/ 324387 h 1542374"/>
              <a:gd name="connsiteX2104" fmla="*/ 3804289 w 6798686"/>
              <a:gd name="connsiteY2104" fmla="*/ 343520 h 1542374"/>
              <a:gd name="connsiteX2105" fmla="*/ 3850263 w 6798686"/>
              <a:gd name="connsiteY2105" fmla="*/ 311526 h 1542374"/>
              <a:gd name="connsiteX2106" fmla="*/ 3892740 w 6798686"/>
              <a:gd name="connsiteY2106" fmla="*/ 290552 h 1542374"/>
              <a:gd name="connsiteX2107" fmla="*/ 4075083 w 6798686"/>
              <a:gd name="connsiteY2107" fmla="*/ 287830 h 1542374"/>
              <a:gd name="connsiteX2108" fmla="*/ 4021846 w 6798686"/>
              <a:gd name="connsiteY2108" fmla="*/ 338256 h 1542374"/>
              <a:gd name="connsiteX2109" fmla="*/ 3971933 w 6798686"/>
              <a:gd name="connsiteY2109" fmla="*/ 347314 h 1542374"/>
              <a:gd name="connsiteX2110" fmla="*/ 4026054 w 6798686"/>
              <a:gd name="connsiteY2110" fmla="*/ 298274 h 1542374"/>
              <a:gd name="connsiteX2111" fmla="*/ 4075083 w 6798686"/>
              <a:gd name="connsiteY2111" fmla="*/ 287830 h 1542374"/>
              <a:gd name="connsiteX2112" fmla="*/ 3879196 w 6798686"/>
              <a:gd name="connsiteY2112" fmla="*/ 285895 h 1542374"/>
              <a:gd name="connsiteX2113" fmla="*/ 3849918 w 6798686"/>
              <a:gd name="connsiteY2113" fmla="*/ 306124 h 1542374"/>
              <a:gd name="connsiteX2114" fmla="*/ 3822060 w 6798686"/>
              <a:gd name="connsiteY2114" fmla="*/ 320254 h 1542374"/>
              <a:gd name="connsiteX2115" fmla="*/ 3851358 w 6798686"/>
              <a:gd name="connsiteY2115" fmla="*/ 301261 h 1542374"/>
              <a:gd name="connsiteX2116" fmla="*/ 3879196 w 6798686"/>
              <a:gd name="connsiteY2116" fmla="*/ 285895 h 1542374"/>
              <a:gd name="connsiteX2117" fmla="*/ 3959119 w 6798686"/>
              <a:gd name="connsiteY2117" fmla="*/ 284249 h 1542374"/>
              <a:gd name="connsiteX2118" fmla="*/ 3906650 w 6798686"/>
              <a:gd name="connsiteY2118" fmla="*/ 327259 h 1542374"/>
              <a:gd name="connsiteX2119" fmla="*/ 3857295 w 6798686"/>
              <a:gd name="connsiteY2119" fmla="*/ 344582 h 1542374"/>
              <a:gd name="connsiteX2120" fmla="*/ 3910531 w 6798686"/>
              <a:gd name="connsiteY2120" fmla="*/ 303084 h 1542374"/>
              <a:gd name="connsiteX2121" fmla="*/ 3959119 w 6798686"/>
              <a:gd name="connsiteY2121" fmla="*/ 284249 h 1542374"/>
              <a:gd name="connsiteX2122" fmla="*/ 4130683 w 6798686"/>
              <a:gd name="connsiteY2122" fmla="*/ 279033 h 1542374"/>
              <a:gd name="connsiteX2123" fmla="*/ 4078023 w 6798686"/>
              <a:gd name="connsiteY2123" fmla="*/ 331101 h 1542374"/>
              <a:gd name="connsiteX2124" fmla="*/ 4028974 w 6798686"/>
              <a:gd name="connsiteY2124" fmla="*/ 337165 h 1542374"/>
              <a:gd name="connsiteX2125" fmla="*/ 4082480 w 6798686"/>
              <a:gd name="connsiteY2125" fmla="*/ 286479 h 1542374"/>
              <a:gd name="connsiteX2126" fmla="*/ 4130683 w 6798686"/>
              <a:gd name="connsiteY2126" fmla="*/ 279033 h 1542374"/>
              <a:gd name="connsiteX2127" fmla="*/ 4184630 w 6798686"/>
              <a:gd name="connsiteY2127" fmla="*/ 273867 h 1542374"/>
              <a:gd name="connsiteX2128" fmla="*/ 4132470 w 6798686"/>
              <a:gd name="connsiteY2128" fmla="*/ 327603 h 1542374"/>
              <a:gd name="connsiteX2129" fmla="*/ 4084286 w 6798686"/>
              <a:gd name="connsiteY2129" fmla="*/ 330534 h 1542374"/>
              <a:gd name="connsiteX2130" fmla="*/ 4137234 w 6798686"/>
              <a:gd name="connsiteY2130" fmla="*/ 278206 h 1542374"/>
              <a:gd name="connsiteX2131" fmla="*/ 4184630 w 6798686"/>
              <a:gd name="connsiteY2131" fmla="*/ 273867 h 1542374"/>
              <a:gd name="connsiteX2132" fmla="*/ 4237022 w 6798686"/>
              <a:gd name="connsiteY2132" fmla="*/ 272439 h 1542374"/>
              <a:gd name="connsiteX2133" fmla="*/ 4185418 w 6798686"/>
              <a:gd name="connsiteY2133" fmla="*/ 327741 h 1542374"/>
              <a:gd name="connsiteX2134" fmla="*/ 4138099 w 6798686"/>
              <a:gd name="connsiteY2134" fmla="*/ 327443 h 1542374"/>
              <a:gd name="connsiteX2135" fmla="*/ 4190432 w 6798686"/>
              <a:gd name="connsiteY2135" fmla="*/ 273549 h 1542374"/>
              <a:gd name="connsiteX2136" fmla="*/ 4237022 w 6798686"/>
              <a:gd name="connsiteY2136" fmla="*/ 272439 h 1542374"/>
              <a:gd name="connsiteX2137" fmla="*/ 4019925 w 6798686"/>
              <a:gd name="connsiteY2137" fmla="*/ 263087 h 1542374"/>
              <a:gd name="connsiteX2138" fmla="*/ 3967207 w 6798686"/>
              <a:gd name="connsiteY2138" fmla="*/ 308404 h 1542374"/>
              <a:gd name="connsiteX2139" fmla="*/ 3918158 w 6798686"/>
              <a:gd name="connsiteY2139" fmla="*/ 323459 h 1542374"/>
              <a:gd name="connsiteX2140" fmla="*/ 3971625 w 6798686"/>
              <a:gd name="connsiteY2140" fmla="*/ 279667 h 1542374"/>
              <a:gd name="connsiteX2141" fmla="*/ 4019925 w 6798686"/>
              <a:gd name="connsiteY2141" fmla="*/ 263087 h 1542374"/>
              <a:gd name="connsiteX2142" fmla="*/ 3960041 w 6798686"/>
              <a:gd name="connsiteY2142" fmla="*/ 259194 h 1542374"/>
              <a:gd name="connsiteX2143" fmla="*/ 3910704 w 6798686"/>
              <a:gd name="connsiteY2143" fmla="*/ 297307 h 1542374"/>
              <a:gd name="connsiteX2144" fmla="*/ 3865460 w 6798686"/>
              <a:gd name="connsiteY2144" fmla="*/ 316196 h 1542374"/>
              <a:gd name="connsiteX2145" fmla="*/ 3914969 w 6798686"/>
              <a:gd name="connsiteY2145" fmla="*/ 279924 h 1542374"/>
              <a:gd name="connsiteX2146" fmla="*/ 3960041 w 6798686"/>
              <a:gd name="connsiteY2146" fmla="*/ 259194 h 1542374"/>
              <a:gd name="connsiteX2147" fmla="*/ 3927745 w 6798686"/>
              <a:gd name="connsiteY2147" fmla="*/ 252672 h 1542374"/>
              <a:gd name="connsiteX2148" fmla="*/ 3917985 w 6798686"/>
              <a:gd name="connsiteY2148" fmla="*/ 259313 h 1542374"/>
              <a:gd name="connsiteX2149" fmla="*/ 3909763 w 6798686"/>
              <a:gd name="connsiteY2149" fmla="*/ 263717 h 1542374"/>
              <a:gd name="connsiteX2150" fmla="*/ 3918427 w 6798686"/>
              <a:gd name="connsiteY2150" fmla="*/ 258172 h 1542374"/>
              <a:gd name="connsiteX2151" fmla="*/ 3927745 w 6798686"/>
              <a:gd name="connsiteY2151" fmla="*/ 252672 h 1542374"/>
              <a:gd name="connsiteX2152" fmla="*/ 3953586 w 6798686"/>
              <a:gd name="connsiteY2152" fmla="*/ 246305 h 1542374"/>
              <a:gd name="connsiteX2153" fmla="*/ 3914528 w 6798686"/>
              <a:gd name="connsiteY2153" fmla="*/ 274622 h 1542374"/>
              <a:gd name="connsiteX2154" fmla="*/ 3878773 w 6798686"/>
              <a:gd name="connsiteY2154" fmla="*/ 291816 h 1542374"/>
              <a:gd name="connsiteX2155" fmla="*/ 3917697 w 6798686"/>
              <a:gd name="connsiteY2155" fmla="*/ 265113 h 1542374"/>
              <a:gd name="connsiteX2156" fmla="*/ 3953586 w 6798686"/>
              <a:gd name="connsiteY2156" fmla="*/ 246305 h 1542374"/>
              <a:gd name="connsiteX2157" fmla="*/ 4078272 w 6798686"/>
              <a:gd name="connsiteY2157" fmla="*/ 245632 h 1542374"/>
              <a:gd name="connsiteX2158" fmla="*/ 4025535 w 6798686"/>
              <a:gd name="connsiteY2158" fmla="*/ 293096 h 1542374"/>
              <a:gd name="connsiteX2159" fmla="*/ 3976967 w 6798686"/>
              <a:gd name="connsiteY2159" fmla="*/ 305630 h 1542374"/>
              <a:gd name="connsiteX2160" fmla="*/ 4030415 w 6798686"/>
              <a:gd name="connsiteY2160" fmla="*/ 259726 h 1542374"/>
              <a:gd name="connsiteX2161" fmla="*/ 4078272 w 6798686"/>
              <a:gd name="connsiteY2161" fmla="*/ 245632 h 1542374"/>
              <a:gd name="connsiteX2162" fmla="*/ 4022941 w 6798686"/>
              <a:gd name="connsiteY2162" fmla="*/ 232422 h 1542374"/>
              <a:gd name="connsiteX2163" fmla="*/ 3971818 w 6798686"/>
              <a:gd name="connsiteY2163" fmla="*/ 273863 h 1542374"/>
              <a:gd name="connsiteX2164" fmla="*/ 3925728 w 6798686"/>
              <a:gd name="connsiteY2164" fmla="*/ 291300 h 1542374"/>
              <a:gd name="connsiteX2165" fmla="*/ 3977178 w 6798686"/>
              <a:gd name="connsiteY2165" fmla="*/ 251640 h 1542374"/>
              <a:gd name="connsiteX2166" fmla="*/ 4022941 w 6798686"/>
              <a:gd name="connsiteY2166" fmla="*/ 232422 h 1542374"/>
              <a:gd name="connsiteX2167" fmla="*/ 4134563 w 6798686"/>
              <a:gd name="connsiteY2167" fmla="*/ 231832 h 1542374"/>
              <a:gd name="connsiteX2168" fmla="*/ 4081961 w 6798686"/>
              <a:gd name="connsiteY2168" fmla="*/ 281332 h 1542374"/>
              <a:gd name="connsiteX2169" fmla="*/ 4033931 w 6798686"/>
              <a:gd name="connsiteY2169" fmla="*/ 291155 h 1542374"/>
              <a:gd name="connsiteX2170" fmla="*/ 4087225 w 6798686"/>
              <a:gd name="connsiteY2170" fmla="*/ 243242 h 1542374"/>
              <a:gd name="connsiteX2171" fmla="*/ 4134563 w 6798686"/>
              <a:gd name="connsiteY2171" fmla="*/ 231832 h 1542374"/>
              <a:gd name="connsiteX2172" fmla="*/ 4189164 w 6798686"/>
              <a:gd name="connsiteY2172" fmla="*/ 221579 h 1542374"/>
              <a:gd name="connsiteX2173" fmla="*/ 4136734 w 6798686"/>
              <a:gd name="connsiteY2173" fmla="*/ 273071 h 1542374"/>
              <a:gd name="connsiteX2174" fmla="*/ 4089319 w 6798686"/>
              <a:gd name="connsiteY2174" fmla="*/ 280024 h 1542374"/>
              <a:gd name="connsiteX2175" fmla="*/ 4142364 w 6798686"/>
              <a:gd name="connsiteY2175" fmla="*/ 230157 h 1542374"/>
              <a:gd name="connsiteX2176" fmla="*/ 4189164 w 6798686"/>
              <a:gd name="connsiteY2176" fmla="*/ 221579 h 1542374"/>
              <a:gd name="connsiteX2177" fmla="*/ 4242209 w 6798686"/>
              <a:gd name="connsiteY2177" fmla="*/ 214920 h 1542374"/>
              <a:gd name="connsiteX2178" fmla="*/ 4189952 w 6798686"/>
              <a:gd name="connsiteY2178" fmla="*/ 268410 h 1542374"/>
              <a:gd name="connsiteX2179" fmla="*/ 4143190 w 6798686"/>
              <a:gd name="connsiteY2179" fmla="*/ 272335 h 1542374"/>
              <a:gd name="connsiteX2180" fmla="*/ 4195965 w 6798686"/>
              <a:gd name="connsiteY2180" fmla="*/ 220545 h 1542374"/>
              <a:gd name="connsiteX2181" fmla="*/ 4242209 w 6798686"/>
              <a:gd name="connsiteY2181" fmla="*/ 214920 h 1542374"/>
              <a:gd name="connsiteX2182" fmla="*/ 4020598 w 6798686"/>
              <a:gd name="connsiteY2182" fmla="*/ 212958 h 1542374"/>
              <a:gd name="connsiteX2183" fmla="*/ 3976641 w 6798686"/>
              <a:gd name="connsiteY2183" fmla="*/ 246443 h 1542374"/>
              <a:gd name="connsiteX2184" fmla="*/ 3936045 w 6798686"/>
              <a:gd name="connsiteY2184" fmla="*/ 264608 h 1542374"/>
              <a:gd name="connsiteX2185" fmla="*/ 3980060 w 6798686"/>
              <a:gd name="connsiteY2185" fmla="*/ 232841 h 1542374"/>
              <a:gd name="connsiteX2186" fmla="*/ 4020598 w 6798686"/>
              <a:gd name="connsiteY2186" fmla="*/ 212958 h 1542374"/>
              <a:gd name="connsiteX2187" fmla="*/ 4293813 w 6798686"/>
              <a:gd name="connsiteY2187" fmla="*/ 211907 h 1542374"/>
              <a:gd name="connsiteX2188" fmla="*/ 4241806 w 6798686"/>
              <a:gd name="connsiteY2188" fmla="*/ 267330 h 1542374"/>
              <a:gd name="connsiteX2189" fmla="*/ 4195735 w 6798686"/>
              <a:gd name="connsiteY2189" fmla="*/ 268095 h 1542374"/>
              <a:gd name="connsiteX2190" fmla="*/ 4248203 w 6798686"/>
              <a:gd name="connsiteY2190" fmla="*/ 214407 h 1542374"/>
              <a:gd name="connsiteX2191" fmla="*/ 4293813 w 6798686"/>
              <a:gd name="connsiteY2191" fmla="*/ 211907 h 1542374"/>
              <a:gd name="connsiteX2192" fmla="*/ 4082672 w 6798686"/>
              <a:gd name="connsiteY2192" fmla="*/ 209692 h 1542374"/>
              <a:gd name="connsiteX2193" fmla="*/ 4030587 w 6798686"/>
              <a:gd name="connsiteY2193" fmla="*/ 253953 h 1542374"/>
              <a:gd name="connsiteX2194" fmla="*/ 3984190 w 6798686"/>
              <a:gd name="connsiteY2194" fmla="*/ 269448 h 1542374"/>
              <a:gd name="connsiteX2195" fmla="*/ 4036678 w 6798686"/>
              <a:gd name="connsiteY2195" fmla="*/ 226949 h 1542374"/>
              <a:gd name="connsiteX2196" fmla="*/ 4082672 w 6798686"/>
              <a:gd name="connsiteY2196" fmla="*/ 209692 h 1542374"/>
              <a:gd name="connsiteX2197" fmla="*/ 4011529 w 6798686"/>
              <a:gd name="connsiteY2197" fmla="*/ 204791 h 1542374"/>
              <a:gd name="connsiteX2198" fmla="*/ 3980732 w 6798686"/>
              <a:gd name="connsiteY2198" fmla="*/ 226780 h 1542374"/>
              <a:gd name="connsiteX2199" fmla="*/ 3954393 w 6798686"/>
              <a:gd name="connsiteY2199" fmla="*/ 240197 h 1542374"/>
              <a:gd name="connsiteX2200" fmla="*/ 3984863 w 6798686"/>
              <a:gd name="connsiteY2200" fmla="*/ 219713 h 1542374"/>
              <a:gd name="connsiteX2201" fmla="*/ 4011529 w 6798686"/>
              <a:gd name="connsiteY2201" fmla="*/ 204791 h 1542374"/>
              <a:gd name="connsiteX2202" fmla="*/ 4139828 w 6798686"/>
              <a:gd name="connsiteY2202" fmla="*/ 190793 h 1542374"/>
              <a:gd name="connsiteX2203" fmla="*/ 4087321 w 6798686"/>
              <a:gd name="connsiteY2203" fmla="*/ 237546 h 1542374"/>
              <a:gd name="connsiteX2204" fmla="*/ 4063556 w 6798686"/>
              <a:gd name="connsiteY2204" fmla="*/ 244040 h 1542374"/>
              <a:gd name="connsiteX2205" fmla="*/ 4040963 w 6798686"/>
              <a:gd name="connsiteY2205" fmla="*/ 250729 h 1542374"/>
              <a:gd name="connsiteX2206" fmla="*/ 4094026 w 6798686"/>
              <a:gd name="connsiteY2206" fmla="*/ 205696 h 1542374"/>
              <a:gd name="connsiteX2207" fmla="*/ 4139828 w 6798686"/>
              <a:gd name="connsiteY2207" fmla="*/ 190793 h 1542374"/>
              <a:gd name="connsiteX2208" fmla="*/ 4082864 w 6798686"/>
              <a:gd name="connsiteY2208" fmla="*/ 184423 h 1542374"/>
              <a:gd name="connsiteX2209" fmla="*/ 4036063 w 6798686"/>
              <a:gd name="connsiteY2209" fmla="*/ 221846 h 1542374"/>
              <a:gd name="connsiteX2210" fmla="*/ 3993413 w 6798686"/>
              <a:gd name="connsiteY2210" fmla="*/ 239246 h 1542374"/>
              <a:gd name="connsiteX2211" fmla="*/ 4040252 w 6798686"/>
              <a:gd name="connsiteY2211" fmla="*/ 203671 h 1542374"/>
              <a:gd name="connsiteX2212" fmla="*/ 4082864 w 6798686"/>
              <a:gd name="connsiteY2212" fmla="*/ 184423 h 1542374"/>
              <a:gd name="connsiteX2213" fmla="*/ 4195063 w 6798686"/>
              <a:gd name="connsiteY2213" fmla="*/ 175474 h 1542374"/>
              <a:gd name="connsiteX2214" fmla="*/ 4142325 w 6798686"/>
              <a:gd name="connsiteY2214" fmla="*/ 224576 h 1542374"/>
              <a:gd name="connsiteX2215" fmla="*/ 4096139 w 6798686"/>
              <a:gd name="connsiteY2215" fmla="*/ 235256 h 1542374"/>
              <a:gd name="connsiteX2216" fmla="*/ 4149396 w 6798686"/>
              <a:gd name="connsiteY2216" fmla="*/ 187919 h 1542374"/>
              <a:gd name="connsiteX2217" fmla="*/ 4195063 w 6798686"/>
              <a:gd name="connsiteY2217" fmla="*/ 175474 h 1542374"/>
              <a:gd name="connsiteX2218" fmla="*/ 4059790 w 6798686"/>
              <a:gd name="connsiteY2218" fmla="*/ 170761 h 1542374"/>
              <a:gd name="connsiteX2219" fmla="*/ 4046226 w 6798686"/>
              <a:gd name="connsiteY2219" fmla="*/ 180280 h 1542374"/>
              <a:gd name="connsiteX2220" fmla="*/ 4036236 w 6798686"/>
              <a:gd name="connsiteY2220" fmla="*/ 185662 h 1542374"/>
              <a:gd name="connsiteX2221" fmla="*/ 4050338 w 6798686"/>
              <a:gd name="connsiteY2221" fmla="*/ 176407 h 1542374"/>
              <a:gd name="connsiteX2222" fmla="*/ 4059790 w 6798686"/>
              <a:gd name="connsiteY2222" fmla="*/ 170761 h 1542374"/>
              <a:gd name="connsiteX2223" fmla="*/ 4080846 w 6798686"/>
              <a:gd name="connsiteY2223" fmla="*/ 167700 h 1542374"/>
              <a:gd name="connsiteX2224" fmla="*/ 4040981 w 6798686"/>
              <a:gd name="connsiteY2224" fmla="*/ 197541 h 1542374"/>
              <a:gd name="connsiteX2225" fmla="*/ 4006150 w 6798686"/>
              <a:gd name="connsiteY2225" fmla="*/ 214180 h 1542374"/>
              <a:gd name="connsiteX2226" fmla="*/ 4045804 w 6798686"/>
              <a:gd name="connsiteY2226" fmla="*/ 186129 h 1542374"/>
              <a:gd name="connsiteX2227" fmla="*/ 4080846 w 6798686"/>
              <a:gd name="connsiteY2227" fmla="*/ 167700 h 1542374"/>
              <a:gd name="connsiteX2228" fmla="*/ 4248606 w 6798686"/>
              <a:gd name="connsiteY2228" fmla="*/ 163752 h 1542374"/>
              <a:gd name="connsiteX2229" fmla="*/ 4195831 w 6798686"/>
              <a:gd name="connsiteY2229" fmla="*/ 215051 h 1542374"/>
              <a:gd name="connsiteX2230" fmla="*/ 4150010 w 6798686"/>
              <a:gd name="connsiteY2230" fmla="*/ 223012 h 1542374"/>
              <a:gd name="connsiteX2231" fmla="*/ 4203266 w 6798686"/>
              <a:gd name="connsiteY2231" fmla="*/ 173491 h 1542374"/>
              <a:gd name="connsiteX2232" fmla="*/ 4248606 w 6798686"/>
              <a:gd name="connsiteY2232" fmla="*/ 163752 h 1542374"/>
              <a:gd name="connsiteX2233" fmla="*/ 4141865 w 6798686"/>
              <a:gd name="connsiteY2233" fmla="*/ 159971 h 1542374"/>
              <a:gd name="connsiteX2234" fmla="*/ 4093373 w 6798686"/>
              <a:gd name="connsiteY2234" fmla="*/ 200653 h 1542374"/>
              <a:gd name="connsiteX2235" fmla="*/ 4049550 w 6798686"/>
              <a:gd name="connsiteY2235" fmla="*/ 216622 h 1542374"/>
              <a:gd name="connsiteX2236" fmla="*/ 4098253 w 6798686"/>
              <a:gd name="connsiteY2236" fmla="*/ 177789 h 1542374"/>
              <a:gd name="connsiteX2237" fmla="*/ 4141865 w 6798686"/>
              <a:gd name="connsiteY2237" fmla="*/ 159971 h 1542374"/>
              <a:gd name="connsiteX2238" fmla="*/ 4300691 w 6798686"/>
              <a:gd name="connsiteY2238" fmla="*/ 155597 h 1542374"/>
              <a:gd name="connsiteX2239" fmla="*/ 4248011 w 6798686"/>
              <a:gd name="connsiteY2239" fmla="*/ 209001 h 1542374"/>
              <a:gd name="connsiteX2240" fmla="*/ 4202594 w 6798686"/>
              <a:gd name="connsiteY2240" fmla="*/ 214076 h 1542374"/>
              <a:gd name="connsiteX2241" fmla="*/ 4255735 w 6798686"/>
              <a:gd name="connsiteY2241" fmla="*/ 162455 h 1542374"/>
              <a:gd name="connsiteX2242" fmla="*/ 4300691 w 6798686"/>
              <a:gd name="connsiteY2242" fmla="*/ 155597 h 1542374"/>
              <a:gd name="connsiteX2243" fmla="*/ 4351449 w 6798686"/>
              <a:gd name="connsiteY2243" fmla="*/ 151011 h 1542374"/>
              <a:gd name="connsiteX2244" fmla="*/ 4298924 w 6798686"/>
              <a:gd name="connsiteY2244" fmla="*/ 206482 h 1542374"/>
              <a:gd name="connsiteX2245" fmla="*/ 4253986 w 6798686"/>
              <a:gd name="connsiteY2245" fmla="*/ 208517 h 1542374"/>
              <a:gd name="connsiteX2246" fmla="*/ 4306954 w 6798686"/>
              <a:gd name="connsiteY2246" fmla="*/ 154853 h 1542374"/>
              <a:gd name="connsiteX2247" fmla="*/ 4351449 w 6798686"/>
              <a:gd name="connsiteY2247" fmla="*/ 151011 h 1542374"/>
              <a:gd name="connsiteX2248" fmla="*/ 4198521 w 6798686"/>
              <a:gd name="connsiteY2248" fmla="*/ 139203 h 1542374"/>
              <a:gd name="connsiteX2249" fmla="*/ 4148723 w 6798686"/>
              <a:gd name="connsiteY2249" fmla="*/ 182924 h 1542374"/>
              <a:gd name="connsiteX2250" fmla="*/ 4104458 w 6798686"/>
              <a:gd name="connsiteY2250" fmla="*/ 196874 h 1542374"/>
              <a:gd name="connsiteX2251" fmla="*/ 4154410 w 6798686"/>
              <a:gd name="connsiteY2251" fmla="*/ 155134 h 1542374"/>
              <a:gd name="connsiteX2252" fmla="*/ 4198521 w 6798686"/>
              <a:gd name="connsiteY2252" fmla="*/ 139203 h 1542374"/>
              <a:gd name="connsiteX2253" fmla="*/ 4143497 w 6798686"/>
              <a:gd name="connsiteY2253" fmla="*/ 136640 h 1542374"/>
              <a:gd name="connsiteX2254" fmla="*/ 4098964 w 6798686"/>
              <a:gd name="connsiteY2254" fmla="*/ 171664 h 1542374"/>
              <a:gd name="connsiteX2255" fmla="*/ 4060155 w 6798686"/>
              <a:gd name="connsiteY2255" fmla="*/ 188722 h 1542374"/>
              <a:gd name="connsiteX2256" fmla="*/ 4104574 w 6798686"/>
              <a:gd name="connsiteY2256" fmla="*/ 155629 h 1542374"/>
              <a:gd name="connsiteX2257" fmla="*/ 4143497 w 6798686"/>
              <a:gd name="connsiteY2257" fmla="*/ 136640 h 1542374"/>
              <a:gd name="connsiteX2258" fmla="*/ 4137119 w 6798686"/>
              <a:gd name="connsiteY2258" fmla="*/ 126183 h 1542374"/>
              <a:gd name="connsiteX2259" fmla="*/ 4104823 w 6798686"/>
              <a:gd name="connsiteY2259" fmla="*/ 149895 h 1542374"/>
              <a:gd name="connsiteX2260" fmla="*/ 4078465 w 6798686"/>
              <a:gd name="connsiteY2260" fmla="*/ 163307 h 1542374"/>
              <a:gd name="connsiteX2261" fmla="*/ 4110433 w 6798686"/>
              <a:gd name="connsiteY2261" fmla="*/ 141222 h 1542374"/>
              <a:gd name="connsiteX2262" fmla="*/ 4137119 w 6798686"/>
              <a:gd name="connsiteY2262" fmla="*/ 126183 h 1542374"/>
              <a:gd name="connsiteX2263" fmla="*/ 4253218 w 6798686"/>
              <a:gd name="connsiteY2263" fmla="*/ 122033 h 1542374"/>
              <a:gd name="connsiteX2264" fmla="*/ 4202594 w 6798686"/>
              <a:gd name="connsiteY2264" fmla="*/ 168527 h 1542374"/>
              <a:gd name="connsiteX2265" fmla="*/ 4158175 w 6798686"/>
              <a:gd name="connsiteY2265" fmla="*/ 180171 h 1542374"/>
              <a:gd name="connsiteX2266" fmla="*/ 4208915 w 6798686"/>
              <a:gd name="connsiteY2266" fmla="*/ 135710 h 1542374"/>
              <a:gd name="connsiteX2267" fmla="*/ 4253218 w 6798686"/>
              <a:gd name="connsiteY2267" fmla="*/ 122033 h 1542374"/>
              <a:gd name="connsiteX2268" fmla="*/ 4202401 w 6798686"/>
              <a:gd name="connsiteY2268" fmla="*/ 110043 h 1542374"/>
              <a:gd name="connsiteX2269" fmla="*/ 4155024 w 6798686"/>
              <a:gd name="connsiteY2269" fmla="*/ 149061 h 1542374"/>
              <a:gd name="connsiteX2270" fmla="*/ 4113969 w 6798686"/>
              <a:gd name="connsiteY2270" fmla="*/ 165364 h 1542374"/>
              <a:gd name="connsiteX2271" fmla="*/ 4161403 w 6798686"/>
              <a:gd name="connsiteY2271" fmla="*/ 128281 h 1542374"/>
              <a:gd name="connsiteX2272" fmla="*/ 4202401 w 6798686"/>
              <a:gd name="connsiteY2272" fmla="*/ 110043 h 1542374"/>
              <a:gd name="connsiteX2273" fmla="*/ 4306301 w 6798686"/>
              <a:gd name="connsiteY2273" fmla="*/ 108362 h 1542374"/>
              <a:gd name="connsiteX2274" fmla="*/ 4255081 w 6798686"/>
              <a:gd name="connsiteY2274" fmla="*/ 157505 h 1542374"/>
              <a:gd name="connsiteX2275" fmla="*/ 4210720 w 6798686"/>
              <a:gd name="connsiteY2275" fmla="*/ 166607 h 1542374"/>
              <a:gd name="connsiteX2276" fmla="*/ 4262074 w 6798686"/>
              <a:gd name="connsiteY2276" fmla="*/ 119524 h 1542374"/>
              <a:gd name="connsiteX2277" fmla="*/ 4306301 w 6798686"/>
              <a:gd name="connsiteY2277" fmla="*/ 108362 h 1542374"/>
              <a:gd name="connsiteX2278" fmla="*/ 4357981 w 6798686"/>
              <a:gd name="connsiteY2278" fmla="*/ 98191 h 1542374"/>
              <a:gd name="connsiteX2279" fmla="*/ 4306319 w 6798686"/>
              <a:gd name="connsiteY2279" fmla="*/ 149906 h 1542374"/>
              <a:gd name="connsiteX2280" fmla="*/ 4262151 w 6798686"/>
              <a:gd name="connsiteY2280" fmla="*/ 156254 h 1542374"/>
              <a:gd name="connsiteX2281" fmla="*/ 4313947 w 6798686"/>
              <a:gd name="connsiteY2281" fmla="*/ 106633 h 1542374"/>
              <a:gd name="connsiteX2282" fmla="*/ 4357981 w 6798686"/>
              <a:gd name="connsiteY2282" fmla="*/ 98191 h 1542374"/>
              <a:gd name="connsiteX2283" fmla="*/ 4184476 w 6798686"/>
              <a:gd name="connsiteY2283" fmla="*/ 91995 h 1542374"/>
              <a:gd name="connsiteX2284" fmla="*/ 4167781 w 6798686"/>
              <a:gd name="connsiteY2284" fmla="*/ 103964 h 1542374"/>
              <a:gd name="connsiteX2285" fmla="*/ 4155255 w 6798686"/>
              <a:gd name="connsiteY2285" fmla="*/ 110717 h 1542374"/>
              <a:gd name="connsiteX2286" fmla="*/ 4172219 w 6798686"/>
              <a:gd name="connsiteY2286" fmla="*/ 99365 h 1542374"/>
              <a:gd name="connsiteX2287" fmla="*/ 4184476 w 6798686"/>
              <a:gd name="connsiteY2287" fmla="*/ 91995 h 1542374"/>
              <a:gd name="connsiteX2288" fmla="*/ 4408394 w 6798686"/>
              <a:gd name="connsiteY2288" fmla="*/ 91559 h 1542374"/>
              <a:gd name="connsiteX2289" fmla="*/ 4356425 w 6798686"/>
              <a:gd name="connsiteY2289" fmla="*/ 145777 h 1542374"/>
              <a:gd name="connsiteX2290" fmla="*/ 4312583 w 6798686"/>
              <a:gd name="connsiteY2290" fmla="*/ 149188 h 1542374"/>
              <a:gd name="connsiteX2291" fmla="*/ 4364667 w 6798686"/>
              <a:gd name="connsiteY2291" fmla="*/ 97094 h 1542374"/>
              <a:gd name="connsiteX2292" fmla="*/ 4408394 w 6798686"/>
              <a:gd name="connsiteY2292" fmla="*/ 91559 h 1542374"/>
              <a:gd name="connsiteX2293" fmla="*/ 4202190 w 6798686"/>
              <a:gd name="connsiteY2293" fmla="*/ 91357 h 1542374"/>
              <a:gd name="connsiteX2294" fmla="*/ 4161499 w 6798686"/>
              <a:gd name="connsiteY2294" fmla="*/ 122679 h 1542374"/>
              <a:gd name="connsiteX2295" fmla="*/ 4127705 w 6798686"/>
              <a:gd name="connsiteY2295" fmla="*/ 138621 h 1542374"/>
              <a:gd name="connsiteX2296" fmla="*/ 4167878 w 6798686"/>
              <a:gd name="connsiteY2296" fmla="*/ 109390 h 1542374"/>
              <a:gd name="connsiteX2297" fmla="*/ 4202190 w 6798686"/>
              <a:gd name="connsiteY2297" fmla="*/ 91357 h 1542374"/>
              <a:gd name="connsiteX2298" fmla="*/ 4258501 w 6798686"/>
              <a:gd name="connsiteY2298" fmla="*/ 87371 h 1542374"/>
              <a:gd name="connsiteX2299" fmla="*/ 4209318 w 6798686"/>
              <a:gd name="connsiteY2299" fmla="*/ 129791 h 1542374"/>
              <a:gd name="connsiteX2300" fmla="*/ 4167244 w 6798686"/>
              <a:gd name="connsiteY2300" fmla="*/ 144494 h 1542374"/>
              <a:gd name="connsiteX2301" fmla="*/ 4216350 w 6798686"/>
              <a:gd name="connsiteY2301" fmla="*/ 104151 h 1542374"/>
              <a:gd name="connsiteX2302" fmla="*/ 4258501 w 6798686"/>
              <a:gd name="connsiteY2302" fmla="*/ 87371 h 1542374"/>
              <a:gd name="connsiteX2303" fmla="*/ 4312660 w 6798686"/>
              <a:gd name="connsiteY2303" fmla="*/ 68309 h 1542374"/>
              <a:gd name="connsiteX2304" fmla="*/ 4262267 w 6798686"/>
              <a:gd name="connsiteY2304" fmla="*/ 113797 h 1542374"/>
              <a:gd name="connsiteX2305" fmla="*/ 4248338 w 6798686"/>
              <a:gd name="connsiteY2305" fmla="*/ 117712 h 1542374"/>
              <a:gd name="connsiteX2306" fmla="*/ 4219539 w 6798686"/>
              <a:gd name="connsiteY2306" fmla="*/ 126490 h 1542374"/>
              <a:gd name="connsiteX2307" fmla="*/ 4269932 w 6798686"/>
              <a:gd name="connsiteY2307" fmla="*/ 83119 h 1542374"/>
              <a:gd name="connsiteX2308" fmla="*/ 4312660 w 6798686"/>
              <a:gd name="connsiteY2308" fmla="*/ 68309 h 1542374"/>
              <a:gd name="connsiteX2309" fmla="*/ 4261574 w 6798686"/>
              <a:gd name="connsiteY2309" fmla="*/ 62182 h 1542374"/>
              <a:gd name="connsiteX2310" fmla="*/ 4216215 w 6798686"/>
              <a:gd name="connsiteY2310" fmla="*/ 98748 h 1542374"/>
              <a:gd name="connsiteX2311" fmla="*/ 4178636 w 6798686"/>
              <a:gd name="connsiteY2311" fmla="*/ 114907 h 1542374"/>
              <a:gd name="connsiteX2312" fmla="*/ 4223650 w 6798686"/>
              <a:gd name="connsiteY2312" fmla="*/ 80508 h 1542374"/>
              <a:gd name="connsiteX2313" fmla="*/ 4261574 w 6798686"/>
              <a:gd name="connsiteY2313" fmla="*/ 62182 h 1542374"/>
              <a:gd name="connsiteX2314" fmla="*/ 4365147 w 6798686"/>
              <a:gd name="connsiteY2314" fmla="*/ 52772 h 1542374"/>
              <a:gd name="connsiteX2315" fmla="*/ 4313927 w 6798686"/>
              <a:gd name="connsiteY2315" fmla="*/ 101123 h 1542374"/>
              <a:gd name="connsiteX2316" fmla="*/ 4270912 w 6798686"/>
              <a:gd name="connsiteY2316" fmla="*/ 111484 h 1542374"/>
              <a:gd name="connsiteX2317" fmla="*/ 4322208 w 6798686"/>
              <a:gd name="connsiteY2317" fmla="*/ 65269 h 1542374"/>
              <a:gd name="connsiteX2318" fmla="*/ 4365147 w 6798686"/>
              <a:gd name="connsiteY2318" fmla="*/ 52772 h 1542374"/>
              <a:gd name="connsiteX2319" fmla="*/ 4255523 w 6798686"/>
              <a:gd name="connsiteY2319" fmla="*/ 51056 h 1542374"/>
              <a:gd name="connsiteX2320" fmla="*/ 4223208 w 6798686"/>
              <a:gd name="connsiteY2320" fmla="*/ 75379 h 1542374"/>
              <a:gd name="connsiteX2321" fmla="*/ 4196504 w 6798686"/>
              <a:gd name="connsiteY2321" fmla="*/ 88873 h 1542374"/>
              <a:gd name="connsiteX2322" fmla="*/ 4228281 w 6798686"/>
              <a:gd name="connsiteY2322" fmla="*/ 66372 h 1542374"/>
              <a:gd name="connsiteX2323" fmla="*/ 4255523 w 6798686"/>
              <a:gd name="connsiteY2323" fmla="*/ 51056 h 1542374"/>
              <a:gd name="connsiteX2324" fmla="*/ 4416232 w 6798686"/>
              <a:gd name="connsiteY2324" fmla="*/ 40733 h 1542374"/>
              <a:gd name="connsiteX2325" fmla="*/ 4364513 w 6798686"/>
              <a:gd name="connsiteY2325" fmla="*/ 91709 h 1542374"/>
              <a:gd name="connsiteX2326" fmla="*/ 4321459 w 6798686"/>
              <a:gd name="connsiteY2326" fmla="*/ 99495 h 1542374"/>
              <a:gd name="connsiteX2327" fmla="*/ 4373293 w 6798686"/>
              <a:gd name="connsiteY2327" fmla="*/ 50654 h 1542374"/>
              <a:gd name="connsiteX2328" fmla="*/ 4416232 w 6798686"/>
              <a:gd name="connsiteY2328" fmla="*/ 40733 h 1542374"/>
              <a:gd name="connsiteX2329" fmla="*/ 4317617 w 6798686"/>
              <a:gd name="connsiteY2329" fmla="*/ 37314 h 1542374"/>
              <a:gd name="connsiteX2330" fmla="*/ 4269548 w 6798686"/>
              <a:gd name="connsiteY2330" fmla="*/ 77934 h 1542374"/>
              <a:gd name="connsiteX2331" fmla="*/ 4229971 w 6798686"/>
              <a:gd name="connsiteY2331" fmla="*/ 93131 h 1542374"/>
              <a:gd name="connsiteX2332" fmla="*/ 4277847 w 6798686"/>
              <a:gd name="connsiteY2332" fmla="*/ 54677 h 1542374"/>
              <a:gd name="connsiteX2333" fmla="*/ 4317617 w 6798686"/>
              <a:gd name="connsiteY2333" fmla="*/ 37314 h 1542374"/>
              <a:gd name="connsiteX2334" fmla="*/ 4466107 w 6798686"/>
              <a:gd name="connsiteY2334" fmla="*/ 32188 h 1542374"/>
              <a:gd name="connsiteX2335" fmla="*/ 4414023 w 6798686"/>
              <a:gd name="connsiteY2335" fmla="*/ 85736 h 1542374"/>
              <a:gd name="connsiteX2336" fmla="*/ 4371065 w 6798686"/>
              <a:gd name="connsiteY2336" fmla="*/ 90754 h 1542374"/>
              <a:gd name="connsiteX2337" fmla="*/ 4423302 w 6798686"/>
              <a:gd name="connsiteY2337" fmla="*/ 39319 h 1542374"/>
              <a:gd name="connsiteX2338" fmla="*/ 4466107 w 6798686"/>
              <a:gd name="connsiteY2338" fmla="*/ 32188 h 1542374"/>
              <a:gd name="connsiteX2339" fmla="*/ 4316579 w 6798686"/>
              <a:gd name="connsiteY2339" fmla="*/ 18672 h 1542374"/>
              <a:gd name="connsiteX2340" fmla="*/ 4276925 w 6798686"/>
              <a:gd name="connsiteY2340" fmla="*/ 49949 h 1542374"/>
              <a:gd name="connsiteX2341" fmla="*/ 4243612 w 6798686"/>
              <a:gd name="connsiteY2341" fmla="*/ 65438 h 1542374"/>
              <a:gd name="connsiteX2342" fmla="*/ 4282670 w 6798686"/>
              <a:gd name="connsiteY2342" fmla="*/ 36318 h 1542374"/>
              <a:gd name="connsiteX2343" fmla="*/ 4316579 w 6798686"/>
              <a:gd name="connsiteY2343" fmla="*/ 18672 h 1542374"/>
              <a:gd name="connsiteX2344" fmla="*/ 4371488 w 6798686"/>
              <a:gd name="connsiteY2344" fmla="*/ 16173 h 1542374"/>
              <a:gd name="connsiteX2345" fmla="*/ 4321632 w 6798686"/>
              <a:gd name="connsiteY2345" fmla="*/ 60280 h 1542374"/>
              <a:gd name="connsiteX2346" fmla="*/ 4280749 w 6798686"/>
              <a:gd name="connsiteY2346" fmla="*/ 73911 h 1542374"/>
              <a:gd name="connsiteX2347" fmla="*/ 4330508 w 6798686"/>
              <a:gd name="connsiteY2347" fmla="*/ 31996 h 1542374"/>
              <a:gd name="connsiteX2348" fmla="*/ 4371488 w 6798686"/>
              <a:gd name="connsiteY2348" fmla="*/ 16173 h 1542374"/>
              <a:gd name="connsiteX2349" fmla="*/ 4303323 w 6798686"/>
              <a:gd name="connsiteY2349" fmla="*/ 15744 h 1542374"/>
              <a:gd name="connsiteX2350" fmla="*/ 4282727 w 6798686"/>
              <a:gd name="connsiteY2350" fmla="*/ 30822 h 1542374"/>
              <a:gd name="connsiteX2351" fmla="*/ 4267607 w 6798686"/>
              <a:gd name="connsiteY2351" fmla="*/ 38972 h 1542374"/>
              <a:gd name="connsiteX2352" fmla="*/ 4273429 w 6798686"/>
              <a:gd name="connsiteY2352" fmla="*/ 34933 h 1542374"/>
              <a:gd name="connsiteX2353" fmla="*/ 4287300 w 6798686"/>
              <a:gd name="connsiteY2353" fmla="*/ 25444 h 1542374"/>
              <a:gd name="connsiteX2354" fmla="*/ 4303323 w 6798686"/>
              <a:gd name="connsiteY2354" fmla="*/ 15744 h 1542374"/>
              <a:gd name="connsiteX2355" fmla="*/ 4503360 w 6798686"/>
              <a:gd name="connsiteY2355" fmla="*/ 0 h 1542374"/>
              <a:gd name="connsiteX2356" fmla="*/ 4497947 w 6798686"/>
              <a:gd name="connsiteY2356" fmla="*/ 0 h 1542374"/>
              <a:gd name="connsiteX2357" fmla="*/ 4471582 w 6798686"/>
              <a:gd name="connsiteY2357" fmla="*/ 26609 h 1542374"/>
              <a:gd name="connsiteX2358" fmla="*/ 4429585 w 6798686"/>
              <a:gd name="connsiteY2358" fmla="*/ 33216 h 1542374"/>
              <a:gd name="connsiteX2359" fmla="*/ 4463972 w 6798686"/>
              <a:gd name="connsiteY2359" fmla="*/ 0 h 1542374"/>
              <a:gd name="connsiteX2360" fmla="*/ 4458313 w 6798686"/>
              <a:gd name="connsiteY2360" fmla="*/ 0 h 1542374"/>
              <a:gd name="connsiteX2361" fmla="*/ 4422553 w 6798686"/>
              <a:gd name="connsiteY2361" fmla="*/ 34580 h 1542374"/>
              <a:gd name="connsiteX2362" fmla="*/ 4380652 w 6798686"/>
              <a:gd name="connsiteY2362" fmla="*/ 43802 h 1542374"/>
              <a:gd name="connsiteX2363" fmla="*/ 4428070 w 6798686"/>
              <a:gd name="connsiteY2363" fmla="*/ 0 h 1542374"/>
              <a:gd name="connsiteX2364" fmla="*/ 4422094 w 6798686"/>
              <a:gd name="connsiteY2364" fmla="*/ 0 h 1542374"/>
              <a:gd name="connsiteX2365" fmla="*/ 4372621 w 6798686"/>
              <a:gd name="connsiteY2365" fmla="*/ 45794 h 1542374"/>
              <a:gd name="connsiteX2366" fmla="*/ 4340767 w 6798686"/>
              <a:gd name="connsiteY2366" fmla="*/ 54482 h 1542374"/>
              <a:gd name="connsiteX2367" fmla="*/ 4331046 w 6798686"/>
              <a:gd name="connsiteY2367" fmla="*/ 57384 h 1542374"/>
              <a:gd name="connsiteX2368" fmla="*/ 4382035 w 6798686"/>
              <a:gd name="connsiteY2368" fmla="*/ 12367 h 1542374"/>
              <a:gd name="connsiteX2369" fmla="*/ 4419374 w 6798686"/>
              <a:gd name="connsiteY2369" fmla="*/ 0 h 1542374"/>
              <a:gd name="connsiteX2370" fmla="*/ 4405472 w 6798686"/>
              <a:gd name="connsiteY2370" fmla="*/ 0 h 1542374"/>
              <a:gd name="connsiteX2371" fmla="*/ 4390949 w 6798686"/>
              <a:gd name="connsiteY2371" fmla="*/ 4615 h 1542374"/>
              <a:gd name="connsiteX2372" fmla="*/ 4396299 w 6798686"/>
              <a:gd name="connsiteY2372" fmla="*/ 0 h 1542374"/>
              <a:gd name="connsiteX2373" fmla="*/ 4390068 w 6798686"/>
              <a:gd name="connsiteY2373" fmla="*/ 0 h 1542374"/>
              <a:gd name="connsiteX2374" fmla="*/ 4380555 w 6798686"/>
              <a:gd name="connsiteY2374" fmla="*/ 8232 h 1542374"/>
              <a:gd name="connsiteX2375" fmla="*/ 4341766 w 6798686"/>
              <a:gd name="connsiteY2375" fmla="*/ 22632 h 1542374"/>
              <a:gd name="connsiteX2376" fmla="*/ 4369276 w 6798686"/>
              <a:gd name="connsiteY2376" fmla="*/ 0 h 1542374"/>
              <a:gd name="connsiteX2377" fmla="*/ 4362637 w 6798686"/>
              <a:gd name="connsiteY2377" fmla="*/ 0 h 1542374"/>
              <a:gd name="connsiteX2378" fmla="*/ 4329221 w 6798686"/>
              <a:gd name="connsiteY2378" fmla="*/ 27604 h 1542374"/>
              <a:gd name="connsiteX2379" fmla="*/ 4292487 w 6798686"/>
              <a:gd name="connsiteY2379" fmla="*/ 43031 h 1542374"/>
              <a:gd name="connsiteX2380" fmla="*/ 4335926 w 6798686"/>
              <a:gd name="connsiteY2380" fmla="*/ 9020 h 1542374"/>
              <a:gd name="connsiteX2381" fmla="*/ 4354931 w 6798686"/>
              <a:gd name="connsiteY2381" fmla="*/ 0 h 1542374"/>
              <a:gd name="connsiteX2382" fmla="*/ 4340630 w 6798686"/>
              <a:gd name="connsiteY2382" fmla="*/ 0 h 1542374"/>
              <a:gd name="connsiteX2383" fmla="*/ 4335964 w 6798686"/>
              <a:gd name="connsiteY2383" fmla="*/ 3589 h 1542374"/>
              <a:gd name="connsiteX2384" fmla="*/ 4308548 w 6798686"/>
              <a:gd name="connsiteY2384" fmla="*/ 17329 h 1542374"/>
              <a:gd name="connsiteX2385" fmla="*/ 4332493 w 6798686"/>
              <a:gd name="connsiteY2385" fmla="*/ 0 h 1542374"/>
              <a:gd name="connsiteX2386" fmla="*/ 4318205 w 6798686"/>
              <a:gd name="connsiteY2386" fmla="*/ 0 h 1542374"/>
              <a:gd name="connsiteX2387" fmla="*/ 4287319 w 6798686"/>
              <a:gd name="connsiteY2387" fmla="*/ 20034 h 1542374"/>
              <a:gd name="connsiteX2388" fmla="*/ 4186014 w 6798686"/>
              <a:gd name="connsiteY2388" fmla="*/ 84677 h 1542374"/>
              <a:gd name="connsiteX2389" fmla="*/ 4172507 w 6798686"/>
              <a:gd name="connsiteY2389" fmla="*/ 93711 h 1542374"/>
              <a:gd name="connsiteX2390" fmla="*/ 4101135 w 6798686"/>
              <a:gd name="connsiteY2390" fmla="*/ 138097 h 1542374"/>
              <a:gd name="connsiteX2391" fmla="*/ 4050549 w 6798686"/>
              <a:gd name="connsiteY2391" fmla="*/ 170759 h 1542374"/>
              <a:gd name="connsiteX2392" fmla="*/ 4016275 w 6798686"/>
              <a:gd name="connsiteY2392" fmla="*/ 191510 h 1542374"/>
              <a:gd name="connsiteX2393" fmla="*/ 3918197 w 6798686"/>
              <a:gd name="connsiteY2393" fmla="*/ 252722 h 1542374"/>
              <a:gd name="connsiteX2394" fmla="*/ 3779812 w 6798686"/>
              <a:gd name="connsiteY2394" fmla="*/ 336018 h 1542374"/>
              <a:gd name="connsiteX2395" fmla="*/ 3631206 w 6798686"/>
              <a:gd name="connsiteY2395" fmla="*/ 422115 h 1542374"/>
              <a:gd name="connsiteX2396" fmla="*/ 3515857 w 6798686"/>
              <a:gd name="connsiteY2396" fmla="*/ 485465 h 1542374"/>
              <a:gd name="connsiteX2397" fmla="*/ 3470767 w 6798686"/>
              <a:gd name="connsiteY2397" fmla="*/ 510294 h 1542374"/>
              <a:gd name="connsiteX2398" fmla="*/ 3293458 w 6798686"/>
              <a:gd name="connsiteY2398" fmla="*/ 600660 h 1542374"/>
              <a:gd name="connsiteX2399" fmla="*/ 3091711 w 6798686"/>
              <a:gd name="connsiteY2399" fmla="*/ 692187 h 1542374"/>
              <a:gd name="connsiteX2400" fmla="*/ 2849851 w 6798686"/>
              <a:gd name="connsiteY2400" fmla="*/ 782004 h 1542374"/>
              <a:gd name="connsiteX2401" fmla="*/ 2702609 w 6798686"/>
              <a:gd name="connsiteY2401" fmla="*/ 823233 h 1542374"/>
              <a:gd name="connsiteX2402" fmla="*/ 2328645 w 6798686"/>
              <a:gd name="connsiteY2402" fmla="*/ 859371 h 1542374"/>
              <a:gd name="connsiteX2403" fmla="*/ 2235006 w 6798686"/>
              <a:gd name="connsiteY2403" fmla="*/ 843290 h 1542374"/>
              <a:gd name="connsiteX2404" fmla="*/ 2101020 w 6798686"/>
              <a:gd name="connsiteY2404" fmla="*/ 798949 h 1542374"/>
              <a:gd name="connsiteX2405" fmla="*/ 1990070 w 6798686"/>
              <a:gd name="connsiteY2405" fmla="*/ 742772 h 1542374"/>
              <a:gd name="connsiteX2406" fmla="*/ 1950840 w 6798686"/>
              <a:gd name="connsiteY2406" fmla="*/ 721908 h 1542374"/>
              <a:gd name="connsiteX2407" fmla="*/ 1937679 w 6798686"/>
              <a:gd name="connsiteY2407" fmla="*/ 713167 h 1542374"/>
              <a:gd name="connsiteX2408" fmla="*/ 1844155 w 6798686"/>
              <a:gd name="connsiteY2408" fmla="*/ 653321 h 1542374"/>
              <a:gd name="connsiteX2409" fmla="*/ 1753013 w 6798686"/>
              <a:gd name="connsiteY2409" fmla="*/ 587312 h 1542374"/>
              <a:gd name="connsiteX2410" fmla="*/ 1690189 w 6798686"/>
              <a:gd name="connsiteY2410" fmla="*/ 536315 h 1542374"/>
              <a:gd name="connsiteX2411" fmla="*/ 1672206 w 6798686"/>
              <a:gd name="connsiteY2411" fmla="*/ 524179 h 1542374"/>
              <a:gd name="connsiteX2412" fmla="*/ 1633917 w 6798686"/>
              <a:gd name="connsiteY2412" fmla="*/ 489482 h 1542374"/>
              <a:gd name="connsiteX2413" fmla="*/ 1598682 w 6798686"/>
              <a:gd name="connsiteY2413" fmla="*/ 463939 h 1542374"/>
              <a:gd name="connsiteX2414" fmla="*/ 1577625 w 6798686"/>
              <a:gd name="connsiteY2414" fmla="*/ 442656 h 1542374"/>
              <a:gd name="connsiteX2415" fmla="*/ 1234093 w 6798686"/>
              <a:gd name="connsiteY2415" fmla="*/ 367368 h 1542374"/>
              <a:gd name="connsiteX2416" fmla="*/ 1126025 w 6798686"/>
              <a:gd name="connsiteY2416" fmla="*/ 394672 h 1542374"/>
              <a:gd name="connsiteX2417" fmla="*/ 959707 w 6798686"/>
              <a:gd name="connsiteY2417" fmla="*/ 145887 h 1542374"/>
              <a:gd name="connsiteX2418" fmla="*/ 861537 w 6798686"/>
              <a:gd name="connsiteY2418" fmla="*/ 0 h 1542374"/>
              <a:gd name="connsiteX2419" fmla="*/ 856895 w 6798686"/>
              <a:gd name="connsiteY2419" fmla="*/ 0 h 1542374"/>
              <a:gd name="connsiteX2420" fmla="*/ 956498 w 6798686"/>
              <a:gd name="connsiteY2420" fmla="*/ 148020 h 1542374"/>
              <a:gd name="connsiteX2421" fmla="*/ 1122202 w 6798686"/>
              <a:gd name="connsiteY2421" fmla="*/ 395879 h 1542374"/>
              <a:gd name="connsiteX2422" fmla="*/ 1090886 w 6798686"/>
              <a:gd name="connsiteY2422" fmla="*/ 406094 h 1542374"/>
              <a:gd name="connsiteX2423" fmla="*/ 913693 w 6798686"/>
              <a:gd name="connsiteY2423" fmla="*/ 154976 h 1542374"/>
              <a:gd name="connsiteX2424" fmla="*/ 803811 w 6798686"/>
              <a:gd name="connsiteY2424" fmla="*/ 0 h 1542374"/>
              <a:gd name="connsiteX2425" fmla="*/ 798994 w 6798686"/>
              <a:gd name="connsiteY2425" fmla="*/ 0 h 1542374"/>
              <a:gd name="connsiteX2426" fmla="*/ 910466 w 6798686"/>
              <a:gd name="connsiteY2426" fmla="*/ 157222 h 1542374"/>
              <a:gd name="connsiteX2427" fmla="*/ 1087006 w 6798686"/>
              <a:gd name="connsiteY2427" fmla="*/ 407412 h 1542374"/>
              <a:gd name="connsiteX2428" fmla="*/ 1056285 w 6798686"/>
              <a:gd name="connsiteY2428" fmla="*/ 418291 h 1542374"/>
              <a:gd name="connsiteX2429" fmla="*/ 865894 w 6798686"/>
              <a:gd name="connsiteY2429" fmla="*/ 163378 h 1542374"/>
              <a:gd name="connsiteX2430" fmla="*/ 743547 w 6798686"/>
              <a:gd name="connsiteY2430" fmla="*/ 0 h 1542374"/>
              <a:gd name="connsiteX2431" fmla="*/ 738526 w 6798686"/>
              <a:gd name="connsiteY2431" fmla="*/ 0 h 1542374"/>
              <a:gd name="connsiteX2432" fmla="*/ 862666 w 6798686"/>
              <a:gd name="connsiteY2432" fmla="*/ 165768 h 1542374"/>
              <a:gd name="connsiteX2433" fmla="*/ 1052328 w 6798686"/>
              <a:gd name="connsiteY2433" fmla="*/ 419732 h 1542374"/>
              <a:gd name="connsiteX2434" fmla="*/ 1022165 w 6798686"/>
              <a:gd name="connsiteY2434" fmla="*/ 431116 h 1542374"/>
              <a:gd name="connsiteX2435" fmla="*/ 818036 w 6798686"/>
              <a:gd name="connsiteY2435" fmla="*/ 173887 h 1542374"/>
              <a:gd name="connsiteX2436" fmla="*/ 679964 w 6798686"/>
              <a:gd name="connsiteY2436" fmla="*/ 0 h 1542374"/>
              <a:gd name="connsiteX2437" fmla="*/ 674729 w 6798686"/>
              <a:gd name="connsiteY2437" fmla="*/ 0 h 1542374"/>
              <a:gd name="connsiteX2438" fmla="*/ 814809 w 6798686"/>
              <a:gd name="connsiteY2438" fmla="*/ 176421 h 1542374"/>
              <a:gd name="connsiteX2439" fmla="*/ 1018150 w 6798686"/>
              <a:gd name="connsiteY2439" fmla="*/ 432674 h 1542374"/>
              <a:gd name="connsiteX2440" fmla="*/ 988525 w 6798686"/>
              <a:gd name="connsiteY2440" fmla="*/ 444414 h 1542374"/>
              <a:gd name="connsiteX2441" fmla="*/ 765914 w 6798686"/>
              <a:gd name="connsiteY2441" fmla="*/ 181097 h 1542374"/>
              <a:gd name="connsiteX2442" fmla="*/ 613122 w 6798686"/>
              <a:gd name="connsiteY2442" fmla="*/ 0 h 1542374"/>
              <a:gd name="connsiteX2443" fmla="*/ 607636 w 6798686"/>
              <a:gd name="connsiteY2443" fmla="*/ 0 h 1542374"/>
              <a:gd name="connsiteX2444" fmla="*/ 762686 w 6798686"/>
              <a:gd name="connsiteY2444" fmla="*/ 183781 h 1542374"/>
              <a:gd name="connsiteX2445" fmla="*/ 984432 w 6798686"/>
              <a:gd name="connsiteY2445" fmla="*/ 446080 h 1542374"/>
              <a:gd name="connsiteX2446" fmla="*/ 955345 w 6798686"/>
              <a:gd name="connsiteY2446" fmla="*/ 458055 h 1542374"/>
              <a:gd name="connsiteX2447" fmla="*/ 955153 w 6798686"/>
              <a:gd name="connsiteY2447" fmla="*/ 457851 h 1542374"/>
              <a:gd name="connsiteX2448" fmla="*/ 703110 w 6798686"/>
              <a:gd name="connsiteY2448" fmla="*/ 179625 h 1542374"/>
              <a:gd name="connsiteX2449" fmla="*/ 541433 w 6798686"/>
              <a:gd name="connsiteY2449" fmla="*/ 0 h 1542374"/>
              <a:gd name="connsiteX2450" fmla="*/ 535683 w 6798686"/>
              <a:gd name="connsiteY2450" fmla="*/ 0 h 1542374"/>
              <a:gd name="connsiteX2451" fmla="*/ 699920 w 6798686"/>
              <a:gd name="connsiteY2451" fmla="*/ 182469 h 1542374"/>
              <a:gd name="connsiteX2452" fmla="*/ 951157 w 6798686"/>
              <a:gd name="connsiteY2452" fmla="*/ 459820 h 1542374"/>
              <a:gd name="connsiteX2453" fmla="*/ 922627 w 6798686"/>
              <a:gd name="connsiteY2453" fmla="*/ 471916 h 1542374"/>
              <a:gd name="connsiteX2454" fmla="*/ 920571 w 6798686"/>
              <a:gd name="connsiteY2454" fmla="*/ 469897 h 1542374"/>
              <a:gd name="connsiteX2455" fmla="*/ 641573 w 6798686"/>
              <a:gd name="connsiteY2455" fmla="*/ 183007 h 1542374"/>
              <a:gd name="connsiteX2456" fmla="*/ 465458 w 6798686"/>
              <a:gd name="connsiteY2456" fmla="*/ 0 h 1542374"/>
              <a:gd name="connsiteX2457" fmla="*/ 459404 w 6798686"/>
              <a:gd name="connsiteY2457" fmla="*/ 0 h 1542374"/>
              <a:gd name="connsiteX2458" fmla="*/ 638422 w 6798686"/>
              <a:gd name="connsiteY2458" fmla="*/ 186021 h 1542374"/>
              <a:gd name="connsiteX2459" fmla="*/ 917516 w 6798686"/>
              <a:gd name="connsiteY2459" fmla="*/ 473006 h 1542374"/>
              <a:gd name="connsiteX2460" fmla="*/ 918285 w 6798686"/>
              <a:gd name="connsiteY2460" fmla="*/ 473776 h 1542374"/>
              <a:gd name="connsiteX2461" fmla="*/ 890312 w 6798686"/>
              <a:gd name="connsiteY2461" fmla="*/ 485872 h 1542374"/>
              <a:gd name="connsiteX2462" fmla="*/ 885970 w 6798686"/>
              <a:gd name="connsiteY2462" fmla="*/ 481935 h 1542374"/>
              <a:gd name="connsiteX2463" fmla="*/ 574369 w 6798686"/>
              <a:gd name="connsiteY2463" fmla="*/ 184686 h 1542374"/>
              <a:gd name="connsiteX2464" fmla="*/ 378886 w 6798686"/>
              <a:gd name="connsiteY2464" fmla="*/ 0 h 1542374"/>
              <a:gd name="connsiteX2465" fmla="*/ 372420 w 6798686"/>
              <a:gd name="connsiteY2465" fmla="*/ 0 h 1542374"/>
              <a:gd name="connsiteX2466" fmla="*/ 571276 w 6798686"/>
              <a:gd name="connsiteY2466" fmla="*/ 187869 h 1542374"/>
              <a:gd name="connsiteX2467" fmla="*/ 882992 w 6798686"/>
              <a:gd name="connsiteY2467" fmla="*/ 485230 h 1542374"/>
              <a:gd name="connsiteX2468" fmla="*/ 885836 w 6798686"/>
              <a:gd name="connsiteY2468" fmla="*/ 487818 h 1542374"/>
              <a:gd name="connsiteX2469" fmla="*/ 858420 w 6798686"/>
              <a:gd name="connsiteY2469" fmla="*/ 499803 h 1542374"/>
              <a:gd name="connsiteX2470" fmla="*/ 851369 w 6798686"/>
              <a:gd name="connsiteY2470" fmla="*/ 493968 h 1542374"/>
              <a:gd name="connsiteX2471" fmla="*/ 499730 w 6798686"/>
              <a:gd name="connsiteY2471" fmla="*/ 184154 h 1542374"/>
              <a:gd name="connsiteX2472" fmla="*/ 290742 w 6798686"/>
              <a:gd name="connsiteY2472" fmla="*/ 0 h 1542374"/>
              <a:gd name="connsiteX2473" fmla="*/ 283883 w 6798686"/>
              <a:gd name="connsiteY2473" fmla="*/ 0 h 1542374"/>
              <a:gd name="connsiteX2474" fmla="*/ 496695 w 6798686"/>
              <a:gd name="connsiteY2474" fmla="*/ 187525 h 1542374"/>
              <a:gd name="connsiteX2475" fmla="*/ 848468 w 6798686"/>
              <a:gd name="connsiteY2475" fmla="*/ 497465 h 1542374"/>
              <a:gd name="connsiteX2476" fmla="*/ 853752 w 6798686"/>
              <a:gd name="connsiteY2476" fmla="*/ 501845 h 1542374"/>
              <a:gd name="connsiteX2477" fmla="*/ 852983 w 6798686"/>
              <a:gd name="connsiteY2477" fmla="*/ 502179 h 1542374"/>
              <a:gd name="connsiteX2478" fmla="*/ 826874 w 6798686"/>
              <a:gd name="connsiteY2478" fmla="*/ 513599 h 1542374"/>
              <a:gd name="connsiteX2479" fmla="*/ 816749 w 6798686"/>
              <a:gd name="connsiteY2479" fmla="*/ 505999 h 1542374"/>
              <a:gd name="connsiteX2480" fmla="*/ 415101 w 6798686"/>
              <a:gd name="connsiteY2480" fmla="*/ 180669 h 1542374"/>
              <a:gd name="connsiteX2481" fmla="*/ 194647 w 6798686"/>
              <a:gd name="connsiteY2481" fmla="*/ 0 h 1542374"/>
              <a:gd name="connsiteX2482" fmla="*/ 187350 w 6798686"/>
              <a:gd name="connsiteY2482" fmla="*/ 0 h 1542374"/>
              <a:gd name="connsiteX2483" fmla="*/ 412123 w 6798686"/>
              <a:gd name="connsiteY2483" fmla="*/ 184213 h 1542374"/>
              <a:gd name="connsiteX2484" fmla="*/ 813963 w 6798686"/>
              <a:gd name="connsiteY2484" fmla="*/ 509695 h 1542374"/>
              <a:gd name="connsiteX2485" fmla="*/ 821994 w 6798686"/>
              <a:gd name="connsiteY2485" fmla="*/ 515720 h 1542374"/>
              <a:gd name="connsiteX2486" fmla="*/ 795654 w 6798686"/>
              <a:gd name="connsiteY2486" fmla="*/ 527130 h 1542374"/>
              <a:gd name="connsiteX2487" fmla="*/ 782110 w 6798686"/>
              <a:gd name="connsiteY2487" fmla="*/ 518023 h 1542374"/>
              <a:gd name="connsiteX2488" fmla="*/ 316735 w 6798686"/>
              <a:gd name="connsiteY2488" fmla="*/ 173051 h 1542374"/>
              <a:gd name="connsiteX2489" fmla="*/ 89185 w 6798686"/>
              <a:gd name="connsiteY2489" fmla="*/ 0 h 1542374"/>
              <a:gd name="connsiteX2490" fmla="*/ 81383 w 6798686"/>
              <a:gd name="connsiteY2490" fmla="*/ 0 h 1542374"/>
              <a:gd name="connsiteX2491" fmla="*/ 313834 w 6798686"/>
              <a:gd name="connsiteY2491" fmla="*/ 176786 h 1542374"/>
              <a:gd name="connsiteX2492" fmla="*/ 779478 w 6798686"/>
              <a:gd name="connsiteY2492" fmla="*/ 521935 h 1542374"/>
              <a:gd name="connsiteX2493" fmla="*/ 790486 w 6798686"/>
              <a:gd name="connsiteY2493" fmla="*/ 529345 h 1542374"/>
              <a:gd name="connsiteX2494" fmla="*/ 764665 w 6798686"/>
              <a:gd name="connsiteY2494" fmla="*/ 540281 h 1542374"/>
              <a:gd name="connsiteX2495" fmla="*/ 747470 w 6798686"/>
              <a:gd name="connsiteY2495" fmla="*/ 530048 h 1542374"/>
              <a:gd name="connsiteX2496" fmla="*/ 198638 w 6798686"/>
              <a:gd name="connsiteY2496" fmla="*/ 159243 h 1542374"/>
              <a:gd name="connsiteX2497" fmla="*/ 0 w 6798686"/>
              <a:gd name="connsiteY2497" fmla="*/ 19178 h 1542374"/>
              <a:gd name="connsiteX2498" fmla="*/ 0 w 6798686"/>
              <a:gd name="connsiteY2498" fmla="*/ 25062 h 1542374"/>
              <a:gd name="connsiteX2499" fmla="*/ 195833 w 6798686"/>
              <a:gd name="connsiteY2499" fmla="*/ 163151 h 1542374"/>
              <a:gd name="connsiteX2500" fmla="*/ 745011 w 6798686"/>
              <a:gd name="connsiteY2500" fmla="*/ 534169 h 1542374"/>
              <a:gd name="connsiteX2501" fmla="*/ 759132 w 6798686"/>
              <a:gd name="connsiteY2501" fmla="*/ 542575 h 1542374"/>
              <a:gd name="connsiteX2502" fmla="*/ 733734 w 6798686"/>
              <a:gd name="connsiteY2502" fmla="*/ 552918 h 1542374"/>
              <a:gd name="connsiteX2503" fmla="*/ 712812 w 6798686"/>
              <a:gd name="connsiteY2503" fmla="*/ 542073 h 1542374"/>
              <a:gd name="connsiteX2504" fmla="*/ 51128 w 6798686"/>
              <a:gd name="connsiteY2504" fmla="*/ 135543 h 1542374"/>
              <a:gd name="connsiteX2505" fmla="*/ 0 w 6798686"/>
              <a:gd name="connsiteY2505" fmla="*/ 102048 h 1542374"/>
              <a:gd name="connsiteX2506" fmla="*/ 0 w 6798686"/>
              <a:gd name="connsiteY2506" fmla="*/ 107899 h 1542374"/>
              <a:gd name="connsiteX2507" fmla="*/ 48438 w 6798686"/>
              <a:gd name="connsiteY2507" fmla="*/ 139632 h 1542374"/>
              <a:gd name="connsiteX2508" fmla="*/ 710544 w 6798686"/>
              <a:gd name="connsiteY2508" fmla="*/ 546413 h 1542374"/>
              <a:gd name="connsiteX2509" fmla="*/ 727701 w 6798686"/>
              <a:gd name="connsiteY2509" fmla="*/ 555305 h 1542374"/>
              <a:gd name="connsiteX2510" fmla="*/ 702591 w 6798686"/>
              <a:gd name="connsiteY2510" fmla="*/ 564897 h 1542374"/>
              <a:gd name="connsiteX2511" fmla="*/ 678134 w 6798686"/>
              <a:gd name="connsiteY2511" fmla="*/ 554102 h 1542374"/>
              <a:gd name="connsiteX2512" fmla="*/ 68262 w 6798686"/>
              <a:gd name="connsiteY2512" fmla="*/ 223616 h 1542374"/>
              <a:gd name="connsiteX2513" fmla="*/ 0 w 6798686"/>
              <a:gd name="connsiteY2513" fmla="*/ 181873 h 1542374"/>
              <a:gd name="connsiteX2514" fmla="*/ 0 w 6798686"/>
              <a:gd name="connsiteY2514" fmla="*/ 187702 h 1542374"/>
              <a:gd name="connsiteX2515" fmla="*/ 65775 w 6798686"/>
              <a:gd name="connsiteY2515" fmla="*/ 227925 h 1542374"/>
              <a:gd name="connsiteX2516" fmla="*/ 676097 w 6798686"/>
              <a:gd name="connsiteY2516" fmla="*/ 558651 h 1542374"/>
              <a:gd name="connsiteX2517" fmla="*/ 695828 w 6798686"/>
              <a:gd name="connsiteY2517" fmla="*/ 567368 h 1542374"/>
              <a:gd name="connsiteX2518" fmla="*/ 686126 w 6798686"/>
              <a:gd name="connsiteY2518" fmla="*/ 570809 h 1542374"/>
              <a:gd name="connsiteX2519" fmla="*/ 670737 w 6798686"/>
              <a:gd name="connsiteY2519" fmla="*/ 576092 h 1542374"/>
              <a:gd name="connsiteX2520" fmla="*/ 643437 w 6798686"/>
              <a:gd name="connsiteY2520" fmla="*/ 566134 h 1542374"/>
              <a:gd name="connsiteX2521" fmla="*/ 131422 w 6798686"/>
              <a:gd name="connsiteY2521" fmla="*/ 330560 h 1542374"/>
              <a:gd name="connsiteX2522" fmla="*/ 0 w 6798686"/>
              <a:gd name="connsiteY2522" fmla="*/ 257618 h 1542374"/>
              <a:gd name="connsiteX2523" fmla="*/ 0 w 6798686"/>
              <a:gd name="connsiteY2523" fmla="*/ 263415 h 1542374"/>
              <a:gd name="connsiteX2524" fmla="*/ 129181 w 6798686"/>
              <a:gd name="connsiteY2524" fmla="*/ 335111 h 1542374"/>
              <a:gd name="connsiteX2525" fmla="*/ 641669 w 6798686"/>
              <a:gd name="connsiteY2525" fmla="*/ 570886 h 1542374"/>
              <a:gd name="connsiteX2526" fmla="*/ 663091 w 6798686"/>
              <a:gd name="connsiteY2526" fmla="*/ 578713 h 1542374"/>
              <a:gd name="connsiteX2527" fmla="*/ 638807 w 6798686"/>
              <a:gd name="connsiteY2527" fmla="*/ 586839 h 1542374"/>
              <a:gd name="connsiteX2528" fmla="*/ 608720 w 6798686"/>
              <a:gd name="connsiteY2528" fmla="*/ 578171 h 1542374"/>
              <a:gd name="connsiteX2529" fmla="*/ 72415 w 6798686"/>
              <a:gd name="connsiteY2529" fmla="*/ 366947 h 1542374"/>
              <a:gd name="connsiteX2530" fmla="*/ 0 w 6798686"/>
              <a:gd name="connsiteY2530" fmla="*/ 330051 h 1542374"/>
              <a:gd name="connsiteX2531" fmla="*/ 0 w 6798686"/>
              <a:gd name="connsiteY2531" fmla="*/ 335827 h 1542374"/>
              <a:gd name="connsiteX2532" fmla="*/ 70342 w 6798686"/>
              <a:gd name="connsiteY2532" fmla="*/ 371666 h 1542374"/>
              <a:gd name="connsiteX2533" fmla="*/ 607260 w 6798686"/>
              <a:gd name="connsiteY2533" fmla="*/ 583108 h 1542374"/>
              <a:gd name="connsiteX2534" fmla="*/ 630046 w 6798686"/>
              <a:gd name="connsiteY2534" fmla="*/ 589708 h 1542374"/>
              <a:gd name="connsiteX2535" fmla="*/ 606876 w 6798686"/>
              <a:gd name="connsiteY2535" fmla="*/ 597183 h 1542374"/>
              <a:gd name="connsiteX2536" fmla="*/ 573985 w 6798686"/>
              <a:gd name="connsiteY2536" fmla="*/ 590215 h 1542374"/>
              <a:gd name="connsiteX2537" fmla="*/ 56677 w 6798686"/>
              <a:gd name="connsiteY2537" fmla="*/ 424516 h 1542374"/>
              <a:gd name="connsiteX2538" fmla="*/ 0 w 6798686"/>
              <a:gd name="connsiteY2538" fmla="*/ 399903 h 1542374"/>
              <a:gd name="connsiteX2539" fmla="*/ 0 w 6798686"/>
              <a:gd name="connsiteY2539" fmla="*/ 405611 h 1542374"/>
              <a:gd name="connsiteX2540" fmla="*/ 54828 w 6798686"/>
              <a:gd name="connsiteY2540" fmla="*/ 429419 h 1542374"/>
              <a:gd name="connsiteX2541" fmla="*/ 572871 w 6798686"/>
              <a:gd name="connsiteY2541" fmla="*/ 595339 h 1542374"/>
              <a:gd name="connsiteX2542" fmla="*/ 596617 w 6798686"/>
              <a:gd name="connsiteY2542" fmla="*/ 600430 h 1542374"/>
              <a:gd name="connsiteX2543" fmla="*/ 574927 w 6798686"/>
              <a:gd name="connsiteY2543" fmla="*/ 607154 h 1542374"/>
              <a:gd name="connsiteX2544" fmla="*/ 539250 w 6798686"/>
              <a:gd name="connsiteY2544" fmla="*/ 602274 h 1542374"/>
              <a:gd name="connsiteX2545" fmla="*/ 3124 w 6798686"/>
              <a:gd name="connsiteY2545" fmla="*/ 465534 h 1542374"/>
              <a:gd name="connsiteX2546" fmla="*/ 0 w 6798686"/>
              <a:gd name="connsiteY2546" fmla="*/ 464337 h 1542374"/>
              <a:gd name="connsiteX2547" fmla="*/ 0 w 6798686"/>
              <a:gd name="connsiteY2547" fmla="*/ 470217 h 1542374"/>
              <a:gd name="connsiteX2548" fmla="*/ 130878 w 6798686"/>
              <a:gd name="connsiteY2548" fmla="*/ 514287 h 1542374"/>
              <a:gd name="connsiteX2549" fmla="*/ 538500 w 6798686"/>
              <a:gd name="connsiteY2549" fmla="*/ 607538 h 1542374"/>
              <a:gd name="connsiteX2550" fmla="*/ 562650 w 6798686"/>
              <a:gd name="connsiteY2550" fmla="*/ 610901 h 1542374"/>
              <a:gd name="connsiteX2551" fmla="*/ 542957 w 6798686"/>
              <a:gd name="connsiteY2551" fmla="*/ 616741 h 1542374"/>
              <a:gd name="connsiteX2552" fmla="*/ 504514 w 6798686"/>
              <a:gd name="connsiteY2552" fmla="*/ 614339 h 1542374"/>
              <a:gd name="connsiteX2553" fmla="*/ 93587 w 6798686"/>
              <a:gd name="connsiteY2553" fmla="*/ 549250 h 1542374"/>
              <a:gd name="connsiteX2554" fmla="*/ 0 w 6798686"/>
              <a:gd name="connsiteY2554" fmla="*/ 523535 h 1542374"/>
              <a:gd name="connsiteX2555" fmla="*/ 0 w 6798686"/>
              <a:gd name="connsiteY2555" fmla="*/ 529151 h 1542374"/>
              <a:gd name="connsiteX2556" fmla="*/ 92363 w 6798686"/>
              <a:gd name="connsiteY2556" fmla="*/ 554526 h 1542374"/>
              <a:gd name="connsiteX2557" fmla="*/ 504111 w 6798686"/>
              <a:gd name="connsiteY2557" fmla="*/ 619738 h 1542374"/>
              <a:gd name="connsiteX2558" fmla="*/ 527492 w 6798686"/>
              <a:gd name="connsiteY2558" fmla="*/ 621237 h 1542374"/>
              <a:gd name="connsiteX2559" fmla="*/ 512160 w 6798686"/>
              <a:gd name="connsiteY2559" fmla="*/ 625617 h 1542374"/>
              <a:gd name="connsiteX2560" fmla="*/ 469740 w 6798686"/>
              <a:gd name="connsiteY2560" fmla="*/ 626424 h 1542374"/>
              <a:gd name="connsiteX2561" fmla="*/ 49668 w 6798686"/>
              <a:gd name="connsiteY2561" fmla="*/ 588970 h 1542374"/>
              <a:gd name="connsiteX2562" fmla="*/ 0 w 6798686"/>
              <a:gd name="connsiteY2562" fmla="*/ 578242 h 1542374"/>
              <a:gd name="connsiteX2563" fmla="*/ 0 w 6798686"/>
              <a:gd name="connsiteY2563" fmla="*/ 583582 h 1542374"/>
              <a:gd name="connsiteX2564" fmla="*/ 56626 w 6798686"/>
              <a:gd name="connsiteY2564" fmla="*/ 595555 h 1542374"/>
              <a:gd name="connsiteX2565" fmla="*/ 469760 w 6798686"/>
              <a:gd name="connsiteY2565" fmla="*/ 631919 h 1542374"/>
              <a:gd name="connsiteX2566" fmla="*/ 490201 w 6798686"/>
              <a:gd name="connsiteY2566" fmla="*/ 631707 h 1542374"/>
              <a:gd name="connsiteX2567" fmla="*/ 478885 w 6798686"/>
              <a:gd name="connsiteY2567" fmla="*/ 634743 h 1542374"/>
              <a:gd name="connsiteX2568" fmla="*/ 434985 w 6798686"/>
              <a:gd name="connsiteY2568" fmla="*/ 638508 h 1542374"/>
              <a:gd name="connsiteX2569" fmla="*/ 7870 w 6798686"/>
              <a:gd name="connsiteY2569" fmla="*/ 629877 h 1542374"/>
              <a:gd name="connsiteX2570" fmla="*/ 0 w 6798686"/>
              <a:gd name="connsiteY2570" fmla="*/ 628642 h 1542374"/>
              <a:gd name="connsiteX2571" fmla="*/ 0 w 6798686"/>
              <a:gd name="connsiteY2571" fmla="*/ 633629 h 1542374"/>
              <a:gd name="connsiteX2572" fmla="*/ 20367 w 6798686"/>
              <a:gd name="connsiteY2572" fmla="*/ 636664 h 1542374"/>
              <a:gd name="connsiteX2573" fmla="*/ 435408 w 6798686"/>
              <a:gd name="connsiteY2573" fmla="*/ 644080 h 1542374"/>
              <a:gd name="connsiteX2574" fmla="*/ 446570 w 6798686"/>
              <a:gd name="connsiteY2574" fmla="*/ 643177 h 1542374"/>
              <a:gd name="connsiteX2575" fmla="*/ 446090 w 6798686"/>
              <a:gd name="connsiteY2575" fmla="*/ 643311 h 1542374"/>
              <a:gd name="connsiteX2576" fmla="*/ 400211 w 6798686"/>
              <a:gd name="connsiteY2576" fmla="*/ 650631 h 1542374"/>
              <a:gd name="connsiteX2577" fmla="*/ 108029 w 6798686"/>
              <a:gd name="connsiteY2577" fmla="*/ 674618 h 1542374"/>
              <a:gd name="connsiteX2578" fmla="*/ 0 w 6798686"/>
              <a:gd name="connsiteY2578" fmla="*/ 672133 h 1542374"/>
              <a:gd name="connsiteX2579" fmla="*/ 0 w 6798686"/>
              <a:gd name="connsiteY2579" fmla="*/ 677852 h 1542374"/>
              <a:gd name="connsiteX2580" fmla="*/ 109984 w 6798686"/>
              <a:gd name="connsiteY2580" fmla="*/ 680000 h 1542374"/>
              <a:gd name="connsiteX2581" fmla="*/ 379712 w 6798686"/>
              <a:gd name="connsiteY2581" fmla="*/ 659277 h 1542374"/>
              <a:gd name="connsiteX2582" fmla="*/ 79644 w 6798686"/>
              <a:gd name="connsiteY2582" fmla="*/ 706546 h 1542374"/>
              <a:gd name="connsiteX2583" fmla="*/ 0 w 6798686"/>
              <a:gd name="connsiteY2583" fmla="*/ 710221 h 1542374"/>
              <a:gd name="connsiteX2584" fmla="*/ 0 w 6798686"/>
              <a:gd name="connsiteY2584" fmla="*/ 717398 h 1542374"/>
              <a:gd name="connsiteX2585" fmla="*/ 73125 w 6798686"/>
              <a:gd name="connsiteY2585" fmla="*/ 713359 h 1542374"/>
              <a:gd name="connsiteX2586" fmla="*/ 451527 w 6798686"/>
              <a:gd name="connsiteY2586" fmla="*/ 648134 h 1542374"/>
              <a:gd name="connsiteX2587" fmla="*/ 513179 w 6798686"/>
              <a:gd name="connsiteY2587" fmla="*/ 636894 h 1542374"/>
              <a:gd name="connsiteX2588" fmla="*/ 597654 w 6798686"/>
              <a:gd name="connsiteY2588" fmla="*/ 626655 h 1542374"/>
              <a:gd name="connsiteX2589" fmla="*/ 617404 w 6798686"/>
              <a:gd name="connsiteY2589" fmla="*/ 625310 h 1542374"/>
              <a:gd name="connsiteX2590" fmla="*/ 707548 w 6798686"/>
              <a:gd name="connsiteY2590" fmla="*/ 627461 h 1542374"/>
              <a:gd name="connsiteX2591" fmla="*/ 764761 w 6798686"/>
              <a:gd name="connsiteY2591" fmla="*/ 633071 h 1542374"/>
              <a:gd name="connsiteX2592" fmla="*/ 774963 w 6798686"/>
              <a:gd name="connsiteY2592" fmla="*/ 634070 h 1542374"/>
              <a:gd name="connsiteX2593" fmla="*/ 781687 w 6798686"/>
              <a:gd name="connsiteY2593" fmla="*/ 635262 h 1542374"/>
              <a:gd name="connsiteX2594" fmla="*/ 843761 w 6798686"/>
              <a:gd name="connsiteY2594" fmla="*/ 646347 h 1542374"/>
              <a:gd name="connsiteX2595" fmla="*/ 914289 w 6798686"/>
              <a:gd name="connsiteY2595" fmla="*/ 664848 h 1542374"/>
              <a:gd name="connsiteX2596" fmla="*/ 964663 w 6798686"/>
              <a:gd name="connsiteY2596" fmla="*/ 682293 h 1542374"/>
              <a:gd name="connsiteX2597" fmla="*/ 983068 w 6798686"/>
              <a:gd name="connsiteY2597" fmla="*/ 688537 h 1542374"/>
              <a:gd name="connsiteX2598" fmla="*/ 999322 w 6798686"/>
              <a:gd name="connsiteY2598" fmla="*/ 695491 h 1542374"/>
              <a:gd name="connsiteX2599" fmla="*/ 1042818 w 6798686"/>
              <a:gd name="connsiteY2599" fmla="*/ 713051 h 1542374"/>
              <a:gd name="connsiteX2600" fmla="*/ 1102030 w 6798686"/>
              <a:gd name="connsiteY2600" fmla="*/ 740563 h 1542374"/>
              <a:gd name="connsiteX2601" fmla="*/ 1160703 w 6798686"/>
              <a:gd name="connsiteY2601" fmla="*/ 770707 h 1542374"/>
              <a:gd name="connsiteX2602" fmla="*/ 1220415 w 6798686"/>
              <a:gd name="connsiteY2602" fmla="*/ 804270 h 1542374"/>
              <a:gd name="connsiteX2603" fmla="*/ 1279741 w 6798686"/>
              <a:gd name="connsiteY2603" fmla="*/ 840447 h 1542374"/>
              <a:gd name="connsiteX2604" fmla="*/ 1341624 w 6798686"/>
              <a:gd name="connsiteY2604" fmla="*/ 880869 h 1542374"/>
              <a:gd name="connsiteX2605" fmla="*/ 1399221 w 6798686"/>
              <a:gd name="connsiteY2605" fmla="*/ 920773 h 1542374"/>
              <a:gd name="connsiteX2606" fmla="*/ 1458279 w 6798686"/>
              <a:gd name="connsiteY2606" fmla="*/ 964077 h 1542374"/>
              <a:gd name="connsiteX2607" fmla="*/ 1516819 w 6798686"/>
              <a:gd name="connsiteY2607" fmla="*/ 1009071 h 1542374"/>
              <a:gd name="connsiteX2608" fmla="*/ 1575819 w 6798686"/>
              <a:gd name="connsiteY2608" fmla="*/ 1056237 h 1542374"/>
              <a:gd name="connsiteX2609" fmla="*/ 1633686 w 6798686"/>
              <a:gd name="connsiteY2609" fmla="*/ 1104171 h 1542374"/>
              <a:gd name="connsiteX2610" fmla="*/ 1690823 w 6798686"/>
              <a:gd name="connsiteY2610" fmla="*/ 1153066 h 1542374"/>
              <a:gd name="connsiteX2611" fmla="*/ 1747403 w 6798686"/>
              <a:gd name="connsiteY2611" fmla="*/ 1202845 h 1542374"/>
              <a:gd name="connsiteX2612" fmla="*/ 2261711 w 6798686"/>
              <a:gd name="connsiteY2612" fmla="*/ 1511987 h 1542374"/>
              <a:gd name="connsiteX2613" fmla="*/ 2551679 w 6798686"/>
              <a:gd name="connsiteY2613" fmla="*/ 1539614 h 1542374"/>
              <a:gd name="connsiteX2614" fmla="*/ 2623974 w 6798686"/>
              <a:gd name="connsiteY2614" fmla="*/ 1530815 h 1542374"/>
              <a:gd name="connsiteX2615" fmla="*/ 2965623 w 6798686"/>
              <a:gd name="connsiteY2615" fmla="*/ 1413871 h 1542374"/>
              <a:gd name="connsiteX2616" fmla="*/ 3554339 w 6798686"/>
              <a:gd name="connsiteY2616" fmla="*/ 978851 h 1542374"/>
              <a:gd name="connsiteX2617" fmla="*/ 3925863 w 6798686"/>
              <a:gd name="connsiteY2617" fmla="*/ 610574 h 1542374"/>
              <a:gd name="connsiteX2618" fmla="*/ 4065093 w 6798686"/>
              <a:gd name="connsiteY2618" fmla="*/ 591493 h 1542374"/>
              <a:gd name="connsiteX2619" fmla="*/ 4848351 w 6798686"/>
              <a:gd name="connsiteY2619" fmla="*/ 727288 h 1542374"/>
              <a:gd name="connsiteX2620" fmla="*/ 5192939 w 6798686"/>
              <a:gd name="connsiteY2620" fmla="*/ 1034182 h 1542374"/>
              <a:gd name="connsiteX2621" fmla="*/ 5349729 w 6798686"/>
              <a:gd name="connsiteY2621" fmla="*/ 1194161 h 1542374"/>
              <a:gd name="connsiteX2622" fmla="*/ 5680100 w 6798686"/>
              <a:gd name="connsiteY2622" fmla="*/ 1391354 h 1542374"/>
              <a:gd name="connsiteX2623" fmla="*/ 6035467 w 6798686"/>
              <a:gd name="connsiteY2623" fmla="*/ 1429855 h 1542374"/>
              <a:gd name="connsiteX2624" fmla="*/ 6058675 w 6798686"/>
              <a:gd name="connsiteY2624" fmla="*/ 1428203 h 1542374"/>
              <a:gd name="connsiteX2625" fmla="*/ 6769043 w 6798686"/>
              <a:gd name="connsiteY2625" fmla="*/ 1248819 h 1542374"/>
              <a:gd name="connsiteX2626" fmla="*/ 6798686 w 6798686"/>
              <a:gd name="connsiteY2626" fmla="*/ 1238810 h 1542374"/>
              <a:gd name="connsiteX2627" fmla="*/ 6796842 w 6798686"/>
              <a:gd name="connsiteY2627" fmla="*/ 1233354 h 1542374"/>
              <a:gd name="connsiteX2628" fmla="*/ 6767179 w 6798686"/>
              <a:gd name="connsiteY2628" fmla="*/ 1243363 h 1542374"/>
              <a:gd name="connsiteX2629" fmla="*/ 5353668 w 6798686"/>
              <a:gd name="connsiteY2629" fmla="*/ 1189973 h 1542374"/>
              <a:gd name="connsiteX2630" fmla="*/ 5197128 w 6798686"/>
              <a:gd name="connsiteY2630" fmla="*/ 1030243 h 1542374"/>
              <a:gd name="connsiteX2631" fmla="*/ 4851367 w 6798686"/>
              <a:gd name="connsiteY2631" fmla="*/ 722388 h 1542374"/>
              <a:gd name="connsiteX2632" fmla="*/ 4064478 w 6798686"/>
              <a:gd name="connsiteY2632" fmla="*/ 585771 h 1542374"/>
              <a:gd name="connsiteX2633" fmla="*/ 3932395 w 6798686"/>
              <a:gd name="connsiteY2633" fmla="*/ 603696 h 1542374"/>
              <a:gd name="connsiteX2634" fmla="*/ 3946381 w 6798686"/>
              <a:gd name="connsiteY2634" fmla="*/ 588974 h 1542374"/>
              <a:gd name="connsiteX2635" fmla="*/ 3999848 w 6798686"/>
              <a:gd name="connsiteY2635" fmla="*/ 584244 h 1542374"/>
              <a:gd name="connsiteX2636" fmla="*/ 4165745 w 6798686"/>
              <a:gd name="connsiteY2636" fmla="*/ 567660 h 1542374"/>
              <a:gd name="connsiteX2637" fmla="*/ 4917341 w 6798686"/>
              <a:gd name="connsiteY2637" fmla="*/ 706942 h 1542374"/>
              <a:gd name="connsiteX2638" fmla="*/ 5248520 w 6798686"/>
              <a:gd name="connsiteY2638" fmla="*/ 1005556 h 1542374"/>
              <a:gd name="connsiteX2639" fmla="*/ 5399104 w 6798686"/>
              <a:gd name="connsiteY2639" fmla="*/ 1160885 h 1542374"/>
              <a:gd name="connsiteX2640" fmla="*/ 5715816 w 6798686"/>
              <a:gd name="connsiteY2640" fmla="*/ 1353602 h 1542374"/>
              <a:gd name="connsiteX2641" fmla="*/ 6056331 w 6798686"/>
              <a:gd name="connsiteY2641" fmla="*/ 1395081 h 1542374"/>
              <a:gd name="connsiteX2642" fmla="*/ 6096830 w 6798686"/>
              <a:gd name="connsiteY2642" fmla="*/ 1392468 h 1542374"/>
              <a:gd name="connsiteX2643" fmla="*/ 6759148 w 6798686"/>
              <a:gd name="connsiteY2643" fmla="*/ 1231836 h 1542374"/>
              <a:gd name="connsiteX2644" fmla="*/ 6788908 w 6798686"/>
              <a:gd name="connsiteY2644" fmla="*/ 1222230 h 1542374"/>
              <a:gd name="connsiteX2645" fmla="*/ 6787159 w 6798686"/>
              <a:gd name="connsiteY2645" fmla="*/ 1216831 h 1542374"/>
              <a:gd name="connsiteX2646" fmla="*/ 6757400 w 6798686"/>
              <a:gd name="connsiteY2646" fmla="*/ 1226437 h 1542374"/>
              <a:gd name="connsiteX2647" fmla="*/ 5403024 w 6798686"/>
              <a:gd name="connsiteY2647" fmla="*/ 1156774 h 1542374"/>
              <a:gd name="connsiteX2648" fmla="*/ 5252669 w 6798686"/>
              <a:gd name="connsiteY2648" fmla="*/ 1001694 h 1542374"/>
              <a:gd name="connsiteX2649" fmla="*/ 4920358 w 6798686"/>
              <a:gd name="connsiteY2649" fmla="*/ 702139 h 1542374"/>
              <a:gd name="connsiteX2650" fmla="*/ 4554463 w 6798686"/>
              <a:gd name="connsiteY2650" fmla="*/ 566204 h 1542374"/>
              <a:gd name="connsiteX2651" fmla="*/ 4165034 w 6798686"/>
              <a:gd name="connsiteY2651" fmla="*/ 562029 h 1542374"/>
              <a:gd name="connsiteX2652" fmla="*/ 3999349 w 6798686"/>
              <a:gd name="connsiteY2652" fmla="*/ 578592 h 1542374"/>
              <a:gd name="connsiteX2653" fmla="*/ 3952279 w 6798686"/>
              <a:gd name="connsiteY2653" fmla="*/ 582736 h 1542374"/>
              <a:gd name="connsiteX2654" fmla="*/ 3981002 w 6798686"/>
              <a:gd name="connsiteY2654" fmla="*/ 552350 h 1542374"/>
              <a:gd name="connsiteX2655" fmla="*/ 4049128 w 6798686"/>
              <a:gd name="connsiteY2655" fmla="*/ 552682 h 1542374"/>
              <a:gd name="connsiteX2656" fmla="*/ 4266397 w 6798686"/>
              <a:gd name="connsiteY2656" fmla="*/ 543818 h 1542374"/>
              <a:gd name="connsiteX2657" fmla="*/ 4986332 w 6798686"/>
              <a:gd name="connsiteY2657" fmla="*/ 686577 h 1542374"/>
              <a:gd name="connsiteX2658" fmla="*/ 5304120 w 6798686"/>
              <a:gd name="connsiteY2658" fmla="*/ 976949 h 1542374"/>
              <a:gd name="connsiteX2659" fmla="*/ 5448479 w 6798686"/>
              <a:gd name="connsiteY2659" fmla="*/ 1127591 h 1542374"/>
              <a:gd name="connsiteX2660" fmla="*/ 5751531 w 6798686"/>
              <a:gd name="connsiteY2660" fmla="*/ 1315812 h 1542374"/>
              <a:gd name="connsiteX2661" fmla="*/ 6077215 w 6798686"/>
              <a:gd name="connsiteY2661" fmla="*/ 1360269 h 1542374"/>
              <a:gd name="connsiteX2662" fmla="*/ 6135735 w 6798686"/>
              <a:gd name="connsiteY2662" fmla="*/ 1356926 h 1542374"/>
              <a:gd name="connsiteX2663" fmla="*/ 6749273 w 6798686"/>
              <a:gd name="connsiteY2663" fmla="*/ 1214795 h 1542374"/>
              <a:gd name="connsiteX2664" fmla="*/ 6779109 w 6798686"/>
              <a:gd name="connsiteY2664" fmla="*/ 1205650 h 1542374"/>
              <a:gd name="connsiteX2665" fmla="*/ 6777476 w 6798686"/>
              <a:gd name="connsiteY2665" fmla="*/ 1200289 h 1542374"/>
              <a:gd name="connsiteX2666" fmla="*/ 6747620 w 6798686"/>
              <a:gd name="connsiteY2666" fmla="*/ 1209454 h 1542374"/>
              <a:gd name="connsiteX2667" fmla="*/ 5452360 w 6798686"/>
              <a:gd name="connsiteY2667" fmla="*/ 1123576 h 1542374"/>
              <a:gd name="connsiteX2668" fmla="*/ 5308231 w 6798686"/>
              <a:gd name="connsiteY2668" fmla="*/ 973164 h 1542374"/>
              <a:gd name="connsiteX2669" fmla="*/ 4989329 w 6798686"/>
              <a:gd name="connsiteY2669" fmla="*/ 681870 h 1542374"/>
              <a:gd name="connsiteX2670" fmla="*/ 4638459 w 6798686"/>
              <a:gd name="connsiteY2670" fmla="*/ 544390 h 1542374"/>
              <a:gd name="connsiteX2671" fmla="*/ 4265590 w 6798686"/>
              <a:gd name="connsiteY2671" fmla="*/ 538288 h 1542374"/>
              <a:gd name="connsiteX2672" fmla="*/ 4049166 w 6798686"/>
              <a:gd name="connsiteY2672" fmla="*/ 547097 h 1542374"/>
              <a:gd name="connsiteX2673" fmla="*/ 3986265 w 6798686"/>
              <a:gd name="connsiteY2673" fmla="*/ 546742 h 1542374"/>
              <a:gd name="connsiteX2674" fmla="*/ 4027533 w 6798686"/>
              <a:gd name="connsiteY2674" fmla="*/ 502809 h 1542374"/>
              <a:gd name="connsiteX2675" fmla="*/ 4215177 w 6798686"/>
              <a:gd name="connsiteY2675" fmla="*/ 511833 h 1542374"/>
              <a:gd name="connsiteX2676" fmla="*/ 4366511 w 6798686"/>
              <a:gd name="connsiteY2676" fmla="*/ 520010 h 1542374"/>
              <a:gd name="connsiteX2677" fmla="*/ 4379287 w 6798686"/>
              <a:gd name="connsiteY2677" fmla="*/ 520360 h 1542374"/>
              <a:gd name="connsiteX2678" fmla="*/ 5055303 w 6798686"/>
              <a:gd name="connsiteY2678" fmla="*/ 666212 h 1542374"/>
              <a:gd name="connsiteX2679" fmla="*/ 5359700 w 6798686"/>
              <a:gd name="connsiteY2679" fmla="*/ 948342 h 1542374"/>
              <a:gd name="connsiteX2680" fmla="*/ 5497854 w 6798686"/>
              <a:gd name="connsiteY2680" fmla="*/ 1094316 h 1542374"/>
              <a:gd name="connsiteX2681" fmla="*/ 5787266 w 6798686"/>
              <a:gd name="connsiteY2681" fmla="*/ 1278041 h 1542374"/>
              <a:gd name="connsiteX2682" fmla="*/ 6098098 w 6798686"/>
              <a:gd name="connsiteY2682" fmla="*/ 1325437 h 1542374"/>
              <a:gd name="connsiteX2683" fmla="*/ 6175600 w 6798686"/>
              <a:gd name="connsiteY2683" fmla="*/ 1321633 h 1542374"/>
              <a:gd name="connsiteX2684" fmla="*/ 6739398 w 6798686"/>
              <a:gd name="connsiteY2684" fmla="*/ 1197696 h 1542374"/>
              <a:gd name="connsiteX2685" fmla="*/ 6769311 w 6798686"/>
              <a:gd name="connsiteY2685" fmla="*/ 1189050 h 1542374"/>
              <a:gd name="connsiteX2686" fmla="*/ 6767793 w 6798686"/>
              <a:gd name="connsiteY2686" fmla="*/ 1183767 h 1542374"/>
              <a:gd name="connsiteX2687" fmla="*/ 6737880 w 6798686"/>
              <a:gd name="connsiteY2687" fmla="*/ 1192413 h 1542374"/>
              <a:gd name="connsiteX2688" fmla="*/ 5501697 w 6798686"/>
              <a:gd name="connsiteY2688" fmla="*/ 1090377 h 1542374"/>
              <a:gd name="connsiteX2689" fmla="*/ 5363773 w 6798686"/>
              <a:gd name="connsiteY2689" fmla="*/ 944634 h 1542374"/>
              <a:gd name="connsiteX2690" fmla="*/ 5058320 w 6798686"/>
              <a:gd name="connsiteY2690" fmla="*/ 661601 h 1542374"/>
              <a:gd name="connsiteX2691" fmla="*/ 4379441 w 6798686"/>
              <a:gd name="connsiteY2691" fmla="*/ 514865 h 1542374"/>
              <a:gd name="connsiteX2692" fmla="*/ 4366665 w 6798686"/>
              <a:gd name="connsiteY2692" fmla="*/ 514513 h 1542374"/>
              <a:gd name="connsiteX2693" fmla="*/ 4215542 w 6798686"/>
              <a:gd name="connsiteY2693" fmla="*/ 506348 h 1542374"/>
              <a:gd name="connsiteX2694" fmla="*/ 4032624 w 6798686"/>
              <a:gd name="connsiteY2694" fmla="*/ 497380 h 1542374"/>
              <a:gd name="connsiteX2695" fmla="*/ 4077081 w 6798686"/>
              <a:gd name="connsiteY2695" fmla="*/ 449769 h 1542374"/>
              <a:gd name="connsiteX2696" fmla="*/ 4295311 w 6798686"/>
              <a:gd name="connsiteY2696" fmla="*/ 474646 h 1542374"/>
              <a:gd name="connsiteX2697" fmla="*/ 4466991 w 6798686"/>
              <a:gd name="connsiteY2697" fmla="*/ 496170 h 1542374"/>
              <a:gd name="connsiteX2698" fmla="*/ 4543532 w 6798686"/>
              <a:gd name="connsiteY2698" fmla="*/ 501526 h 1542374"/>
              <a:gd name="connsiteX2699" fmla="*/ 5124313 w 6798686"/>
              <a:gd name="connsiteY2699" fmla="*/ 645847 h 1542374"/>
              <a:gd name="connsiteX2700" fmla="*/ 5415300 w 6798686"/>
              <a:gd name="connsiteY2700" fmla="*/ 919735 h 1542374"/>
              <a:gd name="connsiteX2701" fmla="*/ 5547230 w 6798686"/>
              <a:gd name="connsiteY2701" fmla="*/ 1061021 h 1542374"/>
              <a:gd name="connsiteX2702" fmla="*/ 5823000 w 6798686"/>
              <a:gd name="connsiteY2702" fmla="*/ 1240232 h 1542374"/>
              <a:gd name="connsiteX2703" fmla="*/ 6119001 w 6798686"/>
              <a:gd name="connsiteY2703" fmla="*/ 1290567 h 1542374"/>
              <a:gd name="connsiteX2704" fmla="*/ 6216695 w 6798686"/>
              <a:gd name="connsiteY2704" fmla="*/ 1286610 h 1542374"/>
              <a:gd name="connsiteX2705" fmla="*/ 6729561 w 6798686"/>
              <a:gd name="connsiteY2705" fmla="*/ 1180539 h 1542374"/>
              <a:gd name="connsiteX2706" fmla="*/ 6759532 w 6798686"/>
              <a:gd name="connsiteY2706" fmla="*/ 1172470 h 1542374"/>
              <a:gd name="connsiteX2707" fmla="*/ 6758111 w 6798686"/>
              <a:gd name="connsiteY2707" fmla="*/ 1167245 h 1542374"/>
              <a:gd name="connsiteX2708" fmla="*/ 6728140 w 6798686"/>
              <a:gd name="connsiteY2708" fmla="*/ 1175314 h 1542374"/>
              <a:gd name="connsiteX2709" fmla="*/ 5551034 w 6798686"/>
              <a:gd name="connsiteY2709" fmla="*/ 1057159 h 1542374"/>
              <a:gd name="connsiteX2710" fmla="*/ 5419316 w 6798686"/>
              <a:gd name="connsiteY2710" fmla="*/ 916104 h 1542374"/>
              <a:gd name="connsiteX2711" fmla="*/ 5127310 w 6798686"/>
              <a:gd name="connsiteY2711" fmla="*/ 641352 h 1542374"/>
              <a:gd name="connsiteX2712" fmla="*/ 4543897 w 6798686"/>
              <a:gd name="connsiteY2712" fmla="*/ 496125 h 1542374"/>
              <a:gd name="connsiteX2713" fmla="*/ 4467394 w 6798686"/>
              <a:gd name="connsiteY2713" fmla="*/ 490769 h 1542374"/>
              <a:gd name="connsiteX2714" fmla="*/ 4296137 w 6798686"/>
              <a:gd name="connsiteY2714" fmla="*/ 469292 h 1542374"/>
              <a:gd name="connsiteX2715" fmla="*/ 4081922 w 6798686"/>
              <a:gd name="connsiteY2715" fmla="*/ 444585 h 1542374"/>
              <a:gd name="connsiteX2716" fmla="*/ 4130414 w 6798686"/>
              <a:gd name="connsiteY2716" fmla="*/ 392503 h 1542374"/>
              <a:gd name="connsiteX2717" fmla="*/ 4159808 w 6798686"/>
              <a:gd name="connsiteY2717" fmla="*/ 394520 h 1542374"/>
              <a:gd name="connsiteX2718" fmla="*/ 4386799 w 6798686"/>
              <a:gd name="connsiteY2718" fmla="*/ 436422 h 1542374"/>
              <a:gd name="connsiteX2719" fmla="*/ 4567470 w 6798686"/>
              <a:gd name="connsiteY2719" fmla="*/ 472322 h 1542374"/>
              <a:gd name="connsiteX2720" fmla="*/ 4684779 w 6798686"/>
              <a:gd name="connsiteY2720" fmla="*/ 484984 h 1542374"/>
              <a:gd name="connsiteX2721" fmla="*/ 5193304 w 6798686"/>
              <a:gd name="connsiteY2721" fmla="*/ 625483 h 1542374"/>
              <a:gd name="connsiteX2722" fmla="*/ 5469324 w 6798686"/>
              <a:gd name="connsiteY2722" fmla="*/ 889630 h 1542374"/>
              <a:gd name="connsiteX2723" fmla="*/ 5596604 w 6798686"/>
              <a:gd name="connsiteY2723" fmla="*/ 1027726 h 1542374"/>
              <a:gd name="connsiteX2724" fmla="*/ 5858158 w 6798686"/>
              <a:gd name="connsiteY2724" fmla="*/ 1202595 h 1542374"/>
              <a:gd name="connsiteX2725" fmla="*/ 6139020 w 6798686"/>
              <a:gd name="connsiteY2725" fmla="*/ 1255947 h 1542374"/>
              <a:gd name="connsiteX2726" fmla="*/ 6258558 w 6798686"/>
              <a:gd name="connsiteY2726" fmla="*/ 1252201 h 1542374"/>
              <a:gd name="connsiteX2727" fmla="*/ 6718476 w 6798686"/>
              <a:gd name="connsiteY2727" fmla="*/ 1163633 h 1542374"/>
              <a:gd name="connsiteX2728" fmla="*/ 6749734 w 6798686"/>
              <a:gd name="connsiteY2728" fmla="*/ 1155871 h 1542374"/>
              <a:gd name="connsiteX2729" fmla="*/ 6748447 w 6798686"/>
              <a:gd name="connsiteY2729" fmla="*/ 1150703 h 1542374"/>
              <a:gd name="connsiteX2730" fmla="*/ 6717189 w 6798686"/>
              <a:gd name="connsiteY2730" fmla="*/ 1158465 h 1542374"/>
              <a:gd name="connsiteX2731" fmla="*/ 5600370 w 6798686"/>
              <a:gd name="connsiteY2731" fmla="*/ 1023961 h 1542374"/>
              <a:gd name="connsiteX2732" fmla="*/ 5473320 w 6798686"/>
              <a:gd name="connsiteY2732" fmla="*/ 886095 h 1542374"/>
              <a:gd name="connsiteX2733" fmla="*/ 5196301 w 6798686"/>
              <a:gd name="connsiteY2733" fmla="*/ 621083 h 1542374"/>
              <a:gd name="connsiteX2734" fmla="*/ 4685317 w 6798686"/>
              <a:gd name="connsiteY2734" fmla="*/ 479684 h 1542374"/>
              <a:gd name="connsiteX2735" fmla="*/ 4568123 w 6798686"/>
              <a:gd name="connsiteY2735" fmla="*/ 467035 h 1542374"/>
              <a:gd name="connsiteX2736" fmla="*/ 4388029 w 6798686"/>
              <a:gd name="connsiteY2736" fmla="*/ 431237 h 1542374"/>
              <a:gd name="connsiteX2737" fmla="*/ 4160289 w 6798686"/>
              <a:gd name="connsiteY2737" fmla="*/ 389214 h 1542374"/>
              <a:gd name="connsiteX2738" fmla="*/ 4135159 w 6798686"/>
              <a:gd name="connsiteY2738" fmla="*/ 387404 h 1542374"/>
              <a:gd name="connsiteX2739" fmla="*/ 4140942 w 6798686"/>
              <a:gd name="connsiteY2739" fmla="*/ 381181 h 1542374"/>
              <a:gd name="connsiteX2740" fmla="*/ 4185783 w 6798686"/>
              <a:gd name="connsiteY2740" fmla="*/ 333009 h 1542374"/>
              <a:gd name="connsiteX2741" fmla="*/ 4261517 w 6798686"/>
              <a:gd name="connsiteY2741" fmla="*/ 339991 h 1542374"/>
              <a:gd name="connsiteX2742" fmla="*/ 4667488 w 6798686"/>
              <a:gd name="connsiteY2742" fmla="*/ 448341 h 1542374"/>
              <a:gd name="connsiteX2743" fmla="*/ 4667930 w 6798686"/>
              <a:gd name="connsiteY2743" fmla="*/ 448512 h 1542374"/>
              <a:gd name="connsiteX2744" fmla="*/ 4668429 w 6798686"/>
              <a:gd name="connsiteY2744" fmla="*/ 448506 h 1542374"/>
              <a:gd name="connsiteX2745" fmla="*/ 5262295 w 6798686"/>
              <a:gd name="connsiteY2745" fmla="*/ 605118 h 1542374"/>
              <a:gd name="connsiteX2746" fmla="*/ 5524636 w 6798686"/>
              <a:gd name="connsiteY2746" fmla="*/ 860716 h 1542374"/>
              <a:gd name="connsiteX2747" fmla="*/ 5645980 w 6798686"/>
              <a:gd name="connsiteY2747" fmla="*/ 994432 h 1542374"/>
              <a:gd name="connsiteX2748" fmla="*/ 5893778 w 6798686"/>
              <a:gd name="connsiteY2748" fmla="*/ 1164786 h 1542374"/>
              <a:gd name="connsiteX2749" fmla="*/ 6159750 w 6798686"/>
              <a:gd name="connsiteY2749" fmla="*/ 1221039 h 1542374"/>
              <a:gd name="connsiteX2750" fmla="*/ 6303322 w 6798686"/>
              <a:gd name="connsiteY2750" fmla="*/ 1217965 h 1542374"/>
              <a:gd name="connsiteX2751" fmla="*/ 6708409 w 6798686"/>
              <a:gd name="connsiteY2751" fmla="*/ 1146361 h 1542374"/>
              <a:gd name="connsiteX2752" fmla="*/ 6739917 w 6798686"/>
              <a:gd name="connsiteY2752" fmla="*/ 1139272 h 1542374"/>
              <a:gd name="connsiteX2753" fmla="*/ 6738784 w 6798686"/>
              <a:gd name="connsiteY2753" fmla="*/ 1134162 h 1542374"/>
              <a:gd name="connsiteX2754" fmla="*/ 6707256 w 6798686"/>
              <a:gd name="connsiteY2754" fmla="*/ 1141251 h 1542374"/>
              <a:gd name="connsiteX2755" fmla="*/ 5649707 w 6798686"/>
              <a:gd name="connsiteY2755" fmla="*/ 990762 h 1542374"/>
              <a:gd name="connsiteX2756" fmla="*/ 5528594 w 6798686"/>
              <a:gd name="connsiteY2756" fmla="*/ 857258 h 1542374"/>
              <a:gd name="connsiteX2757" fmla="*/ 5265292 w 6798686"/>
              <a:gd name="connsiteY2757" fmla="*/ 600833 h 1542374"/>
              <a:gd name="connsiteX2758" fmla="*/ 4976265 w 6798686"/>
              <a:gd name="connsiteY2758" fmla="*/ 473987 h 1542374"/>
              <a:gd name="connsiteX2759" fmla="*/ 4668852 w 6798686"/>
              <a:gd name="connsiteY2759" fmla="*/ 443263 h 1542374"/>
              <a:gd name="connsiteX2760" fmla="*/ 4262285 w 6798686"/>
              <a:gd name="connsiteY2760" fmla="*/ 334809 h 1542374"/>
              <a:gd name="connsiteX2761" fmla="*/ 4190490 w 6798686"/>
              <a:gd name="connsiteY2761" fmla="*/ 327954 h 1542374"/>
              <a:gd name="connsiteX2762" fmla="*/ 4242248 w 6798686"/>
              <a:gd name="connsiteY2762" fmla="*/ 272499 h 1542374"/>
              <a:gd name="connsiteX2763" fmla="*/ 4363226 w 6798686"/>
              <a:gd name="connsiteY2763" fmla="*/ 285451 h 1542374"/>
              <a:gd name="connsiteX2764" fmla="*/ 4767910 w 6798686"/>
              <a:gd name="connsiteY2764" fmla="*/ 424434 h 1542374"/>
              <a:gd name="connsiteX2765" fmla="*/ 4768409 w 6798686"/>
              <a:gd name="connsiteY2765" fmla="*/ 424662 h 1542374"/>
              <a:gd name="connsiteX2766" fmla="*/ 4768966 w 6798686"/>
              <a:gd name="connsiteY2766" fmla="*/ 424668 h 1542374"/>
              <a:gd name="connsiteX2767" fmla="*/ 5331266 w 6798686"/>
              <a:gd name="connsiteY2767" fmla="*/ 584759 h 1542374"/>
              <a:gd name="connsiteX2768" fmla="*/ 5579948 w 6798686"/>
              <a:gd name="connsiteY2768" fmla="*/ 831801 h 1542374"/>
              <a:gd name="connsiteX2769" fmla="*/ 5695336 w 6798686"/>
              <a:gd name="connsiteY2769" fmla="*/ 961137 h 1542374"/>
              <a:gd name="connsiteX2770" fmla="*/ 5929397 w 6798686"/>
              <a:gd name="connsiteY2770" fmla="*/ 1126957 h 1542374"/>
              <a:gd name="connsiteX2771" fmla="*/ 6180480 w 6798686"/>
              <a:gd name="connsiteY2771" fmla="*/ 1186092 h 1542374"/>
              <a:gd name="connsiteX2772" fmla="*/ 6351352 w 6798686"/>
              <a:gd name="connsiteY2772" fmla="*/ 1184209 h 1542374"/>
              <a:gd name="connsiteX2773" fmla="*/ 6698361 w 6798686"/>
              <a:gd name="connsiteY2773" fmla="*/ 1128993 h 1542374"/>
              <a:gd name="connsiteX2774" fmla="*/ 6730118 w 6798686"/>
              <a:gd name="connsiteY2774" fmla="*/ 1122692 h 1542374"/>
              <a:gd name="connsiteX2775" fmla="*/ 6729119 w 6798686"/>
              <a:gd name="connsiteY2775" fmla="*/ 1117639 h 1542374"/>
              <a:gd name="connsiteX2776" fmla="*/ 6697362 w 6798686"/>
              <a:gd name="connsiteY2776" fmla="*/ 1123941 h 1542374"/>
              <a:gd name="connsiteX2777" fmla="*/ 5699063 w 6798686"/>
              <a:gd name="connsiteY2777" fmla="*/ 957564 h 1542374"/>
              <a:gd name="connsiteX2778" fmla="*/ 5583867 w 6798686"/>
              <a:gd name="connsiteY2778" fmla="*/ 828439 h 1542374"/>
              <a:gd name="connsiteX2779" fmla="*/ 5334282 w 6798686"/>
              <a:gd name="connsiteY2779" fmla="*/ 580568 h 1542374"/>
              <a:gd name="connsiteX2780" fmla="*/ 5060568 w 6798686"/>
              <a:gd name="connsiteY2780" fmla="*/ 454954 h 1542374"/>
              <a:gd name="connsiteX2781" fmla="*/ 4769582 w 6798686"/>
              <a:gd name="connsiteY2781" fmla="*/ 419523 h 1542374"/>
              <a:gd name="connsiteX2782" fmla="*/ 4364263 w 6798686"/>
              <a:gd name="connsiteY2782" fmla="*/ 280402 h 1542374"/>
              <a:gd name="connsiteX2783" fmla="*/ 4246993 w 6798686"/>
              <a:gd name="connsiteY2783" fmla="*/ 267429 h 1542374"/>
              <a:gd name="connsiteX2784" fmla="*/ 4299192 w 6798686"/>
              <a:gd name="connsiteY2784" fmla="*/ 211821 h 1542374"/>
              <a:gd name="connsiteX2785" fmla="*/ 4464973 w 6798686"/>
              <a:gd name="connsiteY2785" fmla="*/ 230904 h 1542374"/>
              <a:gd name="connsiteX2786" fmla="*/ 4868370 w 6798686"/>
              <a:gd name="connsiteY2786" fmla="*/ 400513 h 1542374"/>
              <a:gd name="connsiteX2787" fmla="*/ 4868908 w 6798686"/>
              <a:gd name="connsiteY2787" fmla="*/ 400807 h 1542374"/>
              <a:gd name="connsiteX2788" fmla="*/ 4869503 w 6798686"/>
              <a:gd name="connsiteY2788" fmla="*/ 400830 h 1542374"/>
              <a:gd name="connsiteX2789" fmla="*/ 5400257 w 6798686"/>
              <a:gd name="connsiteY2789" fmla="*/ 564390 h 1542374"/>
              <a:gd name="connsiteX2790" fmla="*/ 5635259 w 6798686"/>
              <a:gd name="connsiteY2790" fmla="*/ 802887 h 1542374"/>
              <a:gd name="connsiteX2791" fmla="*/ 5744711 w 6798686"/>
              <a:gd name="connsiteY2791" fmla="*/ 927843 h 1542374"/>
              <a:gd name="connsiteX2792" fmla="*/ 5965035 w 6798686"/>
              <a:gd name="connsiteY2792" fmla="*/ 1089090 h 1542374"/>
              <a:gd name="connsiteX2793" fmla="*/ 6201248 w 6798686"/>
              <a:gd name="connsiteY2793" fmla="*/ 1151087 h 1542374"/>
              <a:gd name="connsiteX2794" fmla="*/ 6404608 w 6798686"/>
              <a:gd name="connsiteY2794" fmla="*/ 1151068 h 1542374"/>
              <a:gd name="connsiteX2795" fmla="*/ 6688352 w 6798686"/>
              <a:gd name="connsiteY2795" fmla="*/ 1111491 h 1542374"/>
              <a:gd name="connsiteX2796" fmla="*/ 6720301 w 6798686"/>
              <a:gd name="connsiteY2796" fmla="*/ 1106092 h 1542374"/>
              <a:gd name="connsiteX2797" fmla="*/ 6719456 w 6798686"/>
              <a:gd name="connsiteY2797" fmla="*/ 1101097 h 1542374"/>
              <a:gd name="connsiteX2798" fmla="*/ 6687507 w 6798686"/>
              <a:gd name="connsiteY2798" fmla="*/ 1106496 h 1542374"/>
              <a:gd name="connsiteX2799" fmla="*/ 5748400 w 6798686"/>
              <a:gd name="connsiteY2799" fmla="*/ 924365 h 1542374"/>
              <a:gd name="connsiteX2800" fmla="*/ 5639140 w 6798686"/>
              <a:gd name="connsiteY2800" fmla="*/ 799621 h 1542374"/>
              <a:gd name="connsiteX2801" fmla="*/ 5403273 w 6798686"/>
              <a:gd name="connsiteY2801" fmla="*/ 560315 h 1542374"/>
              <a:gd name="connsiteX2802" fmla="*/ 5144870 w 6798686"/>
              <a:gd name="connsiteY2802" fmla="*/ 435917 h 1542374"/>
              <a:gd name="connsiteX2803" fmla="*/ 4870291 w 6798686"/>
              <a:gd name="connsiteY2803" fmla="*/ 395788 h 1542374"/>
              <a:gd name="connsiteX2804" fmla="*/ 4466241 w 6798686"/>
              <a:gd name="connsiteY2804" fmla="*/ 226001 h 1542374"/>
              <a:gd name="connsiteX2805" fmla="*/ 4304264 w 6798686"/>
              <a:gd name="connsiteY2805" fmla="*/ 206428 h 1542374"/>
              <a:gd name="connsiteX2806" fmla="*/ 4357020 w 6798686"/>
              <a:gd name="connsiteY2806" fmla="*/ 150750 h 1542374"/>
              <a:gd name="connsiteX2807" fmla="*/ 4566720 w 6798686"/>
              <a:gd name="connsiteY2807" fmla="*/ 176357 h 1542374"/>
              <a:gd name="connsiteX2808" fmla="*/ 4968849 w 6798686"/>
              <a:gd name="connsiteY2808" fmla="*/ 376592 h 1542374"/>
              <a:gd name="connsiteX2809" fmla="*/ 4969387 w 6798686"/>
              <a:gd name="connsiteY2809" fmla="*/ 376943 h 1542374"/>
              <a:gd name="connsiteX2810" fmla="*/ 4970021 w 6798686"/>
              <a:gd name="connsiteY2810" fmla="*/ 376985 h 1542374"/>
              <a:gd name="connsiteX2811" fmla="*/ 5469247 w 6798686"/>
              <a:gd name="connsiteY2811" fmla="*/ 544016 h 1542374"/>
              <a:gd name="connsiteX2812" fmla="*/ 5690610 w 6798686"/>
              <a:gd name="connsiteY2812" fmla="*/ 773973 h 1542374"/>
              <a:gd name="connsiteX2813" fmla="*/ 5794086 w 6798686"/>
              <a:gd name="connsiteY2813" fmla="*/ 894529 h 1542374"/>
              <a:gd name="connsiteX2814" fmla="*/ 6222016 w 6798686"/>
              <a:gd name="connsiteY2814" fmla="*/ 1116006 h 1542374"/>
              <a:gd name="connsiteX2815" fmla="*/ 6467624 w 6798686"/>
              <a:gd name="connsiteY2815" fmla="*/ 1118561 h 1542374"/>
              <a:gd name="connsiteX2816" fmla="*/ 6678342 w 6798686"/>
              <a:gd name="connsiteY2816" fmla="*/ 1093854 h 1542374"/>
              <a:gd name="connsiteX2817" fmla="*/ 6710464 w 6798686"/>
              <a:gd name="connsiteY2817" fmla="*/ 1089513 h 1542374"/>
              <a:gd name="connsiteX2818" fmla="*/ 6709812 w 6798686"/>
              <a:gd name="connsiteY2818" fmla="*/ 1084575 h 1542374"/>
              <a:gd name="connsiteX2819" fmla="*/ 6677670 w 6798686"/>
              <a:gd name="connsiteY2819" fmla="*/ 1088917 h 1542374"/>
              <a:gd name="connsiteX2820" fmla="*/ 5797736 w 6798686"/>
              <a:gd name="connsiteY2820" fmla="*/ 891167 h 1542374"/>
              <a:gd name="connsiteX2821" fmla="*/ 5694432 w 6798686"/>
              <a:gd name="connsiteY2821" fmla="*/ 770803 h 1542374"/>
              <a:gd name="connsiteX2822" fmla="*/ 5472264 w 6798686"/>
              <a:gd name="connsiteY2822" fmla="*/ 540060 h 1542374"/>
              <a:gd name="connsiteX2823" fmla="*/ 5229193 w 6798686"/>
              <a:gd name="connsiteY2823" fmla="*/ 416889 h 1542374"/>
              <a:gd name="connsiteX2824" fmla="*/ 4971001 w 6798686"/>
              <a:gd name="connsiteY2824" fmla="*/ 372063 h 1542374"/>
              <a:gd name="connsiteX2825" fmla="*/ 4568200 w 6798686"/>
              <a:gd name="connsiteY2825" fmla="*/ 171610 h 1542374"/>
              <a:gd name="connsiteX2826" fmla="*/ 4361996 w 6798686"/>
              <a:gd name="connsiteY2826" fmla="*/ 145520 h 1542374"/>
              <a:gd name="connsiteX2827" fmla="*/ 4414273 w 6798686"/>
              <a:gd name="connsiteY2827" fmla="*/ 91008 h 1542374"/>
              <a:gd name="connsiteX2828" fmla="*/ 4668468 w 6798686"/>
              <a:gd name="connsiteY2828" fmla="*/ 121810 h 1542374"/>
              <a:gd name="connsiteX2829" fmla="*/ 5069329 w 6798686"/>
              <a:gd name="connsiteY2829" fmla="*/ 352671 h 1542374"/>
              <a:gd name="connsiteX2830" fmla="*/ 5069866 w 6798686"/>
              <a:gd name="connsiteY2830" fmla="*/ 353076 h 1542374"/>
              <a:gd name="connsiteX2831" fmla="*/ 5070558 w 6798686"/>
              <a:gd name="connsiteY2831" fmla="*/ 353143 h 1542374"/>
              <a:gd name="connsiteX2832" fmla="*/ 5538219 w 6798686"/>
              <a:gd name="connsiteY2832" fmla="*/ 523643 h 1542374"/>
              <a:gd name="connsiteX2833" fmla="*/ 5745960 w 6798686"/>
              <a:gd name="connsiteY2833" fmla="*/ 745078 h 1542374"/>
              <a:gd name="connsiteX2834" fmla="*/ 5843441 w 6798686"/>
              <a:gd name="connsiteY2834" fmla="*/ 861234 h 1542374"/>
              <a:gd name="connsiteX2835" fmla="*/ 6242785 w 6798686"/>
              <a:gd name="connsiteY2835" fmla="*/ 1080848 h 1542374"/>
              <a:gd name="connsiteX2836" fmla="*/ 6557517 w 6798686"/>
              <a:gd name="connsiteY2836" fmla="*/ 1086246 h 1542374"/>
              <a:gd name="connsiteX2837" fmla="*/ 6668370 w 6798686"/>
              <a:gd name="connsiteY2837" fmla="*/ 1076045 h 1542374"/>
              <a:gd name="connsiteX2838" fmla="*/ 6700628 w 6798686"/>
              <a:gd name="connsiteY2838" fmla="*/ 1072913 h 1542374"/>
              <a:gd name="connsiteX2839" fmla="*/ 6700167 w 6798686"/>
              <a:gd name="connsiteY2839" fmla="*/ 1068033 h 1542374"/>
              <a:gd name="connsiteX2840" fmla="*/ 6667890 w 6798686"/>
              <a:gd name="connsiteY2840" fmla="*/ 1071184 h 1542374"/>
              <a:gd name="connsiteX2841" fmla="*/ 5847073 w 6798686"/>
              <a:gd name="connsiteY2841" fmla="*/ 857968 h 1542374"/>
              <a:gd name="connsiteX2842" fmla="*/ 5749764 w 6798686"/>
              <a:gd name="connsiteY2842" fmla="*/ 742004 h 1542374"/>
              <a:gd name="connsiteX2843" fmla="*/ 5541254 w 6798686"/>
              <a:gd name="connsiteY2843" fmla="*/ 519810 h 1542374"/>
              <a:gd name="connsiteX2844" fmla="*/ 5313495 w 6798686"/>
              <a:gd name="connsiteY2844" fmla="*/ 397863 h 1542374"/>
              <a:gd name="connsiteX2845" fmla="*/ 5071711 w 6798686"/>
              <a:gd name="connsiteY2845" fmla="*/ 348346 h 1542374"/>
              <a:gd name="connsiteX2846" fmla="*/ 4670159 w 6798686"/>
              <a:gd name="connsiteY2846" fmla="*/ 117219 h 1542374"/>
              <a:gd name="connsiteX2847" fmla="*/ 4419844 w 6798686"/>
              <a:gd name="connsiteY2847" fmla="*/ 85236 h 1542374"/>
              <a:gd name="connsiteX2848" fmla="*/ 4472332 w 6798686"/>
              <a:gd name="connsiteY2848" fmla="*/ 31333 h 1542374"/>
              <a:gd name="connsiteX2849" fmla="*/ 4770253 w 6798686"/>
              <a:gd name="connsiteY2849" fmla="*/ 67259 h 1542374"/>
              <a:gd name="connsiteX2850" fmla="*/ 5169846 w 6798686"/>
              <a:gd name="connsiteY2850" fmla="*/ 328748 h 1542374"/>
              <a:gd name="connsiteX2851" fmla="*/ 5170365 w 6798686"/>
              <a:gd name="connsiteY2851" fmla="*/ 329201 h 1542374"/>
              <a:gd name="connsiteX2852" fmla="*/ 5171056 w 6798686"/>
              <a:gd name="connsiteY2852" fmla="*/ 329295 h 1542374"/>
              <a:gd name="connsiteX2853" fmla="*/ 5607191 w 6798686"/>
              <a:gd name="connsiteY2853" fmla="*/ 503267 h 1542374"/>
              <a:gd name="connsiteX2854" fmla="*/ 5801329 w 6798686"/>
              <a:gd name="connsiteY2854" fmla="*/ 716183 h 1542374"/>
              <a:gd name="connsiteX2855" fmla="*/ 5892817 w 6798686"/>
              <a:gd name="connsiteY2855" fmla="*/ 827940 h 1542374"/>
              <a:gd name="connsiteX2856" fmla="*/ 6263591 w 6798686"/>
              <a:gd name="connsiteY2856" fmla="*/ 1045594 h 1542374"/>
              <a:gd name="connsiteX2857" fmla="*/ 6658458 w 6798686"/>
              <a:gd name="connsiteY2857" fmla="*/ 1058043 h 1542374"/>
              <a:gd name="connsiteX2858" fmla="*/ 6690772 w 6798686"/>
              <a:gd name="connsiteY2858" fmla="*/ 1056314 h 1542374"/>
              <a:gd name="connsiteX2859" fmla="*/ 6690523 w 6798686"/>
              <a:gd name="connsiteY2859" fmla="*/ 1051511 h 1542374"/>
              <a:gd name="connsiteX2860" fmla="*/ 6658188 w 6798686"/>
              <a:gd name="connsiteY2860" fmla="*/ 1053259 h 1542374"/>
              <a:gd name="connsiteX2861" fmla="*/ 5896429 w 6798686"/>
              <a:gd name="connsiteY2861" fmla="*/ 824770 h 1542374"/>
              <a:gd name="connsiteX2862" fmla="*/ 5805094 w 6798686"/>
              <a:gd name="connsiteY2862" fmla="*/ 713205 h 1542374"/>
              <a:gd name="connsiteX2863" fmla="*/ 5610245 w 6798686"/>
              <a:gd name="connsiteY2863" fmla="*/ 499553 h 1542374"/>
              <a:gd name="connsiteX2864" fmla="*/ 5172402 w 6798686"/>
              <a:gd name="connsiteY2864" fmla="*/ 324631 h 1542374"/>
              <a:gd name="connsiteX2865" fmla="*/ 4772098 w 6798686"/>
              <a:gd name="connsiteY2865" fmla="*/ 62822 h 1542374"/>
              <a:gd name="connsiteX2866" fmla="*/ 4477711 w 6798686"/>
              <a:gd name="connsiteY2866" fmla="*/ 25865 h 1542374"/>
              <a:gd name="connsiteX2867" fmla="*/ 4851417 w 6798686"/>
              <a:gd name="connsiteY2867" fmla="*/ 0 h 1542374"/>
              <a:gd name="connsiteX2868" fmla="*/ 4837396 w 6798686"/>
              <a:gd name="connsiteY2868" fmla="*/ 0 h 1542374"/>
              <a:gd name="connsiteX2869" fmla="*/ 4872039 w 6798686"/>
              <a:gd name="connsiteY2869" fmla="*/ 12707 h 1542374"/>
              <a:gd name="connsiteX2870" fmla="*/ 5270364 w 6798686"/>
              <a:gd name="connsiteY2870" fmla="*/ 304834 h 1542374"/>
              <a:gd name="connsiteX2871" fmla="*/ 5270882 w 6798686"/>
              <a:gd name="connsiteY2871" fmla="*/ 305322 h 1542374"/>
              <a:gd name="connsiteX2872" fmla="*/ 5271575 w 6798686"/>
              <a:gd name="connsiteY2872" fmla="*/ 305443 h 1542374"/>
              <a:gd name="connsiteX2873" fmla="*/ 5676181 w 6798686"/>
              <a:gd name="connsiteY2873" fmla="*/ 482890 h 1542374"/>
              <a:gd name="connsiteX2874" fmla="*/ 5856736 w 6798686"/>
              <a:gd name="connsiteY2874" fmla="*/ 687326 h 1542374"/>
              <a:gd name="connsiteX2875" fmla="*/ 5942173 w 6798686"/>
              <a:gd name="connsiteY2875" fmla="*/ 794626 h 1542374"/>
              <a:gd name="connsiteX2876" fmla="*/ 6284417 w 6798686"/>
              <a:gd name="connsiteY2876" fmla="*/ 1010224 h 1542374"/>
              <a:gd name="connsiteX2877" fmla="*/ 6648544 w 6798686"/>
              <a:gd name="connsiteY2877" fmla="*/ 1039811 h 1542374"/>
              <a:gd name="connsiteX2878" fmla="*/ 6680916 w 6798686"/>
              <a:gd name="connsiteY2878" fmla="*/ 1039715 h 1542374"/>
              <a:gd name="connsiteX2879" fmla="*/ 6680916 w 6798686"/>
              <a:gd name="connsiteY2879" fmla="*/ 1034989 h 1542374"/>
              <a:gd name="connsiteX2880" fmla="*/ 6648525 w 6798686"/>
              <a:gd name="connsiteY2880" fmla="*/ 1035085 h 1542374"/>
              <a:gd name="connsiteX2881" fmla="*/ 5945766 w 6798686"/>
              <a:gd name="connsiteY2881" fmla="*/ 791571 h 1542374"/>
              <a:gd name="connsiteX2882" fmla="*/ 5860483 w 6798686"/>
              <a:gd name="connsiteY2882" fmla="*/ 684444 h 1542374"/>
              <a:gd name="connsiteX2883" fmla="*/ 5679255 w 6798686"/>
              <a:gd name="connsiteY2883" fmla="*/ 479307 h 1542374"/>
              <a:gd name="connsiteX2884" fmla="*/ 5273111 w 6798686"/>
              <a:gd name="connsiteY2884" fmla="*/ 300923 h 1542374"/>
              <a:gd name="connsiteX2885" fmla="*/ 4874018 w 6798686"/>
              <a:gd name="connsiteY2885" fmla="*/ 8426 h 1542374"/>
              <a:gd name="connsiteX2886" fmla="*/ 5052357 w 6798686"/>
              <a:gd name="connsiteY2886" fmla="*/ 0 h 1542374"/>
              <a:gd name="connsiteX2887" fmla="*/ 5043371 w 6798686"/>
              <a:gd name="connsiteY2887" fmla="*/ 0 h 1542374"/>
              <a:gd name="connsiteX2888" fmla="*/ 5090578 w 6798686"/>
              <a:gd name="connsiteY2888" fmla="*/ 28404 h 1542374"/>
              <a:gd name="connsiteX2889" fmla="*/ 5370901 w 6798686"/>
              <a:gd name="connsiteY2889" fmla="*/ 280912 h 1542374"/>
              <a:gd name="connsiteX2890" fmla="*/ 5371381 w 6798686"/>
              <a:gd name="connsiteY2890" fmla="*/ 281424 h 1542374"/>
              <a:gd name="connsiteX2891" fmla="*/ 5372072 w 6798686"/>
              <a:gd name="connsiteY2891" fmla="*/ 281580 h 1542374"/>
              <a:gd name="connsiteX2892" fmla="*/ 5745153 w 6798686"/>
              <a:gd name="connsiteY2892" fmla="*/ 462504 h 1542374"/>
              <a:gd name="connsiteX2893" fmla="*/ 5912163 w 6798686"/>
              <a:gd name="connsiteY2893" fmla="*/ 658450 h 1542374"/>
              <a:gd name="connsiteX2894" fmla="*/ 5991548 w 6798686"/>
              <a:gd name="connsiteY2894" fmla="*/ 761331 h 1542374"/>
              <a:gd name="connsiteX2895" fmla="*/ 6305281 w 6798686"/>
              <a:gd name="connsiteY2895" fmla="*/ 974720 h 1542374"/>
              <a:gd name="connsiteX2896" fmla="*/ 6638727 w 6798686"/>
              <a:gd name="connsiteY2896" fmla="*/ 1021252 h 1542374"/>
              <a:gd name="connsiteX2897" fmla="*/ 6671041 w 6798686"/>
              <a:gd name="connsiteY2897" fmla="*/ 1023096 h 1542374"/>
              <a:gd name="connsiteX2898" fmla="*/ 6671310 w 6798686"/>
              <a:gd name="connsiteY2898" fmla="*/ 1018466 h 1542374"/>
              <a:gd name="connsiteX2899" fmla="*/ 6638976 w 6798686"/>
              <a:gd name="connsiteY2899" fmla="*/ 1016641 h 1542374"/>
              <a:gd name="connsiteX2900" fmla="*/ 5995121 w 6798686"/>
              <a:gd name="connsiteY2900" fmla="*/ 758373 h 1542374"/>
              <a:gd name="connsiteX2901" fmla="*/ 5915871 w 6798686"/>
              <a:gd name="connsiteY2901" fmla="*/ 655684 h 1542374"/>
              <a:gd name="connsiteX2902" fmla="*/ 5748246 w 6798686"/>
              <a:gd name="connsiteY2902" fmla="*/ 459062 h 1542374"/>
              <a:gd name="connsiteX2903" fmla="*/ 5373802 w 6798686"/>
              <a:gd name="connsiteY2903" fmla="*/ 277227 h 1542374"/>
              <a:gd name="connsiteX2904" fmla="*/ 5092949 w 6798686"/>
              <a:gd name="connsiteY2904" fmla="*/ 24416 h 1542374"/>
              <a:gd name="connsiteX2905" fmla="*/ 5222538 w 6798686"/>
              <a:gd name="connsiteY2905" fmla="*/ 0 h 1542374"/>
              <a:gd name="connsiteX2906" fmla="*/ 5215546 w 6798686"/>
              <a:gd name="connsiteY2906" fmla="*/ 0 h 1542374"/>
              <a:gd name="connsiteX2907" fmla="*/ 5296418 w 6798686"/>
              <a:gd name="connsiteY2907" fmla="*/ 68905 h 1542374"/>
              <a:gd name="connsiteX2908" fmla="*/ 5471457 w 6798686"/>
              <a:gd name="connsiteY2908" fmla="*/ 257004 h 1542374"/>
              <a:gd name="connsiteX2909" fmla="*/ 5471918 w 6798686"/>
              <a:gd name="connsiteY2909" fmla="*/ 257523 h 1542374"/>
              <a:gd name="connsiteX2910" fmla="*/ 5472552 w 6798686"/>
              <a:gd name="connsiteY2910" fmla="*/ 257713 h 1542374"/>
              <a:gd name="connsiteX2911" fmla="*/ 5814124 w 6798686"/>
              <a:gd name="connsiteY2911" fmla="*/ 442116 h 1542374"/>
              <a:gd name="connsiteX2912" fmla="*/ 5967648 w 6798686"/>
              <a:gd name="connsiteY2912" fmla="*/ 629652 h 1542374"/>
              <a:gd name="connsiteX2913" fmla="*/ 6040904 w 6798686"/>
              <a:gd name="connsiteY2913" fmla="*/ 728018 h 1542374"/>
              <a:gd name="connsiteX2914" fmla="*/ 6326165 w 6798686"/>
              <a:gd name="connsiteY2914" fmla="*/ 939024 h 1542374"/>
              <a:gd name="connsiteX2915" fmla="*/ 6628928 w 6798686"/>
              <a:gd name="connsiteY2915" fmla="*/ 1002347 h 1542374"/>
              <a:gd name="connsiteX2916" fmla="*/ 6661147 w 6798686"/>
              <a:gd name="connsiteY2916" fmla="*/ 1006459 h 1542374"/>
              <a:gd name="connsiteX2917" fmla="*/ 6661743 w 6798686"/>
              <a:gd name="connsiteY2917" fmla="*/ 1001963 h 1542374"/>
              <a:gd name="connsiteX2918" fmla="*/ 6629504 w 6798686"/>
              <a:gd name="connsiteY2918" fmla="*/ 997852 h 1542374"/>
              <a:gd name="connsiteX2919" fmla="*/ 6044457 w 6798686"/>
              <a:gd name="connsiteY2919" fmla="*/ 725193 h 1542374"/>
              <a:gd name="connsiteX2920" fmla="*/ 5971337 w 6798686"/>
              <a:gd name="connsiteY2920" fmla="*/ 626981 h 1542374"/>
              <a:gd name="connsiteX2921" fmla="*/ 5817256 w 6798686"/>
              <a:gd name="connsiteY2921" fmla="*/ 438820 h 1542374"/>
              <a:gd name="connsiteX2922" fmla="*/ 5474473 w 6798686"/>
              <a:gd name="connsiteY2922" fmla="*/ 253538 h 1542374"/>
              <a:gd name="connsiteX2923" fmla="*/ 5299132 w 6798686"/>
              <a:gd name="connsiteY2923" fmla="*/ 65213 h 1542374"/>
              <a:gd name="connsiteX2924" fmla="*/ 5374107 w 6798686"/>
              <a:gd name="connsiteY2924" fmla="*/ 0 h 1542374"/>
              <a:gd name="connsiteX2925" fmla="*/ 5367546 w 6798686"/>
              <a:gd name="connsiteY2925" fmla="*/ 0 h 1542374"/>
              <a:gd name="connsiteX2926" fmla="*/ 5398460 w 6798686"/>
              <a:gd name="connsiteY2926" fmla="*/ 28680 h 1542374"/>
              <a:gd name="connsiteX2927" fmla="*/ 5572032 w 6798686"/>
              <a:gd name="connsiteY2927" fmla="*/ 233102 h 1542374"/>
              <a:gd name="connsiteX2928" fmla="*/ 5572435 w 6798686"/>
              <a:gd name="connsiteY2928" fmla="*/ 233617 h 1542374"/>
              <a:gd name="connsiteX2929" fmla="*/ 5573031 w 6798686"/>
              <a:gd name="connsiteY2929" fmla="*/ 233832 h 1542374"/>
              <a:gd name="connsiteX2930" fmla="*/ 5883095 w 6798686"/>
              <a:gd name="connsiteY2930" fmla="*/ 421725 h 1542374"/>
              <a:gd name="connsiteX2931" fmla="*/ 6023190 w 6798686"/>
              <a:gd name="connsiteY2931" fmla="*/ 600891 h 1542374"/>
              <a:gd name="connsiteX2932" fmla="*/ 6090260 w 6798686"/>
              <a:gd name="connsiteY2932" fmla="*/ 694704 h 1542374"/>
              <a:gd name="connsiteX2933" fmla="*/ 6619227 w 6798686"/>
              <a:gd name="connsiteY2933" fmla="*/ 982981 h 1542374"/>
              <a:gd name="connsiteX2934" fmla="*/ 6651233 w 6798686"/>
              <a:gd name="connsiteY2934" fmla="*/ 989840 h 1542374"/>
              <a:gd name="connsiteX2935" fmla="*/ 6652175 w 6798686"/>
              <a:gd name="connsiteY2935" fmla="*/ 985479 h 1542374"/>
              <a:gd name="connsiteX2936" fmla="*/ 6620149 w 6798686"/>
              <a:gd name="connsiteY2936" fmla="*/ 978620 h 1542374"/>
              <a:gd name="connsiteX2937" fmla="*/ 6093814 w 6798686"/>
              <a:gd name="connsiteY2937" fmla="*/ 692014 h 1542374"/>
              <a:gd name="connsiteX2938" fmla="*/ 6026840 w 6798686"/>
              <a:gd name="connsiteY2938" fmla="*/ 598336 h 1542374"/>
              <a:gd name="connsiteX2939" fmla="*/ 5886265 w 6798686"/>
              <a:gd name="connsiteY2939" fmla="*/ 418585 h 1542374"/>
              <a:gd name="connsiteX2940" fmla="*/ 5575145 w 6798686"/>
              <a:gd name="connsiteY2940" fmla="*/ 229863 h 1542374"/>
              <a:gd name="connsiteX2941" fmla="*/ 5401268 w 6798686"/>
              <a:gd name="connsiteY2941" fmla="*/ 25180 h 1542374"/>
              <a:gd name="connsiteX2942" fmla="*/ 5515110 w 6798686"/>
              <a:gd name="connsiteY2942" fmla="*/ 0 h 1542374"/>
              <a:gd name="connsiteX2943" fmla="*/ 5509615 w 6798686"/>
              <a:gd name="connsiteY2943" fmla="*/ 0 h 1542374"/>
              <a:gd name="connsiteX2944" fmla="*/ 5672608 w 6798686"/>
              <a:gd name="connsiteY2944" fmla="*/ 209210 h 1542374"/>
              <a:gd name="connsiteX2945" fmla="*/ 5672954 w 6798686"/>
              <a:gd name="connsiteY2945" fmla="*/ 209694 h 1542374"/>
              <a:gd name="connsiteX2946" fmla="*/ 5673511 w 6798686"/>
              <a:gd name="connsiteY2946" fmla="*/ 209938 h 1542374"/>
              <a:gd name="connsiteX2947" fmla="*/ 5952067 w 6798686"/>
              <a:gd name="connsiteY2947" fmla="*/ 401327 h 1542374"/>
              <a:gd name="connsiteX2948" fmla="*/ 6078809 w 6798686"/>
              <a:gd name="connsiteY2948" fmla="*/ 572221 h 1542374"/>
              <a:gd name="connsiteX2949" fmla="*/ 6139634 w 6798686"/>
              <a:gd name="connsiteY2949" fmla="*/ 661390 h 1542374"/>
              <a:gd name="connsiteX2950" fmla="*/ 6609639 w 6798686"/>
              <a:gd name="connsiteY2950" fmla="*/ 963020 h 1542374"/>
              <a:gd name="connsiteX2951" fmla="*/ 6641301 w 6798686"/>
              <a:gd name="connsiteY2951" fmla="*/ 973164 h 1542374"/>
              <a:gd name="connsiteX2952" fmla="*/ 6642646 w 6798686"/>
              <a:gd name="connsiteY2952" fmla="*/ 969014 h 1542374"/>
              <a:gd name="connsiteX2953" fmla="*/ 6610965 w 6798686"/>
              <a:gd name="connsiteY2953" fmla="*/ 958851 h 1542374"/>
              <a:gd name="connsiteX2954" fmla="*/ 6143170 w 6798686"/>
              <a:gd name="connsiteY2954" fmla="*/ 658835 h 1542374"/>
              <a:gd name="connsiteX2955" fmla="*/ 6082440 w 6798686"/>
              <a:gd name="connsiteY2955" fmla="*/ 569808 h 1542374"/>
              <a:gd name="connsiteX2956" fmla="*/ 5955275 w 6798686"/>
              <a:gd name="connsiteY2956" fmla="*/ 398359 h 1542374"/>
              <a:gd name="connsiteX2957" fmla="*/ 5675836 w 6798686"/>
              <a:gd name="connsiteY2957" fmla="*/ 206194 h 1542374"/>
              <a:gd name="connsiteX2958" fmla="*/ 5647698 w 6798686"/>
              <a:gd name="connsiteY2958" fmla="*/ 0 h 1542374"/>
              <a:gd name="connsiteX2959" fmla="*/ 5642311 w 6798686"/>
              <a:gd name="connsiteY2959" fmla="*/ 0 h 1542374"/>
              <a:gd name="connsiteX2960" fmla="*/ 5693265 w 6798686"/>
              <a:gd name="connsiteY2960" fmla="*/ 66910 h 1542374"/>
              <a:gd name="connsiteX2961" fmla="*/ 5773202 w 6798686"/>
              <a:gd name="connsiteY2961" fmla="*/ 185324 h 1542374"/>
              <a:gd name="connsiteX2962" fmla="*/ 5773491 w 6798686"/>
              <a:gd name="connsiteY2962" fmla="*/ 185766 h 1542374"/>
              <a:gd name="connsiteX2963" fmla="*/ 5773951 w 6798686"/>
              <a:gd name="connsiteY2963" fmla="*/ 186025 h 1542374"/>
              <a:gd name="connsiteX2964" fmla="*/ 6021038 w 6798686"/>
              <a:gd name="connsiteY2964" fmla="*/ 380922 h 1542374"/>
              <a:gd name="connsiteX2965" fmla="*/ 6134524 w 6798686"/>
              <a:gd name="connsiteY2965" fmla="*/ 543704 h 1542374"/>
              <a:gd name="connsiteX2966" fmla="*/ 6188991 w 6798686"/>
              <a:gd name="connsiteY2966" fmla="*/ 628057 h 1542374"/>
              <a:gd name="connsiteX2967" fmla="*/ 6600187 w 6798686"/>
              <a:gd name="connsiteY2967" fmla="*/ 942252 h 1542374"/>
              <a:gd name="connsiteX2968" fmla="*/ 6631350 w 6798686"/>
              <a:gd name="connsiteY2968" fmla="*/ 956469 h 1542374"/>
              <a:gd name="connsiteX2969" fmla="*/ 6633136 w 6798686"/>
              <a:gd name="connsiteY2969" fmla="*/ 952588 h 1542374"/>
              <a:gd name="connsiteX2970" fmla="*/ 6601955 w 6798686"/>
              <a:gd name="connsiteY2970" fmla="*/ 938352 h 1542374"/>
              <a:gd name="connsiteX2971" fmla="*/ 6192526 w 6798686"/>
              <a:gd name="connsiteY2971" fmla="*/ 625655 h 1542374"/>
              <a:gd name="connsiteX2972" fmla="*/ 6138136 w 6798686"/>
              <a:gd name="connsiteY2972" fmla="*/ 541424 h 1542374"/>
              <a:gd name="connsiteX2973" fmla="*/ 6024285 w 6798686"/>
              <a:gd name="connsiteY2973" fmla="*/ 378140 h 1542374"/>
              <a:gd name="connsiteX2974" fmla="*/ 5776507 w 6798686"/>
              <a:gd name="connsiteY2974" fmla="*/ 182536 h 1542374"/>
              <a:gd name="connsiteX2975" fmla="*/ 5696429 w 6798686"/>
              <a:gd name="connsiteY2975" fmla="*/ 63955 h 1542374"/>
              <a:gd name="connsiteX2976" fmla="*/ 5775534 w 6798686"/>
              <a:gd name="connsiteY2976" fmla="*/ 0 h 1542374"/>
              <a:gd name="connsiteX2977" fmla="*/ 5770255 w 6798686"/>
              <a:gd name="connsiteY2977" fmla="*/ 0 h 1542374"/>
              <a:gd name="connsiteX2978" fmla="*/ 5794927 w 6798686"/>
              <a:gd name="connsiteY2978" fmla="*/ 34916 h 1542374"/>
              <a:gd name="connsiteX2979" fmla="*/ 5873797 w 6798686"/>
              <a:gd name="connsiteY2979" fmla="*/ 161441 h 1542374"/>
              <a:gd name="connsiteX2980" fmla="*/ 5874027 w 6798686"/>
              <a:gd name="connsiteY2980" fmla="*/ 161822 h 1542374"/>
              <a:gd name="connsiteX2981" fmla="*/ 5874393 w 6798686"/>
              <a:gd name="connsiteY2981" fmla="*/ 162079 h 1542374"/>
              <a:gd name="connsiteX2982" fmla="*/ 6089991 w 6798686"/>
              <a:gd name="connsiteY2982" fmla="*/ 360505 h 1542374"/>
              <a:gd name="connsiteX2983" fmla="*/ 6190432 w 6798686"/>
              <a:gd name="connsiteY2983" fmla="*/ 515503 h 1542374"/>
              <a:gd name="connsiteX2984" fmla="*/ 6238327 w 6798686"/>
              <a:gd name="connsiteY2984" fmla="*/ 594737 h 1542374"/>
              <a:gd name="connsiteX2985" fmla="*/ 6590966 w 6798686"/>
              <a:gd name="connsiteY2985" fmla="*/ 920446 h 1542374"/>
              <a:gd name="connsiteX2986" fmla="*/ 6621359 w 6798686"/>
              <a:gd name="connsiteY2986" fmla="*/ 939735 h 1542374"/>
              <a:gd name="connsiteX2987" fmla="*/ 6623626 w 6798686"/>
              <a:gd name="connsiteY2987" fmla="*/ 936200 h 1542374"/>
              <a:gd name="connsiteX2988" fmla="*/ 6593213 w 6798686"/>
              <a:gd name="connsiteY2988" fmla="*/ 916892 h 1542374"/>
              <a:gd name="connsiteX2989" fmla="*/ 6241882 w 6798686"/>
              <a:gd name="connsiteY2989" fmla="*/ 592495 h 1542374"/>
              <a:gd name="connsiteX2990" fmla="*/ 6194044 w 6798686"/>
              <a:gd name="connsiteY2990" fmla="*/ 513368 h 1542374"/>
              <a:gd name="connsiteX2991" fmla="*/ 6093295 w 6798686"/>
              <a:gd name="connsiteY2991" fmla="*/ 357927 h 1542374"/>
              <a:gd name="connsiteX2992" fmla="*/ 5877159 w 6798686"/>
              <a:gd name="connsiteY2992" fmla="*/ 158890 h 1542374"/>
              <a:gd name="connsiteX2993" fmla="*/ 5797225 w 6798686"/>
              <a:gd name="connsiteY2993" fmla="*/ 30649 h 1542374"/>
              <a:gd name="connsiteX2994" fmla="*/ 5882538 w 6798686"/>
              <a:gd name="connsiteY2994" fmla="*/ 0 h 1542374"/>
              <a:gd name="connsiteX2995" fmla="*/ 5877641 w 6798686"/>
              <a:gd name="connsiteY2995" fmla="*/ 0 h 1542374"/>
              <a:gd name="connsiteX2996" fmla="*/ 5907884 w 6798686"/>
              <a:gd name="connsiteY2996" fmla="*/ 46467 h 1542374"/>
              <a:gd name="connsiteX2997" fmla="*/ 5974603 w 6798686"/>
              <a:gd name="connsiteY2997" fmla="*/ 137849 h 1542374"/>
              <a:gd name="connsiteX2998" fmla="*/ 6051048 w 6798686"/>
              <a:gd name="connsiteY2998" fmla="*/ 219052 h 1542374"/>
              <a:gd name="connsiteX2999" fmla="*/ 6158943 w 6798686"/>
              <a:gd name="connsiteY2999" fmla="*/ 340073 h 1542374"/>
              <a:gd name="connsiteX3000" fmla="*/ 6246665 w 6798686"/>
              <a:gd name="connsiteY3000" fmla="*/ 487905 h 1542374"/>
              <a:gd name="connsiteX3001" fmla="*/ 6287683 w 6798686"/>
              <a:gd name="connsiteY3001" fmla="*/ 561395 h 1542374"/>
              <a:gd name="connsiteX3002" fmla="*/ 6582090 w 6798686"/>
              <a:gd name="connsiteY3002" fmla="*/ 897161 h 1542374"/>
              <a:gd name="connsiteX3003" fmla="*/ 6611407 w 6798686"/>
              <a:gd name="connsiteY3003" fmla="*/ 922944 h 1542374"/>
              <a:gd name="connsiteX3004" fmla="*/ 6614116 w 6798686"/>
              <a:gd name="connsiteY3004" fmla="*/ 919870 h 1542374"/>
              <a:gd name="connsiteX3005" fmla="*/ 6584798 w 6798686"/>
              <a:gd name="connsiteY3005" fmla="*/ 894068 h 1542374"/>
              <a:gd name="connsiteX3006" fmla="*/ 6291237 w 6798686"/>
              <a:gd name="connsiteY3006" fmla="*/ 559337 h 1542374"/>
              <a:gd name="connsiteX3007" fmla="*/ 6250258 w 6798686"/>
              <a:gd name="connsiteY3007" fmla="*/ 485933 h 1542374"/>
              <a:gd name="connsiteX3008" fmla="*/ 6162324 w 6798686"/>
              <a:gd name="connsiteY3008" fmla="*/ 337728 h 1542374"/>
              <a:gd name="connsiteX3009" fmla="*/ 6053929 w 6798686"/>
              <a:gd name="connsiteY3009" fmla="*/ 216123 h 1542374"/>
              <a:gd name="connsiteX3010" fmla="*/ 5977792 w 6798686"/>
              <a:gd name="connsiteY3010" fmla="*/ 135274 h 1542374"/>
              <a:gd name="connsiteX3011" fmla="*/ 5911244 w 6798686"/>
              <a:gd name="connsiteY3011" fmla="*/ 44105 h 1542374"/>
              <a:gd name="connsiteX3012" fmla="*/ 6249676 w 6798686"/>
              <a:gd name="connsiteY3012" fmla="*/ 0 h 1542374"/>
              <a:gd name="connsiteX3013" fmla="*/ 6245414 w 6798686"/>
              <a:gd name="connsiteY3013" fmla="*/ 0 h 1542374"/>
              <a:gd name="connsiteX3014" fmla="*/ 6276233 w 6798686"/>
              <a:gd name="connsiteY3014" fmla="*/ 65976 h 1542374"/>
              <a:gd name="connsiteX3015" fmla="*/ 6559649 w 6798686"/>
              <a:gd name="connsiteY3015" fmla="*/ 809170 h 1542374"/>
              <a:gd name="connsiteX3016" fmla="*/ 6573213 w 6798686"/>
              <a:gd name="connsiteY3016" fmla="*/ 847978 h 1542374"/>
              <a:gd name="connsiteX3017" fmla="*/ 6569736 w 6798686"/>
              <a:gd name="connsiteY3017" fmla="*/ 841696 h 1542374"/>
              <a:gd name="connsiteX3018" fmla="*/ 6389969 w 6798686"/>
              <a:gd name="connsiteY3018" fmla="*/ 493073 h 1542374"/>
              <a:gd name="connsiteX3019" fmla="*/ 6366740 w 6798686"/>
              <a:gd name="connsiteY3019" fmla="*/ 440864 h 1542374"/>
              <a:gd name="connsiteX3020" fmla="*/ 6300363 w 6798686"/>
              <a:gd name="connsiteY3020" fmla="*/ 297397 h 1542374"/>
              <a:gd name="connsiteX3021" fmla="*/ 6226972 w 6798686"/>
              <a:gd name="connsiteY3021" fmla="*/ 169001 h 1542374"/>
              <a:gd name="connsiteX3022" fmla="*/ 6179116 w 6798686"/>
              <a:gd name="connsiteY3022" fmla="*/ 88026 h 1542374"/>
              <a:gd name="connsiteX3023" fmla="*/ 6131107 w 6798686"/>
              <a:gd name="connsiteY3023" fmla="*/ 0 h 1542374"/>
              <a:gd name="connsiteX3024" fmla="*/ 6126631 w 6798686"/>
              <a:gd name="connsiteY3024" fmla="*/ 0 h 1542374"/>
              <a:gd name="connsiteX3025" fmla="*/ 6175677 w 6798686"/>
              <a:gd name="connsiteY3025" fmla="*/ 89943 h 1542374"/>
              <a:gd name="connsiteX3026" fmla="*/ 6223610 w 6798686"/>
              <a:gd name="connsiteY3026" fmla="*/ 171039 h 1542374"/>
              <a:gd name="connsiteX3027" fmla="*/ 6296847 w 6798686"/>
              <a:gd name="connsiteY3027" fmla="*/ 299171 h 1542374"/>
              <a:gd name="connsiteX3028" fmla="*/ 6363149 w 6798686"/>
              <a:gd name="connsiteY3028" fmla="*/ 442451 h 1542374"/>
              <a:gd name="connsiteX3029" fmla="*/ 6386395 w 6798686"/>
              <a:gd name="connsiteY3029" fmla="*/ 494685 h 1542374"/>
              <a:gd name="connsiteX3030" fmla="*/ 6566297 w 6798686"/>
              <a:gd name="connsiteY3030" fmla="*/ 843598 h 1542374"/>
              <a:gd name="connsiteX3031" fmla="*/ 6580898 w 6798686"/>
              <a:gd name="connsiteY3031" fmla="*/ 869976 h 1542374"/>
              <a:gd name="connsiteX3032" fmla="*/ 6581743 w 6798686"/>
              <a:gd name="connsiteY3032" fmla="*/ 872358 h 1542374"/>
              <a:gd name="connsiteX3033" fmla="*/ 6582147 w 6798686"/>
              <a:gd name="connsiteY3033" fmla="*/ 872224 h 1542374"/>
              <a:gd name="connsiteX3034" fmla="*/ 6588506 w 6798686"/>
              <a:gd name="connsiteY3034" fmla="*/ 883693 h 1542374"/>
              <a:gd name="connsiteX3035" fmla="*/ 6576883 w 6798686"/>
              <a:gd name="connsiteY3035" fmla="*/ 869323 h 1542374"/>
              <a:gd name="connsiteX3036" fmla="*/ 6340613 w 6798686"/>
              <a:gd name="connsiteY3036" fmla="*/ 526202 h 1542374"/>
              <a:gd name="connsiteX3037" fmla="*/ 6307221 w 6798686"/>
              <a:gd name="connsiteY3037" fmla="*/ 460182 h 1542374"/>
              <a:gd name="connsiteX3038" fmla="*/ 6231334 w 6798686"/>
              <a:gd name="connsiteY3038" fmla="*/ 317559 h 1542374"/>
              <a:gd name="connsiteX3039" fmla="*/ 6141959 w 6798686"/>
              <a:gd name="connsiteY3039" fmla="*/ 195143 h 1542374"/>
              <a:gd name="connsiteX3040" fmla="*/ 6078463 w 6798686"/>
              <a:gd name="connsiteY3040" fmla="*/ 111651 h 1542374"/>
              <a:gd name="connsiteX3041" fmla="*/ 6009116 w 6798686"/>
              <a:gd name="connsiteY3041" fmla="*/ 0 h 1542374"/>
              <a:gd name="connsiteX3042" fmla="*/ 6004403 w 6798686"/>
              <a:gd name="connsiteY3042" fmla="*/ 0 h 1542374"/>
              <a:gd name="connsiteX3043" fmla="*/ 6075140 w 6798686"/>
              <a:gd name="connsiteY3043" fmla="*/ 113897 h 1542374"/>
              <a:gd name="connsiteX3044" fmla="*/ 6138828 w 6798686"/>
              <a:gd name="connsiteY3044" fmla="*/ 197652 h 1542374"/>
              <a:gd name="connsiteX3045" fmla="*/ 6227896 w 6798686"/>
              <a:gd name="connsiteY3045" fmla="*/ 319626 h 1542374"/>
              <a:gd name="connsiteX3046" fmla="*/ 6303629 w 6798686"/>
              <a:gd name="connsiteY3046" fmla="*/ 461968 h 1542374"/>
              <a:gd name="connsiteX3047" fmla="*/ 6337039 w 6798686"/>
              <a:gd name="connsiteY3047" fmla="*/ 528048 h 1542374"/>
              <a:gd name="connsiteX3048" fmla="*/ 6573751 w 6798686"/>
              <a:gd name="connsiteY3048" fmla="*/ 871859 h 1542374"/>
              <a:gd name="connsiteX3049" fmla="*/ 6601456 w 6798686"/>
              <a:gd name="connsiteY3049" fmla="*/ 906095 h 1542374"/>
              <a:gd name="connsiteX3050" fmla="*/ 6604587 w 6798686"/>
              <a:gd name="connsiteY3050" fmla="*/ 903578 h 1542374"/>
              <a:gd name="connsiteX3051" fmla="*/ 6592541 w 6798686"/>
              <a:gd name="connsiteY3051" fmla="*/ 888688 h 1542374"/>
              <a:gd name="connsiteX3052" fmla="*/ 6595000 w 6798686"/>
              <a:gd name="connsiteY3052" fmla="*/ 887324 h 1542374"/>
              <a:gd name="connsiteX3053" fmla="*/ 6584260 w 6798686"/>
              <a:gd name="connsiteY3053" fmla="*/ 867920 h 1542374"/>
              <a:gd name="connsiteX3054" fmla="*/ 6563281 w 6798686"/>
              <a:gd name="connsiteY3054" fmla="*/ 807901 h 1542374"/>
              <a:gd name="connsiteX3055" fmla="*/ 6279748 w 6798686"/>
              <a:gd name="connsiteY3055" fmla="*/ 64401 h 15423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Lst>
            <a:rect l="l" t="t" r="r" b="b"/>
            <a:pathLst>
              <a:path w="6798686" h="1542374">
                <a:moveTo>
                  <a:pt x="1654070" y="1112702"/>
                </a:moveTo>
                <a:cubicBezTo>
                  <a:pt x="1655627" y="1113758"/>
                  <a:pt x="1657202" y="1114834"/>
                  <a:pt x="1658777" y="1115891"/>
                </a:cubicBezTo>
                <a:cubicBezTo>
                  <a:pt x="1660083" y="1116775"/>
                  <a:pt x="1661371" y="1117620"/>
                  <a:pt x="1662677" y="1118484"/>
                </a:cubicBezTo>
                <a:cubicBezTo>
                  <a:pt x="1666693" y="1122711"/>
                  <a:pt x="1670708" y="1126919"/>
                  <a:pt x="1674723" y="1131068"/>
                </a:cubicBezTo>
                <a:cubicBezTo>
                  <a:pt x="1672341" y="1129301"/>
                  <a:pt x="1669978" y="1127495"/>
                  <a:pt x="1667596" y="1125689"/>
                </a:cubicBezTo>
                <a:cubicBezTo>
                  <a:pt x="1663100" y="1121405"/>
                  <a:pt x="1658585" y="1117063"/>
                  <a:pt x="1654070" y="1112702"/>
                </a:cubicBezTo>
                <a:close/>
                <a:moveTo>
                  <a:pt x="1633186" y="1098312"/>
                </a:moveTo>
                <a:cubicBezTo>
                  <a:pt x="1633436" y="1098485"/>
                  <a:pt x="1633686" y="1098657"/>
                  <a:pt x="1633936" y="1098830"/>
                </a:cubicBezTo>
                <a:cubicBezTo>
                  <a:pt x="1634455" y="1099349"/>
                  <a:pt x="1634954" y="1099849"/>
                  <a:pt x="1635454" y="1100348"/>
                </a:cubicBezTo>
                <a:cubicBezTo>
                  <a:pt x="1634704" y="1099656"/>
                  <a:pt x="1633936" y="1098984"/>
                  <a:pt x="1633186" y="1098312"/>
                </a:cubicBezTo>
                <a:close/>
                <a:moveTo>
                  <a:pt x="1620872" y="1079887"/>
                </a:moveTo>
                <a:cubicBezTo>
                  <a:pt x="1625444" y="1082750"/>
                  <a:pt x="1630017" y="1085574"/>
                  <a:pt x="1634589" y="1088360"/>
                </a:cubicBezTo>
                <a:cubicBezTo>
                  <a:pt x="1638854" y="1093028"/>
                  <a:pt x="1643139" y="1097697"/>
                  <a:pt x="1647461" y="1102327"/>
                </a:cubicBezTo>
                <a:cubicBezTo>
                  <a:pt x="1647865" y="1102750"/>
                  <a:pt x="1648268" y="1103192"/>
                  <a:pt x="1648672" y="1103614"/>
                </a:cubicBezTo>
                <a:cubicBezTo>
                  <a:pt x="1644233" y="1100579"/>
                  <a:pt x="1639815" y="1097505"/>
                  <a:pt x="1635377" y="1094392"/>
                </a:cubicBezTo>
                <a:cubicBezTo>
                  <a:pt x="1630555" y="1089609"/>
                  <a:pt x="1625713" y="1084767"/>
                  <a:pt x="1620872" y="1079887"/>
                </a:cubicBezTo>
                <a:close/>
                <a:moveTo>
                  <a:pt x="1595627" y="1063768"/>
                </a:moveTo>
                <a:cubicBezTo>
                  <a:pt x="1598932" y="1065920"/>
                  <a:pt x="1602236" y="1068072"/>
                  <a:pt x="1605540" y="1070185"/>
                </a:cubicBezTo>
                <a:cubicBezTo>
                  <a:pt x="1608710" y="1073432"/>
                  <a:pt x="1611861" y="1076660"/>
                  <a:pt x="1615012" y="1079849"/>
                </a:cubicBezTo>
                <a:cubicBezTo>
                  <a:pt x="1611650" y="1077409"/>
                  <a:pt x="1608268" y="1074950"/>
                  <a:pt x="1604887" y="1072471"/>
                </a:cubicBezTo>
                <a:cubicBezTo>
                  <a:pt x="1601794" y="1069589"/>
                  <a:pt x="1598720" y="1066689"/>
                  <a:pt x="1595627" y="1063768"/>
                </a:cubicBezTo>
                <a:close/>
                <a:moveTo>
                  <a:pt x="1589268" y="1047342"/>
                </a:moveTo>
                <a:cubicBezTo>
                  <a:pt x="1594897" y="1050531"/>
                  <a:pt x="1600526" y="1053701"/>
                  <a:pt x="1606155" y="1056814"/>
                </a:cubicBezTo>
                <a:cubicBezTo>
                  <a:pt x="1612130" y="1063538"/>
                  <a:pt x="1618105" y="1070224"/>
                  <a:pt x="1624138" y="1076871"/>
                </a:cubicBezTo>
                <a:cubicBezTo>
                  <a:pt x="1618643" y="1073451"/>
                  <a:pt x="1613168" y="1069993"/>
                  <a:pt x="1607711" y="1066477"/>
                </a:cubicBezTo>
                <a:cubicBezTo>
                  <a:pt x="1601563" y="1060195"/>
                  <a:pt x="1595416" y="1053797"/>
                  <a:pt x="1589268" y="1047342"/>
                </a:cubicBezTo>
                <a:close/>
                <a:moveTo>
                  <a:pt x="1562217" y="1031588"/>
                </a:moveTo>
                <a:cubicBezTo>
                  <a:pt x="1567078" y="1034489"/>
                  <a:pt x="1571958" y="1037352"/>
                  <a:pt x="1576818" y="1040176"/>
                </a:cubicBezTo>
                <a:cubicBezTo>
                  <a:pt x="1582006" y="1045690"/>
                  <a:pt x="1587174" y="1051107"/>
                  <a:pt x="1592341" y="1056506"/>
                </a:cubicBezTo>
                <a:cubicBezTo>
                  <a:pt x="1587558" y="1053355"/>
                  <a:pt x="1582774" y="1050166"/>
                  <a:pt x="1578009" y="1046958"/>
                </a:cubicBezTo>
                <a:cubicBezTo>
                  <a:pt x="1572745" y="1041886"/>
                  <a:pt x="1567481" y="1036756"/>
                  <a:pt x="1562217" y="1031588"/>
                </a:cubicBezTo>
                <a:close/>
                <a:moveTo>
                  <a:pt x="1536531" y="1015930"/>
                </a:moveTo>
                <a:cubicBezTo>
                  <a:pt x="1540123" y="1018159"/>
                  <a:pt x="1543716" y="1020387"/>
                  <a:pt x="1547308" y="1022578"/>
                </a:cubicBezTo>
                <a:cubicBezTo>
                  <a:pt x="1551016" y="1026266"/>
                  <a:pt x="1554686" y="1029917"/>
                  <a:pt x="1558375" y="1033548"/>
                </a:cubicBezTo>
                <a:cubicBezTo>
                  <a:pt x="1554801" y="1031069"/>
                  <a:pt x="1551228" y="1028552"/>
                  <a:pt x="1547654" y="1026036"/>
                </a:cubicBezTo>
                <a:cubicBezTo>
                  <a:pt x="1543946" y="1022693"/>
                  <a:pt x="1540239" y="1019331"/>
                  <a:pt x="1536531" y="1015930"/>
                </a:cubicBezTo>
                <a:close/>
                <a:moveTo>
                  <a:pt x="1558259" y="1014201"/>
                </a:moveTo>
                <a:cubicBezTo>
                  <a:pt x="1564638" y="1017467"/>
                  <a:pt x="1571016" y="1020695"/>
                  <a:pt x="1577433" y="1023884"/>
                </a:cubicBezTo>
                <a:cubicBezTo>
                  <a:pt x="1584292" y="1031857"/>
                  <a:pt x="1591170" y="1039830"/>
                  <a:pt x="1598105" y="1047726"/>
                </a:cubicBezTo>
                <a:cubicBezTo>
                  <a:pt x="1591919" y="1044230"/>
                  <a:pt x="1585752" y="1040695"/>
                  <a:pt x="1579566" y="1037102"/>
                </a:cubicBezTo>
                <a:cubicBezTo>
                  <a:pt x="1572476" y="1029571"/>
                  <a:pt x="1565368" y="1021944"/>
                  <a:pt x="1558259" y="1014201"/>
                </a:cubicBezTo>
                <a:close/>
                <a:moveTo>
                  <a:pt x="1530171" y="999446"/>
                </a:moveTo>
                <a:cubicBezTo>
                  <a:pt x="1536031" y="1002597"/>
                  <a:pt x="1541929" y="1005709"/>
                  <a:pt x="1547808" y="1008783"/>
                </a:cubicBezTo>
                <a:cubicBezTo>
                  <a:pt x="1554244" y="1015873"/>
                  <a:pt x="1560680" y="1022866"/>
                  <a:pt x="1567097" y="1029763"/>
                </a:cubicBezTo>
                <a:cubicBezTo>
                  <a:pt x="1561391" y="1026381"/>
                  <a:pt x="1555685" y="1022962"/>
                  <a:pt x="1549998" y="1019465"/>
                </a:cubicBezTo>
                <a:cubicBezTo>
                  <a:pt x="1543408" y="1012876"/>
                  <a:pt x="1536780" y="1006209"/>
                  <a:pt x="1530171" y="999446"/>
                </a:cubicBezTo>
                <a:close/>
                <a:moveTo>
                  <a:pt x="1502717" y="984288"/>
                </a:moveTo>
                <a:cubicBezTo>
                  <a:pt x="1507827" y="987170"/>
                  <a:pt x="1512938" y="990032"/>
                  <a:pt x="1518068" y="992856"/>
                </a:cubicBezTo>
                <a:cubicBezTo>
                  <a:pt x="1523716" y="998697"/>
                  <a:pt x="1529345" y="1004461"/>
                  <a:pt x="1534974" y="1010167"/>
                </a:cubicBezTo>
                <a:cubicBezTo>
                  <a:pt x="1530018" y="1007054"/>
                  <a:pt x="1525041" y="1003903"/>
                  <a:pt x="1520085" y="1000733"/>
                </a:cubicBezTo>
                <a:cubicBezTo>
                  <a:pt x="1514302" y="995316"/>
                  <a:pt x="1508519" y="989840"/>
                  <a:pt x="1502717" y="984288"/>
                </a:cubicBezTo>
                <a:close/>
                <a:moveTo>
                  <a:pt x="1528538" y="981291"/>
                </a:moveTo>
                <a:cubicBezTo>
                  <a:pt x="1535416" y="984442"/>
                  <a:pt x="1542332" y="987535"/>
                  <a:pt x="1549249" y="990551"/>
                </a:cubicBezTo>
                <a:cubicBezTo>
                  <a:pt x="1556108" y="998793"/>
                  <a:pt x="1563024" y="1006997"/>
                  <a:pt x="1569960" y="1015162"/>
                </a:cubicBezTo>
                <a:cubicBezTo>
                  <a:pt x="1563158" y="1011723"/>
                  <a:pt x="1556357" y="1008226"/>
                  <a:pt x="1549575" y="1004691"/>
                </a:cubicBezTo>
                <a:cubicBezTo>
                  <a:pt x="1542563" y="996987"/>
                  <a:pt x="1535551" y="989187"/>
                  <a:pt x="1528538" y="981291"/>
                </a:cubicBezTo>
                <a:close/>
                <a:moveTo>
                  <a:pt x="1478376" y="970282"/>
                </a:moveTo>
                <a:cubicBezTo>
                  <a:pt x="1481661" y="972203"/>
                  <a:pt x="1484946" y="974125"/>
                  <a:pt x="1488250" y="976027"/>
                </a:cubicBezTo>
                <a:cubicBezTo>
                  <a:pt x="1492477" y="980138"/>
                  <a:pt x="1496723" y="984211"/>
                  <a:pt x="1500950" y="988245"/>
                </a:cubicBezTo>
                <a:cubicBezTo>
                  <a:pt x="1498183" y="986420"/>
                  <a:pt x="1495417" y="984576"/>
                  <a:pt x="1492650" y="982732"/>
                </a:cubicBezTo>
                <a:cubicBezTo>
                  <a:pt x="1487886" y="978620"/>
                  <a:pt x="1483140" y="974471"/>
                  <a:pt x="1478376" y="970282"/>
                </a:cubicBezTo>
                <a:close/>
                <a:moveTo>
                  <a:pt x="1499951" y="967977"/>
                </a:moveTo>
                <a:cubicBezTo>
                  <a:pt x="1506444" y="971089"/>
                  <a:pt x="1512938" y="974144"/>
                  <a:pt x="1519470" y="977160"/>
                </a:cubicBezTo>
                <a:cubicBezTo>
                  <a:pt x="1526021" y="984576"/>
                  <a:pt x="1532554" y="991896"/>
                  <a:pt x="1539086" y="999158"/>
                </a:cubicBezTo>
                <a:cubicBezTo>
                  <a:pt x="1532592" y="995700"/>
                  <a:pt x="1526137" y="992203"/>
                  <a:pt x="1519682" y="988649"/>
                </a:cubicBezTo>
                <a:cubicBezTo>
                  <a:pt x="1513111" y="981848"/>
                  <a:pt x="1506521" y="974951"/>
                  <a:pt x="1499951" y="967977"/>
                </a:cubicBezTo>
                <a:close/>
                <a:moveTo>
                  <a:pt x="1456762" y="957372"/>
                </a:moveTo>
                <a:cubicBezTo>
                  <a:pt x="1457281" y="957679"/>
                  <a:pt x="1457818" y="958006"/>
                  <a:pt x="1458337" y="958332"/>
                </a:cubicBezTo>
                <a:cubicBezTo>
                  <a:pt x="1459375" y="959274"/>
                  <a:pt x="1460431" y="960215"/>
                  <a:pt x="1461469" y="961137"/>
                </a:cubicBezTo>
                <a:cubicBezTo>
                  <a:pt x="1459893" y="959888"/>
                  <a:pt x="1458318" y="958621"/>
                  <a:pt x="1456762" y="957372"/>
                </a:cubicBezTo>
                <a:close/>
                <a:moveTo>
                  <a:pt x="1471574" y="953990"/>
                </a:moveTo>
                <a:cubicBezTo>
                  <a:pt x="1477568" y="957007"/>
                  <a:pt x="1483582" y="959985"/>
                  <a:pt x="1489595" y="962924"/>
                </a:cubicBezTo>
                <a:cubicBezTo>
                  <a:pt x="1495590" y="969322"/>
                  <a:pt x="1501564" y="975662"/>
                  <a:pt x="1507539" y="981906"/>
                </a:cubicBezTo>
                <a:cubicBezTo>
                  <a:pt x="1501564" y="978544"/>
                  <a:pt x="1495609" y="975143"/>
                  <a:pt x="1489653" y="971704"/>
                </a:cubicBezTo>
                <a:cubicBezTo>
                  <a:pt x="1483621" y="965863"/>
                  <a:pt x="1477607" y="959965"/>
                  <a:pt x="1471574" y="953990"/>
                </a:cubicBezTo>
                <a:close/>
                <a:moveTo>
                  <a:pt x="1498395" y="946863"/>
                </a:moveTo>
                <a:cubicBezTo>
                  <a:pt x="1505714" y="949783"/>
                  <a:pt x="1513053" y="952626"/>
                  <a:pt x="1520412" y="955451"/>
                </a:cubicBezTo>
                <a:cubicBezTo>
                  <a:pt x="1527808" y="964576"/>
                  <a:pt x="1535262" y="973664"/>
                  <a:pt x="1542755" y="982732"/>
                </a:cubicBezTo>
                <a:cubicBezTo>
                  <a:pt x="1535512" y="979504"/>
                  <a:pt x="1528289" y="976238"/>
                  <a:pt x="1521065" y="972895"/>
                </a:cubicBezTo>
                <a:cubicBezTo>
                  <a:pt x="1513533" y="964327"/>
                  <a:pt x="1505964" y="955643"/>
                  <a:pt x="1498395" y="946863"/>
                </a:cubicBezTo>
                <a:close/>
                <a:moveTo>
                  <a:pt x="1444927" y="940215"/>
                </a:moveTo>
                <a:cubicBezTo>
                  <a:pt x="1449865" y="942828"/>
                  <a:pt x="1454783" y="945422"/>
                  <a:pt x="1459740" y="947958"/>
                </a:cubicBezTo>
                <a:cubicBezTo>
                  <a:pt x="1464850" y="953087"/>
                  <a:pt x="1469961" y="958159"/>
                  <a:pt x="1475071" y="963174"/>
                </a:cubicBezTo>
                <a:cubicBezTo>
                  <a:pt x="1470268" y="960330"/>
                  <a:pt x="1465484" y="957448"/>
                  <a:pt x="1460700" y="954548"/>
                </a:cubicBezTo>
                <a:cubicBezTo>
                  <a:pt x="1455436" y="949821"/>
                  <a:pt x="1450191" y="945057"/>
                  <a:pt x="1444927" y="940215"/>
                </a:cubicBezTo>
                <a:close/>
                <a:moveTo>
                  <a:pt x="1469288" y="934970"/>
                </a:moveTo>
                <a:cubicBezTo>
                  <a:pt x="1476320" y="937929"/>
                  <a:pt x="1483371" y="940849"/>
                  <a:pt x="1490441" y="943712"/>
                </a:cubicBezTo>
                <a:cubicBezTo>
                  <a:pt x="1497626" y="952127"/>
                  <a:pt x="1504812" y="960426"/>
                  <a:pt x="1511978" y="968611"/>
                </a:cubicBezTo>
                <a:cubicBezTo>
                  <a:pt x="1505023" y="965345"/>
                  <a:pt x="1498068" y="962002"/>
                  <a:pt x="1491152" y="958621"/>
                </a:cubicBezTo>
                <a:cubicBezTo>
                  <a:pt x="1483870" y="950840"/>
                  <a:pt x="1476589" y="942963"/>
                  <a:pt x="1469288" y="934970"/>
                </a:cubicBezTo>
                <a:close/>
                <a:moveTo>
                  <a:pt x="1419183" y="926344"/>
                </a:moveTo>
                <a:cubicBezTo>
                  <a:pt x="1422737" y="928304"/>
                  <a:pt x="1426311" y="930283"/>
                  <a:pt x="1429884" y="932223"/>
                </a:cubicBezTo>
                <a:cubicBezTo>
                  <a:pt x="1433458" y="935566"/>
                  <a:pt x="1437050" y="938890"/>
                  <a:pt x="1440643" y="942194"/>
                </a:cubicBezTo>
                <a:cubicBezTo>
                  <a:pt x="1437165" y="940023"/>
                  <a:pt x="1433708" y="937852"/>
                  <a:pt x="1430249" y="935643"/>
                </a:cubicBezTo>
                <a:cubicBezTo>
                  <a:pt x="1426561" y="932569"/>
                  <a:pt x="1422872" y="929457"/>
                  <a:pt x="1419183" y="926344"/>
                </a:cubicBezTo>
                <a:close/>
                <a:moveTo>
                  <a:pt x="1440432" y="922521"/>
                </a:moveTo>
                <a:cubicBezTo>
                  <a:pt x="1447060" y="925460"/>
                  <a:pt x="1453688" y="928342"/>
                  <a:pt x="1460354" y="931186"/>
                </a:cubicBezTo>
                <a:cubicBezTo>
                  <a:pt x="1467213" y="938755"/>
                  <a:pt x="1474072" y="946229"/>
                  <a:pt x="1480931" y="953606"/>
                </a:cubicBezTo>
                <a:cubicBezTo>
                  <a:pt x="1474322" y="950321"/>
                  <a:pt x="1467732" y="946978"/>
                  <a:pt x="1461161" y="943597"/>
                </a:cubicBezTo>
                <a:cubicBezTo>
                  <a:pt x="1454264" y="936661"/>
                  <a:pt x="1447348" y="929629"/>
                  <a:pt x="1440432" y="922521"/>
                </a:cubicBezTo>
                <a:close/>
                <a:moveTo>
                  <a:pt x="1397435" y="914145"/>
                </a:moveTo>
                <a:cubicBezTo>
                  <a:pt x="1398357" y="914663"/>
                  <a:pt x="1399260" y="915182"/>
                  <a:pt x="1400182" y="915720"/>
                </a:cubicBezTo>
                <a:cubicBezTo>
                  <a:pt x="1400778" y="916219"/>
                  <a:pt x="1401373" y="916757"/>
                  <a:pt x="1401969" y="917276"/>
                </a:cubicBezTo>
                <a:cubicBezTo>
                  <a:pt x="1400797" y="916488"/>
                  <a:pt x="1399625" y="915701"/>
                  <a:pt x="1398453" y="914932"/>
                </a:cubicBezTo>
                <a:cubicBezTo>
                  <a:pt x="1398107" y="914663"/>
                  <a:pt x="1397781" y="914414"/>
                  <a:pt x="1397435" y="914145"/>
                </a:cubicBezTo>
                <a:close/>
                <a:moveTo>
                  <a:pt x="1468366" y="911455"/>
                </a:moveTo>
                <a:cubicBezTo>
                  <a:pt x="1476032" y="914068"/>
                  <a:pt x="1483717" y="916623"/>
                  <a:pt x="1491440" y="919140"/>
                </a:cubicBezTo>
                <a:cubicBezTo>
                  <a:pt x="1499240" y="929053"/>
                  <a:pt x="1507117" y="938909"/>
                  <a:pt x="1515013" y="948726"/>
                </a:cubicBezTo>
                <a:cubicBezTo>
                  <a:pt x="1507424" y="945806"/>
                  <a:pt x="1499855" y="942809"/>
                  <a:pt x="1492304" y="939754"/>
                </a:cubicBezTo>
                <a:cubicBezTo>
                  <a:pt x="1484331" y="930456"/>
                  <a:pt x="1476358" y="921022"/>
                  <a:pt x="1468366" y="911455"/>
                </a:cubicBezTo>
                <a:close/>
                <a:moveTo>
                  <a:pt x="1412363" y="909726"/>
                </a:moveTo>
                <a:cubicBezTo>
                  <a:pt x="1418338" y="912512"/>
                  <a:pt x="1424313" y="915259"/>
                  <a:pt x="1430288" y="917968"/>
                </a:cubicBezTo>
                <a:cubicBezTo>
                  <a:pt x="1436609" y="924500"/>
                  <a:pt x="1442929" y="930974"/>
                  <a:pt x="1449231" y="937353"/>
                </a:cubicBezTo>
                <a:cubicBezTo>
                  <a:pt x="1443409" y="934298"/>
                  <a:pt x="1437608" y="931243"/>
                  <a:pt x="1431825" y="928112"/>
                </a:cubicBezTo>
                <a:cubicBezTo>
                  <a:pt x="1425350" y="922060"/>
                  <a:pt x="1418857" y="915931"/>
                  <a:pt x="1412363" y="909726"/>
                </a:cubicBezTo>
                <a:close/>
                <a:moveTo>
                  <a:pt x="1438875" y="901119"/>
                </a:moveTo>
                <a:cubicBezTo>
                  <a:pt x="1446272" y="903789"/>
                  <a:pt x="1453707" y="906421"/>
                  <a:pt x="1461161" y="908996"/>
                </a:cubicBezTo>
                <a:cubicBezTo>
                  <a:pt x="1468904" y="918294"/>
                  <a:pt x="1476608" y="927478"/>
                  <a:pt x="1484312" y="936527"/>
                </a:cubicBezTo>
                <a:cubicBezTo>
                  <a:pt x="1476954" y="933510"/>
                  <a:pt x="1469634" y="930456"/>
                  <a:pt x="1462333" y="927324"/>
                </a:cubicBezTo>
                <a:cubicBezTo>
                  <a:pt x="1454533" y="918717"/>
                  <a:pt x="1446695" y="909975"/>
                  <a:pt x="1438875" y="901119"/>
                </a:cubicBezTo>
                <a:close/>
                <a:moveTo>
                  <a:pt x="1384774" y="896565"/>
                </a:moveTo>
                <a:cubicBezTo>
                  <a:pt x="1389942" y="899101"/>
                  <a:pt x="1395091" y="901618"/>
                  <a:pt x="1400278" y="904077"/>
                </a:cubicBezTo>
                <a:cubicBezTo>
                  <a:pt x="1405754" y="909380"/>
                  <a:pt x="1411229" y="914606"/>
                  <a:pt x="1416685" y="919793"/>
                </a:cubicBezTo>
                <a:cubicBezTo>
                  <a:pt x="1411671" y="917007"/>
                  <a:pt x="1406657" y="914164"/>
                  <a:pt x="1401642" y="911320"/>
                </a:cubicBezTo>
                <a:cubicBezTo>
                  <a:pt x="1396032" y="906460"/>
                  <a:pt x="1390403" y="901541"/>
                  <a:pt x="1384774" y="896565"/>
                </a:cubicBezTo>
                <a:close/>
                <a:moveTo>
                  <a:pt x="1409519" y="890225"/>
                </a:moveTo>
                <a:cubicBezTo>
                  <a:pt x="1416647" y="892934"/>
                  <a:pt x="1423775" y="895605"/>
                  <a:pt x="1430941" y="898237"/>
                </a:cubicBezTo>
                <a:cubicBezTo>
                  <a:pt x="1438453" y="906767"/>
                  <a:pt x="1445926" y="915182"/>
                  <a:pt x="1453400" y="923462"/>
                </a:cubicBezTo>
                <a:cubicBezTo>
                  <a:pt x="1446349" y="920408"/>
                  <a:pt x="1439317" y="917295"/>
                  <a:pt x="1432305" y="914125"/>
                </a:cubicBezTo>
                <a:cubicBezTo>
                  <a:pt x="1424716" y="906268"/>
                  <a:pt x="1417127" y="898295"/>
                  <a:pt x="1409519" y="890225"/>
                </a:cubicBezTo>
                <a:close/>
                <a:moveTo>
                  <a:pt x="1358838" y="883636"/>
                </a:moveTo>
                <a:cubicBezTo>
                  <a:pt x="1362642" y="885576"/>
                  <a:pt x="1366465" y="887478"/>
                  <a:pt x="1370269" y="889380"/>
                </a:cubicBezTo>
                <a:cubicBezTo>
                  <a:pt x="1374342" y="893030"/>
                  <a:pt x="1378415" y="896662"/>
                  <a:pt x="1382488" y="900254"/>
                </a:cubicBezTo>
                <a:cubicBezTo>
                  <a:pt x="1378741" y="898064"/>
                  <a:pt x="1375014" y="895874"/>
                  <a:pt x="1371287" y="893645"/>
                </a:cubicBezTo>
                <a:cubicBezTo>
                  <a:pt x="1367137" y="890341"/>
                  <a:pt x="1362988" y="886998"/>
                  <a:pt x="1358838" y="883636"/>
                </a:cubicBezTo>
                <a:close/>
                <a:moveTo>
                  <a:pt x="1380663" y="878890"/>
                </a:moveTo>
                <a:cubicBezTo>
                  <a:pt x="1387310" y="881561"/>
                  <a:pt x="1393996" y="884193"/>
                  <a:pt x="1400682" y="886806"/>
                </a:cubicBezTo>
                <a:cubicBezTo>
                  <a:pt x="1407848" y="894471"/>
                  <a:pt x="1414995" y="902022"/>
                  <a:pt x="1422142" y="909476"/>
                </a:cubicBezTo>
                <a:cubicBezTo>
                  <a:pt x="1415609" y="906479"/>
                  <a:pt x="1409077" y="903424"/>
                  <a:pt x="1402564" y="900312"/>
                </a:cubicBezTo>
                <a:cubicBezTo>
                  <a:pt x="1395264" y="893261"/>
                  <a:pt x="1387963" y="886114"/>
                  <a:pt x="1380663" y="878890"/>
                </a:cubicBezTo>
                <a:close/>
                <a:moveTo>
                  <a:pt x="1438683" y="875394"/>
                </a:moveTo>
                <a:cubicBezTo>
                  <a:pt x="1446599" y="877642"/>
                  <a:pt x="1454572" y="879851"/>
                  <a:pt x="1462564" y="882003"/>
                </a:cubicBezTo>
                <a:cubicBezTo>
                  <a:pt x="1470402" y="892204"/>
                  <a:pt x="1478279" y="902348"/>
                  <a:pt x="1486214" y="912473"/>
                </a:cubicBezTo>
                <a:cubicBezTo>
                  <a:pt x="1478318" y="909860"/>
                  <a:pt x="1470422" y="907209"/>
                  <a:pt x="1462583" y="904500"/>
                </a:cubicBezTo>
                <a:cubicBezTo>
                  <a:pt x="1454629" y="894913"/>
                  <a:pt x="1446656" y="885211"/>
                  <a:pt x="1438683" y="875394"/>
                </a:cubicBezTo>
                <a:close/>
                <a:moveTo>
                  <a:pt x="1338281" y="872954"/>
                </a:moveTo>
                <a:cubicBezTo>
                  <a:pt x="1339030" y="873357"/>
                  <a:pt x="1339779" y="873722"/>
                  <a:pt x="1340529" y="874106"/>
                </a:cubicBezTo>
                <a:cubicBezTo>
                  <a:pt x="1341720" y="875105"/>
                  <a:pt x="1342911" y="876085"/>
                  <a:pt x="1344102" y="877065"/>
                </a:cubicBezTo>
                <a:cubicBezTo>
                  <a:pt x="1343699" y="876815"/>
                  <a:pt x="1343295" y="876566"/>
                  <a:pt x="1342911" y="876316"/>
                </a:cubicBezTo>
                <a:cubicBezTo>
                  <a:pt x="1341355" y="875202"/>
                  <a:pt x="1339818" y="874068"/>
                  <a:pt x="1338281" y="872954"/>
                </a:cubicBezTo>
                <a:close/>
                <a:moveTo>
                  <a:pt x="1352152" y="867113"/>
                </a:moveTo>
                <a:cubicBezTo>
                  <a:pt x="1358262" y="869707"/>
                  <a:pt x="1364390" y="872281"/>
                  <a:pt x="1370538" y="874798"/>
                </a:cubicBezTo>
                <a:cubicBezTo>
                  <a:pt x="1377185" y="881465"/>
                  <a:pt x="1383832" y="888035"/>
                  <a:pt x="1390461" y="894529"/>
                </a:cubicBezTo>
                <a:cubicBezTo>
                  <a:pt x="1384486" y="891609"/>
                  <a:pt x="1378511" y="888669"/>
                  <a:pt x="1372536" y="885672"/>
                </a:cubicBezTo>
                <a:cubicBezTo>
                  <a:pt x="1365735" y="879563"/>
                  <a:pt x="1358934" y="873376"/>
                  <a:pt x="1352152" y="867113"/>
                </a:cubicBezTo>
                <a:close/>
                <a:moveTo>
                  <a:pt x="1408847" y="866671"/>
                </a:moveTo>
                <a:cubicBezTo>
                  <a:pt x="1416570" y="868996"/>
                  <a:pt x="1424313" y="871282"/>
                  <a:pt x="1432113" y="873530"/>
                </a:cubicBezTo>
                <a:cubicBezTo>
                  <a:pt x="1439875" y="883155"/>
                  <a:pt x="1447636" y="892627"/>
                  <a:pt x="1455360" y="901983"/>
                </a:cubicBezTo>
                <a:cubicBezTo>
                  <a:pt x="1447656" y="899274"/>
                  <a:pt x="1439990" y="896527"/>
                  <a:pt x="1432343" y="893722"/>
                </a:cubicBezTo>
                <a:cubicBezTo>
                  <a:pt x="1424524" y="884827"/>
                  <a:pt x="1416705" y="875816"/>
                  <a:pt x="1408847" y="866671"/>
                </a:cubicBezTo>
                <a:close/>
                <a:moveTo>
                  <a:pt x="1379183" y="857450"/>
                </a:moveTo>
                <a:cubicBezTo>
                  <a:pt x="1386657" y="859832"/>
                  <a:pt x="1394150" y="862176"/>
                  <a:pt x="1401681" y="864481"/>
                </a:cubicBezTo>
                <a:cubicBezTo>
                  <a:pt x="1409270" y="873357"/>
                  <a:pt x="1416839" y="882118"/>
                  <a:pt x="1424389" y="890763"/>
                </a:cubicBezTo>
                <a:cubicBezTo>
                  <a:pt x="1416935" y="887997"/>
                  <a:pt x="1409500" y="885153"/>
                  <a:pt x="1402103" y="882291"/>
                </a:cubicBezTo>
                <a:cubicBezTo>
                  <a:pt x="1394476" y="874106"/>
                  <a:pt x="1386849" y="865826"/>
                  <a:pt x="1379183" y="857450"/>
                </a:cubicBezTo>
                <a:close/>
                <a:moveTo>
                  <a:pt x="2787200" y="857353"/>
                </a:moveTo>
                <a:cubicBezTo>
                  <a:pt x="2746297" y="870937"/>
                  <a:pt x="2706721" y="882233"/>
                  <a:pt x="2668277" y="891340"/>
                </a:cubicBezTo>
                <a:cubicBezTo>
                  <a:pt x="2642821" y="897353"/>
                  <a:pt x="2617845" y="902560"/>
                  <a:pt x="2593427" y="906959"/>
                </a:cubicBezTo>
                <a:cubicBezTo>
                  <a:pt x="2500229" y="917487"/>
                  <a:pt x="2406647" y="922521"/>
                  <a:pt x="2312834" y="919850"/>
                </a:cubicBezTo>
                <a:cubicBezTo>
                  <a:pt x="2200290" y="916661"/>
                  <a:pt x="2099522" y="896508"/>
                  <a:pt x="2011204" y="859755"/>
                </a:cubicBezTo>
                <a:cubicBezTo>
                  <a:pt x="2035853" y="862445"/>
                  <a:pt x="2059926" y="865595"/>
                  <a:pt x="2083326" y="869476"/>
                </a:cubicBezTo>
                <a:cubicBezTo>
                  <a:pt x="2092567" y="871013"/>
                  <a:pt x="2101674" y="872512"/>
                  <a:pt x="2110684" y="873991"/>
                </a:cubicBezTo>
                <a:cubicBezTo>
                  <a:pt x="2194488" y="898237"/>
                  <a:pt x="2288300" y="909053"/>
                  <a:pt x="2390931" y="906191"/>
                </a:cubicBezTo>
                <a:cubicBezTo>
                  <a:pt x="2401075" y="905883"/>
                  <a:pt x="2411200" y="905480"/>
                  <a:pt x="2421305" y="905019"/>
                </a:cubicBezTo>
                <a:cubicBezTo>
                  <a:pt x="2429298" y="904980"/>
                  <a:pt x="2437328" y="904846"/>
                  <a:pt x="2445436" y="904615"/>
                </a:cubicBezTo>
                <a:cubicBezTo>
                  <a:pt x="2489297" y="903251"/>
                  <a:pt x="2536001" y="898640"/>
                  <a:pt x="2584358" y="890975"/>
                </a:cubicBezTo>
                <a:cubicBezTo>
                  <a:pt x="2653560" y="882368"/>
                  <a:pt x="2721379" y="870744"/>
                  <a:pt x="2787200" y="857353"/>
                </a:cubicBezTo>
                <a:close/>
                <a:moveTo>
                  <a:pt x="1324448" y="855087"/>
                </a:moveTo>
                <a:cubicBezTo>
                  <a:pt x="1329731" y="857450"/>
                  <a:pt x="1335072" y="859774"/>
                  <a:pt x="1340413" y="862080"/>
                </a:cubicBezTo>
                <a:cubicBezTo>
                  <a:pt x="1346235" y="867497"/>
                  <a:pt x="1352075" y="872896"/>
                  <a:pt x="1357915" y="878199"/>
                </a:cubicBezTo>
                <a:cubicBezTo>
                  <a:pt x="1352709" y="875528"/>
                  <a:pt x="1347522" y="872838"/>
                  <a:pt x="1342354" y="870110"/>
                </a:cubicBezTo>
                <a:cubicBezTo>
                  <a:pt x="1336379" y="865154"/>
                  <a:pt x="1330404" y="860159"/>
                  <a:pt x="1324448" y="855087"/>
                </a:cubicBezTo>
                <a:close/>
                <a:moveTo>
                  <a:pt x="2949351" y="849765"/>
                </a:moveTo>
                <a:cubicBezTo>
                  <a:pt x="2903106" y="871032"/>
                  <a:pt x="2858554" y="889553"/>
                  <a:pt x="2815403" y="905441"/>
                </a:cubicBezTo>
                <a:cubicBezTo>
                  <a:pt x="2758535" y="926383"/>
                  <a:pt x="2706317" y="942963"/>
                  <a:pt x="2655732" y="956123"/>
                </a:cubicBezTo>
                <a:cubicBezTo>
                  <a:pt x="2521515" y="990685"/>
                  <a:pt x="2397348" y="1005882"/>
                  <a:pt x="2253104" y="1005421"/>
                </a:cubicBezTo>
                <a:cubicBezTo>
                  <a:pt x="2232950" y="1005364"/>
                  <a:pt x="2212854" y="1005383"/>
                  <a:pt x="2191567" y="1005421"/>
                </a:cubicBezTo>
                <a:cubicBezTo>
                  <a:pt x="2075296" y="1005652"/>
                  <a:pt x="1943481" y="1005882"/>
                  <a:pt x="1809727" y="987285"/>
                </a:cubicBezTo>
                <a:cubicBezTo>
                  <a:pt x="1700736" y="972223"/>
                  <a:pt x="1594532" y="947766"/>
                  <a:pt x="1493034" y="914702"/>
                </a:cubicBezTo>
                <a:cubicBezTo>
                  <a:pt x="1484927" y="904404"/>
                  <a:pt x="1476858" y="894049"/>
                  <a:pt x="1468865" y="883693"/>
                </a:cubicBezTo>
                <a:cubicBezTo>
                  <a:pt x="1562640" y="908688"/>
                  <a:pt x="1661467" y="927612"/>
                  <a:pt x="1763829" y="939965"/>
                </a:cubicBezTo>
                <a:cubicBezTo>
                  <a:pt x="1868247" y="952626"/>
                  <a:pt x="1968303" y="955546"/>
                  <a:pt x="2065075" y="958371"/>
                </a:cubicBezTo>
                <a:cubicBezTo>
                  <a:pt x="2111011" y="959716"/>
                  <a:pt x="2154392" y="960984"/>
                  <a:pt x="2196504" y="963251"/>
                </a:cubicBezTo>
                <a:cubicBezTo>
                  <a:pt x="2343842" y="971204"/>
                  <a:pt x="2464091" y="964653"/>
                  <a:pt x="2586453" y="942002"/>
                </a:cubicBezTo>
                <a:cubicBezTo>
                  <a:pt x="2635636" y="932761"/>
                  <a:pt x="2688392" y="919639"/>
                  <a:pt x="2743224" y="902982"/>
                </a:cubicBezTo>
                <a:cubicBezTo>
                  <a:pt x="2768429" y="895336"/>
                  <a:pt x="2794116" y="886767"/>
                  <a:pt x="2820322" y="877257"/>
                </a:cubicBezTo>
                <a:cubicBezTo>
                  <a:pt x="2863452" y="868842"/>
                  <a:pt x="2906469" y="859601"/>
                  <a:pt x="2949351" y="849765"/>
                </a:cubicBezTo>
                <a:close/>
                <a:moveTo>
                  <a:pt x="1349808" y="847786"/>
                </a:moveTo>
                <a:cubicBezTo>
                  <a:pt x="1356955" y="850207"/>
                  <a:pt x="1364121" y="852589"/>
                  <a:pt x="1371345" y="854933"/>
                </a:cubicBezTo>
                <a:cubicBezTo>
                  <a:pt x="1378684" y="863021"/>
                  <a:pt x="1386004" y="871013"/>
                  <a:pt x="1393324" y="878890"/>
                </a:cubicBezTo>
                <a:cubicBezTo>
                  <a:pt x="1386215" y="876085"/>
                  <a:pt x="1379126" y="873223"/>
                  <a:pt x="1372056" y="870322"/>
                </a:cubicBezTo>
                <a:cubicBezTo>
                  <a:pt x="1364640" y="862906"/>
                  <a:pt x="1357224" y="855394"/>
                  <a:pt x="1349808" y="847786"/>
                </a:cubicBezTo>
                <a:close/>
                <a:moveTo>
                  <a:pt x="1439510" y="845173"/>
                </a:moveTo>
                <a:cubicBezTo>
                  <a:pt x="1526636" y="863559"/>
                  <a:pt x="1619738" y="877872"/>
                  <a:pt x="1718585" y="887958"/>
                </a:cubicBezTo>
                <a:cubicBezTo>
                  <a:pt x="1795529" y="895874"/>
                  <a:pt x="1870437" y="899543"/>
                  <a:pt x="1942905" y="903078"/>
                </a:cubicBezTo>
                <a:cubicBezTo>
                  <a:pt x="2012434" y="906479"/>
                  <a:pt x="2078120" y="909687"/>
                  <a:pt x="2139925" y="916373"/>
                </a:cubicBezTo>
                <a:cubicBezTo>
                  <a:pt x="2296619" y="933299"/>
                  <a:pt x="2405551" y="935297"/>
                  <a:pt x="2515944" y="923328"/>
                </a:cubicBezTo>
                <a:cubicBezTo>
                  <a:pt x="2536866" y="920984"/>
                  <a:pt x="2558460" y="917891"/>
                  <a:pt x="2580535" y="914164"/>
                </a:cubicBezTo>
                <a:cubicBezTo>
                  <a:pt x="2650179" y="906690"/>
                  <a:pt x="2719612" y="896104"/>
                  <a:pt x="2788756" y="883271"/>
                </a:cubicBezTo>
                <a:cubicBezTo>
                  <a:pt x="2772926" y="888650"/>
                  <a:pt x="2757287" y="893703"/>
                  <a:pt x="2741821" y="898390"/>
                </a:cubicBezTo>
                <a:cubicBezTo>
                  <a:pt x="2687163" y="914990"/>
                  <a:pt x="2634579" y="928073"/>
                  <a:pt x="2585569" y="937295"/>
                </a:cubicBezTo>
                <a:cubicBezTo>
                  <a:pt x="2463610" y="959850"/>
                  <a:pt x="2343689" y="966382"/>
                  <a:pt x="2196754" y="958467"/>
                </a:cubicBezTo>
                <a:cubicBezTo>
                  <a:pt x="2154603" y="956181"/>
                  <a:pt x="2111184" y="954913"/>
                  <a:pt x="2065209" y="953587"/>
                </a:cubicBezTo>
                <a:cubicBezTo>
                  <a:pt x="1968553" y="950743"/>
                  <a:pt x="1868612" y="947842"/>
                  <a:pt x="1764405" y="935201"/>
                </a:cubicBezTo>
                <a:cubicBezTo>
                  <a:pt x="1660064" y="922617"/>
                  <a:pt x="1559412" y="903174"/>
                  <a:pt x="1464043" y="877430"/>
                </a:cubicBezTo>
                <a:cubicBezTo>
                  <a:pt x="1455801" y="866710"/>
                  <a:pt x="1447636" y="855951"/>
                  <a:pt x="1439510" y="845173"/>
                </a:cubicBezTo>
                <a:close/>
                <a:moveTo>
                  <a:pt x="1298781" y="843367"/>
                </a:moveTo>
                <a:cubicBezTo>
                  <a:pt x="1302623" y="845173"/>
                  <a:pt x="1306485" y="846941"/>
                  <a:pt x="1310365" y="848708"/>
                </a:cubicBezTo>
                <a:cubicBezTo>
                  <a:pt x="1314842" y="852570"/>
                  <a:pt x="1319338" y="856393"/>
                  <a:pt x="1323833" y="860178"/>
                </a:cubicBezTo>
                <a:cubicBezTo>
                  <a:pt x="1320221" y="858218"/>
                  <a:pt x="1316648" y="856239"/>
                  <a:pt x="1313055" y="854241"/>
                </a:cubicBezTo>
                <a:cubicBezTo>
                  <a:pt x="1308291" y="850648"/>
                  <a:pt x="1303526" y="847037"/>
                  <a:pt x="1298781" y="843367"/>
                </a:cubicBezTo>
                <a:close/>
                <a:moveTo>
                  <a:pt x="1409193" y="838564"/>
                </a:moveTo>
                <a:cubicBezTo>
                  <a:pt x="1417300" y="840389"/>
                  <a:pt x="1425465" y="842176"/>
                  <a:pt x="1433688" y="843924"/>
                </a:cubicBezTo>
                <a:cubicBezTo>
                  <a:pt x="1441661" y="854568"/>
                  <a:pt x="1449692" y="865173"/>
                  <a:pt x="1457780" y="875759"/>
                </a:cubicBezTo>
                <a:cubicBezTo>
                  <a:pt x="1449615" y="873530"/>
                  <a:pt x="1441507" y="871244"/>
                  <a:pt x="1433419" y="868919"/>
                </a:cubicBezTo>
                <a:cubicBezTo>
                  <a:pt x="1428770" y="863156"/>
                  <a:pt x="1424140" y="857373"/>
                  <a:pt x="1419471" y="851551"/>
                </a:cubicBezTo>
                <a:cubicBezTo>
                  <a:pt x="1416032" y="847229"/>
                  <a:pt x="1412613" y="842887"/>
                  <a:pt x="1409193" y="838564"/>
                </a:cubicBezTo>
                <a:close/>
                <a:moveTo>
                  <a:pt x="1320759" y="837661"/>
                </a:moveTo>
                <a:cubicBezTo>
                  <a:pt x="1327484" y="840063"/>
                  <a:pt x="1334246" y="842445"/>
                  <a:pt x="1341048" y="844789"/>
                </a:cubicBezTo>
                <a:cubicBezTo>
                  <a:pt x="1348002" y="851974"/>
                  <a:pt x="1354938" y="859063"/>
                  <a:pt x="1361873" y="866076"/>
                </a:cubicBezTo>
                <a:cubicBezTo>
                  <a:pt x="1355168" y="863271"/>
                  <a:pt x="1348482" y="860427"/>
                  <a:pt x="1341816" y="857546"/>
                </a:cubicBezTo>
                <a:cubicBezTo>
                  <a:pt x="1334804" y="850994"/>
                  <a:pt x="1327772" y="844366"/>
                  <a:pt x="1320759" y="837661"/>
                </a:cubicBezTo>
                <a:close/>
                <a:moveTo>
                  <a:pt x="2078619" y="834568"/>
                </a:moveTo>
                <a:cubicBezTo>
                  <a:pt x="2079176" y="834683"/>
                  <a:pt x="2079753" y="834818"/>
                  <a:pt x="2080310" y="834952"/>
                </a:cubicBezTo>
                <a:cubicBezTo>
                  <a:pt x="2181423" y="858468"/>
                  <a:pt x="2269203" y="878813"/>
                  <a:pt x="2365782" y="885288"/>
                </a:cubicBezTo>
                <a:cubicBezTo>
                  <a:pt x="2259405" y="884635"/>
                  <a:pt x="2163729" y="867920"/>
                  <a:pt x="2080425" y="835298"/>
                </a:cubicBezTo>
                <a:cubicBezTo>
                  <a:pt x="2079810" y="835067"/>
                  <a:pt x="2079215" y="834798"/>
                  <a:pt x="2078619" y="834568"/>
                </a:cubicBezTo>
                <a:close/>
                <a:moveTo>
                  <a:pt x="1276956" y="833012"/>
                </a:moveTo>
                <a:cubicBezTo>
                  <a:pt x="1278070" y="833550"/>
                  <a:pt x="1279184" y="834107"/>
                  <a:pt x="1280318" y="834645"/>
                </a:cubicBezTo>
                <a:cubicBezTo>
                  <a:pt x="1281951" y="835932"/>
                  <a:pt x="1283603" y="837238"/>
                  <a:pt x="1285256" y="838526"/>
                </a:cubicBezTo>
                <a:cubicBezTo>
                  <a:pt x="1284602" y="838141"/>
                  <a:pt x="1283930" y="837738"/>
                  <a:pt x="1283277" y="837354"/>
                </a:cubicBezTo>
                <a:cubicBezTo>
                  <a:pt x="1281163" y="835913"/>
                  <a:pt x="1279069" y="834453"/>
                  <a:pt x="1276956" y="833012"/>
                </a:cubicBezTo>
                <a:close/>
                <a:moveTo>
                  <a:pt x="1379126" y="831532"/>
                </a:moveTo>
                <a:cubicBezTo>
                  <a:pt x="1387060" y="833434"/>
                  <a:pt x="1395033" y="835317"/>
                  <a:pt x="1403064" y="837161"/>
                </a:cubicBezTo>
                <a:cubicBezTo>
                  <a:pt x="1407502" y="842772"/>
                  <a:pt x="1411940" y="848401"/>
                  <a:pt x="1416397" y="853991"/>
                </a:cubicBezTo>
                <a:cubicBezTo>
                  <a:pt x="1419874" y="858352"/>
                  <a:pt x="1423352" y="862675"/>
                  <a:pt x="1426810" y="866979"/>
                </a:cubicBezTo>
                <a:cubicBezTo>
                  <a:pt x="1418837" y="864654"/>
                  <a:pt x="1410922" y="862291"/>
                  <a:pt x="1403045" y="859870"/>
                </a:cubicBezTo>
                <a:cubicBezTo>
                  <a:pt x="1396935" y="852704"/>
                  <a:pt x="1390807" y="845500"/>
                  <a:pt x="1384678" y="838180"/>
                </a:cubicBezTo>
                <a:cubicBezTo>
                  <a:pt x="1382815" y="835970"/>
                  <a:pt x="1380989" y="833742"/>
                  <a:pt x="1379126" y="831532"/>
                </a:cubicBezTo>
                <a:close/>
                <a:moveTo>
                  <a:pt x="1292114" y="827094"/>
                </a:moveTo>
                <a:cubicBezTo>
                  <a:pt x="1298301" y="829438"/>
                  <a:pt x="1304525" y="831763"/>
                  <a:pt x="1310789" y="834049"/>
                </a:cubicBezTo>
                <a:cubicBezTo>
                  <a:pt x="1317224" y="840255"/>
                  <a:pt x="1323661" y="846383"/>
                  <a:pt x="1330116" y="852454"/>
                </a:cubicBezTo>
                <a:cubicBezTo>
                  <a:pt x="1323910" y="849707"/>
                  <a:pt x="1317743" y="846902"/>
                  <a:pt x="1311576" y="844097"/>
                </a:cubicBezTo>
                <a:cubicBezTo>
                  <a:pt x="1305082" y="838487"/>
                  <a:pt x="1298608" y="832820"/>
                  <a:pt x="1292114" y="827094"/>
                </a:cubicBezTo>
                <a:close/>
                <a:moveTo>
                  <a:pt x="1349213" y="824078"/>
                </a:moveTo>
                <a:cubicBezTo>
                  <a:pt x="1356936" y="826057"/>
                  <a:pt x="1364736" y="828017"/>
                  <a:pt x="1372555" y="829918"/>
                </a:cubicBezTo>
                <a:cubicBezTo>
                  <a:pt x="1375572" y="833530"/>
                  <a:pt x="1378568" y="837161"/>
                  <a:pt x="1381604" y="840773"/>
                </a:cubicBezTo>
                <a:cubicBezTo>
                  <a:pt x="1386369" y="846460"/>
                  <a:pt x="1391133" y="852089"/>
                  <a:pt x="1395879" y="857680"/>
                </a:cubicBezTo>
                <a:cubicBezTo>
                  <a:pt x="1388117" y="855259"/>
                  <a:pt x="1380394" y="852819"/>
                  <a:pt x="1372709" y="850322"/>
                </a:cubicBezTo>
                <a:cubicBezTo>
                  <a:pt x="1365120" y="841926"/>
                  <a:pt x="1357493" y="833434"/>
                  <a:pt x="1349866" y="824827"/>
                </a:cubicBezTo>
                <a:cubicBezTo>
                  <a:pt x="1349655" y="824578"/>
                  <a:pt x="1349443" y="824328"/>
                  <a:pt x="1349213" y="824078"/>
                </a:cubicBezTo>
                <a:close/>
                <a:moveTo>
                  <a:pt x="2738670" y="822925"/>
                </a:moveTo>
                <a:cubicBezTo>
                  <a:pt x="2714002" y="829861"/>
                  <a:pt x="2689852" y="836047"/>
                  <a:pt x="2666222" y="841465"/>
                </a:cubicBezTo>
                <a:cubicBezTo>
                  <a:pt x="2626452" y="849323"/>
                  <a:pt x="2586549" y="856201"/>
                  <a:pt x="2546683" y="861868"/>
                </a:cubicBezTo>
                <a:cubicBezTo>
                  <a:pt x="2529777" y="864212"/>
                  <a:pt x="2513101" y="866172"/>
                  <a:pt x="2496655" y="867824"/>
                </a:cubicBezTo>
                <a:cubicBezTo>
                  <a:pt x="2481862" y="868919"/>
                  <a:pt x="2467280" y="869668"/>
                  <a:pt x="2452871" y="870053"/>
                </a:cubicBezTo>
                <a:cubicBezTo>
                  <a:pt x="2474119" y="868881"/>
                  <a:pt x="2495791" y="867036"/>
                  <a:pt x="2517865" y="864558"/>
                </a:cubicBezTo>
                <a:cubicBezTo>
                  <a:pt x="2568816" y="859352"/>
                  <a:pt x="2622206" y="850149"/>
                  <a:pt x="2678479" y="836892"/>
                </a:cubicBezTo>
                <a:cubicBezTo>
                  <a:pt x="2698556" y="832493"/>
                  <a:pt x="2718613" y="827844"/>
                  <a:pt x="2738670" y="822925"/>
                </a:cubicBezTo>
                <a:close/>
                <a:moveTo>
                  <a:pt x="2781263" y="821734"/>
                </a:moveTo>
                <a:cubicBezTo>
                  <a:pt x="2729506" y="838065"/>
                  <a:pt x="2680073" y="850956"/>
                  <a:pt x="2632542" y="860523"/>
                </a:cubicBezTo>
                <a:cubicBezTo>
                  <a:pt x="2580151" y="869092"/>
                  <a:pt x="2527337" y="875970"/>
                  <a:pt x="2474254" y="880677"/>
                </a:cubicBezTo>
                <a:cubicBezTo>
                  <a:pt x="2440018" y="882464"/>
                  <a:pt x="2406820" y="882540"/>
                  <a:pt x="2375177" y="880831"/>
                </a:cubicBezTo>
                <a:cubicBezTo>
                  <a:pt x="2363342" y="880158"/>
                  <a:pt x="2351642" y="879255"/>
                  <a:pt x="2340058" y="878160"/>
                </a:cubicBezTo>
                <a:cubicBezTo>
                  <a:pt x="2394389" y="880600"/>
                  <a:pt x="2451949" y="878448"/>
                  <a:pt x="2512525" y="871667"/>
                </a:cubicBezTo>
                <a:cubicBezTo>
                  <a:pt x="2558115" y="867536"/>
                  <a:pt x="2605511" y="860082"/>
                  <a:pt x="2655136" y="849227"/>
                </a:cubicBezTo>
                <a:cubicBezTo>
                  <a:pt x="2697364" y="841100"/>
                  <a:pt x="2739477" y="831859"/>
                  <a:pt x="2781263" y="821734"/>
                </a:cubicBezTo>
                <a:close/>
                <a:moveTo>
                  <a:pt x="2945661" y="821235"/>
                </a:moveTo>
                <a:cubicBezTo>
                  <a:pt x="2904048" y="839813"/>
                  <a:pt x="2863818" y="856201"/>
                  <a:pt x="2824779" y="870533"/>
                </a:cubicBezTo>
                <a:cubicBezTo>
                  <a:pt x="2769064" y="881503"/>
                  <a:pt x="2713137" y="891128"/>
                  <a:pt x="2657076" y="898909"/>
                </a:cubicBezTo>
                <a:cubicBezTo>
                  <a:pt x="2661188" y="897987"/>
                  <a:pt x="2665280" y="897065"/>
                  <a:pt x="2669410" y="896085"/>
                </a:cubicBezTo>
                <a:cubicBezTo>
                  <a:pt x="2719362" y="884270"/>
                  <a:pt x="2771216" y="868746"/>
                  <a:pt x="2825413" y="849323"/>
                </a:cubicBezTo>
                <a:cubicBezTo>
                  <a:pt x="2866411" y="840466"/>
                  <a:pt x="2906545" y="831014"/>
                  <a:pt x="2945661" y="821235"/>
                </a:cubicBezTo>
                <a:close/>
                <a:moveTo>
                  <a:pt x="3081298" y="817719"/>
                </a:moveTo>
                <a:cubicBezTo>
                  <a:pt x="3013825" y="854779"/>
                  <a:pt x="2950003" y="886229"/>
                  <a:pt x="2888985" y="912512"/>
                </a:cubicBezTo>
                <a:cubicBezTo>
                  <a:pt x="2830735" y="937622"/>
                  <a:pt x="2777402" y="958044"/>
                  <a:pt x="2725933" y="974970"/>
                </a:cubicBezTo>
                <a:cubicBezTo>
                  <a:pt x="2583283" y="1021521"/>
                  <a:pt x="2450950" y="1046132"/>
                  <a:pt x="2309452" y="1052395"/>
                </a:cubicBezTo>
                <a:cubicBezTo>
                  <a:pt x="2180674" y="1058081"/>
                  <a:pt x="2020426" y="1065190"/>
                  <a:pt x="1855048" y="1039388"/>
                </a:cubicBezTo>
                <a:cubicBezTo>
                  <a:pt x="1740160" y="1021559"/>
                  <a:pt x="1629133" y="992203"/>
                  <a:pt x="1522525" y="951627"/>
                </a:cubicBezTo>
                <a:cubicBezTo>
                  <a:pt x="1514398" y="941598"/>
                  <a:pt x="1506329" y="931512"/>
                  <a:pt x="1498318" y="921388"/>
                </a:cubicBezTo>
                <a:cubicBezTo>
                  <a:pt x="1598029" y="953414"/>
                  <a:pt x="1702235" y="977179"/>
                  <a:pt x="1809093" y="991973"/>
                </a:cubicBezTo>
                <a:cubicBezTo>
                  <a:pt x="1943155" y="1010608"/>
                  <a:pt x="2075142" y="1010359"/>
                  <a:pt x="2191586" y="1010147"/>
                </a:cubicBezTo>
                <a:cubicBezTo>
                  <a:pt x="2212854" y="1010109"/>
                  <a:pt x="2232950" y="1010070"/>
                  <a:pt x="2253084" y="1010128"/>
                </a:cubicBezTo>
                <a:cubicBezTo>
                  <a:pt x="2397751" y="1010608"/>
                  <a:pt x="2522285" y="995354"/>
                  <a:pt x="2656922" y="960695"/>
                </a:cubicBezTo>
                <a:cubicBezTo>
                  <a:pt x="2707643" y="947497"/>
                  <a:pt x="2760015" y="930859"/>
                  <a:pt x="2817017" y="909879"/>
                </a:cubicBezTo>
                <a:cubicBezTo>
                  <a:pt x="2866585" y="891628"/>
                  <a:pt x="2917957" y="869937"/>
                  <a:pt x="2971579" y="844597"/>
                </a:cubicBezTo>
                <a:cubicBezTo>
                  <a:pt x="3008254" y="836009"/>
                  <a:pt x="3044834" y="826998"/>
                  <a:pt x="3081298" y="817719"/>
                </a:cubicBezTo>
                <a:close/>
                <a:moveTo>
                  <a:pt x="1264545" y="816413"/>
                </a:moveTo>
                <a:cubicBezTo>
                  <a:pt x="1269905" y="818545"/>
                  <a:pt x="1275284" y="820678"/>
                  <a:pt x="1280683" y="822752"/>
                </a:cubicBezTo>
                <a:cubicBezTo>
                  <a:pt x="1286255" y="827729"/>
                  <a:pt x="1291845" y="832666"/>
                  <a:pt x="1297436" y="837546"/>
                </a:cubicBezTo>
                <a:cubicBezTo>
                  <a:pt x="1292191" y="835087"/>
                  <a:pt x="1286946" y="832608"/>
                  <a:pt x="1281720" y="830092"/>
                </a:cubicBezTo>
                <a:cubicBezTo>
                  <a:pt x="1275995" y="825577"/>
                  <a:pt x="1270270" y="821024"/>
                  <a:pt x="1264545" y="816413"/>
                </a:cubicBezTo>
                <a:close/>
                <a:moveTo>
                  <a:pt x="1319587" y="816220"/>
                </a:moveTo>
                <a:cubicBezTo>
                  <a:pt x="1327042" y="818276"/>
                  <a:pt x="1334573" y="820293"/>
                  <a:pt x="1342162" y="822253"/>
                </a:cubicBezTo>
                <a:cubicBezTo>
                  <a:pt x="1343699" y="824020"/>
                  <a:pt x="1345236" y="825788"/>
                  <a:pt x="1346792" y="827536"/>
                </a:cubicBezTo>
                <a:cubicBezTo>
                  <a:pt x="1352844" y="834357"/>
                  <a:pt x="1358857" y="841081"/>
                  <a:pt x="1364870" y="847747"/>
                </a:cubicBezTo>
                <a:cubicBezTo>
                  <a:pt x="1357359" y="845269"/>
                  <a:pt x="1349885" y="842752"/>
                  <a:pt x="1342450" y="840197"/>
                </a:cubicBezTo>
                <a:cubicBezTo>
                  <a:pt x="1334842" y="832301"/>
                  <a:pt x="1327214" y="824309"/>
                  <a:pt x="1319587" y="816220"/>
                </a:cubicBezTo>
                <a:close/>
                <a:moveTo>
                  <a:pt x="1977141" y="812839"/>
                </a:moveTo>
                <a:cubicBezTo>
                  <a:pt x="1994009" y="815682"/>
                  <a:pt x="2010551" y="818891"/>
                  <a:pt x="2026708" y="822580"/>
                </a:cubicBezTo>
                <a:cubicBezTo>
                  <a:pt x="2033682" y="824155"/>
                  <a:pt x="2040560" y="825750"/>
                  <a:pt x="2047400" y="827325"/>
                </a:cubicBezTo>
                <a:cubicBezTo>
                  <a:pt x="2057563" y="831955"/>
                  <a:pt x="2067879" y="836355"/>
                  <a:pt x="2078369" y="840504"/>
                </a:cubicBezTo>
                <a:cubicBezTo>
                  <a:pt x="2187552" y="883251"/>
                  <a:pt x="2317618" y="898928"/>
                  <a:pt x="2465070" y="887094"/>
                </a:cubicBezTo>
                <a:cubicBezTo>
                  <a:pt x="2466434" y="886979"/>
                  <a:pt x="2467818" y="886863"/>
                  <a:pt x="2469182" y="886748"/>
                </a:cubicBezTo>
                <a:cubicBezTo>
                  <a:pt x="2476502" y="886133"/>
                  <a:pt x="2483784" y="885461"/>
                  <a:pt x="2491084" y="884750"/>
                </a:cubicBezTo>
                <a:cubicBezTo>
                  <a:pt x="2501228" y="884058"/>
                  <a:pt x="2511429" y="883271"/>
                  <a:pt x="2521727" y="882271"/>
                </a:cubicBezTo>
                <a:cubicBezTo>
                  <a:pt x="2553120" y="879275"/>
                  <a:pt x="2585319" y="874664"/>
                  <a:pt x="2618441" y="868439"/>
                </a:cubicBezTo>
                <a:cubicBezTo>
                  <a:pt x="2675059" y="859524"/>
                  <a:pt x="2731216" y="848631"/>
                  <a:pt x="2786739" y="836239"/>
                </a:cubicBezTo>
                <a:cubicBezTo>
                  <a:pt x="2722320" y="857181"/>
                  <a:pt x="2661360" y="872646"/>
                  <a:pt x="2603071" y="882848"/>
                </a:cubicBezTo>
                <a:cubicBezTo>
                  <a:pt x="2537904" y="891513"/>
                  <a:pt x="2471487" y="897584"/>
                  <a:pt x="2404361" y="900043"/>
                </a:cubicBezTo>
                <a:cubicBezTo>
                  <a:pt x="2311124" y="899294"/>
                  <a:pt x="2223094" y="887228"/>
                  <a:pt x="2117812" y="870110"/>
                </a:cubicBezTo>
                <a:cubicBezTo>
                  <a:pt x="2078638" y="859102"/>
                  <a:pt x="2041636" y="845192"/>
                  <a:pt x="2006958" y="828362"/>
                </a:cubicBezTo>
                <a:cubicBezTo>
                  <a:pt x="1996852" y="823444"/>
                  <a:pt x="1986920" y="818257"/>
                  <a:pt x="1977141" y="812839"/>
                </a:cubicBezTo>
                <a:close/>
                <a:moveTo>
                  <a:pt x="1290097" y="807863"/>
                </a:moveTo>
                <a:cubicBezTo>
                  <a:pt x="1297263" y="809957"/>
                  <a:pt x="1304487" y="812013"/>
                  <a:pt x="1311749" y="814030"/>
                </a:cubicBezTo>
                <a:cubicBezTo>
                  <a:pt x="1311826" y="814126"/>
                  <a:pt x="1311922" y="814222"/>
                  <a:pt x="1311999" y="814318"/>
                </a:cubicBezTo>
                <a:cubicBezTo>
                  <a:pt x="1319242" y="822022"/>
                  <a:pt x="1326446" y="829611"/>
                  <a:pt x="1333651" y="837123"/>
                </a:cubicBezTo>
                <a:cubicBezTo>
                  <a:pt x="1326465" y="834606"/>
                  <a:pt x="1319299" y="832051"/>
                  <a:pt x="1312191" y="829438"/>
                </a:cubicBezTo>
                <a:cubicBezTo>
                  <a:pt x="1304813" y="822330"/>
                  <a:pt x="1297455" y="815144"/>
                  <a:pt x="1290097" y="807863"/>
                </a:cubicBezTo>
                <a:close/>
                <a:moveTo>
                  <a:pt x="1238532" y="805788"/>
                </a:moveTo>
                <a:cubicBezTo>
                  <a:pt x="1242489" y="807440"/>
                  <a:pt x="1246485" y="809073"/>
                  <a:pt x="1250462" y="810706"/>
                </a:cubicBezTo>
                <a:cubicBezTo>
                  <a:pt x="1254708" y="814165"/>
                  <a:pt x="1258935" y="817604"/>
                  <a:pt x="1263181" y="821024"/>
                </a:cubicBezTo>
                <a:cubicBezTo>
                  <a:pt x="1259281" y="819083"/>
                  <a:pt x="1255419" y="817104"/>
                  <a:pt x="1251557" y="815144"/>
                </a:cubicBezTo>
                <a:cubicBezTo>
                  <a:pt x="1247216" y="812032"/>
                  <a:pt x="1242854" y="808939"/>
                  <a:pt x="1238532" y="805788"/>
                </a:cubicBezTo>
                <a:close/>
                <a:moveTo>
                  <a:pt x="1409673" y="805058"/>
                </a:moveTo>
                <a:cubicBezTo>
                  <a:pt x="1490460" y="817796"/>
                  <a:pt x="1578163" y="828093"/>
                  <a:pt x="1673359" y="835951"/>
                </a:cubicBezTo>
                <a:cubicBezTo>
                  <a:pt x="1724790" y="840255"/>
                  <a:pt x="1775625" y="843175"/>
                  <a:pt x="1824789" y="845999"/>
                </a:cubicBezTo>
                <a:cubicBezTo>
                  <a:pt x="1882790" y="849342"/>
                  <a:pt x="1938755" y="852570"/>
                  <a:pt x="1992069" y="857776"/>
                </a:cubicBezTo>
                <a:cubicBezTo>
                  <a:pt x="2062904" y="889534"/>
                  <a:pt x="2142019" y="910283"/>
                  <a:pt x="2229012" y="919870"/>
                </a:cubicBezTo>
                <a:cubicBezTo>
                  <a:pt x="2201135" y="917660"/>
                  <a:pt x="2171759" y="914894"/>
                  <a:pt x="2140444" y="911512"/>
                </a:cubicBezTo>
                <a:cubicBezTo>
                  <a:pt x="2078504" y="904827"/>
                  <a:pt x="2012760" y="901599"/>
                  <a:pt x="1943135" y="898198"/>
                </a:cubicBezTo>
                <a:cubicBezTo>
                  <a:pt x="1870744" y="894644"/>
                  <a:pt x="1795894" y="890994"/>
                  <a:pt x="1719103" y="883098"/>
                </a:cubicBezTo>
                <a:cubicBezTo>
                  <a:pt x="1618336" y="872819"/>
                  <a:pt x="1523563" y="858160"/>
                  <a:pt x="1435052" y="839237"/>
                </a:cubicBezTo>
                <a:cubicBezTo>
                  <a:pt x="1426541" y="827863"/>
                  <a:pt x="1418069" y="816470"/>
                  <a:pt x="1409673" y="805058"/>
                </a:cubicBezTo>
                <a:close/>
                <a:moveTo>
                  <a:pt x="1903558" y="802734"/>
                </a:moveTo>
                <a:cubicBezTo>
                  <a:pt x="1923136" y="804885"/>
                  <a:pt x="1942348" y="807364"/>
                  <a:pt x="1961195" y="810265"/>
                </a:cubicBezTo>
                <a:cubicBezTo>
                  <a:pt x="1975258" y="818526"/>
                  <a:pt x="1989706" y="826268"/>
                  <a:pt x="2004480" y="833473"/>
                </a:cubicBezTo>
                <a:cubicBezTo>
                  <a:pt x="2027803" y="844808"/>
                  <a:pt x="2052183" y="854818"/>
                  <a:pt x="2077543" y="863521"/>
                </a:cubicBezTo>
                <a:cubicBezTo>
                  <a:pt x="2051107" y="859294"/>
                  <a:pt x="2023846" y="855951"/>
                  <a:pt x="1995873" y="853165"/>
                </a:cubicBezTo>
                <a:cubicBezTo>
                  <a:pt x="1963327" y="838660"/>
                  <a:pt x="1932550" y="821869"/>
                  <a:pt x="1903558" y="802734"/>
                </a:cubicBezTo>
                <a:close/>
                <a:moveTo>
                  <a:pt x="1379029" y="800044"/>
                </a:moveTo>
                <a:cubicBezTo>
                  <a:pt x="1387348" y="801465"/>
                  <a:pt x="1395744" y="802829"/>
                  <a:pt x="1404198" y="804194"/>
                </a:cubicBezTo>
                <a:cubicBezTo>
                  <a:pt x="1412478" y="815471"/>
                  <a:pt x="1420835" y="826749"/>
                  <a:pt x="1429231" y="837988"/>
                </a:cubicBezTo>
                <a:cubicBezTo>
                  <a:pt x="1420873" y="836182"/>
                  <a:pt x="1412574" y="834318"/>
                  <a:pt x="1404332" y="832435"/>
                </a:cubicBezTo>
                <a:cubicBezTo>
                  <a:pt x="1395840" y="821657"/>
                  <a:pt x="1387406" y="810860"/>
                  <a:pt x="1379029" y="800044"/>
                </a:cubicBezTo>
                <a:close/>
                <a:moveTo>
                  <a:pt x="2048168" y="799698"/>
                </a:moveTo>
                <a:cubicBezTo>
                  <a:pt x="2054662" y="801754"/>
                  <a:pt x="2061136" y="803809"/>
                  <a:pt x="2067534" y="805846"/>
                </a:cubicBezTo>
                <a:cubicBezTo>
                  <a:pt x="2085382" y="811513"/>
                  <a:pt x="2102999" y="817104"/>
                  <a:pt x="2120540" y="822522"/>
                </a:cubicBezTo>
                <a:cubicBezTo>
                  <a:pt x="2154027" y="835740"/>
                  <a:pt x="2189415" y="846480"/>
                  <a:pt x="2226168" y="854491"/>
                </a:cubicBezTo>
                <a:cubicBezTo>
                  <a:pt x="2250164" y="859716"/>
                  <a:pt x="2275025" y="863751"/>
                  <a:pt x="2300730" y="866595"/>
                </a:cubicBezTo>
                <a:cubicBezTo>
                  <a:pt x="2301941" y="866767"/>
                  <a:pt x="2303132" y="866979"/>
                  <a:pt x="2304342" y="867152"/>
                </a:cubicBezTo>
                <a:cubicBezTo>
                  <a:pt x="2323862" y="869976"/>
                  <a:pt x="2343996" y="872051"/>
                  <a:pt x="2364592" y="873453"/>
                </a:cubicBezTo>
                <a:cubicBezTo>
                  <a:pt x="2287877" y="871955"/>
                  <a:pt x="2217407" y="861561"/>
                  <a:pt x="2153873" y="842234"/>
                </a:cubicBezTo>
                <a:cubicBezTo>
                  <a:pt x="2116870" y="830994"/>
                  <a:pt x="2081443" y="816682"/>
                  <a:pt x="2048168" y="799698"/>
                </a:cubicBezTo>
                <a:close/>
                <a:moveTo>
                  <a:pt x="1261048" y="799141"/>
                </a:moveTo>
                <a:cubicBezTo>
                  <a:pt x="1267830" y="801235"/>
                  <a:pt x="1274631" y="803310"/>
                  <a:pt x="1281490" y="805346"/>
                </a:cubicBezTo>
                <a:cubicBezTo>
                  <a:pt x="1288425" y="812243"/>
                  <a:pt x="1295342" y="819064"/>
                  <a:pt x="1302277" y="825807"/>
                </a:cubicBezTo>
                <a:cubicBezTo>
                  <a:pt x="1295495" y="823290"/>
                  <a:pt x="1288733" y="820716"/>
                  <a:pt x="1282008" y="818122"/>
                </a:cubicBezTo>
                <a:cubicBezTo>
                  <a:pt x="1275035" y="811879"/>
                  <a:pt x="1268042" y="805538"/>
                  <a:pt x="1261048" y="799141"/>
                </a:cubicBezTo>
                <a:close/>
                <a:moveTo>
                  <a:pt x="2942511" y="797623"/>
                </a:moveTo>
                <a:cubicBezTo>
                  <a:pt x="2903779" y="814395"/>
                  <a:pt x="2866258" y="829362"/>
                  <a:pt x="2829812" y="842560"/>
                </a:cubicBezTo>
                <a:cubicBezTo>
                  <a:pt x="2782800" y="852800"/>
                  <a:pt x="2734655" y="862253"/>
                  <a:pt x="2685626" y="870437"/>
                </a:cubicBezTo>
                <a:cubicBezTo>
                  <a:pt x="2733367" y="858660"/>
                  <a:pt x="2782954" y="843598"/>
                  <a:pt x="2834769" y="825115"/>
                </a:cubicBezTo>
                <a:cubicBezTo>
                  <a:pt x="2870984" y="816451"/>
                  <a:pt x="2906910" y="807248"/>
                  <a:pt x="2942511" y="797623"/>
                </a:cubicBezTo>
                <a:close/>
                <a:moveTo>
                  <a:pt x="1216611" y="796413"/>
                </a:moveTo>
                <a:cubicBezTo>
                  <a:pt x="1217956" y="797008"/>
                  <a:pt x="1219262" y="797604"/>
                  <a:pt x="1220607" y="798180"/>
                </a:cubicBezTo>
                <a:cubicBezTo>
                  <a:pt x="1221990" y="799218"/>
                  <a:pt x="1223373" y="800236"/>
                  <a:pt x="1224757" y="801254"/>
                </a:cubicBezTo>
                <a:cubicBezTo>
                  <a:pt x="1223393" y="800524"/>
                  <a:pt x="1222047" y="799794"/>
                  <a:pt x="1220683" y="799064"/>
                </a:cubicBezTo>
                <a:cubicBezTo>
                  <a:pt x="1219319" y="798200"/>
                  <a:pt x="1217975" y="797296"/>
                  <a:pt x="1216611" y="796413"/>
                </a:cubicBezTo>
                <a:close/>
                <a:moveTo>
                  <a:pt x="1348655" y="794703"/>
                </a:moveTo>
                <a:cubicBezTo>
                  <a:pt x="1356801" y="796201"/>
                  <a:pt x="1365005" y="797642"/>
                  <a:pt x="1373304" y="799083"/>
                </a:cubicBezTo>
                <a:cubicBezTo>
                  <a:pt x="1381546" y="809727"/>
                  <a:pt x="1389827" y="820370"/>
                  <a:pt x="1398204" y="831014"/>
                </a:cubicBezTo>
                <a:cubicBezTo>
                  <a:pt x="1390038" y="829112"/>
                  <a:pt x="1381911" y="827171"/>
                  <a:pt x="1373862" y="825212"/>
                </a:cubicBezTo>
                <a:cubicBezTo>
                  <a:pt x="1365408" y="815048"/>
                  <a:pt x="1356993" y="804885"/>
                  <a:pt x="1348655" y="794703"/>
                </a:cubicBezTo>
                <a:close/>
                <a:moveTo>
                  <a:pt x="1232499" y="790015"/>
                </a:moveTo>
                <a:cubicBezTo>
                  <a:pt x="1238705" y="792052"/>
                  <a:pt x="1244968" y="794069"/>
                  <a:pt x="1251250" y="796067"/>
                </a:cubicBezTo>
                <a:cubicBezTo>
                  <a:pt x="1257648" y="801965"/>
                  <a:pt x="1264026" y="807786"/>
                  <a:pt x="1270443" y="813569"/>
                </a:cubicBezTo>
                <a:cubicBezTo>
                  <a:pt x="1264218" y="811110"/>
                  <a:pt x="1258032" y="808612"/>
                  <a:pt x="1251865" y="806096"/>
                </a:cubicBezTo>
                <a:cubicBezTo>
                  <a:pt x="1245410" y="800793"/>
                  <a:pt x="1238954" y="795433"/>
                  <a:pt x="1232499" y="790015"/>
                </a:cubicBezTo>
                <a:close/>
                <a:moveTo>
                  <a:pt x="1318493" y="789035"/>
                </a:moveTo>
                <a:cubicBezTo>
                  <a:pt x="1326427" y="790572"/>
                  <a:pt x="1334457" y="792090"/>
                  <a:pt x="1342546" y="793589"/>
                </a:cubicBezTo>
                <a:cubicBezTo>
                  <a:pt x="1350749" y="803598"/>
                  <a:pt x="1358991" y="813607"/>
                  <a:pt x="1367291" y="823598"/>
                </a:cubicBezTo>
                <a:cubicBezTo>
                  <a:pt x="1359299" y="821619"/>
                  <a:pt x="1351364" y="819602"/>
                  <a:pt x="1343468" y="817546"/>
                </a:cubicBezTo>
                <a:cubicBezTo>
                  <a:pt x="1335092" y="808055"/>
                  <a:pt x="1326773" y="798545"/>
                  <a:pt x="1318493" y="789035"/>
                </a:cubicBezTo>
                <a:close/>
                <a:moveTo>
                  <a:pt x="3198397" y="787037"/>
                </a:moveTo>
                <a:cubicBezTo>
                  <a:pt x="3114113" y="839698"/>
                  <a:pt x="3036746" y="883117"/>
                  <a:pt x="2962568" y="919581"/>
                </a:cubicBezTo>
                <a:cubicBezTo>
                  <a:pt x="2902876" y="948918"/>
                  <a:pt x="2848449" y="973203"/>
                  <a:pt x="2796153" y="993817"/>
                </a:cubicBezTo>
                <a:cubicBezTo>
                  <a:pt x="2644627" y="1053183"/>
                  <a:pt x="2507894" y="1086708"/>
                  <a:pt x="2365802" y="1099349"/>
                </a:cubicBezTo>
                <a:cubicBezTo>
                  <a:pt x="2228954" y="1111549"/>
                  <a:pt x="2066631" y="1120117"/>
                  <a:pt x="1900350" y="1091491"/>
                </a:cubicBezTo>
                <a:cubicBezTo>
                  <a:pt x="1780505" y="1070934"/>
                  <a:pt x="1663868" y="1035776"/>
                  <a:pt x="1551093" y="986401"/>
                </a:cubicBezTo>
                <a:cubicBezTo>
                  <a:pt x="1543312" y="977083"/>
                  <a:pt x="1535608" y="967708"/>
                  <a:pt x="1527942" y="958294"/>
                </a:cubicBezTo>
                <a:cubicBezTo>
                  <a:pt x="1633225" y="997852"/>
                  <a:pt x="1742715" y="1026631"/>
                  <a:pt x="1854337" y="1043961"/>
                </a:cubicBezTo>
                <a:cubicBezTo>
                  <a:pt x="2020176" y="1069820"/>
                  <a:pt x="2180674" y="1062712"/>
                  <a:pt x="2309645" y="1057006"/>
                </a:cubicBezTo>
                <a:cubicBezTo>
                  <a:pt x="2451564" y="1050704"/>
                  <a:pt x="2584321" y="1026055"/>
                  <a:pt x="2727374" y="979370"/>
                </a:cubicBezTo>
                <a:cubicBezTo>
                  <a:pt x="2778977" y="962386"/>
                  <a:pt x="2832445" y="941925"/>
                  <a:pt x="2890811" y="916757"/>
                </a:cubicBezTo>
                <a:cubicBezTo>
                  <a:pt x="2956612" y="888400"/>
                  <a:pt x="3025699" y="854068"/>
                  <a:pt x="3099051" y="813166"/>
                </a:cubicBezTo>
                <a:cubicBezTo>
                  <a:pt x="3132269" y="804636"/>
                  <a:pt x="3165390" y="795894"/>
                  <a:pt x="3198397" y="787037"/>
                </a:cubicBezTo>
                <a:close/>
                <a:moveTo>
                  <a:pt x="3075881" y="786884"/>
                </a:moveTo>
                <a:cubicBezTo>
                  <a:pt x="3041164" y="805346"/>
                  <a:pt x="3007390" y="822349"/>
                  <a:pt x="2974479" y="838007"/>
                </a:cubicBezTo>
                <a:cubicBezTo>
                  <a:pt x="2934461" y="847421"/>
                  <a:pt x="2894327" y="856354"/>
                  <a:pt x="2854097" y="864635"/>
                </a:cubicBezTo>
                <a:cubicBezTo>
                  <a:pt x="2892213" y="849899"/>
                  <a:pt x="2931464" y="833242"/>
                  <a:pt x="2972020" y="814568"/>
                </a:cubicBezTo>
                <a:cubicBezTo>
                  <a:pt x="3007601" y="805462"/>
                  <a:pt x="3042260" y="796144"/>
                  <a:pt x="3075881" y="786884"/>
                </a:cubicBezTo>
                <a:close/>
                <a:moveTo>
                  <a:pt x="2852675" y="786710"/>
                </a:moveTo>
                <a:cubicBezTo>
                  <a:pt x="2852310" y="786845"/>
                  <a:pt x="2851945" y="786960"/>
                  <a:pt x="2851599" y="787095"/>
                </a:cubicBezTo>
                <a:cubicBezTo>
                  <a:pt x="2850696" y="787345"/>
                  <a:pt x="2849813" y="787614"/>
                  <a:pt x="2848909" y="787863"/>
                </a:cubicBezTo>
                <a:cubicBezTo>
                  <a:pt x="2850177" y="787479"/>
                  <a:pt x="2851426" y="787095"/>
                  <a:pt x="2852675" y="786710"/>
                </a:cubicBezTo>
                <a:close/>
                <a:moveTo>
                  <a:pt x="2052856" y="784905"/>
                </a:moveTo>
                <a:cubicBezTo>
                  <a:pt x="2067688" y="791091"/>
                  <a:pt x="2082385" y="797162"/>
                  <a:pt x="2097082" y="803041"/>
                </a:cubicBezTo>
                <a:cubicBezTo>
                  <a:pt x="2118465" y="812743"/>
                  <a:pt x="2140328" y="821696"/>
                  <a:pt x="2163191" y="829592"/>
                </a:cubicBezTo>
                <a:cubicBezTo>
                  <a:pt x="2166015" y="830572"/>
                  <a:pt x="2168878" y="831456"/>
                  <a:pt x="2171702" y="832397"/>
                </a:cubicBezTo>
                <a:cubicBezTo>
                  <a:pt x="2156255" y="827997"/>
                  <a:pt x="2140828" y="823387"/>
                  <a:pt x="2125324" y="818622"/>
                </a:cubicBezTo>
                <a:cubicBezTo>
                  <a:pt x="2114988" y="814587"/>
                  <a:pt x="2104805" y="810341"/>
                  <a:pt x="2094853" y="805846"/>
                </a:cubicBezTo>
                <a:cubicBezTo>
                  <a:pt x="2080425" y="799295"/>
                  <a:pt x="2066477" y="792282"/>
                  <a:pt x="2052856" y="784905"/>
                </a:cubicBezTo>
                <a:close/>
                <a:moveTo>
                  <a:pt x="1288560" y="783003"/>
                </a:moveTo>
                <a:cubicBezTo>
                  <a:pt x="1296283" y="784616"/>
                  <a:pt x="1304084" y="786211"/>
                  <a:pt x="1311941" y="787767"/>
                </a:cubicBezTo>
                <a:cubicBezTo>
                  <a:pt x="1320029" y="797066"/>
                  <a:pt x="1328156" y="806365"/>
                  <a:pt x="1336340" y="815663"/>
                </a:cubicBezTo>
                <a:cubicBezTo>
                  <a:pt x="1328521" y="813588"/>
                  <a:pt x="1320779" y="811475"/>
                  <a:pt x="1313094" y="809323"/>
                </a:cubicBezTo>
                <a:cubicBezTo>
                  <a:pt x="1304871" y="800563"/>
                  <a:pt x="1296706" y="791783"/>
                  <a:pt x="1288560" y="783003"/>
                </a:cubicBezTo>
                <a:close/>
                <a:moveTo>
                  <a:pt x="1204968" y="780678"/>
                </a:moveTo>
                <a:cubicBezTo>
                  <a:pt x="1210348" y="782561"/>
                  <a:pt x="1215727" y="784405"/>
                  <a:pt x="1221164" y="786249"/>
                </a:cubicBezTo>
                <a:cubicBezTo>
                  <a:pt x="1226716" y="790976"/>
                  <a:pt x="1232288" y="795644"/>
                  <a:pt x="1237859" y="800294"/>
                </a:cubicBezTo>
                <a:cubicBezTo>
                  <a:pt x="1232537" y="798046"/>
                  <a:pt x="1227216" y="795798"/>
                  <a:pt x="1221933" y="793512"/>
                </a:cubicBezTo>
                <a:cubicBezTo>
                  <a:pt x="1216265" y="789285"/>
                  <a:pt x="1210616" y="785001"/>
                  <a:pt x="1204968" y="780678"/>
                </a:cubicBezTo>
                <a:close/>
                <a:moveTo>
                  <a:pt x="2936747" y="780179"/>
                </a:moveTo>
                <a:cubicBezTo>
                  <a:pt x="2903126" y="794242"/>
                  <a:pt x="2870446" y="806979"/>
                  <a:pt x="2838612" y="818449"/>
                </a:cubicBezTo>
                <a:cubicBezTo>
                  <a:pt x="2801090" y="827479"/>
                  <a:pt x="2763281" y="835913"/>
                  <a:pt x="2725202" y="843579"/>
                </a:cubicBezTo>
                <a:cubicBezTo>
                  <a:pt x="2764011" y="832916"/>
                  <a:pt x="2804107" y="820217"/>
                  <a:pt x="2845662" y="805442"/>
                </a:cubicBezTo>
                <a:cubicBezTo>
                  <a:pt x="2876268" y="797373"/>
                  <a:pt x="2906641" y="788920"/>
                  <a:pt x="2936747" y="780179"/>
                </a:cubicBezTo>
                <a:close/>
                <a:moveTo>
                  <a:pt x="1258839" y="776547"/>
                </a:moveTo>
                <a:cubicBezTo>
                  <a:pt x="1266293" y="778219"/>
                  <a:pt x="1273843" y="779871"/>
                  <a:pt x="1281452" y="781485"/>
                </a:cubicBezTo>
                <a:cubicBezTo>
                  <a:pt x="1289367" y="790053"/>
                  <a:pt x="1297321" y="798603"/>
                  <a:pt x="1305313" y="807152"/>
                </a:cubicBezTo>
                <a:cubicBezTo>
                  <a:pt x="1297763" y="805020"/>
                  <a:pt x="1290270" y="802849"/>
                  <a:pt x="1282835" y="800639"/>
                </a:cubicBezTo>
                <a:cubicBezTo>
                  <a:pt x="1281970" y="799775"/>
                  <a:pt x="1281105" y="798930"/>
                  <a:pt x="1280241" y="798065"/>
                </a:cubicBezTo>
                <a:cubicBezTo>
                  <a:pt x="1273075" y="790899"/>
                  <a:pt x="1265947" y="783733"/>
                  <a:pt x="1258839" y="776547"/>
                </a:cubicBezTo>
                <a:close/>
                <a:moveTo>
                  <a:pt x="1961848" y="773300"/>
                </a:moveTo>
                <a:cubicBezTo>
                  <a:pt x="1964595" y="774069"/>
                  <a:pt x="1967362" y="774857"/>
                  <a:pt x="1970090" y="775664"/>
                </a:cubicBezTo>
                <a:cubicBezTo>
                  <a:pt x="1987304" y="780736"/>
                  <a:pt x="2003980" y="785846"/>
                  <a:pt x="2020291" y="790918"/>
                </a:cubicBezTo>
                <a:cubicBezTo>
                  <a:pt x="2020887" y="791264"/>
                  <a:pt x="2021463" y="791610"/>
                  <a:pt x="2022059" y="791956"/>
                </a:cubicBezTo>
                <a:cubicBezTo>
                  <a:pt x="2058389" y="812570"/>
                  <a:pt x="2097697" y="829784"/>
                  <a:pt x="2139022" y="843290"/>
                </a:cubicBezTo>
                <a:cubicBezTo>
                  <a:pt x="2120232" y="839025"/>
                  <a:pt x="2101097" y="834587"/>
                  <a:pt x="2081463" y="830015"/>
                </a:cubicBezTo>
                <a:cubicBezTo>
                  <a:pt x="2071703" y="827748"/>
                  <a:pt x="2061809" y="825442"/>
                  <a:pt x="2051780" y="823137"/>
                </a:cubicBezTo>
                <a:cubicBezTo>
                  <a:pt x="2020003" y="808785"/>
                  <a:pt x="1989898" y="792109"/>
                  <a:pt x="1961848" y="773300"/>
                </a:cubicBezTo>
                <a:close/>
                <a:moveTo>
                  <a:pt x="2917343" y="773070"/>
                </a:moveTo>
                <a:cubicBezTo>
                  <a:pt x="2894211" y="782234"/>
                  <a:pt x="2871522" y="790822"/>
                  <a:pt x="2849255" y="798795"/>
                </a:cubicBezTo>
                <a:cubicBezTo>
                  <a:pt x="2824952" y="805250"/>
                  <a:pt x="2800514" y="811456"/>
                  <a:pt x="2775961" y="817373"/>
                </a:cubicBezTo>
                <a:cubicBezTo>
                  <a:pt x="2799707" y="810130"/>
                  <a:pt x="2823933" y="802196"/>
                  <a:pt x="2848698" y="793569"/>
                </a:cubicBezTo>
                <a:cubicBezTo>
                  <a:pt x="2871522" y="787018"/>
                  <a:pt x="2894384" y="780159"/>
                  <a:pt x="2917343" y="773070"/>
                </a:cubicBezTo>
                <a:close/>
                <a:moveTo>
                  <a:pt x="1178993" y="771399"/>
                </a:moveTo>
                <a:cubicBezTo>
                  <a:pt x="1183028" y="772878"/>
                  <a:pt x="1187101" y="774338"/>
                  <a:pt x="1191155" y="775798"/>
                </a:cubicBezTo>
                <a:cubicBezTo>
                  <a:pt x="1195381" y="779083"/>
                  <a:pt x="1199627" y="782311"/>
                  <a:pt x="1203873" y="785558"/>
                </a:cubicBezTo>
                <a:cubicBezTo>
                  <a:pt x="1199819" y="783733"/>
                  <a:pt x="1195785" y="781869"/>
                  <a:pt x="1191769" y="780025"/>
                </a:cubicBezTo>
                <a:cubicBezTo>
                  <a:pt x="1187504" y="777162"/>
                  <a:pt x="1183239" y="774300"/>
                  <a:pt x="1178993" y="771399"/>
                </a:cubicBezTo>
                <a:close/>
                <a:moveTo>
                  <a:pt x="1229483" y="769765"/>
                </a:moveTo>
                <a:cubicBezTo>
                  <a:pt x="1236630" y="771475"/>
                  <a:pt x="1243834" y="773166"/>
                  <a:pt x="1251096" y="774818"/>
                </a:cubicBezTo>
                <a:cubicBezTo>
                  <a:pt x="1258762" y="782561"/>
                  <a:pt x="1266447" y="790303"/>
                  <a:pt x="1274170" y="798046"/>
                </a:cubicBezTo>
                <a:cubicBezTo>
                  <a:pt x="1266927" y="795855"/>
                  <a:pt x="1259742" y="793627"/>
                  <a:pt x="1252614" y="791360"/>
                </a:cubicBezTo>
                <a:cubicBezTo>
                  <a:pt x="1250213" y="789150"/>
                  <a:pt x="1247811" y="786922"/>
                  <a:pt x="1245410" y="784693"/>
                </a:cubicBezTo>
                <a:cubicBezTo>
                  <a:pt x="1240088" y="779717"/>
                  <a:pt x="1234785" y="774741"/>
                  <a:pt x="1229483" y="769765"/>
                </a:cubicBezTo>
                <a:close/>
                <a:moveTo>
                  <a:pt x="1379837" y="764098"/>
                </a:moveTo>
                <a:cubicBezTo>
                  <a:pt x="1461604" y="772647"/>
                  <a:pt x="1545330" y="778776"/>
                  <a:pt x="1628115" y="783944"/>
                </a:cubicBezTo>
                <a:cubicBezTo>
                  <a:pt x="1655857" y="785712"/>
                  <a:pt x="1683637" y="787229"/>
                  <a:pt x="1710515" y="788709"/>
                </a:cubicBezTo>
                <a:cubicBezTo>
                  <a:pt x="1773031" y="792167"/>
                  <a:pt x="1833626" y="795510"/>
                  <a:pt x="1891320" y="801427"/>
                </a:cubicBezTo>
                <a:cubicBezTo>
                  <a:pt x="1918755" y="820236"/>
                  <a:pt x="1947804" y="836931"/>
                  <a:pt x="1978466" y="851494"/>
                </a:cubicBezTo>
                <a:cubicBezTo>
                  <a:pt x="1929322" y="847037"/>
                  <a:pt x="1878045" y="844078"/>
                  <a:pt x="1825077" y="841023"/>
                </a:cubicBezTo>
                <a:cubicBezTo>
                  <a:pt x="1775952" y="838199"/>
                  <a:pt x="1725136" y="835279"/>
                  <a:pt x="1673763" y="830994"/>
                </a:cubicBezTo>
                <a:cubicBezTo>
                  <a:pt x="1576742" y="822964"/>
                  <a:pt x="1487501" y="812455"/>
                  <a:pt x="1405485" y="799352"/>
                </a:cubicBezTo>
                <a:cubicBezTo>
                  <a:pt x="1396878" y="787614"/>
                  <a:pt x="1388328" y="775856"/>
                  <a:pt x="1379837" y="764098"/>
                </a:cubicBezTo>
                <a:close/>
                <a:moveTo>
                  <a:pt x="1157514" y="763291"/>
                </a:moveTo>
                <a:cubicBezTo>
                  <a:pt x="1158782" y="763771"/>
                  <a:pt x="1160050" y="764271"/>
                  <a:pt x="1161318" y="764751"/>
                </a:cubicBezTo>
                <a:cubicBezTo>
                  <a:pt x="1162778" y="765769"/>
                  <a:pt x="1164239" y="766768"/>
                  <a:pt x="1165679" y="767787"/>
                </a:cubicBezTo>
                <a:cubicBezTo>
                  <a:pt x="1164469" y="767191"/>
                  <a:pt x="1163259" y="766615"/>
                  <a:pt x="1162067" y="766038"/>
                </a:cubicBezTo>
                <a:cubicBezTo>
                  <a:pt x="1160530" y="765116"/>
                  <a:pt x="1159032" y="764194"/>
                  <a:pt x="1157514" y="763291"/>
                </a:cubicBezTo>
                <a:close/>
                <a:moveTo>
                  <a:pt x="1200492" y="762542"/>
                </a:moveTo>
                <a:cubicBezTo>
                  <a:pt x="1207216" y="764271"/>
                  <a:pt x="1213998" y="765981"/>
                  <a:pt x="1220857" y="767652"/>
                </a:cubicBezTo>
                <a:cubicBezTo>
                  <a:pt x="1228023" y="774396"/>
                  <a:pt x="1235208" y="781139"/>
                  <a:pt x="1242432" y="787883"/>
                </a:cubicBezTo>
                <a:cubicBezTo>
                  <a:pt x="1242566" y="787998"/>
                  <a:pt x="1242700" y="788113"/>
                  <a:pt x="1242835" y="788248"/>
                </a:cubicBezTo>
                <a:cubicBezTo>
                  <a:pt x="1235995" y="786038"/>
                  <a:pt x="1229214" y="783790"/>
                  <a:pt x="1222489" y="781523"/>
                </a:cubicBezTo>
                <a:cubicBezTo>
                  <a:pt x="1218513" y="778142"/>
                  <a:pt x="1214536" y="774741"/>
                  <a:pt x="1210578" y="771303"/>
                </a:cubicBezTo>
                <a:cubicBezTo>
                  <a:pt x="1207216" y="768382"/>
                  <a:pt x="1203854" y="765462"/>
                  <a:pt x="1200492" y="762542"/>
                </a:cubicBezTo>
                <a:close/>
                <a:moveTo>
                  <a:pt x="3070559" y="761158"/>
                </a:moveTo>
                <a:cubicBezTo>
                  <a:pt x="3037802" y="777988"/>
                  <a:pt x="3005911" y="793589"/>
                  <a:pt x="2974787" y="807998"/>
                </a:cubicBezTo>
                <a:cubicBezTo>
                  <a:pt x="2938880" y="817219"/>
                  <a:pt x="2902050" y="826268"/>
                  <a:pt x="2864413" y="834856"/>
                </a:cubicBezTo>
                <a:cubicBezTo>
                  <a:pt x="2900032" y="821177"/>
                  <a:pt x="2936689" y="805846"/>
                  <a:pt x="2974499" y="788862"/>
                </a:cubicBezTo>
                <a:cubicBezTo>
                  <a:pt x="3006813" y="779871"/>
                  <a:pt x="3038839" y="770611"/>
                  <a:pt x="3070559" y="761158"/>
                </a:cubicBezTo>
                <a:close/>
                <a:moveTo>
                  <a:pt x="1348828" y="760717"/>
                </a:moveTo>
                <a:cubicBezTo>
                  <a:pt x="1357416" y="761696"/>
                  <a:pt x="1366023" y="762638"/>
                  <a:pt x="1374669" y="763560"/>
                </a:cubicBezTo>
                <a:cubicBezTo>
                  <a:pt x="1383045" y="775202"/>
                  <a:pt x="1391517" y="786864"/>
                  <a:pt x="1400029" y="798488"/>
                </a:cubicBezTo>
                <a:cubicBezTo>
                  <a:pt x="1391441" y="797104"/>
                  <a:pt x="1382968" y="795683"/>
                  <a:pt x="1374534" y="794242"/>
                </a:cubicBezTo>
                <a:cubicBezTo>
                  <a:pt x="1365908" y="783080"/>
                  <a:pt x="1357339" y="771898"/>
                  <a:pt x="1348828" y="760717"/>
                </a:cubicBezTo>
                <a:close/>
                <a:moveTo>
                  <a:pt x="1894509" y="757854"/>
                </a:moveTo>
                <a:cubicBezTo>
                  <a:pt x="1911954" y="761062"/>
                  <a:pt x="1929034" y="764751"/>
                  <a:pt x="1945729" y="768997"/>
                </a:cubicBezTo>
                <a:cubicBezTo>
                  <a:pt x="1947650" y="770361"/>
                  <a:pt x="1949552" y="771744"/>
                  <a:pt x="1951493" y="773089"/>
                </a:cubicBezTo>
                <a:cubicBezTo>
                  <a:pt x="1975066" y="789400"/>
                  <a:pt x="2000157" y="804194"/>
                  <a:pt x="2026477" y="817335"/>
                </a:cubicBezTo>
                <a:cubicBezTo>
                  <a:pt x="2006362" y="812781"/>
                  <a:pt x="1985690" y="808958"/>
                  <a:pt x="1964557" y="805654"/>
                </a:cubicBezTo>
                <a:cubicBezTo>
                  <a:pt x="1940004" y="791264"/>
                  <a:pt x="1916584" y="775279"/>
                  <a:pt x="1894509" y="757854"/>
                </a:cubicBezTo>
                <a:close/>
                <a:moveTo>
                  <a:pt x="3306118" y="757816"/>
                </a:moveTo>
                <a:cubicBezTo>
                  <a:pt x="3208195" y="825423"/>
                  <a:pt x="3120011" y="880504"/>
                  <a:pt x="3036188" y="926652"/>
                </a:cubicBezTo>
                <a:cubicBezTo>
                  <a:pt x="2975018" y="960311"/>
                  <a:pt x="2919475" y="988438"/>
                  <a:pt x="2866373" y="1012664"/>
                </a:cubicBezTo>
                <a:cubicBezTo>
                  <a:pt x="2707047" y="1085017"/>
                  <a:pt x="2565896" y="1127495"/>
                  <a:pt x="2422170" y="1146323"/>
                </a:cubicBezTo>
                <a:cubicBezTo>
                  <a:pt x="2305399" y="1161635"/>
                  <a:pt x="2128974" y="1178003"/>
                  <a:pt x="1945672" y="1143595"/>
                </a:cubicBezTo>
                <a:cubicBezTo>
                  <a:pt x="1820754" y="1120214"/>
                  <a:pt x="1698412" y="1078850"/>
                  <a:pt x="1579412" y="1019888"/>
                </a:cubicBezTo>
                <a:cubicBezTo>
                  <a:pt x="1572092" y="1011358"/>
                  <a:pt x="1564811" y="1002770"/>
                  <a:pt x="1557568" y="994144"/>
                </a:cubicBezTo>
                <a:cubicBezTo>
                  <a:pt x="1668095" y="1041790"/>
                  <a:pt x="1782311" y="1075853"/>
                  <a:pt x="1899582" y="1095968"/>
                </a:cubicBezTo>
                <a:cubicBezTo>
                  <a:pt x="2066362" y="1124690"/>
                  <a:pt x="2229050" y="1116102"/>
                  <a:pt x="2366205" y="1103883"/>
                </a:cubicBezTo>
                <a:cubicBezTo>
                  <a:pt x="2508740" y="1091203"/>
                  <a:pt x="2645875" y="1057563"/>
                  <a:pt x="2797805" y="998044"/>
                </a:cubicBezTo>
                <a:cubicBezTo>
                  <a:pt x="2850216" y="977391"/>
                  <a:pt x="2904778" y="953049"/>
                  <a:pt x="2964585" y="923654"/>
                </a:cubicBezTo>
                <a:cubicBezTo>
                  <a:pt x="3042548" y="885326"/>
                  <a:pt x="3124027" y="839332"/>
                  <a:pt x="3213363" y="783022"/>
                </a:cubicBezTo>
                <a:cubicBezTo>
                  <a:pt x="3244370" y="774665"/>
                  <a:pt x="3275302" y="766230"/>
                  <a:pt x="3306118" y="757816"/>
                </a:cubicBezTo>
                <a:close/>
                <a:moveTo>
                  <a:pt x="1318127" y="757105"/>
                </a:moveTo>
                <a:cubicBezTo>
                  <a:pt x="1326523" y="758142"/>
                  <a:pt x="1334976" y="759141"/>
                  <a:pt x="1343430" y="760121"/>
                </a:cubicBezTo>
                <a:cubicBezTo>
                  <a:pt x="1351825" y="771168"/>
                  <a:pt x="1360279" y="782196"/>
                  <a:pt x="1368790" y="793223"/>
                </a:cubicBezTo>
                <a:cubicBezTo>
                  <a:pt x="1360375" y="791763"/>
                  <a:pt x="1352056" y="790284"/>
                  <a:pt x="1343795" y="788766"/>
                </a:cubicBezTo>
                <a:cubicBezTo>
                  <a:pt x="1335188" y="778219"/>
                  <a:pt x="1326619" y="767671"/>
                  <a:pt x="1318127" y="757105"/>
                </a:cubicBezTo>
                <a:close/>
                <a:moveTo>
                  <a:pt x="2003019" y="755721"/>
                </a:moveTo>
                <a:cubicBezTo>
                  <a:pt x="2010954" y="759967"/>
                  <a:pt x="2018869" y="764155"/>
                  <a:pt x="2026766" y="768305"/>
                </a:cubicBezTo>
                <a:cubicBezTo>
                  <a:pt x="2023346" y="766864"/>
                  <a:pt x="2019926" y="765443"/>
                  <a:pt x="2016487" y="764002"/>
                </a:cubicBezTo>
                <a:cubicBezTo>
                  <a:pt x="2011973" y="761274"/>
                  <a:pt x="2007496" y="758526"/>
                  <a:pt x="2003019" y="755721"/>
                </a:cubicBezTo>
                <a:close/>
                <a:moveTo>
                  <a:pt x="1172096" y="755010"/>
                </a:moveTo>
                <a:cubicBezTo>
                  <a:pt x="1178301" y="756720"/>
                  <a:pt x="1184526" y="758392"/>
                  <a:pt x="1190828" y="760063"/>
                </a:cubicBezTo>
                <a:cubicBezTo>
                  <a:pt x="1196438" y="764924"/>
                  <a:pt x="1202029" y="769804"/>
                  <a:pt x="1207658" y="774665"/>
                </a:cubicBezTo>
                <a:cubicBezTo>
                  <a:pt x="1208811" y="775664"/>
                  <a:pt x="1209963" y="776643"/>
                  <a:pt x="1211116" y="777623"/>
                </a:cubicBezTo>
                <a:cubicBezTo>
                  <a:pt x="1204872" y="775471"/>
                  <a:pt x="1198666" y="773281"/>
                  <a:pt x="1192499" y="771072"/>
                </a:cubicBezTo>
                <a:cubicBezTo>
                  <a:pt x="1186908" y="766730"/>
                  <a:pt x="1181299" y="762350"/>
                  <a:pt x="1175727" y="757912"/>
                </a:cubicBezTo>
                <a:cubicBezTo>
                  <a:pt x="1174536" y="756951"/>
                  <a:pt x="1173307" y="755971"/>
                  <a:pt x="1172096" y="755010"/>
                </a:cubicBezTo>
                <a:close/>
                <a:moveTo>
                  <a:pt x="3191115" y="754377"/>
                </a:moveTo>
                <a:cubicBezTo>
                  <a:pt x="3160394" y="772878"/>
                  <a:pt x="3130443" y="790303"/>
                  <a:pt x="3101183" y="806672"/>
                </a:cubicBezTo>
                <a:cubicBezTo>
                  <a:pt x="3066217" y="815682"/>
                  <a:pt x="3031155" y="824462"/>
                  <a:pt x="2995977" y="832896"/>
                </a:cubicBezTo>
                <a:cubicBezTo>
                  <a:pt x="3028619" y="817008"/>
                  <a:pt x="3062106" y="799775"/>
                  <a:pt x="3096514" y="781177"/>
                </a:cubicBezTo>
                <a:cubicBezTo>
                  <a:pt x="3127926" y="772436"/>
                  <a:pt x="3159646" y="763406"/>
                  <a:pt x="3191115" y="754377"/>
                </a:cubicBezTo>
                <a:close/>
                <a:moveTo>
                  <a:pt x="1287599" y="753205"/>
                </a:moveTo>
                <a:cubicBezTo>
                  <a:pt x="1295822" y="754300"/>
                  <a:pt x="1304084" y="755356"/>
                  <a:pt x="1312383" y="756394"/>
                </a:cubicBezTo>
                <a:cubicBezTo>
                  <a:pt x="1320759" y="766807"/>
                  <a:pt x="1329213" y="777220"/>
                  <a:pt x="1337685" y="787633"/>
                </a:cubicBezTo>
                <a:cubicBezTo>
                  <a:pt x="1329463" y="786096"/>
                  <a:pt x="1321278" y="784540"/>
                  <a:pt x="1313209" y="782945"/>
                </a:cubicBezTo>
                <a:cubicBezTo>
                  <a:pt x="1304621" y="773031"/>
                  <a:pt x="1296091" y="763118"/>
                  <a:pt x="1287599" y="753205"/>
                </a:cubicBezTo>
                <a:close/>
                <a:moveTo>
                  <a:pt x="1257321" y="749016"/>
                </a:moveTo>
                <a:cubicBezTo>
                  <a:pt x="1265352" y="750188"/>
                  <a:pt x="1273401" y="751303"/>
                  <a:pt x="1281490" y="752378"/>
                </a:cubicBezTo>
                <a:cubicBezTo>
                  <a:pt x="1289828" y="762138"/>
                  <a:pt x="1298204" y="771879"/>
                  <a:pt x="1306638" y="781619"/>
                </a:cubicBezTo>
                <a:cubicBezTo>
                  <a:pt x="1298569" y="779986"/>
                  <a:pt x="1290597" y="778334"/>
                  <a:pt x="1282700" y="776663"/>
                </a:cubicBezTo>
                <a:cubicBezTo>
                  <a:pt x="1274189" y="767460"/>
                  <a:pt x="1265736" y="758238"/>
                  <a:pt x="1257321" y="749016"/>
                </a:cubicBezTo>
                <a:close/>
                <a:moveTo>
                  <a:pt x="1965056" y="748574"/>
                </a:moveTo>
                <a:cubicBezTo>
                  <a:pt x="1981425" y="755126"/>
                  <a:pt x="1997352" y="761696"/>
                  <a:pt x="2012991" y="768228"/>
                </a:cubicBezTo>
                <a:cubicBezTo>
                  <a:pt x="2033778" y="780812"/>
                  <a:pt x="2054988" y="792686"/>
                  <a:pt x="2077255" y="803521"/>
                </a:cubicBezTo>
                <a:cubicBezTo>
                  <a:pt x="2074546" y="802676"/>
                  <a:pt x="2071818" y="801811"/>
                  <a:pt x="2069090" y="800927"/>
                </a:cubicBezTo>
                <a:cubicBezTo>
                  <a:pt x="2054297" y="796240"/>
                  <a:pt x="2039254" y="791456"/>
                  <a:pt x="2023884" y="786653"/>
                </a:cubicBezTo>
                <a:cubicBezTo>
                  <a:pt x="2003289" y="774857"/>
                  <a:pt x="1983903" y="762081"/>
                  <a:pt x="1965056" y="748574"/>
                </a:cubicBezTo>
                <a:close/>
                <a:moveTo>
                  <a:pt x="1833088" y="748479"/>
                </a:moveTo>
                <a:cubicBezTo>
                  <a:pt x="1849957" y="750573"/>
                  <a:pt x="1866575" y="752993"/>
                  <a:pt x="1882886" y="755779"/>
                </a:cubicBezTo>
                <a:cubicBezTo>
                  <a:pt x="1903962" y="773051"/>
                  <a:pt x="1926363" y="788978"/>
                  <a:pt x="1949860" y="803444"/>
                </a:cubicBezTo>
                <a:cubicBezTo>
                  <a:pt x="1931743" y="800851"/>
                  <a:pt x="1913318" y="798603"/>
                  <a:pt x="1894567" y="796662"/>
                </a:cubicBezTo>
                <a:cubicBezTo>
                  <a:pt x="1873050" y="781907"/>
                  <a:pt x="1852551" y="765827"/>
                  <a:pt x="1833088" y="748479"/>
                </a:cubicBezTo>
                <a:close/>
                <a:moveTo>
                  <a:pt x="1144565" y="747172"/>
                </a:moveTo>
                <a:cubicBezTo>
                  <a:pt x="1149964" y="748747"/>
                  <a:pt x="1155401" y="750323"/>
                  <a:pt x="1160876" y="751860"/>
                </a:cubicBezTo>
                <a:cubicBezTo>
                  <a:pt x="1164891" y="755068"/>
                  <a:pt x="1168907" y="758277"/>
                  <a:pt x="1172903" y="761466"/>
                </a:cubicBezTo>
                <a:cubicBezTo>
                  <a:pt x="1174882" y="763041"/>
                  <a:pt x="1176861" y="764559"/>
                  <a:pt x="1178839" y="766115"/>
                </a:cubicBezTo>
                <a:cubicBezTo>
                  <a:pt x="1173364" y="764098"/>
                  <a:pt x="1167946" y="762042"/>
                  <a:pt x="1162548" y="759987"/>
                </a:cubicBezTo>
                <a:cubicBezTo>
                  <a:pt x="1156534" y="755760"/>
                  <a:pt x="1150559" y="751475"/>
                  <a:pt x="1144565" y="747172"/>
                </a:cubicBezTo>
                <a:close/>
                <a:moveTo>
                  <a:pt x="1227254" y="744482"/>
                </a:moveTo>
                <a:cubicBezTo>
                  <a:pt x="1235054" y="745712"/>
                  <a:pt x="1242893" y="746903"/>
                  <a:pt x="1250770" y="748056"/>
                </a:cubicBezTo>
                <a:cubicBezTo>
                  <a:pt x="1259012" y="757105"/>
                  <a:pt x="1267273" y="766134"/>
                  <a:pt x="1275592" y="775145"/>
                </a:cubicBezTo>
                <a:cubicBezTo>
                  <a:pt x="1267772" y="773474"/>
                  <a:pt x="1260030" y="771744"/>
                  <a:pt x="1252364" y="770015"/>
                </a:cubicBezTo>
                <a:cubicBezTo>
                  <a:pt x="1243950" y="761504"/>
                  <a:pt x="1235573" y="752993"/>
                  <a:pt x="1227254" y="744482"/>
                </a:cubicBezTo>
                <a:close/>
                <a:moveTo>
                  <a:pt x="3063489" y="741370"/>
                </a:moveTo>
                <a:cubicBezTo>
                  <a:pt x="3033998" y="755971"/>
                  <a:pt x="3005218" y="769631"/>
                  <a:pt x="2977073" y="782350"/>
                </a:cubicBezTo>
                <a:cubicBezTo>
                  <a:pt x="2945277" y="791226"/>
                  <a:pt x="2913193" y="799794"/>
                  <a:pt x="2880897" y="807998"/>
                </a:cubicBezTo>
                <a:cubicBezTo>
                  <a:pt x="2912290" y="795894"/>
                  <a:pt x="2944489" y="782599"/>
                  <a:pt x="2977573" y="768094"/>
                </a:cubicBezTo>
                <a:cubicBezTo>
                  <a:pt x="3006544" y="759372"/>
                  <a:pt x="3035189" y="750438"/>
                  <a:pt x="3063489" y="741370"/>
                </a:cubicBezTo>
                <a:close/>
                <a:moveTo>
                  <a:pt x="1197552" y="739641"/>
                </a:moveTo>
                <a:cubicBezTo>
                  <a:pt x="1205045" y="740909"/>
                  <a:pt x="1212595" y="742158"/>
                  <a:pt x="1220165" y="743368"/>
                </a:cubicBezTo>
                <a:cubicBezTo>
                  <a:pt x="1228253" y="751648"/>
                  <a:pt x="1236399" y="759929"/>
                  <a:pt x="1244564" y="768209"/>
                </a:cubicBezTo>
                <a:cubicBezTo>
                  <a:pt x="1236995" y="766442"/>
                  <a:pt x="1229521" y="764655"/>
                  <a:pt x="1222124" y="762849"/>
                </a:cubicBezTo>
                <a:cubicBezTo>
                  <a:pt x="1213902" y="755107"/>
                  <a:pt x="1205717" y="747364"/>
                  <a:pt x="1197552" y="739641"/>
                </a:cubicBezTo>
                <a:close/>
                <a:moveTo>
                  <a:pt x="1118782" y="739334"/>
                </a:moveTo>
                <a:cubicBezTo>
                  <a:pt x="1122875" y="740621"/>
                  <a:pt x="1126986" y="741908"/>
                  <a:pt x="1131136" y="743157"/>
                </a:cubicBezTo>
                <a:cubicBezTo>
                  <a:pt x="1133461" y="744867"/>
                  <a:pt x="1135843" y="746577"/>
                  <a:pt x="1138148" y="748267"/>
                </a:cubicBezTo>
                <a:cubicBezTo>
                  <a:pt x="1140396" y="749900"/>
                  <a:pt x="1142663" y="751475"/>
                  <a:pt x="1144911" y="753108"/>
                </a:cubicBezTo>
                <a:cubicBezTo>
                  <a:pt x="1140857" y="751495"/>
                  <a:pt x="1136842" y="749843"/>
                  <a:pt x="1132827" y="748210"/>
                </a:cubicBezTo>
                <a:cubicBezTo>
                  <a:pt x="1128120" y="745270"/>
                  <a:pt x="1123432" y="742311"/>
                  <a:pt x="1118782" y="739334"/>
                </a:cubicBezTo>
                <a:close/>
                <a:moveTo>
                  <a:pt x="1168215" y="734434"/>
                </a:moveTo>
                <a:cubicBezTo>
                  <a:pt x="1175362" y="735760"/>
                  <a:pt x="1182567" y="737047"/>
                  <a:pt x="1189809" y="738315"/>
                </a:cubicBezTo>
                <a:cubicBezTo>
                  <a:pt x="1197667" y="745789"/>
                  <a:pt x="1205564" y="753243"/>
                  <a:pt x="1213498" y="760717"/>
                </a:cubicBezTo>
                <a:cubicBezTo>
                  <a:pt x="1206294" y="758930"/>
                  <a:pt x="1199147" y="757105"/>
                  <a:pt x="1192077" y="755241"/>
                </a:cubicBezTo>
                <a:cubicBezTo>
                  <a:pt x="1184104" y="748305"/>
                  <a:pt x="1176131" y="741370"/>
                  <a:pt x="1168215" y="734434"/>
                </a:cubicBezTo>
                <a:close/>
                <a:moveTo>
                  <a:pt x="1097054" y="732360"/>
                </a:moveTo>
                <a:cubicBezTo>
                  <a:pt x="1098514" y="732840"/>
                  <a:pt x="1100012" y="733320"/>
                  <a:pt x="1101472" y="733800"/>
                </a:cubicBezTo>
                <a:cubicBezTo>
                  <a:pt x="1102126" y="734223"/>
                  <a:pt x="1102779" y="734646"/>
                  <a:pt x="1103432" y="735068"/>
                </a:cubicBezTo>
                <a:cubicBezTo>
                  <a:pt x="1104643" y="735875"/>
                  <a:pt x="1105891" y="736644"/>
                  <a:pt x="1107121" y="737451"/>
                </a:cubicBezTo>
                <a:cubicBezTo>
                  <a:pt x="1105833" y="736894"/>
                  <a:pt x="1104566" y="736336"/>
                  <a:pt x="1103279" y="735779"/>
                </a:cubicBezTo>
                <a:cubicBezTo>
                  <a:pt x="1101204" y="734646"/>
                  <a:pt x="1099128" y="733493"/>
                  <a:pt x="1097054" y="732360"/>
                </a:cubicBezTo>
                <a:close/>
                <a:moveTo>
                  <a:pt x="3017880" y="731034"/>
                </a:moveTo>
                <a:cubicBezTo>
                  <a:pt x="3004892" y="736682"/>
                  <a:pt x="2991905" y="742273"/>
                  <a:pt x="2978879" y="747787"/>
                </a:cubicBezTo>
                <a:cubicBezTo>
                  <a:pt x="2964374" y="752532"/>
                  <a:pt x="2949927" y="757162"/>
                  <a:pt x="2935498" y="761715"/>
                </a:cubicBezTo>
                <a:cubicBezTo>
                  <a:pt x="2948716" y="756644"/>
                  <a:pt x="2961934" y="751495"/>
                  <a:pt x="2975113" y="746250"/>
                </a:cubicBezTo>
                <a:cubicBezTo>
                  <a:pt x="2989369" y="741255"/>
                  <a:pt x="3003624" y="736183"/>
                  <a:pt x="3017880" y="731034"/>
                </a:cubicBezTo>
                <a:close/>
                <a:moveTo>
                  <a:pt x="3406963" y="730323"/>
                </a:moveTo>
                <a:cubicBezTo>
                  <a:pt x="3297761" y="812320"/>
                  <a:pt x="3202450" y="877449"/>
                  <a:pt x="3109809" y="933702"/>
                </a:cubicBezTo>
                <a:cubicBezTo>
                  <a:pt x="3047158" y="971742"/>
                  <a:pt x="2990521" y="1003750"/>
                  <a:pt x="2936632" y="1031511"/>
                </a:cubicBezTo>
                <a:cubicBezTo>
                  <a:pt x="2770293" y="1116928"/>
                  <a:pt x="2624742" y="1168340"/>
                  <a:pt x="2478539" y="1193296"/>
                </a:cubicBezTo>
                <a:cubicBezTo>
                  <a:pt x="2293679" y="1224881"/>
                  <a:pt x="2138734" y="1225630"/>
                  <a:pt x="1990973" y="1195698"/>
                </a:cubicBezTo>
                <a:cubicBezTo>
                  <a:pt x="1859620" y="1169147"/>
                  <a:pt x="1732878" y="1122154"/>
                  <a:pt x="1608999" y="1053797"/>
                </a:cubicBezTo>
                <a:cubicBezTo>
                  <a:pt x="1601563" y="1045402"/>
                  <a:pt x="1594167" y="1036967"/>
                  <a:pt x="1586828" y="1028495"/>
                </a:cubicBezTo>
                <a:cubicBezTo>
                  <a:pt x="1703234" y="1085190"/>
                  <a:pt x="1822810" y="1125132"/>
                  <a:pt x="1944845" y="1147975"/>
                </a:cubicBezTo>
                <a:cubicBezTo>
                  <a:pt x="2128763" y="1182499"/>
                  <a:pt x="2305687" y="1166092"/>
                  <a:pt x="2422746" y="1150742"/>
                </a:cubicBezTo>
                <a:cubicBezTo>
                  <a:pt x="2566933" y="1131856"/>
                  <a:pt x="2708488" y="1089263"/>
                  <a:pt x="2868217" y="1016718"/>
                </a:cubicBezTo>
                <a:cubicBezTo>
                  <a:pt x="2921435" y="992453"/>
                  <a:pt x="2977073" y="964250"/>
                  <a:pt x="3038340" y="930551"/>
                </a:cubicBezTo>
                <a:cubicBezTo>
                  <a:pt x="3125255" y="882714"/>
                  <a:pt x="3216821" y="825289"/>
                  <a:pt x="3319068" y="754280"/>
                </a:cubicBezTo>
                <a:cubicBezTo>
                  <a:pt x="3321200" y="753704"/>
                  <a:pt x="3323352" y="753108"/>
                  <a:pt x="3325503" y="752532"/>
                </a:cubicBezTo>
                <a:cubicBezTo>
                  <a:pt x="3352554" y="745136"/>
                  <a:pt x="3379720" y="737720"/>
                  <a:pt x="3406963" y="730323"/>
                </a:cubicBezTo>
                <a:close/>
                <a:moveTo>
                  <a:pt x="3049983" y="729612"/>
                </a:moveTo>
                <a:cubicBezTo>
                  <a:pt x="3038225" y="735145"/>
                  <a:pt x="3026429" y="740640"/>
                  <a:pt x="3014613" y="746039"/>
                </a:cubicBezTo>
                <a:cubicBezTo>
                  <a:pt x="3002894" y="751418"/>
                  <a:pt x="2991290" y="756605"/>
                  <a:pt x="2979801" y="761677"/>
                </a:cubicBezTo>
                <a:cubicBezTo>
                  <a:pt x="2954537" y="769304"/>
                  <a:pt x="2929024" y="776759"/>
                  <a:pt x="2903337" y="784002"/>
                </a:cubicBezTo>
                <a:cubicBezTo>
                  <a:pt x="2914960" y="779487"/>
                  <a:pt x="2926661" y="774857"/>
                  <a:pt x="2938495" y="770034"/>
                </a:cubicBezTo>
                <a:cubicBezTo>
                  <a:pt x="2951329" y="764828"/>
                  <a:pt x="2964105" y="759506"/>
                  <a:pt x="2976862" y="754127"/>
                </a:cubicBezTo>
                <a:cubicBezTo>
                  <a:pt x="3001126" y="746211"/>
                  <a:pt x="3025488" y="738027"/>
                  <a:pt x="3049983" y="729612"/>
                </a:cubicBezTo>
                <a:close/>
                <a:moveTo>
                  <a:pt x="1139359" y="728863"/>
                </a:moveTo>
                <a:cubicBezTo>
                  <a:pt x="1146064" y="730208"/>
                  <a:pt x="1152826" y="731533"/>
                  <a:pt x="1159608" y="732821"/>
                </a:cubicBezTo>
                <a:cubicBezTo>
                  <a:pt x="1167140" y="739410"/>
                  <a:pt x="1174690" y="746000"/>
                  <a:pt x="1182279" y="752609"/>
                </a:cubicBezTo>
                <a:cubicBezTo>
                  <a:pt x="1175497" y="750784"/>
                  <a:pt x="1168772" y="748920"/>
                  <a:pt x="1162125" y="747057"/>
                </a:cubicBezTo>
                <a:cubicBezTo>
                  <a:pt x="1154556" y="741005"/>
                  <a:pt x="1146967" y="734953"/>
                  <a:pt x="1139359" y="728863"/>
                </a:cubicBezTo>
                <a:close/>
                <a:moveTo>
                  <a:pt x="3184775" y="726192"/>
                </a:moveTo>
                <a:cubicBezTo>
                  <a:pt x="3155380" y="743291"/>
                  <a:pt x="3126639" y="759468"/>
                  <a:pt x="3098532" y="774722"/>
                </a:cubicBezTo>
                <a:cubicBezTo>
                  <a:pt x="3093344" y="776163"/>
                  <a:pt x="3088138" y="777623"/>
                  <a:pt x="3082970" y="779045"/>
                </a:cubicBezTo>
                <a:cubicBezTo>
                  <a:pt x="3055996" y="786499"/>
                  <a:pt x="3028350" y="794011"/>
                  <a:pt x="3000089" y="801427"/>
                </a:cubicBezTo>
                <a:cubicBezTo>
                  <a:pt x="3031020" y="786691"/>
                  <a:pt x="3062720" y="770803"/>
                  <a:pt x="3095247" y="753762"/>
                </a:cubicBezTo>
                <a:cubicBezTo>
                  <a:pt x="3120184" y="746231"/>
                  <a:pt x="3144929" y="738623"/>
                  <a:pt x="3169443" y="730976"/>
                </a:cubicBezTo>
                <a:cubicBezTo>
                  <a:pt x="3174535" y="729382"/>
                  <a:pt x="3179665" y="727787"/>
                  <a:pt x="3184775" y="726192"/>
                </a:cubicBezTo>
                <a:close/>
                <a:moveTo>
                  <a:pt x="3295533" y="724310"/>
                </a:moveTo>
                <a:cubicBezTo>
                  <a:pt x="3267925" y="742696"/>
                  <a:pt x="3241124" y="760082"/>
                  <a:pt x="3214976" y="776624"/>
                </a:cubicBezTo>
                <a:cubicBezTo>
                  <a:pt x="3182950" y="785250"/>
                  <a:pt x="3150827" y="793800"/>
                  <a:pt x="3118608" y="802157"/>
                </a:cubicBezTo>
                <a:cubicBezTo>
                  <a:pt x="3147753" y="785635"/>
                  <a:pt x="3177551" y="768094"/>
                  <a:pt x="3208098" y="749497"/>
                </a:cubicBezTo>
                <a:cubicBezTo>
                  <a:pt x="3219952" y="746077"/>
                  <a:pt x="3231748" y="742676"/>
                  <a:pt x="3243448" y="739314"/>
                </a:cubicBezTo>
                <a:cubicBezTo>
                  <a:pt x="3260759" y="734319"/>
                  <a:pt x="3278127" y="729324"/>
                  <a:pt x="3295533" y="724310"/>
                </a:cubicBezTo>
                <a:close/>
                <a:moveTo>
                  <a:pt x="1111232" y="722984"/>
                </a:moveTo>
                <a:cubicBezTo>
                  <a:pt x="1117322" y="724310"/>
                  <a:pt x="1123471" y="725616"/>
                  <a:pt x="1129638" y="726884"/>
                </a:cubicBezTo>
                <a:cubicBezTo>
                  <a:pt x="1136707" y="732552"/>
                  <a:pt x="1143758" y="738200"/>
                  <a:pt x="1150790" y="743810"/>
                </a:cubicBezTo>
                <a:cubicBezTo>
                  <a:pt x="1144585" y="742004"/>
                  <a:pt x="1138436" y="740179"/>
                  <a:pt x="1132346" y="738334"/>
                </a:cubicBezTo>
                <a:cubicBezTo>
                  <a:pt x="1125392" y="733262"/>
                  <a:pt x="1118341" y="728152"/>
                  <a:pt x="1111232" y="722984"/>
                </a:cubicBezTo>
                <a:close/>
                <a:moveTo>
                  <a:pt x="1896585" y="722869"/>
                </a:moveTo>
                <a:cubicBezTo>
                  <a:pt x="1902252" y="724751"/>
                  <a:pt x="1907900" y="726673"/>
                  <a:pt x="1913453" y="728728"/>
                </a:cubicBezTo>
                <a:cubicBezTo>
                  <a:pt x="1924154" y="732648"/>
                  <a:pt x="1934625" y="736605"/>
                  <a:pt x="1944903" y="740601"/>
                </a:cubicBezTo>
                <a:cubicBezTo>
                  <a:pt x="1963231" y="754357"/>
                  <a:pt x="1981944" y="767498"/>
                  <a:pt x="2001655" y="779775"/>
                </a:cubicBezTo>
                <a:cubicBezTo>
                  <a:pt x="1991761" y="776740"/>
                  <a:pt x="1981752" y="773723"/>
                  <a:pt x="1971550" y="770707"/>
                </a:cubicBezTo>
                <a:cubicBezTo>
                  <a:pt x="1964134" y="768517"/>
                  <a:pt x="1956642" y="766480"/>
                  <a:pt x="1949072" y="764521"/>
                </a:cubicBezTo>
                <a:cubicBezTo>
                  <a:pt x="1930667" y="751418"/>
                  <a:pt x="1913357" y="737470"/>
                  <a:pt x="1896585" y="722869"/>
                </a:cubicBezTo>
                <a:close/>
                <a:moveTo>
                  <a:pt x="1349808" y="722043"/>
                </a:moveTo>
                <a:cubicBezTo>
                  <a:pt x="1404582" y="724848"/>
                  <a:pt x="1460796" y="727076"/>
                  <a:pt x="1517856" y="729343"/>
                </a:cubicBezTo>
                <a:cubicBezTo>
                  <a:pt x="1539432" y="730189"/>
                  <a:pt x="1561122" y="731053"/>
                  <a:pt x="1582889" y="731956"/>
                </a:cubicBezTo>
                <a:lnTo>
                  <a:pt x="1599719" y="732648"/>
                </a:lnTo>
                <a:cubicBezTo>
                  <a:pt x="1677336" y="735875"/>
                  <a:pt x="1752475" y="739007"/>
                  <a:pt x="1823117" y="747268"/>
                </a:cubicBezTo>
                <a:cubicBezTo>
                  <a:pt x="1842022" y="764597"/>
                  <a:pt x="1861926" y="780659"/>
                  <a:pt x="1882790" y="795491"/>
                </a:cubicBezTo>
                <a:cubicBezTo>
                  <a:pt x="1827709" y="790111"/>
                  <a:pt x="1770111" y="786922"/>
                  <a:pt x="1710784" y="783656"/>
                </a:cubicBezTo>
                <a:cubicBezTo>
                  <a:pt x="1683926" y="782176"/>
                  <a:pt x="1656164" y="780659"/>
                  <a:pt x="1628441" y="778891"/>
                </a:cubicBezTo>
                <a:cubicBezTo>
                  <a:pt x="1544196" y="773646"/>
                  <a:pt x="1458971" y="767383"/>
                  <a:pt x="1375879" y="758584"/>
                </a:cubicBezTo>
                <a:cubicBezTo>
                  <a:pt x="1367118" y="746403"/>
                  <a:pt x="1358415" y="734223"/>
                  <a:pt x="1349808" y="722043"/>
                </a:cubicBezTo>
                <a:close/>
                <a:moveTo>
                  <a:pt x="1318396" y="720352"/>
                </a:moveTo>
                <a:cubicBezTo>
                  <a:pt x="1327176" y="720852"/>
                  <a:pt x="1336014" y="721332"/>
                  <a:pt x="1344890" y="721793"/>
                </a:cubicBezTo>
                <a:cubicBezTo>
                  <a:pt x="1353420" y="733858"/>
                  <a:pt x="1362027" y="745942"/>
                  <a:pt x="1370711" y="758046"/>
                </a:cubicBezTo>
                <a:cubicBezTo>
                  <a:pt x="1361989" y="757105"/>
                  <a:pt x="1353285" y="756144"/>
                  <a:pt x="1344621" y="755145"/>
                </a:cubicBezTo>
                <a:cubicBezTo>
                  <a:pt x="1335821" y="743560"/>
                  <a:pt x="1327061" y="731956"/>
                  <a:pt x="1318396" y="720352"/>
                </a:cubicBezTo>
                <a:close/>
                <a:moveTo>
                  <a:pt x="1287273" y="718488"/>
                </a:moveTo>
                <a:cubicBezTo>
                  <a:pt x="1295899" y="719026"/>
                  <a:pt x="1304564" y="719564"/>
                  <a:pt x="1313266" y="720064"/>
                </a:cubicBezTo>
                <a:cubicBezTo>
                  <a:pt x="1321855" y="731553"/>
                  <a:pt x="1330500" y="743041"/>
                  <a:pt x="1339203" y="754530"/>
                </a:cubicBezTo>
                <a:cubicBezTo>
                  <a:pt x="1330634" y="753531"/>
                  <a:pt x="1322085" y="752494"/>
                  <a:pt x="1313555" y="751437"/>
                </a:cubicBezTo>
                <a:cubicBezTo>
                  <a:pt x="1304736" y="740467"/>
                  <a:pt x="1295976" y="729478"/>
                  <a:pt x="1287273" y="718488"/>
                </a:cubicBezTo>
                <a:close/>
                <a:moveTo>
                  <a:pt x="1084009" y="716759"/>
                </a:moveTo>
                <a:cubicBezTo>
                  <a:pt x="1089273" y="718008"/>
                  <a:pt x="1094537" y="719218"/>
                  <a:pt x="1099859" y="720429"/>
                </a:cubicBezTo>
                <a:cubicBezTo>
                  <a:pt x="1106180" y="725020"/>
                  <a:pt x="1112443" y="729574"/>
                  <a:pt x="1118648" y="734089"/>
                </a:cubicBezTo>
                <a:cubicBezTo>
                  <a:pt x="1113288" y="732398"/>
                  <a:pt x="1107966" y="730688"/>
                  <a:pt x="1102683" y="728959"/>
                </a:cubicBezTo>
                <a:cubicBezTo>
                  <a:pt x="1096458" y="724886"/>
                  <a:pt x="1090233" y="720813"/>
                  <a:pt x="1084009" y="716759"/>
                </a:cubicBezTo>
                <a:close/>
                <a:moveTo>
                  <a:pt x="1256380" y="716452"/>
                </a:moveTo>
                <a:cubicBezTo>
                  <a:pt x="1264833" y="717047"/>
                  <a:pt x="1273325" y="717605"/>
                  <a:pt x="1281874" y="718162"/>
                </a:cubicBezTo>
                <a:cubicBezTo>
                  <a:pt x="1290462" y="729017"/>
                  <a:pt x="1299127" y="739871"/>
                  <a:pt x="1307830" y="750726"/>
                </a:cubicBezTo>
                <a:cubicBezTo>
                  <a:pt x="1299415" y="749650"/>
                  <a:pt x="1291019" y="748555"/>
                  <a:pt x="1282662" y="747441"/>
                </a:cubicBezTo>
                <a:cubicBezTo>
                  <a:pt x="1273843" y="737105"/>
                  <a:pt x="1265102" y="726788"/>
                  <a:pt x="1256380" y="716452"/>
                </a:cubicBezTo>
                <a:close/>
                <a:moveTo>
                  <a:pt x="1225717" y="714185"/>
                </a:moveTo>
                <a:cubicBezTo>
                  <a:pt x="1233997" y="714838"/>
                  <a:pt x="1242297" y="715453"/>
                  <a:pt x="1250655" y="716048"/>
                </a:cubicBezTo>
                <a:cubicBezTo>
                  <a:pt x="1259262" y="726231"/>
                  <a:pt x="1267888" y="736433"/>
                  <a:pt x="1276572" y="746615"/>
                </a:cubicBezTo>
                <a:cubicBezTo>
                  <a:pt x="1268310" y="745481"/>
                  <a:pt x="1260107" y="744309"/>
                  <a:pt x="1251942" y="743118"/>
                </a:cubicBezTo>
                <a:cubicBezTo>
                  <a:pt x="1243162" y="733474"/>
                  <a:pt x="1234420" y="723829"/>
                  <a:pt x="1225717" y="714185"/>
                </a:cubicBezTo>
                <a:close/>
                <a:moveTo>
                  <a:pt x="1195266" y="711649"/>
                </a:moveTo>
                <a:cubicBezTo>
                  <a:pt x="1203354" y="712360"/>
                  <a:pt x="1211481" y="713051"/>
                  <a:pt x="1219665" y="713704"/>
                </a:cubicBezTo>
                <a:cubicBezTo>
                  <a:pt x="1228196" y="723176"/>
                  <a:pt x="1236745" y="732667"/>
                  <a:pt x="1245371" y="742138"/>
                </a:cubicBezTo>
                <a:cubicBezTo>
                  <a:pt x="1237321" y="740928"/>
                  <a:pt x="1229290" y="739698"/>
                  <a:pt x="1221318" y="738430"/>
                </a:cubicBezTo>
                <a:cubicBezTo>
                  <a:pt x="1212595" y="729497"/>
                  <a:pt x="1203911" y="720563"/>
                  <a:pt x="1195266" y="711649"/>
                </a:cubicBezTo>
                <a:close/>
                <a:moveTo>
                  <a:pt x="1058687" y="710515"/>
                </a:moveTo>
                <a:cubicBezTo>
                  <a:pt x="1062549" y="711514"/>
                  <a:pt x="1066449" y="712494"/>
                  <a:pt x="1070349" y="713455"/>
                </a:cubicBezTo>
                <a:cubicBezTo>
                  <a:pt x="1075229" y="716644"/>
                  <a:pt x="1080109" y="719833"/>
                  <a:pt x="1084989" y="723022"/>
                </a:cubicBezTo>
                <a:cubicBezTo>
                  <a:pt x="1081012" y="721658"/>
                  <a:pt x="1077092" y="720275"/>
                  <a:pt x="1073173" y="718892"/>
                </a:cubicBezTo>
                <a:cubicBezTo>
                  <a:pt x="1072501" y="718507"/>
                  <a:pt x="1071809" y="718123"/>
                  <a:pt x="1071118" y="717720"/>
                </a:cubicBezTo>
                <a:cubicBezTo>
                  <a:pt x="1066987" y="715318"/>
                  <a:pt x="1062837" y="712917"/>
                  <a:pt x="1058687" y="710515"/>
                </a:cubicBezTo>
                <a:close/>
                <a:moveTo>
                  <a:pt x="1165180" y="708844"/>
                </a:moveTo>
                <a:cubicBezTo>
                  <a:pt x="1172980" y="709612"/>
                  <a:pt x="1180857" y="710362"/>
                  <a:pt x="1188753" y="711072"/>
                </a:cubicBezTo>
                <a:cubicBezTo>
                  <a:pt x="1197206" y="719814"/>
                  <a:pt x="1205717" y="728556"/>
                  <a:pt x="1214248" y="737297"/>
                </a:cubicBezTo>
                <a:cubicBezTo>
                  <a:pt x="1206428" y="736029"/>
                  <a:pt x="1198666" y="734723"/>
                  <a:pt x="1190943" y="733378"/>
                </a:cubicBezTo>
                <a:cubicBezTo>
                  <a:pt x="1182317" y="725193"/>
                  <a:pt x="1173729" y="717009"/>
                  <a:pt x="1165180" y="708844"/>
                </a:cubicBezTo>
                <a:close/>
                <a:moveTo>
                  <a:pt x="1911609" y="707749"/>
                </a:moveTo>
                <a:cubicBezTo>
                  <a:pt x="1923769" y="713839"/>
                  <a:pt x="1935681" y="719987"/>
                  <a:pt x="1947400" y="726135"/>
                </a:cubicBezTo>
                <a:cubicBezTo>
                  <a:pt x="1960349" y="734742"/>
                  <a:pt x="1973183" y="743195"/>
                  <a:pt x="1986055" y="751418"/>
                </a:cubicBezTo>
                <a:cubicBezTo>
                  <a:pt x="1973740" y="746384"/>
                  <a:pt x="1961233" y="741351"/>
                  <a:pt x="1948400" y="736356"/>
                </a:cubicBezTo>
                <a:cubicBezTo>
                  <a:pt x="1936027" y="727076"/>
                  <a:pt x="1923827" y="717528"/>
                  <a:pt x="1911609" y="707749"/>
                </a:cubicBezTo>
                <a:close/>
                <a:moveTo>
                  <a:pt x="1837718" y="706692"/>
                </a:moveTo>
                <a:cubicBezTo>
                  <a:pt x="1853280" y="710189"/>
                  <a:pt x="1868554" y="714185"/>
                  <a:pt x="1883501" y="718719"/>
                </a:cubicBezTo>
                <a:cubicBezTo>
                  <a:pt x="1899947" y="733435"/>
                  <a:pt x="1916968" y="747691"/>
                  <a:pt x="1934778" y="761024"/>
                </a:cubicBezTo>
                <a:cubicBezTo>
                  <a:pt x="1918871" y="757278"/>
                  <a:pt x="1902655" y="753973"/>
                  <a:pt x="1886114" y="751091"/>
                </a:cubicBezTo>
                <a:cubicBezTo>
                  <a:pt x="1885615" y="750669"/>
                  <a:pt x="1885096" y="750265"/>
                  <a:pt x="1884577" y="749843"/>
                </a:cubicBezTo>
                <a:cubicBezTo>
                  <a:pt x="1868189" y="736298"/>
                  <a:pt x="1852665" y="721774"/>
                  <a:pt x="1837718" y="706692"/>
                </a:cubicBezTo>
                <a:close/>
                <a:moveTo>
                  <a:pt x="1135459" y="705693"/>
                </a:moveTo>
                <a:cubicBezTo>
                  <a:pt x="1142971" y="706538"/>
                  <a:pt x="1150521" y="707345"/>
                  <a:pt x="1158129" y="708114"/>
                </a:cubicBezTo>
                <a:cubicBezTo>
                  <a:pt x="1166429" y="716068"/>
                  <a:pt x="1174767" y="724021"/>
                  <a:pt x="1183124" y="731975"/>
                </a:cubicBezTo>
                <a:cubicBezTo>
                  <a:pt x="1175612" y="730650"/>
                  <a:pt x="1168139" y="729286"/>
                  <a:pt x="1160723" y="727864"/>
                </a:cubicBezTo>
                <a:cubicBezTo>
                  <a:pt x="1152269" y="720467"/>
                  <a:pt x="1143854" y="713071"/>
                  <a:pt x="1135459" y="705693"/>
                </a:cubicBezTo>
                <a:close/>
                <a:moveTo>
                  <a:pt x="3501774" y="704944"/>
                </a:moveTo>
                <a:cubicBezTo>
                  <a:pt x="3384274" y="799621"/>
                  <a:pt x="3282565" y="874856"/>
                  <a:pt x="3183430" y="940772"/>
                </a:cubicBezTo>
                <a:cubicBezTo>
                  <a:pt x="3116707" y="984826"/>
                  <a:pt x="3060588" y="1019657"/>
                  <a:pt x="3006890" y="1050358"/>
                </a:cubicBezTo>
                <a:cubicBezTo>
                  <a:pt x="2834192" y="1148839"/>
                  <a:pt x="2684224" y="1209185"/>
                  <a:pt x="2534925" y="1240289"/>
                </a:cubicBezTo>
                <a:cubicBezTo>
                  <a:pt x="2351854" y="1278425"/>
                  <a:pt x="2188743" y="1280884"/>
                  <a:pt x="2036276" y="1247801"/>
                </a:cubicBezTo>
                <a:cubicBezTo>
                  <a:pt x="1899563" y="1218195"/>
                  <a:pt x="1767133" y="1164248"/>
                  <a:pt x="1637010" y="1084825"/>
                </a:cubicBezTo>
                <a:cubicBezTo>
                  <a:pt x="1630285" y="1077505"/>
                  <a:pt x="1623600" y="1070127"/>
                  <a:pt x="1616952" y="1062712"/>
                </a:cubicBezTo>
                <a:cubicBezTo>
                  <a:pt x="1737950" y="1128206"/>
                  <a:pt x="1863290" y="1174334"/>
                  <a:pt x="1990109" y="1199982"/>
                </a:cubicBezTo>
                <a:cubicBezTo>
                  <a:pt x="2138407" y="1230030"/>
                  <a:pt x="2293852" y="1229281"/>
                  <a:pt x="2479287" y="1197600"/>
                </a:cubicBezTo>
                <a:cubicBezTo>
                  <a:pt x="2625933" y="1172567"/>
                  <a:pt x="2771888" y="1121020"/>
                  <a:pt x="2938610" y="1035411"/>
                </a:cubicBezTo>
                <a:cubicBezTo>
                  <a:pt x="2992597" y="1007573"/>
                  <a:pt x="3049349" y="975527"/>
                  <a:pt x="3112076" y="937449"/>
                </a:cubicBezTo>
                <a:cubicBezTo>
                  <a:pt x="3207292" y="879601"/>
                  <a:pt x="3305330" y="812436"/>
                  <a:pt x="3418317" y="727249"/>
                </a:cubicBezTo>
                <a:cubicBezTo>
                  <a:pt x="3446040" y="719756"/>
                  <a:pt x="3473878" y="712283"/>
                  <a:pt x="3501774" y="704944"/>
                </a:cubicBezTo>
                <a:close/>
                <a:moveTo>
                  <a:pt x="1037266" y="704828"/>
                </a:moveTo>
                <a:cubicBezTo>
                  <a:pt x="1038514" y="705174"/>
                  <a:pt x="1039782" y="705501"/>
                  <a:pt x="1041031" y="705847"/>
                </a:cubicBezTo>
                <a:cubicBezTo>
                  <a:pt x="1043087" y="707038"/>
                  <a:pt x="1045143" y="708229"/>
                  <a:pt x="1047198" y="709401"/>
                </a:cubicBezTo>
                <a:cubicBezTo>
                  <a:pt x="1046103" y="708998"/>
                  <a:pt x="1045047" y="708575"/>
                  <a:pt x="1043971" y="708171"/>
                </a:cubicBezTo>
                <a:cubicBezTo>
                  <a:pt x="1041742" y="707057"/>
                  <a:pt x="1039475" y="705962"/>
                  <a:pt x="1037266" y="704828"/>
                </a:cubicBezTo>
                <a:close/>
                <a:moveTo>
                  <a:pt x="3176821" y="703983"/>
                </a:moveTo>
                <a:cubicBezTo>
                  <a:pt x="3174785" y="705136"/>
                  <a:pt x="3172728" y="706289"/>
                  <a:pt x="3170673" y="707441"/>
                </a:cubicBezTo>
                <a:cubicBezTo>
                  <a:pt x="3145679" y="721389"/>
                  <a:pt x="3121183" y="734684"/>
                  <a:pt x="3097148" y="747345"/>
                </a:cubicBezTo>
                <a:cubicBezTo>
                  <a:pt x="3067542" y="756298"/>
                  <a:pt x="3037649" y="765135"/>
                  <a:pt x="3007504" y="773742"/>
                </a:cubicBezTo>
                <a:cubicBezTo>
                  <a:pt x="3035708" y="760582"/>
                  <a:pt x="3064565" y="746500"/>
                  <a:pt x="3094094" y="731495"/>
                </a:cubicBezTo>
                <a:cubicBezTo>
                  <a:pt x="3122086" y="722369"/>
                  <a:pt x="3149694" y="713167"/>
                  <a:pt x="3176821" y="703983"/>
                </a:cubicBezTo>
                <a:close/>
                <a:moveTo>
                  <a:pt x="1106160" y="702216"/>
                </a:moveTo>
                <a:cubicBezTo>
                  <a:pt x="1113307" y="703119"/>
                  <a:pt x="1120493" y="704002"/>
                  <a:pt x="1127755" y="704828"/>
                </a:cubicBezTo>
                <a:cubicBezTo>
                  <a:pt x="1135824" y="711956"/>
                  <a:pt x="1143950" y="719084"/>
                  <a:pt x="1152096" y="726231"/>
                </a:cubicBezTo>
                <a:cubicBezTo>
                  <a:pt x="1144930" y="724848"/>
                  <a:pt x="1137822" y="723407"/>
                  <a:pt x="1130732" y="721947"/>
                </a:cubicBezTo>
                <a:cubicBezTo>
                  <a:pt x="1122586" y="715395"/>
                  <a:pt x="1114383" y="708825"/>
                  <a:pt x="1106160" y="702216"/>
                </a:cubicBezTo>
                <a:close/>
                <a:moveTo>
                  <a:pt x="1077399" y="698373"/>
                </a:moveTo>
                <a:cubicBezTo>
                  <a:pt x="1084066" y="699315"/>
                  <a:pt x="1090791" y="700218"/>
                  <a:pt x="1097553" y="701101"/>
                </a:cubicBezTo>
                <a:cubicBezTo>
                  <a:pt x="1105353" y="707384"/>
                  <a:pt x="1113134" y="713647"/>
                  <a:pt x="1120877" y="719872"/>
                </a:cubicBezTo>
                <a:cubicBezTo>
                  <a:pt x="1114191" y="718431"/>
                  <a:pt x="1107524" y="716971"/>
                  <a:pt x="1100916" y="715472"/>
                </a:cubicBezTo>
                <a:cubicBezTo>
                  <a:pt x="1093154" y="709843"/>
                  <a:pt x="1085315" y="704118"/>
                  <a:pt x="1077399" y="698373"/>
                </a:cubicBezTo>
                <a:close/>
                <a:moveTo>
                  <a:pt x="3392323" y="696913"/>
                </a:moveTo>
                <a:cubicBezTo>
                  <a:pt x="3367731" y="714665"/>
                  <a:pt x="3343755" y="731668"/>
                  <a:pt x="3320355" y="747960"/>
                </a:cubicBezTo>
                <a:cubicBezTo>
                  <a:pt x="3290230" y="756183"/>
                  <a:pt x="3260029" y="764444"/>
                  <a:pt x="3229712" y="772628"/>
                </a:cubicBezTo>
                <a:cubicBezTo>
                  <a:pt x="3255725" y="756048"/>
                  <a:pt x="3282411" y="738603"/>
                  <a:pt x="3309865" y="720217"/>
                </a:cubicBezTo>
                <a:cubicBezTo>
                  <a:pt x="3337242" y="712379"/>
                  <a:pt x="3364754" y="704579"/>
                  <a:pt x="3392323" y="696913"/>
                </a:cubicBezTo>
                <a:close/>
                <a:moveTo>
                  <a:pt x="3094631" y="696663"/>
                </a:moveTo>
                <a:cubicBezTo>
                  <a:pt x="3093709" y="697086"/>
                  <a:pt x="3092768" y="697509"/>
                  <a:pt x="3091846" y="697931"/>
                </a:cubicBezTo>
                <a:cubicBezTo>
                  <a:pt x="3090674" y="698373"/>
                  <a:pt x="3089522" y="698815"/>
                  <a:pt x="3088349" y="699257"/>
                </a:cubicBezTo>
                <a:cubicBezTo>
                  <a:pt x="3088926" y="699007"/>
                  <a:pt x="3089522" y="698758"/>
                  <a:pt x="3090098" y="698508"/>
                </a:cubicBezTo>
                <a:cubicBezTo>
                  <a:pt x="3091616" y="697893"/>
                  <a:pt x="3093114" y="697278"/>
                  <a:pt x="3094631" y="696663"/>
                </a:cubicBezTo>
                <a:close/>
                <a:moveTo>
                  <a:pt x="1781158" y="696126"/>
                </a:moveTo>
                <a:cubicBezTo>
                  <a:pt x="1796874" y="698527"/>
                  <a:pt x="1812378" y="701293"/>
                  <a:pt x="1827594" y="704483"/>
                </a:cubicBezTo>
                <a:cubicBezTo>
                  <a:pt x="1842733" y="720064"/>
                  <a:pt x="1858468" y="735126"/>
                  <a:pt x="1875067" y="749247"/>
                </a:cubicBezTo>
                <a:cubicBezTo>
                  <a:pt x="1859102" y="746653"/>
                  <a:pt x="1842848" y="744425"/>
                  <a:pt x="1826383" y="742465"/>
                </a:cubicBezTo>
                <a:cubicBezTo>
                  <a:pt x="1822368" y="738757"/>
                  <a:pt x="1818372" y="735011"/>
                  <a:pt x="1814453" y="731207"/>
                </a:cubicBezTo>
                <a:cubicBezTo>
                  <a:pt x="1802887" y="719987"/>
                  <a:pt x="1791821" y="708229"/>
                  <a:pt x="1781158" y="696126"/>
                </a:cubicBezTo>
                <a:close/>
                <a:moveTo>
                  <a:pt x="1049331" y="694108"/>
                </a:moveTo>
                <a:cubicBezTo>
                  <a:pt x="1055363" y="695069"/>
                  <a:pt x="1061454" y="696010"/>
                  <a:pt x="1067563" y="696913"/>
                </a:cubicBezTo>
                <a:cubicBezTo>
                  <a:pt x="1074902" y="702273"/>
                  <a:pt x="1082184" y="707576"/>
                  <a:pt x="1089426" y="712840"/>
                </a:cubicBezTo>
                <a:cubicBezTo>
                  <a:pt x="1083355" y="711418"/>
                  <a:pt x="1077342" y="709977"/>
                  <a:pt x="1071367" y="708479"/>
                </a:cubicBezTo>
                <a:cubicBezTo>
                  <a:pt x="1064009" y="703676"/>
                  <a:pt x="1056670" y="698892"/>
                  <a:pt x="1049331" y="694108"/>
                </a:cubicBezTo>
                <a:close/>
                <a:moveTo>
                  <a:pt x="3288924" y="693417"/>
                </a:moveTo>
                <a:cubicBezTo>
                  <a:pt x="3261931" y="710765"/>
                  <a:pt x="3235495" y="727345"/>
                  <a:pt x="3209616" y="743157"/>
                </a:cubicBezTo>
                <a:cubicBezTo>
                  <a:pt x="3179511" y="751821"/>
                  <a:pt x="3149021" y="760544"/>
                  <a:pt x="3118705" y="769074"/>
                </a:cubicBezTo>
                <a:cubicBezTo>
                  <a:pt x="3146792" y="753589"/>
                  <a:pt x="3175496" y="737201"/>
                  <a:pt x="3204871" y="719891"/>
                </a:cubicBezTo>
                <a:cubicBezTo>
                  <a:pt x="3220144" y="715088"/>
                  <a:pt x="3235418" y="710285"/>
                  <a:pt x="3250385" y="705559"/>
                </a:cubicBezTo>
                <a:cubicBezTo>
                  <a:pt x="3263199" y="701524"/>
                  <a:pt x="3276052" y="697470"/>
                  <a:pt x="3288924" y="693417"/>
                </a:cubicBezTo>
                <a:close/>
                <a:moveTo>
                  <a:pt x="1022415" y="689555"/>
                </a:moveTo>
                <a:cubicBezTo>
                  <a:pt x="1027506" y="690477"/>
                  <a:pt x="1032655" y="691361"/>
                  <a:pt x="1037823" y="692225"/>
                </a:cubicBezTo>
                <a:cubicBezTo>
                  <a:pt x="1044316" y="696452"/>
                  <a:pt x="1050810" y="700698"/>
                  <a:pt x="1057304" y="704944"/>
                </a:cubicBezTo>
                <a:cubicBezTo>
                  <a:pt x="1052174" y="703618"/>
                  <a:pt x="1047083" y="702254"/>
                  <a:pt x="1042030" y="700871"/>
                </a:cubicBezTo>
                <a:cubicBezTo>
                  <a:pt x="1035479" y="697086"/>
                  <a:pt x="1028947" y="693320"/>
                  <a:pt x="1022415" y="689555"/>
                </a:cubicBezTo>
                <a:close/>
                <a:moveTo>
                  <a:pt x="3166389" y="688345"/>
                </a:moveTo>
                <a:cubicBezTo>
                  <a:pt x="3142912" y="700832"/>
                  <a:pt x="3119358" y="713128"/>
                  <a:pt x="3095689" y="725174"/>
                </a:cubicBezTo>
                <a:cubicBezTo>
                  <a:pt x="3070098" y="733531"/>
                  <a:pt x="3044181" y="741812"/>
                  <a:pt x="3017975" y="749977"/>
                </a:cubicBezTo>
                <a:cubicBezTo>
                  <a:pt x="3042951" y="738527"/>
                  <a:pt x="3067811" y="726769"/>
                  <a:pt x="3092595" y="714780"/>
                </a:cubicBezTo>
                <a:cubicBezTo>
                  <a:pt x="3117033" y="706173"/>
                  <a:pt x="3141624" y="697355"/>
                  <a:pt x="3166389" y="688345"/>
                </a:cubicBezTo>
                <a:close/>
                <a:moveTo>
                  <a:pt x="997381" y="684790"/>
                </a:moveTo>
                <a:cubicBezTo>
                  <a:pt x="1000993" y="685520"/>
                  <a:pt x="1004605" y="686251"/>
                  <a:pt x="1008274" y="686942"/>
                </a:cubicBezTo>
                <a:cubicBezTo>
                  <a:pt x="1013289" y="689843"/>
                  <a:pt x="1018322" y="692744"/>
                  <a:pt x="1023356" y="695645"/>
                </a:cubicBezTo>
                <a:cubicBezTo>
                  <a:pt x="1019821" y="694627"/>
                  <a:pt x="1016305" y="693570"/>
                  <a:pt x="1012809" y="692533"/>
                </a:cubicBezTo>
                <a:cubicBezTo>
                  <a:pt x="1007660" y="689939"/>
                  <a:pt x="1002530" y="687365"/>
                  <a:pt x="997381" y="684790"/>
                </a:cubicBezTo>
                <a:close/>
                <a:moveTo>
                  <a:pt x="3147446" y="682254"/>
                </a:moveTo>
                <a:cubicBezTo>
                  <a:pt x="3129732" y="691130"/>
                  <a:pt x="3111999" y="699853"/>
                  <a:pt x="3094228" y="708460"/>
                </a:cubicBezTo>
                <a:cubicBezTo>
                  <a:pt x="3074594" y="715395"/>
                  <a:pt x="3055074" y="722177"/>
                  <a:pt x="3035631" y="728805"/>
                </a:cubicBezTo>
                <a:cubicBezTo>
                  <a:pt x="3053883" y="720755"/>
                  <a:pt x="3072096" y="712552"/>
                  <a:pt x="3090309" y="704214"/>
                </a:cubicBezTo>
                <a:cubicBezTo>
                  <a:pt x="3109329" y="697028"/>
                  <a:pt x="3128368" y="689689"/>
                  <a:pt x="3147446" y="682254"/>
                </a:cubicBezTo>
                <a:close/>
                <a:moveTo>
                  <a:pt x="3592091" y="681678"/>
                </a:moveTo>
                <a:cubicBezTo>
                  <a:pt x="3466770" y="789208"/>
                  <a:pt x="3360123" y="873838"/>
                  <a:pt x="3257089" y="947823"/>
                </a:cubicBezTo>
                <a:cubicBezTo>
                  <a:pt x="3189174" y="996315"/>
                  <a:pt x="3131999" y="1034893"/>
                  <a:pt x="3077148" y="1069205"/>
                </a:cubicBezTo>
                <a:cubicBezTo>
                  <a:pt x="2899379" y="1180213"/>
                  <a:pt x="2744991" y="1249492"/>
                  <a:pt x="2591333" y="1287263"/>
                </a:cubicBezTo>
                <a:cubicBezTo>
                  <a:pt x="2405898" y="1332123"/>
                  <a:pt x="2239156" y="1336254"/>
                  <a:pt x="2081578" y="1299885"/>
                </a:cubicBezTo>
                <a:cubicBezTo>
                  <a:pt x="1939331" y="1267109"/>
                  <a:pt x="1801081" y="1205746"/>
                  <a:pt x="1664598" y="1114411"/>
                </a:cubicBezTo>
                <a:cubicBezTo>
                  <a:pt x="1658854" y="1108360"/>
                  <a:pt x="1653129" y="1102250"/>
                  <a:pt x="1647442" y="1096122"/>
                </a:cubicBezTo>
                <a:cubicBezTo>
                  <a:pt x="1773896" y="1171625"/>
                  <a:pt x="1902617" y="1223229"/>
                  <a:pt x="2035373" y="1251970"/>
                </a:cubicBezTo>
                <a:cubicBezTo>
                  <a:pt x="2188416" y="1285188"/>
                  <a:pt x="2352122" y="1282729"/>
                  <a:pt x="2535810" y="1244477"/>
                </a:cubicBezTo>
                <a:cubicBezTo>
                  <a:pt x="2685549" y="1213277"/>
                  <a:pt x="2835903" y="1152778"/>
                  <a:pt x="3009003" y="1054085"/>
                </a:cubicBezTo>
                <a:cubicBezTo>
                  <a:pt x="3062797" y="1023308"/>
                  <a:pt x="3118973" y="988438"/>
                  <a:pt x="3185812" y="944327"/>
                </a:cubicBezTo>
                <a:cubicBezTo>
                  <a:pt x="3287137" y="876950"/>
                  <a:pt x="3391132" y="799871"/>
                  <a:pt x="3511899" y="702273"/>
                </a:cubicBezTo>
                <a:cubicBezTo>
                  <a:pt x="3538566" y="695280"/>
                  <a:pt x="3565290" y="688402"/>
                  <a:pt x="3592091" y="681678"/>
                </a:cubicBezTo>
                <a:close/>
                <a:moveTo>
                  <a:pt x="976959" y="680525"/>
                </a:moveTo>
                <a:cubicBezTo>
                  <a:pt x="977497" y="680660"/>
                  <a:pt x="978073" y="680775"/>
                  <a:pt x="978611" y="680890"/>
                </a:cubicBezTo>
                <a:cubicBezTo>
                  <a:pt x="980206" y="681678"/>
                  <a:pt x="981801" y="682466"/>
                  <a:pt x="983395" y="683273"/>
                </a:cubicBezTo>
                <a:cubicBezTo>
                  <a:pt x="981243" y="682350"/>
                  <a:pt x="979091" y="681447"/>
                  <a:pt x="976959" y="680525"/>
                </a:cubicBezTo>
                <a:close/>
                <a:moveTo>
                  <a:pt x="1877565" y="680237"/>
                </a:moveTo>
                <a:cubicBezTo>
                  <a:pt x="1887939" y="686827"/>
                  <a:pt x="1898122" y="693474"/>
                  <a:pt x="1908189" y="700102"/>
                </a:cubicBezTo>
                <a:cubicBezTo>
                  <a:pt x="1903078" y="697566"/>
                  <a:pt x="1897949" y="695050"/>
                  <a:pt x="1892742" y="692552"/>
                </a:cubicBezTo>
                <a:cubicBezTo>
                  <a:pt x="1888823" y="689382"/>
                  <a:pt x="1884903" y="686193"/>
                  <a:pt x="1880946" y="682984"/>
                </a:cubicBezTo>
                <a:cubicBezTo>
                  <a:pt x="1879832" y="682062"/>
                  <a:pt x="1878698" y="681159"/>
                  <a:pt x="1877565" y="680237"/>
                </a:cubicBezTo>
                <a:close/>
                <a:moveTo>
                  <a:pt x="1314823" y="678911"/>
                </a:moveTo>
                <a:cubicBezTo>
                  <a:pt x="1323507" y="691399"/>
                  <a:pt x="1332268" y="703906"/>
                  <a:pt x="1341105" y="716433"/>
                </a:cubicBezTo>
                <a:cubicBezTo>
                  <a:pt x="1332152" y="715952"/>
                  <a:pt x="1323238" y="715472"/>
                  <a:pt x="1314381" y="714953"/>
                </a:cubicBezTo>
                <a:cubicBezTo>
                  <a:pt x="1305409" y="702946"/>
                  <a:pt x="1296494" y="690938"/>
                  <a:pt x="1287657" y="678931"/>
                </a:cubicBezTo>
                <a:cubicBezTo>
                  <a:pt x="1296667" y="678931"/>
                  <a:pt x="1305735" y="678931"/>
                  <a:pt x="1314823" y="678911"/>
                </a:cubicBezTo>
                <a:close/>
                <a:moveTo>
                  <a:pt x="1342027" y="678892"/>
                </a:moveTo>
                <a:cubicBezTo>
                  <a:pt x="1405754" y="678796"/>
                  <a:pt x="1471651" y="678700"/>
                  <a:pt x="1537664" y="679949"/>
                </a:cubicBezTo>
                <a:cubicBezTo>
                  <a:pt x="1618739" y="681524"/>
                  <a:pt x="1698085" y="684233"/>
                  <a:pt x="1772379" y="694838"/>
                </a:cubicBezTo>
                <a:cubicBezTo>
                  <a:pt x="1784501" y="708863"/>
                  <a:pt x="1797123" y="722446"/>
                  <a:pt x="1810437" y="735337"/>
                </a:cubicBezTo>
                <a:cubicBezTo>
                  <a:pt x="1812532" y="737374"/>
                  <a:pt x="1814683" y="739353"/>
                  <a:pt x="1816797" y="741351"/>
                </a:cubicBezTo>
                <a:cubicBezTo>
                  <a:pt x="1748017" y="733666"/>
                  <a:pt x="1675127" y="730630"/>
                  <a:pt x="1599911" y="727499"/>
                </a:cubicBezTo>
                <a:lnTo>
                  <a:pt x="1583101" y="726807"/>
                </a:lnTo>
                <a:cubicBezTo>
                  <a:pt x="1561333" y="725904"/>
                  <a:pt x="1539643" y="725040"/>
                  <a:pt x="1518068" y="724194"/>
                </a:cubicBezTo>
                <a:cubicBezTo>
                  <a:pt x="1459625" y="721889"/>
                  <a:pt x="1402046" y="719603"/>
                  <a:pt x="1346004" y="716682"/>
                </a:cubicBezTo>
                <a:cubicBezTo>
                  <a:pt x="1337109" y="704079"/>
                  <a:pt x="1328271" y="691476"/>
                  <a:pt x="1319510" y="678911"/>
                </a:cubicBezTo>
                <a:cubicBezTo>
                  <a:pt x="1326984" y="678911"/>
                  <a:pt x="1334496" y="678892"/>
                  <a:pt x="1342027" y="678892"/>
                </a:cubicBezTo>
                <a:close/>
                <a:moveTo>
                  <a:pt x="1256091" y="678873"/>
                </a:moveTo>
                <a:cubicBezTo>
                  <a:pt x="1264948" y="678911"/>
                  <a:pt x="1273824" y="678931"/>
                  <a:pt x="1282758" y="678931"/>
                </a:cubicBezTo>
                <a:cubicBezTo>
                  <a:pt x="1291538" y="690842"/>
                  <a:pt x="1300356" y="702754"/>
                  <a:pt x="1309251" y="714665"/>
                </a:cubicBezTo>
                <a:cubicBezTo>
                  <a:pt x="1300452" y="714147"/>
                  <a:pt x="1291672" y="713628"/>
                  <a:pt x="1282969" y="713071"/>
                </a:cubicBezTo>
                <a:cubicBezTo>
                  <a:pt x="1273939" y="701659"/>
                  <a:pt x="1264987" y="690266"/>
                  <a:pt x="1256091" y="678873"/>
                </a:cubicBezTo>
                <a:close/>
                <a:moveTo>
                  <a:pt x="1224757" y="678719"/>
                </a:moveTo>
                <a:cubicBezTo>
                  <a:pt x="1233441" y="678796"/>
                  <a:pt x="1242182" y="678835"/>
                  <a:pt x="1250962" y="678873"/>
                </a:cubicBezTo>
                <a:cubicBezTo>
                  <a:pt x="1259780" y="690150"/>
                  <a:pt x="1268656" y="701428"/>
                  <a:pt x="1277571" y="712725"/>
                </a:cubicBezTo>
                <a:cubicBezTo>
                  <a:pt x="1268906" y="712168"/>
                  <a:pt x="1260318" y="711572"/>
                  <a:pt x="1251749" y="710957"/>
                </a:cubicBezTo>
                <a:cubicBezTo>
                  <a:pt x="1242700" y="700218"/>
                  <a:pt x="1233690" y="689459"/>
                  <a:pt x="1224757" y="678719"/>
                </a:cubicBezTo>
                <a:close/>
                <a:moveTo>
                  <a:pt x="1193671" y="678431"/>
                </a:moveTo>
                <a:cubicBezTo>
                  <a:pt x="1202202" y="678527"/>
                  <a:pt x="1210751" y="678623"/>
                  <a:pt x="1219377" y="678681"/>
                </a:cubicBezTo>
                <a:cubicBezTo>
                  <a:pt x="1228214" y="689305"/>
                  <a:pt x="1237091" y="699930"/>
                  <a:pt x="1246024" y="710554"/>
                </a:cubicBezTo>
                <a:cubicBezTo>
                  <a:pt x="1237552" y="709939"/>
                  <a:pt x="1229099" y="709305"/>
                  <a:pt x="1220722" y="708633"/>
                </a:cubicBezTo>
                <a:cubicBezTo>
                  <a:pt x="1211654" y="698546"/>
                  <a:pt x="1202644" y="688479"/>
                  <a:pt x="1193671" y="678431"/>
                </a:cubicBezTo>
                <a:close/>
                <a:moveTo>
                  <a:pt x="1847959" y="677970"/>
                </a:moveTo>
                <a:cubicBezTo>
                  <a:pt x="1850937" y="679219"/>
                  <a:pt x="1853895" y="680468"/>
                  <a:pt x="1856816" y="681774"/>
                </a:cubicBezTo>
                <a:cubicBezTo>
                  <a:pt x="1867863" y="686692"/>
                  <a:pt x="1878640" y="691707"/>
                  <a:pt x="1889207" y="696779"/>
                </a:cubicBezTo>
                <a:cubicBezTo>
                  <a:pt x="1902886" y="707864"/>
                  <a:pt x="1916431" y="718757"/>
                  <a:pt x="1930090" y="729324"/>
                </a:cubicBezTo>
                <a:cubicBezTo>
                  <a:pt x="1925191" y="727480"/>
                  <a:pt x="1920254" y="725635"/>
                  <a:pt x="1915259" y="723791"/>
                </a:cubicBezTo>
                <a:cubicBezTo>
                  <a:pt x="1905941" y="720371"/>
                  <a:pt x="1896450" y="717220"/>
                  <a:pt x="1886844" y="714262"/>
                </a:cubicBezTo>
                <a:cubicBezTo>
                  <a:pt x="1873703" y="702523"/>
                  <a:pt x="1860850" y="690381"/>
                  <a:pt x="1847959" y="677970"/>
                </a:cubicBezTo>
                <a:close/>
                <a:moveTo>
                  <a:pt x="1162778" y="677951"/>
                </a:moveTo>
                <a:cubicBezTo>
                  <a:pt x="1171135" y="678105"/>
                  <a:pt x="1179531" y="678239"/>
                  <a:pt x="1188004" y="678354"/>
                </a:cubicBezTo>
                <a:cubicBezTo>
                  <a:pt x="1196822" y="688268"/>
                  <a:pt x="1205717" y="698200"/>
                  <a:pt x="1214632" y="708133"/>
                </a:cubicBezTo>
                <a:cubicBezTo>
                  <a:pt x="1206294" y="707441"/>
                  <a:pt x="1198013" y="706730"/>
                  <a:pt x="1189790" y="705981"/>
                </a:cubicBezTo>
                <a:cubicBezTo>
                  <a:pt x="1180741" y="696625"/>
                  <a:pt x="1171731" y="687288"/>
                  <a:pt x="1162778" y="677951"/>
                </a:cubicBezTo>
                <a:close/>
                <a:moveTo>
                  <a:pt x="1132269" y="677221"/>
                </a:moveTo>
                <a:cubicBezTo>
                  <a:pt x="1140358" y="677451"/>
                  <a:pt x="1148523" y="677644"/>
                  <a:pt x="1156726" y="677816"/>
                </a:cubicBezTo>
                <a:cubicBezTo>
                  <a:pt x="1165526" y="687000"/>
                  <a:pt x="1174383" y="696202"/>
                  <a:pt x="1183278" y="705405"/>
                </a:cubicBezTo>
                <a:cubicBezTo>
                  <a:pt x="1175170" y="704656"/>
                  <a:pt x="1167140" y="703868"/>
                  <a:pt x="1159147" y="703042"/>
                </a:cubicBezTo>
                <a:cubicBezTo>
                  <a:pt x="1150137" y="694435"/>
                  <a:pt x="1141184" y="685828"/>
                  <a:pt x="1132269" y="677221"/>
                </a:cubicBezTo>
                <a:close/>
                <a:moveTo>
                  <a:pt x="1102087" y="676241"/>
                </a:moveTo>
                <a:cubicBezTo>
                  <a:pt x="1109926" y="676529"/>
                  <a:pt x="1117822" y="676798"/>
                  <a:pt x="1125776" y="677029"/>
                </a:cubicBezTo>
                <a:cubicBezTo>
                  <a:pt x="1134498" y="685444"/>
                  <a:pt x="1143278" y="693878"/>
                  <a:pt x="1152077" y="702312"/>
                </a:cubicBezTo>
                <a:cubicBezTo>
                  <a:pt x="1144238" y="701486"/>
                  <a:pt x="1136439" y="700660"/>
                  <a:pt x="1128715" y="699756"/>
                </a:cubicBezTo>
                <a:cubicBezTo>
                  <a:pt x="1119801" y="691899"/>
                  <a:pt x="1110906" y="684060"/>
                  <a:pt x="1102087" y="676241"/>
                </a:cubicBezTo>
                <a:close/>
                <a:moveTo>
                  <a:pt x="1072308" y="674915"/>
                </a:moveTo>
                <a:cubicBezTo>
                  <a:pt x="1079839" y="675299"/>
                  <a:pt x="1087429" y="675645"/>
                  <a:pt x="1095056" y="675953"/>
                </a:cubicBezTo>
                <a:cubicBezTo>
                  <a:pt x="1103644" y="683561"/>
                  <a:pt x="1112250" y="691169"/>
                  <a:pt x="1120934" y="698834"/>
                </a:cubicBezTo>
                <a:cubicBezTo>
                  <a:pt x="1113384" y="697931"/>
                  <a:pt x="1105910" y="697009"/>
                  <a:pt x="1098476" y="696029"/>
                </a:cubicBezTo>
                <a:cubicBezTo>
                  <a:pt x="1089792" y="689036"/>
                  <a:pt x="1081050" y="681985"/>
                  <a:pt x="1072308" y="674915"/>
                </a:cubicBezTo>
                <a:close/>
                <a:moveTo>
                  <a:pt x="1042952" y="673244"/>
                </a:moveTo>
                <a:cubicBezTo>
                  <a:pt x="1050099" y="673705"/>
                  <a:pt x="1057323" y="674128"/>
                  <a:pt x="1064585" y="674512"/>
                </a:cubicBezTo>
                <a:cubicBezTo>
                  <a:pt x="1073020" y="681332"/>
                  <a:pt x="1081434" y="688133"/>
                  <a:pt x="1089811" y="694877"/>
                </a:cubicBezTo>
                <a:cubicBezTo>
                  <a:pt x="1082645" y="693916"/>
                  <a:pt x="1075517" y="692898"/>
                  <a:pt x="1068466" y="691841"/>
                </a:cubicBezTo>
                <a:cubicBezTo>
                  <a:pt x="1060013" y="685693"/>
                  <a:pt x="1051521" y="679507"/>
                  <a:pt x="1042952" y="673244"/>
                </a:cubicBezTo>
                <a:close/>
                <a:moveTo>
                  <a:pt x="3482774" y="672418"/>
                </a:moveTo>
                <a:cubicBezTo>
                  <a:pt x="3461084" y="689247"/>
                  <a:pt x="3439969" y="705424"/>
                  <a:pt x="3419354" y="721005"/>
                </a:cubicBezTo>
                <a:cubicBezTo>
                  <a:pt x="3390518" y="728805"/>
                  <a:pt x="3361776" y="736644"/>
                  <a:pt x="3333150" y="744463"/>
                </a:cubicBezTo>
                <a:cubicBezTo>
                  <a:pt x="3356416" y="728190"/>
                  <a:pt x="3380219" y="711207"/>
                  <a:pt x="3404657" y="693494"/>
                </a:cubicBezTo>
                <a:cubicBezTo>
                  <a:pt x="3430632" y="686308"/>
                  <a:pt x="3456684" y="679257"/>
                  <a:pt x="3482774" y="672418"/>
                </a:cubicBezTo>
                <a:close/>
                <a:moveTo>
                  <a:pt x="1014134" y="671150"/>
                </a:moveTo>
                <a:cubicBezTo>
                  <a:pt x="1020801" y="671688"/>
                  <a:pt x="1027525" y="672206"/>
                  <a:pt x="1034326" y="672667"/>
                </a:cubicBezTo>
                <a:cubicBezTo>
                  <a:pt x="1042453" y="678604"/>
                  <a:pt x="1050560" y="684521"/>
                  <a:pt x="1058572" y="690362"/>
                </a:cubicBezTo>
                <a:cubicBezTo>
                  <a:pt x="1051867" y="689344"/>
                  <a:pt x="1045238" y="688248"/>
                  <a:pt x="1038649" y="687153"/>
                </a:cubicBezTo>
                <a:cubicBezTo>
                  <a:pt x="1035805" y="685290"/>
                  <a:pt x="1032943" y="683426"/>
                  <a:pt x="1030100" y="681563"/>
                </a:cubicBezTo>
                <a:cubicBezTo>
                  <a:pt x="1024758" y="678085"/>
                  <a:pt x="1019437" y="674608"/>
                  <a:pt x="1014134" y="671150"/>
                </a:cubicBezTo>
                <a:close/>
                <a:moveTo>
                  <a:pt x="985989" y="668594"/>
                </a:moveTo>
                <a:cubicBezTo>
                  <a:pt x="992021" y="669190"/>
                  <a:pt x="998092" y="669766"/>
                  <a:pt x="1004221" y="670304"/>
                </a:cubicBezTo>
                <a:cubicBezTo>
                  <a:pt x="1011771" y="675223"/>
                  <a:pt x="1019341" y="680160"/>
                  <a:pt x="1026949" y="685136"/>
                </a:cubicBezTo>
                <a:cubicBezTo>
                  <a:pt x="1020935" y="684080"/>
                  <a:pt x="1014960" y="682965"/>
                  <a:pt x="1009024" y="681851"/>
                </a:cubicBezTo>
                <a:cubicBezTo>
                  <a:pt x="1001320" y="677413"/>
                  <a:pt x="993635" y="672994"/>
                  <a:pt x="985989" y="668594"/>
                </a:cubicBezTo>
                <a:close/>
                <a:moveTo>
                  <a:pt x="3281489" y="668056"/>
                </a:moveTo>
                <a:cubicBezTo>
                  <a:pt x="3270596" y="674781"/>
                  <a:pt x="3259683" y="681486"/>
                  <a:pt x="3248713" y="688152"/>
                </a:cubicBezTo>
                <a:cubicBezTo>
                  <a:pt x="3234400" y="696856"/>
                  <a:pt x="3220260" y="705328"/>
                  <a:pt x="3206254" y="713609"/>
                </a:cubicBezTo>
                <a:cubicBezTo>
                  <a:pt x="3193381" y="717643"/>
                  <a:pt x="3180510" y="721678"/>
                  <a:pt x="3167773" y="725635"/>
                </a:cubicBezTo>
                <a:cubicBezTo>
                  <a:pt x="3152287" y="730458"/>
                  <a:pt x="3136706" y="735280"/>
                  <a:pt x="3121068" y="740064"/>
                </a:cubicBezTo>
                <a:cubicBezTo>
                  <a:pt x="3138147" y="730899"/>
                  <a:pt x="3155457" y="721447"/>
                  <a:pt x="3173017" y="711630"/>
                </a:cubicBezTo>
                <a:cubicBezTo>
                  <a:pt x="3182527" y="706327"/>
                  <a:pt x="3192018" y="700967"/>
                  <a:pt x="3201509" y="695588"/>
                </a:cubicBezTo>
                <a:cubicBezTo>
                  <a:pt x="3219338" y="689497"/>
                  <a:pt x="3236993" y="683445"/>
                  <a:pt x="3254400" y="677432"/>
                </a:cubicBezTo>
                <a:cubicBezTo>
                  <a:pt x="3263391" y="674320"/>
                  <a:pt x="3272440" y="671188"/>
                  <a:pt x="3281489" y="668056"/>
                </a:cubicBezTo>
                <a:close/>
                <a:moveTo>
                  <a:pt x="958861" y="665597"/>
                </a:moveTo>
                <a:cubicBezTo>
                  <a:pt x="963933" y="666212"/>
                  <a:pt x="969063" y="666789"/>
                  <a:pt x="974211" y="667365"/>
                </a:cubicBezTo>
                <a:cubicBezTo>
                  <a:pt x="980897" y="671207"/>
                  <a:pt x="987621" y="675069"/>
                  <a:pt x="994365" y="678950"/>
                </a:cubicBezTo>
                <a:cubicBezTo>
                  <a:pt x="989293" y="677912"/>
                  <a:pt x="984278" y="676856"/>
                  <a:pt x="979303" y="675761"/>
                </a:cubicBezTo>
                <a:cubicBezTo>
                  <a:pt x="972482" y="672360"/>
                  <a:pt x="965662" y="668979"/>
                  <a:pt x="958861" y="665597"/>
                </a:cubicBezTo>
                <a:close/>
                <a:moveTo>
                  <a:pt x="3384446" y="663772"/>
                </a:moveTo>
                <a:cubicBezTo>
                  <a:pt x="3359336" y="681236"/>
                  <a:pt x="3334879" y="697970"/>
                  <a:pt x="3311018" y="713973"/>
                </a:cubicBezTo>
                <a:cubicBezTo>
                  <a:pt x="3287887" y="720602"/>
                  <a:pt x="3264832" y="727249"/>
                  <a:pt x="3241873" y="733858"/>
                </a:cubicBezTo>
                <a:cubicBezTo>
                  <a:pt x="3236705" y="735357"/>
                  <a:pt x="3231499" y="736855"/>
                  <a:pt x="3226293" y="738354"/>
                </a:cubicBezTo>
                <a:cubicBezTo>
                  <a:pt x="3252171" y="722388"/>
                  <a:pt x="3278587" y="705674"/>
                  <a:pt x="3305561" y="688210"/>
                </a:cubicBezTo>
                <a:cubicBezTo>
                  <a:pt x="3331767" y="679987"/>
                  <a:pt x="3358068" y="671803"/>
                  <a:pt x="3384446" y="663772"/>
                </a:cubicBezTo>
                <a:close/>
                <a:moveTo>
                  <a:pt x="933539" y="662216"/>
                </a:moveTo>
                <a:cubicBezTo>
                  <a:pt x="937017" y="662716"/>
                  <a:pt x="940532" y="663215"/>
                  <a:pt x="944068" y="663696"/>
                </a:cubicBezTo>
                <a:cubicBezTo>
                  <a:pt x="949044" y="666174"/>
                  <a:pt x="954039" y="668652"/>
                  <a:pt x="959034" y="671131"/>
                </a:cubicBezTo>
                <a:cubicBezTo>
                  <a:pt x="955614" y="670324"/>
                  <a:pt x="952233" y="669497"/>
                  <a:pt x="948851" y="668652"/>
                </a:cubicBezTo>
                <a:cubicBezTo>
                  <a:pt x="943741" y="666500"/>
                  <a:pt x="938630" y="664349"/>
                  <a:pt x="933539" y="662216"/>
                </a:cubicBezTo>
                <a:close/>
                <a:moveTo>
                  <a:pt x="3678602" y="660621"/>
                </a:moveTo>
                <a:cubicBezTo>
                  <a:pt x="3574550" y="755145"/>
                  <a:pt x="3454590" y="859544"/>
                  <a:pt x="3330729" y="954874"/>
                </a:cubicBezTo>
                <a:cubicBezTo>
                  <a:pt x="3261738" y="1007765"/>
                  <a:pt x="3203488" y="1050089"/>
                  <a:pt x="3147446" y="1088053"/>
                </a:cubicBezTo>
                <a:cubicBezTo>
                  <a:pt x="2964009" y="1212067"/>
                  <a:pt x="2805221" y="1290298"/>
                  <a:pt x="2647739" y="1334236"/>
                </a:cubicBezTo>
                <a:cubicBezTo>
                  <a:pt x="2460325" y="1385974"/>
                  <a:pt x="2289933" y="1391796"/>
                  <a:pt x="2126880" y="1351988"/>
                </a:cubicBezTo>
                <a:cubicBezTo>
                  <a:pt x="1978178" y="1315735"/>
                  <a:pt x="1836489" y="1248627"/>
                  <a:pt x="1695722" y="1146553"/>
                </a:cubicBezTo>
                <a:cubicBezTo>
                  <a:pt x="1689939" y="1140713"/>
                  <a:pt x="1684195" y="1134815"/>
                  <a:pt x="1678470" y="1128897"/>
                </a:cubicBezTo>
                <a:cubicBezTo>
                  <a:pt x="1808824" y="1213604"/>
                  <a:pt x="1944000" y="1272489"/>
                  <a:pt x="2080637" y="1303977"/>
                </a:cubicBezTo>
                <a:cubicBezTo>
                  <a:pt x="2178561" y="1326571"/>
                  <a:pt x="2279962" y="1333602"/>
                  <a:pt x="2387166" y="1325015"/>
                </a:cubicBezTo>
                <a:cubicBezTo>
                  <a:pt x="2453178" y="1319712"/>
                  <a:pt x="2521401" y="1308492"/>
                  <a:pt x="2592332" y="1291336"/>
                </a:cubicBezTo>
                <a:cubicBezTo>
                  <a:pt x="2746451" y="1253449"/>
                  <a:pt x="2901205" y="1183998"/>
                  <a:pt x="3079377" y="1072760"/>
                </a:cubicBezTo>
                <a:cubicBezTo>
                  <a:pt x="3134304" y="1038389"/>
                  <a:pt x="3191557" y="999773"/>
                  <a:pt x="3259529" y="951224"/>
                </a:cubicBezTo>
                <a:cubicBezTo>
                  <a:pt x="3364408" y="875912"/>
                  <a:pt x="3473014" y="789592"/>
                  <a:pt x="3601178" y="679392"/>
                </a:cubicBezTo>
                <a:cubicBezTo>
                  <a:pt x="3626942" y="672956"/>
                  <a:pt x="3652743" y="666692"/>
                  <a:pt x="3678602" y="660621"/>
                </a:cubicBezTo>
                <a:close/>
                <a:moveTo>
                  <a:pt x="912598" y="658931"/>
                </a:moveTo>
                <a:cubicBezTo>
                  <a:pt x="912694" y="658950"/>
                  <a:pt x="912790" y="658969"/>
                  <a:pt x="912906" y="658969"/>
                </a:cubicBezTo>
                <a:cubicBezTo>
                  <a:pt x="913136" y="659085"/>
                  <a:pt x="913367" y="659180"/>
                  <a:pt x="913616" y="659277"/>
                </a:cubicBezTo>
                <a:cubicBezTo>
                  <a:pt x="913271" y="659161"/>
                  <a:pt x="912925" y="659046"/>
                  <a:pt x="912598" y="658931"/>
                </a:cubicBezTo>
                <a:close/>
                <a:moveTo>
                  <a:pt x="1793166" y="658719"/>
                </a:moveTo>
                <a:cubicBezTo>
                  <a:pt x="1807133" y="662773"/>
                  <a:pt x="1820851" y="667346"/>
                  <a:pt x="1834261" y="672475"/>
                </a:cubicBezTo>
                <a:cubicBezTo>
                  <a:pt x="1847421" y="685271"/>
                  <a:pt x="1860811" y="698085"/>
                  <a:pt x="1874548" y="710631"/>
                </a:cubicBezTo>
                <a:cubicBezTo>
                  <a:pt x="1860312" y="706596"/>
                  <a:pt x="1845788" y="703023"/>
                  <a:pt x="1831033" y="699872"/>
                </a:cubicBezTo>
                <a:cubicBezTo>
                  <a:pt x="1818026" y="686443"/>
                  <a:pt x="1805462" y="672648"/>
                  <a:pt x="1793166" y="658719"/>
                </a:cubicBezTo>
                <a:close/>
                <a:moveTo>
                  <a:pt x="3567883" y="650996"/>
                </a:moveTo>
                <a:cubicBezTo>
                  <a:pt x="3549113" y="666520"/>
                  <a:pt x="3530727" y="681543"/>
                  <a:pt x="3512725" y="696106"/>
                </a:cubicBezTo>
                <a:cubicBezTo>
                  <a:pt x="3485271" y="703311"/>
                  <a:pt x="3457894" y="710611"/>
                  <a:pt x="3430594" y="717970"/>
                </a:cubicBezTo>
                <a:cubicBezTo>
                  <a:pt x="3451036" y="702465"/>
                  <a:pt x="3471977" y="686366"/>
                  <a:pt x="3493495" y="669632"/>
                </a:cubicBezTo>
                <a:cubicBezTo>
                  <a:pt x="3518278" y="663196"/>
                  <a:pt x="3543080" y="656971"/>
                  <a:pt x="3567883" y="650996"/>
                </a:cubicBezTo>
                <a:close/>
                <a:moveTo>
                  <a:pt x="3272343" y="649133"/>
                </a:moveTo>
                <a:cubicBezTo>
                  <a:pt x="3249212" y="662735"/>
                  <a:pt x="3226023" y="676126"/>
                  <a:pt x="3202738" y="689363"/>
                </a:cubicBezTo>
                <a:cubicBezTo>
                  <a:pt x="3177379" y="698028"/>
                  <a:pt x="3151595" y="706730"/>
                  <a:pt x="3125409" y="715414"/>
                </a:cubicBezTo>
                <a:cubicBezTo>
                  <a:pt x="3150040" y="702638"/>
                  <a:pt x="3174535" y="689632"/>
                  <a:pt x="3199011" y="676414"/>
                </a:cubicBezTo>
                <a:cubicBezTo>
                  <a:pt x="3223257" y="667480"/>
                  <a:pt x="3247694" y="658374"/>
                  <a:pt x="3272343" y="649133"/>
                </a:cubicBezTo>
                <a:close/>
                <a:moveTo>
                  <a:pt x="1000494" y="647922"/>
                </a:moveTo>
                <a:cubicBezTo>
                  <a:pt x="1009159" y="654262"/>
                  <a:pt x="1017765" y="660564"/>
                  <a:pt x="1026334" y="666827"/>
                </a:cubicBezTo>
                <a:cubicBezTo>
                  <a:pt x="1019129" y="666308"/>
                  <a:pt x="1011963" y="665732"/>
                  <a:pt x="1004874" y="665117"/>
                </a:cubicBezTo>
                <a:cubicBezTo>
                  <a:pt x="996113" y="659392"/>
                  <a:pt x="987391" y="653705"/>
                  <a:pt x="978726" y="648038"/>
                </a:cubicBezTo>
                <a:cubicBezTo>
                  <a:pt x="985912" y="648038"/>
                  <a:pt x="993174" y="647999"/>
                  <a:pt x="1000494" y="647922"/>
                </a:cubicBezTo>
                <a:close/>
                <a:moveTo>
                  <a:pt x="949735" y="647769"/>
                </a:moveTo>
                <a:cubicBezTo>
                  <a:pt x="956440" y="647903"/>
                  <a:pt x="963222" y="647980"/>
                  <a:pt x="970062" y="648018"/>
                </a:cubicBezTo>
                <a:cubicBezTo>
                  <a:pt x="978304" y="653398"/>
                  <a:pt x="986565" y="658777"/>
                  <a:pt x="994864" y="664214"/>
                </a:cubicBezTo>
                <a:cubicBezTo>
                  <a:pt x="988102" y="663561"/>
                  <a:pt x="981416" y="662869"/>
                  <a:pt x="974788" y="662158"/>
                </a:cubicBezTo>
                <a:cubicBezTo>
                  <a:pt x="968102" y="658316"/>
                  <a:pt x="961435" y="654493"/>
                  <a:pt x="954827" y="650689"/>
                </a:cubicBezTo>
                <a:cubicBezTo>
                  <a:pt x="953116" y="649709"/>
                  <a:pt x="951445" y="648748"/>
                  <a:pt x="949735" y="647769"/>
                </a:cubicBezTo>
                <a:close/>
                <a:moveTo>
                  <a:pt x="1031099" y="647384"/>
                </a:moveTo>
                <a:cubicBezTo>
                  <a:pt x="1039955" y="654589"/>
                  <a:pt x="1048812" y="661755"/>
                  <a:pt x="1057611" y="668883"/>
                </a:cubicBezTo>
                <a:cubicBezTo>
                  <a:pt x="1050041" y="668441"/>
                  <a:pt x="1042510" y="667980"/>
                  <a:pt x="1035056" y="667461"/>
                </a:cubicBezTo>
                <a:cubicBezTo>
                  <a:pt x="1026142" y="660967"/>
                  <a:pt x="1017208" y="654416"/>
                  <a:pt x="1008198" y="647826"/>
                </a:cubicBezTo>
                <a:cubicBezTo>
                  <a:pt x="1015767" y="647711"/>
                  <a:pt x="1023395" y="647577"/>
                  <a:pt x="1031099" y="647384"/>
                </a:cubicBezTo>
                <a:close/>
                <a:moveTo>
                  <a:pt x="921244" y="646923"/>
                </a:moveTo>
                <a:cubicBezTo>
                  <a:pt x="927334" y="647173"/>
                  <a:pt x="933482" y="647384"/>
                  <a:pt x="939706" y="647538"/>
                </a:cubicBezTo>
                <a:cubicBezTo>
                  <a:pt x="943952" y="649978"/>
                  <a:pt x="948160" y="652399"/>
                  <a:pt x="952444" y="654858"/>
                </a:cubicBezTo>
                <a:cubicBezTo>
                  <a:pt x="955864" y="656817"/>
                  <a:pt x="959303" y="658796"/>
                  <a:pt x="962742" y="660775"/>
                </a:cubicBezTo>
                <a:cubicBezTo>
                  <a:pt x="956613" y="660045"/>
                  <a:pt x="950542" y="659296"/>
                  <a:pt x="944548" y="658489"/>
                </a:cubicBezTo>
                <a:cubicBezTo>
                  <a:pt x="936748" y="654608"/>
                  <a:pt x="928967" y="650766"/>
                  <a:pt x="921244" y="646923"/>
                </a:cubicBezTo>
                <a:close/>
                <a:moveTo>
                  <a:pt x="1061896" y="646462"/>
                </a:moveTo>
                <a:cubicBezTo>
                  <a:pt x="1070829" y="654416"/>
                  <a:pt x="1079820" y="662427"/>
                  <a:pt x="1088870" y="670458"/>
                </a:cubicBezTo>
                <a:cubicBezTo>
                  <a:pt x="1080973" y="670112"/>
                  <a:pt x="1073154" y="669728"/>
                  <a:pt x="1065373" y="669305"/>
                </a:cubicBezTo>
                <a:cubicBezTo>
                  <a:pt x="1056305" y="661966"/>
                  <a:pt x="1047217" y="654608"/>
                  <a:pt x="1038092" y="647211"/>
                </a:cubicBezTo>
                <a:cubicBezTo>
                  <a:pt x="1045950" y="647000"/>
                  <a:pt x="1053903" y="646750"/>
                  <a:pt x="1061896" y="646462"/>
                </a:cubicBezTo>
                <a:close/>
                <a:moveTo>
                  <a:pt x="1740121" y="645924"/>
                </a:moveTo>
                <a:cubicBezTo>
                  <a:pt x="1754665" y="648806"/>
                  <a:pt x="1769035" y="652111"/>
                  <a:pt x="1783137" y="655915"/>
                </a:cubicBezTo>
                <a:cubicBezTo>
                  <a:pt x="1795509" y="670055"/>
                  <a:pt x="1808151" y="684118"/>
                  <a:pt x="1821216" y="697835"/>
                </a:cubicBezTo>
                <a:cubicBezTo>
                  <a:pt x="1806326" y="694877"/>
                  <a:pt x="1791206" y="692283"/>
                  <a:pt x="1775856" y="690054"/>
                </a:cubicBezTo>
                <a:cubicBezTo>
                  <a:pt x="1763483" y="675722"/>
                  <a:pt x="1751649" y="660910"/>
                  <a:pt x="1740121" y="645924"/>
                </a:cubicBezTo>
                <a:close/>
                <a:moveTo>
                  <a:pt x="893329" y="645425"/>
                </a:moveTo>
                <a:cubicBezTo>
                  <a:pt x="898535" y="645770"/>
                  <a:pt x="903780" y="646097"/>
                  <a:pt x="909102" y="646366"/>
                </a:cubicBezTo>
                <a:cubicBezTo>
                  <a:pt x="915711" y="649651"/>
                  <a:pt x="922358" y="652937"/>
                  <a:pt x="929044" y="656241"/>
                </a:cubicBezTo>
                <a:cubicBezTo>
                  <a:pt x="923703" y="655453"/>
                  <a:pt x="918439" y="654608"/>
                  <a:pt x="913232" y="653724"/>
                </a:cubicBezTo>
                <a:cubicBezTo>
                  <a:pt x="906566" y="650939"/>
                  <a:pt x="899938" y="648172"/>
                  <a:pt x="893329" y="645425"/>
                </a:cubicBezTo>
                <a:close/>
                <a:moveTo>
                  <a:pt x="1092942" y="645252"/>
                </a:moveTo>
                <a:cubicBezTo>
                  <a:pt x="1101972" y="654032"/>
                  <a:pt x="1111040" y="662812"/>
                  <a:pt x="1120166" y="671630"/>
                </a:cubicBezTo>
                <a:cubicBezTo>
                  <a:pt x="1112020" y="671361"/>
                  <a:pt x="1103931" y="671073"/>
                  <a:pt x="1095901" y="670746"/>
                </a:cubicBezTo>
                <a:cubicBezTo>
                  <a:pt x="1086641" y="662543"/>
                  <a:pt x="1077457" y="654358"/>
                  <a:pt x="1068331" y="646232"/>
                </a:cubicBezTo>
                <a:cubicBezTo>
                  <a:pt x="1076477" y="645944"/>
                  <a:pt x="1084681" y="645598"/>
                  <a:pt x="1092942" y="645252"/>
                </a:cubicBezTo>
                <a:close/>
                <a:moveTo>
                  <a:pt x="1124239" y="643792"/>
                </a:moveTo>
                <a:cubicBezTo>
                  <a:pt x="1133307" y="653340"/>
                  <a:pt x="1142433" y="662889"/>
                  <a:pt x="1151597" y="672456"/>
                </a:cubicBezTo>
                <a:cubicBezTo>
                  <a:pt x="1143220" y="672283"/>
                  <a:pt x="1134902" y="672072"/>
                  <a:pt x="1126640" y="671822"/>
                </a:cubicBezTo>
                <a:cubicBezTo>
                  <a:pt x="1117361" y="662850"/>
                  <a:pt x="1108139" y="653916"/>
                  <a:pt x="1098937" y="644983"/>
                </a:cubicBezTo>
                <a:cubicBezTo>
                  <a:pt x="1107313" y="644618"/>
                  <a:pt x="1115747" y="644214"/>
                  <a:pt x="1124239" y="643792"/>
                </a:cubicBezTo>
                <a:close/>
                <a:moveTo>
                  <a:pt x="866259" y="643196"/>
                </a:moveTo>
                <a:cubicBezTo>
                  <a:pt x="869966" y="643561"/>
                  <a:pt x="873732" y="643907"/>
                  <a:pt x="877517" y="644234"/>
                </a:cubicBezTo>
                <a:cubicBezTo>
                  <a:pt x="881821" y="646020"/>
                  <a:pt x="886143" y="647826"/>
                  <a:pt x="890466" y="649632"/>
                </a:cubicBezTo>
                <a:cubicBezTo>
                  <a:pt x="886585" y="648902"/>
                  <a:pt x="882685" y="648172"/>
                  <a:pt x="878804" y="647442"/>
                </a:cubicBezTo>
                <a:cubicBezTo>
                  <a:pt x="874616" y="646020"/>
                  <a:pt x="870428" y="644618"/>
                  <a:pt x="866259" y="643196"/>
                </a:cubicBezTo>
                <a:close/>
                <a:moveTo>
                  <a:pt x="1155900" y="642159"/>
                </a:moveTo>
                <a:cubicBezTo>
                  <a:pt x="1164988" y="652437"/>
                  <a:pt x="1174094" y="662735"/>
                  <a:pt x="1183278" y="673052"/>
                </a:cubicBezTo>
                <a:cubicBezTo>
                  <a:pt x="1174671" y="672917"/>
                  <a:pt x="1166141" y="672783"/>
                  <a:pt x="1157648" y="672591"/>
                </a:cubicBezTo>
                <a:cubicBezTo>
                  <a:pt x="1148350" y="662889"/>
                  <a:pt x="1139090" y="653186"/>
                  <a:pt x="1129868" y="643504"/>
                </a:cubicBezTo>
                <a:cubicBezTo>
                  <a:pt x="1138494" y="643081"/>
                  <a:pt x="1147178" y="642620"/>
                  <a:pt x="1155900" y="642159"/>
                </a:cubicBezTo>
                <a:close/>
                <a:moveTo>
                  <a:pt x="3761753" y="641890"/>
                </a:moveTo>
                <a:cubicBezTo>
                  <a:pt x="3652494" y="746480"/>
                  <a:pt x="3531246" y="857949"/>
                  <a:pt x="3404408" y="961925"/>
                </a:cubicBezTo>
                <a:cubicBezTo>
                  <a:pt x="3334361" y="1019177"/>
                  <a:pt x="3275053" y="1065248"/>
                  <a:pt x="3217743" y="1106880"/>
                </a:cubicBezTo>
                <a:cubicBezTo>
                  <a:pt x="3029022" y="1243843"/>
                  <a:pt x="2865815" y="1331028"/>
                  <a:pt x="2704146" y="1381210"/>
                </a:cubicBezTo>
                <a:cubicBezTo>
                  <a:pt x="2514292" y="1439788"/>
                  <a:pt x="2340288" y="1447261"/>
                  <a:pt x="2172163" y="1404092"/>
                </a:cubicBezTo>
                <a:cubicBezTo>
                  <a:pt x="2017890" y="1364495"/>
                  <a:pt x="1870610" y="1289491"/>
                  <a:pt x="1723637" y="1174295"/>
                </a:cubicBezTo>
                <a:cubicBezTo>
                  <a:pt x="1719602" y="1170376"/>
                  <a:pt x="1715607" y="1166438"/>
                  <a:pt x="1711610" y="1162480"/>
                </a:cubicBezTo>
                <a:cubicBezTo>
                  <a:pt x="1847363" y="1257791"/>
                  <a:pt x="1983058" y="1321153"/>
                  <a:pt x="2125900" y="1355984"/>
                </a:cubicBezTo>
                <a:cubicBezTo>
                  <a:pt x="2222364" y="1379519"/>
                  <a:pt x="2321364" y="1387185"/>
                  <a:pt x="2424898" y="1378885"/>
                </a:cubicBezTo>
                <a:cubicBezTo>
                  <a:pt x="2497117" y="1373083"/>
                  <a:pt x="2571525" y="1359539"/>
                  <a:pt x="2648834" y="1338194"/>
                </a:cubicBezTo>
                <a:cubicBezTo>
                  <a:pt x="2806777" y="1294141"/>
                  <a:pt x="2965930" y="1215736"/>
                  <a:pt x="3149732" y="1091453"/>
                </a:cubicBezTo>
                <a:cubicBezTo>
                  <a:pt x="3205869" y="1053451"/>
                  <a:pt x="3264160" y="1011069"/>
                  <a:pt x="3333246" y="958121"/>
                </a:cubicBezTo>
                <a:cubicBezTo>
                  <a:pt x="3459373" y="861061"/>
                  <a:pt x="3581447" y="754569"/>
                  <a:pt x="3686806" y="658700"/>
                </a:cubicBezTo>
                <a:cubicBezTo>
                  <a:pt x="3711763" y="652898"/>
                  <a:pt x="3736739" y="647269"/>
                  <a:pt x="3761753" y="641890"/>
                </a:cubicBezTo>
                <a:close/>
                <a:moveTo>
                  <a:pt x="842916" y="640814"/>
                </a:moveTo>
                <a:cubicBezTo>
                  <a:pt x="843089" y="640833"/>
                  <a:pt x="843281" y="640852"/>
                  <a:pt x="843473" y="640871"/>
                </a:cubicBezTo>
                <a:cubicBezTo>
                  <a:pt x="843704" y="640948"/>
                  <a:pt x="843934" y="641025"/>
                  <a:pt x="844146" y="641102"/>
                </a:cubicBezTo>
                <a:cubicBezTo>
                  <a:pt x="844011" y="641083"/>
                  <a:pt x="843858" y="641044"/>
                  <a:pt x="843704" y="641025"/>
                </a:cubicBezTo>
                <a:cubicBezTo>
                  <a:pt x="843435" y="640948"/>
                  <a:pt x="843166" y="640871"/>
                  <a:pt x="842916" y="640814"/>
                </a:cubicBezTo>
                <a:close/>
                <a:moveTo>
                  <a:pt x="1187658" y="640410"/>
                </a:moveTo>
                <a:cubicBezTo>
                  <a:pt x="1196726" y="651400"/>
                  <a:pt x="1205813" y="662389"/>
                  <a:pt x="1214978" y="673417"/>
                </a:cubicBezTo>
                <a:cubicBezTo>
                  <a:pt x="1206255" y="673340"/>
                  <a:pt x="1197571" y="673244"/>
                  <a:pt x="1188964" y="673128"/>
                </a:cubicBezTo>
                <a:cubicBezTo>
                  <a:pt x="1179666" y="662696"/>
                  <a:pt x="1170425" y="652264"/>
                  <a:pt x="1161241" y="641871"/>
                </a:cubicBezTo>
                <a:cubicBezTo>
                  <a:pt x="1170002" y="641390"/>
                  <a:pt x="1178801" y="640910"/>
                  <a:pt x="1187658" y="640410"/>
                </a:cubicBezTo>
                <a:close/>
                <a:moveTo>
                  <a:pt x="1807921" y="638969"/>
                </a:moveTo>
                <a:cubicBezTo>
                  <a:pt x="1819064" y="645021"/>
                  <a:pt x="1829919" y="651208"/>
                  <a:pt x="1840543" y="657490"/>
                </a:cubicBezTo>
                <a:cubicBezTo>
                  <a:pt x="1851186" y="665924"/>
                  <a:pt x="1861638" y="674397"/>
                  <a:pt x="1872012" y="682811"/>
                </a:cubicBezTo>
                <a:cubicBezTo>
                  <a:pt x="1867709" y="680833"/>
                  <a:pt x="1863367" y="678854"/>
                  <a:pt x="1858986" y="676913"/>
                </a:cubicBezTo>
                <a:cubicBezTo>
                  <a:pt x="1852013" y="673801"/>
                  <a:pt x="1844942" y="670881"/>
                  <a:pt x="1837776" y="668114"/>
                </a:cubicBezTo>
                <a:cubicBezTo>
                  <a:pt x="1832339" y="662831"/>
                  <a:pt x="1826902" y="657490"/>
                  <a:pt x="1821407" y="652130"/>
                </a:cubicBezTo>
                <a:cubicBezTo>
                  <a:pt x="1816931" y="647769"/>
                  <a:pt x="1812435" y="643369"/>
                  <a:pt x="1807921" y="638969"/>
                </a:cubicBezTo>
                <a:close/>
                <a:moveTo>
                  <a:pt x="3232901" y="638604"/>
                </a:moveTo>
                <a:cubicBezTo>
                  <a:pt x="3221278" y="644656"/>
                  <a:pt x="3209674" y="650650"/>
                  <a:pt x="3198050" y="656625"/>
                </a:cubicBezTo>
                <a:cubicBezTo>
                  <a:pt x="3185467" y="661620"/>
                  <a:pt x="3172882" y="666597"/>
                  <a:pt x="3160318" y="671515"/>
                </a:cubicBezTo>
                <a:cubicBezTo>
                  <a:pt x="3172018" y="665943"/>
                  <a:pt x="3183718" y="660333"/>
                  <a:pt x="3195438" y="654666"/>
                </a:cubicBezTo>
                <a:cubicBezTo>
                  <a:pt x="3207906" y="649344"/>
                  <a:pt x="3220394" y="644003"/>
                  <a:pt x="3232901" y="638604"/>
                </a:cubicBezTo>
                <a:close/>
                <a:moveTo>
                  <a:pt x="1219665" y="638585"/>
                </a:moveTo>
                <a:cubicBezTo>
                  <a:pt x="1228676" y="650247"/>
                  <a:pt x="1237744" y="661928"/>
                  <a:pt x="1246851" y="673609"/>
                </a:cubicBezTo>
                <a:cubicBezTo>
                  <a:pt x="1237994" y="673571"/>
                  <a:pt x="1229137" y="673532"/>
                  <a:pt x="1220357" y="673455"/>
                </a:cubicBezTo>
                <a:cubicBezTo>
                  <a:pt x="1211097" y="662331"/>
                  <a:pt x="1201894" y="651227"/>
                  <a:pt x="1192749" y="640122"/>
                </a:cubicBezTo>
                <a:cubicBezTo>
                  <a:pt x="1201203" y="639642"/>
                  <a:pt x="1209675" y="639162"/>
                  <a:pt x="1218205" y="638681"/>
                </a:cubicBezTo>
                <a:cubicBezTo>
                  <a:pt x="1218685" y="638643"/>
                  <a:pt x="1219185" y="638624"/>
                  <a:pt x="1219665" y="638585"/>
                </a:cubicBezTo>
                <a:close/>
                <a:moveTo>
                  <a:pt x="3259203" y="637836"/>
                </a:moveTo>
                <a:cubicBezTo>
                  <a:pt x="3239567" y="648748"/>
                  <a:pt x="3219933" y="659526"/>
                  <a:pt x="3200279" y="670170"/>
                </a:cubicBezTo>
                <a:cubicBezTo>
                  <a:pt x="3178569" y="678162"/>
                  <a:pt x="3157032" y="686020"/>
                  <a:pt x="3135611" y="693724"/>
                </a:cubicBezTo>
                <a:cubicBezTo>
                  <a:pt x="3156015" y="683599"/>
                  <a:pt x="3176398" y="673302"/>
                  <a:pt x="3196782" y="662850"/>
                </a:cubicBezTo>
                <a:cubicBezTo>
                  <a:pt x="3217532" y="654627"/>
                  <a:pt x="3238339" y="646270"/>
                  <a:pt x="3259203" y="637836"/>
                </a:cubicBezTo>
                <a:close/>
                <a:moveTo>
                  <a:pt x="3473168" y="637509"/>
                </a:moveTo>
                <a:cubicBezTo>
                  <a:pt x="3450075" y="654743"/>
                  <a:pt x="3427539" y="671361"/>
                  <a:pt x="3405503" y="687365"/>
                </a:cubicBezTo>
                <a:cubicBezTo>
                  <a:pt x="3378625" y="694781"/>
                  <a:pt x="3351824" y="702331"/>
                  <a:pt x="3325119" y="709939"/>
                </a:cubicBezTo>
                <a:cubicBezTo>
                  <a:pt x="3348981" y="693839"/>
                  <a:pt x="3373419" y="677048"/>
                  <a:pt x="3398509" y="659507"/>
                </a:cubicBezTo>
                <a:cubicBezTo>
                  <a:pt x="3423351" y="651995"/>
                  <a:pt x="3448250" y="644637"/>
                  <a:pt x="3473168" y="637509"/>
                </a:cubicBezTo>
                <a:close/>
                <a:moveTo>
                  <a:pt x="1251922" y="636779"/>
                </a:moveTo>
                <a:cubicBezTo>
                  <a:pt x="1260856" y="649056"/>
                  <a:pt x="1269847" y="661371"/>
                  <a:pt x="1278915" y="673686"/>
                </a:cubicBezTo>
                <a:cubicBezTo>
                  <a:pt x="1269886" y="673686"/>
                  <a:pt x="1260914" y="673666"/>
                  <a:pt x="1251980" y="673628"/>
                </a:cubicBezTo>
                <a:cubicBezTo>
                  <a:pt x="1242777" y="661851"/>
                  <a:pt x="1233632" y="650074"/>
                  <a:pt x="1224526" y="638316"/>
                </a:cubicBezTo>
                <a:cubicBezTo>
                  <a:pt x="1233632" y="637798"/>
                  <a:pt x="1242758" y="637279"/>
                  <a:pt x="1251922" y="636779"/>
                </a:cubicBezTo>
                <a:close/>
                <a:moveTo>
                  <a:pt x="1284429" y="634993"/>
                </a:moveTo>
                <a:cubicBezTo>
                  <a:pt x="1293267" y="647846"/>
                  <a:pt x="1302181" y="660756"/>
                  <a:pt x="1311173" y="673686"/>
                </a:cubicBezTo>
                <a:cubicBezTo>
                  <a:pt x="1302008" y="673686"/>
                  <a:pt x="1292883" y="673705"/>
                  <a:pt x="1283795" y="673686"/>
                </a:cubicBezTo>
                <a:cubicBezTo>
                  <a:pt x="1274670" y="661275"/>
                  <a:pt x="1265602" y="648883"/>
                  <a:pt x="1256591" y="636510"/>
                </a:cubicBezTo>
                <a:cubicBezTo>
                  <a:pt x="1265851" y="635992"/>
                  <a:pt x="1275112" y="635492"/>
                  <a:pt x="1284429" y="634993"/>
                </a:cubicBezTo>
                <a:close/>
                <a:moveTo>
                  <a:pt x="3378048" y="634839"/>
                </a:moveTo>
                <a:cubicBezTo>
                  <a:pt x="3361007" y="646251"/>
                  <a:pt x="3343928" y="657586"/>
                  <a:pt x="3326771" y="668844"/>
                </a:cubicBezTo>
                <a:cubicBezTo>
                  <a:pt x="3320009" y="673302"/>
                  <a:pt x="3313285" y="677682"/>
                  <a:pt x="3306580" y="682024"/>
                </a:cubicBezTo>
                <a:cubicBezTo>
                  <a:pt x="3287233" y="688076"/>
                  <a:pt x="3267944" y="694166"/>
                  <a:pt x="3248713" y="700237"/>
                </a:cubicBezTo>
                <a:cubicBezTo>
                  <a:pt x="3241143" y="702619"/>
                  <a:pt x="3233516" y="705021"/>
                  <a:pt x="3225851" y="707441"/>
                </a:cubicBezTo>
                <a:cubicBezTo>
                  <a:pt x="3234227" y="702427"/>
                  <a:pt x="3242661" y="697355"/>
                  <a:pt x="3251172" y="692187"/>
                </a:cubicBezTo>
                <a:cubicBezTo>
                  <a:pt x="3268098" y="681889"/>
                  <a:pt x="3284966" y="671496"/>
                  <a:pt x="3301796" y="661044"/>
                </a:cubicBezTo>
                <a:cubicBezTo>
                  <a:pt x="3327118" y="652283"/>
                  <a:pt x="3352535" y="643523"/>
                  <a:pt x="3378048" y="634839"/>
                </a:cubicBezTo>
                <a:close/>
                <a:moveTo>
                  <a:pt x="3648728" y="632629"/>
                </a:moveTo>
                <a:cubicBezTo>
                  <a:pt x="3632801" y="646539"/>
                  <a:pt x="3617182" y="660084"/>
                  <a:pt x="3601851" y="673282"/>
                </a:cubicBezTo>
                <a:cubicBezTo>
                  <a:pt x="3575434" y="679872"/>
                  <a:pt x="3549056" y="686615"/>
                  <a:pt x="3522755" y="693494"/>
                </a:cubicBezTo>
                <a:cubicBezTo>
                  <a:pt x="3540583" y="679027"/>
                  <a:pt x="3558758" y="664118"/>
                  <a:pt x="3577374" y="648729"/>
                </a:cubicBezTo>
                <a:cubicBezTo>
                  <a:pt x="3601178" y="643081"/>
                  <a:pt x="3624962" y="637701"/>
                  <a:pt x="3648728" y="632629"/>
                </a:cubicBezTo>
                <a:close/>
                <a:moveTo>
                  <a:pt x="825298" y="629402"/>
                </a:moveTo>
                <a:cubicBezTo>
                  <a:pt x="825606" y="629421"/>
                  <a:pt x="825932" y="629421"/>
                  <a:pt x="826240" y="629421"/>
                </a:cubicBezTo>
                <a:cubicBezTo>
                  <a:pt x="831504" y="629517"/>
                  <a:pt x="836845" y="629575"/>
                  <a:pt x="842263" y="629575"/>
                </a:cubicBezTo>
                <a:cubicBezTo>
                  <a:pt x="848430" y="632130"/>
                  <a:pt x="854654" y="634724"/>
                  <a:pt x="860879" y="637317"/>
                </a:cubicBezTo>
                <a:cubicBezTo>
                  <a:pt x="855077" y="636702"/>
                  <a:pt x="849256" y="636107"/>
                  <a:pt x="843435" y="635511"/>
                </a:cubicBezTo>
                <a:cubicBezTo>
                  <a:pt x="840438" y="634512"/>
                  <a:pt x="837441" y="633494"/>
                  <a:pt x="834482" y="632495"/>
                </a:cubicBezTo>
                <a:cubicBezTo>
                  <a:pt x="831389" y="631458"/>
                  <a:pt x="828353" y="630439"/>
                  <a:pt x="825298" y="629402"/>
                </a:cubicBezTo>
                <a:close/>
                <a:moveTo>
                  <a:pt x="873982" y="628979"/>
                </a:moveTo>
                <a:cubicBezTo>
                  <a:pt x="881571" y="632745"/>
                  <a:pt x="889217" y="636530"/>
                  <a:pt x="896883" y="640314"/>
                </a:cubicBezTo>
                <a:cubicBezTo>
                  <a:pt x="890389" y="639911"/>
                  <a:pt x="883972" y="639430"/>
                  <a:pt x="877651" y="638893"/>
                </a:cubicBezTo>
                <a:cubicBezTo>
                  <a:pt x="874193" y="637471"/>
                  <a:pt x="870754" y="636030"/>
                  <a:pt x="867315" y="634608"/>
                </a:cubicBezTo>
                <a:cubicBezTo>
                  <a:pt x="863147" y="632860"/>
                  <a:pt x="859035" y="631150"/>
                  <a:pt x="854904" y="629440"/>
                </a:cubicBezTo>
                <a:cubicBezTo>
                  <a:pt x="861187" y="629344"/>
                  <a:pt x="867546" y="629191"/>
                  <a:pt x="873982" y="628979"/>
                </a:cubicBezTo>
                <a:close/>
                <a:moveTo>
                  <a:pt x="796653" y="628902"/>
                </a:moveTo>
                <a:cubicBezTo>
                  <a:pt x="800592" y="628960"/>
                  <a:pt x="804550" y="629018"/>
                  <a:pt x="808507" y="629094"/>
                </a:cubicBezTo>
                <a:cubicBezTo>
                  <a:pt x="812561" y="630458"/>
                  <a:pt x="816672" y="631842"/>
                  <a:pt x="820745" y="633225"/>
                </a:cubicBezTo>
                <a:cubicBezTo>
                  <a:pt x="816768" y="632822"/>
                  <a:pt x="812791" y="632418"/>
                  <a:pt x="808834" y="632034"/>
                </a:cubicBezTo>
                <a:cubicBezTo>
                  <a:pt x="807931" y="631803"/>
                  <a:pt x="807028" y="631573"/>
                  <a:pt x="806125" y="631342"/>
                </a:cubicBezTo>
                <a:cubicBezTo>
                  <a:pt x="802974" y="630535"/>
                  <a:pt x="799804" y="629709"/>
                  <a:pt x="796653" y="628902"/>
                </a:cubicBezTo>
                <a:close/>
                <a:moveTo>
                  <a:pt x="774617" y="628537"/>
                </a:moveTo>
                <a:cubicBezTo>
                  <a:pt x="774924" y="628614"/>
                  <a:pt x="775213" y="628691"/>
                  <a:pt x="775520" y="628768"/>
                </a:cubicBezTo>
                <a:cubicBezTo>
                  <a:pt x="775213" y="628749"/>
                  <a:pt x="774905" y="628710"/>
                  <a:pt x="774598" y="628691"/>
                </a:cubicBezTo>
                <a:cubicBezTo>
                  <a:pt x="774310" y="628633"/>
                  <a:pt x="774021" y="628576"/>
                  <a:pt x="773714" y="628537"/>
                </a:cubicBezTo>
                <a:cubicBezTo>
                  <a:pt x="774021" y="628537"/>
                  <a:pt x="774329" y="628537"/>
                  <a:pt x="774617" y="628537"/>
                </a:cubicBezTo>
                <a:close/>
                <a:moveTo>
                  <a:pt x="1492439" y="627942"/>
                </a:moveTo>
                <a:cubicBezTo>
                  <a:pt x="1572361" y="627634"/>
                  <a:pt x="1654531" y="630055"/>
                  <a:pt x="1731648" y="644310"/>
                </a:cubicBezTo>
                <a:cubicBezTo>
                  <a:pt x="1743118" y="659411"/>
                  <a:pt x="1754934" y="674320"/>
                  <a:pt x="1767249" y="688844"/>
                </a:cubicBezTo>
                <a:cubicBezTo>
                  <a:pt x="1694377" y="678873"/>
                  <a:pt x="1616875" y="676241"/>
                  <a:pt x="1537760" y="674704"/>
                </a:cubicBezTo>
                <a:cubicBezTo>
                  <a:pt x="1471690" y="673455"/>
                  <a:pt x="1405754" y="673551"/>
                  <a:pt x="1342008" y="673647"/>
                </a:cubicBezTo>
                <a:cubicBezTo>
                  <a:pt x="1333267" y="673666"/>
                  <a:pt x="1324544" y="673666"/>
                  <a:pt x="1315860" y="673686"/>
                </a:cubicBezTo>
                <a:cubicBezTo>
                  <a:pt x="1306792" y="660660"/>
                  <a:pt x="1297820" y="647692"/>
                  <a:pt x="1288925" y="634743"/>
                </a:cubicBezTo>
                <a:cubicBezTo>
                  <a:pt x="1355783" y="631189"/>
                  <a:pt x="1423948" y="628249"/>
                  <a:pt x="1492439" y="627942"/>
                </a:cubicBezTo>
                <a:close/>
                <a:moveTo>
                  <a:pt x="904856" y="627519"/>
                </a:moveTo>
                <a:cubicBezTo>
                  <a:pt x="913174" y="632303"/>
                  <a:pt x="921513" y="637087"/>
                  <a:pt x="929909" y="641928"/>
                </a:cubicBezTo>
                <a:cubicBezTo>
                  <a:pt x="922973" y="641678"/>
                  <a:pt x="916133" y="641390"/>
                  <a:pt x="909371" y="641044"/>
                </a:cubicBezTo>
                <a:cubicBezTo>
                  <a:pt x="908257" y="640506"/>
                  <a:pt x="907161" y="639949"/>
                  <a:pt x="906047" y="639411"/>
                </a:cubicBezTo>
                <a:cubicBezTo>
                  <a:pt x="898708" y="635780"/>
                  <a:pt x="891427" y="632168"/>
                  <a:pt x="884164" y="628576"/>
                </a:cubicBezTo>
                <a:cubicBezTo>
                  <a:pt x="890985" y="628268"/>
                  <a:pt x="897882" y="627922"/>
                  <a:pt x="904856" y="627519"/>
                </a:cubicBezTo>
                <a:close/>
                <a:moveTo>
                  <a:pt x="3841963" y="625559"/>
                </a:moveTo>
                <a:cubicBezTo>
                  <a:pt x="3727978" y="740083"/>
                  <a:pt x="3606731" y="857258"/>
                  <a:pt x="3478067" y="968976"/>
                </a:cubicBezTo>
                <a:cubicBezTo>
                  <a:pt x="3407059" y="1030531"/>
                  <a:pt x="3346675" y="1080348"/>
                  <a:pt x="3288040" y="1125727"/>
                </a:cubicBezTo>
                <a:cubicBezTo>
                  <a:pt x="3096937" y="1273488"/>
                  <a:pt x="2924394" y="1372430"/>
                  <a:pt x="2760553" y="1428183"/>
                </a:cubicBezTo>
                <a:cubicBezTo>
                  <a:pt x="2567971" y="1493562"/>
                  <a:pt x="2390316" y="1502726"/>
                  <a:pt x="2217465" y="1456195"/>
                </a:cubicBezTo>
                <a:cubicBezTo>
                  <a:pt x="2057332" y="1413121"/>
                  <a:pt x="1904269" y="1329702"/>
                  <a:pt x="1750880" y="1200366"/>
                </a:cubicBezTo>
                <a:cubicBezTo>
                  <a:pt x="1750400" y="1199905"/>
                  <a:pt x="1749900" y="1199444"/>
                  <a:pt x="1749400" y="1198983"/>
                </a:cubicBezTo>
                <a:cubicBezTo>
                  <a:pt x="1887574" y="1302229"/>
                  <a:pt x="2025709" y="1370663"/>
                  <a:pt x="2171164" y="1407991"/>
                </a:cubicBezTo>
                <a:cubicBezTo>
                  <a:pt x="2259175" y="1430585"/>
                  <a:pt x="2351143" y="1439307"/>
                  <a:pt x="2444533" y="1433890"/>
                </a:cubicBezTo>
                <a:cubicBezTo>
                  <a:pt x="2451469" y="1433486"/>
                  <a:pt x="2458404" y="1433006"/>
                  <a:pt x="2465397" y="1432449"/>
                </a:cubicBezTo>
                <a:cubicBezTo>
                  <a:pt x="2542841" y="1426224"/>
                  <a:pt x="2623455" y="1410316"/>
                  <a:pt x="2705337" y="1385052"/>
                </a:cubicBezTo>
                <a:cubicBezTo>
                  <a:pt x="2867430" y="1334736"/>
                  <a:pt x="3031002" y="1247378"/>
                  <a:pt x="3220087" y="1110146"/>
                </a:cubicBezTo>
                <a:cubicBezTo>
                  <a:pt x="3277473" y="1068456"/>
                  <a:pt x="3336858" y="1022347"/>
                  <a:pt x="3406944" y="965037"/>
                </a:cubicBezTo>
                <a:cubicBezTo>
                  <a:pt x="3535703" y="859486"/>
                  <a:pt x="3658680" y="746269"/>
                  <a:pt x="3769207" y="640314"/>
                </a:cubicBezTo>
                <a:cubicBezTo>
                  <a:pt x="3793433" y="635146"/>
                  <a:pt x="3817679" y="630228"/>
                  <a:pt x="3841963" y="625559"/>
                </a:cubicBezTo>
                <a:close/>
                <a:moveTo>
                  <a:pt x="935538" y="625425"/>
                </a:moveTo>
                <a:cubicBezTo>
                  <a:pt x="944260" y="631131"/>
                  <a:pt x="953020" y="636875"/>
                  <a:pt x="961820" y="642620"/>
                </a:cubicBezTo>
                <a:cubicBezTo>
                  <a:pt x="954500" y="642543"/>
                  <a:pt x="947257" y="642408"/>
                  <a:pt x="940071" y="642216"/>
                </a:cubicBezTo>
                <a:cubicBezTo>
                  <a:pt x="931196" y="637125"/>
                  <a:pt x="922358" y="632034"/>
                  <a:pt x="913578" y="627000"/>
                </a:cubicBezTo>
                <a:cubicBezTo>
                  <a:pt x="920821" y="626539"/>
                  <a:pt x="928141" y="626001"/>
                  <a:pt x="935538" y="625425"/>
                </a:cubicBezTo>
                <a:close/>
                <a:moveTo>
                  <a:pt x="966296" y="622812"/>
                </a:moveTo>
                <a:cubicBezTo>
                  <a:pt x="975326" y="629459"/>
                  <a:pt x="984355" y="636088"/>
                  <a:pt x="993328" y="642658"/>
                </a:cubicBezTo>
                <a:cubicBezTo>
                  <a:pt x="985662" y="642716"/>
                  <a:pt x="978054" y="642735"/>
                  <a:pt x="970542" y="642697"/>
                </a:cubicBezTo>
                <a:cubicBezTo>
                  <a:pt x="961397" y="636702"/>
                  <a:pt x="952291" y="630747"/>
                  <a:pt x="943222" y="624829"/>
                </a:cubicBezTo>
                <a:cubicBezTo>
                  <a:pt x="950850" y="624195"/>
                  <a:pt x="958515" y="623542"/>
                  <a:pt x="966296" y="622812"/>
                </a:cubicBezTo>
                <a:close/>
                <a:moveTo>
                  <a:pt x="545109" y="622255"/>
                </a:moveTo>
                <a:cubicBezTo>
                  <a:pt x="548279" y="622428"/>
                  <a:pt x="551449" y="622582"/>
                  <a:pt x="554619" y="622754"/>
                </a:cubicBezTo>
                <a:cubicBezTo>
                  <a:pt x="552486" y="623196"/>
                  <a:pt x="550354" y="623638"/>
                  <a:pt x="548221" y="624080"/>
                </a:cubicBezTo>
                <a:cubicBezTo>
                  <a:pt x="544475" y="624272"/>
                  <a:pt x="540729" y="624445"/>
                  <a:pt x="537002" y="624618"/>
                </a:cubicBezTo>
                <a:cubicBezTo>
                  <a:pt x="539711" y="623830"/>
                  <a:pt x="542400" y="623062"/>
                  <a:pt x="545109" y="622255"/>
                </a:cubicBezTo>
                <a:close/>
                <a:moveTo>
                  <a:pt x="696712" y="619988"/>
                </a:moveTo>
                <a:cubicBezTo>
                  <a:pt x="700497" y="620680"/>
                  <a:pt x="704301" y="621390"/>
                  <a:pt x="708085" y="622082"/>
                </a:cubicBezTo>
                <a:cubicBezTo>
                  <a:pt x="707720" y="622063"/>
                  <a:pt x="707336" y="622063"/>
                  <a:pt x="706971" y="622063"/>
                </a:cubicBezTo>
                <a:cubicBezTo>
                  <a:pt x="701457" y="621506"/>
                  <a:pt x="695924" y="620929"/>
                  <a:pt x="690410" y="620372"/>
                </a:cubicBezTo>
                <a:cubicBezTo>
                  <a:pt x="692505" y="620238"/>
                  <a:pt x="694618" y="620103"/>
                  <a:pt x="696712" y="619988"/>
                </a:cubicBezTo>
                <a:close/>
                <a:moveTo>
                  <a:pt x="997170" y="619777"/>
                </a:moveTo>
                <a:cubicBezTo>
                  <a:pt x="1006372" y="627288"/>
                  <a:pt x="1015556" y="634762"/>
                  <a:pt x="1024720" y="642197"/>
                </a:cubicBezTo>
                <a:cubicBezTo>
                  <a:pt x="1016747" y="642370"/>
                  <a:pt x="1008870" y="642505"/>
                  <a:pt x="1001051" y="642581"/>
                </a:cubicBezTo>
                <a:cubicBezTo>
                  <a:pt x="991810" y="635819"/>
                  <a:pt x="982511" y="628998"/>
                  <a:pt x="973212" y="622159"/>
                </a:cubicBezTo>
                <a:cubicBezTo>
                  <a:pt x="981128" y="621410"/>
                  <a:pt x="989101" y="620603"/>
                  <a:pt x="997170" y="619777"/>
                </a:cubicBezTo>
                <a:close/>
                <a:moveTo>
                  <a:pt x="733887" y="617971"/>
                </a:moveTo>
                <a:cubicBezTo>
                  <a:pt x="740054" y="619584"/>
                  <a:pt x="746221" y="621179"/>
                  <a:pt x="752388" y="622793"/>
                </a:cubicBezTo>
                <a:cubicBezTo>
                  <a:pt x="748411" y="622716"/>
                  <a:pt x="744435" y="622658"/>
                  <a:pt x="740477" y="622601"/>
                </a:cubicBezTo>
                <a:cubicBezTo>
                  <a:pt x="733311" y="621313"/>
                  <a:pt x="726126" y="620026"/>
                  <a:pt x="718940" y="618720"/>
                </a:cubicBezTo>
                <a:cubicBezTo>
                  <a:pt x="723916" y="618451"/>
                  <a:pt x="728892" y="618201"/>
                  <a:pt x="733887" y="617971"/>
                </a:cubicBezTo>
                <a:close/>
                <a:moveTo>
                  <a:pt x="3725941" y="617317"/>
                </a:moveTo>
                <a:cubicBezTo>
                  <a:pt x="3713358" y="628902"/>
                  <a:pt x="3700485" y="640699"/>
                  <a:pt x="3687363" y="652649"/>
                </a:cubicBezTo>
                <a:cubicBezTo>
                  <a:pt x="3661812" y="658604"/>
                  <a:pt x="3636317" y="664752"/>
                  <a:pt x="3610861" y="671054"/>
                </a:cubicBezTo>
                <a:cubicBezTo>
                  <a:pt x="3626000" y="657989"/>
                  <a:pt x="3641428" y="644579"/>
                  <a:pt x="3657143" y="630824"/>
                </a:cubicBezTo>
                <a:cubicBezTo>
                  <a:pt x="3680120" y="626001"/>
                  <a:pt x="3703059" y="621486"/>
                  <a:pt x="3725941" y="617317"/>
                </a:cubicBezTo>
                <a:close/>
                <a:moveTo>
                  <a:pt x="608951" y="616760"/>
                </a:moveTo>
                <a:cubicBezTo>
                  <a:pt x="612467" y="617183"/>
                  <a:pt x="615983" y="617625"/>
                  <a:pt x="619499" y="618028"/>
                </a:cubicBezTo>
                <a:cubicBezTo>
                  <a:pt x="615618" y="618566"/>
                  <a:pt x="611737" y="619104"/>
                  <a:pt x="607837" y="619623"/>
                </a:cubicBezTo>
                <a:cubicBezTo>
                  <a:pt x="604475" y="619508"/>
                  <a:pt x="601093" y="619392"/>
                  <a:pt x="597750" y="619277"/>
                </a:cubicBezTo>
                <a:cubicBezTo>
                  <a:pt x="601458" y="618451"/>
                  <a:pt x="605205" y="617606"/>
                  <a:pt x="608951" y="616760"/>
                </a:cubicBezTo>
                <a:close/>
                <a:moveTo>
                  <a:pt x="771485" y="616568"/>
                </a:moveTo>
                <a:cubicBezTo>
                  <a:pt x="778171" y="618835"/>
                  <a:pt x="784895" y="621121"/>
                  <a:pt x="791639" y="623408"/>
                </a:cubicBezTo>
                <a:cubicBezTo>
                  <a:pt x="785818" y="623312"/>
                  <a:pt x="780016" y="623215"/>
                  <a:pt x="774233" y="623119"/>
                </a:cubicBezTo>
                <a:cubicBezTo>
                  <a:pt x="766644" y="621160"/>
                  <a:pt x="759055" y="619200"/>
                  <a:pt x="751428" y="617221"/>
                </a:cubicBezTo>
                <a:cubicBezTo>
                  <a:pt x="758114" y="616952"/>
                  <a:pt x="764799" y="616741"/>
                  <a:pt x="771485" y="616568"/>
                </a:cubicBezTo>
                <a:close/>
                <a:moveTo>
                  <a:pt x="1028274" y="616414"/>
                </a:moveTo>
                <a:cubicBezTo>
                  <a:pt x="1037496" y="624676"/>
                  <a:pt x="1046756" y="632975"/>
                  <a:pt x="1056132" y="641333"/>
                </a:cubicBezTo>
                <a:cubicBezTo>
                  <a:pt x="1047928" y="641602"/>
                  <a:pt x="1039782" y="641832"/>
                  <a:pt x="1031714" y="642043"/>
                </a:cubicBezTo>
                <a:cubicBezTo>
                  <a:pt x="1022357" y="634435"/>
                  <a:pt x="1012962" y="626789"/>
                  <a:pt x="1003548" y="619123"/>
                </a:cubicBezTo>
                <a:cubicBezTo>
                  <a:pt x="1011713" y="618259"/>
                  <a:pt x="1019975" y="617356"/>
                  <a:pt x="1028274" y="616414"/>
                </a:cubicBezTo>
                <a:close/>
                <a:moveTo>
                  <a:pt x="674099" y="615780"/>
                </a:moveTo>
                <a:cubicBezTo>
                  <a:pt x="674253" y="615800"/>
                  <a:pt x="674426" y="615838"/>
                  <a:pt x="674579" y="615877"/>
                </a:cubicBezTo>
                <a:cubicBezTo>
                  <a:pt x="673927" y="615915"/>
                  <a:pt x="673273" y="615953"/>
                  <a:pt x="672620" y="615992"/>
                </a:cubicBezTo>
                <a:cubicBezTo>
                  <a:pt x="673119" y="615934"/>
                  <a:pt x="673600" y="615857"/>
                  <a:pt x="674099" y="615780"/>
                </a:cubicBezTo>
                <a:close/>
                <a:moveTo>
                  <a:pt x="808949" y="615665"/>
                </a:moveTo>
                <a:cubicBezTo>
                  <a:pt x="815597" y="618432"/>
                  <a:pt x="822282" y="621237"/>
                  <a:pt x="828987" y="624042"/>
                </a:cubicBezTo>
                <a:cubicBezTo>
                  <a:pt x="828104" y="624022"/>
                  <a:pt x="827220" y="624022"/>
                  <a:pt x="826336" y="624003"/>
                </a:cubicBezTo>
                <a:cubicBezTo>
                  <a:pt x="820342" y="623888"/>
                  <a:pt x="814309" y="623792"/>
                  <a:pt x="808296" y="623677"/>
                </a:cubicBezTo>
                <a:cubicBezTo>
                  <a:pt x="800938" y="621198"/>
                  <a:pt x="793637" y="618739"/>
                  <a:pt x="786355" y="616261"/>
                </a:cubicBezTo>
                <a:cubicBezTo>
                  <a:pt x="788085" y="616241"/>
                  <a:pt x="789794" y="616184"/>
                  <a:pt x="791524" y="616165"/>
                </a:cubicBezTo>
                <a:cubicBezTo>
                  <a:pt x="797230" y="616088"/>
                  <a:pt x="803051" y="615915"/>
                  <a:pt x="808949" y="615665"/>
                </a:cubicBezTo>
                <a:close/>
                <a:moveTo>
                  <a:pt x="3556125" y="614801"/>
                </a:moveTo>
                <a:cubicBezTo>
                  <a:pt x="3534935" y="631650"/>
                  <a:pt x="3514282" y="647903"/>
                  <a:pt x="3494148" y="663599"/>
                </a:cubicBezTo>
                <a:cubicBezTo>
                  <a:pt x="3468615" y="670208"/>
                  <a:pt x="3443101" y="677048"/>
                  <a:pt x="3417664" y="684022"/>
                </a:cubicBezTo>
                <a:cubicBezTo>
                  <a:pt x="3439643" y="667980"/>
                  <a:pt x="3462121" y="651361"/>
                  <a:pt x="3485176" y="634109"/>
                </a:cubicBezTo>
                <a:cubicBezTo>
                  <a:pt x="3508806" y="627423"/>
                  <a:pt x="3532456" y="620948"/>
                  <a:pt x="3556125" y="614801"/>
                </a:cubicBezTo>
                <a:close/>
                <a:moveTo>
                  <a:pt x="1754665" y="614263"/>
                </a:moveTo>
                <a:cubicBezTo>
                  <a:pt x="1766845" y="618931"/>
                  <a:pt x="1778814" y="624099"/>
                  <a:pt x="1790476" y="629863"/>
                </a:cubicBezTo>
                <a:cubicBezTo>
                  <a:pt x="1799602" y="638643"/>
                  <a:pt x="1808593" y="647423"/>
                  <a:pt x="1817488" y="656126"/>
                </a:cubicBezTo>
                <a:cubicBezTo>
                  <a:pt x="1819947" y="658527"/>
                  <a:pt x="1822406" y="660929"/>
                  <a:pt x="1824885" y="663350"/>
                </a:cubicBezTo>
                <a:cubicBezTo>
                  <a:pt x="1812378" y="658912"/>
                  <a:pt x="1799640" y="654935"/>
                  <a:pt x="1786711" y="651380"/>
                </a:cubicBezTo>
                <a:cubicBezTo>
                  <a:pt x="1777777" y="641160"/>
                  <a:pt x="1768978" y="630920"/>
                  <a:pt x="1760236" y="620737"/>
                </a:cubicBezTo>
                <a:cubicBezTo>
                  <a:pt x="1758392" y="618585"/>
                  <a:pt x="1756529" y="616434"/>
                  <a:pt x="1754665" y="614263"/>
                </a:cubicBezTo>
                <a:close/>
                <a:moveTo>
                  <a:pt x="842513" y="613341"/>
                </a:moveTo>
                <a:cubicBezTo>
                  <a:pt x="849525" y="616837"/>
                  <a:pt x="856576" y="620334"/>
                  <a:pt x="863646" y="623850"/>
                </a:cubicBezTo>
                <a:cubicBezTo>
                  <a:pt x="856403" y="624022"/>
                  <a:pt x="849218" y="624138"/>
                  <a:pt x="842205" y="624157"/>
                </a:cubicBezTo>
                <a:cubicBezTo>
                  <a:pt x="834885" y="621102"/>
                  <a:pt x="827623" y="618067"/>
                  <a:pt x="820400" y="615050"/>
                </a:cubicBezTo>
                <a:cubicBezTo>
                  <a:pt x="827642" y="614608"/>
                  <a:pt x="835039" y="614032"/>
                  <a:pt x="842513" y="613341"/>
                </a:cubicBezTo>
                <a:close/>
                <a:moveTo>
                  <a:pt x="1059648" y="612822"/>
                </a:moveTo>
                <a:cubicBezTo>
                  <a:pt x="1068966" y="621909"/>
                  <a:pt x="1078303" y="631016"/>
                  <a:pt x="1087678" y="640141"/>
                </a:cubicBezTo>
                <a:cubicBezTo>
                  <a:pt x="1079244" y="640487"/>
                  <a:pt x="1070887" y="640814"/>
                  <a:pt x="1062587" y="641121"/>
                </a:cubicBezTo>
                <a:cubicBezTo>
                  <a:pt x="1053039" y="632610"/>
                  <a:pt x="1043586" y="624157"/>
                  <a:pt x="1034211" y="615761"/>
                </a:cubicBezTo>
                <a:cubicBezTo>
                  <a:pt x="1042626" y="614801"/>
                  <a:pt x="1051098" y="613821"/>
                  <a:pt x="1059648" y="612822"/>
                </a:cubicBezTo>
                <a:close/>
                <a:moveTo>
                  <a:pt x="576636" y="612745"/>
                </a:moveTo>
                <a:cubicBezTo>
                  <a:pt x="581766" y="613417"/>
                  <a:pt x="586896" y="614090"/>
                  <a:pt x="592044" y="614724"/>
                </a:cubicBezTo>
                <a:cubicBezTo>
                  <a:pt x="586435" y="615953"/>
                  <a:pt x="580882" y="617164"/>
                  <a:pt x="575349" y="618355"/>
                </a:cubicBezTo>
                <a:cubicBezTo>
                  <a:pt x="570392" y="618144"/>
                  <a:pt x="565435" y="617913"/>
                  <a:pt x="560479" y="617663"/>
                </a:cubicBezTo>
                <a:cubicBezTo>
                  <a:pt x="565839" y="616049"/>
                  <a:pt x="571238" y="614397"/>
                  <a:pt x="576636" y="612745"/>
                </a:cubicBezTo>
                <a:close/>
                <a:moveTo>
                  <a:pt x="3370594" y="612072"/>
                </a:moveTo>
                <a:cubicBezTo>
                  <a:pt x="3348001" y="626501"/>
                  <a:pt x="3325407" y="640775"/>
                  <a:pt x="3302738" y="654896"/>
                </a:cubicBezTo>
                <a:cubicBezTo>
                  <a:pt x="3297588" y="656683"/>
                  <a:pt x="3292439" y="658450"/>
                  <a:pt x="3287310" y="660237"/>
                </a:cubicBezTo>
                <a:cubicBezTo>
                  <a:pt x="3275706" y="664233"/>
                  <a:pt x="3264140" y="668249"/>
                  <a:pt x="3252594" y="672226"/>
                </a:cubicBezTo>
                <a:cubicBezTo>
                  <a:pt x="3244121" y="675165"/>
                  <a:pt x="3235552" y="678105"/>
                  <a:pt x="3226965" y="681063"/>
                </a:cubicBezTo>
                <a:cubicBezTo>
                  <a:pt x="3250826" y="667346"/>
                  <a:pt x="3274591" y="653436"/>
                  <a:pt x="3298357" y="639354"/>
                </a:cubicBezTo>
                <a:cubicBezTo>
                  <a:pt x="3311940" y="634243"/>
                  <a:pt x="3325600" y="629075"/>
                  <a:pt x="3339336" y="623888"/>
                </a:cubicBezTo>
                <a:lnTo>
                  <a:pt x="3342909" y="622524"/>
                </a:lnTo>
                <a:cubicBezTo>
                  <a:pt x="3352132" y="619046"/>
                  <a:pt x="3361353" y="615569"/>
                  <a:pt x="3370594" y="612072"/>
                </a:cubicBezTo>
                <a:close/>
                <a:moveTo>
                  <a:pt x="3919542" y="611631"/>
                </a:moveTo>
                <a:cubicBezTo>
                  <a:pt x="3800657" y="736433"/>
                  <a:pt x="3678526" y="859947"/>
                  <a:pt x="3551726" y="976007"/>
                </a:cubicBezTo>
                <a:cubicBezTo>
                  <a:pt x="3182028" y="1314448"/>
                  <a:pt x="2739765" y="1642341"/>
                  <a:pt x="2262748" y="1508298"/>
                </a:cubicBezTo>
                <a:cubicBezTo>
                  <a:pt x="2093297" y="1460671"/>
                  <a:pt x="1942233" y="1367723"/>
                  <a:pt x="1805961" y="1249991"/>
                </a:cubicBezTo>
                <a:cubicBezTo>
                  <a:pt x="1940273" y="1353064"/>
                  <a:pt x="2074911" y="1421920"/>
                  <a:pt x="2216428" y="1459999"/>
                </a:cubicBezTo>
                <a:cubicBezTo>
                  <a:pt x="2306417" y="1484206"/>
                  <a:pt x="2400191" y="1493293"/>
                  <a:pt x="2495118" y="1487011"/>
                </a:cubicBezTo>
                <a:cubicBezTo>
                  <a:pt x="2499249" y="1486742"/>
                  <a:pt x="2503361" y="1486435"/>
                  <a:pt x="2507510" y="1486108"/>
                </a:cubicBezTo>
                <a:cubicBezTo>
                  <a:pt x="2589777" y="1479499"/>
                  <a:pt x="2675270" y="1461286"/>
                  <a:pt x="2761821" y="1431911"/>
                </a:cubicBezTo>
                <a:cubicBezTo>
                  <a:pt x="2926084" y="1376004"/>
                  <a:pt x="3098993" y="1276869"/>
                  <a:pt x="3290441" y="1128840"/>
                </a:cubicBezTo>
                <a:cubicBezTo>
                  <a:pt x="3349153" y="1083403"/>
                  <a:pt x="3409576" y="1033548"/>
                  <a:pt x="3480641" y="971934"/>
                </a:cubicBezTo>
                <a:cubicBezTo>
                  <a:pt x="3610918" y="858833"/>
                  <a:pt x="3733569" y="740121"/>
                  <a:pt x="3848783" y="624253"/>
                </a:cubicBezTo>
                <a:cubicBezTo>
                  <a:pt x="3872357" y="619777"/>
                  <a:pt x="3895950" y="615550"/>
                  <a:pt x="3919542" y="611631"/>
                </a:cubicBezTo>
                <a:close/>
                <a:moveTo>
                  <a:pt x="1779275" y="611458"/>
                </a:moveTo>
                <a:cubicBezTo>
                  <a:pt x="1789977" y="618931"/>
                  <a:pt x="1800389" y="626558"/>
                  <a:pt x="1810610" y="634282"/>
                </a:cubicBezTo>
                <a:cubicBezTo>
                  <a:pt x="1807997" y="632860"/>
                  <a:pt x="1805366" y="631438"/>
                  <a:pt x="1802714" y="630036"/>
                </a:cubicBezTo>
                <a:cubicBezTo>
                  <a:pt x="1799909" y="628537"/>
                  <a:pt x="1797047" y="627096"/>
                  <a:pt x="1794203" y="625675"/>
                </a:cubicBezTo>
                <a:cubicBezTo>
                  <a:pt x="1789266" y="620929"/>
                  <a:pt x="1784290" y="616184"/>
                  <a:pt x="1779275" y="611458"/>
                </a:cubicBezTo>
                <a:close/>
                <a:moveTo>
                  <a:pt x="706741" y="610805"/>
                </a:moveTo>
                <a:cubicBezTo>
                  <a:pt x="709949" y="611650"/>
                  <a:pt x="713158" y="612495"/>
                  <a:pt x="716366" y="613341"/>
                </a:cubicBezTo>
                <a:cubicBezTo>
                  <a:pt x="709545" y="613706"/>
                  <a:pt x="702745" y="614109"/>
                  <a:pt x="695963" y="614512"/>
                </a:cubicBezTo>
                <a:cubicBezTo>
                  <a:pt x="693926" y="614147"/>
                  <a:pt x="691909" y="613763"/>
                  <a:pt x="689891" y="613398"/>
                </a:cubicBezTo>
                <a:cubicBezTo>
                  <a:pt x="695540" y="612534"/>
                  <a:pt x="701169" y="611669"/>
                  <a:pt x="706741" y="610805"/>
                </a:cubicBezTo>
                <a:close/>
                <a:moveTo>
                  <a:pt x="874231" y="609882"/>
                </a:moveTo>
                <a:cubicBezTo>
                  <a:pt x="881551" y="614090"/>
                  <a:pt x="888891" y="618336"/>
                  <a:pt x="896287" y="622582"/>
                </a:cubicBezTo>
                <a:cubicBezTo>
                  <a:pt x="888775" y="622985"/>
                  <a:pt x="881360" y="623312"/>
                  <a:pt x="874059" y="623561"/>
                </a:cubicBezTo>
                <a:cubicBezTo>
                  <a:pt x="866585" y="619834"/>
                  <a:pt x="859112" y="616145"/>
                  <a:pt x="851696" y="612457"/>
                </a:cubicBezTo>
                <a:cubicBezTo>
                  <a:pt x="859112" y="611688"/>
                  <a:pt x="866624" y="610824"/>
                  <a:pt x="874231" y="609882"/>
                </a:cubicBezTo>
                <a:close/>
                <a:moveTo>
                  <a:pt x="641035" y="609421"/>
                </a:moveTo>
                <a:cubicBezTo>
                  <a:pt x="646492" y="610478"/>
                  <a:pt x="651948" y="611554"/>
                  <a:pt x="657423" y="612610"/>
                </a:cubicBezTo>
                <a:cubicBezTo>
                  <a:pt x="651813" y="613417"/>
                  <a:pt x="646203" y="614243"/>
                  <a:pt x="640555" y="615050"/>
                </a:cubicBezTo>
                <a:cubicBezTo>
                  <a:pt x="635195" y="614455"/>
                  <a:pt x="629815" y="613859"/>
                  <a:pt x="624455" y="613244"/>
                </a:cubicBezTo>
                <a:cubicBezTo>
                  <a:pt x="629931" y="611996"/>
                  <a:pt x="635464" y="610708"/>
                  <a:pt x="641035" y="609421"/>
                </a:cubicBezTo>
                <a:close/>
                <a:moveTo>
                  <a:pt x="1091290" y="609056"/>
                </a:moveTo>
                <a:cubicBezTo>
                  <a:pt x="1100608" y="618912"/>
                  <a:pt x="1109984" y="628806"/>
                  <a:pt x="1119397" y="638700"/>
                </a:cubicBezTo>
                <a:cubicBezTo>
                  <a:pt x="1110771" y="639123"/>
                  <a:pt x="1102203" y="639507"/>
                  <a:pt x="1093673" y="639872"/>
                </a:cubicBezTo>
                <a:cubicBezTo>
                  <a:pt x="1084162" y="630631"/>
                  <a:pt x="1074672" y="621390"/>
                  <a:pt x="1065219" y="612169"/>
                </a:cubicBezTo>
                <a:cubicBezTo>
                  <a:pt x="1073865" y="611150"/>
                  <a:pt x="1082549" y="610113"/>
                  <a:pt x="1091290" y="609056"/>
                </a:cubicBezTo>
                <a:close/>
                <a:moveTo>
                  <a:pt x="739593" y="605675"/>
                </a:moveTo>
                <a:cubicBezTo>
                  <a:pt x="745280" y="607615"/>
                  <a:pt x="750967" y="609575"/>
                  <a:pt x="756692" y="611535"/>
                </a:cubicBezTo>
                <a:cubicBezTo>
                  <a:pt x="748892" y="611803"/>
                  <a:pt x="741073" y="612111"/>
                  <a:pt x="733273" y="612476"/>
                </a:cubicBezTo>
                <a:cubicBezTo>
                  <a:pt x="728662" y="611266"/>
                  <a:pt x="724070" y="610055"/>
                  <a:pt x="719459" y="608826"/>
                </a:cubicBezTo>
                <a:cubicBezTo>
                  <a:pt x="726222" y="607769"/>
                  <a:pt x="732946" y="606712"/>
                  <a:pt x="739593" y="605675"/>
                </a:cubicBezTo>
                <a:close/>
                <a:moveTo>
                  <a:pt x="905259" y="605560"/>
                </a:moveTo>
                <a:cubicBezTo>
                  <a:pt x="912867" y="610555"/>
                  <a:pt x="920494" y="615550"/>
                  <a:pt x="928141" y="620583"/>
                </a:cubicBezTo>
                <a:cubicBezTo>
                  <a:pt x="920341" y="621160"/>
                  <a:pt x="912675" y="621640"/>
                  <a:pt x="905048" y="622082"/>
                </a:cubicBezTo>
                <a:cubicBezTo>
                  <a:pt x="897363" y="617663"/>
                  <a:pt x="889717" y="613244"/>
                  <a:pt x="882089" y="608864"/>
                </a:cubicBezTo>
                <a:cubicBezTo>
                  <a:pt x="889717" y="607846"/>
                  <a:pt x="897440" y="606751"/>
                  <a:pt x="905259" y="605560"/>
                </a:cubicBezTo>
                <a:close/>
                <a:moveTo>
                  <a:pt x="3466693" y="605329"/>
                </a:moveTo>
                <a:cubicBezTo>
                  <a:pt x="3446040" y="620238"/>
                  <a:pt x="3425406" y="634993"/>
                  <a:pt x="3404850" y="649536"/>
                </a:cubicBezTo>
                <a:cubicBezTo>
                  <a:pt x="3402967" y="650842"/>
                  <a:pt x="3401141" y="652130"/>
                  <a:pt x="3399278" y="653436"/>
                </a:cubicBezTo>
                <a:cubicBezTo>
                  <a:pt x="3373726" y="661140"/>
                  <a:pt x="3348270" y="668998"/>
                  <a:pt x="3322872" y="676933"/>
                </a:cubicBezTo>
                <a:cubicBezTo>
                  <a:pt x="3325023" y="675511"/>
                  <a:pt x="3327156" y="674128"/>
                  <a:pt x="3329307" y="672725"/>
                </a:cubicBezTo>
                <a:cubicBezTo>
                  <a:pt x="3351287" y="658297"/>
                  <a:pt x="3373111" y="643773"/>
                  <a:pt x="3394859" y="629133"/>
                </a:cubicBezTo>
                <a:cubicBezTo>
                  <a:pt x="3418740" y="621064"/>
                  <a:pt x="3442697" y="613110"/>
                  <a:pt x="3466693" y="605329"/>
                </a:cubicBezTo>
                <a:close/>
                <a:moveTo>
                  <a:pt x="3799774" y="605310"/>
                </a:moveTo>
                <a:cubicBezTo>
                  <a:pt x="3789841" y="614916"/>
                  <a:pt x="3779793" y="624580"/>
                  <a:pt x="3769649" y="634320"/>
                </a:cubicBezTo>
                <a:cubicBezTo>
                  <a:pt x="3744904" y="639584"/>
                  <a:pt x="3720197" y="645060"/>
                  <a:pt x="3695528" y="650766"/>
                </a:cubicBezTo>
                <a:cubicBezTo>
                  <a:pt x="3708439" y="638969"/>
                  <a:pt x="3721100" y="627365"/>
                  <a:pt x="3733472" y="615953"/>
                </a:cubicBezTo>
                <a:cubicBezTo>
                  <a:pt x="3740004" y="614801"/>
                  <a:pt x="3746556" y="613648"/>
                  <a:pt x="3753088" y="612534"/>
                </a:cubicBezTo>
                <a:cubicBezTo>
                  <a:pt x="3768631" y="609902"/>
                  <a:pt x="3784212" y="607500"/>
                  <a:pt x="3799774" y="605310"/>
                </a:cubicBezTo>
                <a:close/>
                <a:moveTo>
                  <a:pt x="1123336" y="605156"/>
                </a:moveTo>
                <a:cubicBezTo>
                  <a:pt x="1132653" y="615780"/>
                  <a:pt x="1142010" y="626405"/>
                  <a:pt x="1151405" y="637067"/>
                </a:cubicBezTo>
                <a:cubicBezTo>
                  <a:pt x="1142567" y="637529"/>
                  <a:pt x="1133768" y="637990"/>
                  <a:pt x="1125026" y="638412"/>
                </a:cubicBezTo>
                <a:cubicBezTo>
                  <a:pt x="1115497" y="628403"/>
                  <a:pt x="1106007" y="618393"/>
                  <a:pt x="1096574" y="608422"/>
                </a:cubicBezTo>
                <a:cubicBezTo>
                  <a:pt x="1105007" y="607385"/>
                  <a:pt x="1113461" y="606367"/>
                  <a:pt x="1121972" y="605329"/>
                </a:cubicBezTo>
                <a:cubicBezTo>
                  <a:pt x="1122433" y="605271"/>
                  <a:pt x="1122894" y="605214"/>
                  <a:pt x="1123336" y="605156"/>
                </a:cubicBezTo>
                <a:close/>
                <a:moveTo>
                  <a:pt x="3298357" y="604061"/>
                </a:moveTo>
                <a:cubicBezTo>
                  <a:pt x="3297185" y="604676"/>
                  <a:pt x="3295994" y="605310"/>
                  <a:pt x="3294822" y="605944"/>
                </a:cubicBezTo>
                <a:cubicBezTo>
                  <a:pt x="3293227" y="606635"/>
                  <a:pt x="3291652" y="607346"/>
                  <a:pt x="3290057" y="608038"/>
                </a:cubicBezTo>
                <a:cubicBezTo>
                  <a:pt x="3290903" y="607615"/>
                  <a:pt x="3291768" y="607173"/>
                  <a:pt x="3292613" y="606751"/>
                </a:cubicBezTo>
                <a:cubicBezTo>
                  <a:pt x="3294534" y="605848"/>
                  <a:pt x="3296435" y="604964"/>
                  <a:pt x="3298357" y="604061"/>
                </a:cubicBezTo>
                <a:close/>
                <a:moveTo>
                  <a:pt x="608298" y="602831"/>
                </a:moveTo>
                <a:cubicBezTo>
                  <a:pt x="614676" y="604138"/>
                  <a:pt x="621036" y="605464"/>
                  <a:pt x="627452" y="606732"/>
                </a:cubicBezTo>
                <a:cubicBezTo>
                  <a:pt x="620786" y="608269"/>
                  <a:pt x="614177" y="609767"/>
                  <a:pt x="607645" y="611246"/>
                </a:cubicBezTo>
                <a:cubicBezTo>
                  <a:pt x="601382" y="610497"/>
                  <a:pt x="595138" y="609729"/>
                  <a:pt x="588913" y="608941"/>
                </a:cubicBezTo>
                <a:cubicBezTo>
                  <a:pt x="595368" y="606943"/>
                  <a:pt x="601823" y="604906"/>
                  <a:pt x="608298" y="602831"/>
                </a:cubicBezTo>
                <a:close/>
                <a:moveTo>
                  <a:pt x="673235" y="601756"/>
                </a:moveTo>
                <a:cubicBezTo>
                  <a:pt x="679940" y="603600"/>
                  <a:pt x="686626" y="605406"/>
                  <a:pt x="693350" y="607212"/>
                </a:cubicBezTo>
                <a:cubicBezTo>
                  <a:pt x="686664" y="608230"/>
                  <a:pt x="679940" y="609248"/>
                  <a:pt x="673158" y="610267"/>
                </a:cubicBezTo>
                <a:cubicBezTo>
                  <a:pt x="666568" y="609018"/>
                  <a:pt x="659979" y="607769"/>
                  <a:pt x="653408" y="606501"/>
                </a:cubicBezTo>
                <a:cubicBezTo>
                  <a:pt x="659959" y="604945"/>
                  <a:pt x="666568" y="603369"/>
                  <a:pt x="673235" y="601756"/>
                </a:cubicBezTo>
                <a:close/>
                <a:moveTo>
                  <a:pt x="1155497" y="601256"/>
                </a:moveTo>
                <a:cubicBezTo>
                  <a:pt x="1164777" y="612591"/>
                  <a:pt x="1174094" y="623946"/>
                  <a:pt x="1183451" y="635300"/>
                </a:cubicBezTo>
                <a:cubicBezTo>
                  <a:pt x="1174517" y="635799"/>
                  <a:pt x="1165603" y="636299"/>
                  <a:pt x="1156746" y="636779"/>
                </a:cubicBezTo>
                <a:cubicBezTo>
                  <a:pt x="1147236" y="626020"/>
                  <a:pt x="1137783" y="615262"/>
                  <a:pt x="1128388" y="604541"/>
                </a:cubicBezTo>
                <a:cubicBezTo>
                  <a:pt x="1137399" y="603446"/>
                  <a:pt x="1146448" y="602351"/>
                  <a:pt x="1155497" y="601256"/>
                </a:cubicBezTo>
                <a:close/>
                <a:moveTo>
                  <a:pt x="936095" y="600584"/>
                </a:moveTo>
                <a:cubicBezTo>
                  <a:pt x="943972" y="606386"/>
                  <a:pt x="951849" y="612188"/>
                  <a:pt x="959707" y="617971"/>
                </a:cubicBezTo>
                <a:cubicBezTo>
                  <a:pt x="951656" y="618701"/>
                  <a:pt x="943703" y="619354"/>
                  <a:pt x="935826" y="619969"/>
                </a:cubicBezTo>
                <a:cubicBezTo>
                  <a:pt x="927910" y="614801"/>
                  <a:pt x="920053" y="609633"/>
                  <a:pt x="912233" y="604484"/>
                </a:cubicBezTo>
                <a:cubicBezTo>
                  <a:pt x="920091" y="603254"/>
                  <a:pt x="928064" y="601948"/>
                  <a:pt x="936095" y="600584"/>
                </a:cubicBezTo>
                <a:close/>
                <a:moveTo>
                  <a:pt x="772350" y="600276"/>
                </a:moveTo>
                <a:cubicBezTo>
                  <a:pt x="780419" y="603696"/>
                  <a:pt x="788546" y="607116"/>
                  <a:pt x="796692" y="610516"/>
                </a:cubicBezTo>
                <a:cubicBezTo>
                  <a:pt x="794944" y="610574"/>
                  <a:pt x="793176" y="610651"/>
                  <a:pt x="791447" y="610670"/>
                </a:cubicBezTo>
                <a:cubicBezTo>
                  <a:pt x="784646" y="610747"/>
                  <a:pt x="777864" y="610901"/>
                  <a:pt x="771063" y="611074"/>
                </a:cubicBezTo>
                <a:cubicBezTo>
                  <a:pt x="764089" y="608710"/>
                  <a:pt x="757172" y="606347"/>
                  <a:pt x="750256" y="603965"/>
                </a:cubicBezTo>
                <a:cubicBezTo>
                  <a:pt x="752542" y="603600"/>
                  <a:pt x="754867" y="603235"/>
                  <a:pt x="757134" y="602889"/>
                </a:cubicBezTo>
                <a:cubicBezTo>
                  <a:pt x="762110" y="602082"/>
                  <a:pt x="767220" y="601198"/>
                  <a:pt x="772350" y="600276"/>
                </a:cubicBezTo>
                <a:close/>
                <a:moveTo>
                  <a:pt x="1704637" y="598201"/>
                </a:moveTo>
                <a:cubicBezTo>
                  <a:pt x="1717835" y="601698"/>
                  <a:pt x="1730880" y="605694"/>
                  <a:pt x="1743714" y="610228"/>
                </a:cubicBezTo>
                <a:cubicBezTo>
                  <a:pt x="1747806" y="614974"/>
                  <a:pt x="1751879" y="619719"/>
                  <a:pt x="1755933" y="624445"/>
                </a:cubicBezTo>
                <a:cubicBezTo>
                  <a:pt x="1762868" y="632533"/>
                  <a:pt x="1769862" y="640660"/>
                  <a:pt x="1776932" y="648787"/>
                </a:cubicBezTo>
                <a:cubicBezTo>
                  <a:pt x="1763234" y="645290"/>
                  <a:pt x="1749343" y="642236"/>
                  <a:pt x="1735280" y="639565"/>
                </a:cubicBezTo>
                <a:cubicBezTo>
                  <a:pt x="1724847" y="625848"/>
                  <a:pt x="1714685" y="611996"/>
                  <a:pt x="1704637" y="598201"/>
                </a:cubicBezTo>
                <a:close/>
                <a:moveTo>
                  <a:pt x="1187946" y="597394"/>
                </a:moveTo>
                <a:cubicBezTo>
                  <a:pt x="1197149" y="609402"/>
                  <a:pt x="1206409" y="621429"/>
                  <a:pt x="1215708" y="633494"/>
                </a:cubicBezTo>
                <a:cubicBezTo>
                  <a:pt x="1206620" y="634013"/>
                  <a:pt x="1197552" y="634512"/>
                  <a:pt x="1188542" y="635031"/>
                </a:cubicBezTo>
                <a:cubicBezTo>
                  <a:pt x="1179089" y="623561"/>
                  <a:pt x="1169694" y="612111"/>
                  <a:pt x="1160338" y="600680"/>
                </a:cubicBezTo>
                <a:cubicBezTo>
                  <a:pt x="1169522" y="599565"/>
                  <a:pt x="1178725" y="598470"/>
                  <a:pt x="1187946" y="597394"/>
                </a:cubicBezTo>
                <a:close/>
                <a:moveTo>
                  <a:pt x="3360182" y="596664"/>
                </a:moveTo>
                <a:cubicBezTo>
                  <a:pt x="3339874" y="608979"/>
                  <a:pt x="3319605" y="621160"/>
                  <a:pt x="3299317" y="633206"/>
                </a:cubicBezTo>
                <a:cubicBezTo>
                  <a:pt x="3276743" y="641717"/>
                  <a:pt x="3254361" y="650112"/>
                  <a:pt x="3232152" y="658374"/>
                </a:cubicBezTo>
                <a:cubicBezTo>
                  <a:pt x="3253324" y="646750"/>
                  <a:pt x="3274477" y="634973"/>
                  <a:pt x="3295667" y="623043"/>
                </a:cubicBezTo>
                <a:cubicBezTo>
                  <a:pt x="3317088" y="614320"/>
                  <a:pt x="3338568" y="605521"/>
                  <a:pt x="3360182" y="596664"/>
                </a:cubicBezTo>
                <a:close/>
                <a:moveTo>
                  <a:pt x="3870800" y="596472"/>
                </a:moveTo>
                <a:cubicBezTo>
                  <a:pt x="3863616" y="603734"/>
                  <a:pt x="3856391" y="611016"/>
                  <a:pt x="3849148" y="618316"/>
                </a:cubicBezTo>
                <a:cubicBezTo>
                  <a:pt x="3825114" y="622870"/>
                  <a:pt x="3801080" y="627692"/>
                  <a:pt x="3777084" y="632745"/>
                </a:cubicBezTo>
                <a:cubicBezTo>
                  <a:pt x="3786998" y="623215"/>
                  <a:pt x="3796795" y="613763"/>
                  <a:pt x="3806498" y="604388"/>
                </a:cubicBezTo>
                <a:cubicBezTo>
                  <a:pt x="3827977" y="601429"/>
                  <a:pt x="3849418" y="598835"/>
                  <a:pt x="3870800" y="596472"/>
                </a:cubicBezTo>
                <a:close/>
                <a:moveTo>
                  <a:pt x="3634338" y="595588"/>
                </a:moveTo>
                <a:cubicBezTo>
                  <a:pt x="3615068" y="611823"/>
                  <a:pt x="3596241" y="627538"/>
                  <a:pt x="3577836" y="642793"/>
                </a:cubicBezTo>
                <a:cubicBezTo>
                  <a:pt x="3553456" y="648576"/>
                  <a:pt x="3529075" y="654627"/>
                  <a:pt x="3504733" y="660871"/>
                </a:cubicBezTo>
                <a:cubicBezTo>
                  <a:pt x="3523926" y="645867"/>
                  <a:pt x="3543561" y="630401"/>
                  <a:pt x="3563714" y="614339"/>
                </a:cubicBezTo>
                <a:cubicBezTo>
                  <a:pt x="3564637" y="613609"/>
                  <a:pt x="3565559" y="612860"/>
                  <a:pt x="3566481" y="612111"/>
                </a:cubicBezTo>
                <a:cubicBezTo>
                  <a:pt x="3589094" y="606309"/>
                  <a:pt x="3611725" y="600776"/>
                  <a:pt x="3634338" y="595588"/>
                </a:cubicBezTo>
                <a:close/>
                <a:moveTo>
                  <a:pt x="966968" y="595101"/>
                </a:moveTo>
                <a:cubicBezTo>
                  <a:pt x="975076" y="601736"/>
                  <a:pt x="983164" y="608345"/>
                  <a:pt x="991233" y="614935"/>
                </a:cubicBezTo>
                <a:cubicBezTo>
                  <a:pt x="982972" y="615780"/>
                  <a:pt x="974769" y="616587"/>
                  <a:pt x="966661" y="617337"/>
                </a:cubicBezTo>
                <a:cubicBezTo>
                  <a:pt x="958592" y="611419"/>
                  <a:pt x="950504" y="605464"/>
                  <a:pt x="942416" y="599489"/>
                </a:cubicBezTo>
                <a:cubicBezTo>
                  <a:pt x="950523" y="598086"/>
                  <a:pt x="958708" y="596626"/>
                  <a:pt x="966968" y="595101"/>
                </a:cubicBezTo>
                <a:close/>
                <a:moveTo>
                  <a:pt x="803973" y="594094"/>
                </a:moveTo>
                <a:cubicBezTo>
                  <a:pt x="813598" y="598931"/>
                  <a:pt x="823281" y="603754"/>
                  <a:pt x="833002" y="608614"/>
                </a:cubicBezTo>
                <a:cubicBezTo>
                  <a:pt x="824760" y="609268"/>
                  <a:pt x="816634" y="609805"/>
                  <a:pt x="808680" y="610151"/>
                </a:cubicBezTo>
                <a:cubicBezTo>
                  <a:pt x="799497" y="606309"/>
                  <a:pt x="790371" y="602486"/>
                  <a:pt x="781303" y="598643"/>
                </a:cubicBezTo>
                <a:cubicBezTo>
                  <a:pt x="788719" y="597241"/>
                  <a:pt x="796288" y="595723"/>
                  <a:pt x="803973" y="594094"/>
                </a:cubicBezTo>
                <a:close/>
                <a:moveTo>
                  <a:pt x="705550" y="593838"/>
                </a:moveTo>
                <a:cubicBezTo>
                  <a:pt x="713119" y="596491"/>
                  <a:pt x="720727" y="599143"/>
                  <a:pt x="728335" y="601775"/>
                </a:cubicBezTo>
                <a:cubicBezTo>
                  <a:pt x="720958" y="602947"/>
                  <a:pt x="713503" y="604100"/>
                  <a:pt x="705972" y="605271"/>
                </a:cubicBezTo>
                <a:cubicBezTo>
                  <a:pt x="698498" y="603273"/>
                  <a:pt x="691025" y="601275"/>
                  <a:pt x="683590" y="599258"/>
                </a:cubicBezTo>
                <a:cubicBezTo>
                  <a:pt x="690833" y="597491"/>
                  <a:pt x="698153" y="595685"/>
                  <a:pt x="705550" y="593838"/>
                </a:cubicBezTo>
                <a:close/>
                <a:moveTo>
                  <a:pt x="1220645" y="593617"/>
                </a:moveTo>
                <a:cubicBezTo>
                  <a:pt x="1229790" y="606271"/>
                  <a:pt x="1238954" y="618950"/>
                  <a:pt x="1248176" y="631650"/>
                </a:cubicBezTo>
                <a:cubicBezTo>
                  <a:pt x="1238954" y="632168"/>
                  <a:pt x="1229752" y="632687"/>
                  <a:pt x="1220568" y="633206"/>
                </a:cubicBezTo>
                <a:cubicBezTo>
                  <a:pt x="1211193" y="621064"/>
                  <a:pt x="1201875" y="608941"/>
                  <a:pt x="1192596" y="596857"/>
                </a:cubicBezTo>
                <a:cubicBezTo>
                  <a:pt x="1201932" y="595761"/>
                  <a:pt x="1211270" y="594674"/>
                  <a:pt x="1220645" y="593617"/>
                </a:cubicBezTo>
                <a:close/>
                <a:moveTo>
                  <a:pt x="639998" y="592524"/>
                </a:moveTo>
                <a:cubicBezTo>
                  <a:pt x="647279" y="594582"/>
                  <a:pt x="654580" y="596626"/>
                  <a:pt x="661900" y="598643"/>
                </a:cubicBezTo>
                <a:cubicBezTo>
                  <a:pt x="654484" y="600411"/>
                  <a:pt x="647164" y="602159"/>
                  <a:pt x="639902" y="603850"/>
                </a:cubicBezTo>
                <a:cubicBezTo>
                  <a:pt x="632735" y="602447"/>
                  <a:pt x="625589" y="601006"/>
                  <a:pt x="618442" y="599565"/>
                </a:cubicBezTo>
                <a:cubicBezTo>
                  <a:pt x="625608" y="597260"/>
                  <a:pt x="632793" y="594906"/>
                  <a:pt x="639998" y="592524"/>
                </a:cubicBezTo>
                <a:close/>
                <a:moveTo>
                  <a:pt x="3343505" y="590246"/>
                </a:moveTo>
                <a:cubicBezTo>
                  <a:pt x="3327829" y="599220"/>
                  <a:pt x="3312170" y="608115"/>
                  <a:pt x="3296512" y="616952"/>
                </a:cubicBezTo>
                <a:cubicBezTo>
                  <a:pt x="3279433" y="623907"/>
                  <a:pt x="3262392" y="630824"/>
                  <a:pt x="3245389" y="637663"/>
                </a:cubicBezTo>
                <a:cubicBezTo>
                  <a:pt x="3261547" y="629210"/>
                  <a:pt x="3277704" y="620699"/>
                  <a:pt x="3293880" y="612072"/>
                </a:cubicBezTo>
                <a:cubicBezTo>
                  <a:pt x="3310384" y="604849"/>
                  <a:pt x="3326906" y="597567"/>
                  <a:pt x="3343505" y="590246"/>
                </a:cubicBezTo>
                <a:close/>
                <a:moveTo>
                  <a:pt x="1253652" y="590015"/>
                </a:moveTo>
                <a:cubicBezTo>
                  <a:pt x="1262643" y="603235"/>
                  <a:pt x="1271730" y="616510"/>
                  <a:pt x="1280875" y="629844"/>
                </a:cubicBezTo>
                <a:cubicBezTo>
                  <a:pt x="1271519" y="630343"/>
                  <a:pt x="1262163" y="630862"/>
                  <a:pt x="1252845" y="631381"/>
                </a:cubicBezTo>
                <a:cubicBezTo>
                  <a:pt x="1243565" y="618605"/>
                  <a:pt x="1234324" y="605848"/>
                  <a:pt x="1225141" y="593118"/>
                </a:cubicBezTo>
                <a:cubicBezTo>
                  <a:pt x="1234631" y="592057"/>
                  <a:pt x="1244122" y="591024"/>
                  <a:pt x="1253652" y="590015"/>
                </a:cubicBezTo>
                <a:close/>
                <a:moveTo>
                  <a:pt x="3940579" y="589500"/>
                </a:moveTo>
                <a:cubicBezTo>
                  <a:pt x="3935776" y="594566"/>
                  <a:pt x="3930973" y="599623"/>
                  <a:pt x="3926151" y="604695"/>
                </a:cubicBezTo>
                <a:cubicBezTo>
                  <a:pt x="3902751" y="608518"/>
                  <a:pt x="3879350" y="612649"/>
                  <a:pt x="3855969" y="617029"/>
                </a:cubicBezTo>
                <a:cubicBezTo>
                  <a:pt x="3863000" y="609940"/>
                  <a:pt x="3870032" y="602851"/>
                  <a:pt x="3877006" y="595800"/>
                </a:cubicBezTo>
                <a:cubicBezTo>
                  <a:pt x="3898293" y="593500"/>
                  <a:pt x="3919503" y="591441"/>
                  <a:pt x="3940579" y="589500"/>
                </a:cubicBezTo>
                <a:close/>
                <a:moveTo>
                  <a:pt x="997977" y="589220"/>
                </a:moveTo>
                <a:cubicBezTo>
                  <a:pt x="1006200" y="596626"/>
                  <a:pt x="1014518" y="604080"/>
                  <a:pt x="1022876" y="611573"/>
                </a:cubicBezTo>
                <a:cubicBezTo>
                  <a:pt x="1014384" y="612514"/>
                  <a:pt x="1005969" y="613417"/>
                  <a:pt x="997612" y="614282"/>
                </a:cubicBezTo>
                <a:cubicBezTo>
                  <a:pt x="989370" y="607558"/>
                  <a:pt x="981089" y="600795"/>
                  <a:pt x="972809" y="594015"/>
                </a:cubicBezTo>
                <a:cubicBezTo>
                  <a:pt x="981128" y="592463"/>
                  <a:pt x="989523" y="590860"/>
                  <a:pt x="997977" y="589220"/>
                </a:cubicBezTo>
                <a:close/>
                <a:moveTo>
                  <a:pt x="835039" y="587170"/>
                </a:moveTo>
                <a:cubicBezTo>
                  <a:pt x="845395" y="593189"/>
                  <a:pt x="855807" y="599220"/>
                  <a:pt x="866297" y="605291"/>
                </a:cubicBezTo>
                <a:cubicBezTo>
                  <a:pt x="858190" y="606251"/>
                  <a:pt x="850216" y="607077"/>
                  <a:pt x="842359" y="607807"/>
                </a:cubicBezTo>
                <a:cubicBezTo>
                  <a:pt x="832061" y="602678"/>
                  <a:pt x="821802" y="597548"/>
                  <a:pt x="811600" y="592453"/>
                </a:cubicBezTo>
                <a:cubicBezTo>
                  <a:pt x="819304" y="590782"/>
                  <a:pt x="827105" y="589022"/>
                  <a:pt x="835039" y="587170"/>
                </a:cubicBezTo>
                <a:close/>
                <a:moveTo>
                  <a:pt x="737788" y="585566"/>
                </a:moveTo>
                <a:cubicBezTo>
                  <a:pt x="746125" y="589135"/>
                  <a:pt x="754464" y="592697"/>
                  <a:pt x="762859" y="596261"/>
                </a:cubicBezTo>
                <a:cubicBezTo>
                  <a:pt x="760650" y="596626"/>
                  <a:pt x="758421" y="597010"/>
                  <a:pt x="756250" y="597356"/>
                </a:cubicBezTo>
                <a:cubicBezTo>
                  <a:pt x="750544" y="598259"/>
                  <a:pt x="744781" y="599181"/>
                  <a:pt x="738978" y="600103"/>
                </a:cubicBezTo>
                <a:cubicBezTo>
                  <a:pt x="730775" y="597279"/>
                  <a:pt x="722610" y="594449"/>
                  <a:pt x="714483" y="591608"/>
                </a:cubicBezTo>
                <a:cubicBezTo>
                  <a:pt x="717173" y="590935"/>
                  <a:pt x="719863" y="590261"/>
                  <a:pt x="722571" y="589577"/>
                </a:cubicBezTo>
                <a:cubicBezTo>
                  <a:pt x="727567" y="588319"/>
                  <a:pt x="732658" y="586964"/>
                  <a:pt x="737788" y="585566"/>
                </a:cubicBezTo>
                <a:close/>
                <a:moveTo>
                  <a:pt x="1029235" y="583047"/>
                </a:moveTo>
                <a:cubicBezTo>
                  <a:pt x="1037669" y="591331"/>
                  <a:pt x="1046161" y="599642"/>
                  <a:pt x="1054672" y="607961"/>
                </a:cubicBezTo>
                <a:cubicBezTo>
                  <a:pt x="1045988" y="608960"/>
                  <a:pt x="1037362" y="609959"/>
                  <a:pt x="1028793" y="610920"/>
                </a:cubicBezTo>
                <a:cubicBezTo>
                  <a:pt x="1020282" y="603273"/>
                  <a:pt x="1011829" y="595685"/>
                  <a:pt x="1003452" y="588153"/>
                </a:cubicBezTo>
                <a:cubicBezTo>
                  <a:pt x="1011983" y="586484"/>
                  <a:pt x="1020570" y="584778"/>
                  <a:pt x="1029235" y="583047"/>
                </a:cubicBezTo>
                <a:close/>
                <a:moveTo>
                  <a:pt x="671775" y="581840"/>
                </a:moveTo>
                <a:cubicBezTo>
                  <a:pt x="679767" y="584716"/>
                  <a:pt x="687778" y="587573"/>
                  <a:pt x="695809" y="590407"/>
                </a:cubicBezTo>
                <a:cubicBezTo>
                  <a:pt x="687874" y="592365"/>
                  <a:pt x="680036" y="594280"/>
                  <a:pt x="672274" y="596165"/>
                </a:cubicBezTo>
                <a:cubicBezTo>
                  <a:pt x="664397" y="594000"/>
                  <a:pt x="656559" y="591827"/>
                  <a:pt x="648739" y="589633"/>
                </a:cubicBezTo>
                <a:cubicBezTo>
                  <a:pt x="656386" y="587076"/>
                  <a:pt x="664071" y="584474"/>
                  <a:pt x="671775" y="581840"/>
                </a:cubicBezTo>
                <a:close/>
                <a:moveTo>
                  <a:pt x="3708632" y="579873"/>
                </a:moveTo>
                <a:cubicBezTo>
                  <a:pt x="3691225" y="595320"/>
                  <a:pt x="3674184" y="610343"/>
                  <a:pt x="3657489" y="624964"/>
                </a:cubicBezTo>
                <a:cubicBezTo>
                  <a:pt x="3634069" y="629882"/>
                  <a:pt x="3610630" y="635108"/>
                  <a:pt x="3587192" y="640603"/>
                </a:cubicBezTo>
                <a:cubicBezTo>
                  <a:pt x="3605020" y="625809"/>
                  <a:pt x="3623195" y="610593"/>
                  <a:pt x="3641831" y="594893"/>
                </a:cubicBezTo>
                <a:cubicBezTo>
                  <a:pt x="3642369" y="594438"/>
                  <a:pt x="3642907" y="593975"/>
                  <a:pt x="3643445" y="593519"/>
                </a:cubicBezTo>
                <a:cubicBezTo>
                  <a:pt x="3665174" y="588624"/>
                  <a:pt x="3686921" y="584061"/>
                  <a:pt x="3708632" y="579873"/>
                </a:cubicBezTo>
                <a:close/>
                <a:moveTo>
                  <a:pt x="865990" y="579675"/>
                </a:moveTo>
                <a:cubicBezTo>
                  <a:pt x="876729" y="586764"/>
                  <a:pt x="887488" y="593871"/>
                  <a:pt x="898343" y="601006"/>
                </a:cubicBezTo>
                <a:cubicBezTo>
                  <a:pt x="890197" y="602197"/>
                  <a:pt x="882147" y="603312"/>
                  <a:pt x="874213" y="604311"/>
                </a:cubicBezTo>
                <a:cubicBezTo>
                  <a:pt x="863338" y="598028"/>
                  <a:pt x="852580" y="591794"/>
                  <a:pt x="841840" y="585564"/>
                </a:cubicBezTo>
                <a:cubicBezTo>
                  <a:pt x="849794" y="583677"/>
                  <a:pt x="857844" y="581710"/>
                  <a:pt x="865990" y="579675"/>
                </a:cubicBezTo>
                <a:close/>
                <a:moveTo>
                  <a:pt x="3549459" y="579537"/>
                </a:moveTo>
                <a:cubicBezTo>
                  <a:pt x="3528152" y="595896"/>
                  <a:pt x="3506885" y="612130"/>
                  <a:pt x="3485656" y="628153"/>
                </a:cubicBezTo>
                <a:cubicBezTo>
                  <a:pt x="3461390" y="635012"/>
                  <a:pt x="3437184" y="642082"/>
                  <a:pt x="3413015" y="649306"/>
                </a:cubicBezTo>
                <a:cubicBezTo>
                  <a:pt x="3435531" y="633360"/>
                  <a:pt x="3458086" y="617183"/>
                  <a:pt x="3480679" y="600833"/>
                </a:cubicBezTo>
                <a:cubicBezTo>
                  <a:pt x="3503561" y="593508"/>
                  <a:pt x="3526500" y="586390"/>
                  <a:pt x="3549459" y="579537"/>
                </a:cubicBezTo>
                <a:close/>
                <a:moveTo>
                  <a:pt x="3461506" y="578173"/>
                </a:moveTo>
                <a:cubicBezTo>
                  <a:pt x="3439527" y="593283"/>
                  <a:pt x="3417549" y="608269"/>
                  <a:pt x="3395513" y="623100"/>
                </a:cubicBezTo>
                <a:cubicBezTo>
                  <a:pt x="3371152" y="631323"/>
                  <a:pt x="3346867" y="639661"/>
                  <a:pt x="3322660" y="648018"/>
                </a:cubicBezTo>
                <a:cubicBezTo>
                  <a:pt x="3345753" y="633532"/>
                  <a:pt x="3368789" y="618893"/>
                  <a:pt x="3391805" y="604080"/>
                </a:cubicBezTo>
                <a:cubicBezTo>
                  <a:pt x="3414975" y="595377"/>
                  <a:pt x="3438202" y="586709"/>
                  <a:pt x="3461506" y="578173"/>
                </a:cubicBezTo>
                <a:close/>
                <a:moveTo>
                  <a:pt x="1060762" y="576686"/>
                </a:moveTo>
                <a:cubicBezTo>
                  <a:pt x="1069369" y="585821"/>
                  <a:pt x="1077995" y="594981"/>
                  <a:pt x="1086660" y="604157"/>
                </a:cubicBezTo>
                <a:cubicBezTo>
                  <a:pt x="1077803" y="605214"/>
                  <a:pt x="1069004" y="606271"/>
                  <a:pt x="1060243" y="607308"/>
                </a:cubicBezTo>
                <a:cubicBezTo>
                  <a:pt x="1051598" y="598855"/>
                  <a:pt x="1042991" y="590424"/>
                  <a:pt x="1034403" y="582009"/>
                </a:cubicBezTo>
                <a:cubicBezTo>
                  <a:pt x="1043145" y="580255"/>
                  <a:pt x="1051925" y="578478"/>
                  <a:pt x="1060762" y="576686"/>
                </a:cubicBezTo>
                <a:close/>
                <a:moveTo>
                  <a:pt x="769161" y="576524"/>
                </a:moveTo>
                <a:cubicBezTo>
                  <a:pt x="778056" y="581035"/>
                  <a:pt x="786970" y="585544"/>
                  <a:pt x="795942" y="590052"/>
                </a:cubicBezTo>
                <a:cubicBezTo>
                  <a:pt x="787758" y="591727"/>
                  <a:pt x="779747" y="593273"/>
                  <a:pt x="771889" y="594684"/>
                </a:cubicBezTo>
                <a:cubicBezTo>
                  <a:pt x="763051" y="590945"/>
                  <a:pt x="754252" y="587201"/>
                  <a:pt x="745472" y="583450"/>
                </a:cubicBezTo>
                <a:cubicBezTo>
                  <a:pt x="753214" y="581279"/>
                  <a:pt x="761130" y="578960"/>
                  <a:pt x="769161" y="576524"/>
                </a:cubicBezTo>
                <a:close/>
                <a:moveTo>
                  <a:pt x="1447232" y="575923"/>
                </a:moveTo>
                <a:cubicBezTo>
                  <a:pt x="1522006" y="573785"/>
                  <a:pt x="1611400" y="575101"/>
                  <a:pt x="1695895" y="595973"/>
                </a:cubicBezTo>
                <a:cubicBezTo>
                  <a:pt x="1706058" y="609959"/>
                  <a:pt x="1716336" y="624042"/>
                  <a:pt x="1726865" y="638028"/>
                </a:cubicBezTo>
                <a:cubicBezTo>
                  <a:pt x="1651035" y="624599"/>
                  <a:pt x="1570632" y="622293"/>
                  <a:pt x="1492419" y="622601"/>
                </a:cubicBezTo>
                <a:cubicBezTo>
                  <a:pt x="1422699" y="622927"/>
                  <a:pt x="1353362" y="625963"/>
                  <a:pt x="1285390" y="629594"/>
                </a:cubicBezTo>
                <a:cubicBezTo>
                  <a:pt x="1276168" y="616203"/>
                  <a:pt x="1267043" y="602851"/>
                  <a:pt x="1257993" y="589554"/>
                </a:cubicBezTo>
                <a:cubicBezTo>
                  <a:pt x="1320471" y="583001"/>
                  <a:pt x="1383737" y="577777"/>
                  <a:pt x="1447232" y="575923"/>
                </a:cubicBezTo>
                <a:close/>
                <a:moveTo>
                  <a:pt x="1719776" y="574275"/>
                </a:moveTo>
                <a:cubicBezTo>
                  <a:pt x="1727921" y="578530"/>
                  <a:pt x="1735837" y="583049"/>
                  <a:pt x="1743541" y="587840"/>
                </a:cubicBezTo>
                <a:cubicBezTo>
                  <a:pt x="1745462" y="589031"/>
                  <a:pt x="1747345" y="590240"/>
                  <a:pt x="1749247" y="591443"/>
                </a:cubicBezTo>
                <a:cubicBezTo>
                  <a:pt x="1759122" y="600257"/>
                  <a:pt x="1768766" y="609171"/>
                  <a:pt x="1778238" y="618163"/>
                </a:cubicBezTo>
                <a:cubicBezTo>
                  <a:pt x="1768113" y="613648"/>
                  <a:pt x="1757796" y="609517"/>
                  <a:pt x="1747345" y="605771"/>
                </a:cubicBezTo>
                <a:cubicBezTo>
                  <a:pt x="1738296" y="595262"/>
                  <a:pt x="1729113" y="584736"/>
                  <a:pt x="1719776" y="574275"/>
                </a:cubicBezTo>
                <a:close/>
                <a:moveTo>
                  <a:pt x="897094" y="571741"/>
                </a:moveTo>
                <a:cubicBezTo>
                  <a:pt x="908026" y="579846"/>
                  <a:pt x="918977" y="587944"/>
                  <a:pt x="929928" y="596030"/>
                </a:cubicBezTo>
                <a:cubicBezTo>
                  <a:pt x="921647" y="597414"/>
                  <a:pt x="913444" y="598739"/>
                  <a:pt x="905355" y="599969"/>
                </a:cubicBezTo>
                <a:cubicBezTo>
                  <a:pt x="894251" y="592668"/>
                  <a:pt x="883185" y="585387"/>
                  <a:pt x="872215" y="578127"/>
                </a:cubicBezTo>
                <a:cubicBezTo>
                  <a:pt x="880399" y="576061"/>
                  <a:pt x="888717" y="573923"/>
                  <a:pt x="897094" y="571741"/>
                </a:cubicBezTo>
                <a:close/>
                <a:moveTo>
                  <a:pt x="703475" y="570709"/>
                </a:moveTo>
                <a:cubicBezTo>
                  <a:pt x="712082" y="574474"/>
                  <a:pt x="720727" y="578219"/>
                  <a:pt x="729372" y="581948"/>
                </a:cubicBezTo>
                <a:cubicBezTo>
                  <a:pt x="726625" y="582670"/>
                  <a:pt x="723897" y="583391"/>
                  <a:pt x="721188" y="584073"/>
                </a:cubicBezTo>
                <a:cubicBezTo>
                  <a:pt x="715655" y="585468"/>
                  <a:pt x="710199" y="586834"/>
                  <a:pt x="704742" y="588188"/>
                </a:cubicBezTo>
                <a:cubicBezTo>
                  <a:pt x="696289" y="585214"/>
                  <a:pt x="687855" y="582219"/>
                  <a:pt x="679421" y="579204"/>
                </a:cubicBezTo>
                <a:cubicBezTo>
                  <a:pt x="682303" y="578217"/>
                  <a:pt x="685146" y="577245"/>
                  <a:pt x="688028" y="576248"/>
                </a:cubicBezTo>
                <a:cubicBezTo>
                  <a:pt x="693081" y="574490"/>
                  <a:pt x="698249" y="572628"/>
                  <a:pt x="703475" y="570709"/>
                </a:cubicBezTo>
                <a:close/>
                <a:moveTo>
                  <a:pt x="1092750" y="570202"/>
                </a:moveTo>
                <a:cubicBezTo>
                  <a:pt x="1101472" y="580188"/>
                  <a:pt x="1110233" y="590199"/>
                  <a:pt x="1119032" y="600238"/>
                </a:cubicBezTo>
                <a:cubicBezTo>
                  <a:pt x="1109945" y="601333"/>
                  <a:pt x="1100934" y="602428"/>
                  <a:pt x="1091943" y="603523"/>
                </a:cubicBezTo>
                <a:cubicBezTo>
                  <a:pt x="1083163" y="594221"/>
                  <a:pt x="1074422" y="584939"/>
                  <a:pt x="1065700" y="575683"/>
                </a:cubicBezTo>
                <a:cubicBezTo>
                  <a:pt x="1067275" y="575366"/>
                  <a:pt x="1068831" y="575049"/>
                  <a:pt x="1070406" y="574730"/>
                </a:cubicBezTo>
                <a:cubicBezTo>
                  <a:pt x="1077823" y="573222"/>
                  <a:pt x="1085277" y="571712"/>
                  <a:pt x="1092750" y="570202"/>
                </a:cubicBezTo>
                <a:close/>
                <a:moveTo>
                  <a:pt x="3779601" y="567589"/>
                </a:moveTo>
                <a:cubicBezTo>
                  <a:pt x="3764807" y="581379"/>
                  <a:pt x="3749515" y="595588"/>
                  <a:pt x="3733722" y="610151"/>
                </a:cubicBezTo>
                <a:cubicBezTo>
                  <a:pt x="3711129" y="614167"/>
                  <a:pt x="3688497" y="618547"/>
                  <a:pt x="3665827" y="623235"/>
                </a:cubicBezTo>
                <a:cubicBezTo>
                  <a:pt x="3682426" y="608672"/>
                  <a:pt x="3699371" y="593715"/>
                  <a:pt x="3716662" y="578340"/>
                </a:cubicBezTo>
                <a:cubicBezTo>
                  <a:pt x="3737680" y="574380"/>
                  <a:pt x="3758660" y="570766"/>
                  <a:pt x="3779601" y="567589"/>
                </a:cubicBezTo>
                <a:close/>
                <a:moveTo>
                  <a:pt x="800150" y="566799"/>
                </a:moveTo>
                <a:cubicBezTo>
                  <a:pt x="809391" y="572217"/>
                  <a:pt x="818670" y="577639"/>
                  <a:pt x="827988" y="583066"/>
                </a:cubicBezTo>
                <a:cubicBezTo>
                  <a:pt x="819746" y="584962"/>
                  <a:pt x="811620" y="586766"/>
                  <a:pt x="803646" y="588455"/>
                </a:cubicBezTo>
                <a:cubicBezTo>
                  <a:pt x="794348" y="583792"/>
                  <a:pt x="785126" y="579130"/>
                  <a:pt x="775923" y="574469"/>
                </a:cubicBezTo>
                <a:cubicBezTo>
                  <a:pt x="783858" y="572015"/>
                  <a:pt x="791946" y="569458"/>
                  <a:pt x="800150" y="566799"/>
                </a:cubicBezTo>
                <a:close/>
                <a:moveTo>
                  <a:pt x="1124892" y="563758"/>
                </a:moveTo>
                <a:cubicBezTo>
                  <a:pt x="1133710" y="574578"/>
                  <a:pt x="1142548" y="585425"/>
                  <a:pt x="1151443" y="596299"/>
                </a:cubicBezTo>
                <a:cubicBezTo>
                  <a:pt x="1142298" y="597414"/>
                  <a:pt x="1133153" y="598509"/>
                  <a:pt x="1124066" y="599623"/>
                </a:cubicBezTo>
                <a:cubicBezTo>
                  <a:pt x="1115171" y="589473"/>
                  <a:pt x="1106314" y="579349"/>
                  <a:pt x="1097476" y="569249"/>
                </a:cubicBezTo>
                <a:cubicBezTo>
                  <a:pt x="1106602" y="567410"/>
                  <a:pt x="1115728" y="565577"/>
                  <a:pt x="1124892" y="563758"/>
                </a:cubicBezTo>
                <a:close/>
                <a:moveTo>
                  <a:pt x="928410" y="563477"/>
                </a:moveTo>
                <a:cubicBezTo>
                  <a:pt x="939418" y="572536"/>
                  <a:pt x="950408" y="581546"/>
                  <a:pt x="961359" y="590520"/>
                </a:cubicBezTo>
                <a:cubicBezTo>
                  <a:pt x="952925" y="592061"/>
                  <a:pt x="944548" y="593546"/>
                  <a:pt x="936267" y="594962"/>
                </a:cubicBezTo>
                <a:cubicBezTo>
                  <a:pt x="925125" y="586737"/>
                  <a:pt x="913982" y="578494"/>
                  <a:pt x="902839" y="570242"/>
                </a:cubicBezTo>
                <a:cubicBezTo>
                  <a:pt x="911292" y="568031"/>
                  <a:pt x="919803" y="565773"/>
                  <a:pt x="928410" y="563477"/>
                </a:cubicBezTo>
                <a:close/>
                <a:moveTo>
                  <a:pt x="734502" y="558818"/>
                </a:moveTo>
                <a:cubicBezTo>
                  <a:pt x="743570" y="563495"/>
                  <a:pt x="752696" y="568154"/>
                  <a:pt x="761822" y="572805"/>
                </a:cubicBezTo>
                <a:cubicBezTo>
                  <a:pt x="753426" y="575312"/>
                  <a:pt x="745184" y="577666"/>
                  <a:pt x="737134" y="579863"/>
                </a:cubicBezTo>
                <a:cubicBezTo>
                  <a:pt x="728124" y="575996"/>
                  <a:pt x="719151" y="572113"/>
                  <a:pt x="710199" y="568209"/>
                </a:cubicBezTo>
                <a:cubicBezTo>
                  <a:pt x="718133" y="565235"/>
                  <a:pt x="726222" y="562102"/>
                  <a:pt x="734502" y="558818"/>
                </a:cubicBezTo>
                <a:close/>
                <a:moveTo>
                  <a:pt x="3847630" y="558817"/>
                </a:moveTo>
                <a:cubicBezTo>
                  <a:pt x="3834220" y="571913"/>
                  <a:pt x="3820561" y="585199"/>
                  <a:pt x="3806671" y="598624"/>
                </a:cubicBezTo>
                <a:cubicBezTo>
                  <a:pt x="3788496" y="601122"/>
                  <a:pt x="3770302" y="603869"/>
                  <a:pt x="3752127" y="606943"/>
                </a:cubicBezTo>
                <a:cubicBezTo>
                  <a:pt x="3748497" y="607558"/>
                  <a:pt x="3744846" y="608192"/>
                  <a:pt x="3741196" y="608845"/>
                </a:cubicBezTo>
                <a:cubicBezTo>
                  <a:pt x="3756873" y="594365"/>
                  <a:pt x="3772070" y="580232"/>
                  <a:pt x="3786747" y="566548"/>
                </a:cubicBezTo>
                <a:cubicBezTo>
                  <a:pt x="3807074" y="563554"/>
                  <a:pt x="3827381" y="560964"/>
                  <a:pt x="3847630" y="558817"/>
                </a:cubicBezTo>
                <a:close/>
                <a:moveTo>
                  <a:pt x="3453802" y="558252"/>
                </a:moveTo>
                <a:cubicBezTo>
                  <a:pt x="3433322" y="571646"/>
                  <a:pt x="3412880" y="584926"/>
                  <a:pt x="3392439" y="598067"/>
                </a:cubicBezTo>
                <a:cubicBezTo>
                  <a:pt x="3375225" y="604541"/>
                  <a:pt x="3358068" y="611016"/>
                  <a:pt x="3341008" y="617471"/>
                </a:cubicBezTo>
                <a:lnTo>
                  <a:pt x="3337415" y="618816"/>
                </a:lnTo>
                <a:cubicBezTo>
                  <a:pt x="3333208" y="620411"/>
                  <a:pt x="3329039" y="621986"/>
                  <a:pt x="3324831" y="623581"/>
                </a:cubicBezTo>
                <a:cubicBezTo>
                  <a:pt x="3346060" y="610862"/>
                  <a:pt x="3367289" y="598009"/>
                  <a:pt x="3388558" y="585014"/>
                </a:cubicBezTo>
                <a:cubicBezTo>
                  <a:pt x="3393457" y="583007"/>
                  <a:pt x="3398337" y="581001"/>
                  <a:pt x="3403236" y="578987"/>
                </a:cubicBezTo>
                <a:lnTo>
                  <a:pt x="3424293" y="570340"/>
                </a:lnTo>
                <a:cubicBezTo>
                  <a:pt x="3434013" y="566350"/>
                  <a:pt x="3443870" y="562315"/>
                  <a:pt x="3453802" y="558252"/>
                </a:cubicBezTo>
                <a:close/>
                <a:moveTo>
                  <a:pt x="3627019" y="557583"/>
                </a:moveTo>
                <a:cubicBezTo>
                  <a:pt x="3606922" y="573933"/>
                  <a:pt x="3586826" y="590175"/>
                  <a:pt x="3566789" y="606251"/>
                </a:cubicBezTo>
                <a:cubicBezTo>
                  <a:pt x="3543637" y="612188"/>
                  <a:pt x="3520487" y="618412"/>
                  <a:pt x="3497356" y="624868"/>
                </a:cubicBezTo>
                <a:cubicBezTo>
                  <a:pt x="3518643" y="608749"/>
                  <a:pt x="3539987" y="592440"/>
                  <a:pt x="3561332" y="576006"/>
                </a:cubicBezTo>
                <a:cubicBezTo>
                  <a:pt x="3583215" y="569575"/>
                  <a:pt x="3605116" y="563418"/>
                  <a:pt x="3627019" y="557583"/>
                </a:cubicBezTo>
                <a:close/>
                <a:moveTo>
                  <a:pt x="1157360" y="557403"/>
                </a:moveTo>
                <a:cubicBezTo>
                  <a:pt x="1166237" y="569039"/>
                  <a:pt x="1175151" y="580701"/>
                  <a:pt x="1184104" y="592394"/>
                </a:cubicBezTo>
                <a:cubicBezTo>
                  <a:pt x="1174805" y="593493"/>
                  <a:pt x="1165526" y="594601"/>
                  <a:pt x="1156265" y="595723"/>
                </a:cubicBezTo>
                <a:cubicBezTo>
                  <a:pt x="1147293" y="584734"/>
                  <a:pt x="1138341" y="573777"/>
                  <a:pt x="1129445" y="562849"/>
                </a:cubicBezTo>
                <a:cubicBezTo>
                  <a:pt x="1138725" y="561011"/>
                  <a:pt x="1148042" y="559197"/>
                  <a:pt x="1157360" y="557403"/>
                </a:cubicBezTo>
                <a:close/>
                <a:moveTo>
                  <a:pt x="831100" y="556521"/>
                </a:moveTo>
                <a:cubicBezTo>
                  <a:pt x="840592" y="562834"/>
                  <a:pt x="850101" y="569158"/>
                  <a:pt x="859688" y="575493"/>
                </a:cubicBezTo>
                <a:cubicBezTo>
                  <a:pt x="851273" y="577571"/>
                  <a:pt x="842993" y="579566"/>
                  <a:pt x="834828" y="581479"/>
                </a:cubicBezTo>
                <a:cubicBezTo>
                  <a:pt x="825260" y="575915"/>
                  <a:pt x="815731" y="570355"/>
                  <a:pt x="806240" y="564801"/>
                </a:cubicBezTo>
                <a:cubicBezTo>
                  <a:pt x="814424" y="562125"/>
                  <a:pt x="822705" y="559360"/>
                  <a:pt x="831100" y="556521"/>
                </a:cubicBezTo>
                <a:close/>
                <a:moveTo>
                  <a:pt x="959995" y="554986"/>
                </a:moveTo>
                <a:cubicBezTo>
                  <a:pt x="970792" y="564747"/>
                  <a:pt x="981762" y="574628"/>
                  <a:pt x="992847" y="584605"/>
                </a:cubicBezTo>
                <a:cubicBezTo>
                  <a:pt x="984221" y="586269"/>
                  <a:pt x="975691" y="587873"/>
                  <a:pt x="967218" y="589441"/>
                </a:cubicBezTo>
                <a:cubicBezTo>
                  <a:pt x="956114" y="580346"/>
                  <a:pt x="944971" y="571216"/>
                  <a:pt x="933789" y="562033"/>
                </a:cubicBezTo>
                <a:cubicBezTo>
                  <a:pt x="942473" y="559714"/>
                  <a:pt x="951195" y="557362"/>
                  <a:pt x="959995" y="554986"/>
                </a:cubicBezTo>
                <a:close/>
                <a:moveTo>
                  <a:pt x="3912722" y="553916"/>
                </a:moveTo>
                <a:cubicBezTo>
                  <a:pt x="3900925" y="565923"/>
                  <a:pt x="3889072" y="577975"/>
                  <a:pt x="3877121" y="590071"/>
                </a:cubicBezTo>
                <a:cubicBezTo>
                  <a:pt x="3855949" y="592349"/>
                  <a:pt x="3834682" y="594860"/>
                  <a:pt x="3813395" y="597702"/>
                </a:cubicBezTo>
                <a:cubicBezTo>
                  <a:pt x="3827189" y="584348"/>
                  <a:pt x="3840753" y="571143"/>
                  <a:pt x="3854086" y="558121"/>
                </a:cubicBezTo>
                <a:cubicBezTo>
                  <a:pt x="3854316" y="558100"/>
                  <a:pt x="3854528" y="558073"/>
                  <a:pt x="3854739" y="558052"/>
                </a:cubicBezTo>
                <a:cubicBezTo>
                  <a:pt x="3874105" y="556102"/>
                  <a:pt x="3893452" y="554794"/>
                  <a:pt x="3912722" y="553916"/>
                </a:cubicBezTo>
                <a:close/>
                <a:moveTo>
                  <a:pt x="1671803" y="553299"/>
                </a:moveTo>
                <a:cubicBezTo>
                  <a:pt x="1683618" y="557566"/>
                  <a:pt x="1694992" y="562280"/>
                  <a:pt x="1705962" y="567449"/>
                </a:cubicBezTo>
                <a:cubicBezTo>
                  <a:pt x="1716413" y="578899"/>
                  <a:pt x="1726615" y="590486"/>
                  <a:pt x="1736644" y="602063"/>
                </a:cubicBezTo>
                <a:cubicBezTo>
                  <a:pt x="1724463" y="598028"/>
                  <a:pt x="1712110" y="594474"/>
                  <a:pt x="1699641" y="591335"/>
                </a:cubicBezTo>
                <a:cubicBezTo>
                  <a:pt x="1698892" y="590301"/>
                  <a:pt x="1698143" y="589266"/>
                  <a:pt x="1697394" y="588234"/>
                </a:cubicBezTo>
                <a:cubicBezTo>
                  <a:pt x="1688959" y="576640"/>
                  <a:pt x="1680448" y="564953"/>
                  <a:pt x="1671803" y="553299"/>
                </a:cubicBezTo>
                <a:close/>
                <a:moveTo>
                  <a:pt x="3975680" y="552377"/>
                </a:moveTo>
                <a:cubicBezTo>
                  <a:pt x="3965977" y="562674"/>
                  <a:pt x="3956237" y="572972"/>
                  <a:pt x="3946496" y="583262"/>
                </a:cubicBezTo>
                <a:cubicBezTo>
                  <a:pt x="3925536" y="585168"/>
                  <a:pt x="3904460" y="587187"/>
                  <a:pt x="3883288" y="589421"/>
                </a:cubicBezTo>
                <a:cubicBezTo>
                  <a:pt x="3895085" y="577458"/>
                  <a:pt x="3906823" y="565537"/>
                  <a:pt x="3918466" y="553662"/>
                </a:cubicBezTo>
                <a:cubicBezTo>
                  <a:pt x="3937639" y="552874"/>
                  <a:pt x="3956717" y="552503"/>
                  <a:pt x="3975680" y="552377"/>
                </a:cubicBezTo>
                <a:close/>
                <a:moveTo>
                  <a:pt x="1190175" y="551237"/>
                </a:moveTo>
                <a:cubicBezTo>
                  <a:pt x="1199089" y="563656"/>
                  <a:pt x="1208023" y="576104"/>
                  <a:pt x="1217014" y="588586"/>
                </a:cubicBezTo>
                <a:cubicBezTo>
                  <a:pt x="1207581" y="589656"/>
                  <a:pt x="1198148" y="590745"/>
                  <a:pt x="1188753" y="591850"/>
                </a:cubicBezTo>
                <a:cubicBezTo>
                  <a:pt x="1179723" y="580057"/>
                  <a:pt x="1170732" y="568296"/>
                  <a:pt x="1161760" y="556563"/>
                </a:cubicBezTo>
                <a:cubicBezTo>
                  <a:pt x="1171212" y="554755"/>
                  <a:pt x="1180684" y="552974"/>
                  <a:pt x="1190175" y="551237"/>
                </a:cubicBezTo>
                <a:close/>
                <a:moveTo>
                  <a:pt x="3544752" y="548490"/>
                </a:moveTo>
                <a:cubicBezTo>
                  <a:pt x="3523561" y="564054"/>
                  <a:pt x="3502331" y="579556"/>
                  <a:pt x="3481102" y="594922"/>
                </a:cubicBezTo>
                <a:cubicBezTo>
                  <a:pt x="3458028" y="602294"/>
                  <a:pt x="3434993" y="609863"/>
                  <a:pt x="3411996" y="617567"/>
                </a:cubicBezTo>
                <a:cubicBezTo>
                  <a:pt x="3434321" y="602447"/>
                  <a:pt x="3456587" y="587218"/>
                  <a:pt x="3478874" y="571838"/>
                </a:cubicBezTo>
                <a:cubicBezTo>
                  <a:pt x="3500795" y="563888"/>
                  <a:pt x="3522755" y="556079"/>
                  <a:pt x="3544752" y="548490"/>
                </a:cubicBezTo>
                <a:close/>
                <a:moveTo>
                  <a:pt x="3417914" y="547274"/>
                </a:moveTo>
                <a:cubicBezTo>
                  <a:pt x="3407482" y="553347"/>
                  <a:pt x="3397068" y="559393"/>
                  <a:pt x="3386675" y="565406"/>
                </a:cubicBezTo>
                <a:cubicBezTo>
                  <a:pt x="3375474" y="570376"/>
                  <a:pt x="3364293" y="575325"/>
                  <a:pt x="3353150" y="580257"/>
                </a:cubicBezTo>
                <a:cubicBezTo>
                  <a:pt x="3363601" y="574599"/>
                  <a:pt x="3374072" y="568913"/>
                  <a:pt x="3384580" y="563197"/>
                </a:cubicBezTo>
                <a:cubicBezTo>
                  <a:pt x="3395666" y="557910"/>
                  <a:pt x="3406771" y="552603"/>
                  <a:pt x="3417914" y="547274"/>
                </a:cubicBezTo>
                <a:close/>
                <a:moveTo>
                  <a:pt x="3441602" y="546763"/>
                </a:moveTo>
                <a:cubicBezTo>
                  <a:pt x="3424081" y="557595"/>
                  <a:pt x="3406617" y="568338"/>
                  <a:pt x="3389192" y="578991"/>
                </a:cubicBezTo>
                <a:cubicBezTo>
                  <a:pt x="3370037" y="586864"/>
                  <a:pt x="3350940" y="594701"/>
                  <a:pt x="3331939" y="602486"/>
                </a:cubicBezTo>
                <a:cubicBezTo>
                  <a:pt x="3349941" y="592221"/>
                  <a:pt x="3367982" y="581863"/>
                  <a:pt x="3386060" y="571406"/>
                </a:cubicBezTo>
                <a:cubicBezTo>
                  <a:pt x="3399931" y="565256"/>
                  <a:pt x="3413840" y="559080"/>
                  <a:pt x="3427808" y="552880"/>
                </a:cubicBezTo>
                <a:cubicBezTo>
                  <a:pt x="3432400" y="550844"/>
                  <a:pt x="3436992" y="548801"/>
                  <a:pt x="3441602" y="546763"/>
                </a:cubicBezTo>
                <a:close/>
                <a:moveTo>
                  <a:pt x="991906" y="546361"/>
                </a:moveTo>
                <a:cubicBezTo>
                  <a:pt x="1002722" y="557003"/>
                  <a:pt x="1013577" y="567679"/>
                  <a:pt x="1024471" y="578380"/>
                </a:cubicBezTo>
                <a:cubicBezTo>
                  <a:pt x="1015690" y="580132"/>
                  <a:pt x="1006968" y="581856"/>
                  <a:pt x="998323" y="583541"/>
                </a:cubicBezTo>
                <a:cubicBezTo>
                  <a:pt x="987103" y="573450"/>
                  <a:pt x="976037" y="563475"/>
                  <a:pt x="965105" y="553604"/>
                </a:cubicBezTo>
                <a:cubicBezTo>
                  <a:pt x="967814" y="552870"/>
                  <a:pt x="970523" y="552138"/>
                  <a:pt x="973251" y="551401"/>
                </a:cubicBezTo>
                <a:cubicBezTo>
                  <a:pt x="979418" y="549731"/>
                  <a:pt x="985643" y="548050"/>
                  <a:pt x="991906" y="546361"/>
                </a:cubicBezTo>
                <a:close/>
                <a:moveTo>
                  <a:pt x="765318" y="546252"/>
                </a:moveTo>
                <a:cubicBezTo>
                  <a:pt x="774694" y="551821"/>
                  <a:pt x="784127" y="557387"/>
                  <a:pt x="793579" y="562945"/>
                </a:cubicBezTo>
                <a:cubicBezTo>
                  <a:pt x="785107" y="565666"/>
                  <a:pt x="776788" y="568275"/>
                  <a:pt x="768603" y="570759"/>
                </a:cubicBezTo>
                <a:cubicBezTo>
                  <a:pt x="759209" y="565987"/>
                  <a:pt x="749852" y="561206"/>
                  <a:pt x="740516" y="556409"/>
                </a:cubicBezTo>
                <a:cubicBezTo>
                  <a:pt x="748642" y="553143"/>
                  <a:pt x="756904" y="549756"/>
                  <a:pt x="765318" y="546252"/>
                </a:cubicBezTo>
                <a:close/>
                <a:moveTo>
                  <a:pt x="862262" y="545835"/>
                </a:moveTo>
                <a:cubicBezTo>
                  <a:pt x="871926" y="553039"/>
                  <a:pt x="881609" y="560250"/>
                  <a:pt x="891331" y="567462"/>
                </a:cubicBezTo>
                <a:cubicBezTo>
                  <a:pt x="882743" y="569685"/>
                  <a:pt x="874270" y="571848"/>
                  <a:pt x="865875" y="573944"/>
                </a:cubicBezTo>
                <a:cubicBezTo>
                  <a:pt x="856134" y="567487"/>
                  <a:pt x="846412" y="561045"/>
                  <a:pt x="836749" y="554611"/>
                </a:cubicBezTo>
                <a:cubicBezTo>
                  <a:pt x="845145" y="551750"/>
                  <a:pt x="853655" y="548819"/>
                  <a:pt x="862262" y="545835"/>
                </a:cubicBezTo>
                <a:close/>
                <a:moveTo>
                  <a:pt x="1693340" y="545583"/>
                </a:moveTo>
                <a:cubicBezTo>
                  <a:pt x="1704579" y="553929"/>
                  <a:pt x="1715472" y="562565"/>
                  <a:pt x="1726058" y="571404"/>
                </a:cubicBezTo>
                <a:cubicBezTo>
                  <a:pt x="1720698" y="568534"/>
                  <a:pt x="1715260" y="565779"/>
                  <a:pt x="1709708" y="563137"/>
                </a:cubicBezTo>
                <a:cubicBezTo>
                  <a:pt x="1704329" y="557243"/>
                  <a:pt x="1698873" y="551385"/>
                  <a:pt x="1693340" y="545583"/>
                </a:cubicBezTo>
                <a:close/>
                <a:moveTo>
                  <a:pt x="1223354" y="545374"/>
                </a:moveTo>
                <a:cubicBezTo>
                  <a:pt x="1232230" y="558480"/>
                  <a:pt x="1241164" y="571671"/>
                  <a:pt x="1250193" y="584939"/>
                </a:cubicBezTo>
                <a:cubicBezTo>
                  <a:pt x="1240607" y="585961"/>
                  <a:pt x="1231039" y="587001"/>
                  <a:pt x="1221490" y="588075"/>
                </a:cubicBezTo>
                <a:cubicBezTo>
                  <a:pt x="1212441" y="575502"/>
                  <a:pt x="1203431" y="562962"/>
                  <a:pt x="1194440" y="550454"/>
                </a:cubicBezTo>
                <a:cubicBezTo>
                  <a:pt x="1204065" y="548707"/>
                  <a:pt x="1213710" y="547022"/>
                  <a:pt x="1223354" y="545374"/>
                </a:cubicBezTo>
                <a:close/>
                <a:moveTo>
                  <a:pt x="3700274" y="539418"/>
                </a:moveTo>
                <a:cubicBezTo>
                  <a:pt x="3681369" y="555627"/>
                  <a:pt x="3662464" y="571758"/>
                  <a:pt x="3643637" y="587740"/>
                </a:cubicBezTo>
                <a:cubicBezTo>
                  <a:pt x="3621408" y="592732"/>
                  <a:pt x="3599180" y="598067"/>
                  <a:pt x="3576971" y="603677"/>
                </a:cubicBezTo>
                <a:cubicBezTo>
                  <a:pt x="3597028" y="587546"/>
                  <a:pt x="3617124" y="571266"/>
                  <a:pt x="3637239" y="554886"/>
                </a:cubicBezTo>
                <a:cubicBezTo>
                  <a:pt x="3658238" y="549393"/>
                  <a:pt x="3679256" y="544219"/>
                  <a:pt x="3700274" y="539418"/>
                </a:cubicBezTo>
                <a:close/>
                <a:moveTo>
                  <a:pt x="1024163" y="537704"/>
                </a:moveTo>
                <a:cubicBezTo>
                  <a:pt x="1034826" y="549088"/>
                  <a:pt x="1045565" y="560513"/>
                  <a:pt x="1056324" y="571967"/>
                </a:cubicBezTo>
                <a:cubicBezTo>
                  <a:pt x="1047390" y="573781"/>
                  <a:pt x="1038495" y="575577"/>
                  <a:pt x="1029658" y="577349"/>
                </a:cubicBezTo>
                <a:cubicBezTo>
                  <a:pt x="1018649" y="566549"/>
                  <a:pt x="1007698" y="555783"/>
                  <a:pt x="996786" y="545043"/>
                </a:cubicBezTo>
                <a:cubicBezTo>
                  <a:pt x="1005834" y="542605"/>
                  <a:pt x="1014960" y="540156"/>
                  <a:pt x="1024163" y="537704"/>
                </a:cubicBezTo>
                <a:close/>
                <a:moveTo>
                  <a:pt x="893655" y="534855"/>
                </a:moveTo>
                <a:cubicBezTo>
                  <a:pt x="903492" y="542970"/>
                  <a:pt x="913309" y="551053"/>
                  <a:pt x="923088" y="559109"/>
                </a:cubicBezTo>
                <a:cubicBezTo>
                  <a:pt x="914347" y="561441"/>
                  <a:pt x="905663" y="563733"/>
                  <a:pt x="897075" y="565971"/>
                </a:cubicBezTo>
                <a:cubicBezTo>
                  <a:pt x="887200" y="558644"/>
                  <a:pt x="877363" y="551318"/>
                  <a:pt x="867526" y="543998"/>
                </a:cubicBezTo>
                <a:cubicBezTo>
                  <a:pt x="876153" y="540993"/>
                  <a:pt x="884875" y="537943"/>
                  <a:pt x="893655" y="534855"/>
                </a:cubicBezTo>
                <a:close/>
                <a:moveTo>
                  <a:pt x="796173" y="533172"/>
                </a:moveTo>
                <a:cubicBezTo>
                  <a:pt x="805798" y="539627"/>
                  <a:pt x="815443" y="546083"/>
                  <a:pt x="825126" y="552548"/>
                </a:cubicBezTo>
                <a:cubicBezTo>
                  <a:pt x="816538" y="555441"/>
                  <a:pt x="808065" y="558259"/>
                  <a:pt x="799708" y="560972"/>
                </a:cubicBezTo>
                <a:cubicBezTo>
                  <a:pt x="790044" y="555299"/>
                  <a:pt x="780419" y="549626"/>
                  <a:pt x="770832" y="543943"/>
                </a:cubicBezTo>
                <a:cubicBezTo>
                  <a:pt x="779170" y="540446"/>
                  <a:pt x="787624" y="536849"/>
                  <a:pt x="796173" y="533172"/>
                </a:cubicBezTo>
                <a:close/>
                <a:moveTo>
                  <a:pt x="1056881" y="529076"/>
                </a:moveTo>
                <a:cubicBezTo>
                  <a:pt x="1067390" y="541147"/>
                  <a:pt x="1077957" y="553268"/>
                  <a:pt x="1088581" y="565429"/>
                </a:cubicBezTo>
                <a:cubicBezTo>
                  <a:pt x="1082145" y="566734"/>
                  <a:pt x="1075709" y="568036"/>
                  <a:pt x="1069311" y="569339"/>
                </a:cubicBezTo>
                <a:cubicBezTo>
                  <a:pt x="1066622" y="569885"/>
                  <a:pt x="1063951" y="570425"/>
                  <a:pt x="1061261" y="570968"/>
                </a:cubicBezTo>
                <a:cubicBezTo>
                  <a:pt x="1050407" y="559429"/>
                  <a:pt x="1039609" y="547921"/>
                  <a:pt x="1028851" y="536454"/>
                </a:cubicBezTo>
                <a:cubicBezTo>
                  <a:pt x="1038130" y="533989"/>
                  <a:pt x="1047467" y="531526"/>
                  <a:pt x="1056881" y="529076"/>
                </a:cubicBezTo>
                <a:close/>
                <a:moveTo>
                  <a:pt x="3769957" y="524944"/>
                </a:moveTo>
                <a:cubicBezTo>
                  <a:pt x="3752320" y="540819"/>
                  <a:pt x="3734702" y="556638"/>
                  <a:pt x="3717142" y="572313"/>
                </a:cubicBezTo>
                <a:cubicBezTo>
                  <a:pt x="3717027" y="572419"/>
                  <a:pt x="3716911" y="572521"/>
                  <a:pt x="3716797" y="572626"/>
                </a:cubicBezTo>
                <a:cubicBezTo>
                  <a:pt x="3695394" y="576645"/>
                  <a:pt x="3673992" y="581045"/>
                  <a:pt x="3652570" y="585765"/>
                </a:cubicBezTo>
                <a:cubicBezTo>
                  <a:pt x="3671418" y="569756"/>
                  <a:pt x="3690303" y="553616"/>
                  <a:pt x="3709189" y="537397"/>
                </a:cubicBezTo>
                <a:cubicBezTo>
                  <a:pt x="3729457" y="532873"/>
                  <a:pt x="3749707" y="528698"/>
                  <a:pt x="3769957" y="524944"/>
                </a:cubicBezTo>
                <a:close/>
                <a:moveTo>
                  <a:pt x="1402027" y="523914"/>
                </a:moveTo>
                <a:cubicBezTo>
                  <a:pt x="1507213" y="518162"/>
                  <a:pt x="1592034" y="526498"/>
                  <a:pt x="1662101" y="549921"/>
                </a:cubicBezTo>
                <a:cubicBezTo>
                  <a:pt x="1671880" y="563005"/>
                  <a:pt x="1681467" y="576155"/>
                  <a:pt x="1690977" y="589208"/>
                </a:cubicBezTo>
                <a:cubicBezTo>
                  <a:pt x="1607730" y="569620"/>
                  <a:pt x="1520392" y="568413"/>
                  <a:pt x="1447079" y="570511"/>
                </a:cubicBezTo>
                <a:cubicBezTo>
                  <a:pt x="1382430" y="572401"/>
                  <a:pt x="1318070" y="577771"/>
                  <a:pt x="1254535" y="584478"/>
                </a:cubicBezTo>
                <a:cubicBezTo>
                  <a:pt x="1245448" y="571135"/>
                  <a:pt x="1236437" y="557860"/>
                  <a:pt x="1227523" y="544665"/>
                </a:cubicBezTo>
                <a:cubicBezTo>
                  <a:pt x="1285390" y="534886"/>
                  <a:pt x="1343737" y="527134"/>
                  <a:pt x="1402027" y="523914"/>
                </a:cubicBezTo>
                <a:close/>
                <a:moveTo>
                  <a:pt x="925394" y="523691"/>
                </a:moveTo>
                <a:cubicBezTo>
                  <a:pt x="935153" y="532531"/>
                  <a:pt x="945028" y="541472"/>
                  <a:pt x="955057" y="550530"/>
                </a:cubicBezTo>
                <a:cubicBezTo>
                  <a:pt x="946143" y="552938"/>
                  <a:pt x="937267" y="555326"/>
                  <a:pt x="928487" y="557672"/>
                </a:cubicBezTo>
                <a:cubicBezTo>
                  <a:pt x="918573" y="549512"/>
                  <a:pt x="908621" y="541320"/>
                  <a:pt x="898670" y="533097"/>
                </a:cubicBezTo>
                <a:cubicBezTo>
                  <a:pt x="902973" y="531581"/>
                  <a:pt x="907296" y="530058"/>
                  <a:pt x="911638" y="528531"/>
                </a:cubicBezTo>
                <a:cubicBezTo>
                  <a:pt x="916191" y="526924"/>
                  <a:pt x="920783" y="525311"/>
                  <a:pt x="925394" y="523691"/>
                </a:cubicBezTo>
                <a:close/>
                <a:moveTo>
                  <a:pt x="3540660" y="523301"/>
                </a:moveTo>
                <a:cubicBezTo>
                  <a:pt x="3520084" y="537666"/>
                  <a:pt x="3499623" y="551898"/>
                  <a:pt x="3479162" y="566013"/>
                </a:cubicBezTo>
                <a:cubicBezTo>
                  <a:pt x="3457068" y="574013"/>
                  <a:pt x="3435070" y="582134"/>
                  <a:pt x="3413187" y="590305"/>
                </a:cubicBezTo>
                <a:cubicBezTo>
                  <a:pt x="3434282" y="576661"/>
                  <a:pt x="3455397" y="562878"/>
                  <a:pt x="3476587" y="548967"/>
                </a:cubicBezTo>
                <a:cubicBezTo>
                  <a:pt x="3497548" y="540452"/>
                  <a:pt x="3518931" y="531854"/>
                  <a:pt x="3540660" y="523301"/>
                </a:cubicBezTo>
                <a:close/>
                <a:moveTo>
                  <a:pt x="3623041" y="522588"/>
                </a:moveTo>
                <a:cubicBezTo>
                  <a:pt x="3602581" y="538525"/>
                  <a:pt x="3582081" y="554409"/>
                  <a:pt x="3561562" y="570211"/>
                </a:cubicBezTo>
                <a:cubicBezTo>
                  <a:pt x="3539296" y="576740"/>
                  <a:pt x="3517068" y="583529"/>
                  <a:pt x="3494877" y="590534"/>
                </a:cubicBezTo>
                <a:cubicBezTo>
                  <a:pt x="3516299" y="574976"/>
                  <a:pt x="3537740" y="559303"/>
                  <a:pt x="3559104" y="543570"/>
                </a:cubicBezTo>
                <a:cubicBezTo>
                  <a:pt x="3580391" y="536329"/>
                  <a:pt x="3601716" y="529311"/>
                  <a:pt x="3623041" y="522588"/>
                </a:cubicBezTo>
                <a:close/>
                <a:moveTo>
                  <a:pt x="1089811" y="520638"/>
                </a:moveTo>
                <a:cubicBezTo>
                  <a:pt x="1100147" y="533353"/>
                  <a:pt x="1110522" y="546119"/>
                  <a:pt x="1120954" y="558930"/>
                </a:cubicBezTo>
                <a:cubicBezTo>
                  <a:pt x="1111712" y="560769"/>
                  <a:pt x="1102510" y="562619"/>
                  <a:pt x="1093307" y="564475"/>
                </a:cubicBezTo>
                <a:cubicBezTo>
                  <a:pt x="1082626" y="552238"/>
                  <a:pt x="1072001" y="540044"/>
                  <a:pt x="1061415" y="527899"/>
                </a:cubicBezTo>
                <a:cubicBezTo>
                  <a:pt x="1070829" y="525459"/>
                  <a:pt x="1080281" y="523032"/>
                  <a:pt x="1089811" y="520638"/>
                </a:cubicBezTo>
                <a:close/>
                <a:moveTo>
                  <a:pt x="827296" y="519699"/>
                </a:moveTo>
                <a:cubicBezTo>
                  <a:pt x="837056" y="527026"/>
                  <a:pt x="846873" y="534371"/>
                  <a:pt x="856749" y="541735"/>
                </a:cubicBezTo>
                <a:cubicBezTo>
                  <a:pt x="847988" y="544769"/>
                  <a:pt x="839342" y="547739"/>
                  <a:pt x="830774" y="550640"/>
                </a:cubicBezTo>
                <a:cubicBezTo>
                  <a:pt x="820918" y="544073"/>
                  <a:pt x="811101" y="537512"/>
                  <a:pt x="801341" y="530955"/>
                </a:cubicBezTo>
                <a:cubicBezTo>
                  <a:pt x="809890" y="527270"/>
                  <a:pt x="818555" y="523510"/>
                  <a:pt x="827296" y="519699"/>
                </a:cubicBezTo>
                <a:close/>
                <a:moveTo>
                  <a:pt x="3836526" y="514166"/>
                </a:moveTo>
                <a:cubicBezTo>
                  <a:pt x="3822751" y="527165"/>
                  <a:pt x="3808976" y="540127"/>
                  <a:pt x="3795239" y="552999"/>
                </a:cubicBezTo>
                <a:cubicBezTo>
                  <a:pt x="3792454" y="555608"/>
                  <a:pt x="3789611" y="558252"/>
                  <a:pt x="3786786" y="560893"/>
                </a:cubicBezTo>
                <a:cubicBezTo>
                  <a:pt x="3766133" y="563923"/>
                  <a:pt x="3745441" y="567347"/>
                  <a:pt x="3724731" y="571147"/>
                </a:cubicBezTo>
                <a:cubicBezTo>
                  <a:pt x="3742367" y="555383"/>
                  <a:pt x="3760063" y="539491"/>
                  <a:pt x="3777757" y="523541"/>
                </a:cubicBezTo>
                <a:cubicBezTo>
                  <a:pt x="3797353" y="520008"/>
                  <a:pt x="3816949" y="516863"/>
                  <a:pt x="3836526" y="514166"/>
                </a:cubicBezTo>
                <a:close/>
                <a:moveTo>
                  <a:pt x="3476376" y="513115"/>
                </a:moveTo>
                <a:cubicBezTo>
                  <a:pt x="3474877" y="513989"/>
                  <a:pt x="3473398" y="514865"/>
                  <a:pt x="3471900" y="515737"/>
                </a:cubicBezTo>
                <a:cubicBezTo>
                  <a:pt x="3470151" y="516579"/>
                  <a:pt x="3468384" y="517416"/>
                  <a:pt x="3466636" y="518254"/>
                </a:cubicBezTo>
                <a:cubicBezTo>
                  <a:pt x="3467903" y="517561"/>
                  <a:pt x="3469172" y="516863"/>
                  <a:pt x="3470420" y="516170"/>
                </a:cubicBezTo>
                <a:cubicBezTo>
                  <a:pt x="3472419" y="515151"/>
                  <a:pt x="3474378" y="514135"/>
                  <a:pt x="3476376" y="513115"/>
                </a:cubicBezTo>
                <a:close/>
                <a:moveTo>
                  <a:pt x="1640756" y="512757"/>
                </a:moveTo>
                <a:cubicBezTo>
                  <a:pt x="1650247" y="517561"/>
                  <a:pt x="1659430" y="522771"/>
                  <a:pt x="1668364" y="528381"/>
                </a:cubicBezTo>
                <a:cubicBezTo>
                  <a:pt x="1677951" y="537752"/>
                  <a:pt x="1687288" y="547339"/>
                  <a:pt x="1696395" y="557072"/>
                </a:cubicBezTo>
                <a:cubicBezTo>
                  <a:pt x="1686558" y="552834"/>
                  <a:pt x="1676375" y="548957"/>
                  <a:pt x="1665905" y="545397"/>
                </a:cubicBezTo>
                <a:cubicBezTo>
                  <a:pt x="1657701" y="534431"/>
                  <a:pt x="1649325" y="523514"/>
                  <a:pt x="1640756" y="512757"/>
                </a:cubicBezTo>
                <a:close/>
                <a:moveTo>
                  <a:pt x="1123105" y="512448"/>
                </a:moveTo>
                <a:cubicBezTo>
                  <a:pt x="1133230" y="525753"/>
                  <a:pt x="1143412" y="539111"/>
                  <a:pt x="1153633" y="552515"/>
                </a:cubicBezTo>
                <a:cubicBezTo>
                  <a:pt x="1144238" y="554329"/>
                  <a:pt x="1134863" y="556167"/>
                  <a:pt x="1125507" y="558023"/>
                </a:cubicBezTo>
                <a:cubicBezTo>
                  <a:pt x="1115017" y="545149"/>
                  <a:pt x="1104585" y="532317"/>
                  <a:pt x="1094191" y="519539"/>
                </a:cubicBezTo>
                <a:cubicBezTo>
                  <a:pt x="1103778" y="517140"/>
                  <a:pt x="1113422" y="514771"/>
                  <a:pt x="1123105" y="512448"/>
                </a:cubicBezTo>
                <a:close/>
                <a:moveTo>
                  <a:pt x="957497" y="512444"/>
                </a:moveTo>
                <a:cubicBezTo>
                  <a:pt x="967391" y="522206"/>
                  <a:pt x="977324" y="531996"/>
                  <a:pt x="987295" y="541818"/>
                </a:cubicBezTo>
                <a:cubicBezTo>
                  <a:pt x="982108" y="543218"/>
                  <a:pt x="976921" y="544617"/>
                  <a:pt x="971791" y="546004"/>
                </a:cubicBezTo>
                <a:cubicBezTo>
                  <a:pt x="967910" y="547057"/>
                  <a:pt x="964029" y="548102"/>
                  <a:pt x="960168" y="549147"/>
                </a:cubicBezTo>
                <a:cubicBezTo>
                  <a:pt x="950024" y="539983"/>
                  <a:pt x="940052" y="530953"/>
                  <a:pt x="930177" y="522010"/>
                </a:cubicBezTo>
                <a:cubicBezTo>
                  <a:pt x="939207" y="518836"/>
                  <a:pt x="948313" y="515643"/>
                  <a:pt x="957497" y="512444"/>
                </a:cubicBezTo>
                <a:close/>
                <a:moveTo>
                  <a:pt x="3900464" y="506990"/>
                </a:moveTo>
                <a:cubicBezTo>
                  <a:pt x="3891396" y="515914"/>
                  <a:pt x="3882366" y="524821"/>
                  <a:pt x="3873337" y="533683"/>
                </a:cubicBezTo>
                <a:cubicBezTo>
                  <a:pt x="3866978" y="539904"/>
                  <a:pt x="3860560" y="546188"/>
                  <a:pt x="3854105" y="552502"/>
                </a:cubicBezTo>
                <a:cubicBezTo>
                  <a:pt x="3834068" y="554523"/>
                  <a:pt x="3814009" y="556999"/>
                  <a:pt x="3793914" y="559854"/>
                </a:cubicBezTo>
                <a:cubicBezTo>
                  <a:pt x="3795297" y="558573"/>
                  <a:pt x="3796680" y="557272"/>
                  <a:pt x="3798045" y="555996"/>
                </a:cubicBezTo>
                <a:cubicBezTo>
                  <a:pt x="3813164" y="541827"/>
                  <a:pt x="3828323" y="527549"/>
                  <a:pt x="3843481" y="513232"/>
                </a:cubicBezTo>
                <a:cubicBezTo>
                  <a:pt x="3862501" y="510713"/>
                  <a:pt x="3881502" y="508617"/>
                  <a:pt x="3900464" y="506990"/>
                </a:cubicBezTo>
                <a:close/>
                <a:moveTo>
                  <a:pt x="3531957" y="506802"/>
                </a:moveTo>
                <a:cubicBezTo>
                  <a:pt x="3513571" y="518984"/>
                  <a:pt x="3495262" y="531057"/>
                  <a:pt x="3477029" y="543042"/>
                </a:cubicBezTo>
                <a:cubicBezTo>
                  <a:pt x="3458433" y="550588"/>
                  <a:pt x="3440161" y="558073"/>
                  <a:pt x="3422256" y="565410"/>
                </a:cubicBezTo>
                <a:lnTo>
                  <a:pt x="3417030" y="567560"/>
                </a:lnTo>
                <a:cubicBezTo>
                  <a:pt x="3435839" y="555994"/>
                  <a:pt x="3454686" y="544323"/>
                  <a:pt x="3473629" y="532552"/>
                </a:cubicBezTo>
                <a:cubicBezTo>
                  <a:pt x="3485464" y="527299"/>
                  <a:pt x="3497337" y="522045"/>
                  <a:pt x="3509229" y="516792"/>
                </a:cubicBezTo>
                <a:cubicBezTo>
                  <a:pt x="3516799" y="513447"/>
                  <a:pt x="3524387" y="510118"/>
                  <a:pt x="3531957" y="506802"/>
                </a:cubicBezTo>
                <a:close/>
                <a:moveTo>
                  <a:pt x="858728" y="505958"/>
                </a:moveTo>
                <a:cubicBezTo>
                  <a:pt x="868679" y="514210"/>
                  <a:pt x="878631" y="522442"/>
                  <a:pt x="888545" y="530634"/>
                </a:cubicBezTo>
                <a:cubicBezTo>
                  <a:pt x="879630" y="533766"/>
                  <a:pt x="870793" y="536861"/>
                  <a:pt x="862032" y="539902"/>
                </a:cubicBezTo>
                <a:cubicBezTo>
                  <a:pt x="852023" y="532442"/>
                  <a:pt x="842070" y="524997"/>
                  <a:pt x="832176" y="517572"/>
                </a:cubicBezTo>
                <a:cubicBezTo>
                  <a:pt x="839823" y="514233"/>
                  <a:pt x="847527" y="510857"/>
                  <a:pt x="855308" y="507455"/>
                </a:cubicBezTo>
                <a:cubicBezTo>
                  <a:pt x="856442" y="506957"/>
                  <a:pt x="857594" y="506456"/>
                  <a:pt x="858728" y="505958"/>
                </a:cubicBezTo>
                <a:close/>
                <a:moveTo>
                  <a:pt x="1156765" y="504602"/>
                </a:moveTo>
                <a:cubicBezTo>
                  <a:pt x="1166679" y="518448"/>
                  <a:pt x="1176630" y="532350"/>
                  <a:pt x="1186620" y="546298"/>
                </a:cubicBezTo>
                <a:cubicBezTo>
                  <a:pt x="1177072" y="548054"/>
                  <a:pt x="1167543" y="549846"/>
                  <a:pt x="1158033" y="551673"/>
                </a:cubicBezTo>
                <a:cubicBezTo>
                  <a:pt x="1147774" y="538210"/>
                  <a:pt x="1137553" y="524792"/>
                  <a:pt x="1127370" y="511428"/>
                </a:cubicBezTo>
                <a:cubicBezTo>
                  <a:pt x="1137130" y="509100"/>
                  <a:pt x="1146928" y="506823"/>
                  <a:pt x="1156765" y="504602"/>
                </a:cubicBezTo>
                <a:close/>
                <a:moveTo>
                  <a:pt x="3962135" y="503382"/>
                </a:moveTo>
                <a:cubicBezTo>
                  <a:pt x="3958562" y="507046"/>
                  <a:pt x="3955007" y="510711"/>
                  <a:pt x="3951434" y="514364"/>
                </a:cubicBezTo>
                <a:cubicBezTo>
                  <a:pt x="3940521" y="525541"/>
                  <a:pt x="3929513" y="536786"/>
                  <a:pt x="3918466" y="548063"/>
                </a:cubicBezTo>
                <a:cubicBezTo>
                  <a:pt x="3899196" y="548851"/>
                  <a:pt x="3879849" y="550077"/>
                  <a:pt x="3860465" y="551900"/>
                </a:cubicBezTo>
                <a:cubicBezTo>
                  <a:pt x="3865729" y="546755"/>
                  <a:pt x="3870954" y="541631"/>
                  <a:pt x="3876142" y="536550"/>
                </a:cubicBezTo>
                <a:cubicBezTo>
                  <a:pt x="3886305" y="526569"/>
                  <a:pt x="3896507" y="516531"/>
                  <a:pt x="3906708" y="506475"/>
                </a:cubicBezTo>
                <a:cubicBezTo>
                  <a:pt x="3923307" y="505142"/>
                  <a:pt x="3939868" y="504125"/>
                  <a:pt x="3956410" y="503547"/>
                </a:cubicBezTo>
                <a:cubicBezTo>
                  <a:pt x="3958331" y="503480"/>
                  <a:pt x="3960233" y="503442"/>
                  <a:pt x="3962135" y="503382"/>
                </a:cubicBezTo>
                <a:close/>
                <a:moveTo>
                  <a:pt x="4022326" y="502740"/>
                </a:moveTo>
                <a:cubicBezTo>
                  <a:pt x="4008590" y="517409"/>
                  <a:pt x="3994795" y="532083"/>
                  <a:pt x="3980982" y="546757"/>
                </a:cubicBezTo>
                <a:cubicBezTo>
                  <a:pt x="3962173" y="546840"/>
                  <a:pt x="3943230" y="547147"/>
                  <a:pt x="3924191" y="547845"/>
                </a:cubicBezTo>
                <a:cubicBezTo>
                  <a:pt x="3934259" y="537562"/>
                  <a:pt x="3944287" y="527311"/>
                  <a:pt x="3954239" y="517109"/>
                </a:cubicBezTo>
                <a:cubicBezTo>
                  <a:pt x="3958754" y="512490"/>
                  <a:pt x="3963269" y="507856"/>
                  <a:pt x="3967783" y="503221"/>
                </a:cubicBezTo>
                <a:cubicBezTo>
                  <a:pt x="3986073" y="502733"/>
                  <a:pt x="4004267" y="502585"/>
                  <a:pt x="4022326" y="502740"/>
                </a:cubicBezTo>
                <a:close/>
                <a:moveTo>
                  <a:pt x="989966" y="501234"/>
                </a:moveTo>
                <a:cubicBezTo>
                  <a:pt x="990695" y="502001"/>
                  <a:pt x="991407" y="502759"/>
                  <a:pt x="992117" y="503530"/>
                </a:cubicBezTo>
                <a:cubicBezTo>
                  <a:pt x="1001320" y="513343"/>
                  <a:pt x="1010561" y="523199"/>
                  <a:pt x="1019821" y="533078"/>
                </a:cubicBezTo>
                <a:cubicBezTo>
                  <a:pt x="1010522" y="535558"/>
                  <a:pt x="1001301" y="538037"/>
                  <a:pt x="992175" y="540502"/>
                </a:cubicBezTo>
                <a:cubicBezTo>
                  <a:pt x="982108" y="530586"/>
                  <a:pt x="972079" y="520705"/>
                  <a:pt x="962089" y="510848"/>
                </a:cubicBezTo>
                <a:cubicBezTo>
                  <a:pt x="971310" y="507639"/>
                  <a:pt x="980609" y="504431"/>
                  <a:pt x="989966" y="501234"/>
                </a:cubicBezTo>
                <a:close/>
                <a:moveTo>
                  <a:pt x="3696489" y="500750"/>
                </a:moveTo>
                <a:cubicBezTo>
                  <a:pt x="3676816" y="516925"/>
                  <a:pt x="3657085" y="533078"/>
                  <a:pt x="3637335" y="549168"/>
                </a:cubicBezTo>
                <a:cubicBezTo>
                  <a:pt x="3615972" y="554742"/>
                  <a:pt x="3594608" y="560642"/>
                  <a:pt x="3573263" y="566805"/>
                </a:cubicBezTo>
                <a:cubicBezTo>
                  <a:pt x="3593916" y="550872"/>
                  <a:pt x="3614550" y="534865"/>
                  <a:pt x="3635126" y="518817"/>
                </a:cubicBezTo>
                <a:cubicBezTo>
                  <a:pt x="3655548" y="512490"/>
                  <a:pt x="3676010" y="506446"/>
                  <a:pt x="3696489" y="500750"/>
                </a:cubicBezTo>
                <a:close/>
                <a:moveTo>
                  <a:pt x="3516683" y="500045"/>
                </a:moveTo>
                <a:cubicBezTo>
                  <a:pt x="3502408" y="508965"/>
                  <a:pt x="3488192" y="517829"/>
                  <a:pt x="3474032" y="526640"/>
                </a:cubicBezTo>
                <a:cubicBezTo>
                  <a:pt x="3458662" y="533453"/>
                  <a:pt x="3443312" y="540261"/>
                  <a:pt x="3428020" y="547055"/>
                </a:cubicBezTo>
                <a:cubicBezTo>
                  <a:pt x="3442467" y="538634"/>
                  <a:pt x="3456953" y="530164"/>
                  <a:pt x="3471515" y="521635"/>
                </a:cubicBezTo>
                <a:cubicBezTo>
                  <a:pt x="3486443" y="514490"/>
                  <a:pt x="3501525" y="507280"/>
                  <a:pt x="3516683" y="500045"/>
                </a:cubicBezTo>
                <a:close/>
                <a:moveTo>
                  <a:pt x="1190809" y="497196"/>
                </a:moveTo>
                <a:cubicBezTo>
                  <a:pt x="1200434" y="511457"/>
                  <a:pt x="1210155" y="525858"/>
                  <a:pt x="1219973" y="540367"/>
                </a:cubicBezTo>
                <a:cubicBezTo>
                  <a:pt x="1210271" y="542035"/>
                  <a:pt x="1200568" y="543741"/>
                  <a:pt x="1190905" y="545506"/>
                </a:cubicBezTo>
                <a:cubicBezTo>
                  <a:pt x="1180857" y="531507"/>
                  <a:pt x="1170867" y="517557"/>
                  <a:pt x="1160915" y="503659"/>
                </a:cubicBezTo>
                <a:cubicBezTo>
                  <a:pt x="1170867" y="501434"/>
                  <a:pt x="1180818" y="499280"/>
                  <a:pt x="1190809" y="497196"/>
                </a:cubicBezTo>
                <a:close/>
                <a:moveTo>
                  <a:pt x="3619641" y="493173"/>
                </a:moveTo>
                <a:cubicBezTo>
                  <a:pt x="3599526" y="508104"/>
                  <a:pt x="3579334" y="523046"/>
                  <a:pt x="3559104" y="537943"/>
                </a:cubicBezTo>
                <a:cubicBezTo>
                  <a:pt x="3538028" y="545078"/>
                  <a:pt x="3517048" y="552419"/>
                  <a:pt x="3496146" y="559894"/>
                </a:cubicBezTo>
                <a:cubicBezTo>
                  <a:pt x="3517029" y="545443"/>
                  <a:pt x="3537932" y="530863"/>
                  <a:pt x="3558950" y="516146"/>
                </a:cubicBezTo>
                <a:cubicBezTo>
                  <a:pt x="3578912" y="508391"/>
                  <a:pt x="3599161" y="500700"/>
                  <a:pt x="3619641" y="493173"/>
                </a:cubicBezTo>
                <a:close/>
                <a:moveTo>
                  <a:pt x="890524" y="492068"/>
                </a:moveTo>
                <a:cubicBezTo>
                  <a:pt x="900399" y="501034"/>
                  <a:pt x="910408" y="510112"/>
                  <a:pt x="920610" y="519355"/>
                </a:cubicBezTo>
                <a:cubicBezTo>
                  <a:pt x="916978" y="520633"/>
                  <a:pt x="913367" y="521906"/>
                  <a:pt x="909755" y="523174"/>
                </a:cubicBezTo>
                <a:cubicBezTo>
                  <a:pt x="904318" y="525086"/>
                  <a:pt x="898938" y="526986"/>
                  <a:pt x="893540" y="528876"/>
                </a:cubicBezTo>
                <a:cubicBezTo>
                  <a:pt x="883511" y="520590"/>
                  <a:pt x="873444" y="512266"/>
                  <a:pt x="863377" y="503920"/>
                </a:cubicBezTo>
                <a:cubicBezTo>
                  <a:pt x="872349" y="499997"/>
                  <a:pt x="881398" y="496041"/>
                  <a:pt x="890524" y="492068"/>
                </a:cubicBezTo>
                <a:close/>
                <a:moveTo>
                  <a:pt x="1022914" y="490124"/>
                </a:moveTo>
                <a:cubicBezTo>
                  <a:pt x="1032078" y="500631"/>
                  <a:pt x="1041358" y="511278"/>
                  <a:pt x="1050868" y="522193"/>
                </a:cubicBezTo>
                <a:cubicBezTo>
                  <a:pt x="1051502" y="522917"/>
                  <a:pt x="1052136" y="523645"/>
                  <a:pt x="1052770" y="524369"/>
                </a:cubicBezTo>
                <a:cubicBezTo>
                  <a:pt x="1043279" y="526846"/>
                  <a:pt x="1033865" y="529336"/>
                  <a:pt x="1024509" y="531825"/>
                </a:cubicBezTo>
                <a:cubicBezTo>
                  <a:pt x="1014711" y="521386"/>
                  <a:pt x="1004970" y="510971"/>
                  <a:pt x="995249" y="500602"/>
                </a:cubicBezTo>
                <a:cubicBezTo>
                  <a:pt x="994961" y="500304"/>
                  <a:pt x="994692" y="500010"/>
                  <a:pt x="994403" y="499712"/>
                </a:cubicBezTo>
                <a:cubicBezTo>
                  <a:pt x="1003856" y="496494"/>
                  <a:pt x="1013366" y="493296"/>
                  <a:pt x="1022914" y="490124"/>
                </a:cubicBezTo>
                <a:close/>
                <a:moveTo>
                  <a:pt x="3765941" y="482838"/>
                </a:moveTo>
                <a:cubicBezTo>
                  <a:pt x="3747075" y="499161"/>
                  <a:pt x="3728132" y="515487"/>
                  <a:pt x="3709189" y="531764"/>
                </a:cubicBezTo>
                <a:cubicBezTo>
                  <a:pt x="3688593" y="536346"/>
                  <a:pt x="3668017" y="541299"/>
                  <a:pt x="3647460" y="546561"/>
                </a:cubicBezTo>
                <a:cubicBezTo>
                  <a:pt x="3667268" y="530383"/>
                  <a:pt x="3687075" y="514146"/>
                  <a:pt x="3706825" y="497905"/>
                </a:cubicBezTo>
                <a:cubicBezTo>
                  <a:pt x="3726517" y="492535"/>
                  <a:pt x="3746229" y="487492"/>
                  <a:pt x="3765941" y="482838"/>
                </a:cubicBezTo>
                <a:close/>
                <a:moveTo>
                  <a:pt x="1614877" y="481788"/>
                </a:moveTo>
                <a:cubicBezTo>
                  <a:pt x="1620123" y="485640"/>
                  <a:pt x="1625252" y="489655"/>
                  <a:pt x="1630266" y="493849"/>
                </a:cubicBezTo>
                <a:cubicBezTo>
                  <a:pt x="1637183" y="499601"/>
                  <a:pt x="1643926" y="505520"/>
                  <a:pt x="1650554" y="511549"/>
                </a:cubicBezTo>
                <a:cubicBezTo>
                  <a:pt x="1644618" y="508375"/>
                  <a:pt x="1638585" y="505349"/>
                  <a:pt x="1632437" y="502492"/>
                </a:cubicBezTo>
                <a:cubicBezTo>
                  <a:pt x="1626693" y="495495"/>
                  <a:pt x="1620852" y="488591"/>
                  <a:pt x="1614877" y="481788"/>
                </a:cubicBezTo>
                <a:close/>
                <a:moveTo>
                  <a:pt x="1056170" y="479292"/>
                </a:moveTo>
                <a:cubicBezTo>
                  <a:pt x="1065930" y="491265"/>
                  <a:pt x="1075786" y="503405"/>
                  <a:pt x="1085911" y="515858"/>
                </a:cubicBezTo>
                <a:cubicBezTo>
                  <a:pt x="1076324" y="518277"/>
                  <a:pt x="1066776" y="520727"/>
                  <a:pt x="1057304" y="523192"/>
                </a:cubicBezTo>
                <a:cubicBezTo>
                  <a:pt x="1056209" y="521943"/>
                  <a:pt x="1055114" y="520688"/>
                  <a:pt x="1054038" y="519441"/>
                </a:cubicBezTo>
                <a:cubicBezTo>
                  <a:pt x="1044931" y="508986"/>
                  <a:pt x="1036017" y="498775"/>
                  <a:pt x="1027237" y="488698"/>
                </a:cubicBezTo>
                <a:cubicBezTo>
                  <a:pt x="1036824" y="485524"/>
                  <a:pt x="1046487" y="482383"/>
                  <a:pt x="1056170" y="479292"/>
                </a:cubicBezTo>
                <a:close/>
                <a:moveTo>
                  <a:pt x="922723" y="478145"/>
                </a:moveTo>
                <a:lnTo>
                  <a:pt x="934231" y="489495"/>
                </a:lnTo>
                <a:cubicBezTo>
                  <a:pt x="940456" y="495653"/>
                  <a:pt x="946719" y="501824"/>
                  <a:pt x="952982" y="508006"/>
                </a:cubicBezTo>
                <a:cubicBezTo>
                  <a:pt x="943703" y="511240"/>
                  <a:pt x="934500" y="514467"/>
                  <a:pt x="925374" y="517676"/>
                </a:cubicBezTo>
                <a:cubicBezTo>
                  <a:pt x="915096" y="508346"/>
                  <a:pt x="904971" y="499173"/>
                  <a:pt x="895000" y="490122"/>
                </a:cubicBezTo>
                <a:cubicBezTo>
                  <a:pt x="904164" y="486137"/>
                  <a:pt x="913405" y="482139"/>
                  <a:pt x="922723" y="478145"/>
                </a:cubicBezTo>
                <a:close/>
                <a:moveTo>
                  <a:pt x="3614934" y="471163"/>
                </a:moveTo>
                <a:cubicBezTo>
                  <a:pt x="3596221" y="484331"/>
                  <a:pt x="3577643" y="497395"/>
                  <a:pt x="3559161" y="510346"/>
                </a:cubicBezTo>
                <a:cubicBezTo>
                  <a:pt x="3538893" y="518210"/>
                  <a:pt x="3518912" y="526143"/>
                  <a:pt x="3499277" y="534048"/>
                </a:cubicBezTo>
                <a:cubicBezTo>
                  <a:pt x="3518374" y="521459"/>
                  <a:pt x="3537547" y="508767"/>
                  <a:pt x="3556836" y="495960"/>
                </a:cubicBezTo>
                <a:cubicBezTo>
                  <a:pt x="3576241" y="487551"/>
                  <a:pt x="3595607" y="479271"/>
                  <a:pt x="3614934" y="471163"/>
                </a:cubicBezTo>
                <a:close/>
                <a:moveTo>
                  <a:pt x="1437631" y="468874"/>
                </a:moveTo>
                <a:cubicBezTo>
                  <a:pt x="1512292" y="469828"/>
                  <a:pt x="1574950" y="482299"/>
                  <a:pt x="1628595" y="506898"/>
                </a:cubicBezTo>
                <a:cubicBezTo>
                  <a:pt x="1638086" y="518502"/>
                  <a:pt x="1647308" y="530338"/>
                  <a:pt x="1656337" y="542265"/>
                </a:cubicBezTo>
                <a:cubicBezTo>
                  <a:pt x="1587077" y="520481"/>
                  <a:pt x="1503889" y="512832"/>
                  <a:pt x="1401719" y="518421"/>
                </a:cubicBezTo>
                <a:cubicBezTo>
                  <a:pt x="1342354" y="521701"/>
                  <a:pt x="1282988" y="529655"/>
                  <a:pt x="1224123" y="539660"/>
                </a:cubicBezTo>
                <a:cubicBezTo>
                  <a:pt x="1214286" y="525111"/>
                  <a:pt x="1204526" y="510669"/>
                  <a:pt x="1194863" y="496348"/>
                </a:cubicBezTo>
                <a:cubicBezTo>
                  <a:pt x="1248887" y="485186"/>
                  <a:pt x="1303392" y="476316"/>
                  <a:pt x="1356821" y="471903"/>
                </a:cubicBezTo>
                <a:cubicBezTo>
                  <a:pt x="1357493" y="471845"/>
                  <a:pt x="1358185" y="471792"/>
                  <a:pt x="1358857" y="471736"/>
                </a:cubicBezTo>
                <a:cubicBezTo>
                  <a:pt x="1386523" y="469518"/>
                  <a:pt x="1412743" y="468556"/>
                  <a:pt x="1437631" y="468874"/>
                </a:cubicBezTo>
                <a:close/>
                <a:moveTo>
                  <a:pt x="1089849" y="468817"/>
                </a:moveTo>
                <a:cubicBezTo>
                  <a:pt x="1099551" y="481513"/>
                  <a:pt x="1109349" y="494394"/>
                  <a:pt x="1119397" y="507591"/>
                </a:cubicBezTo>
                <a:cubicBezTo>
                  <a:pt x="1109657" y="509939"/>
                  <a:pt x="1099955" y="512329"/>
                  <a:pt x="1090310" y="514752"/>
                </a:cubicBezTo>
                <a:cubicBezTo>
                  <a:pt x="1090099" y="514485"/>
                  <a:pt x="1089869" y="514214"/>
                  <a:pt x="1089657" y="513947"/>
                </a:cubicBezTo>
                <a:cubicBezTo>
                  <a:pt x="1079686" y="501689"/>
                  <a:pt x="1069965" y="489741"/>
                  <a:pt x="1060378" y="477955"/>
                </a:cubicBezTo>
                <a:cubicBezTo>
                  <a:pt x="1070176" y="474850"/>
                  <a:pt x="1079993" y="471801"/>
                  <a:pt x="1089849" y="468817"/>
                </a:cubicBezTo>
                <a:close/>
                <a:moveTo>
                  <a:pt x="3832069" y="468771"/>
                </a:moveTo>
                <a:cubicBezTo>
                  <a:pt x="3813991" y="485167"/>
                  <a:pt x="3795854" y="501586"/>
                  <a:pt x="3777680" y="517962"/>
                </a:cubicBezTo>
                <a:cubicBezTo>
                  <a:pt x="3757795" y="521535"/>
                  <a:pt x="3737910" y="525503"/>
                  <a:pt x="3718007" y="529831"/>
                </a:cubicBezTo>
                <a:cubicBezTo>
                  <a:pt x="3737008" y="513499"/>
                  <a:pt x="3755989" y="497121"/>
                  <a:pt x="3774894" y="480760"/>
                </a:cubicBezTo>
                <a:cubicBezTo>
                  <a:pt x="3793952" y="476377"/>
                  <a:pt x="3813010" y="472364"/>
                  <a:pt x="3832069" y="468771"/>
                </a:cubicBezTo>
                <a:close/>
                <a:moveTo>
                  <a:pt x="3694107" y="467025"/>
                </a:moveTo>
                <a:cubicBezTo>
                  <a:pt x="3674415" y="482470"/>
                  <a:pt x="3654645" y="497947"/>
                  <a:pt x="3634799" y="513420"/>
                </a:cubicBezTo>
                <a:cubicBezTo>
                  <a:pt x="3614185" y="519774"/>
                  <a:pt x="3593627" y="526402"/>
                  <a:pt x="3573128" y="533240"/>
                </a:cubicBezTo>
                <a:cubicBezTo>
                  <a:pt x="3593686" y="518081"/>
                  <a:pt x="3614185" y="502892"/>
                  <a:pt x="3634607" y="487724"/>
                </a:cubicBezTo>
                <a:cubicBezTo>
                  <a:pt x="3654242" y="480629"/>
                  <a:pt x="3674088" y="473701"/>
                  <a:pt x="3694107" y="467025"/>
                </a:cubicBezTo>
                <a:close/>
                <a:moveTo>
                  <a:pt x="955345" y="464308"/>
                </a:moveTo>
                <a:cubicBezTo>
                  <a:pt x="965393" y="475008"/>
                  <a:pt x="975518" y="485811"/>
                  <a:pt x="985700" y="496688"/>
                </a:cubicBezTo>
                <a:cubicBezTo>
                  <a:pt x="976267" y="499920"/>
                  <a:pt x="966892" y="503161"/>
                  <a:pt x="957574" y="506402"/>
                </a:cubicBezTo>
                <a:cubicBezTo>
                  <a:pt x="950792" y="499716"/>
                  <a:pt x="944029" y="493042"/>
                  <a:pt x="937286" y="486387"/>
                </a:cubicBezTo>
                <a:lnTo>
                  <a:pt x="927046" y="476291"/>
                </a:lnTo>
                <a:cubicBezTo>
                  <a:pt x="936421" y="472283"/>
                  <a:pt x="945854" y="468283"/>
                  <a:pt x="955345" y="464308"/>
                </a:cubicBezTo>
                <a:close/>
                <a:moveTo>
                  <a:pt x="1123970" y="458812"/>
                </a:moveTo>
                <a:cubicBezTo>
                  <a:pt x="1133557" y="472187"/>
                  <a:pt x="1143278" y="485765"/>
                  <a:pt x="1153230" y="499670"/>
                </a:cubicBezTo>
                <a:cubicBezTo>
                  <a:pt x="1143336" y="501914"/>
                  <a:pt x="1133480" y="504212"/>
                  <a:pt x="1123662" y="506562"/>
                </a:cubicBezTo>
                <a:cubicBezTo>
                  <a:pt x="1113557" y="493282"/>
                  <a:pt x="1103701" y="480337"/>
                  <a:pt x="1093961" y="467572"/>
                </a:cubicBezTo>
                <a:cubicBezTo>
                  <a:pt x="1103931" y="464574"/>
                  <a:pt x="1113941" y="461651"/>
                  <a:pt x="1123970" y="458812"/>
                </a:cubicBezTo>
                <a:close/>
                <a:moveTo>
                  <a:pt x="3895373" y="458456"/>
                </a:moveTo>
                <a:cubicBezTo>
                  <a:pt x="3878102" y="474860"/>
                  <a:pt x="3860734" y="491301"/>
                  <a:pt x="3843366" y="507699"/>
                </a:cubicBezTo>
                <a:cubicBezTo>
                  <a:pt x="3824096" y="510243"/>
                  <a:pt x="3804807" y="513199"/>
                  <a:pt x="3785499" y="516563"/>
                </a:cubicBezTo>
                <a:cubicBezTo>
                  <a:pt x="3803673" y="500162"/>
                  <a:pt x="3821829" y="483724"/>
                  <a:pt x="3839907" y="467323"/>
                </a:cubicBezTo>
                <a:cubicBezTo>
                  <a:pt x="3858409" y="463949"/>
                  <a:pt x="3876890" y="460979"/>
                  <a:pt x="3895373" y="458456"/>
                </a:cubicBezTo>
                <a:close/>
                <a:moveTo>
                  <a:pt x="3605635" y="457851"/>
                </a:moveTo>
                <a:cubicBezTo>
                  <a:pt x="3589343" y="468696"/>
                  <a:pt x="3573167" y="479465"/>
                  <a:pt x="3557067" y="490156"/>
                </a:cubicBezTo>
                <a:cubicBezTo>
                  <a:pt x="3540429" y="497355"/>
                  <a:pt x="3523792" y="504646"/>
                  <a:pt x="3507116" y="511999"/>
                </a:cubicBezTo>
                <a:cubicBezTo>
                  <a:pt x="3506558" y="512244"/>
                  <a:pt x="3506001" y="512490"/>
                  <a:pt x="3505444" y="512736"/>
                </a:cubicBezTo>
                <a:cubicBezTo>
                  <a:pt x="3521756" y="502558"/>
                  <a:pt x="3538143" y="492304"/>
                  <a:pt x="3554607" y="481985"/>
                </a:cubicBezTo>
                <a:cubicBezTo>
                  <a:pt x="3567788" y="475724"/>
                  <a:pt x="3580967" y="469471"/>
                  <a:pt x="3594146" y="463250"/>
                </a:cubicBezTo>
                <a:cubicBezTo>
                  <a:pt x="3597970" y="461448"/>
                  <a:pt x="3601793" y="459647"/>
                  <a:pt x="3605635" y="457851"/>
                </a:cubicBezTo>
                <a:close/>
                <a:moveTo>
                  <a:pt x="3584079" y="457849"/>
                </a:moveTo>
                <a:cubicBezTo>
                  <a:pt x="3574300" y="463980"/>
                  <a:pt x="3564560" y="470082"/>
                  <a:pt x="3554858" y="476164"/>
                </a:cubicBezTo>
                <a:cubicBezTo>
                  <a:pt x="3544445" y="481111"/>
                  <a:pt x="3534031" y="486062"/>
                  <a:pt x="3523677" y="491007"/>
                </a:cubicBezTo>
                <a:cubicBezTo>
                  <a:pt x="3533398" y="485286"/>
                  <a:pt x="3543157" y="479545"/>
                  <a:pt x="3552937" y="473784"/>
                </a:cubicBezTo>
                <a:cubicBezTo>
                  <a:pt x="3563291" y="468481"/>
                  <a:pt x="3573667" y="463167"/>
                  <a:pt x="3584079" y="457849"/>
                </a:cubicBezTo>
                <a:close/>
                <a:moveTo>
                  <a:pt x="3956294" y="451821"/>
                </a:moveTo>
                <a:cubicBezTo>
                  <a:pt x="3939772" y="468195"/>
                  <a:pt x="3923173" y="484608"/>
                  <a:pt x="3906574" y="500969"/>
                </a:cubicBezTo>
                <a:cubicBezTo>
                  <a:pt x="3887842" y="502467"/>
                  <a:pt x="3869110" y="504391"/>
                  <a:pt x="3850340" y="506767"/>
                </a:cubicBezTo>
                <a:cubicBezTo>
                  <a:pt x="3867708" y="490360"/>
                  <a:pt x="3885056" y="473916"/>
                  <a:pt x="3902328" y="457519"/>
                </a:cubicBezTo>
                <a:cubicBezTo>
                  <a:pt x="3920330" y="455173"/>
                  <a:pt x="3938312" y="453260"/>
                  <a:pt x="3956294" y="451821"/>
                </a:cubicBezTo>
                <a:close/>
                <a:moveTo>
                  <a:pt x="988429" y="450675"/>
                </a:moveTo>
                <a:cubicBezTo>
                  <a:pt x="998534" y="462216"/>
                  <a:pt x="1008640" y="473768"/>
                  <a:pt x="1018860" y="485484"/>
                </a:cubicBezTo>
                <a:cubicBezTo>
                  <a:pt x="1009235" y="488687"/>
                  <a:pt x="999667" y="491922"/>
                  <a:pt x="990157" y="495169"/>
                </a:cubicBezTo>
                <a:cubicBezTo>
                  <a:pt x="979879" y="484206"/>
                  <a:pt x="969678" y="473326"/>
                  <a:pt x="959553" y="462545"/>
                </a:cubicBezTo>
                <a:cubicBezTo>
                  <a:pt x="969140" y="458552"/>
                  <a:pt x="978765" y="454593"/>
                  <a:pt x="988429" y="450675"/>
                </a:cubicBezTo>
                <a:close/>
                <a:moveTo>
                  <a:pt x="1158533" y="449406"/>
                </a:moveTo>
                <a:cubicBezTo>
                  <a:pt x="1168004" y="463411"/>
                  <a:pt x="1177591" y="477624"/>
                  <a:pt x="1187427" y="492189"/>
                </a:cubicBezTo>
                <a:cubicBezTo>
                  <a:pt x="1177399" y="494297"/>
                  <a:pt x="1167370" y="496481"/>
                  <a:pt x="1157399" y="498727"/>
                </a:cubicBezTo>
                <a:cubicBezTo>
                  <a:pt x="1147389" y="484750"/>
                  <a:pt x="1137630" y="471117"/>
                  <a:pt x="1128004" y="457680"/>
                </a:cubicBezTo>
                <a:cubicBezTo>
                  <a:pt x="1138148" y="454827"/>
                  <a:pt x="1148331" y="452057"/>
                  <a:pt x="1158533" y="449406"/>
                </a:cubicBezTo>
                <a:close/>
                <a:moveTo>
                  <a:pt x="4015103" y="448860"/>
                </a:moveTo>
                <a:cubicBezTo>
                  <a:pt x="3999310" y="465152"/>
                  <a:pt x="3983460" y="481478"/>
                  <a:pt x="3967649" y="497720"/>
                </a:cubicBezTo>
                <a:cubicBezTo>
                  <a:pt x="3963845" y="497822"/>
                  <a:pt x="3960041" y="497918"/>
                  <a:pt x="3956217" y="498051"/>
                </a:cubicBezTo>
                <a:cubicBezTo>
                  <a:pt x="3941770" y="498556"/>
                  <a:pt x="3927303" y="499372"/>
                  <a:pt x="3912817" y="500452"/>
                </a:cubicBezTo>
                <a:cubicBezTo>
                  <a:pt x="3929397" y="484103"/>
                  <a:pt x="3945978" y="467703"/>
                  <a:pt x="3962481" y="451352"/>
                </a:cubicBezTo>
                <a:cubicBezTo>
                  <a:pt x="3980041" y="450053"/>
                  <a:pt x="3997582" y="449204"/>
                  <a:pt x="4015103" y="448860"/>
                </a:cubicBezTo>
                <a:close/>
                <a:moveTo>
                  <a:pt x="4020655" y="448777"/>
                </a:moveTo>
                <a:cubicBezTo>
                  <a:pt x="4033143" y="448608"/>
                  <a:pt x="4045631" y="448677"/>
                  <a:pt x="4058100" y="449035"/>
                </a:cubicBezTo>
                <a:cubicBezTo>
                  <a:pt x="4062768" y="449167"/>
                  <a:pt x="4067398" y="449340"/>
                  <a:pt x="4072047" y="449532"/>
                </a:cubicBezTo>
                <a:cubicBezTo>
                  <a:pt x="4057216" y="465436"/>
                  <a:pt x="4042327" y="481363"/>
                  <a:pt x="4027418" y="497301"/>
                </a:cubicBezTo>
                <a:cubicBezTo>
                  <a:pt x="4009492" y="497098"/>
                  <a:pt x="3991453" y="497150"/>
                  <a:pt x="3973278" y="497563"/>
                </a:cubicBezTo>
                <a:cubicBezTo>
                  <a:pt x="3989070" y="481338"/>
                  <a:pt x="4004882" y="465038"/>
                  <a:pt x="4020655" y="448777"/>
                </a:cubicBezTo>
                <a:close/>
                <a:moveTo>
                  <a:pt x="3764039" y="445044"/>
                </a:moveTo>
                <a:cubicBezTo>
                  <a:pt x="3744923" y="460852"/>
                  <a:pt x="3725692" y="476723"/>
                  <a:pt x="3706383" y="492616"/>
                </a:cubicBezTo>
                <a:cubicBezTo>
                  <a:pt x="3702907" y="493555"/>
                  <a:pt x="3699448" y="494498"/>
                  <a:pt x="3695952" y="495467"/>
                </a:cubicBezTo>
                <a:cubicBezTo>
                  <a:pt x="3679506" y="500027"/>
                  <a:pt x="3663099" y="504819"/>
                  <a:pt x="3646711" y="509776"/>
                </a:cubicBezTo>
                <a:cubicBezTo>
                  <a:pt x="3666749" y="494135"/>
                  <a:pt x="3686691" y="478502"/>
                  <a:pt x="3706557" y="462912"/>
                </a:cubicBezTo>
                <a:cubicBezTo>
                  <a:pt x="3725576" y="456691"/>
                  <a:pt x="3744750" y="450712"/>
                  <a:pt x="3764039" y="445044"/>
                </a:cubicBezTo>
                <a:close/>
                <a:moveTo>
                  <a:pt x="3690668" y="440332"/>
                </a:moveTo>
                <a:cubicBezTo>
                  <a:pt x="3672090" y="454182"/>
                  <a:pt x="3653397" y="468105"/>
                  <a:pt x="3634627" y="482053"/>
                </a:cubicBezTo>
                <a:cubicBezTo>
                  <a:pt x="3615222" y="489052"/>
                  <a:pt x="3596010" y="496216"/>
                  <a:pt x="3577029" y="503468"/>
                </a:cubicBezTo>
                <a:cubicBezTo>
                  <a:pt x="3596106" y="490087"/>
                  <a:pt x="3615261" y="476596"/>
                  <a:pt x="3634568" y="462979"/>
                </a:cubicBezTo>
                <a:cubicBezTo>
                  <a:pt x="3653300" y="455233"/>
                  <a:pt x="3672013" y="447665"/>
                  <a:pt x="3690668" y="440332"/>
                </a:cubicBezTo>
                <a:close/>
                <a:moveTo>
                  <a:pt x="1021973" y="437373"/>
                </a:moveTo>
                <a:cubicBezTo>
                  <a:pt x="1032059" y="449701"/>
                  <a:pt x="1042126" y="462047"/>
                  <a:pt x="1052328" y="474562"/>
                </a:cubicBezTo>
                <a:cubicBezTo>
                  <a:pt x="1042568" y="477686"/>
                  <a:pt x="1032847" y="480854"/>
                  <a:pt x="1023183" y="484055"/>
                </a:cubicBezTo>
                <a:cubicBezTo>
                  <a:pt x="1012886" y="472254"/>
                  <a:pt x="1002722" y="460622"/>
                  <a:pt x="992540" y="449008"/>
                </a:cubicBezTo>
                <a:cubicBezTo>
                  <a:pt x="1002300" y="445071"/>
                  <a:pt x="1012117" y="441190"/>
                  <a:pt x="1021973" y="437373"/>
                </a:cubicBezTo>
                <a:close/>
                <a:moveTo>
                  <a:pt x="3830398" y="426983"/>
                </a:moveTo>
                <a:cubicBezTo>
                  <a:pt x="3811820" y="443102"/>
                  <a:pt x="3793126" y="459321"/>
                  <a:pt x="3774337" y="475576"/>
                </a:cubicBezTo>
                <a:cubicBezTo>
                  <a:pt x="3755451" y="479905"/>
                  <a:pt x="3736200" y="484673"/>
                  <a:pt x="3716566" y="489882"/>
                </a:cubicBezTo>
                <a:cubicBezTo>
                  <a:pt x="3736009" y="473870"/>
                  <a:pt x="3755374" y="457878"/>
                  <a:pt x="3774606" y="441972"/>
                </a:cubicBezTo>
                <a:cubicBezTo>
                  <a:pt x="3793107" y="436656"/>
                  <a:pt x="3811723" y="431642"/>
                  <a:pt x="3830398" y="426983"/>
                </a:cubicBezTo>
                <a:close/>
                <a:moveTo>
                  <a:pt x="1055997" y="424534"/>
                </a:moveTo>
                <a:cubicBezTo>
                  <a:pt x="1066026" y="437611"/>
                  <a:pt x="1076055" y="450716"/>
                  <a:pt x="1086180" y="463999"/>
                </a:cubicBezTo>
                <a:cubicBezTo>
                  <a:pt x="1076266" y="467011"/>
                  <a:pt x="1066372" y="470085"/>
                  <a:pt x="1056516" y="473217"/>
                </a:cubicBezTo>
                <a:cubicBezTo>
                  <a:pt x="1046276" y="460623"/>
                  <a:pt x="1036132" y="448211"/>
                  <a:pt x="1025988" y="435815"/>
                </a:cubicBezTo>
                <a:cubicBezTo>
                  <a:pt x="1035959" y="431974"/>
                  <a:pt x="1045969" y="428207"/>
                  <a:pt x="1055997" y="424534"/>
                </a:cubicBezTo>
                <a:close/>
                <a:moveTo>
                  <a:pt x="3637815" y="424172"/>
                </a:moveTo>
                <a:cubicBezTo>
                  <a:pt x="3635991" y="425325"/>
                  <a:pt x="3634127" y="426484"/>
                  <a:pt x="3632282" y="427636"/>
                </a:cubicBezTo>
                <a:cubicBezTo>
                  <a:pt x="3630227" y="428676"/>
                  <a:pt x="3628190" y="429713"/>
                  <a:pt x="3626134" y="430754"/>
                </a:cubicBezTo>
                <a:cubicBezTo>
                  <a:pt x="3627729" y="429813"/>
                  <a:pt x="3629362" y="428868"/>
                  <a:pt x="3630957" y="427926"/>
                </a:cubicBezTo>
                <a:cubicBezTo>
                  <a:pt x="3633243" y="426674"/>
                  <a:pt x="3635529" y="425423"/>
                  <a:pt x="3637815" y="424172"/>
                </a:cubicBezTo>
                <a:close/>
                <a:moveTo>
                  <a:pt x="3686710" y="420534"/>
                </a:moveTo>
                <a:cubicBezTo>
                  <a:pt x="3681715" y="424057"/>
                  <a:pt x="3676720" y="427584"/>
                  <a:pt x="3671725" y="431100"/>
                </a:cubicBezTo>
                <a:cubicBezTo>
                  <a:pt x="3659275" y="439888"/>
                  <a:pt x="3646902" y="448614"/>
                  <a:pt x="3634588" y="457302"/>
                </a:cubicBezTo>
                <a:cubicBezTo>
                  <a:pt x="3616836" y="464631"/>
                  <a:pt x="3599046" y="472124"/>
                  <a:pt x="3581236" y="479743"/>
                </a:cubicBezTo>
                <a:cubicBezTo>
                  <a:pt x="3598008" y="468587"/>
                  <a:pt x="3614876" y="457354"/>
                  <a:pt x="3631879" y="446034"/>
                </a:cubicBezTo>
                <a:cubicBezTo>
                  <a:pt x="3632590" y="445555"/>
                  <a:pt x="3633320" y="445073"/>
                  <a:pt x="3634031" y="444595"/>
                </a:cubicBezTo>
                <a:cubicBezTo>
                  <a:pt x="3651533" y="436485"/>
                  <a:pt x="3669093" y="428447"/>
                  <a:pt x="3686710" y="420534"/>
                </a:cubicBezTo>
                <a:close/>
                <a:moveTo>
                  <a:pt x="1394861" y="415557"/>
                </a:moveTo>
                <a:cubicBezTo>
                  <a:pt x="1473777" y="416657"/>
                  <a:pt x="1539878" y="434087"/>
                  <a:pt x="1594762" y="468201"/>
                </a:cubicBezTo>
                <a:cubicBezTo>
                  <a:pt x="1603638" y="477643"/>
                  <a:pt x="1612245" y="487363"/>
                  <a:pt x="1620622" y="497298"/>
                </a:cubicBezTo>
                <a:cubicBezTo>
                  <a:pt x="1549691" y="467409"/>
                  <a:pt x="1463697" y="457525"/>
                  <a:pt x="1356360" y="466333"/>
                </a:cubicBezTo>
                <a:cubicBezTo>
                  <a:pt x="1301932" y="470829"/>
                  <a:pt x="1246428" y="479922"/>
                  <a:pt x="1191481" y="491344"/>
                </a:cubicBezTo>
                <a:cubicBezTo>
                  <a:pt x="1181606" y="476714"/>
                  <a:pt x="1171981" y="462451"/>
                  <a:pt x="1162471" y="448393"/>
                </a:cubicBezTo>
                <a:cubicBezTo>
                  <a:pt x="1212422" y="435542"/>
                  <a:pt x="1262527" y="425362"/>
                  <a:pt x="1311615" y="419886"/>
                </a:cubicBezTo>
                <a:cubicBezTo>
                  <a:pt x="1340827" y="416637"/>
                  <a:pt x="1368556" y="415190"/>
                  <a:pt x="1394861" y="415557"/>
                </a:cubicBezTo>
                <a:close/>
                <a:moveTo>
                  <a:pt x="3762540" y="413264"/>
                </a:moveTo>
                <a:cubicBezTo>
                  <a:pt x="3760081" y="415202"/>
                  <a:pt x="3757603" y="417148"/>
                  <a:pt x="3755124" y="419085"/>
                </a:cubicBezTo>
                <a:cubicBezTo>
                  <a:pt x="3739005" y="431767"/>
                  <a:pt x="3722752" y="444541"/>
                  <a:pt x="3706441" y="457342"/>
                </a:cubicBezTo>
                <a:cubicBezTo>
                  <a:pt x="3687229" y="463607"/>
                  <a:pt x="3668171" y="470120"/>
                  <a:pt x="3649285" y="476806"/>
                </a:cubicBezTo>
                <a:cubicBezTo>
                  <a:pt x="3668478" y="462529"/>
                  <a:pt x="3687594" y="448291"/>
                  <a:pt x="3706575" y="434140"/>
                </a:cubicBezTo>
                <a:cubicBezTo>
                  <a:pt x="3725269" y="426920"/>
                  <a:pt x="3743924" y="419944"/>
                  <a:pt x="3762540" y="413264"/>
                </a:cubicBezTo>
                <a:close/>
                <a:moveTo>
                  <a:pt x="3893798" y="412682"/>
                </a:moveTo>
                <a:cubicBezTo>
                  <a:pt x="3875777" y="429075"/>
                  <a:pt x="3857621" y="445588"/>
                  <a:pt x="3839351" y="462164"/>
                </a:cubicBezTo>
                <a:cubicBezTo>
                  <a:pt x="3820984" y="465517"/>
                  <a:pt x="3802291" y="469307"/>
                  <a:pt x="3783213" y="473563"/>
                </a:cubicBezTo>
                <a:cubicBezTo>
                  <a:pt x="3802079" y="457219"/>
                  <a:pt x="3820869" y="440923"/>
                  <a:pt x="3839504" y="424733"/>
                </a:cubicBezTo>
                <a:cubicBezTo>
                  <a:pt x="3857544" y="420351"/>
                  <a:pt x="3875662" y="416320"/>
                  <a:pt x="3893798" y="412682"/>
                </a:cubicBezTo>
                <a:close/>
                <a:moveTo>
                  <a:pt x="1090521" y="412301"/>
                </a:moveTo>
                <a:cubicBezTo>
                  <a:pt x="1100473" y="426082"/>
                  <a:pt x="1110406" y="439899"/>
                  <a:pt x="1120454" y="453903"/>
                </a:cubicBezTo>
                <a:cubicBezTo>
                  <a:pt x="1110368" y="456770"/>
                  <a:pt x="1100320" y="459730"/>
                  <a:pt x="1090291" y="462754"/>
                </a:cubicBezTo>
                <a:cubicBezTo>
                  <a:pt x="1080089" y="449400"/>
                  <a:pt x="1070022" y="436232"/>
                  <a:pt x="1059955" y="423093"/>
                </a:cubicBezTo>
                <a:cubicBezTo>
                  <a:pt x="1070118" y="419392"/>
                  <a:pt x="1080320" y="415782"/>
                  <a:pt x="1090521" y="412301"/>
                </a:cubicBezTo>
                <a:close/>
                <a:moveTo>
                  <a:pt x="3674434" y="412046"/>
                </a:moveTo>
                <a:cubicBezTo>
                  <a:pt x="3660928" y="421020"/>
                  <a:pt x="3647498" y="429965"/>
                  <a:pt x="3634108" y="438885"/>
                </a:cubicBezTo>
                <a:cubicBezTo>
                  <a:pt x="3620025" y="445413"/>
                  <a:pt x="3605961" y="451990"/>
                  <a:pt x="3591957" y="458589"/>
                </a:cubicBezTo>
                <a:cubicBezTo>
                  <a:pt x="3591937" y="458595"/>
                  <a:pt x="3591918" y="458600"/>
                  <a:pt x="3591918" y="458606"/>
                </a:cubicBezTo>
                <a:cubicBezTo>
                  <a:pt x="3605308" y="450214"/>
                  <a:pt x="3618738" y="441786"/>
                  <a:pt x="3632244" y="433335"/>
                </a:cubicBezTo>
                <a:cubicBezTo>
                  <a:pt x="3646288" y="426215"/>
                  <a:pt x="3660351" y="419114"/>
                  <a:pt x="3674434" y="412046"/>
                </a:cubicBezTo>
                <a:close/>
                <a:moveTo>
                  <a:pt x="3954738" y="402061"/>
                </a:moveTo>
                <a:cubicBezTo>
                  <a:pt x="3937236" y="418691"/>
                  <a:pt x="3919599" y="435467"/>
                  <a:pt x="3901847" y="452318"/>
                </a:cubicBezTo>
                <a:cubicBezTo>
                  <a:pt x="3883961" y="454670"/>
                  <a:pt x="3865709" y="457490"/>
                  <a:pt x="3847131" y="460771"/>
                </a:cubicBezTo>
                <a:cubicBezTo>
                  <a:pt x="3865460" y="444130"/>
                  <a:pt x="3883673" y="427556"/>
                  <a:pt x="3901752" y="411116"/>
                </a:cubicBezTo>
                <a:cubicBezTo>
                  <a:pt x="3919388" y="407696"/>
                  <a:pt x="3937063" y="404659"/>
                  <a:pt x="3954738" y="402061"/>
                </a:cubicBezTo>
                <a:close/>
                <a:moveTo>
                  <a:pt x="1125584" y="400855"/>
                </a:moveTo>
                <a:cubicBezTo>
                  <a:pt x="1135401" y="415279"/>
                  <a:pt x="1145218" y="429750"/>
                  <a:pt x="1155151" y="444426"/>
                </a:cubicBezTo>
                <a:cubicBezTo>
                  <a:pt x="1144911" y="447104"/>
                  <a:pt x="1134690" y="449894"/>
                  <a:pt x="1124469" y="452773"/>
                </a:cubicBezTo>
                <a:cubicBezTo>
                  <a:pt x="1114383" y="438702"/>
                  <a:pt x="1104412" y="424828"/>
                  <a:pt x="1094422" y="410993"/>
                </a:cubicBezTo>
                <a:cubicBezTo>
                  <a:pt x="1104796" y="407481"/>
                  <a:pt x="1115190" y="404090"/>
                  <a:pt x="1125584" y="400855"/>
                </a:cubicBezTo>
                <a:close/>
                <a:moveTo>
                  <a:pt x="4013489" y="395104"/>
                </a:moveTo>
                <a:cubicBezTo>
                  <a:pt x="3996524" y="411944"/>
                  <a:pt x="3979368" y="428956"/>
                  <a:pt x="3962135" y="446045"/>
                </a:cubicBezTo>
                <a:cubicBezTo>
                  <a:pt x="3944652" y="447367"/>
                  <a:pt x="3926880" y="449158"/>
                  <a:pt x="3908744" y="451430"/>
                </a:cubicBezTo>
                <a:cubicBezTo>
                  <a:pt x="3926535" y="434535"/>
                  <a:pt x="3944229" y="417715"/>
                  <a:pt x="3961731" y="401058"/>
                </a:cubicBezTo>
                <a:cubicBezTo>
                  <a:pt x="3978984" y="398636"/>
                  <a:pt x="3996236" y="396636"/>
                  <a:pt x="4013489" y="395104"/>
                </a:cubicBezTo>
                <a:close/>
                <a:moveTo>
                  <a:pt x="4070318" y="391825"/>
                </a:moveTo>
                <a:cubicBezTo>
                  <a:pt x="4053834" y="408860"/>
                  <a:pt x="4037159" y="426088"/>
                  <a:pt x="4020405" y="443382"/>
                </a:cubicBezTo>
                <a:cubicBezTo>
                  <a:pt x="4003345" y="443634"/>
                  <a:pt x="3985977" y="444372"/>
                  <a:pt x="3968283" y="445602"/>
                </a:cubicBezTo>
                <a:cubicBezTo>
                  <a:pt x="3985574" y="428474"/>
                  <a:pt x="4002749" y="411429"/>
                  <a:pt x="4019733" y="394570"/>
                </a:cubicBezTo>
                <a:cubicBezTo>
                  <a:pt x="4036620" y="393181"/>
                  <a:pt x="4053489" y="392257"/>
                  <a:pt x="4070318" y="391825"/>
                </a:cubicBezTo>
                <a:close/>
                <a:moveTo>
                  <a:pt x="4075928" y="391685"/>
                </a:moveTo>
                <a:cubicBezTo>
                  <a:pt x="4092451" y="391370"/>
                  <a:pt x="4108954" y="391544"/>
                  <a:pt x="4125380" y="392250"/>
                </a:cubicBezTo>
                <a:cubicBezTo>
                  <a:pt x="4109261" y="409569"/>
                  <a:pt x="4093104" y="426935"/>
                  <a:pt x="4076889" y="444332"/>
                </a:cubicBezTo>
                <a:cubicBezTo>
                  <a:pt x="4070703" y="444051"/>
                  <a:pt x="4064497" y="443801"/>
                  <a:pt x="4058253" y="443625"/>
                </a:cubicBezTo>
                <a:cubicBezTo>
                  <a:pt x="4047610" y="443319"/>
                  <a:pt x="4036831" y="443223"/>
                  <a:pt x="4025938" y="443317"/>
                </a:cubicBezTo>
                <a:cubicBezTo>
                  <a:pt x="4042730" y="425988"/>
                  <a:pt x="4059425" y="408735"/>
                  <a:pt x="4075928" y="391685"/>
                </a:cubicBezTo>
                <a:close/>
                <a:moveTo>
                  <a:pt x="3830244" y="390294"/>
                </a:moveTo>
                <a:cubicBezTo>
                  <a:pt x="3821464" y="397566"/>
                  <a:pt x="3812665" y="404837"/>
                  <a:pt x="3803904" y="412086"/>
                </a:cubicBezTo>
                <a:cubicBezTo>
                  <a:pt x="3794106" y="420190"/>
                  <a:pt x="3784269" y="428330"/>
                  <a:pt x="3774395" y="436491"/>
                </a:cubicBezTo>
                <a:cubicBezTo>
                  <a:pt x="3755720" y="441842"/>
                  <a:pt x="3737142" y="447488"/>
                  <a:pt x="3718698" y="453382"/>
                </a:cubicBezTo>
                <a:cubicBezTo>
                  <a:pt x="3731820" y="443081"/>
                  <a:pt x="3744884" y="432802"/>
                  <a:pt x="3757891" y="422583"/>
                </a:cubicBezTo>
                <a:cubicBezTo>
                  <a:pt x="3763808" y="417932"/>
                  <a:pt x="3769745" y="413264"/>
                  <a:pt x="3775682" y="408601"/>
                </a:cubicBezTo>
                <a:cubicBezTo>
                  <a:pt x="3793895" y="402190"/>
                  <a:pt x="3812088" y="396073"/>
                  <a:pt x="3830244" y="390294"/>
                </a:cubicBezTo>
                <a:close/>
                <a:moveTo>
                  <a:pt x="3760235" y="388490"/>
                </a:moveTo>
                <a:cubicBezTo>
                  <a:pt x="3743001" y="401318"/>
                  <a:pt x="3725826" y="414121"/>
                  <a:pt x="3708727" y="426872"/>
                </a:cubicBezTo>
                <a:cubicBezTo>
                  <a:pt x="3707959" y="427438"/>
                  <a:pt x="3707191" y="428009"/>
                  <a:pt x="3706441" y="428578"/>
                </a:cubicBezTo>
                <a:cubicBezTo>
                  <a:pt x="3688920" y="435333"/>
                  <a:pt x="3671359" y="442299"/>
                  <a:pt x="3653762" y="449448"/>
                </a:cubicBezTo>
                <a:cubicBezTo>
                  <a:pt x="3660620" y="444608"/>
                  <a:pt x="3667498" y="439755"/>
                  <a:pt x="3674395" y="434885"/>
                </a:cubicBezTo>
                <a:cubicBezTo>
                  <a:pt x="3685730" y="426889"/>
                  <a:pt x="3697104" y="418864"/>
                  <a:pt x="3708497" y="410828"/>
                </a:cubicBezTo>
                <a:cubicBezTo>
                  <a:pt x="3725711" y="403227"/>
                  <a:pt x="3742963" y="395763"/>
                  <a:pt x="3760235" y="388490"/>
                </a:cubicBezTo>
                <a:close/>
                <a:moveTo>
                  <a:pt x="3755124" y="372330"/>
                </a:moveTo>
                <a:cubicBezTo>
                  <a:pt x="3739486" y="383324"/>
                  <a:pt x="3723905" y="394294"/>
                  <a:pt x="3708401" y="405239"/>
                </a:cubicBezTo>
                <a:cubicBezTo>
                  <a:pt x="3692762" y="412132"/>
                  <a:pt x="3677181" y="419141"/>
                  <a:pt x="3661619" y="426232"/>
                </a:cubicBezTo>
                <a:cubicBezTo>
                  <a:pt x="3677220" y="415859"/>
                  <a:pt x="3692859" y="405462"/>
                  <a:pt x="3708574" y="395033"/>
                </a:cubicBezTo>
                <a:cubicBezTo>
                  <a:pt x="3723963" y="387429"/>
                  <a:pt x="3739486" y="379846"/>
                  <a:pt x="3755124" y="372330"/>
                </a:cubicBezTo>
                <a:close/>
                <a:moveTo>
                  <a:pt x="3894566" y="371266"/>
                </a:moveTo>
                <a:cubicBezTo>
                  <a:pt x="3881310" y="382768"/>
                  <a:pt x="3868072" y="394255"/>
                  <a:pt x="3854893" y="405710"/>
                </a:cubicBezTo>
                <a:cubicBezTo>
                  <a:pt x="3849687" y="410230"/>
                  <a:pt x="3844442" y="414783"/>
                  <a:pt x="3839216" y="419325"/>
                </a:cubicBezTo>
                <a:cubicBezTo>
                  <a:pt x="3821003" y="423734"/>
                  <a:pt x="3802867" y="428493"/>
                  <a:pt x="3784807" y="433546"/>
                </a:cubicBezTo>
                <a:cubicBezTo>
                  <a:pt x="3792108" y="427506"/>
                  <a:pt x="3799428" y="421462"/>
                  <a:pt x="3806690" y="415454"/>
                </a:cubicBezTo>
                <a:cubicBezTo>
                  <a:pt x="3818198" y="405929"/>
                  <a:pt x="3829745" y="396380"/>
                  <a:pt x="3841310" y="386816"/>
                </a:cubicBezTo>
                <a:cubicBezTo>
                  <a:pt x="3859101" y="381283"/>
                  <a:pt x="3876852" y="376088"/>
                  <a:pt x="3894566" y="371266"/>
                </a:cubicBezTo>
                <a:close/>
                <a:moveTo>
                  <a:pt x="3736950" y="370576"/>
                </a:moveTo>
                <a:cubicBezTo>
                  <a:pt x="3727440" y="376859"/>
                  <a:pt x="3717969" y="383130"/>
                  <a:pt x="3708516" y="389402"/>
                </a:cubicBezTo>
                <a:cubicBezTo>
                  <a:pt x="3698660" y="394271"/>
                  <a:pt x="3688862" y="399149"/>
                  <a:pt x="3679121" y="404025"/>
                </a:cubicBezTo>
                <a:cubicBezTo>
                  <a:pt x="3688439" y="398211"/>
                  <a:pt x="3697796" y="392390"/>
                  <a:pt x="3707152" y="386567"/>
                </a:cubicBezTo>
                <a:cubicBezTo>
                  <a:pt x="3717065" y="381224"/>
                  <a:pt x="3726998" y="375894"/>
                  <a:pt x="3736950" y="370576"/>
                </a:cubicBezTo>
                <a:close/>
                <a:moveTo>
                  <a:pt x="1338676" y="362066"/>
                </a:moveTo>
                <a:cubicBezTo>
                  <a:pt x="1435588" y="360835"/>
                  <a:pt x="1513015" y="388895"/>
                  <a:pt x="1573648" y="446829"/>
                </a:cubicBezTo>
                <a:cubicBezTo>
                  <a:pt x="1575819" y="448914"/>
                  <a:pt x="1577971" y="451035"/>
                  <a:pt x="1580123" y="453158"/>
                </a:cubicBezTo>
                <a:cubicBezTo>
                  <a:pt x="1508730" y="414862"/>
                  <a:pt x="1420028" y="402103"/>
                  <a:pt x="1311000" y="414244"/>
                </a:cubicBezTo>
                <a:cubicBezTo>
                  <a:pt x="1260952" y="419825"/>
                  <a:pt x="1209925" y="430245"/>
                  <a:pt x="1159089" y="443394"/>
                </a:cubicBezTo>
                <a:cubicBezTo>
                  <a:pt x="1149138" y="428662"/>
                  <a:pt x="1139282" y="414144"/>
                  <a:pt x="1129426" y="399671"/>
                </a:cubicBezTo>
                <a:cubicBezTo>
                  <a:pt x="1164853" y="388766"/>
                  <a:pt x="1200242" y="379596"/>
                  <a:pt x="1235169" y="373039"/>
                </a:cubicBezTo>
                <a:cubicBezTo>
                  <a:pt x="1271903" y="366141"/>
                  <a:pt x="1306372" y="362476"/>
                  <a:pt x="1338676" y="362066"/>
                </a:cubicBezTo>
                <a:close/>
                <a:moveTo>
                  <a:pt x="3829841" y="360417"/>
                </a:moveTo>
                <a:cubicBezTo>
                  <a:pt x="3811628" y="374692"/>
                  <a:pt x="3793491" y="388935"/>
                  <a:pt x="3775413" y="403137"/>
                </a:cubicBezTo>
                <a:cubicBezTo>
                  <a:pt x="3757661" y="409368"/>
                  <a:pt x="3739870" y="415871"/>
                  <a:pt x="3722042" y="422616"/>
                </a:cubicBezTo>
                <a:cubicBezTo>
                  <a:pt x="3740446" y="408885"/>
                  <a:pt x="3758948" y="395108"/>
                  <a:pt x="3777526" y="381295"/>
                </a:cubicBezTo>
                <a:cubicBezTo>
                  <a:pt x="3794932" y="374115"/>
                  <a:pt x="3812377" y="367139"/>
                  <a:pt x="3829841" y="360417"/>
                </a:cubicBezTo>
                <a:close/>
                <a:moveTo>
                  <a:pt x="3956045" y="356075"/>
                </a:moveTo>
                <a:cubicBezTo>
                  <a:pt x="3939984" y="370672"/>
                  <a:pt x="3923960" y="385247"/>
                  <a:pt x="3907976" y="399777"/>
                </a:cubicBezTo>
                <a:cubicBezTo>
                  <a:pt x="3905805" y="401761"/>
                  <a:pt x="3903596" y="403765"/>
                  <a:pt x="3901424" y="405754"/>
                </a:cubicBezTo>
                <a:cubicBezTo>
                  <a:pt x="3883634" y="409189"/>
                  <a:pt x="3865902" y="413002"/>
                  <a:pt x="3848226" y="417168"/>
                </a:cubicBezTo>
                <a:cubicBezTo>
                  <a:pt x="3851377" y="414428"/>
                  <a:pt x="3854547" y="411673"/>
                  <a:pt x="3857698" y="408941"/>
                </a:cubicBezTo>
                <a:cubicBezTo>
                  <a:pt x="3873087" y="395569"/>
                  <a:pt x="3888553" y="382152"/>
                  <a:pt x="3904038" y="368717"/>
                </a:cubicBezTo>
                <a:cubicBezTo>
                  <a:pt x="3921406" y="364115"/>
                  <a:pt x="3938754" y="359896"/>
                  <a:pt x="3956045" y="356075"/>
                </a:cubicBezTo>
                <a:close/>
                <a:moveTo>
                  <a:pt x="4015122" y="344657"/>
                </a:moveTo>
                <a:cubicBezTo>
                  <a:pt x="3997677" y="361214"/>
                  <a:pt x="3980291" y="377746"/>
                  <a:pt x="3962961" y="394226"/>
                </a:cubicBezTo>
                <a:cubicBezTo>
                  <a:pt x="3962443" y="394724"/>
                  <a:pt x="3961924" y="395229"/>
                  <a:pt x="3961385" y="395729"/>
                </a:cubicBezTo>
                <a:cubicBezTo>
                  <a:pt x="3944018" y="398161"/>
                  <a:pt x="3926651" y="401008"/>
                  <a:pt x="3909302" y="404244"/>
                </a:cubicBezTo>
                <a:cubicBezTo>
                  <a:pt x="3909802" y="403790"/>
                  <a:pt x="3910301" y="403333"/>
                  <a:pt x="3910801" y="402881"/>
                </a:cubicBezTo>
                <a:cubicBezTo>
                  <a:pt x="3928552" y="386728"/>
                  <a:pt x="3946381" y="370524"/>
                  <a:pt x="3964248" y="354290"/>
                </a:cubicBezTo>
                <a:cubicBezTo>
                  <a:pt x="3981232" y="350663"/>
                  <a:pt x="3998196" y="347441"/>
                  <a:pt x="4015122" y="344657"/>
                </a:cubicBezTo>
                <a:close/>
                <a:moveTo>
                  <a:pt x="3827343" y="338679"/>
                </a:moveTo>
                <a:cubicBezTo>
                  <a:pt x="3810590" y="351076"/>
                  <a:pt x="3793895" y="363460"/>
                  <a:pt x="3777276" y="375827"/>
                </a:cubicBezTo>
                <a:cubicBezTo>
                  <a:pt x="3761330" y="382392"/>
                  <a:pt x="3745403" y="389130"/>
                  <a:pt x="3729534" y="396004"/>
                </a:cubicBezTo>
                <a:cubicBezTo>
                  <a:pt x="3746325" y="384177"/>
                  <a:pt x="3763174" y="372319"/>
                  <a:pt x="3780100" y="360450"/>
                </a:cubicBezTo>
                <a:cubicBezTo>
                  <a:pt x="3795739" y="353086"/>
                  <a:pt x="3811493" y="345814"/>
                  <a:pt x="3827343" y="338679"/>
                </a:cubicBezTo>
                <a:close/>
                <a:moveTo>
                  <a:pt x="3787324" y="337380"/>
                </a:moveTo>
                <a:cubicBezTo>
                  <a:pt x="3785095" y="338840"/>
                  <a:pt x="3782867" y="340300"/>
                  <a:pt x="3780639" y="341762"/>
                </a:cubicBezTo>
                <a:cubicBezTo>
                  <a:pt x="3778352" y="342965"/>
                  <a:pt x="3776065" y="344167"/>
                  <a:pt x="3773779" y="345372"/>
                </a:cubicBezTo>
                <a:cubicBezTo>
                  <a:pt x="3775874" y="344081"/>
                  <a:pt x="3777968" y="342792"/>
                  <a:pt x="3780081" y="341503"/>
                </a:cubicBezTo>
                <a:cubicBezTo>
                  <a:pt x="3782502" y="340125"/>
                  <a:pt x="3784923" y="338755"/>
                  <a:pt x="3787324" y="337380"/>
                </a:cubicBezTo>
                <a:close/>
                <a:moveTo>
                  <a:pt x="4072086" y="336982"/>
                </a:moveTo>
                <a:cubicBezTo>
                  <a:pt x="4054584" y="354319"/>
                  <a:pt x="4037139" y="371631"/>
                  <a:pt x="4019752" y="388891"/>
                </a:cubicBezTo>
                <a:cubicBezTo>
                  <a:pt x="4019637" y="389010"/>
                  <a:pt x="4019502" y="389131"/>
                  <a:pt x="4019387" y="389251"/>
                </a:cubicBezTo>
                <a:cubicBezTo>
                  <a:pt x="4002385" y="390647"/>
                  <a:pt x="3985382" y="392492"/>
                  <a:pt x="3968360" y="394761"/>
                </a:cubicBezTo>
                <a:cubicBezTo>
                  <a:pt x="3986285" y="377716"/>
                  <a:pt x="4004267" y="360621"/>
                  <a:pt x="4022288" y="343495"/>
                </a:cubicBezTo>
                <a:cubicBezTo>
                  <a:pt x="4038926" y="340878"/>
                  <a:pt x="4055525" y="338700"/>
                  <a:pt x="4072086" y="336982"/>
                </a:cubicBezTo>
                <a:close/>
                <a:moveTo>
                  <a:pt x="3895411" y="336504"/>
                </a:moveTo>
                <a:cubicBezTo>
                  <a:pt x="3877198" y="351504"/>
                  <a:pt x="3859043" y="366486"/>
                  <a:pt x="3840964" y="381429"/>
                </a:cubicBezTo>
                <a:cubicBezTo>
                  <a:pt x="3823462" y="386863"/>
                  <a:pt x="3805902" y="392622"/>
                  <a:pt x="3788323" y="398661"/>
                </a:cubicBezTo>
                <a:cubicBezTo>
                  <a:pt x="3806766" y="384165"/>
                  <a:pt x="3825287" y="369623"/>
                  <a:pt x="3843885" y="355063"/>
                </a:cubicBezTo>
                <a:cubicBezTo>
                  <a:pt x="3861041" y="348604"/>
                  <a:pt x="3878217" y="342404"/>
                  <a:pt x="3895411" y="336504"/>
                </a:cubicBezTo>
                <a:close/>
                <a:moveTo>
                  <a:pt x="4127205" y="333032"/>
                </a:moveTo>
                <a:cubicBezTo>
                  <a:pt x="4110836" y="349943"/>
                  <a:pt x="4094487" y="366830"/>
                  <a:pt x="4078195" y="383671"/>
                </a:cubicBezTo>
                <a:cubicBezTo>
                  <a:pt x="4077331" y="384567"/>
                  <a:pt x="4076467" y="385470"/>
                  <a:pt x="4075602" y="386363"/>
                </a:cubicBezTo>
                <a:cubicBezTo>
                  <a:pt x="4058964" y="386684"/>
                  <a:pt x="4042268" y="387504"/>
                  <a:pt x="4025573" y="388764"/>
                </a:cubicBezTo>
                <a:cubicBezTo>
                  <a:pt x="4043152" y="371328"/>
                  <a:pt x="4060770" y="353843"/>
                  <a:pt x="4078445" y="336329"/>
                </a:cubicBezTo>
                <a:cubicBezTo>
                  <a:pt x="4094737" y="334757"/>
                  <a:pt x="4110990" y="333655"/>
                  <a:pt x="4127205" y="333032"/>
                </a:cubicBezTo>
                <a:close/>
                <a:moveTo>
                  <a:pt x="4180711" y="332807"/>
                </a:moveTo>
                <a:cubicBezTo>
                  <a:pt x="4166474" y="348083"/>
                  <a:pt x="4152296" y="363335"/>
                  <a:pt x="4138118" y="378555"/>
                </a:cubicBezTo>
                <a:cubicBezTo>
                  <a:pt x="4135467" y="381416"/>
                  <a:pt x="4132796" y="384284"/>
                  <a:pt x="4130125" y="387149"/>
                </a:cubicBezTo>
                <a:cubicBezTo>
                  <a:pt x="4113853" y="386355"/>
                  <a:pt x="4097523" y="386079"/>
                  <a:pt x="4081134" y="386286"/>
                </a:cubicBezTo>
                <a:cubicBezTo>
                  <a:pt x="4098330" y="368511"/>
                  <a:pt x="4115582" y="350686"/>
                  <a:pt x="4132873" y="332834"/>
                </a:cubicBezTo>
                <a:cubicBezTo>
                  <a:pt x="4148857" y="332335"/>
                  <a:pt x="4164804" y="332310"/>
                  <a:pt x="4180711" y="332807"/>
                </a:cubicBezTo>
                <a:close/>
                <a:moveTo>
                  <a:pt x="3820042" y="326894"/>
                </a:moveTo>
                <a:cubicBezTo>
                  <a:pt x="3806690" y="336194"/>
                  <a:pt x="3793376" y="345493"/>
                  <a:pt x="3780120" y="354786"/>
                </a:cubicBezTo>
                <a:cubicBezTo>
                  <a:pt x="3767094" y="360922"/>
                  <a:pt x="3754145" y="367124"/>
                  <a:pt x="3741273" y="373366"/>
                </a:cubicBezTo>
                <a:cubicBezTo>
                  <a:pt x="3754395" y="364684"/>
                  <a:pt x="3767555" y="356004"/>
                  <a:pt x="3780773" y="347318"/>
                </a:cubicBezTo>
                <a:cubicBezTo>
                  <a:pt x="3793760" y="340490"/>
                  <a:pt x="3806843" y="333674"/>
                  <a:pt x="3820042" y="326894"/>
                </a:cubicBezTo>
                <a:close/>
                <a:moveTo>
                  <a:pt x="3957774" y="316533"/>
                </a:moveTo>
                <a:cubicBezTo>
                  <a:pt x="3939657" y="332179"/>
                  <a:pt x="3921617" y="347802"/>
                  <a:pt x="3903635" y="363399"/>
                </a:cubicBezTo>
                <a:cubicBezTo>
                  <a:pt x="3886421" y="367946"/>
                  <a:pt x="3869167" y="372859"/>
                  <a:pt x="3851876" y="378092"/>
                </a:cubicBezTo>
                <a:cubicBezTo>
                  <a:pt x="3870205" y="362936"/>
                  <a:pt x="3888610" y="347752"/>
                  <a:pt x="3907092" y="332544"/>
                </a:cubicBezTo>
                <a:cubicBezTo>
                  <a:pt x="3923980" y="326888"/>
                  <a:pt x="3940867" y="321541"/>
                  <a:pt x="3957774" y="316533"/>
                </a:cubicBezTo>
                <a:close/>
                <a:moveTo>
                  <a:pt x="3895277" y="309315"/>
                </a:moveTo>
                <a:cubicBezTo>
                  <a:pt x="3877948" y="322780"/>
                  <a:pt x="3860714" y="336242"/>
                  <a:pt x="3843539" y="349687"/>
                </a:cubicBezTo>
                <a:cubicBezTo>
                  <a:pt x="3827036" y="355881"/>
                  <a:pt x="3810570" y="362315"/>
                  <a:pt x="3794144" y="368945"/>
                </a:cubicBezTo>
                <a:cubicBezTo>
                  <a:pt x="3811551" y="356012"/>
                  <a:pt x="3829053" y="343057"/>
                  <a:pt x="3846613" y="330098"/>
                </a:cubicBezTo>
                <a:cubicBezTo>
                  <a:pt x="3862732" y="322994"/>
                  <a:pt x="3878966" y="316050"/>
                  <a:pt x="3895277" y="309315"/>
                </a:cubicBezTo>
                <a:close/>
                <a:moveTo>
                  <a:pt x="4017523" y="300333"/>
                </a:moveTo>
                <a:cubicBezTo>
                  <a:pt x="3999560" y="316581"/>
                  <a:pt x="3981655" y="332815"/>
                  <a:pt x="3963806" y="349020"/>
                </a:cubicBezTo>
                <a:cubicBezTo>
                  <a:pt x="3946900" y="352621"/>
                  <a:pt x="3929955" y="356609"/>
                  <a:pt x="3912971" y="360967"/>
                </a:cubicBezTo>
                <a:cubicBezTo>
                  <a:pt x="3931146" y="345209"/>
                  <a:pt x="3949378" y="329428"/>
                  <a:pt x="3967687" y="313628"/>
                </a:cubicBezTo>
                <a:cubicBezTo>
                  <a:pt x="3984306" y="308840"/>
                  <a:pt x="4000905" y="304398"/>
                  <a:pt x="4017523" y="300333"/>
                </a:cubicBezTo>
                <a:close/>
                <a:moveTo>
                  <a:pt x="3892740" y="290552"/>
                </a:moveTo>
                <a:cubicBezTo>
                  <a:pt x="3877332" y="301826"/>
                  <a:pt x="3861982" y="313107"/>
                  <a:pt x="3846690" y="324387"/>
                </a:cubicBezTo>
                <a:cubicBezTo>
                  <a:pt x="3832492" y="330650"/>
                  <a:pt x="3818352" y="337036"/>
                  <a:pt x="3804289" y="343520"/>
                </a:cubicBezTo>
                <a:cubicBezTo>
                  <a:pt x="3819562" y="332853"/>
                  <a:pt x="3834874" y="322187"/>
                  <a:pt x="3850263" y="311526"/>
                </a:cubicBezTo>
                <a:cubicBezTo>
                  <a:pt x="3864327" y="304452"/>
                  <a:pt x="3878485" y="297449"/>
                  <a:pt x="3892740" y="290552"/>
                </a:cubicBezTo>
                <a:close/>
                <a:moveTo>
                  <a:pt x="4075083" y="287830"/>
                </a:moveTo>
                <a:cubicBezTo>
                  <a:pt x="4057273" y="304654"/>
                  <a:pt x="4039540" y="321468"/>
                  <a:pt x="4021846" y="338256"/>
                </a:cubicBezTo>
                <a:cubicBezTo>
                  <a:pt x="4005247" y="340861"/>
                  <a:pt x="3988610" y="343887"/>
                  <a:pt x="3971933" y="347314"/>
                </a:cubicBezTo>
                <a:cubicBezTo>
                  <a:pt x="3989897" y="330988"/>
                  <a:pt x="4007956" y="314636"/>
                  <a:pt x="4026054" y="298274"/>
                </a:cubicBezTo>
                <a:cubicBezTo>
                  <a:pt x="4042404" y="294402"/>
                  <a:pt x="4058753" y="290908"/>
                  <a:pt x="4075083" y="287830"/>
                </a:cubicBezTo>
                <a:close/>
                <a:moveTo>
                  <a:pt x="3879196" y="285895"/>
                </a:moveTo>
                <a:cubicBezTo>
                  <a:pt x="3869418" y="292633"/>
                  <a:pt x="3859658" y="299376"/>
                  <a:pt x="3849918" y="306124"/>
                </a:cubicBezTo>
                <a:cubicBezTo>
                  <a:pt x="3840600" y="310807"/>
                  <a:pt x="3831300" y="315518"/>
                  <a:pt x="3822060" y="320254"/>
                </a:cubicBezTo>
                <a:cubicBezTo>
                  <a:pt x="3831800" y="313912"/>
                  <a:pt x="3841579" y="307591"/>
                  <a:pt x="3851358" y="301261"/>
                </a:cubicBezTo>
                <a:cubicBezTo>
                  <a:pt x="3860618" y="296106"/>
                  <a:pt x="3869898" y="290984"/>
                  <a:pt x="3879196" y="285895"/>
                </a:cubicBezTo>
                <a:close/>
                <a:moveTo>
                  <a:pt x="3959119" y="284249"/>
                </a:moveTo>
                <a:cubicBezTo>
                  <a:pt x="3941559" y="298589"/>
                  <a:pt x="3924057" y="312930"/>
                  <a:pt x="3906650" y="327259"/>
                </a:cubicBezTo>
                <a:cubicBezTo>
                  <a:pt x="3890166" y="332761"/>
                  <a:pt x="3873721" y="338546"/>
                  <a:pt x="3857295" y="344582"/>
                </a:cubicBezTo>
                <a:cubicBezTo>
                  <a:pt x="3874969" y="330759"/>
                  <a:pt x="3892702" y="316921"/>
                  <a:pt x="3910531" y="303084"/>
                </a:cubicBezTo>
                <a:cubicBezTo>
                  <a:pt x="3926651" y="296573"/>
                  <a:pt x="3942846" y="290281"/>
                  <a:pt x="3959119" y="284249"/>
                </a:cubicBezTo>
                <a:close/>
                <a:moveTo>
                  <a:pt x="4130683" y="279033"/>
                </a:moveTo>
                <a:cubicBezTo>
                  <a:pt x="4113065" y="296404"/>
                  <a:pt x="4095505" y="313766"/>
                  <a:pt x="4078023" y="331101"/>
                </a:cubicBezTo>
                <a:cubicBezTo>
                  <a:pt x="4061693" y="332675"/>
                  <a:pt x="4045343" y="334713"/>
                  <a:pt x="4028974" y="337165"/>
                </a:cubicBezTo>
                <a:cubicBezTo>
                  <a:pt x="4046745" y="320289"/>
                  <a:pt x="4064574" y="303390"/>
                  <a:pt x="4082480" y="286479"/>
                </a:cubicBezTo>
                <a:cubicBezTo>
                  <a:pt x="4098560" y="283572"/>
                  <a:pt x="4114640" y="281079"/>
                  <a:pt x="4130683" y="279033"/>
                </a:cubicBezTo>
                <a:close/>
                <a:moveTo>
                  <a:pt x="4184630" y="273867"/>
                </a:moveTo>
                <a:cubicBezTo>
                  <a:pt x="4167186" y="291797"/>
                  <a:pt x="4149799" y="309712"/>
                  <a:pt x="4132470" y="327603"/>
                </a:cubicBezTo>
                <a:cubicBezTo>
                  <a:pt x="4116447" y="328110"/>
                  <a:pt x="4100385" y="329099"/>
                  <a:pt x="4084286" y="330534"/>
                </a:cubicBezTo>
                <a:cubicBezTo>
                  <a:pt x="4101884" y="313113"/>
                  <a:pt x="4119540" y="295663"/>
                  <a:pt x="4137234" y="278206"/>
                </a:cubicBezTo>
                <a:cubicBezTo>
                  <a:pt x="4153064" y="276308"/>
                  <a:pt x="4168857" y="274846"/>
                  <a:pt x="4184630" y="273867"/>
                </a:cubicBezTo>
                <a:close/>
                <a:moveTo>
                  <a:pt x="4237022" y="272439"/>
                </a:moveTo>
                <a:cubicBezTo>
                  <a:pt x="4219769" y="290892"/>
                  <a:pt x="4202574" y="309330"/>
                  <a:pt x="4185418" y="327741"/>
                </a:cubicBezTo>
                <a:cubicBezTo>
                  <a:pt x="4169684" y="327149"/>
                  <a:pt x="4153911" y="327057"/>
                  <a:pt x="4138099" y="327443"/>
                </a:cubicBezTo>
                <a:cubicBezTo>
                  <a:pt x="4155486" y="309499"/>
                  <a:pt x="4172930" y="291530"/>
                  <a:pt x="4190432" y="273549"/>
                </a:cubicBezTo>
                <a:cubicBezTo>
                  <a:pt x="4205994" y="272698"/>
                  <a:pt x="4221537" y="272316"/>
                  <a:pt x="4237022" y="272439"/>
                </a:cubicBezTo>
                <a:close/>
                <a:moveTo>
                  <a:pt x="4019925" y="263087"/>
                </a:moveTo>
                <a:cubicBezTo>
                  <a:pt x="4002288" y="278193"/>
                  <a:pt x="3984709" y="293301"/>
                  <a:pt x="3967207" y="308404"/>
                </a:cubicBezTo>
                <a:cubicBezTo>
                  <a:pt x="3950838" y="313107"/>
                  <a:pt x="3934488" y="318137"/>
                  <a:pt x="3918158" y="323459"/>
                </a:cubicBezTo>
                <a:cubicBezTo>
                  <a:pt x="3935910" y="308865"/>
                  <a:pt x="3953720" y="294264"/>
                  <a:pt x="3971625" y="279667"/>
                </a:cubicBezTo>
                <a:cubicBezTo>
                  <a:pt x="3987668" y="273861"/>
                  <a:pt x="4003767" y="268318"/>
                  <a:pt x="4019925" y="263087"/>
                </a:cubicBezTo>
                <a:close/>
                <a:moveTo>
                  <a:pt x="3960041" y="259194"/>
                </a:moveTo>
                <a:cubicBezTo>
                  <a:pt x="3943538" y="271888"/>
                  <a:pt x="3927073" y="284595"/>
                  <a:pt x="3910704" y="297307"/>
                </a:cubicBezTo>
                <a:cubicBezTo>
                  <a:pt x="3895565" y="303424"/>
                  <a:pt x="3880483" y="309728"/>
                  <a:pt x="3865460" y="316196"/>
                </a:cubicBezTo>
                <a:cubicBezTo>
                  <a:pt x="3881906" y="304099"/>
                  <a:pt x="3898390" y="292003"/>
                  <a:pt x="3914969" y="279924"/>
                </a:cubicBezTo>
                <a:cubicBezTo>
                  <a:pt x="3929897" y="272864"/>
                  <a:pt x="3944941" y="265942"/>
                  <a:pt x="3960041" y="259194"/>
                </a:cubicBezTo>
                <a:close/>
                <a:moveTo>
                  <a:pt x="3927745" y="252672"/>
                </a:moveTo>
                <a:cubicBezTo>
                  <a:pt x="3924479" y="254885"/>
                  <a:pt x="3921232" y="257098"/>
                  <a:pt x="3917985" y="259313"/>
                </a:cubicBezTo>
                <a:cubicBezTo>
                  <a:pt x="3915239" y="260781"/>
                  <a:pt x="3912491" y="262249"/>
                  <a:pt x="3909763" y="263717"/>
                </a:cubicBezTo>
                <a:cubicBezTo>
                  <a:pt x="3912645" y="261872"/>
                  <a:pt x="3915527" y="260015"/>
                  <a:pt x="3918427" y="258172"/>
                </a:cubicBezTo>
                <a:cubicBezTo>
                  <a:pt x="3921540" y="256341"/>
                  <a:pt x="3924633" y="254497"/>
                  <a:pt x="3927745" y="252672"/>
                </a:cubicBezTo>
                <a:close/>
                <a:moveTo>
                  <a:pt x="3953586" y="246305"/>
                </a:moveTo>
                <a:cubicBezTo>
                  <a:pt x="3940541" y="255730"/>
                  <a:pt x="3927515" y="265167"/>
                  <a:pt x="3914528" y="274622"/>
                </a:cubicBezTo>
                <a:cubicBezTo>
                  <a:pt x="3902559" y="280272"/>
                  <a:pt x="3890628" y="286010"/>
                  <a:pt x="3878773" y="291816"/>
                </a:cubicBezTo>
                <a:cubicBezTo>
                  <a:pt x="3891704" y="282902"/>
                  <a:pt x="3904672" y="273999"/>
                  <a:pt x="3917697" y="265113"/>
                </a:cubicBezTo>
                <a:cubicBezTo>
                  <a:pt x="3929628" y="258760"/>
                  <a:pt x="3941597" y="252483"/>
                  <a:pt x="3953586" y="246305"/>
                </a:cubicBezTo>
                <a:close/>
                <a:moveTo>
                  <a:pt x="4078272" y="245632"/>
                </a:moveTo>
                <a:cubicBezTo>
                  <a:pt x="4060635" y="261452"/>
                  <a:pt x="4043056" y="277277"/>
                  <a:pt x="4025535" y="293096"/>
                </a:cubicBezTo>
                <a:cubicBezTo>
                  <a:pt x="4009358" y="296917"/>
                  <a:pt x="3993162" y="301107"/>
                  <a:pt x="3976967" y="305630"/>
                </a:cubicBezTo>
                <a:cubicBezTo>
                  <a:pt x="3994718" y="290329"/>
                  <a:pt x="4012528" y="275025"/>
                  <a:pt x="4030415" y="259726"/>
                </a:cubicBezTo>
                <a:cubicBezTo>
                  <a:pt x="4046342" y="254708"/>
                  <a:pt x="4062287" y="249992"/>
                  <a:pt x="4078272" y="245632"/>
                </a:cubicBezTo>
                <a:close/>
                <a:moveTo>
                  <a:pt x="4022941" y="232422"/>
                </a:moveTo>
                <a:cubicBezTo>
                  <a:pt x="4005842" y="246220"/>
                  <a:pt x="3988782" y="260036"/>
                  <a:pt x="3971818" y="273863"/>
                </a:cubicBezTo>
                <a:cubicBezTo>
                  <a:pt x="3956410" y="279438"/>
                  <a:pt x="3941040" y="285259"/>
                  <a:pt x="3925728" y="291300"/>
                </a:cubicBezTo>
                <a:cubicBezTo>
                  <a:pt x="3942827" y="278068"/>
                  <a:pt x="3959944" y="264843"/>
                  <a:pt x="3977178" y="251640"/>
                </a:cubicBezTo>
                <a:cubicBezTo>
                  <a:pt x="3992355" y="245025"/>
                  <a:pt x="4007629" y="238608"/>
                  <a:pt x="4022941" y="232422"/>
                </a:cubicBezTo>
                <a:close/>
                <a:moveTo>
                  <a:pt x="4134563" y="231832"/>
                </a:moveTo>
                <a:cubicBezTo>
                  <a:pt x="4116966" y="248328"/>
                  <a:pt x="4099424" y="264833"/>
                  <a:pt x="4081961" y="281332"/>
                </a:cubicBezTo>
                <a:cubicBezTo>
                  <a:pt x="4065957" y="284214"/>
                  <a:pt x="4049953" y="287499"/>
                  <a:pt x="4033931" y="291155"/>
                </a:cubicBezTo>
                <a:cubicBezTo>
                  <a:pt x="4051625" y="275184"/>
                  <a:pt x="4069396" y="259208"/>
                  <a:pt x="4087225" y="243242"/>
                </a:cubicBezTo>
                <a:cubicBezTo>
                  <a:pt x="4102999" y="239075"/>
                  <a:pt x="4118772" y="235262"/>
                  <a:pt x="4134563" y="231832"/>
                </a:cubicBezTo>
                <a:close/>
                <a:moveTo>
                  <a:pt x="4189164" y="221579"/>
                </a:moveTo>
                <a:cubicBezTo>
                  <a:pt x="4171624" y="238739"/>
                  <a:pt x="4154140" y="255907"/>
                  <a:pt x="4136734" y="273071"/>
                </a:cubicBezTo>
                <a:cubicBezTo>
                  <a:pt x="4120942" y="274962"/>
                  <a:pt x="4105131" y="277296"/>
                  <a:pt x="4089319" y="280024"/>
                </a:cubicBezTo>
                <a:cubicBezTo>
                  <a:pt x="4106937" y="263402"/>
                  <a:pt x="4124612" y="246774"/>
                  <a:pt x="4142364" y="230157"/>
                </a:cubicBezTo>
                <a:cubicBezTo>
                  <a:pt x="4157964" y="226899"/>
                  <a:pt x="4173565" y="224030"/>
                  <a:pt x="4189164" y="221579"/>
                </a:cubicBezTo>
                <a:close/>
                <a:moveTo>
                  <a:pt x="4242209" y="214920"/>
                </a:moveTo>
                <a:cubicBezTo>
                  <a:pt x="4224726" y="232749"/>
                  <a:pt x="4207300" y="250583"/>
                  <a:pt x="4189952" y="268410"/>
                </a:cubicBezTo>
                <a:cubicBezTo>
                  <a:pt x="4174390" y="269265"/>
                  <a:pt x="4158809" y="270583"/>
                  <a:pt x="4143190" y="272335"/>
                </a:cubicBezTo>
                <a:cubicBezTo>
                  <a:pt x="4160711" y="255071"/>
                  <a:pt x="4178309" y="237803"/>
                  <a:pt x="4195965" y="220545"/>
                </a:cubicBezTo>
                <a:cubicBezTo>
                  <a:pt x="4211393" y="218244"/>
                  <a:pt x="4226801" y="216345"/>
                  <a:pt x="4242209" y="214920"/>
                </a:cubicBezTo>
                <a:close/>
                <a:moveTo>
                  <a:pt x="4020598" y="212958"/>
                </a:moveTo>
                <a:cubicBezTo>
                  <a:pt x="4005901" y="224099"/>
                  <a:pt x="3991241" y="235260"/>
                  <a:pt x="3976641" y="246443"/>
                </a:cubicBezTo>
                <a:cubicBezTo>
                  <a:pt x="3963038" y="252353"/>
                  <a:pt x="3949513" y="258418"/>
                  <a:pt x="3936045" y="264608"/>
                </a:cubicBezTo>
                <a:cubicBezTo>
                  <a:pt x="3950666" y="253999"/>
                  <a:pt x="3965324" y="243408"/>
                  <a:pt x="3980060" y="232841"/>
                </a:cubicBezTo>
                <a:cubicBezTo>
                  <a:pt x="3993547" y="226069"/>
                  <a:pt x="4007072" y="219435"/>
                  <a:pt x="4020598" y="212958"/>
                </a:cubicBezTo>
                <a:close/>
                <a:moveTo>
                  <a:pt x="4293813" y="211907"/>
                </a:moveTo>
                <a:cubicBezTo>
                  <a:pt x="4276407" y="230382"/>
                  <a:pt x="4259077" y="248862"/>
                  <a:pt x="4241806" y="267330"/>
                </a:cubicBezTo>
                <a:cubicBezTo>
                  <a:pt x="4226475" y="267108"/>
                  <a:pt x="4211124" y="267365"/>
                  <a:pt x="4195735" y="268095"/>
                </a:cubicBezTo>
                <a:cubicBezTo>
                  <a:pt x="4213160" y="250201"/>
                  <a:pt x="4230644" y="232299"/>
                  <a:pt x="4248203" y="214407"/>
                </a:cubicBezTo>
                <a:cubicBezTo>
                  <a:pt x="4263438" y="213114"/>
                  <a:pt x="4278635" y="212263"/>
                  <a:pt x="4293813" y="211907"/>
                </a:cubicBezTo>
                <a:close/>
                <a:moveTo>
                  <a:pt x="4082672" y="209692"/>
                </a:moveTo>
                <a:cubicBezTo>
                  <a:pt x="4065246" y="224428"/>
                  <a:pt x="4047859" y="239181"/>
                  <a:pt x="4030587" y="253953"/>
                </a:cubicBezTo>
                <a:cubicBezTo>
                  <a:pt x="4015083" y="258829"/>
                  <a:pt x="3999618" y="264007"/>
                  <a:pt x="3984190" y="269448"/>
                </a:cubicBezTo>
                <a:cubicBezTo>
                  <a:pt x="4001616" y="255265"/>
                  <a:pt x="4019118" y="241094"/>
                  <a:pt x="4036678" y="226949"/>
                </a:cubicBezTo>
                <a:cubicBezTo>
                  <a:pt x="4051951" y="220943"/>
                  <a:pt x="4067283" y="215172"/>
                  <a:pt x="4082672" y="209692"/>
                </a:cubicBezTo>
                <a:close/>
                <a:moveTo>
                  <a:pt x="4011529" y="204791"/>
                </a:moveTo>
                <a:cubicBezTo>
                  <a:pt x="4001232" y="212105"/>
                  <a:pt x="3990973" y="219435"/>
                  <a:pt x="3980732" y="226780"/>
                </a:cubicBezTo>
                <a:cubicBezTo>
                  <a:pt x="3971876" y="231227"/>
                  <a:pt x="3963095" y="235702"/>
                  <a:pt x="3954393" y="240197"/>
                </a:cubicBezTo>
                <a:cubicBezTo>
                  <a:pt x="3964536" y="233352"/>
                  <a:pt x="3974681" y="226524"/>
                  <a:pt x="3984863" y="219713"/>
                </a:cubicBezTo>
                <a:cubicBezTo>
                  <a:pt x="3993739" y="214695"/>
                  <a:pt x="4002634" y="209717"/>
                  <a:pt x="4011529" y="204791"/>
                </a:cubicBezTo>
                <a:close/>
                <a:moveTo>
                  <a:pt x="4139828" y="190793"/>
                </a:moveTo>
                <a:cubicBezTo>
                  <a:pt x="4122249" y="206355"/>
                  <a:pt x="4104746" y="221944"/>
                  <a:pt x="4087321" y="237546"/>
                </a:cubicBezTo>
                <a:cubicBezTo>
                  <a:pt x="4079444" y="239613"/>
                  <a:pt x="4071528" y="241763"/>
                  <a:pt x="4063556" y="244040"/>
                </a:cubicBezTo>
                <a:cubicBezTo>
                  <a:pt x="4056025" y="246190"/>
                  <a:pt x="4048494" y="248428"/>
                  <a:pt x="4040963" y="250729"/>
                </a:cubicBezTo>
                <a:cubicBezTo>
                  <a:pt x="4058580" y="235698"/>
                  <a:pt x="4076274" y="220685"/>
                  <a:pt x="4094026" y="205696"/>
                </a:cubicBezTo>
                <a:cubicBezTo>
                  <a:pt x="4109261" y="200422"/>
                  <a:pt x="4124516" y="195452"/>
                  <a:pt x="4139828" y="190793"/>
                </a:cubicBezTo>
                <a:close/>
                <a:moveTo>
                  <a:pt x="4082864" y="184423"/>
                </a:moveTo>
                <a:cubicBezTo>
                  <a:pt x="4067206" y="196870"/>
                  <a:pt x="4051586" y="209343"/>
                  <a:pt x="4036063" y="221846"/>
                </a:cubicBezTo>
                <a:cubicBezTo>
                  <a:pt x="4021789" y="227448"/>
                  <a:pt x="4007552" y="233252"/>
                  <a:pt x="3993413" y="239246"/>
                </a:cubicBezTo>
                <a:cubicBezTo>
                  <a:pt x="4008974" y="227364"/>
                  <a:pt x="4024574" y="215498"/>
                  <a:pt x="4040252" y="203671"/>
                </a:cubicBezTo>
                <a:cubicBezTo>
                  <a:pt x="4054430" y="197056"/>
                  <a:pt x="4068647" y="190636"/>
                  <a:pt x="4082864" y="184423"/>
                </a:cubicBezTo>
                <a:close/>
                <a:moveTo>
                  <a:pt x="4195063" y="175474"/>
                </a:moveTo>
                <a:cubicBezTo>
                  <a:pt x="4177407" y="191817"/>
                  <a:pt x="4159827" y="208192"/>
                  <a:pt x="4142325" y="224576"/>
                </a:cubicBezTo>
                <a:cubicBezTo>
                  <a:pt x="4127148" y="227729"/>
                  <a:pt x="4111740" y="231287"/>
                  <a:pt x="4096139" y="235256"/>
                </a:cubicBezTo>
                <a:cubicBezTo>
                  <a:pt x="4113815" y="219456"/>
                  <a:pt x="4131566" y="203673"/>
                  <a:pt x="4149396" y="187919"/>
                </a:cubicBezTo>
                <a:cubicBezTo>
                  <a:pt x="4164592" y="183433"/>
                  <a:pt x="4179808" y="179264"/>
                  <a:pt x="4195063" y="175474"/>
                </a:cubicBezTo>
                <a:close/>
                <a:moveTo>
                  <a:pt x="4059790" y="170761"/>
                </a:moveTo>
                <a:cubicBezTo>
                  <a:pt x="4055275" y="173927"/>
                  <a:pt x="4050760" y="177107"/>
                  <a:pt x="4046226" y="180280"/>
                </a:cubicBezTo>
                <a:cubicBezTo>
                  <a:pt x="4042903" y="182071"/>
                  <a:pt x="4039560" y="183864"/>
                  <a:pt x="4036236" y="185662"/>
                </a:cubicBezTo>
                <a:cubicBezTo>
                  <a:pt x="4040943" y="182574"/>
                  <a:pt x="4045631" y="179483"/>
                  <a:pt x="4050338" y="176407"/>
                </a:cubicBezTo>
                <a:cubicBezTo>
                  <a:pt x="4053508" y="174521"/>
                  <a:pt x="4056639" y="172636"/>
                  <a:pt x="4059790" y="170761"/>
                </a:cubicBezTo>
                <a:close/>
                <a:moveTo>
                  <a:pt x="4080846" y="167700"/>
                </a:moveTo>
                <a:cubicBezTo>
                  <a:pt x="4067513" y="177622"/>
                  <a:pt x="4054219" y="187564"/>
                  <a:pt x="4040981" y="197541"/>
                </a:cubicBezTo>
                <a:cubicBezTo>
                  <a:pt x="4029281" y="203001"/>
                  <a:pt x="4017658" y="208555"/>
                  <a:pt x="4006150" y="214180"/>
                </a:cubicBezTo>
                <a:cubicBezTo>
                  <a:pt x="4019311" y="204799"/>
                  <a:pt x="4032547" y="195454"/>
                  <a:pt x="4045804" y="186129"/>
                </a:cubicBezTo>
                <a:cubicBezTo>
                  <a:pt x="4057465" y="179881"/>
                  <a:pt x="4069147" y="173733"/>
                  <a:pt x="4080846" y="167700"/>
                </a:cubicBezTo>
                <a:close/>
                <a:moveTo>
                  <a:pt x="4248606" y="163752"/>
                </a:moveTo>
                <a:cubicBezTo>
                  <a:pt x="4230950" y="180828"/>
                  <a:pt x="4213353" y="197933"/>
                  <a:pt x="4195831" y="215051"/>
                </a:cubicBezTo>
                <a:cubicBezTo>
                  <a:pt x="4180769" y="217275"/>
                  <a:pt x="4165495" y="219927"/>
                  <a:pt x="4150010" y="223012"/>
                </a:cubicBezTo>
                <a:cubicBezTo>
                  <a:pt x="4167686" y="206484"/>
                  <a:pt x="4185437" y="189973"/>
                  <a:pt x="4203266" y="173491"/>
                </a:cubicBezTo>
                <a:cubicBezTo>
                  <a:pt x="4218367" y="169871"/>
                  <a:pt x="4233487" y="166603"/>
                  <a:pt x="4248606" y="163752"/>
                </a:cubicBezTo>
                <a:close/>
                <a:moveTo>
                  <a:pt x="4141865" y="159971"/>
                </a:moveTo>
                <a:cubicBezTo>
                  <a:pt x="4125630" y="173497"/>
                  <a:pt x="4109472" y="187064"/>
                  <a:pt x="4093373" y="200653"/>
                </a:cubicBezTo>
                <a:cubicBezTo>
                  <a:pt x="4078714" y="205717"/>
                  <a:pt x="4064094" y="211060"/>
                  <a:pt x="4049550" y="216622"/>
                </a:cubicBezTo>
                <a:cubicBezTo>
                  <a:pt x="4065708" y="203646"/>
                  <a:pt x="4081961" y="190701"/>
                  <a:pt x="4098253" y="177789"/>
                </a:cubicBezTo>
                <a:cubicBezTo>
                  <a:pt x="4112777" y="171608"/>
                  <a:pt x="4127320" y="165656"/>
                  <a:pt x="4141865" y="159971"/>
                </a:cubicBezTo>
                <a:close/>
                <a:moveTo>
                  <a:pt x="4300691" y="155597"/>
                </a:moveTo>
                <a:cubicBezTo>
                  <a:pt x="4283054" y="173378"/>
                  <a:pt x="4265494" y="191181"/>
                  <a:pt x="4248011" y="209001"/>
                </a:cubicBezTo>
                <a:cubicBezTo>
                  <a:pt x="4233064" y="210244"/>
                  <a:pt x="4217925" y="211932"/>
                  <a:pt x="4202594" y="214076"/>
                </a:cubicBezTo>
                <a:cubicBezTo>
                  <a:pt x="4220231" y="196849"/>
                  <a:pt x="4237944" y="179637"/>
                  <a:pt x="4255735" y="162455"/>
                </a:cubicBezTo>
                <a:cubicBezTo>
                  <a:pt x="4270720" y="159760"/>
                  <a:pt x="4285705" y="157456"/>
                  <a:pt x="4300691" y="155597"/>
                </a:cubicBezTo>
                <a:close/>
                <a:moveTo>
                  <a:pt x="4351449" y="151011"/>
                </a:moveTo>
                <a:cubicBezTo>
                  <a:pt x="4333870" y="169483"/>
                  <a:pt x="4316367" y="187979"/>
                  <a:pt x="4298924" y="206482"/>
                </a:cubicBezTo>
                <a:cubicBezTo>
                  <a:pt x="4284149" y="206695"/>
                  <a:pt x="4269183" y="207370"/>
                  <a:pt x="4253986" y="208517"/>
                </a:cubicBezTo>
                <a:cubicBezTo>
                  <a:pt x="4271585" y="190611"/>
                  <a:pt x="4289221" y="172719"/>
                  <a:pt x="4306954" y="154853"/>
                </a:cubicBezTo>
                <a:cubicBezTo>
                  <a:pt x="4321786" y="153134"/>
                  <a:pt x="4336637" y="151831"/>
                  <a:pt x="4351449" y="151011"/>
                </a:cubicBezTo>
                <a:close/>
                <a:moveTo>
                  <a:pt x="4198521" y="139203"/>
                </a:moveTo>
                <a:cubicBezTo>
                  <a:pt x="4181864" y="153741"/>
                  <a:pt x="4165246" y="168317"/>
                  <a:pt x="4148723" y="182924"/>
                </a:cubicBezTo>
                <a:cubicBezTo>
                  <a:pt x="4133929" y="187279"/>
                  <a:pt x="4119175" y="191933"/>
                  <a:pt x="4104458" y="196874"/>
                </a:cubicBezTo>
                <a:cubicBezTo>
                  <a:pt x="4121038" y="182924"/>
                  <a:pt x="4137695" y="169013"/>
                  <a:pt x="4154410" y="155134"/>
                </a:cubicBezTo>
                <a:cubicBezTo>
                  <a:pt x="4169107" y="149539"/>
                  <a:pt x="4183824" y="144216"/>
                  <a:pt x="4198521" y="139203"/>
                </a:cubicBezTo>
                <a:close/>
                <a:moveTo>
                  <a:pt x="4143497" y="136640"/>
                </a:moveTo>
                <a:cubicBezTo>
                  <a:pt x="4128589" y="148273"/>
                  <a:pt x="4113757" y="159956"/>
                  <a:pt x="4098964" y="171664"/>
                </a:cubicBezTo>
                <a:cubicBezTo>
                  <a:pt x="4085937" y="177201"/>
                  <a:pt x="4073008" y="182895"/>
                  <a:pt x="4060155" y="188722"/>
                </a:cubicBezTo>
                <a:cubicBezTo>
                  <a:pt x="4074910" y="177658"/>
                  <a:pt x="4089703" y="166619"/>
                  <a:pt x="4104574" y="155629"/>
                </a:cubicBezTo>
                <a:cubicBezTo>
                  <a:pt x="4117542" y="149140"/>
                  <a:pt x="4130510" y="142802"/>
                  <a:pt x="4143497" y="136640"/>
                </a:cubicBezTo>
                <a:close/>
                <a:moveTo>
                  <a:pt x="4137119" y="126183"/>
                </a:moveTo>
                <a:cubicBezTo>
                  <a:pt x="4126341" y="134064"/>
                  <a:pt x="4115562" y="141968"/>
                  <a:pt x="4104823" y="149895"/>
                </a:cubicBezTo>
                <a:cubicBezTo>
                  <a:pt x="4095967" y="154321"/>
                  <a:pt x="4087187" y="158794"/>
                  <a:pt x="4078465" y="163307"/>
                </a:cubicBezTo>
                <a:cubicBezTo>
                  <a:pt x="4089089" y="155920"/>
                  <a:pt x="4099751" y="148559"/>
                  <a:pt x="4110433" y="141222"/>
                </a:cubicBezTo>
                <a:cubicBezTo>
                  <a:pt x="4119309" y="136150"/>
                  <a:pt x="4128224" y="131136"/>
                  <a:pt x="4137119" y="126183"/>
                </a:cubicBezTo>
                <a:close/>
                <a:moveTo>
                  <a:pt x="4253218" y="122033"/>
                </a:moveTo>
                <a:cubicBezTo>
                  <a:pt x="4236272" y="137493"/>
                  <a:pt x="4219404" y="152994"/>
                  <a:pt x="4202594" y="168527"/>
                </a:cubicBezTo>
                <a:cubicBezTo>
                  <a:pt x="4187762" y="172071"/>
                  <a:pt x="4172949" y="175956"/>
                  <a:pt x="4158175" y="180171"/>
                </a:cubicBezTo>
                <a:cubicBezTo>
                  <a:pt x="4175024" y="165316"/>
                  <a:pt x="4191931" y="150490"/>
                  <a:pt x="4208915" y="135710"/>
                </a:cubicBezTo>
                <a:cubicBezTo>
                  <a:pt x="4223689" y="130821"/>
                  <a:pt x="4238463" y="126262"/>
                  <a:pt x="4253218" y="122033"/>
                </a:cubicBezTo>
                <a:close/>
                <a:moveTo>
                  <a:pt x="4202401" y="110043"/>
                </a:moveTo>
                <a:cubicBezTo>
                  <a:pt x="4186551" y="123003"/>
                  <a:pt x="4170760" y="136012"/>
                  <a:pt x="4155024" y="149061"/>
                </a:cubicBezTo>
                <a:cubicBezTo>
                  <a:pt x="4141269" y="154281"/>
                  <a:pt x="4127590" y="159731"/>
                  <a:pt x="4113969" y="165364"/>
                </a:cubicBezTo>
                <a:cubicBezTo>
                  <a:pt x="4129703" y="152955"/>
                  <a:pt x="4145533" y="140600"/>
                  <a:pt x="4161403" y="128281"/>
                </a:cubicBezTo>
                <a:cubicBezTo>
                  <a:pt x="4175063" y="121989"/>
                  <a:pt x="4188722" y="115903"/>
                  <a:pt x="4202401" y="110043"/>
                </a:cubicBezTo>
                <a:close/>
                <a:moveTo>
                  <a:pt x="4306301" y="108362"/>
                </a:moveTo>
                <a:cubicBezTo>
                  <a:pt x="4289164" y="124704"/>
                  <a:pt x="4272084" y="141092"/>
                  <a:pt x="4255081" y="157505"/>
                </a:cubicBezTo>
                <a:cubicBezTo>
                  <a:pt x="4240288" y="160165"/>
                  <a:pt x="4225494" y="163205"/>
                  <a:pt x="4210720" y="166607"/>
                </a:cubicBezTo>
                <a:cubicBezTo>
                  <a:pt x="4227762" y="150876"/>
                  <a:pt x="4244879" y="135176"/>
                  <a:pt x="4262074" y="119524"/>
                </a:cubicBezTo>
                <a:cubicBezTo>
                  <a:pt x="4276830" y="115434"/>
                  <a:pt x="4291565" y="111718"/>
                  <a:pt x="4306301" y="108362"/>
                </a:cubicBezTo>
                <a:close/>
                <a:moveTo>
                  <a:pt x="4357981" y="98191"/>
                </a:moveTo>
                <a:cubicBezTo>
                  <a:pt x="4340690" y="115392"/>
                  <a:pt x="4323476" y="132633"/>
                  <a:pt x="4306319" y="149906"/>
                </a:cubicBezTo>
                <a:cubicBezTo>
                  <a:pt x="4291604" y="151614"/>
                  <a:pt x="4276887" y="153733"/>
                  <a:pt x="4262151" y="156254"/>
                </a:cubicBezTo>
                <a:cubicBezTo>
                  <a:pt x="4279346" y="139678"/>
                  <a:pt x="4296618" y="123132"/>
                  <a:pt x="4313947" y="106633"/>
                </a:cubicBezTo>
                <a:cubicBezTo>
                  <a:pt x="4328644" y="103415"/>
                  <a:pt x="4343322" y="100608"/>
                  <a:pt x="4357981" y="98191"/>
                </a:cubicBezTo>
                <a:close/>
                <a:moveTo>
                  <a:pt x="4184476" y="91995"/>
                </a:moveTo>
                <a:cubicBezTo>
                  <a:pt x="4178905" y="95982"/>
                  <a:pt x="4173334" y="99960"/>
                  <a:pt x="4167781" y="103964"/>
                </a:cubicBezTo>
                <a:cubicBezTo>
                  <a:pt x="4163593" y="106206"/>
                  <a:pt x="4159405" y="108458"/>
                  <a:pt x="4155255" y="110717"/>
                </a:cubicBezTo>
                <a:cubicBezTo>
                  <a:pt x="4160903" y="106917"/>
                  <a:pt x="4166571" y="103146"/>
                  <a:pt x="4172219" y="99365"/>
                </a:cubicBezTo>
                <a:cubicBezTo>
                  <a:pt x="4176293" y="96898"/>
                  <a:pt x="4180384" y="94443"/>
                  <a:pt x="4184476" y="91995"/>
                </a:cubicBezTo>
                <a:close/>
                <a:moveTo>
                  <a:pt x="4408394" y="91559"/>
                </a:moveTo>
                <a:cubicBezTo>
                  <a:pt x="4391007" y="109597"/>
                  <a:pt x="4373677" y="127672"/>
                  <a:pt x="4356425" y="145777"/>
                </a:cubicBezTo>
                <a:cubicBezTo>
                  <a:pt x="4341823" y="146479"/>
                  <a:pt x="4327203" y="147612"/>
                  <a:pt x="4312583" y="149188"/>
                </a:cubicBezTo>
                <a:cubicBezTo>
                  <a:pt x="4329854" y="131785"/>
                  <a:pt x="4347242" y="114419"/>
                  <a:pt x="4364667" y="97094"/>
                </a:cubicBezTo>
                <a:cubicBezTo>
                  <a:pt x="4379268" y="94814"/>
                  <a:pt x="4393850" y="92975"/>
                  <a:pt x="4408394" y="91559"/>
                </a:cubicBezTo>
                <a:close/>
                <a:moveTo>
                  <a:pt x="4202190" y="91357"/>
                </a:moveTo>
                <a:cubicBezTo>
                  <a:pt x="4188588" y="101757"/>
                  <a:pt x="4175024" y="112201"/>
                  <a:pt x="4161499" y="122679"/>
                </a:cubicBezTo>
                <a:cubicBezTo>
                  <a:pt x="4150164" y="127889"/>
                  <a:pt x="4138886" y="133205"/>
                  <a:pt x="4127705" y="138621"/>
                </a:cubicBezTo>
                <a:cubicBezTo>
                  <a:pt x="4141057" y="128838"/>
                  <a:pt x="4154448" y="119088"/>
                  <a:pt x="4167878" y="109390"/>
                </a:cubicBezTo>
                <a:cubicBezTo>
                  <a:pt x="4179308" y="103257"/>
                  <a:pt x="4190740" y="97240"/>
                  <a:pt x="4202190" y="91357"/>
                </a:cubicBezTo>
                <a:close/>
                <a:moveTo>
                  <a:pt x="4258501" y="87371"/>
                </a:moveTo>
                <a:cubicBezTo>
                  <a:pt x="4242036" y="101463"/>
                  <a:pt x="4225648" y="115603"/>
                  <a:pt x="4209318" y="129791"/>
                </a:cubicBezTo>
                <a:cubicBezTo>
                  <a:pt x="4195255" y="134425"/>
                  <a:pt x="4181230" y="139339"/>
                  <a:pt x="4167244" y="144494"/>
                </a:cubicBezTo>
                <a:cubicBezTo>
                  <a:pt x="4183554" y="131003"/>
                  <a:pt x="4199904" y="117541"/>
                  <a:pt x="4216350" y="104151"/>
                </a:cubicBezTo>
                <a:cubicBezTo>
                  <a:pt x="4230393" y="98299"/>
                  <a:pt x="4244457" y="92694"/>
                  <a:pt x="4258501" y="87371"/>
                </a:cubicBezTo>
                <a:close/>
                <a:moveTo>
                  <a:pt x="4312660" y="68309"/>
                </a:moveTo>
                <a:cubicBezTo>
                  <a:pt x="4295791" y="83419"/>
                  <a:pt x="4279000" y="98585"/>
                  <a:pt x="4262267" y="113797"/>
                </a:cubicBezTo>
                <a:cubicBezTo>
                  <a:pt x="4257636" y="115063"/>
                  <a:pt x="4253006" y="116364"/>
                  <a:pt x="4248338" y="117712"/>
                </a:cubicBezTo>
                <a:cubicBezTo>
                  <a:pt x="4238732" y="120492"/>
                  <a:pt x="4229126" y="123430"/>
                  <a:pt x="4219539" y="126490"/>
                </a:cubicBezTo>
                <a:cubicBezTo>
                  <a:pt x="4236253" y="111983"/>
                  <a:pt x="4253044" y="97521"/>
                  <a:pt x="4269932" y="83119"/>
                </a:cubicBezTo>
                <a:cubicBezTo>
                  <a:pt x="4284168" y="77884"/>
                  <a:pt x="4298424" y="72931"/>
                  <a:pt x="4312660" y="68309"/>
                </a:cubicBezTo>
                <a:close/>
                <a:moveTo>
                  <a:pt x="4261574" y="62182"/>
                </a:moveTo>
                <a:cubicBezTo>
                  <a:pt x="4246397" y="74322"/>
                  <a:pt x="4231258" y="86502"/>
                  <a:pt x="4216215" y="98748"/>
                </a:cubicBezTo>
                <a:cubicBezTo>
                  <a:pt x="4203612" y="103970"/>
                  <a:pt x="4191085" y="109361"/>
                  <a:pt x="4178636" y="114907"/>
                </a:cubicBezTo>
                <a:cubicBezTo>
                  <a:pt x="4193583" y="103384"/>
                  <a:pt x="4208588" y="91924"/>
                  <a:pt x="4223650" y="80508"/>
                </a:cubicBezTo>
                <a:cubicBezTo>
                  <a:pt x="4236292" y="74222"/>
                  <a:pt x="4248914" y="68105"/>
                  <a:pt x="4261574" y="62182"/>
                </a:cubicBezTo>
                <a:close/>
                <a:moveTo>
                  <a:pt x="4365147" y="52772"/>
                </a:moveTo>
                <a:cubicBezTo>
                  <a:pt x="4347991" y="68833"/>
                  <a:pt x="4330911" y="84956"/>
                  <a:pt x="4313927" y="101123"/>
                </a:cubicBezTo>
                <a:cubicBezTo>
                  <a:pt x="4299749" y="104185"/>
                  <a:pt x="4285417" y="107640"/>
                  <a:pt x="4270912" y="111484"/>
                </a:cubicBezTo>
                <a:cubicBezTo>
                  <a:pt x="4287934" y="96028"/>
                  <a:pt x="4305032" y="80616"/>
                  <a:pt x="4322208" y="65269"/>
                </a:cubicBezTo>
                <a:cubicBezTo>
                  <a:pt x="4336521" y="60766"/>
                  <a:pt x="4350835" y="56585"/>
                  <a:pt x="4365147" y="52772"/>
                </a:cubicBezTo>
                <a:close/>
                <a:moveTo>
                  <a:pt x="4255523" y="51056"/>
                </a:moveTo>
                <a:cubicBezTo>
                  <a:pt x="4244726" y="59131"/>
                  <a:pt x="4233948" y="67242"/>
                  <a:pt x="4223208" y="75379"/>
                </a:cubicBezTo>
                <a:cubicBezTo>
                  <a:pt x="4214236" y="79817"/>
                  <a:pt x="4205341" y="84318"/>
                  <a:pt x="4196504" y="88873"/>
                </a:cubicBezTo>
                <a:cubicBezTo>
                  <a:pt x="4207051" y="81340"/>
                  <a:pt x="4217656" y="73842"/>
                  <a:pt x="4228281" y="66372"/>
                </a:cubicBezTo>
                <a:cubicBezTo>
                  <a:pt x="4237329" y="61202"/>
                  <a:pt x="4246417" y="56093"/>
                  <a:pt x="4255523" y="51056"/>
                </a:cubicBezTo>
                <a:close/>
                <a:moveTo>
                  <a:pt x="4416232" y="40733"/>
                </a:moveTo>
                <a:cubicBezTo>
                  <a:pt x="4398922" y="57669"/>
                  <a:pt x="4381688" y="74668"/>
                  <a:pt x="4364513" y="91709"/>
                </a:cubicBezTo>
                <a:cubicBezTo>
                  <a:pt x="4350335" y="93889"/>
                  <a:pt x="4336003" y="96481"/>
                  <a:pt x="4321459" y="99495"/>
                </a:cubicBezTo>
                <a:cubicBezTo>
                  <a:pt x="4338654" y="83163"/>
                  <a:pt x="4355944" y="66875"/>
                  <a:pt x="4373293" y="50654"/>
                </a:cubicBezTo>
                <a:cubicBezTo>
                  <a:pt x="4387626" y="46974"/>
                  <a:pt x="4401938" y="43654"/>
                  <a:pt x="4416232" y="40733"/>
                </a:cubicBezTo>
                <a:close/>
                <a:moveTo>
                  <a:pt x="4317617" y="37314"/>
                </a:moveTo>
                <a:cubicBezTo>
                  <a:pt x="4301516" y="50793"/>
                  <a:pt x="4285494" y="64335"/>
                  <a:pt x="4269548" y="77934"/>
                </a:cubicBezTo>
                <a:cubicBezTo>
                  <a:pt x="4256291" y="82777"/>
                  <a:pt x="4243093" y="87851"/>
                  <a:pt x="4229971" y="93131"/>
                </a:cubicBezTo>
                <a:cubicBezTo>
                  <a:pt x="4245859" y="80253"/>
                  <a:pt x="4261825" y="67434"/>
                  <a:pt x="4277847" y="54677"/>
                </a:cubicBezTo>
                <a:cubicBezTo>
                  <a:pt x="4291085" y="48662"/>
                  <a:pt x="4304341" y="42868"/>
                  <a:pt x="4317617" y="37314"/>
                </a:cubicBezTo>
                <a:close/>
                <a:moveTo>
                  <a:pt x="4466107" y="32188"/>
                </a:moveTo>
                <a:cubicBezTo>
                  <a:pt x="4448663" y="49980"/>
                  <a:pt x="4431313" y="67838"/>
                  <a:pt x="4414023" y="85736"/>
                </a:cubicBezTo>
                <a:cubicBezTo>
                  <a:pt x="4399883" y="86969"/>
                  <a:pt x="4385551" y="88645"/>
                  <a:pt x="4371065" y="90754"/>
                </a:cubicBezTo>
                <a:cubicBezTo>
                  <a:pt x="4388394" y="73557"/>
                  <a:pt x="4405800" y="56405"/>
                  <a:pt x="4423302" y="39319"/>
                </a:cubicBezTo>
                <a:cubicBezTo>
                  <a:pt x="4437596" y="36532"/>
                  <a:pt x="4451851" y="34151"/>
                  <a:pt x="4466107" y="32188"/>
                </a:cubicBezTo>
                <a:close/>
                <a:moveTo>
                  <a:pt x="4316579" y="18672"/>
                </a:moveTo>
                <a:cubicBezTo>
                  <a:pt x="4303303" y="29049"/>
                  <a:pt x="4290086" y="39477"/>
                  <a:pt x="4276925" y="49949"/>
                </a:cubicBezTo>
                <a:cubicBezTo>
                  <a:pt x="4265744" y="54991"/>
                  <a:pt x="4254639" y="60159"/>
                  <a:pt x="4243612" y="65438"/>
                </a:cubicBezTo>
                <a:cubicBezTo>
                  <a:pt x="4256580" y="55686"/>
                  <a:pt x="4269605" y="45973"/>
                  <a:pt x="4282670" y="36318"/>
                </a:cubicBezTo>
                <a:cubicBezTo>
                  <a:pt x="4293928" y="30311"/>
                  <a:pt x="4305225" y="24422"/>
                  <a:pt x="4316579" y="18672"/>
                </a:cubicBezTo>
                <a:close/>
                <a:moveTo>
                  <a:pt x="4371488" y="16173"/>
                </a:moveTo>
                <a:cubicBezTo>
                  <a:pt x="4354792" y="30808"/>
                  <a:pt x="4338173" y="45513"/>
                  <a:pt x="4321632" y="60280"/>
                </a:cubicBezTo>
                <a:cubicBezTo>
                  <a:pt x="4307953" y="64549"/>
                  <a:pt x="4294332" y="69102"/>
                  <a:pt x="4280749" y="73911"/>
                </a:cubicBezTo>
                <a:cubicBezTo>
                  <a:pt x="4297252" y="59876"/>
                  <a:pt x="4313832" y="45898"/>
                  <a:pt x="4330508" y="31996"/>
                </a:cubicBezTo>
                <a:cubicBezTo>
                  <a:pt x="4344149" y="26445"/>
                  <a:pt x="4357808" y="21166"/>
                  <a:pt x="4371488" y="16173"/>
                </a:cubicBezTo>
                <a:close/>
                <a:moveTo>
                  <a:pt x="4303323" y="15744"/>
                </a:moveTo>
                <a:cubicBezTo>
                  <a:pt x="4296464" y="20764"/>
                  <a:pt x="4289567" y="25771"/>
                  <a:pt x="4282727" y="30822"/>
                </a:cubicBezTo>
                <a:cubicBezTo>
                  <a:pt x="4277655" y="33525"/>
                  <a:pt x="4272621" y="36244"/>
                  <a:pt x="4267607" y="38972"/>
                </a:cubicBezTo>
                <a:cubicBezTo>
                  <a:pt x="4269548" y="37631"/>
                  <a:pt x="4271469" y="36272"/>
                  <a:pt x="4273429" y="34933"/>
                </a:cubicBezTo>
                <a:cubicBezTo>
                  <a:pt x="4278040" y="31763"/>
                  <a:pt x="4282650" y="28601"/>
                  <a:pt x="4287300" y="25444"/>
                </a:cubicBezTo>
                <a:cubicBezTo>
                  <a:pt x="4292621" y="22192"/>
                  <a:pt x="4297982" y="18958"/>
                  <a:pt x="4303323" y="15744"/>
                </a:cubicBezTo>
                <a:close/>
                <a:moveTo>
                  <a:pt x="4503360" y="0"/>
                </a:moveTo>
                <a:lnTo>
                  <a:pt x="4497947" y="0"/>
                </a:lnTo>
                <a:lnTo>
                  <a:pt x="4471582" y="26609"/>
                </a:lnTo>
                <a:cubicBezTo>
                  <a:pt x="4457750" y="28395"/>
                  <a:pt x="4443744" y="30591"/>
                  <a:pt x="4429585" y="33216"/>
                </a:cubicBezTo>
                <a:lnTo>
                  <a:pt x="4463972" y="0"/>
                </a:lnTo>
                <a:lnTo>
                  <a:pt x="4458313" y="0"/>
                </a:lnTo>
                <a:lnTo>
                  <a:pt x="4422553" y="34580"/>
                </a:lnTo>
                <a:cubicBezTo>
                  <a:pt x="4408739" y="37260"/>
                  <a:pt x="4394772" y="40332"/>
                  <a:pt x="4380652" y="43802"/>
                </a:cubicBezTo>
                <a:lnTo>
                  <a:pt x="4428070" y="0"/>
                </a:lnTo>
                <a:lnTo>
                  <a:pt x="4422094" y="0"/>
                </a:lnTo>
                <a:lnTo>
                  <a:pt x="4372621" y="45794"/>
                </a:lnTo>
                <a:cubicBezTo>
                  <a:pt x="4362093" y="48478"/>
                  <a:pt x="4351488" y="51365"/>
                  <a:pt x="4340767" y="54482"/>
                </a:cubicBezTo>
                <a:cubicBezTo>
                  <a:pt x="4337520" y="55425"/>
                  <a:pt x="4334292" y="56407"/>
                  <a:pt x="4331046" y="57384"/>
                </a:cubicBezTo>
                <a:cubicBezTo>
                  <a:pt x="4347972" y="42313"/>
                  <a:pt x="4364955" y="27298"/>
                  <a:pt x="4382035" y="12367"/>
                </a:cubicBezTo>
                <a:lnTo>
                  <a:pt x="4419374" y="0"/>
                </a:lnTo>
                <a:lnTo>
                  <a:pt x="4405472" y="0"/>
                </a:lnTo>
                <a:lnTo>
                  <a:pt x="4390949" y="4615"/>
                </a:lnTo>
                <a:lnTo>
                  <a:pt x="4396299" y="0"/>
                </a:lnTo>
                <a:lnTo>
                  <a:pt x="4390068" y="0"/>
                </a:lnTo>
                <a:lnTo>
                  <a:pt x="4380555" y="8232"/>
                </a:lnTo>
                <a:cubicBezTo>
                  <a:pt x="4367549" y="12797"/>
                  <a:pt x="4354619" y="17608"/>
                  <a:pt x="4341766" y="22632"/>
                </a:cubicBezTo>
                <a:lnTo>
                  <a:pt x="4369276" y="0"/>
                </a:lnTo>
                <a:lnTo>
                  <a:pt x="4362637" y="0"/>
                </a:lnTo>
                <a:lnTo>
                  <a:pt x="4329221" y="27604"/>
                </a:lnTo>
                <a:cubicBezTo>
                  <a:pt x="4316906" y="32570"/>
                  <a:pt x="4304649" y="37713"/>
                  <a:pt x="4292487" y="43031"/>
                </a:cubicBezTo>
                <a:cubicBezTo>
                  <a:pt x="4306896" y="31629"/>
                  <a:pt x="4321401" y="20301"/>
                  <a:pt x="4335926" y="9020"/>
                </a:cubicBezTo>
                <a:lnTo>
                  <a:pt x="4354931" y="0"/>
                </a:lnTo>
                <a:lnTo>
                  <a:pt x="4340630" y="0"/>
                </a:lnTo>
                <a:lnTo>
                  <a:pt x="4335964" y="3589"/>
                </a:lnTo>
                <a:cubicBezTo>
                  <a:pt x="4326761" y="8102"/>
                  <a:pt x="4317617" y="12684"/>
                  <a:pt x="4308548" y="17329"/>
                </a:cubicBezTo>
                <a:lnTo>
                  <a:pt x="4332493" y="0"/>
                </a:lnTo>
                <a:lnTo>
                  <a:pt x="4318205" y="0"/>
                </a:lnTo>
                <a:lnTo>
                  <a:pt x="4287319" y="20034"/>
                </a:lnTo>
                <a:cubicBezTo>
                  <a:pt x="4251258" y="42009"/>
                  <a:pt x="4217272" y="63970"/>
                  <a:pt x="4186014" y="84677"/>
                </a:cubicBezTo>
                <a:cubicBezTo>
                  <a:pt x="4181499" y="87674"/>
                  <a:pt x="4177004" y="90700"/>
                  <a:pt x="4172507" y="93711"/>
                </a:cubicBezTo>
                <a:cubicBezTo>
                  <a:pt x="4147474" y="108840"/>
                  <a:pt x="4123593" y="123785"/>
                  <a:pt x="4101135" y="138097"/>
                </a:cubicBezTo>
                <a:cubicBezTo>
                  <a:pt x="4084209" y="148903"/>
                  <a:pt x="4067341" y="159802"/>
                  <a:pt x="4050549" y="170759"/>
                </a:cubicBezTo>
                <a:cubicBezTo>
                  <a:pt x="4038926" y="177718"/>
                  <a:pt x="4027494" y="184647"/>
                  <a:pt x="4016275" y="191510"/>
                </a:cubicBezTo>
                <a:cubicBezTo>
                  <a:pt x="3983345" y="211667"/>
                  <a:pt x="3950646" y="232111"/>
                  <a:pt x="3918197" y="252722"/>
                </a:cubicBezTo>
                <a:cubicBezTo>
                  <a:pt x="3871627" y="280130"/>
                  <a:pt x="3825479" y="307999"/>
                  <a:pt x="3779812" y="336018"/>
                </a:cubicBezTo>
                <a:cubicBezTo>
                  <a:pt x="3729727" y="364576"/>
                  <a:pt x="3680120" y="393437"/>
                  <a:pt x="3631206" y="422115"/>
                </a:cubicBezTo>
                <a:cubicBezTo>
                  <a:pt x="3592302" y="443365"/>
                  <a:pt x="3553762" y="464585"/>
                  <a:pt x="3515857" y="485465"/>
                </a:cubicBezTo>
                <a:cubicBezTo>
                  <a:pt x="3500756" y="493789"/>
                  <a:pt x="3485733" y="502056"/>
                  <a:pt x="3470767" y="510294"/>
                </a:cubicBezTo>
                <a:cubicBezTo>
                  <a:pt x="3410824" y="541120"/>
                  <a:pt x="3351881" y="571356"/>
                  <a:pt x="3293458" y="600660"/>
                </a:cubicBezTo>
                <a:cubicBezTo>
                  <a:pt x="3225677" y="632514"/>
                  <a:pt x="3158647" y="663234"/>
                  <a:pt x="3091711" y="692187"/>
                </a:cubicBezTo>
                <a:cubicBezTo>
                  <a:pt x="3011079" y="724924"/>
                  <a:pt x="2930810" y="755260"/>
                  <a:pt x="2849851" y="782004"/>
                </a:cubicBezTo>
                <a:cubicBezTo>
                  <a:pt x="2800975" y="797104"/>
                  <a:pt x="2751965" y="810956"/>
                  <a:pt x="2702609" y="823233"/>
                </a:cubicBezTo>
                <a:cubicBezTo>
                  <a:pt x="2563744" y="857795"/>
                  <a:pt x="2438116" y="869918"/>
                  <a:pt x="2328645" y="859371"/>
                </a:cubicBezTo>
                <a:cubicBezTo>
                  <a:pt x="2296216" y="855817"/>
                  <a:pt x="2264842" y="850456"/>
                  <a:pt x="2235006" y="843290"/>
                </a:cubicBezTo>
                <a:cubicBezTo>
                  <a:pt x="2188244" y="831897"/>
                  <a:pt x="2144651" y="816336"/>
                  <a:pt x="2101020" y="798949"/>
                </a:cubicBezTo>
                <a:cubicBezTo>
                  <a:pt x="2063499" y="782023"/>
                  <a:pt x="2027457" y="762753"/>
                  <a:pt x="1990070" y="742772"/>
                </a:cubicBezTo>
                <a:cubicBezTo>
                  <a:pt x="1977179" y="735856"/>
                  <a:pt x="1964134" y="728882"/>
                  <a:pt x="1950840" y="721908"/>
                </a:cubicBezTo>
                <a:cubicBezTo>
                  <a:pt x="1946478" y="719007"/>
                  <a:pt x="1942098" y="716087"/>
                  <a:pt x="1937679" y="713167"/>
                </a:cubicBezTo>
                <a:cubicBezTo>
                  <a:pt x="1907766" y="693244"/>
                  <a:pt x="1877103" y="672840"/>
                  <a:pt x="1844155" y="653321"/>
                </a:cubicBezTo>
                <a:cubicBezTo>
                  <a:pt x="1815567" y="630612"/>
                  <a:pt x="1785673" y="608096"/>
                  <a:pt x="1753013" y="587312"/>
                </a:cubicBezTo>
                <a:cubicBezTo>
                  <a:pt x="1733186" y="569600"/>
                  <a:pt x="1712417" y="552382"/>
                  <a:pt x="1690189" y="536315"/>
                </a:cubicBezTo>
                <a:cubicBezTo>
                  <a:pt x="1684310" y="532073"/>
                  <a:pt x="1678316" y="528043"/>
                  <a:pt x="1672206" y="524179"/>
                </a:cubicBezTo>
                <a:cubicBezTo>
                  <a:pt x="1659930" y="512195"/>
                  <a:pt x="1647231" y="500558"/>
                  <a:pt x="1633917" y="489482"/>
                </a:cubicBezTo>
                <a:cubicBezTo>
                  <a:pt x="1622716" y="480128"/>
                  <a:pt x="1610958" y="471636"/>
                  <a:pt x="1598682" y="463939"/>
                </a:cubicBezTo>
                <a:cubicBezTo>
                  <a:pt x="1591842" y="456670"/>
                  <a:pt x="1584849" y="449550"/>
                  <a:pt x="1577625" y="442656"/>
                </a:cubicBezTo>
                <a:cubicBezTo>
                  <a:pt x="1495359" y="364037"/>
                  <a:pt x="1383007" y="339409"/>
                  <a:pt x="1234093" y="367368"/>
                </a:cubicBezTo>
                <a:cubicBezTo>
                  <a:pt x="1198398" y="374073"/>
                  <a:pt x="1162221" y="383479"/>
                  <a:pt x="1126025" y="394672"/>
                </a:cubicBezTo>
                <a:cubicBezTo>
                  <a:pt x="1070464" y="313082"/>
                  <a:pt x="1014173" y="228109"/>
                  <a:pt x="959707" y="145887"/>
                </a:cubicBezTo>
                <a:lnTo>
                  <a:pt x="861537" y="0"/>
                </a:lnTo>
                <a:lnTo>
                  <a:pt x="856895" y="0"/>
                </a:lnTo>
                <a:lnTo>
                  <a:pt x="956498" y="148020"/>
                </a:lnTo>
                <a:cubicBezTo>
                  <a:pt x="1010753" y="229926"/>
                  <a:pt x="1066833" y="314563"/>
                  <a:pt x="1122202" y="395879"/>
                </a:cubicBezTo>
                <a:cubicBezTo>
                  <a:pt x="1111751" y="399145"/>
                  <a:pt x="1101319" y="402555"/>
                  <a:pt x="1090886" y="406094"/>
                </a:cubicBezTo>
                <a:cubicBezTo>
                  <a:pt x="1031714" y="323912"/>
                  <a:pt x="971733" y="238057"/>
                  <a:pt x="913693" y="154976"/>
                </a:cubicBezTo>
                <a:lnTo>
                  <a:pt x="803811" y="0"/>
                </a:lnTo>
                <a:lnTo>
                  <a:pt x="798994" y="0"/>
                </a:lnTo>
                <a:lnTo>
                  <a:pt x="910466" y="157222"/>
                </a:lnTo>
                <a:cubicBezTo>
                  <a:pt x="968275" y="239988"/>
                  <a:pt x="1028024" y="325503"/>
                  <a:pt x="1087006" y="407412"/>
                </a:cubicBezTo>
                <a:cubicBezTo>
                  <a:pt x="1076747" y="410928"/>
                  <a:pt x="1066506" y="414562"/>
                  <a:pt x="1056285" y="418291"/>
                </a:cubicBezTo>
                <a:cubicBezTo>
                  <a:pt x="992713" y="335103"/>
                  <a:pt x="928256" y="247830"/>
                  <a:pt x="865894" y="163378"/>
                </a:cubicBezTo>
                <a:lnTo>
                  <a:pt x="743547" y="0"/>
                </a:lnTo>
                <a:lnTo>
                  <a:pt x="738526" y="0"/>
                </a:lnTo>
                <a:lnTo>
                  <a:pt x="862666" y="165768"/>
                </a:lnTo>
                <a:cubicBezTo>
                  <a:pt x="924798" y="249895"/>
                  <a:pt x="988986" y="336815"/>
                  <a:pt x="1052328" y="419732"/>
                </a:cubicBezTo>
                <a:cubicBezTo>
                  <a:pt x="1042242" y="423437"/>
                  <a:pt x="1032194" y="427242"/>
                  <a:pt x="1022165" y="431116"/>
                </a:cubicBezTo>
                <a:cubicBezTo>
                  <a:pt x="954077" y="347426"/>
                  <a:pt x="884933" y="259223"/>
                  <a:pt x="818036" y="173887"/>
                </a:cubicBezTo>
                <a:lnTo>
                  <a:pt x="679964" y="0"/>
                </a:lnTo>
                <a:lnTo>
                  <a:pt x="674729" y="0"/>
                </a:lnTo>
                <a:lnTo>
                  <a:pt x="814809" y="176421"/>
                </a:lnTo>
                <a:cubicBezTo>
                  <a:pt x="881436" y="261417"/>
                  <a:pt x="950292" y="349259"/>
                  <a:pt x="1018150" y="432674"/>
                </a:cubicBezTo>
                <a:cubicBezTo>
                  <a:pt x="1008236" y="436524"/>
                  <a:pt x="998361" y="440443"/>
                  <a:pt x="988525" y="444414"/>
                </a:cubicBezTo>
                <a:cubicBezTo>
                  <a:pt x="914366" y="359161"/>
                  <a:pt x="842244" y="272654"/>
                  <a:pt x="765914" y="181097"/>
                </a:cubicBezTo>
                <a:lnTo>
                  <a:pt x="613122" y="0"/>
                </a:lnTo>
                <a:lnTo>
                  <a:pt x="607636" y="0"/>
                </a:lnTo>
                <a:lnTo>
                  <a:pt x="762686" y="183781"/>
                </a:lnTo>
                <a:cubicBezTo>
                  <a:pt x="838708" y="274967"/>
                  <a:pt x="910562" y="361141"/>
                  <a:pt x="984432" y="446080"/>
                </a:cubicBezTo>
                <a:cubicBezTo>
                  <a:pt x="974692" y="450032"/>
                  <a:pt x="964990" y="454028"/>
                  <a:pt x="955345" y="458055"/>
                </a:cubicBezTo>
                <a:cubicBezTo>
                  <a:pt x="955288" y="457988"/>
                  <a:pt x="955230" y="457918"/>
                  <a:pt x="955153" y="457851"/>
                </a:cubicBezTo>
                <a:cubicBezTo>
                  <a:pt x="871177" y="368369"/>
                  <a:pt x="789545" y="276687"/>
                  <a:pt x="703110" y="179625"/>
                </a:cubicBezTo>
                <a:lnTo>
                  <a:pt x="541433" y="0"/>
                </a:lnTo>
                <a:lnTo>
                  <a:pt x="535683" y="0"/>
                </a:lnTo>
                <a:lnTo>
                  <a:pt x="699920" y="182469"/>
                </a:lnTo>
                <a:cubicBezTo>
                  <a:pt x="786067" y="279209"/>
                  <a:pt x="867431" y="370603"/>
                  <a:pt x="951157" y="459820"/>
                </a:cubicBezTo>
                <a:cubicBezTo>
                  <a:pt x="941570" y="463836"/>
                  <a:pt x="932060" y="467870"/>
                  <a:pt x="922627" y="471916"/>
                </a:cubicBezTo>
                <a:lnTo>
                  <a:pt x="920571" y="469897"/>
                </a:lnTo>
                <a:cubicBezTo>
                  <a:pt x="827700" y="378277"/>
                  <a:pt x="737288" y="283425"/>
                  <a:pt x="641573" y="183007"/>
                </a:cubicBezTo>
                <a:lnTo>
                  <a:pt x="465458" y="0"/>
                </a:lnTo>
                <a:lnTo>
                  <a:pt x="459404" y="0"/>
                </a:lnTo>
                <a:lnTo>
                  <a:pt x="638422" y="186021"/>
                </a:lnTo>
                <a:cubicBezTo>
                  <a:pt x="734156" y="286464"/>
                  <a:pt x="824588" y="381337"/>
                  <a:pt x="917516" y="473006"/>
                </a:cubicBezTo>
                <a:lnTo>
                  <a:pt x="918285" y="473776"/>
                </a:lnTo>
                <a:cubicBezTo>
                  <a:pt x="908890" y="477811"/>
                  <a:pt x="899573" y="481847"/>
                  <a:pt x="890312" y="485872"/>
                </a:cubicBezTo>
                <a:cubicBezTo>
                  <a:pt x="888871" y="484568"/>
                  <a:pt x="887411" y="483234"/>
                  <a:pt x="885970" y="481935"/>
                </a:cubicBezTo>
                <a:cubicBezTo>
                  <a:pt x="782360" y="387865"/>
                  <a:pt x="681342" y="289173"/>
                  <a:pt x="574369" y="184686"/>
                </a:cubicBezTo>
                <a:lnTo>
                  <a:pt x="378886" y="0"/>
                </a:lnTo>
                <a:lnTo>
                  <a:pt x="372420" y="0"/>
                </a:lnTo>
                <a:lnTo>
                  <a:pt x="571276" y="187869"/>
                </a:lnTo>
                <a:cubicBezTo>
                  <a:pt x="678249" y="292387"/>
                  <a:pt x="779305" y="391108"/>
                  <a:pt x="882992" y="485230"/>
                </a:cubicBezTo>
                <a:cubicBezTo>
                  <a:pt x="883934" y="486085"/>
                  <a:pt x="884894" y="486961"/>
                  <a:pt x="885836" y="487818"/>
                </a:cubicBezTo>
                <a:cubicBezTo>
                  <a:pt x="876614" y="491839"/>
                  <a:pt x="867469" y="495837"/>
                  <a:pt x="858420" y="499803"/>
                </a:cubicBezTo>
                <a:cubicBezTo>
                  <a:pt x="856057" y="497857"/>
                  <a:pt x="853713" y="495918"/>
                  <a:pt x="851369" y="493968"/>
                </a:cubicBezTo>
                <a:cubicBezTo>
                  <a:pt x="734617" y="397097"/>
                  <a:pt x="620517" y="293663"/>
                  <a:pt x="499730" y="184154"/>
                </a:cubicBezTo>
                <a:lnTo>
                  <a:pt x="290742" y="0"/>
                </a:lnTo>
                <a:lnTo>
                  <a:pt x="283883" y="0"/>
                </a:lnTo>
                <a:lnTo>
                  <a:pt x="496695" y="187525"/>
                </a:lnTo>
                <a:cubicBezTo>
                  <a:pt x="617520" y="297069"/>
                  <a:pt x="731639" y="400534"/>
                  <a:pt x="848468" y="497465"/>
                </a:cubicBezTo>
                <a:cubicBezTo>
                  <a:pt x="850236" y="498929"/>
                  <a:pt x="851984" y="500383"/>
                  <a:pt x="853752" y="501845"/>
                </a:cubicBezTo>
                <a:cubicBezTo>
                  <a:pt x="853502" y="501956"/>
                  <a:pt x="853252" y="502068"/>
                  <a:pt x="852983" y="502179"/>
                </a:cubicBezTo>
                <a:cubicBezTo>
                  <a:pt x="844203" y="506026"/>
                  <a:pt x="835500" y="509835"/>
                  <a:pt x="826874" y="513599"/>
                </a:cubicBezTo>
                <a:cubicBezTo>
                  <a:pt x="823492" y="511063"/>
                  <a:pt x="820111" y="508525"/>
                  <a:pt x="816749" y="505999"/>
                </a:cubicBezTo>
                <a:cubicBezTo>
                  <a:pt x="683667" y="405919"/>
                  <a:pt x="553217" y="296504"/>
                  <a:pt x="415101" y="180669"/>
                </a:cubicBezTo>
                <a:lnTo>
                  <a:pt x="194647" y="0"/>
                </a:lnTo>
                <a:lnTo>
                  <a:pt x="187350" y="0"/>
                </a:lnTo>
                <a:lnTo>
                  <a:pt x="412123" y="184213"/>
                </a:lnTo>
                <a:cubicBezTo>
                  <a:pt x="550277" y="300089"/>
                  <a:pt x="680785" y="409542"/>
                  <a:pt x="813963" y="509695"/>
                </a:cubicBezTo>
                <a:cubicBezTo>
                  <a:pt x="816634" y="511699"/>
                  <a:pt x="819324" y="513712"/>
                  <a:pt x="821994" y="515720"/>
                </a:cubicBezTo>
                <a:cubicBezTo>
                  <a:pt x="813118" y="519589"/>
                  <a:pt x="804319" y="523399"/>
                  <a:pt x="795654" y="527130"/>
                </a:cubicBezTo>
                <a:cubicBezTo>
                  <a:pt x="791120" y="524095"/>
                  <a:pt x="786625" y="521059"/>
                  <a:pt x="782110" y="518023"/>
                </a:cubicBezTo>
                <a:cubicBezTo>
                  <a:pt x="628336" y="414267"/>
                  <a:pt x="476964" y="297100"/>
                  <a:pt x="316735" y="173051"/>
                </a:cubicBezTo>
                <a:lnTo>
                  <a:pt x="89185" y="0"/>
                </a:lnTo>
                <a:lnTo>
                  <a:pt x="81383" y="0"/>
                </a:lnTo>
                <a:lnTo>
                  <a:pt x="313834" y="176786"/>
                </a:lnTo>
                <a:cubicBezTo>
                  <a:pt x="474139" y="300881"/>
                  <a:pt x="625569" y="418094"/>
                  <a:pt x="779478" y="521935"/>
                </a:cubicBezTo>
                <a:cubicBezTo>
                  <a:pt x="783147" y="524406"/>
                  <a:pt x="786816" y="526876"/>
                  <a:pt x="790486" y="529345"/>
                </a:cubicBezTo>
                <a:cubicBezTo>
                  <a:pt x="781764" y="533082"/>
                  <a:pt x="773138" y="536740"/>
                  <a:pt x="764665" y="540281"/>
                </a:cubicBezTo>
                <a:cubicBezTo>
                  <a:pt x="758921" y="536871"/>
                  <a:pt x="753176" y="533464"/>
                  <a:pt x="747470" y="530048"/>
                </a:cubicBezTo>
                <a:cubicBezTo>
                  <a:pt x="566800" y="422051"/>
                  <a:pt x="387954" y="294397"/>
                  <a:pt x="198638" y="159243"/>
                </a:cubicBezTo>
                <a:lnTo>
                  <a:pt x="0" y="19178"/>
                </a:lnTo>
                <a:lnTo>
                  <a:pt x="0" y="25062"/>
                </a:lnTo>
                <a:lnTo>
                  <a:pt x="195833" y="163151"/>
                </a:lnTo>
                <a:cubicBezTo>
                  <a:pt x="385245" y="298360"/>
                  <a:pt x="564168" y="426070"/>
                  <a:pt x="745011" y="534169"/>
                </a:cubicBezTo>
                <a:cubicBezTo>
                  <a:pt x="749699" y="536976"/>
                  <a:pt x="754425" y="539774"/>
                  <a:pt x="759132" y="542575"/>
                </a:cubicBezTo>
                <a:cubicBezTo>
                  <a:pt x="750525" y="546146"/>
                  <a:pt x="742033" y="549608"/>
                  <a:pt x="733734" y="552918"/>
                </a:cubicBezTo>
                <a:cubicBezTo>
                  <a:pt x="726741" y="549314"/>
                  <a:pt x="719766" y="545704"/>
                  <a:pt x="712812" y="542073"/>
                </a:cubicBezTo>
                <a:cubicBezTo>
                  <a:pt x="496195" y="429152"/>
                  <a:pt x="280002" y="286535"/>
                  <a:pt x="51128" y="135543"/>
                </a:cubicBezTo>
                <a:lnTo>
                  <a:pt x="0" y="102048"/>
                </a:lnTo>
                <a:lnTo>
                  <a:pt x="0" y="107899"/>
                </a:lnTo>
                <a:lnTo>
                  <a:pt x="48438" y="139632"/>
                </a:lnTo>
                <a:cubicBezTo>
                  <a:pt x="277427" y="290694"/>
                  <a:pt x="493717" y="433377"/>
                  <a:pt x="710544" y="546413"/>
                </a:cubicBezTo>
                <a:cubicBezTo>
                  <a:pt x="716250" y="549389"/>
                  <a:pt x="721976" y="552346"/>
                  <a:pt x="727701" y="555305"/>
                </a:cubicBezTo>
                <a:cubicBezTo>
                  <a:pt x="719151" y="558672"/>
                  <a:pt x="710756" y="561879"/>
                  <a:pt x="702591" y="564897"/>
                </a:cubicBezTo>
                <a:cubicBezTo>
                  <a:pt x="694426" y="561320"/>
                  <a:pt x="686261" y="557727"/>
                  <a:pt x="678134" y="554102"/>
                </a:cubicBezTo>
                <a:cubicBezTo>
                  <a:pt x="478236" y="465103"/>
                  <a:pt x="276783" y="349709"/>
                  <a:pt x="68262" y="223616"/>
                </a:cubicBezTo>
                <a:lnTo>
                  <a:pt x="0" y="181873"/>
                </a:lnTo>
                <a:lnTo>
                  <a:pt x="0" y="187702"/>
                </a:lnTo>
                <a:lnTo>
                  <a:pt x="65775" y="227925"/>
                </a:lnTo>
                <a:cubicBezTo>
                  <a:pt x="274408" y="354085"/>
                  <a:pt x="475998" y="469550"/>
                  <a:pt x="676097" y="558651"/>
                </a:cubicBezTo>
                <a:cubicBezTo>
                  <a:pt x="682668" y="561575"/>
                  <a:pt x="689258" y="564475"/>
                  <a:pt x="695828" y="567368"/>
                </a:cubicBezTo>
                <a:cubicBezTo>
                  <a:pt x="692562" y="568546"/>
                  <a:pt x="689334" y="569696"/>
                  <a:pt x="686126" y="570809"/>
                </a:cubicBezTo>
                <a:cubicBezTo>
                  <a:pt x="680977" y="572597"/>
                  <a:pt x="675867" y="574336"/>
                  <a:pt x="670737" y="576092"/>
                </a:cubicBezTo>
                <a:cubicBezTo>
                  <a:pt x="661631" y="572803"/>
                  <a:pt x="652524" y="569495"/>
                  <a:pt x="643437" y="566134"/>
                </a:cubicBezTo>
                <a:cubicBezTo>
                  <a:pt x="473756" y="503419"/>
                  <a:pt x="305520" y="423273"/>
                  <a:pt x="131422" y="330560"/>
                </a:cubicBezTo>
                <a:lnTo>
                  <a:pt x="0" y="257618"/>
                </a:lnTo>
                <a:lnTo>
                  <a:pt x="0" y="263415"/>
                </a:lnTo>
                <a:lnTo>
                  <a:pt x="129181" y="335111"/>
                </a:lnTo>
                <a:cubicBezTo>
                  <a:pt x="303402" y="427885"/>
                  <a:pt x="471786" y="508095"/>
                  <a:pt x="641669" y="570886"/>
                </a:cubicBezTo>
                <a:cubicBezTo>
                  <a:pt x="648816" y="573520"/>
                  <a:pt x="655944" y="576123"/>
                  <a:pt x="663091" y="578713"/>
                </a:cubicBezTo>
                <a:cubicBezTo>
                  <a:pt x="654964" y="581466"/>
                  <a:pt x="646876" y="584171"/>
                  <a:pt x="638807" y="586839"/>
                </a:cubicBezTo>
                <a:cubicBezTo>
                  <a:pt x="628720" y="583983"/>
                  <a:pt x="618673" y="581103"/>
                  <a:pt x="608720" y="578171"/>
                </a:cubicBezTo>
                <a:cubicBezTo>
                  <a:pt x="433084" y="526469"/>
                  <a:pt x="257125" y="455276"/>
                  <a:pt x="72415" y="366947"/>
                </a:cubicBezTo>
                <a:lnTo>
                  <a:pt x="0" y="330051"/>
                </a:lnTo>
                <a:lnTo>
                  <a:pt x="0" y="335827"/>
                </a:lnTo>
                <a:lnTo>
                  <a:pt x="70342" y="371666"/>
                </a:lnTo>
                <a:cubicBezTo>
                  <a:pt x="255227" y="460071"/>
                  <a:pt x="431383" y="531335"/>
                  <a:pt x="607260" y="583108"/>
                </a:cubicBezTo>
                <a:cubicBezTo>
                  <a:pt x="614811" y="585331"/>
                  <a:pt x="622419" y="587527"/>
                  <a:pt x="630046" y="589708"/>
                </a:cubicBezTo>
                <a:cubicBezTo>
                  <a:pt x="622303" y="592240"/>
                  <a:pt x="614580" y="594737"/>
                  <a:pt x="606876" y="597183"/>
                </a:cubicBezTo>
                <a:cubicBezTo>
                  <a:pt x="595868" y="594916"/>
                  <a:pt x="584878" y="592605"/>
                  <a:pt x="573985" y="590215"/>
                </a:cubicBezTo>
                <a:cubicBezTo>
                  <a:pt x="408828" y="553957"/>
                  <a:pt x="239882" y="500165"/>
                  <a:pt x="56677" y="424516"/>
                </a:cubicBezTo>
                <a:lnTo>
                  <a:pt x="0" y="399903"/>
                </a:lnTo>
                <a:lnTo>
                  <a:pt x="0" y="405611"/>
                </a:lnTo>
                <a:lnTo>
                  <a:pt x="54828" y="429419"/>
                </a:lnTo>
                <a:cubicBezTo>
                  <a:pt x="238268" y="505157"/>
                  <a:pt x="407455" y="559021"/>
                  <a:pt x="572871" y="595339"/>
                </a:cubicBezTo>
                <a:cubicBezTo>
                  <a:pt x="580748" y="597068"/>
                  <a:pt x="588682" y="598759"/>
                  <a:pt x="596617" y="600430"/>
                </a:cubicBezTo>
                <a:cubicBezTo>
                  <a:pt x="589374" y="602697"/>
                  <a:pt x="582150" y="604945"/>
                  <a:pt x="574927" y="607154"/>
                </a:cubicBezTo>
                <a:cubicBezTo>
                  <a:pt x="562995" y="605598"/>
                  <a:pt x="551084" y="603984"/>
                  <a:pt x="539250" y="602274"/>
                </a:cubicBezTo>
                <a:cubicBezTo>
                  <a:pt x="365966" y="577129"/>
                  <a:pt x="188124" y="531860"/>
                  <a:pt x="3124" y="465534"/>
                </a:cubicBezTo>
                <a:lnTo>
                  <a:pt x="0" y="464337"/>
                </a:lnTo>
                <a:lnTo>
                  <a:pt x="0" y="470217"/>
                </a:lnTo>
                <a:lnTo>
                  <a:pt x="130878" y="514287"/>
                </a:lnTo>
                <a:cubicBezTo>
                  <a:pt x="269324" y="557276"/>
                  <a:pt x="403761" y="587991"/>
                  <a:pt x="538500" y="607538"/>
                </a:cubicBezTo>
                <a:cubicBezTo>
                  <a:pt x="546512" y="608710"/>
                  <a:pt x="554581" y="609805"/>
                  <a:pt x="562650" y="610901"/>
                </a:cubicBezTo>
                <a:cubicBezTo>
                  <a:pt x="556079" y="612879"/>
                  <a:pt x="549509" y="614820"/>
                  <a:pt x="542957" y="616741"/>
                </a:cubicBezTo>
                <a:cubicBezTo>
                  <a:pt x="530143" y="616030"/>
                  <a:pt x="517348" y="615243"/>
                  <a:pt x="504514" y="614339"/>
                </a:cubicBezTo>
                <a:cubicBezTo>
                  <a:pt x="367649" y="604614"/>
                  <a:pt x="231039" y="583028"/>
                  <a:pt x="93587" y="549250"/>
                </a:cubicBezTo>
                <a:lnTo>
                  <a:pt x="0" y="523535"/>
                </a:lnTo>
                <a:lnTo>
                  <a:pt x="0" y="529151"/>
                </a:lnTo>
                <a:lnTo>
                  <a:pt x="92363" y="554526"/>
                </a:lnTo>
                <a:cubicBezTo>
                  <a:pt x="230082" y="588366"/>
                  <a:pt x="366965" y="609993"/>
                  <a:pt x="504111" y="619738"/>
                </a:cubicBezTo>
                <a:cubicBezTo>
                  <a:pt x="511872" y="620295"/>
                  <a:pt x="519692" y="620776"/>
                  <a:pt x="527492" y="621237"/>
                </a:cubicBezTo>
                <a:cubicBezTo>
                  <a:pt x="522381" y="622716"/>
                  <a:pt x="517252" y="624195"/>
                  <a:pt x="512160" y="625617"/>
                </a:cubicBezTo>
                <a:cubicBezTo>
                  <a:pt x="497982" y="626097"/>
                  <a:pt x="483822" y="626386"/>
                  <a:pt x="469740" y="626424"/>
                </a:cubicBezTo>
                <a:cubicBezTo>
                  <a:pt x="327631" y="626792"/>
                  <a:pt x="187969" y="614397"/>
                  <a:pt x="49668" y="588970"/>
                </a:cubicBezTo>
                <a:lnTo>
                  <a:pt x="0" y="578242"/>
                </a:lnTo>
                <a:lnTo>
                  <a:pt x="0" y="583582"/>
                </a:lnTo>
                <a:lnTo>
                  <a:pt x="56626" y="595555"/>
                </a:lnTo>
                <a:cubicBezTo>
                  <a:pt x="192781" y="620071"/>
                  <a:pt x="331216" y="632279"/>
                  <a:pt x="469760" y="631919"/>
                </a:cubicBezTo>
                <a:cubicBezTo>
                  <a:pt x="476560" y="631899"/>
                  <a:pt x="483361" y="631823"/>
                  <a:pt x="490201" y="631707"/>
                </a:cubicBezTo>
                <a:cubicBezTo>
                  <a:pt x="486416" y="632725"/>
                  <a:pt x="482651" y="633744"/>
                  <a:pt x="478885" y="634743"/>
                </a:cubicBezTo>
                <a:cubicBezTo>
                  <a:pt x="464245" y="636145"/>
                  <a:pt x="449587" y="637413"/>
                  <a:pt x="434985" y="638508"/>
                </a:cubicBezTo>
                <a:cubicBezTo>
                  <a:pt x="288747" y="649603"/>
                  <a:pt x="146738" y="646795"/>
                  <a:pt x="7870" y="629877"/>
                </a:cubicBezTo>
                <a:lnTo>
                  <a:pt x="0" y="628642"/>
                </a:lnTo>
                <a:lnTo>
                  <a:pt x="0" y="633629"/>
                </a:lnTo>
                <a:lnTo>
                  <a:pt x="20367" y="636664"/>
                </a:lnTo>
                <a:cubicBezTo>
                  <a:pt x="155580" y="652250"/>
                  <a:pt x="294646" y="654757"/>
                  <a:pt x="435408" y="644080"/>
                </a:cubicBezTo>
                <a:cubicBezTo>
                  <a:pt x="439116" y="643811"/>
                  <a:pt x="442843" y="643484"/>
                  <a:pt x="446570" y="643177"/>
                </a:cubicBezTo>
                <a:cubicBezTo>
                  <a:pt x="446417" y="643235"/>
                  <a:pt x="446244" y="643273"/>
                  <a:pt x="446090" y="643311"/>
                </a:cubicBezTo>
                <a:cubicBezTo>
                  <a:pt x="430624" y="645924"/>
                  <a:pt x="415331" y="648364"/>
                  <a:pt x="400211" y="650631"/>
                </a:cubicBezTo>
                <a:cubicBezTo>
                  <a:pt x="300351" y="665376"/>
                  <a:pt x="203064" y="673387"/>
                  <a:pt x="108029" y="674618"/>
                </a:cubicBezTo>
                <a:lnTo>
                  <a:pt x="0" y="672133"/>
                </a:lnTo>
                <a:lnTo>
                  <a:pt x="0" y="677852"/>
                </a:lnTo>
                <a:lnTo>
                  <a:pt x="109984" y="680000"/>
                </a:lnTo>
                <a:cubicBezTo>
                  <a:pt x="198172" y="678830"/>
                  <a:pt x="288272" y="671919"/>
                  <a:pt x="379712" y="659277"/>
                </a:cubicBezTo>
                <a:cubicBezTo>
                  <a:pt x="276745" y="682591"/>
                  <a:pt x="176794" y="698347"/>
                  <a:pt x="79644" y="706546"/>
                </a:cubicBezTo>
                <a:lnTo>
                  <a:pt x="0" y="710221"/>
                </a:lnTo>
                <a:lnTo>
                  <a:pt x="0" y="717398"/>
                </a:lnTo>
                <a:lnTo>
                  <a:pt x="73125" y="713359"/>
                </a:lnTo>
                <a:cubicBezTo>
                  <a:pt x="194738" y="703599"/>
                  <a:pt x="320174" y="681985"/>
                  <a:pt x="451527" y="648134"/>
                </a:cubicBezTo>
                <a:cubicBezTo>
                  <a:pt x="471681" y="644695"/>
                  <a:pt x="492180" y="640968"/>
                  <a:pt x="513179" y="636894"/>
                </a:cubicBezTo>
                <a:cubicBezTo>
                  <a:pt x="541593" y="633821"/>
                  <a:pt x="569835" y="630362"/>
                  <a:pt x="597654" y="626655"/>
                </a:cubicBezTo>
                <a:cubicBezTo>
                  <a:pt x="604263" y="626213"/>
                  <a:pt x="610853" y="625771"/>
                  <a:pt x="617404" y="625310"/>
                </a:cubicBezTo>
                <a:cubicBezTo>
                  <a:pt x="647529" y="626289"/>
                  <a:pt x="677634" y="626943"/>
                  <a:pt x="707548" y="627461"/>
                </a:cubicBezTo>
                <a:cubicBezTo>
                  <a:pt x="726721" y="629383"/>
                  <a:pt x="745818" y="631246"/>
                  <a:pt x="764761" y="633071"/>
                </a:cubicBezTo>
                <a:cubicBezTo>
                  <a:pt x="768142" y="633398"/>
                  <a:pt x="771562" y="633744"/>
                  <a:pt x="774963" y="634070"/>
                </a:cubicBezTo>
                <a:cubicBezTo>
                  <a:pt x="777210" y="634474"/>
                  <a:pt x="779459" y="634858"/>
                  <a:pt x="781687" y="635262"/>
                </a:cubicBezTo>
                <a:cubicBezTo>
                  <a:pt x="802090" y="638873"/>
                  <a:pt x="822878" y="642581"/>
                  <a:pt x="843761" y="646347"/>
                </a:cubicBezTo>
                <a:cubicBezTo>
                  <a:pt x="867123" y="652399"/>
                  <a:pt x="890735" y="658547"/>
                  <a:pt x="914289" y="664848"/>
                </a:cubicBezTo>
                <a:cubicBezTo>
                  <a:pt x="931080" y="670593"/>
                  <a:pt x="947910" y="676414"/>
                  <a:pt x="964663" y="682293"/>
                </a:cubicBezTo>
                <a:cubicBezTo>
                  <a:pt x="970734" y="684425"/>
                  <a:pt x="976882" y="686500"/>
                  <a:pt x="983068" y="688537"/>
                </a:cubicBezTo>
                <a:cubicBezTo>
                  <a:pt x="988486" y="690842"/>
                  <a:pt x="993923" y="693167"/>
                  <a:pt x="999322" y="695491"/>
                </a:cubicBezTo>
                <a:cubicBezTo>
                  <a:pt x="1013404" y="701524"/>
                  <a:pt x="1027910" y="707365"/>
                  <a:pt x="1042818" y="713051"/>
                </a:cubicBezTo>
                <a:cubicBezTo>
                  <a:pt x="1062011" y="722561"/>
                  <a:pt x="1081722" y="731745"/>
                  <a:pt x="1102030" y="740563"/>
                </a:cubicBezTo>
                <a:cubicBezTo>
                  <a:pt x="1121145" y="750957"/>
                  <a:pt x="1140704" y="761005"/>
                  <a:pt x="1160703" y="770707"/>
                </a:cubicBezTo>
                <a:cubicBezTo>
                  <a:pt x="1180280" y="782292"/>
                  <a:pt x="1200184" y="793473"/>
                  <a:pt x="1220415" y="804270"/>
                </a:cubicBezTo>
                <a:cubicBezTo>
                  <a:pt x="1239934" y="816739"/>
                  <a:pt x="1259723" y="828804"/>
                  <a:pt x="1279741" y="840447"/>
                </a:cubicBezTo>
                <a:cubicBezTo>
                  <a:pt x="1300203" y="854452"/>
                  <a:pt x="1320836" y="867920"/>
                  <a:pt x="1341624" y="880869"/>
                </a:cubicBezTo>
                <a:cubicBezTo>
                  <a:pt x="1360702" y="894663"/>
                  <a:pt x="1379914" y="907958"/>
                  <a:pt x="1399221" y="920773"/>
                </a:cubicBezTo>
                <a:cubicBezTo>
                  <a:pt x="1418837" y="935777"/>
                  <a:pt x="1438549" y="950206"/>
                  <a:pt x="1458279" y="964077"/>
                </a:cubicBezTo>
                <a:cubicBezTo>
                  <a:pt x="1477761" y="979658"/>
                  <a:pt x="1497280" y="994662"/>
                  <a:pt x="1516819" y="1009071"/>
                </a:cubicBezTo>
                <a:cubicBezTo>
                  <a:pt x="1536473" y="1025440"/>
                  <a:pt x="1556127" y="1041156"/>
                  <a:pt x="1575819" y="1056237"/>
                </a:cubicBezTo>
                <a:cubicBezTo>
                  <a:pt x="1595108" y="1072894"/>
                  <a:pt x="1614378" y="1088859"/>
                  <a:pt x="1633686" y="1104171"/>
                </a:cubicBezTo>
                <a:cubicBezTo>
                  <a:pt x="1652745" y="1121174"/>
                  <a:pt x="1671784" y="1137466"/>
                  <a:pt x="1690823" y="1153066"/>
                </a:cubicBezTo>
                <a:cubicBezTo>
                  <a:pt x="1709708" y="1170376"/>
                  <a:pt x="1728556" y="1186976"/>
                  <a:pt x="1747403" y="1202845"/>
                </a:cubicBezTo>
                <a:cubicBezTo>
                  <a:pt x="1915566" y="1360691"/>
                  <a:pt x="2084786" y="1462266"/>
                  <a:pt x="2261711" y="1511987"/>
                </a:cubicBezTo>
                <a:cubicBezTo>
                  <a:pt x="2355427" y="1538327"/>
                  <a:pt x="2452660" y="1547567"/>
                  <a:pt x="2551679" y="1539614"/>
                </a:cubicBezTo>
                <a:cubicBezTo>
                  <a:pt x="2575675" y="1537692"/>
                  <a:pt x="2599786" y="1534753"/>
                  <a:pt x="2623974" y="1530815"/>
                </a:cubicBezTo>
                <a:cubicBezTo>
                  <a:pt x="2733656" y="1512909"/>
                  <a:pt x="2848601" y="1473562"/>
                  <a:pt x="2965623" y="1413871"/>
                </a:cubicBezTo>
                <a:cubicBezTo>
                  <a:pt x="3192787" y="1298002"/>
                  <a:pt x="3399566" y="1120521"/>
                  <a:pt x="3554339" y="978851"/>
                </a:cubicBezTo>
                <a:cubicBezTo>
                  <a:pt x="3682465" y="861561"/>
                  <a:pt x="3805825" y="736663"/>
                  <a:pt x="3925863" y="610574"/>
                </a:cubicBezTo>
                <a:cubicBezTo>
                  <a:pt x="3972279" y="602966"/>
                  <a:pt x="4018695" y="596511"/>
                  <a:pt x="4065093" y="591493"/>
                </a:cubicBezTo>
                <a:cubicBezTo>
                  <a:pt x="4387472" y="556663"/>
                  <a:pt x="4643646" y="601083"/>
                  <a:pt x="4848351" y="727288"/>
                </a:cubicBezTo>
                <a:cubicBezTo>
                  <a:pt x="4981433" y="809342"/>
                  <a:pt x="5088963" y="923654"/>
                  <a:pt x="5192939" y="1034182"/>
                </a:cubicBezTo>
                <a:cubicBezTo>
                  <a:pt x="5243275" y="1087687"/>
                  <a:pt x="5295321" y="1143018"/>
                  <a:pt x="5349729" y="1194161"/>
                </a:cubicBezTo>
                <a:cubicBezTo>
                  <a:pt x="5448576" y="1287051"/>
                  <a:pt x="5559718" y="1353410"/>
                  <a:pt x="5680100" y="1391354"/>
                </a:cubicBezTo>
                <a:cubicBezTo>
                  <a:pt x="5788226" y="1425436"/>
                  <a:pt x="5904460" y="1438039"/>
                  <a:pt x="6035467" y="1429855"/>
                </a:cubicBezTo>
                <a:cubicBezTo>
                  <a:pt x="6043190" y="1429375"/>
                  <a:pt x="6050932" y="1428837"/>
                  <a:pt x="6058675" y="1428203"/>
                </a:cubicBezTo>
                <a:cubicBezTo>
                  <a:pt x="6293523" y="1409375"/>
                  <a:pt x="6535135" y="1327800"/>
                  <a:pt x="6769043" y="1248819"/>
                </a:cubicBezTo>
                <a:lnTo>
                  <a:pt x="6798686" y="1238810"/>
                </a:lnTo>
                <a:lnTo>
                  <a:pt x="6796842" y="1233354"/>
                </a:lnTo>
                <a:lnTo>
                  <a:pt x="6767179" y="1243363"/>
                </a:lnTo>
                <a:cubicBezTo>
                  <a:pt x="6276463" y="1409048"/>
                  <a:pt x="5769033" y="1580382"/>
                  <a:pt x="5353668" y="1189973"/>
                </a:cubicBezTo>
                <a:cubicBezTo>
                  <a:pt x="5299394" y="1138945"/>
                  <a:pt x="5247406" y="1083691"/>
                  <a:pt x="5197128" y="1030243"/>
                </a:cubicBezTo>
                <a:cubicBezTo>
                  <a:pt x="5092902" y="919428"/>
                  <a:pt x="4985102" y="804847"/>
                  <a:pt x="4851367" y="722388"/>
                </a:cubicBezTo>
                <a:cubicBezTo>
                  <a:pt x="4645548" y="595492"/>
                  <a:pt x="4388125" y="550769"/>
                  <a:pt x="4064478" y="585771"/>
                </a:cubicBezTo>
                <a:cubicBezTo>
                  <a:pt x="4020462" y="590526"/>
                  <a:pt x="3976410" y="596588"/>
                  <a:pt x="3932395" y="603696"/>
                </a:cubicBezTo>
                <a:cubicBezTo>
                  <a:pt x="3937063" y="598797"/>
                  <a:pt x="3941731" y="593882"/>
                  <a:pt x="3946381" y="588974"/>
                </a:cubicBezTo>
                <a:cubicBezTo>
                  <a:pt x="3964306" y="587341"/>
                  <a:pt x="3982135" y="585785"/>
                  <a:pt x="3999848" y="584244"/>
                </a:cubicBezTo>
                <a:cubicBezTo>
                  <a:pt x="4054334" y="579502"/>
                  <a:pt x="4110702" y="574597"/>
                  <a:pt x="4165745" y="567660"/>
                </a:cubicBezTo>
                <a:cubicBezTo>
                  <a:pt x="4458346" y="530748"/>
                  <a:pt x="4711214" y="577627"/>
                  <a:pt x="4917341" y="706942"/>
                </a:cubicBezTo>
                <a:cubicBezTo>
                  <a:pt x="5045160" y="787133"/>
                  <a:pt x="5148540" y="898179"/>
                  <a:pt x="5248520" y="1005556"/>
                </a:cubicBezTo>
                <a:cubicBezTo>
                  <a:pt x="5296857" y="1057486"/>
                  <a:pt x="5346867" y="1111184"/>
                  <a:pt x="5399104" y="1160885"/>
                </a:cubicBezTo>
                <a:cubicBezTo>
                  <a:pt x="5493897" y="1250913"/>
                  <a:pt x="5600447" y="1315754"/>
                  <a:pt x="5715816" y="1353602"/>
                </a:cubicBezTo>
                <a:cubicBezTo>
                  <a:pt x="5819446" y="1387588"/>
                  <a:pt x="5930838" y="1401152"/>
                  <a:pt x="6056331" y="1395081"/>
                </a:cubicBezTo>
                <a:cubicBezTo>
                  <a:pt x="6069818" y="1394428"/>
                  <a:pt x="6083305" y="1393544"/>
                  <a:pt x="6096830" y="1392468"/>
                </a:cubicBezTo>
                <a:cubicBezTo>
                  <a:pt x="6316079" y="1374889"/>
                  <a:pt x="6541110" y="1302229"/>
                  <a:pt x="6759148" y="1231836"/>
                </a:cubicBezTo>
                <a:lnTo>
                  <a:pt x="6788908" y="1222230"/>
                </a:lnTo>
                <a:lnTo>
                  <a:pt x="6787159" y="1216831"/>
                </a:lnTo>
                <a:lnTo>
                  <a:pt x="6757400" y="1226437"/>
                </a:lnTo>
                <a:cubicBezTo>
                  <a:pt x="6287376" y="1378194"/>
                  <a:pt x="5801348" y="1535099"/>
                  <a:pt x="5403024" y="1156774"/>
                </a:cubicBezTo>
                <a:cubicBezTo>
                  <a:pt x="5350901" y="1107188"/>
                  <a:pt x="5300969" y="1053567"/>
                  <a:pt x="5252669" y="1001694"/>
                </a:cubicBezTo>
                <a:cubicBezTo>
                  <a:pt x="5152440" y="894049"/>
                  <a:pt x="5048810" y="782734"/>
                  <a:pt x="4920358" y="702139"/>
                </a:cubicBezTo>
                <a:cubicBezTo>
                  <a:pt x="4812213" y="634301"/>
                  <a:pt x="4689121" y="588561"/>
                  <a:pt x="4554463" y="566204"/>
                </a:cubicBezTo>
                <a:cubicBezTo>
                  <a:pt x="4433447" y="546108"/>
                  <a:pt x="4302420" y="544699"/>
                  <a:pt x="4165034" y="562029"/>
                </a:cubicBezTo>
                <a:cubicBezTo>
                  <a:pt x="4110106" y="568953"/>
                  <a:pt x="4053796" y="573854"/>
                  <a:pt x="3999349" y="578592"/>
                </a:cubicBezTo>
                <a:cubicBezTo>
                  <a:pt x="3983748" y="579948"/>
                  <a:pt x="3968052" y="581314"/>
                  <a:pt x="3952279" y="582736"/>
                </a:cubicBezTo>
                <a:cubicBezTo>
                  <a:pt x="3961866" y="572611"/>
                  <a:pt x="3971453" y="562482"/>
                  <a:pt x="3981002" y="552350"/>
                </a:cubicBezTo>
                <a:cubicBezTo>
                  <a:pt x="4003921" y="552248"/>
                  <a:pt x="4026649" y="552461"/>
                  <a:pt x="4049128" y="552682"/>
                </a:cubicBezTo>
                <a:cubicBezTo>
                  <a:pt x="4124035" y="553414"/>
                  <a:pt x="4194812" y="554110"/>
                  <a:pt x="4266397" y="543818"/>
                </a:cubicBezTo>
                <a:cubicBezTo>
                  <a:pt x="4531563" y="505697"/>
                  <a:pt x="4780532" y="555051"/>
                  <a:pt x="4986332" y="686577"/>
                </a:cubicBezTo>
                <a:cubicBezTo>
                  <a:pt x="5108867" y="764924"/>
                  <a:pt x="5208117" y="872704"/>
                  <a:pt x="5304120" y="976949"/>
                </a:cubicBezTo>
                <a:cubicBezTo>
                  <a:pt x="5350478" y="1027285"/>
                  <a:pt x="5398413" y="1079349"/>
                  <a:pt x="5448479" y="1127591"/>
                </a:cubicBezTo>
                <a:cubicBezTo>
                  <a:pt x="5540506" y="1215986"/>
                  <a:pt x="5639639" y="1277560"/>
                  <a:pt x="5751531" y="1315812"/>
                </a:cubicBezTo>
                <a:cubicBezTo>
                  <a:pt x="5850666" y="1349702"/>
                  <a:pt x="5957196" y="1364246"/>
                  <a:pt x="6077215" y="1360269"/>
                </a:cubicBezTo>
                <a:cubicBezTo>
                  <a:pt x="6096696" y="1359616"/>
                  <a:pt x="6116176" y="1358501"/>
                  <a:pt x="6135735" y="1356926"/>
                </a:cubicBezTo>
                <a:cubicBezTo>
                  <a:pt x="6339114" y="1340615"/>
                  <a:pt x="6547354" y="1276735"/>
                  <a:pt x="6749273" y="1214795"/>
                </a:cubicBezTo>
                <a:lnTo>
                  <a:pt x="6779109" y="1205650"/>
                </a:lnTo>
                <a:lnTo>
                  <a:pt x="6777476" y="1200289"/>
                </a:lnTo>
                <a:lnTo>
                  <a:pt x="6747620" y="1209454"/>
                </a:lnTo>
                <a:cubicBezTo>
                  <a:pt x="6298288" y="1347301"/>
                  <a:pt x="5833663" y="1489835"/>
                  <a:pt x="5452360" y="1123576"/>
                </a:cubicBezTo>
                <a:cubicBezTo>
                  <a:pt x="5402408" y="1075449"/>
                  <a:pt x="5354532" y="1023442"/>
                  <a:pt x="5308231" y="973164"/>
                </a:cubicBezTo>
                <a:cubicBezTo>
                  <a:pt x="5211997" y="868669"/>
                  <a:pt x="5112498" y="760620"/>
                  <a:pt x="4989329" y="681870"/>
                </a:cubicBezTo>
                <a:cubicBezTo>
                  <a:pt x="4883758" y="614397"/>
                  <a:pt x="4765719" y="568148"/>
                  <a:pt x="4638459" y="544390"/>
                </a:cubicBezTo>
                <a:cubicBezTo>
                  <a:pt x="4518556" y="522004"/>
                  <a:pt x="4393120" y="519952"/>
                  <a:pt x="4265590" y="538288"/>
                </a:cubicBezTo>
                <a:cubicBezTo>
                  <a:pt x="4194447" y="548509"/>
                  <a:pt x="4123881" y="547829"/>
                  <a:pt x="4049166" y="547097"/>
                </a:cubicBezTo>
                <a:cubicBezTo>
                  <a:pt x="4028417" y="546894"/>
                  <a:pt x="4007437" y="546694"/>
                  <a:pt x="3986265" y="546742"/>
                </a:cubicBezTo>
                <a:cubicBezTo>
                  <a:pt x="4000060" y="532096"/>
                  <a:pt x="4013815" y="517449"/>
                  <a:pt x="4027533" y="502809"/>
                </a:cubicBezTo>
                <a:cubicBezTo>
                  <a:pt x="4091644" y="503549"/>
                  <a:pt x="4154160" y="507735"/>
                  <a:pt x="4215177" y="511833"/>
                </a:cubicBezTo>
                <a:cubicBezTo>
                  <a:pt x="4264822" y="515169"/>
                  <a:pt x="4316156" y="518617"/>
                  <a:pt x="4366511" y="520010"/>
                </a:cubicBezTo>
                <a:lnTo>
                  <a:pt x="4379287" y="520360"/>
                </a:lnTo>
                <a:cubicBezTo>
                  <a:pt x="4611408" y="526725"/>
                  <a:pt x="4851424" y="533303"/>
                  <a:pt x="5055303" y="666212"/>
                </a:cubicBezTo>
                <a:cubicBezTo>
                  <a:pt x="5172594" y="742715"/>
                  <a:pt x="5267713" y="847248"/>
                  <a:pt x="5359700" y="948342"/>
                </a:cubicBezTo>
                <a:cubicBezTo>
                  <a:pt x="5404080" y="997102"/>
                  <a:pt x="5449958" y="1047515"/>
                  <a:pt x="5497854" y="1094316"/>
                </a:cubicBezTo>
                <a:cubicBezTo>
                  <a:pt x="5585769" y="1179790"/>
                  <a:pt x="5680446" y="1239886"/>
                  <a:pt x="5787266" y="1278041"/>
                </a:cubicBezTo>
                <a:cubicBezTo>
                  <a:pt x="5881904" y="1311816"/>
                  <a:pt x="5983574" y="1327320"/>
                  <a:pt x="6098098" y="1325437"/>
                </a:cubicBezTo>
                <a:cubicBezTo>
                  <a:pt x="6123861" y="1325015"/>
                  <a:pt x="6149682" y="1323708"/>
                  <a:pt x="6175600" y="1321633"/>
                </a:cubicBezTo>
                <a:cubicBezTo>
                  <a:pt x="6362784" y="1306609"/>
                  <a:pt x="6553886" y="1251355"/>
                  <a:pt x="6739398" y="1197696"/>
                </a:cubicBezTo>
                <a:lnTo>
                  <a:pt x="6769311" y="1189050"/>
                </a:lnTo>
                <a:lnTo>
                  <a:pt x="6767793" y="1183767"/>
                </a:lnTo>
                <a:lnTo>
                  <a:pt x="6737880" y="1192413"/>
                </a:lnTo>
                <a:cubicBezTo>
                  <a:pt x="6309220" y="1316388"/>
                  <a:pt x="5865958" y="1444571"/>
                  <a:pt x="5501697" y="1090377"/>
                </a:cubicBezTo>
                <a:cubicBezTo>
                  <a:pt x="5453916" y="1043692"/>
                  <a:pt x="5408095" y="993337"/>
                  <a:pt x="5363773" y="944634"/>
                </a:cubicBezTo>
                <a:cubicBezTo>
                  <a:pt x="5271555" y="843290"/>
                  <a:pt x="5176186" y="738507"/>
                  <a:pt x="5058320" y="661601"/>
                </a:cubicBezTo>
                <a:cubicBezTo>
                  <a:pt x="4853135" y="527850"/>
                  <a:pt x="4612330" y="521249"/>
                  <a:pt x="4379441" y="514865"/>
                </a:cubicBezTo>
                <a:lnTo>
                  <a:pt x="4366665" y="514513"/>
                </a:lnTo>
                <a:cubicBezTo>
                  <a:pt x="4316406" y="513126"/>
                  <a:pt x="4265129" y="509682"/>
                  <a:pt x="4215542" y="506348"/>
                </a:cubicBezTo>
                <a:cubicBezTo>
                  <a:pt x="4156043" y="502350"/>
                  <a:pt x="4095102" y="498273"/>
                  <a:pt x="4032624" y="497380"/>
                </a:cubicBezTo>
                <a:cubicBezTo>
                  <a:pt x="4047495" y="481494"/>
                  <a:pt x="4062307" y="465621"/>
                  <a:pt x="4077081" y="449769"/>
                </a:cubicBezTo>
                <a:cubicBezTo>
                  <a:pt x="4152738" y="453236"/>
                  <a:pt x="4225130" y="464099"/>
                  <a:pt x="4295311" y="474646"/>
                </a:cubicBezTo>
                <a:cubicBezTo>
                  <a:pt x="4354158" y="483492"/>
                  <a:pt x="4409738" y="491841"/>
                  <a:pt x="4466991" y="496170"/>
                </a:cubicBezTo>
                <a:cubicBezTo>
                  <a:pt x="4492447" y="498095"/>
                  <a:pt x="4518422" y="499841"/>
                  <a:pt x="4543532" y="501526"/>
                </a:cubicBezTo>
                <a:cubicBezTo>
                  <a:pt x="4742588" y="514903"/>
                  <a:pt x="4948427" y="528734"/>
                  <a:pt x="5124313" y="645847"/>
                </a:cubicBezTo>
                <a:cubicBezTo>
                  <a:pt x="5236320" y="720506"/>
                  <a:pt x="5327309" y="821792"/>
                  <a:pt x="5415300" y="919735"/>
                </a:cubicBezTo>
                <a:cubicBezTo>
                  <a:pt x="5457682" y="966901"/>
                  <a:pt x="5501504" y="1015680"/>
                  <a:pt x="5547230" y="1061021"/>
                </a:cubicBezTo>
                <a:cubicBezTo>
                  <a:pt x="5631052" y="1143595"/>
                  <a:pt x="5721252" y="1202211"/>
                  <a:pt x="5823000" y="1240232"/>
                </a:cubicBezTo>
                <a:cubicBezTo>
                  <a:pt x="5913143" y="1273910"/>
                  <a:pt x="6009972" y="1290375"/>
                  <a:pt x="6119001" y="1290567"/>
                </a:cubicBezTo>
                <a:cubicBezTo>
                  <a:pt x="6151431" y="1290625"/>
                  <a:pt x="6183996" y="1289242"/>
                  <a:pt x="6216695" y="1286610"/>
                </a:cubicBezTo>
                <a:cubicBezTo>
                  <a:pt x="6387241" y="1272931"/>
                  <a:pt x="6560821" y="1226091"/>
                  <a:pt x="6729561" y="1180539"/>
                </a:cubicBezTo>
                <a:cubicBezTo>
                  <a:pt x="6739552" y="1177850"/>
                  <a:pt x="6749561" y="1175141"/>
                  <a:pt x="6759532" y="1172470"/>
                </a:cubicBezTo>
                <a:lnTo>
                  <a:pt x="6758111" y="1167245"/>
                </a:lnTo>
                <a:cubicBezTo>
                  <a:pt x="6748139" y="1169915"/>
                  <a:pt x="6738149" y="1172624"/>
                  <a:pt x="6728140" y="1175314"/>
                </a:cubicBezTo>
                <a:cubicBezTo>
                  <a:pt x="6320171" y="1285438"/>
                  <a:pt x="5898293" y="1399289"/>
                  <a:pt x="5551034" y="1057159"/>
                </a:cubicBezTo>
                <a:cubicBezTo>
                  <a:pt x="5505424" y="1011953"/>
                  <a:pt x="5461659" y="963231"/>
                  <a:pt x="5419316" y="916104"/>
                </a:cubicBezTo>
                <a:cubicBezTo>
                  <a:pt x="5331112" y="817911"/>
                  <a:pt x="5239893" y="716375"/>
                  <a:pt x="5127310" y="641352"/>
                </a:cubicBezTo>
                <a:cubicBezTo>
                  <a:pt x="4950233" y="523428"/>
                  <a:pt x="4743664" y="509545"/>
                  <a:pt x="4543897" y="496125"/>
                </a:cubicBezTo>
                <a:cubicBezTo>
                  <a:pt x="4518805" y="494437"/>
                  <a:pt x="4492831" y="492692"/>
                  <a:pt x="4467394" y="490769"/>
                </a:cubicBezTo>
                <a:cubicBezTo>
                  <a:pt x="4410334" y="486458"/>
                  <a:pt x="4354868" y="478120"/>
                  <a:pt x="4296137" y="469292"/>
                </a:cubicBezTo>
                <a:cubicBezTo>
                  <a:pt x="4227223" y="458935"/>
                  <a:pt x="4156177" y="448285"/>
                  <a:pt x="4081922" y="444585"/>
                </a:cubicBezTo>
                <a:cubicBezTo>
                  <a:pt x="4098137" y="427189"/>
                  <a:pt x="4114295" y="409823"/>
                  <a:pt x="4130414" y="392503"/>
                </a:cubicBezTo>
                <a:cubicBezTo>
                  <a:pt x="4140231" y="392989"/>
                  <a:pt x="4150030" y="393644"/>
                  <a:pt x="4159808" y="394520"/>
                </a:cubicBezTo>
                <a:cubicBezTo>
                  <a:pt x="4239654" y="401688"/>
                  <a:pt x="4314446" y="419348"/>
                  <a:pt x="4386799" y="436422"/>
                </a:cubicBezTo>
                <a:cubicBezTo>
                  <a:pt x="4448547" y="450996"/>
                  <a:pt x="4506875" y="464764"/>
                  <a:pt x="4567470" y="472322"/>
                </a:cubicBezTo>
                <a:cubicBezTo>
                  <a:pt x="4606394" y="477175"/>
                  <a:pt x="4646239" y="481146"/>
                  <a:pt x="4684779" y="484984"/>
                </a:cubicBezTo>
                <a:cubicBezTo>
                  <a:pt x="4858841" y="502319"/>
                  <a:pt x="5038839" y="520246"/>
                  <a:pt x="5193304" y="625483"/>
                </a:cubicBezTo>
                <a:cubicBezTo>
                  <a:pt x="5299432" y="697893"/>
                  <a:pt x="5385810" y="795356"/>
                  <a:pt x="5469324" y="889630"/>
                </a:cubicBezTo>
                <a:cubicBezTo>
                  <a:pt x="5510208" y="935739"/>
                  <a:pt x="5552455" y="983423"/>
                  <a:pt x="5596604" y="1027726"/>
                </a:cubicBezTo>
                <a:cubicBezTo>
                  <a:pt x="5676085" y="1107476"/>
                  <a:pt x="5761636" y="1164670"/>
                  <a:pt x="5858158" y="1202595"/>
                </a:cubicBezTo>
                <a:cubicBezTo>
                  <a:pt x="5943671" y="1236197"/>
                  <a:pt x="6035544" y="1253642"/>
                  <a:pt x="6139020" y="1255947"/>
                </a:cubicBezTo>
                <a:cubicBezTo>
                  <a:pt x="6178654" y="1256812"/>
                  <a:pt x="6218519" y="1255409"/>
                  <a:pt x="6258558" y="1252201"/>
                </a:cubicBezTo>
                <a:cubicBezTo>
                  <a:pt x="6411755" y="1239905"/>
                  <a:pt x="6567180" y="1201250"/>
                  <a:pt x="6718476" y="1163633"/>
                </a:cubicBezTo>
                <a:cubicBezTo>
                  <a:pt x="6728927" y="1161039"/>
                  <a:pt x="6739341" y="1158445"/>
                  <a:pt x="6749734" y="1155871"/>
                </a:cubicBezTo>
                <a:lnTo>
                  <a:pt x="6748447" y="1150703"/>
                </a:lnTo>
                <a:cubicBezTo>
                  <a:pt x="6738053" y="1153278"/>
                  <a:pt x="6727640" y="1155871"/>
                  <a:pt x="6717189" y="1158465"/>
                </a:cubicBezTo>
                <a:cubicBezTo>
                  <a:pt x="6329988" y="1254756"/>
                  <a:pt x="5929608" y="1354313"/>
                  <a:pt x="5600370" y="1023961"/>
                </a:cubicBezTo>
                <a:cubicBezTo>
                  <a:pt x="5556356" y="979773"/>
                  <a:pt x="5514146" y="932146"/>
                  <a:pt x="5473320" y="886095"/>
                </a:cubicBezTo>
                <a:cubicBezTo>
                  <a:pt x="5389575" y="791590"/>
                  <a:pt x="5302986" y="693858"/>
                  <a:pt x="5196301" y="621083"/>
                </a:cubicBezTo>
                <a:cubicBezTo>
                  <a:pt x="5040722" y="515080"/>
                  <a:pt x="4860031" y="497086"/>
                  <a:pt x="4685317" y="479684"/>
                </a:cubicBezTo>
                <a:cubicBezTo>
                  <a:pt x="4646797" y="475847"/>
                  <a:pt x="4606989" y="471882"/>
                  <a:pt x="4568123" y="467035"/>
                </a:cubicBezTo>
                <a:cubicBezTo>
                  <a:pt x="4507835" y="459515"/>
                  <a:pt x="4449623" y="445778"/>
                  <a:pt x="4388029" y="431237"/>
                </a:cubicBezTo>
                <a:cubicBezTo>
                  <a:pt x="4315503" y="414119"/>
                  <a:pt x="4240499" y="396419"/>
                  <a:pt x="4160289" y="389214"/>
                </a:cubicBezTo>
                <a:cubicBezTo>
                  <a:pt x="4151931" y="388463"/>
                  <a:pt x="4143555" y="387869"/>
                  <a:pt x="4135159" y="387404"/>
                </a:cubicBezTo>
                <a:cubicBezTo>
                  <a:pt x="4137080" y="385331"/>
                  <a:pt x="4139021" y="383253"/>
                  <a:pt x="4140942" y="381181"/>
                </a:cubicBezTo>
                <a:cubicBezTo>
                  <a:pt x="4155851" y="365155"/>
                  <a:pt x="4170797" y="349093"/>
                  <a:pt x="4185783" y="333009"/>
                </a:cubicBezTo>
                <a:cubicBezTo>
                  <a:pt x="4211124" y="333979"/>
                  <a:pt x="4236369" y="336248"/>
                  <a:pt x="4261517" y="339991"/>
                </a:cubicBezTo>
                <a:cubicBezTo>
                  <a:pt x="4392236" y="359451"/>
                  <a:pt x="4521245" y="393881"/>
                  <a:pt x="4667488" y="448341"/>
                </a:cubicBezTo>
                <a:lnTo>
                  <a:pt x="4667930" y="448512"/>
                </a:lnTo>
                <a:lnTo>
                  <a:pt x="4668429" y="448506"/>
                </a:lnTo>
                <a:cubicBezTo>
                  <a:pt x="4913537" y="445997"/>
                  <a:pt x="5107791" y="497230"/>
                  <a:pt x="5262295" y="605118"/>
                </a:cubicBezTo>
                <a:cubicBezTo>
                  <a:pt x="5363043" y="675588"/>
                  <a:pt x="5445194" y="769708"/>
                  <a:pt x="5524636" y="860716"/>
                </a:cubicBezTo>
                <a:cubicBezTo>
                  <a:pt x="5563599" y="905345"/>
                  <a:pt x="5603906" y="951512"/>
                  <a:pt x="5645980" y="994432"/>
                </a:cubicBezTo>
                <a:cubicBezTo>
                  <a:pt x="5721291" y="1071261"/>
                  <a:pt x="5802347" y="1126995"/>
                  <a:pt x="5893778" y="1164786"/>
                </a:cubicBezTo>
                <a:cubicBezTo>
                  <a:pt x="5974776" y="1198272"/>
                  <a:pt x="6061768" y="1216677"/>
                  <a:pt x="6159750" y="1221039"/>
                </a:cubicBezTo>
                <a:cubicBezTo>
                  <a:pt x="6207280" y="1223152"/>
                  <a:pt x="6255196" y="1221807"/>
                  <a:pt x="6303322" y="1217965"/>
                </a:cubicBezTo>
                <a:cubicBezTo>
                  <a:pt x="6438498" y="1207110"/>
                  <a:pt x="6575135" y="1176351"/>
                  <a:pt x="6708409" y="1146361"/>
                </a:cubicBezTo>
                <a:cubicBezTo>
                  <a:pt x="6718937" y="1143998"/>
                  <a:pt x="6729446" y="1141635"/>
                  <a:pt x="6739917" y="1139272"/>
                </a:cubicBezTo>
                <a:lnTo>
                  <a:pt x="6738784" y="1134162"/>
                </a:lnTo>
                <a:cubicBezTo>
                  <a:pt x="6728294" y="1136525"/>
                  <a:pt x="6717784" y="1138888"/>
                  <a:pt x="6707256" y="1141251"/>
                </a:cubicBezTo>
                <a:cubicBezTo>
                  <a:pt x="6340747" y="1223748"/>
                  <a:pt x="5961731" y="1309049"/>
                  <a:pt x="5649707" y="990762"/>
                </a:cubicBezTo>
                <a:cubicBezTo>
                  <a:pt x="5607748" y="947939"/>
                  <a:pt x="5567498" y="901849"/>
                  <a:pt x="5528594" y="857258"/>
                </a:cubicBezTo>
                <a:cubicBezTo>
                  <a:pt x="5448940" y="766019"/>
                  <a:pt x="5366578" y="671668"/>
                  <a:pt x="5265292" y="600833"/>
                </a:cubicBezTo>
                <a:cubicBezTo>
                  <a:pt x="5181316" y="542179"/>
                  <a:pt x="5084064" y="499503"/>
                  <a:pt x="4976265" y="473987"/>
                </a:cubicBezTo>
                <a:cubicBezTo>
                  <a:pt x="4884085" y="452172"/>
                  <a:pt x="4783529" y="442118"/>
                  <a:pt x="4668852" y="443263"/>
                </a:cubicBezTo>
                <a:cubicBezTo>
                  <a:pt x="4522456" y="388768"/>
                  <a:pt x="4393235" y="354300"/>
                  <a:pt x="4262285" y="334809"/>
                </a:cubicBezTo>
                <a:cubicBezTo>
                  <a:pt x="4238424" y="331259"/>
                  <a:pt x="4214505" y="329023"/>
                  <a:pt x="4190490" y="327954"/>
                </a:cubicBezTo>
                <a:cubicBezTo>
                  <a:pt x="4207685" y="309491"/>
                  <a:pt x="4224937" y="291002"/>
                  <a:pt x="4242248" y="272499"/>
                </a:cubicBezTo>
                <a:cubicBezTo>
                  <a:pt x="4282862" y="273117"/>
                  <a:pt x="4323245" y="277217"/>
                  <a:pt x="4363226" y="285451"/>
                </a:cubicBezTo>
                <a:cubicBezTo>
                  <a:pt x="4492389" y="312041"/>
                  <a:pt x="4617191" y="354903"/>
                  <a:pt x="4767910" y="424434"/>
                </a:cubicBezTo>
                <a:lnTo>
                  <a:pt x="4768409" y="424662"/>
                </a:lnTo>
                <a:lnTo>
                  <a:pt x="4768966" y="424668"/>
                </a:lnTo>
                <a:cubicBezTo>
                  <a:pt x="5001203" y="427561"/>
                  <a:pt x="5185139" y="479928"/>
                  <a:pt x="5331266" y="584759"/>
                </a:cubicBezTo>
                <a:cubicBezTo>
                  <a:pt x="5426654" y="653302"/>
                  <a:pt x="5504579" y="744040"/>
                  <a:pt x="5579948" y="831801"/>
                </a:cubicBezTo>
                <a:cubicBezTo>
                  <a:pt x="5617008" y="874952"/>
                  <a:pt x="5655336" y="919581"/>
                  <a:pt x="5695336" y="961137"/>
                </a:cubicBezTo>
                <a:cubicBezTo>
                  <a:pt x="5766536" y="1035065"/>
                  <a:pt x="5843077" y="1089301"/>
                  <a:pt x="5929397" y="1126957"/>
                </a:cubicBezTo>
                <a:cubicBezTo>
                  <a:pt x="6005880" y="1160328"/>
                  <a:pt x="6088012" y="1179675"/>
                  <a:pt x="6180480" y="1186092"/>
                </a:cubicBezTo>
                <a:cubicBezTo>
                  <a:pt x="6236983" y="1190011"/>
                  <a:pt x="6294062" y="1188801"/>
                  <a:pt x="6351352" y="1184209"/>
                </a:cubicBezTo>
                <a:cubicBezTo>
                  <a:pt x="6467374" y="1174910"/>
                  <a:pt x="6584183" y="1151683"/>
                  <a:pt x="6698361" y="1128993"/>
                </a:cubicBezTo>
                <a:cubicBezTo>
                  <a:pt x="6708985" y="1126880"/>
                  <a:pt x="6719552" y="1124786"/>
                  <a:pt x="6730118" y="1122692"/>
                </a:cubicBezTo>
                <a:lnTo>
                  <a:pt x="6729119" y="1117639"/>
                </a:lnTo>
                <a:cubicBezTo>
                  <a:pt x="6718553" y="1119733"/>
                  <a:pt x="6707967" y="1121827"/>
                  <a:pt x="6697362" y="1123941"/>
                </a:cubicBezTo>
                <a:cubicBezTo>
                  <a:pt x="6351506" y="1192682"/>
                  <a:pt x="5993892" y="1263766"/>
                  <a:pt x="5699063" y="957564"/>
                </a:cubicBezTo>
                <a:cubicBezTo>
                  <a:pt x="5659159" y="916123"/>
                  <a:pt x="5620869" y="871532"/>
                  <a:pt x="5583867" y="828439"/>
                </a:cubicBezTo>
                <a:cubicBezTo>
                  <a:pt x="5508306" y="740448"/>
                  <a:pt x="5430170" y="649479"/>
                  <a:pt x="5334282" y="580568"/>
                </a:cubicBezTo>
                <a:cubicBezTo>
                  <a:pt x="5254744" y="523518"/>
                  <a:pt x="5162660" y="481255"/>
                  <a:pt x="5060568" y="454954"/>
                </a:cubicBezTo>
                <a:cubicBezTo>
                  <a:pt x="4973421" y="432499"/>
                  <a:pt x="4878245" y="420908"/>
                  <a:pt x="4769582" y="419523"/>
                </a:cubicBezTo>
                <a:cubicBezTo>
                  <a:pt x="4618708" y="349958"/>
                  <a:pt x="4493676" y="307046"/>
                  <a:pt x="4364263" y="280402"/>
                </a:cubicBezTo>
                <a:cubicBezTo>
                  <a:pt x="4325474" y="272414"/>
                  <a:pt x="4286339" y="268287"/>
                  <a:pt x="4246993" y="267429"/>
                </a:cubicBezTo>
                <a:cubicBezTo>
                  <a:pt x="4264322" y="248897"/>
                  <a:pt x="4281728" y="230357"/>
                  <a:pt x="4299192" y="211821"/>
                </a:cubicBezTo>
                <a:cubicBezTo>
                  <a:pt x="4355042" y="210939"/>
                  <a:pt x="4410488" y="216686"/>
                  <a:pt x="4464973" y="230904"/>
                </a:cubicBezTo>
                <a:cubicBezTo>
                  <a:pt x="4626374" y="273033"/>
                  <a:pt x="4759457" y="340287"/>
                  <a:pt x="4868370" y="400513"/>
                </a:cubicBezTo>
                <a:lnTo>
                  <a:pt x="4868908" y="400807"/>
                </a:lnTo>
                <a:lnTo>
                  <a:pt x="4869503" y="400830"/>
                </a:lnTo>
                <a:cubicBezTo>
                  <a:pt x="5088848" y="409122"/>
                  <a:pt x="5262468" y="462622"/>
                  <a:pt x="5400257" y="564390"/>
                </a:cubicBezTo>
                <a:cubicBezTo>
                  <a:pt x="5490265" y="630996"/>
                  <a:pt x="5563982" y="718373"/>
                  <a:pt x="5635259" y="802887"/>
                </a:cubicBezTo>
                <a:cubicBezTo>
                  <a:pt x="5670437" y="844558"/>
                  <a:pt x="5706786" y="887651"/>
                  <a:pt x="5744711" y="927843"/>
                </a:cubicBezTo>
                <a:cubicBezTo>
                  <a:pt x="5811761" y="998851"/>
                  <a:pt x="5883825" y="1051588"/>
                  <a:pt x="5965035" y="1089090"/>
                </a:cubicBezTo>
                <a:cubicBezTo>
                  <a:pt x="6037003" y="1122346"/>
                  <a:pt x="6114275" y="1142615"/>
                  <a:pt x="6201248" y="1151087"/>
                </a:cubicBezTo>
                <a:cubicBezTo>
                  <a:pt x="6268394" y="1157619"/>
                  <a:pt x="6336444" y="1156524"/>
                  <a:pt x="6404608" y="1151068"/>
                </a:cubicBezTo>
                <a:cubicBezTo>
                  <a:pt x="6499650" y="1143441"/>
                  <a:pt x="6594923" y="1127303"/>
                  <a:pt x="6688352" y="1111491"/>
                </a:cubicBezTo>
                <a:cubicBezTo>
                  <a:pt x="6699014" y="1109685"/>
                  <a:pt x="6709676" y="1107879"/>
                  <a:pt x="6720301" y="1106092"/>
                </a:cubicBezTo>
                <a:lnTo>
                  <a:pt x="6719456" y="1101097"/>
                </a:lnTo>
                <a:cubicBezTo>
                  <a:pt x="6708831" y="1102884"/>
                  <a:pt x="6698169" y="1104690"/>
                  <a:pt x="6687507" y="1106496"/>
                </a:cubicBezTo>
                <a:cubicBezTo>
                  <a:pt x="6362322" y="1161558"/>
                  <a:pt x="6026053" y="1218464"/>
                  <a:pt x="5748400" y="924365"/>
                </a:cubicBezTo>
                <a:cubicBezTo>
                  <a:pt x="5710551" y="884289"/>
                  <a:pt x="5674260" y="841234"/>
                  <a:pt x="5639140" y="799621"/>
                </a:cubicBezTo>
                <a:cubicBezTo>
                  <a:pt x="5567671" y="714877"/>
                  <a:pt x="5493762" y="627269"/>
                  <a:pt x="5403273" y="560315"/>
                </a:cubicBezTo>
                <a:cubicBezTo>
                  <a:pt x="5328173" y="504859"/>
                  <a:pt x="5241239" y="463006"/>
                  <a:pt x="5144870" y="435917"/>
                </a:cubicBezTo>
                <a:cubicBezTo>
                  <a:pt x="5062757" y="412835"/>
                  <a:pt x="4972922" y="399708"/>
                  <a:pt x="4870291" y="395788"/>
                </a:cubicBezTo>
                <a:cubicBezTo>
                  <a:pt x="4761204" y="335478"/>
                  <a:pt x="4627931" y="268203"/>
                  <a:pt x="4466241" y="226001"/>
                </a:cubicBezTo>
                <a:cubicBezTo>
                  <a:pt x="4414772" y="212566"/>
                  <a:pt x="4360978" y="206044"/>
                  <a:pt x="4304264" y="206428"/>
                </a:cubicBezTo>
                <a:cubicBezTo>
                  <a:pt x="4321786" y="187854"/>
                  <a:pt x="4339365" y="169287"/>
                  <a:pt x="4357020" y="150750"/>
                </a:cubicBezTo>
                <a:cubicBezTo>
                  <a:pt x="4427491" y="147401"/>
                  <a:pt x="4497730" y="154675"/>
                  <a:pt x="4566720" y="176357"/>
                </a:cubicBezTo>
                <a:cubicBezTo>
                  <a:pt x="4725912" y="226395"/>
                  <a:pt x="4859321" y="305657"/>
                  <a:pt x="4968849" y="376592"/>
                </a:cubicBezTo>
                <a:lnTo>
                  <a:pt x="4969387" y="376943"/>
                </a:lnTo>
                <a:lnTo>
                  <a:pt x="4970021" y="376985"/>
                </a:lnTo>
                <a:cubicBezTo>
                  <a:pt x="5179357" y="390880"/>
                  <a:pt x="5337991" y="443955"/>
                  <a:pt x="5469247" y="544016"/>
                </a:cubicBezTo>
                <a:cubicBezTo>
                  <a:pt x="5553896" y="608691"/>
                  <a:pt x="5623386" y="692725"/>
                  <a:pt x="5690610" y="773973"/>
                </a:cubicBezTo>
                <a:cubicBezTo>
                  <a:pt x="5723846" y="814165"/>
                  <a:pt x="5758236" y="855720"/>
                  <a:pt x="5794086" y="894529"/>
                </a:cubicBezTo>
                <a:cubicBezTo>
                  <a:pt x="5911433" y="1021559"/>
                  <a:pt x="6051412" y="1094008"/>
                  <a:pt x="6222016" y="1116006"/>
                </a:cubicBezTo>
                <a:cubicBezTo>
                  <a:pt x="6303014" y="1126438"/>
                  <a:pt x="6385396" y="1125151"/>
                  <a:pt x="6467624" y="1118561"/>
                </a:cubicBezTo>
                <a:cubicBezTo>
                  <a:pt x="6538305" y="1112894"/>
                  <a:pt x="6608871" y="1103307"/>
                  <a:pt x="6678342" y="1093854"/>
                </a:cubicBezTo>
                <a:cubicBezTo>
                  <a:pt x="6689082" y="1092394"/>
                  <a:pt x="6699782" y="1090934"/>
                  <a:pt x="6710464" y="1089513"/>
                </a:cubicBezTo>
                <a:lnTo>
                  <a:pt x="6709812" y="1084575"/>
                </a:lnTo>
                <a:cubicBezTo>
                  <a:pt x="6699130" y="1086016"/>
                  <a:pt x="6688409" y="1087457"/>
                  <a:pt x="6677670" y="1088917"/>
                </a:cubicBezTo>
                <a:cubicBezTo>
                  <a:pt x="6373138" y="1130319"/>
                  <a:pt x="6058233" y="1173124"/>
                  <a:pt x="5797736" y="891167"/>
                </a:cubicBezTo>
                <a:cubicBezTo>
                  <a:pt x="5761982" y="852454"/>
                  <a:pt x="5727650" y="810937"/>
                  <a:pt x="5694432" y="770803"/>
                </a:cubicBezTo>
                <a:cubicBezTo>
                  <a:pt x="5627056" y="689324"/>
                  <a:pt x="5557355" y="605079"/>
                  <a:pt x="5472264" y="540060"/>
                </a:cubicBezTo>
                <a:cubicBezTo>
                  <a:pt x="5400602" y="485442"/>
                  <a:pt x="5321103" y="445154"/>
                  <a:pt x="5229193" y="416889"/>
                </a:cubicBezTo>
                <a:cubicBezTo>
                  <a:pt x="5152075" y="393179"/>
                  <a:pt x="5067619" y="378515"/>
                  <a:pt x="4971001" y="372063"/>
                </a:cubicBezTo>
                <a:cubicBezTo>
                  <a:pt x="4861319" y="301038"/>
                  <a:pt x="4727699" y="221746"/>
                  <a:pt x="4568200" y="171610"/>
                </a:cubicBezTo>
                <a:cubicBezTo>
                  <a:pt x="4500304" y="150269"/>
                  <a:pt x="4431256" y="142746"/>
                  <a:pt x="4361996" y="145520"/>
                </a:cubicBezTo>
                <a:cubicBezTo>
                  <a:pt x="4379345" y="127315"/>
                  <a:pt x="4396770" y="109140"/>
                  <a:pt x="4414273" y="91008"/>
                </a:cubicBezTo>
                <a:cubicBezTo>
                  <a:pt x="4500535" y="83327"/>
                  <a:pt x="4585683" y="91521"/>
                  <a:pt x="4668468" y="121810"/>
                </a:cubicBezTo>
                <a:cubicBezTo>
                  <a:pt x="4825911" y="179414"/>
                  <a:pt x="4954171" y="266810"/>
                  <a:pt x="5069329" y="352671"/>
                </a:cubicBezTo>
                <a:lnTo>
                  <a:pt x="5069866" y="353076"/>
                </a:lnTo>
                <a:lnTo>
                  <a:pt x="5070558" y="353143"/>
                </a:lnTo>
                <a:cubicBezTo>
                  <a:pt x="5266790" y="372525"/>
                  <a:pt x="5415396" y="426703"/>
                  <a:pt x="5538219" y="523643"/>
                </a:cubicBezTo>
                <a:cubicBezTo>
                  <a:pt x="5617507" y="586394"/>
                  <a:pt x="5682809" y="667058"/>
                  <a:pt x="5745960" y="745078"/>
                </a:cubicBezTo>
                <a:cubicBezTo>
                  <a:pt x="5777275" y="783790"/>
                  <a:pt x="5809686" y="823809"/>
                  <a:pt x="5843441" y="861234"/>
                </a:cubicBezTo>
                <a:cubicBezTo>
                  <a:pt x="5953086" y="982809"/>
                  <a:pt x="6083708" y="1054643"/>
                  <a:pt x="6242785" y="1080848"/>
                </a:cubicBezTo>
                <a:cubicBezTo>
                  <a:pt x="6346511" y="1097927"/>
                  <a:pt x="6452657" y="1094661"/>
                  <a:pt x="6557517" y="1086246"/>
                </a:cubicBezTo>
                <a:cubicBezTo>
                  <a:pt x="6594693" y="1083269"/>
                  <a:pt x="6631695" y="1079657"/>
                  <a:pt x="6668370" y="1076045"/>
                </a:cubicBezTo>
                <a:cubicBezTo>
                  <a:pt x="6679149" y="1074988"/>
                  <a:pt x="6689908" y="1073931"/>
                  <a:pt x="6700628" y="1072913"/>
                </a:cubicBezTo>
                <a:lnTo>
                  <a:pt x="6700167" y="1068033"/>
                </a:lnTo>
                <a:cubicBezTo>
                  <a:pt x="6689428" y="1069071"/>
                  <a:pt x="6678688" y="1070127"/>
                  <a:pt x="6667890" y="1071184"/>
                </a:cubicBezTo>
                <a:cubicBezTo>
                  <a:pt x="6384013" y="1099003"/>
                  <a:pt x="6090432" y="1127764"/>
                  <a:pt x="5847073" y="857968"/>
                </a:cubicBezTo>
                <a:cubicBezTo>
                  <a:pt x="5813394" y="820620"/>
                  <a:pt x="5781041" y="780659"/>
                  <a:pt x="5749764" y="742004"/>
                </a:cubicBezTo>
                <a:cubicBezTo>
                  <a:pt x="5686441" y="663772"/>
                  <a:pt x="5620966" y="582895"/>
                  <a:pt x="5541254" y="519810"/>
                </a:cubicBezTo>
                <a:cubicBezTo>
                  <a:pt x="5474108" y="466812"/>
                  <a:pt x="5399603" y="426925"/>
                  <a:pt x="5313495" y="397863"/>
                </a:cubicBezTo>
                <a:cubicBezTo>
                  <a:pt x="5241411" y="373535"/>
                  <a:pt x="5162315" y="357335"/>
                  <a:pt x="5071711" y="348346"/>
                </a:cubicBezTo>
                <a:cubicBezTo>
                  <a:pt x="4956400" y="262395"/>
                  <a:pt x="4827928" y="174945"/>
                  <a:pt x="4670159" y="117219"/>
                </a:cubicBezTo>
                <a:cubicBezTo>
                  <a:pt x="4592465" y="88792"/>
                  <a:pt x="4509661" y="78139"/>
                  <a:pt x="4419844" y="85236"/>
                </a:cubicBezTo>
                <a:cubicBezTo>
                  <a:pt x="4437269" y="67217"/>
                  <a:pt x="4454753" y="49244"/>
                  <a:pt x="4472332" y="31333"/>
                </a:cubicBezTo>
                <a:cubicBezTo>
                  <a:pt x="4573272" y="18301"/>
                  <a:pt x="4673175" y="26891"/>
                  <a:pt x="4770253" y="67259"/>
                </a:cubicBezTo>
                <a:cubicBezTo>
                  <a:pt x="4927024" y="132460"/>
                  <a:pt x="5054958" y="231469"/>
                  <a:pt x="5169846" y="328748"/>
                </a:cubicBezTo>
                <a:lnTo>
                  <a:pt x="5170365" y="329201"/>
                </a:lnTo>
                <a:lnTo>
                  <a:pt x="5171056" y="329295"/>
                </a:lnTo>
                <a:cubicBezTo>
                  <a:pt x="5354225" y="354165"/>
                  <a:pt x="5492802" y="409450"/>
                  <a:pt x="5607191" y="503267"/>
                </a:cubicBezTo>
                <a:cubicBezTo>
                  <a:pt x="5681157" y="564090"/>
                  <a:pt x="5742251" y="641409"/>
                  <a:pt x="5801329" y="716183"/>
                </a:cubicBezTo>
                <a:cubicBezTo>
                  <a:pt x="5830743" y="753397"/>
                  <a:pt x="5861155" y="791879"/>
                  <a:pt x="5892817" y="827940"/>
                </a:cubicBezTo>
                <a:cubicBezTo>
                  <a:pt x="5994756" y="944000"/>
                  <a:pt x="6116042" y="1015200"/>
                  <a:pt x="6263591" y="1045594"/>
                </a:cubicBezTo>
                <a:cubicBezTo>
                  <a:pt x="6393945" y="1072433"/>
                  <a:pt x="6528411" y="1065113"/>
                  <a:pt x="6658458" y="1058043"/>
                </a:cubicBezTo>
                <a:cubicBezTo>
                  <a:pt x="6669255" y="1057448"/>
                  <a:pt x="6680033" y="1056871"/>
                  <a:pt x="6690772" y="1056314"/>
                </a:cubicBezTo>
                <a:lnTo>
                  <a:pt x="6690523" y="1051511"/>
                </a:lnTo>
                <a:cubicBezTo>
                  <a:pt x="6679783" y="1052068"/>
                  <a:pt x="6669005" y="1052664"/>
                  <a:pt x="6658188" y="1053259"/>
                </a:cubicBezTo>
                <a:cubicBezTo>
                  <a:pt x="6394906" y="1067572"/>
                  <a:pt x="6122671" y="1082385"/>
                  <a:pt x="5896429" y="824770"/>
                </a:cubicBezTo>
                <a:cubicBezTo>
                  <a:pt x="5864844" y="788805"/>
                  <a:pt x="5834470" y="750381"/>
                  <a:pt x="5805094" y="713205"/>
                </a:cubicBezTo>
                <a:cubicBezTo>
                  <a:pt x="5745863" y="638239"/>
                  <a:pt x="5684596" y="560707"/>
                  <a:pt x="5610245" y="499553"/>
                </a:cubicBezTo>
                <a:cubicBezTo>
                  <a:pt x="5495280" y="405268"/>
                  <a:pt x="5356127" y="349674"/>
                  <a:pt x="5172402" y="324631"/>
                </a:cubicBezTo>
                <a:cubicBezTo>
                  <a:pt x="5057360" y="227243"/>
                  <a:pt x="4929233" y="128172"/>
                  <a:pt x="4772098" y="62822"/>
                </a:cubicBezTo>
                <a:cubicBezTo>
                  <a:pt x="4681782" y="25264"/>
                  <a:pt x="4584607" y="12985"/>
                  <a:pt x="4477711" y="25865"/>
                </a:cubicBezTo>
                <a:close/>
                <a:moveTo>
                  <a:pt x="4851417" y="0"/>
                </a:moveTo>
                <a:lnTo>
                  <a:pt x="4837396" y="0"/>
                </a:lnTo>
                <a:lnTo>
                  <a:pt x="4872039" y="12707"/>
                </a:lnTo>
                <a:cubicBezTo>
                  <a:pt x="5036533" y="89077"/>
                  <a:pt x="5163890" y="203539"/>
                  <a:pt x="5270364" y="304834"/>
                </a:cubicBezTo>
                <a:lnTo>
                  <a:pt x="5270882" y="305322"/>
                </a:lnTo>
                <a:lnTo>
                  <a:pt x="5271575" y="305443"/>
                </a:lnTo>
                <a:cubicBezTo>
                  <a:pt x="5441640" y="335818"/>
                  <a:pt x="5570207" y="392203"/>
                  <a:pt x="5676181" y="482890"/>
                </a:cubicBezTo>
                <a:cubicBezTo>
                  <a:pt x="5744787" y="541793"/>
                  <a:pt x="5801694" y="615780"/>
                  <a:pt x="5856736" y="687326"/>
                </a:cubicBezTo>
                <a:cubicBezTo>
                  <a:pt x="5884210" y="723022"/>
                  <a:pt x="5912605" y="759967"/>
                  <a:pt x="5942173" y="794626"/>
                </a:cubicBezTo>
                <a:cubicBezTo>
                  <a:pt x="6036427" y="905192"/>
                  <a:pt x="6148376" y="975700"/>
                  <a:pt x="6284417" y="1010224"/>
                </a:cubicBezTo>
                <a:cubicBezTo>
                  <a:pt x="6404627" y="1040714"/>
                  <a:pt x="6528622" y="1040253"/>
                  <a:pt x="6648544" y="1039811"/>
                </a:cubicBezTo>
                <a:cubicBezTo>
                  <a:pt x="6659360" y="1039772"/>
                  <a:pt x="6670158" y="1039715"/>
                  <a:pt x="6680916" y="1039715"/>
                </a:cubicBezTo>
                <a:lnTo>
                  <a:pt x="6680916" y="1034989"/>
                </a:lnTo>
                <a:cubicBezTo>
                  <a:pt x="6670158" y="1035008"/>
                  <a:pt x="6659360" y="1035046"/>
                  <a:pt x="6648525" y="1035085"/>
                </a:cubicBezTo>
                <a:cubicBezTo>
                  <a:pt x="6405857" y="1035988"/>
                  <a:pt x="6154927" y="1036929"/>
                  <a:pt x="5945766" y="791571"/>
                </a:cubicBezTo>
                <a:cubicBezTo>
                  <a:pt x="5916275" y="756989"/>
                  <a:pt x="5887917" y="720102"/>
                  <a:pt x="5860483" y="684444"/>
                </a:cubicBezTo>
                <a:cubicBezTo>
                  <a:pt x="5805286" y="612707"/>
                  <a:pt x="5748246" y="538530"/>
                  <a:pt x="5679255" y="479307"/>
                </a:cubicBezTo>
                <a:cubicBezTo>
                  <a:pt x="5572743" y="388171"/>
                  <a:pt x="5443696" y="331482"/>
                  <a:pt x="5273111" y="300923"/>
                </a:cubicBezTo>
                <a:cubicBezTo>
                  <a:pt x="5166464" y="199489"/>
                  <a:pt x="5038896" y="84975"/>
                  <a:pt x="4874018" y="8426"/>
                </a:cubicBezTo>
                <a:close/>
                <a:moveTo>
                  <a:pt x="5052357" y="0"/>
                </a:moveTo>
                <a:lnTo>
                  <a:pt x="5043371" y="0"/>
                </a:lnTo>
                <a:lnTo>
                  <a:pt x="5090578" y="28404"/>
                </a:lnTo>
                <a:cubicBezTo>
                  <a:pt x="5200683" y="104793"/>
                  <a:pt x="5291666" y="196944"/>
                  <a:pt x="5370901" y="280912"/>
                </a:cubicBezTo>
                <a:lnTo>
                  <a:pt x="5371381" y="281424"/>
                </a:lnTo>
                <a:lnTo>
                  <a:pt x="5372072" y="281580"/>
                </a:lnTo>
                <a:cubicBezTo>
                  <a:pt x="5529036" y="317465"/>
                  <a:pt x="5647575" y="374957"/>
                  <a:pt x="5745153" y="462504"/>
                </a:cubicBezTo>
                <a:cubicBezTo>
                  <a:pt x="5808456" y="519495"/>
                  <a:pt x="5861174" y="590140"/>
                  <a:pt x="5912163" y="658450"/>
                </a:cubicBezTo>
                <a:cubicBezTo>
                  <a:pt x="5937696" y="692667"/>
                  <a:pt x="5964094" y="728037"/>
                  <a:pt x="5991548" y="761331"/>
                </a:cubicBezTo>
                <a:cubicBezTo>
                  <a:pt x="6078098" y="866345"/>
                  <a:pt x="6180729" y="936142"/>
                  <a:pt x="6305281" y="974720"/>
                </a:cubicBezTo>
                <a:cubicBezTo>
                  <a:pt x="6415366" y="1008803"/>
                  <a:pt x="6528910" y="1015142"/>
                  <a:pt x="6638727" y="1021252"/>
                </a:cubicBezTo>
                <a:cubicBezTo>
                  <a:pt x="6649524" y="1021867"/>
                  <a:pt x="6660302" y="1022462"/>
                  <a:pt x="6671041" y="1023096"/>
                </a:cubicBezTo>
                <a:lnTo>
                  <a:pt x="6671310" y="1018466"/>
                </a:lnTo>
                <a:cubicBezTo>
                  <a:pt x="6660571" y="1017851"/>
                  <a:pt x="6649793" y="1017236"/>
                  <a:pt x="6638976" y="1016641"/>
                </a:cubicBezTo>
                <a:cubicBezTo>
                  <a:pt x="6416884" y="1004249"/>
                  <a:pt x="6187242" y="991454"/>
                  <a:pt x="5995121" y="758373"/>
                </a:cubicBezTo>
                <a:cubicBezTo>
                  <a:pt x="5967744" y="725174"/>
                  <a:pt x="5941366" y="689843"/>
                  <a:pt x="5915871" y="655684"/>
                </a:cubicBezTo>
                <a:cubicBezTo>
                  <a:pt x="5864748" y="587191"/>
                  <a:pt x="5811895" y="516358"/>
                  <a:pt x="5748246" y="459062"/>
                </a:cubicBezTo>
                <a:cubicBezTo>
                  <a:pt x="5650206" y="371091"/>
                  <a:pt x="5531206" y="313303"/>
                  <a:pt x="5373802" y="277227"/>
                </a:cubicBezTo>
                <a:cubicBezTo>
                  <a:pt x="5294422" y="193142"/>
                  <a:pt x="5203285" y="100920"/>
                  <a:pt x="5092949" y="24416"/>
                </a:cubicBezTo>
                <a:close/>
                <a:moveTo>
                  <a:pt x="5222538" y="0"/>
                </a:moveTo>
                <a:lnTo>
                  <a:pt x="5215546" y="0"/>
                </a:lnTo>
                <a:lnTo>
                  <a:pt x="5296418" y="68905"/>
                </a:lnTo>
                <a:cubicBezTo>
                  <a:pt x="5361588" y="130398"/>
                  <a:pt x="5419133" y="195692"/>
                  <a:pt x="5471457" y="257004"/>
                </a:cubicBezTo>
                <a:lnTo>
                  <a:pt x="5471918" y="257523"/>
                </a:lnTo>
                <a:lnTo>
                  <a:pt x="5472552" y="257713"/>
                </a:lnTo>
                <a:cubicBezTo>
                  <a:pt x="5616374" y="299104"/>
                  <a:pt x="5724922" y="357698"/>
                  <a:pt x="5814124" y="442116"/>
                </a:cubicBezTo>
                <a:cubicBezTo>
                  <a:pt x="5872125" y="497203"/>
                  <a:pt x="5920674" y="564532"/>
                  <a:pt x="5967648" y="629652"/>
                </a:cubicBezTo>
                <a:cubicBezTo>
                  <a:pt x="5991221" y="662331"/>
                  <a:pt x="6015602" y="696126"/>
                  <a:pt x="6040904" y="728018"/>
                </a:cubicBezTo>
                <a:cubicBezTo>
                  <a:pt x="6119789" y="827440"/>
                  <a:pt x="6213102" y="896469"/>
                  <a:pt x="6326165" y="939024"/>
                </a:cubicBezTo>
                <a:cubicBezTo>
                  <a:pt x="6426125" y="976642"/>
                  <a:pt x="6529218" y="989725"/>
                  <a:pt x="6628928" y="1002347"/>
                </a:cubicBezTo>
                <a:cubicBezTo>
                  <a:pt x="6639706" y="1003711"/>
                  <a:pt x="6650446" y="1005075"/>
                  <a:pt x="6661147" y="1006459"/>
                </a:cubicBezTo>
                <a:lnTo>
                  <a:pt x="6661743" y="1001963"/>
                </a:lnTo>
                <a:cubicBezTo>
                  <a:pt x="6651022" y="1000580"/>
                  <a:pt x="6640283" y="999216"/>
                  <a:pt x="6629504" y="997852"/>
                </a:cubicBezTo>
                <a:cubicBezTo>
                  <a:pt x="6427970" y="972300"/>
                  <a:pt x="6219577" y="945902"/>
                  <a:pt x="6044457" y="725193"/>
                </a:cubicBezTo>
                <a:cubicBezTo>
                  <a:pt x="6019213" y="693378"/>
                  <a:pt x="5994872" y="659623"/>
                  <a:pt x="5971337" y="626981"/>
                </a:cubicBezTo>
                <a:cubicBezTo>
                  <a:pt x="5924248" y="561704"/>
                  <a:pt x="5875564" y="494202"/>
                  <a:pt x="5817256" y="438820"/>
                </a:cubicBezTo>
                <a:cubicBezTo>
                  <a:pt x="5727631" y="354010"/>
                  <a:pt x="5618698" y="295123"/>
                  <a:pt x="5474473" y="253538"/>
                </a:cubicBezTo>
                <a:cubicBezTo>
                  <a:pt x="5422063" y="192139"/>
                  <a:pt x="5364426" y="126780"/>
                  <a:pt x="5299132" y="65213"/>
                </a:cubicBezTo>
                <a:close/>
                <a:moveTo>
                  <a:pt x="5374107" y="0"/>
                </a:moveTo>
                <a:lnTo>
                  <a:pt x="5367546" y="0"/>
                </a:lnTo>
                <a:lnTo>
                  <a:pt x="5398460" y="28680"/>
                </a:lnTo>
                <a:cubicBezTo>
                  <a:pt x="5463330" y="95507"/>
                  <a:pt x="5520294" y="166468"/>
                  <a:pt x="5572032" y="233102"/>
                </a:cubicBezTo>
                <a:lnTo>
                  <a:pt x="5572435" y="233617"/>
                </a:lnTo>
                <a:lnTo>
                  <a:pt x="5573031" y="233832"/>
                </a:lnTo>
                <a:cubicBezTo>
                  <a:pt x="5703712" y="280733"/>
                  <a:pt x="5802232" y="340436"/>
                  <a:pt x="5883095" y="421725"/>
                </a:cubicBezTo>
                <a:cubicBezTo>
                  <a:pt x="5935813" y="474925"/>
                  <a:pt x="5980232" y="538959"/>
                  <a:pt x="6023190" y="600891"/>
                </a:cubicBezTo>
                <a:cubicBezTo>
                  <a:pt x="6044785" y="632015"/>
                  <a:pt x="6067109" y="664214"/>
                  <a:pt x="6090260" y="694704"/>
                </a:cubicBezTo>
                <a:cubicBezTo>
                  <a:pt x="6249412" y="904289"/>
                  <a:pt x="6437422" y="944288"/>
                  <a:pt x="6619227" y="982981"/>
                </a:cubicBezTo>
                <a:cubicBezTo>
                  <a:pt x="6629928" y="985268"/>
                  <a:pt x="6640610" y="987535"/>
                  <a:pt x="6651233" y="989840"/>
                </a:cubicBezTo>
                <a:lnTo>
                  <a:pt x="6652175" y="985479"/>
                </a:lnTo>
                <a:cubicBezTo>
                  <a:pt x="6641550" y="983173"/>
                  <a:pt x="6630869" y="980907"/>
                  <a:pt x="6620149" y="978620"/>
                </a:cubicBezTo>
                <a:cubicBezTo>
                  <a:pt x="6439132" y="940100"/>
                  <a:pt x="6251968" y="900273"/>
                  <a:pt x="6093814" y="692014"/>
                </a:cubicBezTo>
                <a:cubicBezTo>
                  <a:pt x="6070721" y="661601"/>
                  <a:pt x="6048415" y="629440"/>
                  <a:pt x="6026840" y="598336"/>
                </a:cubicBezTo>
                <a:cubicBezTo>
                  <a:pt x="5983786" y="536262"/>
                  <a:pt x="5939252" y="472064"/>
                  <a:pt x="5886265" y="418585"/>
                </a:cubicBezTo>
                <a:cubicBezTo>
                  <a:pt x="5805017" y="336936"/>
                  <a:pt x="5706172" y="276962"/>
                  <a:pt x="5575145" y="229863"/>
                </a:cubicBezTo>
                <a:cubicBezTo>
                  <a:pt x="5523320" y="163133"/>
                  <a:pt x="5466265" y="92094"/>
                  <a:pt x="5401268" y="25180"/>
                </a:cubicBezTo>
                <a:close/>
                <a:moveTo>
                  <a:pt x="5515110" y="0"/>
                </a:moveTo>
                <a:lnTo>
                  <a:pt x="5509615" y="0"/>
                </a:lnTo>
                <a:lnTo>
                  <a:pt x="5672608" y="209210"/>
                </a:lnTo>
                <a:lnTo>
                  <a:pt x="5672954" y="209694"/>
                </a:lnTo>
                <a:lnTo>
                  <a:pt x="5673511" y="209938"/>
                </a:lnTo>
                <a:cubicBezTo>
                  <a:pt x="5790973" y="262339"/>
                  <a:pt x="5879484" y="323157"/>
                  <a:pt x="5952067" y="401327"/>
                </a:cubicBezTo>
                <a:cubicBezTo>
                  <a:pt x="5999540" y="452675"/>
                  <a:pt x="6039828" y="513447"/>
                  <a:pt x="6078809" y="572221"/>
                </a:cubicBezTo>
                <a:cubicBezTo>
                  <a:pt x="6098405" y="601775"/>
                  <a:pt x="6118655" y="632341"/>
                  <a:pt x="6139634" y="661390"/>
                </a:cubicBezTo>
                <a:cubicBezTo>
                  <a:pt x="6281708" y="858276"/>
                  <a:pt x="6448412" y="911532"/>
                  <a:pt x="6609639" y="963020"/>
                </a:cubicBezTo>
                <a:cubicBezTo>
                  <a:pt x="6620226" y="966401"/>
                  <a:pt x="6630792" y="969763"/>
                  <a:pt x="6641301" y="973164"/>
                </a:cubicBezTo>
                <a:lnTo>
                  <a:pt x="6642646" y="969014"/>
                </a:lnTo>
                <a:cubicBezTo>
                  <a:pt x="6632118" y="965614"/>
                  <a:pt x="6621570" y="962232"/>
                  <a:pt x="6610965" y="958851"/>
                </a:cubicBezTo>
                <a:cubicBezTo>
                  <a:pt x="6450428" y="907574"/>
                  <a:pt x="6284417" y="854568"/>
                  <a:pt x="6143170" y="658835"/>
                </a:cubicBezTo>
                <a:cubicBezTo>
                  <a:pt x="6122248" y="629863"/>
                  <a:pt x="6102018" y="599335"/>
                  <a:pt x="6082440" y="569808"/>
                </a:cubicBezTo>
                <a:cubicBezTo>
                  <a:pt x="6043382" y="510890"/>
                  <a:pt x="6002979" y="449966"/>
                  <a:pt x="5955275" y="398359"/>
                </a:cubicBezTo>
                <a:cubicBezTo>
                  <a:pt x="5882384" y="319860"/>
                  <a:pt x="5793587" y="258791"/>
                  <a:pt x="5675836" y="206194"/>
                </a:cubicBezTo>
                <a:close/>
                <a:moveTo>
                  <a:pt x="5647698" y="0"/>
                </a:moveTo>
                <a:lnTo>
                  <a:pt x="5642311" y="0"/>
                </a:lnTo>
                <a:lnTo>
                  <a:pt x="5693265" y="66910"/>
                </a:lnTo>
                <a:cubicBezTo>
                  <a:pt x="5721500" y="106820"/>
                  <a:pt x="5748005" y="146699"/>
                  <a:pt x="5773202" y="185324"/>
                </a:cubicBezTo>
                <a:lnTo>
                  <a:pt x="5773491" y="185766"/>
                </a:lnTo>
                <a:lnTo>
                  <a:pt x="5773951" y="186025"/>
                </a:lnTo>
                <a:cubicBezTo>
                  <a:pt x="5839522" y="222434"/>
                  <a:pt x="5936486" y="282254"/>
                  <a:pt x="6021038" y="380922"/>
                </a:cubicBezTo>
                <a:cubicBezTo>
                  <a:pt x="6063305" y="430461"/>
                  <a:pt x="6099501" y="488030"/>
                  <a:pt x="6134524" y="543704"/>
                </a:cubicBezTo>
                <a:cubicBezTo>
                  <a:pt x="6152084" y="571633"/>
                  <a:pt x="6170259" y="600507"/>
                  <a:pt x="6188991" y="628057"/>
                </a:cubicBezTo>
                <a:cubicBezTo>
                  <a:pt x="6314099" y="812128"/>
                  <a:pt x="6459535" y="878275"/>
                  <a:pt x="6600187" y="942252"/>
                </a:cubicBezTo>
                <a:cubicBezTo>
                  <a:pt x="6610620" y="946997"/>
                  <a:pt x="6620994" y="951723"/>
                  <a:pt x="6631350" y="956469"/>
                </a:cubicBezTo>
                <a:lnTo>
                  <a:pt x="6633136" y="952588"/>
                </a:lnTo>
                <a:cubicBezTo>
                  <a:pt x="6622780" y="947823"/>
                  <a:pt x="6612387" y="943097"/>
                  <a:pt x="6601955" y="938352"/>
                </a:cubicBezTo>
                <a:cubicBezTo>
                  <a:pt x="6461840" y="874625"/>
                  <a:pt x="6316963" y="808728"/>
                  <a:pt x="6192526" y="625655"/>
                </a:cubicBezTo>
                <a:cubicBezTo>
                  <a:pt x="6173832" y="598163"/>
                  <a:pt x="6155696" y="569324"/>
                  <a:pt x="6138136" y="541424"/>
                </a:cubicBezTo>
                <a:cubicBezTo>
                  <a:pt x="6103036" y="485620"/>
                  <a:pt x="6066763" y="427917"/>
                  <a:pt x="6024285" y="378140"/>
                </a:cubicBezTo>
                <a:cubicBezTo>
                  <a:pt x="5939483" y="279175"/>
                  <a:pt x="5842347" y="219133"/>
                  <a:pt x="5776507" y="182536"/>
                </a:cubicBezTo>
                <a:cubicBezTo>
                  <a:pt x="5751267" y="143854"/>
                  <a:pt x="5724716" y="103919"/>
                  <a:pt x="5696429" y="63955"/>
                </a:cubicBezTo>
                <a:close/>
                <a:moveTo>
                  <a:pt x="5775534" y="0"/>
                </a:moveTo>
                <a:lnTo>
                  <a:pt x="5770255" y="0"/>
                </a:lnTo>
                <a:lnTo>
                  <a:pt x="5794927" y="34916"/>
                </a:lnTo>
                <a:cubicBezTo>
                  <a:pt x="5822842" y="77561"/>
                  <a:pt x="5848975" y="120172"/>
                  <a:pt x="5873797" y="161441"/>
                </a:cubicBezTo>
                <a:lnTo>
                  <a:pt x="5874027" y="161822"/>
                </a:lnTo>
                <a:lnTo>
                  <a:pt x="5874393" y="162079"/>
                </a:lnTo>
                <a:cubicBezTo>
                  <a:pt x="5966496" y="226199"/>
                  <a:pt x="6032988" y="287398"/>
                  <a:pt x="6089991" y="360505"/>
                </a:cubicBezTo>
                <a:cubicBezTo>
                  <a:pt x="6127128" y="408336"/>
                  <a:pt x="6159308" y="462816"/>
                  <a:pt x="6190432" y="515503"/>
                </a:cubicBezTo>
                <a:cubicBezTo>
                  <a:pt x="6205916" y="541695"/>
                  <a:pt x="6221901" y="568776"/>
                  <a:pt x="6238327" y="594737"/>
                </a:cubicBezTo>
                <a:cubicBezTo>
                  <a:pt x="6346549" y="765789"/>
                  <a:pt x="6470813" y="844404"/>
                  <a:pt x="6590966" y="920446"/>
                </a:cubicBezTo>
                <a:cubicBezTo>
                  <a:pt x="6601148" y="926882"/>
                  <a:pt x="6611273" y="933280"/>
                  <a:pt x="6621359" y="939735"/>
                </a:cubicBezTo>
                <a:lnTo>
                  <a:pt x="6623626" y="936200"/>
                </a:lnTo>
                <a:cubicBezTo>
                  <a:pt x="6613540" y="929745"/>
                  <a:pt x="6603395" y="923328"/>
                  <a:pt x="6593213" y="916892"/>
                </a:cubicBezTo>
                <a:cubicBezTo>
                  <a:pt x="6473445" y="841119"/>
                  <a:pt x="6349603" y="762734"/>
                  <a:pt x="6241882" y="592495"/>
                </a:cubicBezTo>
                <a:cubicBezTo>
                  <a:pt x="6225494" y="566588"/>
                  <a:pt x="6209509" y="539533"/>
                  <a:pt x="6194044" y="513368"/>
                </a:cubicBezTo>
                <a:cubicBezTo>
                  <a:pt x="6162862" y="460570"/>
                  <a:pt x="6130605" y="405975"/>
                  <a:pt x="6093295" y="357927"/>
                </a:cubicBezTo>
                <a:cubicBezTo>
                  <a:pt x="6036101" y="284571"/>
                  <a:pt x="5969435" y="223170"/>
                  <a:pt x="5877159" y="158890"/>
                </a:cubicBezTo>
                <a:cubicBezTo>
                  <a:pt x="5851963" y="116997"/>
                  <a:pt x="5825479" y="73799"/>
                  <a:pt x="5797225" y="30649"/>
                </a:cubicBezTo>
                <a:close/>
                <a:moveTo>
                  <a:pt x="5882538" y="0"/>
                </a:moveTo>
                <a:lnTo>
                  <a:pt x="5877641" y="0"/>
                </a:lnTo>
                <a:lnTo>
                  <a:pt x="5907884" y="46467"/>
                </a:lnTo>
                <a:cubicBezTo>
                  <a:pt x="5929219" y="78016"/>
                  <a:pt x="5951318" y="108884"/>
                  <a:pt x="5974603" y="137849"/>
                </a:cubicBezTo>
                <a:cubicBezTo>
                  <a:pt x="5997388" y="166204"/>
                  <a:pt x="6023459" y="191869"/>
                  <a:pt x="6051048" y="219052"/>
                </a:cubicBezTo>
                <a:cubicBezTo>
                  <a:pt x="6088051" y="255496"/>
                  <a:pt x="6126301" y="293184"/>
                  <a:pt x="6158943" y="340073"/>
                </a:cubicBezTo>
                <a:cubicBezTo>
                  <a:pt x="6191065" y="386399"/>
                  <a:pt x="6219326" y="438003"/>
                  <a:pt x="6246665" y="487905"/>
                </a:cubicBezTo>
                <a:cubicBezTo>
                  <a:pt x="6259941" y="512154"/>
                  <a:pt x="6273677" y="537226"/>
                  <a:pt x="6287683" y="561395"/>
                </a:cubicBezTo>
                <a:cubicBezTo>
                  <a:pt x="6379171" y="719199"/>
                  <a:pt x="6482321" y="809669"/>
                  <a:pt x="6582090" y="897161"/>
                </a:cubicBezTo>
                <a:cubicBezTo>
                  <a:pt x="6591907" y="905768"/>
                  <a:pt x="6601667" y="914337"/>
                  <a:pt x="6611407" y="922944"/>
                </a:cubicBezTo>
                <a:lnTo>
                  <a:pt x="6614116" y="919870"/>
                </a:lnTo>
                <a:cubicBezTo>
                  <a:pt x="6604395" y="911263"/>
                  <a:pt x="6594616" y="902675"/>
                  <a:pt x="6584798" y="894068"/>
                </a:cubicBezTo>
                <a:cubicBezTo>
                  <a:pt x="6485280" y="806807"/>
                  <a:pt x="6382379" y="716567"/>
                  <a:pt x="6291237" y="559337"/>
                </a:cubicBezTo>
                <a:cubicBezTo>
                  <a:pt x="6277251" y="535209"/>
                  <a:pt x="6263534" y="510158"/>
                  <a:pt x="6250258" y="485933"/>
                </a:cubicBezTo>
                <a:cubicBezTo>
                  <a:pt x="6222880" y="435936"/>
                  <a:pt x="6194562" y="384236"/>
                  <a:pt x="6162324" y="337728"/>
                </a:cubicBezTo>
                <a:cubicBezTo>
                  <a:pt x="6129452" y="290525"/>
                  <a:pt x="6091066" y="252700"/>
                  <a:pt x="6053929" y="216123"/>
                </a:cubicBezTo>
                <a:cubicBezTo>
                  <a:pt x="6026418" y="189034"/>
                  <a:pt x="6000443" y="163443"/>
                  <a:pt x="5977792" y="135274"/>
                </a:cubicBezTo>
                <a:cubicBezTo>
                  <a:pt x="5954584" y="106397"/>
                  <a:pt x="5932538" y="75597"/>
                  <a:pt x="5911244" y="44105"/>
                </a:cubicBezTo>
                <a:close/>
                <a:moveTo>
                  <a:pt x="6249676" y="0"/>
                </a:moveTo>
                <a:lnTo>
                  <a:pt x="6245414" y="0"/>
                </a:lnTo>
                <a:lnTo>
                  <a:pt x="6276233" y="65976"/>
                </a:lnTo>
                <a:cubicBezTo>
                  <a:pt x="6384531" y="307985"/>
                  <a:pt x="6473560" y="562772"/>
                  <a:pt x="6559649" y="809170"/>
                </a:cubicBezTo>
                <a:cubicBezTo>
                  <a:pt x="6564165" y="822118"/>
                  <a:pt x="6568698" y="835048"/>
                  <a:pt x="6573213" y="847978"/>
                </a:cubicBezTo>
                <a:cubicBezTo>
                  <a:pt x="6572060" y="845884"/>
                  <a:pt x="6570889" y="843809"/>
                  <a:pt x="6569736" y="841696"/>
                </a:cubicBezTo>
                <a:cubicBezTo>
                  <a:pt x="6510178" y="734338"/>
                  <a:pt x="6448604" y="623331"/>
                  <a:pt x="6389969" y="493073"/>
                </a:cubicBezTo>
                <a:cubicBezTo>
                  <a:pt x="6382168" y="475741"/>
                  <a:pt x="6374330" y="458009"/>
                  <a:pt x="6366740" y="440864"/>
                </a:cubicBezTo>
                <a:cubicBezTo>
                  <a:pt x="6345684" y="393245"/>
                  <a:pt x="6323898" y="344004"/>
                  <a:pt x="6300363" y="297397"/>
                </a:cubicBezTo>
                <a:cubicBezTo>
                  <a:pt x="6277481" y="252191"/>
                  <a:pt x="6251795" y="209898"/>
                  <a:pt x="6226972" y="169001"/>
                </a:cubicBezTo>
                <a:cubicBezTo>
                  <a:pt x="6210143" y="141284"/>
                  <a:pt x="6194255" y="115105"/>
                  <a:pt x="6179116" y="88026"/>
                </a:cubicBezTo>
                <a:lnTo>
                  <a:pt x="6131107" y="0"/>
                </a:lnTo>
                <a:lnTo>
                  <a:pt x="6126631" y="0"/>
                </a:lnTo>
                <a:lnTo>
                  <a:pt x="6175677" y="89943"/>
                </a:lnTo>
                <a:cubicBezTo>
                  <a:pt x="6190854" y="117084"/>
                  <a:pt x="6206762" y="143295"/>
                  <a:pt x="6223610" y="171039"/>
                </a:cubicBezTo>
                <a:cubicBezTo>
                  <a:pt x="6248395" y="211877"/>
                  <a:pt x="6274042" y="254101"/>
                  <a:pt x="6296847" y="299171"/>
                </a:cubicBezTo>
                <a:cubicBezTo>
                  <a:pt x="6320343" y="345687"/>
                  <a:pt x="6342111" y="394878"/>
                  <a:pt x="6363149" y="442451"/>
                </a:cubicBezTo>
                <a:cubicBezTo>
                  <a:pt x="6370737" y="459605"/>
                  <a:pt x="6378575" y="477344"/>
                  <a:pt x="6386395" y="494685"/>
                </a:cubicBezTo>
                <a:cubicBezTo>
                  <a:pt x="6445088" y="625079"/>
                  <a:pt x="6506721" y="736183"/>
                  <a:pt x="6566297" y="843598"/>
                </a:cubicBezTo>
                <a:cubicBezTo>
                  <a:pt x="6571177" y="852416"/>
                  <a:pt x="6576038" y="861196"/>
                  <a:pt x="6580898" y="869976"/>
                </a:cubicBezTo>
                <a:cubicBezTo>
                  <a:pt x="6581186" y="870783"/>
                  <a:pt x="6581455" y="871570"/>
                  <a:pt x="6581743" y="872358"/>
                </a:cubicBezTo>
                <a:lnTo>
                  <a:pt x="6582147" y="872224"/>
                </a:lnTo>
                <a:cubicBezTo>
                  <a:pt x="6584260" y="876047"/>
                  <a:pt x="6586393" y="879870"/>
                  <a:pt x="6588506" y="883693"/>
                </a:cubicBezTo>
                <a:cubicBezTo>
                  <a:pt x="6584625" y="878909"/>
                  <a:pt x="6580764" y="874126"/>
                  <a:pt x="6576883" y="869323"/>
                </a:cubicBezTo>
                <a:cubicBezTo>
                  <a:pt x="6497479" y="771399"/>
                  <a:pt x="6415348" y="670132"/>
                  <a:pt x="6340613" y="526202"/>
                </a:cubicBezTo>
                <a:cubicBezTo>
                  <a:pt x="6329277" y="504402"/>
                  <a:pt x="6318077" y="481922"/>
                  <a:pt x="6307221" y="460182"/>
                </a:cubicBezTo>
                <a:cubicBezTo>
                  <a:pt x="6283418" y="412434"/>
                  <a:pt x="6258788" y="363061"/>
                  <a:pt x="6231334" y="317559"/>
                </a:cubicBezTo>
                <a:cubicBezTo>
                  <a:pt x="6203976" y="272351"/>
                  <a:pt x="6172449" y="233100"/>
                  <a:pt x="6141959" y="195143"/>
                </a:cubicBezTo>
                <a:cubicBezTo>
                  <a:pt x="6119212" y="166803"/>
                  <a:pt x="6097714" y="140035"/>
                  <a:pt x="6078463" y="111651"/>
                </a:cubicBezTo>
                <a:lnTo>
                  <a:pt x="6009116" y="0"/>
                </a:lnTo>
                <a:lnTo>
                  <a:pt x="6004403" y="0"/>
                </a:lnTo>
                <a:lnTo>
                  <a:pt x="6075140" y="113897"/>
                </a:lnTo>
                <a:cubicBezTo>
                  <a:pt x="6094467" y="142417"/>
                  <a:pt x="6116023" y="169247"/>
                  <a:pt x="6138828" y="197652"/>
                </a:cubicBezTo>
                <a:cubicBezTo>
                  <a:pt x="6169240" y="235508"/>
                  <a:pt x="6200671" y="274652"/>
                  <a:pt x="6227896" y="319626"/>
                </a:cubicBezTo>
                <a:cubicBezTo>
                  <a:pt x="6255253" y="364991"/>
                  <a:pt x="6279844" y="414292"/>
                  <a:pt x="6303629" y="461968"/>
                </a:cubicBezTo>
                <a:cubicBezTo>
                  <a:pt x="6314484" y="483724"/>
                  <a:pt x="6325704" y="506220"/>
                  <a:pt x="6337039" y="528048"/>
                </a:cubicBezTo>
                <a:cubicBezTo>
                  <a:pt x="6411986" y="672341"/>
                  <a:pt x="6494213" y="773762"/>
                  <a:pt x="6573751" y="871859"/>
                </a:cubicBezTo>
                <a:cubicBezTo>
                  <a:pt x="6583030" y="883290"/>
                  <a:pt x="6592272" y="894683"/>
                  <a:pt x="6601456" y="906095"/>
                </a:cubicBezTo>
                <a:lnTo>
                  <a:pt x="6604587" y="903578"/>
                </a:lnTo>
                <a:cubicBezTo>
                  <a:pt x="6600591" y="898621"/>
                  <a:pt x="6596556" y="893645"/>
                  <a:pt x="6592541" y="888688"/>
                </a:cubicBezTo>
                <a:lnTo>
                  <a:pt x="6595000" y="887324"/>
                </a:lnTo>
                <a:cubicBezTo>
                  <a:pt x="6591426" y="880850"/>
                  <a:pt x="6587833" y="874375"/>
                  <a:pt x="6584260" y="867920"/>
                </a:cubicBezTo>
                <a:cubicBezTo>
                  <a:pt x="6577248" y="847920"/>
                  <a:pt x="6570255" y="827901"/>
                  <a:pt x="6563281" y="807901"/>
                </a:cubicBezTo>
                <a:cubicBezTo>
                  <a:pt x="6477153" y="561422"/>
                  <a:pt x="6388124" y="306558"/>
                  <a:pt x="6279748" y="64401"/>
                </a:cubicBezTo>
                <a:close/>
              </a:path>
            </a:pathLst>
          </a:custGeom>
          <a:gradFill flip="none" rotWithShape="1">
            <a:gsLst>
              <a:gs pos="0">
                <a:schemeClr val="accent1">
                  <a:alpha val="50000"/>
                </a:schemeClr>
              </a:gs>
              <a:gs pos="90000">
                <a:schemeClr val="accent1">
                  <a:alpha val="0"/>
                </a:schemeClr>
              </a:gs>
            </a:gsLst>
            <a:lin ang="0" scaled="1"/>
            <a:tileRect/>
          </a:gradFill>
          <a:ln w="1921" cap="flat">
            <a:noFill/>
            <a:prstDash val="solid"/>
            <a:miter/>
          </a:ln>
        </p:spPr>
        <p:txBody>
          <a:bodyPr wrap="square" rtlCol="0" anchor="ctr">
            <a:noAutofit/>
          </a:bodyPr>
          <a:lstStyle/>
          <a:p>
            <a:endParaRPr lang="zh-CN" altLang="en-US"/>
          </a:p>
        </p:txBody>
      </p:sp>
      <p:pic>
        <p:nvPicPr>
          <p:cNvPr id="10" name="图片 9">
            <a:hlinkClick r:id="rId3"/>
            <a:extLst>
              <a:ext uri="{FF2B5EF4-FFF2-40B4-BE49-F238E27FC236}">
                <a16:creationId xmlns:a16="http://schemas.microsoft.com/office/drawing/2014/main" id="{2F65C2D7-0502-40E4-826C-94B248CA46A1}"/>
              </a:ext>
            </a:extLst>
          </p:cNvPr>
          <p:cNvPicPr>
            <a:picLocks noChangeAspect="1"/>
          </p:cNvPicPr>
          <p:nvPr userDrawn="1"/>
        </p:nvPicPr>
        <p:blipFill>
          <a:blip r:embed="rId4">
            <a:extLst>
              <a:ext uri="{28A0092B-C50C-407E-A947-70E740481C1C}">
                <a14:useLocalDpi xmlns:a14="http://schemas.microsoft.com/office/drawing/2010/main" val="0"/>
              </a:ext>
            </a:extLst>
          </a:blip>
          <a:stretch>
            <a:fillRect/>
          </a:stretch>
        </p:blipFill>
        <p:spPr>
          <a:xfrm>
            <a:off x="9707879" y="614045"/>
            <a:ext cx="1609409" cy="212442"/>
          </a:xfrm>
          <a:prstGeom prst="rect">
            <a:avLst/>
          </a:prstGeom>
        </p:spPr>
      </p:pic>
    </p:spTree>
    <p:extLst>
      <p:ext uri="{BB962C8B-B14F-4D97-AF65-F5344CB8AC3E}">
        <p14:creationId xmlns:p14="http://schemas.microsoft.com/office/powerpoint/2010/main" val="3755230355"/>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内容页_2">
    <p:spTree>
      <p:nvGrpSpPr>
        <p:cNvPr id="1" name=""/>
        <p:cNvGrpSpPr/>
        <p:nvPr/>
      </p:nvGrpSpPr>
      <p:grpSpPr>
        <a:xfrm>
          <a:off x="0" y="0"/>
          <a:ext cx="0" cy="0"/>
          <a:chOff x="0" y="0"/>
          <a:chExt cx="0" cy="0"/>
        </a:xfrm>
      </p:grpSpPr>
      <p:pic>
        <p:nvPicPr>
          <p:cNvPr id="4" name="Picture 2" descr="å¨çµèåå·¥ä½çäºº">
            <a:extLst>
              <a:ext uri="{FF2B5EF4-FFF2-40B4-BE49-F238E27FC236}">
                <a16:creationId xmlns:a16="http://schemas.microsoft.com/office/drawing/2014/main" id="{81AAB4AD-AE08-4E5E-8554-AEF73F241CB2}"/>
              </a:ext>
            </a:extLst>
          </p:cNvPr>
          <p:cNvPicPr>
            <a:picLocks noChangeAspect="1" noChangeArrowheads="1"/>
          </p:cNvPicPr>
          <p:nvPr userDrawn="1"/>
        </p:nvPicPr>
        <p:blipFill rotWithShape="1">
          <a:blip r:embed="rId2">
            <a:extLst>
              <a:ext uri="{28A0092B-C50C-407E-A947-70E740481C1C}">
                <a14:useLocalDpi xmlns:a14="http://schemas.microsoft.com/office/drawing/2010/main" val="0"/>
              </a:ext>
            </a:extLst>
          </a:blip>
          <a:srcRect t="7944" b="7944"/>
          <a:stretch/>
        </p:blipFill>
        <p:spPr bwMode="auto">
          <a:xfrm>
            <a:off x="0" y="0"/>
            <a:ext cx="12192000" cy="6858000"/>
          </a:xfrm>
          <a:prstGeom prst="rect">
            <a:avLst/>
          </a:prstGeom>
          <a:noFill/>
          <a:extLst>
            <a:ext uri="{909E8E84-426E-40DD-AFC4-6F175D3DCCD1}">
              <a14:hiddenFill xmlns:a14="http://schemas.microsoft.com/office/drawing/2010/main">
                <a:solidFill>
                  <a:srgbClr val="FFFFFF"/>
                </a:solidFill>
              </a14:hiddenFill>
            </a:ext>
          </a:extLst>
        </p:spPr>
      </p:pic>
      <p:sp>
        <p:nvSpPr>
          <p:cNvPr id="8" name="Picture 12-mask">
            <a:extLst>
              <a:ext uri="{FF2B5EF4-FFF2-40B4-BE49-F238E27FC236}">
                <a16:creationId xmlns:a16="http://schemas.microsoft.com/office/drawing/2014/main" id="{4491D2FB-3C9A-4989-9C3F-BE4D25393BC1}"/>
              </a:ext>
            </a:extLst>
          </p:cNvPr>
          <p:cNvSpPr/>
          <p:nvPr userDrawn="1"/>
        </p:nvSpPr>
        <p:spPr>
          <a:xfrm>
            <a:off x="0" y="0"/>
            <a:ext cx="12192000" cy="6858000"/>
          </a:xfrm>
          <a:prstGeom prst="rect">
            <a:avLst/>
          </a:prstGeom>
          <a:solidFill>
            <a:schemeClr val="accent1">
              <a:alpha val="95000"/>
            </a:schemeClr>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 name="任意多边形: 形状 4">
            <a:extLst>
              <a:ext uri="{FF2B5EF4-FFF2-40B4-BE49-F238E27FC236}">
                <a16:creationId xmlns:a16="http://schemas.microsoft.com/office/drawing/2014/main" id="{7B3FFBA0-11FC-4043-834F-46AD954FCAE2}"/>
              </a:ext>
            </a:extLst>
          </p:cNvPr>
          <p:cNvSpPr/>
          <p:nvPr userDrawn="1"/>
        </p:nvSpPr>
        <p:spPr>
          <a:xfrm flipH="1">
            <a:off x="5393314" y="0"/>
            <a:ext cx="6798686" cy="1542374"/>
          </a:xfrm>
          <a:custGeom>
            <a:avLst/>
            <a:gdLst>
              <a:gd name="connsiteX0" fmla="*/ 1654070 w 6798686"/>
              <a:gd name="connsiteY0" fmla="*/ 1112702 h 1542374"/>
              <a:gd name="connsiteX1" fmla="*/ 1658777 w 6798686"/>
              <a:gd name="connsiteY1" fmla="*/ 1115891 h 1542374"/>
              <a:gd name="connsiteX2" fmla="*/ 1662677 w 6798686"/>
              <a:gd name="connsiteY2" fmla="*/ 1118484 h 1542374"/>
              <a:gd name="connsiteX3" fmla="*/ 1674723 w 6798686"/>
              <a:gd name="connsiteY3" fmla="*/ 1131068 h 1542374"/>
              <a:gd name="connsiteX4" fmla="*/ 1667596 w 6798686"/>
              <a:gd name="connsiteY4" fmla="*/ 1125689 h 1542374"/>
              <a:gd name="connsiteX5" fmla="*/ 1654070 w 6798686"/>
              <a:gd name="connsiteY5" fmla="*/ 1112702 h 1542374"/>
              <a:gd name="connsiteX6" fmla="*/ 1633186 w 6798686"/>
              <a:gd name="connsiteY6" fmla="*/ 1098312 h 1542374"/>
              <a:gd name="connsiteX7" fmla="*/ 1633936 w 6798686"/>
              <a:gd name="connsiteY7" fmla="*/ 1098830 h 1542374"/>
              <a:gd name="connsiteX8" fmla="*/ 1635454 w 6798686"/>
              <a:gd name="connsiteY8" fmla="*/ 1100348 h 1542374"/>
              <a:gd name="connsiteX9" fmla="*/ 1633186 w 6798686"/>
              <a:gd name="connsiteY9" fmla="*/ 1098312 h 1542374"/>
              <a:gd name="connsiteX10" fmla="*/ 1620872 w 6798686"/>
              <a:gd name="connsiteY10" fmla="*/ 1079887 h 1542374"/>
              <a:gd name="connsiteX11" fmla="*/ 1634589 w 6798686"/>
              <a:gd name="connsiteY11" fmla="*/ 1088360 h 1542374"/>
              <a:gd name="connsiteX12" fmla="*/ 1647461 w 6798686"/>
              <a:gd name="connsiteY12" fmla="*/ 1102327 h 1542374"/>
              <a:gd name="connsiteX13" fmla="*/ 1648672 w 6798686"/>
              <a:gd name="connsiteY13" fmla="*/ 1103614 h 1542374"/>
              <a:gd name="connsiteX14" fmla="*/ 1635377 w 6798686"/>
              <a:gd name="connsiteY14" fmla="*/ 1094392 h 1542374"/>
              <a:gd name="connsiteX15" fmla="*/ 1620872 w 6798686"/>
              <a:gd name="connsiteY15" fmla="*/ 1079887 h 1542374"/>
              <a:gd name="connsiteX16" fmla="*/ 1595627 w 6798686"/>
              <a:gd name="connsiteY16" fmla="*/ 1063768 h 1542374"/>
              <a:gd name="connsiteX17" fmla="*/ 1605540 w 6798686"/>
              <a:gd name="connsiteY17" fmla="*/ 1070185 h 1542374"/>
              <a:gd name="connsiteX18" fmla="*/ 1615012 w 6798686"/>
              <a:gd name="connsiteY18" fmla="*/ 1079849 h 1542374"/>
              <a:gd name="connsiteX19" fmla="*/ 1604887 w 6798686"/>
              <a:gd name="connsiteY19" fmla="*/ 1072471 h 1542374"/>
              <a:gd name="connsiteX20" fmla="*/ 1595627 w 6798686"/>
              <a:gd name="connsiteY20" fmla="*/ 1063768 h 1542374"/>
              <a:gd name="connsiteX21" fmla="*/ 1589268 w 6798686"/>
              <a:gd name="connsiteY21" fmla="*/ 1047342 h 1542374"/>
              <a:gd name="connsiteX22" fmla="*/ 1606155 w 6798686"/>
              <a:gd name="connsiteY22" fmla="*/ 1056814 h 1542374"/>
              <a:gd name="connsiteX23" fmla="*/ 1624138 w 6798686"/>
              <a:gd name="connsiteY23" fmla="*/ 1076871 h 1542374"/>
              <a:gd name="connsiteX24" fmla="*/ 1607711 w 6798686"/>
              <a:gd name="connsiteY24" fmla="*/ 1066477 h 1542374"/>
              <a:gd name="connsiteX25" fmla="*/ 1589268 w 6798686"/>
              <a:gd name="connsiteY25" fmla="*/ 1047342 h 1542374"/>
              <a:gd name="connsiteX26" fmla="*/ 1562217 w 6798686"/>
              <a:gd name="connsiteY26" fmla="*/ 1031588 h 1542374"/>
              <a:gd name="connsiteX27" fmla="*/ 1576818 w 6798686"/>
              <a:gd name="connsiteY27" fmla="*/ 1040176 h 1542374"/>
              <a:gd name="connsiteX28" fmla="*/ 1592341 w 6798686"/>
              <a:gd name="connsiteY28" fmla="*/ 1056506 h 1542374"/>
              <a:gd name="connsiteX29" fmla="*/ 1578009 w 6798686"/>
              <a:gd name="connsiteY29" fmla="*/ 1046958 h 1542374"/>
              <a:gd name="connsiteX30" fmla="*/ 1562217 w 6798686"/>
              <a:gd name="connsiteY30" fmla="*/ 1031588 h 1542374"/>
              <a:gd name="connsiteX31" fmla="*/ 1536531 w 6798686"/>
              <a:gd name="connsiteY31" fmla="*/ 1015930 h 1542374"/>
              <a:gd name="connsiteX32" fmla="*/ 1547308 w 6798686"/>
              <a:gd name="connsiteY32" fmla="*/ 1022578 h 1542374"/>
              <a:gd name="connsiteX33" fmla="*/ 1558375 w 6798686"/>
              <a:gd name="connsiteY33" fmla="*/ 1033548 h 1542374"/>
              <a:gd name="connsiteX34" fmla="*/ 1547654 w 6798686"/>
              <a:gd name="connsiteY34" fmla="*/ 1026036 h 1542374"/>
              <a:gd name="connsiteX35" fmla="*/ 1536531 w 6798686"/>
              <a:gd name="connsiteY35" fmla="*/ 1015930 h 1542374"/>
              <a:gd name="connsiteX36" fmla="*/ 1558259 w 6798686"/>
              <a:gd name="connsiteY36" fmla="*/ 1014201 h 1542374"/>
              <a:gd name="connsiteX37" fmla="*/ 1577433 w 6798686"/>
              <a:gd name="connsiteY37" fmla="*/ 1023884 h 1542374"/>
              <a:gd name="connsiteX38" fmla="*/ 1598105 w 6798686"/>
              <a:gd name="connsiteY38" fmla="*/ 1047726 h 1542374"/>
              <a:gd name="connsiteX39" fmla="*/ 1579566 w 6798686"/>
              <a:gd name="connsiteY39" fmla="*/ 1037102 h 1542374"/>
              <a:gd name="connsiteX40" fmla="*/ 1558259 w 6798686"/>
              <a:gd name="connsiteY40" fmla="*/ 1014201 h 1542374"/>
              <a:gd name="connsiteX41" fmla="*/ 1530171 w 6798686"/>
              <a:gd name="connsiteY41" fmla="*/ 999446 h 1542374"/>
              <a:gd name="connsiteX42" fmla="*/ 1547808 w 6798686"/>
              <a:gd name="connsiteY42" fmla="*/ 1008783 h 1542374"/>
              <a:gd name="connsiteX43" fmla="*/ 1567097 w 6798686"/>
              <a:gd name="connsiteY43" fmla="*/ 1029763 h 1542374"/>
              <a:gd name="connsiteX44" fmla="*/ 1549998 w 6798686"/>
              <a:gd name="connsiteY44" fmla="*/ 1019465 h 1542374"/>
              <a:gd name="connsiteX45" fmla="*/ 1530171 w 6798686"/>
              <a:gd name="connsiteY45" fmla="*/ 999446 h 1542374"/>
              <a:gd name="connsiteX46" fmla="*/ 1502717 w 6798686"/>
              <a:gd name="connsiteY46" fmla="*/ 984288 h 1542374"/>
              <a:gd name="connsiteX47" fmla="*/ 1518068 w 6798686"/>
              <a:gd name="connsiteY47" fmla="*/ 992856 h 1542374"/>
              <a:gd name="connsiteX48" fmla="*/ 1534974 w 6798686"/>
              <a:gd name="connsiteY48" fmla="*/ 1010167 h 1542374"/>
              <a:gd name="connsiteX49" fmla="*/ 1520085 w 6798686"/>
              <a:gd name="connsiteY49" fmla="*/ 1000733 h 1542374"/>
              <a:gd name="connsiteX50" fmla="*/ 1502717 w 6798686"/>
              <a:gd name="connsiteY50" fmla="*/ 984288 h 1542374"/>
              <a:gd name="connsiteX51" fmla="*/ 1528538 w 6798686"/>
              <a:gd name="connsiteY51" fmla="*/ 981291 h 1542374"/>
              <a:gd name="connsiteX52" fmla="*/ 1549249 w 6798686"/>
              <a:gd name="connsiteY52" fmla="*/ 990551 h 1542374"/>
              <a:gd name="connsiteX53" fmla="*/ 1569960 w 6798686"/>
              <a:gd name="connsiteY53" fmla="*/ 1015162 h 1542374"/>
              <a:gd name="connsiteX54" fmla="*/ 1549575 w 6798686"/>
              <a:gd name="connsiteY54" fmla="*/ 1004691 h 1542374"/>
              <a:gd name="connsiteX55" fmla="*/ 1528538 w 6798686"/>
              <a:gd name="connsiteY55" fmla="*/ 981291 h 1542374"/>
              <a:gd name="connsiteX56" fmla="*/ 1478376 w 6798686"/>
              <a:gd name="connsiteY56" fmla="*/ 970282 h 1542374"/>
              <a:gd name="connsiteX57" fmla="*/ 1488250 w 6798686"/>
              <a:gd name="connsiteY57" fmla="*/ 976027 h 1542374"/>
              <a:gd name="connsiteX58" fmla="*/ 1500950 w 6798686"/>
              <a:gd name="connsiteY58" fmla="*/ 988245 h 1542374"/>
              <a:gd name="connsiteX59" fmla="*/ 1492650 w 6798686"/>
              <a:gd name="connsiteY59" fmla="*/ 982732 h 1542374"/>
              <a:gd name="connsiteX60" fmla="*/ 1478376 w 6798686"/>
              <a:gd name="connsiteY60" fmla="*/ 970282 h 1542374"/>
              <a:gd name="connsiteX61" fmla="*/ 1499951 w 6798686"/>
              <a:gd name="connsiteY61" fmla="*/ 967977 h 1542374"/>
              <a:gd name="connsiteX62" fmla="*/ 1519470 w 6798686"/>
              <a:gd name="connsiteY62" fmla="*/ 977160 h 1542374"/>
              <a:gd name="connsiteX63" fmla="*/ 1539086 w 6798686"/>
              <a:gd name="connsiteY63" fmla="*/ 999158 h 1542374"/>
              <a:gd name="connsiteX64" fmla="*/ 1519682 w 6798686"/>
              <a:gd name="connsiteY64" fmla="*/ 988649 h 1542374"/>
              <a:gd name="connsiteX65" fmla="*/ 1499951 w 6798686"/>
              <a:gd name="connsiteY65" fmla="*/ 967977 h 1542374"/>
              <a:gd name="connsiteX66" fmla="*/ 1456762 w 6798686"/>
              <a:gd name="connsiteY66" fmla="*/ 957372 h 1542374"/>
              <a:gd name="connsiteX67" fmla="*/ 1458337 w 6798686"/>
              <a:gd name="connsiteY67" fmla="*/ 958332 h 1542374"/>
              <a:gd name="connsiteX68" fmla="*/ 1461469 w 6798686"/>
              <a:gd name="connsiteY68" fmla="*/ 961137 h 1542374"/>
              <a:gd name="connsiteX69" fmla="*/ 1456762 w 6798686"/>
              <a:gd name="connsiteY69" fmla="*/ 957372 h 1542374"/>
              <a:gd name="connsiteX70" fmla="*/ 1471574 w 6798686"/>
              <a:gd name="connsiteY70" fmla="*/ 953990 h 1542374"/>
              <a:gd name="connsiteX71" fmla="*/ 1489595 w 6798686"/>
              <a:gd name="connsiteY71" fmla="*/ 962924 h 1542374"/>
              <a:gd name="connsiteX72" fmla="*/ 1507539 w 6798686"/>
              <a:gd name="connsiteY72" fmla="*/ 981906 h 1542374"/>
              <a:gd name="connsiteX73" fmla="*/ 1489653 w 6798686"/>
              <a:gd name="connsiteY73" fmla="*/ 971704 h 1542374"/>
              <a:gd name="connsiteX74" fmla="*/ 1471574 w 6798686"/>
              <a:gd name="connsiteY74" fmla="*/ 953990 h 1542374"/>
              <a:gd name="connsiteX75" fmla="*/ 1498395 w 6798686"/>
              <a:gd name="connsiteY75" fmla="*/ 946863 h 1542374"/>
              <a:gd name="connsiteX76" fmla="*/ 1520412 w 6798686"/>
              <a:gd name="connsiteY76" fmla="*/ 955451 h 1542374"/>
              <a:gd name="connsiteX77" fmla="*/ 1542755 w 6798686"/>
              <a:gd name="connsiteY77" fmla="*/ 982732 h 1542374"/>
              <a:gd name="connsiteX78" fmla="*/ 1521065 w 6798686"/>
              <a:gd name="connsiteY78" fmla="*/ 972895 h 1542374"/>
              <a:gd name="connsiteX79" fmla="*/ 1498395 w 6798686"/>
              <a:gd name="connsiteY79" fmla="*/ 946863 h 1542374"/>
              <a:gd name="connsiteX80" fmla="*/ 1444927 w 6798686"/>
              <a:gd name="connsiteY80" fmla="*/ 940215 h 1542374"/>
              <a:gd name="connsiteX81" fmla="*/ 1459740 w 6798686"/>
              <a:gd name="connsiteY81" fmla="*/ 947958 h 1542374"/>
              <a:gd name="connsiteX82" fmla="*/ 1475071 w 6798686"/>
              <a:gd name="connsiteY82" fmla="*/ 963174 h 1542374"/>
              <a:gd name="connsiteX83" fmla="*/ 1460700 w 6798686"/>
              <a:gd name="connsiteY83" fmla="*/ 954548 h 1542374"/>
              <a:gd name="connsiteX84" fmla="*/ 1444927 w 6798686"/>
              <a:gd name="connsiteY84" fmla="*/ 940215 h 1542374"/>
              <a:gd name="connsiteX85" fmla="*/ 1469288 w 6798686"/>
              <a:gd name="connsiteY85" fmla="*/ 934970 h 1542374"/>
              <a:gd name="connsiteX86" fmla="*/ 1490441 w 6798686"/>
              <a:gd name="connsiteY86" fmla="*/ 943712 h 1542374"/>
              <a:gd name="connsiteX87" fmla="*/ 1511978 w 6798686"/>
              <a:gd name="connsiteY87" fmla="*/ 968611 h 1542374"/>
              <a:gd name="connsiteX88" fmla="*/ 1491152 w 6798686"/>
              <a:gd name="connsiteY88" fmla="*/ 958621 h 1542374"/>
              <a:gd name="connsiteX89" fmla="*/ 1469288 w 6798686"/>
              <a:gd name="connsiteY89" fmla="*/ 934970 h 1542374"/>
              <a:gd name="connsiteX90" fmla="*/ 1419183 w 6798686"/>
              <a:gd name="connsiteY90" fmla="*/ 926344 h 1542374"/>
              <a:gd name="connsiteX91" fmla="*/ 1429884 w 6798686"/>
              <a:gd name="connsiteY91" fmla="*/ 932223 h 1542374"/>
              <a:gd name="connsiteX92" fmla="*/ 1440643 w 6798686"/>
              <a:gd name="connsiteY92" fmla="*/ 942194 h 1542374"/>
              <a:gd name="connsiteX93" fmla="*/ 1430249 w 6798686"/>
              <a:gd name="connsiteY93" fmla="*/ 935643 h 1542374"/>
              <a:gd name="connsiteX94" fmla="*/ 1419183 w 6798686"/>
              <a:gd name="connsiteY94" fmla="*/ 926344 h 1542374"/>
              <a:gd name="connsiteX95" fmla="*/ 1440432 w 6798686"/>
              <a:gd name="connsiteY95" fmla="*/ 922521 h 1542374"/>
              <a:gd name="connsiteX96" fmla="*/ 1460354 w 6798686"/>
              <a:gd name="connsiteY96" fmla="*/ 931186 h 1542374"/>
              <a:gd name="connsiteX97" fmla="*/ 1480931 w 6798686"/>
              <a:gd name="connsiteY97" fmla="*/ 953606 h 1542374"/>
              <a:gd name="connsiteX98" fmla="*/ 1461161 w 6798686"/>
              <a:gd name="connsiteY98" fmla="*/ 943597 h 1542374"/>
              <a:gd name="connsiteX99" fmla="*/ 1440432 w 6798686"/>
              <a:gd name="connsiteY99" fmla="*/ 922521 h 1542374"/>
              <a:gd name="connsiteX100" fmla="*/ 1397435 w 6798686"/>
              <a:gd name="connsiteY100" fmla="*/ 914145 h 1542374"/>
              <a:gd name="connsiteX101" fmla="*/ 1400182 w 6798686"/>
              <a:gd name="connsiteY101" fmla="*/ 915720 h 1542374"/>
              <a:gd name="connsiteX102" fmla="*/ 1401969 w 6798686"/>
              <a:gd name="connsiteY102" fmla="*/ 917276 h 1542374"/>
              <a:gd name="connsiteX103" fmla="*/ 1398453 w 6798686"/>
              <a:gd name="connsiteY103" fmla="*/ 914932 h 1542374"/>
              <a:gd name="connsiteX104" fmla="*/ 1397435 w 6798686"/>
              <a:gd name="connsiteY104" fmla="*/ 914145 h 1542374"/>
              <a:gd name="connsiteX105" fmla="*/ 1468366 w 6798686"/>
              <a:gd name="connsiteY105" fmla="*/ 911455 h 1542374"/>
              <a:gd name="connsiteX106" fmla="*/ 1491440 w 6798686"/>
              <a:gd name="connsiteY106" fmla="*/ 919140 h 1542374"/>
              <a:gd name="connsiteX107" fmla="*/ 1515013 w 6798686"/>
              <a:gd name="connsiteY107" fmla="*/ 948726 h 1542374"/>
              <a:gd name="connsiteX108" fmla="*/ 1492304 w 6798686"/>
              <a:gd name="connsiteY108" fmla="*/ 939754 h 1542374"/>
              <a:gd name="connsiteX109" fmla="*/ 1468366 w 6798686"/>
              <a:gd name="connsiteY109" fmla="*/ 911455 h 1542374"/>
              <a:gd name="connsiteX110" fmla="*/ 1412363 w 6798686"/>
              <a:gd name="connsiteY110" fmla="*/ 909726 h 1542374"/>
              <a:gd name="connsiteX111" fmla="*/ 1430288 w 6798686"/>
              <a:gd name="connsiteY111" fmla="*/ 917968 h 1542374"/>
              <a:gd name="connsiteX112" fmla="*/ 1449231 w 6798686"/>
              <a:gd name="connsiteY112" fmla="*/ 937353 h 1542374"/>
              <a:gd name="connsiteX113" fmla="*/ 1431825 w 6798686"/>
              <a:gd name="connsiteY113" fmla="*/ 928112 h 1542374"/>
              <a:gd name="connsiteX114" fmla="*/ 1412363 w 6798686"/>
              <a:gd name="connsiteY114" fmla="*/ 909726 h 1542374"/>
              <a:gd name="connsiteX115" fmla="*/ 1438875 w 6798686"/>
              <a:gd name="connsiteY115" fmla="*/ 901119 h 1542374"/>
              <a:gd name="connsiteX116" fmla="*/ 1461161 w 6798686"/>
              <a:gd name="connsiteY116" fmla="*/ 908996 h 1542374"/>
              <a:gd name="connsiteX117" fmla="*/ 1484312 w 6798686"/>
              <a:gd name="connsiteY117" fmla="*/ 936527 h 1542374"/>
              <a:gd name="connsiteX118" fmla="*/ 1462333 w 6798686"/>
              <a:gd name="connsiteY118" fmla="*/ 927324 h 1542374"/>
              <a:gd name="connsiteX119" fmla="*/ 1438875 w 6798686"/>
              <a:gd name="connsiteY119" fmla="*/ 901119 h 1542374"/>
              <a:gd name="connsiteX120" fmla="*/ 1384774 w 6798686"/>
              <a:gd name="connsiteY120" fmla="*/ 896565 h 1542374"/>
              <a:gd name="connsiteX121" fmla="*/ 1400278 w 6798686"/>
              <a:gd name="connsiteY121" fmla="*/ 904077 h 1542374"/>
              <a:gd name="connsiteX122" fmla="*/ 1416685 w 6798686"/>
              <a:gd name="connsiteY122" fmla="*/ 919793 h 1542374"/>
              <a:gd name="connsiteX123" fmla="*/ 1401642 w 6798686"/>
              <a:gd name="connsiteY123" fmla="*/ 911320 h 1542374"/>
              <a:gd name="connsiteX124" fmla="*/ 1384774 w 6798686"/>
              <a:gd name="connsiteY124" fmla="*/ 896565 h 1542374"/>
              <a:gd name="connsiteX125" fmla="*/ 1409519 w 6798686"/>
              <a:gd name="connsiteY125" fmla="*/ 890225 h 1542374"/>
              <a:gd name="connsiteX126" fmla="*/ 1430941 w 6798686"/>
              <a:gd name="connsiteY126" fmla="*/ 898237 h 1542374"/>
              <a:gd name="connsiteX127" fmla="*/ 1453400 w 6798686"/>
              <a:gd name="connsiteY127" fmla="*/ 923462 h 1542374"/>
              <a:gd name="connsiteX128" fmla="*/ 1432305 w 6798686"/>
              <a:gd name="connsiteY128" fmla="*/ 914125 h 1542374"/>
              <a:gd name="connsiteX129" fmla="*/ 1409519 w 6798686"/>
              <a:gd name="connsiteY129" fmla="*/ 890225 h 1542374"/>
              <a:gd name="connsiteX130" fmla="*/ 1358838 w 6798686"/>
              <a:gd name="connsiteY130" fmla="*/ 883636 h 1542374"/>
              <a:gd name="connsiteX131" fmla="*/ 1370269 w 6798686"/>
              <a:gd name="connsiteY131" fmla="*/ 889380 h 1542374"/>
              <a:gd name="connsiteX132" fmla="*/ 1382488 w 6798686"/>
              <a:gd name="connsiteY132" fmla="*/ 900254 h 1542374"/>
              <a:gd name="connsiteX133" fmla="*/ 1371287 w 6798686"/>
              <a:gd name="connsiteY133" fmla="*/ 893645 h 1542374"/>
              <a:gd name="connsiteX134" fmla="*/ 1358838 w 6798686"/>
              <a:gd name="connsiteY134" fmla="*/ 883636 h 1542374"/>
              <a:gd name="connsiteX135" fmla="*/ 1380663 w 6798686"/>
              <a:gd name="connsiteY135" fmla="*/ 878890 h 1542374"/>
              <a:gd name="connsiteX136" fmla="*/ 1400682 w 6798686"/>
              <a:gd name="connsiteY136" fmla="*/ 886806 h 1542374"/>
              <a:gd name="connsiteX137" fmla="*/ 1422142 w 6798686"/>
              <a:gd name="connsiteY137" fmla="*/ 909476 h 1542374"/>
              <a:gd name="connsiteX138" fmla="*/ 1402564 w 6798686"/>
              <a:gd name="connsiteY138" fmla="*/ 900312 h 1542374"/>
              <a:gd name="connsiteX139" fmla="*/ 1380663 w 6798686"/>
              <a:gd name="connsiteY139" fmla="*/ 878890 h 1542374"/>
              <a:gd name="connsiteX140" fmla="*/ 1438683 w 6798686"/>
              <a:gd name="connsiteY140" fmla="*/ 875394 h 1542374"/>
              <a:gd name="connsiteX141" fmla="*/ 1462564 w 6798686"/>
              <a:gd name="connsiteY141" fmla="*/ 882003 h 1542374"/>
              <a:gd name="connsiteX142" fmla="*/ 1486214 w 6798686"/>
              <a:gd name="connsiteY142" fmla="*/ 912473 h 1542374"/>
              <a:gd name="connsiteX143" fmla="*/ 1462583 w 6798686"/>
              <a:gd name="connsiteY143" fmla="*/ 904500 h 1542374"/>
              <a:gd name="connsiteX144" fmla="*/ 1438683 w 6798686"/>
              <a:gd name="connsiteY144" fmla="*/ 875394 h 1542374"/>
              <a:gd name="connsiteX145" fmla="*/ 1338281 w 6798686"/>
              <a:gd name="connsiteY145" fmla="*/ 872954 h 1542374"/>
              <a:gd name="connsiteX146" fmla="*/ 1340529 w 6798686"/>
              <a:gd name="connsiteY146" fmla="*/ 874106 h 1542374"/>
              <a:gd name="connsiteX147" fmla="*/ 1344102 w 6798686"/>
              <a:gd name="connsiteY147" fmla="*/ 877065 h 1542374"/>
              <a:gd name="connsiteX148" fmla="*/ 1342911 w 6798686"/>
              <a:gd name="connsiteY148" fmla="*/ 876316 h 1542374"/>
              <a:gd name="connsiteX149" fmla="*/ 1338281 w 6798686"/>
              <a:gd name="connsiteY149" fmla="*/ 872954 h 1542374"/>
              <a:gd name="connsiteX150" fmla="*/ 1352152 w 6798686"/>
              <a:gd name="connsiteY150" fmla="*/ 867113 h 1542374"/>
              <a:gd name="connsiteX151" fmla="*/ 1370538 w 6798686"/>
              <a:gd name="connsiteY151" fmla="*/ 874798 h 1542374"/>
              <a:gd name="connsiteX152" fmla="*/ 1390461 w 6798686"/>
              <a:gd name="connsiteY152" fmla="*/ 894529 h 1542374"/>
              <a:gd name="connsiteX153" fmla="*/ 1372536 w 6798686"/>
              <a:gd name="connsiteY153" fmla="*/ 885672 h 1542374"/>
              <a:gd name="connsiteX154" fmla="*/ 1352152 w 6798686"/>
              <a:gd name="connsiteY154" fmla="*/ 867113 h 1542374"/>
              <a:gd name="connsiteX155" fmla="*/ 1408847 w 6798686"/>
              <a:gd name="connsiteY155" fmla="*/ 866671 h 1542374"/>
              <a:gd name="connsiteX156" fmla="*/ 1432113 w 6798686"/>
              <a:gd name="connsiteY156" fmla="*/ 873530 h 1542374"/>
              <a:gd name="connsiteX157" fmla="*/ 1455360 w 6798686"/>
              <a:gd name="connsiteY157" fmla="*/ 901983 h 1542374"/>
              <a:gd name="connsiteX158" fmla="*/ 1432343 w 6798686"/>
              <a:gd name="connsiteY158" fmla="*/ 893722 h 1542374"/>
              <a:gd name="connsiteX159" fmla="*/ 1408847 w 6798686"/>
              <a:gd name="connsiteY159" fmla="*/ 866671 h 1542374"/>
              <a:gd name="connsiteX160" fmla="*/ 1379183 w 6798686"/>
              <a:gd name="connsiteY160" fmla="*/ 857450 h 1542374"/>
              <a:gd name="connsiteX161" fmla="*/ 1401681 w 6798686"/>
              <a:gd name="connsiteY161" fmla="*/ 864481 h 1542374"/>
              <a:gd name="connsiteX162" fmla="*/ 1424389 w 6798686"/>
              <a:gd name="connsiteY162" fmla="*/ 890763 h 1542374"/>
              <a:gd name="connsiteX163" fmla="*/ 1402103 w 6798686"/>
              <a:gd name="connsiteY163" fmla="*/ 882291 h 1542374"/>
              <a:gd name="connsiteX164" fmla="*/ 1379183 w 6798686"/>
              <a:gd name="connsiteY164" fmla="*/ 857450 h 1542374"/>
              <a:gd name="connsiteX165" fmla="*/ 2787200 w 6798686"/>
              <a:gd name="connsiteY165" fmla="*/ 857353 h 1542374"/>
              <a:gd name="connsiteX166" fmla="*/ 2668277 w 6798686"/>
              <a:gd name="connsiteY166" fmla="*/ 891340 h 1542374"/>
              <a:gd name="connsiteX167" fmla="*/ 2593427 w 6798686"/>
              <a:gd name="connsiteY167" fmla="*/ 906959 h 1542374"/>
              <a:gd name="connsiteX168" fmla="*/ 2312834 w 6798686"/>
              <a:gd name="connsiteY168" fmla="*/ 919850 h 1542374"/>
              <a:gd name="connsiteX169" fmla="*/ 2011204 w 6798686"/>
              <a:gd name="connsiteY169" fmla="*/ 859755 h 1542374"/>
              <a:gd name="connsiteX170" fmla="*/ 2083326 w 6798686"/>
              <a:gd name="connsiteY170" fmla="*/ 869476 h 1542374"/>
              <a:gd name="connsiteX171" fmla="*/ 2110684 w 6798686"/>
              <a:gd name="connsiteY171" fmla="*/ 873991 h 1542374"/>
              <a:gd name="connsiteX172" fmla="*/ 2390931 w 6798686"/>
              <a:gd name="connsiteY172" fmla="*/ 906191 h 1542374"/>
              <a:gd name="connsiteX173" fmla="*/ 2421305 w 6798686"/>
              <a:gd name="connsiteY173" fmla="*/ 905019 h 1542374"/>
              <a:gd name="connsiteX174" fmla="*/ 2445436 w 6798686"/>
              <a:gd name="connsiteY174" fmla="*/ 904615 h 1542374"/>
              <a:gd name="connsiteX175" fmla="*/ 2584358 w 6798686"/>
              <a:gd name="connsiteY175" fmla="*/ 890975 h 1542374"/>
              <a:gd name="connsiteX176" fmla="*/ 2787200 w 6798686"/>
              <a:gd name="connsiteY176" fmla="*/ 857353 h 1542374"/>
              <a:gd name="connsiteX177" fmla="*/ 1324448 w 6798686"/>
              <a:gd name="connsiteY177" fmla="*/ 855087 h 1542374"/>
              <a:gd name="connsiteX178" fmla="*/ 1340413 w 6798686"/>
              <a:gd name="connsiteY178" fmla="*/ 862080 h 1542374"/>
              <a:gd name="connsiteX179" fmla="*/ 1357915 w 6798686"/>
              <a:gd name="connsiteY179" fmla="*/ 878199 h 1542374"/>
              <a:gd name="connsiteX180" fmla="*/ 1342354 w 6798686"/>
              <a:gd name="connsiteY180" fmla="*/ 870110 h 1542374"/>
              <a:gd name="connsiteX181" fmla="*/ 1324448 w 6798686"/>
              <a:gd name="connsiteY181" fmla="*/ 855087 h 1542374"/>
              <a:gd name="connsiteX182" fmla="*/ 2949351 w 6798686"/>
              <a:gd name="connsiteY182" fmla="*/ 849765 h 1542374"/>
              <a:gd name="connsiteX183" fmla="*/ 2815403 w 6798686"/>
              <a:gd name="connsiteY183" fmla="*/ 905441 h 1542374"/>
              <a:gd name="connsiteX184" fmla="*/ 2655732 w 6798686"/>
              <a:gd name="connsiteY184" fmla="*/ 956123 h 1542374"/>
              <a:gd name="connsiteX185" fmla="*/ 2253104 w 6798686"/>
              <a:gd name="connsiteY185" fmla="*/ 1005421 h 1542374"/>
              <a:gd name="connsiteX186" fmla="*/ 2191567 w 6798686"/>
              <a:gd name="connsiteY186" fmla="*/ 1005421 h 1542374"/>
              <a:gd name="connsiteX187" fmla="*/ 1809727 w 6798686"/>
              <a:gd name="connsiteY187" fmla="*/ 987285 h 1542374"/>
              <a:gd name="connsiteX188" fmla="*/ 1493034 w 6798686"/>
              <a:gd name="connsiteY188" fmla="*/ 914702 h 1542374"/>
              <a:gd name="connsiteX189" fmla="*/ 1468865 w 6798686"/>
              <a:gd name="connsiteY189" fmla="*/ 883693 h 1542374"/>
              <a:gd name="connsiteX190" fmla="*/ 1763829 w 6798686"/>
              <a:gd name="connsiteY190" fmla="*/ 939965 h 1542374"/>
              <a:gd name="connsiteX191" fmla="*/ 2065075 w 6798686"/>
              <a:gd name="connsiteY191" fmla="*/ 958371 h 1542374"/>
              <a:gd name="connsiteX192" fmla="*/ 2196504 w 6798686"/>
              <a:gd name="connsiteY192" fmla="*/ 963251 h 1542374"/>
              <a:gd name="connsiteX193" fmla="*/ 2586453 w 6798686"/>
              <a:gd name="connsiteY193" fmla="*/ 942002 h 1542374"/>
              <a:gd name="connsiteX194" fmla="*/ 2743224 w 6798686"/>
              <a:gd name="connsiteY194" fmla="*/ 902982 h 1542374"/>
              <a:gd name="connsiteX195" fmla="*/ 2820322 w 6798686"/>
              <a:gd name="connsiteY195" fmla="*/ 877257 h 1542374"/>
              <a:gd name="connsiteX196" fmla="*/ 2949351 w 6798686"/>
              <a:gd name="connsiteY196" fmla="*/ 849765 h 1542374"/>
              <a:gd name="connsiteX197" fmla="*/ 1349808 w 6798686"/>
              <a:gd name="connsiteY197" fmla="*/ 847786 h 1542374"/>
              <a:gd name="connsiteX198" fmla="*/ 1371345 w 6798686"/>
              <a:gd name="connsiteY198" fmla="*/ 854933 h 1542374"/>
              <a:gd name="connsiteX199" fmla="*/ 1393324 w 6798686"/>
              <a:gd name="connsiteY199" fmla="*/ 878890 h 1542374"/>
              <a:gd name="connsiteX200" fmla="*/ 1372056 w 6798686"/>
              <a:gd name="connsiteY200" fmla="*/ 870322 h 1542374"/>
              <a:gd name="connsiteX201" fmla="*/ 1349808 w 6798686"/>
              <a:gd name="connsiteY201" fmla="*/ 847786 h 1542374"/>
              <a:gd name="connsiteX202" fmla="*/ 1439510 w 6798686"/>
              <a:gd name="connsiteY202" fmla="*/ 845173 h 1542374"/>
              <a:gd name="connsiteX203" fmla="*/ 1718585 w 6798686"/>
              <a:gd name="connsiteY203" fmla="*/ 887958 h 1542374"/>
              <a:gd name="connsiteX204" fmla="*/ 1942905 w 6798686"/>
              <a:gd name="connsiteY204" fmla="*/ 903078 h 1542374"/>
              <a:gd name="connsiteX205" fmla="*/ 2139925 w 6798686"/>
              <a:gd name="connsiteY205" fmla="*/ 916373 h 1542374"/>
              <a:gd name="connsiteX206" fmla="*/ 2515944 w 6798686"/>
              <a:gd name="connsiteY206" fmla="*/ 923328 h 1542374"/>
              <a:gd name="connsiteX207" fmla="*/ 2580535 w 6798686"/>
              <a:gd name="connsiteY207" fmla="*/ 914164 h 1542374"/>
              <a:gd name="connsiteX208" fmla="*/ 2788756 w 6798686"/>
              <a:gd name="connsiteY208" fmla="*/ 883271 h 1542374"/>
              <a:gd name="connsiteX209" fmla="*/ 2741821 w 6798686"/>
              <a:gd name="connsiteY209" fmla="*/ 898390 h 1542374"/>
              <a:gd name="connsiteX210" fmla="*/ 2585569 w 6798686"/>
              <a:gd name="connsiteY210" fmla="*/ 937295 h 1542374"/>
              <a:gd name="connsiteX211" fmla="*/ 2196754 w 6798686"/>
              <a:gd name="connsiteY211" fmla="*/ 958467 h 1542374"/>
              <a:gd name="connsiteX212" fmla="*/ 2065209 w 6798686"/>
              <a:gd name="connsiteY212" fmla="*/ 953587 h 1542374"/>
              <a:gd name="connsiteX213" fmla="*/ 1764405 w 6798686"/>
              <a:gd name="connsiteY213" fmla="*/ 935201 h 1542374"/>
              <a:gd name="connsiteX214" fmla="*/ 1464043 w 6798686"/>
              <a:gd name="connsiteY214" fmla="*/ 877430 h 1542374"/>
              <a:gd name="connsiteX215" fmla="*/ 1439510 w 6798686"/>
              <a:gd name="connsiteY215" fmla="*/ 845173 h 1542374"/>
              <a:gd name="connsiteX216" fmla="*/ 1298781 w 6798686"/>
              <a:gd name="connsiteY216" fmla="*/ 843367 h 1542374"/>
              <a:gd name="connsiteX217" fmla="*/ 1310365 w 6798686"/>
              <a:gd name="connsiteY217" fmla="*/ 848708 h 1542374"/>
              <a:gd name="connsiteX218" fmla="*/ 1323833 w 6798686"/>
              <a:gd name="connsiteY218" fmla="*/ 860178 h 1542374"/>
              <a:gd name="connsiteX219" fmla="*/ 1313055 w 6798686"/>
              <a:gd name="connsiteY219" fmla="*/ 854241 h 1542374"/>
              <a:gd name="connsiteX220" fmla="*/ 1298781 w 6798686"/>
              <a:gd name="connsiteY220" fmla="*/ 843367 h 1542374"/>
              <a:gd name="connsiteX221" fmla="*/ 1409193 w 6798686"/>
              <a:gd name="connsiteY221" fmla="*/ 838564 h 1542374"/>
              <a:gd name="connsiteX222" fmla="*/ 1433688 w 6798686"/>
              <a:gd name="connsiteY222" fmla="*/ 843924 h 1542374"/>
              <a:gd name="connsiteX223" fmla="*/ 1457780 w 6798686"/>
              <a:gd name="connsiteY223" fmla="*/ 875759 h 1542374"/>
              <a:gd name="connsiteX224" fmla="*/ 1433419 w 6798686"/>
              <a:gd name="connsiteY224" fmla="*/ 868919 h 1542374"/>
              <a:gd name="connsiteX225" fmla="*/ 1419471 w 6798686"/>
              <a:gd name="connsiteY225" fmla="*/ 851551 h 1542374"/>
              <a:gd name="connsiteX226" fmla="*/ 1409193 w 6798686"/>
              <a:gd name="connsiteY226" fmla="*/ 838564 h 1542374"/>
              <a:gd name="connsiteX227" fmla="*/ 1320759 w 6798686"/>
              <a:gd name="connsiteY227" fmla="*/ 837661 h 1542374"/>
              <a:gd name="connsiteX228" fmla="*/ 1341048 w 6798686"/>
              <a:gd name="connsiteY228" fmla="*/ 844789 h 1542374"/>
              <a:gd name="connsiteX229" fmla="*/ 1361873 w 6798686"/>
              <a:gd name="connsiteY229" fmla="*/ 866076 h 1542374"/>
              <a:gd name="connsiteX230" fmla="*/ 1341816 w 6798686"/>
              <a:gd name="connsiteY230" fmla="*/ 857546 h 1542374"/>
              <a:gd name="connsiteX231" fmla="*/ 1320759 w 6798686"/>
              <a:gd name="connsiteY231" fmla="*/ 837661 h 1542374"/>
              <a:gd name="connsiteX232" fmla="*/ 2078619 w 6798686"/>
              <a:gd name="connsiteY232" fmla="*/ 834568 h 1542374"/>
              <a:gd name="connsiteX233" fmla="*/ 2080310 w 6798686"/>
              <a:gd name="connsiteY233" fmla="*/ 834952 h 1542374"/>
              <a:gd name="connsiteX234" fmla="*/ 2365782 w 6798686"/>
              <a:gd name="connsiteY234" fmla="*/ 885288 h 1542374"/>
              <a:gd name="connsiteX235" fmla="*/ 2080425 w 6798686"/>
              <a:gd name="connsiteY235" fmla="*/ 835298 h 1542374"/>
              <a:gd name="connsiteX236" fmla="*/ 2078619 w 6798686"/>
              <a:gd name="connsiteY236" fmla="*/ 834568 h 1542374"/>
              <a:gd name="connsiteX237" fmla="*/ 1276956 w 6798686"/>
              <a:gd name="connsiteY237" fmla="*/ 833012 h 1542374"/>
              <a:gd name="connsiteX238" fmla="*/ 1280318 w 6798686"/>
              <a:gd name="connsiteY238" fmla="*/ 834645 h 1542374"/>
              <a:gd name="connsiteX239" fmla="*/ 1285256 w 6798686"/>
              <a:gd name="connsiteY239" fmla="*/ 838526 h 1542374"/>
              <a:gd name="connsiteX240" fmla="*/ 1283277 w 6798686"/>
              <a:gd name="connsiteY240" fmla="*/ 837354 h 1542374"/>
              <a:gd name="connsiteX241" fmla="*/ 1276956 w 6798686"/>
              <a:gd name="connsiteY241" fmla="*/ 833012 h 1542374"/>
              <a:gd name="connsiteX242" fmla="*/ 1379126 w 6798686"/>
              <a:gd name="connsiteY242" fmla="*/ 831532 h 1542374"/>
              <a:gd name="connsiteX243" fmla="*/ 1403064 w 6798686"/>
              <a:gd name="connsiteY243" fmla="*/ 837161 h 1542374"/>
              <a:gd name="connsiteX244" fmla="*/ 1416397 w 6798686"/>
              <a:gd name="connsiteY244" fmla="*/ 853991 h 1542374"/>
              <a:gd name="connsiteX245" fmla="*/ 1426810 w 6798686"/>
              <a:gd name="connsiteY245" fmla="*/ 866979 h 1542374"/>
              <a:gd name="connsiteX246" fmla="*/ 1403045 w 6798686"/>
              <a:gd name="connsiteY246" fmla="*/ 859870 h 1542374"/>
              <a:gd name="connsiteX247" fmla="*/ 1384678 w 6798686"/>
              <a:gd name="connsiteY247" fmla="*/ 838180 h 1542374"/>
              <a:gd name="connsiteX248" fmla="*/ 1379126 w 6798686"/>
              <a:gd name="connsiteY248" fmla="*/ 831532 h 1542374"/>
              <a:gd name="connsiteX249" fmla="*/ 1292114 w 6798686"/>
              <a:gd name="connsiteY249" fmla="*/ 827094 h 1542374"/>
              <a:gd name="connsiteX250" fmla="*/ 1310789 w 6798686"/>
              <a:gd name="connsiteY250" fmla="*/ 834049 h 1542374"/>
              <a:gd name="connsiteX251" fmla="*/ 1330116 w 6798686"/>
              <a:gd name="connsiteY251" fmla="*/ 852454 h 1542374"/>
              <a:gd name="connsiteX252" fmla="*/ 1311576 w 6798686"/>
              <a:gd name="connsiteY252" fmla="*/ 844097 h 1542374"/>
              <a:gd name="connsiteX253" fmla="*/ 1292114 w 6798686"/>
              <a:gd name="connsiteY253" fmla="*/ 827094 h 1542374"/>
              <a:gd name="connsiteX254" fmla="*/ 1349213 w 6798686"/>
              <a:gd name="connsiteY254" fmla="*/ 824078 h 1542374"/>
              <a:gd name="connsiteX255" fmla="*/ 1372555 w 6798686"/>
              <a:gd name="connsiteY255" fmla="*/ 829918 h 1542374"/>
              <a:gd name="connsiteX256" fmla="*/ 1381604 w 6798686"/>
              <a:gd name="connsiteY256" fmla="*/ 840773 h 1542374"/>
              <a:gd name="connsiteX257" fmla="*/ 1395879 w 6798686"/>
              <a:gd name="connsiteY257" fmla="*/ 857680 h 1542374"/>
              <a:gd name="connsiteX258" fmla="*/ 1372709 w 6798686"/>
              <a:gd name="connsiteY258" fmla="*/ 850322 h 1542374"/>
              <a:gd name="connsiteX259" fmla="*/ 1349866 w 6798686"/>
              <a:gd name="connsiteY259" fmla="*/ 824827 h 1542374"/>
              <a:gd name="connsiteX260" fmla="*/ 1349213 w 6798686"/>
              <a:gd name="connsiteY260" fmla="*/ 824078 h 1542374"/>
              <a:gd name="connsiteX261" fmla="*/ 2738670 w 6798686"/>
              <a:gd name="connsiteY261" fmla="*/ 822925 h 1542374"/>
              <a:gd name="connsiteX262" fmla="*/ 2666222 w 6798686"/>
              <a:gd name="connsiteY262" fmla="*/ 841465 h 1542374"/>
              <a:gd name="connsiteX263" fmla="*/ 2546683 w 6798686"/>
              <a:gd name="connsiteY263" fmla="*/ 861868 h 1542374"/>
              <a:gd name="connsiteX264" fmla="*/ 2496655 w 6798686"/>
              <a:gd name="connsiteY264" fmla="*/ 867824 h 1542374"/>
              <a:gd name="connsiteX265" fmla="*/ 2452871 w 6798686"/>
              <a:gd name="connsiteY265" fmla="*/ 870053 h 1542374"/>
              <a:gd name="connsiteX266" fmla="*/ 2517865 w 6798686"/>
              <a:gd name="connsiteY266" fmla="*/ 864558 h 1542374"/>
              <a:gd name="connsiteX267" fmla="*/ 2678479 w 6798686"/>
              <a:gd name="connsiteY267" fmla="*/ 836892 h 1542374"/>
              <a:gd name="connsiteX268" fmla="*/ 2738670 w 6798686"/>
              <a:gd name="connsiteY268" fmla="*/ 822925 h 1542374"/>
              <a:gd name="connsiteX269" fmla="*/ 2781263 w 6798686"/>
              <a:gd name="connsiteY269" fmla="*/ 821734 h 1542374"/>
              <a:gd name="connsiteX270" fmla="*/ 2632542 w 6798686"/>
              <a:gd name="connsiteY270" fmla="*/ 860523 h 1542374"/>
              <a:gd name="connsiteX271" fmla="*/ 2474254 w 6798686"/>
              <a:gd name="connsiteY271" fmla="*/ 880677 h 1542374"/>
              <a:gd name="connsiteX272" fmla="*/ 2375177 w 6798686"/>
              <a:gd name="connsiteY272" fmla="*/ 880831 h 1542374"/>
              <a:gd name="connsiteX273" fmla="*/ 2340058 w 6798686"/>
              <a:gd name="connsiteY273" fmla="*/ 878160 h 1542374"/>
              <a:gd name="connsiteX274" fmla="*/ 2512525 w 6798686"/>
              <a:gd name="connsiteY274" fmla="*/ 871667 h 1542374"/>
              <a:gd name="connsiteX275" fmla="*/ 2655136 w 6798686"/>
              <a:gd name="connsiteY275" fmla="*/ 849227 h 1542374"/>
              <a:gd name="connsiteX276" fmla="*/ 2781263 w 6798686"/>
              <a:gd name="connsiteY276" fmla="*/ 821734 h 1542374"/>
              <a:gd name="connsiteX277" fmla="*/ 2945661 w 6798686"/>
              <a:gd name="connsiteY277" fmla="*/ 821235 h 1542374"/>
              <a:gd name="connsiteX278" fmla="*/ 2824779 w 6798686"/>
              <a:gd name="connsiteY278" fmla="*/ 870533 h 1542374"/>
              <a:gd name="connsiteX279" fmla="*/ 2657076 w 6798686"/>
              <a:gd name="connsiteY279" fmla="*/ 898909 h 1542374"/>
              <a:gd name="connsiteX280" fmla="*/ 2669410 w 6798686"/>
              <a:gd name="connsiteY280" fmla="*/ 896085 h 1542374"/>
              <a:gd name="connsiteX281" fmla="*/ 2825413 w 6798686"/>
              <a:gd name="connsiteY281" fmla="*/ 849323 h 1542374"/>
              <a:gd name="connsiteX282" fmla="*/ 2945661 w 6798686"/>
              <a:gd name="connsiteY282" fmla="*/ 821235 h 1542374"/>
              <a:gd name="connsiteX283" fmla="*/ 3081298 w 6798686"/>
              <a:gd name="connsiteY283" fmla="*/ 817719 h 1542374"/>
              <a:gd name="connsiteX284" fmla="*/ 2888985 w 6798686"/>
              <a:gd name="connsiteY284" fmla="*/ 912512 h 1542374"/>
              <a:gd name="connsiteX285" fmla="*/ 2725933 w 6798686"/>
              <a:gd name="connsiteY285" fmla="*/ 974970 h 1542374"/>
              <a:gd name="connsiteX286" fmla="*/ 2309452 w 6798686"/>
              <a:gd name="connsiteY286" fmla="*/ 1052395 h 1542374"/>
              <a:gd name="connsiteX287" fmla="*/ 1855048 w 6798686"/>
              <a:gd name="connsiteY287" fmla="*/ 1039388 h 1542374"/>
              <a:gd name="connsiteX288" fmla="*/ 1522525 w 6798686"/>
              <a:gd name="connsiteY288" fmla="*/ 951627 h 1542374"/>
              <a:gd name="connsiteX289" fmla="*/ 1498318 w 6798686"/>
              <a:gd name="connsiteY289" fmla="*/ 921388 h 1542374"/>
              <a:gd name="connsiteX290" fmla="*/ 1809093 w 6798686"/>
              <a:gd name="connsiteY290" fmla="*/ 991973 h 1542374"/>
              <a:gd name="connsiteX291" fmla="*/ 2191586 w 6798686"/>
              <a:gd name="connsiteY291" fmla="*/ 1010147 h 1542374"/>
              <a:gd name="connsiteX292" fmla="*/ 2253084 w 6798686"/>
              <a:gd name="connsiteY292" fmla="*/ 1010128 h 1542374"/>
              <a:gd name="connsiteX293" fmla="*/ 2656922 w 6798686"/>
              <a:gd name="connsiteY293" fmla="*/ 960695 h 1542374"/>
              <a:gd name="connsiteX294" fmla="*/ 2817017 w 6798686"/>
              <a:gd name="connsiteY294" fmla="*/ 909879 h 1542374"/>
              <a:gd name="connsiteX295" fmla="*/ 2971579 w 6798686"/>
              <a:gd name="connsiteY295" fmla="*/ 844597 h 1542374"/>
              <a:gd name="connsiteX296" fmla="*/ 3081298 w 6798686"/>
              <a:gd name="connsiteY296" fmla="*/ 817719 h 1542374"/>
              <a:gd name="connsiteX297" fmla="*/ 1264545 w 6798686"/>
              <a:gd name="connsiteY297" fmla="*/ 816413 h 1542374"/>
              <a:gd name="connsiteX298" fmla="*/ 1280683 w 6798686"/>
              <a:gd name="connsiteY298" fmla="*/ 822752 h 1542374"/>
              <a:gd name="connsiteX299" fmla="*/ 1297436 w 6798686"/>
              <a:gd name="connsiteY299" fmla="*/ 837546 h 1542374"/>
              <a:gd name="connsiteX300" fmla="*/ 1281720 w 6798686"/>
              <a:gd name="connsiteY300" fmla="*/ 830092 h 1542374"/>
              <a:gd name="connsiteX301" fmla="*/ 1264545 w 6798686"/>
              <a:gd name="connsiteY301" fmla="*/ 816413 h 1542374"/>
              <a:gd name="connsiteX302" fmla="*/ 1319587 w 6798686"/>
              <a:gd name="connsiteY302" fmla="*/ 816220 h 1542374"/>
              <a:gd name="connsiteX303" fmla="*/ 1342162 w 6798686"/>
              <a:gd name="connsiteY303" fmla="*/ 822253 h 1542374"/>
              <a:gd name="connsiteX304" fmla="*/ 1346792 w 6798686"/>
              <a:gd name="connsiteY304" fmla="*/ 827536 h 1542374"/>
              <a:gd name="connsiteX305" fmla="*/ 1364870 w 6798686"/>
              <a:gd name="connsiteY305" fmla="*/ 847747 h 1542374"/>
              <a:gd name="connsiteX306" fmla="*/ 1342450 w 6798686"/>
              <a:gd name="connsiteY306" fmla="*/ 840197 h 1542374"/>
              <a:gd name="connsiteX307" fmla="*/ 1319587 w 6798686"/>
              <a:gd name="connsiteY307" fmla="*/ 816220 h 1542374"/>
              <a:gd name="connsiteX308" fmla="*/ 1977141 w 6798686"/>
              <a:gd name="connsiteY308" fmla="*/ 812839 h 1542374"/>
              <a:gd name="connsiteX309" fmla="*/ 2026708 w 6798686"/>
              <a:gd name="connsiteY309" fmla="*/ 822580 h 1542374"/>
              <a:gd name="connsiteX310" fmla="*/ 2047400 w 6798686"/>
              <a:gd name="connsiteY310" fmla="*/ 827325 h 1542374"/>
              <a:gd name="connsiteX311" fmla="*/ 2078369 w 6798686"/>
              <a:gd name="connsiteY311" fmla="*/ 840504 h 1542374"/>
              <a:gd name="connsiteX312" fmla="*/ 2465070 w 6798686"/>
              <a:gd name="connsiteY312" fmla="*/ 887094 h 1542374"/>
              <a:gd name="connsiteX313" fmla="*/ 2469182 w 6798686"/>
              <a:gd name="connsiteY313" fmla="*/ 886748 h 1542374"/>
              <a:gd name="connsiteX314" fmla="*/ 2491084 w 6798686"/>
              <a:gd name="connsiteY314" fmla="*/ 884750 h 1542374"/>
              <a:gd name="connsiteX315" fmla="*/ 2521727 w 6798686"/>
              <a:gd name="connsiteY315" fmla="*/ 882271 h 1542374"/>
              <a:gd name="connsiteX316" fmla="*/ 2618441 w 6798686"/>
              <a:gd name="connsiteY316" fmla="*/ 868439 h 1542374"/>
              <a:gd name="connsiteX317" fmla="*/ 2786739 w 6798686"/>
              <a:gd name="connsiteY317" fmla="*/ 836239 h 1542374"/>
              <a:gd name="connsiteX318" fmla="*/ 2603071 w 6798686"/>
              <a:gd name="connsiteY318" fmla="*/ 882848 h 1542374"/>
              <a:gd name="connsiteX319" fmla="*/ 2404361 w 6798686"/>
              <a:gd name="connsiteY319" fmla="*/ 900043 h 1542374"/>
              <a:gd name="connsiteX320" fmla="*/ 2117812 w 6798686"/>
              <a:gd name="connsiteY320" fmla="*/ 870110 h 1542374"/>
              <a:gd name="connsiteX321" fmla="*/ 2006958 w 6798686"/>
              <a:gd name="connsiteY321" fmla="*/ 828362 h 1542374"/>
              <a:gd name="connsiteX322" fmla="*/ 1977141 w 6798686"/>
              <a:gd name="connsiteY322" fmla="*/ 812839 h 1542374"/>
              <a:gd name="connsiteX323" fmla="*/ 1290097 w 6798686"/>
              <a:gd name="connsiteY323" fmla="*/ 807863 h 1542374"/>
              <a:gd name="connsiteX324" fmla="*/ 1311749 w 6798686"/>
              <a:gd name="connsiteY324" fmla="*/ 814030 h 1542374"/>
              <a:gd name="connsiteX325" fmla="*/ 1311999 w 6798686"/>
              <a:gd name="connsiteY325" fmla="*/ 814318 h 1542374"/>
              <a:gd name="connsiteX326" fmla="*/ 1333651 w 6798686"/>
              <a:gd name="connsiteY326" fmla="*/ 837123 h 1542374"/>
              <a:gd name="connsiteX327" fmla="*/ 1312191 w 6798686"/>
              <a:gd name="connsiteY327" fmla="*/ 829438 h 1542374"/>
              <a:gd name="connsiteX328" fmla="*/ 1290097 w 6798686"/>
              <a:gd name="connsiteY328" fmla="*/ 807863 h 1542374"/>
              <a:gd name="connsiteX329" fmla="*/ 1238532 w 6798686"/>
              <a:gd name="connsiteY329" fmla="*/ 805788 h 1542374"/>
              <a:gd name="connsiteX330" fmla="*/ 1250462 w 6798686"/>
              <a:gd name="connsiteY330" fmla="*/ 810706 h 1542374"/>
              <a:gd name="connsiteX331" fmla="*/ 1263181 w 6798686"/>
              <a:gd name="connsiteY331" fmla="*/ 821024 h 1542374"/>
              <a:gd name="connsiteX332" fmla="*/ 1251557 w 6798686"/>
              <a:gd name="connsiteY332" fmla="*/ 815144 h 1542374"/>
              <a:gd name="connsiteX333" fmla="*/ 1238532 w 6798686"/>
              <a:gd name="connsiteY333" fmla="*/ 805788 h 1542374"/>
              <a:gd name="connsiteX334" fmla="*/ 1409673 w 6798686"/>
              <a:gd name="connsiteY334" fmla="*/ 805058 h 1542374"/>
              <a:gd name="connsiteX335" fmla="*/ 1673359 w 6798686"/>
              <a:gd name="connsiteY335" fmla="*/ 835951 h 1542374"/>
              <a:gd name="connsiteX336" fmla="*/ 1824789 w 6798686"/>
              <a:gd name="connsiteY336" fmla="*/ 845999 h 1542374"/>
              <a:gd name="connsiteX337" fmla="*/ 1992069 w 6798686"/>
              <a:gd name="connsiteY337" fmla="*/ 857776 h 1542374"/>
              <a:gd name="connsiteX338" fmla="*/ 2229012 w 6798686"/>
              <a:gd name="connsiteY338" fmla="*/ 919870 h 1542374"/>
              <a:gd name="connsiteX339" fmla="*/ 2140444 w 6798686"/>
              <a:gd name="connsiteY339" fmla="*/ 911512 h 1542374"/>
              <a:gd name="connsiteX340" fmla="*/ 1943135 w 6798686"/>
              <a:gd name="connsiteY340" fmla="*/ 898198 h 1542374"/>
              <a:gd name="connsiteX341" fmla="*/ 1719103 w 6798686"/>
              <a:gd name="connsiteY341" fmla="*/ 883098 h 1542374"/>
              <a:gd name="connsiteX342" fmla="*/ 1435052 w 6798686"/>
              <a:gd name="connsiteY342" fmla="*/ 839237 h 1542374"/>
              <a:gd name="connsiteX343" fmla="*/ 1409673 w 6798686"/>
              <a:gd name="connsiteY343" fmla="*/ 805058 h 1542374"/>
              <a:gd name="connsiteX344" fmla="*/ 1903558 w 6798686"/>
              <a:gd name="connsiteY344" fmla="*/ 802734 h 1542374"/>
              <a:gd name="connsiteX345" fmla="*/ 1961195 w 6798686"/>
              <a:gd name="connsiteY345" fmla="*/ 810265 h 1542374"/>
              <a:gd name="connsiteX346" fmla="*/ 2004480 w 6798686"/>
              <a:gd name="connsiteY346" fmla="*/ 833473 h 1542374"/>
              <a:gd name="connsiteX347" fmla="*/ 2077543 w 6798686"/>
              <a:gd name="connsiteY347" fmla="*/ 863521 h 1542374"/>
              <a:gd name="connsiteX348" fmla="*/ 1995873 w 6798686"/>
              <a:gd name="connsiteY348" fmla="*/ 853165 h 1542374"/>
              <a:gd name="connsiteX349" fmla="*/ 1903558 w 6798686"/>
              <a:gd name="connsiteY349" fmla="*/ 802734 h 1542374"/>
              <a:gd name="connsiteX350" fmla="*/ 1379029 w 6798686"/>
              <a:gd name="connsiteY350" fmla="*/ 800044 h 1542374"/>
              <a:gd name="connsiteX351" fmla="*/ 1404198 w 6798686"/>
              <a:gd name="connsiteY351" fmla="*/ 804194 h 1542374"/>
              <a:gd name="connsiteX352" fmla="*/ 1429231 w 6798686"/>
              <a:gd name="connsiteY352" fmla="*/ 837988 h 1542374"/>
              <a:gd name="connsiteX353" fmla="*/ 1404332 w 6798686"/>
              <a:gd name="connsiteY353" fmla="*/ 832435 h 1542374"/>
              <a:gd name="connsiteX354" fmla="*/ 1379029 w 6798686"/>
              <a:gd name="connsiteY354" fmla="*/ 800044 h 1542374"/>
              <a:gd name="connsiteX355" fmla="*/ 2048168 w 6798686"/>
              <a:gd name="connsiteY355" fmla="*/ 799698 h 1542374"/>
              <a:gd name="connsiteX356" fmla="*/ 2067534 w 6798686"/>
              <a:gd name="connsiteY356" fmla="*/ 805846 h 1542374"/>
              <a:gd name="connsiteX357" fmla="*/ 2120540 w 6798686"/>
              <a:gd name="connsiteY357" fmla="*/ 822522 h 1542374"/>
              <a:gd name="connsiteX358" fmla="*/ 2226168 w 6798686"/>
              <a:gd name="connsiteY358" fmla="*/ 854491 h 1542374"/>
              <a:gd name="connsiteX359" fmla="*/ 2300730 w 6798686"/>
              <a:gd name="connsiteY359" fmla="*/ 866595 h 1542374"/>
              <a:gd name="connsiteX360" fmla="*/ 2304342 w 6798686"/>
              <a:gd name="connsiteY360" fmla="*/ 867152 h 1542374"/>
              <a:gd name="connsiteX361" fmla="*/ 2364592 w 6798686"/>
              <a:gd name="connsiteY361" fmla="*/ 873453 h 1542374"/>
              <a:gd name="connsiteX362" fmla="*/ 2153873 w 6798686"/>
              <a:gd name="connsiteY362" fmla="*/ 842234 h 1542374"/>
              <a:gd name="connsiteX363" fmla="*/ 2048168 w 6798686"/>
              <a:gd name="connsiteY363" fmla="*/ 799698 h 1542374"/>
              <a:gd name="connsiteX364" fmla="*/ 1261048 w 6798686"/>
              <a:gd name="connsiteY364" fmla="*/ 799141 h 1542374"/>
              <a:gd name="connsiteX365" fmla="*/ 1281490 w 6798686"/>
              <a:gd name="connsiteY365" fmla="*/ 805346 h 1542374"/>
              <a:gd name="connsiteX366" fmla="*/ 1302277 w 6798686"/>
              <a:gd name="connsiteY366" fmla="*/ 825807 h 1542374"/>
              <a:gd name="connsiteX367" fmla="*/ 1282008 w 6798686"/>
              <a:gd name="connsiteY367" fmla="*/ 818122 h 1542374"/>
              <a:gd name="connsiteX368" fmla="*/ 1261048 w 6798686"/>
              <a:gd name="connsiteY368" fmla="*/ 799141 h 1542374"/>
              <a:gd name="connsiteX369" fmla="*/ 2942511 w 6798686"/>
              <a:gd name="connsiteY369" fmla="*/ 797623 h 1542374"/>
              <a:gd name="connsiteX370" fmla="*/ 2829812 w 6798686"/>
              <a:gd name="connsiteY370" fmla="*/ 842560 h 1542374"/>
              <a:gd name="connsiteX371" fmla="*/ 2685626 w 6798686"/>
              <a:gd name="connsiteY371" fmla="*/ 870437 h 1542374"/>
              <a:gd name="connsiteX372" fmla="*/ 2834769 w 6798686"/>
              <a:gd name="connsiteY372" fmla="*/ 825115 h 1542374"/>
              <a:gd name="connsiteX373" fmla="*/ 2942511 w 6798686"/>
              <a:gd name="connsiteY373" fmla="*/ 797623 h 1542374"/>
              <a:gd name="connsiteX374" fmla="*/ 1216611 w 6798686"/>
              <a:gd name="connsiteY374" fmla="*/ 796413 h 1542374"/>
              <a:gd name="connsiteX375" fmla="*/ 1220607 w 6798686"/>
              <a:gd name="connsiteY375" fmla="*/ 798180 h 1542374"/>
              <a:gd name="connsiteX376" fmla="*/ 1224757 w 6798686"/>
              <a:gd name="connsiteY376" fmla="*/ 801254 h 1542374"/>
              <a:gd name="connsiteX377" fmla="*/ 1220683 w 6798686"/>
              <a:gd name="connsiteY377" fmla="*/ 799064 h 1542374"/>
              <a:gd name="connsiteX378" fmla="*/ 1216611 w 6798686"/>
              <a:gd name="connsiteY378" fmla="*/ 796413 h 1542374"/>
              <a:gd name="connsiteX379" fmla="*/ 1348655 w 6798686"/>
              <a:gd name="connsiteY379" fmla="*/ 794703 h 1542374"/>
              <a:gd name="connsiteX380" fmla="*/ 1373304 w 6798686"/>
              <a:gd name="connsiteY380" fmla="*/ 799083 h 1542374"/>
              <a:gd name="connsiteX381" fmla="*/ 1398204 w 6798686"/>
              <a:gd name="connsiteY381" fmla="*/ 831014 h 1542374"/>
              <a:gd name="connsiteX382" fmla="*/ 1373862 w 6798686"/>
              <a:gd name="connsiteY382" fmla="*/ 825212 h 1542374"/>
              <a:gd name="connsiteX383" fmla="*/ 1348655 w 6798686"/>
              <a:gd name="connsiteY383" fmla="*/ 794703 h 1542374"/>
              <a:gd name="connsiteX384" fmla="*/ 1232499 w 6798686"/>
              <a:gd name="connsiteY384" fmla="*/ 790015 h 1542374"/>
              <a:gd name="connsiteX385" fmla="*/ 1251250 w 6798686"/>
              <a:gd name="connsiteY385" fmla="*/ 796067 h 1542374"/>
              <a:gd name="connsiteX386" fmla="*/ 1270443 w 6798686"/>
              <a:gd name="connsiteY386" fmla="*/ 813569 h 1542374"/>
              <a:gd name="connsiteX387" fmla="*/ 1251865 w 6798686"/>
              <a:gd name="connsiteY387" fmla="*/ 806096 h 1542374"/>
              <a:gd name="connsiteX388" fmla="*/ 1232499 w 6798686"/>
              <a:gd name="connsiteY388" fmla="*/ 790015 h 1542374"/>
              <a:gd name="connsiteX389" fmla="*/ 1318493 w 6798686"/>
              <a:gd name="connsiteY389" fmla="*/ 789035 h 1542374"/>
              <a:gd name="connsiteX390" fmla="*/ 1342546 w 6798686"/>
              <a:gd name="connsiteY390" fmla="*/ 793589 h 1542374"/>
              <a:gd name="connsiteX391" fmla="*/ 1367291 w 6798686"/>
              <a:gd name="connsiteY391" fmla="*/ 823598 h 1542374"/>
              <a:gd name="connsiteX392" fmla="*/ 1343468 w 6798686"/>
              <a:gd name="connsiteY392" fmla="*/ 817546 h 1542374"/>
              <a:gd name="connsiteX393" fmla="*/ 1318493 w 6798686"/>
              <a:gd name="connsiteY393" fmla="*/ 789035 h 1542374"/>
              <a:gd name="connsiteX394" fmla="*/ 3198397 w 6798686"/>
              <a:gd name="connsiteY394" fmla="*/ 787037 h 1542374"/>
              <a:gd name="connsiteX395" fmla="*/ 2962568 w 6798686"/>
              <a:gd name="connsiteY395" fmla="*/ 919581 h 1542374"/>
              <a:gd name="connsiteX396" fmla="*/ 2796153 w 6798686"/>
              <a:gd name="connsiteY396" fmla="*/ 993817 h 1542374"/>
              <a:gd name="connsiteX397" fmla="*/ 2365802 w 6798686"/>
              <a:gd name="connsiteY397" fmla="*/ 1099349 h 1542374"/>
              <a:gd name="connsiteX398" fmla="*/ 1900350 w 6798686"/>
              <a:gd name="connsiteY398" fmla="*/ 1091491 h 1542374"/>
              <a:gd name="connsiteX399" fmla="*/ 1551093 w 6798686"/>
              <a:gd name="connsiteY399" fmla="*/ 986401 h 1542374"/>
              <a:gd name="connsiteX400" fmla="*/ 1527942 w 6798686"/>
              <a:gd name="connsiteY400" fmla="*/ 958294 h 1542374"/>
              <a:gd name="connsiteX401" fmla="*/ 1854337 w 6798686"/>
              <a:gd name="connsiteY401" fmla="*/ 1043961 h 1542374"/>
              <a:gd name="connsiteX402" fmla="*/ 2309645 w 6798686"/>
              <a:gd name="connsiteY402" fmla="*/ 1057006 h 1542374"/>
              <a:gd name="connsiteX403" fmla="*/ 2727374 w 6798686"/>
              <a:gd name="connsiteY403" fmla="*/ 979370 h 1542374"/>
              <a:gd name="connsiteX404" fmla="*/ 2890811 w 6798686"/>
              <a:gd name="connsiteY404" fmla="*/ 916757 h 1542374"/>
              <a:gd name="connsiteX405" fmla="*/ 3099051 w 6798686"/>
              <a:gd name="connsiteY405" fmla="*/ 813166 h 1542374"/>
              <a:gd name="connsiteX406" fmla="*/ 3198397 w 6798686"/>
              <a:gd name="connsiteY406" fmla="*/ 787037 h 1542374"/>
              <a:gd name="connsiteX407" fmla="*/ 3075881 w 6798686"/>
              <a:gd name="connsiteY407" fmla="*/ 786884 h 1542374"/>
              <a:gd name="connsiteX408" fmla="*/ 2974479 w 6798686"/>
              <a:gd name="connsiteY408" fmla="*/ 838007 h 1542374"/>
              <a:gd name="connsiteX409" fmla="*/ 2854097 w 6798686"/>
              <a:gd name="connsiteY409" fmla="*/ 864635 h 1542374"/>
              <a:gd name="connsiteX410" fmla="*/ 2972020 w 6798686"/>
              <a:gd name="connsiteY410" fmla="*/ 814568 h 1542374"/>
              <a:gd name="connsiteX411" fmla="*/ 3075881 w 6798686"/>
              <a:gd name="connsiteY411" fmla="*/ 786884 h 1542374"/>
              <a:gd name="connsiteX412" fmla="*/ 2852675 w 6798686"/>
              <a:gd name="connsiteY412" fmla="*/ 786710 h 1542374"/>
              <a:gd name="connsiteX413" fmla="*/ 2851599 w 6798686"/>
              <a:gd name="connsiteY413" fmla="*/ 787095 h 1542374"/>
              <a:gd name="connsiteX414" fmla="*/ 2848909 w 6798686"/>
              <a:gd name="connsiteY414" fmla="*/ 787863 h 1542374"/>
              <a:gd name="connsiteX415" fmla="*/ 2852675 w 6798686"/>
              <a:gd name="connsiteY415" fmla="*/ 786710 h 1542374"/>
              <a:gd name="connsiteX416" fmla="*/ 2052856 w 6798686"/>
              <a:gd name="connsiteY416" fmla="*/ 784905 h 1542374"/>
              <a:gd name="connsiteX417" fmla="*/ 2097082 w 6798686"/>
              <a:gd name="connsiteY417" fmla="*/ 803041 h 1542374"/>
              <a:gd name="connsiteX418" fmla="*/ 2163191 w 6798686"/>
              <a:gd name="connsiteY418" fmla="*/ 829592 h 1542374"/>
              <a:gd name="connsiteX419" fmla="*/ 2171702 w 6798686"/>
              <a:gd name="connsiteY419" fmla="*/ 832397 h 1542374"/>
              <a:gd name="connsiteX420" fmla="*/ 2125324 w 6798686"/>
              <a:gd name="connsiteY420" fmla="*/ 818622 h 1542374"/>
              <a:gd name="connsiteX421" fmla="*/ 2094853 w 6798686"/>
              <a:gd name="connsiteY421" fmla="*/ 805846 h 1542374"/>
              <a:gd name="connsiteX422" fmla="*/ 2052856 w 6798686"/>
              <a:gd name="connsiteY422" fmla="*/ 784905 h 1542374"/>
              <a:gd name="connsiteX423" fmla="*/ 1288560 w 6798686"/>
              <a:gd name="connsiteY423" fmla="*/ 783003 h 1542374"/>
              <a:gd name="connsiteX424" fmla="*/ 1311941 w 6798686"/>
              <a:gd name="connsiteY424" fmla="*/ 787767 h 1542374"/>
              <a:gd name="connsiteX425" fmla="*/ 1336340 w 6798686"/>
              <a:gd name="connsiteY425" fmla="*/ 815663 h 1542374"/>
              <a:gd name="connsiteX426" fmla="*/ 1313094 w 6798686"/>
              <a:gd name="connsiteY426" fmla="*/ 809323 h 1542374"/>
              <a:gd name="connsiteX427" fmla="*/ 1288560 w 6798686"/>
              <a:gd name="connsiteY427" fmla="*/ 783003 h 1542374"/>
              <a:gd name="connsiteX428" fmla="*/ 1204968 w 6798686"/>
              <a:gd name="connsiteY428" fmla="*/ 780678 h 1542374"/>
              <a:gd name="connsiteX429" fmla="*/ 1221164 w 6798686"/>
              <a:gd name="connsiteY429" fmla="*/ 786249 h 1542374"/>
              <a:gd name="connsiteX430" fmla="*/ 1237859 w 6798686"/>
              <a:gd name="connsiteY430" fmla="*/ 800294 h 1542374"/>
              <a:gd name="connsiteX431" fmla="*/ 1221933 w 6798686"/>
              <a:gd name="connsiteY431" fmla="*/ 793512 h 1542374"/>
              <a:gd name="connsiteX432" fmla="*/ 1204968 w 6798686"/>
              <a:gd name="connsiteY432" fmla="*/ 780678 h 1542374"/>
              <a:gd name="connsiteX433" fmla="*/ 2936747 w 6798686"/>
              <a:gd name="connsiteY433" fmla="*/ 780179 h 1542374"/>
              <a:gd name="connsiteX434" fmla="*/ 2838612 w 6798686"/>
              <a:gd name="connsiteY434" fmla="*/ 818449 h 1542374"/>
              <a:gd name="connsiteX435" fmla="*/ 2725202 w 6798686"/>
              <a:gd name="connsiteY435" fmla="*/ 843579 h 1542374"/>
              <a:gd name="connsiteX436" fmla="*/ 2845662 w 6798686"/>
              <a:gd name="connsiteY436" fmla="*/ 805442 h 1542374"/>
              <a:gd name="connsiteX437" fmla="*/ 2936747 w 6798686"/>
              <a:gd name="connsiteY437" fmla="*/ 780179 h 1542374"/>
              <a:gd name="connsiteX438" fmla="*/ 1258839 w 6798686"/>
              <a:gd name="connsiteY438" fmla="*/ 776547 h 1542374"/>
              <a:gd name="connsiteX439" fmla="*/ 1281452 w 6798686"/>
              <a:gd name="connsiteY439" fmla="*/ 781485 h 1542374"/>
              <a:gd name="connsiteX440" fmla="*/ 1305313 w 6798686"/>
              <a:gd name="connsiteY440" fmla="*/ 807152 h 1542374"/>
              <a:gd name="connsiteX441" fmla="*/ 1282835 w 6798686"/>
              <a:gd name="connsiteY441" fmla="*/ 800639 h 1542374"/>
              <a:gd name="connsiteX442" fmla="*/ 1280241 w 6798686"/>
              <a:gd name="connsiteY442" fmla="*/ 798065 h 1542374"/>
              <a:gd name="connsiteX443" fmla="*/ 1258839 w 6798686"/>
              <a:gd name="connsiteY443" fmla="*/ 776547 h 1542374"/>
              <a:gd name="connsiteX444" fmla="*/ 1961848 w 6798686"/>
              <a:gd name="connsiteY444" fmla="*/ 773300 h 1542374"/>
              <a:gd name="connsiteX445" fmla="*/ 1970090 w 6798686"/>
              <a:gd name="connsiteY445" fmla="*/ 775664 h 1542374"/>
              <a:gd name="connsiteX446" fmla="*/ 2020291 w 6798686"/>
              <a:gd name="connsiteY446" fmla="*/ 790918 h 1542374"/>
              <a:gd name="connsiteX447" fmla="*/ 2022059 w 6798686"/>
              <a:gd name="connsiteY447" fmla="*/ 791956 h 1542374"/>
              <a:gd name="connsiteX448" fmla="*/ 2139022 w 6798686"/>
              <a:gd name="connsiteY448" fmla="*/ 843290 h 1542374"/>
              <a:gd name="connsiteX449" fmla="*/ 2081463 w 6798686"/>
              <a:gd name="connsiteY449" fmla="*/ 830015 h 1542374"/>
              <a:gd name="connsiteX450" fmla="*/ 2051780 w 6798686"/>
              <a:gd name="connsiteY450" fmla="*/ 823137 h 1542374"/>
              <a:gd name="connsiteX451" fmla="*/ 1961848 w 6798686"/>
              <a:gd name="connsiteY451" fmla="*/ 773300 h 1542374"/>
              <a:gd name="connsiteX452" fmla="*/ 2917343 w 6798686"/>
              <a:gd name="connsiteY452" fmla="*/ 773070 h 1542374"/>
              <a:gd name="connsiteX453" fmla="*/ 2849255 w 6798686"/>
              <a:gd name="connsiteY453" fmla="*/ 798795 h 1542374"/>
              <a:gd name="connsiteX454" fmla="*/ 2775961 w 6798686"/>
              <a:gd name="connsiteY454" fmla="*/ 817373 h 1542374"/>
              <a:gd name="connsiteX455" fmla="*/ 2848698 w 6798686"/>
              <a:gd name="connsiteY455" fmla="*/ 793569 h 1542374"/>
              <a:gd name="connsiteX456" fmla="*/ 2917343 w 6798686"/>
              <a:gd name="connsiteY456" fmla="*/ 773070 h 1542374"/>
              <a:gd name="connsiteX457" fmla="*/ 1178993 w 6798686"/>
              <a:gd name="connsiteY457" fmla="*/ 771399 h 1542374"/>
              <a:gd name="connsiteX458" fmla="*/ 1191155 w 6798686"/>
              <a:gd name="connsiteY458" fmla="*/ 775798 h 1542374"/>
              <a:gd name="connsiteX459" fmla="*/ 1203873 w 6798686"/>
              <a:gd name="connsiteY459" fmla="*/ 785558 h 1542374"/>
              <a:gd name="connsiteX460" fmla="*/ 1191769 w 6798686"/>
              <a:gd name="connsiteY460" fmla="*/ 780025 h 1542374"/>
              <a:gd name="connsiteX461" fmla="*/ 1178993 w 6798686"/>
              <a:gd name="connsiteY461" fmla="*/ 771399 h 1542374"/>
              <a:gd name="connsiteX462" fmla="*/ 1229483 w 6798686"/>
              <a:gd name="connsiteY462" fmla="*/ 769765 h 1542374"/>
              <a:gd name="connsiteX463" fmla="*/ 1251096 w 6798686"/>
              <a:gd name="connsiteY463" fmla="*/ 774818 h 1542374"/>
              <a:gd name="connsiteX464" fmla="*/ 1274170 w 6798686"/>
              <a:gd name="connsiteY464" fmla="*/ 798046 h 1542374"/>
              <a:gd name="connsiteX465" fmla="*/ 1252614 w 6798686"/>
              <a:gd name="connsiteY465" fmla="*/ 791360 h 1542374"/>
              <a:gd name="connsiteX466" fmla="*/ 1245410 w 6798686"/>
              <a:gd name="connsiteY466" fmla="*/ 784693 h 1542374"/>
              <a:gd name="connsiteX467" fmla="*/ 1229483 w 6798686"/>
              <a:gd name="connsiteY467" fmla="*/ 769765 h 1542374"/>
              <a:gd name="connsiteX468" fmla="*/ 1379837 w 6798686"/>
              <a:gd name="connsiteY468" fmla="*/ 764098 h 1542374"/>
              <a:gd name="connsiteX469" fmla="*/ 1628115 w 6798686"/>
              <a:gd name="connsiteY469" fmla="*/ 783944 h 1542374"/>
              <a:gd name="connsiteX470" fmla="*/ 1710515 w 6798686"/>
              <a:gd name="connsiteY470" fmla="*/ 788709 h 1542374"/>
              <a:gd name="connsiteX471" fmla="*/ 1891320 w 6798686"/>
              <a:gd name="connsiteY471" fmla="*/ 801427 h 1542374"/>
              <a:gd name="connsiteX472" fmla="*/ 1978466 w 6798686"/>
              <a:gd name="connsiteY472" fmla="*/ 851494 h 1542374"/>
              <a:gd name="connsiteX473" fmla="*/ 1825077 w 6798686"/>
              <a:gd name="connsiteY473" fmla="*/ 841023 h 1542374"/>
              <a:gd name="connsiteX474" fmla="*/ 1673763 w 6798686"/>
              <a:gd name="connsiteY474" fmla="*/ 830994 h 1542374"/>
              <a:gd name="connsiteX475" fmla="*/ 1405485 w 6798686"/>
              <a:gd name="connsiteY475" fmla="*/ 799352 h 1542374"/>
              <a:gd name="connsiteX476" fmla="*/ 1379837 w 6798686"/>
              <a:gd name="connsiteY476" fmla="*/ 764098 h 1542374"/>
              <a:gd name="connsiteX477" fmla="*/ 1157514 w 6798686"/>
              <a:gd name="connsiteY477" fmla="*/ 763291 h 1542374"/>
              <a:gd name="connsiteX478" fmla="*/ 1161318 w 6798686"/>
              <a:gd name="connsiteY478" fmla="*/ 764751 h 1542374"/>
              <a:gd name="connsiteX479" fmla="*/ 1165679 w 6798686"/>
              <a:gd name="connsiteY479" fmla="*/ 767787 h 1542374"/>
              <a:gd name="connsiteX480" fmla="*/ 1162067 w 6798686"/>
              <a:gd name="connsiteY480" fmla="*/ 766038 h 1542374"/>
              <a:gd name="connsiteX481" fmla="*/ 1157514 w 6798686"/>
              <a:gd name="connsiteY481" fmla="*/ 763291 h 1542374"/>
              <a:gd name="connsiteX482" fmla="*/ 1200492 w 6798686"/>
              <a:gd name="connsiteY482" fmla="*/ 762542 h 1542374"/>
              <a:gd name="connsiteX483" fmla="*/ 1220857 w 6798686"/>
              <a:gd name="connsiteY483" fmla="*/ 767652 h 1542374"/>
              <a:gd name="connsiteX484" fmla="*/ 1242432 w 6798686"/>
              <a:gd name="connsiteY484" fmla="*/ 787883 h 1542374"/>
              <a:gd name="connsiteX485" fmla="*/ 1242835 w 6798686"/>
              <a:gd name="connsiteY485" fmla="*/ 788248 h 1542374"/>
              <a:gd name="connsiteX486" fmla="*/ 1222489 w 6798686"/>
              <a:gd name="connsiteY486" fmla="*/ 781523 h 1542374"/>
              <a:gd name="connsiteX487" fmla="*/ 1210578 w 6798686"/>
              <a:gd name="connsiteY487" fmla="*/ 771303 h 1542374"/>
              <a:gd name="connsiteX488" fmla="*/ 1200492 w 6798686"/>
              <a:gd name="connsiteY488" fmla="*/ 762542 h 1542374"/>
              <a:gd name="connsiteX489" fmla="*/ 3070559 w 6798686"/>
              <a:gd name="connsiteY489" fmla="*/ 761158 h 1542374"/>
              <a:gd name="connsiteX490" fmla="*/ 2974787 w 6798686"/>
              <a:gd name="connsiteY490" fmla="*/ 807998 h 1542374"/>
              <a:gd name="connsiteX491" fmla="*/ 2864413 w 6798686"/>
              <a:gd name="connsiteY491" fmla="*/ 834856 h 1542374"/>
              <a:gd name="connsiteX492" fmla="*/ 2974499 w 6798686"/>
              <a:gd name="connsiteY492" fmla="*/ 788862 h 1542374"/>
              <a:gd name="connsiteX493" fmla="*/ 3070559 w 6798686"/>
              <a:gd name="connsiteY493" fmla="*/ 761158 h 1542374"/>
              <a:gd name="connsiteX494" fmla="*/ 1348828 w 6798686"/>
              <a:gd name="connsiteY494" fmla="*/ 760717 h 1542374"/>
              <a:gd name="connsiteX495" fmla="*/ 1374669 w 6798686"/>
              <a:gd name="connsiteY495" fmla="*/ 763560 h 1542374"/>
              <a:gd name="connsiteX496" fmla="*/ 1400029 w 6798686"/>
              <a:gd name="connsiteY496" fmla="*/ 798488 h 1542374"/>
              <a:gd name="connsiteX497" fmla="*/ 1374534 w 6798686"/>
              <a:gd name="connsiteY497" fmla="*/ 794242 h 1542374"/>
              <a:gd name="connsiteX498" fmla="*/ 1348828 w 6798686"/>
              <a:gd name="connsiteY498" fmla="*/ 760717 h 1542374"/>
              <a:gd name="connsiteX499" fmla="*/ 1894509 w 6798686"/>
              <a:gd name="connsiteY499" fmla="*/ 757854 h 1542374"/>
              <a:gd name="connsiteX500" fmla="*/ 1945729 w 6798686"/>
              <a:gd name="connsiteY500" fmla="*/ 768997 h 1542374"/>
              <a:gd name="connsiteX501" fmla="*/ 1951493 w 6798686"/>
              <a:gd name="connsiteY501" fmla="*/ 773089 h 1542374"/>
              <a:gd name="connsiteX502" fmla="*/ 2026477 w 6798686"/>
              <a:gd name="connsiteY502" fmla="*/ 817335 h 1542374"/>
              <a:gd name="connsiteX503" fmla="*/ 1964557 w 6798686"/>
              <a:gd name="connsiteY503" fmla="*/ 805654 h 1542374"/>
              <a:gd name="connsiteX504" fmla="*/ 1894509 w 6798686"/>
              <a:gd name="connsiteY504" fmla="*/ 757854 h 1542374"/>
              <a:gd name="connsiteX505" fmla="*/ 3306118 w 6798686"/>
              <a:gd name="connsiteY505" fmla="*/ 757816 h 1542374"/>
              <a:gd name="connsiteX506" fmla="*/ 3036188 w 6798686"/>
              <a:gd name="connsiteY506" fmla="*/ 926652 h 1542374"/>
              <a:gd name="connsiteX507" fmla="*/ 2866373 w 6798686"/>
              <a:gd name="connsiteY507" fmla="*/ 1012664 h 1542374"/>
              <a:gd name="connsiteX508" fmla="*/ 2422170 w 6798686"/>
              <a:gd name="connsiteY508" fmla="*/ 1146323 h 1542374"/>
              <a:gd name="connsiteX509" fmla="*/ 1945672 w 6798686"/>
              <a:gd name="connsiteY509" fmla="*/ 1143595 h 1542374"/>
              <a:gd name="connsiteX510" fmla="*/ 1579412 w 6798686"/>
              <a:gd name="connsiteY510" fmla="*/ 1019888 h 1542374"/>
              <a:gd name="connsiteX511" fmla="*/ 1557568 w 6798686"/>
              <a:gd name="connsiteY511" fmla="*/ 994144 h 1542374"/>
              <a:gd name="connsiteX512" fmla="*/ 1899582 w 6798686"/>
              <a:gd name="connsiteY512" fmla="*/ 1095968 h 1542374"/>
              <a:gd name="connsiteX513" fmla="*/ 2366205 w 6798686"/>
              <a:gd name="connsiteY513" fmla="*/ 1103883 h 1542374"/>
              <a:gd name="connsiteX514" fmla="*/ 2797805 w 6798686"/>
              <a:gd name="connsiteY514" fmla="*/ 998044 h 1542374"/>
              <a:gd name="connsiteX515" fmla="*/ 2964585 w 6798686"/>
              <a:gd name="connsiteY515" fmla="*/ 923654 h 1542374"/>
              <a:gd name="connsiteX516" fmla="*/ 3213363 w 6798686"/>
              <a:gd name="connsiteY516" fmla="*/ 783022 h 1542374"/>
              <a:gd name="connsiteX517" fmla="*/ 3306118 w 6798686"/>
              <a:gd name="connsiteY517" fmla="*/ 757816 h 1542374"/>
              <a:gd name="connsiteX518" fmla="*/ 1318127 w 6798686"/>
              <a:gd name="connsiteY518" fmla="*/ 757105 h 1542374"/>
              <a:gd name="connsiteX519" fmla="*/ 1343430 w 6798686"/>
              <a:gd name="connsiteY519" fmla="*/ 760121 h 1542374"/>
              <a:gd name="connsiteX520" fmla="*/ 1368790 w 6798686"/>
              <a:gd name="connsiteY520" fmla="*/ 793223 h 1542374"/>
              <a:gd name="connsiteX521" fmla="*/ 1343795 w 6798686"/>
              <a:gd name="connsiteY521" fmla="*/ 788766 h 1542374"/>
              <a:gd name="connsiteX522" fmla="*/ 1318127 w 6798686"/>
              <a:gd name="connsiteY522" fmla="*/ 757105 h 1542374"/>
              <a:gd name="connsiteX523" fmla="*/ 2003019 w 6798686"/>
              <a:gd name="connsiteY523" fmla="*/ 755721 h 1542374"/>
              <a:gd name="connsiteX524" fmla="*/ 2026766 w 6798686"/>
              <a:gd name="connsiteY524" fmla="*/ 768305 h 1542374"/>
              <a:gd name="connsiteX525" fmla="*/ 2016487 w 6798686"/>
              <a:gd name="connsiteY525" fmla="*/ 764002 h 1542374"/>
              <a:gd name="connsiteX526" fmla="*/ 2003019 w 6798686"/>
              <a:gd name="connsiteY526" fmla="*/ 755721 h 1542374"/>
              <a:gd name="connsiteX527" fmla="*/ 1172096 w 6798686"/>
              <a:gd name="connsiteY527" fmla="*/ 755010 h 1542374"/>
              <a:gd name="connsiteX528" fmla="*/ 1190828 w 6798686"/>
              <a:gd name="connsiteY528" fmla="*/ 760063 h 1542374"/>
              <a:gd name="connsiteX529" fmla="*/ 1207658 w 6798686"/>
              <a:gd name="connsiteY529" fmla="*/ 774665 h 1542374"/>
              <a:gd name="connsiteX530" fmla="*/ 1211116 w 6798686"/>
              <a:gd name="connsiteY530" fmla="*/ 777623 h 1542374"/>
              <a:gd name="connsiteX531" fmla="*/ 1192499 w 6798686"/>
              <a:gd name="connsiteY531" fmla="*/ 771072 h 1542374"/>
              <a:gd name="connsiteX532" fmla="*/ 1175727 w 6798686"/>
              <a:gd name="connsiteY532" fmla="*/ 757912 h 1542374"/>
              <a:gd name="connsiteX533" fmla="*/ 1172096 w 6798686"/>
              <a:gd name="connsiteY533" fmla="*/ 755010 h 1542374"/>
              <a:gd name="connsiteX534" fmla="*/ 3191115 w 6798686"/>
              <a:gd name="connsiteY534" fmla="*/ 754377 h 1542374"/>
              <a:gd name="connsiteX535" fmla="*/ 3101183 w 6798686"/>
              <a:gd name="connsiteY535" fmla="*/ 806672 h 1542374"/>
              <a:gd name="connsiteX536" fmla="*/ 2995977 w 6798686"/>
              <a:gd name="connsiteY536" fmla="*/ 832896 h 1542374"/>
              <a:gd name="connsiteX537" fmla="*/ 3096514 w 6798686"/>
              <a:gd name="connsiteY537" fmla="*/ 781177 h 1542374"/>
              <a:gd name="connsiteX538" fmla="*/ 3191115 w 6798686"/>
              <a:gd name="connsiteY538" fmla="*/ 754377 h 1542374"/>
              <a:gd name="connsiteX539" fmla="*/ 1287599 w 6798686"/>
              <a:gd name="connsiteY539" fmla="*/ 753205 h 1542374"/>
              <a:gd name="connsiteX540" fmla="*/ 1312383 w 6798686"/>
              <a:gd name="connsiteY540" fmla="*/ 756394 h 1542374"/>
              <a:gd name="connsiteX541" fmla="*/ 1337685 w 6798686"/>
              <a:gd name="connsiteY541" fmla="*/ 787633 h 1542374"/>
              <a:gd name="connsiteX542" fmla="*/ 1313209 w 6798686"/>
              <a:gd name="connsiteY542" fmla="*/ 782945 h 1542374"/>
              <a:gd name="connsiteX543" fmla="*/ 1287599 w 6798686"/>
              <a:gd name="connsiteY543" fmla="*/ 753205 h 1542374"/>
              <a:gd name="connsiteX544" fmla="*/ 1257321 w 6798686"/>
              <a:gd name="connsiteY544" fmla="*/ 749016 h 1542374"/>
              <a:gd name="connsiteX545" fmla="*/ 1281490 w 6798686"/>
              <a:gd name="connsiteY545" fmla="*/ 752378 h 1542374"/>
              <a:gd name="connsiteX546" fmla="*/ 1306638 w 6798686"/>
              <a:gd name="connsiteY546" fmla="*/ 781619 h 1542374"/>
              <a:gd name="connsiteX547" fmla="*/ 1282700 w 6798686"/>
              <a:gd name="connsiteY547" fmla="*/ 776663 h 1542374"/>
              <a:gd name="connsiteX548" fmla="*/ 1257321 w 6798686"/>
              <a:gd name="connsiteY548" fmla="*/ 749016 h 1542374"/>
              <a:gd name="connsiteX549" fmla="*/ 1965056 w 6798686"/>
              <a:gd name="connsiteY549" fmla="*/ 748574 h 1542374"/>
              <a:gd name="connsiteX550" fmla="*/ 2012991 w 6798686"/>
              <a:gd name="connsiteY550" fmla="*/ 768228 h 1542374"/>
              <a:gd name="connsiteX551" fmla="*/ 2077255 w 6798686"/>
              <a:gd name="connsiteY551" fmla="*/ 803521 h 1542374"/>
              <a:gd name="connsiteX552" fmla="*/ 2069090 w 6798686"/>
              <a:gd name="connsiteY552" fmla="*/ 800927 h 1542374"/>
              <a:gd name="connsiteX553" fmla="*/ 2023884 w 6798686"/>
              <a:gd name="connsiteY553" fmla="*/ 786653 h 1542374"/>
              <a:gd name="connsiteX554" fmla="*/ 1965056 w 6798686"/>
              <a:gd name="connsiteY554" fmla="*/ 748574 h 1542374"/>
              <a:gd name="connsiteX555" fmla="*/ 1833088 w 6798686"/>
              <a:gd name="connsiteY555" fmla="*/ 748479 h 1542374"/>
              <a:gd name="connsiteX556" fmla="*/ 1882886 w 6798686"/>
              <a:gd name="connsiteY556" fmla="*/ 755779 h 1542374"/>
              <a:gd name="connsiteX557" fmla="*/ 1949860 w 6798686"/>
              <a:gd name="connsiteY557" fmla="*/ 803444 h 1542374"/>
              <a:gd name="connsiteX558" fmla="*/ 1894567 w 6798686"/>
              <a:gd name="connsiteY558" fmla="*/ 796662 h 1542374"/>
              <a:gd name="connsiteX559" fmla="*/ 1833088 w 6798686"/>
              <a:gd name="connsiteY559" fmla="*/ 748479 h 1542374"/>
              <a:gd name="connsiteX560" fmla="*/ 1144565 w 6798686"/>
              <a:gd name="connsiteY560" fmla="*/ 747172 h 1542374"/>
              <a:gd name="connsiteX561" fmla="*/ 1160876 w 6798686"/>
              <a:gd name="connsiteY561" fmla="*/ 751860 h 1542374"/>
              <a:gd name="connsiteX562" fmla="*/ 1172903 w 6798686"/>
              <a:gd name="connsiteY562" fmla="*/ 761466 h 1542374"/>
              <a:gd name="connsiteX563" fmla="*/ 1178839 w 6798686"/>
              <a:gd name="connsiteY563" fmla="*/ 766115 h 1542374"/>
              <a:gd name="connsiteX564" fmla="*/ 1162548 w 6798686"/>
              <a:gd name="connsiteY564" fmla="*/ 759987 h 1542374"/>
              <a:gd name="connsiteX565" fmla="*/ 1144565 w 6798686"/>
              <a:gd name="connsiteY565" fmla="*/ 747172 h 1542374"/>
              <a:gd name="connsiteX566" fmla="*/ 1227254 w 6798686"/>
              <a:gd name="connsiteY566" fmla="*/ 744482 h 1542374"/>
              <a:gd name="connsiteX567" fmla="*/ 1250770 w 6798686"/>
              <a:gd name="connsiteY567" fmla="*/ 748056 h 1542374"/>
              <a:gd name="connsiteX568" fmla="*/ 1275592 w 6798686"/>
              <a:gd name="connsiteY568" fmla="*/ 775145 h 1542374"/>
              <a:gd name="connsiteX569" fmla="*/ 1252364 w 6798686"/>
              <a:gd name="connsiteY569" fmla="*/ 770015 h 1542374"/>
              <a:gd name="connsiteX570" fmla="*/ 1227254 w 6798686"/>
              <a:gd name="connsiteY570" fmla="*/ 744482 h 1542374"/>
              <a:gd name="connsiteX571" fmla="*/ 3063489 w 6798686"/>
              <a:gd name="connsiteY571" fmla="*/ 741370 h 1542374"/>
              <a:gd name="connsiteX572" fmla="*/ 2977073 w 6798686"/>
              <a:gd name="connsiteY572" fmla="*/ 782350 h 1542374"/>
              <a:gd name="connsiteX573" fmla="*/ 2880897 w 6798686"/>
              <a:gd name="connsiteY573" fmla="*/ 807998 h 1542374"/>
              <a:gd name="connsiteX574" fmla="*/ 2977573 w 6798686"/>
              <a:gd name="connsiteY574" fmla="*/ 768094 h 1542374"/>
              <a:gd name="connsiteX575" fmla="*/ 3063489 w 6798686"/>
              <a:gd name="connsiteY575" fmla="*/ 741370 h 1542374"/>
              <a:gd name="connsiteX576" fmla="*/ 1197552 w 6798686"/>
              <a:gd name="connsiteY576" fmla="*/ 739641 h 1542374"/>
              <a:gd name="connsiteX577" fmla="*/ 1220165 w 6798686"/>
              <a:gd name="connsiteY577" fmla="*/ 743368 h 1542374"/>
              <a:gd name="connsiteX578" fmla="*/ 1244564 w 6798686"/>
              <a:gd name="connsiteY578" fmla="*/ 768209 h 1542374"/>
              <a:gd name="connsiteX579" fmla="*/ 1222124 w 6798686"/>
              <a:gd name="connsiteY579" fmla="*/ 762849 h 1542374"/>
              <a:gd name="connsiteX580" fmla="*/ 1197552 w 6798686"/>
              <a:gd name="connsiteY580" fmla="*/ 739641 h 1542374"/>
              <a:gd name="connsiteX581" fmla="*/ 1118782 w 6798686"/>
              <a:gd name="connsiteY581" fmla="*/ 739334 h 1542374"/>
              <a:gd name="connsiteX582" fmla="*/ 1131136 w 6798686"/>
              <a:gd name="connsiteY582" fmla="*/ 743157 h 1542374"/>
              <a:gd name="connsiteX583" fmla="*/ 1138148 w 6798686"/>
              <a:gd name="connsiteY583" fmla="*/ 748267 h 1542374"/>
              <a:gd name="connsiteX584" fmla="*/ 1144911 w 6798686"/>
              <a:gd name="connsiteY584" fmla="*/ 753108 h 1542374"/>
              <a:gd name="connsiteX585" fmla="*/ 1132827 w 6798686"/>
              <a:gd name="connsiteY585" fmla="*/ 748210 h 1542374"/>
              <a:gd name="connsiteX586" fmla="*/ 1118782 w 6798686"/>
              <a:gd name="connsiteY586" fmla="*/ 739334 h 1542374"/>
              <a:gd name="connsiteX587" fmla="*/ 1168215 w 6798686"/>
              <a:gd name="connsiteY587" fmla="*/ 734434 h 1542374"/>
              <a:gd name="connsiteX588" fmla="*/ 1189809 w 6798686"/>
              <a:gd name="connsiteY588" fmla="*/ 738315 h 1542374"/>
              <a:gd name="connsiteX589" fmla="*/ 1213498 w 6798686"/>
              <a:gd name="connsiteY589" fmla="*/ 760717 h 1542374"/>
              <a:gd name="connsiteX590" fmla="*/ 1192077 w 6798686"/>
              <a:gd name="connsiteY590" fmla="*/ 755241 h 1542374"/>
              <a:gd name="connsiteX591" fmla="*/ 1168215 w 6798686"/>
              <a:gd name="connsiteY591" fmla="*/ 734434 h 1542374"/>
              <a:gd name="connsiteX592" fmla="*/ 1097054 w 6798686"/>
              <a:gd name="connsiteY592" fmla="*/ 732360 h 1542374"/>
              <a:gd name="connsiteX593" fmla="*/ 1101472 w 6798686"/>
              <a:gd name="connsiteY593" fmla="*/ 733800 h 1542374"/>
              <a:gd name="connsiteX594" fmla="*/ 1103432 w 6798686"/>
              <a:gd name="connsiteY594" fmla="*/ 735068 h 1542374"/>
              <a:gd name="connsiteX595" fmla="*/ 1107121 w 6798686"/>
              <a:gd name="connsiteY595" fmla="*/ 737451 h 1542374"/>
              <a:gd name="connsiteX596" fmla="*/ 1103279 w 6798686"/>
              <a:gd name="connsiteY596" fmla="*/ 735779 h 1542374"/>
              <a:gd name="connsiteX597" fmla="*/ 1097054 w 6798686"/>
              <a:gd name="connsiteY597" fmla="*/ 732360 h 1542374"/>
              <a:gd name="connsiteX598" fmla="*/ 3017880 w 6798686"/>
              <a:gd name="connsiteY598" fmla="*/ 731034 h 1542374"/>
              <a:gd name="connsiteX599" fmla="*/ 2978879 w 6798686"/>
              <a:gd name="connsiteY599" fmla="*/ 747787 h 1542374"/>
              <a:gd name="connsiteX600" fmla="*/ 2935498 w 6798686"/>
              <a:gd name="connsiteY600" fmla="*/ 761715 h 1542374"/>
              <a:gd name="connsiteX601" fmla="*/ 2975113 w 6798686"/>
              <a:gd name="connsiteY601" fmla="*/ 746250 h 1542374"/>
              <a:gd name="connsiteX602" fmla="*/ 3017880 w 6798686"/>
              <a:gd name="connsiteY602" fmla="*/ 731034 h 1542374"/>
              <a:gd name="connsiteX603" fmla="*/ 3406963 w 6798686"/>
              <a:gd name="connsiteY603" fmla="*/ 730323 h 1542374"/>
              <a:gd name="connsiteX604" fmla="*/ 3109809 w 6798686"/>
              <a:gd name="connsiteY604" fmla="*/ 933702 h 1542374"/>
              <a:gd name="connsiteX605" fmla="*/ 2936632 w 6798686"/>
              <a:gd name="connsiteY605" fmla="*/ 1031511 h 1542374"/>
              <a:gd name="connsiteX606" fmla="*/ 2478539 w 6798686"/>
              <a:gd name="connsiteY606" fmla="*/ 1193296 h 1542374"/>
              <a:gd name="connsiteX607" fmla="*/ 1990973 w 6798686"/>
              <a:gd name="connsiteY607" fmla="*/ 1195698 h 1542374"/>
              <a:gd name="connsiteX608" fmla="*/ 1608999 w 6798686"/>
              <a:gd name="connsiteY608" fmla="*/ 1053797 h 1542374"/>
              <a:gd name="connsiteX609" fmla="*/ 1586828 w 6798686"/>
              <a:gd name="connsiteY609" fmla="*/ 1028495 h 1542374"/>
              <a:gd name="connsiteX610" fmla="*/ 1944845 w 6798686"/>
              <a:gd name="connsiteY610" fmla="*/ 1147975 h 1542374"/>
              <a:gd name="connsiteX611" fmla="*/ 2422746 w 6798686"/>
              <a:gd name="connsiteY611" fmla="*/ 1150742 h 1542374"/>
              <a:gd name="connsiteX612" fmla="*/ 2868217 w 6798686"/>
              <a:gd name="connsiteY612" fmla="*/ 1016718 h 1542374"/>
              <a:gd name="connsiteX613" fmla="*/ 3038340 w 6798686"/>
              <a:gd name="connsiteY613" fmla="*/ 930551 h 1542374"/>
              <a:gd name="connsiteX614" fmla="*/ 3319068 w 6798686"/>
              <a:gd name="connsiteY614" fmla="*/ 754280 h 1542374"/>
              <a:gd name="connsiteX615" fmla="*/ 3325503 w 6798686"/>
              <a:gd name="connsiteY615" fmla="*/ 752532 h 1542374"/>
              <a:gd name="connsiteX616" fmla="*/ 3406963 w 6798686"/>
              <a:gd name="connsiteY616" fmla="*/ 730323 h 1542374"/>
              <a:gd name="connsiteX617" fmla="*/ 3049983 w 6798686"/>
              <a:gd name="connsiteY617" fmla="*/ 729612 h 1542374"/>
              <a:gd name="connsiteX618" fmla="*/ 3014613 w 6798686"/>
              <a:gd name="connsiteY618" fmla="*/ 746039 h 1542374"/>
              <a:gd name="connsiteX619" fmla="*/ 2979801 w 6798686"/>
              <a:gd name="connsiteY619" fmla="*/ 761677 h 1542374"/>
              <a:gd name="connsiteX620" fmla="*/ 2903337 w 6798686"/>
              <a:gd name="connsiteY620" fmla="*/ 784002 h 1542374"/>
              <a:gd name="connsiteX621" fmla="*/ 2938495 w 6798686"/>
              <a:gd name="connsiteY621" fmla="*/ 770034 h 1542374"/>
              <a:gd name="connsiteX622" fmla="*/ 2976862 w 6798686"/>
              <a:gd name="connsiteY622" fmla="*/ 754127 h 1542374"/>
              <a:gd name="connsiteX623" fmla="*/ 3049983 w 6798686"/>
              <a:gd name="connsiteY623" fmla="*/ 729612 h 1542374"/>
              <a:gd name="connsiteX624" fmla="*/ 1139359 w 6798686"/>
              <a:gd name="connsiteY624" fmla="*/ 728863 h 1542374"/>
              <a:gd name="connsiteX625" fmla="*/ 1159608 w 6798686"/>
              <a:gd name="connsiteY625" fmla="*/ 732821 h 1542374"/>
              <a:gd name="connsiteX626" fmla="*/ 1182279 w 6798686"/>
              <a:gd name="connsiteY626" fmla="*/ 752609 h 1542374"/>
              <a:gd name="connsiteX627" fmla="*/ 1162125 w 6798686"/>
              <a:gd name="connsiteY627" fmla="*/ 747057 h 1542374"/>
              <a:gd name="connsiteX628" fmla="*/ 1139359 w 6798686"/>
              <a:gd name="connsiteY628" fmla="*/ 728863 h 1542374"/>
              <a:gd name="connsiteX629" fmla="*/ 3184775 w 6798686"/>
              <a:gd name="connsiteY629" fmla="*/ 726192 h 1542374"/>
              <a:gd name="connsiteX630" fmla="*/ 3098532 w 6798686"/>
              <a:gd name="connsiteY630" fmla="*/ 774722 h 1542374"/>
              <a:gd name="connsiteX631" fmla="*/ 3082970 w 6798686"/>
              <a:gd name="connsiteY631" fmla="*/ 779045 h 1542374"/>
              <a:gd name="connsiteX632" fmla="*/ 3000089 w 6798686"/>
              <a:gd name="connsiteY632" fmla="*/ 801427 h 1542374"/>
              <a:gd name="connsiteX633" fmla="*/ 3095247 w 6798686"/>
              <a:gd name="connsiteY633" fmla="*/ 753762 h 1542374"/>
              <a:gd name="connsiteX634" fmla="*/ 3169443 w 6798686"/>
              <a:gd name="connsiteY634" fmla="*/ 730976 h 1542374"/>
              <a:gd name="connsiteX635" fmla="*/ 3184775 w 6798686"/>
              <a:gd name="connsiteY635" fmla="*/ 726192 h 1542374"/>
              <a:gd name="connsiteX636" fmla="*/ 3295533 w 6798686"/>
              <a:gd name="connsiteY636" fmla="*/ 724310 h 1542374"/>
              <a:gd name="connsiteX637" fmla="*/ 3214976 w 6798686"/>
              <a:gd name="connsiteY637" fmla="*/ 776624 h 1542374"/>
              <a:gd name="connsiteX638" fmla="*/ 3118608 w 6798686"/>
              <a:gd name="connsiteY638" fmla="*/ 802157 h 1542374"/>
              <a:gd name="connsiteX639" fmla="*/ 3208098 w 6798686"/>
              <a:gd name="connsiteY639" fmla="*/ 749497 h 1542374"/>
              <a:gd name="connsiteX640" fmla="*/ 3243448 w 6798686"/>
              <a:gd name="connsiteY640" fmla="*/ 739314 h 1542374"/>
              <a:gd name="connsiteX641" fmla="*/ 3295533 w 6798686"/>
              <a:gd name="connsiteY641" fmla="*/ 724310 h 1542374"/>
              <a:gd name="connsiteX642" fmla="*/ 1111232 w 6798686"/>
              <a:gd name="connsiteY642" fmla="*/ 722984 h 1542374"/>
              <a:gd name="connsiteX643" fmla="*/ 1129638 w 6798686"/>
              <a:gd name="connsiteY643" fmla="*/ 726884 h 1542374"/>
              <a:gd name="connsiteX644" fmla="*/ 1150790 w 6798686"/>
              <a:gd name="connsiteY644" fmla="*/ 743810 h 1542374"/>
              <a:gd name="connsiteX645" fmla="*/ 1132346 w 6798686"/>
              <a:gd name="connsiteY645" fmla="*/ 738334 h 1542374"/>
              <a:gd name="connsiteX646" fmla="*/ 1111232 w 6798686"/>
              <a:gd name="connsiteY646" fmla="*/ 722984 h 1542374"/>
              <a:gd name="connsiteX647" fmla="*/ 1896585 w 6798686"/>
              <a:gd name="connsiteY647" fmla="*/ 722869 h 1542374"/>
              <a:gd name="connsiteX648" fmla="*/ 1913453 w 6798686"/>
              <a:gd name="connsiteY648" fmla="*/ 728728 h 1542374"/>
              <a:gd name="connsiteX649" fmla="*/ 1944903 w 6798686"/>
              <a:gd name="connsiteY649" fmla="*/ 740601 h 1542374"/>
              <a:gd name="connsiteX650" fmla="*/ 2001655 w 6798686"/>
              <a:gd name="connsiteY650" fmla="*/ 779775 h 1542374"/>
              <a:gd name="connsiteX651" fmla="*/ 1971550 w 6798686"/>
              <a:gd name="connsiteY651" fmla="*/ 770707 h 1542374"/>
              <a:gd name="connsiteX652" fmla="*/ 1949072 w 6798686"/>
              <a:gd name="connsiteY652" fmla="*/ 764521 h 1542374"/>
              <a:gd name="connsiteX653" fmla="*/ 1896585 w 6798686"/>
              <a:gd name="connsiteY653" fmla="*/ 722869 h 1542374"/>
              <a:gd name="connsiteX654" fmla="*/ 1349808 w 6798686"/>
              <a:gd name="connsiteY654" fmla="*/ 722043 h 1542374"/>
              <a:gd name="connsiteX655" fmla="*/ 1517856 w 6798686"/>
              <a:gd name="connsiteY655" fmla="*/ 729343 h 1542374"/>
              <a:gd name="connsiteX656" fmla="*/ 1582889 w 6798686"/>
              <a:gd name="connsiteY656" fmla="*/ 731956 h 1542374"/>
              <a:gd name="connsiteX657" fmla="*/ 1599719 w 6798686"/>
              <a:gd name="connsiteY657" fmla="*/ 732648 h 1542374"/>
              <a:gd name="connsiteX658" fmla="*/ 1823117 w 6798686"/>
              <a:gd name="connsiteY658" fmla="*/ 747268 h 1542374"/>
              <a:gd name="connsiteX659" fmla="*/ 1882790 w 6798686"/>
              <a:gd name="connsiteY659" fmla="*/ 795491 h 1542374"/>
              <a:gd name="connsiteX660" fmla="*/ 1710784 w 6798686"/>
              <a:gd name="connsiteY660" fmla="*/ 783656 h 1542374"/>
              <a:gd name="connsiteX661" fmla="*/ 1628441 w 6798686"/>
              <a:gd name="connsiteY661" fmla="*/ 778891 h 1542374"/>
              <a:gd name="connsiteX662" fmla="*/ 1375879 w 6798686"/>
              <a:gd name="connsiteY662" fmla="*/ 758584 h 1542374"/>
              <a:gd name="connsiteX663" fmla="*/ 1349808 w 6798686"/>
              <a:gd name="connsiteY663" fmla="*/ 722043 h 1542374"/>
              <a:gd name="connsiteX664" fmla="*/ 1318396 w 6798686"/>
              <a:gd name="connsiteY664" fmla="*/ 720352 h 1542374"/>
              <a:gd name="connsiteX665" fmla="*/ 1344890 w 6798686"/>
              <a:gd name="connsiteY665" fmla="*/ 721793 h 1542374"/>
              <a:gd name="connsiteX666" fmla="*/ 1370711 w 6798686"/>
              <a:gd name="connsiteY666" fmla="*/ 758046 h 1542374"/>
              <a:gd name="connsiteX667" fmla="*/ 1344621 w 6798686"/>
              <a:gd name="connsiteY667" fmla="*/ 755145 h 1542374"/>
              <a:gd name="connsiteX668" fmla="*/ 1318396 w 6798686"/>
              <a:gd name="connsiteY668" fmla="*/ 720352 h 1542374"/>
              <a:gd name="connsiteX669" fmla="*/ 1287273 w 6798686"/>
              <a:gd name="connsiteY669" fmla="*/ 718488 h 1542374"/>
              <a:gd name="connsiteX670" fmla="*/ 1313266 w 6798686"/>
              <a:gd name="connsiteY670" fmla="*/ 720064 h 1542374"/>
              <a:gd name="connsiteX671" fmla="*/ 1339203 w 6798686"/>
              <a:gd name="connsiteY671" fmla="*/ 754530 h 1542374"/>
              <a:gd name="connsiteX672" fmla="*/ 1313555 w 6798686"/>
              <a:gd name="connsiteY672" fmla="*/ 751437 h 1542374"/>
              <a:gd name="connsiteX673" fmla="*/ 1287273 w 6798686"/>
              <a:gd name="connsiteY673" fmla="*/ 718488 h 1542374"/>
              <a:gd name="connsiteX674" fmla="*/ 1084009 w 6798686"/>
              <a:gd name="connsiteY674" fmla="*/ 716759 h 1542374"/>
              <a:gd name="connsiteX675" fmla="*/ 1099859 w 6798686"/>
              <a:gd name="connsiteY675" fmla="*/ 720429 h 1542374"/>
              <a:gd name="connsiteX676" fmla="*/ 1118648 w 6798686"/>
              <a:gd name="connsiteY676" fmla="*/ 734089 h 1542374"/>
              <a:gd name="connsiteX677" fmla="*/ 1102683 w 6798686"/>
              <a:gd name="connsiteY677" fmla="*/ 728959 h 1542374"/>
              <a:gd name="connsiteX678" fmla="*/ 1084009 w 6798686"/>
              <a:gd name="connsiteY678" fmla="*/ 716759 h 1542374"/>
              <a:gd name="connsiteX679" fmla="*/ 1256380 w 6798686"/>
              <a:gd name="connsiteY679" fmla="*/ 716452 h 1542374"/>
              <a:gd name="connsiteX680" fmla="*/ 1281874 w 6798686"/>
              <a:gd name="connsiteY680" fmla="*/ 718162 h 1542374"/>
              <a:gd name="connsiteX681" fmla="*/ 1307830 w 6798686"/>
              <a:gd name="connsiteY681" fmla="*/ 750726 h 1542374"/>
              <a:gd name="connsiteX682" fmla="*/ 1282662 w 6798686"/>
              <a:gd name="connsiteY682" fmla="*/ 747441 h 1542374"/>
              <a:gd name="connsiteX683" fmla="*/ 1256380 w 6798686"/>
              <a:gd name="connsiteY683" fmla="*/ 716452 h 1542374"/>
              <a:gd name="connsiteX684" fmla="*/ 1225717 w 6798686"/>
              <a:gd name="connsiteY684" fmla="*/ 714185 h 1542374"/>
              <a:gd name="connsiteX685" fmla="*/ 1250655 w 6798686"/>
              <a:gd name="connsiteY685" fmla="*/ 716048 h 1542374"/>
              <a:gd name="connsiteX686" fmla="*/ 1276572 w 6798686"/>
              <a:gd name="connsiteY686" fmla="*/ 746615 h 1542374"/>
              <a:gd name="connsiteX687" fmla="*/ 1251942 w 6798686"/>
              <a:gd name="connsiteY687" fmla="*/ 743118 h 1542374"/>
              <a:gd name="connsiteX688" fmla="*/ 1225717 w 6798686"/>
              <a:gd name="connsiteY688" fmla="*/ 714185 h 1542374"/>
              <a:gd name="connsiteX689" fmla="*/ 1195266 w 6798686"/>
              <a:gd name="connsiteY689" fmla="*/ 711649 h 1542374"/>
              <a:gd name="connsiteX690" fmla="*/ 1219665 w 6798686"/>
              <a:gd name="connsiteY690" fmla="*/ 713704 h 1542374"/>
              <a:gd name="connsiteX691" fmla="*/ 1245371 w 6798686"/>
              <a:gd name="connsiteY691" fmla="*/ 742138 h 1542374"/>
              <a:gd name="connsiteX692" fmla="*/ 1221318 w 6798686"/>
              <a:gd name="connsiteY692" fmla="*/ 738430 h 1542374"/>
              <a:gd name="connsiteX693" fmla="*/ 1195266 w 6798686"/>
              <a:gd name="connsiteY693" fmla="*/ 711649 h 1542374"/>
              <a:gd name="connsiteX694" fmla="*/ 1058687 w 6798686"/>
              <a:gd name="connsiteY694" fmla="*/ 710515 h 1542374"/>
              <a:gd name="connsiteX695" fmla="*/ 1070349 w 6798686"/>
              <a:gd name="connsiteY695" fmla="*/ 713455 h 1542374"/>
              <a:gd name="connsiteX696" fmla="*/ 1084989 w 6798686"/>
              <a:gd name="connsiteY696" fmla="*/ 723022 h 1542374"/>
              <a:gd name="connsiteX697" fmla="*/ 1073173 w 6798686"/>
              <a:gd name="connsiteY697" fmla="*/ 718892 h 1542374"/>
              <a:gd name="connsiteX698" fmla="*/ 1071118 w 6798686"/>
              <a:gd name="connsiteY698" fmla="*/ 717720 h 1542374"/>
              <a:gd name="connsiteX699" fmla="*/ 1058687 w 6798686"/>
              <a:gd name="connsiteY699" fmla="*/ 710515 h 1542374"/>
              <a:gd name="connsiteX700" fmla="*/ 1165180 w 6798686"/>
              <a:gd name="connsiteY700" fmla="*/ 708844 h 1542374"/>
              <a:gd name="connsiteX701" fmla="*/ 1188753 w 6798686"/>
              <a:gd name="connsiteY701" fmla="*/ 711072 h 1542374"/>
              <a:gd name="connsiteX702" fmla="*/ 1214248 w 6798686"/>
              <a:gd name="connsiteY702" fmla="*/ 737297 h 1542374"/>
              <a:gd name="connsiteX703" fmla="*/ 1190943 w 6798686"/>
              <a:gd name="connsiteY703" fmla="*/ 733378 h 1542374"/>
              <a:gd name="connsiteX704" fmla="*/ 1165180 w 6798686"/>
              <a:gd name="connsiteY704" fmla="*/ 708844 h 1542374"/>
              <a:gd name="connsiteX705" fmla="*/ 1911609 w 6798686"/>
              <a:gd name="connsiteY705" fmla="*/ 707749 h 1542374"/>
              <a:gd name="connsiteX706" fmla="*/ 1947400 w 6798686"/>
              <a:gd name="connsiteY706" fmla="*/ 726135 h 1542374"/>
              <a:gd name="connsiteX707" fmla="*/ 1986055 w 6798686"/>
              <a:gd name="connsiteY707" fmla="*/ 751418 h 1542374"/>
              <a:gd name="connsiteX708" fmla="*/ 1948400 w 6798686"/>
              <a:gd name="connsiteY708" fmla="*/ 736356 h 1542374"/>
              <a:gd name="connsiteX709" fmla="*/ 1911609 w 6798686"/>
              <a:gd name="connsiteY709" fmla="*/ 707749 h 1542374"/>
              <a:gd name="connsiteX710" fmla="*/ 1837718 w 6798686"/>
              <a:gd name="connsiteY710" fmla="*/ 706692 h 1542374"/>
              <a:gd name="connsiteX711" fmla="*/ 1883501 w 6798686"/>
              <a:gd name="connsiteY711" fmla="*/ 718719 h 1542374"/>
              <a:gd name="connsiteX712" fmla="*/ 1934778 w 6798686"/>
              <a:gd name="connsiteY712" fmla="*/ 761024 h 1542374"/>
              <a:gd name="connsiteX713" fmla="*/ 1886114 w 6798686"/>
              <a:gd name="connsiteY713" fmla="*/ 751091 h 1542374"/>
              <a:gd name="connsiteX714" fmla="*/ 1884577 w 6798686"/>
              <a:gd name="connsiteY714" fmla="*/ 749843 h 1542374"/>
              <a:gd name="connsiteX715" fmla="*/ 1837718 w 6798686"/>
              <a:gd name="connsiteY715" fmla="*/ 706692 h 1542374"/>
              <a:gd name="connsiteX716" fmla="*/ 1135459 w 6798686"/>
              <a:gd name="connsiteY716" fmla="*/ 705693 h 1542374"/>
              <a:gd name="connsiteX717" fmla="*/ 1158129 w 6798686"/>
              <a:gd name="connsiteY717" fmla="*/ 708114 h 1542374"/>
              <a:gd name="connsiteX718" fmla="*/ 1183124 w 6798686"/>
              <a:gd name="connsiteY718" fmla="*/ 731975 h 1542374"/>
              <a:gd name="connsiteX719" fmla="*/ 1160723 w 6798686"/>
              <a:gd name="connsiteY719" fmla="*/ 727864 h 1542374"/>
              <a:gd name="connsiteX720" fmla="*/ 1135459 w 6798686"/>
              <a:gd name="connsiteY720" fmla="*/ 705693 h 1542374"/>
              <a:gd name="connsiteX721" fmla="*/ 3501774 w 6798686"/>
              <a:gd name="connsiteY721" fmla="*/ 704944 h 1542374"/>
              <a:gd name="connsiteX722" fmla="*/ 3183430 w 6798686"/>
              <a:gd name="connsiteY722" fmla="*/ 940772 h 1542374"/>
              <a:gd name="connsiteX723" fmla="*/ 3006890 w 6798686"/>
              <a:gd name="connsiteY723" fmla="*/ 1050358 h 1542374"/>
              <a:gd name="connsiteX724" fmla="*/ 2534925 w 6798686"/>
              <a:gd name="connsiteY724" fmla="*/ 1240289 h 1542374"/>
              <a:gd name="connsiteX725" fmla="*/ 2036276 w 6798686"/>
              <a:gd name="connsiteY725" fmla="*/ 1247801 h 1542374"/>
              <a:gd name="connsiteX726" fmla="*/ 1637010 w 6798686"/>
              <a:gd name="connsiteY726" fmla="*/ 1084825 h 1542374"/>
              <a:gd name="connsiteX727" fmla="*/ 1616952 w 6798686"/>
              <a:gd name="connsiteY727" fmla="*/ 1062712 h 1542374"/>
              <a:gd name="connsiteX728" fmla="*/ 1990109 w 6798686"/>
              <a:gd name="connsiteY728" fmla="*/ 1199982 h 1542374"/>
              <a:gd name="connsiteX729" fmla="*/ 2479287 w 6798686"/>
              <a:gd name="connsiteY729" fmla="*/ 1197600 h 1542374"/>
              <a:gd name="connsiteX730" fmla="*/ 2938610 w 6798686"/>
              <a:gd name="connsiteY730" fmla="*/ 1035411 h 1542374"/>
              <a:gd name="connsiteX731" fmla="*/ 3112076 w 6798686"/>
              <a:gd name="connsiteY731" fmla="*/ 937449 h 1542374"/>
              <a:gd name="connsiteX732" fmla="*/ 3418317 w 6798686"/>
              <a:gd name="connsiteY732" fmla="*/ 727249 h 1542374"/>
              <a:gd name="connsiteX733" fmla="*/ 3501774 w 6798686"/>
              <a:gd name="connsiteY733" fmla="*/ 704944 h 1542374"/>
              <a:gd name="connsiteX734" fmla="*/ 1037266 w 6798686"/>
              <a:gd name="connsiteY734" fmla="*/ 704828 h 1542374"/>
              <a:gd name="connsiteX735" fmla="*/ 1041031 w 6798686"/>
              <a:gd name="connsiteY735" fmla="*/ 705847 h 1542374"/>
              <a:gd name="connsiteX736" fmla="*/ 1047198 w 6798686"/>
              <a:gd name="connsiteY736" fmla="*/ 709401 h 1542374"/>
              <a:gd name="connsiteX737" fmla="*/ 1043971 w 6798686"/>
              <a:gd name="connsiteY737" fmla="*/ 708171 h 1542374"/>
              <a:gd name="connsiteX738" fmla="*/ 1037266 w 6798686"/>
              <a:gd name="connsiteY738" fmla="*/ 704828 h 1542374"/>
              <a:gd name="connsiteX739" fmla="*/ 3176821 w 6798686"/>
              <a:gd name="connsiteY739" fmla="*/ 703983 h 1542374"/>
              <a:gd name="connsiteX740" fmla="*/ 3170673 w 6798686"/>
              <a:gd name="connsiteY740" fmla="*/ 707441 h 1542374"/>
              <a:gd name="connsiteX741" fmla="*/ 3097148 w 6798686"/>
              <a:gd name="connsiteY741" fmla="*/ 747345 h 1542374"/>
              <a:gd name="connsiteX742" fmla="*/ 3007504 w 6798686"/>
              <a:gd name="connsiteY742" fmla="*/ 773742 h 1542374"/>
              <a:gd name="connsiteX743" fmla="*/ 3094094 w 6798686"/>
              <a:gd name="connsiteY743" fmla="*/ 731495 h 1542374"/>
              <a:gd name="connsiteX744" fmla="*/ 3176821 w 6798686"/>
              <a:gd name="connsiteY744" fmla="*/ 703983 h 1542374"/>
              <a:gd name="connsiteX745" fmla="*/ 1106160 w 6798686"/>
              <a:gd name="connsiteY745" fmla="*/ 702216 h 1542374"/>
              <a:gd name="connsiteX746" fmla="*/ 1127755 w 6798686"/>
              <a:gd name="connsiteY746" fmla="*/ 704828 h 1542374"/>
              <a:gd name="connsiteX747" fmla="*/ 1152096 w 6798686"/>
              <a:gd name="connsiteY747" fmla="*/ 726231 h 1542374"/>
              <a:gd name="connsiteX748" fmla="*/ 1130732 w 6798686"/>
              <a:gd name="connsiteY748" fmla="*/ 721947 h 1542374"/>
              <a:gd name="connsiteX749" fmla="*/ 1106160 w 6798686"/>
              <a:gd name="connsiteY749" fmla="*/ 702216 h 1542374"/>
              <a:gd name="connsiteX750" fmla="*/ 1077399 w 6798686"/>
              <a:gd name="connsiteY750" fmla="*/ 698373 h 1542374"/>
              <a:gd name="connsiteX751" fmla="*/ 1097553 w 6798686"/>
              <a:gd name="connsiteY751" fmla="*/ 701101 h 1542374"/>
              <a:gd name="connsiteX752" fmla="*/ 1120877 w 6798686"/>
              <a:gd name="connsiteY752" fmla="*/ 719872 h 1542374"/>
              <a:gd name="connsiteX753" fmla="*/ 1100916 w 6798686"/>
              <a:gd name="connsiteY753" fmla="*/ 715472 h 1542374"/>
              <a:gd name="connsiteX754" fmla="*/ 1077399 w 6798686"/>
              <a:gd name="connsiteY754" fmla="*/ 698373 h 1542374"/>
              <a:gd name="connsiteX755" fmla="*/ 3392323 w 6798686"/>
              <a:gd name="connsiteY755" fmla="*/ 696913 h 1542374"/>
              <a:gd name="connsiteX756" fmla="*/ 3320355 w 6798686"/>
              <a:gd name="connsiteY756" fmla="*/ 747960 h 1542374"/>
              <a:gd name="connsiteX757" fmla="*/ 3229712 w 6798686"/>
              <a:gd name="connsiteY757" fmla="*/ 772628 h 1542374"/>
              <a:gd name="connsiteX758" fmla="*/ 3309865 w 6798686"/>
              <a:gd name="connsiteY758" fmla="*/ 720217 h 1542374"/>
              <a:gd name="connsiteX759" fmla="*/ 3392323 w 6798686"/>
              <a:gd name="connsiteY759" fmla="*/ 696913 h 1542374"/>
              <a:gd name="connsiteX760" fmla="*/ 3094631 w 6798686"/>
              <a:gd name="connsiteY760" fmla="*/ 696663 h 1542374"/>
              <a:gd name="connsiteX761" fmla="*/ 3091846 w 6798686"/>
              <a:gd name="connsiteY761" fmla="*/ 697931 h 1542374"/>
              <a:gd name="connsiteX762" fmla="*/ 3088349 w 6798686"/>
              <a:gd name="connsiteY762" fmla="*/ 699257 h 1542374"/>
              <a:gd name="connsiteX763" fmla="*/ 3090098 w 6798686"/>
              <a:gd name="connsiteY763" fmla="*/ 698508 h 1542374"/>
              <a:gd name="connsiteX764" fmla="*/ 3094631 w 6798686"/>
              <a:gd name="connsiteY764" fmla="*/ 696663 h 1542374"/>
              <a:gd name="connsiteX765" fmla="*/ 1781158 w 6798686"/>
              <a:gd name="connsiteY765" fmla="*/ 696126 h 1542374"/>
              <a:gd name="connsiteX766" fmla="*/ 1827594 w 6798686"/>
              <a:gd name="connsiteY766" fmla="*/ 704483 h 1542374"/>
              <a:gd name="connsiteX767" fmla="*/ 1875067 w 6798686"/>
              <a:gd name="connsiteY767" fmla="*/ 749247 h 1542374"/>
              <a:gd name="connsiteX768" fmla="*/ 1826383 w 6798686"/>
              <a:gd name="connsiteY768" fmla="*/ 742465 h 1542374"/>
              <a:gd name="connsiteX769" fmla="*/ 1814453 w 6798686"/>
              <a:gd name="connsiteY769" fmla="*/ 731207 h 1542374"/>
              <a:gd name="connsiteX770" fmla="*/ 1781158 w 6798686"/>
              <a:gd name="connsiteY770" fmla="*/ 696126 h 1542374"/>
              <a:gd name="connsiteX771" fmla="*/ 1049331 w 6798686"/>
              <a:gd name="connsiteY771" fmla="*/ 694108 h 1542374"/>
              <a:gd name="connsiteX772" fmla="*/ 1067563 w 6798686"/>
              <a:gd name="connsiteY772" fmla="*/ 696913 h 1542374"/>
              <a:gd name="connsiteX773" fmla="*/ 1089426 w 6798686"/>
              <a:gd name="connsiteY773" fmla="*/ 712840 h 1542374"/>
              <a:gd name="connsiteX774" fmla="*/ 1071367 w 6798686"/>
              <a:gd name="connsiteY774" fmla="*/ 708479 h 1542374"/>
              <a:gd name="connsiteX775" fmla="*/ 1049331 w 6798686"/>
              <a:gd name="connsiteY775" fmla="*/ 694108 h 1542374"/>
              <a:gd name="connsiteX776" fmla="*/ 3288924 w 6798686"/>
              <a:gd name="connsiteY776" fmla="*/ 693417 h 1542374"/>
              <a:gd name="connsiteX777" fmla="*/ 3209616 w 6798686"/>
              <a:gd name="connsiteY777" fmla="*/ 743157 h 1542374"/>
              <a:gd name="connsiteX778" fmla="*/ 3118705 w 6798686"/>
              <a:gd name="connsiteY778" fmla="*/ 769074 h 1542374"/>
              <a:gd name="connsiteX779" fmla="*/ 3204871 w 6798686"/>
              <a:gd name="connsiteY779" fmla="*/ 719891 h 1542374"/>
              <a:gd name="connsiteX780" fmla="*/ 3250385 w 6798686"/>
              <a:gd name="connsiteY780" fmla="*/ 705559 h 1542374"/>
              <a:gd name="connsiteX781" fmla="*/ 3288924 w 6798686"/>
              <a:gd name="connsiteY781" fmla="*/ 693417 h 1542374"/>
              <a:gd name="connsiteX782" fmla="*/ 1022415 w 6798686"/>
              <a:gd name="connsiteY782" fmla="*/ 689555 h 1542374"/>
              <a:gd name="connsiteX783" fmla="*/ 1037823 w 6798686"/>
              <a:gd name="connsiteY783" fmla="*/ 692225 h 1542374"/>
              <a:gd name="connsiteX784" fmla="*/ 1057304 w 6798686"/>
              <a:gd name="connsiteY784" fmla="*/ 704944 h 1542374"/>
              <a:gd name="connsiteX785" fmla="*/ 1042030 w 6798686"/>
              <a:gd name="connsiteY785" fmla="*/ 700871 h 1542374"/>
              <a:gd name="connsiteX786" fmla="*/ 1022415 w 6798686"/>
              <a:gd name="connsiteY786" fmla="*/ 689555 h 1542374"/>
              <a:gd name="connsiteX787" fmla="*/ 3166389 w 6798686"/>
              <a:gd name="connsiteY787" fmla="*/ 688345 h 1542374"/>
              <a:gd name="connsiteX788" fmla="*/ 3095689 w 6798686"/>
              <a:gd name="connsiteY788" fmla="*/ 725174 h 1542374"/>
              <a:gd name="connsiteX789" fmla="*/ 3017975 w 6798686"/>
              <a:gd name="connsiteY789" fmla="*/ 749977 h 1542374"/>
              <a:gd name="connsiteX790" fmla="*/ 3092595 w 6798686"/>
              <a:gd name="connsiteY790" fmla="*/ 714780 h 1542374"/>
              <a:gd name="connsiteX791" fmla="*/ 3166389 w 6798686"/>
              <a:gd name="connsiteY791" fmla="*/ 688345 h 1542374"/>
              <a:gd name="connsiteX792" fmla="*/ 997381 w 6798686"/>
              <a:gd name="connsiteY792" fmla="*/ 684790 h 1542374"/>
              <a:gd name="connsiteX793" fmla="*/ 1008274 w 6798686"/>
              <a:gd name="connsiteY793" fmla="*/ 686942 h 1542374"/>
              <a:gd name="connsiteX794" fmla="*/ 1023356 w 6798686"/>
              <a:gd name="connsiteY794" fmla="*/ 695645 h 1542374"/>
              <a:gd name="connsiteX795" fmla="*/ 1012809 w 6798686"/>
              <a:gd name="connsiteY795" fmla="*/ 692533 h 1542374"/>
              <a:gd name="connsiteX796" fmla="*/ 997381 w 6798686"/>
              <a:gd name="connsiteY796" fmla="*/ 684790 h 1542374"/>
              <a:gd name="connsiteX797" fmla="*/ 3147446 w 6798686"/>
              <a:gd name="connsiteY797" fmla="*/ 682254 h 1542374"/>
              <a:gd name="connsiteX798" fmla="*/ 3094228 w 6798686"/>
              <a:gd name="connsiteY798" fmla="*/ 708460 h 1542374"/>
              <a:gd name="connsiteX799" fmla="*/ 3035631 w 6798686"/>
              <a:gd name="connsiteY799" fmla="*/ 728805 h 1542374"/>
              <a:gd name="connsiteX800" fmla="*/ 3090309 w 6798686"/>
              <a:gd name="connsiteY800" fmla="*/ 704214 h 1542374"/>
              <a:gd name="connsiteX801" fmla="*/ 3147446 w 6798686"/>
              <a:gd name="connsiteY801" fmla="*/ 682254 h 1542374"/>
              <a:gd name="connsiteX802" fmla="*/ 3592091 w 6798686"/>
              <a:gd name="connsiteY802" fmla="*/ 681678 h 1542374"/>
              <a:gd name="connsiteX803" fmla="*/ 3257089 w 6798686"/>
              <a:gd name="connsiteY803" fmla="*/ 947823 h 1542374"/>
              <a:gd name="connsiteX804" fmla="*/ 3077148 w 6798686"/>
              <a:gd name="connsiteY804" fmla="*/ 1069205 h 1542374"/>
              <a:gd name="connsiteX805" fmla="*/ 2591333 w 6798686"/>
              <a:gd name="connsiteY805" fmla="*/ 1287263 h 1542374"/>
              <a:gd name="connsiteX806" fmla="*/ 2081578 w 6798686"/>
              <a:gd name="connsiteY806" fmla="*/ 1299885 h 1542374"/>
              <a:gd name="connsiteX807" fmla="*/ 1664598 w 6798686"/>
              <a:gd name="connsiteY807" fmla="*/ 1114411 h 1542374"/>
              <a:gd name="connsiteX808" fmla="*/ 1647442 w 6798686"/>
              <a:gd name="connsiteY808" fmla="*/ 1096122 h 1542374"/>
              <a:gd name="connsiteX809" fmla="*/ 2035373 w 6798686"/>
              <a:gd name="connsiteY809" fmla="*/ 1251970 h 1542374"/>
              <a:gd name="connsiteX810" fmla="*/ 2535810 w 6798686"/>
              <a:gd name="connsiteY810" fmla="*/ 1244477 h 1542374"/>
              <a:gd name="connsiteX811" fmla="*/ 3009003 w 6798686"/>
              <a:gd name="connsiteY811" fmla="*/ 1054085 h 1542374"/>
              <a:gd name="connsiteX812" fmla="*/ 3185812 w 6798686"/>
              <a:gd name="connsiteY812" fmla="*/ 944327 h 1542374"/>
              <a:gd name="connsiteX813" fmla="*/ 3511899 w 6798686"/>
              <a:gd name="connsiteY813" fmla="*/ 702273 h 1542374"/>
              <a:gd name="connsiteX814" fmla="*/ 3592091 w 6798686"/>
              <a:gd name="connsiteY814" fmla="*/ 681678 h 1542374"/>
              <a:gd name="connsiteX815" fmla="*/ 976959 w 6798686"/>
              <a:gd name="connsiteY815" fmla="*/ 680525 h 1542374"/>
              <a:gd name="connsiteX816" fmla="*/ 978611 w 6798686"/>
              <a:gd name="connsiteY816" fmla="*/ 680890 h 1542374"/>
              <a:gd name="connsiteX817" fmla="*/ 983395 w 6798686"/>
              <a:gd name="connsiteY817" fmla="*/ 683273 h 1542374"/>
              <a:gd name="connsiteX818" fmla="*/ 976959 w 6798686"/>
              <a:gd name="connsiteY818" fmla="*/ 680525 h 1542374"/>
              <a:gd name="connsiteX819" fmla="*/ 1877565 w 6798686"/>
              <a:gd name="connsiteY819" fmla="*/ 680237 h 1542374"/>
              <a:gd name="connsiteX820" fmla="*/ 1908189 w 6798686"/>
              <a:gd name="connsiteY820" fmla="*/ 700102 h 1542374"/>
              <a:gd name="connsiteX821" fmla="*/ 1892742 w 6798686"/>
              <a:gd name="connsiteY821" fmla="*/ 692552 h 1542374"/>
              <a:gd name="connsiteX822" fmla="*/ 1880946 w 6798686"/>
              <a:gd name="connsiteY822" fmla="*/ 682984 h 1542374"/>
              <a:gd name="connsiteX823" fmla="*/ 1877565 w 6798686"/>
              <a:gd name="connsiteY823" fmla="*/ 680237 h 1542374"/>
              <a:gd name="connsiteX824" fmla="*/ 1314823 w 6798686"/>
              <a:gd name="connsiteY824" fmla="*/ 678911 h 1542374"/>
              <a:gd name="connsiteX825" fmla="*/ 1341105 w 6798686"/>
              <a:gd name="connsiteY825" fmla="*/ 716433 h 1542374"/>
              <a:gd name="connsiteX826" fmla="*/ 1314381 w 6798686"/>
              <a:gd name="connsiteY826" fmla="*/ 714953 h 1542374"/>
              <a:gd name="connsiteX827" fmla="*/ 1287657 w 6798686"/>
              <a:gd name="connsiteY827" fmla="*/ 678931 h 1542374"/>
              <a:gd name="connsiteX828" fmla="*/ 1314823 w 6798686"/>
              <a:gd name="connsiteY828" fmla="*/ 678911 h 1542374"/>
              <a:gd name="connsiteX829" fmla="*/ 1342027 w 6798686"/>
              <a:gd name="connsiteY829" fmla="*/ 678892 h 1542374"/>
              <a:gd name="connsiteX830" fmla="*/ 1537664 w 6798686"/>
              <a:gd name="connsiteY830" fmla="*/ 679949 h 1542374"/>
              <a:gd name="connsiteX831" fmla="*/ 1772379 w 6798686"/>
              <a:gd name="connsiteY831" fmla="*/ 694838 h 1542374"/>
              <a:gd name="connsiteX832" fmla="*/ 1810437 w 6798686"/>
              <a:gd name="connsiteY832" fmla="*/ 735337 h 1542374"/>
              <a:gd name="connsiteX833" fmla="*/ 1816797 w 6798686"/>
              <a:gd name="connsiteY833" fmla="*/ 741351 h 1542374"/>
              <a:gd name="connsiteX834" fmla="*/ 1599911 w 6798686"/>
              <a:gd name="connsiteY834" fmla="*/ 727499 h 1542374"/>
              <a:gd name="connsiteX835" fmla="*/ 1583101 w 6798686"/>
              <a:gd name="connsiteY835" fmla="*/ 726807 h 1542374"/>
              <a:gd name="connsiteX836" fmla="*/ 1518068 w 6798686"/>
              <a:gd name="connsiteY836" fmla="*/ 724194 h 1542374"/>
              <a:gd name="connsiteX837" fmla="*/ 1346004 w 6798686"/>
              <a:gd name="connsiteY837" fmla="*/ 716682 h 1542374"/>
              <a:gd name="connsiteX838" fmla="*/ 1319510 w 6798686"/>
              <a:gd name="connsiteY838" fmla="*/ 678911 h 1542374"/>
              <a:gd name="connsiteX839" fmla="*/ 1342027 w 6798686"/>
              <a:gd name="connsiteY839" fmla="*/ 678892 h 1542374"/>
              <a:gd name="connsiteX840" fmla="*/ 1256091 w 6798686"/>
              <a:gd name="connsiteY840" fmla="*/ 678873 h 1542374"/>
              <a:gd name="connsiteX841" fmla="*/ 1282758 w 6798686"/>
              <a:gd name="connsiteY841" fmla="*/ 678931 h 1542374"/>
              <a:gd name="connsiteX842" fmla="*/ 1309251 w 6798686"/>
              <a:gd name="connsiteY842" fmla="*/ 714665 h 1542374"/>
              <a:gd name="connsiteX843" fmla="*/ 1282969 w 6798686"/>
              <a:gd name="connsiteY843" fmla="*/ 713071 h 1542374"/>
              <a:gd name="connsiteX844" fmla="*/ 1256091 w 6798686"/>
              <a:gd name="connsiteY844" fmla="*/ 678873 h 1542374"/>
              <a:gd name="connsiteX845" fmla="*/ 1224757 w 6798686"/>
              <a:gd name="connsiteY845" fmla="*/ 678719 h 1542374"/>
              <a:gd name="connsiteX846" fmla="*/ 1250962 w 6798686"/>
              <a:gd name="connsiteY846" fmla="*/ 678873 h 1542374"/>
              <a:gd name="connsiteX847" fmla="*/ 1277571 w 6798686"/>
              <a:gd name="connsiteY847" fmla="*/ 712725 h 1542374"/>
              <a:gd name="connsiteX848" fmla="*/ 1251749 w 6798686"/>
              <a:gd name="connsiteY848" fmla="*/ 710957 h 1542374"/>
              <a:gd name="connsiteX849" fmla="*/ 1224757 w 6798686"/>
              <a:gd name="connsiteY849" fmla="*/ 678719 h 1542374"/>
              <a:gd name="connsiteX850" fmla="*/ 1193671 w 6798686"/>
              <a:gd name="connsiteY850" fmla="*/ 678431 h 1542374"/>
              <a:gd name="connsiteX851" fmla="*/ 1219377 w 6798686"/>
              <a:gd name="connsiteY851" fmla="*/ 678681 h 1542374"/>
              <a:gd name="connsiteX852" fmla="*/ 1246024 w 6798686"/>
              <a:gd name="connsiteY852" fmla="*/ 710554 h 1542374"/>
              <a:gd name="connsiteX853" fmla="*/ 1220722 w 6798686"/>
              <a:gd name="connsiteY853" fmla="*/ 708633 h 1542374"/>
              <a:gd name="connsiteX854" fmla="*/ 1193671 w 6798686"/>
              <a:gd name="connsiteY854" fmla="*/ 678431 h 1542374"/>
              <a:gd name="connsiteX855" fmla="*/ 1847959 w 6798686"/>
              <a:gd name="connsiteY855" fmla="*/ 677970 h 1542374"/>
              <a:gd name="connsiteX856" fmla="*/ 1856816 w 6798686"/>
              <a:gd name="connsiteY856" fmla="*/ 681774 h 1542374"/>
              <a:gd name="connsiteX857" fmla="*/ 1889207 w 6798686"/>
              <a:gd name="connsiteY857" fmla="*/ 696779 h 1542374"/>
              <a:gd name="connsiteX858" fmla="*/ 1930090 w 6798686"/>
              <a:gd name="connsiteY858" fmla="*/ 729324 h 1542374"/>
              <a:gd name="connsiteX859" fmla="*/ 1915259 w 6798686"/>
              <a:gd name="connsiteY859" fmla="*/ 723791 h 1542374"/>
              <a:gd name="connsiteX860" fmla="*/ 1886844 w 6798686"/>
              <a:gd name="connsiteY860" fmla="*/ 714262 h 1542374"/>
              <a:gd name="connsiteX861" fmla="*/ 1847959 w 6798686"/>
              <a:gd name="connsiteY861" fmla="*/ 677970 h 1542374"/>
              <a:gd name="connsiteX862" fmla="*/ 1162778 w 6798686"/>
              <a:gd name="connsiteY862" fmla="*/ 677951 h 1542374"/>
              <a:gd name="connsiteX863" fmla="*/ 1188004 w 6798686"/>
              <a:gd name="connsiteY863" fmla="*/ 678354 h 1542374"/>
              <a:gd name="connsiteX864" fmla="*/ 1214632 w 6798686"/>
              <a:gd name="connsiteY864" fmla="*/ 708133 h 1542374"/>
              <a:gd name="connsiteX865" fmla="*/ 1189790 w 6798686"/>
              <a:gd name="connsiteY865" fmla="*/ 705981 h 1542374"/>
              <a:gd name="connsiteX866" fmla="*/ 1162778 w 6798686"/>
              <a:gd name="connsiteY866" fmla="*/ 677951 h 1542374"/>
              <a:gd name="connsiteX867" fmla="*/ 1132269 w 6798686"/>
              <a:gd name="connsiteY867" fmla="*/ 677221 h 1542374"/>
              <a:gd name="connsiteX868" fmla="*/ 1156726 w 6798686"/>
              <a:gd name="connsiteY868" fmla="*/ 677816 h 1542374"/>
              <a:gd name="connsiteX869" fmla="*/ 1183278 w 6798686"/>
              <a:gd name="connsiteY869" fmla="*/ 705405 h 1542374"/>
              <a:gd name="connsiteX870" fmla="*/ 1159147 w 6798686"/>
              <a:gd name="connsiteY870" fmla="*/ 703042 h 1542374"/>
              <a:gd name="connsiteX871" fmla="*/ 1132269 w 6798686"/>
              <a:gd name="connsiteY871" fmla="*/ 677221 h 1542374"/>
              <a:gd name="connsiteX872" fmla="*/ 1102087 w 6798686"/>
              <a:gd name="connsiteY872" fmla="*/ 676241 h 1542374"/>
              <a:gd name="connsiteX873" fmla="*/ 1125776 w 6798686"/>
              <a:gd name="connsiteY873" fmla="*/ 677029 h 1542374"/>
              <a:gd name="connsiteX874" fmla="*/ 1152077 w 6798686"/>
              <a:gd name="connsiteY874" fmla="*/ 702312 h 1542374"/>
              <a:gd name="connsiteX875" fmla="*/ 1128715 w 6798686"/>
              <a:gd name="connsiteY875" fmla="*/ 699756 h 1542374"/>
              <a:gd name="connsiteX876" fmla="*/ 1102087 w 6798686"/>
              <a:gd name="connsiteY876" fmla="*/ 676241 h 1542374"/>
              <a:gd name="connsiteX877" fmla="*/ 1072308 w 6798686"/>
              <a:gd name="connsiteY877" fmla="*/ 674915 h 1542374"/>
              <a:gd name="connsiteX878" fmla="*/ 1095056 w 6798686"/>
              <a:gd name="connsiteY878" fmla="*/ 675953 h 1542374"/>
              <a:gd name="connsiteX879" fmla="*/ 1120934 w 6798686"/>
              <a:gd name="connsiteY879" fmla="*/ 698834 h 1542374"/>
              <a:gd name="connsiteX880" fmla="*/ 1098476 w 6798686"/>
              <a:gd name="connsiteY880" fmla="*/ 696029 h 1542374"/>
              <a:gd name="connsiteX881" fmla="*/ 1072308 w 6798686"/>
              <a:gd name="connsiteY881" fmla="*/ 674915 h 1542374"/>
              <a:gd name="connsiteX882" fmla="*/ 1042952 w 6798686"/>
              <a:gd name="connsiteY882" fmla="*/ 673244 h 1542374"/>
              <a:gd name="connsiteX883" fmla="*/ 1064585 w 6798686"/>
              <a:gd name="connsiteY883" fmla="*/ 674512 h 1542374"/>
              <a:gd name="connsiteX884" fmla="*/ 1089811 w 6798686"/>
              <a:gd name="connsiteY884" fmla="*/ 694877 h 1542374"/>
              <a:gd name="connsiteX885" fmla="*/ 1068466 w 6798686"/>
              <a:gd name="connsiteY885" fmla="*/ 691841 h 1542374"/>
              <a:gd name="connsiteX886" fmla="*/ 1042952 w 6798686"/>
              <a:gd name="connsiteY886" fmla="*/ 673244 h 1542374"/>
              <a:gd name="connsiteX887" fmla="*/ 3482774 w 6798686"/>
              <a:gd name="connsiteY887" fmla="*/ 672418 h 1542374"/>
              <a:gd name="connsiteX888" fmla="*/ 3419354 w 6798686"/>
              <a:gd name="connsiteY888" fmla="*/ 721005 h 1542374"/>
              <a:gd name="connsiteX889" fmla="*/ 3333150 w 6798686"/>
              <a:gd name="connsiteY889" fmla="*/ 744463 h 1542374"/>
              <a:gd name="connsiteX890" fmla="*/ 3404657 w 6798686"/>
              <a:gd name="connsiteY890" fmla="*/ 693494 h 1542374"/>
              <a:gd name="connsiteX891" fmla="*/ 3482774 w 6798686"/>
              <a:gd name="connsiteY891" fmla="*/ 672418 h 1542374"/>
              <a:gd name="connsiteX892" fmla="*/ 1014134 w 6798686"/>
              <a:gd name="connsiteY892" fmla="*/ 671150 h 1542374"/>
              <a:gd name="connsiteX893" fmla="*/ 1034326 w 6798686"/>
              <a:gd name="connsiteY893" fmla="*/ 672667 h 1542374"/>
              <a:gd name="connsiteX894" fmla="*/ 1058572 w 6798686"/>
              <a:gd name="connsiteY894" fmla="*/ 690362 h 1542374"/>
              <a:gd name="connsiteX895" fmla="*/ 1038649 w 6798686"/>
              <a:gd name="connsiteY895" fmla="*/ 687153 h 1542374"/>
              <a:gd name="connsiteX896" fmla="*/ 1030100 w 6798686"/>
              <a:gd name="connsiteY896" fmla="*/ 681563 h 1542374"/>
              <a:gd name="connsiteX897" fmla="*/ 1014134 w 6798686"/>
              <a:gd name="connsiteY897" fmla="*/ 671150 h 1542374"/>
              <a:gd name="connsiteX898" fmla="*/ 985989 w 6798686"/>
              <a:gd name="connsiteY898" fmla="*/ 668594 h 1542374"/>
              <a:gd name="connsiteX899" fmla="*/ 1004221 w 6798686"/>
              <a:gd name="connsiteY899" fmla="*/ 670304 h 1542374"/>
              <a:gd name="connsiteX900" fmla="*/ 1026949 w 6798686"/>
              <a:gd name="connsiteY900" fmla="*/ 685136 h 1542374"/>
              <a:gd name="connsiteX901" fmla="*/ 1009024 w 6798686"/>
              <a:gd name="connsiteY901" fmla="*/ 681851 h 1542374"/>
              <a:gd name="connsiteX902" fmla="*/ 985989 w 6798686"/>
              <a:gd name="connsiteY902" fmla="*/ 668594 h 1542374"/>
              <a:gd name="connsiteX903" fmla="*/ 3281489 w 6798686"/>
              <a:gd name="connsiteY903" fmla="*/ 668056 h 1542374"/>
              <a:gd name="connsiteX904" fmla="*/ 3248713 w 6798686"/>
              <a:gd name="connsiteY904" fmla="*/ 688152 h 1542374"/>
              <a:gd name="connsiteX905" fmla="*/ 3206254 w 6798686"/>
              <a:gd name="connsiteY905" fmla="*/ 713609 h 1542374"/>
              <a:gd name="connsiteX906" fmla="*/ 3167773 w 6798686"/>
              <a:gd name="connsiteY906" fmla="*/ 725635 h 1542374"/>
              <a:gd name="connsiteX907" fmla="*/ 3121068 w 6798686"/>
              <a:gd name="connsiteY907" fmla="*/ 740064 h 1542374"/>
              <a:gd name="connsiteX908" fmla="*/ 3173017 w 6798686"/>
              <a:gd name="connsiteY908" fmla="*/ 711630 h 1542374"/>
              <a:gd name="connsiteX909" fmla="*/ 3201509 w 6798686"/>
              <a:gd name="connsiteY909" fmla="*/ 695588 h 1542374"/>
              <a:gd name="connsiteX910" fmla="*/ 3254400 w 6798686"/>
              <a:gd name="connsiteY910" fmla="*/ 677432 h 1542374"/>
              <a:gd name="connsiteX911" fmla="*/ 3281489 w 6798686"/>
              <a:gd name="connsiteY911" fmla="*/ 668056 h 1542374"/>
              <a:gd name="connsiteX912" fmla="*/ 958861 w 6798686"/>
              <a:gd name="connsiteY912" fmla="*/ 665597 h 1542374"/>
              <a:gd name="connsiteX913" fmla="*/ 974211 w 6798686"/>
              <a:gd name="connsiteY913" fmla="*/ 667365 h 1542374"/>
              <a:gd name="connsiteX914" fmla="*/ 994365 w 6798686"/>
              <a:gd name="connsiteY914" fmla="*/ 678950 h 1542374"/>
              <a:gd name="connsiteX915" fmla="*/ 979303 w 6798686"/>
              <a:gd name="connsiteY915" fmla="*/ 675761 h 1542374"/>
              <a:gd name="connsiteX916" fmla="*/ 958861 w 6798686"/>
              <a:gd name="connsiteY916" fmla="*/ 665597 h 1542374"/>
              <a:gd name="connsiteX917" fmla="*/ 3384446 w 6798686"/>
              <a:gd name="connsiteY917" fmla="*/ 663772 h 1542374"/>
              <a:gd name="connsiteX918" fmla="*/ 3311018 w 6798686"/>
              <a:gd name="connsiteY918" fmla="*/ 713973 h 1542374"/>
              <a:gd name="connsiteX919" fmla="*/ 3241873 w 6798686"/>
              <a:gd name="connsiteY919" fmla="*/ 733858 h 1542374"/>
              <a:gd name="connsiteX920" fmla="*/ 3226293 w 6798686"/>
              <a:gd name="connsiteY920" fmla="*/ 738354 h 1542374"/>
              <a:gd name="connsiteX921" fmla="*/ 3305561 w 6798686"/>
              <a:gd name="connsiteY921" fmla="*/ 688210 h 1542374"/>
              <a:gd name="connsiteX922" fmla="*/ 3384446 w 6798686"/>
              <a:gd name="connsiteY922" fmla="*/ 663772 h 1542374"/>
              <a:gd name="connsiteX923" fmla="*/ 933539 w 6798686"/>
              <a:gd name="connsiteY923" fmla="*/ 662216 h 1542374"/>
              <a:gd name="connsiteX924" fmla="*/ 944068 w 6798686"/>
              <a:gd name="connsiteY924" fmla="*/ 663696 h 1542374"/>
              <a:gd name="connsiteX925" fmla="*/ 959034 w 6798686"/>
              <a:gd name="connsiteY925" fmla="*/ 671131 h 1542374"/>
              <a:gd name="connsiteX926" fmla="*/ 948851 w 6798686"/>
              <a:gd name="connsiteY926" fmla="*/ 668652 h 1542374"/>
              <a:gd name="connsiteX927" fmla="*/ 933539 w 6798686"/>
              <a:gd name="connsiteY927" fmla="*/ 662216 h 1542374"/>
              <a:gd name="connsiteX928" fmla="*/ 3678602 w 6798686"/>
              <a:gd name="connsiteY928" fmla="*/ 660621 h 1542374"/>
              <a:gd name="connsiteX929" fmla="*/ 3330729 w 6798686"/>
              <a:gd name="connsiteY929" fmla="*/ 954874 h 1542374"/>
              <a:gd name="connsiteX930" fmla="*/ 3147446 w 6798686"/>
              <a:gd name="connsiteY930" fmla="*/ 1088053 h 1542374"/>
              <a:gd name="connsiteX931" fmla="*/ 2647739 w 6798686"/>
              <a:gd name="connsiteY931" fmla="*/ 1334236 h 1542374"/>
              <a:gd name="connsiteX932" fmla="*/ 2126880 w 6798686"/>
              <a:gd name="connsiteY932" fmla="*/ 1351988 h 1542374"/>
              <a:gd name="connsiteX933" fmla="*/ 1695722 w 6798686"/>
              <a:gd name="connsiteY933" fmla="*/ 1146553 h 1542374"/>
              <a:gd name="connsiteX934" fmla="*/ 1678470 w 6798686"/>
              <a:gd name="connsiteY934" fmla="*/ 1128897 h 1542374"/>
              <a:gd name="connsiteX935" fmla="*/ 2080637 w 6798686"/>
              <a:gd name="connsiteY935" fmla="*/ 1303977 h 1542374"/>
              <a:gd name="connsiteX936" fmla="*/ 2387166 w 6798686"/>
              <a:gd name="connsiteY936" fmla="*/ 1325015 h 1542374"/>
              <a:gd name="connsiteX937" fmla="*/ 2592332 w 6798686"/>
              <a:gd name="connsiteY937" fmla="*/ 1291336 h 1542374"/>
              <a:gd name="connsiteX938" fmla="*/ 3079377 w 6798686"/>
              <a:gd name="connsiteY938" fmla="*/ 1072760 h 1542374"/>
              <a:gd name="connsiteX939" fmla="*/ 3259529 w 6798686"/>
              <a:gd name="connsiteY939" fmla="*/ 951224 h 1542374"/>
              <a:gd name="connsiteX940" fmla="*/ 3601178 w 6798686"/>
              <a:gd name="connsiteY940" fmla="*/ 679392 h 1542374"/>
              <a:gd name="connsiteX941" fmla="*/ 3678602 w 6798686"/>
              <a:gd name="connsiteY941" fmla="*/ 660621 h 1542374"/>
              <a:gd name="connsiteX942" fmla="*/ 912598 w 6798686"/>
              <a:gd name="connsiteY942" fmla="*/ 658931 h 1542374"/>
              <a:gd name="connsiteX943" fmla="*/ 912906 w 6798686"/>
              <a:gd name="connsiteY943" fmla="*/ 658969 h 1542374"/>
              <a:gd name="connsiteX944" fmla="*/ 913616 w 6798686"/>
              <a:gd name="connsiteY944" fmla="*/ 659277 h 1542374"/>
              <a:gd name="connsiteX945" fmla="*/ 912598 w 6798686"/>
              <a:gd name="connsiteY945" fmla="*/ 658931 h 1542374"/>
              <a:gd name="connsiteX946" fmla="*/ 1793166 w 6798686"/>
              <a:gd name="connsiteY946" fmla="*/ 658719 h 1542374"/>
              <a:gd name="connsiteX947" fmla="*/ 1834261 w 6798686"/>
              <a:gd name="connsiteY947" fmla="*/ 672475 h 1542374"/>
              <a:gd name="connsiteX948" fmla="*/ 1874548 w 6798686"/>
              <a:gd name="connsiteY948" fmla="*/ 710631 h 1542374"/>
              <a:gd name="connsiteX949" fmla="*/ 1831033 w 6798686"/>
              <a:gd name="connsiteY949" fmla="*/ 699872 h 1542374"/>
              <a:gd name="connsiteX950" fmla="*/ 1793166 w 6798686"/>
              <a:gd name="connsiteY950" fmla="*/ 658719 h 1542374"/>
              <a:gd name="connsiteX951" fmla="*/ 3567883 w 6798686"/>
              <a:gd name="connsiteY951" fmla="*/ 650996 h 1542374"/>
              <a:gd name="connsiteX952" fmla="*/ 3512725 w 6798686"/>
              <a:gd name="connsiteY952" fmla="*/ 696106 h 1542374"/>
              <a:gd name="connsiteX953" fmla="*/ 3430594 w 6798686"/>
              <a:gd name="connsiteY953" fmla="*/ 717970 h 1542374"/>
              <a:gd name="connsiteX954" fmla="*/ 3493495 w 6798686"/>
              <a:gd name="connsiteY954" fmla="*/ 669632 h 1542374"/>
              <a:gd name="connsiteX955" fmla="*/ 3567883 w 6798686"/>
              <a:gd name="connsiteY955" fmla="*/ 650996 h 1542374"/>
              <a:gd name="connsiteX956" fmla="*/ 3272343 w 6798686"/>
              <a:gd name="connsiteY956" fmla="*/ 649133 h 1542374"/>
              <a:gd name="connsiteX957" fmla="*/ 3202738 w 6798686"/>
              <a:gd name="connsiteY957" fmla="*/ 689363 h 1542374"/>
              <a:gd name="connsiteX958" fmla="*/ 3125409 w 6798686"/>
              <a:gd name="connsiteY958" fmla="*/ 715414 h 1542374"/>
              <a:gd name="connsiteX959" fmla="*/ 3199011 w 6798686"/>
              <a:gd name="connsiteY959" fmla="*/ 676414 h 1542374"/>
              <a:gd name="connsiteX960" fmla="*/ 3272343 w 6798686"/>
              <a:gd name="connsiteY960" fmla="*/ 649133 h 1542374"/>
              <a:gd name="connsiteX961" fmla="*/ 1000494 w 6798686"/>
              <a:gd name="connsiteY961" fmla="*/ 647922 h 1542374"/>
              <a:gd name="connsiteX962" fmla="*/ 1026334 w 6798686"/>
              <a:gd name="connsiteY962" fmla="*/ 666827 h 1542374"/>
              <a:gd name="connsiteX963" fmla="*/ 1004874 w 6798686"/>
              <a:gd name="connsiteY963" fmla="*/ 665117 h 1542374"/>
              <a:gd name="connsiteX964" fmla="*/ 978726 w 6798686"/>
              <a:gd name="connsiteY964" fmla="*/ 648038 h 1542374"/>
              <a:gd name="connsiteX965" fmla="*/ 1000494 w 6798686"/>
              <a:gd name="connsiteY965" fmla="*/ 647922 h 1542374"/>
              <a:gd name="connsiteX966" fmla="*/ 949735 w 6798686"/>
              <a:gd name="connsiteY966" fmla="*/ 647769 h 1542374"/>
              <a:gd name="connsiteX967" fmla="*/ 970062 w 6798686"/>
              <a:gd name="connsiteY967" fmla="*/ 648018 h 1542374"/>
              <a:gd name="connsiteX968" fmla="*/ 994864 w 6798686"/>
              <a:gd name="connsiteY968" fmla="*/ 664214 h 1542374"/>
              <a:gd name="connsiteX969" fmla="*/ 974788 w 6798686"/>
              <a:gd name="connsiteY969" fmla="*/ 662158 h 1542374"/>
              <a:gd name="connsiteX970" fmla="*/ 954827 w 6798686"/>
              <a:gd name="connsiteY970" fmla="*/ 650689 h 1542374"/>
              <a:gd name="connsiteX971" fmla="*/ 949735 w 6798686"/>
              <a:gd name="connsiteY971" fmla="*/ 647769 h 1542374"/>
              <a:gd name="connsiteX972" fmla="*/ 1031099 w 6798686"/>
              <a:gd name="connsiteY972" fmla="*/ 647384 h 1542374"/>
              <a:gd name="connsiteX973" fmla="*/ 1057611 w 6798686"/>
              <a:gd name="connsiteY973" fmla="*/ 668883 h 1542374"/>
              <a:gd name="connsiteX974" fmla="*/ 1035056 w 6798686"/>
              <a:gd name="connsiteY974" fmla="*/ 667461 h 1542374"/>
              <a:gd name="connsiteX975" fmla="*/ 1008198 w 6798686"/>
              <a:gd name="connsiteY975" fmla="*/ 647826 h 1542374"/>
              <a:gd name="connsiteX976" fmla="*/ 1031099 w 6798686"/>
              <a:gd name="connsiteY976" fmla="*/ 647384 h 1542374"/>
              <a:gd name="connsiteX977" fmla="*/ 921244 w 6798686"/>
              <a:gd name="connsiteY977" fmla="*/ 646923 h 1542374"/>
              <a:gd name="connsiteX978" fmla="*/ 939706 w 6798686"/>
              <a:gd name="connsiteY978" fmla="*/ 647538 h 1542374"/>
              <a:gd name="connsiteX979" fmla="*/ 952444 w 6798686"/>
              <a:gd name="connsiteY979" fmla="*/ 654858 h 1542374"/>
              <a:gd name="connsiteX980" fmla="*/ 962742 w 6798686"/>
              <a:gd name="connsiteY980" fmla="*/ 660775 h 1542374"/>
              <a:gd name="connsiteX981" fmla="*/ 944548 w 6798686"/>
              <a:gd name="connsiteY981" fmla="*/ 658489 h 1542374"/>
              <a:gd name="connsiteX982" fmla="*/ 921244 w 6798686"/>
              <a:gd name="connsiteY982" fmla="*/ 646923 h 1542374"/>
              <a:gd name="connsiteX983" fmla="*/ 1061896 w 6798686"/>
              <a:gd name="connsiteY983" fmla="*/ 646462 h 1542374"/>
              <a:gd name="connsiteX984" fmla="*/ 1088870 w 6798686"/>
              <a:gd name="connsiteY984" fmla="*/ 670458 h 1542374"/>
              <a:gd name="connsiteX985" fmla="*/ 1065373 w 6798686"/>
              <a:gd name="connsiteY985" fmla="*/ 669305 h 1542374"/>
              <a:gd name="connsiteX986" fmla="*/ 1038092 w 6798686"/>
              <a:gd name="connsiteY986" fmla="*/ 647211 h 1542374"/>
              <a:gd name="connsiteX987" fmla="*/ 1061896 w 6798686"/>
              <a:gd name="connsiteY987" fmla="*/ 646462 h 1542374"/>
              <a:gd name="connsiteX988" fmla="*/ 1740121 w 6798686"/>
              <a:gd name="connsiteY988" fmla="*/ 645924 h 1542374"/>
              <a:gd name="connsiteX989" fmla="*/ 1783137 w 6798686"/>
              <a:gd name="connsiteY989" fmla="*/ 655915 h 1542374"/>
              <a:gd name="connsiteX990" fmla="*/ 1821216 w 6798686"/>
              <a:gd name="connsiteY990" fmla="*/ 697835 h 1542374"/>
              <a:gd name="connsiteX991" fmla="*/ 1775856 w 6798686"/>
              <a:gd name="connsiteY991" fmla="*/ 690054 h 1542374"/>
              <a:gd name="connsiteX992" fmla="*/ 1740121 w 6798686"/>
              <a:gd name="connsiteY992" fmla="*/ 645924 h 1542374"/>
              <a:gd name="connsiteX993" fmla="*/ 893329 w 6798686"/>
              <a:gd name="connsiteY993" fmla="*/ 645425 h 1542374"/>
              <a:gd name="connsiteX994" fmla="*/ 909102 w 6798686"/>
              <a:gd name="connsiteY994" fmla="*/ 646366 h 1542374"/>
              <a:gd name="connsiteX995" fmla="*/ 929044 w 6798686"/>
              <a:gd name="connsiteY995" fmla="*/ 656241 h 1542374"/>
              <a:gd name="connsiteX996" fmla="*/ 913232 w 6798686"/>
              <a:gd name="connsiteY996" fmla="*/ 653724 h 1542374"/>
              <a:gd name="connsiteX997" fmla="*/ 893329 w 6798686"/>
              <a:gd name="connsiteY997" fmla="*/ 645425 h 1542374"/>
              <a:gd name="connsiteX998" fmla="*/ 1092942 w 6798686"/>
              <a:gd name="connsiteY998" fmla="*/ 645252 h 1542374"/>
              <a:gd name="connsiteX999" fmla="*/ 1120166 w 6798686"/>
              <a:gd name="connsiteY999" fmla="*/ 671630 h 1542374"/>
              <a:gd name="connsiteX1000" fmla="*/ 1095901 w 6798686"/>
              <a:gd name="connsiteY1000" fmla="*/ 670746 h 1542374"/>
              <a:gd name="connsiteX1001" fmla="*/ 1068331 w 6798686"/>
              <a:gd name="connsiteY1001" fmla="*/ 646232 h 1542374"/>
              <a:gd name="connsiteX1002" fmla="*/ 1092942 w 6798686"/>
              <a:gd name="connsiteY1002" fmla="*/ 645252 h 1542374"/>
              <a:gd name="connsiteX1003" fmla="*/ 1124239 w 6798686"/>
              <a:gd name="connsiteY1003" fmla="*/ 643792 h 1542374"/>
              <a:gd name="connsiteX1004" fmla="*/ 1151597 w 6798686"/>
              <a:gd name="connsiteY1004" fmla="*/ 672456 h 1542374"/>
              <a:gd name="connsiteX1005" fmla="*/ 1126640 w 6798686"/>
              <a:gd name="connsiteY1005" fmla="*/ 671822 h 1542374"/>
              <a:gd name="connsiteX1006" fmla="*/ 1098937 w 6798686"/>
              <a:gd name="connsiteY1006" fmla="*/ 644983 h 1542374"/>
              <a:gd name="connsiteX1007" fmla="*/ 1124239 w 6798686"/>
              <a:gd name="connsiteY1007" fmla="*/ 643792 h 1542374"/>
              <a:gd name="connsiteX1008" fmla="*/ 866259 w 6798686"/>
              <a:gd name="connsiteY1008" fmla="*/ 643196 h 1542374"/>
              <a:gd name="connsiteX1009" fmla="*/ 877517 w 6798686"/>
              <a:gd name="connsiteY1009" fmla="*/ 644234 h 1542374"/>
              <a:gd name="connsiteX1010" fmla="*/ 890466 w 6798686"/>
              <a:gd name="connsiteY1010" fmla="*/ 649632 h 1542374"/>
              <a:gd name="connsiteX1011" fmla="*/ 878804 w 6798686"/>
              <a:gd name="connsiteY1011" fmla="*/ 647442 h 1542374"/>
              <a:gd name="connsiteX1012" fmla="*/ 866259 w 6798686"/>
              <a:gd name="connsiteY1012" fmla="*/ 643196 h 1542374"/>
              <a:gd name="connsiteX1013" fmla="*/ 1155900 w 6798686"/>
              <a:gd name="connsiteY1013" fmla="*/ 642159 h 1542374"/>
              <a:gd name="connsiteX1014" fmla="*/ 1183278 w 6798686"/>
              <a:gd name="connsiteY1014" fmla="*/ 673052 h 1542374"/>
              <a:gd name="connsiteX1015" fmla="*/ 1157648 w 6798686"/>
              <a:gd name="connsiteY1015" fmla="*/ 672591 h 1542374"/>
              <a:gd name="connsiteX1016" fmla="*/ 1129868 w 6798686"/>
              <a:gd name="connsiteY1016" fmla="*/ 643504 h 1542374"/>
              <a:gd name="connsiteX1017" fmla="*/ 1155900 w 6798686"/>
              <a:gd name="connsiteY1017" fmla="*/ 642159 h 1542374"/>
              <a:gd name="connsiteX1018" fmla="*/ 3761753 w 6798686"/>
              <a:gd name="connsiteY1018" fmla="*/ 641890 h 1542374"/>
              <a:gd name="connsiteX1019" fmla="*/ 3404408 w 6798686"/>
              <a:gd name="connsiteY1019" fmla="*/ 961925 h 1542374"/>
              <a:gd name="connsiteX1020" fmla="*/ 3217743 w 6798686"/>
              <a:gd name="connsiteY1020" fmla="*/ 1106880 h 1542374"/>
              <a:gd name="connsiteX1021" fmla="*/ 2704146 w 6798686"/>
              <a:gd name="connsiteY1021" fmla="*/ 1381210 h 1542374"/>
              <a:gd name="connsiteX1022" fmla="*/ 2172163 w 6798686"/>
              <a:gd name="connsiteY1022" fmla="*/ 1404092 h 1542374"/>
              <a:gd name="connsiteX1023" fmla="*/ 1723637 w 6798686"/>
              <a:gd name="connsiteY1023" fmla="*/ 1174295 h 1542374"/>
              <a:gd name="connsiteX1024" fmla="*/ 1711610 w 6798686"/>
              <a:gd name="connsiteY1024" fmla="*/ 1162480 h 1542374"/>
              <a:gd name="connsiteX1025" fmla="*/ 2125900 w 6798686"/>
              <a:gd name="connsiteY1025" fmla="*/ 1355984 h 1542374"/>
              <a:gd name="connsiteX1026" fmla="*/ 2424898 w 6798686"/>
              <a:gd name="connsiteY1026" fmla="*/ 1378885 h 1542374"/>
              <a:gd name="connsiteX1027" fmla="*/ 2648834 w 6798686"/>
              <a:gd name="connsiteY1027" fmla="*/ 1338194 h 1542374"/>
              <a:gd name="connsiteX1028" fmla="*/ 3149732 w 6798686"/>
              <a:gd name="connsiteY1028" fmla="*/ 1091453 h 1542374"/>
              <a:gd name="connsiteX1029" fmla="*/ 3333246 w 6798686"/>
              <a:gd name="connsiteY1029" fmla="*/ 958121 h 1542374"/>
              <a:gd name="connsiteX1030" fmla="*/ 3686806 w 6798686"/>
              <a:gd name="connsiteY1030" fmla="*/ 658700 h 1542374"/>
              <a:gd name="connsiteX1031" fmla="*/ 3761753 w 6798686"/>
              <a:gd name="connsiteY1031" fmla="*/ 641890 h 1542374"/>
              <a:gd name="connsiteX1032" fmla="*/ 842916 w 6798686"/>
              <a:gd name="connsiteY1032" fmla="*/ 640814 h 1542374"/>
              <a:gd name="connsiteX1033" fmla="*/ 843473 w 6798686"/>
              <a:gd name="connsiteY1033" fmla="*/ 640871 h 1542374"/>
              <a:gd name="connsiteX1034" fmla="*/ 844146 w 6798686"/>
              <a:gd name="connsiteY1034" fmla="*/ 641102 h 1542374"/>
              <a:gd name="connsiteX1035" fmla="*/ 843704 w 6798686"/>
              <a:gd name="connsiteY1035" fmla="*/ 641025 h 1542374"/>
              <a:gd name="connsiteX1036" fmla="*/ 842916 w 6798686"/>
              <a:gd name="connsiteY1036" fmla="*/ 640814 h 1542374"/>
              <a:gd name="connsiteX1037" fmla="*/ 1187658 w 6798686"/>
              <a:gd name="connsiteY1037" fmla="*/ 640410 h 1542374"/>
              <a:gd name="connsiteX1038" fmla="*/ 1214978 w 6798686"/>
              <a:gd name="connsiteY1038" fmla="*/ 673417 h 1542374"/>
              <a:gd name="connsiteX1039" fmla="*/ 1188964 w 6798686"/>
              <a:gd name="connsiteY1039" fmla="*/ 673128 h 1542374"/>
              <a:gd name="connsiteX1040" fmla="*/ 1161241 w 6798686"/>
              <a:gd name="connsiteY1040" fmla="*/ 641871 h 1542374"/>
              <a:gd name="connsiteX1041" fmla="*/ 1187658 w 6798686"/>
              <a:gd name="connsiteY1041" fmla="*/ 640410 h 1542374"/>
              <a:gd name="connsiteX1042" fmla="*/ 1807921 w 6798686"/>
              <a:gd name="connsiteY1042" fmla="*/ 638969 h 1542374"/>
              <a:gd name="connsiteX1043" fmla="*/ 1840543 w 6798686"/>
              <a:gd name="connsiteY1043" fmla="*/ 657490 h 1542374"/>
              <a:gd name="connsiteX1044" fmla="*/ 1872012 w 6798686"/>
              <a:gd name="connsiteY1044" fmla="*/ 682811 h 1542374"/>
              <a:gd name="connsiteX1045" fmla="*/ 1858986 w 6798686"/>
              <a:gd name="connsiteY1045" fmla="*/ 676913 h 1542374"/>
              <a:gd name="connsiteX1046" fmla="*/ 1837776 w 6798686"/>
              <a:gd name="connsiteY1046" fmla="*/ 668114 h 1542374"/>
              <a:gd name="connsiteX1047" fmla="*/ 1821407 w 6798686"/>
              <a:gd name="connsiteY1047" fmla="*/ 652130 h 1542374"/>
              <a:gd name="connsiteX1048" fmla="*/ 1807921 w 6798686"/>
              <a:gd name="connsiteY1048" fmla="*/ 638969 h 1542374"/>
              <a:gd name="connsiteX1049" fmla="*/ 3232901 w 6798686"/>
              <a:gd name="connsiteY1049" fmla="*/ 638604 h 1542374"/>
              <a:gd name="connsiteX1050" fmla="*/ 3198050 w 6798686"/>
              <a:gd name="connsiteY1050" fmla="*/ 656625 h 1542374"/>
              <a:gd name="connsiteX1051" fmla="*/ 3160318 w 6798686"/>
              <a:gd name="connsiteY1051" fmla="*/ 671515 h 1542374"/>
              <a:gd name="connsiteX1052" fmla="*/ 3195438 w 6798686"/>
              <a:gd name="connsiteY1052" fmla="*/ 654666 h 1542374"/>
              <a:gd name="connsiteX1053" fmla="*/ 3232901 w 6798686"/>
              <a:gd name="connsiteY1053" fmla="*/ 638604 h 1542374"/>
              <a:gd name="connsiteX1054" fmla="*/ 1219665 w 6798686"/>
              <a:gd name="connsiteY1054" fmla="*/ 638585 h 1542374"/>
              <a:gd name="connsiteX1055" fmla="*/ 1246851 w 6798686"/>
              <a:gd name="connsiteY1055" fmla="*/ 673609 h 1542374"/>
              <a:gd name="connsiteX1056" fmla="*/ 1220357 w 6798686"/>
              <a:gd name="connsiteY1056" fmla="*/ 673455 h 1542374"/>
              <a:gd name="connsiteX1057" fmla="*/ 1192749 w 6798686"/>
              <a:gd name="connsiteY1057" fmla="*/ 640122 h 1542374"/>
              <a:gd name="connsiteX1058" fmla="*/ 1218205 w 6798686"/>
              <a:gd name="connsiteY1058" fmla="*/ 638681 h 1542374"/>
              <a:gd name="connsiteX1059" fmla="*/ 1219665 w 6798686"/>
              <a:gd name="connsiteY1059" fmla="*/ 638585 h 1542374"/>
              <a:gd name="connsiteX1060" fmla="*/ 3259203 w 6798686"/>
              <a:gd name="connsiteY1060" fmla="*/ 637836 h 1542374"/>
              <a:gd name="connsiteX1061" fmla="*/ 3200279 w 6798686"/>
              <a:gd name="connsiteY1061" fmla="*/ 670170 h 1542374"/>
              <a:gd name="connsiteX1062" fmla="*/ 3135611 w 6798686"/>
              <a:gd name="connsiteY1062" fmla="*/ 693724 h 1542374"/>
              <a:gd name="connsiteX1063" fmla="*/ 3196782 w 6798686"/>
              <a:gd name="connsiteY1063" fmla="*/ 662850 h 1542374"/>
              <a:gd name="connsiteX1064" fmla="*/ 3259203 w 6798686"/>
              <a:gd name="connsiteY1064" fmla="*/ 637836 h 1542374"/>
              <a:gd name="connsiteX1065" fmla="*/ 3473168 w 6798686"/>
              <a:gd name="connsiteY1065" fmla="*/ 637509 h 1542374"/>
              <a:gd name="connsiteX1066" fmla="*/ 3405503 w 6798686"/>
              <a:gd name="connsiteY1066" fmla="*/ 687365 h 1542374"/>
              <a:gd name="connsiteX1067" fmla="*/ 3325119 w 6798686"/>
              <a:gd name="connsiteY1067" fmla="*/ 709939 h 1542374"/>
              <a:gd name="connsiteX1068" fmla="*/ 3398509 w 6798686"/>
              <a:gd name="connsiteY1068" fmla="*/ 659507 h 1542374"/>
              <a:gd name="connsiteX1069" fmla="*/ 3473168 w 6798686"/>
              <a:gd name="connsiteY1069" fmla="*/ 637509 h 1542374"/>
              <a:gd name="connsiteX1070" fmla="*/ 1251922 w 6798686"/>
              <a:gd name="connsiteY1070" fmla="*/ 636779 h 1542374"/>
              <a:gd name="connsiteX1071" fmla="*/ 1278915 w 6798686"/>
              <a:gd name="connsiteY1071" fmla="*/ 673686 h 1542374"/>
              <a:gd name="connsiteX1072" fmla="*/ 1251980 w 6798686"/>
              <a:gd name="connsiteY1072" fmla="*/ 673628 h 1542374"/>
              <a:gd name="connsiteX1073" fmla="*/ 1224526 w 6798686"/>
              <a:gd name="connsiteY1073" fmla="*/ 638316 h 1542374"/>
              <a:gd name="connsiteX1074" fmla="*/ 1251922 w 6798686"/>
              <a:gd name="connsiteY1074" fmla="*/ 636779 h 1542374"/>
              <a:gd name="connsiteX1075" fmla="*/ 1284429 w 6798686"/>
              <a:gd name="connsiteY1075" fmla="*/ 634993 h 1542374"/>
              <a:gd name="connsiteX1076" fmla="*/ 1311173 w 6798686"/>
              <a:gd name="connsiteY1076" fmla="*/ 673686 h 1542374"/>
              <a:gd name="connsiteX1077" fmla="*/ 1283795 w 6798686"/>
              <a:gd name="connsiteY1077" fmla="*/ 673686 h 1542374"/>
              <a:gd name="connsiteX1078" fmla="*/ 1256591 w 6798686"/>
              <a:gd name="connsiteY1078" fmla="*/ 636510 h 1542374"/>
              <a:gd name="connsiteX1079" fmla="*/ 1284429 w 6798686"/>
              <a:gd name="connsiteY1079" fmla="*/ 634993 h 1542374"/>
              <a:gd name="connsiteX1080" fmla="*/ 3378048 w 6798686"/>
              <a:gd name="connsiteY1080" fmla="*/ 634839 h 1542374"/>
              <a:gd name="connsiteX1081" fmla="*/ 3326771 w 6798686"/>
              <a:gd name="connsiteY1081" fmla="*/ 668844 h 1542374"/>
              <a:gd name="connsiteX1082" fmla="*/ 3306580 w 6798686"/>
              <a:gd name="connsiteY1082" fmla="*/ 682024 h 1542374"/>
              <a:gd name="connsiteX1083" fmla="*/ 3248713 w 6798686"/>
              <a:gd name="connsiteY1083" fmla="*/ 700237 h 1542374"/>
              <a:gd name="connsiteX1084" fmla="*/ 3225851 w 6798686"/>
              <a:gd name="connsiteY1084" fmla="*/ 707441 h 1542374"/>
              <a:gd name="connsiteX1085" fmla="*/ 3251172 w 6798686"/>
              <a:gd name="connsiteY1085" fmla="*/ 692187 h 1542374"/>
              <a:gd name="connsiteX1086" fmla="*/ 3301796 w 6798686"/>
              <a:gd name="connsiteY1086" fmla="*/ 661044 h 1542374"/>
              <a:gd name="connsiteX1087" fmla="*/ 3378048 w 6798686"/>
              <a:gd name="connsiteY1087" fmla="*/ 634839 h 1542374"/>
              <a:gd name="connsiteX1088" fmla="*/ 3648728 w 6798686"/>
              <a:gd name="connsiteY1088" fmla="*/ 632629 h 1542374"/>
              <a:gd name="connsiteX1089" fmla="*/ 3601851 w 6798686"/>
              <a:gd name="connsiteY1089" fmla="*/ 673282 h 1542374"/>
              <a:gd name="connsiteX1090" fmla="*/ 3522755 w 6798686"/>
              <a:gd name="connsiteY1090" fmla="*/ 693494 h 1542374"/>
              <a:gd name="connsiteX1091" fmla="*/ 3577374 w 6798686"/>
              <a:gd name="connsiteY1091" fmla="*/ 648729 h 1542374"/>
              <a:gd name="connsiteX1092" fmla="*/ 3648728 w 6798686"/>
              <a:gd name="connsiteY1092" fmla="*/ 632629 h 1542374"/>
              <a:gd name="connsiteX1093" fmla="*/ 825298 w 6798686"/>
              <a:gd name="connsiteY1093" fmla="*/ 629402 h 1542374"/>
              <a:gd name="connsiteX1094" fmla="*/ 826240 w 6798686"/>
              <a:gd name="connsiteY1094" fmla="*/ 629421 h 1542374"/>
              <a:gd name="connsiteX1095" fmla="*/ 842263 w 6798686"/>
              <a:gd name="connsiteY1095" fmla="*/ 629575 h 1542374"/>
              <a:gd name="connsiteX1096" fmla="*/ 860879 w 6798686"/>
              <a:gd name="connsiteY1096" fmla="*/ 637317 h 1542374"/>
              <a:gd name="connsiteX1097" fmla="*/ 843435 w 6798686"/>
              <a:gd name="connsiteY1097" fmla="*/ 635511 h 1542374"/>
              <a:gd name="connsiteX1098" fmla="*/ 834482 w 6798686"/>
              <a:gd name="connsiteY1098" fmla="*/ 632495 h 1542374"/>
              <a:gd name="connsiteX1099" fmla="*/ 825298 w 6798686"/>
              <a:gd name="connsiteY1099" fmla="*/ 629402 h 1542374"/>
              <a:gd name="connsiteX1100" fmla="*/ 873982 w 6798686"/>
              <a:gd name="connsiteY1100" fmla="*/ 628979 h 1542374"/>
              <a:gd name="connsiteX1101" fmla="*/ 896883 w 6798686"/>
              <a:gd name="connsiteY1101" fmla="*/ 640314 h 1542374"/>
              <a:gd name="connsiteX1102" fmla="*/ 877651 w 6798686"/>
              <a:gd name="connsiteY1102" fmla="*/ 638893 h 1542374"/>
              <a:gd name="connsiteX1103" fmla="*/ 867315 w 6798686"/>
              <a:gd name="connsiteY1103" fmla="*/ 634608 h 1542374"/>
              <a:gd name="connsiteX1104" fmla="*/ 854904 w 6798686"/>
              <a:gd name="connsiteY1104" fmla="*/ 629440 h 1542374"/>
              <a:gd name="connsiteX1105" fmla="*/ 873982 w 6798686"/>
              <a:gd name="connsiteY1105" fmla="*/ 628979 h 1542374"/>
              <a:gd name="connsiteX1106" fmla="*/ 796653 w 6798686"/>
              <a:gd name="connsiteY1106" fmla="*/ 628902 h 1542374"/>
              <a:gd name="connsiteX1107" fmla="*/ 808507 w 6798686"/>
              <a:gd name="connsiteY1107" fmla="*/ 629094 h 1542374"/>
              <a:gd name="connsiteX1108" fmla="*/ 820745 w 6798686"/>
              <a:gd name="connsiteY1108" fmla="*/ 633225 h 1542374"/>
              <a:gd name="connsiteX1109" fmla="*/ 808834 w 6798686"/>
              <a:gd name="connsiteY1109" fmla="*/ 632034 h 1542374"/>
              <a:gd name="connsiteX1110" fmla="*/ 806125 w 6798686"/>
              <a:gd name="connsiteY1110" fmla="*/ 631342 h 1542374"/>
              <a:gd name="connsiteX1111" fmla="*/ 796653 w 6798686"/>
              <a:gd name="connsiteY1111" fmla="*/ 628902 h 1542374"/>
              <a:gd name="connsiteX1112" fmla="*/ 774617 w 6798686"/>
              <a:gd name="connsiteY1112" fmla="*/ 628537 h 1542374"/>
              <a:gd name="connsiteX1113" fmla="*/ 775520 w 6798686"/>
              <a:gd name="connsiteY1113" fmla="*/ 628768 h 1542374"/>
              <a:gd name="connsiteX1114" fmla="*/ 774598 w 6798686"/>
              <a:gd name="connsiteY1114" fmla="*/ 628691 h 1542374"/>
              <a:gd name="connsiteX1115" fmla="*/ 773714 w 6798686"/>
              <a:gd name="connsiteY1115" fmla="*/ 628537 h 1542374"/>
              <a:gd name="connsiteX1116" fmla="*/ 774617 w 6798686"/>
              <a:gd name="connsiteY1116" fmla="*/ 628537 h 1542374"/>
              <a:gd name="connsiteX1117" fmla="*/ 1492439 w 6798686"/>
              <a:gd name="connsiteY1117" fmla="*/ 627942 h 1542374"/>
              <a:gd name="connsiteX1118" fmla="*/ 1731648 w 6798686"/>
              <a:gd name="connsiteY1118" fmla="*/ 644310 h 1542374"/>
              <a:gd name="connsiteX1119" fmla="*/ 1767249 w 6798686"/>
              <a:gd name="connsiteY1119" fmla="*/ 688844 h 1542374"/>
              <a:gd name="connsiteX1120" fmla="*/ 1537760 w 6798686"/>
              <a:gd name="connsiteY1120" fmla="*/ 674704 h 1542374"/>
              <a:gd name="connsiteX1121" fmla="*/ 1342008 w 6798686"/>
              <a:gd name="connsiteY1121" fmla="*/ 673647 h 1542374"/>
              <a:gd name="connsiteX1122" fmla="*/ 1315860 w 6798686"/>
              <a:gd name="connsiteY1122" fmla="*/ 673686 h 1542374"/>
              <a:gd name="connsiteX1123" fmla="*/ 1288925 w 6798686"/>
              <a:gd name="connsiteY1123" fmla="*/ 634743 h 1542374"/>
              <a:gd name="connsiteX1124" fmla="*/ 1492439 w 6798686"/>
              <a:gd name="connsiteY1124" fmla="*/ 627942 h 1542374"/>
              <a:gd name="connsiteX1125" fmla="*/ 904856 w 6798686"/>
              <a:gd name="connsiteY1125" fmla="*/ 627519 h 1542374"/>
              <a:gd name="connsiteX1126" fmla="*/ 929909 w 6798686"/>
              <a:gd name="connsiteY1126" fmla="*/ 641928 h 1542374"/>
              <a:gd name="connsiteX1127" fmla="*/ 909371 w 6798686"/>
              <a:gd name="connsiteY1127" fmla="*/ 641044 h 1542374"/>
              <a:gd name="connsiteX1128" fmla="*/ 906047 w 6798686"/>
              <a:gd name="connsiteY1128" fmla="*/ 639411 h 1542374"/>
              <a:gd name="connsiteX1129" fmla="*/ 884164 w 6798686"/>
              <a:gd name="connsiteY1129" fmla="*/ 628576 h 1542374"/>
              <a:gd name="connsiteX1130" fmla="*/ 904856 w 6798686"/>
              <a:gd name="connsiteY1130" fmla="*/ 627519 h 1542374"/>
              <a:gd name="connsiteX1131" fmla="*/ 3841963 w 6798686"/>
              <a:gd name="connsiteY1131" fmla="*/ 625559 h 1542374"/>
              <a:gd name="connsiteX1132" fmla="*/ 3478067 w 6798686"/>
              <a:gd name="connsiteY1132" fmla="*/ 968976 h 1542374"/>
              <a:gd name="connsiteX1133" fmla="*/ 3288040 w 6798686"/>
              <a:gd name="connsiteY1133" fmla="*/ 1125727 h 1542374"/>
              <a:gd name="connsiteX1134" fmla="*/ 2760553 w 6798686"/>
              <a:gd name="connsiteY1134" fmla="*/ 1428183 h 1542374"/>
              <a:gd name="connsiteX1135" fmla="*/ 2217465 w 6798686"/>
              <a:gd name="connsiteY1135" fmla="*/ 1456195 h 1542374"/>
              <a:gd name="connsiteX1136" fmla="*/ 1750880 w 6798686"/>
              <a:gd name="connsiteY1136" fmla="*/ 1200366 h 1542374"/>
              <a:gd name="connsiteX1137" fmla="*/ 1749400 w 6798686"/>
              <a:gd name="connsiteY1137" fmla="*/ 1198983 h 1542374"/>
              <a:gd name="connsiteX1138" fmla="*/ 2171164 w 6798686"/>
              <a:gd name="connsiteY1138" fmla="*/ 1407991 h 1542374"/>
              <a:gd name="connsiteX1139" fmla="*/ 2444533 w 6798686"/>
              <a:gd name="connsiteY1139" fmla="*/ 1433890 h 1542374"/>
              <a:gd name="connsiteX1140" fmla="*/ 2465397 w 6798686"/>
              <a:gd name="connsiteY1140" fmla="*/ 1432449 h 1542374"/>
              <a:gd name="connsiteX1141" fmla="*/ 2705337 w 6798686"/>
              <a:gd name="connsiteY1141" fmla="*/ 1385052 h 1542374"/>
              <a:gd name="connsiteX1142" fmla="*/ 3220087 w 6798686"/>
              <a:gd name="connsiteY1142" fmla="*/ 1110146 h 1542374"/>
              <a:gd name="connsiteX1143" fmla="*/ 3406944 w 6798686"/>
              <a:gd name="connsiteY1143" fmla="*/ 965037 h 1542374"/>
              <a:gd name="connsiteX1144" fmla="*/ 3769207 w 6798686"/>
              <a:gd name="connsiteY1144" fmla="*/ 640314 h 1542374"/>
              <a:gd name="connsiteX1145" fmla="*/ 3841963 w 6798686"/>
              <a:gd name="connsiteY1145" fmla="*/ 625559 h 1542374"/>
              <a:gd name="connsiteX1146" fmla="*/ 935538 w 6798686"/>
              <a:gd name="connsiteY1146" fmla="*/ 625425 h 1542374"/>
              <a:gd name="connsiteX1147" fmla="*/ 961820 w 6798686"/>
              <a:gd name="connsiteY1147" fmla="*/ 642620 h 1542374"/>
              <a:gd name="connsiteX1148" fmla="*/ 940071 w 6798686"/>
              <a:gd name="connsiteY1148" fmla="*/ 642216 h 1542374"/>
              <a:gd name="connsiteX1149" fmla="*/ 913578 w 6798686"/>
              <a:gd name="connsiteY1149" fmla="*/ 627000 h 1542374"/>
              <a:gd name="connsiteX1150" fmla="*/ 935538 w 6798686"/>
              <a:gd name="connsiteY1150" fmla="*/ 625425 h 1542374"/>
              <a:gd name="connsiteX1151" fmla="*/ 966296 w 6798686"/>
              <a:gd name="connsiteY1151" fmla="*/ 622812 h 1542374"/>
              <a:gd name="connsiteX1152" fmla="*/ 993328 w 6798686"/>
              <a:gd name="connsiteY1152" fmla="*/ 642658 h 1542374"/>
              <a:gd name="connsiteX1153" fmla="*/ 970542 w 6798686"/>
              <a:gd name="connsiteY1153" fmla="*/ 642697 h 1542374"/>
              <a:gd name="connsiteX1154" fmla="*/ 943222 w 6798686"/>
              <a:gd name="connsiteY1154" fmla="*/ 624829 h 1542374"/>
              <a:gd name="connsiteX1155" fmla="*/ 966296 w 6798686"/>
              <a:gd name="connsiteY1155" fmla="*/ 622812 h 1542374"/>
              <a:gd name="connsiteX1156" fmla="*/ 545109 w 6798686"/>
              <a:gd name="connsiteY1156" fmla="*/ 622255 h 1542374"/>
              <a:gd name="connsiteX1157" fmla="*/ 554619 w 6798686"/>
              <a:gd name="connsiteY1157" fmla="*/ 622754 h 1542374"/>
              <a:gd name="connsiteX1158" fmla="*/ 548221 w 6798686"/>
              <a:gd name="connsiteY1158" fmla="*/ 624080 h 1542374"/>
              <a:gd name="connsiteX1159" fmla="*/ 537002 w 6798686"/>
              <a:gd name="connsiteY1159" fmla="*/ 624618 h 1542374"/>
              <a:gd name="connsiteX1160" fmla="*/ 545109 w 6798686"/>
              <a:gd name="connsiteY1160" fmla="*/ 622255 h 1542374"/>
              <a:gd name="connsiteX1161" fmla="*/ 696712 w 6798686"/>
              <a:gd name="connsiteY1161" fmla="*/ 619988 h 1542374"/>
              <a:gd name="connsiteX1162" fmla="*/ 708085 w 6798686"/>
              <a:gd name="connsiteY1162" fmla="*/ 622082 h 1542374"/>
              <a:gd name="connsiteX1163" fmla="*/ 706971 w 6798686"/>
              <a:gd name="connsiteY1163" fmla="*/ 622063 h 1542374"/>
              <a:gd name="connsiteX1164" fmla="*/ 690410 w 6798686"/>
              <a:gd name="connsiteY1164" fmla="*/ 620372 h 1542374"/>
              <a:gd name="connsiteX1165" fmla="*/ 696712 w 6798686"/>
              <a:gd name="connsiteY1165" fmla="*/ 619988 h 1542374"/>
              <a:gd name="connsiteX1166" fmla="*/ 997170 w 6798686"/>
              <a:gd name="connsiteY1166" fmla="*/ 619777 h 1542374"/>
              <a:gd name="connsiteX1167" fmla="*/ 1024720 w 6798686"/>
              <a:gd name="connsiteY1167" fmla="*/ 642197 h 1542374"/>
              <a:gd name="connsiteX1168" fmla="*/ 1001051 w 6798686"/>
              <a:gd name="connsiteY1168" fmla="*/ 642581 h 1542374"/>
              <a:gd name="connsiteX1169" fmla="*/ 973212 w 6798686"/>
              <a:gd name="connsiteY1169" fmla="*/ 622159 h 1542374"/>
              <a:gd name="connsiteX1170" fmla="*/ 997170 w 6798686"/>
              <a:gd name="connsiteY1170" fmla="*/ 619777 h 1542374"/>
              <a:gd name="connsiteX1171" fmla="*/ 733887 w 6798686"/>
              <a:gd name="connsiteY1171" fmla="*/ 617971 h 1542374"/>
              <a:gd name="connsiteX1172" fmla="*/ 752388 w 6798686"/>
              <a:gd name="connsiteY1172" fmla="*/ 622793 h 1542374"/>
              <a:gd name="connsiteX1173" fmla="*/ 740477 w 6798686"/>
              <a:gd name="connsiteY1173" fmla="*/ 622601 h 1542374"/>
              <a:gd name="connsiteX1174" fmla="*/ 718940 w 6798686"/>
              <a:gd name="connsiteY1174" fmla="*/ 618720 h 1542374"/>
              <a:gd name="connsiteX1175" fmla="*/ 733887 w 6798686"/>
              <a:gd name="connsiteY1175" fmla="*/ 617971 h 1542374"/>
              <a:gd name="connsiteX1176" fmla="*/ 3725941 w 6798686"/>
              <a:gd name="connsiteY1176" fmla="*/ 617317 h 1542374"/>
              <a:gd name="connsiteX1177" fmla="*/ 3687363 w 6798686"/>
              <a:gd name="connsiteY1177" fmla="*/ 652649 h 1542374"/>
              <a:gd name="connsiteX1178" fmla="*/ 3610861 w 6798686"/>
              <a:gd name="connsiteY1178" fmla="*/ 671054 h 1542374"/>
              <a:gd name="connsiteX1179" fmla="*/ 3657143 w 6798686"/>
              <a:gd name="connsiteY1179" fmla="*/ 630824 h 1542374"/>
              <a:gd name="connsiteX1180" fmla="*/ 3725941 w 6798686"/>
              <a:gd name="connsiteY1180" fmla="*/ 617317 h 1542374"/>
              <a:gd name="connsiteX1181" fmla="*/ 608951 w 6798686"/>
              <a:gd name="connsiteY1181" fmla="*/ 616760 h 1542374"/>
              <a:gd name="connsiteX1182" fmla="*/ 619499 w 6798686"/>
              <a:gd name="connsiteY1182" fmla="*/ 618028 h 1542374"/>
              <a:gd name="connsiteX1183" fmla="*/ 607837 w 6798686"/>
              <a:gd name="connsiteY1183" fmla="*/ 619623 h 1542374"/>
              <a:gd name="connsiteX1184" fmla="*/ 597750 w 6798686"/>
              <a:gd name="connsiteY1184" fmla="*/ 619277 h 1542374"/>
              <a:gd name="connsiteX1185" fmla="*/ 608951 w 6798686"/>
              <a:gd name="connsiteY1185" fmla="*/ 616760 h 1542374"/>
              <a:gd name="connsiteX1186" fmla="*/ 771485 w 6798686"/>
              <a:gd name="connsiteY1186" fmla="*/ 616568 h 1542374"/>
              <a:gd name="connsiteX1187" fmla="*/ 791639 w 6798686"/>
              <a:gd name="connsiteY1187" fmla="*/ 623408 h 1542374"/>
              <a:gd name="connsiteX1188" fmla="*/ 774233 w 6798686"/>
              <a:gd name="connsiteY1188" fmla="*/ 623119 h 1542374"/>
              <a:gd name="connsiteX1189" fmla="*/ 751428 w 6798686"/>
              <a:gd name="connsiteY1189" fmla="*/ 617221 h 1542374"/>
              <a:gd name="connsiteX1190" fmla="*/ 771485 w 6798686"/>
              <a:gd name="connsiteY1190" fmla="*/ 616568 h 1542374"/>
              <a:gd name="connsiteX1191" fmla="*/ 1028274 w 6798686"/>
              <a:gd name="connsiteY1191" fmla="*/ 616414 h 1542374"/>
              <a:gd name="connsiteX1192" fmla="*/ 1056132 w 6798686"/>
              <a:gd name="connsiteY1192" fmla="*/ 641333 h 1542374"/>
              <a:gd name="connsiteX1193" fmla="*/ 1031714 w 6798686"/>
              <a:gd name="connsiteY1193" fmla="*/ 642043 h 1542374"/>
              <a:gd name="connsiteX1194" fmla="*/ 1003548 w 6798686"/>
              <a:gd name="connsiteY1194" fmla="*/ 619123 h 1542374"/>
              <a:gd name="connsiteX1195" fmla="*/ 1028274 w 6798686"/>
              <a:gd name="connsiteY1195" fmla="*/ 616414 h 1542374"/>
              <a:gd name="connsiteX1196" fmla="*/ 674099 w 6798686"/>
              <a:gd name="connsiteY1196" fmla="*/ 615780 h 1542374"/>
              <a:gd name="connsiteX1197" fmla="*/ 674579 w 6798686"/>
              <a:gd name="connsiteY1197" fmla="*/ 615877 h 1542374"/>
              <a:gd name="connsiteX1198" fmla="*/ 672620 w 6798686"/>
              <a:gd name="connsiteY1198" fmla="*/ 615992 h 1542374"/>
              <a:gd name="connsiteX1199" fmla="*/ 674099 w 6798686"/>
              <a:gd name="connsiteY1199" fmla="*/ 615780 h 1542374"/>
              <a:gd name="connsiteX1200" fmla="*/ 808949 w 6798686"/>
              <a:gd name="connsiteY1200" fmla="*/ 615665 h 1542374"/>
              <a:gd name="connsiteX1201" fmla="*/ 828987 w 6798686"/>
              <a:gd name="connsiteY1201" fmla="*/ 624042 h 1542374"/>
              <a:gd name="connsiteX1202" fmla="*/ 826336 w 6798686"/>
              <a:gd name="connsiteY1202" fmla="*/ 624003 h 1542374"/>
              <a:gd name="connsiteX1203" fmla="*/ 808296 w 6798686"/>
              <a:gd name="connsiteY1203" fmla="*/ 623677 h 1542374"/>
              <a:gd name="connsiteX1204" fmla="*/ 786355 w 6798686"/>
              <a:gd name="connsiteY1204" fmla="*/ 616261 h 1542374"/>
              <a:gd name="connsiteX1205" fmla="*/ 791524 w 6798686"/>
              <a:gd name="connsiteY1205" fmla="*/ 616165 h 1542374"/>
              <a:gd name="connsiteX1206" fmla="*/ 808949 w 6798686"/>
              <a:gd name="connsiteY1206" fmla="*/ 615665 h 1542374"/>
              <a:gd name="connsiteX1207" fmla="*/ 3556125 w 6798686"/>
              <a:gd name="connsiteY1207" fmla="*/ 614801 h 1542374"/>
              <a:gd name="connsiteX1208" fmla="*/ 3494148 w 6798686"/>
              <a:gd name="connsiteY1208" fmla="*/ 663599 h 1542374"/>
              <a:gd name="connsiteX1209" fmla="*/ 3417664 w 6798686"/>
              <a:gd name="connsiteY1209" fmla="*/ 684022 h 1542374"/>
              <a:gd name="connsiteX1210" fmla="*/ 3485176 w 6798686"/>
              <a:gd name="connsiteY1210" fmla="*/ 634109 h 1542374"/>
              <a:gd name="connsiteX1211" fmla="*/ 3556125 w 6798686"/>
              <a:gd name="connsiteY1211" fmla="*/ 614801 h 1542374"/>
              <a:gd name="connsiteX1212" fmla="*/ 1754665 w 6798686"/>
              <a:gd name="connsiteY1212" fmla="*/ 614263 h 1542374"/>
              <a:gd name="connsiteX1213" fmla="*/ 1790476 w 6798686"/>
              <a:gd name="connsiteY1213" fmla="*/ 629863 h 1542374"/>
              <a:gd name="connsiteX1214" fmla="*/ 1817488 w 6798686"/>
              <a:gd name="connsiteY1214" fmla="*/ 656126 h 1542374"/>
              <a:gd name="connsiteX1215" fmla="*/ 1824885 w 6798686"/>
              <a:gd name="connsiteY1215" fmla="*/ 663350 h 1542374"/>
              <a:gd name="connsiteX1216" fmla="*/ 1786711 w 6798686"/>
              <a:gd name="connsiteY1216" fmla="*/ 651380 h 1542374"/>
              <a:gd name="connsiteX1217" fmla="*/ 1760236 w 6798686"/>
              <a:gd name="connsiteY1217" fmla="*/ 620737 h 1542374"/>
              <a:gd name="connsiteX1218" fmla="*/ 1754665 w 6798686"/>
              <a:gd name="connsiteY1218" fmla="*/ 614263 h 1542374"/>
              <a:gd name="connsiteX1219" fmla="*/ 842513 w 6798686"/>
              <a:gd name="connsiteY1219" fmla="*/ 613341 h 1542374"/>
              <a:gd name="connsiteX1220" fmla="*/ 863646 w 6798686"/>
              <a:gd name="connsiteY1220" fmla="*/ 623850 h 1542374"/>
              <a:gd name="connsiteX1221" fmla="*/ 842205 w 6798686"/>
              <a:gd name="connsiteY1221" fmla="*/ 624157 h 1542374"/>
              <a:gd name="connsiteX1222" fmla="*/ 820400 w 6798686"/>
              <a:gd name="connsiteY1222" fmla="*/ 615050 h 1542374"/>
              <a:gd name="connsiteX1223" fmla="*/ 842513 w 6798686"/>
              <a:gd name="connsiteY1223" fmla="*/ 613341 h 1542374"/>
              <a:gd name="connsiteX1224" fmla="*/ 1059648 w 6798686"/>
              <a:gd name="connsiteY1224" fmla="*/ 612822 h 1542374"/>
              <a:gd name="connsiteX1225" fmla="*/ 1087678 w 6798686"/>
              <a:gd name="connsiteY1225" fmla="*/ 640141 h 1542374"/>
              <a:gd name="connsiteX1226" fmla="*/ 1062587 w 6798686"/>
              <a:gd name="connsiteY1226" fmla="*/ 641121 h 1542374"/>
              <a:gd name="connsiteX1227" fmla="*/ 1034211 w 6798686"/>
              <a:gd name="connsiteY1227" fmla="*/ 615761 h 1542374"/>
              <a:gd name="connsiteX1228" fmla="*/ 1059648 w 6798686"/>
              <a:gd name="connsiteY1228" fmla="*/ 612822 h 1542374"/>
              <a:gd name="connsiteX1229" fmla="*/ 576636 w 6798686"/>
              <a:gd name="connsiteY1229" fmla="*/ 612745 h 1542374"/>
              <a:gd name="connsiteX1230" fmla="*/ 592044 w 6798686"/>
              <a:gd name="connsiteY1230" fmla="*/ 614724 h 1542374"/>
              <a:gd name="connsiteX1231" fmla="*/ 575349 w 6798686"/>
              <a:gd name="connsiteY1231" fmla="*/ 618355 h 1542374"/>
              <a:gd name="connsiteX1232" fmla="*/ 560479 w 6798686"/>
              <a:gd name="connsiteY1232" fmla="*/ 617663 h 1542374"/>
              <a:gd name="connsiteX1233" fmla="*/ 576636 w 6798686"/>
              <a:gd name="connsiteY1233" fmla="*/ 612745 h 1542374"/>
              <a:gd name="connsiteX1234" fmla="*/ 3370594 w 6798686"/>
              <a:gd name="connsiteY1234" fmla="*/ 612072 h 1542374"/>
              <a:gd name="connsiteX1235" fmla="*/ 3302738 w 6798686"/>
              <a:gd name="connsiteY1235" fmla="*/ 654896 h 1542374"/>
              <a:gd name="connsiteX1236" fmla="*/ 3287310 w 6798686"/>
              <a:gd name="connsiteY1236" fmla="*/ 660237 h 1542374"/>
              <a:gd name="connsiteX1237" fmla="*/ 3252594 w 6798686"/>
              <a:gd name="connsiteY1237" fmla="*/ 672226 h 1542374"/>
              <a:gd name="connsiteX1238" fmla="*/ 3226965 w 6798686"/>
              <a:gd name="connsiteY1238" fmla="*/ 681063 h 1542374"/>
              <a:gd name="connsiteX1239" fmla="*/ 3298357 w 6798686"/>
              <a:gd name="connsiteY1239" fmla="*/ 639354 h 1542374"/>
              <a:gd name="connsiteX1240" fmla="*/ 3339336 w 6798686"/>
              <a:gd name="connsiteY1240" fmla="*/ 623888 h 1542374"/>
              <a:gd name="connsiteX1241" fmla="*/ 3342909 w 6798686"/>
              <a:gd name="connsiteY1241" fmla="*/ 622524 h 1542374"/>
              <a:gd name="connsiteX1242" fmla="*/ 3370594 w 6798686"/>
              <a:gd name="connsiteY1242" fmla="*/ 612072 h 1542374"/>
              <a:gd name="connsiteX1243" fmla="*/ 3919542 w 6798686"/>
              <a:gd name="connsiteY1243" fmla="*/ 611631 h 1542374"/>
              <a:gd name="connsiteX1244" fmla="*/ 3551726 w 6798686"/>
              <a:gd name="connsiteY1244" fmla="*/ 976007 h 1542374"/>
              <a:gd name="connsiteX1245" fmla="*/ 2262748 w 6798686"/>
              <a:gd name="connsiteY1245" fmla="*/ 1508298 h 1542374"/>
              <a:gd name="connsiteX1246" fmla="*/ 1805961 w 6798686"/>
              <a:gd name="connsiteY1246" fmla="*/ 1249991 h 1542374"/>
              <a:gd name="connsiteX1247" fmla="*/ 2216428 w 6798686"/>
              <a:gd name="connsiteY1247" fmla="*/ 1459999 h 1542374"/>
              <a:gd name="connsiteX1248" fmla="*/ 2495118 w 6798686"/>
              <a:gd name="connsiteY1248" fmla="*/ 1487011 h 1542374"/>
              <a:gd name="connsiteX1249" fmla="*/ 2507510 w 6798686"/>
              <a:gd name="connsiteY1249" fmla="*/ 1486108 h 1542374"/>
              <a:gd name="connsiteX1250" fmla="*/ 2761821 w 6798686"/>
              <a:gd name="connsiteY1250" fmla="*/ 1431911 h 1542374"/>
              <a:gd name="connsiteX1251" fmla="*/ 3290441 w 6798686"/>
              <a:gd name="connsiteY1251" fmla="*/ 1128840 h 1542374"/>
              <a:gd name="connsiteX1252" fmla="*/ 3480641 w 6798686"/>
              <a:gd name="connsiteY1252" fmla="*/ 971934 h 1542374"/>
              <a:gd name="connsiteX1253" fmla="*/ 3848783 w 6798686"/>
              <a:gd name="connsiteY1253" fmla="*/ 624253 h 1542374"/>
              <a:gd name="connsiteX1254" fmla="*/ 3919542 w 6798686"/>
              <a:gd name="connsiteY1254" fmla="*/ 611631 h 1542374"/>
              <a:gd name="connsiteX1255" fmla="*/ 1779275 w 6798686"/>
              <a:gd name="connsiteY1255" fmla="*/ 611458 h 1542374"/>
              <a:gd name="connsiteX1256" fmla="*/ 1810610 w 6798686"/>
              <a:gd name="connsiteY1256" fmla="*/ 634282 h 1542374"/>
              <a:gd name="connsiteX1257" fmla="*/ 1802714 w 6798686"/>
              <a:gd name="connsiteY1257" fmla="*/ 630036 h 1542374"/>
              <a:gd name="connsiteX1258" fmla="*/ 1794203 w 6798686"/>
              <a:gd name="connsiteY1258" fmla="*/ 625675 h 1542374"/>
              <a:gd name="connsiteX1259" fmla="*/ 1779275 w 6798686"/>
              <a:gd name="connsiteY1259" fmla="*/ 611458 h 1542374"/>
              <a:gd name="connsiteX1260" fmla="*/ 706741 w 6798686"/>
              <a:gd name="connsiteY1260" fmla="*/ 610805 h 1542374"/>
              <a:gd name="connsiteX1261" fmla="*/ 716366 w 6798686"/>
              <a:gd name="connsiteY1261" fmla="*/ 613341 h 1542374"/>
              <a:gd name="connsiteX1262" fmla="*/ 695963 w 6798686"/>
              <a:gd name="connsiteY1262" fmla="*/ 614512 h 1542374"/>
              <a:gd name="connsiteX1263" fmla="*/ 689891 w 6798686"/>
              <a:gd name="connsiteY1263" fmla="*/ 613398 h 1542374"/>
              <a:gd name="connsiteX1264" fmla="*/ 706741 w 6798686"/>
              <a:gd name="connsiteY1264" fmla="*/ 610805 h 1542374"/>
              <a:gd name="connsiteX1265" fmla="*/ 874231 w 6798686"/>
              <a:gd name="connsiteY1265" fmla="*/ 609882 h 1542374"/>
              <a:gd name="connsiteX1266" fmla="*/ 896287 w 6798686"/>
              <a:gd name="connsiteY1266" fmla="*/ 622582 h 1542374"/>
              <a:gd name="connsiteX1267" fmla="*/ 874059 w 6798686"/>
              <a:gd name="connsiteY1267" fmla="*/ 623561 h 1542374"/>
              <a:gd name="connsiteX1268" fmla="*/ 851696 w 6798686"/>
              <a:gd name="connsiteY1268" fmla="*/ 612457 h 1542374"/>
              <a:gd name="connsiteX1269" fmla="*/ 874231 w 6798686"/>
              <a:gd name="connsiteY1269" fmla="*/ 609882 h 1542374"/>
              <a:gd name="connsiteX1270" fmla="*/ 641035 w 6798686"/>
              <a:gd name="connsiteY1270" fmla="*/ 609421 h 1542374"/>
              <a:gd name="connsiteX1271" fmla="*/ 657423 w 6798686"/>
              <a:gd name="connsiteY1271" fmla="*/ 612610 h 1542374"/>
              <a:gd name="connsiteX1272" fmla="*/ 640555 w 6798686"/>
              <a:gd name="connsiteY1272" fmla="*/ 615050 h 1542374"/>
              <a:gd name="connsiteX1273" fmla="*/ 624455 w 6798686"/>
              <a:gd name="connsiteY1273" fmla="*/ 613244 h 1542374"/>
              <a:gd name="connsiteX1274" fmla="*/ 641035 w 6798686"/>
              <a:gd name="connsiteY1274" fmla="*/ 609421 h 1542374"/>
              <a:gd name="connsiteX1275" fmla="*/ 1091290 w 6798686"/>
              <a:gd name="connsiteY1275" fmla="*/ 609056 h 1542374"/>
              <a:gd name="connsiteX1276" fmla="*/ 1119397 w 6798686"/>
              <a:gd name="connsiteY1276" fmla="*/ 638700 h 1542374"/>
              <a:gd name="connsiteX1277" fmla="*/ 1093673 w 6798686"/>
              <a:gd name="connsiteY1277" fmla="*/ 639872 h 1542374"/>
              <a:gd name="connsiteX1278" fmla="*/ 1065219 w 6798686"/>
              <a:gd name="connsiteY1278" fmla="*/ 612169 h 1542374"/>
              <a:gd name="connsiteX1279" fmla="*/ 1091290 w 6798686"/>
              <a:gd name="connsiteY1279" fmla="*/ 609056 h 1542374"/>
              <a:gd name="connsiteX1280" fmla="*/ 739593 w 6798686"/>
              <a:gd name="connsiteY1280" fmla="*/ 605675 h 1542374"/>
              <a:gd name="connsiteX1281" fmla="*/ 756692 w 6798686"/>
              <a:gd name="connsiteY1281" fmla="*/ 611535 h 1542374"/>
              <a:gd name="connsiteX1282" fmla="*/ 733273 w 6798686"/>
              <a:gd name="connsiteY1282" fmla="*/ 612476 h 1542374"/>
              <a:gd name="connsiteX1283" fmla="*/ 719459 w 6798686"/>
              <a:gd name="connsiteY1283" fmla="*/ 608826 h 1542374"/>
              <a:gd name="connsiteX1284" fmla="*/ 739593 w 6798686"/>
              <a:gd name="connsiteY1284" fmla="*/ 605675 h 1542374"/>
              <a:gd name="connsiteX1285" fmla="*/ 905259 w 6798686"/>
              <a:gd name="connsiteY1285" fmla="*/ 605560 h 1542374"/>
              <a:gd name="connsiteX1286" fmla="*/ 928141 w 6798686"/>
              <a:gd name="connsiteY1286" fmla="*/ 620583 h 1542374"/>
              <a:gd name="connsiteX1287" fmla="*/ 905048 w 6798686"/>
              <a:gd name="connsiteY1287" fmla="*/ 622082 h 1542374"/>
              <a:gd name="connsiteX1288" fmla="*/ 882089 w 6798686"/>
              <a:gd name="connsiteY1288" fmla="*/ 608864 h 1542374"/>
              <a:gd name="connsiteX1289" fmla="*/ 905259 w 6798686"/>
              <a:gd name="connsiteY1289" fmla="*/ 605560 h 1542374"/>
              <a:gd name="connsiteX1290" fmla="*/ 3466693 w 6798686"/>
              <a:gd name="connsiteY1290" fmla="*/ 605329 h 1542374"/>
              <a:gd name="connsiteX1291" fmla="*/ 3404850 w 6798686"/>
              <a:gd name="connsiteY1291" fmla="*/ 649536 h 1542374"/>
              <a:gd name="connsiteX1292" fmla="*/ 3399278 w 6798686"/>
              <a:gd name="connsiteY1292" fmla="*/ 653436 h 1542374"/>
              <a:gd name="connsiteX1293" fmla="*/ 3322872 w 6798686"/>
              <a:gd name="connsiteY1293" fmla="*/ 676933 h 1542374"/>
              <a:gd name="connsiteX1294" fmla="*/ 3329307 w 6798686"/>
              <a:gd name="connsiteY1294" fmla="*/ 672725 h 1542374"/>
              <a:gd name="connsiteX1295" fmla="*/ 3394859 w 6798686"/>
              <a:gd name="connsiteY1295" fmla="*/ 629133 h 1542374"/>
              <a:gd name="connsiteX1296" fmla="*/ 3466693 w 6798686"/>
              <a:gd name="connsiteY1296" fmla="*/ 605329 h 1542374"/>
              <a:gd name="connsiteX1297" fmla="*/ 3799774 w 6798686"/>
              <a:gd name="connsiteY1297" fmla="*/ 605310 h 1542374"/>
              <a:gd name="connsiteX1298" fmla="*/ 3769649 w 6798686"/>
              <a:gd name="connsiteY1298" fmla="*/ 634320 h 1542374"/>
              <a:gd name="connsiteX1299" fmla="*/ 3695528 w 6798686"/>
              <a:gd name="connsiteY1299" fmla="*/ 650766 h 1542374"/>
              <a:gd name="connsiteX1300" fmla="*/ 3733472 w 6798686"/>
              <a:gd name="connsiteY1300" fmla="*/ 615953 h 1542374"/>
              <a:gd name="connsiteX1301" fmla="*/ 3753088 w 6798686"/>
              <a:gd name="connsiteY1301" fmla="*/ 612534 h 1542374"/>
              <a:gd name="connsiteX1302" fmla="*/ 3799774 w 6798686"/>
              <a:gd name="connsiteY1302" fmla="*/ 605310 h 1542374"/>
              <a:gd name="connsiteX1303" fmla="*/ 1123336 w 6798686"/>
              <a:gd name="connsiteY1303" fmla="*/ 605156 h 1542374"/>
              <a:gd name="connsiteX1304" fmla="*/ 1151405 w 6798686"/>
              <a:gd name="connsiteY1304" fmla="*/ 637067 h 1542374"/>
              <a:gd name="connsiteX1305" fmla="*/ 1125026 w 6798686"/>
              <a:gd name="connsiteY1305" fmla="*/ 638412 h 1542374"/>
              <a:gd name="connsiteX1306" fmla="*/ 1096574 w 6798686"/>
              <a:gd name="connsiteY1306" fmla="*/ 608422 h 1542374"/>
              <a:gd name="connsiteX1307" fmla="*/ 1121972 w 6798686"/>
              <a:gd name="connsiteY1307" fmla="*/ 605329 h 1542374"/>
              <a:gd name="connsiteX1308" fmla="*/ 1123336 w 6798686"/>
              <a:gd name="connsiteY1308" fmla="*/ 605156 h 1542374"/>
              <a:gd name="connsiteX1309" fmla="*/ 3298357 w 6798686"/>
              <a:gd name="connsiteY1309" fmla="*/ 604061 h 1542374"/>
              <a:gd name="connsiteX1310" fmla="*/ 3294822 w 6798686"/>
              <a:gd name="connsiteY1310" fmla="*/ 605944 h 1542374"/>
              <a:gd name="connsiteX1311" fmla="*/ 3290057 w 6798686"/>
              <a:gd name="connsiteY1311" fmla="*/ 608038 h 1542374"/>
              <a:gd name="connsiteX1312" fmla="*/ 3292613 w 6798686"/>
              <a:gd name="connsiteY1312" fmla="*/ 606751 h 1542374"/>
              <a:gd name="connsiteX1313" fmla="*/ 3298357 w 6798686"/>
              <a:gd name="connsiteY1313" fmla="*/ 604061 h 1542374"/>
              <a:gd name="connsiteX1314" fmla="*/ 608298 w 6798686"/>
              <a:gd name="connsiteY1314" fmla="*/ 602831 h 1542374"/>
              <a:gd name="connsiteX1315" fmla="*/ 627452 w 6798686"/>
              <a:gd name="connsiteY1315" fmla="*/ 606732 h 1542374"/>
              <a:gd name="connsiteX1316" fmla="*/ 607645 w 6798686"/>
              <a:gd name="connsiteY1316" fmla="*/ 611246 h 1542374"/>
              <a:gd name="connsiteX1317" fmla="*/ 588913 w 6798686"/>
              <a:gd name="connsiteY1317" fmla="*/ 608941 h 1542374"/>
              <a:gd name="connsiteX1318" fmla="*/ 608298 w 6798686"/>
              <a:gd name="connsiteY1318" fmla="*/ 602831 h 1542374"/>
              <a:gd name="connsiteX1319" fmla="*/ 673235 w 6798686"/>
              <a:gd name="connsiteY1319" fmla="*/ 601756 h 1542374"/>
              <a:gd name="connsiteX1320" fmla="*/ 693350 w 6798686"/>
              <a:gd name="connsiteY1320" fmla="*/ 607212 h 1542374"/>
              <a:gd name="connsiteX1321" fmla="*/ 673158 w 6798686"/>
              <a:gd name="connsiteY1321" fmla="*/ 610267 h 1542374"/>
              <a:gd name="connsiteX1322" fmla="*/ 653408 w 6798686"/>
              <a:gd name="connsiteY1322" fmla="*/ 606501 h 1542374"/>
              <a:gd name="connsiteX1323" fmla="*/ 673235 w 6798686"/>
              <a:gd name="connsiteY1323" fmla="*/ 601756 h 1542374"/>
              <a:gd name="connsiteX1324" fmla="*/ 1155497 w 6798686"/>
              <a:gd name="connsiteY1324" fmla="*/ 601256 h 1542374"/>
              <a:gd name="connsiteX1325" fmla="*/ 1183451 w 6798686"/>
              <a:gd name="connsiteY1325" fmla="*/ 635300 h 1542374"/>
              <a:gd name="connsiteX1326" fmla="*/ 1156746 w 6798686"/>
              <a:gd name="connsiteY1326" fmla="*/ 636779 h 1542374"/>
              <a:gd name="connsiteX1327" fmla="*/ 1128388 w 6798686"/>
              <a:gd name="connsiteY1327" fmla="*/ 604541 h 1542374"/>
              <a:gd name="connsiteX1328" fmla="*/ 1155497 w 6798686"/>
              <a:gd name="connsiteY1328" fmla="*/ 601256 h 1542374"/>
              <a:gd name="connsiteX1329" fmla="*/ 936095 w 6798686"/>
              <a:gd name="connsiteY1329" fmla="*/ 600584 h 1542374"/>
              <a:gd name="connsiteX1330" fmla="*/ 959707 w 6798686"/>
              <a:gd name="connsiteY1330" fmla="*/ 617971 h 1542374"/>
              <a:gd name="connsiteX1331" fmla="*/ 935826 w 6798686"/>
              <a:gd name="connsiteY1331" fmla="*/ 619969 h 1542374"/>
              <a:gd name="connsiteX1332" fmla="*/ 912233 w 6798686"/>
              <a:gd name="connsiteY1332" fmla="*/ 604484 h 1542374"/>
              <a:gd name="connsiteX1333" fmla="*/ 936095 w 6798686"/>
              <a:gd name="connsiteY1333" fmla="*/ 600584 h 1542374"/>
              <a:gd name="connsiteX1334" fmla="*/ 772350 w 6798686"/>
              <a:gd name="connsiteY1334" fmla="*/ 600276 h 1542374"/>
              <a:gd name="connsiteX1335" fmla="*/ 796692 w 6798686"/>
              <a:gd name="connsiteY1335" fmla="*/ 610516 h 1542374"/>
              <a:gd name="connsiteX1336" fmla="*/ 791447 w 6798686"/>
              <a:gd name="connsiteY1336" fmla="*/ 610670 h 1542374"/>
              <a:gd name="connsiteX1337" fmla="*/ 771063 w 6798686"/>
              <a:gd name="connsiteY1337" fmla="*/ 611074 h 1542374"/>
              <a:gd name="connsiteX1338" fmla="*/ 750256 w 6798686"/>
              <a:gd name="connsiteY1338" fmla="*/ 603965 h 1542374"/>
              <a:gd name="connsiteX1339" fmla="*/ 757134 w 6798686"/>
              <a:gd name="connsiteY1339" fmla="*/ 602889 h 1542374"/>
              <a:gd name="connsiteX1340" fmla="*/ 772350 w 6798686"/>
              <a:gd name="connsiteY1340" fmla="*/ 600276 h 1542374"/>
              <a:gd name="connsiteX1341" fmla="*/ 1704637 w 6798686"/>
              <a:gd name="connsiteY1341" fmla="*/ 598201 h 1542374"/>
              <a:gd name="connsiteX1342" fmla="*/ 1743714 w 6798686"/>
              <a:gd name="connsiteY1342" fmla="*/ 610228 h 1542374"/>
              <a:gd name="connsiteX1343" fmla="*/ 1755933 w 6798686"/>
              <a:gd name="connsiteY1343" fmla="*/ 624445 h 1542374"/>
              <a:gd name="connsiteX1344" fmla="*/ 1776932 w 6798686"/>
              <a:gd name="connsiteY1344" fmla="*/ 648787 h 1542374"/>
              <a:gd name="connsiteX1345" fmla="*/ 1735280 w 6798686"/>
              <a:gd name="connsiteY1345" fmla="*/ 639565 h 1542374"/>
              <a:gd name="connsiteX1346" fmla="*/ 1704637 w 6798686"/>
              <a:gd name="connsiteY1346" fmla="*/ 598201 h 1542374"/>
              <a:gd name="connsiteX1347" fmla="*/ 1187946 w 6798686"/>
              <a:gd name="connsiteY1347" fmla="*/ 597394 h 1542374"/>
              <a:gd name="connsiteX1348" fmla="*/ 1215708 w 6798686"/>
              <a:gd name="connsiteY1348" fmla="*/ 633494 h 1542374"/>
              <a:gd name="connsiteX1349" fmla="*/ 1188542 w 6798686"/>
              <a:gd name="connsiteY1349" fmla="*/ 635031 h 1542374"/>
              <a:gd name="connsiteX1350" fmla="*/ 1160338 w 6798686"/>
              <a:gd name="connsiteY1350" fmla="*/ 600680 h 1542374"/>
              <a:gd name="connsiteX1351" fmla="*/ 1187946 w 6798686"/>
              <a:gd name="connsiteY1351" fmla="*/ 597394 h 1542374"/>
              <a:gd name="connsiteX1352" fmla="*/ 3360182 w 6798686"/>
              <a:gd name="connsiteY1352" fmla="*/ 596664 h 1542374"/>
              <a:gd name="connsiteX1353" fmla="*/ 3299317 w 6798686"/>
              <a:gd name="connsiteY1353" fmla="*/ 633206 h 1542374"/>
              <a:gd name="connsiteX1354" fmla="*/ 3232152 w 6798686"/>
              <a:gd name="connsiteY1354" fmla="*/ 658374 h 1542374"/>
              <a:gd name="connsiteX1355" fmla="*/ 3295667 w 6798686"/>
              <a:gd name="connsiteY1355" fmla="*/ 623043 h 1542374"/>
              <a:gd name="connsiteX1356" fmla="*/ 3360182 w 6798686"/>
              <a:gd name="connsiteY1356" fmla="*/ 596664 h 1542374"/>
              <a:gd name="connsiteX1357" fmla="*/ 3870800 w 6798686"/>
              <a:gd name="connsiteY1357" fmla="*/ 596472 h 1542374"/>
              <a:gd name="connsiteX1358" fmla="*/ 3849148 w 6798686"/>
              <a:gd name="connsiteY1358" fmla="*/ 618316 h 1542374"/>
              <a:gd name="connsiteX1359" fmla="*/ 3777084 w 6798686"/>
              <a:gd name="connsiteY1359" fmla="*/ 632745 h 1542374"/>
              <a:gd name="connsiteX1360" fmla="*/ 3806498 w 6798686"/>
              <a:gd name="connsiteY1360" fmla="*/ 604388 h 1542374"/>
              <a:gd name="connsiteX1361" fmla="*/ 3870800 w 6798686"/>
              <a:gd name="connsiteY1361" fmla="*/ 596472 h 1542374"/>
              <a:gd name="connsiteX1362" fmla="*/ 3634338 w 6798686"/>
              <a:gd name="connsiteY1362" fmla="*/ 595588 h 1542374"/>
              <a:gd name="connsiteX1363" fmla="*/ 3577836 w 6798686"/>
              <a:gd name="connsiteY1363" fmla="*/ 642793 h 1542374"/>
              <a:gd name="connsiteX1364" fmla="*/ 3504733 w 6798686"/>
              <a:gd name="connsiteY1364" fmla="*/ 660871 h 1542374"/>
              <a:gd name="connsiteX1365" fmla="*/ 3563714 w 6798686"/>
              <a:gd name="connsiteY1365" fmla="*/ 614339 h 1542374"/>
              <a:gd name="connsiteX1366" fmla="*/ 3566481 w 6798686"/>
              <a:gd name="connsiteY1366" fmla="*/ 612111 h 1542374"/>
              <a:gd name="connsiteX1367" fmla="*/ 3634338 w 6798686"/>
              <a:gd name="connsiteY1367" fmla="*/ 595588 h 1542374"/>
              <a:gd name="connsiteX1368" fmla="*/ 966968 w 6798686"/>
              <a:gd name="connsiteY1368" fmla="*/ 595101 h 1542374"/>
              <a:gd name="connsiteX1369" fmla="*/ 991233 w 6798686"/>
              <a:gd name="connsiteY1369" fmla="*/ 614935 h 1542374"/>
              <a:gd name="connsiteX1370" fmla="*/ 966661 w 6798686"/>
              <a:gd name="connsiteY1370" fmla="*/ 617337 h 1542374"/>
              <a:gd name="connsiteX1371" fmla="*/ 942416 w 6798686"/>
              <a:gd name="connsiteY1371" fmla="*/ 599489 h 1542374"/>
              <a:gd name="connsiteX1372" fmla="*/ 966968 w 6798686"/>
              <a:gd name="connsiteY1372" fmla="*/ 595101 h 1542374"/>
              <a:gd name="connsiteX1373" fmla="*/ 803973 w 6798686"/>
              <a:gd name="connsiteY1373" fmla="*/ 594094 h 1542374"/>
              <a:gd name="connsiteX1374" fmla="*/ 833002 w 6798686"/>
              <a:gd name="connsiteY1374" fmla="*/ 608614 h 1542374"/>
              <a:gd name="connsiteX1375" fmla="*/ 808680 w 6798686"/>
              <a:gd name="connsiteY1375" fmla="*/ 610151 h 1542374"/>
              <a:gd name="connsiteX1376" fmla="*/ 781303 w 6798686"/>
              <a:gd name="connsiteY1376" fmla="*/ 598643 h 1542374"/>
              <a:gd name="connsiteX1377" fmla="*/ 803973 w 6798686"/>
              <a:gd name="connsiteY1377" fmla="*/ 594094 h 1542374"/>
              <a:gd name="connsiteX1378" fmla="*/ 705550 w 6798686"/>
              <a:gd name="connsiteY1378" fmla="*/ 593838 h 1542374"/>
              <a:gd name="connsiteX1379" fmla="*/ 728335 w 6798686"/>
              <a:gd name="connsiteY1379" fmla="*/ 601775 h 1542374"/>
              <a:gd name="connsiteX1380" fmla="*/ 705972 w 6798686"/>
              <a:gd name="connsiteY1380" fmla="*/ 605271 h 1542374"/>
              <a:gd name="connsiteX1381" fmla="*/ 683590 w 6798686"/>
              <a:gd name="connsiteY1381" fmla="*/ 599258 h 1542374"/>
              <a:gd name="connsiteX1382" fmla="*/ 705550 w 6798686"/>
              <a:gd name="connsiteY1382" fmla="*/ 593838 h 1542374"/>
              <a:gd name="connsiteX1383" fmla="*/ 1220645 w 6798686"/>
              <a:gd name="connsiteY1383" fmla="*/ 593617 h 1542374"/>
              <a:gd name="connsiteX1384" fmla="*/ 1248176 w 6798686"/>
              <a:gd name="connsiteY1384" fmla="*/ 631650 h 1542374"/>
              <a:gd name="connsiteX1385" fmla="*/ 1220568 w 6798686"/>
              <a:gd name="connsiteY1385" fmla="*/ 633206 h 1542374"/>
              <a:gd name="connsiteX1386" fmla="*/ 1192596 w 6798686"/>
              <a:gd name="connsiteY1386" fmla="*/ 596857 h 1542374"/>
              <a:gd name="connsiteX1387" fmla="*/ 1220645 w 6798686"/>
              <a:gd name="connsiteY1387" fmla="*/ 593617 h 1542374"/>
              <a:gd name="connsiteX1388" fmla="*/ 639998 w 6798686"/>
              <a:gd name="connsiteY1388" fmla="*/ 592524 h 1542374"/>
              <a:gd name="connsiteX1389" fmla="*/ 661900 w 6798686"/>
              <a:gd name="connsiteY1389" fmla="*/ 598643 h 1542374"/>
              <a:gd name="connsiteX1390" fmla="*/ 639902 w 6798686"/>
              <a:gd name="connsiteY1390" fmla="*/ 603850 h 1542374"/>
              <a:gd name="connsiteX1391" fmla="*/ 618442 w 6798686"/>
              <a:gd name="connsiteY1391" fmla="*/ 599565 h 1542374"/>
              <a:gd name="connsiteX1392" fmla="*/ 639998 w 6798686"/>
              <a:gd name="connsiteY1392" fmla="*/ 592524 h 1542374"/>
              <a:gd name="connsiteX1393" fmla="*/ 3343505 w 6798686"/>
              <a:gd name="connsiteY1393" fmla="*/ 590246 h 1542374"/>
              <a:gd name="connsiteX1394" fmla="*/ 3296512 w 6798686"/>
              <a:gd name="connsiteY1394" fmla="*/ 616952 h 1542374"/>
              <a:gd name="connsiteX1395" fmla="*/ 3245389 w 6798686"/>
              <a:gd name="connsiteY1395" fmla="*/ 637663 h 1542374"/>
              <a:gd name="connsiteX1396" fmla="*/ 3293880 w 6798686"/>
              <a:gd name="connsiteY1396" fmla="*/ 612072 h 1542374"/>
              <a:gd name="connsiteX1397" fmla="*/ 3343505 w 6798686"/>
              <a:gd name="connsiteY1397" fmla="*/ 590246 h 1542374"/>
              <a:gd name="connsiteX1398" fmla="*/ 1253652 w 6798686"/>
              <a:gd name="connsiteY1398" fmla="*/ 590015 h 1542374"/>
              <a:gd name="connsiteX1399" fmla="*/ 1280875 w 6798686"/>
              <a:gd name="connsiteY1399" fmla="*/ 629844 h 1542374"/>
              <a:gd name="connsiteX1400" fmla="*/ 1252845 w 6798686"/>
              <a:gd name="connsiteY1400" fmla="*/ 631381 h 1542374"/>
              <a:gd name="connsiteX1401" fmla="*/ 1225141 w 6798686"/>
              <a:gd name="connsiteY1401" fmla="*/ 593118 h 1542374"/>
              <a:gd name="connsiteX1402" fmla="*/ 1253652 w 6798686"/>
              <a:gd name="connsiteY1402" fmla="*/ 590015 h 1542374"/>
              <a:gd name="connsiteX1403" fmla="*/ 3940579 w 6798686"/>
              <a:gd name="connsiteY1403" fmla="*/ 589500 h 1542374"/>
              <a:gd name="connsiteX1404" fmla="*/ 3926151 w 6798686"/>
              <a:gd name="connsiteY1404" fmla="*/ 604695 h 1542374"/>
              <a:gd name="connsiteX1405" fmla="*/ 3855969 w 6798686"/>
              <a:gd name="connsiteY1405" fmla="*/ 617029 h 1542374"/>
              <a:gd name="connsiteX1406" fmla="*/ 3877006 w 6798686"/>
              <a:gd name="connsiteY1406" fmla="*/ 595800 h 1542374"/>
              <a:gd name="connsiteX1407" fmla="*/ 3940579 w 6798686"/>
              <a:gd name="connsiteY1407" fmla="*/ 589500 h 1542374"/>
              <a:gd name="connsiteX1408" fmla="*/ 997977 w 6798686"/>
              <a:gd name="connsiteY1408" fmla="*/ 589220 h 1542374"/>
              <a:gd name="connsiteX1409" fmla="*/ 1022876 w 6798686"/>
              <a:gd name="connsiteY1409" fmla="*/ 611573 h 1542374"/>
              <a:gd name="connsiteX1410" fmla="*/ 997612 w 6798686"/>
              <a:gd name="connsiteY1410" fmla="*/ 614282 h 1542374"/>
              <a:gd name="connsiteX1411" fmla="*/ 972809 w 6798686"/>
              <a:gd name="connsiteY1411" fmla="*/ 594015 h 1542374"/>
              <a:gd name="connsiteX1412" fmla="*/ 997977 w 6798686"/>
              <a:gd name="connsiteY1412" fmla="*/ 589220 h 1542374"/>
              <a:gd name="connsiteX1413" fmla="*/ 835039 w 6798686"/>
              <a:gd name="connsiteY1413" fmla="*/ 587170 h 1542374"/>
              <a:gd name="connsiteX1414" fmla="*/ 866297 w 6798686"/>
              <a:gd name="connsiteY1414" fmla="*/ 605291 h 1542374"/>
              <a:gd name="connsiteX1415" fmla="*/ 842359 w 6798686"/>
              <a:gd name="connsiteY1415" fmla="*/ 607807 h 1542374"/>
              <a:gd name="connsiteX1416" fmla="*/ 811600 w 6798686"/>
              <a:gd name="connsiteY1416" fmla="*/ 592453 h 1542374"/>
              <a:gd name="connsiteX1417" fmla="*/ 835039 w 6798686"/>
              <a:gd name="connsiteY1417" fmla="*/ 587170 h 1542374"/>
              <a:gd name="connsiteX1418" fmla="*/ 737788 w 6798686"/>
              <a:gd name="connsiteY1418" fmla="*/ 585566 h 1542374"/>
              <a:gd name="connsiteX1419" fmla="*/ 762859 w 6798686"/>
              <a:gd name="connsiteY1419" fmla="*/ 596261 h 1542374"/>
              <a:gd name="connsiteX1420" fmla="*/ 756250 w 6798686"/>
              <a:gd name="connsiteY1420" fmla="*/ 597356 h 1542374"/>
              <a:gd name="connsiteX1421" fmla="*/ 738978 w 6798686"/>
              <a:gd name="connsiteY1421" fmla="*/ 600103 h 1542374"/>
              <a:gd name="connsiteX1422" fmla="*/ 714483 w 6798686"/>
              <a:gd name="connsiteY1422" fmla="*/ 591608 h 1542374"/>
              <a:gd name="connsiteX1423" fmla="*/ 722571 w 6798686"/>
              <a:gd name="connsiteY1423" fmla="*/ 589577 h 1542374"/>
              <a:gd name="connsiteX1424" fmla="*/ 737788 w 6798686"/>
              <a:gd name="connsiteY1424" fmla="*/ 585566 h 1542374"/>
              <a:gd name="connsiteX1425" fmla="*/ 1029235 w 6798686"/>
              <a:gd name="connsiteY1425" fmla="*/ 583047 h 1542374"/>
              <a:gd name="connsiteX1426" fmla="*/ 1054672 w 6798686"/>
              <a:gd name="connsiteY1426" fmla="*/ 607961 h 1542374"/>
              <a:gd name="connsiteX1427" fmla="*/ 1028793 w 6798686"/>
              <a:gd name="connsiteY1427" fmla="*/ 610920 h 1542374"/>
              <a:gd name="connsiteX1428" fmla="*/ 1003452 w 6798686"/>
              <a:gd name="connsiteY1428" fmla="*/ 588153 h 1542374"/>
              <a:gd name="connsiteX1429" fmla="*/ 1029235 w 6798686"/>
              <a:gd name="connsiteY1429" fmla="*/ 583047 h 1542374"/>
              <a:gd name="connsiteX1430" fmla="*/ 671775 w 6798686"/>
              <a:gd name="connsiteY1430" fmla="*/ 581840 h 1542374"/>
              <a:gd name="connsiteX1431" fmla="*/ 695809 w 6798686"/>
              <a:gd name="connsiteY1431" fmla="*/ 590407 h 1542374"/>
              <a:gd name="connsiteX1432" fmla="*/ 672274 w 6798686"/>
              <a:gd name="connsiteY1432" fmla="*/ 596165 h 1542374"/>
              <a:gd name="connsiteX1433" fmla="*/ 648739 w 6798686"/>
              <a:gd name="connsiteY1433" fmla="*/ 589633 h 1542374"/>
              <a:gd name="connsiteX1434" fmla="*/ 671775 w 6798686"/>
              <a:gd name="connsiteY1434" fmla="*/ 581840 h 1542374"/>
              <a:gd name="connsiteX1435" fmla="*/ 3708632 w 6798686"/>
              <a:gd name="connsiteY1435" fmla="*/ 579873 h 1542374"/>
              <a:gd name="connsiteX1436" fmla="*/ 3657489 w 6798686"/>
              <a:gd name="connsiteY1436" fmla="*/ 624964 h 1542374"/>
              <a:gd name="connsiteX1437" fmla="*/ 3587192 w 6798686"/>
              <a:gd name="connsiteY1437" fmla="*/ 640603 h 1542374"/>
              <a:gd name="connsiteX1438" fmla="*/ 3641831 w 6798686"/>
              <a:gd name="connsiteY1438" fmla="*/ 594893 h 1542374"/>
              <a:gd name="connsiteX1439" fmla="*/ 3643445 w 6798686"/>
              <a:gd name="connsiteY1439" fmla="*/ 593519 h 1542374"/>
              <a:gd name="connsiteX1440" fmla="*/ 3708632 w 6798686"/>
              <a:gd name="connsiteY1440" fmla="*/ 579873 h 1542374"/>
              <a:gd name="connsiteX1441" fmla="*/ 865990 w 6798686"/>
              <a:gd name="connsiteY1441" fmla="*/ 579675 h 1542374"/>
              <a:gd name="connsiteX1442" fmla="*/ 898343 w 6798686"/>
              <a:gd name="connsiteY1442" fmla="*/ 601006 h 1542374"/>
              <a:gd name="connsiteX1443" fmla="*/ 874213 w 6798686"/>
              <a:gd name="connsiteY1443" fmla="*/ 604311 h 1542374"/>
              <a:gd name="connsiteX1444" fmla="*/ 841840 w 6798686"/>
              <a:gd name="connsiteY1444" fmla="*/ 585564 h 1542374"/>
              <a:gd name="connsiteX1445" fmla="*/ 865990 w 6798686"/>
              <a:gd name="connsiteY1445" fmla="*/ 579675 h 1542374"/>
              <a:gd name="connsiteX1446" fmla="*/ 3549459 w 6798686"/>
              <a:gd name="connsiteY1446" fmla="*/ 579537 h 1542374"/>
              <a:gd name="connsiteX1447" fmla="*/ 3485656 w 6798686"/>
              <a:gd name="connsiteY1447" fmla="*/ 628153 h 1542374"/>
              <a:gd name="connsiteX1448" fmla="*/ 3413015 w 6798686"/>
              <a:gd name="connsiteY1448" fmla="*/ 649306 h 1542374"/>
              <a:gd name="connsiteX1449" fmla="*/ 3480679 w 6798686"/>
              <a:gd name="connsiteY1449" fmla="*/ 600833 h 1542374"/>
              <a:gd name="connsiteX1450" fmla="*/ 3549459 w 6798686"/>
              <a:gd name="connsiteY1450" fmla="*/ 579537 h 1542374"/>
              <a:gd name="connsiteX1451" fmla="*/ 3461506 w 6798686"/>
              <a:gd name="connsiteY1451" fmla="*/ 578173 h 1542374"/>
              <a:gd name="connsiteX1452" fmla="*/ 3395513 w 6798686"/>
              <a:gd name="connsiteY1452" fmla="*/ 623100 h 1542374"/>
              <a:gd name="connsiteX1453" fmla="*/ 3322660 w 6798686"/>
              <a:gd name="connsiteY1453" fmla="*/ 648018 h 1542374"/>
              <a:gd name="connsiteX1454" fmla="*/ 3391805 w 6798686"/>
              <a:gd name="connsiteY1454" fmla="*/ 604080 h 1542374"/>
              <a:gd name="connsiteX1455" fmla="*/ 3461506 w 6798686"/>
              <a:gd name="connsiteY1455" fmla="*/ 578173 h 1542374"/>
              <a:gd name="connsiteX1456" fmla="*/ 1060762 w 6798686"/>
              <a:gd name="connsiteY1456" fmla="*/ 576686 h 1542374"/>
              <a:gd name="connsiteX1457" fmla="*/ 1086660 w 6798686"/>
              <a:gd name="connsiteY1457" fmla="*/ 604157 h 1542374"/>
              <a:gd name="connsiteX1458" fmla="*/ 1060243 w 6798686"/>
              <a:gd name="connsiteY1458" fmla="*/ 607308 h 1542374"/>
              <a:gd name="connsiteX1459" fmla="*/ 1034403 w 6798686"/>
              <a:gd name="connsiteY1459" fmla="*/ 582009 h 1542374"/>
              <a:gd name="connsiteX1460" fmla="*/ 1060762 w 6798686"/>
              <a:gd name="connsiteY1460" fmla="*/ 576686 h 1542374"/>
              <a:gd name="connsiteX1461" fmla="*/ 769161 w 6798686"/>
              <a:gd name="connsiteY1461" fmla="*/ 576524 h 1542374"/>
              <a:gd name="connsiteX1462" fmla="*/ 795942 w 6798686"/>
              <a:gd name="connsiteY1462" fmla="*/ 590052 h 1542374"/>
              <a:gd name="connsiteX1463" fmla="*/ 771889 w 6798686"/>
              <a:gd name="connsiteY1463" fmla="*/ 594684 h 1542374"/>
              <a:gd name="connsiteX1464" fmla="*/ 745472 w 6798686"/>
              <a:gd name="connsiteY1464" fmla="*/ 583450 h 1542374"/>
              <a:gd name="connsiteX1465" fmla="*/ 769161 w 6798686"/>
              <a:gd name="connsiteY1465" fmla="*/ 576524 h 1542374"/>
              <a:gd name="connsiteX1466" fmla="*/ 1447232 w 6798686"/>
              <a:gd name="connsiteY1466" fmla="*/ 575923 h 1542374"/>
              <a:gd name="connsiteX1467" fmla="*/ 1695895 w 6798686"/>
              <a:gd name="connsiteY1467" fmla="*/ 595973 h 1542374"/>
              <a:gd name="connsiteX1468" fmla="*/ 1726865 w 6798686"/>
              <a:gd name="connsiteY1468" fmla="*/ 638028 h 1542374"/>
              <a:gd name="connsiteX1469" fmla="*/ 1492419 w 6798686"/>
              <a:gd name="connsiteY1469" fmla="*/ 622601 h 1542374"/>
              <a:gd name="connsiteX1470" fmla="*/ 1285390 w 6798686"/>
              <a:gd name="connsiteY1470" fmla="*/ 629594 h 1542374"/>
              <a:gd name="connsiteX1471" fmla="*/ 1257993 w 6798686"/>
              <a:gd name="connsiteY1471" fmla="*/ 589554 h 1542374"/>
              <a:gd name="connsiteX1472" fmla="*/ 1447232 w 6798686"/>
              <a:gd name="connsiteY1472" fmla="*/ 575923 h 1542374"/>
              <a:gd name="connsiteX1473" fmla="*/ 1719776 w 6798686"/>
              <a:gd name="connsiteY1473" fmla="*/ 574275 h 1542374"/>
              <a:gd name="connsiteX1474" fmla="*/ 1743541 w 6798686"/>
              <a:gd name="connsiteY1474" fmla="*/ 587840 h 1542374"/>
              <a:gd name="connsiteX1475" fmla="*/ 1749247 w 6798686"/>
              <a:gd name="connsiteY1475" fmla="*/ 591443 h 1542374"/>
              <a:gd name="connsiteX1476" fmla="*/ 1778238 w 6798686"/>
              <a:gd name="connsiteY1476" fmla="*/ 618163 h 1542374"/>
              <a:gd name="connsiteX1477" fmla="*/ 1747345 w 6798686"/>
              <a:gd name="connsiteY1477" fmla="*/ 605771 h 1542374"/>
              <a:gd name="connsiteX1478" fmla="*/ 1719776 w 6798686"/>
              <a:gd name="connsiteY1478" fmla="*/ 574275 h 1542374"/>
              <a:gd name="connsiteX1479" fmla="*/ 897094 w 6798686"/>
              <a:gd name="connsiteY1479" fmla="*/ 571741 h 1542374"/>
              <a:gd name="connsiteX1480" fmla="*/ 929928 w 6798686"/>
              <a:gd name="connsiteY1480" fmla="*/ 596030 h 1542374"/>
              <a:gd name="connsiteX1481" fmla="*/ 905355 w 6798686"/>
              <a:gd name="connsiteY1481" fmla="*/ 599969 h 1542374"/>
              <a:gd name="connsiteX1482" fmla="*/ 872215 w 6798686"/>
              <a:gd name="connsiteY1482" fmla="*/ 578127 h 1542374"/>
              <a:gd name="connsiteX1483" fmla="*/ 897094 w 6798686"/>
              <a:gd name="connsiteY1483" fmla="*/ 571741 h 1542374"/>
              <a:gd name="connsiteX1484" fmla="*/ 703475 w 6798686"/>
              <a:gd name="connsiteY1484" fmla="*/ 570709 h 1542374"/>
              <a:gd name="connsiteX1485" fmla="*/ 729372 w 6798686"/>
              <a:gd name="connsiteY1485" fmla="*/ 581948 h 1542374"/>
              <a:gd name="connsiteX1486" fmla="*/ 721188 w 6798686"/>
              <a:gd name="connsiteY1486" fmla="*/ 584073 h 1542374"/>
              <a:gd name="connsiteX1487" fmla="*/ 704742 w 6798686"/>
              <a:gd name="connsiteY1487" fmla="*/ 588188 h 1542374"/>
              <a:gd name="connsiteX1488" fmla="*/ 679421 w 6798686"/>
              <a:gd name="connsiteY1488" fmla="*/ 579204 h 1542374"/>
              <a:gd name="connsiteX1489" fmla="*/ 688028 w 6798686"/>
              <a:gd name="connsiteY1489" fmla="*/ 576248 h 1542374"/>
              <a:gd name="connsiteX1490" fmla="*/ 703475 w 6798686"/>
              <a:gd name="connsiteY1490" fmla="*/ 570709 h 1542374"/>
              <a:gd name="connsiteX1491" fmla="*/ 1092750 w 6798686"/>
              <a:gd name="connsiteY1491" fmla="*/ 570202 h 1542374"/>
              <a:gd name="connsiteX1492" fmla="*/ 1119032 w 6798686"/>
              <a:gd name="connsiteY1492" fmla="*/ 600238 h 1542374"/>
              <a:gd name="connsiteX1493" fmla="*/ 1091943 w 6798686"/>
              <a:gd name="connsiteY1493" fmla="*/ 603523 h 1542374"/>
              <a:gd name="connsiteX1494" fmla="*/ 1065700 w 6798686"/>
              <a:gd name="connsiteY1494" fmla="*/ 575683 h 1542374"/>
              <a:gd name="connsiteX1495" fmla="*/ 1070406 w 6798686"/>
              <a:gd name="connsiteY1495" fmla="*/ 574730 h 1542374"/>
              <a:gd name="connsiteX1496" fmla="*/ 1092750 w 6798686"/>
              <a:gd name="connsiteY1496" fmla="*/ 570202 h 1542374"/>
              <a:gd name="connsiteX1497" fmla="*/ 3779601 w 6798686"/>
              <a:gd name="connsiteY1497" fmla="*/ 567589 h 1542374"/>
              <a:gd name="connsiteX1498" fmla="*/ 3733722 w 6798686"/>
              <a:gd name="connsiteY1498" fmla="*/ 610151 h 1542374"/>
              <a:gd name="connsiteX1499" fmla="*/ 3665827 w 6798686"/>
              <a:gd name="connsiteY1499" fmla="*/ 623235 h 1542374"/>
              <a:gd name="connsiteX1500" fmla="*/ 3716662 w 6798686"/>
              <a:gd name="connsiteY1500" fmla="*/ 578340 h 1542374"/>
              <a:gd name="connsiteX1501" fmla="*/ 3779601 w 6798686"/>
              <a:gd name="connsiteY1501" fmla="*/ 567589 h 1542374"/>
              <a:gd name="connsiteX1502" fmla="*/ 800150 w 6798686"/>
              <a:gd name="connsiteY1502" fmla="*/ 566799 h 1542374"/>
              <a:gd name="connsiteX1503" fmla="*/ 827988 w 6798686"/>
              <a:gd name="connsiteY1503" fmla="*/ 583066 h 1542374"/>
              <a:gd name="connsiteX1504" fmla="*/ 803646 w 6798686"/>
              <a:gd name="connsiteY1504" fmla="*/ 588455 h 1542374"/>
              <a:gd name="connsiteX1505" fmla="*/ 775923 w 6798686"/>
              <a:gd name="connsiteY1505" fmla="*/ 574469 h 1542374"/>
              <a:gd name="connsiteX1506" fmla="*/ 800150 w 6798686"/>
              <a:gd name="connsiteY1506" fmla="*/ 566799 h 1542374"/>
              <a:gd name="connsiteX1507" fmla="*/ 1124892 w 6798686"/>
              <a:gd name="connsiteY1507" fmla="*/ 563758 h 1542374"/>
              <a:gd name="connsiteX1508" fmla="*/ 1151443 w 6798686"/>
              <a:gd name="connsiteY1508" fmla="*/ 596299 h 1542374"/>
              <a:gd name="connsiteX1509" fmla="*/ 1124066 w 6798686"/>
              <a:gd name="connsiteY1509" fmla="*/ 599623 h 1542374"/>
              <a:gd name="connsiteX1510" fmla="*/ 1097476 w 6798686"/>
              <a:gd name="connsiteY1510" fmla="*/ 569249 h 1542374"/>
              <a:gd name="connsiteX1511" fmla="*/ 1124892 w 6798686"/>
              <a:gd name="connsiteY1511" fmla="*/ 563758 h 1542374"/>
              <a:gd name="connsiteX1512" fmla="*/ 928410 w 6798686"/>
              <a:gd name="connsiteY1512" fmla="*/ 563477 h 1542374"/>
              <a:gd name="connsiteX1513" fmla="*/ 961359 w 6798686"/>
              <a:gd name="connsiteY1513" fmla="*/ 590520 h 1542374"/>
              <a:gd name="connsiteX1514" fmla="*/ 936267 w 6798686"/>
              <a:gd name="connsiteY1514" fmla="*/ 594962 h 1542374"/>
              <a:gd name="connsiteX1515" fmla="*/ 902839 w 6798686"/>
              <a:gd name="connsiteY1515" fmla="*/ 570242 h 1542374"/>
              <a:gd name="connsiteX1516" fmla="*/ 928410 w 6798686"/>
              <a:gd name="connsiteY1516" fmla="*/ 563477 h 1542374"/>
              <a:gd name="connsiteX1517" fmla="*/ 734502 w 6798686"/>
              <a:gd name="connsiteY1517" fmla="*/ 558818 h 1542374"/>
              <a:gd name="connsiteX1518" fmla="*/ 761822 w 6798686"/>
              <a:gd name="connsiteY1518" fmla="*/ 572805 h 1542374"/>
              <a:gd name="connsiteX1519" fmla="*/ 737134 w 6798686"/>
              <a:gd name="connsiteY1519" fmla="*/ 579863 h 1542374"/>
              <a:gd name="connsiteX1520" fmla="*/ 710199 w 6798686"/>
              <a:gd name="connsiteY1520" fmla="*/ 568209 h 1542374"/>
              <a:gd name="connsiteX1521" fmla="*/ 734502 w 6798686"/>
              <a:gd name="connsiteY1521" fmla="*/ 558818 h 1542374"/>
              <a:gd name="connsiteX1522" fmla="*/ 3847630 w 6798686"/>
              <a:gd name="connsiteY1522" fmla="*/ 558817 h 1542374"/>
              <a:gd name="connsiteX1523" fmla="*/ 3806671 w 6798686"/>
              <a:gd name="connsiteY1523" fmla="*/ 598624 h 1542374"/>
              <a:gd name="connsiteX1524" fmla="*/ 3752127 w 6798686"/>
              <a:gd name="connsiteY1524" fmla="*/ 606943 h 1542374"/>
              <a:gd name="connsiteX1525" fmla="*/ 3741196 w 6798686"/>
              <a:gd name="connsiteY1525" fmla="*/ 608845 h 1542374"/>
              <a:gd name="connsiteX1526" fmla="*/ 3786747 w 6798686"/>
              <a:gd name="connsiteY1526" fmla="*/ 566548 h 1542374"/>
              <a:gd name="connsiteX1527" fmla="*/ 3847630 w 6798686"/>
              <a:gd name="connsiteY1527" fmla="*/ 558817 h 1542374"/>
              <a:gd name="connsiteX1528" fmla="*/ 3453802 w 6798686"/>
              <a:gd name="connsiteY1528" fmla="*/ 558252 h 1542374"/>
              <a:gd name="connsiteX1529" fmla="*/ 3392439 w 6798686"/>
              <a:gd name="connsiteY1529" fmla="*/ 598067 h 1542374"/>
              <a:gd name="connsiteX1530" fmla="*/ 3341008 w 6798686"/>
              <a:gd name="connsiteY1530" fmla="*/ 617471 h 1542374"/>
              <a:gd name="connsiteX1531" fmla="*/ 3337415 w 6798686"/>
              <a:gd name="connsiteY1531" fmla="*/ 618816 h 1542374"/>
              <a:gd name="connsiteX1532" fmla="*/ 3324831 w 6798686"/>
              <a:gd name="connsiteY1532" fmla="*/ 623581 h 1542374"/>
              <a:gd name="connsiteX1533" fmla="*/ 3388558 w 6798686"/>
              <a:gd name="connsiteY1533" fmla="*/ 585014 h 1542374"/>
              <a:gd name="connsiteX1534" fmla="*/ 3403236 w 6798686"/>
              <a:gd name="connsiteY1534" fmla="*/ 578987 h 1542374"/>
              <a:gd name="connsiteX1535" fmla="*/ 3424293 w 6798686"/>
              <a:gd name="connsiteY1535" fmla="*/ 570340 h 1542374"/>
              <a:gd name="connsiteX1536" fmla="*/ 3453802 w 6798686"/>
              <a:gd name="connsiteY1536" fmla="*/ 558252 h 1542374"/>
              <a:gd name="connsiteX1537" fmla="*/ 3627019 w 6798686"/>
              <a:gd name="connsiteY1537" fmla="*/ 557583 h 1542374"/>
              <a:gd name="connsiteX1538" fmla="*/ 3566789 w 6798686"/>
              <a:gd name="connsiteY1538" fmla="*/ 606251 h 1542374"/>
              <a:gd name="connsiteX1539" fmla="*/ 3497356 w 6798686"/>
              <a:gd name="connsiteY1539" fmla="*/ 624868 h 1542374"/>
              <a:gd name="connsiteX1540" fmla="*/ 3561332 w 6798686"/>
              <a:gd name="connsiteY1540" fmla="*/ 576006 h 1542374"/>
              <a:gd name="connsiteX1541" fmla="*/ 3627019 w 6798686"/>
              <a:gd name="connsiteY1541" fmla="*/ 557583 h 1542374"/>
              <a:gd name="connsiteX1542" fmla="*/ 1157360 w 6798686"/>
              <a:gd name="connsiteY1542" fmla="*/ 557403 h 1542374"/>
              <a:gd name="connsiteX1543" fmla="*/ 1184104 w 6798686"/>
              <a:gd name="connsiteY1543" fmla="*/ 592394 h 1542374"/>
              <a:gd name="connsiteX1544" fmla="*/ 1156265 w 6798686"/>
              <a:gd name="connsiteY1544" fmla="*/ 595723 h 1542374"/>
              <a:gd name="connsiteX1545" fmla="*/ 1129445 w 6798686"/>
              <a:gd name="connsiteY1545" fmla="*/ 562849 h 1542374"/>
              <a:gd name="connsiteX1546" fmla="*/ 1157360 w 6798686"/>
              <a:gd name="connsiteY1546" fmla="*/ 557403 h 1542374"/>
              <a:gd name="connsiteX1547" fmla="*/ 831100 w 6798686"/>
              <a:gd name="connsiteY1547" fmla="*/ 556521 h 1542374"/>
              <a:gd name="connsiteX1548" fmla="*/ 859688 w 6798686"/>
              <a:gd name="connsiteY1548" fmla="*/ 575493 h 1542374"/>
              <a:gd name="connsiteX1549" fmla="*/ 834828 w 6798686"/>
              <a:gd name="connsiteY1549" fmla="*/ 581479 h 1542374"/>
              <a:gd name="connsiteX1550" fmla="*/ 806240 w 6798686"/>
              <a:gd name="connsiteY1550" fmla="*/ 564801 h 1542374"/>
              <a:gd name="connsiteX1551" fmla="*/ 831100 w 6798686"/>
              <a:gd name="connsiteY1551" fmla="*/ 556521 h 1542374"/>
              <a:gd name="connsiteX1552" fmla="*/ 959995 w 6798686"/>
              <a:gd name="connsiteY1552" fmla="*/ 554986 h 1542374"/>
              <a:gd name="connsiteX1553" fmla="*/ 992847 w 6798686"/>
              <a:gd name="connsiteY1553" fmla="*/ 584605 h 1542374"/>
              <a:gd name="connsiteX1554" fmla="*/ 967218 w 6798686"/>
              <a:gd name="connsiteY1554" fmla="*/ 589441 h 1542374"/>
              <a:gd name="connsiteX1555" fmla="*/ 933789 w 6798686"/>
              <a:gd name="connsiteY1555" fmla="*/ 562033 h 1542374"/>
              <a:gd name="connsiteX1556" fmla="*/ 959995 w 6798686"/>
              <a:gd name="connsiteY1556" fmla="*/ 554986 h 1542374"/>
              <a:gd name="connsiteX1557" fmla="*/ 3912722 w 6798686"/>
              <a:gd name="connsiteY1557" fmla="*/ 553916 h 1542374"/>
              <a:gd name="connsiteX1558" fmla="*/ 3877121 w 6798686"/>
              <a:gd name="connsiteY1558" fmla="*/ 590071 h 1542374"/>
              <a:gd name="connsiteX1559" fmla="*/ 3813395 w 6798686"/>
              <a:gd name="connsiteY1559" fmla="*/ 597702 h 1542374"/>
              <a:gd name="connsiteX1560" fmla="*/ 3854086 w 6798686"/>
              <a:gd name="connsiteY1560" fmla="*/ 558121 h 1542374"/>
              <a:gd name="connsiteX1561" fmla="*/ 3854739 w 6798686"/>
              <a:gd name="connsiteY1561" fmla="*/ 558052 h 1542374"/>
              <a:gd name="connsiteX1562" fmla="*/ 3912722 w 6798686"/>
              <a:gd name="connsiteY1562" fmla="*/ 553916 h 1542374"/>
              <a:gd name="connsiteX1563" fmla="*/ 1671803 w 6798686"/>
              <a:gd name="connsiteY1563" fmla="*/ 553299 h 1542374"/>
              <a:gd name="connsiteX1564" fmla="*/ 1705962 w 6798686"/>
              <a:gd name="connsiteY1564" fmla="*/ 567449 h 1542374"/>
              <a:gd name="connsiteX1565" fmla="*/ 1736644 w 6798686"/>
              <a:gd name="connsiteY1565" fmla="*/ 602063 h 1542374"/>
              <a:gd name="connsiteX1566" fmla="*/ 1699641 w 6798686"/>
              <a:gd name="connsiteY1566" fmla="*/ 591335 h 1542374"/>
              <a:gd name="connsiteX1567" fmla="*/ 1697394 w 6798686"/>
              <a:gd name="connsiteY1567" fmla="*/ 588234 h 1542374"/>
              <a:gd name="connsiteX1568" fmla="*/ 1671803 w 6798686"/>
              <a:gd name="connsiteY1568" fmla="*/ 553299 h 1542374"/>
              <a:gd name="connsiteX1569" fmla="*/ 3975680 w 6798686"/>
              <a:gd name="connsiteY1569" fmla="*/ 552377 h 1542374"/>
              <a:gd name="connsiteX1570" fmla="*/ 3946496 w 6798686"/>
              <a:gd name="connsiteY1570" fmla="*/ 583262 h 1542374"/>
              <a:gd name="connsiteX1571" fmla="*/ 3883288 w 6798686"/>
              <a:gd name="connsiteY1571" fmla="*/ 589421 h 1542374"/>
              <a:gd name="connsiteX1572" fmla="*/ 3918466 w 6798686"/>
              <a:gd name="connsiteY1572" fmla="*/ 553662 h 1542374"/>
              <a:gd name="connsiteX1573" fmla="*/ 3975680 w 6798686"/>
              <a:gd name="connsiteY1573" fmla="*/ 552377 h 1542374"/>
              <a:gd name="connsiteX1574" fmla="*/ 1190175 w 6798686"/>
              <a:gd name="connsiteY1574" fmla="*/ 551237 h 1542374"/>
              <a:gd name="connsiteX1575" fmla="*/ 1217014 w 6798686"/>
              <a:gd name="connsiteY1575" fmla="*/ 588586 h 1542374"/>
              <a:gd name="connsiteX1576" fmla="*/ 1188753 w 6798686"/>
              <a:gd name="connsiteY1576" fmla="*/ 591850 h 1542374"/>
              <a:gd name="connsiteX1577" fmla="*/ 1161760 w 6798686"/>
              <a:gd name="connsiteY1577" fmla="*/ 556563 h 1542374"/>
              <a:gd name="connsiteX1578" fmla="*/ 1190175 w 6798686"/>
              <a:gd name="connsiteY1578" fmla="*/ 551237 h 1542374"/>
              <a:gd name="connsiteX1579" fmla="*/ 3544752 w 6798686"/>
              <a:gd name="connsiteY1579" fmla="*/ 548490 h 1542374"/>
              <a:gd name="connsiteX1580" fmla="*/ 3481102 w 6798686"/>
              <a:gd name="connsiteY1580" fmla="*/ 594922 h 1542374"/>
              <a:gd name="connsiteX1581" fmla="*/ 3411996 w 6798686"/>
              <a:gd name="connsiteY1581" fmla="*/ 617567 h 1542374"/>
              <a:gd name="connsiteX1582" fmla="*/ 3478874 w 6798686"/>
              <a:gd name="connsiteY1582" fmla="*/ 571838 h 1542374"/>
              <a:gd name="connsiteX1583" fmla="*/ 3544752 w 6798686"/>
              <a:gd name="connsiteY1583" fmla="*/ 548490 h 1542374"/>
              <a:gd name="connsiteX1584" fmla="*/ 3417914 w 6798686"/>
              <a:gd name="connsiteY1584" fmla="*/ 547274 h 1542374"/>
              <a:gd name="connsiteX1585" fmla="*/ 3386675 w 6798686"/>
              <a:gd name="connsiteY1585" fmla="*/ 565406 h 1542374"/>
              <a:gd name="connsiteX1586" fmla="*/ 3353150 w 6798686"/>
              <a:gd name="connsiteY1586" fmla="*/ 580257 h 1542374"/>
              <a:gd name="connsiteX1587" fmla="*/ 3384580 w 6798686"/>
              <a:gd name="connsiteY1587" fmla="*/ 563197 h 1542374"/>
              <a:gd name="connsiteX1588" fmla="*/ 3417914 w 6798686"/>
              <a:gd name="connsiteY1588" fmla="*/ 547274 h 1542374"/>
              <a:gd name="connsiteX1589" fmla="*/ 3441602 w 6798686"/>
              <a:gd name="connsiteY1589" fmla="*/ 546763 h 1542374"/>
              <a:gd name="connsiteX1590" fmla="*/ 3389192 w 6798686"/>
              <a:gd name="connsiteY1590" fmla="*/ 578991 h 1542374"/>
              <a:gd name="connsiteX1591" fmla="*/ 3331939 w 6798686"/>
              <a:gd name="connsiteY1591" fmla="*/ 602486 h 1542374"/>
              <a:gd name="connsiteX1592" fmla="*/ 3386060 w 6798686"/>
              <a:gd name="connsiteY1592" fmla="*/ 571406 h 1542374"/>
              <a:gd name="connsiteX1593" fmla="*/ 3427808 w 6798686"/>
              <a:gd name="connsiteY1593" fmla="*/ 552880 h 1542374"/>
              <a:gd name="connsiteX1594" fmla="*/ 3441602 w 6798686"/>
              <a:gd name="connsiteY1594" fmla="*/ 546763 h 1542374"/>
              <a:gd name="connsiteX1595" fmla="*/ 991906 w 6798686"/>
              <a:gd name="connsiteY1595" fmla="*/ 546361 h 1542374"/>
              <a:gd name="connsiteX1596" fmla="*/ 1024471 w 6798686"/>
              <a:gd name="connsiteY1596" fmla="*/ 578380 h 1542374"/>
              <a:gd name="connsiteX1597" fmla="*/ 998323 w 6798686"/>
              <a:gd name="connsiteY1597" fmla="*/ 583541 h 1542374"/>
              <a:gd name="connsiteX1598" fmla="*/ 965105 w 6798686"/>
              <a:gd name="connsiteY1598" fmla="*/ 553604 h 1542374"/>
              <a:gd name="connsiteX1599" fmla="*/ 973251 w 6798686"/>
              <a:gd name="connsiteY1599" fmla="*/ 551401 h 1542374"/>
              <a:gd name="connsiteX1600" fmla="*/ 991906 w 6798686"/>
              <a:gd name="connsiteY1600" fmla="*/ 546361 h 1542374"/>
              <a:gd name="connsiteX1601" fmla="*/ 765318 w 6798686"/>
              <a:gd name="connsiteY1601" fmla="*/ 546252 h 1542374"/>
              <a:gd name="connsiteX1602" fmla="*/ 793579 w 6798686"/>
              <a:gd name="connsiteY1602" fmla="*/ 562945 h 1542374"/>
              <a:gd name="connsiteX1603" fmla="*/ 768603 w 6798686"/>
              <a:gd name="connsiteY1603" fmla="*/ 570759 h 1542374"/>
              <a:gd name="connsiteX1604" fmla="*/ 740516 w 6798686"/>
              <a:gd name="connsiteY1604" fmla="*/ 556409 h 1542374"/>
              <a:gd name="connsiteX1605" fmla="*/ 765318 w 6798686"/>
              <a:gd name="connsiteY1605" fmla="*/ 546252 h 1542374"/>
              <a:gd name="connsiteX1606" fmla="*/ 862262 w 6798686"/>
              <a:gd name="connsiteY1606" fmla="*/ 545835 h 1542374"/>
              <a:gd name="connsiteX1607" fmla="*/ 891331 w 6798686"/>
              <a:gd name="connsiteY1607" fmla="*/ 567462 h 1542374"/>
              <a:gd name="connsiteX1608" fmla="*/ 865875 w 6798686"/>
              <a:gd name="connsiteY1608" fmla="*/ 573944 h 1542374"/>
              <a:gd name="connsiteX1609" fmla="*/ 836749 w 6798686"/>
              <a:gd name="connsiteY1609" fmla="*/ 554611 h 1542374"/>
              <a:gd name="connsiteX1610" fmla="*/ 862262 w 6798686"/>
              <a:gd name="connsiteY1610" fmla="*/ 545835 h 1542374"/>
              <a:gd name="connsiteX1611" fmla="*/ 1693340 w 6798686"/>
              <a:gd name="connsiteY1611" fmla="*/ 545583 h 1542374"/>
              <a:gd name="connsiteX1612" fmla="*/ 1726058 w 6798686"/>
              <a:gd name="connsiteY1612" fmla="*/ 571404 h 1542374"/>
              <a:gd name="connsiteX1613" fmla="*/ 1709708 w 6798686"/>
              <a:gd name="connsiteY1613" fmla="*/ 563137 h 1542374"/>
              <a:gd name="connsiteX1614" fmla="*/ 1693340 w 6798686"/>
              <a:gd name="connsiteY1614" fmla="*/ 545583 h 1542374"/>
              <a:gd name="connsiteX1615" fmla="*/ 1223354 w 6798686"/>
              <a:gd name="connsiteY1615" fmla="*/ 545374 h 1542374"/>
              <a:gd name="connsiteX1616" fmla="*/ 1250193 w 6798686"/>
              <a:gd name="connsiteY1616" fmla="*/ 584939 h 1542374"/>
              <a:gd name="connsiteX1617" fmla="*/ 1221490 w 6798686"/>
              <a:gd name="connsiteY1617" fmla="*/ 588075 h 1542374"/>
              <a:gd name="connsiteX1618" fmla="*/ 1194440 w 6798686"/>
              <a:gd name="connsiteY1618" fmla="*/ 550454 h 1542374"/>
              <a:gd name="connsiteX1619" fmla="*/ 1223354 w 6798686"/>
              <a:gd name="connsiteY1619" fmla="*/ 545374 h 1542374"/>
              <a:gd name="connsiteX1620" fmla="*/ 3700274 w 6798686"/>
              <a:gd name="connsiteY1620" fmla="*/ 539418 h 1542374"/>
              <a:gd name="connsiteX1621" fmla="*/ 3643637 w 6798686"/>
              <a:gd name="connsiteY1621" fmla="*/ 587740 h 1542374"/>
              <a:gd name="connsiteX1622" fmla="*/ 3576971 w 6798686"/>
              <a:gd name="connsiteY1622" fmla="*/ 603677 h 1542374"/>
              <a:gd name="connsiteX1623" fmla="*/ 3637239 w 6798686"/>
              <a:gd name="connsiteY1623" fmla="*/ 554886 h 1542374"/>
              <a:gd name="connsiteX1624" fmla="*/ 3700274 w 6798686"/>
              <a:gd name="connsiteY1624" fmla="*/ 539418 h 1542374"/>
              <a:gd name="connsiteX1625" fmla="*/ 1024163 w 6798686"/>
              <a:gd name="connsiteY1625" fmla="*/ 537704 h 1542374"/>
              <a:gd name="connsiteX1626" fmla="*/ 1056324 w 6798686"/>
              <a:gd name="connsiteY1626" fmla="*/ 571967 h 1542374"/>
              <a:gd name="connsiteX1627" fmla="*/ 1029658 w 6798686"/>
              <a:gd name="connsiteY1627" fmla="*/ 577349 h 1542374"/>
              <a:gd name="connsiteX1628" fmla="*/ 996786 w 6798686"/>
              <a:gd name="connsiteY1628" fmla="*/ 545043 h 1542374"/>
              <a:gd name="connsiteX1629" fmla="*/ 1024163 w 6798686"/>
              <a:gd name="connsiteY1629" fmla="*/ 537704 h 1542374"/>
              <a:gd name="connsiteX1630" fmla="*/ 893655 w 6798686"/>
              <a:gd name="connsiteY1630" fmla="*/ 534855 h 1542374"/>
              <a:gd name="connsiteX1631" fmla="*/ 923088 w 6798686"/>
              <a:gd name="connsiteY1631" fmla="*/ 559109 h 1542374"/>
              <a:gd name="connsiteX1632" fmla="*/ 897075 w 6798686"/>
              <a:gd name="connsiteY1632" fmla="*/ 565971 h 1542374"/>
              <a:gd name="connsiteX1633" fmla="*/ 867526 w 6798686"/>
              <a:gd name="connsiteY1633" fmla="*/ 543998 h 1542374"/>
              <a:gd name="connsiteX1634" fmla="*/ 893655 w 6798686"/>
              <a:gd name="connsiteY1634" fmla="*/ 534855 h 1542374"/>
              <a:gd name="connsiteX1635" fmla="*/ 796173 w 6798686"/>
              <a:gd name="connsiteY1635" fmla="*/ 533172 h 1542374"/>
              <a:gd name="connsiteX1636" fmla="*/ 825126 w 6798686"/>
              <a:gd name="connsiteY1636" fmla="*/ 552548 h 1542374"/>
              <a:gd name="connsiteX1637" fmla="*/ 799708 w 6798686"/>
              <a:gd name="connsiteY1637" fmla="*/ 560972 h 1542374"/>
              <a:gd name="connsiteX1638" fmla="*/ 770832 w 6798686"/>
              <a:gd name="connsiteY1638" fmla="*/ 543943 h 1542374"/>
              <a:gd name="connsiteX1639" fmla="*/ 796173 w 6798686"/>
              <a:gd name="connsiteY1639" fmla="*/ 533172 h 1542374"/>
              <a:gd name="connsiteX1640" fmla="*/ 1056881 w 6798686"/>
              <a:gd name="connsiteY1640" fmla="*/ 529076 h 1542374"/>
              <a:gd name="connsiteX1641" fmla="*/ 1088581 w 6798686"/>
              <a:gd name="connsiteY1641" fmla="*/ 565429 h 1542374"/>
              <a:gd name="connsiteX1642" fmla="*/ 1069311 w 6798686"/>
              <a:gd name="connsiteY1642" fmla="*/ 569339 h 1542374"/>
              <a:gd name="connsiteX1643" fmla="*/ 1061261 w 6798686"/>
              <a:gd name="connsiteY1643" fmla="*/ 570968 h 1542374"/>
              <a:gd name="connsiteX1644" fmla="*/ 1028851 w 6798686"/>
              <a:gd name="connsiteY1644" fmla="*/ 536454 h 1542374"/>
              <a:gd name="connsiteX1645" fmla="*/ 1056881 w 6798686"/>
              <a:gd name="connsiteY1645" fmla="*/ 529076 h 1542374"/>
              <a:gd name="connsiteX1646" fmla="*/ 3769957 w 6798686"/>
              <a:gd name="connsiteY1646" fmla="*/ 524944 h 1542374"/>
              <a:gd name="connsiteX1647" fmla="*/ 3717142 w 6798686"/>
              <a:gd name="connsiteY1647" fmla="*/ 572313 h 1542374"/>
              <a:gd name="connsiteX1648" fmla="*/ 3716797 w 6798686"/>
              <a:gd name="connsiteY1648" fmla="*/ 572626 h 1542374"/>
              <a:gd name="connsiteX1649" fmla="*/ 3652570 w 6798686"/>
              <a:gd name="connsiteY1649" fmla="*/ 585765 h 1542374"/>
              <a:gd name="connsiteX1650" fmla="*/ 3709189 w 6798686"/>
              <a:gd name="connsiteY1650" fmla="*/ 537397 h 1542374"/>
              <a:gd name="connsiteX1651" fmla="*/ 3769957 w 6798686"/>
              <a:gd name="connsiteY1651" fmla="*/ 524944 h 1542374"/>
              <a:gd name="connsiteX1652" fmla="*/ 1402027 w 6798686"/>
              <a:gd name="connsiteY1652" fmla="*/ 523914 h 1542374"/>
              <a:gd name="connsiteX1653" fmla="*/ 1662101 w 6798686"/>
              <a:gd name="connsiteY1653" fmla="*/ 549921 h 1542374"/>
              <a:gd name="connsiteX1654" fmla="*/ 1690977 w 6798686"/>
              <a:gd name="connsiteY1654" fmla="*/ 589208 h 1542374"/>
              <a:gd name="connsiteX1655" fmla="*/ 1447079 w 6798686"/>
              <a:gd name="connsiteY1655" fmla="*/ 570511 h 1542374"/>
              <a:gd name="connsiteX1656" fmla="*/ 1254535 w 6798686"/>
              <a:gd name="connsiteY1656" fmla="*/ 584478 h 1542374"/>
              <a:gd name="connsiteX1657" fmla="*/ 1227523 w 6798686"/>
              <a:gd name="connsiteY1657" fmla="*/ 544665 h 1542374"/>
              <a:gd name="connsiteX1658" fmla="*/ 1402027 w 6798686"/>
              <a:gd name="connsiteY1658" fmla="*/ 523914 h 1542374"/>
              <a:gd name="connsiteX1659" fmla="*/ 925394 w 6798686"/>
              <a:gd name="connsiteY1659" fmla="*/ 523691 h 1542374"/>
              <a:gd name="connsiteX1660" fmla="*/ 955057 w 6798686"/>
              <a:gd name="connsiteY1660" fmla="*/ 550530 h 1542374"/>
              <a:gd name="connsiteX1661" fmla="*/ 928487 w 6798686"/>
              <a:gd name="connsiteY1661" fmla="*/ 557672 h 1542374"/>
              <a:gd name="connsiteX1662" fmla="*/ 898670 w 6798686"/>
              <a:gd name="connsiteY1662" fmla="*/ 533097 h 1542374"/>
              <a:gd name="connsiteX1663" fmla="*/ 911638 w 6798686"/>
              <a:gd name="connsiteY1663" fmla="*/ 528531 h 1542374"/>
              <a:gd name="connsiteX1664" fmla="*/ 925394 w 6798686"/>
              <a:gd name="connsiteY1664" fmla="*/ 523691 h 1542374"/>
              <a:gd name="connsiteX1665" fmla="*/ 3540660 w 6798686"/>
              <a:gd name="connsiteY1665" fmla="*/ 523301 h 1542374"/>
              <a:gd name="connsiteX1666" fmla="*/ 3479162 w 6798686"/>
              <a:gd name="connsiteY1666" fmla="*/ 566013 h 1542374"/>
              <a:gd name="connsiteX1667" fmla="*/ 3413187 w 6798686"/>
              <a:gd name="connsiteY1667" fmla="*/ 590305 h 1542374"/>
              <a:gd name="connsiteX1668" fmla="*/ 3476587 w 6798686"/>
              <a:gd name="connsiteY1668" fmla="*/ 548967 h 1542374"/>
              <a:gd name="connsiteX1669" fmla="*/ 3540660 w 6798686"/>
              <a:gd name="connsiteY1669" fmla="*/ 523301 h 1542374"/>
              <a:gd name="connsiteX1670" fmla="*/ 3623041 w 6798686"/>
              <a:gd name="connsiteY1670" fmla="*/ 522588 h 1542374"/>
              <a:gd name="connsiteX1671" fmla="*/ 3561562 w 6798686"/>
              <a:gd name="connsiteY1671" fmla="*/ 570211 h 1542374"/>
              <a:gd name="connsiteX1672" fmla="*/ 3494877 w 6798686"/>
              <a:gd name="connsiteY1672" fmla="*/ 590534 h 1542374"/>
              <a:gd name="connsiteX1673" fmla="*/ 3559104 w 6798686"/>
              <a:gd name="connsiteY1673" fmla="*/ 543570 h 1542374"/>
              <a:gd name="connsiteX1674" fmla="*/ 3623041 w 6798686"/>
              <a:gd name="connsiteY1674" fmla="*/ 522588 h 1542374"/>
              <a:gd name="connsiteX1675" fmla="*/ 1089811 w 6798686"/>
              <a:gd name="connsiteY1675" fmla="*/ 520638 h 1542374"/>
              <a:gd name="connsiteX1676" fmla="*/ 1120954 w 6798686"/>
              <a:gd name="connsiteY1676" fmla="*/ 558930 h 1542374"/>
              <a:gd name="connsiteX1677" fmla="*/ 1093307 w 6798686"/>
              <a:gd name="connsiteY1677" fmla="*/ 564475 h 1542374"/>
              <a:gd name="connsiteX1678" fmla="*/ 1061415 w 6798686"/>
              <a:gd name="connsiteY1678" fmla="*/ 527899 h 1542374"/>
              <a:gd name="connsiteX1679" fmla="*/ 1089811 w 6798686"/>
              <a:gd name="connsiteY1679" fmla="*/ 520638 h 1542374"/>
              <a:gd name="connsiteX1680" fmla="*/ 827296 w 6798686"/>
              <a:gd name="connsiteY1680" fmla="*/ 519699 h 1542374"/>
              <a:gd name="connsiteX1681" fmla="*/ 856749 w 6798686"/>
              <a:gd name="connsiteY1681" fmla="*/ 541735 h 1542374"/>
              <a:gd name="connsiteX1682" fmla="*/ 830774 w 6798686"/>
              <a:gd name="connsiteY1682" fmla="*/ 550640 h 1542374"/>
              <a:gd name="connsiteX1683" fmla="*/ 801341 w 6798686"/>
              <a:gd name="connsiteY1683" fmla="*/ 530955 h 1542374"/>
              <a:gd name="connsiteX1684" fmla="*/ 827296 w 6798686"/>
              <a:gd name="connsiteY1684" fmla="*/ 519699 h 1542374"/>
              <a:gd name="connsiteX1685" fmla="*/ 3836526 w 6798686"/>
              <a:gd name="connsiteY1685" fmla="*/ 514166 h 1542374"/>
              <a:gd name="connsiteX1686" fmla="*/ 3795239 w 6798686"/>
              <a:gd name="connsiteY1686" fmla="*/ 552999 h 1542374"/>
              <a:gd name="connsiteX1687" fmla="*/ 3786786 w 6798686"/>
              <a:gd name="connsiteY1687" fmla="*/ 560893 h 1542374"/>
              <a:gd name="connsiteX1688" fmla="*/ 3724731 w 6798686"/>
              <a:gd name="connsiteY1688" fmla="*/ 571147 h 1542374"/>
              <a:gd name="connsiteX1689" fmla="*/ 3777757 w 6798686"/>
              <a:gd name="connsiteY1689" fmla="*/ 523541 h 1542374"/>
              <a:gd name="connsiteX1690" fmla="*/ 3836526 w 6798686"/>
              <a:gd name="connsiteY1690" fmla="*/ 514166 h 1542374"/>
              <a:gd name="connsiteX1691" fmla="*/ 3476376 w 6798686"/>
              <a:gd name="connsiteY1691" fmla="*/ 513115 h 1542374"/>
              <a:gd name="connsiteX1692" fmla="*/ 3471900 w 6798686"/>
              <a:gd name="connsiteY1692" fmla="*/ 515737 h 1542374"/>
              <a:gd name="connsiteX1693" fmla="*/ 3466636 w 6798686"/>
              <a:gd name="connsiteY1693" fmla="*/ 518254 h 1542374"/>
              <a:gd name="connsiteX1694" fmla="*/ 3470420 w 6798686"/>
              <a:gd name="connsiteY1694" fmla="*/ 516170 h 1542374"/>
              <a:gd name="connsiteX1695" fmla="*/ 3476376 w 6798686"/>
              <a:gd name="connsiteY1695" fmla="*/ 513115 h 1542374"/>
              <a:gd name="connsiteX1696" fmla="*/ 1640756 w 6798686"/>
              <a:gd name="connsiteY1696" fmla="*/ 512757 h 1542374"/>
              <a:gd name="connsiteX1697" fmla="*/ 1668364 w 6798686"/>
              <a:gd name="connsiteY1697" fmla="*/ 528381 h 1542374"/>
              <a:gd name="connsiteX1698" fmla="*/ 1696395 w 6798686"/>
              <a:gd name="connsiteY1698" fmla="*/ 557072 h 1542374"/>
              <a:gd name="connsiteX1699" fmla="*/ 1665905 w 6798686"/>
              <a:gd name="connsiteY1699" fmla="*/ 545397 h 1542374"/>
              <a:gd name="connsiteX1700" fmla="*/ 1640756 w 6798686"/>
              <a:gd name="connsiteY1700" fmla="*/ 512757 h 1542374"/>
              <a:gd name="connsiteX1701" fmla="*/ 1123105 w 6798686"/>
              <a:gd name="connsiteY1701" fmla="*/ 512448 h 1542374"/>
              <a:gd name="connsiteX1702" fmla="*/ 1153633 w 6798686"/>
              <a:gd name="connsiteY1702" fmla="*/ 552515 h 1542374"/>
              <a:gd name="connsiteX1703" fmla="*/ 1125507 w 6798686"/>
              <a:gd name="connsiteY1703" fmla="*/ 558023 h 1542374"/>
              <a:gd name="connsiteX1704" fmla="*/ 1094191 w 6798686"/>
              <a:gd name="connsiteY1704" fmla="*/ 519539 h 1542374"/>
              <a:gd name="connsiteX1705" fmla="*/ 1123105 w 6798686"/>
              <a:gd name="connsiteY1705" fmla="*/ 512448 h 1542374"/>
              <a:gd name="connsiteX1706" fmla="*/ 957497 w 6798686"/>
              <a:gd name="connsiteY1706" fmla="*/ 512444 h 1542374"/>
              <a:gd name="connsiteX1707" fmla="*/ 987295 w 6798686"/>
              <a:gd name="connsiteY1707" fmla="*/ 541818 h 1542374"/>
              <a:gd name="connsiteX1708" fmla="*/ 971791 w 6798686"/>
              <a:gd name="connsiteY1708" fmla="*/ 546004 h 1542374"/>
              <a:gd name="connsiteX1709" fmla="*/ 960168 w 6798686"/>
              <a:gd name="connsiteY1709" fmla="*/ 549147 h 1542374"/>
              <a:gd name="connsiteX1710" fmla="*/ 930177 w 6798686"/>
              <a:gd name="connsiteY1710" fmla="*/ 522010 h 1542374"/>
              <a:gd name="connsiteX1711" fmla="*/ 957497 w 6798686"/>
              <a:gd name="connsiteY1711" fmla="*/ 512444 h 1542374"/>
              <a:gd name="connsiteX1712" fmla="*/ 3900464 w 6798686"/>
              <a:gd name="connsiteY1712" fmla="*/ 506990 h 1542374"/>
              <a:gd name="connsiteX1713" fmla="*/ 3873337 w 6798686"/>
              <a:gd name="connsiteY1713" fmla="*/ 533683 h 1542374"/>
              <a:gd name="connsiteX1714" fmla="*/ 3854105 w 6798686"/>
              <a:gd name="connsiteY1714" fmla="*/ 552502 h 1542374"/>
              <a:gd name="connsiteX1715" fmla="*/ 3793914 w 6798686"/>
              <a:gd name="connsiteY1715" fmla="*/ 559854 h 1542374"/>
              <a:gd name="connsiteX1716" fmla="*/ 3798045 w 6798686"/>
              <a:gd name="connsiteY1716" fmla="*/ 555996 h 1542374"/>
              <a:gd name="connsiteX1717" fmla="*/ 3843481 w 6798686"/>
              <a:gd name="connsiteY1717" fmla="*/ 513232 h 1542374"/>
              <a:gd name="connsiteX1718" fmla="*/ 3900464 w 6798686"/>
              <a:gd name="connsiteY1718" fmla="*/ 506990 h 1542374"/>
              <a:gd name="connsiteX1719" fmla="*/ 3531957 w 6798686"/>
              <a:gd name="connsiteY1719" fmla="*/ 506802 h 1542374"/>
              <a:gd name="connsiteX1720" fmla="*/ 3477029 w 6798686"/>
              <a:gd name="connsiteY1720" fmla="*/ 543042 h 1542374"/>
              <a:gd name="connsiteX1721" fmla="*/ 3422256 w 6798686"/>
              <a:gd name="connsiteY1721" fmla="*/ 565410 h 1542374"/>
              <a:gd name="connsiteX1722" fmla="*/ 3417030 w 6798686"/>
              <a:gd name="connsiteY1722" fmla="*/ 567560 h 1542374"/>
              <a:gd name="connsiteX1723" fmla="*/ 3473629 w 6798686"/>
              <a:gd name="connsiteY1723" fmla="*/ 532552 h 1542374"/>
              <a:gd name="connsiteX1724" fmla="*/ 3509229 w 6798686"/>
              <a:gd name="connsiteY1724" fmla="*/ 516792 h 1542374"/>
              <a:gd name="connsiteX1725" fmla="*/ 3531957 w 6798686"/>
              <a:gd name="connsiteY1725" fmla="*/ 506802 h 1542374"/>
              <a:gd name="connsiteX1726" fmla="*/ 858728 w 6798686"/>
              <a:gd name="connsiteY1726" fmla="*/ 505958 h 1542374"/>
              <a:gd name="connsiteX1727" fmla="*/ 888545 w 6798686"/>
              <a:gd name="connsiteY1727" fmla="*/ 530634 h 1542374"/>
              <a:gd name="connsiteX1728" fmla="*/ 862032 w 6798686"/>
              <a:gd name="connsiteY1728" fmla="*/ 539902 h 1542374"/>
              <a:gd name="connsiteX1729" fmla="*/ 832176 w 6798686"/>
              <a:gd name="connsiteY1729" fmla="*/ 517572 h 1542374"/>
              <a:gd name="connsiteX1730" fmla="*/ 855308 w 6798686"/>
              <a:gd name="connsiteY1730" fmla="*/ 507455 h 1542374"/>
              <a:gd name="connsiteX1731" fmla="*/ 858728 w 6798686"/>
              <a:gd name="connsiteY1731" fmla="*/ 505958 h 1542374"/>
              <a:gd name="connsiteX1732" fmla="*/ 1156765 w 6798686"/>
              <a:gd name="connsiteY1732" fmla="*/ 504602 h 1542374"/>
              <a:gd name="connsiteX1733" fmla="*/ 1186620 w 6798686"/>
              <a:gd name="connsiteY1733" fmla="*/ 546298 h 1542374"/>
              <a:gd name="connsiteX1734" fmla="*/ 1158033 w 6798686"/>
              <a:gd name="connsiteY1734" fmla="*/ 551673 h 1542374"/>
              <a:gd name="connsiteX1735" fmla="*/ 1127370 w 6798686"/>
              <a:gd name="connsiteY1735" fmla="*/ 511428 h 1542374"/>
              <a:gd name="connsiteX1736" fmla="*/ 1156765 w 6798686"/>
              <a:gd name="connsiteY1736" fmla="*/ 504602 h 1542374"/>
              <a:gd name="connsiteX1737" fmla="*/ 3962135 w 6798686"/>
              <a:gd name="connsiteY1737" fmla="*/ 503382 h 1542374"/>
              <a:gd name="connsiteX1738" fmla="*/ 3951434 w 6798686"/>
              <a:gd name="connsiteY1738" fmla="*/ 514364 h 1542374"/>
              <a:gd name="connsiteX1739" fmla="*/ 3918466 w 6798686"/>
              <a:gd name="connsiteY1739" fmla="*/ 548063 h 1542374"/>
              <a:gd name="connsiteX1740" fmla="*/ 3860465 w 6798686"/>
              <a:gd name="connsiteY1740" fmla="*/ 551900 h 1542374"/>
              <a:gd name="connsiteX1741" fmla="*/ 3876142 w 6798686"/>
              <a:gd name="connsiteY1741" fmla="*/ 536550 h 1542374"/>
              <a:gd name="connsiteX1742" fmla="*/ 3906708 w 6798686"/>
              <a:gd name="connsiteY1742" fmla="*/ 506475 h 1542374"/>
              <a:gd name="connsiteX1743" fmla="*/ 3956410 w 6798686"/>
              <a:gd name="connsiteY1743" fmla="*/ 503547 h 1542374"/>
              <a:gd name="connsiteX1744" fmla="*/ 3962135 w 6798686"/>
              <a:gd name="connsiteY1744" fmla="*/ 503382 h 1542374"/>
              <a:gd name="connsiteX1745" fmla="*/ 4022326 w 6798686"/>
              <a:gd name="connsiteY1745" fmla="*/ 502740 h 1542374"/>
              <a:gd name="connsiteX1746" fmla="*/ 3980982 w 6798686"/>
              <a:gd name="connsiteY1746" fmla="*/ 546757 h 1542374"/>
              <a:gd name="connsiteX1747" fmla="*/ 3924191 w 6798686"/>
              <a:gd name="connsiteY1747" fmla="*/ 547845 h 1542374"/>
              <a:gd name="connsiteX1748" fmla="*/ 3954239 w 6798686"/>
              <a:gd name="connsiteY1748" fmla="*/ 517109 h 1542374"/>
              <a:gd name="connsiteX1749" fmla="*/ 3967783 w 6798686"/>
              <a:gd name="connsiteY1749" fmla="*/ 503221 h 1542374"/>
              <a:gd name="connsiteX1750" fmla="*/ 4022326 w 6798686"/>
              <a:gd name="connsiteY1750" fmla="*/ 502740 h 1542374"/>
              <a:gd name="connsiteX1751" fmla="*/ 989966 w 6798686"/>
              <a:gd name="connsiteY1751" fmla="*/ 501234 h 1542374"/>
              <a:gd name="connsiteX1752" fmla="*/ 992117 w 6798686"/>
              <a:gd name="connsiteY1752" fmla="*/ 503530 h 1542374"/>
              <a:gd name="connsiteX1753" fmla="*/ 1019821 w 6798686"/>
              <a:gd name="connsiteY1753" fmla="*/ 533078 h 1542374"/>
              <a:gd name="connsiteX1754" fmla="*/ 992175 w 6798686"/>
              <a:gd name="connsiteY1754" fmla="*/ 540502 h 1542374"/>
              <a:gd name="connsiteX1755" fmla="*/ 962089 w 6798686"/>
              <a:gd name="connsiteY1755" fmla="*/ 510848 h 1542374"/>
              <a:gd name="connsiteX1756" fmla="*/ 989966 w 6798686"/>
              <a:gd name="connsiteY1756" fmla="*/ 501234 h 1542374"/>
              <a:gd name="connsiteX1757" fmla="*/ 3696489 w 6798686"/>
              <a:gd name="connsiteY1757" fmla="*/ 500750 h 1542374"/>
              <a:gd name="connsiteX1758" fmla="*/ 3637335 w 6798686"/>
              <a:gd name="connsiteY1758" fmla="*/ 549168 h 1542374"/>
              <a:gd name="connsiteX1759" fmla="*/ 3573263 w 6798686"/>
              <a:gd name="connsiteY1759" fmla="*/ 566805 h 1542374"/>
              <a:gd name="connsiteX1760" fmla="*/ 3635126 w 6798686"/>
              <a:gd name="connsiteY1760" fmla="*/ 518817 h 1542374"/>
              <a:gd name="connsiteX1761" fmla="*/ 3696489 w 6798686"/>
              <a:gd name="connsiteY1761" fmla="*/ 500750 h 1542374"/>
              <a:gd name="connsiteX1762" fmla="*/ 3516683 w 6798686"/>
              <a:gd name="connsiteY1762" fmla="*/ 500045 h 1542374"/>
              <a:gd name="connsiteX1763" fmla="*/ 3474032 w 6798686"/>
              <a:gd name="connsiteY1763" fmla="*/ 526640 h 1542374"/>
              <a:gd name="connsiteX1764" fmla="*/ 3428020 w 6798686"/>
              <a:gd name="connsiteY1764" fmla="*/ 547055 h 1542374"/>
              <a:gd name="connsiteX1765" fmla="*/ 3471515 w 6798686"/>
              <a:gd name="connsiteY1765" fmla="*/ 521635 h 1542374"/>
              <a:gd name="connsiteX1766" fmla="*/ 3516683 w 6798686"/>
              <a:gd name="connsiteY1766" fmla="*/ 500045 h 1542374"/>
              <a:gd name="connsiteX1767" fmla="*/ 1190809 w 6798686"/>
              <a:gd name="connsiteY1767" fmla="*/ 497196 h 1542374"/>
              <a:gd name="connsiteX1768" fmla="*/ 1219973 w 6798686"/>
              <a:gd name="connsiteY1768" fmla="*/ 540367 h 1542374"/>
              <a:gd name="connsiteX1769" fmla="*/ 1190905 w 6798686"/>
              <a:gd name="connsiteY1769" fmla="*/ 545506 h 1542374"/>
              <a:gd name="connsiteX1770" fmla="*/ 1160915 w 6798686"/>
              <a:gd name="connsiteY1770" fmla="*/ 503659 h 1542374"/>
              <a:gd name="connsiteX1771" fmla="*/ 1190809 w 6798686"/>
              <a:gd name="connsiteY1771" fmla="*/ 497196 h 1542374"/>
              <a:gd name="connsiteX1772" fmla="*/ 3619641 w 6798686"/>
              <a:gd name="connsiteY1772" fmla="*/ 493173 h 1542374"/>
              <a:gd name="connsiteX1773" fmla="*/ 3559104 w 6798686"/>
              <a:gd name="connsiteY1773" fmla="*/ 537943 h 1542374"/>
              <a:gd name="connsiteX1774" fmla="*/ 3496146 w 6798686"/>
              <a:gd name="connsiteY1774" fmla="*/ 559894 h 1542374"/>
              <a:gd name="connsiteX1775" fmla="*/ 3558950 w 6798686"/>
              <a:gd name="connsiteY1775" fmla="*/ 516146 h 1542374"/>
              <a:gd name="connsiteX1776" fmla="*/ 3619641 w 6798686"/>
              <a:gd name="connsiteY1776" fmla="*/ 493173 h 1542374"/>
              <a:gd name="connsiteX1777" fmla="*/ 890524 w 6798686"/>
              <a:gd name="connsiteY1777" fmla="*/ 492068 h 1542374"/>
              <a:gd name="connsiteX1778" fmla="*/ 920610 w 6798686"/>
              <a:gd name="connsiteY1778" fmla="*/ 519355 h 1542374"/>
              <a:gd name="connsiteX1779" fmla="*/ 909755 w 6798686"/>
              <a:gd name="connsiteY1779" fmla="*/ 523174 h 1542374"/>
              <a:gd name="connsiteX1780" fmla="*/ 893540 w 6798686"/>
              <a:gd name="connsiteY1780" fmla="*/ 528876 h 1542374"/>
              <a:gd name="connsiteX1781" fmla="*/ 863377 w 6798686"/>
              <a:gd name="connsiteY1781" fmla="*/ 503920 h 1542374"/>
              <a:gd name="connsiteX1782" fmla="*/ 890524 w 6798686"/>
              <a:gd name="connsiteY1782" fmla="*/ 492068 h 1542374"/>
              <a:gd name="connsiteX1783" fmla="*/ 1022914 w 6798686"/>
              <a:gd name="connsiteY1783" fmla="*/ 490124 h 1542374"/>
              <a:gd name="connsiteX1784" fmla="*/ 1050868 w 6798686"/>
              <a:gd name="connsiteY1784" fmla="*/ 522193 h 1542374"/>
              <a:gd name="connsiteX1785" fmla="*/ 1052770 w 6798686"/>
              <a:gd name="connsiteY1785" fmla="*/ 524369 h 1542374"/>
              <a:gd name="connsiteX1786" fmla="*/ 1024509 w 6798686"/>
              <a:gd name="connsiteY1786" fmla="*/ 531825 h 1542374"/>
              <a:gd name="connsiteX1787" fmla="*/ 995249 w 6798686"/>
              <a:gd name="connsiteY1787" fmla="*/ 500602 h 1542374"/>
              <a:gd name="connsiteX1788" fmla="*/ 994403 w 6798686"/>
              <a:gd name="connsiteY1788" fmla="*/ 499712 h 1542374"/>
              <a:gd name="connsiteX1789" fmla="*/ 1022914 w 6798686"/>
              <a:gd name="connsiteY1789" fmla="*/ 490124 h 1542374"/>
              <a:gd name="connsiteX1790" fmla="*/ 3765941 w 6798686"/>
              <a:gd name="connsiteY1790" fmla="*/ 482838 h 1542374"/>
              <a:gd name="connsiteX1791" fmla="*/ 3709189 w 6798686"/>
              <a:gd name="connsiteY1791" fmla="*/ 531764 h 1542374"/>
              <a:gd name="connsiteX1792" fmla="*/ 3647460 w 6798686"/>
              <a:gd name="connsiteY1792" fmla="*/ 546561 h 1542374"/>
              <a:gd name="connsiteX1793" fmla="*/ 3706825 w 6798686"/>
              <a:gd name="connsiteY1793" fmla="*/ 497905 h 1542374"/>
              <a:gd name="connsiteX1794" fmla="*/ 3765941 w 6798686"/>
              <a:gd name="connsiteY1794" fmla="*/ 482838 h 1542374"/>
              <a:gd name="connsiteX1795" fmla="*/ 1614877 w 6798686"/>
              <a:gd name="connsiteY1795" fmla="*/ 481788 h 1542374"/>
              <a:gd name="connsiteX1796" fmla="*/ 1630266 w 6798686"/>
              <a:gd name="connsiteY1796" fmla="*/ 493849 h 1542374"/>
              <a:gd name="connsiteX1797" fmla="*/ 1650554 w 6798686"/>
              <a:gd name="connsiteY1797" fmla="*/ 511549 h 1542374"/>
              <a:gd name="connsiteX1798" fmla="*/ 1632437 w 6798686"/>
              <a:gd name="connsiteY1798" fmla="*/ 502492 h 1542374"/>
              <a:gd name="connsiteX1799" fmla="*/ 1614877 w 6798686"/>
              <a:gd name="connsiteY1799" fmla="*/ 481788 h 1542374"/>
              <a:gd name="connsiteX1800" fmla="*/ 1056170 w 6798686"/>
              <a:gd name="connsiteY1800" fmla="*/ 479292 h 1542374"/>
              <a:gd name="connsiteX1801" fmla="*/ 1085911 w 6798686"/>
              <a:gd name="connsiteY1801" fmla="*/ 515858 h 1542374"/>
              <a:gd name="connsiteX1802" fmla="*/ 1057304 w 6798686"/>
              <a:gd name="connsiteY1802" fmla="*/ 523192 h 1542374"/>
              <a:gd name="connsiteX1803" fmla="*/ 1054038 w 6798686"/>
              <a:gd name="connsiteY1803" fmla="*/ 519441 h 1542374"/>
              <a:gd name="connsiteX1804" fmla="*/ 1027237 w 6798686"/>
              <a:gd name="connsiteY1804" fmla="*/ 488698 h 1542374"/>
              <a:gd name="connsiteX1805" fmla="*/ 1056170 w 6798686"/>
              <a:gd name="connsiteY1805" fmla="*/ 479292 h 1542374"/>
              <a:gd name="connsiteX1806" fmla="*/ 922723 w 6798686"/>
              <a:gd name="connsiteY1806" fmla="*/ 478145 h 1542374"/>
              <a:gd name="connsiteX1807" fmla="*/ 934231 w 6798686"/>
              <a:gd name="connsiteY1807" fmla="*/ 489495 h 1542374"/>
              <a:gd name="connsiteX1808" fmla="*/ 952982 w 6798686"/>
              <a:gd name="connsiteY1808" fmla="*/ 508006 h 1542374"/>
              <a:gd name="connsiteX1809" fmla="*/ 925374 w 6798686"/>
              <a:gd name="connsiteY1809" fmla="*/ 517676 h 1542374"/>
              <a:gd name="connsiteX1810" fmla="*/ 895000 w 6798686"/>
              <a:gd name="connsiteY1810" fmla="*/ 490122 h 1542374"/>
              <a:gd name="connsiteX1811" fmla="*/ 922723 w 6798686"/>
              <a:gd name="connsiteY1811" fmla="*/ 478145 h 1542374"/>
              <a:gd name="connsiteX1812" fmla="*/ 3614934 w 6798686"/>
              <a:gd name="connsiteY1812" fmla="*/ 471163 h 1542374"/>
              <a:gd name="connsiteX1813" fmla="*/ 3559161 w 6798686"/>
              <a:gd name="connsiteY1813" fmla="*/ 510346 h 1542374"/>
              <a:gd name="connsiteX1814" fmla="*/ 3499277 w 6798686"/>
              <a:gd name="connsiteY1814" fmla="*/ 534048 h 1542374"/>
              <a:gd name="connsiteX1815" fmla="*/ 3556836 w 6798686"/>
              <a:gd name="connsiteY1815" fmla="*/ 495960 h 1542374"/>
              <a:gd name="connsiteX1816" fmla="*/ 3614934 w 6798686"/>
              <a:gd name="connsiteY1816" fmla="*/ 471163 h 1542374"/>
              <a:gd name="connsiteX1817" fmla="*/ 1437631 w 6798686"/>
              <a:gd name="connsiteY1817" fmla="*/ 468874 h 1542374"/>
              <a:gd name="connsiteX1818" fmla="*/ 1628595 w 6798686"/>
              <a:gd name="connsiteY1818" fmla="*/ 506898 h 1542374"/>
              <a:gd name="connsiteX1819" fmla="*/ 1656337 w 6798686"/>
              <a:gd name="connsiteY1819" fmla="*/ 542265 h 1542374"/>
              <a:gd name="connsiteX1820" fmla="*/ 1401719 w 6798686"/>
              <a:gd name="connsiteY1820" fmla="*/ 518421 h 1542374"/>
              <a:gd name="connsiteX1821" fmla="*/ 1224123 w 6798686"/>
              <a:gd name="connsiteY1821" fmla="*/ 539660 h 1542374"/>
              <a:gd name="connsiteX1822" fmla="*/ 1194863 w 6798686"/>
              <a:gd name="connsiteY1822" fmla="*/ 496348 h 1542374"/>
              <a:gd name="connsiteX1823" fmla="*/ 1356821 w 6798686"/>
              <a:gd name="connsiteY1823" fmla="*/ 471903 h 1542374"/>
              <a:gd name="connsiteX1824" fmla="*/ 1358857 w 6798686"/>
              <a:gd name="connsiteY1824" fmla="*/ 471736 h 1542374"/>
              <a:gd name="connsiteX1825" fmla="*/ 1437631 w 6798686"/>
              <a:gd name="connsiteY1825" fmla="*/ 468874 h 1542374"/>
              <a:gd name="connsiteX1826" fmla="*/ 1089849 w 6798686"/>
              <a:gd name="connsiteY1826" fmla="*/ 468817 h 1542374"/>
              <a:gd name="connsiteX1827" fmla="*/ 1119397 w 6798686"/>
              <a:gd name="connsiteY1827" fmla="*/ 507591 h 1542374"/>
              <a:gd name="connsiteX1828" fmla="*/ 1090310 w 6798686"/>
              <a:gd name="connsiteY1828" fmla="*/ 514752 h 1542374"/>
              <a:gd name="connsiteX1829" fmla="*/ 1089657 w 6798686"/>
              <a:gd name="connsiteY1829" fmla="*/ 513947 h 1542374"/>
              <a:gd name="connsiteX1830" fmla="*/ 1060378 w 6798686"/>
              <a:gd name="connsiteY1830" fmla="*/ 477955 h 1542374"/>
              <a:gd name="connsiteX1831" fmla="*/ 1089849 w 6798686"/>
              <a:gd name="connsiteY1831" fmla="*/ 468817 h 1542374"/>
              <a:gd name="connsiteX1832" fmla="*/ 3832069 w 6798686"/>
              <a:gd name="connsiteY1832" fmla="*/ 468771 h 1542374"/>
              <a:gd name="connsiteX1833" fmla="*/ 3777680 w 6798686"/>
              <a:gd name="connsiteY1833" fmla="*/ 517962 h 1542374"/>
              <a:gd name="connsiteX1834" fmla="*/ 3718007 w 6798686"/>
              <a:gd name="connsiteY1834" fmla="*/ 529831 h 1542374"/>
              <a:gd name="connsiteX1835" fmla="*/ 3774894 w 6798686"/>
              <a:gd name="connsiteY1835" fmla="*/ 480760 h 1542374"/>
              <a:gd name="connsiteX1836" fmla="*/ 3832069 w 6798686"/>
              <a:gd name="connsiteY1836" fmla="*/ 468771 h 1542374"/>
              <a:gd name="connsiteX1837" fmla="*/ 3694107 w 6798686"/>
              <a:gd name="connsiteY1837" fmla="*/ 467025 h 1542374"/>
              <a:gd name="connsiteX1838" fmla="*/ 3634799 w 6798686"/>
              <a:gd name="connsiteY1838" fmla="*/ 513420 h 1542374"/>
              <a:gd name="connsiteX1839" fmla="*/ 3573128 w 6798686"/>
              <a:gd name="connsiteY1839" fmla="*/ 533240 h 1542374"/>
              <a:gd name="connsiteX1840" fmla="*/ 3634607 w 6798686"/>
              <a:gd name="connsiteY1840" fmla="*/ 487724 h 1542374"/>
              <a:gd name="connsiteX1841" fmla="*/ 3694107 w 6798686"/>
              <a:gd name="connsiteY1841" fmla="*/ 467025 h 1542374"/>
              <a:gd name="connsiteX1842" fmla="*/ 955345 w 6798686"/>
              <a:gd name="connsiteY1842" fmla="*/ 464308 h 1542374"/>
              <a:gd name="connsiteX1843" fmla="*/ 985700 w 6798686"/>
              <a:gd name="connsiteY1843" fmla="*/ 496688 h 1542374"/>
              <a:gd name="connsiteX1844" fmla="*/ 957574 w 6798686"/>
              <a:gd name="connsiteY1844" fmla="*/ 506402 h 1542374"/>
              <a:gd name="connsiteX1845" fmla="*/ 937286 w 6798686"/>
              <a:gd name="connsiteY1845" fmla="*/ 486387 h 1542374"/>
              <a:gd name="connsiteX1846" fmla="*/ 927046 w 6798686"/>
              <a:gd name="connsiteY1846" fmla="*/ 476291 h 1542374"/>
              <a:gd name="connsiteX1847" fmla="*/ 955345 w 6798686"/>
              <a:gd name="connsiteY1847" fmla="*/ 464308 h 1542374"/>
              <a:gd name="connsiteX1848" fmla="*/ 1123970 w 6798686"/>
              <a:gd name="connsiteY1848" fmla="*/ 458812 h 1542374"/>
              <a:gd name="connsiteX1849" fmla="*/ 1153230 w 6798686"/>
              <a:gd name="connsiteY1849" fmla="*/ 499670 h 1542374"/>
              <a:gd name="connsiteX1850" fmla="*/ 1123662 w 6798686"/>
              <a:gd name="connsiteY1850" fmla="*/ 506562 h 1542374"/>
              <a:gd name="connsiteX1851" fmla="*/ 1093961 w 6798686"/>
              <a:gd name="connsiteY1851" fmla="*/ 467572 h 1542374"/>
              <a:gd name="connsiteX1852" fmla="*/ 1123970 w 6798686"/>
              <a:gd name="connsiteY1852" fmla="*/ 458812 h 1542374"/>
              <a:gd name="connsiteX1853" fmla="*/ 3895373 w 6798686"/>
              <a:gd name="connsiteY1853" fmla="*/ 458456 h 1542374"/>
              <a:gd name="connsiteX1854" fmla="*/ 3843366 w 6798686"/>
              <a:gd name="connsiteY1854" fmla="*/ 507699 h 1542374"/>
              <a:gd name="connsiteX1855" fmla="*/ 3785499 w 6798686"/>
              <a:gd name="connsiteY1855" fmla="*/ 516563 h 1542374"/>
              <a:gd name="connsiteX1856" fmla="*/ 3839907 w 6798686"/>
              <a:gd name="connsiteY1856" fmla="*/ 467323 h 1542374"/>
              <a:gd name="connsiteX1857" fmla="*/ 3895373 w 6798686"/>
              <a:gd name="connsiteY1857" fmla="*/ 458456 h 1542374"/>
              <a:gd name="connsiteX1858" fmla="*/ 3605635 w 6798686"/>
              <a:gd name="connsiteY1858" fmla="*/ 457851 h 1542374"/>
              <a:gd name="connsiteX1859" fmla="*/ 3557067 w 6798686"/>
              <a:gd name="connsiteY1859" fmla="*/ 490156 h 1542374"/>
              <a:gd name="connsiteX1860" fmla="*/ 3507116 w 6798686"/>
              <a:gd name="connsiteY1860" fmla="*/ 511999 h 1542374"/>
              <a:gd name="connsiteX1861" fmla="*/ 3505444 w 6798686"/>
              <a:gd name="connsiteY1861" fmla="*/ 512736 h 1542374"/>
              <a:gd name="connsiteX1862" fmla="*/ 3554607 w 6798686"/>
              <a:gd name="connsiteY1862" fmla="*/ 481985 h 1542374"/>
              <a:gd name="connsiteX1863" fmla="*/ 3594146 w 6798686"/>
              <a:gd name="connsiteY1863" fmla="*/ 463250 h 1542374"/>
              <a:gd name="connsiteX1864" fmla="*/ 3605635 w 6798686"/>
              <a:gd name="connsiteY1864" fmla="*/ 457851 h 1542374"/>
              <a:gd name="connsiteX1865" fmla="*/ 3584079 w 6798686"/>
              <a:gd name="connsiteY1865" fmla="*/ 457849 h 1542374"/>
              <a:gd name="connsiteX1866" fmla="*/ 3554858 w 6798686"/>
              <a:gd name="connsiteY1866" fmla="*/ 476164 h 1542374"/>
              <a:gd name="connsiteX1867" fmla="*/ 3523677 w 6798686"/>
              <a:gd name="connsiteY1867" fmla="*/ 491007 h 1542374"/>
              <a:gd name="connsiteX1868" fmla="*/ 3552937 w 6798686"/>
              <a:gd name="connsiteY1868" fmla="*/ 473784 h 1542374"/>
              <a:gd name="connsiteX1869" fmla="*/ 3584079 w 6798686"/>
              <a:gd name="connsiteY1869" fmla="*/ 457849 h 1542374"/>
              <a:gd name="connsiteX1870" fmla="*/ 3956294 w 6798686"/>
              <a:gd name="connsiteY1870" fmla="*/ 451821 h 1542374"/>
              <a:gd name="connsiteX1871" fmla="*/ 3906574 w 6798686"/>
              <a:gd name="connsiteY1871" fmla="*/ 500969 h 1542374"/>
              <a:gd name="connsiteX1872" fmla="*/ 3850340 w 6798686"/>
              <a:gd name="connsiteY1872" fmla="*/ 506767 h 1542374"/>
              <a:gd name="connsiteX1873" fmla="*/ 3902328 w 6798686"/>
              <a:gd name="connsiteY1873" fmla="*/ 457519 h 1542374"/>
              <a:gd name="connsiteX1874" fmla="*/ 3956294 w 6798686"/>
              <a:gd name="connsiteY1874" fmla="*/ 451821 h 1542374"/>
              <a:gd name="connsiteX1875" fmla="*/ 988429 w 6798686"/>
              <a:gd name="connsiteY1875" fmla="*/ 450675 h 1542374"/>
              <a:gd name="connsiteX1876" fmla="*/ 1018860 w 6798686"/>
              <a:gd name="connsiteY1876" fmla="*/ 485484 h 1542374"/>
              <a:gd name="connsiteX1877" fmla="*/ 990157 w 6798686"/>
              <a:gd name="connsiteY1877" fmla="*/ 495169 h 1542374"/>
              <a:gd name="connsiteX1878" fmla="*/ 959553 w 6798686"/>
              <a:gd name="connsiteY1878" fmla="*/ 462545 h 1542374"/>
              <a:gd name="connsiteX1879" fmla="*/ 988429 w 6798686"/>
              <a:gd name="connsiteY1879" fmla="*/ 450675 h 1542374"/>
              <a:gd name="connsiteX1880" fmla="*/ 1158533 w 6798686"/>
              <a:gd name="connsiteY1880" fmla="*/ 449406 h 1542374"/>
              <a:gd name="connsiteX1881" fmla="*/ 1187427 w 6798686"/>
              <a:gd name="connsiteY1881" fmla="*/ 492189 h 1542374"/>
              <a:gd name="connsiteX1882" fmla="*/ 1157399 w 6798686"/>
              <a:gd name="connsiteY1882" fmla="*/ 498727 h 1542374"/>
              <a:gd name="connsiteX1883" fmla="*/ 1128004 w 6798686"/>
              <a:gd name="connsiteY1883" fmla="*/ 457680 h 1542374"/>
              <a:gd name="connsiteX1884" fmla="*/ 1158533 w 6798686"/>
              <a:gd name="connsiteY1884" fmla="*/ 449406 h 1542374"/>
              <a:gd name="connsiteX1885" fmla="*/ 4015103 w 6798686"/>
              <a:gd name="connsiteY1885" fmla="*/ 448860 h 1542374"/>
              <a:gd name="connsiteX1886" fmla="*/ 3967649 w 6798686"/>
              <a:gd name="connsiteY1886" fmla="*/ 497720 h 1542374"/>
              <a:gd name="connsiteX1887" fmla="*/ 3956217 w 6798686"/>
              <a:gd name="connsiteY1887" fmla="*/ 498051 h 1542374"/>
              <a:gd name="connsiteX1888" fmla="*/ 3912817 w 6798686"/>
              <a:gd name="connsiteY1888" fmla="*/ 500452 h 1542374"/>
              <a:gd name="connsiteX1889" fmla="*/ 3962481 w 6798686"/>
              <a:gd name="connsiteY1889" fmla="*/ 451352 h 1542374"/>
              <a:gd name="connsiteX1890" fmla="*/ 4015103 w 6798686"/>
              <a:gd name="connsiteY1890" fmla="*/ 448860 h 1542374"/>
              <a:gd name="connsiteX1891" fmla="*/ 4020655 w 6798686"/>
              <a:gd name="connsiteY1891" fmla="*/ 448777 h 1542374"/>
              <a:gd name="connsiteX1892" fmla="*/ 4058100 w 6798686"/>
              <a:gd name="connsiteY1892" fmla="*/ 449035 h 1542374"/>
              <a:gd name="connsiteX1893" fmla="*/ 4072047 w 6798686"/>
              <a:gd name="connsiteY1893" fmla="*/ 449532 h 1542374"/>
              <a:gd name="connsiteX1894" fmla="*/ 4027418 w 6798686"/>
              <a:gd name="connsiteY1894" fmla="*/ 497301 h 1542374"/>
              <a:gd name="connsiteX1895" fmla="*/ 3973278 w 6798686"/>
              <a:gd name="connsiteY1895" fmla="*/ 497563 h 1542374"/>
              <a:gd name="connsiteX1896" fmla="*/ 4020655 w 6798686"/>
              <a:gd name="connsiteY1896" fmla="*/ 448777 h 1542374"/>
              <a:gd name="connsiteX1897" fmla="*/ 3764039 w 6798686"/>
              <a:gd name="connsiteY1897" fmla="*/ 445044 h 1542374"/>
              <a:gd name="connsiteX1898" fmla="*/ 3706383 w 6798686"/>
              <a:gd name="connsiteY1898" fmla="*/ 492616 h 1542374"/>
              <a:gd name="connsiteX1899" fmla="*/ 3695952 w 6798686"/>
              <a:gd name="connsiteY1899" fmla="*/ 495467 h 1542374"/>
              <a:gd name="connsiteX1900" fmla="*/ 3646711 w 6798686"/>
              <a:gd name="connsiteY1900" fmla="*/ 509776 h 1542374"/>
              <a:gd name="connsiteX1901" fmla="*/ 3706557 w 6798686"/>
              <a:gd name="connsiteY1901" fmla="*/ 462912 h 1542374"/>
              <a:gd name="connsiteX1902" fmla="*/ 3764039 w 6798686"/>
              <a:gd name="connsiteY1902" fmla="*/ 445044 h 1542374"/>
              <a:gd name="connsiteX1903" fmla="*/ 3690668 w 6798686"/>
              <a:gd name="connsiteY1903" fmla="*/ 440332 h 1542374"/>
              <a:gd name="connsiteX1904" fmla="*/ 3634627 w 6798686"/>
              <a:gd name="connsiteY1904" fmla="*/ 482053 h 1542374"/>
              <a:gd name="connsiteX1905" fmla="*/ 3577029 w 6798686"/>
              <a:gd name="connsiteY1905" fmla="*/ 503468 h 1542374"/>
              <a:gd name="connsiteX1906" fmla="*/ 3634568 w 6798686"/>
              <a:gd name="connsiteY1906" fmla="*/ 462979 h 1542374"/>
              <a:gd name="connsiteX1907" fmla="*/ 3690668 w 6798686"/>
              <a:gd name="connsiteY1907" fmla="*/ 440332 h 1542374"/>
              <a:gd name="connsiteX1908" fmla="*/ 1021973 w 6798686"/>
              <a:gd name="connsiteY1908" fmla="*/ 437373 h 1542374"/>
              <a:gd name="connsiteX1909" fmla="*/ 1052328 w 6798686"/>
              <a:gd name="connsiteY1909" fmla="*/ 474562 h 1542374"/>
              <a:gd name="connsiteX1910" fmla="*/ 1023183 w 6798686"/>
              <a:gd name="connsiteY1910" fmla="*/ 484055 h 1542374"/>
              <a:gd name="connsiteX1911" fmla="*/ 992540 w 6798686"/>
              <a:gd name="connsiteY1911" fmla="*/ 449008 h 1542374"/>
              <a:gd name="connsiteX1912" fmla="*/ 1021973 w 6798686"/>
              <a:gd name="connsiteY1912" fmla="*/ 437373 h 1542374"/>
              <a:gd name="connsiteX1913" fmla="*/ 3830398 w 6798686"/>
              <a:gd name="connsiteY1913" fmla="*/ 426983 h 1542374"/>
              <a:gd name="connsiteX1914" fmla="*/ 3774337 w 6798686"/>
              <a:gd name="connsiteY1914" fmla="*/ 475576 h 1542374"/>
              <a:gd name="connsiteX1915" fmla="*/ 3716566 w 6798686"/>
              <a:gd name="connsiteY1915" fmla="*/ 489882 h 1542374"/>
              <a:gd name="connsiteX1916" fmla="*/ 3774606 w 6798686"/>
              <a:gd name="connsiteY1916" fmla="*/ 441972 h 1542374"/>
              <a:gd name="connsiteX1917" fmla="*/ 3830398 w 6798686"/>
              <a:gd name="connsiteY1917" fmla="*/ 426983 h 1542374"/>
              <a:gd name="connsiteX1918" fmla="*/ 1055997 w 6798686"/>
              <a:gd name="connsiteY1918" fmla="*/ 424534 h 1542374"/>
              <a:gd name="connsiteX1919" fmla="*/ 1086180 w 6798686"/>
              <a:gd name="connsiteY1919" fmla="*/ 463999 h 1542374"/>
              <a:gd name="connsiteX1920" fmla="*/ 1056516 w 6798686"/>
              <a:gd name="connsiteY1920" fmla="*/ 473217 h 1542374"/>
              <a:gd name="connsiteX1921" fmla="*/ 1025988 w 6798686"/>
              <a:gd name="connsiteY1921" fmla="*/ 435815 h 1542374"/>
              <a:gd name="connsiteX1922" fmla="*/ 1055997 w 6798686"/>
              <a:gd name="connsiteY1922" fmla="*/ 424534 h 1542374"/>
              <a:gd name="connsiteX1923" fmla="*/ 3637815 w 6798686"/>
              <a:gd name="connsiteY1923" fmla="*/ 424172 h 1542374"/>
              <a:gd name="connsiteX1924" fmla="*/ 3632282 w 6798686"/>
              <a:gd name="connsiteY1924" fmla="*/ 427636 h 1542374"/>
              <a:gd name="connsiteX1925" fmla="*/ 3626134 w 6798686"/>
              <a:gd name="connsiteY1925" fmla="*/ 430754 h 1542374"/>
              <a:gd name="connsiteX1926" fmla="*/ 3630957 w 6798686"/>
              <a:gd name="connsiteY1926" fmla="*/ 427926 h 1542374"/>
              <a:gd name="connsiteX1927" fmla="*/ 3637815 w 6798686"/>
              <a:gd name="connsiteY1927" fmla="*/ 424172 h 1542374"/>
              <a:gd name="connsiteX1928" fmla="*/ 3686710 w 6798686"/>
              <a:gd name="connsiteY1928" fmla="*/ 420534 h 1542374"/>
              <a:gd name="connsiteX1929" fmla="*/ 3671725 w 6798686"/>
              <a:gd name="connsiteY1929" fmla="*/ 431100 h 1542374"/>
              <a:gd name="connsiteX1930" fmla="*/ 3634588 w 6798686"/>
              <a:gd name="connsiteY1930" fmla="*/ 457302 h 1542374"/>
              <a:gd name="connsiteX1931" fmla="*/ 3581236 w 6798686"/>
              <a:gd name="connsiteY1931" fmla="*/ 479743 h 1542374"/>
              <a:gd name="connsiteX1932" fmla="*/ 3631879 w 6798686"/>
              <a:gd name="connsiteY1932" fmla="*/ 446034 h 1542374"/>
              <a:gd name="connsiteX1933" fmla="*/ 3634031 w 6798686"/>
              <a:gd name="connsiteY1933" fmla="*/ 444595 h 1542374"/>
              <a:gd name="connsiteX1934" fmla="*/ 3686710 w 6798686"/>
              <a:gd name="connsiteY1934" fmla="*/ 420534 h 1542374"/>
              <a:gd name="connsiteX1935" fmla="*/ 1394861 w 6798686"/>
              <a:gd name="connsiteY1935" fmla="*/ 415557 h 1542374"/>
              <a:gd name="connsiteX1936" fmla="*/ 1594762 w 6798686"/>
              <a:gd name="connsiteY1936" fmla="*/ 468201 h 1542374"/>
              <a:gd name="connsiteX1937" fmla="*/ 1620622 w 6798686"/>
              <a:gd name="connsiteY1937" fmla="*/ 497298 h 1542374"/>
              <a:gd name="connsiteX1938" fmla="*/ 1356360 w 6798686"/>
              <a:gd name="connsiteY1938" fmla="*/ 466333 h 1542374"/>
              <a:gd name="connsiteX1939" fmla="*/ 1191481 w 6798686"/>
              <a:gd name="connsiteY1939" fmla="*/ 491344 h 1542374"/>
              <a:gd name="connsiteX1940" fmla="*/ 1162471 w 6798686"/>
              <a:gd name="connsiteY1940" fmla="*/ 448393 h 1542374"/>
              <a:gd name="connsiteX1941" fmla="*/ 1311615 w 6798686"/>
              <a:gd name="connsiteY1941" fmla="*/ 419886 h 1542374"/>
              <a:gd name="connsiteX1942" fmla="*/ 1394861 w 6798686"/>
              <a:gd name="connsiteY1942" fmla="*/ 415557 h 1542374"/>
              <a:gd name="connsiteX1943" fmla="*/ 3762540 w 6798686"/>
              <a:gd name="connsiteY1943" fmla="*/ 413264 h 1542374"/>
              <a:gd name="connsiteX1944" fmla="*/ 3755124 w 6798686"/>
              <a:gd name="connsiteY1944" fmla="*/ 419085 h 1542374"/>
              <a:gd name="connsiteX1945" fmla="*/ 3706441 w 6798686"/>
              <a:gd name="connsiteY1945" fmla="*/ 457342 h 1542374"/>
              <a:gd name="connsiteX1946" fmla="*/ 3649285 w 6798686"/>
              <a:gd name="connsiteY1946" fmla="*/ 476806 h 1542374"/>
              <a:gd name="connsiteX1947" fmla="*/ 3706575 w 6798686"/>
              <a:gd name="connsiteY1947" fmla="*/ 434140 h 1542374"/>
              <a:gd name="connsiteX1948" fmla="*/ 3762540 w 6798686"/>
              <a:gd name="connsiteY1948" fmla="*/ 413264 h 1542374"/>
              <a:gd name="connsiteX1949" fmla="*/ 3893798 w 6798686"/>
              <a:gd name="connsiteY1949" fmla="*/ 412682 h 1542374"/>
              <a:gd name="connsiteX1950" fmla="*/ 3839351 w 6798686"/>
              <a:gd name="connsiteY1950" fmla="*/ 462164 h 1542374"/>
              <a:gd name="connsiteX1951" fmla="*/ 3783213 w 6798686"/>
              <a:gd name="connsiteY1951" fmla="*/ 473563 h 1542374"/>
              <a:gd name="connsiteX1952" fmla="*/ 3839504 w 6798686"/>
              <a:gd name="connsiteY1952" fmla="*/ 424733 h 1542374"/>
              <a:gd name="connsiteX1953" fmla="*/ 3893798 w 6798686"/>
              <a:gd name="connsiteY1953" fmla="*/ 412682 h 1542374"/>
              <a:gd name="connsiteX1954" fmla="*/ 1090521 w 6798686"/>
              <a:gd name="connsiteY1954" fmla="*/ 412301 h 1542374"/>
              <a:gd name="connsiteX1955" fmla="*/ 1120454 w 6798686"/>
              <a:gd name="connsiteY1955" fmla="*/ 453903 h 1542374"/>
              <a:gd name="connsiteX1956" fmla="*/ 1090291 w 6798686"/>
              <a:gd name="connsiteY1956" fmla="*/ 462754 h 1542374"/>
              <a:gd name="connsiteX1957" fmla="*/ 1059955 w 6798686"/>
              <a:gd name="connsiteY1957" fmla="*/ 423093 h 1542374"/>
              <a:gd name="connsiteX1958" fmla="*/ 1090521 w 6798686"/>
              <a:gd name="connsiteY1958" fmla="*/ 412301 h 1542374"/>
              <a:gd name="connsiteX1959" fmla="*/ 3674434 w 6798686"/>
              <a:gd name="connsiteY1959" fmla="*/ 412046 h 1542374"/>
              <a:gd name="connsiteX1960" fmla="*/ 3634108 w 6798686"/>
              <a:gd name="connsiteY1960" fmla="*/ 438885 h 1542374"/>
              <a:gd name="connsiteX1961" fmla="*/ 3591957 w 6798686"/>
              <a:gd name="connsiteY1961" fmla="*/ 458589 h 1542374"/>
              <a:gd name="connsiteX1962" fmla="*/ 3591918 w 6798686"/>
              <a:gd name="connsiteY1962" fmla="*/ 458606 h 1542374"/>
              <a:gd name="connsiteX1963" fmla="*/ 3632244 w 6798686"/>
              <a:gd name="connsiteY1963" fmla="*/ 433335 h 1542374"/>
              <a:gd name="connsiteX1964" fmla="*/ 3674434 w 6798686"/>
              <a:gd name="connsiteY1964" fmla="*/ 412046 h 1542374"/>
              <a:gd name="connsiteX1965" fmla="*/ 3954738 w 6798686"/>
              <a:gd name="connsiteY1965" fmla="*/ 402061 h 1542374"/>
              <a:gd name="connsiteX1966" fmla="*/ 3901847 w 6798686"/>
              <a:gd name="connsiteY1966" fmla="*/ 452318 h 1542374"/>
              <a:gd name="connsiteX1967" fmla="*/ 3847131 w 6798686"/>
              <a:gd name="connsiteY1967" fmla="*/ 460771 h 1542374"/>
              <a:gd name="connsiteX1968" fmla="*/ 3901752 w 6798686"/>
              <a:gd name="connsiteY1968" fmla="*/ 411116 h 1542374"/>
              <a:gd name="connsiteX1969" fmla="*/ 3954738 w 6798686"/>
              <a:gd name="connsiteY1969" fmla="*/ 402061 h 1542374"/>
              <a:gd name="connsiteX1970" fmla="*/ 1125584 w 6798686"/>
              <a:gd name="connsiteY1970" fmla="*/ 400855 h 1542374"/>
              <a:gd name="connsiteX1971" fmla="*/ 1155151 w 6798686"/>
              <a:gd name="connsiteY1971" fmla="*/ 444426 h 1542374"/>
              <a:gd name="connsiteX1972" fmla="*/ 1124469 w 6798686"/>
              <a:gd name="connsiteY1972" fmla="*/ 452773 h 1542374"/>
              <a:gd name="connsiteX1973" fmla="*/ 1094422 w 6798686"/>
              <a:gd name="connsiteY1973" fmla="*/ 410993 h 1542374"/>
              <a:gd name="connsiteX1974" fmla="*/ 1125584 w 6798686"/>
              <a:gd name="connsiteY1974" fmla="*/ 400855 h 1542374"/>
              <a:gd name="connsiteX1975" fmla="*/ 4013489 w 6798686"/>
              <a:gd name="connsiteY1975" fmla="*/ 395104 h 1542374"/>
              <a:gd name="connsiteX1976" fmla="*/ 3962135 w 6798686"/>
              <a:gd name="connsiteY1976" fmla="*/ 446045 h 1542374"/>
              <a:gd name="connsiteX1977" fmla="*/ 3908744 w 6798686"/>
              <a:gd name="connsiteY1977" fmla="*/ 451430 h 1542374"/>
              <a:gd name="connsiteX1978" fmla="*/ 3961731 w 6798686"/>
              <a:gd name="connsiteY1978" fmla="*/ 401058 h 1542374"/>
              <a:gd name="connsiteX1979" fmla="*/ 4013489 w 6798686"/>
              <a:gd name="connsiteY1979" fmla="*/ 395104 h 1542374"/>
              <a:gd name="connsiteX1980" fmla="*/ 4070318 w 6798686"/>
              <a:gd name="connsiteY1980" fmla="*/ 391825 h 1542374"/>
              <a:gd name="connsiteX1981" fmla="*/ 4020405 w 6798686"/>
              <a:gd name="connsiteY1981" fmla="*/ 443382 h 1542374"/>
              <a:gd name="connsiteX1982" fmla="*/ 3968283 w 6798686"/>
              <a:gd name="connsiteY1982" fmla="*/ 445602 h 1542374"/>
              <a:gd name="connsiteX1983" fmla="*/ 4019733 w 6798686"/>
              <a:gd name="connsiteY1983" fmla="*/ 394570 h 1542374"/>
              <a:gd name="connsiteX1984" fmla="*/ 4070318 w 6798686"/>
              <a:gd name="connsiteY1984" fmla="*/ 391825 h 1542374"/>
              <a:gd name="connsiteX1985" fmla="*/ 4075928 w 6798686"/>
              <a:gd name="connsiteY1985" fmla="*/ 391685 h 1542374"/>
              <a:gd name="connsiteX1986" fmla="*/ 4125380 w 6798686"/>
              <a:gd name="connsiteY1986" fmla="*/ 392250 h 1542374"/>
              <a:gd name="connsiteX1987" fmla="*/ 4076889 w 6798686"/>
              <a:gd name="connsiteY1987" fmla="*/ 444332 h 1542374"/>
              <a:gd name="connsiteX1988" fmla="*/ 4058253 w 6798686"/>
              <a:gd name="connsiteY1988" fmla="*/ 443625 h 1542374"/>
              <a:gd name="connsiteX1989" fmla="*/ 4025938 w 6798686"/>
              <a:gd name="connsiteY1989" fmla="*/ 443317 h 1542374"/>
              <a:gd name="connsiteX1990" fmla="*/ 4075928 w 6798686"/>
              <a:gd name="connsiteY1990" fmla="*/ 391685 h 1542374"/>
              <a:gd name="connsiteX1991" fmla="*/ 3830244 w 6798686"/>
              <a:gd name="connsiteY1991" fmla="*/ 390294 h 1542374"/>
              <a:gd name="connsiteX1992" fmla="*/ 3803904 w 6798686"/>
              <a:gd name="connsiteY1992" fmla="*/ 412086 h 1542374"/>
              <a:gd name="connsiteX1993" fmla="*/ 3774395 w 6798686"/>
              <a:gd name="connsiteY1993" fmla="*/ 436491 h 1542374"/>
              <a:gd name="connsiteX1994" fmla="*/ 3718698 w 6798686"/>
              <a:gd name="connsiteY1994" fmla="*/ 453382 h 1542374"/>
              <a:gd name="connsiteX1995" fmla="*/ 3757891 w 6798686"/>
              <a:gd name="connsiteY1995" fmla="*/ 422583 h 1542374"/>
              <a:gd name="connsiteX1996" fmla="*/ 3775682 w 6798686"/>
              <a:gd name="connsiteY1996" fmla="*/ 408601 h 1542374"/>
              <a:gd name="connsiteX1997" fmla="*/ 3830244 w 6798686"/>
              <a:gd name="connsiteY1997" fmla="*/ 390294 h 1542374"/>
              <a:gd name="connsiteX1998" fmla="*/ 3760235 w 6798686"/>
              <a:gd name="connsiteY1998" fmla="*/ 388490 h 1542374"/>
              <a:gd name="connsiteX1999" fmla="*/ 3708727 w 6798686"/>
              <a:gd name="connsiteY1999" fmla="*/ 426872 h 1542374"/>
              <a:gd name="connsiteX2000" fmla="*/ 3706441 w 6798686"/>
              <a:gd name="connsiteY2000" fmla="*/ 428578 h 1542374"/>
              <a:gd name="connsiteX2001" fmla="*/ 3653762 w 6798686"/>
              <a:gd name="connsiteY2001" fmla="*/ 449448 h 1542374"/>
              <a:gd name="connsiteX2002" fmla="*/ 3674395 w 6798686"/>
              <a:gd name="connsiteY2002" fmla="*/ 434885 h 1542374"/>
              <a:gd name="connsiteX2003" fmla="*/ 3708497 w 6798686"/>
              <a:gd name="connsiteY2003" fmla="*/ 410828 h 1542374"/>
              <a:gd name="connsiteX2004" fmla="*/ 3760235 w 6798686"/>
              <a:gd name="connsiteY2004" fmla="*/ 388490 h 1542374"/>
              <a:gd name="connsiteX2005" fmla="*/ 3755124 w 6798686"/>
              <a:gd name="connsiteY2005" fmla="*/ 372330 h 1542374"/>
              <a:gd name="connsiteX2006" fmla="*/ 3708401 w 6798686"/>
              <a:gd name="connsiteY2006" fmla="*/ 405239 h 1542374"/>
              <a:gd name="connsiteX2007" fmla="*/ 3661619 w 6798686"/>
              <a:gd name="connsiteY2007" fmla="*/ 426232 h 1542374"/>
              <a:gd name="connsiteX2008" fmla="*/ 3708574 w 6798686"/>
              <a:gd name="connsiteY2008" fmla="*/ 395033 h 1542374"/>
              <a:gd name="connsiteX2009" fmla="*/ 3755124 w 6798686"/>
              <a:gd name="connsiteY2009" fmla="*/ 372330 h 1542374"/>
              <a:gd name="connsiteX2010" fmla="*/ 3894566 w 6798686"/>
              <a:gd name="connsiteY2010" fmla="*/ 371266 h 1542374"/>
              <a:gd name="connsiteX2011" fmla="*/ 3854893 w 6798686"/>
              <a:gd name="connsiteY2011" fmla="*/ 405710 h 1542374"/>
              <a:gd name="connsiteX2012" fmla="*/ 3839216 w 6798686"/>
              <a:gd name="connsiteY2012" fmla="*/ 419325 h 1542374"/>
              <a:gd name="connsiteX2013" fmla="*/ 3784807 w 6798686"/>
              <a:gd name="connsiteY2013" fmla="*/ 433546 h 1542374"/>
              <a:gd name="connsiteX2014" fmla="*/ 3806690 w 6798686"/>
              <a:gd name="connsiteY2014" fmla="*/ 415454 h 1542374"/>
              <a:gd name="connsiteX2015" fmla="*/ 3841310 w 6798686"/>
              <a:gd name="connsiteY2015" fmla="*/ 386816 h 1542374"/>
              <a:gd name="connsiteX2016" fmla="*/ 3894566 w 6798686"/>
              <a:gd name="connsiteY2016" fmla="*/ 371266 h 1542374"/>
              <a:gd name="connsiteX2017" fmla="*/ 3736950 w 6798686"/>
              <a:gd name="connsiteY2017" fmla="*/ 370576 h 1542374"/>
              <a:gd name="connsiteX2018" fmla="*/ 3708516 w 6798686"/>
              <a:gd name="connsiteY2018" fmla="*/ 389402 h 1542374"/>
              <a:gd name="connsiteX2019" fmla="*/ 3679121 w 6798686"/>
              <a:gd name="connsiteY2019" fmla="*/ 404025 h 1542374"/>
              <a:gd name="connsiteX2020" fmla="*/ 3707152 w 6798686"/>
              <a:gd name="connsiteY2020" fmla="*/ 386567 h 1542374"/>
              <a:gd name="connsiteX2021" fmla="*/ 3736950 w 6798686"/>
              <a:gd name="connsiteY2021" fmla="*/ 370576 h 1542374"/>
              <a:gd name="connsiteX2022" fmla="*/ 1338676 w 6798686"/>
              <a:gd name="connsiteY2022" fmla="*/ 362066 h 1542374"/>
              <a:gd name="connsiteX2023" fmla="*/ 1573648 w 6798686"/>
              <a:gd name="connsiteY2023" fmla="*/ 446829 h 1542374"/>
              <a:gd name="connsiteX2024" fmla="*/ 1580123 w 6798686"/>
              <a:gd name="connsiteY2024" fmla="*/ 453158 h 1542374"/>
              <a:gd name="connsiteX2025" fmla="*/ 1311000 w 6798686"/>
              <a:gd name="connsiteY2025" fmla="*/ 414244 h 1542374"/>
              <a:gd name="connsiteX2026" fmla="*/ 1159089 w 6798686"/>
              <a:gd name="connsiteY2026" fmla="*/ 443394 h 1542374"/>
              <a:gd name="connsiteX2027" fmla="*/ 1129426 w 6798686"/>
              <a:gd name="connsiteY2027" fmla="*/ 399671 h 1542374"/>
              <a:gd name="connsiteX2028" fmla="*/ 1235169 w 6798686"/>
              <a:gd name="connsiteY2028" fmla="*/ 373039 h 1542374"/>
              <a:gd name="connsiteX2029" fmla="*/ 1338676 w 6798686"/>
              <a:gd name="connsiteY2029" fmla="*/ 362066 h 1542374"/>
              <a:gd name="connsiteX2030" fmla="*/ 3829841 w 6798686"/>
              <a:gd name="connsiteY2030" fmla="*/ 360417 h 1542374"/>
              <a:gd name="connsiteX2031" fmla="*/ 3775413 w 6798686"/>
              <a:gd name="connsiteY2031" fmla="*/ 403137 h 1542374"/>
              <a:gd name="connsiteX2032" fmla="*/ 3722042 w 6798686"/>
              <a:gd name="connsiteY2032" fmla="*/ 422616 h 1542374"/>
              <a:gd name="connsiteX2033" fmla="*/ 3777526 w 6798686"/>
              <a:gd name="connsiteY2033" fmla="*/ 381295 h 1542374"/>
              <a:gd name="connsiteX2034" fmla="*/ 3829841 w 6798686"/>
              <a:gd name="connsiteY2034" fmla="*/ 360417 h 1542374"/>
              <a:gd name="connsiteX2035" fmla="*/ 3956045 w 6798686"/>
              <a:gd name="connsiteY2035" fmla="*/ 356075 h 1542374"/>
              <a:gd name="connsiteX2036" fmla="*/ 3907976 w 6798686"/>
              <a:gd name="connsiteY2036" fmla="*/ 399777 h 1542374"/>
              <a:gd name="connsiteX2037" fmla="*/ 3901424 w 6798686"/>
              <a:gd name="connsiteY2037" fmla="*/ 405754 h 1542374"/>
              <a:gd name="connsiteX2038" fmla="*/ 3848226 w 6798686"/>
              <a:gd name="connsiteY2038" fmla="*/ 417168 h 1542374"/>
              <a:gd name="connsiteX2039" fmla="*/ 3857698 w 6798686"/>
              <a:gd name="connsiteY2039" fmla="*/ 408941 h 1542374"/>
              <a:gd name="connsiteX2040" fmla="*/ 3904038 w 6798686"/>
              <a:gd name="connsiteY2040" fmla="*/ 368717 h 1542374"/>
              <a:gd name="connsiteX2041" fmla="*/ 3956045 w 6798686"/>
              <a:gd name="connsiteY2041" fmla="*/ 356075 h 1542374"/>
              <a:gd name="connsiteX2042" fmla="*/ 4015122 w 6798686"/>
              <a:gd name="connsiteY2042" fmla="*/ 344657 h 1542374"/>
              <a:gd name="connsiteX2043" fmla="*/ 3962961 w 6798686"/>
              <a:gd name="connsiteY2043" fmla="*/ 394226 h 1542374"/>
              <a:gd name="connsiteX2044" fmla="*/ 3961385 w 6798686"/>
              <a:gd name="connsiteY2044" fmla="*/ 395729 h 1542374"/>
              <a:gd name="connsiteX2045" fmla="*/ 3909302 w 6798686"/>
              <a:gd name="connsiteY2045" fmla="*/ 404244 h 1542374"/>
              <a:gd name="connsiteX2046" fmla="*/ 3910801 w 6798686"/>
              <a:gd name="connsiteY2046" fmla="*/ 402881 h 1542374"/>
              <a:gd name="connsiteX2047" fmla="*/ 3964248 w 6798686"/>
              <a:gd name="connsiteY2047" fmla="*/ 354290 h 1542374"/>
              <a:gd name="connsiteX2048" fmla="*/ 4015122 w 6798686"/>
              <a:gd name="connsiteY2048" fmla="*/ 344657 h 1542374"/>
              <a:gd name="connsiteX2049" fmla="*/ 3827343 w 6798686"/>
              <a:gd name="connsiteY2049" fmla="*/ 338679 h 1542374"/>
              <a:gd name="connsiteX2050" fmla="*/ 3777276 w 6798686"/>
              <a:gd name="connsiteY2050" fmla="*/ 375827 h 1542374"/>
              <a:gd name="connsiteX2051" fmla="*/ 3729534 w 6798686"/>
              <a:gd name="connsiteY2051" fmla="*/ 396004 h 1542374"/>
              <a:gd name="connsiteX2052" fmla="*/ 3780100 w 6798686"/>
              <a:gd name="connsiteY2052" fmla="*/ 360450 h 1542374"/>
              <a:gd name="connsiteX2053" fmla="*/ 3827343 w 6798686"/>
              <a:gd name="connsiteY2053" fmla="*/ 338679 h 1542374"/>
              <a:gd name="connsiteX2054" fmla="*/ 3787324 w 6798686"/>
              <a:gd name="connsiteY2054" fmla="*/ 337380 h 1542374"/>
              <a:gd name="connsiteX2055" fmla="*/ 3780639 w 6798686"/>
              <a:gd name="connsiteY2055" fmla="*/ 341762 h 1542374"/>
              <a:gd name="connsiteX2056" fmla="*/ 3773779 w 6798686"/>
              <a:gd name="connsiteY2056" fmla="*/ 345372 h 1542374"/>
              <a:gd name="connsiteX2057" fmla="*/ 3780081 w 6798686"/>
              <a:gd name="connsiteY2057" fmla="*/ 341503 h 1542374"/>
              <a:gd name="connsiteX2058" fmla="*/ 3787324 w 6798686"/>
              <a:gd name="connsiteY2058" fmla="*/ 337380 h 1542374"/>
              <a:gd name="connsiteX2059" fmla="*/ 4072086 w 6798686"/>
              <a:gd name="connsiteY2059" fmla="*/ 336982 h 1542374"/>
              <a:gd name="connsiteX2060" fmla="*/ 4019752 w 6798686"/>
              <a:gd name="connsiteY2060" fmla="*/ 388891 h 1542374"/>
              <a:gd name="connsiteX2061" fmla="*/ 4019387 w 6798686"/>
              <a:gd name="connsiteY2061" fmla="*/ 389251 h 1542374"/>
              <a:gd name="connsiteX2062" fmla="*/ 3968360 w 6798686"/>
              <a:gd name="connsiteY2062" fmla="*/ 394761 h 1542374"/>
              <a:gd name="connsiteX2063" fmla="*/ 4022288 w 6798686"/>
              <a:gd name="connsiteY2063" fmla="*/ 343495 h 1542374"/>
              <a:gd name="connsiteX2064" fmla="*/ 4072086 w 6798686"/>
              <a:gd name="connsiteY2064" fmla="*/ 336982 h 1542374"/>
              <a:gd name="connsiteX2065" fmla="*/ 3895411 w 6798686"/>
              <a:gd name="connsiteY2065" fmla="*/ 336504 h 1542374"/>
              <a:gd name="connsiteX2066" fmla="*/ 3840964 w 6798686"/>
              <a:gd name="connsiteY2066" fmla="*/ 381429 h 1542374"/>
              <a:gd name="connsiteX2067" fmla="*/ 3788323 w 6798686"/>
              <a:gd name="connsiteY2067" fmla="*/ 398661 h 1542374"/>
              <a:gd name="connsiteX2068" fmla="*/ 3843885 w 6798686"/>
              <a:gd name="connsiteY2068" fmla="*/ 355063 h 1542374"/>
              <a:gd name="connsiteX2069" fmla="*/ 3895411 w 6798686"/>
              <a:gd name="connsiteY2069" fmla="*/ 336504 h 1542374"/>
              <a:gd name="connsiteX2070" fmla="*/ 4127205 w 6798686"/>
              <a:gd name="connsiteY2070" fmla="*/ 333032 h 1542374"/>
              <a:gd name="connsiteX2071" fmla="*/ 4078195 w 6798686"/>
              <a:gd name="connsiteY2071" fmla="*/ 383671 h 1542374"/>
              <a:gd name="connsiteX2072" fmla="*/ 4075602 w 6798686"/>
              <a:gd name="connsiteY2072" fmla="*/ 386363 h 1542374"/>
              <a:gd name="connsiteX2073" fmla="*/ 4025573 w 6798686"/>
              <a:gd name="connsiteY2073" fmla="*/ 388764 h 1542374"/>
              <a:gd name="connsiteX2074" fmla="*/ 4078445 w 6798686"/>
              <a:gd name="connsiteY2074" fmla="*/ 336329 h 1542374"/>
              <a:gd name="connsiteX2075" fmla="*/ 4127205 w 6798686"/>
              <a:gd name="connsiteY2075" fmla="*/ 333032 h 1542374"/>
              <a:gd name="connsiteX2076" fmla="*/ 4180711 w 6798686"/>
              <a:gd name="connsiteY2076" fmla="*/ 332807 h 1542374"/>
              <a:gd name="connsiteX2077" fmla="*/ 4138118 w 6798686"/>
              <a:gd name="connsiteY2077" fmla="*/ 378555 h 1542374"/>
              <a:gd name="connsiteX2078" fmla="*/ 4130125 w 6798686"/>
              <a:gd name="connsiteY2078" fmla="*/ 387149 h 1542374"/>
              <a:gd name="connsiteX2079" fmla="*/ 4081134 w 6798686"/>
              <a:gd name="connsiteY2079" fmla="*/ 386286 h 1542374"/>
              <a:gd name="connsiteX2080" fmla="*/ 4132873 w 6798686"/>
              <a:gd name="connsiteY2080" fmla="*/ 332834 h 1542374"/>
              <a:gd name="connsiteX2081" fmla="*/ 4180711 w 6798686"/>
              <a:gd name="connsiteY2081" fmla="*/ 332807 h 1542374"/>
              <a:gd name="connsiteX2082" fmla="*/ 3820042 w 6798686"/>
              <a:gd name="connsiteY2082" fmla="*/ 326894 h 1542374"/>
              <a:gd name="connsiteX2083" fmla="*/ 3780120 w 6798686"/>
              <a:gd name="connsiteY2083" fmla="*/ 354786 h 1542374"/>
              <a:gd name="connsiteX2084" fmla="*/ 3741273 w 6798686"/>
              <a:gd name="connsiteY2084" fmla="*/ 373366 h 1542374"/>
              <a:gd name="connsiteX2085" fmla="*/ 3780773 w 6798686"/>
              <a:gd name="connsiteY2085" fmla="*/ 347318 h 1542374"/>
              <a:gd name="connsiteX2086" fmla="*/ 3820042 w 6798686"/>
              <a:gd name="connsiteY2086" fmla="*/ 326894 h 1542374"/>
              <a:gd name="connsiteX2087" fmla="*/ 3957774 w 6798686"/>
              <a:gd name="connsiteY2087" fmla="*/ 316533 h 1542374"/>
              <a:gd name="connsiteX2088" fmla="*/ 3903635 w 6798686"/>
              <a:gd name="connsiteY2088" fmla="*/ 363399 h 1542374"/>
              <a:gd name="connsiteX2089" fmla="*/ 3851876 w 6798686"/>
              <a:gd name="connsiteY2089" fmla="*/ 378092 h 1542374"/>
              <a:gd name="connsiteX2090" fmla="*/ 3907092 w 6798686"/>
              <a:gd name="connsiteY2090" fmla="*/ 332544 h 1542374"/>
              <a:gd name="connsiteX2091" fmla="*/ 3957774 w 6798686"/>
              <a:gd name="connsiteY2091" fmla="*/ 316533 h 1542374"/>
              <a:gd name="connsiteX2092" fmla="*/ 3895277 w 6798686"/>
              <a:gd name="connsiteY2092" fmla="*/ 309315 h 1542374"/>
              <a:gd name="connsiteX2093" fmla="*/ 3843539 w 6798686"/>
              <a:gd name="connsiteY2093" fmla="*/ 349687 h 1542374"/>
              <a:gd name="connsiteX2094" fmla="*/ 3794144 w 6798686"/>
              <a:gd name="connsiteY2094" fmla="*/ 368945 h 1542374"/>
              <a:gd name="connsiteX2095" fmla="*/ 3846613 w 6798686"/>
              <a:gd name="connsiteY2095" fmla="*/ 330098 h 1542374"/>
              <a:gd name="connsiteX2096" fmla="*/ 3895277 w 6798686"/>
              <a:gd name="connsiteY2096" fmla="*/ 309315 h 1542374"/>
              <a:gd name="connsiteX2097" fmla="*/ 4017523 w 6798686"/>
              <a:gd name="connsiteY2097" fmla="*/ 300333 h 1542374"/>
              <a:gd name="connsiteX2098" fmla="*/ 3963806 w 6798686"/>
              <a:gd name="connsiteY2098" fmla="*/ 349020 h 1542374"/>
              <a:gd name="connsiteX2099" fmla="*/ 3912971 w 6798686"/>
              <a:gd name="connsiteY2099" fmla="*/ 360967 h 1542374"/>
              <a:gd name="connsiteX2100" fmla="*/ 3967687 w 6798686"/>
              <a:gd name="connsiteY2100" fmla="*/ 313628 h 1542374"/>
              <a:gd name="connsiteX2101" fmla="*/ 4017523 w 6798686"/>
              <a:gd name="connsiteY2101" fmla="*/ 300333 h 1542374"/>
              <a:gd name="connsiteX2102" fmla="*/ 3892740 w 6798686"/>
              <a:gd name="connsiteY2102" fmla="*/ 290552 h 1542374"/>
              <a:gd name="connsiteX2103" fmla="*/ 3846690 w 6798686"/>
              <a:gd name="connsiteY2103" fmla="*/ 324387 h 1542374"/>
              <a:gd name="connsiteX2104" fmla="*/ 3804289 w 6798686"/>
              <a:gd name="connsiteY2104" fmla="*/ 343520 h 1542374"/>
              <a:gd name="connsiteX2105" fmla="*/ 3850263 w 6798686"/>
              <a:gd name="connsiteY2105" fmla="*/ 311526 h 1542374"/>
              <a:gd name="connsiteX2106" fmla="*/ 3892740 w 6798686"/>
              <a:gd name="connsiteY2106" fmla="*/ 290552 h 1542374"/>
              <a:gd name="connsiteX2107" fmla="*/ 4075083 w 6798686"/>
              <a:gd name="connsiteY2107" fmla="*/ 287830 h 1542374"/>
              <a:gd name="connsiteX2108" fmla="*/ 4021846 w 6798686"/>
              <a:gd name="connsiteY2108" fmla="*/ 338256 h 1542374"/>
              <a:gd name="connsiteX2109" fmla="*/ 3971933 w 6798686"/>
              <a:gd name="connsiteY2109" fmla="*/ 347314 h 1542374"/>
              <a:gd name="connsiteX2110" fmla="*/ 4026054 w 6798686"/>
              <a:gd name="connsiteY2110" fmla="*/ 298274 h 1542374"/>
              <a:gd name="connsiteX2111" fmla="*/ 4075083 w 6798686"/>
              <a:gd name="connsiteY2111" fmla="*/ 287830 h 1542374"/>
              <a:gd name="connsiteX2112" fmla="*/ 3879196 w 6798686"/>
              <a:gd name="connsiteY2112" fmla="*/ 285895 h 1542374"/>
              <a:gd name="connsiteX2113" fmla="*/ 3849918 w 6798686"/>
              <a:gd name="connsiteY2113" fmla="*/ 306124 h 1542374"/>
              <a:gd name="connsiteX2114" fmla="*/ 3822060 w 6798686"/>
              <a:gd name="connsiteY2114" fmla="*/ 320254 h 1542374"/>
              <a:gd name="connsiteX2115" fmla="*/ 3851358 w 6798686"/>
              <a:gd name="connsiteY2115" fmla="*/ 301261 h 1542374"/>
              <a:gd name="connsiteX2116" fmla="*/ 3879196 w 6798686"/>
              <a:gd name="connsiteY2116" fmla="*/ 285895 h 1542374"/>
              <a:gd name="connsiteX2117" fmla="*/ 3959119 w 6798686"/>
              <a:gd name="connsiteY2117" fmla="*/ 284249 h 1542374"/>
              <a:gd name="connsiteX2118" fmla="*/ 3906650 w 6798686"/>
              <a:gd name="connsiteY2118" fmla="*/ 327259 h 1542374"/>
              <a:gd name="connsiteX2119" fmla="*/ 3857295 w 6798686"/>
              <a:gd name="connsiteY2119" fmla="*/ 344582 h 1542374"/>
              <a:gd name="connsiteX2120" fmla="*/ 3910531 w 6798686"/>
              <a:gd name="connsiteY2120" fmla="*/ 303084 h 1542374"/>
              <a:gd name="connsiteX2121" fmla="*/ 3959119 w 6798686"/>
              <a:gd name="connsiteY2121" fmla="*/ 284249 h 1542374"/>
              <a:gd name="connsiteX2122" fmla="*/ 4130683 w 6798686"/>
              <a:gd name="connsiteY2122" fmla="*/ 279033 h 1542374"/>
              <a:gd name="connsiteX2123" fmla="*/ 4078023 w 6798686"/>
              <a:gd name="connsiteY2123" fmla="*/ 331101 h 1542374"/>
              <a:gd name="connsiteX2124" fmla="*/ 4028974 w 6798686"/>
              <a:gd name="connsiteY2124" fmla="*/ 337165 h 1542374"/>
              <a:gd name="connsiteX2125" fmla="*/ 4082480 w 6798686"/>
              <a:gd name="connsiteY2125" fmla="*/ 286479 h 1542374"/>
              <a:gd name="connsiteX2126" fmla="*/ 4130683 w 6798686"/>
              <a:gd name="connsiteY2126" fmla="*/ 279033 h 1542374"/>
              <a:gd name="connsiteX2127" fmla="*/ 4184630 w 6798686"/>
              <a:gd name="connsiteY2127" fmla="*/ 273867 h 1542374"/>
              <a:gd name="connsiteX2128" fmla="*/ 4132470 w 6798686"/>
              <a:gd name="connsiteY2128" fmla="*/ 327603 h 1542374"/>
              <a:gd name="connsiteX2129" fmla="*/ 4084286 w 6798686"/>
              <a:gd name="connsiteY2129" fmla="*/ 330534 h 1542374"/>
              <a:gd name="connsiteX2130" fmla="*/ 4137234 w 6798686"/>
              <a:gd name="connsiteY2130" fmla="*/ 278206 h 1542374"/>
              <a:gd name="connsiteX2131" fmla="*/ 4184630 w 6798686"/>
              <a:gd name="connsiteY2131" fmla="*/ 273867 h 1542374"/>
              <a:gd name="connsiteX2132" fmla="*/ 4237022 w 6798686"/>
              <a:gd name="connsiteY2132" fmla="*/ 272439 h 1542374"/>
              <a:gd name="connsiteX2133" fmla="*/ 4185418 w 6798686"/>
              <a:gd name="connsiteY2133" fmla="*/ 327741 h 1542374"/>
              <a:gd name="connsiteX2134" fmla="*/ 4138099 w 6798686"/>
              <a:gd name="connsiteY2134" fmla="*/ 327443 h 1542374"/>
              <a:gd name="connsiteX2135" fmla="*/ 4190432 w 6798686"/>
              <a:gd name="connsiteY2135" fmla="*/ 273549 h 1542374"/>
              <a:gd name="connsiteX2136" fmla="*/ 4237022 w 6798686"/>
              <a:gd name="connsiteY2136" fmla="*/ 272439 h 1542374"/>
              <a:gd name="connsiteX2137" fmla="*/ 4019925 w 6798686"/>
              <a:gd name="connsiteY2137" fmla="*/ 263087 h 1542374"/>
              <a:gd name="connsiteX2138" fmla="*/ 3967207 w 6798686"/>
              <a:gd name="connsiteY2138" fmla="*/ 308404 h 1542374"/>
              <a:gd name="connsiteX2139" fmla="*/ 3918158 w 6798686"/>
              <a:gd name="connsiteY2139" fmla="*/ 323459 h 1542374"/>
              <a:gd name="connsiteX2140" fmla="*/ 3971625 w 6798686"/>
              <a:gd name="connsiteY2140" fmla="*/ 279667 h 1542374"/>
              <a:gd name="connsiteX2141" fmla="*/ 4019925 w 6798686"/>
              <a:gd name="connsiteY2141" fmla="*/ 263087 h 1542374"/>
              <a:gd name="connsiteX2142" fmla="*/ 3960041 w 6798686"/>
              <a:gd name="connsiteY2142" fmla="*/ 259194 h 1542374"/>
              <a:gd name="connsiteX2143" fmla="*/ 3910704 w 6798686"/>
              <a:gd name="connsiteY2143" fmla="*/ 297307 h 1542374"/>
              <a:gd name="connsiteX2144" fmla="*/ 3865460 w 6798686"/>
              <a:gd name="connsiteY2144" fmla="*/ 316196 h 1542374"/>
              <a:gd name="connsiteX2145" fmla="*/ 3914969 w 6798686"/>
              <a:gd name="connsiteY2145" fmla="*/ 279924 h 1542374"/>
              <a:gd name="connsiteX2146" fmla="*/ 3960041 w 6798686"/>
              <a:gd name="connsiteY2146" fmla="*/ 259194 h 1542374"/>
              <a:gd name="connsiteX2147" fmla="*/ 3927745 w 6798686"/>
              <a:gd name="connsiteY2147" fmla="*/ 252672 h 1542374"/>
              <a:gd name="connsiteX2148" fmla="*/ 3917985 w 6798686"/>
              <a:gd name="connsiteY2148" fmla="*/ 259313 h 1542374"/>
              <a:gd name="connsiteX2149" fmla="*/ 3909763 w 6798686"/>
              <a:gd name="connsiteY2149" fmla="*/ 263717 h 1542374"/>
              <a:gd name="connsiteX2150" fmla="*/ 3918427 w 6798686"/>
              <a:gd name="connsiteY2150" fmla="*/ 258172 h 1542374"/>
              <a:gd name="connsiteX2151" fmla="*/ 3927745 w 6798686"/>
              <a:gd name="connsiteY2151" fmla="*/ 252672 h 1542374"/>
              <a:gd name="connsiteX2152" fmla="*/ 3953586 w 6798686"/>
              <a:gd name="connsiteY2152" fmla="*/ 246305 h 1542374"/>
              <a:gd name="connsiteX2153" fmla="*/ 3914528 w 6798686"/>
              <a:gd name="connsiteY2153" fmla="*/ 274622 h 1542374"/>
              <a:gd name="connsiteX2154" fmla="*/ 3878773 w 6798686"/>
              <a:gd name="connsiteY2154" fmla="*/ 291816 h 1542374"/>
              <a:gd name="connsiteX2155" fmla="*/ 3917697 w 6798686"/>
              <a:gd name="connsiteY2155" fmla="*/ 265113 h 1542374"/>
              <a:gd name="connsiteX2156" fmla="*/ 3953586 w 6798686"/>
              <a:gd name="connsiteY2156" fmla="*/ 246305 h 1542374"/>
              <a:gd name="connsiteX2157" fmla="*/ 4078272 w 6798686"/>
              <a:gd name="connsiteY2157" fmla="*/ 245632 h 1542374"/>
              <a:gd name="connsiteX2158" fmla="*/ 4025535 w 6798686"/>
              <a:gd name="connsiteY2158" fmla="*/ 293096 h 1542374"/>
              <a:gd name="connsiteX2159" fmla="*/ 3976967 w 6798686"/>
              <a:gd name="connsiteY2159" fmla="*/ 305630 h 1542374"/>
              <a:gd name="connsiteX2160" fmla="*/ 4030415 w 6798686"/>
              <a:gd name="connsiteY2160" fmla="*/ 259726 h 1542374"/>
              <a:gd name="connsiteX2161" fmla="*/ 4078272 w 6798686"/>
              <a:gd name="connsiteY2161" fmla="*/ 245632 h 1542374"/>
              <a:gd name="connsiteX2162" fmla="*/ 4022941 w 6798686"/>
              <a:gd name="connsiteY2162" fmla="*/ 232422 h 1542374"/>
              <a:gd name="connsiteX2163" fmla="*/ 3971818 w 6798686"/>
              <a:gd name="connsiteY2163" fmla="*/ 273863 h 1542374"/>
              <a:gd name="connsiteX2164" fmla="*/ 3925728 w 6798686"/>
              <a:gd name="connsiteY2164" fmla="*/ 291300 h 1542374"/>
              <a:gd name="connsiteX2165" fmla="*/ 3977178 w 6798686"/>
              <a:gd name="connsiteY2165" fmla="*/ 251640 h 1542374"/>
              <a:gd name="connsiteX2166" fmla="*/ 4022941 w 6798686"/>
              <a:gd name="connsiteY2166" fmla="*/ 232422 h 1542374"/>
              <a:gd name="connsiteX2167" fmla="*/ 4134563 w 6798686"/>
              <a:gd name="connsiteY2167" fmla="*/ 231832 h 1542374"/>
              <a:gd name="connsiteX2168" fmla="*/ 4081961 w 6798686"/>
              <a:gd name="connsiteY2168" fmla="*/ 281332 h 1542374"/>
              <a:gd name="connsiteX2169" fmla="*/ 4033931 w 6798686"/>
              <a:gd name="connsiteY2169" fmla="*/ 291155 h 1542374"/>
              <a:gd name="connsiteX2170" fmla="*/ 4087225 w 6798686"/>
              <a:gd name="connsiteY2170" fmla="*/ 243242 h 1542374"/>
              <a:gd name="connsiteX2171" fmla="*/ 4134563 w 6798686"/>
              <a:gd name="connsiteY2171" fmla="*/ 231832 h 1542374"/>
              <a:gd name="connsiteX2172" fmla="*/ 4189164 w 6798686"/>
              <a:gd name="connsiteY2172" fmla="*/ 221579 h 1542374"/>
              <a:gd name="connsiteX2173" fmla="*/ 4136734 w 6798686"/>
              <a:gd name="connsiteY2173" fmla="*/ 273071 h 1542374"/>
              <a:gd name="connsiteX2174" fmla="*/ 4089319 w 6798686"/>
              <a:gd name="connsiteY2174" fmla="*/ 280024 h 1542374"/>
              <a:gd name="connsiteX2175" fmla="*/ 4142364 w 6798686"/>
              <a:gd name="connsiteY2175" fmla="*/ 230157 h 1542374"/>
              <a:gd name="connsiteX2176" fmla="*/ 4189164 w 6798686"/>
              <a:gd name="connsiteY2176" fmla="*/ 221579 h 1542374"/>
              <a:gd name="connsiteX2177" fmla="*/ 4242209 w 6798686"/>
              <a:gd name="connsiteY2177" fmla="*/ 214920 h 1542374"/>
              <a:gd name="connsiteX2178" fmla="*/ 4189952 w 6798686"/>
              <a:gd name="connsiteY2178" fmla="*/ 268410 h 1542374"/>
              <a:gd name="connsiteX2179" fmla="*/ 4143190 w 6798686"/>
              <a:gd name="connsiteY2179" fmla="*/ 272335 h 1542374"/>
              <a:gd name="connsiteX2180" fmla="*/ 4195965 w 6798686"/>
              <a:gd name="connsiteY2180" fmla="*/ 220545 h 1542374"/>
              <a:gd name="connsiteX2181" fmla="*/ 4242209 w 6798686"/>
              <a:gd name="connsiteY2181" fmla="*/ 214920 h 1542374"/>
              <a:gd name="connsiteX2182" fmla="*/ 4020598 w 6798686"/>
              <a:gd name="connsiteY2182" fmla="*/ 212958 h 1542374"/>
              <a:gd name="connsiteX2183" fmla="*/ 3976641 w 6798686"/>
              <a:gd name="connsiteY2183" fmla="*/ 246443 h 1542374"/>
              <a:gd name="connsiteX2184" fmla="*/ 3936045 w 6798686"/>
              <a:gd name="connsiteY2184" fmla="*/ 264608 h 1542374"/>
              <a:gd name="connsiteX2185" fmla="*/ 3980060 w 6798686"/>
              <a:gd name="connsiteY2185" fmla="*/ 232841 h 1542374"/>
              <a:gd name="connsiteX2186" fmla="*/ 4020598 w 6798686"/>
              <a:gd name="connsiteY2186" fmla="*/ 212958 h 1542374"/>
              <a:gd name="connsiteX2187" fmla="*/ 4293813 w 6798686"/>
              <a:gd name="connsiteY2187" fmla="*/ 211907 h 1542374"/>
              <a:gd name="connsiteX2188" fmla="*/ 4241806 w 6798686"/>
              <a:gd name="connsiteY2188" fmla="*/ 267330 h 1542374"/>
              <a:gd name="connsiteX2189" fmla="*/ 4195735 w 6798686"/>
              <a:gd name="connsiteY2189" fmla="*/ 268095 h 1542374"/>
              <a:gd name="connsiteX2190" fmla="*/ 4248203 w 6798686"/>
              <a:gd name="connsiteY2190" fmla="*/ 214407 h 1542374"/>
              <a:gd name="connsiteX2191" fmla="*/ 4293813 w 6798686"/>
              <a:gd name="connsiteY2191" fmla="*/ 211907 h 1542374"/>
              <a:gd name="connsiteX2192" fmla="*/ 4082672 w 6798686"/>
              <a:gd name="connsiteY2192" fmla="*/ 209692 h 1542374"/>
              <a:gd name="connsiteX2193" fmla="*/ 4030587 w 6798686"/>
              <a:gd name="connsiteY2193" fmla="*/ 253953 h 1542374"/>
              <a:gd name="connsiteX2194" fmla="*/ 3984190 w 6798686"/>
              <a:gd name="connsiteY2194" fmla="*/ 269448 h 1542374"/>
              <a:gd name="connsiteX2195" fmla="*/ 4036678 w 6798686"/>
              <a:gd name="connsiteY2195" fmla="*/ 226949 h 1542374"/>
              <a:gd name="connsiteX2196" fmla="*/ 4082672 w 6798686"/>
              <a:gd name="connsiteY2196" fmla="*/ 209692 h 1542374"/>
              <a:gd name="connsiteX2197" fmla="*/ 4011529 w 6798686"/>
              <a:gd name="connsiteY2197" fmla="*/ 204791 h 1542374"/>
              <a:gd name="connsiteX2198" fmla="*/ 3980732 w 6798686"/>
              <a:gd name="connsiteY2198" fmla="*/ 226780 h 1542374"/>
              <a:gd name="connsiteX2199" fmla="*/ 3954393 w 6798686"/>
              <a:gd name="connsiteY2199" fmla="*/ 240197 h 1542374"/>
              <a:gd name="connsiteX2200" fmla="*/ 3984863 w 6798686"/>
              <a:gd name="connsiteY2200" fmla="*/ 219713 h 1542374"/>
              <a:gd name="connsiteX2201" fmla="*/ 4011529 w 6798686"/>
              <a:gd name="connsiteY2201" fmla="*/ 204791 h 1542374"/>
              <a:gd name="connsiteX2202" fmla="*/ 4139828 w 6798686"/>
              <a:gd name="connsiteY2202" fmla="*/ 190793 h 1542374"/>
              <a:gd name="connsiteX2203" fmla="*/ 4087321 w 6798686"/>
              <a:gd name="connsiteY2203" fmla="*/ 237546 h 1542374"/>
              <a:gd name="connsiteX2204" fmla="*/ 4063556 w 6798686"/>
              <a:gd name="connsiteY2204" fmla="*/ 244040 h 1542374"/>
              <a:gd name="connsiteX2205" fmla="*/ 4040963 w 6798686"/>
              <a:gd name="connsiteY2205" fmla="*/ 250729 h 1542374"/>
              <a:gd name="connsiteX2206" fmla="*/ 4094026 w 6798686"/>
              <a:gd name="connsiteY2206" fmla="*/ 205696 h 1542374"/>
              <a:gd name="connsiteX2207" fmla="*/ 4139828 w 6798686"/>
              <a:gd name="connsiteY2207" fmla="*/ 190793 h 1542374"/>
              <a:gd name="connsiteX2208" fmla="*/ 4082864 w 6798686"/>
              <a:gd name="connsiteY2208" fmla="*/ 184423 h 1542374"/>
              <a:gd name="connsiteX2209" fmla="*/ 4036063 w 6798686"/>
              <a:gd name="connsiteY2209" fmla="*/ 221846 h 1542374"/>
              <a:gd name="connsiteX2210" fmla="*/ 3993413 w 6798686"/>
              <a:gd name="connsiteY2210" fmla="*/ 239246 h 1542374"/>
              <a:gd name="connsiteX2211" fmla="*/ 4040252 w 6798686"/>
              <a:gd name="connsiteY2211" fmla="*/ 203671 h 1542374"/>
              <a:gd name="connsiteX2212" fmla="*/ 4082864 w 6798686"/>
              <a:gd name="connsiteY2212" fmla="*/ 184423 h 1542374"/>
              <a:gd name="connsiteX2213" fmla="*/ 4195063 w 6798686"/>
              <a:gd name="connsiteY2213" fmla="*/ 175474 h 1542374"/>
              <a:gd name="connsiteX2214" fmla="*/ 4142325 w 6798686"/>
              <a:gd name="connsiteY2214" fmla="*/ 224576 h 1542374"/>
              <a:gd name="connsiteX2215" fmla="*/ 4096139 w 6798686"/>
              <a:gd name="connsiteY2215" fmla="*/ 235256 h 1542374"/>
              <a:gd name="connsiteX2216" fmla="*/ 4149396 w 6798686"/>
              <a:gd name="connsiteY2216" fmla="*/ 187919 h 1542374"/>
              <a:gd name="connsiteX2217" fmla="*/ 4195063 w 6798686"/>
              <a:gd name="connsiteY2217" fmla="*/ 175474 h 1542374"/>
              <a:gd name="connsiteX2218" fmla="*/ 4059790 w 6798686"/>
              <a:gd name="connsiteY2218" fmla="*/ 170761 h 1542374"/>
              <a:gd name="connsiteX2219" fmla="*/ 4046226 w 6798686"/>
              <a:gd name="connsiteY2219" fmla="*/ 180280 h 1542374"/>
              <a:gd name="connsiteX2220" fmla="*/ 4036236 w 6798686"/>
              <a:gd name="connsiteY2220" fmla="*/ 185662 h 1542374"/>
              <a:gd name="connsiteX2221" fmla="*/ 4050338 w 6798686"/>
              <a:gd name="connsiteY2221" fmla="*/ 176407 h 1542374"/>
              <a:gd name="connsiteX2222" fmla="*/ 4059790 w 6798686"/>
              <a:gd name="connsiteY2222" fmla="*/ 170761 h 1542374"/>
              <a:gd name="connsiteX2223" fmla="*/ 4080846 w 6798686"/>
              <a:gd name="connsiteY2223" fmla="*/ 167700 h 1542374"/>
              <a:gd name="connsiteX2224" fmla="*/ 4040981 w 6798686"/>
              <a:gd name="connsiteY2224" fmla="*/ 197541 h 1542374"/>
              <a:gd name="connsiteX2225" fmla="*/ 4006150 w 6798686"/>
              <a:gd name="connsiteY2225" fmla="*/ 214180 h 1542374"/>
              <a:gd name="connsiteX2226" fmla="*/ 4045804 w 6798686"/>
              <a:gd name="connsiteY2226" fmla="*/ 186129 h 1542374"/>
              <a:gd name="connsiteX2227" fmla="*/ 4080846 w 6798686"/>
              <a:gd name="connsiteY2227" fmla="*/ 167700 h 1542374"/>
              <a:gd name="connsiteX2228" fmla="*/ 4248606 w 6798686"/>
              <a:gd name="connsiteY2228" fmla="*/ 163752 h 1542374"/>
              <a:gd name="connsiteX2229" fmla="*/ 4195831 w 6798686"/>
              <a:gd name="connsiteY2229" fmla="*/ 215051 h 1542374"/>
              <a:gd name="connsiteX2230" fmla="*/ 4150010 w 6798686"/>
              <a:gd name="connsiteY2230" fmla="*/ 223012 h 1542374"/>
              <a:gd name="connsiteX2231" fmla="*/ 4203266 w 6798686"/>
              <a:gd name="connsiteY2231" fmla="*/ 173491 h 1542374"/>
              <a:gd name="connsiteX2232" fmla="*/ 4248606 w 6798686"/>
              <a:gd name="connsiteY2232" fmla="*/ 163752 h 1542374"/>
              <a:gd name="connsiteX2233" fmla="*/ 4141865 w 6798686"/>
              <a:gd name="connsiteY2233" fmla="*/ 159971 h 1542374"/>
              <a:gd name="connsiteX2234" fmla="*/ 4093373 w 6798686"/>
              <a:gd name="connsiteY2234" fmla="*/ 200653 h 1542374"/>
              <a:gd name="connsiteX2235" fmla="*/ 4049550 w 6798686"/>
              <a:gd name="connsiteY2235" fmla="*/ 216622 h 1542374"/>
              <a:gd name="connsiteX2236" fmla="*/ 4098253 w 6798686"/>
              <a:gd name="connsiteY2236" fmla="*/ 177789 h 1542374"/>
              <a:gd name="connsiteX2237" fmla="*/ 4141865 w 6798686"/>
              <a:gd name="connsiteY2237" fmla="*/ 159971 h 1542374"/>
              <a:gd name="connsiteX2238" fmla="*/ 4300691 w 6798686"/>
              <a:gd name="connsiteY2238" fmla="*/ 155597 h 1542374"/>
              <a:gd name="connsiteX2239" fmla="*/ 4248011 w 6798686"/>
              <a:gd name="connsiteY2239" fmla="*/ 209001 h 1542374"/>
              <a:gd name="connsiteX2240" fmla="*/ 4202594 w 6798686"/>
              <a:gd name="connsiteY2240" fmla="*/ 214076 h 1542374"/>
              <a:gd name="connsiteX2241" fmla="*/ 4255735 w 6798686"/>
              <a:gd name="connsiteY2241" fmla="*/ 162455 h 1542374"/>
              <a:gd name="connsiteX2242" fmla="*/ 4300691 w 6798686"/>
              <a:gd name="connsiteY2242" fmla="*/ 155597 h 1542374"/>
              <a:gd name="connsiteX2243" fmla="*/ 4351449 w 6798686"/>
              <a:gd name="connsiteY2243" fmla="*/ 151011 h 1542374"/>
              <a:gd name="connsiteX2244" fmla="*/ 4298924 w 6798686"/>
              <a:gd name="connsiteY2244" fmla="*/ 206482 h 1542374"/>
              <a:gd name="connsiteX2245" fmla="*/ 4253986 w 6798686"/>
              <a:gd name="connsiteY2245" fmla="*/ 208517 h 1542374"/>
              <a:gd name="connsiteX2246" fmla="*/ 4306954 w 6798686"/>
              <a:gd name="connsiteY2246" fmla="*/ 154853 h 1542374"/>
              <a:gd name="connsiteX2247" fmla="*/ 4351449 w 6798686"/>
              <a:gd name="connsiteY2247" fmla="*/ 151011 h 1542374"/>
              <a:gd name="connsiteX2248" fmla="*/ 4198521 w 6798686"/>
              <a:gd name="connsiteY2248" fmla="*/ 139203 h 1542374"/>
              <a:gd name="connsiteX2249" fmla="*/ 4148723 w 6798686"/>
              <a:gd name="connsiteY2249" fmla="*/ 182924 h 1542374"/>
              <a:gd name="connsiteX2250" fmla="*/ 4104458 w 6798686"/>
              <a:gd name="connsiteY2250" fmla="*/ 196874 h 1542374"/>
              <a:gd name="connsiteX2251" fmla="*/ 4154410 w 6798686"/>
              <a:gd name="connsiteY2251" fmla="*/ 155134 h 1542374"/>
              <a:gd name="connsiteX2252" fmla="*/ 4198521 w 6798686"/>
              <a:gd name="connsiteY2252" fmla="*/ 139203 h 1542374"/>
              <a:gd name="connsiteX2253" fmla="*/ 4143497 w 6798686"/>
              <a:gd name="connsiteY2253" fmla="*/ 136640 h 1542374"/>
              <a:gd name="connsiteX2254" fmla="*/ 4098964 w 6798686"/>
              <a:gd name="connsiteY2254" fmla="*/ 171664 h 1542374"/>
              <a:gd name="connsiteX2255" fmla="*/ 4060155 w 6798686"/>
              <a:gd name="connsiteY2255" fmla="*/ 188722 h 1542374"/>
              <a:gd name="connsiteX2256" fmla="*/ 4104574 w 6798686"/>
              <a:gd name="connsiteY2256" fmla="*/ 155629 h 1542374"/>
              <a:gd name="connsiteX2257" fmla="*/ 4143497 w 6798686"/>
              <a:gd name="connsiteY2257" fmla="*/ 136640 h 1542374"/>
              <a:gd name="connsiteX2258" fmla="*/ 4137119 w 6798686"/>
              <a:gd name="connsiteY2258" fmla="*/ 126183 h 1542374"/>
              <a:gd name="connsiteX2259" fmla="*/ 4104823 w 6798686"/>
              <a:gd name="connsiteY2259" fmla="*/ 149895 h 1542374"/>
              <a:gd name="connsiteX2260" fmla="*/ 4078465 w 6798686"/>
              <a:gd name="connsiteY2260" fmla="*/ 163307 h 1542374"/>
              <a:gd name="connsiteX2261" fmla="*/ 4110433 w 6798686"/>
              <a:gd name="connsiteY2261" fmla="*/ 141222 h 1542374"/>
              <a:gd name="connsiteX2262" fmla="*/ 4137119 w 6798686"/>
              <a:gd name="connsiteY2262" fmla="*/ 126183 h 1542374"/>
              <a:gd name="connsiteX2263" fmla="*/ 4253218 w 6798686"/>
              <a:gd name="connsiteY2263" fmla="*/ 122033 h 1542374"/>
              <a:gd name="connsiteX2264" fmla="*/ 4202594 w 6798686"/>
              <a:gd name="connsiteY2264" fmla="*/ 168527 h 1542374"/>
              <a:gd name="connsiteX2265" fmla="*/ 4158175 w 6798686"/>
              <a:gd name="connsiteY2265" fmla="*/ 180171 h 1542374"/>
              <a:gd name="connsiteX2266" fmla="*/ 4208915 w 6798686"/>
              <a:gd name="connsiteY2266" fmla="*/ 135710 h 1542374"/>
              <a:gd name="connsiteX2267" fmla="*/ 4253218 w 6798686"/>
              <a:gd name="connsiteY2267" fmla="*/ 122033 h 1542374"/>
              <a:gd name="connsiteX2268" fmla="*/ 4202401 w 6798686"/>
              <a:gd name="connsiteY2268" fmla="*/ 110043 h 1542374"/>
              <a:gd name="connsiteX2269" fmla="*/ 4155024 w 6798686"/>
              <a:gd name="connsiteY2269" fmla="*/ 149061 h 1542374"/>
              <a:gd name="connsiteX2270" fmla="*/ 4113969 w 6798686"/>
              <a:gd name="connsiteY2270" fmla="*/ 165364 h 1542374"/>
              <a:gd name="connsiteX2271" fmla="*/ 4161403 w 6798686"/>
              <a:gd name="connsiteY2271" fmla="*/ 128281 h 1542374"/>
              <a:gd name="connsiteX2272" fmla="*/ 4202401 w 6798686"/>
              <a:gd name="connsiteY2272" fmla="*/ 110043 h 1542374"/>
              <a:gd name="connsiteX2273" fmla="*/ 4306301 w 6798686"/>
              <a:gd name="connsiteY2273" fmla="*/ 108362 h 1542374"/>
              <a:gd name="connsiteX2274" fmla="*/ 4255081 w 6798686"/>
              <a:gd name="connsiteY2274" fmla="*/ 157505 h 1542374"/>
              <a:gd name="connsiteX2275" fmla="*/ 4210720 w 6798686"/>
              <a:gd name="connsiteY2275" fmla="*/ 166607 h 1542374"/>
              <a:gd name="connsiteX2276" fmla="*/ 4262074 w 6798686"/>
              <a:gd name="connsiteY2276" fmla="*/ 119524 h 1542374"/>
              <a:gd name="connsiteX2277" fmla="*/ 4306301 w 6798686"/>
              <a:gd name="connsiteY2277" fmla="*/ 108362 h 1542374"/>
              <a:gd name="connsiteX2278" fmla="*/ 4357981 w 6798686"/>
              <a:gd name="connsiteY2278" fmla="*/ 98191 h 1542374"/>
              <a:gd name="connsiteX2279" fmla="*/ 4306319 w 6798686"/>
              <a:gd name="connsiteY2279" fmla="*/ 149906 h 1542374"/>
              <a:gd name="connsiteX2280" fmla="*/ 4262151 w 6798686"/>
              <a:gd name="connsiteY2280" fmla="*/ 156254 h 1542374"/>
              <a:gd name="connsiteX2281" fmla="*/ 4313947 w 6798686"/>
              <a:gd name="connsiteY2281" fmla="*/ 106633 h 1542374"/>
              <a:gd name="connsiteX2282" fmla="*/ 4357981 w 6798686"/>
              <a:gd name="connsiteY2282" fmla="*/ 98191 h 1542374"/>
              <a:gd name="connsiteX2283" fmla="*/ 4184476 w 6798686"/>
              <a:gd name="connsiteY2283" fmla="*/ 91995 h 1542374"/>
              <a:gd name="connsiteX2284" fmla="*/ 4167781 w 6798686"/>
              <a:gd name="connsiteY2284" fmla="*/ 103964 h 1542374"/>
              <a:gd name="connsiteX2285" fmla="*/ 4155255 w 6798686"/>
              <a:gd name="connsiteY2285" fmla="*/ 110717 h 1542374"/>
              <a:gd name="connsiteX2286" fmla="*/ 4172219 w 6798686"/>
              <a:gd name="connsiteY2286" fmla="*/ 99365 h 1542374"/>
              <a:gd name="connsiteX2287" fmla="*/ 4184476 w 6798686"/>
              <a:gd name="connsiteY2287" fmla="*/ 91995 h 1542374"/>
              <a:gd name="connsiteX2288" fmla="*/ 4408394 w 6798686"/>
              <a:gd name="connsiteY2288" fmla="*/ 91559 h 1542374"/>
              <a:gd name="connsiteX2289" fmla="*/ 4356425 w 6798686"/>
              <a:gd name="connsiteY2289" fmla="*/ 145777 h 1542374"/>
              <a:gd name="connsiteX2290" fmla="*/ 4312583 w 6798686"/>
              <a:gd name="connsiteY2290" fmla="*/ 149188 h 1542374"/>
              <a:gd name="connsiteX2291" fmla="*/ 4364667 w 6798686"/>
              <a:gd name="connsiteY2291" fmla="*/ 97094 h 1542374"/>
              <a:gd name="connsiteX2292" fmla="*/ 4408394 w 6798686"/>
              <a:gd name="connsiteY2292" fmla="*/ 91559 h 1542374"/>
              <a:gd name="connsiteX2293" fmla="*/ 4202190 w 6798686"/>
              <a:gd name="connsiteY2293" fmla="*/ 91357 h 1542374"/>
              <a:gd name="connsiteX2294" fmla="*/ 4161499 w 6798686"/>
              <a:gd name="connsiteY2294" fmla="*/ 122679 h 1542374"/>
              <a:gd name="connsiteX2295" fmla="*/ 4127705 w 6798686"/>
              <a:gd name="connsiteY2295" fmla="*/ 138621 h 1542374"/>
              <a:gd name="connsiteX2296" fmla="*/ 4167878 w 6798686"/>
              <a:gd name="connsiteY2296" fmla="*/ 109390 h 1542374"/>
              <a:gd name="connsiteX2297" fmla="*/ 4202190 w 6798686"/>
              <a:gd name="connsiteY2297" fmla="*/ 91357 h 1542374"/>
              <a:gd name="connsiteX2298" fmla="*/ 4258501 w 6798686"/>
              <a:gd name="connsiteY2298" fmla="*/ 87371 h 1542374"/>
              <a:gd name="connsiteX2299" fmla="*/ 4209318 w 6798686"/>
              <a:gd name="connsiteY2299" fmla="*/ 129791 h 1542374"/>
              <a:gd name="connsiteX2300" fmla="*/ 4167244 w 6798686"/>
              <a:gd name="connsiteY2300" fmla="*/ 144494 h 1542374"/>
              <a:gd name="connsiteX2301" fmla="*/ 4216350 w 6798686"/>
              <a:gd name="connsiteY2301" fmla="*/ 104151 h 1542374"/>
              <a:gd name="connsiteX2302" fmla="*/ 4258501 w 6798686"/>
              <a:gd name="connsiteY2302" fmla="*/ 87371 h 1542374"/>
              <a:gd name="connsiteX2303" fmla="*/ 4312660 w 6798686"/>
              <a:gd name="connsiteY2303" fmla="*/ 68309 h 1542374"/>
              <a:gd name="connsiteX2304" fmla="*/ 4262267 w 6798686"/>
              <a:gd name="connsiteY2304" fmla="*/ 113797 h 1542374"/>
              <a:gd name="connsiteX2305" fmla="*/ 4248338 w 6798686"/>
              <a:gd name="connsiteY2305" fmla="*/ 117712 h 1542374"/>
              <a:gd name="connsiteX2306" fmla="*/ 4219539 w 6798686"/>
              <a:gd name="connsiteY2306" fmla="*/ 126490 h 1542374"/>
              <a:gd name="connsiteX2307" fmla="*/ 4269932 w 6798686"/>
              <a:gd name="connsiteY2307" fmla="*/ 83119 h 1542374"/>
              <a:gd name="connsiteX2308" fmla="*/ 4312660 w 6798686"/>
              <a:gd name="connsiteY2308" fmla="*/ 68309 h 1542374"/>
              <a:gd name="connsiteX2309" fmla="*/ 4261574 w 6798686"/>
              <a:gd name="connsiteY2309" fmla="*/ 62182 h 1542374"/>
              <a:gd name="connsiteX2310" fmla="*/ 4216215 w 6798686"/>
              <a:gd name="connsiteY2310" fmla="*/ 98748 h 1542374"/>
              <a:gd name="connsiteX2311" fmla="*/ 4178636 w 6798686"/>
              <a:gd name="connsiteY2311" fmla="*/ 114907 h 1542374"/>
              <a:gd name="connsiteX2312" fmla="*/ 4223650 w 6798686"/>
              <a:gd name="connsiteY2312" fmla="*/ 80508 h 1542374"/>
              <a:gd name="connsiteX2313" fmla="*/ 4261574 w 6798686"/>
              <a:gd name="connsiteY2313" fmla="*/ 62182 h 1542374"/>
              <a:gd name="connsiteX2314" fmla="*/ 4365147 w 6798686"/>
              <a:gd name="connsiteY2314" fmla="*/ 52772 h 1542374"/>
              <a:gd name="connsiteX2315" fmla="*/ 4313927 w 6798686"/>
              <a:gd name="connsiteY2315" fmla="*/ 101123 h 1542374"/>
              <a:gd name="connsiteX2316" fmla="*/ 4270912 w 6798686"/>
              <a:gd name="connsiteY2316" fmla="*/ 111484 h 1542374"/>
              <a:gd name="connsiteX2317" fmla="*/ 4322208 w 6798686"/>
              <a:gd name="connsiteY2317" fmla="*/ 65269 h 1542374"/>
              <a:gd name="connsiteX2318" fmla="*/ 4365147 w 6798686"/>
              <a:gd name="connsiteY2318" fmla="*/ 52772 h 1542374"/>
              <a:gd name="connsiteX2319" fmla="*/ 4255523 w 6798686"/>
              <a:gd name="connsiteY2319" fmla="*/ 51056 h 1542374"/>
              <a:gd name="connsiteX2320" fmla="*/ 4223208 w 6798686"/>
              <a:gd name="connsiteY2320" fmla="*/ 75379 h 1542374"/>
              <a:gd name="connsiteX2321" fmla="*/ 4196504 w 6798686"/>
              <a:gd name="connsiteY2321" fmla="*/ 88873 h 1542374"/>
              <a:gd name="connsiteX2322" fmla="*/ 4228281 w 6798686"/>
              <a:gd name="connsiteY2322" fmla="*/ 66372 h 1542374"/>
              <a:gd name="connsiteX2323" fmla="*/ 4255523 w 6798686"/>
              <a:gd name="connsiteY2323" fmla="*/ 51056 h 1542374"/>
              <a:gd name="connsiteX2324" fmla="*/ 4416232 w 6798686"/>
              <a:gd name="connsiteY2324" fmla="*/ 40733 h 1542374"/>
              <a:gd name="connsiteX2325" fmla="*/ 4364513 w 6798686"/>
              <a:gd name="connsiteY2325" fmla="*/ 91709 h 1542374"/>
              <a:gd name="connsiteX2326" fmla="*/ 4321459 w 6798686"/>
              <a:gd name="connsiteY2326" fmla="*/ 99495 h 1542374"/>
              <a:gd name="connsiteX2327" fmla="*/ 4373293 w 6798686"/>
              <a:gd name="connsiteY2327" fmla="*/ 50654 h 1542374"/>
              <a:gd name="connsiteX2328" fmla="*/ 4416232 w 6798686"/>
              <a:gd name="connsiteY2328" fmla="*/ 40733 h 1542374"/>
              <a:gd name="connsiteX2329" fmla="*/ 4317617 w 6798686"/>
              <a:gd name="connsiteY2329" fmla="*/ 37314 h 1542374"/>
              <a:gd name="connsiteX2330" fmla="*/ 4269548 w 6798686"/>
              <a:gd name="connsiteY2330" fmla="*/ 77934 h 1542374"/>
              <a:gd name="connsiteX2331" fmla="*/ 4229971 w 6798686"/>
              <a:gd name="connsiteY2331" fmla="*/ 93131 h 1542374"/>
              <a:gd name="connsiteX2332" fmla="*/ 4277847 w 6798686"/>
              <a:gd name="connsiteY2332" fmla="*/ 54677 h 1542374"/>
              <a:gd name="connsiteX2333" fmla="*/ 4317617 w 6798686"/>
              <a:gd name="connsiteY2333" fmla="*/ 37314 h 1542374"/>
              <a:gd name="connsiteX2334" fmla="*/ 4466107 w 6798686"/>
              <a:gd name="connsiteY2334" fmla="*/ 32188 h 1542374"/>
              <a:gd name="connsiteX2335" fmla="*/ 4414023 w 6798686"/>
              <a:gd name="connsiteY2335" fmla="*/ 85736 h 1542374"/>
              <a:gd name="connsiteX2336" fmla="*/ 4371065 w 6798686"/>
              <a:gd name="connsiteY2336" fmla="*/ 90754 h 1542374"/>
              <a:gd name="connsiteX2337" fmla="*/ 4423302 w 6798686"/>
              <a:gd name="connsiteY2337" fmla="*/ 39319 h 1542374"/>
              <a:gd name="connsiteX2338" fmla="*/ 4466107 w 6798686"/>
              <a:gd name="connsiteY2338" fmla="*/ 32188 h 1542374"/>
              <a:gd name="connsiteX2339" fmla="*/ 4316579 w 6798686"/>
              <a:gd name="connsiteY2339" fmla="*/ 18672 h 1542374"/>
              <a:gd name="connsiteX2340" fmla="*/ 4276925 w 6798686"/>
              <a:gd name="connsiteY2340" fmla="*/ 49949 h 1542374"/>
              <a:gd name="connsiteX2341" fmla="*/ 4243612 w 6798686"/>
              <a:gd name="connsiteY2341" fmla="*/ 65438 h 1542374"/>
              <a:gd name="connsiteX2342" fmla="*/ 4282670 w 6798686"/>
              <a:gd name="connsiteY2342" fmla="*/ 36318 h 1542374"/>
              <a:gd name="connsiteX2343" fmla="*/ 4316579 w 6798686"/>
              <a:gd name="connsiteY2343" fmla="*/ 18672 h 1542374"/>
              <a:gd name="connsiteX2344" fmla="*/ 4371488 w 6798686"/>
              <a:gd name="connsiteY2344" fmla="*/ 16173 h 1542374"/>
              <a:gd name="connsiteX2345" fmla="*/ 4321632 w 6798686"/>
              <a:gd name="connsiteY2345" fmla="*/ 60280 h 1542374"/>
              <a:gd name="connsiteX2346" fmla="*/ 4280749 w 6798686"/>
              <a:gd name="connsiteY2346" fmla="*/ 73911 h 1542374"/>
              <a:gd name="connsiteX2347" fmla="*/ 4330508 w 6798686"/>
              <a:gd name="connsiteY2347" fmla="*/ 31996 h 1542374"/>
              <a:gd name="connsiteX2348" fmla="*/ 4371488 w 6798686"/>
              <a:gd name="connsiteY2348" fmla="*/ 16173 h 1542374"/>
              <a:gd name="connsiteX2349" fmla="*/ 4303323 w 6798686"/>
              <a:gd name="connsiteY2349" fmla="*/ 15744 h 1542374"/>
              <a:gd name="connsiteX2350" fmla="*/ 4282727 w 6798686"/>
              <a:gd name="connsiteY2350" fmla="*/ 30822 h 1542374"/>
              <a:gd name="connsiteX2351" fmla="*/ 4267607 w 6798686"/>
              <a:gd name="connsiteY2351" fmla="*/ 38972 h 1542374"/>
              <a:gd name="connsiteX2352" fmla="*/ 4273429 w 6798686"/>
              <a:gd name="connsiteY2352" fmla="*/ 34933 h 1542374"/>
              <a:gd name="connsiteX2353" fmla="*/ 4287300 w 6798686"/>
              <a:gd name="connsiteY2353" fmla="*/ 25444 h 1542374"/>
              <a:gd name="connsiteX2354" fmla="*/ 4303323 w 6798686"/>
              <a:gd name="connsiteY2354" fmla="*/ 15744 h 1542374"/>
              <a:gd name="connsiteX2355" fmla="*/ 4503360 w 6798686"/>
              <a:gd name="connsiteY2355" fmla="*/ 0 h 1542374"/>
              <a:gd name="connsiteX2356" fmla="*/ 4497947 w 6798686"/>
              <a:gd name="connsiteY2356" fmla="*/ 0 h 1542374"/>
              <a:gd name="connsiteX2357" fmla="*/ 4471582 w 6798686"/>
              <a:gd name="connsiteY2357" fmla="*/ 26609 h 1542374"/>
              <a:gd name="connsiteX2358" fmla="*/ 4429585 w 6798686"/>
              <a:gd name="connsiteY2358" fmla="*/ 33216 h 1542374"/>
              <a:gd name="connsiteX2359" fmla="*/ 4463972 w 6798686"/>
              <a:gd name="connsiteY2359" fmla="*/ 0 h 1542374"/>
              <a:gd name="connsiteX2360" fmla="*/ 4458313 w 6798686"/>
              <a:gd name="connsiteY2360" fmla="*/ 0 h 1542374"/>
              <a:gd name="connsiteX2361" fmla="*/ 4422553 w 6798686"/>
              <a:gd name="connsiteY2361" fmla="*/ 34580 h 1542374"/>
              <a:gd name="connsiteX2362" fmla="*/ 4380652 w 6798686"/>
              <a:gd name="connsiteY2362" fmla="*/ 43802 h 1542374"/>
              <a:gd name="connsiteX2363" fmla="*/ 4428070 w 6798686"/>
              <a:gd name="connsiteY2363" fmla="*/ 0 h 1542374"/>
              <a:gd name="connsiteX2364" fmla="*/ 4422094 w 6798686"/>
              <a:gd name="connsiteY2364" fmla="*/ 0 h 1542374"/>
              <a:gd name="connsiteX2365" fmla="*/ 4372621 w 6798686"/>
              <a:gd name="connsiteY2365" fmla="*/ 45794 h 1542374"/>
              <a:gd name="connsiteX2366" fmla="*/ 4340767 w 6798686"/>
              <a:gd name="connsiteY2366" fmla="*/ 54482 h 1542374"/>
              <a:gd name="connsiteX2367" fmla="*/ 4331046 w 6798686"/>
              <a:gd name="connsiteY2367" fmla="*/ 57384 h 1542374"/>
              <a:gd name="connsiteX2368" fmla="*/ 4382035 w 6798686"/>
              <a:gd name="connsiteY2368" fmla="*/ 12367 h 1542374"/>
              <a:gd name="connsiteX2369" fmla="*/ 4419374 w 6798686"/>
              <a:gd name="connsiteY2369" fmla="*/ 0 h 1542374"/>
              <a:gd name="connsiteX2370" fmla="*/ 4405472 w 6798686"/>
              <a:gd name="connsiteY2370" fmla="*/ 0 h 1542374"/>
              <a:gd name="connsiteX2371" fmla="*/ 4390949 w 6798686"/>
              <a:gd name="connsiteY2371" fmla="*/ 4615 h 1542374"/>
              <a:gd name="connsiteX2372" fmla="*/ 4396299 w 6798686"/>
              <a:gd name="connsiteY2372" fmla="*/ 0 h 1542374"/>
              <a:gd name="connsiteX2373" fmla="*/ 4390068 w 6798686"/>
              <a:gd name="connsiteY2373" fmla="*/ 0 h 1542374"/>
              <a:gd name="connsiteX2374" fmla="*/ 4380555 w 6798686"/>
              <a:gd name="connsiteY2374" fmla="*/ 8232 h 1542374"/>
              <a:gd name="connsiteX2375" fmla="*/ 4341766 w 6798686"/>
              <a:gd name="connsiteY2375" fmla="*/ 22632 h 1542374"/>
              <a:gd name="connsiteX2376" fmla="*/ 4369276 w 6798686"/>
              <a:gd name="connsiteY2376" fmla="*/ 0 h 1542374"/>
              <a:gd name="connsiteX2377" fmla="*/ 4362637 w 6798686"/>
              <a:gd name="connsiteY2377" fmla="*/ 0 h 1542374"/>
              <a:gd name="connsiteX2378" fmla="*/ 4329221 w 6798686"/>
              <a:gd name="connsiteY2378" fmla="*/ 27604 h 1542374"/>
              <a:gd name="connsiteX2379" fmla="*/ 4292487 w 6798686"/>
              <a:gd name="connsiteY2379" fmla="*/ 43031 h 1542374"/>
              <a:gd name="connsiteX2380" fmla="*/ 4335926 w 6798686"/>
              <a:gd name="connsiteY2380" fmla="*/ 9020 h 1542374"/>
              <a:gd name="connsiteX2381" fmla="*/ 4354931 w 6798686"/>
              <a:gd name="connsiteY2381" fmla="*/ 0 h 1542374"/>
              <a:gd name="connsiteX2382" fmla="*/ 4340630 w 6798686"/>
              <a:gd name="connsiteY2382" fmla="*/ 0 h 1542374"/>
              <a:gd name="connsiteX2383" fmla="*/ 4335964 w 6798686"/>
              <a:gd name="connsiteY2383" fmla="*/ 3589 h 1542374"/>
              <a:gd name="connsiteX2384" fmla="*/ 4308548 w 6798686"/>
              <a:gd name="connsiteY2384" fmla="*/ 17329 h 1542374"/>
              <a:gd name="connsiteX2385" fmla="*/ 4332493 w 6798686"/>
              <a:gd name="connsiteY2385" fmla="*/ 0 h 1542374"/>
              <a:gd name="connsiteX2386" fmla="*/ 4318205 w 6798686"/>
              <a:gd name="connsiteY2386" fmla="*/ 0 h 1542374"/>
              <a:gd name="connsiteX2387" fmla="*/ 4287319 w 6798686"/>
              <a:gd name="connsiteY2387" fmla="*/ 20034 h 1542374"/>
              <a:gd name="connsiteX2388" fmla="*/ 4186014 w 6798686"/>
              <a:gd name="connsiteY2388" fmla="*/ 84677 h 1542374"/>
              <a:gd name="connsiteX2389" fmla="*/ 4172507 w 6798686"/>
              <a:gd name="connsiteY2389" fmla="*/ 93711 h 1542374"/>
              <a:gd name="connsiteX2390" fmla="*/ 4101135 w 6798686"/>
              <a:gd name="connsiteY2390" fmla="*/ 138097 h 1542374"/>
              <a:gd name="connsiteX2391" fmla="*/ 4050549 w 6798686"/>
              <a:gd name="connsiteY2391" fmla="*/ 170759 h 1542374"/>
              <a:gd name="connsiteX2392" fmla="*/ 4016275 w 6798686"/>
              <a:gd name="connsiteY2392" fmla="*/ 191510 h 1542374"/>
              <a:gd name="connsiteX2393" fmla="*/ 3918197 w 6798686"/>
              <a:gd name="connsiteY2393" fmla="*/ 252722 h 1542374"/>
              <a:gd name="connsiteX2394" fmla="*/ 3779812 w 6798686"/>
              <a:gd name="connsiteY2394" fmla="*/ 336018 h 1542374"/>
              <a:gd name="connsiteX2395" fmla="*/ 3631206 w 6798686"/>
              <a:gd name="connsiteY2395" fmla="*/ 422115 h 1542374"/>
              <a:gd name="connsiteX2396" fmla="*/ 3515857 w 6798686"/>
              <a:gd name="connsiteY2396" fmla="*/ 485465 h 1542374"/>
              <a:gd name="connsiteX2397" fmla="*/ 3470767 w 6798686"/>
              <a:gd name="connsiteY2397" fmla="*/ 510294 h 1542374"/>
              <a:gd name="connsiteX2398" fmla="*/ 3293458 w 6798686"/>
              <a:gd name="connsiteY2398" fmla="*/ 600660 h 1542374"/>
              <a:gd name="connsiteX2399" fmla="*/ 3091711 w 6798686"/>
              <a:gd name="connsiteY2399" fmla="*/ 692187 h 1542374"/>
              <a:gd name="connsiteX2400" fmla="*/ 2849851 w 6798686"/>
              <a:gd name="connsiteY2400" fmla="*/ 782004 h 1542374"/>
              <a:gd name="connsiteX2401" fmla="*/ 2702609 w 6798686"/>
              <a:gd name="connsiteY2401" fmla="*/ 823233 h 1542374"/>
              <a:gd name="connsiteX2402" fmla="*/ 2328645 w 6798686"/>
              <a:gd name="connsiteY2402" fmla="*/ 859371 h 1542374"/>
              <a:gd name="connsiteX2403" fmla="*/ 2235006 w 6798686"/>
              <a:gd name="connsiteY2403" fmla="*/ 843290 h 1542374"/>
              <a:gd name="connsiteX2404" fmla="*/ 2101020 w 6798686"/>
              <a:gd name="connsiteY2404" fmla="*/ 798949 h 1542374"/>
              <a:gd name="connsiteX2405" fmla="*/ 1990070 w 6798686"/>
              <a:gd name="connsiteY2405" fmla="*/ 742772 h 1542374"/>
              <a:gd name="connsiteX2406" fmla="*/ 1950840 w 6798686"/>
              <a:gd name="connsiteY2406" fmla="*/ 721908 h 1542374"/>
              <a:gd name="connsiteX2407" fmla="*/ 1937679 w 6798686"/>
              <a:gd name="connsiteY2407" fmla="*/ 713167 h 1542374"/>
              <a:gd name="connsiteX2408" fmla="*/ 1844155 w 6798686"/>
              <a:gd name="connsiteY2408" fmla="*/ 653321 h 1542374"/>
              <a:gd name="connsiteX2409" fmla="*/ 1753013 w 6798686"/>
              <a:gd name="connsiteY2409" fmla="*/ 587312 h 1542374"/>
              <a:gd name="connsiteX2410" fmla="*/ 1690189 w 6798686"/>
              <a:gd name="connsiteY2410" fmla="*/ 536315 h 1542374"/>
              <a:gd name="connsiteX2411" fmla="*/ 1672206 w 6798686"/>
              <a:gd name="connsiteY2411" fmla="*/ 524179 h 1542374"/>
              <a:gd name="connsiteX2412" fmla="*/ 1633917 w 6798686"/>
              <a:gd name="connsiteY2412" fmla="*/ 489482 h 1542374"/>
              <a:gd name="connsiteX2413" fmla="*/ 1598682 w 6798686"/>
              <a:gd name="connsiteY2413" fmla="*/ 463939 h 1542374"/>
              <a:gd name="connsiteX2414" fmla="*/ 1577625 w 6798686"/>
              <a:gd name="connsiteY2414" fmla="*/ 442656 h 1542374"/>
              <a:gd name="connsiteX2415" fmla="*/ 1234093 w 6798686"/>
              <a:gd name="connsiteY2415" fmla="*/ 367368 h 1542374"/>
              <a:gd name="connsiteX2416" fmla="*/ 1126025 w 6798686"/>
              <a:gd name="connsiteY2416" fmla="*/ 394672 h 1542374"/>
              <a:gd name="connsiteX2417" fmla="*/ 959707 w 6798686"/>
              <a:gd name="connsiteY2417" fmla="*/ 145887 h 1542374"/>
              <a:gd name="connsiteX2418" fmla="*/ 861537 w 6798686"/>
              <a:gd name="connsiteY2418" fmla="*/ 0 h 1542374"/>
              <a:gd name="connsiteX2419" fmla="*/ 856895 w 6798686"/>
              <a:gd name="connsiteY2419" fmla="*/ 0 h 1542374"/>
              <a:gd name="connsiteX2420" fmla="*/ 956498 w 6798686"/>
              <a:gd name="connsiteY2420" fmla="*/ 148020 h 1542374"/>
              <a:gd name="connsiteX2421" fmla="*/ 1122202 w 6798686"/>
              <a:gd name="connsiteY2421" fmla="*/ 395879 h 1542374"/>
              <a:gd name="connsiteX2422" fmla="*/ 1090886 w 6798686"/>
              <a:gd name="connsiteY2422" fmla="*/ 406094 h 1542374"/>
              <a:gd name="connsiteX2423" fmla="*/ 913693 w 6798686"/>
              <a:gd name="connsiteY2423" fmla="*/ 154976 h 1542374"/>
              <a:gd name="connsiteX2424" fmla="*/ 803811 w 6798686"/>
              <a:gd name="connsiteY2424" fmla="*/ 0 h 1542374"/>
              <a:gd name="connsiteX2425" fmla="*/ 798994 w 6798686"/>
              <a:gd name="connsiteY2425" fmla="*/ 0 h 1542374"/>
              <a:gd name="connsiteX2426" fmla="*/ 910466 w 6798686"/>
              <a:gd name="connsiteY2426" fmla="*/ 157222 h 1542374"/>
              <a:gd name="connsiteX2427" fmla="*/ 1087006 w 6798686"/>
              <a:gd name="connsiteY2427" fmla="*/ 407412 h 1542374"/>
              <a:gd name="connsiteX2428" fmla="*/ 1056285 w 6798686"/>
              <a:gd name="connsiteY2428" fmla="*/ 418291 h 1542374"/>
              <a:gd name="connsiteX2429" fmla="*/ 865894 w 6798686"/>
              <a:gd name="connsiteY2429" fmla="*/ 163378 h 1542374"/>
              <a:gd name="connsiteX2430" fmla="*/ 743547 w 6798686"/>
              <a:gd name="connsiteY2430" fmla="*/ 0 h 1542374"/>
              <a:gd name="connsiteX2431" fmla="*/ 738526 w 6798686"/>
              <a:gd name="connsiteY2431" fmla="*/ 0 h 1542374"/>
              <a:gd name="connsiteX2432" fmla="*/ 862666 w 6798686"/>
              <a:gd name="connsiteY2432" fmla="*/ 165768 h 1542374"/>
              <a:gd name="connsiteX2433" fmla="*/ 1052328 w 6798686"/>
              <a:gd name="connsiteY2433" fmla="*/ 419732 h 1542374"/>
              <a:gd name="connsiteX2434" fmla="*/ 1022165 w 6798686"/>
              <a:gd name="connsiteY2434" fmla="*/ 431116 h 1542374"/>
              <a:gd name="connsiteX2435" fmla="*/ 818036 w 6798686"/>
              <a:gd name="connsiteY2435" fmla="*/ 173887 h 1542374"/>
              <a:gd name="connsiteX2436" fmla="*/ 679964 w 6798686"/>
              <a:gd name="connsiteY2436" fmla="*/ 0 h 1542374"/>
              <a:gd name="connsiteX2437" fmla="*/ 674729 w 6798686"/>
              <a:gd name="connsiteY2437" fmla="*/ 0 h 1542374"/>
              <a:gd name="connsiteX2438" fmla="*/ 814809 w 6798686"/>
              <a:gd name="connsiteY2438" fmla="*/ 176421 h 1542374"/>
              <a:gd name="connsiteX2439" fmla="*/ 1018150 w 6798686"/>
              <a:gd name="connsiteY2439" fmla="*/ 432674 h 1542374"/>
              <a:gd name="connsiteX2440" fmla="*/ 988525 w 6798686"/>
              <a:gd name="connsiteY2440" fmla="*/ 444414 h 1542374"/>
              <a:gd name="connsiteX2441" fmla="*/ 765914 w 6798686"/>
              <a:gd name="connsiteY2441" fmla="*/ 181097 h 1542374"/>
              <a:gd name="connsiteX2442" fmla="*/ 613122 w 6798686"/>
              <a:gd name="connsiteY2442" fmla="*/ 0 h 1542374"/>
              <a:gd name="connsiteX2443" fmla="*/ 607636 w 6798686"/>
              <a:gd name="connsiteY2443" fmla="*/ 0 h 1542374"/>
              <a:gd name="connsiteX2444" fmla="*/ 762686 w 6798686"/>
              <a:gd name="connsiteY2444" fmla="*/ 183781 h 1542374"/>
              <a:gd name="connsiteX2445" fmla="*/ 984432 w 6798686"/>
              <a:gd name="connsiteY2445" fmla="*/ 446080 h 1542374"/>
              <a:gd name="connsiteX2446" fmla="*/ 955345 w 6798686"/>
              <a:gd name="connsiteY2446" fmla="*/ 458055 h 1542374"/>
              <a:gd name="connsiteX2447" fmla="*/ 955153 w 6798686"/>
              <a:gd name="connsiteY2447" fmla="*/ 457851 h 1542374"/>
              <a:gd name="connsiteX2448" fmla="*/ 703110 w 6798686"/>
              <a:gd name="connsiteY2448" fmla="*/ 179625 h 1542374"/>
              <a:gd name="connsiteX2449" fmla="*/ 541433 w 6798686"/>
              <a:gd name="connsiteY2449" fmla="*/ 0 h 1542374"/>
              <a:gd name="connsiteX2450" fmla="*/ 535683 w 6798686"/>
              <a:gd name="connsiteY2450" fmla="*/ 0 h 1542374"/>
              <a:gd name="connsiteX2451" fmla="*/ 699920 w 6798686"/>
              <a:gd name="connsiteY2451" fmla="*/ 182469 h 1542374"/>
              <a:gd name="connsiteX2452" fmla="*/ 951157 w 6798686"/>
              <a:gd name="connsiteY2452" fmla="*/ 459820 h 1542374"/>
              <a:gd name="connsiteX2453" fmla="*/ 922627 w 6798686"/>
              <a:gd name="connsiteY2453" fmla="*/ 471916 h 1542374"/>
              <a:gd name="connsiteX2454" fmla="*/ 920571 w 6798686"/>
              <a:gd name="connsiteY2454" fmla="*/ 469897 h 1542374"/>
              <a:gd name="connsiteX2455" fmla="*/ 641573 w 6798686"/>
              <a:gd name="connsiteY2455" fmla="*/ 183007 h 1542374"/>
              <a:gd name="connsiteX2456" fmla="*/ 465458 w 6798686"/>
              <a:gd name="connsiteY2456" fmla="*/ 0 h 1542374"/>
              <a:gd name="connsiteX2457" fmla="*/ 459404 w 6798686"/>
              <a:gd name="connsiteY2457" fmla="*/ 0 h 1542374"/>
              <a:gd name="connsiteX2458" fmla="*/ 638422 w 6798686"/>
              <a:gd name="connsiteY2458" fmla="*/ 186021 h 1542374"/>
              <a:gd name="connsiteX2459" fmla="*/ 917516 w 6798686"/>
              <a:gd name="connsiteY2459" fmla="*/ 473006 h 1542374"/>
              <a:gd name="connsiteX2460" fmla="*/ 918285 w 6798686"/>
              <a:gd name="connsiteY2460" fmla="*/ 473776 h 1542374"/>
              <a:gd name="connsiteX2461" fmla="*/ 890312 w 6798686"/>
              <a:gd name="connsiteY2461" fmla="*/ 485872 h 1542374"/>
              <a:gd name="connsiteX2462" fmla="*/ 885970 w 6798686"/>
              <a:gd name="connsiteY2462" fmla="*/ 481935 h 1542374"/>
              <a:gd name="connsiteX2463" fmla="*/ 574369 w 6798686"/>
              <a:gd name="connsiteY2463" fmla="*/ 184686 h 1542374"/>
              <a:gd name="connsiteX2464" fmla="*/ 378886 w 6798686"/>
              <a:gd name="connsiteY2464" fmla="*/ 0 h 1542374"/>
              <a:gd name="connsiteX2465" fmla="*/ 372420 w 6798686"/>
              <a:gd name="connsiteY2465" fmla="*/ 0 h 1542374"/>
              <a:gd name="connsiteX2466" fmla="*/ 571276 w 6798686"/>
              <a:gd name="connsiteY2466" fmla="*/ 187869 h 1542374"/>
              <a:gd name="connsiteX2467" fmla="*/ 882992 w 6798686"/>
              <a:gd name="connsiteY2467" fmla="*/ 485230 h 1542374"/>
              <a:gd name="connsiteX2468" fmla="*/ 885836 w 6798686"/>
              <a:gd name="connsiteY2468" fmla="*/ 487818 h 1542374"/>
              <a:gd name="connsiteX2469" fmla="*/ 858420 w 6798686"/>
              <a:gd name="connsiteY2469" fmla="*/ 499803 h 1542374"/>
              <a:gd name="connsiteX2470" fmla="*/ 851369 w 6798686"/>
              <a:gd name="connsiteY2470" fmla="*/ 493968 h 1542374"/>
              <a:gd name="connsiteX2471" fmla="*/ 499730 w 6798686"/>
              <a:gd name="connsiteY2471" fmla="*/ 184154 h 1542374"/>
              <a:gd name="connsiteX2472" fmla="*/ 290742 w 6798686"/>
              <a:gd name="connsiteY2472" fmla="*/ 0 h 1542374"/>
              <a:gd name="connsiteX2473" fmla="*/ 283883 w 6798686"/>
              <a:gd name="connsiteY2473" fmla="*/ 0 h 1542374"/>
              <a:gd name="connsiteX2474" fmla="*/ 496695 w 6798686"/>
              <a:gd name="connsiteY2474" fmla="*/ 187525 h 1542374"/>
              <a:gd name="connsiteX2475" fmla="*/ 848468 w 6798686"/>
              <a:gd name="connsiteY2475" fmla="*/ 497465 h 1542374"/>
              <a:gd name="connsiteX2476" fmla="*/ 853752 w 6798686"/>
              <a:gd name="connsiteY2476" fmla="*/ 501845 h 1542374"/>
              <a:gd name="connsiteX2477" fmla="*/ 852983 w 6798686"/>
              <a:gd name="connsiteY2477" fmla="*/ 502179 h 1542374"/>
              <a:gd name="connsiteX2478" fmla="*/ 826874 w 6798686"/>
              <a:gd name="connsiteY2478" fmla="*/ 513599 h 1542374"/>
              <a:gd name="connsiteX2479" fmla="*/ 816749 w 6798686"/>
              <a:gd name="connsiteY2479" fmla="*/ 505999 h 1542374"/>
              <a:gd name="connsiteX2480" fmla="*/ 415101 w 6798686"/>
              <a:gd name="connsiteY2480" fmla="*/ 180669 h 1542374"/>
              <a:gd name="connsiteX2481" fmla="*/ 194647 w 6798686"/>
              <a:gd name="connsiteY2481" fmla="*/ 0 h 1542374"/>
              <a:gd name="connsiteX2482" fmla="*/ 187350 w 6798686"/>
              <a:gd name="connsiteY2482" fmla="*/ 0 h 1542374"/>
              <a:gd name="connsiteX2483" fmla="*/ 412123 w 6798686"/>
              <a:gd name="connsiteY2483" fmla="*/ 184213 h 1542374"/>
              <a:gd name="connsiteX2484" fmla="*/ 813963 w 6798686"/>
              <a:gd name="connsiteY2484" fmla="*/ 509695 h 1542374"/>
              <a:gd name="connsiteX2485" fmla="*/ 821994 w 6798686"/>
              <a:gd name="connsiteY2485" fmla="*/ 515720 h 1542374"/>
              <a:gd name="connsiteX2486" fmla="*/ 795654 w 6798686"/>
              <a:gd name="connsiteY2486" fmla="*/ 527130 h 1542374"/>
              <a:gd name="connsiteX2487" fmla="*/ 782110 w 6798686"/>
              <a:gd name="connsiteY2487" fmla="*/ 518023 h 1542374"/>
              <a:gd name="connsiteX2488" fmla="*/ 316735 w 6798686"/>
              <a:gd name="connsiteY2488" fmla="*/ 173051 h 1542374"/>
              <a:gd name="connsiteX2489" fmla="*/ 89185 w 6798686"/>
              <a:gd name="connsiteY2489" fmla="*/ 0 h 1542374"/>
              <a:gd name="connsiteX2490" fmla="*/ 81383 w 6798686"/>
              <a:gd name="connsiteY2490" fmla="*/ 0 h 1542374"/>
              <a:gd name="connsiteX2491" fmla="*/ 313834 w 6798686"/>
              <a:gd name="connsiteY2491" fmla="*/ 176786 h 1542374"/>
              <a:gd name="connsiteX2492" fmla="*/ 779478 w 6798686"/>
              <a:gd name="connsiteY2492" fmla="*/ 521935 h 1542374"/>
              <a:gd name="connsiteX2493" fmla="*/ 790486 w 6798686"/>
              <a:gd name="connsiteY2493" fmla="*/ 529345 h 1542374"/>
              <a:gd name="connsiteX2494" fmla="*/ 764665 w 6798686"/>
              <a:gd name="connsiteY2494" fmla="*/ 540281 h 1542374"/>
              <a:gd name="connsiteX2495" fmla="*/ 747470 w 6798686"/>
              <a:gd name="connsiteY2495" fmla="*/ 530048 h 1542374"/>
              <a:gd name="connsiteX2496" fmla="*/ 198638 w 6798686"/>
              <a:gd name="connsiteY2496" fmla="*/ 159243 h 1542374"/>
              <a:gd name="connsiteX2497" fmla="*/ 0 w 6798686"/>
              <a:gd name="connsiteY2497" fmla="*/ 19178 h 1542374"/>
              <a:gd name="connsiteX2498" fmla="*/ 0 w 6798686"/>
              <a:gd name="connsiteY2498" fmla="*/ 25062 h 1542374"/>
              <a:gd name="connsiteX2499" fmla="*/ 195833 w 6798686"/>
              <a:gd name="connsiteY2499" fmla="*/ 163151 h 1542374"/>
              <a:gd name="connsiteX2500" fmla="*/ 745011 w 6798686"/>
              <a:gd name="connsiteY2500" fmla="*/ 534169 h 1542374"/>
              <a:gd name="connsiteX2501" fmla="*/ 759132 w 6798686"/>
              <a:gd name="connsiteY2501" fmla="*/ 542575 h 1542374"/>
              <a:gd name="connsiteX2502" fmla="*/ 733734 w 6798686"/>
              <a:gd name="connsiteY2502" fmla="*/ 552918 h 1542374"/>
              <a:gd name="connsiteX2503" fmla="*/ 712812 w 6798686"/>
              <a:gd name="connsiteY2503" fmla="*/ 542073 h 1542374"/>
              <a:gd name="connsiteX2504" fmla="*/ 51128 w 6798686"/>
              <a:gd name="connsiteY2504" fmla="*/ 135543 h 1542374"/>
              <a:gd name="connsiteX2505" fmla="*/ 0 w 6798686"/>
              <a:gd name="connsiteY2505" fmla="*/ 102048 h 1542374"/>
              <a:gd name="connsiteX2506" fmla="*/ 0 w 6798686"/>
              <a:gd name="connsiteY2506" fmla="*/ 107899 h 1542374"/>
              <a:gd name="connsiteX2507" fmla="*/ 48438 w 6798686"/>
              <a:gd name="connsiteY2507" fmla="*/ 139632 h 1542374"/>
              <a:gd name="connsiteX2508" fmla="*/ 710544 w 6798686"/>
              <a:gd name="connsiteY2508" fmla="*/ 546413 h 1542374"/>
              <a:gd name="connsiteX2509" fmla="*/ 727701 w 6798686"/>
              <a:gd name="connsiteY2509" fmla="*/ 555305 h 1542374"/>
              <a:gd name="connsiteX2510" fmla="*/ 702591 w 6798686"/>
              <a:gd name="connsiteY2510" fmla="*/ 564897 h 1542374"/>
              <a:gd name="connsiteX2511" fmla="*/ 678134 w 6798686"/>
              <a:gd name="connsiteY2511" fmla="*/ 554102 h 1542374"/>
              <a:gd name="connsiteX2512" fmla="*/ 68262 w 6798686"/>
              <a:gd name="connsiteY2512" fmla="*/ 223616 h 1542374"/>
              <a:gd name="connsiteX2513" fmla="*/ 0 w 6798686"/>
              <a:gd name="connsiteY2513" fmla="*/ 181873 h 1542374"/>
              <a:gd name="connsiteX2514" fmla="*/ 0 w 6798686"/>
              <a:gd name="connsiteY2514" fmla="*/ 187702 h 1542374"/>
              <a:gd name="connsiteX2515" fmla="*/ 65775 w 6798686"/>
              <a:gd name="connsiteY2515" fmla="*/ 227925 h 1542374"/>
              <a:gd name="connsiteX2516" fmla="*/ 676097 w 6798686"/>
              <a:gd name="connsiteY2516" fmla="*/ 558651 h 1542374"/>
              <a:gd name="connsiteX2517" fmla="*/ 695828 w 6798686"/>
              <a:gd name="connsiteY2517" fmla="*/ 567368 h 1542374"/>
              <a:gd name="connsiteX2518" fmla="*/ 686126 w 6798686"/>
              <a:gd name="connsiteY2518" fmla="*/ 570809 h 1542374"/>
              <a:gd name="connsiteX2519" fmla="*/ 670737 w 6798686"/>
              <a:gd name="connsiteY2519" fmla="*/ 576092 h 1542374"/>
              <a:gd name="connsiteX2520" fmla="*/ 643437 w 6798686"/>
              <a:gd name="connsiteY2520" fmla="*/ 566134 h 1542374"/>
              <a:gd name="connsiteX2521" fmla="*/ 131422 w 6798686"/>
              <a:gd name="connsiteY2521" fmla="*/ 330560 h 1542374"/>
              <a:gd name="connsiteX2522" fmla="*/ 0 w 6798686"/>
              <a:gd name="connsiteY2522" fmla="*/ 257618 h 1542374"/>
              <a:gd name="connsiteX2523" fmla="*/ 0 w 6798686"/>
              <a:gd name="connsiteY2523" fmla="*/ 263415 h 1542374"/>
              <a:gd name="connsiteX2524" fmla="*/ 129181 w 6798686"/>
              <a:gd name="connsiteY2524" fmla="*/ 335111 h 1542374"/>
              <a:gd name="connsiteX2525" fmla="*/ 641669 w 6798686"/>
              <a:gd name="connsiteY2525" fmla="*/ 570886 h 1542374"/>
              <a:gd name="connsiteX2526" fmla="*/ 663091 w 6798686"/>
              <a:gd name="connsiteY2526" fmla="*/ 578713 h 1542374"/>
              <a:gd name="connsiteX2527" fmla="*/ 638807 w 6798686"/>
              <a:gd name="connsiteY2527" fmla="*/ 586839 h 1542374"/>
              <a:gd name="connsiteX2528" fmla="*/ 608720 w 6798686"/>
              <a:gd name="connsiteY2528" fmla="*/ 578171 h 1542374"/>
              <a:gd name="connsiteX2529" fmla="*/ 72415 w 6798686"/>
              <a:gd name="connsiteY2529" fmla="*/ 366947 h 1542374"/>
              <a:gd name="connsiteX2530" fmla="*/ 0 w 6798686"/>
              <a:gd name="connsiteY2530" fmla="*/ 330051 h 1542374"/>
              <a:gd name="connsiteX2531" fmla="*/ 0 w 6798686"/>
              <a:gd name="connsiteY2531" fmla="*/ 335827 h 1542374"/>
              <a:gd name="connsiteX2532" fmla="*/ 70342 w 6798686"/>
              <a:gd name="connsiteY2532" fmla="*/ 371666 h 1542374"/>
              <a:gd name="connsiteX2533" fmla="*/ 607260 w 6798686"/>
              <a:gd name="connsiteY2533" fmla="*/ 583108 h 1542374"/>
              <a:gd name="connsiteX2534" fmla="*/ 630046 w 6798686"/>
              <a:gd name="connsiteY2534" fmla="*/ 589708 h 1542374"/>
              <a:gd name="connsiteX2535" fmla="*/ 606876 w 6798686"/>
              <a:gd name="connsiteY2535" fmla="*/ 597183 h 1542374"/>
              <a:gd name="connsiteX2536" fmla="*/ 573985 w 6798686"/>
              <a:gd name="connsiteY2536" fmla="*/ 590215 h 1542374"/>
              <a:gd name="connsiteX2537" fmla="*/ 56677 w 6798686"/>
              <a:gd name="connsiteY2537" fmla="*/ 424516 h 1542374"/>
              <a:gd name="connsiteX2538" fmla="*/ 0 w 6798686"/>
              <a:gd name="connsiteY2538" fmla="*/ 399903 h 1542374"/>
              <a:gd name="connsiteX2539" fmla="*/ 0 w 6798686"/>
              <a:gd name="connsiteY2539" fmla="*/ 405611 h 1542374"/>
              <a:gd name="connsiteX2540" fmla="*/ 54828 w 6798686"/>
              <a:gd name="connsiteY2540" fmla="*/ 429419 h 1542374"/>
              <a:gd name="connsiteX2541" fmla="*/ 572871 w 6798686"/>
              <a:gd name="connsiteY2541" fmla="*/ 595339 h 1542374"/>
              <a:gd name="connsiteX2542" fmla="*/ 596617 w 6798686"/>
              <a:gd name="connsiteY2542" fmla="*/ 600430 h 1542374"/>
              <a:gd name="connsiteX2543" fmla="*/ 574927 w 6798686"/>
              <a:gd name="connsiteY2543" fmla="*/ 607154 h 1542374"/>
              <a:gd name="connsiteX2544" fmla="*/ 539250 w 6798686"/>
              <a:gd name="connsiteY2544" fmla="*/ 602274 h 1542374"/>
              <a:gd name="connsiteX2545" fmla="*/ 3124 w 6798686"/>
              <a:gd name="connsiteY2545" fmla="*/ 465534 h 1542374"/>
              <a:gd name="connsiteX2546" fmla="*/ 0 w 6798686"/>
              <a:gd name="connsiteY2546" fmla="*/ 464337 h 1542374"/>
              <a:gd name="connsiteX2547" fmla="*/ 0 w 6798686"/>
              <a:gd name="connsiteY2547" fmla="*/ 470217 h 1542374"/>
              <a:gd name="connsiteX2548" fmla="*/ 130878 w 6798686"/>
              <a:gd name="connsiteY2548" fmla="*/ 514287 h 1542374"/>
              <a:gd name="connsiteX2549" fmla="*/ 538500 w 6798686"/>
              <a:gd name="connsiteY2549" fmla="*/ 607538 h 1542374"/>
              <a:gd name="connsiteX2550" fmla="*/ 562650 w 6798686"/>
              <a:gd name="connsiteY2550" fmla="*/ 610901 h 1542374"/>
              <a:gd name="connsiteX2551" fmla="*/ 542957 w 6798686"/>
              <a:gd name="connsiteY2551" fmla="*/ 616741 h 1542374"/>
              <a:gd name="connsiteX2552" fmla="*/ 504514 w 6798686"/>
              <a:gd name="connsiteY2552" fmla="*/ 614339 h 1542374"/>
              <a:gd name="connsiteX2553" fmla="*/ 93587 w 6798686"/>
              <a:gd name="connsiteY2553" fmla="*/ 549250 h 1542374"/>
              <a:gd name="connsiteX2554" fmla="*/ 0 w 6798686"/>
              <a:gd name="connsiteY2554" fmla="*/ 523535 h 1542374"/>
              <a:gd name="connsiteX2555" fmla="*/ 0 w 6798686"/>
              <a:gd name="connsiteY2555" fmla="*/ 529151 h 1542374"/>
              <a:gd name="connsiteX2556" fmla="*/ 92363 w 6798686"/>
              <a:gd name="connsiteY2556" fmla="*/ 554526 h 1542374"/>
              <a:gd name="connsiteX2557" fmla="*/ 504111 w 6798686"/>
              <a:gd name="connsiteY2557" fmla="*/ 619738 h 1542374"/>
              <a:gd name="connsiteX2558" fmla="*/ 527492 w 6798686"/>
              <a:gd name="connsiteY2558" fmla="*/ 621237 h 1542374"/>
              <a:gd name="connsiteX2559" fmla="*/ 512160 w 6798686"/>
              <a:gd name="connsiteY2559" fmla="*/ 625617 h 1542374"/>
              <a:gd name="connsiteX2560" fmla="*/ 469740 w 6798686"/>
              <a:gd name="connsiteY2560" fmla="*/ 626424 h 1542374"/>
              <a:gd name="connsiteX2561" fmla="*/ 49668 w 6798686"/>
              <a:gd name="connsiteY2561" fmla="*/ 588970 h 1542374"/>
              <a:gd name="connsiteX2562" fmla="*/ 0 w 6798686"/>
              <a:gd name="connsiteY2562" fmla="*/ 578242 h 1542374"/>
              <a:gd name="connsiteX2563" fmla="*/ 0 w 6798686"/>
              <a:gd name="connsiteY2563" fmla="*/ 583582 h 1542374"/>
              <a:gd name="connsiteX2564" fmla="*/ 56626 w 6798686"/>
              <a:gd name="connsiteY2564" fmla="*/ 595555 h 1542374"/>
              <a:gd name="connsiteX2565" fmla="*/ 469760 w 6798686"/>
              <a:gd name="connsiteY2565" fmla="*/ 631919 h 1542374"/>
              <a:gd name="connsiteX2566" fmla="*/ 490201 w 6798686"/>
              <a:gd name="connsiteY2566" fmla="*/ 631707 h 1542374"/>
              <a:gd name="connsiteX2567" fmla="*/ 478885 w 6798686"/>
              <a:gd name="connsiteY2567" fmla="*/ 634743 h 1542374"/>
              <a:gd name="connsiteX2568" fmla="*/ 434985 w 6798686"/>
              <a:gd name="connsiteY2568" fmla="*/ 638508 h 1542374"/>
              <a:gd name="connsiteX2569" fmla="*/ 7870 w 6798686"/>
              <a:gd name="connsiteY2569" fmla="*/ 629877 h 1542374"/>
              <a:gd name="connsiteX2570" fmla="*/ 0 w 6798686"/>
              <a:gd name="connsiteY2570" fmla="*/ 628642 h 1542374"/>
              <a:gd name="connsiteX2571" fmla="*/ 0 w 6798686"/>
              <a:gd name="connsiteY2571" fmla="*/ 633629 h 1542374"/>
              <a:gd name="connsiteX2572" fmla="*/ 20367 w 6798686"/>
              <a:gd name="connsiteY2572" fmla="*/ 636664 h 1542374"/>
              <a:gd name="connsiteX2573" fmla="*/ 435408 w 6798686"/>
              <a:gd name="connsiteY2573" fmla="*/ 644080 h 1542374"/>
              <a:gd name="connsiteX2574" fmla="*/ 446570 w 6798686"/>
              <a:gd name="connsiteY2574" fmla="*/ 643177 h 1542374"/>
              <a:gd name="connsiteX2575" fmla="*/ 446090 w 6798686"/>
              <a:gd name="connsiteY2575" fmla="*/ 643311 h 1542374"/>
              <a:gd name="connsiteX2576" fmla="*/ 400211 w 6798686"/>
              <a:gd name="connsiteY2576" fmla="*/ 650631 h 1542374"/>
              <a:gd name="connsiteX2577" fmla="*/ 108029 w 6798686"/>
              <a:gd name="connsiteY2577" fmla="*/ 674618 h 1542374"/>
              <a:gd name="connsiteX2578" fmla="*/ 0 w 6798686"/>
              <a:gd name="connsiteY2578" fmla="*/ 672133 h 1542374"/>
              <a:gd name="connsiteX2579" fmla="*/ 0 w 6798686"/>
              <a:gd name="connsiteY2579" fmla="*/ 677852 h 1542374"/>
              <a:gd name="connsiteX2580" fmla="*/ 109984 w 6798686"/>
              <a:gd name="connsiteY2580" fmla="*/ 680000 h 1542374"/>
              <a:gd name="connsiteX2581" fmla="*/ 379712 w 6798686"/>
              <a:gd name="connsiteY2581" fmla="*/ 659277 h 1542374"/>
              <a:gd name="connsiteX2582" fmla="*/ 79644 w 6798686"/>
              <a:gd name="connsiteY2582" fmla="*/ 706546 h 1542374"/>
              <a:gd name="connsiteX2583" fmla="*/ 0 w 6798686"/>
              <a:gd name="connsiteY2583" fmla="*/ 710221 h 1542374"/>
              <a:gd name="connsiteX2584" fmla="*/ 0 w 6798686"/>
              <a:gd name="connsiteY2584" fmla="*/ 717398 h 1542374"/>
              <a:gd name="connsiteX2585" fmla="*/ 73125 w 6798686"/>
              <a:gd name="connsiteY2585" fmla="*/ 713359 h 1542374"/>
              <a:gd name="connsiteX2586" fmla="*/ 451527 w 6798686"/>
              <a:gd name="connsiteY2586" fmla="*/ 648134 h 1542374"/>
              <a:gd name="connsiteX2587" fmla="*/ 513179 w 6798686"/>
              <a:gd name="connsiteY2587" fmla="*/ 636894 h 1542374"/>
              <a:gd name="connsiteX2588" fmla="*/ 597654 w 6798686"/>
              <a:gd name="connsiteY2588" fmla="*/ 626655 h 1542374"/>
              <a:gd name="connsiteX2589" fmla="*/ 617404 w 6798686"/>
              <a:gd name="connsiteY2589" fmla="*/ 625310 h 1542374"/>
              <a:gd name="connsiteX2590" fmla="*/ 707548 w 6798686"/>
              <a:gd name="connsiteY2590" fmla="*/ 627461 h 1542374"/>
              <a:gd name="connsiteX2591" fmla="*/ 764761 w 6798686"/>
              <a:gd name="connsiteY2591" fmla="*/ 633071 h 1542374"/>
              <a:gd name="connsiteX2592" fmla="*/ 774963 w 6798686"/>
              <a:gd name="connsiteY2592" fmla="*/ 634070 h 1542374"/>
              <a:gd name="connsiteX2593" fmla="*/ 781687 w 6798686"/>
              <a:gd name="connsiteY2593" fmla="*/ 635262 h 1542374"/>
              <a:gd name="connsiteX2594" fmla="*/ 843761 w 6798686"/>
              <a:gd name="connsiteY2594" fmla="*/ 646347 h 1542374"/>
              <a:gd name="connsiteX2595" fmla="*/ 914289 w 6798686"/>
              <a:gd name="connsiteY2595" fmla="*/ 664848 h 1542374"/>
              <a:gd name="connsiteX2596" fmla="*/ 964663 w 6798686"/>
              <a:gd name="connsiteY2596" fmla="*/ 682293 h 1542374"/>
              <a:gd name="connsiteX2597" fmla="*/ 983068 w 6798686"/>
              <a:gd name="connsiteY2597" fmla="*/ 688537 h 1542374"/>
              <a:gd name="connsiteX2598" fmla="*/ 999322 w 6798686"/>
              <a:gd name="connsiteY2598" fmla="*/ 695491 h 1542374"/>
              <a:gd name="connsiteX2599" fmla="*/ 1042818 w 6798686"/>
              <a:gd name="connsiteY2599" fmla="*/ 713051 h 1542374"/>
              <a:gd name="connsiteX2600" fmla="*/ 1102030 w 6798686"/>
              <a:gd name="connsiteY2600" fmla="*/ 740563 h 1542374"/>
              <a:gd name="connsiteX2601" fmla="*/ 1160703 w 6798686"/>
              <a:gd name="connsiteY2601" fmla="*/ 770707 h 1542374"/>
              <a:gd name="connsiteX2602" fmla="*/ 1220415 w 6798686"/>
              <a:gd name="connsiteY2602" fmla="*/ 804270 h 1542374"/>
              <a:gd name="connsiteX2603" fmla="*/ 1279741 w 6798686"/>
              <a:gd name="connsiteY2603" fmla="*/ 840447 h 1542374"/>
              <a:gd name="connsiteX2604" fmla="*/ 1341624 w 6798686"/>
              <a:gd name="connsiteY2604" fmla="*/ 880869 h 1542374"/>
              <a:gd name="connsiteX2605" fmla="*/ 1399221 w 6798686"/>
              <a:gd name="connsiteY2605" fmla="*/ 920773 h 1542374"/>
              <a:gd name="connsiteX2606" fmla="*/ 1458279 w 6798686"/>
              <a:gd name="connsiteY2606" fmla="*/ 964077 h 1542374"/>
              <a:gd name="connsiteX2607" fmla="*/ 1516819 w 6798686"/>
              <a:gd name="connsiteY2607" fmla="*/ 1009071 h 1542374"/>
              <a:gd name="connsiteX2608" fmla="*/ 1575819 w 6798686"/>
              <a:gd name="connsiteY2608" fmla="*/ 1056237 h 1542374"/>
              <a:gd name="connsiteX2609" fmla="*/ 1633686 w 6798686"/>
              <a:gd name="connsiteY2609" fmla="*/ 1104171 h 1542374"/>
              <a:gd name="connsiteX2610" fmla="*/ 1690823 w 6798686"/>
              <a:gd name="connsiteY2610" fmla="*/ 1153066 h 1542374"/>
              <a:gd name="connsiteX2611" fmla="*/ 1747403 w 6798686"/>
              <a:gd name="connsiteY2611" fmla="*/ 1202845 h 1542374"/>
              <a:gd name="connsiteX2612" fmla="*/ 2261711 w 6798686"/>
              <a:gd name="connsiteY2612" fmla="*/ 1511987 h 1542374"/>
              <a:gd name="connsiteX2613" fmla="*/ 2551679 w 6798686"/>
              <a:gd name="connsiteY2613" fmla="*/ 1539614 h 1542374"/>
              <a:gd name="connsiteX2614" fmla="*/ 2623974 w 6798686"/>
              <a:gd name="connsiteY2614" fmla="*/ 1530815 h 1542374"/>
              <a:gd name="connsiteX2615" fmla="*/ 2965623 w 6798686"/>
              <a:gd name="connsiteY2615" fmla="*/ 1413871 h 1542374"/>
              <a:gd name="connsiteX2616" fmla="*/ 3554339 w 6798686"/>
              <a:gd name="connsiteY2616" fmla="*/ 978851 h 1542374"/>
              <a:gd name="connsiteX2617" fmla="*/ 3925863 w 6798686"/>
              <a:gd name="connsiteY2617" fmla="*/ 610574 h 1542374"/>
              <a:gd name="connsiteX2618" fmla="*/ 4065093 w 6798686"/>
              <a:gd name="connsiteY2618" fmla="*/ 591493 h 1542374"/>
              <a:gd name="connsiteX2619" fmla="*/ 4848351 w 6798686"/>
              <a:gd name="connsiteY2619" fmla="*/ 727288 h 1542374"/>
              <a:gd name="connsiteX2620" fmla="*/ 5192939 w 6798686"/>
              <a:gd name="connsiteY2620" fmla="*/ 1034182 h 1542374"/>
              <a:gd name="connsiteX2621" fmla="*/ 5349729 w 6798686"/>
              <a:gd name="connsiteY2621" fmla="*/ 1194161 h 1542374"/>
              <a:gd name="connsiteX2622" fmla="*/ 5680100 w 6798686"/>
              <a:gd name="connsiteY2622" fmla="*/ 1391354 h 1542374"/>
              <a:gd name="connsiteX2623" fmla="*/ 6035467 w 6798686"/>
              <a:gd name="connsiteY2623" fmla="*/ 1429855 h 1542374"/>
              <a:gd name="connsiteX2624" fmla="*/ 6058675 w 6798686"/>
              <a:gd name="connsiteY2624" fmla="*/ 1428203 h 1542374"/>
              <a:gd name="connsiteX2625" fmla="*/ 6769043 w 6798686"/>
              <a:gd name="connsiteY2625" fmla="*/ 1248819 h 1542374"/>
              <a:gd name="connsiteX2626" fmla="*/ 6798686 w 6798686"/>
              <a:gd name="connsiteY2626" fmla="*/ 1238810 h 1542374"/>
              <a:gd name="connsiteX2627" fmla="*/ 6796842 w 6798686"/>
              <a:gd name="connsiteY2627" fmla="*/ 1233354 h 1542374"/>
              <a:gd name="connsiteX2628" fmla="*/ 6767179 w 6798686"/>
              <a:gd name="connsiteY2628" fmla="*/ 1243363 h 1542374"/>
              <a:gd name="connsiteX2629" fmla="*/ 5353668 w 6798686"/>
              <a:gd name="connsiteY2629" fmla="*/ 1189973 h 1542374"/>
              <a:gd name="connsiteX2630" fmla="*/ 5197128 w 6798686"/>
              <a:gd name="connsiteY2630" fmla="*/ 1030243 h 1542374"/>
              <a:gd name="connsiteX2631" fmla="*/ 4851367 w 6798686"/>
              <a:gd name="connsiteY2631" fmla="*/ 722388 h 1542374"/>
              <a:gd name="connsiteX2632" fmla="*/ 4064478 w 6798686"/>
              <a:gd name="connsiteY2632" fmla="*/ 585771 h 1542374"/>
              <a:gd name="connsiteX2633" fmla="*/ 3932395 w 6798686"/>
              <a:gd name="connsiteY2633" fmla="*/ 603696 h 1542374"/>
              <a:gd name="connsiteX2634" fmla="*/ 3946381 w 6798686"/>
              <a:gd name="connsiteY2634" fmla="*/ 588974 h 1542374"/>
              <a:gd name="connsiteX2635" fmla="*/ 3999848 w 6798686"/>
              <a:gd name="connsiteY2635" fmla="*/ 584244 h 1542374"/>
              <a:gd name="connsiteX2636" fmla="*/ 4165745 w 6798686"/>
              <a:gd name="connsiteY2636" fmla="*/ 567660 h 1542374"/>
              <a:gd name="connsiteX2637" fmla="*/ 4917341 w 6798686"/>
              <a:gd name="connsiteY2637" fmla="*/ 706942 h 1542374"/>
              <a:gd name="connsiteX2638" fmla="*/ 5248520 w 6798686"/>
              <a:gd name="connsiteY2638" fmla="*/ 1005556 h 1542374"/>
              <a:gd name="connsiteX2639" fmla="*/ 5399104 w 6798686"/>
              <a:gd name="connsiteY2639" fmla="*/ 1160885 h 1542374"/>
              <a:gd name="connsiteX2640" fmla="*/ 5715816 w 6798686"/>
              <a:gd name="connsiteY2640" fmla="*/ 1353602 h 1542374"/>
              <a:gd name="connsiteX2641" fmla="*/ 6056331 w 6798686"/>
              <a:gd name="connsiteY2641" fmla="*/ 1395081 h 1542374"/>
              <a:gd name="connsiteX2642" fmla="*/ 6096830 w 6798686"/>
              <a:gd name="connsiteY2642" fmla="*/ 1392468 h 1542374"/>
              <a:gd name="connsiteX2643" fmla="*/ 6759148 w 6798686"/>
              <a:gd name="connsiteY2643" fmla="*/ 1231836 h 1542374"/>
              <a:gd name="connsiteX2644" fmla="*/ 6788908 w 6798686"/>
              <a:gd name="connsiteY2644" fmla="*/ 1222230 h 1542374"/>
              <a:gd name="connsiteX2645" fmla="*/ 6787159 w 6798686"/>
              <a:gd name="connsiteY2645" fmla="*/ 1216831 h 1542374"/>
              <a:gd name="connsiteX2646" fmla="*/ 6757400 w 6798686"/>
              <a:gd name="connsiteY2646" fmla="*/ 1226437 h 1542374"/>
              <a:gd name="connsiteX2647" fmla="*/ 5403024 w 6798686"/>
              <a:gd name="connsiteY2647" fmla="*/ 1156774 h 1542374"/>
              <a:gd name="connsiteX2648" fmla="*/ 5252669 w 6798686"/>
              <a:gd name="connsiteY2648" fmla="*/ 1001694 h 1542374"/>
              <a:gd name="connsiteX2649" fmla="*/ 4920358 w 6798686"/>
              <a:gd name="connsiteY2649" fmla="*/ 702139 h 1542374"/>
              <a:gd name="connsiteX2650" fmla="*/ 4554463 w 6798686"/>
              <a:gd name="connsiteY2650" fmla="*/ 566204 h 1542374"/>
              <a:gd name="connsiteX2651" fmla="*/ 4165034 w 6798686"/>
              <a:gd name="connsiteY2651" fmla="*/ 562029 h 1542374"/>
              <a:gd name="connsiteX2652" fmla="*/ 3999349 w 6798686"/>
              <a:gd name="connsiteY2652" fmla="*/ 578592 h 1542374"/>
              <a:gd name="connsiteX2653" fmla="*/ 3952279 w 6798686"/>
              <a:gd name="connsiteY2653" fmla="*/ 582736 h 1542374"/>
              <a:gd name="connsiteX2654" fmla="*/ 3981002 w 6798686"/>
              <a:gd name="connsiteY2654" fmla="*/ 552350 h 1542374"/>
              <a:gd name="connsiteX2655" fmla="*/ 4049128 w 6798686"/>
              <a:gd name="connsiteY2655" fmla="*/ 552682 h 1542374"/>
              <a:gd name="connsiteX2656" fmla="*/ 4266397 w 6798686"/>
              <a:gd name="connsiteY2656" fmla="*/ 543818 h 1542374"/>
              <a:gd name="connsiteX2657" fmla="*/ 4986332 w 6798686"/>
              <a:gd name="connsiteY2657" fmla="*/ 686577 h 1542374"/>
              <a:gd name="connsiteX2658" fmla="*/ 5304120 w 6798686"/>
              <a:gd name="connsiteY2658" fmla="*/ 976949 h 1542374"/>
              <a:gd name="connsiteX2659" fmla="*/ 5448479 w 6798686"/>
              <a:gd name="connsiteY2659" fmla="*/ 1127591 h 1542374"/>
              <a:gd name="connsiteX2660" fmla="*/ 5751531 w 6798686"/>
              <a:gd name="connsiteY2660" fmla="*/ 1315812 h 1542374"/>
              <a:gd name="connsiteX2661" fmla="*/ 6077215 w 6798686"/>
              <a:gd name="connsiteY2661" fmla="*/ 1360269 h 1542374"/>
              <a:gd name="connsiteX2662" fmla="*/ 6135735 w 6798686"/>
              <a:gd name="connsiteY2662" fmla="*/ 1356926 h 1542374"/>
              <a:gd name="connsiteX2663" fmla="*/ 6749273 w 6798686"/>
              <a:gd name="connsiteY2663" fmla="*/ 1214795 h 1542374"/>
              <a:gd name="connsiteX2664" fmla="*/ 6779109 w 6798686"/>
              <a:gd name="connsiteY2664" fmla="*/ 1205650 h 1542374"/>
              <a:gd name="connsiteX2665" fmla="*/ 6777476 w 6798686"/>
              <a:gd name="connsiteY2665" fmla="*/ 1200289 h 1542374"/>
              <a:gd name="connsiteX2666" fmla="*/ 6747620 w 6798686"/>
              <a:gd name="connsiteY2666" fmla="*/ 1209454 h 1542374"/>
              <a:gd name="connsiteX2667" fmla="*/ 5452360 w 6798686"/>
              <a:gd name="connsiteY2667" fmla="*/ 1123576 h 1542374"/>
              <a:gd name="connsiteX2668" fmla="*/ 5308231 w 6798686"/>
              <a:gd name="connsiteY2668" fmla="*/ 973164 h 1542374"/>
              <a:gd name="connsiteX2669" fmla="*/ 4989329 w 6798686"/>
              <a:gd name="connsiteY2669" fmla="*/ 681870 h 1542374"/>
              <a:gd name="connsiteX2670" fmla="*/ 4638459 w 6798686"/>
              <a:gd name="connsiteY2670" fmla="*/ 544390 h 1542374"/>
              <a:gd name="connsiteX2671" fmla="*/ 4265590 w 6798686"/>
              <a:gd name="connsiteY2671" fmla="*/ 538288 h 1542374"/>
              <a:gd name="connsiteX2672" fmla="*/ 4049166 w 6798686"/>
              <a:gd name="connsiteY2672" fmla="*/ 547097 h 1542374"/>
              <a:gd name="connsiteX2673" fmla="*/ 3986265 w 6798686"/>
              <a:gd name="connsiteY2673" fmla="*/ 546742 h 1542374"/>
              <a:gd name="connsiteX2674" fmla="*/ 4027533 w 6798686"/>
              <a:gd name="connsiteY2674" fmla="*/ 502809 h 1542374"/>
              <a:gd name="connsiteX2675" fmla="*/ 4215177 w 6798686"/>
              <a:gd name="connsiteY2675" fmla="*/ 511833 h 1542374"/>
              <a:gd name="connsiteX2676" fmla="*/ 4366511 w 6798686"/>
              <a:gd name="connsiteY2676" fmla="*/ 520010 h 1542374"/>
              <a:gd name="connsiteX2677" fmla="*/ 4379287 w 6798686"/>
              <a:gd name="connsiteY2677" fmla="*/ 520360 h 1542374"/>
              <a:gd name="connsiteX2678" fmla="*/ 5055303 w 6798686"/>
              <a:gd name="connsiteY2678" fmla="*/ 666212 h 1542374"/>
              <a:gd name="connsiteX2679" fmla="*/ 5359700 w 6798686"/>
              <a:gd name="connsiteY2679" fmla="*/ 948342 h 1542374"/>
              <a:gd name="connsiteX2680" fmla="*/ 5497854 w 6798686"/>
              <a:gd name="connsiteY2680" fmla="*/ 1094316 h 1542374"/>
              <a:gd name="connsiteX2681" fmla="*/ 5787266 w 6798686"/>
              <a:gd name="connsiteY2681" fmla="*/ 1278041 h 1542374"/>
              <a:gd name="connsiteX2682" fmla="*/ 6098098 w 6798686"/>
              <a:gd name="connsiteY2682" fmla="*/ 1325437 h 1542374"/>
              <a:gd name="connsiteX2683" fmla="*/ 6175600 w 6798686"/>
              <a:gd name="connsiteY2683" fmla="*/ 1321633 h 1542374"/>
              <a:gd name="connsiteX2684" fmla="*/ 6739398 w 6798686"/>
              <a:gd name="connsiteY2684" fmla="*/ 1197696 h 1542374"/>
              <a:gd name="connsiteX2685" fmla="*/ 6769311 w 6798686"/>
              <a:gd name="connsiteY2685" fmla="*/ 1189050 h 1542374"/>
              <a:gd name="connsiteX2686" fmla="*/ 6767793 w 6798686"/>
              <a:gd name="connsiteY2686" fmla="*/ 1183767 h 1542374"/>
              <a:gd name="connsiteX2687" fmla="*/ 6737880 w 6798686"/>
              <a:gd name="connsiteY2687" fmla="*/ 1192413 h 1542374"/>
              <a:gd name="connsiteX2688" fmla="*/ 5501697 w 6798686"/>
              <a:gd name="connsiteY2688" fmla="*/ 1090377 h 1542374"/>
              <a:gd name="connsiteX2689" fmla="*/ 5363773 w 6798686"/>
              <a:gd name="connsiteY2689" fmla="*/ 944634 h 1542374"/>
              <a:gd name="connsiteX2690" fmla="*/ 5058320 w 6798686"/>
              <a:gd name="connsiteY2690" fmla="*/ 661601 h 1542374"/>
              <a:gd name="connsiteX2691" fmla="*/ 4379441 w 6798686"/>
              <a:gd name="connsiteY2691" fmla="*/ 514865 h 1542374"/>
              <a:gd name="connsiteX2692" fmla="*/ 4366665 w 6798686"/>
              <a:gd name="connsiteY2692" fmla="*/ 514513 h 1542374"/>
              <a:gd name="connsiteX2693" fmla="*/ 4215542 w 6798686"/>
              <a:gd name="connsiteY2693" fmla="*/ 506348 h 1542374"/>
              <a:gd name="connsiteX2694" fmla="*/ 4032624 w 6798686"/>
              <a:gd name="connsiteY2694" fmla="*/ 497380 h 1542374"/>
              <a:gd name="connsiteX2695" fmla="*/ 4077081 w 6798686"/>
              <a:gd name="connsiteY2695" fmla="*/ 449769 h 1542374"/>
              <a:gd name="connsiteX2696" fmla="*/ 4295311 w 6798686"/>
              <a:gd name="connsiteY2696" fmla="*/ 474646 h 1542374"/>
              <a:gd name="connsiteX2697" fmla="*/ 4466991 w 6798686"/>
              <a:gd name="connsiteY2697" fmla="*/ 496170 h 1542374"/>
              <a:gd name="connsiteX2698" fmla="*/ 4543532 w 6798686"/>
              <a:gd name="connsiteY2698" fmla="*/ 501526 h 1542374"/>
              <a:gd name="connsiteX2699" fmla="*/ 5124313 w 6798686"/>
              <a:gd name="connsiteY2699" fmla="*/ 645847 h 1542374"/>
              <a:gd name="connsiteX2700" fmla="*/ 5415300 w 6798686"/>
              <a:gd name="connsiteY2700" fmla="*/ 919735 h 1542374"/>
              <a:gd name="connsiteX2701" fmla="*/ 5547230 w 6798686"/>
              <a:gd name="connsiteY2701" fmla="*/ 1061021 h 1542374"/>
              <a:gd name="connsiteX2702" fmla="*/ 5823000 w 6798686"/>
              <a:gd name="connsiteY2702" fmla="*/ 1240232 h 1542374"/>
              <a:gd name="connsiteX2703" fmla="*/ 6119001 w 6798686"/>
              <a:gd name="connsiteY2703" fmla="*/ 1290567 h 1542374"/>
              <a:gd name="connsiteX2704" fmla="*/ 6216695 w 6798686"/>
              <a:gd name="connsiteY2704" fmla="*/ 1286610 h 1542374"/>
              <a:gd name="connsiteX2705" fmla="*/ 6729561 w 6798686"/>
              <a:gd name="connsiteY2705" fmla="*/ 1180539 h 1542374"/>
              <a:gd name="connsiteX2706" fmla="*/ 6759532 w 6798686"/>
              <a:gd name="connsiteY2706" fmla="*/ 1172470 h 1542374"/>
              <a:gd name="connsiteX2707" fmla="*/ 6758111 w 6798686"/>
              <a:gd name="connsiteY2707" fmla="*/ 1167245 h 1542374"/>
              <a:gd name="connsiteX2708" fmla="*/ 6728140 w 6798686"/>
              <a:gd name="connsiteY2708" fmla="*/ 1175314 h 1542374"/>
              <a:gd name="connsiteX2709" fmla="*/ 5551034 w 6798686"/>
              <a:gd name="connsiteY2709" fmla="*/ 1057159 h 1542374"/>
              <a:gd name="connsiteX2710" fmla="*/ 5419316 w 6798686"/>
              <a:gd name="connsiteY2710" fmla="*/ 916104 h 1542374"/>
              <a:gd name="connsiteX2711" fmla="*/ 5127310 w 6798686"/>
              <a:gd name="connsiteY2711" fmla="*/ 641352 h 1542374"/>
              <a:gd name="connsiteX2712" fmla="*/ 4543897 w 6798686"/>
              <a:gd name="connsiteY2712" fmla="*/ 496125 h 1542374"/>
              <a:gd name="connsiteX2713" fmla="*/ 4467394 w 6798686"/>
              <a:gd name="connsiteY2713" fmla="*/ 490769 h 1542374"/>
              <a:gd name="connsiteX2714" fmla="*/ 4296137 w 6798686"/>
              <a:gd name="connsiteY2714" fmla="*/ 469292 h 1542374"/>
              <a:gd name="connsiteX2715" fmla="*/ 4081922 w 6798686"/>
              <a:gd name="connsiteY2715" fmla="*/ 444585 h 1542374"/>
              <a:gd name="connsiteX2716" fmla="*/ 4130414 w 6798686"/>
              <a:gd name="connsiteY2716" fmla="*/ 392503 h 1542374"/>
              <a:gd name="connsiteX2717" fmla="*/ 4159808 w 6798686"/>
              <a:gd name="connsiteY2717" fmla="*/ 394520 h 1542374"/>
              <a:gd name="connsiteX2718" fmla="*/ 4386799 w 6798686"/>
              <a:gd name="connsiteY2718" fmla="*/ 436422 h 1542374"/>
              <a:gd name="connsiteX2719" fmla="*/ 4567470 w 6798686"/>
              <a:gd name="connsiteY2719" fmla="*/ 472322 h 1542374"/>
              <a:gd name="connsiteX2720" fmla="*/ 4684779 w 6798686"/>
              <a:gd name="connsiteY2720" fmla="*/ 484984 h 1542374"/>
              <a:gd name="connsiteX2721" fmla="*/ 5193304 w 6798686"/>
              <a:gd name="connsiteY2721" fmla="*/ 625483 h 1542374"/>
              <a:gd name="connsiteX2722" fmla="*/ 5469324 w 6798686"/>
              <a:gd name="connsiteY2722" fmla="*/ 889630 h 1542374"/>
              <a:gd name="connsiteX2723" fmla="*/ 5596604 w 6798686"/>
              <a:gd name="connsiteY2723" fmla="*/ 1027726 h 1542374"/>
              <a:gd name="connsiteX2724" fmla="*/ 5858158 w 6798686"/>
              <a:gd name="connsiteY2724" fmla="*/ 1202595 h 1542374"/>
              <a:gd name="connsiteX2725" fmla="*/ 6139020 w 6798686"/>
              <a:gd name="connsiteY2725" fmla="*/ 1255947 h 1542374"/>
              <a:gd name="connsiteX2726" fmla="*/ 6258558 w 6798686"/>
              <a:gd name="connsiteY2726" fmla="*/ 1252201 h 1542374"/>
              <a:gd name="connsiteX2727" fmla="*/ 6718476 w 6798686"/>
              <a:gd name="connsiteY2727" fmla="*/ 1163633 h 1542374"/>
              <a:gd name="connsiteX2728" fmla="*/ 6749734 w 6798686"/>
              <a:gd name="connsiteY2728" fmla="*/ 1155871 h 1542374"/>
              <a:gd name="connsiteX2729" fmla="*/ 6748447 w 6798686"/>
              <a:gd name="connsiteY2729" fmla="*/ 1150703 h 1542374"/>
              <a:gd name="connsiteX2730" fmla="*/ 6717189 w 6798686"/>
              <a:gd name="connsiteY2730" fmla="*/ 1158465 h 1542374"/>
              <a:gd name="connsiteX2731" fmla="*/ 5600370 w 6798686"/>
              <a:gd name="connsiteY2731" fmla="*/ 1023961 h 1542374"/>
              <a:gd name="connsiteX2732" fmla="*/ 5473320 w 6798686"/>
              <a:gd name="connsiteY2732" fmla="*/ 886095 h 1542374"/>
              <a:gd name="connsiteX2733" fmla="*/ 5196301 w 6798686"/>
              <a:gd name="connsiteY2733" fmla="*/ 621083 h 1542374"/>
              <a:gd name="connsiteX2734" fmla="*/ 4685317 w 6798686"/>
              <a:gd name="connsiteY2734" fmla="*/ 479684 h 1542374"/>
              <a:gd name="connsiteX2735" fmla="*/ 4568123 w 6798686"/>
              <a:gd name="connsiteY2735" fmla="*/ 467035 h 1542374"/>
              <a:gd name="connsiteX2736" fmla="*/ 4388029 w 6798686"/>
              <a:gd name="connsiteY2736" fmla="*/ 431237 h 1542374"/>
              <a:gd name="connsiteX2737" fmla="*/ 4160289 w 6798686"/>
              <a:gd name="connsiteY2737" fmla="*/ 389214 h 1542374"/>
              <a:gd name="connsiteX2738" fmla="*/ 4135159 w 6798686"/>
              <a:gd name="connsiteY2738" fmla="*/ 387404 h 1542374"/>
              <a:gd name="connsiteX2739" fmla="*/ 4140942 w 6798686"/>
              <a:gd name="connsiteY2739" fmla="*/ 381181 h 1542374"/>
              <a:gd name="connsiteX2740" fmla="*/ 4185783 w 6798686"/>
              <a:gd name="connsiteY2740" fmla="*/ 333009 h 1542374"/>
              <a:gd name="connsiteX2741" fmla="*/ 4261517 w 6798686"/>
              <a:gd name="connsiteY2741" fmla="*/ 339991 h 1542374"/>
              <a:gd name="connsiteX2742" fmla="*/ 4667488 w 6798686"/>
              <a:gd name="connsiteY2742" fmla="*/ 448341 h 1542374"/>
              <a:gd name="connsiteX2743" fmla="*/ 4667930 w 6798686"/>
              <a:gd name="connsiteY2743" fmla="*/ 448512 h 1542374"/>
              <a:gd name="connsiteX2744" fmla="*/ 4668429 w 6798686"/>
              <a:gd name="connsiteY2744" fmla="*/ 448506 h 1542374"/>
              <a:gd name="connsiteX2745" fmla="*/ 5262295 w 6798686"/>
              <a:gd name="connsiteY2745" fmla="*/ 605118 h 1542374"/>
              <a:gd name="connsiteX2746" fmla="*/ 5524636 w 6798686"/>
              <a:gd name="connsiteY2746" fmla="*/ 860716 h 1542374"/>
              <a:gd name="connsiteX2747" fmla="*/ 5645980 w 6798686"/>
              <a:gd name="connsiteY2747" fmla="*/ 994432 h 1542374"/>
              <a:gd name="connsiteX2748" fmla="*/ 5893778 w 6798686"/>
              <a:gd name="connsiteY2748" fmla="*/ 1164786 h 1542374"/>
              <a:gd name="connsiteX2749" fmla="*/ 6159750 w 6798686"/>
              <a:gd name="connsiteY2749" fmla="*/ 1221039 h 1542374"/>
              <a:gd name="connsiteX2750" fmla="*/ 6303322 w 6798686"/>
              <a:gd name="connsiteY2750" fmla="*/ 1217965 h 1542374"/>
              <a:gd name="connsiteX2751" fmla="*/ 6708409 w 6798686"/>
              <a:gd name="connsiteY2751" fmla="*/ 1146361 h 1542374"/>
              <a:gd name="connsiteX2752" fmla="*/ 6739917 w 6798686"/>
              <a:gd name="connsiteY2752" fmla="*/ 1139272 h 1542374"/>
              <a:gd name="connsiteX2753" fmla="*/ 6738784 w 6798686"/>
              <a:gd name="connsiteY2753" fmla="*/ 1134162 h 1542374"/>
              <a:gd name="connsiteX2754" fmla="*/ 6707256 w 6798686"/>
              <a:gd name="connsiteY2754" fmla="*/ 1141251 h 1542374"/>
              <a:gd name="connsiteX2755" fmla="*/ 5649707 w 6798686"/>
              <a:gd name="connsiteY2755" fmla="*/ 990762 h 1542374"/>
              <a:gd name="connsiteX2756" fmla="*/ 5528594 w 6798686"/>
              <a:gd name="connsiteY2756" fmla="*/ 857258 h 1542374"/>
              <a:gd name="connsiteX2757" fmla="*/ 5265292 w 6798686"/>
              <a:gd name="connsiteY2757" fmla="*/ 600833 h 1542374"/>
              <a:gd name="connsiteX2758" fmla="*/ 4976265 w 6798686"/>
              <a:gd name="connsiteY2758" fmla="*/ 473987 h 1542374"/>
              <a:gd name="connsiteX2759" fmla="*/ 4668852 w 6798686"/>
              <a:gd name="connsiteY2759" fmla="*/ 443263 h 1542374"/>
              <a:gd name="connsiteX2760" fmla="*/ 4262285 w 6798686"/>
              <a:gd name="connsiteY2760" fmla="*/ 334809 h 1542374"/>
              <a:gd name="connsiteX2761" fmla="*/ 4190490 w 6798686"/>
              <a:gd name="connsiteY2761" fmla="*/ 327954 h 1542374"/>
              <a:gd name="connsiteX2762" fmla="*/ 4242248 w 6798686"/>
              <a:gd name="connsiteY2762" fmla="*/ 272499 h 1542374"/>
              <a:gd name="connsiteX2763" fmla="*/ 4363226 w 6798686"/>
              <a:gd name="connsiteY2763" fmla="*/ 285451 h 1542374"/>
              <a:gd name="connsiteX2764" fmla="*/ 4767910 w 6798686"/>
              <a:gd name="connsiteY2764" fmla="*/ 424434 h 1542374"/>
              <a:gd name="connsiteX2765" fmla="*/ 4768409 w 6798686"/>
              <a:gd name="connsiteY2765" fmla="*/ 424662 h 1542374"/>
              <a:gd name="connsiteX2766" fmla="*/ 4768966 w 6798686"/>
              <a:gd name="connsiteY2766" fmla="*/ 424668 h 1542374"/>
              <a:gd name="connsiteX2767" fmla="*/ 5331266 w 6798686"/>
              <a:gd name="connsiteY2767" fmla="*/ 584759 h 1542374"/>
              <a:gd name="connsiteX2768" fmla="*/ 5579948 w 6798686"/>
              <a:gd name="connsiteY2768" fmla="*/ 831801 h 1542374"/>
              <a:gd name="connsiteX2769" fmla="*/ 5695336 w 6798686"/>
              <a:gd name="connsiteY2769" fmla="*/ 961137 h 1542374"/>
              <a:gd name="connsiteX2770" fmla="*/ 5929397 w 6798686"/>
              <a:gd name="connsiteY2770" fmla="*/ 1126957 h 1542374"/>
              <a:gd name="connsiteX2771" fmla="*/ 6180480 w 6798686"/>
              <a:gd name="connsiteY2771" fmla="*/ 1186092 h 1542374"/>
              <a:gd name="connsiteX2772" fmla="*/ 6351352 w 6798686"/>
              <a:gd name="connsiteY2772" fmla="*/ 1184209 h 1542374"/>
              <a:gd name="connsiteX2773" fmla="*/ 6698361 w 6798686"/>
              <a:gd name="connsiteY2773" fmla="*/ 1128993 h 1542374"/>
              <a:gd name="connsiteX2774" fmla="*/ 6730118 w 6798686"/>
              <a:gd name="connsiteY2774" fmla="*/ 1122692 h 1542374"/>
              <a:gd name="connsiteX2775" fmla="*/ 6729119 w 6798686"/>
              <a:gd name="connsiteY2775" fmla="*/ 1117639 h 1542374"/>
              <a:gd name="connsiteX2776" fmla="*/ 6697362 w 6798686"/>
              <a:gd name="connsiteY2776" fmla="*/ 1123941 h 1542374"/>
              <a:gd name="connsiteX2777" fmla="*/ 5699063 w 6798686"/>
              <a:gd name="connsiteY2777" fmla="*/ 957564 h 1542374"/>
              <a:gd name="connsiteX2778" fmla="*/ 5583867 w 6798686"/>
              <a:gd name="connsiteY2778" fmla="*/ 828439 h 1542374"/>
              <a:gd name="connsiteX2779" fmla="*/ 5334282 w 6798686"/>
              <a:gd name="connsiteY2779" fmla="*/ 580568 h 1542374"/>
              <a:gd name="connsiteX2780" fmla="*/ 5060568 w 6798686"/>
              <a:gd name="connsiteY2780" fmla="*/ 454954 h 1542374"/>
              <a:gd name="connsiteX2781" fmla="*/ 4769582 w 6798686"/>
              <a:gd name="connsiteY2781" fmla="*/ 419523 h 1542374"/>
              <a:gd name="connsiteX2782" fmla="*/ 4364263 w 6798686"/>
              <a:gd name="connsiteY2782" fmla="*/ 280402 h 1542374"/>
              <a:gd name="connsiteX2783" fmla="*/ 4246993 w 6798686"/>
              <a:gd name="connsiteY2783" fmla="*/ 267429 h 1542374"/>
              <a:gd name="connsiteX2784" fmla="*/ 4299192 w 6798686"/>
              <a:gd name="connsiteY2784" fmla="*/ 211821 h 1542374"/>
              <a:gd name="connsiteX2785" fmla="*/ 4464973 w 6798686"/>
              <a:gd name="connsiteY2785" fmla="*/ 230904 h 1542374"/>
              <a:gd name="connsiteX2786" fmla="*/ 4868370 w 6798686"/>
              <a:gd name="connsiteY2786" fmla="*/ 400513 h 1542374"/>
              <a:gd name="connsiteX2787" fmla="*/ 4868908 w 6798686"/>
              <a:gd name="connsiteY2787" fmla="*/ 400807 h 1542374"/>
              <a:gd name="connsiteX2788" fmla="*/ 4869503 w 6798686"/>
              <a:gd name="connsiteY2788" fmla="*/ 400830 h 1542374"/>
              <a:gd name="connsiteX2789" fmla="*/ 5400257 w 6798686"/>
              <a:gd name="connsiteY2789" fmla="*/ 564390 h 1542374"/>
              <a:gd name="connsiteX2790" fmla="*/ 5635259 w 6798686"/>
              <a:gd name="connsiteY2790" fmla="*/ 802887 h 1542374"/>
              <a:gd name="connsiteX2791" fmla="*/ 5744711 w 6798686"/>
              <a:gd name="connsiteY2791" fmla="*/ 927843 h 1542374"/>
              <a:gd name="connsiteX2792" fmla="*/ 5965035 w 6798686"/>
              <a:gd name="connsiteY2792" fmla="*/ 1089090 h 1542374"/>
              <a:gd name="connsiteX2793" fmla="*/ 6201248 w 6798686"/>
              <a:gd name="connsiteY2793" fmla="*/ 1151087 h 1542374"/>
              <a:gd name="connsiteX2794" fmla="*/ 6404608 w 6798686"/>
              <a:gd name="connsiteY2794" fmla="*/ 1151068 h 1542374"/>
              <a:gd name="connsiteX2795" fmla="*/ 6688352 w 6798686"/>
              <a:gd name="connsiteY2795" fmla="*/ 1111491 h 1542374"/>
              <a:gd name="connsiteX2796" fmla="*/ 6720301 w 6798686"/>
              <a:gd name="connsiteY2796" fmla="*/ 1106092 h 1542374"/>
              <a:gd name="connsiteX2797" fmla="*/ 6719456 w 6798686"/>
              <a:gd name="connsiteY2797" fmla="*/ 1101097 h 1542374"/>
              <a:gd name="connsiteX2798" fmla="*/ 6687507 w 6798686"/>
              <a:gd name="connsiteY2798" fmla="*/ 1106496 h 1542374"/>
              <a:gd name="connsiteX2799" fmla="*/ 5748400 w 6798686"/>
              <a:gd name="connsiteY2799" fmla="*/ 924365 h 1542374"/>
              <a:gd name="connsiteX2800" fmla="*/ 5639140 w 6798686"/>
              <a:gd name="connsiteY2800" fmla="*/ 799621 h 1542374"/>
              <a:gd name="connsiteX2801" fmla="*/ 5403273 w 6798686"/>
              <a:gd name="connsiteY2801" fmla="*/ 560315 h 1542374"/>
              <a:gd name="connsiteX2802" fmla="*/ 5144870 w 6798686"/>
              <a:gd name="connsiteY2802" fmla="*/ 435917 h 1542374"/>
              <a:gd name="connsiteX2803" fmla="*/ 4870291 w 6798686"/>
              <a:gd name="connsiteY2803" fmla="*/ 395788 h 1542374"/>
              <a:gd name="connsiteX2804" fmla="*/ 4466241 w 6798686"/>
              <a:gd name="connsiteY2804" fmla="*/ 226001 h 1542374"/>
              <a:gd name="connsiteX2805" fmla="*/ 4304264 w 6798686"/>
              <a:gd name="connsiteY2805" fmla="*/ 206428 h 1542374"/>
              <a:gd name="connsiteX2806" fmla="*/ 4357020 w 6798686"/>
              <a:gd name="connsiteY2806" fmla="*/ 150750 h 1542374"/>
              <a:gd name="connsiteX2807" fmla="*/ 4566720 w 6798686"/>
              <a:gd name="connsiteY2807" fmla="*/ 176357 h 1542374"/>
              <a:gd name="connsiteX2808" fmla="*/ 4968849 w 6798686"/>
              <a:gd name="connsiteY2808" fmla="*/ 376592 h 1542374"/>
              <a:gd name="connsiteX2809" fmla="*/ 4969387 w 6798686"/>
              <a:gd name="connsiteY2809" fmla="*/ 376943 h 1542374"/>
              <a:gd name="connsiteX2810" fmla="*/ 4970021 w 6798686"/>
              <a:gd name="connsiteY2810" fmla="*/ 376985 h 1542374"/>
              <a:gd name="connsiteX2811" fmla="*/ 5469247 w 6798686"/>
              <a:gd name="connsiteY2811" fmla="*/ 544016 h 1542374"/>
              <a:gd name="connsiteX2812" fmla="*/ 5690610 w 6798686"/>
              <a:gd name="connsiteY2812" fmla="*/ 773973 h 1542374"/>
              <a:gd name="connsiteX2813" fmla="*/ 5794086 w 6798686"/>
              <a:gd name="connsiteY2813" fmla="*/ 894529 h 1542374"/>
              <a:gd name="connsiteX2814" fmla="*/ 6222016 w 6798686"/>
              <a:gd name="connsiteY2814" fmla="*/ 1116006 h 1542374"/>
              <a:gd name="connsiteX2815" fmla="*/ 6467624 w 6798686"/>
              <a:gd name="connsiteY2815" fmla="*/ 1118561 h 1542374"/>
              <a:gd name="connsiteX2816" fmla="*/ 6678342 w 6798686"/>
              <a:gd name="connsiteY2816" fmla="*/ 1093854 h 1542374"/>
              <a:gd name="connsiteX2817" fmla="*/ 6710464 w 6798686"/>
              <a:gd name="connsiteY2817" fmla="*/ 1089513 h 1542374"/>
              <a:gd name="connsiteX2818" fmla="*/ 6709812 w 6798686"/>
              <a:gd name="connsiteY2818" fmla="*/ 1084575 h 1542374"/>
              <a:gd name="connsiteX2819" fmla="*/ 6677670 w 6798686"/>
              <a:gd name="connsiteY2819" fmla="*/ 1088917 h 1542374"/>
              <a:gd name="connsiteX2820" fmla="*/ 5797736 w 6798686"/>
              <a:gd name="connsiteY2820" fmla="*/ 891167 h 1542374"/>
              <a:gd name="connsiteX2821" fmla="*/ 5694432 w 6798686"/>
              <a:gd name="connsiteY2821" fmla="*/ 770803 h 1542374"/>
              <a:gd name="connsiteX2822" fmla="*/ 5472264 w 6798686"/>
              <a:gd name="connsiteY2822" fmla="*/ 540060 h 1542374"/>
              <a:gd name="connsiteX2823" fmla="*/ 5229193 w 6798686"/>
              <a:gd name="connsiteY2823" fmla="*/ 416889 h 1542374"/>
              <a:gd name="connsiteX2824" fmla="*/ 4971001 w 6798686"/>
              <a:gd name="connsiteY2824" fmla="*/ 372063 h 1542374"/>
              <a:gd name="connsiteX2825" fmla="*/ 4568200 w 6798686"/>
              <a:gd name="connsiteY2825" fmla="*/ 171610 h 1542374"/>
              <a:gd name="connsiteX2826" fmla="*/ 4361996 w 6798686"/>
              <a:gd name="connsiteY2826" fmla="*/ 145520 h 1542374"/>
              <a:gd name="connsiteX2827" fmla="*/ 4414273 w 6798686"/>
              <a:gd name="connsiteY2827" fmla="*/ 91008 h 1542374"/>
              <a:gd name="connsiteX2828" fmla="*/ 4668468 w 6798686"/>
              <a:gd name="connsiteY2828" fmla="*/ 121810 h 1542374"/>
              <a:gd name="connsiteX2829" fmla="*/ 5069329 w 6798686"/>
              <a:gd name="connsiteY2829" fmla="*/ 352671 h 1542374"/>
              <a:gd name="connsiteX2830" fmla="*/ 5069866 w 6798686"/>
              <a:gd name="connsiteY2830" fmla="*/ 353076 h 1542374"/>
              <a:gd name="connsiteX2831" fmla="*/ 5070558 w 6798686"/>
              <a:gd name="connsiteY2831" fmla="*/ 353143 h 1542374"/>
              <a:gd name="connsiteX2832" fmla="*/ 5538219 w 6798686"/>
              <a:gd name="connsiteY2832" fmla="*/ 523643 h 1542374"/>
              <a:gd name="connsiteX2833" fmla="*/ 5745960 w 6798686"/>
              <a:gd name="connsiteY2833" fmla="*/ 745078 h 1542374"/>
              <a:gd name="connsiteX2834" fmla="*/ 5843441 w 6798686"/>
              <a:gd name="connsiteY2834" fmla="*/ 861234 h 1542374"/>
              <a:gd name="connsiteX2835" fmla="*/ 6242785 w 6798686"/>
              <a:gd name="connsiteY2835" fmla="*/ 1080848 h 1542374"/>
              <a:gd name="connsiteX2836" fmla="*/ 6557517 w 6798686"/>
              <a:gd name="connsiteY2836" fmla="*/ 1086246 h 1542374"/>
              <a:gd name="connsiteX2837" fmla="*/ 6668370 w 6798686"/>
              <a:gd name="connsiteY2837" fmla="*/ 1076045 h 1542374"/>
              <a:gd name="connsiteX2838" fmla="*/ 6700628 w 6798686"/>
              <a:gd name="connsiteY2838" fmla="*/ 1072913 h 1542374"/>
              <a:gd name="connsiteX2839" fmla="*/ 6700167 w 6798686"/>
              <a:gd name="connsiteY2839" fmla="*/ 1068033 h 1542374"/>
              <a:gd name="connsiteX2840" fmla="*/ 6667890 w 6798686"/>
              <a:gd name="connsiteY2840" fmla="*/ 1071184 h 1542374"/>
              <a:gd name="connsiteX2841" fmla="*/ 5847073 w 6798686"/>
              <a:gd name="connsiteY2841" fmla="*/ 857968 h 1542374"/>
              <a:gd name="connsiteX2842" fmla="*/ 5749764 w 6798686"/>
              <a:gd name="connsiteY2842" fmla="*/ 742004 h 1542374"/>
              <a:gd name="connsiteX2843" fmla="*/ 5541254 w 6798686"/>
              <a:gd name="connsiteY2843" fmla="*/ 519810 h 1542374"/>
              <a:gd name="connsiteX2844" fmla="*/ 5313495 w 6798686"/>
              <a:gd name="connsiteY2844" fmla="*/ 397863 h 1542374"/>
              <a:gd name="connsiteX2845" fmla="*/ 5071711 w 6798686"/>
              <a:gd name="connsiteY2845" fmla="*/ 348346 h 1542374"/>
              <a:gd name="connsiteX2846" fmla="*/ 4670159 w 6798686"/>
              <a:gd name="connsiteY2846" fmla="*/ 117219 h 1542374"/>
              <a:gd name="connsiteX2847" fmla="*/ 4419844 w 6798686"/>
              <a:gd name="connsiteY2847" fmla="*/ 85236 h 1542374"/>
              <a:gd name="connsiteX2848" fmla="*/ 4472332 w 6798686"/>
              <a:gd name="connsiteY2848" fmla="*/ 31333 h 1542374"/>
              <a:gd name="connsiteX2849" fmla="*/ 4770253 w 6798686"/>
              <a:gd name="connsiteY2849" fmla="*/ 67259 h 1542374"/>
              <a:gd name="connsiteX2850" fmla="*/ 5169846 w 6798686"/>
              <a:gd name="connsiteY2850" fmla="*/ 328748 h 1542374"/>
              <a:gd name="connsiteX2851" fmla="*/ 5170365 w 6798686"/>
              <a:gd name="connsiteY2851" fmla="*/ 329201 h 1542374"/>
              <a:gd name="connsiteX2852" fmla="*/ 5171056 w 6798686"/>
              <a:gd name="connsiteY2852" fmla="*/ 329295 h 1542374"/>
              <a:gd name="connsiteX2853" fmla="*/ 5607191 w 6798686"/>
              <a:gd name="connsiteY2853" fmla="*/ 503267 h 1542374"/>
              <a:gd name="connsiteX2854" fmla="*/ 5801329 w 6798686"/>
              <a:gd name="connsiteY2854" fmla="*/ 716183 h 1542374"/>
              <a:gd name="connsiteX2855" fmla="*/ 5892817 w 6798686"/>
              <a:gd name="connsiteY2855" fmla="*/ 827940 h 1542374"/>
              <a:gd name="connsiteX2856" fmla="*/ 6263591 w 6798686"/>
              <a:gd name="connsiteY2856" fmla="*/ 1045594 h 1542374"/>
              <a:gd name="connsiteX2857" fmla="*/ 6658458 w 6798686"/>
              <a:gd name="connsiteY2857" fmla="*/ 1058043 h 1542374"/>
              <a:gd name="connsiteX2858" fmla="*/ 6690772 w 6798686"/>
              <a:gd name="connsiteY2858" fmla="*/ 1056314 h 1542374"/>
              <a:gd name="connsiteX2859" fmla="*/ 6690523 w 6798686"/>
              <a:gd name="connsiteY2859" fmla="*/ 1051511 h 1542374"/>
              <a:gd name="connsiteX2860" fmla="*/ 6658188 w 6798686"/>
              <a:gd name="connsiteY2860" fmla="*/ 1053259 h 1542374"/>
              <a:gd name="connsiteX2861" fmla="*/ 5896429 w 6798686"/>
              <a:gd name="connsiteY2861" fmla="*/ 824770 h 1542374"/>
              <a:gd name="connsiteX2862" fmla="*/ 5805094 w 6798686"/>
              <a:gd name="connsiteY2862" fmla="*/ 713205 h 1542374"/>
              <a:gd name="connsiteX2863" fmla="*/ 5610245 w 6798686"/>
              <a:gd name="connsiteY2863" fmla="*/ 499553 h 1542374"/>
              <a:gd name="connsiteX2864" fmla="*/ 5172402 w 6798686"/>
              <a:gd name="connsiteY2864" fmla="*/ 324631 h 1542374"/>
              <a:gd name="connsiteX2865" fmla="*/ 4772098 w 6798686"/>
              <a:gd name="connsiteY2865" fmla="*/ 62822 h 1542374"/>
              <a:gd name="connsiteX2866" fmla="*/ 4477711 w 6798686"/>
              <a:gd name="connsiteY2866" fmla="*/ 25865 h 1542374"/>
              <a:gd name="connsiteX2867" fmla="*/ 4851417 w 6798686"/>
              <a:gd name="connsiteY2867" fmla="*/ 0 h 1542374"/>
              <a:gd name="connsiteX2868" fmla="*/ 4837396 w 6798686"/>
              <a:gd name="connsiteY2868" fmla="*/ 0 h 1542374"/>
              <a:gd name="connsiteX2869" fmla="*/ 4872039 w 6798686"/>
              <a:gd name="connsiteY2869" fmla="*/ 12707 h 1542374"/>
              <a:gd name="connsiteX2870" fmla="*/ 5270364 w 6798686"/>
              <a:gd name="connsiteY2870" fmla="*/ 304834 h 1542374"/>
              <a:gd name="connsiteX2871" fmla="*/ 5270882 w 6798686"/>
              <a:gd name="connsiteY2871" fmla="*/ 305322 h 1542374"/>
              <a:gd name="connsiteX2872" fmla="*/ 5271575 w 6798686"/>
              <a:gd name="connsiteY2872" fmla="*/ 305443 h 1542374"/>
              <a:gd name="connsiteX2873" fmla="*/ 5676181 w 6798686"/>
              <a:gd name="connsiteY2873" fmla="*/ 482890 h 1542374"/>
              <a:gd name="connsiteX2874" fmla="*/ 5856736 w 6798686"/>
              <a:gd name="connsiteY2874" fmla="*/ 687326 h 1542374"/>
              <a:gd name="connsiteX2875" fmla="*/ 5942173 w 6798686"/>
              <a:gd name="connsiteY2875" fmla="*/ 794626 h 1542374"/>
              <a:gd name="connsiteX2876" fmla="*/ 6284417 w 6798686"/>
              <a:gd name="connsiteY2876" fmla="*/ 1010224 h 1542374"/>
              <a:gd name="connsiteX2877" fmla="*/ 6648544 w 6798686"/>
              <a:gd name="connsiteY2877" fmla="*/ 1039811 h 1542374"/>
              <a:gd name="connsiteX2878" fmla="*/ 6680916 w 6798686"/>
              <a:gd name="connsiteY2878" fmla="*/ 1039715 h 1542374"/>
              <a:gd name="connsiteX2879" fmla="*/ 6680916 w 6798686"/>
              <a:gd name="connsiteY2879" fmla="*/ 1034989 h 1542374"/>
              <a:gd name="connsiteX2880" fmla="*/ 6648525 w 6798686"/>
              <a:gd name="connsiteY2880" fmla="*/ 1035085 h 1542374"/>
              <a:gd name="connsiteX2881" fmla="*/ 5945766 w 6798686"/>
              <a:gd name="connsiteY2881" fmla="*/ 791571 h 1542374"/>
              <a:gd name="connsiteX2882" fmla="*/ 5860483 w 6798686"/>
              <a:gd name="connsiteY2882" fmla="*/ 684444 h 1542374"/>
              <a:gd name="connsiteX2883" fmla="*/ 5679255 w 6798686"/>
              <a:gd name="connsiteY2883" fmla="*/ 479307 h 1542374"/>
              <a:gd name="connsiteX2884" fmla="*/ 5273111 w 6798686"/>
              <a:gd name="connsiteY2884" fmla="*/ 300923 h 1542374"/>
              <a:gd name="connsiteX2885" fmla="*/ 4874018 w 6798686"/>
              <a:gd name="connsiteY2885" fmla="*/ 8426 h 1542374"/>
              <a:gd name="connsiteX2886" fmla="*/ 5052357 w 6798686"/>
              <a:gd name="connsiteY2886" fmla="*/ 0 h 1542374"/>
              <a:gd name="connsiteX2887" fmla="*/ 5043371 w 6798686"/>
              <a:gd name="connsiteY2887" fmla="*/ 0 h 1542374"/>
              <a:gd name="connsiteX2888" fmla="*/ 5090578 w 6798686"/>
              <a:gd name="connsiteY2888" fmla="*/ 28404 h 1542374"/>
              <a:gd name="connsiteX2889" fmla="*/ 5370901 w 6798686"/>
              <a:gd name="connsiteY2889" fmla="*/ 280912 h 1542374"/>
              <a:gd name="connsiteX2890" fmla="*/ 5371381 w 6798686"/>
              <a:gd name="connsiteY2890" fmla="*/ 281424 h 1542374"/>
              <a:gd name="connsiteX2891" fmla="*/ 5372072 w 6798686"/>
              <a:gd name="connsiteY2891" fmla="*/ 281580 h 1542374"/>
              <a:gd name="connsiteX2892" fmla="*/ 5745153 w 6798686"/>
              <a:gd name="connsiteY2892" fmla="*/ 462504 h 1542374"/>
              <a:gd name="connsiteX2893" fmla="*/ 5912163 w 6798686"/>
              <a:gd name="connsiteY2893" fmla="*/ 658450 h 1542374"/>
              <a:gd name="connsiteX2894" fmla="*/ 5991548 w 6798686"/>
              <a:gd name="connsiteY2894" fmla="*/ 761331 h 1542374"/>
              <a:gd name="connsiteX2895" fmla="*/ 6305281 w 6798686"/>
              <a:gd name="connsiteY2895" fmla="*/ 974720 h 1542374"/>
              <a:gd name="connsiteX2896" fmla="*/ 6638727 w 6798686"/>
              <a:gd name="connsiteY2896" fmla="*/ 1021252 h 1542374"/>
              <a:gd name="connsiteX2897" fmla="*/ 6671041 w 6798686"/>
              <a:gd name="connsiteY2897" fmla="*/ 1023096 h 1542374"/>
              <a:gd name="connsiteX2898" fmla="*/ 6671310 w 6798686"/>
              <a:gd name="connsiteY2898" fmla="*/ 1018466 h 1542374"/>
              <a:gd name="connsiteX2899" fmla="*/ 6638976 w 6798686"/>
              <a:gd name="connsiteY2899" fmla="*/ 1016641 h 1542374"/>
              <a:gd name="connsiteX2900" fmla="*/ 5995121 w 6798686"/>
              <a:gd name="connsiteY2900" fmla="*/ 758373 h 1542374"/>
              <a:gd name="connsiteX2901" fmla="*/ 5915871 w 6798686"/>
              <a:gd name="connsiteY2901" fmla="*/ 655684 h 1542374"/>
              <a:gd name="connsiteX2902" fmla="*/ 5748246 w 6798686"/>
              <a:gd name="connsiteY2902" fmla="*/ 459062 h 1542374"/>
              <a:gd name="connsiteX2903" fmla="*/ 5373802 w 6798686"/>
              <a:gd name="connsiteY2903" fmla="*/ 277227 h 1542374"/>
              <a:gd name="connsiteX2904" fmla="*/ 5092949 w 6798686"/>
              <a:gd name="connsiteY2904" fmla="*/ 24416 h 1542374"/>
              <a:gd name="connsiteX2905" fmla="*/ 5222538 w 6798686"/>
              <a:gd name="connsiteY2905" fmla="*/ 0 h 1542374"/>
              <a:gd name="connsiteX2906" fmla="*/ 5215546 w 6798686"/>
              <a:gd name="connsiteY2906" fmla="*/ 0 h 1542374"/>
              <a:gd name="connsiteX2907" fmla="*/ 5296418 w 6798686"/>
              <a:gd name="connsiteY2907" fmla="*/ 68905 h 1542374"/>
              <a:gd name="connsiteX2908" fmla="*/ 5471457 w 6798686"/>
              <a:gd name="connsiteY2908" fmla="*/ 257004 h 1542374"/>
              <a:gd name="connsiteX2909" fmla="*/ 5471918 w 6798686"/>
              <a:gd name="connsiteY2909" fmla="*/ 257523 h 1542374"/>
              <a:gd name="connsiteX2910" fmla="*/ 5472552 w 6798686"/>
              <a:gd name="connsiteY2910" fmla="*/ 257713 h 1542374"/>
              <a:gd name="connsiteX2911" fmla="*/ 5814124 w 6798686"/>
              <a:gd name="connsiteY2911" fmla="*/ 442116 h 1542374"/>
              <a:gd name="connsiteX2912" fmla="*/ 5967648 w 6798686"/>
              <a:gd name="connsiteY2912" fmla="*/ 629652 h 1542374"/>
              <a:gd name="connsiteX2913" fmla="*/ 6040904 w 6798686"/>
              <a:gd name="connsiteY2913" fmla="*/ 728018 h 1542374"/>
              <a:gd name="connsiteX2914" fmla="*/ 6326165 w 6798686"/>
              <a:gd name="connsiteY2914" fmla="*/ 939024 h 1542374"/>
              <a:gd name="connsiteX2915" fmla="*/ 6628928 w 6798686"/>
              <a:gd name="connsiteY2915" fmla="*/ 1002347 h 1542374"/>
              <a:gd name="connsiteX2916" fmla="*/ 6661147 w 6798686"/>
              <a:gd name="connsiteY2916" fmla="*/ 1006459 h 1542374"/>
              <a:gd name="connsiteX2917" fmla="*/ 6661743 w 6798686"/>
              <a:gd name="connsiteY2917" fmla="*/ 1001963 h 1542374"/>
              <a:gd name="connsiteX2918" fmla="*/ 6629504 w 6798686"/>
              <a:gd name="connsiteY2918" fmla="*/ 997852 h 1542374"/>
              <a:gd name="connsiteX2919" fmla="*/ 6044457 w 6798686"/>
              <a:gd name="connsiteY2919" fmla="*/ 725193 h 1542374"/>
              <a:gd name="connsiteX2920" fmla="*/ 5971337 w 6798686"/>
              <a:gd name="connsiteY2920" fmla="*/ 626981 h 1542374"/>
              <a:gd name="connsiteX2921" fmla="*/ 5817256 w 6798686"/>
              <a:gd name="connsiteY2921" fmla="*/ 438820 h 1542374"/>
              <a:gd name="connsiteX2922" fmla="*/ 5474473 w 6798686"/>
              <a:gd name="connsiteY2922" fmla="*/ 253538 h 1542374"/>
              <a:gd name="connsiteX2923" fmla="*/ 5299132 w 6798686"/>
              <a:gd name="connsiteY2923" fmla="*/ 65213 h 1542374"/>
              <a:gd name="connsiteX2924" fmla="*/ 5374107 w 6798686"/>
              <a:gd name="connsiteY2924" fmla="*/ 0 h 1542374"/>
              <a:gd name="connsiteX2925" fmla="*/ 5367546 w 6798686"/>
              <a:gd name="connsiteY2925" fmla="*/ 0 h 1542374"/>
              <a:gd name="connsiteX2926" fmla="*/ 5398460 w 6798686"/>
              <a:gd name="connsiteY2926" fmla="*/ 28680 h 1542374"/>
              <a:gd name="connsiteX2927" fmla="*/ 5572032 w 6798686"/>
              <a:gd name="connsiteY2927" fmla="*/ 233102 h 1542374"/>
              <a:gd name="connsiteX2928" fmla="*/ 5572435 w 6798686"/>
              <a:gd name="connsiteY2928" fmla="*/ 233617 h 1542374"/>
              <a:gd name="connsiteX2929" fmla="*/ 5573031 w 6798686"/>
              <a:gd name="connsiteY2929" fmla="*/ 233832 h 1542374"/>
              <a:gd name="connsiteX2930" fmla="*/ 5883095 w 6798686"/>
              <a:gd name="connsiteY2930" fmla="*/ 421725 h 1542374"/>
              <a:gd name="connsiteX2931" fmla="*/ 6023190 w 6798686"/>
              <a:gd name="connsiteY2931" fmla="*/ 600891 h 1542374"/>
              <a:gd name="connsiteX2932" fmla="*/ 6090260 w 6798686"/>
              <a:gd name="connsiteY2932" fmla="*/ 694704 h 1542374"/>
              <a:gd name="connsiteX2933" fmla="*/ 6619227 w 6798686"/>
              <a:gd name="connsiteY2933" fmla="*/ 982981 h 1542374"/>
              <a:gd name="connsiteX2934" fmla="*/ 6651233 w 6798686"/>
              <a:gd name="connsiteY2934" fmla="*/ 989840 h 1542374"/>
              <a:gd name="connsiteX2935" fmla="*/ 6652175 w 6798686"/>
              <a:gd name="connsiteY2935" fmla="*/ 985479 h 1542374"/>
              <a:gd name="connsiteX2936" fmla="*/ 6620149 w 6798686"/>
              <a:gd name="connsiteY2936" fmla="*/ 978620 h 1542374"/>
              <a:gd name="connsiteX2937" fmla="*/ 6093814 w 6798686"/>
              <a:gd name="connsiteY2937" fmla="*/ 692014 h 1542374"/>
              <a:gd name="connsiteX2938" fmla="*/ 6026840 w 6798686"/>
              <a:gd name="connsiteY2938" fmla="*/ 598336 h 1542374"/>
              <a:gd name="connsiteX2939" fmla="*/ 5886265 w 6798686"/>
              <a:gd name="connsiteY2939" fmla="*/ 418585 h 1542374"/>
              <a:gd name="connsiteX2940" fmla="*/ 5575145 w 6798686"/>
              <a:gd name="connsiteY2940" fmla="*/ 229863 h 1542374"/>
              <a:gd name="connsiteX2941" fmla="*/ 5401268 w 6798686"/>
              <a:gd name="connsiteY2941" fmla="*/ 25180 h 1542374"/>
              <a:gd name="connsiteX2942" fmla="*/ 5515110 w 6798686"/>
              <a:gd name="connsiteY2942" fmla="*/ 0 h 1542374"/>
              <a:gd name="connsiteX2943" fmla="*/ 5509615 w 6798686"/>
              <a:gd name="connsiteY2943" fmla="*/ 0 h 1542374"/>
              <a:gd name="connsiteX2944" fmla="*/ 5672608 w 6798686"/>
              <a:gd name="connsiteY2944" fmla="*/ 209210 h 1542374"/>
              <a:gd name="connsiteX2945" fmla="*/ 5672954 w 6798686"/>
              <a:gd name="connsiteY2945" fmla="*/ 209694 h 1542374"/>
              <a:gd name="connsiteX2946" fmla="*/ 5673511 w 6798686"/>
              <a:gd name="connsiteY2946" fmla="*/ 209938 h 1542374"/>
              <a:gd name="connsiteX2947" fmla="*/ 5952067 w 6798686"/>
              <a:gd name="connsiteY2947" fmla="*/ 401327 h 1542374"/>
              <a:gd name="connsiteX2948" fmla="*/ 6078809 w 6798686"/>
              <a:gd name="connsiteY2948" fmla="*/ 572221 h 1542374"/>
              <a:gd name="connsiteX2949" fmla="*/ 6139634 w 6798686"/>
              <a:gd name="connsiteY2949" fmla="*/ 661390 h 1542374"/>
              <a:gd name="connsiteX2950" fmla="*/ 6609639 w 6798686"/>
              <a:gd name="connsiteY2950" fmla="*/ 963020 h 1542374"/>
              <a:gd name="connsiteX2951" fmla="*/ 6641301 w 6798686"/>
              <a:gd name="connsiteY2951" fmla="*/ 973164 h 1542374"/>
              <a:gd name="connsiteX2952" fmla="*/ 6642646 w 6798686"/>
              <a:gd name="connsiteY2952" fmla="*/ 969014 h 1542374"/>
              <a:gd name="connsiteX2953" fmla="*/ 6610965 w 6798686"/>
              <a:gd name="connsiteY2953" fmla="*/ 958851 h 1542374"/>
              <a:gd name="connsiteX2954" fmla="*/ 6143170 w 6798686"/>
              <a:gd name="connsiteY2954" fmla="*/ 658835 h 1542374"/>
              <a:gd name="connsiteX2955" fmla="*/ 6082440 w 6798686"/>
              <a:gd name="connsiteY2955" fmla="*/ 569808 h 1542374"/>
              <a:gd name="connsiteX2956" fmla="*/ 5955275 w 6798686"/>
              <a:gd name="connsiteY2956" fmla="*/ 398359 h 1542374"/>
              <a:gd name="connsiteX2957" fmla="*/ 5675836 w 6798686"/>
              <a:gd name="connsiteY2957" fmla="*/ 206194 h 1542374"/>
              <a:gd name="connsiteX2958" fmla="*/ 5647698 w 6798686"/>
              <a:gd name="connsiteY2958" fmla="*/ 0 h 1542374"/>
              <a:gd name="connsiteX2959" fmla="*/ 5642311 w 6798686"/>
              <a:gd name="connsiteY2959" fmla="*/ 0 h 1542374"/>
              <a:gd name="connsiteX2960" fmla="*/ 5693265 w 6798686"/>
              <a:gd name="connsiteY2960" fmla="*/ 66910 h 1542374"/>
              <a:gd name="connsiteX2961" fmla="*/ 5773202 w 6798686"/>
              <a:gd name="connsiteY2961" fmla="*/ 185324 h 1542374"/>
              <a:gd name="connsiteX2962" fmla="*/ 5773491 w 6798686"/>
              <a:gd name="connsiteY2962" fmla="*/ 185766 h 1542374"/>
              <a:gd name="connsiteX2963" fmla="*/ 5773951 w 6798686"/>
              <a:gd name="connsiteY2963" fmla="*/ 186025 h 1542374"/>
              <a:gd name="connsiteX2964" fmla="*/ 6021038 w 6798686"/>
              <a:gd name="connsiteY2964" fmla="*/ 380922 h 1542374"/>
              <a:gd name="connsiteX2965" fmla="*/ 6134524 w 6798686"/>
              <a:gd name="connsiteY2965" fmla="*/ 543704 h 1542374"/>
              <a:gd name="connsiteX2966" fmla="*/ 6188991 w 6798686"/>
              <a:gd name="connsiteY2966" fmla="*/ 628057 h 1542374"/>
              <a:gd name="connsiteX2967" fmla="*/ 6600187 w 6798686"/>
              <a:gd name="connsiteY2967" fmla="*/ 942252 h 1542374"/>
              <a:gd name="connsiteX2968" fmla="*/ 6631350 w 6798686"/>
              <a:gd name="connsiteY2968" fmla="*/ 956469 h 1542374"/>
              <a:gd name="connsiteX2969" fmla="*/ 6633136 w 6798686"/>
              <a:gd name="connsiteY2969" fmla="*/ 952588 h 1542374"/>
              <a:gd name="connsiteX2970" fmla="*/ 6601955 w 6798686"/>
              <a:gd name="connsiteY2970" fmla="*/ 938352 h 1542374"/>
              <a:gd name="connsiteX2971" fmla="*/ 6192526 w 6798686"/>
              <a:gd name="connsiteY2971" fmla="*/ 625655 h 1542374"/>
              <a:gd name="connsiteX2972" fmla="*/ 6138136 w 6798686"/>
              <a:gd name="connsiteY2972" fmla="*/ 541424 h 1542374"/>
              <a:gd name="connsiteX2973" fmla="*/ 6024285 w 6798686"/>
              <a:gd name="connsiteY2973" fmla="*/ 378140 h 1542374"/>
              <a:gd name="connsiteX2974" fmla="*/ 5776507 w 6798686"/>
              <a:gd name="connsiteY2974" fmla="*/ 182536 h 1542374"/>
              <a:gd name="connsiteX2975" fmla="*/ 5696429 w 6798686"/>
              <a:gd name="connsiteY2975" fmla="*/ 63955 h 1542374"/>
              <a:gd name="connsiteX2976" fmla="*/ 5775534 w 6798686"/>
              <a:gd name="connsiteY2976" fmla="*/ 0 h 1542374"/>
              <a:gd name="connsiteX2977" fmla="*/ 5770255 w 6798686"/>
              <a:gd name="connsiteY2977" fmla="*/ 0 h 1542374"/>
              <a:gd name="connsiteX2978" fmla="*/ 5794927 w 6798686"/>
              <a:gd name="connsiteY2978" fmla="*/ 34916 h 1542374"/>
              <a:gd name="connsiteX2979" fmla="*/ 5873797 w 6798686"/>
              <a:gd name="connsiteY2979" fmla="*/ 161441 h 1542374"/>
              <a:gd name="connsiteX2980" fmla="*/ 5874027 w 6798686"/>
              <a:gd name="connsiteY2980" fmla="*/ 161822 h 1542374"/>
              <a:gd name="connsiteX2981" fmla="*/ 5874393 w 6798686"/>
              <a:gd name="connsiteY2981" fmla="*/ 162079 h 1542374"/>
              <a:gd name="connsiteX2982" fmla="*/ 6089991 w 6798686"/>
              <a:gd name="connsiteY2982" fmla="*/ 360505 h 1542374"/>
              <a:gd name="connsiteX2983" fmla="*/ 6190432 w 6798686"/>
              <a:gd name="connsiteY2983" fmla="*/ 515503 h 1542374"/>
              <a:gd name="connsiteX2984" fmla="*/ 6238327 w 6798686"/>
              <a:gd name="connsiteY2984" fmla="*/ 594737 h 1542374"/>
              <a:gd name="connsiteX2985" fmla="*/ 6590966 w 6798686"/>
              <a:gd name="connsiteY2985" fmla="*/ 920446 h 1542374"/>
              <a:gd name="connsiteX2986" fmla="*/ 6621359 w 6798686"/>
              <a:gd name="connsiteY2986" fmla="*/ 939735 h 1542374"/>
              <a:gd name="connsiteX2987" fmla="*/ 6623626 w 6798686"/>
              <a:gd name="connsiteY2987" fmla="*/ 936200 h 1542374"/>
              <a:gd name="connsiteX2988" fmla="*/ 6593213 w 6798686"/>
              <a:gd name="connsiteY2988" fmla="*/ 916892 h 1542374"/>
              <a:gd name="connsiteX2989" fmla="*/ 6241882 w 6798686"/>
              <a:gd name="connsiteY2989" fmla="*/ 592495 h 1542374"/>
              <a:gd name="connsiteX2990" fmla="*/ 6194044 w 6798686"/>
              <a:gd name="connsiteY2990" fmla="*/ 513368 h 1542374"/>
              <a:gd name="connsiteX2991" fmla="*/ 6093295 w 6798686"/>
              <a:gd name="connsiteY2991" fmla="*/ 357927 h 1542374"/>
              <a:gd name="connsiteX2992" fmla="*/ 5877159 w 6798686"/>
              <a:gd name="connsiteY2992" fmla="*/ 158890 h 1542374"/>
              <a:gd name="connsiteX2993" fmla="*/ 5797225 w 6798686"/>
              <a:gd name="connsiteY2993" fmla="*/ 30649 h 1542374"/>
              <a:gd name="connsiteX2994" fmla="*/ 5882538 w 6798686"/>
              <a:gd name="connsiteY2994" fmla="*/ 0 h 1542374"/>
              <a:gd name="connsiteX2995" fmla="*/ 5877641 w 6798686"/>
              <a:gd name="connsiteY2995" fmla="*/ 0 h 1542374"/>
              <a:gd name="connsiteX2996" fmla="*/ 5907884 w 6798686"/>
              <a:gd name="connsiteY2996" fmla="*/ 46467 h 1542374"/>
              <a:gd name="connsiteX2997" fmla="*/ 5974603 w 6798686"/>
              <a:gd name="connsiteY2997" fmla="*/ 137849 h 1542374"/>
              <a:gd name="connsiteX2998" fmla="*/ 6051048 w 6798686"/>
              <a:gd name="connsiteY2998" fmla="*/ 219052 h 1542374"/>
              <a:gd name="connsiteX2999" fmla="*/ 6158943 w 6798686"/>
              <a:gd name="connsiteY2999" fmla="*/ 340073 h 1542374"/>
              <a:gd name="connsiteX3000" fmla="*/ 6246665 w 6798686"/>
              <a:gd name="connsiteY3000" fmla="*/ 487905 h 1542374"/>
              <a:gd name="connsiteX3001" fmla="*/ 6287683 w 6798686"/>
              <a:gd name="connsiteY3001" fmla="*/ 561395 h 1542374"/>
              <a:gd name="connsiteX3002" fmla="*/ 6582090 w 6798686"/>
              <a:gd name="connsiteY3002" fmla="*/ 897161 h 1542374"/>
              <a:gd name="connsiteX3003" fmla="*/ 6611407 w 6798686"/>
              <a:gd name="connsiteY3003" fmla="*/ 922944 h 1542374"/>
              <a:gd name="connsiteX3004" fmla="*/ 6614116 w 6798686"/>
              <a:gd name="connsiteY3004" fmla="*/ 919870 h 1542374"/>
              <a:gd name="connsiteX3005" fmla="*/ 6584798 w 6798686"/>
              <a:gd name="connsiteY3005" fmla="*/ 894068 h 1542374"/>
              <a:gd name="connsiteX3006" fmla="*/ 6291237 w 6798686"/>
              <a:gd name="connsiteY3006" fmla="*/ 559337 h 1542374"/>
              <a:gd name="connsiteX3007" fmla="*/ 6250258 w 6798686"/>
              <a:gd name="connsiteY3007" fmla="*/ 485933 h 1542374"/>
              <a:gd name="connsiteX3008" fmla="*/ 6162324 w 6798686"/>
              <a:gd name="connsiteY3008" fmla="*/ 337728 h 1542374"/>
              <a:gd name="connsiteX3009" fmla="*/ 6053929 w 6798686"/>
              <a:gd name="connsiteY3009" fmla="*/ 216123 h 1542374"/>
              <a:gd name="connsiteX3010" fmla="*/ 5977792 w 6798686"/>
              <a:gd name="connsiteY3010" fmla="*/ 135274 h 1542374"/>
              <a:gd name="connsiteX3011" fmla="*/ 5911244 w 6798686"/>
              <a:gd name="connsiteY3011" fmla="*/ 44105 h 1542374"/>
              <a:gd name="connsiteX3012" fmla="*/ 6249676 w 6798686"/>
              <a:gd name="connsiteY3012" fmla="*/ 0 h 1542374"/>
              <a:gd name="connsiteX3013" fmla="*/ 6245414 w 6798686"/>
              <a:gd name="connsiteY3013" fmla="*/ 0 h 1542374"/>
              <a:gd name="connsiteX3014" fmla="*/ 6276233 w 6798686"/>
              <a:gd name="connsiteY3014" fmla="*/ 65976 h 1542374"/>
              <a:gd name="connsiteX3015" fmla="*/ 6559649 w 6798686"/>
              <a:gd name="connsiteY3015" fmla="*/ 809170 h 1542374"/>
              <a:gd name="connsiteX3016" fmla="*/ 6573213 w 6798686"/>
              <a:gd name="connsiteY3016" fmla="*/ 847978 h 1542374"/>
              <a:gd name="connsiteX3017" fmla="*/ 6569736 w 6798686"/>
              <a:gd name="connsiteY3017" fmla="*/ 841696 h 1542374"/>
              <a:gd name="connsiteX3018" fmla="*/ 6389969 w 6798686"/>
              <a:gd name="connsiteY3018" fmla="*/ 493073 h 1542374"/>
              <a:gd name="connsiteX3019" fmla="*/ 6366740 w 6798686"/>
              <a:gd name="connsiteY3019" fmla="*/ 440864 h 1542374"/>
              <a:gd name="connsiteX3020" fmla="*/ 6300363 w 6798686"/>
              <a:gd name="connsiteY3020" fmla="*/ 297397 h 1542374"/>
              <a:gd name="connsiteX3021" fmla="*/ 6226972 w 6798686"/>
              <a:gd name="connsiteY3021" fmla="*/ 169001 h 1542374"/>
              <a:gd name="connsiteX3022" fmla="*/ 6179116 w 6798686"/>
              <a:gd name="connsiteY3022" fmla="*/ 88026 h 1542374"/>
              <a:gd name="connsiteX3023" fmla="*/ 6131107 w 6798686"/>
              <a:gd name="connsiteY3023" fmla="*/ 0 h 1542374"/>
              <a:gd name="connsiteX3024" fmla="*/ 6126631 w 6798686"/>
              <a:gd name="connsiteY3024" fmla="*/ 0 h 1542374"/>
              <a:gd name="connsiteX3025" fmla="*/ 6175677 w 6798686"/>
              <a:gd name="connsiteY3025" fmla="*/ 89943 h 1542374"/>
              <a:gd name="connsiteX3026" fmla="*/ 6223610 w 6798686"/>
              <a:gd name="connsiteY3026" fmla="*/ 171039 h 1542374"/>
              <a:gd name="connsiteX3027" fmla="*/ 6296847 w 6798686"/>
              <a:gd name="connsiteY3027" fmla="*/ 299171 h 1542374"/>
              <a:gd name="connsiteX3028" fmla="*/ 6363149 w 6798686"/>
              <a:gd name="connsiteY3028" fmla="*/ 442451 h 1542374"/>
              <a:gd name="connsiteX3029" fmla="*/ 6386395 w 6798686"/>
              <a:gd name="connsiteY3029" fmla="*/ 494685 h 1542374"/>
              <a:gd name="connsiteX3030" fmla="*/ 6566297 w 6798686"/>
              <a:gd name="connsiteY3030" fmla="*/ 843598 h 1542374"/>
              <a:gd name="connsiteX3031" fmla="*/ 6580898 w 6798686"/>
              <a:gd name="connsiteY3031" fmla="*/ 869976 h 1542374"/>
              <a:gd name="connsiteX3032" fmla="*/ 6581743 w 6798686"/>
              <a:gd name="connsiteY3032" fmla="*/ 872358 h 1542374"/>
              <a:gd name="connsiteX3033" fmla="*/ 6582147 w 6798686"/>
              <a:gd name="connsiteY3033" fmla="*/ 872224 h 1542374"/>
              <a:gd name="connsiteX3034" fmla="*/ 6588506 w 6798686"/>
              <a:gd name="connsiteY3034" fmla="*/ 883693 h 1542374"/>
              <a:gd name="connsiteX3035" fmla="*/ 6576883 w 6798686"/>
              <a:gd name="connsiteY3035" fmla="*/ 869323 h 1542374"/>
              <a:gd name="connsiteX3036" fmla="*/ 6340613 w 6798686"/>
              <a:gd name="connsiteY3036" fmla="*/ 526202 h 1542374"/>
              <a:gd name="connsiteX3037" fmla="*/ 6307221 w 6798686"/>
              <a:gd name="connsiteY3037" fmla="*/ 460182 h 1542374"/>
              <a:gd name="connsiteX3038" fmla="*/ 6231334 w 6798686"/>
              <a:gd name="connsiteY3038" fmla="*/ 317559 h 1542374"/>
              <a:gd name="connsiteX3039" fmla="*/ 6141959 w 6798686"/>
              <a:gd name="connsiteY3039" fmla="*/ 195143 h 1542374"/>
              <a:gd name="connsiteX3040" fmla="*/ 6078463 w 6798686"/>
              <a:gd name="connsiteY3040" fmla="*/ 111651 h 1542374"/>
              <a:gd name="connsiteX3041" fmla="*/ 6009116 w 6798686"/>
              <a:gd name="connsiteY3041" fmla="*/ 0 h 1542374"/>
              <a:gd name="connsiteX3042" fmla="*/ 6004403 w 6798686"/>
              <a:gd name="connsiteY3042" fmla="*/ 0 h 1542374"/>
              <a:gd name="connsiteX3043" fmla="*/ 6075140 w 6798686"/>
              <a:gd name="connsiteY3043" fmla="*/ 113897 h 1542374"/>
              <a:gd name="connsiteX3044" fmla="*/ 6138828 w 6798686"/>
              <a:gd name="connsiteY3044" fmla="*/ 197652 h 1542374"/>
              <a:gd name="connsiteX3045" fmla="*/ 6227896 w 6798686"/>
              <a:gd name="connsiteY3045" fmla="*/ 319626 h 1542374"/>
              <a:gd name="connsiteX3046" fmla="*/ 6303629 w 6798686"/>
              <a:gd name="connsiteY3046" fmla="*/ 461968 h 1542374"/>
              <a:gd name="connsiteX3047" fmla="*/ 6337039 w 6798686"/>
              <a:gd name="connsiteY3047" fmla="*/ 528048 h 1542374"/>
              <a:gd name="connsiteX3048" fmla="*/ 6573751 w 6798686"/>
              <a:gd name="connsiteY3048" fmla="*/ 871859 h 1542374"/>
              <a:gd name="connsiteX3049" fmla="*/ 6601456 w 6798686"/>
              <a:gd name="connsiteY3049" fmla="*/ 906095 h 1542374"/>
              <a:gd name="connsiteX3050" fmla="*/ 6604587 w 6798686"/>
              <a:gd name="connsiteY3050" fmla="*/ 903578 h 1542374"/>
              <a:gd name="connsiteX3051" fmla="*/ 6592541 w 6798686"/>
              <a:gd name="connsiteY3051" fmla="*/ 888688 h 1542374"/>
              <a:gd name="connsiteX3052" fmla="*/ 6595000 w 6798686"/>
              <a:gd name="connsiteY3052" fmla="*/ 887324 h 1542374"/>
              <a:gd name="connsiteX3053" fmla="*/ 6584260 w 6798686"/>
              <a:gd name="connsiteY3053" fmla="*/ 867920 h 1542374"/>
              <a:gd name="connsiteX3054" fmla="*/ 6563281 w 6798686"/>
              <a:gd name="connsiteY3054" fmla="*/ 807901 h 1542374"/>
              <a:gd name="connsiteX3055" fmla="*/ 6279748 w 6798686"/>
              <a:gd name="connsiteY3055" fmla="*/ 64401 h 15423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Lst>
            <a:rect l="l" t="t" r="r" b="b"/>
            <a:pathLst>
              <a:path w="6798686" h="1542374">
                <a:moveTo>
                  <a:pt x="1654070" y="1112702"/>
                </a:moveTo>
                <a:cubicBezTo>
                  <a:pt x="1655627" y="1113758"/>
                  <a:pt x="1657202" y="1114834"/>
                  <a:pt x="1658777" y="1115891"/>
                </a:cubicBezTo>
                <a:cubicBezTo>
                  <a:pt x="1660083" y="1116775"/>
                  <a:pt x="1661371" y="1117620"/>
                  <a:pt x="1662677" y="1118484"/>
                </a:cubicBezTo>
                <a:cubicBezTo>
                  <a:pt x="1666693" y="1122711"/>
                  <a:pt x="1670708" y="1126919"/>
                  <a:pt x="1674723" y="1131068"/>
                </a:cubicBezTo>
                <a:cubicBezTo>
                  <a:pt x="1672341" y="1129301"/>
                  <a:pt x="1669978" y="1127495"/>
                  <a:pt x="1667596" y="1125689"/>
                </a:cubicBezTo>
                <a:cubicBezTo>
                  <a:pt x="1663100" y="1121405"/>
                  <a:pt x="1658585" y="1117063"/>
                  <a:pt x="1654070" y="1112702"/>
                </a:cubicBezTo>
                <a:close/>
                <a:moveTo>
                  <a:pt x="1633186" y="1098312"/>
                </a:moveTo>
                <a:cubicBezTo>
                  <a:pt x="1633436" y="1098485"/>
                  <a:pt x="1633686" y="1098657"/>
                  <a:pt x="1633936" y="1098830"/>
                </a:cubicBezTo>
                <a:cubicBezTo>
                  <a:pt x="1634455" y="1099349"/>
                  <a:pt x="1634954" y="1099849"/>
                  <a:pt x="1635454" y="1100348"/>
                </a:cubicBezTo>
                <a:cubicBezTo>
                  <a:pt x="1634704" y="1099656"/>
                  <a:pt x="1633936" y="1098984"/>
                  <a:pt x="1633186" y="1098312"/>
                </a:cubicBezTo>
                <a:close/>
                <a:moveTo>
                  <a:pt x="1620872" y="1079887"/>
                </a:moveTo>
                <a:cubicBezTo>
                  <a:pt x="1625444" y="1082750"/>
                  <a:pt x="1630017" y="1085574"/>
                  <a:pt x="1634589" y="1088360"/>
                </a:cubicBezTo>
                <a:cubicBezTo>
                  <a:pt x="1638854" y="1093028"/>
                  <a:pt x="1643139" y="1097697"/>
                  <a:pt x="1647461" y="1102327"/>
                </a:cubicBezTo>
                <a:cubicBezTo>
                  <a:pt x="1647865" y="1102750"/>
                  <a:pt x="1648268" y="1103192"/>
                  <a:pt x="1648672" y="1103614"/>
                </a:cubicBezTo>
                <a:cubicBezTo>
                  <a:pt x="1644233" y="1100579"/>
                  <a:pt x="1639815" y="1097505"/>
                  <a:pt x="1635377" y="1094392"/>
                </a:cubicBezTo>
                <a:cubicBezTo>
                  <a:pt x="1630555" y="1089609"/>
                  <a:pt x="1625713" y="1084767"/>
                  <a:pt x="1620872" y="1079887"/>
                </a:cubicBezTo>
                <a:close/>
                <a:moveTo>
                  <a:pt x="1595627" y="1063768"/>
                </a:moveTo>
                <a:cubicBezTo>
                  <a:pt x="1598932" y="1065920"/>
                  <a:pt x="1602236" y="1068072"/>
                  <a:pt x="1605540" y="1070185"/>
                </a:cubicBezTo>
                <a:cubicBezTo>
                  <a:pt x="1608710" y="1073432"/>
                  <a:pt x="1611861" y="1076660"/>
                  <a:pt x="1615012" y="1079849"/>
                </a:cubicBezTo>
                <a:cubicBezTo>
                  <a:pt x="1611650" y="1077409"/>
                  <a:pt x="1608268" y="1074950"/>
                  <a:pt x="1604887" y="1072471"/>
                </a:cubicBezTo>
                <a:cubicBezTo>
                  <a:pt x="1601794" y="1069589"/>
                  <a:pt x="1598720" y="1066689"/>
                  <a:pt x="1595627" y="1063768"/>
                </a:cubicBezTo>
                <a:close/>
                <a:moveTo>
                  <a:pt x="1589268" y="1047342"/>
                </a:moveTo>
                <a:cubicBezTo>
                  <a:pt x="1594897" y="1050531"/>
                  <a:pt x="1600526" y="1053701"/>
                  <a:pt x="1606155" y="1056814"/>
                </a:cubicBezTo>
                <a:cubicBezTo>
                  <a:pt x="1612130" y="1063538"/>
                  <a:pt x="1618105" y="1070224"/>
                  <a:pt x="1624138" y="1076871"/>
                </a:cubicBezTo>
                <a:cubicBezTo>
                  <a:pt x="1618643" y="1073451"/>
                  <a:pt x="1613168" y="1069993"/>
                  <a:pt x="1607711" y="1066477"/>
                </a:cubicBezTo>
                <a:cubicBezTo>
                  <a:pt x="1601563" y="1060195"/>
                  <a:pt x="1595416" y="1053797"/>
                  <a:pt x="1589268" y="1047342"/>
                </a:cubicBezTo>
                <a:close/>
                <a:moveTo>
                  <a:pt x="1562217" y="1031588"/>
                </a:moveTo>
                <a:cubicBezTo>
                  <a:pt x="1567078" y="1034489"/>
                  <a:pt x="1571958" y="1037352"/>
                  <a:pt x="1576818" y="1040176"/>
                </a:cubicBezTo>
                <a:cubicBezTo>
                  <a:pt x="1582006" y="1045690"/>
                  <a:pt x="1587174" y="1051107"/>
                  <a:pt x="1592341" y="1056506"/>
                </a:cubicBezTo>
                <a:cubicBezTo>
                  <a:pt x="1587558" y="1053355"/>
                  <a:pt x="1582774" y="1050166"/>
                  <a:pt x="1578009" y="1046958"/>
                </a:cubicBezTo>
                <a:cubicBezTo>
                  <a:pt x="1572745" y="1041886"/>
                  <a:pt x="1567481" y="1036756"/>
                  <a:pt x="1562217" y="1031588"/>
                </a:cubicBezTo>
                <a:close/>
                <a:moveTo>
                  <a:pt x="1536531" y="1015930"/>
                </a:moveTo>
                <a:cubicBezTo>
                  <a:pt x="1540123" y="1018159"/>
                  <a:pt x="1543716" y="1020387"/>
                  <a:pt x="1547308" y="1022578"/>
                </a:cubicBezTo>
                <a:cubicBezTo>
                  <a:pt x="1551016" y="1026266"/>
                  <a:pt x="1554686" y="1029917"/>
                  <a:pt x="1558375" y="1033548"/>
                </a:cubicBezTo>
                <a:cubicBezTo>
                  <a:pt x="1554801" y="1031069"/>
                  <a:pt x="1551228" y="1028552"/>
                  <a:pt x="1547654" y="1026036"/>
                </a:cubicBezTo>
                <a:cubicBezTo>
                  <a:pt x="1543946" y="1022693"/>
                  <a:pt x="1540239" y="1019331"/>
                  <a:pt x="1536531" y="1015930"/>
                </a:cubicBezTo>
                <a:close/>
                <a:moveTo>
                  <a:pt x="1558259" y="1014201"/>
                </a:moveTo>
                <a:cubicBezTo>
                  <a:pt x="1564638" y="1017467"/>
                  <a:pt x="1571016" y="1020695"/>
                  <a:pt x="1577433" y="1023884"/>
                </a:cubicBezTo>
                <a:cubicBezTo>
                  <a:pt x="1584292" y="1031857"/>
                  <a:pt x="1591170" y="1039830"/>
                  <a:pt x="1598105" y="1047726"/>
                </a:cubicBezTo>
                <a:cubicBezTo>
                  <a:pt x="1591919" y="1044230"/>
                  <a:pt x="1585752" y="1040695"/>
                  <a:pt x="1579566" y="1037102"/>
                </a:cubicBezTo>
                <a:cubicBezTo>
                  <a:pt x="1572476" y="1029571"/>
                  <a:pt x="1565368" y="1021944"/>
                  <a:pt x="1558259" y="1014201"/>
                </a:cubicBezTo>
                <a:close/>
                <a:moveTo>
                  <a:pt x="1530171" y="999446"/>
                </a:moveTo>
                <a:cubicBezTo>
                  <a:pt x="1536031" y="1002597"/>
                  <a:pt x="1541929" y="1005709"/>
                  <a:pt x="1547808" y="1008783"/>
                </a:cubicBezTo>
                <a:cubicBezTo>
                  <a:pt x="1554244" y="1015873"/>
                  <a:pt x="1560680" y="1022866"/>
                  <a:pt x="1567097" y="1029763"/>
                </a:cubicBezTo>
                <a:cubicBezTo>
                  <a:pt x="1561391" y="1026381"/>
                  <a:pt x="1555685" y="1022962"/>
                  <a:pt x="1549998" y="1019465"/>
                </a:cubicBezTo>
                <a:cubicBezTo>
                  <a:pt x="1543408" y="1012876"/>
                  <a:pt x="1536780" y="1006209"/>
                  <a:pt x="1530171" y="999446"/>
                </a:cubicBezTo>
                <a:close/>
                <a:moveTo>
                  <a:pt x="1502717" y="984288"/>
                </a:moveTo>
                <a:cubicBezTo>
                  <a:pt x="1507827" y="987170"/>
                  <a:pt x="1512938" y="990032"/>
                  <a:pt x="1518068" y="992856"/>
                </a:cubicBezTo>
                <a:cubicBezTo>
                  <a:pt x="1523716" y="998697"/>
                  <a:pt x="1529345" y="1004461"/>
                  <a:pt x="1534974" y="1010167"/>
                </a:cubicBezTo>
                <a:cubicBezTo>
                  <a:pt x="1530018" y="1007054"/>
                  <a:pt x="1525041" y="1003903"/>
                  <a:pt x="1520085" y="1000733"/>
                </a:cubicBezTo>
                <a:cubicBezTo>
                  <a:pt x="1514302" y="995316"/>
                  <a:pt x="1508519" y="989840"/>
                  <a:pt x="1502717" y="984288"/>
                </a:cubicBezTo>
                <a:close/>
                <a:moveTo>
                  <a:pt x="1528538" y="981291"/>
                </a:moveTo>
                <a:cubicBezTo>
                  <a:pt x="1535416" y="984442"/>
                  <a:pt x="1542332" y="987535"/>
                  <a:pt x="1549249" y="990551"/>
                </a:cubicBezTo>
                <a:cubicBezTo>
                  <a:pt x="1556108" y="998793"/>
                  <a:pt x="1563024" y="1006997"/>
                  <a:pt x="1569960" y="1015162"/>
                </a:cubicBezTo>
                <a:cubicBezTo>
                  <a:pt x="1563158" y="1011723"/>
                  <a:pt x="1556357" y="1008226"/>
                  <a:pt x="1549575" y="1004691"/>
                </a:cubicBezTo>
                <a:cubicBezTo>
                  <a:pt x="1542563" y="996987"/>
                  <a:pt x="1535551" y="989187"/>
                  <a:pt x="1528538" y="981291"/>
                </a:cubicBezTo>
                <a:close/>
                <a:moveTo>
                  <a:pt x="1478376" y="970282"/>
                </a:moveTo>
                <a:cubicBezTo>
                  <a:pt x="1481661" y="972203"/>
                  <a:pt x="1484946" y="974125"/>
                  <a:pt x="1488250" y="976027"/>
                </a:cubicBezTo>
                <a:cubicBezTo>
                  <a:pt x="1492477" y="980138"/>
                  <a:pt x="1496723" y="984211"/>
                  <a:pt x="1500950" y="988245"/>
                </a:cubicBezTo>
                <a:cubicBezTo>
                  <a:pt x="1498183" y="986420"/>
                  <a:pt x="1495417" y="984576"/>
                  <a:pt x="1492650" y="982732"/>
                </a:cubicBezTo>
                <a:cubicBezTo>
                  <a:pt x="1487886" y="978620"/>
                  <a:pt x="1483140" y="974471"/>
                  <a:pt x="1478376" y="970282"/>
                </a:cubicBezTo>
                <a:close/>
                <a:moveTo>
                  <a:pt x="1499951" y="967977"/>
                </a:moveTo>
                <a:cubicBezTo>
                  <a:pt x="1506444" y="971089"/>
                  <a:pt x="1512938" y="974144"/>
                  <a:pt x="1519470" y="977160"/>
                </a:cubicBezTo>
                <a:cubicBezTo>
                  <a:pt x="1526021" y="984576"/>
                  <a:pt x="1532554" y="991896"/>
                  <a:pt x="1539086" y="999158"/>
                </a:cubicBezTo>
                <a:cubicBezTo>
                  <a:pt x="1532592" y="995700"/>
                  <a:pt x="1526137" y="992203"/>
                  <a:pt x="1519682" y="988649"/>
                </a:cubicBezTo>
                <a:cubicBezTo>
                  <a:pt x="1513111" y="981848"/>
                  <a:pt x="1506521" y="974951"/>
                  <a:pt x="1499951" y="967977"/>
                </a:cubicBezTo>
                <a:close/>
                <a:moveTo>
                  <a:pt x="1456762" y="957372"/>
                </a:moveTo>
                <a:cubicBezTo>
                  <a:pt x="1457281" y="957679"/>
                  <a:pt x="1457818" y="958006"/>
                  <a:pt x="1458337" y="958332"/>
                </a:cubicBezTo>
                <a:cubicBezTo>
                  <a:pt x="1459375" y="959274"/>
                  <a:pt x="1460431" y="960215"/>
                  <a:pt x="1461469" y="961137"/>
                </a:cubicBezTo>
                <a:cubicBezTo>
                  <a:pt x="1459893" y="959888"/>
                  <a:pt x="1458318" y="958621"/>
                  <a:pt x="1456762" y="957372"/>
                </a:cubicBezTo>
                <a:close/>
                <a:moveTo>
                  <a:pt x="1471574" y="953990"/>
                </a:moveTo>
                <a:cubicBezTo>
                  <a:pt x="1477568" y="957007"/>
                  <a:pt x="1483582" y="959985"/>
                  <a:pt x="1489595" y="962924"/>
                </a:cubicBezTo>
                <a:cubicBezTo>
                  <a:pt x="1495590" y="969322"/>
                  <a:pt x="1501564" y="975662"/>
                  <a:pt x="1507539" y="981906"/>
                </a:cubicBezTo>
                <a:cubicBezTo>
                  <a:pt x="1501564" y="978544"/>
                  <a:pt x="1495609" y="975143"/>
                  <a:pt x="1489653" y="971704"/>
                </a:cubicBezTo>
                <a:cubicBezTo>
                  <a:pt x="1483621" y="965863"/>
                  <a:pt x="1477607" y="959965"/>
                  <a:pt x="1471574" y="953990"/>
                </a:cubicBezTo>
                <a:close/>
                <a:moveTo>
                  <a:pt x="1498395" y="946863"/>
                </a:moveTo>
                <a:cubicBezTo>
                  <a:pt x="1505714" y="949783"/>
                  <a:pt x="1513053" y="952626"/>
                  <a:pt x="1520412" y="955451"/>
                </a:cubicBezTo>
                <a:cubicBezTo>
                  <a:pt x="1527808" y="964576"/>
                  <a:pt x="1535262" y="973664"/>
                  <a:pt x="1542755" y="982732"/>
                </a:cubicBezTo>
                <a:cubicBezTo>
                  <a:pt x="1535512" y="979504"/>
                  <a:pt x="1528289" y="976238"/>
                  <a:pt x="1521065" y="972895"/>
                </a:cubicBezTo>
                <a:cubicBezTo>
                  <a:pt x="1513533" y="964327"/>
                  <a:pt x="1505964" y="955643"/>
                  <a:pt x="1498395" y="946863"/>
                </a:cubicBezTo>
                <a:close/>
                <a:moveTo>
                  <a:pt x="1444927" y="940215"/>
                </a:moveTo>
                <a:cubicBezTo>
                  <a:pt x="1449865" y="942828"/>
                  <a:pt x="1454783" y="945422"/>
                  <a:pt x="1459740" y="947958"/>
                </a:cubicBezTo>
                <a:cubicBezTo>
                  <a:pt x="1464850" y="953087"/>
                  <a:pt x="1469961" y="958159"/>
                  <a:pt x="1475071" y="963174"/>
                </a:cubicBezTo>
                <a:cubicBezTo>
                  <a:pt x="1470268" y="960330"/>
                  <a:pt x="1465484" y="957448"/>
                  <a:pt x="1460700" y="954548"/>
                </a:cubicBezTo>
                <a:cubicBezTo>
                  <a:pt x="1455436" y="949821"/>
                  <a:pt x="1450191" y="945057"/>
                  <a:pt x="1444927" y="940215"/>
                </a:cubicBezTo>
                <a:close/>
                <a:moveTo>
                  <a:pt x="1469288" y="934970"/>
                </a:moveTo>
                <a:cubicBezTo>
                  <a:pt x="1476320" y="937929"/>
                  <a:pt x="1483371" y="940849"/>
                  <a:pt x="1490441" y="943712"/>
                </a:cubicBezTo>
                <a:cubicBezTo>
                  <a:pt x="1497626" y="952127"/>
                  <a:pt x="1504812" y="960426"/>
                  <a:pt x="1511978" y="968611"/>
                </a:cubicBezTo>
                <a:cubicBezTo>
                  <a:pt x="1505023" y="965345"/>
                  <a:pt x="1498068" y="962002"/>
                  <a:pt x="1491152" y="958621"/>
                </a:cubicBezTo>
                <a:cubicBezTo>
                  <a:pt x="1483870" y="950840"/>
                  <a:pt x="1476589" y="942963"/>
                  <a:pt x="1469288" y="934970"/>
                </a:cubicBezTo>
                <a:close/>
                <a:moveTo>
                  <a:pt x="1419183" y="926344"/>
                </a:moveTo>
                <a:cubicBezTo>
                  <a:pt x="1422737" y="928304"/>
                  <a:pt x="1426311" y="930283"/>
                  <a:pt x="1429884" y="932223"/>
                </a:cubicBezTo>
                <a:cubicBezTo>
                  <a:pt x="1433458" y="935566"/>
                  <a:pt x="1437050" y="938890"/>
                  <a:pt x="1440643" y="942194"/>
                </a:cubicBezTo>
                <a:cubicBezTo>
                  <a:pt x="1437165" y="940023"/>
                  <a:pt x="1433708" y="937852"/>
                  <a:pt x="1430249" y="935643"/>
                </a:cubicBezTo>
                <a:cubicBezTo>
                  <a:pt x="1426561" y="932569"/>
                  <a:pt x="1422872" y="929457"/>
                  <a:pt x="1419183" y="926344"/>
                </a:cubicBezTo>
                <a:close/>
                <a:moveTo>
                  <a:pt x="1440432" y="922521"/>
                </a:moveTo>
                <a:cubicBezTo>
                  <a:pt x="1447060" y="925460"/>
                  <a:pt x="1453688" y="928342"/>
                  <a:pt x="1460354" y="931186"/>
                </a:cubicBezTo>
                <a:cubicBezTo>
                  <a:pt x="1467213" y="938755"/>
                  <a:pt x="1474072" y="946229"/>
                  <a:pt x="1480931" y="953606"/>
                </a:cubicBezTo>
                <a:cubicBezTo>
                  <a:pt x="1474322" y="950321"/>
                  <a:pt x="1467732" y="946978"/>
                  <a:pt x="1461161" y="943597"/>
                </a:cubicBezTo>
                <a:cubicBezTo>
                  <a:pt x="1454264" y="936661"/>
                  <a:pt x="1447348" y="929629"/>
                  <a:pt x="1440432" y="922521"/>
                </a:cubicBezTo>
                <a:close/>
                <a:moveTo>
                  <a:pt x="1397435" y="914145"/>
                </a:moveTo>
                <a:cubicBezTo>
                  <a:pt x="1398357" y="914663"/>
                  <a:pt x="1399260" y="915182"/>
                  <a:pt x="1400182" y="915720"/>
                </a:cubicBezTo>
                <a:cubicBezTo>
                  <a:pt x="1400778" y="916219"/>
                  <a:pt x="1401373" y="916757"/>
                  <a:pt x="1401969" y="917276"/>
                </a:cubicBezTo>
                <a:cubicBezTo>
                  <a:pt x="1400797" y="916488"/>
                  <a:pt x="1399625" y="915701"/>
                  <a:pt x="1398453" y="914932"/>
                </a:cubicBezTo>
                <a:cubicBezTo>
                  <a:pt x="1398107" y="914663"/>
                  <a:pt x="1397781" y="914414"/>
                  <a:pt x="1397435" y="914145"/>
                </a:cubicBezTo>
                <a:close/>
                <a:moveTo>
                  <a:pt x="1468366" y="911455"/>
                </a:moveTo>
                <a:cubicBezTo>
                  <a:pt x="1476032" y="914068"/>
                  <a:pt x="1483717" y="916623"/>
                  <a:pt x="1491440" y="919140"/>
                </a:cubicBezTo>
                <a:cubicBezTo>
                  <a:pt x="1499240" y="929053"/>
                  <a:pt x="1507117" y="938909"/>
                  <a:pt x="1515013" y="948726"/>
                </a:cubicBezTo>
                <a:cubicBezTo>
                  <a:pt x="1507424" y="945806"/>
                  <a:pt x="1499855" y="942809"/>
                  <a:pt x="1492304" y="939754"/>
                </a:cubicBezTo>
                <a:cubicBezTo>
                  <a:pt x="1484331" y="930456"/>
                  <a:pt x="1476358" y="921022"/>
                  <a:pt x="1468366" y="911455"/>
                </a:cubicBezTo>
                <a:close/>
                <a:moveTo>
                  <a:pt x="1412363" y="909726"/>
                </a:moveTo>
                <a:cubicBezTo>
                  <a:pt x="1418338" y="912512"/>
                  <a:pt x="1424313" y="915259"/>
                  <a:pt x="1430288" y="917968"/>
                </a:cubicBezTo>
                <a:cubicBezTo>
                  <a:pt x="1436609" y="924500"/>
                  <a:pt x="1442929" y="930974"/>
                  <a:pt x="1449231" y="937353"/>
                </a:cubicBezTo>
                <a:cubicBezTo>
                  <a:pt x="1443409" y="934298"/>
                  <a:pt x="1437608" y="931243"/>
                  <a:pt x="1431825" y="928112"/>
                </a:cubicBezTo>
                <a:cubicBezTo>
                  <a:pt x="1425350" y="922060"/>
                  <a:pt x="1418857" y="915931"/>
                  <a:pt x="1412363" y="909726"/>
                </a:cubicBezTo>
                <a:close/>
                <a:moveTo>
                  <a:pt x="1438875" y="901119"/>
                </a:moveTo>
                <a:cubicBezTo>
                  <a:pt x="1446272" y="903789"/>
                  <a:pt x="1453707" y="906421"/>
                  <a:pt x="1461161" y="908996"/>
                </a:cubicBezTo>
                <a:cubicBezTo>
                  <a:pt x="1468904" y="918294"/>
                  <a:pt x="1476608" y="927478"/>
                  <a:pt x="1484312" y="936527"/>
                </a:cubicBezTo>
                <a:cubicBezTo>
                  <a:pt x="1476954" y="933510"/>
                  <a:pt x="1469634" y="930456"/>
                  <a:pt x="1462333" y="927324"/>
                </a:cubicBezTo>
                <a:cubicBezTo>
                  <a:pt x="1454533" y="918717"/>
                  <a:pt x="1446695" y="909975"/>
                  <a:pt x="1438875" y="901119"/>
                </a:cubicBezTo>
                <a:close/>
                <a:moveTo>
                  <a:pt x="1384774" y="896565"/>
                </a:moveTo>
                <a:cubicBezTo>
                  <a:pt x="1389942" y="899101"/>
                  <a:pt x="1395091" y="901618"/>
                  <a:pt x="1400278" y="904077"/>
                </a:cubicBezTo>
                <a:cubicBezTo>
                  <a:pt x="1405754" y="909380"/>
                  <a:pt x="1411229" y="914606"/>
                  <a:pt x="1416685" y="919793"/>
                </a:cubicBezTo>
                <a:cubicBezTo>
                  <a:pt x="1411671" y="917007"/>
                  <a:pt x="1406657" y="914164"/>
                  <a:pt x="1401642" y="911320"/>
                </a:cubicBezTo>
                <a:cubicBezTo>
                  <a:pt x="1396032" y="906460"/>
                  <a:pt x="1390403" y="901541"/>
                  <a:pt x="1384774" y="896565"/>
                </a:cubicBezTo>
                <a:close/>
                <a:moveTo>
                  <a:pt x="1409519" y="890225"/>
                </a:moveTo>
                <a:cubicBezTo>
                  <a:pt x="1416647" y="892934"/>
                  <a:pt x="1423775" y="895605"/>
                  <a:pt x="1430941" y="898237"/>
                </a:cubicBezTo>
                <a:cubicBezTo>
                  <a:pt x="1438453" y="906767"/>
                  <a:pt x="1445926" y="915182"/>
                  <a:pt x="1453400" y="923462"/>
                </a:cubicBezTo>
                <a:cubicBezTo>
                  <a:pt x="1446349" y="920408"/>
                  <a:pt x="1439317" y="917295"/>
                  <a:pt x="1432305" y="914125"/>
                </a:cubicBezTo>
                <a:cubicBezTo>
                  <a:pt x="1424716" y="906268"/>
                  <a:pt x="1417127" y="898295"/>
                  <a:pt x="1409519" y="890225"/>
                </a:cubicBezTo>
                <a:close/>
                <a:moveTo>
                  <a:pt x="1358838" y="883636"/>
                </a:moveTo>
                <a:cubicBezTo>
                  <a:pt x="1362642" y="885576"/>
                  <a:pt x="1366465" y="887478"/>
                  <a:pt x="1370269" y="889380"/>
                </a:cubicBezTo>
                <a:cubicBezTo>
                  <a:pt x="1374342" y="893030"/>
                  <a:pt x="1378415" y="896662"/>
                  <a:pt x="1382488" y="900254"/>
                </a:cubicBezTo>
                <a:cubicBezTo>
                  <a:pt x="1378741" y="898064"/>
                  <a:pt x="1375014" y="895874"/>
                  <a:pt x="1371287" y="893645"/>
                </a:cubicBezTo>
                <a:cubicBezTo>
                  <a:pt x="1367137" y="890341"/>
                  <a:pt x="1362988" y="886998"/>
                  <a:pt x="1358838" y="883636"/>
                </a:cubicBezTo>
                <a:close/>
                <a:moveTo>
                  <a:pt x="1380663" y="878890"/>
                </a:moveTo>
                <a:cubicBezTo>
                  <a:pt x="1387310" y="881561"/>
                  <a:pt x="1393996" y="884193"/>
                  <a:pt x="1400682" y="886806"/>
                </a:cubicBezTo>
                <a:cubicBezTo>
                  <a:pt x="1407848" y="894471"/>
                  <a:pt x="1414995" y="902022"/>
                  <a:pt x="1422142" y="909476"/>
                </a:cubicBezTo>
                <a:cubicBezTo>
                  <a:pt x="1415609" y="906479"/>
                  <a:pt x="1409077" y="903424"/>
                  <a:pt x="1402564" y="900312"/>
                </a:cubicBezTo>
                <a:cubicBezTo>
                  <a:pt x="1395264" y="893261"/>
                  <a:pt x="1387963" y="886114"/>
                  <a:pt x="1380663" y="878890"/>
                </a:cubicBezTo>
                <a:close/>
                <a:moveTo>
                  <a:pt x="1438683" y="875394"/>
                </a:moveTo>
                <a:cubicBezTo>
                  <a:pt x="1446599" y="877642"/>
                  <a:pt x="1454572" y="879851"/>
                  <a:pt x="1462564" y="882003"/>
                </a:cubicBezTo>
                <a:cubicBezTo>
                  <a:pt x="1470402" y="892204"/>
                  <a:pt x="1478279" y="902348"/>
                  <a:pt x="1486214" y="912473"/>
                </a:cubicBezTo>
                <a:cubicBezTo>
                  <a:pt x="1478318" y="909860"/>
                  <a:pt x="1470422" y="907209"/>
                  <a:pt x="1462583" y="904500"/>
                </a:cubicBezTo>
                <a:cubicBezTo>
                  <a:pt x="1454629" y="894913"/>
                  <a:pt x="1446656" y="885211"/>
                  <a:pt x="1438683" y="875394"/>
                </a:cubicBezTo>
                <a:close/>
                <a:moveTo>
                  <a:pt x="1338281" y="872954"/>
                </a:moveTo>
                <a:cubicBezTo>
                  <a:pt x="1339030" y="873357"/>
                  <a:pt x="1339779" y="873722"/>
                  <a:pt x="1340529" y="874106"/>
                </a:cubicBezTo>
                <a:cubicBezTo>
                  <a:pt x="1341720" y="875105"/>
                  <a:pt x="1342911" y="876085"/>
                  <a:pt x="1344102" y="877065"/>
                </a:cubicBezTo>
                <a:cubicBezTo>
                  <a:pt x="1343699" y="876815"/>
                  <a:pt x="1343295" y="876566"/>
                  <a:pt x="1342911" y="876316"/>
                </a:cubicBezTo>
                <a:cubicBezTo>
                  <a:pt x="1341355" y="875202"/>
                  <a:pt x="1339818" y="874068"/>
                  <a:pt x="1338281" y="872954"/>
                </a:cubicBezTo>
                <a:close/>
                <a:moveTo>
                  <a:pt x="1352152" y="867113"/>
                </a:moveTo>
                <a:cubicBezTo>
                  <a:pt x="1358262" y="869707"/>
                  <a:pt x="1364390" y="872281"/>
                  <a:pt x="1370538" y="874798"/>
                </a:cubicBezTo>
                <a:cubicBezTo>
                  <a:pt x="1377185" y="881465"/>
                  <a:pt x="1383832" y="888035"/>
                  <a:pt x="1390461" y="894529"/>
                </a:cubicBezTo>
                <a:cubicBezTo>
                  <a:pt x="1384486" y="891609"/>
                  <a:pt x="1378511" y="888669"/>
                  <a:pt x="1372536" y="885672"/>
                </a:cubicBezTo>
                <a:cubicBezTo>
                  <a:pt x="1365735" y="879563"/>
                  <a:pt x="1358934" y="873376"/>
                  <a:pt x="1352152" y="867113"/>
                </a:cubicBezTo>
                <a:close/>
                <a:moveTo>
                  <a:pt x="1408847" y="866671"/>
                </a:moveTo>
                <a:cubicBezTo>
                  <a:pt x="1416570" y="868996"/>
                  <a:pt x="1424313" y="871282"/>
                  <a:pt x="1432113" y="873530"/>
                </a:cubicBezTo>
                <a:cubicBezTo>
                  <a:pt x="1439875" y="883155"/>
                  <a:pt x="1447636" y="892627"/>
                  <a:pt x="1455360" y="901983"/>
                </a:cubicBezTo>
                <a:cubicBezTo>
                  <a:pt x="1447656" y="899274"/>
                  <a:pt x="1439990" y="896527"/>
                  <a:pt x="1432343" y="893722"/>
                </a:cubicBezTo>
                <a:cubicBezTo>
                  <a:pt x="1424524" y="884827"/>
                  <a:pt x="1416705" y="875816"/>
                  <a:pt x="1408847" y="866671"/>
                </a:cubicBezTo>
                <a:close/>
                <a:moveTo>
                  <a:pt x="1379183" y="857450"/>
                </a:moveTo>
                <a:cubicBezTo>
                  <a:pt x="1386657" y="859832"/>
                  <a:pt x="1394150" y="862176"/>
                  <a:pt x="1401681" y="864481"/>
                </a:cubicBezTo>
                <a:cubicBezTo>
                  <a:pt x="1409270" y="873357"/>
                  <a:pt x="1416839" y="882118"/>
                  <a:pt x="1424389" y="890763"/>
                </a:cubicBezTo>
                <a:cubicBezTo>
                  <a:pt x="1416935" y="887997"/>
                  <a:pt x="1409500" y="885153"/>
                  <a:pt x="1402103" y="882291"/>
                </a:cubicBezTo>
                <a:cubicBezTo>
                  <a:pt x="1394476" y="874106"/>
                  <a:pt x="1386849" y="865826"/>
                  <a:pt x="1379183" y="857450"/>
                </a:cubicBezTo>
                <a:close/>
                <a:moveTo>
                  <a:pt x="2787200" y="857353"/>
                </a:moveTo>
                <a:cubicBezTo>
                  <a:pt x="2746297" y="870937"/>
                  <a:pt x="2706721" y="882233"/>
                  <a:pt x="2668277" y="891340"/>
                </a:cubicBezTo>
                <a:cubicBezTo>
                  <a:pt x="2642821" y="897353"/>
                  <a:pt x="2617845" y="902560"/>
                  <a:pt x="2593427" y="906959"/>
                </a:cubicBezTo>
                <a:cubicBezTo>
                  <a:pt x="2500229" y="917487"/>
                  <a:pt x="2406647" y="922521"/>
                  <a:pt x="2312834" y="919850"/>
                </a:cubicBezTo>
                <a:cubicBezTo>
                  <a:pt x="2200290" y="916661"/>
                  <a:pt x="2099522" y="896508"/>
                  <a:pt x="2011204" y="859755"/>
                </a:cubicBezTo>
                <a:cubicBezTo>
                  <a:pt x="2035853" y="862445"/>
                  <a:pt x="2059926" y="865595"/>
                  <a:pt x="2083326" y="869476"/>
                </a:cubicBezTo>
                <a:cubicBezTo>
                  <a:pt x="2092567" y="871013"/>
                  <a:pt x="2101674" y="872512"/>
                  <a:pt x="2110684" y="873991"/>
                </a:cubicBezTo>
                <a:cubicBezTo>
                  <a:pt x="2194488" y="898237"/>
                  <a:pt x="2288300" y="909053"/>
                  <a:pt x="2390931" y="906191"/>
                </a:cubicBezTo>
                <a:cubicBezTo>
                  <a:pt x="2401075" y="905883"/>
                  <a:pt x="2411200" y="905480"/>
                  <a:pt x="2421305" y="905019"/>
                </a:cubicBezTo>
                <a:cubicBezTo>
                  <a:pt x="2429298" y="904980"/>
                  <a:pt x="2437328" y="904846"/>
                  <a:pt x="2445436" y="904615"/>
                </a:cubicBezTo>
                <a:cubicBezTo>
                  <a:pt x="2489297" y="903251"/>
                  <a:pt x="2536001" y="898640"/>
                  <a:pt x="2584358" y="890975"/>
                </a:cubicBezTo>
                <a:cubicBezTo>
                  <a:pt x="2653560" y="882368"/>
                  <a:pt x="2721379" y="870744"/>
                  <a:pt x="2787200" y="857353"/>
                </a:cubicBezTo>
                <a:close/>
                <a:moveTo>
                  <a:pt x="1324448" y="855087"/>
                </a:moveTo>
                <a:cubicBezTo>
                  <a:pt x="1329731" y="857450"/>
                  <a:pt x="1335072" y="859774"/>
                  <a:pt x="1340413" y="862080"/>
                </a:cubicBezTo>
                <a:cubicBezTo>
                  <a:pt x="1346235" y="867497"/>
                  <a:pt x="1352075" y="872896"/>
                  <a:pt x="1357915" y="878199"/>
                </a:cubicBezTo>
                <a:cubicBezTo>
                  <a:pt x="1352709" y="875528"/>
                  <a:pt x="1347522" y="872838"/>
                  <a:pt x="1342354" y="870110"/>
                </a:cubicBezTo>
                <a:cubicBezTo>
                  <a:pt x="1336379" y="865154"/>
                  <a:pt x="1330404" y="860159"/>
                  <a:pt x="1324448" y="855087"/>
                </a:cubicBezTo>
                <a:close/>
                <a:moveTo>
                  <a:pt x="2949351" y="849765"/>
                </a:moveTo>
                <a:cubicBezTo>
                  <a:pt x="2903106" y="871032"/>
                  <a:pt x="2858554" y="889553"/>
                  <a:pt x="2815403" y="905441"/>
                </a:cubicBezTo>
                <a:cubicBezTo>
                  <a:pt x="2758535" y="926383"/>
                  <a:pt x="2706317" y="942963"/>
                  <a:pt x="2655732" y="956123"/>
                </a:cubicBezTo>
                <a:cubicBezTo>
                  <a:pt x="2521515" y="990685"/>
                  <a:pt x="2397348" y="1005882"/>
                  <a:pt x="2253104" y="1005421"/>
                </a:cubicBezTo>
                <a:cubicBezTo>
                  <a:pt x="2232950" y="1005364"/>
                  <a:pt x="2212854" y="1005383"/>
                  <a:pt x="2191567" y="1005421"/>
                </a:cubicBezTo>
                <a:cubicBezTo>
                  <a:pt x="2075296" y="1005652"/>
                  <a:pt x="1943481" y="1005882"/>
                  <a:pt x="1809727" y="987285"/>
                </a:cubicBezTo>
                <a:cubicBezTo>
                  <a:pt x="1700736" y="972223"/>
                  <a:pt x="1594532" y="947766"/>
                  <a:pt x="1493034" y="914702"/>
                </a:cubicBezTo>
                <a:cubicBezTo>
                  <a:pt x="1484927" y="904404"/>
                  <a:pt x="1476858" y="894049"/>
                  <a:pt x="1468865" y="883693"/>
                </a:cubicBezTo>
                <a:cubicBezTo>
                  <a:pt x="1562640" y="908688"/>
                  <a:pt x="1661467" y="927612"/>
                  <a:pt x="1763829" y="939965"/>
                </a:cubicBezTo>
                <a:cubicBezTo>
                  <a:pt x="1868247" y="952626"/>
                  <a:pt x="1968303" y="955546"/>
                  <a:pt x="2065075" y="958371"/>
                </a:cubicBezTo>
                <a:cubicBezTo>
                  <a:pt x="2111011" y="959716"/>
                  <a:pt x="2154392" y="960984"/>
                  <a:pt x="2196504" y="963251"/>
                </a:cubicBezTo>
                <a:cubicBezTo>
                  <a:pt x="2343842" y="971204"/>
                  <a:pt x="2464091" y="964653"/>
                  <a:pt x="2586453" y="942002"/>
                </a:cubicBezTo>
                <a:cubicBezTo>
                  <a:pt x="2635636" y="932761"/>
                  <a:pt x="2688392" y="919639"/>
                  <a:pt x="2743224" y="902982"/>
                </a:cubicBezTo>
                <a:cubicBezTo>
                  <a:pt x="2768429" y="895336"/>
                  <a:pt x="2794116" y="886767"/>
                  <a:pt x="2820322" y="877257"/>
                </a:cubicBezTo>
                <a:cubicBezTo>
                  <a:pt x="2863452" y="868842"/>
                  <a:pt x="2906469" y="859601"/>
                  <a:pt x="2949351" y="849765"/>
                </a:cubicBezTo>
                <a:close/>
                <a:moveTo>
                  <a:pt x="1349808" y="847786"/>
                </a:moveTo>
                <a:cubicBezTo>
                  <a:pt x="1356955" y="850207"/>
                  <a:pt x="1364121" y="852589"/>
                  <a:pt x="1371345" y="854933"/>
                </a:cubicBezTo>
                <a:cubicBezTo>
                  <a:pt x="1378684" y="863021"/>
                  <a:pt x="1386004" y="871013"/>
                  <a:pt x="1393324" y="878890"/>
                </a:cubicBezTo>
                <a:cubicBezTo>
                  <a:pt x="1386215" y="876085"/>
                  <a:pt x="1379126" y="873223"/>
                  <a:pt x="1372056" y="870322"/>
                </a:cubicBezTo>
                <a:cubicBezTo>
                  <a:pt x="1364640" y="862906"/>
                  <a:pt x="1357224" y="855394"/>
                  <a:pt x="1349808" y="847786"/>
                </a:cubicBezTo>
                <a:close/>
                <a:moveTo>
                  <a:pt x="1439510" y="845173"/>
                </a:moveTo>
                <a:cubicBezTo>
                  <a:pt x="1526636" y="863559"/>
                  <a:pt x="1619738" y="877872"/>
                  <a:pt x="1718585" y="887958"/>
                </a:cubicBezTo>
                <a:cubicBezTo>
                  <a:pt x="1795529" y="895874"/>
                  <a:pt x="1870437" y="899543"/>
                  <a:pt x="1942905" y="903078"/>
                </a:cubicBezTo>
                <a:cubicBezTo>
                  <a:pt x="2012434" y="906479"/>
                  <a:pt x="2078120" y="909687"/>
                  <a:pt x="2139925" y="916373"/>
                </a:cubicBezTo>
                <a:cubicBezTo>
                  <a:pt x="2296619" y="933299"/>
                  <a:pt x="2405551" y="935297"/>
                  <a:pt x="2515944" y="923328"/>
                </a:cubicBezTo>
                <a:cubicBezTo>
                  <a:pt x="2536866" y="920984"/>
                  <a:pt x="2558460" y="917891"/>
                  <a:pt x="2580535" y="914164"/>
                </a:cubicBezTo>
                <a:cubicBezTo>
                  <a:pt x="2650179" y="906690"/>
                  <a:pt x="2719612" y="896104"/>
                  <a:pt x="2788756" y="883271"/>
                </a:cubicBezTo>
                <a:cubicBezTo>
                  <a:pt x="2772926" y="888650"/>
                  <a:pt x="2757287" y="893703"/>
                  <a:pt x="2741821" y="898390"/>
                </a:cubicBezTo>
                <a:cubicBezTo>
                  <a:pt x="2687163" y="914990"/>
                  <a:pt x="2634579" y="928073"/>
                  <a:pt x="2585569" y="937295"/>
                </a:cubicBezTo>
                <a:cubicBezTo>
                  <a:pt x="2463610" y="959850"/>
                  <a:pt x="2343689" y="966382"/>
                  <a:pt x="2196754" y="958467"/>
                </a:cubicBezTo>
                <a:cubicBezTo>
                  <a:pt x="2154603" y="956181"/>
                  <a:pt x="2111184" y="954913"/>
                  <a:pt x="2065209" y="953587"/>
                </a:cubicBezTo>
                <a:cubicBezTo>
                  <a:pt x="1968553" y="950743"/>
                  <a:pt x="1868612" y="947842"/>
                  <a:pt x="1764405" y="935201"/>
                </a:cubicBezTo>
                <a:cubicBezTo>
                  <a:pt x="1660064" y="922617"/>
                  <a:pt x="1559412" y="903174"/>
                  <a:pt x="1464043" y="877430"/>
                </a:cubicBezTo>
                <a:cubicBezTo>
                  <a:pt x="1455801" y="866710"/>
                  <a:pt x="1447636" y="855951"/>
                  <a:pt x="1439510" y="845173"/>
                </a:cubicBezTo>
                <a:close/>
                <a:moveTo>
                  <a:pt x="1298781" y="843367"/>
                </a:moveTo>
                <a:cubicBezTo>
                  <a:pt x="1302623" y="845173"/>
                  <a:pt x="1306485" y="846941"/>
                  <a:pt x="1310365" y="848708"/>
                </a:cubicBezTo>
                <a:cubicBezTo>
                  <a:pt x="1314842" y="852570"/>
                  <a:pt x="1319338" y="856393"/>
                  <a:pt x="1323833" y="860178"/>
                </a:cubicBezTo>
                <a:cubicBezTo>
                  <a:pt x="1320221" y="858218"/>
                  <a:pt x="1316648" y="856239"/>
                  <a:pt x="1313055" y="854241"/>
                </a:cubicBezTo>
                <a:cubicBezTo>
                  <a:pt x="1308291" y="850648"/>
                  <a:pt x="1303526" y="847037"/>
                  <a:pt x="1298781" y="843367"/>
                </a:cubicBezTo>
                <a:close/>
                <a:moveTo>
                  <a:pt x="1409193" y="838564"/>
                </a:moveTo>
                <a:cubicBezTo>
                  <a:pt x="1417300" y="840389"/>
                  <a:pt x="1425465" y="842176"/>
                  <a:pt x="1433688" y="843924"/>
                </a:cubicBezTo>
                <a:cubicBezTo>
                  <a:pt x="1441661" y="854568"/>
                  <a:pt x="1449692" y="865173"/>
                  <a:pt x="1457780" y="875759"/>
                </a:cubicBezTo>
                <a:cubicBezTo>
                  <a:pt x="1449615" y="873530"/>
                  <a:pt x="1441507" y="871244"/>
                  <a:pt x="1433419" y="868919"/>
                </a:cubicBezTo>
                <a:cubicBezTo>
                  <a:pt x="1428770" y="863156"/>
                  <a:pt x="1424140" y="857373"/>
                  <a:pt x="1419471" y="851551"/>
                </a:cubicBezTo>
                <a:cubicBezTo>
                  <a:pt x="1416032" y="847229"/>
                  <a:pt x="1412613" y="842887"/>
                  <a:pt x="1409193" y="838564"/>
                </a:cubicBezTo>
                <a:close/>
                <a:moveTo>
                  <a:pt x="1320759" y="837661"/>
                </a:moveTo>
                <a:cubicBezTo>
                  <a:pt x="1327484" y="840063"/>
                  <a:pt x="1334246" y="842445"/>
                  <a:pt x="1341048" y="844789"/>
                </a:cubicBezTo>
                <a:cubicBezTo>
                  <a:pt x="1348002" y="851974"/>
                  <a:pt x="1354938" y="859063"/>
                  <a:pt x="1361873" y="866076"/>
                </a:cubicBezTo>
                <a:cubicBezTo>
                  <a:pt x="1355168" y="863271"/>
                  <a:pt x="1348482" y="860427"/>
                  <a:pt x="1341816" y="857546"/>
                </a:cubicBezTo>
                <a:cubicBezTo>
                  <a:pt x="1334804" y="850994"/>
                  <a:pt x="1327772" y="844366"/>
                  <a:pt x="1320759" y="837661"/>
                </a:cubicBezTo>
                <a:close/>
                <a:moveTo>
                  <a:pt x="2078619" y="834568"/>
                </a:moveTo>
                <a:cubicBezTo>
                  <a:pt x="2079176" y="834683"/>
                  <a:pt x="2079753" y="834818"/>
                  <a:pt x="2080310" y="834952"/>
                </a:cubicBezTo>
                <a:cubicBezTo>
                  <a:pt x="2181423" y="858468"/>
                  <a:pt x="2269203" y="878813"/>
                  <a:pt x="2365782" y="885288"/>
                </a:cubicBezTo>
                <a:cubicBezTo>
                  <a:pt x="2259405" y="884635"/>
                  <a:pt x="2163729" y="867920"/>
                  <a:pt x="2080425" y="835298"/>
                </a:cubicBezTo>
                <a:cubicBezTo>
                  <a:pt x="2079810" y="835067"/>
                  <a:pt x="2079215" y="834798"/>
                  <a:pt x="2078619" y="834568"/>
                </a:cubicBezTo>
                <a:close/>
                <a:moveTo>
                  <a:pt x="1276956" y="833012"/>
                </a:moveTo>
                <a:cubicBezTo>
                  <a:pt x="1278070" y="833550"/>
                  <a:pt x="1279184" y="834107"/>
                  <a:pt x="1280318" y="834645"/>
                </a:cubicBezTo>
                <a:cubicBezTo>
                  <a:pt x="1281951" y="835932"/>
                  <a:pt x="1283603" y="837238"/>
                  <a:pt x="1285256" y="838526"/>
                </a:cubicBezTo>
                <a:cubicBezTo>
                  <a:pt x="1284602" y="838141"/>
                  <a:pt x="1283930" y="837738"/>
                  <a:pt x="1283277" y="837354"/>
                </a:cubicBezTo>
                <a:cubicBezTo>
                  <a:pt x="1281163" y="835913"/>
                  <a:pt x="1279069" y="834453"/>
                  <a:pt x="1276956" y="833012"/>
                </a:cubicBezTo>
                <a:close/>
                <a:moveTo>
                  <a:pt x="1379126" y="831532"/>
                </a:moveTo>
                <a:cubicBezTo>
                  <a:pt x="1387060" y="833434"/>
                  <a:pt x="1395033" y="835317"/>
                  <a:pt x="1403064" y="837161"/>
                </a:cubicBezTo>
                <a:cubicBezTo>
                  <a:pt x="1407502" y="842772"/>
                  <a:pt x="1411940" y="848401"/>
                  <a:pt x="1416397" y="853991"/>
                </a:cubicBezTo>
                <a:cubicBezTo>
                  <a:pt x="1419874" y="858352"/>
                  <a:pt x="1423352" y="862675"/>
                  <a:pt x="1426810" y="866979"/>
                </a:cubicBezTo>
                <a:cubicBezTo>
                  <a:pt x="1418837" y="864654"/>
                  <a:pt x="1410922" y="862291"/>
                  <a:pt x="1403045" y="859870"/>
                </a:cubicBezTo>
                <a:cubicBezTo>
                  <a:pt x="1396935" y="852704"/>
                  <a:pt x="1390807" y="845500"/>
                  <a:pt x="1384678" y="838180"/>
                </a:cubicBezTo>
                <a:cubicBezTo>
                  <a:pt x="1382815" y="835970"/>
                  <a:pt x="1380989" y="833742"/>
                  <a:pt x="1379126" y="831532"/>
                </a:cubicBezTo>
                <a:close/>
                <a:moveTo>
                  <a:pt x="1292114" y="827094"/>
                </a:moveTo>
                <a:cubicBezTo>
                  <a:pt x="1298301" y="829438"/>
                  <a:pt x="1304525" y="831763"/>
                  <a:pt x="1310789" y="834049"/>
                </a:cubicBezTo>
                <a:cubicBezTo>
                  <a:pt x="1317224" y="840255"/>
                  <a:pt x="1323661" y="846383"/>
                  <a:pt x="1330116" y="852454"/>
                </a:cubicBezTo>
                <a:cubicBezTo>
                  <a:pt x="1323910" y="849707"/>
                  <a:pt x="1317743" y="846902"/>
                  <a:pt x="1311576" y="844097"/>
                </a:cubicBezTo>
                <a:cubicBezTo>
                  <a:pt x="1305082" y="838487"/>
                  <a:pt x="1298608" y="832820"/>
                  <a:pt x="1292114" y="827094"/>
                </a:cubicBezTo>
                <a:close/>
                <a:moveTo>
                  <a:pt x="1349213" y="824078"/>
                </a:moveTo>
                <a:cubicBezTo>
                  <a:pt x="1356936" y="826057"/>
                  <a:pt x="1364736" y="828017"/>
                  <a:pt x="1372555" y="829918"/>
                </a:cubicBezTo>
                <a:cubicBezTo>
                  <a:pt x="1375572" y="833530"/>
                  <a:pt x="1378568" y="837161"/>
                  <a:pt x="1381604" y="840773"/>
                </a:cubicBezTo>
                <a:cubicBezTo>
                  <a:pt x="1386369" y="846460"/>
                  <a:pt x="1391133" y="852089"/>
                  <a:pt x="1395879" y="857680"/>
                </a:cubicBezTo>
                <a:cubicBezTo>
                  <a:pt x="1388117" y="855259"/>
                  <a:pt x="1380394" y="852819"/>
                  <a:pt x="1372709" y="850322"/>
                </a:cubicBezTo>
                <a:cubicBezTo>
                  <a:pt x="1365120" y="841926"/>
                  <a:pt x="1357493" y="833434"/>
                  <a:pt x="1349866" y="824827"/>
                </a:cubicBezTo>
                <a:cubicBezTo>
                  <a:pt x="1349655" y="824578"/>
                  <a:pt x="1349443" y="824328"/>
                  <a:pt x="1349213" y="824078"/>
                </a:cubicBezTo>
                <a:close/>
                <a:moveTo>
                  <a:pt x="2738670" y="822925"/>
                </a:moveTo>
                <a:cubicBezTo>
                  <a:pt x="2714002" y="829861"/>
                  <a:pt x="2689852" y="836047"/>
                  <a:pt x="2666222" y="841465"/>
                </a:cubicBezTo>
                <a:cubicBezTo>
                  <a:pt x="2626452" y="849323"/>
                  <a:pt x="2586549" y="856201"/>
                  <a:pt x="2546683" y="861868"/>
                </a:cubicBezTo>
                <a:cubicBezTo>
                  <a:pt x="2529777" y="864212"/>
                  <a:pt x="2513101" y="866172"/>
                  <a:pt x="2496655" y="867824"/>
                </a:cubicBezTo>
                <a:cubicBezTo>
                  <a:pt x="2481862" y="868919"/>
                  <a:pt x="2467280" y="869668"/>
                  <a:pt x="2452871" y="870053"/>
                </a:cubicBezTo>
                <a:cubicBezTo>
                  <a:pt x="2474119" y="868881"/>
                  <a:pt x="2495791" y="867036"/>
                  <a:pt x="2517865" y="864558"/>
                </a:cubicBezTo>
                <a:cubicBezTo>
                  <a:pt x="2568816" y="859352"/>
                  <a:pt x="2622206" y="850149"/>
                  <a:pt x="2678479" y="836892"/>
                </a:cubicBezTo>
                <a:cubicBezTo>
                  <a:pt x="2698556" y="832493"/>
                  <a:pt x="2718613" y="827844"/>
                  <a:pt x="2738670" y="822925"/>
                </a:cubicBezTo>
                <a:close/>
                <a:moveTo>
                  <a:pt x="2781263" y="821734"/>
                </a:moveTo>
                <a:cubicBezTo>
                  <a:pt x="2729506" y="838065"/>
                  <a:pt x="2680073" y="850956"/>
                  <a:pt x="2632542" y="860523"/>
                </a:cubicBezTo>
                <a:cubicBezTo>
                  <a:pt x="2580151" y="869092"/>
                  <a:pt x="2527337" y="875970"/>
                  <a:pt x="2474254" y="880677"/>
                </a:cubicBezTo>
                <a:cubicBezTo>
                  <a:pt x="2440018" y="882464"/>
                  <a:pt x="2406820" y="882540"/>
                  <a:pt x="2375177" y="880831"/>
                </a:cubicBezTo>
                <a:cubicBezTo>
                  <a:pt x="2363342" y="880158"/>
                  <a:pt x="2351642" y="879255"/>
                  <a:pt x="2340058" y="878160"/>
                </a:cubicBezTo>
                <a:cubicBezTo>
                  <a:pt x="2394389" y="880600"/>
                  <a:pt x="2451949" y="878448"/>
                  <a:pt x="2512525" y="871667"/>
                </a:cubicBezTo>
                <a:cubicBezTo>
                  <a:pt x="2558115" y="867536"/>
                  <a:pt x="2605511" y="860082"/>
                  <a:pt x="2655136" y="849227"/>
                </a:cubicBezTo>
                <a:cubicBezTo>
                  <a:pt x="2697364" y="841100"/>
                  <a:pt x="2739477" y="831859"/>
                  <a:pt x="2781263" y="821734"/>
                </a:cubicBezTo>
                <a:close/>
                <a:moveTo>
                  <a:pt x="2945661" y="821235"/>
                </a:moveTo>
                <a:cubicBezTo>
                  <a:pt x="2904048" y="839813"/>
                  <a:pt x="2863818" y="856201"/>
                  <a:pt x="2824779" y="870533"/>
                </a:cubicBezTo>
                <a:cubicBezTo>
                  <a:pt x="2769064" y="881503"/>
                  <a:pt x="2713137" y="891128"/>
                  <a:pt x="2657076" y="898909"/>
                </a:cubicBezTo>
                <a:cubicBezTo>
                  <a:pt x="2661188" y="897987"/>
                  <a:pt x="2665280" y="897065"/>
                  <a:pt x="2669410" y="896085"/>
                </a:cubicBezTo>
                <a:cubicBezTo>
                  <a:pt x="2719362" y="884270"/>
                  <a:pt x="2771216" y="868746"/>
                  <a:pt x="2825413" y="849323"/>
                </a:cubicBezTo>
                <a:cubicBezTo>
                  <a:pt x="2866411" y="840466"/>
                  <a:pt x="2906545" y="831014"/>
                  <a:pt x="2945661" y="821235"/>
                </a:cubicBezTo>
                <a:close/>
                <a:moveTo>
                  <a:pt x="3081298" y="817719"/>
                </a:moveTo>
                <a:cubicBezTo>
                  <a:pt x="3013825" y="854779"/>
                  <a:pt x="2950003" y="886229"/>
                  <a:pt x="2888985" y="912512"/>
                </a:cubicBezTo>
                <a:cubicBezTo>
                  <a:pt x="2830735" y="937622"/>
                  <a:pt x="2777402" y="958044"/>
                  <a:pt x="2725933" y="974970"/>
                </a:cubicBezTo>
                <a:cubicBezTo>
                  <a:pt x="2583283" y="1021521"/>
                  <a:pt x="2450950" y="1046132"/>
                  <a:pt x="2309452" y="1052395"/>
                </a:cubicBezTo>
                <a:cubicBezTo>
                  <a:pt x="2180674" y="1058081"/>
                  <a:pt x="2020426" y="1065190"/>
                  <a:pt x="1855048" y="1039388"/>
                </a:cubicBezTo>
                <a:cubicBezTo>
                  <a:pt x="1740160" y="1021559"/>
                  <a:pt x="1629133" y="992203"/>
                  <a:pt x="1522525" y="951627"/>
                </a:cubicBezTo>
                <a:cubicBezTo>
                  <a:pt x="1514398" y="941598"/>
                  <a:pt x="1506329" y="931512"/>
                  <a:pt x="1498318" y="921388"/>
                </a:cubicBezTo>
                <a:cubicBezTo>
                  <a:pt x="1598029" y="953414"/>
                  <a:pt x="1702235" y="977179"/>
                  <a:pt x="1809093" y="991973"/>
                </a:cubicBezTo>
                <a:cubicBezTo>
                  <a:pt x="1943155" y="1010608"/>
                  <a:pt x="2075142" y="1010359"/>
                  <a:pt x="2191586" y="1010147"/>
                </a:cubicBezTo>
                <a:cubicBezTo>
                  <a:pt x="2212854" y="1010109"/>
                  <a:pt x="2232950" y="1010070"/>
                  <a:pt x="2253084" y="1010128"/>
                </a:cubicBezTo>
                <a:cubicBezTo>
                  <a:pt x="2397751" y="1010608"/>
                  <a:pt x="2522285" y="995354"/>
                  <a:pt x="2656922" y="960695"/>
                </a:cubicBezTo>
                <a:cubicBezTo>
                  <a:pt x="2707643" y="947497"/>
                  <a:pt x="2760015" y="930859"/>
                  <a:pt x="2817017" y="909879"/>
                </a:cubicBezTo>
                <a:cubicBezTo>
                  <a:pt x="2866585" y="891628"/>
                  <a:pt x="2917957" y="869937"/>
                  <a:pt x="2971579" y="844597"/>
                </a:cubicBezTo>
                <a:cubicBezTo>
                  <a:pt x="3008254" y="836009"/>
                  <a:pt x="3044834" y="826998"/>
                  <a:pt x="3081298" y="817719"/>
                </a:cubicBezTo>
                <a:close/>
                <a:moveTo>
                  <a:pt x="1264545" y="816413"/>
                </a:moveTo>
                <a:cubicBezTo>
                  <a:pt x="1269905" y="818545"/>
                  <a:pt x="1275284" y="820678"/>
                  <a:pt x="1280683" y="822752"/>
                </a:cubicBezTo>
                <a:cubicBezTo>
                  <a:pt x="1286255" y="827729"/>
                  <a:pt x="1291845" y="832666"/>
                  <a:pt x="1297436" y="837546"/>
                </a:cubicBezTo>
                <a:cubicBezTo>
                  <a:pt x="1292191" y="835087"/>
                  <a:pt x="1286946" y="832608"/>
                  <a:pt x="1281720" y="830092"/>
                </a:cubicBezTo>
                <a:cubicBezTo>
                  <a:pt x="1275995" y="825577"/>
                  <a:pt x="1270270" y="821024"/>
                  <a:pt x="1264545" y="816413"/>
                </a:cubicBezTo>
                <a:close/>
                <a:moveTo>
                  <a:pt x="1319587" y="816220"/>
                </a:moveTo>
                <a:cubicBezTo>
                  <a:pt x="1327042" y="818276"/>
                  <a:pt x="1334573" y="820293"/>
                  <a:pt x="1342162" y="822253"/>
                </a:cubicBezTo>
                <a:cubicBezTo>
                  <a:pt x="1343699" y="824020"/>
                  <a:pt x="1345236" y="825788"/>
                  <a:pt x="1346792" y="827536"/>
                </a:cubicBezTo>
                <a:cubicBezTo>
                  <a:pt x="1352844" y="834357"/>
                  <a:pt x="1358857" y="841081"/>
                  <a:pt x="1364870" y="847747"/>
                </a:cubicBezTo>
                <a:cubicBezTo>
                  <a:pt x="1357359" y="845269"/>
                  <a:pt x="1349885" y="842752"/>
                  <a:pt x="1342450" y="840197"/>
                </a:cubicBezTo>
                <a:cubicBezTo>
                  <a:pt x="1334842" y="832301"/>
                  <a:pt x="1327214" y="824309"/>
                  <a:pt x="1319587" y="816220"/>
                </a:cubicBezTo>
                <a:close/>
                <a:moveTo>
                  <a:pt x="1977141" y="812839"/>
                </a:moveTo>
                <a:cubicBezTo>
                  <a:pt x="1994009" y="815682"/>
                  <a:pt x="2010551" y="818891"/>
                  <a:pt x="2026708" y="822580"/>
                </a:cubicBezTo>
                <a:cubicBezTo>
                  <a:pt x="2033682" y="824155"/>
                  <a:pt x="2040560" y="825750"/>
                  <a:pt x="2047400" y="827325"/>
                </a:cubicBezTo>
                <a:cubicBezTo>
                  <a:pt x="2057563" y="831955"/>
                  <a:pt x="2067879" y="836355"/>
                  <a:pt x="2078369" y="840504"/>
                </a:cubicBezTo>
                <a:cubicBezTo>
                  <a:pt x="2187552" y="883251"/>
                  <a:pt x="2317618" y="898928"/>
                  <a:pt x="2465070" y="887094"/>
                </a:cubicBezTo>
                <a:cubicBezTo>
                  <a:pt x="2466434" y="886979"/>
                  <a:pt x="2467818" y="886863"/>
                  <a:pt x="2469182" y="886748"/>
                </a:cubicBezTo>
                <a:cubicBezTo>
                  <a:pt x="2476502" y="886133"/>
                  <a:pt x="2483784" y="885461"/>
                  <a:pt x="2491084" y="884750"/>
                </a:cubicBezTo>
                <a:cubicBezTo>
                  <a:pt x="2501228" y="884058"/>
                  <a:pt x="2511429" y="883271"/>
                  <a:pt x="2521727" y="882271"/>
                </a:cubicBezTo>
                <a:cubicBezTo>
                  <a:pt x="2553120" y="879275"/>
                  <a:pt x="2585319" y="874664"/>
                  <a:pt x="2618441" y="868439"/>
                </a:cubicBezTo>
                <a:cubicBezTo>
                  <a:pt x="2675059" y="859524"/>
                  <a:pt x="2731216" y="848631"/>
                  <a:pt x="2786739" y="836239"/>
                </a:cubicBezTo>
                <a:cubicBezTo>
                  <a:pt x="2722320" y="857181"/>
                  <a:pt x="2661360" y="872646"/>
                  <a:pt x="2603071" y="882848"/>
                </a:cubicBezTo>
                <a:cubicBezTo>
                  <a:pt x="2537904" y="891513"/>
                  <a:pt x="2471487" y="897584"/>
                  <a:pt x="2404361" y="900043"/>
                </a:cubicBezTo>
                <a:cubicBezTo>
                  <a:pt x="2311124" y="899294"/>
                  <a:pt x="2223094" y="887228"/>
                  <a:pt x="2117812" y="870110"/>
                </a:cubicBezTo>
                <a:cubicBezTo>
                  <a:pt x="2078638" y="859102"/>
                  <a:pt x="2041636" y="845192"/>
                  <a:pt x="2006958" y="828362"/>
                </a:cubicBezTo>
                <a:cubicBezTo>
                  <a:pt x="1996852" y="823444"/>
                  <a:pt x="1986920" y="818257"/>
                  <a:pt x="1977141" y="812839"/>
                </a:cubicBezTo>
                <a:close/>
                <a:moveTo>
                  <a:pt x="1290097" y="807863"/>
                </a:moveTo>
                <a:cubicBezTo>
                  <a:pt x="1297263" y="809957"/>
                  <a:pt x="1304487" y="812013"/>
                  <a:pt x="1311749" y="814030"/>
                </a:cubicBezTo>
                <a:cubicBezTo>
                  <a:pt x="1311826" y="814126"/>
                  <a:pt x="1311922" y="814222"/>
                  <a:pt x="1311999" y="814318"/>
                </a:cubicBezTo>
                <a:cubicBezTo>
                  <a:pt x="1319242" y="822022"/>
                  <a:pt x="1326446" y="829611"/>
                  <a:pt x="1333651" y="837123"/>
                </a:cubicBezTo>
                <a:cubicBezTo>
                  <a:pt x="1326465" y="834606"/>
                  <a:pt x="1319299" y="832051"/>
                  <a:pt x="1312191" y="829438"/>
                </a:cubicBezTo>
                <a:cubicBezTo>
                  <a:pt x="1304813" y="822330"/>
                  <a:pt x="1297455" y="815144"/>
                  <a:pt x="1290097" y="807863"/>
                </a:cubicBezTo>
                <a:close/>
                <a:moveTo>
                  <a:pt x="1238532" y="805788"/>
                </a:moveTo>
                <a:cubicBezTo>
                  <a:pt x="1242489" y="807440"/>
                  <a:pt x="1246485" y="809073"/>
                  <a:pt x="1250462" y="810706"/>
                </a:cubicBezTo>
                <a:cubicBezTo>
                  <a:pt x="1254708" y="814165"/>
                  <a:pt x="1258935" y="817604"/>
                  <a:pt x="1263181" y="821024"/>
                </a:cubicBezTo>
                <a:cubicBezTo>
                  <a:pt x="1259281" y="819083"/>
                  <a:pt x="1255419" y="817104"/>
                  <a:pt x="1251557" y="815144"/>
                </a:cubicBezTo>
                <a:cubicBezTo>
                  <a:pt x="1247216" y="812032"/>
                  <a:pt x="1242854" y="808939"/>
                  <a:pt x="1238532" y="805788"/>
                </a:cubicBezTo>
                <a:close/>
                <a:moveTo>
                  <a:pt x="1409673" y="805058"/>
                </a:moveTo>
                <a:cubicBezTo>
                  <a:pt x="1490460" y="817796"/>
                  <a:pt x="1578163" y="828093"/>
                  <a:pt x="1673359" y="835951"/>
                </a:cubicBezTo>
                <a:cubicBezTo>
                  <a:pt x="1724790" y="840255"/>
                  <a:pt x="1775625" y="843175"/>
                  <a:pt x="1824789" y="845999"/>
                </a:cubicBezTo>
                <a:cubicBezTo>
                  <a:pt x="1882790" y="849342"/>
                  <a:pt x="1938755" y="852570"/>
                  <a:pt x="1992069" y="857776"/>
                </a:cubicBezTo>
                <a:cubicBezTo>
                  <a:pt x="2062904" y="889534"/>
                  <a:pt x="2142019" y="910283"/>
                  <a:pt x="2229012" y="919870"/>
                </a:cubicBezTo>
                <a:cubicBezTo>
                  <a:pt x="2201135" y="917660"/>
                  <a:pt x="2171759" y="914894"/>
                  <a:pt x="2140444" y="911512"/>
                </a:cubicBezTo>
                <a:cubicBezTo>
                  <a:pt x="2078504" y="904827"/>
                  <a:pt x="2012760" y="901599"/>
                  <a:pt x="1943135" y="898198"/>
                </a:cubicBezTo>
                <a:cubicBezTo>
                  <a:pt x="1870744" y="894644"/>
                  <a:pt x="1795894" y="890994"/>
                  <a:pt x="1719103" y="883098"/>
                </a:cubicBezTo>
                <a:cubicBezTo>
                  <a:pt x="1618336" y="872819"/>
                  <a:pt x="1523563" y="858160"/>
                  <a:pt x="1435052" y="839237"/>
                </a:cubicBezTo>
                <a:cubicBezTo>
                  <a:pt x="1426541" y="827863"/>
                  <a:pt x="1418069" y="816470"/>
                  <a:pt x="1409673" y="805058"/>
                </a:cubicBezTo>
                <a:close/>
                <a:moveTo>
                  <a:pt x="1903558" y="802734"/>
                </a:moveTo>
                <a:cubicBezTo>
                  <a:pt x="1923136" y="804885"/>
                  <a:pt x="1942348" y="807364"/>
                  <a:pt x="1961195" y="810265"/>
                </a:cubicBezTo>
                <a:cubicBezTo>
                  <a:pt x="1975258" y="818526"/>
                  <a:pt x="1989706" y="826268"/>
                  <a:pt x="2004480" y="833473"/>
                </a:cubicBezTo>
                <a:cubicBezTo>
                  <a:pt x="2027803" y="844808"/>
                  <a:pt x="2052183" y="854818"/>
                  <a:pt x="2077543" y="863521"/>
                </a:cubicBezTo>
                <a:cubicBezTo>
                  <a:pt x="2051107" y="859294"/>
                  <a:pt x="2023846" y="855951"/>
                  <a:pt x="1995873" y="853165"/>
                </a:cubicBezTo>
                <a:cubicBezTo>
                  <a:pt x="1963327" y="838660"/>
                  <a:pt x="1932550" y="821869"/>
                  <a:pt x="1903558" y="802734"/>
                </a:cubicBezTo>
                <a:close/>
                <a:moveTo>
                  <a:pt x="1379029" y="800044"/>
                </a:moveTo>
                <a:cubicBezTo>
                  <a:pt x="1387348" y="801465"/>
                  <a:pt x="1395744" y="802829"/>
                  <a:pt x="1404198" y="804194"/>
                </a:cubicBezTo>
                <a:cubicBezTo>
                  <a:pt x="1412478" y="815471"/>
                  <a:pt x="1420835" y="826749"/>
                  <a:pt x="1429231" y="837988"/>
                </a:cubicBezTo>
                <a:cubicBezTo>
                  <a:pt x="1420873" y="836182"/>
                  <a:pt x="1412574" y="834318"/>
                  <a:pt x="1404332" y="832435"/>
                </a:cubicBezTo>
                <a:cubicBezTo>
                  <a:pt x="1395840" y="821657"/>
                  <a:pt x="1387406" y="810860"/>
                  <a:pt x="1379029" y="800044"/>
                </a:cubicBezTo>
                <a:close/>
                <a:moveTo>
                  <a:pt x="2048168" y="799698"/>
                </a:moveTo>
                <a:cubicBezTo>
                  <a:pt x="2054662" y="801754"/>
                  <a:pt x="2061136" y="803809"/>
                  <a:pt x="2067534" y="805846"/>
                </a:cubicBezTo>
                <a:cubicBezTo>
                  <a:pt x="2085382" y="811513"/>
                  <a:pt x="2102999" y="817104"/>
                  <a:pt x="2120540" y="822522"/>
                </a:cubicBezTo>
                <a:cubicBezTo>
                  <a:pt x="2154027" y="835740"/>
                  <a:pt x="2189415" y="846480"/>
                  <a:pt x="2226168" y="854491"/>
                </a:cubicBezTo>
                <a:cubicBezTo>
                  <a:pt x="2250164" y="859716"/>
                  <a:pt x="2275025" y="863751"/>
                  <a:pt x="2300730" y="866595"/>
                </a:cubicBezTo>
                <a:cubicBezTo>
                  <a:pt x="2301941" y="866767"/>
                  <a:pt x="2303132" y="866979"/>
                  <a:pt x="2304342" y="867152"/>
                </a:cubicBezTo>
                <a:cubicBezTo>
                  <a:pt x="2323862" y="869976"/>
                  <a:pt x="2343996" y="872051"/>
                  <a:pt x="2364592" y="873453"/>
                </a:cubicBezTo>
                <a:cubicBezTo>
                  <a:pt x="2287877" y="871955"/>
                  <a:pt x="2217407" y="861561"/>
                  <a:pt x="2153873" y="842234"/>
                </a:cubicBezTo>
                <a:cubicBezTo>
                  <a:pt x="2116870" y="830994"/>
                  <a:pt x="2081443" y="816682"/>
                  <a:pt x="2048168" y="799698"/>
                </a:cubicBezTo>
                <a:close/>
                <a:moveTo>
                  <a:pt x="1261048" y="799141"/>
                </a:moveTo>
                <a:cubicBezTo>
                  <a:pt x="1267830" y="801235"/>
                  <a:pt x="1274631" y="803310"/>
                  <a:pt x="1281490" y="805346"/>
                </a:cubicBezTo>
                <a:cubicBezTo>
                  <a:pt x="1288425" y="812243"/>
                  <a:pt x="1295342" y="819064"/>
                  <a:pt x="1302277" y="825807"/>
                </a:cubicBezTo>
                <a:cubicBezTo>
                  <a:pt x="1295495" y="823290"/>
                  <a:pt x="1288733" y="820716"/>
                  <a:pt x="1282008" y="818122"/>
                </a:cubicBezTo>
                <a:cubicBezTo>
                  <a:pt x="1275035" y="811879"/>
                  <a:pt x="1268042" y="805538"/>
                  <a:pt x="1261048" y="799141"/>
                </a:cubicBezTo>
                <a:close/>
                <a:moveTo>
                  <a:pt x="2942511" y="797623"/>
                </a:moveTo>
                <a:cubicBezTo>
                  <a:pt x="2903779" y="814395"/>
                  <a:pt x="2866258" y="829362"/>
                  <a:pt x="2829812" y="842560"/>
                </a:cubicBezTo>
                <a:cubicBezTo>
                  <a:pt x="2782800" y="852800"/>
                  <a:pt x="2734655" y="862253"/>
                  <a:pt x="2685626" y="870437"/>
                </a:cubicBezTo>
                <a:cubicBezTo>
                  <a:pt x="2733367" y="858660"/>
                  <a:pt x="2782954" y="843598"/>
                  <a:pt x="2834769" y="825115"/>
                </a:cubicBezTo>
                <a:cubicBezTo>
                  <a:pt x="2870984" y="816451"/>
                  <a:pt x="2906910" y="807248"/>
                  <a:pt x="2942511" y="797623"/>
                </a:cubicBezTo>
                <a:close/>
                <a:moveTo>
                  <a:pt x="1216611" y="796413"/>
                </a:moveTo>
                <a:cubicBezTo>
                  <a:pt x="1217956" y="797008"/>
                  <a:pt x="1219262" y="797604"/>
                  <a:pt x="1220607" y="798180"/>
                </a:cubicBezTo>
                <a:cubicBezTo>
                  <a:pt x="1221990" y="799218"/>
                  <a:pt x="1223373" y="800236"/>
                  <a:pt x="1224757" y="801254"/>
                </a:cubicBezTo>
                <a:cubicBezTo>
                  <a:pt x="1223393" y="800524"/>
                  <a:pt x="1222047" y="799794"/>
                  <a:pt x="1220683" y="799064"/>
                </a:cubicBezTo>
                <a:cubicBezTo>
                  <a:pt x="1219319" y="798200"/>
                  <a:pt x="1217975" y="797296"/>
                  <a:pt x="1216611" y="796413"/>
                </a:cubicBezTo>
                <a:close/>
                <a:moveTo>
                  <a:pt x="1348655" y="794703"/>
                </a:moveTo>
                <a:cubicBezTo>
                  <a:pt x="1356801" y="796201"/>
                  <a:pt x="1365005" y="797642"/>
                  <a:pt x="1373304" y="799083"/>
                </a:cubicBezTo>
                <a:cubicBezTo>
                  <a:pt x="1381546" y="809727"/>
                  <a:pt x="1389827" y="820370"/>
                  <a:pt x="1398204" y="831014"/>
                </a:cubicBezTo>
                <a:cubicBezTo>
                  <a:pt x="1390038" y="829112"/>
                  <a:pt x="1381911" y="827171"/>
                  <a:pt x="1373862" y="825212"/>
                </a:cubicBezTo>
                <a:cubicBezTo>
                  <a:pt x="1365408" y="815048"/>
                  <a:pt x="1356993" y="804885"/>
                  <a:pt x="1348655" y="794703"/>
                </a:cubicBezTo>
                <a:close/>
                <a:moveTo>
                  <a:pt x="1232499" y="790015"/>
                </a:moveTo>
                <a:cubicBezTo>
                  <a:pt x="1238705" y="792052"/>
                  <a:pt x="1244968" y="794069"/>
                  <a:pt x="1251250" y="796067"/>
                </a:cubicBezTo>
                <a:cubicBezTo>
                  <a:pt x="1257648" y="801965"/>
                  <a:pt x="1264026" y="807786"/>
                  <a:pt x="1270443" y="813569"/>
                </a:cubicBezTo>
                <a:cubicBezTo>
                  <a:pt x="1264218" y="811110"/>
                  <a:pt x="1258032" y="808612"/>
                  <a:pt x="1251865" y="806096"/>
                </a:cubicBezTo>
                <a:cubicBezTo>
                  <a:pt x="1245410" y="800793"/>
                  <a:pt x="1238954" y="795433"/>
                  <a:pt x="1232499" y="790015"/>
                </a:cubicBezTo>
                <a:close/>
                <a:moveTo>
                  <a:pt x="1318493" y="789035"/>
                </a:moveTo>
                <a:cubicBezTo>
                  <a:pt x="1326427" y="790572"/>
                  <a:pt x="1334457" y="792090"/>
                  <a:pt x="1342546" y="793589"/>
                </a:cubicBezTo>
                <a:cubicBezTo>
                  <a:pt x="1350749" y="803598"/>
                  <a:pt x="1358991" y="813607"/>
                  <a:pt x="1367291" y="823598"/>
                </a:cubicBezTo>
                <a:cubicBezTo>
                  <a:pt x="1359299" y="821619"/>
                  <a:pt x="1351364" y="819602"/>
                  <a:pt x="1343468" y="817546"/>
                </a:cubicBezTo>
                <a:cubicBezTo>
                  <a:pt x="1335092" y="808055"/>
                  <a:pt x="1326773" y="798545"/>
                  <a:pt x="1318493" y="789035"/>
                </a:cubicBezTo>
                <a:close/>
                <a:moveTo>
                  <a:pt x="3198397" y="787037"/>
                </a:moveTo>
                <a:cubicBezTo>
                  <a:pt x="3114113" y="839698"/>
                  <a:pt x="3036746" y="883117"/>
                  <a:pt x="2962568" y="919581"/>
                </a:cubicBezTo>
                <a:cubicBezTo>
                  <a:pt x="2902876" y="948918"/>
                  <a:pt x="2848449" y="973203"/>
                  <a:pt x="2796153" y="993817"/>
                </a:cubicBezTo>
                <a:cubicBezTo>
                  <a:pt x="2644627" y="1053183"/>
                  <a:pt x="2507894" y="1086708"/>
                  <a:pt x="2365802" y="1099349"/>
                </a:cubicBezTo>
                <a:cubicBezTo>
                  <a:pt x="2228954" y="1111549"/>
                  <a:pt x="2066631" y="1120117"/>
                  <a:pt x="1900350" y="1091491"/>
                </a:cubicBezTo>
                <a:cubicBezTo>
                  <a:pt x="1780505" y="1070934"/>
                  <a:pt x="1663868" y="1035776"/>
                  <a:pt x="1551093" y="986401"/>
                </a:cubicBezTo>
                <a:cubicBezTo>
                  <a:pt x="1543312" y="977083"/>
                  <a:pt x="1535608" y="967708"/>
                  <a:pt x="1527942" y="958294"/>
                </a:cubicBezTo>
                <a:cubicBezTo>
                  <a:pt x="1633225" y="997852"/>
                  <a:pt x="1742715" y="1026631"/>
                  <a:pt x="1854337" y="1043961"/>
                </a:cubicBezTo>
                <a:cubicBezTo>
                  <a:pt x="2020176" y="1069820"/>
                  <a:pt x="2180674" y="1062712"/>
                  <a:pt x="2309645" y="1057006"/>
                </a:cubicBezTo>
                <a:cubicBezTo>
                  <a:pt x="2451564" y="1050704"/>
                  <a:pt x="2584321" y="1026055"/>
                  <a:pt x="2727374" y="979370"/>
                </a:cubicBezTo>
                <a:cubicBezTo>
                  <a:pt x="2778977" y="962386"/>
                  <a:pt x="2832445" y="941925"/>
                  <a:pt x="2890811" y="916757"/>
                </a:cubicBezTo>
                <a:cubicBezTo>
                  <a:pt x="2956612" y="888400"/>
                  <a:pt x="3025699" y="854068"/>
                  <a:pt x="3099051" y="813166"/>
                </a:cubicBezTo>
                <a:cubicBezTo>
                  <a:pt x="3132269" y="804636"/>
                  <a:pt x="3165390" y="795894"/>
                  <a:pt x="3198397" y="787037"/>
                </a:cubicBezTo>
                <a:close/>
                <a:moveTo>
                  <a:pt x="3075881" y="786884"/>
                </a:moveTo>
                <a:cubicBezTo>
                  <a:pt x="3041164" y="805346"/>
                  <a:pt x="3007390" y="822349"/>
                  <a:pt x="2974479" y="838007"/>
                </a:cubicBezTo>
                <a:cubicBezTo>
                  <a:pt x="2934461" y="847421"/>
                  <a:pt x="2894327" y="856354"/>
                  <a:pt x="2854097" y="864635"/>
                </a:cubicBezTo>
                <a:cubicBezTo>
                  <a:pt x="2892213" y="849899"/>
                  <a:pt x="2931464" y="833242"/>
                  <a:pt x="2972020" y="814568"/>
                </a:cubicBezTo>
                <a:cubicBezTo>
                  <a:pt x="3007601" y="805462"/>
                  <a:pt x="3042260" y="796144"/>
                  <a:pt x="3075881" y="786884"/>
                </a:cubicBezTo>
                <a:close/>
                <a:moveTo>
                  <a:pt x="2852675" y="786710"/>
                </a:moveTo>
                <a:cubicBezTo>
                  <a:pt x="2852310" y="786845"/>
                  <a:pt x="2851945" y="786960"/>
                  <a:pt x="2851599" y="787095"/>
                </a:cubicBezTo>
                <a:cubicBezTo>
                  <a:pt x="2850696" y="787345"/>
                  <a:pt x="2849813" y="787614"/>
                  <a:pt x="2848909" y="787863"/>
                </a:cubicBezTo>
                <a:cubicBezTo>
                  <a:pt x="2850177" y="787479"/>
                  <a:pt x="2851426" y="787095"/>
                  <a:pt x="2852675" y="786710"/>
                </a:cubicBezTo>
                <a:close/>
                <a:moveTo>
                  <a:pt x="2052856" y="784905"/>
                </a:moveTo>
                <a:cubicBezTo>
                  <a:pt x="2067688" y="791091"/>
                  <a:pt x="2082385" y="797162"/>
                  <a:pt x="2097082" y="803041"/>
                </a:cubicBezTo>
                <a:cubicBezTo>
                  <a:pt x="2118465" y="812743"/>
                  <a:pt x="2140328" y="821696"/>
                  <a:pt x="2163191" y="829592"/>
                </a:cubicBezTo>
                <a:cubicBezTo>
                  <a:pt x="2166015" y="830572"/>
                  <a:pt x="2168878" y="831456"/>
                  <a:pt x="2171702" y="832397"/>
                </a:cubicBezTo>
                <a:cubicBezTo>
                  <a:pt x="2156255" y="827997"/>
                  <a:pt x="2140828" y="823387"/>
                  <a:pt x="2125324" y="818622"/>
                </a:cubicBezTo>
                <a:cubicBezTo>
                  <a:pt x="2114988" y="814587"/>
                  <a:pt x="2104805" y="810341"/>
                  <a:pt x="2094853" y="805846"/>
                </a:cubicBezTo>
                <a:cubicBezTo>
                  <a:pt x="2080425" y="799295"/>
                  <a:pt x="2066477" y="792282"/>
                  <a:pt x="2052856" y="784905"/>
                </a:cubicBezTo>
                <a:close/>
                <a:moveTo>
                  <a:pt x="1288560" y="783003"/>
                </a:moveTo>
                <a:cubicBezTo>
                  <a:pt x="1296283" y="784616"/>
                  <a:pt x="1304084" y="786211"/>
                  <a:pt x="1311941" y="787767"/>
                </a:cubicBezTo>
                <a:cubicBezTo>
                  <a:pt x="1320029" y="797066"/>
                  <a:pt x="1328156" y="806365"/>
                  <a:pt x="1336340" y="815663"/>
                </a:cubicBezTo>
                <a:cubicBezTo>
                  <a:pt x="1328521" y="813588"/>
                  <a:pt x="1320779" y="811475"/>
                  <a:pt x="1313094" y="809323"/>
                </a:cubicBezTo>
                <a:cubicBezTo>
                  <a:pt x="1304871" y="800563"/>
                  <a:pt x="1296706" y="791783"/>
                  <a:pt x="1288560" y="783003"/>
                </a:cubicBezTo>
                <a:close/>
                <a:moveTo>
                  <a:pt x="1204968" y="780678"/>
                </a:moveTo>
                <a:cubicBezTo>
                  <a:pt x="1210348" y="782561"/>
                  <a:pt x="1215727" y="784405"/>
                  <a:pt x="1221164" y="786249"/>
                </a:cubicBezTo>
                <a:cubicBezTo>
                  <a:pt x="1226716" y="790976"/>
                  <a:pt x="1232288" y="795644"/>
                  <a:pt x="1237859" y="800294"/>
                </a:cubicBezTo>
                <a:cubicBezTo>
                  <a:pt x="1232537" y="798046"/>
                  <a:pt x="1227216" y="795798"/>
                  <a:pt x="1221933" y="793512"/>
                </a:cubicBezTo>
                <a:cubicBezTo>
                  <a:pt x="1216265" y="789285"/>
                  <a:pt x="1210616" y="785001"/>
                  <a:pt x="1204968" y="780678"/>
                </a:cubicBezTo>
                <a:close/>
                <a:moveTo>
                  <a:pt x="2936747" y="780179"/>
                </a:moveTo>
                <a:cubicBezTo>
                  <a:pt x="2903126" y="794242"/>
                  <a:pt x="2870446" y="806979"/>
                  <a:pt x="2838612" y="818449"/>
                </a:cubicBezTo>
                <a:cubicBezTo>
                  <a:pt x="2801090" y="827479"/>
                  <a:pt x="2763281" y="835913"/>
                  <a:pt x="2725202" y="843579"/>
                </a:cubicBezTo>
                <a:cubicBezTo>
                  <a:pt x="2764011" y="832916"/>
                  <a:pt x="2804107" y="820217"/>
                  <a:pt x="2845662" y="805442"/>
                </a:cubicBezTo>
                <a:cubicBezTo>
                  <a:pt x="2876268" y="797373"/>
                  <a:pt x="2906641" y="788920"/>
                  <a:pt x="2936747" y="780179"/>
                </a:cubicBezTo>
                <a:close/>
                <a:moveTo>
                  <a:pt x="1258839" y="776547"/>
                </a:moveTo>
                <a:cubicBezTo>
                  <a:pt x="1266293" y="778219"/>
                  <a:pt x="1273843" y="779871"/>
                  <a:pt x="1281452" y="781485"/>
                </a:cubicBezTo>
                <a:cubicBezTo>
                  <a:pt x="1289367" y="790053"/>
                  <a:pt x="1297321" y="798603"/>
                  <a:pt x="1305313" y="807152"/>
                </a:cubicBezTo>
                <a:cubicBezTo>
                  <a:pt x="1297763" y="805020"/>
                  <a:pt x="1290270" y="802849"/>
                  <a:pt x="1282835" y="800639"/>
                </a:cubicBezTo>
                <a:cubicBezTo>
                  <a:pt x="1281970" y="799775"/>
                  <a:pt x="1281105" y="798930"/>
                  <a:pt x="1280241" y="798065"/>
                </a:cubicBezTo>
                <a:cubicBezTo>
                  <a:pt x="1273075" y="790899"/>
                  <a:pt x="1265947" y="783733"/>
                  <a:pt x="1258839" y="776547"/>
                </a:cubicBezTo>
                <a:close/>
                <a:moveTo>
                  <a:pt x="1961848" y="773300"/>
                </a:moveTo>
                <a:cubicBezTo>
                  <a:pt x="1964595" y="774069"/>
                  <a:pt x="1967362" y="774857"/>
                  <a:pt x="1970090" y="775664"/>
                </a:cubicBezTo>
                <a:cubicBezTo>
                  <a:pt x="1987304" y="780736"/>
                  <a:pt x="2003980" y="785846"/>
                  <a:pt x="2020291" y="790918"/>
                </a:cubicBezTo>
                <a:cubicBezTo>
                  <a:pt x="2020887" y="791264"/>
                  <a:pt x="2021463" y="791610"/>
                  <a:pt x="2022059" y="791956"/>
                </a:cubicBezTo>
                <a:cubicBezTo>
                  <a:pt x="2058389" y="812570"/>
                  <a:pt x="2097697" y="829784"/>
                  <a:pt x="2139022" y="843290"/>
                </a:cubicBezTo>
                <a:cubicBezTo>
                  <a:pt x="2120232" y="839025"/>
                  <a:pt x="2101097" y="834587"/>
                  <a:pt x="2081463" y="830015"/>
                </a:cubicBezTo>
                <a:cubicBezTo>
                  <a:pt x="2071703" y="827748"/>
                  <a:pt x="2061809" y="825442"/>
                  <a:pt x="2051780" y="823137"/>
                </a:cubicBezTo>
                <a:cubicBezTo>
                  <a:pt x="2020003" y="808785"/>
                  <a:pt x="1989898" y="792109"/>
                  <a:pt x="1961848" y="773300"/>
                </a:cubicBezTo>
                <a:close/>
                <a:moveTo>
                  <a:pt x="2917343" y="773070"/>
                </a:moveTo>
                <a:cubicBezTo>
                  <a:pt x="2894211" y="782234"/>
                  <a:pt x="2871522" y="790822"/>
                  <a:pt x="2849255" y="798795"/>
                </a:cubicBezTo>
                <a:cubicBezTo>
                  <a:pt x="2824952" y="805250"/>
                  <a:pt x="2800514" y="811456"/>
                  <a:pt x="2775961" y="817373"/>
                </a:cubicBezTo>
                <a:cubicBezTo>
                  <a:pt x="2799707" y="810130"/>
                  <a:pt x="2823933" y="802196"/>
                  <a:pt x="2848698" y="793569"/>
                </a:cubicBezTo>
                <a:cubicBezTo>
                  <a:pt x="2871522" y="787018"/>
                  <a:pt x="2894384" y="780159"/>
                  <a:pt x="2917343" y="773070"/>
                </a:cubicBezTo>
                <a:close/>
                <a:moveTo>
                  <a:pt x="1178993" y="771399"/>
                </a:moveTo>
                <a:cubicBezTo>
                  <a:pt x="1183028" y="772878"/>
                  <a:pt x="1187101" y="774338"/>
                  <a:pt x="1191155" y="775798"/>
                </a:cubicBezTo>
                <a:cubicBezTo>
                  <a:pt x="1195381" y="779083"/>
                  <a:pt x="1199627" y="782311"/>
                  <a:pt x="1203873" y="785558"/>
                </a:cubicBezTo>
                <a:cubicBezTo>
                  <a:pt x="1199819" y="783733"/>
                  <a:pt x="1195785" y="781869"/>
                  <a:pt x="1191769" y="780025"/>
                </a:cubicBezTo>
                <a:cubicBezTo>
                  <a:pt x="1187504" y="777162"/>
                  <a:pt x="1183239" y="774300"/>
                  <a:pt x="1178993" y="771399"/>
                </a:cubicBezTo>
                <a:close/>
                <a:moveTo>
                  <a:pt x="1229483" y="769765"/>
                </a:moveTo>
                <a:cubicBezTo>
                  <a:pt x="1236630" y="771475"/>
                  <a:pt x="1243834" y="773166"/>
                  <a:pt x="1251096" y="774818"/>
                </a:cubicBezTo>
                <a:cubicBezTo>
                  <a:pt x="1258762" y="782561"/>
                  <a:pt x="1266447" y="790303"/>
                  <a:pt x="1274170" y="798046"/>
                </a:cubicBezTo>
                <a:cubicBezTo>
                  <a:pt x="1266927" y="795855"/>
                  <a:pt x="1259742" y="793627"/>
                  <a:pt x="1252614" y="791360"/>
                </a:cubicBezTo>
                <a:cubicBezTo>
                  <a:pt x="1250213" y="789150"/>
                  <a:pt x="1247811" y="786922"/>
                  <a:pt x="1245410" y="784693"/>
                </a:cubicBezTo>
                <a:cubicBezTo>
                  <a:pt x="1240088" y="779717"/>
                  <a:pt x="1234785" y="774741"/>
                  <a:pt x="1229483" y="769765"/>
                </a:cubicBezTo>
                <a:close/>
                <a:moveTo>
                  <a:pt x="1379837" y="764098"/>
                </a:moveTo>
                <a:cubicBezTo>
                  <a:pt x="1461604" y="772647"/>
                  <a:pt x="1545330" y="778776"/>
                  <a:pt x="1628115" y="783944"/>
                </a:cubicBezTo>
                <a:cubicBezTo>
                  <a:pt x="1655857" y="785712"/>
                  <a:pt x="1683637" y="787229"/>
                  <a:pt x="1710515" y="788709"/>
                </a:cubicBezTo>
                <a:cubicBezTo>
                  <a:pt x="1773031" y="792167"/>
                  <a:pt x="1833626" y="795510"/>
                  <a:pt x="1891320" y="801427"/>
                </a:cubicBezTo>
                <a:cubicBezTo>
                  <a:pt x="1918755" y="820236"/>
                  <a:pt x="1947804" y="836931"/>
                  <a:pt x="1978466" y="851494"/>
                </a:cubicBezTo>
                <a:cubicBezTo>
                  <a:pt x="1929322" y="847037"/>
                  <a:pt x="1878045" y="844078"/>
                  <a:pt x="1825077" y="841023"/>
                </a:cubicBezTo>
                <a:cubicBezTo>
                  <a:pt x="1775952" y="838199"/>
                  <a:pt x="1725136" y="835279"/>
                  <a:pt x="1673763" y="830994"/>
                </a:cubicBezTo>
                <a:cubicBezTo>
                  <a:pt x="1576742" y="822964"/>
                  <a:pt x="1487501" y="812455"/>
                  <a:pt x="1405485" y="799352"/>
                </a:cubicBezTo>
                <a:cubicBezTo>
                  <a:pt x="1396878" y="787614"/>
                  <a:pt x="1388328" y="775856"/>
                  <a:pt x="1379837" y="764098"/>
                </a:cubicBezTo>
                <a:close/>
                <a:moveTo>
                  <a:pt x="1157514" y="763291"/>
                </a:moveTo>
                <a:cubicBezTo>
                  <a:pt x="1158782" y="763771"/>
                  <a:pt x="1160050" y="764271"/>
                  <a:pt x="1161318" y="764751"/>
                </a:cubicBezTo>
                <a:cubicBezTo>
                  <a:pt x="1162778" y="765769"/>
                  <a:pt x="1164239" y="766768"/>
                  <a:pt x="1165679" y="767787"/>
                </a:cubicBezTo>
                <a:cubicBezTo>
                  <a:pt x="1164469" y="767191"/>
                  <a:pt x="1163259" y="766615"/>
                  <a:pt x="1162067" y="766038"/>
                </a:cubicBezTo>
                <a:cubicBezTo>
                  <a:pt x="1160530" y="765116"/>
                  <a:pt x="1159032" y="764194"/>
                  <a:pt x="1157514" y="763291"/>
                </a:cubicBezTo>
                <a:close/>
                <a:moveTo>
                  <a:pt x="1200492" y="762542"/>
                </a:moveTo>
                <a:cubicBezTo>
                  <a:pt x="1207216" y="764271"/>
                  <a:pt x="1213998" y="765981"/>
                  <a:pt x="1220857" y="767652"/>
                </a:cubicBezTo>
                <a:cubicBezTo>
                  <a:pt x="1228023" y="774396"/>
                  <a:pt x="1235208" y="781139"/>
                  <a:pt x="1242432" y="787883"/>
                </a:cubicBezTo>
                <a:cubicBezTo>
                  <a:pt x="1242566" y="787998"/>
                  <a:pt x="1242700" y="788113"/>
                  <a:pt x="1242835" y="788248"/>
                </a:cubicBezTo>
                <a:cubicBezTo>
                  <a:pt x="1235995" y="786038"/>
                  <a:pt x="1229214" y="783790"/>
                  <a:pt x="1222489" y="781523"/>
                </a:cubicBezTo>
                <a:cubicBezTo>
                  <a:pt x="1218513" y="778142"/>
                  <a:pt x="1214536" y="774741"/>
                  <a:pt x="1210578" y="771303"/>
                </a:cubicBezTo>
                <a:cubicBezTo>
                  <a:pt x="1207216" y="768382"/>
                  <a:pt x="1203854" y="765462"/>
                  <a:pt x="1200492" y="762542"/>
                </a:cubicBezTo>
                <a:close/>
                <a:moveTo>
                  <a:pt x="3070559" y="761158"/>
                </a:moveTo>
                <a:cubicBezTo>
                  <a:pt x="3037802" y="777988"/>
                  <a:pt x="3005911" y="793589"/>
                  <a:pt x="2974787" y="807998"/>
                </a:cubicBezTo>
                <a:cubicBezTo>
                  <a:pt x="2938880" y="817219"/>
                  <a:pt x="2902050" y="826268"/>
                  <a:pt x="2864413" y="834856"/>
                </a:cubicBezTo>
                <a:cubicBezTo>
                  <a:pt x="2900032" y="821177"/>
                  <a:pt x="2936689" y="805846"/>
                  <a:pt x="2974499" y="788862"/>
                </a:cubicBezTo>
                <a:cubicBezTo>
                  <a:pt x="3006813" y="779871"/>
                  <a:pt x="3038839" y="770611"/>
                  <a:pt x="3070559" y="761158"/>
                </a:cubicBezTo>
                <a:close/>
                <a:moveTo>
                  <a:pt x="1348828" y="760717"/>
                </a:moveTo>
                <a:cubicBezTo>
                  <a:pt x="1357416" y="761696"/>
                  <a:pt x="1366023" y="762638"/>
                  <a:pt x="1374669" y="763560"/>
                </a:cubicBezTo>
                <a:cubicBezTo>
                  <a:pt x="1383045" y="775202"/>
                  <a:pt x="1391517" y="786864"/>
                  <a:pt x="1400029" y="798488"/>
                </a:cubicBezTo>
                <a:cubicBezTo>
                  <a:pt x="1391441" y="797104"/>
                  <a:pt x="1382968" y="795683"/>
                  <a:pt x="1374534" y="794242"/>
                </a:cubicBezTo>
                <a:cubicBezTo>
                  <a:pt x="1365908" y="783080"/>
                  <a:pt x="1357339" y="771898"/>
                  <a:pt x="1348828" y="760717"/>
                </a:cubicBezTo>
                <a:close/>
                <a:moveTo>
                  <a:pt x="1894509" y="757854"/>
                </a:moveTo>
                <a:cubicBezTo>
                  <a:pt x="1911954" y="761062"/>
                  <a:pt x="1929034" y="764751"/>
                  <a:pt x="1945729" y="768997"/>
                </a:cubicBezTo>
                <a:cubicBezTo>
                  <a:pt x="1947650" y="770361"/>
                  <a:pt x="1949552" y="771744"/>
                  <a:pt x="1951493" y="773089"/>
                </a:cubicBezTo>
                <a:cubicBezTo>
                  <a:pt x="1975066" y="789400"/>
                  <a:pt x="2000157" y="804194"/>
                  <a:pt x="2026477" y="817335"/>
                </a:cubicBezTo>
                <a:cubicBezTo>
                  <a:pt x="2006362" y="812781"/>
                  <a:pt x="1985690" y="808958"/>
                  <a:pt x="1964557" y="805654"/>
                </a:cubicBezTo>
                <a:cubicBezTo>
                  <a:pt x="1940004" y="791264"/>
                  <a:pt x="1916584" y="775279"/>
                  <a:pt x="1894509" y="757854"/>
                </a:cubicBezTo>
                <a:close/>
                <a:moveTo>
                  <a:pt x="3306118" y="757816"/>
                </a:moveTo>
                <a:cubicBezTo>
                  <a:pt x="3208195" y="825423"/>
                  <a:pt x="3120011" y="880504"/>
                  <a:pt x="3036188" y="926652"/>
                </a:cubicBezTo>
                <a:cubicBezTo>
                  <a:pt x="2975018" y="960311"/>
                  <a:pt x="2919475" y="988438"/>
                  <a:pt x="2866373" y="1012664"/>
                </a:cubicBezTo>
                <a:cubicBezTo>
                  <a:pt x="2707047" y="1085017"/>
                  <a:pt x="2565896" y="1127495"/>
                  <a:pt x="2422170" y="1146323"/>
                </a:cubicBezTo>
                <a:cubicBezTo>
                  <a:pt x="2305399" y="1161635"/>
                  <a:pt x="2128974" y="1178003"/>
                  <a:pt x="1945672" y="1143595"/>
                </a:cubicBezTo>
                <a:cubicBezTo>
                  <a:pt x="1820754" y="1120214"/>
                  <a:pt x="1698412" y="1078850"/>
                  <a:pt x="1579412" y="1019888"/>
                </a:cubicBezTo>
                <a:cubicBezTo>
                  <a:pt x="1572092" y="1011358"/>
                  <a:pt x="1564811" y="1002770"/>
                  <a:pt x="1557568" y="994144"/>
                </a:cubicBezTo>
                <a:cubicBezTo>
                  <a:pt x="1668095" y="1041790"/>
                  <a:pt x="1782311" y="1075853"/>
                  <a:pt x="1899582" y="1095968"/>
                </a:cubicBezTo>
                <a:cubicBezTo>
                  <a:pt x="2066362" y="1124690"/>
                  <a:pt x="2229050" y="1116102"/>
                  <a:pt x="2366205" y="1103883"/>
                </a:cubicBezTo>
                <a:cubicBezTo>
                  <a:pt x="2508740" y="1091203"/>
                  <a:pt x="2645875" y="1057563"/>
                  <a:pt x="2797805" y="998044"/>
                </a:cubicBezTo>
                <a:cubicBezTo>
                  <a:pt x="2850216" y="977391"/>
                  <a:pt x="2904778" y="953049"/>
                  <a:pt x="2964585" y="923654"/>
                </a:cubicBezTo>
                <a:cubicBezTo>
                  <a:pt x="3042548" y="885326"/>
                  <a:pt x="3124027" y="839332"/>
                  <a:pt x="3213363" y="783022"/>
                </a:cubicBezTo>
                <a:cubicBezTo>
                  <a:pt x="3244370" y="774665"/>
                  <a:pt x="3275302" y="766230"/>
                  <a:pt x="3306118" y="757816"/>
                </a:cubicBezTo>
                <a:close/>
                <a:moveTo>
                  <a:pt x="1318127" y="757105"/>
                </a:moveTo>
                <a:cubicBezTo>
                  <a:pt x="1326523" y="758142"/>
                  <a:pt x="1334976" y="759141"/>
                  <a:pt x="1343430" y="760121"/>
                </a:cubicBezTo>
                <a:cubicBezTo>
                  <a:pt x="1351825" y="771168"/>
                  <a:pt x="1360279" y="782196"/>
                  <a:pt x="1368790" y="793223"/>
                </a:cubicBezTo>
                <a:cubicBezTo>
                  <a:pt x="1360375" y="791763"/>
                  <a:pt x="1352056" y="790284"/>
                  <a:pt x="1343795" y="788766"/>
                </a:cubicBezTo>
                <a:cubicBezTo>
                  <a:pt x="1335188" y="778219"/>
                  <a:pt x="1326619" y="767671"/>
                  <a:pt x="1318127" y="757105"/>
                </a:cubicBezTo>
                <a:close/>
                <a:moveTo>
                  <a:pt x="2003019" y="755721"/>
                </a:moveTo>
                <a:cubicBezTo>
                  <a:pt x="2010954" y="759967"/>
                  <a:pt x="2018869" y="764155"/>
                  <a:pt x="2026766" y="768305"/>
                </a:cubicBezTo>
                <a:cubicBezTo>
                  <a:pt x="2023346" y="766864"/>
                  <a:pt x="2019926" y="765443"/>
                  <a:pt x="2016487" y="764002"/>
                </a:cubicBezTo>
                <a:cubicBezTo>
                  <a:pt x="2011973" y="761274"/>
                  <a:pt x="2007496" y="758526"/>
                  <a:pt x="2003019" y="755721"/>
                </a:cubicBezTo>
                <a:close/>
                <a:moveTo>
                  <a:pt x="1172096" y="755010"/>
                </a:moveTo>
                <a:cubicBezTo>
                  <a:pt x="1178301" y="756720"/>
                  <a:pt x="1184526" y="758392"/>
                  <a:pt x="1190828" y="760063"/>
                </a:cubicBezTo>
                <a:cubicBezTo>
                  <a:pt x="1196438" y="764924"/>
                  <a:pt x="1202029" y="769804"/>
                  <a:pt x="1207658" y="774665"/>
                </a:cubicBezTo>
                <a:cubicBezTo>
                  <a:pt x="1208811" y="775664"/>
                  <a:pt x="1209963" y="776643"/>
                  <a:pt x="1211116" y="777623"/>
                </a:cubicBezTo>
                <a:cubicBezTo>
                  <a:pt x="1204872" y="775471"/>
                  <a:pt x="1198666" y="773281"/>
                  <a:pt x="1192499" y="771072"/>
                </a:cubicBezTo>
                <a:cubicBezTo>
                  <a:pt x="1186908" y="766730"/>
                  <a:pt x="1181299" y="762350"/>
                  <a:pt x="1175727" y="757912"/>
                </a:cubicBezTo>
                <a:cubicBezTo>
                  <a:pt x="1174536" y="756951"/>
                  <a:pt x="1173307" y="755971"/>
                  <a:pt x="1172096" y="755010"/>
                </a:cubicBezTo>
                <a:close/>
                <a:moveTo>
                  <a:pt x="3191115" y="754377"/>
                </a:moveTo>
                <a:cubicBezTo>
                  <a:pt x="3160394" y="772878"/>
                  <a:pt x="3130443" y="790303"/>
                  <a:pt x="3101183" y="806672"/>
                </a:cubicBezTo>
                <a:cubicBezTo>
                  <a:pt x="3066217" y="815682"/>
                  <a:pt x="3031155" y="824462"/>
                  <a:pt x="2995977" y="832896"/>
                </a:cubicBezTo>
                <a:cubicBezTo>
                  <a:pt x="3028619" y="817008"/>
                  <a:pt x="3062106" y="799775"/>
                  <a:pt x="3096514" y="781177"/>
                </a:cubicBezTo>
                <a:cubicBezTo>
                  <a:pt x="3127926" y="772436"/>
                  <a:pt x="3159646" y="763406"/>
                  <a:pt x="3191115" y="754377"/>
                </a:cubicBezTo>
                <a:close/>
                <a:moveTo>
                  <a:pt x="1287599" y="753205"/>
                </a:moveTo>
                <a:cubicBezTo>
                  <a:pt x="1295822" y="754300"/>
                  <a:pt x="1304084" y="755356"/>
                  <a:pt x="1312383" y="756394"/>
                </a:cubicBezTo>
                <a:cubicBezTo>
                  <a:pt x="1320759" y="766807"/>
                  <a:pt x="1329213" y="777220"/>
                  <a:pt x="1337685" y="787633"/>
                </a:cubicBezTo>
                <a:cubicBezTo>
                  <a:pt x="1329463" y="786096"/>
                  <a:pt x="1321278" y="784540"/>
                  <a:pt x="1313209" y="782945"/>
                </a:cubicBezTo>
                <a:cubicBezTo>
                  <a:pt x="1304621" y="773031"/>
                  <a:pt x="1296091" y="763118"/>
                  <a:pt x="1287599" y="753205"/>
                </a:cubicBezTo>
                <a:close/>
                <a:moveTo>
                  <a:pt x="1257321" y="749016"/>
                </a:moveTo>
                <a:cubicBezTo>
                  <a:pt x="1265352" y="750188"/>
                  <a:pt x="1273401" y="751303"/>
                  <a:pt x="1281490" y="752378"/>
                </a:cubicBezTo>
                <a:cubicBezTo>
                  <a:pt x="1289828" y="762138"/>
                  <a:pt x="1298204" y="771879"/>
                  <a:pt x="1306638" y="781619"/>
                </a:cubicBezTo>
                <a:cubicBezTo>
                  <a:pt x="1298569" y="779986"/>
                  <a:pt x="1290597" y="778334"/>
                  <a:pt x="1282700" y="776663"/>
                </a:cubicBezTo>
                <a:cubicBezTo>
                  <a:pt x="1274189" y="767460"/>
                  <a:pt x="1265736" y="758238"/>
                  <a:pt x="1257321" y="749016"/>
                </a:cubicBezTo>
                <a:close/>
                <a:moveTo>
                  <a:pt x="1965056" y="748574"/>
                </a:moveTo>
                <a:cubicBezTo>
                  <a:pt x="1981425" y="755126"/>
                  <a:pt x="1997352" y="761696"/>
                  <a:pt x="2012991" y="768228"/>
                </a:cubicBezTo>
                <a:cubicBezTo>
                  <a:pt x="2033778" y="780812"/>
                  <a:pt x="2054988" y="792686"/>
                  <a:pt x="2077255" y="803521"/>
                </a:cubicBezTo>
                <a:cubicBezTo>
                  <a:pt x="2074546" y="802676"/>
                  <a:pt x="2071818" y="801811"/>
                  <a:pt x="2069090" y="800927"/>
                </a:cubicBezTo>
                <a:cubicBezTo>
                  <a:pt x="2054297" y="796240"/>
                  <a:pt x="2039254" y="791456"/>
                  <a:pt x="2023884" y="786653"/>
                </a:cubicBezTo>
                <a:cubicBezTo>
                  <a:pt x="2003289" y="774857"/>
                  <a:pt x="1983903" y="762081"/>
                  <a:pt x="1965056" y="748574"/>
                </a:cubicBezTo>
                <a:close/>
                <a:moveTo>
                  <a:pt x="1833088" y="748479"/>
                </a:moveTo>
                <a:cubicBezTo>
                  <a:pt x="1849957" y="750573"/>
                  <a:pt x="1866575" y="752993"/>
                  <a:pt x="1882886" y="755779"/>
                </a:cubicBezTo>
                <a:cubicBezTo>
                  <a:pt x="1903962" y="773051"/>
                  <a:pt x="1926363" y="788978"/>
                  <a:pt x="1949860" y="803444"/>
                </a:cubicBezTo>
                <a:cubicBezTo>
                  <a:pt x="1931743" y="800851"/>
                  <a:pt x="1913318" y="798603"/>
                  <a:pt x="1894567" y="796662"/>
                </a:cubicBezTo>
                <a:cubicBezTo>
                  <a:pt x="1873050" y="781907"/>
                  <a:pt x="1852551" y="765827"/>
                  <a:pt x="1833088" y="748479"/>
                </a:cubicBezTo>
                <a:close/>
                <a:moveTo>
                  <a:pt x="1144565" y="747172"/>
                </a:moveTo>
                <a:cubicBezTo>
                  <a:pt x="1149964" y="748747"/>
                  <a:pt x="1155401" y="750323"/>
                  <a:pt x="1160876" y="751860"/>
                </a:cubicBezTo>
                <a:cubicBezTo>
                  <a:pt x="1164891" y="755068"/>
                  <a:pt x="1168907" y="758277"/>
                  <a:pt x="1172903" y="761466"/>
                </a:cubicBezTo>
                <a:cubicBezTo>
                  <a:pt x="1174882" y="763041"/>
                  <a:pt x="1176861" y="764559"/>
                  <a:pt x="1178839" y="766115"/>
                </a:cubicBezTo>
                <a:cubicBezTo>
                  <a:pt x="1173364" y="764098"/>
                  <a:pt x="1167946" y="762042"/>
                  <a:pt x="1162548" y="759987"/>
                </a:cubicBezTo>
                <a:cubicBezTo>
                  <a:pt x="1156534" y="755760"/>
                  <a:pt x="1150559" y="751475"/>
                  <a:pt x="1144565" y="747172"/>
                </a:cubicBezTo>
                <a:close/>
                <a:moveTo>
                  <a:pt x="1227254" y="744482"/>
                </a:moveTo>
                <a:cubicBezTo>
                  <a:pt x="1235054" y="745712"/>
                  <a:pt x="1242893" y="746903"/>
                  <a:pt x="1250770" y="748056"/>
                </a:cubicBezTo>
                <a:cubicBezTo>
                  <a:pt x="1259012" y="757105"/>
                  <a:pt x="1267273" y="766134"/>
                  <a:pt x="1275592" y="775145"/>
                </a:cubicBezTo>
                <a:cubicBezTo>
                  <a:pt x="1267772" y="773474"/>
                  <a:pt x="1260030" y="771744"/>
                  <a:pt x="1252364" y="770015"/>
                </a:cubicBezTo>
                <a:cubicBezTo>
                  <a:pt x="1243950" y="761504"/>
                  <a:pt x="1235573" y="752993"/>
                  <a:pt x="1227254" y="744482"/>
                </a:cubicBezTo>
                <a:close/>
                <a:moveTo>
                  <a:pt x="3063489" y="741370"/>
                </a:moveTo>
                <a:cubicBezTo>
                  <a:pt x="3033998" y="755971"/>
                  <a:pt x="3005218" y="769631"/>
                  <a:pt x="2977073" y="782350"/>
                </a:cubicBezTo>
                <a:cubicBezTo>
                  <a:pt x="2945277" y="791226"/>
                  <a:pt x="2913193" y="799794"/>
                  <a:pt x="2880897" y="807998"/>
                </a:cubicBezTo>
                <a:cubicBezTo>
                  <a:pt x="2912290" y="795894"/>
                  <a:pt x="2944489" y="782599"/>
                  <a:pt x="2977573" y="768094"/>
                </a:cubicBezTo>
                <a:cubicBezTo>
                  <a:pt x="3006544" y="759372"/>
                  <a:pt x="3035189" y="750438"/>
                  <a:pt x="3063489" y="741370"/>
                </a:cubicBezTo>
                <a:close/>
                <a:moveTo>
                  <a:pt x="1197552" y="739641"/>
                </a:moveTo>
                <a:cubicBezTo>
                  <a:pt x="1205045" y="740909"/>
                  <a:pt x="1212595" y="742158"/>
                  <a:pt x="1220165" y="743368"/>
                </a:cubicBezTo>
                <a:cubicBezTo>
                  <a:pt x="1228253" y="751648"/>
                  <a:pt x="1236399" y="759929"/>
                  <a:pt x="1244564" y="768209"/>
                </a:cubicBezTo>
                <a:cubicBezTo>
                  <a:pt x="1236995" y="766442"/>
                  <a:pt x="1229521" y="764655"/>
                  <a:pt x="1222124" y="762849"/>
                </a:cubicBezTo>
                <a:cubicBezTo>
                  <a:pt x="1213902" y="755107"/>
                  <a:pt x="1205717" y="747364"/>
                  <a:pt x="1197552" y="739641"/>
                </a:cubicBezTo>
                <a:close/>
                <a:moveTo>
                  <a:pt x="1118782" y="739334"/>
                </a:moveTo>
                <a:cubicBezTo>
                  <a:pt x="1122875" y="740621"/>
                  <a:pt x="1126986" y="741908"/>
                  <a:pt x="1131136" y="743157"/>
                </a:cubicBezTo>
                <a:cubicBezTo>
                  <a:pt x="1133461" y="744867"/>
                  <a:pt x="1135843" y="746577"/>
                  <a:pt x="1138148" y="748267"/>
                </a:cubicBezTo>
                <a:cubicBezTo>
                  <a:pt x="1140396" y="749900"/>
                  <a:pt x="1142663" y="751475"/>
                  <a:pt x="1144911" y="753108"/>
                </a:cubicBezTo>
                <a:cubicBezTo>
                  <a:pt x="1140857" y="751495"/>
                  <a:pt x="1136842" y="749843"/>
                  <a:pt x="1132827" y="748210"/>
                </a:cubicBezTo>
                <a:cubicBezTo>
                  <a:pt x="1128120" y="745270"/>
                  <a:pt x="1123432" y="742311"/>
                  <a:pt x="1118782" y="739334"/>
                </a:cubicBezTo>
                <a:close/>
                <a:moveTo>
                  <a:pt x="1168215" y="734434"/>
                </a:moveTo>
                <a:cubicBezTo>
                  <a:pt x="1175362" y="735760"/>
                  <a:pt x="1182567" y="737047"/>
                  <a:pt x="1189809" y="738315"/>
                </a:cubicBezTo>
                <a:cubicBezTo>
                  <a:pt x="1197667" y="745789"/>
                  <a:pt x="1205564" y="753243"/>
                  <a:pt x="1213498" y="760717"/>
                </a:cubicBezTo>
                <a:cubicBezTo>
                  <a:pt x="1206294" y="758930"/>
                  <a:pt x="1199147" y="757105"/>
                  <a:pt x="1192077" y="755241"/>
                </a:cubicBezTo>
                <a:cubicBezTo>
                  <a:pt x="1184104" y="748305"/>
                  <a:pt x="1176131" y="741370"/>
                  <a:pt x="1168215" y="734434"/>
                </a:cubicBezTo>
                <a:close/>
                <a:moveTo>
                  <a:pt x="1097054" y="732360"/>
                </a:moveTo>
                <a:cubicBezTo>
                  <a:pt x="1098514" y="732840"/>
                  <a:pt x="1100012" y="733320"/>
                  <a:pt x="1101472" y="733800"/>
                </a:cubicBezTo>
                <a:cubicBezTo>
                  <a:pt x="1102126" y="734223"/>
                  <a:pt x="1102779" y="734646"/>
                  <a:pt x="1103432" y="735068"/>
                </a:cubicBezTo>
                <a:cubicBezTo>
                  <a:pt x="1104643" y="735875"/>
                  <a:pt x="1105891" y="736644"/>
                  <a:pt x="1107121" y="737451"/>
                </a:cubicBezTo>
                <a:cubicBezTo>
                  <a:pt x="1105833" y="736894"/>
                  <a:pt x="1104566" y="736336"/>
                  <a:pt x="1103279" y="735779"/>
                </a:cubicBezTo>
                <a:cubicBezTo>
                  <a:pt x="1101204" y="734646"/>
                  <a:pt x="1099128" y="733493"/>
                  <a:pt x="1097054" y="732360"/>
                </a:cubicBezTo>
                <a:close/>
                <a:moveTo>
                  <a:pt x="3017880" y="731034"/>
                </a:moveTo>
                <a:cubicBezTo>
                  <a:pt x="3004892" y="736682"/>
                  <a:pt x="2991905" y="742273"/>
                  <a:pt x="2978879" y="747787"/>
                </a:cubicBezTo>
                <a:cubicBezTo>
                  <a:pt x="2964374" y="752532"/>
                  <a:pt x="2949927" y="757162"/>
                  <a:pt x="2935498" y="761715"/>
                </a:cubicBezTo>
                <a:cubicBezTo>
                  <a:pt x="2948716" y="756644"/>
                  <a:pt x="2961934" y="751495"/>
                  <a:pt x="2975113" y="746250"/>
                </a:cubicBezTo>
                <a:cubicBezTo>
                  <a:pt x="2989369" y="741255"/>
                  <a:pt x="3003624" y="736183"/>
                  <a:pt x="3017880" y="731034"/>
                </a:cubicBezTo>
                <a:close/>
                <a:moveTo>
                  <a:pt x="3406963" y="730323"/>
                </a:moveTo>
                <a:cubicBezTo>
                  <a:pt x="3297761" y="812320"/>
                  <a:pt x="3202450" y="877449"/>
                  <a:pt x="3109809" y="933702"/>
                </a:cubicBezTo>
                <a:cubicBezTo>
                  <a:pt x="3047158" y="971742"/>
                  <a:pt x="2990521" y="1003750"/>
                  <a:pt x="2936632" y="1031511"/>
                </a:cubicBezTo>
                <a:cubicBezTo>
                  <a:pt x="2770293" y="1116928"/>
                  <a:pt x="2624742" y="1168340"/>
                  <a:pt x="2478539" y="1193296"/>
                </a:cubicBezTo>
                <a:cubicBezTo>
                  <a:pt x="2293679" y="1224881"/>
                  <a:pt x="2138734" y="1225630"/>
                  <a:pt x="1990973" y="1195698"/>
                </a:cubicBezTo>
                <a:cubicBezTo>
                  <a:pt x="1859620" y="1169147"/>
                  <a:pt x="1732878" y="1122154"/>
                  <a:pt x="1608999" y="1053797"/>
                </a:cubicBezTo>
                <a:cubicBezTo>
                  <a:pt x="1601563" y="1045402"/>
                  <a:pt x="1594167" y="1036967"/>
                  <a:pt x="1586828" y="1028495"/>
                </a:cubicBezTo>
                <a:cubicBezTo>
                  <a:pt x="1703234" y="1085190"/>
                  <a:pt x="1822810" y="1125132"/>
                  <a:pt x="1944845" y="1147975"/>
                </a:cubicBezTo>
                <a:cubicBezTo>
                  <a:pt x="2128763" y="1182499"/>
                  <a:pt x="2305687" y="1166092"/>
                  <a:pt x="2422746" y="1150742"/>
                </a:cubicBezTo>
                <a:cubicBezTo>
                  <a:pt x="2566933" y="1131856"/>
                  <a:pt x="2708488" y="1089263"/>
                  <a:pt x="2868217" y="1016718"/>
                </a:cubicBezTo>
                <a:cubicBezTo>
                  <a:pt x="2921435" y="992453"/>
                  <a:pt x="2977073" y="964250"/>
                  <a:pt x="3038340" y="930551"/>
                </a:cubicBezTo>
                <a:cubicBezTo>
                  <a:pt x="3125255" y="882714"/>
                  <a:pt x="3216821" y="825289"/>
                  <a:pt x="3319068" y="754280"/>
                </a:cubicBezTo>
                <a:cubicBezTo>
                  <a:pt x="3321200" y="753704"/>
                  <a:pt x="3323352" y="753108"/>
                  <a:pt x="3325503" y="752532"/>
                </a:cubicBezTo>
                <a:cubicBezTo>
                  <a:pt x="3352554" y="745136"/>
                  <a:pt x="3379720" y="737720"/>
                  <a:pt x="3406963" y="730323"/>
                </a:cubicBezTo>
                <a:close/>
                <a:moveTo>
                  <a:pt x="3049983" y="729612"/>
                </a:moveTo>
                <a:cubicBezTo>
                  <a:pt x="3038225" y="735145"/>
                  <a:pt x="3026429" y="740640"/>
                  <a:pt x="3014613" y="746039"/>
                </a:cubicBezTo>
                <a:cubicBezTo>
                  <a:pt x="3002894" y="751418"/>
                  <a:pt x="2991290" y="756605"/>
                  <a:pt x="2979801" y="761677"/>
                </a:cubicBezTo>
                <a:cubicBezTo>
                  <a:pt x="2954537" y="769304"/>
                  <a:pt x="2929024" y="776759"/>
                  <a:pt x="2903337" y="784002"/>
                </a:cubicBezTo>
                <a:cubicBezTo>
                  <a:pt x="2914960" y="779487"/>
                  <a:pt x="2926661" y="774857"/>
                  <a:pt x="2938495" y="770034"/>
                </a:cubicBezTo>
                <a:cubicBezTo>
                  <a:pt x="2951329" y="764828"/>
                  <a:pt x="2964105" y="759506"/>
                  <a:pt x="2976862" y="754127"/>
                </a:cubicBezTo>
                <a:cubicBezTo>
                  <a:pt x="3001126" y="746211"/>
                  <a:pt x="3025488" y="738027"/>
                  <a:pt x="3049983" y="729612"/>
                </a:cubicBezTo>
                <a:close/>
                <a:moveTo>
                  <a:pt x="1139359" y="728863"/>
                </a:moveTo>
                <a:cubicBezTo>
                  <a:pt x="1146064" y="730208"/>
                  <a:pt x="1152826" y="731533"/>
                  <a:pt x="1159608" y="732821"/>
                </a:cubicBezTo>
                <a:cubicBezTo>
                  <a:pt x="1167140" y="739410"/>
                  <a:pt x="1174690" y="746000"/>
                  <a:pt x="1182279" y="752609"/>
                </a:cubicBezTo>
                <a:cubicBezTo>
                  <a:pt x="1175497" y="750784"/>
                  <a:pt x="1168772" y="748920"/>
                  <a:pt x="1162125" y="747057"/>
                </a:cubicBezTo>
                <a:cubicBezTo>
                  <a:pt x="1154556" y="741005"/>
                  <a:pt x="1146967" y="734953"/>
                  <a:pt x="1139359" y="728863"/>
                </a:cubicBezTo>
                <a:close/>
                <a:moveTo>
                  <a:pt x="3184775" y="726192"/>
                </a:moveTo>
                <a:cubicBezTo>
                  <a:pt x="3155380" y="743291"/>
                  <a:pt x="3126639" y="759468"/>
                  <a:pt x="3098532" y="774722"/>
                </a:cubicBezTo>
                <a:cubicBezTo>
                  <a:pt x="3093344" y="776163"/>
                  <a:pt x="3088138" y="777623"/>
                  <a:pt x="3082970" y="779045"/>
                </a:cubicBezTo>
                <a:cubicBezTo>
                  <a:pt x="3055996" y="786499"/>
                  <a:pt x="3028350" y="794011"/>
                  <a:pt x="3000089" y="801427"/>
                </a:cubicBezTo>
                <a:cubicBezTo>
                  <a:pt x="3031020" y="786691"/>
                  <a:pt x="3062720" y="770803"/>
                  <a:pt x="3095247" y="753762"/>
                </a:cubicBezTo>
                <a:cubicBezTo>
                  <a:pt x="3120184" y="746231"/>
                  <a:pt x="3144929" y="738623"/>
                  <a:pt x="3169443" y="730976"/>
                </a:cubicBezTo>
                <a:cubicBezTo>
                  <a:pt x="3174535" y="729382"/>
                  <a:pt x="3179665" y="727787"/>
                  <a:pt x="3184775" y="726192"/>
                </a:cubicBezTo>
                <a:close/>
                <a:moveTo>
                  <a:pt x="3295533" y="724310"/>
                </a:moveTo>
                <a:cubicBezTo>
                  <a:pt x="3267925" y="742696"/>
                  <a:pt x="3241124" y="760082"/>
                  <a:pt x="3214976" y="776624"/>
                </a:cubicBezTo>
                <a:cubicBezTo>
                  <a:pt x="3182950" y="785250"/>
                  <a:pt x="3150827" y="793800"/>
                  <a:pt x="3118608" y="802157"/>
                </a:cubicBezTo>
                <a:cubicBezTo>
                  <a:pt x="3147753" y="785635"/>
                  <a:pt x="3177551" y="768094"/>
                  <a:pt x="3208098" y="749497"/>
                </a:cubicBezTo>
                <a:cubicBezTo>
                  <a:pt x="3219952" y="746077"/>
                  <a:pt x="3231748" y="742676"/>
                  <a:pt x="3243448" y="739314"/>
                </a:cubicBezTo>
                <a:cubicBezTo>
                  <a:pt x="3260759" y="734319"/>
                  <a:pt x="3278127" y="729324"/>
                  <a:pt x="3295533" y="724310"/>
                </a:cubicBezTo>
                <a:close/>
                <a:moveTo>
                  <a:pt x="1111232" y="722984"/>
                </a:moveTo>
                <a:cubicBezTo>
                  <a:pt x="1117322" y="724310"/>
                  <a:pt x="1123471" y="725616"/>
                  <a:pt x="1129638" y="726884"/>
                </a:cubicBezTo>
                <a:cubicBezTo>
                  <a:pt x="1136707" y="732552"/>
                  <a:pt x="1143758" y="738200"/>
                  <a:pt x="1150790" y="743810"/>
                </a:cubicBezTo>
                <a:cubicBezTo>
                  <a:pt x="1144585" y="742004"/>
                  <a:pt x="1138436" y="740179"/>
                  <a:pt x="1132346" y="738334"/>
                </a:cubicBezTo>
                <a:cubicBezTo>
                  <a:pt x="1125392" y="733262"/>
                  <a:pt x="1118341" y="728152"/>
                  <a:pt x="1111232" y="722984"/>
                </a:cubicBezTo>
                <a:close/>
                <a:moveTo>
                  <a:pt x="1896585" y="722869"/>
                </a:moveTo>
                <a:cubicBezTo>
                  <a:pt x="1902252" y="724751"/>
                  <a:pt x="1907900" y="726673"/>
                  <a:pt x="1913453" y="728728"/>
                </a:cubicBezTo>
                <a:cubicBezTo>
                  <a:pt x="1924154" y="732648"/>
                  <a:pt x="1934625" y="736605"/>
                  <a:pt x="1944903" y="740601"/>
                </a:cubicBezTo>
                <a:cubicBezTo>
                  <a:pt x="1963231" y="754357"/>
                  <a:pt x="1981944" y="767498"/>
                  <a:pt x="2001655" y="779775"/>
                </a:cubicBezTo>
                <a:cubicBezTo>
                  <a:pt x="1991761" y="776740"/>
                  <a:pt x="1981752" y="773723"/>
                  <a:pt x="1971550" y="770707"/>
                </a:cubicBezTo>
                <a:cubicBezTo>
                  <a:pt x="1964134" y="768517"/>
                  <a:pt x="1956642" y="766480"/>
                  <a:pt x="1949072" y="764521"/>
                </a:cubicBezTo>
                <a:cubicBezTo>
                  <a:pt x="1930667" y="751418"/>
                  <a:pt x="1913357" y="737470"/>
                  <a:pt x="1896585" y="722869"/>
                </a:cubicBezTo>
                <a:close/>
                <a:moveTo>
                  <a:pt x="1349808" y="722043"/>
                </a:moveTo>
                <a:cubicBezTo>
                  <a:pt x="1404582" y="724848"/>
                  <a:pt x="1460796" y="727076"/>
                  <a:pt x="1517856" y="729343"/>
                </a:cubicBezTo>
                <a:cubicBezTo>
                  <a:pt x="1539432" y="730189"/>
                  <a:pt x="1561122" y="731053"/>
                  <a:pt x="1582889" y="731956"/>
                </a:cubicBezTo>
                <a:lnTo>
                  <a:pt x="1599719" y="732648"/>
                </a:lnTo>
                <a:cubicBezTo>
                  <a:pt x="1677336" y="735875"/>
                  <a:pt x="1752475" y="739007"/>
                  <a:pt x="1823117" y="747268"/>
                </a:cubicBezTo>
                <a:cubicBezTo>
                  <a:pt x="1842022" y="764597"/>
                  <a:pt x="1861926" y="780659"/>
                  <a:pt x="1882790" y="795491"/>
                </a:cubicBezTo>
                <a:cubicBezTo>
                  <a:pt x="1827709" y="790111"/>
                  <a:pt x="1770111" y="786922"/>
                  <a:pt x="1710784" y="783656"/>
                </a:cubicBezTo>
                <a:cubicBezTo>
                  <a:pt x="1683926" y="782176"/>
                  <a:pt x="1656164" y="780659"/>
                  <a:pt x="1628441" y="778891"/>
                </a:cubicBezTo>
                <a:cubicBezTo>
                  <a:pt x="1544196" y="773646"/>
                  <a:pt x="1458971" y="767383"/>
                  <a:pt x="1375879" y="758584"/>
                </a:cubicBezTo>
                <a:cubicBezTo>
                  <a:pt x="1367118" y="746403"/>
                  <a:pt x="1358415" y="734223"/>
                  <a:pt x="1349808" y="722043"/>
                </a:cubicBezTo>
                <a:close/>
                <a:moveTo>
                  <a:pt x="1318396" y="720352"/>
                </a:moveTo>
                <a:cubicBezTo>
                  <a:pt x="1327176" y="720852"/>
                  <a:pt x="1336014" y="721332"/>
                  <a:pt x="1344890" y="721793"/>
                </a:cubicBezTo>
                <a:cubicBezTo>
                  <a:pt x="1353420" y="733858"/>
                  <a:pt x="1362027" y="745942"/>
                  <a:pt x="1370711" y="758046"/>
                </a:cubicBezTo>
                <a:cubicBezTo>
                  <a:pt x="1361989" y="757105"/>
                  <a:pt x="1353285" y="756144"/>
                  <a:pt x="1344621" y="755145"/>
                </a:cubicBezTo>
                <a:cubicBezTo>
                  <a:pt x="1335821" y="743560"/>
                  <a:pt x="1327061" y="731956"/>
                  <a:pt x="1318396" y="720352"/>
                </a:cubicBezTo>
                <a:close/>
                <a:moveTo>
                  <a:pt x="1287273" y="718488"/>
                </a:moveTo>
                <a:cubicBezTo>
                  <a:pt x="1295899" y="719026"/>
                  <a:pt x="1304564" y="719564"/>
                  <a:pt x="1313266" y="720064"/>
                </a:cubicBezTo>
                <a:cubicBezTo>
                  <a:pt x="1321855" y="731553"/>
                  <a:pt x="1330500" y="743041"/>
                  <a:pt x="1339203" y="754530"/>
                </a:cubicBezTo>
                <a:cubicBezTo>
                  <a:pt x="1330634" y="753531"/>
                  <a:pt x="1322085" y="752494"/>
                  <a:pt x="1313555" y="751437"/>
                </a:cubicBezTo>
                <a:cubicBezTo>
                  <a:pt x="1304736" y="740467"/>
                  <a:pt x="1295976" y="729478"/>
                  <a:pt x="1287273" y="718488"/>
                </a:cubicBezTo>
                <a:close/>
                <a:moveTo>
                  <a:pt x="1084009" y="716759"/>
                </a:moveTo>
                <a:cubicBezTo>
                  <a:pt x="1089273" y="718008"/>
                  <a:pt x="1094537" y="719218"/>
                  <a:pt x="1099859" y="720429"/>
                </a:cubicBezTo>
                <a:cubicBezTo>
                  <a:pt x="1106180" y="725020"/>
                  <a:pt x="1112443" y="729574"/>
                  <a:pt x="1118648" y="734089"/>
                </a:cubicBezTo>
                <a:cubicBezTo>
                  <a:pt x="1113288" y="732398"/>
                  <a:pt x="1107966" y="730688"/>
                  <a:pt x="1102683" y="728959"/>
                </a:cubicBezTo>
                <a:cubicBezTo>
                  <a:pt x="1096458" y="724886"/>
                  <a:pt x="1090233" y="720813"/>
                  <a:pt x="1084009" y="716759"/>
                </a:cubicBezTo>
                <a:close/>
                <a:moveTo>
                  <a:pt x="1256380" y="716452"/>
                </a:moveTo>
                <a:cubicBezTo>
                  <a:pt x="1264833" y="717047"/>
                  <a:pt x="1273325" y="717605"/>
                  <a:pt x="1281874" y="718162"/>
                </a:cubicBezTo>
                <a:cubicBezTo>
                  <a:pt x="1290462" y="729017"/>
                  <a:pt x="1299127" y="739871"/>
                  <a:pt x="1307830" y="750726"/>
                </a:cubicBezTo>
                <a:cubicBezTo>
                  <a:pt x="1299415" y="749650"/>
                  <a:pt x="1291019" y="748555"/>
                  <a:pt x="1282662" y="747441"/>
                </a:cubicBezTo>
                <a:cubicBezTo>
                  <a:pt x="1273843" y="737105"/>
                  <a:pt x="1265102" y="726788"/>
                  <a:pt x="1256380" y="716452"/>
                </a:cubicBezTo>
                <a:close/>
                <a:moveTo>
                  <a:pt x="1225717" y="714185"/>
                </a:moveTo>
                <a:cubicBezTo>
                  <a:pt x="1233997" y="714838"/>
                  <a:pt x="1242297" y="715453"/>
                  <a:pt x="1250655" y="716048"/>
                </a:cubicBezTo>
                <a:cubicBezTo>
                  <a:pt x="1259262" y="726231"/>
                  <a:pt x="1267888" y="736433"/>
                  <a:pt x="1276572" y="746615"/>
                </a:cubicBezTo>
                <a:cubicBezTo>
                  <a:pt x="1268310" y="745481"/>
                  <a:pt x="1260107" y="744309"/>
                  <a:pt x="1251942" y="743118"/>
                </a:cubicBezTo>
                <a:cubicBezTo>
                  <a:pt x="1243162" y="733474"/>
                  <a:pt x="1234420" y="723829"/>
                  <a:pt x="1225717" y="714185"/>
                </a:cubicBezTo>
                <a:close/>
                <a:moveTo>
                  <a:pt x="1195266" y="711649"/>
                </a:moveTo>
                <a:cubicBezTo>
                  <a:pt x="1203354" y="712360"/>
                  <a:pt x="1211481" y="713051"/>
                  <a:pt x="1219665" y="713704"/>
                </a:cubicBezTo>
                <a:cubicBezTo>
                  <a:pt x="1228196" y="723176"/>
                  <a:pt x="1236745" y="732667"/>
                  <a:pt x="1245371" y="742138"/>
                </a:cubicBezTo>
                <a:cubicBezTo>
                  <a:pt x="1237321" y="740928"/>
                  <a:pt x="1229290" y="739698"/>
                  <a:pt x="1221318" y="738430"/>
                </a:cubicBezTo>
                <a:cubicBezTo>
                  <a:pt x="1212595" y="729497"/>
                  <a:pt x="1203911" y="720563"/>
                  <a:pt x="1195266" y="711649"/>
                </a:cubicBezTo>
                <a:close/>
                <a:moveTo>
                  <a:pt x="1058687" y="710515"/>
                </a:moveTo>
                <a:cubicBezTo>
                  <a:pt x="1062549" y="711514"/>
                  <a:pt x="1066449" y="712494"/>
                  <a:pt x="1070349" y="713455"/>
                </a:cubicBezTo>
                <a:cubicBezTo>
                  <a:pt x="1075229" y="716644"/>
                  <a:pt x="1080109" y="719833"/>
                  <a:pt x="1084989" y="723022"/>
                </a:cubicBezTo>
                <a:cubicBezTo>
                  <a:pt x="1081012" y="721658"/>
                  <a:pt x="1077092" y="720275"/>
                  <a:pt x="1073173" y="718892"/>
                </a:cubicBezTo>
                <a:cubicBezTo>
                  <a:pt x="1072501" y="718507"/>
                  <a:pt x="1071809" y="718123"/>
                  <a:pt x="1071118" y="717720"/>
                </a:cubicBezTo>
                <a:cubicBezTo>
                  <a:pt x="1066987" y="715318"/>
                  <a:pt x="1062837" y="712917"/>
                  <a:pt x="1058687" y="710515"/>
                </a:cubicBezTo>
                <a:close/>
                <a:moveTo>
                  <a:pt x="1165180" y="708844"/>
                </a:moveTo>
                <a:cubicBezTo>
                  <a:pt x="1172980" y="709612"/>
                  <a:pt x="1180857" y="710362"/>
                  <a:pt x="1188753" y="711072"/>
                </a:cubicBezTo>
                <a:cubicBezTo>
                  <a:pt x="1197206" y="719814"/>
                  <a:pt x="1205717" y="728556"/>
                  <a:pt x="1214248" y="737297"/>
                </a:cubicBezTo>
                <a:cubicBezTo>
                  <a:pt x="1206428" y="736029"/>
                  <a:pt x="1198666" y="734723"/>
                  <a:pt x="1190943" y="733378"/>
                </a:cubicBezTo>
                <a:cubicBezTo>
                  <a:pt x="1182317" y="725193"/>
                  <a:pt x="1173729" y="717009"/>
                  <a:pt x="1165180" y="708844"/>
                </a:cubicBezTo>
                <a:close/>
                <a:moveTo>
                  <a:pt x="1911609" y="707749"/>
                </a:moveTo>
                <a:cubicBezTo>
                  <a:pt x="1923769" y="713839"/>
                  <a:pt x="1935681" y="719987"/>
                  <a:pt x="1947400" y="726135"/>
                </a:cubicBezTo>
                <a:cubicBezTo>
                  <a:pt x="1960349" y="734742"/>
                  <a:pt x="1973183" y="743195"/>
                  <a:pt x="1986055" y="751418"/>
                </a:cubicBezTo>
                <a:cubicBezTo>
                  <a:pt x="1973740" y="746384"/>
                  <a:pt x="1961233" y="741351"/>
                  <a:pt x="1948400" y="736356"/>
                </a:cubicBezTo>
                <a:cubicBezTo>
                  <a:pt x="1936027" y="727076"/>
                  <a:pt x="1923827" y="717528"/>
                  <a:pt x="1911609" y="707749"/>
                </a:cubicBezTo>
                <a:close/>
                <a:moveTo>
                  <a:pt x="1837718" y="706692"/>
                </a:moveTo>
                <a:cubicBezTo>
                  <a:pt x="1853280" y="710189"/>
                  <a:pt x="1868554" y="714185"/>
                  <a:pt x="1883501" y="718719"/>
                </a:cubicBezTo>
                <a:cubicBezTo>
                  <a:pt x="1899947" y="733435"/>
                  <a:pt x="1916968" y="747691"/>
                  <a:pt x="1934778" y="761024"/>
                </a:cubicBezTo>
                <a:cubicBezTo>
                  <a:pt x="1918871" y="757278"/>
                  <a:pt x="1902655" y="753973"/>
                  <a:pt x="1886114" y="751091"/>
                </a:cubicBezTo>
                <a:cubicBezTo>
                  <a:pt x="1885615" y="750669"/>
                  <a:pt x="1885096" y="750265"/>
                  <a:pt x="1884577" y="749843"/>
                </a:cubicBezTo>
                <a:cubicBezTo>
                  <a:pt x="1868189" y="736298"/>
                  <a:pt x="1852665" y="721774"/>
                  <a:pt x="1837718" y="706692"/>
                </a:cubicBezTo>
                <a:close/>
                <a:moveTo>
                  <a:pt x="1135459" y="705693"/>
                </a:moveTo>
                <a:cubicBezTo>
                  <a:pt x="1142971" y="706538"/>
                  <a:pt x="1150521" y="707345"/>
                  <a:pt x="1158129" y="708114"/>
                </a:cubicBezTo>
                <a:cubicBezTo>
                  <a:pt x="1166429" y="716068"/>
                  <a:pt x="1174767" y="724021"/>
                  <a:pt x="1183124" y="731975"/>
                </a:cubicBezTo>
                <a:cubicBezTo>
                  <a:pt x="1175612" y="730650"/>
                  <a:pt x="1168139" y="729286"/>
                  <a:pt x="1160723" y="727864"/>
                </a:cubicBezTo>
                <a:cubicBezTo>
                  <a:pt x="1152269" y="720467"/>
                  <a:pt x="1143854" y="713071"/>
                  <a:pt x="1135459" y="705693"/>
                </a:cubicBezTo>
                <a:close/>
                <a:moveTo>
                  <a:pt x="3501774" y="704944"/>
                </a:moveTo>
                <a:cubicBezTo>
                  <a:pt x="3384274" y="799621"/>
                  <a:pt x="3282565" y="874856"/>
                  <a:pt x="3183430" y="940772"/>
                </a:cubicBezTo>
                <a:cubicBezTo>
                  <a:pt x="3116707" y="984826"/>
                  <a:pt x="3060588" y="1019657"/>
                  <a:pt x="3006890" y="1050358"/>
                </a:cubicBezTo>
                <a:cubicBezTo>
                  <a:pt x="2834192" y="1148839"/>
                  <a:pt x="2684224" y="1209185"/>
                  <a:pt x="2534925" y="1240289"/>
                </a:cubicBezTo>
                <a:cubicBezTo>
                  <a:pt x="2351854" y="1278425"/>
                  <a:pt x="2188743" y="1280884"/>
                  <a:pt x="2036276" y="1247801"/>
                </a:cubicBezTo>
                <a:cubicBezTo>
                  <a:pt x="1899563" y="1218195"/>
                  <a:pt x="1767133" y="1164248"/>
                  <a:pt x="1637010" y="1084825"/>
                </a:cubicBezTo>
                <a:cubicBezTo>
                  <a:pt x="1630285" y="1077505"/>
                  <a:pt x="1623600" y="1070127"/>
                  <a:pt x="1616952" y="1062712"/>
                </a:cubicBezTo>
                <a:cubicBezTo>
                  <a:pt x="1737950" y="1128206"/>
                  <a:pt x="1863290" y="1174334"/>
                  <a:pt x="1990109" y="1199982"/>
                </a:cubicBezTo>
                <a:cubicBezTo>
                  <a:pt x="2138407" y="1230030"/>
                  <a:pt x="2293852" y="1229281"/>
                  <a:pt x="2479287" y="1197600"/>
                </a:cubicBezTo>
                <a:cubicBezTo>
                  <a:pt x="2625933" y="1172567"/>
                  <a:pt x="2771888" y="1121020"/>
                  <a:pt x="2938610" y="1035411"/>
                </a:cubicBezTo>
                <a:cubicBezTo>
                  <a:pt x="2992597" y="1007573"/>
                  <a:pt x="3049349" y="975527"/>
                  <a:pt x="3112076" y="937449"/>
                </a:cubicBezTo>
                <a:cubicBezTo>
                  <a:pt x="3207292" y="879601"/>
                  <a:pt x="3305330" y="812436"/>
                  <a:pt x="3418317" y="727249"/>
                </a:cubicBezTo>
                <a:cubicBezTo>
                  <a:pt x="3446040" y="719756"/>
                  <a:pt x="3473878" y="712283"/>
                  <a:pt x="3501774" y="704944"/>
                </a:cubicBezTo>
                <a:close/>
                <a:moveTo>
                  <a:pt x="1037266" y="704828"/>
                </a:moveTo>
                <a:cubicBezTo>
                  <a:pt x="1038514" y="705174"/>
                  <a:pt x="1039782" y="705501"/>
                  <a:pt x="1041031" y="705847"/>
                </a:cubicBezTo>
                <a:cubicBezTo>
                  <a:pt x="1043087" y="707038"/>
                  <a:pt x="1045143" y="708229"/>
                  <a:pt x="1047198" y="709401"/>
                </a:cubicBezTo>
                <a:cubicBezTo>
                  <a:pt x="1046103" y="708998"/>
                  <a:pt x="1045047" y="708575"/>
                  <a:pt x="1043971" y="708171"/>
                </a:cubicBezTo>
                <a:cubicBezTo>
                  <a:pt x="1041742" y="707057"/>
                  <a:pt x="1039475" y="705962"/>
                  <a:pt x="1037266" y="704828"/>
                </a:cubicBezTo>
                <a:close/>
                <a:moveTo>
                  <a:pt x="3176821" y="703983"/>
                </a:moveTo>
                <a:cubicBezTo>
                  <a:pt x="3174785" y="705136"/>
                  <a:pt x="3172728" y="706289"/>
                  <a:pt x="3170673" y="707441"/>
                </a:cubicBezTo>
                <a:cubicBezTo>
                  <a:pt x="3145679" y="721389"/>
                  <a:pt x="3121183" y="734684"/>
                  <a:pt x="3097148" y="747345"/>
                </a:cubicBezTo>
                <a:cubicBezTo>
                  <a:pt x="3067542" y="756298"/>
                  <a:pt x="3037649" y="765135"/>
                  <a:pt x="3007504" y="773742"/>
                </a:cubicBezTo>
                <a:cubicBezTo>
                  <a:pt x="3035708" y="760582"/>
                  <a:pt x="3064565" y="746500"/>
                  <a:pt x="3094094" y="731495"/>
                </a:cubicBezTo>
                <a:cubicBezTo>
                  <a:pt x="3122086" y="722369"/>
                  <a:pt x="3149694" y="713167"/>
                  <a:pt x="3176821" y="703983"/>
                </a:cubicBezTo>
                <a:close/>
                <a:moveTo>
                  <a:pt x="1106160" y="702216"/>
                </a:moveTo>
                <a:cubicBezTo>
                  <a:pt x="1113307" y="703119"/>
                  <a:pt x="1120493" y="704002"/>
                  <a:pt x="1127755" y="704828"/>
                </a:cubicBezTo>
                <a:cubicBezTo>
                  <a:pt x="1135824" y="711956"/>
                  <a:pt x="1143950" y="719084"/>
                  <a:pt x="1152096" y="726231"/>
                </a:cubicBezTo>
                <a:cubicBezTo>
                  <a:pt x="1144930" y="724848"/>
                  <a:pt x="1137822" y="723407"/>
                  <a:pt x="1130732" y="721947"/>
                </a:cubicBezTo>
                <a:cubicBezTo>
                  <a:pt x="1122586" y="715395"/>
                  <a:pt x="1114383" y="708825"/>
                  <a:pt x="1106160" y="702216"/>
                </a:cubicBezTo>
                <a:close/>
                <a:moveTo>
                  <a:pt x="1077399" y="698373"/>
                </a:moveTo>
                <a:cubicBezTo>
                  <a:pt x="1084066" y="699315"/>
                  <a:pt x="1090791" y="700218"/>
                  <a:pt x="1097553" y="701101"/>
                </a:cubicBezTo>
                <a:cubicBezTo>
                  <a:pt x="1105353" y="707384"/>
                  <a:pt x="1113134" y="713647"/>
                  <a:pt x="1120877" y="719872"/>
                </a:cubicBezTo>
                <a:cubicBezTo>
                  <a:pt x="1114191" y="718431"/>
                  <a:pt x="1107524" y="716971"/>
                  <a:pt x="1100916" y="715472"/>
                </a:cubicBezTo>
                <a:cubicBezTo>
                  <a:pt x="1093154" y="709843"/>
                  <a:pt x="1085315" y="704118"/>
                  <a:pt x="1077399" y="698373"/>
                </a:cubicBezTo>
                <a:close/>
                <a:moveTo>
                  <a:pt x="3392323" y="696913"/>
                </a:moveTo>
                <a:cubicBezTo>
                  <a:pt x="3367731" y="714665"/>
                  <a:pt x="3343755" y="731668"/>
                  <a:pt x="3320355" y="747960"/>
                </a:cubicBezTo>
                <a:cubicBezTo>
                  <a:pt x="3290230" y="756183"/>
                  <a:pt x="3260029" y="764444"/>
                  <a:pt x="3229712" y="772628"/>
                </a:cubicBezTo>
                <a:cubicBezTo>
                  <a:pt x="3255725" y="756048"/>
                  <a:pt x="3282411" y="738603"/>
                  <a:pt x="3309865" y="720217"/>
                </a:cubicBezTo>
                <a:cubicBezTo>
                  <a:pt x="3337242" y="712379"/>
                  <a:pt x="3364754" y="704579"/>
                  <a:pt x="3392323" y="696913"/>
                </a:cubicBezTo>
                <a:close/>
                <a:moveTo>
                  <a:pt x="3094631" y="696663"/>
                </a:moveTo>
                <a:cubicBezTo>
                  <a:pt x="3093709" y="697086"/>
                  <a:pt x="3092768" y="697509"/>
                  <a:pt x="3091846" y="697931"/>
                </a:cubicBezTo>
                <a:cubicBezTo>
                  <a:pt x="3090674" y="698373"/>
                  <a:pt x="3089522" y="698815"/>
                  <a:pt x="3088349" y="699257"/>
                </a:cubicBezTo>
                <a:cubicBezTo>
                  <a:pt x="3088926" y="699007"/>
                  <a:pt x="3089522" y="698758"/>
                  <a:pt x="3090098" y="698508"/>
                </a:cubicBezTo>
                <a:cubicBezTo>
                  <a:pt x="3091616" y="697893"/>
                  <a:pt x="3093114" y="697278"/>
                  <a:pt x="3094631" y="696663"/>
                </a:cubicBezTo>
                <a:close/>
                <a:moveTo>
                  <a:pt x="1781158" y="696126"/>
                </a:moveTo>
                <a:cubicBezTo>
                  <a:pt x="1796874" y="698527"/>
                  <a:pt x="1812378" y="701293"/>
                  <a:pt x="1827594" y="704483"/>
                </a:cubicBezTo>
                <a:cubicBezTo>
                  <a:pt x="1842733" y="720064"/>
                  <a:pt x="1858468" y="735126"/>
                  <a:pt x="1875067" y="749247"/>
                </a:cubicBezTo>
                <a:cubicBezTo>
                  <a:pt x="1859102" y="746653"/>
                  <a:pt x="1842848" y="744425"/>
                  <a:pt x="1826383" y="742465"/>
                </a:cubicBezTo>
                <a:cubicBezTo>
                  <a:pt x="1822368" y="738757"/>
                  <a:pt x="1818372" y="735011"/>
                  <a:pt x="1814453" y="731207"/>
                </a:cubicBezTo>
                <a:cubicBezTo>
                  <a:pt x="1802887" y="719987"/>
                  <a:pt x="1791821" y="708229"/>
                  <a:pt x="1781158" y="696126"/>
                </a:cubicBezTo>
                <a:close/>
                <a:moveTo>
                  <a:pt x="1049331" y="694108"/>
                </a:moveTo>
                <a:cubicBezTo>
                  <a:pt x="1055363" y="695069"/>
                  <a:pt x="1061454" y="696010"/>
                  <a:pt x="1067563" y="696913"/>
                </a:cubicBezTo>
                <a:cubicBezTo>
                  <a:pt x="1074902" y="702273"/>
                  <a:pt x="1082184" y="707576"/>
                  <a:pt x="1089426" y="712840"/>
                </a:cubicBezTo>
                <a:cubicBezTo>
                  <a:pt x="1083355" y="711418"/>
                  <a:pt x="1077342" y="709977"/>
                  <a:pt x="1071367" y="708479"/>
                </a:cubicBezTo>
                <a:cubicBezTo>
                  <a:pt x="1064009" y="703676"/>
                  <a:pt x="1056670" y="698892"/>
                  <a:pt x="1049331" y="694108"/>
                </a:cubicBezTo>
                <a:close/>
                <a:moveTo>
                  <a:pt x="3288924" y="693417"/>
                </a:moveTo>
                <a:cubicBezTo>
                  <a:pt x="3261931" y="710765"/>
                  <a:pt x="3235495" y="727345"/>
                  <a:pt x="3209616" y="743157"/>
                </a:cubicBezTo>
                <a:cubicBezTo>
                  <a:pt x="3179511" y="751821"/>
                  <a:pt x="3149021" y="760544"/>
                  <a:pt x="3118705" y="769074"/>
                </a:cubicBezTo>
                <a:cubicBezTo>
                  <a:pt x="3146792" y="753589"/>
                  <a:pt x="3175496" y="737201"/>
                  <a:pt x="3204871" y="719891"/>
                </a:cubicBezTo>
                <a:cubicBezTo>
                  <a:pt x="3220144" y="715088"/>
                  <a:pt x="3235418" y="710285"/>
                  <a:pt x="3250385" y="705559"/>
                </a:cubicBezTo>
                <a:cubicBezTo>
                  <a:pt x="3263199" y="701524"/>
                  <a:pt x="3276052" y="697470"/>
                  <a:pt x="3288924" y="693417"/>
                </a:cubicBezTo>
                <a:close/>
                <a:moveTo>
                  <a:pt x="1022415" y="689555"/>
                </a:moveTo>
                <a:cubicBezTo>
                  <a:pt x="1027506" y="690477"/>
                  <a:pt x="1032655" y="691361"/>
                  <a:pt x="1037823" y="692225"/>
                </a:cubicBezTo>
                <a:cubicBezTo>
                  <a:pt x="1044316" y="696452"/>
                  <a:pt x="1050810" y="700698"/>
                  <a:pt x="1057304" y="704944"/>
                </a:cubicBezTo>
                <a:cubicBezTo>
                  <a:pt x="1052174" y="703618"/>
                  <a:pt x="1047083" y="702254"/>
                  <a:pt x="1042030" y="700871"/>
                </a:cubicBezTo>
                <a:cubicBezTo>
                  <a:pt x="1035479" y="697086"/>
                  <a:pt x="1028947" y="693320"/>
                  <a:pt x="1022415" y="689555"/>
                </a:cubicBezTo>
                <a:close/>
                <a:moveTo>
                  <a:pt x="3166389" y="688345"/>
                </a:moveTo>
                <a:cubicBezTo>
                  <a:pt x="3142912" y="700832"/>
                  <a:pt x="3119358" y="713128"/>
                  <a:pt x="3095689" y="725174"/>
                </a:cubicBezTo>
                <a:cubicBezTo>
                  <a:pt x="3070098" y="733531"/>
                  <a:pt x="3044181" y="741812"/>
                  <a:pt x="3017975" y="749977"/>
                </a:cubicBezTo>
                <a:cubicBezTo>
                  <a:pt x="3042951" y="738527"/>
                  <a:pt x="3067811" y="726769"/>
                  <a:pt x="3092595" y="714780"/>
                </a:cubicBezTo>
                <a:cubicBezTo>
                  <a:pt x="3117033" y="706173"/>
                  <a:pt x="3141624" y="697355"/>
                  <a:pt x="3166389" y="688345"/>
                </a:cubicBezTo>
                <a:close/>
                <a:moveTo>
                  <a:pt x="997381" y="684790"/>
                </a:moveTo>
                <a:cubicBezTo>
                  <a:pt x="1000993" y="685520"/>
                  <a:pt x="1004605" y="686251"/>
                  <a:pt x="1008274" y="686942"/>
                </a:cubicBezTo>
                <a:cubicBezTo>
                  <a:pt x="1013289" y="689843"/>
                  <a:pt x="1018322" y="692744"/>
                  <a:pt x="1023356" y="695645"/>
                </a:cubicBezTo>
                <a:cubicBezTo>
                  <a:pt x="1019821" y="694627"/>
                  <a:pt x="1016305" y="693570"/>
                  <a:pt x="1012809" y="692533"/>
                </a:cubicBezTo>
                <a:cubicBezTo>
                  <a:pt x="1007660" y="689939"/>
                  <a:pt x="1002530" y="687365"/>
                  <a:pt x="997381" y="684790"/>
                </a:cubicBezTo>
                <a:close/>
                <a:moveTo>
                  <a:pt x="3147446" y="682254"/>
                </a:moveTo>
                <a:cubicBezTo>
                  <a:pt x="3129732" y="691130"/>
                  <a:pt x="3111999" y="699853"/>
                  <a:pt x="3094228" y="708460"/>
                </a:cubicBezTo>
                <a:cubicBezTo>
                  <a:pt x="3074594" y="715395"/>
                  <a:pt x="3055074" y="722177"/>
                  <a:pt x="3035631" y="728805"/>
                </a:cubicBezTo>
                <a:cubicBezTo>
                  <a:pt x="3053883" y="720755"/>
                  <a:pt x="3072096" y="712552"/>
                  <a:pt x="3090309" y="704214"/>
                </a:cubicBezTo>
                <a:cubicBezTo>
                  <a:pt x="3109329" y="697028"/>
                  <a:pt x="3128368" y="689689"/>
                  <a:pt x="3147446" y="682254"/>
                </a:cubicBezTo>
                <a:close/>
                <a:moveTo>
                  <a:pt x="3592091" y="681678"/>
                </a:moveTo>
                <a:cubicBezTo>
                  <a:pt x="3466770" y="789208"/>
                  <a:pt x="3360123" y="873838"/>
                  <a:pt x="3257089" y="947823"/>
                </a:cubicBezTo>
                <a:cubicBezTo>
                  <a:pt x="3189174" y="996315"/>
                  <a:pt x="3131999" y="1034893"/>
                  <a:pt x="3077148" y="1069205"/>
                </a:cubicBezTo>
                <a:cubicBezTo>
                  <a:pt x="2899379" y="1180213"/>
                  <a:pt x="2744991" y="1249492"/>
                  <a:pt x="2591333" y="1287263"/>
                </a:cubicBezTo>
                <a:cubicBezTo>
                  <a:pt x="2405898" y="1332123"/>
                  <a:pt x="2239156" y="1336254"/>
                  <a:pt x="2081578" y="1299885"/>
                </a:cubicBezTo>
                <a:cubicBezTo>
                  <a:pt x="1939331" y="1267109"/>
                  <a:pt x="1801081" y="1205746"/>
                  <a:pt x="1664598" y="1114411"/>
                </a:cubicBezTo>
                <a:cubicBezTo>
                  <a:pt x="1658854" y="1108360"/>
                  <a:pt x="1653129" y="1102250"/>
                  <a:pt x="1647442" y="1096122"/>
                </a:cubicBezTo>
                <a:cubicBezTo>
                  <a:pt x="1773896" y="1171625"/>
                  <a:pt x="1902617" y="1223229"/>
                  <a:pt x="2035373" y="1251970"/>
                </a:cubicBezTo>
                <a:cubicBezTo>
                  <a:pt x="2188416" y="1285188"/>
                  <a:pt x="2352122" y="1282729"/>
                  <a:pt x="2535810" y="1244477"/>
                </a:cubicBezTo>
                <a:cubicBezTo>
                  <a:pt x="2685549" y="1213277"/>
                  <a:pt x="2835903" y="1152778"/>
                  <a:pt x="3009003" y="1054085"/>
                </a:cubicBezTo>
                <a:cubicBezTo>
                  <a:pt x="3062797" y="1023308"/>
                  <a:pt x="3118973" y="988438"/>
                  <a:pt x="3185812" y="944327"/>
                </a:cubicBezTo>
                <a:cubicBezTo>
                  <a:pt x="3287137" y="876950"/>
                  <a:pt x="3391132" y="799871"/>
                  <a:pt x="3511899" y="702273"/>
                </a:cubicBezTo>
                <a:cubicBezTo>
                  <a:pt x="3538566" y="695280"/>
                  <a:pt x="3565290" y="688402"/>
                  <a:pt x="3592091" y="681678"/>
                </a:cubicBezTo>
                <a:close/>
                <a:moveTo>
                  <a:pt x="976959" y="680525"/>
                </a:moveTo>
                <a:cubicBezTo>
                  <a:pt x="977497" y="680660"/>
                  <a:pt x="978073" y="680775"/>
                  <a:pt x="978611" y="680890"/>
                </a:cubicBezTo>
                <a:cubicBezTo>
                  <a:pt x="980206" y="681678"/>
                  <a:pt x="981801" y="682466"/>
                  <a:pt x="983395" y="683273"/>
                </a:cubicBezTo>
                <a:cubicBezTo>
                  <a:pt x="981243" y="682350"/>
                  <a:pt x="979091" y="681447"/>
                  <a:pt x="976959" y="680525"/>
                </a:cubicBezTo>
                <a:close/>
                <a:moveTo>
                  <a:pt x="1877565" y="680237"/>
                </a:moveTo>
                <a:cubicBezTo>
                  <a:pt x="1887939" y="686827"/>
                  <a:pt x="1898122" y="693474"/>
                  <a:pt x="1908189" y="700102"/>
                </a:cubicBezTo>
                <a:cubicBezTo>
                  <a:pt x="1903078" y="697566"/>
                  <a:pt x="1897949" y="695050"/>
                  <a:pt x="1892742" y="692552"/>
                </a:cubicBezTo>
                <a:cubicBezTo>
                  <a:pt x="1888823" y="689382"/>
                  <a:pt x="1884903" y="686193"/>
                  <a:pt x="1880946" y="682984"/>
                </a:cubicBezTo>
                <a:cubicBezTo>
                  <a:pt x="1879832" y="682062"/>
                  <a:pt x="1878698" y="681159"/>
                  <a:pt x="1877565" y="680237"/>
                </a:cubicBezTo>
                <a:close/>
                <a:moveTo>
                  <a:pt x="1314823" y="678911"/>
                </a:moveTo>
                <a:cubicBezTo>
                  <a:pt x="1323507" y="691399"/>
                  <a:pt x="1332268" y="703906"/>
                  <a:pt x="1341105" y="716433"/>
                </a:cubicBezTo>
                <a:cubicBezTo>
                  <a:pt x="1332152" y="715952"/>
                  <a:pt x="1323238" y="715472"/>
                  <a:pt x="1314381" y="714953"/>
                </a:cubicBezTo>
                <a:cubicBezTo>
                  <a:pt x="1305409" y="702946"/>
                  <a:pt x="1296494" y="690938"/>
                  <a:pt x="1287657" y="678931"/>
                </a:cubicBezTo>
                <a:cubicBezTo>
                  <a:pt x="1296667" y="678931"/>
                  <a:pt x="1305735" y="678931"/>
                  <a:pt x="1314823" y="678911"/>
                </a:cubicBezTo>
                <a:close/>
                <a:moveTo>
                  <a:pt x="1342027" y="678892"/>
                </a:moveTo>
                <a:cubicBezTo>
                  <a:pt x="1405754" y="678796"/>
                  <a:pt x="1471651" y="678700"/>
                  <a:pt x="1537664" y="679949"/>
                </a:cubicBezTo>
                <a:cubicBezTo>
                  <a:pt x="1618739" y="681524"/>
                  <a:pt x="1698085" y="684233"/>
                  <a:pt x="1772379" y="694838"/>
                </a:cubicBezTo>
                <a:cubicBezTo>
                  <a:pt x="1784501" y="708863"/>
                  <a:pt x="1797123" y="722446"/>
                  <a:pt x="1810437" y="735337"/>
                </a:cubicBezTo>
                <a:cubicBezTo>
                  <a:pt x="1812532" y="737374"/>
                  <a:pt x="1814683" y="739353"/>
                  <a:pt x="1816797" y="741351"/>
                </a:cubicBezTo>
                <a:cubicBezTo>
                  <a:pt x="1748017" y="733666"/>
                  <a:pt x="1675127" y="730630"/>
                  <a:pt x="1599911" y="727499"/>
                </a:cubicBezTo>
                <a:lnTo>
                  <a:pt x="1583101" y="726807"/>
                </a:lnTo>
                <a:cubicBezTo>
                  <a:pt x="1561333" y="725904"/>
                  <a:pt x="1539643" y="725040"/>
                  <a:pt x="1518068" y="724194"/>
                </a:cubicBezTo>
                <a:cubicBezTo>
                  <a:pt x="1459625" y="721889"/>
                  <a:pt x="1402046" y="719603"/>
                  <a:pt x="1346004" y="716682"/>
                </a:cubicBezTo>
                <a:cubicBezTo>
                  <a:pt x="1337109" y="704079"/>
                  <a:pt x="1328271" y="691476"/>
                  <a:pt x="1319510" y="678911"/>
                </a:cubicBezTo>
                <a:cubicBezTo>
                  <a:pt x="1326984" y="678911"/>
                  <a:pt x="1334496" y="678892"/>
                  <a:pt x="1342027" y="678892"/>
                </a:cubicBezTo>
                <a:close/>
                <a:moveTo>
                  <a:pt x="1256091" y="678873"/>
                </a:moveTo>
                <a:cubicBezTo>
                  <a:pt x="1264948" y="678911"/>
                  <a:pt x="1273824" y="678931"/>
                  <a:pt x="1282758" y="678931"/>
                </a:cubicBezTo>
                <a:cubicBezTo>
                  <a:pt x="1291538" y="690842"/>
                  <a:pt x="1300356" y="702754"/>
                  <a:pt x="1309251" y="714665"/>
                </a:cubicBezTo>
                <a:cubicBezTo>
                  <a:pt x="1300452" y="714147"/>
                  <a:pt x="1291672" y="713628"/>
                  <a:pt x="1282969" y="713071"/>
                </a:cubicBezTo>
                <a:cubicBezTo>
                  <a:pt x="1273939" y="701659"/>
                  <a:pt x="1264987" y="690266"/>
                  <a:pt x="1256091" y="678873"/>
                </a:cubicBezTo>
                <a:close/>
                <a:moveTo>
                  <a:pt x="1224757" y="678719"/>
                </a:moveTo>
                <a:cubicBezTo>
                  <a:pt x="1233441" y="678796"/>
                  <a:pt x="1242182" y="678835"/>
                  <a:pt x="1250962" y="678873"/>
                </a:cubicBezTo>
                <a:cubicBezTo>
                  <a:pt x="1259780" y="690150"/>
                  <a:pt x="1268656" y="701428"/>
                  <a:pt x="1277571" y="712725"/>
                </a:cubicBezTo>
                <a:cubicBezTo>
                  <a:pt x="1268906" y="712168"/>
                  <a:pt x="1260318" y="711572"/>
                  <a:pt x="1251749" y="710957"/>
                </a:cubicBezTo>
                <a:cubicBezTo>
                  <a:pt x="1242700" y="700218"/>
                  <a:pt x="1233690" y="689459"/>
                  <a:pt x="1224757" y="678719"/>
                </a:cubicBezTo>
                <a:close/>
                <a:moveTo>
                  <a:pt x="1193671" y="678431"/>
                </a:moveTo>
                <a:cubicBezTo>
                  <a:pt x="1202202" y="678527"/>
                  <a:pt x="1210751" y="678623"/>
                  <a:pt x="1219377" y="678681"/>
                </a:cubicBezTo>
                <a:cubicBezTo>
                  <a:pt x="1228214" y="689305"/>
                  <a:pt x="1237091" y="699930"/>
                  <a:pt x="1246024" y="710554"/>
                </a:cubicBezTo>
                <a:cubicBezTo>
                  <a:pt x="1237552" y="709939"/>
                  <a:pt x="1229099" y="709305"/>
                  <a:pt x="1220722" y="708633"/>
                </a:cubicBezTo>
                <a:cubicBezTo>
                  <a:pt x="1211654" y="698546"/>
                  <a:pt x="1202644" y="688479"/>
                  <a:pt x="1193671" y="678431"/>
                </a:cubicBezTo>
                <a:close/>
                <a:moveTo>
                  <a:pt x="1847959" y="677970"/>
                </a:moveTo>
                <a:cubicBezTo>
                  <a:pt x="1850937" y="679219"/>
                  <a:pt x="1853895" y="680468"/>
                  <a:pt x="1856816" y="681774"/>
                </a:cubicBezTo>
                <a:cubicBezTo>
                  <a:pt x="1867863" y="686692"/>
                  <a:pt x="1878640" y="691707"/>
                  <a:pt x="1889207" y="696779"/>
                </a:cubicBezTo>
                <a:cubicBezTo>
                  <a:pt x="1902886" y="707864"/>
                  <a:pt x="1916431" y="718757"/>
                  <a:pt x="1930090" y="729324"/>
                </a:cubicBezTo>
                <a:cubicBezTo>
                  <a:pt x="1925191" y="727480"/>
                  <a:pt x="1920254" y="725635"/>
                  <a:pt x="1915259" y="723791"/>
                </a:cubicBezTo>
                <a:cubicBezTo>
                  <a:pt x="1905941" y="720371"/>
                  <a:pt x="1896450" y="717220"/>
                  <a:pt x="1886844" y="714262"/>
                </a:cubicBezTo>
                <a:cubicBezTo>
                  <a:pt x="1873703" y="702523"/>
                  <a:pt x="1860850" y="690381"/>
                  <a:pt x="1847959" y="677970"/>
                </a:cubicBezTo>
                <a:close/>
                <a:moveTo>
                  <a:pt x="1162778" y="677951"/>
                </a:moveTo>
                <a:cubicBezTo>
                  <a:pt x="1171135" y="678105"/>
                  <a:pt x="1179531" y="678239"/>
                  <a:pt x="1188004" y="678354"/>
                </a:cubicBezTo>
                <a:cubicBezTo>
                  <a:pt x="1196822" y="688268"/>
                  <a:pt x="1205717" y="698200"/>
                  <a:pt x="1214632" y="708133"/>
                </a:cubicBezTo>
                <a:cubicBezTo>
                  <a:pt x="1206294" y="707441"/>
                  <a:pt x="1198013" y="706730"/>
                  <a:pt x="1189790" y="705981"/>
                </a:cubicBezTo>
                <a:cubicBezTo>
                  <a:pt x="1180741" y="696625"/>
                  <a:pt x="1171731" y="687288"/>
                  <a:pt x="1162778" y="677951"/>
                </a:cubicBezTo>
                <a:close/>
                <a:moveTo>
                  <a:pt x="1132269" y="677221"/>
                </a:moveTo>
                <a:cubicBezTo>
                  <a:pt x="1140358" y="677451"/>
                  <a:pt x="1148523" y="677644"/>
                  <a:pt x="1156726" y="677816"/>
                </a:cubicBezTo>
                <a:cubicBezTo>
                  <a:pt x="1165526" y="687000"/>
                  <a:pt x="1174383" y="696202"/>
                  <a:pt x="1183278" y="705405"/>
                </a:cubicBezTo>
                <a:cubicBezTo>
                  <a:pt x="1175170" y="704656"/>
                  <a:pt x="1167140" y="703868"/>
                  <a:pt x="1159147" y="703042"/>
                </a:cubicBezTo>
                <a:cubicBezTo>
                  <a:pt x="1150137" y="694435"/>
                  <a:pt x="1141184" y="685828"/>
                  <a:pt x="1132269" y="677221"/>
                </a:cubicBezTo>
                <a:close/>
                <a:moveTo>
                  <a:pt x="1102087" y="676241"/>
                </a:moveTo>
                <a:cubicBezTo>
                  <a:pt x="1109926" y="676529"/>
                  <a:pt x="1117822" y="676798"/>
                  <a:pt x="1125776" y="677029"/>
                </a:cubicBezTo>
                <a:cubicBezTo>
                  <a:pt x="1134498" y="685444"/>
                  <a:pt x="1143278" y="693878"/>
                  <a:pt x="1152077" y="702312"/>
                </a:cubicBezTo>
                <a:cubicBezTo>
                  <a:pt x="1144238" y="701486"/>
                  <a:pt x="1136439" y="700660"/>
                  <a:pt x="1128715" y="699756"/>
                </a:cubicBezTo>
                <a:cubicBezTo>
                  <a:pt x="1119801" y="691899"/>
                  <a:pt x="1110906" y="684060"/>
                  <a:pt x="1102087" y="676241"/>
                </a:cubicBezTo>
                <a:close/>
                <a:moveTo>
                  <a:pt x="1072308" y="674915"/>
                </a:moveTo>
                <a:cubicBezTo>
                  <a:pt x="1079839" y="675299"/>
                  <a:pt x="1087429" y="675645"/>
                  <a:pt x="1095056" y="675953"/>
                </a:cubicBezTo>
                <a:cubicBezTo>
                  <a:pt x="1103644" y="683561"/>
                  <a:pt x="1112250" y="691169"/>
                  <a:pt x="1120934" y="698834"/>
                </a:cubicBezTo>
                <a:cubicBezTo>
                  <a:pt x="1113384" y="697931"/>
                  <a:pt x="1105910" y="697009"/>
                  <a:pt x="1098476" y="696029"/>
                </a:cubicBezTo>
                <a:cubicBezTo>
                  <a:pt x="1089792" y="689036"/>
                  <a:pt x="1081050" y="681985"/>
                  <a:pt x="1072308" y="674915"/>
                </a:cubicBezTo>
                <a:close/>
                <a:moveTo>
                  <a:pt x="1042952" y="673244"/>
                </a:moveTo>
                <a:cubicBezTo>
                  <a:pt x="1050099" y="673705"/>
                  <a:pt x="1057323" y="674128"/>
                  <a:pt x="1064585" y="674512"/>
                </a:cubicBezTo>
                <a:cubicBezTo>
                  <a:pt x="1073020" y="681332"/>
                  <a:pt x="1081434" y="688133"/>
                  <a:pt x="1089811" y="694877"/>
                </a:cubicBezTo>
                <a:cubicBezTo>
                  <a:pt x="1082645" y="693916"/>
                  <a:pt x="1075517" y="692898"/>
                  <a:pt x="1068466" y="691841"/>
                </a:cubicBezTo>
                <a:cubicBezTo>
                  <a:pt x="1060013" y="685693"/>
                  <a:pt x="1051521" y="679507"/>
                  <a:pt x="1042952" y="673244"/>
                </a:cubicBezTo>
                <a:close/>
                <a:moveTo>
                  <a:pt x="3482774" y="672418"/>
                </a:moveTo>
                <a:cubicBezTo>
                  <a:pt x="3461084" y="689247"/>
                  <a:pt x="3439969" y="705424"/>
                  <a:pt x="3419354" y="721005"/>
                </a:cubicBezTo>
                <a:cubicBezTo>
                  <a:pt x="3390518" y="728805"/>
                  <a:pt x="3361776" y="736644"/>
                  <a:pt x="3333150" y="744463"/>
                </a:cubicBezTo>
                <a:cubicBezTo>
                  <a:pt x="3356416" y="728190"/>
                  <a:pt x="3380219" y="711207"/>
                  <a:pt x="3404657" y="693494"/>
                </a:cubicBezTo>
                <a:cubicBezTo>
                  <a:pt x="3430632" y="686308"/>
                  <a:pt x="3456684" y="679257"/>
                  <a:pt x="3482774" y="672418"/>
                </a:cubicBezTo>
                <a:close/>
                <a:moveTo>
                  <a:pt x="1014134" y="671150"/>
                </a:moveTo>
                <a:cubicBezTo>
                  <a:pt x="1020801" y="671688"/>
                  <a:pt x="1027525" y="672206"/>
                  <a:pt x="1034326" y="672667"/>
                </a:cubicBezTo>
                <a:cubicBezTo>
                  <a:pt x="1042453" y="678604"/>
                  <a:pt x="1050560" y="684521"/>
                  <a:pt x="1058572" y="690362"/>
                </a:cubicBezTo>
                <a:cubicBezTo>
                  <a:pt x="1051867" y="689344"/>
                  <a:pt x="1045238" y="688248"/>
                  <a:pt x="1038649" y="687153"/>
                </a:cubicBezTo>
                <a:cubicBezTo>
                  <a:pt x="1035805" y="685290"/>
                  <a:pt x="1032943" y="683426"/>
                  <a:pt x="1030100" y="681563"/>
                </a:cubicBezTo>
                <a:cubicBezTo>
                  <a:pt x="1024758" y="678085"/>
                  <a:pt x="1019437" y="674608"/>
                  <a:pt x="1014134" y="671150"/>
                </a:cubicBezTo>
                <a:close/>
                <a:moveTo>
                  <a:pt x="985989" y="668594"/>
                </a:moveTo>
                <a:cubicBezTo>
                  <a:pt x="992021" y="669190"/>
                  <a:pt x="998092" y="669766"/>
                  <a:pt x="1004221" y="670304"/>
                </a:cubicBezTo>
                <a:cubicBezTo>
                  <a:pt x="1011771" y="675223"/>
                  <a:pt x="1019341" y="680160"/>
                  <a:pt x="1026949" y="685136"/>
                </a:cubicBezTo>
                <a:cubicBezTo>
                  <a:pt x="1020935" y="684080"/>
                  <a:pt x="1014960" y="682965"/>
                  <a:pt x="1009024" y="681851"/>
                </a:cubicBezTo>
                <a:cubicBezTo>
                  <a:pt x="1001320" y="677413"/>
                  <a:pt x="993635" y="672994"/>
                  <a:pt x="985989" y="668594"/>
                </a:cubicBezTo>
                <a:close/>
                <a:moveTo>
                  <a:pt x="3281489" y="668056"/>
                </a:moveTo>
                <a:cubicBezTo>
                  <a:pt x="3270596" y="674781"/>
                  <a:pt x="3259683" y="681486"/>
                  <a:pt x="3248713" y="688152"/>
                </a:cubicBezTo>
                <a:cubicBezTo>
                  <a:pt x="3234400" y="696856"/>
                  <a:pt x="3220260" y="705328"/>
                  <a:pt x="3206254" y="713609"/>
                </a:cubicBezTo>
                <a:cubicBezTo>
                  <a:pt x="3193381" y="717643"/>
                  <a:pt x="3180510" y="721678"/>
                  <a:pt x="3167773" y="725635"/>
                </a:cubicBezTo>
                <a:cubicBezTo>
                  <a:pt x="3152287" y="730458"/>
                  <a:pt x="3136706" y="735280"/>
                  <a:pt x="3121068" y="740064"/>
                </a:cubicBezTo>
                <a:cubicBezTo>
                  <a:pt x="3138147" y="730899"/>
                  <a:pt x="3155457" y="721447"/>
                  <a:pt x="3173017" y="711630"/>
                </a:cubicBezTo>
                <a:cubicBezTo>
                  <a:pt x="3182527" y="706327"/>
                  <a:pt x="3192018" y="700967"/>
                  <a:pt x="3201509" y="695588"/>
                </a:cubicBezTo>
                <a:cubicBezTo>
                  <a:pt x="3219338" y="689497"/>
                  <a:pt x="3236993" y="683445"/>
                  <a:pt x="3254400" y="677432"/>
                </a:cubicBezTo>
                <a:cubicBezTo>
                  <a:pt x="3263391" y="674320"/>
                  <a:pt x="3272440" y="671188"/>
                  <a:pt x="3281489" y="668056"/>
                </a:cubicBezTo>
                <a:close/>
                <a:moveTo>
                  <a:pt x="958861" y="665597"/>
                </a:moveTo>
                <a:cubicBezTo>
                  <a:pt x="963933" y="666212"/>
                  <a:pt x="969063" y="666789"/>
                  <a:pt x="974211" y="667365"/>
                </a:cubicBezTo>
                <a:cubicBezTo>
                  <a:pt x="980897" y="671207"/>
                  <a:pt x="987621" y="675069"/>
                  <a:pt x="994365" y="678950"/>
                </a:cubicBezTo>
                <a:cubicBezTo>
                  <a:pt x="989293" y="677912"/>
                  <a:pt x="984278" y="676856"/>
                  <a:pt x="979303" y="675761"/>
                </a:cubicBezTo>
                <a:cubicBezTo>
                  <a:pt x="972482" y="672360"/>
                  <a:pt x="965662" y="668979"/>
                  <a:pt x="958861" y="665597"/>
                </a:cubicBezTo>
                <a:close/>
                <a:moveTo>
                  <a:pt x="3384446" y="663772"/>
                </a:moveTo>
                <a:cubicBezTo>
                  <a:pt x="3359336" y="681236"/>
                  <a:pt x="3334879" y="697970"/>
                  <a:pt x="3311018" y="713973"/>
                </a:cubicBezTo>
                <a:cubicBezTo>
                  <a:pt x="3287887" y="720602"/>
                  <a:pt x="3264832" y="727249"/>
                  <a:pt x="3241873" y="733858"/>
                </a:cubicBezTo>
                <a:cubicBezTo>
                  <a:pt x="3236705" y="735357"/>
                  <a:pt x="3231499" y="736855"/>
                  <a:pt x="3226293" y="738354"/>
                </a:cubicBezTo>
                <a:cubicBezTo>
                  <a:pt x="3252171" y="722388"/>
                  <a:pt x="3278587" y="705674"/>
                  <a:pt x="3305561" y="688210"/>
                </a:cubicBezTo>
                <a:cubicBezTo>
                  <a:pt x="3331767" y="679987"/>
                  <a:pt x="3358068" y="671803"/>
                  <a:pt x="3384446" y="663772"/>
                </a:cubicBezTo>
                <a:close/>
                <a:moveTo>
                  <a:pt x="933539" y="662216"/>
                </a:moveTo>
                <a:cubicBezTo>
                  <a:pt x="937017" y="662716"/>
                  <a:pt x="940532" y="663215"/>
                  <a:pt x="944068" y="663696"/>
                </a:cubicBezTo>
                <a:cubicBezTo>
                  <a:pt x="949044" y="666174"/>
                  <a:pt x="954039" y="668652"/>
                  <a:pt x="959034" y="671131"/>
                </a:cubicBezTo>
                <a:cubicBezTo>
                  <a:pt x="955614" y="670324"/>
                  <a:pt x="952233" y="669497"/>
                  <a:pt x="948851" y="668652"/>
                </a:cubicBezTo>
                <a:cubicBezTo>
                  <a:pt x="943741" y="666500"/>
                  <a:pt x="938630" y="664349"/>
                  <a:pt x="933539" y="662216"/>
                </a:cubicBezTo>
                <a:close/>
                <a:moveTo>
                  <a:pt x="3678602" y="660621"/>
                </a:moveTo>
                <a:cubicBezTo>
                  <a:pt x="3574550" y="755145"/>
                  <a:pt x="3454590" y="859544"/>
                  <a:pt x="3330729" y="954874"/>
                </a:cubicBezTo>
                <a:cubicBezTo>
                  <a:pt x="3261738" y="1007765"/>
                  <a:pt x="3203488" y="1050089"/>
                  <a:pt x="3147446" y="1088053"/>
                </a:cubicBezTo>
                <a:cubicBezTo>
                  <a:pt x="2964009" y="1212067"/>
                  <a:pt x="2805221" y="1290298"/>
                  <a:pt x="2647739" y="1334236"/>
                </a:cubicBezTo>
                <a:cubicBezTo>
                  <a:pt x="2460325" y="1385974"/>
                  <a:pt x="2289933" y="1391796"/>
                  <a:pt x="2126880" y="1351988"/>
                </a:cubicBezTo>
                <a:cubicBezTo>
                  <a:pt x="1978178" y="1315735"/>
                  <a:pt x="1836489" y="1248627"/>
                  <a:pt x="1695722" y="1146553"/>
                </a:cubicBezTo>
                <a:cubicBezTo>
                  <a:pt x="1689939" y="1140713"/>
                  <a:pt x="1684195" y="1134815"/>
                  <a:pt x="1678470" y="1128897"/>
                </a:cubicBezTo>
                <a:cubicBezTo>
                  <a:pt x="1808824" y="1213604"/>
                  <a:pt x="1944000" y="1272489"/>
                  <a:pt x="2080637" y="1303977"/>
                </a:cubicBezTo>
                <a:cubicBezTo>
                  <a:pt x="2178561" y="1326571"/>
                  <a:pt x="2279962" y="1333602"/>
                  <a:pt x="2387166" y="1325015"/>
                </a:cubicBezTo>
                <a:cubicBezTo>
                  <a:pt x="2453178" y="1319712"/>
                  <a:pt x="2521401" y="1308492"/>
                  <a:pt x="2592332" y="1291336"/>
                </a:cubicBezTo>
                <a:cubicBezTo>
                  <a:pt x="2746451" y="1253449"/>
                  <a:pt x="2901205" y="1183998"/>
                  <a:pt x="3079377" y="1072760"/>
                </a:cubicBezTo>
                <a:cubicBezTo>
                  <a:pt x="3134304" y="1038389"/>
                  <a:pt x="3191557" y="999773"/>
                  <a:pt x="3259529" y="951224"/>
                </a:cubicBezTo>
                <a:cubicBezTo>
                  <a:pt x="3364408" y="875912"/>
                  <a:pt x="3473014" y="789592"/>
                  <a:pt x="3601178" y="679392"/>
                </a:cubicBezTo>
                <a:cubicBezTo>
                  <a:pt x="3626942" y="672956"/>
                  <a:pt x="3652743" y="666692"/>
                  <a:pt x="3678602" y="660621"/>
                </a:cubicBezTo>
                <a:close/>
                <a:moveTo>
                  <a:pt x="912598" y="658931"/>
                </a:moveTo>
                <a:cubicBezTo>
                  <a:pt x="912694" y="658950"/>
                  <a:pt x="912790" y="658969"/>
                  <a:pt x="912906" y="658969"/>
                </a:cubicBezTo>
                <a:cubicBezTo>
                  <a:pt x="913136" y="659085"/>
                  <a:pt x="913367" y="659180"/>
                  <a:pt x="913616" y="659277"/>
                </a:cubicBezTo>
                <a:cubicBezTo>
                  <a:pt x="913271" y="659161"/>
                  <a:pt x="912925" y="659046"/>
                  <a:pt x="912598" y="658931"/>
                </a:cubicBezTo>
                <a:close/>
                <a:moveTo>
                  <a:pt x="1793166" y="658719"/>
                </a:moveTo>
                <a:cubicBezTo>
                  <a:pt x="1807133" y="662773"/>
                  <a:pt x="1820851" y="667346"/>
                  <a:pt x="1834261" y="672475"/>
                </a:cubicBezTo>
                <a:cubicBezTo>
                  <a:pt x="1847421" y="685271"/>
                  <a:pt x="1860811" y="698085"/>
                  <a:pt x="1874548" y="710631"/>
                </a:cubicBezTo>
                <a:cubicBezTo>
                  <a:pt x="1860312" y="706596"/>
                  <a:pt x="1845788" y="703023"/>
                  <a:pt x="1831033" y="699872"/>
                </a:cubicBezTo>
                <a:cubicBezTo>
                  <a:pt x="1818026" y="686443"/>
                  <a:pt x="1805462" y="672648"/>
                  <a:pt x="1793166" y="658719"/>
                </a:cubicBezTo>
                <a:close/>
                <a:moveTo>
                  <a:pt x="3567883" y="650996"/>
                </a:moveTo>
                <a:cubicBezTo>
                  <a:pt x="3549113" y="666520"/>
                  <a:pt x="3530727" y="681543"/>
                  <a:pt x="3512725" y="696106"/>
                </a:cubicBezTo>
                <a:cubicBezTo>
                  <a:pt x="3485271" y="703311"/>
                  <a:pt x="3457894" y="710611"/>
                  <a:pt x="3430594" y="717970"/>
                </a:cubicBezTo>
                <a:cubicBezTo>
                  <a:pt x="3451036" y="702465"/>
                  <a:pt x="3471977" y="686366"/>
                  <a:pt x="3493495" y="669632"/>
                </a:cubicBezTo>
                <a:cubicBezTo>
                  <a:pt x="3518278" y="663196"/>
                  <a:pt x="3543080" y="656971"/>
                  <a:pt x="3567883" y="650996"/>
                </a:cubicBezTo>
                <a:close/>
                <a:moveTo>
                  <a:pt x="3272343" y="649133"/>
                </a:moveTo>
                <a:cubicBezTo>
                  <a:pt x="3249212" y="662735"/>
                  <a:pt x="3226023" y="676126"/>
                  <a:pt x="3202738" y="689363"/>
                </a:cubicBezTo>
                <a:cubicBezTo>
                  <a:pt x="3177379" y="698028"/>
                  <a:pt x="3151595" y="706730"/>
                  <a:pt x="3125409" y="715414"/>
                </a:cubicBezTo>
                <a:cubicBezTo>
                  <a:pt x="3150040" y="702638"/>
                  <a:pt x="3174535" y="689632"/>
                  <a:pt x="3199011" y="676414"/>
                </a:cubicBezTo>
                <a:cubicBezTo>
                  <a:pt x="3223257" y="667480"/>
                  <a:pt x="3247694" y="658374"/>
                  <a:pt x="3272343" y="649133"/>
                </a:cubicBezTo>
                <a:close/>
                <a:moveTo>
                  <a:pt x="1000494" y="647922"/>
                </a:moveTo>
                <a:cubicBezTo>
                  <a:pt x="1009159" y="654262"/>
                  <a:pt x="1017765" y="660564"/>
                  <a:pt x="1026334" y="666827"/>
                </a:cubicBezTo>
                <a:cubicBezTo>
                  <a:pt x="1019129" y="666308"/>
                  <a:pt x="1011963" y="665732"/>
                  <a:pt x="1004874" y="665117"/>
                </a:cubicBezTo>
                <a:cubicBezTo>
                  <a:pt x="996113" y="659392"/>
                  <a:pt x="987391" y="653705"/>
                  <a:pt x="978726" y="648038"/>
                </a:cubicBezTo>
                <a:cubicBezTo>
                  <a:pt x="985912" y="648038"/>
                  <a:pt x="993174" y="647999"/>
                  <a:pt x="1000494" y="647922"/>
                </a:cubicBezTo>
                <a:close/>
                <a:moveTo>
                  <a:pt x="949735" y="647769"/>
                </a:moveTo>
                <a:cubicBezTo>
                  <a:pt x="956440" y="647903"/>
                  <a:pt x="963222" y="647980"/>
                  <a:pt x="970062" y="648018"/>
                </a:cubicBezTo>
                <a:cubicBezTo>
                  <a:pt x="978304" y="653398"/>
                  <a:pt x="986565" y="658777"/>
                  <a:pt x="994864" y="664214"/>
                </a:cubicBezTo>
                <a:cubicBezTo>
                  <a:pt x="988102" y="663561"/>
                  <a:pt x="981416" y="662869"/>
                  <a:pt x="974788" y="662158"/>
                </a:cubicBezTo>
                <a:cubicBezTo>
                  <a:pt x="968102" y="658316"/>
                  <a:pt x="961435" y="654493"/>
                  <a:pt x="954827" y="650689"/>
                </a:cubicBezTo>
                <a:cubicBezTo>
                  <a:pt x="953116" y="649709"/>
                  <a:pt x="951445" y="648748"/>
                  <a:pt x="949735" y="647769"/>
                </a:cubicBezTo>
                <a:close/>
                <a:moveTo>
                  <a:pt x="1031099" y="647384"/>
                </a:moveTo>
                <a:cubicBezTo>
                  <a:pt x="1039955" y="654589"/>
                  <a:pt x="1048812" y="661755"/>
                  <a:pt x="1057611" y="668883"/>
                </a:cubicBezTo>
                <a:cubicBezTo>
                  <a:pt x="1050041" y="668441"/>
                  <a:pt x="1042510" y="667980"/>
                  <a:pt x="1035056" y="667461"/>
                </a:cubicBezTo>
                <a:cubicBezTo>
                  <a:pt x="1026142" y="660967"/>
                  <a:pt x="1017208" y="654416"/>
                  <a:pt x="1008198" y="647826"/>
                </a:cubicBezTo>
                <a:cubicBezTo>
                  <a:pt x="1015767" y="647711"/>
                  <a:pt x="1023395" y="647577"/>
                  <a:pt x="1031099" y="647384"/>
                </a:cubicBezTo>
                <a:close/>
                <a:moveTo>
                  <a:pt x="921244" y="646923"/>
                </a:moveTo>
                <a:cubicBezTo>
                  <a:pt x="927334" y="647173"/>
                  <a:pt x="933482" y="647384"/>
                  <a:pt x="939706" y="647538"/>
                </a:cubicBezTo>
                <a:cubicBezTo>
                  <a:pt x="943952" y="649978"/>
                  <a:pt x="948160" y="652399"/>
                  <a:pt x="952444" y="654858"/>
                </a:cubicBezTo>
                <a:cubicBezTo>
                  <a:pt x="955864" y="656817"/>
                  <a:pt x="959303" y="658796"/>
                  <a:pt x="962742" y="660775"/>
                </a:cubicBezTo>
                <a:cubicBezTo>
                  <a:pt x="956613" y="660045"/>
                  <a:pt x="950542" y="659296"/>
                  <a:pt x="944548" y="658489"/>
                </a:cubicBezTo>
                <a:cubicBezTo>
                  <a:pt x="936748" y="654608"/>
                  <a:pt x="928967" y="650766"/>
                  <a:pt x="921244" y="646923"/>
                </a:cubicBezTo>
                <a:close/>
                <a:moveTo>
                  <a:pt x="1061896" y="646462"/>
                </a:moveTo>
                <a:cubicBezTo>
                  <a:pt x="1070829" y="654416"/>
                  <a:pt x="1079820" y="662427"/>
                  <a:pt x="1088870" y="670458"/>
                </a:cubicBezTo>
                <a:cubicBezTo>
                  <a:pt x="1080973" y="670112"/>
                  <a:pt x="1073154" y="669728"/>
                  <a:pt x="1065373" y="669305"/>
                </a:cubicBezTo>
                <a:cubicBezTo>
                  <a:pt x="1056305" y="661966"/>
                  <a:pt x="1047217" y="654608"/>
                  <a:pt x="1038092" y="647211"/>
                </a:cubicBezTo>
                <a:cubicBezTo>
                  <a:pt x="1045950" y="647000"/>
                  <a:pt x="1053903" y="646750"/>
                  <a:pt x="1061896" y="646462"/>
                </a:cubicBezTo>
                <a:close/>
                <a:moveTo>
                  <a:pt x="1740121" y="645924"/>
                </a:moveTo>
                <a:cubicBezTo>
                  <a:pt x="1754665" y="648806"/>
                  <a:pt x="1769035" y="652111"/>
                  <a:pt x="1783137" y="655915"/>
                </a:cubicBezTo>
                <a:cubicBezTo>
                  <a:pt x="1795509" y="670055"/>
                  <a:pt x="1808151" y="684118"/>
                  <a:pt x="1821216" y="697835"/>
                </a:cubicBezTo>
                <a:cubicBezTo>
                  <a:pt x="1806326" y="694877"/>
                  <a:pt x="1791206" y="692283"/>
                  <a:pt x="1775856" y="690054"/>
                </a:cubicBezTo>
                <a:cubicBezTo>
                  <a:pt x="1763483" y="675722"/>
                  <a:pt x="1751649" y="660910"/>
                  <a:pt x="1740121" y="645924"/>
                </a:cubicBezTo>
                <a:close/>
                <a:moveTo>
                  <a:pt x="893329" y="645425"/>
                </a:moveTo>
                <a:cubicBezTo>
                  <a:pt x="898535" y="645770"/>
                  <a:pt x="903780" y="646097"/>
                  <a:pt x="909102" y="646366"/>
                </a:cubicBezTo>
                <a:cubicBezTo>
                  <a:pt x="915711" y="649651"/>
                  <a:pt x="922358" y="652937"/>
                  <a:pt x="929044" y="656241"/>
                </a:cubicBezTo>
                <a:cubicBezTo>
                  <a:pt x="923703" y="655453"/>
                  <a:pt x="918439" y="654608"/>
                  <a:pt x="913232" y="653724"/>
                </a:cubicBezTo>
                <a:cubicBezTo>
                  <a:pt x="906566" y="650939"/>
                  <a:pt x="899938" y="648172"/>
                  <a:pt x="893329" y="645425"/>
                </a:cubicBezTo>
                <a:close/>
                <a:moveTo>
                  <a:pt x="1092942" y="645252"/>
                </a:moveTo>
                <a:cubicBezTo>
                  <a:pt x="1101972" y="654032"/>
                  <a:pt x="1111040" y="662812"/>
                  <a:pt x="1120166" y="671630"/>
                </a:cubicBezTo>
                <a:cubicBezTo>
                  <a:pt x="1112020" y="671361"/>
                  <a:pt x="1103931" y="671073"/>
                  <a:pt x="1095901" y="670746"/>
                </a:cubicBezTo>
                <a:cubicBezTo>
                  <a:pt x="1086641" y="662543"/>
                  <a:pt x="1077457" y="654358"/>
                  <a:pt x="1068331" y="646232"/>
                </a:cubicBezTo>
                <a:cubicBezTo>
                  <a:pt x="1076477" y="645944"/>
                  <a:pt x="1084681" y="645598"/>
                  <a:pt x="1092942" y="645252"/>
                </a:cubicBezTo>
                <a:close/>
                <a:moveTo>
                  <a:pt x="1124239" y="643792"/>
                </a:moveTo>
                <a:cubicBezTo>
                  <a:pt x="1133307" y="653340"/>
                  <a:pt x="1142433" y="662889"/>
                  <a:pt x="1151597" y="672456"/>
                </a:cubicBezTo>
                <a:cubicBezTo>
                  <a:pt x="1143220" y="672283"/>
                  <a:pt x="1134902" y="672072"/>
                  <a:pt x="1126640" y="671822"/>
                </a:cubicBezTo>
                <a:cubicBezTo>
                  <a:pt x="1117361" y="662850"/>
                  <a:pt x="1108139" y="653916"/>
                  <a:pt x="1098937" y="644983"/>
                </a:cubicBezTo>
                <a:cubicBezTo>
                  <a:pt x="1107313" y="644618"/>
                  <a:pt x="1115747" y="644214"/>
                  <a:pt x="1124239" y="643792"/>
                </a:cubicBezTo>
                <a:close/>
                <a:moveTo>
                  <a:pt x="866259" y="643196"/>
                </a:moveTo>
                <a:cubicBezTo>
                  <a:pt x="869966" y="643561"/>
                  <a:pt x="873732" y="643907"/>
                  <a:pt x="877517" y="644234"/>
                </a:cubicBezTo>
                <a:cubicBezTo>
                  <a:pt x="881821" y="646020"/>
                  <a:pt x="886143" y="647826"/>
                  <a:pt x="890466" y="649632"/>
                </a:cubicBezTo>
                <a:cubicBezTo>
                  <a:pt x="886585" y="648902"/>
                  <a:pt x="882685" y="648172"/>
                  <a:pt x="878804" y="647442"/>
                </a:cubicBezTo>
                <a:cubicBezTo>
                  <a:pt x="874616" y="646020"/>
                  <a:pt x="870428" y="644618"/>
                  <a:pt x="866259" y="643196"/>
                </a:cubicBezTo>
                <a:close/>
                <a:moveTo>
                  <a:pt x="1155900" y="642159"/>
                </a:moveTo>
                <a:cubicBezTo>
                  <a:pt x="1164988" y="652437"/>
                  <a:pt x="1174094" y="662735"/>
                  <a:pt x="1183278" y="673052"/>
                </a:cubicBezTo>
                <a:cubicBezTo>
                  <a:pt x="1174671" y="672917"/>
                  <a:pt x="1166141" y="672783"/>
                  <a:pt x="1157648" y="672591"/>
                </a:cubicBezTo>
                <a:cubicBezTo>
                  <a:pt x="1148350" y="662889"/>
                  <a:pt x="1139090" y="653186"/>
                  <a:pt x="1129868" y="643504"/>
                </a:cubicBezTo>
                <a:cubicBezTo>
                  <a:pt x="1138494" y="643081"/>
                  <a:pt x="1147178" y="642620"/>
                  <a:pt x="1155900" y="642159"/>
                </a:cubicBezTo>
                <a:close/>
                <a:moveTo>
                  <a:pt x="3761753" y="641890"/>
                </a:moveTo>
                <a:cubicBezTo>
                  <a:pt x="3652494" y="746480"/>
                  <a:pt x="3531246" y="857949"/>
                  <a:pt x="3404408" y="961925"/>
                </a:cubicBezTo>
                <a:cubicBezTo>
                  <a:pt x="3334361" y="1019177"/>
                  <a:pt x="3275053" y="1065248"/>
                  <a:pt x="3217743" y="1106880"/>
                </a:cubicBezTo>
                <a:cubicBezTo>
                  <a:pt x="3029022" y="1243843"/>
                  <a:pt x="2865815" y="1331028"/>
                  <a:pt x="2704146" y="1381210"/>
                </a:cubicBezTo>
                <a:cubicBezTo>
                  <a:pt x="2514292" y="1439788"/>
                  <a:pt x="2340288" y="1447261"/>
                  <a:pt x="2172163" y="1404092"/>
                </a:cubicBezTo>
                <a:cubicBezTo>
                  <a:pt x="2017890" y="1364495"/>
                  <a:pt x="1870610" y="1289491"/>
                  <a:pt x="1723637" y="1174295"/>
                </a:cubicBezTo>
                <a:cubicBezTo>
                  <a:pt x="1719602" y="1170376"/>
                  <a:pt x="1715607" y="1166438"/>
                  <a:pt x="1711610" y="1162480"/>
                </a:cubicBezTo>
                <a:cubicBezTo>
                  <a:pt x="1847363" y="1257791"/>
                  <a:pt x="1983058" y="1321153"/>
                  <a:pt x="2125900" y="1355984"/>
                </a:cubicBezTo>
                <a:cubicBezTo>
                  <a:pt x="2222364" y="1379519"/>
                  <a:pt x="2321364" y="1387185"/>
                  <a:pt x="2424898" y="1378885"/>
                </a:cubicBezTo>
                <a:cubicBezTo>
                  <a:pt x="2497117" y="1373083"/>
                  <a:pt x="2571525" y="1359539"/>
                  <a:pt x="2648834" y="1338194"/>
                </a:cubicBezTo>
                <a:cubicBezTo>
                  <a:pt x="2806777" y="1294141"/>
                  <a:pt x="2965930" y="1215736"/>
                  <a:pt x="3149732" y="1091453"/>
                </a:cubicBezTo>
                <a:cubicBezTo>
                  <a:pt x="3205869" y="1053451"/>
                  <a:pt x="3264160" y="1011069"/>
                  <a:pt x="3333246" y="958121"/>
                </a:cubicBezTo>
                <a:cubicBezTo>
                  <a:pt x="3459373" y="861061"/>
                  <a:pt x="3581447" y="754569"/>
                  <a:pt x="3686806" y="658700"/>
                </a:cubicBezTo>
                <a:cubicBezTo>
                  <a:pt x="3711763" y="652898"/>
                  <a:pt x="3736739" y="647269"/>
                  <a:pt x="3761753" y="641890"/>
                </a:cubicBezTo>
                <a:close/>
                <a:moveTo>
                  <a:pt x="842916" y="640814"/>
                </a:moveTo>
                <a:cubicBezTo>
                  <a:pt x="843089" y="640833"/>
                  <a:pt x="843281" y="640852"/>
                  <a:pt x="843473" y="640871"/>
                </a:cubicBezTo>
                <a:cubicBezTo>
                  <a:pt x="843704" y="640948"/>
                  <a:pt x="843934" y="641025"/>
                  <a:pt x="844146" y="641102"/>
                </a:cubicBezTo>
                <a:cubicBezTo>
                  <a:pt x="844011" y="641083"/>
                  <a:pt x="843858" y="641044"/>
                  <a:pt x="843704" y="641025"/>
                </a:cubicBezTo>
                <a:cubicBezTo>
                  <a:pt x="843435" y="640948"/>
                  <a:pt x="843166" y="640871"/>
                  <a:pt x="842916" y="640814"/>
                </a:cubicBezTo>
                <a:close/>
                <a:moveTo>
                  <a:pt x="1187658" y="640410"/>
                </a:moveTo>
                <a:cubicBezTo>
                  <a:pt x="1196726" y="651400"/>
                  <a:pt x="1205813" y="662389"/>
                  <a:pt x="1214978" y="673417"/>
                </a:cubicBezTo>
                <a:cubicBezTo>
                  <a:pt x="1206255" y="673340"/>
                  <a:pt x="1197571" y="673244"/>
                  <a:pt x="1188964" y="673128"/>
                </a:cubicBezTo>
                <a:cubicBezTo>
                  <a:pt x="1179666" y="662696"/>
                  <a:pt x="1170425" y="652264"/>
                  <a:pt x="1161241" y="641871"/>
                </a:cubicBezTo>
                <a:cubicBezTo>
                  <a:pt x="1170002" y="641390"/>
                  <a:pt x="1178801" y="640910"/>
                  <a:pt x="1187658" y="640410"/>
                </a:cubicBezTo>
                <a:close/>
                <a:moveTo>
                  <a:pt x="1807921" y="638969"/>
                </a:moveTo>
                <a:cubicBezTo>
                  <a:pt x="1819064" y="645021"/>
                  <a:pt x="1829919" y="651208"/>
                  <a:pt x="1840543" y="657490"/>
                </a:cubicBezTo>
                <a:cubicBezTo>
                  <a:pt x="1851186" y="665924"/>
                  <a:pt x="1861638" y="674397"/>
                  <a:pt x="1872012" y="682811"/>
                </a:cubicBezTo>
                <a:cubicBezTo>
                  <a:pt x="1867709" y="680833"/>
                  <a:pt x="1863367" y="678854"/>
                  <a:pt x="1858986" y="676913"/>
                </a:cubicBezTo>
                <a:cubicBezTo>
                  <a:pt x="1852013" y="673801"/>
                  <a:pt x="1844942" y="670881"/>
                  <a:pt x="1837776" y="668114"/>
                </a:cubicBezTo>
                <a:cubicBezTo>
                  <a:pt x="1832339" y="662831"/>
                  <a:pt x="1826902" y="657490"/>
                  <a:pt x="1821407" y="652130"/>
                </a:cubicBezTo>
                <a:cubicBezTo>
                  <a:pt x="1816931" y="647769"/>
                  <a:pt x="1812435" y="643369"/>
                  <a:pt x="1807921" y="638969"/>
                </a:cubicBezTo>
                <a:close/>
                <a:moveTo>
                  <a:pt x="3232901" y="638604"/>
                </a:moveTo>
                <a:cubicBezTo>
                  <a:pt x="3221278" y="644656"/>
                  <a:pt x="3209674" y="650650"/>
                  <a:pt x="3198050" y="656625"/>
                </a:cubicBezTo>
                <a:cubicBezTo>
                  <a:pt x="3185467" y="661620"/>
                  <a:pt x="3172882" y="666597"/>
                  <a:pt x="3160318" y="671515"/>
                </a:cubicBezTo>
                <a:cubicBezTo>
                  <a:pt x="3172018" y="665943"/>
                  <a:pt x="3183718" y="660333"/>
                  <a:pt x="3195438" y="654666"/>
                </a:cubicBezTo>
                <a:cubicBezTo>
                  <a:pt x="3207906" y="649344"/>
                  <a:pt x="3220394" y="644003"/>
                  <a:pt x="3232901" y="638604"/>
                </a:cubicBezTo>
                <a:close/>
                <a:moveTo>
                  <a:pt x="1219665" y="638585"/>
                </a:moveTo>
                <a:cubicBezTo>
                  <a:pt x="1228676" y="650247"/>
                  <a:pt x="1237744" y="661928"/>
                  <a:pt x="1246851" y="673609"/>
                </a:cubicBezTo>
                <a:cubicBezTo>
                  <a:pt x="1237994" y="673571"/>
                  <a:pt x="1229137" y="673532"/>
                  <a:pt x="1220357" y="673455"/>
                </a:cubicBezTo>
                <a:cubicBezTo>
                  <a:pt x="1211097" y="662331"/>
                  <a:pt x="1201894" y="651227"/>
                  <a:pt x="1192749" y="640122"/>
                </a:cubicBezTo>
                <a:cubicBezTo>
                  <a:pt x="1201203" y="639642"/>
                  <a:pt x="1209675" y="639162"/>
                  <a:pt x="1218205" y="638681"/>
                </a:cubicBezTo>
                <a:cubicBezTo>
                  <a:pt x="1218685" y="638643"/>
                  <a:pt x="1219185" y="638624"/>
                  <a:pt x="1219665" y="638585"/>
                </a:cubicBezTo>
                <a:close/>
                <a:moveTo>
                  <a:pt x="3259203" y="637836"/>
                </a:moveTo>
                <a:cubicBezTo>
                  <a:pt x="3239567" y="648748"/>
                  <a:pt x="3219933" y="659526"/>
                  <a:pt x="3200279" y="670170"/>
                </a:cubicBezTo>
                <a:cubicBezTo>
                  <a:pt x="3178569" y="678162"/>
                  <a:pt x="3157032" y="686020"/>
                  <a:pt x="3135611" y="693724"/>
                </a:cubicBezTo>
                <a:cubicBezTo>
                  <a:pt x="3156015" y="683599"/>
                  <a:pt x="3176398" y="673302"/>
                  <a:pt x="3196782" y="662850"/>
                </a:cubicBezTo>
                <a:cubicBezTo>
                  <a:pt x="3217532" y="654627"/>
                  <a:pt x="3238339" y="646270"/>
                  <a:pt x="3259203" y="637836"/>
                </a:cubicBezTo>
                <a:close/>
                <a:moveTo>
                  <a:pt x="3473168" y="637509"/>
                </a:moveTo>
                <a:cubicBezTo>
                  <a:pt x="3450075" y="654743"/>
                  <a:pt x="3427539" y="671361"/>
                  <a:pt x="3405503" y="687365"/>
                </a:cubicBezTo>
                <a:cubicBezTo>
                  <a:pt x="3378625" y="694781"/>
                  <a:pt x="3351824" y="702331"/>
                  <a:pt x="3325119" y="709939"/>
                </a:cubicBezTo>
                <a:cubicBezTo>
                  <a:pt x="3348981" y="693839"/>
                  <a:pt x="3373419" y="677048"/>
                  <a:pt x="3398509" y="659507"/>
                </a:cubicBezTo>
                <a:cubicBezTo>
                  <a:pt x="3423351" y="651995"/>
                  <a:pt x="3448250" y="644637"/>
                  <a:pt x="3473168" y="637509"/>
                </a:cubicBezTo>
                <a:close/>
                <a:moveTo>
                  <a:pt x="1251922" y="636779"/>
                </a:moveTo>
                <a:cubicBezTo>
                  <a:pt x="1260856" y="649056"/>
                  <a:pt x="1269847" y="661371"/>
                  <a:pt x="1278915" y="673686"/>
                </a:cubicBezTo>
                <a:cubicBezTo>
                  <a:pt x="1269886" y="673686"/>
                  <a:pt x="1260914" y="673666"/>
                  <a:pt x="1251980" y="673628"/>
                </a:cubicBezTo>
                <a:cubicBezTo>
                  <a:pt x="1242777" y="661851"/>
                  <a:pt x="1233632" y="650074"/>
                  <a:pt x="1224526" y="638316"/>
                </a:cubicBezTo>
                <a:cubicBezTo>
                  <a:pt x="1233632" y="637798"/>
                  <a:pt x="1242758" y="637279"/>
                  <a:pt x="1251922" y="636779"/>
                </a:cubicBezTo>
                <a:close/>
                <a:moveTo>
                  <a:pt x="1284429" y="634993"/>
                </a:moveTo>
                <a:cubicBezTo>
                  <a:pt x="1293267" y="647846"/>
                  <a:pt x="1302181" y="660756"/>
                  <a:pt x="1311173" y="673686"/>
                </a:cubicBezTo>
                <a:cubicBezTo>
                  <a:pt x="1302008" y="673686"/>
                  <a:pt x="1292883" y="673705"/>
                  <a:pt x="1283795" y="673686"/>
                </a:cubicBezTo>
                <a:cubicBezTo>
                  <a:pt x="1274670" y="661275"/>
                  <a:pt x="1265602" y="648883"/>
                  <a:pt x="1256591" y="636510"/>
                </a:cubicBezTo>
                <a:cubicBezTo>
                  <a:pt x="1265851" y="635992"/>
                  <a:pt x="1275112" y="635492"/>
                  <a:pt x="1284429" y="634993"/>
                </a:cubicBezTo>
                <a:close/>
                <a:moveTo>
                  <a:pt x="3378048" y="634839"/>
                </a:moveTo>
                <a:cubicBezTo>
                  <a:pt x="3361007" y="646251"/>
                  <a:pt x="3343928" y="657586"/>
                  <a:pt x="3326771" y="668844"/>
                </a:cubicBezTo>
                <a:cubicBezTo>
                  <a:pt x="3320009" y="673302"/>
                  <a:pt x="3313285" y="677682"/>
                  <a:pt x="3306580" y="682024"/>
                </a:cubicBezTo>
                <a:cubicBezTo>
                  <a:pt x="3287233" y="688076"/>
                  <a:pt x="3267944" y="694166"/>
                  <a:pt x="3248713" y="700237"/>
                </a:cubicBezTo>
                <a:cubicBezTo>
                  <a:pt x="3241143" y="702619"/>
                  <a:pt x="3233516" y="705021"/>
                  <a:pt x="3225851" y="707441"/>
                </a:cubicBezTo>
                <a:cubicBezTo>
                  <a:pt x="3234227" y="702427"/>
                  <a:pt x="3242661" y="697355"/>
                  <a:pt x="3251172" y="692187"/>
                </a:cubicBezTo>
                <a:cubicBezTo>
                  <a:pt x="3268098" y="681889"/>
                  <a:pt x="3284966" y="671496"/>
                  <a:pt x="3301796" y="661044"/>
                </a:cubicBezTo>
                <a:cubicBezTo>
                  <a:pt x="3327118" y="652283"/>
                  <a:pt x="3352535" y="643523"/>
                  <a:pt x="3378048" y="634839"/>
                </a:cubicBezTo>
                <a:close/>
                <a:moveTo>
                  <a:pt x="3648728" y="632629"/>
                </a:moveTo>
                <a:cubicBezTo>
                  <a:pt x="3632801" y="646539"/>
                  <a:pt x="3617182" y="660084"/>
                  <a:pt x="3601851" y="673282"/>
                </a:cubicBezTo>
                <a:cubicBezTo>
                  <a:pt x="3575434" y="679872"/>
                  <a:pt x="3549056" y="686615"/>
                  <a:pt x="3522755" y="693494"/>
                </a:cubicBezTo>
                <a:cubicBezTo>
                  <a:pt x="3540583" y="679027"/>
                  <a:pt x="3558758" y="664118"/>
                  <a:pt x="3577374" y="648729"/>
                </a:cubicBezTo>
                <a:cubicBezTo>
                  <a:pt x="3601178" y="643081"/>
                  <a:pt x="3624962" y="637701"/>
                  <a:pt x="3648728" y="632629"/>
                </a:cubicBezTo>
                <a:close/>
                <a:moveTo>
                  <a:pt x="825298" y="629402"/>
                </a:moveTo>
                <a:cubicBezTo>
                  <a:pt x="825606" y="629421"/>
                  <a:pt x="825932" y="629421"/>
                  <a:pt x="826240" y="629421"/>
                </a:cubicBezTo>
                <a:cubicBezTo>
                  <a:pt x="831504" y="629517"/>
                  <a:pt x="836845" y="629575"/>
                  <a:pt x="842263" y="629575"/>
                </a:cubicBezTo>
                <a:cubicBezTo>
                  <a:pt x="848430" y="632130"/>
                  <a:pt x="854654" y="634724"/>
                  <a:pt x="860879" y="637317"/>
                </a:cubicBezTo>
                <a:cubicBezTo>
                  <a:pt x="855077" y="636702"/>
                  <a:pt x="849256" y="636107"/>
                  <a:pt x="843435" y="635511"/>
                </a:cubicBezTo>
                <a:cubicBezTo>
                  <a:pt x="840438" y="634512"/>
                  <a:pt x="837441" y="633494"/>
                  <a:pt x="834482" y="632495"/>
                </a:cubicBezTo>
                <a:cubicBezTo>
                  <a:pt x="831389" y="631458"/>
                  <a:pt x="828353" y="630439"/>
                  <a:pt x="825298" y="629402"/>
                </a:cubicBezTo>
                <a:close/>
                <a:moveTo>
                  <a:pt x="873982" y="628979"/>
                </a:moveTo>
                <a:cubicBezTo>
                  <a:pt x="881571" y="632745"/>
                  <a:pt x="889217" y="636530"/>
                  <a:pt x="896883" y="640314"/>
                </a:cubicBezTo>
                <a:cubicBezTo>
                  <a:pt x="890389" y="639911"/>
                  <a:pt x="883972" y="639430"/>
                  <a:pt x="877651" y="638893"/>
                </a:cubicBezTo>
                <a:cubicBezTo>
                  <a:pt x="874193" y="637471"/>
                  <a:pt x="870754" y="636030"/>
                  <a:pt x="867315" y="634608"/>
                </a:cubicBezTo>
                <a:cubicBezTo>
                  <a:pt x="863147" y="632860"/>
                  <a:pt x="859035" y="631150"/>
                  <a:pt x="854904" y="629440"/>
                </a:cubicBezTo>
                <a:cubicBezTo>
                  <a:pt x="861187" y="629344"/>
                  <a:pt x="867546" y="629191"/>
                  <a:pt x="873982" y="628979"/>
                </a:cubicBezTo>
                <a:close/>
                <a:moveTo>
                  <a:pt x="796653" y="628902"/>
                </a:moveTo>
                <a:cubicBezTo>
                  <a:pt x="800592" y="628960"/>
                  <a:pt x="804550" y="629018"/>
                  <a:pt x="808507" y="629094"/>
                </a:cubicBezTo>
                <a:cubicBezTo>
                  <a:pt x="812561" y="630458"/>
                  <a:pt x="816672" y="631842"/>
                  <a:pt x="820745" y="633225"/>
                </a:cubicBezTo>
                <a:cubicBezTo>
                  <a:pt x="816768" y="632822"/>
                  <a:pt x="812791" y="632418"/>
                  <a:pt x="808834" y="632034"/>
                </a:cubicBezTo>
                <a:cubicBezTo>
                  <a:pt x="807931" y="631803"/>
                  <a:pt x="807028" y="631573"/>
                  <a:pt x="806125" y="631342"/>
                </a:cubicBezTo>
                <a:cubicBezTo>
                  <a:pt x="802974" y="630535"/>
                  <a:pt x="799804" y="629709"/>
                  <a:pt x="796653" y="628902"/>
                </a:cubicBezTo>
                <a:close/>
                <a:moveTo>
                  <a:pt x="774617" y="628537"/>
                </a:moveTo>
                <a:cubicBezTo>
                  <a:pt x="774924" y="628614"/>
                  <a:pt x="775213" y="628691"/>
                  <a:pt x="775520" y="628768"/>
                </a:cubicBezTo>
                <a:cubicBezTo>
                  <a:pt x="775213" y="628749"/>
                  <a:pt x="774905" y="628710"/>
                  <a:pt x="774598" y="628691"/>
                </a:cubicBezTo>
                <a:cubicBezTo>
                  <a:pt x="774310" y="628633"/>
                  <a:pt x="774021" y="628576"/>
                  <a:pt x="773714" y="628537"/>
                </a:cubicBezTo>
                <a:cubicBezTo>
                  <a:pt x="774021" y="628537"/>
                  <a:pt x="774329" y="628537"/>
                  <a:pt x="774617" y="628537"/>
                </a:cubicBezTo>
                <a:close/>
                <a:moveTo>
                  <a:pt x="1492439" y="627942"/>
                </a:moveTo>
                <a:cubicBezTo>
                  <a:pt x="1572361" y="627634"/>
                  <a:pt x="1654531" y="630055"/>
                  <a:pt x="1731648" y="644310"/>
                </a:cubicBezTo>
                <a:cubicBezTo>
                  <a:pt x="1743118" y="659411"/>
                  <a:pt x="1754934" y="674320"/>
                  <a:pt x="1767249" y="688844"/>
                </a:cubicBezTo>
                <a:cubicBezTo>
                  <a:pt x="1694377" y="678873"/>
                  <a:pt x="1616875" y="676241"/>
                  <a:pt x="1537760" y="674704"/>
                </a:cubicBezTo>
                <a:cubicBezTo>
                  <a:pt x="1471690" y="673455"/>
                  <a:pt x="1405754" y="673551"/>
                  <a:pt x="1342008" y="673647"/>
                </a:cubicBezTo>
                <a:cubicBezTo>
                  <a:pt x="1333267" y="673666"/>
                  <a:pt x="1324544" y="673666"/>
                  <a:pt x="1315860" y="673686"/>
                </a:cubicBezTo>
                <a:cubicBezTo>
                  <a:pt x="1306792" y="660660"/>
                  <a:pt x="1297820" y="647692"/>
                  <a:pt x="1288925" y="634743"/>
                </a:cubicBezTo>
                <a:cubicBezTo>
                  <a:pt x="1355783" y="631189"/>
                  <a:pt x="1423948" y="628249"/>
                  <a:pt x="1492439" y="627942"/>
                </a:cubicBezTo>
                <a:close/>
                <a:moveTo>
                  <a:pt x="904856" y="627519"/>
                </a:moveTo>
                <a:cubicBezTo>
                  <a:pt x="913174" y="632303"/>
                  <a:pt x="921513" y="637087"/>
                  <a:pt x="929909" y="641928"/>
                </a:cubicBezTo>
                <a:cubicBezTo>
                  <a:pt x="922973" y="641678"/>
                  <a:pt x="916133" y="641390"/>
                  <a:pt x="909371" y="641044"/>
                </a:cubicBezTo>
                <a:cubicBezTo>
                  <a:pt x="908257" y="640506"/>
                  <a:pt x="907161" y="639949"/>
                  <a:pt x="906047" y="639411"/>
                </a:cubicBezTo>
                <a:cubicBezTo>
                  <a:pt x="898708" y="635780"/>
                  <a:pt x="891427" y="632168"/>
                  <a:pt x="884164" y="628576"/>
                </a:cubicBezTo>
                <a:cubicBezTo>
                  <a:pt x="890985" y="628268"/>
                  <a:pt x="897882" y="627922"/>
                  <a:pt x="904856" y="627519"/>
                </a:cubicBezTo>
                <a:close/>
                <a:moveTo>
                  <a:pt x="3841963" y="625559"/>
                </a:moveTo>
                <a:cubicBezTo>
                  <a:pt x="3727978" y="740083"/>
                  <a:pt x="3606731" y="857258"/>
                  <a:pt x="3478067" y="968976"/>
                </a:cubicBezTo>
                <a:cubicBezTo>
                  <a:pt x="3407059" y="1030531"/>
                  <a:pt x="3346675" y="1080348"/>
                  <a:pt x="3288040" y="1125727"/>
                </a:cubicBezTo>
                <a:cubicBezTo>
                  <a:pt x="3096937" y="1273488"/>
                  <a:pt x="2924394" y="1372430"/>
                  <a:pt x="2760553" y="1428183"/>
                </a:cubicBezTo>
                <a:cubicBezTo>
                  <a:pt x="2567971" y="1493562"/>
                  <a:pt x="2390316" y="1502726"/>
                  <a:pt x="2217465" y="1456195"/>
                </a:cubicBezTo>
                <a:cubicBezTo>
                  <a:pt x="2057332" y="1413121"/>
                  <a:pt x="1904269" y="1329702"/>
                  <a:pt x="1750880" y="1200366"/>
                </a:cubicBezTo>
                <a:cubicBezTo>
                  <a:pt x="1750400" y="1199905"/>
                  <a:pt x="1749900" y="1199444"/>
                  <a:pt x="1749400" y="1198983"/>
                </a:cubicBezTo>
                <a:cubicBezTo>
                  <a:pt x="1887574" y="1302229"/>
                  <a:pt x="2025709" y="1370663"/>
                  <a:pt x="2171164" y="1407991"/>
                </a:cubicBezTo>
                <a:cubicBezTo>
                  <a:pt x="2259175" y="1430585"/>
                  <a:pt x="2351143" y="1439307"/>
                  <a:pt x="2444533" y="1433890"/>
                </a:cubicBezTo>
                <a:cubicBezTo>
                  <a:pt x="2451469" y="1433486"/>
                  <a:pt x="2458404" y="1433006"/>
                  <a:pt x="2465397" y="1432449"/>
                </a:cubicBezTo>
                <a:cubicBezTo>
                  <a:pt x="2542841" y="1426224"/>
                  <a:pt x="2623455" y="1410316"/>
                  <a:pt x="2705337" y="1385052"/>
                </a:cubicBezTo>
                <a:cubicBezTo>
                  <a:pt x="2867430" y="1334736"/>
                  <a:pt x="3031002" y="1247378"/>
                  <a:pt x="3220087" y="1110146"/>
                </a:cubicBezTo>
                <a:cubicBezTo>
                  <a:pt x="3277473" y="1068456"/>
                  <a:pt x="3336858" y="1022347"/>
                  <a:pt x="3406944" y="965037"/>
                </a:cubicBezTo>
                <a:cubicBezTo>
                  <a:pt x="3535703" y="859486"/>
                  <a:pt x="3658680" y="746269"/>
                  <a:pt x="3769207" y="640314"/>
                </a:cubicBezTo>
                <a:cubicBezTo>
                  <a:pt x="3793433" y="635146"/>
                  <a:pt x="3817679" y="630228"/>
                  <a:pt x="3841963" y="625559"/>
                </a:cubicBezTo>
                <a:close/>
                <a:moveTo>
                  <a:pt x="935538" y="625425"/>
                </a:moveTo>
                <a:cubicBezTo>
                  <a:pt x="944260" y="631131"/>
                  <a:pt x="953020" y="636875"/>
                  <a:pt x="961820" y="642620"/>
                </a:cubicBezTo>
                <a:cubicBezTo>
                  <a:pt x="954500" y="642543"/>
                  <a:pt x="947257" y="642408"/>
                  <a:pt x="940071" y="642216"/>
                </a:cubicBezTo>
                <a:cubicBezTo>
                  <a:pt x="931196" y="637125"/>
                  <a:pt x="922358" y="632034"/>
                  <a:pt x="913578" y="627000"/>
                </a:cubicBezTo>
                <a:cubicBezTo>
                  <a:pt x="920821" y="626539"/>
                  <a:pt x="928141" y="626001"/>
                  <a:pt x="935538" y="625425"/>
                </a:cubicBezTo>
                <a:close/>
                <a:moveTo>
                  <a:pt x="966296" y="622812"/>
                </a:moveTo>
                <a:cubicBezTo>
                  <a:pt x="975326" y="629459"/>
                  <a:pt x="984355" y="636088"/>
                  <a:pt x="993328" y="642658"/>
                </a:cubicBezTo>
                <a:cubicBezTo>
                  <a:pt x="985662" y="642716"/>
                  <a:pt x="978054" y="642735"/>
                  <a:pt x="970542" y="642697"/>
                </a:cubicBezTo>
                <a:cubicBezTo>
                  <a:pt x="961397" y="636702"/>
                  <a:pt x="952291" y="630747"/>
                  <a:pt x="943222" y="624829"/>
                </a:cubicBezTo>
                <a:cubicBezTo>
                  <a:pt x="950850" y="624195"/>
                  <a:pt x="958515" y="623542"/>
                  <a:pt x="966296" y="622812"/>
                </a:cubicBezTo>
                <a:close/>
                <a:moveTo>
                  <a:pt x="545109" y="622255"/>
                </a:moveTo>
                <a:cubicBezTo>
                  <a:pt x="548279" y="622428"/>
                  <a:pt x="551449" y="622582"/>
                  <a:pt x="554619" y="622754"/>
                </a:cubicBezTo>
                <a:cubicBezTo>
                  <a:pt x="552486" y="623196"/>
                  <a:pt x="550354" y="623638"/>
                  <a:pt x="548221" y="624080"/>
                </a:cubicBezTo>
                <a:cubicBezTo>
                  <a:pt x="544475" y="624272"/>
                  <a:pt x="540729" y="624445"/>
                  <a:pt x="537002" y="624618"/>
                </a:cubicBezTo>
                <a:cubicBezTo>
                  <a:pt x="539711" y="623830"/>
                  <a:pt x="542400" y="623062"/>
                  <a:pt x="545109" y="622255"/>
                </a:cubicBezTo>
                <a:close/>
                <a:moveTo>
                  <a:pt x="696712" y="619988"/>
                </a:moveTo>
                <a:cubicBezTo>
                  <a:pt x="700497" y="620680"/>
                  <a:pt x="704301" y="621390"/>
                  <a:pt x="708085" y="622082"/>
                </a:cubicBezTo>
                <a:cubicBezTo>
                  <a:pt x="707720" y="622063"/>
                  <a:pt x="707336" y="622063"/>
                  <a:pt x="706971" y="622063"/>
                </a:cubicBezTo>
                <a:cubicBezTo>
                  <a:pt x="701457" y="621506"/>
                  <a:pt x="695924" y="620929"/>
                  <a:pt x="690410" y="620372"/>
                </a:cubicBezTo>
                <a:cubicBezTo>
                  <a:pt x="692505" y="620238"/>
                  <a:pt x="694618" y="620103"/>
                  <a:pt x="696712" y="619988"/>
                </a:cubicBezTo>
                <a:close/>
                <a:moveTo>
                  <a:pt x="997170" y="619777"/>
                </a:moveTo>
                <a:cubicBezTo>
                  <a:pt x="1006372" y="627288"/>
                  <a:pt x="1015556" y="634762"/>
                  <a:pt x="1024720" y="642197"/>
                </a:cubicBezTo>
                <a:cubicBezTo>
                  <a:pt x="1016747" y="642370"/>
                  <a:pt x="1008870" y="642505"/>
                  <a:pt x="1001051" y="642581"/>
                </a:cubicBezTo>
                <a:cubicBezTo>
                  <a:pt x="991810" y="635819"/>
                  <a:pt x="982511" y="628998"/>
                  <a:pt x="973212" y="622159"/>
                </a:cubicBezTo>
                <a:cubicBezTo>
                  <a:pt x="981128" y="621410"/>
                  <a:pt x="989101" y="620603"/>
                  <a:pt x="997170" y="619777"/>
                </a:cubicBezTo>
                <a:close/>
                <a:moveTo>
                  <a:pt x="733887" y="617971"/>
                </a:moveTo>
                <a:cubicBezTo>
                  <a:pt x="740054" y="619584"/>
                  <a:pt x="746221" y="621179"/>
                  <a:pt x="752388" y="622793"/>
                </a:cubicBezTo>
                <a:cubicBezTo>
                  <a:pt x="748411" y="622716"/>
                  <a:pt x="744435" y="622658"/>
                  <a:pt x="740477" y="622601"/>
                </a:cubicBezTo>
                <a:cubicBezTo>
                  <a:pt x="733311" y="621313"/>
                  <a:pt x="726126" y="620026"/>
                  <a:pt x="718940" y="618720"/>
                </a:cubicBezTo>
                <a:cubicBezTo>
                  <a:pt x="723916" y="618451"/>
                  <a:pt x="728892" y="618201"/>
                  <a:pt x="733887" y="617971"/>
                </a:cubicBezTo>
                <a:close/>
                <a:moveTo>
                  <a:pt x="3725941" y="617317"/>
                </a:moveTo>
                <a:cubicBezTo>
                  <a:pt x="3713358" y="628902"/>
                  <a:pt x="3700485" y="640699"/>
                  <a:pt x="3687363" y="652649"/>
                </a:cubicBezTo>
                <a:cubicBezTo>
                  <a:pt x="3661812" y="658604"/>
                  <a:pt x="3636317" y="664752"/>
                  <a:pt x="3610861" y="671054"/>
                </a:cubicBezTo>
                <a:cubicBezTo>
                  <a:pt x="3626000" y="657989"/>
                  <a:pt x="3641428" y="644579"/>
                  <a:pt x="3657143" y="630824"/>
                </a:cubicBezTo>
                <a:cubicBezTo>
                  <a:pt x="3680120" y="626001"/>
                  <a:pt x="3703059" y="621486"/>
                  <a:pt x="3725941" y="617317"/>
                </a:cubicBezTo>
                <a:close/>
                <a:moveTo>
                  <a:pt x="608951" y="616760"/>
                </a:moveTo>
                <a:cubicBezTo>
                  <a:pt x="612467" y="617183"/>
                  <a:pt x="615983" y="617625"/>
                  <a:pt x="619499" y="618028"/>
                </a:cubicBezTo>
                <a:cubicBezTo>
                  <a:pt x="615618" y="618566"/>
                  <a:pt x="611737" y="619104"/>
                  <a:pt x="607837" y="619623"/>
                </a:cubicBezTo>
                <a:cubicBezTo>
                  <a:pt x="604475" y="619508"/>
                  <a:pt x="601093" y="619392"/>
                  <a:pt x="597750" y="619277"/>
                </a:cubicBezTo>
                <a:cubicBezTo>
                  <a:pt x="601458" y="618451"/>
                  <a:pt x="605205" y="617606"/>
                  <a:pt x="608951" y="616760"/>
                </a:cubicBezTo>
                <a:close/>
                <a:moveTo>
                  <a:pt x="771485" y="616568"/>
                </a:moveTo>
                <a:cubicBezTo>
                  <a:pt x="778171" y="618835"/>
                  <a:pt x="784895" y="621121"/>
                  <a:pt x="791639" y="623408"/>
                </a:cubicBezTo>
                <a:cubicBezTo>
                  <a:pt x="785818" y="623312"/>
                  <a:pt x="780016" y="623215"/>
                  <a:pt x="774233" y="623119"/>
                </a:cubicBezTo>
                <a:cubicBezTo>
                  <a:pt x="766644" y="621160"/>
                  <a:pt x="759055" y="619200"/>
                  <a:pt x="751428" y="617221"/>
                </a:cubicBezTo>
                <a:cubicBezTo>
                  <a:pt x="758114" y="616952"/>
                  <a:pt x="764799" y="616741"/>
                  <a:pt x="771485" y="616568"/>
                </a:cubicBezTo>
                <a:close/>
                <a:moveTo>
                  <a:pt x="1028274" y="616414"/>
                </a:moveTo>
                <a:cubicBezTo>
                  <a:pt x="1037496" y="624676"/>
                  <a:pt x="1046756" y="632975"/>
                  <a:pt x="1056132" y="641333"/>
                </a:cubicBezTo>
                <a:cubicBezTo>
                  <a:pt x="1047928" y="641602"/>
                  <a:pt x="1039782" y="641832"/>
                  <a:pt x="1031714" y="642043"/>
                </a:cubicBezTo>
                <a:cubicBezTo>
                  <a:pt x="1022357" y="634435"/>
                  <a:pt x="1012962" y="626789"/>
                  <a:pt x="1003548" y="619123"/>
                </a:cubicBezTo>
                <a:cubicBezTo>
                  <a:pt x="1011713" y="618259"/>
                  <a:pt x="1019975" y="617356"/>
                  <a:pt x="1028274" y="616414"/>
                </a:cubicBezTo>
                <a:close/>
                <a:moveTo>
                  <a:pt x="674099" y="615780"/>
                </a:moveTo>
                <a:cubicBezTo>
                  <a:pt x="674253" y="615800"/>
                  <a:pt x="674426" y="615838"/>
                  <a:pt x="674579" y="615877"/>
                </a:cubicBezTo>
                <a:cubicBezTo>
                  <a:pt x="673927" y="615915"/>
                  <a:pt x="673273" y="615953"/>
                  <a:pt x="672620" y="615992"/>
                </a:cubicBezTo>
                <a:cubicBezTo>
                  <a:pt x="673119" y="615934"/>
                  <a:pt x="673600" y="615857"/>
                  <a:pt x="674099" y="615780"/>
                </a:cubicBezTo>
                <a:close/>
                <a:moveTo>
                  <a:pt x="808949" y="615665"/>
                </a:moveTo>
                <a:cubicBezTo>
                  <a:pt x="815597" y="618432"/>
                  <a:pt x="822282" y="621237"/>
                  <a:pt x="828987" y="624042"/>
                </a:cubicBezTo>
                <a:cubicBezTo>
                  <a:pt x="828104" y="624022"/>
                  <a:pt x="827220" y="624022"/>
                  <a:pt x="826336" y="624003"/>
                </a:cubicBezTo>
                <a:cubicBezTo>
                  <a:pt x="820342" y="623888"/>
                  <a:pt x="814309" y="623792"/>
                  <a:pt x="808296" y="623677"/>
                </a:cubicBezTo>
                <a:cubicBezTo>
                  <a:pt x="800938" y="621198"/>
                  <a:pt x="793637" y="618739"/>
                  <a:pt x="786355" y="616261"/>
                </a:cubicBezTo>
                <a:cubicBezTo>
                  <a:pt x="788085" y="616241"/>
                  <a:pt x="789794" y="616184"/>
                  <a:pt x="791524" y="616165"/>
                </a:cubicBezTo>
                <a:cubicBezTo>
                  <a:pt x="797230" y="616088"/>
                  <a:pt x="803051" y="615915"/>
                  <a:pt x="808949" y="615665"/>
                </a:cubicBezTo>
                <a:close/>
                <a:moveTo>
                  <a:pt x="3556125" y="614801"/>
                </a:moveTo>
                <a:cubicBezTo>
                  <a:pt x="3534935" y="631650"/>
                  <a:pt x="3514282" y="647903"/>
                  <a:pt x="3494148" y="663599"/>
                </a:cubicBezTo>
                <a:cubicBezTo>
                  <a:pt x="3468615" y="670208"/>
                  <a:pt x="3443101" y="677048"/>
                  <a:pt x="3417664" y="684022"/>
                </a:cubicBezTo>
                <a:cubicBezTo>
                  <a:pt x="3439643" y="667980"/>
                  <a:pt x="3462121" y="651361"/>
                  <a:pt x="3485176" y="634109"/>
                </a:cubicBezTo>
                <a:cubicBezTo>
                  <a:pt x="3508806" y="627423"/>
                  <a:pt x="3532456" y="620948"/>
                  <a:pt x="3556125" y="614801"/>
                </a:cubicBezTo>
                <a:close/>
                <a:moveTo>
                  <a:pt x="1754665" y="614263"/>
                </a:moveTo>
                <a:cubicBezTo>
                  <a:pt x="1766845" y="618931"/>
                  <a:pt x="1778814" y="624099"/>
                  <a:pt x="1790476" y="629863"/>
                </a:cubicBezTo>
                <a:cubicBezTo>
                  <a:pt x="1799602" y="638643"/>
                  <a:pt x="1808593" y="647423"/>
                  <a:pt x="1817488" y="656126"/>
                </a:cubicBezTo>
                <a:cubicBezTo>
                  <a:pt x="1819947" y="658527"/>
                  <a:pt x="1822406" y="660929"/>
                  <a:pt x="1824885" y="663350"/>
                </a:cubicBezTo>
                <a:cubicBezTo>
                  <a:pt x="1812378" y="658912"/>
                  <a:pt x="1799640" y="654935"/>
                  <a:pt x="1786711" y="651380"/>
                </a:cubicBezTo>
                <a:cubicBezTo>
                  <a:pt x="1777777" y="641160"/>
                  <a:pt x="1768978" y="630920"/>
                  <a:pt x="1760236" y="620737"/>
                </a:cubicBezTo>
                <a:cubicBezTo>
                  <a:pt x="1758392" y="618585"/>
                  <a:pt x="1756529" y="616434"/>
                  <a:pt x="1754665" y="614263"/>
                </a:cubicBezTo>
                <a:close/>
                <a:moveTo>
                  <a:pt x="842513" y="613341"/>
                </a:moveTo>
                <a:cubicBezTo>
                  <a:pt x="849525" y="616837"/>
                  <a:pt x="856576" y="620334"/>
                  <a:pt x="863646" y="623850"/>
                </a:cubicBezTo>
                <a:cubicBezTo>
                  <a:pt x="856403" y="624022"/>
                  <a:pt x="849218" y="624138"/>
                  <a:pt x="842205" y="624157"/>
                </a:cubicBezTo>
                <a:cubicBezTo>
                  <a:pt x="834885" y="621102"/>
                  <a:pt x="827623" y="618067"/>
                  <a:pt x="820400" y="615050"/>
                </a:cubicBezTo>
                <a:cubicBezTo>
                  <a:pt x="827642" y="614608"/>
                  <a:pt x="835039" y="614032"/>
                  <a:pt x="842513" y="613341"/>
                </a:cubicBezTo>
                <a:close/>
                <a:moveTo>
                  <a:pt x="1059648" y="612822"/>
                </a:moveTo>
                <a:cubicBezTo>
                  <a:pt x="1068966" y="621909"/>
                  <a:pt x="1078303" y="631016"/>
                  <a:pt x="1087678" y="640141"/>
                </a:cubicBezTo>
                <a:cubicBezTo>
                  <a:pt x="1079244" y="640487"/>
                  <a:pt x="1070887" y="640814"/>
                  <a:pt x="1062587" y="641121"/>
                </a:cubicBezTo>
                <a:cubicBezTo>
                  <a:pt x="1053039" y="632610"/>
                  <a:pt x="1043586" y="624157"/>
                  <a:pt x="1034211" y="615761"/>
                </a:cubicBezTo>
                <a:cubicBezTo>
                  <a:pt x="1042626" y="614801"/>
                  <a:pt x="1051098" y="613821"/>
                  <a:pt x="1059648" y="612822"/>
                </a:cubicBezTo>
                <a:close/>
                <a:moveTo>
                  <a:pt x="576636" y="612745"/>
                </a:moveTo>
                <a:cubicBezTo>
                  <a:pt x="581766" y="613417"/>
                  <a:pt x="586896" y="614090"/>
                  <a:pt x="592044" y="614724"/>
                </a:cubicBezTo>
                <a:cubicBezTo>
                  <a:pt x="586435" y="615953"/>
                  <a:pt x="580882" y="617164"/>
                  <a:pt x="575349" y="618355"/>
                </a:cubicBezTo>
                <a:cubicBezTo>
                  <a:pt x="570392" y="618144"/>
                  <a:pt x="565435" y="617913"/>
                  <a:pt x="560479" y="617663"/>
                </a:cubicBezTo>
                <a:cubicBezTo>
                  <a:pt x="565839" y="616049"/>
                  <a:pt x="571238" y="614397"/>
                  <a:pt x="576636" y="612745"/>
                </a:cubicBezTo>
                <a:close/>
                <a:moveTo>
                  <a:pt x="3370594" y="612072"/>
                </a:moveTo>
                <a:cubicBezTo>
                  <a:pt x="3348001" y="626501"/>
                  <a:pt x="3325407" y="640775"/>
                  <a:pt x="3302738" y="654896"/>
                </a:cubicBezTo>
                <a:cubicBezTo>
                  <a:pt x="3297588" y="656683"/>
                  <a:pt x="3292439" y="658450"/>
                  <a:pt x="3287310" y="660237"/>
                </a:cubicBezTo>
                <a:cubicBezTo>
                  <a:pt x="3275706" y="664233"/>
                  <a:pt x="3264140" y="668249"/>
                  <a:pt x="3252594" y="672226"/>
                </a:cubicBezTo>
                <a:cubicBezTo>
                  <a:pt x="3244121" y="675165"/>
                  <a:pt x="3235552" y="678105"/>
                  <a:pt x="3226965" y="681063"/>
                </a:cubicBezTo>
                <a:cubicBezTo>
                  <a:pt x="3250826" y="667346"/>
                  <a:pt x="3274591" y="653436"/>
                  <a:pt x="3298357" y="639354"/>
                </a:cubicBezTo>
                <a:cubicBezTo>
                  <a:pt x="3311940" y="634243"/>
                  <a:pt x="3325600" y="629075"/>
                  <a:pt x="3339336" y="623888"/>
                </a:cubicBezTo>
                <a:lnTo>
                  <a:pt x="3342909" y="622524"/>
                </a:lnTo>
                <a:cubicBezTo>
                  <a:pt x="3352132" y="619046"/>
                  <a:pt x="3361353" y="615569"/>
                  <a:pt x="3370594" y="612072"/>
                </a:cubicBezTo>
                <a:close/>
                <a:moveTo>
                  <a:pt x="3919542" y="611631"/>
                </a:moveTo>
                <a:cubicBezTo>
                  <a:pt x="3800657" y="736433"/>
                  <a:pt x="3678526" y="859947"/>
                  <a:pt x="3551726" y="976007"/>
                </a:cubicBezTo>
                <a:cubicBezTo>
                  <a:pt x="3182028" y="1314448"/>
                  <a:pt x="2739765" y="1642341"/>
                  <a:pt x="2262748" y="1508298"/>
                </a:cubicBezTo>
                <a:cubicBezTo>
                  <a:pt x="2093297" y="1460671"/>
                  <a:pt x="1942233" y="1367723"/>
                  <a:pt x="1805961" y="1249991"/>
                </a:cubicBezTo>
                <a:cubicBezTo>
                  <a:pt x="1940273" y="1353064"/>
                  <a:pt x="2074911" y="1421920"/>
                  <a:pt x="2216428" y="1459999"/>
                </a:cubicBezTo>
                <a:cubicBezTo>
                  <a:pt x="2306417" y="1484206"/>
                  <a:pt x="2400191" y="1493293"/>
                  <a:pt x="2495118" y="1487011"/>
                </a:cubicBezTo>
                <a:cubicBezTo>
                  <a:pt x="2499249" y="1486742"/>
                  <a:pt x="2503361" y="1486435"/>
                  <a:pt x="2507510" y="1486108"/>
                </a:cubicBezTo>
                <a:cubicBezTo>
                  <a:pt x="2589777" y="1479499"/>
                  <a:pt x="2675270" y="1461286"/>
                  <a:pt x="2761821" y="1431911"/>
                </a:cubicBezTo>
                <a:cubicBezTo>
                  <a:pt x="2926084" y="1376004"/>
                  <a:pt x="3098993" y="1276869"/>
                  <a:pt x="3290441" y="1128840"/>
                </a:cubicBezTo>
                <a:cubicBezTo>
                  <a:pt x="3349153" y="1083403"/>
                  <a:pt x="3409576" y="1033548"/>
                  <a:pt x="3480641" y="971934"/>
                </a:cubicBezTo>
                <a:cubicBezTo>
                  <a:pt x="3610918" y="858833"/>
                  <a:pt x="3733569" y="740121"/>
                  <a:pt x="3848783" y="624253"/>
                </a:cubicBezTo>
                <a:cubicBezTo>
                  <a:pt x="3872357" y="619777"/>
                  <a:pt x="3895950" y="615550"/>
                  <a:pt x="3919542" y="611631"/>
                </a:cubicBezTo>
                <a:close/>
                <a:moveTo>
                  <a:pt x="1779275" y="611458"/>
                </a:moveTo>
                <a:cubicBezTo>
                  <a:pt x="1789977" y="618931"/>
                  <a:pt x="1800389" y="626558"/>
                  <a:pt x="1810610" y="634282"/>
                </a:cubicBezTo>
                <a:cubicBezTo>
                  <a:pt x="1807997" y="632860"/>
                  <a:pt x="1805366" y="631438"/>
                  <a:pt x="1802714" y="630036"/>
                </a:cubicBezTo>
                <a:cubicBezTo>
                  <a:pt x="1799909" y="628537"/>
                  <a:pt x="1797047" y="627096"/>
                  <a:pt x="1794203" y="625675"/>
                </a:cubicBezTo>
                <a:cubicBezTo>
                  <a:pt x="1789266" y="620929"/>
                  <a:pt x="1784290" y="616184"/>
                  <a:pt x="1779275" y="611458"/>
                </a:cubicBezTo>
                <a:close/>
                <a:moveTo>
                  <a:pt x="706741" y="610805"/>
                </a:moveTo>
                <a:cubicBezTo>
                  <a:pt x="709949" y="611650"/>
                  <a:pt x="713158" y="612495"/>
                  <a:pt x="716366" y="613341"/>
                </a:cubicBezTo>
                <a:cubicBezTo>
                  <a:pt x="709545" y="613706"/>
                  <a:pt x="702745" y="614109"/>
                  <a:pt x="695963" y="614512"/>
                </a:cubicBezTo>
                <a:cubicBezTo>
                  <a:pt x="693926" y="614147"/>
                  <a:pt x="691909" y="613763"/>
                  <a:pt x="689891" y="613398"/>
                </a:cubicBezTo>
                <a:cubicBezTo>
                  <a:pt x="695540" y="612534"/>
                  <a:pt x="701169" y="611669"/>
                  <a:pt x="706741" y="610805"/>
                </a:cubicBezTo>
                <a:close/>
                <a:moveTo>
                  <a:pt x="874231" y="609882"/>
                </a:moveTo>
                <a:cubicBezTo>
                  <a:pt x="881551" y="614090"/>
                  <a:pt x="888891" y="618336"/>
                  <a:pt x="896287" y="622582"/>
                </a:cubicBezTo>
                <a:cubicBezTo>
                  <a:pt x="888775" y="622985"/>
                  <a:pt x="881360" y="623312"/>
                  <a:pt x="874059" y="623561"/>
                </a:cubicBezTo>
                <a:cubicBezTo>
                  <a:pt x="866585" y="619834"/>
                  <a:pt x="859112" y="616145"/>
                  <a:pt x="851696" y="612457"/>
                </a:cubicBezTo>
                <a:cubicBezTo>
                  <a:pt x="859112" y="611688"/>
                  <a:pt x="866624" y="610824"/>
                  <a:pt x="874231" y="609882"/>
                </a:cubicBezTo>
                <a:close/>
                <a:moveTo>
                  <a:pt x="641035" y="609421"/>
                </a:moveTo>
                <a:cubicBezTo>
                  <a:pt x="646492" y="610478"/>
                  <a:pt x="651948" y="611554"/>
                  <a:pt x="657423" y="612610"/>
                </a:cubicBezTo>
                <a:cubicBezTo>
                  <a:pt x="651813" y="613417"/>
                  <a:pt x="646203" y="614243"/>
                  <a:pt x="640555" y="615050"/>
                </a:cubicBezTo>
                <a:cubicBezTo>
                  <a:pt x="635195" y="614455"/>
                  <a:pt x="629815" y="613859"/>
                  <a:pt x="624455" y="613244"/>
                </a:cubicBezTo>
                <a:cubicBezTo>
                  <a:pt x="629931" y="611996"/>
                  <a:pt x="635464" y="610708"/>
                  <a:pt x="641035" y="609421"/>
                </a:cubicBezTo>
                <a:close/>
                <a:moveTo>
                  <a:pt x="1091290" y="609056"/>
                </a:moveTo>
                <a:cubicBezTo>
                  <a:pt x="1100608" y="618912"/>
                  <a:pt x="1109984" y="628806"/>
                  <a:pt x="1119397" y="638700"/>
                </a:cubicBezTo>
                <a:cubicBezTo>
                  <a:pt x="1110771" y="639123"/>
                  <a:pt x="1102203" y="639507"/>
                  <a:pt x="1093673" y="639872"/>
                </a:cubicBezTo>
                <a:cubicBezTo>
                  <a:pt x="1084162" y="630631"/>
                  <a:pt x="1074672" y="621390"/>
                  <a:pt x="1065219" y="612169"/>
                </a:cubicBezTo>
                <a:cubicBezTo>
                  <a:pt x="1073865" y="611150"/>
                  <a:pt x="1082549" y="610113"/>
                  <a:pt x="1091290" y="609056"/>
                </a:cubicBezTo>
                <a:close/>
                <a:moveTo>
                  <a:pt x="739593" y="605675"/>
                </a:moveTo>
                <a:cubicBezTo>
                  <a:pt x="745280" y="607615"/>
                  <a:pt x="750967" y="609575"/>
                  <a:pt x="756692" y="611535"/>
                </a:cubicBezTo>
                <a:cubicBezTo>
                  <a:pt x="748892" y="611803"/>
                  <a:pt x="741073" y="612111"/>
                  <a:pt x="733273" y="612476"/>
                </a:cubicBezTo>
                <a:cubicBezTo>
                  <a:pt x="728662" y="611266"/>
                  <a:pt x="724070" y="610055"/>
                  <a:pt x="719459" y="608826"/>
                </a:cubicBezTo>
                <a:cubicBezTo>
                  <a:pt x="726222" y="607769"/>
                  <a:pt x="732946" y="606712"/>
                  <a:pt x="739593" y="605675"/>
                </a:cubicBezTo>
                <a:close/>
                <a:moveTo>
                  <a:pt x="905259" y="605560"/>
                </a:moveTo>
                <a:cubicBezTo>
                  <a:pt x="912867" y="610555"/>
                  <a:pt x="920494" y="615550"/>
                  <a:pt x="928141" y="620583"/>
                </a:cubicBezTo>
                <a:cubicBezTo>
                  <a:pt x="920341" y="621160"/>
                  <a:pt x="912675" y="621640"/>
                  <a:pt x="905048" y="622082"/>
                </a:cubicBezTo>
                <a:cubicBezTo>
                  <a:pt x="897363" y="617663"/>
                  <a:pt x="889717" y="613244"/>
                  <a:pt x="882089" y="608864"/>
                </a:cubicBezTo>
                <a:cubicBezTo>
                  <a:pt x="889717" y="607846"/>
                  <a:pt x="897440" y="606751"/>
                  <a:pt x="905259" y="605560"/>
                </a:cubicBezTo>
                <a:close/>
                <a:moveTo>
                  <a:pt x="3466693" y="605329"/>
                </a:moveTo>
                <a:cubicBezTo>
                  <a:pt x="3446040" y="620238"/>
                  <a:pt x="3425406" y="634993"/>
                  <a:pt x="3404850" y="649536"/>
                </a:cubicBezTo>
                <a:cubicBezTo>
                  <a:pt x="3402967" y="650842"/>
                  <a:pt x="3401141" y="652130"/>
                  <a:pt x="3399278" y="653436"/>
                </a:cubicBezTo>
                <a:cubicBezTo>
                  <a:pt x="3373726" y="661140"/>
                  <a:pt x="3348270" y="668998"/>
                  <a:pt x="3322872" y="676933"/>
                </a:cubicBezTo>
                <a:cubicBezTo>
                  <a:pt x="3325023" y="675511"/>
                  <a:pt x="3327156" y="674128"/>
                  <a:pt x="3329307" y="672725"/>
                </a:cubicBezTo>
                <a:cubicBezTo>
                  <a:pt x="3351287" y="658297"/>
                  <a:pt x="3373111" y="643773"/>
                  <a:pt x="3394859" y="629133"/>
                </a:cubicBezTo>
                <a:cubicBezTo>
                  <a:pt x="3418740" y="621064"/>
                  <a:pt x="3442697" y="613110"/>
                  <a:pt x="3466693" y="605329"/>
                </a:cubicBezTo>
                <a:close/>
                <a:moveTo>
                  <a:pt x="3799774" y="605310"/>
                </a:moveTo>
                <a:cubicBezTo>
                  <a:pt x="3789841" y="614916"/>
                  <a:pt x="3779793" y="624580"/>
                  <a:pt x="3769649" y="634320"/>
                </a:cubicBezTo>
                <a:cubicBezTo>
                  <a:pt x="3744904" y="639584"/>
                  <a:pt x="3720197" y="645060"/>
                  <a:pt x="3695528" y="650766"/>
                </a:cubicBezTo>
                <a:cubicBezTo>
                  <a:pt x="3708439" y="638969"/>
                  <a:pt x="3721100" y="627365"/>
                  <a:pt x="3733472" y="615953"/>
                </a:cubicBezTo>
                <a:cubicBezTo>
                  <a:pt x="3740004" y="614801"/>
                  <a:pt x="3746556" y="613648"/>
                  <a:pt x="3753088" y="612534"/>
                </a:cubicBezTo>
                <a:cubicBezTo>
                  <a:pt x="3768631" y="609902"/>
                  <a:pt x="3784212" y="607500"/>
                  <a:pt x="3799774" y="605310"/>
                </a:cubicBezTo>
                <a:close/>
                <a:moveTo>
                  <a:pt x="1123336" y="605156"/>
                </a:moveTo>
                <a:cubicBezTo>
                  <a:pt x="1132653" y="615780"/>
                  <a:pt x="1142010" y="626405"/>
                  <a:pt x="1151405" y="637067"/>
                </a:cubicBezTo>
                <a:cubicBezTo>
                  <a:pt x="1142567" y="637529"/>
                  <a:pt x="1133768" y="637990"/>
                  <a:pt x="1125026" y="638412"/>
                </a:cubicBezTo>
                <a:cubicBezTo>
                  <a:pt x="1115497" y="628403"/>
                  <a:pt x="1106007" y="618393"/>
                  <a:pt x="1096574" y="608422"/>
                </a:cubicBezTo>
                <a:cubicBezTo>
                  <a:pt x="1105007" y="607385"/>
                  <a:pt x="1113461" y="606367"/>
                  <a:pt x="1121972" y="605329"/>
                </a:cubicBezTo>
                <a:cubicBezTo>
                  <a:pt x="1122433" y="605271"/>
                  <a:pt x="1122894" y="605214"/>
                  <a:pt x="1123336" y="605156"/>
                </a:cubicBezTo>
                <a:close/>
                <a:moveTo>
                  <a:pt x="3298357" y="604061"/>
                </a:moveTo>
                <a:cubicBezTo>
                  <a:pt x="3297185" y="604676"/>
                  <a:pt x="3295994" y="605310"/>
                  <a:pt x="3294822" y="605944"/>
                </a:cubicBezTo>
                <a:cubicBezTo>
                  <a:pt x="3293227" y="606635"/>
                  <a:pt x="3291652" y="607346"/>
                  <a:pt x="3290057" y="608038"/>
                </a:cubicBezTo>
                <a:cubicBezTo>
                  <a:pt x="3290903" y="607615"/>
                  <a:pt x="3291768" y="607173"/>
                  <a:pt x="3292613" y="606751"/>
                </a:cubicBezTo>
                <a:cubicBezTo>
                  <a:pt x="3294534" y="605848"/>
                  <a:pt x="3296435" y="604964"/>
                  <a:pt x="3298357" y="604061"/>
                </a:cubicBezTo>
                <a:close/>
                <a:moveTo>
                  <a:pt x="608298" y="602831"/>
                </a:moveTo>
                <a:cubicBezTo>
                  <a:pt x="614676" y="604138"/>
                  <a:pt x="621036" y="605464"/>
                  <a:pt x="627452" y="606732"/>
                </a:cubicBezTo>
                <a:cubicBezTo>
                  <a:pt x="620786" y="608269"/>
                  <a:pt x="614177" y="609767"/>
                  <a:pt x="607645" y="611246"/>
                </a:cubicBezTo>
                <a:cubicBezTo>
                  <a:pt x="601382" y="610497"/>
                  <a:pt x="595138" y="609729"/>
                  <a:pt x="588913" y="608941"/>
                </a:cubicBezTo>
                <a:cubicBezTo>
                  <a:pt x="595368" y="606943"/>
                  <a:pt x="601823" y="604906"/>
                  <a:pt x="608298" y="602831"/>
                </a:cubicBezTo>
                <a:close/>
                <a:moveTo>
                  <a:pt x="673235" y="601756"/>
                </a:moveTo>
                <a:cubicBezTo>
                  <a:pt x="679940" y="603600"/>
                  <a:pt x="686626" y="605406"/>
                  <a:pt x="693350" y="607212"/>
                </a:cubicBezTo>
                <a:cubicBezTo>
                  <a:pt x="686664" y="608230"/>
                  <a:pt x="679940" y="609248"/>
                  <a:pt x="673158" y="610267"/>
                </a:cubicBezTo>
                <a:cubicBezTo>
                  <a:pt x="666568" y="609018"/>
                  <a:pt x="659979" y="607769"/>
                  <a:pt x="653408" y="606501"/>
                </a:cubicBezTo>
                <a:cubicBezTo>
                  <a:pt x="659959" y="604945"/>
                  <a:pt x="666568" y="603369"/>
                  <a:pt x="673235" y="601756"/>
                </a:cubicBezTo>
                <a:close/>
                <a:moveTo>
                  <a:pt x="1155497" y="601256"/>
                </a:moveTo>
                <a:cubicBezTo>
                  <a:pt x="1164777" y="612591"/>
                  <a:pt x="1174094" y="623946"/>
                  <a:pt x="1183451" y="635300"/>
                </a:cubicBezTo>
                <a:cubicBezTo>
                  <a:pt x="1174517" y="635799"/>
                  <a:pt x="1165603" y="636299"/>
                  <a:pt x="1156746" y="636779"/>
                </a:cubicBezTo>
                <a:cubicBezTo>
                  <a:pt x="1147236" y="626020"/>
                  <a:pt x="1137783" y="615262"/>
                  <a:pt x="1128388" y="604541"/>
                </a:cubicBezTo>
                <a:cubicBezTo>
                  <a:pt x="1137399" y="603446"/>
                  <a:pt x="1146448" y="602351"/>
                  <a:pt x="1155497" y="601256"/>
                </a:cubicBezTo>
                <a:close/>
                <a:moveTo>
                  <a:pt x="936095" y="600584"/>
                </a:moveTo>
                <a:cubicBezTo>
                  <a:pt x="943972" y="606386"/>
                  <a:pt x="951849" y="612188"/>
                  <a:pt x="959707" y="617971"/>
                </a:cubicBezTo>
                <a:cubicBezTo>
                  <a:pt x="951656" y="618701"/>
                  <a:pt x="943703" y="619354"/>
                  <a:pt x="935826" y="619969"/>
                </a:cubicBezTo>
                <a:cubicBezTo>
                  <a:pt x="927910" y="614801"/>
                  <a:pt x="920053" y="609633"/>
                  <a:pt x="912233" y="604484"/>
                </a:cubicBezTo>
                <a:cubicBezTo>
                  <a:pt x="920091" y="603254"/>
                  <a:pt x="928064" y="601948"/>
                  <a:pt x="936095" y="600584"/>
                </a:cubicBezTo>
                <a:close/>
                <a:moveTo>
                  <a:pt x="772350" y="600276"/>
                </a:moveTo>
                <a:cubicBezTo>
                  <a:pt x="780419" y="603696"/>
                  <a:pt x="788546" y="607116"/>
                  <a:pt x="796692" y="610516"/>
                </a:cubicBezTo>
                <a:cubicBezTo>
                  <a:pt x="794944" y="610574"/>
                  <a:pt x="793176" y="610651"/>
                  <a:pt x="791447" y="610670"/>
                </a:cubicBezTo>
                <a:cubicBezTo>
                  <a:pt x="784646" y="610747"/>
                  <a:pt x="777864" y="610901"/>
                  <a:pt x="771063" y="611074"/>
                </a:cubicBezTo>
                <a:cubicBezTo>
                  <a:pt x="764089" y="608710"/>
                  <a:pt x="757172" y="606347"/>
                  <a:pt x="750256" y="603965"/>
                </a:cubicBezTo>
                <a:cubicBezTo>
                  <a:pt x="752542" y="603600"/>
                  <a:pt x="754867" y="603235"/>
                  <a:pt x="757134" y="602889"/>
                </a:cubicBezTo>
                <a:cubicBezTo>
                  <a:pt x="762110" y="602082"/>
                  <a:pt x="767220" y="601198"/>
                  <a:pt x="772350" y="600276"/>
                </a:cubicBezTo>
                <a:close/>
                <a:moveTo>
                  <a:pt x="1704637" y="598201"/>
                </a:moveTo>
                <a:cubicBezTo>
                  <a:pt x="1717835" y="601698"/>
                  <a:pt x="1730880" y="605694"/>
                  <a:pt x="1743714" y="610228"/>
                </a:cubicBezTo>
                <a:cubicBezTo>
                  <a:pt x="1747806" y="614974"/>
                  <a:pt x="1751879" y="619719"/>
                  <a:pt x="1755933" y="624445"/>
                </a:cubicBezTo>
                <a:cubicBezTo>
                  <a:pt x="1762868" y="632533"/>
                  <a:pt x="1769862" y="640660"/>
                  <a:pt x="1776932" y="648787"/>
                </a:cubicBezTo>
                <a:cubicBezTo>
                  <a:pt x="1763234" y="645290"/>
                  <a:pt x="1749343" y="642236"/>
                  <a:pt x="1735280" y="639565"/>
                </a:cubicBezTo>
                <a:cubicBezTo>
                  <a:pt x="1724847" y="625848"/>
                  <a:pt x="1714685" y="611996"/>
                  <a:pt x="1704637" y="598201"/>
                </a:cubicBezTo>
                <a:close/>
                <a:moveTo>
                  <a:pt x="1187946" y="597394"/>
                </a:moveTo>
                <a:cubicBezTo>
                  <a:pt x="1197149" y="609402"/>
                  <a:pt x="1206409" y="621429"/>
                  <a:pt x="1215708" y="633494"/>
                </a:cubicBezTo>
                <a:cubicBezTo>
                  <a:pt x="1206620" y="634013"/>
                  <a:pt x="1197552" y="634512"/>
                  <a:pt x="1188542" y="635031"/>
                </a:cubicBezTo>
                <a:cubicBezTo>
                  <a:pt x="1179089" y="623561"/>
                  <a:pt x="1169694" y="612111"/>
                  <a:pt x="1160338" y="600680"/>
                </a:cubicBezTo>
                <a:cubicBezTo>
                  <a:pt x="1169522" y="599565"/>
                  <a:pt x="1178725" y="598470"/>
                  <a:pt x="1187946" y="597394"/>
                </a:cubicBezTo>
                <a:close/>
                <a:moveTo>
                  <a:pt x="3360182" y="596664"/>
                </a:moveTo>
                <a:cubicBezTo>
                  <a:pt x="3339874" y="608979"/>
                  <a:pt x="3319605" y="621160"/>
                  <a:pt x="3299317" y="633206"/>
                </a:cubicBezTo>
                <a:cubicBezTo>
                  <a:pt x="3276743" y="641717"/>
                  <a:pt x="3254361" y="650112"/>
                  <a:pt x="3232152" y="658374"/>
                </a:cubicBezTo>
                <a:cubicBezTo>
                  <a:pt x="3253324" y="646750"/>
                  <a:pt x="3274477" y="634973"/>
                  <a:pt x="3295667" y="623043"/>
                </a:cubicBezTo>
                <a:cubicBezTo>
                  <a:pt x="3317088" y="614320"/>
                  <a:pt x="3338568" y="605521"/>
                  <a:pt x="3360182" y="596664"/>
                </a:cubicBezTo>
                <a:close/>
                <a:moveTo>
                  <a:pt x="3870800" y="596472"/>
                </a:moveTo>
                <a:cubicBezTo>
                  <a:pt x="3863616" y="603734"/>
                  <a:pt x="3856391" y="611016"/>
                  <a:pt x="3849148" y="618316"/>
                </a:cubicBezTo>
                <a:cubicBezTo>
                  <a:pt x="3825114" y="622870"/>
                  <a:pt x="3801080" y="627692"/>
                  <a:pt x="3777084" y="632745"/>
                </a:cubicBezTo>
                <a:cubicBezTo>
                  <a:pt x="3786998" y="623215"/>
                  <a:pt x="3796795" y="613763"/>
                  <a:pt x="3806498" y="604388"/>
                </a:cubicBezTo>
                <a:cubicBezTo>
                  <a:pt x="3827977" y="601429"/>
                  <a:pt x="3849418" y="598835"/>
                  <a:pt x="3870800" y="596472"/>
                </a:cubicBezTo>
                <a:close/>
                <a:moveTo>
                  <a:pt x="3634338" y="595588"/>
                </a:moveTo>
                <a:cubicBezTo>
                  <a:pt x="3615068" y="611823"/>
                  <a:pt x="3596241" y="627538"/>
                  <a:pt x="3577836" y="642793"/>
                </a:cubicBezTo>
                <a:cubicBezTo>
                  <a:pt x="3553456" y="648576"/>
                  <a:pt x="3529075" y="654627"/>
                  <a:pt x="3504733" y="660871"/>
                </a:cubicBezTo>
                <a:cubicBezTo>
                  <a:pt x="3523926" y="645867"/>
                  <a:pt x="3543561" y="630401"/>
                  <a:pt x="3563714" y="614339"/>
                </a:cubicBezTo>
                <a:cubicBezTo>
                  <a:pt x="3564637" y="613609"/>
                  <a:pt x="3565559" y="612860"/>
                  <a:pt x="3566481" y="612111"/>
                </a:cubicBezTo>
                <a:cubicBezTo>
                  <a:pt x="3589094" y="606309"/>
                  <a:pt x="3611725" y="600776"/>
                  <a:pt x="3634338" y="595588"/>
                </a:cubicBezTo>
                <a:close/>
                <a:moveTo>
                  <a:pt x="966968" y="595101"/>
                </a:moveTo>
                <a:cubicBezTo>
                  <a:pt x="975076" y="601736"/>
                  <a:pt x="983164" y="608345"/>
                  <a:pt x="991233" y="614935"/>
                </a:cubicBezTo>
                <a:cubicBezTo>
                  <a:pt x="982972" y="615780"/>
                  <a:pt x="974769" y="616587"/>
                  <a:pt x="966661" y="617337"/>
                </a:cubicBezTo>
                <a:cubicBezTo>
                  <a:pt x="958592" y="611419"/>
                  <a:pt x="950504" y="605464"/>
                  <a:pt x="942416" y="599489"/>
                </a:cubicBezTo>
                <a:cubicBezTo>
                  <a:pt x="950523" y="598086"/>
                  <a:pt x="958708" y="596626"/>
                  <a:pt x="966968" y="595101"/>
                </a:cubicBezTo>
                <a:close/>
                <a:moveTo>
                  <a:pt x="803973" y="594094"/>
                </a:moveTo>
                <a:cubicBezTo>
                  <a:pt x="813598" y="598931"/>
                  <a:pt x="823281" y="603754"/>
                  <a:pt x="833002" y="608614"/>
                </a:cubicBezTo>
                <a:cubicBezTo>
                  <a:pt x="824760" y="609268"/>
                  <a:pt x="816634" y="609805"/>
                  <a:pt x="808680" y="610151"/>
                </a:cubicBezTo>
                <a:cubicBezTo>
                  <a:pt x="799497" y="606309"/>
                  <a:pt x="790371" y="602486"/>
                  <a:pt x="781303" y="598643"/>
                </a:cubicBezTo>
                <a:cubicBezTo>
                  <a:pt x="788719" y="597241"/>
                  <a:pt x="796288" y="595723"/>
                  <a:pt x="803973" y="594094"/>
                </a:cubicBezTo>
                <a:close/>
                <a:moveTo>
                  <a:pt x="705550" y="593838"/>
                </a:moveTo>
                <a:cubicBezTo>
                  <a:pt x="713119" y="596491"/>
                  <a:pt x="720727" y="599143"/>
                  <a:pt x="728335" y="601775"/>
                </a:cubicBezTo>
                <a:cubicBezTo>
                  <a:pt x="720958" y="602947"/>
                  <a:pt x="713503" y="604100"/>
                  <a:pt x="705972" y="605271"/>
                </a:cubicBezTo>
                <a:cubicBezTo>
                  <a:pt x="698498" y="603273"/>
                  <a:pt x="691025" y="601275"/>
                  <a:pt x="683590" y="599258"/>
                </a:cubicBezTo>
                <a:cubicBezTo>
                  <a:pt x="690833" y="597491"/>
                  <a:pt x="698153" y="595685"/>
                  <a:pt x="705550" y="593838"/>
                </a:cubicBezTo>
                <a:close/>
                <a:moveTo>
                  <a:pt x="1220645" y="593617"/>
                </a:moveTo>
                <a:cubicBezTo>
                  <a:pt x="1229790" y="606271"/>
                  <a:pt x="1238954" y="618950"/>
                  <a:pt x="1248176" y="631650"/>
                </a:cubicBezTo>
                <a:cubicBezTo>
                  <a:pt x="1238954" y="632168"/>
                  <a:pt x="1229752" y="632687"/>
                  <a:pt x="1220568" y="633206"/>
                </a:cubicBezTo>
                <a:cubicBezTo>
                  <a:pt x="1211193" y="621064"/>
                  <a:pt x="1201875" y="608941"/>
                  <a:pt x="1192596" y="596857"/>
                </a:cubicBezTo>
                <a:cubicBezTo>
                  <a:pt x="1201932" y="595761"/>
                  <a:pt x="1211270" y="594674"/>
                  <a:pt x="1220645" y="593617"/>
                </a:cubicBezTo>
                <a:close/>
                <a:moveTo>
                  <a:pt x="639998" y="592524"/>
                </a:moveTo>
                <a:cubicBezTo>
                  <a:pt x="647279" y="594582"/>
                  <a:pt x="654580" y="596626"/>
                  <a:pt x="661900" y="598643"/>
                </a:cubicBezTo>
                <a:cubicBezTo>
                  <a:pt x="654484" y="600411"/>
                  <a:pt x="647164" y="602159"/>
                  <a:pt x="639902" y="603850"/>
                </a:cubicBezTo>
                <a:cubicBezTo>
                  <a:pt x="632735" y="602447"/>
                  <a:pt x="625589" y="601006"/>
                  <a:pt x="618442" y="599565"/>
                </a:cubicBezTo>
                <a:cubicBezTo>
                  <a:pt x="625608" y="597260"/>
                  <a:pt x="632793" y="594906"/>
                  <a:pt x="639998" y="592524"/>
                </a:cubicBezTo>
                <a:close/>
                <a:moveTo>
                  <a:pt x="3343505" y="590246"/>
                </a:moveTo>
                <a:cubicBezTo>
                  <a:pt x="3327829" y="599220"/>
                  <a:pt x="3312170" y="608115"/>
                  <a:pt x="3296512" y="616952"/>
                </a:cubicBezTo>
                <a:cubicBezTo>
                  <a:pt x="3279433" y="623907"/>
                  <a:pt x="3262392" y="630824"/>
                  <a:pt x="3245389" y="637663"/>
                </a:cubicBezTo>
                <a:cubicBezTo>
                  <a:pt x="3261547" y="629210"/>
                  <a:pt x="3277704" y="620699"/>
                  <a:pt x="3293880" y="612072"/>
                </a:cubicBezTo>
                <a:cubicBezTo>
                  <a:pt x="3310384" y="604849"/>
                  <a:pt x="3326906" y="597567"/>
                  <a:pt x="3343505" y="590246"/>
                </a:cubicBezTo>
                <a:close/>
                <a:moveTo>
                  <a:pt x="1253652" y="590015"/>
                </a:moveTo>
                <a:cubicBezTo>
                  <a:pt x="1262643" y="603235"/>
                  <a:pt x="1271730" y="616510"/>
                  <a:pt x="1280875" y="629844"/>
                </a:cubicBezTo>
                <a:cubicBezTo>
                  <a:pt x="1271519" y="630343"/>
                  <a:pt x="1262163" y="630862"/>
                  <a:pt x="1252845" y="631381"/>
                </a:cubicBezTo>
                <a:cubicBezTo>
                  <a:pt x="1243565" y="618605"/>
                  <a:pt x="1234324" y="605848"/>
                  <a:pt x="1225141" y="593118"/>
                </a:cubicBezTo>
                <a:cubicBezTo>
                  <a:pt x="1234631" y="592057"/>
                  <a:pt x="1244122" y="591024"/>
                  <a:pt x="1253652" y="590015"/>
                </a:cubicBezTo>
                <a:close/>
                <a:moveTo>
                  <a:pt x="3940579" y="589500"/>
                </a:moveTo>
                <a:cubicBezTo>
                  <a:pt x="3935776" y="594566"/>
                  <a:pt x="3930973" y="599623"/>
                  <a:pt x="3926151" y="604695"/>
                </a:cubicBezTo>
                <a:cubicBezTo>
                  <a:pt x="3902751" y="608518"/>
                  <a:pt x="3879350" y="612649"/>
                  <a:pt x="3855969" y="617029"/>
                </a:cubicBezTo>
                <a:cubicBezTo>
                  <a:pt x="3863000" y="609940"/>
                  <a:pt x="3870032" y="602851"/>
                  <a:pt x="3877006" y="595800"/>
                </a:cubicBezTo>
                <a:cubicBezTo>
                  <a:pt x="3898293" y="593500"/>
                  <a:pt x="3919503" y="591441"/>
                  <a:pt x="3940579" y="589500"/>
                </a:cubicBezTo>
                <a:close/>
                <a:moveTo>
                  <a:pt x="997977" y="589220"/>
                </a:moveTo>
                <a:cubicBezTo>
                  <a:pt x="1006200" y="596626"/>
                  <a:pt x="1014518" y="604080"/>
                  <a:pt x="1022876" y="611573"/>
                </a:cubicBezTo>
                <a:cubicBezTo>
                  <a:pt x="1014384" y="612514"/>
                  <a:pt x="1005969" y="613417"/>
                  <a:pt x="997612" y="614282"/>
                </a:cubicBezTo>
                <a:cubicBezTo>
                  <a:pt x="989370" y="607558"/>
                  <a:pt x="981089" y="600795"/>
                  <a:pt x="972809" y="594015"/>
                </a:cubicBezTo>
                <a:cubicBezTo>
                  <a:pt x="981128" y="592463"/>
                  <a:pt x="989523" y="590860"/>
                  <a:pt x="997977" y="589220"/>
                </a:cubicBezTo>
                <a:close/>
                <a:moveTo>
                  <a:pt x="835039" y="587170"/>
                </a:moveTo>
                <a:cubicBezTo>
                  <a:pt x="845395" y="593189"/>
                  <a:pt x="855807" y="599220"/>
                  <a:pt x="866297" y="605291"/>
                </a:cubicBezTo>
                <a:cubicBezTo>
                  <a:pt x="858190" y="606251"/>
                  <a:pt x="850216" y="607077"/>
                  <a:pt x="842359" y="607807"/>
                </a:cubicBezTo>
                <a:cubicBezTo>
                  <a:pt x="832061" y="602678"/>
                  <a:pt x="821802" y="597548"/>
                  <a:pt x="811600" y="592453"/>
                </a:cubicBezTo>
                <a:cubicBezTo>
                  <a:pt x="819304" y="590782"/>
                  <a:pt x="827105" y="589022"/>
                  <a:pt x="835039" y="587170"/>
                </a:cubicBezTo>
                <a:close/>
                <a:moveTo>
                  <a:pt x="737788" y="585566"/>
                </a:moveTo>
                <a:cubicBezTo>
                  <a:pt x="746125" y="589135"/>
                  <a:pt x="754464" y="592697"/>
                  <a:pt x="762859" y="596261"/>
                </a:cubicBezTo>
                <a:cubicBezTo>
                  <a:pt x="760650" y="596626"/>
                  <a:pt x="758421" y="597010"/>
                  <a:pt x="756250" y="597356"/>
                </a:cubicBezTo>
                <a:cubicBezTo>
                  <a:pt x="750544" y="598259"/>
                  <a:pt x="744781" y="599181"/>
                  <a:pt x="738978" y="600103"/>
                </a:cubicBezTo>
                <a:cubicBezTo>
                  <a:pt x="730775" y="597279"/>
                  <a:pt x="722610" y="594449"/>
                  <a:pt x="714483" y="591608"/>
                </a:cubicBezTo>
                <a:cubicBezTo>
                  <a:pt x="717173" y="590935"/>
                  <a:pt x="719863" y="590261"/>
                  <a:pt x="722571" y="589577"/>
                </a:cubicBezTo>
                <a:cubicBezTo>
                  <a:pt x="727567" y="588319"/>
                  <a:pt x="732658" y="586964"/>
                  <a:pt x="737788" y="585566"/>
                </a:cubicBezTo>
                <a:close/>
                <a:moveTo>
                  <a:pt x="1029235" y="583047"/>
                </a:moveTo>
                <a:cubicBezTo>
                  <a:pt x="1037669" y="591331"/>
                  <a:pt x="1046161" y="599642"/>
                  <a:pt x="1054672" y="607961"/>
                </a:cubicBezTo>
                <a:cubicBezTo>
                  <a:pt x="1045988" y="608960"/>
                  <a:pt x="1037362" y="609959"/>
                  <a:pt x="1028793" y="610920"/>
                </a:cubicBezTo>
                <a:cubicBezTo>
                  <a:pt x="1020282" y="603273"/>
                  <a:pt x="1011829" y="595685"/>
                  <a:pt x="1003452" y="588153"/>
                </a:cubicBezTo>
                <a:cubicBezTo>
                  <a:pt x="1011983" y="586484"/>
                  <a:pt x="1020570" y="584778"/>
                  <a:pt x="1029235" y="583047"/>
                </a:cubicBezTo>
                <a:close/>
                <a:moveTo>
                  <a:pt x="671775" y="581840"/>
                </a:moveTo>
                <a:cubicBezTo>
                  <a:pt x="679767" y="584716"/>
                  <a:pt x="687778" y="587573"/>
                  <a:pt x="695809" y="590407"/>
                </a:cubicBezTo>
                <a:cubicBezTo>
                  <a:pt x="687874" y="592365"/>
                  <a:pt x="680036" y="594280"/>
                  <a:pt x="672274" y="596165"/>
                </a:cubicBezTo>
                <a:cubicBezTo>
                  <a:pt x="664397" y="594000"/>
                  <a:pt x="656559" y="591827"/>
                  <a:pt x="648739" y="589633"/>
                </a:cubicBezTo>
                <a:cubicBezTo>
                  <a:pt x="656386" y="587076"/>
                  <a:pt x="664071" y="584474"/>
                  <a:pt x="671775" y="581840"/>
                </a:cubicBezTo>
                <a:close/>
                <a:moveTo>
                  <a:pt x="3708632" y="579873"/>
                </a:moveTo>
                <a:cubicBezTo>
                  <a:pt x="3691225" y="595320"/>
                  <a:pt x="3674184" y="610343"/>
                  <a:pt x="3657489" y="624964"/>
                </a:cubicBezTo>
                <a:cubicBezTo>
                  <a:pt x="3634069" y="629882"/>
                  <a:pt x="3610630" y="635108"/>
                  <a:pt x="3587192" y="640603"/>
                </a:cubicBezTo>
                <a:cubicBezTo>
                  <a:pt x="3605020" y="625809"/>
                  <a:pt x="3623195" y="610593"/>
                  <a:pt x="3641831" y="594893"/>
                </a:cubicBezTo>
                <a:cubicBezTo>
                  <a:pt x="3642369" y="594438"/>
                  <a:pt x="3642907" y="593975"/>
                  <a:pt x="3643445" y="593519"/>
                </a:cubicBezTo>
                <a:cubicBezTo>
                  <a:pt x="3665174" y="588624"/>
                  <a:pt x="3686921" y="584061"/>
                  <a:pt x="3708632" y="579873"/>
                </a:cubicBezTo>
                <a:close/>
                <a:moveTo>
                  <a:pt x="865990" y="579675"/>
                </a:moveTo>
                <a:cubicBezTo>
                  <a:pt x="876729" y="586764"/>
                  <a:pt x="887488" y="593871"/>
                  <a:pt x="898343" y="601006"/>
                </a:cubicBezTo>
                <a:cubicBezTo>
                  <a:pt x="890197" y="602197"/>
                  <a:pt x="882147" y="603312"/>
                  <a:pt x="874213" y="604311"/>
                </a:cubicBezTo>
                <a:cubicBezTo>
                  <a:pt x="863338" y="598028"/>
                  <a:pt x="852580" y="591794"/>
                  <a:pt x="841840" y="585564"/>
                </a:cubicBezTo>
                <a:cubicBezTo>
                  <a:pt x="849794" y="583677"/>
                  <a:pt x="857844" y="581710"/>
                  <a:pt x="865990" y="579675"/>
                </a:cubicBezTo>
                <a:close/>
                <a:moveTo>
                  <a:pt x="3549459" y="579537"/>
                </a:moveTo>
                <a:cubicBezTo>
                  <a:pt x="3528152" y="595896"/>
                  <a:pt x="3506885" y="612130"/>
                  <a:pt x="3485656" y="628153"/>
                </a:cubicBezTo>
                <a:cubicBezTo>
                  <a:pt x="3461390" y="635012"/>
                  <a:pt x="3437184" y="642082"/>
                  <a:pt x="3413015" y="649306"/>
                </a:cubicBezTo>
                <a:cubicBezTo>
                  <a:pt x="3435531" y="633360"/>
                  <a:pt x="3458086" y="617183"/>
                  <a:pt x="3480679" y="600833"/>
                </a:cubicBezTo>
                <a:cubicBezTo>
                  <a:pt x="3503561" y="593508"/>
                  <a:pt x="3526500" y="586390"/>
                  <a:pt x="3549459" y="579537"/>
                </a:cubicBezTo>
                <a:close/>
                <a:moveTo>
                  <a:pt x="3461506" y="578173"/>
                </a:moveTo>
                <a:cubicBezTo>
                  <a:pt x="3439527" y="593283"/>
                  <a:pt x="3417549" y="608269"/>
                  <a:pt x="3395513" y="623100"/>
                </a:cubicBezTo>
                <a:cubicBezTo>
                  <a:pt x="3371152" y="631323"/>
                  <a:pt x="3346867" y="639661"/>
                  <a:pt x="3322660" y="648018"/>
                </a:cubicBezTo>
                <a:cubicBezTo>
                  <a:pt x="3345753" y="633532"/>
                  <a:pt x="3368789" y="618893"/>
                  <a:pt x="3391805" y="604080"/>
                </a:cubicBezTo>
                <a:cubicBezTo>
                  <a:pt x="3414975" y="595377"/>
                  <a:pt x="3438202" y="586709"/>
                  <a:pt x="3461506" y="578173"/>
                </a:cubicBezTo>
                <a:close/>
                <a:moveTo>
                  <a:pt x="1060762" y="576686"/>
                </a:moveTo>
                <a:cubicBezTo>
                  <a:pt x="1069369" y="585821"/>
                  <a:pt x="1077995" y="594981"/>
                  <a:pt x="1086660" y="604157"/>
                </a:cubicBezTo>
                <a:cubicBezTo>
                  <a:pt x="1077803" y="605214"/>
                  <a:pt x="1069004" y="606271"/>
                  <a:pt x="1060243" y="607308"/>
                </a:cubicBezTo>
                <a:cubicBezTo>
                  <a:pt x="1051598" y="598855"/>
                  <a:pt x="1042991" y="590424"/>
                  <a:pt x="1034403" y="582009"/>
                </a:cubicBezTo>
                <a:cubicBezTo>
                  <a:pt x="1043145" y="580255"/>
                  <a:pt x="1051925" y="578478"/>
                  <a:pt x="1060762" y="576686"/>
                </a:cubicBezTo>
                <a:close/>
                <a:moveTo>
                  <a:pt x="769161" y="576524"/>
                </a:moveTo>
                <a:cubicBezTo>
                  <a:pt x="778056" y="581035"/>
                  <a:pt x="786970" y="585544"/>
                  <a:pt x="795942" y="590052"/>
                </a:cubicBezTo>
                <a:cubicBezTo>
                  <a:pt x="787758" y="591727"/>
                  <a:pt x="779747" y="593273"/>
                  <a:pt x="771889" y="594684"/>
                </a:cubicBezTo>
                <a:cubicBezTo>
                  <a:pt x="763051" y="590945"/>
                  <a:pt x="754252" y="587201"/>
                  <a:pt x="745472" y="583450"/>
                </a:cubicBezTo>
                <a:cubicBezTo>
                  <a:pt x="753214" y="581279"/>
                  <a:pt x="761130" y="578960"/>
                  <a:pt x="769161" y="576524"/>
                </a:cubicBezTo>
                <a:close/>
                <a:moveTo>
                  <a:pt x="1447232" y="575923"/>
                </a:moveTo>
                <a:cubicBezTo>
                  <a:pt x="1522006" y="573785"/>
                  <a:pt x="1611400" y="575101"/>
                  <a:pt x="1695895" y="595973"/>
                </a:cubicBezTo>
                <a:cubicBezTo>
                  <a:pt x="1706058" y="609959"/>
                  <a:pt x="1716336" y="624042"/>
                  <a:pt x="1726865" y="638028"/>
                </a:cubicBezTo>
                <a:cubicBezTo>
                  <a:pt x="1651035" y="624599"/>
                  <a:pt x="1570632" y="622293"/>
                  <a:pt x="1492419" y="622601"/>
                </a:cubicBezTo>
                <a:cubicBezTo>
                  <a:pt x="1422699" y="622927"/>
                  <a:pt x="1353362" y="625963"/>
                  <a:pt x="1285390" y="629594"/>
                </a:cubicBezTo>
                <a:cubicBezTo>
                  <a:pt x="1276168" y="616203"/>
                  <a:pt x="1267043" y="602851"/>
                  <a:pt x="1257993" y="589554"/>
                </a:cubicBezTo>
                <a:cubicBezTo>
                  <a:pt x="1320471" y="583001"/>
                  <a:pt x="1383737" y="577777"/>
                  <a:pt x="1447232" y="575923"/>
                </a:cubicBezTo>
                <a:close/>
                <a:moveTo>
                  <a:pt x="1719776" y="574275"/>
                </a:moveTo>
                <a:cubicBezTo>
                  <a:pt x="1727921" y="578530"/>
                  <a:pt x="1735837" y="583049"/>
                  <a:pt x="1743541" y="587840"/>
                </a:cubicBezTo>
                <a:cubicBezTo>
                  <a:pt x="1745462" y="589031"/>
                  <a:pt x="1747345" y="590240"/>
                  <a:pt x="1749247" y="591443"/>
                </a:cubicBezTo>
                <a:cubicBezTo>
                  <a:pt x="1759122" y="600257"/>
                  <a:pt x="1768766" y="609171"/>
                  <a:pt x="1778238" y="618163"/>
                </a:cubicBezTo>
                <a:cubicBezTo>
                  <a:pt x="1768113" y="613648"/>
                  <a:pt x="1757796" y="609517"/>
                  <a:pt x="1747345" y="605771"/>
                </a:cubicBezTo>
                <a:cubicBezTo>
                  <a:pt x="1738296" y="595262"/>
                  <a:pt x="1729113" y="584736"/>
                  <a:pt x="1719776" y="574275"/>
                </a:cubicBezTo>
                <a:close/>
                <a:moveTo>
                  <a:pt x="897094" y="571741"/>
                </a:moveTo>
                <a:cubicBezTo>
                  <a:pt x="908026" y="579846"/>
                  <a:pt x="918977" y="587944"/>
                  <a:pt x="929928" y="596030"/>
                </a:cubicBezTo>
                <a:cubicBezTo>
                  <a:pt x="921647" y="597414"/>
                  <a:pt x="913444" y="598739"/>
                  <a:pt x="905355" y="599969"/>
                </a:cubicBezTo>
                <a:cubicBezTo>
                  <a:pt x="894251" y="592668"/>
                  <a:pt x="883185" y="585387"/>
                  <a:pt x="872215" y="578127"/>
                </a:cubicBezTo>
                <a:cubicBezTo>
                  <a:pt x="880399" y="576061"/>
                  <a:pt x="888717" y="573923"/>
                  <a:pt x="897094" y="571741"/>
                </a:cubicBezTo>
                <a:close/>
                <a:moveTo>
                  <a:pt x="703475" y="570709"/>
                </a:moveTo>
                <a:cubicBezTo>
                  <a:pt x="712082" y="574474"/>
                  <a:pt x="720727" y="578219"/>
                  <a:pt x="729372" y="581948"/>
                </a:cubicBezTo>
                <a:cubicBezTo>
                  <a:pt x="726625" y="582670"/>
                  <a:pt x="723897" y="583391"/>
                  <a:pt x="721188" y="584073"/>
                </a:cubicBezTo>
                <a:cubicBezTo>
                  <a:pt x="715655" y="585468"/>
                  <a:pt x="710199" y="586834"/>
                  <a:pt x="704742" y="588188"/>
                </a:cubicBezTo>
                <a:cubicBezTo>
                  <a:pt x="696289" y="585214"/>
                  <a:pt x="687855" y="582219"/>
                  <a:pt x="679421" y="579204"/>
                </a:cubicBezTo>
                <a:cubicBezTo>
                  <a:pt x="682303" y="578217"/>
                  <a:pt x="685146" y="577245"/>
                  <a:pt x="688028" y="576248"/>
                </a:cubicBezTo>
                <a:cubicBezTo>
                  <a:pt x="693081" y="574490"/>
                  <a:pt x="698249" y="572628"/>
                  <a:pt x="703475" y="570709"/>
                </a:cubicBezTo>
                <a:close/>
                <a:moveTo>
                  <a:pt x="1092750" y="570202"/>
                </a:moveTo>
                <a:cubicBezTo>
                  <a:pt x="1101472" y="580188"/>
                  <a:pt x="1110233" y="590199"/>
                  <a:pt x="1119032" y="600238"/>
                </a:cubicBezTo>
                <a:cubicBezTo>
                  <a:pt x="1109945" y="601333"/>
                  <a:pt x="1100934" y="602428"/>
                  <a:pt x="1091943" y="603523"/>
                </a:cubicBezTo>
                <a:cubicBezTo>
                  <a:pt x="1083163" y="594221"/>
                  <a:pt x="1074422" y="584939"/>
                  <a:pt x="1065700" y="575683"/>
                </a:cubicBezTo>
                <a:cubicBezTo>
                  <a:pt x="1067275" y="575366"/>
                  <a:pt x="1068831" y="575049"/>
                  <a:pt x="1070406" y="574730"/>
                </a:cubicBezTo>
                <a:cubicBezTo>
                  <a:pt x="1077823" y="573222"/>
                  <a:pt x="1085277" y="571712"/>
                  <a:pt x="1092750" y="570202"/>
                </a:cubicBezTo>
                <a:close/>
                <a:moveTo>
                  <a:pt x="3779601" y="567589"/>
                </a:moveTo>
                <a:cubicBezTo>
                  <a:pt x="3764807" y="581379"/>
                  <a:pt x="3749515" y="595588"/>
                  <a:pt x="3733722" y="610151"/>
                </a:cubicBezTo>
                <a:cubicBezTo>
                  <a:pt x="3711129" y="614167"/>
                  <a:pt x="3688497" y="618547"/>
                  <a:pt x="3665827" y="623235"/>
                </a:cubicBezTo>
                <a:cubicBezTo>
                  <a:pt x="3682426" y="608672"/>
                  <a:pt x="3699371" y="593715"/>
                  <a:pt x="3716662" y="578340"/>
                </a:cubicBezTo>
                <a:cubicBezTo>
                  <a:pt x="3737680" y="574380"/>
                  <a:pt x="3758660" y="570766"/>
                  <a:pt x="3779601" y="567589"/>
                </a:cubicBezTo>
                <a:close/>
                <a:moveTo>
                  <a:pt x="800150" y="566799"/>
                </a:moveTo>
                <a:cubicBezTo>
                  <a:pt x="809391" y="572217"/>
                  <a:pt x="818670" y="577639"/>
                  <a:pt x="827988" y="583066"/>
                </a:cubicBezTo>
                <a:cubicBezTo>
                  <a:pt x="819746" y="584962"/>
                  <a:pt x="811620" y="586766"/>
                  <a:pt x="803646" y="588455"/>
                </a:cubicBezTo>
                <a:cubicBezTo>
                  <a:pt x="794348" y="583792"/>
                  <a:pt x="785126" y="579130"/>
                  <a:pt x="775923" y="574469"/>
                </a:cubicBezTo>
                <a:cubicBezTo>
                  <a:pt x="783858" y="572015"/>
                  <a:pt x="791946" y="569458"/>
                  <a:pt x="800150" y="566799"/>
                </a:cubicBezTo>
                <a:close/>
                <a:moveTo>
                  <a:pt x="1124892" y="563758"/>
                </a:moveTo>
                <a:cubicBezTo>
                  <a:pt x="1133710" y="574578"/>
                  <a:pt x="1142548" y="585425"/>
                  <a:pt x="1151443" y="596299"/>
                </a:cubicBezTo>
                <a:cubicBezTo>
                  <a:pt x="1142298" y="597414"/>
                  <a:pt x="1133153" y="598509"/>
                  <a:pt x="1124066" y="599623"/>
                </a:cubicBezTo>
                <a:cubicBezTo>
                  <a:pt x="1115171" y="589473"/>
                  <a:pt x="1106314" y="579349"/>
                  <a:pt x="1097476" y="569249"/>
                </a:cubicBezTo>
                <a:cubicBezTo>
                  <a:pt x="1106602" y="567410"/>
                  <a:pt x="1115728" y="565577"/>
                  <a:pt x="1124892" y="563758"/>
                </a:cubicBezTo>
                <a:close/>
                <a:moveTo>
                  <a:pt x="928410" y="563477"/>
                </a:moveTo>
                <a:cubicBezTo>
                  <a:pt x="939418" y="572536"/>
                  <a:pt x="950408" y="581546"/>
                  <a:pt x="961359" y="590520"/>
                </a:cubicBezTo>
                <a:cubicBezTo>
                  <a:pt x="952925" y="592061"/>
                  <a:pt x="944548" y="593546"/>
                  <a:pt x="936267" y="594962"/>
                </a:cubicBezTo>
                <a:cubicBezTo>
                  <a:pt x="925125" y="586737"/>
                  <a:pt x="913982" y="578494"/>
                  <a:pt x="902839" y="570242"/>
                </a:cubicBezTo>
                <a:cubicBezTo>
                  <a:pt x="911292" y="568031"/>
                  <a:pt x="919803" y="565773"/>
                  <a:pt x="928410" y="563477"/>
                </a:cubicBezTo>
                <a:close/>
                <a:moveTo>
                  <a:pt x="734502" y="558818"/>
                </a:moveTo>
                <a:cubicBezTo>
                  <a:pt x="743570" y="563495"/>
                  <a:pt x="752696" y="568154"/>
                  <a:pt x="761822" y="572805"/>
                </a:cubicBezTo>
                <a:cubicBezTo>
                  <a:pt x="753426" y="575312"/>
                  <a:pt x="745184" y="577666"/>
                  <a:pt x="737134" y="579863"/>
                </a:cubicBezTo>
                <a:cubicBezTo>
                  <a:pt x="728124" y="575996"/>
                  <a:pt x="719151" y="572113"/>
                  <a:pt x="710199" y="568209"/>
                </a:cubicBezTo>
                <a:cubicBezTo>
                  <a:pt x="718133" y="565235"/>
                  <a:pt x="726222" y="562102"/>
                  <a:pt x="734502" y="558818"/>
                </a:cubicBezTo>
                <a:close/>
                <a:moveTo>
                  <a:pt x="3847630" y="558817"/>
                </a:moveTo>
                <a:cubicBezTo>
                  <a:pt x="3834220" y="571913"/>
                  <a:pt x="3820561" y="585199"/>
                  <a:pt x="3806671" y="598624"/>
                </a:cubicBezTo>
                <a:cubicBezTo>
                  <a:pt x="3788496" y="601122"/>
                  <a:pt x="3770302" y="603869"/>
                  <a:pt x="3752127" y="606943"/>
                </a:cubicBezTo>
                <a:cubicBezTo>
                  <a:pt x="3748497" y="607558"/>
                  <a:pt x="3744846" y="608192"/>
                  <a:pt x="3741196" y="608845"/>
                </a:cubicBezTo>
                <a:cubicBezTo>
                  <a:pt x="3756873" y="594365"/>
                  <a:pt x="3772070" y="580232"/>
                  <a:pt x="3786747" y="566548"/>
                </a:cubicBezTo>
                <a:cubicBezTo>
                  <a:pt x="3807074" y="563554"/>
                  <a:pt x="3827381" y="560964"/>
                  <a:pt x="3847630" y="558817"/>
                </a:cubicBezTo>
                <a:close/>
                <a:moveTo>
                  <a:pt x="3453802" y="558252"/>
                </a:moveTo>
                <a:cubicBezTo>
                  <a:pt x="3433322" y="571646"/>
                  <a:pt x="3412880" y="584926"/>
                  <a:pt x="3392439" y="598067"/>
                </a:cubicBezTo>
                <a:cubicBezTo>
                  <a:pt x="3375225" y="604541"/>
                  <a:pt x="3358068" y="611016"/>
                  <a:pt x="3341008" y="617471"/>
                </a:cubicBezTo>
                <a:lnTo>
                  <a:pt x="3337415" y="618816"/>
                </a:lnTo>
                <a:cubicBezTo>
                  <a:pt x="3333208" y="620411"/>
                  <a:pt x="3329039" y="621986"/>
                  <a:pt x="3324831" y="623581"/>
                </a:cubicBezTo>
                <a:cubicBezTo>
                  <a:pt x="3346060" y="610862"/>
                  <a:pt x="3367289" y="598009"/>
                  <a:pt x="3388558" y="585014"/>
                </a:cubicBezTo>
                <a:cubicBezTo>
                  <a:pt x="3393457" y="583007"/>
                  <a:pt x="3398337" y="581001"/>
                  <a:pt x="3403236" y="578987"/>
                </a:cubicBezTo>
                <a:lnTo>
                  <a:pt x="3424293" y="570340"/>
                </a:lnTo>
                <a:cubicBezTo>
                  <a:pt x="3434013" y="566350"/>
                  <a:pt x="3443870" y="562315"/>
                  <a:pt x="3453802" y="558252"/>
                </a:cubicBezTo>
                <a:close/>
                <a:moveTo>
                  <a:pt x="3627019" y="557583"/>
                </a:moveTo>
                <a:cubicBezTo>
                  <a:pt x="3606922" y="573933"/>
                  <a:pt x="3586826" y="590175"/>
                  <a:pt x="3566789" y="606251"/>
                </a:cubicBezTo>
                <a:cubicBezTo>
                  <a:pt x="3543637" y="612188"/>
                  <a:pt x="3520487" y="618412"/>
                  <a:pt x="3497356" y="624868"/>
                </a:cubicBezTo>
                <a:cubicBezTo>
                  <a:pt x="3518643" y="608749"/>
                  <a:pt x="3539987" y="592440"/>
                  <a:pt x="3561332" y="576006"/>
                </a:cubicBezTo>
                <a:cubicBezTo>
                  <a:pt x="3583215" y="569575"/>
                  <a:pt x="3605116" y="563418"/>
                  <a:pt x="3627019" y="557583"/>
                </a:cubicBezTo>
                <a:close/>
                <a:moveTo>
                  <a:pt x="1157360" y="557403"/>
                </a:moveTo>
                <a:cubicBezTo>
                  <a:pt x="1166237" y="569039"/>
                  <a:pt x="1175151" y="580701"/>
                  <a:pt x="1184104" y="592394"/>
                </a:cubicBezTo>
                <a:cubicBezTo>
                  <a:pt x="1174805" y="593493"/>
                  <a:pt x="1165526" y="594601"/>
                  <a:pt x="1156265" y="595723"/>
                </a:cubicBezTo>
                <a:cubicBezTo>
                  <a:pt x="1147293" y="584734"/>
                  <a:pt x="1138341" y="573777"/>
                  <a:pt x="1129445" y="562849"/>
                </a:cubicBezTo>
                <a:cubicBezTo>
                  <a:pt x="1138725" y="561011"/>
                  <a:pt x="1148042" y="559197"/>
                  <a:pt x="1157360" y="557403"/>
                </a:cubicBezTo>
                <a:close/>
                <a:moveTo>
                  <a:pt x="831100" y="556521"/>
                </a:moveTo>
                <a:cubicBezTo>
                  <a:pt x="840592" y="562834"/>
                  <a:pt x="850101" y="569158"/>
                  <a:pt x="859688" y="575493"/>
                </a:cubicBezTo>
                <a:cubicBezTo>
                  <a:pt x="851273" y="577571"/>
                  <a:pt x="842993" y="579566"/>
                  <a:pt x="834828" y="581479"/>
                </a:cubicBezTo>
                <a:cubicBezTo>
                  <a:pt x="825260" y="575915"/>
                  <a:pt x="815731" y="570355"/>
                  <a:pt x="806240" y="564801"/>
                </a:cubicBezTo>
                <a:cubicBezTo>
                  <a:pt x="814424" y="562125"/>
                  <a:pt x="822705" y="559360"/>
                  <a:pt x="831100" y="556521"/>
                </a:cubicBezTo>
                <a:close/>
                <a:moveTo>
                  <a:pt x="959995" y="554986"/>
                </a:moveTo>
                <a:cubicBezTo>
                  <a:pt x="970792" y="564747"/>
                  <a:pt x="981762" y="574628"/>
                  <a:pt x="992847" y="584605"/>
                </a:cubicBezTo>
                <a:cubicBezTo>
                  <a:pt x="984221" y="586269"/>
                  <a:pt x="975691" y="587873"/>
                  <a:pt x="967218" y="589441"/>
                </a:cubicBezTo>
                <a:cubicBezTo>
                  <a:pt x="956114" y="580346"/>
                  <a:pt x="944971" y="571216"/>
                  <a:pt x="933789" y="562033"/>
                </a:cubicBezTo>
                <a:cubicBezTo>
                  <a:pt x="942473" y="559714"/>
                  <a:pt x="951195" y="557362"/>
                  <a:pt x="959995" y="554986"/>
                </a:cubicBezTo>
                <a:close/>
                <a:moveTo>
                  <a:pt x="3912722" y="553916"/>
                </a:moveTo>
                <a:cubicBezTo>
                  <a:pt x="3900925" y="565923"/>
                  <a:pt x="3889072" y="577975"/>
                  <a:pt x="3877121" y="590071"/>
                </a:cubicBezTo>
                <a:cubicBezTo>
                  <a:pt x="3855949" y="592349"/>
                  <a:pt x="3834682" y="594860"/>
                  <a:pt x="3813395" y="597702"/>
                </a:cubicBezTo>
                <a:cubicBezTo>
                  <a:pt x="3827189" y="584348"/>
                  <a:pt x="3840753" y="571143"/>
                  <a:pt x="3854086" y="558121"/>
                </a:cubicBezTo>
                <a:cubicBezTo>
                  <a:pt x="3854316" y="558100"/>
                  <a:pt x="3854528" y="558073"/>
                  <a:pt x="3854739" y="558052"/>
                </a:cubicBezTo>
                <a:cubicBezTo>
                  <a:pt x="3874105" y="556102"/>
                  <a:pt x="3893452" y="554794"/>
                  <a:pt x="3912722" y="553916"/>
                </a:cubicBezTo>
                <a:close/>
                <a:moveTo>
                  <a:pt x="1671803" y="553299"/>
                </a:moveTo>
                <a:cubicBezTo>
                  <a:pt x="1683618" y="557566"/>
                  <a:pt x="1694992" y="562280"/>
                  <a:pt x="1705962" y="567449"/>
                </a:cubicBezTo>
                <a:cubicBezTo>
                  <a:pt x="1716413" y="578899"/>
                  <a:pt x="1726615" y="590486"/>
                  <a:pt x="1736644" y="602063"/>
                </a:cubicBezTo>
                <a:cubicBezTo>
                  <a:pt x="1724463" y="598028"/>
                  <a:pt x="1712110" y="594474"/>
                  <a:pt x="1699641" y="591335"/>
                </a:cubicBezTo>
                <a:cubicBezTo>
                  <a:pt x="1698892" y="590301"/>
                  <a:pt x="1698143" y="589266"/>
                  <a:pt x="1697394" y="588234"/>
                </a:cubicBezTo>
                <a:cubicBezTo>
                  <a:pt x="1688959" y="576640"/>
                  <a:pt x="1680448" y="564953"/>
                  <a:pt x="1671803" y="553299"/>
                </a:cubicBezTo>
                <a:close/>
                <a:moveTo>
                  <a:pt x="3975680" y="552377"/>
                </a:moveTo>
                <a:cubicBezTo>
                  <a:pt x="3965977" y="562674"/>
                  <a:pt x="3956237" y="572972"/>
                  <a:pt x="3946496" y="583262"/>
                </a:cubicBezTo>
                <a:cubicBezTo>
                  <a:pt x="3925536" y="585168"/>
                  <a:pt x="3904460" y="587187"/>
                  <a:pt x="3883288" y="589421"/>
                </a:cubicBezTo>
                <a:cubicBezTo>
                  <a:pt x="3895085" y="577458"/>
                  <a:pt x="3906823" y="565537"/>
                  <a:pt x="3918466" y="553662"/>
                </a:cubicBezTo>
                <a:cubicBezTo>
                  <a:pt x="3937639" y="552874"/>
                  <a:pt x="3956717" y="552503"/>
                  <a:pt x="3975680" y="552377"/>
                </a:cubicBezTo>
                <a:close/>
                <a:moveTo>
                  <a:pt x="1190175" y="551237"/>
                </a:moveTo>
                <a:cubicBezTo>
                  <a:pt x="1199089" y="563656"/>
                  <a:pt x="1208023" y="576104"/>
                  <a:pt x="1217014" y="588586"/>
                </a:cubicBezTo>
                <a:cubicBezTo>
                  <a:pt x="1207581" y="589656"/>
                  <a:pt x="1198148" y="590745"/>
                  <a:pt x="1188753" y="591850"/>
                </a:cubicBezTo>
                <a:cubicBezTo>
                  <a:pt x="1179723" y="580057"/>
                  <a:pt x="1170732" y="568296"/>
                  <a:pt x="1161760" y="556563"/>
                </a:cubicBezTo>
                <a:cubicBezTo>
                  <a:pt x="1171212" y="554755"/>
                  <a:pt x="1180684" y="552974"/>
                  <a:pt x="1190175" y="551237"/>
                </a:cubicBezTo>
                <a:close/>
                <a:moveTo>
                  <a:pt x="3544752" y="548490"/>
                </a:moveTo>
                <a:cubicBezTo>
                  <a:pt x="3523561" y="564054"/>
                  <a:pt x="3502331" y="579556"/>
                  <a:pt x="3481102" y="594922"/>
                </a:cubicBezTo>
                <a:cubicBezTo>
                  <a:pt x="3458028" y="602294"/>
                  <a:pt x="3434993" y="609863"/>
                  <a:pt x="3411996" y="617567"/>
                </a:cubicBezTo>
                <a:cubicBezTo>
                  <a:pt x="3434321" y="602447"/>
                  <a:pt x="3456587" y="587218"/>
                  <a:pt x="3478874" y="571838"/>
                </a:cubicBezTo>
                <a:cubicBezTo>
                  <a:pt x="3500795" y="563888"/>
                  <a:pt x="3522755" y="556079"/>
                  <a:pt x="3544752" y="548490"/>
                </a:cubicBezTo>
                <a:close/>
                <a:moveTo>
                  <a:pt x="3417914" y="547274"/>
                </a:moveTo>
                <a:cubicBezTo>
                  <a:pt x="3407482" y="553347"/>
                  <a:pt x="3397068" y="559393"/>
                  <a:pt x="3386675" y="565406"/>
                </a:cubicBezTo>
                <a:cubicBezTo>
                  <a:pt x="3375474" y="570376"/>
                  <a:pt x="3364293" y="575325"/>
                  <a:pt x="3353150" y="580257"/>
                </a:cubicBezTo>
                <a:cubicBezTo>
                  <a:pt x="3363601" y="574599"/>
                  <a:pt x="3374072" y="568913"/>
                  <a:pt x="3384580" y="563197"/>
                </a:cubicBezTo>
                <a:cubicBezTo>
                  <a:pt x="3395666" y="557910"/>
                  <a:pt x="3406771" y="552603"/>
                  <a:pt x="3417914" y="547274"/>
                </a:cubicBezTo>
                <a:close/>
                <a:moveTo>
                  <a:pt x="3441602" y="546763"/>
                </a:moveTo>
                <a:cubicBezTo>
                  <a:pt x="3424081" y="557595"/>
                  <a:pt x="3406617" y="568338"/>
                  <a:pt x="3389192" y="578991"/>
                </a:cubicBezTo>
                <a:cubicBezTo>
                  <a:pt x="3370037" y="586864"/>
                  <a:pt x="3350940" y="594701"/>
                  <a:pt x="3331939" y="602486"/>
                </a:cubicBezTo>
                <a:cubicBezTo>
                  <a:pt x="3349941" y="592221"/>
                  <a:pt x="3367982" y="581863"/>
                  <a:pt x="3386060" y="571406"/>
                </a:cubicBezTo>
                <a:cubicBezTo>
                  <a:pt x="3399931" y="565256"/>
                  <a:pt x="3413840" y="559080"/>
                  <a:pt x="3427808" y="552880"/>
                </a:cubicBezTo>
                <a:cubicBezTo>
                  <a:pt x="3432400" y="550844"/>
                  <a:pt x="3436992" y="548801"/>
                  <a:pt x="3441602" y="546763"/>
                </a:cubicBezTo>
                <a:close/>
                <a:moveTo>
                  <a:pt x="991906" y="546361"/>
                </a:moveTo>
                <a:cubicBezTo>
                  <a:pt x="1002722" y="557003"/>
                  <a:pt x="1013577" y="567679"/>
                  <a:pt x="1024471" y="578380"/>
                </a:cubicBezTo>
                <a:cubicBezTo>
                  <a:pt x="1015690" y="580132"/>
                  <a:pt x="1006968" y="581856"/>
                  <a:pt x="998323" y="583541"/>
                </a:cubicBezTo>
                <a:cubicBezTo>
                  <a:pt x="987103" y="573450"/>
                  <a:pt x="976037" y="563475"/>
                  <a:pt x="965105" y="553604"/>
                </a:cubicBezTo>
                <a:cubicBezTo>
                  <a:pt x="967814" y="552870"/>
                  <a:pt x="970523" y="552138"/>
                  <a:pt x="973251" y="551401"/>
                </a:cubicBezTo>
                <a:cubicBezTo>
                  <a:pt x="979418" y="549731"/>
                  <a:pt x="985643" y="548050"/>
                  <a:pt x="991906" y="546361"/>
                </a:cubicBezTo>
                <a:close/>
                <a:moveTo>
                  <a:pt x="765318" y="546252"/>
                </a:moveTo>
                <a:cubicBezTo>
                  <a:pt x="774694" y="551821"/>
                  <a:pt x="784127" y="557387"/>
                  <a:pt x="793579" y="562945"/>
                </a:cubicBezTo>
                <a:cubicBezTo>
                  <a:pt x="785107" y="565666"/>
                  <a:pt x="776788" y="568275"/>
                  <a:pt x="768603" y="570759"/>
                </a:cubicBezTo>
                <a:cubicBezTo>
                  <a:pt x="759209" y="565987"/>
                  <a:pt x="749852" y="561206"/>
                  <a:pt x="740516" y="556409"/>
                </a:cubicBezTo>
                <a:cubicBezTo>
                  <a:pt x="748642" y="553143"/>
                  <a:pt x="756904" y="549756"/>
                  <a:pt x="765318" y="546252"/>
                </a:cubicBezTo>
                <a:close/>
                <a:moveTo>
                  <a:pt x="862262" y="545835"/>
                </a:moveTo>
                <a:cubicBezTo>
                  <a:pt x="871926" y="553039"/>
                  <a:pt x="881609" y="560250"/>
                  <a:pt x="891331" y="567462"/>
                </a:cubicBezTo>
                <a:cubicBezTo>
                  <a:pt x="882743" y="569685"/>
                  <a:pt x="874270" y="571848"/>
                  <a:pt x="865875" y="573944"/>
                </a:cubicBezTo>
                <a:cubicBezTo>
                  <a:pt x="856134" y="567487"/>
                  <a:pt x="846412" y="561045"/>
                  <a:pt x="836749" y="554611"/>
                </a:cubicBezTo>
                <a:cubicBezTo>
                  <a:pt x="845145" y="551750"/>
                  <a:pt x="853655" y="548819"/>
                  <a:pt x="862262" y="545835"/>
                </a:cubicBezTo>
                <a:close/>
                <a:moveTo>
                  <a:pt x="1693340" y="545583"/>
                </a:moveTo>
                <a:cubicBezTo>
                  <a:pt x="1704579" y="553929"/>
                  <a:pt x="1715472" y="562565"/>
                  <a:pt x="1726058" y="571404"/>
                </a:cubicBezTo>
                <a:cubicBezTo>
                  <a:pt x="1720698" y="568534"/>
                  <a:pt x="1715260" y="565779"/>
                  <a:pt x="1709708" y="563137"/>
                </a:cubicBezTo>
                <a:cubicBezTo>
                  <a:pt x="1704329" y="557243"/>
                  <a:pt x="1698873" y="551385"/>
                  <a:pt x="1693340" y="545583"/>
                </a:cubicBezTo>
                <a:close/>
                <a:moveTo>
                  <a:pt x="1223354" y="545374"/>
                </a:moveTo>
                <a:cubicBezTo>
                  <a:pt x="1232230" y="558480"/>
                  <a:pt x="1241164" y="571671"/>
                  <a:pt x="1250193" y="584939"/>
                </a:cubicBezTo>
                <a:cubicBezTo>
                  <a:pt x="1240607" y="585961"/>
                  <a:pt x="1231039" y="587001"/>
                  <a:pt x="1221490" y="588075"/>
                </a:cubicBezTo>
                <a:cubicBezTo>
                  <a:pt x="1212441" y="575502"/>
                  <a:pt x="1203431" y="562962"/>
                  <a:pt x="1194440" y="550454"/>
                </a:cubicBezTo>
                <a:cubicBezTo>
                  <a:pt x="1204065" y="548707"/>
                  <a:pt x="1213710" y="547022"/>
                  <a:pt x="1223354" y="545374"/>
                </a:cubicBezTo>
                <a:close/>
                <a:moveTo>
                  <a:pt x="3700274" y="539418"/>
                </a:moveTo>
                <a:cubicBezTo>
                  <a:pt x="3681369" y="555627"/>
                  <a:pt x="3662464" y="571758"/>
                  <a:pt x="3643637" y="587740"/>
                </a:cubicBezTo>
                <a:cubicBezTo>
                  <a:pt x="3621408" y="592732"/>
                  <a:pt x="3599180" y="598067"/>
                  <a:pt x="3576971" y="603677"/>
                </a:cubicBezTo>
                <a:cubicBezTo>
                  <a:pt x="3597028" y="587546"/>
                  <a:pt x="3617124" y="571266"/>
                  <a:pt x="3637239" y="554886"/>
                </a:cubicBezTo>
                <a:cubicBezTo>
                  <a:pt x="3658238" y="549393"/>
                  <a:pt x="3679256" y="544219"/>
                  <a:pt x="3700274" y="539418"/>
                </a:cubicBezTo>
                <a:close/>
                <a:moveTo>
                  <a:pt x="1024163" y="537704"/>
                </a:moveTo>
                <a:cubicBezTo>
                  <a:pt x="1034826" y="549088"/>
                  <a:pt x="1045565" y="560513"/>
                  <a:pt x="1056324" y="571967"/>
                </a:cubicBezTo>
                <a:cubicBezTo>
                  <a:pt x="1047390" y="573781"/>
                  <a:pt x="1038495" y="575577"/>
                  <a:pt x="1029658" y="577349"/>
                </a:cubicBezTo>
                <a:cubicBezTo>
                  <a:pt x="1018649" y="566549"/>
                  <a:pt x="1007698" y="555783"/>
                  <a:pt x="996786" y="545043"/>
                </a:cubicBezTo>
                <a:cubicBezTo>
                  <a:pt x="1005834" y="542605"/>
                  <a:pt x="1014960" y="540156"/>
                  <a:pt x="1024163" y="537704"/>
                </a:cubicBezTo>
                <a:close/>
                <a:moveTo>
                  <a:pt x="893655" y="534855"/>
                </a:moveTo>
                <a:cubicBezTo>
                  <a:pt x="903492" y="542970"/>
                  <a:pt x="913309" y="551053"/>
                  <a:pt x="923088" y="559109"/>
                </a:cubicBezTo>
                <a:cubicBezTo>
                  <a:pt x="914347" y="561441"/>
                  <a:pt x="905663" y="563733"/>
                  <a:pt x="897075" y="565971"/>
                </a:cubicBezTo>
                <a:cubicBezTo>
                  <a:pt x="887200" y="558644"/>
                  <a:pt x="877363" y="551318"/>
                  <a:pt x="867526" y="543998"/>
                </a:cubicBezTo>
                <a:cubicBezTo>
                  <a:pt x="876153" y="540993"/>
                  <a:pt x="884875" y="537943"/>
                  <a:pt x="893655" y="534855"/>
                </a:cubicBezTo>
                <a:close/>
                <a:moveTo>
                  <a:pt x="796173" y="533172"/>
                </a:moveTo>
                <a:cubicBezTo>
                  <a:pt x="805798" y="539627"/>
                  <a:pt x="815443" y="546083"/>
                  <a:pt x="825126" y="552548"/>
                </a:cubicBezTo>
                <a:cubicBezTo>
                  <a:pt x="816538" y="555441"/>
                  <a:pt x="808065" y="558259"/>
                  <a:pt x="799708" y="560972"/>
                </a:cubicBezTo>
                <a:cubicBezTo>
                  <a:pt x="790044" y="555299"/>
                  <a:pt x="780419" y="549626"/>
                  <a:pt x="770832" y="543943"/>
                </a:cubicBezTo>
                <a:cubicBezTo>
                  <a:pt x="779170" y="540446"/>
                  <a:pt x="787624" y="536849"/>
                  <a:pt x="796173" y="533172"/>
                </a:cubicBezTo>
                <a:close/>
                <a:moveTo>
                  <a:pt x="1056881" y="529076"/>
                </a:moveTo>
                <a:cubicBezTo>
                  <a:pt x="1067390" y="541147"/>
                  <a:pt x="1077957" y="553268"/>
                  <a:pt x="1088581" y="565429"/>
                </a:cubicBezTo>
                <a:cubicBezTo>
                  <a:pt x="1082145" y="566734"/>
                  <a:pt x="1075709" y="568036"/>
                  <a:pt x="1069311" y="569339"/>
                </a:cubicBezTo>
                <a:cubicBezTo>
                  <a:pt x="1066622" y="569885"/>
                  <a:pt x="1063951" y="570425"/>
                  <a:pt x="1061261" y="570968"/>
                </a:cubicBezTo>
                <a:cubicBezTo>
                  <a:pt x="1050407" y="559429"/>
                  <a:pt x="1039609" y="547921"/>
                  <a:pt x="1028851" y="536454"/>
                </a:cubicBezTo>
                <a:cubicBezTo>
                  <a:pt x="1038130" y="533989"/>
                  <a:pt x="1047467" y="531526"/>
                  <a:pt x="1056881" y="529076"/>
                </a:cubicBezTo>
                <a:close/>
                <a:moveTo>
                  <a:pt x="3769957" y="524944"/>
                </a:moveTo>
                <a:cubicBezTo>
                  <a:pt x="3752320" y="540819"/>
                  <a:pt x="3734702" y="556638"/>
                  <a:pt x="3717142" y="572313"/>
                </a:cubicBezTo>
                <a:cubicBezTo>
                  <a:pt x="3717027" y="572419"/>
                  <a:pt x="3716911" y="572521"/>
                  <a:pt x="3716797" y="572626"/>
                </a:cubicBezTo>
                <a:cubicBezTo>
                  <a:pt x="3695394" y="576645"/>
                  <a:pt x="3673992" y="581045"/>
                  <a:pt x="3652570" y="585765"/>
                </a:cubicBezTo>
                <a:cubicBezTo>
                  <a:pt x="3671418" y="569756"/>
                  <a:pt x="3690303" y="553616"/>
                  <a:pt x="3709189" y="537397"/>
                </a:cubicBezTo>
                <a:cubicBezTo>
                  <a:pt x="3729457" y="532873"/>
                  <a:pt x="3749707" y="528698"/>
                  <a:pt x="3769957" y="524944"/>
                </a:cubicBezTo>
                <a:close/>
                <a:moveTo>
                  <a:pt x="1402027" y="523914"/>
                </a:moveTo>
                <a:cubicBezTo>
                  <a:pt x="1507213" y="518162"/>
                  <a:pt x="1592034" y="526498"/>
                  <a:pt x="1662101" y="549921"/>
                </a:cubicBezTo>
                <a:cubicBezTo>
                  <a:pt x="1671880" y="563005"/>
                  <a:pt x="1681467" y="576155"/>
                  <a:pt x="1690977" y="589208"/>
                </a:cubicBezTo>
                <a:cubicBezTo>
                  <a:pt x="1607730" y="569620"/>
                  <a:pt x="1520392" y="568413"/>
                  <a:pt x="1447079" y="570511"/>
                </a:cubicBezTo>
                <a:cubicBezTo>
                  <a:pt x="1382430" y="572401"/>
                  <a:pt x="1318070" y="577771"/>
                  <a:pt x="1254535" y="584478"/>
                </a:cubicBezTo>
                <a:cubicBezTo>
                  <a:pt x="1245448" y="571135"/>
                  <a:pt x="1236437" y="557860"/>
                  <a:pt x="1227523" y="544665"/>
                </a:cubicBezTo>
                <a:cubicBezTo>
                  <a:pt x="1285390" y="534886"/>
                  <a:pt x="1343737" y="527134"/>
                  <a:pt x="1402027" y="523914"/>
                </a:cubicBezTo>
                <a:close/>
                <a:moveTo>
                  <a:pt x="925394" y="523691"/>
                </a:moveTo>
                <a:cubicBezTo>
                  <a:pt x="935153" y="532531"/>
                  <a:pt x="945028" y="541472"/>
                  <a:pt x="955057" y="550530"/>
                </a:cubicBezTo>
                <a:cubicBezTo>
                  <a:pt x="946143" y="552938"/>
                  <a:pt x="937267" y="555326"/>
                  <a:pt x="928487" y="557672"/>
                </a:cubicBezTo>
                <a:cubicBezTo>
                  <a:pt x="918573" y="549512"/>
                  <a:pt x="908621" y="541320"/>
                  <a:pt x="898670" y="533097"/>
                </a:cubicBezTo>
                <a:cubicBezTo>
                  <a:pt x="902973" y="531581"/>
                  <a:pt x="907296" y="530058"/>
                  <a:pt x="911638" y="528531"/>
                </a:cubicBezTo>
                <a:cubicBezTo>
                  <a:pt x="916191" y="526924"/>
                  <a:pt x="920783" y="525311"/>
                  <a:pt x="925394" y="523691"/>
                </a:cubicBezTo>
                <a:close/>
                <a:moveTo>
                  <a:pt x="3540660" y="523301"/>
                </a:moveTo>
                <a:cubicBezTo>
                  <a:pt x="3520084" y="537666"/>
                  <a:pt x="3499623" y="551898"/>
                  <a:pt x="3479162" y="566013"/>
                </a:cubicBezTo>
                <a:cubicBezTo>
                  <a:pt x="3457068" y="574013"/>
                  <a:pt x="3435070" y="582134"/>
                  <a:pt x="3413187" y="590305"/>
                </a:cubicBezTo>
                <a:cubicBezTo>
                  <a:pt x="3434282" y="576661"/>
                  <a:pt x="3455397" y="562878"/>
                  <a:pt x="3476587" y="548967"/>
                </a:cubicBezTo>
                <a:cubicBezTo>
                  <a:pt x="3497548" y="540452"/>
                  <a:pt x="3518931" y="531854"/>
                  <a:pt x="3540660" y="523301"/>
                </a:cubicBezTo>
                <a:close/>
                <a:moveTo>
                  <a:pt x="3623041" y="522588"/>
                </a:moveTo>
                <a:cubicBezTo>
                  <a:pt x="3602581" y="538525"/>
                  <a:pt x="3582081" y="554409"/>
                  <a:pt x="3561562" y="570211"/>
                </a:cubicBezTo>
                <a:cubicBezTo>
                  <a:pt x="3539296" y="576740"/>
                  <a:pt x="3517068" y="583529"/>
                  <a:pt x="3494877" y="590534"/>
                </a:cubicBezTo>
                <a:cubicBezTo>
                  <a:pt x="3516299" y="574976"/>
                  <a:pt x="3537740" y="559303"/>
                  <a:pt x="3559104" y="543570"/>
                </a:cubicBezTo>
                <a:cubicBezTo>
                  <a:pt x="3580391" y="536329"/>
                  <a:pt x="3601716" y="529311"/>
                  <a:pt x="3623041" y="522588"/>
                </a:cubicBezTo>
                <a:close/>
                <a:moveTo>
                  <a:pt x="1089811" y="520638"/>
                </a:moveTo>
                <a:cubicBezTo>
                  <a:pt x="1100147" y="533353"/>
                  <a:pt x="1110522" y="546119"/>
                  <a:pt x="1120954" y="558930"/>
                </a:cubicBezTo>
                <a:cubicBezTo>
                  <a:pt x="1111712" y="560769"/>
                  <a:pt x="1102510" y="562619"/>
                  <a:pt x="1093307" y="564475"/>
                </a:cubicBezTo>
                <a:cubicBezTo>
                  <a:pt x="1082626" y="552238"/>
                  <a:pt x="1072001" y="540044"/>
                  <a:pt x="1061415" y="527899"/>
                </a:cubicBezTo>
                <a:cubicBezTo>
                  <a:pt x="1070829" y="525459"/>
                  <a:pt x="1080281" y="523032"/>
                  <a:pt x="1089811" y="520638"/>
                </a:cubicBezTo>
                <a:close/>
                <a:moveTo>
                  <a:pt x="827296" y="519699"/>
                </a:moveTo>
                <a:cubicBezTo>
                  <a:pt x="837056" y="527026"/>
                  <a:pt x="846873" y="534371"/>
                  <a:pt x="856749" y="541735"/>
                </a:cubicBezTo>
                <a:cubicBezTo>
                  <a:pt x="847988" y="544769"/>
                  <a:pt x="839342" y="547739"/>
                  <a:pt x="830774" y="550640"/>
                </a:cubicBezTo>
                <a:cubicBezTo>
                  <a:pt x="820918" y="544073"/>
                  <a:pt x="811101" y="537512"/>
                  <a:pt x="801341" y="530955"/>
                </a:cubicBezTo>
                <a:cubicBezTo>
                  <a:pt x="809890" y="527270"/>
                  <a:pt x="818555" y="523510"/>
                  <a:pt x="827296" y="519699"/>
                </a:cubicBezTo>
                <a:close/>
                <a:moveTo>
                  <a:pt x="3836526" y="514166"/>
                </a:moveTo>
                <a:cubicBezTo>
                  <a:pt x="3822751" y="527165"/>
                  <a:pt x="3808976" y="540127"/>
                  <a:pt x="3795239" y="552999"/>
                </a:cubicBezTo>
                <a:cubicBezTo>
                  <a:pt x="3792454" y="555608"/>
                  <a:pt x="3789611" y="558252"/>
                  <a:pt x="3786786" y="560893"/>
                </a:cubicBezTo>
                <a:cubicBezTo>
                  <a:pt x="3766133" y="563923"/>
                  <a:pt x="3745441" y="567347"/>
                  <a:pt x="3724731" y="571147"/>
                </a:cubicBezTo>
                <a:cubicBezTo>
                  <a:pt x="3742367" y="555383"/>
                  <a:pt x="3760063" y="539491"/>
                  <a:pt x="3777757" y="523541"/>
                </a:cubicBezTo>
                <a:cubicBezTo>
                  <a:pt x="3797353" y="520008"/>
                  <a:pt x="3816949" y="516863"/>
                  <a:pt x="3836526" y="514166"/>
                </a:cubicBezTo>
                <a:close/>
                <a:moveTo>
                  <a:pt x="3476376" y="513115"/>
                </a:moveTo>
                <a:cubicBezTo>
                  <a:pt x="3474877" y="513989"/>
                  <a:pt x="3473398" y="514865"/>
                  <a:pt x="3471900" y="515737"/>
                </a:cubicBezTo>
                <a:cubicBezTo>
                  <a:pt x="3470151" y="516579"/>
                  <a:pt x="3468384" y="517416"/>
                  <a:pt x="3466636" y="518254"/>
                </a:cubicBezTo>
                <a:cubicBezTo>
                  <a:pt x="3467903" y="517561"/>
                  <a:pt x="3469172" y="516863"/>
                  <a:pt x="3470420" y="516170"/>
                </a:cubicBezTo>
                <a:cubicBezTo>
                  <a:pt x="3472419" y="515151"/>
                  <a:pt x="3474378" y="514135"/>
                  <a:pt x="3476376" y="513115"/>
                </a:cubicBezTo>
                <a:close/>
                <a:moveTo>
                  <a:pt x="1640756" y="512757"/>
                </a:moveTo>
                <a:cubicBezTo>
                  <a:pt x="1650247" y="517561"/>
                  <a:pt x="1659430" y="522771"/>
                  <a:pt x="1668364" y="528381"/>
                </a:cubicBezTo>
                <a:cubicBezTo>
                  <a:pt x="1677951" y="537752"/>
                  <a:pt x="1687288" y="547339"/>
                  <a:pt x="1696395" y="557072"/>
                </a:cubicBezTo>
                <a:cubicBezTo>
                  <a:pt x="1686558" y="552834"/>
                  <a:pt x="1676375" y="548957"/>
                  <a:pt x="1665905" y="545397"/>
                </a:cubicBezTo>
                <a:cubicBezTo>
                  <a:pt x="1657701" y="534431"/>
                  <a:pt x="1649325" y="523514"/>
                  <a:pt x="1640756" y="512757"/>
                </a:cubicBezTo>
                <a:close/>
                <a:moveTo>
                  <a:pt x="1123105" y="512448"/>
                </a:moveTo>
                <a:cubicBezTo>
                  <a:pt x="1133230" y="525753"/>
                  <a:pt x="1143412" y="539111"/>
                  <a:pt x="1153633" y="552515"/>
                </a:cubicBezTo>
                <a:cubicBezTo>
                  <a:pt x="1144238" y="554329"/>
                  <a:pt x="1134863" y="556167"/>
                  <a:pt x="1125507" y="558023"/>
                </a:cubicBezTo>
                <a:cubicBezTo>
                  <a:pt x="1115017" y="545149"/>
                  <a:pt x="1104585" y="532317"/>
                  <a:pt x="1094191" y="519539"/>
                </a:cubicBezTo>
                <a:cubicBezTo>
                  <a:pt x="1103778" y="517140"/>
                  <a:pt x="1113422" y="514771"/>
                  <a:pt x="1123105" y="512448"/>
                </a:cubicBezTo>
                <a:close/>
                <a:moveTo>
                  <a:pt x="957497" y="512444"/>
                </a:moveTo>
                <a:cubicBezTo>
                  <a:pt x="967391" y="522206"/>
                  <a:pt x="977324" y="531996"/>
                  <a:pt x="987295" y="541818"/>
                </a:cubicBezTo>
                <a:cubicBezTo>
                  <a:pt x="982108" y="543218"/>
                  <a:pt x="976921" y="544617"/>
                  <a:pt x="971791" y="546004"/>
                </a:cubicBezTo>
                <a:cubicBezTo>
                  <a:pt x="967910" y="547057"/>
                  <a:pt x="964029" y="548102"/>
                  <a:pt x="960168" y="549147"/>
                </a:cubicBezTo>
                <a:cubicBezTo>
                  <a:pt x="950024" y="539983"/>
                  <a:pt x="940052" y="530953"/>
                  <a:pt x="930177" y="522010"/>
                </a:cubicBezTo>
                <a:cubicBezTo>
                  <a:pt x="939207" y="518836"/>
                  <a:pt x="948313" y="515643"/>
                  <a:pt x="957497" y="512444"/>
                </a:cubicBezTo>
                <a:close/>
                <a:moveTo>
                  <a:pt x="3900464" y="506990"/>
                </a:moveTo>
                <a:cubicBezTo>
                  <a:pt x="3891396" y="515914"/>
                  <a:pt x="3882366" y="524821"/>
                  <a:pt x="3873337" y="533683"/>
                </a:cubicBezTo>
                <a:cubicBezTo>
                  <a:pt x="3866978" y="539904"/>
                  <a:pt x="3860560" y="546188"/>
                  <a:pt x="3854105" y="552502"/>
                </a:cubicBezTo>
                <a:cubicBezTo>
                  <a:pt x="3834068" y="554523"/>
                  <a:pt x="3814009" y="556999"/>
                  <a:pt x="3793914" y="559854"/>
                </a:cubicBezTo>
                <a:cubicBezTo>
                  <a:pt x="3795297" y="558573"/>
                  <a:pt x="3796680" y="557272"/>
                  <a:pt x="3798045" y="555996"/>
                </a:cubicBezTo>
                <a:cubicBezTo>
                  <a:pt x="3813164" y="541827"/>
                  <a:pt x="3828323" y="527549"/>
                  <a:pt x="3843481" y="513232"/>
                </a:cubicBezTo>
                <a:cubicBezTo>
                  <a:pt x="3862501" y="510713"/>
                  <a:pt x="3881502" y="508617"/>
                  <a:pt x="3900464" y="506990"/>
                </a:cubicBezTo>
                <a:close/>
                <a:moveTo>
                  <a:pt x="3531957" y="506802"/>
                </a:moveTo>
                <a:cubicBezTo>
                  <a:pt x="3513571" y="518984"/>
                  <a:pt x="3495262" y="531057"/>
                  <a:pt x="3477029" y="543042"/>
                </a:cubicBezTo>
                <a:cubicBezTo>
                  <a:pt x="3458433" y="550588"/>
                  <a:pt x="3440161" y="558073"/>
                  <a:pt x="3422256" y="565410"/>
                </a:cubicBezTo>
                <a:lnTo>
                  <a:pt x="3417030" y="567560"/>
                </a:lnTo>
                <a:cubicBezTo>
                  <a:pt x="3435839" y="555994"/>
                  <a:pt x="3454686" y="544323"/>
                  <a:pt x="3473629" y="532552"/>
                </a:cubicBezTo>
                <a:cubicBezTo>
                  <a:pt x="3485464" y="527299"/>
                  <a:pt x="3497337" y="522045"/>
                  <a:pt x="3509229" y="516792"/>
                </a:cubicBezTo>
                <a:cubicBezTo>
                  <a:pt x="3516799" y="513447"/>
                  <a:pt x="3524387" y="510118"/>
                  <a:pt x="3531957" y="506802"/>
                </a:cubicBezTo>
                <a:close/>
                <a:moveTo>
                  <a:pt x="858728" y="505958"/>
                </a:moveTo>
                <a:cubicBezTo>
                  <a:pt x="868679" y="514210"/>
                  <a:pt x="878631" y="522442"/>
                  <a:pt x="888545" y="530634"/>
                </a:cubicBezTo>
                <a:cubicBezTo>
                  <a:pt x="879630" y="533766"/>
                  <a:pt x="870793" y="536861"/>
                  <a:pt x="862032" y="539902"/>
                </a:cubicBezTo>
                <a:cubicBezTo>
                  <a:pt x="852023" y="532442"/>
                  <a:pt x="842070" y="524997"/>
                  <a:pt x="832176" y="517572"/>
                </a:cubicBezTo>
                <a:cubicBezTo>
                  <a:pt x="839823" y="514233"/>
                  <a:pt x="847527" y="510857"/>
                  <a:pt x="855308" y="507455"/>
                </a:cubicBezTo>
                <a:cubicBezTo>
                  <a:pt x="856442" y="506957"/>
                  <a:pt x="857594" y="506456"/>
                  <a:pt x="858728" y="505958"/>
                </a:cubicBezTo>
                <a:close/>
                <a:moveTo>
                  <a:pt x="1156765" y="504602"/>
                </a:moveTo>
                <a:cubicBezTo>
                  <a:pt x="1166679" y="518448"/>
                  <a:pt x="1176630" y="532350"/>
                  <a:pt x="1186620" y="546298"/>
                </a:cubicBezTo>
                <a:cubicBezTo>
                  <a:pt x="1177072" y="548054"/>
                  <a:pt x="1167543" y="549846"/>
                  <a:pt x="1158033" y="551673"/>
                </a:cubicBezTo>
                <a:cubicBezTo>
                  <a:pt x="1147774" y="538210"/>
                  <a:pt x="1137553" y="524792"/>
                  <a:pt x="1127370" y="511428"/>
                </a:cubicBezTo>
                <a:cubicBezTo>
                  <a:pt x="1137130" y="509100"/>
                  <a:pt x="1146928" y="506823"/>
                  <a:pt x="1156765" y="504602"/>
                </a:cubicBezTo>
                <a:close/>
                <a:moveTo>
                  <a:pt x="3962135" y="503382"/>
                </a:moveTo>
                <a:cubicBezTo>
                  <a:pt x="3958562" y="507046"/>
                  <a:pt x="3955007" y="510711"/>
                  <a:pt x="3951434" y="514364"/>
                </a:cubicBezTo>
                <a:cubicBezTo>
                  <a:pt x="3940521" y="525541"/>
                  <a:pt x="3929513" y="536786"/>
                  <a:pt x="3918466" y="548063"/>
                </a:cubicBezTo>
                <a:cubicBezTo>
                  <a:pt x="3899196" y="548851"/>
                  <a:pt x="3879849" y="550077"/>
                  <a:pt x="3860465" y="551900"/>
                </a:cubicBezTo>
                <a:cubicBezTo>
                  <a:pt x="3865729" y="546755"/>
                  <a:pt x="3870954" y="541631"/>
                  <a:pt x="3876142" y="536550"/>
                </a:cubicBezTo>
                <a:cubicBezTo>
                  <a:pt x="3886305" y="526569"/>
                  <a:pt x="3896507" y="516531"/>
                  <a:pt x="3906708" y="506475"/>
                </a:cubicBezTo>
                <a:cubicBezTo>
                  <a:pt x="3923307" y="505142"/>
                  <a:pt x="3939868" y="504125"/>
                  <a:pt x="3956410" y="503547"/>
                </a:cubicBezTo>
                <a:cubicBezTo>
                  <a:pt x="3958331" y="503480"/>
                  <a:pt x="3960233" y="503442"/>
                  <a:pt x="3962135" y="503382"/>
                </a:cubicBezTo>
                <a:close/>
                <a:moveTo>
                  <a:pt x="4022326" y="502740"/>
                </a:moveTo>
                <a:cubicBezTo>
                  <a:pt x="4008590" y="517409"/>
                  <a:pt x="3994795" y="532083"/>
                  <a:pt x="3980982" y="546757"/>
                </a:cubicBezTo>
                <a:cubicBezTo>
                  <a:pt x="3962173" y="546840"/>
                  <a:pt x="3943230" y="547147"/>
                  <a:pt x="3924191" y="547845"/>
                </a:cubicBezTo>
                <a:cubicBezTo>
                  <a:pt x="3934259" y="537562"/>
                  <a:pt x="3944287" y="527311"/>
                  <a:pt x="3954239" y="517109"/>
                </a:cubicBezTo>
                <a:cubicBezTo>
                  <a:pt x="3958754" y="512490"/>
                  <a:pt x="3963269" y="507856"/>
                  <a:pt x="3967783" y="503221"/>
                </a:cubicBezTo>
                <a:cubicBezTo>
                  <a:pt x="3986073" y="502733"/>
                  <a:pt x="4004267" y="502585"/>
                  <a:pt x="4022326" y="502740"/>
                </a:cubicBezTo>
                <a:close/>
                <a:moveTo>
                  <a:pt x="989966" y="501234"/>
                </a:moveTo>
                <a:cubicBezTo>
                  <a:pt x="990695" y="502001"/>
                  <a:pt x="991407" y="502759"/>
                  <a:pt x="992117" y="503530"/>
                </a:cubicBezTo>
                <a:cubicBezTo>
                  <a:pt x="1001320" y="513343"/>
                  <a:pt x="1010561" y="523199"/>
                  <a:pt x="1019821" y="533078"/>
                </a:cubicBezTo>
                <a:cubicBezTo>
                  <a:pt x="1010522" y="535558"/>
                  <a:pt x="1001301" y="538037"/>
                  <a:pt x="992175" y="540502"/>
                </a:cubicBezTo>
                <a:cubicBezTo>
                  <a:pt x="982108" y="530586"/>
                  <a:pt x="972079" y="520705"/>
                  <a:pt x="962089" y="510848"/>
                </a:cubicBezTo>
                <a:cubicBezTo>
                  <a:pt x="971310" y="507639"/>
                  <a:pt x="980609" y="504431"/>
                  <a:pt x="989966" y="501234"/>
                </a:cubicBezTo>
                <a:close/>
                <a:moveTo>
                  <a:pt x="3696489" y="500750"/>
                </a:moveTo>
                <a:cubicBezTo>
                  <a:pt x="3676816" y="516925"/>
                  <a:pt x="3657085" y="533078"/>
                  <a:pt x="3637335" y="549168"/>
                </a:cubicBezTo>
                <a:cubicBezTo>
                  <a:pt x="3615972" y="554742"/>
                  <a:pt x="3594608" y="560642"/>
                  <a:pt x="3573263" y="566805"/>
                </a:cubicBezTo>
                <a:cubicBezTo>
                  <a:pt x="3593916" y="550872"/>
                  <a:pt x="3614550" y="534865"/>
                  <a:pt x="3635126" y="518817"/>
                </a:cubicBezTo>
                <a:cubicBezTo>
                  <a:pt x="3655548" y="512490"/>
                  <a:pt x="3676010" y="506446"/>
                  <a:pt x="3696489" y="500750"/>
                </a:cubicBezTo>
                <a:close/>
                <a:moveTo>
                  <a:pt x="3516683" y="500045"/>
                </a:moveTo>
                <a:cubicBezTo>
                  <a:pt x="3502408" y="508965"/>
                  <a:pt x="3488192" y="517829"/>
                  <a:pt x="3474032" y="526640"/>
                </a:cubicBezTo>
                <a:cubicBezTo>
                  <a:pt x="3458662" y="533453"/>
                  <a:pt x="3443312" y="540261"/>
                  <a:pt x="3428020" y="547055"/>
                </a:cubicBezTo>
                <a:cubicBezTo>
                  <a:pt x="3442467" y="538634"/>
                  <a:pt x="3456953" y="530164"/>
                  <a:pt x="3471515" y="521635"/>
                </a:cubicBezTo>
                <a:cubicBezTo>
                  <a:pt x="3486443" y="514490"/>
                  <a:pt x="3501525" y="507280"/>
                  <a:pt x="3516683" y="500045"/>
                </a:cubicBezTo>
                <a:close/>
                <a:moveTo>
                  <a:pt x="1190809" y="497196"/>
                </a:moveTo>
                <a:cubicBezTo>
                  <a:pt x="1200434" y="511457"/>
                  <a:pt x="1210155" y="525858"/>
                  <a:pt x="1219973" y="540367"/>
                </a:cubicBezTo>
                <a:cubicBezTo>
                  <a:pt x="1210271" y="542035"/>
                  <a:pt x="1200568" y="543741"/>
                  <a:pt x="1190905" y="545506"/>
                </a:cubicBezTo>
                <a:cubicBezTo>
                  <a:pt x="1180857" y="531507"/>
                  <a:pt x="1170867" y="517557"/>
                  <a:pt x="1160915" y="503659"/>
                </a:cubicBezTo>
                <a:cubicBezTo>
                  <a:pt x="1170867" y="501434"/>
                  <a:pt x="1180818" y="499280"/>
                  <a:pt x="1190809" y="497196"/>
                </a:cubicBezTo>
                <a:close/>
                <a:moveTo>
                  <a:pt x="3619641" y="493173"/>
                </a:moveTo>
                <a:cubicBezTo>
                  <a:pt x="3599526" y="508104"/>
                  <a:pt x="3579334" y="523046"/>
                  <a:pt x="3559104" y="537943"/>
                </a:cubicBezTo>
                <a:cubicBezTo>
                  <a:pt x="3538028" y="545078"/>
                  <a:pt x="3517048" y="552419"/>
                  <a:pt x="3496146" y="559894"/>
                </a:cubicBezTo>
                <a:cubicBezTo>
                  <a:pt x="3517029" y="545443"/>
                  <a:pt x="3537932" y="530863"/>
                  <a:pt x="3558950" y="516146"/>
                </a:cubicBezTo>
                <a:cubicBezTo>
                  <a:pt x="3578912" y="508391"/>
                  <a:pt x="3599161" y="500700"/>
                  <a:pt x="3619641" y="493173"/>
                </a:cubicBezTo>
                <a:close/>
                <a:moveTo>
                  <a:pt x="890524" y="492068"/>
                </a:moveTo>
                <a:cubicBezTo>
                  <a:pt x="900399" y="501034"/>
                  <a:pt x="910408" y="510112"/>
                  <a:pt x="920610" y="519355"/>
                </a:cubicBezTo>
                <a:cubicBezTo>
                  <a:pt x="916978" y="520633"/>
                  <a:pt x="913367" y="521906"/>
                  <a:pt x="909755" y="523174"/>
                </a:cubicBezTo>
                <a:cubicBezTo>
                  <a:pt x="904318" y="525086"/>
                  <a:pt x="898938" y="526986"/>
                  <a:pt x="893540" y="528876"/>
                </a:cubicBezTo>
                <a:cubicBezTo>
                  <a:pt x="883511" y="520590"/>
                  <a:pt x="873444" y="512266"/>
                  <a:pt x="863377" y="503920"/>
                </a:cubicBezTo>
                <a:cubicBezTo>
                  <a:pt x="872349" y="499997"/>
                  <a:pt x="881398" y="496041"/>
                  <a:pt x="890524" y="492068"/>
                </a:cubicBezTo>
                <a:close/>
                <a:moveTo>
                  <a:pt x="1022914" y="490124"/>
                </a:moveTo>
                <a:cubicBezTo>
                  <a:pt x="1032078" y="500631"/>
                  <a:pt x="1041358" y="511278"/>
                  <a:pt x="1050868" y="522193"/>
                </a:cubicBezTo>
                <a:cubicBezTo>
                  <a:pt x="1051502" y="522917"/>
                  <a:pt x="1052136" y="523645"/>
                  <a:pt x="1052770" y="524369"/>
                </a:cubicBezTo>
                <a:cubicBezTo>
                  <a:pt x="1043279" y="526846"/>
                  <a:pt x="1033865" y="529336"/>
                  <a:pt x="1024509" y="531825"/>
                </a:cubicBezTo>
                <a:cubicBezTo>
                  <a:pt x="1014711" y="521386"/>
                  <a:pt x="1004970" y="510971"/>
                  <a:pt x="995249" y="500602"/>
                </a:cubicBezTo>
                <a:cubicBezTo>
                  <a:pt x="994961" y="500304"/>
                  <a:pt x="994692" y="500010"/>
                  <a:pt x="994403" y="499712"/>
                </a:cubicBezTo>
                <a:cubicBezTo>
                  <a:pt x="1003856" y="496494"/>
                  <a:pt x="1013366" y="493296"/>
                  <a:pt x="1022914" y="490124"/>
                </a:cubicBezTo>
                <a:close/>
                <a:moveTo>
                  <a:pt x="3765941" y="482838"/>
                </a:moveTo>
                <a:cubicBezTo>
                  <a:pt x="3747075" y="499161"/>
                  <a:pt x="3728132" y="515487"/>
                  <a:pt x="3709189" y="531764"/>
                </a:cubicBezTo>
                <a:cubicBezTo>
                  <a:pt x="3688593" y="536346"/>
                  <a:pt x="3668017" y="541299"/>
                  <a:pt x="3647460" y="546561"/>
                </a:cubicBezTo>
                <a:cubicBezTo>
                  <a:pt x="3667268" y="530383"/>
                  <a:pt x="3687075" y="514146"/>
                  <a:pt x="3706825" y="497905"/>
                </a:cubicBezTo>
                <a:cubicBezTo>
                  <a:pt x="3726517" y="492535"/>
                  <a:pt x="3746229" y="487492"/>
                  <a:pt x="3765941" y="482838"/>
                </a:cubicBezTo>
                <a:close/>
                <a:moveTo>
                  <a:pt x="1614877" y="481788"/>
                </a:moveTo>
                <a:cubicBezTo>
                  <a:pt x="1620123" y="485640"/>
                  <a:pt x="1625252" y="489655"/>
                  <a:pt x="1630266" y="493849"/>
                </a:cubicBezTo>
                <a:cubicBezTo>
                  <a:pt x="1637183" y="499601"/>
                  <a:pt x="1643926" y="505520"/>
                  <a:pt x="1650554" y="511549"/>
                </a:cubicBezTo>
                <a:cubicBezTo>
                  <a:pt x="1644618" y="508375"/>
                  <a:pt x="1638585" y="505349"/>
                  <a:pt x="1632437" y="502492"/>
                </a:cubicBezTo>
                <a:cubicBezTo>
                  <a:pt x="1626693" y="495495"/>
                  <a:pt x="1620852" y="488591"/>
                  <a:pt x="1614877" y="481788"/>
                </a:cubicBezTo>
                <a:close/>
                <a:moveTo>
                  <a:pt x="1056170" y="479292"/>
                </a:moveTo>
                <a:cubicBezTo>
                  <a:pt x="1065930" y="491265"/>
                  <a:pt x="1075786" y="503405"/>
                  <a:pt x="1085911" y="515858"/>
                </a:cubicBezTo>
                <a:cubicBezTo>
                  <a:pt x="1076324" y="518277"/>
                  <a:pt x="1066776" y="520727"/>
                  <a:pt x="1057304" y="523192"/>
                </a:cubicBezTo>
                <a:cubicBezTo>
                  <a:pt x="1056209" y="521943"/>
                  <a:pt x="1055114" y="520688"/>
                  <a:pt x="1054038" y="519441"/>
                </a:cubicBezTo>
                <a:cubicBezTo>
                  <a:pt x="1044931" y="508986"/>
                  <a:pt x="1036017" y="498775"/>
                  <a:pt x="1027237" y="488698"/>
                </a:cubicBezTo>
                <a:cubicBezTo>
                  <a:pt x="1036824" y="485524"/>
                  <a:pt x="1046487" y="482383"/>
                  <a:pt x="1056170" y="479292"/>
                </a:cubicBezTo>
                <a:close/>
                <a:moveTo>
                  <a:pt x="922723" y="478145"/>
                </a:moveTo>
                <a:lnTo>
                  <a:pt x="934231" y="489495"/>
                </a:lnTo>
                <a:cubicBezTo>
                  <a:pt x="940456" y="495653"/>
                  <a:pt x="946719" y="501824"/>
                  <a:pt x="952982" y="508006"/>
                </a:cubicBezTo>
                <a:cubicBezTo>
                  <a:pt x="943703" y="511240"/>
                  <a:pt x="934500" y="514467"/>
                  <a:pt x="925374" y="517676"/>
                </a:cubicBezTo>
                <a:cubicBezTo>
                  <a:pt x="915096" y="508346"/>
                  <a:pt x="904971" y="499173"/>
                  <a:pt x="895000" y="490122"/>
                </a:cubicBezTo>
                <a:cubicBezTo>
                  <a:pt x="904164" y="486137"/>
                  <a:pt x="913405" y="482139"/>
                  <a:pt x="922723" y="478145"/>
                </a:cubicBezTo>
                <a:close/>
                <a:moveTo>
                  <a:pt x="3614934" y="471163"/>
                </a:moveTo>
                <a:cubicBezTo>
                  <a:pt x="3596221" y="484331"/>
                  <a:pt x="3577643" y="497395"/>
                  <a:pt x="3559161" y="510346"/>
                </a:cubicBezTo>
                <a:cubicBezTo>
                  <a:pt x="3538893" y="518210"/>
                  <a:pt x="3518912" y="526143"/>
                  <a:pt x="3499277" y="534048"/>
                </a:cubicBezTo>
                <a:cubicBezTo>
                  <a:pt x="3518374" y="521459"/>
                  <a:pt x="3537547" y="508767"/>
                  <a:pt x="3556836" y="495960"/>
                </a:cubicBezTo>
                <a:cubicBezTo>
                  <a:pt x="3576241" y="487551"/>
                  <a:pt x="3595607" y="479271"/>
                  <a:pt x="3614934" y="471163"/>
                </a:cubicBezTo>
                <a:close/>
                <a:moveTo>
                  <a:pt x="1437631" y="468874"/>
                </a:moveTo>
                <a:cubicBezTo>
                  <a:pt x="1512292" y="469828"/>
                  <a:pt x="1574950" y="482299"/>
                  <a:pt x="1628595" y="506898"/>
                </a:cubicBezTo>
                <a:cubicBezTo>
                  <a:pt x="1638086" y="518502"/>
                  <a:pt x="1647308" y="530338"/>
                  <a:pt x="1656337" y="542265"/>
                </a:cubicBezTo>
                <a:cubicBezTo>
                  <a:pt x="1587077" y="520481"/>
                  <a:pt x="1503889" y="512832"/>
                  <a:pt x="1401719" y="518421"/>
                </a:cubicBezTo>
                <a:cubicBezTo>
                  <a:pt x="1342354" y="521701"/>
                  <a:pt x="1282988" y="529655"/>
                  <a:pt x="1224123" y="539660"/>
                </a:cubicBezTo>
                <a:cubicBezTo>
                  <a:pt x="1214286" y="525111"/>
                  <a:pt x="1204526" y="510669"/>
                  <a:pt x="1194863" y="496348"/>
                </a:cubicBezTo>
                <a:cubicBezTo>
                  <a:pt x="1248887" y="485186"/>
                  <a:pt x="1303392" y="476316"/>
                  <a:pt x="1356821" y="471903"/>
                </a:cubicBezTo>
                <a:cubicBezTo>
                  <a:pt x="1357493" y="471845"/>
                  <a:pt x="1358185" y="471792"/>
                  <a:pt x="1358857" y="471736"/>
                </a:cubicBezTo>
                <a:cubicBezTo>
                  <a:pt x="1386523" y="469518"/>
                  <a:pt x="1412743" y="468556"/>
                  <a:pt x="1437631" y="468874"/>
                </a:cubicBezTo>
                <a:close/>
                <a:moveTo>
                  <a:pt x="1089849" y="468817"/>
                </a:moveTo>
                <a:cubicBezTo>
                  <a:pt x="1099551" y="481513"/>
                  <a:pt x="1109349" y="494394"/>
                  <a:pt x="1119397" y="507591"/>
                </a:cubicBezTo>
                <a:cubicBezTo>
                  <a:pt x="1109657" y="509939"/>
                  <a:pt x="1099955" y="512329"/>
                  <a:pt x="1090310" y="514752"/>
                </a:cubicBezTo>
                <a:cubicBezTo>
                  <a:pt x="1090099" y="514485"/>
                  <a:pt x="1089869" y="514214"/>
                  <a:pt x="1089657" y="513947"/>
                </a:cubicBezTo>
                <a:cubicBezTo>
                  <a:pt x="1079686" y="501689"/>
                  <a:pt x="1069965" y="489741"/>
                  <a:pt x="1060378" y="477955"/>
                </a:cubicBezTo>
                <a:cubicBezTo>
                  <a:pt x="1070176" y="474850"/>
                  <a:pt x="1079993" y="471801"/>
                  <a:pt x="1089849" y="468817"/>
                </a:cubicBezTo>
                <a:close/>
                <a:moveTo>
                  <a:pt x="3832069" y="468771"/>
                </a:moveTo>
                <a:cubicBezTo>
                  <a:pt x="3813991" y="485167"/>
                  <a:pt x="3795854" y="501586"/>
                  <a:pt x="3777680" y="517962"/>
                </a:cubicBezTo>
                <a:cubicBezTo>
                  <a:pt x="3757795" y="521535"/>
                  <a:pt x="3737910" y="525503"/>
                  <a:pt x="3718007" y="529831"/>
                </a:cubicBezTo>
                <a:cubicBezTo>
                  <a:pt x="3737008" y="513499"/>
                  <a:pt x="3755989" y="497121"/>
                  <a:pt x="3774894" y="480760"/>
                </a:cubicBezTo>
                <a:cubicBezTo>
                  <a:pt x="3793952" y="476377"/>
                  <a:pt x="3813010" y="472364"/>
                  <a:pt x="3832069" y="468771"/>
                </a:cubicBezTo>
                <a:close/>
                <a:moveTo>
                  <a:pt x="3694107" y="467025"/>
                </a:moveTo>
                <a:cubicBezTo>
                  <a:pt x="3674415" y="482470"/>
                  <a:pt x="3654645" y="497947"/>
                  <a:pt x="3634799" y="513420"/>
                </a:cubicBezTo>
                <a:cubicBezTo>
                  <a:pt x="3614185" y="519774"/>
                  <a:pt x="3593627" y="526402"/>
                  <a:pt x="3573128" y="533240"/>
                </a:cubicBezTo>
                <a:cubicBezTo>
                  <a:pt x="3593686" y="518081"/>
                  <a:pt x="3614185" y="502892"/>
                  <a:pt x="3634607" y="487724"/>
                </a:cubicBezTo>
                <a:cubicBezTo>
                  <a:pt x="3654242" y="480629"/>
                  <a:pt x="3674088" y="473701"/>
                  <a:pt x="3694107" y="467025"/>
                </a:cubicBezTo>
                <a:close/>
                <a:moveTo>
                  <a:pt x="955345" y="464308"/>
                </a:moveTo>
                <a:cubicBezTo>
                  <a:pt x="965393" y="475008"/>
                  <a:pt x="975518" y="485811"/>
                  <a:pt x="985700" y="496688"/>
                </a:cubicBezTo>
                <a:cubicBezTo>
                  <a:pt x="976267" y="499920"/>
                  <a:pt x="966892" y="503161"/>
                  <a:pt x="957574" y="506402"/>
                </a:cubicBezTo>
                <a:cubicBezTo>
                  <a:pt x="950792" y="499716"/>
                  <a:pt x="944029" y="493042"/>
                  <a:pt x="937286" y="486387"/>
                </a:cubicBezTo>
                <a:lnTo>
                  <a:pt x="927046" y="476291"/>
                </a:lnTo>
                <a:cubicBezTo>
                  <a:pt x="936421" y="472283"/>
                  <a:pt x="945854" y="468283"/>
                  <a:pt x="955345" y="464308"/>
                </a:cubicBezTo>
                <a:close/>
                <a:moveTo>
                  <a:pt x="1123970" y="458812"/>
                </a:moveTo>
                <a:cubicBezTo>
                  <a:pt x="1133557" y="472187"/>
                  <a:pt x="1143278" y="485765"/>
                  <a:pt x="1153230" y="499670"/>
                </a:cubicBezTo>
                <a:cubicBezTo>
                  <a:pt x="1143336" y="501914"/>
                  <a:pt x="1133480" y="504212"/>
                  <a:pt x="1123662" y="506562"/>
                </a:cubicBezTo>
                <a:cubicBezTo>
                  <a:pt x="1113557" y="493282"/>
                  <a:pt x="1103701" y="480337"/>
                  <a:pt x="1093961" y="467572"/>
                </a:cubicBezTo>
                <a:cubicBezTo>
                  <a:pt x="1103931" y="464574"/>
                  <a:pt x="1113941" y="461651"/>
                  <a:pt x="1123970" y="458812"/>
                </a:cubicBezTo>
                <a:close/>
                <a:moveTo>
                  <a:pt x="3895373" y="458456"/>
                </a:moveTo>
                <a:cubicBezTo>
                  <a:pt x="3878102" y="474860"/>
                  <a:pt x="3860734" y="491301"/>
                  <a:pt x="3843366" y="507699"/>
                </a:cubicBezTo>
                <a:cubicBezTo>
                  <a:pt x="3824096" y="510243"/>
                  <a:pt x="3804807" y="513199"/>
                  <a:pt x="3785499" y="516563"/>
                </a:cubicBezTo>
                <a:cubicBezTo>
                  <a:pt x="3803673" y="500162"/>
                  <a:pt x="3821829" y="483724"/>
                  <a:pt x="3839907" y="467323"/>
                </a:cubicBezTo>
                <a:cubicBezTo>
                  <a:pt x="3858409" y="463949"/>
                  <a:pt x="3876890" y="460979"/>
                  <a:pt x="3895373" y="458456"/>
                </a:cubicBezTo>
                <a:close/>
                <a:moveTo>
                  <a:pt x="3605635" y="457851"/>
                </a:moveTo>
                <a:cubicBezTo>
                  <a:pt x="3589343" y="468696"/>
                  <a:pt x="3573167" y="479465"/>
                  <a:pt x="3557067" y="490156"/>
                </a:cubicBezTo>
                <a:cubicBezTo>
                  <a:pt x="3540429" y="497355"/>
                  <a:pt x="3523792" y="504646"/>
                  <a:pt x="3507116" y="511999"/>
                </a:cubicBezTo>
                <a:cubicBezTo>
                  <a:pt x="3506558" y="512244"/>
                  <a:pt x="3506001" y="512490"/>
                  <a:pt x="3505444" y="512736"/>
                </a:cubicBezTo>
                <a:cubicBezTo>
                  <a:pt x="3521756" y="502558"/>
                  <a:pt x="3538143" y="492304"/>
                  <a:pt x="3554607" y="481985"/>
                </a:cubicBezTo>
                <a:cubicBezTo>
                  <a:pt x="3567788" y="475724"/>
                  <a:pt x="3580967" y="469471"/>
                  <a:pt x="3594146" y="463250"/>
                </a:cubicBezTo>
                <a:cubicBezTo>
                  <a:pt x="3597970" y="461448"/>
                  <a:pt x="3601793" y="459647"/>
                  <a:pt x="3605635" y="457851"/>
                </a:cubicBezTo>
                <a:close/>
                <a:moveTo>
                  <a:pt x="3584079" y="457849"/>
                </a:moveTo>
                <a:cubicBezTo>
                  <a:pt x="3574300" y="463980"/>
                  <a:pt x="3564560" y="470082"/>
                  <a:pt x="3554858" y="476164"/>
                </a:cubicBezTo>
                <a:cubicBezTo>
                  <a:pt x="3544445" y="481111"/>
                  <a:pt x="3534031" y="486062"/>
                  <a:pt x="3523677" y="491007"/>
                </a:cubicBezTo>
                <a:cubicBezTo>
                  <a:pt x="3533398" y="485286"/>
                  <a:pt x="3543157" y="479545"/>
                  <a:pt x="3552937" y="473784"/>
                </a:cubicBezTo>
                <a:cubicBezTo>
                  <a:pt x="3563291" y="468481"/>
                  <a:pt x="3573667" y="463167"/>
                  <a:pt x="3584079" y="457849"/>
                </a:cubicBezTo>
                <a:close/>
                <a:moveTo>
                  <a:pt x="3956294" y="451821"/>
                </a:moveTo>
                <a:cubicBezTo>
                  <a:pt x="3939772" y="468195"/>
                  <a:pt x="3923173" y="484608"/>
                  <a:pt x="3906574" y="500969"/>
                </a:cubicBezTo>
                <a:cubicBezTo>
                  <a:pt x="3887842" y="502467"/>
                  <a:pt x="3869110" y="504391"/>
                  <a:pt x="3850340" y="506767"/>
                </a:cubicBezTo>
                <a:cubicBezTo>
                  <a:pt x="3867708" y="490360"/>
                  <a:pt x="3885056" y="473916"/>
                  <a:pt x="3902328" y="457519"/>
                </a:cubicBezTo>
                <a:cubicBezTo>
                  <a:pt x="3920330" y="455173"/>
                  <a:pt x="3938312" y="453260"/>
                  <a:pt x="3956294" y="451821"/>
                </a:cubicBezTo>
                <a:close/>
                <a:moveTo>
                  <a:pt x="988429" y="450675"/>
                </a:moveTo>
                <a:cubicBezTo>
                  <a:pt x="998534" y="462216"/>
                  <a:pt x="1008640" y="473768"/>
                  <a:pt x="1018860" y="485484"/>
                </a:cubicBezTo>
                <a:cubicBezTo>
                  <a:pt x="1009235" y="488687"/>
                  <a:pt x="999667" y="491922"/>
                  <a:pt x="990157" y="495169"/>
                </a:cubicBezTo>
                <a:cubicBezTo>
                  <a:pt x="979879" y="484206"/>
                  <a:pt x="969678" y="473326"/>
                  <a:pt x="959553" y="462545"/>
                </a:cubicBezTo>
                <a:cubicBezTo>
                  <a:pt x="969140" y="458552"/>
                  <a:pt x="978765" y="454593"/>
                  <a:pt x="988429" y="450675"/>
                </a:cubicBezTo>
                <a:close/>
                <a:moveTo>
                  <a:pt x="1158533" y="449406"/>
                </a:moveTo>
                <a:cubicBezTo>
                  <a:pt x="1168004" y="463411"/>
                  <a:pt x="1177591" y="477624"/>
                  <a:pt x="1187427" y="492189"/>
                </a:cubicBezTo>
                <a:cubicBezTo>
                  <a:pt x="1177399" y="494297"/>
                  <a:pt x="1167370" y="496481"/>
                  <a:pt x="1157399" y="498727"/>
                </a:cubicBezTo>
                <a:cubicBezTo>
                  <a:pt x="1147389" y="484750"/>
                  <a:pt x="1137630" y="471117"/>
                  <a:pt x="1128004" y="457680"/>
                </a:cubicBezTo>
                <a:cubicBezTo>
                  <a:pt x="1138148" y="454827"/>
                  <a:pt x="1148331" y="452057"/>
                  <a:pt x="1158533" y="449406"/>
                </a:cubicBezTo>
                <a:close/>
                <a:moveTo>
                  <a:pt x="4015103" y="448860"/>
                </a:moveTo>
                <a:cubicBezTo>
                  <a:pt x="3999310" y="465152"/>
                  <a:pt x="3983460" y="481478"/>
                  <a:pt x="3967649" y="497720"/>
                </a:cubicBezTo>
                <a:cubicBezTo>
                  <a:pt x="3963845" y="497822"/>
                  <a:pt x="3960041" y="497918"/>
                  <a:pt x="3956217" y="498051"/>
                </a:cubicBezTo>
                <a:cubicBezTo>
                  <a:pt x="3941770" y="498556"/>
                  <a:pt x="3927303" y="499372"/>
                  <a:pt x="3912817" y="500452"/>
                </a:cubicBezTo>
                <a:cubicBezTo>
                  <a:pt x="3929397" y="484103"/>
                  <a:pt x="3945978" y="467703"/>
                  <a:pt x="3962481" y="451352"/>
                </a:cubicBezTo>
                <a:cubicBezTo>
                  <a:pt x="3980041" y="450053"/>
                  <a:pt x="3997582" y="449204"/>
                  <a:pt x="4015103" y="448860"/>
                </a:cubicBezTo>
                <a:close/>
                <a:moveTo>
                  <a:pt x="4020655" y="448777"/>
                </a:moveTo>
                <a:cubicBezTo>
                  <a:pt x="4033143" y="448608"/>
                  <a:pt x="4045631" y="448677"/>
                  <a:pt x="4058100" y="449035"/>
                </a:cubicBezTo>
                <a:cubicBezTo>
                  <a:pt x="4062768" y="449167"/>
                  <a:pt x="4067398" y="449340"/>
                  <a:pt x="4072047" y="449532"/>
                </a:cubicBezTo>
                <a:cubicBezTo>
                  <a:pt x="4057216" y="465436"/>
                  <a:pt x="4042327" y="481363"/>
                  <a:pt x="4027418" y="497301"/>
                </a:cubicBezTo>
                <a:cubicBezTo>
                  <a:pt x="4009492" y="497098"/>
                  <a:pt x="3991453" y="497150"/>
                  <a:pt x="3973278" y="497563"/>
                </a:cubicBezTo>
                <a:cubicBezTo>
                  <a:pt x="3989070" y="481338"/>
                  <a:pt x="4004882" y="465038"/>
                  <a:pt x="4020655" y="448777"/>
                </a:cubicBezTo>
                <a:close/>
                <a:moveTo>
                  <a:pt x="3764039" y="445044"/>
                </a:moveTo>
                <a:cubicBezTo>
                  <a:pt x="3744923" y="460852"/>
                  <a:pt x="3725692" y="476723"/>
                  <a:pt x="3706383" y="492616"/>
                </a:cubicBezTo>
                <a:cubicBezTo>
                  <a:pt x="3702907" y="493555"/>
                  <a:pt x="3699448" y="494498"/>
                  <a:pt x="3695952" y="495467"/>
                </a:cubicBezTo>
                <a:cubicBezTo>
                  <a:pt x="3679506" y="500027"/>
                  <a:pt x="3663099" y="504819"/>
                  <a:pt x="3646711" y="509776"/>
                </a:cubicBezTo>
                <a:cubicBezTo>
                  <a:pt x="3666749" y="494135"/>
                  <a:pt x="3686691" y="478502"/>
                  <a:pt x="3706557" y="462912"/>
                </a:cubicBezTo>
                <a:cubicBezTo>
                  <a:pt x="3725576" y="456691"/>
                  <a:pt x="3744750" y="450712"/>
                  <a:pt x="3764039" y="445044"/>
                </a:cubicBezTo>
                <a:close/>
                <a:moveTo>
                  <a:pt x="3690668" y="440332"/>
                </a:moveTo>
                <a:cubicBezTo>
                  <a:pt x="3672090" y="454182"/>
                  <a:pt x="3653397" y="468105"/>
                  <a:pt x="3634627" y="482053"/>
                </a:cubicBezTo>
                <a:cubicBezTo>
                  <a:pt x="3615222" y="489052"/>
                  <a:pt x="3596010" y="496216"/>
                  <a:pt x="3577029" y="503468"/>
                </a:cubicBezTo>
                <a:cubicBezTo>
                  <a:pt x="3596106" y="490087"/>
                  <a:pt x="3615261" y="476596"/>
                  <a:pt x="3634568" y="462979"/>
                </a:cubicBezTo>
                <a:cubicBezTo>
                  <a:pt x="3653300" y="455233"/>
                  <a:pt x="3672013" y="447665"/>
                  <a:pt x="3690668" y="440332"/>
                </a:cubicBezTo>
                <a:close/>
                <a:moveTo>
                  <a:pt x="1021973" y="437373"/>
                </a:moveTo>
                <a:cubicBezTo>
                  <a:pt x="1032059" y="449701"/>
                  <a:pt x="1042126" y="462047"/>
                  <a:pt x="1052328" y="474562"/>
                </a:cubicBezTo>
                <a:cubicBezTo>
                  <a:pt x="1042568" y="477686"/>
                  <a:pt x="1032847" y="480854"/>
                  <a:pt x="1023183" y="484055"/>
                </a:cubicBezTo>
                <a:cubicBezTo>
                  <a:pt x="1012886" y="472254"/>
                  <a:pt x="1002722" y="460622"/>
                  <a:pt x="992540" y="449008"/>
                </a:cubicBezTo>
                <a:cubicBezTo>
                  <a:pt x="1002300" y="445071"/>
                  <a:pt x="1012117" y="441190"/>
                  <a:pt x="1021973" y="437373"/>
                </a:cubicBezTo>
                <a:close/>
                <a:moveTo>
                  <a:pt x="3830398" y="426983"/>
                </a:moveTo>
                <a:cubicBezTo>
                  <a:pt x="3811820" y="443102"/>
                  <a:pt x="3793126" y="459321"/>
                  <a:pt x="3774337" y="475576"/>
                </a:cubicBezTo>
                <a:cubicBezTo>
                  <a:pt x="3755451" y="479905"/>
                  <a:pt x="3736200" y="484673"/>
                  <a:pt x="3716566" y="489882"/>
                </a:cubicBezTo>
                <a:cubicBezTo>
                  <a:pt x="3736009" y="473870"/>
                  <a:pt x="3755374" y="457878"/>
                  <a:pt x="3774606" y="441972"/>
                </a:cubicBezTo>
                <a:cubicBezTo>
                  <a:pt x="3793107" y="436656"/>
                  <a:pt x="3811723" y="431642"/>
                  <a:pt x="3830398" y="426983"/>
                </a:cubicBezTo>
                <a:close/>
                <a:moveTo>
                  <a:pt x="1055997" y="424534"/>
                </a:moveTo>
                <a:cubicBezTo>
                  <a:pt x="1066026" y="437611"/>
                  <a:pt x="1076055" y="450716"/>
                  <a:pt x="1086180" y="463999"/>
                </a:cubicBezTo>
                <a:cubicBezTo>
                  <a:pt x="1076266" y="467011"/>
                  <a:pt x="1066372" y="470085"/>
                  <a:pt x="1056516" y="473217"/>
                </a:cubicBezTo>
                <a:cubicBezTo>
                  <a:pt x="1046276" y="460623"/>
                  <a:pt x="1036132" y="448211"/>
                  <a:pt x="1025988" y="435815"/>
                </a:cubicBezTo>
                <a:cubicBezTo>
                  <a:pt x="1035959" y="431974"/>
                  <a:pt x="1045969" y="428207"/>
                  <a:pt x="1055997" y="424534"/>
                </a:cubicBezTo>
                <a:close/>
                <a:moveTo>
                  <a:pt x="3637815" y="424172"/>
                </a:moveTo>
                <a:cubicBezTo>
                  <a:pt x="3635991" y="425325"/>
                  <a:pt x="3634127" y="426484"/>
                  <a:pt x="3632282" y="427636"/>
                </a:cubicBezTo>
                <a:cubicBezTo>
                  <a:pt x="3630227" y="428676"/>
                  <a:pt x="3628190" y="429713"/>
                  <a:pt x="3626134" y="430754"/>
                </a:cubicBezTo>
                <a:cubicBezTo>
                  <a:pt x="3627729" y="429813"/>
                  <a:pt x="3629362" y="428868"/>
                  <a:pt x="3630957" y="427926"/>
                </a:cubicBezTo>
                <a:cubicBezTo>
                  <a:pt x="3633243" y="426674"/>
                  <a:pt x="3635529" y="425423"/>
                  <a:pt x="3637815" y="424172"/>
                </a:cubicBezTo>
                <a:close/>
                <a:moveTo>
                  <a:pt x="3686710" y="420534"/>
                </a:moveTo>
                <a:cubicBezTo>
                  <a:pt x="3681715" y="424057"/>
                  <a:pt x="3676720" y="427584"/>
                  <a:pt x="3671725" y="431100"/>
                </a:cubicBezTo>
                <a:cubicBezTo>
                  <a:pt x="3659275" y="439888"/>
                  <a:pt x="3646902" y="448614"/>
                  <a:pt x="3634588" y="457302"/>
                </a:cubicBezTo>
                <a:cubicBezTo>
                  <a:pt x="3616836" y="464631"/>
                  <a:pt x="3599046" y="472124"/>
                  <a:pt x="3581236" y="479743"/>
                </a:cubicBezTo>
                <a:cubicBezTo>
                  <a:pt x="3598008" y="468587"/>
                  <a:pt x="3614876" y="457354"/>
                  <a:pt x="3631879" y="446034"/>
                </a:cubicBezTo>
                <a:cubicBezTo>
                  <a:pt x="3632590" y="445555"/>
                  <a:pt x="3633320" y="445073"/>
                  <a:pt x="3634031" y="444595"/>
                </a:cubicBezTo>
                <a:cubicBezTo>
                  <a:pt x="3651533" y="436485"/>
                  <a:pt x="3669093" y="428447"/>
                  <a:pt x="3686710" y="420534"/>
                </a:cubicBezTo>
                <a:close/>
                <a:moveTo>
                  <a:pt x="1394861" y="415557"/>
                </a:moveTo>
                <a:cubicBezTo>
                  <a:pt x="1473777" y="416657"/>
                  <a:pt x="1539878" y="434087"/>
                  <a:pt x="1594762" y="468201"/>
                </a:cubicBezTo>
                <a:cubicBezTo>
                  <a:pt x="1603638" y="477643"/>
                  <a:pt x="1612245" y="487363"/>
                  <a:pt x="1620622" y="497298"/>
                </a:cubicBezTo>
                <a:cubicBezTo>
                  <a:pt x="1549691" y="467409"/>
                  <a:pt x="1463697" y="457525"/>
                  <a:pt x="1356360" y="466333"/>
                </a:cubicBezTo>
                <a:cubicBezTo>
                  <a:pt x="1301932" y="470829"/>
                  <a:pt x="1246428" y="479922"/>
                  <a:pt x="1191481" y="491344"/>
                </a:cubicBezTo>
                <a:cubicBezTo>
                  <a:pt x="1181606" y="476714"/>
                  <a:pt x="1171981" y="462451"/>
                  <a:pt x="1162471" y="448393"/>
                </a:cubicBezTo>
                <a:cubicBezTo>
                  <a:pt x="1212422" y="435542"/>
                  <a:pt x="1262527" y="425362"/>
                  <a:pt x="1311615" y="419886"/>
                </a:cubicBezTo>
                <a:cubicBezTo>
                  <a:pt x="1340827" y="416637"/>
                  <a:pt x="1368556" y="415190"/>
                  <a:pt x="1394861" y="415557"/>
                </a:cubicBezTo>
                <a:close/>
                <a:moveTo>
                  <a:pt x="3762540" y="413264"/>
                </a:moveTo>
                <a:cubicBezTo>
                  <a:pt x="3760081" y="415202"/>
                  <a:pt x="3757603" y="417148"/>
                  <a:pt x="3755124" y="419085"/>
                </a:cubicBezTo>
                <a:cubicBezTo>
                  <a:pt x="3739005" y="431767"/>
                  <a:pt x="3722752" y="444541"/>
                  <a:pt x="3706441" y="457342"/>
                </a:cubicBezTo>
                <a:cubicBezTo>
                  <a:pt x="3687229" y="463607"/>
                  <a:pt x="3668171" y="470120"/>
                  <a:pt x="3649285" y="476806"/>
                </a:cubicBezTo>
                <a:cubicBezTo>
                  <a:pt x="3668478" y="462529"/>
                  <a:pt x="3687594" y="448291"/>
                  <a:pt x="3706575" y="434140"/>
                </a:cubicBezTo>
                <a:cubicBezTo>
                  <a:pt x="3725269" y="426920"/>
                  <a:pt x="3743924" y="419944"/>
                  <a:pt x="3762540" y="413264"/>
                </a:cubicBezTo>
                <a:close/>
                <a:moveTo>
                  <a:pt x="3893798" y="412682"/>
                </a:moveTo>
                <a:cubicBezTo>
                  <a:pt x="3875777" y="429075"/>
                  <a:pt x="3857621" y="445588"/>
                  <a:pt x="3839351" y="462164"/>
                </a:cubicBezTo>
                <a:cubicBezTo>
                  <a:pt x="3820984" y="465517"/>
                  <a:pt x="3802291" y="469307"/>
                  <a:pt x="3783213" y="473563"/>
                </a:cubicBezTo>
                <a:cubicBezTo>
                  <a:pt x="3802079" y="457219"/>
                  <a:pt x="3820869" y="440923"/>
                  <a:pt x="3839504" y="424733"/>
                </a:cubicBezTo>
                <a:cubicBezTo>
                  <a:pt x="3857544" y="420351"/>
                  <a:pt x="3875662" y="416320"/>
                  <a:pt x="3893798" y="412682"/>
                </a:cubicBezTo>
                <a:close/>
                <a:moveTo>
                  <a:pt x="1090521" y="412301"/>
                </a:moveTo>
                <a:cubicBezTo>
                  <a:pt x="1100473" y="426082"/>
                  <a:pt x="1110406" y="439899"/>
                  <a:pt x="1120454" y="453903"/>
                </a:cubicBezTo>
                <a:cubicBezTo>
                  <a:pt x="1110368" y="456770"/>
                  <a:pt x="1100320" y="459730"/>
                  <a:pt x="1090291" y="462754"/>
                </a:cubicBezTo>
                <a:cubicBezTo>
                  <a:pt x="1080089" y="449400"/>
                  <a:pt x="1070022" y="436232"/>
                  <a:pt x="1059955" y="423093"/>
                </a:cubicBezTo>
                <a:cubicBezTo>
                  <a:pt x="1070118" y="419392"/>
                  <a:pt x="1080320" y="415782"/>
                  <a:pt x="1090521" y="412301"/>
                </a:cubicBezTo>
                <a:close/>
                <a:moveTo>
                  <a:pt x="3674434" y="412046"/>
                </a:moveTo>
                <a:cubicBezTo>
                  <a:pt x="3660928" y="421020"/>
                  <a:pt x="3647498" y="429965"/>
                  <a:pt x="3634108" y="438885"/>
                </a:cubicBezTo>
                <a:cubicBezTo>
                  <a:pt x="3620025" y="445413"/>
                  <a:pt x="3605961" y="451990"/>
                  <a:pt x="3591957" y="458589"/>
                </a:cubicBezTo>
                <a:cubicBezTo>
                  <a:pt x="3591937" y="458595"/>
                  <a:pt x="3591918" y="458600"/>
                  <a:pt x="3591918" y="458606"/>
                </a:cubicBezTo>
                <a:cubicBezTo>
                  <a:pt x="3605308" y="450214"/>
                  <a:pt x="3618738" y="441786"/>
                  <a:pt x="3632244" y="433335"/>
                </a:cubicBezTo>
                <a:cubicBezTo>
                  <a:pt x="3646288" y="426215"/>
                  <a:pt x="3660351" y="419114"/>
                  <a:pt x="3674434" y="412046"/>
                </a:cubicBezTo>
                <a:close/>
                <a:moveTo>
                  <a:pt x="3954738" y="402061"/>
                </a:moveTo>
                <a:cubicBezTo>
                  <a:pt x="3937236" y="418691"/>
                  <a:pt x="3919599" y="435467"/>
                  <a:pt x="3901847" y="452318"/>
                </a:cubicBezTo>
                <a:cubicBezTo>
                  <a:pt x="3883961" y="454670"/>
                  <a:pt x="3865709" y="457490"/>
                  <a:pt x="3847131" y="460771"/>
                </a:cubicBezTo>
                <a:cubicBezTo>
                  <a:pt x="3865460" y="444130"/>
                  <a:pt x="3883673" y="427556"/>
                  <a:pt x="3901752" y="411116"/>
                </a:cubicBezTo>
                <a:cubicBezTo>
                  <a:pt x="3919388" y="407696"/>
                  <a:pt x="3937063" y="404659"/>
                  <a:pt x="3954738" y="402061"/>
                </a:cubicBezTo>
                <a:close/>
                <a:moveTo>
                  <a:pt x="1125584" y="400855"/>
                </a:moveTo>
                <a:cubicBezTo>
                  <a:pt x="1135401" y="415279"/>
                  <a:pt x="1145218" y="429750"/>
                  <a:pt x="1155151" y="444426"/>
                </a:cubicBezTo>
                <a:cubicBezTo>
                  <a:pt x="1144911" y="447104"/>
                  <a:pt x="1134690" y="449894"/>
                  <a:pt x="1124469" y="452773"/>
                </a:cubicBezTo>
                <a:cubicBezTo>
                  <a:pt x="1114383" y="438702"/>
                  <a:pt x="1104412" y="424828"/>
                  <a:pt x="1094422" y="410993"/>
                </a:cubicBezTo>
                <a:cubicBezTo>
                  <a:pt x="1104796" y="407481"/>
                  <a:pt x="1115190" y="404090"/>
                  <a:pt x="1125584" y="400855"/>
                </a:cubicBezTo>
                <a:close/>
                <a:moveTo>
                  <a:pt x="4013489" y="395104"/>
                </a:moveTo>
                <a:cubicBezTo>
                  <a:pt x="3996524" y="411944"/>
                  <a:pt x="3979368" y="428956"/>
                  <a:pt x="3962135" y="446045"/>
                </a:cubicBezTo>
                <a:cubicBezTo>
                  <a:pt x="3944652" y="447367"/>
                  <a:pt x="3926880" y="449158"/>
                  <a:pt x="3908744" y="451430"/>
                </a:cubicBezTo>
                <a:cubicBezTo>
                  <a:pt x="3926535" y="434535"/>
                  <a:pt x="3944229" y="417715"/>
                  <a:pt x="3961731" y="401058"/>
                </a:cubicBezTo>
                <a:cubicBezTo>
                  <a:pt x="3978984" y="398636"/>
                  <a:pt x="3996236" y="396636"/>
                  <a:pt x="4013489" y="395104"/>
                </a:cubicBezTo>
                <a:close/>
                <a:moveTo>
                  <a:pt x="4070318" y="391825"/>
                </a:moveTo>
                <a:cubicBezTo>
                  <a:pt x="4053834" y="408860"/>
                  <a:pt x="4037159" y="426088"/>
                  <a:pt x="4020405" y="443382"/>
                </a:cubicBezTo>
                <a:cubicBezTo>
                  <a:pt x="4003345" y="443634"/>
                  <a:pt x="3985977" y="444372"/>
                  <a:pt x="3968283" y="445602"/>
                </a:cubicBezTo>
                <a:cubicBezTo>
                  <a:pt x="3985574" y="428474"/>
                  <a:pt x="4002749" y="411429"/>
                  <a:pt x="4019733" y="394570"/>
                </a:cubicBezTo>
                <a:cubicBezTo>
                  <a:pt x="4036620" y="393181"/>
                  <a:pt x="4053489" y="392257"/>
                  <a:pt x="4070318" y="391825"/>
                </a:cubicBezTo>
                <a:close/>
                <a:moveTo>
                  <a:pt x="4075928" y="391685"/>
                </a:moveTo>
                <a:cubicBezTo>
                  <a:pt x="4092451" y="391370"/>
                  <a:pt x="4108954" y="391544"/>
                  <a:pt x="4125380" y="392250"/>
                </a:cubicBezTo>
                <a:cubicBezTo>
                  <a:pt x="4109261" y="409569"/>
                  <a:pt x="4093104" y="426935"/>
                  <a:pt x="4076889" y="444332"/>
                </a:cubicBezTo>
                <a:cubicBezTo>
                  <a:pt x="4070703" y="444051"/>
                  <a:pt x="4064497" y="443801"/>
                  <a:pt x="4058253" y="443625"/>
                </a:cubicBezTo>
                <a:cubicBezTo>
                  <a:pt x="4047610" y="443319"/>
                  <a:pt x="4036831" y="443223"/>
                  <a:pt x="4025938" y="443317"/>
                </a:cubicBezTo>
                <a:cubicBezTo>
                  <a:pt x="4042730" y="425988"/>
                  <a:pt x="4059425" y="408735"/>
                  <a:pt x="4075928" y="391685"/>
                </a:cubicBezTo>
                <a:close/>
                <a:moveTo>
                  <a:pt x="3830244" y="390294"/>
                </a:moveTo>
                <a:cubicBezTo>
                  <a:pt x="3821464" y="397566"/>
                  <a:pt x="3812665" y="404837"/>
                  <a:pt x="3803904" y="412086"/>
                </a:cubicBezTo>
                <a:cubicBezTo>
                  <a:pt x="3794106" y="420190"/>
                  <a:pt x="3784269" y="428330"/>
                  <a:pt x="3774395" y="436491"/>
                </a:cubicBezTo>
                <a:cubicBezTo>
                  <a:pt x="3755720" y="441842"/>
                  <a:pt x="3737142" y="447488"/>
                  <a:pt x="3718698" y="453382"/>
                </a:cubicBezTo>
                <a:cubicBezTo>
                  <a:pt x="3731820" y="443081"/>
                  <a:pt x="3744884" y="432802"/>
                  <a:pt x="3757891" y="422583"/>
                </a:cubicBezTo>
                <a:cubicBezTo>
                  <a:pt x="3763808" y="417932"/>
                  <a:pt x="3769745" y="413264"/>
                  <a:pt x="3775682" y="408601"/>
                </a:cubicBezTo>
                <a:cubicBezTo>
                  <a:pt x="3793895" y="402190"/>
                  <a:pt x="3812088" y="396073"/>
                  <a:pt x="3830244" y="390294"/>
                </a:cubicBezTo>
                <a:close/>
                <a:moveTo>
                  <a:pt x="3760235" y="388490"/>
                </a:moveTo>
                <a:cubicBezTo>
                  <a:pt x="3743001" y="401318"/>
                  <a:pt x="3725826" y="414121"/>
                  <a:pt x="3708727" y="426872"/>
                </a:cubicBezTo>
                <a:cubicBezTo>
                  <a:pt x="3707959" y="427438"/>
                  <a:pt x="3707191" y="428009"/>
                  <a:pt x="3706441" y="428578"/>
                </a:cubicBezTo>
                <a:cubicBezTo>
                  <a:pt x="3688920" y="435333"/>
                  <a:pt x="3671359" y="442299"/>
                  <a:pt x="3653762" y="449448"/>
                </a:cubicBezTo>
                <a:cubicBezTo>
                  <a:pt x="3660620" y="444608"/>
                  <a:pt x="3667498" y="439755"/>
                  <a:pt x="3674395" y="434885"/>
                </a:cubicBezTo>
                <a:cubicBezTo>
                  <a:pt x="3685730" y="426889"/>
                  <a:pt x="3697104" y="418864"/>
                  <a:pt x="3708497" y="410828"/>
                </a:cubicBezTo>
                <a:cubicBezTo>
                  <a:pt x="3725711" y="403227"/>
                  <a:pt x="3742963" y="395763"/>
                  <a:pt x="3760235" y="388490"/>
                </a:cubicBezTo>
                <a:close/>
                <a:moveTo>
                  <a:pt x="3755124" y="372330"/>
                </a:moveTo>
                <a:cubicBezTo>
                  <a:pt x="3739486" y="383324"/>
                  <a:pt x="3723905" y="394294"/>
                  <a:pt x="3708401" y="405239"/>
                </a:cubicBezTo>
                <a:cubicBezTo>
                  <a:pt x="3692762" y="412132"/>
                  <a:pt x="3677181" y="419141"/>
                  <a:pt x="3661619" y="426232"/>
                </a:cubicBezTo>
                <a:cubicBezTo>
                  <a:pt x="3677220" y="415859"/>
                  <a:pt x="3692859" y="405462"/>
                  <a:pt x="3708574" y="395033"/>
                </a:cubicBezTo>
                <a:cubicBezTo>
                  <a:pt x="3723963" y="387429"/>
                  <a:pt x="3739486" y="379846"/>
                  <a:pt x="3755124" y="372330"/>
                </a:cubicBezTo>
                <a:close/>
                <a:moveTo>
                  <a:pt x="3894566" y="371266"/>
                </a:moveTo>
                <a:cubicBezTo>
                  <a:pt x="3881310" y="382768"/>
                  <a:pt x="3868072" y="394255"/>
                  <a:pt x="3854893" y="405710"/>
                </a:cubicBezTo>
                <a:cubicBezTo>
                  <a:pt x="3849687" y="410230"/>
                  <a:pt x="3844442" y="414783"/>
                  <a:pt x="3839216" y="419325"/>
                </a:cubicBezTo>
                <a:cubicBezTo>
                  <a:pt x="3821003" y="423734"/>
                  <a:pt x="3802867" y="428493"/>
                  <a:pt x="3784807" y="433546"/>
                </a:cubicBezTo>
                <a:cubicBezTo>
                  <a:pt x="3792108" y="427506"/>
                  <a:pt x="3799428" y="421462"/>
                  <a:pt x="3806690" y="415454"/>
                </a:cubicBezTo>
                <a:cubicBezTo>
                  <a:pt x="3818198" y="405929"/>
                  <a:pt x="3829745" y="396380"/>
                  <a:pt x="3841310" y="386816"/>
                </a:cubicBezTo>
                <a:cubicBezTo>
                  <a:pt x="3859101" y="381283"/>
                  <a:pt x="3876852" y="376088"/>
                  <a:pt x="3894566" y="371266"/>
                </a:cubicBezTo>
                <a:close/>
                <a:moveTo>
                  <a:pt x="3736950" y="370576"/>
                </a:moveTo>
                <a:cubicBezTo>
                  <a:pt x="3727440" y="376859"/>
                  <a:pt x="3717969" y="383130"/>
                  <a:pt x="3708516" y="389402"/>
                </a:cubicBezTo>
                <a:cubicBezTo>
                  <a:pt x="3698660" y="394271"/>
                  <a:pt x="3688862" y="399149"/>
                  <a:pt x="3679121" y="404025"/>
                </a:cubicBezTo>
                <a:cubicBezTo>
                  <a:pt x="3688439" y="398211"/>
                  <a:pt x="3697796" y="392390"/>
                  <a:pt x="3707152" y="386567"/>
                </a:cubicBezTo>
                <a:cubicBezTo>
                  <a:pt x="3717065" y="381224"/>
                  <a:pt x="3726998" y="375894"/>
                  <a:pt x="3736950" y="370576"/>
                </a:cubicBezTo>
                <a:close/>
                <a:moveTo>
                  <a:pt x="1338676" y="362066"/>
                </a:moveTo>
                <a:cubicBezTo>
                  <a:pt x="1435588" y="360835"/>
                  <a:pt x="1513015" y="388895"/>
                  <a:pt x="1573648" y="446829"/>
                </a:cubicBezTo>
                <a:cubicBezTo>
                  <a:pt x="1575819" y="448914"/>
                  <a:pt x="1577971" y="451035"/>
                  <a:pt x="1580123" y="453158"/>
                </a:cubicBezTo>
                <a:cubicBezTo>
                  <a:pt x="1508730" y="414862"/>
                  <a:pt x="1420028" y="402103"/>
                  <a:pt x="1311000" y="414244"/>
                </a:cubicBezTo>
                <a:cubicBezTo>
                  <a:pt x="1260952" y="419825"/>
                  <a:pt x="1209925" y="430245"/>
                  <a:pt x="1159089" y="443394"/>
                </a:cubicBezTo>
                <a:cubicBezTo>
                  <a:pt x="1149138" y="428662"/>
                  <a:pt x="1139282" y="414144"/>
                  <a:pt x="1129426" y="399671"/>
                </a:cubicBezTo>
                <a:cubicBezTo>
                  <a:pt x="1164853" y="388766"/>
                  <a:pt x="1200242" y="379596"/>
                  <a:pt x="1235169" y="373039"/>
                </a:cubicBezTo>
                <a:cubicBezTo>
                  <a:pt x="1271903" y="366141"/>
                  <a:pt x="1306372" y="362476"/>
                  <a:pt x="1338676" y="362066"/>
                </a:cubicBezTo>
                <a:close/>
                <a:moveTo>
                  <a:pt x="3829841" y="360417"/>
                </a:moveTo>
                <a:cubicBezTo>
                  <a:pt x="3811628" y="374692"/>
                  <a:pt x="3793491" y="388935"/>
                  <a:pt x="3775413" y="403137"/>
                </a:cubicBezTo>
                <a:cubicBezTo>
                  <a:pt x="3757661" y="409368"/>
                  <a:pt x="3739870" y="415871"/>
                  <a:pt x="3722042" y="422616"/>
                </a:cubicBezTo>
                <a:cubicBezTo>
                  <a:pt x="3740446" y="408885"/>
                  <a:pt x="3758948" y="395108"/>
                  <a:pt x="3777526" y="381295"/>
                </a:cubicBezTo>
                <a:cubicBezTo>
                  <a:pt x="3794932" y="374115"/>
                  <a:pt x="3812377" y="367139"/>
                  <a:pt x="3829841" y="360417"/>
                </a:cubicBezTo>
                <a:close/>
                <a:moveTo>
                  <a:pt x="3956045" y="356075"/>
                </a:moveTo>
                <a:cubicBezTo>
                  <a:pt x="3939984" y="370672"/>
                  <a:pt x="3923960" y="385247"/>
                  <a:pt x="3907976" y="399777"/>
                </a:cubicBezTo>
                <a:cubicBezTo>
                  <a:pt x="3905805" y="401761"/>
                  <a:pt x="3903596" y="403765"/>
                  <a:pt x="3901424" y="405754"/>
                </a:cubicBezTo>
                <a:cubicBezTo>
                  <a:pt x="3883634" y="409189"/>
                  <a:pt x="3865902" y="413002"/>
                  <a:pt x="3848226" y="417168"/>
                </a:cubicBezTo>
                <a:cubicBezTo>
                  <a:pt x="3851377" y="414428"/>
                  <a:pt x="3854547" y="411673"/>
                  <a:pt x="3857698" y="408941"/>
                </a:cubicBezTo>
                <a:cubicBezTo>
                  <a:pt x="3873087" y="395569"/>
                  <a:pt x="3888553" y="382152"/>
                  <a:pt x="3904038" y="368717"/>
                </a:cubicBezTo>
                <a:cubicBezTo>
                  <a:pt x="3921406" y="364115"/>
                  <a:pt x="3938754" y="359896"/>
                  <a:pt x="3956045" y="356075"/>
                </a:cubicBezTo>
                <a:close/>
                <a:moveTo>
                  <a:pt x="4015122" y="344657"/>
                </a:moveTo>
                <a:cubicBezTo>
                  <a:pt x="3997677" y="361214"/>
                  <a:pt x="3980291" y="377746"/>
                  <a:pt x="3962961" y="394226"/>
                </a:cubicBezTo>
                <a:cubicBezTo>
                  <a:pt x="3962443" y="394724"/>
                  <a:pt x="3961924" y="395229"/>
                  <a:pt x="3961385" y="395729"/>
                </a:cubicBezTo>
                <a:cubicBezTo>
                  <a:pt x="3944018" y="398161"/>
                  <a:pt x="3926651" y="401008"/>
                  <a:pt x="3909302" y="404244"/>
                </a:cubicBezTo>
                <a:cubicBezTo>
                  <a:pt x="3909802" y="403790"/>
                  <a:pt x="3910301" y="403333"/>
                  <a:pt x="3910801" y="402881"/>
                </a:cubicBezTo>
                <a:cubicBezTo>
                  <a:pt x="3928552" y="386728"/>
                  <a:pt x="3946381" y="370524"/>
                  <a:pt x="3964248" y="354290"/>
                </a:cubicBezTo>
                <a:cubicBezTo>
                  <a:pt x="3981232" y="350663"/>
                  <a:pt x="3998196" y="347441"/>
                  <a:pt x="4015122" y="344657"/>
                </a:cubicBezTo>
                <a:close/>
                <a:moveTo>
                  <a:pt x="3827343" y="338679"/>
                </a:moveTo>
                <a:cubicBezTo>
                  <a:pt x="3810590" y="351076"/>
                  <a:pt x="3793895" y="363460"/>
                  <a:pt x="3777276" y="375827"/>
                </a:cubicBezTo>
                <a:cubicBezTo>
                  <a:pt x="3761330" y="382392"/>
                  <a:pt x="3745403" y="389130"/>
                  <a:pt x="3729534" y="396004"/>
                </a:cubicBezTo>
                <a:cubicBezTo>
                  <a:pt x="3746325" y="384177"/>
                  <a:pt x="3763174" y="372319"/>
                  <a:pt x="3780100" y="360450"/>
                </a:cubicBezTo>
                <a:cubicBezTo>
                  <a:pt x="3795739" y="353086"/>
                  <a:pt x="3811493" y="345814"/>
                  <a:pt x="3827343" y="338679"/>
                </a:cubicBezTo>
                <a:close/>
                <a:moveTo>
                  <a:pt x="3787324" y="337380"/>
                </a:moveTo>
                <a:cubicBezTo>
                  <a:pt x="3785095" y="338840"/>
                  <a:pt x="3782867" y="340300"/>
                  <a:pt x="3780639" y="341762"/>
                </a:cubicBezTo>
                <a:cubicBezTo>
                  <a:pt x="3778352" y="342965"/>
                  <a:pt x="3776065" y="344167"/>
                  <a:pt x="3773779" y="345372"/>
                </a:cubicBezTo>
                <a:cubicBezTo>
                  <a:pt x="3775874" y="344081"/>
                  <a:pt x="3777968" y="342792"/>
                  <a:pt x="3780081" y="341503"/>
                </a:cubicBezTo>
                <a:cubicBezTo>
                  <a:pt x="3782502" y="340125"/>
                  <a:pt x="3784923" y="338755"/>
                  <a:pt x="3787324" y="337380"/>
                </a:cubicBezTo>
                <a:close/>
                <a:moveTo>
                  <a:pt x="4072086" y="336982"/>
                </a:moveTo>
                <a:cubicBezTo>
                  <a:pt x="4054584" y="354319"/>
                  <a:pt x="4037139" y="371631"/>
                  <a:pt x="4019752" y="388891"/>
                </a:cubicBezTo>
                <a:cubicBezTo>
                  <a:pt x="4019637" y="389010"/>
                  <a:pt x="4019502" y="389131"/>
                  <a:pt x="4019387" y="389251"/>
                </a:cubicBezTo>
                <a:cubicBezTo>
                  <a:pt x="4002385" y="390647"/>
                  <a:pt x="3985382" y="392492"/>
                  <a:pt x="3968360" y="394761"/>
                </a:cubicBezTo>
                <a:cubicBezTo>
                  <a:pt x="3986285" y="377716"/>
                  <a:pt x="4004267" y="360621"/>
                  <a:pt x="4022288" y="343495"/>
                </a:cubicBezTo>
                <a:cubicBezTo>
                  <a:pt x="4038926" y="340878"/>
                  <a:pt x="4055525" y="338700"/>
                  <a:pt x="4072086" y="336982"/>
                </a:cubicBezTo>
                <a:close/>
                <a:moveTo>
                  <a:pt x="3895411" y="336504"/>
                </a:moveTo>
                <a:cubicBezTo>
                  <a:pt x="3877198" y="351504"/>
                  <a:pt x="3859043" y="366486"/>
                  <a:pt x="3840964" y="381429"/>
                </a:cubicBezTo>
                <a:cubicBezTo>
                  <a:pt x="3823462" y="386863"/>
                  <a:pt x="3805902" y="392622"/>
                  <a:pt x="3788323" y="398661"/>
                </a:cubicBezTo>
                <a:cubicBezTo>
                  <a:pt x="3806766" y="384165"/>
                  <a:pt x="3825287" y="369623"/>
                  <a:pt x="3843885" y="355063"/>
                </a:cubicBezTo>
                <a:cubicBezTo>
                  <a:pt x="3861041" y="348604"/>
                  <a:pt x="3878217" y="342404"/>
                  <a:pt x="3895411" y="336504"/>
                </a:cubicBezTo>
                <a:close/>
                <a:moveTo>
                  <a:pt x="4127205" y="333032"/>
                </a:moveTo>
                <a:cubicBezTo>
                  <a:pt x="4110836" y="349943"/>
                  <a:pt x="4094487" y="366830"/>
                  <a:pt x="4078195" y="383671"/>
                </a:cubicBezTo>
                <a:cubicBezTo>
                  <a:pt x="4077331" y="384567"/>
                  <a:pt x="4076467" y="385470"/>
                  <a:pt x="4075602" y="386363"/>
                </a:cubicBezTo>
                <a:cubicBezTo>
                  <a:pt x="4058964" y="386684"/>
                  <a:pt x="4042268" y="387504"/>
                  <a:pt x="4025573" y="388764"/>
                </a:cubicBezTo>
                <a:cubicBezTo>
                  <a:pt x="4043152" y="371328"/>
                  <a:pt x="4060770" y="353843"/>
                  <a:pt x="4078445" y="336329"/>
                </a:cubicBezTo>
                <a:cubicBezTo>
                  <a:pt x="4094737" y="334757"/>
                  <a:pt x="4110990" y="333655"/>
                  <a:pt x="4127205" y="333032"/>
                </a:cubicBezTo>
                <a:close/>
                <a:moveTo>
                  <a:pt x="4180711" y="332807"/>
                </a:moveTo>
                <a:cubicBezTo>
                  <a:pt x="4166474" y="348083"/>
                  <a:pt x="4152296" y="363335"/>
                  <a:pt x="4138118" y="378555"/>
                </a:cubicBezTo>
                <a:cubicBezTo>
                  <a:pt x="4135467" y="381416"/>
                  <a:pt x="4132796" y="384284"/>
                  <a:pt x="4130125" y="387149"/>
                </a:cubicBezTo>
                <a:cubicBezTo>
                  <a:pt x="4113853" y="386355"/>
                  <a:pt x="4097523" y="386079"/>
                  <a:pt x="4081134" y="386286"/>
                </a:cubicBezTo>
                <a:cubicBezTo>
                  <a:pt x="4098330" y="368511"/>
                  <a:pt x="4115582" y="350686"/>
                  <a:pt x="4132873" y="332834"/>
                </a:cubicBezTo>
                <a:cubicBezTo>
                  <a:pt x="4148857" y="332335"/>
                  <a:pt x="4164804" y="332310"/>
                  <a:pt x="4180711" y="332807"/>
                </a:cubicBezTo>
                <a:close/>
                <a:moveTo>
                  <a:pt x="3820042" y="326894"/>
                </a:moveTo>
                <a:cubicBezTo>
                  <a:pt x="3806690" y="336194"/>
                  <a:pt x="3793376" y="345493"/>
                  <a:pt x="3780120" y="354786"/>
                </a:cubicBezTo>
                <a:cubicBezTo>
                  <a:pt x="3767094" y="360922"/>
                  <a:pt x="3754145" y="367124"/>
                  <a:pt x="3741273" y="373366"/>
                </a:cubicBezTo>
                <a:cubicBezTo>
                  <a:pt x="3754395" y="364684"/>
                  <a:pt x="3767555" y="356004"/>
                  <a:pt x="3780773" y="347318"/>
                </a:cubicBezTo>
                <a:cubicBezTo>
                  <a:pt x="3793760" y="340490"/>
                  <a:pt x="3806843" y="333674"/>
                  <a:pt x="3820042" y="326894"/>
                </a:cubicBezTo>
                <a:close/>
                <a:moveTo>
                  <a:pt x="3957774" y="316533"/>
                </a:moveTo>
                <a:cubicBezTo>
                  <a:pt x="3939657" y="332179"/>
                  <a:pt x="3921617" y="347802"/>
                  <a:pt x="3903635" y="363399"/>
                </a:cubicBezTo>
                <a:cubicBezTo>
                  <a:pt x="3886421" y="367946"/>
                  <a:pt x="3869167" y="372859"/>
                  <a:pt x="3851876" y="378092"/>
                </a:cubicBezTo>
                <a:cubicBezTo>
                  <a:pt x="3870205" y="362936"/>
                  <a:pt x="3888610" y="347752"/>
                  <a:pt x="3907092" y="332544"/>
                </a:cubicBezTo>
                <a:cubicBezTo>
                  <a:pt x="3923980" y="326888"/>
                  <a:pt x="3940867" y="321541"/>
                  <a:pt x="3957774" y="316533"/>
                </a:cubicBezTo>
                <a:close/>
                <a:moveTo>
                  <a:pt x="3895277" y="309315"/>
                </a:moveTo>
                <a:cubicBezTo>
                  <a:pt x="3877948" y="322780"/>
                  <a:pt x="3860714" y="336242"/>
                  <a:pt x="3843539" y="349687"/>
                </a:cubicBezTo>
                <a:cubicBezTo>
                  <a:pt x="3827036" y="355881"/>
                  <a:pt x="3810570" y="362315"/>
                  <a:pt x="3794144" y="368945"/>
                </a:cubicBezTo>
                <a:cubicBezTo>
                  <a:pt x="3811551" y="356012"/>
                  <a:pt x="3829053" y="343057"/>
                  <a:pt x="3846613" y="330098"/>
                </a:cubicBezTo>
                <a:cubicBezTo>
                  <a:pt x="3862732" y="322994"/>
                  <a:pt x="3878966" y="316050"/>
                  <a:pt x="3895277" y="309315"/>
                </a:cubicBezTo>
                <a:close/>
                <a:moveTo>
                  <a:pt x="4017523" y="300333"/>
                </a:moveTo>
                <a:cubicBezTo>
                  <a:pt x="3999560" y="316581"/>
                  <a:pt x="3981655" y="332815"/>
                  <a:pt x="3963806" y="349020"/>
                </a:cubicBezTo>
                <a:cubicBezTo>
                  <a:pt x="3946900" y="352621"/>
                  <a:pt x="3929955" y="356609"/>
                  <a:pt x="3912971" y="360967"/>
                </a:cubicBezTo>
                <a:cubicBezTo>
                  <a:pt x="3931146" y="345209"/>
                  <a:pt x="3949378" y="329428"/>
                  <a:pt x="3967687" y="313628"/>
                </a:cubicBezTo>
                <a:cubicBezTo>
                  <a:pt x="3984306" y="308840"/>
                  <a:pt x="4000905" y="304398"/>
                  <a:pt x="4017523" y="300333"/>
                </a:cubicBezTo>
                <a:close/>
                <a:moveTo>
                  <a:pt x="3892740" y="290552"/>
                </a:moveTo>
                <a:cubicBezTo>
                  <a:pt x="3877332" y="301826"/>
                  <a:pt x="3861982" y="313107"/>
                  <a:pt x="3846690" y="324387"/>
                </a:cubicBezTo>
                <a:cubicBezTo>
                  <a:pt x="3832492" y="330650"/>
                  <a:pt x="3818352" y="337036"/>
                  <a:pt x="3804289" y="343520"/>
                </a:cubicBezTo>
                <a:cubicBezTo>
                  <a:pt x="3819562" y="332853"/>
                  <a:pt x="3834874" y="322187"/>
                  <a:pt x="3850263" y="311526"/>
                </a:cubicBezTo>
                <a:cubicBezTo>
                  <a:pt x="3864327" y="304452"/>
                  <a:pt x="3878485" y="297449"/>
                  <a:pt x="3892740" y="290552"/>
                </a:cubicBezTo>
                <a:close/>
                <a:moveTo>
                  <a:pt x="4075083" y="287830"/>
                </a:moveTo>
                <a:cubicBezTo>
                  <a:pt x="4057273" y="304654"/>
                  <a:pt x="4039540" y="321468"/>
                  <a:pt x="4021846" y="338256"/>
                </a:cubicBezTo>
                <a:cubicBezTo>
                  <a:pt x="4005247" y="340861"/>
                  <a:pt x="3988610" y="343887"/>
                  <a:pt x="3971933" y="347314"/>
                </a:cubicBezTo>
                <a:cubicBezTo>
                  <a:pt x="3989897" y="330988"/>
                  <a:pt x="4007956" y="314636"/>
                  <a:pt x="4026054" y="298274"/>
                </a:cubicBezTo>
                <a:cubicBezTo>
                  <a:pt x="4042404" y="294402"/>
                  <a:pt x="4058753" y="290908"/>
                  <a:pt x="4075083" y="287830"/>
                </a:cubicBezTo>
                <a:close/>
                <a:moveTo>
                  <a:pt x="3879196" y="285895"/>
                </a:moveTo>
                <a:cubicBezTo>
                  <a:pt x="3869418" y="292633"/>
                  <a:pt x="3859658" y="299376"/>
                  <a:pt x="3849918" y="306124"/>
                </a:cubicBezTo>
                <a:cubicBezTo>
                  <a:pt x="3840600" y="310807"/>
                  <a:pt x="3831300" y="315518"/>
                  <a:pt x="3822060" y="320254"/>
                </a:cubicBezTo>
                <a:cubicBezTo>
                  <a:pt x="3831800" y="313912"/>
                  <a:pt x="3841579" y="307591"/>
                  <a:pt x="3851358" y="301261"/>
                </a:cubicBezTo>
                <a:cubicBezTo>
                  <a:pt x="3860618" y="296106"/>
                  <a:pt x="3869898" y="290984"/>
                  <a:pt x="3879196" y="285895"/>
                </a:cubicBezTo>
                <a:close/>
                <a:moveTo>
                  <a:pt x="3959119" y="284249"/>
                </a:moveTo>
                <a:cubicBezTo>
                  <a:pt x="3941559" y="298589"/>
                  <a:pt x="3924057" y="312930"/>
                  <a:pt x="3906650" y="327259"/>
                </a:cubicBezTo>
                <a:cubicBezTo>
                  <a:pt x="3890166" y="332761"/>
                  <a:pt x="3873721" y="338546"/>
                  <a:pt x="3857295" y="344582"/>
                </a:cubicBezTo>
                <a:cubicBezTo>
                  <a:pt x="3874969" y="330759"/>
                  <a:pt x="3892702" y="316921"/>
                  <a:pt x="3910531" y="303084"/>
                </a:cubicBezTo>
                <a:cubicBezTo>
                  <a:pt x="3926651" y="296573"/>
                  <a:pt x="3942846" y="290281"/>
                  <a:pt x="3959119" y="284249"/>
                </a:cubicBezTo>
                <a:close/>
                <a:moveTo>
                  <a:pt x="4130683" y="279033"/>
                </a:moveTo>
                <a:cubicBezTo>
                  <a:pt x="4113065" y="296404"/>
                  <a:pt x="4095505" y="313766"/>
                  <a:pt x="4078023" y="331101"/>
                </a:cubicBezTo>
                <a:cubicBezTo>
                  <a:pt x="4061693" y="332675"/>
                  <a:pt x="4045343" y="334713"/>
                  <a:pt x="4028974" y="337165"/>
                </a:cubicBezTo>
                <a:cubicBezTo>
                  <a:pt x="4046745" y="320289"/>
                  <a:pt x="4064574" y="303390"/>
                  <a:pt x="4082480" y="286479"/>
                </a:cubicBezTo>
                <a:cubicBezTo>
                  <a:pt x="4098560" y="283572"/>
                  <a:pt x="4114640" y="281079"/>
                  <a:pt x="4130683" y="279033"/>
                </a:cubicBezTo>
                <a:close/>
                <a:moveTo>
                  <a:pt x="4184630" y="273867"/>
                </a:moveTo>
                <a:cubicBezTo>
                  <a:pt x="4167186" y="291797"/>
                  <a:pt x="4149799" y="309712"/>
                  <a:pt x="4132470" y="327603"/>
                </a:cubicBezTo>
                <a:cubicBezTo>
                  <a:pt x="4116447" y="328110"/>
                  <a:pt x="4100385" y="329099"/>
                  <a:pt x="4084286" y="330534"/>
                </a:cubicBezTo>
                <a:cubicBezTo>
                  <a:pt x="4101884" y="313113"/>
                  <a:pt x="4119540" y="295663"/>
                  <a:pt x="4137234" y="278206"/>
                </a:cubicBezTo>
                <a:cubicBezTo>
                  <a:pt x="4153064" y="276308"/>
                  <a:pt x="4168857" y="274846"/>
                  <a:pt x="4184630" y="273867"/>
                </a:cubicBezTo>
                <a:close/>
                <a:moveTo>
                  <a:pt x="4237022" y="272439"/>
                </a:moveTo>
                <a:cubicBezTo>
                  <a:pt x="4219769" y="290892"/>
                  <a:pt x="4202574" y="309330"/>
                  <a:pt x="4185418" y="327741"/>
                </a:cubicBezTo>
                <a:cubicBezTo>
                  <a:pt x="4169684" y="327149"/>
                  <a:pt x="4153911" y="327057"/>
                  <a:pt x="4138099" y="327443"/>
                </a:cubicBezTo>
                <a:cubicBezTo>
                  <a:pt x="4155486" y="309499"/>
                  <a:pt x="4172930" y="291530"/>
                  <a:pt x="4190432" y="273549"/>
                </a:cubicBezTo>
                <a:cubicBezTo>
                  <a:pt x="4205994" y="272698"/>
                  <a:pt x="4221537" y="272316"/>
                  <a:pt x="4237022" y="272439"/>
                </a:cubicBezTo>
                <a:close/>
                <a:moveTo>
                  <a:pt x="4019925" y="263087"/>
                </a:moveTo>
                <a:cubicBezTo>
                  <a:pt x="4002288" y="278193"/>
                  <a:pt x="3984709" y="293301"/>
                  <a:pt x="3967207" y="308404"/>
                </a:cubicBezTo>
                <a:cubicBezTo>
                  <a:pt x="3950838" y="313107"/>
                  <a:pt x="3934488" y="318137"/>
                  <a:pt x="3918158" y="323459"/>
                </a:cubicBezTo>
                <a:cubicBezTo>
                  <a:pt x="3935910" y="308865"/>
                  <a:pt x="3953720" y="294264"/>
                  <a:pt x="3971625" y="279667"/>
                </a:cubicBezTo>
                <a:cubicBezTo>
                  <a:pt x="3987668" y="273861"/>
                  <a:pt x="4003767" y="268318"/>
                  <a:pt x="4019925" y="263087"/>
                </a:cubicBezTo>
                <a:close/>
                <a:moveTo>
                  <a:pt x="3960041" y="259194"/>
                </a:moveTo>
                <a:cubicBezTo>
                  <a:pt x="3943538" y="271888"/>
                  <a:pt x="3927073" y="284595"/>
                  <a:pt x="3910704" y="297307"/>
                </a:cubicBezTo>
                <a:cubicBezTo>
                  <a:pt x="3895565" y="303424"/>
                  <a:pt x="3880483" y="309728"/>
                  <a:pt x="3865460" y="316196"/>
                </a:cubicBezTo>
                <a:cubicBezTo>
                  <a:pt x="3881906" y="304099"/>
                  <a:pt x="3898390" y="292003"/>
                  <a:pt x="3914969" y="279924"/>
                </a:cubicBezTo>
                <a:cubicBezTo>
                  <a:pt x="3929897" y="272864"/>
                  <a:pt x="3944941" y="265942"/>
                  <a:pt x="3960041" y="259194"/>
                </a:cubicBezTo>
                <a:close/>
                <a:moveTo>
                  <a:pt x="3927745" y="252672"/>
                </a:moveTo>
                <a:cubicBezTo>
                  <a:pt x="3924479" y="254885"/>
                  <a:pt x="3921232" y="257098"/>
                  <a:pt x="3917985" y="259313"/>
                </a:cubicBezTo>
                <a:cubicBezTo>
                  <a:pt x="3915239" y="260781"/>
                  <a:pt x="3912491" y="262249"/>
                  <a:pt x="3909763" y="263717"/>
                </a:cubicBezTo>
                <a:cubicBezTo>
                  <a:pt x="3912645" y="261872"/>
                  <a:pt x="3915527" y="260015"/>
                  <a:pt x="3918427" y="258172"/>
                </a:cubicBezTo>
                <a:cubicBezTo>
                  <a:pt x="3921540" y="256341"/>
                  <a:pt x="3924633" y="254497"/>
                  <a:pt x="3927745" y="252672"/>
                </a:cubicBezTo>
                <a:close/>
                <a:moveTo>
                  <a:pt x="3953586" y="246305"/>
                </a:moveTo>
                <a:cubicBezTo>
                  <a:pt x="3940541" y="255730"/>
                  <a:pt x="3927515" y="265167"/>
                  <a:pt x="3914528" y="274622"/>
                </a:cubicBezTo>
                <a:cubicBezTo>
                  <a:pt x="3902559" y="280272"/>
                  <a:pt x="3890628" y="286010"/>
                  <a:pt x="3878773" y="291816"/>
                </a:cubicBezTo>
                <a:cubicBezTo>
                  <a:pt x="3891704" y="282902"/>
                  <a:pt x="3904672" y="273999"/>
                  <a:pt x="3917697" y="265113"/>
                </a:cubicBezTo>
                <a:cubicBezTo>
                  <a:pt x="3929628" y="258760"/>
                  <a:pt x="3941597" y="252483"/>
                  <a:pt x="3953586" y="246305"/>
                </a:cubicBezTo>
                <a:close/>
                <a:moveTo>
                  <a:pt x="4078272" y="245632"/>
                </a:moveTo>
                <a:cubicBezTo>
                  <a:pt x="4060635" y="261452"/>
                  <a:pt x="4043056" y="277277"/>
                  <a:pt x="4025535" y="293096"/>
                </a:cubicBezTo>
                <a:cubicBezTo>
                  <a:pt x="4009358" y="296917"/>
                  <a:pt x="3993162" y="301107"/>
                  <a:pt x="3976967" y="305630"/>
                </a:cubicBezTo>
                <a:cubicBezTo>
                  <a:pt x="3994718" y="290329"/>
                  <a:pt x="4012528" y="275025"/>
                  <a:pt x="4030415" y="259726"/>
                </a:cubicBezTo>
                <a:cubicBezTo>
                  <a:pt x="4046342" y="254708"/>
                  <a:pt x="4062287" y="249992"/>
                  <a:pt x="4078272" y="245632"/>
                </a:cubicBezTo>
                <a:close/>
                <a:moveTo>
                  <a:pt x="4022941" y="232422"/>
                </a:moveTo>
                <a:cubicBezTo>
                  <a:pt x="4005842" y="246220"/>
                  <a:pt x="3988782" y="260036"/>
                  <a:pt x="3971818" y="273863"/>
                </a:cubicBezTo>
                <a:cubicBezTo>
                  <a:pt x="3956410" y="279438"/>
                  <a:pt x="3941040" y="285259"/>
                  <a:pt x="3925728" y="291300"/>
                </a:cubicBezTo>
                <a:cubicBezTo>
                  <a:pt x="3942827" y="278068"/>
                  <a:pt x="3959944" y="264843"/>
                  <a:pt x="3977178" y="251640"/>
                </a:cubicBezTo>
                <a:cubicBezTo>
                  <a:pt x="3992355" y="245025"/>
                  <a:pt x="4007629" y="238608"/>
                  <a:pt x="4022941" y="232422"/>
                </a:cubicBezTo>
                <a:close/>
                <a:moveTo>
                  <a:pt x="4134563" y="231832"/>
                </a:moveTo>
                <a:cubicBezTo>
                  <a:pt x="4116966" y="248328"/>
                  <a:pt x="4099424" y="264833"/>
                  <a:pt x="4081961" y="281332"/>
                </a:cubicBezTo>
                <a:cubicBezTo>
                  <a:pt x="4065957" y="284214"/>
                  <a:pt x="4049953" y="287499"/>
                  <a:pt x="4033931" y="291155"/>
                </a:cubicBezTo>
                <a:cubicBezTo>
                  <a:pt x="4051625" y="275184"/>
                  <a:pt x="4069396" y="259208"/>
                  <a:pt x="4087225" y="243242"/>
                </a:cubicBezTo>
                <a:cubicBezTo>
                  <a:pt x="4102999" y="239075"/>
                  <a:pt x="4118772" y="235262"/>
                  <a:pt x="4134563" y="231832"/>
                </a:cubicBezTo>
                <a:close/>
                <a:moveTo>
                  <a:pt x="4189164" y="221579"/>
                </a:moveTo>
                <a:cubicBezTo>
                  <a:pt x="4171624" y="238739"/>
                  <a:pt x="4154140" y="255907"/>
                  <a:pt x="4136734" y="273071"/>
                </a:cubicBezTo>
                <a:cubicBezTo>
                  <a:pt x="4120942" y="274962"/>
                  <a:pt x="4105131" y="277296"/>
                  <a:pt x="4089319" y="280024"/>
                </a:cubicBezTo>
                <a:cubicBezTo>
                  <a:pt x="4106937" y="263402"/>
                  <a:pt x="4124612" y="246774"/>
                  <a:pt x="4142364" y="230157"/>
                </a:cubicBezTo>
                <a:cubicBezTo>
                  <a:pt x="4157964" y="226899"/>
                  <a:pt x="4173565" y="224030"/>
                  <a:pt x="4189164" y="221579"/>
                </a:cubicBezTo>
                <a:close/>
                <a:moveTo>
                  <a:pt x="4242209" y="214920"/>
                </a:moveTo>
                <a:cubicBezTo>
                  <a:pt x="4224726" y="232749"/>
                  <a:pt x="4207300" y="250583"/>
                  <a:pt x="4189952" y="268410"/>
                </a:cubicBezTo>
                <a:cubicBezTo>
                  <a:pt x="4174390" y="269265"/>
                  <a:pt x="4158809" y="270583"/>
                  <a:pt x="4143190" y="272335"/>
                </a:cubicBezTo>
                <a:cubicBezTo>
                  <a:pt x="4160711" y="255071"/>
                  <a:pt x="4178309" y="237803"/>
                  <a:pt x="4195965" y="220545"/>
                </a:cubicBezTo>
                <a:cubicBezTo>
                  <a:pt x="4211393" y="218244"/>
                  <a:pt x="4226801" y="216345"/>
                  <a:pt x="4242209" y="214920"/>
                </a:cubicBezTo>
                <a:close/>
                <a:moveTo>
                  <a:pt x="4020598" y="212958"/>
                </a:moveTo>
                <a:cubicBezTo>
                  <a:pt x="4005901" y="224099"/>
                  <a:pt x="3991241" y="235260"/>
                  <a:pt x="3976641" y="246443"/>
                </a:cubicBezTo>
                <a:cubicBezTo>
                  <a:pt x="3963038" y="252353"/>
                  <a:pt x="3949513" y="258418"/>
                  <a:pt x="3936045" y="264608"/>
                </a:cubicBezTo>
                <a:cubicBezTo>
                  <a:pt x="3950666" y="253999"/>
                  <a:pt x="3965324" y="243408"/>
                  <a:pt x="3980060" y="232841"/>
                </a:cubicBezTo>
                <a:cubicBezTo>
                  <a:pt x="3993547" y="226069"/>
                  <a:pt x="4007072" y="219435"/>
                  <a:pt x="4020598" y="212958"/>
                </a:cubicBezTo>
                <a:close/>
                <a:moveTo>
                  <a:pt x="4293813" y="211907"/>
                </a:moveTo>
                <a:cubicBezTo>
                  <a:pt x="4276407" y="230382"/>
                  <a:pt x="4259077" y="248862"/>
                  <a:pt x="4241806" y="267330"/>
                </a:cubicBezTo>
                <a:cubicBezTo>
                  <a:pt x="4226475" y="267108"/>
                  <a:pt x="4211124" y="267365"/>
                  <a:pt x="4195735" y="268095"/>
                </a:cubicBezTo>
                <a:cubicBezTo>
                  <a:pt x="4213160" y="250201"/>
                  <a:pt x="4230644" y="232299"/>
                  <a:pt x="4248203" y="214407"/>
                </a:cubicBezTo>
                <a:cubicBezTo>
                  <a:pt x="4263438" y="213114"/>
                  <a:pt x="4278635" y="212263"/>
                  <a:pt x="4293813" y="211907"/>
                </a:cubicBezTo>
                <a:close/>
                <a:moveTo>
                  <a:pt x="4082672" y="209692"/>
                </a:moveTo>
                <a:cubicBezTo>
                  <a:pt x="4065246" y="224428"/>
                  <a:pt x="4047859" y="239181"/>
                  <a:pt x="4030587" y="253953"/>
                </a:cubicBezTo>
                <a:cubicBezTo>
                  <a:pt x="4015083" y="258829"/>
                  <a:pt x="3999618" y="264007"/>
                  <a:pt x="3984190" y="269448"/>
                </a:cubicBezTo>
                <a:cubicBezTo>
                  <a:pt x="4001616" y="255265"/>
                  <a:pt x="4019118" y="241094"/>
                  <a:pt x="4036678" y="226949"/>
                </a:cubicBezTo>
                <a:cubicBezTo>
                  <a:pt x="4051951" y="220943"/>
                  <a:pt x="4067283" y="215172"/>
                  <a:pt x="4082672" y="209692"/>
                </a:cubicBezTo>
                <a:close/>
                <a:moveTo>
                  <a:pt x="4011529" y="204791"/>
                </a:moveTo>
                <a:cubicBezTo>
                  <a:pt x="4001232" y="212105"/>
                  <a:pt x="3990973" y="219435"/>
                  <a:pt x="3980732" y="226780"/>
                </a:cubicBezTo>
                <a:cubicBezTo>
                  <a:pt x="3971876" y="231227"/>
                  <a:pt x="3963095" y="235702"/>
                  <a:pt x="3954393" y="240197"/>
                </a:cubicBezTo>
                <a:cubicBezTo>
                  <a:pt x="3964536" y="233352"/>
                  <a:pt x="3974681" y="226524"/>
                  <a:pt x="3984863" y="219713"/>
                </a:cubicBezTo>
                <a:cubicBezTo>
                  <a:pt x="3993739" y="214695"/>
                  <a:pt x="4002634" y="209717"/>
                  <a:pt x="4011529" y="204791"/>
                </a:cubicBezTo>
                <a:close/>
                <a:moveTo>
                  <a:pt x="4139828" y="190793"/>
                </a:moveTo>
                <a:cubicBezTo>
                  <a:pt x="4122249" y="206355"/>
                  <a:pt x="4104746" y="221944"/>
                  <a:pt x="4087321" y="237546"/>
                </a:cubicBezTo>
                <a:cubicBezTo>
                  <a:pt x="4079444" y="239613"/>
                  <a:pt x="4071528" y="241763"/>
                  <a:pt x="4063556" y="244040"/>
                </a:cubicBezTo>
                <a:cubicBezTo>
                  <a:pt x="4056025" y="246190"/>
                  <a:pt x="4048494" y="248428"/>
                  <a:pt x="4040963" y="250729"/>
                </a:cubicBezTo>
                <a:cubicBezTo>
                  <a:pt x="4058580" y="235698"/>
                  <a:pt x="4076274" y="220685"/>
                  <a:pt x="4094026" y="205696"/>
                </a:cubicBezTo>
                <a:cubicBezTo>
                  <a:pt x="4109261" y="200422"/>
                  <a:pt x="4124516" y="195452"/>
                  <a:pt x="4139828" y="190793"/>
                </a:cubicBezTo>
                <a:close/>
                <a:moveTo>
                  <a:pt x="4082864" y="184423"/>
                </a:moveTo>
                <a:cubicBezTo>
                  <a:pt x="4067206" y="196870"/>
                  <a:pt x="4051586" y="209343"/>
                  <a:pt x="4036063" y="221846"/>
                </a:cubicBezTo>
                <a:cubicBezTo>
                  <a:pt x="4021789" y="227448"/>
                  <a:pt x="4007552" y="233252"/>
                  <a:pt x="3993413" y="239246"/>
                </a:cubicBezTo>
                <a:cubicBezTo>
                  <a:pt x="4008974" y="227364"/>
                  <a:pt x="4024574" y="215498"/>
                  <a:pt x="4040252" y="203671"/>
                </a:cubicBezTo>
                <a:cubicBezTo>
                  <a:pt x="4054430" y="197056"/>
                  <a:pt x="4068647" y="190636"/>
                  <a:pt x="4082864" y="184423"/>
                </a:cubicBezTo>
                <a:close/>
                <a:moveTo>
                  <a:pt x="4195063" y="175474"/>
                </a:moveTo>
                <a:cubicBezTo>
                  <a:pt x="4177407" y="191817"/>
                  <a:pt x="4159827" y="208192"/>
                  <a:pt x="4142325" y="224576"/>
                </a:cubicBezTo>
                <a:cubicBezTo>
                  <a:pt x="4127148" y="227729"/>
                  <a:pt x="4111740" y="231287"/>
                  <a:pt x="4096139" y="235256"/>
                </a:cubicBezTo>
                <a:cubicBezTo>
                  <a:pt x="4113815" y="219456"/>
                  <a:pt x="4131566" y="203673"/>
                  <a:pt x="4149396" y="187919"/>
                </a:cubicBezTo>
                <a:cubicBezTo>
                  <a:pt x="4164592" y="183433"/>
                  <a:pt x="4179808" y="179264"/>
                  <a:pt x="4195063" y="175474"/>
                </a:cubicBezTo>
                <a:close/>
                <a:moveTo>
                  <a:pt x="4059790" y="170761"/>
                </a:moveTo>
                <a:cubicBezTo>
                  <a:pt x="4055275" y="173927"/>
                  <a:pt x="4050760" y="177107"/>
                  <a:pt x="4046226" y="180280"/>
                </a:cubicBezTo>
                <a:cubicBezTo>
                  <a:pt x="4042903" y="182071"/>
                  <a:pt x="4039560" y="183864"/>
                  <a:pt x="4036236" y="185662"/>
                </a:cubicBezTo>
                <a:cubicBezTo>
                  <a:pt x="4040943" y="182574"/>
                  <a:pt x="4045631" y="179483"/>
                  <a:pt x="4050338" y="176407"/>
                </a:cubicBezTo>
                <a:cubicBezTo>
                  <a:pt x="4053508" y="174521"/>
                  <a:pt x="4056639" y="172636"/>
                  <a:pt x="4059790" y="170761"/>
                </a:cubicBezTo>
                <a:close/>
                <a:moveTo>
                  <a:pt x="4080846" y="167700"/>
                </a:moveTo>
                <a:cubicBezTo>
                  <a:pt x="4067513" y="177622"/>
                  <a:pt x="4054219" y="187564"/>
                  <a:pt x="4040981" y="197541"/>
                </a:cubicBezTo>
                <a:cubicBezTo>
                  <a:pt x="4029281" y="203001"/>
                  <a:pt x="4017658" y="208555"/>
                  <a:pt x="4006150" y="214180"/>
                </a:cubicBezTo>
                <a:cubicBezTo>
                  <a:pt x="4019311" y="204799"/>
                  <a:pt x="4032547" y="195454"/>
                  <a:pt x="4045804" y="186129"/>
                </a:cubicBezTo>
                <a:cubicBezTo>
                  <a:pt x="4057465" y="179881"/>
                  <a:pt x="4069147" y="173733"/>
                  <a:pt x="4080846" y="167700"/>
                </a:cubicBezTo>
                <a:close/>
                <a:moveTo>
                  <a:pt x="4248606" y="163752"/>
                </a:moveTo>
                <a:cubicBezTo>
                  <a:pt x="4230950" y="180828"/>
                  <a:pt x="4213353" y="197933"/>
                  <a:pt x="4195831" y="215051"/>
                </a:cubicBezTo>
                <a:cubicBezTo>
                  <a:pt x="4180769" y="217275"/>
                  <a:pt x="4165495" y="219927"/>
                  <a:pt x="4150010" y="223012"/>
                </a:cubicBezTo>
                <a:cubicBezTo>
                  <a:pt x="4167686" y="206484"/>
                  <a:pt x="4185437" y="189973"/>
                  <a:pt x="4203266" y="173491"/>
                </a:cubicBezTo>
                <a:cubicBezTo>
                  <a:pt x="4218367" y="169871"/>
                  <a:pt x="4233487" y="166603"/>
                  <a:pt x="4248606" y="163752"/>
                </a:cubicBezTo>
                <a:close/>
                <a:moveTo>
                  <a:pt x="4141865" y="159971"/>
                </a:moveTo>
                <a:cubicBezTo>
                  <a:pt x="4125630" y="173497"/>
                  <a:pt x="4109472" y="187064"/>
                  <a:pt x="4093373" y="200653"/>
                </a:cubicBezTo>
                <a:cubicBezTo>
                  <a:pt x="4078714" y="205717"/>
                  <a:pt x="4064094" y="211060"/>
                  <a:pt x="4049550" y="216622"/>
                </a:cubicBezTo>
                <a:cubicBezTo>
                  <a:pt x="4065708" y="203646"/>
                  <a:pt x="4081961" y="190701"/>
                  <a:pt x="4098253" y="177789"/>
                </a:cubicBezTo>
                <a:cubicBezTo>
                  <a:pt x="4112777" y="171608"/>
                  <a:pt x="4127320" y="165656"/>
                  <a:pt x="4141865" y="159971"/>
                </a:cubicBezTo>
                <a:close/>
                <a:moveTo>
                  <a:pt x="4300691" y="155597"/>
                </a:moveTo>
                <a:cubicBezTo>
                  <a:pt x="4283054" y="173378"/>
                  <a:pt x="4265494" y="191181"/>
                  <a:pt x="4248011" y="209001"/>
                </a:cubicBezTo>
                <a:cubicBezTo>
                  <a:pt x="4233064" y="210244"/>
                  <a:pt x="4217925" y="211932"/>
                  <a:pt x="4202594" y="214076"/>
                </a:cubicBezTo>
                <a:cubicBezTo>
                  <a:pt x="4220231" y="196849"/>
                  <a:pt x="4237944" y="179637"/>
                  <a:pt x="4255735" y="162455"/>
                </a:cubicBezTo>
                <a:cubicBezTo>
                  <a:pt x="4270720" y="159760"/>
                  <a:pt x="4285705" y="157456"/>
                  <a:pt x="4300691" y="155597"/>
                </a:cubicBezTo>
                <a:close/>
                <a:moveTo>
                  <a:pt x="4351449" y="151011"/>
                </a:moveTo>
                <a:cubicBezTo>
                  <a:pt x="4333870" y="169483"/>
                  <a:pt x="4316367" y="187979"/>
                  <a:pt x="4298924" y="206482"/>
                </a:cubicBezTo>
                <a:cubicBezTo>
                  <a:pt x="4284149" y="206695"/>
                  <a:pt x="4269183" y="207370"/>
                  <a:pt x="4253986" y="208517"/>
                </a:cubicBezTo>
                <a:cubicBezTo>
                  <a:pt x="4271585" y="190611"/>
                  <a:pt x="4289221" y="172719"/>
                  <a:pt x="4306954" y="154853"/>
                </a:cubicBezTo>
                <a:cubicBezTo>
                  <a:pt x="4321786" y="153134"/>
                  <a:pt x="4336637" y="151831"/>
                  <a:pt x="4351449" y="151011"/>
                </a:cubicBezTo>
                <a:close/>
                <a:moveTo>
                  <a:pt x="4198521" y="139203"/>
                </a:moveTo>
                <a:cubicBezTo>
                  <a:pt x="4181864" y="153741"/>
                  <a:pt x="4165246" y="168317"/>
                  <a:pt x="4148723" y="182924"/>
                </a:cubicBezTo>
                <a:cubicBezTo>
                  <a:pt x="4133929" y="187279"/>
                  <a:pt x="4119175" y="191933"/>
                  <a:pt x="4104458" y="196874"/>
                </a:cubicBezTo>
                <a:cubicBezTo>
                  <a:pt x="4121038" y="182924"/>
                  <a:pt x="4137695" y="169013"/>
                  <a:pt x="4154410" y="155134"/>
                </a:cubicBezTo>
                <a:cubicBezTo>
                  <a:pt x="4169107" y="149539"/>
                  <a:pt x="4183824" y="144216"/>
                  <a:pt x="4198521" y="139203"/>
                </a:cubicBezTo>
                <a:close/>
                <a:moveTo>
                  <a:pt x="4143497" y="136640"/>
                </a:moveTo>
                <a:cubicBezTo>
                  <a:pt x="4128589" y="148273"/>
                  <a:pt x="4113757" y="159956"/>
                  <a:pt x="4098964" y="171664"/>
                </a:cubicBezTo>
                <a:cubicBezTo>
                  <a:pt x="4085937" y="177201"/>
                  <a:pt x="4073008" y="182895"/>
                  <a:pt x="4060155" y="188722"/>
                </a:cubicBezTo>
                <a:cubicBezTo>
                  <a:pt x="4074910" y="177658"/>
                  <a:pt x="4089703" y="166619"/>
                  <a:pt x="4104574" y="155629"/>
                </a:cubicBezTo>
                <a:cubicBezTo>
                  <a:pt x="4117542" y="149140"/>
                  <a:pt x="4130510" y="142802"/>
                  <a:pt x="4143497" y="136640"/>
                </a:cubicBezTo>
                <a:close/>
                <a:moveTo>
                  <a:pt x="4137119" y="126183"/>
                </a:moveTo>
                <a:cubicBezTo>
                  <a:pt x="4126341" y="134064"/>
                  <a:pt x="4115562" y="141968"/>
                  <a:pt x="4104823" y="149895"/>
                </a:cubicBezTo>
                <a:cubicBezTo>
                  <a:pt x="4095967" y="154321"/>
                  <a:pt x="4087187" y="158794"/>
                  <a:pt x="4078465" y="163307"/>
                </a:cubicBezTo>
                <a:cubicBezTo>
                  <a:pt x="4089089" y="155920"/>
                  <a:pt x="4099751" y="148559"/>
                  <a:pt x="4110433" y="141222"/>
                </a:cubicBezTo>
                <a:cubicBezTo>
                  <a:pt x="4119309" y="136150"/>
                  <a:pt x="4128224" y="131136"/>
                  <a:pt x="4137119" y="126183"/>
                </a:cubicBezTo>
                <a:close/>
                <a:moveTo>
                  <a:pt x="4253218" y="122033"/>
                </a:moveTo>
                <a:cubicBezTo>
                  <a:pt x="4236272" y="137493"/>
                  <a:pt x="4219404" y="152994"/>
                  <a:pt x="4202594" y="168527"/>
                </a:cubicBezTo>
                <a:cubicBezTo>
                  <a:pt x="4187762" y="172071"/>
                  <a:pt x="4172949" y="175956"/>
                  <a:pt x="4158175" y="180171"/>
                </a:cubicBezTo>
                <a:cubicBezTo>
                  <a:pt x="4175024" y="165316"/>
                  <a:pt x="4191931" y="150490"/>
                  <a:pt x="4208915" y="135710"/>
                </a:cubicBezTo>
                <a:cubicBezTo>
                  <a:pt x="4223689" y="130821"/>
                  <a:pt x="4238463" y="126262"/>
                  <a:pt x="4253218" y="122033"/>
                </a:cubicBezTo>
                <a:close/>
                <a:moveTo>
                  <a:pt x="4202401" y="110043"/>
                </a:moveTo>
                <a:cubicBezTo>
                  <a:pt x="4186551" y="123003"/>
                  <a:pt x="4170760" y="136012"/>
                  <a:pt x="4155024" y="149061"/>
                </a:cubicBezTo>
                <a:cubicBezTo>
                  <a:pt x="4141269" y="154281"/>
                  <a:pt x="4127590" y="159731"/>
                  <a:pt x="4113969" y="165364"/>
                </a:cubicBezTo>
                <a:cubicBezTo>
                  <a:pt x="4129703" y="152955"/>
                  <a:pt x="4145533" y="140600"/>
                  <a:pt x="4161403" y="128281"/>
                </a:cubicBezTo>
                <a:cubicBezTo>
                  <a:pt x="4175063" y="121989"/>
                  <a:pt x="4188722" y="115903"/>
                  <a:pt x="4202401" y="110043"/>
                </a:cubicBezTo>
                <a:close/>
                <a:moveTo>
                  <a:pt x="4306301" y="108362"/>
                </a:moveTo>
                <a:cubicBezTo>
                  <a:pt x="4289164" y="124704"/>
                  <a:pt x="4272084" y="141092"/>
                  <a:pt x="4255081" y="157505"/>
                </a:cubicBezTo>
                <a:cubicBezTo>
                  <a:pt x="4240288" y="160165"/>
                  <a:pt x="4225494" y="163205"/>
                  <a:pt x="4210720" y="166607"/>
                </a:cubicBezTo>
                <a:cubicBezTo>
                  <a:pt x="4227762" y="150876"/>
                  <a:pt x="4244879" y="135176"/>
                  <a:pt x="4262074" y="119524"/>
                </a:cubicBezTo>
                <a:cubicBezTo>
                  <a:pt x="4276830" y="115434"/>
                  <a:pt x="4291565" y="111718"/>
                  <a:pt x="4306301" y="108362"/>
                </a:cubicBezTo>
                <a:close/>
                <a:moveTo>
                  <a:pt x="4357981" y="98191"/>
                </a:moveTo>
                <a:cubicBezTo>
                  <a:pt x="4340690" y="115392"/>
                  <a:pt x="4323476" y="132633"/>
                  <a:pt x="4306319" y="149906"/>
                </a:cubicBezTo>
                <a:cubicBezTo>
                  <a:pt x="4291604" y="151614"/>
                  <a:pt x="4276887" y="153733"/>
                  <a:pt x="4262151" y="156254"/>
                </a:cubicBezTo>
                <a:cubicBezTo>
                  <a:pt x="4279346" y="139678"/>
                  <a:pt x="4296618" y="123132"/>
                  <a:pt x="4313947" y="106633"/>
                </a:cubicBezTo>
                <a:cubicBezTo>
                  <a:pt x="4328644" y="103415"/>
                  <a:pt x="4343322" y="100608"/>
                  <a:pt x="4357981" y="98191"/>
                </a:cubicBezTo>
                <a:close/>
                <a:moveTo>
                  <a:pt x="4184476" y="91995"/>
                </a:moveTo>
                <a:cubicBezTo>
                  <a:pt x="4178905" y="95982"/>
                  <a:pt x="4173334" y="99960"/>
                  <a:pt x="4167781" y="103964"/>
                </a:cubicBezTo>
                <a:cubicBezTo>
                  <a:pt x="4163593" y="106206"/>
                  <a:pt x="4159405" y="108458"/>
                  <a:pt x="4155255" y="110717"/>
                </a:cubicBezTo>
                <a:cubicBezTo>
                  <a:pt x="4160903" y="106917"/>
                  <a:pt x="4166571" y="103146"/>
                  <a:pt x="4172219" y="99365"/>
                </a:cubicBezTo>
                <a:cubicBezTo>
                  <a:pt x="4176293" y="96898"/>
                  <a:pt x="4180384" y="94443"/>
                  <a:pt x="4184476" y="91995"/>
                </a:cubicBezTo>
                <a:close/>
                <a:moveTo>
                  <a:pt x="4408394" y="91559"/>
                </a:moveTo>
                <a:cubicBezTo>
                  <a:pt x="4391007" y="109597"/>
                  <a:pt x="4373677" y="127672"/>
                  <a:pt x="4356425" y="145777"/>
                </a:cubicBezTo>
                <a:cubicBezTo>
                  <a:pt x="4341823" y="146479"/>
                  <a:pt x="4327203" y="147612"/>
                  <a:pt x="4312583" y="149188"/>
                </a:cubicBezTo>
                <a:cubicBezTo>
                  <a:pt x="4329854" y="131785"/>
                  <a:pt x="4347242" y="114419"/>
                  <a:pt x="4364667" y="97094"/>
                </a:cubicBezTo>
                <a:cubicBezTo>
                  <a:pt x="4379268" y="94814"/>
                  <a:pt x="4393850" y="92975"/>
                  <a:pt x="4408394" y="91559"/>
                </a:cubicBezTo>
                <a:close/>
                <a:moveTo>
                  <a:pt x="4202190" y="91357"/>
                </a:moveTo>
                <a:cubicBezTo>
                  <a:pt x="4188588" y="101757"/>
                  <a:pt x="4175024" y="112201"/>
                  <a:pt x="4161499" y="122679"/>
                </a:cubicBezTo>
                <a:cubicBezTo>
                  <a:pt x="4150164" y="127889"/>
                  <a:pt x="4138886" y="133205"/>
                  <a:pt x="4127705" y="138621"/>
                </a:cubicBezTo>
                <a:cubicBezTo>
                  <a:pt x="4141057" y="128838"/>
                  <a:pt x="4154448" y="119088"/>
                  <a:pt x="4167878" y="109390"/>
                </a:cubicBezTo>
                <a:cubicBezTo>
                  <a:pt x="4179308" y="103257"/>
                  <a:pt x="4190740" y="97240"/>
                  <a:pt x="4202190" y="91357"/>
                </a:cubicBezTo>
                <a:close/>
                <a:moveTo>
                  <a:pt x="4258501" y="87371"/>
                </a:moveTo>
                <a:cubicBezTo>
                  <a:pt x="4242036" y="101463"/>
                  <a:pt x="4225648" y="115603"/>
                  <a:pt x="4209318" y="129791"/>
                </a:cubicBezTo>
                <a:cubicBezTo>
                  <a:pt x="4195255" y="134425"/>
                  <a:pt x="4181230" y="139339"/>
                  <a:pt x="4167244" y="144494"/>
                </a:cubicBezTo>
                <a:cubicBezTo>
                  <a:pt x="4183554" y="131003"/>
                  <a:pt x="4199904" y="117541"/>
                  <a:pt x="4216350" y="104151"/>
                </a:cubicBezTo>
                <a:cubicBezTo>
                  <a:pt x="4230393" y="98299"/>
                  <a:pt x="4244457" y="92694"/>
                  <a:pt x="4258501" y="87371"/>
                </a:cubicBezTo>
                <a:close/>
                <a:moveTo>
                  <a:pt x="4312660" y="68309"/>
                </a:moveTo>
                <a:cubicBezTo>
                  <a:pt x="4295791" y="83419"/>
                  <a:pt x="4279000" y="98585"/>
                  <a:pt x="4262267" y="113797"/>
                </a:cubicBezTo>
                <a:cubicBezTo>
                  <a:pt x="4257636" y="115063"/>
                  <a:pt x="4253006" y="116364"/>
                  <a:pt x="4248338" y="117712"/>
                </a:cubicBezTo>
                <a:cubicBezTo>
                  <a:pt x="4238732" y="120492"/>
                  <a:pt x="4229126" y="123430"/>
                  <a:pt x="4219539" y="126490"/>
                </a:cubicBezTo>
                <a:cubicBezTo>
                  <a:pt x="4236253" y="111983"/>
                  <a:pt x="4253044" y="97521"/>
                  <a:pt x="4269932" y="83119"/>
                </a:cubicBezTo>
                <a:cubicBezTo>
                  <a:pt x="4284168" y="77884"/>
                  <a:pt x="4298424" y="72931"/>
                  <a:pt x="4312660" y="68309"/>
                </a:cubicBezTo>
                <a:close/>
                <a:moveTo>
                  <a:pt x="4261574" y="62182"/>
                </a:moveTo>
                <a:cubicBezTo>
                  <a:pt x="4246397" y="74322"/>
                  <a:pt x="4231258" y="86502"/>
                  <a:pt x="4216215" y="98748"/>
                </a:cubicBezTo>
                <a:cubicBezTo>
                  <a:pt x="4203612" y="103970"/>
                  <a:pt x="4191085" y="109361"/>
                  <a:pt x="4178636" y="114907"/>
                </a:cubicBezTo>
                <a:cubicBezTo>
                  <a:pt x="4193583" y="103384"/>
                  <a:pt x="4208588" y="91924"/>
                  <a:pt x="4223650" y="80508"/>
                </a:cubicBezTo>
                <a:cubicBezTo>
                  <a:pt x="4236292" y="74222"/>
                  <a:pt x="4248914" y="68105"/>
                  <a:pt x="4261574" y="62182"/>
                </a:cubicBezTo>
                <a:close/>
                <a:moveTo>
                  <a:pt x="4365147" y="52772"/>
                </a:moveTo>
                <a:cubicBezTo>
                  <a:pt x="4347991" y="68833"/>
                  <a:pt x="4330911" y="84956"/>
                  <a:pt x="4313927" y="101123"/>
                </a:cubicBezTo>
                <a:cubicBezTo>
                  <a:pt x="4299749" y="104185"/>
                  <a:pt x="4285417" y="107640"/>
                  <a:pt x="4270912" y="111484"/>
                </a:cubicBezTo>
                <a:cubicBezTo>
                  <a:pt x="4287934" y="96028"/>
                  <a:pt x="4305032" y="80616"/>
                  <a:pt x="4322208" y="65269"/>
                </a:cubicBezTo>
                <a:cubicBezTo>
                  <a:pt x="4336521" y="60766"/>
                  <a:pt x="4350835" y="56585"/>
                  <a:pt x="4365147" y="52772"/>
                </a:cubicBezTo>
                <a:close/>
                <a:moveTo>
                  <a:pt x="4255523" y="51056"/>
                </a:moveTo>
                <a:cubicBezTo>
                  <a:pt x="4244726" y="59131"/>
                  <a:pt x="4233948" y="67242"/>
                  <a:pt x="4223208" y="75379"/>
                </a:cubicBezTo>
                <a:cubicBezTo>
                  <a:pt x="4214236" y="79817"/>
                  <a:pt x="4205341" y="84318"/>
                  <a:pt x="4196504" y="88873"/>
                </a:cubicBezTo>
                <a:cubicBezTo>
                  <a:pt x="4207051" y="81340"/>
                  <a:pt x="4217656" y="73842"/>
                  <a:pt x="4228281" y="66372"/>
                </a:cubicBezTo>
                <a:cubicBezTo>
                  <a:pt x="4237329" y="61202"/>
                  <a:pt x="4246417" y="56093"/>
                  <a:pt x="4255523" y="51056"/>
                </a:cubicBezTo>
                <a:close/>
                <a:moveTo>
                  <a:pt x="4416232" y="40733"/>
                </a:moveTo>
                <a:cubicBezTo>
                  <a:pt x="4398922" y="57669"/>
                  <a:pt x="4381688" y="74668"/>
                  <a:pt x="4364513" y="91709"/>
                </a:cubicBezTo>
                <a:cubicBezTo>
                  <a:pt x="4350335" y="93889"/>
                  <a:pt x="4336003" y="96481"/>
                  <a:pt x="4321459" y="99495"/>
                </a:cubicBezTo>
                <a:cubicBezTo>
                  <a:pt x="4338654" y="83163"/>
                  <a:pt x="4355944" y="66875"/>
                  <a:pt x="4373293" y="50654"/>
                </a:cubicBezTo>
                <a:cubicBezTo>
                  <a:pt x="4387626" y="46974"/>
                  <a:pt x="4401938" y="43654"/>
                  <a:pt x="4416232" y="40733"/>
                </a:cubicBezTo>
                <a:close/>
                <a:moveTo>
                  <a:pt x="4317617" y="37314"/>
                </a:moveTo>
                <a:cubicBezTo>
                  <a:pt x="4301516" y="50793"/>
                  <a:pt x="4285494" y="64335"/>
                  <a:pt x="4269548" y="77934"/>
                </a:cubicBezTo>
                <a:cubicBezTo>
                  <a:pt x="4256291" y="82777"/>
                  <a:pt x="4243093" y="87851"/>
                  <a:pt x="4229971" y="93131"/>
                </a:cubicBezTo>
                <a:cubicBezTo>
                  <a:pt x="4245859" y="80253"/>
                  <a:pt x="4261825" y="67434"/>
                  <a:pt x="4277847" y="54677"/>
                </a:cubicBezTo>
                <a:cubicBezTo>
                  <a:pt x="4291085" y="48662"/>
                  <a:pt x="4304341" y="42868"/>
                  <a:pt x="4317617" y="37314"/>
                </a:cubicBezTo>
                <a:close/>
                <a:moveTo>
                  <a:pt x="4466107" y="32188"/>
                </a:moveTo>
                <a:cubicBezTo>
                  <a:pt x="4448663" y="49980"/>
                  <a:pt x="4431313" y="67838"/>
                  <a:pt x="4414023" y="85736"/>
                </a:cubicBezTo>
                <a:cubicBezTo>
                  <a:pt x="4399883" y="86969"/>
                  <a:pt x="4385551" y="88645"/>
                  <a:pt x="4371065" y="90754"/>
                </a:cubicBezTo>
                <a:cubicBezTo>
                  <a:pt x="4388394" y="73557"/>
                  <a:pt x="4405800" y="56405"/>
                  <a:pt x="4423302" y="39319"/>
                </a:cubicBezTo>
                <a:cubicBezTo>
                  <a:pt x="4437596" y="36532"/>
                  <a:pt x="4451851" y="34151"/>
                  <a:pt x="4466107" y="32188"/>
                </a:cubicBezTo>
                <a:close/>
                <a:moveTo>
                  <a:pt x="4316579" y="18672"/>
                </a:moveTo>
                <a:cubicBezTo>
                  <a:pt x="4303303" y="29049"/>
                  <a:pt x="4290086" y="39477"/>
                  <a:pt x="4276925" y="49949"/>
                </a:cubicBezTo>
                <a:cubicBezTo>
                  <a:pt x="4265744" y="54991"/>
                  <a:pt x="4254639" y="60159"/>
                  <a:pt x="4243612" y="65438"/>
                </a:cubicBezTo>
                <a:cubicBezTo>
                  <a:pt x="4256580" y="55686"/>
                  <a:pt x="4269605" y="45973"/>
                  <a:pt x="4282670" y="36318"/>
                </a:cubicBezTo>
                <a:cubicBezTo>
                  <a:pt x="4293928" y="30311"/>
                  <a:pt x="4305225" y="24422"/>
                  <a:pt x="4316579" y="18672"/>
                </a:cubicBezTo>
                <a:close/>
                <a:moveTo>
                  <a:pt x="4371488" y="16173"/>
                </a:moveTo>
                <a:cubicBezTo>
                  <a:pt x="4354792" y="30808"/>
                  <a:pt x="4338173" y="45513"/>
                  <a:pt x="4321632" y="60280"/>
                </a:cubicBezTo>
                <a:cubicBezTo>
                  <a:pt x="4307953" y="64549"/>
                  <a:pt x="4294332" y="69102"/>
                  <a:pt x="4280749" y="73911"/>
                </a:cubicBezTo>
                <a:cubicBezTo>
                  <a:pt x="4297252" y="59876"/>
                  <a:pt x="4313832" y="45898"/>
                  <a:pt x="4330508" y="31996"/>
                </a:cubicBezTo>
                <a:cubicBezTo>
                  <a:pt x="4344149" y="26445"/>
                  <a:pt x="4357808" y="21166"/>
                  <a:pt x="4371488" y="16173"/>
                </a:cubicBezTo>
                <a:close/>
                <a:moveTo>
                  <a:pt x="4303323" y="15744"/>
                </a:moveTo>
                <a:cubicBezTo>
                  <a:pt x="4296464" y="20764"/>
                  <a:pt x="4289567" y="25771"/>
                  <a:pt x="4282727" y="30822"/>
                </a:cubicBezTo>
                <a:cubicBezTo>
                  <a:pt x="4277655" y="33525"/>
                  <a:pt x="4272621" y="36244"/>
                  <a:pt x="4267607" y="38972"/>
                </a:cubicBezTo>
                <a:cubicBezTo>
                  <a:pt x="4269548" y="37631"/>
                  <a:pt x="4271469" y="36272"/>
                  <a:pt x="4273429" y="34933"/>
                </a:cubicBezTo>
                <a:cubicBezTo>
                  <a:pt x="4278040" y="31763"/>
                  <a:pt x="4282650" y="28601"/>
                  <a:pt x="4287300" y="25444"/>
                </a:cubicBezTo>
                <a:cubicBezTo>
                  <a:pt x="4292621" y="22192"/>
                  <a:pt x="4297982" y="18958"/>
                  <a:pt x="4303323" y="15744"/>
                </a:cubicBezTo>
                <a:close/>
                <a:moveTo>
                  <a:pt x="4503360" y="0"/>
                </a:moveTo>
                <a:lnTo>
                  <a:pt x="4497947" y="0"/>
                </a:lnTo>
                <a:lnTo>
                  <a:pt x="4471582" y="26609"/>
                </a:lnTo>
                <a:cubicBezTo>
                  <a:pt x="4457750" y="28395"/>
                  <a:pt x="4443744" y="30591"/>
                  <a:pt x="4429585" y="33216"/>
                </a:cubicBezTo>
                <a:lnTo>
                  <a:pt x="4463972" y="0"/>
                </a:lnTo>
                <a:lnTo>
                  <a:pt x="4458313" y="0"/>
                </a:lnTo>
                <a:lnTo>
                  <a:pt x="4422553" y="34580"/>
                </a:lnTo>
                <a:cubicBezTo>
                  <a:pt x="4408739" y="37260"/>
                  <a:pt x="4394772" y="40332"/>
                  <a:pt x="4380652" y="43802"/>
                </a:cubicBezTo>
                <a:lnTo>
                  <a:pt x="4428070" y="0"/>
                </a:lnTo>
                <a:lnTo>
                  <a:pt x="4422094" y="0"/>
                </a:lnTo>
                <a:lnTo>
                  <a:pt x="4372621" y="45794"/>
                </a:lnTo>
                <a:cubicBezTo>
                  <a:pt x="4362093" y="48478"/>
                  <a:pt x="4351488" y="51365"/>
                  <a:pt x="4340767" y="54482"/>
                </a:cubicBezTo>
                <a:cubicBezTo>
                  <a:pt x="4337520" y="55425"/>
                  <a:pt x="4334292" y="56407"/>
                  <a:pt x="4331046" y="57384"/>
                </a:cubicBezTo>
                <a:cubicBezTo>
                  <a:pt x="4347972" y="42313"/>
                  <a:pt x="4364955" y="27298"/>
                  <a:pt x="4382035" y="12367"/>
                </a:cubicBezTo>
                <a:lnTo>
                  <a:pt x="4419374" y="0"/>
                </a:lnTo>
                <a:lnTo>
                  <a:pt x="4405472" y="0"/>
                </a:lnTo>
                <a:lnTo>
                  <a:pt x="4390949" y="4615"/>
                </a:lnTo>
                <a:lnTo>
                  <a:pt x="4396299" y="0"/>
                </a:lnTo>
                <a:lnTo>
                  <a:pt x="4390068" y="0"/>
                </a:lnTo>
                <a:lnTo>
                  <a:pt x="4380555" y="8232"/>
                </a:lnTo>
                <a:cubicBezTo>
                  <a:pt x="4367549" y="12797"/>
                  <a:pt x="4354619" y="17608"/>
                  <a:pt x="4341766" y="22632"/>
                </a:cubicBezTo>
                <a:lnTo>
                  <a:pt x="4369276" y="0"/>
                </a:lnTo>
                <a:lnTo>
                  <a:pt x="4362637" y="0"/>
                </a:lnTo>
                <a:lnTo>
                  <a:pt x="4329221" y="27604"/>
                </a:lnTo>
                <a:cubicBezTo>
                  <a:pt x="4316906" y="32570"/>
                  <a:pt x="4304649" y="37713"/>
                  <a:pt x="4292487" y="43031"/>
                </a:cubicBezTo>
                <a:cubicBezTo>
                  <a:pt x="4306896" y="31629"/>
                  <a:pt x="4321401" y="20301"/>
                  <a:pt x="4335926" y="9020"/>
                </a:cubicBezTo>
                <a:lnTo>
                  <a:pt x="4354931" y="0"/>
                </a:lnTo>
                <a:lnTo>
                  <a:pt x="4340630" y="0"/>
                </a:lnTo>
                <a:lnTo>
                  <a:pt x="4335964" y="3589"/>
                </a:lnTo>
                <a:cubicBezTo>
                  <a:pt x="4326761" y="8102"/>
                  <a:pt x="4317617" y="12684"/>
                  <a:pt x="4308548" y="17329"/>
                </a:cubicBezTo>
                <a:lnTo>
                  <a:pt x="4332493" y="0"/>
                </a:lnTo>
                <a:lnTo>
                  <a:pt x="4318205" y="0"/>
                </a:lnTo>
                <a:lnTo>
                  <a:pt x="4287319" y="20034"/>
                </a:lnTo>
                <a:cubicBezTo>
                  <a:pt x="4251258" y="42009"/>
                  <a:pt x="4217272" y="63970"/>
                  <a:pt x="4186014" y="84677"/>
                </a:cubicBezTo>
                <a:cubicBezTo>
                  <a:pt x="4181499" y="87674"/>
                  <a:pt x="4177004" y="90700"/>
                  <a:pt x="4172507" y="93711"/>
                </a:cubicBezTo>
                <a:cubicBezTo>
                  <a:pt x="4147474" y="108840"/>
                  <a:pt x="4123593" y="123785"/>
                  <a:pt x="4101135" y="138097"/>
                </a:cubicBezTo>
                <a:cubicBezTo>
                  <a:pt x="4084209" y="148903"/>
                  <a:pt x="4067341" y="159802"/>
                  <a:pt x="4050549" y="170759"/>
                </a:cubicBezTo>
                <a:cubicBezTo>
                  <a:pt x="4038926" y="177718"/>
                  <a:pt x="4027494" y="184647"/>
                  <a:pt x="4016275" y="191510"/>
                </a:cubicBezTo>
                <a:cubicBezTo>
                  <a:pt x="3983345" y="211667"/>
                  <a:pt x="3950646" y="232111"/>
                  <a:pt x="3918197" y="252722"/>
                </a:cubicBezTo>
                <a:cubicBezTo>
                  <a:pt x="3871627" y="280130"/>
                  <a:pt x="3825479" y="307999"/>
                  <a:pt x="3779812" y="336018"/>
                </a:cubicBezTo>
                <a:cubicBezTo>
                  <a:pt x="3729727" y="364576"/>
                  <a:pt x="3680120" y="393437"/>
                  <a:pt x="3631206" y="422115"/>
                </a:cubicBezTo>
                <a:cubicBezTo>
                  <a:pt x="3592302" y="443365"/>
                  <a:pt x="3553762" y="464585"/>
                  <a:pt x="3515857" y="485465"/>
                </a:cubicBezTo>
                <a:cubicBezTo>
                  <a:pt x="3500756" y="493789"/>
                  <a:pt x="3485733" y="502056"/>
                  <a:pt x="3470767" y="510294"/>
                </a:cubicBezTo>
                <a:cubicBezTo>
                  <a:pt x="3410824" y="541120"/>
                  <a:pt x="3351881" y="571356"/>
                  <a:pt x="3293458" y="600660"/>
                </a:cubicBezTo>
                <a:cubicBezTo>
                  <a:pt x="3225677" y="632514"/>
                  <a:pt x="3158647" y="663234"/>
                  <a:pt x="3091711" y="692187"/>
                </a:cubicBezTo>
                <a:cubicBezTo>
                  <a:pt x="3011079" y="724924"/>
                  <a:pt x="2930810" y="755260"/>
                  <a:pt x="2849851" y="782004"/>
                </a:cubicBezTo>
                <a:cubicBezTo>
                  <a:pt x="2800975" y="797104"/>
                  <a:pt x="2751965" y="810956"/>
                  <a:pt x="2702609" y="823233"/>
                </a:cubicBezTo>
                <a:cubicBezTo>
                  <a:pt x="2563744" y="857795"/>
                  <a:pt x="2438116" y="869918"/>
                  <a:pt x="2328645" y="859371"/>
                </a:cubicBezTo>
                <a:cubicBezTo>
                  <a:pt x="2296216" y="855817"/>
                  <a:pt x="2264842" y="850456"/>
                  <a:pt x="2235006" y="843290"/>
                </a:cubicBezTo>
                <a:cubicBezTo>
                  <a:pt x="2188244" y="831897"/>
                  <a:pt x="2144651" y="816336"/>
                  <a:pt x="2101020" y="798949"/>
                </a:cubicBezTo>
                <a:cubicBezTo>
                  <a:pt x="2063499" y="782023"/>
                  <a:pt x="2027457" y="762753"/>
                  <a:pt x="1990070" y="742772"/>
                </a:cubicBezTo>
                <a:cubicBezTo>
                  <a:pt x="1977179" y="735856"/>
                  <a:pt x="1964134" y="728882"/>
                  <a:pt x="1950840" y="721908"/>
                </a:cubicBezTo>
                <a:cubicBezTo>
                  <a:pt x="1946478" y="719007"/>
                  <a:pt x="1942098" y="716087"/>
                  <a:pt x="1937679" y="713167"/>
                </a:cubicBezTo>
                <a:cubicBezTo>
                  <a:pt x="1907766" y="693244"/>
                  <a:pt x="1877103" y="672840"/>
                  <a:pt x="1844155" y="653321"/>
                </a:cubicBezTo>
                <a:cubicBezTo>
                  <a:pt x="1815567" y="630612"/>
                  <a:pt x="1785673" y="608096"/>
                  <a:pt x="1753013" y="587312"/>
                </a:cubicBezTo>
                <a:cubicBezTo>
                  <a:pt x="1733186" y="569600"/>
                  <a:pt x="1712417" y="552382"/>
                  <a:pt x="1690189" y="536315"/>
                </a:cubicBezTo>
                <a:cubicBezTo>
                  <a:pt x="1684310" y="532073"/>
                  <a:pt x="1678316" y="528043"/>
                  <a:pt x="1672206" y="524179"/>
                </a:cubicBezTo>
                <a:cubicBezTo>
                  <a:pt x="1659930" y="512195"/>
                  <a:pt x="1647231" y="500558"/>
                  <a:pt x="1633917" y="489482"/>
                </a:cubicBezTo>
                <a:cubicBezTo>
                  <a:pt x="1622716" y="480128"/>
                  <a:pt x="1610958" y="471636"/>
                  <a:pt x="1598682" y="463939"/>
                </a:cubicBezTo>
                <a:cubicBezTo>
                  <a:pt x="1591842" y="456670"/>
                  <a:pt x="1584849" y="449550"/>
                  <a:pt x="1577625" y="442656"/>
                </a:cubicBezTo>
                <a:cubicBezTo>
                  <a:pt x="1495359" y="364037"/>
                  <a:pt x="1383007" y="339409"/>
                  <a:pt x="1234093" y="367368"/>
                </a:cubicBezTo>
                <a:cubicBezTo>
                  <a:pt x="1198398" y="374073"/>
                  <a:pt x="1162221" y="383479"/>
                  <a:pt x="1126025" y="394672"/>
                </a:cubicBezTo>
                <a:cubicBezTo>
                  <a:pt x="1070464" y="313082"/>
                  <a:pt x="1014173" y="228109"/>
                  <a:pt x="959707" y="145887"/>
                </a:cubicBezTo>
                <a:lnTo>
                  <a:pt x="861537" y="0"/>
                </a:lnTo>
                <a:lnTo>
                  <a:pt x="856895" y="0"/>
                </a:lnTo>
                <a:lnTo>
                  <a:pt x="956498" y="148020"/>
                </a:lnTo>
                <a:cubicBezTo>
                  <a:pt x="1010753" y="229926"/>
                  <a:pt x="1066833" y="314563"/>
                  <a:pt x="1122202" y="395879"/>
                </a:cubicBezTo>
                <a:cubicBezTo>
                  <a:pt x="1111751" y="399145"/>
                  <a:pt x="1101319" y="402555"/>
                  <a:pt x="1090886" y="406094"/>
                </a:cubicBezTo>
                <a:cubicBezTo>
                  <a:pt x="1031714" y="323912"/>
                  <a:pt x="971733" y="238057"/>
                  <a:pt x="913693" y="154976"/>
                </a:cubicBezTo>
                <a:lnTo>
                  <a:pt x="803811" y="0"/>
                </a:lnTo>
                <a:lnTo>
                  <a:pt x="798994" y="0"/>
                </a:lnTo>
                <a:lnTo>
                  <a:pt x="910466" y="157222"/>
                </a:lnTo>
                <a:cubicBezTo>
                  <a:pt x="968275" y="239988"/>
                  <a:pt x="1028024" y="325503"/>
                  <a:pt x="1087006" y="407412"/>
                </a:cubicBezTo>
                <a:cubicBezTo>
                  <a:pt x="1076747" y="410928"/>
                  <a:pt x="1066506" y="414562"/>
                  <a:pt x="1056285" y="418291"/>
                </a:cubicBezTo>
                <a:cubicBezTo>
                  <a:pt x="992713" y="335103"/>
                  <a:pt x="928256" y="247830"/>
                  <a:pt x="865894" y="163378"/>
                </a:cubicBezTo>
                <a:lnTo>
                  <a:pt x="743547" y="0"/>
                </a:lnTo>
                <a:lnTo>
                  <a:pt x="738526" y="0"/>
                </a:lnTo>
                <a:lnTo>
                  <a:pt x="862666" y="165768"/>
                </a:lnTo>
                <a:cubicBezTo>
                  <a:pt x="924798" y="249895"/>
                  <a:pt x="988986" y="336815"/>
                  <a:pt x="1052328" y="419732"/>
                </a:cubicBezTo>
                <a:cubicBezTo>
                  <a:pt x="1042242" y="423437"/>
                  <a:pt x="1032194" y="427242"/>
                  <a:pt x="1022165" y="431116"/>
                </a:cubicBezTo>
                <a:cubicBezTo>
                  <a:pt x="954077" y="347426"/>
                  <a:pt x="884933" y="259223"/>
                  <a:pt x="818036" y="173887"/>
                </a:cubicBezTo>
                <a:lnTo>
                  <a:pt x="679964" y="0"/>
                </a:lnTo>
                <a:lnTo>
                  <a:pt x="674729" y="0"/>
                </a:lnTo>
                <a:lnTo>
                  <a:pt x="814809" y="176421"/>
                </a:lnTo>
                <a:cubicBezTo>
                  <a:pt x="881436" y="261417"/>
                  <a:pt x="950292" y="349259"/>
                  <a:pt x="1018150" y="432674"/>
                </a:cubicBezTo>
                <a:cubicBezTo>
                  <a:pt x="1008236" y="436524"/>
                  <a:pt x="998361" y="440443"/>
                  <a:pt x="988525" y="444414"/>
                </a:cubicBezTo>
                <a:cubicBezTo>
                  <a:pt x="914366" y="359161"/>
                  <a:pt x="842244" y="272654"/>
                  <a:pt x="765914" y="181097"/>
                </a:cubicBezTo>
                <a:lnTo>
                  <a:pt x="613122" y="0"/>
                </a:lnTo>
                <a:lnTo>
                  <a:pt x="607636" y="0"/>
                </a:lnTo>
                <a:lnTo>
                  <a:pt x="762686" y="183781"/>
                </a:lnTo>
                <a:cubicBezTo>
                  <a:pt x="838708" y="274967"/>
                  <a:pt x="910562" y="361141"/>
                  <a:pt x="984432" y="446080"/>
                </a:cubicBezTo>
                <a:cubicBezTo>
                  <a:pt x="974692" y="450032"/>
                  <a:pt x="964990" y="454028"/>
                  <a:pt x="955345" y="458055"/>
                </a:cubicBezTo>
                <a:cubicBezTo>
                  <a:pt x="955288" y="457988"/>
                  <a:pt x="955230" y="457918"/>
                  <a:pt x="955153" y="457851"/>
                </a:cubicBezTo>
                <a:cubicBezTo>
                  <a:pt x="871177" y="368369"/>
                  <a:pt x="789545" y="276687"/>
                  <a:pt x="703110" y="179625"/>
                </a:cubicBezTo>
                <a:lnTo>
                  <a:pt x="541433" y="0"/>
                </a:lnTo>
                <a:lnTo>
                  <a:pt x="535683" y="0"/>
                </a:lnTo>
                <a:lnTo>
                  <a:pt x="699920" y="182469"/>
                </a:lnTo>
                <a:cubicBezTo>
                  <a:pt x="786067" y="279209"/>
                  <a:pt x="867431" y="370603"/>
                  <a:pt x="951157" y="459820"/>
                </a:cubicBezTo>
                <a:cubicBezTo>
                  <a:pt x="941570" y="463836"/>
                  <a:pt x="932060" y="467870"/>
                  <a:pt x="922627" y="471916"/>
                </a:cubicBezTo>
                <a:lnTo>
                  <a:pt x="920571" y="469897"/>
                </a:lnTo>
                <a:cubicBezTo>
                  <a:pt x="827700" y="378277"/>
                  <a:pt x="737288" y="283425"/>
                  <a:pt x="641573" y="183007"/>
                </a:cubicBezTo>
                <a:lnTo>
                  <a:pt x="465458" y="0"/>
                </a:lnTo>
                <a:lnTo>
                  <a:pt x="459404" y="0"/>
                </a:lnTo>
                <a:lnTo>
                  <a:pt x="638422" y="186021"/>
                </a:lnTo>
                <a:cubicBezTo>
                  <a:pt x="734156" y="286464"/>
                  <a:pt x="824588" y="381337"/>
                  <a:pt x="917516" y="473006"/>
                </a:cubicBezTo>
                <a:lnTo>
                  <a:pt x="918285" y="473776"/>
                </a:lnTo>
                <a:cubicBezTo>
                  <a:pt x="908890" y="477811"/>
                  <a:pt x="899573" y="481847"/>
                  <a:pt x="890312" y="485872"/>
                </a:cubicBezTo>
                <a:cubicBezTo>
                  <a:pt x="888871" y="484568"/>
                  <a:pt x="887411" y="483234"/>
                  <a:pt x="885970" y="481935"/>
                </a:cubicBezTo>
                <a:cubicBezTo>
                  <a:pt x="782360" y="387865"/>
                  <a:pt x="681342" y="289173"/>
                  <a:pt x="574369" y="184686"/>
                </a:cubicBezTo>
                <a:lnTo>
                  <a:pt x="378886" y="0"/>
                </a:lnTo>
                <a:lnTo>
                  <a:pt x="372420" y="0"/>
                </a:lnTo>
                <a:lnTo>
                  <a:pt x="571276" y="187869"/>
                </a:lnTo>
                <a:cubicBezTo>
                  <a:pt x="678249" y="292387"/>
                  <a:pt x="779305" y="391108"/>
                  <a:pt x="882992" y="485230"/>
                </a:cubicBezTo>
                <a:cubicBezTo>
                  <a:pt x="883934" y="486085"/>
                  <a:pt x="884894" y="486961"/>
                  <a:pt x="885836" y="487818"/>
                </a:cubicBezTo>
                <a:cubicBezTo>
                  <a:pt x="876614" y="491839"/>
                  <a:pt x="867469" y="495837"/>
                  <a:pt x="858420" y="499803"/>
                </a:cubicBezTo>
                <a:cubicBezTo>
                  <a:pt x="856057" y="497857"/>
                  <a:pt x="853713" y="495918"/>
                  <a:pt x="851369" y="493968"/>
                </a:cubicBezTo>
                <a:cubicBezTo>
                  <a:pt x="734617" y="397097"/>
                  <a:pt x="620517" y="293663"/>
                  <a:pt x="499730" y="184154"/>
                </a:cubicBezTo>
                <a:lnTo>
                  <a:pt x="290742" y="0"/>
                </a:lnTo>
                <a:lnTo>
                  <a:pt x="283883" y="0"/>
                </a:lnTo>
                <a:lnTo>
                  <a:pt x="496695" y="187525"/>
                </a:lnTo>
                <a:cubicBezTo>
                  <a:pt x="617520" y="297069"/>
                  <a:pt x="731639" y="400534"/>
                  <a:pt x="848468" y="497465"/>
                </a:cubicBezTo>
                <a:cubicBezTo>
                  <a:pt x="850236" y="498929"/>
                  <a:pt x="851984" y="500383"/>
                  <a:pt x="853752" y="501845"/>
                </a:cubicBezTo>
                <a:cubicBezTo>
                  <a:pt x="853502" y="501956"/>
                  <a:pt x="853252" y="502068"/>
                  <a:pt x="852983" y="502179"/>
                </a:cubicBezTo>
                <a:cubicBezTo>
                  <a:pt x="844203" y="506026"/>
                  <a:pt x="835500" y="509835"/>
                  <a:pt x="826874" y="513599"/>
                </a:cubicBezTo>
                <a:cubicBezTo>
                  <a:pt x="823492" y="511063"/>
                  <a:pt x="820111" y="508525"/>
                  <a:pt x="816749" y="505999"/>
                </a:cubicBezTo>
                <a:cubicBezTo>
                  <a:pt x="683667" y="405919"/>
                  <a:pt x="553217" y="296504"/>
                  <a:pt x="415101" y="180669"/>
                </a:cubicBezTo>
                <a:lnTo>
                  <a:pt x="194647" y="0"/>
                </a:lnTo>
                <a:lnTo>
                  <a:pt x="187350" y="0"/>
                </a:lnTo>
                <a:lnTo>
                  <a:pt x="412123" y="184213"/>
                </a:lnTo>
                <a:cubicBezTo>
                  <a:pt x="550277" y="300089"/>
                  <a:pt x="680785" y="409542"/>
                  <a:pt x="813963" y="509695"/>
                </a:cubicBezTo>
                <a:cubicBezTo>
                  <a:pt x="816634" y="511699"/>
                  <a:pt x="819324" y="513712"/>
                  <a:pt x="821994" y="515720"/>
                </a:cubicBezTo>
                <a:cubicBezTo>
                  <a:pt x="813118" y="519589"/>
                  <a:pt x="804319" y="523399"/>
                  <a:pt x="795654" y="527130"/>
                </a:cubicBezTo>
                <a:cubicBezTo>
                  <a:pt x="791120" y="524095"/>
                  <a:pt x="786625" y="521059"/>
                  <a:pt x="782110" y="518023"/>
                </a:cubicBezTo>
                <a:cubicBezTo>
                  <a:pt x="628336" y="414267"/>
                  <a:pt x="476964" y="297100"/>
                  <a:pt x="316735" y="173051"/>
                </a:cubicBezTo>
                <a:lnTo>
                  <a:pt x="89185" y="0"/>
                </a:lnTo>
                <a:lnTo>
                  <a:pt x="81383" y="0"/>
                </a:lnTo>
                <a:lnTo>
                  <a:pt x="313834" y="176786"/>
                </a:lnTo>
                <a:cubicBezTo>
                  <a:pt x="474139" y="300881"/>
                  <a:pt x="625569" y="418094"/>
                  <a:pt x="779478" y="521935"/>
                </a:cubicBezTo>
                <a:cubicBezTo>
                  <a:pt x="783147" y="524406"/>
                  <a:pt x="786816" y="526876"/>
                  <a:pt x="790486" y="529345"/>
                </a:cubicBezTo>
                <a:cubicBezTo>
                  <a:pt x="781764" y="533082"/>
                  <a:pt x="773138" y="536740"/>
                  <a:pt x="764665" y="540281"/>
                </a:cubicBezTo>
                <a:cubicBezTo>
                  <a:pt x="758921" y="536871"/>
                  <a:pt x="753176" y="533464"/>
                  <a:pt x="747470" y="530048"/>
                </a:cubicBezTo>
                <a:cubicBezTo>
                  <a:pt x="566800" y="422051"/>
                  <a:pt x="387954" y="294397"/>
                  <a:pt x="198638" y="159243"/>
                </a:cubicBezTo>
                <a:lnTo>
                  <a:pt x="0" y="19178"/>
                </a:lnTo>
                <a:lnTo>
                  <a:pt x="0" y="25062"/>
                </a:lnTo>
                <a:lnTo>
                  <a:pt x="195833" y="163151"/>
                </a:lnTo>
                <a:cubicBezTo>
                  <a:pt x="385245" y="298360"/>
                  <a:pt x="564168" y="426070"/>
                  <a:pt x="745011" y="534169"/>
                </a:cubicBezTo>
                <a:cubicBezTo>
                  <a:pt x="749699" y="536976"/>
                  <a:pt x="754425" y="539774"/>
                  <a:pt x="759132" y="542575"/>
                </a:cubicBezTo>
                <a:cubicBezTo>
                  <a:pt x="750525" y="546146"/>
                  <a:pt x="742033" y="549608"/>
                  <a:pt x="733734" y="552918"/>
                </a:cubicBezTo>
                <a:cubicBezTo>
                  <a:pt x="726741" y="549314"/>
                  <a:pt x="719766" y="545704"/>
                  <a:pt x="712812" y="542073"/>
                </a:cubicBezTo>
                <a:cubicBezTo>
                  <a:pt x="496195" y="429152"/>
                  <a:pt x="280002" y="286535"/>
                  <a:pt x="51128" y="135543"/>
                </a:cubicBezTo>
                <a:lnTo>
                  <a:pt x="0" y="102048"/>
                </a:lnTo>
                <a:lnTo>
                  <a:pt x="0" y="107899"/>
                </a:lnTo>
                <a:lnTo>
                  <a:pt x="48438" y="139632"/>
                </a:lnTo>
                <a:cubicBezTo>
                  <a:pt x="277427" y="290694"/>
                  <a:pt x="493717" y="433377"/>
                  <a:pt x="710544" y="546413"/>
                </a:cubicBezTo>
                <a:cubicBezTo>
                  <a:pt x="716250" y="549389"/>
                  <a:pt x="721976" y="552346"/>
                  <a:pt x="727701" y="555305"/>
                </a:cubicBezTo>
                <a:cubicBezTo>
                  <a:pt x="719151" y="558672"/>
                  <a:pt x="710756" y="561879"/>
                  <a:pt x="702591" y="564897"/>
                </a:cubicBezTo>
                <a:cubicBezTo>
                  <a:pt x="694426" y="561320"/>
                  <a:pt x="686261" y="557727"/>
                  <a:pt x="678134" y="554102"/>
                </a:cubicBezTo>
                <a:cubicBezTo>
                  <a:pt x="478236" y="465103"/>
                  <a:pt x="276783" y="349709"/>
                  <a:pt x="68262" y="223616"/>
                </a:cubicBezTo>
                <a:lnTo>
                  <a:pt x="0" y="181873"/>
                </a:lnTo>
                <a:lnTo>
                  <a:pt x="0" y="187702"/>
                </a:lnTo>
                <a:lnTo>
                  <a:pt x="65775" y="227925"/>
                </a:lnTo>
                <a:cubicBezTo>
                  <a:pt x="274408" y="354085"/>
                  <a:pt x="475998" y="469550"/>
                  <a:pt x="676097" y="558651"/>
                </a:cubicBezTo>
                <a:cubicBezTo>
                  <a:pt x="682668" y="561575"/>
                  <a:pt x="689258" y="564475"/>
                  <a:pt x="695828" y="567368"/>
                </a:cubicBezTo>
                <a:cubicBezTo>
                  <a:pt x="692562" y="568546"/>
                  <a:pt x="689334" y="569696"/>
                  <a:pt x="686126" y="570809"/>
                </a:cubicBezTo>
                <a:cubicBezTo>
                  <a:pt x="680977" y="572597"/>
                  <a:pt x="675867" y="574336"/>
                  <a:pt x="670737" y="576092"/>
                </a:cubicBezTo>
                <a:cubicBezTo>
                  <a:pt x="661631" y="572803"/>
                  <a:pt x="652524" y="569495"/>
                  <a:pt x="643437" y="566134"/>
                </a:cubicBezTo>
                <a:cubicBezTo>
                  <a:pt x="473756" y="503419"/>
                  <a:pt x="305520" y="423273"/>
                  <a:pt x="131422" y="330560"/>
                </a:cubicBezTo>
                <a:lnTo>
                  <a:pt x="0" y="257618"/>
                </a:lnTo>
                <a:lnTo>
                  <a:pt x="0" y="263415"/>
                </a:lnTo>
                <a:lnTo>
                  <a:pt x="129181" y="335111"/>
                </a:lnTo>
                <a:cubicBezTo>
                  <a:pt x="303402" y="427885"/>
                  <a:pt x="471786" y="508095"/>
                  <a:pt x="641669" y="570886"/>
                </a:cubicBezTo>
                <a:cubicBezTo>
                  <a:pt x="648816" y="573520"/>
                  <a:pt x="655944" y="576123"/>
                  <a:pt x="663091" y="578713"/>
                </a:cubicBezTo>
                <a:cubicBezTo>
                  <a:pt x="654964" y="581466"/>
                  <a:pt x="646876" y="584171"/>
                  <a:pt x="638807" y="586839"/>
                </a:cubicBezTo>
                <a:cubicBezTo>
                  <a:pt x="628720" y="583983"/>
                  <a:pt x="618673" y="581103"/>
                  <a:pt x="608720" y="578171"/>
                </a:cubicBezTo>
                <a:cubicBezTo>
                  <a:pt x="433084" y="526469"/>
                  <a:pt x="257125" y="455276"/>
                  <a:pt x="72415" y="366947"/>
                </a:cubicBezTo>
                <a:lnTo>
                  <a:pt x="0" y="330051"/>
                </a:lnTo>
                <a:lnTo>
                  <a:pt x="0" y="335827"/>
                </a:lnTo>
                <a:lnTo>
                  <a:pt x="70342" y="371666"/>
                </a:lnTo>
                <a:cubicBezTo>
                  <a:pt x="255227" y="460071"/>
                  <a:pt x="431383" y="531335"/>
                  <a:pt x="607260" y="583108"/>
                </a:cubicBezTo>
                <a:cubicBezTo>
                  <a:pt x="614811" y="585331"/>
                  <a:pt x="622419" y="587527"/>
                  <a:pt x="630046" y="589708"/>
                </a:cubicBezTo>
                <a:cubicBezTo>
                  <a:pt x="622303" y="592240"/>
                  <a:pt x="614580" y="594737"/>
                  <a:pt x="606876" y="597183"/>
                </a:cubicBezTo>
                <a:cubicBezTo>
                  <a:pt x="595868" y="594916"/>
                  <a:pt x="584878" y="592605"/>
                  <a:pt x="573985" y="590215"/>
                </a:cubicBezTo>
                <a:cubicBezTo>
                  <a:pt x="408828" y="553957"/>
                  <a:pt x="239882" y="500165"/>
                  <a:pt x="56677" y="424516"/>
                </a:cubicBezTo>
                <a:lnTo>
                  <a:pt x="0" y="399903"/>
                </a:lnTo>
                <a:lnTo>
                  <a:pt x="0" y="405611"/>
                </a:lnTo>
                <a:lnTo>
                  <a:pt x="54828" y="429419"/>
                </a:lnTo>
                <a:cubicBezTo>
                  <a:pt x="238268" y="505157"/>
                  <a:pt x="407455" y="559021"/>
                  <a:pt x="572871" y="595339"/>
                </a:cubicBezTo>
                <a:cubicBezTo>
                  <a:pt x="580748" y="597068"/>
                  <a:pt x="588682" y="598759"/>
                  <a:pt x="596617" y="600430"/>
                </a:cubicBezTo>
                <a:cubicBezTo>
                  <a:pt x="589374" y="602697"/>
                  <a:pt x="582150" y="604945"/>
                  <a:pt x="574927" y="607154"/>
                </a:cubicBezTo>
                <a:cubicBezTo>
                  <a:pt x="562995" y="605598"/>
                  <a:pt x="551084" y="603984"/>
                  <a:pt x="539250" y="602274"/>
                </a:cubicBezTo>
                <a:cubicBezTo>
                  <a:pt x="365966" y="577129"/>
                  <a:pt x="188124" y="531860"/>
                  <a:pt x="3124" y="465534"/>
                </a:cubicBezTo>
                <a:lnTo>
                  <a:pt x="0" y="464337"/>
                </a:lnTo>
                <a:lnTo>
                  <a:pt x="0" y="470217"/>
                </a:lnTo>
                <a:lnTo>
                  <a:pt x="130878" y="514287"/>
                </a:lnTo>
                <a:cubicBezTo>
                  <a:pt x="269324" y="557276"/>
                  <a:pt x="403761" y="587991"/>
                  <a:pt x="538500" y="607538"/>
                </a:cubicBezTo>
                <a:cubicBezTo>
                  <a:pt x="546512" y="608710"/>
                  <a:pt x="554581" y="609805"/>
                  <a:pt x="562650" y="610901"/>
                </a:cubicBezTo>
                <a:cubicBezTo>
                  <a:pt x="556079" y="612879"/>
                  <a:pt x="549509" y="614820"/>
                  <a:pt x="542957" y="616741"/>
                </a:cubicBezTo>
                <a:cubicBezTo>
                  <a:pt x="530143" y="616030"/>
                  <a:pt x="517348" y="615243"/>
                  <a:pt x="504514" y="614339"/>
                </a:cubicBezTo>
                <a:cubicBezTo>
                  <a:pt x="367649" y="604614"/>
                  <a:pt x="231039" y="583028"/>
                  <a:pt x="93587" y="549250"/>
                </a:cubicBezTo>
                <a:lnTo>
                  <a:pt x="0" y="523535"/>
                </a:lnTo>
                <a:lnTo>
                  <a:pt x="0" y="529151"/>
                </a:lnTo>
                <a:lnTo>
                  <a:pt x="92363" y="554526"/>
                </a:lnTo>
                <a:cubicBezTo>
                  <a:pt x="230082" y="588366"/>
                  <a:pt x="366965" y="609993"/>
                  <a:pt x="504111" y="619738"/>
                </a:cubicBezTo>
                <a:cubicBezTo>
                  <a:pt x="511872" y="620295"/>
                  <a:pt x="519692" y="620776"/>
                  <a:pt x="527492" y="621237"/>
                </a:cubicBezTo>
                <a:cubicBezTo>
                  <a:pt x="522381" y="622716"/>
                  <a:pt x="517252" y="624195"/>
                  <a:pt x="512160" y="625617"/>
                </a:cubicBezTo>
                <a:cubicBezTo>
                  <a:pt x="497982" y="626097"/>
                  <a:pt x="483822" y="626386"/>
                  <a:pt x="469740" y="626424"/>
                </a:cubicBezTo>
                <a:cubicBezTo>
                  <a:pt x="327631" y="626792"/>
                  <a:pt x="187969" y="614397"/>
                  <a:pt x="49668" y="588970"/>
                </a:cubicBezTo>
                <a:lnTo>
                  <a:pt x="0" y="578242"/>
                </a:lnTo>
                <a:lnTo>
                  <a:pt x="0" y="583582"/>
                </a:lnTo>
                <a:lnTo>
                  <a:pt x="56626" y="595555"/>
                </a:lnTo>
                <a:cubicBezTo>
                  <a:pt x="192781" y="620071"/>
                  <a:pt x="331216" y="632279"/>
                  <a:pt x="469760" y="631919"/>
                </a:cubicBezTo>
                <a:cubicBezTo>
                  <a:pt x="476560" y="631899"/>
                  <a:pt x="483361" y="631823"/>
                  <a:pt x="490201" y="631707"/>
                </a:cubicBezTo>
                <a:cubicBezTo>
                  <a:pt x="486416" y="632725"/>
                  <a:pt x="482651" y="633744"/>
                  <a:pt x="478885" y="634743"/>
                </a:cubicBezTo>
                <a:cubicBezTo>
                  <a:pt x="464245" y="636145"/>
                  <a:pt x="449587" y="637413"/>
                  <a:pt x="434985" y="638508"/>
                </a:cubicBezTo>
                <a:cubicBezTo>
                  <a:pt x="288747" y="649603"/>
                  <a:pt x="146738" y="646795"/>
                  <a:pt x="7870" y="629877"/>
                </a:cubicBezTo>
                <a:lnTo>
                  <a:pt x="0" y="628642"/>
                </a:lnTo>
                <a:lnTo>
                  <a:pt x="0" y="633629"/>
                </a:lnTo>
                <a:lnTo>
                  <a:pt x="20367" y="636664"/>
                </a:lnTo>
                <a:cubicBezTo>
                  <a:pt x="155580" y="652250"/>
                  <a:pt x="294646" y="654757"/>
                  <a:pt x="435408" y="644080"/>
                </a:cubicBezTo>
                <a:cubicBezTo>
                  <a:pt x="439116" y="643811"/>
                  <a:pt x="442843" y="643484"/>
                  <a:pt x="446570" y="643177"/>
                </a:cubicBezTo>
                <a:cubicBezTo>
                  <a:pt x="446417" y="643235"/>
                  <a:pt x="446244" y="643273"/>
                  <a:pt x="446090" y="643311"/>
                </a:cubicBezTo>
                <a:cubicBezTo>
                  <a:pt x="430624" y="645924"/>
                  <a:pt x="415331" y="648364"/>
                  <a:pt x="400211" y="650631"/>
                </a:cubicBezTo>
                <a:cubicBezTo>
                  <a:pt x="300351" y="665376"/>
                  <a:pt x="203064" y="673387"/>
                  <a:pt x="108029" y="674618"/>
                </a:cubicBezTo>
                <a:lnTo>
                  <a:pt x="0" y="672133"/>
                </a:lnTo>
                <a:lnTo>
                  <a:pt x="0" y="677852"/>
                </a:lnTo>
                <a:lnTo>
                  <a:pt x="109984" y="680000"/>
                </a:lnTo>
                <a:cubicBezTo>
                  <a:pt x="198172" y="678830"/>
                  <a:pt x="288272" y="671919"/>
                  <a:pt x="379712" y="659277"/>
                </a:cubicBezTo>
                <a:cubicBezTo>
                  <a:pt x="276745" y="682591"/>
                  <a:pt x="176794" y="698347"/>
                  <a:pt x="79644" y="706546"/>
                </a:cubicBezTo>
                <a:lnTo>
                  <a:pt x="0" y="710221"/>
                </a:lnTo>
                <a:lnTo>
                  <a:pt x="0" y="717398"/>
                </a:lnTo>
                <a:lnTo>
                  <a:pt x="73125" y="713359"/>
                </a:lnTo>
                <a:cubicBezTo>
                  <a:pt x="194738" y="703599"/>
                  <a:pt x="320174" y="681985"/>
                  <a:pt x="451527" y="648134"/>
                </a:cubicBezTo>
                <a:cubicBezTo>
                  <a:pt x="471681" y="644695"/>
                  <a:pt x="492180" y="640968"/>
                  <a:pt x="513179" y="636894"/>
                </a:cubicBezTo>
                <a:cubicBezTo>
                  <a:pt x="541593" y="633821"/>
                  <a:pt x="569835" y="630362"/>
                  <a:pt x="597654" y="626655"/>
                </a:cubicBezTo>
                <a:cubicBezTo>
                  <a:pt x="604263" y="626213"/>
                  <a:pt x="610853" y="625771"/>
                  <a:pt x="617404" y="625310"/>
                </a:cubicBezTo>
                <a:cubicBezTo>
                  <a:pt x="647529" y="626289"/>
                  <a:pt x="677634" y="626943"/>
                  <a:pt x="707548" y="627461"/>
                </a:cubicBezTo>
                <a:cubicBezTo>
                  <a:pt x="726721" y="629383"/>
                  <a:pt x="745818" y="631246"/>
                  <a:pt x="764761" y="633071"/>
                </a:cubicBezTo>
                <a:cubicBezTo>
                  <a:pt x="768142" y="633398"/>
                  <a:pt x="771562" y="633744"/>
                  <a:pt x="774963" y="634070"/>
                </a:cubicBezTo>
                <a:cubicBezTo>
                  <a:pt x="777210" y="634474"/>
                  <a:pt x="779459" y="634858"/>
                  <a:pt x="781687" y="635262"/>
                </a:cubicBezTo>
                <a:cubicBezTo>
                  <a:pt x="802090" y="638873"/>
                  <a:pt x="822878" y="642581"/>
                  <a:pt x="843761" y="646347"/>
                </a:cubicBezTo>
                <a:cubicBezTo>
                  <a:pt x="867123" y="652399"/>
                  <a:pt x="890735" y="658547"/>
                  <a:pt x="914289" y="664848"/>
                </a:cubicBezTo>
                <a:cubicBezTo>
                  <a:pt x="931080" y="670593"/>
                  <a:pt x="947910" y="676414"/>
                  <a:pt x="964663" y="682293"/>
                </a:cubicBezTo>
                <a:cubicBezTo>
                  <a:pt x="970734" y="684425"/>
                  <a:pt x="976882" y="686500"/>
                  <a:pt x="983068" y="688537"/>
                </a:cubicBezTo>
                <a:cubicBezTo>
                  <a:pt x="988486" y="690842"/>
                  <a:pt x="993923" y="693167"/>
                  <a:pt x="999322" y="695491"/>
                </a:cubicBezTo>
                <a:cubicBezTo>
                  <a:pt x="1013404" y="701524"/>
                  <a:pt x="1027910" y="707365"/>
                  <a:pt x="1042818" y="713051"/>
                </a:cubicBezTo>
                <a:cubicBezTo>
                  <a:pt x="1062011" y="722561"/>
                  <a:pt x="1081722" y="731745"/>
                  <a:pt x="1102030" y="740563"/>
                </a:cubicBezTo>
                <a:cubicBezTo>
                  <a:pt x="1121145" y="750957"/>
                  <a:pt x="1140704" y="761005"/>
                  <a:pt x="1160703" y="770707"/>
                </a:cubicBezTo>
                <a:cubicBezTo>
                  <a:pt x="1180280" y="782292"/>
                  <a:pt x="1200184" y="793473"/>
                  <a:pt x="1220415" y="804270"/>
                </a:cubicBezTo>
                <a:cubicBezTo>
                  <a:pt x="1239934" y="816739"/>
                  <a:pt x="1259723" y="828804"/>
                  <a:pt x="1279741" y="840447"/>
                </a:cubicBezTo>
                <a:cubicBezTo>
                  <a:pt x="1300203" y="854452"/>
                  <a:pt x="1320836" y="867920"/>
                  <a:pt x="1341624" y="880869"/>
                </a:cubicBezTo>
                <a:cubicBezTo>
                  <a:pt x="1360702" y="894663"/>
                  <a:pt x="1379914" y="907958"/>
                  <a:pt x="1399221" y="920773"/>
                </a:cubicBezTo>
                <a:cubicBezTo>
                  <a:pt x="1418837" y="935777"/>
                  <a:pt x="1438549" y="950206"/>
                  <a:pt x="1458279" y="964077"/>
                </a:cubicBezTo>
                <a:cubicBezTo>
                  <a:pt x="1477761" y="979658"/>
                  <a:pt x="1497280" y="994662"/>
                  <a:pt x="1516819" y="1009071"/>
                </a:cubicBezTo>
                <a:cubicBezTo>
                  <a:pt x="1536473" y="1025440"/>
                  <a:pt x="1556127" y="1041156"/>
                  <a:pt x="1575819" y="1056237"/>
                </a:cubicBezTo>
                <a:cubicBezTo>
                  <a:pt x="1595108" y="1072894"/>
                  <a:pt x="1614378" y="1088859"/>
                  <a:pt x="1633686" y="1104171"/>
                </a:cubicBezTo>
                <a:cubicBezTo>
                  <a:pt x="1652745" y="1121174"/>
                  <a:pt x="1671784" y="1137466"/>
                  <a:pt x="1690823" y="1153066"/>
                </a:cubicBezTo>
                <a:cubicBezTo>
                  <a:pt x="1709708" y="1170376"/>
                  <a:pt x="1728556" y="1186976"/>
                  <a:pt x="1747403" y="1202845"/>
                </a:cubicBezTo>
                <a:cubicBezTo>
                  <a:pt x="1915566" y="1360691"/>
                  <a:pt x="2084786" y="1462266"/>
                  <a:pt x="2261711" y="1511987"/>
                </a:cubicBezTo>
                <a:cubicBezTo>
                  <a:pt x="2355427" y="1538327"/>
                  <a:pt x="2452660" y="1547567"/>
                  <a:pt x="2551679" y="1539614"/>
                </a:cubicBezTo>
                <a:cubicBezTo>
                  <a:pt x="2575675" y="1537692"/>
                  <a:pt x="2599786" y="1534753"/>
                  <a:pt x="2623974" y="1530815"/>
                </a:cubicBezTo>
                <a:cubicBezTo>
                  <a:pt x="2733656" y="1512909"/>
                  <a:pt x="2848601" y="1473562"/>
                  <a:pt x="2965623" y="1413871"/>
                </a:cubicBezTo>
                <a:cubicBezTo>
                  <a:pt x="3192787" y="1298002"/>
                  <a:pt x="3399566" y="1120521"/>
                  <a:pt x="3554339" y="978851"/>
                </a:cubicBezTo>
                <a:cubicBezTo>
                  <a:pt x="3682465" y="861561"/>
                  <a:pt x="3805825" y="736663"/>
                  <a:pt x="3925863" y="610574"/>
                </a:cubicBezTo>
                <a:cubicBezTo>
                  <a:pt x="3972279" y="602966"/>
                  <a:pt x="4018695" y="596511"/>
                  <a:pt x="4065093" y="591493"/>
                </a:cubicBezTo>
                <a:cubicBezTo>
                  <a:pt x="4387472" y="556663"/>
                  <a:pt x="4643646" y="601083"/>
                  <a:pt x="4848351" y="727288"/>
                </a:cubicBezTo>
                <a:cubicBezTo>
                  <a:pt x="4981433" y="809342"/>
                  <a:pt x="5088963" y="923654"/>
                  <a:pt x="5192939" y="1034182"/>
                </a:cubicBezTo>
                <a:cubicBezTo>
                  <a:pt x="5243275" y="1087687"/>
                  <a:pt x="5295321" y="1143018"/>
                  <a:pt x="5349729" y="1194161"/>
                </a:cubicBezTo>
                <a:cubicBezTo>
                  <a:pt x="5448576" y="1287051"/>
                  <a:pt x="5559718" y="1353410"/>
                  <a:pt x="5680100" y="1391354"/>
                </a:cubicBezTo>
                <a:cubicBezTo>
                  <a:pt x="5788226" y="1425436"/>
                  <a:pt x="5904460" y="1438039"/>
                  <a:pt x="6035467" y="1429855"/>
                </a:cubicBezTo>
                <a:cubicBezTo>
                  <a:pt x="6043190" y="1429375"/>
                  <a:pt x="6050932" y="1428837"/>
                  <a:pt x="6058675" y="1428203"/>
                </a:cubicBezTo>
                <a:cubicBezTo>
                  <a:pt x="6293523" y="1409375"/>
                  <a:pt x="6535135" y="1327800"/>
                  <a:pt x="6769043" y="1248819"/>
                </a:cubicBezTo>
                <a:lnTo>
                  <a:pt x="6798686" y="1238810"/>
                </a:lnTo>
                <a:lnTo>
                  <a:pt x="6796842" y="1233354"/>
                </a:lnTo>
                <a:lnTo>
                  <a:pt x="6767179" y="1243363"/>
                </a:lnTo>
                <a:cubicBezTo>
                  <a:pt x="6276463" y="1409048"/>
                  <a:pt x="5769033" y="1580382"/>
                  <a:pt x="5353668" y="1189973"/>
                </a:cubicBezTo>
                <a:cubicBezTo>
                  <a:pt x="5299394" y="1138945"/>
                  <a:pt x="5247406" y="1083691"/>
                  <a:pt x="5197128" y="1030243"/>
                </a:cubicBezTo>
                <a:cubicBezTo>
                  <a:pt x="5092902" y="919428"/>
                  <a:pt x="4985102" y="804847"/>
                  <a:pt x="4851367" y="722388"/>
                </a:cubicBezTo>
                <a:cubicBezTo>
                  <a:pt x="4645548" y="595492"/>
                  <a:pt x="4388125" y="550769"/>
                  <a:pt x="4064478" y="585771"/>
                </a:cubicBezTo>
                <a:cubicBezTo>
                  <a:pt x="4020462" y="590526"/>
                  <a:pt x="3976410" y="596588"/>
                  <a:pt x="3932395" y="603696"/>
                </a:cubicBezTo>
                <a:cubicBezTo>
                  <a:pt x="3937063" y="598797"/>
                  <a:pt x="3941731" y="593882"/>
                  <a:pt x="3946381" y="588974"/>
                </a:cubicBezTo>
                <a:cubicBezTo>
                  <a:pt x="3964306" y="587341"/>
                  <a:pt x="3982135" y="585785"/>
                  <a:pt x="3999848" y="584244"/>
                </a:cubicBezTo>
                <a:cubicBezTo>
                  <a:pt x="4054334" y="579502"/>
                  <a:pt x="4110702" y="574597"/>
                  <a:pt x="4165745" y="567660"/>
                </a:cubicBezTo>
                <a:cubicBezTo>
                  <a:pt x="4458346" y="530748"/>
                  <a:pt x="4711214" y="577627"/>
                  <a:pt x="4917341" y="706942"/>
                </a:cubicBezTo>
                <a:cubicBezTo>
                  <a:pt x="5045160" y="787133"/>
                  <a:pt x="5148540" y="898179"/>
                  <a:pt x="5248520" y="1005556"/>
                </a:cubicBezTo>
                <a:cubicBezTo>
                  <a:pt x="5296857" y="1057486"/>
                  <a:pt x="5346867" y="1111184"/>
                  <a:pt x="5399104" y="1160885"/>
                </a:cubicBezTo>
                <a:cubicBezTo>
                  <a:pt x="5493897" y="1250913"/>
                  <a:pt x="5600447" y="1315754"/>
                  <a:pt x="5715816" y="1353602"/>
                </a:cubicBezTo>
                <a:cubicBezTo>
                  <a:pt x="5819446" y="1387588"/>
                  <a:pt x="5930838" y="1401152"/>
                  <a:pt x="6056331" y="1395081"/>
                </a:cubicBezTo>
                <a:cubicBezTo>
                  <a:pt x="6069818" y="1394428"/>
                  <a:pt x="6083305" y="1393544"/>
                  <a:pt x="6096830" y="1392468"/>
                </a:cubicBezTo>
                <a:cubicBezTo>
                  <a:pt x="6316079" y="1374889"/>
                  <a:pt x="6541110" y="1302229"/>
                  <a:pt x="6759148" y="1231836"/>
                </a:cubicBezTo>
                <a:lnTo>
                  <a:pt x="6788908" y="1222230"/>
                </a:lnTo>
                <a:lnTo>
                  <a:pt x="6787159" y="1216831"/>
                </a:lnTo>
                <a:lnTo>
                  <a:pt x="6757400" y="1226437"/>
                </a:lnTo>
                <a:cubicBezTo>
                  <a:pt x="6287376" y="1378194"/>
                  <a:pt x="5801348" y="1535099"/>
                  <a:pt x="5403024" y="1156774"/>
                </a:cubicBezTo>
                <a:cubicBezTo>
                  <a:pt x="5350901" y="1107188"/>
                  <a:pt x="5300969" y="1053567"/>
                  <a:pt x="5252669" y="1001694"/>
                </a:cubicBezTo>
                <a:cubicBezTo>
                  <a:pt x="5152440" y="894049"/>
                  <a:pt x="5048810" y="782734"/>
                  <a:pt x="4920358" y="702139"/>
                </a:cubicBezTo>
                <a:cubicBezTo>
                  <a:pt x="4812213" y="634301"/>
                  <a:pt x="4689121" y="588561"/>
                  <a:pt x="4554463" y="566204"/>
                </a:cubicBezTo>
                <a:cubicBezTo>
                  <a:pt x="4433447" y="546108"/>
                  <a:pt x="4302420" y="544699"/>
                  <a:pt x="4165034" y="562029"/>
                </a:cubicBezTo>
                <a:cubicBezTo>
                  <a:pt x="4110106" y="568953"/>
                  <a:pt x="4053796" y="573854"/>
                  <a:pt x="3999349" y="578592"/>
                </a:cubicBezTo>
                <a:cubicBezTo>
                  <a:pt x="3983748" y="579948"/>
                  <a:pt x="3968052" y="581314"/>
                  <a:pt x="3952279" y="582736"/>
                </a:cubicBezTo>
                <a:cubicBezTo>
                  <a:pt x="3961866" y="572611"/>
                  <a:pt x="3971453" y="562482"/>
                  <a:pt x="3981002" y="552350"/>
                </a:cubicBezTo>
                <a:cubicBezTo>
                  <a:pt x="4003921" y="552248"/>
                  <a:pt x="4026649" y="552461"/>
                  <a:pt x="4049128" y="552682"/>
                </a:cubicBezTo>
                <a:cubicBezTo>
                  <a:pt x="4124035" y="553414"/>
                  <a:pt x="4194812" y="554110"/>
                  <a:pt x="4266397" y="543818"/>
                </a:cubicBezTo>
                <a:cubicBezTo>
                  <a:pt x="4531563" y="505697"/>
                  <a:pt x="4780532" y="555051"/>
                  <a:pt x="4986332" y="686577"/>
                </a:cubicBezTo>
                <a:cubicBezTo>
                  <a:pt x="5108867" y="764924"/>
                  <a:pt x="5208117" y="872704"/>
                  <a:pt x="5304120" y="976949"/>
                </a:cubicBezTo>
                <a:cubicBezTo>
                  <a:pt x="5350478" y="1027285"/>
                  <a:pt x="5398413" y="1079349"/>
                  <a:pt x="5448479" y="1127591"/>
                </a:cubicBezTo>
                <a:cubicBezTo>
                  <a:pt x="5540506" y="1215986"/>
                  <a:pt x="5639639" y="1277560"/>
                  <a:pt x="5751531" y="1315812"/>
                </a:cubicBezTo>
                <a:cubicBezTo>
                  <a:pt x="5850666" y="1349702"/>
                  <a:pt x="5957196" y="1364246"/>
                  <a:pt x="6077215" y="1360269"/>
                </a:cubicBezTo>
                <a:cubicBezTo>
                  <a:pt x="6096696" y="1359616"/>
                  <a:pt x="6116176" y="1358501"/>
                  <a:pt x="6135735" y="1356926"/>
                </a:cubicBezTo>
                <a:cubicBezTo>
                  <a:pt x="6339114" y="1340615"/>
                  <a:pt x="6547354" y="1276735"/>
                  <a:pt x="6749273" y="1214795"/>
                </a:cubicBezTo>
                <a:lnTo>
                  <a:pt x="6779109" y="1205650"/>
                </a:lnTo>
                <a:lnTo>
                  <a:pt x="6777476" y="1200289"/>
                </a:lnTo>
                <a:lnTo>
                  <a:pt x="6747620" y="1209454"/>
                </a:lnTo>
                <a:cubicBezTo>
                  <a:pt x="6298288" y="1347301"/>
                  <a:pt x="5833663" y="1489835"/>
                  <a:pt x="5452360" y="1123576"/>
                </a:cubicBezTo>
                <a:cubicBezTo>
                  <a:pt x="5402408" y="1075449"/>
                  <a:pt x="5354532" y="1023442"/>
                  <a:pt x="5308231" y="973164"/>
                </a:cubicBezTo>
                <a:cubicBezTo>
                  <a:pt x="5211997" y="868669"/>
                  <a:pt x="5112498" y="760620"/>
                  <a:pt x="4989329" y="681870"/>
                </a:cubicBezTo>
                <a:cubicBezTo>
                  <a:pt x="4883758" y="614397"/>
                  <a:pt x="4765719" y="568148"/>
                  <a:pt x="4638459" y="544390"/>
                </a:cubicBezTo>
                <a:cubicBezTo>
                  <a:pt x="4518556" y="522004"/>
                  <a:pt x="4393120" y="519952"/>
                  <a:pt x="4265590" y="538288"/>
                </a:cubicBezTo>
                <a:cubicBezTo>
                  <a:pt x="4194447" y="548509"/>
                  <a:pt x="4123881" y="547829"/>
                  <a:pt x="4049166" y="547097"/>
                </a:cubicBezTo>
                <a:cubicBezTo>
                  <a:pt x="4028417" y="546894"/>
                  <a:pt x="4007437" y="546694"/>
                  <a:pt x="3986265" y="546742"/>
                </a:cubicBezTo>
                <a:cubicBezTo>
                  <a:pt x="4000060" y="532096"/>
                  <a:pt x="4013815" y="517449"/>
                  <a:pt x="4027533" y="502809"/>
                </a:cubicBezTo>
                <a:cubicBezTo>
                  <a:pt x="4091644" y="503549"/>
                  <a:pt x="4154160" y="507735"/>
                  <a:pt x="4215177" y="511833"/>
                </a:cubicBezTo>
                <a:cubicBezTo>
                  <a:pt x="4264822" y="515169"/>
                  <a:pt x="4316156" y="518617"/>
                  <a:pt x="4366511" y="520010"/>
                </a:cubicBezTo>
                <a:lnTo>
                  <a:pt x="4379287" y="520360"/>
                </a:lnTo>
                <a:cubicBezTo>
                  <a:pt x="4611408" y="526725"/>
                  <a:pt x="4851424" y="533303"/>
                  <a:pt x="5055303" y="666212"/>
                </a:cubicBezTo>
                <a:cubicBezTo>
                  <a:pt x="5172594" y="742715"/>
                  <a:pt x="5267713" y="847248"/>
                  <a:pt x="5359700" y="948342"/>
                </a:cubicBezTo>
                <a:cubicBezTo>
                  <a:pt x="5404080" y="997102"/>
                  <a:pt x="5449958" y="1047515"/>
                  <a:pt x="5497854" y="1094316"/>
                </a:cubicBezTo>
                <a:cubicBezTo>
                  <a:pt x="5585769" y="1179790"/>
                  <a:pt x="5680446" y="1239886"/>
                  <a:pt x="5787266" y="1278041"/>
                </a:cubicBezTo>
                <a:cubicBezTo>
                  <a:pt x="5881904" y="1311816"/>
                  <a:pt x="5983574" y="1327320"/>
                  <a:pt x="6098098" y="1325437"/>
                </a:cubicBezTo>
                <a:cubicBezTo>
                  <a:pt x="6123861" y="1325015"/>
                  <a:pt x="6149682" y="1323708"/>
                  <a:pt x="6175600" y="1321633"/>
                </a:cubicBezTo>
                <a:cubicBezTo>
                  <a:pt x="6362784" y="1306609"/>
                  <a:pt x="6553886" y="1251355"/>
                  <a:pt x="6739398" y="1197696"/>
                </a:cubicBezTo>
                <a:lnTo>
                  <a:pt x="6769311" y="1189050"/>
                </a:lnTo>
                <a:lnTo>
                  <a:pt x="6767793" y="1183767"/>
                </a:lnTo>
                <a:lnTo>
                  <a:pt x="6737880" y="1192413"/>
                </a:lnTo>
                <a:cubicBezTo>
                  <a:pt x="6309220" y="1316388"/>
                  <a:pt x="5865958" y="1444571"/>
                  <a:pt x="5501697" y="1090377"/>
                </a:cubicBezTo>
                <a:cubicBezTo>
                  <a:pt x="5453916" y="1043692"/>
                  <a:pt x="5408095" y="993337"/>
                  <a:pt x="5363773" y="944634"/>
                </a:cubicBezTo>
                <a:cubicBezTo>
                  <a:pt x="5271555" y="843290"/>
                  <a:pt x="5176186" y="738507"/>
                  <a:pt x="5058320" y="661601"/>
                </a:cubicBezTo>
                <a:cubicBezTo>
                  <a:pt x="4853135" y="527850"/>
                  <a:pt x="4612330" y="521249"/>
                  <a:pt x="4379441" y="514865"/>
                </a:cubicBezTo>
                <a:lnTo>
                  <a:pt x="4366665" y="514513"/>
                </a:lnTo>
                <a:cubicBezTo>
                  <a:pt x="4316406" y="513126"/>
                  <a:pt x="4265129" y="509682"/>
                  <a:pt x="4215542" y="506348"/>
                </a:cubicBezTo>
                <a:cubicBezTo>
                  <a:pt x="4156043" y="502350"/>
                  <a:pt x="4095102" y="498273"/>
                  <a:pt x="4032624" y="497380"/>
                </a:cubicBezTo>
                <a:cubicBezTo>
                  <a:pt x="4047495" y="481494"/>
                  <a:pt x="4062307" y="465621"/>
                  <a:pt x="4077081" y="449769"/>
                </a:cubicBezTo>
                <a:cubicBezTo>
                  <a:pt x="4152738" y="453236"/>
                  <a:pt x="4225130" y="464099"/>
                  <a:pt x="4295311" y="474646"/>
                </a:cubicBezTo>
                <a:cubicBezTo>
                  <a:pt x="4354158" y="483492"/>
                  <a:pt x="4409738" y="491841"/>
                  <a:pt x="4466991" y="496170"/>
                </a:cubicBezTo>
                <a:cubicBezTo>
                  <a:pt x="4492447" y="498095"/>
                  <a:pt x="4518422" y="499841"/>
                  <a:pt x="4543532" y="501526"/>
                </a:cubicBezTo>
                <a:cubicBezTo>
                  <a:pt x="4742588" y="514903"/>
                  <a:pt x="4948427" y="528734"/>
                  <a:pt x="5124313" y="645847"/>
                </a:cubicBezTo>
                <a:cubicBezTo>
                  <a:pt x="5236320" y="720506"/>
                  <a:pt x="5327309" y="821792"/>
                  <a:pt x="5415300" y="919735"/>
                </a:cubicBezTo>
                <a:cubicBezTo>
                  <a:pt x="5457682" y="966901"/>
                  <a:pt x="5501504" y="1015680"/>
                  <a:pt x="5547230" y="1061021"/>
                </a:cubicBezTo>
                <a:cubicBezTo>
                  <a:pt x="5631052" y="1143595"/>
                  <a:pt x="5721252" y="1202211"/>
                  <a:pt x="5823000" y="1240232"/>
                </a:cubicBezTo>
                <a:cubicBezTo>
                  <a:pt x="5913143" y="1273910"/>
                  <a:pt x="6009972" y="1290375"/>
                  <a:pt x="6119001" y="1290567"/>
                </a:cubicBezTo>
                <a:cubicBezTo>
                  <a:pt x="6151431" y="1290625"/>
                  <a:pt x="6183996" y="1289242"/>
                  <a:pt x="6216695" y="1286610"/>
                </a:cubicBezTo>
                <a:cubicBezTo>
                  <a:pt x="6387241" y="1272931"/>
                  <a:pt x="6560821" y="1226091"/>
                  <a:pt x="6729561" y="1180539"/>
                </a:cubicBezTo>
                <a:cubicBezTo>
                  <a:pt x="6739552" y="1177850"/>
                  <a:pt x="6749561" y="1175141"/>
                  <a:pt x="6759532" y="1172470"/>
                </a:cubicBezTo>
                <a:lnTo>
                  <a:pt x="6758111" y="1167245"/>
                </a:lnTo>
                <a:cubicBezTo>
                  <a:pt x="6748139" y="1169915"/>
                  <a:pt x="6738149" y="1172624"/>
                  <a:pt x="6728140" y="1175314"/>
                </a:cubicBezTo>
                <a:cubicBezTo>
                  <a:pt x="6320171" y="1285438"/>
                  <a:pt x="5898293" y="1399289"/>
                  <a:pt x="5551034" y="1057159"/>
                </a:cubicBezTo>
                <a:cubicBezTo>
                  <a:pt x="5505424" y="1011953"/>
                  <a:pt x="5461659" y="963231"/>
                  <a:pt x="5419316" y="916104"/>
                </a:cubicBezTo>
                <a:cubicBezTo>
                  <a:pt x="5331112" y="817911"/>
                  <a:pt x="5239893" y="716375"/>
                  <a:pt x="5127310" y="641352"/>
                </a:cubicBezTo>
                <a:cubicBezTo>
                  <a:pt x="4950233" y="523428"/>
                  <a:pt x="4743664" y="509545"/>
                  <a:pt x="4543897" y="496125"/>
                </a:cubicBezTo>
                <a:cubicBezTo>
                  <a:pt x="4518805" y="494437"/>
                  <a:pt x="4492831" y="492692"/>
                  <a:pt x="4467394" y="490769"/>
                </a:cubicBezTo>
                <a:cubicBezTo>
                  <a:pt x="4410334" y="486458"/>
                  <a:pt x="4354868" y="478120"/>
                  <a:pt x="4296137" y="469292"/>
                </a:cubicBezTo>
                <a:cubicBezTo>
                  <a:pt x="4227223" y="458935"/>
                  <a:pt x="4156177" y="448285"/>
                  <a:pt x="4081922" y="444585"/>
                </a:cubicBezTo>
                <a:cubicBezTo>
                  <a:pt x="4098137" y="427189"/>
                  <a:pt x="4114295" y="409823"/>
                  <a:pt x="4130414" y="392503"/>
                </a:cubicBezTo>
                <a:cubicBezTo>
                  <a:pt x="4140231" y="392989"/>
                  <a:pt x="4150030" y="393644"/>
                  <a:pt x="4159808" y="394520"/>
                </a:cubicBezTo>
                <a:cubicBezTo>
                  <a:pt x="4239654" y="401688"/>
                  <a:pt x="4314446" y="419348"/>
                  <a:pt x="4386799" y="436422"/>
                </a:cubicBezTo>
                <a:cubicBezTo>
                  <a:pt x="4448547" y="450996"/>
                  <a:pt x="4506875" y="464764"/>
                  <a:pt x="4567470" y="472322"/>
                </a:cubicBezTo>
                <a:cubicBezTo>
                  <a:pt x="4606394" y="477175"/>
                  <a:pt x="4646239" y="481146"/>
                  <a:pt x="4684779" y="484984"/>
                </a:cubicBezTo>
                <a:cubicBezTo>
                  <a:pt x="4858841" y="502319"/>
                  <a:pt x="5038839" y="520246"/>
                  <a:pt x="5193304" y="625483"/>
                </a:cubicBezTo>
                <a:cubicBezTo>
                  <a:pt x="5299432" y="697893"/>
                  <a:pt x="5385810" y="795356"/>
                  <a:pt x="5469324" y="889630"/>
                </a:cubicBezTo>
                <a:cubicBezTo>
                  <a:pt x="5510208" y="935739"/>
                  <a:pt x="5552455" y="983423"/>
                  <a:pt x="5596604" y="1027726"/>
                </a:cubicBezTo>
                <a:cubicBezTo>
                  <a:pt x="5676085" y="1107476"/>
                  <a:pt x="5761636" y="1164670"/>
                  <a:pt x="5858158" y="1202595"/>
                </a:cubicBezTo>
                <a:cubicBezTo>
                  <a:pt x="5943671" y="1236197"/>
                  <a:pt x="6035544" y="1253642"/>
                  <a:pt x="6139020" y="1255947"/>
                </a:cubicBezTo>
                <a:cubicBezTo>
                  <a:pt x="6178654" y="1256812"/>
                  <a:pt x="6218519" y="1255409"/>
                  <a:pt x="6258558" y="1252201"/>
                </a:cubicBezTo>
                <a:cubicBezTo>
                  <a:pt x="6411755" y="1239905"/>
                  <a:pt x="6567180" y="1201250"/>
                  <a:pt x="6718476" y="1163633"/>
                </a:cubicBezTo>
                <a:cubicBezTo>
                  <a:pt x="6728927" y="1161039"/>
                  <a:pt x="6739341" y="1158445"/>
                  <a:pt x="6749734" y="1155871"/>
                </a:cubicBezTo>
                <a:lnTo>
                  <a:pt x="6748447" y="1150703"/>
                </a:lnTo>
                <a:cubicBezTo>
                  <a:pt x="6738053" y="1153278"/>
                  <a:pt x="6727640" y="1155871"/>
                  <a:pt x="6717189" y="1158465"/>
                </a:cubicBezTo>
                <a:cubicBezTo>
                  <a:pt x="6329988" y="1254756"/>
                  <a:pt x="5929608" y="1354313"/>
                  <a:pt x="5600370" y="1023961"/>
                </a:cubicBezTo>
                <a:cubicBezTo>
                  <a:pt x="5556356" y="979773"/>
                  <a:pt x="5514146" y="932146"/>
                  <a:pt x="5473320" y="886095"/>
                </a:cubicBezTo>
                <a:cubicBezTo>
                  <a:pt x="5389575" y="791590"/>
                  <a:pt x="5302986" y="693858"/>
                  <a:pt x="5196301" y="621083"/>
                </a:cubicBezTo>
                <a:cubicBezTo>
                  <a:pt x="5040722" y="515080"/>
                  <a:pt x="4860031" y="497086"/>
                  <a:pt x="4685317" y="479684"/>
                </a:cubicBezTo>
                <a:cubicBezTo>
                  <a:pt x="4646797" y="475847"/>
                  <a:pt x="4606989" y="471882"/>
                  <a:pt x="4568123" y="467035"/>
                </a:cubicBezTo>
                <a:cubicBezTo>
                  <a:pt x="4507835" y="459515"/>
                  <a:pt x="4449623" y="445778"/>
                  <a:pt x="4388029" y="431237"/>
                </a:cubicBezTo>
                <a:cubicBezTo>
                  <a:pt x="4315503" y="414119"/>
                  <a:pt x="4240499" y="396419"/>
                  <a:pt x="4160289" y="389214"/>
                </a:cubicBezTo>
                <a:cubicBezTo>
                  <a:pt x="4151931" y="388463"/>
                  <a:pt x="4143555" y="387869"/>
                  <a:pt x="4135159" y="387404"/>
                </a:cubicBezTo>
                <a:cubicBezTo>
                  <a:pt x="4137080" y="385331"/>
                  <a:pt x="4139021" y="383253"/>
                  <a:pt x="4140942" y="381181"/>
                </a:cubicBezTo>
                <a:cubicBezTo>
                  <a:pt x="4155851" y="365155"/>
                  <a:pt x="4170797" y="349093"/>
                  <a:pt x="4185783" y="333009"/>
                </a:cubicBezTo>
                <a:cubicBezTo>
                  <a:pt x="4211124" y="333979"/>
                  <a:pt x="4236369" y="336248"/>
                  <a:pt x="4261517" y="339991"/>
                </a:cubicBezTo>
                <a:cubicBezTo>
                  <a:pt x="4392236" y="359451"/>
                  <a:pt x="4521245" y="393881"/>
                  <a:pt x="4667488" y="448341"/>
                </a:cubicBezTo>
                <a:lnTo>
                  <a:pt x="4667930" y="448512"/>
                </a:lnTo>
                <a:lnTo>
                  <a:pt x="4668429" y="448506"/>
                </a:lnTo>
                <a:cubicBezTo>
                  <a:pt x="4913537" y="445997"/>
                  <a:pt x="5107791" y="497230"/>
                  <a:pt x="5262295" y="605118"/>
                </a:cubicBezTo>
                <a:cubicBezTo>
                  <a:pt x="5363043" y="675588"/>
                  <a:pt x="5445194" y="769708"/>
                  <a:pt x="5524636" y="860716"/>
                </a:cubicBezTo>
                <a:cubicBezTo>
                  <a:pt x="5563599" y="905345"/>
                  <a:pt x="5603906" y="951512"/>
                  <a:pt x="5645980" y="994432"/>
                </a:cubicBezTo>
                <a:cubicBezTo>
                  <a:pt x="5721291" y="1071261"/>
                  <a:pt x="5802347" y="1126995"/>
                  <a:pt x="5893778" y="1164786"/>
                </a:cubicBezTo>
                <a:cubicBezTo>
                  <a:pt x="5974776" y="1198272"/>
                  <a:pt x="6061768" y="1216677"/>
                  <a:pt x="6159750" y="1221039"/>
                </a:cubicBezTo>
                <a:cubicBezTo>
                  <a:pt x="6207280" y="1223152"/>
                  <a:pt x="6255196" y="1221807"/>
                  <a:pt x="6303322" y="1217965"/>
                </a:cubicBezTo>
                <a:cubicBezTo>
                  <a:pt x="6438498" y="1207110"/>
                  <a:pt x="6575135" y="1176351"/>
                  <a:pt x="6708409" y="1146361"/>
                </a:cubicBezTo>
                <a:cubicBezTo>
                  <a:pt x="6718937" y="1143998"/>
                  <a:pt x="6729446" y="1141635"/>
                  <a:pt x="6739917" y="1139272"/>
                </a:cubicBezTo>
                <a:lnTo>
                  <a:pt x="6738784" y="1134162"/>
                </a:lnTo>
                <a:cubicBezTo>
                  <a:pt x="6728294" y="1136525"/>
                  <a:pt x="6717784" y="1138888"/>
                  <a:pt x="6707256" y="1141251"/>
                </a:cubicBezTo>
                <a:cubicBezTo>
                  <a:pt x="6340747" y="1223748"/>
                  <a:pt x="5961731" y="1309049"/>
                  <a:pt x="5649707" y="990762"/>
                </a:cubicBezTo>
                <a:cubicBezTo>
                  <a:pt x="5607748" y="947939"/>
                  <a:pt x="5567498" y="901849"/>
                  <a:pt x="5528594" y="857258"/>
                </a:cubicBezTo>
                <a:cubicBezTo>
                  <a:pt x="5448940" y="766019"/>
                  <a:pt x="5366578" y="671668"/>
                  <a:pt x="5265292" y="600833"/>
                </a:cubicBezTo>
                <a:cubicBezTo>
                  <a:pt x="5181316" y="542179"/>
                  <a:pt x="5084064" y="499503"/>
                  <a:pt x="4976265" y="473987"/>
                </a:cubicBezTo>
                <a:cubicBezTo>
                  <a:pt x="4884085" y="452172"/>
                  <a:pt x="4783529" y="442118"/>
                  <a:pt x="4668852" y="443263"/>
                </a:cubicBezTo>
                <a:cubicBezTo>
                  <a:pt x="4522456" y="388768"/>
                  <a:pt x="4393235" y="354300"/>
                  <a:pt x="4262285" y="334809"/>
                </a:cubicBezTo>
                <a:cubicBezTo>
                  <a:pt x="4238424" y="331259"/>
                  <a:pt x="4214505" y="329023"/>
                  <a:pt x="4190490" y="327954"/>
                </a:cubicBezTo>
                <a:cubicBezTo>
                  <a:pt x="4207685" y="309491"/>
                  <a:pt x="4224937" y="291002"/>
                  <a:pt x="4242248" y="272499"/>
                </a:cubicBezTo>
                <a:cubicBezTo>
                  <a:pt x="4282862" y="273117"/>
                  <a:pt x="4323245" y="277217"/>
                  <a:pt x="4363226" y="285451"/>
                </a:cubicBezTo>
                <a:cubicBezTo>
                  <a:pt x="4492389" y="312041"/>
                  <a:pt x="4617191" y="354903"/>
                  <a:pt x="4767910" y="424434"/>
                </a:cubicBezTo>
                <a:lnTo>
                  <a:pt x="4768409" y="424662"/>
                </a:lnTo>
                <a:lnTo>
                  <a:pt x="4768966" y="424668"/>
                </a:lnTo>
                <a:cubicBezTo>
                  <a:pt x="5001203" y="427561"/>
                  <a:pt x="5185139" y="479928"/>
                  <a:pt x="5331266" y="584759"/>
                </a:cubicBezTo>
                <a:cubicBezTo>
                  <a:pt x="5426654" y="653302"/>
                  <a:pt x="5504579" y="744040"/>
                  <a:pt x="5579948" y="831801"/>
                </a:cubicBezTo>
                <a:cubicBezTo>
                  <a:pt x="5617008" y="874952"/>
                  <a:pt x="5655336" y="919581"/>
                  <a:pt x="5695336" y="961137"/>
                </a:cubicBezTo>
                <a:cubicBezTo>
                  <a:pt x="5766536" y="1035065"/>
                  <a:pt x="5843077" y="1089301"/>
                  <a:pt x="5929397" y="1126957"/>
                </a:cubicBezTo>
                <a:cubicBezTo>
                  <a:pt x="6005880" y="1160328"/>
                  <a:pt x="6088012" y="1179675"/>
                  <a:pt x="6180480" y="1186092"/>
                </a:cubicBezTo>
                <a:cubicBezTo>
                  <a:pt x="6236983" y="1190011"/>
                  <a:pt x="6294062" y="1188801"/>
                  <a:pt x="6351352" y="1184209"/>
                </a:cubicBezTo>
                <a:cubicBezTo>
                  <a:pt x="6467374" y="1174910"/>
                  <a:pt x="6584183" y="1151683"/>
                  <a:pt x="6698361" y="1128993"/>
                </a:cubicBezTo>
                <a:cubicBezTo>
                  <a:pt x="6708985" y="1126880"/>
                  <a:pt x="6719552" y="1124786"/>
                  <a:pt x="6730118" y="1122692"/>
                </a:cubicBezTo>
                <a:lnTo>
                  <a:pt x="6729119" y="1117639"/>
                </a:lnTo>
                <a:cubicBezTo>
                  <a:pt x="6718553" y="1119733"/>
                  <a:pt x="6707967" y="1121827"/>
                  <a:pt x="6697362" y="1123941"/>
                </a:cubicBezTo>
                <a:cubicBezTo>
                  <a:pt x="6351506" y="1192682"/>
                  <a:pt x="5993892" y="1263766"/>
                  <a:pt x="5699063" y="957564"/>
                </a:cubicBezTo>
                <a:cubicBezTo>
                  <a:pt x="5659159" y="916123"/>
                  <a:pt x="5620869" y="871532"/>
                  <a:pt x="5583867" y="828439"/>
                </a:cubicBezTo>
                <a:cubicBezTo>
                  <a:pt x="5508306" y="740448"/>
                  <a:pt x="5430170" y="649479"/>
                  <a:pt x="5334282" y="580568"/>
                </a:cubicBezTo>
                <a:cubicBezTo>
                  <a:pt x="5254744" y="523518"/>
                  <a:pt x="5162660" y="481255"/>
                  <a:pt x="5060568" y="454954"/>
                </a:cubicBezTo>
                <a:cubicBezTo>
                  <a:pt x="4973421" y="432499"/>
                  <a:pt x="4878245" y="420908"/>
                  <a:pt x="4769582" y="419523"/>
                </a:cubicBezTo>
                <a:cubicBezTo>
                  <a:pt x="4618708" y="349958"/>
                  <a:pt x="4493676" y="307046"/>
                  <a:pt x="4364263" y="280402"/>
                </a:cubicBezTo>
                <a:cubicBezTo>
                  <a:pt x="4325474" y="272414"/>
                  <a:pt x="4286339" y="268287"/>
                  <a:pt x="4246993" y="267429"/>
                </a:cubicBezTo>
                <a:cubicBezTo>
                  <a:pt x="4264322" y="248897"/>
                  <a:pt x="4281728" y="230357"/>
                  <a:pt x="4299192" y="211821"/>
                </a:cubicBezTo>
                <a:cubicBezTo>
                  <a:pt x="4355042" y="210939"/>
                  <a:pt x="4410488" y="216686"/>
                  <a:pt x="4464973" y="230904"/>
                </a:cubicBezTo>
                <a:cubicBezTo>
                  <a:pt x="4626374" y="273033"/>
                  <a:pt x="4759457" y="340287"/>
                  <a:pt x="4868370" y="400513"/>
                </a:cubicBezTo>
                <a:lnTo>
                  <a:pt x="4868908" y="400807"/>
                </a:lnTo>
                <a:lnTo>
                  <a:pt x="4869503" y="400830"/>
                </a:lnTo>
                <a:cubicBezTo>
                  <a:pt x="5088848" y="409122"/>
                  <a:pt x="5262468" y="462622"/>
                  <a:pt x="5400257" y="564390"/>
                </a:cubicBezTo>
                <a:cubicBezTo>
                  <a:pt x="5490265" y="630996"/>
                  <a:pt x="5563982" y="718373"/>
                  <a:pt x="5635259" y="802887"/>
                </a:cubicBezTo>
                <a:cubicBezTo>
                  <a:pt x="5670437" y="844558"/>
                  <a:pt x="5706786" y="887651"/>
                  <a:pt x="5744711" y="927843"/>
                </a:cubicBezTo>
                <a:cubicBezTo>
                  <a:pt x="5811761" y="998851"/>
                  <a:pt x="5883825" y="1051588"/>
                  <a:pt x="5965035" y="1089090"/>
                </a:cubicBezTo>
                <a:cubicBezTo>
                  <a:pt x="6037003" y="1122346"/>
                  <a:pt x="6114275" y="1142615"/>
                  <a:pt x="6201248" y="1151087"/>
                </a:cubicBezTo>
                <a:cubicBezTo>
                  <a:pt x="6268394" y="1157619"/>
                  <a:pt x="6336444" y="1156524"/>
                  <a:pt x="6404608" y="1151068"/>
                </a:cubicBezTo>
                <a:cubicBezTo>
                  <a:pt x="6499650" y="1143441"/>
                  <a:pt x="6594923" y="1127303"/>
                  <a:pt x="6688352" y="1111491"/>
                </a:cubicBezTo>
                <a:cubicBezTo>
                  <a:pt x="6699014" y="1109685"/>
                  <a:pt x="6709676" y="1107879"/>
                  <a:pt x="6720301" y="1106092"/>
                </a:cubicBezTo>
                <a:lnTo>
                  <a:pt x="6719456" y="1101097"/>
                </a:lnTo>
                <a:cubicBezTo>
                  <a:pt x="6708831" y="1102884"/>
                  <a:pt x="6698169" y="1104690"/>
                  <a:pt x="6687507" y="1106496"/>
                </a:cubicBezTo>
                <a:cubicBezTo>
                  <a:pt x="6362322" y="1161558"/>
                  <a:pt x="6026053" y="1218464"/>
                  <a:pt x="5748400" y="924365"/>
                </a:cubicBezTo>
                <a:cubicBezTo>
                  <a:pt x="5710551" y="884289"/>
                  <a:pt x="5674260" y="841234"/>
                  <a:pt x="5639140" y="799621"/>
                </a:cubicBezTo>
                <a:cubicBezTo>
                  <a:pt x="5567671" y="714877"/>
                  <a:pt x="5493762" y="627269"/>
                  <a:pt x="5403273" y="560315"/>
                </a:cubicBezTo>
                <a:cubicBezTo>
                  <a:pt x="5328173" y="504859"/>
                  <a:pt x="5241239" y="463006"/>
                  <a:pt x="5144870" y="435917"/>
                </a:cubicBezTo>
                <a:cubicBezTo>
                  <a:pt x="5062757" y="412835"/>
                  <a:pt x="4972922" y="399708"/>
                  <a:pt x="4870291" y="395788"/>
                </a:cubicBezTo>
                <a:cubicBezTo>
                  <a:pt x="4761204" y="335478"/>
                  <a:pt x="4627931" y="268203"/>
                  <a:pt x="4466241" y="226001"/>
                </a:cubicBezTo>
                <a:cubicBezTo>
                  <a:pt x="4414772" y="212566"/>
                  <a:pt x="4360978" y="206044"/>
                  <a:pt x="4304264" y="206428"/>
                </a:cubicBezTo>
                <a:cubicBezTo>
                  <a:pt x="4321786" y="187854"/>
                  <a:pt x="4339365" y="169287"/>
                  <a:pt x="4357020" y="150750"/>
                </a:cubicBezTo>
                <a:cubicBezTo>
                  <a:pt x="4427491" y="147401"/>
                  <a:pt x="4497730" y="154675"/>
                  <a:pt x="4566720" y="176357"/>
                </a:cubicBezTo>
                <a:cubicBezTo>
                  <a:pt x="4725912" y="226395"/>
                  <a:pt x="4859321" y="305657"/>
                  <a:pt x="4968849" y="376592"/>
                </a:cubicBezTo>
                <a:lnTo>
                  <a:pt x="4969387" y="376943"/>
                </a:lnTo>
                <a:lnTo>
                  <a:pt x="4970021" y="376985"/>
                </a:lnTo>
                <a:cubicBezTo>
                  <a:pt x="5179357" y="390880"/>
                  <a:pt x="5337991" y="443955"/>
                  <a:pt x="5469247" y="544016"/>
                </a:cubicBezTo>
                <a:cubicBezTo>
                  <a:pt x="5553896" y="608691"/>
                  <a:pt x="5623386" y="692725"/>
                  <a:pt x="5690610" y="773973"/>
                </a:cubicBezTo>
                <a:cubicBezTo>
                  <a:pt x="5723846" y="814165"/>
                  <a:pt x="5758236" y="855720"/>
                  <a:pt x="5794086" y="894529"/>
                </a:cubicBezTo>
                <a:cubicBezTo>
                  <a:pt x="5911433" y="1021559"/>
                  <a:pt x="6051412" y="1094008"/>
                  <a:pt x="6222016" y="1116006"/>
                </a:cubicBezTo>
                <a:cubicBezTo>
                  <a:pt x="6303014" y="1126438"/>
                  <a:pt x="6385396" y="1125151"/>
                  <a:pt x="6467624" y="1118561"/>
                </a:cubicBezTo>
                <a:cubicBezTo>
                  <a:pt x="6538305" y="1112894"/>
                  <a:pt x="6608871" y="1103307"/>
                  <a:pt x="6678342" y="1093854"/>
                </a:cubicBezTo>
                <a:cubicBezTo>
                  <a:pt x="6689082" y="1092394"/>
                  <a:pt x="6699782" y="1090934"/>
                  <a:pt x="6710464" y="1089513"/>
                </a:cubicBezTo>
                <a:lnTo>
                  <a:pt x="6709812" y="1084575"/>
                </a:lnTo>
                <a:cubicBezTo>
                  <a:pt x="6699130" y="1086016"/>
                  <a:pt x="6688409" y="1087457"/>
                  <a:pt x="6677670" y="1088917"/>
                </a:cubicBezTo>
                <a:cubicBezTo>
                  <a:pt x="6373138" y="1130319"/>
                  <a:pt x="6058233" y="1173124"/>
                  <a:pt x="5797736" y="891167"/>
                </a:cubicBezTo>
                <a:cubicBezTo>
                  <a:pt x="5761982" y="852454"/>
                  <a:pt x="5727650" y="810937"/>
                  <a:pt x="5694432" y="770803"/>
                </a:cubicBezTo>
                <a:cubicBezTo>
                  <a:pt x="5627056" y="689324"/>
                  <a:pt x="5557355" y="605079"/>
                  <a:pt x="5472264" y="540060"/>
                </a:cubicBezTo>
                <a:cubicBezTo>
                  <a:pt x="5400602" y="485442"/>
                  <a:pt x="5321103" y="445154"/>
                  <a:pt x="5229193" y="416889"/>
                </a:cubicBezTo>
                <a:cubicBezTo>
                  <a:pt x="5152075" y="393179"/>
                  <a:pt x="5067619" y="378515"/>
                  <a:pt x="4971001" y="372063"/>
                </a:cubicBezTo>
                <a:cubicBezTo>
                  <a:pt x="4861319" y="301038"/>
                  <a:pt x="4727699" y="221746"/>
                  <a:pt x="4568200" y="171610"/>
                </a:cubicBezTo>
                <a:cubicBezTo>
                  <a:pt x="4500304" y="150269"/>
                  <a:pt x="4431256" y="142746"/>
                  <a:pt x="4361996" y="145520"/>
                </a:cubicBezTo>
                <a:cubicBezTo>
                  <a:pt x="4379345" y="127315"/>
                  <a:pt x="4396770" y="109140"/>
                  <a:pt x="4414273" y="91008"/>
                </a:cubicBezTo>
                <a:cubicBezTo>
                  <a:pt x="4500535" y="83327"/>
                  <a:pt x="4585683" y="91521"/>
                  <a:pt x="4668468" y="121810"/>
                </a:cubicBezTo>
                <a:cubicBezTo>
                  <a:pt x="4825911" y="179414"/>
                  <a:pt x="4954171" y="266810"/>
                  <a:pt x="5069329" y="352671"/>
                </a:cubicBezTo>
                <a:lnTo>
                  <a:pt x="5069866" y="353076"/>
                </a:lnTo>
                <a:lnTo>
                  <a:pt x="5070558" y="353143"/>
                </a:lnTo>
                <a:cubicBezTo>
                  <a:pt x="5266790" y="372525"/>
                  <a:pt x="5415396" y="426703"/>
                  <a:pt x="5538219" y="523643"/>
                </a:cubicBezTo>
                <a:cubicBezTo>
                  <a:pt x="5617507" y="586394"/>
                  <a:pt x="5682809" y="667058"/>
                  <a:pt x="5745960" y="745078"/>
                </a:cubicBezTo>
                <a:cubicBezTo>
                  <a:pt x="5777275" y="783790"/>
                  <a:pt x="5809686" y="823809"/>
                  <a:pt x="5843441" y="861234"/>
                </a:cubicBezTo>
                <a:cubicBezTo>
                  <a:pt x="5953086" y="982809"/>
                  <a:pt x="6083708" y="1054643"/>
                  <a:pt x="6242785" y="1080848"/>
                </a:cubicBezTo>
                <a:cubicBezTo>
                  <a:pt x="6346511" y="1097927"/>
                  <a:pt x="6452657" y="1094661"/>
                  <a:pt x="6557517" y="1086246"/>
                </a:cubicBezTo>
                <a:cubicBezTo>
                  <a:pt x="6594693" y="1083269"/>
                  <a:pt x="6631695" y="1079657"/>
                  <a:pt x="6668370" y="1076045"/>
                </a:cubicBezTo>
                <a:cubicBezTo>
                  <a:pt x="6679149" y="1074988"/>
                  <a:pt x="6689908" y="1073931"/>
                  <a:pt x="6700628" y="1072913"/>
                </a:cubicBezTo>
                <a:lnTo>
                  <a:pt x="6700167" y="1068033"/>
                </a:lnTo>
                <a:cubicBezTo>
                  <a:pt x="6689428" y="1069071"/>
                  <a:pt x="6678688" y="1070127"/>
                  <a:pt x="6667890" y="1071184"/>
                </a:cubicBezTo>
                <a:cubicBezTo>
                  <a:pt x="6384013" y="1099003"/>
                  <a:pt x="6090432" y="1127764"/>
                  <a:pt x="5847073" y="857968"/>
                </a:cubicBezTo>
                <a:cubicBezTo>
                  <a:pt x="5813394" y="820620"/>
                  <a:pt x="5781041" y="780659"/>
                  <a:pt x="5749764" y="742004"/>
                </a:cubicBezTo>
                <a:cubicBezTo>
                  <a:pt x="5686441" y="663772"/>
                  <a:pt x="5620966" y="582895"/>
                  <a:pt x="5541254" y="519810"/>
                </a:cubicBezTo>
                <a:cubicBezTo>
                  <a:pt x="5474108" y="466812"/>
                  <a:pt x="5399603" y="426925"/>
                  <a:pt x="5313495" y="397863"/>
                </a:cubicBezTo>
                <a:cubicBezTo>
                  <a:pt x="5241411" y="373535"/>
                  <a:pt x="5162315" y="357335"/>
                  <a:pt x="5071711" y="348346"/>
                </a:cubicBezTo>
                <a:cubicBezTo>
                  <a:pt x="4956400" y="262395"/>
                  <a:pt x="4827928" y="174945"/>
                  <a:pt x="4670159" y="117219"/>
                </a:cubicBezTo>
                <a:cubicBezTo>
                  <a:pt x="4592465" y="88792"/>
                  <a:pt x="4509661" y="78139"/>
                  <a:pt x="4419844" y="85236"/>
                </a:cubicBezTo>
                <a:cubicBezTo>
                  <a:pt x="4437269" y="67217"/>
                  <a:pt x="4454753" y="49244"/>
                  <a:pt x="4472332" y="31333"/>
                </a:cubicBezTo>
                <a:cubicBezTo>
                  <a:pt x="4573272" y="18301"/>
                  <a:pt x="4673175" y="26891"/>
                  <a:pt x="4770253" y="67259"/>
                </a:cubicBezTo>
                <a:cubicBezTo>
                  <a:pt x="4927024" y="132460"/>
                  <a:pt x="5054958" y="231469"/>
                  <a:pt x="5169846" y="328748"/>
                </a:cubicBezTo>
                <a:lnTo>
                  <a:pt x="5170365" y="329201"/>
                </a:lnTo>
                <a:lnTo>
                  <a:pt x="5171056" y="329295"/>
                </a:lnTo>
                <a:cubicBezTo>
                  <a:pt x="5354225" y="354165"/>
                  <a:pt x="5492802" y="409450"/>
                  <a:pt x="5607191" y="503267"/>
                </a:cubicBezTo>
                <a:cubicBezTo>
                  <a:pt x="5681157" y="564090"/>
                  <a:pt x="5742251" y="641409"/>
                  <a:pt x="5801329" y="716183"/>
                </a:cubicBezTo>
                <a:cubicBezTo>
                  <a:pt x="5830743" y="753397"/>
                  <a:pt x="5861155" y="791879"/>
                  <a:pt x="5892817" y="827940"/>
                </a:cubicBezTo>
                <a:cubicBezTo>
                  <a:pt x="5994756" y="944000"/>
                  <a:pt x="6116042" y="1015200"/>
                  <a:pt x="6263591" y="1045594"/>
                </a:cubicBezTo>
                <a:cubicBezTo>
                  <a:pt x="6393945" y="1072433"/>
                  <a:pt x="6528411" y="1065113"/>
                  <a:pt x="6658458" y="1058043"/>
                </a:cubicBezTo>
                <a:cubicBezTo>
                  <a:pt x="6669255" y="1057448"/>
                  <a:pt x="6680033" y="1056871"/>
                  <a:pt x="6690772" y="1056314"/>
                </a:cubicBezTo>
                <a:lnTo>
                  <a:pt x="6690523" y="1051511"/>
                </a:lnTo>
                <a:cubicBezTo>
                  <a:pt x="6679783" y="1052068"/>
                  <a:pt x="6669005" y="1052664"/>
                  <a:pt x="6658188" y="1053259"/>
                </a:cubicBezTo>
                <a:cubicBezTo>
                  <a:pt x="6394906" y="1067572"/>
                  <a:pt x="6122671" y="1082385"/>
                  <a:pt x="5896429" y="824770"/>
                </a:cubicBezTo>
                <a:cubicBezTo>
                  <a:pt x="5864844" y="788805"/>
                  <a:pt x="5834470" y="750381"/>
                  <a:pt x="5805094" y="713205"/>
                </a:cubicBezTo>
                <a:cubicBezTo>
                  <a:pt x="5745863" y="638239"/>
                  <a:pt x="5684596" y="560707"/>
                  <a:pt x="5610245" y="499553"/>
                </a:cubicBezTo>
                <a:cubicBezTo>
                  <a:pt x="5495280" y="405268"/>
                  <a:pt x="5356127" y="349674"/>
                  <a:pt x="5172402" y="324631"/>
                </a:cubicBezTo>
                <a:cubicBezTo>
                  <a:pt x="5057360" y="227243"/>
                  <a:pt x="4929233" y="128172"/>
                  <a:pt x="4772098" y="62822"/>
                </a:cubicBezTo>
                <a:cubicBezTo>
                  <a:pt x="4681782" y="25264"/>
                  <a:pt x="4584607" y="12985"/>
                  <a:pt x="4477711" y="25865"/>
                </a:cubicBezTo>
                <a:close/>
                <a:moveTo>
                  <a:pt x="4851417" y="0"/>
                </a:moveTo>
                <a:lnTo>
                  <a:pt x="4837396" y="0"/>
                </a:lnTo>
                <a:lnTo>
                  <a:pt x="4872039" y="12707"/>
                </a:lnTo>
                <a:cubicBezTo>
                  <a:pt x="5036533" y="89077"/>
                  <a:pt x="5163890" y="203539"/>
                  <a:pt x="5270364" y="304834"/>
                </a:cubicBezTo>
                <a:lnTo>
                  <a:pt x="5270882" y="305322"/>
                </a:lnTo>
                <a:lnTo>
                  <a:pt x="5271575" y="305443"/>
                </a:lnTo>
                <a:cubicBezTo>
                  <a:pt x="5441640" y="335818"/>
                  <a:pt x="5570207" y="392203"/>
                  <a:pt x="5676181" y="482890"/>
                </a:cubicBezTo>
                <a:cubicBezTo>
                  <a:pt x="5744787" y="541793"/>
                  <a:pt x="5801694" y="615780"/>
                  <a:pt x="5856736" y="687326"/>
                </a:cubicBezTo>
                <a:cubicBezTo>
                  <a:pt x="5884210" y="723022"/>
                  <a:pt x="5912605" y="759967"/>
                  <a:pt x="5942173" y="794626"/>
                </a:cubicBezTo>
                <a:cubicBezTo>
                  <a:pt x="6036427" y="905192"/>
                  <a:pt x="6148376" y="975700"/>
                  <a:pt x="6284417" y="1010224"/>
                </a:cubicBezTo>
                <a:cubicBezTo>
                  <a:pt x="6404627" y="1040714"/>
                  <a:pt x="6528622" y="1040253"/>
                  <a:pt x="6648544" y="1039811"/>
                </a:cubicBezTo>
                <a:cubicBezTo>
                  <a:pt x="6659360" y="1039772"/>
                  <a:pt x="6670158" y="1039715"/>
                  <a:pt x="6680916" y="1039715"/>
                </a:cubicBezTo>
                <a:lnTo>
                  <a:pt x="6680916" y="1034989"/>
                </a:lnTo>
                <a:cubicBezTo>
                  <a:pt x="6670158" y="1035008"/>
                  <a:pt x="6659360" y="1035046"/>
                  <a:pt x="6648525" y="1035085"/>
                </a:cubicBezTo>
                <a:cubicBezTo>
                  <a:pt x="6405857" y="1035988"/>
                  <a:pt x="6154927" y="1036929"/>
                  <a:pt x="5945766" y="791571"/>
                </a:cubicBezTo>
                <a:cubicBezTo>
                  <a:pt x="5916275" y="756989"/>
                  <a:pt x="5887917" y="720102"/>
                  <a:pt x="5860483" y="684444"/>
                </a:cubicBezTo>
                <a:cubicBezTo>
                  <a:pt x="5805286" y="612707"/>
                  <a:pt x="5748246" y="538530"/>
                  <a:pt x="5679255" y="479307"/>
                </a:cubicBezTo>
                <a:cubicBezTo>
                  <a:pt x="5572743" y="388171"/>
                  <a:pt x="5443696" y="331482"/>
                  <a:pt x="5273111" y="300923"/>
                </a:cubicBezTo>
                <a:cubicBezTo>
                  <a:pt x="5166464" y="199489"/>
                  <a:pt x="5038896" y="84975"/>
                  <a:pt x="4874018" y="8426"/>
                </a:cubicBezTo>
                <a:close/>
                <a:moveTo>
                  <a:pt x="5052357" y="0"/>
                </a:moveTo>
                <a:lnTo>
                  <a:pt x="5043371" y="0"/>
                </a:lnTo>
                <a:lnTo>
                  <a:pt x="5090578" y="28404"/>
                </a:lnTo>
                <a:cubicBezTo>
                  <a:pt x="5200683" y="104793"/>
                  <a:pt x="5291666" y="196944"/>
                  <a:pt x="5370901" y="280912"/>
                </a:cubicBezTo>
                <a:lnTo>
                  <a:pt x="5371381" y="281424"/>
                </a:lnTo>
                <a:lnTo>
                  <a:pt x="5372072" y="281580"/>
                </a:lnTo>
                <a:cubicBezTo>
                  <a:pt x="5529036" y="317465"/>
                  <a:pt x="5647575" y="374957"/>
                  <a:pt x="5745153" y="462504"/>
                </a:cubicBezTo>
                <a:cubicBezTo>
                  <a:pt x="5808456" y="519495"/>
                  <a:pt x="5861174" y="590140"/>
                  <a:pt x="5912163" y="658450"/>
                </a:cubicBezTo>
                <a:cubicBezTo>
                  <a:pt x="5937696" y="692667"/>
                  <a:pt x="5964094" y="728037"/>
                  <a:pt x="5991548" y="761331"/>
                </a:cubicBezTo>
                <a:cubicBezTo>
                  <a:pt x="6078098" y="866345"/>
                  <a:pt x="6180729" y="936142"/>
                  <a:pt x="6305281" y="974720"/>
                </a:cubicBezTo>
                <a:cubicBezTo>
                  <a:pt x="6415366" y="1008803"/>
                  <a:pt x="6528910" y="1015142"/>
                  <a:pt x="6638727" y="1021252"/>
                </a:cubicBezTo>
                <a:cubicBezTo>
                  <a:pt x="6649524" y="1021867"/>
                  <a:pt x="6660302" y="1022462"/>
                  <a:pt x="6671041" y="1023096"/>
                </a:cubicBezTo>
                <a:lnTo>
                  <a:pt x="6671310" y="1018466"/>
                </a:lnTo>
                <a:cubicBezTo>
                  <a:pt x="6660571" y="1017851"/>
                  <a:pt x="6649793" y="1017236"/>
                  <a:pt x="6638976" y="1016641"/>
                </a:cubicBezTo>
                <a:cubicBezTo>
                  <a:pt x="6416884" y="1004249"/>
                  <a:pt x="6187242" y="991454"/>
                  <a:pt x="5995121" y="758373"/>
                </a:cubicBezTo>
                <a:cubicBezTo>
                  <a:pt x="5967744" y="725174"/>
                  <a:pt x="5941366" y="689843"/>
                  <a:pt x="5915871" y="655684"/>
                </a:cubicBezTo>
                <a:cubicBezTo>
                  <a:pt x="5864748" y="587191"/>
                  <a:pt x="5811895" y="516358"/>
                  <a:pt x="5748246" y="459062"/>
                </a:cubicBezTo>
                <a:cubicBezTo>
                  <a:pt x="5650206" y="371091"/>
                  <a:pt x="5531206" y="313303"/>
                  <a:pt x="5373802" y="277227"/>
                </a:cubicBezTo>
                <a:cubicBezTo>
                  <a:pt x="5294422" y="193142"/>
                  <a:pt x="5203285" y="100920"/>
                  <a:pt x="5092949" y="24416"/>
                </a:cubicBezTo>
                <a:close/>
                <a:moveTo>
                  <a:pt x="5222538" y="0"/>
                </a:moveTo>
                <a:lnTo>
                  <a:pt x="5215546" y="0"/>
                </a:lnTo>
                <a:lnTo>
                  <a:pt x="5296418" y="68905"/>
                </a:lnTo>
                <a:cubicBezTo>
                  <a:pt x="5361588" y="130398"/>
                  <a:pt x="5419133" y="195692"/>
                  <a:pt x="5471457" y="257004"/>
                </a:cubicBezTo>
                <a:lnTo>
                  <a:pt x="5471918" y="257523"/>
                </a:lnTo>
                <a:lnTo>
                  <a:pt x="5472552" y="257713"/>
                </a:lnTo>
                <a:cubicBezTo>
                  <a:pt x="5616374" y="299104"/>
                  <a:pt x="5724922" y="357698"/>
                  <a:pt x="5814124" y="442116"/>
                </a:cubicBezTo>
                <a:cubicBezTo>
                  <a:pt x="5872125" y="497203"/>
                  <a:pt x="5920674" y="564532"/>
                  <a:pt x="5967648" y="629652"/>
                </a:cubicBezTo>
                <a:cubicBezTo>
                  <a:pt x="5991221" y="662331"/>
                  <a:pt x="6015602" y="696126"/>
                  <a:pt x="6040904" y="728018"/>
                </a:cubicBezTo>
                <a:cubicBezTo>
                  <a:pt x="6119789" y="827440"/>
                  <a:pt x="6213102" y="896469"/>
                  <a:pt x="6326165" y="939024"/>
                </a:cubicBezTo>
                <a:cubicBezTo>
                  <a:pt x="6426125" y="976642"/>
                  <a:pt x="6529218" y="989725"/>
                  <a:pt x="6628928" y="1002347"/>
                </a:cubicBezTo>
                <a:cubicBezTo>
                  <a:pt x="6639706" y="1003711"/>
                  <a:pt x="6650446" y="1005075"/>
                  <a:pt x="6661147" y="1006459"/>
                </a:cubicBezTo>
                <a:lnTo>
                  <a:pt x="6661743" y="1001963"/>
                </a:lnTo>
                <a:cubicBezTo>
                  <a:pt x="6651022" y="1000580"/>
                  <a:pt x="6640283" y="999216"/>
                  <a:pt x="6629504" y="997852"/>
                </a:cubicBezTo>
                <a:cubicBezTo>
                  <a:pt x="6427970" y="972300"/>
                  <a:pt x="6219577" y="945902"/>
                  <a:pt x="6044457" y="725193"/>
                </a:cubicBezTo>
                <a:cubicBezTo>
                  <a:pt x="6019213" y="693378"/>
                  <a:pt x="5994872" y="659623"/>
                  <a:pt x="5971337" y="626981"/>
                </a:cubicBezTo>
                <a:cubicBezTo>
                  <a:pt x="5924248" y="561704"/>
                  <a:pt x="5875564" y="494202"/>
                  <a:pt x="5817256" y="438820"/>
                </a:cubicBezTo>
                <a:cubicBezTo>
                  <a:pt x="5727631" y="354010"/>
                  <a:pt x="5618698" y="295123"/>
                  <a:pt x="5474473" y="253538"/>
                </a:cubicBezTo>
                <a:cubicBezTo>
                  <a:pt x="5422063" y="192139"/>
                  <a:pt x="5364426" y="126780"/>
                  <a:pt x="5299132" y="65213"/>
                </a:cubicBezTo>
                <a:close/>
                <a:moveTo>
                  <a:pt x="5374107" y="0"/>
                </a:moveTo>
                <a:lnTo>
                  <a:pt x="5367546" y="0"/>
                </a:lnTo>
                <a:lnTo>
                  <a:pt x="5398460" y="28680"/>
                </a:lnTo>
                <a:cubicBezTo>
                  <a:pt x="5463330" y="95507"/>
                  <a:pt x="5520294" y="166468"/>
                  <a:pt x="5572032" y="233102"/>
                </a:cubicBezTo>
                <a:lnTo>
                  <a:pt x="5572435" y="233617"/>
                </a:lnTo>
                <a:lnTo>
                  <a:pt x="5573031" y="233832"/>
                </a:lnTo>
                <a:cubicBezTo>
                  <a:pt x="5703712" y="280733"/>
                  <a:pt x="5802232" y="340436"/>
                  <a:pt x="5883095" y="421725"/>
                </a:cubicBezTo>
                <a:cubicBezTo>
                  <a:pt x="5935813" y="474925"/>
                  <a:pt x="5980232" y="538959"/>
                  <a:pt x="6023190" y="600891"/>
                </a:cubicBezTo>
                <a:cubicBezTo>
                  <a:pt x="6044785" y="632015"/>
                  <a:pt x="6067109" y="664214"/>
                  <a:pt x="6090260" y="694704"/>
                </a:cubicBezTo>
                <a:cubicBezTo>
                  <a:pt x="6249412" y="904289"/>
                  <a:pt x="6437422" y="944288"/>
                  <a:pt x="6619227" y="982981"/>
                </a:cubicBezTo>
                <a:cubicBezTo>
                  <a:pt x="6629928" y="985268"/>
                  <a:pt x="6640610" y="987535"/>
                  <a:pt x="6651233" y="989840"/>
                </a:cubicBezTo>
                <a:lnTo>
                  <a:pt x="6652175" y="985479"/>
                </a:lnTo>
                <a:cubicBezTo>
                  <a:pt x="6641550" y="983173"/>
                  <a:pt x="6630869" y="980907"/>
                  <a:pt x="6620149" y="978620"/>
                </a:cubicBezTo>
                <a:cubicBezTo>
                  <a:pt x="6439132" y="940100"/>
                  <a:pt x="6251968" y="900273"/>
                  <a:pt x="6093814" y="692014"/>
                </a:cubicBezTo>
                <a:cubicBezTo>
                  <a:pt x="6070721" y="661601"/>
                  <a:pt x="6048415" y="629440"/>
                  <a:pt x="6026840" y="598336"/>
                </a:cubicBezTo>
                <a:cubicBezTo>
                  <a:pt x="5983786" y="536262"/>
                  <a:pt x="5939252" y="472064"/>
                  <a:pt x="5886265" y="418585"/>
                </a:cubicBezTo>
                <a:cubicBezTo>
                  <a:pt x="5805017" y="336936"/>
                  <a:pt x="5706172" y="276962"/>
                  <a:pt x="5575145" y="229863"/>
                </a:cubicBezTo>
                <a:cubicBezTo>
                  <a:pt x="5523320" y="163133"/>
                  <a:pt x="5466265" y="92094"/>
                  <a:pt x="5401268" y="25180"/>
                </a:cubicBezTo>
                <a:close/>
                <a:moveTo>
                  <a:pt x="5515110" y="0"/>
                </a:moveTo>
                <a:lnTo>
                  <a:pt x="5509615" y="0"/>
                </a:lnTo>
                <a:lnTo>
                  <a:pt x="5672608" y="209210"/>
                </a:lnTo>
                <a:lnTo>
                  <a:pt x="5672954" y="209694"/>
                </a:lnTo>
                <a:lnTo>
                  <a:pt x="5673511" y="209938"/>
                </a:lnTo>
                <a:cubicBezTo>
                  <a:pt x="5790973" y="262339"/>
                  <a:pt x="5879484" y="323157"/>
                  <a:pt x="5952067" y="401327"/>
                </a:cubicBezTo>
                <a:cubicBezTo>
                  <a:pt x="5999540" y="452675"/>
                  <a:pt x="6039828" y="513447"/>
                  <a:pt x="6078809" y="572221"/>
                </a:cubicBezTo>
                <a:cubicBezTo>
                  <a:pt x="6098405" y="601775"/>
                  <a:pt x="6118655" y="632341"/>
                  <a:pt x="6139634" y="661390"/>
                </a:cubicBezTo>
                <a:cubicBezTo>
                  <a:pt x="6281708" y="858276"/>
                  <a:pt x="6448412" y="911532"/>
                  <a:pt x="6609639" y="963020"/>
                </a:cubicBezTo>
                <a:cubicBezTo>
                  <a:pt x="6620226" y="966401"/>
                  <a:pt x="6630792" y="969763"/>
                  <a:pt x="6641301" y="973164"/>
                </a:cubicBezTo>
                <a:lnTo>
                  <a:pt x="6642646" y="969014"/>
                </a:lnTo>
                <a:cubicBezTo>
                  <a:pt x="6632118" y="965614"/>
                  <a:pt x="6621570" y="962232"/>
                  <a:pt x="6610965" y="958851"/>
                </a:cubicBezTo>
                <a:cubicBezTo>
                  <a:pt x="6450428" y="907574"/>
                  <a:pt x="6284417" y="854568"/>
                  <a:pt x="6143170" y="658835"/>
                </a:cubicBezTo>
                <a:cubicBezTo>
                  <a:pt x="6122248" y="629863"/>
                  <a:pt x="6102018" y="599335"/>
                  <a:pt x="6082440" y="569808"/>
                </a:cubicBezTo>
                <a:cubicBezTo>
                  <a:pt x="6043382" y="510890"/>
                  <a:pt x="6002979" y="449966"/>
                  <a:pt x="5955275" y="398359"/>
                </a:cubicBezTo>
                <a:cubicBezTo>
                  <a:pt x="5882384" y="319860"/>
                  <a:pt x="5793587" y="258791"/>
                  <a:pt x="5675836" y="206194"/>
                </a:cubicBezTo>
                <a:close/>
                <a:moveTo>
                  <a:pt x="5647698" y="0"/>
                </a:moveTo>
                <a:lnTo>
                  <a:pt x="5642311" y="0"/>
                </a:lnTo>
                <a:lnTo>
                  <a:pt x="5693265" y="66910"/>
                </a:lnTo>
                <a:cubicBezTo>
                  <a:pt x="5721500" y="106820"/>
                  <a:pt x="5748005" y="146699"/>
                  <a:pt x="5773202" y="185324"/>
                </a:cubicBezTo>
                <a:lnTo>
                  <a:pt x="5773491" y="185766"/>
                </a:lnTo>
                <a:lnTo>
                  <a:pt x="5773951" y="186025"/>
                </a:lnTo>
                <a:cubicBezTo>
                  <a:pt x="5839522" y="222434"/>
                  <a:pt x="5936486" y="282254"/>
                  <a:pt x="6021038" y="380922"/>
                </a:cubicBezTo>
                <a:cubicBezTo>
                  <a:pt x="6063305" y="430461"/>
                  <a:pt x="6099501" y="488030"/>
                  <a:pt x="6134524" y="543704"/>
                </a:cubicBezTo>
                <a:cubicBezTo>
                  <a:pt x="6152084" y="571633"/>
                  <a:pt x="6170259" y="600507"/>
                  <a:pt x="6188991" y="628057"/>
                </a:cubicBezTo>
                <a:cubicBezTo>
                  <a:pt x="6314099" y="812128"/>
                  <a:pt x="6459535" y="878275"/>
                  <a:pt x="6600187" y="942252"/>
                </a:cubicBezTo>
                <a:cubicBezTo>
                  <a:pt x="6610620" y="946997"/>
                  <a:pt x="6620994" y="951723"/>
                  <a:pt x="6631350" y="956469"/>
                </a:cubicBezTo>
                <a:lnTo>
                  <a:pt x="6633136" y="952588"/>
                </a:lnTo>
                <a:cubicBezTo>
                  <a:pt x="6622780" y="947823"/>
                  <a:pt x="6612387" y="943097"/>
                  <a:pt x="6601955" y="938352"/>
                </a:cubicBezTo>
                <a:cubicBezTo>
                  <a:pt x="6461840" y="874625"/>
                  <a:pt x="6316963" y="808728"/>
                  <a:pt x="6192526" y="625655"/>
                </a:cubicBezTo>
                <a:cubicBezTo>
                  <a:pt x="6173832" y="598163"/>
                  <a:pt x="6155696" y="569324"/>
                  <a:pt x="6138136" y="541424"/>
                </a:cubicBezTo>
                <a:cubicBezTo>
                  <a:pt x="6103036" y="485620"/>
                  <a:pt x="6066763" y="427917"/>
                  <a:pt x="6024285" y="378140"/>
                </a:cubicBezTo>
                <a:cubicBezTo>
                  <a:pt x="5939483" y="279175"/>
                  <a:pt x="5842347" y="219133"/>
                  <a:pt x="5776507" y="182536"/>
                </a:cubicBezTo>
                <a:cubicBezTo>
                  <a:pt x="5751267" y="143854"/>
                  <a:pt x="5724716" y="103919"/>
                  <a:pt x="5696429" y="63955"/>
                </a:cubicBezTo>
                <a:close/>
                <a:moveTo>
                  <a:pt x="5775534" y="0"/>
                </a:moveTo>
                <a:lnTo>
                  <a:pt x="5770255" y="0"/>
                </a:lnTo>
                <a:lnTo>
                  <a:pt x="5794927" y="34916"/>
                </a:lnTo>
                <a:cubicBezTo>
                  <a:pt x="5822842" y="77561"/>
                  <a:pt x="5848975" y="120172"/>
                  <a:pt x="5873797" y="161441"/>
                </a:cubicBezTo>
                <a:lnTo>
                  <a:pt x="5874027" y="161822"/>
                </a:lnTo>
                <a:lnTo>
                  <a:pt x="5874393" y="162079"/>
                </a:lnTo>
                <a:cubicBezTo>
                  <a:pt x="5966496" y="226199"/>
                  <a:pt x="6032988" y="287398"/>
                  <a:pt x="6089991" y="360505"/>
                </a:cubicBezTo>
                <a:cubicBezTo>
                  <a:pt x="6127128" y="408336"/>
                  <a:pt x="6159308" y="462816"/>
                  <a:pt x="6190432" y="515503"/>
                </a:cubicBezTo>
                <a:cubicBezTo>
                  <a:pt x="6205916" y="541695"/>
                  <a:pt x="6221901" y="568776"/>
                  <a:pt x="6238327" y="594737"/>
                </a:cubicBezTo>
                <a:cubicBezTo>
                  <a:pt x="6346549" y="765789"/>
                  <a:pt x="6470813" y="844404"/>
                  <a:pt x="6590966" y="920446"/>
                </a:cubicBezTo>
                <a:cubicBezTo>
                  <a:pt x="6601148" y="926882"/>
                  <a:pt x="6611273" y="933280"/>
                  <a:pt x="6621359" y="939735"/>
                </a:cubicBezTo>
                <a:lnTo>
                  <a:pt x="6623626" y="936200"/>
                </a:lnTo>
                <a:cubicBezTo>
                  <a:pt x="6613540" y="929745"/>
                  <a:pt x="6603395" y="923328"/>
                  <a:pt x="6593213" y="916892"/>
                </a:cubicBezTo>
                <a:cubicBezTo>
                  <a:pt x="6473445" y="841119"/>
                  <a:pt x="6349603" y="762734"/>
                  <a:pt x="6241882" y="592495"/>
                </a:cubicBezTo>
                <a:cubicBezTo>
                  <a:pt x="6225494" y="566588"/>
                  <a:pt x="6209509" y="539533"/>
                  <a:pt x="6194044" y="513368"/>
                </a:cubicBezTo>
                <a:cubicBezTo>
                  <a:pt x="6162862" y="460570"/>
                  <a:pt x="6130605" y="405975"/>
                  <a:pt x="6093295" y="357927"/>
                </a:cubicBezTo>
                <a:cubicBezTo>
                  <a:pt x="6036101" y="284571"/>
                  <a:pt x="5969435" y="223170"/>
                  <a:pt x="5877159" y="158890"/>
                </a:cubicBezTo>
                <a:cubicBezTo>
                  <a:pt x="5851963" y="116997"/>
                  <a:pt x="5825479" y="73799"/>
                  <a:pt x="5797225" y="30649"/>
                </a:cubicBezTo>
                <a:close/>
                <a:moveTo>
                  <a:pt x="5882538" y="0"/>
                </a:moveTo>
                <a:lnTo>
                  <a:pt x="5877641" y="0"/>
                </a:lnTo>
                <a:lnTo>
                  <a:pt x="5907884" y="46467"/>
                </a:lnTo>
                <a:cubicBezTo>
                  <a:pt x="5929219" y="78016"/>
                  <a:pt x="5951318" y="108884"/>
                  <a:pt x="5974603" y="137849"/>
                </a:cubicBezTo>
                <a:cubicBezTo>
                  <a:pt x="5997388" y="166204"/>
                  <a:pt x="6023459" y="191869"/>
                  <a:pt x="6051048" y="219052"/>
                </a:cubicBezTo>
                <a:cubicBezTo>
                  <a:pt x="6088051" y="255496"/>
                  <a:pt x="6126301" y="293184"/>
                  <a:pt x="6158943" y="340073"/>
                </a:cubicBezTo>
                <a:cubicBezTo>
                  <a:pt x="6191065" y="386399"/>
                  <a:pt x="6219326" y="438003"/>
                  <a:pt x="6246665" y="487905"/>
                </a:cubicBezTo>
                <a:cubicBezTo>
                  <a:pt x="6259941" y="512154"/>
                  <a:pt x="6273677" y="537226"/>
                  <a:pt x="6287683" y="561395"/>
                </a:cubicBezTo>
                <a:cubicBezTo>
                  <a:pt x="6379171" y="719199"/>
                  <a:pt x="6482321" y="809669"/>
                  <a:pt x="6582090" y="897161"/>
                </a:cubicBezTo>
                <a:cubicBezTo>
                  <a:pt x="6591907" y="905768"/>
                  <a:pt x="6601667" y="914337"/>
                  <a:pt x="6611407" y="922944"/>
                </a:cubicBezTo>
                <a:lnTo>
                  <a:pt x="6614116" y="919870"/>
                </a:lnTo>
                <a:cubicBezTo>
                  <a:pt x="6604395" y="911263"/>
                  <a:pt x="6594616" y="902675"/>
                  <a:pt x="6584798" y="894068"/>
                </a:cubicBezTo>
                <a:cubicBezTo>
                  <a:pt x="6485280" y="806807"/>
                  <a:pt x="6382379" y="716567"/>
                  <a:pt x="6291237" y="559337"/>
                </a:cubicBezTo>
                <a:cubicBezTo>
                  <a:pt x="6277251" y="535209"/>
                  <a:pt x="6263534" y="510158"/>
                  <a:pt x="6250258" y="485933"/>
                </a:cubicBezTo>
                <a:cubicBezTo>
                  <a:pt x="6222880" y="435936"/>
                  <a:pt x="6194562" y="384236"/>
                  <a:pt x="6162324" y="337728"/>
                </a:cubicBezTo>
                <a:cubicBezTo>
                  <a:pt x="6129452" y="290525"/>
                  <a:pt x="6091066" y="252700"/>
                  <a:pt x="6053929" y="216123"/>
                </a:cubicBezTo>
                <a:cubicBezTo>
                  <a:pt x="6026418" y="189034"/>
                  <a:pt x="6000443" y="163443"/>
                  <a:pt x="5977792" y="135274"/>
                </a:cubicBezTo>
                <a:cubicBezTo>
                  <a:pt x="5954584" y="106397"/>
                  <a:pt x="5932538" y="75597"/>
                  <a:pt x="5911244" y="44105"/>
                </a:cubicBezTo>
                <a:close/>
                <a:moveTo>
                  <a:pt x="6249676" y="0"/>
                </a:moveTo>
                <a:lnTo>
                  <a:pt x="6245414" y="0"/>
                </a:lnTo>
                <a:lnTo>
                  <a:pt x="6276233" y="65976"/>
                </a:lnTo>
                <a:cubicBezTo>
                  <a:pt x="6384531" y="307985"/>
                  <a:pt x="6473560" y="562772"/>
                  <a:pt x="6559649" y="809170"/>
                </a:cubicBezTo>
                <a:cubicBezTo>
                  <a:pt x="6564165" y="822118"/>
                  <a:pt x="6568698" y="835048"/>
                  <a:pt x="6573213" y="847978"/>
                </a:cubicBezTo>
                <a:cubicBezTo>
                  <a:pt x="6572060" y="845884"/>
                  <a:pt x="6570889" y="843809"/>
                  <a:pt x="6569736" y="841696"/>
                </a:cubicBezTo>
                <a:cubicBezTo>
                  <a:pt x="6510178" y="734338"/>
                  <a:pt x="6448604" y="623331"/>
                  <a:pt x="6389969" y="493073"/>
                </a:cubicBezTo>
                <a:cubicBezTo>
                  <a:pt x="6382168" y="475741"/>
                  <a:pt x="6374330" y="458009"/>
                  <a:pt x="6366740" y="440864"/>
                </a:cubicBezTo>
                <a:cubicBezTo>
                  <a:pt x="6345684" y="393245"/>
                  <a:pt x="6323898" y="344004"/>
                  <a:pt x="6300363" y="297397"/>
                </a:cubicBezTo>
                <a:cubicBezTo>
                  <a:pt x="6277481" y="252191"/>
                  <a:pt x="6251795" y="209898"/>
                  <a:pt x="6226972" y="169001"/>
                </a:cubicBezTo>
                <a:cubicBezTo>
                  <a:pt x="6210143" y="141284"/>
                  <a:pt x="6194255" y="115105"/>
                  <a:pt x="6179116" y="88026"/>
                </a:cubicBezTo>
                <a:lnTo>
                  <a:pt x="6131107" y="0"/>
                </a:lnTo>
                <a:lnTo>
                  <a:pt x="6126631" y="0"/>
                </a:lnTo>
                <a:lnTo>
                  <a:pt x="6175677" y="89943"/>
                </a:lnTo>
                <a:cubicBezTo>
                  <a:pt x="6190854" y="117084"/>
                  <a:pt x="6206762" y="143295"/>
                  <a:pt x="6223610" y="171039"/>
                </a:cubicBezTo>
                <a:cubicBezTo>
                  <a:pt x="6248395" y="211877"/>
                  <a:pt x="6274042" y="254101"/>
                  <a:pt x="6296847" y="299171"/>
                </a:cubicBezTo>
                <a:cubicBezTo>
                  <a:pt x="6320343" y="345687"/>
                  <a:pt x="6342111" y="394878"/>
                  <a:pt x="6363149" y="442451"/>
                </a:cubicBezTo>
                <a:cubicBezTo>
                  <a:pt x="6370737" y="459605"/>
                  <a:pt x="6378575" y="477344"/>
                  <a:pt x="6386395" y="494685"/>
                </a:cubicBezTo>
                <a:cubicBezTo>
                  <a:pt x="6445088" y="625079"/>
                  <a:pt x="6506721" y="736183"/>
                  <a:pt x="6566297" y="843598"/>
                </a:cubicBezTo>
                <a:cubicBezTo>
                  <a:pt x="6571177" y="852416"/>
                  <a:pt x="6576038" y="861196"/>
                  <a:pt x="6580898" y="869976"/>
                </a:cubicBezTo>
                <a:cubicBezTo>
                  <a:pt x="6581186" y="870783"/>
                  <a:pt x="6581455" y="871570"/>
                  <a:pt x="6581743" y="872358"/>
                </a:cubicBezTo>
                <a:lnTo>
                  <a:pt x="6582147" y="872224"/>
                </a:lnTo>
                <a:cubicBezTo>
                  <a:pt x="6584260" y="876047"/>
                  <a:pt x="6586393" y="879870"/>
                  <a:pt x="6588506" y="883693"/>
                </a:cubicBezTo>
                <a:cubicBezTo>
                  <a:pt x="6584625" y="878909"/>
                  <a:pt x="6580764" y="874126"/>
                  <a:pt x="6576883" y="869323"/>
                </a:cubicBezTo>
                <a:cubicBezTo>
                  <a:pt x="6497479" y="771399"/>
                  <a:pt x="6415348" y="670132"/>
                  <a:pt x="6340613" y="526202"/>
                </a:cubicBezTo>
                <a:cubicBezTo>
                  <a:pt x="6329277" y="504402"/>
                  <a:pt x="6318077" y="481922"/>
                  <a:pt x="6307221" y="460182"/>
                </a:cubicBezTo>
                <a:cubicBezTo>
                  <a:pt x="6283418" y="412434"/>
                  <a:pt x="6258788" y="363061"/>
                  <a:pt x="6231334" y="317559"/>
                </a:cubicBezTo>
                <a:cubicBezTo>
                  <a:pt x="6203976" y="272351"/>
                  <a:pt x="6172449" y="233100"/>
                  <a:pt x="6141959" y="195143"/>
                </a:cubicBezTo>
                <a:cubicBezTo>
                  <a:pt x="6119212" y="166803"/>
                  <a:pt x="6097714" y="140035"/>
                  <a:pt x="6078463" y="111651"/>
                </a:cubicBezTo>
                <a:lnTo>
                  <a:pt x="6009116" y="0"/>
                </a:lnTo>
                <a:lnTo>
                  <a:pt x="6004403" y="0"/>
                </a:lnTo>
                <a:lnTo>
                  <a:pt x="6075140" y="113897"/>
                </a:lnTo>
                <a:cubicBezTo>
                  <a:pt x="6094467" y="142417"/>
                  <a:pt x="6116023" y="169247"/>
                  <a:pt x="6138828" y="197652"/>
                </a:cubicBezTo>
                <a:cubicBezTo>
                  <a:pt x="6169240" y="235508"/>
                  <a:pt x="6200671" y="274652"/>
                  <a:pt x="6227896" y="319626"/>
                </a:cubicBezTo>
                <a:cubicBezTo>
                  <a:pt x="6255253" y="364991"/>
                  <a:pt x="6279844" y="414292"/>
                  <a:pt x="6303629" y="461968"/>
                </a:cubicBezTo>
                <a:cubicBezTo>
                  <a:pt x="6314484" y="483724"/>
                  <a:pt x="6325704" y="506220"/>
                  <a:pt x="6337039" y="528048"/>
                </a:cubicBezTo>
                <a:cubicBezTo>
                  <a:pt x="6411986" y="672341"/>
                  <a:pt x="6494213" y="773762"/>
                  <a:pt x="6573751" y="871859"/>
                </a:cubicBezTo>
                <a:cubicBezTo>
                  <a:pt x="6583030" y="883290"/>
                  <a:pt x="6592272" y="894683"/>
                  <a:pt x="6601456" y="906095"/>
                </a:cubicBezTo>
                <a:lnTo>
                  <a:pt x="6604587" y="903578"/>
                </a:lnTo>
                <a:cubicBezTo>
                  <a:pt x="6600591" y="898621"/>
                  <a:pt x="6596556" y="893645"/>
                  <a:pt x="6592541" y="888688"/>
                </a:cubicBezTo>
                <a:lnTo>
                  <a:pt x="6595000" y="887324"/>
                </a:lnTo>
                <a:cubicBezTo>
                  <a:pt x="6591426" y="880850"/>
                  <a:pt x="6587833" y="874375"/>
                  <a:pt x="6584260" y="867920"/>
                </a:cubicBezTo>
                <a:cubicBezTo>
                  <a:pt x="6577248" y="847920"/>
                  <a:pt x="6570255" y="827901"/>
                  <a:pt x="6563281" y="807901"/>
                </a:cubicBezTo>
                <a:cubicBezTo>
                  <a:pt x="6477153" y="561422"/>
                  <a:pt x="6388124" y="306558"/>
                  <a:pt x="6279748" y="64401"/>
                </a:cubicBezTo>
                <a:close/>
              </a:path>
            </a:pathLst>
          </a:custGeom>
          <a:gradFill flip="none" rotWithShape="1">
            <a:gsLst>
              <a:gs pos="33660">
                <a:srgbClr val="7290AB"/>
              </a:gs>
              <a:gs pos="0">
                <a:schemeClr val="accent1">
                  <a:alpha val="0"/>
                </a:schemeClr>
              </a:gs>
              <a:gs pos="90000">
                <a:schemeClr val="bg1">
                  <a:alpha val="0"/>
                </a:schemeClr>
              </a:gs>
            </a:gsLst>
            <a:lin ang="0" scaled="1"/>
            <a:tileRect/>
          </a:gradFill>
          <a:ln w="1921" cap="flat">
            <a:noFill/>
            <a:prstDash val="solid"/>
            <a:miter/>
          </a:ln>
        </p:spPr>
        <p:txBody>
          <a:bodyPr wrap="square" rtlCol="0" anchor="ctr">
            <a:noAutofit/>
          </a:bodyPr>
          <a:lstStyle/>
          <a:p>
            <a:endParaRPr lang="zh-CN" altLang="en-US"/>
          </a:p>
        </p:txBody>
      </p:sp>
      <p:pic>
        <p:nvPicPr>
          <p:cNvPr id="6" name="图片 5">
            <a:hlinkClick r:id="rId3"/>
            <a:extLst>
              <a:ext uri="{FF2B5EF4-FFF2-40B4-BE49-F238E27FC236}">
                <a16:creationId xmlns:a16="http://schemas.microsoft.com/office/drawing/2014/main" id="{456F41C7-E023-4C2A-9C75-D1E27C774767}"/>
              </a:ext>
            </a:extLst>
          </p:cNvPr>
          <p:cNvPicPr>
            <a:picLocks noChangeAspect="1"/>
          </p:cNvPicPr>
          <p:nvPr userDrawn="1"/>
        </p:nvPicPr>
        <p:blipFill>
          <a:blip r:embed="rId4">
            <a:extLst>
              <a:ext uri="{BEBA8EAE-BF5A-486C-A8C5-ECC9F3942E4B}">
                <a14:imgProps xmlns:a14="http://schemas.microsoft.com/office/drawing/2010/main">
                  <a14:imgLayer r:embed="rId5">
                    <a14:imgEffect>
                      <a14:brightnessContrast bright="100000"/>
                    </a14:imgEffect>
                  </a14:imgLayer>
                </a14:imgProps>
              </a:ext>
              <a:ext uri="{28A0092B-C50C-407E-A947-70E740481C1C}">
                <a14:useLocalDpi xmlns:a14="http://schemas.microsoft.com/office/drawing/2010/main" val="0"/>
              </a:ext>
            </a:extLst>
          </a:blip>
          <a:stretch>
            <a:fillRect/>
          </a:stretch>
        </p:blipFill>
        <p:spPr>
          <a:xfrm>
            <a:off x="9707879" y="614045"/>
            <a:ext cx="1609409" cy="212442"/>
          </a:xfrm>
          <a:prstGeom prst="rect">
            <a:avLst/>
          </a:prstGeom>
        </p:spPr>
      </p:pic>
    </p:spTree>
    <p:extLst>
      <p:ext uri="{BB962C8B-B14F-4D97-AF65-F5344CB8AC3E}">
        <p14:creationId xmlns:p14="http://schemas.microsoft.com/office/powerpoint/2010/main" val="2965541288"/>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空白页">
    <p:spTree>
      <p:nvGrpSpPr>
        <p:cNvPr id="1" name=""/>
        <p:cNvGrpSpPr/>
        <p:nvPr/>
      </p:nvGrpSpPr>
      <p:grpSpPr>
        <a:xfrm>
          <a:off x="0" y="0"/>
          <a:ext cx="0" cy="0"/>
          <a:chOff x="0" y="0"/>
          <a:chExt cx="0" cy="0"/>
        </a:xfrm>
      </p:grpSpPr>
    </p:spTree>
    <p:extLst>
      <p:ext uri="{BB962C8B-B14F-4D97-AF65-F5344CB8AC3E}">
        <p14:creationId xmlns:p14="http://schemas.microsoft.com/office/powerpoint/2010/main" val="860939430"/>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userDrawn="1">
  <p:cSld name="标注页">
    <p:bg>
      <p:bgPr>
        <a:solidFill>
          <a:schemeClr val="bg1"/>
        </a:solidFill>
        <a:effectLst/>
      </p:bgPr>
    </p:bg>
    <p:spTree>
      <p:nvGrpSpPr>
        <p:cNvPr id="1" name=""/>
        <p:cNvGrpSpPr/>
        <p:nvPr/>
      </p:nvGrpSpPr>
      <p:grpSpPr>
        <a:xfrm>
          <a:off x="0" y="0"/>
          <a:ext cx="0" cy="0"/>
          <a:chOff x="0" y="0"/>
          <a:chExt cx="0" cy="0"/>
        </a:xfrm>
      </p:grpSpPr>
      <p:pic>
        <p:nvPicPr>
          <p:cNvPr id="4" name="图片 3" descr="形状&#10;&#10;描述已自动生成">
            <a:extLst>
              <a:ext uri="{FF2B5EF4-FFF2-40B4-BE49-F238E27FC236}">
                <a16:creationId xmlns:a16="http://schemas.microsoft.com/office/drawing/2014/main" id="{2B6B1E38-92E7-264B-8E89-41E6E84A3B23}"/>
              </a:ext>
            </a:extLst>
          </p:cNvPr>
          <p:cNvPicPr>
            <a:picLocks noChangeAspect="1"/>
          </p:cNvPicPr>
          <p:nvPr userDrawn="1"/>
        </p:nvPicPr>
        <p:blipFill>
          <a:blip r:embed="rId2"/>
          <a:stretch>
            <a:fillRect/>
          </a:stretch>
        </p:blipFill>
        <p:spPr>
          <a:xfrm>
            <a:off x="0" y="0"/>
            <a:ext cx="12192000" cy="6858000"/>
          </a:xfrm>
          <a:prstGeom prst="rect">
            <a:avLst/>
          </a:prstGeom>
        </p:spPr>
      </p:pic>
      <p:sp>
        <p:nvSpPr>
          <p:cNvPr id="7" name="文本占位符 2">
            <a:extLst>
              <a:ext uri="{FF2B5EF4-FFF2-40B4-BE49-F238E27FC236}">
                <a16:creationId xmlns:a16="http://schemas.microsoft.com/office/drawing/2014/main" id="{8FD8A64B-6AD0-3A41-814C-1B63096892A1}"/>
              </a:ext>
            </a:extLst>
          </p:cNvPr>
          <p:cNvSpPr>
            <a:spLocks noGrp="1"/>
          </p:cNvSpPr>
          <p:nvPr>
            <p:ph type="body" sz="quarter" idx="11" hasCustomPrompt="1"/>
          </p:nvPr>
        </p:nvSpPr>
        <p:spPr>
          <a:xfrm>
            <a:off x="440603" y="182445"/>
            <a:ext cx="1657138" cy="287259"/>
          </a:xfrm>
          <a:prstGeom prst="rect">
            <a:avLst/>
          </a:prstGeom>
        </p:spPr>
        <p:txBody>
          <a:bodyPr/>
          <a:lstStyle>
            <a:lvl1pPr marL="0" indent="0">
              <a:lnSpc>
                <a:spcPct val="100000"/>
              </a:lnSpc>
              <a:buNone/>
              <a:defRPr sz="1100" b="0" i="0" baseline="0">
                <a:solidFill>
                  <a:schemeClr val="bg1"/>
                </a:solidFill>
                <a:latin typeface="Microsoft YaHei Light" panose="020B0503020204020204" pitchFamily="34" charset="-122"/>
                <a:ea typeface="Microsoft YaHei Light" panose="020B0503020204020204" pitchFamily="34" charset="-122"/>
                <a:cs typeface="Segoe UI Light" charset="0"/>
              </a:defRPr>
            </a:lvl1pPr>
          </a:lstStyle>
          <a:p>
            <a:pPr lvl="0"/>
            <a:r>
              <a:rPr kumimoji="1" lang="en-US" altLang="zh-CN" dirty="0" err="1"/>
              <a:t>OfficePLUS</a:t>
            </a:r>
            <a:endParaRPr kumimoji="1" lang="zh-CN" altLang="en-US" dirty="0"/>
          </a:p>
        </p:txBody>
      </p:sp>
      <p:sp>
        <p:nvSpPr>
          <p:cNvPr id="9" name="文本占位符 2">
            <a:extLst>
              <a:ext uri="{FF2B5EF4-FFF2-40B4-BE49-F238E27FC236}">
                <a16:creationId xmlns:a16="http://schemas.microsoft.com/office/drawing/2014/main" id="{54EE1A10-8007-A34C-90EC-12BF9C0AED67}"/>
              </a:ext>
            </a:extLst>
          </p:cNvPr>
          <p:cNvSpPr>
            <a:spLocks noGrp="1"/>
          </p:cNvSpPr>
          <p:nvPr>
            <p:ph type="body" sz="quarter" idx="13" hasCustomPrompt="1"/>
          </p:nvPr>
        </p:nvSpPr>
        <p:spPr>
          <a:xfrm>
            <a:off x="4153012" y="759876"/>
            <a:ext cx="7074345" cy="5399189"/>
          </a:xfrm>
          <a:prstGeom prst="rect">
            <a:avLst/>
          </a:prstGeom>
        </p:spPr>
        <p:txBody>
          <a:bodyPr/>
          <a:lstStyle>
            <a:lvl1pPr marL="0" indent="0">
              <a:lnSpc>
                <a:spcPct val="150000"/>
              </a:lnSpc>
              <a:buNone/>
              <a:defRPr sz="1200" b="0" i="0" baseline="0">
                <a:solidFill>
                  <a:schemeClr val="bg1"/>
                </a:solidFill>
                <a:latin typeface="Microsoft YaHei Light" panose="020B0503020204020204" pitchFamily="34" charset="-122"/>
                <a:ea typeface="Microsoft YaHei Light" panose="020B0503020204020204" pitchFamily="34" charset="-122"/>
                <a:cs typeface="Microsoft YaHei Light" panose="020B0503020204020204" pitchFamily="34" charset="-122"/>
              </a:defRPr>
            </a:lvl1pPr>
          </a:lstStyle>
          <a:p>
            <a:pPr lvl="0"/>
            <a:r>
              <a:rPr kumimoji="1" lang="en-US" altLang="zh-CN" dirty="0" err="1"/>
              <a:t>OfficePLUS</a:t>
            </a:r>
            <a:endParaRPr kumimoji="1" lang="zh-CN" altLang="en-US" dirty="0"/>
          </a:p>
        </p:txBody>
      </p:sp>
      <p:sp>
        <p:nvSpPr>
          <p:cNvPr id="10" name="文本占位符 2">
            <a:extLst>
              <a:ext uri="{FF2B5EF4-FFF2-40B4-BE49-F238E27FC236}">
                <a16:creationId xmlns:a16="http://schemas.microsoft.com/office/drawing/2014/main" id="{FCC17F7B-0108-144F-8488-1E2862B90648}"/>
              </a:ext>
            </a:extLst>
          </p:cNvPr>
          <p:cNvSpPr>
            <a:spLocks noGrp="1"/>
          </p:cNvSpPr>
          <p:nvPr>
            <p:ph type="body" sz="quarter" idx="14" hasCustomPrompt="1"/>
          </p:nvPr>
        </p:nvSpPr>
        <p:spPr>
          <a:xfrm>
            <a:off x="4153012" y="182445"/>
            <a:ext cx="2259871" cy="287259"/>
          </a:xfrm>
          <a:prstGeom prst="rect">
            <a:avLst/>
          </a:prstGeom>
        </p:spPr>
        <p:txBody>
          <a:bodyPr/>
          <a:lstStyle>
            <a:lvl1pPr marL="0" indent="0">
              <a:lnSpc>
                <a:spcPct val="100000"/>
              </a:lnSpc>
              <a:buNone/>
              <a:defRPr sz="1100" b="0" i="0" baseline="0">
                <a:solidFill>
                  <a:schemeClr val="bg1"/>
                </a:solidFill>
                <a:latin typeface="Microsoft YaHei Light" panose="020B0503020204020204" pitchFamily="34" charset="-122"/>
                <a:ea typeface="Microsoft YaHei Light" panose="020B0503020204020204" pitchFamily="34" charset="-122"/>
                <a:cs typeface="Segoe UI Light" charset="0"/>
              </a:defRPr>
            </a:lvl1pPr>
          </a:lstStyle>
          <a:p>
            <a:pPr lvl="0"/>
            <a:r>
              <a:rPr kumimoji="1" lang="en-US" altLang="zh-CN"/>
              <a:t>OfficePLUS</a:t>
            </a:r>
            <a:endParaRPr kumimoji="1" lang="zh-CN" altLang="en-US"/>
          </a:p>
        </p:txBody>
      </p:sp>
      <p:sp>
        <p:nvSpPr>
          <p:cNvPr id="11" name="文本占位符 2">
            <a:extLst>
              <a:ext uri="{FF2B5EF4-FFF2-40B4-BE49-F238E27FC236}">
                <a16:creationId xmlns:a16="http://schemas.microsoft.com/office/drawing/2014/main" id="{30BB9E0B-0189-FE49-A78C-FE753F2AA793}"/>
              </a:ext>
            </a:extLst>
          </p:cNvPr>
          <p:cNvSpPr>
            <a:spLocks noGrp="1"/>
          </p:cNvSpPr>
          <p:nvPr>
            <p:ph type="body" sz="quarter" idx="10" hasCustomPrompt="1"/>
          </p:nvPr>
        </p:nvSpPr>
        <p:spPr>
          <a:xfrm>
            <a:off x="440603" y="759873"/>
            <a:ext cx="1657138" cy="440267"/>
          </a:xfrm>
          <a:prstGeom prst="rect">
            <a:avLst/>
          </a:prstGeom>
        </p:spPr>
        <p:txBody>
          <a:bodyPr/>
          <a:lstStyle>
            <a:lvl1pPr marL="0" marR="0" indent="0" algn="l" defTabSz="914354" rtl="0" eaLnBrk="1" fontAlgn="auto" latinLnBrk="0" hangingPunct="1">
              <a:lnSpc>
                <a:spcPct val="100000"/>
              </a:lnSpc>
              <a:spcBef>
                <a:spcPts val="1000"/>
              </a:spcBef>
              <a:spcAft>
                <a:spcPts val="0"/>
              </a:spcAft>
              <a:buClrTx/>
              <a:buSzTx/>
              <a:buFont typeface="Arial" panose="020B0604020202020204" pitchFamily="34" charset="0"/>
              <a:buNone/>
              <a:tabLst/>
              <a:defRPr sz="1867" b="0" i="0">
                <a:solidFill>
                  <a:schemeClr val="bg1"/>
                </a:solidFill>
                <a:latin typeface="Microsoft YaHei" panose="020B0503020204020204" pitchFamily="34" charset="-122"/>
                <a:ea typeface="Microsoft YaHei" panose="020B0503020204020204" pitchFamily="34" charset="-122"/>
                <a:cs typeface="Microsoft YaHei" panose="020B0503020204020204" pitchFamily="34" charset="-122"/>
              </a:defRPr>
            </a:lvl1pPr>
          </a:lstStyle>
          <a:p>
            <a:pPr marL="0" marR="0" lvl="0" indent="0" algn="l" defTabSz="914354" rtl="0" eaLnBrk="1" fontAlgn="auto" latinLnBrk="0" hangingPunct="1">
              <a:lnSpc>
                <a:spcPct val="100000"/>
              </a:lnSpc>
              <a:spcBef>
                <a:spcPts val="1000"/>
              </a:spcBef>
              <a:spcAft>
                <a:spcPts val="0"/>
              </a:spcAft>
              <a:buClrTx/>
              <a:buSzTx/>
              <a:buFont typeface="Arial" panose="020B0604020202020204" pitchFamily="34" charset="0"/>
              <a:buNone/>
              <a:tabLst/>
              <a:defRPr/>
            </a:pPr>
            <a:r>
              <a:rPr kumimoji="1" lang="en-US" altLang="zh-CN"/>
              <a:t>OfficePLUS</a:t>
            </a:r>
            <a:endParaRPr kumimoji="1" lang="zh-CN" altLang="en-US"/>
          </a:p>
        </p:txBody>
      </p:sp>
      <p:sp>
        <p:nvSpPr>
          <p:cNvPr id="6" name="文本占位符 2">
            <a:extLst>
              <a:ext uri="{FF2B5EF4-FFF2-40B4-BE49-F238E27FC236}">
                <a16:creationId xmlns:a16="http://schemas.microsoft.com/office/drawing/2014/main" id="{0794DEC1-0DDB-5444-9DA7-6EDC75F3C898}"/>
              </a:ext>
            </a:extLst>
          </p:cNvPr>
          <p:cNvSpPr>
            <a:spLocks noGrp="1"/>
          </p:cNvSpPr>
          <p:nvPr>
            <p:ph type="body" sz="quarter" idx="15" hasCustomPrompt="1"/>
          </p:nvPr>
        </p:nvSpPr>
        <p:spPr>
          <a:xfrm>
            <a:off x="440603" y="1490309"/>
            <a:ext cx="1657138" cy="4607818"/>
          </a:xfrm>
          <a:prstGeom prst="rect">
            <a:avLst/>
          </a:prstGeom>
        </p:spPr>
        <p:txBody>
          <a:bodyPr/>
          <a:lstStyle>
            <a:lvl1pPr marL="0" indent="0">
              <a:lnSpc>
                <a:spcPct val="150000"/>
              </a:lnSpc>
              <a:buNone/>
              <a:defRPr sz="1100" b="0" i="0" baseline="0">
                <a:solidFill>
                  <a:schemeClr val="bg1"/>
                </a:solidFill>
                <a:latin typeface="Microsoft YaHei Light" panose="020B0503020204020204" pitchFamily="34" charset="-122"/>
                <a:ea typeface="Microsoft YaHei Light" panose="020B0503020204020204" pitchFamily="34" charset="-122"/>
                <a:cs typeface="Segoe UI Light" charset="0"/>
              </a:defRPr>
            </a:lvl1pPr>
          </a:lstStyle>
          <a:p>
            <a:pPr lvl="0"/>
            <a:r>
              <a:rPr kumimoji="1" lang="en-US" altLang="zh-CN"/>
              <a:t>OfficePLUS</a:t>
            </a:r>
            <a:endParaRPr kumimoji="1" lang="zh-CN" altLang="en-US"/>
          </a:p>
        </p:txBody>
      </p:sp>
      <p:sp>
        <p:nvSpPr>
          <p:cNvPr id="8" name="文本占位符 2">
            <a:extLst>
              <a:ext uri="{FF2B5EF4-FFF2-40B4-BE49-F238E27FC236}">
                <a16:creationId xmlns:a16="http://schemas.microsoft.com/office/drawing/2014/main" id="{2E329B3E-8E5D-6C4F-8355-071113D7373A}"/>
              </a:ext>
            </a:extLst>
          </p:cNvPr>
          <p:cNvSpPr>
            <a:spLocks noGrp="1"/>
          </p:cNvSpPr>
          <p:nvPr>
            <p:ph type="body" sz="quarter" idx="16" hasCustomPrompt="1"/>
          </p:nvPr>
        </p:nvSpPr>
        <p:spPr>
          <a:xfrm>
            <a:off x="2377999" y="182445"/>
            <a:ext cx="1494754" cy="287259"/>
          </a:xfrm>
          <a:prstGeom prst="rect">
            <a:avLst/>
          </a:prstGeom>
        </p:spPr>
        <p:txBody>
          <a:bodyPr/>
          <a:lstStyle>
            <a:lvl1pPr marL="0" indent="0">
              <a:lnSpc>
                <a:spcPct val="100000"/>
              </a:lnSpc>
              <a:buNone/>
              <a:defRPr sz="1100" b="0" i="0" baseline="0">
                <a:solidFill>
                  <a:schemeClr val="bg1"/>
                </a:solidFill>
                <a:latin typeface="Microsoft YaHei Light" panose="020B0503020204020204" pitchFamily="34" charset="-122"/>
                <a:ea typeface="Microsoft YaHei Light" panose="020B0503020204020204" pitchFamily="34" charset="-122"/>
                <a:cs typeface="Segoe UI Light" charset="0"/>
              </a:defRPr>
            </a:lvl1pPr>
          </a:lstStyle>
          <a:p>
            <a:pPr lvl="0"/>
            <a:r>
              <a:rPr kumimoji="1" lang="en-US" altLang="zh-CN" dirty="0" err="1"/>
              <a:t>OfficePLUS</a:t>
            </a:r>
            <a:endParaRPr kumimoji="1" lang="zh-CN" altLang="en-US" dirty="0"/>
          </a:p>
        </p:txBody>
      </p:sp>
      <p:sp>
        <p:nvSpPr>
          <p:cNvPr id="14" name="文本占位符 2">
            <a:extLst>
              <a:ext uri="{FF2B5EF4-FFF2-40B4-BE49-F238E27FC236}">
                <a16:creationId xmlns:a16="http://schemas.microsoft.com/office/drawing/2014/main" id="{EE8BE598-6F23-D84B-ABD3-65A6F031CF37}"/>
              </a:ext>
            </a:extLst>
          </p:cNvPr>
          <p:cNvSpPr>
            <a:spLocks noGrp="1"/>
          </p:cNvSpPr>
          <p:nvPr>
            <p:ph type="body" sz="quarter" idx="17" hasCustomPrompt="1"/>
          </p:nvPr>
        </p:nvSpPr>
        <p:spPr>
          <a:xfrm>
            <a:off x="2378000" y="759876"/>
            <a:ext cx="1494754" cy="5399189"/>
          </a:xfrm>
          <a:prstGeom prst="rect">
            <a:avLst/>
          </a:prstGeom>
        </p:spPr>
        <p:txBody>
          <a:bodyPr/>
          <a:lstStyle>
            <a:lvl1pPr marL="0" indent="0">
              <a:lnSpc>
                <a:spcPct val="150000"/>
              </a:lnSpc>
              <a:buNone/>
              <a:defRPr sz="1200" b="0" i="0" baseline="0">
                <a:solidFill>
                  <a:schemeClr val="bg1"/>
                </a:solidFill>
                <a:latin typeface="Microsoft YaHei Light" panose="020B0503020204020204" pitchFamily="34" charset="-122"/>
                <a:ea typeface="Microsoft YaHei Light" panose="020B0503020204020204" pitchFamily="34" charset="-122"/>
                <a:cs typeface="Microsoft YaHei Light" panose="020B0503020204020204" pitchFamily="34" charset="-122"/>
              </a:defRPr>
            </a:lvl1pPr>
          </a:lstStyle>
          <a:p>
            <a:pPr lvl="0"/>
            <a:r>
              <a:rPr kumimoji="1" lang="en-US" altLang="zh-CN" dirty="0" err="1"/>
              <a:t>OfficePLUS</a:t>
            </a:r>
            <a:endParaRPr kumimoji="1" lang="zh-CN" altLang="en-US" dirty="0"/>
          </a:p>
        </p:txBody>
      </p:sp>
    </p:spTree>
    <p:extLst>
      <p:ext uri="{BB962C8B-B14F-4D97-AF65-F5344CB8AC3E}">
        <p14:creationId xmlns:p14="http://schemas.microsoft.com/office/powerpoint/2010/main" val="673166986"/>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image" Target="../media/image1.png"/><Relationship Id="rId3" Type="http://schemas.openxmlformats.org/officeDocument/2006/relationships/slideLayout" Target="../slideLayouts/slideLayout3.xml"/><Relationship Id="rId7"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5" Type="http://schemas.openxmlformats.org/officeDocument/2006/relationships/slideLayout" Target="../slideLayouts/slideLayout5.xml"/><Relationship Id="rId4" Type="http://schemas.openxmlformats.org/officeDocument/2006/relationships/slideLayout" Target="../slideLayouts/slideLayout4.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blipFill>
          <a:blip r:embed="rId8"/>
          <a:stretch>
            <a:fillRect/>
          </a:stretch>
        </a:blipFill>
        <a:effectLst/>
      </p:bgPr>
    </p:bg>
    <p:spTree>
      <p:nvGrpSpPr>
        <p:cNvPr id="1" name=""/>
        <p:cNvGrpSpPr/>
        <p:nvPr/>
      </p:nvGrpSpPr>
      <p:grpSpPr>
        <a:xfrm>
          <a:off x="0" y="0"/>
          <a:ext cx="0" cy="0"/>
          <a:chOff x="0" y="0"/>
          <a:chExt cx="0" cy="0"/>
        </a:xfrm>
      </p:grpSpPr>
      <p:sp>
        <p:nvSpPr>
          <p:cNvPr id="7" name="页面-上">
            <a:extLst>
              <a:ext uri="{FF2B5EF4-FFF2-40B4-BE49-F238E27FC236}">
                <a16:creationId xmlns:a16="http://schemas.microsoft.com/office/drawing/2014/main" id="{5FA52B42-FA6D-4591-AC9E-5E8E45762018}"/>
              </a:ext>
            </a:extLst>
          </p:cNvPr>
          <p:cNvSpPr/>
          <p:nvPr userDrawn="1"/>
        </p:nvSpPr>
        <p:spPr>
          <a:xfrm>
            <a:off x="5778500" y="-22860000"/>
            <a:ext cx="635000" cy="635000"/>
          </a:xfrm>
          <a:prstGeom prst="ellipse">
            <a:avLst/>
          </a:prstGeom>
          <a:noFill/>
          <a:ln w="12700" cap="flat" cmpd="sng" algn="ctr">
            <a:noFill/>
            <a:prstDash val="solid"/>
            <a:miter lim="800000"/>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 name="页面-下">
            <a:extLst>
              <a:ext uri="{FF2B5EF4-FFF2-40B4-BE49-F238E27FC236}">
                <a16:creationId xmlns:a16="http://schemas.microsoft.com/office/drawing/2014/main" id="{855B9352-1663-4A55-A1B4-0985AD408417}"/>
              </a:ext>
            </a:extLst>
          </p:cNvPr>
          <p:cNvSpPr/>
          <p:nvPr userDrawn="1"/>
        </p:nvSpPr>
        <p:spPr>
          <a:xfrm>
            <a:off x="5778500" y="22860000"/>
            <a:ext cx="635000" cy="635000"/>
          </a:xfrm>
          <a:prstGeom prst="ellipse">
            <a:avLst/>
          </a:prstGeom>
          <a:noFill/>
          <a:ln w="12700" cap="flat" cmpd="sng" algn="ctr">
            <a:noFill/>
            <a:prstDash val="solid"/>
            <a:miter lim="800000"/>
          </a:ln>
          <a:effectLst/>
          <a:extLst>
            <a:ext uri="{909E8E84-426E-40DD-AFC4-6F175D3DCCD1}">
              <a14:hiddenFill xmlns:a14="http://schemas.microsoft.com/office/drawing/2010/main">
                <a:solidFill>
                  <a:srgbClr val="FF0000"/>
                </a:solidFill>
              </a14:hiddenFill>
            </a:ex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Tree>
    <p:extLst>
      <p:ext uri="{BB962C8B-B14F-4D97-AF65-F5344CB8AC3E}">
        <p14:creationId xmlns:p14="http://schemas.microsoft.com/office/powerpoint/2010/main" val="1635669441"/>
      </p:ext>
    </p:extLst>
  </p:cSld>
  <p:clrMap bg1="lt1" tx1="dk1" bg2="lt2" tx2="dk2" accent1="accent1" accent2="accent2" accent3="accent3" accent4="accent4" accent5="accent5" accent6="accent6" hlink="hlink" folHlink="folHlink"/>
  <p:sldLayoutIdLst>
    <p:sldLayoutId id="2147483656" r:id="rId1"/>
    <p:sldLayoutId id="2147483650" r:id="rId2"/>
    <p:sldLayoutId id="2147483657" r:id="rId3"/>
    <p:sldLayoutId id="2147483653" r:id="rId4"/>
    <p:sldLayoutId id="2147483652" r:id="rId5"/>
    <p:sldLayoutId id="2147483654" r:id="rId6"/>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microsoft.com/office/2007/relationships/hdphoto" Target="../media/hdphoto3.wdp"/><Relationship Id="rId2" Type="http://schemas.openxmlformats.org/officeDocument/2006/relationships/image" Target="../media/image8.png"/><Relationship Id="rId1" Type="http://schemas.openxmlformats.org/officeDocument/2006/relationships/slideLayout" Target="../slideLayouts/slideLayout2.xml"/></Relationships>
</file>

<file path=ppt/slides/_rels/slide10.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hyperlink" Target="http://www.officeplus.cn/" TargetMode="External"/><Relationship Id="rId1" Type="http://schemas.openxmlformats.org/officeDocument/2006/relationships/slideLayout" Target="../slideLayouts/slideLayout2.xml"/><Relationship Id="rId5" Type="http://schemas.openxmlformats.org/officeDocument/2006/relationships/chart" Target="../charts/chart2.xml"/><Relationship Id="rId4" Type="http://schemas.openxmlformats.org/officeDocument/2006/relationships/chart" Target="../charts/chart1.xml"/></Relationships>
</file>

<file path=ppt/slides/_rels/slide11.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hyperlink" Target="http://www.officeplus.cn/" TargetMode="External"/><Relationship Id="rId1" Type="http://schemas.openxmlformats.org/officeDocument/2006/relationships/slideLayout" Target="../slideLayouts/slideLayout2.xml"/></Relationships>
</file>

<file path=ppt/slides/_rels/slide12.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hyperlink" Target="http://www.officeplus.cn/" TargetMode="External"/><Relationship Id="rId1" Type="http://schemas.openxmlformats.org/officeDocument/2006/relationships/slideLayout" Target="../slideLayouts/slideLayout2.xml"/></Relationships>
</file>

<file path=ppt/slides/_rels/slide13.xml.rels><?xml version="1.0" encoding="UTF-8" standalone="yes"?>
<Relationships xmlns="http://schemas.openxmlformats.org/package/2006/relationships"><Relationship Id="rId3" Type="http://schemas.openxmlformats.org/officeDocument/2006/relationships/image" Target="../media/image23.jpeg"/><Relationship Id="rId7" Type="http://schemas.openxmlformats.org/officeDocument/2006/relationships/image" Target="../media/image27.jpeg"/><Relationship Id="rId2" Type="http://schemas.openxmlformats.org/officeDocument/2006/relationships/image" Target="../media/image22.jpeg"/><Relationship Id="rId1" Type="http://schemas.openxmlformats.org/officeDocument/2006/relationships/slideLayout" Target="../slideLayouts/slideLayout2.xml"/><Relationship Id="rId6" Type="http://schemas.openxmlformats.org/officeDocument/2006/relationships/image" Target="../media/image26.jpeg"/><Relationship Id="rId5" Type="http://schemas.openxmlformats.org/officeDocument/2006/relationships/image" Target="../media/image25.jpeg"/><Relationship Id="rId4" Type="http://schemas.openxmlformats.org/officeDocument/2006/relationships/image" Target="../media/image24.jpeg"/></Relationships>
</file>

<file path=ppt/slides/_rels/slide14.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hyperlink" Target="http://www.officeplus.cn/" TargetMode="External"/><Relationship Id="rId1" Type="http://schemas.openxmlformats.org/officeDocument/2006/relationships/slideLayout" Target="../slideLayouts/slideLayout2.xml"/><Relationship Id="rId6" Type="http://schemas.openxmlformats.org/officeDocument/2006/relationships/image" Target="../media/image30.jpeg"/><Relationship Id="rId5" Type="http://schemas.openxmlformats.org/officeDocument/2006/relationships/image" Target="../media/image29.jpeg"/><Relationship Id="rId4" Type="http://schemas.openxmlformats.org/officeDocument/2006/relationships/image" Target="../media/image28.jpeg"/></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6.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hyperlink" Target="http://www.officeplus.cn/" TargetMode="External"/><Relationship Id="rId1" Type="http://schemas.openxmlformats.org/officeDocument/2006/relationships/slideLayout" Target="../slideLayouts/slideLayout2.xml"/></Relationships>
</file>

<file path=ppt/slides/_rels/slide17.xml.rels><?xml version="1.0" encoding="UTF-8" standalone="yes"?>
<Relationships xmlns="http://schemas.openxmlformats.org/package/2006/relationships"><Relationship Id="rId3" Type="http://schemas.openxmlformats.org/officeDocument/2006/relationships/hyperlink" Target="http://www.officeplus.cn/" TargetMode="External"/><Relationship Id="rId2" Type="http://schemas.openxmlformats.org/officeDocument/2006/relationships/image" Target="../media/image31.jpeg"/><Relationship Id="rId1" Type="http://schemas.openxmlformats.org/officeDocument/2006/relationships/slideLayout" Target="../slideLayouts/slideLayout2.xml"/><Relationship Id="rId5" Type="http://schemas.microsoft.com/office/2007/relationships/hdphoto" Target="../media/hdphoto2.wdp"/><Relationship Id="rId4" Type="http://schemas.openxmlformats.org/officeDocument/2006/relationships/image" Target="../media/image6.png"/></Relationships>
</file>

<file path=ppt/slides/_rels/slide18.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hyperlink" Target="http://www.officeplus.cn/" TargetMode="External"/><Relationship Id="rId1" Type="http://schemas.openxmlformats.org/officeDocument/2006/relationships/slideLayout" Target="../slideLayouts/slideLayout2.xml"/></Relationships>
</file>

<file path=ppt/slides/_rels/slide19.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hyperlink" Target="http://www.officeplus.cn/" TargetMode="External"/><Relationship Id="rId1" Type="http://schemas.openxmlformats.org/officeDocument/2006/relationships/slideLayout" Target="../slideLayouts/slideLayout2.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1.xml.rels><?xml version="1.0" encoding="UTF-8" standalone="yes"?>
<Relationships xmlns="http://schemas.openxmlformats.org/package/2006/relationships"><Relationship Id="rId3" Type="http://schemas.openxmlformats.org/officeDocument/2006/relationships/hyperlink" Target="http://www.officeplus.cn/" TargetMode="External"/><Relationship Id="rId2" Type="http://schemas.openxmlformats.org/officeDocument/2006/relationships/image" Target="../media/image32.jpeg"/><Relationship Id="rId1" Type="http://schemas.openxmlformats.org/officeDocument/2006/relationships/slideLayout" Target="../slideLayouts/slideLayout2.xml"/><Relationship Id="rId4" Type="http://schemas.openxmlformats.org/officeDocument/2006/relationships/image" Target="../media/image4.png"/></Relationships>
</file>

<file path=ppt/slides/_rels/slide22.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hyperlink" Target="http://www.officeplus.cn/" TargetMode="External"/><Relationship Id="rId1" Type="http://schemas.openxmlformats.org/officeDocument/2006/relationships/slideLayout" Target="../slideLayouts/slideLayout2.xml"/></Relationships>
</file>

<file path=ppt/slides/_rels/slide23.xml.rels><?xml version="1.0" encoding="UTF-8" standalone="yes"?>
<Relationships xmlns="http://schemas.openxmlformats.org/package/2006/relationships"><Relationship Id="rId3" Type="http://schemas.openxmlformats.org/officeDocument/2006/relationships/image" Target="../media/image34.jpeg"/><Relationship Id="rId7" Type="http://schemas.openxmlformats.org/officeDocument/2006/relationships/image" Target="../media/image4.png"/><Relationship Id="rId2" Type="http://schemas.openxmlformats.org/officeDocument/2006/relationships/image" Target="../media/image33.jpg"/><Relationship Id="rId1" Type="http://schemas.openxmlformats.org/officeDocument/2006/relationships/slideLayout" Target="../slideLayouts/slideLayout2.xml"/><Relationship Id="rId6" Type="http://schemas.openxmlformats.org/officeDocument/2006/relationships/hyperlink" Target="http://www.officeplus.cn/" TargetMode="External"/><Relationship Id="rId5" Type="http://schemas.openxmlformats.org/officeDocument/2006/relationships/image" Target="../media/image36.jpeg"/><Relationship Id="rId4" Type="http://schemas.openxmlformats.org/officeDocument/2006/relationships/image" Target="../media/image35.jpeg"/></Relationships>
</file>

<file path=ppt/slides/_rels/slide24.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hyperlink" Target="http://www.officeplus.cn/" TargetMode="External"/><Relationship Id="rId1" Type="http://schemas.openxmlformats.org/officeDocument/2006/relationships/slideLayout" Target="../slideLayouts/slideLayout2.xml"/></Relationships>
</file>

<file path=ppt/slides/_rels/slide25.xml.rels><?xml version="1.0" encoding="UTF-8" standalone="yes"?>
<Relationships xmlns="http://schemas.openxmlformats.org/package/2006/relationships"><Relationship Id="rId3" Type="http://schemas.microsoft.com/office/2007/relationships/hdphoto" Target="../media/hdphoto3.wdp"/><Relationship Id="rId2" Type="http://schemas.openxmlformats.org/officeDocument/2006/relationships/image" Target="../media/image8.png"/><Relationship Id="rId1" Type="http://schemas.openxmlformats.org/officeDocument/2006/relationships/slideLayout" Target="../slideLayouts/slideLayout2.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xml.rels><?xml version="1.0" encoding="UTF-8" standalone="yes"?>
<Relationships xmlns="http://schemas.openxmlformats.org/package/2006/relationships"><Relationship Id="rId8" Type="http://schemas.openxmlformats.org/officeDocument/2006/relationships/image" Target="../media/image5.jpeg"/><Relationship Id="rId3" Type="http://schemas.openxmlformats.org/officeDocument/2006/relationships/image" Target="../media/image10.jpg"/><Relationship Id="rId7" Type="http://schemas.microsoft.com/office/2007/relationships/hdphoto" Target="../media/hdphoto2.wdp"/><Relationship Id="rId2" Type="http://schemas.openxmlformats.org/officeDocument/2006/relationships/image" Target="../media/image9.jpeg"/><Relationship Id="rId1" Type="http://schemas.openxmlformats.org/officeDocument/2006/relationships/slideLayout" Target="../slideLayouts/slideLayout4.xml"/><Relationship Id="rId6" Type="http://schemas.openxmlformats.org/officeDocument/2006/relationships/image" Target="../media/image6.png"/><Relationship Id="rId5" Type="http://schemas.openxmlformats.org/officeDocument/2006/relationships/hyperlink" Target="http://www.officeplus.cn/" TargetMode="External"/><Relationship Id="rId4" Type="http://schemas.openxmlformats.org/officeDocument/2006/relationships/image" Target="../media/image11.jpeg"/></Relationships>
</file>

<file path=ppt/slides/_rels/slide5.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hyperlink" Target="http://www.officeplus.cn/" TargetMode="External"/><Relationship Id="rId1" Type="http://schemas.openxmlformats.org/officeDocument/2006/relationships/slideLayout" Target="../slideLayouts/slideLayout2.xml"/><Relationship Id="rId4" Type="http://schemas.openxmlformats.org/officeDocument/2006/relationships/image" Target="../media/image12.jpg"/></Relationships>
</file>

<file path=ppt/slides/_rels/slide6.xml.rels><?xml version="1.0" encoding="UTF-8" standalone="yes"?>
<Relationships xmlns="http://schemas.openxmlformats.org/package/2006/relationships"><Relationship Id="rId3" Type="http://schemas.openxmlformats.org/officeDocument/2006/relationships/image" Target="../media/image4.png"/><Relationship Id="rId7" Type="http://schemas.openxmlformats.org/officeDocument/2006/relationships/image" Target="../media/image16.png"/><Relationship Id="rId2" Type="http://schemas.openxmlformats.org/officeDocument/2006/relationships/hyperlink" Target="http://www.officeplus.cn/" TargetMode="External"/><Relationship Id="rId1" Type="http://schemas.openxmlformats.org/officeDocument/2006/relationships/slideLayout" Target="../slideLayouts/slideLayout2.xml"/><Relationship Id="rId6" Type="http://schemas.openxmlformats.org/officeDocument/2006/relationships/image" Target="../media/image15.png"/><Relationship Id="rId5" Type="http://schemas.openxmlformats.org/officeDocument/2006/relationships/image" Target="../media/image14.png"/><Relationship Id="rId4" Type="http://schemas.openxmlformats.org/officeDocument/2006/relationships/image" Target="../media/image13.png"/></Relationships>
</file>

<file path=ppt/slides/_rels/slide7.xml.rels><?xml version="1.0" encoding="UTF-8" standalone="yes"?>
<Relationships xmlns="http://schemas.openxmlformats.org/package/2006/relationships"><Relationship Id="rId8" Type="http://schemas.microsoft.com/office/2007/relationships/hdphoto" Target="../media/hdphoto2.wdp"/><Relationship Id="rId3" Type="http://schemas.openxmlformats.org/officeDocument/2006/relationships/image" Target="../media/image18.jpeg"/><Relationship Id="rId7" Type="http://schemas.openxmlformats.org/officeDocument/2006/relationships/image" Target="../media/image6.png"/><Relationship Id="rId2" Type="http://schemas.openxmlformats.org/officeDocument/2006/relationships/image" Target="../media/image17.jpg"/><Relationship Id="rId1" Type="http://schemas.openxmlformats.org/officeDocument/2006/relationships/slideLayout" Target="../slideLayouts/slideLayout4.xml"/><Relationship Id="rId6" Type="http://schemas.openxmlformats.org/officeDocument/2006/relationships/hyperlink" Target="http://www.officeplus.cn/" TargetMode="External"/><Relationship Id="rId5" Type="http://schemas.openxmlformats.org/officeDocument/2006/relationships/image" Target="../media/image20.jpg"/><Relationship Id="rId4" Type="http://schemas.openxmlformats.org/officeDocument/2006/relationships/image" Target="../media/image19.jpeg"/><Relationship Id="rId9" Type="http://schemas.openxmlformats.org/officeDocument/2006/relationships/image" Target="../media/image21.jpeg"/></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hyperlink" Target="http://www.officeplus.cn/" TargetMode="External"/><Relationship Id="rId1" Type="http://schemas.openxmlformats.org/officeDocument/2006/relationships/slideLayout" Target="../slideLayouts/slideLayout2.xml"/></Relationships>
</file>

<file path=ppt/slides/slide1.xml><?xml version="1.0" encoding="utf-8"?>
<p:sld xmlns:a="http://schemas.openxmlformats.org/drawingml/2006/main" xmlns:r="http://schemas.openxmlformats.org/officeDocument/2006/relationships" xmlns:p="http://schemas.openxmlformats.org/presentationml/2006/main">
  <p:cSld>
    <p:bg>
      <p:bgPr>
        <a:gradFill>
          <a:gsLst>
            <a:gs pos="0">
              <a:srgbClr val="EFE5DD"/>
            </a:gs>
            <a:gs pos="100000">
              <a:schemeClr val="bg1"/>
            </a:gs>
          </a:gsLst>
          <a:lin ang="16200000" scaled="1"/>
        </a:gradFill>
        <a:effectLst/>
      </p:bgPr>
    </p:bg>
    <p:spTree>
      <p:nvGrpSpPr>
        <p:cNvPr id="1" name=""/>
        <p:cNvGrpSpPr/>
        <p:nvPr/>
      </p:nvGrpSpPr>
      <p:grpSpPr>
        <a:xfrm>
          <a:off x="0" y="0"/>
          <a:ext cx="0" cy="0"/>
          <a:chOff x="0" y="0"/>
          <a:chExt cx="0" cy="0"/>
        </a:xfrm>
      </p:grpSpPr>
      <p:sp>
        <p:nvSpPr>
          <p:cNvPr id="17" name="文本框 16">
            <a:extLst>
              <a:ext uri="{FF2B5EF4-FFF2-40B4-BE49-F238E27FC236}">
                <a16:creationId xmlns:a16="http://schemas.microsoft.com/office/drawing/2014/main" id="{9A11FA7E-35D8-4049-A9BA-62E7542A1332}"/>
              </a:ext>
            </a:extLst>
          </p:cNvPr>
          <p:cNvSpPr txBox="1"/>
          <p:nvPr/>
        </p:nvSpPr>
        <p:spPr>
          <a:xfrm>
            <a:off x="8757543" y="-464422"/>
            <a:ext cx="6042489" cy="1661993"/>
          </a:xfrm>
          <a:prstGeom prst="rect">
            <a:avLst/>
          </a:prstGeom>
          <a:noFill/>
        </p:spPr>
        <p:txBody>
          <a:bodyPr wrap="square" rtlCol="0">
            <a:spAutoFit/>
          </a:bodyPr>
          <a:lstStyle/>
          <a:p>
            <a:pPr algn="ctr"/>
            <a:r>
              <a:rPr lang="en-US" altLang="zh-CN" sz="10200" b="1">
                <a:ln w="12700">
                  <a:solidFill>
                    <a:schemeClr val="accent1">
                      <a:alpha val="14000"/>
                    </a:schemeClr>
                  </a:solidFill>
                </a:ln>
                <a:noFill/>
                <a:latin typeface="OPPOSans H" panose="00020600040101010101" pitchFamily="18" charset="-122"/>
                <a:ea typeface="OPPOSans H" panose="00020600040101010101" pitchFamily="18" charset="-122"/>
                <a:cs typeface="OPPOSans H" panose="00020600040101010101" pitchFamily="18" charset="-122"/>
                <a:sym typeface="OPPOSans H" panose="00020600040101010101" pitchFamily="18" charset="-122"/>
              </a:rPr>
              <a:t>REPORT</a:t>
            </a:r>
            <a:endParaRPr lang="zh-CN" altLang="en-US" sz="10200" b="1">
              <a:ln w="12700">
                <a:solidFill>
                  <a:schemeClr val="accent1">
                    <a:alpha val="14000"/>
                  </a:schemeClr>
                </a:solidFill>
              </a:ln>
              <a:noFill/>
              <a:latin typeface="OPPOSans H" panose="00020600040101010101" pitchFamily="18" charset="-122"/>
              <a:ea typeface="OPPOSans H" panose="00020600040101010101" pitchFamily="18" charset="-122"/>
              <a:cs typeface="OPPOSans H" panose="00020600040101010101" pitchFamily="18" charset="-122"/>
              <a:sym typeface="OPPOSans H" panose="00020600040101010101" pitchFamily="18" charset="-122"/>
            </a:endParaRPr>
          </a:p>
        </p:txBody>
      </p:sp>
      <p:sp>
        <p:nvSpPr>
          <p:cNvPr id="24" name="文本框 23">
            <a:extLst>
              <a:ext uri="{FF2B5EF4-FFF2-40B4-BE49-F238E27FC236}">
                <a16:creationId xmlns:a16="http://schemas.microsoft.com/office/drawing/2014/main" id="{ECA2CF47-FCE8-4DFA-B0BD-CE2C56E07FA6}"/>
              </a:ext>
            </a:extLst>
          </p:cNvPr>
          <p:cNvSpPr txBox="1"/>
          <p:nvPr/>
        </p:nvSpPr>
        <p:spPr>
          <a:xfrm>
            <a:off x="-2017485" y="-464422"/>
            <a:ext cx="5228771" cy="1661993"/>
          </a:xfrm>
          <a:prstGeom prst="rect">
            <a:avLst/>
          </a:prstGeom>
          <a:noFill/>
        </p:spPr>
        <p:txBody>
          <a:bodyPr wrap="square" rtlCol="0">
            <a:spAutoFit/>
          </a:bodyPr>
          <a:lstStyle/>
          <a:p>
            <a:pPr algn="ctr"/>
            <a:r>
              <a:rPr lang="en-US" altLang="zh-CN" sz="10200" b="1" dirty="0">
                <a:ln w="12700">
                  <a:solidFill>
                    <a:schemeClr val="accent1">
                      <a:alpha val="14000"/>
                    </a:schemeClr>
                  </a:solidFill>
                </a:ln>
                <a:noFill/>
                <a:latin typeface="OPPOSans H" panose="00020600040101010101" pitchFamily="18" charset="-122"/>
                <a:ea typeface="OPPOSans H" panose="00020600040101010101" pitchFamily="18" charset="-122"/>
                <a:cs typeface="OPPOSans H" panose="00020600040101010101" pitchFamily="18" charset="-122"/>
                <a:sym typeface="OPPOSans H" panose="00020600040101010101" pitchFamily="18" charset="-122"/>
              </a:rPr>
              <a:t>WORK</a:t>
            </a:r>
            <a:endParaRPr lang="zh-CN" altLang="en-US" sz="10200" b="1" dirty="0">
              <a:ln w="12700">
                <a:solidFill>
                  <a:schemeClr val="accent1">
                    <a:alpha val="14000"/>
                  </a:schemeClr>
                </a:solidFill>
              </a:ln>
              <a:noFill/>
              <a:latin typeface="OPPOSans H" panose="00020600040101010101" pitchFamily="18" charset="-122"/>
              <a:ea typeface="OPPOSans H" panose="00020600040101010101" pitchFamily="18" charset="-122"/>
              <a:cs typeface="OPPOSans H" panose="00020600040101010101" pitchFamily="18" charset="-122"/>
              <a:sym typeface="OPPOSans H" panose="00020600040101010101" pitchFamily="18" charset="-122"/>
            </a:endParaRPr>
          </a:p>
        </p:txBody>
      </p:sp>
      <p:sp>
        <p:nvSpPr>
          <p:cNvPr id="23" name="任意多边形: 形状 22">
            <a:extLst>
              <a:ext uri="{FF2B5EF4-FFF2-40B4-BE49-F238E27FC236}">
                <a16:creationId xmlns:a16="http://schemas.microsoft.com/office/drawing/2014/main" id="{7B06682F-D247-4052-8DEC-245AA076AD67}"/>
              </a:ext>
            </a:extLst>
          </p:cNvPr>
          <p:cNvSpPr/>
          <p:nvPr/>
        </p:nvSpPr>
        <p:spPr>
          <a:xfrm flipH="1" flipV="1">
            <a:off x="6292849" y="3551674"/>
            <a:ext cx="5899151" cy="2904412"/>
          </a:xfrm>
          <a:custGeom>
            <a:avLst/>
            <a:gdLst>
              <a:gd name="connsiteX0" fmla="*/ 1794137 w 12191499"/>
              <a:gd name="connsiteY0" fmla="*/ 1794137 w 12191499"/>
              <a:gd name="connsiteX1" fmla="*/ 1794137 w 12191499"/>
              <a:gd name="connsiteY1" fmla="*/ 1794137 w 12191499"/>
              <a:gd name="connsiteX2" fmla="*/ 1794137 w 12191499"/>
              <a:gd name="connsiteY2" fmla="*/ 1794137 w 12191499"/>
              <a:gd name="connsiteX3" fmla="*/ 1794137 w 12191499"/>
              <a:gd name="connsiteY3" fmla="*/ 1794137 w 12191499"/>
              <a:gd name="connsiteX4" fmla="*/ 1794137 w 12191499"/>
              <a:gd name="connsiteY4" fmla="*/ 1794137 w 12191499"/>
              <a:gd name="connsiteX5" fmla="*/ 1794137 w 12191499"/>
              <a:gd name="connsiteY5" fmla="*/ 1794137 w 12191499"/>
              <a:gd name="connsiteX6" fmla="*/ 1794137 w 12191499"/>
              <a:gd name="connsiteY6" fmla="*/ 1794137 w 12191499"/>
              <a:gd name="connsiteX7" fmla="*/ 1794137 w 12191499"/>
              <a:gd name="connsiteY7" fmla="*/ 1794137 w 12191499"/>
              <a:gd name="connsiteX8" fmla="*/ 1794137 w 12191499"/>
              <a:gd name="connsiteY8" fmla="*/ 1794137 w 12191499"/>
              <a:gd name="connsiteX9" fmla="*/ 1794137 w 12191499"/>
              <a:gd name="connsiteY9" fmla="*/ 1794137 w 12191499"/>
              <a:gd name="connsiteX10" fmla="*/ 1794137 w 12191499"/>
              <a:gd name="connsiteY10" fmla="*/ 1794137 w 12191499"/>
              <a:gd name="connsiteX11" fmla="*/ 1794137 w 12191499"/>
              <a:gd name="connsiteY11" fmla="*/ 1794137 w 12191499"/>
              <a:gd name="connsiteX12" fmla="*/ 1794137 w 12191499"/>
              <a:gd name="connsiteY12" fmla="*/ 1794137 w 12191499"/>
              <a:gd name="connsiteX13" fmla="*/ 1794137 w 12191499"/>
              <a:gd name="connsiteY13" fmla="*/ 1794137 w 12191499"/>
              <a:gd name="connsiteX14" fmla="*/ 1794137 w 12191499"/>
              <a:gd name="connsiteY14" fmla="*/ 1794137 w 12191499"/>
              <a:gd name="connsiteX15" fmla="*/ 1794137 w 12191499"/>
              <a:gd name="connsiteY15" fmla="*/ 1794137 w 12191499"/>
              <a:gd name="connsiteX16" fmla="*/ 1794137 w 12191499"/>
              <a:gd name="connsiteY16" fmla="*/ 1794137 w 12191499"/>
              <a:gd name="connsiteX17" fmla="*/ 1794137 w 12191499"/>
              <a:gd name="connsiteY17" fmla="*/ 1794137 w 12191499"/>
              <a:gd name="connsiteX18" fmla="*/ 1794137 w 12191499"/>
              <a:gd name="connsiteY18" fmla="*/ 1794137 w 12191499"/>
              <a:gd name="connsiteX19" fmla="*/ 1794137 w 12191499"/>
              <a:gd name="connsiteY19" fmla="*/ 1794137 w 12191499"/>
              <a:gd name="connsiteX20" fmla="*/ 1794137 w 12191499"/>
              <a:gd name="connsiteY20" fmla="*/ 1794137 w 12191499"/>
              <a:gd name="connsiteX21" fmla="*/ 1794137 w 12191499"/>
              <a:gd name="connsiteY21" fmla="*/ 1794137 w 12191499"/>
              <a:gd name="connsiteX22" fmla="*/ 1794137 w 12191499"/>
              <a:gd name="connsiteY22" fmla="*/ 1794137 w 12191499"/>
              <a:gd name="connsiteX23" fmla="*/ 1794137 w 12191499"/>
              <a:gd name="connsiteY23" fmla="*/ 1794137 w 12191499"/>
              <a:gd name="connsiteX24" fmla="*/ 1794137 w 12191499"/>
              <a:gd name="connsiteY24" fmla="*/ 1794137 w 12191499"/>
              <a:gd name="connsiteX25" fmla="*/ 1794137 w 12191499"/>
              <a:gd name="connsiteY25" fmla="*/ 1794137 w 12191499"/>
              <a:gd name="connsiteX26" fmla="*/ 1794137 w 12191499"/>
              <a:gd name="connsiteY26" fmla="*/ 1794137 w 12191499"/>
              <a:gd name="connsiteX27" fmla="*/ 1794137 w 12191499"/>
              <a:gd name="connsiteY27" fmla="*/ 1794137 w 12191499"/>
              <a:gd name="connsiteX28" fmla="*/ 1794137 w 12191499"/>
              <a:gd name="connsiteY28" fmla="*/ 1794137 w 12191499"/>
              <a:gd name="connsiteX29" fmla="*/ 1794137 w 12191499"/>
              <a:gd name="connsiteY29" fmla="*/ 1794137 w 12191499"/>
              <a:gd name="connsiteX30" fmla="*/ 1794137 w 12191499"/>
              <a:gd name="connsiteY30" fmla="*/ 1794137 w 12191499"/>
              <a:gd name="connsiteX31" fmla="*/ 1794137 w 12191499"/>
              <a:gd name="connsiteY31" fmla="*/ 1794137 w 12191499"/>
              <a:gd name="connsiteX32" fmla="*/ 1794137 w 12191499"/>
              <a:gd name="connsiteY32" fmla="*/ 1794137 w 12191499"/>
              <a:gd name="connsiteX33" fmla="*/ 1794137 w 12191499"/>
              <a:gd name="connsiteY33" fmla="*/ 1794137 w 12191499"/>
              <a:gd name="connsiteX34" fmla="*/ 1794137 w 12191499"/>
              <a:gd name="connsiteY34" fmla="*/ 1794137 w 12191499"/>
              <a:gd name="connsiteX35" fmla="*/ 1794137 w 12191499"/>
              <a:gd name="connsiteY35" fmla="*/ 1794137 w 12191499"/>
              <a:gd name="connsiteX36" fmla="*/ 1794137 w 12191499"/>
              <a:gd name="connsiteY36" fmla="*/ 1794137 w 12191499"/>
              <a:gd name="connsiteX37" fmla="*/ 1794137 w 12191499"/>
              <a:gd name="connsiteY37" fmla="*/ 1794137 w 12191499"/>
              <a:gd name="connsiteX38" fmla="*/ 1794137 w 12191499"/>
              <a:gd name="connsiteY38" fmla="*/ 1794137 w 12191499"/>
              <a:gd name="connsiteX39" fmla="*/ 1794137 w 12191499"/>
              <a:gd name="connsiteY39" fmla="*/ 1794137 w 12191499"/>
              <a:gd name="connsiteX40" fmla="*/ 1794137 w 12191499"/>
              <a:gd name="connsiteY40" fmla="*/ 1794137 w 12191499"/>
              <a:gd name="connsiteX41" fmla="*/ 1794137 w 12191499"/>
              <a:gd name="connsiteY41" fmla="*/ 1794137 w 12191499"/>
              <a:gd name="connsiteX42" fmla="*/ 1794137 w 12191499"/>
              <a:gd name="connsiteY42" fmla="*/ 1794137 w 12191499"/>
              <a:gd name="connsiteX43" fmla="*/ 1794137 w 12191499"/>
              <a:gd name="connsiteY43" fmla="*/ 1794137 w 12191499"/>
              <a:gd name="connsiteX44" fmla="*/ 1794137 w 12191499"/>
              <a:gd name="connsiteY44" fmla="*/ 1794137 w 12191499"/>
              <a:gd name="connsiteX45" fmla="*/ 1794137 w 12191499"/>
              <a:gd name="connsiteY45" fmla="*/ 1794137 w 12191499"/>
              <a:gd name="connsiteX46" fmla="*/ 1794137 w 12191499"/>
              <a:gd name="connsiteY46" fmla="*/ 1794137 w 12191499"/>
              <a:gd name="connsiteX47" fmla="*/ 1794137 w 12191499"/>
              <a:gd name="connsiteY47" fmla="*/ 1794137 w 12191499"/>
              <a:gd name="connsiteX48" fmla="*/ 1794137 w 12191499"/>
              <a:gd name="connsiteY48" fmla="*/ 1794137 w 12191499"/>
              <a:gd name="connsiteX49" fmla="*/ 1794137 w 12191499"/>
              <a:gd name="connsiteY49" fmla="*/ 1794137 w 12191499"/>
              <a:gd name="connsiteX50" fmla="*/ 1794137 w 12191499"/>
              <a:gd name="connsiteY50" fmla="*/ 1794137 w 12191499"/>
              <a:gd name="connsiteX51" fmla="*/ 1794137 w 12191499"/>
              <a:gd name="connsiteY51" fmla="*/ 1794137 w 12191499"/>
              <a:gd name="connsiteX52" fmla="*/ 1794137 w 12191499"/>
              <a:gd name="connsiteY52" fmla="*/ 1794137 w 12191499"/>
              <a:gd name="connsiteX53" fmla="*/ 1794137 w 12191499"/>
              <a:gd name="connsiteY53" fmla="*/ 1794137 w 12191499"/>
              <a:gd name="connsiteX54" fmla="*/ 1794137 w 12191499"/>
              <a:gd name="connsiteY54" fmla="*/ 1794137 w 12191499"/>
              <a:gd name="connsiteX55" fmla="*/ 1794137 w 12191499"/>
              <a:gd name="connsiteY55" fmla="*/ 1794137 w 12191499"/>
              <a:gd name="connsiteX56" fmla="*/ 1794137 w 12191499"/>
              <a:gd name="connsiteY56" fmla="*/ 1794137 w 12191499"/>
              <a:gd name="connsiteX57" fmla="*/ 1794137 w 12191499"/>
              <a:gd name="connsiteY57" fmla="*/ 1794137 w 12191499"/>
              <a:gd name="connsiteX58" fmla="*/ 1794137 w 12191499"/>
              <a:gd name="connsiteY58" fmla="*/ 1794137 w 12191499"/>
              <a:gd name="connsiteX59" fmla="*/ 1794137 w 12191499"/>
              <a:gd name="connsiteY59" fmla="*/ 1794137 w 12191499"/>
              <a:gd name="connsiteX60" fmla="*/ 1794137 w 12191499"/>
              <a:gd name="connsiteY60" fmla="*/ 1794137 w 12191499"/>
              <a:gd name="connsiteX61" fmla="*/ 1794137 w 12191499"/>
              <a:gd name="connsiteY61" fmla="*/ 1794137 w 12191499"/>
              <a:gd name="connsiteX62" fmla="*/ 1794137 w 12191499"/>
              <a:gd name="connsiteY62" fmla="*/ 1794137 w 12191499"/>
              <a:gd name="connsiteX63" fmla="*/ 1794137 w 12191499"/>
              <a:gd name="connsiteY63" fmla="*/ 1794137 w 12191499"/>
              <a:gd name="connsiteX64" fmla="*/ 1794137 w 12191499"/>
              <a:gd name="connsiteY64" fmla="*/ 1794137 w 12191499"/>
              <a:gd name="connsiteX65" fmla="*/ 1794137 w 12191499"/>
              <a:gd name="connsiteY65" fmla="*/ 1794137 w 12191499"/>
              <a:gd name="connsiteX66" fmla="*/ 1794137 w 12191499"/>
              <a:gd name="connsiteY66" fmla="*/ 1794137 w 12191499"/>
              <a:gd name="connsiteX67" fmla="*/ 1794137 w 12191499"/>
              <a:gd name="connsiteY67" fmla="*/ 1794137 w 12191499"/>
              <a:gd name="connsiteX68" fmla="*/ 1794137 w 12191499"/>
              <a:gd name="connsiteY68" fmla="*/ 1794137 w 12191499"/>
              <a:gd name="connsiteX69" fmla="*/ 1794137 w 12191499"/>
              <a:gd name="connsiteY69" fmla="*/ 1794137 w 12191499"/>
              <a:gd name="connsiteX70" fmla="*/ 1794137 w 12191499"/>
              <a:gd name="connsiteY70" fmla="*/ 1794137 w 12191499"/>
              <a:gd name="connsiteX71" fmla="*/ 1794137 w 12191499"/>
              <a:gd name="connsiteY71" fmla="*/ 1794137 w 12191499"/>
              <a:gd name="connsiteX72" fmla="*/ 1794137 w 12191499"/>
              <a:gd name="connsiteY72" fmla="*/ 1794137 w 12191499"/>
              <a:gd name="connsiteX73" fmla="*/ 1794137 w 12191499"/>
              <a:gd name="connsiteY73" fmla="*/ 1794137 w 12191499"/>
              <a:gd name="connsiteX74" fmla="*/ 1794137 w 12191499"/>
              <a:gd name="connsiteY74" fmla="*/ 1794137 w 12191499"/>
              <a:gd name="connsiteX75" fmla="*/ 1794137 w 12191499"/>
              <a:gd name="connsiteY75" fmla="*/ 1794137 w 12191499"/>
              <a:gd name="connsiteX76" fmla="*/ 1794137 w 12191499"/>
              <a:gd name="connsiteY76" fmla="*/ 1794137 w 12191499"/>
              <a:gd name="connsiteX77" fmla="*/ 1794137 w 12191499"/>
              <a:gd name="connsiteY77" fmla="*/ 1794137 w 12191499"/>
              <a:gd name="connsiteX78" fmla="*/ 1794137 w 12191499"/>
              <a:gd name="connsiteY78" fmla="*/ 1794137 w 12191499"/>
              <a:gd name="connsiteX79" fmla="*/ 1794137 w 12191499"/>
              <a:gd name="connsiteY79" fmla="*/ 1794137 w 12191499"/>
              <a:gd name="connsiteX80" fmla="*/ 1794137 w 12191499"/>
              <a:gd name="connsiteY80" fmla="*/ 1794137 w 12191499"/>
              <a:gd name="connsiteX81" fmla="*/ 1794137 w 12191499"/>
              <a:gd name="connsiteY81" fmla="*/ 1794137 w 12191499"/>
              <a:gd name="connsiteX82" fmla="*/ 1794137 w 12191499"/>
              <a:gd name="connsiteY82" fmla="*/ 1794137 w 12191499"/>
              <a:gd name="connsiteX83" fmla="*/ 1794137 w 12191499"/>
              <a:gd name="connsiteY83" fmla="*/ 1794137 w 12191499"/>
              <a:gd name="connsiteX84" fmla="*/ 1794137 w 12191499"/>
              <a:gd name="connsiteY84" fmla="*/ 1794137 w 12191499"/>
              <a:gd name="connsiteX85" fmla="*/ 1794137 w 12191499"/>
              <a:gd name="connsiteY85" fmla="*/ 1794137 w 12191499"/>
              <a:gd name="connsiteX86" fmla="*/ 1794137 w 12191499"/>
              <a:gd name="connsiteY86" fmla="*/ 1794137 w 12191499"/>
              <a:gd name="connsiteX87" fmla="*/ 1794137 w 12191499"/>
              <a:gd name="connsiteY87" fmla="*/ 1794137 w 12191499"/>
              <a:gd name="connsiteX88" fmla="*/ 1794137 w 12191499"/>
              <a:gd name="connsiteY88" fmla="*/ 1794137 w 12191499"/>
              <a:gd name="connsiteX89" fmla="*/ 1794137 w 12191499"/>
              <a:gd name="connsiteY89" fmla="*/ 1794137 w 12191499"/>
              <a:gd name="connsiteX90" fmla="*/ 1794137 w 12191499"/>
              <a:gd name="connsiteY90" fmla="*/ 1794137 w 12191499"/>
              <a:gd name="connsiteX91" fmla="*/ 1794137 w 12191499"/>
              <a:gd name="connsiteY91" fmla="*/ 1794137 w 12191499"/>
              <a:gd name="connsiteX92" fmla="*/ 1794137 w 12191499"/>
              <a:gd name="connsiteY92" fmla="*/ 1794137 w 12191499"/>
              <a:gd name="connsiteX93" fmla="*/ 1794137 w 12191499"/>
              <a:gd name="connsiteY93" fmla="*/ 1794137 w 12191499"/>
              <a:gd name="connsiteX94" fmla="*/ 1794137 w 12191499"/>
              <a:gd name="connsiteY94" fmla="*/ 1794137 w 12191499"/>
              <a:gd name="connsiteX95" fmla="*/ 1794137 w 12191499"/>
              <a:gd name="connsiteY95" fmla="*/ 1794137 w 12191499"/>
              <a:gd name="connsiteX96" fmla="*/ 1794137 w 12191499"/>
              <a:gd name="connsiteY96" fmla="*/ 1794137 w 12191499"/>
              <a:gd name="connsiteX97" fmla="*/ 1794137 w 12191499"/>
              <a:gd name="connsiteY97" fmla="*/ 1794137 w 12191499"/>
              <a:gd name="connsiteX98" fmla="*/ 1794137 w 12191499"/>
              <a:gd name="connsiteY98" fmla="*/ 1794137 w 12191499"/>
              <a:gd name="connsiteX99" fmla="*/ 1794137 w 12191499"/>
              <a:gd name="connsiteY99" fmla="*/ 1794137 w 12191499"/>
              <a:gd name="connsiteX100" fmla="*/ 1794137 w 12191499"/>
              <a:gd name="connsiteY100" fmla="*/ 1794137 w 12191499"/>
              <a:gd name="connsiteX101" fmla="*/ 1794137 w 12191499"/>
              <a:gd name="connsiteY101" fmla="*/ 1794137 w 12191499"/>
              <a:gd name="connsiteX102" fmla="*/ 1794137 w 12191499"/>
              <a:gd name="connsiteY102" fmla="*/ 1794137 w 12191499"/>
              <a:gd name="connsiteX103" fmla="*/ 1794137 w 12191499"/>
              <a:gd name="connsiteY103" fmla="*/ 1794137 w 12191499"/>
              <a:gd name="connsiteX104" fmla="*/ 1794137 w 12191499"/>
              <a:gd name="connsiteY104" fmla="*/ 1794137 w 12191499"/>
              <a:gd name="connsiteX105" fmla="*/ 1794137 w 12191499"/>
              <a:gd name="connsiteY105" fmla="*/ 1794137 w 12191499"/>
              <a:gd name="connsiteX106" fmla="*/ 1794137 w 12191499"/>
              <a:gd name="connsiteY106" fmla="*/ 1794137 w 12191499"/>
              <a:gd name="connsiteX107" fmla="*/ 1794137 w 12191499"/>
              <a:gd name="connsiteY107" fmla="*/ 1794137 w 12191499"/>
              <a:gd name="connsiteX108" fmla="*/ 1794137 w 12191499"/>
              <a:gd name="connsiteY108" fmla="*/ 1794137 w 12191499"/>
              <a:gd name="connsiteX109" fmla="*/ 1794137 w 12191499"/>
              <a:gd name="connsiteY109" fmla="*/ 1794137 w 12191499"/>
              <a:gd name="connsiteX110" fmla="*/ 1794137 w 12191499"/>
              <a:gd name="connsiteY110" fmla="*/ 1794137 w 12191499"/>
              <a:gd name="connsiteX111" fmla="*/ 1794137 w 12191499"/>
              <a:gd name="connsiteY111" fmla="*/ 1794137 w 12191499"/>
              <a:gd name="connsiteX112" fmla="*/ 1794137 w 12191499"/>
              <a:gd name="connsiteY112" fmla="*/ 1794137 w 12191499"/>
              <a:gd name="connsiteX113" fmla="*/ 1794137 w 12191499"/>
              <a:gd name="connsiteY113" fmla="*/ 1794137 w 12191499"/>
              <a:gd name="connsiteX114" fmla="*/ 1794137 w 12191499"/>
              <a:gd name="connsiteY114" fmla="*/ 1794137 w 12191499"/>
              <a:gd name="connsiteX115" fmla="*/ 1794137 w 12191499"/>
              <a:gd name="connsiteY115" fmla="*/ 1794137 w 12191499"/>
              <a:gd name="connsiteX116" fmla="*/ 1794137 w 12191499"/>
              <a:gd name="connsiteY116" fmla="*/ 1794137 w 12191499"/>
              <a:gd name="connsiteX117" fmla="*/ 1794137 w 12191499"/>
              <a:gd name="connsiteY117" fmla="*/ 1794137 w 12191499"/>
              <a:gd name="connsiteX118" fmla="*/ 1794137 w 12191499"/>
              <a:gd name="connsiteY118" fmla="*/ 1794137 w 12191499"/>
              <a:gd name="connsiteX119" fmla="*/ 1794137 w 12191499"/>
              <a:gd name="connsiteY119" fmla="*/ 1794137 w 12191499"/>
              <a:gd name="connsiteX120" fmla="*/ 1794137 w 12191499"/>
              <a:gd name="connsiteY120" fmla="*/ 1794137 w 12191499"/>
              <a:gd name="connsiteX121" fmla="*/ 1794137 w 12191499"/>
              <a:gd name="connsiteY121" fmla="*/ 1794137 w 12191499"/>
              <a:gd name="connsiteX122" fmla="*/ 1794137 w 12191499"/>
              <a:gd name="connsiteY122" fmla="*/ 1794137 w 12191499"/>
              <a:gd name="connsiteX123" fmla="*/ 1794137 w 12191499"/>
              <a:gd name="connsiteY123" fmla="*/ 1794137 w 12191499"/>
              <a:gd name="connsiteX124" fmla="*/ 1794137 w 12191499"/>
              <a:gd name="connsiteY124" fmla="*/ 1794137 w 12191499"/>
              <a:gd name="connsiteX125" fmla="*/ 1794137 w 12191499"/>
              <a:gd name="connsiteY125" fmla="*/ 1794137 w 12191499"/>
              <a:gd name="connsiteX126" fmla="*/ 1794137 w 12191499"/>
              <a:gd name="connsiteY126" fmla="*/ 1794137 w 12191499"/>
              <a:gd name="connsiteX127" fmla="*/ 1794137 w 12191499"/>
              <a:gd name="connsiteY127" fmla="*/ 1794137 w 12191499"/>
              <a:gd name="connsiteX128" fmla="*/ 1794137 w 12191499"/>
              <a:gd name="connsiteY128" fmla="*/ 1794137 w 12191499"/>
              <a:gd name="connsiteX129" fmla="*/ 1794137 w 12191499"/>
              <a:gd name="connsiteY129" fmla="*/ 1794137 w 12191499"/>
              <a:gd name="connsiteX130" fmla="*/ 1794137 w 12191499"/>
              <a:gd name="connsiteY130" fmla="*/ 1794137 w 12191499"/>
              <a:gd name="connsiteX131" fmla="*/ 1794137 w 12191499"/>
              <a:gd name="connsiteY131" fmla="*/ 1794137 w 12191499"/>
              <a:gd name="connsiteX132" fmla="*/ 1794137 w 12191499"/>
              <a:gd name="connsiteY132" fmla="*/ 1794137 w 12191499"/>
              <a:gd name="connsiteX133" fmla="*/ 1794137 w 12191499"/>
              <a:gd name="connsiteY133" fmla="*/ 1794137 w 12191499"/>
              <a:gd name="connsiteX134" fmla="*/ 1794137 w 12191499"/>
              <a:gd name="connsiteY134" fmla="*/ 1794137 w 12191499"/>
              <a:gd name="connsiteX135" fmla="*/ 1794137 w 12191499"/>
              <a:gd name="connsiteY135" fmla="*/ 1794137 w 12191499"/>
              <a:gd name="connsiteX136" fmla="*/ 1794137 w 12191499"/>
              <a:gd name="connsiteY136" fmla="*/ 1794137 w 12191499"/>
              <a:gd name="connsiteX137" fmla="*/ 1794137 w 12191499"/>
              <a:gd name="connsiteY137" fmla="*/ 1794137 w 12191499"/>
              <a:gd name="connsiteX138" fmla="*/ 1794137 w 12191499"/>
              <a:gd name="connsiteY138" fmla="*/ 1794137 w 12191499"/>
              <a:gd name="connsiteX139" fmla="*/ 1794137 w 12191499"/>
              <a:gd name="connsiteY139" fmla="*/ 1794137 w 12191499"/>
              <a:gd name="connsiteX140" fmla="*/ 1794137 w 12191499"/>
              <a:gd name="connsiteY140" fmla="*/ 1794137 w 12191499"/>
              <a:gd name="connsiteX141" fmla="*/ 1794137 w 12191499"/>
              <a:gd name="connsiteY141" fmla="*/ 1794137 w 12191499"/>
              <a:gd name="connsiteX142" fmla="*/ 1794137 w 12191499"/>
              <a:gd name="connsiteY142" fmla="*/ 1794137 w 12191499"/>
              <a:gd name="connsiteX143" fmla="*/ 1794137 w 12191499"/>
              <a:gd name="connsiteY143" fmla="*/ 1794137 w 12191499"/>
              <a:gd name="connsiteX144" fmla="*/ 1794137 w 12191499"/>
              <a:gd name="connsiteY144" fmla="*/ 1794137 w 12191499"/>
              <a:gd name="connsiteX145" fmla="*/ 1794137 w 12191499"/>
              <a:gd name="connsiteY145" fmla="*/ 1794137 w 12191499"/>
              <a:gd name="connsiteX146" fmla="*/ 1794137 w 12191499"/>
              <a:gd name="connsiteY146" fmla="*/ 1794137 w 12191499"/>
              <a:gd name="connsiteX147" fmla="*/ 1794137 w 12191499"/>
              <a:gd name="connsiteY147" fmla="*/ 1794137 w 12191499"/>
              <a:gd name="connsiteX148" fmla="*/ 1794137 w 12191499"/>
              <a:gd name="connsiteY148" fmla="*/ 1794137 w 12191499"/>
              <a:gd name="connsiteX149" fmla="*/ 1794137 w 12191499"/>
              <a:gd name="connsiteY149" fmla="*/ 1794137 w 12191499"/>
              <a:gd name="connsiteX150" fmla="*/ 1794137 w 12191499"/>
              <a:gd name="connsiteY150" fmla="*/ 1794137 w 12191499"/>
              <a:gd name="connsiteX151" fmla="*/ 1794137 w 12191499"/>
              <a:gd name="connsiteY151" fmla="*/ 1794137 w 12191499"/>
              <a:gd name="connsiteX152" fmla="*/ 1794137 w 12191499"/>
              <a:gd name="connsiteY152" fmla="*/ 1794137 w 12191499"/>
              <a:gd name="connsiteX153" fmla="*/ 1794137 w 12191499"/>
              <a:gd name="connsiteY153" fmla="*/ 1794137 w 12191499"/>
              <a:gd name="connsiteX154" fmla="*/ 1794137 w 12191499"/>
              <a:gd name="connsiteY154" fmla="*/ 1794137 w 12191499"/>
              <a:gd name="connsiteX155" fmla="*/ 1794137 w 12191499"/>
              <a:gd name="connsiteY155" fmla="*/ 1794137 w 12191499"/>
              <a:gd name="connsiteX156" fmla="*/ 1794137 w 12191499"/>
              <a:gd name="connsiteY156" fmla="*/ 1794137 w 12191499"/>
              <a:gd name="connsiteX157" fmla="*/ 1794137 w 12191499"/>
              <a:gd name="connsiteY157" fmla="*/ 1794137 w 12191499"/>
              <a:gd name="connsiteX158" fmla="*/ 1794137 w 12191499"/>
              <a:gd name="connsiteY158" fmla="*/ 1794137 w 12191499"/>
              <a:gd name="connsiteX159" fmla="*/ 1794137 w 12191499"/>
              <a:gd name="connsiteY159" fmla="*/ 1794137 w 12191499"/>
              <a:gd name="connsiteX160" fmla="*/ 1794137 w 12191499"/>
              <a:gd name="connsiteY160" fmla="*/ 1794137 w 12191499"/>
              <a:gd name="connsiteX161" fmla="*/ 1794137 w 12191499"/>
              <a:gd name="connsiteY161" fmla="*/ 1794137 w 12191499"/>
              <a:gd name="connsiteX162" fmla="*/ 1794137 w 12191499"/>
              <a:gd name="connsiteY162" fmla="*/ 1794137 w 12191499"/>
              <a:gd name="connsiteX163" fmla="*/ 1794137 w 12191499"/>
              <a:gd name="connsiteY163" fmla="*/ 1794137 w 12191499"/>
              <a:gd name="connsiteX164" fmla="*/ 1794137 w 12191499"/>
              <a:gd name="connsiteY164" fmla="*/ 1794137 w 12191499"/>
              <a:gd name="connsiteX165" fmla="*/ 1794137 w 12191499"/>
              <a:gd name="connsiteY165" fmla="*/ 1794137 w 12191499"/>
              <a:gd name="connsiteX166" fmla="*/ 1794137 w 12191499"/>
              <a:gd name="connsiteY166" fmla="*/ 1794137 w 12191499"/>
              <a:gd name="connsiteX167" fmla="*/ 1794137 w 12191499"/>
              <a:gd name="connsiteY167" fmla="*/ 1794137 w 12191499"/>
              <a:gd name="connsiteX168" fmla="*/ 1794137 w 12191499"/>
              <a:gd name="connsiteY168" fmla="*/ 1794137 w 12191499"/>
              <a:gd name="connsiteX169" fmla="*/ 1794137 w 12191499"/>
              <a:gd name="connsiteY169" fmla="*/ 1794137 w 12191499"/>
              <a:gd name="connsiteX170" fmla="*/ 1794137 w 12191499"/>
              <a:gd name="connsiteY170" fmla="*/ 1794137 w 12191499"/>
              <a:gd name="connsiteX171" fmla="*/ 1794137 w 12191499"/>
              <a:gd name="connsiteY171" fmla="*/ 1794137 w 12191499"/>
              <a:gd name="connsiteX172" fmla="*/ 1794137 w 12191499"/>
              <a:gd name="connsiteY172" fmla="*/ 1794137 w 12191499"/>
              <a:gd name="connsiteX173" fmla="*/ 1794137 w 12191499"/>
              <a:gd name="connsiteY173" fmla="*/ 1794137 w 12191499"/>
              <a:gd name="connsiteX174" fmla="*/ 1794137 w 12191499"/>
              <a:gd name="connsiteY174" fmla="*/ 1794137 w 12191499"/>
              <a:gd name="connsiteX175" fmla="*/ 1794137 w 12191499"/>
              <a:gd name="connsiteY175" fmla="*/ 1794137 w 12191499"/>
              <a:gd name="connsiteX176" fmla="*/ 1794137 w 12191499"/>
              <a:gd name="connsiteY176" fmla="*/ 1794137 w 12191499"/>
              <a:gd name="connsiteX177" fmla="*/ 1794137 w 12191499"/>
              <a:gd name="connsiteY177" fmla="*/ 1794137 w 12191499"/>
              <a:gd name="connsiteX178" fmla="*/ 1794137 w 12191499"/>
              <a:gd name="connsiteY178" fmla="*/ 1794137 w 12191499"/>
              <a:gd name="connsiteX179" fmla="*/ 1794137 w 12191499"/>
              <a:gd name="connsiteY179" fmla="*/ 1794137 w 12191499"/>
              <a:gd name="connsiteX180" fmla="*/ 1794137 w 12191499"/>
              <a:gd name="connsiteY180" fmla="*/ 1794137 w 12191499"/>
              <a:gd name="connsiteX181" fmla="*/ 1794137 w 12191499"/>
              <a:gd name="connsiteY181" fmla="*/ 1794137 w 12191499"/>
              <a:gd name="connsiteX182" fmla="*/ 1794137 w 12191499"/>
              <a:gd name="connsiteY182" fmla="*/ 1794137 w 12191499"/>
              <a:gd name="connsiteX183" fmla="*/ 1794137 w 12191499"/>
              <a:gd name="connsiteY183" fmla="*/ 1794137 w 12191499"/>
              <a:gd name="connsiteX184" fmla="*/ 1794137 w 12191499"/>
              <a:gd name="connsiteY184" fmla="*/ 1794137 w 12191499"/>
              <a:gd name="connsiteX185" fmla="*/ 1794137 w 12191499"/>
              <a:gd name="connsiteY185" fmla="*/ 1794137 w 12191499"/>
              <a:gd name="connsiteX186" fmla="*/ 1794137 w 12191499"/>
              <a:gd name="connsiteY186" fmla="*/ 1794137 w 12191499"/>
              <a:gd name="connsiteX187" fmla="*/ 1794137 w 12191499"/>
              <a:gd name="connsiteY187" fmla="*/ 1794137 w 12191499"/>
              <a:gd name="connsiteX188" fmla="*/ 1794137 w 12191499"/>
              <a:gd name="connsiteY188" fmla="*/ 1794137 w 12191499"/>
              <a:gd name="connsiteX189" fmla="*/ 1794137 w 12191499"/>
              <a:gd name="connsiteY189" fmla="*/ 1794137 w 12191499"/>
              <a:gd name="connsiteX190" fmla="*/ 1794137 w 12191499"/>
              <a:gd name="connsiteY190" fmla="*/ 1794137 w 12191499"/>
              <a:gd name="connsiteX191" fmla="*/ 1794137 w 12191499"/>
              <a:gd name="connsiteY191" fmla="*/ 1794137 w 12191499"/>
              <a:gd name="connsiteX192" fmla="*/ 1794137 w 12191499"/>
              <a:gd name="connsiteY192" fmla="*/ 1794137 w 12191499"/>
              <a:gd name="connsiteX193" fmla="*/ 1794137 w 12191499"/>
              <a:gd name="connsiteY193" fmla="*/ 1794137 w 12191499"/>
              <a:gd name="connsiteX194" fmla="*/ 1794137 w 12191499"/>
              <a:gd name="connsiteY194" fmla="*/ 1794137 w 12191499"/>
              <a:gd name="connsiteX195" fmla="*/ 1794137 w 12191499"/>
              <a:gd name="connsiteY195" fmla="*/ 1794137 w 12191499"/>
              <a:gd name="connsiteX196" fmla="*/ 1794137 w 12191499"/>
              <a:gd name="connsiteY196" fmla="*/ 1794137 w 12191499"/>
              <a:gd name="connsiteX197" fmla="*/ 1794137 w 12191499"/>
              <a:gd name="connsiteY197" fmla="*/ 1794137 w 12191499"/>
              <a:gd name="connsiteX198" fmla="*/ 1794137 w 12191499"/>
              <a:gd name="connsiteY198" fmla="*/ 1794137 w 12191499"/>
              <a:gd name="connsiteX199" fmla="*/ 1794137 w 12191499"/>
              <a:gd name="connsiteY199" fmla="*/ 1794137 w 12191499"/>
              <a:gd name="connsiteX200" fmla="*/ 1794137 w 12191499"/>
              <a:gd name="connsiteY200" fmla="*/ 1794137 w 12191499"/>
              <a:gd name="connsiteX201" fmla="*/ 1794137 w 12191499"/>
              <a:gd name="connsiteY201" fmla="*/ 1794137 w 12191499"/>
              <a:gd name="connsiteX202" fmla="*/ 1794137 w 12191499"/>
              <a:gd name="connsiteY202" fmla="*/ 1794137 w 12191499"/>
              <a:gd name="connsiteX203" fmla="*/ 1794137 w 12191499"/>
              <a:gd name="connsiteY203" fmla="*/ 1794137 w 12191499"/>
              <a:gd name="connsiteX204" fmla="*/ 1794137 w 12191499"/>
              <a:gd name="connsiteY204" fmla="*/ 1794137 w 12191499"/>
              <a:gd name="connsiteX205" fmla="*/ 1794137 w 12191499"/>
              <a:gd name="connsiteY205" fmla="*/ 1794137 w 12191499"/>
              <a:gd name="connsiteX206" fmla="*/ 1794137 w 12191499"/>
              <a:gd name="connsiteY206" fmla="*/ 1794137 w 12191499"/>
              <a:gd name="connsiteX207" fmla="*/ 1794137 w 12191499"/>
              <a:gd name="connsiteY207" fmla="*/ 1794137 w 12191499"/>
              <a:gd name="connsiteX208" fmla="*/ 1794137 w 12191499"/>
              <a:gd name="connsiteY208" fmla="*/ 1794137 w 12191499"/>
              <a:gd name="connsiteX209" fmla="*/ 1794137 w 12191499"/>
              <a:gd name="connsiteY209" fmla="*/ 1794137 w 12191499"/>
              <a:gd name="connsiteX210" fmla="*/ 1794137 w 12191499"/>
              <a:gd name="connsiteY210" fmla="*/ 1794137 w 12191499"/>
              <a:gd name="connsiteX211" fmla="*/ 1794137 w 12191499"/>
              <a:gd name="connsiteY211" fmla="*/ 1794137 w 12191499"/>
              <a:gd name="connsiteX212" fmla="*/ 1794137 w 12191499"/>
              <a:gd name="connsiteY212" fmla="*/ 1794137 w 12191499"/>
              <a:gd name="connsiteX213" fmla="*/ 1794137 w 12191499"/>
              <a:gd name="connsiteY213" fmla="*/ 1794137 w 12191499"/>
              <a:gd name="connsiteX214" fmla="*/ 1794137 w 12191499"/>
              <a:gd name="connsiteY214" fmla="*/ 1794137 w 12191499"/>
              <a:gd name="connsiteX215" fmla="*/ 1794137 w 12191499"/>
              <a:gd name="connsiteY215" fmla="*/ 1794137 w 12191499"/>
              <a:gd name="connsiteX216" fmla="*/ 1794137 w 12191499"/>
              <a:gd name="connsiteY216" fmla="*/ 1794137 w 12191499"/>
              <a:gd name="connsiteX217" fmla="*/ 1794137 w 12191499"/>
              <a:gd name="connsiteY217" fmla="*/ 1794137 w 12191499"/>
              <a:gd name="connsiteX218" fmla="*/ 1794137 w 12191499"/>
              <a:gd name="connsiteY218" fmla="*/ 1794137 w 12191499"/>
              <a:gd name="connsiteX219" fmla="*/ 1794137 w 12191499"/>
              <a:gd name="connsiteY219" fmla="*/ 1794137 w 12191499"/>
              <a:gd name="connsiteX220" fmla="*/ 1794137 w 12191499"/>
              <a:gd name="connsiteY220" fmla="*/ 1794137 w 12191499"/>
              <a:gd name="connsiteX221" fmla="*/ 1794137 w 12191499"/>
              <a:gd name="connsiteY221" fmla="*/ 1794137 w 12191499"/>
              <a:gd name="connsiteX222" fmla="*/ 1794137 w 12191499"/>
              <a:gd name="connsiteY222" fmla="*/ 1794137 w 12191499"/>
              <a:gd name="connsiteX223" fmla="*/ 1794137 w 12191499"/>
              <a:gd name="connsiteY223" fmla="*/ 1794137 w 12191499"/>
              <a:gd name="connsiteX224" fmla="*/ 1794137 w 12191499"/>
              <a:gd name="connsiteY224" fmla="*/ 1794137 w 12191499"/>
              <a:gd name="connsiteX225" fmla="*/ 1794137 w 12191499"/>
              <a:gd name="connsiteY225" fmla="*/ 1794137 w 12191499"/>
              <a:gd name="connsiteX226" fmla="*/ 1794137 w 12191499"/>
              <a:gd name="connsiteY226" fmla="*/ 1794137 w 12191499"/>
              <a:gd name="connsiteX227" fmla="*/ 1794137 w 12191499"/>
              <a:gd name="connsiteY227" fmla="*/ 1794137 w 12191499"/>
              <a:gd name="connsiteX228" fmla="*/ 1794137 w 12191499"/>
              <a:gd name="connsiteY228" fmla="*/ 1794137 w 12191499"/>
              <a:gd name="connsiteX229" fmla="*/ 1794137 w 12191499"/>
              <a:gd name="connsiteY229" fmla="*/ 1794137 w 12191499"/>
              <a:gd name="connsiteX230" fmla="*/ 1794137 w 12191499"/>
              <a:gd name="connsiteY230" fmla="*/ 1794137 w 12191499"/>
              <a:gd name="connsiteX231" fmla="*/ 1794137 w 12191499"/>
              <a:gd name="connsiteY231" fmla="*/ 1794137 w 12191499"/>
              <a:gd name="connsiteX232" fmla="*/ 1794137 w 12191499"/>
              <a:gd name="connsiteY232" fmla="*/ 1794137 w 12191499"/>
              <a:gd name="connsiteX233" fmla="*/ 1794137 w 12191499"/>
              <a:gd name="connsiteY233" fmla="*/ 1794137 w 12191499"/>
              <a:gd name="connsiteX234" fmla="*/ 1794137 w 12191499"/>
              <a:gd name="connsiteY234" fmla="*/ 1794137 w 12191499"/>
              <a:gd name="connsiteX235" fmla="*/ 1794137 w 12191499"/>
              <a:gd name="connsiteY235" fmla="*/ 1794137 w 12191499"/>
              <a:gd name="connsiteX236" fmla="*/ 1794137 w 12191499"/>
              <a:gd name="connsiteY236" fmla="*/ 1794137 w 12191499"/>
              <a:gd name="connsiteX237" fmla="*/ 1794137 w 12191499"/>
              <a:gd name="connsiteY237" fmla="*/ 1794137 w 12191499"/>
              <a:gd name="connsiteX238" fmla="*/ 1794137 w 12191499"/>
              <a:gd name="connsiteY238" fmla="*/ 1794137 w 12191499"/>
              <a:gd name="connsiteX239" fmla="*/ 1794137 w 12191499"/>
              <a:gd name="connsiteY239" fmla="*/ 1794137 w 12191499"/>
              <a:gd name="connsiteX240" fmla="*/ 1794137 w 12191499"/>
              <a:gd name="connsiteY240" fmla="*/ 1794137 w 12191499"/>
              <a:gd name="connsiteX241" fmla="*/ 1794137 w 12191499"/>
              <a:gd name="connsiteY241" fmla="*/ 1794137 w 12191499"/>
              <a:gd name="connsiteX242" fmla="*/ 1794137 w 12191499"/>
              <a:gd name="connsiteY242" fmla="*/ 1794137 w 12191499"/>
              <a:gd name="connsiteX243" fmla="*/ 1794137 w 12191499"/>
              <a:gd name="connsiteY243" fmla="*/ 1794137 w 12191499"/>
              <a:gd name="connsiteX244" fmla="*/ 1794137 w 12191499"/>
              <a:gd name="connsiteY244" fmla="*/ 1794137 w 12191499"/>
              <a:gd name="connsiteX245" fmla="*/ 1794137 w 12191499"/>
              <a:gd name="connsiteY245" fmla="*/ 1794137 w 12191499"/>
              <a:gd name="connsiteX246" fmla="*/ 1794137 w 12191499"/>
              <a:gd name="connsiteY246" fmla="*/ 1794137 w 12191499"/>
              <a:gd name="connsiteX247" fmla="*/ 1794137 w 12191499"/>
              <a:gd name="connsiteY247" fmla="*/ 1794137 w 12191499"/>
              <a:gd name="connsiteX248" fmla="*/ 1794137 w 12191499"/>
              <a:gd name="connsiteY248" fmla="*/ 1794137 w 12191499"/>
              <a:gd name="connsiteX249" fmla="*/ 1794137 w 12191499"/>
              <a:gd name="connsiteY249" fmla="*/ 1794137 w 12191499"/>
              <a:gd name="connsiteX250" fmla="*/ 1794137 w 12191499"/>
              <a:gd name="connsiteY250" fmla="*/ 1794137 w 12191499"/>
              <a:gd name="connsiteX251" fmla="*/ 1794137 w 12191499"/>
              <a:gd name="connsiteY251" fmla="*/ 1794137 w 12191499"/>
              <a:gd name="connsiteX252" fmla="*/ 1794137 w 12191499"/>
              <a:gd name="connsiteY252" fmla="*/ 1794137 w 12191499"/>
              <a:gd name="connsiteX253" fmla="*/ 1794137 w 12191499"/>
              <a:gd name="connsiteY253" fmla="*/ 1794137 w 12191499"/>
              <a:gd name="connsiteX254" fmla="*/ 1794137 w 12191499"/>
              <a:gd name="connsiteY254" fmla="*/ 1794137 w 12191499"/>
              <a:gd name="connsiteX255" fmla="*/ 1794137 w 12191499"/>
              <a:gd name="connsiteY255" fmla="*/ 1794137 w 12191499"/>
              <a:gd name="connsiteX256" fmla="*/ 1794137 w 12191499"/>
              <a:gd name="connsiteY256" fmla="*/ 1794137 w 12191499"/>
              <a:gd name="connsiteX257" fmla="*/ 1794137 w 12191499"/>
              <a:gd name="connsiteY257" fmla="*/ 1794137 w 12191499"/>
              <a:gd name="connsiteX258" fmla="*/ 1794137 w 12191499"/>
              <a:gd name="connsiteY258" fmla="*/ 1794137 w 12191499"/>
              <a:gd name="connsiteX259" fmla="*/ 1794137 w 12191499"/>
              <a:gd name="connsiteY259" fmla="*/ 1794137 w 12191499"/>
              <a:gd name="connsiteX260" fmla="*/ 1794137 w 12191499"/>
              <a:gd name="connsiteY260" fmla="*/ 1794137 w 12191499"/>
              <a:gd name="connsiteX261" fmla="*/ 1794137 w 12191499"/>
              <a:gd name="connsiteY261" fmla="*/ 1794137 w 12191499"/>
              <a:gd name="connsiteX262" fmla="*/ 1794137 w 12191499"/>
              <a:gd name="connsiteY262" fmla="*/ 1794137 w 12191499"/>
              <a:gd name="connsiteX263" fmla="*/ 1794137 w 12191499"/>
              <a:gd name="connsiteY263" fmla="*/ 1794137 w 12191499"/>
              <a:gd name="connsiteX264" fmla="*/ 1794137 w 12191499"/>
              <a:gd name="connsiteY264" fmla="*/ 1794137 w 12191499"/>
              <a:gd name="connsiteX265" fmla="*/ 1794137 w 12191499"/>
              <a:gd name="connsiteY265" fmla="*/ 1794137 w 12191499"/>
              <a:gd name="connsiteX266" fmla="*/ 1794137 w 12191499"/>
              <a:gd name="connsiteY266" fmla="*/ 1794137 w 12191499"/>
              <a:gd name="connsiteX267" fmla="*/ 1794137 w 12191499"/>
              <a:gd name="connsiteY267" fmla="*/ 1794137 w 12191499"/>
              <a:gd name="connsiteX268" fmla="*/ 1794137 w 12191499"/>
              <a:gd name="connsiteY268" fmla="*/ 1794137 w 12191499"/>
              <a:gd name="connsiteX269" fmla="*/ 1794137 w 12191499"/>
              <a:gd name="connsiteY269" fmla="*/ 1794137 w 12191499"/>
              <a:gd name="connsiteX270" fmla="*/ 1794137 w 12191499"/>
              <a:gd name="connsiteY270" fmla="*/ 1794137 w 12191499"/>
              <a:gd name="connsiteX271" fmla="*/ 1794137 w 12191499"/>
              <a:gd name="connsiteY271" fmla="*/ 1794137 w 12191499"/>
              <a:gd name="connsiteX272" fmla="*/ 1794137 w 12191499"/>
              <a:gd name="connsiteY272" fmla="*/ 1794137 w 12191499"/>
              <a:gd name="connsiteX273" fmla="*/ 1794137 w 12191499"/>
              <a:gd name="connsiteY273" fmla="*/ 1794137 w 12191499"/>
              <a:gd name="connsiteX274" fmla="*/ 1794137 w 12191499"/>
              <a:gd name="connsiteY274" fmla="*/ 1794137 w 12191499"/>
              <a:gd name="connsiteX275" fmla="*/ 1794137 w 12191499"/>
              <a:gd name="connsiteY275" fmla="*/ 1794137 w 12191499"/>
              <a:gd name="connsiteX276" fmla="*/ 1794137 w 12191499"/>
              <a:gd name="connsiteY276" fmla="*/ 1794137 w 12191499"/>
              <a:gd name="connsiteX277" fmla="*/ 1794137 w 12191499"/>
              <a:gd name="connsiteY277" fmla="*/ 1794137 w 12191499"/>
              <a:gd name="connsiteX278" fmla="*/ 1794137 w 12191499"/>
              <a:gd name="connsiteY278" fmla="*/ 1794137 w 12191499"/>
              <a:gd name="connsiteX279" fmla="*/ 1794137 w 12191499"/>
              <a:gd name="connsiteY279" fmla="*/ 1794137 w 12191499"/>
              <a:gd name="connsiteX280" fmla="*/ 1794137 w 12191499"/>
              <a:gd name="connsiteY280" fmla="*/ 1794137 w 12191499"/>
              <a:gd name="connsiteX281" fmla="*/ 1794137 w 12191499"/>
              <a:gd name="connsiteY281" fmla="*/ 1794137 w 12191499"/>
              <a:gd name="connsiteX282" fmla="*/ 1794137 w 12191499"/>
              <a:gd name="connsiteY282" fmla="*/ 1794137 w 12191499"/>
              <a:gd name="connsiteX283" fmla="*/ 1794137 w 12191499"/>
              <a:gd name="connsiteY283" fmla="*/ 1794137 w 12191499"/>
              <a:gd name="connsiteX284" fmla="*/ 1794137 w 12191499"/>
              <a:gd name="connsiteY284" fmla="*/ 1794137 w 12191499"/>
              <a:gd name="connsiteX285" fmla="*/ 1794137 w 12191499"/>
              <a:gd name="connsiteY285" fmla="*/ 1794137 w 12191499"/>
              <a:gd name="connsiteX286" fmla="*/ 1794137 w 12191499"/>
              <a:gd name="connsiteY286" fmla="*/ 1794137 w 12191499"/>
              <a:gd name="connsiteX287" fmla="*/ 1794137 w 12191499"/>
              <a:gd name="connsiteY287" fmla="*/ 1794137 w 12191499"/>
              <a:gd name="connsiteX288" fmla="*/ 1794137 w 12191499"/>
              <a:gd name="connsiteY288" fmla="*/ 1794137 w 12191499"/>
              <a:gd name="connsiteX289" fmla="*/ 1794137 w 12191499"/>
              <a:gd name="connsiteY289" fmla="*/ 1794137 w 12191499"/>
              <a:gd name="connsiteX290" fmla="*/ 1794137 w 12191499"/>
              <a:gd name="connsiteY290" fmla="*/ 1794137 w 12191499"/>
              <a:gd name="connsiteX291" fmla="*/ 1794137 w 12191499"/>
              <a:gd name="connsiteY291" fmla="*/ 1794137 w 12191499"/>
              <a:gd name="connsiteX292" fmla="*/ 1794137 w 12191499"/>
              <a:gd name="connsiteY292" fmla="*/ 1794137 w 12191499"/>
              <a:gd name="connsiteX293" fmla="*/ 1794137 w 12191499"/>
              <a:gd name="connsiteY293" fmla="*/ 1794137 w 12191499"/>
              <a:gd name="connsiteX294" fmla="*/ 1794137 w 12191499"/>
              <a:gd name="connsiteY294" fmla="*/ 1794137 w 12191499"/>
              <a:gd name="connsiteX295" fmla="*/ 1794137 w 12191499"/>
              <a:gd name="connsiteY295" fmla="*/ 1794137 w 12191499"/>
              <a:gd name="connsiteX296" fmla="*/ 1794137 w 12191499"/>
              <a:gd name="connsiteY296" fmla="*/ 1794137 w 12191499"/>
              <a:gd name="connsiteX297" fmla="*/ 1794137 w 12191499"/>
              <a:gd name="connsiteY297" fmla="*/ 1794137 w 12191499"/>
              <a:gd name="connsiteX298" fmla="*/ 1794137 w 12191499"/>
              <a:gd name="connsiteY298" fmla="*/ 1794137 w 12191499"/>
              <a:gd name="connsiteX299" fmla="*/ 1794137 w 12191499"/>
              <a:gd name="connsiteY299" fmla="*/ 1794137 w 12191499"/>
              <a:gd name="connsiteX300" fmla="*/ 1794137 w 12191499"/>
              <a:gd name="connsiteY300" fmla="*/ 1794137 w 12191499"/>
              <a:gd name="connsiteX301" fmla="*/ 1794137 w 12191499"/>
              <a:gd name="connsiteY301" fmla="*/ 1794137 w 12191499"/>
              <a:gd name="connsiteX302" fmla="*/ 1794137 w 12191499"/>
              <a:gd name="connsiteY302" fmla="*/ 1794137 w 12191499"/>
              <a:gd name="connsiteX303" fmla="*/ 1794137 w 12191499"/>
              <a:gd name="connsiteY303" fmla="*/ 1794137 w 12191499"/>
              <a:gd name="connsiteX304" fmla="*/ 1794137 w 12191499"/>
              <a:gd name="connsiteY304" fmla="*/ 1794137 w 12191499"/>
              <a:gd name="connsiteX305" fmla="*/ 1794137 w 12191499"/>
              <a:gd name="connsiteY305" fmla="*/ 1794137 w 12191499"/>
              <a:gd name="connsiteX306" fmla="*/ 1794137 w 12191499"/>
              <a:gd name="connsiteY306" fmla="*/ 1794137 w 12191499"/>
              <a:gd name="connsiteX307" fmla="*/ 1794137 w 12191499"/>
              <a:gd name="connsiteY307" fmla="*/ 1794137 w 12191499"/>
              <a:gd name="connsiteX308" fmla="*/ 1794137 w 12191499"/>
              <a:gd name="connsiteY308" fmla="*/ 1794137 w 12191499"/>
              <a:gd name="connsiteX309" fmla="*/ 1794137 w 12191499"/>
              <a:gd name="connsiteY309" fmla="*/ 1794137 w 12191499"/>
              <a:gd name="connsiteX310" fmla="*/ 1794137 w 12191499"/>
              <a:gd name="connsiteY310" fmla="*/ 1794137 w 12191499"/>
              <a:gd name="connsiteX311" fmla="*/ 1794137 w 12191499"/>
              <a:gd name="connsiteY311" fmla="*/ 1794137 w 12191499"/>
              <a:gd name="connsiteX312" fmla="*/ 1794137 w 12191499"/>
              <a:gd name="connsiteY312" fmla="*/ 1794137 w 12191499"/>
              <a:gd name="connsiteX313" fmla="*/ 1794137 w 12191499"/>
              <a:gd name="connsiteY313" fmla="*/ 1794137 w 12191499"/>
              <a:gd name="connsiteX314" fmla="*/ 1794137 w 12191499"/>
              <a:gd name="connsiteY314" fmla="*/ 1794137 w 12191499"/>
              <a:gd name="connsiteX315" fmla="*/ 1794137 w 12191499"/>
              <a:gd name="connsiteY315" fmla="*/ 1794137 w 12191499"/>
              <a:gd name="connsiteX316" fmla="*/ 1794137 w 12191499"/>
              <a:gd name="connsiteY316" fmla="*/ 1794137 w 12191499"/>
              <a:gd name="connsiteX317" fmla="*/ 1794137 w 12191499"/>
              <a:gd name="connsiteY317" fmla="*/ 1794137 w 12191499"/>
              <a:gd name="connsiteX318" fmla="*/ 1794137 w 12191499"/>
              <a:gd name="connsiteY318" fmla="*/ 1794137 w 12191499"/>
              <a:gd name="connsiteX319" fmla="*/ 1794137 w 12191499"/>
              <a:gd name="connsiteY319" fmla="*/ 1794137 w 12191499"/>
              <a:gd name="connsiteX320" fmla="*/ 1794137 w 12191499"/>
              <a:gd name="connsiteY320" fmla="*/ 1794137 w 12191499"/>
              <a:gd name="connsiteX321" fmla="*/ 1794137 w 12191499"/>
              <a:gd name="connsiteY321" fmla="*/ 1794137 w 12191499"/>
              <a:gd name="connsiteX322" fmla="*/ 1794137 w 12191499"/>
              <a:gd name="connsiteY322" fmla="*/ 1794137 w 12191499"/>
              <a:gd name="connsiteX323" fmla="*/ 1794137 w 12191499"/>
              <a:gd name="connsiteY323" fmla="*/ 1794137 w 12191499"/>
              <a:gd name="connsiteX324" fmla="*/ 1794137 w 12191499"/>
              <a:gd name="connsiteY324" fmla="*/ 1794137 w 12191499"/>
              <a:gd name="connsiteX325" fmla="*/ 1794137 w 12191499"/>
              <a:gd name="connsiteY325" fmla="*/ 1794137 w 12191499"/>
              <a:gd name="connsiteX326" fmla="*/ 1794137 w 12191499"/>
              <a:gd name="connsiteY326" fmla="*/ 1794137 w 12191499"/>
              <a:gd name="connsiteX327" fmla="*/ 1794137 w 12191499"/>
              <a:gd name="connsiteY327" fmla="*/ 1794137 w 12191499"/>
              <a:gd name="connsiteX328" fmla="*/ 1794137 w 12191499"/>
              <a:gd name="connsiteY328" fmla="*/ 1794137 w 12191499"/>
              <a:gd name="connsiteX329" fmla="*/ 1794137 w 12191499"/>
              <a:gd name="connsiteY329" fmla="*/ 1794137 w 12191499"/>
              <a:gd name="connsiteX330" fmla="*/ 1794137 w 12191499"/>
              <a:gd name="connsiteY330" fmla="*/ 1794137 w 12191499"/>
              <a:gd name="connsiteX331" fmla="*/ 1794137 w 12191499"/>
              <a:gd name="connsiteY331" fmla="*/ 1794137 w 12191499"/>
              <a:gd name="connsiteX332" fmla="*/ 1794137 w 12191499"/>
              <a:gd name="connsiteY332" fmla="*/ 1794137 w 12191499"/>
              <a:gd name="connsiteX333" fmla="*/ 1794137 w 12191499"/>
              <a:gd name="connsiteY333" fmla="*/ 1794137 w 12191499"/>
              <a:gd name="connsiteX334" fmla="*/ 1794137 w 12191499"/>
              <a:gd name="connsiteY334" fmla="*/ 1794137 w 12191499"/>
              <a:gd name="connsiteX335" fmla="*/ 1794137 w 12191499"/>
              <a:gd name="connsiteY335" fmla="*/ 1794137 w 12191499"/>
              <a:gd name="connsiteX336" fmla="*/ 1794137 w 12191499"/>
              <a:gd name="connsiteY336" fmla="*/ 1794137 w 12191499"/>
              <a:gd name="connsiteX337" fmla="*/ 1794137 w 12191499"/>
              <a:gd name="connsiteY337" fmla="*/ 1794137 w 12191499"/>
              <a:gd name="connsiteX338" fmla="*/ 1794137 w 12191499"/>
              <a:gd name="connsiteY338" fmla="*/ 1794137 w 12191499"/>
              <a:gd name="connsiteX339" fmla="*/ 1794137 w 12191499"/>
              <a:gd name="connsiteY339" fmla="*/ 1794137 w 12191499"/>
              <a:gd name="connsiteX340" fmla="*/ 1794137 w 12191499"/>
              <a:gd name="connsiteY340" fmla="*/ 1794137 w 12191499"/>
              <a:gd name="connsiteX341" fmla="*/ 1794137 w 12191499"/>
              <a:gd name="connsiteY341" fmla="*/ 1794137 w 12191499"/>
              <a:gd name="connsiteX342" fmla="*/ 1794137 w 12191499"/>
              <a:gd name="connsiteY342" fmla="*/ 1794137 w 12191499"/>
              <a:gd name="connsiteX343" fmla="*/ 1794137 w 12191499"/>
              <a:gd name="connsiteY343" fmla="*/ 1794137 w 12191499"/>
              <a:gd name="connsiteX344" fmla="*/ 1794137 w 12191499"/>
              <a:gd name="connsiteY344" fmla="*/ 1794137 w 12191499"/>
              <a:gd name="connsiteX345" fmla="*/ 1794137 w 12191499"/>
              <a:gd name="connsiteY345" fmla="*/ 1794137 w 12191499"/>
              <a:gd name="connsiteX346" fmla="*/ 1794137 w 12191499"/>
              <a:gd name="connsiteY346" fmla="*/ 1794137 w 12191499"/>
              <a:gd name="connsiteX347" fmla="*/ 1794137 w 12191499"/>
              <a:gd name="connsiteY347" fmla="*/ 1794137 w 12191499"/>
              <a:gd name="connsiteX348" fmla="*/ 1794137 w 12191499"/>
              <a:gd name="connsiteY348" fmla="*/ 1794137 w 12191499"/>
              <a:gd name="connsiteX349" fmla="*/ 1794137 w 12191499"/>
              <a:gd name="connsiteY349" fmla="*/ 1794137 w 12191499"/>
              <a:gd name="connsiteX350" fmla="*/ 1794137 w 12191499"/>
              <a:gd name="connsiteY350" fmla="*/ 1794137 w 12191499"/>
              <a:gd name="connsiteX351" fmla="*/ 1794137 w 12191499"/>
              <a:gd name="connsiteY351" fmla="*/ 1794137 w 12191499"/>
              <a:gd name="connsiteX352" fmla="*/ 1794137 w 12191499"/>
              <a:gd name="connsiteY352" fmla="*/ 1794137 w 12191499"/>
              <a:gd name="connsiteX353" fmla="*/ 1794137 w 12191499"/>
              <a:gd name="connsiteY353" fmla="*/ 1794137 w 12191499"/>
              <a:gd name="connsiteX354" fmla="*/ 1794137 w 12191499"/>
              <a:gd name="connsiteY354" fmla="*/ 1794137 w 12191499"/>
              <a:gd name="connsiteX355" fmla="*/ 1794137 w 12191499"/>
              <a:gd name="connsiteY355" fmla="*/ 1794137 w 12191499"/>
              <a:gd name="connsiteX356" fmla="*/ 1794137 w 12191499"/>
              <a:gd name="connsiteY356" fmla="*/ 1794137 w 12191499"/>
              <a:gd name="connsiteX357" fmla="*/ 1794137 w 12191499"/>
              <a:gd name="connsiteY357" fmla="*/ 1794137 w 12191499"/>
              <a:gd name="connsiteX358" fmla="*/ 1794137 w 12191499"/>
              <a:gd name="connsiteY358" fmla="*/ 1794137 w 12191499"/>
              <a:gd name="connsiteX359" fmla="*/ 1794137 w 12191499"/>
              <a:gd name="connsiteY359" fmla="*/ 1794137 w 12191499"/>
              <a:gd name="connsiteX360" fmla="*/ 1794137 w 12191499"/>
              <a:gd name="connsiteY360" fmla="*/ 1794137 w 12191499"/>
              <a:gd name="connsiteX361" fmla="*/ 1794137 w 12191499"/>
              <a:gd name="connsiteY361" fmla="*/ 1794137 w 12191499"/>
              <a:gd name="connsiteX362" fmla="*/ 1794137 w 12191499"/>
              <a:gd name="connsiteY362" fmla="*/ 1794137 w 12191499"/>
              <a:gd name="connsiteX363" fmla="*/ 1794137 w 12191499"/>
              <a:gd name="connsiteY363" fmla="*/ 1794137 w 12191499"/>
              <a:gd name="connsiteX364" fmla="*/ 1794137 w 12191499"/>
              <a:gd name="connsiteY364" fmla="*/ 1794137 w 12191499"/>
              <a:gd name="connsiteX365" fmla="*/ 1794137 w 12191499"/>
              <a:gd name="connsiteY365" fmla="*/ 1794137 w 12191499"/>
              <a:gd name="connsiteX366" fmla="*/ 1794137 w 12191499"/>
              <a:gd name="connsiteY366" fmla="*/ 1794137 w 12191499"/>
              <a:gd name="connsiteX367" fmla="*/ 1794137 w 12191499"/>
              <a:gd name="connsiteY367" fmla="*/ 1794137 w 12191499"/>
              <a:gd name="connsiteX368" fmla="*/ 1794137 w 12191499"/>
              <a:gd name="connsiteY368" fmla="*/ 1794137 w 12191499"/>
              <a:gd name="connsiteX369" fmla="*/ 1794137 w 12191499"/>
              <a:gd name="connsiteY369" fmla="*/ 1794137 w 12191499"/>
              <a:gd name="connsiteX370" fmla="*/ 1794137 w 12191499"/>
              <a:gd name="connsiteY370" fmla="*/ 1794137 w 12191499"/>
              <a:gd name="connsiteX371" fmla="*/ 1794137 w 12191499"/>
              <a:gd name="connsiteY371" fmla="*/ 1794137 w 12191499"/>
              <a:gd name="connsiteX372" fmla="*/ 1794137 w 12191499"/>
              <a:gd name="connsiteY372" fmla="*/ 1794137 w 12191499"/>
              <a:gd name="connsiteX373" fmla="*/ 1794137 w 12191499"/>
              <a:gd name="connsiteY373" fmla="*/ 1794137 w 12191499"/>
              <a:gd name="connsiteX374" fmla="*/ 1794137 w 12191499"/>
              <a:gd name="connsiteY374" fmla="*/ 1794137 w 12191499"/>
              <a:gd name="connsiteX375" fmla="*/ 1794137 w 12191499"/>
              <a:gd name="connsiteY375" fmla="*/ 1794137 w 12191499"/>
              <a:gd name="connsiteX376" fmla="*/ 1794137 w 12191499"/>
              <a:gd name="connsiteY376" fmla="*/ 1794137 w 12191499"/>
              <a:gd name="connsiteX377" fmla="*/ 1794137 w 12191499"/>
              <a:gd name="connsiteY377" fmla="*/ 1794137 w 12191499"/>
              <a:gd name="connsiteX378" fmla="*/ 1794137 w 12191499"/>
              <a:gd name="connsiteY378" fmla="*/ 1794137 w 12191499"/>
              <a:gd name="connsiteX379" fmla="*/ 1794137 w 12191499"/>
              <a:gd name="connsiteY379" fmla="*/ 1794137 w 12191499"/>
              <a:gd name="connsiteX380" fmla="*/ 1794137 w 12191499"/>
              <a:gd name="connsiteY380" fmla="*/ 1794137 w 12191499"/>
              <a:gd name="connsiteX381" fmla="*/ 1794137 w 12191499"/>
              <a:gd name="connsiteY381" fmla="*/ 1794137 w 12191499"/>
              <a:gd name="connsiteX382" fmla="*/ 1794137 w 12191499"/>
              <a:gd name="connsiteY382" fmla="*/ 1794137 w 12191499"/>
              <a:gd name="connsiteX383" fmla="*/ 1794137 w 12191499"/>
              <a:gd name="connsiteY383" fmla="*/ 1794137 w 12191499"/>
              <a:gd name="connsiteX384" fmla="*/ 1794137 w 12191499"/>
              <a:gd name="connsiteY384" fmla="*/ 1794137 w 12191499"/>
              <a:gd name="connsiteX385" fmla="*/ 1794137 w 12191499"/>
              <a:gd name="connsiteY385" fmla="*/ 1794137 w 12191499"/>
              <a:gd name="connsiteX386" fmla="*/ 1794137 w 12191499"/>
              <a:gd name="connsiteY386" fmla="*/ 1794137 w 12191499"/>
              <a:gd name="connsiteX387" fmla="*/ 1794137 w 12191499"/>
              <a:gd name="connsiteY387" fmla="*/ 1794137 w 12191499"/>
              <a:gd name="connsiteX388" fmla="*/ 1794137 w 12191499"/>
              <a:gd name="connsiteY388" fmla="*/ 1794137 w 12191499"/>
              <a:gd name="connsiteX389" fmla="*/ 1794137 w 12191499"/>
              <a:gd name="connsiteY389" fmla="*/ 1794137 w 12191499"/>
              <a:gd name="connsiteX390" fmla="*/ 1794137 w 12191499"/>
              <a:gd name="connsiteY390" fmla="*/ 1794137 w 12191499"/>
              <a:gd name="connsiteX391" fmla="*/ 1794137 w 12191499"/>
              <a:gd name="connsiteY391" fmla="*/ 1794137 w 12191499"/>
              <a:gd name="connsiteX392" fmla="*/ 1794137 w 12191499"/>
              <a:gd name="connsiteY392" fmla="*/ 1794137 w 12191499"/>
              <a:gd name="connsiteX393" fmla="*/ 1794137 w 12191499"/>
              <a:gd name="connsiteY393" fmla="*/ 1794137 w 12191499"/>
              <a:gd name="connsiteX394" fmla="*/ 1794137 w 12191499"/>
              <a:gd name="connsiteY394" fmla="*/ 1794137 w 12191499"/>
              <a:gd name="connsiteX395" fmla="*/ 1794137 w 12191499"/>
              <a:gd name="connsiteY395" fmla="*/ 1794137 w 12191499"/>
              <a:gd name="connsiteX396" fmla="*/ 1794137 w 12191499"/>
              <a:gd name="connsiteY396" fmla="*/ 1794137 w 12191499"/>
              <a:gd name="connsiteX397" fmla="*/ 1794137 w 12191499"/>
              <a:gd name="connsiteY397" fmla="*/ 1794137 w 12191499"/>
              <a:gd name="connsiteX398" fmla="*/ 1794137 w 12191499"/>
              <a:gd name="connsiteY398" fmla="*/ 1794137 w 12191499"/>
              <a:gd name="connsiteX399" fmla="*/ 1794137 w 12191499"/>
              <a:gd name="connsiteY399" fmla="*/ 1794137 w 12191499"/>
              <a:gd name="connsiteX400" fmla="*/ 1794137 w 12191499"/>
              <a:gd name="connsiteY400" fmla="*/ 1794137 w 12191499"/>
              <a:gd name="connsiteX401" fmla="*/ 1794137 w 12191499"/>
              <a:gd name="connsiteY401" fmla="*/ 1794137 w 12191499"/>
              <a:gd name="connsiteX402" fmla="*/ 1794137 w 12191499"/>
              <a:gd name="connsiteY402" fmla="*/ 1794137 w 12191499"/>
              <a:gd name="connsiteX403" fmla="*/ 1794137 w 12191499"/>
              <a:gd name="connsiteY403" fmla="*/ 1794137 w 12191499"/>
              <a:gd name="connsiteX404" fmla="*/ 1794137 w 12191499"/>
              <a:gd name="connsiteY404" fmla="*/ 1794137 w 12191499"/>
              <a:gd name="connsiteX405" fmla="*/ 1794137 w 12191499"/>
              <a:gd name="connsiteY405" fmla="*/ 1794137 w 12191499"/>
              <a:gd name="connsiteX406" fmla="*/ 1794137 w 12191499"/>
              <a:gd name="connsiteY406" fmla="*/ 1794137 w 12191499"/>
              <a:gd name="connsiteX407" fmla="*/ 1794137 w 12191499"/>
              <a:gd name="connsiteY407" fmla="*/ 1794137 w 12191499"/>
              <a:gd name="connsiteX408" fmla="*/ 1794137 w 12191499"/>
              <a:gd name="connsiteY408" fmla="*/ 1794137 w 12191499"/>
              <a:gd name="connsiteX409" fmla="*/ 1794137 w 12191499"/>
              <a:gd name="connsiteY409" fmla="*/ 1794137 w 12191499"/>
              <a:gd name="connsiteX410" fmla="*/ 1794137 w 12191499"/>
              <a:gd name="connsiteY410" fmla="*/ 1794137 w 12191499"/>
              <a:gd name="connsiteX411" fmla="*/ 1794137 w 12191499"/>
              <a:gd name="connsiteY411" fmla="*/ 1794137 w 12191499"/>
              <a:gd name="connsiteX412" fmla="*/ 1794137 w 12191499"/>
              <a:gd name="connsiteY412" fmla="*/ 1794137 w 12191499"/>
              <a:gd name="connsiteX413" fmla="*/ 1794137 w 12191499"/>
              <a:gd name="connsiteY413" fmla="*/ 1794137 w 12191499"/>
              <a:gd name="connsiteX414" fmla="*/ 1794137 w 12191499"/>
              <a:gd name="connsiteY414" fmla="*/ 1794137 w 12191499"/>
              <a:gd name="connsiteX415" fmla="*/ 1794137 w 12191499"/>
              <a:gd name="connsiteY415" fmla="*/ 1794137 w 12191499"/>
              <a:gd name="connsiteX416" fmla="*/ 1794137 w 12191499"/>
              <a:gd name="connsiteY416" fmla="*/ 1794137 w 12191499"/>
              <a:gd name="connsiteX417" fmla="*/ 1794137 w 12191499"/>
              <a:gd name="connsiteY417" fmla="*/ 1794137 w 12191499"/>
              <a:gd name="connsiteX418" fmla="*/ 1794137 w 12191499"/>
              <a:gd name="connsiteY418" fmla="*/ 1794137 w 12191499"/>
              <a:gd name="connsiteX419" fmla="*/ 1794137 w 12191499"/>
              <a:gd name="connsiteY419" fmla="*/ 1794137 w 12191499"/>
              <a:gd name="connsiteX420" fmla="*/ 1794137 w 12191499"/>
              <a:gd name="connsiteY420" fmla="*/ 1794137 w 12191499"/>
              <a:gd name="connsiteX421" fmla="*/ 1794137 w 12191499"/>
              <a:gd name="connsiteY421" fmla="*/ 1794137 w 12191499"/>
              <a:gd name="connsiteX422" fmla="*/ 1794137 w 12191499"/>
              <a:gd name="connsiteY422" fmla="*/ 1794137 w 12191499"/>
              <a:gd name="connsiteX423" fmla="*/ 1794137 w 12191499"/>
              <a:gd name="connsiteY423" fmla="*/ 1794137 w 12191499"/>
              <a:gd name="connsiteX424" fmla="*/ 1794137 w 12191499"/>
              <a:gd name="connsiteY424" fmla="*/ 1794137 w 12191499"/>
              <a:gd name="connsiteX425" fmla="*/ 1794137 w 12191499"/>
              <a:gd name="connsiteY425" fmla="*/ 1794137 w 12191499"/>
              <a:gd name="connsiteX426" fmla="*/ 1794137 w 12191499"/>
              <a:gd name="connsiteY426" fmla="*/ 1794137 w 12191499"/>
              <a:gd name="connsiteX427" fmla="*/ 1794137 w 12191499"/>
              <a:gd name="connsiteY427" fmla="*/ 1794137 w 12191499"/>
              <a:gd name="connsiteX428" fmla="*/ 1794137 w 12191499"/>
              <a:gd name="connsiteY428" fmla="*/ 1794137 w 12191499"/>
              <a:gd name="connsiteX429" fmla="*/ 1794137 w 12191499"/>
              <a:gd name="connsiteY429" fmla="*/ 1794137 w 12191499"/>
              <a:gd name="connsiteX430" fmla="*/ 1794137 w 12191499"/>
              <a:gd name="connsiteY430" fmla="*/ 1794137 w 12191499"/>
              <a:gd name="connsiteX431" fmla="*/ 1794137 w 12191499"/>
              <a:gd name="connsiteY431" fmla="*/ 1794137 w 12191499"/>
              <a:gd name="connsiteX432" fmla="*/ 1794137 w 12191499"/>
              <a:gd name="connsiteY432" fmla="*/ 1794137 w 12191499"/>
              <a:gd name="connsiteX433" fmla="*/ 1794137 w 12191499"/>
              <a:gd name="connsiteY433" fmla="*/ 1794137 w 12191499"/>
              <a:gd name="connsiteX434" fmla="*/ 1794137 w 12191499"/>
              <a:gd name="connsiteY434" fmla="*/ 1794137 w 12191499"/>
              <a:gd name="connsiteX435" fmla="*/ 1794137 w 12191499"/>
              <a:gd name="connsiteY435" fmla="*/ 1794137 w 12191499"/>
              <a:gd name="connsiteX436" fmla="*/ 1794137 w 12191499"/>
              <a:gd name="connsiteY436" fmla="*/ 1794137 w 12191499"/>
              <a:gd name="connsiteX437" fmla="*/ 1794137 w 12191499"/>
              <a:gd name="connsiteY437" fmla="*/ 1794137 w 12191499"/>
              <a:gd name="connsiteX438" fmla="*/ 1794137 w 12191499"/>
              <a:gd name="connsiteY438" fmla="*/ 1794137 w 12191499"/>
              <a:gd name="connsiteX439" fmla="*/ 1794137 w 12191499"/>
              <a:gd name="connsiteY439" fmla="*/ 1794137 w 12191499"/>
              <a:gd name="connsiteX440" fmla="*/ 1794137 w 12191499"/>
              <a:gd name="connsiteY440" fmla="*/ 1794137 w 12191499"/>
              <a:gd name="connsiteX441" fmla="*/ 1794137 w 12191499"/>
              <a:gd name="connsiteY441" fmla="*/ 1794137 w 12191499"/>
              <a:gd name="connsiteX442" fmla="*/ 1794137 w 12191499"/>
              <a:gd name="connsiteY442" fmla="*/ 1794137 w 12191499"/>
              <a:gd name="connsiteX443" fmla="*/ 1794137 w 12191499"/>
              <a:gd name="connsiteY443" fmla="*/ 1794137 w 12191499"/>
              <a:gd name="connsiteX444" fmla="*/ 1794137 w 12191499"/>
              <a:gd name="connsiteY444" fmla="*/ 1794137 w 12191499"/>
              <a:gd name="connsiteX445" fmla="*/ 1794137 w 12191499"/>
              <a:gd name="connsiteY445" fmla="*/ 1794137 w 12191499"/>
              <a:gd name="connsiteX446" fmla="*/ 1794137 w 12191499"/>
              <a:gd name="connsiteY446" fmla="*/ 1794137 w 12191499"/>
              <a:gd name="connsiteX447" fmla="*/ 1794137 w 12191499"/>
              <a:gd name="connsiteY447" fmla="*/ 1794137 w 12191499"/>
              <a:gd name="connsiteX448" fmla="*/ 1794137 w 12191499"/>
              <a:gd name="connsiteY448" fmla="*/ 1794137 w 12191499"/>
              <a:gd name="connsiteX449" fmla="*/ 1794137 w 12191499"/>
              <a:gd name="connsiteY449" fmla="*/ 1794137 w 12191499"/>
              <a:gd name="connsiteX450" fmla="*/ 1794137 w 12191499"/>
              <a:gd name="connsiteY450" fmla="*/ 1794137 w 12191499"/>
              <a:gd name="connsiteX451" fmla="*/ 1794137 w 12191499"/>
              <a:gd name="connsiteY451" fmla="*/ 1794137 w 12191499"/>
              <a:gd name="connsiteX452" fmla="*/ 1794137 w 12191499"/>
              <a:gd name="connsiteY452" fmla="*/ 1794137 w 12191499"/>
              <a:gd name="connsiteX453" fmla="*/ 1794137 w 12191499"/>
              <a:gd name="connsiteY453" fmla="*/ 1794137 w 12191499"/>
              <a:gd name="connsiteX454" fmla="*/ 1794137 w 12191499"/>
              <a:gd name="connsiteY454" fmla="*/ 1794137 w 12191499"/>
              <a:gd name="connsiteX455" fmla="*/ 1794137 w 12191499"/>
              <a:gd name="connsiteY455" fmla="*/ 1794137 w 12191499"/>
              <a:gd name="connsiteX456" fmla="*/ 1794137 w 12191499"/>
              <a:gd name="connsiteY456" fmla="*/ 1794137 w 12191499"/>
              <a:gd name="connsiteX457" fmla="*/ 1794137 w 12191499"/>
              <a:gd name="connsiteY457" fmla="*/ 1794137 w 12191499"/>
              <a:gd name="connsiteX458" fmla="*/ 1794137 w 12191499"/>
              <a:gd name="connsiteY458" fmla="*/ 1794137 w 12191499"/>
              <a:gd name="connsiteX459" fmla="*/ 1794137 w 12191499"/>
              <a:gd name="connsiteY459" fmla="*/ 1794137 w 12191499"/>
              <a:gd name="connsiteX460" fmla="*/ 1794137 w 12191499"/>
              <a:gd name="connsiteY460" fmla="*/ 1794137 w 12191499"/>
              <a:gd name="connsiteX461" fmla="*/ 1794137 w 12191499"/>
              <a:gd name="connsiteY461" fmla="*/ 1794137 w 12191499"/>
              <a:gd name="connsiteX462" fmla="*/ 1794137 w 12191499"/>
              <a:gd name="connsiteY462" fmla="*/ 1794137 w 12191499"/>
              <a:gd name="connsiteX463" fmla="*/ 1794137 w 12191499"/>
              <a:gd name="connsiteY463" fmla="*/ 1794137 w 12191499"/>
              <a:gd name="connsiteX464" fmla="*/ 1794137 w 12191499"/>
              <a:gd name="connsiteY464" fmla="*/ 1794137 w 12191499"/>
              <a:gd name="connsiteX465" fmla="*/ 1794137 w 12191499"/>
              <a:gd name="connsiteY465" fmla="*/ 1794137 w 12191499"/>
              <a:gd name="connsiteX466" fmla="*/ 1794137 w 12191499"/>
              <a:gd name="connsiteY466" fmla="*/ 1794137 w 12191499"/>
              <a:gd name="connsiteX467" fmla="*/ 1794137 w 12191499"/>
              <a:gd name="connsiteY467" fmla="*/ 1794137 w 12191499"/>
              <a:gd name="connsiteX468" fmla="*/ 1794137 w 12191499"/>
              <a:gd name="connsiteY468" fmla="*/ 1794137 w 12191499"/>
              <a:gd name="connsiteX469" fmla="*/ 1794137 w 12191499"/>
              <a:gd name="connsiteY469" fmla="*/ 1794137 w 12191499"/>
              <a:gd name="connsiteX470" fmla="*/ 1794137 w 12191499"/>
              <a:gd name="connsiteY470" fmla="*/ 1794137 w 12191499"/>
              <a:gd name="connsiteX471" fmla="*/ 1794137 w 12191499"/>
              <a:gd name="connsiteY471" fmla="*/ 1794137 w 12191499"/>
              <a:gd name="connsiteX472" fmla="*/ 1794137 w 12191499"/>
              <a:gd name="connsiteY472" fmla="*/ 1794137 w 12191499"/>
              <a:gd name="connsiteX473" fmla="*/ 1794137 w 12191499"/>
              <a:gd name="connsiteY473" fmla="*/ 1794137 w 12191499"/>
              <a:gd name="connsiteX474" fmla="*/ 1794137 w 12191499"/>
              <a:gd name="connsiteY474" fmla="*/ 1794137 w 12191499"/>
              <a:gd name="connsiteX475" fmla="*/ 1794137 w 12191499"/>
              <a:gd name="connsiteY475" fmla="*/ 1794137 w 12191499"/>
              <a:gd name="connsiteX476" fmla="*/ 1794137 w 12191499"/>
              <a:gd name="connsiteY476" fmla="*/ 1794137 w 12191499"/>
              <a:gd name="connsiteX477" fmla="*/ 1794137 w 12191499"/>
              <a:gd name="connsiteY477" fmla="*/ 1794137 w 12191499"/>
              <a:gd name="connsiteX478" fmla="*/ 1794137 w 12191499"/>
              <a:gd name="connsiteY478" fmla="*/ 1794137 w 12191499"/>
              <a:gd name="connsiteX479" fmla="*/ 1794137 w 12191499"/>
              <a:gd name="connsiteY479" fmla="*/ 1794137 w 12191499"/>
              <a:gd name="connsiteX480" fmla="*/ 1794137 w 12191499"/>
              <a:gd name="connsiteY480" fmla="*/ 1794137 w 12191499"/>
              <a:gd name="connsiteX481" fmla="*/ 1794137 w 12191499"/>
              <a:gd name="connsiteY481" fmla="*/ 1794137 w 12191499"/>
              <a:gd name="connsiteX482" fmla="*/ 1794137 w 12191499"/>
              <a:gd name="connsiteY482" fmla="*/ 1794137 w 12191499"/>
              <a:gd name="connsiteX483" fmla="*/ 1794137 w 12191499"/>
              <a:gd name="connsiteY483" fmla="*/ 1794137 w 12191499"/>
              <a:gd name="connsiteX484" fmla="*/ 1794137 w 12191499"/>
              <a:gd name="connsiteY484" fmla="*/ 1794137 w 12191499"/>
              <a:gd name="connsiteX485" fmla="*/ 1794137 w 12191499"/>
              <a:gd name="connsiteY485" fmla="*/ 1794137 w 12191499"/>
              <a:gd name="connsiteX486" fmla="*/ 1794137 w 12191499"/>
              <a:gd name="connsiteY486" fmla="*/ 1794137 w 12191499"/>
              <a:gd name="connsiteX487" fmla="*/ 1794137 w 12191499"/>
              <a:gd name="connsiteY487" fmla="*/ 1794137 w 12191499"/>
              <a:gd name="connsiteX488" fmla="*/ 1794137 w 12191499"/>
              <a:gd name="connsiteY488" fmla="*/ 1794137 w 12191499"/>
              <a:gd name="connsiteX489" fmla="*/ 1794137 w 12191499"/>
              <a:gd name="connsiteY489" fmla="*/ 1794137 w 12191499"/>
              <a:gd name="connsiteX490" fmla="*/ 1794137 w 12191499"/>
              <a:gd name="connsiteY490" fmla="*/ 1794137 w 12191499"/>
              <a:gd name="connsiteX491" fmla="*/ 1794137 w 12191499"/>
              <a:gd name="connsiteY491" fmla="*/ 1794137 w 12191499"/>
              <a:gd name="connsiteX492" fmla="*/ 1794137 w 12191499"/>
              <a:gd name="connsiteY492" fmla="*/ 1794137 w 12191499"/>
              <a:gd name="connsiteX493" fmla="*/ 1794137 w 12191499"/>
              <a:gd name="connsiteY493" fmla="*/ 1794137 w 12191499"/>
              <a:gd name="connsiteX494" fmla="*/ 1794137 w 12191499"/>
              <a:gd name="connsiteY494" fmla="*/ 1794137 w 12191499"/>
              <a:gd name="connsiteX495" fmla="*/ 1794137 w 12191499"/>
              <a:gd name="connsiteY495" fmla="*/ 1794137 w 12191499"/>
              <a:gd name="connsiteX496" fmla="*/ 1794137 w 12191499"/>
              <a:gd name="connsiteY496" fmla="*/ 1794137 w 12191499"/>
              <a:gd name="connsiteX497" fmla="*/ 1794137 w 12191499"/>
              <a:gd name="connsiteY497" fmla="*/ 1794137 w 12191499"/>
              <a:gd name="connsiteX498" fmla="*/ 1794137 w 12191499"/>
              <a:gd name="connsiteY498" fmla="*/ 1794137 w 12191499"/>
              <a:gd name="connsiteX499" fmla="*/ 1794137 w 12191499"/>
              <a:gd name="connsiteY499" fmla="*/ 1794137 w 12191499"/>
              <a:gd name="connsiteX500" fmla="*/ 1794137 w 12191499"/>
              <a:gd name="connsiteY500" fmla="*/ 1794137 w 12191499"/>
              <a:gd name="connsiteX501" fmla="*/ 1794137 w 12191499"/>
              <a:gd name="connsiteY501" fmla="*/ 1794137 w 12191499"/>
              <a:gd name="connsiteX502" fmla="*/ 1794137 w 12191499"/>
              <a:gd name="connsiteY502" fmla="*/ 1794137 w 12191499"/>
              <a:gd name="connsiteX503" fmla="*/ 1794137 w 12191499"/>
              <a:gd name="connsiteY503" fmla="*/ 1794137 w 12191499"/>
              <a:gd name="connsiteX504" fmla="*/ 1794137 w 12191499"/>
              <a:gd name="connsiteY504" fmla="*/ 1794137 w 12191499"/>
              <a:gd name="connsiteX505" fmla="*/ 1794137 w 12191499"/>
              <a:gd name="connsiteY505" fmla="*/ 1794137 w 12191499"/>
              <a:gd name="connsiteX506" fmla="*/ 1794137 w 12191499"/>
              <a:gd name="connsiteY506" fmla="*/ 1794137 w 12191499"/>
              <a:gd name="connsiteX507" fmla="*/ 1794137 w 12191499"/>
              <a:gd name="connsiteY507" fmla="*/ 1794137 w 12191499"/>
              <a:gd name="connsiteX508" fmla="*/ 1794137 w 12191499"/>
              <a:gd name="connsiteY508" fmla="*/ 1794137 w 12191499"/>
              <a:gd name="connsiteX509" fmla="*/ 1794137 w 12191499"/>
              <a:gd name="connsiteY509" fmla="*/ 1794137 w 12191499"/>
              <a:gd name="connsiteX510" fmla="*/ 1794137 w 12191499"/>
              <a:gd name="connsiteY510" fmla="*/ 1794137 w 12191499"/>
              <a:gd name="connsiteX511" fmla="*/ 1794137 w 12191499"/>
              <a:gd name="connsiteY511" fmla="*/ 1794137 w 12191499"/>
              <a:gd name="connsiteX512" fmla="*/ 1794137 w 12191499"/>
              <a:gd name="connsiteY512" fmla="*/ 1794137 w 12191499"/>
              <a:gd name="connsiteX513" fmla="*/ 1794137 w 12191499"/>
              <a:gd name="connsiteY513" fmla="*/ 1794137 w 12191499"/>
              <a:gd name="connsiteX514" fmla="*/ 1794137 w 12191499"/>
              <a:gd name="connsiteY514" fmla="*/ 1794137 w 12191499"/>
              <a:gd name="connsiteX515" fmla="*/ 1794137 w 12191499"/>
              <a:gd name="connsiteY515" fmla="*/ 1794137 w 12191499"/>
              <a:gd name="connsiteX516" fmla="*/ 1794137 w 12191499"/>
              <a:gd name="connsiteY516" fmla="*/ 1794137 w 12191499"/>
              <a:gd name="connsiteX517" fmla="*/ 1794137 w 12191499"/>
              <a:gd name="connsiteY517" fmla="*/ 1794137 w 12191499"/>
              <a:gd name="connsiteX518" fmla="*/ 1794137 w 12191499"/>
              <a:gd name="connsiteY518" fmla="*/ 1794137 w 12191499"/>
              <a:gd name="connsiteX519" fmla="*/ 1794137 w 12191499"/>
              <a:gd name="connsiteY519" fmla="*/ 1794137 w 12191499"/>
              <a:gd name="connsiteX520" fmla="*/ 1794137 w 12191499"/>
              <a:gd name="connsiteY520" fmla="*/ 1794137 w 12191499"/>
              <a:gd name="connsiteX521" fmla="*/ 1794137 w 12191499"/>
              <a:gd name="connsiteY521" fmla="*/ 1794137 w 12191499"/>
              <a:gd name="connsiteX522" fmla="*/ 1794137 w 12191499"/>
              <a:gd name="connsiteY522" fmla="*/ 1794137 w 12191499"/>
              <a:gd name="connsiteX523" fmla="*/ 1794137 w 12191499"/>
              <a:gd name="connsiteY523" fmla="*/ 1794137 w 12191499"/>
              <a:gd name="connsiteX524" fmla="*/ 1794137 w 12191499"/>
              <a:gd name="connsiteY524" fmla="*/ 1794137 w 12191499"/>
              <a:gd name="connsiteX525" fmla="*/ 1794137 w 12191499"/>
              <a:gd name="connsiteY525" fmla="*/ 1794137 w 12191499"/>
              <a:gd name="connsiteX526" fmla="*/ 1794137 w 12191499"/>
              <a:gd name="connsiteY526" fmla="*/ 1794137 w 12191499"/>
              <a:gd name="connsiteX527" fmla="*/ 1794137 w 12191499"/>
              <a:gd name="connsiteY527" fmla="*/ 1794137 w 12191499"/>
              <a:gd name="connsiteX528" fmla="*/ 1794137 w 12191499"/>
              <a:gd name="connsiteY528" fmla="*/ 1794137 w 12191499"/>
              <a:gd name="connsiteX529" fmla="*/ 1794137 w 12191499"/>
              <a:gd name="connsiteY529" fmla="*/ 1794137 w 12191499"/>
              <a:gd name="connsiteX530" fmla="*/ 1794137 w 12191499"/>
              <a:gd name="connsiteY530" fmla="*/ 1794137 w 12191499"/>
              <a:gd name="connsiteX531" fmla="*/ 1794137 w 12191499"/>
              <a:gd name="connsiteY531" fmla="*/ 1794137 w 12191499"/>
              <a:gd name="connsiteX532" fmla="*/ 1794137 w 12191499"/>
              <a:gd name="connsiteY532" fmla="*/ 1794137 w 12191499"/>
              <a:gd name="connsiteX533" fmla="*/ 1794137 w 12191499"/>
              <a:gd name="connsiteY533" fmla="*/ 1794137 w 12191499"/>
              <a:gd name="connsiteX534" fmla="*/ 1794137 w 12191499"/>
              <a:gd name="connsiteY534" fmla="*/ 1794137 w 12191499"/>
              <a:gd name="connsiteX535" fmla="*/ 1794137 w 12191499"/>
              <a:gd name="connsiteY535" fmla="*/ 1794137 w 12191499"/>
              <a:gd name="connsiteX536" fmla="*/ 1794137 w 12191499"/>
              <a:gd name="connsiteY536" fmla="*/ 1794137 w 12191499"/>
              <a:gd name="connsiteX537" fmla="*/ 1794137 w 12191499"/>
              <a:gd name="connsiteY537" fmla="*/ 1794137 w 12191499"/>
              <a:gd name="connsiteX538" fmla="*/ 1794137 w 12191499"/>
              <a:gd name="connsiteY538" fmla="*/ 1794137 w 12191499"/>
              <a:gd name="connsiteX539" fmla="*/ 1794137 w 12191499"/>
              <a:gd name="connsiteY539" fmla="*/ 1794137 w 12191499"/>
              <a:gd name="connsiteX540" fmla="*/ 1794137 w 12191499"/>
              <a:gd name="connsiteY540" fmla="*/ 1794137 w 12191499"/>
              <a:gd name="connsiteX541" fmla="*/ 1794137 w 12191499"/>
              <a:gd name="connsiteY541" fmla="*/ 1794137 w 12191499"/>
              <a:gd name="connsiteX542" fmla="*/ 1794137 w 12191499"/>
              <a:gd name="connsiteY542" fmla="*/ 1794137 w 12191499"/>
              <a:gd name="connsiteX543" fmla="*/ 1794137 w 12191499"/>
              <a:gd name="connsiteY543" fmla="*/ 1794137 w 12191499"/>
              <a:gd name="connsiteX544" fmla="*/ 1794137 w 12191499"/>
              <a:gd name="connsiteY544" fmla="*/ 1794137 w 12191499"/>
              <a:gd name="connsiteX545" fmla="*/ 1794137 w 12191499"/>
              <a:gd name="connsiteY545" fmla="*/ 1794137 w 12191499"/>
              <a:gd name="connsiteX546" fmla="*/ 1794137 w 12191499"/>
              <a:gd name="connsiteY546" fmla="*/ 1794137 w 12191499"/>
              <a:gd name="connsiteX547" fmla="*/ 1794137 w 12191499"/>
              <a:gd name="connsiteY547" fmla="*/ 1794137 w 12191499"/>
              <a:gd name="connsiteX548" fmla="*/ 1794137 w 12191499"/>
              <a:gd name="connsiteY548" fmla="*/ 1794137 w 12191499"/>
              <a:gd name="connsiteX549" fmla="*/ 1794137 w 12191499"/>
              <a:gd name="connsiteY549" fmla="*/ 1794137 w 12191499"/>
              <a:gd name="connsiteX550" fmla="*/ 1794137 w 12191499"/>
              <a:gd name="connsiteY550" fmla="*/ 1794137 w 12191499"/>
              <a:gd name="connsiteX551" fmla="*/ 1794137 w 12191499"/>
              <a:gd name="connsiteY551" fmla="*/ 1794137 w 12191499"/>
              <a:gd name="connsiteX552" fmla="*/ 1794137 w 12191499"/>
              <a:gd name="connsiteY552" fmla="*/ 1794137 w 12191499"/>
              <a:gd name="connsiteX553" fmla="*/ 1794137 w 12191499"/>
              <a:gd name="connsiteY553" fmla="*/ 1794137 w 12191499"/>
              <a:gd name="connsiteX554" fmla="*/ 1794137 w 12191499"/>
              <a:gd name="connsiteY554" fmla="*/ 1794137 w 12191499"/>
              <a:gd name="connsiteX555" fmla="*/ 1794137 w 12191499"/>
              <a:gd name="connsiteY555" fmla="*/ 1794137 w 12191499"/>
              <a:gd name="connsiteX556" fmla="*/ 1794137 w 12191499"/>
              <a:gd name="connsiteY556" fmla="*/ 1794137 w 12191499"/>
              <a:gd name="connsiteX557" fmla="*/ 1794137 w 12191499"/>
              <a:gd name="connsiteY557" fmla="*/ 1794137 w 12191499"/>
              <a:gd name="connsiteX558" fmla="*/ 1794137 w 12191499"/>
              <a:gd name="connsiteY558" fmla="*/ 1794137 w 12191499"/>
              <a:gd name="connsiteX559" fmla="*/ 1794137 w 12191499"/>
              <a:gd name="connsiteY559" fmla="*/ 1794137 w 12191499"/>
              <a:gd name="connsiteX560" fmla="*/ 1794137 w 12191499"/>
              <a:gd name="connsiteY560" fmla="*/ 1794137 w 12191499"/>
              <a:gd name="connsiteX561" fmla="*/ 1794137 w 12191499"/>
              <a:gd name="connsiteY561" fmla="*/ 1794137 w 12191499"/>
              <a:gd name="connsiteX562" fmla="*/ 1794137 w 12191499"/>
              <a:gd name="connsiteY562" fmla="*/ 1794137 w 12191499"/>
              <a:gd name="connsiteX563" fmla="*/ 1794137 w 12191499"/>
              <a:gd name="connsiteY563" fmla="*/ 1794137 w 12191499"/>
              <a:gd name="connsiteX564" fmla="*/ 1794137 w 12191499"/>
              <a:gd name="connsiteY564" fmla="*/ 1794137 w 12191499"/>
              <a:gd name="connsiteX565" fmla="*/ 1794137 w 12191499"/>
              <a:gd name="connsiteY565" fmla="*/ 1794137 w 12191499"/>
              <a:gd name="connsiteX566" fmla="*/ 1794137 w 12191499"/>
              <a:gd name="connsiteY566" fmla="*/ 1794137 w 12191499"/>
              <a:gd name="connsiteX567" fmla="*/ 1794137 w 12191499"/>
              <a:gd name="connsiteY567" fmla="*/ 1794137 w 12191499"/>
              <a:gd name="connsiteX568" fmla="*/ 1794137 w 12191499"/>
              <a:gd name="connsiteY568" fmla="*/ 1794137 w 12191499"/>
              <a:gd name="connsiteX569" fmla="*/ 1794137 w 12191499"/>
              <a:gd name="connsiteY569" fmla="*/ 1794137 w 12191499"/>
              <a:gd name="connsiteX570" fmla="*/ 1794137 w 12191499"/>
              <a:gd name="connsiteY570" fmla="*/ 1794137 w 12191499"/>
              <a:gd name="connsiteX571" fmla="*/ 1794137 w 12191499"/>
              <a:gd name="connsiteY571" fmla="*/ 1794137 w 12191499"/>
              <a:gd name="connsiteX572" fmla="*/ 1794137 w 12191499"/>
              <a:gd name="connsiteY572" fmla="*/ 1794137 w 12191499"/>
              <a:gd name="connsiteX573" fmla="*/ 1794137 w 12191499"/>
              <a:gd name="connsiteY573" fmla="*/ 1794137 w 12191499"/>
              <a:gd name="connsiteX574" fmla="*/ 1794137 w 12191499"/>
              <a:gd name="connsiteY574" fmla="*/ 1794137 w 12191499"/>
              <a:gd name="connsiteX575" fmla="*/ 1794137 w 12191499"/>
              <a:gd name="connsiteY575" fmla="*/ 1794137 w 12191499"/>
              <a:gd name="connsiteX576" fmla="*/ 1794137 w 12191499"/>
              <a:gd name="connsiteY576" fmla="*/ 1794137 w 12191499"/>
              <a:gd name="connsiteX577" fmla="*/ 1794137 w 12191499"/>
              <a:gd name="connsiteY577" fmla="*/ 1794137 w 12191499"/>
              <a:gd name="connsiteX578" fmla="*/ 1794137 w 12191499"/>
              <a:gd name="connsiteY578" fmla="*/ 1794137 w 12191499"/>
              <a:gd name="connsiteX579" fmla="*/ 1794137 w 12191499"/>
              <a:gd name="connsiteY579" fmla="*/ 1794137 w 12191499"/>
              <a:gd name="connsiteX580" fmla="*/ 1794137 w 12191499"/>
              <a:gd name="connsiteY580" fmla="*/ 1794137 w 12191499"/>
              <a:gd name="connsiteX581" fmla="*/ 1794137 w 12191499"/>
              <a:gd name="connsiteY581" fmla="*/ 1794137 w 12191499"/>
              <a:gd name="connsiteX582" fmla="*/ 1794137 w 12191499"/>
              <a:gd name="connsiteY582" fmla="*/ 1794137 w 12191499"/>
              <a:gd name="connsiteX583" fmla="*/ 1794137 w 12191499"/>
              <a:gd name="connsiteY583" fmla="*/ 1794137 w 12191499"/>
              <a:gd name="connsiteX584" fmla="*/ 1794137 w 12191499"/>
              <a:gd name="connsiteY584" fmla="*/ 1794137 w 12191499"/>
              <a:gd name="connsiteX585" fmla="*/ 1794137 w 12191499"/>
              <a:gd name="connsiteY585" fmla="*/ 1794137 w 12191499"/>
              <a:gd name="connsiteX586" fmla="*/ 1794137 w 12191499"/>
              <a:gd name="connsiteY586" fmla="*/ 1794137 w 12191499"/>
              <a:gd name="connsiteX587" fmla="*/ 1794137 w 12191499"/>
              <a:gd name="connsiteY587" fmla="*/ 1794137 w 12191499"/>
              <a:gd name="connsiteX588" fmla="*/ 1794137 w 12191499"/>
              <a:gd name="connsiteY588" fmla="*/ 1794137 w 12191499"/>
              <a:gd name="connsiteX589" fmla="*/ 1794137 w 12191499"/>
              <a:gd name="connsiteY589" fmla="*/ 1794137 w 12191499"/>
              <a:gd name="connsiteX590" fmla="*/ 1794137 w 12191499"/>
              <a:gd name="connsiteY590" fmla="*/ 1794137 w 12191499"/>
              <a:gd name="connsiteX591" fmla="*/ 1794137 w 12191499"/>
              <a:gd name="connsiteY591" fmla="*/ 1794137 w 12191499"/>
              <a:gd name="connsiteX592" fmla="*/ 1794137 w 12191499"/>
              <a:gd name="connsiteY592" fmla="*/ 1794137 w 12191499"/>
              <a:gd name="connsiteX593" fmla="*/ 1794137 w 12191499"/>
              <a:gd name="connsiteY593" fmla="*/ 1794137 w 12191499"/>
              <a:gd name="connsiteX594" fmla="*/ 1794137 w 12191499"/>
              <a:gd name="connsiteY594" fmla="*/ 1794137 w 12191499"/>
              <a:gd name="connsiteX595" fmla="*/ 1794137 w 12191499"/>
              <a:gd name="connsiteY595" fmla="*/ 1794137 w 12191499"/>
              <a:gd name="connsiteX596" fmla="*/ 1794137 w 12191499"/>
              <a:gd name="connsiteY596" fmla="*/ 1794137 w 12191499"/>
              <a:gd name="connsiteX597" fmla="*/ 1794137 w 12191499"/>
              <a:gd name="connsiteY597" fmla="*/ 1794137 w 12191499"/>
              <a:gd name="connsiteX598" fmla="*/ 1794137 w 12191499"/>
              <a:gd name="connsiteY598" fmla="*/ 1794137 w 12191499"/>
              <a:gd name="connsiteX599" fmla="*/ 1794137 w 12191499"/>
              <a:gd name="connsiteY599" fmla="*/ 1794137 w 12191499"/>
              <a:gd name="connsiteX600" fmla="*/ 1794137 w 12191499"/>
              <a:gd name="connsiteY600" fmla="*/ 1794137 w 12191499"/>
              <a:gd name="connsiteX601" fmla="*/ 1794137 w 12191499"/>
              <a:gd name="connsiteY601" fmla="*/ 1794137 w 12191499"/>
              <a:gd name="connsiteX602" fmla="*/ 1794137 w 12191499"/>
              <a:gd name="connsiteY602" fmla="*/ 1794137 w 12191499"/>
              <a:gd name="connsiteX603" fmla="*/ 1794137 w 12191499"/>
              <a:gd name="connsiteY603" fmla="*/ 1794137 w 12191499"/>
              <a:gd name="connsiteX604" fmla="*/ 1794137 w 12191499"/>
              <a:gd name="connsiteY604" fmla="*/ 1794137 w 12191499"/>
              <a:gd name="connsiteX605" fmla="*/ 1794137 w 12191499"/>
              <a:gd name="connsiteY605" fmla="*/ 1794137 w 12191499"/>
              <a:gd name="connsiteX606" fmla="*/ 1794137 w 12191499"/>
              <a:gd name="connsiteY606" fmla="*/ 1794137 w 12191499"/>
              <a:gd name="connsiteX607" fmla="*/ 1794137 w 12191499"/>
              <a:gd name="connsiteY607" fmla="*/ 1794137 w 12191499"/>
              <a:gd name="connsiteX608" fmla="*/ 1794137 w 12191499"/>
              <a:gd name="connsiteY608" fmla="*/ 1794137 w 12191499"/>
              <a:gd name="connsiteX609" fmla="*/ 1794137 w 12191499"/>
              <a:gd name="connsiteY609" fmla="*/ 1794137 w 12191499"/>
              <a:gd name="connsiteX610" fmla="*/ 1794137 w 12191499"/>
              <a:gd name="connsiteY610" fmla="*/ 1794137 w 12191499"/>
              <a:gd name="connsiteX611" fmla="*/ 1794137 w 12191499"/>
              <a:gd name="connsiteY611" fmla="*/ 1794137 w 12191499"/>
              <a:gd name="connsiteX612" fmla="*/ 1794137 w 12191499"/>
              <a:gd name="connsiteY612" fmla="*/ 1794137 w 12191499"/>
              <a:gd name="connsiteX613" fmla="*/ 1794137 w 12191499"/>
              <a:gd name="connsiteY613" fmla="*/ 1794137 w 12191499"/>
              <a:gd name="connsiteX614" fmla="*/ 1794137 w 12191499"/>
              <a:gd name="connsiteY614" fmla="*/ 1794137 w 12191499"/>
              <a:gd name="connsiteX615" fmla="*/ 1794137 w 12191499"/>
              <a:gd name="connsiteY615" fmla="*/ 1794137 w 12191499"/>
              <a:gd name="connsiteX616" fmla="*/ 1794137 w 12191499"/>
              <a:gd name="connsiteY616" fmla="*/ 1794137 w 12191499"/>
              <a:gd name="connsiteX617" fmla="*/ 1794137 w 12191499"/>
              <a:gd name="connsiteY617" fmla="*/ 1794137 w 12191499"/>
              <a:gd name="connsiteX618" fmla="*/ 1794137 w 12191499"/>
              <a:gd name="connsiteY618" fmla="*/ 1794137 w 12191499"/>
              <a:gd name="connsiteX619" fmla="*/ 1794137 w 12191499"/>
              <a:gd name="connsiteY619" fmla="*/ 1794137 w 12191499"/>
              <a:gd name="connsiteX620" fmla="*/ 1794137 w 12191499"/>
              <a:gd name="connsiteY620" fmla="*/ 1794137 w 12191499"/>
              <a:gd name="connsiteX621" fmla="*/ 1794137 w 12191499"/>
              <a:gd name="connsiteY621" fmla="*/ 1794137 w 12191499"/>
              <a:gd name="connsiteX622" fmla="*/ 1794137 w 12191499"/>
              <a:gd name="connsiteY622" fmla="*/ 1794137 w 12191499"/>
              <a:gd name="connsiteX623" fmla="*/ 1794137 w 12191499"/>
              <a:gd name="connsiteY623" fmla="*/ 1794137 w 12191499"/>
              <a:gd name="connsiteX624" fmla="*/ 1794137 w 12191499"/>
              <a:gd name="connsiteY624" fmla="*/ 1794137 w 12191499"/>
              <a:gd name="connsiteX625" fmla="*/ 1794137 w 12191499"/>
              <a:gd name="connsiteY625" fmla="*/ 1794137 w 12191499"/>
              <a:gd name="connsiteX626" fmla="*/ 1794137 w 12191499"/>
              <a:gd name="connsiteY626" fmla="*/ 1794137 w 12191499"/>
              <a:gd name="connsiteX627" fmla="*/ 1794137 w 12191499"/>
              <a:gd name="connsiteY627" fmla="*/ 1794137 w 12191499"/>
              <a:gd name="connsiteX628" fmla="*/ 1794137 w 12191499"/>
              <a:gd name="connsiteY628" fmla="*/ 1794137 w 12191499"/>
              <a:gd name="connsiteX629" fmla="*/ 1794137 w 12191499"/>
              <a:gd name="connsiteY629" fmla="*/ 1794137 w 12191499"/>
              <a:gd name="connsiteX630" fmla="*/ 1794137 w 12191499"/>
              <a:gd name="connsiteY630" fmla="*/ 1794137 w 12191499"/>
              <a:gd name="connsiteX631" fmla="*/ 1794137 w 12191499"/>
              <a:gd name="connsiteY631" fmla="*/ 1794137 w 12191499"/>
              <a:gd name="connsiteX632" fmla="*/ 1794137 w 12191499"/>
              <a:gd name="connsiteY632" fmla="*/ 1794137 w 12191499"/>
              <a:gd name="connsiteX633" fmla="*/ 1794137 w 12191499"/>
              <a:gd name="connsiteY633" fmla="*/ 1794137 w 12191499"/>
              <a:gd name="connsiteX634" fmla="*/ 1794137 w 12191499"/>
              <a:gd name="connsiteY634" fmla="*/ 1794137 w 12191499"/>
              <a:gd name="connsiteX635" fmla="*/ 1794137 w 12191499"/>
              <a:gd name="connsiteY635" fmla="*/ 1794137 w 12191499"/>
              <a:gd name="connsiteX636" fmla="*/ 1794137 w 12191499"/>
              <a:gd name="connsiteY636" fmla="*/ 1794137 w 12191499"/>
              <a:gd name="connsiteX637" fmla="*/ 1794137 w 12191499"/>
              <a:gd name="connsiteY637" fmla="*/ 1794137 w 12191499"/>
              <a:gd name="connsiteX638" fmla="*/ 1794137 w 12191499"/>
              <a:gd name="connsiteY638" fmla="*/ 1794137 w 12191499"/>
              <a:gd name="connsiteX639" fmla="*/ 1794137 w 12191499"/>
              <a:gd name="connsiteY639" fmla="*/ 1794137 w 12191499"/>
              <a:gd name="connsiteX640" fmla="*/ 1794137 w 12191499"/>
              <a:gd name="connsiteY640" fmla="*/ 1794137 w 12191499"/>
              <a:gd name="connsiteX641" fmla="*/ 1794137 w 12191499"/>
              <a:gd name="connsiteY641" fmla="*/ 1794137 w 12191499"/>
              <a:gd name="connsiteX642" fmla="*/ 1794137 w 12191499"/>
              <a:gd name="connsiteY642" fmla="*/ 1794137 w 12191499"/>
              <a:gd name="connsiteX643" fmla="*/ 1794137 w 12191499"/>
              <a:gd name="connsiteY643" fmla="*/ 1794137 w 12191499"/>
              <a:gd name="connsiteX644" fmla="*/ 1794137 w 12191499"/>
              <a:gd name="connsiteY644" fmla="*/ 1794137 w 12191499"/>
              <a:gd name="connsiteX645" fmla="*/ 1794137 w 12191499"/>
              <a:gd name="connsiteY645" fmla="*/ 1794137 w 12191499"/>
              <a:gd name="connsiteX646" fmla="*/ 1794137 w 12191499"/>
              <a:gd name="connsiteY646" fmla="*/ 1794137 w 12191499"/>
              <a:gd name="connsiteX647" fmla="*/ 1794137 w 12191499"/>
              <a:gd name="connsiteY647" fmla="*/ 1794137 w 12191499"/>
              <a:gd name="connsiteX648" fmla="*/ 1794137 w 12191499"/>
              <a:gd name="connsiteY648" fmla="*/ 1794137 w 12191499"/>
              <a:gd name="connsiteX649" fmla="*/ 1794137 w 12191499"/>
              <a:gd name="connsiteY649" fmla="*/ 1794137 w 12191499"/>
              <a:gd name="connsiteX650" fmla="*/ 1794137 w 12191499"/>
              <a:gd name="connsiteY650" fmla="*/ 1794137 w 12191499"/>
              <a:gd name="connsiteX651" fmla="*/ 1794137 w 12191499"/>
              <a:gd name="connsiteY651" fmla="*/ 1794137 w 12191499"/>
              <a:gd name="connsiteX652" fmla="*/ 1794137 w 12191499"/>
              <a:gd name="connsiteY652" fmla="*/ 1794137 w 12191499"/>
              <a:gd name="connsiteX653" fmla="*/ 1794137 w 12191499"/>
              <a:gd name="connsiteY653" fmla="*/ 1794137 w 12191499"/>
              <a:gd name="connsiteX654" fmla="*/ 1794137 w 12191499"/>
              <a:gd name="connsiteY654" fmla="*/ 1794137 w 12191499"/>
              <a:gd name="connsiteX655" fmla="*/ 1794137 w 12191499"/>
              <a:gd name="connsiteY655" fmla="*/ 1794137 w 12191499"/>
              <a:gd name="connsiteX656" fmla="*/ 1794137 w 12191499"/>
              <a:gd name="connsiteY656" fmla="*/ 1794137 w 12191499"/>
              <a:gd name="connsiteX657" fmla="*/ 1794137 w 12191499"/>
              <a:gd name="connsiteY657" fmla="*/ 1794137 w 12191499"/>
              <a:gd name="connsiteX658" fmla="*/ 1794137 w 12191499"/>
              <a:gd name="connsiteY658" fmla="*/ 1794137 w 12191499"/>
              <a:gd name="connsiteX659" fmla="*/ 1794137 w 12191499"/>
              <a:gd name="connsiteY659" fmla="*/ 1794137 w 12191499"/>
              <a:gd name="connsiteX660" fmla="*/ 1794137 w 12191499"/>
              <a:gd name="connsiteY660" fmla="*/ 1794137 w 12191499"/>
              <a:gd name="connsiteX661" fmla="*/ 1794137 w 12191499"/>
              <a:gd name="connsiteY661" fmla="*/ 1794137 w 12191499"/>
              <a:gd name="connsiteX662" fmla="*/ 1794137 w 12191499"/>
              <a:gd name="connsiteY662" fmla="*/ 1794137 w 12191499"/>
              <a:gd name="connsiteX663" fmla="*/ 1794137 w 12191499"/>
              <a:gd name="connsiteY663" fmla="*/ 1794137 w 12191499"/>
              <a:gd name="connsiteX664" fmla="*/ 1794137 w 12191499"/>
              <a:gd name="connsiteY664" fmla="*/ 1794137 w 12191499"/>
              <a:gd name="connsiteX665" fmla="*/ 1794137 w 12191499"/>
              <a:gd name="connsiteY665" fmla="*/ 1794137 w 12191499"/>
              <a:gd name="connsiteX666" fmla="*/ 1794137 w 12191499"/>
              <a:gd name="connsiteY666" fmla="*/ 1794137 w 12191499"/>
              <a:gd name="connsiteX667" fmla="*/ 1794137 w 12191499"/>
              <a:gd name="connsiteY667" fmla="*/ 1794137 w 12191499"/>
              <a:gd name="connsiteX668" fmla="*/ 1794137 w 12191499"/>
              <a:gd name="connsiteY668" fmla="*/ 1794137 w 12191499"/>
              <a:gd name="connsiteX669" fmla="*/ 1794137 w 12191499"/>
              <a:gd name="connsiteY669" fmla="*/ 1794137 w 12191499"/>
              <a:gd name="connsiteX670" fmla="*/ 1794137 w 12191499"/>
              <a:gd name="connsiteY670" fmla="*/ 1794137 w 12191499"/>
              <a:gd name="connsiteX671" fmla="*/ 1794137 w 12191499"/>
              <a:gd name="connsiteY671" fmla="*/ 1794137 w 12191499"/>
              <a:gd name="connsiteX672" fmla="*/ 1794137 w 12191499"/>
              <a:gd name="connsiteY672" fmla="*/ 1794137 w 12191499"/>
              <a:gd name="connsiteX673" fmla="*/ 1794137 w 12191499"/>
              <a:gd name="connsiteY673" fmla="*/ 1794137 w 12191499"/>
              <a:gd name="connsiteX674" fmla="*/ 1794137 w 12191499"/>
              <a:gd name="connsiteY674" fmla="*/ 1794137 w 12191499"/>
              <a:gd name="connsiteX675" fmla="*/ 1794137 w 12191499"/>
              <a:gd name="connsiteY675" fmla="*/ 1794137 w 12191499"/>
              <a:gd name="connsiteX676" fmla="*/ 1794137 w 12191499"/>
              <a:gd name="connsiteY676" fmla="*/ 1794137 w 12191499"/>
              <a:gd name="connsiteX677" fmla="*/ 1794137 w 12191499"/>
              <a:gd name="connsiteY677" fmla="*/ 1794137 w 12191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Lst>
            <a:rect l="l" t="t" r="r" b="b"/>
            <a:pathLst>
              <a:path w="5899151" h="2904412">
                <a:moveTo>
                  <a:pt x="3808902" y="140504"/>
                </a:moveTo>
                <a:lnTo>
                  <a:pt x="3783390" y="131460"/>
                </a:lnTo>
                <a:lnTo>
                  <a:pt x="3802151" y="137690"/>
                </a:lnTo>
                <a:close/>
                <a:moveTo>
                  <a:pt x="2343458" y="155580"/>
                </a:moveTo>
                <a:cubicBezTo>
                  <a:pt x="2351061" y="153712"/>
                  <a:pt x="2358664" y="151920"/>
                  <a:pt x="2366292" y="150145"/>
                </a:cubicBezTo>
                <a:cubicBezTo>
                  <a:pt x="2374255" y="146844"/>
                  <a:pt x="2382243" y="143600"/>
                  <a:pt x="2390232" y="140407"/>
                </a:cubicBezTo>
                <a:cubicBezTo>
                  <a:pt x="2374536" y="145280"/>
                  <a:pt x="2358946" y="150358"/>
                  <a:pt x="2343458" y="155580"/>
                </a:cubicBezTo>
                <a:close/>
                <a:moveTo>
                  <a:pt x="2270305" y="181733"/>
                </a:moveTo>
                <a:cubicBezTo>
                  <a:pt x="2283611" y="179095"/>
                  <a:pt x="2296941" y="176622"/>
                  <a:pt x="2310272" y="174261"/>
                </a:cubicBezTo>
                <a:cubicBezTo>
                  <a:pt x="2323578" y="168314"/>
                  <a:pt x="2336857" y="162481"/>
                  <a:pt x="2350162" y="156844"/>
                </a:cubicBezTo>
                <a:cubicBezTo>
                  <a:pt x="2337165" y="160021"/>
                  <a:pt x="2324219" y="163288"/>
                  <a:pt x="2311326" y="166709"/>
                </a:cubicBezTo>
                <a:cubicBezTo>
                  <a:pt x="2297583" y="171600"/>
                  <a:pt x="2283893" y="176578"/>
                  <a:pt x="2270305" y="181733"/>
                </a:cubicBezTo>
                <a:close/>
                <a:moveTo>
                  <a:pt x="2229850" y="190232"/>
                </a:moveTo>
                <a:cubicBezTo>
                  <a:pt x="2237377" y="188576"/>
                  <a:pt x="2244929" y="186952"/>
                  <a:pt x="2252454" y="185385"/>
                </a:cubicBezTo>
                <a:cubicBezTo>
                  <a:pt x="2259929" y="182491"/>
                  <a:pt x="2267403" y="179609"/>
                  <a:pt x="2274852" y="176808"/>
                </a:cubicBezTo>
                <a:cubicBezTo>
                  <a:pt x="2259775" y="181125"/>
                  <a:pt x="2244774" y="185591"/>
                  <a:pt x="2229850" y="190232"/>
                </a:cubicBezTo>
                <a:close/>
                <a:moveTo>
                  <a:pt x="3950013" y="199325"/>
                </a:moveTo>
                <a:lnTo>
                  <a:pt x="3808902" y="140504"/>
                </a:lnTo>
                <a:lnTo>
                  <a:pt x="3862195" y="159396"/>
                </a:lnTo>
                <a:close/>
                <a:moveTo>
                  <a:pt x="2208609" y="206273"/>
                </a:moveTo>
                <a:cubicBezTo>
                  <a:pt x="2223893" y="204056"/>
                  <a:pt x="2239201" y="201991"/>
                  <a:pt x="2254509" y="200134"/>
                </a:cubicBezTo>
                <a:cubicBezTo>
                  <a:pt x="2269972" y="192711"/>
                  <a:pt x="2285410" y="185502"/>
                  <a:pt x="2300845" y="178497"/>
                </a:cubicBezTo>
                <a:cubicBezTo>
                  <a:pt x="2285923" y="181206"/>
                  <a:pt x="2271102" y="184109"/>
                  <a:pt x="2256333" y="187132"/>
                </a:cubicBezTo>
                <a:cubicBezTo>
                  <a:pt x="2240331" y="193338"/>
                  <a:pt x="2224406" y="199707"/>
                  <a:pt x="2208609" y="206273"/>
                </a:cubicBezTo>
                <a:close/>
                <a:moveTo>
                  <a:pt x="2156828" y="214495"/>
                </a:moveTo>
                <a:cubicBezTo>
                  <a:pt x="2170031" y="212219"/>
                  <a:pt x="2183232" y="210036"/>
                  <a:pt x="2196459" y="208033"/>
                </a:cubicBezTo>
                <a:cubicBezTo>
                  <a:pt x="2210561" y="202102"/>
                  <a:pt x="2224662" y="196349"/>
                  <a:pt x="2238764" y="190764"/>
                </a:cubicBezTo>
                <a:cubicBezTo>
                  <a:pt x="2226768" y="193335"/>
                  <a:pt x="2214851" y="196045"/>
                  <a:pt x="2202958" y="198819"/>
                </a:cubicBezTo>
                <a:cubicBezTo>
                  <a:pt x="2187496" y="203871"/>
                  <a:pt x="2172110" y="209103"/>
                  <a:pt x="2156828" y="214495"/>
                </a:cubicBezTo>
                <a:close/>
                <a:moveTo>
                  <a:pt x="3989719" y="217378"/>
                </a:moveTo>
                <a:lnTo>
                  <a:pt x="3950013" y="199325"/>
                </a:lnTo>
                <a:lnTo>
                  <a:pt x="3970901" y="208032"/>
                </a:lnTo>
                <a:close/>
                <a:moveTo>
                  <a:pt x="2171468" y="222121"/>
                </a:moveTo>
                <a:cubicBezTo>
                  <a:pt x="2184721" y="221753"/>
                  <a:pt x="2198001" y="221523"/>
                  <a:pt x="2211280" y="221473"/>
                </a:cubicBezTo>
                <a:cubicBezTo>
                  <a:pt x="2223301" y="215383"/>
                  <a:pt x="2235323" y="209445"/>
                  <a:pt x="2247342" y="203612"/>
                </a:cubicBezTo>
                <a:cubicBezTo>
                  <a:pt x="2231237" y="205615"/>
                  <a:pt x="2215235" y="207803"/>
                  <a:pt x="2199311" y="210180"/>
                </a:cubicBezTo>
                <a:cubicBezTo>
                  <a:pt x="2189987" y="214099"/>
                  <a:pt x="2180715" y="218080"/>
                  <a:pt x="2171468" y="222121"/>
                </a:cubicBezTo>
                <a:close/>
                <a:moveTo>
                  <a:pt x="2107383" y="223621"/>
                </a:moveTo>
                <a:cubicBezTo>
                  <a:pt x="2117812" y="221548"/>
                  <a:pt x="2128265" y="219550"/>
                  <a:pt x="2138692" y="217649"/>
                </a:cubicBezTo>
                <a:cubicBezTo>
                  <a:pt x="2148428" y="214135"/>
                  <a:pt x="2158163" y="210703"/>
                  <a:pt x="2167899" y="207352"/>
                </a:cubicBezTo>
                <a:cubicBezTo>
                  <a:pt x="2147581" y="212483"/>
                  <a:pt x="2127392" y="217908"/>
                  <a:pt x="2107383" y="223621"/>
                </a:cubicBezTo>
                <a:close/>
                <a:moveTo>
                  <a:pt x="2131270" y="223677"/>
                </a:moveTo>
                <a:cubicBezTo>
                  <a:pt x="2141904" y="223123"/>
                  <a:pt x="2152512" y="222693"/>
                  <a:pt x="2163146" y="222345"/>
                </a:cubicBezTo>
                <a:cubicBezTo>
                  <a:pt x="2171031" y="218871"/>
                  <a:pt x="2178917" y="215453"/>
                  <a:pt x="2186802" y="212091"/>
                </a:cubicBezTo>
                <a:cubicBezTo>
                  <a:pt x="2172085" y="214384"/>
                  <a:pt x="2157418" y="216842"/>
                  <a:pt x="2142828" y="219448"/>
                </a:cubicBezTo>
                <a:cubicBezTo>
                  <a:pt x="2138976" y="220839"/>
                  <a:pt x="2135123" y="222262"/>
                  <a:pt x="2131270" y="223677"/>
                </a:cubicBezTo>
                <a:close/>
                <a:moveTo>
                  <a:pt x="2114729" y="224674"/>
                </a:moveTo>
                <a:cubicBezTo>
                  <a:pt x="2116655" y="224553"/>
                  <a:pt x="2118580" y="224430"/>
                  <a:pt x="2120508" y="224316"/>
                </a:cubicBezTo>
                <a:cubicBezTo>
                  <a:pt x="2121920" y="223793"/>
                  <a:pt x="2123334" y="223284"/>
                  <a:pt x="2124746" y="222763"/>
                </a:cubicBezTo>
                <a:cubicBezTo>
                  <a:pt x="2121408" y="223389"/>
                  <a:pt x="2118067" y="224029"/>
                  <a:pt x="2114729" y="224674"/>
                </a:cubicBezTo>
                <a:close/>
                <a:moveTo>
                  <a:pt x="2101706" y="250473"/>
                </a:moveTo>
                <a:cubicBezTo>
                  <a:pt x="2111673" y="245738"/>
                  <a:pt x="2121612" y="241061"/>
                  <a:pt x="2131604" y="236492"/>
                </a:cubicBezTo>
                <a:cubicBezTo>
                  <a:pt x="2139874" y="232699"/>
                  <a:pt x="2148146" y="228994"/>
                  <a:pt x="2156416" y="225321"/>
                </a:cubicBezTo>
                <a:cubicBezTo>
                  <a:pt x="2145013" y="225766"/>
                  <a:pt x="2133632" y="226331"/>
                  <a:pt x="2122279" y="227006"/>
                </a:cubicBezTo>
                <a:cubicBezTo>
                  <a:pt x="2102348" y="234419"/>
                  <a:pt x="2082571" y="242102"/>
                  <a:pt x="2062947" y="250064"/>
                </a:cubicBezTo>
                <a:cubicBezTo>
                  <a:pt x="2075867" y="250046"/>
                  <a:pt x="2088787" y="250192"/>
                  <a:pt x="2101706" y="250473"/>
                </a:cubicBezTo>
                <a:close/>
                <a:moveTo>
                  <a:pt x="2019898" y="250676"/>
                </a:moveTo>
                <a:cubicBezTo>
                  <a:pt x="2031406" y="250362"/>
                  <a:pt x="2042887" y="250130"/>
                  <a:pt x="2054394" y="250056"/>
                </a:cubicBezTo>
                <a:cubicBezTo>
                  <a:pt x="2055113" y="249768"/>
                  <a:pt x="2055806" y="249466"/>
                  <a:pt x="2056500" y="249178"/>
                </a:cubicBezTo>
                <a:cubicBezTo>
                  <a:pt x="2074788" y="241737"/>
                  <a:pt x="2093050" y="234607"/>
                  <a:pt x="2111288" y="227741"/>
                </a:cubicBezTo>
                <a:cubicBezTo>
                  <a:pt x="2105148" y="228146"/>
                  <a:pt x="2099009" y="228544"/>
                  <a:pt x="2092896" y="229019"/>
                </a:cubicBezTo>
                <a:cubicBezTo>
                  <a:pt x="2088452" y="229931"/>
                  <a:pt x="2083984" y="230833"/>
                  <a:pt x="2079566" y="231771"/>
                </a:cubicBezTo>
                <a:cubicBezTo>
                  <a:pt x="2059531" y="237794"/>
                  <a:pt x="2039625" y="244094"/>
                  <a:pt x="2019898" y="250676"/>
                </a:cubicBezTo>
                <a:close/>
                <a:moveTo>
                  <a:pt x="1995240" y="251497"/>
                </a:moveTo>
                <a:cubicBezTo>
                  <a:pt x="2001095" y="251251"/>
                  <a:pt x="2006953" y="251089"/>
                  <a:pt x="2012783" y="250904"/>
                </a:cubicBezTo>
                <a:cubicBezTo>
                  <a:pt x="2026755" y="246168"/>
                  <a:pt x="2040729" y="241626"/>
                  <a:pt x="2054676" y="237216"/>
                </a:cubicBezTo>
                <a:cubicBezTo>
                  <a:pt x="2034744" y="241698"/>
                  <a:pt x="2014940" y="246458"/>
                  <a:pt x="1995240" y="251497"/>
                </a:cubicBezTo>
                <a:close/>
                <a:moveTo>
                  <a:pt x="2152383" y="252345"/>
                </a:moveTo>
                <a:cubicBezTo>
                  <a:pt x="2170107" y="242736"/>
                  <a:pt x="2187856" y="233384"/>
                  <a:pt x="2205630" y="224309"/>
                </a:cubicBezTo>
                <a:cubicBezTo>
                  <a:pt x="2205733" y="224265"/>
                  <a:pt x="2205809" y="224224"/>
                  <a:pt x="2205887" y="224178"/>
                </a:cubicBezTo>
                <a:cubicBezTo>
                  <a:pt x="2192118" y="224298"/>
                  <a:pt x="2178403" y="224600"/>
                  <a:pt x="2164713" y="225062"/>
                </a:cubicBezTo>
                <a:cubicBezTo>
                  <a:pt x="2145963" y="233340"/>
                  <a:pt x="2127314" y="241860"/>
                  <a:pt x="2108846" y="250619"/>
                </a:cubicBezTo>
                <a:cubicBezTo>
                  <a:pt x="2123359" y="250999"/>
                  <a:pt x="2137872" y="251586"/>
                  <a:pt x="2152383" y="252345"/>
                </a:cubicBezTo>
                <a:close/>
                <a:moveTo>
                  <a:pt x="1867557" y="261743"/>
                </a:moveTo>
                <a:cubicBezTo>
                  <a:pt x="1906780" y="257143"/>
                  <a:pt x="1945744" y="253909"/>
                  <a:pt x="1984581" y="252029"/>
                </a:cubicBezTo>
                <a:cubicBezTo>
                  <a:pt x="2014325" y="244195"/>
                  <a:pt x="2043966" y="237073"/>
                  <a:pt x="2073607" y="230654"/>
                </a:cubicBezTo>
                <a:cubicBezTo>
                  <a:pt x="2003666" y="236893"/>
                  <a:pt x="1935009" y="247421"/>
                  <a:pt x="1867557" y="261743"/>
                </a:cubicBezTo>
                <a:close/>
                <a:moveTo>
                  <a:pt x="2028632" y="286787"/>
                </a:moveTo>
                <a:cubicBezTo>
                  <a:pt x="2051208" y="275079"/>
                  <a:pt x="2073760" y="263865"/>
                  <a:pt x="2096363" y="253044"/>
                </a:cubicBezTo>
                <a:cubicBezTo>
                  <a:pt x="2082853" y="252815"/>
                  <a:pt x="2069395" y="252764"/>
                  <a:pt x="2055961" y="252863"/>
                </a:cubicBezTo>
                <a:cubicBezTo>
                  <a:pt x="2029658" y="263647"/>
                  <a:pt x="2003587" y="274930"/>
                  <a:pt x="1977775" y="286645"/>
                </a:cubicBezTo>
                <a:cubicBezTo>
                  <a:pt x="1994752" y="286501"/>
                  <a:pt x="2011704" y="286515"/>
                  <a:pt x="2028632" y="286787"/>
                </a:cubicBezTo>
                <a:close/>
                <a:moveTo>
                  <a:pt x="4131379" y="287737"/>
                </a:moveTo>
                <a:lnTo>
                  <a:pt x="3989719" y="217378"/>
                </a:lnTo>
                <a:lnTo>
                  <a:pt x="4069786" y="253783"/>
                </a:lnTo>
                <a:close/>
                <a:moveTo>
                  <a:pt x="1916539" y="288061"/>
                </a:moveTo>
                <a:cubicBezTo>
                  <a:pt x="1934264" y="287392"/>
                  <a:pt x="1951959" y="286917"/>
                  <a:pt x="1969658" y="286699"/>
                </a:cubicBezTo>
                <a:cubicBezTo>
                  <a:pt x="1995574" y="274882"/>
                  <a:pt x="2021465" y="263638"/>
                  <a:pt x="2047433" y="252943"/>
                </a:cubicBezTo>
                <a:cubicBezTo>
                  <a:pt x="2035052" y="253101"/>
                  <a:pt x="2022698" y="253398"/>
                  <a:pt x="2010370" y="253827"/>
                </a:cubicBezTo>
                <a:cubicBezTo>
                  <a:pt x="1978724" y="264538"/>
                  <a:pt x="1947491" y="275988"/>
                  <a:pt x="1916539" y="288061"/>
                </a:cubicBezTo>
                <a:close/>
                <a:moveTo>
                  <a:pt x="2087990" y="288597"/>
                </a:moveTo>
                <a:cubicBezTo>
                  <a:pt x="2107974" y="276949"/>
                  <a:pt x="2128008" y="265661"/>
                  <a:pt x="2148044" y="254734"/>
                </a:cubicBezTo>
                <a:cubicBezTo>
                  <a:pt x="2133120" y="254014"/>
                  <a:pt x="2118222" y="253501"/>
                  <a:pt x="2103401" y="253188"/>
                </a:cubicBezTo>
                <a:cubicBezTo>
                  <a:pt x="2080568" y="264075"/>
                  <a:pt x="2057989" y="275357"/>
                  <a:pt x="2035592" y="286938"/>
                </a:cubicBezTo>
                <a:cubicBezTo>
                  <a:pt x="2053032" y="287272"/>
                  <a:pt x="2070498" y="287825"/>
                  <a:pt x="2087990" y="288597"/>
                </a:cubicBezTo>
                <a:close/>
                <a:moveTo>
                  <a:pt x="1860083" y="290935"/>
                </a:moveTo>
                <a:cubicBezTo>
                  <a:pt x="1877035" y="289843"/>
                  <a:pt x="1893936" y="288958"/>
                  <a:pt x="1910811" y="288274"/>
                </a:cubicBezTo>
                <a:cubicBezTo>
                  <a:pt x="1933852" y="279199"/>
                  <a:pt x="1956890" y="270517"/>
                  <a:pt x="1979958" y="262298"/>
                </a:cubicBezTo>
                <a:cubicBezTo>
                  <a:pt x="1987816" y="259491"/>
                  <a:pt x="1995676" y="256773"/>
                  <a:pt x="2003536" y="254071"/>
                </a:cubicBezTo>
                <a:cubicBezTo>
                  <a:pt x="1996164" y="254357"/>
                  <a:pt x="1988818" y="254701"/>
                  <a:pt x="1981447" y="255083"/>
                </a:cubicBezTo>
                <a:cubicBezTo>
                  <a:pt x="1940452" y="265879"/>
                  <a:pt x="1900025" y="277866"/>
                  <a:pt x="1860083" y="290935"/>
                </a:cubicBezTo>
                <a:close/>
                <a:moveTo>
                  <a:pt x="4150068" y="298039"/>
                </a:moveTo>
                <a:lnTo>
                  <a:pt x="4131379" y="287737"/>
                </a:lnTo>
                <a:lnTo>
                  <a:pt x="4136394" y="290227"/>
                </a:lnTo>
                <a:close/>
                <a:moveTo>
                  <a:pt x="1689762" y="308643"/>
                </a:moveTo>
                <a:cubicBezTo>
                  <a:pt x="1744395" y="300852"/>
                  <a:pt x="1798412" y="295135"/>
                  <a:pt x="1852120" y="291472"/>
                </a:cubicBezTo>
                <a:cubicBezTo>
                  <a:pt x="1868508" y="286029"/>
                  <a:pt x="1884895" y="280772"/>
                  <a:pt x="1901282" y="275744"/>
                </a:cubicBezTo>
                <a:cubicBezTo>
                  <a:pt x="1924631" y="268591"/>
                  <a:pt x="1947875" y="261931"/>
                  <a:pt x="1971070" y="255651"/>
                </a:cubicBezTo>
                <a:cubicBezTo>
                  <a:pt x="1925274" y="258312"/>
                  <a:pt x="1879913" y="262804"/>
                  <a:pt x="1834987" y="268974"/>
                </a:cubicBezTo>
                <a:cubicBezTo>
                  <a:pt x="1785982" y="280309"/>
                  <a:pt x="1737614" y="293622"/>
                  <a:pt x="1689762" y="308643"/>
                </a:cubicBezTo>
                <a:close/>
                <a:moveTo>
                  <a:pt x="1854381" y="311346"/>
                </a:moveTo>
                <a:cubicBezTo>
                  <a:pt x="1870872" y="304356"/>
                  <a:pt x="1887309" y="297575"/>
                  <a:pt x="1903775" y="291035"/>
                </a:cubicBezTo>
                <a:cubicBezTo>
                  <a:pt x="1886051" y="291787"/>
                  <a:pt x="1868430" y="292769"/>
                  <a:pt x="1850862" y="293951"/>
                </a:cubicBezTo>
                <a:cubicBezTo>
                  <a:pt x="1834193" y="299488"/>
                  <a:pt x="1817598" y="305234"/>
                  <a:pt x="1801084" y="311145"/>
                </a:cubicBezTo>
                <a:cubicBezTo>
                  <a:pt x="1818883" y="311011"/>
                  <a:pt x="1836659" y="311049"/>
                  <a:pt x="1854381" y="311346"/>
                </a:cubicBezTo>
                <a:close/>
                <a:moveTo>
                  <a:pt x="1913612" y="313160"/>
                </a:moveTo>
                <a:cubicBezTo>
                  <a:pt x="1930411" y="304965"/>
                  <a:pt x="1947182" y="297012"/>
                  <a:pt x="1963955" y="289306"/>
                </a:cubicBezTo>
                <a:cubicBezTo>
                  <a:pt x="1945744" y="289565"/>
                  <a:pt x="1927610" y="290092"/>
                  <a:pt x="1909528" y="290812"/>
                </a:cubicBezTo>
                <a:cubicBezTo>
                  <a:pt x="1892549" y="297497"/>
                  <a:pt x="1875699" y="304382"/>
                  <a:pt x="1858928" y="311453"/>
                </a:cubicBezTo>
                <a:cubicBezTo>
                  <a:pt x="1877190" y="311797"/>
                  <a:pt x="1895400" y="312359"/>
                  <a:pt x="1913612" y="313160"/>
                </a:cubicBezTo>
                <a:close/>
                <a:moveTo>
                  <a:pt x="1666184" y="316195"/>
                </a:moveTo>
                <a:cubicBezTo>
                  <a:pt x="1709489" y="313292"/>
                  <a:pt x="1752461" y="311614"/>
                  <a:pt x="1795201" y="311185"/>
                </a:cubicBezTo>
                <a:cubicBezTo>
                  <a:pt x="1811204" y="305403"/>
                  <a:pt x="1827155" y="299853"/>
                  <a:pt x="1843132" y="294480"/>
                </a:cubicBezTo>
                <a:cubicBezTo>
                  <a:pt x="1787393" y="298424"/>
                  <a:pt x="1732272" y="304454"/>
                  <a:pt x="1677742" y="312441"/>
                </a:cubicBezTo>
                <a:cubicBezTo>
                  <a:pt x="1673889" y="313679"/>
                  <a:pt x="1670036" y="314933"/>
                  <a:pt x="1666184" y="316195"/>
                </a:cubicBezTo>
                <a:close/>
                <a:moveTo>
                  <a:pt x="1972996" y="316613"/>
                </a:moveTo>
                <a:cubicBezTo>
                  <a:pt x="1989974" y="307243"/>
                  <a:pt x="2006928" y="298137"/>
                  <a:pt x="2023905" y="289286"/>
                </a:cubicBezTo>
                <a:cubicBezTo>
                  <a:pt x="2006541" y="289042"/>
                  <a:pt x="1989281" y="289060"/>
                  <a:pt x="1972071" y="289239"/>
                </a:cubicBezTo>
                <a:cubicBezTo>
                  <a:pt x="1954811" y="297120"/>
                  <a:pt x="1937678" y="305193"/>
                  <a:pt x="1920648" y="313466"/>
                </a:cubicBezTo>
                <a:cubicBezTo>
                  <a:pt x="1938116" y="314291"/>
                  <a:pt x="1955557" y="315370"/>
                  <a:pt x="1972996" y="316613"/>
                </a:cubicBezTo>
                <a:close/>
                <a:moveTo>
                  <a:pt x="1642424" y="317890"/>
                </a:moveTo>
                <a:cubicBezTo>
                  <a:pt x="1645686" y="317634"/>
                  <a:pt x="1649000" y="317361"/>
                  <a:pt x="1652263" y="317122"/>
                </a:cubicBezTo>
                <a:cubicBezTo>
                  <a:pt x="1653726" y="316632"/>
                  <a:pt x="1655189" y="316150"/>
                  <a:pt x="1656655" y="315667"/>
                </a:cubicBezTo>
                <a:cubicBezTo>
                  <a:pt x="1651902" y="316407"/>
                  <a:pt x="1647150" y="317122"/>
                  <a:pt x="1642424" y="317890"/>
                </a:cubicBezTo>
                <a:close/>
                <a:moveTo>
                  <a:pt x="2032741" y="321700"/>
                </a:moveTo>
                <a:cubicBezTo>
                  <a:pt x="2049770" y="311193"/>
                  <a:pt x="2066800" y="300965"/>
                  <a:pt x="2083830" y="291001"/>
                </a:cubicBezTo>
                <a:cubicBezTo>
                  <a:pt x="2066080" y="290252"/>
                  <a:pt x="2048409" y="289717"/>
                  <a:pt x="2030788" y="289415"/>
                </a:cubicBezTo>
                <a:cubicBezTo>
                  <a:pt x="2013451" y="298424"/>
                  <a:pt x="1996243" y="307635"/>
                  <a:pt x="1979162" y="317039"/>
                </a:cubicBezTo>
                <a:cubicBezTo>
                  <a:pt x="1997012" y="318364"/>
                  <a:pt x="2014864" y="319936"/>
                  <a:pt x="2032741" y="321700"/>
                </a:cubicBezTo>
                <a:close/>
                <a:moveTo>
                  <a:pt x="1571660" y="324414"/>
                </a:moveTo>
                <a:cubicBezTo>
                  <a:pt x="1587535" y="322716"/>
                  <a:pt x="1603382" y="321152"/>
                  <a:pt x="1619179" y="319777"/>
                </a:cubicBezTo>
                <a:cubicBezTo>
                  <a:pt x="1626782" y="318455"/>
                  <a:pt x="1634410" y="317140"/>
                  <a:pt x="1642013" y="315896"/>
                </a:cubicBezTo>
                <a:cubicBezTo>
                  <a:pt x="1650978" y="314429"/>
                  <a:pt x="1659942" y="313053"/>
                  <a:pt x="1668879" y="311696"/>
                </a:cubicBezTo>
                <a:cubicBezTo>
                  <a:pt x="1712649" y="297506"/>
                  <a:pt x="1756056" y="285042"/>
                  <a:pt x="1799311" y="274234"/>
                </a:cubicBezTo>
                <a:cubicBezTo>
                  <a:pt x="1722229" y="286381"/>
                  <a:pt x="1646405" y="303381"/>
                  <a:pt x="1571660" y="324414"/>
                </a:cubicBezTo>
                <a:close/>
                <a:moveTo>
                  <a:pt x="1571737" y="330501"/>
                </a:moveTo>
                <a:cubicBezTo>
                  <a:pt x="1586174" y="330194"/>
                  <a:pt x="1600556" y="330059"/>
                  <a:pt x="1614889" y="330005"/>
                </a:cubicBezTo>
                <a:cubicBezTo>
                  <a:pt x="1623981" y="326794"/>
                  <a:pt x="1633023" y="323655"/>
                  <a:pt x="1642064" y="320591"/>
                </a:cubicBezTo>
                <a:cubicBezTo>
                  <a:pt x="1631765" y="321385"/>
                  <a:pt x="1621463" y="322247"/>
                  <a:pt x="1611191" y="323173"/>
                </a:cubicBezTo>
                <a:cubicBezTo>
                  <a:pt x="1598014" y="325494"/>
                  <a:pt x="1584863" y="327960"/>
                  <a:pt x="1571737" y="330501"/>
                </a:cubicBezTo>
                <a:close/>
                <a:moveTo>
                  <a:pt x="1548159" y="331153"/>
                </a:moveTo>
                <a:cubicBezTo>
                  <a:pt x="1552062" y="331033"/>
                  <a:pt x="1555966" y="330927"/>
                  <a:pt x="1559846" y="330827"/>
                </a:cubicBezTo>
                <a:cubicBezTo>
                  <a:pt x="1569297" y="328944"/>
                  <a:pt x="1578750" y="327115"/>
                  <a:pt x="1588177" y="325353"/>
                </a:cubicBezTo>
                <a:cubicBezTo>
                  <a:pt x="1577645" y="326403"/>
                  <a:pt x="1567115" y="327518"/>
                  <a:pt x="1556609" y="328705"/>
                </a:cubicBezTo>
                <a:cubicBezTo>
                  <a:pt x="1553783" y="329520"/>
                  <a:pt x="1550984" y="330328"/>
                  <a:pt x="1548159" y="331153"/>
                </a:cubicBezTo>
                <a:close/>
                <a:moveTo>
                  <a:pt x="1531078" y="331731"/>
                </a:moveTo>
                <a:cubicBezTo>
                  <a:pt x="1532286" y="331685"/>
                  <a:pt x="1533467" y="331628"/>
                  <a:pt x="1534673" y="331584"/>
                </a:cubicBezTo>
                <a:cubicBezTo>
                  <a:pt x="1535213" y="331420"/>
                  <a:pt x="1535752" y="331251"/>
                  <a:pt x="1536317" y="331088"/>
                </a:cubicBezTo>
                <a:cubicBezTo>
                  <a:pt x="1534571" y="331300"/>
                  <a:pt x="1532824" y="331515"/>
                  <a:pt x="1531078" y="331731"/>
                </a:cubicBezTo>
                <a:close/>
                <a:moveTo>
                  <a:pt x="1738077" y="332676"/>
                </a:moveTo>
                <a:cubicBezTo>
                  <a:pt x="1754617" y="326214"/>
                  <a:pt x="1771133" y="319995"/>
                  <a:pt x="1787599" y="313977"/>
                </a:cubicBezTo>
                <a:cubicBezTo>
                  <a:pt x="1743446" y="314578"/>
                  <a:pt x="1699599" y="316464"/>
                  <a:pt x="1656013" y="319559"/>
                </a:cubicBezTo>
                <a:cubicBezTo>
                  <a:pt x="1645790" y="322962"/>
                  <a:pt x="1635566" y="326432"/>
                  <a:pt x="1625395" y="329987"/>
                </a:cubicBezTo>
                <a:cubicBezTo>
                  <a:pt x="1663204" y="330008"/>
                  <a:pt x="1700756" y="330899"/>
                  <a:pt x="1738077" y="332676"/>
                </a:cubicBezTo>
                <a:close/>
                <a:moveTo>
                  <a:pt x="1797692" y="336262"/>
                </a:moveTo>
                <a:cubicBezTo>
                  <a:pt x="1814542" y="328590"/>
                  <a:pt x="1831366" y="321161"/>
                  <a:pt x="1848165" y="313974"/>
                </a:cubicBezTo>
                <a:cubicBezTo>
                  <a:pt x="1829825" y="313726"/>
                  <a:pt x="1811563" y="313697"/>
                  <a:pt x="1793351" y="313900"/>
                </a:cubicBezTo>
                <a:cubicBezTo>
                  <a:pt x="1776374" y="320041"/>
                  <a:pt x="1759524" y="326396"/>
                  <a:pt x="1742726" y="332915"/>
                </a:cubicBezTo>
                <a:cubicBezTo>
                  <a:pt x="1761090" y="333827"/>
                  <a:pt x="1779430" y="334924"/>
                  <a:pt x="1797692" y="336262"/>
                </a:cubicBezTo>
                <a:close/>
                <a:moveTo>
                  <a:pt x="1525992" y="337796"/>
                </a:moveTo>
                <a:cubicBezTo>
                  <a:pt x="1533595" y="336173"/>
                  <a:pt x="1541172" y="334603"/>
                  <a:pt x="1548724" y="333058"/>
                </a:cubicBezTo>
                <a:cubicBezTo>
                  <a:pt x="1546129" y="333133"/>
                  <a:pt x="1543536" y="333210"/>
                  <a:pt x="1540940" y="333295"/>
                </a:cubicBezTo>
                <a:cubicBezTo>
                  <a:pt x="1535958" y="334777"/>
                  <a:pt x="1530975" y="336278"/>
                  <a:pt x="1525992" y="337796"/>
                </a:cubicBezTo>
                <a:close/>
                <a:moveTo>
                  <a:pt x="1857540" y="341409"/>
                </a:moveTo>
                <a:cubicBezTo>
                  <a:pt x="1874570" y="332553"/>
                  <a:pt x="1891598" y="323954"/>
                  <a:pt x="1908577" y="315613"/>
                </a:cubicBezTo>
                <a:cubicBezTo>
                  <a:pt x="1889929" y="314847"/>
                  <a:pt x="1871334" y="314335"/>
                  <a:pt x="1852788" y="314043"/>
                </a:cubicBezTo>
                <a:cubicBezTo>
                  <a:pt x="1835605" y="321352"/>
                  <a:pt x="1818498" y="328862"/>
                  <a:pt x="1801521" y="336559"/>
                </a:cubicBezTo>
                <a:cubicBezTo>
                  <a:pt x="1820245" y="337962"/>
                  <a:pt x="1838918" y="339557"/>
                  <a:pt x="1857540" y="341409"/>
                </a:cubicBezTo>
                <a:close/>
                <a:moveTo>
                  <a:pt x="1443465" y="341420"/>
                </a:moveTo>
                <a:cubicBezTo>
                  <a:pt x="1455382" y="339531"/>
                  <a:pt x="1467276" y="337716"/>
                  <a:pt x="1479167" y="336003"/>
                </a:cubicBezTo>
                <a:cubicBezTo>
                  <a:pt x="1454920" y="337372"/>
                  <a:pt x="1430725" y="339113"/>
                  <a:pt x="1406607" y="341152"/>
                </a:cubicBezTo>
                <a:cubicBezTo>
                  <a:pt x="1418935" y="341152"/>
                  <a:pt x="1431213" y="341253"/>
                  <a:pt x="1443465" y="341420"/>
                </a:cubicBezTo>
                <a:close/>
                <a:moveTo>
                  <a:pt x="1498610" y="342721"/>
                </a:moveTo>
                <a:cubicBezTo>
                  <a:pt x="1508218" y="339665"/>
                  <a:pt x="1517798" y="336693"/>
                  <a:pt x="1527353" y="333799"/>
                </a:cubicBezTo>
                <a:cubicBezTo>
                  <a:pt x="1521370" y="334023"/>
                  <a:pt x="1515384" y="334230"/>
                  <a:pt x="1509399" y="334495"/>
                </a:cubicBezTo>
                <a:cubicBezTo>
                  <a:pt x="1492524" y="336724"/>
                  <a:pt x="1475674" y="339121"/>
                  <a:pt x="1458877" y="341684"/>
                </a:cubicBezTo>
                <a:cubicBezTo>
                  <a:pt x="1472155" y="341941"/>
                  <a:pt x="1485409" y="342267"/>
                  <a:pt x="1498610" y="342721"/>
                </a:cubicBezTo>
                <a:close/>
                <a:moveTo>
                  <a:pt x="1570581" y="346207"/>
                </a:moveTo>
                <a:cubicBezTo>
                  <a:pt x="1583476" y="341327"/>
                  <a:pt x="1596345" y="336622"/>
                  <a:pt x="1609161" y="332042"/>
                </a:cubicBezTo>
                <a:cubicBezTo>
                  <a:pt x="1592749" y="332113"/>
                  <a:pt x="1576388" y="332394"/>
                  <a:pt x="1560050" y="332789"/>
                </a:cubicBezTo>
                <a:cubicBezTo>
                  <a:pt x="1543457" y="336084"/>
                  <a:pt x="1526917" y="339552"/>
                  <a:pt x="1510426" y="343181"/>
                </a:cubicBezTo>
                <a:cubicBezTo>
                  <a:pt x="1530538" y="343965"/>
                  <a:pt x="1550599" y="344964"/>
                  <a:pt x="1570581" y="346207"/>
                </a:cubicBezTo>
                <a:close/>
                <a:moveTo>
                  <a:pt x="1326904" y="347430"/>
                </a:moveTo>
                <a:cubicBezTo>
                  <a:pt x="1338051" y="346144"/>
                  <a:pt x="1349198" y="344931"/>
                  <a:pt x="1360321" y="343788"/>
                </a:cubicBezTo>
                <a:cubicBezTo>
                  <a:pt x="1337485" y="344144"/>
                  <a:pt x="1314704" y="344790"/>
                  <a:pt x="1291972" y="345699"/>
                </a:cubicBezTo>
                <a:cubicBezTo>
                  <a:pt x="1303633" y="346210"/>
                  <a:pt x="1315295" y="346783"/>
                  <a:pt x="1326904" y="347430"/>
                </a:cubicBezTo>
                <a:close/>
                <a:moveTo>
                  <a:pt x="1917516" y="348165"/>
                </a:moveTo>
                <a:cubicBezTo>
                  <a:pt x="1934648" y="338143"/>
                  <a:pt x="1951754" y="328394"/>
                  <a:pt x="1968861" y="318919"/>
                </a:cubicBezTo>
                <a:cubicBezTo>
                  <a:pt x="1951086" y="317702"/>
                  <a:pt x="1933364" y="316700"/>
                  <a:pt x="1915666" y="315920"/>
                </a:cubicBezTo>
                <a:cubicBezTo>
                  <a:pt x="1898252" y="324436"/>
                  <a:pt x="1880914" y="333151"/>
                  <a:pt x="1863705" y="342062"/>
                </a:cubicBezTo>
                <a:cubicBezTo>
                  <a:pt x="1881684" y="343898"/>
                  <a:pt x="1899639" y="345911"/>
                  <a:pt x="1917516" y="348165"/>
                </a:cubicBezTo>
                <a:close/>
                <a:moveTo>
                  <a:pt x="1203767" y="348519"/>
                </a:moveTo>
                <a:cubicBezTo>
                  <a:pt x="1213426" y="347828"/>
                  <a:pt x="1223056" y="347203"/>
                  <a:pt x="1232690" y="346611"/>
                </a:cubicBezTo>
                <a:cubicBezTo>
                  <a:pt x="1213657" y="346166"/>
                  <a:pt x="1194547" y="345914"/>
                  <a:pt x="1175334" y="345833"/>
                </a:cubicBezTo>
                <a:cubicBezTo>
                  <a:pt x="1184838" y="346691"/>
                  <a:pt x="1194316" y="347579"/>
                  <a:pt x="1203767" y="348519"/>
                </a:cubicBezTo>
                <a:close/>
                <a:moveTo>
                  <a:pt x="1385287" y="351298"/>
                </a:moveTo>
                <a:cubicBezTo>
                  <a:pt x="1400287" y="348581"/>
                  <a:pt x="1415211" y="346007"/>
                  <a:pt x="1430108" y="343567"/>
                </a:cubicBezTo>
                <a:cubicBezTo>
                  <a:pt x="1413206" y="343400"/>
                  <a:pt x="1396332" y="343415"/>
                  <a:pt x="1379481" y="343561"/>
                </a:cubicBezTo>
                <a:cubicBezTo>
                  <a:pt x="1365227" y="344913"/>
                  <a:pt x="1350997" y="346407"/>
                  <a:pt x="1336793" y="347982"/>
                </a:cubicBezTo>
                <a:cubicBezTo>
                  <a:pt x="1353000" y="348943"/>
                  <a:pt x="1369183" y="350067"/>
                  <a:pt x="1385287" y="351298"/>
                </a:cubicBezTo>
                <a:close/>
                <a:moveTo>
                  <a:pt x="1265207" y="355206"/>
                </a:moveTo>
                <a:cubicBezTo>
                  <a:pt x="1280079" y="353168"/>
                  <a:pt x="1294900" y="351211"/>
                  <a:pt x="1309669" y="349421"/>
                </a:cubicBezTo>
                <a:cubicBezTo>
                  <a:pt x="1292306" y="348566"/>
                  <a:pt x="1274916" y="347842"/>
                  <a:pt x="1257425" y="347289"/>
                </a:cubicBezTo>
                <a:cubicBezTo>
                  <a:pt x="1243529" y="348010"/>
                  <a:pt x="1229634" y="348829"/>
                  <a:pt x="1215789" y="349747"/>
                </a:cubicBezTo>
                <a:cubicBezTo>
                  <a:pt x="1232305" y="351450"/>
                  <a:pt x="1248794" y="353253"/>
                  <a:pt x="1265207" y="355206"/>
                </a:cubicBezTo>
                <a:close/>
                <a:moveTo>
                  <a:pt x="1681594" y="355565"/>
                </a:moveTo>
                <a:cubicBezTo>
                  <a:pt x="1698753" y="348372"/>
                  <a:pt x="1715858" y="341432"/>
                  <a:pt x="1732914" y="334723"/>
                </a:cubicBezTo>
                <a:cubicBezTo>
                  <a:pt x="1694925" y="332929"/>
                  <a:pt x="1657090" y="332054"/>
                  <a:pt x="1619411" y="332057"/>
                </a:cubicBezTo>
                <a:cubicBezTo>
                  <a:pt x="1605899" y="336816"/>
                  <a:pt x="1592466" y="341746"/>
                  <a:pt x="1579032" y="346765"/>
                </a:cubicBezTo>
                <a:cubicBezTo>
                  <a:pt x="1613426" y="349017"/>
                  <a:pt x="1647612" y="351945"/>
                  <a:pt x="1681594" y="355565"/>
                </a:cubicBezTo>
                <a:close/>
                <a:moveTo>
                  <a:pt x="1445032" y="356500"/>
                </a:moveTo>
                <a:cubicBezTo>
                  <a:pt x="1458877" y="353071"/>
                  <a:pt x="1472694" y="349765"/>
                  <a:pt x="1486437" y="346595"/>
                </a:cubicBezTo>
                <a:cubicBezTo>
                  <a:pt x="1488208" y="346022"/>
                  <a:pt x="1489981" y="345465"/>
                  <a:pt x="1491753" y="344897"/>
                </a:cubicBezTo>
                <a:cubicBezTo>
                  <a:pt x="1476291" y="344389"/>
                  <a:pt x="1460828" y="344019"/>
                  <a:pt x="1445416" y="343782"/>
                </a:cubicBezTo>
                <a:cubicBezTo>
                  <a:pt x="1428850" y="346398"/>
                  <a:pt x="1412333" y="349169"/>
                  <a:pt x="1395844" y="352091"/>
                </a:cubicBezTo>
                <a:cubicBezTo>
                  <a:pt x="1412282" y="353409"/>
                  <a:pt x="1428696" y="354899"/>
                  <a:pt x="1445032" y="356500"/>
                </a:cubicBezTo>
                <a:close/>
                <a:moveTo>
                  <a:pt x="1977671" y="356566"/>
                </a:moveTo>
                <a:cubicBezTo>
                  <a:pt x="1994856" y="345388"/>
                  <a:pt x="2011987" y="334502"/>
                  <a:pt x="2029146" y="323894"/>
                </a:cubicBezTo>
                <a:cubicBezTo>
                  <a:pt x="2011037" y="322142"/>
                  <a:pt x="1992979" y="320629"/>
                  <a:pt x="1974948" y="319343"/>
                </a:cubicBezTo>
                <a:cubicBezTo>
                  <a:pt x="1957508" y="328991"/>
                  <a:pt x="1940170" y="338836"/>
                  <a:pt x="1922936" y="348874"/>
                </a:cubicBezTo>
                <a:cubicBezTo>
                  <a:pt x="1941224" y="351224"/>
                  <a:pt x="1959460" y="353782"/>
                  <a:pt x="1977671" y="356566"/>
                </a:cubicBezTo>
                <a:close/>
                <a:moveTo>
                  <a:pt x="1454048" y="357383"/>
                </a:moveTo>
                <a:cubicBezTo>
                  <a:pt x="1458002" y="356034"/>
                  <a:pt x="1461958" y="354698"/>
                  <a:pt x="1465913" y="353382"/>
                </a:cubicBezTo>
                <a:cubicBezTo>
                  <a:pt x="1460854" y="354588"/>
                  <a:pt x="1455793" y="355822"/>
                  <a:pt x="1450734" y="357060"/>
                </a:cubicBezTo>
                <a:cubicBezTo>
                  <a:pt x="1451838" y="357167"/>
                  <a:pt x="1452943" y="357272"/>
                  <a:pt x="1454048" y="357383"/>
                </a:cubicBezTo>
                <a:close/>
                <a:moveTo>
                  <a:pt x="1741493" y="362680"/>
                </a:moveTo>
                <a:cubicBezTo>
                  <a:pt x="1758754" y="354306"/>
                  <a:pt x="1775962" y="346202"/>
                  <a:pt x="1793120" y="338347"/>
                </a:cubicBezTo>
                <a:cubicBezTo>
                  <a:pt x="1774550" y="336995"/>
                  <a:pt x="1755980" y="335833"/>
                  <a:pt x="1737486" y="334924"/>
                </a:cubicBezTo>
                <a:cubicBezTo>
                  <a:pt x="1720046" y="341738"/>
                  <a:pt x="1702708" y="348760"/>
                  <a:pt x="1685447" y="355965"/>
                </a:cubicBezTo>
                <a:cubicBezTo>
                  <a:pt x="1704197" y="357992"/>
                  <a:pt x="1722871" y="360241"/>
                  <a:pt x="1741493" y="362680"/>
                </a:cubicBezTo>
                <a:close/>
                <a:moveTo>
                  <a:pt x="1325130" y="362900"/>
                </a:moveTo>
                <a:cubicBezTo>
                  <a:pt x="1341596" y="359527"/>
                  <a:pt x="1358009" y="356358"/>
                  <a:pt x="1374345" y="353322"/>
                </a:cubicBezTo>
                <a:cubicBezTo>
                  <a:pt x="1356186" y="352017"/>
                  <a:pt x="1337974" y="350865"/>
                  <a:pt x="1319661" y="349899"/>
                </a:cubicBezTo>
                <a:cubicBezTo>
                  <a:pt x="1303606" y="351779"/>
                  <a:pt x="1287580" y="353831"/>
                  <a:pt x="1271552" y="355986"/>
                </a:cubicBezTo>
                <a:cubicBezTo>
                  <a:pt x="1289480" y="358151"/>
                  <a:pt x="1307331" y="360439"/>
                  <a:pt x="1325130" y="362900"/>
                </a:cubicBezTo>
                <a:close/>
                <a:moveTo>
                  <a:pt x="1522215" y="365109"/>
                </a:moveTo>
                <a:cubicBezTo>
                  <a:pt x="1536573" y="359314"/>
                  <a:pt x="1550881" y="353733"/>
                  <a:pt x="1565111" y="348306"/>
                </a:cubicBezTo>
                <a:cubicBezTo>
                  <a:pt x="1544075" y="347024"/>
                  <a:pt x="1523039" y="345992"/>
                  <a:pt x="1502078" y="345221"/>
                </a:cubicBezTo>
                <a:cubicBezTo>
                  <a:pt x="1488773" y="349428"/>
                  <a:pt x="1475521" y="353753"/>
                  <a:pt x="1462317" y="358199"/>
                </a:cubicBezTo>
                <a:cubicBezTo>
                  <a:pt x="1482352" y="360286"/>
                  <a:pt x="1502335" y="362597"/>
                  <a:pt x="1522215" y="365109"/>
                </a:cubicBezTo>
                <a:close/>
                <a:moveTo>
                  <a:pt x="1801648" y="371322"/>
                </a:moveTo>
                <a:cubicBezTo>
                  <a:pt x="1818961" y="361783"/>
                  <a:pt x="1836221" y="352518"/>
                  <a:pt x="1853430" y="343525"/>
                </a:cubicBezTo>
                <a:cubicBezTo>
                  <a:pt x="1834552" y="341656"/>
                  <a:pt x="1815723" y="340024"/>
                  <a:pt x="1796923" y="338625"/>
                </a:cubicBezTo>
                <a:cubicBezTo>
                  <a:pt x="1779456" y="346587"/>
                  <a:pt x="1762067" y="354752"/>
                  <a:pt x="1744781" y="363108"/>
                </a:cubicBezTo>
                <a:cubicBezTo>
                  <a:pt x="1763789" y="365626"/>
                  <a:pt x="1782745" y="368371"/>
                  <a:pt x="1801648" y="371322"/>
                </a:cubicBezTo>
                <a:close/>
                <a:moveTo>
                  <a:pt x="1385724" y="371908"/>
                </a:moveTo>
                <a:cubicBezTo>
                  <a:pt x="1402855" y="367252"/>
                  <a:pt x="1419911" y="362762"/>
                  <a:pt x="1436890" y="358501"/>
                </a:cubicBezTo>
                <a:cubicBezTo>
                  <a:pt x="1419577" y="356866"/>
                  <a:pt x="1402188" y="355407"/>
                  <a:pt x="1384722" y="354091"/>
                </a:cubicBezTo>
                <a:cubicBezTo>
                  <a:pt x="1367409" y="357234"/>
                  <a:pt x="1350150" y="360540"/>
                  <a:pt x="1332914" y="364010"/>
                </a:cubicBezTo>
                <a:cubicBezTo>
                  <a:pt x="1350585" y="366499"/>
                  <a:pt x="1368181" y="369129"/>
                  <a:pt x="1385724" y="371908"/>
                </a:cubicBezTo>
                <a:close/>
                <a:moveTo>
                  <a:pt x="985183" y="374539"/>
                </a:moveTo>
                <a:lnTo>
                  <a:pt x="1028395" y="367941"/>
                </a:lnTo>
                <a:lnTo>
                  <a:pt x="1085319" y="362246"/>
                </a:lnTo>
                <a:close/>
                <a:moveTo>
                  <a:pt x="1404191" y="374913"/>
                </a:moveTo>
                <a:cubicBezTo>
                  <a:pt x="1418780" y="369602"/>
                  <a:pt x="1433267" y="364522"/>
                  <a:pt x="1447702" y="359566"/>
                </a:cubicBezTo>
                <a:cubicBezTo>
                  <a:pt x="1446007" y="359401"/>
                  <a:pt x="1444338" y="359225"/>
                  <a:pt x="1442642" y="359060"/>
                </a:cubicBezTo>
                <a:cubicBezTo>
                  <a:pt x="1425152" y="363407"/>
                  <a:pt x="1407710" y="367922"/>
                  <a:pt x="1390295" y="372617"/>
                </a:cubicBezTo>
                <a:cubicBezTo>
                  <a:pt x="1394944" y="373360"/>
                  <a:pt x="1399567" y="374150"/>
                  <a:pt x="1404191" y="374913"/>
                </a:cubicBezTo>
                <a:close/>
                <a:moveTo>
                  <a:pt x="1624984" y="380102"/>
                </a:moveTo>
                <a:cubicBezTo>
                  <a:pt x="1642322" y="372347"/>
                  <a:pt x="1659581" y="364852"/>
                  <a:pt x="1676792" y="357598"/>
                </a:cubicBezTo>
                <a:cubicBezTo>
                  <a:pt x="1642270" y="353966"/>
                  <a:pt x="1607824" y="351054"/>
                  <a:pt x="1573459" y="348847"/>
                </a:cubicBezTo>
                <a:cubicBezTo>
                  <a:pt x="1558690" y="354422"/>
                  <a:pt x="1543971" y="360145"/>
                  <a:pt x="1529279" y="366018"/>
                </a:cubicBezTo>
                <a:cubicBezTo>
                  <a:pt x="1561362" y="370154"/>
                  <a:pt x="1593263" y="374855"/>
                  <a:pt x="1624984" y="380102"/>
                </a:cubicBezTo>
                <a:close/>
                <a:moveTo>
                  <a:pt x="1862035" y="381531"/>
                </a:moveTo>
                <a:cubicBezTo>
                  <a:pt x="1879373" y="370825"/>
                  <a:pt x="1896659" y="360411"/>
                  <a:pt x="1913920" y="350281"/>
                </a:cubicBezTo>
                <a:cubicBezTo>
                  <a:pt x="1895811" y="348010"/>
                  <a:pt x="1877729" y="345994"/>
                  <a:pt x="1859697" y="344160"/>
                </a:cubicBezTo>
                <a:cubicBezTo>
                  <a:pt x="1842102" y="353310"/>
                  <a:pt x="1824611" y="362657"/>
                  <a:pt x="1807249" y="372194"/>
                </a:cubicBezTo>
                <a:cubicBezTo>
                  <a:pt x="1825562" y="375098"/>
                  <a:pt x="1843825" y="378216"/>
                  <a:pt x="1862035" y="381531"/>
                </a:cubicBezTo>
                <a:close/>
                <a:moveTo>
                  <a:pt x="1470666" y="386620"/>
                </a:moveTo>
                <a:cubicBezTo>
                  <a:pt x="1486180" y="379953"/>
                  <a:pt x="1501591" y="373483"/>
                  <a:pt x="1516951" y="367243"/>
                </a:cubicBezTo>
                <a:cubicBezTo>
                  <a:pt x="1496684" y="364734"/>
                  <a:pt x="1476317" y="362451"/>
                  <a:pt x="1455872" y="360381"/>
                </a:cubicBezTo>
                <a:cubicBezTo>
                  <a:pt x="1440897" y="365461"/>
                  <a:pt x="1425972" y="370681"/>
                  <a:pt x="1411075" y="376051"/>
                </a:cubicBezTo>
                <a:cubicBezTo>
                  <a:pt x="1431007" y="379385"/>
                  <a:pt x="1450887" y="382909"/>
                  <a:pt x="1470666" y="386620"/>
                </a:cubicBezTo>
                <a:close/>
                <a:moveTo>
                  <a:pt x="1685293" y="390779"/>
                </a:moveTo>
                <a:cubicBezTo>
                  <a:pt x="1702734" y="381812"/>
                  <a:pt x="1720097" y="373124"/>
                  <a:pt x="1737384" y="364690"/>
                </a:cubicBezTo>
                <a:cubicBezTo>
                  <a:pt x="1718428" y="362227"/>
                  <a:pt x="1699497" y="360029"/>
                  <a:pt x="1680568" y="358010"/>
                </a:cubicBezTo>
                <a:cubicBezTo>
                  <a:pt x="1663049" y="365366"/>
                  <a:pt x="1645609" y="372912"/>
                  <a:pt x="1628246" y="380655"/>
                </a:cubicBezTo>
                <a:cubicBezTo>
                  <a:pt x="1647331" y="383834"/>
                  <a:pt x="1666337" y="387199"/>
                  <a:pt x="1685293" y="390779"/>
                </a:cubicBezTo>
                <a:close/>
                <a:moveTo>
                  <a:pt x="1922627" y="393335"/>
                </a:moveTo>
                <a:cubicBezTo>
                  <a:pt x="1939939" y="381481"/>
                  <a:pt x="1957200" y="369925"/>
                  <a:pt x="1974460" y="358672"/>
                </a:cubicBezTo>
                <a:cubicBezTo>
                  <a:pt x="1956019" y="355867"/>
                  <a:pt x="1937653" y="353332"/>
                  <a:pt x="1919289" y="350987"/>
                </a:cubicBezTo>
                <a:cubicBezTo>
                  <a:pt x="1901719" y="361269"/>
                  <a:pt x="1884279" y="371752"/>
                  <a:pt x="1866942" y="382419"/>
                </a:cubicBezTo>
                <a:cubicBezTo>
                  <a:pt x="1885537" y="385843"/>
                  <a:pt x="1904108" y="389485"/>
                  <a:pt x="1922627" y="393335"/>
                </a:cubicBezTo>
                <a:close/>
                <a:moveTo>
                  <a:pt x="1042763" y="396767"/>
                </a:moveTo>
                <a:lnTo>
                  <a:pt x="1095465" y="385103"/>
                </a:lnTo>
                <a:lnTo>
                  <a:pt x="1171985" y="372293"/>
                </a:lnTo>
                <a:close/>
                <a:moveTo>
                  <a:pt x="1745809" y="402933"/>
                </a:moveTo>
                <a:cubicBezTo>
                  <a:pt x="1763249" y="392780"/>
                  <a:pt x="1780638" y="382912"/>
                  <a:pt x="1797975" y="373324"/>
                </a:cubicBezTo>
                <a:cubicBezTo>
                  <a:pt x="1778815" y="370355"/>
                  <a:pt x="1759679" y="367629"/>
                  <a:pt x="1740568" y="365123"/>
                </a:cubicBezTo>
                <a:cubicBezTo>
                  <a:pt x="1723000" y="373657"/>
                  <a:pt x="1705509" y="382396"/>
                  <a:pt x="1688120" y="391323"/>
                </a:cubicBezTo>
                <a:cubicBezTo>
                  <a:pt x="1707408" y="394992"/>
                  <a:pt x="1726621" y="398852"/>
                  <a:pt x="1745809" y="402933"/>
                </a:cubicBezTo>
                <a:close/>
                <a:moveTo>
                  <a:pt x="1567731" y="406505"/>
                </a:moveTo>
                <a:cubicBezTo>
                  <a:pt x="1585429" y="398104"/>
                  <a:pt x="1603024" y="389971"/>
                  <a:pt x="1620566" y="382090"/>
                </a:cubicBezTo>
                <a:cubicBezTo>
                  <a:pt x="1588612" y="376879"/>
                  <a:pt x="1556454" y="372198"/>
                  <a:pt x="1524090" y="368107"/>
                </a:cubicBezTo>
                <a:cubicBezTo>
                  <a:pt x="1508218" y="374490"/>
                  <a:pt x="1492422" y="381037"/>
                  <a:pt x="1476702" y="387751"/>
                </a:cubicBezTo>
                <a:cubicBezTo>
                  <a:pt x="1507243" y="393551"/>
                  <a:pt x="1537602" y="399805"/>
                  <a:pt x="1567731" y="406505"/>
                </a:cubicBezTo>
                <a:close/>
                <a:moveTo>
                  <a:pt x="1806606" y="416632"/>
                </a:moveTo>
                <a:cubicBezTo>
                  <a:pt x="1824046" y="405307"/>
                  <a:pt x="1841435" y="394283"/>
                  <a:pt x="1858773" y="383549"/>
                </a:cubicBezTo>
                <a:cubicBezTo>
                  <a:pt x="1840357" y="380225"/>
                  <a:pt x="1821966" y="377076"/>
                  <a:pt x="1803626" y="374189"/>
                </a:cubicBezTo>
                <a:cubicBezTo>
                  <a:pt x="1785903" y="383944"/>
                  <a:pt x="1768308" y="393892"/>
                  <a:pt x="1750817" y="404023"/>
                </a:cubicBezTo>
                <a:cubicBezTo>
                  <a:pt x="1769465" y="408035"/>
                  <a:pt x="1788061" y="412224"/>
                  <a:pt x="1806606" y="416632"/>
                </a:cubicBezTo>
                <a:close/>
                <a:moveTo>
                  <a:pt x="1233349" y="419887"/>
                </a:moveTo>
                <a:lnTo>
                  <a:pt x="1236043" y="418929"/>
                </a:lnTo>
                <a:lnTo>
                  <a:pt x="1242768" y="416902"/>
                </a:lnTo>
                <a:close/>
                <a:moveTo>
                  <a:pt x="1628657" y="420739"/>
                </a:moveTo>
                <a:cubicBezTo>
                  <a:pt x="1646329" y="411136"/>
                  <a:pt x="1663948" y="401811"/>
                  <a:pt x="1681466" y="392760"/>
                </a:cubicBezTo>
                <a:cubicBezTo>
                  <a:pt x="1662356" y="389182"/>
                  <a:pt x="1643143" y="385807"/>
                  <a:pt x="1623854" y="382637"/>
                </a:cubicBezTo>
                <a:cubicBezTo>
                  <a:pt x="1606054" y="390617"/>
                  <a:pt x="1588330" y="398794"/>
                  <a:pt x="1570685" y="407157"/>
                </a:cubicBezTo>
                <a:cubicBezTo>
                  <a:pt x="1590103" y="411495"/>
                  <a:pt x="1609418" y="416025"/>
                  <a:pt x="1628657" y="420739"/>
                </a:cubicBezTo>
                <a:close/>
                <a:moveTo>
                  <a:pt x="1867635" y="431894"/>
                </a:moveTo>
                <a:cubicBezTo>
                  <a:pt x="1885050" y="419409"/>
                  <a:pt x="1902387" y="407231"/>
                  <a:pt x="1919673" y="395362"/>
                </a:cubicBezTo>
                <a:cubicBezTo>
                  <a:pt x="1901000" y="391496"/>
                  <a:pt x="1882326" y="387836"/>
                  <a:pt x="1863705" y="384429"/>
                </a:cubicBezTo>
                <a:cubicBezTo>
                  <a:pt x="1846033" y="395333"/>
                  <a:pt x="1828489" y="406434"/>
                  <a:pt x="1811049" y="417714"/>
                </a:cubicBezTo>
                <a:cubicBezTo>
                  <a:pt x="1828952" y="421998"/>
                  <a:pt x="1846804" y="426431"/>
                  <a:pt x="1864603" y="431085"/>
                </a:cubicBezTo>
                <a:cubicBezTo>
                  <a:pt x="1865631" y="431350"/>
                  <a:pt x="1866633" y="431629"/>
                  <a:pt x="1867635" y="431894"/>
                </a:cubicBezTo>
                <a:close/>
                <a:moveTo>
                  <a:pt x="1689738" y="436409"/>
                </a:moveTo>
                <a:cubicBezTo>
                  <a:pt x="1707383" y="425614"/>
                  <a:pt x="1724952" y="415113"/>
                  <a:pt x="1742443" y="404902"/>
                </a:cubicBezTo>
                <a:cubicBezTo>
                  <a:pt x="1723153" y="400819"/>
                  <a:pt x="1703761" y="396952"/>
                  <a:pt x="1684318" y="393294"/>
                </a:cubicBezTo>
                <a:cubicBezTo>
                  <a:pt x="1666543" y="402459"/>
                  <a:pt x="1648846" y="411824"/>
                  <a:pt x="1631251" y="421373"/>
                </a:cubicBezTo>
                <a:cubicBezTo>
                  <a:pt x="1650823" y="426190"/>
                  <a:pt x="1670319" y="431204"/>
                  <a:pt x="1689738" y="436409"/>
                </a:cubicBezTo>
                <a:close/>
                <a:moveTo>
                  <a:pt x="1751023" y="453591"/>
                </a:moveTo>
                <a:cubicBezTo>
                  <a:pt x="1768618" y="441614"/>
                  <a:pt x="1786160" y="429948"/>
                  <a:pt x="1803601" y="418578"/>
                </a:cubicBezTo>
                <a:cubicBezTo>
                  <a:pt x="1784979" y="414171"/>
                  <a:pt x="1766254" y="409964"/>
                  <a:pt x="1747478" y="405957"/>
                </a:cubicBezTo>
                <a:cubicBezTo>
                  <a:pt x="1729626" y="416326"/>
                  <a:pt x="1711903" y="426880"/>
                  <a:pt x="1694257" y="437620"/>
                </a:cubicBezTo>
                <a:cubicBezTo>
                  <a:pt x="1713290" y="442754"/>
                  <a:pt x="1732194" y="448084"/>
                  <a:pt x="1751023" y="453591"/>
                </a:cubicBezTo>
                <a:close/>
                <a:moveTo>
                  <a:pt x="1812539" y="472326"/>
                </a:moveTo>
                <a:cubicBezTo>
                  <a:pt x="1830082" y="459174"/>
                  <a:pt x="1847548" y="446347"/>
                  <a:pt x="1864938" y="433835"/>
                </a:cubicBezTo>
                <a:cubicBezTo>
                  <a:pt x="1864603" y="433748"/>
                  <a:pt x="1864295" y="433659"/>
                  <a:pt x="1863961" y="433572"/>
                </a:cubicBezTo>
                <a:cubicBezTo>
                  <a:pt x="1845417" y="428725"/>
                  <a:pt x="1826794" y="424079"/>
                  <a:pt x="1808120" y="419630"/>
                </a:cubicBezTo>
                <a:cubicBezTo>
                  <a:pt x="1790346" y="431162"/>
                  <a:pt x="1772675" y="442888"/>
                  <a:pt x="1755132" y="454788"/>
                </a:cubicBezTo>
                <a:cubicBezTo>
                  <a:pt x="1767230" y="458345"/>
                  <a:pt x="1779302" y="461957"/>
                  <a:pt x="1791323" y="465668"/>
                </a:cubicBezTo>
                <a:cubicBezTo>
                  <a:pt x="1798412" y="467851"/>
                  <a:pt x="1805476" y="470086"/>
                  <a:pt x="1812539" y="472326"/>
                </a:cubicBezTo>
                <a:close/>
                <a:moveTo>
                  <a:pt x="0" y="634641"/>
                </a:moveTo>
                <a:lnTo>
                  <a:pt x="0" y="631790"/>
                </a:lnTo>
                <a:lnTo>
                  <a:pt x="175021" y="570457"/>
                </a:lnTo>
                <a:cubicBezTo>
                  <a:pt x="446332" y="480844"/>
                  <a:pt x="677145" y="422055"/>
                  <a:pt x="899318" y="385080"/>
                </a:cubicBezTo>
                <a:lnTo>
                  <a:pt x="985183" y="374539"/>
                </a:lnTo>
                <a:lnTo>
                  <a:pt x="860180" y="393626"/>
                </a:lnTo>
                <a:cubicBezTo>
                  <a:pt x="637061" y="433208"/>
                  <a:pt x="418657" y="493233"/>
                  <a:pt x="205549" y="562843"/>
                </a:cubicBezTo>
                <a:close/>
                <a:moveTo>
                  <a:pt x="0" y="748233"/>
                </a:moveTo>
                <a:lnTo>
                  <a:pt x="0" y="745342"/>
                </a:lnTo>
                <a:lnTo>
                  <a:pt x="207128" y="660412"/>
                </a:lnTo>
                <a:cubicBezTo>
                  <a:pt x="453006" y="562619"/>
                  <a:pt x="709156" y="471848"/>
                  <a:pt x="966562" y="411199"/>
                </a:cubicBezTo>
                <a:lnTo>
                  <a:pt x="1042763" y="396767"/>
                </a:lnTo>
                <a:lnTo>
                  <a:pt x="932009" y="421279"/>
                </a:lnTo>
                <a:cubicBezTo>
                  <a:pt x="714848" y="474791"/>
                  <a:pt x="500602" y="548510"/>
                  <a:pt x="286768" y="631642"/>
                </a:cubicBezTo>
                <a:close/>
                <a:moveTo>
                  <a:pt x="0" y="1001313"/>
                </a:moveTo>
                <a:lnTo>
                  <a:pt x="0" y="998416"/>
                </a:lnTo>
                <a:lnTo>
                  <a:pt x="116990" y="937713"/>
                </a:lnTo>
                <a:cubicBezTo>
                  <a:pt x="152795" y="918937"/>
                  <a:pt x="188524" y="900118"/>
                  <a:pt x="224227" y="881321"/>
                </a:cubicBezTo>
                <a:cubicBezTo>
                  <a:pt x="526057" y="722335"/>
                  <a:pt x="838186" y="557941"/>
                  <a:pt x="1155377" y="444593"/>
                </a:cubicBezTo>
                <a:lnTo>
                  <a:pt x="1233349" y="419887"/>
                </a:lnTo>
                <a:lnTo>
                  <a:pt x="1089920" y="470862"/>
                </a:lnTo>
                <a:cubicBezTo>
                  <a:pt x="799099" y="581461"/>
                  <a:pt x="515989" y="730552"/>
                  <a:pt x="225408" y="883596"/>
                </a:cubicBezTo>
                <a:cubicBezTo>
                  <a:pt x="189731" y="902393"/>
                  <a:pt x="154003" y="921213"/>
                  <a:pt x="118197" y="939987"/>
                </a:cubicBezTo>
                <a:close/>
                <a:moveTo>
                  <a:pt x="5738744" y="1585221"/>
                </a:moveTo>
                <a:cubicBezTo>
                  <a:pt x="5695696" y="1544584"/>
                  <a:pt x="5652904" y="1503935"/>
                  <a:pt x="5607594" y="1460898"/>
                </a:cubicBezTo>
                <a:cubicBezTo>
                  <a:pt x="5217482" y="1090403"/>
                  <a:pt x="4780313" y="675246"/>
                  <a:pt x="4298608" y="382898"/>
                </a:cubicBezTo>
                <a:lnTo>
                  <a:pt x="4150068" y="298039"/>
                </a:lnTo>
                <a:lnTo>
                  <a:pt x="4280888" y="370156"/>
                </a:lnTo>
                <a:cubicBezTo>
                  <a:pt x="4772354" y="664130"/>
                  <a:pt x="5217020" y="1086440"/>
                  <a:pt x="5609365" y="1459035"/>
                </a:cubicBezTo>
                <a:cubicBezTo>
                  <a:pt x="5654675" y="1502067"/>
                  <a:pt x="5697467" y="1542719"/>
                  <a:pt x="5740515" y="1583351"/>
                </a:cubicBezTo>
                <a:close/>
                <a:moveTo>
                  <a:pt x="4945123" y="2360310"/>
                </a:moveTo>
                <a:lnTo>
                  <a:pt x="4917239" y="2346218"/>
                </a:lnTo>
                <a:lnTo>
                  <a:pt x="4870367" y="2318706"/>
                </a:lnTo>
                <a:close/>
                <a:moveTo>
                  <a:pt x="5157107" y="2460878"/>
                </a:moveTo>
                <a:lnTo>
                  <a:pt x="5027379" y="2406088"/>
                </a:lnTo>
                <a:lnTo>
                  <a:pt x="4945123" y="2360310"/>
                </a:lnTo>
                <a:lnTo>
                  <a:pt x="5061827" y="2419290"/>
                </a:lnTo>
                <a:close/>
                <a:moveTo>
                  <a:pt x="5221816" y="2488207"/>
                </a:moveTo>
                <a:lnTo>
                  <a:pt x="5206101" y="2482262"/>
                </a:lnTo>
                <a:lnTo>
                  <a:pt x="5157107" y="2460878"/>
                </a:lnTo>
                <a:close/>
                <a:moveTo>
                  <a:pt x="5223089" y="2620324"/>
                </a:moveTo>
                <a:lnTo>
                  <a:pt x="5183323" y="2606467"/>
                </a:lnTo>
                <a:lnTo>
                  <a:pt x="5092618" y="2569234"/>
                </a:lnTo>
                <a:close/>
                <a:moveTo>
                  <a:pt x="5872129" y="2684569"/>
                </a:moveTo>
                <a:cubicBezTo>
                  <a:pt x="5652698" y="2635844"/>
                  <a:pt x="5473414" y="2585012"/>
                  <a:pt x="5308000" y="2524605"/>
                </a:cubicBezTo>
                <a:lnTo>
                  <a:pt x="5221816" y="2488207"/>
                </a:lnTo>
                <a:lnTo>
                  <a:pt x="5348629" y="2536176"/>
                </a:lnTo>
                <a:cubicBezTo>
                  <a:pt x="5536869" y="2602485"/>
                  <a:pt x="5716641" y="2647416"/>
                  <a:pt x="5872693" y="2682078"/>
                </a:cubicBezTo>
                <a:close/>
                <a:moveTo>
                  <a:pt x="5455101" y="2694609"/>
                </a:moveTo>
                <a:lnTo>
                  <a:pt x="5297622" y="2649509"/>
                </a:lnTo>
                <a:lnTo>
                  <a:pt x="5223089" y="2620324"/>
                </a:lnTo>
                <a:lnTo>
                  <a:pt x="5329231" y="2657310"/>
                </a:lnTo>
                <a:close/>
                <a:moveTo>
                  <a:pt x="5478935" y="2701434"/>
                </a:moveTo>
                <a:lnTo>
                  <a:pt x="5473412" y="2700035"/>
                </a:lnTo>
                <a:lnTo>
                  <a:pt x="5455101" y="2694609"/>
                </a:lnTo>
                <a:close/>
                <a:moveTo>
                  <a:pt x="5885459" y="2794477"/>
                </a:moveTo>
                <a:cubicBezTo>
                  <a:pt x="5770041" y="2773210"/>
                  <a:pt x="5665643" y="2751056"/>
                  <a:pt x="5568818" y="2727175"/>
                </a:cubicBezTo>
                <a:lnTo>
                  <a:pt x="5478935" y="2701434"/>
                </a:lnTo>
                <a:lnTo>
                  <a:pt x="5614898" y="2735888"/>
                </a:lnTo>
                <a:cubicBezTo>
                  <a:pt x="5708110" y="2757776"/>
                  <a:pt x="5798881" y="2775913"/>
                  <a:pt x="5885923" y="2791960"/>
                </a:cubicBezTo>
                <a:close/>
                <a:moveTo>
                  <a:pt x="5898791" y="2904412"/>
                </a:moveTo>
                <a:cubicBezTo>
                  <a:pt x="5533775" y="2849728"/>
                  <a:pt x="5107678" y="2761986"/>
                  <a:pt x="4714716" y="2525759"/>
                </a:cubicBezTo>
                <a:cubicBezTo>
                  <a:pt x="4352216" y="2307845"/>
                  <a:pt x="4032510" y="2018019"/>
                  <a:pt x="3723308" y="1737729"/>
                </a:cubicBezTo>
                <a:cubicBezTo>
                  <a:pt x="3608391" y="1633549"/>
                  <a:pt x="3489544" y="1525821"/>
                  <a:pt x="3370621" y="1423752"/>
                </a:cubicBezTo>
                <a:cubicBezTo>
                  <a:pt x="2979045" y="1087690"/>
                  <a:pt x="2449384" y="677599"/>
                  <a:pt x="1813721" y="475418"/>
                </a:cubicBezTo>
                <a:cubicBezTo>
                  <a:pt x="1548569" y="674068"/>
                  <a:pt x="1311390" y="912520"/>
                  <a:pt x="1078268" y="1146914"/>
                </a:cubicBezTo>
                <a:cubicBezTo>
                  <a:pt x="793313" y="1433457"/>
                  <a:pt x="498625" y="1729758"/>
                  <a:pt x="158601" y="1948255"/>
                </a:cubicBezTo>
                <a:cubicBezTo>
                  <a:pt x="124892" y="1969914"/>
                  <a:pt x="90755" y="1990212"/>
                  <a:pt x="56177" y="2009151"/>
                </a:cubicBezTo>
                <a:lnTo>
                  <a:pt x="0" y="2037350"/>
                </a:lnTo>
                <a:lnTo>
                  <a:pt x="0" y="2034242"/>
                </a:lnTo>
                <a:lnTo>
                  <a:pt x="48997" y="2010067"/>
                </a:lnTo>
                <a:cubicBezTo>
                  <a:pt x="85294" y="1990423"/>
                  <a:pt x="121373" y="1969121"/>
                  <a:pt x="157214" y="1946091"/>
                </a:cubicBezTo>
                <a:cubicBezTo>
                  <a:pt x="497007" y="1727745"/>
                  <a:pt x="791593" y="1431544"/>
                  <a:pt x="1076470" y="1145097"/>
                </a:cubicBezTo>
                <a:cubicBezTo>
                  <a:pt x="1304609" y="915695"/>
                  <a:pt x="1540531" y="678479"/>
                  <a:pt x="1797692" y="483475"/>
                </a:cubicBezTo>
                <a:cubicBezTo>
                  <a:pt x="1801802" y="480360"/>
                  <a:pt x="1805887" y="477319"/>
                  <a:pt x="1809995" y="474234"/>
                </a:cubicBezTo>
                <a:cubicBezTo>
                  <a:pt x="1803522" y="472187"/>
                  <a:pt x="1797077" y="470125"/>
                  <a:pt x="1790578" y="468119"/>
                </a:cubicBezTo>
                <a:cubicBezTo>
                  <a:pt x="1777890" y="464202"/>
                  <a:pt x="1765150" y="460402"/>
                  <a:pt x="1752384" y="456657"/>
                </a:cubicBezTo>
                <a:cubicBezTo>
                  <a:pt x="1476572" y="644120"/>
                  <a:pt x="1228759" y="875126"/>
                  <a:pt x="985287" y="1102126"/>
                </a:cubicBezTo>
                <a:cubicBezTo>
                  <a:pt x="852287" y="1226114"/>
                  <a:pt x="714768" y="1354323"/>
                  <a:pt x="574653" y="1473751"/>
                </a:cubicBezTo>
                <a:cubicBezTo>
                  <a:pt x="395653" y="1626410"/>
                  <a:pt x="239407" y="1742650"/>
                  <a:pt x="82957" y="1839574"/>
                </a:cubicBezTo>
                <a:lnTo>
                  <a:pt x="0" y="1886302"/>
                </a:lnTo>
                <a:lnTo>
                  <a:pt x="0" y="1882938"/>
                </a:lnTo>
                <a:lnTo>
                  <a:pt x="81596" y="1837393"/>
                </a:lnTo>
                <a:cubicBezTo>
                  <a:pt x="237969" y="1740539"/>
                  <a:pt x="394111" y="1624365"/>
                  <a:pt x="573009" y="1471798"/>
                </a:cubicBezTo>
                <a:cubicBezTo>
                  <a:pt x="713072" y="1352407"/>
                  <a:pt x="850567" y="1224219"/>
                  <a:pt x="983541" y="1100250"/>
                </a:cubicBezTo>
                <a:cubicBezTo>
                  <a:pt x="1217150" y="882437"/>
                  <a:pt x="1458722" y="657209"/>
                  <a:pt x="1719557" y="475253"/>
                </a:cubicBezTo>
                <a:cubicBezTo>
                  <a:pt x="1729138" y="468558"/>
                  <a:pt x="1738718" y="461975"/>
                  <a:pt x="1748275" y="455463"/>
                </a:cubicBezTo>
                <a:cubicBezTo>
                  <a:pt x="1729344" y="449944"/>
                  <a:pt x="1710311" y="444613"/>
                  <a:pt x="1691201" y="439474"/>
                </a:cubicBezTo>
                <a:cubicBezTo>
                  <a:pt x="1402984" y="615494"/>
                  <a:pt x="1142637" y="839360"/>
                  <a:pt x="886938" y="1059251"/>
                </a:cubicBezTo>
                <a:cubicBezTo>
                  <a:pt x="760924" y="1167619"/>
                  <a:pt x="630622" y="1279679"/>
                  <a:pt x="498599" y="1384792"/>
                </a:cubicBezTo>
                <a:cubicBezTo>
                  <a:pt x="317697" y="1528980"/>
                  <a:pt x="161580" y="1638955"/>
                  <a:pt x="7314" y="1730896"/>
                </a:cubicBezTo>
                <a:lnTo>
                  <a:pt x="0" y="1734893"/>
                </a:lnTo>
                <a:lnTo>
                  <a:pt x="0" y="1731953"/>
                </a:lnTo>
                <a:lnTo>
                  <a:pt x="6002" y="1728687"/>
                </a:lnTo>
                <a:cubicBezTo>
                  <a:pt x="160168" y="1636805"/>
                  <a:pt x="316181" y="1526889"/>
                  <a:pt x="497007" y="1382776"/>
                </a:cubicBezTo>
                <a:cubicBezTo>
                  <a:pt x="628978" y="1277697"/>
                  <a:pt x="759255" y="1165654"/>
                  <a:pt x="885267" y="1057297"/>
                </a:cubicBezTo>
                <a:cubicBezTo>
                  <a:pt x="1125401" y="850801"/>
                  <a:pt x="1373702" y="637273"/>
                  <a:pt x="1639085" y="468029"/>
                </a:cubicBezTo>
                <a:cubicBezTo>
                  <a:pt x="1655037" y="457852"/>
                  <a:pt x="1670909" y="447958"/>
                  <a:pt x="1686733" y="438262"/>
                </a:cubicBezTo>
                <a:cubicBezTo>
                  <a:pt x="1667211" y="433045"/>
                  <a:pt x="1647586" y="428026"/>
                  <a:pt x="1627886" y="423207"/>
                </a:cubicBezTo>
                <a:cubicBezTo>
                  <a:pt x="1332400" y="584013"/>
                  <a:pt x="1061213" y="797902"/>
                  <a:pt x="781601" y="1018440"/>
                </a:cubicBezTo>
                <a:cubicBezTo>
                  <a:pt x="664861" y="1110532"/>
                  <a:pt x="544113" y="1205766"/>
                  <a:pt x="422519" y="1295830"/>
                </a:cubicBezTo>
                <a:cubicBezTo>
                  <a:pt x="285126" y="1397733"/>
                  <a:pt x="163050" y="1481548"/>
                  <a:pt x="46601" y="1553705"/>
                </a:cubicBezTo>
                <a:lnTo>
                  <a:pt x="0" y="1581484"/>
                </a:lnTo>
                <a:lnTo>
                  <a:pt x="0" y="1578497"/>
                </a:lnTo>
                <a:lnTo>
                  <a:pt x="45258" y="1551519"/>
                </a:lnTo>
                <a:cubicBezTo>
                  <a:pt x="161649" y="1479398"/>
                  <a:pt x="283662" y="1395624"/>
                  <a:pt x="420977" y="1293767"/>
                </a:cubicBezTo>
                <a:cubicBezTo>
                  <a:pt x="542572" y="1203727"/>
                  <a:pt x="663293" y="1108507"/>
                  <a:pt x="780035" y="1016421"/>
                </a:cubicBezTo>
                <a:cubicBezTo>
                  <a:pt x="1027925" y="820885"/>
                  <a:pt x="1284267" y="618686"/>
                  <a:pt x="1555428" y="461781"/>
                </a:cubicBezTo>
                <a:cubicBezTo>
                  <a:pt x="1578904" y="448204"/>
                  <a:pt x="1602176" y="435174"/>
                  <a:pt x="1625293" y="422570"/>
                </a:cubicBezTo>
                <a:cubicBezTo>
                  <a:pt x="1605925" y="417846"/>
                  <a:pt x="1586429" y="413313"/>
                  <a:pt x="1566882" y="408975"/>
                </a:cubicBezTo>
                <a:cubicBezTo>
                  <a:pt x="1253957" y="557848"/>
                  <a:pt x="965073" y="765571"/>
                  <a:pt x="667019" y="979943"/>
                </a:cubicBezTo>
                <a:cubicBezTo>
                  <a:pt x="562581" y="1055058"/>
                  <a:pt x="454574" y="1132728"/>
                  <a:pt x="346438" y="1206869"/>
                </a:cubicBezTo>
                <a:cubicBezTo>
                  <a:pt x="253406" y="1270781"/>
                  <a:pt x="167931" y="1327099"/>
                  <a:pt x="87150" y="1377614"/>
                </a:cubicBezTo>
                <a:lnTo>
                  <a:pt x="0" y="1430523"/>
                </a:lnTo>
                <a:lnTo>
                  <a:pt x="0" y="1427519"/>
                </a:lnTo>
                <a:lnTo>
                  <a:pt x="85804" y="1375425"/>
                </a:lnTo>
                <a:cubicBezTo>
                  <a:pt x="166550" y="1324932"/>
                  <a:pt x="251993" y="1268638"/>
                  <a:pt x="345000" y="1204752"/>
                </a:cubicBezTo>
                <a:cubicBezTo>
                  <a:pt x="453109" y="1130626"/>
                  <a:pt x="561092" y="1052963"/>
                  <a:pt x="665503" y="977859"/>
                </a:cubicBezTo>
                <a:cubicBezTo>
                  <a:pt x="922794" y="792808"/>
                  <a:pt x="1188870" y="601455"/>
                  <a:pt x="1467378" y="456441"/>
                </a:cubicBezTo>
                <a:cubicBezTo>
                  <a:pt x="1499922" y="439501"/>
                  <a:pt x="1532054" y="423508"/>
                  <a:pt x="1563930" y="408314"/>
                </a:cubicBezTo>
                <a:cubicBezTo>
                  <a:pt x="1533622" y="401623"/>
                  <a:pt x="1503081" y="395385"/>
                  <a:pt x="1472361" y="389616"/>
                </a:cubicBezTo>
                <a:cubicBezTo>
                  <a:pt x="1168758" y="519782"/>
                  <a:pt x="885602" y="709688"/>
                  <a:pt x="607558" y="896198"/>
                </a:cubicBezTo>
                <a:cubicBezTo>
                  <a:pt x="497546" y="969990"/>
                  <a:pt x="383785" y="1046290"/>
                  <a:pt x="270357" y="1117907"/>
                </a:cubicBezTo>
                <a:cubicBezTo>
                  <a:pt x="177209" y="1176845"/>
                  <a:pt x="91715" y="1229109"/>
                  <a:pt x="11008" y="1276376"/>
                </a:cubicBezTo>
                <a:lnTo>
                  <a:pt x="0" y="1282509"/>
                </a:lnTo>
                <a:lnTo>
                  <a:pt x="0" y="1279567"/>
                </a:lnTo>
                <a:lnTo>
                  <a:pt x="9727" y="1274148"/>
                </a:lnTo>
                <a:cubicBezTo>
                  <a:pt x="90405" y="1226898"/>
                  <a:pt x="175874" y="1174651"/>
                  <a:pt x="268997" y="1115731"/>
                </a:cubicBezTo>
                <a:cubicBezTo>
                  <a:pt x="382397" y="1044138"/>
                  <a:pt x="496133" y="967845"/>
                  <a:pt x="606118" y="894061"/>
                </a:cubicBezTo>
                <a:cubicBezTo>
                  <a:pt x="864514" y="720737"/>
                  <a:pt x="1131668" y="541518"/>
                  <a:pt x="1409226" y="413920"/>
                </a:cubicBezTo>
                <a:cubicBezTo>
                  <a:pt x="1428363" y="405117"/>
                  <a:pt x="1447369" y="396651"/>
                  <a:pt x="1466247" y="388495"/>
                </a:cubicBezTo>
                <a:cubicBezTo>
                  <a:pt x="1446213" y="384779"/>
                  <a:pt x="1426101" y="381263"/>
                  <a:pt x="1405887" y="377937"/>
                </a:cubicBezTo>
                <a:cubicBezTo>
                  <a:pt x="1084484" y="494665"/>
                  <a:pt x="781651" y="677258"/>
                  <a:pt x="484394" y="856485"/>
                </a:cubicBezTo>
                <a:cubicBezTo>
                  <a:pt x="389564" y="913666"/>
                  <a:pt x="291496" y="972794"/>
                  <a:pt x="194277" y="1028945"/>
                </a:cubicBezTo>
                <a:cubicBezTo>
                  <a:pt x="145879" y="1056968"/>
                  <a:pt x="100145" y="1083137"/>
                  <a:pt x="56502" y="1107763"/>
                </a:cubicBezTo>
                <a:lnTo>
                  <a:pt x="0" y="1139149"/>
                </a:lnTo>
                <a:lnTo>
                  <a:pt x="0" y="1136213"/>
                </a:lnTo>
                <a:lnTo>
                  <a:pt x="55256" y="1105518"/>
                </a:lnTo>
                <a:cubicBezTo>
                  <a:pt x="98887" y="1080899"/>
                  <a:pt x="144608" y="1054737"/>
                  <a:pt x="192993" y="1026721"/>
                </a:cubicBezTo>
                <a:cubicBezTo>
                  <a:pt x="290188" y="970580"/>
                  <a:pt x="388254" y="911459"/>
                  <a:pt x="483060" y="854284"/>
                </a:cubicBezTo>
                <a:cubicBezTo>
                  <a:pt x="752731" y="691682"/>
                  <a:pt x="1031599" y="523547"/>
                  <a:pt x="1318274" y="407904"/>
                </a:cubicBezTo>
                <a:cubicBezTo>
                  <a:pt x="1345499" y="396929"/>
                  <a:pt x="1372394" y="386596"/>
                  <a:pt x="1399027" y="376828"/>
                </a:cubicBezTo>
                <a:cubicBezTo>
                  <a:pt x="1393969" y="376007"/>
                  <a:pt x="1388934" y="375166"/>
                  <a:pt x="1383874" y="374371"/>
                </a:cubicBezTo>
                <a:lnTo>
                  <a:pt x="1242768" y="416902"/>
                </a:lnTo>
                <a:lnTo>
                  <a:pt x="1379224" y="373665"/>
                </a:lnTo>
                <a:cubicBezTo>
                  <a:pt x="1361117" y="370849"/>
                  <a:pt x="1342957" y="368176"/>
                  <a:pt x="1324695" y="365674"/>
                </a:cubicBezTo>
                <a:cubicBezTo>
                  <a:pt x="876766" y="457251"/>
                  <a:pt x="454883" y="656279"/>
                  <a:pt x="42090" y="851022"/>
                </a:cubicBezTo>
                <a:lnTo>
                  <a:pt x="5309" y="868435"/>
                </a:lnTo>
                <a:lnTo>
                  <a:pt x="0" y="870907"/>
                </a:lnTo>
                <a:lnTo>
                  <a:pt x="0" y="868070"/>
                </a:lnTo>
                <a:lnTo>
                  <a:pt x="4205" y="866112"/>
                </a:lnTo>
                <a:lnTo>
                  <a:pt x="41012" y="848700"/>
                </a:lnTo>
                <a:cubicBezTo>
                  <a:pt x="344794" y="705375"/>
                  <a:pt x="689133" y="542927"/>
                  <a:pt x="1033601" y="437730"/>
                </a:cubicBezTo>
                <a:cubicBezTo>
                  <a:pt x="1131257" y="407904"/>
                  <a:pt x="1225163" y="383678"/>
                  <a:pt x="1316886" y="364627"/>
                </a:cubicBezTo>
                <a:cubicBezTo>
                  <a:pt x="1298086" y="362097"/>
                  <a:pt x="1279206" y="359718"/>
                  <a:pt x="1260250" y="357517"/>
                </a:cubicBezTo>
                <a:lnTo>
                  <a:pt x="1171985" y="372293"/>
                </a:lnTo>
                <a:lnTo>
                  <a:pt x="1253802" y="356797"/>
                </a:lnTo>
                <a:cubicBezTo>
                  <a:pt x="1235386" y="354694"/>
                  <a:pt x="1216894" y="352731"/>
                  <a:pt x="1198323" y="350941"/>
                </a:cubicBezTo>
                <a:lnTo>
                  <a:pt x="1085319" y="362246"/>
                </a:lnTo>
                <a:lnTo>
                  <a:pt x="1186405" y="349837"/>
                </a:lnTo>
                <a:cubicBezTo>
                  <a:pt x="1171069" y="348416"/>
                  <a:pt x="1155710" y="347065"/>
                  <a:pt x="1140273" y="345855"/>
                </a:cubicBezTo>
                <a:cubicBezTo>
                  <a:pt x="841814" y="347910"/>
                  <a:pt x="522565" y="392798"/>
                  <a:pt x="173358" y="481194"/>
                </a:cubicBezTo>
                <a:lnTo>
                  <a:pt x="0" y="530822"/>
                </a:lnTo>
                <a:lnTo>
                  <a:pt x="0" y="526579"/>
                </a:lnTo>
                <a:lnTo>
                  <a:pt x="87386" y="500829"/>
                </a:lnTo>
                <a:cubicBezTo>
                  <a:pt x="354296" y="428597"/>
                  <a:pt x="599755" y="382009"/>
                  <a:pt x="831791" y="359312"/>
                </a:cubicBezTo>
                <a:cubicBezTo>
                  <a:pt x="924849" y="350210"/>
                  <a:pt x="1015801" y="344867"/>
                  <a:pt x="1104956" y="343297"/>
                </a:cubicBezTo>
                <a:cubicBezTo>
                  <a:pt x="787386" y="321833"/>
                  <a:pt x="450703" y="344945"/>
                  <a:pt x="97007" y="412621"/>
                </a:cubicBezTo>
                <a:lnTo>
                  <a:pt x="0" y="434903"/>
                </a:lnTo>
                <a:lnTo>
                  <a:pt x="0" y="429634"/>
                </a:lnTo>
                <a:lnTo>
                  <a:pt x="3521" y="428790"/>
                </a:lnTo>
                <a:cubicBezTo>
                  <a:pt x="267194" y="372902"/>
                  <a:pt x="522024" y="341036"/>
                  <a:pt x="763982" y="333822"/>
                </a:cubicBezTo>
                <a:cubicBezTo>
                  <a:pt x="891895" y="330008"/>
                  <a:pt x="1017599" y="333067"/>
                  <a:pt x="1140709" y="342879"/>
                </a:cubicBezTo>
                <a:cubicBezTo>
                  <a:pt x="1183244" y="342614"/>
                  <a:pt x="1225344" y="343210"/>
                  <a:pt x="1267109" y="344685"/>
                </a:cubicBezTo>
                <a:cubicBezTo>
                  <a:pt x="1307048" y="342694"/>
                  <a:pt x="1346656" y="341566"/>
                  <a:pt x="1385954" y="341265"/>
                </a:cubicBezTo>
                <a:cubicBezTo>
                  <a:pt x="1424355" y="337683"/>
                  <a:pt x="1462472" y="334939"/>
                  <a:pt x="1500282" y="333064"/>
                </a:cubicBezTo>
                <a:cubicBezTo>
                  <a:pt x="1515948" y="330935"/>
                  <a:pt x="1531592" y="328911"/>
                  <a:pt x="1547207" y="327090"/>
                </a:cubicBezTo>
                <a:cubicBezTo>
                  <a:pt x="1548622" y="326923"/>
                  <a:pt x="1550034" y="326786"/>
                  <a:pt x="1551472" y="326621"/>
                </a:cubicBezTo>
                <a:cubicBezTo>
                  <a:pt x="1621901" y="306135"/>
                  <a:pt x="1691046" y="289861"/>
                  <a:pt x="1759806" y="277620"/>
                </a:cubicBezTo>
                <a:cubicBezTo>
                  <a:pt x="1784285" y="273258"/>
                  <a:pt x="1808636" y="269480"/>
                  <a:pt x="1832882" y="266156"/>
                </a:cubicBezTo>
                <a:cubicBezTo>
                  <a:pt x="1834962" y="265673"/>
                  <a:pt x="1837043" y="265159"/>
                  <a:pt x="1839149" y="264684"/>
                </a:cubicBezTo>
                <a:cubicBezTo>
                  <a:pt x="1923681" y="245505"/>
                  <a:pt x="2006824" y="232824"/>
                  <a:pt x="2089915" y="226397"/>
                </a:cubicBezTo>
                <a:cubicBezTo>
                  <a:pt x="2124952" y="216002"/>
                  <a:pt x="2159935" y="206630"/>
                  <a:pt x="2194971" y="198241"/>
                </a:cubicBezTo>
                <a:cubicBezTo>
                  <a:pt x="2232805" y="185794"/>
                  <a:pt x="2270665" y="174559"/>
                  <a:pt x="2308705" y="164480"/>
                </a:cubicBezTo>
                <a:cubicBezTo>
                  <a:pt x="2346618" y="151013"/>
                  <a:pt x="2384658" y="138741"/>
                  <a:pt x="2422954" y="127644"/>
                </a:cubicBezTo>
                <a:cubicBezTo>
                  <a:pt x="2504121" y="96780"/>
                  <a:pt x="2586263" y="71313"/>
                  <a:pt x="2670640" y="50875"/>
                </a:cubicBezTo>
                <a:cubicBezTo>
                  <a:pt x="2992880" y="-27165"/>
                  <a:pt x="3319475" y="-15634"/>
                  <a:pt x="3657761" y="86926"/>
                </a:cubicBezTo>
                <a:lnTo>
                  <a:pt x="3783390" y="131460"/>
                </a:lnTo>
                <a:lnTo>
                  <a:pt x="3630163" y="80580"/>
                </a:lnTo>
                <a:cubicBezTo>
                  <a:pt x="3456565" y="30546"/>
                  <a:pt x="3278142" y="2428"/>
                  <a:pt x="3094989" y="2428"/>
                </a:cubicBezTo>
                <a:cubicBezTo>
                  <a:pt x="2956391" y="2428"/>
                  <a:pt x="2815249" y="18499"/>
                  <a:pt x="2671256" y="53372"/>
                </a:cubicBezTo>
                <a:cubicBezTo>
                  <a:pt x="2597102" y="71331"/>
                  <a:pt x="2525363" y="93195"/>
                  <a:pt x="2455781" y="118459"/>
                </a:cubicBezTo>
                <a:cubicBezTo>
                  <a:pt x="2502477" y="105791"/>
                  <a:pt x="2549584" y="94780"/>
                  <a:pt x="2597359" y="85430"/>
                </a:cubicBezTo>
                <a:cubicBezTo>
                  <a:pt x="3031136" y="547"/>
                  <a:pt x="3475238" y="78375"/>
                  <a:pt x="3955017" y="323355"/>
                </a:cubicBezTo>
                <a:cubicBezTo>
                  <a:pt x="4341275" y="520913"/>
                  <a:pt x="4701668" y="806199"/>
                  <a:pt x="5033574" y="1085061"/>
                </a:cubicBezTo>
                <a:cubicBezTo>
                  <a:pt x="5132900" y="1168533"/>
                  <a:pt x="5231122" y="1252191"/>
                  <a:pt x="5326107" y="1333095"/>
                </a:cubicBezTo>
                <a:cubicBezTo>
                  <a:pt x="5475083" y="1459982"/>
                  <a:pt x="5615787" y="1579834"/>
                  <a:pt x="5753718" y="1693192"/>
                </a:cubicBezTo>
                <a:lnTo>
                  <a:pt x="5752100" y="1695175"/>
                </a:lnTo>
                <a:cubicBezTo>
                  <a:pt x="5614144" y="1581802"/>
                  <a:pt x="5473439" y="1461943"/>
                  <a:pt x="5324438" y="1335047"/>
                </a:cubicBezTo>
                <a:cubicBezTo>
                  <a:pt x="5229477" y="1254146"/>
                  <a:pt x="5131258" y="1170488"/>
                  <a:pt x="5031931" y="1087023"/>
                </a:cubicBezTo>
                <a:cubicBezTo>
                  <a:pt x="4700126" y="808259"/>
                  <a:pt x="4339888" y="523080"/>
                  <a:pt x="3953835" y="325638"/>
                </a:cubicBezTo>
                <a:cubicBezTo>
                  <a:pt x="3474595" y="80931"/>
                  <a:pt x="3031033" y="3181"/>
                  <a:pt x="2597846" y="87942"/>
                </a:cubicBezTo>
                <a:cubicBezTo>
                  <a:pt x="2538617" y="99534"/>
                  <a:pt x="2480849" y="113713"/>
                  <a:pt x="2424393" y="130152"/>
                </a:cubicBezTo>
                <a:cubicBezTo>
                  <a:pt x="2410753" y="135345"/>
                  <a:pt x="2397244" y="140685"/>
                  <a:pt x="2383783" y="146138"/>
                </a:cubicBezTo>
                <a:cubicBezTo>
                  <a:pt x="2430096" y="135782"/>
                  <a:pt x="2476791" y="127054"/>
                  <a:pt x="2524078" y="119977"/>
                </a:cubicBezTo>
                <a:cubicBezTo>
                  <a:pt x="2755942" y="85281"/>
                  <a:pt x="2996460" y="97718"/>
                  <a:pt x="3238983" y="156934"/>
                </a:cubicBezTo>
                <a:cubicBezTo>
                  <a:pt x="3452145" y="208987"/>
                  <a:pt x="3669034" y="296087"/>
                  <a:pt x="3902053" y="423212"/>
                </a:cubicBezTo>
                <a:cubicBezTo>
                  <a:pt x="4283507" y="631900"/>
                  <a:pt x="4641615" y="921839"/>
                  <a:pt x="4987931" y="1202235"/>
                </a:cubicBezTo>
                <a:lnTo>
                  <a:pt x="5004705" y="1215826"/>
                </a:lnTo>
                <a:cubicBezTo>
                  <a:pt x="5302965" y="1457381"/>
                  <a:pt x="5545152" y="1643971"/>
                  <a:pt x="5766921" y="1803044"/>
                </a:cubicBezTo>
                <a:lnTo>
                  <a:pt x="5765431" y="1805133"/>
                </a:lnTo>
                <a:cubicBezTo>
                  <a:pt x="5543612" y="1646034"/>
                  <a:pt x="5301397" y="1459411"/>
                  <a:pt x="5003088" y="1217823"/>
                </a:cubicBezTo>
                <a:lnTo>
                  <a:pt x="4986314" y="1204231"/>
                </a:lnTo>
                <a:cubicBezTo>
                  <a:pt x="4640073" y="923910"/>
                  <a:pt x="4282069" y="634044"/>
                  <a:pt x="3900821" y="425467"/>
                </a:cubicBezTo>
                <a:cubicBezTo>
                  <a:pt x="3408249" y="156738"/>
                  <a:pt x="2958034" y="57634"/>
                  <a:pt x="2524464" y="122520"/>
                </a:cubicBezTo>
                <a:cubicBezTo>
                  <a:pt x="2471294" y="130475"/>
                  <a:pt x="2419256" y="140547"/>
                  <a:pt x="2368167" y="152510"/>
                </a:cubicBezTo>
                <a:cubicBezTo>
                  <a:pt x="2352756" y="158899"/>
                  <a:pt x="2337448" y="165461"/>
                  <a:pt x="2322242" y="172180"/>
                </a:cubicBezTo>
                <a:cubicBezTo>
                  <a:pt x="2364778" y="164932"/>
                  <a:pt x="2407570" y="159030"/>
                  <a:pt x="2450798" y="154534"/>
                </a:cubicBezTo>
                <a:cubicBezTo>
                  <a:pt x="2689492" y="129715"/>
                  <a:pt x="2927392" y="153014"/>
                  <a:pt x="3178082" y="225760"/>
                </a:cubicBezTo>
                <a:cubicBezTo>
                  <a:pt x="3391221" y="287616"/>
                  <a:pt x="3610703" y="384867"/>
                  <a:pt x="3849064" y="523069"/>
                </a:cubicBezTo>
                <a:cubicBezTo>
                  <a:pt x="4172341" y="711147"/>
                  <a:pt x="4481724" y="956084"/>
                  <a:pt x="4780907" y="1192952"/>
                </a:cubicBezTo>
                <a:cubicBezTo>
                  <a:pt x="4844812" y="1243527"/>
                  <a:pt x="4910875" y="1295827"/>
                  <a:pt x="4975834" y="1346595"/>
                </a:cubicBezTo>
                <a:cubicBezTo>
                  <a:pt x="5242372" y="1554971"/>
                  <a:pt x="5512969" y="1745506"/>
                  <a:pt x="5780150" y="1912906"/>
                </a:cubicBezTo>
                <a:lnTo>
                  <a:pt x="5778762" y="1915084"/>
                </a:lnTo>
                <a:cubicBezTo>
                  <a:pt x="5511531" y="1747637"/>
                  <a:pt x="5240856" y="1557049"/>
                  <a:pt x="4974267" y="1348619"/>
                </a:cubicBezTo>
                <a:cubicBezTo>
                  <a:pt x="4909283" y="1297852"/>
                  <a:pt x="4843221" y="1245548"/>
                  <a:pt x="4779314" y="1194969"/>
                </a:cubicBezTo>
                <a:cubicBezTo>
                  <a:pt x="4480206" y="958156"/>
                  <a:pt x="4170902" y="713279"/>
                  <a:pt x="3847779" y="525294"/>
                </a:cubicBezTo>
                <a:cubicBezTo>
                  <a:pt x="3335509" y="228277"/>
                  <a:pt x="2891714" y="111275"/>
                  <a:pt x="2451055" y="157090"/>
                </a:cubicBezTo>
                <a:cubicBezTo>
                  <a:pt x="2404050" y="161978"/>
                  <a:pt x="2357970" y="168497"/>
                  <a:pt x="2312661" y="176434"/>
                </a:cubicBezTo>
                <a:cubicBezTo>
                  <a:pt x="2296222" y="183788"/>
                  <a:pt x="2279913" y="191329"/>
                  <a:pt x="2263731" y="199055"/>
                </a:cubicBezTo>
                <a:cubicBezTo>
                  <a:pt x="2301436" y="194671"/>
                  <a:pt x="2339323" y="191332"/>
                  <a:pt x="2377517" y="189095"/>
                </a:cubicBezTo>
                <a:cubicBezTo>
                  <a:pt x="2620143" y="174885"/>
                  <a:pt x="2862099" y="209489"/>
                  <a:pt x="3117311" y="294887"/>
                </a:cubicBezTo>
                <a:cubicBezTo>
                  <a:pt x="3330422" y="366196"/>
                  <a:pt x="3552449" y="473500"/>
                  <a:pt x="3796100" y="622933"/>
                </a:cubicBezTo>
                <a:cubicBezTo>
                  <a:pt x="4075558" y="794971"/>
                  <a:pt x="4346308" y="1008115"/>
                  <a:pt x="4608121" y="1214241"/>
                </a:cubicBezTo>
                <a:cubicBezTo>
                  <a:pt x="4718851" y="1301412"/>
                  <a:pt x="4833357" y="1391552"/>
                  <a:pt x="4946964" y="1477368"/>
                </a:cubicBezTo>
                <a:cubicBezTo>
                  <a:pt x="5212372" y="1677948"/>
                  <a:pt x="5489236" y="1856352"/>
                  <a:pt x="5793352" y="2022770"/>
                </a:cubicBezTo>
                <a:lnTo>
                  <a:pt x="5792118" y="2025024"/>
                </a:lnTo>
                <a:cubicBezTo>
                  <a:pt x="5487874" y="1858546"/>
                  <a:pt x="5210934" y="1680074"/>
                  <a:pt x="4945422" y="1479415"/>
                </a:cubicBezTo>
                <a:cubicBezTo>
                  <a:pt x="4831789" y="1393584"/>
                  <a:pt x="4717284" y="1303439"/>
                  <a:pt x="4606553" y="1216259"/>
                </a:cubicBezTo>
                <a:cubicBezTo>
                  <a:pt x="4344768" y="1010179"/>
                  <a:pt x="4074095" y="797080"/>
                  <a:pt x="3794764" y="625120"/>
                </a:cubicBezTo>
                <a:cubicBezTo>
                  <a:pt x="3270318" y="303480"/>
                  <a:pt x="2820052" y="165751"/>
                  <a:pt x="2377671" y="191661"/>
                </a:cubicBezTo>
                <a:cubicBezTo>
                  <a:pt x="2336728" y="194059"/>
                  <a:pt x="2296402" y="197691"/>
                  <a:pt x="2256641" y="202451"/>
                </a:cubicBezTo>
                <a:cubicBezTo>
                  <a:pt x="2243746" y="208656"/>
                  <a:pt x="2230955" y="214999"/>
                  <a:pt x="2218216" y="221430"/>
                </a:cubicBezTo>
                <a:cubicBezTo>
                  <a:pt x="2246830" y="221443"/>
                  <a:pt x="2275520" y="222180"/>
                  <a:pt x="2304338" y="223659"/>
                </a:cubicBezTo>
                <a:cubicBezTo>
                  <a:pt x="2556134" y="236584"/>
                  <a:pt x="2809161" y="288207"/>
                  <a:pt x="3056383" y="377089"/>
                </a:cubicBezTo>
                <a:cubicBezTo>
                  <a:pt x="3283341" y="458684"/>
                  <a:pt x="3514381" y="574995"/>
                  <a:pt x="3743136" y="722790"/>
                </a:cubicBezTo>
                <a:cubicBezTo>
                  <a:pt x="3988073" y="881657"/>
                  <a:pt x="4227359" y="1070977"/>
                  <a:pt x="4458786" y="1254060"/>
                </a:cubicBezTo>
                <a:cubicBezTo>
                  <a:pt x="4608198" y="1372286"/>
                  <a:pt x="4762723" y="1494536"/>
                  <a:pt x="4918093" y="1608138"/>
                </a:cubicBezTo>
                <a:cubicBezTo>
                  <a:pt x="5184092" y="1802733"/>
                  <a:pt x="5474697" y="1974299"/>
                  <a:pt x="5806580" y="2132642"/>
                </a:cubicBezTo>
                <a:lnTo>
                  <a:pt x="5805450" y="2134959"/>
                </a:lnTo>
                <a:cubicBezTo>
                  <a:pt x="5473439" y="1976547"/>
                  <a:pt x="5182705" y="1804901"/>
                  <a:pt x="4916578" y="1610208"/>
                </a:cubicBezTo>
                <a:cubicBezTo>
                  <a:pt x="4761181" y="1496580"/>
                  <a:pt x="4606632" y="1374315"/>
                  <a:pt x="4457168" y="1256075"/>
                </a:cubicBezTo>
                <a:cubicBezTo>
                  <a:pt x="4225818" y="1073027"/>
                  <a:pt x="3986557" y="883746"/>
                  <a:pt x="3741724" y="724948"/>
                </a:cubicBezTo>
                <a:cubicBezTo>
                  <a:pt x="3261021" y="414335"/>
                  <a:pt x="2790796" y="251202"/>
                  <a:pt x="2304210" y="226226"/>
                </a:cubicBezTo>
                <a:cubicBezTo>
                  <a:pt x="2273516" y="224651"/>
                  <a:pt x="2243105" y="223957"/>
                  <a:pt x="2212924" y="224088"/>
                </a:cubicBezTo>
                <a:cubicBezTo>
                  <a:pt x="2194611" y="233392"/>
                  <a:pt x="2176451" y="242924"/>
                  <a:pt x="2158421" y="252679"/>
                </a:cubicBezTo>
                <a:cubicBezTo>
                  <a:pt x="2182589" y="254028"/>
                  <a:pt x="2206786" y="255835"/>
                  <a:pt x="2231059" y="258229"/>
                </a:cubicBezTo>
                <a:cubicBezTo>
                  <a:pt x="2724759" y="306932"/>
                  <a:pt x="3202021" y="491553"/>
                  <a:pt x="3690148" y="822652"/>
                </a:cubicBezTo>
                <a:cubicBezTo>
                  <a:pt x="3907087" y="970328"/>
                  <a:pt x="4120276" y="1141003"/>
                  <a:pt x="4326455" y="1306061"/>
                </a:cubicBezTo>
                <a:cubicBezTo>
                  <a:pt x="4508564" y="1451854"/>
                  <a:pt x="4696889" y="1602613"/>
                  <a:pt x="4889223" y="1738913"/>
                </a:cubicBezTo>
                <a:cubicBezTo>
                  <a:pt x="5161874" y="1932239"/>
                  <a:pt x="5457565" y="2092268"/>
                  <a:pt x="5819782" y="2242523"/>
                </a:cubicBezTo>
                <a:lnTo>
                  <a:pt x="5818805" y="2244897"/>
                </a:lnTo>
                <a:cubicBezTo>
                  <a:pt x="5456384" y="2094564"/>
                  <a:pt x="5160538" y="1934451"/>
                  <a:pt x="4887733" y="1741008"/>
                </a:cubicBezTo>
                <a:cubicBezTo>
                  <a:pt x="4695349" y="1604662"/>
                  <a:pt x="4506997" y="1453883"/>
                  <a:pt x="4324862" y="1308064"/>
                </a:cubicBezTo>
                <a:cubicBezTo>
                  <a:pt x="4118711" y="1143040"/>
                  <a:pt x="3905546" y="972396"/>
                  <a:pt x="3688710" y="824776"/>
                </a:cubicBezTo>
                <a:cubicBezTo>
                  <a:pt x="3200942" y="493927"/>
                  <a:pt x="2724066" y="309444"/>
                  <a:pt x="2230801" y="260785"/>
                </a:cubicBezTo>
                <a:cubicBezTo>
                  <a:pt x="2205090" y="258247"/>
                  <a:pt x="2179508" y="256336"/>
                  <a:pt x="2154079" y="255018"/>
                </a:cubicBezTo>
                <a:cubicBezTo>
                  <a:pt x="2133864" y="266015"/>
                  <a:pt x="2113830" y="277298"/>
                  <a:pt x="2093950" y="288836"/>
                </a:cubicBezTo>
                <a:cubicBezTo>
                  <a:pt x="2115166" y="289835"/>
                  <a:pt x="2136434" y="291150"/>
                  <a:pt x="2157700" y="292791"/>
                </a:cubicBezTo>
                <a:cubicBezTo>
                  <a:pt x="2413246" y="312482"/>
                  <a:pt x="2667609" y="381699"/>
                  <a:pt x="2935355" y="504397"/>
                </a:cubicBezTo>
                <a:cubicBezTo>
                  <a:pt x="3152474" y="603897"/>
                  <a:pt x="3375474" y="736755"/>
                  <a:pt x="3637184" y="922509"/>
                </a:cubicBezTo>
                <a:cubicBezTo>
                  <a:pt x="3830852" y="1060435"/>
                  <a:pt x="4022055" y="1216012"/>
                  <a:pt x="4206965" y="1366465"/>
                </a:cubicBezTo>
                <a:cubicBezTo>
                  <a:pt x="4417201" y="1537520"/>
                  <a:pt x="4634577" y="1714401"/>
                  <a:pt x="4860353" y="1869680"/>
                </a:cubicBezTo>
                <a:cubicBezTo>
                  <a:pt x="5137139" y="2060133"/>
                  <a:pt x="5446186" y="2213523"/>
                  <a:pt x="5833009" y="2352402"/>
                </a:cubicBezTo>
                <a:lnTo>
                  <a:pt x="5832137" y="2354820"/>
                </a:lnTo>
                <a:cubicBezTo>
                  <a:pt x="5445107" y="2215861"/>
                  <a:pt x="5135854" y="2062377"/>
                  <a:pt x="4858913" y="1871797"/>
                </a:cubicBezTo>
                <a:cubicBezTo>
                  <a:pt x="4633036" y="1716456"/>
                  <a:pt x="4415608" y="1539541"/>
                  <a:pt x="4205347" y="1368456"/>
                </a:cubicBezTo>
                <a:cubicBezTo>
                  <a:pt x="4020463" y="1218029"/>
                  <a:pt x="3829285" y="1062480"/>
                  <a:pt x="3635695" y="924604"/>
                </a:cubicBezTo>
                <a:cubicBezTo>
                  <a:pt x="3256499" y="655451"/>
                  <a:pt x="2745795" y="340685"/>
                  <a:pt x="2157522" y="295353"/>
                </a:cubicBezTo>
                <a:cubicBezTo>
                  <a:pt x="2134841" y="293607"/>
                  <a:pt x="2112314" y="292242"/>
                  <a:pt x="2089864" y="291230"/>
                </a:cubicBezTo>
                <a:cubicBezTo>
                  <a:pt x="2072502" y="301368"/>
                  <a:pt x="2055241" y="311704"/>
                  <a:pt x="2038109" y="322235"/>
                </a:cubicBezTo>
                <a:cubicBezTo>
                  <a:pt x="2053546" y="323799"/>
                  <a:pt x="2068983" y="325466"/>
                  <a:pt x="2084446" y="327359"/>
                </a:cubicBezTo>
                <a:cubicBezTo>
                  <a:pt x="2344588" y="359236"/>
                  <a:pt x="2603062" y="440247"/>
                  <a:pt x="2874634" y="575029"/>
                </a:cubicBezTo>
                <a:cubicBezTo>
                  <a:pt x="3093037" y="683424"/>
                  <a:pt x="3318504" y="825568"/>
                  <a:pt x="3584195" y="1022368"/>
                </a:cubicBezTo>
                <a:cubicBezTo>
                  <a:pt x="3758265" y="1151658"/>
                  <a:pt x="3930692" y="1294682"/>
                  <a:pt x="4097469" y="1433002"/>
                </a:cubicBezTo>
                <a:cubicBezTo>
                  <a:pt x="4332208" y="1627704"/>
                  <a:pt x="4574935" y="1829035"/>
                  <a:pt x="4831507" y="2000452"/>
                </a:cubicBezTo>
                <a:cubicBezTo>
                  <a:pt x="5116950" y="2191272"/>
                  <a:pt x="5429903" y="2333706"/>
                  <a:pt x="5846237" y="2462289"/>
                </a:cubicBezTo>
                <a:lnTo>
                  <a:pt x="5845467" y="2464743"/>
                </a:lnTo>
                <a:cubicBezTo>
                  <a:pt x="5428900" y="2336087"/>
                  <a:pt x="5115744" y="2193553"/>
                  <a:pt x="4830069" y="2002586"/>
                </a:cubicBezTo>
                <a:cubicBezTo>
                  <a:pt x="4573394" y="1831097"/>
                  <a:pt x="4330616" y="1629721"/>
                  <a:pt x="4095824" y="1434979"/>
                </a:cubicBezTo>
                <a:cubicBezTo>
                  <a:pt x="3929099" y="1296683"/>
                  <a:pt x="3756673" y="1153680"/>
                  <a:pt x="3582680" y="1024430"/>
                </a:cubicBezTo>
                <a:cubicBezTo>
                  <a:pt x="3173973" y="721714"/>
                  <a:pt x="2676316" y="402469"/>
                  <a:pt x="2084111" y="329910"/>
                </a:cubicBezTo>
                <a:cubicBezTo>
                  <a:pt x="2067571" y="327880"/>
                  <a:pt x="2051054" y="326062"/>
                  <a:pt x="2034564" y="324426"/>
                </a:cubicBezTo>
                <a:cubicBezTo>
                  <a:pt x="2017124" y="335198"/>
                  <a:pt x="1999786" y="346166"/>
                  <a:pt x="1982603" y="357324"/>
                </a:cubicBezTo>
                <a:cubicBezTo>
                  <a:pt x="1992132" y="358803"/>
                  <a:pt x="2001636" y="360331"/>
                  <a:pt x="2011165" y="361933"/>
                </a:cubicBezTo>
                <a:cubicBezTo>
                  <a:pt x="2276007" y="406511"/>
                  <a:pt x="2538539" y="499460"/>
                  <a:pt x="2813759" y="646085"/>
                </a:cubicBezTo>
                <a:cubicBezTo>
                  <a:pt x="3034218" y="763529"/>
                  <a:pt x="3262202" y="914825"/>
                  <a:pt x="3531231" y="1122225"/>
                </a:cubicBezTo>
                <a:cubicBezTo>
                  <a:pt x="3688504" y="1243758"/>
                  <a:pt x="3844748" y="1376107"/>
                  <a:pt x="3995856" y="1504100"/>
                </a:cubicBezTo>
                <a:cubicBezTo>
                  <a:pt x="4252248" y="1721293"/>
                  <a:pt x="4517399" y="1945881"/>
                  <a:pt x="4802637" y="2131228"/>
                </a:cubicBezTo>
                <a:cubicBezTo>
                  <a:pt x="5093396" y="2320249"/>
                  <a:pt x="5419345" y="2456241"/>
                  <a:pt x="5859467" y="2572170"/>
                </a:cubicBezTo>
                <a:lnTo>
                  <a:pt x="5858799" y="2574661"/>
                </a:lnTo>
                <a:cubicBezTo>
                  <a:pt x="5418420" y="2458653"/>
                  <a:pt x="5092241" y="2322555"/>
                  <a:pt x="4801224" y="2133380"/>
                </a:cubicBezTo>
                <a:cubicBezTo>
                  <a:pt x="4515857" y="1947945"/>
                  <a:pt x="4250655" y="1723303"/>
                  <a:pt x="3994212" y="1506061"/>
                </a:cubicBezTo>
                <a:cubicBezTo>
                  <a:pt x="3843130" y="1378083"/>
                  <a:pt x="3686886" y="1245751"/>
                  <a:pt x="3529665" y="1124257"/>
                </a:cubicBezTo>
                <a:cubicBezTo>
                  <a:pt x="3115975" y="805345"/>
                  <a:pt x="2612024" y="465679"/>
                  <a:pt x="2010729" y="364465"/>
                </a:cubicBezTo>
                <a:cubicBezTo>
                  <a:pt x="2000274" y="362702"/>
                  <a:pt x="1989821" y="361036"/>
                  <a:pt x="1979365" y="359422"/>
                </a:cubicBezTo>
                <a:cubicBezTo>
                  <a:pt x="1961798" y="370848"/>
                  <a:pt x="1944383" y="382462"/>
                  <a:pt x="1927097" y="394265"/>
                </a:cubicBezTo>
                <a:cubicBezTo>
                  <a:pt x="1930692" y="395021"/>
                  <a:pt x="1934289" y="395739"/>
                  <a:pt x="1937884" y="396510"/>
                </a:cubicBezTo>
                <a:cubicBezTo>
                  <a:pt x="2207479" y="454356"/>
                  <a:pt x="2474017" y="559376"/>
                  <a:pt x="2752731" y="717568"/>
                </a:cubicBezTo>
                <a:cubicBezTo>
                  <a:pt x="2976195" y="844392"/>
                  <a:pt x="3206721" y="1004707"/>
                  <a:pt x="3478243" y="1222087"/>
                </a:cubicBezTo>
                <a:cubicBezTo>
                  <a:pt x="3621027" y="1336572"/>
                  <a:pt x="3763173" y="1459683"/>
                  <a:pt x="3900666" y="1578740"/>
                </a:cubicBezTo>
                <a:cubicBezTo>
                  <a:pt x="4176400" y="1817556"/>
                  <a:pt x="4461560" y="2064499"/>
                  <a:pt x="4773766" y="2262005"/>
                </a:cubicBezTo>
                <a:lnTo>
                  <a:pt x="4870367" y="2318706"/>
                </a:lnTo>
                <a:lnTo>
                  <a:pt x="4772379" y="2264173"/>
                </a:lnTo>
                <a:cubicBezTo>
                  <a:pt x="4460018" y="2066570"/>
                  <a:pt x="4174807" y="1819560"/>
                  <a:pt x="3898971" y="1580686"/>
                </a:cubicBezTo>
                <a:cubicBezTo>
                  <a:pt x="3761528" y="1461641"/>
                  <a:pt x="3619383" y="1338548"/>
                  <a:pt x="3476650" y="1224088"/>
                </a:cubicBezTo>
                <a:cubicBezTo>
                  <a:pt x="3059157" y="889843"/>
                  <a:pt x="2549788" y="530433"/>
                  <a:pt x="1937345" y="399022"/>
                </a:cubicBezTo>
                <a:cubicBezTo>
                  <a:pt x="1932928" y="398074"/>
                  <a:pt x="1928536" y="397204"/>
                  <a:pt x="1924117" y="396281"/>
                </a:cubicBezTo>
                <a:cubicBezTo>
                  <a:pt x="1906523" y="408328"/>
                  <a:pt x="1889030" y="420554"/>
                  <a:pt x="1871667" y="432968"/>
                </a:cubicBezTo>
                <a:cubicBezTo>
                  <a:pt x="2143652" y="504846"/>
                  <a:pt x="2411883" y="621484"/>
                  <a:pt x="2691471" y="789459"/>
                </a:cubicBezTo>
                <a:cubicBezTo>
                  <a:pt x="2919018" y="926171"/>
                  <a:pt x="3152191" y="1095368"/>
                  <a:pt x="3425254" y="1321940"/>
                </a:cubicBezTo>
                <a:cubicBezTo>
                  <a:pt x="3555375" y="1429977"/>
                  <a:pt x="3685164" y="1544959"/>
                  <a:pt x="3810664" y="1656157"/>
                </a:cubicBezTo>
                <a:cubicBezTo>
                  <a:pt x="4103889" y="1915929"/>
                  <a:pt x="4407081" y="2184545"/>
                  <a:pt x="4744896" y="2392775"/>
                </a:cubicBezTo>
                <a:cubicBezTo>
                  <a:pt x="4841152" y="2452117"/>
                  <a:pt x="4938834" y="2502725"/>
                  <a:pt x="5036653" y="2546261"/>
                </a:cubicBezTo>
                <a:lnTo>
                  <a:pt x="5092618" y="2569234"/>
                </a:lnTo>
                <a:lnTo>
                  <a:pt x="5006509" y="2535515"/>
                </a:lnTo>
                <a:cubicBezTo>
                  <a:pt x="4914593" y="2493289"/>
                  <a:pt x="4827372" y="2446637"/>
                  <a:pt x="4743561" y="2394961"/>
                </a:cubicBezTo>
                <a:cubicBezTo>
                  <a:pt x="4405539" y="2186608"/>
                  <a:pt x="4102271" y="1917920"/>
                  <a:pt x="3808969" y="1658075"/>
                </a:cubicBezTo>
                <a:cubicBezTo>
                  <a:pt x="3683469" y="1546893"/>
                  <a:pt x="3553706" y="1431925"/>
                  <a:pt x="3423635" y="1323913"/>
                </a:cubicBezTo>
                <a:cubicBezTo>
                  <a:pt x="3029235" y="996695"/>
                  <a:pt x="2496389" y="600257"/>
                  <a:pt x="1868944" y="434902"/>
                </a:cubicBezTo>
                <a:cubicBezTo>
                  <a:pt x="1851274" y="447580"/>
                  <a:pt x="1833730" y="460459"/>
                  <a:pt x="1816290" y="473494"/>
                </a:cubicBezTo>
                <a:cubicBezTo>
                  <a:pt x="2086963" y="559676"/>
                  <a:pt x="2353397" y="686838"/>
                  <a:pt x="2629953" y="861748"/>
                </a:cubicBezTo>
                <a:cubicBezTo>
                  <a:pt x="2862793" y="1009021"/>
                  <a:pt x="3098688" y="1186980"/>
                  <a:pt x="3372290" y="1421794"/>
                </a:cubicBezTo>
                <a:cubicBezTo>
                  <a:pt x="3491239" y="1523889"/>
                  <a:pt x="3610086" y="1631629"/>
                  <a:pt x="3725029" y="1735821"/>
                </a:cubicBezTo>
                <a:cubicBezTo>
                  <a:pt x="4034127" y="2016025"/>
                  <a:pt x="4353758" y="2305773"/>
                  <a:pt x="4716026" y="2523553"/>
                </a:cubicBezTo>
                <a:cubicBezTo>
                  <a:pt x="5108628" y="2759546"/>
                  <a:pt x="5534416" y="2847210"/>
                  <a:pt x="5899151" y="2901869"/>
                </a:cubicBezTo>
                <a:close/>
              </a:path>
            </a:pathLst>
          </a:custGeom>
          <a:solidFill>
            <a:schemeClr val="accent1"/>
          </a:solidFill>
          <a:ln w="1859" cap="flat">
            <a:noFill/>
            <a:prstDash val="solid"/>
            <a:miter/>
          </a:ln>
        </p:spPr>
        <p:txBody>
          <a:bodyPr wrap="square" rtlCol="0" anchor="ctr">
            <a:noAutofit/>
          </a:bodyPr>
          <a:lstStyle/>
          <a:p>
            <a:endParaRPr lang="zh-CN" altLang="en-US"/>
          </a:p>
        </p:txBody>
      </p:sp>
      <p:sp>
        <p:nvSpPr>
          <p:cNvPr id="21" name="任意多边形: 形状 20">
            <a:extLst>
              <a:ext uri="{FF2B5EF4-FFF2-40B4-BE49-F238E27FC236}">
                <a16:creationId xmlns:a16="http://schemas.microsoft.com/office/drawing/2014/main" id="{44313499-889C-4100-AFCE-EB32D5463107}"/>
              </a:ext>
            </a:extLst>
          </p:cNvPr>
          <p:cNvSpPr/>
          <p:nvPr/>
        </p:nvSpPr>
        <p:spPr>
          <a:xfrm flipH="1">
            <a:off x="0" y="5721654"/>
            <a:ext cx="3970699" cy="1760510"/>
          </a:xfrm>
          <a:custGeom>
            <a:avLst/>
            <a:gdLst>
              <a:gd name="connsiteX0" fmla="*/ 1794137 w 12191499"/>
              <a:gd name="connsiteY0" fmla="*/ 1794137 w 12191499"/>
              <a:gd name="connsiteX1" fmla="*/ 1794137 w 12191499"/>
              <a:gd name="connsiteY1" fmla="*/ 1794137 w 12191499"/>
              <a:gd name="connsiteX2" fmla="*/ 1794137 w 12191499"/>
              <a:gd name="connsiteY2" fmla="*/ 1794137 w 12191499"/>
              <a:gd name="connsiteX3" fmla="*/ 1794137 w 12191499"/>
              <a:gd name="connsiteY3" fmla="*/ 1794137 w 12191499"/>
              <a:gd name="connsiteX4" fmla="*/ 1794137 w 12191499"/>
              <a:gd name="connsiteY4" fmla="*/ 1794137 w 12191499"/>
              <a:gd name="connsiteX5" fmla="*/ 1794137 w 12191499"/>
              <a:gd name="connsiteY5" fmla="*/ 1794137 w 12191499"/>
              <a:gd name="connsiteX6" fmla="*/ 1794137 w 12191499"/>
              <a:gd name="connsiteY6" fmla="*/ 1794137 w 12191499"/>
              <a:gd name="connsiteX7" fmla="*/ 1794137 w 12191499"/>
              <a:gd name="connsiteY7" fmla="*/ 1794137 w 12191499"/>
              <a:gd name="connsiteX8" fmla="*/ 1794137 w 12191499"/>
              <a:gd name="connsiteY8" fmla="*/ 1794137 w 12191499"/>
              <a:gd name="connsiteX9" fmla="*/ 1794137 w 12191499"/>
              <a:gd name="connsiteY9" fmla="*/ 1794137 w 12191499"/>
              <a:gd name="connsiteX10" fmla="*/ 1794137 w 12191499"/>
              <a:gd name="connsiteY10" fmla="*/ 1794137 w 12191499"/>
              <a:gd name="connsiteX11" fmla="*/ 1794137 w 12191499"/>
              <a:gd name="connsiteY11" fmla="*/ 1794137 w 12191499"/>
              <a:gd name="connsiteX12" fmla="*/ 1794137 w 12191499"/>
              <a:gd name="connsiteY12" fmla="*/ 1794137 w 12191499"/>
              <a:gd name="connsiteX13" fmla="*/ 1794137 w 12191499"/>
              <a:gd name="connsiteY13" fmla="*/ 1794137 w 12191499"/>
              <a:gd name="connsiteX14" fmla="*/ 1794137 w 12191499"/>
              <a:gd name="connsiteY14" fmla="*/ 1794137 w 12191499"/>
              <a:gd name="connsiteX15" fmla="*/ 1794137 w 12191499"/>
              <a:gd name="connsiteY15" fmla="*/ 1794137 w 12191499"/>
              <a:gd name="connsiteX16" fmla="*/ 1794137 w 12191499"/>
              <a:gd name="connsiteY16" fmla="*/ 1794137 w 12191499"/>
              <a:gd name="connsiteX17" fmla="*/ 1794137 w 12191499"/>
              <a:gd name="connsiteY17" fmla="*/ 1794137 w 12191499"/>
              <a:gd name="connsiteX18" fmla="*/ 1794137 w 12191499"/>
              <a:gd name="connsiteY18" fmla="*/ 1794137 w 12191499"/>
              <a:gd name="connsiteX19" fmla="*/ 1794137 w 12191499"/>
              <a:gd name="connsiteY19" fmla="*/ 1794137 w 12191499"/>
              <a:gd name="connsiteX20" fmla="*/ 1794137 w 12191499"/>
              <a:gd name="connsiteY20" fmla="*/ 1794137 w 12191499"/>
              <a:gd name="connsiteX21" fmla="*/ 1794137 w 12191499"/>
              <a:gd name="connsiteY21" fmla="*/ 1794137 w 12191499"/>
              <a:gd name="connsiteX22" fmla="*/ 1794137 w 12191499"/>
              <a:gd name="connsiteY22" fmla="*/ 1794137 w 12191499"/>
              <a:gd name="connsiteX23" fmla="*/ 1794137 w 12191499"/>
              <a:gd name="connsiteY23" fmla="*/ 1794137 w 12191499"/>
              <a:gd name="connsiteX24" fmla="*/ 1794137 w 12191499"/>
              <a:gd name="connsiteY24" fmla="*/ 1794137 w 12191499"/>
              <a:gd name="connsiteX25" fmla="*/ 1794137 w 12191499"/>
              <a:gd name="connsiteY25" fmla="*/ 1794137 w 12191499"/>
              <a:gd name="connsiteX26" fmla="*/ 1794137 w 12191499"/>
              <a:gd name="connsiteY26" fmla="*/ 1794137 w 12191499"/>
              <a:gd name="connsiteX27" fmla="*/ 1794137 w 12191499"/>
              <a:gd name="connsiteY27" fmla="*/ 1794137 w 12191499"/>
              <a:gd name="connsiteX28" fmla="*/ 1794137 w 12191499"/>
              <a:gd name="connsiteY28" fmla="*/ 1794137 w 12191499"/>
              <a:gd name="connsiteX29" fmla="*/ 1794137 w 12191499"/>
              <a:gd name="connsiteY29" fmla="*/ 1794137 w 12191499"/>
              <a:gd name="connsiteX30" fmla="*/ 1794137 w 12191499"/>
              <a:gd name="connsiteY30" fmla="*/ 1794137 w 12191499"/>
              <a:gd name="connsiteX31" fmla="*/ 1794137 w 12191499"/>
              <a:gd name="connsiteY31" fmla="*/ 1794137 w 12191499"/>
              <a:gd name="connsiteX32" fmla="*/ 1794137 w 12191499"/>
              <a:gd name="connsiteY32" fmla="*/ 1794137 w 12191499"/>
              <a:gd name="connsiteX33" fmla="*/ 1794137 w 12191499"/>
              <a:gd name="connsiteY33" fmla="*/ 1794137 w 12191499"/>
              <a:gd name="connsiteX34" fmla="*/ 1794137 w 12191499"/>
              <a:gd name="connsiteY34" fmla="*/ 1794137 w 12191499"/>
              <a:gd name="connsiteX35" fmla="*/ 1794137 w 12191499"/>
              <a:gd name="connsiteY35" fmla="*/ 1794137 w 12191499"/>
              <a:gd name="connsiteX36" fmla="*/ 1794137 w 12191499"/>
              <a:gd name="connsiteY36" fmla="*/ 1794137 w 12191499"/>
              <a:gd name="connsiteX37" fmla="*/ 1794137 w 12191499"/>
              <a:gd name="connsiteY37" fmla="*/ 1794137 w 12191499"/>
              <a:gd name="connsiteX38" fmla="*/ 1794137 w 12191499"/>
              <a:gd name="connsiteY38" fmla="*/ 1794137 w 12191499"/>
              <a:gd name="connsiteX39" fmla="*/ 1794137 w 12191499"/>
              <a:gd name="connsiteY39" fmla="*/ 1794137 w 12191499"/>
              <a:gd name="connsiteX40" fmla="*/ 1794137 w 12191499"/>
              <a:gd name="connsiteY40" fmla="*/ 1794137 w 12191499"/>
              <a:gd name="connsiteX41" fmla="*/ 1794137 w 12191499"/>
              <a:gd name="connsiteY41" fmla="*/ 1794137 w 12191499"/>
              <a:gd name="connsiteX42" fmla="*/ 1794137 w 12191499"/>
              <a:gd name="connsiteY42" fmla="*/ 1794137 w 12191499"/>
              <a:gd name="connsiteX43" fmla="*/ 1794137 w 12191499"/>
              <a:gd name="connsiteY43" fmla="*/ 1794137 w 12191499"/>
              <a:gd name="connsiteX44" fmla="*/ 1794137 w 12191499"/>
              <a:gd name="connsiteY44" fmla="*/ 1794137 w 12191499"/>
              <a:gd name="connsiteX45" fmla="*/ 1794137 w 12191499"/>
              <a:gd name="connsiteY45" fmla="*/ 1794137 w 12191499"/>
              <a:gd name="connsiteX46" fmla="*/ 1794137 w 12191499"/>
              <a:gd name="connsiteY46" fmla="*/ 1794137 w 12191499"/>
              <a:gd name="connsiteX47" fmla="*/ 1794137 w 12191499"/>
              <a:gd name="connsiteY47" fmla="*/ 1794137 w 12191499"/>
              <a:gd name="connsiteX48" fmla="*/ 1794137 w 12191499"/>
              <a:gd name="connsiteY48" fmla="*/ 1794137 w 12191499"/>
              <a:gd name="connsiteX49" fmla="*/ 1794137 w 12191499"/>
              <a:gd name="connsiteY49" fmla="*/ 1794137 w 12191499"/>
              <a:gd name="connsiteX50" fmla="*/ 1794137 w 12191499"/>
              <a:gd name="connsiteY50" fmla="*/ 1794137 w 12191499"/>
              <a:gd name="connsiteX51" fmla="*/ 1794137 w 12191499"/>
              <a:gd name="connsiteY51" fmla="*/ 1794137 w 12191499"/>
              <a:gd name="connsiteX52" fmla="*/ 1794137 w 12191499"/>
              <a:gd name="connsiteY52" fmla="*/ 1794137 w 12191499"/>
              <a:gd name="connsiteX53" fmla="*/ 1794137 w 12191499"/>
              <a:gd name="connsiteY53" fmla="*/ 1794137 w 12191499"/>
              <a:gd name="connsiteX54" fmla="*/ 1794137 w 12191499"/>
              <a:gd name="connsiteY54" fmla="*/ 1794137 w 12191499"/>
              <a:gd name="connsiteX55" fmla="*/ 1794137 w 12191499"/>
              <a:gd name="connsiteY55" fmla="*/ 1794137 w 12191499"/>
              <a:gd name="connsiteX56" fmla="*/ 1794137 w 12191499"/>
              <a:gd name="connsiteY56" fmla="*/ 1794137 w 12191499"/>
              <a:gd name="connsiteX57" fmla="*/ 1794137 w 12191499"/>
              <a:gd name="connsiteY57" fmla="*/ 1794137 w 12191499"/>
              <a:gd name="connsiteX58" fmla="*/ 1794137 w 12191499"/>
              <a:gd name="connsiteY58" fmla="*/ 1794137 w 12191499"/>
              <a:gd name="connsiteX59" fmla="*/ 1794137 w 12191499"/>
              <a:gd name="connsiteY59" fmla="*/ 1794137 w 12191499"/>
              <a:gd name="connsiteX60" fmla="*/ 1794137 w 12191499"/>
              <a:gd name="connsiteY60" fmla="*/ 1794137 w 12191499"/>
              <a:gd name="connsiteX61" fmla="*/ 1794137 w 12191499"/>
              <a:gd name="connsiteY61" fmla="*/ 1794137 w 12191499"/>
              <a:gd name="connsiteX62" fmla="*/ 1794137 w 12191499"/>
              <a:gd name="connsiteY62" fmla="*/ 1794137 w 12191499"/>
              <a:gd name="connsiteX63" fmla="*/ 1794137 w 12191499"/>
              <a:gd name="connsiteY63" fmla="*/ 1794137 w 12191499"/>
              <a:gd name="connsiteX64" fmla="*/ 1794137 w 12191499"/>
              <a:gd name="connsiteY64" fmla="*/ 1794137 w 12191499"/>
              <a:gd name="connsiteX65" fmla="*/ 1794137 w 12191499"/>
              <a:gd name="connsiteY65" fmla="*/ 1794137 w 12191499"/>
              <a:gd name="connsiteX66" fmla="*/ 1794137 w 12191499"/>
              <a:gd name="connsiteY66" fmla="*/ 1794137 w 12191499"/>
              <a:gd name="connsiteX67" fmla="*/ 1794137 w 12191499"/>
              <a:gd name="connsiteY67" fmla="*/ 1794137 w 12191499"/>
              <a:gd name="connsiteX68" fmla="*/ 1794137 w 12191499"/>
              <a:gd name="connsiteY68" fmla="*/ 1794137 w 12191499"/>
              <a:gd name="connsiteX69" fmla="*/ 1794137 w 12191499"/>
              <a:gd name="connsiteY69" fmla="*/ 1794137 w 12191499"/>
              <a:gd name="connsiteX70" fmla="*/ 1794137 w 12191499"/>
              <a:gd name="connsiteY70" fmla="*/ 1794137 w 12191499"/>
              <a:gd name="connsiteX71" fmla="*/ 1794137 w 12191499"/>
              <a:gd name="connsiteY71" fmla="*/ 1794137 w 12191499"/>
              <a:gd name="connsiteX72" fmla="*/ 1794137 w 12191499"/>
              <a:gd name="connsiteY72" fmla="*/ 1794137 w 12191499"/>
              <a:gd name="connsiteX73" fmla="*/ 1794137 w 12191499"/>
              <a:gd name="connsiteY73" fmla="*/ 1794137 w 12191499"/>
              <a:gd name="connsiteX74" fmla="*/ 1794137 w 12191499"/>
              <a:gd name="connsiteY74" fmla="*/ 1794137 w 12191499"/>
              <a:gd name="connsiteX75" fmla="*/ 1794137 w 12191499"/>
              <a:gd name="connsiteY75" fmla="*/ 1794137 w 12191499"/>
              <a:gd name="connsiteX76" fmla="*/ 1794137 w 12191499"/>
              <a:gd name="connsiteY76" fmla="*/ 1794137 w 12191499"/>
              <a:gd name="connsiteX77" fmla="*/ 1794137 w 12191499"/>
              <a:gd name="connsiteY77" fmla="*/ 1794137 w 12191499"/>
              <a:gd name="connsiteX78" fmla="*/ 1794137 w 12191499"/>
              <a:gd name="connsiteY78" fmla="*/ 1794137 w 12191499"/>
              <a:gd name="connsiteX79" fmla="*/ 1794137 w 12191499"/>
              <a:gd name="connsiteY79" fmla="*/ 1794137 w 12191499"/>
              <a:gd name="connsiteX80" fmla="*/ 1794137 w 12191499"/>
              <a:gd name="connsiteY80" fmla="*/ 1794137 w 12191499"/>
              <a:gd name="connsiteX81" fmla="*/ 1794137 w 12191499"/>
              <a:gd name="connsiteY81" fmla="*/ 1794137 w 12191499"/>
              <a:gd name="connsiteX82" fmla="*/ 1794137 w 12191499"/>
              <a:gd name="connsiteY82" fmla="*/ 1794137 w 12191499"/>
              <a:gd name="connsiteX83" fmla="*/ 1794137 w 12191499"/>
              <a:gd name="connsiteY83" fmla="*/ 1794137 w 12191499"/>
              <a:gd name="connsiteX84" fmla="*/ 1794137 w 12191499"/>
              <a:gd name="connsiteY84" fmla="*/ 1794137 w 12191499"/>
              <a:gd name="connsiteX85" fmla="*/ 1794137 w 12191499"/>
              <a:gd name="connsiteY85" fmla="*/ 1794137 w 12191499"/>
              <a:gd name="connsiteX86" fmla="*/ 1794137 w 12191499"/>
              <a:gd name="connsiteY86" fmla="*/ 1794137 w 12191499"/>
              <a:gd name="connsiteX87" fmla="*/ 1794137 w 12191499"/>
              <a:gd name="connsiteY87" fmla="*/ 1794137 w 12191499"/>
              <a:gd name="connsiteX88" fmla="*/ 1794137 w 12191499"/>
              <a:gd name="connsiteY88" fmla="*/ 1794137 w 12191499"/>
              <a:gd name="connsiteX89" fmla="*/ 1794137 w 12191499"/>
              <a:gd name="connsiteY89" fmla="*/ 1794137 w 12191499"/>
              <a:gd name="connsiteX90" fmla="*/ 1794137 w 12191499"/>
              <a:gd name="connsiteY90" fmla="*/ 1794137 w 12191499"/>
              <a:gd name="connsiteX91" fmla="*/ 1794137 w 12191499"/>
              <a:gd name="connsiteY91" fmla="*/ 1794137 w 12191499"/>
              <a:gd name="connsiteX92" fmla="*/ 1794137 w 12191499"/>
              <a:gd name="connsiteY92" fmla="*/ 1794137 w 12191499"/>
              <a:gd name="connsiteX93" fmla="*/ 1794137 w 12191499"/>
              <a:gd name="connsiteY93" fmla="*/ 1794137 w 12191499"/>
              <a:gd name="connsiteX94" fmla="*/ 1794137 w 12191499"/>
              <a:gd name="connsiteY94" fmla="*/ 1794137 w 12191499"/>
              <a:gd name="connsiteX95" fmla="*/ 1794137 w 12191499"/>
              <a:gd name="connsiteY95" fmla="*/ 1794137 w 12191499"/>
              <a:gd name="connsiteX96" fmla="*/ 1794137 w 12191499"/>
              <a:gd name="connsiteY96" fmla="*/ 1794137 w 12191499"/>
              <a:gd name="connsiteX97" fmla="*/ 1794137 w 12191499"/>
              <a:gd name="connsiteY97" fmla="*/ 1794137 w 12191499"/>
              <a:gd name="connsiteX98" fmla="*/ 1794137 w 12191499"/>
              <a:gd name="connsiteY98" fmla="*/ 1794137 w 12191499"/>
              <a:gd name="connsiteX99" fmla="*/ 1794137 w 12191499"/>
              <a:gd name="connsiteY99" fmla="*/ 1794137 w 12191499"/>
              <a:gd name="connsiteX100" fmla="*/ 1794137 w 12191499"/>
              <a:gd name="connsiteY100" fmla="*/ 1794137 w 12191499"/>
              <a:gd name="connsiteX101" fmla="*/ 1794137 w 12191499"/>
              <a:gd name="connsiteY101" fmla="*/ 1794137 w 12191499"/>
              <a:gd name="connsiteX102" fmla="*/ 1794137 w 12191499"/>
              <a:gd name="connsiteY102" fmla="*/ 1794137 w 12191499"/>
              <a:gd name="connsiteX103" fmla="*/ 1794137 w 12191499"/>
              <a:gd name="connsiteY103" fmla="*/ 1794137 w 12191499"/>
              <a:gd name="connsiteX104" fmla="*/ 1794137 w 12191499"/>
              <a:gd name="connsiteY104" fmla="*/ 1794137 w 12191499"/>
              <a:gd name="connsiteX105" fmla="*/ 1794137 w 12191499"/>
              <a:gd name="connsiteY105" fmla="*/ 1794137 w 12191499"/>
              <a:gd name="connsiteX106" fmla="*/ 1794137 w 12191499"/>
              <a:gd name="connsiteY106" fmla="*/ 1794137 w 12191499"/>
              <a:gd name="connsiteX107" fmla="*/ 1794137 w 12191499"/>
              <a:gd name="connsiteY107" fmla="*/ 1794137 w 12191499"/>
              <a:gd name="connsiteX108" fmla="*/ 1794137 w 12191499"/>
              <a:gd name="connsiteY108" fmla="*/ 1794137 w 12191499"/>
              <a:gd name="connsiteX109" fmla="*/ 1794137 w 12191499"/>
              <a:gd name="connsiteY109" fmla="*/ 1794137 w 12191499"/>
              <a:gd name="connsiteX110" fmla="*/ 1794137 w 12191499"/>
              <a:gd name="connsiteY110" fmla="*/ 1794137 w 12191499"/>
              <a:gd name="connsiteX111" fmla="*/ 1794137 w 12191499"/>
              <a:gd name="connsiteY111" fmla="*/ 1794137 w 12191499"/>
              <a:gd name="connsiteX112" fmla="*/ 1794137 w 12191499"/>
              <a:gd name="connsiteY112" fmla="*/ 1794137 w 12191499"/>
              <a:gd name="connsiteX113" fmla="*/ 1794137 w 12191499"/>
              <a:gd name="connsiteY113" fmla="*/ 1794137 w 12191499"/>
              <a:gd name="connsiteX114" fmla="*/ 1794137 w 12191499"/>
              <a:gd name="connsiteY114" fmla="*/ 1794137 w 12191499"/>
              <a:gd name="connsiteX115" fmla="*/ 1794137 w 12191499"/>
              <a:gd name="connsiteY115" fmla="*/ 1794137 w 12191499"/>
              <a:gd name="connsiteX116" fmla="*/ 1794137 w 12191499"/>
              <a:gd name="connsiteY116" fmla="*/ 1794137 w 12191499"/>
              <a:gd name="connsiteX117" fmla="*/ 1794137 w 12191499"/>
              <a:gd name="connsiteY117" fmla="*/ 1794137 w 12191499"/>
              <a:gd name="connsiteX118" fmla="*/ 1794137 w 12191499"/>
              <a:gd name="connsiteY118" fmla="*/ 1794137 w 12191499"/>
              <a:gd name="connsiteX119" fmla="*/ 1794137 w 12191499"/>
              <a:gd name="connsiteY119" fmla="*/ 1794137 w 12191499"/>
              <a:gd name="connsiteX120" fmla="*/ 1794137 w 12191499"/>
              <a:gd name="connsiteY120" fmla="*/ 1794137 w 12191499"/>
              <a:gd name="connsiteX121" fmla="*/ 1794137 w 12191499"/>
              <a:gd name="connsiteY121" fmla="*/ 1794137 w 12191499"/>
              <a:gd name="connsiteX122" fmla="*/ 1794137 w 12191499"/>
              <a:gd name="connsiteY122" fmla="*/ 1794137 w 12191499"/>
              <a:gd name="connsiteX123" fmla="*/ 1794137 w 12191499"/>
              <a:gd name="connsiteY123" fmla="*/ 1794137 w 12191499"/>
              <a:gd name="connsiteX124" fmla="*/ 1794137 w 12191499"/>
              <a:gd name="connsiteY124" fmla="*/ 1794137 w 12191499"/>
              <a:gd name="connsiteX125" fmla="*/ 1794137 w 12191499"/>
              <a:gd name="connsiteY125" fmla="*/ 1794137 w 12191499"/>
              <a:gd name="connsiteX126" fmla="*/ 1794137 w 12191499"/>
              <a:gd name="connsiteY126" fmla="*/ 1794137 w 12191499"/>
              <a:gd name="connsiteX127" fmla="*/ 1794137 w 12191499"/>
              <a:gd name="connsiteY127" fmla="*/ 1794137 w 12191499"/>
              <a:gd name="connsiteX128" fmla="*/ 1794137 w 12191499"/>
              <a:gd name="connsiteY128" fmla="*/ 1794137 w 12191499"/>
              <a:gd name="connsiteX129" fmla="*/ 1794137 w 12191499"/>
              <a:gd name="connsiteY129" fmla="*/ 1794137 w 12191499"/>
              <a:gd name="connsiteX130" fmla="*/ 1794137 w 12191499"/>
              <a:gd name="connsiteY130" fmla="*/ 1794137 w 12191499"/>
              <a:gd name="connsiteX131" fmla="*/ 1794137 w 12191499"/>
              <a:gd name="connsiteY131" fmla="*/ 1794137 w 12191499"/>
              <a:gd name="connsiteX132" fmla="*/ 1794137 w 12191499"/>
              <a:gd name="connsiteY132" fmla="*/ 1794137 w 12191499"/>
              <a:gd name="connsiteX133" fmla="*/ 1794137 w 12191499"/>
              <a:gd name="connsiteY133" fmla="*/ 1794137 w 12191499"/>
              <a:gd name="connsiteX134" fmla="*/ 1794137 w 12191499"/>
              <a:gd name="connsiteY134" fmla="*/ 1794137 w 12191499"/>
              <a:gd name="connsiteX135" fmla="*/ 1794137 w 12191499"/>
              <a:gd name="connsiteY135" fmla="*/ 1794137 w 12191499"/>
              <a:gd name="connsiteX136" fmla="*/ 1794137 w 12191499"/>
              <a:gd name="connsiteY136" fmla="*/ 1794137 w 12191499"/>
              <a:gd name="connsiteX137" fmla="*/ 1794137 w 12191499"/>
              <a:gd name="connsiteY137" fmla="*/ 1794137 w 12191499"/>
              <a:gd name="connsiteX138" fmla="*/ 1794137 w 12191499"/>
              <a:gd name="connsiteY138" fmla="*/ 1794137 w 12191499"/>
              <a:gd name="connsiteX139" fmla="*/ 1794137 w 12191499"/>
              <a:gd name="connsiteY139" fmla="*/ 1794137 w 12191499"/>
              <a:gd name="connsiteX140" fmla="*/ 1794137 w 12191499"/>
              <a:gd name="connsiteY140" fmla="*/ 1794137 w 12191499"/>
              <a:gd name="connsiteX141" fmla="*/ 1794137 w 12191499"/>
              <a:gd name="connsiteY141" fmla="*/ 1794137 w 12191499"/>
              <a:gd name="connsiteX142" fmla="*/ 1794137 w 12191499"/>
              <a:gd name="connsiteY142" fmla="*/ 1794137 w 12191499"/>
              <a:gd name="connsiteX143" fmla="*/ 1794137 w 12191499"/>
              <a:gd name="connsiteY143" fmla="*/ 1794137 w 12191499"/>
              <a:gd name="connsiteX144" fmla="*/ 1794137 w 12191499"/>
              <a:gd name="connsiteY144" fmla="*/ 1794137 w 12191499"/>
              <a:gd name="connsiteX145" fmla="*/ 1794137 w 12191499"/>
              <a:gd name="connsiteY145" fmla="*/ 1794137 w 12191499"/>
              <a:gd name="connsiteX146" fmla="*/ 1794137 w 12191499"/>
              <a:gd name="connsiteY146" fmla="*/ 1794137 w 12191499"/>
              <a:gd name="connsiteX147" fmla="*/ 1794137 w 12191499"/>
              <a:gd name="connsiteY147" fmla="*/ 1794137 w 12191499"/>
              <a:gd name="connsiteX148" fmla="*/ 1794137 w 12191499"/>
              <a:gd name="connsiteY148" fmla="*/ 1794137 w 12191499"/>
              <a:gd name="connsiteX149" fmla="*/ 1794137 w 12191499"/>
              <a:gd name="connsiteY149" fmla="*/ 1794137 w 12191499"/>
              <a:gd name="connsiteX150" fmla="*/ 1794137 w 12191499"/>
              <a:gd name="connsiteY150" fmla="*/ 1794137 w 12191499"/>
              <a:gd name="connsiteX151" fmla="*/ 1794137 w 12191499"/>
              <a:gd name="connsiteY151" fmla="*/ 1794137 w 12191499"/>
              <a:gd name="connsiteX152" fmla="*/ 1794137 w 12191499"/>
              <a:gd name="connsiteY152" fmla="*/ 1794137 w 12191499"/>
              <a:gd name="connsiteX153" fmla="*/ 1794137 w 12191499"/>
              <a:gd name="connsiteY153" fmla="*/ 1794137 w 12191499"/>
              <a:gd name="connsiteX154" fmla="*/ 1794137 w 12191499"/>
              <a:gd name="connsiteY154" fmla="*/ 1794137 w 12191499"/>
              <a:gd name="connsiteX155" fmla="*/ 1794137 w 12191499"/>
              <a:gd name="connsiteY155" fmla="*/ 1794137 w 12191499"/>
              <a:gd name="connsiteX156" fmla="*/ 1794137 w 12191499"/>
              <a:gd name="connsiteY156" fmla="*/ 1794137 w 12191499"/>
              <a:gd name="connsiteX157" fmla="*/ 1794137 w 12191499"/>
              <a:gd name="connsiteY157" fmla="*/ 1794137 w 12191499"/>
              <a:gd name="connsiteX158" fmla="*/ 1794137 w 12191499"/>
              <a:gd name="connsiteY158" fmla="*/ 1794137 w 12191499"/>
              <a:gd name="connsiteX159" fmla="*/ 1794137 w 12191499"/>
              <a:gd name="connsiteY159" fmla="*/ 1794137 w 12191499"/>
              <a:gd name="connsiteX160" fmla="*/ 1794137 w 12191499"/>
              <a:gd name="connsiteY160" fmla="*/ 1794137 w 12191499"/>
              <a:gd name="connsiteX161" fmla="*/ 1794137 w 12191499"/>
              <a:gd name="connsiteY161" fmla="*/ 1794137 w 12191499"/>
              <a:gd name="connsiteX162" fmla="*/ 1794137 w 12191499"/>
              <a:gd name="connsiteY162" fmla="*/ 1794137 w 12191499"/>
              <a:gd name="connsiteX163" fmla="*/ 1794137 w 12191499"/>
              <a:gd name="connsiteY163" fmla="*/ 1794137 w 12191499"/>
              <a:gd name="connsiteX164" fmla="*/ 1794137 w 12191499"/>
              <a:gd name="connsiteY164" fmla="*/ 1794137 w 12191499"/>
              <a:gd name="connsiteX165" fmla="*/ 1794137 w 12191499"/>
              <a:gd name="connsiteY165" fmla="*/ 1794137 w 12191499"/>
              <a:gd name="connsiteX166" fmla="*/ 1794137 w 12191499"/>
              <a:gd name="connsiteY166" fmla="*/ 1794137 w 12191499"/>
              <a:gd name="connsiteX167" fmla="*/ 1794137 w 12191499"/>
              <a:gd name="connsiteY167" fmla="*/ 1794137 w 12191499"/>
              <a:gd name="connsiteX168" fmla="*/ 1794137 w 12191499"/>
              <a:gd name="connsiteY168" fmla="*/ 1794137 w 12191499"/>
              <a:gd name="connsiteX169" fmla="*/ 1794137 w 12191499"/>
              <a:gd name="connsiteY169" fmla="*/ 1794137 w 12191499"/>
              <a:gd name="connsiteX170" fmla="*/ 1794137 w 12191499"/>
              <a:gd name="connsiteY170" fmla="*/ 1794137 w 12191499"/>
              <a:gd name="connsiteX171" fmla="*/ 1794137 w 12191499"/>
              <a:gd name="connsiteY171" fmla="*/ 1794137 w 12191499"/>
              <a:gd name="connsiteX172" fmla="*/ 1794137 w 12191499"/>
              <a:gd name="connsiteY172" fmla="*/ 1794137 w 12191499"/>
              <a:gd name="connsiteX173" fmla="*/ 1794137 w 12191499"/>
              <a:gd name="connsiteY173" fmla="*/ 1794137 w 12191499"/>
              <a:gd name="connsiteX174" fmla="*/ 1794137 w 12191499"/>
              <a:gd name="connsiteY174" fmla="*/ 1794137 w 12191499"/>
              <a:gd name="connsiteX175" fmla="*/ 1794137 w 12191499"/>
              <a:gd name="connsiteY175" fmla="*/ 1794137 w 12191499"/>
              <a:gd name="connsiteX176" fmla="*/ 1794137 w 12191499"/>
              <a:gd name="connsiteY176" fmla="*/ 1794137 w 12191499"/>
              <a:gd name="connsiteX177" fmla="*/ 1794137 w 12191499"/>
              <a:gd name="connsiteY177" fmla="*/ 1794137 w 12191499"/>
              <a:gd name="connsiteX178" fmla="*/ 1794137 w 12191499"/>
              <a:gd name="connsiteY178" fmla="*/ 1794137 w 12191499"/>
              <a:gd name="connsiteX179" fmla="*/ 1794137 w 12191499"/>
              <a:gd name="connsiteY179" fmla="*/ 1794137 w 12191499"/>
              <a:gd name="connsiteX180" fmla="*/ 1794137 w 12191499"/>
              <a:gd name="connsiteY180" fmla="*/ 1794137 w 12191499"/>
              <a:gd name="connsiteX181" fmla="*/ 1794137 w 12191499"/>
              <a:gd name="connsiteY181" fmla="*/ 1794137 w 12191499"/>
              <a:gd name="connsiteX182" fmla="*/ 1794137 w 12191499"/>
              <a:gd name="connsiteY182" fmla="*/ 1794137 w 12191499"/>
              <a:gd name="connsiteX183" fmla="*/ 1794137 w 12191499"/>
              <a:gd name="connsiteY183" fmla="*/ 1794137 w 12191499"/>
              <a:gd name="connsiteX184" fmla="*/ 1794137 w 12191499"/>
              <a:gd name="connsiteY184" fmla="*/ 1794137 w 12191499"/>
              <a:gd name="connsiteX185" fmla="*/ 1794137 w 12191499"/>
              <a:gd name="connsiteY185" fmla="*/ 1794137 w 12191499"/>
              <a:gd name="connsiteX186" fmla="*/ 1794137 w 12191499"/>
              <a:gd name="connsiteY186" fmla="*/ 1794137 w 12191499"/>
              <a:gd name="connsiteX187" fmla="*/ 1794137 w 12191499"/>
              <a:gd name="connsiteY187" fmla="*/ 1794137 w 12191499"/>
              <a:gd name="connsiteX188" fmla="*/ 1794137 w 12191499"/>
              <a:gd name="connsiteY188" fmla="*/ 1794137 w 12191499"/>
              <a:gd name="connsiteX189" fmla="*/ 1794137 w 12191499"/>
              <a:gd name="connsiteY189" fmla="*/ 1794137 w 12191499"/>
              <a:gd name="connsiteX190" fmla="*/ 1794137 w 12191499"/>
              <a:gd name="connsiteY190" fmla="*/ 1794137 w 12191499"/>
              <a:gd name="connsiteX191" fmla="*/ 1794137 w 12191499"/>
              <a:gd name="connsiteY191" fmla="*/ 1794137 w 12191499"/>
              <a:gd name="connsiteX192" fmla="*/ 1794137 w 12191499"/>
              <a:gd name="connsiteY192" fmla="*/ 1794137 w 12191499"/>
              <a:gd name="connsiteX193" fmla="*/ 1794137 w 12191499"/>
              <a:gd name="connsiteY193" fmla="*/ 1794137 w 12191499"/>
              <a:gd name="connsiteX194" fmla="*/ 1794137 w 12191499"/>
              <a:gd name="connsiteY194" fmla="*/ 1794137 w 12191499"/>
              <a:gd name="connsiteX195" fmla="*/ 1794137 w 12191499"/>
              <a:gd name="connsiteY195" fmla="*/ 1794137 w 12191499"/>
              <a:gd name="connsiteX196" fmla="*/ 1794137 w 12191499"/>
              <a:gd name="connsiteY196" fmla="*/ 1794137 w 12191499"/>
              <a:gd name="connsiteX197" fmla="*/ 1794137 w 12191499"/>
              <a:gd name="connsiteY197" fmla="*/ 1794137 w 12191499"/>
              <a:gd name="connsiteX198" fmla="*/ 1794137 w 12191499"/>
              <a:gd name="connsiteY198" fmla="*/ 1794137 w 12191499"/>
              <a:gd name="connsiteX199" fmla="*/ 1794137 w 12191499"/>
              <a:gd name="connsiteY199" fmla="*/ 1794137 w 12191499"/>
              <a:gd name="connsiteX200" fmla="*/ 1794137 w 12191499"/>
              <a:gd name="connsiteY200" fmla="*/ 1794137 w 12191499"/>
              <a:gd name="connsiteX201" fmla="*/ 1794137 w 12191499"/>
              <a:gd name="connsiteY201" fmla="*/ 1794137 w 12191499"/>
              <a:gd name="connsiteX202" fmla="*/ 1794137 w 12191499"/>
              <a:gd name="connsiteY202" fmla="*/ 1794137 w 12191499"/>
              <a:gd name="connsiteX203" fmla="*/ 1794137 w 12191499"/>
              <a:gd name="connsiteY203" fmla="*/ 1794137 w 12191499"/>
              <a:gd name="connsiteX204" fmla="*/ 1794137 w 12191499"/>
              <a:gd name="connsiteY204" fmla="*/ 1794137 w 12191499"/>
              <a:gd name="connsiteX205" fmla="*/ 1794137 w 12191499"/>
              <a:gd name="connsiteY205" fmla="*/ 1794137 w 12191499"/>
              <a:gd name="connsiteX206" fmla="*/ 1794137 w 12191499"/>
              <a:gd name="connsiteY206" fmla="*/ 1794137 w 12191499"/>
              <a:gd name="connsiteX207" fmla="*/ 1794137 w 12191499"/>
              <a:gd name="connsiteY207" fmla="*/ 1794137 w 12191499"/>
              <a:gd name="connsiteX208" fmla="*/ 1794137 w 12191499"/>
              <a:gd name="connsiteY208" fmla="*/ 1794137 w 12191499"/>
              <a:gd name="connsiteX209" fmla="*/ 1794137 w 12191499"/>
              <a:gd name="connsiteY209" fmla="*/ 1794137 w 12191499"/>
              <a:gd name="connsiteX210" fmla="*/ 1794137 w 12191499"/>
              <a:gd name="connsiteY210" fmla="*/ 1794137 w 12191499"/>
              <a:gd name="connsiteX211" fmla="*/ 1794137 w 12191499"/>
              <a:gd name="connsiteY211" fmla="*/ 1794137 w 12191499"/>
              <a:gd name="connsiteX212" fmla="*/ 1794137 w 12191499"/>
              <a:gd name="connsiteY212" fmla="*/ 1794137 w 12191499"/>
              <a:gd name="connsiteX213" fmla="*/ 1794137 w 12191499"/>
              <a:gd name="connsiteY213" fmla="*/ 1794137 w 12191499"/>
              <a:gd name="connsiteX214" fmla="*/ 1794137 w 12191499"/>
              <a:gd name="connsiteY214" fmla="*/ 1794137 w 12191499"/>
              <a:gd name="connsiteX215" fmla="*/ 1794137 w 12191499"/>
              <a:gd name="connsiteY215" fmla="*/ 1794137 w 12191499"/>
              <a:gd name="connsiteX216" fmla="*/ 1794137 w 12191499"/>
              <a:gd name="connsiteY216" fmla="*/ 1794137 w 12191499"/>
              <a:gd name="connsiteX217" fmla="*/ 1794137 w 12191499"/>
              <a:gd name="connsiteY217" fmla="*/ 1794137 w 12191499"/>
              <a:gd name="connsiteX218" fmla="*/ 1794137 w 12191499"/>
              <a:gd name="connsiteY218" fmla="*/ 1794137 w 12191499"/>
              <a:gd name="connsiteX219" fmla="*/ 1794137 w 12191499"/>
              <a:gd name="connsiteY219" fmla="*/ 1794137 w 12191499"/>
              <a:gd name="connsiteX220" fmla="*/ 1794137 w 12191499"/>
              <a:gd name="connsiteY220" fmla="*/ 1794137 w 12191499"/>
              <a:gd name="connsiteX221" fmla="*/ 1794137 w 12191499"/>
              <a:gd name="connsiteY221" fmla="*/ 1794137 w 12191499"/>
              <a:gd name="connsiteX222" fmla="*/ 1794137 w 12191499"/>
              <a:gd name="connsiteY222" fmla="*/ 1794137 w 12191499"/>
              <a:gd name="connsiteX223" fmla="*/ 1794137 w 12191499"/>
              <a:gd name="connsiteY223" fmla="*/ 1794137 w 12191499"/>
              <a:gd name="connsiteX224" fmla="*/ 1794137 w 12191499"/>
              <a:gd name="connsiteY224" fmla="*/ 1794137 w 12191499"/>
              <a:gd name="connsiteX225" fmla="*/ 1794137 w 12191499"/>
              <a:gd name="connsiteY225" fmla="*/ 1794137 w 12191499"/>
              <a:gd name="connsiteX226" fmla="*/ 1794137 w 12191499"/>
              <a:gd name="connsiteY226" fmla="*/ 1794137 w 12191499"/>
              <a:gd name="connsiteX227" fmla="*/ 1794137 w 12191499"/>
              <a:gd name="connsiteY227" fmla="*/ 1794137 w 12191499"/>
              <a:gd name="connsiteX228" fmla="*/ 1794137 w 12191499"/>
              <a:gd name="connsiteY228" fmla="*/ 1794137 w 12191499"/>
              <a:gd name="connsiteX229" fmla="*/ 1794137 w 12191499"/>
              <a:gd name="connsiteY229" fmla="*/ 1794137 w 12191499"/>
              <a:gd name="connsiteX230" fmla="*/ 1794137 w 12191499"/>
              <a:gd name="connsiteY230" fmla="*/ 1794137 w 12191499"/>
              <a:gd name="connsiteX231" fmla="*/ 1794137 w 12191499"/>
              <a:gd name="connsiteY231" fmla="*/ 1794137 w 12191499"/>
              <a:gd name="connsiteX232" fmla="*/ 1794137 w 12191499"/>
              <a:gd name="connsiteY232" fmla="*/ 1794137 w 12191499"/>
              <a:gd name="connsiteX233" fmla="*/ 1794137 w 12191499"/>
              <a:gd name="connsiteY233" fmla="*/ 1794137 w 12191499"/>
              <a:gd name="connsiteX234" fmla="*/ 1794137 w 12191499"/>
              <a:gd name="connsiteY234" fmla="*/ 1794137 w 12191499"/>
              <a:gd name="connsiteX235" fmla="*/ 1794137 w 12191499"/>
              <a:gd name="connsiteY235" fmla="*/ 1794137 w 12191499"/>
              <a:gd name="connsiteX236" fmla="*/ 1794137 w 12191499"/>
              <a:gd name="connsiteY236" fmla="*/ 1794137 w 12191499"/>
              <a:gd name="connsiteX237" fmla="*/ 1794137 w 12191499"/>
              <a:gd name="connsiteY237" fmla="*/ 1794137 w 12191499"/>
              <a:gd name="connsiteX238" fmla="*/ 1794137 w 12191499"/>
              <a:gd name="connsiteY238" fmla="*/ 1794137 w 12191499"/>
              <a:gd name="connsiteX239" fmla="*/ 1794137 w 12191499"/>
              <a:gd name="connsiteY239" fmla="*/ 1794137 w 12191499"/>
              <a:gd name="connsiteX240" fmla="*/ 1794137 w 12191499"/>
              <a:gd name="connsiteY240" fmla="*/ 1794137 w 12191499"/>
              <a:gd name="connsiteX241" fmla="*/ 1794137 w 12191499"/>
              <a:gd name="connsiteY241" fmla="*/ 1794137 w 12191499"/>
              <a:gd name="connsiteX242" fmla="*/ 1794137 w 12191499"/>
              <a:gd name="connsiteY242" fmla="*/ 1794137 w 12191499"/>
              <a:gd name="connsiteX243" fmla="*/ 1794137 w 12191499"/>
              <a:gd name="connsiteY243" fmla="*/ 1794137 w 12191499"/>
              <a:gd name="connsiteX244" fmla="*/ 1794137 w 12191499"/>
              <a:gd name="connsiteY244" fmla="*/ 1794137 w 12191499"/>
              <a:gd name="connsiteX245" fmla="*/ 1794137 w 12191499"/>
              <a:gd name="connsiteY245" fmla="*/ 1794137 w 12191499"/>
              <a:gd name="connsiteX246" fmla="*/ 1794137 w 12191499"/>
              <a:gd name="connsiteY246" fmla="*/ 1794137 w 12191499"/>
              <a:gd name="connsiteX247" fmla="*/ 1794137 w 12191499"/>
              <a:gd name="connsiteY247" fmla="*/ 1794137 w 12191499"/>
              <a:gd name="connsiteX248" fmla="*/ 1794137 w 12191499"/>
              <a:gd name="connsiteY248" fmla="*/ 1794137 w 12191499"/>
              <a:gd name="connsiteX249" fmla="*/ 1794137 w 12191499"/>
              <a:gd name="connsiteY249" fmla="*/ 1794137 w 12191499"/>
              <a:gd name="connsiteX250" fmla="*/ 1794137 w 12191499"/>
              <a:gd name="connsiteY250" fmla="*/ 1794137 w 12191499"/>
              <a:gd name="connsiteX251" fmla="*/ 1794137 w 12191499"/>
              <a:gd name="connsiteY251" fmla="*/ 1794137 w 12191499"/>
              <a:gd name="connsiteX252" fmla="*/ 1794137 w 12191499"/>
              <a:gd name="connsiteY252" fmla="*/ 1794137 w 12191499"/>
              <a:gd name="connsiteX253" fmla="*/ 1794137 w 12191499"/>
              <a:gd name="connsiteY253" fmla="*/ 1794137 w 12191499"/>
              <a:gd name="connsiteX254" fmla="*/ 1794137 w 12191499"/>
              <a:gd name="connsiteY254" fmla="*/ 1794137 w 12191499"/>
              <a:gd name="connsiteX255" fmla="*/ 1794137 w 12191499"/>
              <a:gd name="connsiteY255" fmla="*/ 1794137 w 12191499"/>
              <a:gd name="connsiteX256" fmla="*/ 1794137 w 12191499"/>
              <a:gd name="connsiteY256" fmla="*/ 1794137 w 12191499"/>
              <a:gd name="connsiteX257" fmla="*/ 1794137 w 12191499"/>
              <a:gd name="connsiteY257" fmla="*/ 1794137 w 12191499"/>
              <a:gd name="connsiteX258" fmla="*/ 1794137 w 12191499"/>
              <a:gd name="connsiteY258" fmla="*/ 1794137 w 12191499"/>
              <a:gd name="connsiteX259" fmla="*/ 1794137 w 12191499"/>
              <a:gd name="connsiteY259" fmla="*/ 1794137 w 12191499"/>
              <a:gd name="connsiteX260" fmla="*/ 1794137 w 12191499"/>
              <a:gd name="connsiteY260" fmla="*/ 1794137 w 12191499"/>
              <a:gd name="connsiteX261" fmla="*/ 1794137 w 12191499"/>
              <a:gd name="connsiteY261" fmla="*/ 1794137 w 12191499"/>
              <a:gd name="connsiteX262" fmla="*/ 1794137 w 12191499"/>
              <a:gd name="connsiteY262" fmla="*/ 1794137 w 12191499"/>
              <a:gd name="connsiteX263" fmla="*/ 1794137 w 12191499"/>
              <a:gd name="connsiteY263" fmla="*/ 1794137 w 12191499"/>
              <a:gd name="connsiteX264" fmla="*/ 1794137 w 12191499"/>
              <a:gd name="connsiteY264" fmla="*/ 1794137 w 12191499"/>
              <a:gd name="connsiteX265" fmla="*/ 1794137 w 12191499"/>
              <a:gd name="connsiteY265" fmla="*/ 1794137 w 12191499"/>
              <a:gd name="connsiteX266" fmla="*/ 1794137 w 12191499"/>
              <a:gd name="connsiteY266" fmla="*/ 1794137 w 12191499"/>
              <a:gd name="connsiteX267" fmla="*/ 1794137 w 12191499"/>
              <a:gd name="connsiteY267" fmla="*/ 1794137 w 12191499"/>
              <a:gd name="connsiteX268" fmla="*/ 1794137 w 12191499"/>
              <a:gd name="connsiteY268" fmla="*/ 1794137 w 12191499"/>
              <a:gd name="connsiteX269" fmla="*/ 1794137 w 12191499"/>
              <a:gd name="connsiteY269" fmla="*/ 1794137 w 12191499"/>
              <a:gd name="connsiteX270" fmla="*/ 1794137 w 12191499"/>
              <a:gd name="connsiteY270" fmla="*/ 1794137 w 12191499"/>
              <a:gd name="connsiteX271" fmla="*/ 1794137 w 12191499"/>
              <a:gd name="connsiteY271" fmla="*/ 1794137 w 12191499"/>
              <a:gd name="connsiteX272" fmla="*/ 1794137 w 12191499"/>
              <a:gd name="connsiteY272" fmla="*/ 1794137 w 12191499"/>
              <a:gd name="connsiteX273" fmla="*/ 1794137 w 12191499"/>
              <a:gd name="connsiteY273" fmla="*/ 1794137 w 12191499"/>
              <a:gd name="connsiteX274" fmla="*/ 1794137 w 12191499"/>
              <a:gd name="connsiteY274" fmla="*/ 1794137 w 12191499"/>
              <a:gd name="connsiteX275" fmla="*/ 1794137 w 12191499"/>
              <a:gd name="connsiteY275" fmla="*/ 1794137 w 12191499"/>
              <a:gd name="connsiteX276" fmla="*/ 1794137 w 12191499"/>
              <a:gd name="connsiteY276" fmla="*/ 1794137 w 12191499"/>
              <a:gd name="connsiteX277" fmla="*/ 1794137 w 12191499"/>
              <a:gd name="connsiteY277" fmla="*/ 1794137 w 12191499"/>
              <a:gd name="connsiteX278" fmla="*/ 1794137 w 12191499"/>
              <a:gd name="connsiteY278" fmla="*/ 1794137 w 12191499"/>
              <a:gd name="connsiteX279" fmla="*/ 1794137 w 12191499"/>
              <a:gd name="connsiteY279" fmla="*/ 1794137 w 12191499"/>
              <a:gd name="connsiteX280" fmla="*/ 1794137 w 12191499"/>
              <a:gd name="connsiteY280" fmla="*/ 1794137 w 12191499"/>
              <a:gd name="connsiteX281" fmla="*/ 1794137 w 12191499"/>
              <a:gd name="connsiteY281" fmla="*/ 1794137 w 12191499"/>
              <a:gd name="connsiteX282" fmla="*/ 1794137 w 12191499"/>
              <a:gd name="connsiteY282" fmla="*/ 1794137 w 12191499"/>
              <a:gd name="connsiteX283" fmla="*/ 1794137 w 12191499"/>
              <a:gd name="connsiteY283" fmla="*/ 1794137 w 12191499"/>
              <a:gd name="connsiteX284" fmla="*/ 1794137 w 12191499"/>
              <a:gd name="connsiteY284" fmla="*/ 1794137 w 12191499"/>
              <a:gd name="connsiteX285" fmla="*/ 1794137 w 12191499"/>
              <a:gd name="connsiteY285" fmla="*/ 1794137 w 12191499"/>
              <a:gd name="connsiteX286" fmla="*/ 1794137 w 12191499"/>
              <a:gd name="connsiteY286" fmla="*/ 1794137 w 12191499"/>
              <a:gd name="connsiteX287" fmla="*/ 1794137 w 12191499"/>
              <a:gd name="connsiteY287" fmla="*/ 1794137 w 12191499"/>
              <a:gd name="connsiteX288" fmla="*/ 1794137 w 12191499"/>
              <a:gd name="connsiteY288" fmla="*/ 1794137 w 12191499"/>
              <a:gd name="connsiteX289" fmla="*/ 1794137 w 12191499"/>
              <a:gd name="connsiteY289" fmla="*/ 1794137 w 12191499"/>
              <a:gd name="connsiteX290" fmla="*/ 1794137 w 12191499"/>
              <a:gd name="connsiteY290" fmla="*/ 1794137 w 12191499"/>
              <a:gd name="connsiteX291" fmla="*/ 1794137 w 12191499"/>
              <a:gd name="connsiteY291" fmla="*/ 1794137 w 12191499"/>
              <a:gd name="connsiteX292" fmla="*/ 1794137 w 12191499"/>
              <a:gd name="connsiteY292" fmla="*/ 1794137 w 12191499"/>
              <a:gd name="connsiteX293" fmla="*/ 1794137 w 12191499"/>
              <a:gd name="connsiteY293" fmla="*/ 1794137 w 12191499"/>
              <a:gd name="connsiteX294" fmla="*/ 1794137 w 12191499"/>
              <a:gd name="connsiteY294" fmla="*/ 1794137 w 12191499"/>
              <a:gd name="connsiteX295" fmla="*/ 1794137 w 12191499"/>
              <a:gd name="connsiteY295" fmla="*/ 1794137 w 12191499"/>
              <a:gd name="connsiteX296" fmla="*/ 1794137 w 12191499"/>
              <a:gd name="connsiteY296" fmla="*/ 1794137 w 12191499"/>
              <a:gd name="connsiteX297" fmla="*/ 1794137 w 12191499"/>
              <a:gd name="connsiteY297" fmla="*/ 1794137 w 12191499"/>
              <a:gd name="connsiteX298" fmla="*/ 1794137 w 12191499"/>
              <a:gd name="connsiteY298" fmla="*/ 1794137 w 12191499"/>
              <a:gd name="connsiteX299" fmla="*/ 1794137 w 12191499"/>
              <a:gd name="connsiteY299" fmla="*/ 1794137 w 12191499"/>
              <a:gd name="connsiteX300" fmla="*/ 1794137 w 12191499"/>
              <a:gd name="connsiteY300" fmla="*/ 1794137 w 12191499"/>
              <a:gd name="connsiteX301" fmla="*/ 1794137 w 12191499"/>
              <a:gd name="connsiteY301" fmla="*/ 1794137 w 12191499"/>
              <a:gd name="connsiteX302" fmla="*/ 1794137 w 12191499"/>
              <a:gd name="connsiteY302" fmla="*/ 1794137 w 12191499"/>
              <a:gd name="connsiteX303" fmla="*/ 1794137 w 12191499"/>
              <a:gd name="connsiteY303" fmla="*/ 1794137 w 12191499"/>
              <a:gd name="connsiteX304" fmla="*/ 1794137 w 12191499"/>
              <a:gd name="connsiteY304" fmla="*/ 1794137 w 12191499"/>
              <a:gd name="connsiteX305" fmla="*/ 1794137 w 12191499"/>
              <a:gd name="connsiteY305" fmla="*/ 1794137 w 12191499"/>
              <a:gd name="connsiteX306" fmla="*/ 1794137 w 12191499"/>
              <a:gd name="connsiteY306" fmla="*/ 1794137 w 12191499"/>
              <a:gd name="connsiteX307" fmla="*/ 1794137 w 12191499"/>
              <a:gd name="connsiteY307" fmla="*/ 1794137 w 12191499"/>
              <a:gd name="connsiteX308" fmla="*/ 1794137 w 12191499"/>
              <a:gd name="connsiteY308" fmla="*/ 1794137 w 12191499"/>
              <a:gd name="connsiteX309" fmla="*/ 1794137 w 12191499"/>
              <a:gd name="connsiteY309" fmla="*/ 1794137 w 12191499"/>
              <a:gd name="connsiteX310" fmla="*/ 1794137 w 12191499"/>
              <a:gd name="connsiteY310" fmla="*/ 1794137 w 12191499"/>
              <a:gd name="connsiteX311" fmla="*/ 1794137 w 12191499"/>
              <a:gd name="connsiteY311" fmla="*/ 1794137 w 12191499"/>
              <a:gd name="connsiteX312" fmla="*/ 1794137 w 12191499"/>
              <a:gd name="connsiteY312" fmla="*/ 1794137 w 12191499"/>
              <a:gd name="connsiteX313" fmla="*/ 1794137 w 12191499"/>
              <a:gd name="connsiteY313" fmla="*/ 1794137 w 12191499"/>
              <a:gd name="connsiteX314" fmla="*/ 1794137 w 12191499"/>
              <a:gd name="connsiteY314" fmla="*/ 1794137 w 12191499"/>
              <a:gd name="connsiteX315" fmla="*/ 1794137 w 12191499"/>
              <a:gd name="connsiteY315" fmla="*/ 1794137 w 12191499"/>
              <a:gd name="connsiteX316" fmla="*/ 1794137 w 12191499"/>
              <a:gd name="connsiteY316" fmla="*/ 1794137 w 12191499"/>
              <a:gd name="connsiteX317" fmla="*/ 1794137 w 12191499"/>
              <a:gd name="connsiteY317" fmla="*/ 1794137 w 12191499"/>
              <a:gd name="connsiteX318" fmla="*/ 1794137 w 12191499"/>
              <a:gd name="connsiteY318" fmla="*/ 1794137 w 12191499"/>
              <a:gd name="connsiteX319" fmla="*/ 1794137 w 12191499"/>
              <a:gd name="connsiteY319" fmla="*/ 1794137 w 12191499"/>
              <a:gd name="connsiteX320" fmla="*/ 1794137 w 12191499"/>
              <a:gd name="connsiteY320" fmla="*/ 1794137 w 12191499"/>
              <a:gd name="connsiteX321" fmla="*/ 1794137 w 12191499"/>
              <a:gd name="connsiteY321" fmla="*/ 1794137 w 12191499"/>
              <a:gd name="connsiteX322" fmla="*/ 1794137 w 12191499"/>
              <a:gd name="connsiteY322" fmla="*/ 1794137 w 12191499"/>
              <a:gd name="connsiteX323" fmla="*/ 1794137 w 12191499"/>
              <a:gd name="connsiteY323" fmla="*/ 1794137 w 12191499"/>
              <a:gd name="connsiteX324" fmla="*/ 1794137 w 12191499"/>
              <a:gd name="connsiteY324" fmla="*/ 1794137 w 12191499"/>
              <a:gd name="connsiteX325" fmla="*/ 1794137 w 12191499"/>
              <a:gd name="connsiteY325" fmla="*/ 1794137 w 12191499"/>
              <a:gd name="connsiteX326" fmla="*/ 1794137 w 12191499"/>
              <a:gd name="connsiteY326" fmla="*/ 1794137 w 12191499"/>
              <a:gd name="connsiteX327" fmla="*/ 1794137 w 12191499"/>
              <a:gd name="connsiteY327" fmla="*/ 1794137 w 12191499"/>
              <a:gd name="connsiteX328" fmla="*/ 1794137 w 12191499"/>
              <a:gd name="connsiteY328" fmla="*/ 1794137 w 12191499"/>
              <a:gd name="connsiteX329" fmla="*/ 1794137 w 12191499"/>
              <a:gd name="connsiteY329" fmla="*/ 1794137 w 12191499"/>
              <a:gd name="connsiteX330" fmla="*/ 1794137 w 12191499"/>
              <a:gd name="connsiteY330" fmla="*/ 1794137 w 12191499"/>
              <a:gd name="connsiteX331" fmla="*/ 1794137 w 12191499"/>
              <a:gd name="connsiteY331" fmla="*/ 1794137 w 12191499"/>
              <a:gd name="connsiteX332" fmla="*/ 1794137 w 12191499"/>
              <a:gd name="connsiteY332" fmla="*/ 1794137 w 12191499"/>
              <a:gd name="connsiteX333" fmla="*/ 1794137 w 12191499"/>
              <a:gd name="connsiteY333" fmla="*/ 1794137 w 12191499"/>
              <a:gd name="connsiteX334" fmla="*/ 1794137 w 12191499"/>
              <a:gd name="connsiteY334" fmla="*/ 1794137 w 12191499"/>
              <a:gd name="connsiteX335" fmla="*/ 1794137 w 12191499"/>
              <a:gd name="connsiteY335" fmla="*/ 1794137 w 12191499"/>
              <a:gd name="connsiteX336" fmla="*/ 1794137 w 12191499"/>
              <a:gd name="connsiteY336" fmla="*/ 1794137 w 12191499"/>
              <a:gd name="connsiteX337" fmla="*/ 1794137 w 12191499"/>
              <a:gd name="connsiteY337" fmla="*/ 1794137 w 12191499"/>
              <a:gd name="connsiteX338" fmla="*/ 1794137 w 12191499"/>
              <a:gd name="connsiteY338" fmla="*/ 1794137 w 12191499"/>
              <a:gd name="connsiteX339" fmla="*/ 1794137 w 12191499"/>
              <a:gd name="connsiteY339" fmla="*/ 1794137 w 12191499"/>
              <a:gd name="connsiteX340" fmla="*/ 1794137 w 12191499"/>
              <a:gd name="connsiteY340" fmla="*/ 1794137 w 12191499"/>
              <a:gd name="connsiteX341" fmla="*/ 1794137 w 12191499"/>
              <a:gd name="connsiteY341" fmla="*/ 1794137 w 12191499"/>
              <a:gd name="connsiteX342" fmla="*/ 1794137 w 12191499"/>
              <a:gd name="connsiteY342" fmla="*/ 1794137 w 12191499"/>
              <a:gd name="connsiteX343" fmla="*/ 1794137 w 12191499"/>
              <a:gd name="connsiteY343" fmla="*/ 1794137 w 12191499"/>
              <a:gd name="connsiteX344" fmla="*/ 1794137 w 12191499"/>
              <a:gd name="connsiteY344" fmla="*/ 1794137 w 12191499"/>
              <a:gd name="connsiteX345" fmla="*/ 1794137 w 12191499"/>
              <a:gd name="connsiteY345" fmla="*/ 1794137 w 12191499"/>
              <a:gd name="connsiteX346" fmla="*/ 1794137 w 12191499"/>
              <a:gd name="connsiteY346" fmla="*/ 1794137 w 12191499"/>
              <a:gd name="connsiteX347" fmla="*/ 1794137 w 12191499"/>
              <a:gd name="connsiteY347" fmla="*/ 1794137 w 12191499"/>
              <a:gd name="connsiteX348" fmla="*/ 1794137 w 12191499"/>
              <a:gd name="connsiteY348" fmla="*/ 1794137 w 12191499"/>
              <a:gd name="connsiteX349" fmla="*/ 1794137 w 12191499"/>
              <a:gd name="connsiteY349" fmla="*/ 1794137 w 12191499"/>
              <a:gd name="connsiteX350" fmla="*/ 1794137 w 12191499"/>
              <a:gd name="connsiteY350" fmla="*/ 1794137 w 12191499"/>
              <a:gd name="connsiteX351" fmla="*/ 1794137 w 12191499"/>
              <a:gd name="connsiteY351" fmla="*/ 1794137 w 12191499"/>
              <a:gd name="connsiteX352" fmla="*/ 1794137 w 12191499"/>
              <a:gd name="connsiteY352" fmla="*/ 1794137 w 12191499"/>
              <a:gd name="connsiteX353" fmla="*/ 1794137 w 12191499"/>
              <a:gd name="connsiteY353" fmla="*/ 1794137 w 12191499"/>
              <a:gd name="connsiteX354" fmla="*/ 1794137 w 12191499"/>
              <a:gd name="connsiteY354" fmla="*/ 1794137 w 12191499"/>
              <a:gd name="connsiteX355" fmla="*/ 1794137 w 12191499"/>
              <a:gd name="connsiteY355" fmla="*/ 1794137 w 12191499"/>
              <a:gd name="connsiteX356" fmla="*/ 1794137 w 12191499"/>
              <a:gd name="connsiteY356" fmla="*/ 1794137 w 12191499"/>
              <a:gd name="connsiteX357" fmla="*/ 1794137 w 12191499"/>
              <a:gd name="connsiteY357" fmla="*/ 1794137 w 12191499"/>
              <a:gd name="connsiteX358" fmla="*/ 1794137 w 12191499"/>
              <a:gd name="connsiteY358" fmla="*/ 1794137 w 12191499"/>
              <a:gd name="connsiteX359" fmla="*/ 1794137 w 12191499"/>
              <a:gd name="connsiteY359" fmla="*/ 1794137 w 12191499"/>
              <a:gd name="connsiteX360" fmla="*/ 1794137 w 12191499"/>
              <a:gd name="connsiteY360" fmla="*/ 1794137 w 12191499"/>
              <a:gd name="connsiteX361" fmla="*/ 1794137 w 12191499"/>
              <a:gd name="connsiteY361" fmla="*/ 1794137 w 12191499"/>
              <a:gd name="connsiteX362" fmla="*/ 1794137 w 12191499"/>
              <a:gd name="connsiteY362" fmla="*/ 1794137 w 12191499"/>
              <a:gd name="connsiteX363" fmla="*/ 1794137 w 12191499"/>
              <a:gd name="connsiteY363" fmla="*/ 1794137 w 12191499"/>
              <a:gd name="connsiteX364" fmla="*/ 1794137 w 12191499"/>
              <a:gd name="connsiteY364" fmla="*/ 1794137 w 12191499"/>
              <a:gd name="connsiteX365" fmla="*/ 1794137 w 12191499"/>
              <a:gd name="connsiteY365" fmla="*/ 1794137 w 12191499"/>
              <a:gd name="connsiteX366" fmla="*/ 1794137 w 12191499"/>
              <a:gd name="connsiteY366" fmla="*/ 1794137 w 12191499"/>
              <a:gd name="connsiteX367" fmla="*/ 1794137 w 12191499"/>
              <a:gd name="connsiteY367" fmla="*/ 1794137 w 12191499"/>
              <a:gd name="connsiteX368" fmla="*/ 1794137 w 12191499"/>
              <a:gd name="connsiteY368" fmla="*/ 1794137 w 12191499"/>
              <a:gd name="connsiteX369" fmla="*/ 1794137 w 12191499"/>
              <a:gd name="connsiteY369" fmla="*/ 1794137 w 12191499"/>
              <a:gd name="connsiteX370" fmla="*/ 1794137 w 12191499"/>
              <a:gd name="connsiteY370" fmla="*/ 1794137 w 12191499"/>
              <a:gd name="connsiteX371" fmla="*/ 1794137 w 12191499"/>
              <a:gd name="connsiteY371" fmla="*/ 1794137 w 12191499"/>
              <a:gd name="connsiteX372" fmla="*/ 1794137 w 12191499"/>
              <a:gd name="connsiteY372" fmla="*/ 1794137 w 12191499"/>
              <a:gd name="connsiteX373" fmla="*/ 1794137 w 12191499"/>
              <a:gd name="connsiteY373" fmla="*/ 1794137 w 12191499"/>
              <a:gd name="connsiteX374" fmla="*/ 1794137 w 12191499"/>
              <a:gd name="connsiteY374" fmla="*/ 1794137 w 12191499"/>
              <a:gd name="connsiteX375" fmla="*/ 1794137 w 12191499"/>
              <a:gd name="connsiteY375" fmla="*/ 1794137 w 12191499"/>
              <a:gd name="connsiteX376" fmla="*/ 1794137 w 12191499"/>
              <a:gd name="connsiteY376" fmla="*/ 1794137 w 12191499"/>
              <a:gd name="connsiteX377" fmla="*/ 1794137 w 12191499"/>
              <a:gd name="connsiteY377" fmla="*/ 1794137 w 12191499"/>
              <a:gd name="connsiteX378" fmla="*/ 1794137 w 12191499"/>
              <a:gd name="connsiteY378" fmla="*/ 1794137 w 12191499"/>
              <a:gd name="connsiteX379" fmla="*/ 1794137 w 12191499"/>
              <a:gd name="connsiteY379" fmla="*/ 1794137 w 12191499"/>
              <a:gd name="connsiteX380" fmla="*/ 1794137 w 12191499"/>
              <a:gd name="connsiteY380" fmla="*/ 1794137 w 12191499"/>
              <a:gd name="connsiteX381" fmla="*/ 1794137 w 12191499"/>
              <a:gd name="connsiteY381" fmla="*/ 1794137 w 12191499"/>
              <a:gd name="connsiteX382" fmla="*/ 1794137 w 12191499"/>
              <a:gd name="connsiteY382" fmla="*/ 1794137 w 12191499"/>
              <a:gd name="connsiteX383" fmla="*/ 1794137 w 12191499"/>
              <a:gd name="connsiteY383" fmla="*/ 1794137 w 12191499"/>
              <a:gd name="connsiteX384" fmla="*/ 1794137 w 12191499"/>
              <a:gd name="connsiteY384" fmla="*/ 1794137 w 12191499"/>
              <a:gd name="connsiteX385" fmla="*/ 1794137 w 12191499"/>
              <a:gd name="connsiteY385" fmla="*/ 1794137 w 12191499"/>
              <a:gd name="connsiteX386" fmla="*/ 1794137 w 12191499"/>
              <a:gd name="connsiteY386" fmla="*/ 1794137 w 12191499"/>
              <a:gd name="connsiteX387" fmla="*/ 1794137 w 12191499"/>
              <a:gd name="connsiteY387" fmla="*/ 1794137 w 12191499"/>
              <a:gd name="connsiteX388" fmla="*/ 1794137 w 12191499"/>
              <a:gd name="connsiteY388" fmla="*/ 1794137 w 12191499"/>
              <a:gd name="connsiteX389" fmla="*/ 1794137 w 12191499"/>
              <a:gd name="connsiteY389" fmla="*/ 1794137 w 12191499"/>
              <a:gd name="connsiteX390" fmla="*/ 1794137 w 12191499"/>
              <a:gd name="connsiteY390" fmla="*/ 1794137 w 12191499"/>
              <a:gd name="connsiteX391" fmla="*/ 1794137 w 12191499"/>
              <a:gd name="connsiteY391" fmla="*/ 1794137 w 12191499"/>
              <a:gd name="connsiteX392" fmla="*/ 1794137 w 12191499"/>
              <a:gd name="connsiteY392" fmla="*/ 1794137 w 12191499"/>
              <a:gd name="connsiteX393" fmla="*/ 1794137 w 12191499"/>
              <a:gd name="connsiteY393" fmla="*/ 1794137 w 12191499"/>
              <a:gd name="connsiteX394" fmla="*/ 1794137 w 12191499"/>
              <a:gd name="connsiteY394" fmla="*/ 1794137 w 12191499"/>
              <a:gd name="connsiteX395" fmla="*/ 1794137 w 12191499"/>
              <a:gd name="connsiteY395" fmla="*/ 1794137 w 12191499"/>
              <a:gd name="connsiteX396" fmla="*/ 1794137 w 12191499"/>
              <a:gd name="connsiteY396" fmla="*/ 1794137 w 12191499"/>
              <a:gd name="connsiteX397" fmla="*/ 1794137 w 12191499"/>
              <a:gd name="connsiteY397" fmla="*/ 1794137 w 12191499"/>
              <a:gd name="connsiteX398" fmla="*/ 1794137 w 12191499"/>
              <a:gd name="connsiteY398" fmla="*/ 1794137 w 12191499"/>
              <a:gd name="connsiteX399" fmla="*/ 1794137 w 12191499"/>
              <a:gd name="connsiteY399" fmla="*/ 1794137 w 12191499"/>
              <a:gd name="connsiteX400" fmla="*/ 1794137 w 12191499"/>
              <a:gd name="connsiteY400" fmla="*/ 1794137 w 12191499"/>
              <a:gd name="connsiteX401" fmla="*/ 1794137 w 12191499"/>
              <a:gd name="connsiteY401" fmla="*/ 1794137 w 12191499"/>
              <a:gd name="connsiteX402" fmla="*/ 1794137 w 12191499"/>
              <a:gd name="connsiteY402" fmla="*/ 1794137 w 12191499"/>
              <a:gd name="connsiteX403" fmla="*/ 1794137 w 12191499"/>
              <a:gd name="connsiteY403" fmla="*/ 1794137 w 12191499"/>
              <a:gd name="connsiteX404" fmla="*/ 1794137 w 12191499"/>
              <a:gd name="connsiteY404" fmla="*/ 1794137 w 12191499"/>
              <a:gd name="connsiteX405" fmla="*/ 1794137 w 12191499"/>
              <a:gd name="connsiteY405" fmla="*/ 1794137 w 12191499"/>
              <a:gd name="connsiteX406" fmla="*/ 1794137 w 12191499"/>
              <a:gd name="connsiteY406" fmla="*/ 1794137 w 12191499"/>
              <a:gd name="connsiteX407" fmla="*/ 1794137 w 12191499"/>
              <a:gd name="connsiteY407" fmla="*/ 1794137 w 12191499"/>
              <a:gd name="connsiteX408" fmla="*/ 1794137 w 12191499"/>
              <a:gd name="connsiteY408" fmla="*/ 1794137 w 12191499"/>
              <a:gd name="connsiteX409" fmla="*/ 1794137 w 12191499"/>
              <a:gd name="connsiteY409" fmla="*/ 1794137 w 12191499"/>
              <a:gd name="connsiteX410" fmla="*/ 1794137 w 12191499"/>
              <a:gd name="connsiteY410" fmla="*/ 1794137 w 12191499"/>
              <a:gd name="connsiteX411" fmla="*/ 1794137 w 12191499"/>
              <a:gd name="connsiteY411" fmla="*/ 1794137 w 12191499"/>
              <a:gd name="connsiteX412" fmla="*/ 1794137 w 12191499"/>
              <a:gd name="connsiteY412" fmla="*/ 1794137 w 12191499"/>
              <a:gd name="connsiteX413" fmla="*/ 1794137 w 12191499"/>
              <a:gd name="connsiteY413" fmla="*/ 1794137 w 12191499"/>
              <a:gd name="connsiteX414" fmla="*/ 1794137 w 12191499"/>
              <a:gd name="connsiteY414" fmla="*/ 1794137 w 12191499"/>
              <a:gd name="connsiteX415" fmla="*/ 1794137 w 12191499"/>
              <a:gd name="connsiteY415" fmla="*/ 1794137 w 12191499"/>
              <a:gd name="connsiteX416" fmla="*/ 1794137 w 12191499"/>
              <a:gd name="connsiteY416" fmla="*/ 1794137 w 12191499"/>
              <a:gd name="connsiteX417" fmla="*/ 1794137 w 12191499"/>
              <a:gd name="connsiteY417" fmla="*/ 1794137 w 12191499"/>
              <a:gd name="connsiteX418" fmla="*/ 1794137 w 12191499"/>
              <a:gd name="connsiteY418" fmla="*/ 1794137 w 12191499"/>
              <a:gd name="connsiteX419" fmla="*/ 1794137 w 12191499"/>
              <a:gd name="connsiteY419" fmla="*/ 1794137 w 12191499"/>
              <a:gd name="connsiteX420" fmla="*/ 1794137 w 12191499"/>
              <a:gd name="connsiteY420" fmla="*/ 1794137 w 12191499"/>
              <a:gd name="connsiteX421" fmla="*/ 1794137 w 12191499"/>
              <a:gd name="connsiteY421" fmla="*/ 1794137 w 12191499"/>
              <a:gd name="connsiteX422" fmla="*/ 1794137 w 12191499"/>
              <a:gd name="connsiteY422" fmla="*/ 1794137 w 12191499"/>
              <a:gd name="connsiteX423" fmla="*/ 1794137 w 12191499"/>
              <a:gd name="connsiteY423" fmla="*/ 1794137 w 12191499"/>
              <a:gd name="connsiteX424" fmla="*/ 1794137 w 12191499"/>
              <a:gd name="connsiteY424" fmla="*/ 1794137 w 12191499"/>
              <a:gd name="connsiteX425" fmla="*/ 1794137 w 12191499"/>
              <a:gd name="connsiteY425" fmla="*/ 1794137 w 12191499"/>
              <a:gd name="connsiteX426" fmla="*/ 1794137 w 12191499"/>
              <a:gd name="connsiteY426" fmla="*/ 1794137 w 12191499"/>
              <a:gd name="connsiteX427" fmla="*/ 1794137 w 12191499"/>
              <a:gd name="connsiteY427" fmla="*/ 1794137 w 12191499"/>
              <a:gd name="connsiteX428" fmla="*/ 1794137 w 12191499"/>
              <a:gd name="connsiteY428" fmla="*/ 1794137 w 12191499"/>
              <a:gd name="connsiteX429" fmla="*/ 1794137 w 12191499"/>
              <a:gd name="connsiteY429" fmla="*/ 1794137 w 12191499"/>
              <a:gd name="connsiteX430" fmla="*/ 1794137 w 12191499"/>
              <a:gd name="connsiteY430" fmla="*/ 1794137 w 12191499"/>
              <a:gd name="connsiteX431" fmla="*/ 1794137 w 12191499"/>
              <a:gd name="connsiteY431" fmla="*/ 1794137 w 12191499"/>
              <a:gd name="connsiteX432" fmla="*/ 1794137 w 12191499"/>
              <a:gd name="connsiteY432" fmla="*/ 1794137 w 12191499"/>
              <a:gd name="connsiteX433" fmla="*/ 1794137 w 12191499"/>
              <a:gd name="connsiteY433" fmla="*/ 1794137 w 12191499"/>
              <a:gd name="connsiteX434" fmla="*/ 1794137 w 12191499"/>
              <a:gd name="connsiteY434" fmla="*/ 1794137 w 12191499"/>
              <a:gd name="connsiteX435" fmla="*/ 1794137 w 12191499"/>
              <a:gd name="connsiteY435" fmla="*/ 1794137 w 12191499"/>
              <a:gd name="connsiteX436" fmla="*/ 1794137 w 12191499"/>
              <a:gd name="connsiteY436" fmla="*/ 1794137 w 12191499"/>
              <a:gd name="connsiteX437" fmla="*/ 1794137 w 12191499"/>
              <a:gd name="connsiteY437" fmla="*/ 1794137 w 12191499"/>
              <a:gd name="connsiteX438" fmla="*/ 1794137 w 12191499"/>
              <a:gd name="connsiteY438" fmla="*/ 1794137 w 12191499"/>
              <a:gd name="connsiteX439" fmla="*/ 1794137 w 12191499"/>
              <a:gd name="connsiteY439" fmla="*/ 1794137 w 12191499"/>
              <a:gd name="connsiteX440" fmla="*/ 1794137 w 12191499"/>
              <a:gd name="connsiteY440" fmla="*/ 1794137 w 12191499"/>
              <a:gd name="connsiteX441" fmla="*/ 1794137 w 12191499"/>
              <a:gd name="connsiteY441" fmla="*/ 1794137 w 12191499"/>
              <a:gd name="connsiteX442" fmla="*/ 1794137 w 12191499"/>
              <a:gd name="connsiteY442" fmla="*/ 1794137 w 12191499"/>
              <a:gd name="connsiteX443" fmla="*/ 1794137 w 12191499"/>
              <a:gd name="connsiteY443" fmla="*/ 1794137 w 12191499"/>
              <a:gd name="connsiteX444" fmla="*/ 1794137 w 12191499"/>
              <a:gd name="connsiteY444" fmla="*/ 1794137 w 12191499"/>
              <a:gd name="connsiteX445" fmla="*/ 1794137 w 12191499"/>
              <a:gd name="connsiteY445" fmla="*/ 1794137 w 12191499"/>
              <a:gd name="connsiteX446" fmla="*/ 1794137 w 12191499"/>
              <a:gd name="connsiteY446" fmla="*/ 1794137 w 12191499"/>
              <a:gd name="connsiteX447" fmla="*/ 1794137 w 12191499"/>
              <a:gd name="connsiteY447" fmla="*/ 1794137 w 12191499"/>
              <a:gd name="connsiteX448" fmla="*/ 1794137 w 12191499"/>
              <a:gd name="connsiteY448" fmla="*/ 1794137 w 12191499"/>
              <a:gd name="connsiteX449" fmla="*/ 1794137 w 12191499"/>
              <a:gd name="connsiteY449" fmla="*/ 1794137 w 12191499"/>
              <a:gd name="connsiteX450" fmla="*/ 1794137 w 12191499"/>
              <a:gd name="connsiteY450" fmla="*/ 1794137 w 12191499"/>
              <a:gd name="connsiteX451" fmla="*/ 1794137 w 12191499"/>
              <a:gd name="connsiteY451" fmla="*/ 1794137 w 12191499"/>
              <a:gd name="connsiteX452" fmla="*/ 1794137 w 12191499"/>
              <a:gd name="connsiteY452" fmla="*/ 1794137 w 12191499"/>
              <a:gd name="connsiteX453" fmla="*/ 1794137 w 12191499"/>
              <a:gd name="connsiteY453" fmla="*/ 1794137 w 12191499"/>
              <a:gd name="connsiteX454" fmla="*/ 1794137 w 12191499"/>
              <a:gd name="connsiteY454" fmla="*/ 1794137 w 12191499"/>
              <a:gd name="connsiteX455" fmla="*/ 1794137 w 12191499"/>
              <a:gd name="connsiteY455" fmla="*/ 1794137 w 12191499"/>
              <a:gd name="connsiteX456" fmla="*/ 1794137 w 12191499"/>
              <a:gd name="connsiteY456" fmla="*/ 1794137 w 12191499"/>
              <a:gd name="connsiteX457" fmla="*/ 1794137 w 12191499"/>
              <a:gd name="connsiteY457" fmla="*/ 1794137 w 12191499"/>
              <a:gd name="connsiteX458" fmla="*/ 1794137 w 12191499"/>
              <a:gd name="connsiteY458" fmla="*/ 1794137 w 12191499"/>
              <a:gd name="connsiteX459" fmla="*/ 1794137 w 12191499"/>
              <a:gd name="connsiteY459" fmla="*/ 1794137 w 12191499"/>
              <a:gd name="connsiteX460" fmla="*/ 1794137 w 12191499"/>
              <a:gd name="connsiteY460" fmla="*/ 1794137 w 12191499"/>
              <a:gd name="connsiteX461" fmla="*/ 1794137 w 12191499"/>
              <a:gd name="connsiteY461" fmla="*/ 1794137 w 12191499"/>
              <a:gd name="connsiteX462" fmla="*/ 1794137 w 12191499"/>
              <a:gd name="connsiteY462" fmla="*/ 1794137 w 12191499"/>
              <a:gd name="connsiteX463" fmla="*/ 1794137 w 12191499"/>
              <a:gd name="connsiteY463" fmla="*/ 1794137 w 12191499"/>
              <a:gd name="connsiteX464" fmla="*/ 1794137 w 12191499"/>
              <a:gd name="connsiteY464" fmla="*/ 1794137 w 12191499"/>
              <a:gd name="connsiteX465" fmla="*/ 1794137 w 12191499"/>
              <a:gd name="connsiteY465" fmla="*/ 1794137 w 12191499"/>
              <a:gd name="connsiteX466" fmla="*/ 1794137 w 12191499"/>
              <a:gd name="connsiteY466" fmla="*/ 1794137 w 12191499"/>
              <a:gd name="connsiteX467" fmla="*/ 1794137 w 12191499"/>
              <a:gd name="connsiteY467" fmla="*/ 1794137 w 12191499"/>
              <a:gd name="connsiteX468" fmla="*/ 1794137 w 12191499"/>
              <a:gd name="connsiteY468" fmla="*/ 1794137 w 12191499"/>
              <a:gd name="connsiteX469" fmla="*/ 1794137 w 12191499"/>
              <a:gd name="connsiteY469" fmla="*/ 1794137 w 12191499"/>
              <a:gd name="connsiteX470" fmla="*/ 1794137 w 12191499"/>
              <a:gd name="connsiteY470" fmla="*/ 1794137 w 12191499"/>
              <a:gd name="connsiteX471" fmla="*/ 1794137 w 12191499"/>
              <a:gd name="connsiteY471" fmla="*/ 1794137 w 12191499"/>
              <a:gd name="connsiteX472" fmla="*/ 1794137 w 12191499"/>
              <a:gd name="connsiteY472" fmla="*/ 1794137 w 12191499"/>
              <a:gd name="connsiteX473" fmla="*/ 1794137 w 12191499"/>
              <a:gd name="connsiteY473" fmla="*/ 1794137 w 12191499"/>
              <a:gd name="connsiteX474" fmla="*/ 1794137 w 12191499"/>
              <a:gd name="connsiteY474" fmla="*/ 1794137 w 12191499"/>
              <a:gd name="connsiteX475" fmla="*/ 1794137 w 12191499"/>
              <a:gd name="connsiteY475" fmla="*/ 1794137 w 12191499"/>
              <a:gd name="connsiteX476" fmla="*/ 1794137 w 12191499"/>
              <a:gd name="connsiteY476" fmla="*/ 1794137 w 12191499"/>
              <a:gd name="connsiteX477" fmla="*/ 1794137 w 12191499"/>
              <a:gd name="connsiteY477" fmla="*/ 1794137 w 12191499"/>
              <a:gd name="connsiteX478" fmla="*/ 1794137 w 12191499"/>
              <a:gd name="connsiteY478" fmla="*/ 1794137 w 12191499"/>
              <a:gd name="connsiteX479" fmla="*/ 1794137 w 12191499"/>
              <a:gd name="connsiteY479" fmla="*/ 1794137 w 12191499"/>
              <a:gd name="connsiteX480" fmla="*/ 1794137 w 12191499"/>
              <a:gd name="connsiteY480" fmla="*/ 1794137 w 12191499"/>
              <a:gd name="connsiteX481" fmla="*/ 1794137 w 12191499"/>
              <a:gd name="connsiteY481" fmla="*/ 1794137 w 12191499"/>
              <a:gd name="connsiteX482" fmla="*/ 1794137 w 12191499"/>
              <a:gd name="connsiteY482" fmla="*/ 1794137 w 12191499"/>
              <a:gd name="connsiteX483" fmla="*/ 1794137 w 12191499"/>
              <a:gd name="connsiteY483" fmla="*/ 1794137 w 12191499"/>
              <a:gd name="connsiteX484" fmla="*/ 1794137 w 12191499"/>
              <a:gd name="connsiteY484" fmla="*/ 1794137 w 12191499"/>
              <a:gd name="connsiteX485" fmla="*/ 1794137 w 12191499"/>
              <a:gd name="connsiteY485" fmla="*/ 1794137 w 12191499"/>
              <a:gd name="connsiteX486" fmla="*/ 1794137 w 12191499"/>
              <a:gd name="connsiteY486" fmla="*/ 1794137 w 12191499"/>
              <a:gd name="connsiteX487" fmla="*/ 1794137 w 12191499"/>
              <a:gd name="connsiteY487" fmla="*/ 1794137 w 12191499"/>
              <a:gd name="connsiteX488" fmla="*/ 1794137 w 12191499"/>
              <a:gd name="connsiteY488" fmla="*/ 1794137 w 12191499"/>
              <a:gd name="connsiteX489" fmla="*/ 1794137 w 12191499"/>
              <a:gd name="connsiteY489" fmla="*/ 1794137 w 12191499"/>
              <a:gd name="connsiteX490" fmla="*/ 1794137 w 12191499"/>
              <a:gd name="connsiteY490" fmla="*/ 1794137 w 12191499"/>
              <a:gd name="connsiteX491" fmla="*/ 1794137 w 12191499"/>
              <a:gd name="connsiteY491" fmla="*/ 1794137 w 12191499"/>
              <a:gd name="connsiteX492" fmla="*/ 1794137 w 12191499"/>
              <a:gd name="connsiteY492" fmla="*/ 1794137 w 12191499"/>
              <a:gd name="connsiteX493" fmla="*/ 1794137 w 12191499"/>
              <a:gd name="connsiteY493" fmla="*/ 1794137 w 12191499"/>
              <a:gd name="connsiteX494" fmla="*/ 1794137 w 12191499"/>
              <a:gd name="connsiteY494" fmla="*/ 1794137 w 12191499"/>
              <a:gd name="connsiteX495" fmla="*/ 1794137 w 12191499"/>
              <a:gd name="connsiteY495" fmla="*/ 1794137 w 12191499"/>
              <a:gd name="connsiteX496" fmla="*/ 1794137 w 12191499"/>
              <a:gd name="connsiteY496" fmla="*/ 1794137 w 12191499"/>
              <a:gd name="connsiteX497" fmla="*/ 1794137 w 12191499"/>
              <a:gd name="connsiteY497" fmla="*/ 1794137 w 12191499"/>
              <a:gd name="connsiteX498" fmla="*/ 1794137 w 12191499"/>
              <a:gd name="connsiteY498" fmla="*/ 1794137 w 12191499"/>
              <a:gd name="connsiteX499" fmla="*/ 1794137 w 12191499"/>
              <a:gd name="connsiteY499" fmla="*/ 1794137 w 12191499"/>
              <a:gd name="connsiteX500" fmla="*/ 1794137 w 12191499"/>
              <a:gd name="connsiteY500" fmla="*/ 1794137 w 12191499"/>
              <a:gd name="connsiteX501" fmla="*/ 1794137 w 12191499"/>
              <a:gd name="connsiteY501" fmla="*/ 1794137 w 12191499"/>
              <a:gd name="connsiteX502" fmla="*/ 1794137 w 12191499"/>
              <a:gd name="connsiteY502" fmla="*/ 1794137 w 12191499"/>
              <a:gd name="connsiteX503" fmla="*/ 1794137 w 12191499"/>
              <a:gd name="connsiteY503" fmla="*/ 1794137 w 12191499"/>
              <a:gd name="connsiteX504" fmla="*/ 1794137 w 12191499"/>
              <a:gd name="connsiteY504" fmla="*/ 1794137 w 12191499"/>
              <a:gd name="connsiteX505" fmla="*/ 1794137 w 12191499"/>
              <a:gd name="connsiteY505" fmla="*/ 1794137 w 12191499"/>
              <a:gd name="connsiteX506" fmla="*/ 1794137 w 12191499"/>
              <a:gd name="connsiteY506" fmla="*/ 1794137 w 12191499"/>
              <a:gd name="connsiteX507" fmla="*/ 1794137 w 12191499"/>
              <a:gd name="connsiteY507" fmla="*/ 1794137 w 12191499"/>
              <a:gd name="connsiteX508" fmla="*/ 1794137 w 12191499"/>
              <a:gd name="connsiteY508" fmla="*/ 1794137 w 12191499"/>
              <a:gd name="connsiteX509" fmla="*/ 1794137 w 12191499"/>
              <a:gd name="connsiteY509" fmla="*/ 1794137 w 12191499"/>
              <a:gd name="connsiteX510" fmla="*/ 1794137 w 12191499"/>
              <a:gd name="connsiteY510" fmla="*/ 1794137 w 12191499"/>
              <a:gd name="connsiteX511" fmla="*/ 1794137 w 12191499"/>
              <a:gd name="connsiteY511" fmla="*/ 1794137 w 12191499"/>
              <a:gd name="connsiteX512" fmla="*/ 1794137 w 12191499"/>
              <a:gd name="connsiteY512" fmla="*/ 1794137 w 12191499"/>
              <a:gd name="connsiteX513" fmla="*/ 1794137 w 12191499"/>
              <a:gd name="connsiteY513" fmla="*/ 1794137 w 12191499"/>
              <a:gd name="connsiteX514" fmla="*/ 1794137 w 12191499"/>
              <a:gd name="connsiteY514" fmla="*/ 1794137 w 12191499"/>
              <a:gd name="connsiteX515" fmla="*/ 1794137 w 12191499"/>
              <a:gd name="connsiteY515" fmla="*/ 1794137 w 12191499"/>
              <a:gd name="connsiteX516" fmla="*/ 1794137 w 12191499"/>
              <a:gd name="connsiteY516" fmla="*/ 1794137 w 12191499"/>
              <a:gd name="connsiteX517" fmla="*/ 1794137 w 12191499"/>
              <a:gd name="connsiteY517" fmla="*/ 1794137 w 12191499"/>
              <a:gd name="connsiteX518" fmla="*/ 1794137 w 12191499"/>
              <a:gd name="connsiteY518" fmla="*/ 1794137 w 12191499"/>
              <a:gd name="connsiteX519" fmla="*/ 1794137 w 12191499"/>
              <a:gd name="connsiteY519" fmla="*/ 1794137 w 12191499"/>
              <a:gd name="connsiteX520" fmla="*/ 1794137 w 12191499"/>
              <a:gd name="connsiteY520" fmla="*/ 1794137 w 12191499"/>
              <a:gd name="connsiteX521" fmla="*/ 1794137 w 12191499"/>
              <a:gd name="connsiteY521" fmla="*/ 1794137 w 12191499"/>
              <a:gd name="connsiteX522" fmla="*/ 1794137 w 12191499"/>
              <a:gd name="connsiteY522" fmla="*/ 1794137 w 12191499"/>
              <a:gd name="connsiteX523" fmla="*/ 1794137 w 12191499"/>
              <a:gd name="connsiteY523" fmla="*/ 1794137 w 12191499"/>
              <a:gd name="connsiteX524" fmla="*/ 1794137 w 12191499"/>
              <a:gd name="connsiteY524" fmla="*/ 1794137 w 12191499"/>
              <a:gd name="connsiteX525" fmla="*/ 1794137 w 12191499"/>
              <a:gd name="connsiteY525" fmla="*/ 1794137 w 12191499"/>
              <a:gd name="connsiteX526" fmla="*/ 1794137 w 12191499"/>
              <a:gd name="connsiteY526" fmla="*/ 1794137 w 12191499"/>
              <a:gd name="connsiteX527" fmla="*/ 1794137 w 12191499"/>
              <a:gd name="connsiteY527" fmla="*/ 1794137 w 12191499"/>
              <a:gd name="connsiteX528" fmla="*/ 1794137 w 12191499"/>
              <a:gd name="connsiteY528" fmla="*/ 1794137 w 12191499"/>
              <a:gd name="connsiteX529" fmla="*/ 1794137 w 12191499"/>
              <a:gd name="connsiteY529" fmla="*/ 1794137 w 12191499"/>
              <a:gd name="connsiteX530" fmla="*/ 1794137 w 12191499"/>
              <a:gd name="connsiteY530" fmla="*/ 1794137 w 12191499"/>
              <a:gd name="connsiteX531" fmla="*/ 1794137 w 12191499"/>
              <a:gd name="connsiteY531" fmla="*/ 1794137 w 12191499"/>
              <a:gd name="connsiteX532" fmla="*/ 1794137 w 12191499"/>
              <a:gd name="connsiteY532" fmla="*/ 1794137 w 12191499"/>
              <a:gd name="connsiteX533" fmla="*/ 1794137 w 12191499"/>
              <a:gd name="connsiteY533" fmla="*/ 1794137 w 12191499"/>
              <a:gd name="connsiteX534" fmla="*/ 1794137 w 12191499"/>
              <a:gd name="connsiteY534" fmla="*/ 1794137 w 12191499"/>
              <a:gd name="connsiteX535" fmla="*/ 1794137 w 12191499"/>
              <a:gd name="connsiteY535" fmla="*/ 1794137 w 12191499"/>
              <a:gd name="connsiteX536" fmla="*/ 1794137 w 12191499"/>
              <a:gd name="connsiteY536" fmla="*/ 1794137 w 12191499"/>
              <a:gd name="connsiteX537" fmla="*/ 1794137 w 12191499"/>
              <a:gd name="connsiteY537" fmla="*/ 1794137 w 12191499"/>
              <a:gd name="connsiteX538" fmla="*/ 1794137 w 12191499"/>
              <a:gd name="connsiteY538" fmla="*/ 1794137 w 12191499"/>
              <a:gd name="connsiteX539" fmla="*/ 1794137 w 12191499"/>
              <a:gd name="connsiteY539" fmla="*/ 1794137 w 12191499"/>
              <a:gd name="connsiteX540" fmla="*/ 1794137 w 12191499"/>
              <a:gd name="connsiteY540" fmla="*/ 1794137 w 12191499"/>
              <a:gd name="connsiteX541" fmla="*/ 1794137 w 12191499"/>
              <a:gd name="connsiteY541" fmla="*/ 1794137 w 12191499"/>
              <a:gd name="connsiteX542" fmla="*/ 1794137 w 12191499"/>
              <a:gd name="connsiteY542" fmla="*/ 1794137 w 12191499"/>
              <a:gd name="connsiteX543" fmla="*/ 1794137 w 12191499"/>
              <a:gd name="connsiteY543" fmla="*/ 1794137 w 12191499"/>
              <a:gd name="connsiteX544" fmla="*/ 1794137 w 12191499"/>
              <a:gd name="connsiteY544" fmla="*/ 1794137 w 12191499"/>
              <a:gd name="connsiteX545" fmla="*/ 1794137 w 12191499"/>
              <a:gd name="connsiteY545" fmla="*/ 1794137 w 12191499"/>
              <a:gd name="connsiteX546" fmla="*/ 1794137 w 12191499"/>
              <a:gd name="connsiteY546" fmla="*/ 1794137 w 12191499"/>
              <a:gd name="connsiteX547" fmla="*/ 1794137 w 12191499"/>
              <a:gd name="connsiteY547" fmla="*/ 1794137 w 12191499"/>
              <a:gd name="connsiteX548" fmla="*/ 1794137 w 12191499"/>
              <a:gd name="connsiteY548" fmla="*/ 1794137 w 12191499"/>
              <a:gd name="connsiteX549" fmla="*/ 1794137 w 12191499"/>
              <a:gd name="connsiteY549" fmla="*/ 1794137 w 12191499"/>
              <a:gd name="connsiteX550" fmla="*/ 1794137 w 12191499"/>
              <a:gd name="connsiteY550" fmla="*/ 1794137 w 12191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Lst>
            <a:rect l="l" t="t" r="r" b="b"/>
            <a:pathLst>
              <a:path w="3970699" h="1760510">
                <a:moveTo>
                  <a:pt x="2919130" y="214304"/>
                </a:moveTo>
                <a:cubicBezTo>
                  <a:pt x="2955654" y="205868"/>
                  <a:pt x="2992102" y="197936"/>
                  <a:pt x="3028446" y="190491"/>
                </a:cubicBezTo>
                <a:cubicBezTo>
                  <a:pt x="2996880" y="175616"/>
                  <a:pt x="2964644" y="161860"/>
                  <a:pt x="2931792" y="149463"/>
                </a:cubicBezTo>
                <a:cubicBezTo>
                  <a:pt x="2893726" y="159894"/>
                  <a:pt x="2855839" y="170811"/>
                  <a:pt x="2818108" y="182203"/>
                </a:cubicBezTo>
                <a:cubicBezTo>
                  <a:pt x="2852398" y="191606"/>
                  <a:pt x="2886097" y="202391"/>
                  <a:pt x="2919130" y="214304"/>
                </a:cubicBezTo>
                <a:close/>
                <a:moveTo>
                  <a:pt x="2805548" y="242029"/>
                </a:moveTo>
                <a:cubicBezTo>
                  <a:pt x="2841970" y="232646"/>
                  <a:pt x="2878263" y="223771"/>
                  <a:pt x="2914505" y="215367"/>
                </a:cubicBezTo>
                <a:cubicBezTo>
                  <a:pt x="2881423" y="203554"/>
                  <a:pt x="2847723" y="192888"/>
                  <a:pt x="2813433" y="183602"/>
                </a:cubicBezTo>
                <a:cubicBezTo>
                  <a:pt x="2775650" y="195047"/>
                  <a:pt x="2738047" y="206965"/>
                  <a:pt x="2700597" y="219328"/>
                </a:cubicBezTo>
                <a:cubicBezTo>
                  <a:pt x="2727900" y="224136"/>
                  <a:pt x="2755385" y="229828"/>
                  <a:pt x="2783150" y="236465"/>
                </a:cubicBezTo>
                <a:cubicBezTo>
                  <a:pt x="2790599" y="238247"/>
                  <a:pt x="2798073" y="240115"/>
                  <a:pt x="2805548" y="242029"/>
                </a:cubicBezTo>
                <a:close/>
                <a:moveTo>
                  <a:pt x="3016785" y="253400"/>
                </a:moveTo>
                <a:cubicBezTo>
                  <a:pt x="3051717" y="247949"/>
                  <a:pt x="3086598" y="242938"/>
                  <a:pt x="3121428" y="238343"/>
                </a:cubicBezTo>
                <a:cubicBezTo>
                  <a:pt x="3092353" y="222132"/>
                  <a:pt x="3062608" y="206729"/>
                  <a:pt x="3032300" y="192324"/>
                </a:cubicBezTo>
                <a:cubicBezTo>
                  <a:pt x="2996109" y="199702"/>
                  <a:pt x="2959891" y="207569"/>
                  <a:pt x="2923573" y="215922"/>
                </a:cubicBezTo>
                <a:cubicBezTo>
                  <a:pt x="2955243" y="227460"/>
                  <a:pt x="2986348" y="240020"/>
                  <a:pt x="3016785" y="253400"/>
                </a:cubicBezTo>
                <a:close/>
                <a:moveTo>
                  <a:pt x="2907494" y="271823"/>
                </a:moveTo>
                <a:cubicBezTo>
                  <a:pt x="2942426" y="265500"/>
                  <a:pt x="2977281" y="259592"/>
                  <a:pt x="3012085" y="254123"/>
                </a:cubicBezTo>
                <a:cubicBezTo>
                  <a:pt x="2981647" y="240848"/>
                  <a:pt x="2950594" y="228399"/>
                  <a:pt x="2918975" y="216978"/>
                </a:cubicBezTo>
                <a:cubicBezTo>
                  <a:pt x="2882989" y="225292"/>
                  <a:pt x="2846927" y="234074"/>
                  <a:pt x="2810762" y="243357"/>
                </a:cubicBezTo>
                <a:cubicBezTo>
                  <a:pt x="2842612" y="251620"/>
                  <a:pt x="2874795" y="261092"/>
                  <a:pt x="2907494" y="271823"/>
                </a:cubicBezTo>
                <a:close/>
                <a:moveTo>
                  <a:pt x="2691813" y="272866"/>
                </a:moveTo>
                <a:cubicBezTo>
                  <a:pt x="2727875" y="262623"/>
                  <a:pt x="2763834" y="252850"/>
                  <a:pt x="2799691" y="243565"/>
                </a:cubicBezTo>
                <a:cubicBezTo>
                  <a:pt x="2765196" y="234932"/>
                  <a:pt x="2730109" y="227465"/>
                  <a:pt x="2694432" y="221385"/>
                </a:cubicBezTo>
                <a:cubicBezTo>
                  <a:pt x="2657137" y="233759"/>
                  <a:pt x="2619995" y="246574"/>
                  <a:pt x="2583009" y="259821"/>
                </a:cubicBezTo>
                <a:cubicBezTo>
                  <a:pt x="2617170" y="262647"/>
                  <a:pt x="2651692" y="266704"/>
                  <a:pt x="2686649" y="272053"/>
                </a:cubicBezTo>
                <a:cubicBezTo>
                  <a:pt x="2688371" y="272315"/>
                  <a:pt x="2690091" y="272597"/>
                  <a:pt x="2691813" y="272866"/>
                </a:cubicBezTo>
                <a:close/>
                <a:moveTo>
                  <a:pt x="2797919" y="293043"/>
                </a:moveTo>
                <a:cubicBezTo>
                  <a:pt x="2832620" y="285899"/>
                  <a:pt x="2867245" y="279175"/>
                  <a:pt x="2901792" y="272872"/>
                </a:cubicBezTo>
                <a:cubicBezTo>
                  <a:pt x="2870095" y="262626"/>
                  <a:pt x="2837784" y="253214"/>
                  <a:pt x="2804905" y="244857"/>
                </a:cubicBezTo>
                <a:cubicBezTo>
                  <a:pt x="2769332" y="254034"/>
                  <a:pt x="2733628" y="263697"/>
                  <a:pt x="2697822" y="273817"/>
                </a:cubicBezTo>
                <a:cubicBezTo>
                  <a:pt x="2730752" y="279093"/>
                  <a:pt x="2764040" y="285483"/>
                  <a:pt x="2797919" y="293043"/>
                </a:cubicBezTo>
                <a:close/>
                <a:moveTo>
                  <a:pt x="3108354" y="296814"/>
                </a:moveTo>
                <a:cubicBezTo>
                  <a:pt x="3141643" y="294204"/>
                  <a:pt x="3174956" y="291967"/>
                  <a:pt x="3208271" y="290091"/>
                </a:cubicBezTo>
                <a:cubicBezTo>
                  <a:pt x="3181198" y="272941"/>
                  <a:pt x="3153483" y="256326"/>
                  <a:pt x="3125152" y="240444"/>
                </a:cubicBezTo>
                <a:cubicBezTo>
                  <a:pt x="3090527" y="244983"/>
                  <a:pt x="3055853" y="249940"/>
                  <a:pt x="3021152" y="255325"/>
                </a:cubicBezTo>
                <a:cubicBezTo>
                  <a:pt x="3050819" y="268465"/>
                  <a:pt x="3079894" y="282355"/>
                  <a:pt x="3108354" y="296814"/>
                </a:cubicBezTo>
                <a:close/>
                <a:moveTo>
                  <a:pt x="3003249" y="306298"/>
                </a:moveTo>
                <a:cubicBezTo>
                  <a:pt x="3036666" y="302901"/>
                  <a:pt x="3070056" y="299867"/>
                  <a:pt x="3103473" y="297212"/>
                </a:cubicBezTo>
                <a:cubicBezTo>
                  <a:pt x="3075066" y="282858"/>
                  <a:pt x="3046041" y="269075"/>
                  <a:pt x="3016451" y="256051"/>
                </a:cubicBezTo>
                <a:cubicBezTo>
                  <a:pt x="2981879" y="261452"/>
                  <a:pt x="2947280" y="267254"/>
                  <a:pt x="2912604" y="273499"/>
                </a:cubicBezTo>
                <a:cubicBezTo>
                  <a:pt x="2942323" y="283357"/>
                  <a:pt x="2972477" y="294270"/>
                  <a:pt x="3003249" y="306298"/>
                </a:cubicBezTo>
                <a:close/>
                <a:moveTo>
                  <a:pt x="2576639" y="307049"/>
                </a:moveTo>
                <a:cubicBezTo>
                  <a:pt x="2613728" y="295559"/>
                  <a:pt x="2650691" y="284580"/>
                  <a:pt x="2687498" y="274092"/>
                </a:cubicBezTo>
                <a:cubicBezTo>
                  <a:pt x="2651640" y="268605"/>
                  <a:pt x="2615270" y="264331"/>
                  <a:pt x="2578411" y="261469"/>
                </a:cubicBezTo>
                <a:cubicBezTo>
                  <a:pt x="2540255" y="275176"/>
                  <a:pt x="2502256" y="289334"/>
                  <a:pt x="2464417" y="303923"/>
                </a:cubicBezTo>
                <a:cubicBezTo>
                  <a:pt x="2501360" y="303679"/>
                  <a:pt x="2538747" y="304728"/>
                  <a:pt x="2576639" y="307049"/>
                </a:cubicBezTo>
                <a:close/>
                <a:moveTo>
                  <a:pt x="2686984" y="317226"/>
                </a:moveTo>
                <a:cubicBezTo>
                  <a:pt x="2722558" y="309031"/>
                  <a:pt x="2758030" y="301290"/>
                  <a:pt x="2793398" y="293975"/>
                </a:cubicBezTo>
                <a:cubicBezTo>
                  <a:pt x="2760572" y="286714"/>
                  <a:pt x="2727284" y="280349"/>
                  <a:pt x="2693533" y="275042"/>
                </a:cubicBezTo>
                <a:cubicBezTo>
                  <a:pt x="2657111" y="285373"/>
                  <a:pt x="2620561" y="296198"/>
                  <a:pt x="2583881" y="307509"/>
                </a:cubicBezTo>
                <a:cubicBezTo>
                  <a:pt x="2585989" y="307647"/>
                  <a:pt x="2588094" y="307766"/>
                  <a:pt x="2590201" y="307912"/>
                </a:cubicBezTo>
                <a:cubicBezTo>
                  <a:pt x="2622076" y="310113"/>
                  <a:pt x="2654261" y="313213"/>
                  <a:pt x="2686984" y="317226"/>
                </a:cubicBezTo>
                <a:close/>
                <a:moveTo>
                  <a:pt x="2897784" y="318245"/>
                </a:moveTo>
                <a:cubicBezTo>
                  <a:pt x="2931072" y="314087"/>
                  <a:pt x="2964336" y="310301"/>
                  <a:pt x="2997573" y="306880"/>
                </a:cubicBezTo>
                <a:cubicBezTo>
                  <a:pt x="2967983" y="295439"/>
                  <a:pt x="2937724" y="284603"/>
                  <a:pt x="2906929" y="274541"/>
                </a:cubicBezTo>
                <a:cubicBezTo>
                  <a:pt x="2872716" y="280747"/>
                  <a:pt x="2838399" y="287373"/>
                  <a:pt x="2804032" y="294407"/>
                </a:cubicBezTo>
                <a:cubicBezTo>
                  <a:pt x="2834726" y="301373"/>
                  <a:pt x="2865934" y="309299"/>
                  <a:pt x="2897784" y="318245"/>
                </a:cubicBezTo>
                <a:close/>
                <a:moveTo>
                  <a:pt x="2791113" y="332799"/>
                </a:moveTo>
                <a:cubicBezTo>
                  <a:pt x="2825017" y="327780"/>
                  <a:pt x="2858845" y="323139"/>
                  <a:pt x="2892647" y="318879"/>
                </a:cubicBezTo>
                <a:cubicBezTo>
                  <a:pt x="2862056" y="310324"/>
                  <a:pt x="2831027" y="302420"/>
                  <a:pt x="2799538" y="295337"/>
                </a:cubicBezTo>
                <a:cubicBezTo>
                  <a:pt x="2764605" y="302513"/>
                  <a:pt x="2729595" y="310119"/>
                  <a:pt x="2694483" y="318153"/>
                </a:cubicBezTo>
                <a:cubicBezTo>
                  <a:pt x="2726128" y="322159"/>
                  <a:pt x="2758286" y="327027"/>
                  <a:pt x="2791113" y="332799"/>
                </a:cubicBezTo>
                <a:close/>
                <a:moveTo>
                  <a:pt x="3093919" y="344241"/>
                </a:moveTo>
                <a:cubicBezTo>
                  <a:pt x="3125794" y="343649"/>
                  <a:pt x="3157722" y="343383"/>
                  <a:pt x="3189699" y="343443"/>
                </a:cubicBezTo>
                <a:cubicBezTo>
                  <a:pt x="3163038" y="328365"/>
                  <a:pt x="3135735" y="313632"/>
                  <a:pt x="3107840" y="299433"/>
                </a:cubicBezTo>
                <a:cubicBezTo>
                  <a:pt x="3074707" y="302035"/>
                  <a:pt x="3041598" y="305015"/>
                  <a:pt x="3008463" y="308349"/>
                </a:cubicBezTo>
                <a:cubicBezTo>
                  <a:pt x="3036409" y="319373"/>
                  <a:pt x="3064868" y="331329"/>
                  <a:pt x="3093919" y="344241"/>
                </a:cubicBezTo>
                <a:close/>
                <a:moveTo>
                  <a:pt x="2574789" y="344403"/>
                </a:moveTo>
                <a:cubicBezTo>
                  <a:pt x="2588223" y="340985"/>
                  <a:pt x="2601707" y="337615"/>
                  <a:pt x="2615218" y="334298"/>
                </a:cubicBezTo>
                <a:cubicBezTo>
                  <a:pt x="2636358" y="329098"/>
                  <a:pt x="2657472" y="324063"/>
                  <a:pt x="2678532" y="319172"/>
                </a:cubicBezTo>
                <a:cubicBezTo>
                  <a:pt x="2644756" y="315235"/>
                  <a:pt x="2610389" y="312150"/>
                  <a:pt x="2575534" y="310083"/>
                </a:cubicBezTo>
                <a:cubicBezTo>
                  <a:pt x="2561099" y="314562"/>
                  <a:pt x="2546646" y="319088"/>
                  <a:pt x="2532160" y="323719"/>
                </a:cubicBezTo>
                <a:cubicBezTo>
                  <a:pt x="2511169" y="330425"/>
                  <a:pt x="2490202" y="337302"/>
                  <a:pt x="2469246" y="344283"/>
                </a:cubicBezTo>
                <a:cubicBezTo>
                  <a:pt x="2477397" y="344080"/>
                  <a:pt x="2485565" y="343910"/>
                  <a:pt x="2493766" y="343808"/>
                </a:cubicBezTo>
                <a:cubicBezTo>
                  <a:pt x="2520524" y="343471"/>
                  <a:pt x="2547495" y="343674"/>
                  <a:pt x="2574789" y="344403"/>
                </a:cubicBezTo>
                <a:close/>
                <a:moveTo>
                  <a:pt x="3290156" y="344686"/>
                </a:moveTo>
                <a:cubicBezTo>
                  <a:pt x="3264753" y="326912"/>
                  <a:pt x="3238682" y="309432"/>
                  <a:pt x="3212020" y="292464"/>
                </a:cubicBezTo>
                <a:cubicBezTo>
                  <a:pt x="3178911" y="294302"/>
                  <a:pt x="3145803" y="296489"/>
                  <a:pt x="3112720" y="299053"/>
                </a:cubicBezTo>
                <a:cubicBezTo>
                  <a:pt x="3140743" y="313387"/>
                  <a:pt x="3168175" y="328247"/>
                  <a:pt x="3194940" y="343455"/>
                </a:cubicBezTo>
                <a:cubicBezTo>
                  <a:pt x="3226610" y="343548"/>
                  <a:pt x="3258356" y="343954"/>
                  <a:pt x="3290156" y="344686"/>
                </a:cubicBezTo>
                <a:close/>
                <a:moveTo>
                  <a:pt x="2992512" y="347213"/>
                </a:moveTo>
                <a:cubicBezTo>
                  <a:pt x="3024311" y="345928"/>
                  <a:pt x="3056161" y="344976"/>
                  <a:pt x="3088036" y="344344"/>
                </a:cubicBezTo>
                <a:cubicBezTo>
                  <a:pt x="3060270" y="332092"/>
                  <a:pt x="3031837" y="320231"/>
                  <a:pt x="3002838" y="308923"/>
                </a:cubicBezTo>
                <a:cubicBezTo>
                  <a:pt x="2969960" y="312274"/>
                  <a:pt x="2937057" y="315982"/>
                  <a:pt x="2904103" y="320054"/>
                </a:cubicBezTo>
                <a:cubicBezTo>
                  <a:pt x="2933000" y="328265"/>
                  <a:pt x="2962408" y="337302"/>
                  <a:pt x="2992512" y="347213"/>
                </a:cubicBezTo>
                <a:close/>
                <a:moveTo>
                  <a:pt x="2683413" y="350021"/>
                </a:moveTo>
                <a:cubicBezTo>
                  <a:pt x="2688628" y="349130"/>
                  <a:pt x="2693842" y="348208"/>
                  <a:pt x="2699056" y="347332"/>
                </a:cubicBezTo>
                <a:cubicBezTo>
                  <a:pt x="2726950" y="342654"/>
                  <a:pt x="2754742" y="338259"/>
                  <a:pt x="2782533" y="334094"/>
                </a:cubicBezTo>
                <a:cubicBezTo>
                  <a:pt x="2750966" y="328730"/>
                  <a:pt x="2718808" y="323998"/>
                  <a:pt x="2686111" y="320056"/>
                </a:cubicBezTo>
                <a:cubicBezTo>
                  <a:pt x="2662737" y="325450"/>
                  <a:pt x="2639312" y="331018"/>
                  <a:pt x="2615834" y="336793"/>
                </a:cubicBezTo>
                <a:cubicBezTo>
                  <a:pt x="2605279" y="339382"/>
                  <a:pt x="2594773" y="342025"/>
                  <a:pt x="2584267" y="344675"/>
                </a:cubicBezTo>
                <a:cubicBezTo>
                  <a:pt x="2616784" y="345692"/>
                  <a:pt x="2649765" y="347462"/>
                  <a:pt x="2683413" y="350021"/>
                </a:cubicBezTo>
                <a:close/>
                <a:moveTo>
                  <a:pt x="2345462" y="351384"/>
                </a:moveTo>
                <a:cubicBezTo>
                  <a:pt x="2383268" y="347937"/>
                  <a:pt x="2421547" y="345662"/>
                  <a:pt x="2460370" y="344522"/>
                </a:cubicBezTo>
                <a:cubicBezTo>
                  <a:pt x="2484019" y="336603"/>
                  <a:pt x="2507686" y="328843"/>
                  <a:pt x="2531378" y="321274"/>
                </a:cubicBezTo>
                <a:cubicBezTo>
                  <a:pt x="2543666" y="317344"/>
                  <a:pt x="2555933" y="313480"/>
                  <a:pt x="2568188" y="309661"/>
                </a:cubicBezTo>
                <a:cubicBezTo>
                  <a:pt x="2531294" y="307629"/>
                  <a:pt x="2493841" y="306735"/>
                  <a:pt x="2455885" y="307208"/>
                </a:cubicBezTo>
                <a:cubicBezTo>
                  <a:pt x="2418930" y="321528"/>
                  <a:pt x="2382123" y="336259"/>
                  <a:pt x="2345462" y="351384"/>
                </a:cubicBezTo>
                <a:close/>
                <a:moveTo>
                  <a:pt x="2890130" y="352487"/>
                </a:moveTo>
                <a:cubicBezTo>
                  <a:pt x="2922237" y="350486"/>
                  <a:pt x="2954318" y="348813"/>
                  <a:pt x="2986451" y="347476"/>
                </a:cubicBezTo>
                <a:cubicBezTo>
                  <a:pt x="2957761" y="338034"/>
                  <a:pt x="2928632" y="329047"/>
                  <a:pt x="2899093" y="320675"/>
                </a:cubicBezTo>
                <a:cubicBezTo>
                  <a:pt x="2865780" y="324826"/>
                  <a:pt x="2832441" y="329337"/>
                  <a:pt x="2799049" y="334226"/>
                </a:cubicBezTo>
                <a:cubicBezTo>
                  <a:pt x="2828818" y="339569"/>
                  <a:pt x="2859128" y="345641"/>
                  <a:pt x="2890130" y="352487"/>
                </a:cubicBezTo>
                <a:close/>
                <a:moveTo>
                  <a:pt x="2786541" y="360075"/>
                </a:moveTo>
                <a:cubicBezTo>
                  <a:pt x="2817980" y="357418"/>
                  <a:pt x="2849393" y="355088"/>
                  <a:pt x="2880807" y="353070"/>
                </a:cubicBezTo>
                <a:cubicBezTo>
                  <a:pt x="2851319" y="346713"/>
                  <a:pt x="2821215" y="340807"/>
                  <a:pt x="2790548" y="335481"/>
                </a:cubicBezTo>
                <a:cubicBezTo>
                  <a:pt x="2760264" y="339972"/>
                  <a:pt x="2729904" y="344761"/>
                  <a:pt x="2699493" y="349865"/>
                </a:cubicBezTo>
                <a:cubicBezTo>
                  <a:pt x="2697565" y="350185"/>
                  <a:pt x="2695691" y="350524"/>
                  <a:pt x="2693790" y="350846"/>
                </a:cubicBezTo>
                <a:cubicBezTo>
                  <a:pt x="2724099" y="353285"/>
                  <a:pt x="2754999" y="356355"/>
                  <a:pt x="2786541" y="360075"/>
                </a:cubicBezTo>
                <a:close/>
                <a:moveTo>
                  <a:pt x="2681409" y="370145"/>
                </a:moveTo>
                <a:cubicBezTo>
                  <a:pt x="2711949" y="366868"/>
                  <a:pt x="2742798" y="363866"/>
                  <a:pt x="2774032" y="361163"/>
                </a:cubicBezTo>
                <a:cubicBezTo>
                  <a:pt x="2744339" y="357830"/>
                  <a:pt x="2714081" y="354954"/>
                  <a:pt x="2683259" y="352651"/>
                </a:cubicBezTo>
                <a:cubicBezTo>
                  <a:pt x="2651460" y="358088"/>
                  <a:pt x="2619867" y="363804"/>
                  <a:pt x="2588531" y="369825"/>
                </a:cubicBezTo>
                <a:cubicBezTo>
                  <a:pt x="2618969" y="369409"/>
                  <a:pt x="2649893" y="369517"/>
                  <a:pt x="2681409" y="370145"/>
                </a:cubicBezTo>
                <a:close/>
                <a:moveTo>
                  <a:pt x="2784948" y="373954"/>
                </a:moveTo>
                <a:cubicBezTo>
                  <a:pt x="2811841" y="373526"/>
                  <a:pt x="2839093" y="373335"/>
                  <a:pt x="2866782" y="373420"/>
                </a:cubicBezTo>
                <a:cubicBezTo>
                  <a:pt x="2867321" y="373420"/>
                  <a:pt x="2867835" y="373425"/>
                  <a:pt x="2868375" y="373428"/>
                </a:cubicBezTo>
                <a:cubicBezTo>
                  <a:pt x="2841713" y="369508"/>
                  <a:pt x="2814538" y="365879"/>
                  <a:pt x="2786797" y="362629"/>
                </a:cubicBezTo>
                <a:cubicBezTo>
                  <a:pt x="2785591" y="362733"/>
                  <a:pt x="2784357" y="362825"/>
                  <a:pt x="2783150" y="362930"/>
                </a:cubicBezTo>
                <a:cubicBezTo>
                  <a:pt x="2755538" y="365265"/>
                  <a:pt x="2728208" y="367823"/>
                  <a:pt x="2701162" y="370605"/>
                </a:cubicBezTo>
                <a:cubicBezTo>
                  <a:pt x="2728594" y="371335"/>
                  <a:pt x="2756488" y="372447"/>
                  <a:pt x="2784948" y="373954"/>
                </a:cubicBezTo>
                <a:close/>
                <a:moveTo>
                  <a:pt x="2473324" y="374005"/>
                </a:moveTo>
                <a:cubicBezTo>
                  <a:pt x="2506340" y="372038"/>
                  <a:pt x="2539749" y="370721"/>
                  <a:pt x="2573737" y="370064"/>
                </a:cubicBezTo>
                <a:cubicBezTo>
                  <a:pt x="2606434" y="363678"/>
                  <a:pt x="2639387" y="357629"/>
                  <a:pt x="2672600" y="351880"/>
                </a:cubicBezTo>
                <a:cubicBezTo>
                  <a:pt x="2640416" y="349623"/>
                  <a:pt x="2607692" y="347997"/>
                  <a:pt x="2574430" y="347150"/>
                </a:cubicBezTo>
                <a:cubicBezTo>
                  <a:pt x="2540546" y="355770"/>
                  <a:pt x="2506856" y="364736"/>
                  <a:pt x="2473324" y="374005"/>
                </a:cubicBezTo>
                <a:close/>
                <a:moveTo>
                  <a:pt x="2973763" y="374928"/>
                </a:moveTo>
                <a:cubicBezTo>
                  <a:pt x="2946433" y="367987"/>
                  <a:pt x="2918487" y="361331"/>
                  <a:pt x="2889950" y="355068"/>
                </a:cubicBezTo>
                <a:cubicBezTo>
                  <a:pt x="2859744" y="356954"/>
                  <a:pt x="2829564" y="359128"/>
                  <a:pt x="2799357" y="361600"/>
                </a:cubicBezTo>
                <a:cubicBezTo>
                  <a:pt x="2827560" y="365059"/>
                  <a:pt x="2856354" y="369033"/>
                  <a:pt x="2885764" y="373520"/>
                </a:cubicBezTo>
                <a:cubicBezTo>
                  <a:pt x="2915019" y="373712"/>
                  <a:pt x="2944352" y="374178"/>
                  <a:pt x="2973763" y="374928"/>
                </a:cubicBezTo>
                <a:close/>
                <a:moveTo>
                  <a:pt x="3075527" y="378634"/>
                </a:moveTo>
                <a:cubicBezTo>
                  <a:pt x="3048558" y="368665"/>
                  <a:pt x="3021178" y="358990"/>
                  <a:pt x="2993360" y="349746"/>
                </a:cubicBezTo>
                <a:cubicBezTo>
                  <a:pt x="2961947" y="351010"/>
                  <a:pt x="2930533" y="352600"/>
                  <a:pt x="2899120" y="354493"/>
                </a:cubicBezTo>
                <a:cubicBezTo>
                  <a:pt x="2927143" y="360778"/>
                  <a:pt x="2955705" y="367682"/>
                  <a:pt x="2984960" y="375224"/>
                </a:cubicBezTo>
                <a:cubicBezTo>
                  <a:pt x="3015038" y="376063"/>
                  <a:pt x="3045219" y="377207"/>
                  <a:pt x="3075527" y="378634"/>
                </a:cubicBezTo>
                <a:close/>
                <a:moveTo>
                  <a:pt x="2614037" y="380478"/>
                </a:moveTo>
                <a:cubicBezTo>
                  <a:pt x="2658139" y="377758"/>
                  <a:pt x="2703192" y="375811"/>
                  <a:pt x="2749399" y="374666"/>
                </a:cubicBezTo>
                <a:cubicBezTo>
                  <a:pt x="2727592" y="373736"/>
                  <a:pt x="2705452" y="373019"/>
                  <a:pt x="2682977" y="372557"/>
                </a:cubicBezTo>
                <a:cubicBezTo>
                  <a:pt x="2659808" y="375036"/>
                  <a:pt x="2636819" y="377664"/>
                  <a:pt x="2614037" y="380478"/>
                </a:cubicBezTo>
                <a:close/>
                <a:moveTo>
                  <a:pt x="2353945" y="384134"/>
                </a:moveTo>
                <a:cubicBezTo>
                  <a:pt x="2368337" y="382541"/>
                  <a:pt x="2382796" y="381061"/>
                  <a:pt x="2397341" y="379731"/>
                </a:cubicBezTo>
                <a:cubicBezTo>
                  <a:pt x="2418390" y="377805"/>
                  <a:pt x="2439545" y="376151"/>
                  <a:pt x="2460856" y="374771"/>
                </a:cubicBezTo>
                <a:cubicBezTo>
                  <a:pt x="2495372" y="365140"/>
                  <a:pt x="2530080" y="355877"/>
                  <a:pt x="2564973" y="346936"/>
                </a:cubicBezTo>
                <a:cubicBezTo>
                  <a:pt x="2530430" y="346209"/>
                  <a:pt x="2495339" y="346328"/>
                  <a:pt x="2459751" y="347429"/>
                </a:cubicBezTo>
                <a:cubicBezTo>
                  <a:pt x="2424444" y="359265"/>
                  <a:pt x="2389183" y="371509"/>
                  <a:pt x="2353945" y="384134"/>
                </a:cubicBezTo>
                <a:close/>
                <a:moveTo>
                  <a:pt x="3174058" y="384298"/>
                </a:moveTo>
                <a:cubicBezTo>
                  <a:pt x="3147910" y="371556"/>
                  <a:pt x="3121068" y="359005"/>
                  <a:pt x="3093636" y="346815"/>
                </a:cubicBezTo>
                <a:cubicBezTo>
                  <a:pt x="3062196" y="347404"/>
                  <a:pt x="3030809" y="348299"/>
                  <a:pt x="2999448" y="349518"/>
                </a:cubicBezTo>
                <a:cubicBezTo>
                  <a:pt x="3026829" y="358623"/>
                  <a:pt x="3054748" y="368447"/>
                  <a:pt x="3083310" y="379010"/>
                </a:cubicBezTo>
                <a:cubicBezTo>
                  <a:pt x="3113440" y="380481"/>
                  <a:pt x="3143697" y="382241"/>
                  <a:pt x="3174058" y="384298"/>
                </a:cubicBezTo>
                <a:close/>
                <a:moveTo>
                  <a:pt x="2948513" y="386269"/>
                </a:moveTo>
                <a:cubicBezTo>
                  <a:pt x="2928094" y="382741"/>
                  <a:pt x="2907288" y="379333"/>
                  <a:pt x="2886149" y="376092"/>
                </a:cubicBezTo>
                <a:cubicBezTo>
                  <a:pt x="2879701" y="376050"/>
                  <a:pt x="2873229" y="376002"/>
                  <a:pt x="2866782" y="375987"/>
                </a:cubicBezTo>
                <a:cubicBezTo>
                  <a:pt x="2851705" y="375942"/>
                  <a:pt x="2836729" y="375991"/>
                  <a:pt x="2821833" y="376107"/>
                </a:cubicBezTo>
                <a:cubicBezTo>
                  <a:pt x="2862800" y="378714"/>
                  <a:pt x="2904925" y="382099"/>
                  <a:pt x="2948513" y="386269"/>
                </a:cubicBezTo>
                <a:close/>
                <a:moveTo>
                  <a:pt x="2484713" y="391035"/>
                </a:moveTo>
                <a:cubicBezTo>
                  <a:pt x="2513412" y="388105"/>
                  <a:pt x="2542464" y="385506"/>
                  <a:pt x="2571990" y="383312"/>
                </a:cubicBezTo>
                <a:cubicBezTo>
                  <a:pt x="2601760" y="379323"/>
                  <a:pt x="2631811" y="375608"/>
                  <a:pt x="2662249" y="372205"/>
                </a:cubicBezTo>
                <a:cubicBezTo>
                  <a:pt x="2633635" y="371828"/>
                  <a:pt x="2604534" y="371871"/>
                  <a:pt x="2574969" y="372439"/>
                </a:cubicBezTo>
                <a:cubicBezTo>
                  <a:pt x="2544658" y="378352"/>
                  <a:pt x="2514590" y="384565"/>
                  <a:pt x="2484713" y="391035"/>
                </a:cubicBezTo>
                <a:close/>
                <a:moveTo>
                  <a:pt x="3271610" y="391872"/>
                </a:moveTo>
                <a:cubicBezTo>
                  <a:pt x="3246465" y="376390"/>
                  <a:pt x="3220676" y="361040"/>
                  <a:pt x="3194272" y="346021"/>
                </a:cubicBezTo>
                <a:cubicBezTo>
                  <a:pt x="3162628" y="345934"/>
                  <a:pt x="3131035" y="346166"/>
                  <a:pt x="3099493" y="346715"/>
                </a:cubicBezTo>
                <a:cubicBezTo>
                  <a:pt x="3126000" y="358571"/>
                  <a:pt x="3153022" y="371237"/>
                  <a:pt x="3180633" y="384735"/>
                </a:cubicBezTo>
                <a:cubicBezTo>
                  <a:pt x="3210813" y="386823"/>
                  <a:pt x="3241147" y="389204"/>
                  <a:pt x="3271610" y="391872"/>
                </a:cubicBezTo>
                <a:close/>
                <a:moveTo>
                  <a:pt x="3060142" y="398232"/>
                </a:moveTo>
                <a:cubicBezTo>
                  <a:pt x="3035664" y="391267"/>
                  <a:pt x="3010543" y="384419"/>
                  <a:pt x="2984909" y="377795"/>
                </a:cubicBezTo>
                <a:cubicBezTo>
                  <a:pt x="2957606" y="377031"/>
                  <a:pt x="2930378" y="376519"/>
                  <a:pt x="2903204" y="376238"/>
                </a:cubicBezTo>
                <a:cubicBezTo>
                  <a:pt x="2928683" y="380271"/>
                  <a:pt x="2954677" y="384693"/>
                  <a:pt x="2981186" y="389501"/>
                </a:cubicBezTo>
                <a:cubicBezTo>
                  <a:pt x="3007435" y="392180"/>
                  <a:pt x="3033738" y="395086"/>
                  <a:pt x="3060142" y="398232"/>
                </a:cubicBezTo>
                <a:close/>
                <a:moveTo>
                  <a:pt x="3367932" y="401242"/>
                </a:moveTo>
                <a:cubicBezTo>
                  <a:pt x="3343915" y="383121"/>
                  <a:pt x="3319258" y="365086"/>
                  <a:pt x="3293958" y="347333"/>
                </a:cubicBezTo>
                <a:cubicBezTo>
                  <a:pt x="3262389" y="346585"/>
                  <a:pt x="3230899" y="346155"/>
                  <a:pt x="3199460" y="346032"/>
                </a:cubicBezTo>
                <a:cubicBezTo>
                  <a:pt x="3226070" y="361227"/>
                  <a:pt x="3252039" y="376741"/>
                  <a:pt x="3277365" y="392386"/>
                </a:cubicBezTo>
                <a:cubicBezTo>
                  <a:pt x="3307391" y="395053"/>
                  <a:pt x="3337597" y="398007"/>
                  <a:pt x="3367932" y="401242"/>
                </a:cubicBezTo>
                <a:close/>
                <a:moveTo>
                  <a:pt x="2226528" y="402031"/>
                </a:moveTo>
                <a:cubicBezTo>
                  <a:pt x="2264768" y="395481"/>
                  <a:pt x="2303486" y="389944"/>
                  <a:pt x="2342759" y="385395"/>
                </a:cubicBezTo>
                <a:cubicBezTo>
                  <a:pt x="2378757" y="372417"/>
                  <a:pt x="2414787" y="359866"/>
                  <a:pt x="2450857" y="347715"/>
                </a:cubicBezTo>
                <a:cubicBezTo>
                  <a:pt x="2413099" y="349058"/>
                  <a:pt x="2374787" y="351542"/>
                  <a:pt x="2336002" y="355310"/>
                </a:cubicBezTo>
                <a:cubicBezTo>
                  <a:pt x="2299369" y="370500"/>
                  <a:pt x="2262878" y="386081"/>
                  <a:pt x="2226528" y="402031"/>
                </a:cubicBezTo>
                <a:close/>
                <a:moveTo>
                  <a:pt x="2362260" y="406100"/>
                </a:moveTo>
                <a:cubicBezTo>
                  <a:pt x="2394783" y="401379"/>
                  <a:pt x="2427778" y="397182"/>
                  <a:pt x="2461296" y="393493"/>
                </a:cubicBezTo>
                <a:cubicBezTo>
                  <a:pt x="2493970" y="386240"/>
                  <a:pt x="2526925" y="379359"/>
                  <a:pt x="2560107" y="372770"/>
                </a:cubicBezTo>
                <a:cubicBezTo>
                  <a:pt x="2527879" y="373574"/>
                  <a:pt x="2495100" y="375007"/>
                  <a:pt x="2461820" y="377171"/>
                </a:cubicBezTo>
                <a:cubicBezTo>
                  <a:pt x="2428465" y="386479"/>
                  <a:pt x="2395290" y="396139"/>
                  <a:pt x="2362260" y="406100"/>
                </a:cubicBezTo>
                <a:close/>
                <a:moveTo>
                  <a:pt x="2398492" y="410610"/>
                </a:moveTo>
                <a:cubicBezTo>
                  <a:pt x="2438780" y="403295"/>
                  <a:pt x="2479651" y="396593"/>
                  <a:pt x="2521132" y="390481"/>
                </a:cubicBezTo>
                <a:cubicBezTo>
                  <a:pt x="2499823" y="392430"/>
                  <a:pt x="2478700" y="394584"/>
                  <a:pt x="2457745" y="396933"/>
                </a:cubicBezTo>
                <a:cubicBezTo>
                  <a:pt x="2437898" y="401361"/>
                  <a:pt x="2418157" y="405933"/>
                  <a:pt x="2398492" y="410610"/>
                </a:cubicBezTo>
                <a:close/>
                <a:moveTo>
                  <a:pt x="3159801" y="411165"/>
                </a:moveTo>
                <a:cubicBezTo>
                  <a:pt x="3134758" y="401122"/>
                  <a:pt x="3109330" y="391226"/>
                  <a:pt x="3083491" y="381593"/>
                </a:cubicBezTo>
                <a:cubicBezTo>
                  <a:pt x="3054287" y="380165"/>
                  <a:pt x="3025158" y="379012"/>
                  <a:pt x="2996133" y="378131"/>
                </a:cubicBezTo>
                <a:cubicBezTo>
                  <a:pt x="3022257" y="384971"/>
                  <a:pt x="3048891" y="392314"/>
                  <a:pt x="3076145" y="400174"/>
                </a:cubicBezTo>
                <a:cubicBezTo>
                  <a:pt x="3103911" y="403575"/>
                  <a:pt x="3131779" y="407233"/>
                  <a:pt x="3159801" y="411165"/>
                </a:cubicBezTo>
                <a:close/>
                <a:moveTo>
                  <a:pt x="3133757" y="419965"/>
                </a:moveTo>
                <a:cubicBezTo>
                  <a:pt x="3128414" y="418337"/>
                  <a:pt x="3123046" y="416700"/>
                  <a:pt x="3117704" y="415090"/>
                </a:cubicBezTo>
                <a:cubicBezTo>
                  <a:pt x="3103936" y="410950"/>
                  <a:pt x="3089962" y="406819"/>
                  <a:pt x="3075811" y="402719"/>
                </a:cubicBezTo>
                <a:cubicBezTo>
                  <a:pt x="3055005" y="400172"/>
                  <a:pt x="3034277" y="397773"/>
                  <a:pt x="3013599" y="395514"/>
                </a:cubicBezTo>
                <a:cubicBezTo>
                  <a:pt x="3020535" y="396835"/>
                  <a:pt x="3027522" y="398175"/>
                  <a:pt x="3034560" y="399547"/>
                </a:cubicBezTo>
                <a:cubicBezTo>
                  <a:pt x="3067385" y="405938"/>
                  <a:pt x="3100417" y="412735"/>
                  <a:pt x="3133757" y="419965"/>
                </a:cubicBezTo>
                <a:close/>
                <a:moveTo>
                  <a:pt x="2004030" y="420972"/>
                </a:moveTo>
                <a:lnTo>
                  <a:pt x="2025651" y="413995"/>
                </a:lnTo>
                <a:lnTo>
                  <a:pt x="2044612" y="409193"/>
                </a:lnTo>
                <a:close/>
                <a:moveTo>
                  <a:pt x="3255608" y="425564"/>
                </a:moveTo>
                <a:cubicBezTo>
                  <a:pt x="3231131" y="412744"/>
                  <a:pt x="3205959" y="399927"/>
                  <a:pt x="3180145" y="387280"/>
                </a:cubicBezTo>
                <a:cubicBezTo>
                  <a:pt x="3150427" y="385225"/>
                  <a:pt x="3120786" y="383461"/>
                  <a:pt x="3091274" y="381969"/>
                </a:cubicBezTo>
                <a:cubicBezTo>
                  <a:pt x="3117061" y="391585"/>
                  <a:pt x="3143363" y="401805"/>
                  <a:pt x="3170282" y="412648"/>
                </a:cubicBezTo>
                <a:cubicBezTo>
                  <a:pt x="3198536" y="416675"/>
                  <a:pt x="3226969" y="420981"/>
                  <a:pt x="3255608" y="425564"/>
                </a:cubicBezTo>
                <a:close/>
                <a:moveTo>
                  <a:pt x="2238222" y="427062"/>
                </a:moveTo>
                <a:cubicBezTo>
                  <a:pt x="2258983" y="423062"/>
                  <a:pt x="2279858" y="419231"/>
                  <a:pt x="2300933" y="415683"/>
                </a:cubicBezTo>
                <a:cubicBezTo>
                  <a:pt x="2315379" y="413253"/>
                  <a:pt x="2329945" y="410967"/>
                  <a:pt x="2344571" y="408749"/>
                </a:cubicBezTo>
                <a:cubicBezTo>
                  <a:pt x="2379338" y="398124"/>
                  <a:pt x="2414291" y="387892"/>
                  <a:pt x="2449421" y="377997"/>
                </a:cubicBezTo>
                <a:cubicBezTo>
                  <a:pt x="2414602" y="380442"/>
                  <a:pt x="2379244" y="383697"/>
                  <a:pt x="2343402" y="387892"/>
                </a:cubicBezTo>
                <a:cubicBezTo>
                  <a:pt x="2308320" y="400542"/>
                  <a:pt x="2273268" y="413613"/>
                  <a:pt x="2238222" y="427062"/>
                </a:cubicBezTo>
                <a:close/>
                <a:moveTo>
                  <a:pt x="2254916" y="439813"/>
                </a:moveTo>
                <a:cubicBezTo>
                  <a:pt x="2286549" y="432667"/>
                  <a:pt x="2318485" y="425896"/>
                  <a:pt x="2350811" y="419567"/>
                </a:cubicBezTo>
                <a:cubicBezTo>
                  <a:pt x="2378509" y="412650"/>
                  <a:pt x="2406392" y="405999"/>
                  <a:pt x="2434449" y="399583"/>
                </a:cubicBezTo>
                <a:cubicBezTo>
                  <a:pt x="2403246" y="403329"/>
                  <a:pt x="2372463" y="407571"/>
                  <a:pt x="2341997" y="412223"/>
                </a:cubicBezTo>
                <a:cubicBezTo>
                  <a:pt x="2312849" y="421151"/>
                  <a:pt x="2283831" y="430365"/>
                  <a:pt x="2254916" y="439813"/>
                </a:cubicBezTo>
                <a:close/>
                <a:moveTo>
                  <a:pt x="3349489" y="441464"/>
                </a:moveTo>
                <a:cubicBezTo>
                  <a:pt x="3325833" y="425941"/>
                  <a:pt x="3301508" y="410358"/>
                  <a:pt x="3276516" y="394895"/>
                </a:cubicBezTo>
                <a:cubicBezTo>
                  <a:pt x="3246465" y="392233"/>
                  <a:pt x="3216541" y="389845"/>
                  <a:pt x="3186771" y="387750"/>
                </a:cubicBezTo>
                <a:cubicBezTo>
                  <a:pt x="3211841" y="400082"/>
                  <a:pt x="3237424" y="413105"/>
                  <a:pt x="3263546" y="426844"/>
                </a:cubicBezTo>
                <a:cubicBezTo>
                  <a:pt x="3291979" y="431439"/>
                  <a:pt x="3320619" y="436309"/>
                  <a:pt x="3349489" y="441464"/>
                </a:cubicBezTo>
                <a:close/>
                <a:moveTo>
                  <a:pt x="3239503" y="444127"/>
                </a:moveTo>
                <a:cubicBezTo>
                  <a:pt x="3226790" y="438746"/>
                  <a:pt x="3214075" y="433367"/>
                  <a:pt x="3201335" y="428094"/>
                </a:cubicBezTo>
                <a:cubicBezTo>
                  <a:pt x="3190856" y="423764"/>
                  <a:pt x="3180325" y="419451"/>
                  <a:pt x="3169717" y="415159"/>
                </a:cubicBezTo>
                <a:cubicBezTo>
                  <a:pt x="3143569" y="411437"/>
                  <a:pt x="3117575" y="407951"/>
                  <a:pt x="3091684" y="404689"/>
                </a:cubicBezTo>
                <a:cubicBezTo>
                  <a:pt x="3100545" y="407287"/>
                  <a:pt x="3109432" y="409919"/>
                  <a:pt x="3118422" y="412627"/>
                </a:cubicBezTo>
                <a:cubicBezTo>
                  <a:pt x="3133860" y="417261"/>
                  <a:pt x="3149271" y="421984"/>
                  <a:pt x="3164656" y="426777"/>
                </a:cubicBezTo>
                <a:cubicBezTo>
                  <a:pt x="3189391" y="432312"/>
                  <a:pt x="3214332" y="438088"/>
                  <a:pt x="3239503" y="444127"/>
                </a:cubicBezTo>
                <a:close/>
                <a:moveTo>
                  <a:pt x="2107686" y="455680"/>
                </a:moveTo>
                <a:cubicBezTo>
                  <a:pt x="2145975" y="446215"/>
                  <a:pt x="2184710" y="437574"/>
                  <a:pt x="2223993" y="429782"/>
                </a:cubicBezTo>
                <a:cubicBezTo>
                  <a:pt x="2260037" y="415845"/>
                  <a:pt x="2296092" y="402345"/>
                  <a:pt x="2332172" y="389253"/>
                </a:cubicBezTo>
                <a:cubicBezTo>
                  <a:pt x="2293999" y="393917"/>
                  <a:pt x="2255290" y="399651"/>
                  <a:pt x="2216102" y="406611"/>
                </a:cubicBezTo>
                <a:cubicBezTo>
                  <a:pt x="2179828" y="422608"/>
                  <a:pt x="2143692" y="438970"/>
                  <a:pt x="2107686" y="455680"/>
                </a:cubicBezTo>
                <a:close/>
                <a:moveTo>
                  <a:pt x="3441906" y="458757"/>
                </a:moveTo>
                <a:cubicBezTo>
                  <a:pt x="3419250" y="440654"/>
                  <a:pt x="3395902" y="422422"/>
                  <a:pt x="3371912" y="404258"/>
                </a:cubicBezTo>
                <a:cubicBezTo>
                  <a:pt x="3341861" y="401027"/>
                  <a:pt x="3311963" y="398078"/>
                  <a:pt x="3282218" y="395406"/>
                </a:cubicBezTo>
                <a:cubicBezTo>
                  <a:pt x="3307467" y="411090"/>
                  <a:pt x="3332022" y="426885"/>
                  <a:pt x="3355910" y="442602"/>
                </a:cubicBezTo>
                <a:cubicBezTo>
                  <a:pt x="3384319" y="447710"/>
                  <a:pt x="3412983" y="453091"/>
                  <a:pt x="3441906" y="458757"/>
                </a:cubicBezTo>
                <a:close/>
                <a:moveTo>
                  <a:pt x="3334027" y="467702"/>
                </a:moveTo>
                <a:cubicBezTo>
                  <a:pt x="3317742" y="458763"/>
                  <a:pt x="3301406" y="449873"/>
                  <a:pt x="3284968" y="441096"/>
                </a:cubicBezTo>
                <a:cubicBezTo>
                  <a:pt x="3277622" y="437174"/>
                  <a:pt x="3270223" y="433244"/>
                  <a:pt x="3262749" y="429314"/>
                </a:cubicBezTo>
                <a:cubicBezTo>
                  <a:pt x="3235060" y="424840"/>
                  <a:pt x="3207577" y="420630"/>
                  <a:pt x="3180221" y="416678"/>
                </a:cubicBezTo>
                <a:cubicBezTo>
                  <a:pt x="3187542" y="419651"/>
                  <a:pt x="3194888" y="422657"/>
                  <a:pt x="3202312" y="425723"/>
                </a:cubicBezTo>
                <a:cubicBezTo>
                  <a:pt x="3219880" y="432985"/>
                  <a:pt x="3237398" y="440364"/>
                  <a:pt x="3254864" y="447829"/>
                </a:cubicBezTo>
                <a:cubicBezTo>
                  <a:pt x="3280960" y="454170"/>
                  <a:pt x="3307314" y="460784"/>
                  <a:pt x="3334027" y="467702"/>
                </a:cubicBezTo>
                <a:close/>
                <a:moveTo>
                  <a:pt x="2124913" y="471968"/>
                </a:moveTo>
                <a:cubicBezTo>
                  <a:pt x="2158741" y="462838"/>
                  <a:pt x="2192936" y="454234"/>
                  <a:pt x="2227509" y="446118"/>
                </a:cubicBezTo>
                <a:cubicBezTo>
                  <a:pt x="2259847" y="435346"/>
                  <a:pt x="2292336" y="424936"/>
                  <a:pt x="2324962" y="414819"/>
                </a:cubicBezTo>
                <a:cubicBezTo>
                  <a:pt x="2290343" y="420322"/>
                  <a:pt x="2256197" y="426440"/>
                  <a:pt x="2222451" y="433141"/>
                </a:cubicBezTo>
                <a:cubicBezTo>
                  <a:pt x="2189936" y="445736"/>
                  <a:pt x="2157425" y="458676"/>
                  <a:pt x="2124913" y="471968"/>
                </a:cubicBezTo>
                <a:close/>
                <a:moveTo>
                  <a:pt x="2156714" y="473036"/>
                </a:moveTo>
                <a:cubicBezTo>
                  <a:pt x="2204135" y="458709"/>
                  <a:pt x="2252070" y="445204"/>
                  <a:pt x="2300520" y="432467"/>
                </a:cubicBezTo>
                <a:cubicBezTo>
                  <a:pt x="2276227" y="437603"/>
                  <a:pt x="2252128" y="442977"/>
                  <a:pt x="2228220" y="448589"/>
                </a:cubicBezTo>
                <a:cubicBezTo>
                  <a:pt x="2204310" y="456554"/>
                  <a:pt x="2180476" y="464706"/>
                  <a:pt x="2156714" y="473036"/>
                </a:cubicBezTo>
                <a:close/>
                <a:moveTo>
                  <a:pt x="3309009" y="474163"/>
                </a:moveTo>
                <a:cubicBezTo>
                  <a:pt x="3290721" y="466100"/>
                  <a:pt x="3272408" y="458123"/>
                  <a:pt x="3254042" y="450274"/>
                </a:cubicBezTo>
                <a:cubicBezTo>
                  <a:pt x="3234110" y="445432"/>
                  <a:pt x="3214358" y="440765"/>
                  <a:pt x="3194733" y="436241"/>
                </a:cubicBezTo>
                <a:cubicBezTo>
                  <a:pt x="3232826" y="448381"/>
                  <a:pt x="3270865" y="461031"/>
                  <a:pt x="3309009" y="474163"/>
                </a:cubicBezTo>
                <a:close/>
                <a:moveTo>
                  <a:pt x="3424850" y="492036"/>
                </a:moveTo>
                <a:cubicBezTo>
                  <a:pt x="3406151" y="479252"/>
                  <a:pt x="3387426" y="466572"/>
                  <a:pt x="3368625" y="454086"/>
                </a:cubicBezTo>
                <a:cubicBezTo>
                  <a:pt x="3364078" y="451073"/>
                  <a:pt x="3359507" y="448057"/>
                  <a:pt x="3354935" y="445036"/>
                </a:cubicBezTo>
                <a:cubicBezTo>
                  <a:pt x="3326629" y="439948"/>
                  <a:pt x="3298530" y="435137"/>
                  <a:pt x="3270660" y="430586"/>
                </a:cubicBezTo>
                <a:cubicBezTo>
                  <a:pt x="3275823" y="433311"/>
                  <a:pt x="3280986" y="436049"/>
                  <a:pt x="3286174" y="438829"/>
                </a:cubicBezTo>
                <a:cubicBezTo>
                  <a:pt x="3305592" y="449208"/>
                  <a:pt x="3324882" y="459741"/>
                  <a:pt x="3344121" y="470345"/>
                </a:cubicBezTo>
                <a:cubicBezTo>
                  <a:pt x="3370680" y="477276"/>
                  <a:pt x="3397573" y="484502"/>
                  <a:pt x="3424850" y="492036"/>
                </a:cubicBezTo>
                <a:close/>
                <a:moveTo>
                  <a:pt x="3409156" y="509691"/>
                </a:moveTo>
                <a:cubicBezTo>
                  <a:pt x="3387246" y="497227"/>
                  <a:pt x="3365260" y="484926"/>
                  <a:pt x="3343170" y="472746"/>
                </a:cubicBezTo>
                <a:cubicBezTo>
                  <a:pt x="3318152" y="466219"/>
                  <a:pt x="3293444" y="459952"/>
                  <a:pt x="3268965" y="453931"/>
                </a:cubicBezTo>
                <a:cubicBezTo>
                  <a:pt x="3291979" y="463848"/>
                  <a:pt x="3314941" y="473924"/>
                  <a:pt x="3337828" y="484173"/>
                </a:cubicBezTo>
                <a:cubicBezTo>
                  <a:pt x="3361535" y="492482"/>
                  <a:pt x="3385294" y="500990"/>
                  <a:pt x="3409156" y="509691"/>
                </a:cubicBezTo>
                <a:close/>
                <a:moveTo>
                  <a:pt x="1990558" y="511475"/>
                </a:moveTo>
                <a:cubicBezTo>
                  <a:pt x="2028161" y="499475"/>
                  <a:pt x="2066179" y="488185"/>
                  <a:pt x="2104628" y="477533"/>
                </a:cubicBezTo>
                <a:cubicBezTo>
                  <a:pt x="2138966" y="463348"/>
                  <a:pt x="2173302" y="449560"/>
                  <a:pt x="2207641" y="436157"/>
                </a:cubicBezTo>
                <a:cubicBezTo>
                  <a:pt x="2169172" y="444027"/>
                  <a:pt x="2131240" y="452696"/>
                  <a:pt x="2093788" y="462161"/>
                </a:cubicBezTo>
                <a:cubicBezTo>
                  <a:pt x="2059258" y="478289"/>
                  <a:pt x="2024851" y="494730"/>
                  <a:pt x="1990558" y="511475"/>
                </a:cubicBezTo>
                <a:close/>
                <a:moveTo>
                  <a:pt x="3513748" y="517272"/>
                </a:moveTo>
                <a:cubicBezTo>
                  <a:pt x="3493354" y="500368"/>
                  <a:pt x="3472856" y="483619"/>
                  <a:pt x="3452283" y="467069"/>
                </a:cubicBezTo>
                <a:cubicBezTo>
                  <a:pt x="3450280" y="465462"/>
                  <a:pt x="3448250" y="463848"/>
                  <a:pt x="3446247" y="462237"/>
                </a:cubicBezTo>
                <a:cubicBezTo>
                  <a:pt x="3417683" y="456618"/>
                  <a:pt x="3389405" y="451276"/>
                  <a:pt x="3361355" y="446200"/>
                </a:cubicBezTo>
                <a:cubicBezTo>
                  <a:pt x="3364258" y="448116"/>
                  <a:pt x="3367161" y="450032"/>
                  <a:pt x="3370037" y="451946"/>
                </a:cubicBezTo>
                <a:cubicBezTo>
                  <a:pt x="3390945" y="465824"/>
                  <a:pt x="3411751" y="479918"/>
                  <a:pt x="3432530" y="494159"/>
                </a:cubicBezTo>
                <a:cubicBezTo>
                  <a:pt x="3459192" y="501562"/>
                  <a:pt x="3486265" y="509263"/>
                  <a:pt x="3513748" y="517272"/>
                </a:cubicBezTo>
                <a:close/>
                <a:moveTo>
                  <a:pt x="2009326" y="520699"/>
                </a:moveTo>
                <a:cubicBezTo>
                  <a:pt x="2038873" y="510504"/>
                  <a:pt x="2068624" y="500674"/>
                  <a:pt x="2098550" y="491134"/>
                </a:cubicBezTo>
                <a:cubicBezTo>
                  <a:pt x="2132539" y="478738"/>
                  <a:pt x="2166667" y="466718"/>
                  <a:pt x="2200953" y="455077"/>
                </a:cubicBezTo>
                <a:cubicBezTo>
                  <a:pt x="2168789" y="462921"/>
                  <a:pt x="2136983" y="471236"/>
                  <a:pt x="2105459" y="479972"/>
                </a:cubicBezTo>
                <a:cubicBezTo>
                  <a:pt x="2073424" y="493205"/>
                  <a:pt x="2041385" y="506772"/>
                  <a:pt x="2009326" y="520699"/>
                </a:cubicBezTo>
                <a:close/>
                <a:moveTo>
                  <a:pt x="3497874" y="542782"/>
                </a:moveTo>
                <a:cubicBezTo>
                  <a:pt x="3475784" y="527194"/>
                  <a:pt x="3453644" y="511760"/>
                  <a:pt x="3431426" y="496518"/>
                </a:cubicBezTo>
                <a:cubicBezTo>
                  <a:pt x="3405021" y="489193"/>
                  <a:pt x="3378976" y="482155"/>
                  <a:pt x="3353264" y="475395"/>
                </a:cubicBezTo>
                <a:cubicBezTo>
                  <a:pt x="3376767" y="488398"/>
                  <a:pt x="3400115" y="501570"/>
                  <a:pt x="3423387" y="514896"/>
                </a:cubicBezTo>
                <a:cubicBezTo>
                  <a:pt x="3448095" y="523979"/>
                  <a:pt x="3472908" y="533274"/>
                  <a:pt x="3497874" y="542782"/>
                </a:cubicBezTo>
                <a:close/>
                <a:moveTo>
                  <a:pt x="3474551" y="547485"/>
                </a:moveTo>
                <a:cubicBezTo>
                  <a:pt x="3457163" y="537311"/>
                  <a:pt x="3439748" y="527232"/>
                  <a:pt x="3422281" y="517228"/>
                </a:cubicBezTo>
                <a:cubicBezTo>
                  <a:pt x="3403352" y="510272"/>
                  <a:pt x="3384499" y="503448"/>
                  <a:pt x="3365671" y="496739"/>
                </a:cubicBezTo>
                <a:cubicBezTo>
                  <a:pt x="3402067" y="513273"/>
                  <a:pt x="3438335" y="530204"/>
                  <a:pt x="3474551" y="547485"/>
                </a:cubicBezTo>
                <a:close/>
                <a:moveTo>
                  <a:pt x="1923460" y="558813"/>
                </a:moveTo>
                <a:cubicBezTo>
                  <a:pt x="1961232" y="543363"/>
                  <a:pt x="1999149" y="528398"/>
                  <a:pt x="2037233" y="513930"/>
                </a:cubicBezTo>
                <a:cubicBezTo>
                  <a:pt x="2017561" y="520559"/>
                  <a:pt x="1997961" y="527312"/>
                  <a:pt x="1978450" y="534232"/>
                </a:cubicBezTo>
                <a:cubicBezTo>
                  <a:pt x="1960128" y="542318"/>
                  <a:pt x="1941800" y="550499"/>
                  <a:pt x="1923460" y="558813"/>
                </a:cubicBezTo>
                <a:close/>
                <a:moveTo>
                  <a:pt x="1870303" y="571637"/>
                </a:moveTo>
                <a:cubicBezTo>
                  <a:pt x="1905780" y="557872"/>
                  <a:pt x="1941508" y="544606"/>
                  <a:pt x="1977510" y="531839"/>
                </a:cubicBezTo>
                <a:cubicBezTo>
                  <a:pt x="2013263" y="516062"/>
                  <a:pt x="2048994" y="500707"/>
                  <a:pt x="2084710" y="485794"/>
                </a:cubicBezTo>
                <a:cubicBezTo>
                  <a:pt x="2047448" y="496395"/>
                  <a:pt x="2010605" y="507640"/>
                  <a:pt x="1974124" y="519522"/>
                </a:cubicBezTo>
                <a:cubicBezTo>
                  <a:pt x="1939400" y="536593"/>
                  <a:pt x="1904796" y="553971"/>
                  <a:pt x="1870303" y="571637"/>
                </a:cubicBezTo>
                <a:close/>
                <a:moveTo>
                  <a:pt x="3583484" y="575986"/>
                </a:moveTo>
                <a:cubicBezTo>
                  <a:pt x="3561985" y="557632"/>
                  <a:pt x="3540384" y="539413"/>
                  <a:pt x="3518654" y="521374"/>
                </a:cubicBezTo>
                <a:cubicBezTo>
                  <a:pt x="3491736" y="513503"/>
                  <a:pt x="3465202" y="505921"/>
                  <a:pt x="3439080" y="498632"/>
                </a:cubicBezTo>
                <a:cubicBezTo>
                  <a:pt x="3462018" y="514406"/>
                  <a:pt x="3484852" y="530381"/>
                  <a:pt x="3507634" y="546514"/>
                </a:cubicBezTo>
                <a:cubicBezTo>
                  <a:pt x="3532754" y="556120"/>
                  <a:pt x="3558029" y="565944"/>
                  <a:pt x="3583484" y="575986"/>
                </a:cubicBezTo>
                <a:close/>
                <a:moveTo>
                  <a:pt x="3567687" y="592726"/>
                </a:moveTo>
                <a:cubicBezTo>
                  <a:pt x="3547320" y="577975"/>
                  <a:pt x="3526899" y="563319"/>
                  <a:pt x="3506402" y="548795"/>
                </a:cubicBezTo>
                <a:cubicBezTo>
                  <a:pt x="3483105" y="539878"/>
                  <a:pt x="3459911" y="531149"/>
                  <a:pt x="3436820" y="522601"/>
                </a:cubicBezTo>
                <a:cubicBezTo>
                  <a:pt x="3458446" y="535065"/>
                  <a:pt x="3480023" y="547665"/>
                  <a:pt x="3501522" y="560387"/>
                </a:cubicBezTo>
                <a:cubicBezTo>
                  <a:pt x="3523585" y="571033"/>
                  <a:pt x="3545649" y="581838"/>
                  <a:pt x="3567687" y="592726"/>
                </a:cubicBezTo>
                <a:close/>
                <a:moveTo>
                  <a:pt x="1761286" y="628595"/>
                </a:moveTo>
                <a:cubicBezTo>
                  <a:pt x="1793423" y="614086"/>
                  <a:pt x="1825642" y="599920"/>
                  <a:pt x="1857964" y="586150"/>
                </a:cubicBezTo>
                <a:cubicBezTo>
                  <a:pt x="1887112" y="572521"/>
                  <a:pt x="1916232" y="559203"/>
                  <a:pt x="1945328" y="546158"/>
                </a:cubicBezTo>
                <a:cubicBezTo>
                  <a:pt x="1912522" y="558125"/>
                  <a:pt x="1879951" y="570528"/>
                  <a:pt x="1847577" y="583332"/>
                </a:cubicBezTo>
                <a:cubicBezTo>
                  <a:pt x="1818735" y="598228"/>
                  <a:pt x="1789970" y="613312"/>
                  <a:pt x="1761286" y="628595"/>
                </a:cubicBezTo>
                <a:close/>
                <a:moveTo>
                  <a:pt x="3651165" y="634434"/>
                </a:moveTo>
                <a:cubicBezTo>
                  <a:pt x="3630720" y="616564"/>
                  <a:pt x="3610145" y="598787"/>
                  <a:pt x="3589494" y="581126"/>
                </a:cubicBezTo>
                <a:cubicBezTo>
                  <a:pt x="3564837" y="571371"/>
                  <a:pt x="3540333" y="561815"/>
                  <a:pt x="3515982" y="552466"/>
                </a:cubicBezTo>
                <a:cubicBezTo>
                  <a:pt x="3537867" y="568008"/>
                  <a:pt x="3559647" y="583685"/>
                  <a:pt x="3581353" y="599475"/>
                </a:cubicBezTo>
                <a:cubicBezTo>
                  <a:pt x="3604623" y="611009"/>
                  <a:pt x="3627894" y="622654"/>
                  <a:pt x="3651165" y="634434"/>
                </a:cubicBezTo>
                <a:close/>
                <a:moveTo>
                  <a:pt x="3627638" y="636581"/>
                </a:moveTo>
                <a:cubicBezTo>
                  <a:pt x="3611815" y="624899"/>
                  <a:pt x="3595941" y="613264"/>
                  <a:pt x="3580017" y="601684"/>
                </a:cubicBezTo>
                <a:cubicBezTo>
                  <a:pt x="3562730" y="593106"/>
                  <a:pt x="3545418" y="584609"/>
                  <a:pt x="3528132" y="576178"/>
                </a:cubicBezTo>
                <a:cubicBezTo>
                  <a:pt x="3561369" y="596021"/>
                  <a:pt x="3594502" y="616176"/>
                  <a:pt x="3627638" y="636581"/>
                </a:cubicBezTo>
                <a:close/>
                <a:moveTo>
                  <a:pt x="1672669" y="676545"/>
                </a:moveTo>
                <a:cubicBezTo>
                  <a:pt x="1711116" y="657019"/>
                  <a:pt x="1749479" y="638014"/>
                  <a:pt x="1787779" y="619518"/>
                </a:cubicBezTo>
                <a:cubicBezTo>
                  <a:pt x="1767154" y="628691"/>
                  <a:pt x="1746572" y="638037"/>
                  <a:pt x="1726018" y="647515"/>
                </a:cubicBezTo>
                <a:cubicBezTo>
                  <a:pt x="1708208" y="657121"/>
                  <a:pt x="1690424" y="666799"/>
                  <a:pt x="1672669" y="676545"/>
                </a:cubicBezTo>
                <a:close/>
                <a:moveTo>
                  <a:pt x="3715790" y="691355"/>
                </a:moveTo>
                <a:cubicBezTo>
                  <a:pt x="3696962" y="674634"/>
                  <a:pt x="3678058" y="657952"/>
                  <a:pt x="3659102" y="641338"/>
                </a:cubicBezTo>
                <a:cubicBezTo>
                  <a:pt x="3637218" y="630255"/>
                  <a:pt x="3615385" y="619235"/>
                  <a:pt x="3593552" y="608366"/>
                </a:cubicBezTo>
                <a:cubicBezTo>
                  <a:pt x="3613664" y="623049"/>
                  <a:pt x="3633699" y="637816"/>
                  <a:pt x="3653682" y="652649"/>
                </a:cubicBezTo>
                <a:cubicBezTo>
                  <a:pt x="3674359" y="665456"/>
                  <a:pt x="3695061" y="678351"/>
                  <a:pt x="3715790" y="691355"/>
                </a:cubicBezTo>
                <a:close/>
                <a:moveTo>
                  <a:pt x="3771656" y="741302"/>
                </a:moveTo>
                <a:cubicBezTo>
                  <a:pt x="3756938" y="728072"/>
                  <a:pt x="3742144" y="714852"/>
                  <a:pt x="3727322" y="701648"/>
                </a:cubicBezTo>
                <a:cubicBezTo>
                  <a:pt x="3710910" y="691327"/>
                  <a:pt x="3694523" y="681052"/>
                  <a:pt x="3678135" y="670853"/>
                </a:cubicBezTo>
                <a:cubicBezTo>
                  <a:pt x="3709496" y="694255"/>
                  <a:pt x="3740653" y="717770"/>
                  <a:pt x="3771656" y="741302"/>
                </a:cubicBezTo>
                <a:close/>
                <a:moveTo>
                  <a:pt x="813354" y="1120660"/>
                </a:moveTo>
                <a:lnTo>
                  <a:pt x="811847" y="1118576"/>
                </a:lnTo>
                <a:cubicBezTo>
                  <a:pt x="843937" y="1095318"/>
                  <a:pt x="876804" y="1071340"/>
                  <a:pt x="908591" y="1048154"/>
                </a:cubicBezTo>
                <a:cubicBezTo>
                  <a:pt x="1226605" y="816181"/>
                  <a:pt x="1555446" y="576307"/>
                  <a:pt x="1920827" y="445121"/>
                </a:cubicBezTo>
                <a:lnTo>
                  <a:pt x="2004030" y="420972"/>
                </a:lnTo>
                <a:lnTo>
                  <a:pt x="1921692" y="447539"/>
                </a:lnTo>
                <a:cubicBezTo>
                  <a:pt x="1556658" y="578599"/>
                  <a:pt x="1227971" y="818360"/>
                  <a:pt x="910104" y="1050232"/>
                </a:cubicBezTo>
                <a:cubicBezTo>
                  <a:pt x="878314" y="1073418"/>
                  <a:pt x="845446" y="1097396"/>
                  <a:pt x="813354" y="1120660"/>
                </a:cubicBezTo>
                <a:close/>
                <a:moveTo>
                  <a:pt x="1459" y="1760510"/>
                </a:moveTo>
                <a:lnTo>
                  <a:pt x="0" y="1758399"/>
                </a:lnTo>
                <a:cubicBezTo>
                  <a:pt x="60574" y="1716565"/>
                  <a:pt x="122423" y="1673698"/>
                  <a:pt x="182231" y="1632238"/>
                </a:cubicBezTo>
                <a:cubicBezTo>
                  <a:pt x="617436" y="1330579"/>
                  <a:pt x="1065239" y="1020220"/>
                  <a:pt x="1532344" y="752840"/>
                </a:cubicBezTo>
                <a:cubicBezTo>
                  <a:pt x="1461157" y="791141"/>
                  <a:pt x="1389621" y="831194"/>
                  <a:pt x="1317596" y="873142"/>
                </a:cubicBezTo>
                <a:cubicBezTo>
                  <a:pt x="955382" y="1084731"/>
                  <a:pt x="605076" y="1329090"/>
                  <a:pt x="266299" y="1565401"/>
                </a:cubicBezTo>
                <a:cubicBezTo>
                  <a:pt x="216528" y="1600118"/>
                  <a:pt x="166920" y="1634723"/>
                  <a:pt x="117448" y="1669103"/>
                </a:cubicBezTo>
                <a:lnTo>
                  <a:pt x="115980" y="1666998"/>
                </a:lnTo>
                <a:cubicBezTo>
                  <a:pt x="165453" y="1632615"/>
                  <a:pt x="215065" y="1598014"/>
                  <a:pt x="264830" y="1563294"/>
                </a:cubicBezTo>
                <a:cubicBezTo>
                  <a:pt x="603644" y="1326953"/>
                  <a:pt x="953997" y="1082566"/>
                  <a:pt x="1316298" y="870922"/>
                </a:cubicBezTo>
                <a:cubicBezTo>
                  <a:pt x="1415979" y="812871"/>
                  <a:pt x="1514737" y="758394"/>
                  <a:pt x="1612902" y="707280"/>
                </a:cubicBezTo>
                <a:cubicBezTo>
                  <a:pt x="1640459" y="691880"/>
                  <a:pt x="1668090" y="676647"/>
                  <a:pt x="1695786" y="661576"/>
                </a:cubicBezTo>
                <a:cubicBezTo>
                  <a:pt x="1602718" y="705254"/>
                  <a:pt x="1510312" y="752068"/>
                  <a:pt x="1418278" y="802208"/>
                </a:cubicBezTo>
                <a:cubicBezTo>
                  <a:pt x="1052270" y="1002811"/>
                  <a:pt x="702247" y="1248605"/>
                  <a:pt x="363745" y="1486306"/>
                </a:cubicBezTo>
                <a:cubicBezTo>
                  <a:pt x="320165" y="1516907"/>
                  <a:pt x="276730" y="1547406"/>
                  <a:pt x="233427" y="1577696"/>
                </a:cubicBezTo>
                <a:lnTo>
                  <a:pt x="231958" y="1575593"/>
                </a:lnTo>
                <a:cubicBezTo>
                  <a:pt x="275256" y="1545302"/>
                  <a:pt x="318688" y="1514805"/>
                  <a:pt x="362268" y="1484204"/>
                </a:cubicBezTo>
                <a:cubicBezTo>
                  <a:pt x="700827" y="1246464"/>
                  <a:pt x="1050911" y="1000631"/>
                  <a:pt x="1417045" y="799956"/>
                </a:cubicBezTo>
                <a:cubicBezTo>
                  <a:pt x="1521464" y="743068"/>
                  <a:pt x="1626361" y="690448"/>
                  <a:pt x="1732165" y="641854"/>
                </a:cubicBezTo>
                <a:cubicBezTo>
                  <a:pt x="1748832" y="632892"/>
                  <a:pt x="1765519" y="623988"/>
                  <a:pt x="1782238" y="615154"/>
                </a:cubicBezTo>
                <a:cubicBezTo>
                  <a:pt x="1797776" y="606945"/>
                  <a:pt x="1813251" y="598852"/>
                  <a:pt x="1828687" y="590828"/>
                </a:cubicBezTo>
                <a:cubicBezTo>
                  <a:pt x="1723414" y="633108"/>
                  <a:pt x="1620328" y="679867"/>
                  <a:pt x="1518965" y="731278"/>
                </a:cubicBezTo>
                <a:cubicBezTo>
                  <a:pt x="1151308" y="919383"/>
                  <a:pt x="803691" y="1165183"/>
                  <a:pt x="467522" y="1402888"/>
                </a:cubicBezTo>
                <a:cubicBezTo>
                  <a:pt x="428013" y="1430825"/>
                  <a:pt x="388647" y="1458660"/>
                  <a:pt x="349412" y="1486289"/>
                </a:cubicBezTo>
                <a:lnTo>
                  <a:pt x="347933" y="1484189"/>
                </a:lnTo>
                <a:cubicBezTo>
                  <a:pt x="387167" y="1456564"/>
                  <a:pt x="426531" y="1428731"/>
                  <a:pt x="466038" y="1400793"/>
                </a:cubicBezTo>
                <a:cubicBezTo>
                  <a:pt x="802283" y="1163033"/>
                  <a:pt x="1149972" y="917182"/>
                  <a:pt x="1517799" y="728992"/>
                </a:cubicBezTo>
                <a:cubicBezTo>
                  <a:pt x="1626846" y="673681"/>
                  <a:pt x="1737897" y="623782"/>
                  <a:pt x="1851506" y="579019"/>
                </a:cubicBezTo>
                <a:cubicBezTo>
                  <a:pt x="1888125" y="560146"/>
                  <a:pt x="1924469" y="541792"/>
                  <a:pt x="1960570" y="523947"/>
                </a:cubicBezTo>
                <a:cubicBezTo>
                  <a:pt x="1843822" y="562589"/>
                  <a:pt x="1730748" y="607890"/>
                  <a:pt x="1619649" y="660347"/>
                </a:cubicBezTo>
                <a:cubicBezTo>
                  <a:pt x="1253791" y="833089"/>
                  <a:pt x="912222" y="1076550"/>
                  <a:pt x="581902" y="1311991"/>
                </a:cubicBezTo>
                <a:cubicBezTo>
                  <a:pt x="543644" y="1339261"/>
                  <a:pt x="504086" y="1367456"/>
                  <a:pt x="465398" y="1394883"/>
                </a:cubicBezTo>
                <a:lnTo>
                  <a:pt x="463910" y="1392792"/>
                </a:lnTo>
                <a:cubicBezTo>
                  <a:pt x="502593" y="1365368"/>
                  <a:pt x="542152" y="1337168"/>
                  <a:pt x="580410" y="1309899"/>
                </a:cubicBezTo>
                <a:cubicBezTo>
                  <a:pt x="910825" y="1074395"/>
                  <a:pt x="1252485" y="830868"/>
                  <a:pt x="1618552" y="658026"/>
                </a:cubicBezTo>
                <a:cubicBezTo>
                  <a:pt x="1735118" y="602990"/>
                  <a:pt x="1853857" y="555838"/>
                  <a:pt x="1976718" y="515978"/>
                </a:cubicBezTo>
                <a:cubicBezTo>
                  <a:pt x="2012476" y="498419"/>
                  <a:pt x="2047990" y="481369"/>
                  <a:pt x="2083305" y="464796"/>
                </a:cubicBezTo>
                <a:cubicBezTo>
                  <a:pt x="1957701" y="497119"/>
                  <a:pt x="1837444" y="538506"/>
                  <a:pt x="1720334" y="589412"/>
                </a:cubicBezTo>
                <a:cubicBezTo>
                  <a:pt x="1354463" y="748448"/>
                  <a:pt x="1016914" y="990852"/>
                  <a:pt x="690482" y="1225276"/>
                </a:cubicBezTo>
                <a:cubicBezTo>
                  <a:pt x="654650" y="1251009"/>
                  <a:pt x="617600" y="1277616"/>
                  <a:pt x="581385" y="1303476"/>
                </a:cubicBezTo>
                <a:lnTo>
                  <a:pt x="579890" y="1301385"/>
                </a:lnTo>
                <a:cubicBezTo>
                  <a:pt x="616099" y="1275531"/>
                  <a:pt x="653151" y="1248925"/>
                  <a:pt x="688982" y="1223194"/>
                </a:cubicBezTo>
                <a:cubicBezTo>
                  <a:pt x="1015527" y="988690"/>
                  <a:pt x="1353186" y="746204"/>
                  <a:pt x="1719309" y="587057"/>
                </a:cubicBezTo>
                <a:cubicBezTo>
                  <a:pt x="1842114" y="533678"/>
                  <a:pt x="1966992" y="491137"/>
                  <a:pt x="2097029" y="458386"/>
                </a:cubicBezTo>
                <a:cubicBezTo>
                  <a:pt x="2134054" y="441117"/>
                  <a:pt x="2170857" y="424383"/>
                  <a:pt x="2207472" y="408167"/>
                </a:cubicBezTo>
                <a:cubicBezTo>
                  <a:pt x="2082686" y="430865"/>
                  <a:pt x="1953168" y="466013"/>
                  <a:pt x="1821013" y="518476"/>
                </a:cubicBezTo>
                <a:cubicBezTo>
                  <a:pt x="1455455" y="663594"/>
                  <a:pt x="1122234" y="904742"/>
                  <a:pt x="799984" y="1137953"/>
                </a:cubicBezTo>
                <a:cubicBezTo>
                  <a:pt x="766274" y="1162350"/>
                  <a:pt x="731416" y="1187572"/>
                  <a:pt x="697371" y="1212067"/>
                </a:cubicBezTo>
                <a:lnTo>
                  <a:pt x="695868" y="1209978"/>
                </a:lnTo>
                <a:cubicBezTo>
                  <a:pt x="729918" y="1185487"/>
                  <a:pt x="764773" y="1160262"/>
                  <a:pt x="798480" y="1135868"/>
                </a:cubicBezTo>
                <a:cubicBezTo>
                  <a:pt x="1120858" y="902566"/>
                  <a:pt x="1454209" y="661321"/>
                  <a:pt x="1820068" y="516088"/>
                </a:cubicBezTo>
                <a:cubicBezTo>
                  <a:pt x="1949066" y="464879"/>
                  <a:pt x="2080452" y="427668"/>
                  <a:pt x="2217929" y="403536"/>
                </a:cubicBezTo>
                <a:cubicBezTo>
                  <a:pt x="2255072" y="387172"/>
                  <a:pt x="2292029" y="371329"/>
                  <a:pt x="2328822" y="356018"/>
                </a:cubicBezTo>
                <a:cubicBezTo>
                  <a:pt x="2263232" y="362653"/>
                  <a:pt x="2196289" y="373024"/>
                  <a:pt x="2128324" y="387991"/>
                </a:cubicBezTo>
                <a:lnTo>
                  <a:pt x="2044612" y="409193"/>
                </a:lnTo>
                <a:lnTo>
                  <a:pt x="2126125" y="385535"/>
                </a:lnTo>
                <a:cubicBezTo>
                  <a:pt x="2195542" y="370057"/>
                  <a:pt x="2266124" y="358931"/>
                  <a:pt x="2338410" y="352054"/>
                </a:cubicBezTo>
                <a:cubicBezTo>
                  <a:pt x="2375707" y="336615"/>
                  <a:pt x="2412844" y="321707"/>
                  <a:pt x="2449863" y="307317"/>
                </a:cubicBezTo>
                <a:cubicBezTo>
                  <a:pt x="2312772" y="309541"/>
                  <a:pt x="2169252" y="329475"/>
                  <a:pt x="2022372" y="376603"/>
                </a:cubicBezTo>
                <a:cubicBezTo>
                  <a:pt x="1658003" y="493513"/>
                  <a:pt x="1333989" y="731804"/>
                  <a:pt x="1020640" y="962250"/>
                </a:cubicBezTo>
                <a:cubicBezTo>
                  <a:pt x="990638" y="984313"/>
                  <a:pt x="959612" y="1007132"/>
                  <a:pt x="929340" y="1029250"/>
                </a:cubicBezTo>
                <a:lnTo>
                  <a:pt x="927824" y="1027175"/>
                </a:lnTo>
                <a:cubicBezTo>
                  <a:pt x="958091" y="1005059"/>
                  <a:pt x="989116" y="982243"/>
                  <a:pt x="1019118" y="960179"/>
                </a:cubicBezTo>
                <a:cubicBezTo>
                  <a:pt x="1332629" y="729614"/>
                  <a:pt x="1656819" y="491196"/>
                  <a:pt x="2021586" y="374157"/>
                </a:cubicBezTo>
                <a:cubicBezTo>
                  <a:pt x="2163166" y="328730"/>
                  <a:pt x="2307127" y="305530"/>
                  <a:pt x="2458457" y="303969"/>
                </a:cubicBezTo>
                <a:cubicBezTo>
                  <a:pt x="2496831" y="289124"/>
                  <a:pt x="2535079" y="274845"/>
                  <a:pt x="2573249" y="261090"/>
                </a:cubicBezTo>
                <a:cubicBezTo>
                  <a:pt x="2430367" y="250531"/>
                  <a:pt x="2279982" y="261334"/>
                  <a:pt x="2123046" y="305662"/>
                </a:cubicBezTo>
                <a:cubicBezTo>
                  <a:pt x="1759462" y="408358"/>
                  <a:pt x="1440253" y="645090"/>
                  <a:pt x="1131553" y="874031"/>
                </a:cubicBezTo>
                <a:cubicBezTo>
                  <a:pt x="1103212" y="895052"/>
                  <a:pt x="1073904" y="916786"/>
                  <a:pt x="1045324" y="937839"/>
                </a:cubicBezTo>
                <a:lnTo>
                  <a:pt x="1043802" y="935768"/>
                </a:lnTo>
                <a:cubicBezTo>
                  <a:pt x="1072379" y="914719"/>
                  <a:pt x="1101684" y="892986"/>
                  <a:pt x="1130025" y="871965"/>
                </a:cubicBezTo>
                <a:cubicBezTo>
                  <a:pt x="1438911" y="642889"/>
                  <a:pt x="1758313" y="406013"/>
                  <a:pt x="2122345" y="303188"/>
                </a:cubicBezTo>
                <a:cubicBezTo>
                  <a:pt x="2270290" y="261403"/>
                  <a:pt x="2420261" y="246917"/>
                  <a:pt x="2577949" y="259392"/>
                </a:cubicBezTo>
                <a:cubicBezTo>
                  <a:pt x="2600089" y="251445"/>
                  <a:pt x="2622180" y="243658"/>
                  <a:pt x="2644243" y="236067"/>
                </a:cubicBezTo>
                <a:cubicBezTo>
                  <a:pt x="2659499" y="230820"/>
                  <a:pt x="2674706" y="225687"/>
                  <a:pt x="2689912" y="220620"/>
                </a:cubicBezTo>
                <a:cubicBezTo>
                  <a:pt x="2543037" y="196100"/>
                  <a:pt x="2386543" y="195304"/>
                  <a:pt x="2223715" y="234726"/>
                </a:cubicBezTo>
                <a:cubicBezTo>
                  <a:pt x="1860191" y="323976"/>
                  <a:pt x="1545099" y="559581"/>
                  <a:pt x="1240382" y="787429"/>
                </a:cubicBezTo>
                <a:cubicBezTo>
                  <a:pt x="1213862" y="807260"/>
                  <a:pt x="1187512" y="826963"/>
                  <a:pt x="1161308" y="846432"/>
                </a:cubicBezTo>
                <a:lnTo>
                  <a:pt x="1159777" y="844369"/>
                </a:lnTo>
                <a:cubicBezTo>
                  <a:pt x="1185979" y="824905"/>
                  <a:pt x="1212328" y="805198"/>
                  <a:pt x="1238847" y="785372"/>
                </a:cubicBezTo>
                <a:cubicBezTo>
                  <a:pt x="1388682" y="673334"/>
                  <a:pt x="1543618" y="557480"/>
                  <a:pt x="1706718" y="458370"/>
                </a:cubicBezTo>
                <a:cubicBezTo>
                  <a:pt x="1891333" y="346185"/>
                  <a:pt x="2060245" y="272214"/>
                  <a:pt x="2223106" y="232229"/>
                </a:cubicBezTo>
                <a:cubicBezTo>
                  <a:pt x="2377316" y="194895"/>
                  <a:pt x="2532851" y="190335"/>
                  <a:pt x="2696154" y="218542"/>
                </a:cubicBezTo>
                <a:cubicBezTo>
                  <a:pt x="2734040" y="205966"/>
                  <a:pt x="2771719" y="193959"/>
                  <a:pt x="2809272" y="182502"/>
                </a:cubicBezTo>
                <a:cubicBezTo>
                  <a:pt x="2658267" y="142179"/>
                  <a:pt x="2495601" y="128866"/>
                  <a:pt x="2324391" y="163786"/>
                </a:cubicBezTo>
                <a:cubicBezTo>
                  <a:pt x="1962162" y="238351"/>
                  <a:pt x="1652452" y="472055"/>
                  <a:pt x="1352942" y="698067"/>
                </a:cubicBezTo>
                <a:cubicBezTo>
                  <a:pt x="1327561" y="717218"/>
                  <a:pt x="1302351" y="736243"/>
                  <a:pt x="1277296" y="755019"/>
                </a:cubicBezTo>
                <a:lnTo>
                  <a:pt x="1275754" y="752965"/>
                </a:lnTo>
                <a:cubicBezTo>
                  <a:pt x="1300808" y="734189"/>
                  <a:pt x="1326016" y="715165"/>
                  <a:pt x="1351392" y="696018"/>
                </a:cubicBezTo>
                <a:cubicBezTo>
                  <a:pt x="1498450" y="585048"/>
                  <a:pt x="1650510" y="470301"/>
                  <a:pt x="1811571" y="373641"/>
                </a:cubicBezTo>
                <a:cubicBezTo>
                  <a:pt x="1994030" y="264139"/>
                  <a:pt x="2161605" y="194670"/>
                  <a:pt x="2323876" y="161269"/>
                </a:cubicBezTo>
                <a:cubicBezTo>
                  <a:pt x="2497052" y="125951"/>
                  <a:pt x="2661478" y="139829"/>
                  <a:pt x="2813947" y="181077"/>
                </a:cubicBezTo>
                <a:cubicBezTo>
                  <a:pt x="2852090" y="169485"/>
                  <a:pt x="2890079" y="158471"/>
                  <a:pt x="2927939" y="148020"/>
                </a:cubicBezTo>
                <a:cubicBezTo>
                  <a:pt x="2773441" y="90336"/>
                  <a:pt x="2604944" y="63027"/>
                  <a:pt x="2425066" y="92842"/>
                </a:cubicBezTo>
                <a:cubicBezTo>
                  <a:pt x="2064180" y="152661"/>
                  <a:pt x="1746210" y="394888"/>
                  <a:pt x="1465670" y="608596"/>
                </a:cubicBezTo>
                <a:cubicBezTo>
                  <a:pt x="1441374" y="627106"/>
                  <a:pt x="1417250" y="645481"/>
                  <a:pt x="1393283" y="663609"/>
                </a:cubicBezTo>
                <a:lnTo>
                  <a:pt x="1391732" y="661563"/>
                </a:lnTo>
                <a:cubicBezTo>
                  <a:pt x="1415697" y="643434"/>
                  <a:pt x="1439817" y="625061"/>
                  <a:pt x="1464111" y="606552"/>
                </a:cubicBezTo>
                <a:cubicBezTo>
                  <a:pt x="1608358" y="496670"/>
                  <a:pt x="1757513" y="383045"/>
                  <a:pt x="1916507" y="288849"/>
                </a:cubicBezTo>
                <a:cubicBezTo>
                  <a:pt x="2096777" y="182048"/>
                  <a:pt x="2262991" y="117103"/>
                  <a:pt x="2424644" y="90306"/>
                </a:cubicBezTo>
                <a:cubicBezTo>
                  <a:pt x="2591434" y="62662"/>
                  <a:pt x="2757721" y="81225"/>
                  <a:pt x="2931612" y="147001"/>
                </a:cubicBezTo>
                <a:cubicBezTo>
                  <a:pt x="3144391" y="88461"/>
                  <a:pt x="3353393" y="47788"/>
                  <a:pt x="3564296" y="23690"/>
                </a:cubicBezTo>
                <a:cubicBezTo>
                  <a:pt x="3654979" y="13330"/>
                  <a:pt x="3746795" y="6013"/>
                  <a:pt x="3839580" y="1735"/>
                </a:cubicBezTo>
                <a:lnTo>
                  <a:pt x="3970699" y="0"/>
                </a:lnTo>
                <a:lnTo>
                  <a:pt x="3970699" y="1724"/>
                </a:lnTo>
                <a:lnTo>
                  <a:pt x="3797848" y="6486"/>
                </a:lnTo>
                <a:cubicBezTo>
                  <a:pt x="3720272" y="10799"/>
                  <a:pt x="3642535" y="17338"/>
                  <a:pt x="3564605" y="26243"/>
                </a:cubicBezTo>
                <a:cubicBezTo>
                  <a:pt x="3349489" y="50819"/>
                  <a:pt x="3140050" y="92581"/>
                  <a:pt x="2935464" y="148461"/>
                </a:cubicBezTo>
                <a:cubicBezTo>
                  <a:pt x="2948924" y="153602"/>
                  <a:pt x="2962408" y="158990"/>
                  <a:pt x="2975970" y="164695"/>
                </a:cubicBezTo>
                <a:cubicBezTo>
                  <a:pt x="2994593" y="172537"/>
                  <a:pt x="3013241" y="180887"/>
                  <a:pt x="3031992" y="189764"/>
                </a:cubicBezTo>
                <a:cubicBezTo>
                  <a:pt x="3226790" y="150044"/>
                  <a:pt x="3419662" y="124405"/>
                  <a:pt x="3613844" y="112289"/>
                </a:cubicBezTo>
                <a:cubicBezTo>
                  <a:pt x="3673518" y="108567"/>
                  <a:pt x="3733925" y="106127"/>
                  <a:pt x="3794957" y="104970"/>
                </a:cubicBezTo>
                <a:lnTo>
                  <a:pt x="3970699" y="105320"/>
                </a:lnTo>
                <a:lnTo>
                  <a:pt x="3970699" y="107887"/>
                </a:lnTo>
                <a:lnTo>
                  <a:pt x="3795011" y="107535"/>
                </a:lnTo>
                <a:cubicBezTo>
                  <a:pt x="3734014" y="108692"/>
                  <a:pt x="3673640" y="111130"/>
                  <a:pt x="3613999" y="114852"/>
                </a:cubicBezTo>
                <a:cubicBezTo>
                  <a:pt x="3421049" y="126891"/>
                  <a:pt x="3229384" y="152289"/>
                  <a:pt x="3035818" y="191600"/>
                </a:cubicBezTo>
                <a:cubicBezTo>
                  <a:pt x="3065305" y="205671"/>
                  <a:pt x="3094972" y="221062"/>
                  <a:pt x="3125023" y="237870"/>
                </a:cubicBezTo>
                <a:cubicBezTo>
                  <a:pt x="3304360" y="214368"/>
                  <a:pt x="3482925" y="202134"/>
                  <a:pt x="3663366" y="200893"/>
                </a:cubicBezTo>
                <a:lnTo>
                  <a:pt x="3970699" y="210775"/>
                </a:lnTo>
                <a:lnTo>
                  <a:pt x="3970699" y="213347"/>
                </a:lnTo>
                <a:lnTo>
                  <a:pt x="3663391" y="203464"/>
                </a:lnTo>
                <a:cubicBezTo>
                  <a:pt x="3484184" y="204698"/>
                  <a:pt x="3306851" y="216775"/>
                  <a:pt x="3128775" y="239972"/>
                </a:cubicBezTo>
                <a:cubicBezTo>
                  <a:pt x="3156180" y="255396"/>
                  <a:pt x="3183920" y="272017"/>
                  <a:pt x="3212098" y="289889"/>
                </a:cubicBezTo>
                <a:cubicBezTo>
                  <a:pt x="3377820" y="280703"/>
                  <a:pt x="3544031" y="280606"/>
                  <a:pt x="3712913" y="289504"/>
                </a:cubicBezTo>
                <a:lnTo>
                  <a:pt x="3970699" y="312061"/>
                </a:lnTo>
                <a:lnTo>
                  <a:pt x="3970699" y="314640"/>
                </a:lnTo>
                <a:lnTo>
                  <a:pt x="3712784" y="292069"/>
                </a:lnTo>
                <a:cubicBezTo>
                  <a:pt x="3545186" y="283238"/>
                  <a:pt x="3380286" y="283277"/>
                  <a:pt x="3215823" y="292260"/>
                </a:cubicBezTo>
                <a:cubicBezTo>
                  <a:pt x="3241584" y="308693"/>
                  <a:pt x="3267732" y="326167"/>
                  <a:pt x="3294342" y="344776"/>
                </a:cubicBezTo>
                <a:cubicBezTo>
                  <a:pt x="3447915" y="348442"/>
                  <a:pt x="3603313" y="359537"/>
                  <a:pt x="3762460" y="378118"/>
                </a:cubicBezTo>
                <a:lnTo>
                  <a:pt x="3970699" y="408710"/>
                </a:lnTo>
                <a:lnTo>
                  <a:pt x="3970699" y="411298"/>
                </a:lnTo>
                <a:lnTo>
                  <a:pt x="3762177" y="380663"/>
                </a:lnTo>
                <a:cubicBezTo>
                  <a:pt x="3604443" y="362247"/>
                  <a:pt x="3450382" y="351181"/>
                  <a:pt x="3298118" y="347426"/>
                </a:cubicBezTo>
                <a:cubicBezTo>
                  <a:pt x="3322571" y="364584"/>
                  <a:pt x="3347383" y="382667"/>
                  <a:pt x="3372709" y="401756"/>
                </a:cubicBezTo>
                <a:cubicBezTo>
                  <a:pt x="3515186" y="417085"/>
                  <a:pt x="3661053" y="438677"/>
                  <a:pt x="3812007" y="466736"/>
                </a:cubicBezTo>
                <a:lnTo>
                  <a:pt x="3970699" y="500139"/>
                </a:lnTo>
                <a:lnTo>
                  <a:pt x="3970699" y="502764"/>
                </a:lnTo>
                <a:lnTo>
                  <a:pt x="3811546" y="469263"/>
                </a:lnTo>
                <a:cubicBezTo>
                  <a:pt x="3662159" y="441491"/>
                  <a:pt x="3517730" y="420057"/>
                  <a:pt x="3376665" y="404767"/>
                </a:cubicBezTo>
                <a:cubicBezTo>
                  <a:pt x="3399807" y="422281"/>
                  <a:pt x="3423360" y="440632"/>
                  <a:pt x="3447351" y="459833"/>
                </a:cubicBezTo>
                <a:cubicBezTo>
                  <a:pt x="3578603" y="485671"/>
                  <a:pt x="3715533" y="517292"/>
                  <a:pt x="3861581" y="555360"/>
                </a:cubicBezTo>
                <a:lnTo>
                  <a:pt x="3970699" y="586055"/>
                </a:lnTo>
                <a:lnTo>
                  <a:pt x="3970699" y="588725"/>
                </a:lnTo>
                <a:lnTo>
                  <a:pt x="3860938" y="557847"/>
                </a:lnTo>
                <a:cubicBezTo>
                  <a:pt x="3716740" y="520262"/>
                  <a:pt x="3581428" y="488969"/>
                  <a:pt x="3451692" y="463322"/>
                </a:cubicBezTo>
                <a:cubicBezTo>
                  <a:pt x="3452436" y="463908"/>
                  <a:pt x="3453156" y="464480"/>
                  <a:pt x="3453901" y="465068"/>
                </a:cubicBezTo>
                <a:cubicBezTo>
                  <a:pt x="3475990" y="482851"/>
                  <a:pt x="3498003" y="500871"/>
                  <a:pt x="3519886" y="519059"/>
                </a:cubicBezTo>
                <a:cubicBezTo>
                  <a:pt x="3640506" y="554328"/>
                  <a:pt x="3769421" y="595556"/>
                  <a:pt x="3911128" y="643999"/>
                </a:cubicBezTo>
                <a:lnTo>
                  <a:pt x="3970699" y="665400"/>
                </a:lnTo>
                <a:lnTo>
                  <a:pt x="3970699" y="668124"/>
                </a:lnTo>
                <a:lnTo>
                  <a:pt x="3910306" y="646426"/>
                </a:lnTo>
                <a:cubicBezTo>
                  <a:pt x="3770834" y="598751"/>
                  <a:pt x="3643793" y="558075"/>
                  <a:pt x="3524844" y="523187"/>
                </a:cubicBezTo>
                <a:cubicBezTo>
                  <a:pt x="3546959" y="541593"/>
                  <a:pt x="3568946" y="560174"/>
                  <a:pt x="3590855" y="578899"/>
                </a:cubicBezTo>
                <a:cubicBezTo>
                  <a:pt x="3708443" y="625397"/>
                  <a:pt x="3830296" y="676540"/>
                  <a:pt x="3960701" y="732640"/>
                </a:cubicBezTo>
                <a:lnTo>
                  <a:pt x="3970699" y="736997"/>
                </a:lnTo>
                <a:lnTo>
                  <a:pt x="3970699" y="739801"/>
                </a:lnTo>
                <a:lnTo>
                  <a:pt x="3959674" y="734997"/>
                </a:lnTo>
                <a:cubicBezTo>
                  <a:pt x="3831887" y="680014"/>
                  <a:pt x="3712271" y="629788"/>
                  <a:pt x="3596866" y="584038"/>
                </a:cubicBezTo>
                <a:cubicBezTo>
                  <a:pt x="3618185" y="602314"/>
                  <a:pt x="3639427" y="620705"/>
                  <a:pt x="3660541" y="639194"/>
                </a:cubicBezTo>
                <a:lnTo>
                  <a:pt x="3970699" y="800563"/>
                </a:lnTo>
                <a:lnTo>
                  <a:pt x="3970699" y="803455"/>
                </a:lnTo>
                <a:lnTo>
                  <a:pt x="3668323" y="646020"/>
                </a:lnTo>
                <a:cubicBezTo>
                  <a:pt x="3688588" y="663818"/>
                  <a:pt x="3708778" y="681685"/>
                  <a:pt x="3728889" y="699590"/>
                </a:cubicBezTo>
                <a:cubicBezTo>
                  <a:pt x="3791485" y="738945"/>
                  <a:pt x="3854465" y="779135"/>
                  <a:pt x="3918525" y="820021"/>
                </a:cubicBezTo>
                <a:lnTo>
                  <a:pt x="3970699" y="853225"/>
                </a:lnTo>
                <a:lnTo>
                  <a:pt x="3970699" y="856266"/>
                </a:lnTo>
                <a:lnTo>
                  <a:pt x="3917164" y="822189"/>
                </a:lnTo>
                <a:cubicBezTo>
                  <a:pt x="3857497" y="784121"/>
                  <a:pt x="3798805" y="746669"/>
                  <a:pt x="3740473" y="709918"/>
                </a:cubicBezTo>
                <a:cubicBezTo>
                  <a:pt x="3759198" y="726639"/>
                  <a:pt x="3777820" y="743383"/>
                  <a:pt x="3796391" y="760128"/>
                </a:cubicBezTo>
                <a:cubicBezTo>
                  <a:pt x="3831914" y="787177"/>
                  <a:pt x="3867205" y="814206"/>
                  <a:pt x="3902240" y="841047"/>
                </a:cubicBezTo>
                <a:lnTo>
                  <a:pt x="3970699" y="893122"/>
                </a:lnTo>
                <a:lnTo>
                  <a:pt x="3970699" y="896356"/>
                </a:lnTo>
                <a:lnTo>
                  <a:pt x="3900673" y="843090"/>
                </a:lnTo>
                <a:cubicBezTo>
                  <a:pt x="3873704" y="822433"/>
                  <a:pt x="3846579" y="801662"/>
                  <a:pt x="3819327" y="780859"/>
                </a:cubicBezTo>
                <a:cubicBezTo>
                  <a:pt x="3852719" y="811069"/>
                  <a:pt x="3885879" y="841235"/>
                  <a:pt x="3918782" y="871173"/>
                </a:cubicBezTo>
                <a:lnTo>
                  <a:pt x="3970699" y="917291"/>
                </a:lnTo>
                <a:lnTo>
                  <a:pt x="3970699" y="920744"/>
                </a:lnTo>
                <a:lnTo>
                  <a:pt x="3917036" y="873077"/>
                </a:lnTo>
                <a:cubicBezTo>
                  <a:pt x="3876658" y="836318"/>
                  <a:pt x="3835895" y="799221"/>
                  <a:pt x="3794747" y="762111"/>
                </a:cubicBezTo>
                <a:cubicBezTo>
                  <a:pt x="3747640" y="726236"/>
                  <a:pt x="3700122" y="690338"/>
                  <a:pt x="3652218" y="654774"/>
                </a:cubicBezTo>
                <a:cubicBezTo>
                  <a:pt x="3601618" y="623425"/>
                  <a:pt x="3551069" y="592694"/>
                  <a:pt x="3500288" y="562658"/>
                </a:cubicBezTo>
                <a:cubicBezTo>
                  <a:pt x="3445990" y="536467"/>
                  <a:pt x="3391588" y="511074"/>
                  <a:pt x="3336853" y="486565"/>
                </a:cubicBezTo>
                <a:cubicBezTo>
                  <a:pt x="3279111" y="466327"/>
                  <a:pt x="3221678" y="447235"/>
                  <a:pt x="3163989" y="429268"/>
                </a:cubicBezTo>
                <a:cubicBezTo>
                  <a:pt x="3120170" y="419469"/>
                  <a:pt x="3076965" y="410420"/>
                  <a:pt x="3034046" y="402073"/>
                </a:cubicBezTo>
                <a:cubicBezTo>
                  <a:pt x="3016759" y="398692"/>
                  <a:pt x="2999140" y="395355"/>
                  <a:pt x="2981186" y="392086"/>
                </a:cubicBezTo>
                <a:cubicBezTo>
                  <a:pt x="2970937" y="391035"/>
                  <a:pt x="2960662" y="390013"/>
                  <a:pt x="2950413" y="389034"/>
                </a:cubicBezTo>
                <a:cubicBezTo>
                  <a:pt x="2898889" y="384075"/>
                  <a:pt x="2844436" y="379629"/>
                  <a:pt x="2787439" y="376516"/>
                </a:cubicBezTo>
                <a:cubicBezTo>
                  <a:pt x="2711513" y="377740"/>
                  <a:pt x="2637925" y="381136"/>
                  <a:pt x="2566373" y="386673"/>
                </a:cubicBezTo>
                <a:cubicBezTo>
                  <a:pt x="2492824" y="396647"/>
                  <a:pt x="2421221" y="408402"/>
                  <a:pt x="2351344" y="422081"/>
                </a:cubicBezTo>
                <a:cubicBezTo>
                  <a:pt x="2265745" y="443464"/>
                  <a:pt x="2181833" y="467283"/>
                  <a:pt x="2099387" y="493561"/>
                </a:cubicBezTo>
                <a:cubicBezTo>
                  <a:pt x="2018531" y="523043"/>
                  <a:pt x="1938455" y="554649"/>
                  <a:pt x="1858998" y="588500"/>
                </a:cubicBezTo>
                <a:cubicBezTo>
                  <a:pt x="1772775" y="628816"/>
                  <a:pt x="1686287" y="671717"/>
                  <a:pt x="1599325" y="717272"/>
                </a:cubicBezTo>
                <a:cubicBezTo>
                  <a:pt x="1111079" y="991544"/>
                  <a:pt x="643910" y="1315350"/>
                  <a:pt x="183696" y="1634349"/>
                </a:cubicBezTo>
                <a:cubicBezTo>
                  <a:pt x="123883" y="1675808"/>
                  <a:pt x="62033" y="1718677"/>
                  <a:pt x="1459" y="1760510"/>
                </a:cubicBezTo>
                <a:close/>
              </a:path>
            </a:pathLst>
          </a:custGeom>
          <a:gradFill flip="none" rotWithShape="1">
            <a:gsLst>
              <a:gs pos="0">
                <a:schemeClr val="accent1"/>
              </a:gs>
              <a:gs pos="63000">
                <a:schemeClr val="accent1">
                  <a:alpha val="0"/>
                </a:schemeClr>
              </a:gs>
            </a:gsLst>
            <a:lin ang="10800000" scaled="1"/>
            <a:tileRect/>
          </a:gradFill>
          <a:ln w="1859" cap="flat">
            <a:noFill/>
            <a:prstDash val="solid"/>
            <a:miter/>
          </a:ln>
        </p:spPr>
        <p:txBody>
          <a:bodyPr wrap="square" rtlCol="0" anchor="ctr">
            <a:noAutofit/>
          </a:bodyPr>
          <a:lstStyle/>
          <a:p>
            <a:endParaRPr lang="zh-CN" altLang="en-US"/>
          </a:p>
        </p:txBody>
      </p:sp>
      <p:sp>
        <p:nvSpPr>
          <p:cNvPr id="18" name="任意多边形: 形状 17">
            <a:extLst>
              <a:ext uri="{FF2B5EF4-FFF2-40B4-BE49-F238E27FC236}">
                <a16:creationId xmlns:a16="http://schemas.microsoft.com/office/drawing/2014/main" id="{375B7C25-84C4-45F6-A9CD-5E3B3AA83638}"/>
              </a:ext>
            </a:extLst>
          </p:cNvPr>
          <p:cNvSpPr/>
          <p:nvPr/>
        </p:nvSpPr>
        <p:spPr>
          <a:xfrm flipH="1" flipV="1">
            <a:off x="0" y="4499096"/>
            <a:ext cx="3829049" cy="1293166"/>
          </a:xfrm>
          <a:custGeom>
            <a:avLst/>
            <a:gdLst>
              <a:gd name="connsiteX0" fmla="*/ 1794137 w 12191499"/>
              <a:gd name="connsiteY0" fmla="*/ 1794137 w 12191499"/>
              <a:gd name="connsiteX1" fmla="*/ 1794137 w 12191499"/>
              <a:gd name="connsiteY1" fmla="*/ 1794137 w 12191499"/>
              <a:gd name="connsiteX2" fmla="*/ 1794137 w 12191499"/>
              <a:gd name="connsiteY2" fmla="*/ 1794137 w 12191499"/>
              <a:gd name="connsiteX3" fmla="*/ 1794137 w 12191499"/>
              <a:gd name="connsiteY3" fmla="*/ 1794137 w 12191499"/>
              <a:gd name="connsiteX4" fmla="*/ 1794137 w 12191499"/>
              <a:gd name="connsiteY4" fmla="*/ 1794137 w 12191499"/>
              <a:gd name="connsiteX5" fmla="*/ 1794137 w 12191499"/>
              <a:gd name="connsiteY5" fmla="*/ 1794137 w 12191499"/>
              <a:gd name="connsiteX6" fmla="*/ 1794137 w 12191499"/>
              <a:gd name="connsiteY6" fmla="*/ 1794137 w 12191499"/>
              <a:gd name="connsiteX7" fmla="*/ 1794137 w 12191499"/>
              <a:gd name="connsiteY7" fmla="*/ 1794137 w 12191499"/>
              <a:gd name="connsiteX8" fmla="*/ 1794137 w 12191499"/>
              <a:gd name="connsiteY8" fmla="*/ 1794137 w 12191499"/>
              <a:gd name="connsiteX9" fmla="*/ 1794137 w 12191499"/>
              <a:gd name="connsiteY9" fmla="*/ 1794137 w 12191499"/>
              <a:gd name="connsiteX10" fmla="*/ 1794137 w 12191499"/>
              <a:gd name="connsiteY10" fmla="*/ 1794137 w 12191499"/>
              <a:gd name="connsiteX11" fmla="*/ 1794137 w 12191499"/>
              <a:gd name="connsiteY11" fmla="*/ 1794137 w 12191499"/>
              <a:gd name="connsiteX12" fmla="*/ 1794137 w 12191499"/>
              <a:gd name="connsiteY12" fmla="*/ 1794137 w 12191499"/>
              <a:gd name="connsiteX13" fmla="*/ 1794137 w 12191499"/>
              <a:gd name="connsiteY13" fmla="*/ 1794137 w 12191499"/>
              <a:gd name="connsiteX14" fmla="*/ 1794137 w 12191499"/>
              <a:gd name="connsiteY14" fmla="*/ 1794137 w 12191499"/>
              <a:gd name="connsiteX15" fmla="*/ 1794137 w 12191499"/>
              <a:gd name="connsiteY15" fmla="*/ 1794137 w 12191499"/>
              <a:gd name="connsiteX16" fmla="*/ 1794137 w 12191499"/>
              <a:gd name="connsiteY16" fmla="*/ 1794137 w 12191499"/>
              <a:gd name="connsiteX17" fmla="*/ 1794137 w 12191499"/>
              <a:gd name="connsiteY17" fmla="*/ 1794137 w 12191499"/>
              <a:gd name="connsiteX18" fmla="*/ 1794137 w 12191499"/>
              <a:gd name="connsiteY18" fmla="*/ 1794137 w 12191499"/>
              <a:gd name="connsiteX19" fmla="*/ 1794137 w 12191499"/>
              <a:gd name="connsiteY19" fmla="*/ 1794137 w 12191499"/>
              <a:gd name="connsiteX20" fmla="*/ 1794137 w 12191499"/>
              <a:gd name="connsiteY20" fmla="*/ 1794137 w 12191499"/>
              <a:gd name="connsiteX21" fmla="*/ 1794137 w 12191499"/>
              <a:gd name="connsiteY21" fmla="*/ 1794137 w 12191499"/>
              <a:gd name="connsiteX22" fmla="*/ 1794137 w 12191499"/>
              <a:gd name="connsiteY22" fmla="*/ 1794137 w 12191499"/>
              <a:gd name="connsiteX23" fmla="*/ 1794137 w 12191499"/>
              <a:gd name="connsiteY23" fmla="*/ 1794137 w 12191499"/>
              <a:gd name="connsiteX24" fmla="*/ 1794137 w 12191499"/>
              <a:gd name="connsiteY24" fmla="*/ 1794137 w 12191499"/>
              <a:gd name="connsiteX25" fmla="*/ 1794137 w 12191499"/>
              <a:gd name="connsiteY25" fmla="*/ 1794137 w 12191499"/>
              <a:gd name="connsiteX26" fmla="*/ 1794137 w 12191499"/>
              <a:gd name="connsiteY26" fmla="*/ 1794137 w 12191499"/>
              <a:gd name="connsiteX27" fmla="*/ 1794137 w 12191499"/>
              <a:gd name="connsiteY27" fmla="*/ 1794137 w 12191499"/>
              <a:gd name="connsiteX28" fmla="*/ 1794137 w 12191499"/>
              <a:gd name="connsiteY28" fmla="*/ 1794137 w 12191499"/>
              <a:gd name="connsiteX29" fmla="*/ 1794137 w 12191499"/>
              <a:gd name="connsiteY29" fmla="*/ 1794137 w 12191499"/>
              <a:gd name="connsiteX30" fmla="*/ 1794137 w 12191499"/>
              <a:gd name="connsiteY30" fmla="*/ 1794137 w 12191499"/>
              <a:gd name="connsiteX31" fmla="*/ 1794137 w 12191499"/>
              <a:gd name="connsiteY31" fmla="*/ 1794137 w 12191499"/>
              <a:gd name="connsiteX32" fmla="*/ 1794137 w 12191499"/>
              <a:gd name="connsiteY32" fmla="*/ 1794137 w 12191499"/>
              <a:gd name="connsiteX33" fmla="*/ 1794137 w 12191499"/>
              <a:gd name="connsiteY33" fmla="*/ 1794137 w 12191499"/>
              <a:gd name="connsiteX34" fmla="*/ 1794137 w 12191499"/>
              <a:gd name="connsiteY34" fmla="*/ 1794137 w 12191499"/>
              <a:gd name="connsiteX35" fmla="*/ 1794137 w 12191499"/>
              <a:gd name="connsiteY35" fmla="*/ 1794137 w 12191499"/>
              <a:gd name="connsiteX36" fmla="*/ 1794137 w 12191499"/>
              <a:gd name="connsiteY36" fmla="*/ 1794137 w 12191499"/>
              <a:gd name="connsiteX37" fmla="*/ 1794137 w 12191499"/>
              <a:gd name="connsiteY37" fmla="*/ 1794137 w 12191499"/>
              <a:gd name="connsiteX38" fmla="*/ 1794137 w 12191499"/>
              <a:gd name="connsiteY38" fmla="*/ 1794137 w 12191499"/>
              <a:gd name="connsiteX39" fmla="*/ 1794137 w 12191499"/>
              <a:gd name="connsiteY39" fmla="*/ 1794137 w 12191499"/>
              <a:gd name="connsiteX40" fmla="*/ 1794137 w 12191499"/>
              <a:gd name="connsiteY40" fmla="*/ 1794137 w 12191499"/>
              <a:gd name="connsiteX41" fmla="*/ 1794137 w 12191499"/>
              <a:gd name="connsiteY41" fmla="*/ 1794137 w 12191499"/>
              <a:gd name="connsiteX42" fmla="*/ 1794137 w 12191499"/>
              <a:gd name="connsiteY42" fmla="*/ 1794137 w 12191499"/>
              <a:gd name="connsiteX43" fmla="*/ 1794137 w 12191499"/>
              <a:gd name="connsiteY43" fmla="*/ 1794137 w 12191499"/>
              <a:gd name="connsiteX44" fmla="*/ 1794137 w 12191499"/>
              <a:gd name="connsiteY44" fmla="*/ 1794137 w 12191499"/>
              <a:gd name="connsiteX45" fmla="*/ 1794137 w 12191499"/>
              <a:gd name="connsiteY45" fmla="*/ 1794137 w 12191499"/>
              <a:gd name="connsiteX46" fmla="*/ 1794137 w 12191499"/>
              <a:gd name="connsiteY46" fmla="*/ 1794137 w 12191499"/>
              <a:gd name="connsiteX47" fmla="*/ 1794137 w 12191499"/>
              <a:gd name="connsiteY47" fmla="*/ 1794137 w 12191499"/>
              <a:gd name="connsiteX48" fmla="*/ 1794137 w 12191499"/>
              <a:gd name="connsiteY48" fmla="*/ 1794137 w 12191499"/>
              <a:gd name="connsiteX49" fmla="*/ 1794137 w 12191499"/>
              <a:gd name="connsiteY49" fmla="*/ 1794137 w 12191499"/>
              <a:gd name="connsiteX50" fmla="*/ 1794137 w 12191499"/>
              <a:gd name="connsiteY50" fmla="*/ 1794137 w 12191499"/>
              <a:gd name="connsiteX51" fmla="*/ 1794137 w 12191499"/>
              <a:gd name="connsiteY51" fmla="*/ 1794137 w 12191499"/>
              <a:gd name="connsiteX52" fmla="*/ 1794137 w 12191499"/>
              <a:gd name="connsiteY52" fmla="*/ 1794137 w 12191499"/>
              <a:gd name="connsiteX53" fmla="*/ 1794137 w 12191499"/>
              <a:gd name="connsiteY53" fmla="*/ 1794137 w 12191499"/>
              <a:gd name="connsiteX54" fmla="*/ 1794137 w 12191499"/>
              <a:gd name="connsiteY54" fmla="*/ 1794137 w 12191499"/>
              <a:gd name="connsiteX55" fmla="*/ 1794137 w 12191499"/>
              <a:gd name="connsiteY55" fmla="*/ 1794137 w 12191499"/>
              <a:gd name="connsiteX56" fmla="*/ 1794137 w 12191499"/>
              <a:gd name="connsiteY56" fmla="*/ 1794137 w 12191499"/>
              <a:gd name="connsiteX57" fmla="*/ 1794137 w 12191499"/>
              <a:gd name="connsiteY57" fmla="*/ 1794137 w 12191499"/>
              <a:gd name="connsiteX58" fmla="*/ 1794137 w 12191499"/>
              <a:gd name="connsiteY58" fmla="*/ 1794137 w 12191499"/>
              <a:gd name="connsiteX59" fmla="*/ 1794137 w 12191499"/>
              <a:gd name="connsiteY59" fmla="*/ 1794137 w 12191499"/>
              <a:gd name="connsiteX60" fmla="*/ 1794137 w 12191499"/>
              <a:gd name="connsiteY60" fmla="*/ 1794137 w 12191499"/>
              <a:gd name="connsiteX61" fmla="*/ 1794137 w 12191499"/>
              <a:gd name="connsiteY61" fmla="*/ 1794137 w 12191499"/>
              <a:gd name="connsiteX62" fmla="*/ 1794137 w 12191499"/>
              <a:gd name="connsiteY62" fmla="*/ 1794137 w 12191499"/>
              <a:gd name="connsiteX63" fmla="*/ 1794137 w 12191499"/>
              <a:gd name="connsiteY63" fmla="*/ 1794137 w 12191499"/>
              <a:gd name="connsiteX64" fmla="*/ 1794137 w 12191499"/>
              <a:gd name="connsiteY64" fmla="*/ 1794137 w 12191499"/>
              <a:gd name="connsiteX65" fmla="*/ 1794137 w 12191499"/>
              <a:gd name="connsiteY65" fmla="*/ 1794137 w 12191499"/>
              <a:gd name="connsiteX66" fmla="*/ 1794137 w 12191499"/>
              <a:gd name="connsiteY66" fmla="*/ 1794137 w 12191499"/>
              <a:gd name="connsiteX67" fmla="*/ 1794137 w 12191499"/>
              <a:gd name="connsiteY67" fmla="*/ 1794137 w 12191499"/>
              <a:gd name="connsiteX68" fmla="*/ 1794137 w 12191499"/>
              <a:gd name="connsiteY68" fmla="*/ 1794137 w 12191499"/>
              <a:gd name="connsiteX69" fmla="*/ 1794137 w 12191499"/>
              <a:gd name="connsiteY69" fmla="*/ 1794137 w 12191499"/>
              <a:gd name="connsiteX70" fmla="*/ 1794137 w 12191499"/>
              <a:gd name="connsiteY70" fmla="*/ 1794137 w 12191499"/>
              <a:gd name="connsiteX71" fmla="*/ 1794137 w 12191499"/>
              <a:gd name="connsiteY71" fmla="*/ 1794137 w 12191499"/>
              <a:gd name="connsiteX72" fmla="*/ 1794137 w 12191499"/>
              <a:gd name="connsiteY72" fmla="*/ 1794137 w 12191499"/>
              <a:gd name="connsiteX73" fmla="*/ 1794137 w 12191499"/>
              <a:gd name="connsiteY73" fmla="*/ 1794137 w 12191499"/>
              <a:gd name="connsiteX74" fmla="*/ 1794137 w 12191499"/>
              <a:gd name="connsiteY74" fmla="*/ 1794137 w 12191499"/>
              <a:gd name="connsiteX75" fmla="*/ 1794137 w 12191499"/>
              <a:gd name="connsiteY75" fmla="*/ 1794137 w 12191499"/>
              <a:gd name="connsiteX76" fmla="*/ 1794137 w 12191499"/>
              <a:gd name="connsiteY76" fmla="*/ 1794137 w 12191499"/>
              <a:gd name="connsiteX77" fmla="*/ 1794137 w 12191499"/>
              <a:gd name="connsiteY77" fmla="*/ 1794137 w 12191499"/>
              <a:gd name="connsiteX78" fmla="*/ 1794137 w 12191499"/>
              <a:gd name="connsiteY78" fmla="*/ 1794137 w 12191499"/>
              <a:gd name="connsiteX79" fmla="*/ 1794137 w 12191499"/>
              <a:gd name="connsiteY79" fmla="*/ 1794137 w 12191499"/>
              <a:gd name="connsiteX80" fmla="*/ 1794137 w 12191499"/>
              <a:gd name="connsiteY80" fmla="*/ 1794137 w 12191499"/>
              <a:gd name="connsiteX81" fmla="*/ 1794137 w 12191499"/>
              <a:gd name="connsiteY81" fmla="*/ 1794137 w 12191499"/>
              <a:gd name="connsiteX82" fmla="*/ 1794137 w 12191499"/>
              <a:gd name="connsiteY82" fmla="*/ 1794137 w 12191499"/>
              <a:gd name="connsiteX83" fmla="*/ 1794137 w 12191499"/>
              <a:gd name="connsiteY83" fmla="*/ 1794137 w 12191499"/>
              <a:gd name="connsiteX84" fmla="*/ 1794137 w 12191499"/>
              <a:gd name="connsiteY84" fmla="*/ 1794137 w 12191499"/>
              <a:gd name="connsiteX85" fmla="*/ 1794137 w 12191499"/>
              <a:gd name="connsiteY85" fmla="*/ 1794137 w 12191499"/>
              <a:gd name="connsiteX86" fmla="*/ 1794137 w 12191499"/>
              <a:gd name="connsiteY86" fmla="*/ 1794137 w 12191499"/>
              <a:gd name="connsiteX87" fmla="*/ 1794137 w 12191499"/>
              <a:gd name="connsiteY87" fmla="*/ 1794137 w 12191499"/>
              <a:gd name="connsiteX88" fmla="*/ 1794137 w 12191499"/>
              <a:gd name="connsiteY88" fmla="*/ 1794137 w 12191499"/>
              <a:gd name="connsiteX89" fmla="*/ 1794137 w 12191499"/>
              <a:gd name="connsiteY89" fmla="*/ 1794137 w 12191499"/>
              <a:gd name="connsiteX90" fmla="*/ 1794137 w 12191499"/>
              <a:gd name="connsiteY90" fmla="*/ 1794137 w 12191499"/>
              <a:gd name="connsiteX91" fmla="*/ 1794137 w 12191499"/>
              <a:gd name="connsiteY91" fmla="*/ 1794137 w 12191499"/>
              <a:gd name="connsiteX92" fmla="*/ 1794137 w 12191499"/>
              <a:gd name="connsiteY92" fmla="*/ 1794137 w 12191499"/>
              <a:gd name="connsiteX93" fmla="*/ 1794137 w 12191499"/>
              <a:gd name="connsiteY93" fmla="*/ 1794137 w 12191499"/>
              <a:gd name="connsiteX94" fmla="*/ 1794137 w 12191499"/>
              <a:gd name="connsiteY94" fmla="*/ 1794137 w 12191499"/>
              <a:gd name="connsiteX95" fmla="*/ 1794137 w 12191499"/>
              <a:gd name="connsiteY95" fmla="*/ 1794137 w 12191499"/>
              <a:gd name="connsiteX96" fmla="*/ 1794137 w 12191499"/>
              <a:gd name="connsiteY96" fmla="*/ 1794137 w 12191499"/>
              <a:gd name="connsiteX97" fmla="*/ 1794137 w 12191499"/>
              <a:gd name="connsiteY97" fmla="*/ 1794137 w 12191499"/>
              <a:gd name="connsiteX98" fmla="*/ 1794137 w 12191499"/>
              <a:gd name="connsiteY98" fmla="*/ 1794137 w 12191499"/>
              <a:gd name="connsiteX99" fmla="*/ 1794137 w 12191499"/>
              <a:gd name="connsiteY99" fmla="*/ 1794137 w 12191499"/>
              <a:gd name="connsiteX100" fmla="*/ 1794137 w 12191499"/>
              <a:gd name="connsiteY100" fmla="*/ 1794137 w 12191499"/>
              <a:gd name="connsiteX101" fmla="*/ 1794137 w 12191499"/>
              <a:gd name="connsiteY101" fmla="*/ 1794137 w 12191499"/>
              <a:gd name="connsiteX102" fmla="*/ 1794137 w 12191499"/>
              <a:gd name="connsiteY102" fmla="*/ 1794137 w 12191499"/>
              <a:gd name="connsiteX103" fmla="*/ 1794137 w 12191499"/>
              <a:gd name="connsiteY103" fmla="*/ 1794137 w 12191499"/>
              <a:gd name="connsiteX104" fmla="*/ 1794137 w 12191499"/>
              <a:gd name="connsiteY104" fmla="*/ 1794137 w 12191499"/>
              <a:gd name="connsiteX105" fmla="*/ 1794137 w 12191499"/>
              <a:gd name="connsiteY105" fmla="*/ 1794137 w 12191499"/>
              <a:gd name="connsiteX106" fmla="*/ 1794137 w 12191499"/>
              <a:gd name="connsiteY106" fmla="*/ 1794137 w 12191499"/>
              <a:gd name="connsiteX107" fmla="*/ 1794137 w 12191499"/>
              <a:gd name="connsiteY107" fmla="*/ 1794137 w 12191499"/>
              <a:gd name="connsiteX108" fmla="*/ 1794137 w 12191499"/>
              <a:gd name="connsiteY108" fmla="*/ 1794137 w 12191499"/>
              <a:gd name="connsiteX109" fmla="*/ 1794137 w 12191499"/>
              <a:gd name="connsiteY109" fmla="*/ 1794137 w 12191499"/>
              <a:gd name="connsiteX110" fmla="*/ 1794137 w 12191499"/>
              <a:gd name="connsiteY110" fmla="*/ 1794137 w 12191499"/>
              <a:gd name="connsiteX111" fmla="*/ 1794137 w 12191499"/>
              <a:gd name="connsiteY111" fmla="*/ 1794137 w 12191499"/>
              <a:gd name="connsiteX112" fmla="*/ 1794137 w 12191499"/>
              <a:gd name="connsiteY112" fmla="*/ 1794137 w 12191499"/>
              <a:gd name="connsiteX113" fmla="*/ 1794137 w 12191499"/>
              <a:gd name="connsiteY113" fmla="*/ 1794137 w 12191499"/>
              <a:gd name="connsiteX114" fmla="*/ 1794137 w 12191499"/>
              <a:gd name="connsiteY114" fmla="*/ 1794137 w 12191499"/>
              <a:gd name="connsiteX115" fmla="*/ 1794137 w 12191499"/>
              <a:gd name="connsiteY115" fmla="*/ 1794137 w 12191499"/>
              <a:gd name="connsiteX116" fmla="*/ 1794137 w 12191499"/>
              <a:gd name="connsiteY116" fmla="*/ 1794137 w 12191499"/>
              <a:gd name="connsiteX117" fmla="*/ 1794137 w 12191499"/>
              <a:gd name="connsiteY117" fmla="*/ 1794137 w 12191499"/>
              <a:gd name="connsiteX118" fmla="*/ 1794137 w 12191499"/>
              <a:gd name="connsiteY118" fmla="*/ 1794137 w 12191499"/>
              <a:gd name="connsiteX119" fmla="*/ 1794137 w 12191499"/>
              <a:gd name="connsiteY119" fmla="*/ 1794137 w 12191499"/>
              <a:gd name="connsiteX120" fmla="*/ 1794137 w 12191499"/>
              <a:gd name="connsiteY120" fmla="*/ 1794137 w 12191499"/>
              <a:gd name="connsiteX121" fmla="*/ 1794137 w 12191499"/>
              <a:gd name="connsiteY121" fmla="*/ 1794137 w 12191499"/>
              <a:gd name="connsiteX122" fmla="*/ 1794137 w 12191499"/>
              <a:gd name="connsiteY122" fmla="*/ 1794137 w 12191499"/>
              <a:gd name="connsiteX123" fmla="*/ 1794137 w 12191499"/>
              <a:gd name="connsiteY123" fmla="*/ 1794137 w 12191499"/>
              <a:gd name="connsiteX124" fmla="*/ 1794137 w 12191499"/>
              <a:gd name="connsiteY124" fmla="*/ 1794137 w 12191499"/>
              <a:gd name="connsiteX125" fmla="*/ 1794137 w 12191499"/>
              <a:gd name="connsiteY125" fmla="*/ 1794137 w 12191499"/>
              <a:gd name="connsiteX126" fmla="*/ 1794137 w 12191499"/>
              <a:gd name="connsiteY126" fmla="*/ 1794137 w 12191499"/>
              <a:gd name="connsiteX127" fmla="*/ 1794137 w 12191499"/>
              <a:gd name="connsiteY127" fmla="*/ 1794137 w 12191499"/>
              <a:gd name="connsiteX128" fmla="*/ 1794137 w 12191499"/>
              <a:gd name="connsiteY128" fmla="*/ 1794137 w 12191499"/>
              <a:gd name="connsiteX129" fmla="*/ 1794137 w 12191499"/>
              <a:gd name="connsiteY129" fmla="*/ 1794137 w 12191499"/>
              <a:gd name="connsiteX130" fmla="*/ 1794137 w 12191499"/>
              <a:gd name="connsiteY130" fmla="*/ 1794137 w 12191499"/>
              <a:gd name="connsiteX131" fmla="*/ 1794137 w 12191499"/>
              <a:gd name="connsiteY131" fmla="*/ 1794137 w 12191499"/>
              <a:gd name="connsiteX132" fmla="*/ 1794137 w 12191499"/>
              <a:gd name="connsiteY132" fmla="*/ 1794137 w 12191499"/>
              <a:gd name="connsiteX133" fmla="*/ 1794137 w 12191499"/>
              <a:gd name="connsiteY133" fmla="*/ 1794137 w 12191499"/>
              <a:gd name="connsiteX134" fmla="*/ 1794137 w 12191499"/>
              <a:gd name="connsiteY134" fmla="*/ 1794137 w 12191499"/>
              <a:gd name="connsiteX135" fmla="*/ 1794137 w 12191499"/>
              <a:gd name="connsiteY135" fmla="*/ 1794137 w 12191499"/>
              <a:gd name="connsiteX136" fmla="*/ 1794137 w 12191499"/>
              <a:gd name="connsiteY136" fmla="*/ 1794137 w 12191499"/>
              <a:gd name="connsiteX137" fmla="*/ 1794137 w 12191499"/>
              <a:gd name="connsiteY137" fmla="*/ 1794137 w 12191499"/>
              <a:gd name="connsiteX138" fmla="*/ 1794137 w 12191499"/>
              <a:gd name="connsiteY138" fmla="*/ 1794137 w 12191499"/>
              <a:gd name="connsiteX139" fmla="*/ 1794137 w 12191499"/>
              <a:gd name="connsiteY139" fmla="*/ 1794137 w 12191499"/>
              <a:gd name="connsiteX140" fmla="*/ 1794137 w 12191499"/>
              <a:gd name="connsiteY140" fmla="*/ 1794137 w 12191499"/>
              <a:gd name="connsiteX141" fmla="*/ 1794137 w 12191499"/>
              <a:gd name="connsiteY141" fmla="*/ 1794137 w 12191499"/>
              <a:gd name="connsiteX142" fmla="*/ 1794137 w 12191499"/>
              <a:gd name="connsiteY142" fmla="*/ 1794137 w 12191499"/>
              <a:gd name="connsiteX143" fmla="*/ 1794137 w 12191499"/>
              <a:gd name="connsiteY143" fmla="*/ 1794137 w 12191499"/>
              <a:gd name="connsiteX144" fmla="*/ 1794137 w 12191499"/>
              <a:gd name="connsiteY144" fmla="*/ 1794137 w 12191499"/>
              <a:gd name="connsiteX145" fmla="*/ 1794137 w 12191499"/>
              <a:gd name="connsiteY145" fmla="*/ 1794137 w 12191499"/>
              <a:gd name="connsiteX146" fmla="*/ 1794137 w 12191499"/>
              <a:gd name="connsiteY146" fmla="*/ 1794137 w 12191499"/>
              <a:gd name="connsiteX147" fmla="*/ 1794137 w 12191499"/>
              <a:gd name="connsiteY147" fmla="*/ 1794137 w 12191499"/>
              <a:gd name="connsiteX148" fmla="*/ 1794137 w 12191499"/>
              <a:gd name="connsiteY148" fmla="*/ 1794137 w 12191499"/>
              <a:gd name="connsiteX149" fmla="*/ 1794137 w 12191499"/>
              <a:gd name="connsiteY149" fmla="*/ 1794137 w 12191499"/>
              <a:gd name="connsiteX150" fmla="*/ 1794137 w 12191499"/>
              <a:gd name="connsiteY150" fmla="*/ 1794137 w 12191499"/>
              <a:gd name="connsiteX151" fmla="*/ 1794137 w 12191499"/>
              <a:gd name="connsiteY151" fmla="*/ 1794137 w 12191499"/>
              <a:gd name="connsiteX152" fmla="*/ 1794137 w 12191499"/>
              <a:gd name="connsiteY152" fmla="*/ 1794137 w 12191499"/>
              <a:gd name="connsiteX153" fmla="*/ 1794137 w 12191499"/>
              <a:gd name="connsiteY153" fmla="*/ 1794137 w 12191499"/>
              <a:gd name="connsiteX154" fmla="*/ 1794137 w 12191499"/>
              <a:gd name="connsiteY154" fmla="*/ 1794137 w 12191499"/>
              <a:gd name="connsiteX155" fmla="*/ 1794137 w 12191499"/>
              <a:gd name="connsiteY155" fmla="*/ 1794137 w 12191499"/>
              <a:gd name="connsiteX156" fmla="*/ 1794137 w 12191499"/>
              <a:gd name="connsiteY156" fmla="*/ 1794137 w 12191499"/>
              <a:gd name="connsiteX157" fmla="*/ 1794137 w 12191499"/>
              <a:gd name="connsiteY157" fmla="*/ 1794137 w 12191499"/>
              <a:gd name="connsiteX158" fmla="*/ 1794137 w 12191499"/>
              <a:gd name="connsiteY158" fmla="*/ 1794137 w 12191499"/>
              <a:gd name="connsiteX159" fmla="*/ 1794137 w 12191499"/>
              <a:gd name="connsiteY159" fmla="*/ 1794137 w 12191499"/>
              <a:gd name="connsiteX160" fmla="*/ 1794137 w 12191499"/>
              <a:gd name="connsiteY160" fmla="*/ 1794137 w 12191499"/>
              <a:gd name="connsiteX161" fmla="*/ 1794137 w 12191499"/>
              <a:gd name="connsiteY161" fmla="*/ 1794137 w 12191499"/>
              <a:gd name="connsiteX162" fmla="*/ 1794137 w 12191499"/>
              <a:gd name="connsiteY162" fmla="*/ 1794137 w 12191499"/>
              <a:gd name="connsiteX163" fmla="*/ 1794137 w 12191499"/>
              <a:gd name="connsiteY163" fmla="*/ 1794137 w 12191499"/>
              <a:gd name="connsiteX164" fmla="*/ 1794137 w 12191499"/>
              <a:gd name="connsiteY164" fmla="*/ 1794137 w 12191499"/>
              <a:gd name="connsiteX165" fmla="*/ 1794137 w 12191499"/>
              <a:gd name="connsiteY165" fmla="*/ 1794137 w 12191499"/>
              <a:gd name="connsiteX166" fmla="*/ 1794137 w 12191499"/>
              <a:gd name="connsiteY166" fmla="*/ 1794137 w 12191499"/>
              <a:gd name="connsiteX167" fmla="*/ 1794137 w 12191499"/>
              <a:gd name="connsiteY167" fmla="*/ 1794137 w 12191499"/>
              <a:gd name="connsiteX168" fmla="*/ 1794137 w 12191499"/>
              <a:gd name="connsiteY168" fmla="*/ 1794137 w 12191499"/>
              <a:gd name="connsiteX169" fmla="*/ 1794137 w 12191499"/>
              <a:gd name="connsiteY169" fmla="*/ 1794137 w 12191499"/>
              <a:gd name="connsiteX170" fmla="*/ 1794137 w 12191499"/>
              <a:gd name="connsiteY170" fmla="*/ 1794137 w 12191499"/>
              <a:gd name="connsiteX171" fmla="*/ 1794137 w 12191499"/>
              <a:gd name="connsiteY171" fmla="*/ 1794137 w 12191499"/>
              <a:gd name="connsiteX172" fmla="*/ 1794137 w 12191499"/>
              <a:gd name="connsiteY172" fmla="*/ 1794137 w 12191499"/>
              <a:gd name="connsiteX173" fmla="*/ 1794137 w 12191499"/>
              <a:gd name="connsiteY173" fmla="*/ 1794137 w 12191499"/>
              <a:gd name="connsiteX174" fmla="*/ 1794137 w 12191499"/>
              <a:gd name="connsiteY174" fmla="*/ 1794137 w 12191499"/>
              <a:gd name="connsiteX175" fmla="*/ 1794137 w 12191499"/>
              <a:gd name="connsiteY175" fmla="*/ 1794137 w 12191499"/>
              <a:gd name="connsiteX176" fmla="*/ 1794137 w 12191499"/>
              <a:gd name="connsiteY176" fmla="*/ 1794137 w 12191499"/>
              <a:gd name="connsiteX177" fmla="*/ 1794137 w 12191499"/>
              <a:gd name="connsiteY177" fmla="*/ 1794137 w 12191499"/>
              <a:gd name="connsiteX178" fmla="*/ 1794137 w 12191499"/>
              <a:gd name="connsiteY178" fmla="*/ 1794137 w 12191499"/>
              <a:gd name="connsiteX179" fmla="*/ 1794137 w 12191499"/>
              <a:gd name="connsiteY179" fmla="*/ 1794137 w 12191499"/>
              <a:gd name="connsiteX180" fmla="*/ 1794137 w 12191499"/>
              <a:gd name="connsiteY180" fmla="*/ 1794137 w 12191499"/>
              <a:gd name="connsiteX181" fmla="*/ 1794137 w 12191499"/>
              <a:gd name="connsiteY181" fmla="*/ 1794137 w 12191499"/>
              <a:gd name="connsiteX182" fmla="*/ 1794137 w 12191499"/>
              <a:gd name="connsiteY182" fmla="*/ 1794137 w 12191499"/>
              <a:gd name="connsiteX183" fmla="*/ 1794137 w 12191499"/>
              <a:gd name="connsiteY183" fmla="*/ 1794137 w 12191499"/>
              <a:gd name="connsiteX184" fmla="*/ 1794137 w 12191499"/>
              <a:gd name="connsiteY184" fmla="*/ 1794137 w 12191499"/>
              <a:gd name="connsiteX185" fmla="*/ 1794137 w 12191499"/>
              <a:gd name="connsiteY185" fmla="*/ 1794137 w 12191499"/>
              <a:gd name="connsiteX186" fmla="*/ 1794137 w 12191499"/>
              <a:gd name="connsiteY186" fmla="*/ 1794137 w 12191499"/>
              <a:gd name="connsiteX187" fmla="*/ 1794137 w 12191499"/>
              <a:gd name="connsiteY187" fmla="*/ 1794137 w 12191499"/>
              <a:gd name="connsiteX188" fmla="*/ 1794137 w 12191499"/>
              <a:gd name="connsiteY188" fmla="*/ 1794137 w 12191499"/>
              <a:gd name="connsiteX189" fmla="*/ 1794137 w 12191499"/>
              <a:gd name="connsiteY189" fmla="*/ 1794137 w 12191499"/>
              <a:gd name="connsiteX190" fmla="*/ 1794137 w 12191499"/>
              <a:gd name="connsiteY190" fmla="*/ 1794137 w 12191499"/>
              <a:gd name="connsiteX191" fmla="*/ 1794137 w 12191499"/>
              <a:gd name="connsiteY191" fmla="*/ 1794137 w 12191499"/>
              <a:gd name="connsiteX192" fmla="*/ 1794137 w 12191499"/>
              <a:gd name="connsiteY192" fmla="*/ 1794137 w 12191499"/>
              <a:gd name="connsiteX193" fmla="*/ 1794137 w 12191499"/>
              <a:gd name="connsiteY193" fmla="*/ 1794137 w 12191499"/>
              <a:gd name="connsiteX194" fmla="*/ 1794137 w 12191499"/>
              <a:gd name="connsiteY194" fmla="*/ 1794137 w 12191499"/>
              <a:gd name="connsiteX195" fmla="*/ 1794137 w 12191499"/>
              <a:gd name="connsiteY195" fmla="*/ 1794137 w 12191499"/>
              <a:gd name="connsiteX196" fmla="*/ 1794137 w 12191499"/>
              <a:gd name="connsiteY196" fmla="*/ 1794137 w 12191499"/>
              <a:gd name="connsiteX197" fmla="*/ 1794137 w 12191499"/>
              <a:gd name="connsiteY197" fmla="*/ 1794137 w 12191499"/>
              <a:gd name="connsiteX198" fmla="*/ 1794137 w 12191499"/>
              <a:gd name="connsiteY198" fmla="*/ 1794137 w 12191499"/>
              <a:gd name="connsiteX199" fmla="*/ 1794137 w 12191499"/>
              <a:gd name="connsiteY199" fmla="*/ 1794137 w 12191499"/>
              <a:gd name="connsiteX200" fmla="*/ 1794137 w 12191499"/>
              <a:gd name="connsiteY200" fmla="*/ 1794137 w 12191499"/>
              <a:gd name="connsiteX201" fmla="*/ 1794137 w 12191499"/>
              <a:gd name="connsiteY201" fmla="*/ 1794137 w 12191499"/>
              <a:gd name="connsiteX202" fmla="*/ 1794137 w 12191499"/>
              <a:gd name="connsiteY202" fmla="*/ 1794137 w 12191499"/>
              <a:gd name="connsiteX203" fmla="*/ 1794137 w 12191499"/>
              <a:gd name="connsiteY203" fmla="*/ 1794137 w 12191499"/>
              <a:gd name="connsiteX204" fmla="*/ 1794137 w 12191499"/>
              <a:gd name="connsiteY204" fmla="*/ 1794137 w 12191499"/>
              <a:gd name="connsiteX205" fmla="*/ 1794137 w 12191499"/>
              <a:gd name="connsiteY205" fmla="*/ 1794137 w 12191499"/>
              <a:gd name="connsiteX206" fmla="*/ 1794137 w 12191499"/>
              <a:gd name="connsiteY206" fmla="*/ 1794137 w 12191499"/>
              <a:gd name="connsiteX207" fmla="*/ 1794137 w 12191499"/>
              <a:gd name="connsiteY207" fmla="*/ 1794137 w 12191499"/>
              <a:gd name="connsiteX208" fmla="*/ 1794137 w 12191499"/>
              <a:gd name="connsiteY208" fmla="*/ 1794137 w 12191499"/>
              <a:gd name="connsiteX209" fmla="*/ 1794137 w 12191499"/>
              <a:gd name="connsiteY209" fmla="*/ 1794137 w 12191499"/>
              <a:gd name="connsiteX210" fmla="*/ 1794137 w 12191499"/>
              <a:gd name="connsiteY210" fmla="*/ 1794137 w 12191499"/>
              <a:gd name="connsiteX211" fmla="*/ 1794137 w 12191499"/>
              <a:gd name="connsiteY211" fmla="*/ 1794137 w 12191499"/>
              <a:gd name="connsiteX212" fmla="*/ 1794137 w 12191499"/>
              <a:gd name="connsiteY212" fmla="*/ 1794137 w 12191499"/>
              <a:gd name="connsiteX213" fmla="*/ 1794137 w 12191499"/>
              <a:gd name="connsiteY213" fmla="*/ 1794137 w 12191499"/>
              <a:gd name="connsiteX214" fmla="*/ 1794137 w 12191499"/>
              <a:gd name="connsiteY214" fmla="*/ 1794137 w 12191499"/>
              <a:gd name="connsiteX215" fmla="*/ 1794137 w 12191499"/>
              <a:gd name="connsiteY215" fmla="*/ 1794137 w 12191499"/>
              <a:gd name="connsiteX216" fmla="*/ 1794137 w 12191499"/>
              <a:gd name="connsiteY216" fmla="*/ 1794137 w 12191499"/>
              <a:gd name="connsiteX217" fmla="*/ 1794137 w 12191499"/>
              <a:gd name="connsiteY217" fmla="*/ 1794137 w 12191499"/>
              <a:gd name="connsiteX218" fmla="*/ 1794137 w 12191499"/>
              <a:gd name="connsiteY218" fmla="*/ 1794137 w 12191499"/>
              <a:gd name="connsiteX219" fmla="*/ 1794137 w 12191499"/>
              <a:gd name="connsiteY219" fmla="*/ 1794137 w 12191499"/>
              <a:gd name="connsiteX220" fmla="*/ 1794137 w 12191499"/>
              <a:gd name="connsiteY220" fmla="*/ 1794137 w 12191499"/>
              <a:gd name="connsiteX221" fmla="*/ 1794137 w 12191499"/>
              <a:gd name="connsiteY221" fmla="*/ 1794137 w 12191499"/>
              <a:gd name="connsiteX222" fmla="*/ 1794137 w 12191499"/>
              <a:gd name="connsiteY222" fmla="*/ 1794137 w 12191499"/>
              <a:gd name="connsiteX223" fmla="*/ 1794137 w 12191499"/>
              <a:gd name="connsiteY223" fmla="*/ 1794137 w 12191499"/>
              <a:gd name="connsiteX224" fmla="*/ 1794137 w 12191499"/>
              <a:gd name="connsiteY224" fmla="*/ 1794137 w 12191499"/>
              <a:gd name="connsiteX225" fmla="*/ 1794137 w 12191499"/>
              <a:gd name="connsiteY225" fmla="*/ 1794137 w 12191499"/>
              <a:gd name="connsiteX226" fmla="*/ 1794137 w 12191499"/>
              <a:gd name="connsiteY226" fmla="*/ 1794137 w 12191499"/>
              <a:gd name="connsiteX227" fmla="*/ 1794137 w 12191499"/>
              <a:gd name="connsiteY227" fmla="*/ 1794137 w 12191499"/>
              <a:gd name="connsiteX228" fmla="*/ 1794137 w 12191499"/>
              <a:gd name="connsiteY228" fmla="*/ 1794137 w 12191499"/>
              <a:gd name="connsiteX229" fmla="*/ 1794137 w 12191499"/>
              <a:gd name="connsiteY229" fmla="*/ 1794137 w 12191499"/>
              <a:gd name="connsiteX230" fmla="*/ 1794137 w 12191499"/>
              <a:gd name="connsiteY230" fmla="*/ 1794137 w 12191499"/>
              <a:gd name="connsiteX231" fmla="*/ 1794137 w 12191499"/>
              <a:gd name="connsiteY231" fmla="*/ 1794137 w 12191499"/>
              <a:gd name="connsiteX232" fmla="*/ 1794137 w 12191499"/>
              <a:gd name="connsiteY232" fmla="*/ 1794137 w 12191499"/>
              <a:gd name="connsiteX233" fmla="*/ 1794137 w 12191499"/>
              <a:gd name="connsiteY233" fmla="*/ 1794137 w 12191499"/>
              <a:gd name="connsiteX234" fmla="*/ 1794137 w 12191499"/>
              <a:gd name="connsiteY234" fmla="*/ 1794137 w 12191499"/>
              <a:gd name="connsiteX235" fmla="*/ 1794137 w 12191499"/>
              <a:gd name="connsiteY235" fmla="*/ 1794137 w 12191499"/>
              <a:gd name="connsiteX236" fmla="*/ 1794137 w 12191499"/>
              <a:gd name="connsiteY236" fmla="*/ 1794137 w 12191499"/>
              <a:gd name="connsiteX237" fmla="*/ 1794137 w 12191499"/>
              <a:gd name="connsiteY237" fmla="*/ 1794137 w 12191499"/>
              <a:gd name="connsiteX238" fmla="*/ 1794137 w 12191499"/>
              <a:gd name="connsiteY238" fmla="*/ 1794137 w 12191499"/>
              <a:gd name="connsiteX239" fmla="*/ 1794137 w 12191499"/>
              <a:gd name="connsiteY239" fmla="*/ 1794137 w 12191499"/>
              <a:gd name="connsiteX240" fmla="*/ 1794137 w 12191499"/>
              <a:gd name="connsiteY240" fmla="*/ 1794137 w 12191499"/>
              <a:gd name="connsiteX241" fmla="*/ 1794137 w 12191499"/>
              <a:gd name="connsiteY241" fmla="*/ 1794137 w 12191499"/>
              <a:gd name="connsiteX242" fmla="*/ 1794137 w 12191499"/>
              <a:gd name="connsiteY242" fmla="*/ 1794137 w 12191499"/>
              <a:gd name="connsiteX243" fmla="*/ 1794137 w 12191499"/>
              <a:gd name="connsiteY243" fmla="*/ 1794137 w 12191499"/>
              <a:gd name="connsiteX244" fmla="*/ 1794137 w 12191499"/>
              <a:gd name="connsiteY244" fmla="*/ 1794137 w 12191499"/>
              <a:gd name="connsiteX245" fmla="*/ 1794137 w 12191499"/>
              <a:gd name="connsiteY245" fmla="*/ 1794137 w 12191499"/>
              <a:gd name="connsiteX246" fmla="*/ 1794137 w 12191499"/>
              <a:gd name="connsiteY246" fmla="*/ 1794137 w 12191499"/>
              <a:gd name="connsiteX247" fmla="*/ 1794137 w 12191499"/>
              <a:gd name="connsiteY247" fmla="*/ 1794137 w 12191499"/>
              <a:gd name="connsiteX248" fmla="*/ 1794137 w 12191499"/>
              <a:gd name="connsiteY248" fmla="*/ 1794137 w 12191499"/>
              <a:gd name="connsiteX249" fmla="*/ 1794137 w 12191499"/>
              <a:gd name="connsiteY249" fmla="*/ 1794137 w 12191499"/>
              <a:gd name="connsiteX250" fmla="*/ 1794137 w 12191499"/>
              <a:gd name="connsiteY250" fmla="*/ 1794137 w 12191499"/>
              <a:gd name="connsiteX251" fmla="*/ 1794137 w 12191499"/>
              <a:gd name="connsiteY251" fmla="*/ 1794137 w 12191499"/>
              <a:gd name="connsiteX252" fmla="*/ 1794137 w 12191499"/>
              <a:gd name="connsiteY252" fmla="*/ 1794137 w 12191499"/>
              <a:gd name="connsiteX253" fmla="*/ 1794137 w 12191499"/>
              <a:gd name="connsiteY253" fmla="*/ 1794137 w 12191499"/>
              <a:gd name="connsiteX254" fmla="*/ 1794137 w 12191499"/>
              <a:gd name="connsiteY254" fmla="*/ 1794137 w 12191499"/>
              <a:gd name="connsiteX255" fmla="*/ 1794137 w 12191499"/>
              <a:gd name="connsiteY255" fmla="*/ 1794137 w 12191499"/>
              <a:gd name="connsiteX256" fmla="*/ 1794137 w 12191499"/>
              <a:gd name="connsiteY256" fmla="*/ 1794137 w 12191499"/>
              <a:gd name="connsiteX257" fmla="*/ 1794137 w 12191499"/>
              <a:gd name="connsiteY257" fmla="*/ 1794137 w 12191499"/>
              <a:gd name="connsiteX258" fmla="*/ 1794137 w 12191499"/>
              <a:gd name="connsiteY258" fmla="*/ 1794137 w 12191499"/>
              <a:gd name="connsiteX259" fmla="*/ 1794137 w 12191499"/>
              <a:gd name="connsiteY259" fmla="*/ 1794137 w 12191499"/>
              <a:gd name="connsiteX260" fmla="*/ 1794137 w 12191499"/>
              <a:gd name="connsiteY260" fmla="*/ 1794137 w 12191499"/>
              <a:gd name="connsiteX261" fmla="*/ 1794137 w 12191499"/>
              <a:gd name="connsiteY261" fmla="*/ 1794137 w 12191499"/>
              <a:gd name="connsiteX262" fmla="*/ 1794137 w 12191499"/>
              <a:gd name="connsiteY262" fmla="*/ 1794137 w 12191499"/>
              <a:gd name="connsiteX263" fmla="*/ 1794137 w 12191499"/>
              <a:gd name="connsiteY263" fmla="*/ 1794137 w 12191499"/>
              <a:gd name="connsiteX264" fmla="*/ 1794137 w 12191499"/>
              <a:gd name="connsiteY264" fmla="*/ 1794137 w 12191499"/>
              <a:gd name="connsiteX265" fmla="*/ 1794137 w 12191499"/>
              <a:gd name="connsiteY265" fmla="*/ 1794137 w 12191499"/>
              <a:gd name="connsiteX266" fmla="*/ 1794137 w 12191499"/>
              <a:gd name="connsiteY266" fmla="*/ 1794137 w 12191499"/>
              <a:gd name="connsiteX267" fmla="*/ 1794137 w 12191499"/>
              <a:gd name="connsiteY267" fmla="*/ 1794137 w 12191499"/>
              <a:gd name="connsiteX268" fmla="*/ 1794137 w 12191499"/>
              <a:gd name="connsiteY268" fmla="*/ 1794137 w 12191499"/>
              <a:gd name="connsiteX269" fmla="*/ 1794137 w 12191499"/>
              <a:gd name="connsiteY269" fmla="*/ 1794137 w 12191499"/>
              <a:gd name="connsiteX270" fmla="*/ 1794137 w 12191499"/>
              <a:gd name="connsiteY270" fmla="*/ 1794137 w 12191499"/>
              <a:gd name="connsiteX271" fmla="*/ 1794137 w 12191499"/>
              <a:gd name="connsiteY271" fmla="*/ 1794137 w 12191499"/>
              <a:gd name="connsiteX272" fmla="*/ 1794137 w 12191499"/>
              <a:gd name="connsiteY272" fmla="*/ 1794137 w 12191499"/>
              <a:gd name="connsiteX273" fmla="*/ 1794137 w 12191499"/>
              <a:gd name="connsiteY273" fmla="*/ 1794137 w 12191499"/>
              <a:gd name="connsiteX274" fmla="*/ 1794137 w 12191499"/>
              <a:gd name="connsiteY274" fmla="*/ 1794137 w 12191499"/>
              <a:gd name="connsiteX275" fmla="*/ 1794137 w 12191499"/>
              <a:gd name="connsiteY275" fmla="*/ 1794137 w 12191499"/>
              <a:gd name="connsiteX276" fmla="*/ 1794137 w 12191499"/>
              <a:gd name="connsiteY276" fmla="*/ 1794137 w 12191499"/>
              <a:gd name="connsiteX277" fmla="*/ 1794137 w 12191499"/>
              <a:gd name="connsiteY277" fmla="*/ 1794137 w 12191499"/>
              <a:gd name="connsiteX278" fmla="*/ 1794137 w 12191499"/>
              <a:gd name="connsiteY278" fmla="*/ 1794137 w 12191499"/>
              <a:gd name="connsiteX279" fmla="*/ 1794137 w 12191499"/>
              <a:gd name="connsiteY279" fmla="*/ 1794137 w 12191499"/>
              <a:gd name="connsiteX280" fmla="*/ 1794137 w 12191499"/>
              <a:gd name="connsiteY280" fmla="*/ 1794137 w 12191499"/>
              <a:gd name="connsiteX281" fmla="*/ 1794137 w 12191499"/>
              <a:gd name="connsiteY281" fmla="*/ 1794137 w 12191499"/>
              <a:gd name="connsiteX282" fmla="*/ 1794137 w 12191499"/>
              <a:gd name="connsiteY282" fmla="*/ 1794137 w 12191499"/>
              <a:gd name="connsiteX283" fmla="*/ 1794137 w 12191499"/>
              <a:gd name="connsiteY283" fmla="*/ 1794137 w 12191499"/>
              <a:gd name="connsiteX284" fmla="*/ 1794137 w 12191499"/>
              <a:gd name="connsiteY284" fmla="*/ 1794137 w 12191499"/>
              <a:gd name="connsiteX285" fmla="*/ 1794137 w 12191499"/>
              <a:gd name="connsiteY285" fmla="*/ 1794137 w 12191499"/>
              <a:gd name="connsiteX286" fmla="*/ 1794137 w 12191499"/>
              <a:gd name="connsiteY286" fmla="*/ 1794137 w 12191499"/>
              <a:gd name="connsiteX287" fmla="*/ 1794137 w 12191499"/>
              <a:gd name="connsiteY287" fmla="*/ 1794137 w 12191499"/>
              <a:gd name="connsiteX288" fmla="*/ 1794137 w 12191499"/>
              <a:gd name="connsiteY288" fmla="*/ 1794137 w 12191499"/>
              <a:gd name="connsiteX289" fmla="*/ 1794137 w 12191499"/>
              <a:gd name="connsiteY289" fmla="*/ 1794137 w 12191499"/>
              <a:gd name="connsiteX290" fmla="*/ 1794137 w 12191499"/>
              <a:gd name="connsiteY290" fmla="*/ 1794137 w 12191499"/>
              <a:gd name="connsiteX291" fmla="*/ 1794137 w 12191499"/>
              <a:gd name="connsiteY291" fmla="*/ 1794137 w 12191499"/>
              <a:gd name="connsiteX292" fmla="*/ 1794137 w 12191499"/>
              <a:gd name="connsiteY292" fmla="*/ 1794137 w 12191499"/>
              <a:gd name="connsiteX293" fmla="*/ 1794137 w 12191499"/>
              <a:gd name="connsiteY293" fmla="*/ 1794137 w 12191499"/>
              <a:gd name="connsiteX294" fmla="*/ 1794137 w 12191499"/>
              <a:gd name="connsiteY294" fmla="*/ 1794137 w 12191499"/>
              <a:gd name="connsiteX295" fmla="*/ 1794137 w 12191499"/>
              <a:gd name="connsiteY295" fmla="*/ 1794137 w 12191499"/>
              <a:gd name="connsiteX296" fmla="*/ 1794137 w 12191499"/>
              <a:gd name="connsiteY296" fmla="*/ 1794137 w 12191499"/>
              <a:gd name="connsiteX297" fmla="*/ 1794137 w 12191499"/>
              <a:gd name="connsiteY297" fmla="*/ 1794137 w 12191499"/>
              <a:gd name="connsiteX298" fmla="*/ 1794137 w 12191499"/>
              <a:gd name="connsiteY298" fmla="*/ 1794137 w 12191499"/>
              <a:gd name="connsiteX299" fmla="*/ 1794137 w 12191499"/>
              <a:gd name="connsiteY299" fmla="*/ 1794137 w 12191499"/>
              <a:gd name="connsiteX300" fmla="*/ 1794137 w 12191499"/>
              <a:gd name="connsiteY300" fmla="*/ 1794137 w 12191499"/>
              <a:gd name="connsiteX301" fmla="*/ 1794137 w 12191499"/>
              <a:gd name="connsiteY301" fmla="*/ 1794137 w 12191499"/>
              <a:gd name="connsiteX302" fmla="*/ 1794137 w 12191499"/>
              <a:gd name="connsiteY302" fmla="*/ 1794137 w 12191499"/>
              <a:gd name="connsiteX303" fmla="*/ 1794137 w 12191499"/>
              <a:gd name="connsiteY303" fmla="*/ 1794137 w 12191499"/>
              <a:gd name="connsiteX304" fmla="*/ 1794137 w 12191499"/>
              <a:gd name="connsiteY304" fmla="*/ 1794137 w 12191499"/>
              <a:gd name="connsiteX305" fmla="*/ 1794137 w 12191499"/>
              <a:gd name="connsiteY305" fmla="*/ 1794137 w 12191499"/>
              <a:gd name="connsiteX306" fmla="*/ 1794137 w 12191499"/>
              <a:gd name="connsiteY306" fmla="*/ 1794137 w 12191499"/>
              <a:gd name="connsiteX307" fmla="*/ 1794137 w 12191499"/>
              <a:gd name="connsiteY307" fmla="*/ 1794137 w 12191499"/>
              <a:gd name="connsiteX308" fmla="*/ 1794137 w 12191499"/>
              <a:gd name="connsiteY308" fmla="*/ 1794137 w 12191499"/>
              <a:gd name="connsiteX309" fmla="*/ 1794137 w 12191499"/>
              <a:gd name="connsiteY309" fmla="*/ 1794137 w 12191499"/>
              <a:gd name="connsiteX310" fmla="*/ 1794137 w 12191499"/>
              <a:gd name="connsiteY310" fmla="*/ 1794137 w 12191499"/>
              <a:gd name="connsiteX311" fmla="*/ 1794137 w 12191499"/>
              <a:gd name="connsiteY311" fmla="*/ 1794137 w 12191499"/>
              <a:gd name="connsiteX312" fmla="*/ 1794137 w 12191499"/>
              <a:gd name="connsiteY312" fmla="*/ 1794137 w 12191499"/>
              <a:gd name="connsiteX313" fmla="*/ 1794137 w 12191499"/>
              <a:gd name="connsiteY313" fmla="*/ 1794137 w 12191499"/>
              <a:gd name="connsiteX314" fmla="*/ 1794137 w 12191499"/>
              <a:gd name="connsiteY314" fmla="*/ 1794137 w 12191499"/>
              <a:gd name="connsiteX315" fmla="*/ 1794137 w 12191499"/>
              <a:gd name="connsiteY315" fmla="*/ 1794137 w 12191499"/>
              <a:gd name="connsiteX316" fmla="*/ 1794137 w 12191499"/>
              <a:gd name="connsiteY316" fmla="*/ 1794137 w 12191499"/>
              <a:gd name="connsiteX317" fmla="*/ 1794137 w 12191499"/>
              <a:gd name="connsiteY317" fmla="*/ 1794137 w 12191499"/>
              <a:gd name="connsiteX318" fmla="*/ 1794137 w 12191499"/>
              <a:gd name="connsiteY318" fmla="*/ 1794137 w 12191499"/>
              <a:gd name="connsiteX319" fmla="*/ 1794137 w 12191499"/>
              <a:gd name="connsiteY319" fmla="*/ 1794137 w 12191499"/>
              <a:gd name="connsiteX320" fmla="*/ 1794137 w 12191499"/>
              <a:gd name="connsiteY320" fmla="*/ 1794137 w 12191499"/>
              <a:gd name="connsiteX321" fmla="*/ 1794137 w 12191499"/>
              <a:gd name="connsiteY321" fmla="*/ 1794137 w 12191499"/>
              <a:gd name="connsiteX322" fmla="*/ 1794137 w 12191499"/>
              <a:gd name="connsiteY322" fmla="*/ 1794137 w 12191499"/>
              <a:gd name="connsiteX323" fmla="*/ 1794137 w 12191499"/>
              <a:gd name="connsiteY323" fmla="*/ 1794137 w 12191499"/>
              <a:gd name="connsiteX324" fmla="*/ 1794137 w 12191499"/>
              <a:gd name="connsiteY324" fmla="*/ 1794137 w 12191499"/>
              <a:gd name="connsiteX325" fmla="*/ 1794137 w 12191499"/>
              <a:gd name="connsiteY325" fmla="*/ 1794137 w 12191499"/>
              <a:gd name="connsiteX326" fmla="*/ 1794137 w 12191499"/>
              <a:gd name="connsiteY326" fmla="*/ 1794137 w 12191499"/>
              <a:gd name="connsiteX327" fmla="*/ 1794137 w 12191499"/>
              <a:gd name="connsiteY327" fmla="*/ 1794137 w 12191499"/>
              <a:gd name="connsiteX328" fmla="*/ 1794137 w 12191499"/>
              <a:gd name="connsiteY328" fmla="*/ 1794137 w 12191499"/>
              <a:gd name="connsiteX329" fmla="*/ 1794137 w 12191499"/>
              <a:gd name="connsiteY329" fmla="*/ 1794137 w 12191499"/>
              <a:gd name="connsiteX330" fmla="*/ 1794137 w 12191499"/>
              <a:gd name="connsiteY330" fmla="*/ 1794137 w 12191499"/>
              <a:gd name="connsiteX331" fmla="*/ 1794137 w 12191499"/>
              <a:gd name="connsiteY331" fmla="*/ 1794137 w 12191499"/>
              <a:gd name="connsiteX332" fmla="*/ 1794137 w 12191499"/>
              <a:gd name="connsiteY332" fmla="*/ 1794137 w 12191499"/>
              <a:gd name="connsiteX333" fmla="*/ 1794137 w 12191499"/>
              <a:gd name="connsiteY333" fmla="*/ 1794137 w 12191499"/>
              <a:gd name="connsiteX334" fmla="*/ 1794137 w 12191499"/>
              <a:gd name="connsiteY334" fmla="*/ 1794137 w 12191499"/>
              <a:gd name="connsiteX335" fmla="*/ 1794137 w 12191499"/>
              <a:gd name="connsiteY335" fmla="*/ 1794137 w 12191499"/>
              <a:gd name="connsiteX336" fmla="*/ 1794137 w 12191499"/>
              <a:gd name="connsiteY336" fmla="*/ 1794137 w 12191499"/>
              <a:gd name="connsiteX337" fmla="*/ 1794137 w 12191499"/>
              <a:gd name="connsiteY337" fmla="*/ 1794137 w 12191499"/>
              <a:gd name="connsiteX338" fmla="*/ 1794137 w 12191499"/>
              <a:gd name="connsiteY338" fmla="*/ 1794137 w 12191499"/>
              <a:gd name="connsiteX339" fmla="*/ 1794137 w 12191499"/>
              <a:gd name="connsiteY339" fmla="*/ 1794137 w 12191499"/>
              <a:gd name="connsiteX340" fmla="*/ 1794137 w 12191499"/>
              <a:gd name="connsiteY340" fmla="*/ 1794137 w 12191499"/>
              <a:gd name="connsiteX341" fmla="*/ 1794137 w 12191499"/>
              <a:gd name="connsiteY341" fmla="*/ 1794137 w 12191499"/>
              <a:gd name="connsiteX342" fmla="*/ 1794137 w 12191499"/>
              <a:gd name="connsiteY342" fmla="*/ 1794137 w 12191499"/>
              <a:gd name="connsiteX343" fmla="*/ 1794137 w 12191499"/>
              <a:gd name="connsiteY343" fmla="*/ 1794137 w 12191499"/>
              <a:gd name="connsiteX344" fmla="*/ 1794137 w 12191499"/>
              <a:gd name="connsiteY344" fmla="*/ 1794137 w 12191499"/>
              <a:gd name="connsiteX345" fmla="*/ 1794137 w 12191499"/>
              <a:gd name="connsiteY345" fmla="*/ 1794137 w 12191499"/>
              <a:gd name="connsiteX346" fmla="*/ 1794137 w 12191499"/>
              <a:gd name="connsiteY346" fmla="*/ 1794137 w 12191499"/>
              <a:gd name="connsiteX347" fmla="*/ 1794137 w 12191499"/>
              <a:gd name="connsiteY347" fmla="*/ 1794137 w 12191499"/>
              <a:gd name="connsiteX348" fmla="*/ 1794137 w 12191499"/>
              <a:gd name="connsiteY348" fmla="*/ 1794137 w 12191499"/>
              <a:gd name="connsiteX349" fmla="*/ 1794137 w 12191499"/>
              <a:gd name="connsiteY349" fmla="*/ 1794137 w 12191499"/>
              <a:gd name="connsiteX350" fmla="*/ 1794137 w 12191499"/>
              <a:gd name="connsiteY350" fmla="*/ 1794137 w 12191499"/>
              <a:gd name="connsiteX351" fmla="*/ 1794137 w 12191499"/>
              <a:gd name="connsiteY351" fmla="*/ 1794137 w 12191499"/>
              <a:gd name="connsiteX352" fmla="*/ 1794137 w 12191499"/>
              <a:gd name="connsiteY352" fmla="*/ 1794137 w 12191499"/>
              <a:gd name="connsiteX353" fmla="*/ 1794137 w 12191499"/>
              <a:gd name="connsiteY353" fmla="*/ 1794137 w 12191499"/>
              <a:gd name="connsiteX354" fmla="*/ 1794137 w 12191499"/>
              <a:gd name="connsiteY354" fmla="*/ 1794137 w 12191499"/>
              <a:gd name="connsiteX355" fmla="*/ 1794137 w 12191499"/>
              <a:gd name="connsiteY355" fmla="*/ 1794137 w 12191499"/>
              <a:gd name="connsiteX356" fmla="*/ 1794137 w 12191499"/>
              <a:gd name="connsiteY356" fmla="*/ 1794137 w 12191499"/>
              <a:gd name="connsiteX357" fmla="*/ 1794137 w 12191499"/>
              <a:gd name="connsiteY357" fmla="*/ 1794137 w 12191499"/>
              <a:gd name="connsiteX358" fmla="*/ 1794137 w 12191499"/>
              <a:gd name="connsiteY358" fmla="*/ 1794137 w 12191499"/>
              <a:gd name="connsiteX359" fmla="*/ 1794137 w 12191499"/>
              <a:gd name="connsiteY359" fmla="*/ 1794137 w 12191499"/>
              <a:gd name="connsiteX360" fmla="*/ 1794137 w 12191499"/>
              <a:gd name="connsiteY360" fmla="*/ 1794137 w 12191499"/>
              <a:gd name="connsiteX361" fmla="*/ 1794137 w 12191499"/>
              <a:gd name="connsiteY361" fmla="*/ 1794137 w 12191499"/>
              <a:gd name="connsiteX362" fmla="*/ 1794137 w 12191499"/>
              <a:gd name="connsiteY362" fmla="*/ 1794137 w 12191499"/>
              <a:gd name="connsiteX363" fmla="*/ 1794137 w 12191499"/>
              <a:gd name="connsiteY363" fmla="*/ 1794137 w 12191499"/>
              <a:gd name="connsiteX364" fmla="*/ 1794137 w 12191499"/>
              <a:gd name="connsiteY364" fmla="*/ 1794137 w 12191499"/>
              <a:gd name="connsiteX365" fmla="*/ 1794137 w 12191499"/>
              <a:gd name="connsiteY365" fmla="*/ 1794137 w 12191499"/>
              <a:gd name="connsiteX366" fmla="*/ 1794137 w 12191499"/>
              <a:gd name="connsiteY366" fmla="*/ 1794137 w 12191499"/>
              <a:gd name="connsiteX367" fmla="*/ 1794137 w 12191499"/>
              <a:gd name="connsiteY367" fmla="*/ 1794137 w 12191499"/>
              <a:gd name="connsiteX368" fmla="*/ 1794137 w 12191499"/>
              <a:gd name="connsiteY368" fmla="*/ 1794137 w 12191499"/>
              <a:gd name="connsiteX369" fmla="*/ 1794137 w 12191499"/>
              <a:gd name="connsiteY369" fmla="*/ 1794137 w 12191499"/>
              <a:gd name="connsiteX370" fmla="*/ 1794137 w 12191499"/>
              <a:gd name="connsiteY370" fmla="*/ 1794137 w 12191499"/>
              <a:gd name="connsiteX371" fmla="*/ 1794137 w 12191499"/>
              <a:gd name="connsiteY371" fmla="*/ 1794137 w 12191499"/>
              <a:gd name="connsiteX372" fmla="*/ 1794137 w 12191499"/>
              <a:gd name="connsiteY372" fmla="*/ 1794137 w 12191499"/>
              <a:gd name="connsiteX373" fmla="*/ 1794137 w 12191499"/>
              <a:gd name="connsiteY373" fmla="*/ 1794137 w 12191499"/>
              <a:gd name="connsiteX374" fmla="*/ 1794137 w 12191499"/>
              <a:gd name="connsiteY374" fmla="*/ 1794137 w 12191499"/>
              <a:gd name="connsiteX375" fmla="*/ 1794137 w 12191499"/>
              <a:gd name="connsiteY375" fmla="*/ 1794137 w 12191499"/>
              <a:gd name="connsiteX376" fmla="*/ 1794137 w 12191499"/>
              <a:gd name="connsiteY376" fmla="*/ 1794137 w 12191499"/>
              <a:gd name="connsiteX377" fmla="*/ 1794137 w 12191499"/>
              <a:gd name="connsiteY377" fmla="*/ 1794137 w 12191499"/>
              <a:gd name="connsiteX378" fmla="*/ 1794137 w 12191499"/>
              <a:gd name="connsiteY378" fmla="*/ 1794137 w 12191499"/>
              <a:gd name="connsiteX379" fmla="*/ 1794137 w 12191499"/>
              <a:gd name="connsiteY379" fmla="*/ 1794137 w 12191499"/>
              <a:gd name="connsiteX380" fmla="*/ 1794137 w 12191499"/>
              <a:gd name="connsiteY380" fmla="*/ 1794137 w 12191499"/>
              <a:gd name="connsiteX381" fmla="*/ 1794137 w 12191499"/>
              <a:gd name="connsiteY381" fmla="*/ 1794137 w 12191499"/>
              <a:gd name="connsiteX382" fmla="*/ 1794137 w 12191499"/>
              <a:gd name="connsiteY382" fmla="*/ 1794137 w 12191499"/>
              <a:gd name="connsiteX383" fmla="*/ 1794137 w 12191499"/>
              <a:gd name="connsiteY383" fmla="*/ 1794137 w 12191499"/>
              <a:gd name="connsiteX384" fmla="*/ 1794137 w 12191499"/>
              <a:gd name="connsiteY384" fmla="*/ 1794137 w 12191499"/>
              <a:gd name="connsiteX385" fmla="*/ 1794137 w 12191499"/>
              <a:gd name="connsiteY385" fmla="*/ 1794137 w 12191499"/>
              <a:gd name="connsiteX386" fmla="*/ 1794137 w 12191499"/>
              <a:gd name="connsiteY386" fmla="*/ 1794137 w 12191499"/>
              <a:gd name="connsiteX387" fmla="*/ 1794137 w 12191499"/>
              <a:gd name="connsiteY387" fmla="*/ 1794137 w 12191499"/>
              <a:gd name="connsiteX388" fmla="*/ 1794137 w 12191499"/>
              <a:gd name="connsiteY388" fmla="*/ 1794137 w 12191499"/>
              <a:gd name="connsiteX389" fmla="*/ 1794137 w 12191499"/>
              <a:gd name="connsiteY389" fmla="*/ 1794137 w 12191499"/>
              <a:gd name="connsiteX390" fmla="*/ 1794137 w 12191499"/>
              <a:gd name="connsiteY390" fmla="*/ 1794137 w 12191499"/>
              <a:gd name="connsiteX391" fmla="*/ 1794137 w 12191499"/>
              <a:gd name="connsiteY391" fmla="*/ 1794137 w 12191499"/>
              <a:gd name="connsiteX392" fmla="*/ 1794137 w 12191499"/>
              <a:gd name="connsiteY392" fmla="*/ 1794137 w 12191499"/>
              <a:gd name="connsiteX393" fmla="*/ 1794137 w 12191499"/>
              <a:gd name="connsiteY393" fmla="*/ 1794137 w 12191499"/>
              <a:gd name="connsiteX394" fmla="*/ 1794137 w 12191499"/>
              <a:gd name="connsiteY394" fmla="*/ 1794137 w 12191499"/>
              <a:gd name="connsiteX395" fmla="*/ 1794137 w 12191499"/>
              <a:gd name="connsiteY395" fmla="*/ 1794137 w 12191499"/>
              <a:gd name="connsiteX396" fmla="*/ 1794137 w 12191499"/>
              <a:gd name="connsiteY396" fmla="*/ 1794137 w 12191499"/>
              <a:gd name="connsiteX397" fmla="*/ 1794137 w 12191499"/>
              <a:gd name="connsiteY397" fmla="*/ 1794137 w 12191499"/>
              <a:gd name="connsiteX398" fmla="*/ 1794137 w 12191499"/>
              <a:gd name="connsiteY398" fmla="*/ 1794137 w 12191499"/>
              <a:gd name="connsiteX399" fmla="*/ 1794137 w 12191499"/>
              <a:gd name="connsiteY399" fmla="*/ 1794137 w 12191499"/>
              <a:gd name="connsiteX400" fmla="*/ 1794137 w 12191499"/>
              <a:gd name="connsiteY400" fmla="*/ 1794137 w 12191499"/>
              <a:gd name="connsiteX401" fmla="*/ 1794137 w 12191499"/>
              <a:gd name="connsiteY401" fmla="*/ 1794137 w 12191499"/>
              <a:gd name="connsiteX402" fmla="*/ 1794137 w 12191499"/>
              <a:gd name="connsiteY402" fmla="*/ 1794137 w 12191499"/>
              <a:gd name="connsiteX403" fmla="*/ 1794137 w 12191499"/>
              <a:gd name="connsiteY403" fmla="*/ 1794137 w 12191499"/>
              <a:gd name="connsiteX404" fmla="*/ 1794137 w 12191499"/>
              <a:gd name="connsiteY404" fmla="*/ 1794137 w 12191499"/>
              <a:gd name="connsiteX405" fmla="*/ 1794137 w 12191499"/>
              <a:gd name="connsiteY405" fmla="*/ 1794137 w 12191499"/>
              <a:gd name="connsiteX406" fmla="*/ 1794137 w 12191499"/>
              <a:gd name="connsiteY406" fmla="*/ 1794137 w 12191499"/>
              <a:gd name="connsiteX407" fmla="*/ 1794137 w 12191499"/>
              <a:gd name="connsiteY407" fmla="*/ 1794137 w 12191499"/>
              <a:gd name="connsiteX408" fmla="*/ 1794137 w 12191499"/>
              <a:gd name="connsiteY408" fmla="*/ 1794137 w 12191499"/>
              <a:gd name="connsiteX409" fmla="*/ 1794137 w 12191499"/>
              <a:gd name="connsiteY409" fmla="*/ 1794137 w 12191499"/>
              <a:gd name="connsiteX410" fmla="*/ 1794137 w 12191499"/>
              <a:gd name="connsiteY410" fmla="*/ 1794137 w 12191499"/>
              <a:gd name="connsiteX411" fmla="*/ 1794137 w 12191499"/>
              <a:gd name="connsiteY411" fmla="*/ 1794137 w 12191499"/>
              <a:gd name="connsiteX412" fmla="*/ 1794137 w 12191499"/>
              <a:gd name="connsiteY412" fmla="*/ 1794137 w 12191499"/>
              <a:gd name="connsiteX413" fmla="*/ 1794137 w 12191499"/>
              <a:gd name="connsiteY413" fmla="*/ 1794137 w 12191499"/>
              <a:gd name="connsiteX414" fmla="*/ 1794137 w 12191499"/>
              <a:gd name="connsiteY414" fmla="*/ 1794137 w 12191499"/>
              <a:gd name="connsiteX415" fmla="*/ 1794137 w 12191499"/>
              <a:gd name="connsiteY415" fmla="*/ 1794137 w 12191499"/>
              <a:gd name="connsiteX416" fmla="*/ 1794137 w 12191499"/>
              <a:gd name="connsiteY416" fmla="*/ 1794137 w 12191499"/>
              <a:gd name="connsiteX417" fmla="*/ 1794137 w 12191499"/>
              <a:gd name="connsiteY417" fmla="*/ 1794137 w 12191499"/>
              <a:gd name="connsiteX418" fmla="*/ 1794137 w 12191499"/>
              <a:gd name="connsiteY418" fmla="*/ 1794137 w 12191499"/>
              <a:gd name="connsiteX419" fmla="*/ 1794137 w 12191499"/>
              <a:gd name="connsiteY419" fmla="*/ 1794137 w 12191499"/>
              <a:gd name="connsiteX420" fmla="*/ 1794137 w 12191499"/>
              <a:gd name="connsiteY420" fmla="*/ 1794137 w 12191499"/>
              <a:gd name="connsiteX421" fmla="*/ 1794137 w 12191499"/>
              <a:gd name="connsiteY421" fmla="*/ 1794137 w 12191499"/>
              <a:gd name="connsiteX422" fmla="*/ 1794137 w 12191499"/>
              <a:gd name="connsiteY422" fmla="*/ 1794137 w 12191499"/>
              <a:gd name="connsiteX423" fmla="*/ 1794137 w 12191499"/>
              <a:gd name="connsiteY423" fmla="*/ 1794137 w 12191499"/>
              <a:gd name="connsiteX424" fmla="*/ 1794137 w 12191499"/>
              <a:gd name="connsiteY424" fmla="*/ 1794137 w 12191499"/>
              <a:gd name="connsiteX425" fmla="*/ 1794137 w 12191499"/>
              <a:gd name="connsiteY425" fmla="*/ 1794137 w 12191499"/>
              <a:gd name="connsiteX426" fmla="*/ 1794137 w 12191499"/>
              <a:gd name="connsiteY426" fmla="*/ 1794137 w 12191499"/>
              <a:gd name="connsiteX427" fmla="*/ 1794137 w 12191499"/>
              <a:gd name="connsiteY427" fmla="*/ 1794137 w 12191499"/>
              <a:gd name="connsiteX428" fmla="*/ 1794137 w 12191499"/>
              <a:gd name="connsiteY428" fmla="*/ 1794137 w 12191499"/>
              <a:gd name="connsiteX429" fmla="*/ 1794137 w 12191499"/>
              <a:gd name="connsiteY429" fmla="*/ 1794137 w 12191499"/>
              <a:gd name="connsiteX430" fmla="*/ 1794137 w 12191499"/>
              <a:gd name="connsiteY430" fmla="*/ 1794137 w 12191499"/>
              <a:gd name="connsiteX431" fmla="*/ 1794137 w 12191499"/>
              <a:gd name="connsiteY431" fmla="*/ 1794137 w 12191499"/>
              <a:gd name="connsiteX432" fmla="*/ 1794137 w 12191499"/>
              <a:gd name="connsiteY432" fmla="*/ 1794137 w 12191499"/>
              <a:gd name="connsiteX433" fmla="*/ 1794137 w 12191499"/>
              <a:gd name="connsiteY433" fmla="*/ 1794137 w 12191499"/>
              <a:gd name="connsiteX434" fmla="*/ 1794137 w 12191499"/>
              <a:gd name="connsiteY434" fmla="*/ 1794137 w 12191499"/>
              <a:gd name="connsiteX435" fmla="*/ 1794137 w 12191499"/>
              <a:gd name="connsiteY435" fmla="*/ 1794137 w 12191499"/>
              <a:gd name="connsiteX436" fmla="*/ 1794137 w 12191499"/>
              <a:gd name="connsiteY436" fmla="*/ 1794137 w 12191499"/>
              <a:gd name="connsiteX437" fmla="*/ 1794137 w 12191499"/>
              <a:gd name="connsiteY437" fmla="*/ 1794137 w 12191499"/>
              <a:gd name="connsiteX438" fmla="*/ 1794137 w 12191499"/>
              <a:gd name="connsiteY438" fmla="*/ 1794137 w 12191499"/>
              <a:gd name="connsiteX439" fmla="*/ 1794137 w 12191499"/>
              <a:gd name="connsiteY439" fmla="*/ 1794137 w 12191499"/>
              <a:gd name="connsiteX440" fmla="*/ 1794137 w 12191499"/>
              <a:gd name="connsiteY440" fmla="*/ 1794137 w 12191499"/>
              <a:gd name="connsiteX441" fmla="*/ 1794137 w 12191499"/>
              <a:gd name="connsiteY441" fmla="*/ 1794137 w 12191499"/>
              <a:gd name="connsiteX442" fmla="*/ 1794137 w 12191499"/>
              <a:gd name="connsiteY442" fmla="*/ 1794137 w 12191499"/>
              <a:gd name="connsiteX443" fmla="*/ 1794137 w 12191499"/>
              <a:gd name="connsiteY443" fmla="*/ 1794137 w 12191499"/>
              <a:gd name="connsiteX444" fmla="*/ 1794137 w 12191499"/>
              <a:gd name="connsiteY444" fmla="*/ 1794137 w 12191499"/>
              <a:gd name="connsiteX445" fmla="*/ 1794137 w 12191499"/>
              <a:gd name="connsiteY445" fmla="*/ 1794137 w 12191499"/>
              <a:gd name="connsiteX446" fmla="*/ 1794137 w 12191499"/>
              <a:gd name="connsiteY446" fmla="*/ 1794137 w 12191499"/>
              <a:gd name="connsiteX447" fmla="*/ 1794137 w 12191499"/>
              <a:gd name="connsiteY447" fmla="*/ 1794137 w 12191499"/>
              <a:gd name="connsiteX448" fmla="*/ 1794137 w 12191499"/>
              <a:gd name="connsiteY448" fmla="*/ 1794137 w 12191499"/>
              <a:gd name="connsiteX449" fmla="*/ 1794137 w 12191499"/>
              <a:gd name="connsiteY449" fmla="*/ 1794137 w 12191499"/>
              <a:gd name="connsiteX450" fmla="*/ 1794137 w 12191499"/>
              <a:gd name="connsiteY450" fmla="*/ 1794137 w 12191499"/>
              <a:gd name="connsiteX451" fmla="*/ 1794137 w 12191499"/>
              <a:gd name="connsiteY451" fmla="*/ 1794137 w 12191499"/>
              <a:gd name="connsiteX452" fmla="*/ 1794137 w 12191499"/>
              <a:gd name="connsiteY452" fmla="*/ 1794137 w 12191499"/>
              <a:gd name="connsiteX453" fmla="*/ 1794137 w 12191499"/>
              <a:gd name="connsiteY453" fmla="*/ 1794137 w 12191499"/>
              <a:gd name="connsiteX454" fmla="*/ 1794137 w 12191499"/>
              <a:gd name="connsiteY454" fmla="*/ 1794137 w 12191499"/>
              <a:gd name="connsiteX455" fmla="*/ 1794137 w 12191499"/>
              <a:gd name="connsiteY455" fmla="*/ 1794137 w 12191499"/>
              <a:gd name="connsiteX456" fmla="*/ 1794137 w 12191499"/>
              <a:gd name="connsiteY456" fmla="*/ 1794137 w 12191499"/>
              <a:gd name="connsiteX457" fmla="*/ 1794137 w 12191499"/>
              <a:gd name="connsiteY457" fmla="*/ 1794137 w 12191499"/>
              <a:gd name="connsiteX458" fmla="*/ 1794137 w 12191499"/>
              <a:gd name="connsiteY458" fmla="*/ 1794137 w 12191499"/>
              <a:gd name="connsiteX459" fmla="*/ 1794137 w 12191499"/>
              <a:gd name="connsiteY459" fmla="*/ 1794137 w 12191499"/>
              <a:gd name="connsiteX460" fmla="*/ 1794137 w 12191499"/>
              <a:gd name="connsiteY460" fmla="*/ 1794137 w 12191499"/>
              <a:gd name="connsiteX461" fmla="*/ 1794137 w 12191499"/>
              <a:gd name="connsiteY461" fmla="*/ 1794137 w 12191499"/>
              <a:gd name="connsiteX462" fmla="*/ 1794137 w 12191499"/>
              <a:gd name="connsiteY462" fmla="*/ 1794137 w 12191499"/>
              <a:gd name="connsiteX463" fmla="*/ 1794137 w 12191499"/>
              <a:gd name="connsiteY463" fmla="*/ 1794137 w 12191499"/>
              <a:gd name="connsiteX464" fmla="*/ 1794137 w 12191499"/>
              <a:gd name="connsiteY464" fmla="*/ 1794137 w 12191499"/>
              <a:gd name="connsiteX465" fmla="*/ 1794137 w 12191499"/>
              <a:gd name="connsiteY465" fmla="*/ 1794137 w 12191499"/>
              <a:gd name="connsiteX466" fmla="*/ 1794137 w 12191499"/>
              <a:gd name="connsiteY466" fmla="*/ 1794137 w 12191499"/>
              <a:gd name="connsiteX467" fmla="*/ 1794137 w 12191499"/>
              <a:gd name="connsiteY467" fmla="*/ 1794137 w 12191499"/>
              <a:gd name="connsiteX468" fmla="*/ 1794137 w 12191499"/>
              <a:gd name="connsiteY468" fmla="*/ 1794137 w 12191499"/>
              <a:gd name="connsiteX469" fmla="*/ 1794137 w 12191499"/>
              <a:gd name="connsiteY469" fmla="*/ 1794137 w 12191499"/>
              <a:gd name="connsiteX470" fmla="*/ 1794137 w 12191499"/>
              <a:gd name="connsiteY470" fmla="*/ 1794137 w 12191499"/>
              <a:gd name="connsiteX471" fmla="*/ 1794137 w 12191499"/>
              <a:gd name="connsiteY471" fmla="*/ 1794137 w 12191499"/>
              <a:gd name="connsiteX472" fmla="*/ 1794137 w 12191499"/>
              <a:gd name="connsiteY472" fmla="*/ 1794137 w 12191499"/>
              <a:gd name="connsiteX473" fmla="*/ 1794137 w 12191499"/>
              <a:gd name="connsiteY473" fmla="*/ 1794137 w 12191499"/>
              <a:gd name="connsiteX474" fmla="*/ 1794137 w 12191499"/>
              <a:gd name="connsiteY474" fmla="*/ 1794137 w 12191499"/>
              <a:gd name="connsiteX475" fmla="*/ 1794137 w 12191499"/>
              <a:gd name="connsiteY475" fmla="*/ 1794137 w 12191499"/>
              <a:gd name="connsiteX476" fmla="*/ 1794137 w 12191499"/>
              <a:gd name="connsiteY476" fmla="*/ 1794137 w 12191499"/>
              <a:gd name="connsiteX477" fmla="*/ 1794137 w 12191499"/>
              <a:gd name="connsiteY477" fmla="*/ 1794137 w 12191499"/>
              <a:gd name="connsiteX478" fmla="*/ 1794137 w 12191499"/>
              <a:gd name="connsiteY478" fmla="*/ 1794137 w 12191499"/>
              <a:gd name="connsiteX479" fmla="*/ 1794137 w 12191499"/>
              <a:gd name="connsiteY479" fmla="*/ 1794137 w 12191499"/>
              <a:gd name="connsiteX480" fmla="*/ 1794137 w 12191499"/>
              <a:gd name="connsiteY480" fmla="*/ 1794137 w 12191499"/>
              <a:gd name="connsiteX481" fmla="*/ 1794137 w 12191499"/>
              <a:gd name="connsiteY481" fmla="*/ 1794137 w 12191499"/>
              <a:gd name="connsiteX482" fmla="*/ 1794137 w 12191499"/>
              <a:gd name="connsiteY482" fmla="*/ 1794137 w 12191499"/>
              <a:gd name="connsiteX483" fmla="*/ 1794137 w 12191499"/>
              <a:gd name="connsiteY483" fmla="*/ 1794137 w 12191499"/>
              <a:gd name="connsiteX484" fmla="*/ 1794137 w 12191499"/>
              <a:gd name="connsiteY484" fmla="*/ 1794137 w 12191499"/>
              <a:gd name="connsiteX485" fmla="*/ 1794137 w 12191499"/>
              <a:gd name="connsiteY485" fmla="*/ 1794137 w 12191499"/>
              <a:gd name="connsiteX486" fmla="*/ 1794137 w 12191499"/>
              <a:gd name="connsiteY486" fmla="*/ 1794137 w 12191499"/>
              <a:gd name="connsiteX487" fmla="*/ 1794137 w 12191499"/>
              <a:gd name="connsiteY487" fmla="*/ 1794137 w 12191499"/>
              <a:gd name="connsiteX488" fmla="*/ 1794137 w 12191499"/>
              <a:gd name="connsiteY488" fmla="*/ 1794137 w 12191499"/>
              <a:gd name="connsiteX489" fmla="*/ 1794137 w 12191499"/>
              <a:gd name="connsiteY489" fmla="*/ 1794137 w 12191499"/>
              <a:gd name="connsiteX490" fmla="*/ 1794137 w 12191499"/>
              <a:gd name="connsiteY490" fmla="*/ 1794137 w 12191499"/>
              <a:gd name="connsiteX491" fmla="*/ 1794137 w 12191499"/>
              <a:gd name="connsiteY491" fmla="*/ 1794137 w 12191499"/>
              <a:gd name="connsiteX492" fmla="*/ 1794137 w 12191499"/>
              <a:gd name="connsiteY492" fmla="*/ 1794137 w 12191499"/>
              <a:gd name="connsiteX493" fmla="*/ 1794137 w 12191499"/>
              <a:gd name="connsiteY493" fmla="*/ 1794137 w 12191499"/>
              <a:gd name="connsiteX494" fmla="*/ 1794137 w 12191499"/>
              <a:gd name="connsiteY494" fmla="*/ 1794137 w 12191499"/>
              <a:gd name="connsiteX495" fmla="*/ 1794137 w 12191499"/>
              <a:gd name="connsiteY495" fmla="*/ 1794137 w 12191499"/>
              <a:gd name="connsiteX496" fmla="*/ 1794137 w 12191499"/>
              <a:gd name="connsiteY496" fmla="*/ 1794137 w 12191499"/>
              <a:gd name="connsiteX497" fmla="*/ 1794137 w 12191499"/>
              <a:gd name="connsiteY497" fmla="*/ 1794137 w 12191499"/>
              <a:gd name="connsiteX498" fmla="*/ 1794137 w 12191499"/>
              <a:gd name="connsiteY498" fmla="*/ 1794137 w 12191499"/>
              <a:gd name="connsiteX499" fmla="*/ 1794137 w 12191499"/>
              <a:gd name="connsiteY499" fmla="*/ 1794137 w 12191499"/>
              <a:gd name="connsiteX500" fmla="*/ 1794137 w 12191499"/>
              <a:gd name="connsiteY500" fmla="*/ 1794137 w 12191499"/>
              <a:gd name="connsiteX501" fmla="*/ 1794137 w 12191499"/>
              <a:gd name="connsiteY501" fmla="*/ 1794137 w 12191499"/>
              <a:gd name="connsiteX502" fmla="*/ 1794137 w 12191499"/>
              <a:gd name="connsiteY502" fmla="*/ 1794137 w 12191499"/>
              <a:gd name="connsiteX503" fmla="*/ 1794137 w 12191499"/>
              <a:gd name="connsiteY503" fmla="*/ 1794137 w 12191499"/>
              <a:gd name="connsiteX504" fmla="*/ 1794137 w 12191499"/>
              <a:gd name="connsiteY504" fmla="*/ 1794137 w 12191499"/>
              <a:gd name="connsiteX505" fmla="*/ 1794137 w 12191499"/>
              <a:gd name="connsiteY505" fmla="*/ 1794137 w 12191499"/>
              <a:gd name="connsiteX506" fmla="*/ 1794137 w 12191499"/>
              <a:gd name="connsiteY506" fmla="*/ 1794137 w 12191499"/>
              <a:gd name="connsiteX507" fmla="*/ 1794137 w 12191499"/>
              <a:gd name="connsiteY507" fmla="*/ 1794137 w 12191499"/>
              <a:gd name="connsiteX508" fmla="*/ 1794137 w 12191499"/>
              <a:gd name="connsiteY508" fmla="*/ 1794137 w 12191499"/>
              <a:gd name="connsiteX509" fmla="*/ 1794137 w 12191499"/>
              <a:gd name="connsiteY509" fmla="*/ 1794137 w 12191499"/>
              <a:gd name="connsiteX510" fmla="*/ 1794137 w 12191499"/>
              <a:gd name="connsiteY510" fmla="*/ 1794137 w 12191499"/>
              <a:gd name="connsiteX511" fmla="*/ 1794137 w 12191499"/>
              <a:gd name="connsiteY511" fmla="*/ 1794137 w 12191499"/>
              <a:gd name="connsiteX512" fmla="*/ 1794137 w 12191499"/>
              <a:gd name="connsiteY512" fmla="*/ 1794137 w 12191499"/>
              <a:gd name="connsiteX513" fmla="*/ 1794137 w 12191499"/>
              <a:gd name="connsiteY513" fmla="*/ 1794137 w 12191499"/>
              <a:gd name="connsiteX514" fmla="*/ 1794137 w 12191499"/>
              <a:gd name="connsiteY514" fmla="*/ 1794137 w 12191499"/>
              <a:gd name="connsiteX515" fmla="*/ 1794137 w 12191499"/>
              <a:gd name="connsiteY515" fmla="*/ 1794137 w 12191499"/>
              <a:gd name="connsiteX516" fmla="*/ 1794137 w 12191499"/>
              <a:gd name="connsiteY516" fmla="*/ 1794137 w 12191499"/>
              <a:gd name="connsiteX517" fmla="*/ 1794137 w 12191499"/>
              <a:gd name="connsiteY517" fmla="*/ 1794137 w 12191499"/>
              <a:gd name="connsiteX518" fmla="*/ 1794137 w 12191499"/>
              <a:gd name="connsiteY518" fmla="*/ 1794137 w 12191499"/>
              <a:gd name="connsiteX519" fmla="*/ 1794137 w 12191499"/>
              <a:gd name="connsiteY519" fmla="*/ 1794137 w 12191499"/>
              <a:gd name="connsiteX520" fmla="*/ 1794137 w 12191499"/>
              <a:gd name="connsiteY520" fmla="*/ 1794137 w 12191499"/>
              <a:gd name="connsiteX521" fmla="*/ 1794137 w 12191499"/>
              <a:gd name="connsiteY521" fmla="*/ 1794137 w 12191499"/>
              <a:gd name="connsiteX522" fmla="*/ 1794137 w 12191499"/>
              <a:gd name="connsiteY522" fmla="*/ 1794137 w 12191499"/>
              <a:gd name="connsiteX523" fmla="*/ 1794137 w 12191499"/>
              <a:gd name="connsiteY523" fmla="*/ 1794137 w 12191499"/>
              <a:gd name="connsiteX524" fmla="*/ 1794137 w 12191499"/>
              <a:gd name="connsiteY524" fmla="*/ 1794137 w 12191499"/>
              <a:gd name="connsiteX525" fmla="*/ 1794137 w 12191499"/>
              <a:gd name="connsiteY525" fmla="*/ 1794137 w 12191499"/>
              <a:gd name="connsiteX526" fmla="*/ 1794137 w 12191499"/>
              <a:gd name="connsiteY526" fmla="*/ 1794137 w 12191499"/>
              <a:gd name="connsiteX527" fmla="*/ 1794137 w 12191499"/>
              <a:gd name="connsiteY527" fmla="*/ 1794137 w 12191499"/>
              <a:gd name="connsiteX528" fmla="*/ 1794137 w 12191499"/>
              <a:gd name="connsiteY528" fmla="*/ 1794137 w 12191499"/>
              <a:gd name="connsiteX529" fmla="*/ 1794137 w 12191499"/>
              <a:gd name="connsiteY529" fmla="*/ 1794137 w 12191499"/>
              <a:gd name="connsiteX530" fmla="*/ 1794137 w 12191499"/>
              <a:gd name="connsiteY530" fmla="*/ 1794137 w 12191499"/>
              <a:gd name="connsiteX531" fmla="*/ 1794137 w 12191499"/>
              <a:gd name="connsiteY531" fmla="*/ 1794137 w 12191499"/>
              <a:gd name="connsiteX532" fmla="*/ 1794137 w 12191499"/>
              <a:gd name="connsiteY532" fmla="*/ 1794137 w 12191499"/>
              <a:gd name="connsiteX533" fmla="*/ 1794137 w 12191499"/>
              <a:gd name="connsiteY533" fmla="*/ 1794137 w 12191499"/>
              <a:gd name="connsiteX534" fmla="*/ 1794137 w 12191499"/>
              <a:gd name="connsiteY534" fmla="*/ 1794137 w 12191499"/>
              <a:gd name="connsiteX535" fmla="*/ 1794137 w 12191499"/>
              <a:gd name="connsiteY535" fmla="*/ 1794137 w 12191499"/>
              <a:gd name="connsiteX536" fmla="*/ 1794137 w 12191499"/>
              <a:gd name="connsiteY536" fmla="*/ 1794137 w 12191499"/>
              <a:gd name="connsiteX537" fmla="*/ 1794137 w 12191499"/>
              <a:gd name="connsiteY537" fmla="*/ 1794137 w 12191499"/>
              <a:gd name="connsiteX538" fmla="*/ 1794137 w 12191499"/>
              <a:gd name="connsiteY538" fmla="*/ 1794137 w 12191499"/>
              <a:gd name="connsiteX539" fmla="*/ 1794137 w 12191499"/>
              <a:gd name="connsiteY539" fmla="*/ 1794137 w 12191499"/>
              <a:gd name="connsiteX540" fmla="*/ 1794137 w 12191499"/>
              <a:gd name="connsiteY540" fmla="*/ 1794137 w 12191499"/>
              <a:gd name="connsiteX541" fmla="*/ 1794137 w 12191499"/>
              <a:gd name="connsiteY541" fmla="*/ 1794137 w 12191499"/>
              <a:gd name="connsiteX542" fmla="*/ 1794137 w 12191499"/>
              <a:gd name="connsiteY542" fmla="*/ 1794137 w 12191499"/>
              <a:gd name="connsiteX543" fmla="*/ 1794137 w 12191499"/>
              <a:gd name="connsiteY543" fmla="*/ 1794137 w 12191499"/>
              <a:gd name="connsiteX544" fmla="*/ 1794137 w 12191499"/>
              <a:gd name="connsiteY544" fmla="*/ 1794137 w 12191499"/>
              <a:gd name="connsiteX545" fmla="*/ 1794137 w 12191499"/>
              <a:gd name="connsiteY545" fmla="*/ 1794137 w 12191499"/>
              <a:gd name="connsiteX546" fmla="*/ 1794137 w 12191499"/>
              <a:gd name="connsiteY546" fmla="*/ 1794137 w 12191499"/>
              <a:gd name="connsiteX547" fmla="*/ 1794137 w 12191499"/>
              <a:gd name="connsiteY547" fmla="*/ 1794137 w 12191499"/>
              <a:gd name="connsiteX548" fmla="*/ 1794137 w 12191499"/>
              <a:gd name="connsiteY548" fmla="*/ 1794137 w 12191499"/>
              <a:gd name="connsiteX549" fmla="*/ 1794137 w 12191499"/>
              <a:gd name="connsiteY549" fmla="*/ 1794137 w 12191499"/>
              <a:gd name="connsiteX550" fmla="*/ 1794137 w 12191499"/>
              <a:gd name="connsiteY550" fmla="*/ 1794137 w 12191499"/>
              <a:gd name="connsiteX551" fmla="*/ 1794137 w 12191499"/>
              <a:gd name="connsiteY551" fmla="*/ 1794137 w 12191499"/>
              <a:gd name="connsiteX552" fmla="*/ 1794137 w 12191499"/>
              <a:gd name="connsiteY552" fmla="*/ 1794137 w 12191499"/>
              <a:gd name="connsiteX553" fmla="*/ 1794137 w 12191499"/>
              <a:gd name="connsiteY553" fmla="*/ 1794137 w 12191499"/>
              <a:gd name="connsiteX554" fmla="*/ 1794137 w 12191499"/>
              <a:gd name="connsiteY554" fmla="*/ 1794137 w 12191499"/>
              <a:gd name="connsiteX555" fmla="*/ 1794137 w 12191499"/>
              <a:gd name="connsiteY555" fmla="*/ 1794137 w 12191499"/>
              <a:gd name="connsiteX556" fmla="*/ 1794137 w 12191499"/>
              <a:gd name="connsiteY556" fmla="*/ 1794137 w 12191499"/>
              <a:gd name="connsiteX557" fmla="*/ 1794137 w 12191499"/>
              <a:gd name="connsiteY557" fmla="*/ 1794137 w 12191499"/>
              <a:gd name="connsiteX558" fmla="*/ 1794137 w 12191499"/>
              <a:gd name="connsiteY558" fmla="*/ 1794137 w 12191499"/>
              <a:gd name="connsiteX559" fmla="*/ 1794137 w 12191499"/>
              <a:gd name="connsiteY559" fmla="*/ 1794137 w 12191499"/>
              <a:gd name="connsiteX560" fmla="*/ 1794137 w 12191499"/>
              <a:gd name="connsiteY560" fmla="*/ 1794137 w 12191499"/>
              <a:gd name="connsiteX561" fmla="*/ 1794137 w 12191499"/>
              <a:gd name="connsiteY561" fmla="*/ 1794137 w 12191499"/>
              <a:gd name="connsiteX562" fmla="*/ 1794137 w 12191499"/>
              <a:gd name="connsiteY562" fmla="*/ 1794137 w 12191499"/>
              <a:gd name="connsiteX563" fmla="*/ 1794137 w 12191499"/>
              <a:gd name="connsiteY563" fmla="*/ 1794137 w 12191499"/>
              <a:gd name="connsiteX564" fmla="*/ 1794137 w 12191499"/>
              <a:gd name="connsiteY564" fmla="*/ 1794137 w 12191499"/>
              <a:gd name="connsiteX565" fmla="*/ 1794137 w 12191499"/>
              <a:gd name="connsiteY565" fmla="*/ 1794137 w 12191499"/>
              <a:gd name="connsiteX566" fmla="*/ 1794137 w 12191499"/>
              <a:gd name="connsiteY566" fmla="*/ 1794137 w 12191499"/>
              <a:gd name="connsiteX567" fmla="*/ 1794137 w 12191499"/>
              <a:gd name="connsiteY567" fmla="*/ 1794137 w 12191499"/>
              <a:gd name="connsiteX568" fmla="*/ 1794137 w 12191499"/>
              <a:gd name="connsiteY568" fmla="*/ 1794137 w 12191499"/>
              <a:gd name="connsiteX569" fmla="*/ 1794137 w 12191499"/>
              <a:gd name="connsiteY569" fmla="*/ 1794137 w 12191499"/>
              <a:gd name="connsiteX570" fmla="*/ 1794137 w 12191499"/>
              <a:gd name="connsiteY570" fmla="*/ 1794137 w 12191499"/>
              <a:gd name="connsiteX571" fmla="*/ 1794137 w 12191499"/>
              <a:gd name="connsiteY571" fmla="*/ 1794137 w 12191499"/>
              <a:gd name="connsiteX572" fmla="*/ 1794137 w 12191499"/>
              <a:gd name="connsiteY572" fmla="*/ 1794137 w 12191499"/>
              <a:gd name="connsiteX573" fmla="*/ 1794137 w 12191499"/>
              <a:gd name="connsiteY573" fmla="*/ 1794137 w 12191499"/>
              <a:gd name="connsiteX574" fmla="*/ 1794137 w 12191499"/>
              <a:gd name="connsiteY574" fmla="*/ 1794137 w 12191499"/>
              <a:gd name="connsiteX575" fmla="*/ 1794137 w 12191499"/>
              <a:gd name="connsiteY575" fmla="*/ 1794137 w 12191499"/>
              <a:gd name="connsiteX576" fmla="*/ 1794137 w 12191499"/>
              <a:gd name="connsiteY576" fmla="*/ 1794137 w 12191499"/>
              <a:gd name="connsiteX577" fmla="*/ 1794137 w 12191499"/>
              <a:gd name="connsiteY577" fmla="*/ 1794137 w 12191499"/>
              <a:gd name="connsiteX578" fmla="*/ 1794137 w 12191499"/>
              <a:gd name="connsiteY578" fmla="*/ 1794137 w 12191499"/>
              <a:gd name="connsiteX579" fmla="*/ 1794137 w 12191499"/>
              <a:gd name="connsiteY579" fmla="*/ 1794137 w 12191499"/>
              <a:gd name="connsiteX580" fmla="*/ 1794137 w 12191499"/>
              <a:gd name="connsiteY580" fmla="*/ 1794137 w 12191499"/>
              <a:gd name="connsiteX581" fmla="*/ 1794137 w 12191499"/>
              <a:gd name="connsiteY581" fmla="*/ 1794137 w 12191499"/>
              <a:gd name="connsiteX582" fmla="*/ 1794137 w 12191499"/>
              <a:gd name="connsiteY582" fmla="*/ 1794137 w 12191499"/>
              <a:gd name="connsiteX583" fmla="*/ 1794137 w 12191499"/>
              <a:gd name="connsiteY583" fmla="*/ 1794137 w 12191499"/>
              <a:gd name="connsiteX584" fmla="*/ 1794137 w 12191499"/>
              <a:gd name="connsiteY584" fmla="*/ 1794137 w 12191499"/>
              <a:gd name="connsiteX585" fmla="*/ 1794137 w 12191499"/>
              <a:gd name="connsiteY585" fmla="*/ 1794137 w 12191499"/>
              <a:gd name="connsiteX586" fmla="*/ 1794137 w 12191499"/>
              <a:gd name="connsiteY586" fmla="*/ 1794137 w 12191499"/>
              <a:gd name="connsiteX587" fmla="*/ 1794137 w 12191499"/>
              <a:gd name="connsiteY587" fmla="*/ 1794137 w 12191499"/>
              <a:gd name="connsiteX588" fmla="*/ 1794137 w 12191499"/>
              <a:gd name="connsiteY588" fmla="*/ 1794137 w 12191499"/>
              <a:gd name="connsiteX589" fmla="*/ 1794137 w 12191499"/>
              <a:gd name="connsiteY589" fmla="*/ 1794137 w 12191499"/>
              <a:gd name="connsiteX590" fmla="*/ 1794137 w 12191499"/>
              <a:gd name="connsiteY590" fmla="*/ 1794137 w 12191499"/>
              <a:gd name="connsiteX591" fmla="*/ 1794137 w 12191499"/>
              <a:gd name="connsiteY591" fmla="*/ 1794137 w 12191499"/>
              <a:gd name="connsiteX592" fmla="*/ 1794137 w 12191499"/>
              <a:gd name="connsiteY592" fmla="*/ 1794137 w 12191499"/>
              <a:gd name="connsiteX593" fmla="*/ 1794137 w 12191499"/>
              <a:gd name="connsiteY593" fmla="*/ 1794137 w 12191499"/>
              <a:gd name="connsiteX594" fmla="*/ 1794137 w 12191499"/>
              <a:gd name="connsiteY594" fmla="*/ 1794137 w 12191499"/>
              <a:gd name="connsiteX595" fmla="*/ 1794137 w 12191499"/>
              <a:gd name="connsiteY595" fmla="*/ 1794137 w 12191499"/>
              <a:gd name="connsiteX596" fmla="*/ 1794137 w 12191499"/>
              <a:gd name="connsiteY596" fmla="*/ 1794137 w 12191499"/>
              <a:gd name="connsiteX597" fmla="*/ 1794137 w 12191499"/>
              <a:gd name="connsiteY597" fmla="*/ 1794137 w 12191499"/>
              <a:gd name="connsiteX598" fmla="*/ 1794137 w 12191499"/>
              <a:gd name="connsiteY598" fmla="*/ 1794137 w 12191499"/>
              <a:gd name="connsiteX599" fmla="*/ 1794137 w 12191499"/>
              <a:gd name="connsiteY599" fmla="*/ 1794137 w 12191499"/>
              <a:gd name="connsiteX600" fmla="*/ 1794137 w 12191499"/>
              <a:gd name="connsiteY600" fmla="*/ 1794137 w 12191499"/>
              <a:gd name="connsiteX601" fmla="*/ 1794137 w 12191499"/>
              <a:gd name="connsiteY601" fmla="*/ 1794137 w 12191499"/>
              <a:gd name="connsiteX602" fmla="*/ 1794137 w 12191499"/>
              <a:gd name="connsiteY602" fmla="*/ 1794137 w 12191499"/>
              <a:gd name="connsiteX603" fmla="*/ 1794137 w 12191499"/>
              <a:gd name="connsiteY603" fmla="*/ 1794137 w 12191499"/>
              <a:gd name="connsiteX604" fmla="*/ 1794137 w 12191499"/>
              <a:gd name="connsiteY604" fmla="*/ 1794137 w 12191499"/>
              <a:gd name="connsiteX605" fmla="*/ 1794137 w 12191499"/>
              <a:gd name="connsiteY605" fmla="*/ 1794137 w 12191499"/>
              <a:gd name="connsiteX606" fmla="*/ 1794137 w 12191499"/>
              <a:gd name="connsiteY606" fmla="*/ 1794137 w 12191499"/>
              <a:gd name="connsiteX607" fmla="*/ 1794137 w 12191499"/>
              <a:gd name="connsiteY607" fmla="*/ 1794137 w 12191499"/>
              <a:gd name="connsiteX608" fmla="*/ 1794137 w 12191499"/>
              <a:gd name="connsiteY608" fmla="*/ 1794137 w 12191499"/>
              <a:gd name="connsiteX609" fmla="*/ 1794137 w 12191499"/>
              <a:gd name="connsiteY609" fmla="*/ 1794137 w 12191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Lst>
            <a:rect l="l" t="t" r="r" b="b"/>
            <a:pathLst>
              <a:path w="4959349" h="1674897">
                <a:moveTo>
                  <a:pt x="2599317" y="193303"/>
                </a:moveTo>
                <a:cubicBezTo>
                  <a:pt x="2631839" y="185791"/>
                  <a:pt x="2664294" y="178728"/>
                  <a:pt x="2696657" y="172099"/>
                </a:cubicBezTo>
                <a:cubicBezTo>
                  <a:pt x="2668549" y="158854"/>
                  <a:pt x="2639845" y="146604"/>
                  <a:pt x="2610592" y="135565"/>
                </a:cubicBezTo>
                <a:cubicBezTo>
                  <a:pt x="2576696" y="144854"/>
                  <a:pt x="2542961" y="154575"/>
                  <a:pt x="2509363" y="164718"/>
                </a:cubicBezTo>
                <a:cubicBezTo>
                  <a:pt x="2539897" y="173091"/>
                  <a:pt x="2569903" y="182695"/>
                  <a:pt x="2599317" y="193303"/>
                </a:cubicBezTo>
                <a:close/>
                <a:moveTo>
                  <a:pt x="2498179" y="217990"/>
                </a:moveTo>
                <a:cubicBezTo>
                  <a:pt x="2530610" y="209636"/>
                  <a:pt x="2562928" y="201733"/>
                  <a:pt x="2595199" y="194249"/>
                </a:cubicBezTo>
                <a:cubicBezTo>
                  <a:pt x="2565741" y="183731"/>
                  <a:pt x="2535733" y="174233"/>
                  <a:pt x="2505200" y="165965"/>
                </a:cubicBezTo>
                <a:cubicBezTo>
                  <a:pt x="2471556" y="176156"/>
                  <a:pt x="2438073" y="186768"/>
                  <a:pt x="2404726" y="197776"/>
                </a:cubicBezTo>
                <a:cubicBezTo>
                  <a:pt x="2429038" y="202057"/>
                  <a:pt x="2453511" y="207126"/>
                  <a:pt x="2478235" y="213036"/>
                </a:cubicBezTo>
                <a:cubicBezTo>
                  <a:pt x="2484868" y="214623"/>
                  <a:pt x="2491523" y="216286"/>
                  <a:pt x="2498179" y="217990"/>
                </a:cubicBezTo>
                <a:close/>
                <a:moveTo>
                  <a:pt x="2686274" y="228115"/>
                </a:moveTo>
                <a:cubicBezTo>
                  <a:pt x="2717378" y="223262"/>
                  <a:pt x="2748438" y="218800"/>
                  <a:pt x="2779452" y="214708"/>
                </a:cubicBezTo>
                <a:cubicBezTo>
                  <a:pt x="2753562" y="200274"/>
                  <a:pt x="2727076" y="186558"/>
                  <a:pt x="2700089" y="173731"/>
                </a:cubicBezTo>
                <a:cubicBezTo>
                  <a:pt x="2667862" y="180301"/>
                  <a:pt x="2635613" y="187306"/>
                  <a:pt x="2603273" y="194744"/>
                </a:cubicBezTo>
                <a:cubicBezTo>
                  <a:pt x="2631474" y="205017"/>
                  <a:pt x="2659171" y="216202"/>
                  <a:pt x="2686274" y="228115"/>
                </a:cubicBezTo>
                <a:close/>
                <a:moveTo>
                  <a:pt x="2588956" y="244520"/>
                </a:moveTo>
                <a:cubicBezTo>
                  <a:pt x="2620061" y="238890"/>
                  <a:pt x="2651098" y="233629"/>
                  <a:pt x="2682088" y="228760"/>
                </a:cubicBezTo>
                <a:cubicBezTo>
                  <a:pt x="2654985" y="216938"/>
                  <a:pt x="2627334" y="205854"/>
                  <a:pt x="2599179" y="195684"/>
                </a:cubicBezTo>
                <a:cubicBezTo>
                  <a:pt x="2567136" y="203087"/>
                  <a:pt x="2535024" y="210907"/>
                  <a:pt x="2502822" y="219173"/>
                </a:cubicBezTo>
                <a:cubicBezTo>
                  <a:pt x="2531182" y="226531"/>
                  <a:pt x="2559839" y="234965"/>
                  <a:pt x="2588956" y="244520"/>
                </a:cubicBezTo>
                <a:close/>
                <a:moveTo>
                  <a:pt x="2396904" y="245449"/>
                </a:moveTo>
                <a:cubicBezTo>
                  <a:pt x="2429016" y="236328"/>
                  <a:pt x="2461035" y="227626"/>
                  <a:pt x="2492964" y="219358"/>
                </a:cubicBezTo>
                <a:cubicBezTo>
                  <a:pt x="2462248" y="211671"/>
                  <a:pt x="2431005" y="205022"/>
                  <a:pt x="2399237" y="199608"/>
                </a:cubicBezTo>
                <a:cubicBezTo>
                  <a:pt x="2366028" y="210626"/>
                  <a:pt x="2332955" y="222038"/>
                  <a:pt x="2300020" y="233833"/>
                </a:cubicBezTo>
                <a:cubicBezTo>
                  <a:pt x="2330439" y="236349"/>
                  <a:pt x="2361179" y="239962"/>
                  <a:pt x="2392307" y="244725"/>
                </a:cubicBezTo>
                <a:cubicBezTo>
                  <a:pt x="2393840" y="244958"/>
                  <a:pt x="2395371" y="245209"/>
                  <a:pt x="2396904" y="245449"/>
                </a:cubicBezTo>
                <a:close/>
                <a:moveTo>
                  <a:pt x="2491385" y="263416"/>
                </a:moveTo>
                <a:cubicBezTo>
                  <a:pt x="2522285" y="257054"/>
                  <a:pt x="2553116" y="251067"/>
                  <a:pt x="2583879" y="245454"/>
                </a:cubicBezTo>
                <a:cubicBezTo>
                  <a:pt x="2555655" y="236331"/>
                  <a:pt x="2526883" y="227950"/>
                  <a:pt x="2497607" y="220509"/>
                </a:cubicBezTo>
                <a:cubicBezTo>
                  <a:pt x="2465931" y="228680"/>
                  <a:pt x="2434139" y="237284"/>
                  <a:pt x="2402256" y="246296"/>
                </a:cubicBezTo>
                <a:cubicBezTo>
                  <a:pt x="2431577" y="250994"/>
                  <a:pt x="2461219" y="256684"/>
                  <a:pt x="2491385" y="263416"/>
                </a:cubicBezTo>
                <a:close/>
                <a:moveTo>
                  <a:pt x="2767811" y="266773"/>
                </a:moveTo>
                <a:cubicBezTo>
                  <a:pt x="2797452" y="264449"/>
                  <a:pt x="2827116" y="262457"/>
                  <a:pt x="2856780" y="260787"/>
                </a:cubicBezTo>
                <a:cubicBezTo>
                  <a:pt x="2832674" y="245516"/>
                  <a:pt x="2807995" y="230721"/>
                  <a:pt x="2782768" y="216579"/>
                </a:cubicBezTo>
                <a:cubicBezTo>
                  <a:pt x="2751937" y="220621"/>
                  <a:pt x="2721061" y="225035"/>
                  <a:pt x="2690161" y="229830"/>
                </a:cubicBezTo>
                <a:cubicBezTo>
                  <a:pt x="2716578" y="241530"/>
                  <a:pt x="2742469" y="253899"/>
                  <a:pt x="2767811" y="266773"/>
                </a:cubicBezTo>
                <a:close/>
                <a:moveTo>
                  <a:pt x="2674220" y="275219"/>
                </a:moveTo>
                <a:cubicBezTo>
                  <a:pt x="2703976" y="272193"/>
                  <a:pt x="2733708" y="269492"/>
                  <a:pt x="2763464" y="267127"/>
                </a:cubicBezTo>
                <a:cubicBezTo>
                  <a:pt x="2738169" y="254346"/>
                  <a:pt x="2712324" y="242074"/>
                  <a:pt x="2685976" y="230476"/>
                </a:cubicBezTo>
                <a:cubicBezTo>
                  <a:pt x="2655192" y="235285"/>
                  <a:pt x="2624383" y="240452"/>
                  <a:pt x="2593506" y="246013"/>
                </a:cubicBezTo>
                <a:cubicBezTo>
                  <a:pt x="2619969" y="254791"/>
                  <a:pt x="2646820" y="264508"/>
                  <a:pt x="2674220" y="275219"/>
                </a:cubicBezTo>
                <a:close/>
                <a:moveTo>
                  <a:pt x="2294349" y="275887"/>
                </a:moveTo>
                <a:cubicBezTo>
                  <a:pt x="2327375" y="265656"/>
                  <a:pt x="2360287" y="255879"/>
                  <a:pt x="2393062" y="246541"/>
                </a:cubicBezTo>
                <a:cubicBezTo>
                  <a:pt x="2361133" y="241655"/>
                  <a:pt x="2328748" y="237849"/>
                  <a:pt x="2295926" y="235301"/>
                </a:cubicBezTo>
                <a:cubicBezTo>
                  <a:pt x="2261951" y="247506"/>
                  <a:pt x="2228115" y="260113"/>
                  <a:pt x="2194421" y="273104"/>
                </a:cubicBezTo>
                <a:cubicBezTo>
                  <a:pt x="2227317" y="272886"/>
                  <a:pt x="2260608" y="273820"/>
                  <a:pt x="2294349" y="275887"/>
                </a:cubicBezTo>
                <a:close/>
                <a:moveTo>
                  <a:pt x="2392605" y="284949"/>
                </a:moveTo>
                <a:cubicBezTo>
                  <a:pt x="2424281" y="277652"/>
                  <a:pt x="2455867" y="270759"/>
                  <a:pt x="2487360" y="264245"/>
                </a:cubicBezTo>
                <a:cubicBezTo>
                  <a:pt x="2458131" y="257780"/>
                  <a:pt x="2428489" y="252112"/>
                  <a:pt x="2398436" y="247387"/>
                </a:cubicBezTo>
                <a:cubicBezTo>
                  <a:pt x="2366004" y="256585"/>
                  <a:pt x="2333458" y="266224"/>
                  <a:pt x="2300798" y="276296"/>
                </a:cubicBezTo>
                <a:cubicBezTo>
                  <a:pt x="2302674" y="276419"/>
                  <a:pt x="2304549" y="276525"/>
                  <a:pt x="2306425" y="276656"/>
                </a:cubicBezTo>
                <a:cubicBezTo>
                  <a:pt x="2334808" y="278615"/>
                  <a:pt x="2363467" y="281376"/>
                  <a:pt x="2392605" y="284949"/>
                </a:cubicBezTo>
                <a:close/>
                <a:moveTo>
                  <a:pt x="2580309" y="285857"/>
                </a:moveTo>
                <a:cubicBezTo>
                  <a:pt x="2609951" y="282154"/>
                  <a:pt x="2639570" y="278783"/>
                  <a:pt x="2669166" y="275737"/>
                </a:cubicBezTo>
                <a:cubicBezTo>
                  <a:pt x="2642818" y="265549"/>
                  <a:pt x="2615875" y="255900"/>
                  <a:pt x="2588453" y="246940"/>
                </a:cubicBezTo>
                <a:cubicBezTo>
                  <a:pt x="2557988" y="252467"/>
                  <a:pt x="2527431" y="258367"/>
                  <a:pt x="2496829" y="264630"/>
                </a:cubicBezTo>
                <a:cubicBezTo>
                  <a:pt x="2524160" y="270833"/>
                  <a:pt x="2551949" y="277891"/>
                  <a:pt x="2580309" y="285857"/>
                </a:cubicBezTo>
                <a:close/>
                <a:moveTo>
                  <a:pt x="2485325" y="298816"/>
                </a:moveTo>
                <a:cubicBezTo>
                  <a:pt x="2515515" y="294346"/>
                  <a:pt x="2545636" y="290214"/>
                  <a:pt x="2575736" y="286421"/>
                </a:cubicBezTo>
                <a:cubicBezTo>
                  <a:pt x="2548496" y="278804"/>
                  <a:pt x="2520867" y="271765"/>
                  <a:pt x="2492827" y="265458"/>
                </a:cubicBezTo>
                <a:cubicBezTo>
                  <a:pt x="2461722" y="271848"/>
                  <a:pt x="2430548" y="278620"/>
                  <a:pt x="2399282" y="285774"/>
                </a:cubicBezTo>
                <a:cubicBezTo>
                  <a:pt x="2427459" y="289342"/>
                  <a:pt x="2456095" y="293676"/>
                  <a:pt x="2485325" y="298816"/>
                </a:cubicBezTo>
                <a:close/>
                <a:moveTo>
                  <a:pt x="2754957" y="309005"/>
                </a:moveTo>
                <a:cubicBezTo>
                  <a:pt x="2783340" y="308477"/>
                  <a:pt x="2811770" y="308241"/>
                  <a:pt x="2840243" y="308294"/>
                </a:cubicBezTo>
                <a:cubicBezTo>
                  <a:pt x="2816503" y="294868"/>
                  <a:pt x="2792191" y="281749"/>
                  <a:pt x="2767353" y="269106"/>
                </a:cubicBezTo>
                <a:cubicBezTo>
                  <a:pt x="2737849" y="271422"/>
                  <a:pt x="2708368" y="274076"/>
                  <a:pt x="2678863" y="277044"/>
                </a:cubicBezTo>
                <a:cubicBezTo>
                  <a:pt x="2703747" y="286860"/>
                  <a:pt x="2729089" y="297507"/>
                  <a:pt x="2754957" y="309005"/>
                </a:cubicBezTo>
                <a:close/>
                <a:moveTo>
                  <a:pt x="2292702" y="309149"/>
                </a:moveTo>
                <a:cubicBezTo>
                  <a:pt x="2304663" y="306105"/>
                  <a:pt x="2316670" y="303105"/>
                  <a:pt x="2328701" y="300151"/>
                </a:cubicBezTo>
                <a:cubicBezTo>
                  <a:pt x="2347525" y="295520"/>
                  <a:pt x="2366325" y="291037"/>
                  <a:pt x="2385079" y="286682"/>
                </a:cubicBezTo>
                <a:cubicBezTo>
                  <a:pt x="2355003" y="283176"/>
                  <a:pt x="2324401" y="280429"/>
                  <a:pt x="2293365" y="278588"/>
                </a:cubicBezTo>
                <a:cubicBezTo>
                  <a:pt x="2280511" y="282577"/>
                  <a:pt x="2267641" y="286607"/>
                  <a:pt x="2254743" y="290731"/>
                </a:cubicBezTo>
                <a:cubicBezTo>
                  <a:pt x="2236052" y="296702"/>
                  <a:pt x="2217381" y="302825"/>
                  <a:pt x="2198721" y="309042"/>
                </a:cubicBezTo>
                <a:cubicBezTo>
                  <a:pt x="2205980" y="308861"/>
                  <a:pt x="2213253" y="308709"/>
                  <a:pt x="2220555" y="308618"/>
                </a:cubicBezTo>
                <a:cubicBezTo>
                  <a:pt x="2244381" y="308318"/>
                  <a:pt x="2268398" y="308499"/>
                  <a:pt x="2292702" y="309149"/>
                </a:cubicBezTo>
                <a:close/>
                <a:moveTo>
                  <a:pt x="2929694" y="309401"/>
                </a:moveTo>
                <a:cubicBezTo>
                  <a:pt x="2907075" y="293574"/>
                  <a:pt x="2883860" y="278009"/>
                  <a:pt x="2860119" y="262900"/>
                </a:cubicBezTo>
                <a:cubicBezTo>
                  <a:pt x="2830638" y="264536"/>
                  <a:pt x="2801156" y="266484"/>
                  <a:pt x="2771698" y="268767"/>
                </a:cubicBezTo>
                <a:cubicBezTo>
                  <a:pt x="2796651" y="281531"/>
                  <a:pt x="2821078" y="294762"/>
                  <a:pt x="2844910" y="308305"/>
                </a:cubicBezTo>
                <a:cubicBezTo>
                  <a:pt x="2873111" y="308387"/>
                  <a:pt x="2901379" y="308749"/>
                  <a:pt x="2929694" y="309401"/>
                </a:cubicBezTo>
                <a:close/>
                <a:moveTo>
                  <a:pt x="2664660" y="311651"/>
                </a:moveTo>
                <a:cubicBezTo>
                  <a:pt x="2692975" y="310507"/>
                  <a:pt x="2721336" y="309659"/>
                  <a:pt x="2749718" y="309096"/>
                </a:cubicBezTo>
                <a:cubicBezTo>
                  <a:pt x="2724995" y="298186"/>
                  <a:pt x="2699676" y="287624"/>
                  <a:pt x="2673855" y="277556"/>
                </a:cubicBezTo>
                <a:cubicBezTo>
                  <a:pt x="2644579" y="280539"/>
                  <a:pt x="2615280" y="283841"/>
                  <a:pt x="2585937" y="287467"/>
                </a:cubicBezTo>
                <a:cubicBezTo>
                  <a:pt x="2611667" y="294778"/>
                  <a:pt x="2637854" y="302825"/>
                  <a:pt x="2664660" y="311651"/>
                </a:cubicBezTo>
                <a:close/>
                <a:moveTo>
                  <a:pt x="2389424" y="314151"/>
                </a:moveTo>
                <a:cubicBezTo>
                  <a:pt x="2394069" y="313357"/>
                  <a:pt x="2398711" y="312537"/>
                  <a:pt x="2403354" y="311757"/>
                </a:cubicBezTo>
                <a:cubicBezTo>
                  <a:pt x="2428192" y="307591"/>
                  <a:pt x="2452939" y="303678"/>
                  <a:pt x="2477685" y="299969"/>
                </a:cubicBezTo>
                <a:cubicBezTo>
                  <a:pt x="2449577" y="295193"/>
                  <a:pt x="2420942" y="290979"/>
                  <a:pt x="2391827" y="287469"/>
                </a:cubicBezTo>
                <a:cubicBezTo>
                  <a:pt x="2371014" y="292272"/>
                  <a:pt x="2350155" y="297230"/>
                  <a:pt x="2329250" y="302373"/>
                </a:cubicBezTo>
                <a:cubicBezTo>
                  <a:pt x="2319851" y="304678"/>
                  <a:pt x="2310496" y="307031"/>
                  <a:pt x="2301141" y="309391"/>
                </a:cubicBezTo>
                <a:cubicBezTo>
                  <a:pt x="2330096" y="310296"/>
                  <a:pt x="2359463" y="311872"/>
                  <a:pt x="2389424" y="314151"/>
                </a:cubicBezTo>
                <a:close/>
                <a:moveTo>
                  <a:pt x="2088499" y="315365"/>
                </a:moveTo>
                <a:cubicBezTo>
                  <a:pt x="2122163" y="312296"/>
                  <a:pt x="2156248" y="310269"/>
                  <a:pt x="2190818" y="309254"/>
                </a:cubicBezTo>
                <a:cubicBezTo>
                  <a:pt x="2211876" y="302203"/>
                  <a:pt x="2232950" y="295294"/>
                  <a:pt x="2254046" y="288553"/>
                </a:cubicBezTo>
                <a:cubicBezTo>
                  <a:pt x="2264988" y="285054"/>
                  <a:pt x="2275911" y="281613"/>
                  <a:pt x="2286824" y="278213"/>
                </a:cubicBezTo>
                <a:cubicBezTo>
                  <a:pt x="2253971" y="276403"/>
                  <a:pt x="2220622" y="275607"/>
                  <a:pt x="2186824" y="276028"/>
                </a:cubicBezTo>
                <a:cubicBezTo>
                  <a:pt x="2153918" y="288780"/>
                  <a:pt x="2121143" y="301896"/>
                  <a:pt x="2088499" y="315365"/>
                </a:cubicBezTo>
                <a:close/>
                <a:moveTo>
                  <a:pt x="2573494" y="316347"/>
                </a:moveTo>
                <a:cubicBezTo>
                  <a:pt x="2602084" y="314565"/>
                  <a:pt x="2630650" y="313076"/>
                  <a:pt x="2659263" y="311885"/>
                </a:cubicBezTo>
                <a:cubicBezTo>
                  <a:pt x="2633716" y="303477"/>
                  <a:pt x="2607778" y="295475"/>
                  <a:pt x="2581476" y="288021"/>
                </a:cubicBezTo>
                <a:cubicBezTo>
                  <a:pt x="2551812" y="291716"/>
                  <a:pt x="2522125" y="295733"/>
                  <a:pt x="2492392" y="300087"/>
                </a:cubicBezTo>
                <a:cubicBezTo>
                  <a:pt x="2518900" y="304844"/>
                  <a:pt x="2545889" y="310251"/>
                  <a:pt x="2573494" y="316347"/>
                </a:cubicBezTo>
                <a:close/>
                <a:moveTo>
                  <a:pt x="1863115" y="320522"/>
                </a:moveTo>
                <a:lnTo>
                  <a:pt x="1898293" y="310755"/>
                </a:lnTo>
                <a:lnTo>
                  <a:pt x="1927971" y="304957"/>
                </a:lnTo>
                <a:close/>
                <a:moveTo>
                  <a:pt x="2481254" y="323103"/>
                </a:moveTo>
                <a:cubicBezTo>
                  <a:pt x="2509248" y="320738"/>
                  <a:pt x="2537220" y="318663"/>
                  <a:pt x="2565193" y="316866"/>
                </a:cubicBezTo>
                <a:cubicBezTo>
                  <a:pt x="2538935" y="311206"/>
                  <a:pt x="2512130" y="305946"/>
                  <a:pt x="2484822" y="301204"/>
                </a:cubicBezTo>
                <a:cubicBezTo>
                  <a:pt x="2457856" y="305203"/>
                  <a:pt x="2430822" y="309467"/>
                  <a:pt x="2403743" y="314012"/>
                </a:cubicBezTo>
                <a:cubicBezTo>
                  <a:pt x="2402027" y="314297"/>
                  <a:pt x="2400357" y="314599"/>
                  <a:pt x="2398665" y="314885"/>
                </a:cubicBezTo>
                <a:cubicBezTo>
                  <a:pt x="2425654" y="317058"/>
                  <a:pt x="2453168" y="319791"/>
                  <a:pt x="2481254" y="323103"/>
                </a:cubicBezTo>
                <a:close/>
                <a:moveTo>
                  <a:pt x="2387640" y="332071"/>
                </a:moveTo>
                <a:cubicBezTo>
                  <a:pt x="2414835" y="329152"/>
                  <a:pt x="2442304" y="326479"/>
                  <a:pt x="2470116" y="324073"/>
                </a:cubicBezTo>
                <a:cubicBezTo>
                  <a:pt x="2443675" y="321104"/>
                  <a:pt x="2416733" y="318544"/>
                  <a:pt x="2389288" y="316493"/>
                </a:cubicBezTo>
                <a:cubicBezTo>
                  <a:pt x="2360973" y="321334"/>
                  <a:pt x="2332841" y="326424"/>
                  <a:pt x="2304938" y="331785"/>
                </a:cubicBezTo>
                <a:cubicBezTo>
                  <a:pt x="2332041" y="331415"/>
                  <a:pt x="2359577" y="331511"/>
                  <a:pt x="2387640" y="332071"/>
                </a:cubicBezTo>
                <a:close/>
                <a:moveTo>
                  <a:pt x="2479836" y="335462"/>
                </a:moveTo>
                <a:cubicBezTo>
                  <a:pt x="2503783" y="335081"/>
                  <a:pt x="2528049" y="334911"/>
                  <a:pt x="2552705" y="334986"/>
                </a:cubicBezTo>
                <a:cubicBezTo>
                  <a:pt x="2553184" y="334986"/>
                  <a:pt x="2553642" y="334991"/>
                  <a:pt x="2554123" y="334994"/>
                </a:cubicBezTo>
                <a:cubicBezTo>
                  <a:pt x="2530382" y="331503"/>
                  <a:pt x="2506184" y="328272"/>
                  <a:pt x="2481482" y="325378"/>
                </a:cubicBezTo>
                <a:cubicBezTo>
                  <a:pt x="2480408" y="325470"/>
                  <a:pt x="2479309" y="325553"/>
                  <a:pt x="2478235" y="325646"/>
                </a:cubicBezTo>
                <a:cubicBezTo>
                  <a:pt x="2453648" y="327725"/>
                  <a:pt x="2429312" y="330002"/>
                  <a:pt x="2405229" y="332480"/>
                </a:cubicBezTo>
                <a:cubicBezTo>
                  <a:pt x="2429655" y="333130"/>
                  <a:pt x="2454494" y="334120"/>
                  <a:pt x="2479836" y="335462"/>
                </a:cubicBezTo>
                <a:close/>
                <a:moveTo>
                  <a:pt x="2202353" y="335508"/>
                </a:moveTo>
                <a:cubicBezTo>
                  <a:pt x="2231752" y="333756"/>
                  <a:pt x="2261500" y="332584"/>
                  <a:pt x="2291764" y="331998"/>
                </a:cubicBezTo>
                <a:cubicBezTo>
                  <a:pt x="2320879" y="326312"/>
                  <a:pt x="2350223" y="320926"/>
                  <a:pt x="2379796" y="315807"/>
                </a:cubicBezTo>
                <a:cubicBezTo>
                  <a:pt x="2351138" y="313797"/>
                  <a:pt x="2322000" y="312349"/>
                  <a:pt x="2292382" y="311594"/>
                </a:cubicBezTo>
                <a:cubicBezTo>
                  <a:pt x="2262210" y="319270"/>
                  <a:pt x="2232211" y="327254"/>
                  <a:pt x="2202353" y="335508"/>
                </a:cubicBezTo>
                <a:close/>
                <a:moveTo>
                  <a:pt x="2647964" y="336330"/>
                </a:moveTo>
                <a:cubicBezTo>
                  <a:pt x="2623629" y="330149"/>
                  <a:pt x="2598745" y="324222"/>
                  <a:pt x="2573334" y="318645"/>
                </a:cubicBezTo>
                <a:cubicBezTo>
                  <a:pt x="2546437" y="320324"/>
                  <a:pt x="2519564" y="322261"/>
                  <a:pt x="2492666" y="324461"/>
                </a:cubicBezTo>
                <a:cubicBezTo>
                  <a:pt x="2517779" y="327542"/>
                  <a:pt x="2543418" y="331080"/>
                  <a:pt x="2569607" y="335076"/>
                </a:cubicBezTo>
                <a:cubicBezTo>
                  <a:pt x="2595657" y="335247"/>
                  <a:pt x="2621776" y="335662"/>
                  <a:pt x="2647964" y="336330"/>
                </a:cubicBezTo>
                <a:close/>
                <a:moveTo>
                  <a:pt x="2738580" y="339629"/>
                </a:moveTo>
                <a:cubicBezTo>
                  <a:pt x="2714566" y="330753"/>
                  <a:pt x="2690185" y="322138"/>
                  <a:pt x="2665415" y="313906"/>
                </a:cubicBezTo>
                <a:cubicBezTo>
                  <a:pt x="2637443" y="315032"/>
                  <a:pt x="2609471" y="316448"/>
                  <a:pt x="2581499" y="318133"/>
                </a:cubicBezTo>
                <a:cubicBezTo>
                  <a:pt x="2606452" y="323729"/>
                  <a:pt x="2631885" y="329877"/>
                  <a:pt x="2657935" y="336593"/>
                </a:cubicBezTo>
                <a:cubicBezTo>
                  <a:pt x="2684718" y="337340"/>
                  <a:pt x="2711592" y="338358"/>
                  <a:pt x="2738580" y="339629"/>
                </a:cubicBezTo>
                <a:close/>
                <a:moveTo>
                  <a:pt x="2327649" y="341271"/>
                </a:moveTo>
                <a:cubicBezTo>
                  <a:pt x="2366920" y="338849"/>
                  <a:pt x="2407037" y="337116"/>
                  <a:pt x="2448182" y="336096"/>
                </a:cubicBezTo>
                <a:cubicBezTo>
                  <a:pt x="2428764" y="335268"/>
                  <a:pt x="2409049" y="334629"/>
                  <a:pt x="2389037" y="334219"/>
                </a:cubicBezTo>
                <a:cubicBezTo>
                  <a:pt x="2368406" y="336426"/>
                  <a:pt x="2347936" y="338765"/>
                  <a:pt x="2327649" y="341271"/>
                </a:cubicBezTo>
                <a:close/>
                <a:moveTo>
                  <a:pt x="2096053" y="344527"/>
                </a:moveTo>
                <a:cubicBezTo>
                  <a:pt x="2108868" y="343108"/>
                  <a:pt x="2121743" y="341791"/>
                  <a:pt x="2134695" y="340606"/>
                </a:cubicBezTo>
                <a:cubicBezTo>
                  <a:pt x="2153437" y="338891"/>
                  <a:pt x="2172275" y="337418"/>
                  <a:pt x="2191251" y="336189"/>
                </a:cubicBezTo>
                <a:cubicBezTo>
                  <a:pt x="2221985" y="327613"/>
                  <a:pt x="2252891" y="319366"/>
                  <a:pt x="2283961" y="311404"/>
                </a:cubicBezTo>
                <a:cubicBezTo>
                  <a:pt x="2253202" y="310757"/>
                  <a:pt x="2221955" y="310862"/>
                  <a:pt x="2190267" y="311843"/>
                </a:cubicBezTo>
                <a:cubicBezTo>
                  <a:pt x="2158828" y="322382"/>
                  <a:pt x="2127430" y="333285"/>
                  <a:pt x="2096053" y="344527"/>
                </a:cubicBezTo>
                <a:close/>
                <a:moveTo>
                  <a:pt x="2826316" y="344673"/>
                </a:moveTo>
                <a:cubicBezTo>
                  <a:pt x="2803032" y="333327"/>
                  <a:pt x="2779131" y="322151"/>
                  <a:pt x="2754705" y="311297"/>
                </a:cubicBezTo>
                <a:cubicBezTo>
                  <a:pt x="2726709" y="311821"/>
                  <a:pt x="2698761" y="312618"/>
                  <a:pt x="2670836" y="313703"/>
                </a:cubicBezTo>
                <a:cubicBezTo>
                  <a:pt x="2695216" y="321810"/>
                  <a:pt x="2720077" y="330559"/>
                  <a:pt x="2745510" y="339964"/>
                </a:cubicBezTo>
                <a:cubicBezTo>
                  <a:pt x="2772339" y="341274"/>
                  <a:pt x="2799281" y="342841"/>
                  <a:pt x="2826316" y="344673"/>
                </a:cubicBezTo>
                <a:close/>
                <a:moveTo>
                  <a:pt x="2625482" y="346427"/>
                </a:moveTo>
                <a:cubicBezTo>
                  <a:pt x="2607299" y="343287"/>
                  <a:pt x="2588773" y="340252"/>
                  <a:pt x="2569950" y="337365"/>
                </a:cubicBezTo>
                <a:cubicBezTo>
                  <a:pt x="2564208" y="337329"/>
                  <a:pt x="2558444" y="337285"/>
                  <a:pt x="2552705" y="337272"/>
                </a:cubicBezTo>
                <a:cubicBezTo>
                  <a:pt x="2539279" y="337233"/>
                  <a:pt x="2525944" y="337276"/>
                  <a:pt x="2512680" y="337379"/>
                </a:cubicBezTo>
                <a:cubicBezTo>
                  <a:pt x="2549159" y="339700"/>
                  <a:pt x="2586669" y="342715"/>
                  <a:pt x="2625482" y="346427"/>
                </a:cubicBezTo>
                <a:close/>
                <a:moveTo>
                  <a:pt x="2212493" y="350672"/>
                </a:moveTo>
                <a:cubicBezTo>
                  <a:pt x="2238048" y="348062"/>
                  <a:pt x="2263918" y="345748"/>
                  <a:pt x="2290209" y="343795"/>
                </a:cubicBezTo>
                <a:cubicBezTo>
                  <a:pt x="2316717" y="340243"/>
                  <a:pt x="2343476" y="336935"/>
                  <a:pt x="2370580" y="333905"/>
                </a:cubicBezTo>
                <a:cubicBezTo>
                  <a:pt x="2345100" y="333569"/>
                  <a:pt x="2319187" y="333607"/>
                  <a:pt x="2292862" y="334113"/>
                </a:cubicBezTo>
                <a:cubicBezTo>
                  <a:pt x="2265872" y="339378"/>
                  <a:pt x="2239098" y="344911"/>
                  <a:pt x="2212493" y="350672"/>
                </a:cubicBezTo>
                <a:close/>
                <a:moveTo>
                  <a:pt x="2913180" y="351417"/>
                </a:moveTo>
                <a:cubicBezTo>
                  <a:pt x="2890790" y="337631"/>
                  <a:pt x="2867827" y="323963"/>
                  <a:pt x="2844315" y="310589"/>
                </a:cubicBezTo>
                <a:cubicBezTo>
                  <a:pt x="2816138" y="310512"/>
                  <a:pt x="2788006" y="310718"/>
                  <a:pt x="2759920" y="311207"/>
                </a:cubicBezTo>
                <a:cubicBezTo>
                  <a:pt x="2783523" y="321765"/>
                  <a:pt x="2807584" y="333042"/>
                  <a:pt x="2832171" y="345062"/>
                </a:cubicBezTo>
                <a:cubicBezTo>
                  <a:pt x="2859044" y="346921"/>
                  <a:pt x="2886055" y="349042"/>
                  <a:pt x="2913180" y="351417"/>
                </a:cubicBezTo>
                <a:close/>
                <a:moveTo>
                  <a:pt x="2724880" y="357080"/>
                </a:moveTo>
                <a:cubicBezTo>
                  <a:pt x="2703084" y="350878"/>
                  <a:pt x="2680716" y="344780"/>
                  <a:pt x="2657890" y="338882"/>
                </a:cubicBezTo>
                <a:cubicBezTo>
                  <a:pt x="2633578" y="338202"/>
                  <a:pt x="2609333" y="337746"/>
                  <a:pt x="2585136" y="337496"/>
                </a:cubicBezTo>
                <a:cubicBezTo>
                  <a:pt x="2607824" y="341087"/>
                  <a:pt x="2630970" y="345025"/>
                  <a:pt x="2654574" y="349306"/>
                </a:cubicBezTo>
                <a:cubicBezTo>
                  <a:pt x="2677948" y="351692"/>
                  <a:pt x="2701369" y="354279"/>
                  <a:pt x="2724880" y="357080"/>
                </a:cubicBezTo>
                <a:close/>
                <a:moveTo>
                  <a:pt x="2998949" y="359761"/>
                </a:moveTo>
                <a:cubicBezTo>
                  <a:pt x="2977564" y="343625"/>
                  <a:pt x="2955608" y="327565"/>
                  <a:pt x="2933080" y="311758"/>
                </a:cubicBezTo>
                <a:cubicBezTo>
                  <a:pt x="2904970" y="311091"/>
                  <a:pt x="2876929" y="310709"/>
                  <a:pt x="2848935" y="310599"/>
                </a:cubicBezTo>
                <a:cubicBezTo>
                  <a:pt x="2872629" y="324129"/>
                  <a:pt x="2895753" y="337944"/>
                  <a:pt x="2918305" y="351875"/>
                </a:cubicBezTo>
                <a:cubicBezTo>
                  <a:pt x="2945041" y="354249"/>
                  <a:pt x="2971938" y="356880"/>
                  <a:pt x="2998949" y="359761"/>
                </a:cubicBezTo>
                <a:close/>
                <a:moveTo>
                  <a:pt x="1982595" y="360463"/>
                </a:moveTo>
                <a:cubicBezTo>
                  <a:pt x="2016646" y="354631"/>
                  <a:pt x="2051122" y="349700"/>
                  <a:pt x="2086093" y="345650"/>
                </a:cubicBezTo>
                <a:cubicBezTo>
                  <a:pt x="2118147" y="334093"/>
                  <a:pt x="2150229" y="322918"/>
                  <a:pt x="2182347" y="312098"/>
                </a:cubicBezTo>
                <a:cubicBezTo>
                  <a:pt x="2148725" y="313293"/>
                  <a:pt x="2114611" y="315505"/>
                  <a:pt x="2080076" y="318860"/>
                </a:cubicBezTo>
                <a:cubicBezTo>
                  <a:pt x="2047456" y="332387"/>
                  <a:pt x="2014963" y="346260"/>
                  <a:pt x="1982595" y="360463"/>
                </a:cubicBezTo>
                <a:close/>
                <a:moveTo>
                  <a:pt x="2103456" y="364086"/>
                </a:moveTo>
                <a:cubicBezTo>
                  <a:pt x="2132416" y="359883"/>
                  <a:pt x="2161796" y="356145"/>
                  <a:pt x="2191643" y="352860"/>
                </a:cubicBezTo>
                <a:cubicBezTo>
                  <a:pt x="2220736" y="346402"/>
                  <a:pt x="2250081" y="340275"/>
                  <a:pt x="2279628" y="334408"/>
                </a:cubicBezTo>
                <a:cubicBezTo>
                  <a:pt x="2250931" y="335124"/>
                  <a:pt x="2221743" y="336400"/>
                  <a:pt x="2192109" y="338326"/>
                </a:cubicBezTo>
                <a:cubicBezTo>
                  <a:pt x="2162408" y="346614"/>
                  <a:pt x="2132868" y="355216"/>
                  <a:pt x="2103456" y="364086"/>
                </a:cubicBezTo>
                <a:close/>
                <a:moveTo>
                  <a:pt x="2135719" y="368102"/>
                </a:moveTo>
                <a:cubicBezTo>
                  <a:pt x="2171593" y="361589"/>
                  <a:pt x="2207986" y="355621"/>
                  <a:pt x="2244923" y="350178"/>
                </a:cubicBezTo>
                <a:cubicBezTo>
                  <a:pt x="2225949" y="351914"/>
                  <a:pt x="2207139" y="353832"/>
                  <a:pt x="2188481" y="355924"/>
                </a:cubicBezTo>
                <a:cubicBezTo>
                  <a:pt x="2170808" y="359867"/>
                  <a:pt x="2153229" y="363937"/>
                  <a:pt x="2135719" y="368102"/>
                </a:cubicBezTo>
                <a:close/>
                <a:moveTo>
                  <a:pt x="2813621" y="368596"/>
                </a:moveTo>
                <a:cubicBezTo>
                  <a:pt x="2791322" y="359654"/>
                  <a:pt x="2768679" y="350842"/>
                  <a:pt x="2745671" y="342264"/>
                </a:cubicBezTo>
                <a:cubicBezTo>
                  <a:pt x="2719666" y="340992"/>
                  <a:pt x="2693729" y="339966"/>
                  <a:pt x="2667884" y="339181"/>
                </a:cubicBezTo>
                <a:cubicBezTo>
                  <a:pt x="2691145" y="345272"/>
                  <a:pt x="2714862" y="351811"/>
                  <a:pt x="2739130" y="358810"/>
                </a:cubicBezTo>
                <a:cubicBezTo>
                  <a:pt x="2763854" y="361837"/>
                  <a:pt x="2788669" y="365095"/>
                  <a:pt x="2813621" y="368596"/>
                </a:cubicBezTo>
                <a:close/>
                <a:moveTo>
                  <a:pt x="2790430" y="376432"/>
                </a:moveTo>
                <a:cubicBezTo>
                  <a:pt x="2785672" y="374983"/>
                  <a:pt x="2780893" y="373525"/>
                  <a:pt x="2776136" y="372091"/>
                </a:cubicBezTo>
                <a:cubicBezTo>
                  <a:pt x="2763876" y="368404"/>
                  <a:pt x="2751433" y="364726"/>
                  <a:pt x="2738833" y="361076"/>
                </a:cubicBezTo>
                <a:cubicBezTo>
                  <a:pt x="2720306" y="358807"/>
                  <a:pt x="2701849" y="356672"/>
                  <a:pt x="2683437" y="354660"/>
                </a:cubicBezTo>
                <a:cubicBezTo>
                  <a:pt x="2689613" y="355836"/>
                  <a:pt x="2695834" y="357030"/>
                  <a:pt x="2702101" y="358251"/>
                </a:cubicBezTo>
                <a:cubicBezTo>
                  <a:pt x="2731331" y="363942"/>
                  <a:pt x="2760743" y="369994"/>
                  <a:pt x="2790430" y="376432"/>
                </a:cubicBezTo>
                <a:close/>
                <a:moveTo>
                  <a:pt x="2898932" y="381418"/>
                </a:moveTo>
                <a:cubicBezTo>
                  <a:pt x="2877136" y="370003"/>
                  <a:pt x="2854722" y="358590"/>
                  <a:pt x="2831736" y="347328"/>
                </a:cubicBezTo>
                <a:cubicBezTo>
                  <a:pt x="2805274" y="345499"/>
                  <a:pt x="2778880" y="343928"/>
                  <a:pt x="2752601" y="342599"/>
                </a:cubicBezTo>
                <a:cubicBezTo>
                  <a:pt x="2775564" y="351161"/>
                  <a:pt x="2798984" y="360261"/>
                  <a:pt x="2822954" y="369916"/>
                </a:cubicBezTo>
                <a:cubicBezTo>
                  <a:pt x="2848112" y="373503"/>
                  <a:pt x="2873430" y="377337"/>
                  <a:pt x="2898932" y="381418"/>
                </a:cubicBezTo>
                <a:close/>
                <a:moveTo>
                  <a:pt x="1993008" y="382751"/>
                </a:moveTo>
                <a:cubicBezTo>
                  <a:pt x="2011495" y="379190"/>
                  <a:pt x="2030082" y="375778"/>
                  <a:pt x="2048848" y="372619"/>
                </a:cubicBezTo>
                <a:cubicBezTo>
                  <a:pt x="2061712" y="370455"/>
                  <a:pt x="2074682" y="368420"/>
                  <a:pt x="2087706" y="366445"/>
                </a:cubicBezTo>
                <a:cubicBezTo>
                  <a:pt x="2118663" y="356984"/>
                  <a:pt x="2149787" y="347873"/>
                  <a:pt x="2181068" y="339062"/>
                </a:cubicBezTo>
                <a:cubicBezTo>
                  <a:pt x="2150064" y="341239"/>
                  <a:pt x="2118580" y="344138"/>
                  <a:pt x="2086665" y="347873"/>
                </a:cubicBezTo>
                <a:cubicBezTo>
                  <a:pt x="2055426" y="359137"/>
                  <a:pt x="2024214" y="370776"/>
                  <a:pt x="1993008" y="382751"/>
                </a:cubicBezTo>
                <a:close/>
                <a:moveTo>
                  <a:pt x="2007872" y="394105"/>
                </a:moveTo>
                <a:cubicBezTo>
                  <a:pt x="2036040" y="387743"/>
                  <a:pt x="2064477" y="381713"/>
                  <a:pt x="2093263" y="376077"/>
                </a:cubicBezTo>
                <a:cubicBezTo>
                  <a:pt x="2117925" y="369919"/>
                  <a:pt x="2142754" y="363996"/>
                  <a:pt x="2167737" y="358283"/>
                </a:cubicBezTo>
                <a:cubicBezTo>
                  <a:pt x="2139953" y="361618"/>
                  <a:pt x="2112541" y="365396"/>
                  <a:pt x="2085414" y="369539"/>
                </a:cubicBezTo>
                <a:cubicBezTo>
                  <a:pt x="2059459" y="377489"/>
                  <a:pt x="2033620" y="385693"/>
                  <a:pt x="2007872" y="394105"/>
                </a:cubicBezTo>
                <a:close/>
                <a:moveTo>
                  <a:pt x="2982527" y="395576"/>
                </a:moveTo>
                <a:cubicBezTo>
                  <a:pt x="2961462" y="381754"/>
                  <a:pt x="2939803" y="367878"/>
                  <a:pt x="2917549" y="354109"/>
                </a:cubicBezTo>
                <a:cubicBezTo>
                  <a:pt x="2890790" y="351738"/>
                  <a:pt x="2864144" y="349613"/>
                  <a:pt x="2837637" y="347746"/>
                </a:cubicBezTo>
                <a:cubicBezTo>
                  <a:pt x="2859959" y="358727"/>
                  <a:pt x="2882739" y="370324"/>
                  <a:pt x="2906000" y="382557"/>
                </a:cubicBezTo>
                <a:cubicBezTo>
                  <a:pt x="2931318" y="386649"/>
                  <a:pt x="2956820" y="390985"/>
                  <a:pt x="2982527" y="395576"/>
                </a:cubicBezTo>
                <a:close/>
                <a:moveTo>
                  <a:pt x="2884591" y="397947"/>
                </a:moveTo>
                <a:cubicBezTo>
                  <a:pt x="2873270" y="393156"/>
                  <a:pt x="2861948" y="388366"/>
                  <a:pt x="2850605" y="383670"/>
                </a:cubicBezTo>
                <a:cubicBezTo>
                  <a:pt x="2841273" y="379815"/>
                  <a:pt x="2831896" y="375974"/>
                  <a:pt x="2822450" y="372153"/>
                </a:cubicBezTo>
                <a:cubicBezTo>
                  <a:pt x="2799167" y="368839"/>
                  <a:pt x="2776021" y="365735"/>
                  <a:pt x="2752966" y="362830"/>
                </a:cubicBezTo>
                <a:cubicBezTo>
                  <a:pt x="2760857" y="365143"/>
                  <a:pt x="2768770" y="367487"/>
                  <a:pt x="2776775" y="369898"/>
                </a:cubicBezTo>
                <a:cubicBezTo>
                  <a:pt x="2790522" y="374024"/>
                  <a:pt x="2804244" y="378230"/>
                  <a:pt x="2817944" y="382498"/>
                </a:cubicBezTo>
                <a:cubicBezTo>
                  <a:pt x="2839969" y="387426"/>
                  <a:pt x="2862177" y="392570"/>
                  <a:pt x="2884591" y="397947"/>
                </a:cubicBezTo>
                <a:close/>
                <a:moveTo>
                  <a:pt x="1876773" y="408235"/>
                </a:moveTo>
                <a:cubicBezTo>
                  <a:pt x="1910867" y="399806"/>
                  <a:pt x="1945358" y="392112"/>
                  <a:pt x="1980338" y="385174"/>
                </a:cubicBezTo>
                <a:cubicBezTo>
                  <a:pt x="2012433" y="372763"/>
                  <a:pt x="2044538" y="360742"/>
                  <a:pt x="2076665" y="349085"/>
                </a:cubicBezTo>
                <a:cubicBezTo>
                  <a:pt x="2042674" y="353238"/>
                  <a:pt x="2008206" y="358344"/>
                  <a:pt x="1973312" y="364541"/>
                </a:cubicBezTo>
                <a:cubicBezTo>
                  <a:pt x="1941012" y="378785"/>
                  <a:pt x="1908834" y="393355"/>
                  <a:pt x="1876773" y="408235"/>
                </a:cubicBezTo>
                <a:close/>
                <a:moveTo>
                  <a:pt x="3064819" y="410974"/>
                </a:moveTo>
                <a:cubicBezTo>
                  <a:pt x="3044645" y="394855"/>
                  <a:pt x="3023855" y="378620"/>
                  <a:pt x="3002494" y="362446"/>
                </a:cubicBezTo>
                <a:cubicBezTo>
                  <a:pt x="2975735" y="359569"/>
                  <a:pt x="2949112" y="356944"/>
                  <a:pt x="2922626" y="354564"/>
                </a:cubicBezTo>
                <a:cubicBezTo>
                  <a:pt x="2945109" y="368530"/>
                  <a:pt x="2966974" y="382594"/>
                  <a:pt x="2988245" y="396589"/>
                </a:cubicBezTo>
                <a:cubicBezTo>
                  <a:pt x="3013541" y="401137"/>
                  <a:pt x="3039065" y="405929"/>
                  <a:pt x="3064819" y="410974"/>
                </a:cubicBezTo>
                <a:close/>
                <a:moveTo>
                  <a:pt x="2968759" y="418939"/>
                </a:moveTo>
                <a:cubicBezTo>
                  <a:pt x="2954258" y="410979"/>
                  <a:pt x="2939712" y="403064"/>
                  <a:pt x="2925074" y="395248"/>
                </a:cubicBezTo>
                <a:cubicBezTo>
                  <a:pt x="2918533" y="391756"/>
                  <a:pt x="2911945" y="388257"/>
                  <a:pt x="2905290" y="384757"/>
                </a:cubicBezTo>
                <a:cubicBezTo>
                  <a:pt x="2880635" y="380773"/>
                  <a:pt x="2856163" y="377025"/>
                  <a:pt x="2831804" y="373505"/>
                </a:cubicBezTo>
                <a:cubicBezTo>
                  <a:pt x="2838323" y="376152"/>
                  <a:pt x="2844864" y="378829"/>
                  <a:pt x="2851474" y="381559"/>
                </a:cubicBezTo>
                <a:cubicBezTo>
                  <a:pt x="2867118" y="388026"/>
                  <a:pt x="2882716" y="394596"/>
                  <a:pt x="2898269" y="401243"/>
                </a:cubicBezTo>
                <a:cubicBezTo>
                  <a:pt x="2921506" y="406890"/>
                  <a:pt x="2944973" y="412779"/>
                  <a:pt x="2968759" y="418939"/>
                </a:cubicBezTo>
                <a:close/>
                <a:moveTo>
                  <a:pt x="1892113" y="422738"/>
                </a:moveTo>
                <a:cubicBezTo>
                  <a:pt x="1922234" y="414609"/>
                  <a:pt x="1952683" y="406947"/>
                  <a:pt x="1983469" y="399720"/>
                </a:cubicBezTo>
                <a:cubicBezTo>
                  <a:pt x="2012264" y="390128"/>
                  <a:pt x="2041194" y="380858"/>
                  <a:pt x="2070245" y="371850"/>
                </a:cubicBezTo>
                <a:cubicBezTo>
                  <a:pt x="2039419" y="376750"/>
                  <a:pt x="2009013" y="382198"/>
                  <a:pt x="1978965" y="388165"/>
                </a:cubicBezTo>
                <a:cubicBezTo>
                  <a:pt x="1950012" y="399379"/>
                  <a:pt x="1921063" y="410902"/>
                  <a:pt x="1892113" y="422738"/>
                </a:cubicBezTo>
                <a:close/>
                <a:moveTo>
                  <a:pt x="1920430" y="423689"/>
                </a:moveTo>
                <a:cubicBezTo>
                  <a:pt x="1962655" y="410931"/>
                  <a:pt x="2005338" y="398906"/>
                  <a:pt x="2048481" y="387564"/>
                </a:cubicBezTo>
                <a:cubicBezTo>
                  <a:pt x="2026849" y="392138"/>
                  <a:pt x="2005390" y="396923"/>
                  <a:pt x="1984102" y="401920"/>
                </a:cubicBezTo>
                <a:cubicBezTo>
                  <a:pt x="1962812" y="409012"/>
                  <a:pt x="1941589" y="416272"/>
                  <a:pt x="1920430" y="423689"/>
                </a:cubicBezTo>
                <a:close/>
                <a:moveTo>
                  <a:pt x="2946482" y="424693"/>
                </a:moveTo>
                <a:cubicBezTo>
                  <a:pt x="2930197" y="417513"/>
                  <a:pt x="2913891" y="410410"/>
                  <a:pt x="2897537" y="403421"/>
                </a:cubicBezTo>
                <a:cubicBezTo>
                  <a:pt x="2879788" y="399109"/>
                  <a:pt x="2862201" y="394953"/>
                  <a:pt x="2844726" y="390925"/>
                </a:cubicBezTo>
                <a:cubicBezTo>
                  <a:pt x="2878645" y="401735"/>
                  <a:pt x="2912518" y="412999"/>
                  <a:pt x="2946482" y="424693"/>
                </a:cubicBezTo>
                <a:close/>
                <a:moveTo>
                  <a:pt x="3049631" y="440607"/>
                </a:moveTo>
                <a:cubicBezTo>
                  <a:pt x="3032981" y="429224"/>
                  <a:pt x="3016308" y="417933"/>
                  <a:pt x="2999567" y="406815"/>
                </a:cubicBezTo>
                <a:cubicBezTo>
                  <a:pt x="2995518" y="404132"/>
                  <a:pt x="2991447" y="401446"/>
                  <a:pt x="2987376" y="398757"/>
                </a:cubicBezTo>
                <a:cubicBezTo>
                  <a:pt x="2962171" y="394226"/>
                  <a:pt x="2937151" y="389942"/>
                  <a:pt x="2912334" y="385890"/>
                </a:cubicBezTo>
                <a:cubicBezTo>
                  <a:pt x="2916931" y="388316"/>
                  <a:pt x="2921529" y="390754"/>
                  <a:pt x="2926148" y="393229"/>
                </a:cubicBezTo>
                <a:cubicBezTo>
                  <a:pt x="2943440" y="402471"/>
                  <a:pt x="2960616" y="411850"/>
                  <a:pt x="2977747" y="421292"/>
                </a:cubicBezTo>
                <a:cubicBezTo>
                  <a:pt x="3001396" y="427465"/>
                  <a:pt x="3025343" y="433899"/>
                  <a:pt x="3049631" y="440607"/>
                </a:cubicBezTo>
                <a:close/>
                <a:moveTo>
                  <a:pt x="3035657" y="456328"/>
                </a:moveTo>
                <a:cubicBezTo>
                  <a:pt x="3016148" y="445229"/>
                  <a:pt x="2996570" y="434276"/>
                  <a:pt x="2976901" y="423431"/>
                </a:cubicBezTo>
                <a:cubicBezTo>
                  <a:pt x="2954624" y="417619"/>
                  <a:pt x="2932622" y="412039"/>
                  <a:pt x="2910825" y="406677"/>
                </a:cubicBezTo>
                <a:cubicBezTo>
                  <a:pt x="2931318" y="415508"/>
                  <a:pt x="2951764" y="424480"/>
                  <a:pt x="2972144" y="433606"/>
                </a:cubicBezTo>
                <a:cubicBezTo>
                  <a:pt x="2993253" y="441005"/>
                  <a:pt x="3014410" y="448580"/>
                  <a:pt x="3035657" y="456328"/>
                </a:cubicBezTo>
                <a:close/>
                <a:moveTo>
                  <a:pt x="1772477" y="457917"/>
                </a:moveTo>
                <a:cubicBezTo>
                  <a:pt x="1805961" y="447231"/>
                  <a:pt x="1839813" y="437179"/>
                  <a:pt x="1874049" y="427693"/>
                </a:cubicBezTo>
                <a:cubicBezTo>
                  <a:pt x="1904626" y="415063"/>
                  <a:pt x="1935200" y="402785"/>
                  <a:pt x="1965778" y="390850"/>
                </a:cubicBezTo>
                <a:cubicBezTo>
                  <a:pt x="1931523" y="397858"/>
                  <a:pt x="1897747" y="405577"/>
                  <a:pt x="1864397" y="414006"/>
                </a:cubicBezTo>
                <a:cubicBezTo>
                  <a:pt x="1833651" y="428366"/>
                  <a:pt x="1803013" y="443006"/>
                  <a:pt x="1772477" y="457917"/>
                </a:cubicBezTo>
                <a:close/>
                <a:moveTo>
                  <a:pt x="3128790" y="463079"/>
                </a:moveTo>
                <a:cubicBezTo>
                  <a:pt x="3110631" y="448027"/>
                  <a:pt x="3092379" y="433113"/>
                  <a:pt x="3074059" y="418376"/>
                </a:cubicBezTo>
                <a:cubicBezTo>
                  <a:pt x="3072275" y="416945"/>
                  <a:pt x="3070468" y="415508"/>
                  <a:pt x="3068684" y="414073"/>
                </a:cubicBezTo>
                <a:cubicBezTo>
                  <a:pt x="3043250" y="409070"/>
                  <a:pt x="3018069" y="404313"/>
                  <a:pt x="2993093" y="399793"/>
                </a:cubicBezTo>
                <a:cubicBezTo>
                  <a:pt x="2995678" y="401499"/>
                  <a:pt x="2998263" y="403205"/>
                  <a:pt x="3000824" y="404909"/>
                </a:cubicBezTo>
                <a:cubicBezTo>
                  <a:pt x="3019441" y="417267"/>
                  <a:pt x="3037968" y="429817"/>
                  <a:pt x="3056470" y="442498"/>
                </a:cubicBezTo>
                <a:cubicBezTo>
                  <a:pt x="3080212" y="449090"/>
                  <a:pt x="3104318" y="455947"/>
                  <a:pt x="3128790" y="463079"/>
                </a:cubicBezTo>
                <a:close/>
                <a:moveTo>
                  <a:pt x="1789189" y="466130"/>
                </a:moveTo>
                <a:cubicBezTo>
                  <a:pt x="1815499" y="457052"/>
                  <a:pt x="1841991" y="448299"/>
                  <a:pt x="1868638" y="439804"/>
                </a:cubicBezTo>
                <a:cubicBezTo>
                  <a:pt x="1898903" y="428766"/>
                  <a:pt x="1929292" y="418063"/>
                  <a:pt x="1959822" y="407697"/>
                </a:cubicBezTo>
                <a:cubicBezTo>
                  <a:pt x="1931182" y="414682"/>
                  <a:pt x="1902861" y="422086"/>
                  <a:pt x="1874790" y="429865"/>
                </a:cubicBezTo>
                <a:cubicBezTo>
                  <a:pt x="1846265" y="441648"/>
                  <a:pt x="1817735" y="453729"/>
                  <a:pt x="1789189" y="466130"/>
                </a:cubicBezTo>
                <a:close/>
                <a:moveTo>
                  <a:pt x="3114656" y="485794"/>
                </a:moveTo>
                <a:cubicBezTo>
                  <a:pt x="3094986" y="471913"/>
                  <a:pt x="3075271" y="458170"/>
                  <a:pt x="3055487" y="444598"/>
                </a:cubicBezTo>
                <a:cubicBezTo>
                  <a:pt x="3031975" y="438075"/>
                  <a:pt x="3008784" y="431809"/>
                  <a:pt x="2985889" y="425789"/>
                </a:cubicBezTo>
                <a:cubicBezTo>
                  <a:pt x="3006817" y="437368"/>
                  <a:pt x="3027606" y="449097"/>
                  <a:pt x="3048329" y="460963"/>
                </a:cubicBezTo>
                <a:cubicBezTo>
                  <a:pt x="3070330" y="469050"/>
                  <a:pt x="3092424" y="477327"/>
                  <a:pt x="3114656" y="485794"/>
                </a:cubicBezTo>
                <a:close/>
                <a:moveTo>
                  <a:pt x="3093888" y="489982"/>
                </a:moveTo>
                <a:cubicBezTo>
                  <a:pt x="3078404" y="480922"/>
                  <a:pt x="3062897" y="471948"/>
                  <a:pt x="3047345" y="463039"/>
                </a:cubicBezTo>
                <a:cubicBezTo>
                  <a:pt x="3030489" y="456845"/>
                  <a:pt x="3013701" y="450769"/>
                  <a:pt x="2996937" y="444795"/>
                </a:cubicBezTo>
                <a:cubicBezTo>
                  <a:pt x="3029345" y="459517"/>
                  <a:pt x="3061640" y="474594"/>
                  <a:pt x="3093888" y="489982"/>
                </a:cubicBezTo>
                <a:close/>
                <a:moveTo>
                  <a:pt x="1712730" y="500068"/>
                </a:moveTo>
                <a:cubicBezTo>
                  <a:pt x="1746364" y="486311"/>
                  <a:pt x="1780127" y="472986"/>
                  <a:pt x="1814039" y="460103"/>
                </a:cubicBezTo>
                <a:cubicBezTo>
                  <a:pt x="1796522" y="466006"/>
                  <a:pt x="1779069" y="472019"/>
                  <a:pt x="1761696" y="478180"/>
                </a:cubicBezTo>
                <a:cubicBezTo>
                  <a:pt x="1745381" y="485381"/>
                  <a:pt x="1729061" y="492665"/>
                  <a:pt x="1712730" y="500068"/>
                </a:cubicBezTo>
                <a:close/>
                <a:moveTo>
                  <a:pt x="1665397" y="511488"/>
                </a:moveTo>
                <a:cubicBezTo>
                  <a:pt x="1696987" y="499231"/>
                  <a:pt x="1728802" y="487418"/>
                  <a:pt x="1760859" y="476049"/>
                </a:cubicBezTo>
                <a:cubicBezTo>
                  <a:pt x="1792695" y="462001"/>
                  <a:pt x="1824512" y="448328"/>
                  <a:pt x="1856315" y="435049"/>
                </a:cubicBezTo>
                <a:cubicBezTo>
                  <a:pt x="1823135" y="444489"/>
                  <a:pt x="1790328" y="454502"/>
                  <a:pt x="1757844" y="465082"/>
                </a:cubicBezTo>
                <a:cubicBezTo>
                  <a:pt x="1726924" y="480282"/>
                  <a:pt x="1696112" y="495756"/>
                  <a:pt x="1665397" y="511488"/>
                </a:cubicBezTo>
                <a:close/>
                <a:moveTo>
                  <a:pt x="3190886" y="515360"/>
                </a:moveTo>
                <a:cubicBezTo>
                  <a:pt x="3171743" y="499017"/>
                  <a:pt x="3152508" y="482793"/>
                  <a:pt x="3133159" y="466731"/>
                </a:cubicBezTo>
                <a:cubicBezTo>
                  <a:pt x="3109190" y="459723"/>
                  <a:pt x="3085563" y="452971"/>
                  <a:pt x="3062303" y="446480"/>
                </a:cubicBezTo>
                <a:cubicBezTo>
                  <a:pt x="3082727" y="460526"/>
                  <a:pt x="3103059" y="474751"/>
                  <a:pt x="3123346" y="489117"/>
                </a:cubicBezTo>
                <a:cubicBezTo>
                  <a:pt x="3145714" y="497671"/>
                  <a:pt x="3168221" y="506418"/>
                  <a:pt x="3190886" y="515360"/>
                </a:cubicBezTo>
                <a:close/>
                <a:moveTo>
                  <a:pt x="3176820" y="530266"/>
                </a:moveTo>
                <a:cubicBezTo>
                  <a:pt x="3158684" y="517131"/>
                  <a:pt x="3140501" y="504080"/>
                  <a:pt x="3122249" y="491148"/>
                </a:cubicBezTo>
                <a:cubicBezTo>
                  <a:pt x="3101504" y="483208"/>
                  <a:pt x="3080851" y="475435"/>
                  <a:pt x="3060290" y="467824"/>
                </a:cubicBezTo>
                <a:cubicBezTo>
                  <a:pt x="3079547" y="478922"/>
                  <a:pt x="3098760" y="490142"/>
                  <a:pt x="3117903" y="501470"/>
                </a:cubicBezTo>
                <a:cubicBezTo>
                  <a:pt x="3137549" y="510950"/>
                  <a:pt x="3157196" y="520570"/>
                  <a:pt x="3176820" y="530266"/>
                </a:cubicBezTo>
                <a:close/>
                <a:moveTo>
                  <a:pt x="1568324" y="562205"/>
                </a:moveTo>
                <a:cubicBezTo>
                  <a:pt x="1596941" y="549285"/>
                  <a:pt x="1625629" y="536672"/>
                  <a:pt x="1654410" y="524410"/>
                </a:cubicBezTo>
                <a:cubicBezTo>
                  <a:pt x="1680364" y="512275"/>
                  <a:pt x="1706294" y="500415"/>
                  <a:pt x="1732203" y="488799"/>
                </a:cubicBezTo>
                <a:cubicBezTo>
                  <a:pt x="1702991" y="499456"/>
                  <a:pt x="1673988" y="510500"/>
                  <a:pt x="1645161" y="521901"/>
                </a:cubicBezTo>
                <a:cubicBezTo>
                  <a:pt x="1619478" y="535165"/>
                  <a:pt x="1593865" y="548596"/>
                  <a:pt x="1568324" y="562205"/>
                </a:cubicBezTo>
                <a:close/>
                <a:moveTo>
                  <a:pt x="3251152" y="567404"/>
                </a:moveTo>
                <a:cubicBezTo>
                  <a:pt x="3232947" y="551492"/>
                  <a:pt x="3214626" y="535663"/>
                  <a:pt x="3196238" y="519937"/>
                </a:cubicBezTo>
                <a:cubicBezTo>
                  <a:pt x="3174282" y="511250"/>
                  <a:pt x="3152462" y="502742"/>
                  <a:pt x="3130779" y="494417"/>
                </a:cubicBezTo>
                <a:cubicBezTo>
                  <a:pt x="3150266" y="508256"/>
                  <a:pt x="3169661" y="522215"/>
                  <a:pt x="3188988" y="536276"/>
                </a:cubicBezTo>
                <a:cubicBezTo>
                  <a:pt x="3209709" y="546546"/>
                  <a:pt x="3230431" y="556915"/>
                  <a:pt x="3251152" y="567404"/>
                </a:cubicBezTo>
                <a:close/>
                <a:moveTo>
                  <a:pt x="3230203" y="569316"/>
                </a:moveTo>
                <a:cubicBezTo>
                  <a:pt x="3216114" y="558915"/>
                  <a:pt x="3201978" y="548553"/>
                  <a:pt x="3187798" y="538243"/>
                </a:cubicBezTo>
                <a:cubicBezTo>
                  <a:pt x="3172406" y="530604"/>
                  <a:pt x="3156991" y="523038"/>
                  <a:pt x="3141598" y="515531"/>
                </a:cubicBezTo>
                <a:cubicBezTo>
                  <a:pt x="3171194" y="533200"/>
                  <a:pt x="3200698" y="551147"/>
                  <a:pt x="3230203" y="569316"/>
                </a:cubicBezTo>
                <a:close/>
                <a:moveTo>
                  <a:pt x="1489415" y="604902"/>
                </a:moveTo>
                <a:cubicBezTo>
                  <a:pt x="1523650" y="587515"/>
                  <a:pt x="1557810" y="570592"/>
                  <a:pt x="1591914" y="554123"/>
                </a:cubicBezTo>
                <a:cubicBezTo>
                  <a:pt x="1573548" y="562290"/>
                  <a:pt x="1555222" y="570613"/>
                  <a:pt x="1536920" y="579052"/>
                </a:cubicBezTo>
                <a:cubicBezTo>
                  <a:pt x="1521061" y="587606"/>
                  <a:pt x="1505225" y="596224"/>
                  <a:pt x="1489415" y="604902"/>
                </a:cubicBezTo>
                <a:close/>
                <a:moveTo>
                  <a:pt x="3308696" y="618089"/>
                </a:moveTo>
                <a:cubicBezTo>
                  <a:pt x="3291932" y="603201"/>
                  <a:pt x="3275099" y="588346"/>
                  <a:pt x="3258220" y="573552"/>
                </a:cubicBezTo>
                <a:cubicBezTo>
                  <a:pt x="3238733" y="563683"/>
                  <a:pt x="3219293" y="553871"/>
                  <a:pt x="3199851" y="544192"/>
                </a:cubicBezTo>
                <a:cubicBezTo>
                  <a:pt x="3217760" y="557267"/>
                  <a:pt x="3235599" y="570416"/>
                  <a:pt x="3253394" y="583624"/>
                </a:cubicBezTo>
                <a:cubicBezTo>
                  <a:pt x="3271806" y="595028"/>
                  <a:pt x="3290239" y="606510"/>
                  <a:pt x="3308696" y="618089"/>
                </a:cubicBezTo>
                <a:close/>
                <a:moveTo>
                  <a:pt x="3358442" y="662565"/>
                </a:moveTo>
                <a:cubicBezTo>
                  <a:pt x="3345337" y="650784"/>
                  <a:pt x="3332164" y="639012"/>
                  <a:pt x="3318966" y="627254"/>
                </a:cubicBezTo>
                <a:cubicBezTo>
                  <a:pt x="3304352" y="618064"/>
                  <a:pt x="3289760" y="608915"/>
                  <a:pt x="3275168" y="599834"/>
                </a:cubicBezTo>
                <a:cubicBezTo>
                  <a:pt x="3303093" y="620671"/>
                  <a:pt x="3330836" y="641610"/>
                  <a:pt x="3358442" y="662565"/>
                </a:cubicBezTo>
                <a:close/>
                <a:moveTo>
                  <a:pt x="827523" y="918965"/>
                </a:moveTo>
                <a:lnTo>
                  <a:pt x="826174" y="917117"/>
                </a:lnTo>
                <a:cubicBezTo>
                  <a:pt x="853125" y="897425"/>
                  <a:pt x="880751" y="877109"/>
                  <a:pt x="907466" y="857462"/>
                </a:cubicBezTo>
                <a:cubicBezTo>
                  <a:pt x="1186630" y="652157"/>
                  <a:pt x="1475302" y="439859"/>
                  <a:pt x="1800106" y="335643"/>
                </a:cubicBezTo>
                <a:lnTo>
                  <a:pt x="1863115" y="320522"/>
                </a:lnTo>
                <a:lnTo>
                  <a:pt x="1800806" y="337821"/>
                </a:lnTo>
                <a:cubicBezTo>
                  <a:pt x="1476356" y="441922"/>
                  <a:pt x="1187840" y="654107"/>
                  <a:pt x="908821" y="859306"/>
                </a:cubicBezTo>
                <a:cubicBezTo>
                  <a:pt x="882106" y="878952"/>
                  <a:pt x="854479" y="899270"/>
                  <a:pt x="827523" y="918965"/>
                </a:cubicBezTo>
                <a:close/>
                <a:moveTo>
                  <a:pt x="4959349" y="1674897"/>
                </a:moveTo>
                <a:lnTo>
                  <a:pt x="4827703" y="1643032"/>
                </a:lnTo>
                <a:cubicBezTo>
                  <a:pt x="4588628" y="1574266"/>
                  <a:pt x="4356825" y="1464674"/>
                  <a:pt x="4138747" y="1317301"/>
                </a:cubicBezTo>
                <a:cubicBezTo>
                  <a:pt x="3904269" y="1158849"/>
                  <a:pt x="3692594" y="966202"/>
                  <a:pt x="3487895" y="779903"/>
                </a:cubicBezTo>
                <a:cubicBezTo>
                  <a:pt x="3451941" y="747171"/>
                  <a:pt x="3415644" y="714138"/>
                  <a:pt x="3379004" y="681093"/>
                </a:cubicBezTo>
                <a:cubicBezTo>
                  <a:pt x="3337057" y="649149"/>
                  <a:pt x="3294746" y="617184"/>
                  <a:pt x="3252090" y="585516"/>
                </a:cubicBezTo>
                <a:cubicBezTo>
                  <a:pt x="3207033" y="557602"/>
                  <a:pt x="3162022" y="530238"/>
                  <a:pt x="3116805" y="503492"/>
                </a:cubicBezTo>
                <a:cubicBezTo>
                  <a:pt x="3068455" y="480171"/>
                  <a:pt x="3020013" y="457560"/>
                  <a:pt x="2971275" y="435735"/>
                </a:cubicBezTo>
                <a:cubicBezTo>
                  <a:pt x="2919860" y="417715"/>
                  <a:pt x="2868719" y="400714"/>
                  <a:pt x="2817350" y="384716"/>
                </a:cubicBezTo>
                <a:cubicBezTo>
                  <a:pt x="2778332" y="375990"/>
                  <a:pt x="2739860" y="367933"/>
                  <a:pt x="2701644" y="360500"/>
                </a:cubicBezTo>
                <a:cubicBezTo>
                  <a:pt x="2686251" y="357490"/>
                  <a:pt x="2670561" y="354519"/>
                  <a:pt x="2654574" y="351608"/>
                </a:cubicBezTo>
                <a:cubicBezTo>
                  <a:pt x="2645448" y="350672"/>
                  <a:pt x="2636299" y="349761"/>
                  <a:pt x="2627173" y="348890"/>
                </a:cubicBezTo>
                <a:cubicBezTo>
                  <a:pt x="2581294" y="344474"/>
                  <a:pt x="2532806" y="340515"/>
                  <a:pt x="2482054" y="337743"/>
                </a:cubicBezTo>
                <a:cubicBezTo>
                  <a:pt x="2414446" y="338833"/>
                  <a:pt x="2348920" y="341857"/>
                  <a:pt x="2285207" y="346788"/>
                </a:cubicBezTo>
                <a:cubicBezTo>
                  <a:pt x="2219716" y="355669"/>
                  <a:pt x="2155958" y="366136"/>
                  <a:pt x="2093736" y="378316"/>
                </a:cubicBezTo>
                <a:cubicBezTo>
                  <a:pt x="2017516" y="397357"/>
                  <a:pt x="1942797" y="418566"/>
                  <a:pt x="1869384" y="441965"/>
                </a:cubicBezTo>
                <a:cubicBezTo>
                  <a:pt x="1797386" y="468218"/>
                  <a:pt x="1726083" y="496360"/>
                  <a:pt x="1655330" y="526503"/>
                </a:cubicBezTo>
                <a:cubicBezTo>
                  <a:pt x="1578555" y="562402"/>
                  <a:pt x="1501542" y="600602"/>
                  <a:pt x="1424107" y="641167"/>
                </a:cubicBezTo>
                <a:cubicBezTo>
                  <a:pt x="989352" y="885391"/>
                  <a:pt x="573365" y="1173721"/>
                  <a:pt x="163571" y="1457771"/>
                </a:cubicBezTo>
                <a:cubicBezTo>
                  <a:pt x="110311" y="1494688"/>
                  <a:pt x="55237" y="1532860"/>
                  <a:pt x="1299" y="1570111"/>
                </a:cubicBezTo>
                <a:lnTo>
                  <a:pt x="0" y="1568231"/>
                </a:lnTo>
                <a:cubicBezTo>
                  <a:pt x="53938" y="1530980"/>
                  <a:pt x="109011" y="1492810"/>
                  <a:pt x="162266" y="1455891"/>
                </a:cubicBezTo>
                <a:cubicBezTo>
                  <a:pt x="549791" y="1187282"/>
                  <a:pt x="948534" y="910924"/>
                  <a:pt x="1364465" y="672838"/>
                </a:cubicBezTo>
                <a:cubicBezTo>
                  <a:pt x="1301076" y="706943"/>
                  <a:pt x="1237377" y="742608"/>
                  <a:pt x="1173243" y="779960"/>
                </a:cubicBezTo>
                <a:cubicBezTo>
                  <a:pt x="850712" y="968368"/>
                  <a:pt x="538785" y="1185956"/>
                  <a:pt x="237124" y="1396377"/>
                </a:cubicBezTo>
                <a:cubicBezTo>
                  <a:pt x="192806" y="1427291"/>
                  <a:pt x="148633" y="1458105"/>
                  <a:pt x="104581" y="1488718"/>
                </a:cubicBezTo>
                <a:lnTo>
                  <a:pt x="103274" y="1486843"/>
                </a:lnTo>
                <a:cubicBezTo>
                  <a:pt x="147326" y="1456227"/>
                  <a:pt x="191503" y="1425417"/>
                  <a:pt x="235816" y="1394501"/>
                </a:cubicBezTo>
                <a:cubicBezTo>
                  <a:pt x="537511" y="1184052"/>
                  <a:pt x="849480" y="966440"/>
                  <a:pt x="1172088" y="777983"/>
                </a:cubicBezTo>
                <a:cubicBezTo>
                  <a:pt x="1260848" y="726292"/>
                  <a:pt x="1348786" y="677784"/>
                  <a:pt x="1436196" y="632270"/>
                </a:cubicBezTo>
                <a:cubicBezTo>
                  <a:pt x="1460734" y="618557"/>
                  <a:pt x="1485338" y="604993"/>
                  <a:pt x="1509999" y="591572"/>
                </a:cubicBezTo>
                <a:cubicBezTo>
                  <a:pt x="1427128" y="630465"/>
                  <a:pt x="1344846" y="672151"/>
                  <a:pt x="1262895" y="716797"/>
                </a:cubicBezTo>
                <a:cubicBezTo>
                  <a:pt x="936986" y="895423"/>
                  <a:pt x="625310" y="1114288"/>
                  <a:pt x="323894" y="1325947"/>
                </a:cubicBezTo>
                <a:cubicBezTo>
                  <a:pt x="285089" y="1353196"/>
                  <a:pt x="246412" y="1380353"/>
                  <a:pt x="207853" y="1407325"/>
                </a:cubicBezTo>
                <a:lnTo>
                  <a:pt x="206545" y="1405453"/>
                </a:lnTo>
                <a:cubicBezTo>
                  <a:pt x="245100" y="1378480"/>
                  <a:pt x="283774" y="1351325"/>
                  <a:pt x="322579" y="1324076"/>
                </a:cubicBezTo>
                <a:cubicBezTo>
                  <a:pt x="624046" y="1112382"/>
                  <a:pt x="935776" y="893482"/>
                  <a:pt x="1261797" y="714792"/>
                </a:cubicBezTo>
                <a:cubicBezTo>
                  <a:pt x="1354776" y="664137"/>
                  <a:pt x="1448181" y="617282"/>
                  <a:pt x="1542393" y="574012"/>
                </a:cubicBezTo>
                <a:cubicBezTo>
                  <a:pt x="1557235" y="566031"/>
                  <a:pt x="1572094" y="558103"/>
                  <a:pt x="1586981" y="550236"/>
                </a:cubicBezTo>
                <a:cubicBezTo>
                  <a:pt x="1600816" y="542928"/>
                  <a:pt x="1614596" y="535721"/>
                  <a:pt x="1628341" y="528576"/>
                </a:cubicBezTo>
                <a:cubicBezTo>
                  <a:pt x="1534601" y="566223"/>
                  <a:pt x="1442809" y="607860"/>
                  <a:pt x="1352551" y="653638"/>
                </a:cubicBezTo>
                <a:cubicBezTo>
                  <a:pt x="1025174" y="821135"/>
                  <a:pt x="715641" y="1040006"/>
                  <a:pt x="416301" y="1251669"/>
                </a:cubicBezTo>
                <a:cubicBezTo>
                  <a:pt x="381121" y="1276544"/>
                  <a:pt x="346068" y="1301330"/>
                  <a:pt x="311132" y="1325932"/>
                </a:cubicBezTo>
                <a:lnTo>
                  <a:pt x="309814" y="1324062"/>
                </a:lnTo>
                <a:cubicBezTo>
                  <a:pt x="344750" y="1299464"/>
                  <a:pt x="379801" y="1274681"/>
                  <a:pt x="414980" y="1249803"/>
                </a:cubicBezTo>
                <a:cubicBezTo>
                  <a:pt x="714387" y="1038092"/>
                  <a:pt x="1023984" y="819176"/>
                  <a:pt x="1351512" y="651603"/>
                </a:cubicBezTo>
                <a:cubicBezTo>
                  <a:pt x="1448613" y="602352"/>
                  <a:pt x="1547497" y="557919"/>
                  <a:pt x="1648660" y="518061"/>
                </a:cubicBezTo>
                <a:cubicBezTo>
                  <a:pt x="1681266" y="501256"/>
                  <a:pt x="1713629" y="484912"/>
                  <a:pt x="1745775" y="469022"/>
                </a:cubicBezTo>
                <a:cubicBezTo>
                  <a:pt x="1641817" y="503431"/>
                  <a:pt x="1541132" y="543769"/>
                  <a:pt x="1442205" y="590479"/>
                </a:cubicBezTo>
                <a:cubicBezTo>
                  <a:pt x="1116428" y="744296"/>
                  <a:pt x="812281" y="961084"/>
                  <a:pt x="518150" y="1170730"/>
                </a:cubicBezTo>
                <a:cubicBezTo>
                  <a:pt x="484084" y="1195013"/>
                  <a:pt x="448860" y="1220118"/>
                  <a:pt x="414410" y="1244541"/>
                </a:cubicBezTo>
                <a:lnTo>
                  <a:pt x="413085" y="1242678"/>
                </a:lnTo>
                <a:cubicBezTo>
                  <a:pt x="447530" y="1218259"/>
                  <a:pt x="482755" y="1193149"/>
                  <a:pt x="516822" y="1168868"/>
                </a:cubicBezTo>
                <a:cubicBezTo>
                  <a:pt x="811037" y="959165"/>
                  <a:pt x="1115265" y="742318"/>
                  <a:pt x="1441227" y="588412"/>
                </a:cubicBezTo>
                <a:cubicBezTo>
                  <a:pt x="1545023" y="539405"/>
                  <a:pt x="1650753" y="497420"/>
                  <a:pt x="1760154" y="461926"/>
                </a:cubicBezTo>
                <a:cubicBezTo>
                  <a:pt x="1791994" y="446291"/>
                  <a:pt x="1823617" y="431109"/>
                  <a:pt x="1855063" y="416352"/>
                </a:cubicBezTo>
                <a:cubicBezTo>
                  <a:pt x="1743220" y="445133"/>
                  <a:pt x="1636139" y="481986"/>
                  <a:pt x="1531858" y="527315"/>
                </a:cubicBezTo>
                <a:cubicBezTo>
                  <a:pt x="1206071" y="668928"/>
                  <a:pt x="905503" y="884774"/>
                  <a:pt x="614835" y="1093515"/>
                </a:cubicBezTo>
                <a:cubicBezTo>
                  <a:pt x="582929" y="1116429"/>
                  <a:pt x="549937" y="1140121"/>
                  <a:pt x="517690" y="1163148"/>
                </a:cubicBezTo>
                <a:lnTo>
                  <a:pt x="516359" y="1161286"/>
                </a:lnTo>
                <a:cubicBezTo>
                  <a:pt x="548601" y="1138264"/>
                  <a:pt x="581594" y="1114573"/>
                  <a:pt x="613499" y="1091661"/>
                </a:cubicBezTo>
                <a:cubicBezTo>
                  <a:pt x="904268" y="882849"/>
                  <a:pt x="1204934" y="666930"/>
                  <a:pt x="1530946" y="525218"/>
                </a:cubicBezTo>
                <a:cubicBezTo>
                  <a:pt x="1640297" y="477687"/>
                  <a:pt x="1751493" y="439806"/>
                  <a:pt x="1867283" y="410643"/>
                </a:cubicBezTo>
                <a:cubicBezTo>
                  <a:pt x="1900253" y="395267"/>
                  <a:pt x="1933024" y="380366"/>
                  <a:pt x="1965626" y="365927"/>
                </a:cubicBezTo>
                <a:cubicBezTo>
                  <a:pt x="1854512" y="386138"/>
                  <a:pt x="1739183" y="417436"/>
                  <a:pt x="1621507" y="464150"/>
                </a:cubicBezTo>
                <a:cubicBezTo>
                  <a:pt x="1295999" y="593370"/>
                  <a:pt x="999285" y="808098"/>
                  <a:pt x="712340" y="1015759"/>
                </a:cubicBezTo>
                <a:cubicBezTo>
                  <a:pt x="682323" y="1037483"/>
                  <a:pt x="651284" y="1059942"/>
                  <a:pt x="620969" y="1081753"/>
                </a:cubicBezTo>
                <a:lnTo>
                  <a:pt x="619630" y="1079893"/>
                </a:lnTo>
                <a:cubicBezTo>
                  <a:pt x="649950" y="1058086"/>
                  <a:pt x="680986" y="1035624"/>
                  <a:pt x="711000" y="1013903"/>
                </a:cubicBezTo>
                <a:cubicBezTo>
                  <a:pt x="998059" y="806161"/>
                  <a:pt x="1294890" y="591346"/>
                  <a:pt x="1620666" y="462024"/>
                </a:cubicBezTo>
                <a:cubicBezTo>
                  <a:pt x="1735531" y="416426"/>
                  <a:pt x="1852523" y="383292"/>
                  <a:pt x="1974938" y="361803"/>
                </a:cubicBezTo>
                <a:cubicBezTo>
                  <a:pt x="2008012" y="347232"/>
                  <a:pt x="2040920" y="333125"/>
                  <a:pt x="2073682" y="319491"/>
                </a:cubicBezTo>
                <a:cubicBezTo>
                  <a:pt x="1956873" y="331307"/>
                  <a:pt x="1835248" y="356430"/>
                  <a:pt x="1711156" y="400985"/>
                </a:cubicBezTo>
                <a:cubicBezTo>
                  <a:pt x="1386114" y="517687"/>
                  <a:pt x="1093438" y="731180"/>
                  <a:pt x="810395" y="937649"/>
                </a:cubicBezTo>
                <a:cubicBezTo>
                  <a:pt x="782088" y="958295"/>
                  <a:pt x="752821" y="979646"/>
                  <a:pt x="724245" y="1000360"/>
                </a:cubicBezTo>
                <a:lnTo>
                  <a:pt x="722903" y="998505"/>
                </a:lnTo>
                <a:cubicBezTo>
                  <a:pt x="751478" y="977795"/>
                  <a:pt x="780744" y="956445"/>
                  <a:pt x="809048" y="935799"/>
                </a:cubicBezTo>
                <a:cubicBezTo>
                  <a:pt x="1092221" y="729240"/>
                  <a:pt x="1385035" y="515646"/>
                  <a:pt x="1710386" y="398832"/>
                </a:cubicBezTo>
                <a:cubicBezTo>
                  <a:pt x="1830824" y="355591"/>
                  <a:pt x="1953486" y="328208"/>
                  <a:pt x="2082220" y="315962"/>
                </a:cubicBezTo>
                <a:cubicBezTo>
                  <a:pt x="2115430" y="302214"/>
                  <a:pt x="2148499" y="288940"/>
                  <a:pt x="2181462" y="276125"/>
                </a:cubicBezTo>
                <a:cubicBezTo>
                  <a:pt x="2120426" y="277116"/>
                  <a:pt x="2057959" y="282048"/>
                  <a:pt x="1994403" y="291979"/>
                </a:cubicBezTo>
                <a:lnTo>
                  <a:pt x="1927971" y="304957"/>
                </a:lnTo>
                <a:lnTo>
                  <a:pt x="1991355" y="289746"/>
                </a:lnTo>
                <a:cubicBezTo>
                  <a:pt x="2056004" y="279352"/>
                  <a:pt x="2121739" y="273839"/>
                  <a:pt x="2189114" y="273144"/>
                </a:cubicBezTo>
                <a:cubicBezTo>
                  <a:pt x="2223284" y="259926"/>
                  <a:pt x="2257342" y="247211"/>
                  <a:pt x="2291330" y="234963"/>
                </a:cubicBezTo>
                <a:cubicBezTo>
                  <a:pt x="2164102" y="225561"/>
                  <a:pt x="2030193" y="235180"/>
                  <a:pt x="1890450" y="274652"/>
                </a:cubicBezTo>
                <a:cubicBezTo>
                  <a:pt x="1566700" y="366096"/>
                  <a:pt x="1282463" y="576893"/>
                  <a:pt x="1007583" y="780751"/>
                </a:cubicBezTo>
                <a:cubicBezTo>
                  <a:pt x="982347" y="799470"/>
                  <a:pt x="956250" y="818822"/>
                  <a:pt x="930801" y="837569"/>
                </a:cubicBezTo>
                <a:lnTo>
                  <a:pt x="929445" y="835725"/>
                </a:lnTo>
                <a:cubicBezTo>
                  <a:pt x="954892" y="816982"/>
                  <a:pt x="980986" y="797630"/>
                  <a:pt x="1006222" y="778912"/>
                </a:cubicBezTo>
                <a:cubicBezTo>
                  <a:pt x="1281267" y="574933"/>
                  <a:pt x="1565676" y="364009"/>
                  <a:pt x="1889826" y="272449"/>
                </a:cubicBezTo>
                <a:cubicBezTo>
                  <a:pt x="2021563" y="235242"/>
                  <a:pt x="2155103" y="222343"/>
                  <a:pt x="2295515" y="233451"/>
                </a:cubicBezTo>
                <a:cubicBezTo>
                  <a:pt x="2315230" y="226374"/>
                  <a:pt x="2334900" y="219441"/>
                  <a:pt x="2354546" y="212682"/>
                </a:cubicBezTo>
                <a:cubicBezTo>
                  <a:pt x="2368131" y="208009"/>
                  <a:pt x="2381671" y="203439"/>
                  <a:pt x="2395211" y="198927"/>
                </a:cubicBezTo>
                <a:cubicBezTo>
                  <a:pt x="2264428" y="177093"/>
                  <a:pt x="2125079" y="176385"/>
                  <a:pt x="1980090" y="211487"/>
                </a:cubicBezTo>
                <a:cubicBezTo>
                  <a:pt x="1656393" y="290960"/>
                  <a:pt x="1375822" y="500752"/>
                  <a:pt x="1104489" y="703638"/>
                </a:cubicBezTo>
                <a:cubicBezTo>
                  <a:pt x="1080874" y="721296"/>
                  <a:pt x="1057411" y="738841"/>
                  <a:pt x="1034077" y="756176"/>
                </a:cubicBezTo>
                <a:lnTo>
                  <a:pt x="1032714" y="754339"/>
                </a:lnTo>
                <a:cubicBezTo>
                  <a:pt x="1056045" y="737008"/>
                  <a:pt x="1079509" y="719460"/>
                  <a:pt x="1103122" y="701806"/>
                </a:cubicBezTo>
                <a:cubicBezTo>
                  <a:pt x="1236542" y="602043"/>
                  <a:pt x="1374503" y="498881"/>
                  <a:pt x="1519735" y="410630"/>
                </a:cubicBezTo>
                <a:cubicBezTo>
                  <a:pt x="1684123" y="310736"/>
                  <a:pt x="1834529" y="244869"/>
                  <a:pt x="1979548" y="209264"/>
                </a:cubicBezTo>
                <a:cubicBezTo>
                  <a:pt x="2116863" y="176021"/>
                  <a:pt x="2255358" y="171960"/>
                  <a:pt x="2400769" y="197076"/>
                </a:cubicBezTo>
                <a:cubicBezTo>
                  <a:pt x="2434505" y="185879"/>
                  <a:pt x="2468056" y="175187"/>
                  <a:pt x="2501496" y="164985"/>
                </a:cubicBezTo>
                <a:cubicBezTo>
                  <a:pt x="2367034" y="129080"/>
                  <a:pt x="2222189" y="117225"/>
                  <a:pt x="2069737" y="148319"/>
                </a:cubicBezTo>
                <a:cubicBezTo>
                  <a:pt x="1747192" y="214715"/>
                  <a:pt x="1471413" y="422815"/>
                  <a:pt x="1204716" y="624066"/>
                </a:cubicBezTo>
                <a:cubicBezTo>
                  <a:pt x="1182117" y="641119"/>
                  <a:pt x="1159669" y="658060"/>
                  <a:pt x="1137359" y="674779"/>
                </a:cubicBezTo>
                <a:lnTo>
                  <a:pt x="1135986" y="672949"/>
                </a:lnTo>
                <a:cubicBezTo>
                  <a:pt x="1158295" y="656230"/>
                  <a:pt x="1180740" y="639291"/>
                  <a:pt x="1203338" y="622241"/>
                </a:cubicBezTo>
                <a:cubicBezTo>
                  <a:pt x="1334283" y="523429"/>
                  <a:pt x="1469684" y="421253"/>
                  <a:pt x="1613099" y="335183"/>
                </a:cubicBezTo>
                <a:cubicBezTo>
                  <a:pt x="1775569" y="237678"/>
                  <a:pt x="1924785" y="175820"/>
                  <a:pt x="2069278" y="146078"/>
                </a:cubicBezTo>
                <a:cubicBezTo>
                  <a:pt x="2223481" y="114629"/>
                  <a:pt x="2369893" y="126987"/>
                  <a:pt x="2505657" y="163716"/>
                </a:cubicBezTo>
                <a:cubicBezTo>
                  <a:pt x="2539622" y="153394"/>
                  <a:pt x="2573448" y="143587"/>
                  <a:pt x="2607161" y="134281"/>
                </a:cubicBezTo>
                <a:cubicBezTo>
                  <a:pt x="2469589" y="82916"/>
                  <a:pt x="2319553" y="58599"/>
                  <a:pt x="2159381" y="85148"/>
                </a:cubicBezTo>
                <a:cubicBezTo>
                  <a:pt x="1838033" y="138413"/>
                  <a:pt x="1554899" y="354103"/>
                  <a:pt x="1305094" y="544398"/>
                </a:cubicBezTo>
                <a:cubicBezTo>
                  <a:pt x="1283461" y="560879"/>
                  <a:pt x="1261979" y="577241"/>
                  <a:pt x="1240638" y="593383"/>
                </a:cubicBezTo>
                <a:lnTo>
                  <a:pt x="1239257" y="591561"/>
                </a:lnTo>
                <a:cubicBezTo>
                  <a:pt x="1260597" y="575418"/>
                  <a:pt x="1282074" y="559058"/>
                  <a:pt x="1303706" y="542577"/>
                </a:cubicBezTo>
                <a:cubicBezTo>
                  <a:pt x="1432150" y="444733"/>
                  <a:pt x="1564964" y="343557"/>
                  <a:pt x="1706539" y="259681"/>
                </a:cubicBezTo>
                <a:cubicBezTo>
                  <a:pt x="1867059" y="164581"/>
                  <a:pt x="2015064" y="106751"/>
                  <a:pt x="2159006" y="82890"/>
                </a:cubicBezTo>
                <a:cubicBezTo>
                  <a:pt x="2307522" y="58274"/>
                  <a:pt x="2455592" y="74804"/>
                  <a:pt x="2610432" y="133373"/>
                </a:cubicBezTo>
                <a:cubicBezTo>
                  <a:pt x="2799899" y="81247"/>
                  <a:pt x="2986004" y="45030"/>
                  <a:pt x="3173801" y="23572"/>
                </a:cubicBezTo>
                <a:cubicBezTo>
                  <a:pt x="3496792" y="-13327"/>
                  <a:pt x="3835930" y="-6879"/>
                  <a:pt x="4181814" y="42733"/>
                </a:cubicBezTo>
                <a:cubicBezTo>
                  <a:pt x="4415462" y="76249"/>
                  <a:pt x="4653318" y="128694"/>
                  <a:pt x="4903062" y="201956"/>
                </a:cubicBezTo>
                <a:lnTo>
                  <a:pt x="4959349" y="219745"/>
                </a:lnTo>
                <a:lnTo>
                  <a:pt x="4959349" y="222442"/>
                </a:lnTo>
                <a:lnTo>
                  <a:pt x="4958113" y="222045"/>
                </a:lnTo>
                <a:cubicBezTo>
                  <a:pt x="4515080" y="88384"/>
                  <a:pt x="4055783" y="2554"/>
                  <a:pt x="3588597" y="2554"/>
                </a:cubicBezTo>
                <a:cubicBezTo>
                  <a:pt x="3450957" y="2554"/>
                  <a:pt x="3312860" y="9986"/>
                  <a:pt x="3174075" y="25845"/>
                </a:cubicBezTo>
                <a:cubicBezTo>
                  <a:pt x="2982527" y="47729"/>
                  <a:pt x="2796034" y="84915"/>
                  <a:pt x="2613862" y="134674"/>
                </a:cubicBezTo>
                <a:cubicBezTo>
                  <a:pt x="2625847" y="139251"/>
                  <a:pt x="2637854" y="144049"/>
                  <a:pt x="2649930" y="149129"/>
                </a:cubicBezTo>
                <a:cubicBezTo>
                  <a:pt x="2666513" y="156112"/>
                  <a:pt x="2683117" y="163547"/>
                  <a:pt x="2699814" y="171452"/>
                </a:cubicBezTo>
                <a:cubicBezTo>
                  <a:pt x="2873270" y="136083"/>
                  <a:pt x="3045012" y="113253"/>
                  <a:pt x="3217920" y="102465"/>
                </a:cubicBezTo>
                <a:cubicBezTo>
                  <a:pt x="3430464" y="89205"/>
                  <a:pt x="3653460" y="94233"/>
                  <a:pt x="3880688" y="117422"/>
                </a:cubicBezTo>
                <a:cubicBezTo>
                  <a:pt x="4167496" y="146791"/>
                  <a:pt x="4462332" y="203124"/>
                  <a:pt x="4782075" y="289640"/>
                </a:cubicBezTo>
                <a:lnTo>
                  <a:pt x="4959349" y="340364"/>
                </a:lnTo>
                <a:lnTo>
                  <a:pt x="4959349" y="343052"/>
                </a:lnTo>
                <a:lnTo>
                  <a:pt x="4932711" y="334813"/>
                </a:lnTo>
                <a:cubicBezTo>
                  <a:pt x="4552342" y="223223"/>
                  <a:pt x="4208364" y="153275"/>
                  <a:pt x="3880460" y="119698"/>
                </a:cubicBezTo>
                <a:cubicBezTo>
                  <a:pt x="3653346" y="96523"/>
                  <a:pt x="3430487" y="91491"/>
                  <a:pt x="3218058" y="104747"/>
                </a:cubicBezTo>
                <a:cubicBezTo>
                  <a:pt x="3046247" y="115467"/>
                  <a:pt x="2875581" y="138083"/>
                  <a:pt x="2703222" y="173087"/>
                </a:cubicBezTo>
                <a:cubicBezTo>
                  <a:pt x="2729478" y="185615"/>
                  <a:pt x="2755894" y="199320"/>
                  <a:pt x="2782653" y="214287"/>
                </a:cubicBezTo>
                <a:cubicBezTo>
                  <a:pt x="2942342" y="193360"/>
                  <a:pt x="3101344" y="182466"/>
                  <a:pt x="3262016" y="181361"/>
                </a:cubicBezTo>
                <a:cubicBezTo>
                  <a:pt x="3467630" y="179950"/>
                  <a:pt x="3677727" y="194648"/>
                  <a:pt x="3904269" y="226318"/>
                </a:cubicBezTo>
                <a:cubicBezTo>
                  <a:pt x="4214634" y="269920"/>
                  <a:pt x="4522947" y="339952"/>
                  <a:pt x="4818334" y="421235"/>
                </a:cubicBezTo>
                <a:lnTo>
                  <a:pt x="4959349" y="463167"/>
                </a:lnTo>
                <a:lnTo>
                  <a:pt x="4959349" y="465552"/>
                </a:lnTo>
                <a:lnTo>
                  <a:pt x="4817774" y="423454"/>
                </a:lnTo>
                <a:cubicBezTo>
                  <a:pt x="4522449" y="342188"/>
                  <a:pt x="4214211" y="272172"/>
                  <a:pt x="3903948" y="228584"/>
                </a:cubicBezTo>
                <a:cubicBezTo>
                  <a:pt x="3677522" y="196930"/>
                  <a:pt x="3467516" y="182244"/>
                  <a:pt x="3262039" y="183651"/>
                </a:cubicBezTo>
                <a:cubicBezTo>
                  <a:pt x="3102465" y="184749"/>
                  <a:pt x="2944560" y="195503"/>
                  <a:pt x="2785994" y="216158"/>
                </a:cubicBezTo>
                <a:cubicBezTo>
                  <a:pt x="2810397" y="229893"/>
                  <a:pt x="2835097" y="244693"/>
                  <a:pt x="2860188" y="260607"/>
                </a:cubicBezTo>
                <a:cubicBezTo>
                  <a:pt x="3007754" y="252427"/>
                  <a:pt x="3155756" y="252341"/>
                  <a:pt x="3306135" y="260264"/>
                </a:cubicBezTo>
                <a:cubicBezTo>
                  <a:pt x="3500863" y="270517"/>
                  <a:pt x="3704213" y="295035"/>
                  <a:pt x="3927849" y="335215"/>
                </a:cubicBezTo>
                <a:cubicBezTo>
                  <a:pt x="4220455" y="388082"/>
                  <a:pt x="4517475" y="460567"/>
                  <a:pt x="4807831" y="540152"/>
                </a:cubicBezTo>
                <a:lnTo>
                  <a:pt x="4959349" y="583627"/>
                </a:lnTo>
                <a:lnTo>
                  <a:pt x="4959349" y="586011"/>
                </a:lnTo>
                <a:lnTo>
                  <a:pt x="4807259" y="542372"/>
                </a:lnTo>
                <a:cubicBezTo>
                  <a:pt x="4516943" y="462797"/>
                  <a:pt x="4219974" y="390323"/>
                  <a:pt x="3927437" y="337469"/>
                </a:cubicBezTo>
                <a:cubicBezTo>
                  <a:pt x="3703892" y="297301"/>
                  <a:pt x="3500634" y="272798"/>
                  <a:pt x="3306021" y="262548"/>
                </a:cubicBezTo>
                <a:cubicBezTo>
                  <a:pt x="3156784" y="254685"/>
                  <a:pt x="3009950" y="254719"/>
                  <a:pt x="2863505" y="262718"/>
                </a:cubicBezTo>
                <a:cubicBezTo>
                  <a:pt x="2886444" y="277351"/>
                  <a:pt x="2909727" y="292911"/>
                  <a:pt x="2933422" y="309481"/>
                </a:cubicBezTo>
                <a:cubicBezTo>
                  <a:pt x="3070170" y="312745"/>
                  <a:pt x="3208543" y="322625"/>
                  <a:pt x="3350254" y="339170"/>
                </a:cubicBezTo>
                <a:cubicBezTo>
                  <a:pt x="3532288" y="360418"/>
                  <a:pt x="3728914" y="394745"/>
                  <a:pt x="3951407" y="444118"/>
                </a:cubicBezTo>
                <a:cubicBezTo>
                  <a:pt x="4144968" y="487311"/>
                  <a:pt x="4341016" y="536584"/>
                  <a:pt x="4536673" y="588443"/>
                </a:cubicBezTo>
                <a:lnTo>
                  <a:pt x="4959349" y="704342"/>
                </a:lnTo>
                <a:lnTo>
                  <a:pt x="4959349" y="706704"/>
                </a:lnTo>
                <a:lnTo>
                  <a:pt x="4536118" y="590655"/>
                </a:lnTo>
                <a:cubicBezTo>
                  <a:pt x="4340478" y="538801"/>
                  <a:pt x="4144453" y="489531"/>
                  <a:pt x="3950926" y="446345"/>
                </a:cubicBezTo>
                <a:cubicBezTo>
                  <a:pt x="3728501" y="396992"/>
                  <a:pt x="3531945" y="362675"/>
                  <a:pt x="3350002" y="341436"/>
                </a:cubicBezTo>
                <a:cubicBezTo>
                  <a:pt x="3209549" y="325037"/>
                  <a:pt x="3072366" y="315184"/>
                  <a:pt x="2936784" y="311840"/>
                </a:cubicBezTo>
                <a:cubicBezTo>
                  <a:pt x="2958558" y="327119"/>
                  <a:pt x="2980652" y="343220"/>
                  <a:pt x="3003203" y="360218"/>
                </a:cubicBezTo>
                <a:cubicBezTo>
                  <a:pt x="3130071" y="373868"/>
                  <a:pt x="3259957" y="393094"/>
                  <a:pt x="3394373" y="418079"/>
                </a:cubicBezTo>
                <a:cubicBezTo>
                  <a:pt x="3562295" y="449282"/>
                  <a:pt x="3746776" y="492159"/>
                  <a:pt x="3974987" y="553016"/>
                </a:cubicBezTo>
                <a:cubicBezTo>
                  <a:pt x="4149061" y="599687"/>
                  <a:pt x="4327963" y="649693"/>
                  <a:pt x="4500985" y="698057"/>
                </a:cubicBezTo>
                <a:lnTo>
                  <a:pt x="4959349" y="824253"/>
                </a:lnTo>
                <a:lnTo>
                  <a:pt x="4959349" y="826622"/>
                </a:lnTo>
                <a:lnTo>
                  <a:pt x="4500367" y="700259"/>
                </a:lnTo>
                <a:cubicBezTo>
                  <a:pt x="4327345" y="651899"/>
                  <a:pt x="4148467" y="601892"/>
                  <a:pt x="3974393" y="555225"/>
                </a:cubicBezTo>
                <a:cubicBezTo>
                  <a:pt x="3746250" y="494385"/>
                  <a:pt x="3561815" y="451519"/>
                  <a:pt x="3393962" y="420329"/>
                </a:cubicBezTo>
                <a:cubicBezTo>
                  <a:pt x="3260941" y="395600"/>
                  <a:pt x="3132336" y="376514"/>
                  <a:pt x="3006726" y="362899"/>
                </a:cubicBezTo>
                <a:cubicBezTo>
                  <a:pt x="3027332" y="378495"/>
                  <a:pt x="3048305" y="394835"/>
                  <a:pt x="3069667" y="411933"/>
                </a:cubicBezTo>
                <a:cubicBezTo>
                  <a:pt x="3186540" y="434940"/>
                  <a:pt x="3308468" y="463096"/>
                  <a:pt x="3438515" y="496994"/>
                </a:cubicBezTo>
                <a:cubicBezTo>
                  <a:pt x="3628874" y="546600"/>
                  <a:pt x="3819576" y="605669"/>
                  <a:pt x="3998567" y="661918"/>
                </a:cubicBezTo>
                <a:cubicBezTo>
                  <a:pt x="4256420" y="743347"/>
                  <a:pt x="4522975" y="826052"/>
                  <a:pt x="4795314" y="901775"/>
                </a:cubicBezTo>
                <a:lnTo>
                  <a:pt x="4959349" y="944453"/>
                </a:lnTo>
                <a:lnTo>
                  <a:pt x="4959349" y="946817"/>
                </a:lnTo>
                <a:lnTo>
                  <a:pt x="4794728" y="903988"/>
                </a:lnTo>
                <a:cubicBezTo>
                  <a:pt x="4522346" y="828254"/>
                  <a:pt x="4255757" y="745540"/>
                  <a:pt x="3997882" y="664100"/>
                </a:cubicBezTo>
                <a:cubicBezTo>
                  <a:pt x="3818890" y="607860"/>
                  <a:pt x="3628233" y="548803"/>
                  <a:pt x="3437943" y="499208"/>
                </a:cubicBezTo>
                <a:cubicBezTo>
                  <a:pt x="3309543" y="465741"/>
                  <a:pt x="3189056" y="437876"/>
                  <a:pt x="3073532" y="415039"/>
                </a:cubicBezTo>
                <a:cubicBezTo>
                  <a:pt x="3074196" y="415561"/>
                  <a:pt x="3074837" y="416070"/>
                  <a:pt x="3075500" y="416594"/>
                </a:cubicBezTo>
                <a:cubicBezTo>
                  <a:pt x="3095169" y="432429"/>
                  <a:pt x="3114770" y="448475"/>
                  <a:pt x="3134256" y="464669"/>
                </a:cubicBezTo>
                <a:cubicBezTo>
                  <a:pt x="3241661" y="496075"/>
                  <a:pt x="3356452" y="532785"/>
                  <a:pt x="3482634" y="575921"/>
                </a:cubicBezTo>
                <a:cubicBezTo>
                  <a:pt x="3613870" y="620770"/>
                  <a:pt x="3743231" y="668365"/>
                  <a:pt x="3880209" y="718753"/>
                </a:cubicBezTo>
                <a:cubicBezTo>
                  <a:pt x="3926545" y="735806"/>
                  <a:pt x="3974484" y="753440"/>
                  <a:pt x="4022148" y="770830"/>
                </a:cubicBezTo>
                <a:cubicBezTo>
                  <a:pt x="4326098" y="882215"/>
                  <a:pt x="4604987" y="972300"/>
                  <a:pt x="4868140" y="1043614"/>
                </a:cubicBezTo>
                <a:lnTo>
                  <a:pt x="4959349" y="1065748"/>
                </a:lnTo>
                <a:lnTo>
                  <a:pt x="4959349" y="1069245"/>
                </a:lnTo>
                <a:lnTo>
                  <a:pt x="4806685" y="1028856"/>
                </a:lnTo>
                <a:cubicBezTo>
                  <a:pt x="4561136" y="960342"/>
                  <a:pt x="4304267" y="876641"/>
                  <a:pt x="4021347" y="772973"/>
                </a:cubicBezTo>
                <a:cubicBezTo>
                  <a:pt x="3973683" y="755581"/>
                  <a:pt x="3925768" y="737949"/>
                  <a:pt x="3879408" y="720897"/>
                </a:cubicBezTo>
                <a:cubicBezTo>
                  <a:pt x="3742454" y="670513"/>
                  <a:pt x="3613093" y="622923"/>
                  <a:pt x="3481902" y="578083"/>
                </a:cubicBezTo>
                <a:cubicBezTo>
                  <a:pt x="3357711" y="535631"/>
                  <a:pt x="3244588" y="499411"/>
                  <a:pt x="3138670" y="468345"/>
                </a:cubicBezTo>
                <a:cubicBezTo>
                  <a:pt x="3158362" y="484735"/>
                  <a:pt x="3177941" y="501280"/>
                  <a:pt x="3197450" y="517954"/>
                </a:cubicBezTo>
                <a:cubicBezTo>
                  <a:pt x="3302155" y="559357"/>
                  <a:pt x="3410658" y="604897"/>
                  <a:pt x="3526776" y="654851"/>
                </a:cubicBezTo>
                <a:cubicBezTo>
                  <a:pt x="3592601" y="683172"/>
                  <a:pt x="3660116" y="712777"/>
                  <a:pt x="3725391" y="741406"/>
                </a:cubicBezTo>
                <a:cubicBezTo>
                  <a:pt x="3829319" y="786984"/>
                  <a:pt x="3936768" y="834114"/>
                  <a:pt x="4045728" y="879739"/>
                </a:cubicBezTo>
                <a:cubicBezTo>
                  <a:pt x="4319008" y="994615"/>
                  <a:pt x="4587444" y="1088058"/>
                  <a:pt x="4849214" y="1159567"/>
                </a:cubicBezTo>
                <a:lnTo>
                  <a:pt x="4959349" y="1187524"/>
                </a:lnTo>
                <a:lnTo>
                  <a:pt x="4959349" y="1190300"/>
                </a:lnTo>
                <a:lnTo>
                  <a:pt x="4810892" y="1151690"/>
                </a:lnTo>
                <a:cubicBezTo>
                  <a:pt x="4563172" y="1082174"/>
                  <a:pt x="4305433" y="991386"/>
                  <a:pt x="4044837" y="881845"/>
                </a:cubicBezTo>
                <a:cubicBezTo>
                  <a:pt x="3935876" y="836214"/>
                  <a:pt x="3828404" y="789081"/>
                  <a:pt x="3724476" y="743499"/>
                </a:cubicBezTo>
                <a:cubicBezTo>
                  <a:pt x="3659202" y="714870"/>
                  <a:pt x="3591709" y="685270"/>
                  <a:pt x="3525861" y="656950"/>
                </a:cubicBezTo>
                <a:cubicBezTo>
                  <a:pt x="3412075" y="607991"/>
                  <a:pt x="3305563" y="563267"/>
                  <a:pt x="3202802" y="522530"/>
                </a:cubicBezTo>
                <a:cubicBezTo>
                  <a:pt x="3221785" y="538804"/>
                  <a:pt x="3240700" y="555179"/>
                  <a:pt x="3259500" y="571643"/>
                </a:cubicBezTo>
                <a:cubicBezTo>
                  <a:pt x="3355858" y="620487"/>
                  <a:pt x="3452741" y="671512"/>
                  <a:pt x="3551911" y="723778"/>
                </a:cubicBezTo>
                <a:lnTo>
                  <a:pt x="3614991" y="757031"/>
                </a:lnTo>
                <a:cubicBezTo>
                  <a:pt x="3761345" y="834220"/>
                  <a:pt x="3912685" y="914039"/>
                  <a:pt x="4069308" y="988650"/>
                </a:cubicBezTo>
                <a:cubicBezTo>
                  <a:pt x="4326830" y="1111707"/>
                  <a:pt x="4584820" y="1208830"/>
                  <a:pt x="4841477" y="1279523"/>
                </a:cubicBezTo>
                <a:lnTo>
                  <a:pt x="4959349" y="1308993"/>
                </a:lnTo>
                <a:lnTo>
                  <a:pt x="4959349" y="1311349"/>
                </a:lnTo>
                <a:lnTo>
                  <a:pt x="4840888" y="1281732"/>
                </a:lnTo>
                <a:cubicBezTo>
                  <a:pt x="4584093" y="1211002"/>
                  <a:pt x="4325972" y="1113830"/>
                  <a:pt x="4068326" y="990710"/>
                </a:cubicBezTo>
                <a:cubicBezTo>
                  <a:pt x="3911679" y="916079"/>
                  <a:pt x="3760293" y="836254"/>
                  <a:pt x="3613915" y="759052"/>
                </a:cubicBezTo>
                <a:lnTo>
                  <a:pt x="3550836" y="725800"/>
                </a:lnTo>
                <a:cubicBezTo>
                  <a:pt x="3454410" y="674978"/>
                  <a:pt x="3360134" y="625333"/>
                  <a:pt x="3266431" y="577721"/>
                </a:cubicBezTo>
                <a:cubicBezTo>
                  <a:pt x="3284476" y="593569"/>
                  <a:pt x="3302453" y="609479"/>
                  <a:pt x="3320361" y="625423"/>
                </a:cubicBezTo>
                <a:cubicBezTo>
                  <a:pt x="3376099" y="660466"/>
                  <a:pt x="3432179" y="696252"/>
                  <a:pt x="3489221" y="732659"/>
                </a:cubicBezTo>
                <a:cubicBezTo>
                  <a:pt x="3530321" y="758886"/>
                  <a:pt x="3572816" y="786005"/>
                  <a:pt x="3615036" y="812730"/>
                </a:cubicBezTo>
                <a:cubicBezTo>
                  <a:pt x="3756177" y="902079"/>
                  <a:pt x="3921148" y="1005147"/>
                  <a:pt x="4092890" y="1097562"/>
                </a:cubicBezTo>
                <a:cubicBezTo>
                  <a:pt x="4337626" y="1229547"/>
                  <a:pt x="4586644" y="1330723"/>
                  <a:pt x="4838187" y="1400600"/>
                </a:cubicBezTo>
                <a:lnTo>
                  <a:pt x="4959349" y="1430414"/>
                </a:lnTo>
                <a:lnTo>
                  <a:pt x="4959349" y="1432570"/>
                </a:lnTo>
                <a:lnTo>
                  <a:pt x="4819286" y="1397360"/>
                </a:lnTo>
                <a:cubicBezTo>
                  <a:pt x="4573556" y="1327571"/>
                  <a:pt x="4328786" y="1227380"/>
                  <a:pt x="4091792" y="1099577"/>
                </a:cubicBezTo>
                <a:cubicBezTo>
                  <a:pt x="3920004" y="1007125"/>
                  <a:pt x="3754987" y="904035"/>
                  <a:pt x="3613802" y="814663"/>
                </a:cubicBezTo>
                <a:cubicBezTo>
                  <a:pt x="3571580" y="787937"/>
                  <a:pt x="3529085" y="760814"/>
                  <a:pt x="3488009" y="734589"/>
                </a:cubicBezTo>
                <a:cubicBezTo>
                  <a:pt x="3434879" y="700692"/>
                  <a:pt x="3382617" y="667343"/>
                  <a:pt x="3330676" y="634619"/>
                </a:cubicBezTo>
                <a:cubicBezTo>
                  <a:pt x="3347349" y="649508"/>
                  <a:pt x="3363931" y="664417"/>
                  <a:pt x="3380467" y="679328"/>
                </a:cubicBezTo>
                <a:cubicBezTo>
                  <a:pt x="3412098" y="703414"/>
                  <a:pt x="3443524" y="727481"/>
                  <a:pt x="3474720" y="751382"/>
                </a:cubicBezTo>
                <a:cubicBezTo>
                  <a:pt x="3534895" y="797477"/>
                  <a:pt x="3597129" y="845143"/>
                  <a:pt x="3659155" y="891677"/>
                </a:cubicBezTo>
                <a:cubicBezTo>
                  <a:pt x="3789455" y="989430"/>
                  <a:pt x="3945712" y="1103272"/>
                  <a:pt x="4116470" y="1206480"/>
                </a:cubicBezTo>
                <a:cubicBezTo>
                  <a:pt x="4350010" y="1347795"/>
                  <a:pt x="4590863" y="1453230"/>
                  <a:pt x="4837295" y="1522292"/>
                </a:cubicBezTo>
                <a:lnTo>
                  <a:pt x="4959349" y="1551827"/>
                </a:lnTo>
                <a:lnTo>
                  <a:pt x="4959349" y="1553724"/>
                </a:lnTo>
                <a:lnTo>
                  <a:pt x="4823495" y="1520196"/>
                </a:lnTo>
                <a:cubicBezTo>
                  <a:pt x="4580805" y="1450836"/>
                  <a:pt x="4342531" y="1345946"/>
                  <a:pt x="4115281" y="1208438"/>
                </a:cubicBezTo>
                <a:cubicBezTo>
                  <a:pt x="3944430" y="1105181"/>
                  <a:pt x="3788128" y="991295"/>
                  <a:pt x="3657784" y="893512"/>
                </a:cubicBezTo>
                <a:cubicBezTo>
                  <a:pt x="3595734" y="846970"/>
                  <a:pt x="3533500" y="799300"/>
                  <a:pt x="3473325" y="753200"/>
                </a:cubicBezTo>
                <a:cubicBezTo>
                  <a:pt x="3449311" y="734807"/>
                  <a:pt x="3425157" y="716311"/>
                  <a:pt x="3400891" y="697788"/>
                </a:cubicBezTo>
                <a:cubicBezTo>
                  <a:pt x="3430624" y="724688"/>
                  <a:pt x="3460151" y="751549"/>
                  <a:pt x="3489450" y="778207"/>
                </a:cubicBezTo>
                <a:cubicBezTo>
                  <a:pt x="3694081" y="964457"/>
                  <a:pt x="3905686" y="1157041"/>
                  <a:pt x="4140051" y="1315405"/>
                </a:cubicBezTo>
                <a:cubicBezTo>
                  <a:pt x="4363344" y="1466297"/>
                  <a:pt x="4596495" y="1576100"/>
                  <a:pt x="4837812" y="1644341"/>
                </a:cubicBezTo>
                <a:lnTo>
                  <a:pt x="4959349" y="1673232"/>
                </a:lnTo>
                <a:close/>
              </a:path>
            </a:pathLst>
          </a:custGeom>
          <a:solidFill>
            <a:schemeClr val="accent1"/>
          </a:solidFill>
          <a:ln w="1859" cap="flat">
            <a:noFill/>
            <a:prstDash val="solid"/>
            <a:miter/>
          </a:ln>
        </p:spPr>
        <p:txBody>
          <a:bodyPr wrap="square" rtlCol="0" anchor="ctr">
            <a:noAutofit/>
          </a:bodyPr>
          <a:lstStyle/>
          <a:p>
            <a:endParaRPr lang="zh-CN" altLang="en-US"/>
          </a:p>
        </p:txBody>
      </p:sp>
      <p:sp>
        <p:nvSpPr>
          <p:cNvPr id="4" name="椭圆 3">
            <a:extLst>
              <a:ext uri="{FF2B5EF4-FFF2-40B4-BE49-F238E27FC236}">
                <a16:creationId xmlns:a16="http://schemas.microsoft.com/office/drawing/2014/main" id="{46DCFA15-B166-427F-8464-7C513080C064}"/>
              </a:ext>
            </a:extLst>
          </p:cNvPr>
          <p:cNvSpPr/>
          <p:nvPr/>
        </p:nvSpPr>
        <p:spPr>
          <a:xfrm>
            <a:off x="1295400" y="-1371600"/>
            <a:ext cx="9601200" cy="9601200"/>
          </a:xfrm>
          <a:prstGeom prst="ellipse">
            <a:avLst/>
          </a:prstGeom>
          <a:solidFill>
            <a:schemeClr val="bg1"/>
          </a:solidFill>
          <a:ln>
            <a:solidFill>
              <a:schemeClr val="accent1"/>
            </a:solidFill>
          </a:ln>
          <a:effectLst>
            <a:outerShdw blurRad="406400" sx="102000" sy="102000" algn="ctr" rotWithShape="0">
              <a:schemeClr val="accent1">
                <a:lumMod val="50000"/>
                <a:alpha val="1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 name="Oval 3+">
            <a:extLst>
              <a:ext uri="{FF2B5EF4-FFF2-40B4-BE49-F238E27FC236}">
                <a16:creationId xmlns:a16="http://schemas.microsoft.com/office/drawing/2014/main" id="{53F4FD02-6A3F-42A5-AAC7-A3488DE15C46}"/>
              </a:ext>
            </a:extLst>
          </p:cNvPr>
          <p:cNvSpPr/>
          <p:nvPr/>
        </p:nvSpPr>
        <p:spPr>
          <a:xfrm>
            <a:off x="2781300" y="114300"/>
            <a:ext cx="6629400" cy="6629400"/>
          </a:xfrm>
          <a:prstGeom prst="ellipse">
            <a:avLst/>
          </a:prstGeom>
          <a:solidFill>
            <a:schemeClr val="bg1"/>
          </a:solidFill>
          <a:ln>
            <a:gradFill>
              <a:gsLst>
                <a:gs pos="0">
                  <a:schemeClr val="accent2"/>
                </a:gs>
                <a:gs pos="41000">
                  <a:schemeClr val="accent2">
                    <a:alpha val="0"/>
                  </a:schemeClr>
                </a:gs>
              </a:gsLst>
              <a:lin ang="5400000" scaled="1"/>
            </a:gradFill>
            <a:prstDash val="sysDash"/>
          </a:ln>
          <a:effectLst>
            <a:outerShdw blurRad="406400" sx="102000" sy="102000" algn="ctr" rotWithShape="0">
              <a:schemeClr val="accent1">
                <a:lumMod val="50000"/>
                <a:alpha val="1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pic>
        <p:nvPicPr>
          <p:cNvPr id="46" name="图片 45" descr="人们在桌子边&#10;&#10;描述已自动生成">
            <a:extLst>
              <a:ext uri="{FF2B5EF4-FFF2-40B4-BE49-F238E27FC236}">
                <a16:creationId xmlns:a16="http://schemas.microsoft.com/office/drawing/2014/main" id="{A363F5AA-85EF-4B80-A9D1-40F50CD0113D}"/>
              </a:ext>
            </a:extLst>
          </p:cNvPr>
          <p:cNvPicPr>
            <a:picLocks noChangeAspect="1"/>
          </p:cNvPicPr>
          <p:nvPr/>
        </p:nvPicPr>
        <p:blipFill>
          <a:blip r:embed="rId2">
            <a:extLst>
              <a:ext uri="{BEBA8EAE-BF5A-486C-A8C5-ECC9F3942E4B}">
                <a14:imgProps xmlns:a14="http://schemas.microsoft.com/office/drawing/2010/main">
                  <a14:imgLayer r:embed="rId3">
                    <a14:imgEffect>
                      <a14:saturation sat="0"/>
                    </a14:imgEffect>
                  </a14:imgLayer>
                </a14:imgProps>
              </a:ext>
              <a:ext uri="{28A0092B-C50C-407E-A947-70E740481C1C}">
                <a14:useLocalDpi xmlns:a14="http://schemas.microsoft.com/office/drawing/2010/main" val="0"/>
              </a:ext>
            </a:extLst>
          </a:blip>
          <a:srcRect l="17493" t="247" r="17493" b="2279"/>
          <a:stretch>
            <a:fillRect/>
          </a:stretch>
        </p:blipFill>
        <p:spPr>
          <a:xfrm>
            <a:off x="3594100" y="927100"/>
            <a:ext cx="5003800" cy="5003800"/>
          </a:xfrm>
          <a:custGeom>
            <a:avLst/>
            <a:gdLst>
              <a:gd name="connsiteX0" fmla="*/ 531524 h 2215948"/>
              <a:gd name="connsiteY0" fmla="*/ 531524 h 2215948"/>
              <a:gd name="connsiteX1" fmla="*/ 531524 h 2215948"/>
              <a:gd name="connsiteY1" fmla="*/ 531524 h 2215948"/>
              <a:gd name="connsiteX2" fmla="*/ 531524 h 2215948"/>
              <a:gd name="connsiteY2" fmla="*/ 531524 h 2215948"/>
              <a:gd name="connsiteX3" fmla="*/ 531524 h 2215948"/>
              <a:gd name="connsiteY3" fmla="*/ 531524 h 2215948"/>
              <a:gd name="connsiteX4" fmla="*/ 531524 h 2215948"/>
              <a:gd name="connsiteY4" fmla="*/ 531524 h 22159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03800" h="5003800">
                <a:moveTo>
                  <a:pt x="2501900" y="0"/>
                </a:moveTo>
                <a:cubicBezTo>
                  <a:pt x="3883661" y="0"/>
                  <a:pt x="5003800" y="1120139"/>
                  <a:pt x="5003800" y="2501900"/>
                </a:cubicBezTo>
                <a:cubicBezTo>
                  <a:pt x="5003800" y="3883661"/>
                  <a:pt x="3883661" y="5003800"/>
                  <a:pt x="2501900" y="5003800"/>
                </a:cubicBezTo>
                <a:cubicBezTo>
                  <a:pt x="1120139" y="5003800"/>
                  <a:pt x="0" y="3883661"/>
                  <a:pt x="0" y="2501900"/>
                </a:cubicBezTo>
                <a:cubicBezTo>
                  <a:pt x="0" y="1120139"/>
                  <a:pt x="1120139" y="0"/>
                  <a:pt x="2501900" y="0"/>
                </a:cubicBezTo>
                <a:close/>
              </a:path>
            </a:pathLst>
          </a:custGeom>
          <a:solidFill>
            <a:schemeClr val="bg1">
              <a:alpha val="92000"/>
            </a:schemeClr>
          </a:solidFill>
          <a:ln>
            <a:gradFill>
              <a:gsLst>
                <a:gs pos="0">
                  <a:schemeClr val="accent1">
                    <a:alpha val="24000"/>
                  </a:schemeClr>
                </a:gs>
                <a:gs pos="79000">
                  <a:schemeClr val="accent1">
                    <a:alpha val="0"/>
                  </a:schemeClr>
                </a:gs>
              </a:gsLst>
              <a:lin ang="7200000" scaled="0"/>
            </a:gradFill>
          </a:ln>
          <a:effectLst>
            <a:outerShdw blurRad="406400" sx="102000" sy="102000" algn="ctr" rotWithShape="0">
              <a:schemeClr val="accent1">
                <a:lumMod val="50000"/>
                <a:alpha val="10000"/>
              </a:schemeClr>
            </a:outerShdw>
          </a:effectLst>
        </p:spPr>
      </p:pic>
      <p:sp>
        <p:nvSpPr>
          <p:cNvPr id="8" name="Oval 3++">
            <a:extLst>
              <a:ext uri="{FF2B5EF4-FFF2-40B4-BE49-F238E27FC236}">
                <a16:creationId xmlns:a16="http://schemas.microsoft.com/office/drawing/2014/main" id="{6444AB07-74C1-418C-B5D9-405F22FC66F6}"/>
              </a:ext>
            </a:extLst>
          </p:cNvPr>
          <p:cNvSpPr/>
          <p:nvPr/>
        </p:nvSpPr>
        <p:spPr>
          <a:xfrm>
            <a:off x="3581400" y="914400"/>
            <a:ext cx="5029200" cy="5029200"/>
          </a:xfrm>
          <a:prstGeom prst="ellipse">
            <a:avLst/>
          </a:prstGeom>
          <a:solidFill>
            <a:schemeClr val="bg1">
              <a:alpha val="92000"/>
            </a:schemeClr>
          </a:solidFill>
          <a:ln>
            <a:gradFill>
              <a:gsLst>
                <a:gs pos="0">
                  <a:schemeClr val="accent1">
                    <a:alpha val="24000"/>
                  </a:schemeClr>
                </a:gs>
                <a:gs pos="79000">
                  <a:schemeClr val="accent1">
                    <a:alpha val="0"/>
                  </a:schemeClr>
                </a:gs>
              </a:gsLst>
              <a:lin ang="7200000" scaled="0"/>
            </a:gradFill>
          </a:ln>
          <a:effectLst>
            <a:outerShdw blurRad="406400" sx="102000" sy="102000" algn="ctr" rotWithShape="0">
              <a:srgbClr val="462F00">
                <a:alpha val="7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 name="文本框 8">
            <a:extLst>
              <a:ext uri="{FF2B5EF4-FFF2-40B4-BE49-F238E27FC236}">
                <a16:creationId xmlns:a16="http://schemas.microsoft.com/office/drawing/2014/main" id="{01A2F70E-0D78-4708-830A-5F3CCACC1DFB}"/>
              </a:ext>
            </a:extLst>
          </p:cNvPr>
          <p:cNvSpPr txBox="1"/>
          <p:nvPr/>
        </p:nvSpPr>
        <p:spPr>
          <a:xfrm>
            <a:off x="1511431" y="1166848"/>
            <a:ext cx="9169138" cy="2179105"/>
          </a:xfrm>
          <a:prstGeom prst="rect">
            <a:avLst/>
          </a:prstGeom>
          <a:noFill/>
        </p:spPr>
        <p:txBody>
          <a:bodyPr wrap="square" rtlCol="0">
            <a:noAutofit/>
          </a:bodyPr>
          <a:lstStyle/>
          <a:p>
            <a:pPr algn="ctr"/>
            <a:r>
              <a:rPr lang="zh-CN" altLang="en-US" sz="7200" dirty="0">
                <a:gradFill flip="none" rotWithShape="1">
                  <a:gsLst>
                    <a:gs pos="0">
                      <a:schemeClr val="accent1"/>
                    </a:gs>
                    <a:gs pos="100000">
                      <a:schemeClr val="accent1">
                        <a:lumMod val="60000"/>
                        <a:lumOff val="40000"/>
                      </a:schemeClr>
                    </a:gs>
                  </a:gsLst>
                  <a:lin ang="16200000" scaled="1"/>
                  <a:tileRect/>
                </a:gradFill>
                <a:effectLst>
                  <a:outerShdw blurRad="139700" dist="88900" dir="5400000" algn="t" rotWithShape="0">
                    <a:prstClr val="black">
                      <a:alpha val="20000"/>
                    </a:prstClr>
                  </a:outerShdw>
                </a:effectLst>
                <a:latin typeface="+mj-ea"/>
                <a:ea typeface="+mj-ea"/>
              </a:rPr>
              <a:t>蓝色商务风</a:t>
            </a:r>
            <a:endParaRPr lang="en-US" altLang="zh-CN" sz="7200" dirty="0">
              <a:gradFill flip="none" rotWithShape="1">
                <a:gsLst>
                  <a:gs pos="0">
                    <a:schemeClr val="accent1"/>
                  </a:gs>
                  <a:gs pos="100000">
                    <a:schemeClr val="accent1">
                      <a:lumMod val="60000"/>
                      <a:lumOff val="40000"/>
                    </a:schemeClr>
                  </a:gs>
                </a:gsLst>
                <a:lin ang="16200000" scaled="1"/>
                <a:tileRect/>
              </a:gradFill>
              <a:effectLst>
                <a:outerShdw blurRad="139700" dist="88900" dir="5400000" algn="t" rotWithShape="0">
                  <a:prstClr val="black">
                    <a:alpha val="20000"/>
                  </a:prstClr>
                </a:outerShdw>
              </a:effectLst>
              <a:latin typeface="+mj-ea"/>
              <a:ea typeface="+mj-ea"/>
            </a:endParaRPr>
          </a:p>
          <a:p>
            <a:pPr algn="ctr"/>
            <a:r>
              <a:rPr lang="zh-CN" altLang="en-US" sz="7200" dirty="0">
                <a:gradFill flip="none" rotWithShape="1">
                  <a:gsLst>
                    <a:gs pos="0">
                      <a:schemeClr val="accent1"/>
                    </a:gs>
                    <a:gs pos="100000">
                      <a:schemeClr val="accent1">
                        <a:lumMod val="60000"/>
                        <a:lumOff val="40000"/>
                      </a:schemeClr>
                    </a:gs>
                  </a:gsLst>
                  <a:lin ang="16200000" scaled="1"/>
                  <a:tileRect/>
                </a:gradFill>
                <a:effectLst>
                  <a:outerShdw blurRad="139700" dist="88900" dir="5400000" algn="t" rotWithShape="0">
                    <a:prstClr val="black">
                      <a:alpha val="20000"/>
                    </a:prstClr>
                  </a:outerShdw>
                </a:effectLst>
                <a:latin typeface="+mj-ea"/>
                <a:ea typeface="+mj-ea"/>
              </a:rPr>
              <a:t>年终工作总结模板</a:t>
            </a:r>
          </a:p>
        </p:txBody>
      </p:sp>
      <p:sp>
        <p:nvSpPr>
          <p:cNvPr id="25" name="文本框 24">
            <a:extLst>
              <a:ext uri="{FF2B5EF4-FFF2-40B4-BE49-F238E27FC236}">
                <a16:creationId xmlns:a16="http://schemas.microsoft.com/office/drawing/2014/main" id="{2C6B7563-5384-44A1-831D-DDB2FEC94E4F}"/>
              </a:ext>
            </a:extLst>
          </p:cNvPr>
          <p:cNvSpPr txBox="1"/>
          <p:nvPr/>
        </p:nvSpPr>
        <p:spPr>
          <a:xfrm>
            <a:off x="4484914" y="3395970"/>
            <a:ext cx="3222172" cy="400110"/>
          </a:xfrm>
          <a:prstGeom prst="rect">
            <a:avLst/>
          </a:prstGeom>
          <a:noFill/>
        </p:spPr>
        <p:txBody>
          <a:bodyPr wrap="square" rtlCol="0">
            <a:noAutofit/>
          </a:bodyPr>
          <a:lstStyle/>
          <a:p>
            <a:pPr algn="dist"/>
            <a:r>
              <a:rPr lang="en-US" altLang="zh-CN" sz="2000">
                <a:solidFill>
                  <a:schemeClr val="accent1">
                    <a:alpha val="50000"/>
                  </a:schemeClr>
                </a:solidFill>
                <a:ea typeface="思源黑体 CN Normal" panose="020B0400000000000000" pitchFamily="34" charset="-122"/>
              </a:rPr>
              <a:t>ANNUAL WORK REPORT</a:t>
            </a:r>
            <a:endParaRPr lang="zh-CN" altLang="en-US" sz="2000">
              <a:solidFill>
                <a:schemeClr val="accent1">
                  <a:alpha val="50000"/>
                </a:schemeClr>
              </a:solidFill>
              <a:ea typeface="思源黑体 CN Normal" panose="020B0400000000000000" pitchFamily="34" charset="-122"/>
            </a:endParaRPr>
          </a:p>
        </p:txBody>
      </p:sp>
      <p:sp>
        <p:nvSpPr>
          <p:cNvPr id="26" name="矩形: 圆角 25">
            <a:extLst>
              <a:ext uri="{FF2B5EF4-FFF2-40B4-BE49-F238E27FC236}">
                <a16:creationId xmlns:a16="http://schemas.microsoft.com/office/drawing/2014/main" id="{EA59FB75-9E22-49A1-98C0-CC47CB6AACF4}"/>
              </a:ext>
            </a:extLst>
          </p:cNvPr>
          <p:cNvSpPr/>
          <p:nvPr/>
        </p:nvSpPr>
        <p:spPr>
          <a:xfrm>
            <a:off x="5201331" y="4888707"/>
            <a:ext cx="1832882" cy="356766"/>
          </a:xfrm>
          <a:prstGeom prst="roundRect">
            <a:avLst>
              <a:gd name="adj" fmla="val 50000"/>
            </a:avLst>
          </a:prstGeom>
          <a:gradFill flip="none" rotWithShape="1">
            <a:gsLst>
              <a:gs pos="0">
                <a:schemeClr val="accent1">
                  <a:lumMod val="60000"/>
                  <a:lumOff val="40000"/>
                </a:schemeClr>
              </a:gs>
              <a:gs pos="97000">
                <a:schemeClr val="accent1"/>
              </a:gs>
            </a:gsLst>
            <a:lin ang="5400000" scaled="1"/>
            <a:tileRect/>
          </a:gradFill>
          <a:ln>
            <a:noFill/>
          </a:ln>
          <a:effectLst>
            <a:outerShdw blurRad="177800" dist="127000" dir="5400000" sx="89000" sy="89000" algn="t" rotWithShape="0">
              <a:schemeClr val="accent1">
                <a:lumMod val="50000"/>
                <a:alpha val="28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 name="文本框 26">
            <a:extLst>
              <a:ext uri="{FF2B5EF4-FFF2-40B4-BE49-F238E27FC236}">
                <a16:creationId xmlns:a16="http://schemas.microsoft.com/office/drawing/2014/main" id="{DFC2C081-3F53-4377-BBCD-DEA5B8397880}"/>
              </a:ext>
            </a:extLst>
          </p:cNvPr>
          <p:cNvSpPr txBox="1"/>
          <p:nvPr/>
        </p:nvSpPr>
        <p:spPr>
          <a:xfrm>
            <a:off x="5357496" y="4926924"/>
            <a:ext cx="1477007" cy="307777"/>
          </a:xfrm>
          <a:prstGeom prst="rect">
            <a:avLst/>
          </a:prstGeom>
          <a:noFill/>
        </p:spPr>
        <p:txBody>
          <a:bodyPr wrap="square" rtlCol="0">
            <a:noAutofit/>
          </a:bodyPr>
          <a:lstStyle/>
          <a:p>
            <a:pPr algn="ctr"/>
            <a:r>
              <a:rPr lang="en-US" altLang="zh-CN" sz="1400">
                <a:solidFill>
                  <a:schemeClr val="bg1"/>
                </a:solidFill>
                <a:latin typeface="+mn-ea"/>
              </a:rPr>
              <a:t>OfficePLUS</a:t>
            </a:r>
            <a:endParaRPr lang="zh-CN" altLang="en-US" sz="1400">
              <a:solidFill>
                <a:schemeClr val="bg1"/>
              </a:solidFill>
              <a:latin typeface="+mn-ea"/>
            </a:endParaRPr>
          </a:p>
        </p:txBody>
      </p:sp>
      <p:sp>
        <p:nvSpPr>
          <p:cNvPr id="28" name="文本框 27">
            <a:extLst>
              <a:ext uri="{FF2B5EF4-FFF2-40B4-BE49-F238E27FC236}">
                <a16:creationId xmlns:a16="http://schemas.microsoft.com/office/drawing/2014/main" id="{FE32BFEB-358A-4E29-9D50-3FE77C6375D4}"/>
              </a:ext>
            </a:extLst>
          </p:cNvPr>
          <p:cNvSpPr txBox="1"/>
          <p:nvPr/>
        </p:nvSpPr>
        <p:spPr>
          <a:xfrm>
            <a:off x="5264150" y="5329509"/>
            <a:ext cx="1663700" cy="307777"/>
          </a:xfrm>
          <a:prstGeom prst="rect">
            <a:avLst/>
          </a:prstGeom>
          <a:noFill/>
        </p:spPr>
        <p:txBody>
          <a:bodyPr wrap="square" rtlCol="0">
            <a:noAutofit/>
          </a:bodyPr>
          <a:lstStyle/>
          <a:p>
            <a:pPr algn="ctr"/>
            <a:r>
              <a:rPr lang="en-US" altLang="zh-CN" sz="1400">
                <a:solidFill>
                  <a:schemeClr val="accent1"/>
                </a:solidFill>
              </a:rPr>
              <a:t>20XX</a:t>
            </a:r>
            <a:r>
              <a:rPr lang="zh-CN" altLang="en-US" sz="1400">
                <a:solidFill>
                  <a:schemeClr val="accent1"/>
                </a:solidFill>
              </a:rPr>
              <a:t>年</a:t>
            </a:r>
            <a:r>
              <a:rPr lang="en-US" altLang="zh-CN" sz="1400">
                <a:solidFill>
                  <a:schemeClr val="accent1"/>
                </a:solidFill>
              </a:rPr>
              <a:t>2</a:t>
            </a:r>
            <a:r>
              <a:rPr lang="zh-CN" altLang="en-US" sz="1400">
                <a:solidFill>
                  <a:schemeClr val="accent1"/>
                </a:solidFill>
              </a:rPr>
              <a:t>月</a:t>
            </a:r>
            <a:r>
              <a:rPr lang="en-US" altLang="zh-CN" sz="1400">
                <a:solidFill>
                  <a:schemeClr val="accent1"/>
                </a:solidFill>
              </a:rPr>
              <a:t>28</a:t>
            </a:r>
            <a:r>
              <a:rPr lang="zh-CN" altLang="en-US" sz="1400">
                <a:solidFill>
                  <a:schemeClr val="accent1"/>
                </a:solidFill>
              </a:rPr>
              <a:t>日</a:t>
            </a:r>
          </a:p>
        </p:txBody>
      </p:sp>
    </p:spTree>
    <p:extLst>
      <p:ext uri="{BB962C8B-B14F-4D97-AF65-F5344CB8AC3E}">
        <p14:creationId xmlns:p14="http://schemas.microsoft.com/office/powerpoint/2010/main" val="3116140137"/>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文本框 26">
            <a:extLst>
              <a:ext uri="{FF2B5EF4-FFF2-40B4-BE49-F238E27FC236}">
                <a16:creationId xmlns:a16="http://schemas.microsoft.com/office/drawing/2014/main" id="{9616D192-AD01-4BDC-83B5-E7BE7B466AD2}"/>
              </a:ext>
            </a:extLst>
          </p:cNvPr>
          <p:cNvSpPr txBox="1"/>
          <p:nvPr/>
        </p:nvSpPr>
        <p:spPr>
          <a:xfrm>
            <a:off x="773683" y="155201"/>
            <a:ext cx="2588642" cy="1015663"/>
          </a:xfrm>
          <a:prstGeom prst="rect">
            <a:avLst/>
          </a:prstGeom>
          <a:noFill/>
        </p:spPr>
        <p:txBody>
          <a:bodyPr wrap="square" rtlCol="0" anchor="t" anchorCtr="0">
            <a:noAutofit/>
          </a:bodyPr>
          <a:lstStyle/>
          <a:p>
            <a:pPr algn="dist"/>
            <a:r>
              <a:rPr lang="en-US" altLang="zh-CN" sz="6000" b="1">
                <a:solidFill>
                  <a:schemeClr val="bg1">
                    <a:lumMod val="65000"/>
                    <a:alpha val="17000"/>
                  </a:schemeClr>
                </a:solidFill>
                <a:latin typeface="+mj-lt"/>
              </a:rPr>
              <a:t>WPD</a:t>
            </a:r>
            <a:endParaRPr lang="zh-CN" altLang="en-US" sz="6000" b="1">
              <a:solidFill>
                <a:schemeClr val="bg1">
                  <a:lumMod val="65000"/>
                  <a:alpha val="17000"/>
                </a:schemeClr>
              </a:solidFill>
              <a:latin typeface="+mj-lt"/>
            </a:endParaRPr>
          </a:p>
        </p:txBody>
      </p:sp>
      <p:sp>
        <p:nvSpPr>
          <p:cNvPr id="189" name="矩形: 圆角 188">
            <a:extLst>
              <a:ext uri="{FF2B5EF4-FFF2-40B4-BE49-F238E27FC236}">
                <a16:creationId xmlns:a16="http://schemas.microsoft.com/office/drawing/2014/main" id="{ECAE9789-9BA6-4A89-8372-C0EAB058D6AD}"/>
              </a:ext>
            </a:extLst>
          </p:cNvPr>
          <p:cNvSpPr/>
          <p:nvPr/>
        </p:nvSpPr>
        <p:spPr>
          <a:xfrm>
            <a:off x="874712" y="1451768"/>
            <a:ext cx="454025" cy="454025"/>
          </a:xfrm>
          <a:prstGeom prst="roundRect">
            <a:avLst/>
          </a:prstGeom>
          <a:gradFill>
            <a:gsLst>
              <a:gs pos="0">
                <a:schemeClr val="accent1">
                  <a:lumMod val="60000"/>
                  <a:lumOff val="40000"/>
                </a:schemeClr>
              </a:gs>
              <a:gs pos="100000">
                <a:schemeClr val="accent1"/>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ctr"/>
            <a:endParaRPr lang="zh-CN" altLang="en-US"/>
          </a:p>
        </p:txBody>
      </p:sp>
      <p:sp>
        <p:nvSpPr>
          <p:cNvPr id="109" name="任意多边形: 形状 108">
            <a:extLst>
              <a:ext uri="{FF2B5EF4-FFF2-40B4-BE49-F238E27FC236}">
                <a16:creationId xmlns:a16="http://schemas.microsoft.com/office/drawing/2014/main" id="{CA7D5C25-9F3B-4093-B53E-559ACA3924FA}"/>
              </a:ext>
            </a:extLst>
          </p:cNvPr>
          <p:cNvSpPr/>
          <p:nvPr/>
        </p:nvSpPr>
        <p:spPr>
          <a:xfrm flipH="1">
            <a:off x="5393314" y="0"/>
            <a:ext cx="6798686" cy="1542374"/>
          </a:xfrm>
          <a:custGeom>
            <a:avLst/>
            <a:gdLst>
              <a:gd name="connsiteX0" fmla="*/ 1654070 w 6798686"/>
              <a:gd name="connsiteY0" fmla="*/ 1112702 h 1542374"/>
              <a:gd name="connsiteX1" fmla="*/ 1658777 w 6798686"/>
              <a:gd name="connsiteY1" fmla="*/ 1115891 h 1542374"/>
              <a:gd name="connsiteX2" fmla="*/ 1662677 w 6798686"/>
              <a:gd name="connsiteY2" fmla="*/ 1118484 h 1542374"/>
              <a:gd name="connsiteX3" fmla="*/ 1674723 w 6798686"/>
              <a:gd name="connsiteY3" fmla="*/ 1131068 h 1542374"/>
              <a:gd name="connsiteX4" fmla="*/ 1667596 w 6798686"/>
              <a:gd name="connsiteY4" fmla="*/ 1125689 h 1542374"/>
              <a:gd name="connsiteX5" fmla="*/ 1654070 w 6798686"/>
              <a:gd name="connsiteY5" fmla="*/ 1112702 h 1542374"/>
              <a:gd name="connsiteX6" fmla="*/ 1633186 w 6798686"/>
              <a:gd name="connsiteY6" fmla="*/ 1098312 h 1542374"/>
              <a:gd name="connsiteX7" fmla="*/ 1633936 w 6798686"/>
              <a:gd name="connsiteY7" fmla="*/ 1098830 h 1542374"/>
              <a:gd name="connsiteX8" fmla="*/ 1635454 w 6798686"/>
              <a:gd name="connsiteY8" fmla="*/ 1100348 h 1542374"/>
              <a:gd name="connsiteX9" fmla="*/ 1633186 w 6798686"/>
              <a:gd name="connsiteY9" fmla="*/ 1098312 h 1542374"/>
              <a:gd name="connsiteX10" fmla="*/ 1620872 w 6798686"/>
              <a:gd name="connsiteY10" fmla="*/ 1079887 h 1542374"/>
              <a:gd name="connsiteX11" fmla="*/ 1634589 w 6798686"/>
              <a:gd name="connsiteY11" fmla="*/ 1088360 h 1542374"/>
              <a:gd name="connsiteX12" fmla="*/ 1647461 w 6798686"/>
              <a:gd name="connsiteY12" fmla="*/ 1102327 h 1542374"/>
              <a:gd name="connsiteX13" fmla="*/ 1648672 w 6798686"/>
              <a:gd name="connsiteY13" fmla="*/ 1103614 h 1542374"/>
              <a:gd name="connsiteX14" fmla="*/ 1635377 w 6798686"/>
              <a:gd name="connsiteY14" fmla="*/ 1094392 h 1542374"/>
              <a:gd name="connsiteX15" fmla="*/ 1620872 w 6798686"/>
              <a:gd name="connsiteY15" fmla="*/ 1079887 h 1542374"/>
              <a:gd name="connsiteX16" fmla="*/ 1595627 w 6798686"/>
              <a:gd name="connsiteY16" fmla="*/ 1063768 h 1542374"/>
              <a:gd name="connsiteX17" fmla="*/ 1605540 w 6798686"/>
              <a:gd name="connsiteY17" fmla="*/ 1070185 h 1542374"/>
              <a:gd name="connsiteX18" fmla="*/ 1615012 w 6798686"/>
              <a:gd name="connsiteY18" fmla="*/ 1079849 h 1542374"/>
              <a:gd name="connsiteX19" fmla="*/ 1604887 w 6798686"/>
              <a:gd name="connsiteY19" fmla="*/ 1072471 h 1542374"/>
              <a:gd name="connsiteX20" fmla="*/ 1595627 w 6798686"/>
              <a:gd name="connsiteY20" fmla="*/ 1063768 h 1542374"/>
              <a:gd name="connsiteX21" fmla="*/ 1589268 w 6798686"/>
              <a:gd name="connsiteY21" fmla="*/ 1047342 h 1542374"/>
              <a:gd name="connsiteX22" fmla="*/ 1606155 w 6798686"/>
              <a:gd name="connsiteY22" fmla="*/ 1056814 h 1542374"/>
              <a:gd name="connsiteX23" fmla="*/ 1624138 w 6798686"/>
              <a:gd name="connsiteY23" fmla="*/ 1076871 h 1542374"/>
              <a:gd name="connsiteX24" fmla="*/ 1607711 w 6798686"/>
              <a:gd name="connsiteY24" fmla="*/ 1066477 h 1542374"/>
              <a:gd name="connsiteX25" fmla="*/ 1589268 w 6798686"/>
              <a:gd name="connsiteY25" fmla="*/ 1047342 h 1542374"/>
              <a:gd name="connsiteX26" fmla="*/ 1562217 w 6798686"/>
              <a:gd name="connsiteY26" fmla="*/ 1031588 h 1542374"/>
              <a:gd name="connsiteX27" fmla="*/ 1576818 w 6798686"/>
              <a:gd name="connsiteY27" fmla="*/ 1040176 h 1542374"/>
              <a:gd name="connsiteX28" fmla="*/ 1592341 w 6798686"/>
              <a:gd name="connsiteY28" fmla="*/ 1056506 h 1542374"/>
              <a:gd name="connsiteX29" fmla="*/ 1578009 w 6798686"/>
              <a:gd name="connsiteY29" fmla="*/ 1046958 h 1542374"/>
              <a:gd name="connsiteX30" fmla="*/ 1562217 w 6798686"/>
              <a:gd name="connsiteY30" fmla="*/ 1031588 h 1542374"/>
              <a:gd name="connsiteX31" fmla="*/ 1536531 w 6798686"/>
              <a:gd name="connsiteY31" fmla="*/ 1015930 h 1542374"/>
              <a:gd name="connsiteX32" fmla="*/ 1547308 w 6798686"/>
              <a:gd name="connsiteY32" fmla="*/ 1022578 h 1542374"/>
              <a:gd name="connsiteX33" fmla="*/ 1558375 w 6798686"/>
              <a:gd name="connsiteY33" fmla="*/ 1033548 h 1542374"/>
              <a:gd name="connsiteX34" fmla="*/ 1547654 w 6798686"/>
              <a:gd name="connsiteY34" fmla="*/ 1026036 h 1542374"/>
              <a:gd name="connsiteX35" fmla="*/ 1536531 w 6798686"/>
              <a:gd name="connsiteY35" fmla="*/ 1015930 h 1542374"/>
              <a:gd name="connsiteX36" fmla="*/ 1558259 w 6798686"/>
              <a:gd name="connsiteY36" fmla="*/ 1014201 h 1542374"/>
              <a:gd name="connsiteX37" fmla="*/ 1577433 w 6798686"/>
              <a:gd name="connsiteY37" fmla="*/ 1023884 h 1542374"/>
              <a:gd name="connsiteX38" fmla="*/ 1598105 w 6798686"/>
              <a:gd name="connsiteY38" fmla="*/ 1047726 h 1542374"/>
              <a:gd name="connsiteX39" fmla="*/ 1579566 w 6798686"/>
              <a:gd name="connsiteY39" fmla="*/ 1037102 h 1542374"/>
              <a:gd name="connsiteX40" fmla="*/ 1558259 w 6798686"/>
              <a:gd name="connsiteY40" fmla="*/ 1014201 h 1542374"/>
              <a:gd name="connsiteX41" fmla="*/ 1530171 w 6798686"/>
              <a:gd name="connsiteY41" fmla="*/ 999446 h 1542374"/>
              <a:gd name="connsiteX42" fmla="*/ 1547808 w 6798686"/>
              <a:gd name="connsiteY42" fmla="*/ 1008783 h 1542374"/>
              <a:gd name="connsiteX43" fmla="*/ 1567097 w 6798686"/>
              <a:gd name="connsiteY43" fmla="*/ 1029763 h 1542374"/>
              <a:gd name="connsiteX44" fmla="*/ 1549998 w 6798686"/>
              <a:gd name="connsiteY44" fmla="*/ 1019465 h 1542374"/>
              <a:gd name="connsiteX45" fmla="*/ 1530171 w 6798686"/>
              <a:gd name="connsiteY45" fmla="*/ 999446 h 1542374"/>
              <a:gd name="connsiteX46" fmla="*/ 1502717 w 6798686"/>
              <a:gd name="connsiteY46" fmla="*/ 984288 h 1542374"/>
              <a:gd name="connsiteX47" fmla="*/ 1518068 w 6798686"/>
              <a:gd name="connsiteY47" fmla="*/ 992856 h 1542374"/>
              <a:gd name="connsiteX48" fmla="*/ 1534974 w 6798686"/>
              <a:gd name="connsiteY48" fmla="*/ 1010167 h 1542374"/>
              <a:gd name="connsiteX49" fmla="*/ 1520085 w 6798686"/>
              <a:gd name="connsiteY49" fmla="*/ 1000733 h 1542374"/>
              <a:gd name="connsiteX50" fmla="*/ 1502717 w 6798686"/>
              <a:gd name="connsiteY50" fmla="*/ 984288 h 1542374"/>
              <a:gd name="connsiteX51" fmla="*/ 1528538 w 6798686"/>
              <a:gd name="connsiteY51" fmla="*/ 981291 h 1542374"/>
              <a:gd name="connsiteX52" fmla="*/ 1549249 w 6798686"/>
              <a:gd name="connsiteY52" fmla="*/ 990551 h 1542374"/>
              <a:gd name="connsiteX53" fmla="*/ 1569960 w 6798686"/>
              <a:gd name="connsiteY53" fmla="*/ 1015162 h 1542374"/>
              <a:gd name="connsiteX54" fmla="*/ 1549575 w 6798686"/>
              <a:gd name="connsiteY54" fmla="*/ 1004691 h 1542374"/>
              <a:gd name="connsiteX55" fmla="*/ 1528538 w 6798686"/>
              <a:gd name="connsiteY55" fmla="*/ 981291 h 1542374"/>
              <a:gd name="connsiteX56" fmla="*/ 1478376 w 6798686"/>
              <a:gd name="connsiteY56" fmla="*/ 970282 h 1542374"/>
              <a:gd name="connsiteX57" fmla="*/ 1488250 w 6798686"/>
              <a:gd name="connsiteY57" fmla="*/ 976027 h 1542374"/>
              <a:gd name="connsiteX58" fmla="*/ 1500950 w 6798686"/>
              <a:gd name="connsiteY58" fmla="*/ 988245 h 1542374"/>
              <a:gd name="connsiteX59" fmla="*/ 1492650 w 6798686"/>
              <a:gd name="connsiteY59" fmla="*/ 982732 h 1542374"/>
              <a:gd name="connsiteX60" fmla="*/ 1478376 w 6798686"/>
              <a:gd name="connsiteY60" fmla="*/ 970282 h 1542374"/>
              <a:gd name="connsiteX61" fmla="*/ 1499951 w 6798686"/>
              <a:gd name="connsiteY61" fmla="*/ 967977 h 1542374"/>
              <a:gd name="connsiteX62" fmla="*/ 1519470 w 6798686"/>
              <a:gd name="connsiteY62" fmla="*/ 977160 h 1542374"/>
              <a:gd name="connsiteX63" fmla="*/ 1539086 w 6798686"/>
              <a:gd name="connsiteY63" fmla="*/ 999158 h 1542374"/>
              <a:gd name="connsiteX64" fmla="*/ 1519682 w 6798686"/>
              <a:gd name="connsiteY64" fmla="*/ 988649 h 1542374"/>
              <a:gd name="connsiteX65" fmla="*/ 1499951 w 6798686"/>
              <a:gd name="connsiteY65" fmla="*/ 967977 h 1542374"/>
              <a:gd name="connsiteX66" fmla="*/ 1456762 w 6798686"/>
              <a:gd name="connsiteY66" fmla="*/ 957372 h 1542374"/>
              <a:gd name="connsiteX67" fmla="*/ 1458337 w 6798686"/>
              <a:gd name="connsiteY67" fmla="*/ 958332 h 1542374"/>
              <a:gd name="connsiteX68" fmla="*/ 1461469 w 6798686"/>
              <a:gd name="connsiteY68" fmla="*/ 961137 h 1542374"/>
              <a:gd name="connsiteX69" fmla="*/ 1456762 w 6798686"/>
              <a:gd name="connsiteY69" fmla="*/ 957372 h 1542374"/>
              <a:gd name="connsiteX70" fmla="*/ 1471574 w 6798686"/>
              <a:gd name="connsiteY70" fmla="*/ 953990 h 1542374"/>
              <a:gd name="connsiteX71" fmla="*/ 1489595 w 6798686"/>
              <a:gd name="connsiteY71" fmla="*/ 962924 h 1542374"/>
              <a:gd name="connsiteX72" fmla="*/ 1507539 w 6798686"/>
              <a:gd name="connsiteY72" fmla="*/ 981906 h 1542374"/>
              <a:gd name="connsiteX73" fmla="*/ 1489653 w 6798686"/>
              <a:gd name="connsiteY73" fmla="*/ 971704 h 1542374"/>
              <a:gd name="connsiteX74" fmla="*/ 1471574 w 6798686"/>
              <a:gd name="connsiteY74" fmla="*/ 953990 h 1542374"/>
              <a:gd name="connsiteX75" fmla="*/ 1498395 w 6798686"/>
              <a:gd name="connsiteY75" fmla="*/ 946863 h 1542374"/>
              <a:gd name="connsiteX76" fmla="*/ 1520412 w 6798686"/>
              <a:gd name="connsiteY76" fmla="*/ 955451 h 1542374"/>
              <a:gd name="connsiteX77" fmla="*/ 1542755 w 6798686"/>
              <a:gd name="connsiteY77" fmla="*/ 982732 h 1542374"/>
              <a:gd name="connsiteX78" fmla="*/ 1521065 w 6798686"/>
              <a:gd name="connsiteY78" fmla="*/ 972895 h 1542374"/>
              <a:gd name="connsiteX79" fmla="*/ 1498395 w 6798686"/>
              <a:gd name="connsiteY79" fmla="*/ 946863 h 1542374"/>
              <a:gd name="connsiteX80" fmla="*/ 1444927 w 6798686"/>
              <a:gd name="connsiteY80" fmla="*/ 940215 h 1542374"/>
              <a:gd name="connsiteX81" fmla="*/ 1459740 w 6798686"/>
              <a:gd name="connsiteY81" fmla="*/ 947958 h 1542374"/>
              <a:gd name="connsiteX82" fmla="*/ 1475071 w 6798686"/>
              <a:gd name="connsiteY82" fmla="*/ 963174 h 1542374"/>
              <a:gd name="connsiteX83" fmla="*/ 1460700 w 6798686"/>
              <a:gd name="connsiteY83" fmla="*/ 954548 h 1542374"/>
              <a:gd name="connsiteX84" fmla="*/ 1444927 w 6798686"/>
              <a:gd name="connsiteY84" fmla="*/ 940215 h 1542374"/>
              <a:gd name="connsiteX85" fmla="*/ 1469288 w 6798686"/>
              <a:gd name="connsiteY85" fmla="*/ 934970 h 1542374"/>
              <a:gd name="connsiteX86" fmla="*/ 1490441 w 6798686"/>
              <a:gd name="connsiteY86" fmla="*/ 943712 h 1542374"/>
              <a:gd name="connsiteX87" fmla="*/ 1511978 w 6798686"/>
              <a:gd name="connsiteY87" fmla="*/ 968611 h 1542374"/>
              <a:gd name="connsiteX88" fmla="*/ 1491152 w 6798686"/>
              <a:gd name="connsiteY88" fmla="*/ 958621 h 1542374"/>
              <a:gd name="connsiteX89" fmla="*/ 1469288 w 6798686"/>
              <a:gd name="connsiteY89" fmla="*/ 934970 h 1542374"/>
              <a:gd name="connsiteX90" fmla="*/ 1419183 w 6798686"/>
              <a:gd name="connsiteY90" fmla="*/ 926344 h 1542374"/>
              <a:gd name="connsiteX91" fmla="*/ 1429884 w 6798686"/>
              <a:gd name="connsiteY91" fmla="*/ 932223 h 1542374"/>
              <a:gd name="connsiteX92" fmla="*/ 1440643 w 6798686"/>
              <a:gd name="connsiteY92" fmla="*/ 942194 h 1542374"/>
              <a:gd name="connsiteX93" fmla="*/ 1430249 w 6798686"/>
              <a:gd name="connsiteY93" fmla="*/ 935643 h 1542374"/>
              <a:gd name="connsiteX94" fmla="*/ 1419183 w 6798686"/>
              <a:gd name="connsiteY94" fmla="*/ 926344 h 1542374"/>
              <a:gd name="connsiteX95" fmla="*/ 1440432 w 6798686"/>
              <a:gd name="connsiteY95" fmla="*/ 922521 h 1542374"/>
              <a:gd name="connsiteX96" fmla="*/ 1460354 w 6798686"/>
              <a:gd name="connsiteY96" fmla="*/ 931186 h 1542374"/>
              <a:gd name="connsiteX97" fmla="*/ 1480931 w 6798686"/>
              <a:gd name="connsiteY97" fmla="*/ 953606 h 1542374"/>
              <a:gd name="connsiteX98" fmla="*/ 1461161 w 6798686"/>
              <a:gd name="connsiteY98" fmla="*/ 943597 h 1542374"/>
              <a:gd name="connsiteX99" fmla="*/ 1440432 w 6798686"/>
              <a:gd name="connsiteY99" fmla="*/ 922521 h 1542374"/>
              <a:gd name="connsiteX100" fmla="*/ 1397435 w 6798686"/>
              <a:gd name="connsiteY100" fmla="*/ 914145 h 1542374"/>
              <a:gd name="connsiteX101" fmla="*/ 1400182 w 6798686"/>
              <a:gd name="connsiteY101" fmla="*/ 915720 h 1542374"/>
              <a:gd name="connsiteX102" fmla="*/ 1401969 w 6798686"/>
              <a:gd name="connsiteY102" fmla="*/ 917276 h 1542374"/>
              <a:gd name="connsiteX103" fmla="*/ 1398453 w 6798686"/>
              <a:gd name="connsiteY103" fmla="*/ 914932 h 1542374"/>
              <a:gd name="connsiteX104" fmla="*/ 1397435 w 6798686"/>
              <a:gd name="connsiteY104" fmla="*/ 914145 h 1542374"/>
              <a:gd name="connsiteX105" fmla="*/ 1468366 w 6798686"/>
              <a:gd name="connsiteY105" fmla="*/ 911455 h 1542374"/>
              <a:gd name="connsiteX106" fmla="*/ 1491440 w 6798686"/>
              <a:gd name="connsiteY106" fmla="*/ 919140 h 1542374"/>
              <a:gd name="connsiteX107" fmla="*/ 1515013 w 6798686"/>
              <a:gd name="connsiteY107" fmla="*/ 948726 h 1542374"/>
              <a:gd name="connsiteX108" fmla="*/ 1492304 w 6798686"/>
              <a:gd name="connsiteY108" fmla="*/ 939754 h 1542374"/>
              <a:gd name="connsiteX109" fmla="*/ 1468366 w 6798686"/>
              <a:gd name="connsiteY109" fmla="*/ 911455 h 1542374"/>
              <a:gd name="connsiteX110" fmla="*/ 1412363 w 6798686"/>
              <a:gd name="connsiteY110" fmla="*/ 909726 h 1542374"/>
              <a:gd name="connsiteX111" fmla="*/ 1430288 w 6798686"/>
              <a:gd name="connsiteY111" fmla="*/ 917968 h 1542374"/>
              <a:gd name="connsiteX112" fmla="*/ 1449231 w 6798686"/>
              <a:gd name="connsiteY112" fmla="*/ 937353 h 1542374"/>
              <a:gd name="connsiteX113" fmla="*/ 1431825 w 6798686"/>
              <a:gd name="connsiteY113" fmla="*/ 928112 h 1542374"/>
              <a:gd name="connsiteX114" fmla="*/ 1412363 w 6798686"/>
              <a:gd name="connsiteY114" fmla="*/ 909726 h 1542374"/>
              <a:gd name="connsiteX115" fmla="*/ 1438875 w 6798686"/>
              <a:gd name="connsiteY115" fmla="*/ 901119 h 1542374"/>
              <a:gd name="connsiteX116" fmla="*/ 1461161 w 6798686"/>
              <a:gd name="connsiteY116" fmla="*/ 908996 h 1542374"/>
              <a:gd name="connsiteX117" fmla="*/ 1484312 w 6798686"/>
              <a:gd name="connsiteY117" fmla="*/ 936527 h 1542374"/>
              <a:gd name="connsiteX118" fmla="*/ 1462333 w 6798686"/>
              <a:gd name="connsiteY118" fmla="*/ 927324 h 1542374"/>
              <a:gd name="connsiteX119" fmla="*/ 1438875 w 6798686"/>
              <a:gd name="connsiteY119" fmla="*/ 901119 h 1542374"/>
              <a:gd name="connsiteX120" fmla="*/ 1384774 w 6798686"/>
              <a:gd name="connsiteY120" fmla="*/ 896565 h 1542374"/>
              <a:gd name="connsiteX121" fmla="*/ 1400278 w 6798686"/>
              <a:gd name="connsiteY121" fmla="*/ 904077 h 1542374"/>
              <a:gd name="connsiteX122" fmla="*/ 1416685 w 6798686"/>
              <a:gd name="connsiteY122" fmla="*/ 919793 h 1542374"/>
              <a:gd name="connsiteX123" fmla="*/ 1401642 w 6798686"/>
              <a:gd name="connsiteY123" fmla="*/ 911320 h 1542374"/>
              <a:gd name="connsiteX124" fmla="*/ 1384774 w 6798686"/>
              <a:gd name="connsiteY124" fmla="*/ 896565 h 1542374"/>
              <a:gd name="connsiteX125" fmla="*/ 1409519 w 6798686"/>
              <a:gd name="connsiteY125" fmla="*/ 890225 h 1542374"/>
              <a:gd name="connsiteX126" fmla="*/ 1430941 w 6798686"/>
              <a:gd name="connsiteY126" fmla="*/ 898237 h 1542374"/>
              <a:gd name="connsiteX127" fmla="*/ 1453400 w 6798686"/>
              <a:gd name="connsiteY127" fmla="*/ 923462 h 1542374"/>
              <a:gd name="connsiteX128" fmla="*/ 1432305 w 6798686"/>
              <a:gd name="connsiteY128" fmla="*/ 914125 h 1542374"/>
              <a:gd name="connsiteX129" fmla="*/ 1409519 w 6798686"/>
              <a:gd name="connsiteY129" fmla="*/ 890225 h 1542374"/>
              <a:gd name="connsiteX130" fmla="*/ 1358838 w 6798686"/>
              <a:gd name="connsiteY130" fmla="*/ 883636 h 1542374"/>
              <a:gd name="connsiteX131" fmla="*/ 1370269 w 6798686"/>
              <a:gd name="connsiteY131" fmla="*/ 889380 h 1542374"/>
              <a:gd name="connsiteX132" fmla="*/ 1382488 w 6798686"/>
              <a:gd name="connsiteY132" fmla="*/ 900254 h 1542374"/>
              <a:gd name="connsiteX133" fmla="*/ 1371287 w 6798686"/>
              <a:gd name="connsiteY133" fmla="*/ 893645 h 1542374"/>
              <a:gd name="connsiteX134" fmla="*/ 1358838 w 6798686"/>
              <a:gd name="connsiteY134" fmla="*/ 883636 h 1542374"/>
              <a:gd name="connsiteX135" fmla="*/ 1380663 w 6798686"/>
              <a:gd name="connsiteY135" fmla="*/ 878890 h 1542374"/>
              <a:gd name="connsiteX136" fmla="*/ 1400682 w 6798686"/>
              <a:gd name="connsiteY136" fmla="*/ 886806 h 1542374"/>
              <a:gd name="connsiteX137" fmla="*/ 1422142 w 6798686"/>
              <a:gd name="connsiteY137" fmla="*/ 909476 h 1542374"/>
              <a:gd name="connsiteX138" fmla="*/ 1402564 w 6798686"/>
              <a:gd name="connsiteY138" fmla="*/ 900312 h 1542374"/>
              <a:gd name="connsiteX139" fmla="*/ 1380663 w 6798686"/>
              <a:gd name="connsiteY139" fmla="*/ 878890 h 1542374"/>
              <a:gd name="connsiteX140" fmla="*/ 1438683 w 6798686"/>
              <a:gd name="connsiteY140" fmla="*/ 875394 h 1542374"/>
              <a:gd name="connsiteX141" fmla="*/ 1462564 w 6798686"/>
              <a:gd name="connsiteY141" fmla="*/ 882003 h 1542374"/>
              <a:gd name="connsiteX142" fmla="*/ 1486214 w 6798686"/>
              <a:gd name="connsiteY142" fmla="*/ 912473 h 1542374"/>
              <a:gd name="connsiteX143" fmla="*/ 1462583 w 6798686"/>
              <a:gd name="connsiteY143" fmla="*/ 904500 h 1542374"/>
              <a:gd name="connsiteX144" fmla="*/ 1438683 w 6798686"/>
              <a:gd name="connsiteY144" fmla="*/ 875394 h 1542374"/>
              <a:gd name="connsiteX145" fmla="*/ 1338281 w 6798686"/>
              <a:gd name="connsiteY145" fmla="*/ 872954 h 1542374"/>
              <a:gd name="connsiteX146" fmla="*/ 1340529 w 6798686"/>
              <a:gd name="connsiteY146" fmla="*/ 874106 h 1542374"/>
              <a:gd name="connsiteX147" fmla="*/ 1344102 w 6798686"/>
              <a:gd name="connsiteY147" fmla="*/ 877065 h 1542374"/>
              <a:gd name="connsiteX148" fmla="*/ 1342911 w 6798686"/>
              <a:gd name="connsiteY148" fmla="*/ 876316 h 1542374"/>
              <a:gd name="connsiteX149" fmla="*/ 1338281 w 6798686"/>
              <a:gd name="connsiteY149" fmla="*/ 872954 h 1542374"/>
              <a:gd name="connsiteX150" fmla="*/ 1352152 w 6798686"/>
              <a:gd name="connsiteY150" fmla="*/ 867113 h 1542374"/>
              <a:gd name="connsiteX151" fmla="*/ 1370538 w 6798686"/>
              <a:gd name="connsiteY151" fmla="*/ 874798 h 1542374"/>
              <a:gd name="connsiteX152" fmla="*/ 1390461 w 6798686"/>
              <a:gd name="connsiteY152" fmla="*/ 894529 h 1542374"/>
              <a:gd name="connsiteX153" fmla="*/ 1372536 w 6798686"/>
              <a:gd name="connsiteY153" fmla="*/ 885672 h 1542374"/>
              <a:gd name="connsiteX154" fmla="*/ 1352152 w 6798686"/>
              <a:gd name="connsiteY154" fmla="*/ 867113 h 1542374"/>
              <a:gd name="connsiteX155" fmla="*/ 1408847 w 6798686"/>
              <a:gd name="connsiteY155" fmla="*/ 866671 h 1542374"/>
              <a:gd name="connsiteX156" fmla="*/ 1432113 w 6798686"/>
              <a:gd name="connsiteY156" fmla="*/ 873530 h 1542374"/>
              <a:gd name="connsiteX157" fmla="*/ 1455360 w 6798686"/>
              <a:gd name="connsiteY157" fmla="*/ 901983 h 1542374"/>
              <a:gd name="connsiteX158" fmla="*/ 1432343 w 6798686"/>
              <a:gd name="connsiteY158" fmla="*/ 893722 h 1542374"/>
              <a:gd name="connsiteX159" fmla="*/ 1408847 w 6798686"/>
              <a:gd name="connsiteY159" fmla="*/ 866671 h 1542374"/>
              <a:gd name="connsiteX160" fmla="*/ 1379183 w 6798686"/>
              <a:gd name="connsiteY160" fmla="*/ 857450 h 1542374"/>
              <a:gd name="connsiteX161" fmla="*/ 1401681 w 6798686"/>
              <a:gd name="connsiteY161" fmla="*/ 864481 h 1542374"/>
              <a:gd name="connsiteX162" fmla="*/ 1424389 w 6798686"/>
              <a:gd name="connsiteY162" fmla="*/ 890763 h 1542374"/>
              <a:gd name="connsiteX163" fmla="*/ 1402103 w 6798686"/>
              <a:gd name="connsiteY163" fmla="*/ 882291 h 1542374"/>
              <a:gd name="connsiteX164" fmla="*/ 1379183 w 6798686"/>
              <a:gd name="connsiteY164" fmla="*/ 857450 h 1542374"/>
              <a:gd name="connsiteX165" fmla="*/ 2787200 w 6798686"/>
              <a:gd name="connsiteY165" fmla="*/ 857353 h 1542374"/>
              <a:gd name="connsiteX166" fmla="*/ 2668277 w 6798686"/>
              <a:gd name="connsiteY166" fmla="*/ 891340 h 1542374"/>
              <a:gd name="connsiteX167" fmla="*/ 2593427 w 6798686"/>
              <a:gd name="connsiteY167" fmla="*/ 906959 h 1542374"/>
              <a:gd name="connsiteX168" fmla="*/ 2312834 w 6798686"/>
              <a:gd name="connsiteY168" fmla="*/ 919850 h 1542374"/>
              <a:gd name="connsiteX169" fmla="*/ 2011204 w 6798686"/>
              <a:gd name="connsiteY169" fmla="*/ 859755 h 1542374"/>
              <a:gd name="connsiteX170" fmla="*/ 2083326 w 6798686"/>
              <a:gd name="connsiteY170" fmla="*/ 869476 h 1542374"/>
              <a:gd name="connsiteX171" fmla="*/ 2110684 w 6798686"/>
              <a:gd name="connsiteY171" fmla="*/ 873991 h 1542374"/>
              <a:gd name="connsiteX172" fmla="*/ 2390931 w 6798686"/>
              <a:gd name="connsiteY172" fmla="*/ 906191 h 1542374"/>
              <a:gd name="connsiteX173" fmla="*/ 2421305 w 6798686"/>
              <a:gd name="connsiteY173" fmla="*/ 905019 h 1542374"/>
              <a:gd name="connsiteX174" fmla="*/ 2445436 w 6798686"/>
              <a:gd name="connsiteY174" fmla="*/ 904615 h 1542374"/>
              <a:gd name="connsiteX175" fmla="*/ 2584358 w 6798686"/>
              <a:gd name="connsiteY175" fmla="*/ 890975 h 1542374"/>
              <a:gd name="connsiteX176" fmla="*/ 2787200 w 6798686"/>
              <a:gd name="connsiteY176" fmla="*/ 857353 h 1542374"/>
              <a:gd name="connsiteX177" fmla="*/ 1324448 w 6798686"/>
              <a:gd name="connsiteY177" fmla="*/ 855087 h 1542374"/>
              <a:gd name="connsiteX178" fmla="*/ 1340413 w 6798686"/>
              <a:gd name="connsiteY178" fmla="*/ 862080 h 1542374"/>
              <a:gd name="connsiteX179" fmla="*/ 1357915 w 6798686"/>
              <a:gd name="connsiteY179" fmla="*/ 878199 h 1542374"/>
              <a:gd name="connsiteX180" fmla="*/ 1342354 w 6798686"/>
              <a:gd name="connsiteY180" fmla="*/ 870110 h 1542374"/>
              <a:gd name="connsiteX181" fmla="*/ 1324448 w 6798686"/>
              <a:gd name="connsiteY181" fmla="*/ 855087 h 1542374"/>
              <a:gd name="connsiteX182" fmla="*/ 2949351 w 6798686"/>
              <a:gd name="connsiteY182" fmla="*/ 849765 h 1542374"/>
              <a:gd name="connsiteX183" fmla="*/ 2815403 w 6798686"/>
              <a:gd name="connsiteY183" fmla="*/ 905441 h 1542374"/>
              <a:gd name="connsiteX184" fmla="*/ 2655732 w 6798686"/>
              <a:gd name="connsiteY184" fmla="*/ 956123 h 1542374"/>
              <a:gd name="connsiteX185" fmla="*/ 2253104 w 6798686"/>
              <a:gd name="connsiteY185" fmla="*/ 1005421 h 1542374"/>
              <a:gd name="connsiteX186" fmla="*/ 2191567 w 6798686"/>
              <a:gd name="connsiteY186" fmla="*/ 1005421 h 1542374"/>
              <a:gd name="connsiteX187" fmla="*/ 1809727 w 6798686"/>
              <a:gd name="connsiteY187" fmla="*/ 987285 h 1542374"/>
              <a:gd name="connsiteX188" fmla="*/ 1493034 w 6798686"/>
              <a:gd name="connsiteY188" fmla="*/ 914702 h 1542374"/>
              <a:gd name="connsiteX189" fmla="*/ 1468865 w 6798686"/>
              <a:gd name="connsiteY189" fmla="*/ 883693 h 1542374"/>
              <a:gd name="connsiteX190" fmla="*/ 1763829 w 6798686"/>
              <a:gd name="connsiteY190" fmla="*/ 939965 h 1542374"/>
              <a:gd name="connsiteX191" fmla="*/ 2065075 w 6798686"/>
              <a:gd name="connsiteY191" fmla="*/ 958371 h 1542374"/>
              <a:gd name="connsiteX192" fmla="*/ 2196504 w 6798686"/>
              <a:gd name="connsiteY192" fmla="*/ 963251 h 1542374"/>
              <a:gd name="connsiteX193" fmla="*/ 2586453 w 6798686"/>
              <a:gd name="connsiteY193" fmla="*/ 942002 h 1542374"/>
              <a:gd name="connsiteX194" fmla="*/ 2743224 w 6798686"/>
              <a:gd name="connsiteY194" fmla="*/ 902982 h 1542374"/>
              <a:gd name="connsiteX195" fmla="*/ 2820322 w 6798686"/>
              <a:gd name="connsiteY195" fmla="*/ 877257 h 1542374"/>
              <a:gd name="connsiteX196" fmla="*/ 2949351 w 6798686"/>
              <a:gd name="connsiteY196" fmla="*/ 849765 h 1542374"/>
              <a:gd name="connsiteX197" fmla="*/ 1349808 w 6798686"/>
              <a:gd name="connsiteY197" fmla="*/ 847786 h 1542374"/>
              <a:gd name="connsiteX198" fmla="*/ 1371345 w 6798686"/>
              <a:gd name="connsiteY198" fmla="*/ 854933 h 1542374"/>
              <a:gd name="connsiteX199" fmla="*/ 1393324 w 6798686"/>
              <a:gd name="connsiteY199" fmla="*/ 878890 h 1542374"/>
              <a:gd name="connsiteX200" fmla="*/ 1372056 w 6798686"/>
              <a:gd name="connsiteY200" fmla="*/ 870322 h 1542374"/>
              <a:gd name="connsiteX201" fmla="*/ 1349808 w 6798686"/>
              <a:gd name="connsiteY201" fmla="*/ 847786 h 1542374"/>
              <a:gd name="connsiteX202" fmla="*/ 1439510 w 6798686"/>
              <a:gd name="connsiteY202" fmla="*/ 845173 h 1542374"/>
              <a:gd name="connsiteX203" fmla="*/ 1718585 w 6798686"/>
              <a:gd name="connsiteY203" fmla="*/ 887958 h 1542374"/>
              <a:gd name="connsiteX204" fmla="*/ 1942905 w 6798686"/>
              <a:gd name="connsiteY204" fmla="*/ 903078 h 1542374"/>
              <a:gd name="connsiteX205" fmla="*/ 2139925 w 6798686"/>
              <a:gd name="connsiteY205" fmla="*/ 916373 h 1542374"/>
              <a:gd name="connsiteX206" fmla="*/ 2515944 w 6798686"/>
              <a:gd name="connsiteY206" fmla="*/ 923328 h 1542374"/>
              <a:gd name="connsiteX207" fmla="*/ 2580535 w 6798686"/>
              <a:gd name="connsiteY207" fmla="*/ 914164 h 1542374"/>
              <a:gd name="connsiteX208" fmla="*/ 2788756 w 6798686"/>
              <a:gd name="connsiteY208" fmla="*/ 883271 h 1542374"/>
              <a:gd name="connsiteX209" fmla="*/ 2741821 w 6798686"/>
              <a:gd name="connsiteY209" fmla="*/ 898390 h 1542374"/>
              <a:gd name="connsiteX210" fmla="*/ 2585569 w 6798686"/>
              <a:gd name="connsiteY210" fmla="*/ 937295 h 1542374"/>
              <a:gd name="connsiteX211" fmla="*/ 2196754 w 6798686"/>
              <a:gd name="connsiteY211" fmla="*/ 958467 h 1542374"/>
              <a:gd name="connsiteX212" fmla="*/ 2065209 w 6798686"/>
              <a:gd name="connsiteY212" fmla="*/ 953587 h 1542374"/>
              <a:gd name="connsiteX213" fmla="*/ 1764405 w 6798686"/>
              <a:gd name="connsiteY213" fmla="*/ 935201 h 1542374"/>
              <a:gd name="connsiteX214" fmla="*/ 1464043 w 6798686"/>
              <a:gd name="connsiteY214" fmla="*/ 877430 h 1542374"/>
              <a:gd name="connsiteX215" fmla="*/ 1439510 w 6798686"/>
              <a:gd name="connsiteY215" fmla="*/ 845173 h 1542374"/>
              <a:gd name="connsiteX216" fmla="*/ 1298781 w 6798686"/>
              <a:gd name="connsiteY216" fmla="*/ 843367 h 1542374"/>
              <a:gd name="connsiteX217" fmla="*/ 1310365 w 6798686"/>
              <a:gd name="connsiteY217" fmla="*/ 848708 h 1542374"/>
              <a:gd name="connsiteX218" fmla="*/ 1323833 w 6798686"/>
              <a:gd name="connsiteY218" fmla="*/ 860178 h 1542374"/>
              <a:gd name="connsiteX219" fmla="*/ 1313055 w 6798686"/>
              <a:gd name="connsiteY219" fmla="*/ 854241 h 1542374"/>
              <a:gd name="connsiteX220" fmla="*/ 1298781 w 6798686"/>
              <a:gd name="connsiteY220" fmla="*/ 843367 h 1542374"/>
              <a:gd name="connsiteX221" fmla="*/ 1409193 w 6798686"/>
              <a:gd name="connsiteY221" fmla="*/ 838564 h 1542374"/>
              <a:gd name="connsiteX222" fmla="*/ 1433688 w 6798686"/>
              <a:gd name="connsiteY222" fmla="*/ 843924 h 1542374"/>
              <a:gd name="connsiteX223" fmla="*/ 1457780 w 6798686"/>
              <a:gd name="connsiteY223" fmla="*/ 875759 h 1542374"/>
              <a:gd name="connsiteX224" fmla="*/ 1433419 w 6798686"/>
              <a:gd name="connsiteY224" fmla="*/ 868919 h 1542374"/>
              <a:gd name="connsiteX225" fmla="*/ 1419471 w 6798686"/>
              <a:gd name="connsiteY225" fmla="*/ 851551 h 1542374"/>
              <a:gd name="connsiteX226" fmla="*/ 1409193 w 6798686"/>
              <a:gd name="connsiteY226" fmla="*/ 838564 h 1542374"/>
              <a:gd name="connsiteX227" fmla="*/ 1320759 w 6798686"/>
              <a:gd name="connsiteY227" fmla="*/ 837661 h 1542374"/>
              <a:gd name="connsiteX228" fmla="*/ 1341048 w 6798686"/>
              <a:gd name="connsiteY228" fmla="*/ 844789 h 1542374"/>
              <a:gd name="connsiteX229" fmla="*/ 1361873 w 6798686"/>
              <a:gd name="connsiteY229" fmla="*/ 866076 h 1542374"/>
              <a:gd name="connsiteX230" fmla="*/ 1341816 w 6798686"/>
              <a:gd name="connsiteY230" fmla="*/ 857546 h 1542374"/>
              <a:gd name="connsiteX231" fmla="*/ 1320759 w 6798686"/>
              <a:gd name="connsiteY231" fmla="*/ 837661 h 1542374"/>
              <a:gd name="connsiteX232" fmla="*/ 2078619 w 6798686"/>
              <a:gd name="connsiteY232" fmla="*/ 834568 h 1542374"/>
              <a:gd name="connsiteX233" fmla="*/ 2080310 w 6798686"/>
              <a:gd name="connsiteY233" fmla="*/ 834952 h 1542374"/>
              <a:gd name="connsiteX234" fmla="*/ 2365782 w 6798686"/>
              <a:gd name="connsiteY234" fmla="*/ 885288 h 1542374"/>
              <a:gd name="connsiteX235" fmla="*/ 2080425 w 6798686"/>
              <a:gd name="connsiteY235" fmla="*/ 835298 h 1542374"/>
              <a:gd name="connsiteX236" fmla="*/ 2078619 w 6798686"/>
              <a:gd name="connsiteY236" fmla="*/ 834568 h 1542374"/>
              <a:gd name="connsiteX237" fmla="*/ 1276956 w 6798686"/>
              <a:gd name="connsiteY237" fmla="*/ 833012 h 1542374"/>
              <a:gd name="connsiteX238" fmla="*/ 1280318 w 6798686"/>
              <a:gd name="connsiteY238" fmla="*/ 834645 h 1542374"/>
              <a:gd name="connsiteX239" fmla="*/ 1285256 w 6798686"/>
              <a:gd name="connsiteY239" fmla="*/ 838526 h 1542374"/>
              <a:gd name="connsiteX240" fmla="*/ 1283277 w 6798686"/>
              <a:gd name="connsiteY240" fmla="*/ 837354 h 1542374"/>
              <a:gd name="connsiteX241" fmla="*/ 1276956 w 6798686"/>
              <a:gd name="connsiteY241" fmla="*/ 833012 h 1542374"/>
              <a:gd name="connsiteX242" fmla="*/ 1379126 w 6798686"/>
              <a:gd name="connsiteY242" fmla="*/ 831532 h 1542374"/>
              <a:gd name="connsiteX243" fmla="*/ 1403064 w 6798686"/>
              <a:gd name="connsiteY243" fmla="*/ 837161 h 1542374"/>
              <a:gd name="connsiteX244" fmla="*/ 1416397 w 6798686"/>
              <a:gd name="connsiteY244" fmla="*/ 853991 h 1542374"/>
              <a:gd name="connsiteX245" fmla="*/ 1426810 w 6798686"/>
              <a:gd name="connsiteY245" fmla="*/ 866979 h 1542374"/>
              <a:gd name="connsiteX246" fmla="*/ 1403045 w 6798686"/>
              <a:gd name="connsiteY246" fmla="*/ 859870 h 1542374"/>
              <a:gd name="connsiteX247" fmla="*/ 1384678 w 6798686"/>
              <a:gd name="connsiteY247" fmla="*/ 838180 h 1542374"/>
              <a:gd name="connsiteX248" fmla="*/ 1379126 w 6798686"/>
              <a:gd name="connsiteY248" fmla="*/ 831532 h 1542374"/>
              <a:gd name="connsiteX249" fmla="*/ 1292114 w 6798686"/>
              <a:gd name="connsiteY249" fmla="*/ 827094 h 1542374"/>
              <a:gd name="connsiteX250" fmla="*/ 1310789 w 6798686"/>
              <a:gd name="connsiteY250" fmla="*/ 834049 h 1542374"/>
              <a:gd name="connsiteX251" fmla="*/ 1330116 w 6798686"/>
              <a:gd name="connsiteY251" fmla="*/ 852454 h 1542374"/>
              <a:gd name="connsiteX252" fmla="*/ 1311576 w 6798686"/>
              <a:gd name="connsiteY252" fmla="*/ 844097 h 1542374"/>
              <a:gd name="connsiteX253" fmla="*/ 1292114 w 6798686"/>
              <a:gd name="connsiteY253" fmla="*/ 827094 h 1542374"/>
              <a:gd name="connsiteX254" fmla="*/ 1349213 w 6798686"/>
              <a:gd name="connsiteY254" fmla="*/ 824078 h 1542374"/>
              <a:gd name="connsiteX255" fmla="*/ 1372555 w 6798686"/>
              <a:gd name="connsiteY255" fmla="*/ 829918 h 1542374"/>
              <a:gd name="connsiteX256" fmla="*/ 1381604 w 6798686"/>
              <a:gd name="connsiteY256" fmla="*/ 840773 h 1542374"/>
              <a:gd name="connsiteX257" fmla="*/ 1395879 w 6798686"/>
              <a:gd name="connsiteY257" fmla="*/ 857680 h 1542374"/>
              <a:gd name="connsiteX258" fmla="*/ 1372709 w 6798686"/>
              <a:gd name="connsiteY258" fmla="*/ 850322 h 1542374"/>
              <a:gd name="connsiteX259" fmla="*/ 1349866 w 6798686"/>
              <a:gd name="connsiteY259" fmla="*/ 824827 h 1542374"/>
              <a:gd name="connsiteX260" fmla="*/ 1349213 w 6798686"/>
              <a:gd name="connsiteY260" fmla="*/ 824078 h 1542374"/>
              <a:gd name="connsiteX261" fmla="*/ 2738670 w 6798686"/>
              <a:gd name="connsiteY261" fmla="*/ 822925 h 1542374"/>
              <a:gd name="connsiteX262" fmla="*/ 2666222 w 6798686"/>
              <a:gd name="connsiteY262" fmla="*/ 841465 h 1542374"/>
              <a:gd name="connsiteX263" fmla="*/ 2546683 w 6798686"/>
              <a:gd name="connsiteY263" fmla="*/ 861868 h 1542374"/>
              <a:gd name="connsiteX264" fmla="*/ 2496655 w 6798686"/>
              <a:gd name="connsiteY264" fmla="*/ 867824 h 1542374"/>
              <a:gd name="connsiteX265" fmla="*/ 2452871 w 6798686"/>
              <a:gd name="connsiteY265" fmla="*/ 870053 h 1542374"/>
              <a:gd name="connsiteX266" fmla="*/ 2517865 w 6798686"/>
              <a:gd name="connsiteY266" fmla="*/ 864558 h 1542374"/>
              <a:gd name="connsiteX267" fmla="*/ 2678479 w 6798686"/>
              <a:gd name="connsiteY267" fmla="*/ 836892 h 1542374"/>
              <a:gd name="connsiteX268" fmla="*/ 2738670 w 6798686"/>
              <a:gd name="connsiteY268" fmla="*/ 822925 h 1542374"/>
              <a:gd name="connsiteX269" fmla="*/ 2781263 w 6798686"/>
              <a:gd name="connsiteY269" fmla="*/ 821734 h 1542374"/>
              <a:gd name="connsiteX270" fmla="*/ 2632542 w 6798686"/>
              <a:gd name="connsiteY270" fmla="*/ 860523 h 1542374"/>
              <a:gd name="connsiteX271" fmla="*/ 2474254 w 6798686"/>
              <a:gd name="connsiteY271" fmla="*/ 880677 h 1542374"/>
              <a:gd name="connsiteX272" fmla="*/ 2375177 w 6798686"/>
              <a:gd name="connsiteY272" fmla="*/ 880831 h 1542374"/>
              <a:gd name="connsiteX273" fmla="*/ 2340058 w 6798686"/>
              <a:gd name="connsiteY273" fmla="*/ 878160 h 1542374"/>
              <a:gd name="connsiteX274" fmla="*/ 2512525 w 6798686"/>
              <a:gd name="connsiteY274" fmla="*/ 871667 h 1542374"/>
              <a:gd name="connsiteX275" fmla="*/ 2655136 w 6798686"/>
              <a:gd name="connsiteY275" fmla="*/ 849227 h 1542374"/>
              <a:gd name="connsiteX276" fmla="*/ 2781263 w 6798686"/>
              <a:gd name="connsiteY276" fmla="*/ 821734 h 1542374"/>
              <a:gd name="connsiteX277" fmla="*/ 2945661 w 6798686"/>
              <a:gd name="connsiteY277" fmla="*/ 821235 h 1542374"/>
              <a:gd name="connsiteX278" fmla="*/ 2824779 w 6798686"/>
              <a:gd name="connsiteY278" fmla="*/ 870533 h 1542374"/>
              <a:gd name="connsiteX279" fmla="*/ 2657076 w 6798686"/>
              <a:gd name="connsiteY279" fmla="*/ 898909 h 1542374"/>
              <a:gd name="connsiteX280" fmla="*/ 2669410 w 6798686"/>
              <a:gd name="connsiteY280" fmla="*/ 896085 h 1542374"/>
              <a:gd name="connsiteX281" fmla="*/ 2825413 w 6798686"/>
              <a:gd name="connsiteY281" fmla="*/ 849323 h 1542374"/>
              <a:gd name="connsiteX282" fmla="*/ 2945661 w 6798686"/>
              <a:gd name="connsiteY282" fmla="*/ 821235 h 1542374"/>
              <a:gd name="connsiteX283" fmla="*/ 3081298 w 6798686"/>
              <a:gd name="connsiteY283" fmla="*/ 817719 h 1542374"/>
              <a:gd name="connsiteX284" fmla="*/ 2888985 w 6798686"/>
              <a:gd name="connsiteY284" fmla="*/ 912512 h 1542374"/>
              <a:gd name="connsiteX285" fmla="*/ 2725933 w 6798686"/>
              <a:gd name="connsiteY285" fmla="*/ 974970 h 1542374"/>
              <a:gd name="connsiteX286" fmla="*/ 2309452 w 6798686"/>
              <a:gd name="connsiteY286" fmla="*/ 1052395 h 1542374"/>
              <a:gd name="connsiteX287" fmla="*/ 1855048 w 6798686"/>
              <a:gd name="connsiteY287" fmla="*/ 1039388 h 1542374"/>
              <a:gd name="connsiteX288" fmla="*/ 1522525 w 6798686"/>
              <a:gd name="connsiteY288" fmla="*/ 951627 h 1542374"/>
              <a:gd name="connsiteX289" fmla="*/ 1498318 w 6798686"/>
              <a:gd name="connsiteY289" fmla="*/ 921388 h 1542374"/>
              <a:gd name="connsiteX290" fmla="*/ 1809093 w 6798686"/>
              <a:gd name="connsiteY290" fmla="*/ 991973 h 1542374"/>
              <a:gd name="connsiteX291" fmla="*/ 2191586 w 6798686"/>
              <a:gd name="connsiteY291" fmla="*/ 1010147 h 1542374"/>
              <a:gd name="connsiteX292" fmla="*/ 2253084 w 6798686"/>
              <a:gd name="connsiteY292" fmla="*/ 1010128 h 1542374"/>
              <a:gd name="connsiteX293" fmla="*/ 2656922 w 6798686"/>
              <a:gd name="connsiteY293" fmla="*/ 960695 h 1542374"/>
              <a:gd name="connsiteX294" fmla="*/ 2817017 w 6798686"/>
              <a:gd name="connsiteY294" fmla="*/ 909879 h 1542374"/>
              <a:gd name="connsiteX295" fmla="*/ 2971579 w 6798686"/>
              <a:gd name="connsiteY295" fmla="*/ 844597 h 1542374"/>
              <a:gd name="connsiteX296" fmla="*/ 3081298 w 6798686"/>
              <a:gd name="connsiteY296" fmla="*/ 817719 h 1542374"/>
              <a:gd name="connsiteX297" fmla="*/ 1264545 w 6798686"/>
              <a:gd name="connsiteY297" fmla="*/ 816413 h 1542374"/>
              <a:gd name="connsiteX298" fmla="*/ 1280683 w 6798686"/>
              <a:gd name="connsiteY298" fmla="*/ 822752 h 1542374"/>
              <a:gd name="connsiteX299" fmla="*/ 1297436 w 6798686"/>
              <a:gd name="connsiteY299" fmla="*/ 837546 h 1542374"/>
              <a:gd name="connsiteX300" fmla="*/ 1281720 w 6798686"/>
              <a:gd name="connsiteY300" fmla="*/ 830092 h 1542374"/>
              <a:gd name="connsiteX301" fmla="*/ 1264545 w 6798686"/>
              <a:gd name="connsiteY301" fmla="*/ 816413 h 1542374"/>
              <a:gd name="connsiteX302" fmla="*/ 1319587 w 6798686"/>
              <a:gd name="connsiteY302" fmla="*/ 816220 h 1542374"/>
              <a:gd name="connsiteX303" fmla="*/ 1342162 w 6798686"/>
              <a:gd name="connsiteY303" fmla="*/ 822253 h 1542374"/>
              <a:gd name="connsiteX304" fmla="*/ 1346792 w 6798686"/>
              <a:gd name="connsiteY304" fmla="*/ 827536 h 1542374"/>
              <a:gd name="connsiteX305" fmla="*/ 1364870 w 6798686"/>
              <a:gd name="connsiteY305" fmla="*/ 847747 h 1542374"/>
              <a:gd name="connsiteX306" fmla="*/ 1342450 w 6798686"/>
              <a:gd name="connsiteY306" fmla="*/ 840197 h 1542374"/>
              <a:gd name="connsiteX307" fmla="*/ 1319587 w 6798686"/>
              <a:gd name="connsiteY307" fmla="*/ 816220 h 1542374"/>
              <a:gd name="connsiteX308" fmla="*/ 1977141 w 6798686"/>
              <a:gd name="connsiteY308" fmla="*/ 812839 h 1542374"/>
              <a:gd name="connsiteX309" fmla="*/ 2026708 w 6798686"/>
              <a:gd name="connsiteY309" fmla="*/ 822580 h 1542374"/>
              <a:gd name="connsiteX310" fmla="*/ 2047400 w 6798686"/>
              <a:gd name="connsiteY310" fmla="*/ 827325 h 1542374"/>
              <a:gd name="connsiteX311" fmla="*/ 2078369 w 6798686"/>
              <a:gd name="connsiteY311" fmla="*/ 840504 h 1542374"/>
              <a:gd name="connsiteX312" fmla="*/ 2465070 w 6798686"/>
              <a:gd name="connsiteY312" fmla="*/ 887094 h 1542374"/>
              <a:gd name="connsiteX313" fmla="*/ 2469182 w 6798686"/>
              <a:gd name="connsiteY313" fmla="*/ 886748 h 1542374"/>
              <a:gd name="connsiteX314" fmla="*/ 2491084 w 6798686"/>
              <a:gd name="connsiteY314" fmla="*/ 884750 h 1542374"/>
              <a:gd name="connsiteX315" fmla="*/ 2521727 w 6798686"/>
              <a:gd name="connsiteY315" fmla="*/ 882271 h 1542374"/>
              <a:gd name="connsiteX316" fmla="*/ 2618441 w 6798686"/>
              <a:gd name="connsiteY316" fmla="*/ 868439 h 1542374"/>
              <a:gd name="connsiteX317" fmla="*/ 2786739 w 6798686"/>
              <a:gd name="connsiteY317" fmla="*/ 836239 h 1542374"/>
              <a:gd name="connsiteX318" fmla="*/ 2603071 w 6798686"/>
              <a:gd name="connsiteY318" fmla="*/ 882848 h 1542374"/>
              <a:gd name="connsiteX319" fmla="*/ 2404361 w 6798686"/>
              <a:gd name="connsiteY319" fmla="*/ 900043 h 1542374"/>
              <a:gd name="connsiteX320" fmla="*/ 2117812 w 6798686"/>
              <a:gd name="connsiteY320" fmla="*/ 870110 h 1542374"/>
              <a:gd name="connsiteX321" fmla="*/ 2006958 w 6798686"/>
              <a:gd name="connsiteY321" fmla="*/ 828362 h 1542374"/>
              <a:gd name="connsiteX322" fmla="*/ 1977141 w 6798686"/>
              <a:gd name="connsiteY322" fmla="*/ 812839 h 1542374"/>
              <a:gd name="connsiteX323" fmla="*/ 1290097 w 6798686"/>
              <a:gd name="connsiteY323" fmla="*/ 807863 h 1542374"/>
              <a:gd name="connsiteX324" fmla="*/ 1311749 w 6798686"/>
              <a:gd name="connsiteY324" fmla="*/ 814030 h 1542374"/>
              <a:gd name="connsiteX325" fmla="*/ 1311999 w 6798686"/>
              <a:gd name="connsiteY325" fmla="*/ 814318 h 1542374"/>
              <a:gd name="connsiteX326" fmla="*/ 1333651 w 6798686"/>
              <a:gd name="connsiteY326" fmla="*/ 837123 h 1542374"/>
              <a:gd name="connsiteX327" fmla="*/ 1312191 w 6798686"/>
              <a:gd name="connsiteY327" fmla="*/ 829438 h 1542374"/>
              <a:gd name="connsiteX328" fmla="*/ 1290097 w 6798686"/>
              <a:gd name="connsiteY328" fmla="*/ 807863 h 1542374"/>
              <a:gd name="connsiteX329" fmla="*/ 1238532 w 6798686"/>
              <a:gd name="connsiteY329" fmla="*/ 805788 h 1542374"/>
              <a:gd name="connsiteX330" fmla="*/ 1250462 w 6798686"/>
              <a:gd name="connsiteY330" fmla="*/ 810706 h 1542374"/>
              <a:gd name="connsiteX331" fmla="*/ 1263181 w 6798686"/>
              <a:gd name="connsiteY331" fmla="*/ 821024 h 1542374"/>
              <a:gd name="connsiteX332" fmla="*/ 1251557 w 6798686"/>
              <a:gd name="connsiteY332" fmla="*/ 815144 h 1542374"/>
              <a:gd name="connsiteX333" fmla="*/ 1238532 w 6798686"/>
              <a:gd name="connsiteY333" fmla="*/ 805788 h 1542374"/>
              <a:gd name="connsiteX334" fmla="*/ 1409673 w 6798686"/>
              <a:gd name="connsiteY334" fmla="*/ 805058 h 1542374"/>
              <a:gd name="connsiteX335" fmla="*/ 1673359 w 6798686"/>
              <a:gd name="connsiteY335" fmla="*/ 835951 h 1542374"/>
              <a:gd name="connsiteX336" fmla="*/ 1824789 w 6798686"/>
              <a:gd name="connsiteY336" fmla="*/ 845999 h 1542374"/>
              <a:gd name="connsiteX337" fmla="*/ 1992069 w 6798686"/>
              <a:gd name="connsiteY337" fmla="*/ 857776 h 1542374"/>
              <a:gd name="connsiteX338" fmla="*/ 2229012 w 6798686"/>
              <a:gd name="connsiteY338" fmla="*/ 919870 h 1542374"/>
              <a:gd name="connsiteX339" fmla="*/ 2140444 w 6798686"/>
              <a:gd name="connsiteY339" fmla="*/ 911512 h 1542374"/>
              <a:gd name="connsiteX340" fmla="*/ 1943135 w 6798686"/>
              <a:gd name="connsiteY340" fmla="*/ 898198 h 1542374"/>
              <a:gd name="connsiteX341" fmla="*/ 1719103 w 6798686"/>
              <a:gd name="connsiteY341" fmla="*/ 883098 h 1542374"/>
              <a:gd name="connsiteX342" fmla="*/ 1435052 w 6798686"/>
              <a:gd name="connsiteY342" fmla="*/ 839237 h 1542374"/>
              <a:gd name="connsiteX343" fmla="*/ 1409673 w 6798686"/>
              <a:gd name="connsiteY343" fmla="*/ 805058 h 1542374"/>
              <a:gd name="connsiteX344" fmla="*/ 1903558 w 6798686"/>
              <a:gd name="connsiteY344" fmla="*/ 802734 h 1542374"/>
              <a:gd name="connsiteX345" fmla="*/ 1961195 w 6798686"/>
              <a:gd name="connsiteY345" fmla="*/ 810265 h 1542374"/>
              <a:gd name="connsiteX346" fmla="*/ 2004480 w 6798686"/>
              <a:gd name="connsiteY346" fmla="*/ 833473 h 1542374"/>
              <a:gd name="connsiteX347" fmla="*/ 2077543 w 6798686"/>
              <a:gd name="connsiteY347" fmla="*/ 863521 h 1542374"/>
              <a:gd name="connsiteX348" fmla="*/ 1995873 w 6798686"/>
              <a:gd name="connsiteY348" fmla="*/ 853165 h 1542374"/>
              <a:gd name="connsiteX349" fmla="*/ 1903558 w 6798686"/>
              <a:gd name="connsiteY349" fmla="*/ 802734 h 1542374"/>
              <a:gd name="connsiteX350" fmla="*/ 1379029 w 6798686"/>
              <a:gd name="connsiteY350" fmla="*/ 800044 h 1542374"/>
              <a:gd name="connsiteX351" fmla="*/ 1404198 w 6798686"/>
              <a:gd name="connsiteY351" fmla="*/ 804194 h 1542374"/>
              <a:gd name="connsiteX352" fmla="*/ 1429231 w 6798686"/>
              <a:gd name="connsiteY352" fmla="*/ 837988 h 1542374"/>
              <a:gd name="connsiteX353" fmla="*/ 1404332 w 6798686"/>
              <a:gd name="connsiteY353" fmla="*/ 832435 h 1542374"/>
              <a:gd name="connsiteX354" fmla="*/ 1379029 w 6798686"/>
              <a:gd name="connsiteY354" fmla="*/ 800044 h 1542374"/>
              <a:gd name="connsiteX355" fmla="*/ 2048168 w 6798686"/>
              <a:gd name="connsiteY355" fmla="*/ 799698 h 1542374"/>
              <a:gd name="connsiteX356" fmla="*/ 2067534 w 6798686"/>
              <a:gd name="connsiteY356" fmla="*/ 805846 h 1542374"/>
              <a:gd name="connsiteX357" fmla="*/ 2120540 w 6798686"/>
              <a:gd name="connsiteY357" fmla="*/ 822522 h 1542374"/>
              <a:gd name="connsiteX358" fmla="*/ 2226168 w 6798686"/>
              <a:gd name="connsiteY358" fmla="*/ 854491 h 1542374"/>
              <a:gd name="connsiteX359" fmla="*/ 2300730 w 6798686"/>
              <a:gd name="connsiteY359" fmla="*/ 866595 h 1542374"/>
              <a:gd name="connsiteX360" fmla="*/ 2304342 w 6798686"/>
              <a:gd name="connsiteY360" fmla="*/ 867152 h 1542374"/>
              <a:gd name="connsiteX361" fmla="*/ 2364592 w 6798686"/>
              <a:gd name="connsiteY361" fmla="*/ 873453 h 1542374"/>
              <a:gd name="connsiteX362" fmla="*/ 2153873 w 6798686"/>
              <a:gd name="connsiteY362" fmla="*/ 842234 h 1542374"/>
              <a:gd name="connsiteX363" fmla="*/ 2048168 w 6798686"/>
              <a:gd name="connsiteY363" fmla="*/ 799698 h 1542374"/>
              <a:gd name="connsiteX364" fmla="*/ 1261048 w 6798686"/>
              <a:gd name="connsiteY364" fmla="*/ 799141 h 1542374"/>
              <a:gd name="connsiteX365" fmla="*/ 1281490 w 6798686"/>
              <a:gd name="connsiteY365" fmla="*/ 805346 h 1542374"/>
              <a:gd name="connsiteX366" fmla="*/ 1302277 w 6798686"/>
              <a:gd name="connsiteY366" fmla="*/ 825807 h 1542374"/>
              <a:gd name="connsiteX367" fmla="*/ 1282008 w 6798686"/>
              <a:gd name="connsiteY367" fmla="*/ 818122 h 1542374"/>
              <a:gd name="connsiteX368" fmla="*/ 1261048 w 6798686"/>
              <a:gd name="connsiteY368" fmla="*/ 799141 h 1542374"/>
              <a:gd name="connsiteX369" fmla="*/ 2942511 w 6798686"/>
              <a:gd name="connsiteY369" fmla="*/ 797623 h 1542374"/>
              <a:gd name="connsiteX370" fmla="*/ 2829812 w 6798686"/>
              <a:gd name="connsiteY370" fmla="*/ 842560 h 1542374"/>
              <a:gd name="connsiteX371" fmla="*/ 2685626 w 6798686"/>
              <a:gd name="connsiteY371" fmla="*/ 870437 h 1542374"/>
              <a:gd name="connsiteX372" fmla="*/ 2834769 w 6798686"/>
              <a:gd name="connsiteY372" fmla="*/ 825115 h 1542374"/>
              <a:gd name="connsiteX373" fmla="*/ 2942511 w 6798686"/>
              <a:gd name="connsiteY373" fmla="*/ 797623 h 1542374"/>
              <a:gd name="connsiteX374" fmla="*/ 1216611 w 6798686"/>
              <a:gd name="connsiteY374" fmla="*/ 796413 h 1542374"/>
              <a:gd name="connsiteX375" fmla="*/ 1220607 w 6798686"/>
              <a:gd name="connsiteY375" fmla="*/ 798180 h 1542374"/>
              <a:gd name="connsiteX376" fmla="*/ 1224757 w 6798686"/>
              <a:gd name="connsiteY376" fmla="*/ 801254 h 1542374"/>
              <a:gd name="connsiteX377" fmla="*/ 1220683 w 6798686"/>
              <a:gd name="connsiteY377" fmla="*/ 799064 h 1542374"/>
              <a:gd name="connsiteX378" fmla="*/ 1216611 w 6798686"/>
              <a:gd name="connsiteY378" fmla="*/ 796413 h 1542374"/>
              <a:gd name="connsiteX379" fmla="*/ 1348655 w 6798686"/>
              <a:gd name="connsiteY379" fmla="*/ 794703 h 1542374"/>
              <a:gd name="connsiteX380" fmla="*/ 1373304 w 6798686"/>
              <a:gd name="connsiteY380" fmla="*/ 799083 h 1542374"/>
              <a:gd name="connsiteX381" fmla="*/ 1398204 w 6798686"/>
              <a:gd name="connsiteY381" fmla="*/ 831014 h 1542374"/>
              <a:gd name="connsiteX382" fmla="*/ 1373862 w 6798686"/>
              <a:gd name="connsiteY382" fmla="*/ 825212 h 1542374"/>
              <a:gd name="connsiteX383" fmla="*/ 1348655 w 6798686"/>
              <a:gd name="connsiteY383" fmla="*/ 794703 h 1542374"/>
              <a:gd name="connsiteX384" fmla="*/ 1232499 w 6798686"/>
              <a:gd name="connsiteY384" fmla="*/ 790015 h 1542374"/>
              <a:gd name="connsiteX385" fmla="*/ 1251250 w 6798686"/>
              <a:gd name="connsiteY385" fmla="*/ 796067 h 1542374"/>
              <a:gd name="connsiteX386" fmla="*/ 1270443 w 6798686"/>
              <a:gd name="connsiteY386" fmla="*/ 813569 h 1542374"/>
              <a:gd name="connsiteX387" fmla="*/ 1251865 w 6798686"/>
              <a:gd name="connsiteY387" fmla="*/ 806096 h 1542374"/>
              <a:gd name="connsiteX388" fmla="*/ 1232499 w 6798686"/>
              <a:gd name="connsiteY388" fmla="*/ 790015 h 1542374"/>
              <a:gd name="connsiteX389" fmla="*/ 1318493 w 6798686"/>
              <a:gd name="connsiteY389" fmla="*/ 789035 h 1542374"/>
              <a:gd name="connsiteX390" fmla="*/ 1342546 w 6798686"/>
              <a:gd name="connsiteY390" fmla="*/ 793589 h 1542374"/>
              <a:gd name="connsiteX391" fmla="*/ 1367291 w 6798686"/>
              <a:gd name="connsiteY391" fmla="*/ 823598 h 1542374"/>
              <a:gd name="connsiteX392" fmla="*/ 1343468 w 6798686"/>
              <a:gd name="connsiteY392" fmla="*/ 817546 h 1542374"/>
              <a:gd name="connsiteX393" fmla="*/ 1318493 w 6798686"/>
              <a:gd name="connsiteY393" fmla="*/ 789035 h 1542374"/>
              <a:gd name="connsiteX394" fmla="*/ 3198397 w 6798686"/>
              <a:gd name="connsiteY394" fmla="*/ 787037 h 1542374"/>
              <a:gd name="connsiteX395" fmla="*/ 2962568 w 6798686"/>
              <a:gd name="connsiteY395" fmla="*/ 919581 h 1542374"/>
              <a:gd name="connsiteX396" fmla="*/ 2796153 w 6798686"/>
              <a:gd name="connsiteY396" fmla="*/ 993817 h 1542374"/>
              <a:gd name="connsiteX397" fmla="*/ 2365802 w 6798686"/>
              <a:gd name="connsiteY397" fmla="*/ 1099349 h 1542374"/>
              <a:gd name="connsiteX398" fmla="*/ 1900350 w 6798686"/>
              <a:gd name="connsiteY398" fmla="*/ 1091491 h 1542374"/>
              <a:gd name="connsiteX399" fmla="*/ 1551093 w 6798686"/>
              <a:gd name="connsiteY399" fmla="*/ 986401 h 1542374"/>
              <a:gd name="connsiteX400" fmla="*/ 1527942 w 6798686"/>
              <a:gd name="connsiteY400" fmla="*/ 958294 h 1542374"/>
              <a:gd name="connsiteX401" fmla="*/ 1854337 w 6798686"/>
              <a:gd name="connsiteY401" fmla="*/ 1043961 h 1542374"/>
              <a:gd name="connsiteX402" fmla="*/ 2309645 w 6798686"/>
              <a:gd name="connsiteY402" fmla="*/ 1057006 h 1542374"/>
              <a:gd name="connsiteX403" fmla="*/ 2727374 w 6798686"/>
              <a:gd name="connsiteY403" fmla="*/ 979370 h 1542374"/>
              <a:gd name="connsiteX404" fmla="*/ 2890811 w 6798686"/>
              <a:gd name="connsiteY404" fmla="*/ 916757 h 1542374"/>
              <a:gd name="connsiteX405" fmla="*/ 3099051 w 6798686"/>
              <a:gd name="connsiteY405" fmla="*/ 813166 h 1542374"/>
              <a:gd name="connsiteX406" fmla="*/ 3198397 w 6798686"/>
              <a:gd name="connsiteY406" fmla="*/ 787037 h 1542374"/>
              <a:gd name="connsiteX407" fmla="*/ 3075881 w 6798686"/>
              <a:gd name="connsiteY407" fmla="*/ 786884 h 1542374"/>
              <a:gd name="connsiteX408" fmla="*/ 2974479 w 6798686"/>
              <a:gd name="connsiteY408" fmla="*/ 838007 h 1542374"/>
              <a:gd name="connsiteX409" fmla="*/ 2854097 w 6798686"/>
              <a:gd name="connsiteY409" fmla="*/ 864635 h 1542374"/>
              <a:gd name="connsiteX410" fmla="*/ 2972020 w 6798686"/>
              <a:gd name="connsiteY410" fmla="*/ 814568 h 1542374"/>
              <a:gd name="connsiteX411" fmla="*/ 3075881 w 6798686"/>
              <a:gd name="connsiteY411" fmla="*/ 786884 h 1542374"/>
              <a:gd name="connsiteX412" fmla="*/ 2852675 w 6798686"/>
              <a:gd name="connsiteY412" fmla="*/ 786710 h 1542374"/>
              <a:gd name="connsiteX413" fmla="*/ 2851599 w 6798686"/>
              <a:gd name="connsiteY413" fmla="*/ 787095 h 1542374"/>
              <a:gd name="connsiteX414" fmla="*/ 2848909 w 6798686"/>
              <a:gd name="connsiteY414" fmla="*/ 787863 h 1542374"/>
              <a:gd name="connsiteX415" fmla="*/ 2852675 w 6798686"/>
              <a:gd name="connsiteY415" fmla="*/ 786710 h 1542374"/>
              <a:gd name="connsiteX416" fmla="*/ 2052856 w 6798686"/>
              <a:gd name="connsiteY416" fmla="*/ 784905 h 1542374"/>
              <a:gd name="connsiteX417" fmla="*/ 2097082 w 6798686"/>
              <a:gd name="connsiteY417" fmla="*/ 803041 h 1542374"/>
              <a:gd name="connsiteX418" fmla="*/ 2163191 w 6798686"/>
              <a:gd name="connsiteY418" fmla="*/ 829592 h 1542374"/>
              <a:gd name="connsiteX419" fmla="*/ 2171702 w 6798686"/>
              <a:gd name="connsiteY419" fmla="*/ 832397 h 1542374"/>
              <a:gd name="connsiteX420" fmla="*/ 2125324 w 6798686"/>
              <a:gd name="connsiteY420" fmla="*/ 818622 h 1542374"/>
              <a:gd name="connsiteX421" fmla="*/ 2094853 w 6798686"/>
              <a:gd name="connsiteY421" fmla="*/ 805846 h 1542374"/>
              <a:gd name="connsiteX422" fmla="*/ 2052856 w 6798686"/>
              <a:gd name="connsiteY422" fmla="*/ 784905 h 1542374"/>
              <a:gd name="connsiteX423" fmla="*/ 1288560 w 6798686"/>
              <a:gd name="connsiteY423" fmla="*/ 783003 h 1542374"/>
              <a:gd name="connsiteX424" fmla="*/ 1311941 w 6798686"/>
              <a:gd name="connsiteY424" fmla="*/ 787767 h 1542374"/>
              <a:gd name="connsiteX425" fmla="*/ 1336340 w 6798686"/>
              <a:gd name="connsiteY425" fmla="*/ 815663 h 1542374"/>
              <a:gd name="connsiteX426" fmla="*/ 1313094 w 6798686"/>
              <a:gd name="connsiteY426" fmla="*/ 809323 h 1542374"/>
              <a:gd name="connsiteX427" fmla="*/ 1288560 w 6798686"/>
              <a:gd name="connsiteY427" fmla="*/ 783003 h 1542374"/>
              <a:gd name="connsiteX428" fmla="*/ 1204968 w 6798686"/>
              <a:gd name="connsiteY428" fmla="*/ 780678 h 1542374"/>
              <a:gd name="connsiteX429" fmla="*/ 1221164 w 6798686"/>
              <a:gd name="connsiteY429" fmla="*/ 786249 h 1542374"/>
              <a:gd name="connsiteX430" fmla="*/ 1237859 w 6798686"/>
              <a:gd name="connsiteY430" fmla="*/ 800294 h 1542374"/>
              <a:gd name="connsiteX431" fmla="*/ 1221933 w 6798686"/>
              <a:gd name="connsiteY431" fmla="*/ 793512 h 1542374"/>
              <a:gd name="connsiteX432" fmla="*/ 1204968 w 6798686"/>
              <a:gd name="connsiteY432" fmla="*/ 780678 h 1542374"/>
              <a:gd name="connsiteX433" fmla="*/ 2936747 w 6798686"/>
              <a:gd name="connsiteY433" fmla="*/ 780179 h 1542374"/>
              <a:gd name="connsiteX434" fmla="*/ 2838612 w 6798686"/>
              <a:gd name="connsiteY434" fmla="*/ 818449 h 1542374"/>
              <a:gd name="connsiteX435" fmla="*/ 2725202 w 6798686"/>
              <a:gd name="connsiteY435" fmla="*/ 843579 h 1542374"/>
              <a:gd name="connsiteX436" fmla="*/ 2845662 w 6798686"/>
              <a:gd name="connsiteY436" fmla="*/ 805442 h 1542374"/>
              <a:gd name="connsiteX437" fmla="*/ 2936747 w 6798686"/>
              <a:gd name="connsiteY437" fmla="*/ 780179 h 1542374"/>
              <a:gd name="connsiteX438" fmla="*/ 1258839 w 6798686"/>
              <a:gd name="connsiteY438" fmla="*/ 776547 h 1542374"/>
              <a:gd name="connsiteX439" fmla="*/ 1281452 w 6798686"/>
              <a:gd name="connsiteY439" fmla="*/ 781485 h 1542374"/>
              <a:gd name="connsiteX440" fmla="*/ 1305313 w 6798686"/>
              <a:gd name="connsiteY440" fmla="*/ 807152 h 1542374"/>
              <a:gd name="connsiteX441" fmla="*/ 1282835 w 6798686"/>
              <a:gd name="connsiteY441" fmla="*/ 800639 h 1542374"/>
              <a:gd name="connsiteX442" fmla="*/ 1280241 w 6798686"/>
              <a:gd name="connsiteY442" fmla="*/ 798065 h 1542374"/>
              <a:gd name="connsiteX443" fmla="*/ 1258839 w 6798686"/>
              <a:gd name="connsiteY443" fmla="*/ 776547 h 1542374"/>
              <a:gd name="connsiteX444" fmla="*/ 1961848 w 6798686"/>
              <a:gd name="connsiteY444" fmla="*/ 773300 h 1542374"/>
              <a:gd name="connsiteX445" fmla="*/ 1970090 w 6798686"/>
              <a:gd name="connsiteY445" fmla="*/ 775664 h 1542374"/>
              <a:gd name="connsiteX446" fmla="*/ 2020291 w 6798686"/>
              <a:gd name="connsiteY446" fmla="*/ 790918 h 1542374"/>
              <a:gd name="connsiteX447" fmla="*/ 2022059 w 6798686"/>
              <a:gd name="connsiteY447" fmla="*/ 791956 h 1542374"/>
              <a:gd name="connsiteX448" fmla="*/ 2139022 w 6798686"/>
              <a:gd name="connsiteY448" fmla="*/ 843290 h 1542374"/>
              <a:gd name="connsiteX449" fmla="*/ 2081463 w 6798686"/>
              <a:gd name="connsiteY449" fmla="*/ 830015 h 1542374"/>
              <a:gd name="connsiteX450" fmla="*/ 2051780 w 6798686"/>
              <a:gd name="connsiteY450" fmla="*/ 823137 h 1542374"/>
              <a:gd name="connsiteX451" fmla="*/ 1961848 w 6798686"/>
              <a:gd name="connsiteY451" fmla="*/ 773300 h 1542374"/>
              <a:gd name="connsiteX452" fmla="*/ 2917343 w 6798686"/>
              <a:gd name="connsiteY452" fmla="*/ 773070 h 1542374"/>
              <a:gd name="connsiteX453" fmla="*/ 2849255 w 6798686"/>
              <a:gd name="connsiteY453" fmla="*/ 798795 h 1542374"/>
              <a:gd name="connsiteX454" fmla="*/ 2775961 w 6798686"/>
              <a:gd name="connsiteY454" fmla="*/ 817373 h 1542374"/>
              <a:gd name="connsiteX455" fmla="*/ 2848698 w 6798686"/>
              <a:gd name="connsiteY455" fmla="*/ 793569 h 1542374"/>
              <a:gd name="connsiteX456" fmla="*/ 2917343 w 6798686"/>
              <a:gd name="connsiteY456" fmla="*/ 773070 h 1542374"/>
              <a:gd name="connsiteX457" fmla="*/ 1178993 w 6798686"/>
              <a:gd name="connsiteY457" fmla="*/ 771399 h 1542374"/>
              <a:gd name="connsiteX458" fmla="*/ 1191155 w 6798686"/>
              <a:gd name="connsiteY458" fmla="*/ 775798 h 1542374"/>
              <a:gd name="connsiteX459" fmla="*/ 1203873 w 6798686"/>
              <a:gd name="connsiteY459" fmla="*/ 785558 h 1542374"/>
              <a:gd name="connsiteX460" fmla="*/ 1191769 w 6798686"/>
              <a:gd name="connsiteY460" fmla="*/ 780025 h 1542374"/>
              <a:gd name="connsiteX461" fmla="*/ 1178993 w 6798686"/>
              <a:gd name="connsiteY461" fmla="*/ 771399 h 1542374"/>
              <a:gd name="connsiteX462" fmla="*/ 1229483 w 6798686"/>
              <a:gd name="connsiteY462" fmla="*/ 769765 h 1542374"/>
              <a:gd name="connsiteX463" fmla="*/ 1251096 w 6798686"/>
              <a:gd name="connsiteY463" fmla="*/ 774818 h 1542374"/>
              <a:gd name="connsiteX464" fmla="*/ 1274170 w 6798686"/>
              <a:gd name="connsiteY464" fmla="*/ 798046 h 1542374"/>
              <a:gd name="connsiteX465" fmla="*/ 1252614 w 6798686"/>
              <a:gd name="connsiteY465" fmla="*/ 791360 h 1542374"/>
              <a:gd name="connsiteX466" fmla="*/ 1245410 w 6798686"/>
              <a:gd name="connsiteY466" fmla="*/ 784693 h 1542374"/>
              <a:gd name="connsiteX467" fmla="*/ 1229483 w 6798686"/>
              <a:gd name="connsiteY467" fmla="*/ 769765 h 1542374"/>
              <a:gd name="connsiteX468" fmla="*/ 1379837 w 6798686"/>
              <a:gd name="connsiteY468" fmla="*/ 764098 h 1542374"/>
              <a:gd name="connsiteX469" fmla="*/ 1628115 w 6798686"/>
              <a:gd name="connsiteY469" fmla="*/ 783944 h 1542374"/>
              <a:gd name="connsiteX470" fmla="*/ 1710515 w 6798686"/>
              <a:gd name="connsiteY470" fmla="*/ 788709 h 1542374"/>
              <a:gd name="connsiteX471" fmla="*/ 1891320 w 6798686"/>
              <a:gd name="connsiteY471" fmla="*/ 801427 h 1542374"/>
              <a:gd name="connsiteX472" fmla="*/ 1978466 w 6798686"/>
              <a:gd name="connsiteY472" fmla="*/ 851494 h 1542374"/>
              <a:gd name="connsiteX473" fmla="*/ 1825077 w 6798686"/>
              <a:gd name="connsiteY473" fmla="*/ 841023 h 1542374"/>
              <a:gd name="connsiteX474" fmla="*/ 1673763 w 6798686"/>
              <a:gd name="connsiteY474" fmla="*/ 830994 h 1542374"/>
              <a:gd name="connsiteX475" fmla="*/ 1405485 w 6798686"/>
              <a:gd name="connsiteY475" fmla="*/ 799352 h 1542374"/>
              <a:gd name="connsiteX476" fmla="*/ 1379837 w 6798686"/>
              <a:gd name="connsiteY476" fmla="*/ 764098 h 1542374"/>
              <a:gd name="connsiteX477" fmla="*/ 1157514 w 6798686"/>
              <a:gd name="connsiteY477" fmla="*/ 763291 h 1542374"/>
              <a:gd name="connsiteX478" fmla="*/ 1161318 w 6798686"/>
              <a:gd name="connsiteY478" fmla="*/ 764751 h 1542374"/>
              <a:gd name="connsiteX479" fmla="*/ 1165679 w 6798686"/>
              <a:gd name="connsiteY479" fmla="*/ 767787 h 1542374"/>
              <a:gd name="connsiteX480" fmla="*/ 1162067 w 6798686"/>
              <a:gd name="connsiteY480" fmla="*/ 766038 h 1542374"/>
              <a:gd name="connsiteX481" fmla="*/ 1157514 w 6798686"/>
              <a:gd name="connsiteY481" fmla="*/ 763291 h 1542374"/>
              <a:gd name="connsiteX482" fmla="*/ 1200492 w 6798686"/>
              <a:gd name="connsiteY482" fmla="*/ 762542 h 1542374"/>
              <a:gd name="connsiteX483" fmla="*/ 1220857 w 6798686"/>
              <a:gd name="connsiteY483" fmla="*/ 767652 h 1542374"/>
              <a:gd name="connsiteX484" fmla="*/ 1242432 w 6798686"/>
              <a:gd name="connsiteY484" fmla="*/ 787883 h 1542374"/>
              <a:gd name="connsiteX485" fmla="*/ 1242835 w 6798686"/>
              <a:gd name="connsiteY485" fmla="*/ 788248 h 1542374"/>
              <a:gd name="connsiteX486" fmla="*/ 1222489 w 6798686"/>
              <a:gd name="connsiteY486" fmla="*/ 781523 h 1542374"/>
              <a:gd name="connsiteX487" fmla="*/ 1210578 w 6798686"/>
              <a:gd name="connsiteY487" fmla="*/ 771303 h 1542374"/>
              <a:gd name="connsiteX488" fmla="*/ 1200492 w 6798686"/>
              <a:gd name="connsiteY488" fmla="*/ 762542 h 1542374"/>
              <a:gd name="connsiteX489" fmla="*/ 3070559 w 6798686"/>
              <a:gd name="connsiteY489" fmla="*/ 761158 h 1542374"/>
              <a:gd name="connsiteX490" fmla="*/ 2974787 w 6798686"/>
              <a:gd name="connsiteY490" fmla="*/ 807998 h 1542374"/>
              <a:gd name="connsiteX491" fmla="*/ 2864413 w 6798686"/>
              <a:gd name="connsiteY491" fmla="*/ 834856 h 1542374"/>
              <a:gd name="connsiteX492" fmla="*/ 2974499 w 6798686"/>
              <a:gd name="connsiteY492" fmla="*/ 788862 h 1542374"/>
              <a:gd name="connsiteX493" fmla="*/ 3070559 w 6798686"/>
              <a:gd name="connsiteY493" fmla="*/ 761158 h 1542374"/>
              <a:gd name="connsiteX494" fmla="*/ 1348828 w 6798686"/>
              <a:gd name="connsiteY494" fmla="*/ 760717 h 1542374"/>
              <a:gd name="connsiteX495" fmla="*/ 1374669 w 6798686"/>
              <a:gd name="connsiteY495" fmla="*/ 763560 h 1542374"/>
              <a:gd name="connsiteX496" fmla="*/ 1400029 w 6798686"/>
              <a:gd name="connsiteY496" fmla="*/ 798488 h 1542374"/>
              <a:gd name="connsiteX497" fmla="*/ 1374534 w 6798686"/>
              <a:gd name="connsiteY497" fmla="*/ 794242 h 1542374"/>
              <a:gd name="connsiteX498" fmla="*/ 1348828 w 6798686"/>
              <a:gd name="connsiteY498" fmla="*/ 760717 h 1542374"/>
              <a:gd name="connsiteX499" fmla="*/ 1894509 w 6798686"/>
              <a:gd name="connsiteY499" fmla="*/ 757854 h 1542374"/>
              <a:gd name="connsiteX500" fmla="*/ 1945729 w 6798686"/>
              <a:gd name="connsiteY500" fmla="*/ 768997 h 1542374"/>
              <a:gd name="connsiteX501" fmla="*/ 1951493 w 6798686"/>
              <a:gd name="connsiteY501" fmla="*/ 773089 h 1542374"/>
              <a:gd name="connsiteX502" fmla="*/ 2026477 w 6798686"/>
              <a:gd name="connsiteY502" fmla="*/ 817335 h 1542374"/>
              <a:gd name="connsiteX503" fmla="*/ 1964557 w 6798686"/>
              <a:gd name="connsiteY503" fmla="*/ 805654 h 1542374"/>
              <a:gd name="connsiteX504" fmla="*/ 1894509 w 6798686"/>
              <a:gd name="connsiteY504" fmla="*/ 757854 h 1542374"/>
              <a:gd name="connsiteX505" fmla="*/ 3306118 w 6798686"/>
              <a:gd name="connsiteY505" fmla="*/ 757816 h 1542374"/>
              <a:gd name="connsiteX506" fmla="*/ 3036188 w 6798686"/>
              <a:gd name="connsiteY506" fmla="*/ 926652 h 1542374"/>
              <a:gd name="connsiteX507" fmla="*/ 2866373 w 6798686"/>
              <a:gd name="connsiteY507" fmla="*/ 1012664 h 1542374"/>
              <a:gd name="connsiteX508" fmla="*/ 2422170 w 6798686"/>
              <a:gd name="connsiteY508" fmla="*/ 1146323 h 1542374"/>
              <a:gd name="connsiteX509" fmla="*/ 1945672 w 6798686"/>
              <a:gd name="connsiteY509" fmla="*/ 1143595 h 1542374"/>
              <a:gd name="connsiteX510" fmla="*/ 1579412 w 6798686"/>
              <a:gd name="connsiteY510" fmla="*/ 1019888 h 1542374"/>
              <a:gd name="connsiteX511" fmla="*/ 1557568 w 6798686"/>
              <a:gd name="connsiteY511" fmla="*/ 994144 h 1542374"/>
              <a:gd name="connsiteX512" fmla="*/ 1899582 w 6798686"/>
              <a:gd name="connsiteY512" fmla="*/ 1095968 h 1542374"/>
              <a:gd name="connsiteX513" fmla="*/ 2366205 w 6798686"/>
              <a:gd name="connsiteY513" fmla="*/ 1103883 h 1542374"/>
              <a:gd name="connsiteX514" fmla="*/ 2797805 w 6798686"/>
              <a:gd name="connsiteY514" fmla="*/ 998044 h 1542374"/>
              <a:gd name="connsiteX515" fmla="*/ 2964585 w 6798686"/>
              <a:gd name="connsiteY515" fmla="*/ 923654 h 1542374"/>
              <a:gd name="connsiteX516" fmla="*/ 3213363 w 6798686"/>
              <a:gd name="connsiteY516" fmla="*/ 783022 h 1542374"/>
              <a:gd name="connsiteX517" fmla="*/ 3306118 w 6798686"/>
              <a:gd name="connsiteY517" fmla="*/ 757816 h 1542374"/>
              <a:gd name="connsiteX518" fmla="*/ 1318127 w 6798686"/>
              <a:gd name="connsiteY518" fmla="*/ 757105 h 1542374"/>
              <a:gd name="connsiteX519" fmla="*/ 1343430 w 6798686"/>
              <a:gd name="connsiteY519" fmla="*/ 760121 h 1542374"/>
              <a:gd name="connsiteX520" fmla="*/ 1368790 w 6798686"/>
              <a:gd name="connsiteY520" fmla="*/ 793223 h 1542374"/>
              <a:gd name="connsiteX521" fmla="*/ 1343795 w 6798686"/>
              <a:gd name="connsiteY521" fmla="*/ 788766 h 1542374"/>
              <a:gd name="connsiteX522" fmla="*/ 1318127 w 6798686"/>
              <a:gd name="connsiteY522" fmla="*/ 757105 h 1542374"/>
              <a:gd name="connsiteX523" fmla="*/ 2003019 w 6798686"/>
              <a:gd name="connsiteY523" fmla="*/ 755721 h 1542374"/>
              <a:gd name="connsiteX524" fmla="*/ 2026766 w 6798686"/>
              <a:gd name="connsiteY524" fmla="*/ 768305 h 1542374"/>
              <a:gd name="connsiteX525" fmla="*/ 2016487 w 6798686"/>
              <a:gd name="connsiteY525" fmla="*/ 764002 h 1542374"/>
              <a:gd name="connsiteX526" fmla="*/ 2003019 w 6798686"/>
              <a:gd name="connsiteY526" fmla="*/ 755721 h 1542374"/>
              <a:gd name="connsiteX527" fmla="*/ 1172096 w 6798686"/>
              <a:gd name="connsiteY527" fmla="*/ 755010 h 1542374"/>
              <a:gd name="connsiteX528" fmla="*/ 1190828 w 6798686"/>
              <a:gd name="connsiteY528" fmla="*/ 760063 h 1542374"/>
              <a:gd name="connsiteX529" fmla="*/ 1207658 w 6798686"/>
              <a:gd name="connsiteY529" fmla="*/ 774665 h 1542374"/>
              <a:gd name="connsiteX530" fmla="*/ 1211116 w 6798686"/>
              <a:gd name="connsiteY530" fmla="*/ 777623 h 1542374"/>
              <a:gd name="connsiteX531" fmla="*/ 1192499 w 6798686"/>
              <a:gd name="connsiteY531" fmla="*/ 771072 h 1542374"/>
              <a:gd name="connsiteX532" fmla="*/ 1175727 w 6798686"/>
              <a:gd name="connsiteY532" fmla="*/ 757912 h 1542374"/>
              <a:gd name="connsiteX533" fmla="*/ 1172096 w 6798686"/>
              <a:gd name="connsiteY533" fmla="*/ 755010 h 1542374"/>
              <a:gd name="connsiteX534" fmla="*/ 3191115 w 6798686"/>
              <a:gd name="connsiteY534" fmla="*/ 754377 h 1542374"/>
              <a:gd name="connsiteX535" fmla="*/ 3101183 w 6798686"/>
              <a:gd name="connsiteY535" fmla="*/ 806672 h 1542374"/>
              <a:gd name="connsiteX536" fmla="*/ 2995977 w 6798686"/>
              <a:gd name="connsiteY536" fmla="*/ 832896 h 1542374"/>
              <a:gd name="connsiteX537" fmla="*/ 3096514 w 6798686"/>
              <a:gd name="connsiteY537" fmla="*/ 781177 h 1542374"/>
              <a:gd name="connsiteX538" fmla="*/ 3191115 w 6798686"/>
              <a:gd name="connsiteY538" fmla="*/ 754377 h 1542374"/>
              <a:gd name="connsiteX539" fmla="*/ 1287599 w 6798686"/>
              <a:gd name="connsiteY539" fmla="*/ 753205 h 1542374"/>
              <a:gd name="connsiteX540" fmla="*/ 1312383 w 6798686"/>
              <a:gd name="connsiteY540" fmla="*/ 756394 h 1542374"/>
              <a:gd name="connsiteX541" fmla="*/ 1337685 w 6798686"/>
              <a:gd name="connsiteY541" fmla="*/ 787633 h 1542374"/>
              <a:gd name="connsiteX542" fmla="*/ 1313209 w 6798686"/>
              <a:gd name="connsiteY542" fmla="*/ 782945 h 1542374"/>
              <a:gd name="connsiteX543" fmla="*/ 1287599 w 6798686"/>
              <a:gd name="connsiteY543" fmla="*/ 753205 h 1542374"/>
              <a:gd name="connsiteX544" fmla="*/ 1257321 w 6798686"/>
              <a:gd name="connsiteY544" fmla="*/ 749016 h 1542374"/>
              <a:gd name="connsiteX545" fmla="*/ 1281490 w 6798686"/>
              <a:gd name="connsiteY545" fmla="*/ 752378 h 1542374"/>
              <a:gd name="connsiteX546" fmla="*/ 1306638 w 6798686"/>
              <a:gd name="connsiteY546" fmla="*/ 781619 h 1542374"/>
              <a:gd name="connsiteX547" fmla="*/ 1282700 w 6798686"/>
              <a:gd name="connsiteY547" fmla="*/ 776663 h 1542374"/>
              <a:gd name="connsiteX548" fmla="*/ 1257321 w 6798686"/>
              <a:gd name="connsiteY548" fmla="*/ 749016 h 1542374"/>
              <a:gd name="connsiteX549" fmla="*/ 1965056 w 6798686"/>
              <a:gd name="connsiteY549" fmla="*/ 748574 h 1542374"/>
              <a:gd name="connsiteX550" fmla="*/ 2012991 w 6798686"/>
              <a:gd name="connsiteY550" fmla="*/ 768228 h 1542374"/>
              <a:gd name="connsiteX551" fmla="*/ 2077255 w 6798686"/>
              <a:gd name="connsiteY551" fmla="*/ 803521 h 1542374"/>
              <a:gd name="connsiteX552" fmla="*/ 2069090 w 6798686"/>
              <a:gd name="connsiteY552" fmla="*/ 800927 h 1542374"/>
              <a:gd name="connsiteX553" fmla="*/ 2023884 w 6798686"/>
              <a:gd name="connsiteY553" fmla="*/ 786653 h 1542374"/>
              <a:gd name="connsiteX554" fmla="*/ 1965056 w 6798686"/>
              <a:gd name="connsiteY554" fmla="*/ 748574 h 1542374"/>
              <a:gd name="connsiteX555" fmla="*/ 1833088 w 6798686"/>
              <a:gd name="connsiteY555" fmla="*/ 748479 h 1542374"/>
              <a:gd name="connsiteX556" fmla="*/ 1882886 w 6798686"/>
              <a:gd name="connsiteY556" fmla="*/ 755779 h 1542374"/>
              <a:gd name="connsiteX557" fmla="*/ 1949860 w 6798686"/>
              <a:gd name="connsiteY557" fmla="*/ 803444 h 1542374"/>
              <a:gd name="connsiteX558" fmla="*/ 1894567 w 6798686"/>
              <a:gd name="connsiteY558" fmla="*/ 796662 h 1542374"/>
              <a:gd name="connsiteX559" fmla="*/ 1833088 w 6798686"/>
              <a:gd name="connsiteY559" fmla="*/ 748479 h 1542374"/>
              <a:gd name="connsiteX560" fmla="*/ 1144565 w 6798686"/>
              <a:gd name="connsiteY560" fmla="*/ 747172 h 1542374"/>
              <a:gd name="connsiteX561" fmla="*/ 1160876 w 6798686"/>
              <a:gd name="connsiteY561" fmla="*/ 751860 h 1542374"/>
              <a:gd name="connsiteX562" fmla="*/ 1172903 w 6798686"/>
              <a:gd name="connsiteY562" fmla="*/ 761466 h 1542374"/>
              <a:gd name="connsiteX563" fmla="*/ 1178839 w 6798686"/>
              <a:gd name="connsiteY563" fmla="*/ 766115 h 1542374"/>
              <a:gd name="connsiteX564" fmla="*/ 1162548 w 6798686"/>
              <a:gd name="connsiteY564" fmla="*/ 759987 h 1542374"/>
              <a:gd name="connsiteX565" fmla="*/ 1144565 w 6798686"/>
              <a:gd name="connsiteY565" fmla="*/ 747172 h 1542374"/>
              <a:gd name="connsiteX566" fmla="*/ 1227254 w 6798686"/>
              <a:gd name="connsiteY566" fmla="*/ 744482 h 1542374"/>
              <a:gd name="connsiteX567" fmla="*/ 1250770 w 6798686"/>
              <a:gd name="connsiteY567" fmla="*/ 748056 h 1542374"/>
              <a:gd name="connsiteX568" fmla="*/ 1275592 w 6798686"/>
              <a:gd name="connsiteY568" fmla="*/ 775145 h 1542374"/>
              <a:gd name="connsiteX569" fmla="*/ 1252364 w 6798686"/>
              <a:gd name="connsiteY569" fmla="*/ 770015 h 1542374"/>
              <a:gd name="connsiteX570" fmla="*/ 1227254 w 6798686"/>
              <a:gd name="connsiteY570" fmla="*/ 744482 h 1542374"/>
              <a:gd name="connsiteX571" fmla="*/ 3063489 w 6798686"/>
              <a:gd name="connsiteY571" fmla="*/ 741370 h 1542374"/>
              <a:gd name="connsiteX572" fmla="*/ 2977073 w 6798686"/>
              <a:gd name="connsiteY572" fmla="*/ 782350 h 1542374"/>
              <a:gd name="connsiteX573" fmla="*/ 2880897 w 6798686"/>
              <a:gd name="connsiteY573" fmla="*/ 807998 h 1542374"/>
              <a:gd name="connsiteX574" fmla="*/ 2977573 w 6798686"/>
              <a:gd name="connsiteY574" fmla="*/ 768094 h 1542374"/>
              <a:gd name="connsiteX575" fmla="*/ 3063489 w 6798686"/>
              <a:gd name="connsiteY575" fmla="*/ 741370 h 1542374"/>
              <a:gd name="connsiteX576" fmla="*/ 1197552 w 6798686"/>
              <a:gd name="connsiteY576" fmla="*/ 739641 h 1542374"/>
              <a:gd name="connsiteX577" fmla="*/ 1220165 w 6798686"/>
              <a:gd name="connsiteY577" fmla="*/ 743368 h 1542374"/>
              <a:gd name="connsiteX578" fmla="*/ 1244564 w 6798686"/>
              <a:gd name="connsiteY578" fmla="*/ 768209 h 1542374"/>
              <a:gd name="connsiteX579" fmla="*/ 1222124 w 6798686"/>
              <a:gd name="connsiteY579" fmla="*/ 762849 h 1542374"/>
              <a:gd name="connsiteX580" fmla="*/ 1197552 w 6798686"/>
              <a:gd name="connsiteY580" fmla="*/ 739641 h 1542374"/>
              <a:gd name="connsiteX581" fmla="*/ 1118782 w 6798686"/>
              <a:gd name="connsiteY581" fmla="*/ 739334 h 1542374"/>
              <a:gd name="connsiteX582" fmla="*/ 1131136 w 6798686"/>
              <a:gd name="connsiteY582" fmla="*/ 743157 h 1542374"/>
              <a:gd name="connsiteX583" fmla="*/ 1138148 w 6798686"/>
              <a:gd name="connsiteY583" fmla="*/ 748267 h 1542374"/>
              <a:gd name="connsiteX584" fmla="*/ 1144911 w 6798686"/>
              <a:gd name="connsiteY584" fmla="*/ 753108 h 1542374"/>
              <a:gd name="connsiteX585" fmla="*/ 1132827 w 6798686"/>
              <a:gd name="connsiteY585" fmla="*/ 748210 h 1542374"/>
              <a:gd name="connsiteX586" fmla="*/ 1118782 w 6798686"/>
              <a:gd name="connsiteY586" fmla="*/ 739334 h 1542374"/>
              <a:gd name="connsiteX587" fmla="*/ 1168215 w 6798686"/>
              <a:gd name="connsiteY587" fmla="*/ 734434 h 1542374"/>
              <a:gd name="connsiteX588" fmla="*/ 1189809 w 6798686"/>
              <a:gd name="connsiteY588" fmla="*/ 738315 h 1542374"/>
              <a:gd name="connsiteX589" fmla="*/ 1213498 w 6798686"/>
              <a:gd name="connsiteY589" fmla="*/ 760717 h 1542374"/>
              <a:gd name="connsiteX590" fmla="*/ 1192077 w 6798686"/>
              <a:gd name="connsiteY590" fmla="*/ 755241 h 1542374"/>
              <a:gd name="connsiteX591" fmla="*/ 1168215 w 6798686"/>
              <a:gd name="connsiteY591" fmla="*/ 734434 h 1542374"/>
              <a:gd name="connsiteX592" fmla="*/ 1097054 w 6798686"/>
              <a:gd name="connsiteY592" fmla="*/ 732360 h 1542374"/>
              <a:gd name="connsiteX593" fmla="*/ 1101472 w 6798686"/>
              <a:gd name="connsiteY593" fmla="*/ 733800 h 1542374"/>
              <a:gd name="connsiteX594" fmla="*/ 1103432 w 6798686"/>
              <a:gd name="connsiteY594" fmla="*/ 735068 h 1542374"/>
              <a:gd name="connsiteX595" fmla="*/ 1107121 w 6798686"/>
              <a:gd name="connsiteY595" fmla="*/ 737451 h 1542374"/>
              <a:gd name="connsiteX596" fmla="*/ 1103279 w 6798686"/>
              <a:gd name="connsiteY596" fmla="*/ 735779 h 1542374"/>
              <a:gd name="connsiteX597" fmla="*/ 1097054 w 6798686"/>
              <a:gd name="connsiteY597" fmla="*/ 732360 h 1542374"/>
              <a:gd name="connsiteX598" fmla="*/ 3017880 w 6798686"/>
              <a:gd name="connsiteY598" fmla="*/ 731034 h 1542374"/>
              <a:gd name="connsiteX599" fmla="*/ 2978879 w 6798686"/>
              <a:gd name="connsiteY599" fmla="*/ 747787 h 1542374"/>
              <a:gd name="connsiteX600" fmla="*/ 2935498 w 6798686"/>
              <a:gd name="connsiteY600" fmla="*/ 761715 h 1542374"/>
              <a:gd name="connsiteX601" fmla="*/ 2975113 w 6798686"/>
              <a:gd name="connsiteY601" fmla="*/ 746250 h 1542374"/>
              <a:gd name="connsiteX602" fmla="*/ 3017880 w 6798686"/>
              <a:gd name="connsiteY602" fmla="*/ 731034 h 1542374"/>
              <a:gd name="connsiteX603" fmla="*/ 3406963 w 6798686"/>
              <a:gd name="connsiteY603" fmla="*/ 730323 h 1542374"/>
              <a:gd name="connsiteX604" fmla="*/ 3109809 w 6798686"/>
              <a:gd name="connsiteY604" fmla="*/ 933702 h 1542374"/>
              <a:gd name="connsiteX605" fmla="*/ 2936632 w 6798686"/>
              <a:gd name="connsiteY605" fmla="*/ 1031511 h 1542374"/>
              <a:gd name="connsiteX606" fmla="*/ 2478539 w 6798686"/>
              <a:gd name="connsiteY606" fmla="*/ 1193296 h 1542374"/>
              <a:gd name="connsiteX607" fmla="*/ 1990973 w 6798686"/>
              <a:gd name="connsiteY607" fmla="*/ 1195698 h 1542374"/>
              <a:gd name="connsiteX608" fmla="*/ 1608999 w 6798686"/>
              <a:gd name="connsiteY608" fmla="*/ 1053797 h 1542374"/>
              <a:gd name="connsiteX609" fmla="*/ 1586828 w 6798686"/>
              <a:gd name="connsiteY609" fmla="*/ 1028495 h 1542374"/>
              <a:gd name="connsiteX610" fmla="*/ 1944845 w 6798686"/>
              <a:gd name="connsiteY610" fmla="*/ 1147975 h 1542374"/>
              <a:gd name="connsiteX611" fmla="*/ 2422746 w 6798686"/>
              <a:gd name="connsiteY611" fmla="*/ 1150742 h 1542374"/>
              <a:gd name="connsiteX612" fmla="*/ 2868217 w 6798686"/>
              <a:gd name="connsiteY612" fmla="*/ 1016718 h 1542374"/>
              <a:gd name="connsiteX613" fmla="*/ 3038340 w 6798686"/>
              <a:gd name="connsiteY613" fmla="*/ 930551 h 1542374"/>
              <a:gd name="connsiteX614" fmla="*/ 3319068 w 6798686"/>
              <a:gd name="connsiteY614" fmla="*/ 754280 h 1542374"/>
              <a:gd name="connsiteX615" fmla="*/ 3325503 w 6798686"/>
              <a:gd name="connsiteY615" fmla="*/ 752532 h 1542374"/>
              <a:gd name="connsiteX616" fmla="*/ 3406963 w 6798686"/>
              <a:gd name="connsiteY616" fmla="*/ 730323 h 1542374"/>
              <a:gd name="connsiteX617" fmla="*/ 3049983 w 6798686"/>
              <a:gd name="connsiteY617" fmla="*/ 729612 h 1542374"/>
              <a:gd name="connsiteX618" fmla="*/ 3014613 w 6798686"/>
              <a:gd name="connsiteY618" fmla="*/ 746039 h 1542374"/>
              <a:gd name="connsiteX619" fmla="*/ 2979801 w 6798686"/>
              <a:gd name="connsiteY619" fmla="*/ 761677 h 1542374"/>
              <a:gd name="connsiteX620" fmla="*/ 2903337 w 6798686"/>
              <a:gd name="connsiteY620" fmla="*/ 784002 h 1542374"/>
              <a:gd name="connsiteX621" fmla="*/ 2938495 w 6798686"/>
              <a:gd name="connsiteY621" fmla="*/ 770034 h 1542374"/>
              <a:gd name="connsiteX622" fmla="*/ 2976862 w 6798686"/>
              <a:gd name="connsiteY622" fmla="*/ 754127 h 1542374"/>
              <a:gd name="connsiteX623" fmla="*/ 3049983 w 6798686"/>
              <a:gd name="connsiteY623" fmla="*/ 729612 h 1542374"/>
              <a:gd name="connsiteX624" fmla="*/ 1139359 w 6798686"/>
              <a:gd name="connsiteY624" fmla="*/ 728863 h 1542374"/>
              <a:gd name="connsiteX625" fmla="*/ 1159608 w 6798686"/>
              <a:gd name="connsiteY625" fmla="*/ 732821 h 1542374"/>
              <a:gd name="connsiteX626" fmla="*/ 1182279 w 6798686"/>
              <a:gd name="connsiteY626" fmla="*/ 752609 h 1542374"/>
              <a:gd name="connsiteX627" fmla="*/ 1162125 w 6798686"/>
              <a:gd name="connsiteY627" fmla="*/ 747057 h 1542374"/>
              <a:gd name="connsiteX628" fmla="*/ 1139359 w 6798686"/>
              <a:gd name="connsiteY628" fmla="*/ 728863 h 1542374"/>
              <a:gd name="connsiteX629" fmla="*/ 3184775 w 6798686"/>
              <a:gd name="connsiteY629" fmla="*/ 726192 h 1542374"/>
              <a:gd name="connsiteX630" fmla="*/ 3098532 w 6798686"/>
              <a:gd name="connsiteY630" fmla="*/ 774722 h 1542374"/>
              <a:gd name="connsiteX631" fmla="*/ 3082970 w 6798686"/>
              <a:gd name="connsiteY631" fmla="*/ 779045 h 1542374"/>
              <a:gd name="connsiteX632" fmla="*/ 3000089 w 6798686"/>
              <a:gd name="connsiteY632" fmla="*/ 801427 h 1542374"/>
              <a:gd name="connsiteX633" fmla="*/ 3095247 w 6798686"/>
              <a:gd name="connsiteY633" fmla="*/ 753762 h 1542374"/>
              <a:gd name="connsiteX634" fmla="*/ 3169443 w 6798686"/>
              <a:gd name="connsiteY634" fmla="*/ 730976 h 1542374"/>
              <a:gd name="connsiteX635" fmla="*/ 3184775 w 6798686"/>
              <a:gd name="connsiteY635" fmla="*/ 726192 h 1542374"/>
              <a:gd name="connsiteX636" fmla="*/ 3295533 w 6798686"/>
              <a:gd name="connsiteY636" fmla="*/ 724310 h 1542374"/>
              <a:gd name="connsiteX637" fmla="*/ 3214976 w 6798686"/>
              <a:gd name="connsiteY637" fmla="*/ 776624 h 1542374"/>
              <a:gd name="connsiteX638" fmla="*/ 3118608 w 6798686"/>
              <a:gd name="connsiteY638" fmla="*/ 802157 h 1542374"/>
              <a:gd name="connsiteX639" fmla="*/ 3208098 w 6798686"/>
              <a:gd name="connsiteY639" fmla="*/ 749497 h 1542374"/>
              <a:gd name="connsiteX640" fmla="*/ 3243448 w 6798686"/>
              <a:gd name="connsiteY640" fmla="*/ 739314 h 1542374"/>
              <a:gd name="connsiteX641" fmla="*/ 3295533 w 6798686"/>
              <a:gd name="connsiteY641" fmla="*/ 724310 h 1542374"/>
              <a:gd name="connsiteX642" fmla="*/ 1111232 w 6798686"/>
              <a:gd name="connsiteY642" fmla="*/ 722984 h 1542374"/>
              <a:gd name="connsiteX643" fmla="*/ 1129638 w 6798686"/>
              <a:gd name="connsiteY643" fmla="*/ 726884 h 1542374"/>
              <a:gd name="connsiteX644" fmla="*/ 1150790 w 6798686"/>
              <a:gd name="connsiteY644" fmla="*/ 743810 h 1542374"/>
              <a:gd name="connsiteX645" fmla="*/ 1132346 w 6798686"/>
              <a:gd name="connsiteY645" fmla="*/ 738334 h 1542374"/>
              <a:gd name="connsiteX646" fmla="*/ 1111232 w 6798686"/>
              <a:gd name="connsiteY646" fmla="*/ 722984 h 1542374"/>
              <a:gd name="connsiteX647" fmla="*/ 1896585 w 6798686"/>
              <a:gd name="connsiteY647" fmla="*/ 722869 h 1542374"/>
              <a:gd name="connsiteX648" fmla="*/ 1913453 w 6798686"/>
              <a:gd name="connsiteY648" fmla="*/ 728728 h 1542374"/>
              <a:gd name="connsiteX649" fmla="*/ 1944903 w 6798686"/>
              <a:gd name="connsiteY649" fmla="*/ 740601 h 1542374"/>
              <a:gd name="connsiteX650" fmla="*/ 2001655 w 6798686"/>
              <a:gd name="connsiteY650" fmla="*/ 779775 h 1542374"/>
              <a:gd name="connsiteX651" fmla="*/ 1971550 w 6798686"/>
              <a:gd name="connsiteY651" fmla="*/ 770707 h 1542374"/>
              <a:gd name="connsiteX652" fmla="*/ 1949072 w 6798686"/>
              <a:gd name="connsiteY652" fmla="*/ 764521 h 1542374"/>
              <a:gd name="connsiteX653" fmla="*/ 1896585 w 6798686"/>
              <a:gd name="connsiteY653" fmla="*/ 722869 h 1542374"/>
              <a:gd name="connsiteX654" fmla="*/ 1349808 w 6798686"/>
              <a:gd name="connsiteY654" fmla="*/ 722043 h 1542374"/>
              <a:gd name="connsiteX655" fmla="*/ 1517856 w 6798686"/>
              <a:gd name="connsiteY655" fmla="*/ 729343 h 1542374"/>
              <a:gd name="connsiteX656" fmla="*/ 1582889 w 6798686"/>
              <a:gd name="connsiteY656" fmla="*/ 731956 h 1542374"/>
              <a:gd name="connsiteX657" fmla="*/ 1599719 w 6798686"/>
              <a:gd name="connsiteY657" fmla="*/ 732648 h 1542374"/>
              <a:gd name="connsiteX658" fmla="*/ 1823117 w 6798686"/>
              <a:gd name="connsiteY658" fmla="*/ 747268 h 1542374"/>
              <a:gd name="connsiteX659" fmla="*/ 1882790 w 6798686"/>
              <a:gd name="connsiteY659" fmla="*/ 795491 h 1542374"/>
              <a:gd name="connsiteX660" fmla="*/ 1710784 w 6798686"/>
              <a:gd name="connsiteY660" fmla="*/ 783656 h 1542374"/>
              <a:gd name="connsiteX661" fmla="*/ 1628441 w 6798686"/>
              <a:gd name="connsiteY661" fmla="*/ 778891 h 1542374"/>
              <a:gd name="connsiteX662" fmla="*/ 1375879 w 6798686"/>
              <a:gd name="connsiteY662" fmla="*/ 758584 h 1542374"/>
              <a:gd name="connsiteX663" fmla="*/ 1349808 w 6798686"/>
              <a:gd name="connsiteY663" fmla="*/ 722043 h 1542374"/>
              <a:gd name="connsiteX664" fmla="*/ 1318396 w 6798686"/>
              <a:gd name="connsiteY664" fmla="*/ 720352 h 1542374"/>
              <a:gd name="connsiteX665" fmla="*/ 1344890 w 6798686"/>
              <a:gd name="connsiteY665" fmla="*/ 721793 h 1542374"/>
              <a:gd name="connsiteX666" fmla="*/ 1370711 w 6798686"/>
              <a:gd name="connsiteY666" fmla="*/ 758046 h 1542374"/>
              <a:gd name="connsiteX667" fmla="*/ 1344621 w 6798686"/>
              <a:gd name="connsiteY667" fmla="*/ 755145 h 1542374"/>
              <a:gd name="connsiteX668" fmla="*/ 1318396 w 6798686"/>
              <a:gd name="connsiteY668" fmla="*/ 720352 h 1542374"/>
              <a:gd name="connsiteX669" fmla="*/ 1287273 w 6798686"/>
              <a:gd name="connsiteY669" fmla="*/ 718488 h 1542374"/>
              <a:gd name="connsiteX670" fmla="*/ 1313266 w 6798686"/>
              <a:gd name="connsiteY670" fmla="*/ 720064 h 1542374"/>
              <a:gd name="connsiteX671" fmla="*/ 1339203 w 6798686"/>
              <a:gd name="connsiteY671" fmla="*/ 754530 h 1542374"/>
              <a:gd name="connsiteX672" fmla="*/ 1313555 w 6798686"/>
              <a:gd name="connsiteY672" fmla="*/ 751437 h 1542374"/>
              <a:gd name="connsiteX673" fmla="*/ 1287273 w 6798686"/>
              <a:gd name="connsiteY673" fmla="*/ 718488 h 1542374"/>
              <a:gd name="connsiteX674" fmla="*/ 1084009 w 6798686"/>
              <a:gd name="connsiteY674" fmla="*/ 716759 h 1542374"/>
              <a:gd name="connsiteX675" fmla="*/ 1099859 w 6798686"/>
              <a:gd name="connsiteY675" fmla="*/ 720429 h 1542374"/>
              <a:gd name="connsiteX676" fmla="*/ 1118648 w 6798686"/>
              <a:gd name="connsiteY676" fmla="*/ 734089 h 1542374"/>
              <a:gd name="connsiteX677" fmla="*/ 1102683 w 6798686"/>
              <a:gd name="connsiteY677" fmla="*/ 728959 h 1542374"/>
              <a:gd name="connsiteX678" fmla="*/ 1084009 w 6798686"/>
              <a:gd name="connsiteY678" fmla="*/ 716759 h 1542374"/>
              <a:gd name="connsiteX679" fmla="*/ 1256380 w 6798686"/>
              <a:gd name="connsiteY679" fmla="*/ 716452 h 1542374"/>
              <a:gd name="connsiteX680" fmla="*/ 1281874 w 6798686"/>
              <a:gd name="connsiteY680" fmla="*/ 718162 h 1542374"/>
              <a:gd name="connsiteX681" fmla="*/ 1307830 w 6798686"/>
              <a:gd name="connsiteY681" fmla="*/ 750726 h 1542374"/>
              <a:gd name="connsiteX682" fmla="*/ 1282662 w 6798686"/>
              <a:gd name="connsiteY682" fmla="*/ 747441 h 1542374"/>
              <a:gd name="connsiteX683" fmla="*/ 1256380 w 6798686"/>
              <a:gd name="connsiteY683" fmla="*/ 716452 h 1542374"/>
              <a:gd name="connsiteX684" fmla="*/ 1225717 w 6798686"/>
              <a:gd name="connsiteY684" fmla="*/ 714185 h 1542374"/>
              <a:gd name="connsiteX685" fmla="*/ 1250655 w 6798686"/>
              <a:gd name="connsiteY685" fmla="*/ 716048 h 1542374"/>
              <a:gd name="connsiteX686" fmla="*/ 1276572 w 6798686"/>
              <a:gd name="connsiteY686" fmla="*/ 746615 h 1542374"/>
              <a:gd name="connsiteX687" fmla="*/ 1251942 w 6798686"/>
              <a:gd name="connsiteY687" fmla="*/ 743118 h 1542374"/>
              <a:gd name="connsiteX688" fmla="*/ 1225717 w 6798686"/>
              <a:gd name="connsiteY688" fmla="*/ 714185 h 1542374"/>
              <a:gd name="connsiteX689" fmla="*/ 1195266 w 6798686"/>
              <a:gd name="connsiteY689" fmla="*/ 711649 h 1542374"/>
              <a:gd name="connsiteX690" fmla="*/ 1219665 w 6798686"/>
              <a:gd name="connsiteY690" fmla="*/ 713704 h 1542374"/>
              <a:gd name="connsiteX691" fmla="*/ 1245371 w 6798686"/>
              <a:gd name="connsiteY691" fmla="*/ 742138 h 1542374"/>
              <a:gd name="connsiteX692" fmla="*/ 1221318 w 6798686"/>
              <a:gd name="connsiteY692" fmla="*/ 738430 h 1542374"/>
              <a:gd name="connsiteX693" fmla="*/ 1195266 w 6798686"/>
              <a:gd name="connsiteY693" fmla="*/ 711649 h 1542374"/>
              <a:gd name="connsiteX694" fmla="*/ 1058687 w 6798686"/>
              <a:gd name="connsiteY694" fmla="*/ 710515 h 1542374"/>
              <a:gd name="connsiteX695" fmla="*/ 1070349 w 6798686"/>
              <a:gd name="connsiteY695" fmla="*/ 713455 h 1542374"/>
              <a:gd name="connsiteX696" fmla="*/ 1084989 w 6798686"/>
              <a:gd name="connsiteY696" fmla="*/ 723022 h 1542374"/>
              <a:gd name="connsiteX697" fmla="*/ 1073173 w 6798686"/>
              <a:gd name="connsiteY697" fmla="*/ 718892 h 1542374"/>
              <a:gd name="connsiteX698" fmla="*/ 1071118 w 6798686"/>
              <a:gd name="connsiteY698" fmla="*/ 717720 h 1542374"/>
              <a:gd name="connsiteX699" fmla="*/ 1058687 w 6798686"/>
              <a:gd name="connsiteY699" fmla="*/ 710515 h 1542374"/>
              <a:gd name="connsiteX700" fmla="*/ 1165180 w 6798686"/>
              <a:gd name="connsiteY700" fmla="*/ 708844 h 1542374"/>
              <a:gd name="connsiteX701" fmla="*/ 1188753 w 6798686"/>
              <a:gd name="connsiteY701" fmla="*/ 711072 h 1542374"/>
              <a:gd name="connsiteX702" fmla="*/ 1214248 w 6798686"/>
              <a:gd name="connsiteY702" fmla="*/ 737297 h 1542374"/>
              <a:gd name="connsiteX703" fmla="*/ 1190943 w 6798686"/>
              <a:gd name="connsiteY703" fmla="*/ 733378 h 1542374"/>
              <a:gd name="connsiteX704" fmla="*/ 1165180 w 6798686"/>
              <a:gd name="connsiteY704" fmla="*/ 708844 h 1542374"/>
              <a:gd name="connsiteX705" fmla="*/ 1911609 w 6798686"/>
              <a:gd name="connsiteY705" fmla="*/ 707749 h 1542374"/>
              <a:gd name="connsiteX706" fmla="*/ 1947400 w 6798686"/>
              <a:gd name="connsiteY706" fmla="*/ 726135 h 1542374"/>
              <a:gd name="connsiteX707" fmla="*/ 1986055 w 6798686"/>
              <a:gd name="connsiteY707" fmla="*/ 751418 h 1542374"/>
              <a:gd name="connsiteX708" fmla="*/ 1948400 w 6798686"/>
              <a:gd name="connsiteY708" fmla="*/ 736356 h 1542374"/>
              <a:gd name="connsiteX709" fmla="*/ 1911609 w 6798686"/>
              <a:gd name="connsiteY709" fmla="*/ 707749 h 1542374"/>
              <a:gd name="connsiteX710" fmla="*/ 1837718 w 6798686"/>
              <a:gd name="connsiteY710" fmla="*/ 706692 h 1542374"/>
              <a:gd name="connsiteX711" fmla="*/ 1883501 w 6798686"/>
              <a:gd name="connsiteY711" fmla="*/ 718719 h 1542374"/>
              <a:gd name="connsiteX712" fmla="*/ 1934778 w 6798686"/>
              <a:gd name="connsiteY712" fmla="*/ 761024 h 1542374"/>
              <a:gd name="connsiteX713" fmla="*/ 1886114 w 6798686"/>
              <a:gd name="connsiteY713" fmla="*/ 751091 h 1542374"/>
              <a:gd name="connsiteX714" fmla="*/ 1884577 w 6798686"/>
              <a:gd name="connsiteY714" fmla="*/ 749843 h 1542374"/>
              <a:gd name="connsiteX715" fmla="*/ 1837718 w 6798686"/>
              <a:gd name="connsiteY715" fmla="*/ 706692 h 1542374"/>
              <a:gd name="connsiteX716" fmla="*/ 1135459 w 6798686"/>
              <a:gd name="connsiteY716" fmla="*/ 705693 h 1542374"/>
              <a:gd name="connsiteX717" fmla="*/ 1158129 w 6798686"/>
              <a:gd name="connsiteY717" fmla="*/ 708114 h 1542374"/>
              <a:gd name="connsiteX718" fmla="*/ 1183124 w 6798686"/>
              <a:gd name="connsiteY718" fmla="*/ 731975 h 1542374"/>
              <a:gd name="connsiteX719" fmla="*/ 1160723 w 6798686"/>
              <a:gd name="connsiteY719" fmla="*/ 727864 h 1542374"/>
              <a:gd name="connsiteX720" fmla="*/ 1135459 w 6798686"/>
              <a:gd name="connsiteY720" fmla="*/ 705693 h 1542374"/>
              <a:gd name="connsiteX721" fmla="*/ 3501774 w 6798686"/>
              <a:gd name="connsiteY721" fmla="*/ 704944 h 1542374"/>
              <a:gd name="connsiteX722" fmla="*/ 3183430 w 6798686"/>
              <a:gd name="connsiteY722" fmla="*/ 940772 h 1542374"/>
              <a:gd name="connsiteX723" fmla="*/ 3006890 w 6798686"/>
              <a:gd name="connsiteY723" fmla="*/ 1050358 h 1542374"/>
              <a:gd name="connsiteX724" fmla="*/ 2534925 w 6798686"/>
              <a:gd name="connsiteY724" fmla="*/ 1240289 h 1542374"/>
              <a:gd name="connsiteX725" fmla="*/ 2036276 w 6798686"/>
              <a:gd name="connsiteY725" fmla="*/ 1247801 h 1542374"/>
              <a:gd name="connsiteX726" fmla="*/ 1637010 w 6798686"/>
              <a:gd name="connsiteY726" fmla="*/ 1084825 h 1542374"/>
              <a:gd name="connsiteX727" fmla="*/ 1616952 w 6798686"/>
              <a:gd name="connsiteY727" fmla="*/ 1062712 h 1542374"/>
              <a:gd name="connsiteX728" fmla="*/ 1990109 w 6798686"/>
              <a:gd name="connsiteY728" fmla="*/ 1199982 h 1542374"/>
              <a:gd name="connsiteX729" fmla="*/ 2479287 w 6798686"/>
              <a:gd name="connsiteY729" fmla="*/ 1197600 h 1542374"/>
              <a:gd name="connsiteX730" fmla="*/ 2938610 w 6798686"/>
              <a:gd name="connsiteY730" fmla="*/ 1035411 h 1542374"/>
              <a:gd name="connsiteX731" fmla="*/ 3112076 w 6798686"/>
              <a:gd name="connsiteY731" fmla="*/ 937449 h 1542374"/>
              <a:gd name="connsiteX732" fmla="*/ 3418317 w 6798686"/>
              <a:gd name="connsiteY732" fmla="*/ 727249 h 1542374"/>
              <a:gd name="connsiteX733" fmla="*/ 3501774 w 6798686"/>
              <a:gd name="connsiteY733" fmla="*/ 704944 h 1542374"/>
              <a:gd name="connsiteX734" fmla="*/ 1037266 w 6798686"/>
              <a:gd name="connsiteY734" fmla="*/ 704828 h 1542374"/>
              <a:gd name="connsiteX735" fmla="*/ 1041031 w 6798686"/>
              <a:gd name="connsiteY735" fmla="*/ 705847 h 1542374"/>
              <a:gd name="connsiteX736" fmla="*/ 1047198 w 6798686"/>
              <a:gd name="connsiteY736" fmla="*/ 709401 h 1542374"/>
              <a:gd name="connsiteX737" fmla="*/ 1043971 w 6798686"/>
              <a:gd name="connsiteY737" fmla="*/ 708171 h 1542374"/>
              <a:gd name="connsiteX738" fmla="*/ 1037266 w 6798686"/>
              <a:gd name="connsiteY738" fmla="*/ 704828 h 1542374"/>
              <a:gd name="connsiteX739" fmla="*/ 3176821 w 6798686"/>
              <a:gd name="connsiteY739" fmla="*/ 703983 h 1542374"/>
              <a:gd name="connsiteX740" fmla="*/ 3170673 w 6798686"/>
              <a:gd name="connsiteY740" fmla="*/ 707441 h 1542374"/>
              <a:gd name="connsiteX741" fmla="*/ 3097148 w 6798686"/>
              <a:gd name="connsiteY741" fmla="*/ 747345 h 1542374"/>
              <a:gd name="connsiteX742" fmla="*/ 3007504 w 6798686"/>
              <a:gd name="connsiteY742" fmla="*/ 773742 h 1542374"/>
              <a:gd name="connsiteX743" fmla="*/ 3094094 w 6798686"/>
              <a:gd name="connsiteY743" fmla="*/ 731495 h 1542374"/>
              <a:gd name="connsiteX744" fmla="*/ 3176821 w 6798686"/>
              <a:gd name="connsiteY744" fmla="*/ 703983 h 1542374"/>
              <a:gd name="connsiteX745" fmla="*/ 1106160 w 6798686"/>
              <a:gd name="connsiteY745" fmla="*/ 702216 h 1542374"/>
              <a:gd name="connsiteX746" fmla="*/ 1127755 w 6798686"/>
              <a:gd name="connsiteY746" fmla="*/ 704828 h 1542374"/>
              <a:gd name="connsiteX747" fmla="*/ 1152096 w 6798686"/>
              <a:gd name="connsiteY747" fmla="*/ 726231 h 1542374"/>
              <a:gd name="connsiteX748" fmla="*/ 1130732 w 6798686"/>
              <a:gd name="connsiteY748" fmla="*/ 721947 h 1542374"/>
              <a:gd name="connsiteX749" fmla="*/ 1106160 w 6798686"/>
              <a:gd name="connsiteY749" fmla="*/ 702216 h 1542374"/>
              <a:gd name="connsiteX750" fmla="*/ 1077399 w 6798686"/>
              <a:gd name="connsiteY750" fmla="*/ 698373 h 1542374"/>
              <a:gd name="connsiteX751" fmla="*/ 1097553 w 6798686"/>
              <a:gd name="connsiteY751" fmla="*/ 701101 h 1542374"/>
              <a:gd name="connsiteX752" fmla="*/ 1120877 w 6798686"/>
              <a:gd name="connsiteY752" fmla="*/ 719872 h 1542374"/>
              <a:gd name="connsiteX753" fmla="*/ 1100916 w 6798686"/>
              <a:gd name="connsiteY753" fmla="*/ 715472 h 1542374"/>
              <a:gd name="connsiteX754" fmla="*/ 1077399 w 6798686"/>
              <a:gd name="connsiteY754" fmla="*/ 698373 h 1542374"/>
              <a:gd name="connsiteX755" fmla="*/ 3392323 w 6798686"/>
              <a:gd name="connsiteY755" fmla="*/ 696913 h 1542374"/>
              <a:gd name="connsiteX756" fmla="*/ 3320355 w 6798686"/>
              <a:gd name="connsiteY756" fmla="*/ 747960 h 1542374"/>
              <a:gd name="connsiteX757" fmla="*/ 3229712 w 6798686"/>
              <a:gd name="connsiteY757" fmla="*/ 772628 h 1542374"/>
              <a:gd name="connsiteX758" fmla="*/ 3309865 w 6798686"/>
              <a:gd name="connsiteY758" fmla="*/ 720217 h 1542374"/>
              <a:gd name="connsiteX759" fmla="*/ 3392323 w 6798686"/>
              <a:gd name="connsiteY759" fmla="*/ 696913 h 1542374"/>
              <a:gd name="connsiteX760" fmla="*/ 3094631 w 6798686"/>
              <a:gd name="connsiteY760" fmla="*/ 696663 h 1542374"/>
              <a:gd name="connsiteX761" fmla="*/ 3091846 w 6798686"/>
              <a:gd name="connsiteY761" fmla="*/ 697931 h 1542374"/>
              <a:gd name="connsiteX762" fmla="*/ 3088349 w 6798686"/>
              <a:gd name="connsiteY762" fmla="*/ 699257 h 1542374"/>
              <a:gd name="connsiteX763" fmla="*/ 3090098 w 6798686"/>
              <a:gd name="connsiteY763" fmla="*/ 698508 h 1542374"/>
              <a:gd name="connsiteX764" fmla="*/ 3094631 w 6798686"/>
              <a:gd name="connsiteY764" fmla="*/ 696663 h 1542374"/>
              <a:gd name="connsiteX765" fmla="*/ 1781158 w 6798686"/>
              <a:gd name="connsiteY765" fmla="*/ 696126 h 1542374"/>
              <a:gd name="connsiteX766" fmla="*/ 1827594 w 6798686"/>
              <a:gd name="connsiteY766" fmla="*/ 704483 h 1542374"/>
              <a:gd name="connsiteX767" fmla="*/ 1875067 w 6798686"/>
              <a:gd name="connsiteY767" fmla="*/ 749247 h 1542374"/>
              <a:gd name="connsiteX768" fmla="*/ 1826383 w 6798686"/>
              <a:gd name="connsiteY768" fmla="*/ 742465 h 1542374"/>
              <a:gd name="connsiteX769" fmla="*/ 1814453 w 6798686"/>
              <a:gd name="connsiteY769" fmla="*/ 731207 h 1542374"/>
              <a:gd name="connsiteX770" fmla="*/ 1781158 w 6798686"/>
              <a:gd name="connsiteY770" fmla="*/ 696126 h 1542374"/>
              <a:gd name="connsiteX771" fmla="*/ 1049331 w 6798686"/>
              <a:gd name="connsiteY771" fmla="*/ 694108 h 1542374"/>
              <a:gd name="connsiteX772" fmla="*/ 1067563 w 6798686"/>
              <a:gd name="connsiteY772" fmla="*/ 696913 h 1542374"/>
              <a:gd name="connsiteX773" fmla="*/ 1089426 w 6798686"/>
              <a:gd name="connsiteY773" fmla="*/ 712840 h 1542374"/>
              <a:gd name="connsiteX774" fmla="*/ 1071367 w 6798686"/>
              <a:gd name="connsiteY774" fmla="*/ 708479 h 1542374"/>
              <a:gd name="connsiteX775" fmla="*/ 1049331 w 6798686"/>
              <a:gd name="connsiteY775" fmla="*/ 694108 h 1542374"/>
              <a:gd name="connsiteX776" fmla="*/ 3288924 w 6798686"/>
              <a:gd name="connsiteY776" fmla="*/ 693417 h 1542374"/>
              <a:gd name="connsiteX777" fmla="*/ 3209616 w 6798686"/>
              <a:gd name="connsiteY777" fmla="*/ 743157 h 1542374"/>
              <a:gd name="connsiteX778" fmla="*/ 3118705 w 6798686"/>
              <a:gd name="connsiteY778" fmla="*/ 769074 h 1542374"/>
              <a:gd name="connsiteX779" fmla="*/ 3204871 w 6798686"/>
              <a:gd name="connsiteY779" fmla="*/ 719891 h 1542374"/>
              <a:gd name="connsiteX780" fmla="*/ 3250385 w 6798686"/>
              <a:gd name="connsiteY780" fmla="*/ 705559 h 1542374"/>
              <a:gd name="connsiteX781" fmla="*/ 3288924 w 6798686"/>
              <a:gd name="connsiteY781" fmla="*/ 693417 h 1542374"/>
              <a:gd name="connsiteX782" fmla="*/ 1022415 w 6798686"/>
              <a:gd name="connsiteY782" fmla="*/ 689555 h 1542374"/>
              <a:gd name="connsiteX783" fmla="*/ 1037823 w 6798686"/>
              <a:gd name="connsiteY783" fmla="*/ 692225 h 1542374"/>
              <a:gd name="connsiteX784" fmla="*/ 1057304 w 6798686"/>
              <a:gd name="connsiteY784" fmla="*/ 704944 h 1542374"/>
              <a:gd name="connsiteX785" fmla="*/ 1042030 w 6798686"/>
              <a:gd name="connsiteY785" fmla="*/ 700871 h 1542374"/>
              <a:gd name="connsiteX786" fmla="*/ 1022415 w 6798686"/>
              <a:gd name="connsiteY786" fmla="*/ 689555 h 1542374"/>
              <a:gd name="connsiteX787" fmla="*/ 3166389 w 6798686"/>
              <a:gd name="connsiteY787" fmla="*/ 688345 h 1542374"/>
              <a:gd name="connsiteX788" fmla="*/ 3095689 w 6798686"/>
              <a:gd name="connsiteY788" fmla="*/ 725174 h 1542374"/>
              <a:gd name="connsiteX789" fmla="*/ 3017975 w 6798686"/>
              <a:gd name="connsiteY789" fmla="*/ 749977 h 1542374"/>
              <a:gd name="connsiteX790" fmla="*/ 3092595 w 6798686"/>
              <a:gd name="connsiteY790" fmla="*/ 714780 h 1542374"/>
              <a:gd name="connsiteX791" fmla="*/ 3166389 w 6798686"/>
              <a:gd name="connsiteY791" fmla="*/ 688345 h 1542374"/>
              <a:gd name="connsiteX792" fmla="*/ 997381 w 6798686"/>
              <a:gd name="connsiteY792" fmla="*/ 684790 h 1542374"/>
              <a:gd name="connsiteX793" fmla="*/ 1008274 w 6798686"/>
              <a:gd name="connsiteY793" fmla="*/ 686942 h 1542374"/>
              <a:gd name="connsiteX794" fmla="*/ 1023356 w 6798686"/>
              <a:gd name="connsiteY794" fmla="*/ 695645 h 1542374"/>
              <a:gd name="connsiteX795" fmla="*/ 1012809 w 6798686"/>
              <a:gd name="connsiteY795" fmla="*/ 692533 h 1542374"/>
              <a:gd name="connsiteX796" fmla="*/ 997381 w 6798686"/>
              <a:gd name="connsiteY796" fmla="*/ 684790 h 1542374"/>
              <a:gd name="connsiteX797" fmla="*/ 3147446 w 6798686"/>
              <a:gd name="connsiteY797" fmla="*/ 682254 h 1542374"/>
              <a:gd name="connsiteX798" fmla="*/ 3094228 w 6798686"/>
              <a:gd name="connsiteY798" fmla="*/ 708460 h 1542374"/>
              <a:gd name="connsiteX799" fmla="*/ 3035631 w 6798686"/>
              <a:gd name="connsiteY799" fmla="*/ 728805 h 1542374"/>
              <a:gd name="connsiteX800" fmla="*/ 3090309 w 6798686"/>
              <a:gd name="connsiteY800" fmla="*/ 704214 h 1542374"/>
              <a:gd name="connsiteX801" fmla="*/ 3147446 w 6798686"/>
              <a:gd name="connsiteY801" fmla="*/ 682254 h 1542374"/>
              <a:gd name="connsiteX802" fmla="*/ 3592091 w 6798686"/>
              <a:gd name="connsiteY802" fmla="*/ 681678 h 1542374"/>
              <a:gd name="connsiteX803" fmla="*/ 3257089 w 6798686"/>
              <a:gd name="connsiteY803" fmla="*/ 947823 h 1542374"/>
              <a:gd name="connsiteX804" fmla="*/ 3077148 w 6798686"/>
              <a:gd name="connsiteY804" fmla="*/ 1069205 h 1542374"/>
              <a:gd name="connsiteX805" fmla="*/ 2591333 w 6798686"/>
              <a:gd name="connsiteY805" fmla="*/ 1287263 h 1542374"/>
              <a:gd name="connsiteX806" fmla="*/ 2081578 w 6798686"/>
              <a:gd name="connsiteY806" fmla="*/ 1299885 h 1542374"/>
              <a:gd name="connsiteX807" fmla="*/ 1664598 w 6798686"/>
              <a:gd name="connsiteY807" fmla="*/ 1114411 h 1542374"/>
              <a:gd name="connsiteX808" fmla="*/ 1647442 w 6798686"/>
              <a:gd name="connsiteY808" fmla="*/ 1096122 h 1542374"/>
              <a:gd name="connsiteX809" fmla="*/ 2035373 w 6798686"/>
              <a:gd name="connsiteY809" fmla="*/ 1251970 h 1542374"/>
              <a:gd name="connsiteX810" fmla="*/ 2535810 w 6798686"/>
              <a:gd name="connsiteY810" fmla="*/ 1244477 h 1542374"/>
              <a:gd name="connsiteX811" fmla="*/ 3009003 w 6798686"/>
              <a:gd name="connsiteY811" fmla="*/ 1054085 h 1542374"/>
              <a:gd name="connsiteX812" fmla="*/ 3185812 w 6798686"/>
              <a:gd name="connsiteY812" fmla="*/ 944327 h 1542374"/>
              <a:gd name="connsiteX813" fmla="*/ 3511899 w 6798686"/>
              <a:gd name="connsiteY813" fmla="*/ 702273 h 1542374"/>
              <a:gd name="connsiteX814" fmla="*/ 3592091 w 6798686"/>
              <a:gd name="connsiteY814" fmla="*/ 681678 h 1542374"/>
              <a:gd name="connsiteX815" fmla="*/ 976959 w 6798686"/>
              <a:gd name="connsiteY815" fmla="*/ 680525 h 1542374"/>
              <a:gd name="connsiteX816" fmla="*/ 978611 w 6798686"/>
              <a:gd name="connsiteY816" fmla="*/ 680890 h 1542374"/>
              <a:gd name="connsiteX817" fmla="*/ 983395 w 6798686"/>
              <a:gd name="connsiteY817" fmla="*/ 683273 h 1542374"/>
              <a:gd name="connsiteX818" fmla="*/ 976959 w 6798686"/>
              <a:gd name="connsiteY818" fmla="*/ 680525 h 1542374"/>
              <a:gd name="connsiteX819" fmla="*/ 1877565 w 6798686"/>
              <a:gd name="connsiteY819" fmla="*/ 680237 h 1542374"/>
              <a:gd name="connsiteX820" fmla="*/ 1908189 w 6798686"/>
              <a:gd name="connsiteY820" fmla="*/ 700102 h 1542374"/>
              <a:gd name="connsiteX821" fmla="*/ 1892742 w 6798686"/>
              <a:gd name="connsiteY821" fmla="*/ 692552 h 1542374"/>
              <a:gd name="connsiteX822" fmla="*/ 1880946 w 6798686"/>
              <a:gd name="connsiteY822" fmla="*/ 682984 h 1542374"/>
              <a:gd name="connsiteX823" fmla="*/ 1877565 w 6798686"/>
              <a:gd name="connsiteY823" fmla="*/ 680237 h 1542374"/>
              <a:gd name="connsiteX824" fmla="*/ 1314823 w 6798686"/>
              <a:gd name="connsiteY824" fmla="*/ 678911 h 1542374"/>
              <a:gd name="connsiteX825" fmla="*/ 1341105 w 6798686"/>
              <a:gd name="connsiteY825" fmla="*/ 716433 h 1542374"/>
              <a:gd name="connsiteX826" fmla="*/ 1314381 w 6798686"/>
              <a:gd name="connsiteY826" fmla="*/ 714953 h 1542374"/>
              <a:gd name="connsiteX827" fmla="*/ 1287657 w 6798686"/>
              <a:gd name="connsiteY827" fmla="*/ 678931 h 1542374"/>
              <a:gd name="connsiteX828" fmla="*/ 1314823 w 6798686"/>
              <a:gd name="connsiteY828" fmla="*/ 678911 h 1542374"/>
              <a:gd name="connsiteX829" fmla="*/ 1342027 w 6798686"/>
              <a:gd name="connsiteY829" fmla="*/ 678892 h 1542374"/>
              <a:gd name="connsiteX830" fmla="*/ 1537664 w 6798686"/>
              <a:gd name="connsiteY830" fmla="*/ 679949 h 1542374"/>
              <a:gd name="connsiteX831" fmla="*/ 1772379 w 6798686"/>
              <a:gd name="connsiteY831" fmla="*/ 694838 h 1542374"/>
              <a:gd name="connsiteX832" fmla="*/ 1810437 w 6798686"/>
              <a:gd name="connsiteY832" fmla="*/ 735337 h 1542374"/>
              <a:gd name="connsiteX833" fmla="*/ 1816797 w 6798686"/>
              <a:gd name="connsiteY833" fmla="*/ 741351 h 1542374"/>
              <a:gd name="connsiteX834" fmla="*/ 1599911 w 6798686"/>
              <a:gd name="connsiteY834" fmla="*/ 727499 h 1542374"/>
              <a:gd name="connsiteX835" fmla="*/ 1583101 w 6798686"/>
              <a:gd name="connsiteY835" fmla="*/ 726807 h 1542374"/>
              <a:gd name="connsiteX836" fmla="*/ 1518068 w 6798686"/>
              <a:gd name="connsiteY836" fmla="*/ 724194 h 1542374"/>
              <a:gd name="connsiteX837" fmla="*/ 1346004 w 6798686"/>
              <a:gd name="connsiteY837" fmla="*/ 716682 h 1542374"/>
              <a:gd name="connsiteX838" fmla="*/ 1319510 w 6798686"/>
              <a:gd name="connsiteY838" fmla="*/ 678911 h 1542374"/>
              <a:gd name="connsiteX839" fmla="*/ 1342027 w 6798686"/>
              <a:gd name="connsiteY839" fmla="*/ 678892 h 1542374"/>
              <a:gd name="connsiteX840" fmla="*/ 1256091 w 6798686"/>
              <a:gd name="connsiteY840" fmla="*/ 678873 h 1542374"/>
              <a:gd name="connsiteX841" fmla="*/ 1282758 w 6798686"/>
              <a:gd name="connsiteY841" fmla="*/ 678931 h 1542374"/>
              <a:gd name="connsiteX842" fmla="*/ 1309251 w 6798686"/>
              <a:gd name="connsiteY842" fmla="*/ 714665 h 1542374"/>
              <a:gd name="connsiteX843" fmla="*/ 1282969 w 6798686"/>
              <a:gd name="connsiteY843" fmla="*/ 713071 h 1542374"/>
              <a:gd name="connsiteX844" fmla="*/ 1256091 w 6798686"/>
              <a:gd name="connsiteY844" fmla="*/ 678873 h 1542374"/>
              <a:gd name="connsiteX845" fmla="*/ 1224757 w 6798686"/>
              <a:gd name="connsiteY845" fmla="*/ 678719 h 1542374"/>
              <a:gd name="connsiteX846" fmla="*/ 1250962 w 6798686"/>
              <a:gd name="connsiteY846" fmla="*/ 678873 h 1542374"/>
              <a:gd name="connsiteX847" fmla="*/ 1277571 w 6798686"/>
              <a:gd name="connsiteY847" fmla="*/ 712725 h 1542374"/>
              <a:gd name="connsiteX848" fmla="*/ 1251749 w 6798686"/>
              <a:gd name="connsiteY848" fmla="*/ 710957 h 1542374"/>
              <a:gd name="connsiteX849" fmla="*/ 1224757 w 6798686"/>
              <a:gd name="connsiteY849" fmla="*/ 678719 h 1542374"/>
              <a:gd name="connsiteX850" fmla="*/ 1193671 w 6798686"/>
              <a:gd name="connsiteY850" fmla="*/ 678431 h 1542374"/>
              <a:gd name="connsiteX851" fmla="*/ 1219377 w 6798686"/>
              <a:gd name="connsiteY851" fmla="*/ 678681 h 1542374"/>
              <a:gd name="connsiteX852" fmla="*/ 1246024 w 6798686"/>
              <a:gd name="connsiteY852" fmla="*/ 710554 h 1542374"/>
              <a:gd name="connsiteX853" fmla="*/ 1220722 w 6798686"/>
              <a:gd name="connsiteY853" fmla="*/ 708633 h 1542374"/>
              <a:gd name="connsiteX854" fmla="*/ 1193671 w 6798686"/>
              <a:gd name="connsiteY854" fmla="*/ 678431 h 1542374"/>
              <a:gd name="connsiteX855" fmla="*/ 1847959 w 6798686"/>
              <a:gd name="connsiteY855" fmla="*/ 677970 h 1542374"/>
              <a:gd name="connsiteX856" fmla="*/ 1856816 w 6798686"/>
              <a:gd name="connsiteY856" fmla="*/ 681774 h 1542374"/>
              <a:gd name="connsiteX857" fmla="*/ 1889207 w 6798686"/>
              <a:gd name="connsiteY857" fmla="*/ 696779 h 1542374"/>
              <a:gd name="connsiteX858" fmla="*/ 1930090 w 6798686"/>
              <a:gd name="connsiteY858" fmla="*/ 729324 h 1542374"/>
              <a:gd name="connsiteX859" fmla="*/ 1915259 w 6798686"/>
              <a:gd name="connsiteY859" fmla="*/ 723791 h 1542374"/>
              <a:gd name="connsiteX860" fmla="*/ 1886844 w 6798686"/>
              <a:gd name="connsiteY860" fmla="*/ 714262 h 1542374"/>
              <a:gd name="connsiteX861" fmla="*/ 1847959 w 6798686"/>
              <a:gd name="connsiteY861" fmla="*/ 677970 h 1542374"/>
              <a:gd name="connsiteX862" fmla="*/ 1162778 w 6798686"/>
              <a:gd name="connsiteY862" fmla="*/ 677951 h 1542374"/>
              <a:gd name="connsiteX863" fmla="*/ 1188004 w 6798686"/>
              <a:gd name="connsiteY863" fmla="*/ 678354 h 1542374"/>
              <a:gd name="connsiteX864" fmla="*/ 1214632 w 6798686"/>
              <a:gd name="connsiteY864" fmla="*/ 708133 h 1542374"/>
              <a:gd name="connsiteX865" fmla="*/ 1189790 w 6798686"/>
              <a:gd name="connsiteY865" fmla="*/ 705981 h 1542374"/>
              <a:gd name="connsiteX866" fmla="*/ 1162778 w 6798686"/>
              <a:gd name="connsiteY866" fmla="*/ 677951 h 1542374"/>
              <a:gd name="connsiteX867" fmla="*/ 1132269 w 6798686"/>
              <a:gd name="connsiteY867" fmla="*/ 677221 h 1542374"/>
              <a:gd name="connsiteX868" fmla="*/ 1156726 w 6798686"/>
              <a:gd name="connsiteY868" fmla="*/ 677816 h 1542374"/>
              <a:gd name="connsiteX869" fmla="*/ 1183278 w 6798686"/>
              <a:gd name="connsiteY869" fmla="*/ 705405 h 1542374"/>
              <a:gd name="connsiteX870" fmla="*/ 1159147 w 6798686"/>
              <a:gd name="connsiteY870" fmla="*/ 703042 h 1542374"/>
              <a:gd name="connsiteX871" fmla="*/ 1132269 w 6798686"/>
              <a:gd name="connsiteY871" fmla="*/ 677221 h 1542374"/>
              <a:gd name="connsiteX872" fmla="*/ 1102087 w 6798686"/>
              <a:gd name="connsiteY872" fmla="*/ 676241 h 1542374"/>
              <a:gd name="connsiteX873" fmla="*/ 1125776 w 6798686"/>
              <a:gd name="connsiteY873" fmla="*/ 677029 h 1542374"/>
              <a:gd name="connsiteX874" fmla="*/ 1152077 w 6798686"/>
              <a:gd name="connsiteY874" fmla="*/ 702312 h 1542374"/>
              <a:gd name="connsiteX875" fmla="*/ 1128715 w 6798686"/>
              <a:gd name="connsiteY875" fmla="*/ 699756 h 1542374"/>
              <a:gd name="connsiteX876" fmla="*/ 1102087 w 6798686"/>
              <a:gd name="connsiteY876" fmla="*/ 676241 h 1542374"/>
              <a:gd name="connsiteX877" fmla="*/ 1072308 w 6798686"/>
              <a:gd name="connsiteY877" fmla="*/ 674915 h 1542374"/>
              <a:gd name="connsiteX878" fmla="*/ 1095056 w 6798686"/>
              <a:gd name="connsiteY878" fmla="*/ 675953 h 1542374"/>
              <a:gd name="connsiteX879" fmla="*/ 1120934 w 6798686"/>
              <a:gd name="connsiteY879" fmla="*/ 698834 h 1542374"/>
              <a:gd name="connsiteX880" fmla="*/ 1098476 w 6798686"/>
              <a:gd name="connsiteY880" fmla="*/ 696029 h 1542374"/>
              <a:gd name="connsiteX881" fmla="*/ 1072308 w 6798686"/>
              <a:gd name="connsiteY881" fmla="*/ 674915 h 1542374"/>
              <a:gd name="connsiteX882" fmla="*/ 1042952 w 6798686"/>
              <a:gd name="connsiteY882" fmla="*/ 673244 h 1542374"/>
              <a:gd name="connsiteX883" fmla="*/ 1064585 w 6798686"/>
              <a:gd name="connsiteY883" fmla="*/ 674512 h 1542374"/>
              <a:gd name="connsiteX884" fmla="*/ 1089811 w 6798686"/>
              <a:gd name="connsiteY884" fmla="*/ 694877 h 1542374"/>
              <a:gd name="connsiteX885" fmla="*/ 1068466 w 6798686"/>
              <a:gd name="connsiteY885" fmla="*/ 691841 h 1542374"/>
              <a:gd name="connsiteX886" fmla="*/ 1042952 w 6798686"/>
              <a:gd name="connsiteY886" fmla="*/ 673244 h 1542374"/>
              <a:gd name="connsiteX887" fmla="*/ 3482774 w 6798686"/>
              <a:gd name="connsiteY887" fmla="*/ 672418 h 1542374"/>
              <a:gd name="connsiteX888" fmla="*/ 3419354 w 6798686"/>
              <a:gd name="connsiteY888" fmla="*/ 721005 h 1542374"/>
              <a:gd name="connsiteX889" fmla="*/ 3333150 w 6798686"/>
              <a:gd name="connsiteY889" fmla="*/ 744463 h 1542374"/>
              <a:gd name="connsiteX890" fmla="*/ 3404657 w 6798686"/>
              <a:gd name="connsiteY890" fmla="*/ 693494 h 1542374"/>
              <a:gd name="connsiteX891" fmla="*/ 3482774 w 6798686"/>
              <a:gd name="connsiteY891" fmla="*/ 672418 h 1542374"/>
              <a:gd name="connsiteX892" fmla="*/ 1014134 w 6798686"/>
              <a:gd name="connsiteY892" fmla="*/ 671150 h 1542374"/>
              <a:gd name="connsiteX893" fmla="*/ 1034326 w 6798686"/>
              <a:gd name="connsiteY893" fmla="*/ 672667 h 1542374"/>
              <a:gd name="connsiteX894" fmla="*/ 1058572 w 6798686"/>
              <a:gd name="connsiteY894" fmla="*/ 690362 h 1542374"/>
              <a:gd name="connsiteX895" fmla="*/ 1038649 w 6798686"/>
              <a:gd name="connsiteY895" fmla="*/ 687153 h 1542374"/>
              <a:gd name="connsiteX896" fmla="*/ 1030100 w 6798686"/>
              <a:gd name="connsiteY896" fmla="*/ 681563 h 1542374"/>
              <a:gd name="connsiteX897" fmla="*/ 1014134 w 6798686"/>
              <a:gd name="connsiteY897" fmla="*/ 671150 h 1542374"/>
              <a:gd name="connsiteX898" fmla="*/ 985989 w 6798686"/>
              <a:gd name="connsiteY898" fmla="*/ 668594 h 1542374"/>
              <a:gd name="connsiteX899" fmla="*/ 1004221 w 6798686"/>
              <a:gd name="connsiteY899" fmla="*/ 670304 h 1542374"/>
              <a:gd name="connsiteX900" fmla="*/ 1026949 w 6798686"/>
              <a:gd name="connsiteY900" fmla="*/ 685136 h 1542374"/>
              <a:gd name="connsiteX901" fmla="*/ 1009024 w 6798686"/>
              <a:gd name="connsiteY901" fmla="*/ 681851 h 1542374"/>
              <a:gd name="connsiteX902" fmla="*/ 985989 w 6798686"/>
              <a:gd name="connsiteY902" fmla="*/ 668594 h 1542374"/>
              <a:gd name="connsiteX903" fmla="*/ 3281489 w 6798686"/>
              <a:gd name="connsiteY903" fmla="*/ 668056 h 1542374"/>
              <a:gd name="connsiteX904" fmla="*/ 3248713 w 6798686"/>
              <a:gd name="connsiteY904" fmla="*/ 688152 h 1542374"/>
              <a:gd name="connsiteX905" fmla="*/ 3206254 w 6798686"/>
              <a:gd name="connsiteY905" fmla="*/ 713609 h 1542374"/>
              <a:gd name="connsiteX906" fmla="*/ 3167773 w 6798686"/>
              <a:gd name="connsiteY906" fmla="*/ 725635 h 1542374"/>
              <a:gd name="connsiteX907" fmla="*/ 3121068 w 6798686"/>
              <a:gd name="connsiteY907" fmla="*/ 740064 h 1542374"/>
              <a:gd name="connsiteX908" fmla="*/ 3173017 w 6798686"/>
              <a:gd name="connsiteY908" fmla="*/ 711630 h 1542374"/>
              <a:gd name="connsiteX909" fmla="*/ 3201509 w 6798686"/>
              <a:gd name="connsiteY909" fmla="*/ 695588 h 1542374"/>
              <a:gd name="connsiteX910" fmla="*/ 3254400 w 6798686"/>
              <a:gd name="connsiteY910" fmla="*/ 677432 h 1542374"/>
              <a:gd name="connsiteX911" fmla="*/ 3281489 w 6798686"/>
              <a:gd name="connsiteY911" fmla="*/ 668056 h 1542374"/>
              <a:gd name="connsiteX912" fmla="*/ 958861 w 6798686"/>
              <a:gd name="connsiteY912" fmla="*/ 665597 h 1542374"/>
              <a:gd name="connsiteX913" fmla="*/ 974211 w 6798686"/>
              <a:gd name="connsiteY913" fmla="*/ 667365 h 1542374"/>
              <a:gd name="connsiteX914" fmla="*/ 994365 w 6798686"/>
              <a:gd name="connsiteY914" fmla="*/ 678950 h 1542374"/>
              <a:gd name="connsiteX915" fmla="*/ 979303 w 6798686"/>
              <a:gd name="connsiteY915" fmla="*/ 675761 h 1542374"/>
              <a:gd name="connsiteX916" fmla="*/ 958861 w 6798686"/>
              <a:gd name="connsiteY916" fmla="*/ 665597 h 1542374"/>
              <a:gd name="connsiteX917" fmla="*/ 3384446 w 6798686"/>
              <a:gd name="connsiteY917" fmla="*/ 663772 h 1542374"/>
              <a:gd name="connsiteX918" fmla="*/ 3311018 w 6798686"/>
              <a:gd name="connsiteY918" fmla="*/ 713973 h 1542374"/>
              <a:gd name="connsiteX919" fmla="*/ 3241873 w 6798686"/>
              <a:gd name="connsiteY919" fmla="*/ 733858 h 1542374"/>
              <a:gd name="connsiteX920" fmla="*/ 3226293 w 6798686"/>
              <a:gd name="connsiteY920" fmla="*/ 738354 h 1542374"/>
              <a:gd name="connsiteX921" fmla="*/ 3305561 w 6798686"/>
              <a:gd name="connsiteY921" fmla="*/ 688210 h 1542374"/>
              <a:gd name="connsiteX922" fmla="*/ 3384446 w 6798686"/>
              <a:gd name="connsiteY922" fmla="*/ 663772 h 1542374"/>
              <a:gd name="connsiteX923" fmla="*/ 933539 w 6798686"/>
              <a:gd name="connsiteY923" fmla="*/ 662216 h 1542374"/>
              <a:gd name="connsiteX924" fmla="*/ 944068 w 6798686"/>
              <a:gd name="connsiteY924" fmla="*/ 663696 h 1542374"/>
              <a:gd name="connsiteX925" fmla="*/ 959034 w 6798686"/>
              <a:gd name="connsiteY925" fmla="*/ 671131 h 1542374"/>
              <a:gd name="connsiteX926" fmla="*/ 948851 w 6798686"/>
              <a:gd name="connsiteY926" fmla="*/ 668652 h 1542374"/>
              <a:gd name="connsiteX927" fmla="*/ 933539 w 6798686"/>
              <a:gd name="connsiteY927" fmla="*/ 662216 h 1542374"/>
              <a:gd name="connsiteX928" fmla="*/ 3678602 w 6798686"/>
              <a:gd name="connsiteY928" fmla="*/ 660621 h 1542374"/>
              <a:gd name="connsiteX929" fmla="*/ 3330729 w 6798686"/>
              <a:gd name="connsiteY929" fmla="*/ 954874 h 1542374"/>
              <a:gd name="connsiteX930" fmla="*/ 3147446 w 6798686"/>
              <a:gd name="connsiteY930" fmla="*/ 1088053 h 1542374"/>
              <a:gd name="connsiteX931" fmla="*/ 2647739 w 6798686"/>
              <a:gd name="connsiteY931" fmla="*/ 1334236 h 1542374"/>
              <a:gd name="connsiteX932" fmla="*/ 2126880 w 6798686"/>
              <a:gd name="connsiteY932" fmla="*/ 1351988 h 1542374"/>
              <a:gd name="connsiteX933" fmla="*/ 1695722 w 6798686"/>
              <a:gd name="connsiteY933" fmla="*/ 1146553 h 1542374"/>
              <a:gd name="connsiteX934" fmla="*/ 1678470 w 6798686"/>
              <a:gd name="connsiteY934" fmla="*/ 1128897 h 1542374"/>
              <a:gd name="connsiteX935" fmla="*/ 2080637 w 6798686"/>
              <a:gd name="connsiteY935" fmla="*/ 1303977 h 1542374"/>
              <a:gd name="connsiteX936" fmla="*/ 2387166 w 6798686"/>
              <a:gd name="connsiteY936" fmla="*/ 1325015 h 1542374"/>
              <a:gd name="connsiteX937" fmla="*/ 2592332 w 6798686"/>
              <a:gd name="connsiteY937" fmla="*/ 1291336 h 1542374"/>
              <a:gd name="connsiteX938" fmla="*/ 3079377 w 6798686"/>
              <a:gd name="connsiteY938" fmla="*/ 1072760 h 1542374"/>
              <a:gd name="connsiteX939" fmla="*/ 3259529 w 6798686"/>
              <a:gd name="connsiteY939" fmla="*/ 951224 h 1542374"/>
              <a:gd name="connsiteX940" fmla="*/ 3601178 w 6798686"/>
              <a:gd name="connsiteY940" fmla="*/ 679392 h 1542374"/>
              <a:gd name="connsiteX941" fmla="*/ 3678602 w 6798686"/>
              <a:gd name="connsiteY941" fmla="*/ 660621 h 1542374"/>
              <a:gd name="connsiteX942" fmla="*/ 912598 w 6798686"/>
              <a:gd name="connsiteY942" fmla="*/ 658931 h 1542374"/>
              <a:gd name="connsiteX943" fmla="*/ 912906 w 6798686"/>
              <a:gd name="connsiteY943" fmla="*/ 658969 h 1542374"/>
              <a:gd name="connsiteX944" fmla="*/ 913616 w 6798686"/>
              <a:gd name="connsiteY944" fmla="*/ 659277 h 1542374"/>
              <a:gd name="connsiteX945" fmla="*/ 912598 w 6798686"/>
              <a:gd name="connsiteY945" fmla="*/ 658931 h 1542374"/>
              <a:gd name="connsiteX946" fmla="*/ 1793166 w 6798686"/>
              <a:gd name="connsiteY946" fmla="*/ 658719 h 1542374"/>
              <a:gd name="connsiteX947" fmla="*/ 1834261 w 6798686"/>
              <a:gd name="connsiteY947" fmla="*/ 672475 h 1542374"/>
              <a:gd name="connsiteX948" fmla="*/ 1874548 w 6798686"/>
              <a:gd name="connsiteY948" fmla="*/ 710631 h 1542374"/>
              <a:gd name="connsiteX949" fmla="*/ 1831033 w 6798686"/>
              <a:gd name="connsiteY949" fmla="*/ 699872 h 1542374"/>
              <a:gd name="connsiteX950" fmla="*/ 1793166 w 6798686"/>
              <a:gd name="connsiteY950" fmla="*/ 658719 h 1542374"/>
              <a:gd name="connsiteX951" fmla="*/ 3567883 w 6798686"/>
              <a:gd name="connsiteY951" fmla="*/ 650996 h 1542374"/>
              <a:gd name="connsiteX952" fmla="*/ 3512725 w 6798686"/>
              <a:gd name="connsiteY952" fmla="*/ 696106 h 1542374"/>
              <a:gd name="connsiteX953" fmla="*/ 3430594 w 6798686"/>
              <a:gd name="connsiteY953" fmla="*/ 717970 h 1542374"/>
              <a:gd name="connsiteX954" fmla="*/ 3493495 w 6798686"/>
              <a:gd name="connsiteY954" fmla="*/ 669632 h 1542374"/>
              <a:gd name="connsiteX955" fmla="*/ 3567883 w 6798686"/>
              <a:gd name="connsiteY955" fmla="*/ 650996 h 1542374"/>
              <a:gd name="connsiteX956" fmla="*/ 3272343 w 6798686"/>
              <a:gd name="connsiteY956" fmla="*/ 649133 h 1542374"/>
              <a:gd name="connsiteX957" fmla="*/ 3202738 w 6798686"/>
              <a:gd name="connsiteY957" fmla="*/ 689363 h 1542374"/>
              <a:gd name="connsiteX958" fmla="*/ 3125409 w 6798686"/>
              <a:gd name="connsiteY958" fmla="*/ 715414 h 1542374"/>
              <a:gd name="connsiteX959" fmla="*/ 3199011 w 6798686"/>
              <a:gd name="connsiteY959" fmla="*/ 676414 h 1542374"/>
              <a:gd name="connsiteX960" fmla="*/ 3272343 w 6798686"/>
              <a:gd name="connsiteY960" fmla="*/ 649133 h 1542374"/>
              <a:gd name="connsiteX961" fmla="*/ 1000494 w 6798686"/>
              <a:gd name="connsiteY961" fmla="*/ 647922 h 1542374"/>
              <a:gd name="connsiteX962" fmla="*/ 1026334 w 6798686"/>
              <a:gd name="connsiteY962" fmla="*/ 666827 h 1542374"/>
              <a:gd name="connsiteX963" fmla="*/ 1004874 w 6798686"/>
              <a:gd name="connsiteY963" fmla="*/ 665117 h 1542374"/>
              <a:gd name="connsiteX964" fmla="*/ 978726 w 6798686"/>
              <a:gd name="connsiteY964" fmla="*/ 648038 h 1542374"/>
              <a:gd name="connsiteX965" fmla="*/ 1000494 w 6798686"/>
              <a:gd name="connsiteY965" fmla="*/ 647922 h 1542374"/>
              <a:gd name="connsiteX966" fmla="*/ 949735 w 6798686"/>
              <a:gd name="connsiteY966" fmla="*/ 647769 h 1542374"/>
              <a:gd name="connsiteX967" fmla="*/ 970062 w 6798686"/>
              <a:gd name="connsiteY967" fmla="*/ 648018 h 1542374"/>
              <a:gd name="connsiteX968" fmla="*/ 994864 w 6798686"/>
              <a:gd name="connsiteY968" fmla="*/ 664214 h 1542374"/>
              <a:gd name="connsiteX969" fmla="*/ 974788 w 6798686"/>
              <a:gd name="connsiteY969" fmla="*/ 662158 h 1542374"/>
              <a:gd name="connsiteX970" fmla="*/ 954827 w 6798686"/>
              <a:gd name="connsiteY970" fmla="*/ 650689 h 1542374"/>
              <a:gd name="connsiteX971" fmla="*/ 949735 w 6798686"/>
              <a:gd name="connsiteY971" fmla="*/ 647769 h 1542374"/>
              <a:gd name="connsiteX972" fmla="*/ 1031099 w 6798686"/>
              <a:gd name="connsiteY972" fmla="*/ 647384 h 1542374"/>
              <a:gd name="connsiteX973" fmla="*/ 1057611 w 6798686"/>
              <a:gd name="connsiteY973" fmla="*/ 668883 h 1542374"/>
              <a:gd name="connsiteX974" fmla="*/ 1035056 w 6798686"/>
              <a:gd name="connsiteY974" fmla="*/ 667461 h 1542374"/>
              <a:gd name="connsiteX975" fmla="*/ 1008198 w 6798686"/>
              <a:gd name="connsiteY975" fmla="*/ 647826 h 1542374"/>
              <a:gd name="connsiteX976" fmla="*/ 1031099 w 6798686"/>
              <a:gd name="connsiteY976" fmla="*/ 647384 h 1542374"/>
              <a:gd name="connsiteX977" fmla="*/ 921244 w 6798686"/>
              <a:gd name="connsiteY977" fmla="*/ 646923 h 1542374"/>
              <a:gd name="connsiteX978" fmla="*/ 939706 w 6798686"/>
              <a:gd name="connsiteY978" fmla="*/ 647538 h 1542374"/>
              <a:gd name="connsiteX979" fmla="*/ 952444 w 6798686"/>
              <a:gd name="connsiteY979" fmla="*/ 654858 h 1542374"/>
              <a:gd name="connsiteX980" fmla="*/ 962742 w 6798686"/>
              <a:gd name="connsiteY980" fmla="*/ 660775 h 1542374"/>
              <a:gd name="connsiteX981" fmla="*/ 944548 w 6798686"/>
              <a:gd name="connsiteY981" fmla="*/ 658489 h 1542374"/>
              <a:gd name="connsiteX982" fmla="*/ 921244 w 6798686"/>
              <a:gd name="connsiteY982" fmla="*/ 646923 h 1542374"/>
              <a:gd name="connsiteX983" fmla="*/ 1061896 w 6798686"/>
              <a:gd name="connsiteY983" fmla="*/ 646462 h 1542374"/>
              <a:gd name="connsiteX984" fmla="*/ 1088870 w 6798686"/>
              <a:gd name="connsiteY984" fmla="*/ 670458 h 1542374"/>
              <a:gd name="connsiteX985" fmla="*/ 1065373 w 6798686"/>
              <a:gd name="connsiteY985" fmla="*/ 669305 h 1542374"/>
              <a:gd name="connsiteX986" fmla="*/ 1038092 w 6798686"/>
              <a:gd name="connsiteY986" fmla="*/ 647211 h 1542374"/>
              <a:gd name="connsiteX987" fmla="*/ 1061896 w 6798686"/>
              <a:gd name="connsiteY987" fmla="*/ 646462 h 1542374"/>
              <a:gd name="connsiteX988" fmla="*/ 1740121 w 6798686"/>
              <a:gd name="connsiteY988" fmla="*/ 645924 h 1542374"/>
              <a:gd name="connsiteX989" fmla="*/ 1783137 w 6798686"/>
              <a:gd name="connsiteY989" fmla="*/ 655915 h 1542374"/>
              <a:gd name="connsiteX990" fmla="*/ 1821216 w 6798686"/>
              <a:gd name="connsiteY990" fmla="*/ 697835 h 1542374"/>
              <a:gd name="connsiteX991" fmla="*/ 1775856 w 6798686"/>
              <a:gd name="connsiteY991" fmla="*/ 690054 h 1542374"/>
              <a:gd name="connsiteX992" fmla="*/ 1740121 w 6798686"/>
              <a:gd name="connsiteY992" fmla="*/ 645924 h 1542374"/>
              <a:gd name="connsiteX993" fmla="*/ 893329 w 6798686"/>
              <a:gd name="connsiteY993" fmla="*/ 645425 h 1542374"/>
              <a:gd name="connsiteX994" fmla="*/ 909102 w 6798686"/>
              <a:gd name="connsiteY994" fmla="*/ 646366 h 1542374"/>
              <a:gd name="connsiteX995" fmla="*/ 929044 w 6798686"/>
              <a:gd name="connsiteY995" fmla="*/ 656241 h 1542374"/>
              <a:gd name="connsiteX996" fmla="*/ 913232 w 6798686"/>
              <a:gd name="connsiteY996" fmla="*/ 653724 h 1542374"/>
              <a:gd name="connsiteX997" fmla="*/ 893329 w 6798686"/>
              <a:gd name="connsiteY997" fmla="*/ 645425 h 1542374"/>
              <a:gd name="connsiteX998" fmla="*/ 1092942 w 6798686"/>
              <a:gd name="connsiteY998" fmla="*/ 645252 h 1542374"/>
              <a:gd name="connsiteX999" fmla="*/ 1120166 w 6798686"/>
              <a:gd name="connsiteY999" fmla="*/ 671630 h 1542374"/>
              <a:gd name="connsiteX1000" fmla="*/ 1095901 w 6798686"/>
              <a:gd name="connsiteY1000" fmla="*/ 670746 h 1542374"/>
              <a:gd name="connsiteX1001" fmla="*/ 1068331 w 6798686"/>
              <a:gd name="connsiteY1001" fmla="*/ 646232 h 1542374"/>
              <a:gd name="connsiteX1002" fmla="*/ 1092942 w 6798686"/>
              <a:gd name="connsiteY1002" fmla="*/ 645252 h 1542374"/>
              <a:gd name="connsiteX1003" fmla="*/ 1124239 w 6798686"/>
              <a:gd name="connsiteY1003" fmla="*/ 643792 h 1542374"/>
              <a:gd name="connsiteX1004" fmla="*/ 1151597 w 6798686"/>
              <a:gd name="connsiteY1004" fmla="*/ 672456 h 1542374"/>
              <a:gd name="connsiteX1005" fmla="*/ 1126640 w 6798686"/>
              <a:gd name="connsiteY1005" fmla="*/ 671822 h 1542374"/>
              <a:gd name="connsiteX1006" fmla="*/ 1098937 w 6798686"/>
              <a:gd name="connsiteY1006" fmla="*/ 644983 h 1542374"/>
              <a:gd name="connsiteX1007" fmla="*/ 1124239 w 6798686"/>
              <a:gd name="connsiteY1007" fmla="*/ 643792 h 1542374"/>
              <a:gd name="connsiteX1008" fmla="*/ 866259 w 6798686"/>
              <a:gd name="connsiteY1008" fmla="*/ 643196 h 1542374"/>
              <a:gd name="connsiteX1009" fmla="*/ 877517 w 6798686"/>
              <a:gd name="connsiteY1009" fmla="*/ 644234 h 1542374"/>
              <a:gd name="connsiteX1010" fmla="*/ 890466 w 6798686"/>
              <a:gd name="connsiteY1010" fmla="*/ 649632 h 1542374"/>
              <a:gd name="connsiteX1011" fmla="*/ 878804 w 6798686"/>
              <a:gd name="connsiteY1011" fmla="*/ 647442 h 1542374"/>
              <a:gd name="connsiteX1012" fmla="*/ 866259 w 6798686"/>
              <a:gd name="connsiteY1012" fmla="*/ 643196 h 1542374"/>
              <a:gd name="connsiteX1013" fmla="*/ 1155900 w 6798686"/>
              <a:gd name="connsiteY1013" fmla="*/ 642159 h 1542374"/>
              <a:gd name="connsiteX1014" fmla="*/ 1183278 w 6798686"/>
              <a:gd name="connsiteY1014" fmla="*/ 673052 h 1542374"/>
              <a:gd name="connsiteX1015" fmla="*/ 1157648 w 6798686"/>
              <a:gd name="connsiteY1015" fmla="*/ 672591 h 1542374"/>
              <a:gd name="connsiteX1016" fmla="*/ 1129868 w 6798686"/>
              <a:gd name="connsiteY1016" fmla="*/ 643504 h 1542374"/>
              <a:gd name="connsiteX1017" fmla="*/ 1155900 w 6798686"/>
              <a:gd name="connsiteY1017" fmla="*/ 642159 h 1542374"/>
              <a:gd name="connsiteX1018" fmla="*/ 3761753 w 6798686"/>
              <a:gd name="connsiteY1018" fmla="*/ 641890 h 1542374"/>
              <a:gd name="connsiteX1019" fmla="*/ 3404408 w 6798686"/>
              <a:gd name="connsiteY1019" fmla="*/ 961925 h 1542374"/>
              <a:gd name="connsiteX1020" fmla="*/ 3217743 w 6798686"/>
              <a:gd name="connsiteY1020" fmla="*/ 1106880 h 1542374"/>
              <a:gd name="connsiteX1021" fmla="*/ 2704146 w 6798686"/>
              <a:gd name="connsiteY1021" fmla="*/ 1381210 h 1542374"/>
              <a:gd name="connsiteX1022" fmla="*/ 2172163 w 6798686"/>
              <a:gd name="connsiteY1022" fmla="*/ 1404092 h 1542374"/>
              <a:gd name="connsiteX1023" fmla="*/ 1723637 w 6798686"/>
              <a:gd name="connsiteY1023" fmla="*/ 1174295 h 1542374"/>
              <a:gd name="connsiteX1024" fmla="*/ 1711610 w 6798686"/>
              <a:gd name="connsiteY1024" fmla="*/ 1162480 h 1542374"/>
              <a:gd name="connsiteX1025" fmla="*/ 2125900 w 6798686"/>
              <a:gd name="connsiteY1025" fmla="*/ 1355984 h 1542374"/>
              <a:gd name="connsiteX1026" fmla="*/ 2424898 w 6798686"/>
              <a:gd name="connsiteY1026" fmla="*/ 1378885 h 1542374"/>
              <a:gd name="connsiteX1027" fmla="*/ 2648834 w 6798686"/>
              <a:gd name="connsiteY1027" fmla="*/ 1338194 h 1542374"/>
              <a:gd name="connsiteX1028" fmla="*/ 3149732 w 6798686"/>
              <a:gd name="connsiteY1028" fmla="*/ 1091453 h 1542374"/>
              <a:gd name="connsiteX1029" fmla="*/ 3333246 w 6798686"/>
              <a:gd name="connsiteY1029" fmla="*/ 958121 h 1542374"/>
              <a:gd name="connsiteX1030" fmla="*/ 3686806 w 6798686"/>
              <a:gd name="connsiteY1030" fmla="*/ 658700 h 1542374"/>
              <a:gd name="connsiteX1031" fmla="*/ 3761753 w 6798686"/>
              <a:gd name="connsiteY1031" fmla="*/ 641890 h 1542374"/>
              <a:gd name="connsiteX1032" fmla="*/ 842916 w 6798686"/>
              <a:gd name="connsiteY1032" fmla="*/ 640814 h 1542374"/>
              <a:gd name="connsiteX1033" fmla="*/ 843473 w 6798686"/>
              <a:gd name="connsiteY1033" fmla="*/ 640871 h 1542374"/>
              <a:gd name="connsiteX1034" fmla="*/ 844146 w 6798686"/>
              <a:gd name="connsiteY1034" fmla="*/ 641102 h 1542374"/>
              <a:gd name="connsiteX1035" fmla="*/ 843704 w 6798686"/>
              <a:gd name="connsiteY1035" fmla="*/ 641025 h 1542374"/>
              <a:gd name="connsiteX1036" fmla="*/ 842916 w 6798686"/>
              <a:gd name="connsiteY1036" fmla="*/ 640814 h 1542374"/>
              <a:gd name="connsiteX1037" fmla="*/ 1187658 w 6798686"/>
              <a:gd name="connsiteY1037" fmla="*/ 640410 h 1542374"/>
              <a:gd name="connsiteX1038" fmla="*/ 1214978 w 6798686"/>
              <a:gd name="connsiteY1038" fmla="*/ 673417 h 1542374"/>
              <a:gd name="connsiteX1039" fmla="*/ 1188964 w 6798686"/>
              <a:gd name="connsiteY1039" fmla="*/ 673128 h 1542374"/>
              <a:gd name="connsiteX1040" fmla="*/ 1161241 w 6798686"/>
              <a:gd name="connsiteY1040" fmla="*/ 641871 h 1542374"/>
              <a:gd name="connsiteX1041" fmla="*/ 1187658 w 6798686"/>
              <a:gd name="connsiteY1041" fmla="*/ 640410 h 1542374"/>
              <a:gd name="connsiteX1042" fmla="*/ 1807921 w 6798686"/>
              <a:gd name="connsiteY1042" fmla="*/ 638969 h 1542374"/>
              <a:gd name="connsiteX1043" fmla="*/ 1840543 w 6798686"/>
              <a:gd name="connsiteY1043" fmla="*/ 657490 h 1542374"/>
              <a:gd name="connsiteX1044" fmla="*/ 1872012 w 6798686"/>
              <a:gd name="connsiteY1044" fmla="*/ 682811 h 1542374"/>
              <a:gd name="connsiteX1045" fmla="*/ 1858986 w 6798686"/>
              <a:gd name="connsiteY1045" fmla="*/ 676913 h 1542374"/>
              <a:gd name="connsiteX1046" fmla="*/ 1837776 w 6798686"/>
              <a:gd name="connsiteY1046" fmla="*/ 668114 h 1542374"/>
              <a:gd name="connsiteX1047" fmla="*/ 1821407 w 6798686"/>
              <a:gd name="connsiteY1047" fmla="*/ 652130 h 1542374"/>
              <a:gd name="connsiteX1048" fmla="*/ 1807921 w 6798686"/>
              <a:gd name="connsiteY1048" fmla="*/ 638969 h 1542374"/>
              <a:gd name="connsiteX1049" fmla="*/ 3232901 w 6798686"/>
              <a:gd name="connsiteY1049" fmla="*/ 638604 h 1542374"/>
              <a:gd name="connsiteX1050" fmla="*/ 3198050 w 6798686"/>
              <a:gd name="connsiteY1050" fmla="*/ 656625 h 1542374"/>
              <a:gd name="connsiteX1051" fmla="*/ 3160318 w 6798686"/>
              <a:gd name="connsiteY1051" fmla="*/ 671515 h 1542374"/>
              <a:gd name="connsiteX1052" fmla="*/ 3195438 w 6798686"/>
              <a:gd name="connsiteY1052" fmla="*/ 654666 h 1542374"/>
              <a:gd name="connsiteX1053" fmla="*/ 3232901 w 6798686"/>
              <a:gd name="connsiteY1053" fmla="*/ 638604 h 1542374"/>
              <a:gd name="connsiteX1054" fmla="*/ 1219665 w 6798686"/>
              <a:gd name="connsiteY1054" fmla="*/ 638585 h 1542374"/>
              <a:gd name="connsiteX1055" fmla="*/ 1246851 w 6798686"/>
              <a:gd name="connsiteY1055" fmla="*/ 673609 h 1542374"/>
              <a:gd name="connsiteX1056" fmla="*/ 1220357 w 6798686"/>
              <a:gd name="connsiteY1056" fmla="*/ 673455 h 1542374"/>
              <a:gd name="connsiteX1057" fmla="*/ 1192749 w 6798686"/>
              <a:gd name="connsiteY1057" fmla="*/ 640122 h 1542374"/>
              <a:gd name="connsiteX1058" fmla="*/ 1218205 w 6798686"/>
              <a:gd name="connsiteY1058" fmla="*/ 638681 h 1542374"/>
              <a:gd name="connsiteX1059" fmla="*/ 1219665 w 6798686"/>
              <a:gd name="connsiteY1059" fmla="*/ 638585 h 1542374"/>
              <a:gd name="connsiteX1060" fmla="*/ 3259203 w 6798686"/>
              <a:gd name="connsiteY1060" fmla="*/ 637836 h 1542374"/>
              <a:gd name="connsiteX1061" fmla="*/ 3200279 w 6798686"/>
              <a:gd name="connsiteY1061" fmla="*/ 670170 h 1542374"/>
              <a:gd name="connsiteX1062" fmla="*/ 3135611 w 6798686"/>
              <a:gd name="connsiteY1062" fmla="*/ 693724 h 1542374"/>
              <a:gd name="connsiteX1063" fmla="*/ 3196782 w 6798686"/>
              <a:gd name="connsiteY1063" fmla="*/ 662850 h 1542374"/>
              <a:gd name="connsiteX1064" fmla="*/ 3259203 w 6798686"/>
              <a:gd name="connsiteY1064" fmla="*/ 637836 h 1542374"/>
              <a:gd name="connsiteX1065" fmla="*/ 3473168 w 6798686"/>
              <a:gd name="connsiteY1065" fmla="*/ 637509 h 1542374"/>
              <a:gd name="connsiteX1066" fmla="*/ 3405503 w 6798686"/>
              <a:gd name="connsiteY1066" fmla="*/ 687365 h 1542374"/>
              <a:gd name="connsiteX1067" fmla="*/ 3325119 w 6798686"/>
              <a:gd name="connsiteY1067" fmla="*/ 709939 h 1542374"/>
              <a:gd name="connsiteX1068" fmla="*/ 3398509 w 6798686"/>
              <a:gd name="connsiteY1068" fmla="*/ 659507 h 1542374"/>
              <a:gd name="connsiteX1069" fmla="*/ 3473168 w 6798686"/>
              <a:gd name="connsiteY1069" fmla="*/ 637509 h 1542374"/>
              <a:gd name="connsiteX1070" fmla="*/ 1251922 w 6798686"/>
              <a:gd name="connsiteY1070" fmla="*/ 636779 h 1542374"/>
              <a:gd name="connsiteX1071" fmla="*/ 1278915 w 6798686"/>
              <a:gd name="connsiteY1071" fmla="*/ 673686 h 1542374"/>
              <a:gd name="connsiteX1072" fmla="*/ 1251980 w 6798686"/>
              <a:gd name="connsiteY1072" fmla="*/ 673628 h 1542374"/>
              <a:gd name="connsiteX1073" fmla="*/ 1224526 w 6798686"/>
              <a:gd name="connsiteY1073" fmla="*/ 638316 h 1542374"/>
              <a:gd name="connsiteX1074" fmla="*/ 1251922 w 6798686"/>
              <a:gd name="connsiteY1074" fmla="*/ 636779 h 1542374"/>
              <a:gd name="connsiteX1075" fmla="*/ 1284429 w 6798686"/>
              <a:gd name="connsiteY1075" fmla="*/ 634993 h 1542374"/>
              <a:gd name="connsiteX1076" fmla="*/ 1311173 w 6798686"/>
              <a:gd name="connsiteY1076" fmla="*/ 673686 h 1542374"/>
              <a:gd name="connsiteX1077" fmla="*/ 1283795 w 6798686"/>
              <a:gd name="connsiteY1077" fmla="*/ 673686 h 1542374"/>
              <a:gd name="connsiteX1078" fmla="*/ 1256591 w 6798686"/>
              <a:gd name="connsiteY1078" fmla="*/ 636510 h 1542374"/>
              <a:gd name="connsiteX1079" fmla="*/ 1284429 w 6798686"/>
              <a:gd name="connsiteY1079" fmla="*/ 634993 h 1542374"/>
              <a:gd name="connsiteX1080" fmla="*/ 3378048 w 6798686"/>
              <a:gd name="connsiteY1080" fmla="*/ 634839 h 1542374"/>
              <a:gd name="connsiteX1081" fmla="*/ 3326771 w 6798686"/>
              <a:gd name="connsiteY1081" fmla="*/ 668844 h 1542374"/>
              <a:gd name="connsiteX1082" fmla="*/ 3306580 w 6798686"/>
              <a:gd name="connsiteY1082" fmla="*/ 682024 h 1542374"/>
              <a:gd name="connsiteX1083" fmla="*/ 3248713 w 6798686"/>
              <a:gd name="connsiteY1083" fmla="*/ 700237 h 1542374"/>
              <a:gd name="connsiteX1084" fmla="*/ 3225851 w 6798686"/>
              <a:gd name="connsiteY1084" fmla="*/ 707441 h 1542374"/>
              <a:gd name="connsiteX1085" fmla="*/ 3251172 w 6798686"/>
              <a:gd name="connsiteY1085" fmla="*/ 692187 h 1542374"/>
              <a:gd name="connsiteX1086" fmla="*/ 3301796 w 6798686"/>
              <a:gd name="connsiteY1086" fmla="*/ 661044 h 1542374"/>
              <a:gd name="connsiteX1087" fmla="*/ 3378048 w 6798686"/>
              <a:gd name="connsiteY1087" fmla="*/ 634839 h 1542374"/>
              <a:gd name="connsiteX1088" fmla="*/ 3648728 w 6798686"/>
              <a:gd name="connsiteY1088" fmla="*/ 632629 h 1542374"/>
              <a:gd name="connsiteX1089" fmla="*/ 3601851 w 6798686"/>
              <a:gd name="connsiteY1089" fmla="*/ 673282 h 1542374"/>
              <a:gd name="connsiteX1090" fmla="*/ 3522755 w 6798686"/>
              <a:gd name="connsiteY1090" fmla="*/ 693494 h 1542374"/>
              <a:gd name="connsiteX1091" fmla="*/ 3577374 w 6798686"/>
              <a:gd name="connsiteY1091" fmla="*/ 648729 h 1542374"/>
              <a:gd name="connsiteX1092" fmla="*/ 3648728 w 6798686"/>
              <a:gd name="connsiteY1092" fmla="*/ 632629 h 1542374"/>
              <a:gd name="connsiteX1093" fmla="*/ 825298 w 6798686"/>
              <a:gd name="connsiteY1093" fmla="*/ 629402 h 1542374"/>
              <a:gd name="connsiteX1094" fmla="*/ 826240 w 6798686"/>
              <a:gd name="connsiteY1094" fmla="*/ 629421 h 1542374"/>
              <a:gd name="connsiteX1095" fmla="*/ 842263 w 6798686"/>
              <a:gd name="connsiteY1095" fmla="*/ 629575 h 1542374"/>
              <a:gd name="connsiteX1096" fmla="*/ 860879 w 6798686"/>
              <a:gd name="connsiteY1096" fmla="*/ 637317 h 1542374"/>
              <a:gd name="connsiteX1097" fmla="*/ 843435 w 6798686"/>
              <a:gd name="connsiteY1097" fmla="*/ 635511 h 1542374"/>
              <a:gd name="connsiteX1098" fmla="*/ 834482 w 6798686"/>
              <a:gd name="connsiteY1098" fmla="*/ 632495 h 1542374"/>
              <a:gd name="connsiteX1099" fmla="*/ 825298 w 6798686"/>
              <a:gd name="connsiteY1099" fmla="*/ 629402 h 1542374"/>
              <a:gd name="connsiteX1100" fmla="*/ 873982 w 6798686"/>
              <a:gd name="connsiteY1100" fmla="*/ 628979 h 1542374"/>
              <a:gd name="connsiteX1101" fmla="*/ 896883 w 6798686"/>
              <a:gd name="connsiteY1101" fmla="*/ 640314 h 1542374"/>
              <a:gd name="connsiteX1102" fmla="*/ 877651 w 6798686"/>
              <a:gd name="connsiteY1102" fmla="*/ 638893 h 1542374"/>
              <a:gd name="connsiteX1103" fmla="*/ 867315 w 6798686"/>
              <a:gd name="connsiteY1103" fmla="*/ 634608 h 1542374"/>
              <a:gd name="connsiteX1104" fmla="*/ 854904 w 6798686"/>
              <a:gd name="connsiteY1104" fmla="*/ 629440 h 1542374"/>
              <a:gd name="connsiteX1105" fmla="*/ 873982 w 6798686"/>
              <a:gd name="connsiteY1105" fmla="*/ 628979 h 1542374"/>
              <a:gd name="connsiteX1106" fmla="*/ 796653 w 6798686"/>
              <a:gd name="connsiteY1106" fmla="*/ 628902 h 1542374"/>
              <a:gd name="connsiteX1107" fmla="*/ 808507 w 6798686"/>
              <a:gd name="connsiteY1107" fmla="*/ 629094 h 1542374"/>
              <a:gd name="connsiteX1108" fmla="*/ 820745 w 6798686"/>
              <a:gd name="connsiteY1108" fmla="*/ 633225 h 1542374"/>
              <a:gd name="connsiteX1109" fmla="*/ 808834 w 6798686"/>
              <a:gd name="connsiteY1109" fmla="*/ 632034 h 1542374"/>
              <a:gd name="connsiteX1110" fmla="*/ 806125 w 6798686"/>
              <a:gd name="connsiteY1110" fmla="*/ 631342 h 1542374"/>
              <a:gd name="connsiteX1111" fmla="*/ 796653 w 6798686"/>
              <a:gd name="connsiteY1111" fmla="*/ 628902 h 1542374"/>
              <a:gd name="connsiteX1112" fmla="*/ 774617 w 6798686"/>
              <a:gd name="connsiteY1112" fmla="*/ 628537 h 1542374"/>
              <a:gd name="connsiteX1113" fmla="*/ 775520 w 6798686"/>
              <a:gd name="connsiteY1113" fmla="*/ 628768 h 1542374"/>
              <a:gd name="connsiteX1114" fmla="*/ 774598 w 6798686"/>
              <a:gd name="connsiteY1114" fmla="*/ 628691 h 1542374"/>
              <a:gd name="connsiteX1115" fmla="*/ 773714 w 6798686"/>
              <a:gd name="connsiteY1115" fmla="*/ 628537 h 1542374"/>
              <a:gd name="connsiteX1116" fmla="*/ 774617 w 6798686"/>
              <a:gd name="connsiteY1116" fmla="*/ 628537 h 1542374"/>
              <a:gd name="connsiteX1117" fmla="*/ 1492439 w 6798686"/>
              <a:gd name="connsiteY1117" fmla="*/ 627942 h 1542374"/>
              <a:gd name="connsiteX1118" fmla="*/ 1731648 w 6798686"/>
              <a:gd name="connsiteY1118" fmla="*/ 644310 h 1542374"/>
              <a:gd name="connsiteX1119" fmla="*/ 1767249 w 6798686"/>
              <a:gd name="connsiteY1119" fmla="*/ 688844 h 1542374"/>
              <a:gd name="connsiteX1120" fmla="*/ 1537760 w 6798686"/>
              <a:gd name="connsiteY1120" fmla="*/ 674704 h 1542374"/>
              <a:gd name="connsiteX1121" fmla="*/ 1342008 w 6798686"/>
              <a:gd name="connsiteY1121" fmla="*/ 673647 h 1542374"/>
              <a:gd name="connsiteX1122" fmla="*/ 1315860 w 6798686"/>
              <a:gd name="connsiteY1122" fmla="*/ 673686 h 1542374"/>
              <a:gd name="connsiteX1123" fmla="*/ 1288925 w 6798686"/>
              <a:gd name="connsiteY1123" fmla="*/ 634743 h 1542374"/>
              <a:gd name="connsiteX1124" fmla="*/ 1492439 w 6798686"/>
              <a:gd name="connsiteY1124" fmla="*/ 627942 h 1542374"/>
              <a:gd name="connsiteX1125" fmla="*/ 904856 w 6798686"/>
              <a:gd name="connsiteY1125" fmla="*/ 627519 h 1542374"/>
              <a:gd name="connsiteX1126" fmla="*/ 929909 w 6798686"/>
              <a:gd name="connsiteY1126" fmla="*/ 641928 h 1542374"/>
              <a:gd name="connsiteX1127" fmla="*/ 909371 w 6798686"/>
              <a:gd name="connsiteY1127" fmla="*/ 641044 h 1542374"/>
              <a:gd name="connsiteX1128" fmla="*/ 906047 w 6798686"/>
              <a:gd name="connsiteY1128" fmla="*/ 639411 h 1542374"/>
              <a:gd name="connsiteX1129" fmla="*/ 884164 w 6798686"/>
              <a:gd name="connsiteY1129" fmla="*/ 628576 h 1542374"/>
              <a:gd name="connsiteX1130" fmla="*/ 904856 w 6798686"/>
              <a:gd name="connsiteY1130" fmla="*/ 627519 h 1542374"/>
              <a:gd name="connsiteX1131" fmla="*/ 3841963 w 6798686"/>
              <a:gd name="connsiteY1131" fmla="*/ 625559 h 1542374"/>
              <a:gd name="connsiteX1132" fmla="*/ 3478067 w 6798686"/>
              <a:gd name="connsiteY1132" fmla="*/ 968976 h 1542374"/>
              <a:gd name="connsiteX1133" fmla="*/ 3288040 w 6798686"/>
              <a:gd name="connsiteY1133" fmla="*/ 1125727 h 1542374"/>
              <a:gd name="connsiteX1134" fmla="*/ 2760553 w 6798686"/>
              <a:gd name="connsiteY1134" fmla="*/ 1428183 h 1542374"/>
              <a:gd name="connsiteX1135" fmla="*/ 2217465 w 6798686"/>
              <a:gd name="connsiteY1135" fmla="*/ 1456195 h 1542374"/>
              <a:gd name="connsiteX1136" fmla="*/ 1750880 w 6798686"/>
              <a:gd name="connsiteY1136" fmla="*/ 1200366 h 1542374"/>
              <a:gd name="connsiteX1137" fmla="*/ 1749400 w 6798686"/>
              <a:gd name="connsiteY1137" fmla="*/ 1198983 h 1542374"/>
              <a:gd name="connsiteX1138" fmla="*/ 2171164 w 6798686"/>
              <a:gd name="connsiteY1138" fmla="*/ 1407991 h 1542374"/>
              <a:gd name="connsiteX1139" fmla="*/ 2444533 w 6798686"/>
              <a:gd name="connsiteY1139" fmla="*/ 1433890 h 1542374"/>
              <a:gd name="connsiteX1140" fmla="*/ 2465397 w 6798686"/>
              <a:gd name="connsiteY1140" fmla="*/ 1432449 h 1542374"/>
              <a:gd name="connsiteX1141" fmla="*/ 2705337 w 6798686"/>
              <a:gd name="connsiteY1141" fmla="*/ 1385052 h 1542374"/>
              <a:gd name="connsiteX1142" fmla="*/ 3220087 w 6798686"/>
              <a:gd name="connsiteY1142" fmla="*/ 1110146 h 1542374"/>
              <a:gd name="connsiteX1143" fmla="*/ 3406944 w 6798686"/>
              <a:gd name="connsiteY1143" fmla="*/ 965037 h 1542374"/>
              <a:gd name="connsiteX1144" fmla="*/ 3769207 w 6798686"/>
              <a:gd name="connsiteY1144" fmla="*/ 640314 h 1542374"/>
              <a:gd name="connsiteX1145" fmla="*/ 3841963 w 6798686"/>
              <a:gd name="connsiteY1145" fmla="*/ 625559 h 1542374"/>
              <a:gd name="connsiteX1146" fmla="*/ 935538 w 6798686"/>
              <a:gd name="connsiteY1146" fmla="*/ 625425 h 1542374"/>
              <a:gd name="connsiteX1147" fmla="*/ 961820 w 6798686"/>
              <a:gd name="connsiteY1147" fmla="*/ 642620 h 1542374"/>
              <a:gd name="connsiteX1148" fmla="*/ 940071 w 6798686"/>
              <a:gd name="connsiteY1148" fmla="*/ 642216 h 1542374"/>
              <a:gd name="connsiteX1149" fmla="*/ 913578 w 6798686"/>
              <a:gd name="connsiteY1149" fmla="*/ 627000 h 1542374"/>
              <a:gd name="connsiteX1150" fmla="*/ 935538 w 6798686"/>
              <a:gd name="connsiteY1150" fmla="*/ 625425 h 1542374"/>
              <a:gd name="connsiteX1151" fmla="*/ 966296 w 6798686"/>
              <a:gd name="connsiteY1151" fmla="*/ 622812 h 1542374"/>
              <a:gd name="connsiteX1152" fmla="*/ 993328 w 6798686"/>
              <a:gd name="connsiteY1152" fmla="*/ 642658 h 1542374"/>
              <a:gd name="connsiteX1153" fmla="*/ 970542 w 6798686"/>
              <a:gd name="connsiteY1153" fmla="*/ 642697 h 1542374"/>
              <a:gd name="connsiteX1154" fmla="*/ 943222 w 6798686"/>
              <a:gd name="connsiteY1154" fmla="*/ 624829 h 1542374"/>
              <a:gd name="connsiteX1155" fmla="*/ 966296 w 6798686"/>
              <a:gd name="connsiteY1155" fmla="*/ 622812 h 1542374"/>
              <a:gd name="connsiteX1156" fmla="*/ 545109 w 6798686"/>
              <a:gd name="connsiteY1156" fmla="*/ 622255 h 1542374"/>
              <a:gd name="connsiteX1157" fmla="*/ 554619 w 6798686"/>
              <a:gd name="connsiteY1157" fmla="*/ 622754 h 1542374"/>
              <a:gd name="connsiteX1158" fmla="*/ 548221 w 6798686"/>
              <a:gd name="connsiteY1158" fmla="*/ 624080 h 1542374"/>
              <a:gd name="connsiteX1159" fmla="*/ 537002 w 6798686"/>
              <a:gd name="connsiteY1159" fmla="*/ 624618 h 1542374"/>
              <a:gd name="connsiteX1160" fmla="*/ 545109 w 6798686"/>
              <a:gd name="connsiteY1160" fmla="*/ 622255 h 1542374"/>
              <a:gd name="connsiteX1161" fmla="*/ 696712 w 6798686"/>
              <a:gd name="connsiteY1161" fmla="*/ 619988 h 1542374"/>
              <a:gd name="connsiteX1162" fmla="*/ 708085 w 6798686"/>
              <a:gd name="connsiteY1162" fmla="*/ 622082 h 1542374"/>
              <a:gd name="connsiteX1163" fmla="*/ 706971 w 6798686"/>
              <a:gd name="connsiteY1163" fmla="*/ 622063 h 1542374"/>
              <a:gd name="connsiteX1164" fmla="*/ 690410 w 6798686"/>
              <a:gd name="connsiteY1164" fmla="*/ 620372 h 1542374"/>
              <a:gd name="connsiteX1165" fmla="*/ 696712 w 6798686"/>
              <a:gd name="connsiteY1165" fmla="*/ 619988 h 1542374"/>
              <a:gd name="connsiteX1166" fmla="*/ 997170 w 6798686"/>
              <a:gd name="connsiteY1166" fmla="*/ 619777 h 1542374"/>
              <a:gd name="connsiteX1167" fmla="*/ 1024720 w 6798686"/>
              <a:gd name="connsiteY1167" fmla="*/ 642197 h 1542374"/>
              <a:gd name="connsiteX1168" fmla="*/ 1001051 w 6798686"/>
              <a:gd name="connsiteY1168" fmla="*/ 642581 h 1542374"/>
              <a:gd name="connsiteX1169" fmla="*/ 973212 w 6798686"/>
              <a:gd name="connsiteY1169" fmla="*/ 622159 h 1542374"/>
              <a:gd name="connsiteX1170" fmla="*/ 997170 w 6798686"/>
              <a:gd name="connsiteY1170" fmla="*/ 619777 h 1542374"/>
              <a:gd name="connsiteX1171" fmla="*/ 733887 w 6798686"/>
              <a:gd name="connsiteY1171" fmla="*/ 617971 h 1542374"/>
              <a:gd name="connsiteX1172" fmla="*/ 752388 w 6798686"/>
              <a:gd name="connsiteY1172" fmla="*/ 622793 h 1542374"/>
              <a:gd name="connsiteX1173" fmla="*/ 740477 w 6798686"/>
              <a:gd name="connsiteY1173" fmla="*/ 622601 h 1542374"/>
              <a:gd name="connsiteX1174" fmla="*/ 718940 w 6798686"/>
              <a:gd name="connsiteY1174" fmla="*/ 618720 h 1542374"/>
              <a:gd name="connsiteX1175" fmla="*/ 733887 w 6798686"/>
              <a:gd name="connsiteY1175" fmla="*/ 617971 h 1542374"/>
              <a:gd name="connsiteX1176" fmla="*/ 3725941 w 6798686"/>
              <a:gd name="connsiteY1176" fmla="*/ 617317 h 1542374"/>
              <a:gd name="connsiteX1177" fmla="*/ 3687363 w 6798686"/>
              <a:gd name="connsiteY1177" fmla="*/ 652649 h 1542374"/>
              <a:gd name="connsiteX1178" fmla="*/ 3610861 w 6798686"/>
              <a:gd name="connsiteY1178" fmla="*/ 671054 h 1542374"/>
              <a:gd name="connsiteX1179" fmla="*/ 3657143 w 6798686"/>
              <a:gd name="connsiteY1179" fmla="*/ 630824 h 1542374"/>
              <a:gd name="connsiteX1180" fmla="*/ 3725941 w 6798686"/>
              <a:gd name="connsiteY1180" fmla="*/ 617317 h 1542374"/>
              <a:gd name="connsiteX1181" fmla="*/ 608951 w 6798686"/>
              <a:gd name="connsiteY1181" fmla="*/ 616760 h 1542374"/>
              <a:gd name="connsiteX1182" fmla="*/ 619499 w 6798686"/>
              <a:gd name="connsiteY1182" fmla="*/ 618028 h 1542374"/>
              <a:gd name="connsiteX1183" fmla="*/ 607837 w 6798686"/>
              <a:gd name="connsiteY1183" fmla="*/ 619623 h 1542374"/>
              <a:gd name="connsiteX1184" fmla="*/ 597750 w 6798686"/>
              <a:gd name="connsiteY1184" fmla="*/ 619277 h 1542374"/>
              <a:gd name="connsiteX1185" fmla="*/ 608951 w 6798686"/>
              <a:gd name="connsiteY1185" fmla="*/ 616760 h 1542374"/>
              <a:gd name="connsiteX1186" fmla="*/ 771485 w 6798686"/>
              <a:gd name="connsiteY1186" fmla="*/ 616568 h 1542374"/>
              <a:gd name="connsiteX1187" fmla="*/ 791639 w 6798686"/>
              <a:gd name="connsiteY1187" fmla="*/ 623408 h 1542374"/>
              <a:gd name="connsiteX1188" fmla="*/ 774233 w 6798686"/>
              <a:gd name="connsiteY1188" fmla="*/ 623119 h 1542374"/>
              <a:gd name="connsiteX1189" fmla="*/ 751428 w 6798686"/>
              <a:gd name="connsiteY1189" fmla="*/ 617221 h 1542374"/>
              <a:gd name="connsiteX1190" fmla="*/ 771485 w 6798686"/>
              <a:gd name="connsiteY1190" fmla="*/ 616568 h 1542374"/>
              <a:gd name="connsiteX1191" fmla="*/ 1028274 w 6798686"/>
              <a:gd name="connsiteY1191" fmla="*/ 616414 h 1542374"/>
              <a:gd name="connsiteX1192" fmla="*/ 1056132 w 6798686"/>
              <a:gd name="connsiteY1192" fmla="*/ 641333 h 1542374"/>
              <a:gd name="connsiteX1193" fmla="*/ 1031714 w 6798686"/>
              <a:gd name="connsiteY1193" fmla="*/ 642043 h 1542374"/>
              <a:gd name="connsiteX1194" fmla="*/ 1003548 w 6798686"/>
              <a:gd name="connsiteY1194" fmla="*/ 619123 h 1542374"/>
              <a:gd name="connsiteX1195" fmla="*/ 1028274 w 6798686"/>
              <a:gd name="connsiteY1195" fmla="*/ 616414 h 1542374"/>
              <a:gd name="connsiteX1196" fmla="*/ 674099 w 6798686"/>
              <a:gd name="connsiteY1196" fmla="*/ 615780 h 1542374"/>
              <a:gd name="connsiteX1197" fmla="*/ 674579 w 6798686"/>
              <a:gd name="connsiteY1197" fmla="*/ 615877 h 1542374"/>
              <a:gd name="connsiteX1198" fmla="*/ 672620 w 6798686"/>
              <a:gd name="connsiteY1198" fmla="*/ 615992 h 1542374"/>
              <a:gd name="connsiteX1199" fmla="*/ 674099 w 6798686"/>
              <a:gd name="connsiteY1199" fmla="*/ 615780 h 1542374"/>
              <a:gd name="connsiteX1200" fmla="*/ 808949 w 6798686"/>
              <a:gd name="connsiteY1200" fmla="*/ 615665 h 1542374"/>
              <a:gd name="connsiteX1201" fmla="*/ 828987 w 6798686"/>
              <a:gd name="connsiteY1201" fmla="*/ 624042 h 1542374"/>
              <a:gd name="connsiteX1202" fmla="*/ 826336 w 6798686"/>
              <a:gd name="connsiteY1202" fmla="*/ 624003 h 1542374"/>
              <a:gd name="connsiteX1203" fmla="*/ 808296 w 6798686"/>
              <a:gd name="connsiteY1203" fmla="*/ 623677 h 1542374"/>
              <a:gd name="connsiteX1204" fmla="*/ 786355 w 6798686"/>
              <a:gd name="connsiteY1204" fmla="*/ 616261 h 1542374"/>
              <a:gd name="connsiteX1205" fmla="*/ 791524 w 6798686"/>
              <a:gd name="connsiteY1205" fmla="*/ 616165 h 1542374"/>
              <a:gd name="connsiteX1206" fmla="*/ 808949 w 6798686"/>
              <a:gd name="connsiteY1206" fmla="*/ 615665 h 1542374"/>
              <a:gd name="connsiteX1207" fmla="*/ 3556125 w 6798686"/>
              <a:gd name="connsiteY1207" fmla="*/ 614801 h 1542374"/>
              <a:gd name="connsiteX1208" fmla="*/ 3494148 w 6798686"/>
              <a:gd name="connsiteY1208" fmla="*/ 663599 h 1542374"/>
              <a:gd name="connsiteX1209" fmla="*/ 3417664 w 6798686"/>
              <a:gd name="connsiteY1209" fmla="*/ 684022 h 1542374"/>
              <a:gd name="connsiteX1210" fmla="*/ 3485176 w 6798686"/>
              <a:gd name="connsiteY1210" fmla="*/ 634109 h 1542374"/>
              <a:gd name="connsiteX1211" fmla="*/ 3556125 w 6798686"/>
              <a:gd name="connsiteY1211" fmla="*/ 614801 h 1542374"/>
              <a:gd name="connsiteX1212" fmla="*/ 1754665 w 6798686"/>
              <a:gd name="connsiteY1212" fmla="*/ 614263 h 1542374"/>
              <a:gd name="connsiteX1213" fmla="*/ 1790476 w 6798686"/>
              <a:gd name="connsiteY1213" fmla="*/ 629863 h 1542374"/>
              <a:gd name="connsiteX1214" fmla="*/ 1817488 w 6798686"/>
              <a:gd name="connsiteY1214" fmla="*/ 656126 h 1542374"/>
              <a:gd name="connsiteX1215" fmla="*/ 1824885 w 6798686"/>
              <a:gd name="connsiteY1215" fmla="*/ 663350 h 1542374"/>
              <a:gd name="connsiteX1216" fmla="*/ 1786711 w 6798686"/>
              <a:gd name="connsiteY1216" fmla="*/ 651380 h 1542374"/>
              <a:gd name="connsiteX1217" fmla="*/ 1760236 w 6798686"/>
              <a:gd name="connsiteY1217" fmla="*/ 620737 h 1542374"/>
              <a:gd name="connsiteX1218" fmla="*/ 1754665 w 6798686"/>
              <a:gd name="connsiteY1218" fmla="*/ 614263 h 1542374"/>
              <a:gd name="connsiteX1219" fmla="*/ 842513 w 6798686"/>
              <a:gd name="connsiteY1219" fmla="*/ 613341 h 1542374"/>
              <a:gd name="connsiteX1220" fmla="*/ 863646 w 6798686"/>
              <a:gd name="connsiteY1220" fmla="*/ 623850 h 1542374"/>
              <a:gd name="connsiteX1221" fmla="*/ 842205 w 6798686"/>
              <a:gd name="connsiteY1221" fmla="*/ 624157 h 1542374"/>
              <a:gd name="connsiteX1222" fmla="*/ 820400 w 6798686"/>
              <a:gd name="connsiteY1222" fmla="*/ 615050 h 1542374"/>
              <a:gd name="connsiteX1223" fmla="*/ 842513 w 6798686"/>
              <a:gd name="connsiteY1223" fmla="*/ 613341 h 1542374"/>
              <a:gd name="connsiteX1224" fmla="*/ 1059648 w 6798686"/>
              <a:gd name="connsiteY1224" fmla="*/ 612822 h 1542374"/>
              <a:gd name="connsiteX1225" fmla="*/ 1087678 w 6798686"/>
              <a:gd name="connsiteY1225" fmla="*/ 640141 h 1542374"/>
              <a:gd name="connsiteX1226" fmla="*/ 1062587 w 6798686"/>
              <a:gd name="connsiteY1226" fmla="*/ 641121 h 1542374"/>
              <a:gd name="connsiteX1227" fmla="*/ 1034211 w 6798686"/>
              <a:gd name="connsiteY1227" fmla="*/ 615761 h 1542374"/>
              <a:gd name="connsiteX1228" fmla="*/ 1059648 w 6798686"/>
              <a:gd name="connsiteY1228" fmla="*/ 612822 h 1542374"/>
              <a:gd name="connsiteX1229" fmla="*/ 576636 w 6798686"/>
              <a:gd name="connsiteY1229" fmla="*/ 612745 h 1542374"/>
              <a:gd name="connsiteX1230" fmla="*/ 592044 w 6798686"/>
              <a:gd name="connsiteY1230" fmla="*/ 614724 h 1542374"/>
              <a:gd name="connsiteX1231" fmla="*/ 575349 w 6798686"/>
              <a:gd name="connsiteY1231" fmla="*/ 618355 h 1542374"/>
              <a:gd name="connsiteX1232" fmla="*/ 560479 w 6798686"/>
              <a:gd name="connsiteY1232" fmla="*/ 617663 h 1542374"/>
              <a:gd name="connsiteX1233" fmla="*/ 576636 w 6798686"/>
              <a:gd name="connsiteY1233" fmla="*/ 612745 h 1542374"/>
              <a:gd name="connsiteX1234" fmla="*/ 3370594 w 6798686"/>
              <a:gd name="connsiteY1234" fmla="*/ 612072 h 1542374"/>
              <a:gd name="connsiteX1235" fmla="*/ 3302738 w 6798686"/>
              <a:gd name="connsiteY1235" fmla="*/ 654896 h 1542374"/>
              <a:gd name="connsiteX1236" fmla="*/ 3287310 w 6798686"/>
              <a:gd name="connsiteY1236" fmla="*/ 660237 h 1542374"/>
              <a:gd name="connsiteX1237" fmla="*/ 3252594 w 6798686"/>
              <a:gd name="connsiteY1237" fmla="*/ 672226 h 1542374"/>
              <a:gd name="connsiteX1238" fmla="*/ 3226965 w 6798686"/>
              <a:gd name="connsiteY1238" fmla="*/ 681063 h 1542374"/>
              <a:gd name="connsiteX1239" fmla="*/ 3298357 w 6798686"/>
              <a:gd name="connsiteY1239" fmla="*/ 639354 h 1542374"/>
              <a:gd name="connsiteX1240" fmla="*/ 3339336 w 6798686"/>
              <a:gd name="connsiteY1240" fmla="*/ 623888 h 1542374"/>
              <a:gd name="connsiteX1241" fmla="*/ 3342909 w 6798686"/>
              <a:gd name="connsiteY1241" fmla="*/ 622524 h 1542374"/>
              <a:gd name="connsiteX1242" fmla="*/ 3370594 w 6798686"/>
              <a:gd name="connsiteY1242" fmla="*/ 612072 h 1542374"/>
              <a:gd name="connsiteX1243" fmla="*/ 3919542 w 6798686"/>
              <a:gd name="connsiteY1243" fmla="*/ 611631 h 1542374"/>
              <a:gd name="connsiteX1244" fmla="*/ 3551726 w 6798686"/>
              <a:gd name="connsiteY1244" fmla="*/ 976007 h 1542374"/>
              <a:gd name="connsiteX1245" fmla="*/ 2262748 w 6798686"/>
              <a:gd name="connsiteY1245" fmla="*/ 1508298 h 1542374"/>
              <a:gd name="connsiteX1246" fmla="*/ 1805961 w 6798686"/>
              <a:gd name="connsiteY1246" fmla="*/ 1249991 h 1542374"/>
              <a:gd name="connsiteX1247" fmla="*/ 2216428 w 6798686"/>
              <a:gd name="connsiteY1247" fmla="*/ 1459999 h 1542374"/>
              <a:gd name="connsiteX1248" fmla="*/ 2495118 w 6798686"/>
              <a:gd name="connsiteY1248" fmla="*/ 1487011 h 1542374"/>
              <a:gd name="connsiteX1249" fmla="*/ 2507510 w 6798686"/>
              <a:gd name="connsiteY1249" fmla="*/ 1486108 h 1542374"/>
              <a:gd name="connsiteX1250" fmla="*/ 2761821 w 6798686"/>
              <a:gd name="connsiteY1250" fmla="*/ 1431911 h 1542374"/>
              <a:gd name="connsiteX1251" fmla="*/ 3290441 w 6798686"/>
              <a:gd name="connsiteY1251" fmla="*/ 1128840 h 1542374"/>
              <a:gd name="connsiteX1252" fmla="*/ 3480641 w 6798686"/>
              <a:gd name="connsiteY1252" fmla="*/ 971934 h 1542374"/>
              <a:gd name="connsiteX1253" fmla="*/ 3848783 w 6798686"/>
              <a:gd name="connsiteY1253" fmla="*/ 624253 h 1542374"/>
              <a:gd name="connsiteX1254" fmla="*/ 3919542 w 6798686"/>
              <a:gd name="connsiteY1254" fmla="*/ 611631 h 1542374"/>
              <a:gd name="connsiteX1255" fmla="*/ 1779275 w 6798686"/>
              <a:gd name="connsiteY1255" fmla="*/ 611458 h 1542374"/>
              <a:gd name="connsiteX1256" fmla="*/ 1810610 w 6798686"/>
              <a:gd name="connsiteY1256" fmla="*/ 634282 h 1542374"/>
              <a:gd name="connsiteX1257" fmla="*/ 1802714 w 6798686"/>
              <a:gd name="connsiteY1257" fmla="*/ 630036 h 1542374"/>
              <a:gd name="connsiteX1258" fmla="*/ 1794203 w 6798686"/>
              <a:gd name="connsiteY1258" fmla="*/ 625675 h 1542374"/>
              <a:gd name="connsiteX1259" fmla="*/ 1779275 w 6798686"/>
              <a:gd name="connsiteY1259" fmla="*/ 611458 h 1542374"/>
              <a:gd name="connsiteX1260" fmla="*/ 706741 w 6798686"/>
              <a:gd name="connsiteY1260" fmla="*/ 610805 h 1542374"/>
              <a:gd name="connsiteX1261" fmla="*/ 716366 w 6798686"/>
              <a:gd name="connsiteY1261" fmla="*/ 613341 h 1542374"/>
              <a:gd name="connsiteX1262" fmla="*/ 695963 w 6798686"/>
              <a:gd name="connsiteY1262" fmla="*/ 614512 h 1542374"/>
              <a:gd name="connsiteX1263" fmla="*/ 689891 w 6798686"/>
              <a:gd name="connsiteY1263" fmla="*/ 613398 h 1542374"/>
              <a:gd name="connsiteX1264" fmla="*/ 706741 w 6798686"/>
              <a:gd name="connsiteY1264" fmla="*/ 610805 h 1542374"/>
              <a:gd name="connsiteX1265" fmla="*/ 874231 w 6798686"/>
              <a:gd name="connsiteY1265" fmla="*/ 609882 h 1542374"/>
              <a:gd name="connsiteX1266" fmla="*/ 896287 w 6798686"/>
              <a:gd name="connsiteY1266" fmla="*/ 622582 h 1542374"/>
              <a:gd name="connsiteX1267" fmla="*/ 874059 w 6798686"/>
              <a:gd name="connsiteY1267" fmla="*/ 623561 h 1542374"/>
              <a:gd name="connsiteX1268" fmla="*/ 851696 w 6798686"/>
              <a:gd name="connsiteY1268" fmla="*/ 612457 h 1542374"/>
              <a:gd name="connsiteX1269" fmla="*/ 874231 w 6798686"/>
              <a:gd name="connsiteY1269" fmla="*/ 609882 h 1542374"/>
              <a:gd name="connsiteX1270" fmla="*/ 641035 w 6798686"/>
              <a:gd name="connsiteY1270" fmla="*/ 609421 h 1542374"/>
              <a:gd name="connsiteX1271" fmla="*/ 657423 w 6798686"/>
              <a:gd name="connsiteY1271" fmla="*/ 612610 h 1542374"/>
              <a:gd name="connsiteX1272" fmla="*/ 640555 w 6798686"/>
              <a:gd name="connsiteY1272" fmla="*/ 615050 h 1542374"/>
              <a:gd name="connsiteX1273" fmla="*/ 624455 w 6798686"/>
              <a:gd name="connsiteY1273" fmla="*/ 613244 h 1542374"/>
              <a:gd name="connsiteX1274" fmla="*/ 641035 w 6798686"/>
              <a:gd name="connsiteY1274" fmla="*/ 609421 h 1542374"/>
              <a:gd name="connsiteX1275" fmla="*/ 1091290 w 6798686"/>
              <a:gd name="connsiteY1275" fmla="*/ 609056 h 1542374"/>
              <a:gd name="connsiteX1276" fmla="*/ 1119397 w 6798686"/>
              <a:gd name="connsiteY1276" fmla="*/ 638700 h 1542374"/>
              <a:gd name="connsiteX1277" fmla="*/ 1093673 w 6798686"/>
              <a:gd name="connsiteY1277" fmla="*/ 639872 h 1542374"/>
              <a:gd name="connsiteX1278" fmla="*/ 1065219 w 6798686"/>
              <a:gd name="connsiteY1278" fmla="*/ 612169 h 1542374"/>
              <a:gd name="connsiteX1279" fmla="*/ 1091290 w 6798686"/>
              <a:gd name="connsiteY1279" fmla="*/ 609056 h 1542374"/>
              <a:gd name="connsiteX1280" fmla="*/ 739593 w 6798686"/>
              <a:gd name="connsiteY1280" fmla="*/ 605675 h 1542374"/>
              <a:gd name="connsiteX1281" fmla="*/ 756692 w 6798686"/>
              <a:gd name="connsiteY1281" fmla="*/ 611535 h 1542374"/>
              <a:gd name="connsiteX1282" fmla="*/ 733273 w 6798686"/>
              <a:gd name="connsiteY1282" fmla="*/ 612476 h 1542374"/>
              <a:gd name="connsiteX1283" fmla="*/ 719459 w 6798686"/>
              <a:gd name="connsiteY1283" fmla="*/ 608826 h 1542374"/>
              <a:gd name="connsiteX1284" fmla="*/ 739593 w 6798686"/>
              <a:gd name="connsiteY1284" fmla="*/ 605675 h 1542374"/>
              <a:gd name="connsiteX1285" fmla="*/ 905259 w 6798686"/>
              <a:gd name="connsiteY1285" fmla="*/ 605560 h 1542374"/>
              <a:gd name="connsiteX1286" fmla="*/ 928141 w 6798686"/>
              <a:gd name="connsiteY1286" fmla="*/ 620583 h 1542374"/>
              <a:gd name="connsiteX1287" fmla="*/ 905048 w 6798686"/>
              <a:gd name="connsiteY1287" fmla="*/ 622082 h 1542374"/>
              <a:gd name="connsiteX1288" fmla="*/ 882089 w 6798686"/>
              <a:gd name="connsiteY1288" fmla="*/ 608864 h 1542374"/>
              <a:gd name="connsiteX1289" fmla="*/ 905259 w 6798686"/>
              <a:gd name="connsiteY1289" fmla="*/ 605560 h 1542374"/>
              <a:gd name="connsiteX1290" fmla="*/ 3466693 w 6798686"/>
              <a:gd name="connsiteY1290" fmla="*/ 605329 h 1542374"/>
              <a:gd name="connsiteX1291" fmla="*/ 3404850 w 6798686"/>
              <a:gd name="connsiteY1291" fmla="*/ 649536 h 1542374"/>
              <a:gd name="connsiteX1292" fmla="*/ 3399278 w 6798686"/>
              <a:gd name="connsiteY1292" fmla="*/ 653436 h 1542374"/>
              <a:gd name="connsiteX1293" fmla="*/ 3322872 w 6798686"/>
              <a:gd name="connsiteY1293" fmla="*/ 676933 h 1542374"/>
              <a:gd name="connsiteX1294" fmla="*/ 3329307 w 6798686"/>
              <a:gd name="connsiteY1294" fmla="*/ 672725 h 1542374"/>
              <a:gd name="connsiteX1295" fmla="*/ 3394859 w 6798686"/>
              <a:gd name="connsiteY1295" fmla="*/ 629133 h 1542374"/>
              <a:gd name="connsiteX1296" fmla="*/ 3466693 w 6798686"/>
              <a:gd name="connsiteY1296" fmla="*/ 605329 h 1542374"/>
              <a:gd name="connsiteX1297" fmla="*/ 3799774 w 6798686"/>
              <a:gd name="connsiteY1297" fmla="*/ 605310 h 1542374"/>
              <a:gd name="connsiteX1298" fmla="*/ 3769649 w 6798686"/>
              <a:gd name="connsiteY1298" fmla="*/ 634320 h 1542374"/>
              <a:gd name="connsiteX1299" fmla="*/ 3695528 w 6798686"/>
              <a:gd name="connsiteY1299" fmla="*/ 650766 h 1542374"/>
              <a:gd name="connsiteX1300" fmla="*/ 3733472 w 6798686"/>
              <a:gd name="connsiteY1300" fmla="*/ 615953 h 1542374"/>
              <a:gd name="connsiteX1301" fmla="*/ 3753088 w 6798686"/>
              <a:gd name="connsiteY1301" fmla="*/ 612534 h 1542374"/>
              <a:gd name="connsiteX1302" fmla="*/ 3799774 w 6798686"/>
              <a:gd name="connsiteY1302" fmla="*/ 605310 h 1542374"/>
              <a:gd name="connsiteX1303" fmla="*/ 1123336 w 6798686"/>
              <a:gd name="connsiteY1303" fmla="*/ 605156 h 1542374"/>
              <a:gd name="connsiteX1304" fmla="*/ 1151405 w 6798686"/>
              <a:gd name="connsiteY1304" fmla="*/ 637067 h 1542374"/>
              <a:gd name="connsiteX1305" fmla="*/ 1125026 w 6798686"/>
              <a:gd name="connsiteY1305" fmla="*/ 638412 h 1542374"/>
              <a:gd name="connsiteX1306" fmla="*/ 1096574 w 6798686"/>
              <a:gd name="connsiteY1306" fmla="*/ 608422 h 1542374"/>
              <a:gd name="connsiteX1307" fmla="*/ 1121972 w 6798686"/>
              <a:gd name="connsiteY1307" fmla="*/ 605329 h 1542374"/>
              <a:gd name="connsiteX1308" fmla="*/ 1123336 w 6798686"/>
              <a:gd name="connsiteY1308" fmla="*/ 605156 h 1542374"/>
              <a:gd name="connsiteX1309" fmla="*/ 3298357 w 6798686"/>
              <a:gd name="connsiteY1309" fmla="*/ 604061 h 1542374"/>
              <a:gd name="connsiteX1310" fmla="*/ 3294822 w 6798686"/>
              <a:gd name="connsiteY1310" fmla="*/ 605944 h 1542374"/>
              <a:gd name="connsiteX1311" fmla="*/ 3290057 w 6798686"/>
              <a:gd name="connsiteY1311" fmla="*/ 608038 h 1542374"/>
              <a:gd name="connsiteX1312" fmla="*/ 3292613 w 6798686"/>
              <a:gd name="connsiteY1312" fmla="*/ 606751 h 1542374"/>
              <a:gd name="connsiteX1313" fmla="*/ 3298357 w 6798686"/>
              <a:gd name="connsiteY1313" fmla="*/ 604061 h 1542374"/>
              <a:gd name="connsiteX1314" fmla="*/ 608298 w 6798686"/>
              <a:gd name="connsiteY1314" fmla="*/ 602831 h 1542374"/>
              <a:gd name="connsiteX1315" fmla="*/ 627452 w 6798686"/>
              <a:gd name="connsiteY1315" fmla="*/ 606732 h 1542374"/>
              <a:gd name="connsiteX1316" fmla="*/ 607645 w 6798686"/>
              <a:gd name="connsiteY1316" fmla="*/ 611246 h 1542374"/>
              <a:gd name="connsiteX1317" fmla="*/ 588913 w 6798686"/>
              <a:gd name="connsiteY1317" fmla="*/ 608941 h 1542374"/>
              <a:gd name="connsiteX1318" fmla="*/ 608298 w 6798686"/>
              <a:gd name="connsiteY1318" fmla="*/ 602831 h 1542374"/>
              <a:gd name="connsiteX1319" fmla="*/ 673235 w 6798686"/>
              <a:gd name="connsiteY1319" fmla="*/ 601756 h 1542374"/>
              <a:gd name="connsiteX1320" fmla="*/ 693350 w 6798686"/>
              <a:gd name="connsiteY1320" fmla="*/ 607212 h 1542374"/>
              <a:gd name="connsiteX1321" fmla="*/ 673158 w 6798686"/>
              <a:gd name="connsiteY1321" fmla="*/ 610267 h 1542374"/>
              <a:gd name="connsiteX1322" fmla="*/ 653408 w 6798686"/>
              <a:gd name="connsiteY1322" fmla="*/ 606501 h 1542374"/>
              <a:gd name="connsiteX1323" fmla="*/ 673235 w 6798686"/>
              <a:gd name="connsiteY1323" fmla="*/ 601756 h 1542374"/>
              <a:gd name="connsiteX1324" fmla="*/ 1155497 w 6798686"/>
              <a:gd name="connsiteY1324" fmla="*/ 601256 h 1542374"/>
              <a:gd name="connsiteX1325" fmla="*/ 1183451 w 6798686"/>
              <a:gd name="connsiteY1325" fmla="*/ 635300 h 1542374"/>
              <a:gd name="connsiteX1326" fmla="*/ 1156746 w 6798686"/>
              <a:gd name="connsiteY1326" fmla="*/ 636779 h 1542374"/>
              <a:gd name="connsiteX1327" fmla="*/ 1128388 w 6798686"/>
              <a:gd name="connsiteY1327" fmla="*/ 604541 h 1542374"/>
              <a:gd name="connsiteX1328" fmla="*/ 1155497 w 6798686"/>
              <a:gd name="connsiteY1328" fmla="*/ 601256 h 1542374"/>
              <a:gd name="connsiteX1329" fmla="*/ 936095 w 6798686"/>
              <a:gd name="connsiteY1329" fmla="*/ 600584 h 1542374"/>
              <a:gd name="connsiteX1330" fmla="*/ 959707 w 6798686"/>
              <a:gd name="connsiteY1330" fmla="*/ 617971 h 1542374"/>
              <a:gd name="connsiteX1331" fmla="*/ 935826 w 6798686"/>
              <a:gd name="connsiteY1331" fmla="*/ 619969 h 1542374"/>
              <a:gd name="connsiteX1332" fmla="*/ 912233 w 6798686"/>
              <a:gd name="connsiteY1332" fmla="*/ 604484 h 1542374"/>
              <a:gd name="connsiteX1333" fmla="*/ 936095 w 6798686"/>
              <a:gd name="connsiteY1333" fmla="*/ 600584 h 1542374"/>
              <a:gd name="connsiteX1334" fmla="*/ 772350 w 6798686"/>
              <a:gd name="connsiteY1334" fmla="*/ 600276 h 1542374"/>
              <a:gd name="connsiteX1335" fmla="*/ 796692 w 6798686"/>
              <a:gd name="connsiteY1335" fmla="*/ 610516 h 1542374"/>
              <a:gd name="connsiteX1336" fmla="*/ 791447 w 6798686"/>
              <a:gd name="connsiteY1336" fmla="*/ 610670 h 1542374"/>
              <a:gd name="connsiteX1337" fmla="*/ 771063 w 6798686"/>
              <a:gd name="connsiteY1337" fmla="*/ 611074 h 1542374"/>
              <a:gd name="connsiteX1338" fmla="*/ 750256 w 6798686"/>
              <a:gd name="connsiteY1338" fmla="*/ 603965 h 1542374"/>
              <a:gd name="connsiteX1339" fmla="*/ 757134 w 6798686"/>
              <a:gd name="connsiteY1339" fmla="*/ 602889 h 1542374"/>
              <a:gd name="connsiteX1340" fmla="*/ 772350 w 6798686"/>
              <a:gd name="connsiteY1340" fmla="*/ 600276 h 1542374"/>
              <a:gd name="connsiteX1341" fmla="*/ 1704637 w 6798686"/>
              <a:gd name="connsiteY1341" fmla="*/ 598201 h 1542374"/>
              <a:gd name="connsiteX1342" fmla="*/ 1743714 w 6798686"/>
              <a:gd name="connsiteY1342" fmla="*/ 610228 h 1542374"/>
              <a:gd name="connsiteX1343" fmla="*/ 1755933 w 6798686"/>
              <a:gd name="connsiteY1343" fmla="*/ 624445 h 1542374"/>
              <a:gd name="connsiteX1344" fmla="*/ 1776932 w 6798686"/>
              <a:gd name="connsiteY1344" fmla="*/ 648787 h 1542374"/>
              <a:gd name="connsiteX1345" fmla="*/ 1735280 w 6798686"/>
              <a:gd name="connsiteY1345" fmla="*/ 639565 h 1542374"/>
              <a:gd name="connsiteX1346" fmla="*/ 1704637 w 6798686"/>
              <a:gd name="connsiteY1346" fmla="*/ 598201 h 1542374"/>
              <a:gd name="connsiteX1347" fmla="*/ 1187946 w 6798686"/>
              <a:gd name="connsiteY1347" fmla="*/ 597394 h 1542374"/>
              <a:gd name="connsiteX1348" fmla="*/ 1215708 w 6798686"/>
              <a:gd name="connsiteY1348" fmla="*/ 633494 h 1542374"/>
              <a:gd name="connsiteX1349" fmla="*/ 1188542 w 6798686"/>
              <a:gd name="connsiteY1349" fmla="*/ 635031 h 1542374"/>
              <a:gd name="connsiteX1350" fmla="*/ 1160338 w 6798686"/>
              <a:gd name="connsiteY1350" fmla="*/ 600680 h 1542374"/>
              <a:gd name="connsiteX1351" fmla="*/ 1187946 w 6798686"/>
              <a:gd name="connsiteY1351" fmla="*/ 597394 h 1542374"/>
              <a:gd name="connsiteX1352" fmla="*/ 3360182 w 6798686"/>
              <a:gd name="connsiteY1352" fmla="*/ 596664 h 1542374"/>
              <a:gd name="connsiteX1353" fmla="*/ 3299317 w 6798686"/>
              <a:gd name="connsiteY1353" fmla="*/ 633206 h 1542374"/>
              <a:gd name="connsiteX1354" fmla="*/ 3232152 w 6798686"/>
              <a:gd name="connsiteY1354" fmla="*/ 658374 h 1542374"/>
              <a:gd name="connsiteX1355" fmla="*/ 3295667 w 6798686"/>
              <a:gd name="connsiteY1355" fmla="*/ 623043 h 1542374"/>
              <a:gd name="connsiteX1356" fmla="*/ 3360182 w 6798686"/>
              <a:gd name="connsiteY1356" fmla="*/ 596664 h 1542374"/>
              <a:gd name="connsiteX1357" fmla="*/ 3870800 w 6798686"/>
              <a:gd name="connsiteY1357" fmla="*/ 596472 h 1542374"/>
              <a:gd name="connsiteX1358" fmla="*/ 3849148 w 6798686"/>
              <a:gd name="connsiteY1358" fmla="*/ 618316 h 1542374"/>
              <a:gd name="connsiteX1359" fmla="*/ 3777084 w 6798686"/>
              <a:gd name="connsiteY1359" fmla="*/ 632745 h 1542374"/>
              <a:gd name="connsiteX1360" fmla="*/ 3806498 w 6798686"/>
              <a:gd name="connsiteY1360" fmla="*/ 604388 h 1542374"/>
              <a:gd name="connsiteX1361" fmla="*/ 3870800 w 6798686"/>
              <a:gd name="connsiteY1361" fmla="*/ 596472 h 1542374"/>
              <a:gd name="connsiteX1362" fmla="*/ 3634338 w 6798686"/>
              <a:gd name="connsiteY1362" fmla="*/ 595588 h 1542374"/>
              <a:gd name="connsiteX1363" fmla="*/ 3577836 w 6798686"/>
              <a:gd name="connsiteY1363" fmla="*/ 642793 h 1542374"/>
              <a:gd name="connsiteX1364" fmla="*/ 3504733 w 6798686"/>
              <a:gd name="connsiteY1364" fmla="*/ 660871 h 1542374"/>
              <a:gd name="connsiteX1365" fmla="*/ 3563714 w 6798686"/>
              <a:gd name="connsiteY1365" fmla="*/ 614339 h 1542374"/>
              <a:gd name="connsiteX1366" fmla="*/ 3566481 w 6798686"/>
              <a:gd name="connsiteY1366" fmla="*/ 612111 h 1542374"/>
              <a:gd name="connsiteX1367" fmla="*/ 3634338 w 6798686"/>
              <a:gd name="connsiteY1367" fmla="*/ 595588 h 1542374"/>
              <a:gd name="connsiteX1368" fmla="*/ 966968 w 6798686"/>
              <a:gd name="connsiteY1368" fmla="*/ 595101 h 1542374"/>
              <a:gd name="connsiteX1369" fmla="*/ 991233 w 6798686"/>
              <a:gd name="connsiteY1369" fmla="*/ 614935 h 1542374"/>
              <a:gd name="connsiteX1370" fmla="*/ 966661 w 6798686"/>
              <a:gd name="connsiteY1370" fmla="*/ 617337 h 1542374"/>
              <a:gd name="connsiteX1371" fmla="*/ 942416 w 6798686"/>
              <a:gd name="connsiteY1371" fmla="*/ 599489 h 1542374"/>
              <a:gd name="connsiteX1372" fmla="*/ 966968 w 6798686"/>
              <a:gd name="connsiteY1372" fmla="*/ 595101 h 1542374"/>
              <a:gd name="connsiteX1373" fmla="*/ 803973 w 6798686"/>
              <a:gd name="connsiteY1373" fmla="*/ 594094 h 1542374"/>
              <a:gd name="connsiteX1374" fmla="*/ 833002 w 6798686"/>
              <a:gd name="connsiteY1374" fmla="*/ 608614 h 1542374"/>
              <a:gd name="connsiteX1375" fmla="*/ 808680 w 6798686"/>
              <a:gd name="connsiteY1375" fmla="*/ 610151 h 1542374"/>
              <a:gd name="connsiteX1376" fmla="*/ 781303 w 6798686"/>
              <a:gd name="connsiteY1376" fmla="*/ 598643 h 1542374"/>
              <a:gd name="connsiteX1377" fmla="*/ 803973 w 6798686"/>
              <a:gd name="connsiteY1377" fmla="*/ 594094 h 1542374"/>
              <a:gd name="connsiteX1378" fmla="*/ 705550 w 6798686"/>
              <a:gd name="connsiteY1378" fmla="*/ 593838 h 1542374"/>
              <a:gd name="connsiteX1379" fmla="*/ 728335 w 6798686"/>
              <a:gd name="connsiteY1379" fmla="*/ 601775 h 1542374"/>
              <a:gd name="connsiteX1380" fmla="*/ 705972 w 6798686"/>
              <a:gd name="connsiteY1380" fmla="*/ 605271 h 1542374"/>
              <a:gd name="connsiteX1381" fmla="*/ 683590 w 6798686"/>
              <a:gd name="connsiteY1381" fmla="*/ 599258 h 1542374"/>
              <a:gd name="connsiteX1382" fmla="*/ 705550 w 6798686"/>
              <a:gd name="connsiteY1382" fmla="*/ 593838 h 1542374"/>
              <a:gd name="connsiteX1383" fmla="*/ 1220645 w 6798686"/>
              <a:gd name="connsiteY1383" fmla="*/ 593617 h 1542374"/>
              <a:gd name="connsiteX1384" fmla="*/ 1248176 w 6798686"/>
              <a:gd name="connsiteY1384" fmla="*/ 631650 h 1542374"/>
              <a:gd name="connsiteX1385" fmla="*/ 1220568 w 6798686"/>
              <a:gd name="connsiteY1385" fmla="*/ 633206 h 1542374"/>
              <a:gd name="connsiteX1386" fmla="*/ 1192596 w 6798686"/>
              <a:gd name="connsiteY1386" fmla="*/ 596857 h 1542374"/>
              <a:gd name="connsiteX1387" fmla="*/ 1220645 w 6798686"/>
              <a:gd name="connsiteY1387" fmla="*/ 593617 h 1542374"/>
              <a:gd name="connsiteX1388" fmla="*/ 639998 w 6798686"/>
              <a:gd name="connsiteY1388" fmla="*/ 592524 h 1542374"/>
              <a:gd name="connsiteX1389" fmla="*/ 661900 w 6798686"/>
              <a:gd name="connsiteY1389" fmla="*/ 598643 h 1542374"/>
              <a:gd name="connsiteX1390" fmla="*/ 639902 w 6798686"/>
              <a:gd name="connsiteY1390" fmla="*/ 603850 h 1542374"/>
              <a:gd name="connsiteX1391" fmla="*/ 618442 w 6798686"/>
              <a:gd name="connsiteY1391" fmla="*/ 599565 h 1542374"/>
              <a:gd name="connsiteX1392" fmla="*/ 639998 w 6798686"/>
              <a:gd name="connsiteY1392" fmla="*/ 592524 h 1542374"/>
              <a:gd name="connsiteX1393" fmla="*/ 3343505 w 6798686"/>
              <a:gd name="connsiteY1393" fmla="*/ 590246 h 1542374"/>
              <a:gd name="connsiteX1394" fmla="*/ 3296512 w 6798686"/>
              <a:gd name="connsiteY1394" fmla="*/ 616952 h 1542374"/>
              <a:gd name="connsiteX1395" fmla="*/ 3245389 w 6798686"/>
              <a:gd name="connsiteY1395" fmla="*/ 637663 h 1542374"/>
              <a:gd name="connsiteX1396" fmla="*/ 3293880 w 6798686"/>
              <a:gd name="connsiteY1396" fmla="*/ 612072 h 1542374"/>
              <a:gd name="connsiteX1397" fmla="*/ 3343505 w 6798686"/>
              <a:gd name="connsiteY1397" fmla="*/ 590246 h 1542374"/>
              <a:gd name="connsiteX1398" fmla="*/ 1253652 w 6798686"/>
              <a:gd name="connsiteY1398" fmla="*/ 590015 h 1542374"/>
              <a:gd name="connsiteX1399" fmla="*/ 1280875 w 6798686"/>
              <a:gd name="connsiteY1399" fmla="*/ 629844 h 1542374"/>
              <a:gd name="connsiteX1400" fmla="*/ 1252845 w 6798686"/>
              <a:gd name="connsiteY1400" fmla="*/ 631381 h 1542374"/>
              <a:gd name="connsiteX1401" fmla="*/ 1225141 w 6798686"/>
              <a:gd name="connsiteY1401" fmla="*/ 593118 h 1542374"/>
              <a:gd name="connsiteX1402" fmla="*/ 1253652 w 6798686"/>
              <a:gd name="connsiteY1402" fmla="*/ 590015 h 1542374"/>
              <a:gd name="connsiteX1403" fmla="*/ 3940579 w 6798686"/>
              <a:gd name="connsiteY1403" fmla="*/ 589500 h 1542374"/>
              <a:gd name="connsiteX1404" fmla="*/ 3926151 w 6798686"/>
              <a:gd name="connsiteY1404" fmla="*/ 604695 h 1542374"/>
              <a:gd name="connsiteX1405" fmla="*/ 3855969 w 6798686"/>
              <a:gd name="connsiteY1405" fmla="*/ 617029 h 1542374"/>
              <a:gd name="connsiteX1406" fmla="*/ 3877006 w 6798686"/>
              <a:gd name="connsiteY1406" fmla="*/ 595800 h 1542374"/>
              <a:gd name="connsiteX1407" fmla="*/ 3940579 w 6798686"/>
              <a:gd name="connsiteY1407" fmla="*/ 589500 h 1542374"/>
              <a:gd name="connsiteX1408" fmla="*/ 997977 w 6798686"/>
              <a:gd name="connsiteY1408" fmla="*/ 589220 h 1542374"/>
              <a:gd name="connsiteX1409" fmla="*/ 1022876 w 6798686"/>
              <a:gd name="connsiteY1409" fmla="*/ 611573 h 1542374"/>
              <a:gd name="connsiteX1410" fmla="*/ 997612 w 6798686"/>
              <a:gd name="connsiteY1410" fmla="*/ 614282 h 1542374"/>
              <a:gd name="connsiteX1411" fmla="*/ 972809 w 6798686"/>
              <a:gd name="connsiteY1411" fmla="*/ 594015 h 1542374"/>
              <a:gd name="connsiteX1412" fmla="*/ 997977 w 6798686"/>
              <a:gd name="connsiteY1412" fmla="*/ 589220 h 1542374"/>
              <a:gd name="connsiteX1413" fmla="*/ 835039 w 6798686"/>
              <a:gd name="connsiteY1413" fmla="*/ 587170 h 1542374"/>
              <a:gd name="connsiteX1414" fmla="*/ 866297 w 6798686"/>
              <a:gd name="connsiteY1414" fmla="*/ 605291 h 1542374"/>
              <a:gd name="connsiteX1415" fmla="*/ 842359 w 6798686"/>
              <a:gd name="connsiteY1415" fmla="*/ 607807 h 1542374"/>
              <a:gd name="connsiteX1416" fmla="*/ 811600 w 6798686"/>
              <a:gd name="connsiteY1416" fmla="*/ 592453 h 1542374"/>
              <a:gd name="connsiteX1417" fmla="*/ 835039 w 6798686"/>
              <a:gd name="connsiteY1417" fmla="*/ 587170 h 1542374"/>
              <a:gd name="connsiteX1418" fmla="*/ 737788 w 6798686"/>
              <a:gd name="connsiteY1418" fmla="*/ 585566 h 1542374"/>
              <a:gd name="connsiteX1419" fmla="*/ 762859 w 6798686"/>
              <a:gd name="connsiteY1419" fmla="*/ 596261 h 1542374"/>
              <a:gd name="connsiteX1420" fmla="*/ 756250 w 6798686"/>
              <a:gd name="connsiteY1420" fmla="*/ 597356 h 1542374"/>
              <a:gd name="connsiteX1421" fmla="*/ 738978 w 6798686"/>
              <a:gd name="connsiteY1421" fmla="*/ 600103 h 1542374"/>
              <a:gd name="connsiteX1422" fmla="*/ 714483 w 6798686"/>
              <a:gd name="connsiteY1422" fmla="*/ 591608 h 1542374"/>
              <a:gd name="connsiteX1423" fmla="*/ 722571 w 6798686"/>
              <a:gd name="connsiteY1423" fmla="*/ 589577 h 1542374"/>
              <a:gd name="connsiteX1424" fmla="*/ 737788 w 6798686"/>
              <a:gd name="connsiteY1424" fmla="*/ 585566 h 1542374"/>
              <a:gd name="connsiteX1425" fmla="*/ 1029235 w 6798686"/>
              <a:gd name="connsiteY1425" fmla="*/ 583047 h 1542374"/>
              <a:gd name="connsiteX1426" fmla="*/ 1054672 w 6798686"/>
              <a:gd name="connsiteY1426" fmla="*/ 607961 h 1542374"/>
              <a:gd name="connsiteX1427" fmla="*/ 1028793 w 6798686"/>
              <a:gd name="connsiteY1427" fmla="*/ 610920 h 1542374"/>
              <a:gd name="connsiteX1428" fmla="*/ 1003452 w 6798686"/>
              <a:gd name="connsiteY1428" fmla="*/ 588153 h 1542374"/>
              <a:gd name="connsiteX1429" fmla="*/ 1029235 w 6798686"/>
              <a:gd name="connsiteY1429" fmla="*/ 583047 h 1542374"/>
              <a:gd name="connsiteX1430" fmla="*/ 671775 w 6798686"/>
              <a:gd name="connsiteY1430" fmla="*/ 581840 h 1542374"/>
              <a:gd name="connsiteX1431" fmla="*/ 695809 w 6798686"/>
              <a:gd name="connsiteY1431" fmla="*/ 590407 h 1542374"/>
              <a:gd name="connsiteX1432" fmla="*/ 672274 w 6798686"/>
              <a:gd name="connsiteY1432" fmla="*/ 596165 h 1542374"/>
              <a:gd name="connsiteX1433" fmla="*/ 648739 w 6798686"/>
              <a:gd name="connsiteY1433" fmla="*/ 589633 h 1542374"/>
              <a:gd name="connsiteX1434" fmla="*/ 671775 w 6798686"/>
              <a:gd name="connsiteY1434" fmla="*/ 581840 h 1542374"/>
              <a:gd name="connsiteX1435" fmla="*/ 3708632 w 6798686"/>
              <a:gd name="connsiteY1435" fmla="*/ 579873 h 1542374"/>
              <a:gd name="connsiteX1436" fmla="*/ 3657489 w 6798686"/>
              <a:gd name="connsiteY1436" fmla="*/ 624964 h 1542374"/>
              <a:gd name="connsiteX1437" fmla="*/ 3587192 w 6798686"/>
              <a:gd name="connsiteY1437" fmla="*/ 640603 h 1542374"/>
              <a:gd name="connsiteX1438" fmla="*/ 3641831 w 6798686"/>
              <a:gd name="connsiteY1438" fmla="*/ 594893 h 1542374"/>
              <a:gd name="connsiteX1439" fmla="*/ 3643445 w 6798686"/>
              <a:gd name="connsiteY1439" fmla="*/ 593519 h 1542374"/>
              <a:gd name="connsiteX1440" fmla="*/ 3708632 w 6798686"/>
              <a:gd name="connsiteY1440" fmla="*/ 579873 h 1542374"/>
              <a:gd name="connsiteX1441" fmla="*/ 865990 w 6798686"/>
              <a:gd name="connsiteY1441" fmla="*/ 579675 h 1542374"/>
              <a:gd name="connsiteX1442" fmla="*/ 898343 w 6798686"/>
              <a:gd name="connsiteY1442" fmla="*/ 601006 h 1542374"/>
              <a:gd name="connsiteX1443" fmla="*/ 874213 w 6798686"/>
              <a:gd name="connsiteY1443" fmla="*/ 604311 h 1542374"/>
              <a:gd name="connsiteX1444" fmla="*/ 841840 w 6798686"/>
              <a:gd name="connsiteY1444" fmla="*/ 585564 h 1542374"/>
              <a:gd name="connsiteX1445" fmla="*/ 865990 w 6798686"/>
              <a:gd name="connsiteY1445" fmla="*/ 579675 h 1542374"/>
              <a:gd name="connsiteX1446" fmla="*/ 3549459 w 6798686"/>
              <a:gd name="connsiteY1446" fmla="*/ 579537 h 1542374"/>
              <a:gd name="connsiteX1447" fmla="*/ 3485656 w 6798686"/>
              <a:gd name="connsiteY1447" fmla="*/ 628153 h 1542374"/>
              <a:gd name="connsiteX1448" fmla="*/ 3413015 w 6798686"/>
              <a:gd name="connsiteY1448" fmla="*/ 649306 h 1542374"/>
              <a:gd name="connsiteX1449" fmla="*/ 3480679 w 6798686"/>
              <a:gd name="connsiteY1449" fmla="*/ 600833 h 1542374"/>
              <a:gd name="connsiteX1450" fmla="*/ 3549459 w 6798686"/>
              <a:gd name="connsiteY1450" fmla="*/ 579537 h 1542374"/>
              <a:gd name="connsiteX1451" fmla="*/ 3461506 w 6798686"/>
              <a:gd name="connsiteY1451" fmla="*/ 578173 h 1542374"/>
              <a:gd name="connsiteX1452" fmla="*/ 3395513 w 6798686"/>
              <a:gd name="connsiteY1452" fmla="*/ 623100 h 1542374"/>
              <a:gd name="connsiteX1453" fmla="*/ 3322660 w 6798686"/>
              <a:gd name="connsiteY1453" fmla="*/ 648018 h 1542374"/>
              <a:gd name="connsiteX1454" fmla="*/ 3391805 w 6798686"/>
              <a:gd name="connsiteY1454" fmla="*/ 604080 h 1542374"/>
              <a:gd name="connsiteX1455" fmla="*/ 3461506 w 6798686"/>
              <a:gd name="connsiteY1455" fmla="*/ 578173 h 1542374"/>
              <a:gd name="connsiteX1456" fmla="*/ 1060762 w 6798686"/>
              <a:gd name="connsiteY1456" fmla="*/ 576686 h 1542374"/>
              <a:gd name="connsiteX1457" fmla="*/ 1086660 w 6798686"/>
              <a:gd name="connsiteY1457" fmla="*/ 604157 h 1542374"/>
              <a:gd name="connsiteX1458" fmla="*/ 1060243 w 6798686"/>
              <a:gd name="connsiteY1458" fmla="*/ 607308 h 1542374"/>
              <a:gd name="connsiteX1459" fmla="*/ 1034403 w 6798686"/>
              <a:gd name="connsiteY1459" fmla="*/ 582009 h 1542374"/>
              <a:gd name="connsiteX1460" fmla="*/ 1060762 w 6798686"/>
              <a:gd name="connsiteY1460" fmla="*/ 576686 h 1542374"/>
              <a:gd name="connsiteX1461" fmla="*/ 769161 w 6798686"/>
              <a:gd name="connsiteY1461" fmla="*/ 576524 h 1542374"/>
              <a:gd name="connsiteX1462" fmla="*/ 795942 w 6798686"/>
              <a:gd name="connsiteY1462" fmla="*/ 590052 h 1542374"/>
              <a:gd name="connsiteX1463" fmla="*/ 771889 w 6798686"/>
              <a:gd name="connsiteY1463" fmla="*/ 594684 h 1542374"/>
              <a:gd name="connsiteX1464" fmla="*/ 745472 w 6798686"/>
              <a:gd name="connsiteY1464" fmla="*/ 583450 h 1542374"/>
              <a:gd name="connsiteX1465" fmla="*/ 769161 w 6798686"/>
              <a:gd name="connsiteY1465" fmla="*/ 576524 h 1542374"/>
              <a:gd name="connsiteX1466" fmla="*/ 1447232 w 6798686"/>
              <a:gd name="connsiteY1466" fmla="*/ 575923 h 1542374"/>
              <a:gd name="connsiteX1467" fmla="*/ 1695895 w 6798686"/>
              <a:gd name="connsiteY1467" fmla="*/ 595973 h 1542374"/>
              <a:gd name="connsiteX1468" fmla="*/ 1726865 w 6798686"/>
              <a:gd name="connsiteY1468" fmla="*/ 638028 h 1542374"/>
              <a:gd name="connsiteX1469" fmla="*/ 1492419 w 6798686"/>
              <a:gd name="connsiteY1469" fmla="*/ 622601 h 1542374"/>
              <a:gd name="connsiteX1470" fmla="*/ 1285390 w 6798686"/>
              <a:gd name="connsiteY1470" fmla="*/ 629594 h 1542374"/>
              <a:gd name="connsiteX1471" fmla="*/ 1257993 w 6798686"/>
              <a:gd name="connsiteY1471" fmla="*/ 589554 h 1542374"/>
              <a:gd name="connsiteX1472" fmla="*/ 1447232 w 6798686"/>
              <a:gd name="connsiteY1472" fmla="*/ 575923 h 1542374"/>
              <a:gd name="connsiteX1473" fmla="*/ 1719776 w 6798686"/>
              <a:gd name="connsiteY1473" fmla="*/ 574275 h 1542374"/>
              <a:gd name="connsiteX1474" fmla="*/ 1743541 w 6798686"/>
              <a:gd name="connsiteY1474" fmla="*/ 587840 h 1542374"/>
              <a:gd name="connsiteX1475" fmla="*/ 1749247 w 6798686"/>
              <a:gd name="connsiteY1475" fmla="*/ 591443 h 1542374"/>
              <a:gd name="connsiteX1476" fmla="*/ 1778238 w 6798686"/>
              <a:gd name="connsiteY1476" fmla="*/ 618163 h 1542374"/>
              <a:gd name="connsiteX1477" fmla="*/ 1747345 w 6798686"/>
              <a:gd name="connsiteY1477" fmla="*/ 605771 h 1542374"/>
              <a:gd name="connsiteX1478" fmla="*/ 1719776 w 6798686"/>
              <a:gd name="connsiteY1478" fmla="*/ 574275 h 1542374"/>
              <a:gd name="connsiteX1479" fmla="*/ 897094 w 6798686"/>
              <a:gd name="connsiteY1479" fmla="*/ 571741 h 1542374"/>
              <a:gd name="connsiteX1480" fmla="*/ 929928 w 6798686"/>
              <a:gd name="connsiteY1480" fmla="*/ 596030 h 1542374"/>
              <a:gd name="connsiteX1481" fmla="*/ 905355 w 6798686"/>
              <a:gd name="connsiteY1481" fmla="*/ 599969 h 1542374"/>
              <a:gd name="connsiteX1482" fmla="*/ 872215 w 6798686"/>
              <a:gd name="connsiteY1482" fmla="*/ 578127 h 1542374"/>
              <a:gd name="connsiteX1483" fmla="*/ 897094 w 6798686"/>
              <a:gd name="connsiteY1483" fmla="*/ 571741 h 1542374"/>
              <a:gd name="connsiteX1484" fmla="*/ 703475 w 6798686"/>
              <a:gd name="connsiteY1484" fmla="*/ 570709 h 1542374"/>
              <a:gd name="connsiteX1485" fmla="*/ 729372 w 6798686"/>
              <a:gd name="connsiteY1485" fmla="*/ 581948 h 1542374"/>
              <a:gd name="connsiteX1486" fmla="*/ 721188 w 6798686"/>
              <a:gd name="connsiteY1486" fmla="*/ 584073 h 1542374"/>
              <a:gd name="connsiteX1487" fmla="*/ 704742 w 6798686"/>
              <a:gd name="connsiteY1487" fmla="*/ 588188 h 1542374"/>
              <a:gd name="connsiteX1488" fmla="*/ 679421 w 6798686"/>
              <a:gd name="connsiteY1488" fmla="*/ 579204 h 1542374"/>
              <a:gd name="connsiteX1489" fmla="*/ 688028 w 6798686"/>
              <a:gd name="connsiteY1489" fmla="*/ 576248 h 1542374"/>
              <a:gd name="connsiteX1490" fmla="*/ 703475 w 6798686"/>
              <a:gd name="connsiteY1490" fmla="*/ 570709 h 1542374"/>
              <a:gd name="connsiteX1491" fmla="*/ 1092750 w 6798686"/>
              <a:gd name="connsiteY1491" fmla="*/ 570202 h 1542374"/>
              <a:gd name="connsiteX1492" fmla="*/ 1119032 w 6798686"/>
              <a:gd name="connsiteY1492" fmla="*/ 600238 h 1542374"/>
              <a:gd name="connsiteX1493" fmla="*/ 1091943 w 6798686"/>
              <a:gd name="connsiteY1493" fmla="*/ 603523 h 1542374"/>
              <a:gd name="connsiteX1494" fmla="*/ 1065700 w 6798686"/>
              <a:gd name="connsiteY1494" fmla="*/ 575683 h 1542374"/>
              <a:gd name="connsiteX1495" fmla="*/ 1070406 w 6798686"/>
              <a:gd name="connsiteY1495" fmla="*/ 574730 h 1542374"/>
              <a:gd name="connsiteX1496" fmla="*/ 1092750 w 6798686"/>
              <a:gd name="connsiteY1496" fmla="*/ 570202 h 1542374"/>
              <a:gd name="connsiteX1497" fmla="*/ 3779601 w 6798686"/>
              <a:gd name="connsiteY1497" fmla="*/ 567589 h 1542374"/>
              <a:gd name="connsiteX1498" fmla="*/ 3733722 w 6798686"/>
              <a:gd name="connsiteY1498" fmla="*/ 610151 h 1542374"/>
              <a:gd name="connsiteX1499" fmla="*/ 3665827 w 6798686"/>
              <a:gd name="connsiteY1499" fmla="*/ 623235 h 1542374"/>
              <a:gd name="connsiteX1500" fmla="*/ 3716662 w 6798686"/>
              <a:gd name="connsiteY1500" fmla="*/ 578340 h 1542374"/>
              <a:gd name="connsiteX1501" fmla="*/ 3779601 w 6798686"/>
              <a:gd name="connsiteY1501" fmla="*/ 567589 h 1542374"/>
              <a:gd name="connsiteX1502" fmla="*/ 800150 w 6798686"/>
              <a:gd name="connsiteY1502" fmla="*/ 566799 h 1542374"/>
              <a:gd name="connsiteX1503" fmla="*/ 827988 w 6798686"/>
              <a:gd name="connsiteY1503" fmla="*/ 583066 h 1542374"/>
              <a:gd name="connsiteX1504" fmla="*/ 803646 w 6798686"/>
              <a:gd name="connsiteY1504" fmla="*/ 588455 h 1542374"/>
              <a:gd name="connsiteX1505" fmla="*/ 775923 w 6798686"/>
              <a:gd name="connsiteY1505" fmla="*/ 574469 h 1542374"/>
              <a:gd name="connsiteX1506" fmla="*/ 800150 w 6798686"/>
              <a:gd name="connsiteY1506" fmla="*/ 566799 h 1542374"/>
              <a:gd name="connsiteX1507" fmla="*/ 1124892 w 6798686"/>
              <a:gd name="connsiteY1507" fmla="*/ 563758 h 1542374"/>
              <a:gd name="connsiteX1508" fmla="*/ 1151443 w 6798686"/>
              <a:gd name="connsiteY1508" fmla="*/ 596299 h 1542374"/>
              <a:gd name="connsiteX1509" fmla="*/ 1124066 w 6798686"/>
              <a:gd name="connsiteY1509" fmla="*/ 599623 h 1542374"/>
              <a:gd name="connsiteX1510" fmla="*/ 1097476 w 6798686"/>
              <a:gd name="connsiteY1510" fmla="*/ 569249 h 1542374"/>
              <a:gd name="connsiteX1511" fmla="*/ 1124892 w 6798686"/>
              <a:gd name="connsiteY1511" fmla="*/ 563758 h 1542374"/>
              <a:gd name="connsiteX1512" fmla="*/ 928410 w 6798686"/>
              <a:gd name="connsiteY1512" fmla="*/ 563477 h 1542374"/>
              <a:gd name="connsiteX1513" fmla="*/ 961359 w 6798686"/>
              <a:gd name="connsiteY1513" fmla="*/ 590520 h 1542374"/>
              <a:gd name="connsiteX1514" fmla="*/ 936267 w 6798686"/>
              <a:gd name="connsiteY1514" fmla="*/ 594962 h 1542374"/>
              <a:gd name="connsiteX1515" fmla="*/ 902839 w 6798686"/>
              <a:gd name="connsiteY1515" fmla="*/ 570242 h 1542374"/>
              <a:gd name="connsiteX1516" fmla="*/ 928410 w 6798686"/>
              <a:gd name="connsiteY1516" fmla="*/ 563477 h 1542374"/>
              <a:gd name="connsiteX1517" fmla="*/ 734502 w 6798686"/>
              <a:gd name="connsiteY1517" fmla="*/ 558818 h 1542374"/>
              <a:gd name="connsiteX1518" fmla="*/ 761822 w 6798686"/>
              <a:gd name="connsiteY1518" fmla="*/ 572805 h 1542374"/>
              <a:gd name="connsiteX1519" fmla="*/ 737134 w 6798686"/>
              <a:gd name="connsiteY1519" fmla="*/ 579863 h 1542374"/>
              <a:gd name="connsiteX1520" fmla="*/ 710199 w 6798686"/>
              <a:gd name="connsiteY1520" fmla="*/ 568209 h 1542374"/>
              <a:gd name="connsiteX1521" fmla="*/ 734502 w 6798686"/>
              <a:gd name="connsiteY1521" fmla="*/ 558818 h 1542374"/>
              <a:gd name="connsiteX1522" fmla="*/ 3847630 w 6798686"/>
              <a:gd name="connsiteY1522" fmla="*/ 558817 h 1542374"/>
              <a:gd name="connsiteX1523" fmla="*/ 3806671 w 6798686"/>
              <a:gd name="connsiteY1523" fmla="*/ 598624 h 1542374"/>
              <a:gd name="connsiteX1524" fmla="*/ 3752127 w 6798686"/>
              <a:gd name="connsiteY1524" fmla="*/ 606943 h 1542374"/>
              <a:gd name="connsiteX1525" fmla="*/ 3741196 w 6798686"/>
              <a:gd name="connsiteY1525" fmla="*/ 608845 h 1542374"/>
              <a:gd name="connsiteX1526" fmla="*/ 3786747 w 6798686"/>
              <a:gd name="connsiteY1526" fmla="*/ 566548 h 1542374"/>
              <a:gd name="connsiteX1527" fmla="*/ 3847630 w 6798686"/>
              <a:gd name="connsiteY1527" fmla="*/ 558817 h 1542374"/>
              <a:gd name="connsiteX1528" fmla="*/ 3453802 w 6798686"/>
              <a:gd name="connsiteY1528" fmla="*/ 558252 h 1542374"/>
              <a:gd name="connsiteX1529" fmla="*/ 3392439 w 6798686"/>
              <a:gd name="connsiteY1529" fmla="*/ 598067 h 1542374"/>
              <a:gd name="connsiteX1530" fmla="*/ 3341008 w 6798686"/>
              <a:gd name="connsiteY1530" fmla="*/ 617471 h 1542374"/>
              <a:gd name="connsiteX1531" fmla="*/ 3337415 w 6798686"/>
              <a:gd name="connsiteY1531" fmla="*/ 618816 h 1542374"/>
              <a:gd name="connsiteX1532" fmla="*/ 3324831 w 6798686"/>
              <a:gd name="connsiteY1532" fmla="*/ 623581 h 1542374"/>
              <a:gd name="connsiteX1533" fmla="*/ 3388558 w 6798686"/>
              <a:gd name="connsiteY1533" fmla="*/ 585014 h 1542374"/>
              <a:gd name="connsiteX1534" fmla="*/ 3403236 w 6798686"/>
              <a:gd name="connsiteY1534" fmla="*/ 578987 h 1542374"/>
              <a:gd name="connsiteX1535" fmla="*/ 3424293 w 6798686"/>
              <a:gd name="connsiteY1535" fmla="*/ 570340 h 1542374"/>
              <a:gd name="connsiteX1536" fmla="*/ 3453802 w 6798686"/>
              <a:gd name="connsiteY1536" fmla="*/ 558252 h 1542374"/>
              <a:gd name="connsiteX1537" fmla="*/ 3627019 w 6798686"/>
              <a:gd name="connsiteY1537" fmla="*/ 557583 h 1542374"/>
              <a:gd name="connsiteX1538" fmla="*/ 3566789 w 6798686"/>
              <a:gd name="connsiteY1538" fmla="*/ 606251 h 1542374"/>
              <a:gd name="connsiteX1539" fmla="*/ 3497356 w 6798686"/>
              <a:gd name="connsiteY1539" fmla="*/ 624868 h 1542374"/>
              <a:gd name="connsiteX1540" fmla="*/ 3561332 w 6798686"/>
              <a:gd name="connsiteY1540" fmla="*/ 576006 h 1542374"/>
              <a:gd name="connsiteX1541" fmla="*/ 3627019 w 6798686"/>
              <a:gd name="connsiteY1541" fmla="*/ 557583 h 1542374"/>
              <a:gd name="connsiteX1542" fmla="*/ 1157360 w 6798686"/>
              <a:gd name="connsiteY1542" fmla="*/ 557403 h 1542374"/>
              <a:gd name="connsiteX1543" fmla="*/ 1184104 w 6798686"/>
              <a:gd name="connsiteY1543" fmla="*/ 592394 h 1542374"/>
              <a:gd name="connsiteX1544" fmla="*/ 1156265 w 6798686"/>
              <a:gd name="connsiteY1544" fmla="*/ 595723 h 1542374"/>
              <a:gd name="connsiteX1545" fmla="*/ 1129445 w 6798686"/>
              <a:gd name="connsiteY1545" fmla="*/ 562849 h 1542374"/>
              <a:gd name="connsiteX1546" fmla="*/ 1157360 w 6798686"/>
              <a:gd name="connsiteY1546" fmla="*/ 557403 h 1542374"/>
              <a:gd name="connsiteX1547" fmla="*/ 831100 w 6798686"/>
              <a:gd name="connsiteY1547" fmla="*/ 556521 h 1542374"/>
              <a:gd name="connsiteX1548" fmla="*/ 859688 w 6798686"/>
              <a:gd name="connsiteY1548" fmla="*/ 575493 h 1542374"/>
              <a:gd name="connsiteX1549" fmla="*/ 834828 w 6798686"/>
              <a:gd name="connsiteY1549" fmla="*/ 581479 h 1542374"/>
              <a:gd name="connsiteX1550" fmla="*/ 806240 w 6798686"/>
              <a:gd name="connsiteY1550" fmla="*/ 564801 h 1542374"/>
              <a:gd name="connsiteX1551" fmla="*/ 831100 w 6798686"/>
              <a:gd name="connsiteY1551" fmla="*/ 556521 h 1542374"/>
              <a:gd name="connsiteX1552" fmla="*/ 959995 w 6798686"/>
              <a:gd name="connsiteY1552" fmla="*/ 554986 h 1542374"/>
              <a:gd name="connsiteX1553" fmla="*/ 992847 w 6798686"/>
              <a:gd name="connsiteY1553" fmla="*/ 584605 h 1542374"/>
              <a:gd name="connsiteX1554" fmla="*/ 967218 w 6798686"/>
              <a:gd name="connsiteY1554" fmla="*/ 589441 h 1542374"/>
              <a:gd name="connsiteX1555" fmla="*/ 933789 w 6798686"/>
              <a:gd name="connsiteY1555" fmla="*/ 562033 h 1542374"/>
              <a:gd name="connsiteX1556" fmla="*/ 959995 w 6798686"/>
              <a:gd name="connsiteY1556" fmla="*/ 554986 h 1542374"/>
              <a:gd name="connsiteX1557" fmla="*/ 3912722 w 6798686"/>
              <a:gd name="connsiteY1557" fmla="*/ 553916 h 1542374"/>
              <a:gd name="connsiteX1558" fmla="*/ 3877121 w 6798686"/>
              <a:gd name="connsiteY1558" fmla="*/ 590071 h 1542374"/>
              <a:gd name="connsiteX1559" fmla="*/ 3813395 w 6798686"/>
              <a:gd name="connsiteY1559" fmla="*/ 597702 h 1542374"/>
              <a:gd name="connsiteX1560" fmla="*/ 3854086 w 6798686"/>
              <a:gd name="connsiteY1560" fmla="*/ 558121 h 1542374"/>
              <a:gd name="connsiteX1561" fmla="*/ 3854739 w 6798686"/>
              <a:gd name="connsiteY1561" fmla="*/ 558052 h 1542374"/>
              <a:gd name="connsiteX1562" fmla="*/ 3912722 w 6798686"/>
              <a:gd name="connsiteY1562" fmla="*/ 553916 h 1542374"/>
              <a:gd name="connsiteX1563" fmla="*/ 1671803 w 6798686"/>
              <a:gd name="connsiteY1563" fmla="*/ 553299 h 1542374"/>
              <a:gd name="connsiteX1564" fmla="*/ 1705962 w 6798686"/>
              <a:gd name="connsiteY1564" fmla="*/ 567449 h 1542374"/>
              <a:gd name="connsiteX1565" fmla="*/ 1736644 w 6798686"/>
              <a:gd name="connsiteY1565" fmla="*/ 602063 h 1542374"/>
              <a:gd name="connsiteX1566" fmla="*/ 1699641 w 6798686"/>
              <a:gd name="connsiteY1566" fmla="*/ 591335 h 1542374"/>
              <a:gd name="connsiteX1567" fmla="*/ 1697394 w 6798686"/>
              <a:gd name="connsiteY1567" fmla="*/ 588234 h 1542374"/>
              <a:gd name="connsiteX1568" fmla="*/ 1671803 w 6798686"/>
              <a:gd name="connsiteY1568" fmla="*/ 553299 h 1542374"/>
              <a:gd name="connsiteX1569" fmla="*/ 3975680 w 6798686"/>
              <a:gd name="connsiteY1569" fmla="*/ 552377 h 1542374"/>
              <a:gd name="connsiteX1570" fmla="*/ 3946496 w 6798686"/>
              <a:gd name="connsiteY1570" fmla="*/ 583262 h 1542374"/>
              <a:gd name="connsiteX1571" fmla="*/ 3883288 w 6798686"/>
              <a:gd name="connsiteY1571" fmla="*/ 589421 h 1542374"/>
              <a:gd name="connsiteX1572" fmla="*/ 3918466 w 6798686"/>
              <a:gd name="connsiteY1572" fmla="*/ 553662 h 1542374"/>
              <a:gd name="connsiteX1573" fmla="*/ 3975680 w 6798686"/>
              <a:gd name="connsiteY1573" fmla="*/ 552377 h 1542374"/>
              <a:gd name="connsiteX1574" fmla="*/ 1190175 w 6798686"/>
              <a:gd name="connsiteY1574" fmla="*/ 551237 h 1542374"/>
              <a:gd name="connsiteX1575" fmla="*/ 1217014 w 6798686"/>
              <a:gd name="connsiteY1575" fmla="*/ 588586 h 1542374"/>
              <a:gd name="connsiteX1576" fmla="*/ 1188753 w 6798686"/>
              <a:gd name="connsiteY1576" fmla="*/ 591850 h 1542374"/>
              <a:gd name="connsiteX1577" fmla="*/ 1161760 w 6798686"/>
              <a:gd name="connsiteY1577" fmla="*/ 556563 h 1542374"/>
              <a:gd name="connsiteX1578" fmla="*/ 1190175 w 6798686"/>
              <a:gd name="connsiteY1578" fmla="*/ 551237 h 1542374"/>
              <a:gd name="connsiteX1579" fmla="*/ 3544752 w 6798686"/>
              <a:gd name="connsiteY1579" fmla="*/ 548490 h 1542374"/>
              <a:gd name="connsiteX1580" fmla="*/ 3481102 w 6798686"/>
              <a:gd name="connsiteY1580" fmla="*/ 594922 h 1542374"/>
              <a:gd name="connsiteX1581" fmla="*/ 3411996 w 6798686"/>
              <a:gd name="connsiteY1581" fmla="*/ 617567 h 1542374"/>
              <a:gd name="connsiteX1582" fmla="*/ 3478874 w 6798686"/>
              <a:gd name="connsiteY1582" fmla="*/ 571838 h 1542374"/>
              <a:gd name="connsiteX1583" fmla="*/ 3544752 w 6798686"/>
              <a:gd name="connsiteY1583" fmla="*/ 548490 h 1542374"/>
              <a:gd name="connsiteX1584" fmla="*/ 3417914 w 6798686"/>
              <a:gd name="connsiteY1584" fmla="*/ 547274 h 1542374"/>
              <a:gd name="connsiteX1585" fmla="*/ 3386675 w 6798686"/>
              <a:gd name="connsiteY1585" fmla="*/ 565406 h 1542374"/>
              <a:gd name="connsiteX1586" fmla="*/ 3353150 w 6798686"/>
              <a:gd name="connsiteY1586" fmla="*/ 580257 h 1542374"/>
              <a:gd name="connsiteX1587" fmla="*/ 3384580 w 6798686"/>
              <a:gd name="connsiteY1587" fmla="*/ 563197 h 1542374"/>
              <a:gd name="connsiteX1588" fmla="*/ 3417914 w 6798686"/>
              <a:gd name="connsiteY1588" fmla="*/ 547274 h 1542374"/>
              <a:gd name="connsiteX1589" fmla="*/ 3441602 w 6798686"/>
              <a:gd name="connsiteY1589" fmla="*/ 546763 h 1542374"/>
              <a:gd name="connsiteX1590" fmla="*/ 3389192 w 6798686"/>
              <a:gd name="connsiteY1590" fmla="*/ 578991 h 1542374"/>
              <a:gd name="connsiteX1591" fmla="*/ 3331939 w 6798686"/>
              <a:gd name="connsiteY1591" fmla="*/ 602486 h 1542374"/>
              <a:gd name="connsiteX1592" fmla="*/ 3386060 w 6798686"/>
              <a:gd name="connsiteY1592" fmla="*/ 571406 h 1542374"/>
              <a:gd name="connsiteX1593" fmla="*/ 3427808 w 6798686"/>
              <a:gd name="connsiteY1593" fmla="*/ 552880 h 1542374"/>
              <a:gd name="connsiteX1594" fmla="*/ 3441602 w 6798686"/>
              <a:gd name="connsiteY1594" fmla="*/ 546763 h 1542374"/>
              <a:gd name="connsiteX1595" fmla="*/ 991906 w 6798686"/>
              <a:gd name="connsiteY1595" fmla="*/ 546361 h 1542374"/>
              <a:gd name="connsiteX1596" fmla="*/ 1024471 w 6798686"/>
              <a:gd name="connsiteY1596" fmla="*/ 578380 h 1542374"/>
              <a:gd name="connsiteX1597" fmla="*/ 998323 w 6798686"/>
              <a:gd name="connsiteY1597" fmla="*/ 583541 h 1542374"/>
              <a:gd name="connsiteX1598" fmla="*/ 965105 w 6798686"/>
              <a:gd name="connsiteY1598" fmla="*/ 553604 h 1542374"/>
              <a:gd name="connsiteX1599" fmla="*/ 973251 w 6798686"/>
              <a:gd name="connsiteY1599" fmla="*/ 551401 h 1542374"/>
              <a:gd name="connsiteX1600" fmla="*/ 991906 w 6798686"/>
              <a:gd name="connsiteY1600" fmla="*/ 546361 h 1542374"/>
              <a:gd name="connsiteX1601" fmla="*/ 765318 w 6798686"/>
              <a:gd name="connsiteY1601" fmla="*/ 546252 h 1542374"/>
              <a:gd name="connsiteX1602" fmla="*/ 793579 w 6798686"/>
              <a:gd name="connsiteY1602" fmla="*/ 562945 h 1542374"/>
              <a:gd name="connsiteX1603" fmla="*/ 768603 w 6798686"/>
              <a:gd name="connsiteY1603" fmla="*/ 570759 h 1542374"/>
              <a:gd name="connsiteX1604" fmla="*/ 740516 w 6798686"/>
              <a:gd name="connsiteY1604" fmla="*/ 556409 h 1542374"/>
              <a:gd name="connsiteX1605" fmla="*/ 765318 w 6798686"/>
              <a:gd name="connsiteY1605" fmla="*/ 546252 h 1542374"/>
              <a:gd name="connsiteX1606" fmla="*/ 862262 w 6798686"/>
              <a:gd name="connsiteY1606" fmla="*/ 545835 h 1542374"/>
              <a:gd name="connsiteX1607" fmla="*/ 891331 w 6798686"/>
              <a:gd name="connsiteY1607" fmla="*/ 567462 h 1542374"/>
              <a:gd name="connsiteX1608" fmla="*/ 865875 w 6798686"/>
              <a:gd name="connsiteY1608" fmla="*/ 573944 h 1542374"/>
              <a:gd name="connsiteX1609" fmla="*/ 836749 w 6798686"/>
              <a:gd name="connsiteY1609" fmla="*/ 554611 h 1542374"/>
              <a:gd name="connsiteX1610" fmla="*/ 862262 w 6798686"/>
              <a:gd name="connsiteY1610" fmla="*/ 545835 h 1542374"/>
              <a:gd name="connsiteX1611" fmla="*/ 1693340 w 6798686"/>
              <a:gd name="connsiteY1611" fmla="*/ 545583 h 1542374"/>
              <a:gd name="connsiteX1612" fmla="*/ 1726058 w 6798686"/>
              <a:gd name="connsiteY1612" fmla="*/ 571404 h 1542374"/>
              <a:gd name="connsiteX1613" fmla="*/ 1709708 w 6798686"/>
              <a:gd name="connsiteY1613" fmla="*/ 563137 h 1542374"/>
              <a:gd name="connsiteX1614" fmla="*/ 1693340 w 6798686"/>
              <a:gd name="connsiteY1614" fmla="*/ 545583 h 1542374"/>
              <a:gd name="connsiteX1615" fmla="*/ 1223354 w 6798686"/>
              <a:gd name="connsiteY1615" fmla="*/ 545374 h 1542374"/>
              <a:gd name="connsiteX1616" fmla="*/ 1250193 w 6798686"/>
              <a:gd name="connsiteY1616" fmla="*/ 584939 h 1542374"/>
              <a:gd name="connsiteX1617" fmla="*/ 1221490 w 6798686"/>
              <a:gd name="connsiteY1617" fmla="*/ 588075 h 1542374"/>
              <a:gd name="connsiteX1618" fmla="*/ 1194440 w 6798686"/>
              <a:gd name="connsiteY1618" fmla="*/ 550454 h 1542374"/>
              <a:gd name="connsiteX1619" fmla="*/ 1223354 w 6798686"/>
              <a:gd name="connsiteY1619" fmla="*/ 545374 h 1542374"/>
              <a:gd name="connsiteX1620" fmla="*/ 3700274 w 6798686"/>
              <a:gd name="connsiteY1620" fmla="*/ 539418 h 1542374"/>
              <a:gd name="connsiteX1621" fmla="*/ 3643637 w 6798686"/>
              <a:gd name="connsiteY1621" fmla="*/ 587740 h 1542374"/>
              <a:gd name="connsiteX1622" fmla="*/ 3576971 w 6798686"/>
              <a:gd name="connsiteY1622" fmla="*/ 603677 h 1542374"/>
              <a:gd name="connsiteX1623" fmla="*/ 3637239 w 6798686"/>
              <a:gd name="connsiteY1623" fmla="*/ 554886 h 1542374"/>
              <a:gd name="connsiteX1624" fmla="*/ 3700274 w 6798686"/>
              <a:gd name="connsiteY1624" fmla="*/ 539418 h 1542374"/>
              <a:gd name="connsiteX1625" fmla="*/ 1024163 w 6798686"/>
              <a:gd name="connsiteY1625" fmla="*/ 537704 h 1542374"/>
              <a:gd name="connsiteX1626" fmla="*/ 1056324 w 6798686"/>
              <a:gd name="connsiteY1626" fmla="*/ 571967 h 1542374"/>
              <a:gd name="connsiteX1627" fmla="*/ 1029658 w 6798686"/>
              <a:gd name="connsiteY1627" fmla="*/ 577349 h 1542374"/>
              <a:gd name="connsiteX1628" fmla="*/ 996786 w 6798686"/>
              <a:gd name="connsiteY1628" fmla="*/ 545043 h 1542374"/>
              <a:gd name="connsiteX1629" fmla="*/ 1024163 w 6798686"/>
              <a:gd name="connsiteY1629" fmla="*/ 537704 h 1542374"/>
              <a:gd name="connsiteX1630" fmla="*/ 893655 w 6798686"/>
              <a:gd name="connsiteY1630" fmla="*/ 534855 h 1542374"/>
              <a:gd name="connsiteX1631" fmla="*/ 923088 w 6798686"/>
              <a:gd name="connsiteY1631" fmla="*/ 559109 h 1542374"/>
              <a:gd name="connsiteX1632" fmla="*/ 897075 w 6798686"/>
              <a:gd name="connsiteY1632" fmla="*/ 565971 h 1542374"/>
              <a:gd name="connsiteX1633" fmla="*/ 867526 w 6798686"/>
              <a:gd name="connsiteY1633" fmla="*/ 543998 h 1542374"/>
              <a:gd name="connsiteX1634" fmla="*/ 893655 w 6798686"/>
              <a:gd name="connsiteY1634" fmla="*/ 534855 h 1542374"/>
              <a:gd name="connsiteX1635" fmla="*/ 796173 w 6798686"/>
              <a:gd name="connsiteY1635" fmla="*/ 533172 h 1542374"/>
              <a:gd name="connsiteX1636" fmla="*/ 825126 w 6798686"/>
              <a:gd name="connsiteY1636" fmla="*/ 552548 h 1542374"/>
              <a:gd name="connsiteX1637" fmla="*/ 799708 w 6798686"/>
              <a:gd name="connsiteY1637" fmla="*/ 560972 h 1542374"/>
              <a:gd name="connsiteX1638" fmla="*/ 770832 w 6798686"/>
              <a:gd name="connsiteY1638" fmla="*/ 543943 h 1542374"/>
              <a:gd name="connsiteX1639" fmla="*/ 796173 w 6798686"/>
              <a:gd name="connsiteY1639" fmla="*/ 533172 h 1542374"/>
              <a:gd name="connsiteX1640" fmla="*/ 1056881 w 6798686"/>
              <a:gd name="connsiteY1640" fmla="*/ 529076 h 1542374"/>
              <a:gd name="connsiteX1641" fmla="*/ 1088581 w 6798686"/>
              <a:gd name="connsiteY1641" fmla="*/ 565429 h 1542374"/>
              <a:gd name="connsiteX1642" fmla="*/ 1069311 w 6798686"/>
              <a:gd name="connsiteY1642" fmla="*/ 569339 h 1542374"/>
              <a:gd name="connsiteX1643" fmla="*/ 1061261 w 6798686"/>
              <a:gd name="connsiteY1643" fmla="*/ 570968 h 1542374"/>
              <a:gd name="connsiteX1644" fmla="*/ 1028851 w 6798686"/>
              <a:gd name="connsiteY1644" fmla="*/ 536454 h 1542374"/>
              <a:gd name="connsiteX1645" fmla="*/ 1056881 w 6798686"/>
              <a:gd name="connsiteY1645" fmla="*/ 529076 h 1542374"/>
              <a:gd name="connsiteX1646" fmla="*/ 3769957 w 6798686"/>
              <a:gd name="connsiteY1646" fmla="*/ 524944 h 1542374"/>
              <a:gd name="connsiteX1647" fmla="*/ 3717142 w 6798686"/>
              <a:gd name="connsiteY1647" fmla="*/ 572313 h 1542374"/>
              <a:gd name="connsiteX1648" fmla="*/ 3716797 w 6798686"/>
              <a:gd name="connsiteY1648" fmla="*/ 572626 h 1542374"/>
              <a:gd name="connsiteX1649" fmla="*/ 3652570 w 6798686"/>
              <a:gd name="connsiteY1649" fmla="*/ 585765 h 1542374"/>
              <a:gd name="connsiteX1650" fmla="*/ 3709189 w 6798686"/>
              <a:gd name="connsiteY1650" fmla="*/ 537397 h 1542374"/>
              <a:gd name="connsiteX1651" fmla="*/ 3769957 w 6798686"/>
              <a:gd name="connsiteY1651" fmla="*/ 524944 h 1542374"/>
              <a:gd name="connsiteX1652" fmla="*/ 1402027 w 6798686"/>
              <a:gd name="connsiteY1652" fmla="*/ 523914 h 1542374"/>
              <a:gd name="connsiteX1653" fmla="*/ 1662101 w 6798686"/>
              <a:gd name="connsiteY1653" fmla="*/ 549921 h 1542374"/>
              <a:gd name="connsiteX1654" fmla="*/ 1690977 w 6798686"/>
              <a:gd name="connsiteY1654" fmla="*/ 589208 h 1542374"/>
              <a:gd name="connsiteX1655" fmla="*/ 1447079 w 6798686"/>
              <a:gd name="connsiteY1655" fmla="*/ 570511 h 1542374"/>
              <a:gd name="connsiteX1656" fmla="*/ 1254535 w 6798686"/>
              <a:gd name="connsiteY1656" fmla="*/ 584478 h 1542374"/>
              <a:gd name="connsiteX1657" fmla="*/ 1227523 w 6798686"/>
              <a:gd name="connsiteY1657" fmla="*/ 544665 h 1542374"/>
              <a:gd name="connsiteX1658" fmla="*/ 1402027 w 6798686"/>
              <a:gd name="connsiteY1658" fmla="*/ 523914 h 1542374"/>
              <a:gd name="connsiteX1659" fmla="*/ 925394 w 6798686"/>
              <a:gd name="connsiteY1659" fmla="*/ 523691 h 1542374"/>
              <a:gd name="connsiteX1660" fmla="*/ 955057 w 6798686"/>
              <a:gd name="connsiteY1660" fmla="*/ 550530 h 1542374"/>
              <a:gd name="connsiteX1661" fmla="*/ 928487 w 6798686"/>
              <a:gd name="connsiteY1661" fmla="*/ 557672 h 1542374"/>
              <a:gd name="connsiteX1662" fmla="*/ 898670 w 6798686"/>
              <a:gd name="connsiteY1662" fmla="*/ 533097 h 1542374"/>
              <a:gd name="connsiteX1663" fmla="*/ 911638 w 6798686"/>
              <a:gd name="connsiteY1663" fmla="*/ 528531 h 1542374"/>
              <a:gd name="connsiteX1664" fmla="*/ 925394 w 6798686"/>
              <a:gd name="connsiteY1664" fmla="*/ 523691 h 1542374"/>
              <a:gd name="connsiteX1665" fmla="*/ 3540660 w 6798686"/>
              <a:gd name="connsiteY1665" fmla="*/ 523301 h 1542374"/>
              <a:gd name="connsiteX1666" fmla="*/ 3479162 w 6798686"/>
              <a:gd name="connsiteY1666" fmla="*/ 566013 h 1542374"/>
              <a:gd name="connsiteX1667" fmla="*/ 3413187 w 6798686"/>
              <a:gd name="connsiteY1667" fmla="*/ 590305 h 1542374"/>
              <a:gd name="connsiteX1668" fmla="*/ 3476587 w 6798686"/>
              <a:gd name="connsiteY1668" fmla="*/ 548967 h 1542374"/>
              <a:gd name="connsiteX1669" fmla="*/ 3540660 w 6798686"/>
              <a:gd name="connsiteY1669" fmla="*/ 523301 h 1542374"/>
              <a:gd name="connsiteX1670" fmla="*/ 3623041 w 6798686"/>
              <a:gd name="connsiteY1670" fmla="*/ 522588 h 1542374"/>
              <a:gd name="connsiteX1671" fmla="*/ 3561562 w 6798686"/>
              <a:gd name="connsiteY1671" fmla="*/ 570211 h 1542374"/>
              <a:gd name="connsiteX1672" fmla="*/ 3494877 w 6798686"/>
              <a:gd name="connsiteY1672" fmla="*/ 590534 h 1542374"/>
              <a:gd name="connsiteX1673" fmla="*/ 3559104 w 6798686"/>
              <a:gd name="connsiteY1673" fmla="*/ 543570 h 1542374"/>
              <a:gd name="connsiteX1674" fmla="*/ 3623041 w 6798686"/>
              <a:gd name="connsiteY1674" fmla="*/ 522588 h 1542374"/>
              <a:gd name="connsiteX1675" fmla="*/ 1089811 w 6798686"/>
              <a:gd name="connsiteY1675" fmla="*/ 520638 h 1542374"/>
              <a:gd name="connsiteX1676" fmla="*/ 1120954 w 6798686"/>
              <a:gd name="connsiteY1676" fmla="*/ 558930 h 1542374"/>
              <a:gd name="connsiteX1677" fmla="*/ 1093307 w 6798686"/>
              <a:gd name="connsiteY1677" fmla="*/ 564475 h 1542374"/>
              <a:gd name="connsiteX1678" fmla="*/ 1061415 w 6798686"/>
              <a:gd name="connsiteY1678" fmla="*/ 527899 h 1542374"/>
              <a:gd name="connsiteX1679" fmla="*/ 1089811 w 6798686"/>
              <a:gd name="connsiteY1679" fmla="*/ 520638 h 1542374"/>
              <a:gd name="connsiteX1680" fmla="*/ 827296 w 6798686"/>
              <a:gd name="connsiteY1680" fmla="*/ 519699 h 1542374"/>
              <a:gd name="connsiteX1681" fmla="*/ 856749 w 6798686"/>
              <a:gd name="connsiteY1681" fmla="*/ 541735 h 1542374"/>
              <a:gd name="connsiteX1682" fmla="*/ 830774 w 6798686"/>
              <a:gd name="connsiteY1682" fmla="*/ 550640 h 1542374"/>
              <a:gd name="connsiteX1683" fmla="*/ 801341 w 6798686"/>
              <a:gd name="connsiteY1683" fmla="*/ 530955 h 1542374"/>
              <a:gd name="connsiteX1684" fmla="*/ 827296 w 6798686"/>
              <a:gd name="connsiteY1684" fmla="*/ 519699 h 1542374"/>
              <a:gd name="connsiteX1685" fmla="*/ 3836526 w 6798686"/>
              <a:gd name="connsiteY1685" fmla="*/ 514166 h 1542374"/>
              <a:gd name="connsiteX1686" fmla="*/ 3795239 w 6798686"/>
              <a:gd name="connsiteY1686" fmla="*/ 552999 h 1542374"/>
              <a:gd name="connsiteX1687" fmla="*/ 3786786 w 6798686"/>
              <a:gd name="connsiteY1687" fmla="*/ 560893 h 1542374"/>
              <a:gd name="connsiteX1688" fmla="*/ 3724731 w 6798686"/>
              <a:gd name="connsiteY1688" fmla="*/ 571147 h 1542374"/>
              <a:gd name="connsiteX1689" fmla="*/ 3777757 w 6798686"/>
              <a:gd name="connsiteY1689" fmla="*/ 523541 h 1542374"/>
              <a:gd name="connsiteX1690" fmla="*/ 3836526 w 6798686"/>
              <a:gd name="connsiteY1690" fmla="*/ 514166 h 1542374"/>
              <a:gd name="connsiteX1691" fmla="*/ 3476376 w 6798686"/>
              <a:gd name="connsiteY1691" fmla="*/ 513115 h 1542374"/>
              <a:gd name="connsiteX1692" fmla="*/ 3471900 w 6798686"/>
              <a:gd name="connsiteY1692" fmla="*/ 515737 h 1542374"/>
              <a:gd name="connsiteX1693" fmla="*/ 3466636 w 6798686"/>
              <a:gd name="connsiteY1693" fmla="*/ 518254 h 1542374"/>
              <a:gd name="connsiteX1694" fmla="*/ 3470420 w 6798686"/>
              <a:gd name="connsiteY1694" fmla="*/ 516170 h 1542374"/>
              <a:gd name="connsiteX1695" fmla="*/ 3476376 w 6798686"/>
              <a:gd name="connsiteY1695" fmla="*/ 513115 h 1542374"/>
              <a:gd name="connsiteX1696" fmla="*/ 1640756 w 6798686"/>
              <a:gd name="connsiteY1696" fmla="*/ 512757 h 1542374"/>
              <a:gd name="connsiteX1697" fmla="*/ 1668364 w 6798686"/>
              <a:gd name="connsiteY1697" fmla="*/ 528381 h 1542374"/>
              <a:gd name="connsiteX1698" fmla="*/ 1696395 w 6798686"/>
              <a:gd name="connsiteY1698" fmla="*/ 557072 h 1542374"/>
              <a:gd name="connsiteX1699" fmla="*/ 1665905 w 6798686"/>
              <a:gd name="connsiteY1699" fmla="*/ 545397 h 1542374"/>
              <a:gd name="connsiteX1700" fmla="*/ 1640756 w 6798686"/>
              <a:gd name="connsiteY1700" fmla="*/ 512757 h 1542374"/>
              <a:gd name="connsiteX1701" fmla="*/ 1123105 w 6798686"/>
              <a:gd name="connsiteY1701" fmla="*/ 512448 h 1542374"/>
              <a:gd name="connsiteX1702" fmla="*/ 1153633 w 6798686"/>
              <a:gd name="connsiteY1702" fmla="*/ 552515 h 1542374"/>
              <a:gd name="connsiteX1703" fmla="*/ 1125507 w 6798686"/>
              <a:gd name="connsiteY1703" fmla="*/ 558023 h 1542374"/>
              <a:gd name="connsiteX1704" fmla="*/ 1094191 w 6798686"/>
              <a:gd name="connsiteY1704" fmla="*/ 519539 h 1542374"/>
              <a:gd name="connsiteX1705" fmla="*/ 1123105 w 6798686"/>
              <a:gd name="connsiteY1705" fmla="*/ 512448 h 1542374"/>
              <a:gd name="connsiteX1706" fmla="*/ 957497 w 6798686"/>
              <a:gd name="connsiteY1706" fmla="*/ 512444 h 1542374"/>
              <a:gd name="connsiteX1707" fmla="*/ 987295 w 6798686"/>
              <a:gd name="connsiteY1707" fmla="*/ 541818 h 1542374"/>
              <a:gd name="connsiteX1708" fmla="*/ 971791 w 6798686"/>
              <a:gd name="connsiteY1708" fmla="*/ 546004 h 1542374"/>
              <a:gd name="connsiteX1709" fmla="*/ 960168 w 6798686"/>
              <a:gd name="connsiteY1709" fmla="*/ 549147 h 1542374"/>
              <a:gd name="connsiteX1710" fmla="*/ 930177 w 6798686"/>
              <a:gd name="connsiteY1710" fmla="*/ 522010 h 1542374"/>
              <a:gd name="connsiteX1711" fmla="*/ 957497 w 6798686"/>
              <a:gd name="connsiteY1711" fmla="*/ 512444 h 1542374"/>
              <a:gd name="connsiteX1712" fmla="*/ 3900464 w 6798686"/>
              <a:gd name="connsiteY1712" fmla="*/ 506990 h 1542374"/>
              <a:gd name="connsiteX1713" fmla="*/ 3873337 w 6798686"/>
              <a:gd name="connsiteY1713" fmla="*/ 533683 h 1542374"/>
              <a:gd name="connsiteX1714" fmla="*/ 3854105 w 6798686"/>
              <a:gd name="connsiteY1714" fmla="*/ 552502 h 1542374"/>
              <a:gd name="connsiteX1715" fmla="*/ 3793914 w 6798686"/>
              <a:gd name="connsiteY1715" fmla="*/ 559854 h 1542374"/>
              <a:gd name="connsiteX1716" fmla="*/ 3798045 w 6798686"/>
              <a:gd name="connsiteY1716" fmla="*/ 555996 h 1542374"/>
              <a:gd name="connsiteX1717" fmla="*/ 3843481 w 6798686"/>
              <a:gd name="connsiteY1717" fmla="*/ 513232 h 1542374"/>
              <a:gd name="connsiteX1718" fmla="*/ 3900464 w 6798686"/>
              <a:gd name="connsiteY1718" fmla="*/ 506990 h 1542374"/>
              <a:gd name="connsiteX1719" fmla="*/ 3531957 w 6798686"/>
              <a:gd name="connsiteY1719" fmla="*/ 506802 h 1542374"/>
              <a:gd name="connsiteX1720" fmla="*/ 3477029 w 6798686"/>
              <a:gd name="connsiteY1720" fmla="*/ 543042 h 1542374"/>
              <a:gd name="connsiteX1721" fmla="*/ 3422256 w 6798686"/>
              <a:gd name="connsiteY1721" fmla="*/ 565410 h 1542374"/>
              <a:gd name="connsiteX1722" fmla="*/ 3417030 w 6798686"/>
              <a:gd name="connsiteY1722" fmla="*/ 567560 h 1542374"/>
              <a:gd name="connsiteX1723" fmla="*/ 3473629 w 6798686"/>
              <a:gd name="connsiteY1723" fmla="*/ 532552 h 1542374"/>
              <a:gd name="connsiteX1724" fmla="*/ 3509229 w 6798686"/>
              <a:gd name="connsiteY1724" fmla="*/ 516792 h 1542374"/>
              <a:gd name="connsiteX1725" fmla="*/ 3531957 w 6798686"/>
              <a:gd name="connsiteY1725" fmla="*/ 506802 h 1542374"/>
              <a:gd name="connsiteX1726" fmla="*/ 858728 w 6798686"/>
              <a:gd name="connsiteY1726" fmla="*/ 505958 h 1542374"/>
              <a:gd name="connsiteX1727" fmla="*/ 888545 w 6798686"/>
              <a:gd name="connsiteY1727" fmla="*/ 530634 h 1542374"/>
              <a:gd name="connsiteX1728" fmla="*/ 862032 w 6798686"/>
              <a:gd name="connsiteY1728" fmla="*/ 539902 h 1542374"/>
              <a:gd name="connsiteX1729" fmla="*/ 832176 w 6798686"/>
              <a:gd name="connsiteY1729" fmla="*/ 517572 h 1542374"/>
              <a:gd name="connsiteX1730" fmla="*/ 855308 w 6798686"/>
              <a:gd name="connsiteY1730" fmla="*/ 507455 h 1542374"/>
              <a:gd name="connsiteX1731" fmla="*/ 858728 w 6798686"/>
              <a:gd name="connsiteY1731" fmla="*/ 505958 h 1542374"/>
              <a:gd name="connsiteX1732" fmla="*/ 1156765 w 6798686"/>
              <a:gd name="connsiteY1732" fmla="*/ 504602 h 1542374"/>
              <a:gd name="connsiteX1733" fmla="*/ 1186620 w 6798686"/>
              <a:gd name="connsiteY1733" fmla="*/ 546298 h 1542374"/>
              <a:gd name="connsiteX1734" fmla="*/ 1158033 w 6798686"/>
              <a:gd name="connsiteY1734" fmla="*/ 551673 h 1542374"/>
              <a:gd name="connsiteX1735" fmla="*/ 1127370 w 6798686"/>
              <a:gd name="connsiteY1735" fmla="*/ 511428 h 1542374"/>
              <a:gd name="connsiteX1736" fmla="*/ 1156765 w 6798686"/>
              <a:gd name="connsiteY1736" fmla="*/ 504602 h 1542374"/>
              <a:gd name="connsiteX1737" fmla="*/ 3962135 w 6798686"/>
              <a:gd name="connsiteY1737" fmla="*/ 503382 h 1542374"/>
              <a:gd name="connsiteX1738" fmla="*/ 3951434 w 6798686"/>
              <a:gd name="connsiteY1738" fmla="*/ 514364 h 1542374"/>
              <a:gd name="connsiteX1739" fmla="*/ 3918466 w 6798686"/>
              <a:gd name="connsiteY1739" fmla="*/ 548063 h 1542374"/>
              <a:gd name="connsiteX1740" fmla="*/ 3860465 w 6798686"/>
              <a:gd name="connsiteY1740" fmla="*/ 551900 h 1542374"/>
              <a:gd name="connsiteX1741" fmla="*/ 3876142 w 6798686"/>
              <a:gd name="connsiteY1741" fmla="*/ 536550 h 1542374"/>
              <a:gd name="connsiteX1742" fmla="*/ 3906708 w 6798686"/>
              <a:gd name="connsiteY1742" fmla="*/ 506475 h 1542374"/>
              <a:gd name="connsiteX1743" fmla="*/ 3956410 w 6798686"/>
              <a:gd name="connsiteY1743" fmla="*/ 503547 h 1542374"/>
              <a:gd name="connsiteX1744" fmla="*/ 3962135 w 6798686"/>
              <a:gd name="connsiteY1744" fmla="*/ 503382 h 1542374"/>
              <a:gd name="connsiteX1745" fmla="*/ 4022326 w 6798686"/>
              <a:gd name="connsiteY1745" fmla="*/ 502740 h 1542374"/>
              <a:gd name="connsiteX1746" fmla="*/ 3980982 w 6798686"/>
              <a:gd name="connsiteY1746" fmla="*/ 546757 h 1542374"/>
              <a:gd name="connsiteX1747" fmla="*/ 3924191 w 6798686"/>
              <a:gd name="connsiteY1747" fmla="*/ 547845 h 1542374"/>
              <a:gd name="connsiteX1748" fmla="*/ 3954239 w 6798686"/>
              <a:gd name="connsiteY1748" fmla="*/ 517109 h 1542374"/>
              <a:gd name="connsiteX1749" fmla="*/ 3967783 w 6798686"/>
              <a:gd name="connsiteY1749" fmla="*/ 503221 h 1542374"/>
              <a:gd name="connsiteX1750" fmla="*/ 4022326 w 6798686"/>
              <a:gd name="connsiteY1750" fmla="*/ 502740 h 1542374"/>
              <a:gd name="connsiteX1751" fmla="*/ 989966 w 6798686"/>
              <a:gd name="connsiteY1751" fmla="*/ 501234 h 1542374"/>
              <a:gd name="connsiteX1752" fmla="*/ 992117 w 6798686"/>
              <a:gd name="connsiteY1752" fmla="*/ 503530 h 1542374"/>
              <a:gd name="connsiteX1753" fmla="*/ 1019821 w 6798686"/>
              <a:gd name="connsiteY1753" fmla="*/ 533078 h 1542374"/>
              <a:gd name="connsiteX1754" fmla="*/ 992175 w 6798686"/>
              <a:gd name="connsiteY1754" fmla="*/ 540502 h 1542374"/>
              <a:gd name="connsiteX1755" fmla="*/ 962089 w 6798686"/>
              <a:gd name="connsiteY1755" fmla="*/ 510848 h 1542374"/>
              <a:gd name="connsiteX1756" fmla="*/ 989966 w 6798686"/>
              <a:gd name="connsiteY1756" fmla="*/ 501234 h 1542374"/>
              <a:gd name="connsiteX1757" fmla="*/ 3696489 w 6798686"/>
              <a:gd name="connsiteY1757" fmla="*/ 500750 h 1542374"/>
              <a:gd name="connsiteX1758" fmla="*/ 3637335 w 6798686"/>
              <a:gd name="connsiteY1758" fmla="*/ 549168 h 1542374"/>
              <a:gd name="connsiteX1759" fmla="*/ 3573263 w 6798686"/>
              <a:gd name="connsiteY1759" fmla="*/ 566805 h 1542374"/>
              <a:gd name="connsiteX1760" fmla="*/ 3635126 w 6798686"/>
              <a:gd name="connsiteY1760" fmla="*/ 518817 h 1542374"/>
              <a:gd name="connsiteX1761" fmla="*/ 3696489 w 6798686"/>
              <a:gd name="connsiteY1761" fmla="*/ 500750 h 1542374"/>
              <a:gd name="connsiteX1762" fmla="*/ 3516683 w 6798686"/>
              <a:gd name="connsiteY1762" fmla="*/ 500045 h 1542374"/>
              <a:gd name="connsiteX1763" fmla="*/ 3474032 w 6798686"/>
              <a:gd name="connsiteY1763" fmla="*/ 526640 h 1542374"/>
              <a:gd name="connsiteX1764" fmla="*/ 3428020 w 6798686"/>
              <a:gd name="connsiteY1764" fmla="*/ 547055 h 1542374"/>
              <a:gd name="connsiteX1765" fmla="*/ 3471515 w 6798686"/>
              <a:gd name="connsiteY1765" fmla="*/ 521635 h 1542374"/>
              <a:gd name="connsiteX1766" fmla="*/ 3516683 w 6798686"/>
              <a:gd name="connsiteY1766" fmla="*/ 500045 h 1542374"/>
              <a:gd name="connsiteX1767" fmla="*/ 1190809 w 6798686"/>
              <a:gd name="connsiteY1767" fmla="*/ 497196 h 1542374"/>
              <a:gd name="connsiteX1768" fmla="*/ 1219973 w 6798686"/>
              <a:gd name="connsiteY1768" fmla="*/ 540367 h 1542374"/>
              <a:gd name="connsiteX1769" fmla="*/ 1190905 w 6798686"/>
              <a:gd name="connsiteY1769" fmla="*/ 545506 h 1542374"/>
              <a:gd name="connsiteX1770" fmla="*/ 1160915 w 6798686"/>
              <a:gd name="connsiteY1770" fmla="*/ 503659 h 1542374"/>
              <a:gd name="connsiteX1771" fmla="*/ 1190809 w 6798686"/>
              <a:gd name="connsiteY1771" fmla="*/ 497196 h 1542374"/>
              <a:gd name="connsiteX1772" fmla="*/ 3619641 w 6798686"/>
              <a:gd name="connsiteY1772" fmla="*/ 493173 h 1542374"/>
              <a:gd name="connsiteX1773" fmla="*/ 3559104 w 6798686"/>
              <a:gd name="connsiteY1773" fmla="*/ 537943 h 1542374"/>
              <a:gd name="connsiteX1774" fmla="*/ 3496146 w 6798686"/>
              <a:gd name="connsiteY1774" fmla="*/ 559894 h 1542374"/>
              <a:gd name="connsiteX1775" fmla="*/ 3558950 w 6798686"/>
              <a:gd name="connsiteY1775" fmla="*/ 516146 h 1542374"/>
              <a:gd name="connsiteX1776" fmla="*/ 3619641 w 6798686"/>
              <a:gd name="connsiteY1776" fmla="*/ 493173 h 1542374"/>
              <a:gd name="connsiteX1777" fmla="*/ 890524 w 6798686"/>
              <a:gd name="connsiteY1777" fmla="*/ 492068 h 1542374"/>
              <a:gd name="connsiteX1778" fmla="*/ 920610 w 6798686"/>
              <a:gd name="connsiteY1778" fmla="*/ 519355 h 1542374"/>
              <a:gd name="connsiteX1779" fmla="*/ 909755 w 6798686"/>
              <a:gd name="connsiteY1779" fmla="*/ 523174 h 1542374"/>
              <a:gd name="connsiteX1780" fmla="*/ 893540 w 6798686"/>
              <a:gd name="connsiteY1780" fmla="*/ 528876 h 1542374"/>
              <a:gd name="connsiteX1781" fmla="*/ 863377 w 6798686"/>
              <a:gd name="connsiteY1781" fmla="*/ 503920 h 1542374"/>
              <a:gd name="connsiteX1782" fmla="*/ 890524 w 6798686"/>
              <a:gd name="connsiteY1782" fmla="*/ 492068 h 1542374"/>
              <a:gd name="connsiteX1783" fmla="*/ 1022914 w 6798686"/>
              <a:gd name="connsiteY1783" fmla="*/ 490124 h 1542374"/>
              <a:gd name="connsiteX1784" fmla="*/ 1050868 w 6798686"/>
              <a:gd name="connsiteY1784" fmla="*/ 522193 h 1542374"/>
              <a:gd name="connsiteX1785" fmla="*/ 1052770 w 6798686"/>
              <a:gd name="connsiteY1785" fmla="*/ 524369 h 1542374"/>
              <a:gd name="connsiteX1786" fmla="*/ 1024509 w 6798686"/>
              <a:gd name="connsiteY1786" fmla="*/ 531825 h 1542374"/>
              <a:gd name="connsiteX1787" fmla="*/ 995249 w 6798686"/>
              <a:gd name="connsiteY1787" fmla="*/ 500602 h 1542374"/>
              <a:gd name="connsiteX1788" fmla="*/ 994403 w 6798686"/>
              <a:gd name="connsiteY1788" fmla="*/ 499712 h 1542374"/>
              <a:gd name="connsiteX1789" fmla="*/ 1022914 w 6798686"/>
              <a:gd name="connsiteY1789" fmla="*/ 490124 h 1542374"/>
              <a:gd name="connsiteX1790" fmla="*/ 3765941 w 6798686"/>
              <a:gd name="connsiteY1790" fmla="*/ 482838 h 1542374"/>
              <a:gd name="connsiteX1791" fmla="*/ 3709189 w 6798686"/>
              <a:gd name="connsiteY1791" fmla="*/ 531764 h 1542374"/>
              <a:gd name="connsiteX1792" fmla="*/ 3647460 w 6798686"/>
              <a:gd name="connsiteY1792" fmla="*/ 546561 h 1542374"/>
              <a:gd name="connsiteX1793" fmla="*/ 3706825 w 6798686"/>
              <a:gd name="connsiteY1793" fmla="*/ 497905 h 1542374"/>
              <a:gd name="connsiteX1794" fmla="*/ 3765941 w 6798686"/>
              <a:gd name="connsiteY1794" fmla="*/ 482838 h 1542374"/>
              <a:gd name="connsiteX1795" fmla="*/ 1614877 w 6798686"/>
              <a:gd name="connsiteY1795" fmla="*/ 481788 h 1542374"/>
              <a:gd name="connsiteX1796" fmla="*/ 1630266 w 6798686"/>
              <a:gd name="connsiteY1796" fmla="*/ 493849 h 1542374"/>
              <a:gd name="connsiteX1797" fmla="*/ 1650554 w 6798686"/>
              <a:gd name="connsiteY1797" fmla="*/ 511549 h 1542374"/>
              <a:gd name="connsiteX1798" fmla="*/ 1632437 w 6798686"/>
              <a:gd name="connsiteY1798" fmla="*/ 502492 h 1542374"/>
              <a:gd name="connsiteX1799" fmla="*/ 1614877 w 6798686"/>
              <a:gd name="connsiteY1799" fmla="*/ 481788 h 1542374"/>
              <a:gd name="connsiteX1800" fmla="*/ 1056170 w 6798686"/>
              <a:gd name="connsiteY1800" fmla="*/ 479292 h 1542374"/>
              <a:gd name="connsiteX1801" fmla="*/ 1085911 w 6798686"/>
              <a:gd name="connsiteY1801" fmla="*/ 515858 h 1542374"/>
              <a:gd name="connsiteX1802" fmla="*/ 1057304 w 6798686"/>
              <a:gd name="connsiteY1802" fmla="*/ 523192 h 1542374"/>
              <a:gd name="connsiteX1803" fmla="*/ 1054038 w 6798686"/>
              <a:gd name="connsiteY1803" fmla="*/ 519441 h 1542374"/>
              <a:gd name="connsiteX1804" fmla="*/ 1027237 w 6798686"/>
              <a:gd name="connsiteY1804" fmla="*/ 488698 h 1542374"/>
              <a:gd name="connsiteX1805" fmla="*/ 1056170 w 6798686"/>
              <a:gd name="connsiteY1805" fmla="*/ 479292 h 1542374"/>
              <a:gd name="connsiteX1806" fmla="*/ 922723 w 6798686"/>
              <a:gd name="connsiteY1806" fmla="*/ 478145 h 1542374"/>
              <a:gd name="connsiteX1807" fmla="*/ 934231 w 6798686"/>
              <a:gd name="connsiteY1807" fmla="*/ 489495 h 1542374"/>
              <a:gd name="connsiteX1808" fmla="*/ 952982 w 6798686"/>
              <a:gd name="connsiteY1808" fmla="*/ 508006 h 1542374"/>
              <a:gd name="connsiteX1809" fmla="*/ 925374 w 6798686"/>
              <a:gd name="connsiteY1809" fmla="*/ 517676 h 1542374"/>
              <a:gd name="connsiteX1810" fmla="*/ 895000 w 6798686"/>
              <a:gd name="connsiteY1810" fmla="*/ 490122 h 1542374"/>
              <a:gd name="connsiteX1811" fmla="*/ 922723 w 6798686"/>
              <a:gd name="connsiteY1811" fmla="*/ 478145 h 1542374"/>
              <a:gd name="connsiteX1812" fmla="*/ 3614934 w 6798686"/>
              <a:gd name="connsiteY1812" fmla="*/ 471163 h 1542374"/>
              <a:gd name="connsiteX1813" fmla="*/ 3559161 w 6798686"/>
              <a:gd name="connsiteY1813" fmla="*/ 510346 h 1542374"/>
              <a:gd name="connsiteX1814" fmla="*/ 3499277 w 6798686"/>
              <a:gd name="connsiteY1814" fmla="*/ 534048 h 1542374"/>
              <a:gd name="connsiteX1815" fmla="*/ 3556836 w 6798686"/>
              <a:gd name="connsiteY1815" fmla="*/ 495960 h 1542374"/>
              <a:gd name="connsiteX1816" fmla="*/ 3614934 w 6798686"/>
              <a:gd name="connsiteY1816" fmla="*/ 471163 h 1542374"/>
              <a:gd name="connsiteX1817" fmla="*/ 1437631 w 6798686"/>
              <a:gd name="connsiteY1817" fmla="*/ 468874 h 1542374"/>
              <a:gd name="connsiteX1818" fmla="*/ 1628595 w 6798686"/>
              <a:gd name="connsiteY1818" fmla="*/ 506898 h 1542374"/>
              <a:gd name="connsiteX1819" fmla="*/ 1656337 w 6798686"/>
              <a:gd name="connsiteY1819" fmla="*/ 542265 h 1542374"/>
              <a:gd name="connsiteX1820" fmla="*/ 1401719 w 6798686"/>
              <a:gd name="connsiteY1820" fmla="*/ 518421 h 1542374"/>
              <a:gd name="connsiteX1821" fmla="*/ 1224123 w 6798686"/>
              <a:gd name="connsiteY1821" fmla="*/ 539660 h 1542374"/>
              <a:gd name="connsiteX1822" fmla="*/ 1194863 w 6798686"/>
              <a:gd name="connsiteY1822" fmla="*/ 496348 h 1542374"/>
              <a:gd name="connsiteX1823" fmla="*/ 1356821 w 6798686"/>
              <a:gd name="connsiteY1823" fmla="*/ 471903 h 1542374"/>
              <a:gd name="connsiteX1824" fmla="*/ 1358857 w 6798686"/>
              <a:gd name="connsiteY1824" fmla="*/ 471736 h 1542374"/>
              <a:gd name="connsiteX1825" fmla="*/ 1437631 w 6798686"/>
              <a:gd name="connsiteY1825" fmla="*/ 468874 h 1542374"/>
              <a:gd name="connsiteX1826" fmla="*/ 1089849 w 6798686"/>
              <a:gd name="connsiteY1826" fmla="*/ 468817 h 1542374"/>
              <a:gd name="connsiteX1827" fmla="*/ 1119397 w 6798686"/>
              <a:gd name="connsiteY1827" fmla="*/ 507591 h 1542374"/>
              <a:gd name="connsiteX1828" fmla="*/ 1090310 w 6798686"/>
              <a:gd name="connsiteY1828" fmla="*/ 514752 h 1542374"/>
              <a:gd name="connsiteX1829" fmla="*/ 1089657 w 6798686"/>
              <a:gd name="connsiteY1829" fmla="*/ 513947 h 1542374"/>
              <a:gd name="connsiteX1830" fmla="*/ 1060378 w 6798686"/>
              <a:gd name="connsiteY1830" fmla="*/ 477955 h 1542374"/>
              <a:gd name="connsiteX1831" fmla="*/ 1089849 w 6798686"/>
              <a:gd name="connsiteY1831" fmla="*/ 468817 h 1542374"/>
              <a:gd name="connsiteX1832" fmla="*/ 3832069 w 6798686"/>
              <a:gd name="connsiteY1832" fmla="*/ 468771 h 1542374"/>
              <a:gd name="connsiteX1833" fmla="*/ 3777680 w 6798686"/>
              <a:gd name="connsiteY1833" fmla="*/ 517962 h 1542374"/>
              <a:gd name="connsiteX1834" fmla="*/ 3718007 w 6798686"/>
              <a:gd name="connsiteY1834" fmla="*/ 529831 h 1542374"/>
              <a:gd name="connsiteX1835" fmla="*/ 3774894 w 6798686"/>
              <a:gd name="connsiteY1835" fmla="*/ 480760 h 1542374"/>
              <a:gd name="connsiteX1836" fmla="*/ 3832069 w 6798686"/>
              <a:gd name="connsiteY1836" fmla="*/ 468771 h 1542374"/>
              <a:gd name="connsiteX1837" fmla="*/ 3694107 w 6798686"/>
              <a:gd name="connsiteY1837" fmla="*/ 467025 h 1542374"/>
              <a:gd name="connsiteX1838" fmla="*/ 3634799 w 6798686"/>
              <a:gd name="connsiteY1838" fmla="*/ 513420 h 1542374"/>
              <a:gd name="connsiteX1839" fmla="*/ 3573128 w 6798686"/>
              <a:gd name="connsiteY1839" fmla="*/ 533240 h 1542374"/>
              <a:gd name="connsiteX1840" fmla="*/ 3634607 w 6798686"/>
              <a:gd name="connsiteY1840" fmla="*/ 487724 h 1542374"/>
              <a:gd name="connsiteX1841" fmla="*/ 3694107 w 6798686"/>
              <a:gd name="connsiteY1841" fmla="*/ 467025 h 1542374"/>
              <a:gd name="connsiteX1842" fmla="*/ 955345 w 6798686"/>
              <a:gd name="connsiteY1842" fmla="*/ 464308 h 1542374"/>
              <a:gd name="connsiteX1843" fmla="*/ 985700 w 6798686"/>
              <a:gd name="connsiteY1843" fmla="*/ 496688 h 1542374"/>
              <a:gd name="connsiteX1844" fmla="*/ 957574 w 6798686"/>
              <a:gd name="connsiteY1844" fmla="*/ 506402 h 1542374"/>
              <a:gd name="connsiteX1845" fmla="*/ 937286 w 6798686"/>
              <a:gd name="connsiteY1845" fmla="*/ 486387 h 1542374"/>
              <a:gd name="connsiteX1846" fmla="*/ 927046 w 6798686"/>
              <a:gd name="connsiteY1846" fmla="*/ 476291 h 1542374"/>
              <a:gd name="connsiteX1847" fmla="*/ 955345 w 6798686"/>
              <a:gd name="connsiteY1847" fmla="*/ 464308 h 1542374"/>
              <a:gd name="connsiteX1848" fmla="*/ 1123970 w 6798686"/>
              <a:gd name="connsiteY1848" fmla="*/ 458812 h 1542374"/>
              <a:gd name="connsiteX1849" fmla="*/ 1153230 w 6798686"/>
              <a:gd name="connsiteY1849" fmla="*/ 499670 h 1542374"/>
              <a:gd name="connsiteX1850" fmla="*/ 1123662 w 6798686"/>
              <a:gd name="connsiteY1850" fmla="*/ 506562 h 1542374"/>
              <a:gd name="connsiteX1851" fmla="*/ 1093961 w 6798686"/>
              <a:gd name="connsiteY1851" fmla="*/ 467572 h 1542374"/>
              <a:gd name="connsiteX1852" fmla="*/ 1123970 w 6798686"/>
              <a:gd name="connsiteY1852" fmla="*/ 458812 h 1542374"/>
              <a:gd name="connsiteX1853" fmla="*/ 3895373 w 6798686"/>
              <a:gd name="connsiteY1853" fmla="*/ 458456 h 1542374"/>
              <a:gd name="connsiteX1854" fmla="*/ 3843366 w 6798686"/>
              <a:gd name="connsiteY1854" fmla="*/ 507699 h 1542374"/>
              <a:gd name="connsiteX1855" fmla="*/ 3785499 w 6798686"/>
              <a:gd name="connsiteY1855" fmla="*/ 516563 h 1542374"/>
              <a:gd name="connsiteX1856" fmla="*/ 3839907 w 6798686"/>
              <a:gd name="connsiteY1856" fmla="*/ 467323 h 1542374"/>
              <a:gd name="connsiteX1857" fmla="*/ 3895373 w 6798686"/>
              <a:gd name="connsiteY1857" fmla="*/ 458456 h 1542374"/>
              <a:gd name="connsiteX1858" fmla="*/ 3605635 w 6798686"/>
              <a:gd name="connsiteY1858" fmla="*/ 457851 h 1542374"/>
              <a:gd name="connsiteX1859" fmla="*/ 3557067 w 6798686"/>
              <a:gd name="connsiteY1859" fmla="*/ 490156 h 1542374"/>
              <a:gd name="connsiteX1860" fmla="*/ 3507116 w 6798686"/>
              <a:gd name="connsiteY1860" fmla="*/ 511999 h 1542374"/>
              <a:gd name="connsiteX1861" fmla="*/ 3505444 w 6798686"/>
              <a:gd name="connsiteY1861" fmla="*/ 512736 h 1542374"/>
              <a:gd name="connsiteX1862" fmla="*/ 3554607 w 6798686"/>
              <a:gd name="connsiteY1862" fmla="*/ 481985 h 1542374"/>
              <a:gd name="connsiteX1863" fmla="*/ 3594146 w 6798686"/>
              <a:gd name="connsiteY1863" fmla="*/ 463250 h 1542374"/>
              <a:gd name="connsiteX1864" fmla="*/ 3605635 w 6798686"/>
              <a:gd name="connsiteY1864" fmla="*/ 457851 h 1542374"/>
              <a:gd name="connsiteX1865" fmla="*/ 3584079 w 6798686"/>
              <a:gd name="connsiteY1865" fmla="*/ 457849 h 1542374"/>
              <a:gd name="connsiteX1866" fmla="*/ 3554858 w 6798686"/>
              <a:gd name="connsiteY1866" fmla="*/ 476164 h 1542374"/>
              <a:gd name="connsiteX1867" fmla="*/ 3523677 w 6798686"/>
              <a:gd name="connsiteY1867" fmla="*/ 491007 h 1542374"/>
              <a:gd name="connsiteX1868" fmla="*/ 3552937 w 6798686"/>
              <a:gd name="connsiteY1868" fmla="*/ 473784 h 1542374"/>
              <a:gd name="connsiteX1869" fmla="*/ 3584079 w 6798686"/>
              <a:gd name="connsiteY1869" fmla="*/ 457849 h 1542374"/>
              <a:gd name="connsiteX1870" fmla="*/ 3956294 w 6798686"/>
              <a:gd name="connsiteY1870" fmla="*/ 451821 h 1542374"/>
              <a:gd name="connsiteX1871" fmla="*/ 3906574 w 6798686"/>
              <a:gd name="connsiteY1871" fmla="*/ 500969 h 1542374"/>
              <a:gd name="connsiteX1872" fmla="*/ 3850340 w 6798686"/>
              <a:gd name="connsiteY1872" fmla="*/ 506767 h 1542374"/>
              <a:gd name="connsiteX1873" fmla="*/ 3902328 w 6798686"/>
              <a:gd name="connsiteY1873" fmla="*/ 457519 h 1542374"/>
              <a:gd name="connsiteX1874" fmla="*/ 3956294 w 6798686"/>
              <a:gd name="connsiteY1874" fmla="*/ 451821 h 1542374"/>
              <a:gd name="connsiteX1875" fmla="*/ 988429 w 6798686"/>
              <a:gd name="connsiteY1875" fmla="*/ 450675 h 1542374"/>
              <a:gd name="connsiteX1876" fmla="*/ 1018860 w 6798686"/>
              <a:gd name="connsiteY1876" fmla="*/ 485484 h 1542374"/>
              <a:gd name="connsiteX1877" fmla="*/ 990157 w 6798686"/>
              <a:gd name="connsiteY1877" fmla="*/ 495169 h 1542374"/>
              <a:gd name="connsiteX1878" fmla="*/ 959553 w 6798686"/>
              <a:gd name="connsiteY1878" fmla="*/ 462545 h 1542374"/>
              <a:gd name="connsiteX1879" fmla="*/ 988429 w 6798686"/>
              <a:gd name="connsiteY1879" fmla="*/ 450675 h 1542374"/>
              <a:gd name="connsiteX1880" fmla="*/ 1158533 w 6798686"/>
              <a:gd name="connsiteY1880" fmla="*/ 449406 h 1542374"/>
              <a:gd name="connsiteX1881" fmla="*/ 1187427 w 6798686"/>
              <a:gd name="connsiteY1881" fmla="*/ 492189 h 1542374"/>
              <a:gd name="connsiteX1882" fmla="*/ 1157399 w 6798686"/>
              <a:gd name="connsiteY1882" fmla="*/ 498727 h 1542374"/>
              <a:gd name="connsiteX1883" fmla="*/ 1128004 w 6798686"/>
              <a:gd name="connsiteY1883" fmla="*/ 457680 h 1542374"/>
              <a:gd name="connsiteX1884" fmla="*/ 1158533 w 6798686"/>
              <a:gd name="connsiteY1884" fmla="*/ 449406 h 1542374"/>
              <a:gd name="connsiteX1885" fmla="*/ 4015103 w 6798686"/>
              <a:gd name="connsiteY1885" fmla="*/ 448860 h 1542374"/>
              <a:gd name="connsiteX1886" fmla="*/ 3967649 w 6798686"/>
              <a:gd name="connsiteY1886" fmla="*/ 497720 h 1542374"/>
              <a:gd name="connsiteX1887" fmla="*/ 3956217 w 6798686"/>
              <a:gd name="connsiteY1887" fmla="*/ 498051 h 1542374"/>
              <a:gd name="connsiteX1888" fmla="*/ 3912817 w 6798686"/>
              <a:gd name="connsiteY1888" fmla="*/ 500452 h 1542374"/>
              <a:gd name="connsiteX1889" fmla="*/ 3962481 w 6798686"/>
              <a:gd name="connsiteY1889" fmla="*/ 451352 h 1542374"/>
              <a:gd name="connsiteX1890" fmla="*/ 4015103 w 6798686"/>
              <a:gd name="connsiteY1890" fmla="*/ 448860 h 1542374"/>
              <a:gd name="connsiteX1891" fmla="*/ 4020655 w 6798686"/>
              <a:gd name="connsiteY1891" fmla="*/ 448777 h 1542374"/>
              <a:gd name="connsiteX1892" fmla="*/ 4058100 w 6798686"/>
              <a:gd name="connsiteY1892" fmla="*/ 449035 h 1542374"/>
              <a:gd name="connsiteX1893" fmla="*/ 4072047 w 6798686"/>
              <a:gd name="connsiteY1893" fmla="*/ 449532 h 1542374"/>
              <a:gd name="connsiteX1894" fmla="*/ 4027418 w 6798686"/>
              <a:gd name="connsiteY1894" fmla="*/ 497301 h 1542374"/>
              <a:gd name="connsiteX1895" fmla="*/ 3973278 w 6798686"/>
              <a:gd name="connsiteY1895" fmla="*/ 497563 h 1542374"/>
              <a:gd name="connsiteX1896" fmla="*/ 4020655 w 6798686"/>
              <a:gd name="connsiteY1896" fmla="*/ 448777 h 1542374"/>
              <a:gd name="connsiteX1897" fmla="*/ 3764039 w 6798686"/>
              <a:gd name="connsiteY1897" fmla="*/ 445044 h 1542374"/>
              <a:gd name="connsiteX1898" fmla="*/ 3706383 w 6798686"/>
              <a:gd name="connsiteY1898" fmla="*/ 492616 h 1542374"/>
              <a:gd name="connsiteX1899" fmla="*/ 3695952 w 6798686"/>
              <a:gd name="connsiteY1899" fmla="*/ 495467 h 1542374"/>
              <a:gd name="connsiteX1900" fmla="*/ 3646711 w 6798686"/>
              <a:gd name="connsiteY1900" fmla="*/ 509776 h 1542374"/>
              <a:gd name="connsiteX1901" fmla="*/ 3706557 w 6798686"/>
              <a:gd name="connsiteY1901" fmla="*/ 462912 h 1542374"/>
              <a:gd name="connsiteX1902" fmla="*/ 3764039 w 6798686"/>
              <a:gd name="connsiteY1902" fmla="*/ 445044 h 1542374"/>
              <a:gd name="connsiteX1903" fmla="*/ 3690668 w 6798686"/>
              <a:gd name="connsiteY1903" fmla="*/ 440332 h 1542374"/>
              <a:gd name="connsiteX1904" fmla="*/ 3634627 w 6798686"/>
              <a:gd name="connsiteY1904" fmla="*/ 482053 h 1542374"/>
              <a:gd name="connsiteX1905" fmla="*/ 3577029 w 6798686"/>
              <a:gd name="connsiteY1905" fmla="*/ 503468 h 1542374"/>
              <a:gd name="connsiteX1906" fmla="*/ 3634568 w 6798686"/>
              <a:gd name="connsiteY1906" fmla="*/ 462979 h 1542374"/>
              <a:gd name="connsiteX1907" fmla="*/ 3690668 w 6798686"/>
              <a:gd name="connsiteY1907" fmla="*/ 440332 h 1542374"/>
              <a:gd name="connsiteX1908" fmla="*/ 1021973 w 6798686"/>
              <a:gd name="connsiteY1908" fmla="*/ 437373 h 1542374"/>
              <a:gd name="connsiteX1909" fmla="*/ 1052328 w 6798686"/>
              <a:gd name="connsiteY1909" fmla="*/ 474562 h 1542374"/>
              <a:gd name="connsiteX1910" fmla="*/ 1023183 w 6798686"/>
              <a:gd name="connsiteY1910" fmla="*/ 484055 h 1542374"/>
              <a:gd name="connsiteX1911" fmla="*/ 992540 w 6798686"/>
              <a:gd name="connsiteY1911" fmla="*/ 449008 h 1542374"/>
              <a:gd name="connsiteX1912" fmla="*/ 1021973 w 6798686"/>
              <a:gd name="connsiteY1912" fmla="*/ 437373 h 1542374"/>
              <a:gd name="connsiteX1913" fmla="*/ 3830398 w 6798686"/>
              <a:gd name="connsiteY1913" fmla="*/ 426983 h 1542374"/>
              <a:gd name="connsiteX1914" fmla="*/ 3774337 w 6798686"/>
              <a:gd name="connsiteY1914" fmla="*/ 475576 h 1542374"/>
              <a:gd name="connsiteX1915" fmla="*/ 3716566 w 6798686"/>
              <a:gd name="connsiteY1915" fmla="*/ 489882 h 1542374"/>
              <a:gd name="connsiteX1916" fmla="*/ 3774606 w 6798686"/>
              <a:gd name="connsiteY1916" fmla="*/ 441972 h 1542374"/>
              <a:gd name="connsiteX1917" fmla="*/ 3830398 w 6798686"/>
              <a:gd name="connsiteY1917" fmla="*/ 426983 h 1542374"/>
              <a:gd name="connsiteX1918" fmla="*/ 1055997 w 6798686"/>
              <a:gd name="connsiteY1918" fmla="*/ 424534 h 1542374"/>
              <a:gd name="connsiteX1919" fmla="*/ 1086180 w 6798686"/>
              <a:gd name="connsiteY1919" fmla="*/ 463999 h 1542374"/>
              <a:gd name="connsiteX1920" fmla="*/ 1056516 w 6798686"/>
              <a:gd name="connsiteY1920" fmla="*/ 473217 h 1542374"/>
              <a:gd name="connsiteX1921" fmla="*/ 1025988 w 6798686"/>
              <a:gd name="connsiteY1921" fmla="*/ 435815 h 1542374"/>
              <a:gd name="connsiteX1922" fmla="*/ 1055997 w 6798686"/>
              <a:gd name="connsiteY1922" fmla="*/ 424534 h 1542374"/>
              <a:gd name="connsiteX1923" fmla="*/ 3637815 w 6798686"/>
              <a:gd name="connsiteY1923" fmla="*/ 424172 h 1542374"/>
              <a:gd name="connsiteX1924" fmla="*/ 3632282 w 6798686"/>
              <a:gd name="connsiteY1924" fmla="*/ 427636 h 1542374"/>
              <a:gd name="connsiteX1925" fmla="*/ 3626134 w 6798686"/>
              <a:gd name="connsiteY1925" fmla="*/ 430754 h 1542374"/>
              <a:gd name="connsiteX1926" fmla="*/ 3630957 w 6798686"/>
              <a:gd name="connsiteY1926" fmla="*/ 427926 h 1542374"/>
              <a:gd name="connsiteX1927" fmla="*/ 3637815 w 6798686"/>
              <a:gd name="connsiteY1927" fmla="*/ 424172 h 1542374"/>
              <a:gd name="connsiteX1928" fmla="*/ 3686710 w 6798686"/>
              <a:gd name="connsiteY1928" fmla="*/ 420534 h 1542374"/>
              <a:gd name="connsiteX1929" fmla="*/ 3671725 w 6798686"/>
              <a:gd name="connsiteY1929" fmla="*/ 431100 h 1542374"/>
              <a:gd name="connsiteX1930" fmla="*/ 3634588 w 6798686"/>
              <a:gd name="connsiteY1930" fmla="*/ 457302 h 1542374"/>
              <a:gd name="connsiteX1931" fmla="*/ 3581236 w 6798686"/>
              <a:gd name="connsiteY1931" fmla="*/ 479743 h 1542374"/>
              <a:gd name="connsiteX1932" fmla="*/ 3631879 w 6798686"/>
              <a:gd name="connsiteY1932" fmla="*/ 446034 h 1542374"/>
              <a:gd name="connsiteX1933" fmla="*/ 3634031 w 6798686"/>
              <a:gd name="connsiteY1933" fmla="*/ 444595 h 1542374"/>
              <a:gd name="connsiteX1934" fmla="*/ 3686710 w 6798686"/>
              <a:gd name="connsiteY1934" fmla="*/ 420534 h 1542374"/>
              <a:gd name="connsiteX1935" fmla="*/ 1394861 w 6798686"/>
              <a:gd name="connsiteY1935" fmla="*/ 415557 h 1542374"/>
              <a:gd name="connsiteX1936" fmla="*/ 1594762 w 6798686"/>
              <a:gd name="connsiteY1936" fmla="*/ 468201 h 1542374"/>
              <a:gd name="connsiteX1937" fmla="*/ 1620622 w 6798686"/>
              <a:gd name="connsiteY1937" fmla="*/ 497298 h 1542374"/>
              <a:gd name="connsiteX1938" fmla="*/ 1356360 w 6798686"/>
              <a:gd name="connsiteY1938" fmla="*/ 466333 h 1542374"/>
              <a:gd name="connsiteX1939" fmla="*/ 1191481 w 6798686"/>
              <a:gd name="connsiteY1939" fmla="*/ 491344 h 1542374"/>
              <a:gd name="connsiteX1940" fmla="*/ 1162471 w 6798686"/>
              <a:gd name="connsiteY1940" fmla="*/ 448393 h 1542374"/>
              <a:gd name="connsiteX1941" fmla="*/ 1311615 w 6798686"/>
              <a:gd name="connsiteY1941" fmla="*/ 419886 h 1542374"/>
              <a:gd name="connsiteX1942" fmla="*/ 1394861 w 6798686"/>
              <a:gd name="connsiteY1942" fmla="*/ 415557 h 1542374"/>
              <a:gd name="connsiteX1943" fmla="*/ 3762540 w 6798686"/>
              <a:gd name="connsiteY1943" fmla="*/ 413264 h 1542374"/>
              <a:gd name="connsiteX1944" fmla="*/ 3755124 w 6798686"/>
              <a:gd name="connsiteY1944" fmla="*/ 419085 h 1542374"/>
              <a:gd name="connsiteX1945" fmla="*/ 3706441 w 6798686"/>
              <a:gd name="connsiteY1945" fmla="*/ 457342 h 1542374"/>
              <a:gd name="connsiteX1946" fmla="*/ 3649285 w 6798686"/>
              <a:gd name="connsiteY1946" fmla="*/ 476806 h 1542374"/>
              <a:gd name="connsiteX1947" fmla="*/ 3706575 w 6798686"/>
              <a:gd name="connsiteY1947" fmla="*/ 434140 h 1542374"/>
              <a:gd name="connsiteX1948" fmla="*/ 3762540 w 6798686"/>
              <a:gd name="connsiteY1948" fmla="*/ 413264 h 1542374"/>
              <a:gd name="connsiteX1949" fmla="*/ 3893798 w 6798686"/>
              <a:gd name="connsiteY1949" fmla="*/ 412682 h 1542374"/>
              <a:gd name="connsiteX1950" fmla="*/ 3839351 w 6798686"/>
              <a:gd name="connsiteY1950" fmla="*/ 462164 h 1542374"/>
              <a:gd name="connsiteX1951" fmla="*/ 3783213 w 6798686"/>
              <a:gd name="connsiteY1951" fmla="*/ 473563 h 1542374"/>
              <a:gd name="connsiteX1952" fmla="*/ 3839504 w 6798686"/>
              <a:gd name="connsiteY1952" fmla="*/ 424733 h 1542374"/>
              <a:gd name="connsiteX1953" fmla="*/ 3893798 w 6798686"/>
              <a:gd name="connsiteY1953" fmla="*/ 412682 h 1542374"/>
              <a:gd name="connsiteX1954" fmla="*/ 1090521 w 6798686"/>
              <a:gd name="connsiteY1954" fmla="*/ 412301 h 1542374"/>
              <a:gd name="connsiteX1955" fmla="*/ 1120454 w 6798686"/>
              <a:gd name="connsiteY1955" fmla="*/ 453903 h 1542374"/>
              <a:gd name="connsiteX1956" fmla="*/ 1090291 w 6798686"/>
              <a:gd name="connsiteY1956" fmla="*/ 462754 h 1542374"/>
              <a:gd name="connsiteX1957" fmla="*/ 1059955 w 6798686"/>
              <a:gd name="connsiteY1957" fmla="*/ 423093 h 1542374"/>
              <a:gd name="connsiteX1958" fmla="*/ 1090521 w 6798686"/>
              <a:gd name="connsiteY1958" fmla="*/ 412301 h 1542374"/>
              <a:gd name="connsiteX1959" fmla="*/ 3674434 w 6798686"/>
              <a:gd name="connsiteY1959" fmla="*/ 412046 h 1542374"/>
              <a:gd name="connsiteX1960" fmla="*/ 3634108 w 6798686"/>
              <a:gd name="connsiteY1960" fmla="*/ 438885 h 1542374"/>
              <a:gd name="connsiteX1961" fmla="*/ 3591957 w 6798686"/>
              <a:gd name="connsiteY1961" fmla="*/ 458589 h 1542374"/>
              <a:gd name="connsiteX1962" fmla="*/ 3591918 w 6798686"/>
              <a:gd name="connsiteY1962" fmla="*/ 458606 h 1542374"/>
              <a:gd name="connsiteX1963" fmla="*/ 3632244 w 6798686"/>
              <a:gd name="connsiteY1963" fmla="*/ 433335 h 1542374"/>
              <a:gd name="connsiteX1964" fmla="*/ 3674434 w 6798686"/>
              <a:gd name="connsiteY1964" fmla="*/ 412046 h 1542374"/>
              <a:gd name="connsiteX1965" fmla="*/ 3954738 w 6798686"/>
              <a:gd name="connsiteY1965" fmla="*/ 402061 h 1542374"/>
              <a:gd name="connsiteX1966" fmla="*/ 3901847 w 6798686"/>
              <a:gd name="connsiteY1966" fmla="*/ 452318 h 1542374"/>
              <a:gd name="connsiteX1967" fmla="*/ 3847131 w 6798686"/>
              <a:gd name="connsiteY1967" fmla="*/ 460771 h 1542374"/>
              <a:gd name="connsiteX1968" fmla="*/ 3901752 w 6798686"/>
              <a:gd name="connsiteY1968" fmla="*/ 411116 h 1542374"/>
              <a:gd name="connsiteX1969" fmla="*/ 3954738 w 6798686"/>
              <a:gd name="connsiteY1969" fmla="*/ 402061 h 1542374"/>
              <a:gd name="connsiteX1970" fmla="*/ 1125584 w 6798686"/>
              <a:gd name="connsiteY1970" fmla="*/ 400855 h 1542374"/>
              <a:gd name="connsiteX1971" fmla="*/ 1155151 w 6798686"/>
              <a:gd name="connsiteY1971" fmla="*/ 444426 h 1542374"/>
              <a:gd name="connsiteX1972" fmla="*/ 1124469 w 6798686"/>
              <a:gd name="connsiteY1972" fmla="*/ 452773 h 1542374"/>
              <a:gd name="connsiteX1973" fmla="*/ 1094422 w 6798686"/>
              <a:gd name="connsiteY1973" fmla="*/ 410993 h 1542374"/>
              <a:gd name="connsiteX1974" fmla="*/ 1125584 w 6798686"/>
              <a:gd name="connsiteY1974" fmla="*/ 400855 h 1542374"/>
              <a:gd name="connsiteX1975" fmla="*/ 4013489 w 6798686"/>
              <a:gd name="connsiteY1975" fmla="*/ 395104 h 1542374"/>
              <a:gd name="connsiteX1976" fmla="*/ 3962135 w 6798686"/>
              <a:gd name="connsiteY1976" fmla="*/ 446045 h 1542374"/>
              <a:gd name="connsiteX1977" fmla="*/ 3908744 w 6798686"/>
              <a:gd name="connsiteY1977" fmla="*/ 451430 h 1542374"/>
              <a:gd name="connsiteX1978" fmla="*/ 3961731 w 6798686"/>
              <a:gd name="connsiteY1978" fmla="*/ 401058 h 1542374"/>
              <a:gd name="connsiteX1979" fmla="*/ 4013489 w 6798686"/>
              <a:gd name="connsiteY1979" fmla="*/ 395104 h 1542374"/>
              <a:gd name="connsiteX1980" fmla="*/ 4070318 w 6798686"/>
              <a:gd name="connsiteY1980" fmla="*/ 391825 h 1542374"/>
              <a:gd name="connsiteX1981" fmla="*/ 4020405 w 6798686"/>
              <a:gd name="connsiteY1981" fmla="*/ 443382 h 1542374"/>
              <a:gd name="connsiteX1982" fmla="*/ 3968283 w 6798686"/>
              <a:gd name="connsiteY1982" fmla="*/ 445602 h 1542374"/>
              <a:gd name="connsiteX1983" fmla="*/ 4019733 w 6798686"/>
              <a:gd name="connsiteY1983" fmla="*/ 394570 h 1542374"/>
              <a:gd name="connsiteX1984" fmla="*/ 4070318 w 6798686"/>
              <a:gd name="connsiteY1984" fmla="*/ 391825 h 1542374"/>
              <a:gd name="connsiteX1985" fmla="*/ 4075928 w 6798686"/>
              <a:gd name="connsiteY1985" fmla="*/ 391685 h 1542374"/>
              <a:gd name="connsiteX1986" fmla="*/ 4125380 w 6798686"/>
              <a:gd name="connsiteY1986" fmla="*/ 392250 h 1542374"/>
              <a:gd name="connsiteX1987" fmla="*/ 4076889 w 6798686"/>
              <a:gd name="connsiteY1987" fmla="*/ 444332 h 1542374"/>
              <a:gd name="connsiteX1988" fmla="*/ 4058253 w 6798686"/>
              <a:gd name="connsiteY1988" fmla="*/ 443625 h 1542374"/>
              <a:gd name="connsiteX1989" fmla="*/ 4025938 w 6798686"/>
              <a:gd name="connsiteY1989" fmla="*/ 443317 h 1542374"/>
              <a:gd name="connsiteX1990" fmla="*/ 4075928 w 6798686"/>
              <a:gd name="connsiteY1990" fmla="*/ 391685 h 1542374"/>
              <a:gd name="connsiteX1991" fmla="*/ 3830244 w 6798686"/>
              <a:gd name="connsiteY1991" fmla="*/ 390294 h 1542374"/>
              <a:gd name="connsiteX1992" fmla="*/ 3803904 w 6798686"/>
              <a:gd name="connsiteY1992" fmla="*/ 412086 h 1542374"/>
              <a:gd name="connsiteX1993" fmla="*/ 3774395 w 6798686"/>
              <a:gd name="connsiteY1993" fmla="*/ 436491 h 1542374"/>
              <a:gd name="connsiteX1994" fmla="*/ 3718698 w 6798686"/>
              <a:gd name="connsiteY1994" fmla="*/ 453382 h 1542374"/>
              <a:gd name="connsiteX1995" fmla="*/ 3757891 w 6798686"/>
              <a:gd name="connsiteY1995" fmla="*/ 422583 h 1542374"/>
              <a:gd name="connsiteX1996" fmla="*/ 3775682 w 6798686"/>
              <a:gd name="connsiteY1996" fmla="*/ 408601 h 1542374"/>
              <a:gd name="connsiteX1997" fmla="*/ 3830244 w 6798686"/>
              <a:gd name="connsiteY1997" fmla="*/ 390294 h 1542374"/>
              <a:gd name="connsiteX1998" fmla="*/ 3760235 w 6798686"/>
              <a:gd name="connsiteY1998" fmla="*/ 388490 h 1542374"/>
              <a:gd name="connsiteX1999" fmla="*/ 3708727 w 6798686"/>
              <a:gd name="connsiteY1999" fmla="*/ 426872 h 1542374"/>
              <a:gd name="connsiteX2000" fmla="*/ 3706441 w 6798686"/>
              <a:gd name="connsiteY2000" fmla="*/ 428578 h 1542374"/>
              <a:gd name="connsiteX2001" fmla="*/ 3653762 w 6798686"/>
              <a:gd name="connsiteY2001" fmla="*/ 449448 h 1542374"/>
              <a:gd name="connsiteX2002" fmla="*/ 3674395 w 6798686"/>
              <a:gd name="connsiteY2002" fmla="*/ 434885 h 1542374"/>
              <a:gd name="connsiteX2003" fmla="*/ 3708497 w 6798686"/>
              <a:gd name="connsiteY2003" fmla="*/ 410828 h 1542374"/>
              <a:gd name="connsiteX2004" fmla="*/ 3760235 w 6798686"/>
              <a:gd name="connsiteY2004" fmla="*/ 388490 h 1542374"/>
              <a:gd name="connsiteX2005" fmla="*/ 3755124 w 6798686"/>
              <a:gd name="connsiteY2005" fmla="*/ 372330 h 1542374"/>
              <a:gd name="connsiteX2006" fmla="*/ 3708401 w 6798686"/>
              <a:gd name="connsiteY2006" fmla="*/ 405239 h 1542374"/>
              <a:gd name="connsiteX2007" fmla="*/ 3661619 w 6798686"/>
              <a:gd name="connsiteY2007" fmla="*/ 426232 h 1542374"/>
              <a:gd name="connsiteX2008" fmla="*/ 3708574 w 6798686"/>
              <a:gd name="connsiteY2008" fmla="*/ 395033 h 1542374"/>
              <a:gd name="connsiteX2009" fmla="*/ 3755124 w 6798686"/>
              <a:gd name="connsiteY2009" fmla="*/ 372330 h 1542374"/>
              <a:gd name="connsiteX2010" fmla="*/ 3894566 w 6798686"/>
              <a:gd name="connsiteY2010" fmla="*/ 371266 h 1542374"/>
              <a:gd name="connsiteX2011" fmla="*/ 3854893 w 6798686"/>
              <a:gd name="connsiteY2011" fmla="*/ 405710 h 1542374"/>
              <a:gd name="connsiteX2012" fmla="*/ 3839216 w 6798686"/>
              <a:gd name="connsiteY2012" fmla="*/ 419325 h 1542374"/>
              <a:gd name="connsiteX2013" fmla="*/ 3784807 w 6798686"/>
              <a:gd name="connsiteY2013" fmla="*/ 433546 h 1542374"/>
              <a:gd name="connsiteX2014" fmla="*/ 3806690 w 6798686"/>
              <a:gd name="connsiteY2014" fmla="*/ 415454 h 1542374"/>
              <a:gd name="connsiteX2015" fmla="*/ 3841310 w 6798686"/>
              <a:gd name="connsiteY2015" fmla="*/ 386816 h 1542374"/>
              <a:gd name="connsiteX2016" fmla="*/ 3894566 w 6798686"/>
              <a:gd name="connsiteY2016" fmla="*/ 371266 h 1542374"/>
              <a:gd name="connsiteX2017" fmla="*/ 3736950 w 6798686"/>
              <a:gd name="connsiteY2017" fmla="*/ 370576 h 1542374"/>
              <a:gd name="connsiteX2018" fmla="*/ 3708516 w 6798686"/>
              <a:gd name="connsiteY2018" fmla="*/ 389402 h 1542374"/>
              <a:gd name="connsiteX2019" fmla="*/ 3679121 w 6798686"/>
              <a:gd name="connsiteY2019" fmla="*/ 404025 h 1542374"/>
              <a:gd name="connsiteX2020" fmla="*/ 3707152 w 6798686"/>
              <a:gd name="connsiteY2020" fmla="*/ 386567 h 1542374"/>
              <a:gd name="connsiteX2021" fmla="*/ 3736950 w 6798686"/>
              <a:gd name="connsiteY2021" fmla="*/ 370576 h 1542374"/>
              <a:gd name="connsiteX2022" fmla="*/ 1338676 w 6798686"/>
              <a:gd name="connsiteY2022" fmla="*/ 362066 h 1542374"/>
              <a:gd name="connsiteX2023" fmla="*/ 1573648 w 6798686"/>
              <a:gd name="connsiteY2023" fmla="*/ 446829 h 1542374"/>
              <a:gd name="connsiteX2024" fmla="*/ 1580123 w 6798686"/>
              <a:gd name="connsiteY2024" fmla="*/ 453158 h 1542374"/>
              <a:gd name="connsiteX2025" fmla="*/ 1311000 w 6798686"/>
              <a:gd name="connsiteY2025" fmla="*/ 414244 h 1542374"/>
              <a:gd name="connsiteX2026" fmla="*/ 1159089 w 6798686"/>
              <a:gd name="connsiteY2026" fmla="*/ 443394 h 1542374"/>
              <a:gd name="connsiteX2027" fmla="*/ 1129426 w 6798686"/>
              <a:gd name="connsiteY2027" fmla="*/ 399671 h 1542374"/>
              <a:gd name="connsiteX2028" fmla="*/ 1235169 w 6798686"/>
              <a:gd name="connsiteY2028" fmla="*/ 373039 h 1542374"/>
              <a:gd name="connsiteX2029" fmla="*/ 1338676 w 6798686"/>
              <a:gd name="connsiteY2029" fmla="*/ 362066 h 1542374"/>
              <a:gd name="connsiteX2030" fmla="*/ 3829841 w 6798686"/>
              <a:gd name="connsiteY2030" fmla="*/ 360417 h 1542374"/>
              <a:gd name="connsiteX2031" fmla="*/ 3775413 w 6798686"/>
              <a:gd name="connsiteY2031" fmla="*/ 403137 h 1542374"/>
              <a:gd name="connsiteX2032" fmla="*/ 3722042 w 6798686"/>
              <a:gd name="connsiteY2032" fmla="*/ 422616 h 1542374"/>
              <a:gd name="connsiteX2033" fmla="*/ 3777526 w 6798686"/>
              <a:gd name="connsiteY2033" fmla="*/ 381295 h 1542374"/>
              <a:gd name="connsiteX2034" fmla="*/ 3829841 w 6798686"/>
              <a:gd name="connsiteY2034" fmla="*/ 360417 h 1542374"/>
              <a:gd name="connsiteX2035" fmla="*/ 3956045 w 6798686"/>
              <a:gd name="connsiteY2035" fmla="*/ 356075 h 1542374"/>
              <a:gd name="connsiteX2036" fmla="*/ 3907976 w 6798686"/>
              <a:gd name="connsiteY2036" fmla="*/ 399777 h 1542374"/>
              <a:gd name="connsiteX2037" fmla="*/ 3901424 w 6798686"/>
              <a:gd name="connsiteY2037" fmla="*/ 405754 h 1542374"/>
              <a:gd name="connsiteX2038" fmla="*/ 3848226 w 6798686"/>
              <a:gd name="connsiteY2038" fmla="*/ 417168 h 1542374"/>
              <a:gd name="connsiteX2039" fmla="*/ 3857698 w 6798686"/>
              <a:gd name="connsiteY2039" fmla="*/ 408941 h 1542374"/>
              <a:gd name="connsiteX2040" fmla="*/ 3904038 w 6798686"/>
              <a:gd name="connsiteY2040" fmla="*/ 368717 h 1542374"/>
              <a:gd name="connsiteX2041" fmla="*/ 3956045 w 6798686"/>
              <a:gd name="connsiteY2041" fmla="*/ 356075 h 1542374"/>
              <a:gd name="connsiteX2042" fmla="*/ 4015122 w 6798686"/>
              <a:gd name="connsiteY2042" fmla="*/ 344657 h 1542374"/>
              <a:gd name="connsiteX2043" fmla="*/ 3962961 w 6798686"/>
              <a:gd name="connsiteY2043" fmla="*/ 394226 h 1542374"/>
              <a:gd name="connsiteX2044" fmla="*/ 3961385 w 6798686"/>
              <a:gd name="connsiteY2044" fmla="*/ 395729 h 1542374"/>
              <a:gd name="connsiteX2045" fmla="*/ 3909302 w 6798686"/>
              <a:gd name="connsiteY2045" fmla="*/ 404244 h 1542374"/>
              <a:gd name="connsiteX2046" fmla="*/ 3910801 w 6798686"/>
              <a:gd name="connsiteY2046" fmla="*/ 402881 h 1542374"/>
              <a:gd name="connsiteX2047" fmla="*/ 3964248 w 6798686"/>
              <a:gd name="connsiteY2047" fmla="*/ 354290 h 1542374"/>
              <a:gd name="connsiteX2048" fmla="*/ 4015122 w 6798686"/>
              <a:gd name="connsiteY2048" fmla="*/ 344657 h 1542374"/>
              <a:gd name="connsiteX2049" fmla="*/ 3827343 w 6798686"/>
              <a:gd name="connsiteY2049" fmla="*/ 338679 h 1542374"/>
              <a:gd name="connsiteX2050" fmla="*/ 3777276 w 6798686"/>
              <a:gd name="connsiteY2050" fmla="*/ 375827 h 1542374"/>
              <a:gd name="connsiteX2051" fmla="*/ 3729534 w 6798686"/>
              <a:gd name="connsiteY2051" fmla="*/ 396004 h 1542374"/>
              <a:gd name="connsiteX2052" fmla="*/ 3780100 w 6798686"/>
              <a:gd name="connsiteY2052" fmla="*/ 360450 h 1542374"/>
              <a:gd name="connsiteX2053" fmla="*/ 3827343 w 6798686"/>
              <a:gd name="connsiteY2053" fmla="*/ 338679 h 1542374"/>
              <a:gd name="connsiteX2054" fmla="*/ 3787324 w 6798686"/>
              <a:gd name="connsiteY2054" fmla="*/ 337380 h 1542374"/>
              <a:gd name="connsiteX2055" fmla="*/ 3780639 w 6798686"/>
              <a:gd name="connsiteY2055" fmla="*/ 341762 h 1542374"/>
              <a:gd name="connsiteX2056" fmla="*/ 3773779 w 6798686"/>
              <a:gd name="connsiteY2056" fmla="*/ 345372 h 1542374"/>
              <a:gd name="connsiteX2057" fmla="*/ 3780081 w 6798686"/>
              <a:gd name="connsiteY2057" fmla="*/ 341503 h 1542374"/>
              <a:gd name="connsiteX2058" fmla="*/ 3787324 w 6798686"/>
              <a:gd name="connsiteY2058" fmla="*/ 337380 h 1542374"/>
              <a:gd name="connsiteX2059" fmla="*/ 4072086 w 6798686"/>
              <a:gd name="connsiteY2059" fmla="*/ 336982 h 1542374"/>
              <a:gd name="connsiteX2060" fmla="*/ 4019752 w 6798686"/>
              <a:gd name="connsiteY2060" fmla="*/ 388891 h 1542374"/>
              <a:gd name="connsiteX2061" fmla="*/ 4019387 w 6798686"/>
              <a:gd name="connsiteY2061" fmla="*/ 389251 h 1542374"/>
              <a:gd name="connsiteX2062" fmla="*/ 3968360 w 6798686"/>
              <a:gd name="connsiteY2062" fmla="*/ 394761 h 1542374"/>
              <a:gd name="connsiteX2063" fmla="*/ 4022288 w 6798686"/>
              <a:gd name="connsiteY2063" fmla="*/ 343495 h 1542374"/>
              <a:gd name="connsiteX2064" fmla="*/ 4072086 w 6798686"/>
              <a:gd name="connsiteY2064" fmla="*/ 336982 h 1542374"/>
              <a:gd name="connsiteX2065" fmla="*/ 3895411 w 6798686"/>
              <a:gd name="connsiteY2065" fmla="*/ 336504 h 1542374"/>
              <a:gd name="connsiteX2066" fmla="*/ 3840964 w 6798686"/>
              <a:gd name="connsiteY2066" fmla="*/ 381429 h 1542374"/>
              <a:gd name="connsiteX2067" fmla="*/ 3788323 w 6798686"/>
              <a:gd name="connsiteY2067" fmla="*/ 398661 h 1542374"/>
              <a:gd name="connsiteX2068" fmla="*/ 3843885 w 6798686"/>
              <a:gd name="connsiteY2068" fmla="*/ 355063 h 1542374"/>
              <a:gd name="connsiteX2069" fmla="*/ 3895411 w 6798686"/>
              <a:gd name="connsiteY2069" fmla="*/ 336504 h 1542374"/>
              <a:gd name="connsiteX2070" fmla="*/ 4127205 w 6798686"/>
              <a:gd name="connsiteY2070" fmla="*/ 333032 h 1542374"/>
              <a:gd name="connsiteX2071" fmla="*/ 4078195 w 6798686"/>
              <a:gd name="connsiteY2071" fmla="*/ 383671 h 1542374"/>
              <a:gd name="connsiteX2072" fmla="*/ 4075602 w 6798686"/>
              <a:gd name="connsiteY2072" fmla="*/ 386363 h 1542374"/>
              <a:gd name="connsiteX2073" fmla="*/ 4025573 w 6798686"/>
              <a:gd name="connsiteY2073" fmla="*/ 388764 h 1542374"/>
              <a:gd name="connsiteX2074" fmla="*/ 4078445 w 6798686"/>
              <a:gd name="connsiteY2074" fmla="*/ 336329 h 1542374"/>
              <a:gd name="connsiteX2075" fmla="*/ 4127205 w 6798686"/>
              <a:gd name="connsiteY2075" fmla="*/ 333032 h 1542374"/>
              <a:gd name="connsiteX2076" fmla="*/ 4180711 w 6798686"/>
              <a:gd name="connsiteY2076" fmla="*/ 332807 h 1542374"/>
              <a:gd name="connsiteX2077" fmla="*/ 4138118 w 6798686"/>
              <a:gd name="connsiteY2077" fmla="*/ 378555 h 1542374"/>
              <a:gd name="connsiteX2078" fmla="*/ 4130125 w 6798686"/>
              <a:gd name="connsiteY2078" fmla="*/ 387149 h 1542374"/>
              <a:gd name="connsiteX2079" fmla="*/ 4081134 w 6798686"/>
              <a:gd name="connsiteY2079" fmla="*/ 386286 h 1542374"/>
              <a:gd name="connsiteX2080" fmla="*/ 4132873 w 6798686"/>
              <a:gd name="connsiteY2080" fmla="*/ 332834 h 1542374"/>
              <a:gd name="connsiteX2081" fmla="*/ 4180711 w 6798686"/>
              <a:gd name="connsiteY2081" fmla="*/ 332807 h 1542374"/>
              <a:gd name="connsiteX2082" fmla="*/ 3820042 w 6798686"/>
              <a:gd name="connsiteY2082" fmla="*/ 326894 h 1542374"/>
              <a:gd name="connsiteX2083" fmla="*/ 3780120 w 6798686"/>
              <a:gd name="connsiteY2083" fmla="*/ 354786 h 1542374"/>
              <a:gd name="connsiteX2084" fmla="*/ 3741273 w 6798686"/>
              <a:gd name="connsiteY2084" fmla="*/ 373366 h 1542374"/>
              <a:gd name="connsiteX2085" fmla="*/ 3780773 w 6798686"/>
              <a:gd name="connsiteY2085" fmla="*/ 347318 h 1542374"/>
              <a:gd name="connsiteX2086" fmla="*/ 3820042 w 6798686"/>
              <a:gd name="connsiteY2086" fmla="*/ 326894 h 1542374"/>
              <a:gd name="connsiteX2087" fmla="*/ 3957774 w 6798686"/>
              <a:gd name="connsiteY2087" fmla="*/ 316533 h 1542374"/>
              <a:gd name="connsiteX2088" fmla="*/ 3903635 w 6798686"/>
              <a:gd name="connsiteY2088" fmla="*/ 363399 h 1542374"/>
              <a:gd name="connsiteX2089" fmla="*/ 3851876 w 6798686"/>
              <a:gd name="connsiteY2089" fmla="*/ 378092 h 1542374"/>
              <a:gd name="connsiteX2090" fmla="*/ 3907092 w 6798686"/>
              <a:gd name="connsiteY2090" fmla="*/ 332544 h 1542374"/>
              <a:gd name="connsiteX2091" fmla="*/ 3957774 w 6798686"/>
              <a:gd name="connsiteY2091" fmla="*/ 316533 h 1542374"/>
              <a:gd name="connsiteX2092" fmla="*/ 3895277 w 6798686"/>
              <a:gd name="connsiteY2092" fmla="*/ 309315 h 1542374"/>
              <a:gd name="connsiteX2093" fmla="*/ 3843539 w 6798686"/>
              <a:gd name="connsiteY2093" fmla="*/ 349687 h 1542374"/>
              <a:gd name="connsiteX2094" fmla="*/ 3794144 w 6798686"/>
              <a:gd name="connsiteY2094" fmla="*/ 368945 h 1542374"/>
              <a:gd name="connsiteX2095" fmla="*/ 3846613 w 6798686"/>
              <a:gd name="connsiteY2095" fmla="*/ 330098 h 1542374"/>
              <a:gd name="connsiteX2096" fmla="*/ 3895277 w 6798686"/>
              <a:gd name="connsiteY2096" fmla="*/ 309315 h 1542374"/>
              <a:gd name="connsiteX2097" fmla="*/ 4017523 w 6798686"/>
              <a:gd name="connsiteY2097" fmla="*/ 300333 h 1542374"/>
              <a:gd name="connsiteX2098" fmla="*/ 3963806 w 6798686"/>
              <a:gd name="connsiteY2098" fmla="*/ 349020 h 1542374"/>
              <a:gd name="connsiteX2099" fmla="*/ 3912971 w 6798686"/>
              <a:gd name="connsiteY2099" fmla="*/ 360967 h 1542374"/>
              <a:gd name="connsiteX2100" fmla="*/ 3967687 w 6798686"/>
              <a:gd name="connsiteY2100" fmla="*/ 313628 h 1542374"/>
              <a:gd name="connsiteX2101" fmla="*/ 4017523 w 6798686"/>
              <a:gd name="connsiteY2101" fmla="*/ 300333 h 1542374"/>
              <a:gd name="connsiteX2102" fmla="*/ 3892740 w 6798686"/>
              <a:gd name="connsiteY2102" fmla="*/ 290552 h 1542374"/>
              <a:gd name="connsiteX2103" fmla="*/ 3846690 w 6798686"/>
              <a:gd name="connsiteY2103" fmla="*/ 324387 h 1542374"/>
              <a:gd name="connsiteX2104" fmla="*/ 3804289 w 6798686"/>
              <a:gd name="connsiteY2104" fmla="*/ 343520 h 1542374"/>
              <a:gd name="connsiteX2105" fmla="*/ 3850263 w 6798686"/>
              <a:gd name="connsiteY2105" fmla="*/ 311526 h 1542374"/>
              <a:gd name="connsiteX2106" fmla="*/ 3892740 w 6798686"/>
              <a:gd name="connsiteY2106" fmla="*/ 290552 h 1542374"/>
              <a:gd name="connsiteX2107" fmla="*/ 4075083 w 6798686"/>
              <a:gd name="connsiteY2107" fmla="*/ 287830 h 1542374"/>
              <a:gd name="connsiteX2108" fmla="*/ 4021846 w 6798686"/>
              <a:gd name="connsiteY2108" fmla="*/ 338256 h 1542374"/>
              <a:gd name="connsiteX2109" fmla="*/ 3971933 w 6798686"/>
              <a:gd name="connsiteY2109" fmla="*/ 347314 h 1542374"/>
              <a:gd name="connsiteX2110" fmla="*/ 4026054 w 6798686"/>
              <a:gd name="connsiteY2110" fmla="*/ 298274 h 1542374"/>
              <a:gd name="connsiteX2111" fmla="*/ 4075083 w 6798686"/>
              <a:gd name="connsiteY2111" fmla="*/ 287830 h 1542374"/>
              <a:gd name="connsiteX2112" fmla="*/ 3879196 w 6798686"/>
              <a:gd name="connsiteY2112" fmla="*/ 285895 h 1542374"/>
              <a:gd name="connsiteX2113" fmla="*/ 3849918 w 6798686"/>
              <a:gd name="connsiteY2113" fmla="*/ 306124 h 1542374"/>
              <a:gd name="connsiteX2114" fmla="*/ 3822060 w 6798686"/>
              <a:gd name="connsiteY2114" fmla="*/ 320254 h 1542374"/>
              <a:gd name="connsiteX2115" fmla="*/ 3851358 w 6798686"/>
              <a:gd name="connsiteY2115" fmla="*/ 301261 h 1542374"/>
              <a:gd name="connsiteX2116" fmla="*/ 3879196 w 6798686"/>
              <a:gd name="connsiteY2116" fmla="*/ 285895 h 1542374"/>
              <a:gd name="connsiteX2117" fmla="*/ 3959119 w 6798686"/>
              <a:gd name="connsiteY2117" fmla="*/ 284249 h 1542374"/>
              <a:gd name="connsiteX2118" fmla="*/ 3906650 w 6798686"/>
              <a:gd name="connsiteY2118" fmla="*/ 327259 h 1542374"/>
              <a:gd name="connsiteX2119" fmla="*/ 3857295 w 6798686"/>
              <a:gd name="connsiteY2119" fmla="*/ 344582 h 1542374"/>
              <a:gd name="connsiteX2120" fmla="*/ 3910531 w 6798686"/>
              <a:gd name="connsiteY2120" fmla="*/ 303084 h 1542374"/>
              <a:gd name="connsiteX2121" fmla="*/ 3959119 w 6798686"/>
              <a:gd name="connsiteY2121" fmla="*/ 284249 h 1542374"/>
              <a:gd name="connsiteX2122" fmla="*/ 4130683 w 6798686"/>
              <a:gd name="connsiteY2122" fmla="*/ 279033 h 1542374"/>
              <a:gd name="connsiteX2123" fmla="*/ 4078023 w 6798686"/>
              <a:gd name="connsiteY2123" fmla="*/ 331101 h 1542374"/>
              <a:gd name="connsiteX2124" fmla="*/ 4028974 w 6798686"/>
              <a:gd name="connsiteY2124" fmla="*/ 337165 h 1542374"/>
              <a:gd name="connsiteX2125" fmla="*/ 4082480 w 6798686"/>
              <a:gd name="connsiteY2125" fmla="*/ 286479 h 1542374"/>
              <a:gd name="connsiteX2126" fmla="*/ 4130683 w 6798686"/>
              <a:gd name="connsiteY2126" fmla="*/ 279033 h 1542374"/>
              <a:gd name="connsiteX2127" fmla="*/ 4184630 w 6798686"/>
              <a:gd name="connsiteY2127" fmla="*/ 273867 h 1542374"/>
              <a:gd name="connsiteX2128" fmla="*/ 4132470 w 6798686"/>
              <a:gd name="connsiteY2128" fmla="*/ 327603 h 1542374"/>
              <a:gd name="connsiteX2129" fmla="*/ 4084286 w 6798686"/>
              <a:gd name="connsiteY2129" fmla="*/ 330534 h 1542374"/>
              <a:gd name="connsiteX2130" fmla="*/ 4137234 w 6798686"/>
              <a:gd name="connsiteY2130" fmla="*/ 278206 h 1542374"/>
              <a:gd name="connsiteX2131" fmla="*/ 4184630 w 6798686"/>
              <a:gd name="connsiteY2131" fmla="*/ 273867 h 1542374"/>
              <a:gd name="connsiteX2132" fmla="*/ 4237022 w 6798686"/>
              <a:gd name="connsiteY2132" fmla="*/ 272439 h 1542374"/>
              <a:gd name="connsiteX2133" fmla="*/ 4185418 w 6798686"/>
              <a:gd name="connsiteY2133" fmla="*/ 327741 h 1542374"/>
              <a:gd name="connsiteX2134" fmla="*/ 4138099 w 6798686"/>
              <a:gd name="connsiteY2134" fmla="*/ 327443 h 1542374"/>
              <a:gd name="connsiteX2135" fmla="*/ 4190432 w 6798686"/>
              <a:gd name="connsiteY2135" fmla="*/ 273549 h 1542374"/>
              <a:gd name="connsiteX2136" fmla="*/ 4237022 w 6798686"/>
              <a:gd name="connsiteY2136" fmla="*/ 272439 h 1542374"/>
              <a:gd name="connsiteX2137" fmla="*/ 4019925 w 6798686"/>
              <a:gd name="connsiteY2137" fmla="*/ 263087 h 1542374"/>
              <a:gd name="connsiteX2138" fmla="*/ 3967207 w 6798686"/>
              <a:gd name="connsiteY2138" fmla="*/ 308404 h 1542374"/>
              <a:gd name="connsiteX2139" fmla="*/ 3918158 w 6798686"/>
              <a:gd name="connsiteY2139" fmla="*/ 323459 h 1542374"/>
              <a:gd name="connsiteX2140" fmla="*/ 3971625 w 6798686"/>
              <a:gd name="connsiteY2140" fmla="*/ 279667 h 1542374"/>
              <a:gd name="connsiteX2141" fmla="*/ 4019925 w 6798686"/>
              <a:gd name="connsiteY2141" fmla="*/ 263087 h 1542374"/>
              <a:gd name="connsiteX2142" fmla="*/ 3960041 w 6798686"/>
              <a:gd name="connsiteY2142" fmla="*/ 259194 h 1542374"/>
              <a:gd name="connsiteX2143" fmla="*/ 3910704 w 6798686"/>
              <a:gd name="connsiteY2143" fmla="*/ 297307 h 1542374"/>
              <a:gd name="connsiteX2144" fmla="*/ 3865460 w 6798686"/>
              <a:gd name="connsiteY2144" fmla="*/ 316196 h 1542374"/>
              <a:gd name="connsiteX2145" fmla="*/ 3914969 w 6798686"/>
              <a:gd name="connsiteY2145" fmla="*/ 279924 h 1542374"/>
              <a:gd name="connsiteX2146" fmla="*/ 3960041 w 6798686"/>
              <a:gd name="connsiteY2146" fmla="*/ 259194 h 1542374"/>
              <a:gd name="connsiteX2147" fmla="*/ 3927745 w 6798686"/>
              <a:gd name="connsiteY2147" fmla="*/ 252672 h 1542374"/>
              <a:gd name="connsiteX2148" fmla="*/ 3917985 w 6798686"/>
              <a:gd name="connsiteY2148" fmla="*/ 259313 h 1542374"/>
              <a:gd name="connsiteX2149" fmla="*/ 3909763 w 6798686"/>
              <a:gd name="connsiteY2149" fmla="*/ 263717 h 1542374"/>
              <a:gd name="connsiteX2150" fmla="*/ 3918427 w 6798686"/>
              <a:gd name="connsiteY2150" fmla="*/ 258172 h 1542374"/>
              <a:gd name="connsiteX2151" fmla="*/ 3927745 w 6798686"/>
              <a:gd name="connsiteY2151" fmla="*/ 252672 h 1542374"/>
              <a:gd name="connsiteX2152" fmla="*/ 3953586 w 6798686"/>
              <a:gd name="connsiteY2152" fmla="*/ 246305 h 1542374"/>
              <a:gd name="connsiteX2153" fmla="*/ 3914528 w 6798686"/>
              <a:gd name="connsiteY2153" fmla="*/ 274622 h 1542374"/>
              <a:gd name="connsiteX2154" fmla="*/ 3878773 w 6798686"/>
              <a:gd name="connsiteY2154" fmla="*/ 291816 h 1542374"/>
              <a:gd name="connsiteX2155" fmla="*/ 3917697 w 6798686"/>
              <a:gd name="connsiteY2155" fmla="*/ 265113 h 1542374"/>
              <a:gd name="connsiteX2156" fmla="*/ 3953586 w 6798686"/>
              <a:gd name="connsiteY2156" fmla="*/ 246305 h 1542374"/>
              <a:gd name="connsiteX2157" fmla="*/ 4078272 w 6798686"/>
              <a:gd name="connsiteY2157" fmla="*/ 245632 h 1542374"/>
              <a:gd name="connsiteX2158" fmla="*/ 4025535 w 6798686"/>
              <a:gd name="connsiteY2158" fmla="*/ 293096 h 1542374"/>
              <a:gd name="connsiteX2159" fmla="*/ 3976967 w 6798686"/>
              <a:gd name="connsiteY2159" fmla="*/ 305630 h 1542374"/>
              <a:gd name="connsiteX2160" fmla="*/ 4030415 w 6798686"/>
              <a:gd name="connsiteY2160" fmla="*/ 259726 h 1542374"/>
              <a:gd name="connsiteX2161" fmla="*/ 4078272 w 6798686"/>
              <a:gd name="connsiteY2161" fmla="*/ 245632 h 1542374"/>
              <a:gd name="connsiteX2162" fmla="*/ 4022941 w 6798686"/>
              <a:gd name="connsiteY2162" fmla="*/ 232422 h 1542374"/>
              <a:gd name="connsiteX2163" fmla="*/ 3971818 w 6798686"/>
              <a:gd name="connsiteY2163" fmla="*/ 273863 h 1542374"/>
              <a:gd name="connsiteX2164" fmla="*/ 3925728 w 6798686"/>
              <a:gd name="connsiteY2164" fmla="*/ 291300 h 1542374"/>
              <a:gd name="connsiteX2165" fmla="*/ 3977178 w 6798686"/>
              <a:gd name="connsiteY2165" fmla="*/ 251640 h 1542374"/>
              <a:gd name="connsiteX2166" fmla="*/ 4022941 w 6798686"/>
              <a:gd name="connsiteY2166" fmla="*/ 232422 h 1542374"/>
              <a:gd name="connsiteX2167" fmla="*/ 4134563 w 6798686"/>
              <a:gd name="connsiteY2167" fmla="*/ 231832 h 1542374"/>
              <a:gd name="connsiteX2168" fmla="*/ 4081961 w 6798686"/>
              <a:gd name="connsiteY2168" fmla="*/ 281332 h 1542374"/>
              <a:gd name="connsiteX2169" fmla="*/ 4033931 w 6798686"/>
              <a:gd name="connsiteY2169" fmla="*/ 291155 h 1542374"/>
              <a:gd name="connsiteX2170" fmla="*/ 4087225 w 6798686"/>
              <a:gd name="connsiteY2170" fmla="*/ 243242 h 1542374"/>
              <a:gd name="connsiteX2171" fmla="*/ 4134563 w 6798686"/>
              <a:gd name="connsiteY2171" fmla="*/ 231832 h 1542374"/>
              <a:gd name="connsiteX2172" fmla="*/ 4189164 w 6798686"/>
              <a:gd name="connsiteY2172" fmla="*/ 221579 h 1542374"/>
              <a:gd name="connsiteX2173" fmla="*/ 4136734 w 6798686"/>
              <a:gd name="connsiteY2173" fmla="*/ 273071 h 1542374"/>
              <a:gd name="connsiteX2174" fmla="*/ 4089319 w 6798686"/>
              <a:gd name="connsiteY2174" fmla="*/ 280024 h 1542374"/>
              <a:gd name="connsiteX2175" fmla="*/ 4142364 w 6798686"/>
              <a:gd name="connsiteY2175" fmla="*/ 230157 h 1542374"/>
              <a:gd name="connsiteX2176" fmla="*/ 4189164 w 6798686"/>
              <a:gd name="connsiteY2176" fmla="*/ 221579 h 1542374"/>
              <a:gd name="connsiteX2177" fmla="*/ 4242209 w 6798686"/>
              <a:gd name="connsiteY2177" fmla="*/ 214920 h 1542374"/>
              <a:gd name="connsiteX2178" fmla="*/ 4189952 w 6798686"/>
              <a:gd name="connsiteY2178" fmla="*/ 268410 h 1542374"/>
              <a:gd name="connsiteX2179" fmla="*/ 4143190 w 6798686"/>
              <a:gd name="connsiteY2179" fmla="*/ 272335 h 1542374"/>
              <a:gd name="connsiteX2180" fmla="*/ 4195965 w 6798686"/>
              <a:gd name="connsiteY2180" fmla="*/ 220545 h 1542374"/>
              <a:gd name="connsiteX2181" fmla="*/ 4242209 w 6798686"/>
              <a:gd name="connsiteY2181" fmla="*/ 214920 h 1542374"/>
              <a:gd name="connsiteX2182" fmla="*/ 4020598 w 6798686"/>
              <a:gd name="connsiteY2182" fmla="*/ 212958 h 1542374"/>
              <a:gd name="connsiteX2183" fmla="*/ 3976641 w 6798686"/>
              <a:gd name="connsiteY2183" fmla="*/ 246443 h 1542374"/>
              <a:gd name="connsiteX2184" fmla="*/ 3936045 w 6798686"/>
              <a:gd name="connsiteY2184" fmla="*/ 264608 h 1542374"/>
              <a:gd name="connsiteX2185" fmla="*/ 3980060 w 6798686"/>
              <a:gd name="connsiteY2185" fmla="*/ 232841 h 1542374"/>
              <a:gd name="connsiteX2186" fmla="*/ 4020598 w 6798686"/>
              <a:gd name="connsiteY2186" fmla="*/ 212958 h 1542374"/>
              <a:gd name="connsiteX2187" fmla="*/ 4293813 w 6798686"/>
              <a:gd name="connsiteY2187" fmla="*/ 211907 h 1542374"/>
              <a:gd name="connsiteX2188" fmla="*/ 4241806 w 6798686"/>
              <a:gd name="connsiteY2188" fmla="*/ 267330 h 1542374"/>
              <a:gd name="connsiteX2189" fmla="*/ 4195735 w 6798686"/>
              <a:gd name="connsiteY2189" fmla="*/ 268095 h 1542374"/>
              <a:gd name="connsiteX2190" fmla="*/ 4248203 w 6798686"/>
              <a:gd name="connsiteY2190" fmla="*/ 214407 h 1542374"/>
              <a:gd name="connsiteX2191" fmla="*/ 4293813 w 6798686"/>
              <a:gd name="connsiteY2191" fmla="*/ 211907 h 1542374"/>
              <a:gd name="connsiteX2192" fmla="*/ 4082672 w 6798686"/>
              <a:gd name="connsiteY2192" fmla="*/ 209692 h 1542374"/>
              <a:gd name="connsiteX2193" fmla="*/ 4030587 w 6798686"/>
              <a:gd name="connsiteY2193" fmla="*/ 253953 h 1542374"/>
              <a:gd name="connsiteX2194" fmla="*/ 3984190 w 6798686"/>
              <a:gd name="connsiteY2194" fmla="*/ 269448 h 1542374"/>
              <a:gd name="connsiteX2195" fmla="*/ 4036678 w 6798686"/>
              <a:gd name="connsiteY2195" fmla="*/ 226949 h 1542374"/>
              <a:gd name="connsiteX2196" fmla="*/ 4082672 w 6798686"/>
              <a:gd name="connsiteY2196" fmla="*/ 209692 h 1542374"/>
              <a:gd name="connsiteX2197" fmla="*/ 4011529 w 6798686"/>
              <a:gd name="connsiteY2197" fmla="*/ 204791 h 1542374"/>
              <a:gd name="connsiteX2198" fmla="*/ 3980732 w 6798686"/>
              <a:gd name="connsiteY2198" fmla="*/ 226780 h 1542374"/>
              <a:gd name="connsiteX2199" fmla="*/ 3954393 w 6798686"/>
              <a:gd name="connsiteY2199" fmla="*/ 240197 h 1542374"/>
              <a:gd name="connsiteX2200" fmla="*/ 3984863 w 6798686"/>
              <a:gd name="connsiteY2200" fmla="*/ 219713 h 1542374"/>
              <a:gd name="connsiteX2201" fmla="*/ 4011529 w 6798686"/>
              <a:gd name="connsiteY2201" fmla="*/ 204791 h 1542374"/>
              <a:gd name="connsiteX2202" fmla="*/ 4139828 w 6798686"/>
              <a:gd name="connsiteY2202" fmla="*/ 190793 h 1542374"/>
              <a:gd name="connsiteX2203" fmla="*/ 4087321 w 6798686"/>
              <a:gd name="connsiteY2203" fmla="*/ 237546 h 1542374"/>
              <a:gd name="connsiteX2204" fmla="*/ 4063556 w 6798686"/>
              <a:gd name="connsiteY2204" fmla="*/ 244040 h 1542374"/>
              <a:gd name="connsiteX2205" fmla="*/ 4040963 w 6798686"/>
              <a:gd name="connsiteY2205" fmla="*/ 250729 h 1542374"/>
              <a:gd name="connsiteX2206" fmla="*/ 4094026 w 6798686"/>
              <a:gd name="connsiteY2206" fmla="*/ 205696 h 1542374"/>
              <a:gd name="connsiteX2207" fmla="*/ 4139828 w 6798686"/>
              <a:gd name="connsiteY2207" fmla="*/ 190793 h 1542374"/>
              <a:gd name="connsiteX2208" fmla="*/ 4082864 w 6798686"/>
              <a:gd name="connsiteY2208" fmla="*/ 184423 h 1542374"/>
              <a:gd name="connsiteX2209" fmla="*/ 4036063 w 6798686"/>
              <a:gd name="connsiteY2209" fmla="*/ 221846 h 1542374"/>
              <a:gd name="connsiteX2210" fmla="*/ 3993413 w 6798686"/>
              <a:gd name="connsiteY2210" fmla="*/ 239246 h 1542374"/>
              <a:gd name="connsiteX2211" fmla="*/ 4040252 w 6798686"/>
              <a:gd name="connsiteY2211" fmla="*/ 203671 h 1542374"/>
              <a:gd name="connsiteX2212" fmla="*/ 4082864 w 6798686"/>
              <a:gd name="connsiteY2212" fmla="*/ 184423 h 1542374"/>
              <a:gd name="connsiteX2213" fmla="*/ 4195063 w 6798686"/>
              <a:gd name="connsiteY2213" fmla="*/ 175474 h 1542374"/>
              <a:gd name="connsiteX2214" fmla="*/ 4142325 w 6798686"/>
              <a:gd name="connsiteY2214" fmla="*/ 224576 h 1542374"/>
              <a:gd name="connsiteX2215" fmla="*/ 4096139 w 6798686"/>
              <a:gd name="connsiteY2215" fmla="*/ 235256 h 1542374"/>
              <a:gd name="connsiteX2216" fmla="*/ 4149396 w 6798686"/>
              <a:gd name="connsiteY2216" fmla="*/ 187919 h 1542374"/>
              <a:gd name="connsiteX2217" fmla="*/ 4195063 w 6798686"/>
              <a:gd name="connsiteY2217" fmla="*/ 175474 h 1542374"/>
              <a:gd name="connsiteX2218" fmla="*/ 4059790 w 6798686"/>
              <a:gd name="connsiteY2218" fmla="*/ 170761 h 1542374"/>
              <a:gd name="connsiteX2219" fmla="*/ 4046226 w 6798686"/>
              <a:gd name="connsiteY2219" fmla="*/ 180280 h 1542374"/>
              <a:gd name="connsiteX2220" fmla="*/ 4036236 w 6798686"/>
              <a:gd name="connsiteY2220" fmla="*/ 185662 h 1542374"/>
              <a:gd name="connsiteX2221" fmla="*/ 4050338 w 6798686"/>
              <a:gd name="connsiteY2221" fmla="*/ 176407 h 1542374"/>
              <a:gd name="connsiteX2222" fmla="*/ 4059790 w 6798686"/>
              <a:gd name="connsiteY2222" fmla="*/ 170761 h 1542374"/>
              <a:gd name="connsiteX2223" fmla="*/ 4080846 w 6798686"/>
              <a:gd name="connsiteY2223" fmla="*/ 167700 h 1542374"/>
              <a:gd name="connsiteX2224" fmla="*/ 4040981 w 6798686"/>
              <a:gd name="connsiteY2224" fmla="*/ 197541 h 1542374"/>
              <a:gd name="connsiteX2225" fmla="*/ 4006150 w 6798686"/>
              <a:gd name="connsiteY2225" fmla="*/ 214180 h 1542374"/>
              <a:gd name="connsiteX2226" fmla="*/ 4045804 w 6798686"/>
              <a:gd name="connsiteY2226" fmla="*/ 186129 h 1542374"/>
              <a:gd name="connsiteX2227" fmla="*/ 4080846 w 6798686"/>
              <a:gd name="connsiteY2227" fmla="*/ 167700 h 1542374"/>
              <a:gd name="connsiteX2228" fmla="*/ 4248606 w 6798686"/>
              <a:gd name="connsiteY2228" fmla="*/ 163752 h 1542374"/>
              <a:gd name="connsiteX2229" fmla="*/ 4195831 w 6798686"/>
              <a:gd name="connsiteY2229" fmla="*/ 215051 h 1542374"/>
              <a:gd name="connsiteX2230" fmla="*/ 4150010 w 6798686"/>
              <a:gd name="connsiteY2230" fmla="*/ 223012 h 1542374"/>
              <a:gd name="connsiteX2231" fmla="*/ 4203266 w 6798686"/>
              <a:gd name="connsiteY2231" fmla="*/ 173491 h 1542374"/>
              <a:gd name="connsiteX2232" fmla="*/ 4248606 w 6798686"/>
              <a:gd name="connsiteY2232" fmla="*/ 163752 h 1542374"/>
              <a:gd name="connsiteX2233" fmla="*/ 4141865 w 6798686"/>
              <a:gd name="connsiteY2233" fmla="*/ 159971 h 1542374"/>
              <a:gd name="connsiteX2234" fmla="*/ 4093373 w 6798686"/>
              <a:gd name="connsiteY2234" fmla="*/ 200653 h 1542374"/>
              <a:gd name="connsiteX2235" fmla="*/ 4049550 w 6798686"/>
              <a:gd name="connsiteY2235" fmla="*/ 216622 h 1542374"/>
              <a:gd name="connsiteX2236" fmla="*/ 4098253 w 6798686"/>
              <a:gd name="connsiteY2236" fmla="*/ 177789 h 1542374"/>
              <a:gd name="connsiteX2237" fmla="*/ 4141865 w 6798686"/>
              <a:gd name="connsiteY2237" fmla="*/ 159971 h 1542374"/>
              <a:gd name="connsiteX2238" fmla="*/ 4300691 w 6798686"/>
              <a:gd name="connsiteY2238" fmla="*/ 155597 h 1542374"/>
              <a:gd name="connsiteX2239" fmla="*/ 4248011 w 6798686"/>
              <a:gd name="connsiteY2239" fmla="*/ 209001 h 1542374"/>
              <a:gd name="connsiteX2240" fmla="*/ 4202594 w 6798686"/>
              <a:gd name="connsiteY2240" fmla="*/ 214076 h 1542374"/>
              <a:gd name="connsiteX2241" fmla="*/ 4255735 w 6798686"/>
              <a:gd name="connsiteY2241" fmla="*/ 162455 h 1542374"/>
              <a:gd name="connsiteX2242" fmla="*/ 4300691 w 6798686"/>
              <a:gd name="connsiteY2242" fmla="*/ 155597 h 1542374"/>
              <a:gd name="connsiteX2243" fmla="*/ 4351449 w 6798686"/>
              <a:gd name="connsiteY2243" fmla="*/ 151011 h 1542374"/>
              <a:gd name="connsiteX2244" fmla="*/ 4298924 w 6798686"/>
              <a:gd name="connsiteY2244" fmla="*/ 206482 h 1542374"/>
              <a:gd name="connsiteX2245" fmla="*/ 4253986 w 6798686"/>
              <a:gd name="connsiteY2245" fmla="*/ 208517 h 1542374"/>
              <a:gd name="connsiteX2246" fmla="*/ 4306954 w 6798686"/>
              <a:gd name="connsiteY2246" fmla="*/ 154853 h 1542374"/>
              <a:gd name="connsiteX2247" fmla="*/ 4351449 w 6798686"/>
              <a:gd name="connsiteY2247" fmla="*/ 151011 h 1542374"/>
              <a:gd name="connsiteX2248" fmla="*/ 4198521 w 6798686"/>
              <a:gd name="connsiteY2248" fmla="*/ 139203 h 1542374"/>
              <a:gd name="connsiteX2249" fmla="*/ 4148723 w 6798686"/>
              <a:gd name="connsiteY2249" fmla="*/ 182924 h 1542374"/>
              <a:gd name="connsiteX2250" fmla="*/ 4104458 w 6798686"/>
              <a:gd name="connsiteY2250" fmla="*/ 196874 h 1542374"/>
              <a:gd name="connsiteX2251" fmla="*/ 4154410 w 6798686"/>
              <a:gd name="connsiteY2251" fmla="*/ 155134 h 1542374"/>
              <a:gd name="connsiteX2252" fmla="*/ 4198521 w 6798686"/>
              <a:gd name="connsiteY2252" fmla="*/ 139203 h 1542374"/>
              <a:gd name="connsiteX2253" fmla="*/ 4143497 w 6798686"/>
              <a:gd name="connsiteY2253" fmla="*/ 136640 h 1542374"/>
              <a:gd name="connsiteX2254" fmla="*/ 4098964 w 6798686"/>
              <a:gd name="connsiteY2254" fmla="*/ 171664 h 1542374"/>
              <a:gd name="connsiteX2255" fmla="*/ 4060155 w 6798686"/>
              <a:gd name="connsiteY2255" fmla="*/ 188722 h 1542374"/>
              <a:gd name="connsiteX2256" fmla="*/ 4104574 w 6798686"/>
              <a:gd name="connsiteY2256" fmla="*/ 155629 h 1542374"/>
              <a:gd name="connsiteX2257" fmla="*/ 4143497 w 6798686"/>
              <a:gd name="connsiteY2257" fmla="*/ 136640 h 1542374"/>
              <a:gd name="connsiteX2258" fmla="*/ 4137119 w 6798686"/>
              <a:gd name="connsiteY2258" fmla="*/ 126183 h 1542374"/>
              <a:gd name="connsiteX2259" fmla="*/ 4104823 w 6798686"/>
              <a:gd name="connsiteY2259" fmla="*/ 149895 h 1542374"/>
              <a:gd name="connsiteX2260" fmla="*/ 4078465 w 6798686"/>
              <a:gd name="connsiteY2260" fmla="*/ 163307 h 1542374"/>
              <a:gd name="connsiteX2261" fmla="*/ 4110433 w 6798686"/>
              <a:gd name="connsiteY2261" fmla="*/ 141222 h 1542374"/>
              <a:gd name="connsiteX2262" fmla="*/ 4137119 w 6798686"/>
              <a:gd name="connsiteY2262" fmla="*/ 126183 h 1542374"/>
              <a:gd name="connsiteX2263" fmla="*/ 4253218 w 6798686"/>
              <a:gd name="connsiteY2263" fmla="*/ 122033 h 1542374"/>
              <a:gd name="connsiteX2264" fmla="*/ 4202594 w 6798686"/>
              <a:gd name="connsiteY2264" fmla="*/ 168527 h 1542374"/>
              <a:gd name="connsiteX2265" fmla="*/ 4158175 w 6798686"/>
              <a:gd name="connsiteY2265" fmla="*/ 180171 h 1542374"/>
              <a:gd name="connsiteX2266" fmla="*/ 4208915 w 6798686"/>
              <a:gd name="connsiteY2266" fmla="*/ 135710 h 1542374"/>
              <a:gd name="connsiteX2267" fmla="*/ 4253218 w 6798686"/>
              <a:gd name="connsiteY2267" fmla="*/ 122033 h 1542374"/>
              <a:gd name="connsiteX2268" fmla="*/ 4202401 w 6798686"/>
              <a:gd name="connsiteY2268" fmla="*/ 110043 h 1542374"/>
              <a:gd name="connsiteX2269" fmla="*/ 4155024 w 6798686"/>
              <a:gd name="connsiteY2269" fmla="*/ 149061 h 1542374"/>
              <a:gd name="connsiteX2270" fmla="*/ 4113969 w 6798686"/>
              <a:gd name="connsiteY2270" fmla="*/ 165364 h 1542374"/>
              <a:gd name="connsiteX2271" fmla="*/ 4161403 w 6798686"/>
              <a:gd name="connsiteY2271" fmla="*/ 128281 h 1542374"/>
              <a:gd name="connsiteX2272" fmla="*/ 4202401 w 6798686"/>
              <a:gd name="connsiteY2272" fmla="*/ 110043 h 1542374"/>
              <a:gd name="connsiteX2273" fmla="*/ 4306301 w 6798686"/>
              <a:gd name="connsiteY2273" fmla="*/ 108362 h 1542374"/>
              <a:gd name="connsiteX2274" fmla="*/ 4255081 w 6798686"/>
              <a:gd name="connsiteY2274" fmla="*/ 157505 h 1542374"/>
              <a:gd name="connsiteX2275" fmla="*/ 4210720 w 6798686"/>
              <a:gd name="connsiteY2275" fmla="*/ 166607 h 1542374"/>
              <a:gd name="connsiteX2276" fmla="*/ 4262074 w 6798686"/>
              <a:gd name="connsiteY2276" fmla="*/ 119524 h 1542374"/>
              <a:gd name="connsiteX2277" fmla="*/ 4306301 w 6798686"/>
              <a:gd name="connsiteY2277" fmla="*/ 108362 h 1542374"/>
              <a:gd name="connsiteX2278" fmla="*/ 4357981 w 6798686"/>
              <a:gd name="connsiteY2278" fmla="*/ 98191 h 1542374"/>
              <a:gd name="connsiteX2279" fmla="*/ 4306319 w 6798686"/>
              <a:gd name="connsiteY2279" fmla="*/ 149906 h 1542374"/>
              <a:gd name="connsiteX2280" fmla="*/ 4262151 w 6798686"/>
              <a:gd name="connsiteY2280" fmla="*/ 156254 h 1542374"/>
              <a:gd name="connsiteX2281" fmla="*/ 4313947 w 6798686"/>
              <a:gd name="connsiteY2281" fmla="*/ 106633 h 1542374"/>
              <a:gd name="connsiteX2282" fmla="*/ 4357981 w 6798686"/>
              <a:gd name="connsiteY2282" fmla="*/ 98191 h 1542374"/>
              <a:gd name="connsiteX2283" fmla="*/ 4184476 w 6798686"/>
              <a:gd name="connsiteY2283" fmla="*/ 91995 h 1542374"/>
              <a:gd name="connsiteX2284" fmla="*/ 4167781 w 6798686"/>
              <a:gd name="connsiteY2284" fmla="*/ 103964 h 1542374"/>
              <a:gd name="connsiteX2285" fmla="*/ 4155255 w 6798686"/>
              <a:gd name="connsiteY2285" fmla="*/ 110717 h 1542374"/>
              <a:gd name="connsiteX2286" fmla="*/ 4172219 w 6798686"/>
              <a:gd name="connsiteY2286" fmla="*/ 99365 h 1542374"/>
              <a:gd name="connsiteX2287" fmla="*/ 4184476 w 6798686"/>
              <a:gd name="connsiteY2287" fmla="*/ 91995 h 1542374"/>
              <a:gd name="connsiteX2288" fmla="*/ 4408394 w 6798686"/>
              <a:gd name="connsiteY2288" fmla="*/ 91559 h 1542374"/>
              <a:gd name="connsiteX2289" fmla="*/ 4356425 w 6798686"/>
              <a:gd name="connsiteY2289" fmla="*/ 145777 h 1542374"/>
              <a:gd name="connsiteX2290" fmla="*/ 4312583 w 6798686"/>
              <a:gd name="connsiteY2290" fmla="*/ 149188 h 1542374"/>
              <a:gd name="connsiteX2291" fmla="*/ 4364667 w 6798686"/>
              <a:gd name="connsiteY2291" fmla="*/ 97094 h 1542374"/>
              <a:gd name="connsiteX2292" fmla="*/ 4408394 w 6798686"/>
              <a:gd name="connsiteY2292" fmla="*/ 91559 h 1542374"/>
              <a:gd name="connsiteX2293" fmla="*/ 4202190 w 6798686"/>
              <a:gd name="connsiteY2293" fmla="*/ 91357 h 1542374"/>
              <a:gd name="connsiteX2294" fmla="*/ 4161499 w 6798686"/>
              <a:gd name="connsiteY2294" fmla="*/ 122679 h 1542374"/>
              <a:gd name="connsiteX2295" fmla="*/ 4127705 w 6798686"/>
              <a:gd name="connsiteY2295" fmla="*/ 138621 h 1542374"/>
              <a:gd name="connsiteX2296" fmla="*/ 4167878 w 6798686"/>
              <a:gd name="connsiteY2296" fmla="*/ 109390 h 1542374"/>
              <a:gd name="connsiteX2297" fmla="*/ 4202190 w 6798686"/>
              <a:gd name="connsiteY2297" fmla="*/ 91357 h 1542374"/>
              <a:gd name="connsiteX2298" fmla="*/ 4258501 w 6798686"/>
              <a:gd name="connsiteY2298" fmla="*/ 87371 h 1542374"/>
              <a:gd name="connsiteX2299" fmla="*/ 4209318 w 6798686"/>
              <a:gd name="connsiteY2299" fmla="*/ 129791 h 1542374"/>
              <a:gd name="connsiteX2300" fmla="*/ 4167244 w 6798686"/>
              <a:gd name="connsiteY2300" fmla="*/ 144494 h 1542374"/>
              <a:gd name="connsiteX2301" fmla="*/ 4216350 w 6798686"/>
              <a:gd name="connsiteY2301" fmla="*/ 104151 h 1542374"/>
              <a:gd name="connsiteX2302" fmla="*/ 4258501 w 6798686"/>
              <a:gd name="connsiteY2302" fmla="*/ 87371 h 1542374"/>
              <a:gd name="connsiteX2303" fmla="*/ 4312660 w 6798686"/>
              <a:gd name="connsiteY2303" fmla="*/ 68309 h 1542374"/>
              <a:gd name="connsiteX2304" fmla="*/ 4262267 w 6798686"/>
              <a:gd name="connsiteY2304" fmla="*/ 113797 h 1542374"/>
              <a:gd name="connsiteX2305" fmla="*/ 4248338 w 6798686"/>
              <a:gd name="connsiteY2305" fmla="*/ 117712 h 1542374"/>
              <a:gd name="connsiteX2306" fmla="*/ 4219539 w 6798686"/>
              <a:gd name="connsiteY2306" fmla="*/ 126490 h 1542374"/>
              <a:gd name="connsiteX2307" fmla="*/ 4269932 w 6798686"/>
              <a:gd name="connsiteY2307" fmla="*/ 83119 h 1542374"/>
              <a:gd name="connsiteX2308" fmla="*/ 4312660 w 6798686"/>
              <a:gd name="connsiteY2308" fmla="*/ 68309 h 1542374"/>
              <a:gd name="connsiteX2309" fmla="*/ 4261574 w 6798686"/>
              <a:gd name="connsiteY2309" fmla="*/ 62182 h 1542374"/>
              <a:gd name="connsiteX2310" fmla="*/ 4216215 w 6798686"/>
              <a:gd name="connsiteY2310" fmla="*/ 98748 h 1542374"/>
              <a:gd name="connsiteX2311" fmla="*/ 4178636 w 6798686"/>
              <a:gd name="connsiteY2311" fmla="*/ 114907 h 1542374"/>
              <a:gd name="connsiteX2312" fmla="*/ 4223650 w 6798686"/>
              <a:gd name="connsiteY2312" fmla="*/ 80508 h 1542374"/>
              <a:gd name="connsiteX2313" fmla="*/ 4261574 w 6798686"/>
              <a:gd name="connsiteY2313" fmla="*/ 62182 h 1542374"/>
              <a:gd name="connsiteX2314" fmla="*/ 4365147 w 6798686"/>
              <a:gd name="connsiteY2314" fmla="*/ 52772 h 1542374"/>
              <a:gd name="connsiteX2315" fmla="*/ 4313927 w 6798686"/>
              <a:gd name="connsiteY2315" fmla="*/ 101123 h 1542374"/>
              <a:gd name="connsiteX2316" fmla="*/ 4270912 w 6798686"/>
              <a:gd name="connsiteY2316" fmla="*/ 111484 h 1542374"/>
              <a:gd name="connsiteX2317" fmla="*/ 4322208 w 6798686"/>
              <a:gd name="connsiteY2317" fmla="*/ 65269 h 1542374"/>
              <a:gd name="connsiteX2318" fmla="*/ 4365147 w 6798686"/>
              <a:gd name="connsiteY2318" fmla="*/ 52772 h 1542374"/>
              <a:gd name="connsiteX2319" fmla="*/ 4255523 w 6798686"/>
              <a:gd name="connsiteY2319" fmla="*/ 51056 h 1542374"/>
              <a:gd name="connsiteX2320" fmla="*/ 4223208 w 6798686"/>
              <a:gd name="connsiteY2320" fmla="*/ 75379 h 1542374"/>
              <a:gd name="connsiteX2321" fmla="*/ 4196504 w 6798686"/>
              <a:gd name="connsiteY2321" fmla="*/ 88873 h 1542374"/>
              <a:gd name="connsiteX2322" fmla="*/ 4228281 w 6798686"/>
              <a:gd name="connsiteY2322" fmla="*/ 66372 h 1542374"/>
              <a:gd name="connsiteX2323" fmla="*/ 4255523 w 6798686"/>
              <a:gd name="connsiteY2323" fmla="*/ 51056 h 1542374"/>
              <a:gd name="connsiteX2324" fmla="*/ 4416232 w 6798686"/>
              <a:gd name="connsiteY2324" fmla="*/ 40733 h 1542374"/>
              <a:gd name="connsiteX2325" fmla="*/ 4364513 w 6798686"/>
              <a:gd name="connsiteY2325" fmla="*/ 91709 h 1542374"/>
              <a:gd name="connsiteX2326" fmla="*/ 4321459 w 6798686"/>
              <a:gd name="connsiteY2326" fmla="*/ 99495 h 1542374"/>
              <a:gd name="connsiteX2327" fmla="*/ 4373293 w 6798686"/>
              <a:gd name="connsiteY2327" fmla="*/ 50654 h 1542374"/>
              <a:gd name="connsiteX2328" fmla="*/ 4416232 w 6798686"/>
              <a:gd name="connsiteY2328" fmla="*/ 40733 h 1542374"/>
              <a:gd name="connsiteX2329" fmla="*/ 4317617 w 6798686"/>
              <a:gd name="connsiteY2329" fmla="*/ 37314 h 1542374"/>
              <a:gd name="connsiteX2330" fmla="*/ 4269548 w 6798686"/>
              <a:gd name="connsiteY2330" fmla="*/ 77934 h 1542374"/>
              <a:gd name="connsiteX2331" fmla="*/ 4229971 w 6798686"/>
              <a:gd name="connsiteY2331" fmla="*/ 93131 h 1542374"/>
              <a:gd name="connsiteX2332" fmla="*/ 4277847 w 6798686"/>
              <a:gd name="connsiteY2332" fmla="*/ 54677 h 1542374"/>
              <a:gd name="connsiteX2333" fmla="*/ 4317617 w 6798686"/>
              <a:gd name="connsiteY2333" fmla="*/ 37314 h 1542374"/>
              <a:gd name="connsiteX2334" fmla="*/ 4466107 w 6798686"/>
              <a:gd name="connsiteY2334" fmla="*/ 32188 h 1542374"/>
              <a:gd name="connsiteX2335" fmla="*/ 4414023 w 6798686"/>
              <a:gd name="connsiteY2335" fmla="*/ 85736 h 1542374"/>
              <a:gd name="connsiteX2336" fmla="*/ 4371065 w 6798686"/>
              <a:gd name="connsiteY2336" fmla="*/ 90754 h 1542374"/>
              <a:gd name="connsiteX2337" fmla="*/ 4423302 w 6798686"/>
              <a:gd name="connsiteY2337" fmla="*/ 39319 h 1542374"/>
              <a:gd name="connsiteX2338" fmla="*/ 4466107 w 6798686"/>
              <a:gd name="connsiteY2338" fmla="*/ 32188 h 1542374"/>
              <a:gd name="connsiteX2339" fmla="*/ 4316579 w 6798686"/>
              <a:gd name="connsiteY2339" fmla="*/ 18672 h 1542374"/>
              <a:gd name="connsiteX2340" fmla="*/ 4276925 w 6798686"/>
              <a:gd name="connsiteY2340" fmla="*/ 49949 h 1542374"/>
              <a:gd name="connsiteX2341" fmla="*/ 4243612 w 6798686"/>
              <a:gd name="connsiteY2341" fmla="*/ 65438 h 1542374"/>
              <a:gd name="connsiteX2342" fmla="*/ 4282670 w 6798686"/>
              <a:gd name="connsiteY2342" fmla="*/ 36318 h 1542374"/>
              <a:gd name="connsiteX2343" fmla="*/ 4316579 w 6798686"/>
              <a:gd name="connsiteY2343" fmla="*/ 18672 h 1542374"/>
              <a:gd name="connsiteX2344" fmla="*/ 4371488 w 6798686"/>
              <a:gd name="connsiteY2344" fmla="*/ 16173 h 1542374"/>
              <a:gd name="connsiteX2345" fmla="*/ 4321632 w 6798686"/>
              <a:gd name="connsiteY2345" fmla="*/ 60280 h 1542374"/>
              <a:gd name="connsiteX2346" fmla="*/ 4280749 w 6798686"/>
              <a:gd name="connsiteY2346" fmla="*/ 73911 h 1542374"/>
              <a:gd name="connsiteX2347" fmla="*/ 4330508 w 6798686"/>
              <a:gd name="connsiteY2347" fmla="*/ 31996 h 1542374"/>
              <a:gd name="connsiteX2348" fmla="*/ 4371488 w 6798686"/>
              <a:gd name="connsiteY2348" fmla="*/ 16173 h 1542374"/>
              <a:gd name="connsiteX2349" fmla="*/ 4303323 w 6798686"/>
              <a:gd name="connsiteY2349" fmla="*/ 15744 h 1542374"/>
              <a:gd name="connsiteX2350" fmla="*/ 4282727 w 6798686"/>
              <a:gd name="connsiteY2350" fmla="*/ 30822 h 1542374"/>
              <a:gd name="connsiteX2351" fmla="*/ 4267607 w 6798686"/>
              <a:gd name="connsiteY2351" fmla="*/ 38972 h 1542374"/>
              <a:gd name="connsiteX2352" fmla="*/ 4273429 w 6798686"/>
              <a:gd name="connsiteY2352" fmla="*/ 34933 h 1542374"/>
              <a:gd name="connsiteX2353" fmla="*/ 4287300 w 6798686"/>
              <a:gd name="connsiteY2353" fmla="*/ 25444 h 1542374"/>
              <a:gd name="connsiteX2354" fmla="*/ 4303323 w 6798686"/>
              <a:gd name="connsiteY2354" fmla="*/ 15744 h 1542374"/>
              <a:gd name="connsiteX2355" fmla="*/ 4503360 w 6798686"/>
              <a:gd name="connsiteY2355" fmla="*/ 0 h 1542374"/>
              <a:gd name="connsiteX2356" fmla="*/ 4497947 w 6798686"/>
              <a:gd name="connsiteY2356" fmla="*/ 0 h 1542374"/>
              <a:gd name="connsiteX2357" fmla="*/ 4471582 w 6798686"/>
              <a:gd name="connsiteY2357" fmla="*/ 26609 h 1542374"/>
              <a:gd name="connsiteX2358" fmla="*/ 4429585 w 6798686"/>
              <a:gd name="connsiteY2358" fmla="*/ 33216 h 1542374"/>
              <a:gd name="connsiteX2359" fmla="*/ 4463972 w 6798686"/>
              <a:gd name="connsiteY2359" fmla="*/ 0 h 1542374"/>
              <a:gd name="connsiteX2360" fmla="*/ 4458313 w 6798686"/>
              <a:gd name="connsiteY2360" fmla="*/ 0 h 1542374"/>
              <a:gd name="connsiteX2361" fmla="*/ 4422553 w 6798686"/>
              <a:gd name="connsiteY2361" fmla="*/ 34580 h 1542374"/>
              <a:gd name="connsiteX2362" fmla="*/ 4380652 w 6798686"/>
              <a:gd name="connsiteY2362" fmla="*/ 43802 h 1542374"/>
              <a:gd name="connsiteX2363" fmla="*/ 4428070 w 6798686"/>
              <a:gd name="connsiteY2363" fmla="*/ 0 h 1542374"/>
              <a:gd name="connsiteX2364" fmla="*/ 4422094 w 6798686"/>
              <a:gd name="connsiteY2364" fmla="*/ 0 h 1542374"/>
              <a:gd name="connsiteX2365" fmla="*/ 4372621 w 6798686"/>
              <a:gd name="connsiteY2365" fmla="*/ 45794 h 1542374"/>
              <a:gd name="connsiteX2366" fmla="*/ 4340767 w 6798686"/>
              <a:gd name="connsiteY2366" fmla="*/ 54482 h 1542374"/>
              <a:gd name="connsiteX2367" fmla="*/ 4331046 w 6798686"/>
              <a:gd name="connsiteY2367" fmla="*/ 57384 h 1542374"/>
              <a:gd name="connsiteX2368" fmla="*/ 4382035 w 6798686"/>
              <a:gd name="connsiteY2368" fmla="*/ 12367 h 1542374"/>
              <a:gd name="connsiteX2369" fmla="*/ 4419374 w 6798686"/>
              <a:gd name="connsiteY2369" fmla="*/ 0 h 1542374"/>
              <a:gd name="connsiteX2370" fmla="*/ 4405472 w 6798686"/>
              <a:gd name="connsiteY2370" fmla="*/ 0 h 1542374"/>
              <a:gd name="connsiteX2371" fmla="*/ 4390949 w 6798686"/>
              <a:gd name="connsiteY2371" fmla="*/ 4615 h 1542374"/>
              <a:gd name="connsiteX2372" fmla="*/ 4396299 w 6798686"/>
              <a:gd name="connsiteY2372" fmla="*/ 0 h 1542374"/>
              <a:gd name="connsiteX2373" fmla="*/ 4390068 w 6798686"/>
              <a:gd name="connsiteY2373" fmla="*/ 0 h 1542374"/>
              <a:gd name="connsiteX2374" fmla="*/ 4380555 w 6798686"/>
              <a:gd name="connsiteY2374" fmla="*/ 8232 h 1542374"/>
              <a:gd name="connsiteX2375" fmla="*/ 4341766 w 6798686"/>
              <a:gd name="connsiteY2375" fmla="*/ 22632 h 1542374"/>
              <a:gd name="connsiteX2376" fmla="*/ 4369276 w 6798686"/>
              <a:gd name="connsiteY2376" fmla="*/ 0 h 1542374"/>
              <a:gd name="connsiteX2377" fmla="*/ 4362637 w 6798686"/>
              <a:gd name="connsiteY2377" fmla="*/ 0 h 1542374"/>
              <a:gd name="connsiteX2378" fmla="*/ 4329221 w 6798686"/>
              <a:gd name="connsiteY2378" fmla="*/ 27604 h 1542374"/>
              <a:gd name="connsiteX2379" fmla="*/ 4292487 w 6798686"/>
              <a:gd name="connsiteY2379" fmla="*/ 43031 h 1542374"/>
              <a:gd name="connsiteX2380" fmla="*/ 4335926 w 6798686"/>
              <a:gd name="connsiteY2380" fmla="*/ 9020 h 1542374"/>
              <a:gd name="connsiteX2381" fmla="*/ 4354931 w 6798686"/>
              <a:gd name="connsiteY2381" fmla="*/ 0 h 1542374"/>
              <a:gd name="connsiteX2382" fmla="*/ 4340630 w 6798686"/>
              <a:gd name="connsiteY2382" fmla="*/ 0 h 1542374"/>
              <a:gd name="connsiteX2383" fmla="*/ 4335964 w 6798686"/>
              <a:gd name="connsiteY2383" fmla="*/ 3589 h 1542374"/>
              <a:gd name="connsiteX2384" fmla="*/ 4308548 w 6798686"/>
              <a:gd name="connsiteY2384" fmla="*/ 17329 h 1542374"/>
              <a:gd name="connsiteX2385" fmla="*/ 4332493 w 6798686"/>
              <a:gd name="connsiteY2385" fmla="*/ 0 h 1542374"/>
              <a:gd name="connsiteX2386" fmla="*/ 4318205 w 6798686"/>
              <a:gd name="connsiteY2386" fmla="*/ 0 h 1542374"/>
              <a:gd name="connsiteX2387" fmla="*/ 4287319 w 6798686"/>
              <a:gd name="connsiteY2387" fmla="*/ 20034 h 1542374"/>
              <a:gd name="connsiteX2388" fmla="*/ 4186014 w 6798686"/>
              <a:gd name="connsiteY2388" fmla="*/ 84677 h 1542374"/>
              <a:gd name="connsiteX2389" fmla="*/ 4172507 w 6798686"/>
              <a:gd name="connsiteY2389" fmla="*/ 93711 h 1542374"/>
              <a:gd name="connsiteX2390" fmla="*/ 4101135 w 6798686"/>
              <a:gd name="connsiteY2390" fmla="*/ 138097 h 1542374"/>
              <a:gd name="connsiteX2391" fmla="*/ 4050549 w 6798686"/>
              <a:gd name="connsiteY2391" fmla="*/ 170759 h 1542374"/>
              <a:gd name="connsiteX2392" fmla="*/ 4016275 w 6798686"/>
              <a:gd name="connsiteY2392" fmla="*/ 191510 h 1542374"/>
              <a:gd name="connsiteX2393" fmla="*/ 3918197 w 6798686"/>
              <a:gd name="connsiteY2393" fmla="*/ 252722 h 1542374"/>
              <a:gd name="connsiteX2394" fmla="*/ 3779812 w 6798686"/>
              <a:gd name="connsiteY2394" fmla="*/ 336018 h 1542374"/>
              <a:gd name="connsiteX2395" fmla="*/ 3631206 w 6798686"/>
              <a:gd name="connsiteY2395" fmla="*/ 422115 h 1542374"/>
              <a:gd name="connsiteX2396" fmla="*/ 3515857 w 6798686"/>
              <a:gd name="connsiteY2396" fmla="*/ 485465 h 1542374"/>
              <a:gd name="connsiteX2397" fmla="*/ 3470767 w 6798686"/>
              <a:gd name="connsiteY2397" fmla="*/ 510294 h 1542374"/>
              <a:gd name="connsiteX2398" fmla="*/ 3293458 w 6798686"/>
              <a:gd name="connsiteY2398" fmla="*/ 600660 h 1542374"/>
              <a:gd name="connsiteX2399" fmla="*/ 3091711 w 6798686"/>
              <a:gd name="connsiteY2399" fmla="*/ 692187 h 1542374"/>
              <a:gd name="connsiteX2400" fmla="*/ 2849851 w 6798686"/>
              <a:gd name="connsiteY2400" fmla="*/ 782004 h 1542374"/>
              <a:gd name="connsiteX2401" fmla="*/ 2702609 w 6798686"/>
              <a:gd name="connsiteY2401" fmla="*/ 823233 h 1542374"/>
              <a:gd name="connsiteX2402" fmla="*/ 2328645 w 6798686"/>
              <a:gd name="connsiteY2402" fmla="*/ 859371 h 1542374"/>
              <a:gd name="connsiteX2403" fmla="*/ 2235006 w 6798686"/>
              <a:gd name="connsiteY2403" fmla="*/ 843290 h 1542374"/>
              <a:gd name="connsiteX2404" fmla="*/ 2101020 w 6798686"/>
              <a:gd name="connsiteY2404" fmla="*/ 798949 h 1542374"/>
              <a:gd name="connsiteX2405" fmla="*/ 1990070 w 6798686"/>
              <a:gd name="connsiteY2405" fmla="*/ 742772 h 1542374"/>
              <a:gd name="connsiteX2406" fmla="*/ 1950840 w 6798686"/>
              <a:gd name="connsiteY2406" fmla="*/ 721908 h 1542374"/>
              <a:gd name="connsiteX2407" fmla="*/ 1937679 w 6798686"/>
              <a:gd name="connsiteY2407" fmla="*/ 713167 h 1542374"/>
              <a:gd name="connsiteX2408" fmla="*/ 1844155 w 6798686"/>
              <a:gd name="connsiteY2408" fmla="*/ 653321 h 1542374"/>
              <a:gd name="connsiteX2409" fmla="*/ 1753013 w 6798686"/>
              <a:gd name="connsiteY2409" fmla="*/ 587312 h 1542374"/>
              <a:gd name="connsiteX2410" fmla="*/ 1690189 w 6798686"/>
              <a:gd name="connsiteY2410" fmla="*/ 536315 h 1542374"/>
              <a:gd name="connsiteX2411" fmla="*/ 1672206 w 6798686"/>
              <a:gd name="connsiteY2411" fmla="*/ 524179 h 1542374"/>
              <a:gd name="connsiteX2412" fmla="*/ 1633917 w 6798686"/>
              <a:gd name="connsiteY2412" fmla="*/ 489482 h 1542374"/>
              <a:gd name="connsiteX2413" fmla="*/ 1598682 w 6798686"/>
              <a:gd name="connsiteY2413" fmla="*/ 463939 h 1542374"/>
              <a:gd name="connsiteX2414" fmla="*/ 1577625 w 6798686"/>
              <a:gd name="connsiteY2414" fmla="*/ 442656 h 1542374"/>
              <a:gd name="connsiteX2415" fmla="*/ 1234093 w 6798686"/>
              <a:gd name="connsiteY2415" fmla="*/ 367368 h 1542374"/>
              <a:gd name="connsiteX2416" fmla="*/ 1126025 w 6798686"/>
              <a:gd name="connsiteY2416" fmla="*/ 394672 h 1542374"/>
              <a:gd name="connsiteX2417" fmla="*/ 959707 w 6798686"/>
              <a:gd name="connsiteY2417" fmla="*/ 145887 h 1542374"/>
              <a:gd name="connsiteX2418" fmla="*/ 861537 w 6798686"/>
              <a:gd name="connsiteY2418" fmla="*/ 0 h 1542374"/>
              <a:gd name="connsiteX2419" fmla="*/ 856895 w 6798686"/>
              <a:gd name="connsiteY2419" fmla="*/ 0 h 1542374"/>
              <a:gd name="connsiteX2420" fmla="*/ 956498 w 6798686"/>
              <a:gd name="connsiteY2420" fmla="*/ 148020 h 1542374"/>
              <a:gd name="connsiteX2421" fmla="*/ 1122202 w 6798686"/>
              <a:gd name="connsiteY2421" fmla="*/ 395879 h 1542374"/>
              <a:gd name="connsiteX2422" fmla="*/ 1090886 w 6798686"/>
              <a:gd name="connsiteY2422" fmla="*/ 406094 h 1542374"/>
              <a:gd name="connsiteX2423" fmla="*/ 913693 w 6798686"/>
              <a:gd name="connsiteY2423" fmla="*/ 154976 h 1542374"/>
              <a:gd name="connsiteX2424" fmla="*/ 803811 w 6798686"/>
              <a:gd name="connsiteY2424" fmla="*/ 0 h 1542374"/>
              <a:gd name="connsiteX2425" fmla="*/ 798994 w 6798686"/>
              <a:gd name="connsiteY2425" fmla="*/ 0 h 1542374"/>
              <a:gd name="connsiteX2426" fmla="*/ 910466 w 6798686"/>
              <a:gd name="connsiteY2426" fmla="*/ 157222 h 1542374"/>
              <a:gd name="connsiteX2427" fmla="*/ 1087006 w 6798686"/>
              <a:gd name="connsiteY2427" fmla="*/ 407412 h 1542374"/>
              <a:gd name="connsiteX2428" fmla="*/ 1056285 w 6798686"/>
              <a:gd name="connsiteY2428" fmla="*/ 418291 h 1542374"/>
              <a:gd name="connsiteX2429" fmla="*/ 865894 w 6798686"/>
              <a:gd name="connsiteY2429" fmla="*/ 163378 h 1542374"/>
              <a:gd name="connsiteX2430" fmla="*/ 743547 w 6798686"/>
              <a:gd name="connsiteY2430" fmla="*/ 0 h 1542374"/>
              <a:gd name="connsiteX2431" fmla="*/ 738526 w 6798686"/>
              <a:gd name="connsiteY2431" fmla="*/ 0 h 1542374"/>
              <a:gd name="connsiteX2432" fmla="*/ 862666 w 6798686"/>
              <a:gd name="connsiteY2432" fmla="*/ 165768 h 1542374"/>
              <a:gd name="connsiteX2433" fmla="*/ 1052328 w 6798686"/>
              <a:gd name="connsiteY2433" fmla="*/ 419732 h 1542374"/>
              <a:gd name="connsiteX2434" fmla="*/ 1022165 w 6798686"/>
              <a:gd name="connsiteY2434" fmla="*/ 431116 h 1542374"/>
              <a:gd name="connsiteX2435" fmla="*/ 818036 w 6798686"/>
              <a:gd name="connsiteY2435" fmla="*/ 173887 h 1542374"/>
              <a:gd name="connsiteX2436" fmla="*/ 679964 w 6798686"/>
              <a:gd name="connsiteY2436" fmla="*/ 0 h 1542374"/>
              <a:gd name="connsiteX2437" fmla="*/ 674729 w 6798686"/>
              <a:gd name="connsiteY2437" fmla="*/ 0 h 1542374"/>
              <a:gd name="connsiteX2438" fmla="*/ 814809 w 6798686"/>
              <a:gd name="connsiteY2438" fmla="*/ 176421 h 1542374"/>
              <a:gd name="connsiteX2439" fmla="*/ 1018150 w 6798686"/>
              <a:gd name="connsiteY2439" fmla="*/ 432674 h 1542374"/>
              <a:gd name="connsiteX2440" fmla="*/ 988525 w 6798686"/>
              <a:gd name="connsiteY2440" fmla="*/ 444414 h 1542374"/>
              <a:gd name="connsiteX2441" fmla="*/ 765914 w 6798686"/>
              <a:gd name="connsiteY2441" fmla="*/ 181097 h 1542374"/>
              <a:gd name="connsiteX2442" fmla="*/ 613122 w 6798686"/>
              <a:gd name="connsiteY2442" fmla="*/ 0 h 1542374"/>
              <a:gd name="connsiteX2443" fmla="*/ 607636 w 6798686"/>
              <a:gd name="connsiteY2443" fmla="*/ 0 h 1542374"/>
              <a:gd name="connsiteX2444" fmla="*/ 762686 w 6798686"/>
              <a:gd name="connsiteY2444" fmla="*/ 183781 h 1542374"/>
              <a:gd name="connsiteX2445" fmla="*/ 984432 w 6798686"/>
              <a:gd name="connsiteY2445" fmla="*/ 446080 h 1542374"/>
              <a:gd name="connsiteX2446" fmla="*/ 955345 w 6798686"/>
              <a:gd name="connsiteY2446" fmla="*/ 458055 h 1542374"/>
              <a:gd name="connsiteX2447" fmla="*/ 955153 w 6798686"/>
              <a:gd name="connsiteY2447" fmla="*/ 457851 h 1542374"/>
              <a:gd name="connsiteX2448" fmla="*/ 703110 w 6798686"/>
              <a:gd name="connsiteY2448" fmla="*/ 179625 h 1542374"/>
              <a:gd name="connsiteX2449" fmla="*/ 541433 w 6798686"/>
              <a:gd name="connsiteY2449" fmla="*/ 0 h 1542374"/>
              <a:gd name="connsiteX2450" fmla="*/ 535683 w 6798686"/>
              <a:gd name="connsiteY2450" fmla="*/ 0 h 1542374"/>
              <a:gd name="connsiteX2451" fmla="*/ 699920 w 6798686"/>
              <a:gd name="connsiteY2451" fmla="*/ 182469 h 1542374"/>
              <a:gd name="connsiteX2452" fmla="*/ 951157 w 6798686"/>
              <a:gd name="connsiteY2452" fmla="*/ 459820 h 1542374"/>
              <a:gd name="connsiteX2453" fmla="*/ 922627 w 6798686"/>
              <a:gd name="connsiteY2453" fmla="*/ 471916 h 1542374"/>
              <a:gd name="connsiteX2454" fmla="*/ 920571 w 6798686"/>
              <a:gd name="connsiteY2454" fmla="*/ 469897 h 1542374"/>
              <a:gd name="connsiteX2455" fmla="*/ 641573 w 6798686"/>
              <a:gd name="connsiteY2455" fmla="*/ 183007 h 1542374"/>
              <a:gd name="connsiteX2456" fmla="*/ 465458 w 6798686"/>
              <a:gd name="connsiteY2456" fmla="*/ 0 h 1542374"/>
              <a:gd name="connsiteX2457" fmla="*/ 459404 w 6798686"/>
              <a:gd name="connsiteY2457" fmla="*/ 0 h 1542374"/>
              <a:gd name="connsiteX2458" fmla="*/ 638422 w 6798686"/>
              <a:gd name="connsiteY2458" fmla="*/ 186021 h 1542374"/>
              <a:gd name="connsiteX2459" fmla="*/ 917516 w 6798686"/>
              <a:gd name="connsiteY2459" fmla="*/ 473006 h 1542374"/>
              <a:gd name="connsiteX2460" fmla="*/ 918285 w 6798686"/>
              <a:gd name="connsiteY2460" fmla="*/ 473776 h 1542374"/>
              <a:gd name="connsiteX2461" fmla="*/ 890312 w 6798686"/>
              <a:gd name="connsiteY2461" fmla="*/ 485872 h 1542374"/>
              <a:gd name="connsiteX2462" fmla="*/ 885970 w 6798686"/>
              <a:gd name="connsiteY2462" fmla="*/ 481935 h 1542374"/>
              <a:gd name="connsiteX2463" fmla="*/ 574369 w 6798686"/>
              <a:gd name="connsiteY2463" fmla="*/ 184686 h 1542374"/>
              <a:gd name="connsiteX2464" fmla="*/ 378886 w 6798686"/>
              <a:gd name="connsiteY2464" fmla="*/ 0 h 1542374"/>
              <a:gd name="connsiteX2465" fmla="*/ 372420 w 6798686"/>
              <a:gd name="connsiteY2465" fmla="*/ 0 h 1542374"/>
              <a:gd name="connsiteX2466" fmla="*/ 571276 w 6798686"/>
              <a:gd name="connsiteY2466" fmla="*/ 187869 h 1542374"/>
              <a:gd name="connsiteX2467" fmla="*/ 882992 w 6798686"/>
              <a:gd name="connsiteY2467" fmla="*/ 485230 h 1542374"/>
              <a:gd name="connsiteX2468" fmla="*/ 885836 w 6798686"/>
              <a:gd name="connsiteY2468" fmla="*/ 487818 h 1542374"/>
              <a:gd name="connsiteX2469" fmla="*/ 858420 w 6798686"/>
              <a:gd name="connsiteY2469" fmla="*/ 499803 h 1542374"/>
              <a:gd name="connsiteX2470" fmla="*/ 851369 w 6798686"/>
              <a:gd name="connsiteY2470" fmla="*/ 493968 h 1542374"/>
              <a:gd name="connsiteX2471" fmla="*/ 499730 w 6798686"/>
              <a:gd name="connsiteY2471" fmla="*/ 184154 h 1542374"/>
              <a:gd name="connsiteX2472" fmla="*/ 290742 w 6798686"/>
              <a:gd name="connsiteY2472" fmla="*/ 0 h 1542374"/>
              <a:gd name="connsiteX2473" fmla="*/ 283883 w 6798686"/>
              <a:gd name="connsiteY2473" fmla="*/ 0 h 1542374"/>
              <a:gd name="connsiteX2474" fmla="*/ 496695 w 6798686"/>
              <a:gd name="connsiteY2474" fmla="*/ 187525 h 1542374"/>
              <a:gd name="connsiteX2475" fmla="*/ 848468 w 6798686"/>
              <a:gd name="connsiteY2475" fmla="*/ 497465 h 1542374"/>
              <a:gd name="connsiteX2476" fmla="*/ 853752 w 6798686"/>
              <a:gd name="connsiteY2476" fmla="*/ 501845 h 1542374"/>
              <a:gd name="connsiteX2477" fmla="*/ 852983 w 6798686"/>
              <a:gd name="connsiteY2477" fmla="*/ 502179 h 1542374"/>
              <a:gd name="connsiteX2478" fmla="*/ 826874 w 6798686"/>
              <a:gd name="connsiteY2478" fmla="*/ 513599 h 1542374"/>
              <a:gd name="connsiteX2479" fmla="*/ 816749 w 6798686"/>
              <a:gd name="connsiteY2479" fmla="*/ 505999 h 1542374"/>
              <a:gd name="connsiteX2480" fmla="*/ 415101 w 6798686"/>
              <a:gd name="connsiteY2480" fmla="*/ 180669 h 1542374"/>
              <a:gd name="connsiteX2481" fmla="*/ 194647 w 6798686"/>
              <a:gd name="connsiteY2481" fmla="*/ 0 h 1542374"/>
              <a:gd name="connsiteX2482" fmla="*/ 187350 w 6798686"/>
              <a:gd name="connsiteY2482" fmla="*/ 0 h 1542374"/>
              <a:gd name="connsiteX2483" fmla="*/ 412123 w 6798686"/>
              <a:gd name="connsiteY2483" fmla="*/ 184213 h 1542374"/>
              <a:gd name="connsiteX2484" fmla="*/ 813963 w 6798686"/>
              <a:gd name="connsiteY2484" fmla="*/ 509695 h 1542374"/>
              <a:gd name="connsiteX2485" fmla="*/ 821994 w 6798686"/>
              <a:gd name="connsiteY2485" fmla="*/ 515720 h 1542374"/>
              <a:gd name="connsiteX2486" fmla="*/ 795654 w 6798686"/>
              <a:gd name="connsiteY2486" fmla="*/ 527130 h 1542374"/>
              <a:gd name="connsiteX2487" fmla="*/ 782110 w 6798686"/>
              <a:gd name="connsiteY2487" fmla="*/ 518023 h 1542374"/>
              <a:gd name="connsiteX2488" fmla="*/ 316735 w 6798686"/>
              <a:gd name="connsiteY2488" fmla="*/ 173051 h 1542374"/>
              <a:gd name="connsiteX2489" fmla="*/ 89185 w 6798686"/>
              <a:gd name="connsiteY2489" fmla="*/ 0 h 1542374"/>
              <a:gd name="connsiteX2490" fmla="*/ 81383 w 6798686"/>
              <a:gd name="connsiteY2490" fmla="*/ 0 h 1542374"/>
              <a:gd name="connsiteX2491" fmla="*/ 313834 w 6798686"/>
              <a:gd name="connsiteY2491" fmla="*/ 176786 h 1542374"/>
              <a:gd name="connsiteX2492" fmla="*/ 779478 w 6798686"/>
              <a:gd name="connsiteY2492" fmla="*/ 521935 h 1542374"/>
              <a:gd name="connsiteX2493" fmla="*/ 790486 w 6798686"/>
              <a:gd name="connsiteY2493" fmla="*/ 529345 h 1542374"/>
              <a:gd name="connsiteX2494" fmla="*/ 764665 w 6798686"/>
              <a:gd name="connsiteY2494" fmla="*/ 540281 h 1542374"/>
              <a:gd name="connsiteX2495" fmla="*/ 747470 w 6798686"/>
              <a:gd name="connsiteY2495" fmla="*/ 530048 h 1542374"/>
              <a:gd name="connsiteX2496" fmla="*/ 198638 w 6798686"/>
              <a:gd name="connsiteY2496" fmla="*/ 159243 h 1542374"/>
              <a:gd name="connsiteX2497" fmla="*/ 0 w 6798686"/>
              <a:gd name="connsiteY2497" fmla="*/ 19178 h 1542374"/>
              <a:gd name="connsiteX2498" fmla="*/ 0 w 6798686"/>
              <a:gd name="connsiteY2498" fmla="*/ 25062 h 1542374"/>
              <a:gd name="connsiteX2499" fmla="*/ 195833 w 6798686"/>
              <a:gd name="connsiteY2499" fmla="*/ 163151 h 1542374"/>
              <a:gd name="connsiteX2500" fmla="*/ 745011 w 6798686"/>
              <a:gd name="connsiteY2500" fmla="*/ 534169 h 1542374"/>
              <a:gd name="connsiteX2501" fmla="*/ 759132 w 6798686"/>
              <a:gd name="connsiteY2501" fmla="*/ 542575 h 1542374"/>
              <a:gd name="connsiteX2502" fmla="*/ 733734 w 6798686"/>
              <a:gd name="connsiteY2502" fmla="*/ 552918 h 1542374"/>
              <a:gd name="connsiteX2503" fmla="*/ 712812 w 6798686"/>
              <a:gd name="connsiteY2503" fmla="*/ 542073 h 1542374"/>
              <a:gd name="connsiteX2504" fmla="*/ 51128 w 6798686"/>
              <a:gd name="connsiteY2504" fmla="*/ 135543 h 1542374"/>
              <a:gd name="connsiteX2505" fmla="*/ 0 w 6798686"/>
              <a:gd name="connsiteY2505" fmla="*/ 102048 h 1542374"/>
              <a:gd name="connsiteX2506" fmla="*/ 0 w 6798686"/>
              <a:gd name="connsiteY2506" fmla="*/ 107899 h 1542374"/>
              <a:gd name="connsiteX2507" fmla="*/ 48438 w 6798686"/>
              <a:gd name="connsiteY2507" fmla="*/ 139632 h 1542374"/>
              <a:gd name="connsiteX2508" fmla="*/ 710544 w 6798686"/>
              <a:gd name="connsiteY2508" fmla="*/ 546413 h 1542374"/>
              <a:gd name="connsiteX2509" fmla="*/ 727701 w 6798686"/>
              <a:gd name="connsiteY2509" fmla="*/ 555305 h 1542374"/>
              <a:gd name="connsiteX2510" fmla="*/ 702591 w 6798686"/>
              <a:gd name="connsiteY2510" fmla="*/ 564897 h 1542374"/>
              <a:gd name="connsiteX2511" fmla="*/ 678134 w 6798686"/>
              <a:gd name="connsiteY2511" fmla="*/ 554102 h 1542374"/>
              <a:gd name="connsiteX2512" fmla="*/ 68262 w 6798686"/>
              <a:gd name="connsiteY2512" fmla="*/ 223616 h 1542374"/>
              <a:gd name="connsiteX2513" fmla="*/ 0 w 6798686"/>
              <a:gd name="connsiteY2513" fmla="*/ 181873 h 1542374"/>
              <a:gd name="connsiteX2514" fmla="*/ 0 w 6798686"/>
              <a:gd name="connsiteY2514" fmla="*/ 187702 h 1542374"/>
              <a:gd name="connsiteX2515" fmla="*/ 65775 w 6798686"/>
              <a:gd name="connsiteY2515" fmla="*/ 227925 h 1542374"/>
              <a:gd name="connsiteX2516" fmla="*/ 676097 w 6798686"/>
              <a:gd name="connsiteY2516" fmla="*/ 558651 h 1542374"/>
              <a:gd name="connsiteX2517" fmla="*/ 695828 w 6798686"/>
              <a:gd name="connsiteY2517" fmla="*/ 567368 h 1542374"/>
              <a:gd name="connsiteX2518" fmla="*/ 686126 w 6798686"/>
              <a:gd name="connsiteY2518" fmla="*/ 570809 h 1542374"/>
              <a:gd name="connsiteX2519" fmla="*/ 670737 w 6798686"/>
              <a:gd name="connsiteY2519" fmla="*/ 576092 h 1542374"/>
              <a:gd name="connsiteX2520" fmla="*/ 643437 w 6798686"/>
              <a:gd name="connsiteY2520" fmla="*/ 566134 h 1542374"/>
              <a:gd name="connsiteX2521" fmla="*/ 131422 w 6798686"/>
              <a:gd name="connsiteY2521" fmla="*/ 330560 h 1542374"/>
              <a:gd name="connsiteX2522" fmla="*/ 0 w 6798686"/>
              <a:gd name="connsiteY2522" fmla="*/ 257618 h 1542374"/>
              <a:gd name="connsiteX2523" fmla="*/ 0 w 6798686"/>
              <a:gd name="connsiteY2523" fmla="*/ 263415 h 1542374"/>
              <a:gd name="connsiteX2524" fmla="*/ 129181 w 6798686"/>
              <a:gd name="connsiteY2524" fmla="*/ 335111 h 1542374"/>
              <a:gd name="connsiteX2525" fmla="*/ 641669 w 6798686"/>
              <a:gd name="connsiteY2525" fmla="*/ 570886 h 1542374"/>
              <a:gd name="connsiteX2526" fmla="*/ 663091 w 6798686"/>
              <a:gd name="connsiteY2526" fmla="*/ 578713 h 1542374"/>
              <a:gd name="connsiteX2527" fmla="*/ 638807 w 6798686"/>
              <a:gd name="connsiteY2527" fmla="*/ 586839 h 1542374"/>
              <a:gd name="connsiteX2528" fmla="*/ 608720 w 6798686"/>
              <a:gd name="connsiteY2528" fmla="*/ 578171 h 1542374"/>
              <a:gd name="connsiteX2529" fmla="*/ 72415 w 6798686"/>
              <a:gd name="connsiteY2529" fmla="*/ 366947 h 1542374"/>
              <a:gd name="connsiteX2530" fmla="*/ 0 w 6798686"/>
              <a:gd name="connsiteY2530" fmla="*/ 330051 h 1542374"/>
              <a:gd name="connsiteX2531" fmla="*/ 0 w 6798686"/>
              <a:gd name="connsiteY2531" fmla="*/ 335827 h 1542374"/>
              <a:gd name="connsiteX2532" fmla="*/ 70342 w 6798686"/>
              <a:gd name="connsiteY2532" fmla="*/ 371666 h 1542374"/>
              <a:gd name="connsiteX2533" fmla="*/ 607260 w 6798686"/>
              <a:gd name="connsiteY2533" fmla="*/ 583108 h 1542374"/>
              <a:gd name="connsiteX2534" fmla="*/ 630046 w 6798686"/>
              <a:gd name="connsiteY2534" fmla="*/ 589708 h 1542374"/>
              <a:gd name="connsiteX2535" fmla="*/ 606876 w 6798686"/>
              <a:gd name="connsiteY2535" fmla="*/ 597183 h 1542374"/>
              <a:gd name="connsiteX2536" fmla="*/ 573985 w 6798686"/>
              <a:gd name="connsiteY2536" fmla="*/ 590215 h 1542374"/>
              <a:gd name="connsiteX2537" fmla="*/ 56677 w 6798686"/>
              <a:gd name="connsiteY2537" fmla="*/ 424516 h 1542374"/>
              <a:gd name="connsiteX2538" fmla="*/ 0 w 6798686"/>
              <a:gd name="connsiteY2538" fmla="*/ 399903 h 1542374"/>
              <a:gd name="connsiteX2539" fmla="*/ 0 w 6798686"/>
              <a:gd name="connsiteY2539" fmla="*/ 405611 h 1542374"/>
              <a:gd name="connsiteX2540" fmla="*/ 54828 w 6798686"/>
              <a:gd name="connsiteY2540" fmla="*/ 429419 h 1542374"/>
              <a:gd name="connsiteX2541" fmla="*/ 572871 w 6798686"/>
              <a:gd name="connsiteY2541" fmla="*/ 595339 h 1542374"/>
              <a:gd name="connsiteX2542" fmla="*/ 596617 w 6798686"/>
              <a:gd name="connsiteY2542" fmla="*/ 600430 h 1542374"/>
              <a:gd name="connsiteX2543" fmla="*/ 574927 w 6798686"/>
              <a:gd name="connsiteY2543" fmla="*/ 607154 h 1542374"/>
              <a:gd name="connsiteX2544" fmla="*/ 539250 w 6798686"/>
              <a:gd name="connsiteY2544" fmla="*/ 602274 h 1542374"/>
              <a:gd name="connsiteX2545" fmla="*/ 3124 w 6798686"/>
              <a:gd name="connsiteY2545" fmla="*/ 465534 h 1542374"/>
              <a:gd name="connsiteX2546" fmla="*/ 0 w 6798686"/>
              <a:gd name="connsiteY2546" fmla="*/ 464337 h 1542374"/>
              <a:gd name="connsiteX2547" fmla="*/ 0 w 6798686"/>
              <a:gd name="connsiteY2547" fmla="*/ 470217 h 1542374"/>
              <a:gd name="connsiteX2548" fmla="*/ 130878 w 6798686"/>
              <a:gd name="connsiteY2548" fmla="*/ 514287 h 1542374"/>
              <a:gd name="connsiteX2549" fmla="*/ 538500 w 6798686"/>
              <a:gd name="connsiteY2549" fmla="*/ 607538 h 1542374"/>
              <a:gd name="connsiteX2550" fmla="*/ 562650 w 6798686"/>
              <a:gd name="connsiteY2550" fmla="*/ 610901 h 1542374"/>
              <a:gd name="connsiteX2551" fmla="*/ 542957 w 6798686"/>
              <a:gd name="connsiteY2551" fmla="*/ 616741 h 1542374"/>
              <a:gd name="connsiteX2552" fmla="*/ 504514 w 6798686"/>
              <a:gd name="connsiteY2552" fmla="*/ 614339 h 1542374"/>
              <a:gd name="connsiteX2553" fmla="*/ 93587 w 6798686"/>
              <a:gd name="connsiteY2553" fmla="*/ 549250 h 1542374"/>
              <a:gd name="connsiteX2554" fmla="*/ 0 w 6798686"/>
              <a:gd name="connsiteY2554" fmla="*/ 523535 h 1542374"/>
              <a:gd name="connsiteX2555" fmla="*/ 0 w 6798686"/>
              <a:gd name="connsiteY2555" fmla="*/ 529151 h 1542374"/>
              <a:gd name="connsiteX2556" fmla="*/ 92363 w 6798686"/>
              <a:gd name="connsiteY2556" fmla="*/ 554526 h 1542374"/>
              <a:gd name="connsiteX2557" fmla="*/ 504111 w 6798686"/>
              <a:gd name="connsiteY2557" fmla="*/ 619738 h 1542374"/>
              <a:gd name="connsiteX2558" fmla="*/ 527492 w 6798686"/>
              <a:gd name="connsiteY2558" fmla="*/ 621237 h 1542374"/>
              <a:gd name="connsiteX2559" fmla="*/ 512160 w 6798686"/>
              <a:gd name="connsiteY2559" fmla="*/ 625617 h 1542374"/>
              <a:gd name="connsiteX2560" fmla="*/ 469740 w 6798686"/>
              <a:gd name="connsiteY2560" fmla="*/ 626424 h 1542374"/>
              <a:gd name="connsiteX2561" fmla="*/ 49668 w 6798686"/>
              <a:gd name="connsiteY2561" fmla="*/ 588970 h 1542374"/>
              <a:gd name="connsiteX2562" fmla="*/ 0 w 6798686"/>
              <a:gd name="connsiteY2562" fmla="*/ 578242 h 1542374"/>
              <a:gd name="connsiteX2563" fmla="*/ 0 w 6798686"/>
              <a:gd name="connsiteY2563" fmla="*/ 583582 h 1542374"/>
              <a:gd name="connsiteX2564" fmla="*/ 56626 w 6798686"/>
              <a:gd name="connsiteY2564" fmla="*/ 595555 h 1542374"/>
              <a:gd name="connsiteX2565" fmla="*/ 469760 w 6798686"/>
              <a:gd name="connsiteY2565" fmla="*/ 631919 h 1542374"/>
              <a:gd name="connsiteX2566" fmla="*/ 490201 w 6798686"/>
              <a:gd name="connsiteY2566" fmla="*/ 631707 h 1542374"/>
              <a:gd name="connsiteX2567" fmla="*/ 478885 w 6798686"/>
              <a:gd name="connsiteY2567" fmla="*/ 634743 h 1542374"/>
              <a:gd name="connsiteX2568" fmla="*/ 434985 w 6798686"/>
              <a:gd name="connsiteY2568" fmla="*/ 638508 h 1542374"/>
              <a:gd name="connsiteX2569" fmla="*/ 7870 w 6798686"/>
              <a:gd name="connsiteY2569" fmla="*/ 629877 h 1542374"/>
              <a:gd name="connsiteX2570" fmla="*/ 0 w 6798686"/>
              <a:gd name="connsiteY2570" fmla="*/ 628642 h 1542374"/>
              <a:gd name="connsiteX2571" fmla="*/ 0 w 6798686"/>
              <a:gd name="connsiteY2571" fmla="*/ 633629 h 1542374"/>
              <a:gd name="connsiteX2572" fmla="*/ 20367 w 6798686"/>
              <a:gd name="connsiteY2572" fmla="*/ 636664 h 1542374"/>
              <a:gd name="connsiteX2573" fmla="*/ 435408 w 6798686"/>
              <a:gd name="connsiteY2573" fmla="*/ 644080 h 1542374"/>
              <a:gd name="connsiteX2574" fmla="*/ 446570 w 6798686"/>
              <a:gd name="connsiteY2574" fmla="*/ 643177 h 1542374"/>
              <a:gd name="connsiteX2575" fmla="*/ 446090 w 6798686"/>
              <a:gd name="connsiteY2575" fmla="*/ 643311 h 1542374"/>
              <a:gd name="connsiteX2576" fmla="*/ 400211 w 6798686"/>
              <a:gd name="connsiteY2576" fmla="*/ 650631 h 1542374"/>
              <a:gd name="connsiteX2577" fmla="*/ 108029 w 6798686"/>
              <a:gd name="connsiteY2577" fmla="*/ 674618 h 1542374"/>
              <a:gd name="connsiteX2578" fmla="*/ 0 w 6798686"/>
              <a:gd name="connsiteY2578" fmla="*/ 672133 h 1542374"/>
              <a:gd name="connsiteX2579" fmla="*/ 0 w 6798686"/>
              <a:gd name="connsiteY2579" fmla="*/ 677852 h 1542374"/>
              <a:gd name="connsiteX2580" fmla="*/ 109984 w 6798686"/>
              <a:gd name="connsiteY2580" fmla="*/ 680000 h 1542374"/>
              <a:gd name="connsiteX2581" fmla="*/ 379712 w 6798686"/>
              <a:gd name="connsiteY2581" fmla="*/ 659277 h 1542374"/>
              <a:gd name="connsiteX2582" fmla="*/ 79644 w 6798686"/>
              <a:gd name="connsiteY2582" fmla="*/ 706546 h 1542374"/>
              <a:gd name="connsiteX2583" fmla="*/ 0 w 6798686"/>
              <a:gd name="connsiteY2583" fmla="*/ 710221 h 1542374"/>
              <a:gd name="connsiteX2584" fmla="*/ 0 w 6798686"/>
              <a:gd name="connsiteY2584" fmla="*/ 717398 h 1542374"/>
              <a:gd name="connsiteX2585" fmla="*/ 73125 w 6798686"/>
              <a:gd name="connsiteY2585" fmla="*/ 713359 h 1542374"/>
              <a:gd name="connsiteX2586" fmla="*/ 451527 w 6798686"/>
              <a:gd name="connsiteY2586" fmla="*/ 648134 h 1542374"/>
              <a:gd name="connsiteX2587" fmla="*/ 513179 w 6798686"/>
              <a:gd name="connsiteY2587" fmla="*/ 636894 h 1542374"/>
              <a:gd name="connsiteX2588" fmla="*/ 597654 w 6798686"/>
              <a:gd name="connsiteY2588" fmla="*/ 626655 h 1542374"/>
              <a:gd name="connsiteX2589" fmla="*/ 617404 w 6798686"/>
              <a:gd name="connsiteY2589" fmla="*/ 625310 h 1542374"/>
              <a:gd name="connsiteX2590" fmla="*/ 707548 w 6798686"/>
              <a:gd name="connsiteY2590" fmla="*/ 627461 h 1542374"/>
              <a:gd name="connsiteX2591" fmla="*/ 764761 w 6798686"/>
              <a:gd name="connsiteY2591" fmla="*/ 633071 h 1542374"/>
              <a:gd name="connsiteX2592" fmla="*/ 774963 w 6798686"/>
              <a:gd name="connsiteY2592" fmla="*/ 634070 h 1542374"/>
              <a:gd name="connsiteX2593" fmla="*/ 781687 w 6798686"/>
              <a:gd name="connsiteY2593" fmla="*/ 635262 h 1542374"/>
              <a:gd name="connsiteX2594" fmla="*/ 843761 w 6798686"/>
              <a:gd name="connsiteY2594" fmla="*/ 646347 h 1542374"/>
              <a:gd name="connsiteX2595" fmla="*/ 914289 w 6798686"/>
              <a:gd name="connsiteY2595" fmla="*/ 664848 h 1542374"/>
              <a:gd name="connsiteX2596" fmla="*/ 964663 w 6798686"/>
              <a:gd name="connsiteY2596" fmla="*/ 682293 h 1542374"/>
              <a:gd name="connsiteX2597" fmla="*/ 983068 w 6798686"/>
              <a:gd name="connsiteY2597" fmla="*/ 688537 h 1542374"/>
              <a:gd name="connsiteX2598" fmla="*/ 999322 w 6798686"/>
              <a:gd name="connsiteY2598" fmla="*/ 695491 h 1542374"/>
              <a:gd name="connsiteX2599" fmla="*/ 1042818 w 6798686"/>
              <a:gd name="connsiteY2599" fmla="*/ 713051 h 1542374"/>
              <a:gd name="connsiteX2600" fmla="*/ 1102030 w 6798686"/>
              <a:gd name="connsiteY2600" fmla="*/ 740563 h 1542374"/>
              <a:gd name="connsiteX2601" fmla="*/ 1160703 w 6798686"/>
              <a:gd name="connsiteY2601" fmla="*/ 770707 h 1542374"/>
              <a:gd name="connsiteX2602" fmla="*/ 1220415 w 6798686"/>
              <a:gd name="connsiteY2602" fmla="*/ 804270 h 1542374"/>
              <a:gd name="connsiteX2603" fmla="*/ 1279741 w 6798686"/>
              <a:gd name="connsiteY2603" fmla="*/ 840447 h 1542374"/>
              <a:gd name="connsiteX2604" fmla="*/ 1341624 w 6798686"/>
              <a:gd name="connsiteY2604" fmla="*/ 880869 h 1542374"/>
              <a:gd name="connsiteX2605" fmla="*/ 1399221 w 6798686"/>
              <a:gd name="connsiteY2605" fmla="*/ 920773 h 1542374"/>
              <a:gd name="connsiteX2606" fmla="*/ 1458279 w 6798686"/>
              <a:gd name="connsiteY2606" fmla="*/ 964077 h 1542374"/>
              <a:gd name="connsiteX2607" fmla="*/ 1516819 w 6798686"/>
              <a:gd name="connsiteY2607" fmla="*/ 1009071 h 1542374"/>
              <a:gd name="connsiteX2608" fmla="*/ 1575819 w 6798686"/>
              <a:gd name="connsiteY2608" fmla="*/ 1056237 h 1542374"/>
              <a:gd name="connsiteX2609" fmla="*/ 1633686 w 6798686"/>
              <a:gd name="connsiteY2609" fmla="*/ 1104171 h 1542374"/>
              <a:gd name="connsiteX2610" fmla="*/ 1690823 w 6798686"/>
              <a:gd name="connsiteY2610" fmla="*/ 1153066 h 1542374"/>
              <a:gd name="connsiteX2611" fmla="*/ 1747403 w 6798686"/>
              <a:gd name="connsiteY2611" fmla="*/ 1202845 h 1542374"/>
              <a:gd name="connsiteX2612" fmla="*/ 2261711 w 6798686"/>
              <a:gd name="connsiteY2612" fmla="*/ 1511987 h 1542374"/>
              <a:gd name="connsiteX2613" fmla="*/ 2551679 w 6798686"/>
              <a:gd name="connsiteY2613" fmla="*/ 1539614 h 1542374"/>
              <a:gd name="connsiteX2614" fmla="*/ 2623974 w 6798686"/>
              <a:gd name="connsiteY2614" fmla="*/ 1530815 h 1542374"/>
              <a:gd name="connsiteX2615" fmla="*/ 2965623 w 6798686"/>
              <a:gd name="connsiteY2615" fmla="*/ 1413871 h 1542374"/>
              <a:gd name="connsiteX2616" fmla="*/ 3554339 w 6798686"/>
              <a:gd name="connsiteY2616" fmla="*/ 978851 h 1542374"/>
              <a:gd name="connsiteX2617" fmla="*/ 3925863 w 6798686"/>
              <a:gd name="connsiteY2617" fmla="*/ 610574 h 1542374"/>
              <a:gd name="connsiteX2618" fmla="*/ 4065093 w 6798686"/>
              <a:gd name="connsiteY2618" fmla="*/ 591493 h 1542374"/>
              <a:gd name="connsiteX2619" fmla="*/ 4848351 w 6798686"/>
              <a:gd name="connsiteY2619" fmla="*/ 727288 h 1542374"/>
              <a:gd name="connsiteX2620" fmla="*/ 5192939 w 6798686"/>
              <a:gd name="connsiteY2620" fmla="*/ 1034182 h 1542374"/>
              <a:gd name="connsiteX2621" fmla="*/ 5349729 w 6798686"/>
              <a:gd name="connsiteY2621" fmla="*/ 1194161 h 1542374"/>
              <a:gd name="connsiteX2622" fmla="*/ 5680100 w 6798686"/>
              <a:gd name="connsiteY2622" fmla="*/ 1391354 h 1542374"/>
              <a:gd name="connsiteX2623" fmla="*/ 6035467 w 6798686"/>
              <a:gd name="connsiteY2623" fmla="*/ 1429855 h 1542374"/>
              <a:gd name="connsiteX2624" fmla="*/ 6058675 w 6798686"/>
              <a:gd name="connsiteY2624" fmla="*/ 1428203 h 1542374"/>
              <a:gd name="connsiteX2625" fmla="*/ 6769043 w 6798686"/>
              <a:gd name="connsiteY2625" fmla="*/ 1248819 h 1542374"/>
              <a:gd name="connsiteX2626" fmla="*/ 6798686 w 6798686"/>
              <a:gd name="connsiteY2626" fmla="*/ 1238810 h 1542374"/>
              <a:gd name="connsiteX2627" fmla="*/ 6796842 w 6798686"/>
              <a:gd name="connsiteY2627" fmla="*/ 1233354 h 1542374"/>
              <a:gd name="connsiteX2628" fmla="*/ 6767179 w 6798686"/>
              <a:gd name="connsiteY2628" fmla="*/ 1243363 h 1542374"/>
              <a:gd name="connsiteX2629" fmla="*/ 5353668 w 6798686"/>
              <a:gd name="connsiteY2629" fmla="*/ 1189973 h 1542374"/>
              <a:gd name="connsiteX2630" fmla="*/ 5197128 w 6798686"/>
              <a:gd name="connsiteY2630" fmla="*/ 1030243 h 1542374"/>
              <a:gd name="connsiteX2631" fmla="*/ 4851367 w 6798686"/>
              <a:gd name="connsiteY2631" fmla="*/ 722388 h 1542374"/>
              <a:gd name="connsiteX2632" fmla="*/ 4064478 w 6798686"/>
              <a:gd name="connsiteY2632" fmla="*/ 585771 h 1542374"/>
              <a:gd name="connsiteX2633" fmla="*/ 3932395 w 6798686"/>
              <a:gd name="connsiteY2633" fmla="*/ 603696 h 1542374"/>
              <a:gd name="connsiteX2634" fmla="*/ 3946381 w 6798686"/>
              <a:gd name="connsiteY2634" fmla="*/ 588974 h 1542374"/>
              <a:gd name="connsiteX2635" fmla="*/ 3999848 w 6798686"/>
              <a:gd name="connsiteY2635" fmla="*/ 584244 h 1542374"/>
              <a:gd name="connsiteX2636" fmla="*/ 4165745 w 6798686"/>
              <a:gd name="connsiteY2636" fmla="*/ 567660 h 1542374"/>
              <a:gd name="connsiteX2637" fmla="*/ 4917341 w 6798686"/>
              <a:gd name="connsiteY2637" fmla="*/ 706942 h 1542374"/>
              <a:gd name="connsiteX2638" fmla="*/ 5248520 w 6798686"/>
              <a:gd name="connsiteY2638" fmla="*/ 1005556 h 1542374"/>
              <a:gd name="connsiteX2639" fmla="*/ 5399104 w 6798686"/>
              <a:gd name="connsiteY2639" fmla="*/ 1160885 h 1542374"/>
              <a:gd name="connsiteX2640" fmla="*/ 5715816 w 6798686"/>
              <a:gd name="connsiteY2640" fmla="*/ 1353602 h 1542374"/>
              <a:gd name="connsiteX2641" fmla="*/ 6056331 w 6798686"/>
              <a:gd name="connsiteY2641" fmla="*/ 1395081 h 1542374"/>
              <a:gd name="connsiteX2642" fmla="*/ 6096830 w 6798686"/>
              <a:gd name="connsiteY2642" fmla="*/ 1392468 h 1542374"/>
              <a:gd name="connsiteX2643" fmla="*/ 6759148 w 6798686"/>
              <a:gd name="connsiteY2643" fmla="*/ 1231836 h 1542374"/>
              <a:gd name="connsiteX2644" fmla="*/ 6788908 w 6798686"/>
              <a:gd name="connsiteY2644" fmla="*/ 1222230 h 1542374"/>
              <a:gd name="connsiteX2645" fmla="*/ 6787159 w 6798686"/>
              <a:gd name="connsiteY2645" fmla="*/ 1216831 h 1542374"/>
              <a:gd name="connsiteX2646" fmla="*/ 6757400 w 6798686"/>
              <a:gd name="connsiteY2646" fmla="*/ 1226437 h 1542374"/>
              <a:gd name="connsiteX2647" fmla="*/ 5403024 w 6798686"/>
              <a:gd name="connsiteY2647" fmla="*/ 1156774 h 1542374"/>
              <a:gd name="connsiteX2648" fmla="*/ 5252669 w 6798686"/>
              <a:gd name="connsiteY2648" fmla="*/ 1001694 h 1542374"/>
              <a:gd name="connsiteX2649" fmla="*/ 4920358 w 6798686"/>
              <a:gd name="connsiteY2649" fmla="*/ 702139 h 1542374"/>
              <a:gd name="connsiteX2650" fmla="*/ 4554463 w 6798686"/>
              <a:gd name="connsiteY2650" fmla="*/ 566204 h 1542374"/>
              <a:gd name="connsiteX2651" fmla="*/ 4165034 w 6798686"/>
              <a:gd name="connsiteY2651" fmla="*/ 562029 h 1542374"/>
              <a:gd name="connsiteX2652" fmla="*/ 3999349 w 6798686"/>
              <a:gd name="connsiteY2652" fmla="*/ 578592 h 1542374"/>
              <a:gd name="connsiteX2653" fmla="*/ 3952279 w 6798686"/>
              <a:gd name="connsiteY2653" fmla="*/ 582736 h 1542374"/>
              <a:gd name="connsiteX2654" fmla="*/ 3981002 w 6798686"/>
              <a:gd name="connsiteY2654" fmla="*/ 552350 h 1542374"/>
              <a:gd name="connsiteX2655" fmla="*/ 4049128 w 6798686"/>
              <a:gd name="connsiteY2655" fmla="*/ 552682 h 1542374"/>
              <a:gd name="connsiteX2656" fmla="*/ 4266397 w 6798686"/>
              <a:gd name="connsiteY2656" fmla="*/ 543818 h 1542374"/>
              <a:gd name="connsiteX2657" fmla="*/ 4986332 w 6798686"/>
              <a:gd name="connsiteY2657" fmla="*/ 686577 h 1542374"/>
              <a:gd name="connsiteX2658" fmla="*/ 5304120 w 6798686"/>
              <a:gd name="connsiteY2658" fmla="*/ 976949 h 1542374"/>
              <a:gd name="connsiteX2659" fmla="*/ 5448479 w 6798686"/>
              <a:gd name="connsiteY2659" fmla="*/ 1127591 h 1542374"/>
              <a:gd name="connsiteX2660" fmla="*/ 5751531 w 6798686"/>
              <a:gd name="connsiteY2660" fmla="*/ 1315812 h 1542374"/>
              <a:gd name="connsiteX2661" fmla="*/ 6077215 w 6798686"/>
              <a:gd name="connsiteY2661" fmla="*/ 1360269 h 1542374"/>
              <a:gd name="connsiteX2662" fmla="*/ 6135735 w 6798686"/>
              <a:gd name="connsiteY2662" fmla="*/ 1356926 h 1542374"/>
              <a:gd name="connsiteX2663" fmla="*/ 6749273 w 6798686"/>
              <a:gd name="connsiteY2663" fmla="*/ 1214795 h 1542374"/>
              <a:gd name="connsiteX2664" fmla="*/ 6779109 w 6798686"/>
              <a:gd name="connsiteY2664" fmla="*/ 1205650 h 1542374"/>
              <a:gd name="connsiteX2665" fmla="*/ 6777476 w 6798686"/>
              <a:gd name="connsiteY2665" fmla="*/ 1200289 h 1542374"/>
              <a:gd name="connsiteX2666" fmla="*/ 6747620 w 6798686"/>
              <a:gd name="connsiteY2666" fmla="*/ 1209454 h 1542374"/>
              <a:gd name="connsiteX2667" fmla="*/ 5452360 w 6798686"/>
              <a:gd name="connsiteY2667" fmla="*/ 1123576 h 1542374"/>
              <a:gd name="connsiteX2668" fmla="*/ 5308231 w 6798686"/>
              <a:gd name="connsiteY2668" fmla="*/ 973164 h 1542374"/>
              <a:gd name="connsiteX2669" fmla="*/ 4989329 w 6798686"/>
              <a:gd name="connsiteY2669" fmla="*/ 681870 h 1542374"/>
              <a:gd name="connsiteX2670" fmla="*/ 4638459 w 6798686"/>
              <a:gd name="connsiteY2670" fmla="*/ 544390 h 1542374"/>
              <a:gd name="connsiteX2671" fmla="*/ 4265590 w 6798686"/>
              <a:gd name="connsiteY2671" fmla="*/ 538288 h 1542374"/>
              <a:gd name="connsiteX2672" fmla="*/ 4049166 w 6798686"/>
              <a:gd name="connsiteY2672" fmla="*/ 547097 h 1542374"/>
              <a:gd name="connsiteX2673" fmla="*/ 3986265 w 6798686"/>
              <a:gd name="connsiteY2673" fmla="*/ 546742 h 1542374"/>
              <a:gd name="connsiteX2674" fmla="*/ 4027533 w 6798686"/>
              <a:gd name="connsiteY2674" fmla="*/ 502809 h 1542374"/>
              <a:gd name="connsiteX2675" fmla="*/ 4215177 w 6798686"/>
              <a:gd name="connsiteY2675" fmla="*/ 511833 h 1542374"/>
              <a:gd name="connsiteX2676" fmla="*/ 4366511 w 6798686"/>
              <a:gd name="connsiteY2676" fmla="*/ 520010 h 1542374"/>
              <a:gd name="connsiteX2677" fmla="*/ 4379287 w 6798686"/>
              <a:gd name="connsiteY2677" fmla="*/ 520360 h 1542374"/>
              <a:gd name="connsiteX2678" fmla="*/ 5055303 w 6798686"/>
              <a:gd name="connsiteY2678" fmla="*/ 666212 h 1542374"/>
              <a:gd name="connsiteX2679" fmla="*/ 5359700 w 6798686"/>
              <a:gd name="connsiteY2679" fmla="*/ 948342 h 1542374"/>
              <a:gd name="connsiteX2680" fmla="*/ 5497854 w 6798686"/>
              <a:gd name="connsiteY2680" fmla="*/ 1094316 h 1542374"/>
              <a:gd name="connsiteX2681" fmla="*/ 5787266 w 6798686"/>
              <a:gd name="connsiteY2681" fmla="*/ 1278041 h 1542374"/>
              <a:gd name="connsiteX2682" fmla="*/ 6098098 w 6798686"/>
              <a:gd name="connsiteY2682" fmla="*/ 1325437 h 1542374"/>
              <a:gd name="connsiteX2683" fmla="*/ 6175600 w 6798686"/>
              <a:gd name="connsiteY2683" fmla="*/ 1321633 h 1542374"/>
              <a:gd name="connsiteX2684" fmla="*/ 6739398 w 6798686"/>
              <a:gd name="connsiteY2684" fmla="*/ 1197696 h 1542374"/>
              <a:gd name="connsiteX2685" fmla="*/ 6769311 w 6798686"/>
              <a:gd name="connsiteY2685" fmla="*/ 1189050 h 1542374"/>
              <a:gd name="connsiteX2686" fmla="*/ 6767793 w 6798686"/>
              <a:gd name="connsiteY2686" fmla="*/ 1183767 h 1542374"/>
              <a:gd name="connsiteX2687" fmla="*/ 6737880 w 6798686"/>
              <a:gd name="connsiteY2687" fmla="*/ 1192413 h 1542374"/>
              <a:gd name="connsiteX2688" fmla="*/ 5501697 w 6798686"/>
              <a:gd name="connsiteY2688" fmla="*/ 1090377 h 1542374"/>
              <a:gd name="connsiteX2689" fmla="*/ 5363773 w 6798686"/>
              <a:gd name="connsiteY2689" fmla="*/ 944634 h 1542374"/>
              <a:gd name="connsiteX2690" fmla="*/ 5058320 w 6798686"/>
              <a:gd name="connsiteY2690" fmla="*/ 661601 h 1542374"/>
              <a:gd name="connsiteX2691" fmla="*/ 4379441 w 6798686"/>
              <a:gd name="connsiteY2691" fmla="*/ 514865 h 1542374"/>
              <a:gd name="connsiteX2692" fmla="*/ 4366665 w 6798686"/>
              <a:gd name="connsiteY2692" fmla="*/ 514513 h 1542374"/>
              <a:gd name="connsiteX2693" fmla="*/ 4215542 w 6798686"/>
              <a:gd name="connsiteY2693" fmla="*/ 506348 h 1542374"/>
              <a:gd name="connsiteX2694" fmla="*/ 4032624 w 6798686"/>
              <a:gd name="connsiteY2694" fmla="*/ 497380 h 1542374"/>
              <a:gd name="connsiteX2695" fmla="*/ 4077081 w 6798686"/>
              <a:gd name="connsiteY2695" fmla="*/ 449769 h 1542374"/>
              <a:gd name="connsiteX2696" fmla="*/ 4295311 w 6798686"/>
              <a:gd name="connsiteY2696" fmla="*/ 474646 h 1542374"/>
              <a:gd name="connsiteX2697" fmla="*/ 4466991 w 6798686"/>
              <a:gd name="connsiteY2697" fmla="*/ 496170 h 1542374"/>
              <a:gd name="connsiteX2698" fmla="*/ 4543532 w 6798686"/>
              <a:gd name="connsiteY2698" fmla="*/ 501526 h 1542374"/>
              <a:gd name="connsiteX2699" fmla="*/ 5124313 w 6798686"/>
              <a:gd name="connsiteY2699" fmla="*/ 645847 h 1542374"/>
              <a:gd name="connsiteX2700" fmla="*/ 5415300 w 6798686"/>
              <a:gd name="connsiteY2700" fmla="*/ 919735 h 1542374"/>
              <a:gd name="connsiteX2701" fmla="*/ 5547230 w 6798686"/>
              <a:gd name="connsiteY2701" fmla="*/ 1061021 h 1542374"/>
              <a:gd name="connsiteX2702" fmla="*/ 5823000 w 6798686"/>
              <a:gd name="connsiteY2702" fmla="*/ 1240232 h 1542374"/>
              <a:gd name="connsiteX2703" fmla="*/ 6119001 w 6798686"/>
              <a:gd name="connsiteY2703" fmla="*/ 1290567 h 1542374"/>
              <a:gd name="connsiteX2704" fmla="*/ 6216695 w 6798686"/>
              <a:gd name="connsiteY2704" fmla="*/ 1286610 h 1542374"/>
              <a:gd name="connsiteX2705" fmla="*/ 6729561 w 6798686"/>
              <a:gd name="connsiteY2705" fmla="*/ 1180539 h 1542374"/>
              <a:gd name="connsiteX2706" fmla="*/ 6759532 w 6798686"/>
              <a:gd name="connsiteY2706" fmla="*/ 1172470 h 1542374"/>
              <a:gd name="connsiteX2707" fmla="*/ 6758111 w 6798686"/>
              <a:gd name="connsiteY2707" fmla="*/ 1167245 h 1542374"/>
              <a:gd name="connsiteX2708" fmla="*/ 6728140 w 6798686"/>
              <a:gd name="connsiteY2708" fmla="*/ 1175314 h 1542374"/>
              <a:gd name="connsiteX2709" fmla="*/ 5551034 w 6798686"/>
              <a:gd name="connsiteY2709" fmla="*/ 1057159 h 1542374"/>
              <a:gd name="connsiteX2710" fmla="*/ 5419316 w 6798686"/>
              <a:gd name="connsiteY2710" fmla="*/ 916104 h 1542374"/>
              <a:gd name="connsiteX2711" fmla="*/ 5127310 w 6798686"/>
              <a:gd name="connsiteY2711" fmla="*/ 641352 h 1542374"/>
              <a:gd name="connsiteX2712" fmla="*/ 4543897 w 6798686"/>
              <a:gd name="connsiteY2712" fmla="*/ 496125 h 1542374"/>
              <a:gd name="connsiteX2713" fmla="*/ 4467394 w 6798686"/>
              <a:gd name="connsiteY2713" fmla="*/ 490769 h 1542374"/>
              <a:gd name="connsiteX2714" fmla="*/ 4296137 w 6798686"/>
              <a:gd name="connsiteY2714" fmla="*/ 469292 h 1542374"/>
              <a:gd name="connsiteX2715" fmla="*/ 4081922 w 6798686"/>
              <a:gd name="connsiteY2715" fmla="*/ 444585 h 1542374"/>
              <a:gd name="connsiteX2716" fmla="*/ 4130414 w 6798686"/>
              <a:gd name="connsiteY2716" fmla="*/ 392503 h 1542374"/>
              <a:gd name="connsiteX2717" fmla="*/ 4159808 w 6798686"/>
              <a:gd name="connsiteY2717" fmla="*/ 394520 h 1542374"/>
              <a:gd name="connsiteX2718" fmla="*/ 4386799 w 6798686"/>
              <a:gd name="connsiteY2718" fmla="*/ 436422 h 1542374"/>
              <a:gd name="connsiteX2719" fmla="*/ 4567470 w 6798686"/>
              <a:gd name="connsiteY2719" fmla="*/ 472322 h 1542374"/>
              <a:gd name="connsiteX2720" fmla="*/ 4684779 w 6798686"/>
              <a:gd name="connsiteY2720" fmla="*/ 484984 h 1542374"/>
              <a:gd name="connsiteX2721" fmla="*/ 5193304 w 6798686"/>
              <a:gd name="connsiteY2721" fmla="*/ 625483 h 1542374"/>
              <a:gd name="connsiteX2722" fmla="*/ 5469324 w 6798686"/>
              <a:gd name="connsiteY2722" fmla="*/ 889630 h 1542374"/>
              <a:gd name="connsiteX2723" fmla="*/ 5596604 w 6798686"/>
              <a:gd name="connsiteY2723" fmla="*/ 1027726 h 1542374"/>
              <a:gd name="connsiteX2724" fmla="*/ 5858158 w 6798686"/>
              <a:gd name="connsiteY2724" fmla="*/ 1202595 h 1542374"/>
              <a:gd name="connsiteX2725" fmla="*/ 6139020 w 6798686"/>
              <a:gd name="connsiteY2725" fmla="*/ 1255947 h 1542374"/>
              <a:gd name="connsiteX2726" fmla="*/ 6258558 w 6798686"/>
              <a:gd name="connsiteY2726" fmla="*/ 1252201 h 1542374"/>
              <a:gd name="connsiteX2727" fmla="*/ 6718476 w 6798686"/>
              <a:gd name="connsiteY2727" fmla="*/ 1163633 h 1542374"/>
              <a:gd name="connsiteX2728" fmla="*/ 6749734 w 6798686"/>
              <a:gd name="connsiteY2728" fmla="*/ 1155871 h 1542374"/>
              <a:gd name="connsiteX2729" fmla="*/ 6748447 w 6798686"/>
              <a:gd name="connsiteY2729" fmla="*/ 1150703 h 1542374"/>
              <a:gd name="connsiteX2730" fmla="*/ 6717189 w 6798686"/>
              <a:gd name="connsiteY2730" fmla="*/ 1158465 h 1542374"/>
              <a:gd name="connsiteX2731" fmla="*/ 5600370 w 6798686"/>
              <a:gd name="connsiteY2731" fmla="*/ 1023961 h 1542374"/>
              <a:gd name="connsiteX2732" fmla="*/ 5473320 w 6798686"/>
              <a:gd name="connsiteY2732" fmla="*/ 886095 h 1542374"/>
              <a:gd name="connsiteX2733" fmla="*/ 5196301 w 6798686"/>
              <a:gd name="connsiteY2733" fmla="*/ 621083 h 1542374"/>
              <a:gd name="connsiteX2734" fmla="*/ 4685317 w 6798686"/>
              <a:gd name="connsiteY2734" fmla="*/ 479684 h 1542374"/>
              <a:gd name="connsiteX2735" fmla="*/ 4568123 w 6798686"/>
              <a:gd name="connsiteY2735" fmla="*/ 467035 h 1542374"/>
              <a:gd name="connsiteX2736" fmla="*/ 4388029 w 6798686"/>
              <a:gd name="connsiteY2736" fmla="*/ 431237 h 1542374"/>
              <a:gd name="connsiteX2737" fmla="*/ 4160289 w 6798686"/>
              <a:gd name="connsiteY2737" fmla="*/ 389214 h 1542374"/>
              <a:gd name="connsiteX2738" fmla="*/ 4135159 w 6798686"/>
              <a:gd name="connsiteY2738" fmla="*/ 387404 h 1542374"/>
              <a:gd name="connsiteX2739" fmla="*/ 4140942 w 6798686"/>
              <a:gd name="connsiteY2739" fmla="*/ 381181 h 1542374"/>
              <a:gd name="connsiteX2740" fmla="*/ 4185783 w 6798686"/>
              <a:gd name="connsiteY2740" fmla="*/ 333009 h 1542374"/>
              <a:gd name="connsiteX2741" fmla="*/ 4261517 w 6798686"/>
              <a:gd name="connsiteY2741" fmla="*/ 339991 h 1542374"/>
              <a:gd name="connsiteX2742" fmla="*/ 4667488 w 6798686"/>
              <a:gd name="connsiteY2742" fmla="*/ 448341 h 1542374"/>
              <a:gd name="connsiteX2743" fmla="*/ 4667930 w 6798686"/>
              <a:gd name="connsiteY2743" fmla="*/ 448512 h 1542374"/>
              <a:gd name="connsiteX2744" fmla="*/ 4668429 w 6798686"/>
              <a:gd name="connsiteY2744" fmla="*/ 448506 h 1542374"/>
              <a:gd name="connsiteX2745" fmla="*/ 5262295 w 6798686"/>
              <a:gd name="connsiteY2745" fmla="*/ 605118 h 1542374"/>
              <a:gd name="connsiteX2746" fmla="*/ 5524636 w 6798686"/>
              <a:gd name="connsiteY2746" fmla="*/ 860716 h 1542374"/>
              <a:gd name="connsiteX2747" fmla="*/ 5645980 w 6798686"/>
              <a:gd name="connsiteY2747" fmla="*/ 994432 h 1542374"/>
              <a:gd name="connsiteX2748" fmla="*/ 5893778 w 6798686"/>
              <a:gd name="connsiteY2748" fmla="*/ 1164786 h 1542374"/>
              <a:gd name="connsiteX2749" fmla="*/ 6159750 w 6798686"/>
              <a:gd name="connsiteY2749" fmla="*/ 1221039 h 1542374"/>
              <a:gd name="connsiteX2750" fmla="*/ 6303322 w 6798686"/>
              <a:gd name="connsiteY2750" fmla="*/ 1217965 h 1542374"/>
              <a:gd name="connsiteX2751" fmla="*/ 6708409 w 6798686"/>
              <a:gd name="connsiteY2751" fmla="*/ 1146361 h 1542374"/>
              <a:gd name="connsiteX2752" fmla="*/ 6739917 w 6798686"/>
              <a:gd name="connsiteY2752" fmla="*/ 1139272 h 1542374"/>
              <a:gd name="connsiteX2753" fmla="*/ 6738784 w 6798686"/>
              <a:gd name="connsiteY2753" fmla="*/ 1134162 h 1542374"/>
              <a:gd name="connsiteX2754" fmla="*/ 6707256 w 6798686"/>
              <a:gd name="connsiteY2754" fmla="*/ 1141251 h 1542374"/>
              <a:gd name="connsiteX2755" fmla="*/ 5649707 w 6798686"/>
              <a:gd name="connsiteY2755" fmla="*/ 990762 h 1542374"/>
              <a:gd name="connsiteX2756" fmla="*/ 5528594 w 6798686"/>
              <a:gd name="connsiteY2756" fmla="*/ 857258 h 1542374"/>
              <a:gd name="connsiteX2757" fmla="*/ 5265292 w 6798686"/>
              <a:gd name="connsiteY2757" fmla="*/ 600833 h 1542374"/>
              <a:gd name="connsiteX2758" fmla="*/ 4976265 w 6798686"/>
              <a:gd name="connsiteY2758" fmla="*/ 473987 h 1542374"/>
              <a:gd name="connsiteX2759" fmla="*/ 4668852 w 6798686"/>
              <a:gd name="connsiteY2759" fmla="*/ 443263 h 1542374"/>
              <a:gd name="connsiteX2760" fmla="*/ 4262285 w 6798686"/>
              <a:gd name="connsiteY2760" fmla="*/ 334809 h 1542374"/>
              <a:gd name="connsiteX2761" fmla="*/ 4190490 w 6798686"/>
              <a:gd name="connsiteY2761" fmla="*/ 327954 h 1542374"/>
              <a:gd name="connsiteX2762" fmla="*/ 4242248 w 6798686"/>
              <a:gd name="connsiteY2762" fmla="*/ 272499 h 1542374"/>
              <a:gd name="connsiteX2763" fmla="*/ 4363226 w 6798686"/>
              <a:gd name="connsiteY2763" fmla="*/ 285451 h 1542374"/>
              <a:gd name="connsiteX2764" fmla="*/ 4767910 w 6798686"/>
              <a:gd name="connsiteY2764" fmla="*/ 424434 h 1542374"/>
              <a:gd name="connsiteX2765" fmla="*/ 4768409 w 6798686"/>
              <a:gd name="connsiteY2765" fmla="*/ 424662 h 1542374"/>
              <a:gd name="connsiteX2766" fmla="*/ 4768966 w 6798686"/>
              <a:gd name="connsiteY2766" fmla="*/ 424668 h 1542374"/>
              <a:gd name="connsiteX2767" fmla="*/ 5331266 w 6798686"/>
              <a:gd name="connsiteY2767" fmla="*/ 584759 h 1542374"/>
              <a:gd name="connsiteX2768" fmla="*/ 5579948 w 6798686"/>
              <a:gd name="connsiteY2768" fmla="*/ 831801 h 1542374"/>
              <a:gd name="connsiteX2769" fmla="*/ 5695336 w 6798686"/>
              <a:gd name="connsiteY2769" fmla="*/ 961137 h 1542374"/>
              <a:gd name="connsiteX2770" fmla="*/ 5929397 w 6798686"/>
              <a:gd name="connsiteY2770" fmla="*/ 1126957 h 1542374"/>
              <a:gd name="connsiteX2771" fmla="*/ 6180480 w 6798686"/>
              <a:gd name="connsiteY2771" fmla="*/ 1186092 h 1542374"/>
              <a:gd name="connsiteX2772" fmla="*/ 6351352 w 6798686"/>
              <a:gd name="connsiteY2772" fmla="*/ 1184209 h 1542374"/>
              <a:gd name="connsiteX2773" fmla="*/ 6698361 w 6798686"/>
              <a:gd name="connsiteY2773" fmla="*/ 1128993 h 1542374"/>
              <a:gd name="connsiteX2774" fmla="*/ 6730118 w 6798686"/>
              <a:gd name="connsiteY2774" fmla="*/ 1122692 h 1542374"/>
              <a:gd name="connsiteX2775" fmla="*/ 6729119 w 6798686"/>
              <a:gd name="connsiteY2775" fmla="*/ 1117639 h 1542374"/>
              <a:gd name="connsiteX2776" fmla="*/ 6697362 w 6798686"/>
              <a:gd name="connsiteY2776" fmla="*/ 1123941 h 1542374"/>
              <a:gd name="connsiteX2777" fmla="*/ 5699063 w 6798686"/>
              <a:gd name="connsiteY2777" fmla="*/ 957564 h 1542374"/>
              <a:gd name="connsiteX2778" fmla="*/ 5583867 w 6798686"/>
              <a:gd name="connsiteY2778" fmla="*/ 828439 h 1542374"/>
              <a:gd name="connsiteX2779" fmla="*/ 5334282 w 6798686"/>
              <a:gd name="connsiteY2779" fmla="*/ 580568 h 1542374"/>
              <a:gd name="connsiteX2780" fmla="*/ 5060568 w 6798686"/>
              <a:gd name="connsiteY2780" fmla="*/ 454954 h 1542374"/>
              <a:gd name="connsiteX2781" fmla="*/ 4769582 w 6798686"/>
              <a:gd name="connsiteY2781" fmla="*/ 419523 h 1542374"/>
              <a:gd name="connsiteX2782" fmla="*/ 4364263 w 6798686"/>
              <a:gd name="connsiteY2782" fmla="*/ 280402 h 1542374"/>
              <a:gd name="connsiteX2783" fmla="*/ 4246993 w 6798686"/>
              <a:gd name="connsiteY2783" fmla="*/ 267429 h 1542374"/>
              <a:gd name="connsiteX2784" fmla="*/ 4299192 w 6798686"/>
              <a:gd name="connsiteY2784" fmla="*/ 211821 h 1542374"/>
              <a:gd name="connsiteX2785" fmla="*/ 4464973 w 6798686"/>
              <a:gd name="connsiteY2785" fmla="*/ 230904 h 1542374"/>
              <a:gd name="connsiteX2786" fmla="*/ 4868370 w 6798686"/>
              <a:gd name="connsiteY2786" fmla="*/ 400513 h 1542374"/>
              <a:gd name="connsiteX2787" fmla="*/ 4868908 w 6798686"/>
              <a:gd name="connsiteY2787" fmla="*/ 400807 h 1542374"/>
              <a:gd name="connsiteX2788" fmla="*/ 4869503 w 6798686"/>
              <a:gd name="connsiteY2788" fmla="*/ 400830 h 1542374"/>
              <a:gd name="connsiteX2789" fmla="*/ 5400257 w 6798686"/>
              <a:gd name="connsiteY2789" fmla="*/ 564390 h 1542374"/>
              <a:gd name="connsiteX2790" fmla="*/ 5635259 w 6798686"/>
              <a:gd name="connsiteY2790" fmla="*/ 802887 h 1542374"/>
              <a:gd name="connsiteX2791" fmla="*/ 5744711 w 6798686"/>
              <a:gd name="connsiteY2791" fmla="*/ 927843 h 1542374"/>
              <a:gd name="connsiteX2792" fmla="*/ 5965035 w 6798686"/>
              <a:gd name="connsiteY2792" fmla="*/ 1089090 h 1542374"/>
              <a:gd name="connsiteX2793" fmla="*/ 6201248 w 6798686"/>
              <a:gd name="connsiteY2793" fmla="*/ 1151087 h 1542374"/>
              <a:gd name="connsiteX2794" fmla="*/ 6404608 w 6798686"/>
              <a:gd name="connsiteY2794" fmla="*/ 1151068 h 1542374"/>
              <a:gd name="connsiteX2795" fmla="*/ 6688352 w 6798686"/>
              <a:gd name="connsiteY2795" fmla="*/ 1111491 h 1542374"/>
              <a:gd name="connsiteX2796" fmla="*/ 6720301 w 6798686"/>
              <a:gd name="connsiteY2796" fmla="*/ 1106092 h 1542374"/>
              <a:gd name="connsiteX2797" fmla="*/ 6719456 w 6798686"/>
              <a:gd name="connsiteY2797" fmla="*/ 1101097 h 1542374"/>
              <a:gd name="connsiteX2798" fmla="*/ 6687507 w 6798686"/>
              <a:gd name="connsiteY2798" fmla="*/ 1106496 h 1542374"/>
              <a:gd name="connsiteX2799" fmla="*/ 5748400 w 6798686"/>
              <a:gd name="connsiteY2799" fmla="*/ 924365 h 1542374"/>
              <a:gd name="connsiteX2800" fmla="*/ 5639140 w 6798686"/>
              <a:gd name="connsiteY2800" fmla="*/ 799621 h 1542374"/>
              <a:gd name="connsiteX2801" fmla="*/ 5403273 w 6798686"/>
              <a:gd name="connsiteY2801" fmla="*/ 560315 h 1542374"/>
              <a:gd name="connsiteX2802" fmla="*/ 5144870 w 6798686"/>
              <a:gd name="connsiteY2802" fmla="*/ 435917 h 1542374"/>
              <a:gd name="connsiteX2803" fmla="*/ 4870291 w 6798686"/>
              <a:gd name="connsiteY2803" fmla="*/ 395788 h 1542374"/>
              <a:gd name="connsiteX2804" fmla="*/ 4466241 w 6798686"/>
              <a:gd name="connsiteY2804" fmla="*/ 226001 h 1542374"/>
              <a:gd name="connsiteX2805" fmla="*/ 4304264 w 6798686"/>
              <a:gd name="connsiteY2805" fmla="*/ 206428 h 1542374"/>
              <a:gd name="connsiteX2806" fmla="*/ 4357020 w 6798686"/>
              <a:gd name="connsiteY2806" fmla="*/ 150750 h 1542374"/>
              <a:gd name="connsiteX2807" fmla="*/ 4566720 w 6798686"/>
              <a:gd name="connsiteY2807" fmla="*/ 176357 h 1542374"/>
              <a:gd name="connsiteX2808" fmla="*/ 4968849 w 6798686"/>
              <a:gd name="connsiteY2808" fmla="*/ 376592 h 1542374"/>
              <a:gd name="connsiteX2809" fmla="*/ 4969387 w 6798686"/>
              <a:gd name="connsiteY2809" fmla="*/ 376943 h 1542374"/>
              <a:gd name="connsiteX2810" fmla="*/ 4970021 w 6798686"/>
              <a:gd name="connsiteY2810" fmla="*/ 376985 h 1542374"/>
              <a:gd name="connsiteX2811" fmla="*/ 5469247 w 6798686"/>
              <a:gd name="connsiteY2811" fmla="*/ 544016 h 1542374"/>
              <a:gd name="connsiteX2812" fmla="*/ 5690610 w 6798686"/>
              <a:gd name="connsiteY2812" fmla="*/ 773973 h 1542374"/>
              <a:gd name="connsiteX2813" fmla="*/ 5794086 w 6798686"/>
              <a:gd name="connsiteY2813" fmla="*/ 894529 h 1542374"/>
              <a:gd name="connsiteX2814" fmla="*/ 6222016 w 6798686"/>
              <a:gd name="connsiteY2814" fmla="*/ 1116006 h 1542374"/>
              <a:gd name="connsiteX2815" fmla="*/ 6467624 w 6798686"/>
              <a:gd name="connsiteY2815" fmla="*/ 1118561 h 1542374"/>
              <a:gd name="connsiteX2816" fmla="*/ 6678342 w 6798686"/>
              <a:gd name="connsiteY2816" fmla="*/ 1093854 h 1542374"/>
              <a:gd name="connsiteX2817" fmla="*/ 6710464 w 6798686"/>
              <a:gd name="connsiteY2817" fmla="*/ 1089513 h 1542374"/>
              <a:gd name="connsiteX2818" fmla="*/ 6709812 w 6798686"/>
              <a:gd name="connsiteY2818" fmla="*/ 1084575 h 1542374"/>
              <a:gd name="connsiteX2819" fmla="*/ 6677670 w 6798686"/>
              <a:gd name="connsiteY2819" fmla="*/ 1088917 h 1542374"/>
              <a:gd name="connsiteX2820" fmla="*/ 5797736 w 6798686"/>
              <a:gd name="connsiteY2820" fmla="*/ 891167 h 1542374"/>
              <a:gd name="connsiteX2821" fmla="*/ 5694432 w 6798686"/>
              <a:gd name="connsiteY2821" fmla="*/ 770803 h 1542374"/>
              <a:gd name="connsiteX2822" fmla="*/ 5472264 w 6798686"/>
              <a:gd name="connsiteY2822" fmla="*/ 540060 h 1542374"/>
              <a:gd name="connsiteX2823" fmla="*/ 5229193 w 6798686"/>
              <a:gd name="connsiteY2823" fmla="*/ 416889 h 1542374"/>
              <a:gd name="connsiteX2824" fmla="*/ 4971001 w 6798686"/>
              <a:gd name="connsiteY2824" fmla="*/ 372063 h 1542374"/>
              <a:gd name="connsiteX2825" fmla="*/ 4568200 w 6798686"/>
              <a:gd name="connsiteY2825" fmla="*/ 171610 h 1542374"/>
              <a:gd name="connsiteX2826" fmla="*/ 4361996 w 6798686"/>
              <a:gd name="connsiteY2826" fmla="*/ 145520 h 1542374"/>
              <a:gd name="connsiteX2827" fmla="*/ 4414273 w 6798686"/>
              <a:gd name="connsiteY2827" fmla="*/ 91008 h 1542374"/>
              <a:gd name="connsiteX2828" fmla="*/ 4668468 w 6798686"/>
              <a:gd name="connsiteY2828" fmla="*/ 121810 h 1542374"/>
              <a:gd name="connsiteX2829" fmla="*/ 5069329 w 6798686"/>
              <a:gd name="connsiteY2829" fmla="*/ 352671 h 1542374"/>
              <a:gd name="connsiteX2830" fmla="*/ 5069866 w 6798686"/>
              <a:gd name="connsiteY2830" fmla="*/ 353076 h 1542374"/>
              <a:gd name="connsiteX2831" fmla="*/ 5070558 w 6798686"/>
              <a:gd name="connsiteY2831" fmla="*/ 353143 h 1542374"/>
              <a:gd name="connsiteX2832" fmla="*/ 5538219 w 6798686"/>
              <a:gd name="connsiteY2832" fmla="*/ 523643 h 1542374"/>
              <a:gd name="connsiteX2833" fmla="*/ 5745960 w 6798686"/>
              <a:gd name="connsiteY2833" fmla="*/ 745078 h 1542374"/>
              <a:gd name="connsiteX2834" fmla="*/ 5843441 w 6798686"/>
              <a:gd name="connsiteY2834" fmla="*/ 861234 h 1542374"/>
              <a:gd name="connsiteX2835" fmla="*/ 6242785 w 6798686"/>
              <a:gd name="connsiteY2835" fmla="*/ 1080848 h 1542374"/>
              <a:gd name="connsiteX2836" fmla="*/ 6557517 w 6798686"/>
              <a:gd name="connsiteY2836" fmla="*/ 1086246 h 1542374"/>
              <a:gd name="connsiteX2837" fmla="*/ 6668370 w 6798686"/>
              <a:gd name="connsiteY2837" fmla="*/ 1076045 h 1542374"/>
              <a:gd name="connsiteX2838" fmla="*/ 6700628 w 6798686"/>
              <a:gd name="connsiteY2838" fmla="*/ 1072913 h 1542374"/>
              <a:gd name="connsiteX2839" fmla="*/ 6700167 w 6798686"/>
              <a:gd name="connsiteY2839" fmla="*/ 1068033 h 1542374"/>
              <a:gd name="connsiteX2840" fmla="*/ 6667890 w 6798686"/>
              <a:gd name="connsiteY2840" fmla="*/ 1071184 h 1542374"/>
              <a:gd name="connsiteX2841" fmla="*/ 5847073 w 6798686"/>
              <a:gd name="connsiteY2841" fmla="*/ 857968 h 1542374"/>
              <a:gd name="connsiteX2842" fmla="*/ 5749764 w 6798686"/>
              <a:gd name="connsiteY2842" fmla="*/ 742004 h 1542374"/>
              <a:gd name="connsiteX2843" fmla="*/ 5541254 w 6798686"/>
              <a:gd name="connsiteY2843" fmla="*/ 519810 h 1542374"/>
              <a:gd name="connsiteX2844" fmla="*/ 5313495 w 6798686"/>
              <a:gd name="connsiteY2844" fmla="*/ 397863 h 1542374"/>
              <a:gd name="connsiteX2845" fmla="*/ 5071711 w 6798686"/>
              <a:gd name="connsiteY2845" fmla="*/ 348346 h 1542374"/>
              <a:gd name="connsiteX2846" fmla="*/ 4670159 w 6798686"/>
              <a:gd name="connsiteY2846" fmla="*/ 117219 h 1542374"/>
              <a:gd name="connsiteX2847" fmla="*/ 4419844 w 6798686"/>
              <a:gd name="connsiteY2847" fmla="*/ 85236 h 1542374"/>
              <a:gd name="connsiteX2848" fmla="*/ 4472332 w 6798686"/>
              <a:gd name="connsiteY2848" fmla="*/ 31333 h 1542374"/>
              <a:gd name="connsiteX2849" fmla="*/ 4770253 w 6798686"/>
              <a:gd name="connsiteY2849" fmla="*/ 67259 h 1542374"/>
              <a:gd name="connsiteX2850" fmla="*/ 5169846 w 6798686"/>
              <a:gd name="connsiteY2850" fmla="*/ 328748 h 1542374"/>
              <a:gd name="connsiteX2851" fmla="*/ 5170365 w 6798686"/>
              <a:gd name="connsiteY2851" fmla="*/ 329201 h 1542374"/>
              <a:gd name="connsiteX2852" fmla="*/ 5171056 w 6798686"/>
              <a:gd name="connsiteY2852" fmla="*/ 329295 h 1542374"/>
              <a:gd name="connsiteX2853" fmla="*/ 5607191 w 6798686"/>
              <a:gd name="connsiteY2853" fmla="*/ 503267 h 1542374"/>
              <a:gd name="connsiteX2854" fmla="*/ 5801329 w 6798686"/>
              <a:gd name="connsiteY2854" fmla="*/ 716183 h 1542374"/>
              <a:gd name="connsiteX2855" fmla="*/ 5892817 w 6798686"/>
              <a:gd name="connsiteY2855" fmla="*/ 827940 h 1542374"/>
              <a:gd name="connsiteX2856" fmla="*/ 6263591 w 6798686"/>
              <a:gd name="connsiteY2856" fmla="*/ 1045594 h 1542374"/>
              <a:gd name="connsiteX2857" fmla="*/ 6658458 w 6798686"/>
              <a:gd name="connsiteY2857" fmla="*/ 1058043 h 1542374"/>
              <a:gd name="connsiteX2858" fmla="*/ 6690772 w 6798686"/>
              <a:gd name="connsiteY2858" fmla="*/ 1056314 h 1542374"/>
              <a:gd name="connsiteX2859" fmla="*/ 6690523 w 6798686"/>
              <a:gd name="connsiteY2859" fmla="*/ 1051511 h 1542374"/>
              <a:gd name="connsiteX2860" fmla="*/ 6658188 w 6798686"/>
              <a:gd name="connsiteY2860" fmla="*/ 1053259 h 1542374"/>
              <a:gd name="connsiteX2861" fmla="*/ 5896429 w 6798686"/>
              <a:gd name="connsiteY2861" fmla="*/ 824770 h 1542374"/>
              <a:gd name="connsiteX2862" fmla="*/ 5805094 w 6798686"/>
              <a:gd name="connsiteY2862" fmla="*/ 713205 h 1542374"/>
              <a:gd name="connsiteX2863" fmla="*/ 5610245 w 6798686"/>
              <a:gd name="connsiteY2863" fmla="*/ 499553 h 1542374"/>
              <a:gd name="connsiteX2864" fmla="*/ 5172402 w 6798686"/>
              <a:gd name="connsiteY2864" fmla="*/ 324631 h 1542374"/>
              <a:gd name="connsiteX2865" fmla="*/ 4772098 w 6798686"/>
              <a:gd name="connsiteY2865" fmla="*/ 62822 h 1542374"/>
              <a:gd name="connsiteX2866" fmla="*/ 4477711 w 6798686"/>
              <a:gd name="connsiteY2866" fmla="*/ 25865 h 1542374"/>
              <a:gd name="connsiteX2867" fmla="*/ 4851417 w 6798686"/>
              <a:gd name="connsiteY2867" fmla="*/ 0 h 1542374"/>
              <a:gd name="connsiteX2868" fmla="*/ 4837396 w 6798686"/>
              <a:gd name="connsiteY2868" fmla="*/ 0 h 1542374"/>
              <a:gd name="connsiteX2869" fmla="*/ 4872039 w 6798686"/>
              <a:gd name="connsiteY2869" fmla="*/ 12707 h 1542374"/>
              <a:gd name="connsiteX2870" fmla="*/ 5270364 w 6798686"/>
              <a:gd name="connsiteY2870" fmla="*/ 304834 h 1542374"/>
              <a:gd name="connsiteX2871" fmla="*/ 5270882 w 6798686"/>
              <a:gd name="connsiteY2871" fmla="*/ 305322 h 1542374"/>
              <a:gd name="connsiteX2872" fmla="*/ 5271575 w 6798686"/>
              <a:gd name="connsiteY2872" fmla="*/ 305443 h 1542374"/>
              <a:gd name="connsiteX2873" fmla="*/ 5676181 w 6798686"/>
              <a:gd name="connsiteY2873" fmla="*/ 482890 h 1542374"/>
              <a:gd name="connsiteX2874" fmla="*/ 5856736 w 6798686"/>
              <a:gd name="connsiteY2874" fmla="*/ 687326 h 1542374"/>
              <a:gd name="connsiteX2875" fmla="*/ 5942173 w 6798686"/>
              <a:gd name="connsiteY2875" fmla="*/ 794626 h 1542374"/>
              <a:gd name="connsiteX2876" fmla="*/ 6284417 w 6798686"/>
              <a:gd name="connsiteY2876" fmla="*/ 1010224 h 1542374"/>
              <a:gd name="connsiteX2877" fmla="*/ 6648544 w 6798686"/>
              <a:gd name="connsiteY2877" fmla="*/ 1039811 h 1542374"/>
              <a:gd name="connsiteX2878" fmla="*/ 6680916 w 6798686"/>
              <a:gd name="connsiteY2878" fmla="*/ 1039715 h 1542374"/>
              <a:gd name="connsiteX2879" fmla="*/ 6680916 w 6798686"/>
              <a:gd name="connsiteY2879" fmla="*/ 1034989 h 1542374"/>
              <a:gd name="connsiteX2880" fmla="*/ 6648525 w 6798686"/>
              <a:gd name="connsiteY2880" fmla="*/ 1035085 h 1542374"/>
              <a:gd name="connsiteX2881" fmla="*/ 5945766 w 6798686"/>
              <a:gd name="connsiteY2881" fmla="*/ 791571 h 1542374"/>
              <a:gd name="connsiteX2882" fmla="*/ 5860483 w 6798686"/>
              <a:gd name="connsiteY2882" fmla="*/ 684444 h 1542374"/>
              <a:gd name="connsiteX2883" fmla="*/ 5679255 w 6798686"/>
              <a:gd name="connsiteY2883" fmla="*/ 479307 h 1542374"/>
              <a:gd name="connsiteX2884" fmla="*/ 5273111 w 6798686"/>
              <a:gd name="connsiteY2884" fmla="*/ 300923 h 1542374"/>
              <a:gd name="connsiteX2885" fmla="*/ 4874018 w 6798686"/>
              <a:gd name="connsiteY2885" fmla="*/ 8426 h 1542374"/>
              <a:gd name="connsiteX2886" fmla="*/ 5052357 w 6798686"/>
              <a:gd name="connsiteY2886" fmla="*/ 0 h 1542374"/>
              <a:gd name="connsiteX2887" fmla="*/ 5043371 w 6798686"/>
              <a:gd name="connsiteY2887" fmla="*/ 0 h 1542374"/>
              <a:gd name="connsiteX2888" fmla="*/ 5090578 w 6798686"/>
              <a:gd name="connsiteY2888" fmla="*/ 28404 h 1542374"/>
              <a:gd name="connsiteX2889" fmla="*/ 5370901 w 6798686"/>
              <a:gd name="connsiteY2889" fmla="*/ 280912 h 1542374"/>
              <a:gd name="connsiteX2890" fmla="*/ 5371381 w 6798686"/>
              <a:gd name="connsiteY2890" fmla="*/ 281424 h 1542374"/>
              <a:gd name="connsiteX2891" fmla="*/ 5372072 w 6798686"/>
              <a:gd name="connsiteY2891" fmla="*/ 281580 h 1542374"/>
              <a:gd name="connsiteX2892" fmla="*/ 5745153 w 6798686"/>
              <a:gd name="connsiteY2892" fmla="*/ 462504 h 1542374"/>
              <a:gd name="connsiteX2893" fmla="*/ 5912163 w 6798686"/>
              <a:gd name="connsiteY2893" fmla="*/ 658450 h 1542374"/>
              <a:gd name="connsiteX2894" fmla="*/ 5991548 w 6798686"/>
              <a:gd name="connsiteY2894" fmla="*/ 761331 h 1542374"/>
              <a:gd name="connsiteX2895" fmla="*/ 6305281 w 6798686"/>
              <a:gd name="connsiteY2895" fmla="*/ 974720 h 1542374"/>
              <a:gd name="connsiteX2896" fmla="*/ 6638727 w 6798686"/>
              <a:gd name="connsiteY2896" fmla="*/ 1021252 h 1542374"/>
              <a:gd name="connsiteX2897" fmla="*/ 6671041 w 6798686"/>
              <a:gd name="connsiteY2897" fmla="*/ 1023096 h 1542374"/>
              <a:gd name="connsiteX2898" fmla="*/ 6671310 w 6798686"/>
              <a:gd name="connsiteY2898" fmla="*/ 1018466 h 1542374"/>
              <a:gd name="connsiteX2899" fmla="*/ 6638976 w 6798686"/>
              <a:gd name="connsiteY2899" fmla="*/ 1016641 h 1542374"/>
              <a:gd name="connsiteX2900" fmla="*/ 5995121 w 6798686"/>
              <a:gd name="connsiteY2900" fmla="*/ 758373 h 1542374"/>
              <a:gd name="connsiteX2901" fmla="*/ 5915871 w 6798686"/>
              <a:gd name="connsiteY2901" fmla="*/ 655684 h 1542374"/>
              <a:gd name="connsiteX2902" fmla="*/ 5748246 w 6798686"/>
              <a:gd name="connsiteY2902" fmla="*/ 459062 h 1542374"/>
              <a:gd name="connsiteX2903" fmla="*/ 5373802 w 6798686"/>
              <a:gd name="connsiteY2903" fmla="*/ 277227 h 1542374"/>
              <a:gd name="connsiteX2904" fmla="*/ 5092949 w 6798686"/>
              <a:gd name="connsiteY2904" fmla="*/ 24416 h 1542374"/>
              <a:gd name="connsiteX2905" fmla="*/ 5222538 w 6798686"/>
              <a:gd name="connsiteY2905" fmla="*/ 0 h 1542374"/>
              <a:gd name="connsiteX2906" fmla="*/ 5215546 w 6798686"/>
              <a:gd name="connsiteY2906" fmla="*/ 0 h 1542374"/>
              <a:gd name="connsiteX2907" fmla="*/ 5296418 w 6798686"/>
              <a:gd name="connsiteY2907" fmla="*/ 68905 h 1542374"/>
              <a:gd name="connsiteX2908" fmla="*/ 5471457 w 6798686"/>
              <a:gd name="connsiteY2908" fmla="*/ 257004 h 1542374"/>
              <a:gd name="connsiteX2909" fmla="*/ 5471918 w 6798686"/>
              <a:gd name="connsiteY2909" fmla="*/ 257523 h 1542374"/>
              <a:gd name="connsiteX2910" fmla="*/ 5472552 w 6798686"/>
              <a:gd name="connsiteY2910" fmla="*/ 257713 h 1542374"/>
              <a:gd name="connsiteX2911" fmla="*/ 5814124 w 6798686"/>
              <a:gd name="connsiteY2911" fmla="*/ 442116 h 1542374"/>
              <a:gd name="connsiteX2912" fmla="*/ 5967648 w 6798686"/>
              <a:gd name="connsiteY2912" fmla="*/ 629652 h 1542374"/>
              <a:gd name="connsiteX2913" fmla="*/ 6040904 w 6798686"/>
              <a:gd name="connsiteY2913" fmla="*/ 728018 h 1542374"/>
              <a:gd name="connsiteX2914" fmla="*/ 6326165 w 6798686"/>
              <a:gd name="connsiteY2914" fmla="*/ 939024 h 1542374"/>
              <a:gd name="connsiteX2915" fmla="*/ 6628928 w 6798686"/>
              <a:gd name="connsiteY2915" fmla="*/ 1002347 h 1542374"/>
              <a:gd name="connsiteX2916" fmla="*/ 6661147 w 6798686"/>
              <a:gd name="connsiteY2916" fmla="*/ 1006459 h 1542374"/>
              <a:gd name="connsiteX2917" fmla="*/ 6661743 w 6798686"/>
              <a:gd name="connsiteY2917" fmla="*/ 1001963 h 1542374"/>
              <a:gd name="connsiteX2918" fmla="*/ 6629504 w 6798686"/>
              <a:gd name="connsiteY2918" fmla="*/ 997852 h 1542374"/>
              <a:gd name="connsiteX2919" fmla="*/ 6044457 w 6798686"/>
              <a:gd name="connsiteY2919" fmla="*/ 725193 h 1542374"/>
              <a:gd name="connsiteX2920" fmla="*/ 5971337 w 6798686"/>
              <a:gd name="connsiteY2920" fmla="*/ 626981 h 1542374"/>
              <a:gd name="connsiteX2921" fmla="*/ 5817256 w 6798686"/>
              <a:gd name="connsiteY2921" fmla="*/ 438820 h 1542374"/>
              <a:gd name="connsiteX2922" fmla="*/ 5474473 w 6798686"/>
              <a:gd name="connsiteY2922" fmla="*/ 253538 h 1542374"/>
              <a:gd name="connsiteX2923" fmla="*/ 5299132 w 6798686"/>
              <a:gd name="connsiteY2923" fmla="*/ 65213 h 1542374"/>
              <a:gd name="connsiteX2924" fmla="*/ 5374107 w 6798686"/>
              <a:gd name="connsiteY2924" fmla="*/ 0 h 1542374"/>
              <a:gd name="connsiteX2925" fmla="*/ 5367546 w 6798686"/>
              <a:gd name="connsiteY2925" fmla="*/ 0 h 1542374"/>
              <a:gd name="connsiteX2926" fmla="*/ 5398460 w 6798686"/>
              <a:gd name="connsiteY2926" fmla="*/ 28680 h 1542374"/>
              <a:gd name="connsiteX2927" fmla="*/ 5572032 w 6798686"/>
              <a:gd name="connsiteY2927" fmla="*/ 233102 h 1542374"/>
              <a:gd name="connsiteX2928" fmla="*/ 5572435 w 6798686"/>
              <a:gd name="connsiteY2928" fmla="*/ 233617 h 1542374"/>
              <a:gd name="connsiteX2929" fmla="*/ 5573031 w 6798686"/>
              <a:gd name="connsiteY2929" fmla="*/ 233832 h 1542374"/>
              <a:gd name="connsiteX2930" fmla="*/ 5883095 w 6798686"/>
              <a:gd name="connsiteY2930" fmla="*/ 421725 h 1542374"/>
              <a:gd name="connsiteX2931" fmla="*/ 6023190 w 6798686"/>
              <a:gd name="connsiteY2931" fmla="*/ 600891 h 1542374"/>
              <a:gd name="connsiteX2932" fmla="*/ 6090260 w 6798686"/>
              <a:gd name="connsiteY2932" fmla="*/ 694704 h 1542374"/>
              <a:gd name="connsiteX2933" fmla="*/ 6619227 w 6798686"/>
              <a:gd name="connsiteY2933" fmla="*/ 982981 h 1542374"/>
              <a:gd name="connsiteX2934" fmla="*/ 6651233 w 6798686"/>
              <a:gd name="connsiteY2934" fmla="*/ 989840 h 1542374"/>
              <a:gd name="connsiteX2935" fmla="*/ 6652175 w 6798686"/>
              <a:gd name="connsiteY2935" fmla="*/ 985479 h 1542374"/>
              <a:gd name="connsiteX2936" fmla="*/ 6620149 w 6798686"/>
              <a:gd name="connsiteY2936" fmla="*/ 978620 h 1542374"/>
              <a:gd name="connsiteX2937" fmla="*/ 6093814 w 6798686"/>
              <a:gd name="connsiteY2937" fmla="*/ 692014 h 1542374"/>
              <a:gd name="connsiteX2938" fmla="*/ 6026840 w 6798686"/>
              <a:gd name="connsiteY2938" fmla="*/ 598336 h 1542374"/>
              <a:gd name="connsiteX2939" fmla="*/ 5886265 w 6798686"/>
              <a:gd name="connsiteY2939" fmla="*/ 418585 h 1542374"/>
              <a:gd name="connsiteX2940" fmla="*/ 5575145 w 6798686"/>
              <a:gd name="connsiteY2940" fmla="*/ 229863 h 1542374"/>
              <a:gd name="connsiteX2941" fmla="*/ 5401268 w 6798686"/>
              <a:gd name="connsiteY2941" fmla="*/ 25180 h 1542374"/>
              <a:gd name="connsiteX2942" fmla="*/ 5515110 w 6798686"/>
              <a:gd name="connsiteY2942" fmla="*/ 0 h 1542374"/>
              <a:gd name="connsiteX2943" fmla="*/ 5509615 w 6798686"/>
              <a:gd name="connsiteY2943" fmla="*/ 0 h 1542374"/>
              <a:gd name="connsiteX2944" fmla="*/ 5672608 w 6798686"/>
              <a:gd name="connsiteY2944" fmla="*/ 209210 h 1542374"/>
              <a:gd name="connsiteX2945" fmla="*/ 5672954 w 6798686"/>
              <a:gd name="connsiteY2945" fmla="*/ 209694 h 1542374"/>
              <a:gd name="connsiteX2946" fmla="*/ 5673511 w 6798686"/>
              <a:gd name="connsiteY2946" fmla="*/ 209938 h 1542374"/>
              <a:gd name="connsiteX2947" fmla="*/ 5952067 w 6798686"/>
              <a:gd name="connsiteY2947" fmla="*/ 401327 h 1542374"/>
              <a:gd name="connsiteX2948" fmla="*/ 6078809 w 6798686"/>
              <a:gd name="connsiteY2948" fmla="*/ 572221 h 1542374"/>
              <a:gd name="connsiteX2949" fmla="*/ 6139634 w 6798686"/>
              <a:gd name="connsiteY2949" fmla="*/ 661390 h 1542374"/>
              <a:gd name="connsiteX2950" fmla="*/ 6609639 w 6798686"/>
              <a:gd name="connsiteY2950" fmla="*/ 963020 h 1542374"/>
              <a:gd name="connsiteX2951" fmla="*/ 6641301 w 6798686"/>
              <a:gd name="connsiteY2951" fmla="*/ 973164 h 1542374"/>
              <a:gd name="connsiteX2952" fmla="*/ 6642646 w 6798686"/>
              <a:gd name="connsiteY2952" fmla="*/ 969014 h 1542374"/>
              <a:gd name="connsiteX2953" fmla="*/ 6610965 w 6798686"/>
              <a:gd name="connsiteY2953" fmla="*/ 958851 h 1542374"/>
              <a:gd name="connsiteX2954" fmla="*/ 6143170 w 6798686"/>
              <a:gd name="connsiteY2954" fmla="*/ 658835 h 1542374"/>
              <a:gd name="connsiteX2955" fmla="*/ 6082440 w 6798686"/>
              <a:gd name="connsiteY2955" fmla="*/ 569808 h 1542374"/>
              <a:gd name="connsiteX2956" fmla="*/ 5955275 w 6798686"/>
              <a:gd name="connsiteY2956" fmla="*/ 398359 h 1542374"/>
              <a:gd name="connsiteX2957" fmla="*/ 5675836 w 6798686"/>
              <a:gd name="connsiteY2957" fmla="*/ 206194 h 1542374"/>
              <a:gd name="connsiteX2958" fmla="*/ 5647698 w 6798686"/>
              <a:gd name="connsiteY2958" fmla="*/ 0 h 1542374"/>
              <a:gd name="connsiteX2959" fmla="*/ 5642311 w 6798686"/>
              <a:gd name="connsiteY2959" fmla="*/ 0 h 1542374"/>
              <a:gd name="connsiteX2960" fmla="*/ 5693265 w 6798686"/>
              <a:gd name="connsiteY2960" fmla="*/ 66910 h 1542374"/>
              <a:gd name="connsiteX2961" fmla="*/ 5773202 w 6798686"/>
              <a:gd name="connsiteY2961" fmla="*/ 185324 h 1542374"/>
              <a:gd name="connsiteX2962" fmla="*/ 5773491 w 6798686"/>
              <a:gd name="connsiteY2962" fmla="*/ 185766 h 1542374"/>
              <a:gd name="connsiteX2963" fmla="*/ 5773951 w 6798686"/>
              <a:gd name="connsiteY2963" fmla="*/ 186025 h 1542374"/>
              <a:gd name="connsiteX2964" fmla="*/ 6021038 w 6798686"/>
              <a:gd name="connsiteY2964" fmla="*/ 380922 h 1542374"/>
              <a:gd name="connsiteX2965" fmla="*/ 6134524 w 6798686"/>
              <a:gd name="connsiteY2965" fmla="*/ 543704 h 1542374"/>
              <a:gd name="connsiteX2966" fmla="*/ 6188991 w 6798686"/>
              <a:gd name="connsiteY2966" fmla="*/ 628057 h 1542374"/>
              <a:gd name="connsiteX2967" fmla="*/ 6600187 w 6798686"/>
              <a:gd name="connsiteY2967" fmla="*/ 942252 h 1542374"/>
              <a:gd name="connsiteX2968" fmla="*/ 6631350 w 6798686"/>
              <a:gd name="connsiteY2968" fmla="*/ 956469 h 1542374"/>
              <a:gd name="connsiteX2969" fmla="*/ 6633136 w 6798686"/>
              <a:gd name="connsiteY2969" fmla="*/ 952588 h 1542374"/>
              <a:gd name="connsiteX2970" fmla="*/ 6601955 w 6798686"/>
              <a:gd name="connsiteY2970" fmla="*/ 938352 h 1542374"/>
              <a:gd name="connsiteX2971" fmla="*/ 6192526 w 6798686"/>
              <a:gd name="connsiteY2971" fmla="*/ 625655 h 1542374"/>
              <a:gd name="connsiteX2972" fmla="*/ 6138136 w 6798686"/>
              <a:gd name="connsiteY2972" fmla="*/ 541424 h 1542374"/>
              <a:gd name="connsiteX2973" fmla="*/ 6024285 w 6798686"/>
              <a:gd name="connsiteY2973" fmla="*/ 378140 h 1542374"/>
              <a:gd name="connsiteX2974" fmla="*/ 5776507 w 6798686"/>
              <a:gd name="connsiteY2974" fmla="*/ 182536 h 1542374"/>
              <a:gd name="connsiteX2975" fmla="*/ 5696429 w 6798686"/>
              <a:gd name="connsiteY2975" fmla="*/ 63955 h 1542374"/>
              <a:gd name="connsiteX2976" fmla="*/ 5775534 w 6798686"/>
              <a:gd name="connsiteY2976" fmla="*/ 0 h 1542374"/>
              <a:gd name="connsiteX2977" fmla="*/ 5770255 w 6798686"/>
              <a:gd name="connsiteY2977" fmla="*/ 0 h 1542374"/>
              <a:gd name="connsiteX2978" fmla="*/ 5794927 w 6798686"/>
              <a:gd name="connsiteY2978" fmla="*/ 34916 h 1542374"/>
              <a:gd name="connsiteX2979" fmla="*/ 5873797 w 6798686"/>
              <a:gd name="connsiteY2979" fmla="*/ 161441 h 1542374"/>
              <a:gd name="connsiteX2980" fmla="*/ 5874027 w 6798686"/>
              <a:gd name="connsiteY2980" fmla="*/ 161822 h 1542374"/>
              <a:gd name="connsiteX2981" fmla="*/ 5874393 w 6798686"/>
              <a:gd name="connsiteY2981" fmla="*/ 162079 h 1542374"/>
              <a:gd name="connsiteX2982" fmla="*/ 6089991 w 6798686"/>
              <a:gd name="connsiteY2982" fmla="*/ 360505 h 1542374"/>
              <a:gd name="connsiteX2983" fmla="*/ 6190432 w 6798686"/>
              <a:gd name="connsiteY2983" fmla="*/ 515503 h 1542374"/>
              <a:gd name="connsiteX2984" fmla="*/ 6238327 w 6798686"/>
              <a:gd name="connsiteY2984" fmla="*/ 594737 h 1542374"/>
              <a:gd name="connsiteX2985" fmla="*/ 6590966 w 6798686"/>
              <a:gd name="connsiteY2985" fmla="*/ 920446 h 1542374"/>
              <a:gd name="connsiteX2986" fmla="*/ 6621359 w 6798686"/>
              <a:gd name="connsiteY2986" fmla="*/ 939735 h 1542374"/>
              <a:gd name="connsiteX2987" fmla="*/ 6623626 w 6798686"/>
              <a:gd name="connsiteY2987" fmla="*/ 936200 h 1542374"/>
              <a:gd name="connsiteX2988" fmla="*/ 6593213 w 6798686"/>
              <a:gd name="connsiteY2988" fmla="*/ 916892 h 1542374"/>
              <a:gd name="connsiteX2989" fmla="*/ 6241882 w 6798686"/>
              <a:gd name="connsiteY2989" fmla="*/ 592495 h 1542374"/>
              <a:gd name="connsiteX2990" fmla="*/ 6194044 w 6798686"/>
              <a:gd name="connsiteY2990" fmla="*/ 513368 h 1542374"/>
              <a:gd name="connsiteX2991" fmla="*/ 6093295 w 6798686"/>
              <a:gd name="connsiteY2991" fmla="*/ 357927 h 1542374"/>
              <a:gd name="connsiteX2992" fmla="*/ 5877159 w 6798686"/>
              <a:gd name="connsiteY2992" fmla="*/ 158890 h 1542374"/>
              <a:gd name="connsiteX2993" fmla="*/ 5797225 w 6798686"/>
              <a:gd name="connsiteY2993" fmla="*/ 30649 h 1542374"/>
              <a:gd name="connsiteX2994" fmla="*/ 5882538 w 6798686"/>
              <a:gd name="connsiteY2994" fmla="*/ 0 h 1542374"/>
              <a:gd name="connsiteX2995" fmla="*/ 5877641 w 6798686"/>
              <a:gd name="connsiteY2995" fmla="*/ 0 h 1542374"/>
              <a:gd name="connsiteX2996" fmla="*/ 5907884 w 6798686"/>
              <a:gd name="connsiteY2996" fmla="*/ 46467 h 1542374"/>
              <a:gd name="connsiteX2997" fmla="*/ 5974603 w 6798686"/>
              <a:gd name="connsiteY2997" fmla="*/ 137849 h 1542374"/>
              <a:gd name="connsiteX2998" fmla="*/ 6051048 w 6798686"/>
              <a:gd name="connsiteY2998" fmla="*/ 219052 h 1542374"/>
              <a:gd name="connsiteX2999" fmla="*/ 6158943 w 6798686"/>
              <a:gd name="connsiteY2999" fmla="*/ 340073 h 1542374"/>
              <a:gd name="connsiteX3000" fmla="*/ 6246665 w 6798686"/>
              <a:gd name="connsiteY3000" fmla="*/ 487905 h 1542374"/>
              <a:gd name="connsiteX3001" fmla="*/ 6287683 w 6798686"/>
              <a:gd name="connsiteY3001" fmla="*/ 561395 h 1542374"/>
              <a:gd name="connsiteX3002" fmla="*/ 6582090 w 6798686"/>
              <a:gd name="connsiteY3002" fmla="*/ 897161 h 1542374"/>
              <a:gd name="connsiteX3003" fmla="*/ 6611407 w 6798686"/>
              <a:gd name="connsiteY3003" fmla="*/ 922944 h 1542374"/>
              <a:gd name="connsiteX3004" fmla="*/ 6614116 w 6798686"/>
              <a:gd name="connsiteY3004" fmla="*/ 919870 h 1542374"/>
              <a:gd name="connsiteX3005" fmla="*/ 6584798 w 6798686"/>
              <a:gd name="connsiteY3005" fmla="*/ 894068 h 1542374"/>
              <a:gd name="connsiteX3006" fmla="*/ 6291237 w 6798686"/>
              <a:gd name="connsiteY3006" fmla="*/ 559337 h 1542374"/>
              <a:gd name="connsiteX3007" fmla="*/ 6250258 w 6798686"/>
              <a:gd name="connsiteY3007" fmla="*/ 485933 h 1542374"/>
              <a:gd name="connsiteX3008" fmla="*/ 6162324 w 6798686"/>
              <a:gd name="connsiteY3008" fmla="*/ 337728 h 1542374"/>
              <a:gd name="connsiteX3009" fmla="*/ 6053929 w 6798686"/>
              <a:gd name="connsiteY3009" fmla="*/ 216123 h 1542374"/>
              <a:gd name="connsiteX3010" fmla="*/ 5977792 w 6798686"/>
              <a:gd name="connsiteY3010" fmla="*/ 135274 h 1542374"/>
              <a:gd name="connsiteX3011" fmla="*/ 5911244 w 6798686"/>
              <a:gd name="connsiteY3011" fmla="*/ 44105 h 1542374"/>
              <a:gd name="connsiteX3012" fmla="*/ 6249676 w 6798686"/>
              <a:gd name="connsiteY3012" fmla="*/ 0 h 1542374"/>
              <a:gd name="connsiteX3013" fmla="*/ 6245414 w 6798686"/>
              <a:gd name="connsiteY3013" fmla="*/ 0 h 1542374"/>
              <a:gd name="connsiteX3014" fmla="*/ 6276233 w 6798686"/>
              <a:gd name="connsiteY3014" fmla="*/ 65976 h 1542374"/>
              <a:gd name="connsiteX3015" fmla="*/ 6559649 w 6798686"/>
              <a:gd name="connsiteY3015" fmla="*/ 809170 h 1542374"/>
              <a:gd name="connsiteX3016" fmla="*/ 6573213 w 6798686"/>
              <a:gd name="connsiteY3016" fmla="*/ 847978 h 1542374"/>
              <a:gd name="connsiteX3017" fmla="*/ 6569736 w 6798686"/>
              <a:gd name="connsiteY3017" fmla="*/ 841696 h 1542374"/>
              <a:gd name="connsiteX3018" fmla="*/ 6389969 w 6798686"/>
              <a:gd name="connsiteY3018" fmla="*/ 493073 h 1542374"/>
              <a:gd name="connsiteX3019" fmla="*/ 6366740 w 6798686"/>
              <a:gd name="connsiteY3019" fmla="*/ 440864 h 1542374"/>
              <a:gd name="connsiteX3020" fmla="*/ 6300363 w 6798686"/>
              <a:gd name="connsiteY3020" fmla="*/ 297397 h 1542374"/>
              <a:gd name="connsiteX3021" fmla="*/ 6226972 w 6798686"/>
              <a:gd name="connsiteY3021" fmla="*/ 169001 h 1542374"/>
              <a:gd name="connsiteX3022" fmla="*/ 6179116 w 6798686"/>
              <a:gd name="connsiteY3022" fmla="*/ 88026 h 1542374"/>
              <a:gd name="connsiteX3023" fmla="*/ 6131107 w 6798686"/>
              <a:gd name="connsiteY3023" fmla="*/ 0 h 1542374"/>
              <a:gd name="connsiteX3024" fmla="*/ 6126631 w 6798686"/>
              <a:gd name="connsiteY3024" fmla="*/ 0 h 1542374"/>
              <a:gd name="connsiteX3025" fmla="*/ 6175677 w 6798686"/>
              <a:gd name="connsiteY3025" fmla="*/ 89943 h 1542374"/>
              <a:gd name="connsiteX3026" fmla="*/ 6223610 w 6798686"/>
              <a:gd name="connsiteY3026" fmla="*/ 171039 h 1542374"/>
              <a:gd name="connsiteX3027" fmla="*/ 6296847 w 6798686"/>
              <a:gd name="connsiteY3027" fmla="*/ 299171 h 1542374"/>
              <a:gd name="connsiteX3028" fmla="*/ 6363149 w 6798686"/>
              <a:gd name="connsiteY3028" fmla="*/ 442451 h 1542374"/>
              <a:gd name="connsiteX3029" fmla="*/ 6386395 w 6798686"/>
              <a:gd name="connsiteY3029" fmla="*/ 494685 h 1542374"/>
              <a:gd name="connsiteX3030" fmla="*/ 6566297 w 6798686"/>
              <a:gd name="connsiteY3030" fmla="*/ 843598 h 1542374"/>
              <a:gd name="connsiteX3031" fmla="*/ 6580898 w 6798686"/>
              <a:gd name="connsiteY3031" fmla="*/ 869976 h 1542374"/>
              <a:gd name="connsiteX3032" fmla="*/ 6581743 w 6798686"/>
              <a:gd name="connsiteY3032" fmla="*/ 872358 h 1542374"/>
              <a:gd name="connsiteX3033" fmla="*/ 6582147 w 6798686"/>
              <a:gd name="connsiteY3033" fmla="*/ 872224 h 1542374"/>
              <a:gd name="connsiteX3034" fmla="*/ 6588506 w 6798686"/>
              <a:gd name="connsiteY3034" fmla="*/ 883693 h 1542374"/>
              <a:gd name="connsiteX3035" fmla="*/ 6576883 w 6798686"/>
              <a:gd name="connsiteY3035" fmla="*/ 869323 h 1542374"/>
              <a:gd name="connsiteX3036" fmla="*/ 6340613 w 6798686"/>
              <a:gd name="connsiteY3036" fmla="*/ 526202 h 1542374"/>
              <a:gd name="connsiteX3037" fmla="*/ 6307221 w 6798686"/>
              <a:gd name="connsiteY3037" fmla="*/ 460182 h 1542374"/>
              <a:gd name="connsiteX3038" fmla="*/ 6231334 w 6798686"/>
              <a:gd name="connsiteY3038" fmla="*/ 317559 h 1542374"/>
              <a:gd name="connsiteX3039" fmla="*/ 6141959 w 6798686"/>
              <a:gd name="connsiteY3039" fmla="*/ 195143 h 1542374"/>
              <a:gd name="connsiteX3040" fmla="*/ 6078463 w 6798686"/>
              <a:gd name="connsiteY3040" fmla="*/ 111651 h 1542374"/>
              <a:gd name="connsiteX3041" fmla="*/ 6009116 w 6798686"/>
              <a:gd name="connsiteY3041" fmla="*/ 0 h 1542374"/>
              <a:gd name="connsiteX3042" fmla="*/ 6004403 w 6798686"/>
              <a:gd name="connsiteY3042" fmla="*/ 0 h 1542374"/>
              <a:gd name="connsiteX3043" fmla="*/ 6075140 w 6798686"/>
              <a:gd name="connsiteY3043" fmla="*/ 113897 h 1542374"/>
              <a:gd name="connsiteX3044" fmla="*/ 6138828 w 6798686"/>
              <a:gd name="connsiteY3044" fmla="*/ 197652 h 1542374"/>
              <a:gd name="connsiteX3045" fmla="*/ 6227896 w 6798686"/>
              <a:gd name="connsiteY3045" fmla="*/ 319626 h 1542374"/>
              <a:gd name="connsiteX3046" fmla="*/ 6303629 w 6798686"/>
              <a:gd name="connsiteY3046" fmla="*/ 461968 h 1542374"/>
              <a:gd name="connsiteX3047" fmla="*/ 6337039 w 6798686"/>
              <a:gd name="connsiteY3047" fmla="*/ 528048 h 1542374"/>
              <a:gd name="connsiteX3048" fmla="*/ 6573751 w 6798686"/>
              <a:gd name="connsiteY3048" fmla="*/ 871859 h 1542374"/>
              <a:gd name="connsiteX3049" fmla="*/ 6601456 w 6798686"/>
              <a:gd name="connsiteY3049" fmla="*/ 906095 h 1542374"/>
              <a:gd name="connsiteX3050" fmla="*/ 6604587 w 6798686"/>
              <a:gd name="connsiteY3050" fmla="*/ 903578 h 1542374"/>
              <a:gd name="connsiteX3051" fmla="*/ 6592541 w 6798686"/>
              <a:gd name="connsiteY3051" fmla="*/ 888688 h 1542374"/>
              <a:gd name="connsiteX3052" fmla="*/ 6595000 w 6798686"/>
              <a:gd name="connsiteY3052" fmla="*/ 887324 h 1542374"/>
              <a:gd name="connsiteX3053" fmla="*/ 6584260 w 6798686"/>
              <a:gd name="connsiteY3053" fmla="*/ 867920 h 1542374"/>
              <a:gd name="connsiteX3054" fmla="*/ 6563281 w 6798686"/>
              <a:gd name="connsiteY3054" fmla="*/ 807901 h 1542374"/>
              <a:gd name="connsiteX3055" fmla="*/ 6279748 w 6798686"/>
              <a:gd name="connsiteY3055" fmla="*/ 64401 h 15423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Lst>
            <a:rect l="l" t="t" r="r" b="b"/>
            <a:pathLst>
              <a:path w="6798686" h="1542374">
                <a:moveTo>
                  <a:pt x="1654070" y="1112702"/>
                </a:moveTo>
                <a:cubicBezTo>
                  <a:pt x="1655627" y="1113758"/>
                  <a:pt x="1657202" y="1114834"/>
                  <a:pt x="1658777" y="1115891"/>
                </a:cubicBezTo>
                <a:cubicBezTo>
                  <a:pt x="1660083" y="1116775"/>
                  <a:pt x="1661371" y="1117620"/>
                  <a:pt x="1662677" y="1118484"/>
                </a:cubicBezTo>
                <a:cubicBezTo>
                  <a:pt x="1666693" y="1122711"/>
                  <a:pt x="1670708" y="1126919"/>
                  <a:pt x="1674723" y="1131068"/>
                </a:cubicBezTo>
                <a:cubicBezTo>
                  <a:pt x="1672341" y="1129301"/>
                  <a:pt x="1669978" y="1127495"/>
                  <a:pt x="1667596" y="1125689"/>
                </a:cubicBezTo>
                <a:cubicBezTo>
                  <a:pt x="1663100" y="1121405"/>
                  <a:pt x="1658585" y="1117063"/>
                  <a:pt x="1654070" y="1112702"/>
                </a:cubicBezTo>
                <a:close/>
                <a:moveTo>
                  <a:pt x="1633186" y="1098312"/>
                </a:moveTo>
                <a:cubicBezTo>
                  <a:pt x="1633436" y="1098485"/>
                  <a:pt x="1633686" y="1098657"/>
                  <a:pt x="1633936" y="1098830"/>
                </a:cubicBezTo>
                <a:cubicBezTo>
                  <a:pt x="1634455" y="1099349"/>
                  <a:pt x="1634954" y="1099849"/>
                  <a:pt x="1635454" y="1100348"/>
                </a:cubicBezTo>
                <a:cubicBezTo>
                  <a:pt x="1634704" y="1099656"/>
                  <a:pt x="1633936" y="1098984"/>
                  <a:pt x="1633186" y="1098312"/>
                </a:cubicBezTo>
                <a:close/>
                <a:moveTo>
                  <a:pt x="1620872" y="1079887"/>
                </a:moveTo>
                <a:cubicBezTo>
                  <a:pt x="1625444" y="1082750"/>
                  <a:pt x="1630017" y="1085574"/>
                  <a:pt x="1634589" y="1088360"/>
                </a:cubicBezTo>
                <a:cubicBezTo>
                  <a:pt x="1638854" y="1093028"/>
                  <a:pt x="1643139" y="1097697"/>
                  <a:pt x="1647461" y="1102327"/>
                </a:cubicBezTo>
                <a:cubicBezTo>
                  <a:pt x="1647865" y="1102750"/>
                  <a:pt x="1648268" y="1103192"/>
                  <a:pt x="1648672" y="1103614"/>
                </a:cubicBezTo>
                <a:cubicBezTo>
                  <a:pt x="1644233" y="1100579"/>
                  <a:pt x="1639815" y="1097505"/>
                  <a:pt x="1635377" y="1094392"/>
                </a:cubicBezTo>
                <a:cubicBezTo>
                  <a:pt x="1630555" y="1089609"/>
                  <a:pt x="1625713" y="1084767"/>
                  <a:pt x="1620872" y="1079887"/>
                </a:cubicBezTo>
                <a:close/>
                <a:moveTo>
                  <a:pt x="1595627" y="1063768"/>
                </a:moveTo>
                <a:cubicBezTo>
                  <a:pt x="1598932" y="1065920"/>
                  <a:pt x="1602236" y="1068072"/>
                  <a:pt x="1605540" y="1070185"/>
                </a:cubicBezTo>
                <a:cubicBezTo>
                  <a:pt x="1608710" y="1073432"/>
                  <a:pt x="1611861" y="1076660"/>
                  <a:pt x="1615012" y="1079849"/>
                </a:cubicBezTo>
                <a:cubicBezTo>
                  <a:pt x="1611650" y="1077409"/>
                  <a:pt x="1608268" y="1074950"/>
                  <a:pt x="1604887" y="1072471"/>
                </a:cubicBezTo>
                <a:cubicBezTo>
                  <a:pt x="1601794" y="1069589"/>
                  <a:pt x="1598720" y="1066689"/>
                  <a:pt x="1595627" y="1063768"/>
                </a:cubicBezTo>
                <a:close/>
                <a:moveTo>
                  <a:pt x="1589268" y="1047342"/>
                </a:moveTo>
                <a:cubicBezTo>
                  <a:pt x="1594897" y="1050531"/>
                  <a:pt x="1600526" y="1053701"/>
                  <a:pt x="1606155" y="1056814"/>
                </a:cubicBezTo>
                <a:cubicBezTo>
                  <a:pt x="1612130" y="1063538"/>
                  <a:pt x="1618105" y="1070224"/>
                  <a:pt x="1624138" y="1076871"/>
                </a:cubicBezTo>
                <a:cubicBezTo>
                  <a:pt x="1618643" y="1073451"/>
                  <a:pt x="1613168" y="1069993"/>
                  <a:pt x="1607711" y="1066477"/>
                </a:cubicBezTo>
                <a:cubicBezTo>
                  <a:pt x="1601563" y="1060195"/>
                  <a:pt x="1595416" y="1053797"/>
                  <a:pt x="1589268" y="1047342"/>
                </a:cubicBezTo>
                <a:close/>
                <a:moveTo>
                  <a:pt x="1562217" y="1031588"/>
                </a:moveTo>
                <a:cubicBezTo>
                  <a:pt x="1567078" y="1034489"/>
                  <a:pt x="1571958" y="1037352"/>
                  <a:pt x="1576818" y="1040176"/>
                </a:cubicBezTo>
                <a:cubicBezTo>
                  <a:pt x="1582006" y="1045690"/>
                  <a:pt x="1587174" y="1051107"/>
                  <a:pt x="1592341" y="1056506"/>
                </a:cubicBezTo>
                <a:cubicBezTo>
                  <a:pt x="1587558" y="1053355"/>
                  <a:pt x="1582774" y="1050166"/>
                  <a:pt x="1578009" y="1046958"/>
                </a:cubicBezTo>
                <a:cubicBezTo>
                  <a:pt x="1572745" y="1041886"/>
                  <a:pt x="1567481" y="1036756"/>
                  <a:pt x="1562217" y="1031588"/>
                </a:cubicBezTo>
                <a:close/>
                <a:moveTo>
                  <a:pt x="1536531" y="1015930"/>
                </a:moveTo>
                <a:cubicBezTo>
                  <a:pt x="1540123" y="1018159"/>
                  <a:pt x="1543716" y="1020387"/>
                  <a:pt x="1547308" y="1022578"/>
                </a:cubicBezTo>
                <a:cubicBezTo>
                  <a:pt x="1551016" y="1026266"/>
                  <a:pt x="1554686" y="1029917"/>
                  <a:pt x="1558375" y="1033548"/>
                </a:cubicBezTo>
                <a:cubicBezTo>
                  <a:pt x="1554801" y="1031069"/>
                  <a:pt x="1551228" y="1028552"/>
                  <a:pt x="1547654" y="1026036"/>
                </a:cubicBezTo>
                <a:cubicBezTo>
                  <a:pt x="1543946" y="1022693"/>
                  <a:pt x="1540239" y="1019331"/>
                  <a:pt x="1536531" y="1015930"/>
                </a:cubicBezTo>
                <a:close/>
                <a:moveTo>
                  <a:pt x="1558259" y="1014201"/>
                </a:moveTo>
                <a:cubicBezTo>
                  <a:pt x="1564638" y="1017467"/>
                  <a:pt x="1571016" y="1020695"/>
                  <a:pt x="1577433" y="1023884"/>
                </a:cubicBezTo>
                <a:cubicBezTo>
                  <a:pt x="1584292" y="1031857"/>
                  <a:pt x="1591170" y="1039830"/>
                  <a:pt x="1598105" y="1047726"/>
                </a:cubicBezTo>
                <a:cubicBezTo>
                  <a:pt x="1591919" y="1044230"/>
                  <a:pt x="1585752" y="1040695"/>
                  <a:pt x="1579566" y="1037102"/>
                </a:cubicBezTo>
                <a:cubicBezTo>
                  <a:pt x="1572476" y="1029571"/>
                  <a:pt x="1565368" y="1021944"/>
                  <a:pt x="1558259" y="1014201"/>
                </a:cubicBezTo>
                <a:close/>
                <a:moveTo>
                  <a:pt x="1530171" y="999446"/>
                </a:moveTo>
                <a:cubicBezTo>
                  <a:pt x="1536031" y="1002597"/>
                  <a:pt x="1541929" y="1005709"/>
                  <a:pt x="1547808" y="1008783"/>
                </a:cubicBezTo>
                <a:cubicBezTo>
                  <a:pt x="1554244" y="1015873"/>
                  <a:pt x="1560680" y="1022866"/>
                  <a:pt x="1567097" y="1029763"/>
                </a:cubicBezTo>
                <a:cubicBezTo>
                  <a:pt x="1561391" y="1026381"/>
                  <a:pt x="1555685" y="1022962"/>
                  <a:pt x="1549998" y="1019465"/>
                </a:cubicBezTo>
                <a:cubicBezTo>
                  <a:pt x="1543408" y="1012876"/>
                  <a:pt x="1536780" y="1006209"/>
                  <a:pt x="1530171" y="999446"/>
                </a:cubicBezTo>
                <a:close/>
                <a:moveTo>
                  <a:pt x="1502717" y="984288"/>
                </a:moveTo>
                <a:cubicBezTo>
                  <a:pt x="1507827" y="987170"/>
                  <a:pt x="1512938" y="990032"/>
                  <a:pt x="1518068" y="992856"/>
                </a:cubicBezTo>
                <a:cubicBezTo>
                  <a:pt x="1523716" y="998697"/>
                  <a:pt x="1529345" y="1004461"/>
                  <a:pt x="1534974" y="1010167"/>
                </a:cubicBezTo>
                <a:cubicBezTo>
                  <a:pt x="1530018" y="1007054"/>
                  <a:pt x="1525041" y="1003903"/>
                  <a:pt x="1520085" y="1000733"/>
                </a:cubicBezTo>
                <a:cubicBezTo>
                  <a:pt x="1514302" y="995316"/>
                  <a:pt x="1508519" y="989840"/>
                  <a:pt x="1502717" y="984288"/>
                </a:cubicBezTo>
                <a:close/>
                <a:moveTo>
                  <a:pt x="1528538" y="981291"/>
                </a:moveTo>
                <a:cubicBezTo>
                  <a:pt x="1535416" y="984442"/>
                  <a:pt x="1542332" y="987535"/>
                  <a:pt x="1549249" y="990551"/>
                </a:cubicBezTo>
                <a:cubicBezTo>
                  <a:pt x="1556108" y="998793"/>
                  <a:pt x="1563024" y="1006997"/>
                  <a:pt x="1569960" y="1015162"/>
                </a:cubicBezTo>
                <a:cubicBezTo>
                  <a:pt x="1563158" y="1011723"/>
                  <a:pt x="1556357" y="1008226"/>
                  <a:pt x="1549575" y="1004691"/>
                </a:cubicBezTo>
                <a:cubicBezTo>
                  <a:pt x="1542563" y="996987"/>
                  <a:pt x="1535551" y="989187"/>
                  <a:pt x="1528538" y="981291"/>
                </a:cubicBezTo>
                <a:close/>
                <a:moveTo>
                  <a:pt x="1478376" y="970282"/>
                </a:moveTo>
                <a:cubicBezTo>
                  <a:pt x="1481661" y="972203"/>
                  <a:pt x="1484946" y="974125"/>
                  <a:pt x="1488250" y="976027"/>
                </a:cubicBezTo>
                <a:cubicBezTo>
                  <a:pt x="1492477" y="980138"/>
                  <a:pt x="1496723" y="984211"/>
                  <a:pt x="1500950" y="988245"/>
                </a:cubicBezTo>
                <a:cubicBezTo>
                  <a:pt x="1498183" y="986420"/>
                  <a:pt x="1495417" y="984576"/>
                  <a:pt x="1492650" y="982732"/>
                </a:cubicBezTo>
                <a:cubicBezTo>
                  <a:pt x="1487886" y="978620"/>
                  <a:pt x="1483140" y="974471"/>
                  <a:pt x="1478376" y="970282"/>
                </a:cubicBezTo>
                <a:close/>
                <a:moveTo>
                  <a:pt x="1499951" y="967977"/>
                </a:moveTo>
                <a:cubicBezTo>
                  <a:pt x="1506444" y="971089"/>
                  <a:pt x="1512938" y="974144"/>
                  <a:pt x="1519470" y="977160"/>
                </a:cubicBezTo>
                <a:cubicBezTo>
                  <a:pt x="1526021" y="984576"/>
                  <a:pt x="1532554" y="991896"/>
                  <a:pt x="1539086" y="999158"/>
                </a:cubicBezTo>
                <a:cubicBezTo>
                  <a:pt x="1532592" y="995700"/>
                  <a:pt x="1526137" y="992203"/>
                  <a:pt x="1519682" y="988649"/>
                </a:cubicBezTo>
                <a:cubicBezTo>
                  <a:pt x="1513111" y="981848"/>
                  <a:pt x="1506521" y="974951"/>
                  <a:pt x="1499951" y="967977"/>
                </a:cubicBezTo>
                <a:close/>
                <a:moveTo>
                  <a:pt x="1456762" y="957372"/>
                </a:moveTo>
                <a:cubicBezTo>
                  <a:pt x="1457281" y="957679"/>
                  <a:pt x="1457818" y="958006"/>
                  <a:pt x="1458337" y="958332"/>
                </a:cubicBezTo>
                <a:cubicBezTo>
                  <a:pt x="1459375" y="959274"/>
                  <a:pt x="1460431" y="960215"/>
                  <a:pt x="1461469" y="961137"/>
                </a:cubicBezTo>
                <a:cubicBezTo>
                  <a:pt x="1459893" y="959888"/>
                  <a:pt x="1458318" y="958621"/>
                  <a:pt x="1456762" y="957372"/>
                </a:cubicBezTo>
                <a:close/>
                <a:moveTo>
                  <a:pt x="1471574" y="953990"/>
                </a:moveTo>
                <a:cubicBezTo>
                  <a:pt x="1477568" y="957007"/>
                  <a:pt x="1483582" y="959985"/>
                  <a:pt x="1489595" y="962924"/>
                </a:cubicBezTo>
                <a:cubicBezTo>
                  <a:pt x="1495590" y="969322"/>
                  <a:pt x="1501564" y="975662"/>
                  <a:pt x="1507539" y="981906"/>
                </a:cubicBezTo>
                <a:cubicBezTo>
                  <a:pt x="1501564" y="978544"/>
                  <a:pt x="1495609" y="975143"/>
                  <a:pt x="1489653" y="971704"/>
                </a:cubicBezTo>
                <a:cubicBezTo>
                  <a:pt x="1483621" y="965863"/>
                  <a:pt x="1477607" y="959965"/>
                  <a:pt x="1471574" y="953990"/>
                </a:cubicBezTo>
                <a:close/>
                <a:moveTo>
                  <a:pt x="1498395" y="946863"/>
                </a:moveTo>
                <a:cubicBezTo>
                  <a:pt x="1505714" y="949783"/>
                  <a:pt x="1513053" y="952626"/>
                  <a:pt x="1520412" y="955451"/>
                </a:cubicBezTo>
                <a:cubicBezTo>
                  <a:pt x="1527808" y="964576"/>
                  <a:pt x="1535262" y="973664"/>
                  <a:pt x="1542755" y="982732"/>
                </a:cubicBezTo>
                <a:cubicBezTo>
                  <a:pt x="1535512" y="979504"/>
                  <a:pt x="1528289" y="976238"/>
                  <a:pt x="1521065" y="972895"/>
                </a:cubicBezTo>
                <a:cubicBezTo>
                  <a:pt x="1513533" y="964327"/>
                  <a:pt x="1505964" y="955643"/>
                  <a:pt x="1498395" y="946863"/>
                </a:cubicBezTo>
                <a:close/>
                <a:moveTo>
                  <a:pt x="1444927" y="940215"/>
                </a:moveTo>
                <a:cubicBezTo>
                  <a:pt x="1449865" y="942828"/>
                  <a:pt x="1454783" y="945422"/>
                  <a:pt x="1459740" y="947958"/>
                </a:cubicBezTo>
                <a:cubicBezTo>
                  <a:pt x="1464850" y="953087"/>
                  <a:pt x="1469961" y="958159"/>
                  <a:pt x="1475071" y="963174"/>
                </a:cubicBezTo>
                <a:cubicBezTo>
                  <a:pt x="1470268" y="960330"/>
                  <a:pt x="1465484" y="957448"/>
                  <a:pt x="1460700" y="954548"/>
                </a:cubicBezTo>
                <a:cubicBezTo>
                  <a:pt x="1455436" y="949821"/>
                  <a:pt x="1450191" y="945057"/>
                  <a:pt x="1444927" y="940215"/>
                </a:cubicBezTo>
                <a:close/>
                <a:moveTo>
                  <a:pt x="1469288" y="934970"/>
                </a:moveTo>
                <a:cubicBezTo>
                  <a:pt x="1476320" y="937929"/>
                  <a:pt x="1483371" y="940849"/>
                  <a:pt x="1490441" y="943712"/>
                </a:cubicBezTo>
                <a:cubicBezTo>
                  <a:pt x="1497626" y="952127"/>
                  <a:pt x="1504812" y="960426"/>
                  <a:pt x="1511978" y="968611"/>
                </a:cubicBezTo>
                <a:cubicBezTo>
                  <a:pt x="1505023" y="965345"/>
                  <a:pt x="1498068" y="962002"/>
                  <a:pt x="1491152" y="958621"/>
                </a:cubicBezTo>
                <a:cubicBezTo>
                  <a:pt x="1483870" y="950840"/>
                  <a:pt x="1476589" y="942963"/>
                  <a:pt x="1469288" y="934970"/>
                </a:cubicBezTo>
                <a:close/>
                <a:moveTo>
                  <a:pt x="1419183" y="926344"/>
                </a:moveTo>
                <a:cubicBezTo>
                  <a:pt x="1422737" y="928304"/>
                  <a:pt x="1426311" y="930283"/>
                  <a:pt x="1429884" y="932223"/>
                </a:cubicBezTo>
                <a:cubicBezTo>
                  <a:pt x="1433458" y="935566"/>
                  <a:pt x="1437050" y="938890"/>
                  <a:pt x="1440643" y="942194"/>
                </a:cubicBezTo>
                <a:cubicBezTo>
                  <a:pt x="1437165" y="940023"/>
                  <a:pt x="1433708" y="937852"/>
                  <a:pt x="1430249" y="935643"/>
                </a:cubicBezTo>
                <a:cubicBezTo>
                  <a:pt x="1426561" y="932569"/>
                  <a:pt x="1422872" y="929457"/>
                  <a:pt x="1419183" y="926344"/>
                </a:cubicBezTo>
                <a:close/>
                <a:moveTo>
                  <a:pt x="1440432" y="922521"/>
                </a:moveTo>
                <a:cubicBezTo>
                  <a:pt x="1447060" y="925460"/>
                  <a:pt x="1453688" y="928342"/>
                  <a:pt x="1460354" y="931186"/>
                </a:cubicBezTo>
                <a:cubicBezTo>
                  <a:pt x="1467213" y="938755"/>
                  <a:pt x="1474072" y="946229"/>
                  <a:pt x="1480931" y="953606"/>
                </a:cubicBezTo>
                <a:cubicBezTo>
                  <a:pt x="1474322" y="950321"/>
                  <a:pt x="1467732" y="946978"/>
                  <a:pt x="1461161" y="943597"/>
                </a:cubicBezTo>
                <a:cubicBezTo>
                  <a:pt x="1454264" y="936661"/>
                  <a:pt x="1447348" y="929629"/>
                  <a:pt x="1440432" y="922521"/>
                </a:cubicBezTo>
                <a:close/>
                <a:moveTo>
                  <a:pt x="1397435" y="914145"/>
                </a:moveTo>
                <a:cubicBezTo>
                  <a:pt x="1398357" y="914663"/>
                  <a:pt x="1399260" y="915182"/>
                  <a:pt x="1400182" y="915720"/>
                </a:cubicBezTo>
                <a:cubicBezTo>
                  <a:pt x="1400778" y="916219"/>
                  <a:pt x="1401373" y="916757"/>
                  <a:pt x="1401969" y="917276"/>
                </a:cubicBezTo>
                <a:cubicBezTo>
                  <a:pt x="1400797" y="916488"/>
                  <a:pt x="1399625" y="915701"/>
                  <a:pt x="1398453" y="914932"/>
                </a:cubicBezTo>
                <a:cubicBezTo>
                  <a:pt x="1398107" y="914663"/>
                  <a:pt x="1397781" y="914414"/>
                  <a:pt x="1397435" y="914145"/>
                </a:cubicBezTo>
                <a:close/>
                <a:moveTo>
                  <a:pt x="1468366" y="911455"/>
                </a:moveTo>
                <a:cubicBezTo>
                  <a:pt x="1476032" y="914068"/>
                  <a:pt x="1483717" y="916623"/>
                  <a:pt x="1491440" y="919140"/>
                </a:cubicBezTo>
                <a:cubicBezTo>
                  <a:pt x="1499240" y="929053"/>
                  <a:pt x="1507117" y="938909"/>
                  <a:pt x="1515013" y="948726"/>
                </a:cubicBezTo>
                <a:cubicBezTo>
                  <a:pt x="1507424" y="945806"/>
                  <a:pt x="1499855" y="942809"/>
                  <a:pt x="1492304" y="939754"/>
                </a:cubicBezTo>
                <a:cubicBezTo>
                  <a:pt x="1484331" y="930456"/>
                  <a:pt x="1476358" y="921022"/>
                  <a:pt x="1468366" y="911455"/>
                </a:cubicBezTo>
                <a:close/>
                <a:moveTo>
                  <a:pt x="1412363" y="909726"/>
                </a:moveTo>
                <a:cubicBezTo>
                  <a:pt x="1418338" y="912512"/>
                  <a:pt x="1424313" y="915259"/>
                  <a:pt x="1430288" y="917968"/>
                </a:cubicBezTo>
                <a:cubicBezTo>
                  <a:pt x="1436609" y="924500"/>
                  <a:pt x="1442929" y="930974"/>
                  <a:pt x="1449231" y="937353"/>
                </a:cubicBezTo>
                <a:cubicBezTo>
                  <a:pt x="1443409" y="934298"/>
                  <a:pt x="1437608" y="931243"/>
                  <a:pt x="1431825" y="928112"/>
                </a:cubicBezTo>
                <a:cubicBezTo>
                  <a:pt x="1425350" y="922060"/>
                  <a:pt x="1418857" y="915931"/>
                  <a:pt x="1412363" y="909726"/>
                </a:cubicBezTo>
                <a:close/>
                <a:moveTo>
                  <a:pt x="1438875" y="901119"/>
                </a:moveTo>
                <a:cubicBezTo>
                  <a:pt x="1446272" y="903789"/>
                  <a:pt x="1453707" y="906421"/>
                  <a:pt x="1461161" y="908996"/>
                </a:cubicBezTo>
                <a:cubicBezTo>
                  <a:pt x="1468904" y="918294"/>
                  <a:pt x="1476608" y="927478"/>
                  <a:pt x="1484312" y="936527"/>
                </a:cubicBezTo>
                <a:cubicBezTo>
                  <a:pt x="1476954" y="933510"/>
                  <a:pt x="1469634" y="930456"/>
                  <a:pt x="1462333" y="927324"/>
                </a:cubicBezTo>
                <a:cubicBezTo>
                  <a:pt x="1454533" y="918717"/>
                  <a:pt x="1446695" y="909975"/>
                  <a:pt x="1438875" y="901119"/>
                </a:cubicBezTo>
                <a:close/>
                <a:moveTo>
                  <a:pt x="1384774" y="896565"/>
                </a:moveTo>
                <a:cubicBezTo>
                  <a:pt x="1389942" y="899101"/>
                  <a:pt x="1395091" y="901618"/>
                  <a:pt x="1400278" y="904077"/>
                </a:cubicBezTo>
                <a:cubicBezTo>
                  <a:pt x="1405754" y="909380"/>
                  <a:pt x="1411229" y="914606"/>
                  <a:pt x="1416685" y="919793"/>
                </a:cubicBezTo>
                <a:cubicBezTo>
                  <a:pt x="1411671" y="917007"/>
                  <a:pt x="1406657" y="914164"/>
                  <a:pt x="1401642" y="911320"/>
                </a:cubicBezTo>
                <a:cubicBezTo>
                  <a:pt x="1396032" y="906460"/>
                  <a:pt x="1390403" y="901541"/>
                  <a:pt x="1384774" y="896565"/>
                </a:cubicBezTo>
                <a:close/>
                <a:moveTo>
                  <a:pt x="1409519" y="890225"/>
                </a:moveTo>
                <a:cubicBezTo>
                  <a:pt x="1416647" y="892934"/>
                  <a:pt x="1423775" y="895605"/>
                  <a:pt x="1430941" y="898237"/>
                </a:cubicBezTo>
                <a:cubicBezTo>
                  <a:pt x="1438453" y="906767"/>
                  <a:pt x="1445926" y="915182"/>
                  <a:pt x="1453400" y="923462"/>
                </a:cubicBezTo>
                <a:cubicBezTo>
                  <a:pt x="1446349" y="920408"/>
                  <a:pt x="1439317" y="917295"/>
                  <a:pt x="1432305" y="914125"/>
                </a:cubicBezTo>
                <a:cubicBezTo>
                  <a:pt x="1424716" y="906268"/>
                  <a:pt x="1417127" y="898295"/>
                  <a:pt x="1409519" y="890225"/>
                </a:cubicBezTo>
                <a:close/>
                <a:moveTo>
                  <a:pt x="1358838" y="883636"/>
                </a:moveTo>
                <a:cubicBezTo>
                  <a:pt x="1362642" y="885576"/>
                  <a:pt x="1366465" y="887478"/>
                  <a:pt x="1370269" y="889380"/>
                </a:cubicBezTo>
                <a:cubicBezTo>
                  <a:pt x="1374342" y="893030"/>
                  <a:pt x="1378415" y="896662"/>
                  <a:pt x="1382488" y="900254"/>
                </a:cubicBezTo>
                <a:cubicBezTo>
                  <a:pt x="1378741" y="898064"/>
                  <a:pt x="1375014" y="895874"/>
                  <a:pt x="1371287" y="893645"/>
                </a:cubicBezTo>
                <a:cubicBezTo>
                  <a:pt x="1367137" y="890341"/>
                  <a:pt x="1362988" y="886998"/>
                  <a:pt x="1358838" y="883636"/>
                </a:cubicBezTo>
                <a:close/>
                <a:moveTo>
                  <a:pt x="1380663" y="878890"/>
                </a:moveTo>
                <a:cubicBezTo>
                  <a:pt x="1387310" y="881561"/>
                  <a:pt x="1393996" y="884193"/>
                  <a:pt x="1400682" y="886806"/>
                </a:cubicBezTo>
                <a:cubicBezTo>
                  <a:pt x="1407848" y="894471"/>
                  <a:pt x="1414995" y="902022"/>
                  <a:pt x="1422142" y="909476"/>
                </a:cubicBezTo>
                <a:cubicBezTo>
                  <a:pt x="1415609" y="906479"/>
                  <a:pt x="1409077" y="903424"/>
                  <a:pt x="1402564" y="900312"/>
                </a:cubicBezTo>
                <a:cubicBezTo>
                  <a:pt x="1395264" y="893261"/>
                  <a:pt x="1387963" y="886114"/>
                  <a:pt x="1380663" y="878890"/>
                </a:cubicBezTo>
                <a:close/>
                <a:moveTo>
                  <a:pt x="1438683" y="875394"/>
                </a:moveTo>
                <a:cubicBezTo>
                  <a:pt x="1446599" y="877642"/>
                  <a:pt x="1454572" y="879851"/>
                  <a:pt x="1462564" y="882003"/>
                </a:cubicBezTo>
                <a:cubicBezTo>
                  <a:pt x="1470402" y="892204"/>
                  <a:pt x="1478279" y="902348"/>
                  <a:pt x="1486214" y="912473"/>
                </a:cubicBezTo>
                <a:cubicBezTo>
                  <a:pt x="1478318" y="909860"/>
                  <a:pt x="1470422" y="907209"/>
                  <a:pt x="1462583" y="904500"/>
                </a:cubicBezTo>
                <a:cubicBezTo>
                  <a:pt x="1454629" y="894913"/>
                  <a:pt x="1446656" y="885211"/>
                  <a:pt x="1438683" y="875394"/>
                </a:cubicBezTo>
                <a:close/>
                <a:moveTo>
                  <a:pt x="1338281" y="872954"/>
                </a:moveTo>
                <a:cubicBezTo>
                  <a:pt x="1339030" y="873357"/>
                  <a:pt x="1339779" y="873722"/>
                  <a:pt x="1340529" y="874106"/>
                </a:cubicBezTo>
                <a:cubicBezTo>
                  <a:pt x="1341720" y="875105"/>
                  <a:pt x="1342911" y="876085"/>
                  <a:pt x="1344102" y="877065"/>
                </a:cubicBezTo>
                <a:cubicBezTo>
                  <a:pt x="1343699" y="876815"/>
                  <a:pt x="1343295" y="876566"/>
                  <a:pt x="1342911" y="876316"/>
                </a:cubicBezTo>
                <a:cubicBezTo>
                  <a:pt x="1341355" y="875202"/>
                  <a:pt x="1339818" y="874068"/>
                  <a:pt x="1338281" y="872954"/>
                </a:cubicBezTo>
                <a:close/>
                <a:moveTo>
                  <a:pt x="1352152" y="867113"/>
                </a:moveTo>
                <a:cubicBezTo>
                  <a:pt x="1358262" y="869707"/>
                  <a:pt x="1364390" y="872281"/>
                  <a:pt x="1370538" y="874798"/>
                </a:cubicBezTo>
                <a:cubicBezTo>
                  <a:pt x="1377185" y="881465"/>
                  <a:pt x="1383832" y="888035"/>
                  <a:pt x="1390461" y="894529"/>
                </a:cubicBezTo>
                <a:cubicBezTo>
                  <a:pt x="1384486" y="891609"/>
                  <a:pt x="1378511" y="888669"/>
                  <a:pt x="1372536" y="885672"/>
                </a:cubicBezTo>
                <a:cubicBezTo>
                  <a:pt x="1365735" y="879563"/>
                  <a:pt x="1358934" y="873376"/>
                  <a:pt x="1352152" y="867113"/>
                </a:cubicBezTo>
                <a:close/>
                <a:moveTo>
                  <a:pt x="1408847" y="866671"/>
                </a:moveTo>
                <a:cubicBezTo>
                  <a:pt x="1416570" y="868996"/>
                  <a:pt x="1424313" y="871282"/>
                  <a:pt x="1432113" y="873530"/>
                </a:cubicBezTo>
                <a:cubicBezTo>
                  <a:pt x="1439875" y="883155"/>
                  <a:pt x="1447636" y="892627"/>
                  <a:pt x="1455360" y="901983"/>
                </a:cubicBezTo>
                <a:cubicBezTo>
                  <a:pt x="1447656" y="899274"/>
                  <a:pt x="1439990" y="896527"/>
                  <a:pt x="1432343" y="893722"/>
                </a:cubicBezTo>
                <a:cubicBezTo>
                  <a:pt x="1424524" y="884827"/>
                  <a:pt x="1416705" y="875816"/>
                  <a:pt x="1408847" y="866671"/>
                </a:cubicBezTo>
                <a:close/>
                <a:moveTo>
                  <a:pt x="1379183" y="857450"/>
                </a:moveTo>
                <a:cubicBezTo>
                  <a:pt x="1386657" y="859832"/>
                  <a:pt x="1394150" y="862176"/>
                  <a:pt x="1401681" y="864481"/>
                </a:cubicBezTo>
                <a:cubicBezTo>
                  <a:pt x="1409270" y="873357"/>
                  <a:pt x="1416839" y="882118"/>
                  <a:pt x="1424389" y="890763"/>
                </a:cubicBezTo>
                <a:cubicBezTo>
                  <a:pt x="1416935" y="887997"/>
                  <a:pt x="1409500" y="885153"/>
                  <a:pt x="1402103" y="882291"/>
                </a:cubicBezTo>
                <a:cubicBezTo>
                  <a:pt x="1394476" y="874106"/>
                  <a:pt x="1386849" y="865826"/>
                  <a:pt x="1379183" y="857450"/>
                </a:cubicBezTo>
                <a:close/>
                <a:moveTo>
                  <a:pt x="2787200" y="857353"/>
                </a:moveTo>
                <a:cubicBezTo>
                  <a:pt x="2746297" y="870937"/>
                  <a:pt x="2706721" y="882233"/>
                  <a:pt x="2668277" y="891340"/>
                </a:cubicBezTo>
                <a:cubicBezTo>
                  <a:pt x="2642821" y="897353"/>
                  <a:pt x="2617845" y="902560"/>
                  <a:pt x="2593427" y="906959"/>
                </a:cubicBezTo>
                <a:cubicBezTo>
                  <a:pt x="2500229" y="917487"/>
                  <a:pt x="2406647" y="922521"/>
                  <a:pt x="2312834" y="919850"/>
                </a:cubicBezTo>
                <a:cubicBezTo>
                  <a:pt x="2200290" y="916661"/>
                  <a:pt x="2099522" y="896508"/>
                  <a:pt x="2011204" y="859755"/>
                </a:cubicBezTo>
                <a:cubicBezTo>
                  <a:pt x="2035853" y="862445"/>
                  <a:pt x="2059926" y="865595"/>
                  <a:pt x="2083326" y="869476"/>
                </a:cubicBezTo>
                <a:cubicBezTo>
                  <a:pt x="2092567" y="871013"/>
                  <a:pt x="2101674" y="872512"/>
                  <a:pt x="2110684" y="873991"/>
                </a:cubicBezTo>
                <a:cubicBezTo>
                  <a:pt x="2194488" y="898237"/>
                  <a:pt x="2288300" y="909053"/>
                  <a:pt x="2390931" y="906191"/>
                </a:cubicBezTo>
                <a:cubicBezTo>
                  <a:pt x="2401075" y="905883"/>
                  <a:pt x="2411200" y="905480"/>
                  <a:pt x="2421305" y="905019"/>
                </a:cubicBezTo>
                <a:cubicBezTo>
                  <a:pt x="2429298" y="904980"/>
                  <a:pt x="2437328" y="904846"/>
                  <a:pt x="2445436" y="904615"/>
                </a:cubicBezTo>
                <a:cubicBezTo>
                  <a:pt x="2489297" y="903251"/>
                  <a:pt x="2536001" y="898640"/>
                  <a:pt x="2584358" y="890975"/>
                </a:cubicBezTo>
                <a:cubicBezTo>
                  <a:pt x="2653560" y="882368"/>
                  <a:pt x="2721379" y="870744"/>
                  <a:pt x="2787200" y="857353"/>
                </a:cubicBezTo>
                <a:close/>
                <a:moveTo>
                  <a:pt x="1324448" y="855087"/>
                </a:moveTo>
                <a:cubicBezTo>
                  <a:pt x="1329731" y="857450"/>
                  <a:pt x="1335072" y="859774"/>
                  <a:pt x="1340413" y="862080"/>
                </a:cubicBezTo>
                <a:cubicBezTo>
                  <a:pt x="1346235" y="867497"/>
                  <a:pt x="1352075" y="872896"/>
                  <a:pt x="1357915" y="878199"/>
                </a:cubicBezTo>
                <a:cubicBezTo>
                  <a:pt x="1352709" y="875528"/>
                  <a:pt x="1347522" y="872838"/>
                  <a:pt x="1342354" y="870110"/>
                </a:cubicBezTo>
                <a:cubicBezTo>
                  <a:pt x="1336379" y="865154"/>
                  <a:pt x="1330404" y="860159"/>
                  <a:pt x="1324448" y="855087"/>
                </a:cubicBezTo>
                <a:close/>
                <a:moveTo>
                  <a:pt x="2949351" y="849765"/>
                </a:moveTo>
                <a:cubicBezTo>
                  <a:pt x="2903106" y="871032"/>
                  <a:pt x="2858554" y="889553"/>
                  <a:pt x="2815403" y="905441"/>
                </a:cubicBezTo>
                <a:cubicBezTo>
                  <a:pt x="2758535" y="926383"/>
                  <a:pt x="2706317" y="942963"/>
                  <a:pt x="2655732" y="956123"/>
                </a:cubicBezTo>
                <a:cubicBezTo>
                  <a:pt x="2521515" y="990685"/>
                  <a:pt x="2397348" y="1005882"/>
                  <a:pt x="2253104" y="1005421"/>
                </a:cubicBezTo>
                <a:cubicBezTo>
                  <a:pt x="2232950" y="1005364"/>
                  <a:pt x="2212854" y="1005383"/>
                  <a:pt x="2191567" y="1005421"/>
                </a:cubicBezTo>
                <a:cubicBezTo>
                  <a:pt x="2075296" y="1005652"/>
                  <a:pt x="1943481" y="1005882"/>
                  <a:pt x="1809727" y="987285"/>
                </a:cubicBezTo>
                <a:cubicBezTo>
                  <a:pt x="1700736" y="972223"/>
                  <a:pt x="1594532" y="947766"/>
                  <a:pt x="1493034" y="914702"/>
                </a:cubicBezTo>
                <a:cubicBezTo>
                  <a:pt x="1484927" y="904404"/>
                  <a:pt x="1476858" y="894049"/>
                  <a:pt x="1468865" y="883693"/>
                </a:cubicBezTo>
                <a:cubicBezTo>
                  <a:pt x="1562640" y="908688"/>
                  <a:pt x="1661467" y="927612"/>
                  <a:pt x="1763829" y="939965"/>
                </a:cubicBezTo>
                <a:cubicBezTo>
                  <a:pt x="1868247" y="952626"/>
                  <a:pt x="1968303" y="955546"/>
                  <a:pt x="2065075" y="958371"/>
                </a:cubicBezTo>
                <a:cubicBezTo>
                  <a:pt x="2111011" y="959716"/>
                  <a:pt x="2154392" y="960984"/>
                  <a:pt x="2196504" y="963251"/>
                </a:cubicBezTo>
                <a:cubicBezTo>
                  <a:pt x="2343842" y="971204"/>
                  <a:pt x="2464091" y="964653"/>
                  <a:pt x="2586453" y="942002"/>
                </a:cubicBezTo>
                <a:cubicBezTo>
                  <a:pt x="2635636" y="932761"/>
                  <a:pt x="2688392" y="919639"/>
                  <a:pt x="2743224" y="902982"/>
                </a:cubicBezTo>
                <a:cubicBezTo>
                  <a:pt x="2768429" y="895336"/>
                  <a:pt x="2794116" y="886767"/>
                  <a:pt x="2820322" y="877257"/>
                </a:cubicBezTo>
                <a:cubicBezTo>
                  <a:pt x="2863452" y="868842"/>
                  <a:pt x="2906469" y="859601"/>
                  <a:pt x="2949351" y="849765"/>
                </a:cubicBezTo>
                <a:close/>
                <a:moveTo>
                  <a:pt x="1349808" y="847786"/>
                </a:moveTo>
                <a:cubicBezTo>
                  <a:pt x="1356955" y="850207"/>
                  <a:pt x="1364121" y="852589"/>
                  <a:pt x="1371345" y="854933"/>
                </a:cubicBezTo>
                <a:cubicBezTo>
                  <a:pt x="1378684" y="863021"/>
                  <a:pt x="1386004" y="871013"/>
                  <a:pt x="1393324" y="878890"/>
                </a:cubicBezTo>
                <a:cubicBezTo>
                  <a:pt x="1386215" y="876085"/>
                  <a:pt x="1379126" y="873223"/>
                  <a:pt x="1372056" y="870322"/>
                </a:cubicBezTo>
                <a:cubicBezTo>
                  <a:pt x="1364640" y="862906"/>
                  <a:pt x="1357224" y="855394"/>
                  <a:pt x="1349808" y="847786"/>
                </a:cubicBezTo>
                <a:close/>
                <a:moveTo>
                  <a:pt x="1439510" y="845173"/>
                </a:moveTo>
                <a:cubicBezTo>
                  <a:pt x="1526636" y="863559"/>
                  <a:pt x="1619738" y="877872"/>
                  <a:pt x="1718585" y="887958"/>
                </a:cubicBezTo>
                <a:cubicBezTo>
                  <a:pt x="1795529" y="895874"/>
                  <a:pt x="1870437" y="899543"/>
                  <a:pt x="1942905" y="903078"/>
                </a:cubicBezTo>
                <a:cubicBezTo>
                  <a:pt x="2012434" y="906479"/>
                  <a:pt x="2078120" y="909687"/>
                  <a:pt x="2139925" y="916373"/>
                </a:cubicBezTo>
                <a:cubicBezTo>
                  <a:pt x="2296619" y="933299"/>
                  <a:pt x="2405551" y="935297"/>
                  <a:pt x="2515944" y="923328"/>
                </a:cubicBezTo>
                <a:cubicBezTo>
                  <a:pt x="2536866" y="920984"/>
                  <a:pt x="2558460" y="917891"/>
                  <a:pt x="2580535" y="914164"/>
                </a:cubicBezTo>
                <a:cubicBezTo>
                  <a:pt x="2650179" y="906690"/>
                  <a:pt x="2719612" y="896104"/>
                  <a:pt x="2788756" y="883271"/>
                </a:cubicBezTo>
                <a:cubicBezTo>
                  <a:pt x="2772926" y="888650"/>
                  <a:pt x="2757287" y="893703"/>
                  <a:pt x="2741821" y="898390"/>
                </a:cubicBezTo>
                <a:cubicBezTo>
                  <a:pt x="2687163" y="914990"/>
                  <a:pt x="2634579" y="928073"/>
                  <a:pt x="2585569" y="937295"/>
                </a:cubicBezTo>
                <a:cubicBezTo>
                  <a:pt x="2463610" y="959850"/>
                  <a:pt x="2343689" y="966382"/>
                  <a:pt x="2196754" y="958467"/>
                </a:cubicBezTo>
                <a:cubicBezTo>
                  <a:pt x="2154603" y="956181"/>
                  <a:pt x="2111184" y="954913"/>
                  <a:pt x="2065209" y="953587"/>
                </a:cubicBezTo>
                <a:cubicBezTo>
                  <a:pt x="1968553" y="950743"/>
                  <a:pt x="1868612" y="947842"/>
                  <a:pt x="1764405" y="935201"/>
                </a:cubicBezTo>
                <a:cubicBezTo>
                  <a:pt x="1660064" y="922617"/>
                  <a:pt x="1559412" y="903174"/>
                  <a:pt x="1464043" y="877430"/>
                </a:cubicBezTo>
                <a:cubicBezTo>
                  <a:pt x="1455801" y="866710"/>
                  <a:pt x="1447636" y="855951"/>
                  <a:pt x="1439510" y="845173"/>
                </a:cubicBezTo>
                <a:close/>
                <a:moveTo>
                  <a:pt x="1298781" y="843367"/>
                </a:moveTo>
                <a:cubicBezTo>
                  <a:pt x="1302623" y="845173"/>
                  <a:pt x="1306485" y="846941"/>
                  <a:pt x="1310365" y="848708"/>
                </a:cubicBezTo>
                <a:cubicBezTo>
                  <a:pt x="1314842" y="852570"/>
                  <a:pt x="1319338" y="856393"/>
                  <a:pt x="1323833" y="860178"/>
                </a:cubicBezTo>
                <a:cubicBezTo>
                  <a:pt x="1320221" y="858218"/>
                  <a:pt x="1316648" y="856239"/>
                  <a:pt x="1313055" y="854241"/>
                </a:cubicBezTo>
                <a:cubicBezTo>
                  <a:pt x="1308291" y="850648"/>
                  <a:pt x="1303526" y="847037"/>
                  <a:pt x="1298781" y="843367"/>
                </a:cubicBezTo>
                <a:close/>
                <a:moveTo>
                  <a:pt x="1409193" y="838564"/>
                </a:moveTo>
                <a:cubicBezTo>
                  <a:pt x="1417300" y="840389"/>
                  <a:pt x="1425465" y="842176"/>
                  <a:pt x="1433688" y="843924"/>
                </a:cubicBezTo>
                <a:cubicBezTo>
                  <a:pt x="1441661" y="854568"/>
                  <a:pt x="1449692" y="865173"/>
                  <a:pt x="1457780" y="875759"/>
                </a:cubicBezTo>
                <a:cubicBezTo>
                  <a:pt x="1449615" y="873530"/>
                  <a:pt x="1441507" y="871244"/>
                  <a:pt x="1433419" y="868919"/>
                </a:cubicBezTo>
                <a:cubicBezTo>
                  <a:pt x="1428770" y="863156"/>
                  <a:pt x="1424140" y="857373"/>
                  <a:pt x="1419471" y="851551"/>
                </a:cubicBezTo>
                <a:cubicBezTo>
                  <a:pt x="1416032" y="847229"/>
                  <a:pt x="1412613" y="842887"/>
                  <a:pt x="1409193" y="838564"/>
                </a:cubicBezTo>
                <a:close/>
                <a:moveTo>
                  <a:pt x="1320759" y="837661"/>
                </a:moveTo>
                <a:cubicBezTo>
                  <a:pt x="1327484" y="840063"/>
                  <a:pt x="1334246" y="842445"/>
                  <a:pt x="1341048" y="844789"/>
                </a:cubicBezTo>
                <a:cubicBezTo>
                  <a:pt x="1348002" y="851974"/>
                  <a:pt x="1354938" y="859063"/>
                  <a:pt x="1361873" y="866076"/>
                </a:cubicBezTo>
                <a:cubicBezTo>
                  <a:pt x="1355168" y="863271"/>
                  <a:pt x="1348482" y="860427"/>
                  <a:pt x="1341816" y="857546"/>
                </a:cubicBezTo>
                <a:cubicBezTo>
                  <a:pt x="1334804" y="850994"/>
                  <a:pt x="1327772" y="844366"/>
                  <a:pt x="1320759" y="837661"/>
                </a:cubicBezTo>
                <a:close/>
                <a:moveTo>
                  <a:pt x="2078619" y="834568"/>
                </a:moveTo>
                <a:cubicBezTo>
                  <a:pt x="2079176" y="834683"/>
                  <a:pt x="2079753" y="834818"/>
                  <a:pt x="2080310" y="834952"/>
                </a:cubicBezTo>
                <a:cubicBezTo>
                  <a:pt x="2181423" y="858468"/>
                  <a:pt x="2269203" y="878813"/>
                  <a:pt x="2365782" y="885288"/>
                </a:cubicBezTo>
                <a:cubicBezTo>
                  <a:pt x="2259405" y="884635"/>
                  <a:pt x="2163729" y="867920"/>
                  <a:pt x="2080425" y="835298"/>
                </a:cubicBezTo>
                <a:cubicBezTo>
                  <a:pt x="2079810" y="835067"/>
                  <a:pt x="2079215" y="834798"/>
                  <a:pt x="2078619" y="834568"/>
                </a:cubicBezTo>
                <a:close/>
                <a:moveTo>
                  <a:pt x="1276956" y="833012"/>
                </a:moveTo>
                <a:cubicBezTo>
                  <a:pt x="1278070" y="833550"/>
                  <a:pt x="1279184" y="834107"/>
                  <a:pt x="1280318" y="834645"/>
                </a:cubicBezTo>
                <a:cubicBezTo>
                  <a:pt x="1281951" y="835932"/>
                  <a:pt x="1283603" y="837238"/>
                  <a:pt x="1285256" y="838526"/>
                </a:cubicBezTo>
                <a:cubicBezTo>
                  <a:pt x="1284602" y="838141"/>
                  <a:pt x="1283930" y="837738"/>
                  <a:pt x="1283277" y="837354"/>
                </a:cubicBezTo>
                <a:cubicBezTo>
                  <a:pt x="1281163" y="835913"/>
                  <a:pt x="1279069" y="834453"/>
                  <a:pt x="1276956" y="833012"/>
                </a:cubicBezTo>
                <a:close/>
                <a:moveTo>
                  <a:pt x="1379126" y="831532"/>
                </a:moveTo>
                <a:cubicBezTo>
                  <a:pt x="1387060" y="833434"/>
                  <a:pt x="1395033" y="835317"/>
                  <a:pt x="1403064" y="837161"/>
                </a:cubicBezTo>
                <a:cubicBezTo>
                  <a:pt x="1407502" y="842772"/>
                  <a:pt x="1411940" y="848401"/>
                  <a:pt x="1416397" y="853991"/>
                </a:cubicBezTo>
                <a:cubicBezTo>
                  <a:pt x="1419874" y="858352"/>
                  <a:pt x="1423352" y="862675"/>
                  <a:pt x="1426810" y="866979"/>
                </a:cubicBezTo>
                <a:cubicBezTo>
                  <a:pt x="1418837" y="864654"/>
                  <a:pt x="1410922" y="862291"/>
                  <a:pt x="1403045" y="859870"/>
                </a:cubicBezTo>
                <a:cubicBezTo>
                  <a:pt x="1396935" y="852704"/>
                  <a:pt x="1390807" y="845500"/>
                  <a:pt x="1384678" y="838180"/>
                </a:cubicBezTo>
                <a:cubicBezTo>
                  <a:pt x="1382815" y="835970"/>
                  <a:pt x="1380989" y="833742"/>
                  <a:pt x="1379126" y="831532"/>
                </a:cubicBezTo>
                <a:close/>
                <a:moveTo>
                  <a:pt x="1292114" y="827094"/>
                </a:moveTo>
                <a:cubicBezTo>
                  <a:pt x="1298301" y="829438"/>
                  <a:pt x="1304525" y="831763"/>
                  <a:pt x="1310789" y="834049"/>
                </a:cubicBezTo>
                <a:cubicBezTo>
                  <a:pt x="1317224" y="840255"/>
                  <a:pt x="1323661" y="846383"/>
                  <a:pt x="1330116" y="852454"/>
                </a:cubicBezTo>
                <a:cubicBezTo>
                  <a:pt x="1323910" y="849707"/>
                  <a:pt x="1317743" y="846902"/>
                  <a:pt x="1311576" y="844097"/>
                </a:cubicBezTo>
                <a:cubicBezTo>
                  <a:pt x="1305082" y="838487"/>
                  <a:pt x="1298608" y="832820"/>
                  <a:pt x="1292114" y="827094"/>
                </a:cubicBezTo>
                <a:close/>
                <a:moveTo>
                  <a:pt x="1349213" y="824078"/>
                </a:moveTo>
                <a:cubicBezTo>
                  <a:pt x="1356936" y="826057"/>
                  <a:pt x="1364736" y="828017"/>
                  <a:pt x="1372555" y="829918"/>
                </a:cubicBezTo>
                <a:cubicBezTo>
                  <a:pt x="1375572" y="833530"/>
                  <a:pt x="1378568" y="837161"/>
                  <a:pt x="1381604" y="840773"/>
                </a:cubicBezTo>
                <a:cubicBezTo>
                  <a:pt x="1386369" y="846460"/>
                  <a:pt x="1391133" y="852089"/>
                  <a:pt x="1395879" y="857680"/>
                </a:cubicBezTo>
                <a:cubicBezTo>
                  <a:pt x="1388117" y="855259"/>
                  <a:pt x="1380394" y="852819"/>
                  <a:pt x="1372709" y="850322"/>
                </a:cubicBezTo>
                <a:cubicBezTo>
                  <a:pt x="1365120" y="841926"/>
                  <a:pt x="1357493" y="833434"/>
                  <a:pt x="1349866" y="824827"/>
                </a:cubicBezTo>
                <a:cubicBezTo>
                  <a:pt x="1349655" y="824578"/>
                  <a:pt x="1349443" y="824328"/>
                  <a:pt x="1349213" y="824078"/>
                </a:cubicBezTo>
                <a:close/>
                <a:moveTo>
                  <a:pt x="2738670" y="822925"/>
                </a:moveTo>
                <a:cubicBezTo>
                  <a:pt x="2714002" y="829861"/>
                  <a:pt x="2689852" y="836047"/>
                  <a:pt x="2666222" y="841465"/>
                </a:cubicBezTo>
                <a:cubicBezTo>
                  <a:pt x="2626452" y="849323"/>
                  <a:pt x="2586549" y="856201"/>
                  <a:pt x="2546683" y="861868"/>
                </a:cubicBezTo>
                <a:cubicBezTo>
                  <a:pt x="2529777" y="864212"/>
                  <a:pt x="2513101" y="866172"/>
                  <a:pt x="2496655" y="867824"/>
                </a:cubicBezTo>
                <a:cubicBezTo>
                  <a:pt x="2481862" y="868919"/>
                  <a:pt x="2467280" y="869668"/>
                  <a:pt x="2452871" y="870053"/>
                </a:cubicBezTo>
                <a:cubicBezTo>
                  <a:pt x="2474119" y="868881"/>
                  <a:pt x="2495791" y="867036"/>
                  <a:pt x="2517865" y="864558"/>
                </a:cubicBezTo>
                <a:cubicBezTo>
                  <a:pt x="2568816" y="859352"/>
                  <a:pt x="2622206" y="850149"/>
                  <a:pt x="2678479" y="836892"/>
                </a:cubicBezTo>
                <a:cubicBezTo>
                  <a:pt x="2698556" y="832493"/>
                  <a:pt x="2718613" y="827844"/>
                  <a:pt x="2738670" y="822925"/>
                </a:cubicBezTo>
                <a:close/>
                <a:moveTo>
                  <a:pt x="2781263" y="821734"/>
                </a:moveTo>
                <a:cubicBezTo>
                  <a:pt x="2729506" y="838065"/>
                  <a:pt x="2680073" y="850956"/>
                  <a:pt x="2632542" y="860523"/>
                </a:cubicBezTo>
                <a:cubicBezTo>
                  <a:pt x="2580151" y="869092"/>
                  <a:pt x="2527337" y="875970"/>
                  <a:pt x="2474254" y="880677"/>
                </a:cubicBezTo>
                <a:cubicBezTo>
                  <a:pt x="2440018" y="882464"/>
                  <a:pt x="2406820" y="882540"/>
                  <a:pt x="2375177" y="880831"/>
                </a:cubicBezTo>
                <a:cubicBezTo>
                  <a:pt x="2363342" y="880158"/>
                  <a:pt x="2351642" y="879255"/>
                  <a:pt x="2340058" y="878160"/>
                </a:cubicBezTo>
                <a:cubicBezTo>
                  <a:pt x="2394389" y="880600"/>
                  <a:pt x="2451949" y="878448"/>
                  <a:pt x="2512525" y="871667"/>
                </a:cubicBezTo>
                <a:cubicBezTo>
                  <a:pt x="2558115" y="867536"/>
                  <a:pt x="2605511" y="860082"/>
                  <a:pt x="2655136" y="849227"/>
                </a:cubicBezTo>
                <a:cubicBezTo>
                  <a:pt x="2697364" y="841100"/>
                  <a:pt x="2739477" y="831859"/>
                  <a:pt x="2781263" y="821734"/>
                </a:cubicBezTo>
                <a:close/>
                <a:moveTo>
                  <a:pt x="2945661" y="821235"/>
                </a:moveTo>
                <a:cubicBezTo>
                  <a:pt x="2904048" y="839813"/>
                  <a:pt x="2863818" y="856201"/>
                  <a:pt x="2824779" y="870533"/>
                </a:cubicBezTo>
                <a:cubicBezTo>
                  <a:pt x="2769064" y="881503"/>
                  <a:pt x="2713137" y="891128"/>
                  <a:pt x="2657076" y="898909"/>
                </a:cubicBezTo>
                <a:cubicBezTo>
                  <a:pt x="2661188" y="897987"/>
                  <a:pt x="2665280" y="897065"/>
                  <a:pt x="2669410" y="896085"/>
                </a:cubicBezTo>
                <a:cubicBezTo>
                  <a:pt x="2719362" y="884270"/>
                  <a:pt x="2771216" y="868746"/>
                  <a:pt x="2825413" y="849323"/>
                </a:cubicBezTo>
                <a:cubicBezTo>
                  <a:pt x="2866411" y="840466"/>
                  <a:pt x="2906545" y="831014"/>
                  <a:pt x="2945661" y="821235"/>
                </a:cubicBezTo>
                <a:close/>
                <a:moveTo>
                  <a:pt x="3081298" y="817719"/>
                </a:moveTo>
                <a:cubicBezTo>
                  <a:pt x="3013825" y="854779"/>
                  <a:pt x="2950003" y="886229"/>
                  <a:pt x="2888985" y="912512"/>
                </a:cubicBezTo>
                <a:cubicBezTo>
                  <a:pt x="2830735" y="937622"/>
                  <a:pt x="2777402" y="958044"/>
                  <a:pt x="2725933" y="974970"/>
                </a:cubicBezTo>
                <a:cubicBezTo>
                  <a:pt x="2583283" y="1021521"/>
                  <a:pt x="2450950" y="1046132"/>
                  <a:pt x="2309452" y="1052395"/>
                </a:cubicBezTo>
                <a:cubicBezTo>
                  <a:pt x="2180674" y="1058081"/>
                  <a:pt x="2020426" y="1065190"/>
                  <a:pt x="1855048" y="1039388"/>
                </a:cubicBezTo>
                <a:cubicBezTo>
                  <a:pt x="1740160" y="1021559"/>
                  <a:pt x="1629133" y="992203"/>
                  <a:pt x="1522525" y="951627"/>
                </a:cubicBezTo>
                <a:cubicBezTo>
                  <a:pt x="1514398" y="941598"/>
                  <a:pt x="1506329" y="931512"/>
                  <a:pt x="1498318" y="921388"/>
                </a:cubicBezTo>
                <a:cubicBezTo>
                  <a:pt x="1598029" y="953414"/>
                  <a:pt x="1702235" y="977179"/>
                  <a:pt x="1809093" y="991973"/>
                </a:cubicBezTo>
                <a:cubicBezTo>
                  <a:pt x="1943155" y="1010608"/>
                  <a:pt x="2075142" y="1010359"/>
                  <a:pt x="2191586" y="1010147"/>
                </a:cubicBezTo>
                <a:cubicBezTo>
                  <a:pt x="2212854" y="1010109"/>
                  <a:pt x="2232950" y="1010070"/>
                  <a:pt x="2253084" y="1010128"/>
                </a:cubicBezTo>
                <a:cubicBezTo>
                  <a:pt x="2397751" y="1010608"/>
                  <a:pt x="2522285" y="995354"/>
                  <a:pt x="2656922" y="960695"/>
                </a:cubicBezTo>
                <a:cubicBezTo>
                  <a:pt x="2707643" y="947497"/>
                  <a:pt x="2760015" y="930859"/>
                  <a:pt x="2817017" y="909879"/>
                </a:cubicBezTo>
                <a:cubicBezTo>
                  <a:pt x="2866585" y="891628"/>
                  <a:pt x="2917957" y="869937"/>
                  <a:pt x="2971579" y="844597"/>
                </a:cubicBezTo>
                <a:cubicBezTo>
                  <a:pt x="3008254" y="836009"/>
                  <a:pt x="3044834" y="826998"/>
                  <a:pt x="3081298" y="817719"/>
                </a:cubicBezTo>
                <a:close/>
                <a:moveTo>
                  <a:pt x="1264545" y="816413"/>
                </a:moveTo>
                <a:cubicBezTo>
                  <a:pt x="1269905" y="818545"/>
                  <a:pt x="1275284" y="820678"/>
                  <a:pt x="1280683" y="822752"/>
                </a:cubicBezTo>
                <a:cubicBezTo>
                  <a:pt x="1286255" y="827729"/>
                  <a:pt x="1291845" y="832666"/>
                  <a:pt x="1297436" y="837546"/>
                </a:cubicBezTo>
                <a:cubicBezTo>
                  <a:pt x="1292191" y="835087"/>
                  <a:pt x="1286946" y="832608"/>
                  <a:pt x="1281720" y="830092"/>
                </a:cubicBezTo>
                <a:cubicBezTo>
                  <a:pt x="1275995" y="825577"/>
                  <a:pt x="1270270" y="821024"/>
                  <a:pt x="1264545" y="816413"/>
                </a:cubicBezTo>
                <a:close/>
                <a:moveTo>
                  <a:pt x="1319587" y="816220"/>
                </a:moveTo>
                <a:cubicBezTo>
                  <a:pt x="1327042" y="818276"/>
                  <a:pt x="1334573" y="820293"/>
                  <a:pt x="1342162" y="822253"/>
                </a:cubicBezTo>
                <a:cubicBezTo>
                  <a:pt x="1343699" y="824020"/>
                  <a:pt x="1345236" y="825788"/>
                  <a:pt x="1346792" y="827536"/>
                </a:cubicBezTo>
                <a:cubicBezTo>
                  <a:pt x="1352844" y="834357"/>
                  <a:pt x="1358857" y="841081"/>
                  <a:pt x="1364870" y="847747"/>
                </a:cubicBezTo>
                <a:cubicBezTo>
                  <a:pt x="1357359" y="845269"/>
                  <a:pt x="1349885" y="842752"/>
                  <a:pt x="1342450" y="840197"/>
                </a:cubicBezTo>
                <a:cubicBezTo>
                  <a:pt x="1334842" y="832301"/>
                  <a:pt x="1327214" y="824309"/>
                  <a:pt x="1319587" y="816220"/>
                </a:cubicBezTo>
                <a:close/>
                <a:moveTo>
                  <a:pt x="1977141" y="812839"/>
                </a:moveTo>
                <a:cubicBezTo>
                  <a:pt x="1994009" y="815682"/>
                  <a:pt x="2010551" y="818891"/>
                  <a:pt x="2026708" y="822580"/>
                </a:cubicBezTo>
                <a:cubicBezTo>
                  <a:pt x="2033682" y="824155"/>
                  <a:pt x="2040560" y="825750"/>
                  <a:pt x="2047400" y="827325"/>
                </a:cubicBezTo>
                <a:cubicBezTo>
                  <a:pt x="2057563" y="831955"/>
                  <a:pt x="2067879" y="836355"/>
                  <a:pt x="2078369" y="840504"/>
                </a:cubicBezTo>
                <a:cubicBezTo>
                  <a:pt x="2187552" y="883251"/>
                  <a:pt x="2317618" y="898928"/>
                  <a:pt x="2465070" y="887094"/>
                </a:cubicBezTo>
                <a:cubicBezTo>
                  <a:pt x="2466434" y="886979"/>
                  <a:pt x="2467818" y="886863"/>
                  <a:pt x="2469182" y="886748"/>
                </a:cubicBezTo>
                <a:cubicBezTo>
                  <a:pt x="2476502" y="886133"/>
                  <a:pt x="2483784" y="885461"/>
                  <a:pt x="2491084" y="884750"/>
                </a:cubicBezTo>
                <a:cubicBezTo>
                  <a:pt x="2501228" y="884058"/>
                  <a:pt x="2511429" y="883271"/>
                  <a:pt x="2521727" y="882271"/>
                </a:cubicBezTo>
                <a:cubicBezTo>
                  <a:pt x="2553120" y="879275"/>
                  <a:pt x="2585319" y="874664"/>
                  <a:pt x="2618441" y="868439"/>
                </a:cubicBezTo>
                <a:cubicBezTo>
                  <a:pt x="2675059" y="859524"/>
                  <a:pt x="2731216" y="848631"/>
                  <a:pt x="2786739" y="836239"/>
                </a:cubicBezTo>
                <a:cubicBezTo>
                  <a:pt x="2722320" y="857181"/>
                  <a:pt x="2661360" y="872646"/>
                  <a:pt x="2603071" y="882848"/>
                </a:cubicBezTo>
                <a:cubicBezTo>
                  <a:pt x="2537904" y="891513"/>
                  <a:pt x="2471487" y="897584"/>
                  <a:pt x="2404361" y="900043"/>
                </a:cubicBezTo>
                <a:cubicBezTo>
                  <a:pt x="2311124" y="899294"/>
                  <a:pt x="2223094" y="887228"/>
                  <a:pt x="2117812" y="870110"/>
                </a:cubicBezTo>
                <a:cubicBezTo>
                  <a:pt x="2078638" y="859102"/>
                  <a:pt x="2041636" y="845192"/>
                  <a:pt x="2006958" y="828362"/>
                </a:cubicBezTo>
                <a:cubicBezTo>
                  <a:pt x="1996852" y="823444"/>
                  <a:pt x="1986920" y="818257"/>
                  <a:pt x="1977141" y="812839"/>
                </a:cubicBezTo>
                <a:close/>
                <a:moveTo>
                  <a:pt x="1290097" y="807863"/>
                </a:moveTo>
                <a:cubicBezTo>
                  <a:pt x="1297263" y="809957"/>
                  <a:pt x="1304487" y="812013"/>
                  <a:pt x="1311749" y="814030"/>
                </a:cubicBezTo>
                <a:cubicBezTo>
                  <a:pt x="1311826" y="814126"/>
                  <a:pt x="1311922" y="814222"/>
                  <a:pt x="1311999" y="814318"/>
                </a:cubicBezTo>
                <a:cubicBezTo>
                  <a:pt x="1319242" y="822022"/>
                  <a:pt x="1326446" y="829611"/>
                  <a:pt x="1333651" y="837123"/>
                </a:cubicBezTo>
                <a:cubicBezTo>
                  <a:pt x="1326465" y="834606"/>
                  <a:pt x="1319299" y="832051"/>
                  <a:pt x="1312191" y="829438"/>
                </a:cubicBezTo>
                <a:cubicBezTo>
                  <a:pt x="1304813" y="822330"/>
                  <a:pt x="1297455" y="815144"/>
                  <a:pt x="1290097" y="807863"/>
                </a:cubicBezTo>
                <a:close/>
                <a:moveTo>
                  <a:pt x="1238532" y="805788"/>
                </a:moveTo>
                <a:cubicBezTo>
                  <a:pt x="1242489" y="807440"/>
                  <a:pt x="1246485" y="809073"/>
                  <a:pt x="1250462" y="810706"/>
                </a:cubicBezTo>
                <a:cubicBezTo>
                  <a:pt x="1254708" y="814165"/>
                  <a:pt x="1258935" y="817604"/>
                  <a:pt x="1263181" y="821024"/>
                </a:cubicBezTo>
                <a:cubicBezTo>
                  <a:pt x="1259281" y="819083"/>
                  <a:pt x="1255419" y="817104"/>
                  <a:pt x="1251557" y="815144"/>
                </a:cubicBezTo>
                <a:cubicBezTo>
                  <a:pt x="1247216" y="812032"/>
                  <a:pt x="1242854" y="808939"/>
                  <a:pt x="1238532" y="805788"/>
                </a:cubicBezTo>
                <a:close/>
                <a:moveTo>
                  <a:pt x="1409673" y="805058"/>
                </a:moveTo>
                <a:cubicBezTo>
                  <a:pt x="1490460" y="817796"/>
                  <a:pt x="1578163" y="828093"/>
                  <a:pt x="1673359" y="835951"/>
                </a:cubicBezTo>
                <a:cubicBezTo>
                  <a:pt x="1724790" y="840255"/>
                  <a:pt x="1775625" y="843175"/>
                  <a:pt x="1824789" y="845999"/>
                </a:cubicBezTo>
                <a:cubicBezTo>
                  <a:pt x="1882790" y="849342"/>
                  <a:pt x="1938755" y="852570"/>
                  <a:pt x="1992069" y="857776"/>
                </a:cubicBezTo>
                <a:cubicBezTo>
                  <a:pt x="2062904" y="889534"/>
                  <a:pt x="2142019" y="910283"/>
                  <a:pt x="2229012" y="919870"/>
                </a:cubicBezTo>
                <a:cubicBezTo>
                  <a:pt x="2201135" y="917660"/>
                  <a:pt x="2171759" y="914894"/>
                  <a:pt x="2140444" y="911512"/>
                </a:cubicBezTo>
                <a:cubicBezTo>
                  <a:pt x="2078504" y="904827"/>
                  <a:pt x="2012760" y="901599"/>
                  <a:pt x="1943135" y="898198"/>
                </a:cubicBezTo>
                <a:cubicBezTo>
                  <a:pt x="1870744" y="894644"/>
                  <a:pt x="1795894" y="890994"/>
                  <a:pt x="1719103" y="883098"/>
                </a:cubicBezTo>
                <a:cubicBezTo>
                  <a:pt x="1618336" y="872819"/>
                  <a:pt x="1523563" y="858160"/>
                  <a:pt x="1435052" y="839237"/>
                </a:cubicBezTo>
                <a:cubicBezTo>
                  <a:pt x="1426541" y="827863"/>
                  <a:pt x="1418069" y="816470"/>
                  <a:pt x="1409673" y="805058"/>
                </a:cubicBezTo>
                <a:close/>
                <a:moveTo>
                  <a:pt x="1903558" y="802734"/>
                </a:moveTo>
                <a:cubicBezTo>
                  <a:pt x="1923136" y="804885"/>
                  <a:pt x="1942348" y="807364"/>
                  <a:pt x="1961195" y="810265"/>
                </a:cubicBezTo>
                <a:cubicBezTo>
                  <a:pt x="1975258" y="818526"/>
                  <a:pt x="1989706" y="826268"/>
                  <a:pt x="2004480" y="833473"/>
                </a:cubicBezTo>
                <a:cubicBezTo>
                  <a:pt x="2027803" y="844808"/>
                  <a:pt x="2052183" y="854818"/>
                  <a:pt x="2077543" y="863521"/>
                </a:cubicBezTo>
                <a:cubicBezTo>
                  <a:pt x="2051107" y="859294"/>
                  <a:pt x="2023846" y="855951"/>
                  <a:pt x="1995873" y="853165"/>
                </a:cubicBezTo>
                <a:cubicBezTo>
                  <a:pt x="1963327" y="838660"/>
                  <a:pt x="1932550" y="821869"/>
                  <a:pt x="1903558" y="802734"/>
                </a:cubicBezTo>
                <a:close/>
                <a:moveTo>
                  <a:pt x="1379029" y="800044"/>
                </a:moveTo>
                <a:cubicBezTo>
                  <a:pt x="1387348" y="801465"/>
                  <a:pt x="1395744" y="802829"/>
                  <a:pt x="1404198" y="804194"/>
                </a:cubicBezTo>
                <a:cubicBezTo>
                  <a:pt x="1412478" y="815471"/>
                  <a:pt x="1420835" y="826749"/>
                  <a:pt x="1429231" y="837988"/>
                </a:cubicBezTo>
                <a:cubicBezTo>
                  <a:pt x="1420873" y="836182"/>
                  <a:pt x="1412574" y="834318"/>
                  <a:pt x="1404332" y="832435"/>
                </a:cubicBezTo>
                <a:cubicBezTo>
                  <a:pt x="1395840" y="821657"/>
                  <a:pt x="1387406" y="810860"/>
                  <a:pt x="1379029" y="800044"/>
                </a:cubicBezTo>
                <a:close/>
                <a:moveTo>
                  <a:pt x="2048168" y="799698"/>
                </a:moveTo>
                <a:cubicBezTo>
                  <a:pt x="2054662" y="801754"/>
                  <a:pt x="2061136" y="803809"/>
                  <a:pt x="2067534" y="805846"/>
                </a:cubicBezTo>
                <a:cubicBezTo>
                  <a:pt x="2085382" y="811513"/>
                  <a:pt x="2102999" y="817104"/>
                  <a:pt x="2120540" y="822522"/>
                </a:cubicBezTo>
                <a:cubicBezTo>
                  <a:pt x="2154027" y="835740"/>
                  <a:pt x="2189415" y="846480"/>
                  <a:pt x="2226168" y="854491"/>
                </a:cubicBezTo>
                <a:cubicBezTo>
                  <a:pt x="2250164" y="859716"/>
                  <a:pt x="2275025" y="863751"/>
                  <a:pt x="2300730" y="866595"/>
                </a:cubicBezTo>
                <a:cubicBezTo>
                  <a:pt x="2301941" y="866767"/>
                  <a:pt x="2303132" y="866979"/>
                  <a:pt x="2304342" y="867152"/>
                </a:cubicBezTo>
                <a:cubicBezTo>
                  <a:pt x="2323862" y="869976"/>
                  <a:pt x="2343996" y="872051"/>
                  <a:pt x="2364592" y="873453"/>
                </a:cubicBezTo>
                <a:cubicBezTo>
                  <a:pt x="2287877" y="871955"/>
                  <a:pt x="2217407" y="861561"/>
                  <a:pt x="2153873" y="842234"/>
                </a:cubicBezTo>
                <a:cubicBezTo>
                  <a:pt x="2116870" y="830994"/>
                  <a:pt x="2081443" y="816682"/>
                  <a:pt x="2048168" y="799698"/>
                </a:cubicBezTo>
                <a:close/>
                <a:moveTo>
                  <a:pt x="1261048" y="799141"/>
                </a:moveTo>
                <a:cubicBezTo>
                  <a:pt x="1267830" y="801235"/>
                  <a:pt x="1274631" y="803310"/>
                  <a:pt x="1281490" y="805346"/>
                </a:cubicBezTo>
                <a:cubicBezTo>
                  <a:pt x="1288425" y="812243"/>
                  <a:pt x="1295342" y="819064"/>
                  <a:pt x="1302277" y="825807"/>
                </a:cubicBezTo>
                <a:cubicBezTo>
                  <a:pt x="1295495" y="823290"/>
                  <a:pt x="1288733" y="820716"/>
                  <a:pt x="1282008" y="818122"/>
                </a:cubicBezTo>
                <a:cubicBezTo>
                  <a:pt x="1275035" y="811879"/>
                  <a:pt x="1268042" y="805538"/>
                  <a:pt x="1261048" y="799141"/>
                </a:cubicBezTo>
                <a:close/>
                <a:moveTo>
                  <a:pt x="2942511" y="797623"/>
                </a:moveTo>
                <a:cubicBezTo>
                  <a:pt x="2903779" y="814395"/>
                  <a:pt x="2866258" y="829362"/>
                  <a:pt x="2829812" y="842560"/>
                </a:cubicBezTo>
                <a:cubicBezTo>
                  <a:pt x="2782800" y="852800"/>
                  <a:pt x="2734655" y="862253"/>
                  <a:pt x="2685626" y="870437"/>
                </a:cubicBezTo>
                <a:cubicBezTo>
                  <a:pt x="2733367" y="858660"/>
                  <a:pt x="2782954" y="843598"/>
                  <a:pt x="2834769" y="825115"/>
                </a:cubicBezTo>
                <a:cubicBezTo>
                  <a:pt x="2870984" y="816451"/>
                  <a:pt x="2906910" y="807248"/>
                  <a:pt x="2942511" y="797623"/>
                </a:cubicBezTo>
                <a:close/>
                <a:moveTo>
                  <a:pt x="1216611" y="796413"/>
                </a:moveTo>
                <a:cubicBezTo>
                  <a:pt x="1217956" y="797008"/>
                  <a:pt x="1219262" y="797604"/>
                  <a:pt x="1220607" y="798180"/>
                </a:cubicBezTo>
                <a:cubicBezTo>
                  <a:pt x="1221990" y="799218"/>
                  <a:pt x="1223373" y="800236"/>
                  <a:pt x="1224757" y="801254"/>
                </a:cubicBezTo>
                <a:cubicBezTo>
                  <a:pt x="1223393" y="800524"/>
                  <a:pt x="1222047" y="799794"/>
                  <a:pt x="1220683" y="799064"/>
                </a:cubicBezTo>
                <a:cubicBezTo>
                  <a:pt x="1219319" y="798200"/>
                  <a:pt x="1217975" y="797296"/>
                  <a:pt x="1216611" y="796413"/>
                </a:cubicBezTo>
                <a:close/>
                <a:moveTo>
                  <a:pt x="1348655" y="794703"/>
                </a:moveTo>
                <a:cubicBezTo>
                  <a:pt x="1356801" y="796201"/>
                  <a:pt x="1365005" y="797642"/>
                  <a:pt x="1373304" y="799083"/>
                </a:cubicBezTo>
                <a:cubicBezTo>
                  <a:pt x="1381546" y="809727"/>
                  <a:pt x="1389827" y="820370"/>
                  <a:pt x="1398204" y="831014"/>
                </a:cubicBezTo>
                <a:cubicBezTo>
                  <a:pt x="1390038" y="829112"/>
                  <a:pt x="1381911" y="827171"/>
                  <a:pt x="1373862" y="825212"/>
                </a:cubicBezTo>
                <a:cubicBezTo>
                  <a:pt x="1365408" y="815048"/>
                  <a:pt x="1356993" y="804885"/>
                  <a:pt x="1348655" y="794703"/>
                </a:cubicBezTo>
                <a:close/>
                <a:moveTo>
                  <a:pt x="1232499" y="790015"/>
                </a:moveTo>
                <a:cubicBezTo>
                  <a:pt x="1238705" y="792052"/>
                  <a:pt x="1244968" y="794069"/>
                  <a:pt x="1251250" y="796067"/>
                </a:cubicBezTo>
                <a:cubicBezTo>
                  <a:pt x="1257648" y="801965"/>
                  <a:pt x="1264026" y="807786"/>
                  <a:pt x="1270443" y="813569"/>
                </a:cubicBezTo>
                <a:cubicBezTo>
                  <a:pt x="1264218" y="811110"/>
                  <a:pt x="1258032" y="808612"/>
                  <a:pt x="1251865" y="806096"/>
                </a:cubicBezTo>
                <a:cubicBezTo>
                  <a:pt x="1245410" y="800793"/>
                  <a:pt x="1238954" y="795433"/>
                  <a:pt x="1232499" y="790015"/>
                </a:cubicBezTo>
                <a:close/>
                <a:moveTo>
                  <a:pt x="1318493" y="789035"/>
                </a:moveTo>
                <a:cubicBezTo>
                  <a:pt x="1326427" y="790572"/>
                  <a:pt x="1334457" y="792090"/>
                  <a:pt x="1342546" y="793589"/>
                </a:cubicBezTo>
                <a:cubicBezTo>
                  <a:pt x="1350749" y="803598"/>
                  <a:pt x="1358991" y="813607"/>
                  <a:pt x="1367291" y="823598"/>
                </a:cubicBezTo>
                <a:cubicBezTo>
                  <a:pt x="1359299" y="821619"/>
                  <a:pt x="1351364" y="819602"/>
                  <a:pt x="1343468" y="817546"/>
                </a:cubicBezTo>
                <a:cubicBezTo>
                  <a:pt x="1335092" y="808055"/>
                  <a:pt x="1326773" y="798545"/>
                  <a:pt x="1318493" y="789035"/>
                </a:cubicBezTo>
                <a:close/>
                <a:moveTo>
                  <a:pt x="3198397" y="787037"/>
                </a:moveTo>
                <a:cubicBezTo>
                  <a:pt x="3114113" y="839698"/>
                  <a:pt x="3036746" y="883117"/>
                  <a:pt x="2962568" y="919581"/>
                </a:cubicBezTo>
                <a:cubicBezTo>
                  <a:pt x="2902876" y="948918"/>
                  <a:pt x="2848449" y="973203"/>
                  <a:pt x="2796153" y="993817"/>
                </a:cubicBezTo>
                <a:cubicBezTo>
                  <a:pt x="2644627" y="1053183"/>
                  <a:pt x="2507894" y="1086708"/>
                  <a:pt x="2365802" y="1099349"/>
                </a:cubicBezTo>
                <a:cubicBezTo>
                  <a:pt x="2228954" y="1111549"/>
                  <a:pt x="2066631" y="1120117"/>
                  <a:pt x="1900350" y="1091491"/>
                </a:cubicBezTo>
                <a:cubicBezTo>
                  <a:pt x="1780505" y="1070934"/>
                  <a:pt x="1663868" y="1035776"/>
                  <a:pt x="1551093" y="986401"/>
                </a:cubicBezTo>
                <a:cubicBezTo>
                  <a:pt x="1543312" y="977083"/>
                  <a:pt x="1535608" y="967708"/>
                  <a:pt x="1527942" y="958294"/>
                </a:cubicBezTo>
                <a:cubicBezTo>
                  <a:pt x="1633225" y="997852"/>
                  <a:pt x="1742715" y="1026631"/>
                  <a:pt x="1854337" y="1043961"/>
                </a:cubicBezTo>
                <a:cubicBezTo>
                  <a:pt x="2020176" y="1069820"/>
                  <a:pt x="2180674" y="1062712"/>
                  <a:pt x="2309645" y="1057006"/>
                </a:cubicBezTo>
                <a:cubicBezTo>
                  <a:pt x="2451564" y="1050704"/>
                  <a:pt x="2584321" y="1026055"/>
                  <a:pt x="2727374" y="979370"/>
                </a:cubicBezTo>
                <a:cubicBezTo>
                  <a:pt x="2778977" y="962386"/>
                  <a:pt x="2832445" y="941925"/>
                  <a:pt x="2890811" y="916757"/>
                </a:cubicBezTo>
                <a:cubicBezTo>
                  <a:pt x="2956612" y="888400"/>
                  <a:pt x="3025699" y="854068"/>
                  <a:pt x="3099051" y="813166"/>
                </a:cubicBezTo>
                <a:cubicBezTo>
                  <a:pt x="3132269" y="804636"/>
                  <a:pt x="3165390" y="795894"/>
                  <a:pt x="3198397" y="787037"/>
                </a:cubicBezTo>
                <a:close/>
                <a:moveTo>
                  <a:pt x="3075881" y="786884"/>
                </a:moveTo>
                <a:cubicBezTo>
                  <a:pt x="3041164" y="805346"/>
                  <a:pt x="3007390" y="822349"/>
                  <a:pt x="2974479" y="838007"/>
                </a:cubicBezTo>
                <a:cubicBezTo>
                  <a:pt x="2934461" y="847421"/>
                  <a:pt x="2894327" y="856354"/>
                  <a:pt x="2854097" y="864635"/>
                </a:cubicBezTo>
                <a:cubicBezTo>
                  <a:pt x="2892213" y="849899"/>
                  <a:pt x="2931464" y="833242"/>
                  <a:pt x="2972020" y="814568"/>
                </a:cubicBezTo>
                <a:cubicBezTo>
                  <a:pt x="3007601" y="805462"/>
                  <a:pt x="3042260" y="796144"/>
                  <a:pt x="3075881" y="786884"/>
                </a:cubicBezTo>
                <a:close/>
                <a:moveTo>
                  <a:pt x="2852675" y="786710"/>
                </a:moveTo>
                <a:cubicBezTo>
                  <a:pt x="2852310" y="786845"/>
                  <a:pt x="2851945" y="786960"/>
                  <a:pt x="2851599" y="787095"/>
                </a:cubicBezTo>
                <a:cubicBezTo>
                  <a:pt x="2850696" y="787345"/>
                  <a:pt x="2849813" y="787614"/>
                  <a:pt x="2848909" y="787863"/>
                </a:cubicBezTo>
                <a:cubicBezTo>
                  <a:pt x="2850177" y="787479"/>
                  <a:pt x="2851426" y="787095"/>
                  <a:pt x="2852675" y="786710"/>
                </a:cubicBezTo>
                <a:close/>
                <a:moveTo>
                  <a:pt x="2052856" y="784905"/>
                </a:moveTo>
                <a:cubicBezTo>
                  <a:pt x="2067688" y="791091"/>
                  <a:pt x="2082385" y="797162"/>
                  <a:pt x="2097082" y="803041"/>
                </a:cubicBezTo>
                <a:cubicBezTo>
                  <a:pt x="2118465" y="812743"/>
                  <a:pt x="2140328" y="821696"/>
                  <a:pt x="2163191" y="829592"/>
                </a:cubicBezTo>
                <a:cubicBezTo>
                  <a:pt x="2166015" y="830572"/>
                  <a:pt x="2168878" y="831456"/>
                  <a:pt x="2171702" y="832397"/>
                </a:cubicBezTo>
                <a:cubicBezTo>
                  <a:pt x="2156255" y="827997"/>
                  <a:pt x="2140828" y="823387"/>
                  <a:pt x="2125324" y="818622"/>
                </a:cubicBezTo>
                <a:cubicBezTo>
                  <a:pt x="2114988" y="814587"/>
                  <a:pt x="2104805" y="810341"/>
                  <a:pt x="2094853" y="805846"/>
                </a:cubicBezTo>
                <a:cubicBezTo>
                  <a:pt x="2080425" y="799295"/>
                  <a:pt x="2066477" y="792282"/>
                  <a:pt x="2052856" y="784905"/>
                </a:cubicBezTo>
                <a:close/>
                <a:moveTo>
                  <a:pt x="1288560" y="783003"/>
                </a:moveTo>
                <a:cubicBezTo>
                  <a:pt x="1296283" y="784616"/>
                  <a:pt x="1304084" y="786211"/>
                  <a:pt x="1311941" y="787767"/>
                </a:cubicBezTo>
                <a:cubicBezTo>
                  <a:pt x="1320029" y="797066"/>
                  <a:pt x="1328156" y="806365"/>
                  <a:pt x="1336340" y="815663"/>
                </a:cubicBezTo>
                <a:cubicBezTo>
                  <a:pt x="1328521" y="813588"/>
                  <a:pt x="1320779" y="811475"/>
                  <a:pt x="1313094" y="809323"/>
                </a:cubicBezTo>
                <a:cubicBezTo>
                  <a:pt x="1304871" y="800563"/>
                  <a:pt x="1296706" y="791783"/>
                  <a:pt x="1288560" y="783003"/>
                </a:cubicBezTo>
                <a:close/>
                <a:moveTo>
                  <a:pt x="1204968" y="780678"/>
                </a:moveTo>
                <a:cubicBezTo>
                  <a:pt x="1210348" y="782561"/>
                  <a:pt x="1215727" y="784405"/>
                  <a:pt x="1221164" y="786249"/>
                </a:cubicBezTo>
                <a:cubicBezTo>
                  <a:pt x="1226716" y="790976"/>
                  <a:pt x="1232288" y="795644"/>
                  <a:pt x="1237859" y="800294"/>
                </a:cubicBezTo>
                <a:cubicBezTo>
                  <a:pt x="1232537" y="798046"/>
                  <a:pt x="1227216" y="795798"/>
                  <a:pt x="1221933" y="793512"/>
                </a:cubicBezTo>
                <a:cubicBezTo>
                  <a:pt x="1216265" y="789285"/>
                  <a:pt x="1210616" y="785001"/>
                  <a:pt x="1204968" y="780678"/>
                </a:cubicBezTo>
                <a:close/>
                <a:moveTo>
                  <a:pt x="2936747" y="780179"/>
                </a:moveTo>
                <a:cubicBezTo>
                  <a:pt x="2903126" y="794242"/>
                  <a:pt x="2870446" y="806979"/>
                  <a:pt x="2838612" y="818449"/>
                </a:cubicBezTo>
                <a:cubicBezTo>
                  <a:pt x="2801090" y="827479"/>
                  <a:pt x="2763281" y="835913"/>
                  <a:pt x="2725202" y="843579"/>
                </a:cubicBezTo>
                <a:cubicBezTo>
                  <a:pt x="2764011" y="832916"/>
                  <a:pt x="2804107" y="820217"/>
                  <a:pt x="2845662" y="805442"/>
                </a:cubicBezTo>
                <a:cubicBezTo>
                  <a:pt x="2876268" y="797373"/>
                  <a:pt x="2906641" y="788920"/>
                  <a:pt x="2936747" y="780179"/>
                </a:cubicBezTo>
                <a:close/>
                <a:moveTo>
                  <a:pt x="1258839" y="776547"/>
                </a:moveTo>
                <a:cubicBezTo>
                  <a:pt x="1266293" y="778219"/>
                  <a:pt x="1273843" y="779871"/>
                  <a:pt x="1281452" y="781485"/>
                </a:cubicBezTo>
                <a:cubicBezTo>
                  <a:pt x="1289367" y="790053"/>
                  <a:pt x="1297321" y="798603"/>
                  <a:pt x="1305313" y="807152"/>
                </a:cubicBezTo>
                <a:cubicBezTo>
                  <a:pt x="1297763" y="805020"/>
                  <a:pt x="1290270" y="802849"/>
                  <a:pt x="1282835" y="800639"/>
                </a:cubicBezTo>
                <a:cubicBezTo>
                  <a:pt x="1281970" y="799775"/>
                  <a:pt x="1281105" y="798930"/>
                  <a:pt x="1280241" y="798065"/>
                </a:cubicBezTo>
                <a:cubicBezTo>
                  <a:pt x="1273075" y="790899"/>
                  <a:pt x="1265947" y="783733"/>
                  <a:pt x="1258839" y="776547"/>
                </a:cubicBezTo>
                <a:close/>
                <a:moveTo>
                  <a:pt x="1961848" y="773300"/>
                </a:moveTo>
                <a:cubicBezTo>
                  <a:pt x="1964595" y="774069"/>
                  <a:pt x="1967362" y="774857"/>
                  <a:pt x="1970090" y="775664"/>
                </a:cubicBezTo>
                <a:cubicBezTo>
                  <a:pt x="1987304" y="780736"/>
                  <a:pt x="2003980" y="785846"/>
                  <a:pt x="2020291" y="790918"/>
                </a:cubicBezTo>
                <a:cubicBezTo>
                  <a:pt x="2020887" y="791264"/>
                  <a:pt x="2021463" y="791610"/>
                  <a:pt x="2022059" y="791956"/>
                </a:cubicBezTo>
                <a:cubicBezTo>
                  <a:pt x="2058389" y="812570"/>
                  <a:pt x="2097697" y="829784"/>
                  <a:pt x="2139022" y="843290"/>
                </a:cubicBezTo>
                <a:cubicBezTo>
                  <a:pt x="2120232" y="839025"/>
                  <a:pt x="2101097" y="834587"/>
                  <a:pt x="2081463" y="830015"/>
                </a:cubicBezTo>
                <a:cubicBezTo>
                  <a:pt x="2071703" y="827748"/>
                  <a:pt x="2061809" y="825442"/>
                  <a:pt x="2051780" y="823137"/>
                </a:cubicBezTo>
                <a:cubicBezTo>
                  <a:pt x="2020003" y="808785"/>
                  <a:pt x="1989898" y="792109"/>
                  <a:pt x="1961848" y="773300"/>
                </a:cubicBezTo>
                <a:close/>
                <a:moveTo>
                  <a:pt x="2917343" y="773070"/>
                </a:moveTo>
                <a:cubicBezTo>
                  <a:pt x="2894211" y="782234"/>
                  <a:pt x="2871522" y="790822"/>
                  <a:pt x="2849255" y="798795"/>
                </a:cubicBezTo>
                <a:cubicBezTo>
                  <a:pt x="2824952" y="805250"/>
                  <a:pt x="2800514" y="811456"/>
                  <a:pt x="2775961" y="817373"/>
                </a:cubicBezTo>
                <a:cubicBezTo>
                  <a:pt x="2799707" y="810130"/>
                  <a:pt x="2823933" y="802196"/>
                  <a:pt x="2848698" y="793569"/>
                </a:cubicBezTo>
                <a:cubicBezTo>
                  <a:pt x="2871522" y="787018"/>
                  <a:pt x="2894384" y="780159"/>
                  <a:pt x="2917343" y="773070"/>
                </a:cubicBezTo>
                <a:close/>
                <a:moveTo>
                  <a:pt x="1178993" y="771399"/>
                </a:moveTo>
                <a:cubicBezTo>
                  <a:pt x="1183028" y="772878"/>
                  <a:pt x="1187101" y="774338"/>
                  <a:pt x="1191155" y="775798"/>
                </a:cubicBezTo>
                <a:cubicBezTo>
                  <a:pt x="1195381" y="779083"/>
                  <a:pt x="1199627" y="782311"/>
                  <a:pt x="1203873" y="785558"/>
                </a:cubicBezTo>
                <a:cubicBezTo>
                  <a:pt x="1199819" y="783733"/>
                  <a:pt x="1195785" y="781869"/>
                  <a:pt x="1191769" y="780025"/>
                </a:cubicBezTo>
                <a:cubicBezTo>
                  <a:pt x="1187504" y="777162"/>
                  <a:pt x="1183239" y="774300"/>
                  <a:pt x="1178993" y="771399"/>
                </a:cubicBezTo>
                <a:close/>
                <a:moveTo>
                  <a:pt x="1229483" y="769765"/>
                </a:moveTo>
                <a:cubicBezTo>
                  <a:pt x="1236630" y="771475"/>
                  <a:pt x="1243834" y="773166"/>
                  <a:pt x="1251096" y="774818"/>
                </a:cubicBezTo>
                <a:cubicBezTo>
                  <a:pt x="1258762" y="782561"/>
                  <a:pt x="1266447" y="790303"/>
                  <a:pt x="1274170" y="798046"/>
                </a:cubicBezTo>
                <a:cubicBezTo>
                  <a:pt x="1266927" y="795855"/>
                  <a:pt x="1259742" y="793627"/>
                  <a:pt x="1252614" y="791360"/>
                </a:cubicBezTo>
                <a:cubicBezTo>
                  <a:pt x="1250213" y="789150"/>
                  <a:pt x="1247811" y="786922"/>
                  <a:pt x="1245410" y="784693"/>
                </a:cubicBezTo>
                <a:cubicBezTo>
                  <a:pt x="1240088" y="779717"/>
                  <a:pt x="1234785" y="774741"/>
                  <a:pt x="1229483" y="769765"/>
                </a:cubicBezTo>
                <a:close/>
                <a:moveTo>
                  <a:pt x="1379837" y="764098"/>
                </a:moveTo>
                <a:cubicBezTo>
                  <a:pt x="1461604" y="772647"/>
                  <a:pt x="1545330" y="778776"/>
                  <a:pt x="1628115" y="783944"/>
                </a:cubicBezTo>
                <a:cubicBezTo>
                  <a:pt x="1655857" y="785712"/>
                  <a:pt x="1683637" y="787229"/>
                  <a:pt x="1710515" y="788709"/>
                </a:cubicBezTo>
                <a:cubicBezTo>
                  <a:pt x="1773031" y="792167"/>
                  <a:pt x="1833626" y="795510"/>
                  <a:pt x="1891320" y="801427"/>
                </a:cubicBezTo>
                <a:cubicBezTo>
                  <a:pt x="1918755" y="820236"/>
                  <a:pt x="1947804" y="836931"/>
                  <a:pt x="1978466" y="851494"/>
                </a:cubicBezTo>
                <a:cubicBezTo>
                  <a:pt x="1929322" y="847037"/>
                  <a:pt x="1878045" y="844078"/>
                  <a:pt x="1825077" y="841023"/>
                </a:cubicBezTo>
                <a:cubicBezTo>
                  <a:pt x="1775952" y="838199"/>
                  <a:pt x="1725136" y="835279"/>
                  <a:pt x="1673763" y="830994"/>
                </a:cubicBezTo>
                <a:cubicBezTo>
                  <a:pt x="1576742" y="822964"/>
                  <a:pt x="1487501" y="812455"/>
                  <a:pt x="1405485" y="799352"/>
                </a:cubicBezTo>
                <a:cubicBezTo>
                  <a:pt x="1396878" y="787614"/>
                  <a:pt x="1388328" y="775856"/>
                  <a:pt x="1379837" y="764098"/>
                </a:cubicBezTo>
                <a:close/>
                <a:moveTo>
                  <a:pt x="1157514" y="763291"/>
                </a:moveTo>
                <a:cubicBezTo>
                  <a:pt x="1158782" y="763771"/>
                  <a:pt x="1160050" y="764271"/>
                  <a:pt x="1161318" y="764751"/>
                </a:cubicBezTo>
                <a:cubicBezTo>
                  <a:pt x="1162778" y="765769"/>
                  <a:pt x="1164239" y="766768"/>
                  <a:pt x="1165679" y="767787"/>
                </a:cubicBezTo>
                <a:cubicBezTo>
                  <a:pt x="1164469" y="767191"/>
                  <a:pt x="1163259" y="766615"/>
                  <a:pt x="1162067" y="766038"/>
                </a:cubicBezTo>
                <a:cubicBezTo>
                  <a:pt x="1160530" y="765116"/>
                  <a:pt x="1159032" y="764194"/>
                  <a:pt x="1157514" y="763291"/>
                </a:cubicBezTo>
                <a:close/>
                <a:moveTo>
                  <a:pt x="1200492" y="762542"/>
                </a:moveTo>
                <a:cubicBezTo>
                  <a:pt x="1207216" y="764271"/>
                  <a:pt x="1213998" y="765981"/>
                  <a:pt x="1220857" y="767652"/>
                </a:cubicBezTo>
                <a:cubicBezTo>
                  <a:pt x="1228023" y="774396"/>
                  <a:pt x="1235208" y="781139"/>
                  <a:pt x="1242432" y="787883"/>
                </a:cubicBezTo>
                <a:cubicBezTo>
                  <a:pt x="1242566" y="787998"/>
                  <a:pt x="1242700" y="788113"/>
                  <a:pt x="1242835" y="788248"/>
                </a:cubicBezTo>
                <a:cubicBezTo>
                  <a:pt x="1235995" y="786038"/>
                  <a:pt x="1229214" y="783790"/>
                  <a:pt x="1222489" y="781523"/>
                </a:cubicBezTo>
                <a:cubicBezTo>
                  <a:pt x="1218513" y="778142"/>
                  <a:pt x="1214536" y="774741"/>
                  <a:pt x="1210578" y="771303"/>
                </a:cubicBezTo>
                <a:cubicBezTo>
                  <a:pt x="1207216" y="768382"/>
                  <a:pt x="1203854" y="765462"/>
                  <a:pt x="1200492" y="762542"/>
                </a:cubicBezTo>
                <a:close/>
                <a:moveTo>
                  <a:pt x="3070559" y="761158"/>
                </a:moveTo>
                <a:cubicBezTo>
                  <a:pt x="3037802" y="777988"/>
                  <a:pt x="3005911" y="793589"/>
                  <a:pt x="2974787" y="807998"/>
                </a:cubicBezTo>
                <a:cubicBezTo>
                  <a:pt x="2938880" y="817219"/>
                  <a:pt x="2902050" y="826268"/>
                  <a:pt x="2864413" y="834856"/>
                </a:cubicBezTo>
                <a:cubicBezTo>
                  <a:pt x="2900032" y="821177"/>
                  <a:pt x="2936689" y="805846"/>
                  <a:pt x="2974499" y="788862"/>
                </a:cubicBezTo>
                <a:cubicBezTo>
                  <a:pt x="3006813" y="779871"/>
                  <a:pt x="3038839" y="770611"/>
                  <a:pt x="3070559" y="761158"/>
                </a:cubicBezTo>
                <a:close/>
                <a:moveTo>
                  <a:pt x="1348828" y="760717"/>
                </a:moveTo>
                <a:cubicBezTo>
                  <a:pt x="1357416" y="761696"/>
                  <a:pt x="1366023" y="762638"/>
                  <a:pt x="1374669" y="763560"/>
                </a:cubicBezTo>
                <a:cubicBezTo>
                  <a:pt x="1383045" y="775202"/>
                  <a:pt x="1391517" y="786864"/>
                  <a:pt x="1400029" y="798488"/>
                </a:cubicBezTo>
                <a:cubicBezTo>
                  <a:pt x="1391441" y="797104"/>
                  <a:pt x="1382968" y="795683"/>
                  <a:pt x="1374534" y="794242"/>
                </a:cubicBezTo>
                <a:cubicBezTo>
                  <a:pt x="1365908" y="783080"/>
                  <a:pt x="1357339" y="771898"/>
                  <a:pt x="1348828" y="760717"/>
                </a:cubicBezTo>
                <a:close/>
                <a:moveTo>
                  <a:pt x="1894509" y="757854"/>
                </a:moveTo>
                <a:cubicBezTo>
                  <a:pt x="1911954" y="761062"/>
                  <a:pt x="1929034" y="764751"/>
                  <a:pt x="1945729" y="768997"/>
                </a:cubicBezTo>
                <a:cubicBezTo>
                  <a:pt x="1947650" y="770361"/>
                  <a:pt x="1949552" y="771744"/>
                  <a:pt x="1951493" y="773089"/>
                </a:cubicBezTo>
                <a:cubicBezTo>
                  <a:pt x="1975066" y="789400"/>
                  <a:pt x="2000157" y="804194"/>
                  <a:pt x="2026477" y="817335"/>
                </a:cubicBezTo>
                <a:cubicBezTo>
                  <a:pt x="2006362" y="812781"/>
                  <a:pt x="1985690" y="808958"/>
                  <a:pt x="1964557" y="805654"/>
                </a:cubicBezTo>
                <a:cubicBezTo>
                  <a:pt x="1940004" y="791264"/>
                  <a:pt x="1916584" y="775279"/>
                  <a:pt x="1894509" y="757854"/>
                </a:cubicBezTo>
                <a:close/>
                <a:moveTo>
                  <a:pt x="3306118" y="757816"/>
                </a:moveTo>
                <a:cubicBezTo>
                  <a:pt x="3208195" y="825423"/>
                  <a:pt x="3120011" y="880504"/>
                  <a:pt x="3036188" y="926652"/>
                </a:cubicBezTo>
                <a:cubicBezTo>
                  <a:pt x="2975018" y="960311"/>
                  <a:pt x="2919475" y="988438"/>
                  <a:pt x="2866373" y="1012664"/>
                </a:cubicBezTo>
                <a:cubicBezTo>
                  <a:pt x="2707047" y="1085017"/>
                  <a:pt x="2565896" y="1127495"/>
                  <a:pt x="2422170" y="1146323"/>
                </a:cubicBezTo>
                <a:cubicBezTo>
                  <a:pt x="2305399" y="1161635"/>
                  <a:pt x="2128974" y="1178003"/>
                  <a:pt x="1945672" y="1143595"/>
                </a:cubicBezTo>
                <a:cubicBezTo>
                  <a:pt x="1820754" y="1120214"/>
                  <a:pt x="1698412" y="1078850"/>
                  <a:pt x="1579412" y="1019888"/>
                </a:cubicBezTo>
                <a:cubicBezTo>
                  <a:pt x="1572092" y="1011358"/>
                  <a:pt x="1564811" y="1002770"/>
                  <a:pt x="1557568" y="994144"/>
                </a:cubicBezTo>
                <a:cubicBezTo>
                  <a:pt x="1668095" y="1041790"/>
                  <a:pt x="1782311" y="1075853"/>
                  <a:pt x="1899582" y="1095968"/>
                </a:cubicBezTo>
                <a:cubicBezTo>
                  <a:pt x="2066362" y="1124690"/>
                  <a:pt x="2229050" y="1116102"/>
                  <a:pt x="2366205" y="1103883"/>
                </a:cubicBezTo>
                <a:cubicBezTo>
                  <a:pt x="2508740" y="1091203"/>
                  <a:pt x="2645875" y="1057563"/>
                  <a:pt x="2797805" y="998044"/>
                </a:cubicBezTo>
                <a:cubicBezTo>
                  <a:pt x="2850216" y="977391"/>
                  <a:pt x="2904778" y="953049"/>
                  <a:pt x="2964585" y="923654"/>
                </a:cubicBezTo>
                <a:cubicBezTo>
                  <a:pt x="3042548" y="885326"/>
                  <a:pt x="3124027" y="839332"/>
                  <a:pt x="3213363" y="783022"/>
                </a:cubicBezTo>
                <a:cubicBezTo>
                  <a:pt x="3244370" y="774665"/>
                  <a:pt x="3275302" y="766230"/>
                  <a:pt x="3306118" y="757816"/>
                </a:cubicBezTo>
                <a:close/>
                <a:moveTo>
                  <a:pt x="1318127" y="757105"/>
                </a:moveTo>
                <a:cubicBezTo>
                  <a:pt x="1326523" y="758142"/>
                  <a:pt x="1334976" y="759141"/>
                  <a:pt x="1343430" y="760121"/>
                </a:cubicBezTo>
                <a:cubicBezTo>
                  <a:pt x="1351825" y="771168"/>
                  <a:pt x="1360279" y="782196"/>
                  <a:pt x="1368790" y="793223"/>
                </a:cubicBezTo>
                <a:cubicBezTo>
                  <a:pt x="1360375" y="791763"/>
                  <a:pt x="1352056" y="790284"/>
                  <a:pt x="1343795" y="788766"/>
                </a:cubicBezTo>
                <a:cubicBezTo>
                  <a:pt x="1335188" y="778219"/>
                  <a:pt x="1326619" y="767671"/>
                  <a:pt x="1318127" y="757105"/>
                </a:cubicBezTo>
                <a:close/>
                <a:moveTo>
                  <a:pt x="2003019" y="755721"/>
                </a:moveTo>
                <a:cubicBezTo>
                  <a:pt x="2010954" y="759967"/>
                  <a:pt x="2018869" y="764155"/>
                  <a:pt x="2026766" y="768305"/>
                </a:cubicBezTo>
                <a:cubicBezTo>
                  <a:pt x="2023346" y="766864"/>
                  <a:pt x="2019926" y="765443"/>
                  <a:pt x="2016487" y="764002"/>
                </a:cubicBezTo>
                <a:cubicBezTo>
                  <a:pt x="2011973" y="761274"/>
                  <a:pt x="2007496" y="758526"/>
                  <a:pt x="2003019" y="755721"/>
                </a:cubicBezTo>
                <a:close/>
                <a:moveTo>
                  <a:pt x="1172096" y="755010"/>
                </a:moveTo>
                <a:cubicBezTo>
                  <a:pt x="1178301" y="756720"/>
                  <a:pt x="1184526" y="758392"/>
                  <a:pt x="1190828" y="760063"/>
                </a:cubicBezTo>
                <a:cubicBezTo>
                  <a:pt x="1196438" y="764924"/>
                  <a:pt x="1202029" y="769804"/>
                  <a:pt x="1207658" y="774665"/>
                </a:cubicBezTo>
                <a:cubicBezTo>
                  <a:pt x="1208811" y="775664"/>
                  <a:pt x="1209963" y="776643"/>
                  <a:pt x="1211116" y="777623"/>
                </a:cubicBezTo>
                <a:cubicBezTo>
                  <a:pt x="1204872" y="775471"/>
                  <a:pt x="1198666" y="773281"/>
                  <a:pt x="1192499" y="771072"/>
                </a:cubicBezTo>
                <a:cubicBezTo>
                  <a:pt x="1186908" y="766730"/>
                  <a:pt x="1181299" y="762350"/>
                  <a:pt x="1175727" y="757912"/>
                </a:cubicBezTo>
                <a:cubicBezTo>
                  <a:pt x="1174536" y="756951"/>
                  <a:pt x="1173307" y="755971"/>
                  <a:pt x="1172096" y="755010"/>
                </a:cubicBezTo>
                <a:close/>
                <a:moveTo>
                  <a:pt x="3191115" y="754377"/>
                </a:moveTo>
                <a:cubicBezTo>
                  <a:pt x="3160394" y="772878"/>
                  <a:pt x="3130443" y="790303"/>
                  <a:pt x="3101183" y="806672"/>
                </a:cubicBezTo>
                <a:cubicBezTo>
                  <a:pt x="3066217" y="815682"/>
                  <a:pt x="3031155" y="824462"/>
                  <a:pt x="2995977" y="832896"/>
                </a:cubicBezTo>
                <a:cubicBezTo>
                  <a:pt x="3028619" y="817008"/>
                  <a:pt x="3062106" y="799775"/>
                  <a:pt x="3096514" y="781177"/>
                </a:cubicBezTo>
                <a:cubicBezTo>
                  <a:pt x="3127926" y="772436"/>
                  <a:pt x="3159646" y="763406"/>
                  <a:pt x="3191115" y="754377"/>
                </a:cubicBezTo>
                <a:close/>
                <a:moveTo>
                  <a:pt x="1287599" y="753205"/>
                </a:moveTo>
                <a:cubicBezTo>
                  <a:pt x="1295822" y="754300"/>
                  <a:pt x="1304084" y="755356"/>
                  <a:pt x="1312383" y="756394"/>
                </a:cubicBezTo>
                <a:cubicBezTo>
                  <a:pt x="1320759" y="766807"/>
                  <a:pt x="1329213" y="777220"/>
                  <a:pt x="1337685" y="787633"/>
                </a:cubicBezTo>
                <a:cubicBezTo>
                  <a:pt x="1329463" y="786096"/>
                  <a:pt x="1321278" y="784540"/>
                  <a:pt x="1313209" y="782945"/>
                </a:cubicBezTo>
                <a:cubicBezTo>
                  <a:pt x="1304621" y="773031"/>
                  <a:pt x="1296091" y="763118"/>
                  <a:pt x="1287599" y="753205"/>
                </a:cubicBezTo>
                <a:close/>
                <a:moveTo>
                  <a:pt x="1257321" y="749016"/>
                </a:moveTo>
                <a:cubicBezTo>
                  <a:pt x="1265352" y="750188"/>
                  <a:pt x="1273401" y="751303"/>
                  <a:pt x="1281490" y="752378"/>
                </a:cubicBezTo>
                <a:cubicBezTo>
                  <a:pt x="1289828" y="762138"/>
                  <a:pt x="1298204" y="771879"/>
                  <a:pt x="1306638" y="781619"/>
                </a:cubicBezTo>
                <a:cubicBezTo>
                  <a:pt x="1298569" y="779986"/>
                  <a:pt x="1290597" y="778334"/>
                  <a:pt x="1282700" y="776663"/>
                </a:cubicBezTo>
                <a:cubicBezTo>
                  <a:pt x="1274189" y="767460"/>
                  <a:pt x="1265736" y="758238"/>
                  <a:pt x="1257321" y="749016"/>
                </a:cubicBezTo>
                <a:close/>
                <a:moveTo>
                  <a:pt x="1965056" y="748574"/>
                </a:moveTo>
                <a:cubicBezTo>
                  <a:pt x="1981425" y="755126"/>
                  <a:pt x="1997352" y="761696"/>
                  <a:pt x="2012991" y="768228"/>
                </a:cubicBezTo>
                <a:cubicBezTo>
                  <a:pt x="2033778" y="780812"/>
                  <a:pt x="2054988" y="792686"/>
                  <a:pt x="2077255" y="803521"/>
                </a:cubicBezTo>
                <a:cubicBezTo>
                  <a:pt x="2074546" y="802676"/>
                  <a:pt x="2071818" y="801811"/>
                  <a:pt x="2069090" y="800927"/>
                </a:cubicBezTo>
                <a:cubicBezTo>
                  <a:pt x="2054297" y="796240"/>
                  <a:pt x="2039254" y="791456"/>
                  <a:pt x="2023884" y="786653"/>
                </a:cubicBezTo>
                <a:cubicBezTo>
                  <a:pt x="2003289" y="774857"/>
                  <a:pt x="1983903" y="762081"/>
                  <a:pt x="1965056" y="748574"/>
                </a:cubicBezTo>
                <a:close/>
                <a:moveTo>
                  <a:pt x="1833088" y="748479"/>
                </a:moveTo>
                <a:cubicBezTo>
                  <a:pt x="1849957" y="750573"/>
                  <a:pt x="1866575" y="752993"/>
                  <a:pt x="1882886" y="755779"/>
                </a:cubicBezTo>
                <a:cubicBezTo>
                  <a:pt x="1903962" y="773051"/>
                  <a:pt x="1926363" y="788978"/>
                  <a:pt x="1949860" y="803444"/>
                </a:cubicBezTo>
                <a:cubicBezTo>
                  <a:pt x="1931743" y="800851"/>
                  <a:pt x="1913318" y="798603"/>
                  <a:pt x="1894567" y="796662"/>
                </a:cubicBezTo>
                <a:cubicBezTo>
                  <a:pt x="1873050" y="781907"/>
                  <a:pt x="1852551" y="765827"/>
                  <a:pt x="1833088" y="748479"/>
                </a:cubicBezTo>
                <a:close/>
                <a:moveTo>
                  <a:pt x="1144565" y="747172"/>
                </a:moveTo>
                <a:cubicBezTo>
                  <a:pt x="1149964" y="748747"/>
                  <a:pt x="1155401" y="750323"/>
                  <a:pt x="1160876" y="751860"/>
                </a:cubicBezTo>
                <a:cubicBezTo>
                  <a:pt x="1164891" y="755068"/>
                  <a:pt x="1168907" y="758277"/>
                  <a:pt x="1172903" y="761466"/>
                </a:cubicBezTo>
                <a:cubicBezTo>
                  <a:pt x="1174882" y="763041"/>
                  <a:pt x="1176861" y="764559"/>
                  <a:pt x="1178839" y="766115"/>
                </a:cubicBezTo>
                <a:cubicBezTo>
                  <a:pt x="1173364" y="764098"/>
                  <a:pt x="1167946" y="762042"/>
                  <a:pt x="1162548" y="759987"/>
                </a:cubicBezTo>
                <a:cubicBezTo>
                  <a:pt x="1156534" y="755760"/>
                  <a:pt x="1150559" y="751475"/>
                  <a:pt x="1144565" y="747172"/>
                </a:cubicBezTo>
                <a:close/>
                <a:moveTo>
                  <a:pt x="1227254" y="744482"/>
                </a:moveTo>
                <a:cubicBezTo>
                  <a:pt x="1235054" y="745712"/>
                  <a:pt x="1242893" y="746903"/>
                  <a:pt x="1250770" y="748056"/>
                </a:cubicBezTo>
                <a:cubicBezTo>
                  <a:pt x="1259012" y="757105"/>
                  <a:pt x="1267273" y="766134"/>
                  <a:pt x="1275592" y="775145"/>
                </a:cubicBezTo>
                <a:cubicBezTo>
                  <a:pt x="1267772" y="773474"/>
                  <a:pt x="1260030" y="771744"/>
                  <a:pt x="1252364" y="770015"/>
                </a:cubicBezTo>
                <a:cubicBezTo>
                  <a:pt x="1243950" y="761504"/>
                  <a:pt x="1235573" y="752993"/>
                  <a:pt x="1227254" y="744482"/>
                </a:cubicBezTo>
                <a:close/>
                <a:moveTo>
                  <a:pt x="3063489" y="741370"/>
                </a:moveTo>
                <a:cubicBezTo>
                  <a:pt x="3033998" y="755971"/>
                  <a:pt x="3005218" y="769631"/>
                  <a:pt x="2977073" y="782350"/>
                </a:cubicBezTo>
                <a:cubicBezTo>
                  <a:pt x="2945277" y="791226"/>
                  <a:pt x="2913193" y="799794"/>
                  <a:pt x="2880897" y="807998"/>
                </a:cubicBezTo>
                <a:cubicBezTo>
                  <a:pt x="2912290" y="795894"/>
                  <a:pt x="2944489" y="782599"/>
                  <a:pt x="2977573" y="768094"/>
                </a:cubicBezTo>
                <a:cubicBezTo>
                  <a:pt x="3006544" y="759372"/>
                  <a:pt x="3035189" y="750438"/>
                  <a:pt x="3063489" y="741370"/>
                </a:cubicBezTo>
                <a:close/>
                <a:moveTo>
                  <a:pt x="1197552" y="739641"/>
                </a:moveTo>
                <a:cubicBezTo>
                  <a:pt x="1205045" y="740909"/>
                  <a:pt x="1212595" y="742158"/>
                  <a:pt x="1220165" y="743368"/>
                </a:cubicBezTo>
                <a:cubicBezTo>
                  <a:pt x="1228253" y="751648"/>
                  <a:pt x="1236399" y="759929"/>
                  <a:pt x="1244564" y="768209"/>
                </a:cubicBezTo>
                <a:cubicBezTo>
                  <a:pt x="1236995" y="766442"/>
                  <a:pt x="1229521" y="764655"/>
                  <a:pt x="1222124" y="762849"/>
                </a:cubicBezTo>
                <a:cubicBezTo>
                  <a:pt x="1213902" y="755107"/>
                  <a:pt x="1205717" y="747364"/>
                  <a:pt x="1197552" y="739641"/>
                </a:cubicBezTo>
                <a:close/>
                <a:moveTo>
                  <a:pt x="1118782" y="739334"/>
                </a:moveTo>
                <a:cubicBezTo>
                  <a:pt x="1122875" y="740621"/>
                  <a:pt x="1126986" y="741908"/>
                  <a:pt x="1131136" y="743157"/>
                </a:cubicBezTo>
                <a:cubicBezTo>
                  <a:pt x="1133461" y="744867"/>
                  <a:pt x="1135843" y="746577"/>
                  <a:pt x="1138148" y="748267"/>
                </a:cubicBezTo>
                <a:cubicBezTo>
                  <a:pt x="1140396" y="749900"/>
                  <a:pt x="1142663" y="751475"/>
                  <a:pt x="1144911" y="753108"/>
                </a:cubicBezTo>
                <a:cubicBezTo>
                  <a:pt x="1140857" y="751495"/>
                  <a:pt x="1136842" y="749843"/>
                  <a:pt x="1132827" y="748210"/>
                </a:cubicBezTo>
                <a:cubicBezTo>
                  <a:pt x="1128120" y="745270"/>
                  <a:pt x="1123432" y="742311"/>
                  <a:pt x="1118782" y="739334"/>
                </a:cubicBezTo>
                <a:close/>
                <a:moveTo>
                  <a:pt x="1168215" y="734434"/>
                </a:moveTo>
                <a:cubicBezTo>
                  <a:pt x="1175362" y="735760"/>
                  <a:pt x="1182567" y="737047"/>
                  <a:pt x="1189809" y="738315"/>
                </a:cubicBezTo>
                <a:cubicBezTo>
                  <a:pt x="1197667" y="745789"/>
                  <a:pt x="1205564" y="753243"/>
                  <a:pt x="1213498" y="760717"/>
                </a:cubicBezTo>
                <a:cubicBezTo>
                  <a:pt x="1206294" y="758930"/>
                  <a:pt x="1199147" y="757105"/>
                  <a:pt x="1192077" y="755241"/>
                </a:cubicBezTo>
                <a:cubicBezTo>
                  <a:pt x="1184104" y="748305"/>
                  <a:pt x="1176131" y="741370"/>
                  <a:pt x="1168215" y="734434"/>
                </a:cubicBezTo>
                <a:close/>
                <a:moveTo>
                  <a:pt x="1097054" y="732360"/>
                </a:moveTo>
                <a:cubicBezTo>
                  <a:pt x="1098514" y="732840"/>
                  <a:pt x="1100012" y="733320"/>
                  <a:pt x="1101472" y="733800"/>
                </a:cubicBezTo>
                <a:cubicBezTo>
                  <a:pt x="1102126" y="734223"/>
                  <a:pt x="1102779" y="734646"/>
                  <a:pt x="1103432" y="735068"/>
                </a:cubicBezTo>
                <a:cubicBezTo>
                  <a:pt x="1104643" y="735875"/>
                  <a:pt x="1105891" y="736644"/>
                  <a:pt x="1107121" y="737451"/>
                </a:cubicBezTo>
                <a:cubicBezTo>
                  <a:pt x="1105833" y="736894"/>
                  <a:pt x="1104566" y="736336"/>
                  <a:pt x="1103279" y="735779"/>
                </a:cubicBezTo>
                <a:cubicBezTo>
                  <a:pt x="1101204" y="734646"/>
                  <a:pt x="1099128" y="733493"/>
                  <a:pt x="1097054" y="732360"/>
                </a:cubicBezTo>
                <a:close/>
                <a:moveTo>
                  <a:pt x="3017880" y="731034"/>
                </a:moveTo>
                <a:cubicBezTo>
                  <a:pt x="3004892" y="736682"/>
                  <a:pt x="2991905" y="742273"/>
                  <a:pt x="2978879" y="747787"/>
                </a:cubicBezTo>
                <a:cubicBezTo>
                  <a:pt x="2964374" y="752532"/>
                  <a:pt x="2949927" y="757162"/>
                  <a:pt x="2935498" y="761715"/>
                </a:cubicBezTo>
                <a:cubicBezTo>
                  <a:pt x="2948716" y="756644"/>
                  <a:pt x="2961934" y="751495"/>
                  <a:pt x="2975113" y="746250"/>
                </a:cubicBezTo>
                <a:cubicBezTo>
                  <a:pt x="2989369" y="741255"/>
                  <a:pt x="3003624" y="736183"/>
                  <a:pt x="3017880" y="731034"/>
                </a:cubicBezTo>
                <a:close/>
                <a:moveTo>
                  <a:pt x="3406963" y="730323"/>
                </a:moveTo>
                <a:cubicBezTo>
                  <a:pt x="3297761" y="812320"/>
                  <a:pt x="3202450" y="877449"/>
                  <a:pt x="3109809" y="933702"/>
                </a:cubicBezTo>
                <a:cubicBezTo>
                  <a:pt x="3047158" y="971742"/>
                  <a:pt x="2990521" y="1003750"/>
                  <a:pt x="2936632" y="1031511"/>
                </a:cubicBezTo>
                <a:cubicBezTo>
                  <a:pt x="2770293" y="1116928"/>
                  <a:pt x="2624742" y="1168340"/>
                  <a:pt x="2478539" y="1193296"/>
                </a:cubicBezTo>
                <a:cubicBezTo>
                  <a:pt x="2293679" y="1224881"/>
                  <a:pt x="2138734" y="1225630"/>
                  <a:pt x="1990973" y="1195698"/>
                </a:cubicBezTo>
                <a:cubicBezTo>
                  <a:pt x="1859620" y="1169147"/>
                  <a:pt x="1732878" y="1122154"/>
                  <a:pt x="1608999" y="1053797"/>
                </a:cubicBezTo>
                <a:cubicBezTo>
                  <a:pt x="1601563" y="1045402"/>
                  <a:pt x="1594167" y="1036967"/>
                  <a:pt x="1586828" y="1028495"/>
                </a:cubicBezTo>
                <a:cubicBezTo>
                  <a:pt x="1703234" y="1085190"/>
                  <a:pt x="1822810" y="1125132"/>
                  <a:pt x="1944845" y="1147975"/>
                </a:cubicBezTo>
                <a:cubicBezTo>
                  <a:pt x="2128763" y="1182499"/>
                  <a:pt x="2305687" y="1166092"/>
                  <a:pt x="2422746" y="1150742"/>
                </a:cubicBezTo>
                <a:cubicBezTo>
                  <a:pt x="2566933" y="1131856"/>
                  <a:pt x="2708488" y="1089263"/>
                  <a:pt x="2868217" y="1016718"/>
                </a:cubicBezTo>
                <a:cubicBezTo>
                  <a:pt x="2921435" y="992453"/>
                  <a:pt x="2977073" y="964250"/>
                  <a:pt x="3038340" y="930551"/>
                </a:cubicBezTo>
                <a:cubicBezTo>
                  <a:pt x="3125255" y="882714"/>
                  <a:pt x="3216821" y="825289"/>
                  <a:pt x="3319068" y="754280"/>
                </a:cubicBezTo>
                <a:cubicBezTo>
                  <a:pt x="3321200" y="753704"/>
                  <a:pt x="3323352" y="753108"/>
                  <a:pt x="3325503" y="752532"/>
                </a:cubicBezTo>
                <a:cubicBezTo>
                  <a:pt x="3352554" y="745136"/>
                  <a:pt x="3379720" y="737720"/>
                  <a:pt x="3406963" y="730323"/>
                </a:cubicBezTo>
                <a:close/>
                <a:moveTo>
                  <a:pt x="3049983" y="729612"/>
                </a:moveTo>
                <a:cubicBezTo>
                  <a:pt x="3038225" y="735145"/>
                  <a:pt x="3026429" y="740640"/>
                  <a:pt x="3014613" y="746039"/>
                </a:cubicBezTo>
                <a:cubicBezTo>
                  <a:pt x="3002894" y="751418"/>
                  <a:pt x="2991290" y="756605"/>
                  <a:pt x="2979801" y="761677"/>
                </a:cubicBezTo>
                <a:cubicBezTo>
                  <a:pt x="2954537" y="769304"/>
                  <a:pt x="2929024" y="776759"/>
                  <a:pt x="2903337" y="784002"/>
                </a:cubicBezTo>
                <a:cubicBezTo>
                  <a:pt x="2914960" y="779487"/>
                  <a:pt x="2926661" y="774857"/>
                  <a:pt x="2938495" y="770034"/>
                </a:cubicBezTo>
                <a:cubicBezTo>
                  <a:pt x="2951329" y="764828"/>
                  <a:pt x="2964105" y="759506"/>
                  <a:pt x="2976862" y="754127"/>
                </a:cubicBezTo>
                <a:cubicBezTo>
                  <a:pt x="3001126" y="746211"/>
                  <a:pt x="3025488" y="738027"/>
                  <a:pt x="3049983" y="729612"/>
                </a:cubicBezTo>
                <a:close/>
                <a:moveTo>
                  <a:pt x="1139359" y="728863"/>
                </a:moveTo>
                <a:cubicBezTo>
                  <a:pt x="1146064" y="730208"/>
                  <a:pt x="1152826" y="731533"/>
                  <a:pt x="1159608" y="732821"/>
                </a:cubicBezTo>
                <a:cubicBezTo>
                  <a:pt x="1167140" y="739410"/>
                  <a:pt x="1174690" y="746000"/>
                  <a:pt x="1182279" y="752609"/>
                </a:cubicBezTo>
                <a:cubicBezTo>
                  <a:pt x="1175497" y="750784"/>
                  <a:pt x="1168772" y="748920"/>
                  <a:pt x="1162125" y="747057"/>
                </a:cubicBezTo>
                <a:cubicBezTo>
                  <a:pt x="1154556" y="741005"/>
                  <a:pt x="1146967" y="734953"/>
                  <a:pt x="1139359" y="728863"/>
                </a:cubicBezTo>
                <a:close/>
                <a:moveTo>
                  <a:pt x="3184775" y="726192"/>
                </a:moveTo>
                <a:cubicBezTo>
                  <a:pt x="3155380" y="743291"/>
                  <a:pt x="3126639" y="759468"/>
                  <a:pt x="3098532" y="774722"/>
                </a:cubicBezTo>
                <a:cubicBezTo>
                  <a:pt x="3093344" y="776163"/>
                  <a:pt x="3088138" y="777623"/>
                  <a:pt x="3082970" y="779045"/>
                </a:cubicBezTo>
                <a:cubicBezTo>
                  <a:pt x="3055996" y="786499"/>
                  <a:pt x="3028350" y="794011"/>
                  <a:pt x="3000089" y="801427"/>
                </a:cubicBezTo>
                <a:cubicBezTo>
                  <a:pt x="3031020" y="786691"/>
                  <a:pt x="3062720" y="770803"/>
                  <a:pt x="3095247" y="753762"/>
                </a:cubicBezTo>
                <a:cubicBezTo>
                  <a:pt x="3120184" y="746231"/>
                  <a:pt x="3144929" y="738623"/>
                  <a:pt x="3169443" y="730976"/>
                </a:cubicBezTo>
                <a:cubicBezTo>
                  <a:pt x="3174535" y="729382"/>
                  <a:pt x="3179665" y="727787"/>
                  <a:pt x="3184775" y="726192"/>
                </a:cubicBezTo>
                <a:close/>
                <a:moveTo>
                  <a:pt x="3295533" y="724310"/>
                </a:moveTo>
                <a:cubicBezTo>
                  <a:pt x="3267925" y="742696"/>
                  <a:pt x="3241124" y="760082"/>
                  <a:pt x="3214976" y="776624"/>
                </a:cubicBezTo>
                <a:cubicBezTo>
                  <a:pt x="3182950" y="785250"/>
                  <a:pt x="3150827" y="793800"/>
                  <a:pt x="3118608" y="802157"/>
                </a:cubicBezTo>
                <a:cubicBezTo>
                  <a:pt x="3147753" y="785635"/>
                  <a:pt x="3177551" y="768094"/>
                  <a:pt x="3208098" y="749497"/>
                </a:cubicBezTo>
                <a:cubicBezTo>
                  <a:pt x="3219952" y="746077"/>
                  <a:pt x="3231748" y="742676"/>
                  <a:pt x="3243448" y="739314"/>
                </a:cubicBezTo>
                <a:cubicBezTo>
                  <a:pt x="3260759" y="734319"/>
                  <a:pt x="3278127" y="729324"/>
                  <a:pt x="3295533" y="724310"/>
                </a:cubicBezTo>
                <a:close/>
                <a:moveTo>
                  <a:pt x="1111232" y="722984"/>
                </a:moveTo>
                <a:cubicBezTo>
                  <a:pt x="1117322" y="724310"/>
                  <a:pt x="1123471" y="725616"/>
                  <a:pt x="1129638" y="726884"/>
                </a:cubicBezTo>
                <a:cubicBezTo>
                  <a:pt x="1136707" y="732552"/>
                  <a:pt x="1143758" y="738200"/>
                  <a:pt x="1150790" y="743810"/>
                </a:cubicBezTo>
                <a:cubicBezTo>
                  <a:pt x="1144585" y="742004"/>
                  <a:pt x="1138436" y="740179"/>
                  <a:pt x="1132346" y="738334"/>
                </a:cubicBezTo>
                <a:cubicBezTo>
                  <a:pt x="1125392" y="733262"/>
                  <a:pt x="1118341" y="728152"/>
                  <a:pt x="1111232" y="722984"/>
                </a:cubicBezTo>
                <a:close/>
                <a:moveTo>
                  <a:pt x="1896585" y="722869"/>
                </a:moveTo>
                <a:cubicBezTo>
                  <a:pt x="1902252" y="724751"/>
                  <a:pt x="1907900" y="726673"/>
                  <a:pt x="1913453" y="728728"/>
                </a:cubicBezTo>
                <a:cubicBezTo>
                  <a:pt x="1924154" y="732648"/>
                  <a:pt x="1934625" y="736605"/>
                  <a:pt x="1944903" y="740601"/>
                </a:cubicBezTo>
                <a:cubicBezTo>
                  <a:pt x="1963231" y="754357"/>
                  <a:pt x="1981944" y="767498"/>
                  <a:pt x="2001655" y="779775"/>
                </a:cubicBezTo>
                <a:cubicBezTo>
                  <a:pt x="1991761" y="776740"/>
                  <a:pt x="1981752" y="773723"/>
                  <a:pt x="1971550" y="770707"/>
                </a:cubicBezTo>
                <a:cubicBezTo>
                  <a:pt x="1964134" y="768517"/>
                  <a:pt x="1956642" y="766480"/>
                  <a:pt x="1949072" y="764521"/>
                </a:cubicBezTo>
                <a:cubicBezTo>
                  <a:pt x="1930667" y="751418"/>
                  <a:pt x="1913357" y="737470"/>
                  <a:pt x="1896585" y="722869"/>
                </a:cubicBezTo>
                <a:close/>
                <a:moveTo>
                  <a:pt x="1349808" y="722043"/>
                </a:moveTo>
                <a:cubicBezTo>
                  <a:pt x="1404582" y="724848"/>
                  <a:pt x="1460796" y="727076"/>
                  <a:pt x="1517856" y="729343"/>
                </a:cubicBezTo>
                <a:cubicBezTo>
                  <a:pt x="1539432" y="730189"/>
                  <a:pt x="1561122" y="731053"/>
                  <a:pt x="1582889" y="731956"/>
                </a:cubicBezTo>
                <a:lnTo>
                  <a:pt x="1599719" y="732648"/>
                </a:lnTo>
                <a:cubicBezTo>
                  <a:pt x="1677336" y="735875"/>
                  <a:pt x="1752475" y="739007"/>
                  <a:pt x="1823117" y="747268"/>
                </a:cubicBezTo>
                <a:cubicBezTo>
                  <a:pt x="1842022" y="764597"/>
                  <a:pt x="1861926" y="780659"/>
                  <a:pt x="1882790" y="795491"/>
                </a:cubicBezTo>
                <a:cubicBezTo>
                  <a:pt x="1827709" y="790111"/>
                  <a:pt x="1770111" y="786922"/>
                  <a:pt x="1710784" y="783656"/>
                </a:cubicBezTo>
                <a:cubicBezTo>
                  <a:pt x="1683926" y="782176"/>
                  <a:pt x="1656164" y="780659"/>
                  <a:pt x="1628441" y="778891"/>
                </a:cubicBezTo>
                <a:cubicBezTo>
                  <a:pt x="1544196" y="773646"/>
                  <a:pt x="1458971" y="767383"/>
                  <a:pt x="1375879" y="758584"/>
                </a:cubicBezTo>
                <a:cubicBezTo>
                  <a:pt x="1367118" y="746403"/>
                  <a:pt x="1358415" y="734223"/>
                  <a:pt x="1349808" y="722043"/>
                </a:cubicBezTo>
                <a:close/>
                <a:moveTo>
                  <a:pt x="1318396" y="720352"/>
                </a:moveTo>
                <a:cubicBezTo>
                  <a:pt x="1327176" y="720852"/>
                  <a:pt x="1336014" y="721332"/>
                  <a:pt x="1344890" y="721793"/>
                </a:cubicBezTo>
                <a:cubicBezTo>
                  <a:pt x="1353420" y="733858"/>
                  <a:pt x="1362027" y="745942"/>
                  <a:pt x="1370711" y="758046"/>
                </a:cubicBezTo>
                <a:cubicBezTo>
                  <a:pt x="1361989" y="757105"/>
                  <a:pt x="1353285" y="756144"/>
                  <a:pt x="1344621" y="755145"/>
                </a:cubicBezTo>
                <a:cubicBezTo>
                  <a:pt x="1335821" y="743560"/>
                  <a:pt x="1327061" y="731956"/>
                  <a:pt x="1318396" y="720352"/>
                </a:cubicBezTo>
                <a:close/>
                <a:moveTo>
                  <a:pt x="1287273" y="718488"/>
                </a:moveTo>
                <a:cubicBezTo>
                  <a:pt x="1295899" y="719026"/>
                  <a:pt x="1304564" y="719564"/>
                  <a:pt x="1313266" y="720064"/>
                </a:cubicBezTo>
                <a:cubicBezTo>
                  <a:pt x="1321855" y="731553"/>
                  <a:pt x="1330500" y="743041"/>
                  <a:pt x="1339203" y="754530"/>
                </a:cubicBezTo>
                <a:cubicBezTo>
                  <a:pt x="1330634" y="753531"/>
                  <a:pt x="1322085" y="752494"/>
                  <a:pt x="1313555" y="751437"/>
                </a:cubicBezTo>
                <a:cubicBezTo>
                  <a:pt x="1304736" y="740467"/>
                  <a:pt x="1295976" y="729478"/>
                  <a:pt x="1287273" y="718488"/>
                </a:cubicBezTo>
                <a:close/>
                <a:moveTo>
                  <a:pt x="1084009" y="716759"/>
                </a:moveTo>
                <a:cubicBezTo>
                  <a:pt x="1089273" y="718008"/>
                  <a:pt x="1094537" y="719218"/>
                  <a:pt x="1099859" y="720429"/>
                </a:cubicBezTo>
                <a:cubicBezTo>
                  <a:pt x="1106180" y="725020"/>
                  <a:pt x="1112443" y="729574"/>
                  <a:pt x="1118648" y="734089"/>
                </a:cubicBezTo>
                <a:cubicBezTo>
                  <a:pt x="1113288" y="732398"/>
                  <a:pt x="1107966" y="730688"/>
                  <a:pt x="1102683" y="728959"/>
                </a:cubicBezTo>
                <a:cubicBezTo>
                  <a:pt x="1096458" y="724886"/>
                  <a:pt x="1090233" y="720813"/>
                  <a:pt x="1084009" y="716759"/>
                </a:cubicBezTo>
                <a:close/>
                <a:moveTo>
                  <a:pt x="1256380" y="716452"/>
                </a:moveTo>
                <a:cubicBezTo>
                  <a:pt x="1264833" y="717047"/>
                  <a:pt x="1273325" y="717605"/>
                  <a:pt x="1281874" y="718162"/>
                </a:cubicBezTo>
                <a:cubicBezTo>
                  <a:pt x="1290462" y="729017"/>
                  <a:pt x="1299127" y="739871"/>
                  <a:pt x="1307830" y="750726"/>
                </a:cubicBezTo>
                <a:cubicBezTo>
                  <a:pt x="1299415" y="749650"/>
                  <a:pt x="1291019" y="748555"/>
                  <a:pt x="1282662" y="747441"/>
                </a:cubicBezTo>
                <a:cubicBezTo>
                  <a:pt x="1273843" y="737105"/>
                  <a:pt x="1265102" y="726788"/>
                  <a:pt x="1256380" y="716452"/>
                </a:cubicBezTo>
                <a:close/>
                <a:moveTo>
                  <a:pt x="1225717" y="714185"/>
                </a:moveTo>
                <a:cubicBezTo>
                  <a:pt x="1233997" y="714838"/>
                  <a:pt x="1242297" y="715453"/>
                  <a:pt x="1250655" y="716048"/>
                </a:cubicBezTo>
                <a:cubicBezTo>
                  <a:pt x="1259262" y="726231"/>
                  <a:pt x="1267888" y="736433"/>
                  <a:pt x="1276572" y="746615"/>
                </a:cubicBezTo>
                <a:cubicBezTo>
                  <a:pt x="1268310" y="745481"/>
                  <a:pt x="1260107" y="744309"/>
                  <a:pt x="1251942" y="743118"/>
                </a:cubicBezTo>
                <a:cubicBezTo>
                  <a:pt x="1243162" y="733474"/>
                  <a:pt x="1234420" y="723829"/>
                  <a:pt x="1225717" y="714185"/>
                </a:cubicBezTo>
                <a:close/>
                <a:moveTo>
                  <a:pt x="1195266" y="711649"/>
                </a:moveTo>
                <a:cubicBezTo>
                  <a:pt x="1203354" y="712360"/>
                  <a:pt x="1211481" y="713051"/>
                  <a:pt x="1219665" y="713704"/>
                </a:cubicBezTo>
                <a:cubicBezTo>
                  <a:pt x="1228196" y="723176"/>
                  <a:pt x="1236745" y="732667"/>
                  <a:pt x="1245371" y="742138"/>
                </a:cubicBezTo>
                <a:cubicBezTo>
                  <a:pt x="1237321" y="740928"/>
                  <a:pt x="1229290" y="739698"/>
                  <a:pt x="1221318" y="738430"/>
                </a:cubicBezTo>
                <a:cubicBezTo>
                  <a:pt x="1212595" y="729497"/>
                  <a:pt x="1203911" y="720563"/>
                  <a:pt x="1195266" y="711649"/>
                </a:cubicBezTo>
                <a:close/>
                <a:moveTo>
                  <a:pt x="1058687" y="710515"/>
                </a:moveTo>
                <a:cubicBezTo>
                  <a:pt x="1062549" y="711514"/>
                  <a:pt x="1066449" y="712494"/>
                  <a:pt x="1070349" y="713455"/>
                </a:cubicBezTo>
                <a:cubicBezTo>
                  <a:pt x="1075229" y="716644"/>
                  <a:pt x="1080109" y="719833"/>
                  <a:pt x="1084989" y="723022"/>
                </a:cubicBezTo>
                <a:cubicBezTo>
                  <a:pt x="1081012" y="721658"/>
                  <a:pt x="1077092" y="720275"/>
                  <a:pt x="1073173" y="718892"/>
                </a:cubicBezTo>
                <a:cubicBezTo>
                  <a:pt x="1072501" y="718507"/>
                  <a:pt x="1071809" y="718123"/>
                  <a:pt x="1071118" y="717720"/>
                </a:cubicBezTo>
                <a:cubicBezTo>
                  <a:pt x="1066987" y="715318"/>
                  <a:pt x="1062837" y="712917"/>
                  <a:pt x="1058687" y="710515"/>
                </a:cubicBezTo>
                <a:close/>
                <a:moveTo>
                  <a:pt x="1165180" y="708844"/>
                </a:moveTo>
                <a:cubicBezTo>
                  <a:pt x="1172980" y="709612"/>
                  <a:pt x="1180857" y="710362"/>
                  <a:pt x="1188753" y="711072"/>
                </a:cubicBezTo>
                <a:cubicBezTo>
                  <a:pt x="1197206" y="719814"/>
                  <a:pt x="1205717" y="728556"/>
                  <a:pt x="1214248" y="737297"/>
                </a:cubicBezTo>
                <a:cubicBezTo>
                  <a:pt x="1206428" y="736029"/>
                  <a:pt x="1198666" y="734723"/>
                  <a:pt x="1190943" y="733378"/>
                </a:cubicBezTo>
                <a:cubicBezTo>
                  <a:pt x="1182317" y="725193"/>
                  <a:pt x="1173729" y="717009"/>
                  <a:pt x="1165180" y="708844"/>
                </a:cubicBezTo>
                <a:close/>
                <a:moveTo>
                  <a:pt x="1911609" y="707749"/>
                </a:moveTo>
                <a:cubicBezTo>
                  <a:pt x="1923769" y="713839"/>
                  <a:pt x="1935681" y="719987"/>
                  <a:pt x="1947400" y="726135"/>
                </a:cubicBezTo>
                <a:cubicBezTo>
                  <a:pt x="1960349" y="734742"/>
                  <a:pt x="1973183" y="743195"/>
                  <a:pt x="1986055" y="751418"/>
                </a:cubicBezTo>
                <a:cubicBezTo>
                  <a:pt x="1973740" y="746384"/>
                  <a:pt x="1961233" y="741351"/>
                  <a:pt x="1948400" y="736356"/>
                </a:cubicBezTo>
                <a:cubicBezTo>
                  <a:pt x="1936027" y="727076"/>
                  <a:pt x="1923827" y="717528"/>
                  <a:pt x="1911609" y="707749"/>
                </a:cubicBezTo>
                <a:close/>
                <a:moveTo>
                  <a:pt x="1837718" y="706692"/>
                </a:moveTo>
                <a:cubicBezTo>
                  <a:pt x="1853280" y="710189"/>
                  <a:pt x="1868554" y="714185"/>
                  <a:pt x="1883501" y="718719"/>
                </a:cubicBezTo>
                <a:cubicBezTo>
                  <a:pt x="1899947" y="733435"/>
                  <a:pt x="1916968" y="747691"/>
                  <a:pt x="1934778" y="761024"/>
                </a:cubicBezTo>
                <a:cubicBezTo>
                  <a:pt x="1918871" y="757278"/>
                  <a:pt x="1902655" y="753973"/>
                  <a:pt x="1886114" y="751091"/>
                </a:cubicBezTo>
                <a:cubicBezTo>
                  <a:pt x="1885615" y="750669"/>
                  <a:pt x="1885096" y="750265"/>
                  <a:pt x="1884577" y="749843"/>
                </a:cubicBezTo>
                <a:cubicBezTo>
                  <a:pt x="1868189" y="736298"/>
                  <a:pt x="1852665" y="721774"/>
                  <a:pt x="1837718" y="706692"/>
                </a:cubicBezTo>
                <a:close/>
                <a:moveTo>
                  <a:pt x="1135459" y="705693"/>
                </a:moveTo>
                <a:cubicBezTo>
                  <a:pt x="1142971" y="706538"/>
                  <a:pt x="1150521" y="707345"/>
                  <a:pt x="1158129" y="708114"/>
                </a:cubicBezTo>
                <a:cubicBezTo>
                  <a:pt x="1166429" y="716068"/>
                  <a:pt x="1174767" y="724021"/>
                  <a:pt x="1183124" y="731975"/>
                </a:cubicBezTo>
                <a:cubicBezTo>
                  <a:pt x="1175612" y="730650"/>
                  <a:pt x="1168139" y="729286"/>
                  <a:pt x="1160723" y="727864"/>
                </a:cubicBezTo>
                <a:cubicBezTo>
                  <a:pt x="1152269" y="720467"/>
                  <a:pt x="1143854" y="713071"/>
                  <a:pt x="1135459" y="705693"/>
                </a:cubicBezTo>
                <a:close/>
                <a:moveTo>
                  <a:pt x="3501774" y="704944"/>
                </a:moveTo>
                <a:cubicBezTo>
                  <a:pt x="3384274" y="799621"/>
                  <a:pt x="3282565" y="874856"/>
                  <a:pt x="3183430" y="940772"/>
                </a:cubicBezTo>
                <a:cubicBezTo>
                  <a:pt x="3116707" y="984826"/>
                  <a:pt x="3060588" y="1019657"/>
                  <a:pt x="3006890" y="1050358"/>
                </a:cubicBezTo>
                <a:cubicBezTo>
                  <a:pt x="2834192" y="1148839"/>
                  <a:pt x="2684224" y="1209185"/>
                  <a:pt x="2534925" y="1240289"/>
                </a:cubicBezTo>
                <a:cubicBezTo>
                  <a:pt x="2351854" y="1278425"/>
                  <a:pt x="2188743" y="1280884"/>
                  <a:pt x="2036276" y="1247801"/>
                </a:cubicBezTo>
                <a:cubicBezTo>
                  <a:pt x="1899563" y="1218195"/>
                  <a:pt x="1767133" y="1164248"/>
                  <a:pt x="1637010" y="1084825"/>
                </a:cubicBezTo>
                <a:cubicBezTo>
                  <a:pt x="1630285" y="1077505"/>
                  <a:pt x="1623600" y="1070127"/>
                  <a:pt x="1616952" y="1062712"/>
                </a:cubicBezTo>
                <a:cubicBezTo>
                  <a:pt x="1737950" y="1128206"/>
                  <a:pt x="1863290" y="1174334"/>
                  <a:pt x="1990109" y="1199982"/>
                </a:cubicBezTo>
                <a:cubicBezTo>
                  <a:pt x="2138407" y="1230030"/>
                  <a:pt x="2293852" y="1229281"/>
                  <a:pt x="2479287" y="1197600"/>
                </a:cubicBezTo>
                <a:cubicBezTo>
                  <a:pt x="2625933" y="1172567"/>
                  <a:pt x="2771888" y="1121020"/>
                  <a:pt x="2938610" y="1035411"/>
                </a:cubicBezTo>
                <a:cubicBezTo>
                  <a:pt x="2992597" y="1007573"/>
                  <a:pt x="3049349" y="975527"/>
                  <a:pt x="3112076" y="937449"/>
                </a:cubicBezTo>
                <a:cubicBezTo>
                  <a:pt x="3207292" y="879601"/>
                  <a:pt x="3305330" y="812436"/>
                  <a:pt x="3418317" y="727249"/>
                </a:cubicBezTo>
                <a:cubicBezTo>
                  <a:pt x="3446040" y="719756"/>
                  <a:pt x="3473878" y="712283"/>
                  <a:pt x="3501774" y="704944"/>
                </a:cubicBezTo>
                <a:close/>
                <a:moveTo>
                  <a:pt x="1037266" y="704828"/>
                </a:moveTo>
                <a:cubicBezTo>
                  <a:pt x="1038514" y="705174"/>
                  <a:pt x="1039782" y="705501"/>
                  <a:pt x="1041031" y="705847"/>
                </a:cubicBezTo>
                <a:cubicBezTo>
                  <a:pt x="1043087" y="707038"/>
                  <a:pt x="1045143" y="708229"/>
                  <a:pt x="1047198" y="709401"/>
                </a:cubicBezTo>
                <a:cubicBezTo>
                  <a:pt x="1046103" y="708998"/>
                  <a:pt x="1045047" y="708575"/>
                  <a:pt x="1043971" y="708171"/>
                </a:cubicBezTo>
                <a:cubicBezTo>
                  <a:pt x="1041742" y="707057"/>
                  <a:pt x="1039475" y="705962"/>
                  <a:pt x="1037266" y="704828"/>
                </a:cubicBezTo>
                <a:close/>
                <a:moveTo>
                  <a:pt x="3176821" y="703983"/>
                </a:moveTo>
                <a:cubicBezTo>
                  <a:pt x="3174785" y="705136"/>
                  <a:pt x="3172728" y="706289"/>
                  <a:pt x="3170673" y="707441"/>
                </a:cubicBezTo>
                <a:cubicBezTo>
                  <a:pt x="3145679" y="721389"/>
                  <a:pt x="3121183" y="734684"/>
                  <a:pt x="3097148" y="747345"/>
                </a:cubicBezTo>
                <a:cubicBezTo>
                  <a:pt x="3067542" y="756298"/>
                  <a:pt x="3037649" y="765135"/>
                  <a:pt x="3007504" y="773742"/>
                </a:cubicBezTo>
                <a:cubicBezTo>
                  <a:pt x="3035708" y="760582"/>
                  <a:pt x="3064565" y="746500"/>
                  <a:pt x="3094094" y="731495"/>
                </a:cubicBezTo>
                <a:cubicBezTo>
                  <a:pt x="3122086" y="722369"/>
                  <a:pt x="3149694" y="713167"/>
                  <a:pt x="3176821" y="703983"/>
                </a:cubicBezTo>
                <a:close/>
                <a:moveTo>
                  <a:pt x="1106160" y="702216"/>
                </a:moveTo>
                <a:cubicBezTo>
                  <a:pt x="1113307" y="703119"/>
                  <a:pt x="1120493" y="704002"/>
                  <a:pt x="1127755" y="704828"/>
                </a:cubicBezTo>
                <a:cubicBezTo>
                  <a:pt x="1135824" y="711956"/>
                  <a:pt x="1143950" y="719084"/>
                  <a:pt x="1152096" y="726231"/>
                </a:cubicBezTo>
                <a:cubicBezTo>
                  <a:pt x="1144930" y="724848"/>
                  <a:pt x="1137822" y="723407"/>
                  <a:pt x="1130732" y="721947"/>
                </a:cubicBezTo>
                <a:cubicBezTo>
                  <a:pt x="1122586" y="715395"/>
                  <a:pt x="1114383" y="708825"/>
                  <a:pt x="1106160" y="702216"/>
                </a:cubicBezTo>
                <a:close/>
                <a:moveTo>
                  <a:pt x="1077399" y="698373"/>
                </a:moveTo>
                <a:cubicBezTo>
                  <a:pt x="1084066" y="699315"/>
                  <a:pt x="1090791" y="700218"/>
                  <a:pt x="1097553" y="701101"/>
                </a:cubicBezTo>
                <a:cubicBezTo>
                  <a:pt x="1105353" y="707384"/>
                  <a:pt x="1113134" y="713647"/>
                  <a:pt x="1120877" y="719872"/>
                </a:cubicBezTo>
                <a:cubicBezTo>
                  <a:pt x="1114191" y="718431"/>
                  <a:pt x="1107524" y="716971"/>
                  <a:pt x="1100916" y="715472"/>
                </a:cubicBezTo>
                <a:cubicBezTo>
                  <a:pt x="1093154" y="709843"/>
                  <a:pt x="1085315" y="704118"/>
                  <a:pt x="1077399" y="698373"/>
                </a:cubicBezTo>
                <a:close/>
                <a:moveTo>
                  <a:pt x="3392323" y="696913"/>
                </a:moveTo>
                <a:cubicBezTo>
                  <a:pt x="3367731" y="714665"/>
                  <a:pt x="3343755" y="731668"/>
                  <a:pt x="3320355" y="747960"/>
                </a:cubicBezTo>
                <a:cubicBezTo>
                  <a:pt x="3290230" y="756183"/>
                  <a:pt x="3260029" y="764444"/>
                  <a:pt x="3229712" y="772628"/>
                </a:cubicBezTo>
                <a:cubicBezTo>
                  <a:pt x="3255725" y="756048"/>
                  <a:pt x="3282411" y="738603"/>
                  <a:pt x="3309865" y="720217"/>
                </a:cubicBezTo>
                <a:cubicBezTo>
                  <a:pt x="3337242" y="712379"/>
                  <a:pt x="3364754" y="704579"/>
                  <a:pt x="3392323" y="696913"/>
                </a:cubicBezTo>
                <a:close/>
                <a:moveTo>
                  <a:pt x="3094631" y="696663"/>
                </a:moveTo>
                <a:cubicBezTo>
                  <a:pt x="3093709" y="697086"/>
                  <a:pt x="3092768" y="697509"/>
                  <a:pt x="3091846" y="697931"/>
                </a:cubicBezTo>
                <a:cubicBezTo>
                  <a:pt x="3090674" y="698373"/>
                  <a:pt x="3089522" y="698815"/>
                  <a:pt x="3088349" y="699257"/>
                </a:cubicBezTo>
                <a:cubicBezTo>
                  <a:pt x="3088926" y="699007"/>
                  <a:pt x="3089522" y="698758"/>
                  <a:pt x="3090098" y="698508"/>
                </a:cubicBezTo>
                <a:cubicBezTo>
                  <a:pt x="3091616" y="697893"/>
                  <a:pt x="3093114" y="697278"/>
                  <a:pt x="3094631" y="696663"/>
                </a:cubicBezTo>
                <a:close/>
                <a:moveTo>
                  <a:pt x="1781158" y="696126"/>
                </a:moveTo>
                <a:cubicBezTo>
                  <a:pt x="1796874" y="698527"/>
                  <a:pt x="1812378" y="701293"/>
                  <a:pt x="1827594" y="704483"/>
                </a:cubicBezTo>
                <a:cubicBezTo>
                  <a:pt x="1842733" y="720064"/>
                  <a:pt x="1858468" y="735126"/>
                  <a:pt x="1875067" y="749247"/>
                </a:cubicBezTo>
                <a:cubicBezTo>
                  <a:pt x="1859102" y="746653"/>
                  <a:pt x="1842848" y="744425"/>
                  <a:pt x="1826383" y="742465"/>
                </a:cubicBezTo>
                <a:cubicBezTo>
                  <a:pt x="1822368" y="738757"/>
                  <a:pt x="1818372" y="735011"/>
                  <a:pt x="1814453" y="731207"/>
                </a:cubicBezTo>
                <a:cubicBezTo>
                  <a:pt x="1802887" y="719987"/>
                  <a:pt x="1791821" y="708229"/>
                  <a:pt x="1781158" y="696126"/>
                </a:cubicBezTo>
                <a:close/>
                <a:moveTo>
                  <a:pt x="1049331" y="694108"/>
                </a:moveTo>
                <a:cubicBezTo>
                  <a:pt x="1055363" y="695069"/>
                  <a:pt x="1061454" y="696010"/>
                  <a:pt x="1067563" y="696913"/>
                </a:cubicBezTo>
                <a:cubicBezTo>
                  <a:pt x="1074902" y="702273"/>
                  <a:pt x="1082184" y="707576"/>
                  <a:pt x="1089426" y="712840"/>
                </a:cubicBezTo>
                <a:cubicBezTo>
                  <a:pt x="1083355" y="711418"/>
                  <a:pt x="1077342" y="709977"/>
                  <a:pt x="1071367" y="708479"/>
                </a:cubicBezTo>
                <a:cubicBezTo>
                  <a:pt x="1064009" y="703676"/>
                  <a:pt x="1056670" y="698892"/>
                  <a:pt x="1049331" y="694108"/>
                </a:cubicBezTo>
                <a:close/>
                <a:moveTo>
                  <a:pt x="3288924" y="693417"/>
                </a:moveTo>
                <a:cubicBezTo>
                  <a:pt x="3261931" y="710765"/>
                  <a:pt x="3235495" y="727345"/>
                  <a:pt x="3209616" y="743157"/>
                </a:cubicBezTo>
                <a:cubicBezTo>
                  <a:pt x="3179511" y="751821"/>
                  <a:pt x="3149021" y="760544"/>
                  <a:pt x="3118705" y="769074"/>
                </a:cubicBezTo>
                <a:cubicBezTo>
                  <a:pt x="3146792" y="753589"/>
                  <a:pt x="3175496" y="737201"/>
                  <a:pt x="3204871" y="719891"/>
                </a:cubicBezTo>
                <a:cubicBezTo>
                  <a:pt x="3220144" y="715088"/>
                  <a:pt x="3235418" y="710285"/>
                  <a:pt x="3250385" y="705559"/>
                </a:cubicBezTo>
                <a:cubicBezTo>
                  <a:pt x="3263199" y="701524"/>
                  <a:pt x="3276052" y="697470"/>
                  <a:pt x="3288924" y="693417"/>
                </a:cubicBezTo>
                <a:close/>
                <a:moveTo>
                  <a:pt x="1022415" y="689555"/>
                </a:moveTo>
                <a:cubicBezTo>
                  <a:pt x="1027506" y="690477"/>
                  <a:pt x="1032655" y="691361"/>
                  <a:pt x="1037823" y="692225"/>
                </a:cubicBezTo>
                <a:cubicBezTo>
                  <a:pt x="1044316" y="696452"/>
                  <a:pt x="1050810" y="700698"/>
                  <a:pt x="1057304" y="704944"/>
                </a:cubicBezTo>
                <a:cubicBezTo>
                  <a:pt x="1052174" y="703618"/>
                  <a:pt x="1047083" y="702254"/>
                  <a:pt x="1042030" y="700871"/>
                </a:cubicBezTo>
                <a:cubicBezTo>
                  <a:pt x="1035479" y="697086"/>
                  <a:pt x="1028947" y="693320"/>
                  <a:pt x="1022415" y="689555"/>
                </a:cubicBezTo>
                <a:close/>
                <a:moveTo>
                  <a:pt x="3166389" y="688345"/>
                </a:moveTo>
                <a:cubicBezTo>
                  <a:pt x="3142912" y="700832"/>
                  <a:pt x="3119358" y="713128"/>
                  <a:pt x="3095689" y="725174"/>
                </a:cubicBezTo>
                <a:cubicBezTo>
                  <a:pt x="3070098" y="733531"/>
                  <a:pt x="3044181" y="741812"/>
                  <a:pt x="3017975" y="749977"/>
                </a:cubicBezTo>
                <a:cubicBezTo>
                  <a:pt x="3042951" y="738527"/>
                  <a:pt x="3067811" y="726769"/>
                  <a:pt x="3092595" y="714780"/>
                </a:cubicBezTo>
                <a:cubicBezTo>
                  <a:pt x="3117033" y="706173"/>
                  <a:pt x="3141624" y="697355"/>
                  <a:pt x="3166389" y="688345"/>
                </a:cubicBezTo>
                <a:close/>
                <a:moveTo>
                  <a:pt x="997381" y="684790"/>
                </a:moveTo>
                <a:cubicBezTo>
                  <a:pt x="1000993" y="685520"/>
                  <a:pt x="1004605" y="686251"/>
                  <a:pt x="1008274" y="686942"/>
                </a:cubicBezTo>
                <a:cubicBezTo>
                  <a:pt x="1013289" y="689843"/>
                  <a:pt x="1018322" y="692744"/>
                  <a:pt x="1023356" y="695645"/>
                </a:cubicBezTo>
                <a:cubicBezTo>
                  <a:pt x="1019821" y="694627"/>
                  <a:pt x="1016305" y="693570"/>
                  <a:pt x="1012809" y="692533"/>
                </a:cubicBezTo>
                <a:cubicBezTo>
                  <a:pt x="1007660" y="689939"/>
                  <a:pt x="1002530" y="687365"/>
                  <a:pt x="997381" y="684790"/>
                </a:cubicBezTo>
                <a:close/>
                <a:moveTo>
                  <a:pt x="3147446" y="682254"/>
                </a:moveTo>
                <a:cubicBezTo>
                  <a:pt x="3129732" y="691130"/>
                  <a:pt x="3111999" y="699853"/>
                  <a:pt x="3094228" y="708460"/>
                </a:cubicBezTo>
                <a:cubicBezTo>
                  <a:pt x="3074594" y="715395"/>
                  <a:pt x="3055074" y="722177"/>
                  <a:pt x="3035631" y="728805"/>
                </a:cubicBezTo>
                <a:cubicBezTo>
                  <a:pt x="3053883" y="720755"/>
                  <a:pt x="3072096" y="712552"/>
                  <a:pt x="3090309" y="704214"/>
                </a:cubicBezTo>
                <a:cubicBezTo>
                  <a:pt x="3109329" y="697028"/>
                  <a:pt x="3128368" y="689689"/>
                  <a:pt x="3147446" y="682254"/>
                </a:cubicBezTo>
                <a:close/>
                <a:moveTo>
                  <a:pt x="3592091" y="681678"/>
                </a:moveTo>
                <a:cubicBezTo>
                  <a:pt x="3466770" y="789208"/>
                  <a:pt x="3360123" y="873838"/>
                  <a:pt x="3257089" y="947823"/>
                </a:cubicBezTo>
                <a:cubicBezTo>
                  <a:pt x="3189174" y="996315"/>
                  <a:pt x="3131999" y="1034893"/>
                  <a:pt x="3077148" y="1069205"/>
                </a:cubicBezTo>
                <a:cubicBezTo>
                  <a:pt x="2899379" y="1180213"/>
                  <a:pt x="2744991" y="1249492"/>
                  <a:pt x="2591333" y="1287263"/>
                </a:cubicBezTo>
                <a:cubicBezTo>
                  <a:pt x="2405898" y="1332123"/>
                  <a:pt x="2239156" y="1336254"/>
                  <a:pt x="2081578" y="1299885"/>
                </a:cubicBezTo>
                <a:cubicBezTo>
                  <a:pt x="1939331" y="1267109"/>
                  <a:pt x="1801081" y="1205746"/>
                  <a:pt x="1664598" y="1114411"/>
                </a:cubicBezTo>
                <a:cubicBezTo>
                  <a:pt x="1658854" y="1108360"/>
                  <a:pt x="1653129" y="1102250"/>
                  <a:pt x="1647442" y="1096122"/>
                </a:cubicBezTo>
                <a:cubicBezTo>
                  <a:pt x="1773896" y="1171625"/>
                  <a:pt x="1902617" y="1223229"/>
                  <a:pt x="2035373" y="1251970"/>
                </a:cubicBezTo>
                <a:cubicBezTo>
                  <a:pt x="2188416" y="1285188"/>
                  <a:pt x="2352122" y="1282729"/>
                  <a:pt x="2535810" y="1244477"/>
                </a:cubicBezTo>
                <a:cubicBezTo>
                  <a:pt x="2685549" y="1213277"/>
                  <a:pt x="2835903" y="1152778"/>
                  <a:pt x="3009003" y="1054085"/>
                </a:cubicBezTo>
                <a:cubicBezTo>
                  <a:pt x="3062797" y="1023308"/>
                  <a:pt x="3118973" y="988438"/>
                  <a:pt x="3185812" y="944327"/>
                </a:cubicBezTo>
                <a:cubicBezTo>
                  <a:pt x="3287137" y="876950"/>
                  <a:pt x="3391132" y="799871"/>
                  <a:pt x="3511899" y="702273"/>
                </a:cubicBezTo>
                <a:cubicBezTo>
                  <a:pt x="3538566" y="695280"/>
                  <a:pt x="3565290" y="688402"/>
                  <a:pt x="3592091" y="681678"/>
                </a:cubicBezTo>
                <a:close/>
                <a:moveTo>
                  <a:pt x="976959" y="680525"/>
                </a:moveTo>
                <a:cubicBezTo>
                  <a:pt x="977497" y="680660"/>
                  <a:pt x="978073" y="680775"/>
                  <a:pt x="978611" y="680890"/>
                </a:cubicBezTo>
                <a:cubicBezTo>
                  <a:pt x="980206" y="681678"/>
                  <a:pt x="981801" y="682466"/>
                  <a:pt x="983395" y="683273"/>
                </a:cubicBezTo>
                <a:cubicBezTo>
                  <a:pt x="981243" y="682350"/>
                  <a:pt x="979091" y="681447"/>
                  <a:pt x="976959" y="680525"/>
                </a:cubicBezTo>
                <a:close/>
                <a:moveTo>
                  <a:pt x="1877565" y="680237"/>
                </a:moveTo>
                <a:cubicBezTo>
                  <a:pt x="1887939" y="686827"/>
                  <a:pt x="1898122" y="693474"/>
                  <a:pt x="1908189" y="700102"/>
                </a:cubicBezTo>
                <a:cubicBezTo>
                  <a:pt x="1903078" y="697566"/>
                  <a:pt x="1897949" y="695050"/>
                  <a:pt x="1892742" y="692552"/>
                </a:cubicBezTo>
                <a:cubicBezTo>
                  <a:pt x="1888823" y="689382"/>
                  <a:pt x="1884903" y="686193"/>
                  <a:pt x="1880946" y="682984"/>
                </a:cubicBezTo>
                <a:cubicBezTo>
                  <a:pt x="1879832" y="682062"/>
                  <a:pt x="1878698" y="681159"/>
                  <a:pt x="1877565" y="680237"/>
                </a:cubicBezTo>
                <a:close/>
                <a:moveTo>
                  <a:pt x="1314823" y="678911"/>
                </a:moveTo>
                <a:cubicBezTo>
                  <a:pt x="1323507" y="691399"/>
                  <a:pt x="1332268" y="703906"/>
                  <a:pt x="1341105" y="716433"/>
                </a:cubicBezTo>
                <a:cubicBezTo>
                  <a:pt x="1332152" y="715952"/>
                  <a:pt x="1323238" y="715472"/>
                  <a:pt x="1314381" y="714953"/>
                </a:cubicBezTo>
                <a:cubicBezTo>
                  <a:pt x="1305409" y="702946"/>
                  <a:pt x="1296494" y="690938"/>
                  <a:pt x="1287657" y="678931"/>
                </a:cubicBezTo>
                <a:cubicBezTo>
                  <a:pt x="1296667" y="678931"/>
                  <a:pt x="1305735" y="678931"/>
                  <a:pt x="1314823" y="678911"/>
                </a:cubicBezTo>
                <a:close/>
                <a:moveTo>
                  <a:pt x="1342027" y="678892"/>
                </a:moveTo>
                <a:cubicBezTo>
                  <a:pt x="1405754" y="678796"/>
                  <a:pt x="1471651" y="678700"/>
                  <a:pt x="1537664" y="679949"/>
                </a:cubicBezTo>
                <a:cubicBezTo>
                  <a:pt x="1618739" y="681524"/>
                  <a:pt x="1698085" y="684233"/>
                  <a:pt x="1772379" y="694838"/>
                </a:cubicBezTo>
                <a:cubicBezTo>
                  <a:pt x="1784501" y="708863"/>
                  <a:pt x="1797123" y="722446"/>
                  <a:pt x="1810437" y="735337"/>
                </a:cubicBezTo>
                <a:cubicBezTo>
                  <a:pt x="1812532" y="737374"/>
                  <a:pt x="1814683" y="739353"/>
                  <a:pt x="1816797" y="741351"/>
                </a:cubicBezTo>
                <a:cubicBezTo>
                  <a:pt x="1748017" y="733666"/>
                  <a:pt x="1675127" y="730630"/>
                  <a:pt x="1599911" y="727499"/>
                </a:cubicBezTo>
                <a:lnTo>
                  <a:pt x="1583101" y="726807"/>
                </a:lnTo>
                <a:cubicBezTo>
                  <a:pt x="1561333" y="725904"/>
                  <a:pt x="1539643" y="725040"/>
                  <a:pt x="1518068" y="724194"/>
                </a:cubicBezTo>
                <a:cubicBezTo>
                  <a:pt x="1459625" y="721889"/>
                  <a:pt x="1402046" y="719603"/>
                  <a:pt x="1346004" y="716682"/>
                </a:cubicBezTo>
                <a:cubicBezTo>
                  <a:pt x="1337109" y="704079"/>
                  <a:pt x="1328271" y="691476"/>
                  <a:pt x="1319510" y="678911"/>
                </a:cubicBezTo>
                <a:cubicBezTo>
                  <a:pt x="1326984" y="678911"/>
                  <a:pt x="1334496" y="678892"/>
                  <a:pt x="1342027" y="678892"/>
                </a:cubicBezTo>
                <a:close/>
                <a:moveTo>
                  <a:pt x="1256091" y="678873"/>
                </a:moveTo>
                <a:cubicBezTo>
                  <a:pt x="1264948" y="678911"/>
                  <a:pt x="1273824" y="678931"/>
                  <a:pt x="1282758" y="678931"/>
                </a:cubicBezTo>
                <a:cubicBezTo>
                  <a:pt x="1291538" y="690842"/>
                  <a:pt x="1300356" y="702754"/>
                  <a:pt x="1309251" y="714665"/>
                </a:cubicBezTo>
                <a:cubicBezTo>
                  <a:pt x="1300452" y="714147"/>
                  <a:pt x="1291672" y="713628"/>
                  <a:pt x="1282969" y="713071"/>
                </a:cubicBezTo>
                <a:cubicBezTo>
                  <a:pt x="1273939" y="701659"/>
                  <a:pt x="1264987" y="690266"/>
                  <a:pt x="1256091" y="678873"/>
                </a:cubicBezTo>
                <a:close/>
                <a:moveTo>
                  <a:pt x="1224757" y="678719"/>
                </a:moveTo>
                <a:cubicBezTo>
                  <a:pt x="1233441" y="678796"/>
                  <a:pt x="1242182" y="678835"/>
                  <a:pt x="1250962" y="678873"/>
                </a:cubicBezTo>
                <a:cubicBezTo>
                  <a:pt x="1259780" y="690150"/>
                  <a:pt x="1268656" y="701428"/>
                  <a:pt x="1277571" y="712725"/>
                </a:cubicBezTo>
                <a:cubicBezTo>
                  <a:pt x="1268906" y="712168"/>
                  <a:pt x="1260318" y="711572"/>
                  <a:pt x="1251749" y="710957"/>
                </a:cubicBezTo>
                <a:cubicBezTo>
                  <a:pt x="1242700" y="700218"/>
                  <a:pt x="1233690" y="689459"/>
                  <a:pt x="1224757" y="678719"/>
                </a:cubicBezTo>
                <a:close/>
                <a:moveTo>
                  <a:pt x="1193671" y="678431"/>
                </a:moveTo>
                <a:cubicBezTo>
                  <a:pt x="1202202" y="678527"/>
                  <a:pt x="1210751" y="678623"/>
                  <a:pt x="1219377" y="678681"/>
                </a:cubicBezTo>
                <a:cubicBezTo>
                  <a:pt x="1228214" y="689305"/>
                  <a:pt x="1237091" y="699930"/>
                  <a:pt x="1246024" y="710554"/>
                </a:cubicBezTo>
                <a:cubicBezTo>
                  <a:pt x="1237552" y="709939"/>
                  <a:pt x="1229099" y="709305"/>
                  <a:pt x="1220722" y="708633"/>
                </a:cubicBezTo>
                <a:cubicBezTo>
                  <a:pt x="1211654" y="698546"/>
                  <a:pt x="1202644" y="688479"/>
                  <a:pt x="1193671" y="678431"/>
                </a:cubicBezTo>
                <a:close/>
                <a:moveTo>
                  <a:pt x="1847959" y="677970"/>
                </a:moveTo>
                <a:cubicBezTo>
                  <a:pt x="1850937" y="679219"/>
                  <a:pt x="1853895" y="680468"/>
                  <a:pt x="1856816" y="681774"/>
                </a:cubicBezTo>
                <a:cubicBezTo>
                  <a:pt x="1867863" y="686692"/>
                  <a:pt x="1878640" y="691707"/>
                  <a:pt x="1889207" y="696779"/>
                </a:cubicBezTo>
                <a:cubicBezTo>
                  <a:pt x="1902886" y="707864"/>
                  <a:pt x="1916431" y="718757"/>
                  <a:pt x="1930090" y="729324"/>
                </a:cubicBezTo>
                <a:cubicBezTo>
                  <a:pt x="1925191" y="727480"/>
                  <a:pt x="1920254" y="725635"/>
                  <a:pt x="1915259" y="723791"/>
                </a:cubicBezTo>
                <a:cubicBezTo>
                  <a:pt x="1905941" y="720371"/>
                  <a:pt x="1896450" y="717220"/>
                  <a:pt x="1886844" y="714262"/>
                </a:cubicBezTo>
                <a:cubicBezTo>
                  <a:pt x="1873703" y="702523"/>
                  <a:pt x="1860850" y="690381"/>
                  <a:pt x="1847959" y="677970"/>
                </a:cubicBezTo>
                <a:close/>
                <a:moveTo>
                  <a:pt x="1162778" y="677951"/>
                </a:moveTo>
                <a:cubicBezTo>
                  <a:pt x="1171135" y="678105"/>
                  <a:pt x="1179531" y="678239"/>
                  <a:pt x="1188004" y="678354"/>
                </a:cubicBezTo>
                <a:cubicBezTo>
                  <a:pt x="1196822" y="688268"/>
                  <a:pt x="1205717" y="698200"/>
                  <a:pt x="1214632" y="708133"/>
                </a:cubicBezTo>
                <a:cubicBezTo>
                  <a:pt x="1206294" y="707441"/>
                  <a:pt x="1198013" y="706730"/>
                  <a:pt x="1189790" y="705981"/>
                </a:cubicBezTo>
                <a:cubicBezTo>
                  <a:pt x="1180741" y="696625"/>
                  <a:pt x="1171731" y="687288"/>
                  <a:pt x="1162778" y="677951"/>
                </a:cubicBezTo>
                <a:close/>
                <a:moveTo>
                  <a:pt x="1132269" y="677221"/>
                </a:moveTo>
                <a:cubicBezTo>
                  <a:pt x="1140358" y="677451"/>
                  <a:pt x="1148523" y="677644"/>
                  <a:pt x="1156726" y="677816"/>
                </a:cubicBezTo>
                <a:cubicBezTo>
                  <a:pt x="1165526" y="687000"/>
                  <a:pt x="1174383" y="696202"/>
                  <a:pt x="1183278" y="705405"/>
                </a:cubicBezTo>
                <a:cubicBezTo>
                  <a:pt x="1175170" y="704656"/>
                  <a:pt x="1167140" y="703868"/>
                  <a:pt x="1159147" y="703042"/>
                </a:cubicBezTo>
                <a:cubicBezTo>
                  <a:pt x="1150137" y="694435"/>
                  <a:pt x="1141184" y="685828"/>
                  <a:pt x="1132269" y="677221"/>
                </a:cubicBezTo>
                <a:close/>
                <a:moveTo>
                  <a:pt x="1102087" y="676241"/>
                </a:moveTo>
                <a:cubicBezTo>
                  <a:pt x="1109926" y="676529"/>
                  <a:pt x="1117822" y="676798"/>
                  <a:pt x="1125776" y="677029"/>
                </a:cubicBezTo>
                <a:cubicBezTo>
                  <a:pt x="1134498" y="685444"/>
                  <a:pt x="1143278" y="693878"/>
                  <a:pt x="1152077" y="702312"/>
                </a:cubicBezTo>
                <a:cubicBezTo>
                  <a:pt x="1144238" y="701486"/>
                  <a:pt x="1136439" y="700660"/>
                  <a:pt x="1128715" y="699756"/>
                </a:cubicBezTo>
                <a:cubicBezTo>
                  <a:pt x="1119801" y="691899"/>
                  <a:pt x="1110906" y="684060"/>
                  <a:pt x="1102087" y="676241"/>
                </a:cubicBezTo>
                <a:close/>
                <a:moveTo>
                  <a:pt x="1072308" y="674915"/>
                </a:moveTo>
                <a:cubicBezTo>
                  <a:pt x="1079839" y="675299"/>
                  <a:pt x="1087429" y="675645"/>
                  <a:pt x="1095056" y="675953"/>
                </a:cubicBezTo>
                <a:cubicBezTo>
                  <a:pt x="1103644" y="683561"/>
                  <a:pt x="1112250" y="691169"/>
                  <a:pt x="1120934" y="698834"/>
                </a:cubicBezTo>
                <a:cubicBezTo>
                  <a:pt x="1113384" y="697931"/>
                  <a:pt x="1105910" y="697009"/>
                  <a:pt x="1098476" y="696029"/>
                </a:cubicBezTo>
                <a:cubicBezTo>
                  <a:pt x="1089792" y="689036"/>
                  <a:pt x="1081050" y="681985"/>
                  <a:pt x="1072308" y="674915"/>
                </a:cubicBezTo>
                <a:close/>
                <a:moveTo>
                  <a:pt x="1042952" y="673244"/>
                </a:moveTo>
                <a:cubicBezTo>
                  <a:pt x="1050099" y="673705"/>
                  <a:pt x="1057323" y="674128"/>
                  <a:pt x="1064585" y="674512"/>
                </a:cubicBezTo>
                <a:cubicBezTo>
                  <a:pt x="1073020" y="681332"/>
                  <a:pt x="1081434" y="688133"/>
                  <a:pt x="1089811" y="694877"/>
                </a:cubicBezTo>
                <a:cubicBezTo>
                  <a:pt x="1082645" y="693916"/>
                  <a:pt x="1075517" y="692898"/>
                  <a:pt x="1068466" y="691841"/>
                </a:cubicBezTo>
                <a:cubicBezTo>
                  <a:pt x="1060013" y="685693"/>
                  <a:pt x="1051521" y="679507"/>
                  <a:pt x="1042952" y="673244"/>
                </a:cubicBezTo>
                <a:close/>
                <a:moveTo>
                  <a:pt x="3482774" y="672418"/>
                </a:moveTo>
                <a:cubicBezTo>
                  <a:pt x="3461084" y="689247"/>
                  <a:pt x="3439969" y="705424"/>
                  <a:pt x="3419354" y="721005"/>
                </a:cubicBezTo>
                <a:cubicBezTo>
                  <a:pt x="3390518" y="728805"/>
                  <a:pt x="3361776" y="736644"/>
                  <a:pt x="3333150" y="744463"/>
                </a:cubicBezTo>
                <a:cubicBezTo>
                  <a:pt x="3356416" y="728190"/>
                  <a:pt x="3380219" y="711207"/>
                  <a:pt x="3404657" y="693494"/>
                </a:cubicBezTo>
                <a:cubicBezTo>
                  <a:pt x="3430632" y="686308"/>
                  <a:pt x="3456684" y="679257"/>
                  <a:pt x="3482774" y="672418"/>
                </a:cubicBezTo>
                <a:close/>
                <a:moveTo>
                  <a:pt x="1014134" y="671150"/>
                </a:moveTo>
                <a:cubicBezTo>
                  <a:pt x="1020801" y="671688"/>
                  <a:pt x="1027525" y="672206"/>
                  <a:pt x="1034326" y="672667"/>
                </a:cubicBezTo>
                <a:cubicBezTo>
                  <a:pt x="1042453" y="678604"/>
                  <a:pt x="1050560" y="684521"/>
                  <a:pt x="1058572" y="690362"/>
                </a:cubicBezTo>
                <a:cubicBezTo>
                  <a:pt x="1051867" y="689344"/>
                  <a:pt x="1045238" y="688248"/>
                  <a:pt x="1038649" y="687153"/>
                </a:cubicBezTo>
                <a:cubicBezTo>
                  <a:pt x="1035805" y="685290"/>
                  <a:pt x="1032943" y="683426"/>
                  <a:pt x="1030100" y="681563"/>
                </a:cubicBezTo>
                <a:cubicBezTo>
                  <a:pt x="1024758" y="678085"/>
                  <a:pt x="1019437" y="674608"/>
                  <a:pt x="1014134" y="671150"/>
                </a:cubicBezTo>
                <a:close/>
                <a:moveTo>
                  <a:pt x="985989" y="668594"/>
                </a:moveTo>
                <a:cubicBezTo>
                  <a:pt x="992021" y="669190"/>
                  <a:pt x="998092" y="669766"/>
                  <a:pt x="1004221" y="670304"/>
                </a:cubicBezTo>
                <a:cubicBezTo>
                  <a:pt x="1011771" y="675223"/>
                  <a:pt x="1019341" y="680160"/>
                  <a:pt x="1026949" y="685136"/>
                </a:cubicBezTo>
                <a:cubicBezTo>
                  <a:pt x="1020935" y="684080"/>
                  <a:pt x="1014960" y="682965"/>
                  <a:pt x="1009024" y="681851"/>
                </a:cubicBezTo>
                <a:cubicBezTo>
                  <a:pt x="1001320" y="677413"/>
                  <a:pt x="993635" y="672994"/>
                  <a:pt x="985989" y="668594"/>
                </a:cubicBezTo>
                <a:close/>
                <a:moveTo>
                  <a:pt x="3281489" y="668056"/>
                </a:moveTo>
                <a:cubicBezTo>
                  <a:pt x="3270596" y="674781"/>
                  <a:pt x="3259683" y="681486"/>
                  <a:pt x="3248713" y="688152"/>
                </a:cubicBezTo>
                <a:cubicBezTo>
                  <a:pt x="3234400" y="696856"/>
                  <a:pt x="3220260" y="705328"/>
                  <a:pt x="3206254" y="713609"/>
                </a:cubicBezTo>
                <a:cubicBezTo>
                  <a:pt x="3193381" y="717643"/>
                  <a:pt x="3180510" y="721678"/>
                  <a:pt x="3167773" y="725635"/>
                </a:cubicBezTo>
                <a:cubicBezTo>
                  <a:pt x="3152287" y="730458"/>
                  <a:pt x="3136706" y="735280"/>
                  <a:pt x="3121068" y="740064"/>
                </a:cubicBezTo>
                <a:cubicBezTo>
                  <a:pt x="3138147" y="730899"/>
                  <a:pt x="3155457" y="721447"/>
                  <a:pt x="3173017" y="711630"/>
                </a:cubicBezTo>
                <a:cubicBezTo>
                  <a:pt x="3182527" y="706327"/>
                  <a:pt x="3192018" y="700967"/>
                  <a:pt x="3201509" y="695588"/>
                </a:cubicBezTo>
                <a:cubicBezTo>
                  <a:pt x="3219338" y="689497"/>
                  <a:pt x="3236993" y="683445"/>
                  <a:pt x="3254400" y="677432"/>
                </a:cubicBezTo>
                <a:cubicBezTo>
                  <a:pt x="3263391" y="674320"/>
                  <a:pt x="3272440" y="671188"/>
                  <a:pt x="3281489" y="668056"/>
                </a:cubicBezTo>
                <a:close/>
                <a:moveTo>
                  <a:pt x="958861" y="665597"/>
                </a:moveTo>
                <a:cubicBezTo>
                  <a:pt x="963933" y="666212"/>
                  <a:pt x="969063" y="666789"/>
                  <a:pt x="974211" y="667365"/>
                </a:cubicBezTo>
                <a:cubicBezTo>
                  <a:pt x="980897" y="671207"/>
                  <a:pt x="987621" y="675069"/>
                  <a:pt x="994365" y="678950"/>
                </a:cubicBezTo>
                <a:cubicBezTo>
                  <a:pt x="989293" y="677912"/>
                  <a:pt x="984278" y="676856"/>
                  <a:pt x="979303" y="675761"/>
                </a:cubicBezTo>
                <a:cubicBezTo>
                  <a:pt x="972482" y="672360"/>
                  <a:pt x="965662" y="668979"/>
                  <a:pt x="958861" y="665597"/>
                </a:cubicBezTo>
                <a:close/>
                <a:moveTo>
                  <a:pt x="3384446" y="663772"/>
                </a:moveTo>
                <a:cubicBezTo>
                  <a:pt x="3359336" y="681236"/>
                  <a:pt x="3334879" y="697970"/>
                  <a:pt x="3311018" y="713973"/>
                </a:cubicBezTo>
                <a:cubicBezTo>
                  <a:pt x="3287887" y="720602"/>
                  <a:pt x="3264832" y="727249"/>
                  <a:pt x="3241873" y="733858"/>
                </a:cubicBezTo>
                <a:cubicBezTo>
                  <a:pt x="3236705" y="735357"/>
                  <a:pt x="3231499" y="736855"/>
                  <a:pt x="3226293" y="738354"/>
                </a:cubicBezTo>
                <a:cubicBezTo>
                  <a:pt x="3252171" y="722388"/>
                  <a:pt x="3278587" y="705674"/>
                  <a:pt x="3305561" y="688210"/>
                </a:cubicBezTo>
                <a:cubicBezTo>
                  <a:pt x="3331767" y="679987"/>
                  <a:pt x="3358068" y="671803"/>
                  <a:pt x="3384446" y="663772"/>
                </a:cubicBezTo>
                <a:close/>
                <a:moveTo>
                  <a:pt x="933539" y="662216"/>
                </a:moveTo>
                <a:cubicBezTo>
                  <a:pt x="937017" y="662716"/>
                  <a:pt x="940532" y="663215"/>
                  <a:pt x="944068" y="663696"/>
                </a:cubicBezTo>
                <a:cubicBezTo>
                  <a:pt x="949044" y="666174"/>
                  <a:pt x="954039" y="668652"/>
                  <a:pt x="959034" y="671131"/>
                </a:cubicBezTo>
                <a:cubicBezTo>
                  <a:pt x="955614" y="670324"/>
                  <a:pt x="952233" y="669497"/>
                  <a:pt x="948851" y="668652"/>
                </a:cubicBezTo>
                <a:cubicBezTo>
                  <a:pt x="943741" y="666500"/>
                  <a:pt x="938630" y="664349"/>
                  <a:pt x="933539" y="662216"/>
                </a:cubicBezTo>
                <a:close/>
                <a:moveTo>
                  <a:pt x="3678602" y="660621"/>
                </a:moveTo>
                <a:cubicBezTo>
                  <a:pt x="3574550" y="755145"/>
                  <a:pt x="3454590" y="859544"/>
                  <a:pt x="3330729" y="954874"/>
                </a:cubicBezTo>
                <a:cubicBezTo>
                  <a:pt x="3261738" y="1007765"/>
                  <a:pt x="3203488" y="1050089"/>
                  <a:pt x="3147446" y="1088053"/>
                </a:cubicBezTo>
                <a:cubicBezTo>
                  <a:pt x="2964009" y="1212067"/>
                  <a:pt x="2805221" y="1290298"/>
                  <a:pt x="2647739" y="1334236"/>
                </a:cubicBezTo>
                <a:cubicBezTo>
                  <a:pt x="2460325" y="1385974"/>
                  <a:pt x="2289933" y="1391796"/>
                  <a:pt x="2126880" y="1351988"/>
                </a:cubicBezTo>
                <a:cubicBezTo>
                  <a:pt x="1978178" y="1315735"/>
                  <a:pt x="1836489" y="1248627"/>
                  <a:pt x="1695722" y="1146553"/>
                </a:cubicBezTo>
                <a:cubicBezTo>
                  <a:pt x="1689939" y="1140713"/>
                  <a:pt x="1684195" y="1134815"/>
                  <a:pt x="1678470" y="1128897"/>
                </a:cubicBezTo>
                <a:cubicBezTo>
                  <a:pt x="1808824" y="1213604"/>
                  <a:pt x="1944000" y="1272489"/>
                  <a:pt x="2080637" y="1303977"/>
                </a:cubicBezTo>
                <a:cubicBezTo>
                  <a:pt x="2178561" y="1326571"/>
                  <a:pt x="2279962" y="1333602"/>
                  <a:pt x="2387166" y="1325015"/>
                </a:cubicBezTo>
                <a:cubicBezTo>
                  <a:pt x="2453178" y="1319712"/>
                  <a:pt x="2521401" y="1308492"/>
                  <a:pt x="2592332" y="1291336"/>
                </a:cubicBezTo>
                <a:cubicBezTo>
                  <a:pt x="2746451" y="1253449"/>
                  <a:pt x="2901205" y="1183998"/>
                  <a:pt x="3079377" y="1072760"/>
                </a:cubicBezTo>
                <a:cubicBezTo>
                  <a:pt x="3134304" y="1038389"/>
                  <a:pt x="3191557" y="999773"/>
                  <a:pt x="3259529" y="951224"/>
                </a:cubicBezTo>
                <a:cubicBezTo>
                  <a:pt x="3364408" y="875912"/>
                  <a:pt x="3473014" y="789592"/>
                  <a:pt x="3601178" y="679392"/>
                </a:cubicBezTo>
                <a:cubicBezTo>
                  <a:pt x="3626942" y="672956"/>
                  <a:pt x="3652743" y="666692"/>
                  <a:pt x="3678602" y="660621"/>
                </a:cubicBezTo>
                <a:close/>
                <a:moveTo>
                  <a:pt x="912598" y="658931"/>
                </a:moveTo>
                <a:cubicBezTo>
                  <a:pt x="912694" y="658950"/>
                  <a:pt x="912790" y="658969"/>
                  <a:pt x="912906" y="658969"/>
                </a:cubicBezTo>
                <a:cubicBezTo>
                  <a:pt x="913136" y="659085"/>
                  <a:pt x="913367" y="659180"/>
                  <a:pt x="913616" y="659277"/>
                </a:cubicBezTo>
                <a:cubicBezTo>
                  <a:pt x="913271" y="659161"/>
                  <a:pt x="912925" y="659046"/>
                  <a:pt x="912598" y="658931"/>
                </a:cubicBezTo>
                <a:close/>
                <a:moveTo>
                  <a:pt x="1793166" y="658719"/>
                </a:moveTo>
                <a:cubicBezTo>
                  <a:pt x="1807133" y="662773"/>
                  <a:pt x="1820851" y="667346"/>
                  <a:pt x="1834261" y="672475"/>
                </a:cubicBezTo>
                <a:cubicBezTo>
                  <a:pt x="1847421" y="685271"/>
                  <a:pt x="1860811" y="698085"/>
                  <a:pt x="1874548" y="710631"/>
                </a:cubicBezTo>
                <a:cubicBezTo>
                  <a:pt x="1860312" y="706596"/>
                  <a:pt x="1845788" y="703023"/>
                  <a:pt x="1831033" y="699872"/>
                </a:cubicBezTo>
                <a:cubicBezTo>
                  <a:pt x="1818026" y="686443"/>
                  <a:pt x="1805462" y="672648"/>
                  <a:pt x="1793166" y="658719"/>
                </a:cubicBezTo>
                <a:close/>
                <a:moveTo>
                  <a:pt x="3567883" y="650996"/>
                </a:moveTo>
                <a:cubicBezTo>
                  <a:pt x="3549113" y="666520"/>
                  <a:pt x="3530727" y="681543"/>
                  <a:pt x="3512725" y="696106"/>
                </a:cubicBezTo>
                <a:cubicBezTo>
                  <a:pt x="3485271" y="703311"/>
                  <a:pt x="3457894" y="710611"/>
                  <a:pt x="3430594" y="717970"/>
                </a:cubicBezTo>
                <a:cubicBezTo>
                  <a:pt x="3451036" y="702465"/>
                  <a:pt x="3471977" y="686366"/>
                  <a:pt x="3493495" y="669632"/>
                </a:cubicBezTo>
                <a:cubicBezTo>
                  <a:pt x="3518278" y="663196"/>
                  <a:pt x="3543080" y="656971"/>
                  <a:pt x="3567883" y="650996"/>
                </a:cubicBezTo>
                <a:close/>
                <a:moveTo>
                  <a:pt x="3272343" y="649133"/>
                </a:moveTo>
                <a:cubicBezTo>
                  <a:pt x="3249212" y="662735"/>
                  <a:pt x="3226023" y="676126"/>
                  <a:pt x="3202738" y="689363"/>
                </a:cubicBezTo>
                <a:cubicBezTo>
                  <a:pt x="3177379" y="698028"/>
                  <a:pt x="3151595" y="706730"/>
                  <a:pt x="3125409" y="715414"/>
                </a:cubicBezTo>
                <a:cubicBezTo>
                  <a:pt x="3150040" y="702638"/>
                  <a:pt x="3174535" y="689632"/>
                  <a:pt x="3199011" y="676414"/>
                </a:cubicBezTo>
                <a:cubicBezTo>
                  <a:pt x="3223257" y="667480"/>
                  <a:pt x="3247694" y="658374"/>
                  <a:pt x="3272343" y="649133"/>
                </a:cubicBezTo>
                <a:close/>
                <a:moveTo>
                  <a:pt x="1000494" y="647922"/>
                </a:moveTo>
                <a:cubicBezTo>
                  <a:pt x="1009159" y="654262"/>
                  <a:pt x="1017765" y="660564"/>
                  <a:pt x="1026334" y="666827"/>
                </a:cubicBezTo>
                <a:cubicBezTo>
                  <a:pt x="1019129" y="666308"/>
                  <a:pt x="1011963" y="665732"/>
                  <a:pt x="1004874" y="665117"/>
                </a:cubicBezTo>
                <a:cubicBezTo>
                  <a:pt x="996113" y="659392"/>
                  <a:pt x="987391" y="653705"/>
                  <a:pt x="978726" y="648038"/>
                </a:cubicBezTo>
                <a:cubicBezTo>
                  <a:pt x="985912" y="648038"/>
                  <a:pt x="993174" y="647999"/>
                  <a:pt x="1000494" y="647922"/>
                </a:cubicBezTo>
                <a:close/>
                <a:moveTo>
                  <a:pt x="949735" y="647769"/>
                </a:moveTo>
                <a:cubicBezTo>
                  <a:pt x="956440" y="647903"/>
                  <a:pt x="963222" y="647980"/>
                  <a:pt x="970062" y="648018"/>
                </a:cubicBezTo>
                <a:cubicBezTo>
                  <a:pt x="978304" y="653398"/>
                  <a:pt x="986565" y="658777"/>
                  <a:pt x="994864" y="664214"/>
                </a:cubicBezTo>
                <a:cubicBezTo>
                  <a:pt x="988102" y="663561"/>
                  <a:pt x="981416" y="662869"/>
                  <a:pt x="974788" y="662158"/>
                </a:cubicBezTo>
                <a:cubicBezTo>
                  <a:pt x="968102" y="658316"/>
                  <a:pt x="961435" y="654493"/>
                  <a:pt x="954827" y="650689"/>
                </a:cubicBezTo>
                <a:cubicBezTo>
                  <a:pt x="953116" y="649709"/>
                  <a:pt x="951445" y="648748"/>
                  <a:pt x="949735" y="647769"/>
                </a:cubicBezTo>
                <a:close/>
                <a:moveTo>
                  <a:pt x="1031099" y="647384"/>
                </a:moveTo>
                <a:cubicBezTo>
                  <a:pt x="1039955" y="654589"/>
                  <a:pt x="1048812" y="661755"/>
                  <a:pt x="1057611" y="668883"/>
                </a:cubicBezTo>
                <a:cubicBezTo>
                  <a:pt x="1050041" y="668441"/>
                  <a:pt x="1042510" y="667980"/>
                  <a:pt x="1035056" y="667461"/>
                </a:cubicBezTo>
                <a:cubicBezTo>
                  <a:pt x="1026142" y="660967"/>
                  <a:pt x="1017208" y="654416"/>
                  <a:pt x="1008198" y="647826"/>
                </a:cubicBezTo>
                <a:cubicBezTo>
                  <a:pt x="1015767" y="647711"/>
                  <a:pt x="1023395" y="647577"/>
                  <a:pt x="1031099" y="647384"/>
                </a:cubicBezTo>
                <a:close/>
                <a:moveTo>
                  <a:pt x="921244" y="646923"/>
                </a:moveTo>
                <a:cubicBezTo>
                  <a:pt x="927334" y="647173"/>
                  <a:pt x="933482" y="647384"/>
                  <a:pt x="939706" y="647538"/>
                </a:cubicBezTo>
                <a:cubicBezTo>
                  <a:pt x="943952" y="649978"/>
                  <a:pt x="948160" y="652399"/>
                  <a:pt x="952444" y="654858"/>
                </a:cubicBezTo>
                <a:cubicBezTo>
                  <a:pt x="955864" y="656817"/>
                  <a:pt x="959303" y="658796"/>
                  <a:pt x="962742" y="660775"/>
                </a:cubicBezTo>
                <a:cubicBezTo>
                  <a:pt x="956613" y="660045"/>
                  <a:pt x="950542" y="659296"/>
                  <a:pt x="944548" y="658489"/>
                </a:cubicBezTo>
                <a:cubicBezTo>
                  <a:pt x="936748" y="654608"/>
                  <a:pt x="928967" y="650766"/>
                  <a:pt x="921244" y="646923"/>
                </a:cubicBezTo>
                <a:close/>
                <a:moveTo>
                  <a:pt x="1061896" y="646462"/>
                </a:moveTo>
                <a:cubicBezTo>
                  <a:pt x="1070829" y="654416"/>
                  <a:pt x="1079820" y="662427"/>
                  <a:pt x="1088870" y="670458"/>
                </a:cubicBezTo>
                <a:cubicBezTo>
                  <a:pt x="1080973" y="670112"/>
                  <a:pt x="1073154" y="669728"/>
                  <a:pt x="1065373" y="669305"/>
                </a:cubicBezTo>
                <a:cubicBezTo>
                  <a:pt x="1056305" y="661966"/>
                  <a:pt x="1047217" y="654608"/>
                  <a:pt x="1038092" y="647211"/>
                </a:cubicBezTo>
                <a:cubicBezTo>
                  <a:pt x="1045950" y="647000"/>
                  <a:pt x="1053903" y="646750"/>
                  <a:pt x="1061896" y="646462"/>
                </a:cubicBezTo>
                <a:close/>
                <a:moveTo>
                  <a:pt x="1740121" y="645924"/>
                </a:moveTo>
                <a:cubicBezTo>
                  <a:pt x="1754665" y="648806"/>
                  <a:pt x="1769035" y="652111"/>
                  <a:pt x="1783137" y="655915"/>
                </a:cubicBezTo>
                <a:cubicBezTo>
                  <a:pt x="1795509" y="670055"/>
                  <a:pt x="1808151" y="684118"/>
                  <a:pt x="1821216" y="697835"/>
                </a:cubicBezTo>
                <a:cubicBezTo>
                  <a:pt x="1806326" y="694877"/>
                  <a:pt x="1791206" y="692283"/>
                  <a:pt x="1775856" y="690054"/>
                </a:cubicBezTo>
                <a:cubicBezTo>
                  <a:pt x="1763483" y="675722"/>
                  <a:pt x="1751649" y="660910"/>
                  <a:pt x="1740121" y="645924"/>
                </a:cubicBezTo>
                <a:close/>
                <a:moveTo>
                  <a:pt x="893329" y="645425"/>
                </a:moveTo>
                <a:cubicBezTo>
                  <a:pt x="898535" y="645770"/>
                  <a:pt x="903780" y="646097"/>
                  <a:pt x="909102" y="646366"/>
                </a:cubicBezTo>
                <a:cubicBezTo>
                  <a:pt x="915711" y="649651"/>
                  <a:pt x="922358" y="652937"/>
                  <a:pt x="929044" y="656241"/>
                </a:cubicBezTo>
                <a:cubicBezTo>
                  <a:pt x="923703" y="655453"/>
                  <a:pt x="918439" y="654608"/>
                  <a:pt x="913232" y="653724"/>
                </a:cubicBezTo>
                <a:cubicBezTo>
                  <a:pt x="906566" y="650939"/>
                  <a:pt x="899938" y="648172"/>
                  <a:pt x="893329" y="645425"/>
                </a:cubicBezTo>
                <a:close/>
                <a:moveTo>
                  <a:pt x="1092942" y="645252"/>
                </a:moveTo>
                <a:cubicBezTo>
                  <a:pt x="1101972" y="654032"/>
                  <a:pt x="1111040" y="662812"/>
                  <a:pt x="1120166" y="671630"/>
                </a:cubicBezTo>
                <a:cubicBezTo>
                  <a:pt x="1112020" y="671361"/>
                  <a:pt x="1103931" y="671073"/>
                  <a:pt x="1095901" y="670746"/>
                </a:cubicBezTo>
                <a:cubicBezTo>
                  <a:pt x="1086641" y="662543"/>
                  <a:pt x="1077457" y="654358"/>
                  <a:pt x="1068331" y="646232"/>
                </a:cubicBezTo>
                <a:cubicBezTo>
                  <a:pt x="1076477" y="645944"/>
                  <a:pt x="1084681" y="645598"/>
                  <a:pt x="1092942" y="645252"/>
                </a:cubicBezTo>
                <a:close/>
                <a:moveTo>
                  <a:pt x="1124239" y="643792"/>
                </a:moveTo>
                <a:cubicBezTo>
                  <a:pt x="1133307" y="653340"/>
                  <a:pt x="1142433" y="662889"/>
                  <a:pt x="1151597" y="672456"/>
                </a:cubicBezTo>
                <a:cubicBezTo>
                  <a:pt x="1143220" y="672283"/>
                  <a:pt x="1134902" y="672072"/>
                  <a:pt x="1126640" y="671822"/>
                </a:cubicBezTo>
                <a:cubicBezTo>
                  <a:pt x="1117361" y="662850"/>
                  <a:pt x="1108139" y="653916"/>
                  <a:pt x="1098937" y="644983"/>
                </a:cubicBezTo>
                <a:cubicBezTo>
                  <a:pt x="1107313" y="644618"/>
                  <a:pt x="1115747" y="644214"/>
                  <a:pt x="1124239" y="643792"/>
                </a:cubicBezTo>
                <a:close/>
                <a:moveTo>
                  <a:pt x="866259" y="643196"/>
                </a:moveTo>
                <a:cubicBezTo>
                  <a:pt x="869966" y="643561"/>
                  <a:pt x="873732" y="643907"/>
                  <a:pt x="877517" y="644234"/>
                </a:cubicBezTo>
                <a:cubicBezTo>
                  <a:pt x="881821" y="646020"/>
                  <a:pt x="886143" y="647826"/>
                  <a:pt x="890466" y="649632"/>
                </a:cubicBezTo>
                <a:cubicBezTo>
                  <a:pt x="886585" y="648902"/>
                  <a:pt x="882685" y="648172"/>
                  <a:pt x="878804" y="647442"/>
                </a:cubicBezTo>
                <a:cubicBezTo>
                  <a:pt x="874616" y="646020"/>
                  <a:pt x="870428" y="644618"/>
                  <a:pt x="866259" y="643196"/>
                </a:cubicBezTo>
                <a:close/>
                <a:moveTo>
                  <a:pt x="1155900" y="642159"/>
                </a:moveTo>
                <a:cubicBezTo>
                  <a:pt x="1164988" y="652437"/>
                  <a:pt x="1174094" y="662735"/>
                  <a:pt x="1183278" y="673052"/>
                </a:cubicBezTo>
                <a:cubicBezTo>
                  <a:pt x="1174671" y="672917"/>
                  <a:pt x="1166141" y="672783"/>
                  <a:pt x="1157648" y="672591"/>
                </a:cubicBezTo>
                <a:cubicBezTo>
                  <a:pt x="1148350" y="662889"/>
                  <a:pt x="1139090" y="653186"/>
                  <a:pt x="1129868" y="643504"/>
                </a:cubicBezTo>
                <a:cubicBezTo>
                  <a:pt x="1138494" y="643081"/>
                  <a:pt x="1147178" y="642620"/>
                  <a:pt x="1155900" y="642159"/>
                </a:cubicBezTo>
                <a:close/>
                <a:moveTo>
                  <a:pt x="3761753" y="641890"/>
                </a:moveTo>
                <a:cubicBezTo>
                  <a:pt x="3652494" y="746480"/>
                  <a:pt x="3531246" y="857949"/>
                  <a:pt x="3404408" y="961925"/>
                </a:cubicBezTo>
                <a:cubicBezTo>
                  <a:pt x="3334361" y="1019177"/>
                  <a:pt x="3275053" y="1065248"/>
                  <a:pt x="3217743" y="1106880"/>
                </a:cubicBezTo>
                <a:cubicBezTo>
                  <a:pt x="3029022" y="1243843"/>
                  <a:pt x="2865815" y="1331028"/>
                  <a:pt x="2704146" y="1381210"/>
                </a:cubicBezTo>
                <a:cubicBezTo>
                  <a:pt x="2514292" y="1439788"/>
                  <a:pt x="2340288" y="1447261"/>
                  <a:pt x="2172163" y="1404092"/>
                </a:cubicBezTo>
                <a:cubicBezTo>
                  <a:pt x="2017890" y="1364495"/>
                  <a:pt x="1870610" y="1289491"/>
                  <a:pt x="1723637" y="1174295"/>
                </a:cubicBezTo>
                <a:cubicBezTo>
                  <a:pt x="1719602" y="1170376"/>
                  <a:pt x="1715607" y="1166438"/>
                  <a:pt x="1711610" y="1162480"/>
                </a:cubicBezTo>
                <a:cubicBezTo>
                  <a:pt x="1847363" y="1257791"/>
                  <a:pt x="1983058" y="1321153"/>
                  <a:pt x="2125900" y="1355984"/>
                </a:cubicBezTo>
                <a:cubicBezTo>
                  <a:pt x="2222364" y="1379519"/>
                  <a:pt x="2321364" y="1387185"/>
                  <a:pt x="2424898" y="1378885"/>
                </a:cubicBezTo>
                <a:cubicBezTo>
                  <a:pt x="2497117" y="1373083"/>
                  <a:pt x="2571525" y="1359539"/>
                  <a:pt x="2648834" y="1338194"/>
                </a:cubicBezTo>
                <a:cubicBezTo>
                  <a:pt x="2806777" y="1294141"/>
                  <a:pt x="2965930" y="1215736"/>
                  <a:pt x="3149732" y="1091453"/>
                </a:cubicBezTo>
                <a:cubicBezTo>
                  <a:pt x="3205869" y="1053451"/>
                  <a:pt x="3264160" y="1011069"/>
                  <a:pt x="3333246" y="958121"/>
                </a:cubicBezTo>
                <a:cubicBezTo>
                  <a:pt x="3459373" y="861061"/>
                  <a:pt x="3581447" y="754569"/>
                  <a:pt x="3686806" y="658700"/>
                </a:cubicBezTo>
                <a:cubicBezTo>
                  <a:pt x="3711763" y="652898"/>
                  <a:pt x="3736739" y="647269"/>
                  <a:pt x="3761753" y="641890"/>
                </a:cubicBezTo>
                <a:close/>
                <a:moveTo>
                  <a:pt x="842916" y="640814"/>
                </a:moveTo>
                <a:cubicBezTo>
                  <a:pt x="843089" y="640833"/>
                  <a:pt x="843281" y="640852"/>
                  <a:pt x="843473" y="640871"/>
                </a:cubicBezTo>
                <a:cubicBezTo>
                  <a:pt x="843704" y="640948"/>
                  <a:pt x="843934" y="641025"/>
                  <a:pt x="844146" y="641102"/>
                </a:cubicBezTo>
                <a:cubicBezTo>
                  <a:pt x="844011" y="641083"/>
                  <a:pt x="843858" y="641044"/>
                  <a:pt x="843704" y="641025"/>
                </a:cubicBezTo>
                <a:cubicBezTo>
                  <a:pt x="843435" y="640948"/>
                  <a:pt x="843166" y="640871"/>
                  <a:pt x="842916" y="640814"/>
                </a:cubicBezTo>
                <a:close/>
                <a:moveTo>
                  <a:pt x="1187658" y="640410"/>
                </a:moveTo>
                <a:cubicBezTo>
                  <a:pt x="1196726" y="651400"/>
                  <a:pt x="1205813" y="662389"/>
                  <a:pt x="1214978" y="673417"/>
                </a:cubicBezTo>
                <a:cubicBezTo>
                  <a:pt x="1206255" y="673340"/>
                  <a:pt x="1197571" y="673244"/>
                  <a:pt x="1188964" y="673128"/>
                </a:cubicBezTo>
                <a:cubicBezTo>
                  <a:pt x="1179666" y="662696"/>
                  <a:pt x="1170425" y="652264"/>
                  <a:pt x="1161241" y="641871"/>
                </a:cubicBezTo>
                <a:cubicBezTo>
                  <a:pt x="1170002" y="641390"/>
                  <a:pt x="1178801" y="640910"/>
                  <a:pt x="1187658" y="640410"/>
                </a:cubicBezTo>
                <a:close/>
                <a:moveTo>
                  <a:pt x="1807921" y="638969"/>
                </a:moveTo>
                <a:cubicBezTo>
                  <a:pt x="1819064" y="645021"/>
                  <a:pt x="1829919" y="651208"/>
                  <a:pt x="1840543" y="657490"/>
                </a:cubicBezTo>
                <a:cubicBezTo>
                  <a:pt x="1851186" y="665924"/>
                  <a:pt x="1861638" y="674397"/>
                  <a:pt x="1872012" y="682811"/>
                </a:cubicBezTo>
                <a:cubicBezTo>
                  <a:pt x="1867709" y="680833"/>
                  <a:pt x="1863367" y="678854"/>
                  <a:pt x="1858986" y="676913"/>
                </a:cubicBezTo>
                <a:cubicBezTo>
                  <a:pt x="1852013" y="673801"/>
                  <a:pt x="1844942" y="670881"/>
                  <a:pt x="1837776" y="668114"/>
                </a:cubicBezTo>
                <a:cubicBezTo>
                  <a:pt x="1832339" y="662831"/>
                  <a:pt x="1826902" y="657490"/>
                  <a:pt x="1821407" y="652130"/>
                </a:cubicBezTo>
                <a:cubicBezTo>
                  <a:pt x="1816931" y="647769"/>
                  <a:pt x="1812435" y="643369"/>
                  <a:pt x="1807921" y="638969"/>
                </a:cubicBezTo>
                <a:close/>
                <a:moveTo>
                  <a:pt x="3232901" y="638604"/>
                </a:moveTo>
                <a:cubicBezTo>
                  <a:pt x="3221278" y="644656"/>
                  <a:pt x="3209674" y="650650"/>
                  <a:pt x="3198050" y="656625"/>
                </a:cubicBezTo>
                <a:cubicBezTo>
                  <a:pt x="3185467" y="661620"/>
                  <a:pt x="3172882" y="666597"/>
                  <a:pt x="3160318" y="671515"/>
                </a:cubicBezTo>
                <a:cubicBezTo>
                  <a:pt x="3172018" y="665943"/>
                  <a:pt x="3183718" y="660333"/>
                  <a:pt x="3195438" y="654666"/>
                </a:cubicBezTo>
                <a:cubicBezTo>
                  <a:pt x="3207906" y="649344"/>
                  <a:pt x="3220394" y="644003"/>
                  <a:pt x="3232901" y="638604"/>
                </a:cubicBezTo>
                <a:close/>
                <a:moveTo>
                  <a:pt x="1219665" y="638585"/>
                </a:moveTo>
                <a:cubicBezTo>
                  <a:pt x="1228676" y="650247"/>
                  <a:pt x="1237744" y="661928"/>
                  <a:pt x="1246851" y="673609"/>
                </a:cubicBezTo>
                <a:cubicBezTo>
                  <a:pt x="1237994" y="673571"/>
                  <a:pt x="1229137" y="673532"/>
                  <a:pt x="1220357" y="673455"/>
                </a:cubicBezTo>
                <a:cubicBezTo>
                  <a:pt x="1211097" y="662331"/>
                  <a:pt x="1201894" y="651227"/>
                  <a:pt x="1192749" y="640122"/>
                </a:cubicBezTo>
                <a:cubicBezTo>
                  <a:pt x="1201203" y="639642"/>
                  <a:pt x="1209675" y="639162"/>
                  <a:pt x="1218205" y="638681"/>
                </a:cubicBezTo>
                <a:cubicBezTo>
                  <a:pt x="1218685" y="638643"/>
                  <a:pt x="1219185" y="638624"/>
                  <a:pt x="1219665" y="638585"/>
                </a:cubicBezTo>
                <a:close/>
                <a:moveTo>
                  <a:pt x="3259203" y="637836"/>
                </a:moveTo>
                <a:cubicBezTo>
                  <a:pt x="3239567" y="648748"/>
                  <a:pt x="3219933" y="659526"/>
                  <a:pt x="3200279" y="670170"/>
                </a:cubicBezTo>
                <a:cubicBezTo>
                  <a:pt x="3178569" y="678162"/>
                  <a:pt x="3157032" y="686020"/>
                  <a:pt x="3135611" y="693724"/>
                </a:cubicBezTo>
                <a:cubicBezTo>
                  <a:pt x="3156015" y="683599"/>
                  <a:pt x="3176398" y="673302"/>
                  <a:pt x="3196782" y="662850"/>
                </a:cubicBezTo>
                <a:cubicBezTo>
                  <a:pt x="3217532" y="654627"/>
                  <a:pt x="3238339" y="646270"/>
                  <a:pt x="3259203" y="637836"/>
                </a:cubicBezTo>
                <a:close/>
                <a:moveTo>
                  <a:pt x="3473168" y="637509"/>
                </a:moveTo>
                <a:cubicBezTo>
                  <a:pt x="3450075" y="654743"/>
                  <a:pt x="3427539" y="671361"/>
                  <a:pt x="3405503" y="687365"/>
                </a:cubicBezTo>
                <a:cubicBezTo>
                  <a:pt x="3378625" y="694781"/>
                  <a:pt x="3351824" y="702331"/>
                  <a:pt x="3325119" y="709939"/>
                </a:cubicBezTo>
                <a:cubicBezTo>
                  <a:pt x="3348981" y="693839"/>
                  <a:pt x="3373419" y="677048"/>
                  <a:pt x="3398509" y="659507"/>
                </a:cubicBezTo>
                <a:cubicBezTo>
                  <a:pt x="3423351" y="651995"/>
                  <a:pt x="3448250" y="644637"/>
                  <a:pt x="3473168" y="637509"/>
                </a:cubicBezTo>
                <a:close/>
                <a:moveTo>
                  <a:pt x="1251922" y="636779"/>
                </a:moveTo>
                <a:cubicBezTo>
                  <a:pt x="1260856" y="649056"/>
                  <a:pt x="1269847" y="661371"/>
                  <a:pt x="1278915" y="673686"/>
                </a:cubicBezTo>
                <a:cubicBezTo>
                  <a:pt x="1269886" y="673686"/>
                  <a:pt x="1260914" y="673666"/>
                  <a:pt x="1251980" y="673628"/>
                </a:cubicBezTo>
                <a:cubicBezTo>
                  <a:pt x="1242777" y="661851"/>
                  <a:pt x="1233632" y="650074"/>
                  <a:pt x="1224526" y="638316"/>
                </a:cubicBezTo>
                <a:cubicBezTo>
                  <a:pt x="1233632" y="637798"/>
                  <a:pt x="1242758" y="637279"/>
                  <a:pt x="1251922" y="636779"/>
                </a:cubicBezTo>
                <a:close/>
                <a:moveTo>
                  <a:pt x="1284429" y="634993"/>
                </a:moveTo>
                <a:cubicBezTo>
                  <a:pt x="1293267" y="647846"/>
                  <a:pt x="1302181" y="660756"/>
                  <a:pt x="1311173" y="673686"/>
                </a:cubicBezTo>
                <a:cubicBezTo>
                  <a:pt x="1302008" y="673686"/>
                  <a:pt x="1292883" y="673705"/>
                  <a:pt x="1283795" y="673686"/>
                </a:cubicBezTo>
                <a:cubicBezTo>
                  <a:pt x="1274670" y="661275"/>
                  <a:pt x="1265602" y="648883"/>
                  <a:pt x="1256591" y="636510"/>
                </a:cubicBezTo>
                <a:cubicBezTo>
                  <a:pt x="1265851" y="635992"/>
                  <a:pt x="1275112" y="635492"/>
                  <a:pt x="1284429" y="634993"/>
                </a:cubicBezTo>
                <a:close/>
                <a:moveTo>
                  <a:pt x="3378048" y="634839"/>
                </a:moveTo>
                <a:cubicBezTo>
                  <a:pt x="3361007" y="646251"/>
                  <a:pt x="3343928" y="657586"/>
                  <a:pt x="3326771" y="668844"/>
                </a:cubicBezTo>
                <a:cubicBezTo>
                  <a:pt x="3320009" y="673302"/>
                  <a:pt x="3313285" y="677682"/>
                  <a:pt x="3306580" y="682024"/>
                </a:cubicBezTo>
                <a:cubicBezTo>
                  <a:pt x="3287233" y="688076"/>
                  <a:pt x="3267944" y="694166"/>
                  <a:pt x="3248713" y="700237"/>
                </a:cubicBezTo>
                <a:cubicBezTo>
                  <a:pt x="3241143" y="702619"/>
                  <a:pt x="3233516" y="705021"/>
                  <a:pt x="3225851" y="707441"/>
                </a:cubicBezTo>
                <a:cubicBezTo>
                  <a:pt x="3234227" y="702427"/>
                  <a:pt x="3242661" y="697355"/>
                  <a:pt x="3251172" y="692187"/>
                </a:cubicBezTo>
                <a:cubicBezTo>
                  <a:pt x="3268098" y="681889"/>
                  <a:pt x="3284966" y="671496"/>
                  <a:pt x="3301796" y="661044"/>
                </a:cubicBezTo>
                <a:cubicBezTo>
                  <a:pt x="3327118" y="652283"/>
                  <a:pt x="3352535" y="643523"/>
                  <a:pt x="3378048" y="634839"/>
                </a:cubicBezTo>
                <a:close/>
                <a:moveTo>
                  <a:pt x="3648728" y="632629"/>
                </a:moveTo>
                <a:cubicBezTo>
                  <a:pt x="3632801" y="646539"/>
                  <a:pt x="3617182" y="660084"/>
                  <a:pt x="3601851" y="673282"/>
                </a:cubicBezTo>
                <a:cubicBezTo>
                  <a:pt x="3575434" y="679872"/>
                  <a:pt x="3549056" y="686615"/>
                  <a:pt x="3522755" y="693494"/>
                </a:cubicBezTo>
                <a:cubicBezTo>
                  <a:pt x="3540583" y="679027"/>
                  <a:pt x="3558758" y="664118"/>
                  <a:pt x="3577374" y="648729"/>
                </a:cubicBezTo>
                <a:cubicBezTo>
                  <a:pt x="3601178" y="643081"/>
                  <a:pt x="3624962" y="637701"/>
                  <a:pt x="3648728" y="632629"/>
                </a:cubicBezTo>
                <a:close/>
                <a:moveTo>
                  <a:pt x="825298" y="629402"/>
                </a:moveTo>
                <a:cubicBezTo>
                  <a:pt x="825606" y="629421"/>
                  <a:pt x="825932" y="629421"/>
                  <a:pt x="826240" y="629421"/>
                </a:cubicBezTo>
                <a:cubicBezTo>
                  <a:pt x="831504" y="629517"/>
                  <a:pt x="836845" y="629575"/>
                  <a:pt x="842263" y="629575"/>
                </a:cubicBezTo>
                <a:cubicBezTo>
                  <a:pt x="848430" y="632130"/>
                  <a:pt x="854654" y="634724"/>
                  <a:pt x="860879" y="637317"/>
                </a:cubicBezTo>
                <a:cubicBezTo>
                  <a:pt x="855077" y="636702"/>
                  <a:pt x="849256" y="636107"/>
                  <a:pt x="843435" y="635511"/>
                </a:cubicBezTo>
                <a:cubicBezTo>
                  <a:pt x="840438" y="634512"/>
                  <a:pt x="837441" y="633494"/>
                  <a:pt x="834482" y="632495"/>
                </a:cubicBezTo>
                <a:cubicBezTo>
                  <a:pt x="831389" y="631458"/>
                  <a:pt x="828353" y="630439"/>
                  <a:pt x="825298" y="629402"/>
                </a:cubicBezTo>
                <a:close/>
                <a:moveTo>
                  <a:pt x="873982" y="628979"/>
                </a:moveTo>
                <a:cubicBezTo>
                  <a:pt x="881571" y="632745"/>
                  <a:pt x="889217" y="636530"/>
                  <a:pt x="896883" y="640314"/>
                </a:cubicBezTo>
                <a:cubicBezTo>
                  <a:pt x="890389" y="639911"/>
                  <a:pt x="883972" y="639430"/>
                  <a:pt x="877651" y="638893"/>
                </a:cubicBezTo>
                <a:cubicBezTo>
                  <a:pt x="874193" y="637471"/>
                  <a:pt x="870754" y="636030"/>
                  <a:pt x="867315" y="634608"/>
                </a:cubicBezTo>
                <a:cubicBezTo>
                  <a:pt x="863147" y="632860"/>
                  <a:pt x="859035" y="631150"/>
                  <a:pt x="854904" y="629440"/>
                </a:cubicBezTo>
                <a:cubicBezTo>
                  <a:pt x="861187" y="629344"/>
                  <a:pt x="867546" y="629191"/>
                  <a:pt x="873982" y="628979"/>
                </a:cubicBezTo>
                <a:close/>
                <a:moveTo>
                  <a:pt x="796653" y="628902"/>
                </a:moveTo>
                <a:cubicBezTo>
                  <a:pt x="800592" y="628960"/>
                  <a:pt x="804550" y="629018"/>
                  <a:pt x="808507" y="629094"/>
                </a:cubicBezTo>
                <a:cubicBezTo>
                  <a:pt x="812561" y="630458"/>
                  <a:pt x="816672" y="631842"/>
                  <a:pt x="820745" y="633225"/>
                </a:cubicBezTo>
                <a:cubicBezTo>
                  <a:pt x="816768" y="632822"/>
                  <a:pt x="812791" y="632418"/>
                  <a:pt x="808834" y="632034"/>
                </a:cubicBezTo>
                <a:cubicBezTo>
                  <a:pt x="807931" y="631803"/>
                  <a:pt x="807028" y="631573"/>
                  <a:pt x="806125" y="631342"/>
                </a:cubicBezTo>
                <a:cubicBezTo>
                  <a:pt x="802974" y="630535"/>
                  <a:pt x="799804" y="629709"/>
                  <a:pt x="796653" y="628902"/>
                </a:cubicBezTo>
                <a:close/>
                <a:moveTo>
                  <a:pt x="774617" y="628537"/>
                </a:moveTo>
                <a:cubicBezTo>
                  <a:pt x="774924" y="628614"/>
                  <a:pt x="775213" y="628691"/>
                  <a:pt x="775520" y="628768"/>
                </a:cubicBezTo>
                <a:cubicBezTo>
                  <a:pt x="775213" y="628749"/>
                  <a:pt x="774905" y="628710"/>
                  <a:pt x="774598" y="628691"/>
                </a:cubicBezTo>
                <a:cubicBezTo>
                  <a:pt x="774310" y="628633"/>
                  <a:pt x="774021" y="628576"/>
                  <a:pt x="773714" y="628537"/>
                </a:cubicBezTo>
                <a:cubicBezTo>
                  <a:pt x="774021" y="628537"/>
                  <a:pt x="774329" y="628537"/>
                  <a:pt x="774617" y="628537"/>
                </a:cubicBezTo>
                <a:close/>
                <a:moveTo>
                  <a:pt x="1492439" y="627942"/>
                </a:moveTo>
                <a:cubicBezTo>
                  <a:pt x="1572361" y="627634"/>
                  <a:pt x="1654531" y="630055"/>
                  <a:pt x="1731648" y="644310"/>
                </a:cubicBezTo>
                <a:cubicBezTo>
                  <a:pt x="1743118" y="659411"/>
                  <a:pt x="1754934" y="674320"/>
                  <a:pt x="1767249" y="688844"/>
                </a:cubicBezTo>
                <a:cubicBezTo>
                  <a:pt x="1694377" y="678873"/>
                  <a:pt x="1616875" y="676241"/>
                  <a:pt x="1537760" y="674704"/>
                </a:cubicBezTo>
                <a:cubicBezTo>
                  <a:pt x="1471690" y="673455"/>
                  <a:pt x="1405754" y="673551"/>
                  <a:pt x="1342008" y="673647"/>
                </a:cubicBezTo>
                <a:cubicBezTo>
                  <a:pt x="1333267" y="673666"/>
                  <a:pt x="1324544" y="673666"/>
                  <a:pt x="1315860" y="673686"/>
                </a:cubicBezTo>
                <a:cubicBezTo>
                  <a:pt x="1306792" y="660660"/>
                  <a:pt x="1297820" y="647692"/>
                  <a:pt x="1288925" y="634743"/>
                </a:cubicBezTo>
                <a:cubicBezTo>
                  <a:pt x="1355783" y="631189"/>
                  <a:pt x="1423948" y="628249"/>
                  <a:pt x="1492439" y="627942"/>
                </a:cubicBezTo>
                <a:close/>
                <a:moveTo>
                  <a:pt x="904856" y="627519"/>
                </a:moveTo>
                <a:cubicBezTo>
                  <a:pt x="913174" y="632303"/>
                  <a:pt x="921513" y="637087"/>
                  <a:pt x="929909" y="641928"/>
                </a:cubicBezTo>
                <a:cubicBezTo>
                  <a:pt x="922973" y="641678"/>
                  <a:pt x="916133" y="641390"/>
                  <a:pt x="909371" y="641044"/>
                </a:cubicBezTo>
                <a:cubicBezTo>
                  <a:pt x="908257" y="640506"/>
                  <a:pt x="907161" y="639949"/>
                  <a:pt x="906047" y="639411"/>
                </a:cubicBezTo>
                <a:cubicBezTo>
                  <a:pt x="898708" y="635780"/>
                  <a:pt x="891427" y="632168"/>
                  <a:pt x="884164" y="628576"/>
                </a:cubicBezTo>
                <a:cubicBezTo>
                  <a:pt x="890985" y="628268"/>
                  <a:pt x="897882" y="627922"/>
                  <a:pt x="904856" y="627519"/>
                </a:cubicBezTo>
                <a:close/>
                <a:moveTo>
                  <a:pt x="3841963" y="625559"/>
                </a:moveTo>
                <a:cubicBezTo>
                  <a:pt x="3727978" y="740083"/>
                  <a:pt x="3606731" y="857258"/>
                  <a:pt x="3478067" y="968976"/>
                </a:cubicBezTo>
                <a:cubicBezTo>
                  <a:pt x="3407059" y="1030531"/>
                  <a:pt x="3346675" y="1080348"/>
                  <a:pt x="3288040" y="1125727"/>
                </a:cubicBezTo>
                <a:cubicBezTo>
                  <a:pt x="3096937" y="1273488"/>
                  <a:pt x="2924394" y="1372430"/>
                  <a:pt x="2760553" y="1428183"/>
                </a:cubicBezTo>
                <a:cubicBezTo>
                  <a:pt x="2567971" y="1493562"/>
                  <a:pt x="2390316" y="1502726"/>
                  <a:pt x="2217465" y="1456195"/>
                </a:cubicBezTo>
                <a:cubicBezTo>
                  <a:pt x="2057332" y="1413121"/>
                  <a:pt x="1904269" y="1329702"/>
                  <a:pt x="1750880" y="1200366"/>
                </a:cubicBezTo>
                <a:cubicBezTo>
                  <a:pt x="1750400" y="1199905"/>
                  <a:pt x="1749900" y="1199444"/>
                  <a:pt x="1749400" y="1198983"/>
                </a:cubicBezTo>
                <a:cubicBezTo>
                  <a:pt x="1887574" y="1302229"/>
                  <a:pt x="2025709" y="1370663"/>
                  <a:pt x="2171164" y="1407991"/>
                </a:cubicBezTo>
                <a:cubicBezTo>
                  <a:pt x="2259175" y="1430585"/>
                  <a:pt x="2351143" y="1439307"/>
                  <a:pt x="2444533" y="1433890"/>
                </a:cubicBezTo>
                <a:cubicBezTo>
                  <a:pt x="2451469" y="1433486"/>
                  <a:pt x="2458404" y="1433006"/>
                  <a:pt x="2465397" y="1432449"/>
                </a:cubicBezTo>
                <a:cubicBezTo>
                  <a:pt x="2542841" y="1426224"/>
                  <a:pt x="2623455" y="1410316"/>
                  <a:pt x="2705337" y="1385052"/>
                </a:cubicBezTo>
                <a:cubicBezTo>
                  <a:pt x="2867430" y="1334736"/>
                  <a:pt x="3031002" y="1247378"/>
                  <a:pt x="3220087" y="1110146"/>
                </a:cubicBezTo>
                <a:cubicBezTo>
                  <a:pt x="3277473" y="1068456"/>
                  <a:pt x="3336858" y="1022347"/>
                  <a:pt x="3406944" y="965037"/>
                </a:cubicBezTo>
                <a:cubicBezTo>
                  <a:pt x="3535703" y="859486"/>
                  <a:pt x="3658680" y="746269"/>
                  <a:pt x="3769207" y="640314"/>
                </a:cubicBezTo>
                <a:cubicBezTo>
                  <a:pt x="3793433" y="635146"/>
                  <a:pt x="3817679" y="630228"/>
                  <a:pt x="3841963" y="625559"/>
                </a:cubicBezTo>
                <a:close/>
                <a:moveTo>
                  <a:pt x="935538" y="625425"/>
                </a:moveTo>
                <a:cubicBezTo>
                  <a:pt x="944260" y="631131"/>
                  <a:pt x="953020" y="636875"/>
                  <a:pt x="961820" y="642620"/>
                </a:cubicBezTo>
                <a:cubicBezTo>
                  <a:pt x="954500" y="642543"/>
                  <a:pt x="947257" y="642408"/>
                  <a:pt x="940071" y="642216"/>
                </a:cubicBezTo>
                <a:cubicBezTo>
                  <a:pt x="931196" y="637125"/>
                  <a:pt x="922358" y="632034"/>
                  <a:pt x="913578" y="627000"/>
                </a:cubicBezTo>
                <a:cubicBezTo>
                  <a:pt x="920821" y="626539"/>
                  <a:pt x="928141" y="626001"/>
                  <a:pt x="935538" y="625425"/>
                </a:cubicBezTo>
                <a:close/>
                <a:moveTo>
                  <a:pt x="966296" y="622812"/>
                </a:moveTo>
                <a:cubicBezTo>
                  <a:pt x="975326" y="629459"/>
                  <a:pt x="984355" y="636088"/>
                  <a:pt x="993328" y="642658"/>
                </a:cubicBezTo>
                <a:cubicBezTo>
                  <a:pt x="985662" y="642716"/>
                  <a:pt x="978054" y="642735"/>
                  <a:pt x="970542" y="642697"/>
                </a:cubicBezTo>
                <a:cubicBezTo>
                  <a:pt x="961397" y="636702"/>
                  <a:pt x="952291" y="630747"/>
                  <a:pt x="943222" y="624829"/>
                </a:cubicBezTo>
                <a:cubicBezTo>
                  <a:pt x="950850" y="624195"/>
                  <a:pt x="958515" y="623542"/>
                  <a:pt x="966296" y="622812"/>
                </a:cubicBezTo>
                <a:close/>
                <a:moveTo>
                  <a:pt x="545109" y="622255"/>
                </a:moveTo>
                <a:cubicBezTo>
                  <a:pt x="548279" y="622428"/>
                  <a:pt x="551449" y="622582"/>
                  <a:pt x="554619" y="622754"/>
                </a:cubicBezTo>
                <a:cubicBezTo>
                  <a:pt x="552486" y="623196"/>
                  <a:pt x="550354" y="623638"/>
                  <a:pt x="548221" y="624080"/>
                </a:cubicBezTo>
                <a:cubicBezTo>
                  <a:pt x="544475" y="624272"/>
                  <a:pt x="540729" y="624445"/>
                  <a:pt x="537002" y="624618"/>
                </a:cubicBezTo>
                <a:cubicBezTo>
                  <a:pt x="539711" y="623830"/>
                  <a:pt x="542400" y="623062"/>
                  <a:pt x="545109" y="622255"/>
                </a:cubicBezTo>
                <a:close/>
                <a:moveTo>
                  <a:pt x="696712" y="619988"/>
                </a:moveTo>
                <a:cubicBezTo>
                  <a:pt x="700497" y="620680"/>
                  <a:pt x="704301" y="621390"/>
                  <a:pt x="708085" y="622082"/>
                </a:cubicBezTo>
                <a:cubicBezTo>
                  <a:pt x="707720" y="622063"/>
                  <a:pt x="707336" y="622063"/>
                  <a:pt x="706971" y="622063"/>
                </a:cubicBezTo>
                <a:cubicBezTo>
                  <a:pt x="701457" y="621506"/>
                  <a:pt x="695924" y="620929"/>
                  <a:pt x="690410" y="620372"/>
                </a:cubicBezTo>
                <a:cubicBezTo>
                  <a:pt x="692505" y="620238"/>
                  <a:pt x="694618" y="620103"/>
                  <a:pt x="696712" y="619988"/>
                </a:cubicBezTo>
                <a:close/>
                <a:moveTo>
                  <a:pt x="997170" y="619777"/>
                </a:moveTo>
                <a:cubicBezTo>
                  <a:pt x="1006372" y="627288"/>
                  <a:pt x="1015556" y="634762"/>
                  <a:pt x="1024720" y="642197"/>
                </a:cubicBezTo>
                <a:cubicBezTo>
                  <a:pt x="1016747" y="642370"/>
                  <a:pt x="1008870" y="642505"/>
                  <a:pt x="1001051" y="642581"/>
                </a:cubicBezTo>
                <a:cubicBezTo>
                  <a:pt x="991810" y="635819"/>
                  <a:pt x="982511" y="628998"/>
                  <a:pt x="973212" y="622159"/>
                </a:cubicBezTo>
                <a:cubicBezTo>
                  <a:pt x="981128" y="621410"/>
                  <a:pt x="989101" y="620603"/>
                  <a:pt x="997170" y="619777"/>
                </a:cubicBezTo>
                <a:close/>
                <a:moveTo>
                  <a:pt x="733887" y="617971"/>
                </a:moveTo>
                <a:cubicBezTo>
                  <a:pt x="740054" y="619584"/>
                  <a:pt x="746221" y="621179"/>
                  <a:pt x="752388" y="622793"/>
                </a:cubicBezTo>
                <a:cubicBezTo>
                  <a:pt x="748411" y="622716"/>
                  <a:pt x="744435" y="622658"/>
                  <a:pt x="740477" y="622601"/>
                </a:cubicBezTo>
                <a:cubicBezTo>
                  <a:pt x="733311" y="621313"/>
                  <a:pt x="726126" y="620026"/>
                  <a:pt x="718940" y="618720"/>
                </a:cubicBezTo>
                <a:cubicBezTo>
                  <a:pt x="723916" y="618451"/>
                  <a:pt x="728892" y="618201"/>
                  <a:pt x="733887" y="617971"/>
                </a:cubicBezTo>
                <a:close/>
                <a:moveTo>
                  <a:pt x="3725941" y="617317"/>
                </a:moveTo>
                <a:cubicBezTo>
                  <a:pt x="3713358" y="628902"/>
                  <a:pt x="3700485" y="640699"/>
                  <a:pt x="3687363" y="652649"/>
                </a:cubicBezTo>
                <a:cubicBezTo>
                  <a:pt x="3661812" y="658604"/>
                  <a:pt x="3636317" y="664752"/>
                  <a:pt x="3610861" y="671054"/>
                </a:cubicBezTo>
                <a:cubicBezTo>
                  <a:pt x="3626000" y="657989"/>
                  <a:pt x="3641428" y="644579"/>
                  <a:pt x="3657143" y="630824"/>
                </a:cubicBezTo>
                <a:cubicBezTo>
                  <a:pt x="3680120" y="626001"/>
                  <a:pt x="3703059" y="621486"/>
                  <a:pt x="3725941" y="617317"/>
                </a:cubicBezTo>
                <a:close/>
                <a:moveTo>
                  <a:pt x="608951" y="616760"/>
                </a:moveTo>
                <a:cubicBezTo>
                  <a:pt x="612467" y="617183"/>
                  <a:pt x="615983" y="617625"/>
                  <a:pt x="619499" y="618028"/>
                </a:cubicBezTo>
                <a:cubicBezTo>
                  <a:pt x="615618" y="618566"/>
                  <a:pt x="611737" y="619104"/>
                  <a:pt x="607837" y="619623"/>
                </a:cubicBezTo>
                <a:cubicBezTo>
                  <a:pt x="604475" y="619508"/>
                  <a:pt x="601093" y="619392"/>
                  <a:pt x="597750" y="619277"/>
                </a:cubicBezTo>
                <a:cubicBezTo>
                  <a:pt x="601458" y="618451"/>
                  <a:pt x="605205" y="617606"/>
                  <a:pt x="608951" y="616760"/>
                </a:cubicBezTo>
                <a:close/>
                <a:moveTo>
                  <a:pt x="771485" y="616568"/>
                </a:moveTo>
                <a:cubicBezTo>
                  <a:pt x="778171" y="618835"/>
                  <a:pt x="784895" y="621121"/>
                  <a:pt x="791639" y="623408"/>
                </a:cubicBezTo>
                <a:cubicBezTo>
                  <a:pt x="785818" y="623312"/>
                  <a:pt x="780016" y="623215"/>
                  <a:pt x="774233" y="623119"/>
                </a:cubicBezTo>
                <a:cubicBezTo>
                  <a:pt x="766644" y="621160"/>
                  <a:pt x="759055" y="619200"/>
                  <a:pt x="751428" y="617221"/>
                </a:cubicBezTo>
                <a:cubicBezTo>
                  <a:pt x="758114" y="616952"/>
                  <a:pt x="764799" y="616741"/>
                  <a:pt x="771485" y="616568"/>
                </a:cubicBezTo>
                <a:close/>
                <a:moveTo>
                  <a:pt x="1028274" y="616414"/>
                </a:moveTo>
                <a:cubicBezTo>
                  <a:pt x="1037496" y="624676"/>
                  <a:pt x="1046756" y="632975"/>
                  <a:pt x="1056132" y="641333"/>
                </a:cubicBezTo>
                <a:cubicBezTo>
                  <a:pt x="1047928" y="641602"/>
                  <a:pt x="1039782" y="641832"/>
                  <a:pt x="1031714" y="642043"/>
                </a:cubicBezTo>
                <a:cubicBezTo>
                  <a:pt x="1022357" y="634435"/>
                  <a:pt x="1012962" y="626789"/>
                  <a:pt x="1003548" y="619123"/>
                </a:cubicBezTo>
                <a:cubicBezTo>
                  <a:pt x="1011713" y="618259"/>
                  <a:pt x="1019975" y="617356"/>
                  <a:pt x="1028274" y="616414"/>
                </a:cubicBezTo>
                <a:close/>
                <a:moveTo>
                  <a:pt x="674099" y="615780"/>
                </a:moveTo>
                <a:cubicBezTo>
                  <a:pt x="674253" y="615800"/>
                  <a:pt x="674426" y="615838"/>
                  <a:pt x="674579" y="615877"/>
                </a:cubicBezTo>
                <a:cubicBezTo>
                  <a:pt x="673927" y="615915"/>
                  <a:pt x="673273" y="615953"/>
                  <a:pt x="672620" y="615992"/>
                </a:cubicBezTo>
                <a:cubicBezTo>
                  <a:pt x="673119" y="615934"/>
                  <a:pt x="673600" y="615857"/>
                  <a:pt x="674099" y="615780"/>
                </a:cubicBezTo>
                <a:close/>
                <a:moveTo>
                  <a:pt x="808949" y="615665"/>
                </a:moveTo>
                <a:cubicBezTo>
                  <a:pt x="815597" y="618432"/>
                  <a:pt x="822282" y="621237"/>
                  <a:pt x="828987" y="624042"/>
                </a:cubicBezTo>
                <a:cubicBezTo>
                  <a:pt x="828104" y="624022"/>
                  <a:pt x="827220" y="624022"/>
                  <a:pt x="826336" y="624003"/>
                </a:cubicBezTo>
                <a:cubicBezTo>
                  <a:pt x="820342" y="623888"/>
                  <a:pt x="814309" y="623792"/>
                  <a:pt x="808296" y="623677"/>
                </a:cubicBezTo>
                <a:cubicBezTo>
                  <a:pt x="800938" y="621198"/>
                  <a:pt x="793637" y="618739"/>
                  <a:pt x="786355" y="616261"/>
                </a:cubicBezTo>
                <a:cubicBezTo>
                  <a:pt x="788085" y="616241"/>
                  <a:pt x="789794" y="616184"/>
                  <a:pt x="791524" y="616165"/>
                </a:cubicBezTo>
                <a:cubicBezTo>
                  <a:pt x="797230" y="616088"/>
                  <a:pt x="803051" y="615915"/>
                  <a:pt x="808949" y="615665"/>
                </a:cubicBezTo>
                <a:close/>
                <a:moveTo>
                  <a:pt x="3556125" y="614801"/>
                </a:moveTo>
                <a:cubicBezTo>
                  <a:pt x="3534935" y="631650"/>
                  <a:pt x="3514282" y="647903"/>
                  <a:pt x="3494148" y="663599"/>
                </a:cubicBezTo>
                <a:cubicBezTo>
                  <a:pt x="3468615" y="670208"/>
                  <a:pt x="3443101" y="677048"/>
                  <a:pt x="3417664" y="684022"/>
                </a:cubicBezTo>
                <a:cubicBezTo>
                  <a:pt x="3439643" y="667980"/>
                  <a:pt x="3462121" y="651361"/>
                  <a:pt x="3485176" y="634109"/>
                </a:cubicBezTo>
                <a:cubicBezTo>
                  <a:pt x="3508806" y="627423"/>
                  <a:pt x="3532456" y="620948"/>
                  <a:pt x="3556125" y="614801"/>
                </a:cubicBezTo>
                <a:close/>
                <a:moveTo>
                  <a:pt x="1754665" y="614263"/>
                </a:moveTo>
                <a:cubicBezTo>
                  <a:pt x="1766845" y="618931"/>
                  <a:pt x="1778814" y="624099"/>
                  <a:pt x="1790476" y="629863"/>
                </a:cubicBezTo>
                <a:cubicBezTo>
                  <a:pt x="1799602" y="638643"/>
                  <a:pt x="1808593" y="647423"/>
                  <a:pt x="1817488" y="656126"/>
                </a:cubicBezTo>
                <a:cubicBezTo>
                  <a:pt x="1819947" y="658527"/>
                  <a:pt x="1822406" y="660929"/>
                  <a:pt x="1824885" y="663350"/>
                </a:cubicBezTo>
                <a:cubicBezTo>
                  <a:pt x="1812378" y="658912"/>
                  <a:pt x="1799640" y="654935"/>
                  <a:pt x="1786711" y="651380"/>
                </a:cubicBezTo>
                <a:cubicBezTo>
                  <a:pt x="1777777" y="641160"/>
                  <a:pt x="1768978" y="630920"/>
                  <a:pt x="1760236" y="620737"/>
                </a:cubicBezTo>
                <a:cubicBezTo>
                  <a:pt x="1758392" y="618585"/>
                  <a:pt x="1756529" y="616434"/>
                  <a:pt x="1754665" y="614263"/>
                </a:cubicBezTo>
                <a:close/>
                <a:moveTo>
                  <a:pt x="842513" y="613341"/>
                </a:moveTo>
                <a:cubicBezTo>
                  <a:pt x="849525" y="616837"/>
                  <a:pt x="856576" y="620334"/>
                  <a:pt x="863646" y="623850"/>
                </a:cubicBezTo>
                <a:cubicBezTo>
                  <a:pt x="856403" y="624022"/>
                  <a:pt x="849218" y="624138"/>
                  <a:pt x="842205" y="624157"/>
                </a:cubicBezTo>
                <a:cubicBezTo>
                  <a:pt x="834885" y="621102"/>
                  <a:pt x="827623" y="618067"/>
                  <a:pt x="820400" y="615050"/>
                </a:cubicBezTo>
                <a:cubicBezTo>
                  <a:pt x="827642" y="614608"/>
                  <a:pt x="835039" y="614032"/>
                  <a:pt x="842513" y="613341"/>
                </a:cubicBezTo>
                <a:close/>
                <a:moveTo>
                  <a:pt x="1059648" y="612822"/>
                </a:moveTo>
                <a:cubicBezTo>
                  <a:pt x="1068966" y="621909"/>
                  <a:pt x="1078303" y="631016"/>
                  <a:pt x="1087678" y="640141"/>
                </a:cubicBezTo>
                <a:cubicBezTo>
                  <a:pt x="1079244" y="640487"/>
                  <a:pt x="1070887" y="640814"/>
                  <a:pt x="1062587" y="641121"/>
                </a:cubicBezTo>
                <a:cubicBezTo>
                  <a:pt x="1053039" y="632610"/>
                  <a:pt x="1043586" y="624157"/>
                  <a:pt x="1034211" y="615761"/>
                </a:cubicBezTo>
                <a:cubicBezTo>
                  <a:pt x="1042626" y="614801"/>
                  <a:pt x="1051098" y="613821"/>
                  <a:pt x="1059648" y="612822"/>
                </a:cubicBezTo>
                <a:close/>
                <a:moveTo>
                  <a:pt x="576636" y="612745"/>
                </a:moveTo>
                <a:cubicBezTo>
                  <a:pt x="581766" y="613417"/>
                  <a:pt x="586896" y="614090"/>
                  <a:pt x="592044" y="614724"/>
                </a:cubicBezTo>
                <a:cubicBezTo>
                  <a:pt x="586435" y="615953"/>
                  <a:pt x="580882" y="617164"/>
                  <a:pt x="575349" y="618355"/>
                </a:cubicBezTo>
                <a:cubicBezTo>
                  <a:pt x="570392" y="618144"/>
                  <a:pt x="565435" y="617913"/>
                  <a:pt x="560479" y="617663"/>
                </a:cubicBezTo>
                <a:cubicBezTo>
                  <a:pt x="565839" y="616049"/>
                  <a:pt x="571238" y="614397"/>
                  <a:pt x="576636" y="612745"/>
                </a:cubicBezTo>
                <a:close/>
                <a:moveTo>
                  <a:pt x="3370594" y="612072"/>
                </a:moveTo>
                <a:cubicBezTo>
                  <a:pt x="3348001" y="626501"/>
                  <a:pt x="3325407" y="640775"/>
                  <a:pt x="3302738" y="654896"/>
                </a:cubicBezTo>
                <a:cubicBezTo>
                  <a:pt x="3297588" y="656683"/>
                  <a:pt x="3292439" y="658450"/>
                  <a:pt x="3287310" y="660237"/>
                </a:cubicBezTo>
                <a:cubicBezTo>
                  <a:pt x="3275706" y="664233"/>
                  <a:pt x="3264140" y="668249"/>
                  <a:pt x="3252594" y="672226"/>
                </a:cubicBezTo>
                <a:cubicBezTo>
                  <a:pt x="3244121" y="675165"/>
                  <a:pt x="3235552" y="678105"/>
                  <a:pt x="3226965" y="681063"/>
                </a:cubicBezTo>
                <a:cubicBezTo>
                  <a:pt x="3250826" y="667346"/>
                  <a:pt x="3274591" y="653436"/>
                  <a:pt x="3298357" y="639354"/>
                </a:cubicBezTo>
                <a:cubicBezTo>
                  <a:pt x="3311940" y="634243"/>
                  <a:pt x="3325600" y="629075"/>
                  <a:pt x="3339336" y="623888"/>
                </a:cubicBezTo>
                <a:lnTo>
                  <a:pt x="3342909" y="622524"/>
                </a:lnTo>
                <a:cubicBezTo>
                  <a:pt x="3352132" y="619046"/>
                  <a:pt x="3361353" y="615569"/>
                  <a:pt x="3370594" y="612072"/>
                </a:cubicBezTo>
                <a:close/>
                <a:moveTo>
                  <a:pt x="3919542" y="611631"/>
                </a:moveTo>
                <a:cubicBezTo>
                  <a:pt x="3800657" y="736433"/>
                  <a:pt x="3678526" y="859947"/>
                  <a:pt x="3551726" y="976007"/>
                </a:cubicBezTo>
                <a:cubicBezTo>
                  <a:pt x="3182028" y="1314448"/>
                  <a:pt x="2739765" y="1642341"/>
                  <a:pt x="2262748" y="1508298"/>
                </a:cubicBezTo>
                <a:cubicBezTo>
                  <a:pt x="2093297" y="1460671"/>
                  <a:pt x="1942233" y="1367723"/>
                  <a:pt x="1805961" y="1249991"/>
                </a:cubicBezTo>
                <a:cubicBezTo>
                  <a:pt x="1940273" y="1353064"/>
                  <a:pt x="2074911" y="1421920"/>
                  <a:pt x="2216428" y="1459999"/>
                </a:cubicBezTo>
                <a:cubicBezTo>
                  <a:pt x="2306417" y="1484206"/>
                  <a:pt x="2400191" y="1493293"/>
                  <a:pt x="2495118" y="1487011"/>
                </a:cubicBezTo>
                <a:cubicBezTo>
                  <a:pt x="2499249" y="1486742"/>
                  <a:pt x="2503361" y="1486435"/>
                  <a:pt x="2507510" y="1486108"/>
                </a:cubicBezTo>
                <a:cubicBezTo>
                  <a:pt x="2589777" y="1479499"/>
                  <a:pt x="2675270" y="1461286"/>
                  <a:pt x="2761821" y="1431911"/>
                </a:cubicBezTo>
                <a:cubicBezTo>
                  <a:pt x="2926084" y="1376004"/>
                  <a:pt x="3098993" y="1276869"/>
                  <a:pt x="3290441" y="1128840"/>
                </a:cubicBezTo>
                <a:cubicBezTo>
                  <a:pt x="3349153" y="1083403"/>
                  <a:pt x="3409576" y="1033548"/>
                  <a:pt x="3480641" y="971934"/>
                </a:cubicBezTo>
                <a:cubicBezTo>
                  <a:pt x="3610918" y="858833"/>
                  <a:pt x="3733569" y="740121"/>
                  <a:pt x="3848783" y="624253"/>
                </a:cubicBezTo>
                <a:cubicBezTo>
                  <a:pt x="3872357" y="619777"/>
                  <a:pt x="3895950" y="615550"/>
                  <a:pt x="3919542" y="611631"/>
                </a:cubicBezTo>
                <a:close/>
                <a:moveTo>
                  <a:pt x="1779275" y="611458"/>
                </a:moveTo>
                <a:cubicBezTo>
                  <a:pt x="1789977" y="618931"/>
                  <a:pt x="1800389" y="626558"/>
                  <a:pt x="1810610" y="634282"/>
                </a:cubicBezTo>
                <a:cubicBezTo>
                  <a:pt x="1807997" y="632860"/>
                  <a:pt x="1805366" y="631438"/>
                  <a:pt x="1802714" y="630036"/>
                </a:cubicBezTo>
                <a:cubicBezTo>
                  <a:pt x="1799909" y="628537"/>
                  <a:pt x="1797047" y="627096"/>
                  <a:pt x="1794203" y="625675"/>
                </a:cubicBezTo>
                <a:cubicBezTo>
                  <a:pt x="1789266" y="620929"/>
                  <a:pt x="1784290" y="616184"/>
                  <a:pt x="1779275" y="611458"/>
                </a:cubicBezTo>
                <a:close/>
                <a:moveTo>
                  <a:pt x="706741" y="610805"/>
                </a:moveTo>
                <a:cubicBezTo>
                  <a:pt x="709949" y="611650"/>
                  <a:pt x="713158" y="612495"/>
                  <a:pt x="716366" y="613341"/>
                </a:cubicBezTo>
                <a:cubicBezTo>
                  <a:pt x="709545" y="613706"/>
                  <a:pt x="702745" y="614109"/>
                  <a:pt x="695963" y="614512"/>
                </a:cubicBezTo>
                <a:cubicBezTo>
                  <a:pt x="693926" y="614147"/>
                  <a:pt x="691909" y="613763"/>
                  <a:pt x="689891" y="613398"/>
                </a:cubicBezTo>
                <a:cubicBezTo>
                  <a:pt x="695540" y="612534"/>
                  <a:pt x="701169" y="611669"/>
                  <a:pt x="706741" y="610805"/>
                </a:cubicBezTo>
                <a:close/>
                <a:moveTo>
                  <a:pt x="874231" y="609882"/>
                </a:moveTo>
                <a:cubicBezTo>
                  <a:pt x="881551" y="614090"/>
                  <a:pt x="888891" y="618336"/>
                  <a:pt x="896287" y="622582"/>
                </a:cubicBezTo>
                <a:cubicBezTo>
                  <a:pt x="888775" y="622985"/>
                  <a:pt x="881360" y="623312"/>
                  <a:pt x="874059" y="623561"/>
                </a:cubicBezTo>
                <a:cubicBezTo>
                  <a:pt x="866585" y="619834"/>
                  <a:pt x="859112" y="616145"/>
                  <a:pt x="851696" y="612457"/>
                </a:cubicBezTo>
                <a:cubicBezTo>
                  <a:pt x="859112" y="611688"/>
                  <a:pt x="866624" y="610824"/>
                  <a:pt x="874231" y="609882"/>
                </a:cubicBezTo>
                <a:close/>
                <a:moveTo>
                  <a:pt x="641035" y="609421"/>
                </a:moveTo>
                <a:cubicBezTo>
                  <a:pt x="646492" y="610478"/>
                  <a:pt x="651948" y="611554"/>
                  <a:pt x="657423" y="612610"/>
                </a:cubicBezTo>
                <a:cubicBezTo>
                  <a:pt x="651813" y="613417"/>
                  <a:pt x="646203" y="614243"/>
                  <a:pt x="640555" y="615050"/>
                </a:cubicBezTo>
                <a:cubicBezTo>
                  <a:pt x="635195" y="614455"/>
                  <a:pt x="629815" y="613859"/>
                  <a:pt x="624455" y="613244"/>
                </a:cubicBezTo>
                <a:cubicBezTo>
                  <a:pt x="629931" y="611996"/>
                  <a:pt x="635464" y="610708"/>
                  <a:pt x="641035" y="609421"/>
                </a:cubicBezTo>
                <a:close/>
                <a:moveTo>
                  <a:pt x="1091290" y="609056"/>
                </a:moveTo>
                <a:cubicBezTo>
                  <a:pt x="1100608" y="618912"/>
                  <a:pt x="1109984" y="628806"/>
                  <a:pt x="1119397" y="638700"/>
                </a:cubicBezTo>
                <a:cubicBezTo>
                  <a:pt x="1110771" y="639123"/>
                  <a:pt x="1102203" y="639507"/>
                  <a:pt x="1093673" y="639872"/>
                </a:cubicBezTo>
                <a:cubicBezTo>
                  <a:pt x="1084162" y="630631"/>
                  <a:pt x="1074672" y="621390"/>
                  <a:pt x="1065219" y="612169"/>
                </a:cubicBezTo>
                <a:cubicBezTo>
                  <a:pt x="1073865" y="611150"/>
                  <a:pt x="1082549" y="610113"/>
                  <a:pt x="1091290" y="609056"/>
                </a:cubicBezTo>
                <a:close/>
                <a:moveTo>
                  <a:pt x="739593" y="605675"/>
                </a:moveTo>
                <a:cubicBezTo>
                  <a:pt x="745280" y="607615"/>
                  <a:pt x="750967" y="609575"/>
                  <a:pt x="756692" y="611535"/>
                </a:cubicBezTo>
                <a:cubicBezTo>
                  <a:pt x="748892" y="611803"/>
                  <a:pt x="741073" y="612111"/>
                  <a:pt x="733273" y="612476"/>
                </a:cubicBezTo>
                <a:cubicBezTo>
                  <a:pt x="728662" y="611266"/>
                  <a:pt x="724070" y="610055"/>
                  <a:pt x="719459" y="608826"/>
                </a:cubicBezTo>
                <a:cubicBezTo>
                  <a:pt x="726222" y="607769"/>
                  <a:pt x="732946" y="606712"/>
                  <a:pt x="739593" y="605675"/>
                </a:cubicBezTo>
                <a:close/>
                <a:moveTo>
                  <a:pt x="905259" y="605560"/>
                </a:moveTo>
                <a:cubicBezTo>
                  <a:pt x="912867" y="610555"/>
                  <a:pt x="920494" y="615550"/>
                  <a:pt x="928141" y="620583"/>
                </a:cubicBezTo>
                <a:cubicBezTo>
                  <a:pt x="920341" y="621160"/>
                  <a:pt x="912675" y="621640"/>
                  <a:pt x="905048" y="622082"/>
                </a:cubicBezTo>
                <a:cubicBezTo>
                  <a:pt x="897363" y="617663"/>
                  <a:pt x="889717" y="613244"/>
                  <a:pt x="882089" y="608864"/>
                </a:cubicBezTo>
                <a:cubicBezTo>
                  <a:pt x="889717" y="607846"/>
                  <a:pt x="897440" y="606751"/>
                  <a:pt x="905259" y="605560"/>
                </a:cubicBezTo>
                <a:close/>
                <a:moveTo>
                  <a:pt x="3466693" y="605329"/>
                </a:moveTo>
                <a:cubicBezTo>
                  <a:pt x="3446040" y="620238"/>
                  <a:pt x="3425406" y="634993"/>
                  <a:pt x="3404850" y="649536"/>
                </a:cubicBezTo>
                <a:cubicBezTo>
                  <a:pt x="3402967" y="650842"/>
                  <a:pt x="3401141" y="652130"/>
                  <a:pt x="3399278" y="653436"/>
                </a:cubicBezTo>
                <a:cubicBezTo>
                  <a:pt x="3373726" y="661140"/>
                  <a:pt x="3348270" y="668998"/>
                  <a:pt x="3322872" y="676933"/>
                </a:cubicBezTo>
                <a:cubicBezTo>
                  <a:pt x="3325023" y="675511"/>
                  <a:pt x="3327156" y="674128"/>
                  <a:pt x="3329307" y="672725"/>
                </a:cubicBezTo>
                <a:cubicBezTo>
                  <a:pt x="3351287" y="658297"/>
                  <a:pt x="3373111" y="643773"/>
                  <a:pt x="3394859" y="629133"/>
                </a:cubicBezTo>
                <a:cubicBezTo>
                  <a:pt x="3418740" y="621064"/>
                  <a:pt x="3442697" y="613110"/>
                  <a:pt x="3466693" y="605329"/>
                </a:cubicBezTo>
                <a:close/>
                <a:moveTo>
                  <a:pt x="3799774" y="605310"/>
                </a:moveTo>
                <a:cubicBezTo>
                  <a:pt x="3789841" y="614916"/>
                  <a:pt x="3779793" y="624580"/>
                  <a:pt x="3769649" y="634320"/>
                </a:cubicBezTo>
                <a:cubicBezTo>
                  <a:pt x="3744904" y="639584"/>
                  <a:pt x="3720197" y="645060"/>
                  <a:pt x="3695528" y="650766"/>
                </a:cubicBezTo>
                <a:cubicBezTo>
                  <a:pt x="3708439" y="638969"/>
                  <a:pt x="3721100" y="627365"/>
                  <a:pt x="3733472" y="615953"/>
                </a:cubicBezTo>
                <a:cubicBezTo>
                  <a:pt x="3740004" y="614801"/>
                  <a:pt x="3746556" y="613648"/>
                  <a:pt x="3753088" y="612534"/>
                </a:cubicBezTo>
                <a:cubicBezTo>
                  <a:pt x="3768631" y="609902"/>
                  <a:pt x="3784212" y="607500"/>
                  <a:pt x="3799774" y="605310"/>
                </a:cubicBezTo>
                <a:close/>
                <a:moveTo>
                  <a:pt x="1123336" y="605156"/>
                </a:moveTo>
                <a:cubicBezTo>
                  <a:pt x="1132653" y="615780"/>
                  <a:pt x="1142010" y="626405"/>
                  <a:pt x="1151405" y="637067"/>
                </a:cubicBezTo>
                <a:cubicBezTo>
                  <a:pt x="1142567" y="637529"/>
                  <a:pt x="1133768" y="637990"/>
                  <a:pt x="1125026" y="638412"/>
                </a:cubicBezTo>
                <a:cubicBezTo>
                  <a:pt x="1115497" y="628403"/>
                  <a:pt x="1106007" y="618393"/>
                  <a:pt x="1096574" y="608422"/>
                </a:cubicBezTo>
                <a:cubicBezTo>
                  <a:pt x="1105007" y="607385"/>
                  <a:pt x="1113461" y="606367"/>
                  <a:pt x="1121972" y="605329"/>
                </a:cubicBezTo>
                <a:cubicBezTo>
                  <a:pt x="1122433" y="605271"/>
                  <a:pt x="1122894" y="605214"/>
                  <a:pt x="1123336" y="605156"/>
                </a:cubicBezTo>
                <a:close/>
                <a:moveTo>
                  <a:pt x="3298357" y="604061"/>
                </a:moveTo>
                <a:cubicBezTo>
                  <a:pt x="3297185" y="604676"/>
                  <a:pt x="3295994" y="605310"/>
                  <a:pt x="3294822" y="605944"/>
                </a:cubicBezTo>
                <a:cubicBezTo>
                  <a:pt x="3293227" y="606635"/>
                  <a:pt x="3291652" y="607346"/>
                  <a:pt x="3290057" y="608038"/>
                </a:cubicBezTo>
                <a:cubicBezTo>
                  <a:pt x="3290903" y="607615"/>
                  <a:pt x="3291768" y="607173"/>
                  <a:pt x="3292613" y="606751"/>
                </a:cubicBezTo>
                <a:cubicBezTo>
                  <a:pt x="3294534" y="605848"/>
                  <a:pt x="3296435" y="604964"/>
                  <a:pt x="3298357" y="604061"/>
                </a:cubicBezTo>
                <a:close/>
                <a:moveTo>
                  <a:pt x="608298" y="602831"/>
                </a:moveTo>
                <a:cubicBezTo>
                  <a:pt x="614676" y="604138"/>
                  <a:pt x="621036" y="605464"/>
                  <a:pt x="627452" y="606732"/>
                </a:cubicBezTo>
                <a:cubicBezTo>
                  <a:pt x="620786" y="608269"/>
                  <a:pt x="614177" y="609767"/>
                  <a:pt x="607645" y="611246"/>
                </a:cubicBezTo>
                <a:cubicBezTo>
                  <a:pt x="601382" y="610497"/>
                  <a:pt x="595138" y="609729"/>
                  <a:pt x="588913" y="608941"/>
                </a:cubicBezTo>
                <a:cubicBezTo>
                  <a:pt x="595368" y="606943"/>
                  <a:pt x="601823" y="604906"/>
                  <a:pt x="608298" y="602831"/>
                </a:cubicBezTo>
                <a:close/>
                <a:moveTo>
                  <a:pt x="673235" y="601756"/>
                </a:moveTo>
                <a:cubicBezTo>
                  <a:pt x="679940" y="603600"/>
                  <a:pt x="686626" y="605406"/>
                  <a:pt x="693350" y="607212"/>
                </a:cubicBezTo>
                <a:cubicBezTo>
                  <a:pt x="686664" y="608230"/>
                  <a:pt x="679940" y="609248"/>
                  <a:pt x="673158" y="610267"/>
                </a:cubicBezTo>
                <a:cubicBezTo>
                  <a:pt x="666568" y="609018"/>
                  <a:pt x="659979" y="607769"/>
                  <a:pt x="653408" y="606501"/>
                </a:cubicBezTo>
                <a:cubicBezTo>
                  <a:pt x="659959" y="604945"/>
                  <a:pt x="666568" y="603369"/>
                  <a:pt x="673235" y="601756"/>
                </a:cubicBezTo>
                <a:close/>
                <a:moveTo>
                  <a:pt x="1155497" y="601256"/>
                </a:moveTo>
                <a:cubicBezTo>
                  <a:pt x="1164777" y="612591"/>
                  <a:pt x="1174094" y="623946"/>
                  <a:pt x="1183451" y="635300"/>
                </a:cubicBezTo>
                <a:cubicBezTo>
                  <a:pt x="1174517" y="635799"/>
                  <a:pt x="1165603" y="636299"/>
                  <a:pt x="1156746" y="636779"/>
                </a:cubicBezTo>
                <a:cubicBezTo>
                  <a:pt x="1147236" y="626020"/>
                  <a:pt x="1137783" y="615262"/>
                  <a:pt x="1128388" y="604541"/>
                </a:cubicBezTo>
                <a:cubicBezTo>
                  <a:pt x="1137399" y="603446"/>
                  <a:pt x="1146448" y="602351"/>
                  <a:pt x="1155497" y="601256"/>
                </a:cubicBezTo>
                <a:close/>
                <a:moveTo>
                  <a:pt x="936095" y="600584"/>
                </a:moveTo>
                <a:cubicBezTo>
                  <a:pt x="943972" y="606386"/>
                  <a:pt x="951849" y="612188"/>
                  <a:pt x="959707" y="617971"/>
                </a:cubicBezTo>
                <a:cubicBezTo>
                  <a:pt x="951656" y="618701"/>
                  <a:pt x="943703" y="619354"/>
                  <a:pt x="935826" y="619969"/>
                </a:cubicBezTo>
                <a:cubicBezTo>
                  <a:pt x="927910" y="614801"/>
                  <a:pt x="920053" y="609633"/>
                  <a:pt x="912233" y="604484"/>
                </a:cubicBezTo>
                <a:cubicBezTo>
                  <a:pt x="920091" y="603254"/>
                  <a:pt x="928064" y="601948"/>
                  <a:pt x="936095" y="600584"/>
                </a:cubicBezTo>
                <a:close/>
                <a:moveTo>
                  <a:pt x="772350" y="600276"/>
                </a:moveTo>
                <a:cubicBezTo>
                  <a:pt x="780419" y="603696"/>
                  <a:pt x="788546" y="607116"/>
                  <a:pt x="796692" y="610516"/>
                </a:cubicBezTo>
                <a:cubicBezTo>
                  <a:pt x="794944" y="610574"/>
                  <a:pt x="793176" y="610651"/>
                  <a:pt x="791447" y="610670"/>
                </a:cubicBezTo>
                <a:cubicBezTo>
                  <a:pt x="784646" y="610747"/>
                  <a:pt x="777864" y="610901"/>
                  <a:pt x="771063" y="611074"/>
                </a:cubicBezTo>
                <a:cubicBezTo>
                  <a:pt x="764089" y="608710"/>
                  <a:pt x="757172" y="606347"/>
                  <a:pt x="750256" y="603965"/>
                </a:cubicBezTo>
                <a:cubicBezTo>
                  <a:pt x="752542" y="603600"/>
                  <a:pt x="754867" y="603235"/>
                  <a:pt x="757134" y="602889"/>
                </a:cubicBezTo>
                <a:cubicBezTo>
                  <a:pt x="762110" y="602082"/>
                  <a:pt x="767220" y="601198"/>
                  <a:pt x="772350" y="600276"/>
                </a:cubicBezTo>
                <a:close/>
                <a:moveTo>
                  <a:pt x="1704637" y="598201"/>
                </a:moveTo>
                <a:cubicBezTo>
                  <a:pt x="1717835" y="601698"/>
                  <a:pt x="1730880" y="605694"/>
                  <a:pt x="1743714" y="610228"/>
                </a:cubicBezTo>
                <a:cubicBezTo>
                  <a:pt x="1747806" y="614974"/>
                  <a:pt x="1751879" y="619719"/>
                  <a:pt x="1755933" y="624445"/>
                </a:cubicBezTo>
                <a:cubicBezTo>
                  <a:pt x="1762868" y="632533"/>
                  <a:pt x="1769862" y="640660"/>
                  <a:pt x="1776932" y="648787"/>
                </a:cubicBezTo>
                <a:cubicBezTo>
                  <a:pt x="1763234" y="645290"/>
                  <a:pt x="1749343" y="642236"/>
                  <a:pt x="1735280" y="639565"/>
                </a:cubicBezTo>
                <a:cubicBezTo>
                  <a:pt x="1724847" y="625848"/>
                  <a:pt x="1714685" y="611996"/>
                  <a:pt x="1704637" y="598201"/>
                </a:cubicBezTo>
                <a:close/>
                <a:moveTo>
                  <a:pt x="1187946" y="597394"/>
                </a:moveTo>
                <a:cubicBezTo>
                  <a:pt x="1197149" y="609402"/>
                  <a:pt x="1206409" y="621429"/>
                  <a:pt x="1215708" y="633494"/>
                </a:cubicBezTo>
                <a:cubicBezTo>
                  <a:pt x="1206620" y="634013"/>
                  <a:pt x="1197552" y="634512"/>
                  <a:pt x="1188542" y="635031"/>
                </a:cubicBezTo>
                <a:cubicBezTo>
                  <a:pt x="1179089" y="623561"/>
                  <a:pt x="1169694" y="612111"/>
                  <a:pt x="1160338" y="600680"/>
                </a:cubicBezTo>
                <a:cubicBezTo>
                  <a:pt x="1169522" y="599565"/>
                  <a:pt x="1178725" y="598470"/>
                  <a:pt x="1187946" y="597394"/>
                </a:cubicBezTo>
                <a:close/>
                <a:moveTo>
                  <a:pt x="3360182" y="596664"/>
                </a:moveTo>
                <a:cubicBezTo>
                  <a:pt x="3339874" y="608979"/>
                  <a:pt x="3319605" y="621160"/>
                  <a:pt x="3299317" y="633206"/>
                </a:cubicBezTo>
                <a:cubicBezTo>
                  <a:pt x="3276743" y="641717"/>
                  <a:pt x="3254361" y="650112"/>
                  <a:pt x="3232152" y="658374"/>
                </a:cubicBezTo>
                <a:cubicBezTo>
                  <a:pt x="3253324" y="646750"/>
                  <a:pt x="3274477" y="634973"/>
                  <a:pt x="3295667" y="623043"/>
                </a:cubicBezTo>
                <a:cubicBezTo>
                  <a:pt x="3317088" y="614320"/>
                  <a:pt x="3338568" y="605521"/>
                  <a:pt x="3360182" y="596664"/>
                </a:cubicBezTo>
                <a:close/>
                <a:moveTo>
                  <a:pt x="3870800" y="596472"/>
                </a:moveTo>
                <a:cubicBezTo>
                  <a:pt x="3863616" y="603734"/>
                  <a:pt x="3856391" y="611016"/>
                  <a:pt x="3849148" y="618316"/>
                </a:cubicBezTo>
                <a:cubicBezTo>
                  <a:pt x="3825114" y="622870"/>
                  <a:pt x="3801080" y="627692"/>
                  <a:pt x="3777084" y="632745"/>
                </a:cubicBezTo>
                <a:cubicBezTo>
                  <a:pt x="3786998" y="623215"/>
                  <a:pt x="3796795" y="613763"/>
                  <a:pt x="3806498" y="604388"/>
                </a:cubicBezTo>
                <a:cubicBezTo>
                  <a:pt x="3827977" y="601429"/>
                  <a:pt x="3849418" y="598835"/>
                  <a:pt x="3870800" y="596472"/>
                </a:cubicBezTo>
                <a:close/>
                <a:moveTo>
                  <a:pt x="3634338" y="595588"/>
                </a:moveTo>
                <a:cubicBezTo>
                  <a:pt x="3615068" y="611823"/>
                  <a:pt x="3596241" y="627538"/>
                  <a:pt x="3577836" y="642793"/>
                </a:cubicBezTo>
                <a:cubicBezTo>
                  <a:pt x="3553456" y="648576"/>
                  <a:pt x="3529075" y="654627"/>
                  <a:pt x="3504733" y="660871"/>
                </a:cubicBezTo>
                <a:cubicBezTo>
                  <a:pt x="3523926" y="645867"/>
                  <a:pt x="3543561" y="630401"/>
                  <a:pt x="3563714" y="614339"/>
                </a:cubicBezTo>
                <a:cubicBezTo>
                  <a:pt x="3564637" y="613609"/>
                  <a:pt x="3565559" y="612860"/>
                  <a:pt x="3566481" y="612111"/>
                </a:cubicBezTo>
                <a:cubicBezTo>
                  <a:pt x="3589094" y="606309"/>
                  <a:pt x="3611725" y="600776"/>
                  <a:pt x="3634338" y="595588"/>
                </a:cubicBezTo>
                <a:close/>
                <a:moveTo>
                  <a:pt x="966968" y="595101"/>
                </a:moveTo>
                <a:cubicBezTo>
                  <a:pt x="975076" y="601736"/>
                  <a:pt x="983164" y="608345"/>
                  <a:pt x="991233" y="614935"/>
                </a:cubicBezTo>
                <a:cubicBezTo>
                  <a:pt x="982972" y="615780"/>
                  <a:pt x="974769" y="616587"/>
                  <a:pt x="966661" y="617337"/>
                </a:cubicBezTo>
                <a:cubicBezTo>
                  <a:pt x="958592" y="611419"/>
                  <a:pt x="950504" y="605464"/>
                  <a:pt x="942416" y="599489"/>
                </a:cubicBezTo>
                <a:cubicBezTo>
                  <a:pt x="950523" y="598086"/>
                  <a:pt x="958708" y="596626"/>
                  <a:pt x="966968" y="595101"/>
                </a:cubicBezTo>
                <a:close/>
                <a:moveTo>
                  <a:pt x="803973" y="594094"/>
                </a:moveTo>
                <a:cubicBezTo>
                  <a:pt x="813598" y="598931"/>
                  <a:pt x="823281" y="603754"/>
                  <a:pt x="833002" y="608614"/>
                </a:cubicBezTo>
                <a:cubicBezTo>
                  <a:pt x="824760" y="609268"/>
                  <a:pt x="816634" y="609805"/>
                  <a:pt x="808680" y="610151"/>
                </a:cubicBezTo>
                <a:cubicBezTo>
                  <a:pt x="799497" y="606309"/>
                  <a:pt x="790371" y="602486"/>
                  <a:pt x="781303" y="598643"/>
                </a:cubicBezTo>
                <a:cubicBezTo>
                  <a:pt x="788719" y="597241"/>
                  <a:pt x="796288" y="595723"/>
                  <a:pt x="803973" y="594094"/>
                </a:cubicBezTo>
                <a:close/>
                <a:moveTo>
                  <a:pt x="705550" y="593838"/>
                </a:moveTo>
                <a:cubicBezTo>
                  <a:pt x="713119" y="596491"/>
                  <a:pt x="720727" y="599143"/>
                  <a:pt x="728335" y="601775"/>
                </a:cubicBezTo>
                <a:cubicBezTo>
                  <a:pt x="720958" y="602947"/>
                  <a:pt x="713503" y="604100"/>
                  <a:pt x="705972" y="605271"/>
                </a:cubicBezTo>
                <a:cubicBezTo>
                  <a:pt x="698498" y="603273"/>
                  <a:pt x="691025" y="601275"/>
                  <a:pt x="683590" y="599258"/>
                </a:cubicBezTo>
                <a:cubicBezTo>
                  <a:pt x="690833" y="597491"/>
                  <a:pt x="698153" y="595685"/>
                  <a:pt x="705550" y="593838"/>
                </a:cubicBezTo>
                <a:close/>
                <a:moveTo>
                  <a:pt x="1220645" y="593617"/>
                </a:moveTo>
                <a:cubicBezTo>
                  <a:pt x="1229790" y="606271"/>
                  <a:pt x="1238954" y="618950"/>
                  <a:pt x="1248176" y="631650"/>
                </a:cubicBezTo>
                <a:cubicBezTo>
                  <a:pt x="1238954" y="632168"/>
                  <a:pt x="1229752" y="632687"/>
                  <a:pt x="1220568" y="633206"/>
                </a:cubicBezTo>
                <a:cubicBezTo>
                  <a:pt x="1211193" y="621064"/>
                  <a:pt x="1201875" y="608941"/>
                  <a:pt x="1192596" y="596857"/>
                </a:cubicBezTo>
                <a:cubicBezTo>
                  <a:pt x="1201932" y="595761"/>
                  <a:pt x="1211270" y="594674"/>
                  <a:pt x="1220645" y="593617"/>
                </a:cubicBezTo>
                <a:close/>
                <a:moveTo>
                  <a:pt x="639998" y="592524"/>
                </a:moveTo>
                <a:cubicBezTo>
                  <a:pt x="647279" y="594582"/>
                  <a:pt x="654580" y="596626"/>
                  <a:pt x="661900" y="598643"/>
                </a:cubicBezTo>
                <a:cubicBezTo>
                  <a:pt x="654484" y="600411"/>
                  <a:pt x="647164" y="602159"/>
                  <a:pt x="639902" y="603850"/>
                </a:cubicBezTo>
                <a:cubicBezTo>
                  <a:pt x="632735" y="602447"/>
                  <a:pt x="625589" y="601006"/>
                  <a:pt x="618442" y="599565"/>
                </a:cubicBezTo>
                <a:cubicBezTo>
                  <a:pt x="625608" y="597260"/>
                  <a:pt x="632793" y="594906"/>
                  <a:pt x="639998" y="592524"/>
                </a:cubicBezTo>
                <a:close/>
                <a:moveTo>
                  <a:pt x="3343505" y="590246"/>
                </a:moveTo>
                <a:cubicBezTo>
                  <a:pt x="3327829" y="599220"/>
                  <a:pt x="3312170" y="608115"/>
                  <a:pt x="3296512" y="616952"/>
                </a:cubicBezTo>
                <a:cubicBezTo>
                  <a:pt x="3279433" y="623907"/>
                  <a:pt x="3262392" y="630824"/>
                  <a:pt x="3245389" y="637663"/>
                </a:cubicBezTo>
                <a:cubicBezTo>
                  <a:pt x="3261547" y="629210"/>
                  <a:pt x="3277704" y="620699"/>
                  <a:pt x="3293880" y="612072"/>
                </a:cubicBezTo>
                <a:cubicBezTo>
                  <a:pt x="3310384" y="604849"/>
                  <a:pt x="3326906" y="597567"/>
                  <a:pt x="3343505" y="590246"/>
                </a:cubicBezTo>
                <a:close/>
                <a:moveTo>
                  <a:pt x="1253652" y="590015"/>
                </a:moveTo>
                <a:cubicBezTo>
                  <a:pt x="1262643" y="603235"/>
                  <a:pt x="1271730" y="616510"/>
                  <a:pt x="1280875" y="629844"/>
                </a:cubicBezTo>
                <a:cubicBezTo>
                  <a:pt x="1271519" y="630343"/>
                  <a:pt x="1262163" y="630862"/>
                  <a:pt x="1252845" y="631381"/>
                </a:cubicBezTo>
                <a:cubicBezTo>
                  <a:pt x="1243565" y="618605"/>
                  <a:pt x="1234324" y="605848"/>
                  <a:pt x="1225141" y="593118"/>
                </a:cubicBezTo>
                <a:cubicBezTo>
                  <a:pt x="1234631" y="592057"/>
                  <a:pt x="1244122" y="591024"/>
                  <a:pt x="1253652" y="590015"/>
                </a:cubicBezTo>
                <a:close/>
                <a:moveTo>
                  <a:pt x="3940579" y="589500"/>
                </a:moveTo>
                <a:cubicBezTo>
                  <a:pt x="3935776" y="594566"/>
                  <a:pt x="3930973" y="599623"/>
                  <a:pt x="3926151" y="604695"/>
                </a:cubicBezTo>
                <a:cubicBezTo>
                  <a:pt x="3902751" y="608518"/>
                  <a:pt x="3879350" y="612649"/>
                  <a:pt x="3855969" y="617029"/>
                </a:cubicBezTo>
                <a:cubicBezTo>
                  <a:pt x="3863000" y="609940"/>
                  <a:pt x="3870032" y="602851"/>
                  <a:pt x="3877006" y="595800"/>
                </a:cubicBezTo>
                <a:cubicBezTo>
                  <a:pt x="3898293" y="593500"/>
                  <a:pt x="3919503" y="591441"/>
                  <a:pt x="3940579" y="589500"/>
                </a:cubicBezTo>
                <a:close/>
                <a:moveTo>
                  <a:pt x="997977" y="589220"/>
                </a:moveTo>
                <a:cubicBezTo>
                  <a:pt x="1006200" y="596626"/>
                  <a:pt x="1014518" y="604080"/>
                  <a:pt x="1022876" y="611573"/>
                </a:cubicBezTo>
                <a:cubicBezTo>
                  <a:pt x="1014384" y="612514"/>
                  <a:pt x="1005969" y="613417"/>
                  <a:pt x="997612" y="614282"/>
                </a:cubicBezTo>
                <a:cubicBezTo>
                  <a:pt x="989370" y="607558"/>
                  <a:pt x="981089" y="600795"/>
                  <a:pt x="972809" y="594015"/>
                </a:cubicBezTo>
                <a:cubicBezTo>
                  <a:pt x="981128" y="592463"/>
                  <a:pt x="989523" y="590860"/>
                  <a:pt x="997977" y="589220"/>
                </a:cubicBezTo>
                <a:close/>
                <a:moveTo>
                  <a:pt x="835039" y="587170"/>
                </a:moveTo>
                <a:cubicBezTo>
                  <a:pt x="845395" y="593189"/>
                  <a:pt x="855807" y="599220"/>
                  <a:pt x="866297" y="605291"/>
                </a:cubicBezTo>
                <a:cubicBezTo>
                  <a:pt x="858190" y="606251"/>
                  <a:pt x="850216" y="607077"/>
                  <a:pt x="842359" y="607807"/>
                </a:cubicBezTo>
                <a:cubicBezTo>
                  <a:pt x="832061" y="602678"/>
                  <a:pt x="821802" y="597548"/>
                  <a:pt x="811600" y="592453"/>
                </a:cubicBezTo>
                <a:cubicBezTo>
                  <a:pt x="819304" y="590782"/>
                  <a:pt x="827105" y="589022"/>
                  <a:pt x="835039" y="587170"/>
                </a:cubicBezTo>
                <a:close/>
                <a:moveTo>
                  <a:pt x="737788" y="585566"/>
                </a:moveTo>
                <a:cubicBezTo>
                  <a:pt x="746125" y="589135"/>
                  <a:pt x="754464" y="592697"/>
                  <a:pt x="762859" y="596261"/>
                </a:cubicBezTo>
                <a:cubicBezTo>
                  <a:pt x="760650" y="596626"/>
                  <a:pt x="758421" y="597010"/>
                  <a:pt x="756250" y="597356"/>
                </a:cubicBezTo>
                <a:cubicBezTo>
                  <a:pt x="750544" y="598259"/>
                  <a:pt x="744781" y="599181"/>
                  <a:pt x="738978" y="600103"/>
                </a:cubicBezTo>
                <a:cubicBezTo>
                  <a:pt x="730775" y="597279"/>
                  <a:pt x="722610" y="594449"/>
                  <a:pt x="714483" y="591608"/>
                </a:cubicBezTo>
                <a:cubicBezTo>
                  <a:pt x="717173" y="590935"/>
                  <a:pt x="719863" y="590261"/>
                  <a:pt x="722571" y="589577"/>
                </a:cubicBezTo>
                <a:cubicBezTo>
                  <a:pt x="727567" y="588319"/>
                  <a:pt x="732658" y="586964"/>
                  <a:pt x="737788" y="585566"/>
                </a:cubicBezTo>
                <a:close/>
                <a:moveTo>
                  <a:pt x="1029235" y="583047"/>
                </a:moveTo>
                <a:cubicBezTo>
                  <a:pt x="1037669" y="591331"/>
                  <a:pt x="1046161" y="599642"/>
                  <a:pt x="1054672" y="607961"/>
                </a:cubicBezTo>
                <a:cubicBezTo>
                  <a:pt x="1045988" y="608960"/>
                  <a:pt x="1037362" y="609959"/>
                  <a:pt x="1028793" y="610920"/>
                </a:cubicBezTo>
                <a:cubicBezTo>
                  <a:pt x="1020282" y="603273"/>
                  <a:pt x="1011829" y="595685"/>
                  <a:pt x="1003452" y="588153"/>
                </a:cubicBezTo>
                <a:cubicBezTo>
                  <a:pt x="1011983" y="586484"/>
                  <a:pt x="1020570" y="584778"/>
                  <a:pt x="1029235" y="583047"/>
                </a:cubicBezTo>
                <a:close/>
                <a:moveTo>
                  <a:pt x="671775" y="581840"/>
                </a:moveTo>
                <a:cubicBezTo>
                  <a:pt x="679767" y="584716"/>
                  <a:pt x="687778" y="587573"/>
                  <a:pt x="695809" y="590407"/>
                </a:cubicBezTo>
                <a:cubicBezTo>
                  <a:pt x="687874" y="592365"/>
                  <a:pt x="680036" y="594280"/>
                  <a:pt x="672274" y="596165"/>
                </a:cubicBezTo>
                <a:cubicBezTo>
                  <a:pt x="664397" y="594000"/>
                  <a:pt x="656559" y="591827"/>
                  <a:pt x="648739" y="589633"/>
                </a:cubicBezTo>
                <a:cubicBezTo>
                  <a:pt x="656386" y="587076"/>
                  <a:pt x="664071" y="584474"/>
                  <a:pt x="671775" y="581840"/>
                </a:cubicBezTo>
                <a:close/>
                <a:moveTo>
                  <a:pt x="3708632" y="579873"/>
                </a:moveTo>
                <a:cubicBezTo>
                  <a:pt x="3691225" y="595320"/>
                  <a:pt x="3674184" y="610343"/>
                  <a:pt x="3657489" y="624964"/>
                </a:cubicBezTo>
                <a:cubicBezTo>
                  <a:pt x="3634069" y="629882"/>
                  <a:pt x="3610630" y="635108"/>
                  <a:pt x="3587192" y="640603"/>
                </a:cubicBezTo>
                <a:cubicBezTo>
                  <a:pt x="3605020" y="625809"/>
                  <a:pt x="3623195" y="610593"/>
                  <a:pt x="3641831" y="594893"/>
                </a:cubicBezTo>
                <a:cubicBezTo>
                  <a:pt x="3642369" y="594438"/>
                  <a:pt x="3642907" y="593975"/>
                  <a:pt x="3643445" y="593519"/>
                </a:cubicBezTo>
                <a:cubicBezTo>
                  <a:pt x="3665174" y="588624"/>
                  <a:pt x="3686921" y="584061"/>
                  <a:pt x="3708632" y="579873"/>
                </a:cubicBezTo>
                <a:close/>
                <a:moveTo>
                  <a:pt x="865990" y="579675"/>
                </a:moveTo>
                <a:cubicBezTo>
                  <a:pt x="876729" y="586764"/>
                  <a:pt x="887488" y="593871"/>
                  <a:pt x="898343" y="601006"/>
                </a:cubicBezTo>
                <a:cubicBezTo>
                  <a:pt x="890197" y="602197"/>
                  <a:pt x="882147" y="603312"/>
                  <a:pt x="874213" y="604311"/>
                </a:cubicBezTo>
                <a:cubicBezTo>
                  <a:pt x="863338" y="598028"/>
                  <a:pt x="852580" y="591794"/>
                  <a:pt x="841840" y="585564"/>
                </a:cubicBezTo>
                <a:cubicBezTo>
                  <a:pt x="849794" y="583677"/>
                  <a:pt x="857844" y="581710"/>
                  <a:pt x="865990" y="579675"/>
                </a:cubicBezTo>
                <a:close/>
                <a:moveTo>
                  <a:pt x="3549459" y="579537"/>
                </a:moveTo>
                <a:cubicBezTo>
                  <a:pt x="3528152" y="595896"/>
                  <a:pt x="3506885" y="612130"/>
                  <a:pt x="3485656" y="628153"/>
                </a:cubicBezTo>
                <a:cubicBezTo>
                  <a:pt x="3461390" y="635012"/>
                  <a:pt x="3437184" y="642082"/>
                  <a:pt x="3413015" y="649306"/>
                </a:cubicBezTo>
                <a:cubicBezTo>
                  <a:pt x="3435531" y="633360"/>
                  <a:pt x="3458086" y="617183"/>
                  <a:pt x="3480679" y="600833"/>
                </a:cubicBezTo>
                <a:cubicBezTo>
                  <a:pt x="3503561" y="593508"/>
                  <a:pt x="3526500" y="586390"/>
                  <a:pt x="3549459" y="579537"/>
                </a:cubicBezTo>
                <a:close/>
                <a:moveTo>
                  <a:pt x="3461506" y="578173"/>
                </a:moveTo>
                <a:cubicBezTo>
                  <a:pt x="3439527" y="593283"/>
                  <a:pt x="3417549" y="608269"/>
                  <a:pt x="3395513" y="623100"/>
                </a:cubicBezTo>
                <a:cubicBezTo>
                  <a:pt x="3371152" y="631323"/>
                  <a:pt x="3346867" y="639661"/>
                  <a:pt x="3322660" y="648018"/>
                </a:cubicBezTo>
                <a:cubicBezTo>
                  <a:pt x="3345753" y="633532"/>
                  <a:pt x="3368789" y="618893"/>
                  <a:pt x="3391805" y="604080"/>
                </a:cubicBezTo>
                <a:cubicBezTo>
                  <a:pt x="3414975" y="595377"/>
                  <a:pt x="3438202" y="586709"/>
                  <a:pt x="3461506" y="578173"/>
                </a:cubicBezTo>
                <a:close/>
                <a:moveTo>
                  <a:pt x="1060762" y="576686"/>
                </a:moveTo>
                <a:cubicBezTo>
                  <a:pt x="1069369" y="585821"/>
                  <a:pt x="1077995" y="594981"/>
                  <a:pt x="1086660" y="604157"/>
                </a:cubicBezTo>
                <a:cubicBezTo>
                  <a:pt x="1077803" y="605214"/>
                  <a:pt x="1069004" y="606271"/>
                  <a:pt x="1060243" y="607308"/>
                </a:cubicBezTo>
                <a:cubicBezTo>
                  <a:pt x="1051598" y="598855"/>
                  <a:pt x="1042991" y="590424"/>
                  <a:pt x="1034403" y="582009"/>
                </a:cubicBezTo>
                <a:cubicBezTo>
                  <a:pt x="1043145" y="580255"/>
                  <a:pt x="1051925" y="578478"/>
                  <a:pt x="1060762" y="576686"/>
                </a:cubicBezTo>
                <a:close/>
                <a:moveTo>
                  <a:pt x="769161" y="576524"/>
                </a:moveTo>
                <a:cubicBezTo>
                  <a:pt x="778056" y="581035"/>
                  <a:pt x="786970" y="585544"/>
                  <a:pt x="795942" y="590052"/>
                </a:cubicBezTo>
                <a:cubicBezTo>
                  <a:pt x="787758" y="591727"/>
                  <a:pt x="779747" y="593273"/>
                  <a:pt x="771889" y="594684"/>
                </a:cubicBezTo>
                <a:cubicBezTo>
                  <a:pt x="763051" y="590945"/>
                  <a:pt x="754252" y="587201"/>
                  <a:pt x="745472" y="583450"/>
                </a:cubicBezTo>
                <a:cubicBezTo>
                  <a:pt x="753214" y="581279"/>
                  <a:pt x="761130" y="578960"/>
                  <a:pt x="769161" y="576524"/>
                </a:cubicBezTo>
                <a:close/>
                <a:moveTo>
                  <a:pt x="1447232" y="575923"/>
                </a:moveTo>
                <a:cubicBezTo>
                  <a:pt x="1522006" y="573785"/>
                  <a:pt x="1611400" y="575101"/>
                  <a:pt x="1695895" y="595973"/>
                </a:cubicBezTo>
                <a:cubicBezTo>
                  <a:pt x="1706058" y="609959"/>
                  <a:pt x="1716336" y="624042"/>
                  <a:pt x="1726865" y="638028"/>
                </a:cubicBezTo>
                <a:cubicBezTo>
                  <a:pt x="1651035" y="624599"/>
                  <a:pt x="1570632" y="622293"/>
                  <a:pt x="1492419" y="622601"/>
                </a:cubicBezTo>
                <a:cubicBezTo>
                  <a:pt x="1422699" y="622927"/>
                  <a:pt x="1353362" y="625963"/>
                  <a:pt x="1285390" y="629594"/>
                </a:cubicBezTo>
                <a:cubicBezTo>
                  <a:pt x="1276168" y="616203"/>
                  <a:pt x="1267043" y="602851"/>
                  <a:pt x="1257993" y="589554"/>
                </a:cubicBezTo>
                <a:cubicBezTo>
                  <a:pt x="1320471" y="583001"/>
                  <a:pt x="1383737" y="577777"/>
                  <a:pt x="1447232" y="575923"/>
                </a:cubicBezTo>
                <a:close/>
                <a:moveTo>
                  <a:pt x="1719776" y="574275"/>
                </a:moveTo>
                <a:cubicBezTo>
                  <a:pt x="1727921" y="578530"/>
                  <a:pt x="1735837" y="583049"/>
                  <a:pt x="1743541" y="587840"/>
                </a:cubicBezTo>
                <a:cubicBezTo>
                  <a:pt x="1745462" y="589031"/>
                  <a:pt x="1747345" y="590240"/>
                  <a:pt x="1749247" y="591443"/>
                </a:cubicBezTo>
                <a:cubicBezTo>
                  <a:pt x="1759122" y="600257"/>
                  <a:pt x="1768766" y="609171"/>
                  <a:pt x="1778238" y="618163"/>
                </a:cubicBezTo>
                <a:cubicBezTo>
                  <a:pt x="1768113" y="613648"/>
                  <a:pt x="1757796" y="609517"/>
                  <a:pt x="1747345" y="605771"/>
                </a:cubicBezTo>
                <a:cubicBezTo>
                  <a:pt x="1738296" y="595262"/>
                  <a:pt x="1729113" y="584736"/>
                  <a:pt x="1719776" y="574275"/>
                </a:cubicBezTo>
                <a:close/>
                <a:moveTo>
                  <a:pt x="897094" y="571741"/>
                </a:moveTo>
                <a:cubicBezTo>
                  <a:pt x="908026" y="579846"/>
                  <a:pt x="918977" y="587944"/>
                  <a:pt x="929928" y="596030"/>
                </a:cubicBezTo>
                <a:cubicBezTo>
                  <a:pt x="921647" y="597414"/>
                  <a:pt x="913444" y="598739"/>
                  <a:pt x="905355" y="599969"/>
                </a:cubicBezTo>
                <a:cubicBezTo>
                  <a:pt x="894251" y="592668"/>
                  <a:pt x="883185" y="585387"/>
                  <a:pt x="872215" y="578127"/>
                </a:cubicBezTo>
                <a:cubicBezTo>
                  <a:pt x="880399" y="576061"/>
                  <a:pt x="888717" y="573923"/>
                  <a:pt x="897094" y="571741"/>
                </a:cubicBezTo>
                <a:close/>
                <a:moveTo>
                  <a:pt x="703475" y="570709"/>
                </a:moveTo>
                <a:cubicBezTo>
                  <a:pt x="712082" y="574474"/>
                  <a:pt x="720727" y="578219"/>
                  <a:pt x="729372" y="581948"/>
                </a:cubicBezTo>
                <a:cubicBezTo>
                  <a:pt x="726625" y="582670"/>
                  <a:pt x="723897" y="583391"/>
                  <a:pt x="721188" y="584073"/>
                </a:cubicBezTo>
                <a:cubicBezTo>
                  <a:pt x="715655" y="585468"/>
                  <a:pt x="710199" y="586834"/>
                  <a:pt x="704742" y="588188"/>
                </a:cubicBezTo>
                <a:cubicBezTo>
                  <a:pt x="696289" y="585214"/>
                  <a:pt x="687855" y="582219"/>
                  <a:pt x="679421" y="579204"/>
                </a:cubicBezTo>
                <a:cubicBezTo>
                  <a:pt x="682303" y="578217"/>
                  <a:pt x="685146" y="577245"/>
                  <a:pt x="688028" y="576248"/>
                </a:cubicBezTo>
                <a:cubicBezTo>
                  <a:pt x="693081" y="574490"/>
                  <a:pt x="698249" y="572628"/>
                  <a:pt x="703475" y="570709"/>
                </a:cubicBezTo>
                <a:close/>
                <a:moveTo>
                  <a:pt x="1092750" y="570202"/>
                </a:moveTo>
                <a:cubicBezTo>
                  <a:pt x="1101472" y="580188"/>
                  <a:pt x="1110233" y="590199"/>
                  <a:pt x="1119032" y="600238"/>
                </a:cubicBezTo>
                <a:cubicBezTo>
                  <a:pt x="1109945" y="601333"/>
                  <a:pt x="1100934" y="602428"/>
                  <a:pt x="1091943" y="603523"/>
                </a:cubicBezTo>
                <a:cubicBezTo>
                  <a:pt x="1083163" y="594221"/>
                  <a:pt x="1074422" y="584939"/>
                  <a:pt x="1065700" y="575683"/>
                </a:cubicBezTo>
                <a:cubicBezTo>
                  <a:pt x="1067275" y="575366"/>
                  <a:pt x="1068831" y="575049"/>
                  <a:pt x="1070406" y="574730"/>
                </a:cubicBezTo>
                <a:cubicBezTo>
                  <a:pt x="1077823" y="573222"/>
                  <a:pt x="1085277" y="571712"/>
                  <a:pt x="1092750" y="570202"/>
                </a:cubicBezTo>
                <a:close/>
                <a:moveTo>
                  <a:pt x="3779601" y="567589"/>
                </a:moveTo>
                <a:cubicBezTo>
                  <a:pt x="3764807" y="581379"/>
                  <a:pt x="3749515" y="595588"/>
                  <a:pt x="3733722" y="610151"/>
                </a:cubicBezTo>
                <a:cubicBezTo>
                  <a:pt x="3711129" y="614167"/>
                  <a:pt x="3688497" y="618547"/>
                  <a:pt x="3665827" y="623235"/>
                </a:cubicBezTo>
                <a:cubicBezTo>
                  <a:pt x="3682426" y="608672"/>
                  <a:pt x="3699371" y="593715"/>
                  <a:pt x="3716662" y="578340"/>
                </a:cubicBezTo>
                <a:cubicBezTo>
                  <a:pt x="3737680" y="574380"/>
                  <a:pt x="3758660" y="570766"/>
                  <a:pt x="3779601" y="567589"/>
                </a:cubicBezTo>
                <a:close/>
                <a:moveTo>
                  <a:pt x="800150" y="566799"/>
                </a:moveTo>
                <a:cubicBezTo>
                  <a:pt x="809391" y="572217"/>
                  <a:pt x="818670" y="577639"/>
                  <a:pt x="827988" y="583066"/>
                </a:cubicBezTo>
                <a:cubicBezTo>
                  <a:pt x="819746" y="584962"/>
                  <a:pt x="811620" y="586766"/>
                  <a:pt x="803646" y="588455"/>
                </a:cubicBezTo>
                <a:cubicBezTo>
                  <a:pt x="794348" y="583792"/>
                  <a:pt x="785126" y="579130"/>
                  <a:pt x="775923" y="574469"/>
                </a:cubicBezTo>
                <a:cubicBezTo>
                  <a:pt x="783858" y="572015"/>
                  <a:pt x="791946" y="569458"/>
                  <a:pt x="800150" y="566799"/>
                </a:cubicBezTo>
                <a:close/>
                <a:moveTo>
                  <a:pt x="1124892" y="563758"/>
                </a:moveTo>
                <a:cubicBezTo>
                  <a:pt x="1133710" y="574578"/>
                  <a:pt x="1142548" y="585425"/>
                  <a:pt x="1151443" y="596299"/>
                </a:cubicBezTo>
                <a:cubicBezTo>
                  <a:pt x="1142298" y="597414"/>
                  <a:pt x="1133153" y="598509"/>
                  <a:pt x="1124066" y="599623"/>
                </a:cubicBezTo>
                <a:cubicBezTo>
                  <a:pt x="1115171" y="589473"/>
                  <a:pt x="1106314" y="579349"/>
                  <a:pt x="1097476" y="569249"/>
                </a:cubicBezTo>
                <a:cubicBezTo>
                  <a:pt x="1106602" y="567410"/>
                  <a:pt x="1115728" y="565577"/>
                  <a:pt x="1124892" y="563758"/>
                </a:cubicBezTo>
                <a:close/>
                <a:moveTo>
                  <a:pt x="928410" y="563477"/>
                </a:moveTo>
                <a:cubicBezTo>
                  <a:pt x="939418" y="572536"/>
                  <a:pt x="950408" y="581546"/>
                  <a:pt x="961359" y="590520"/>
                </a:cubicBezTo>
                <a:cubicBezTo>
                  <a:pt x="952925" y="592061"/>
                  <a:pt x="944548" y="593546"/>
                  <a:pt x="936267" y="594962"/>
                </a:cubicBezTo>
                <a:cubicBezTo>
                  <a:pt x="925125" y="586737"/>
                  <a:pt x="913982" y="578494"/>
                  <a:pt x="902839" y="570242"/>
                </a:cubicBezTo>
                <a:cubicBezTo>
                  <a:pt x="911292" y="568031"/>
                  <a:pt x="919803" y="565773"/>
                  <a:pt x="928410" y="563477"/>
                </a:cubicBezTo>
                <a:close/>
                <a:moveTo>
                  <a:pt x="734502" y="558818"/>
                </a:moveTo>
                <a:cubicBezTo>
                  <a:pt x="743570" y="563495"/>
                  <a:pt x="752696" y="568154"/>
                  <a:pt x="761822" y="572805"/>
                </a:cubicBezTo>
                <a:cubicBezTo>
                  <a:pt x="753426" y="575312"/>
                  <a:pt x="745184" y="577666"/>
                  <a:pt x="737134" y="579863"/>
                </a:cubicBezTo>
                <a:cubicBezTo>
                  <a:pt x="728124" y="575996"/>
                  <a:pt x="719151" y="572113"/>
                  <a:pt x="710199" y="568209"/>
                </a:cubicBezTo>
                <a:cubicBezTo>
                  <a:pt x="718133" y="565235"/>
                  <a:pt x="726222" y="562102"/>
                  <a:pt x="734502" y="558818"/>
                </a:cubicBezTo>
                <a:close/>
                <a:moveTo>
                  <a:pt x="3847630" y="558817"/>
                </a:moveTo>
                <a:cubicBezTo>
                  <a:pt x="3834220" y="571913"/>
                  <a:pt x="3820561" y="585199"/>
                  <a:pt x="3806671" y="598624"/>
                </a:cubicBezTo>
                <a:cubicBezTo>
                  <a:pt x="3788496" y="601122"/>
                  <a:pt x="3770302" y="603869"/>
                  <a:pt x="3752127" y="606943"/>
                </a:cubicBezTo>
                <a:cubicBezTo>
                  <a:pt x="3748497" y="607558"/>
                  <a:pt x="3744846" y="608192"/>
                  <a:pt x="3741196" y="608845"/>
                </a:cubicBezTo>
                <a:cubicBezTo>
                  <a:pt x="3756873" y="594365"/>
                  <a:pt x="3772070" y="580232"/>
                  <a:pt x="3786747" y="566548"/>
                </a:cubicBezTo>
                <a:cubicBezTo>
                  <a:pt x="3807074" y="563554"/>
                  <a:pt x="3827381" y="560964"/>
                  <a:pt x="3847630" y="558817"/>
                </a:cubicBezTo>
                <a:close/>
                <a:moveTo>
                  <a:pt x="3453802" y="558252"/>
                </a:moveTo>
                <a:cubicBezTo>
                  <a:pt x="3433322" y="571646"/>
                  <a:pt x="3412880" y="584926"/>
                  <a:pt x="3392439" y="598067"/>
                </a:cubicBezTo>
                <a:cubicBezTo>
                  <a:pt x="3375225" y="604541"/>
                  <a:pt x="3358068" y="611016"/>
                  <a:pt x="3341008" y="617471"/>
                </a:cubicBezTo>
                <a:lnTo>
                  <a:pt x="3337415" y="618816"/>
                </a:lnTo>
                <a:cubicBezTo>
                  <a:pt x="3333208" y="620411"/>
                  <a:pt x="3329039" y="621986"/>
                  <a:pt x="3324831" y="623581"/>
                </a:cubicBezTo>
                <a:cubicBezTo>
                  <a:pt x="3346060" y="610862"/>
                  <a:pt x="3367289" y="598009"/>
                  <a:pt x="3388558" y="585014"/>
                </a:cubicBezTo>
                <a:cubicBezTo>
                  <a:pt x="3393457" y="583007"/>
                  <a:pt x="3398337" y="581001"/>
                  <a:pt x="3403236" y="578987"/>
                </a:cubicBezTo>
                <a:lnTo>
                  <a:pt x="3424293" y="570340"/>
                </a:lnTo>
                <a:cubicBezTo>
                  <a:pt x="3434013" y="566350"/>
                  <a:pt x="3443870" y="562315"/>
                  <a:pt x="3453802" y="558252"/>
                </a:cubicBezTo>
                <a:close/>
                <a:moveTo>
                  <a:pt x="3627019" y="557583"/>
                </a:moveTo>
                <a:cubicBezTo>
                  <a:pt x="3606922" y="573933"/>
                  <a:pt x="3586826" y="590175"/>
                  <a:pt x="3566789" y="606251"/>
                </a:cubicBezTo>
                <a:cubicBezTo>
                  <a:pt x="3543637" y="612188"/>
                  <a:pt x="3520487" y="618412"/>
                  <a:pt x="3497356" y="624868"/>
                </a:cubicBezTo>
                <a:cubicBezTo>
                  <a:pt x="3518643" y="608749"/>
                  <a:pt x="3539987" y="592440"/>
                  <a:pt x="3561332" y="576006"/>
                </a:cubicBezTo>
                <a:cubicBezTo>
                  <a:pt x="3583215" y="569575"/>
                  <a:pt x="3605116" y="563418"/>
                  <a:pt x="3627019" y="557583"/>
                </a:cubicBezTo>
                <a:close/>
                <a:moveTo>
                  <a:pt x="1157360" y="557403"/>
                </a:moveTo>
                <a:cubicBezTo>
                  <a:pt x="1166237" y="569039"/>
                  <a:pt x="1175151" y="580701"/>
                  <a:pt x="1184104" y="592394"/>
                </a:cubicBezTo>
                <a:cubicBezTo>
                  <a:pt x="1174805" y="593493"/>
                  <a:pt x="1165526" y="594601"/>
                  <a:pt x="1156265" y="595723"/>
                </a:cubicBezTo>
                <a:cubicBezTo>
                  <a:pt x="1147293" y="584734"/>
                  <a:pt x="1138341" y="573777"/>
                  <a:pt x="1129445" y="562849"/>
                </a:cubicBezTo>
                <a:cubicBezTo>
                  <a:pt x="1138725" y="561011"/>
                  <a:pt x="1148042" y="559197"/>
                  <a:pt x="1157360" y="557403"/>
                </a:cubicBezTo>
                <a:close/>
                <a:moveTo>
                  <a:pt x="831100" y="556521"/>
                </a:moveTo>
                <a:cubicBezTo>
                  <a:pt x="840592" y="562834"/>
                  <a:pt x="850101" y="569158"/>
                  <a:pt x="859688" y="575493"/>
                </a:cubicBezTo>
                <a:cubicBezTo>
                  <a:pt x="851273" y="577571"/>
                  <a:pt x="842993" y="579566"/>
                  <a:pt x="834828" y="581479"/>
                </a:cubicBezTo>
                <a:cubicBezTo>
                  <a:pt x="825260" y="575915"/>
                  <a:pt x="815731" y="570355"/>
                  <a:pt x="806240" y="564801"/>
                </a:cubicBezTo>
                <a:cubicBezTo>
                  <a:pt x="814424" y="562125"/>
                  <a:pt x="822705" y="559360"/>
                  <a:pt x="831100" y="556521"/>
                </a:cubicBezTo>
                <a:close/>
                <a:moveTo>
                  <a:pt x="959995" y="554986"/>
                </a:moveTo>
                <a:cubicBezTo>
                  <a:pt x="970792" y="564747"/>
                  <a:pt x="981762" y="574628"/>
                  <a:pt x="992847" y="584605"/>
                </a:cubicBezTo>
                <a:cubicBezTo>
                  <a:pt x="984221" y="586269"/>
                  <a:pt x="975691" y="587873"/>
                  <a:pt x="967218" y="589441"/>
                </a:cubicBezTo>
                <a:cubicBezTo>
                  <a:pt x="956114" y="580346"/>
                  <a:pt x="944971" y="571216"/>
                  <a:pt x="933789" y="562033"/>
                </a:cubicBezTo>
                <a:cubicBezTo>
                  <a:pt x="942473" y="559714"/>
                  <a:pt x="951195" y="557362"/>
                  <a:pt x="959995" y="554986"/>
                </a:cubicBezTo>
                <a:close/>
                <a:moveTo>
                  <a:pt x="3912722" y="553916"/>
                </a:moveTo>
                <a:cubicBezTo>
                  <a:pt x="3900925" y="565923"/>
                  <a:pt x="3889072" y="577975"/>
                  <a:pt x="3877121" y="590071"/>
                </a:cubicBezTo>
                <a:cubicBezTo>
                  <a:pt x="3855949" y="592349"/>
                  <a:pt x="3834682" y="594860"/>
                  <a:pt x="3813395" y="597702"/>
                </a:cubicBezTo>
                <a:cubicBezTo>
                  <a:pt x="3827189" y="584348"/>
                  <a:pt x="3840753" y="571143"/>
                  <a:pt x="3854086" y="558121"/>
                </a:cubicBezTo>
                <a:cubicBezTo>
                  <a:pt x="3854316" y="558100"/>
                  <a:pt x="3854528" y="558073"/>
                  <a:pt x="3854739" y="558052"/>
                </a:cubicBezTo>
                <a:cubicBezTo>
                  <a:pt x="3874105" y="556102"/>
                  <a:pt x="3893452" y="554794"/>
                  <a:pt x="3912722" y="553916"/>
                </a:cubicBezTo>
                <a:close/>
                <a:moveTo>
                  <a:pt x="1671803" y="553299"/>
                </a:moveTo>
                <a:cubicBezTo>
                  <a:pt x="1683618" y="557566"/>
                  <a:pt x="1694992" y="562280"/>
                  <a:pt x="1705962" y="567449"/>
                </a:cubicBezTo>
                <a:cubicBezTo>
                  <a:pt x="1716413" y="578899"/>
                  <a:pt x="1726615" y="590486"/>
                  <a:pt x="1736644" y="602063"/>
                </a:cubicBezTo>
                <a:cubicBezTo>
                  <a:pt x="1724463" y="598028"/>
                  <a:pt x="1712110" y="594474"/>
                  <a:pt x="1699641" y="591335"/>
                </a:cubicBezTo>
                <a:cubicBezTo>
                  <a:pt x="1698892" y="590301"/>
                  <a:pt x="1698143" y="589266"/>
                  <a:pt x="1697394" y="588234"/>
                </a:cubicBezTo>
                <a:cubicBezTo>
                  <a:pt x="1688959" y="576640"/>
                  <a:pt x="1680448" y="564953"/>
                  <a:pt x="1671803" y="553299"/>
                </a:cubicBezTo>
                <a:close/>
                <a:moveTo>
                  <a:pt x="3975680" y="552377"/>
                </a:moveTo>
                <a:cubicBezTo>
                  <a:pt x="3965977" y="562674"/>
                  <a:pt x="3956237" y="572972"/>
                  <a:pt x="3946496" y="583262"/>
                </a:cubicBezTo>
                <a:cubicBezTo>
                  <a:pt x="3925536" y="585168"/>
                  <a:pt x="3904460" y="587187"/>
                  <a:pt x="3883288" y="589421"/>
                </a:cubicBezTo>
                <a:cubicBezTo>
                  <a:pt x="3895085" y="577458"/>
                  <a:pt x="3906823" y="565537"/>
                  <a:pt x="3918466" y="553662"/>
                </a:cubicBezTo>
                <a:cubicBezTo>
                  <a:pt x="3937639" y="552874"/>
                  <a:pt x="3956717" y="552503"/>
                  <a:pt x="3975680" y="552377"/>
                </a:cubicBezTo>
                <a:close/>
                <a:moveTo>
                  <a:pt x="1190175" y="551237"/>
                </a:moveTo>
                <a:cubicBezTo>
                  <a:pt x="1199089" y="563656"/>
                  <a:pt x="1208023" y="576104"/>
                  <a:pt x="1217014" y="588586"/>
                </a:cubicBezTo>
                <a:cubicBezTo>
                  <a:pt x="1207581" y="589656"/>
                  <a:pt x="1198148" y="590745"/>
                  <a:pt x="1188753" y="591850"/>
                </a:cubicBezTo>
                <a:cubicBezTo>
                  <a:pt x="1179723" y="580057"/>
                  <a:pt x="1170732" y="568296"/>
                  <a:pt x="1161760" y="556563"/>
                </a:cubicBezTo>
                <a:cubicBezTo>
                  <a:pt x="1171212" y="554755"/>
                  <a:pt x="1180684" y="552974"/>
                  <a:pt x="1190175" y="551237"/>
                </a:cubicBezTo>
                <a:close/>
                <a:moveTo>
                  <a:pt x="3544752" y="548490"/>
                </a:moveTo>
                <a:cubicBezTo>
                  <a:pt x="3523561" y="564054"/>
                  <a:pt x="3502331" y="579556"/>
                  <a:pt x="3481102" y="594922"/>
                </a:cubicBezTo>
                <a:cubicBezTo>
                  <a:pt x="3458028" y="602294"/>
                  <a:pt x="3434993" y="609863"/>
                  <a:pt x="3411996" y="617567"/>
                </a:cubicBezTo>
                <a:cubicBezTo>
                  <a:pt x="3434321" y="602447"/>
                  <a:pt x="3456587" y="587218"/>
                  <a:pt x="3478874" y="571838"/>
                </a:cubicBezTo>
                <a:cubicBezTo>
                  <a:pt x="3500795" y="563888"/>
                  <a:pt x="3522755" y="556079"/>
                  <a:pt x="3544752" y="548490"/>
                </a:cubicBezTo>
                <a:close/>
                <a:moveTo>
                  <a:pt x="3417914" y="547274"/>
                </a:moveTo>
                <a:cubicBezTo>
                  <a:pt x="3407482" y="553347"/>
                  <a:pt x="3397068" y="559393"/>
                  <a:pt x="3386675" y="565406"/>
                </a:cubicBezTo>
                <a:cubicBezTo>
                  <a:pt x="3375474" y="570376"/>
                  <a:pt x="3364293" y="575325"/>
                  <a:pt x="3353150" y="580257"/>
                </a:cubicBezTo>
                <a:cubicBezTo>
                  <a:pt x="3363601" y="574599"/>
                  <a:pt x="3374072" y="568913"/>
                  <a:pt x="3384580" y="563197"/>
                </a:cubicBezTo>
                <a:cubicBezTo>
                  <a:pt x="3395666" y="557910"/>
                  <a:pt x="3406771" y="552603"/>
                  <a:pt x="3417914" y="547274"/>
                </a:cubicBezTo>
                <a:close/>
                <a:moveTo>
                  <a:pt x="3441602" y="546763"/>
                </a:moveTo>
                <a:cubicBezTo>
                  <a:pt x="3424081" y="557595"/>
                  <a:pt x="3406617" y="568338"/>
                  <a:pt x="3389192" y="578991"/>
                </a:cubicBezTo>
                <a:cubicBezTo>
                  <a:pt x="3370037" y="586864"/>
                  <a:pt x="3350940" y="594701"/>
                  <a:pt x="3331939" y="602486"/>
                </a:cubicBezTo>
                <a:cubicBezTo>
                  <a:pt x="3349941" y="592221"/>
                  <a:pt x="3367982" y="581863"/>
                  <a:pt x="3386060" y="571406"/>
                </a:cubicBezTo>
                <a:cubicBezTo>
                  <a:pt x="3399931" y="565256"/>
                  <a:pt x="3413840" y="559080"/>
                  <a:pt x="3427808" y="552880"/>
                </a:cubicBezTo>
                <a:cubicBezTo>
                  <a:pt x="3432400" y="550844"/>
                  <a:pt x="3436992" y="548801"/>
                  <a:pt x="3441602" y="546763"/>
                </a:cubicBezTo>
                <a:close/>
                <a:moveTo>
                  <a:pt x="991906" y="546361"/>
                </a:moveTo>
                <a:cubicBezTo>
                  <a:pt x="1002722" y="557003"/>
                  <a:pt x="1013577" y="567679"/>
                  <a:pt x="1024471" y="578380"/>
                </a:cubicBezTo>
                <a:cubicBezTo>
                  <a:pt x="1015690" y="580132"/>
                  <a:pt x="1006968" y="581856"/>
                  <a:pt x="998323" y="583541"/>
                </a:cubicBezTo>
                <a:cubicBezTo>
                  <a:pt x="987103" y="573450"/>
                  <a:pt x="976037" y="563475"/>
                  <a:pt x="965105" y="553604"/>
                </a:cubicBezTo>
                <a:cubicBezTo>
                  <a:pt x="967814" y="552870"/>
                  <a:pt x="970523" y="552138"/>
                  <a:pt x="973251" y="551401"/>
                </a:cubicBezTo>
                <a:cubicBezTo>
                  <a:pt x="979418" y="549731"/>
                  <a:pt x="985643" y="548050"/>
                  <a:pt x="991906" y="546361"/>
                </a:cubicBezTo>
                <a:close/>
                <a:moveTo>
                  <a:pt x="765318" y="546252"/>
                </a:moveTo>
                <a:cubicBezTo>
                  <a:pt x="774694" y="551821"/>
                  <a:pt x="784127" y="557387"/>
                  <a:pt x="793579" y="562945"/>
                </a:cubicBezTo>
                <a:cubicBezTo>
                  <a:pt x="785107" y="565666"/>
                  <a:pt x="776788" y="568275"/>
                  <a:pt x="768603" y="570759"/>
                </a:cubicBezTo>
                <a:cubicBezTo>
                  <a:pt x="759209" y="565987"/>
                  <a:pt x="749852" y="561206"/>
                  <a:pt x="740516" y="556409"/>
                </a:cubicBezTo>
                <a:cubicBezTo>
                  <a:pt x="748642" y="553143"/>
                  <a:pt x="756904" y="549756"/>
                  <a:pt x="765318" y="546252"/>
                </a:cubicBezTo>
                <a:close/>
                <a:moveTo>
                  <a:pt x="862262" y="545835"/>
                </a:moveTo>
                <a:cubicBezTo>
                  <a:pt x="871926" y="553039"/>
                  <a:pt x="881609" y="560250"/>
                  <a:pt x="891331" y="567462"/>
                </a:cubicBezTo>
                <a:cubicBezTo>
                  <a:pt x="882743" y="569685"/>
                  <a:pt x="874270" y="571848"/>
                  <a:pt x="865875" y="573944"/>
                </a:cubicBezTo>
                <a:cubicBezTo>
                  <a:pt x="856134" y="567487"/>
                  <a:pt x="846412" y="561045"/>
                  <a:pt x="836749" y="554611"/>
                </a:cubicBezTo>
                <a:cubicBezTo>
                  <a:pt x="845145" y="551750"/>
                  <a:pt x="853655" y="548819"/>
                  <a:pt x="862262" y="545835"/>
                </a:cubicBezTo>
                <a:close/>
                <a:moveTo>
                  <a:pt x="1693340" y="545583"/>
                </a:moveTo>
                <a:cubicBezTo>
                  <a:pt x="1704579" y="553929"/>
                  <a:pt x="1715472" y="562565"/>
                  <a:pt x="1726058" y="571404"/>
                </a:cubicBezTo>
                <a:cubicBezTo>
                  <a:pt x="1720698" y="568534"/>
                  <a:pt x="1715260" y="565779"/>
                  <a:pt x="1709708" y="563137"/>
                </a:cubicBezTo>
                <a:cubicBezTo>
                  <a:pt x="1704329" y="557243"/>
                  <a:pt x="1698873" y="551385"/>
                  <a:pt x="1693340" y="545583"/>
                </a:cubicBezTo>
                <a:close/>
                <a:moveTo>
                  <a:pt x="1223354" y="545374"/>
                </a:moveTo>
                <a:cubicBezTo>
                  <a:pt x="1232230" y="558480"/>
                  <a:pt x="1241164" y="571671"/>
                  <a:pt x="1250193" y="584939"/>
                </a:cubicBezTo>
                <a:cubicBezTo>
                  <a:pt x="1240607" y="585961"/>
                  <a:pt x="1231039" y="587001"/>
                  <a:pt x="1221490" y="588075"/>
                </a:cubicBezTo>
                <a:cubicBezTo>
                  <a:pt x="1212441" y="575502"/>
                  <a:pt x="1203431" y="562962"/>
                  <a:pt x="1194440" y="550454"/>
                </a:cubicBezTo>
                <a:cubicBezTo>
                  <a:pt x="1204065" y="548707"/>
                  <a:pt x="1213710" y="547022"/>
                  <a:pt x="1223354" y="545374"/>
                </a:cubicBezTo>
                <a:close/>
                <a:moveTo>
                  <a:pt x="3700274" y="539418"/>
                </a:moveTo>
                <a:cubicBezTo>
                  <a:pt x="3681369" y="555627"/>
                  <a:pt x="3662464" y="571758"/>
                  <a:pt x="3643637" y="587740"/>
                </a:cubicBezTo>
                <a:cubicBezTo>
                  <a:pt x="3621408" y="592732"/>
                  <a:pt x="3599180" y="598067"/>
                  <a:pt x="3576971" y="603677"/>
                </a:cubicBezTo>
                <a:cubicBezTo>
                  <a:pt x="3597028" y="587546"/>
                  <a:pt x="3617124" y="571266"/>
                  <a:pt x="3637239" y="554886"/>
                </a:cubicBezTo>
                <a:cubicBezTo>
                  <a:pt x="3658238" y="549393"/>
                  <a:pt x="3679256" y="544219"/>
                  <a:pt x="3700274" y="539418"/>
                </a:cubicBezTo>
                <a:close/>
                <a:moveTo>
                  <a:pt x="1024163" y="537704"/>
                </a:moveTo>
                <a:cubicBezTo>
                  <a:pt x="1034826" y="549088"/>
                  <a:pt x="1045565" y="560513"/>
                  <a:pt x="1056324" y="571967"/>
                </a:cubicBezTo>
                <a:cubicBezTo>
                  <a:pt x="1047390" y="573781"/>
                  <a:pt x="1038495" y="575577"/>
                  <a:pt x="1029658" y="577349"/>
                </a:cubicBezTo>
                <a:cubicBezTo>
                  <a:pt x="1018649" y="566549"/>
                  <a:pt x="1007698" y="555783"/>
                  <a:pt x="996786" y="545043"/>
                </a:cubicBezTo>
                <a:cubicBezTo>
                  <a:pt x="1005834" y="542605"/>
                  <a:pt x="1014960" y="540156"/>
                  <a:pt x="1024163" y="537704"/>
                </a:cubicBezTo>
                <a:close/>
                <a:moveTo>
                  <a:pt x="893655" y="534855"/>
                </a:moveTo>
                <a:cubicBezTo>
                  <a:pt x="903492" y="542970"/>
                  <a:pt x="913309" y="551053"/>
                  <a:pt x="923088" y="559109"/>
                </a:cubicBezTo>
                <a:cubicBezTo>
                  <a:pt x="914347" y="561441"/>
                  <a:pt x="905663" y="563733"/>
                  <a:pt x="897075" y="565971"/>
                </a:cubicBezTo>
                <a:cubicBezTo>
                  <a:pt x="887200" y="558644"/>
                  <a:pt x="877363" y="551318"/>
                  <a:pt x="867526" y="543998"/>
                </a:cubicBezTo>
                <a:cubicBezTo>
                  <a:pt x="876153" y="540993"/>
                  <a:pt x="884875" y="537943"/>
                  <a:pt x="893655" y="534855"/>
                </a:cubicBezTo>
                <a:close/>
                <a:moveTo>
                  <a:pt x="796173" y="533172"/>
                </a:moveTo>
                <a:cubicBezTo>
                  <a:pt x="805798" y="539627"/>
                  <a:pt x="815443" y="546083"/>
                  <a:pt x="825126" y="552548"/>
                </a:cubicBezTo>
                <a:cubicBezTo>
                  <a:pt x="816538" y="555441"/>
                  <a:pt x="808065" y="558259"/>
                  <a:pt x="799708" y="560972"/>
                </a:cubicBezTo>
                <a:cubicBezTo>
                  <a:pt x="790044" y="555299"/>
                  <a:pt x="780419" y="549626"/>
                  <a:pt x="770832" y="543943"/>
                </a:cubicBezTo>
                <a:cubicBezTo>
                  <a:pt x="779170" y="540446"/>
                  <a:pt x="787624" y="536849"/>
                  <a:pt x="796173" y="533172"/>
                </a:cubicBezTo>
                <a:close/>
                <a:moveTo>
                  <a:pt x="1056881" y="529076"/>
                </a:moveTo>
                <a:cubicBezTo>
                  <a:pt x="1067390" y="541147"/>
                  <a:pt x="1077957" y="553268"/>
                  <a:pt x="1088581" y="565429"/>
                </a:cubicBezTo>
                <a:cubicBezTo>
                  <a:pt x="1082145" y="566734"/>
                  <a:pt x="1075709" y="568036"/>
                  <a:pt x="1069311" y="569339"/>
                </a:cubicBezTo>
                <a:cubicBezTo>
                  <a:pt x="1066622" y="569885"/>
                  <a:pt x="1063951" y="570425"/>
                  <a:pt x="1061261" y="570968"/>
                </a:cubicBezTo>
                <a:cubicBezTo>
                  <a:pt x="1050407" y="559429"/>
                  <a:pt x="1039609" y="547921"/>
                  <a:pt x="1028851" y="536454"/>
                </a:cubicBezTo>
                <a:cubicBezTo>
                  <a:pt x="1038130" y="533989"/>
                  <a:pt x="1047467" y="531526"/>
                  <a:pt x="1056881" y="529076"/>
                </a:cubicBezTo>
                <a:close/>
                <a:moveTo>
                  <a:pt x="3769957" y="524944"/>
                </a:moveTo>
                <a:cubicBezTo>
                  <a:pt x="3752320" y="540819"/>
                  <a:pt x="3734702" y="556638"/>
                  <a:pt x="3717142" y="572313"/>
                </a:cubicBezTo>
                <a:cubicBezTo>
                  <a:pt x="3717027" y="572419"/>
                  <a:pt x="3716911" y="572521"/>
                  <a:pt x="3716797" y="572626"/>
                </a:cubicBezTo>
                <a:cubicBezTo>
                  <a:pt x="3695394" y="576645"/>
                  <a:pt x="3673992" y="581045"/>
                  <a:pt x="3652570" y="585765"/>
                </a:cubicBezTo>
                <a:cubicBezTo>
                  <a:pt x="3671418" y="569756"/>
                  <a:pt x="3690303" y="553616"/>
                  <a:pt x="3709189" y="537397"/>
                </a:cubicBezTo>
                <a:cubicBezTo>
                  <a:pt x="3729457" y="532873"/>
                  <a:pt x="3749707" y="528698"/>
                  <a:pt x="3769957" y="524944"/>
                </a:cubicBezTo>
                <a:close/>
                <a:moveTo>
                  <a:pt x="1402027" y="523914"/>
                </a:moveTo>
                <a:cubicBezTo>
                  <a:pt x="1507213" y="518162"/>
                  <a:pt x="1592034" y="526498"/>
                  <a:pt x="1662101" y="549921"/>
                </a:cubicBezTo>
                <a:cubicBezTo>
                  <a:pt x="1671880" y="563005"/>
                  <a:pt x="1681467" y="576155"/>
                  <a:pt x="1690977" y="589208"/>
                </a:cubicBezTo>
                <a:cubicBezTo>
                  <a:pt x="1607730" y="569620"/>
                  <a:pt x="1520392" y="568413"/>
                  <a:pt x="1447079" y="570511"/>
                </a:cubicBezTo>
                <a:cubicBezTo>
                  <a:pt x="1382430" y="572401"/>
                  <a:pt x="1318070" y="577771"/>
                  <a:pt x="1254535" y="584478"/>
                </a:cubicBezTo>
                <a:cubicBezTo>
                  <a:pt x="1245448" y="571135"/>
                  <a:pt x="1236437" y="557860"/>
                  <a:pt x="1227523" y="544665"/>
                </a:cubicBezTo>
                <a:cubicBezTo>
                  <a:pt x="1285390" y="534886"/>
                  <a:pt x="1343737" y="527134"/>
                  <a:pt x="1402027" y="523914"/>
                </a:cubicBezTo>
                <a:close/>
                <a:moveTo>
                  <a:pt x="925394" y="523691"/>
                </a:moveTo>
                <a:cubicBezTo>
                  <a:pt x="935153" y="532531"/>
                  <a:pt x="945028" y="541472"/>
                  <a:pt x="955057" y="550530"/>
                </a:cubicBezTo>
                <a:cubicBezTo>
                  <a:pt x="946143" y="552938"/>
                  <a:pt x="937267" y="555326"/>
                  <a:pt x="928487" y="557672"/>
                </a:cubicBezTo>
                <a:cubicBezTo>
                  <a:pt x="918573" y="549512"/>
                  <a:pt x="908621" y="541320"/>
                  <a:pt x="898670" y="533097"/>
                </a:cubicBezTo>
                <a:cubicBezTo>
                  <a:pt x="902973" y="531581"/>
                  <a:pt x="907296" y="530058"/>
                  <a:pt x="911638" y="528531"/>
                </a:cubicBezTo>
                <a:cubicBezTo>
                  <a:pt x="916191" y="526924"/>
                  <a:pt x="920783" y="525311"/>
                  <a:pt x="925394" y="523691"/>
                </a:cubicBezTo>
                <a:close/>
                <a:moveTo>
                  <a:pt x="3540660" y="523301"/>
                </a:moveTo>
                <a:cubicBezTo>
                  <a:pt x="3520084" y="537666"/>
                  <a:pt x="3499623" y="551898"/>
                  <a:pt x="3479162" y="566013"/>
                </a:cubicBezTo>
                <a:cubicBezTo>
                  <a:pt x="3457068" y="574013"/>
                  <a:pt x="3435070" y="582134"/>
                  <a:pt x="3413187" y="590305"/>
                </a:cubicBezTo>
                <a:cubicBezTo>
                  <a:pt x="3434282" y="576661"/>
                  <a:pt x="3455397" y="562878"/>
                  <a:pt x="3476587" y="548967"/>
                </a:cubicBezTo>
                <a:cubicBezTo>
                  <a:pt x="3497548" y="540452"/>
                  <a:pt x="3518931" y="531854"/>
                  <a:pt x="3540660" y="523301"/>
                </a:cubicBezTo>
                <a:close/>
                <a:moveTo>
                  <a:pt x="3623041" y="522588"/>
                </a:moveTo>
                <a:cubicBezTo>
                  <a:pt x="3602581" y="538525"/>
                  <a:pt x="3582081" y="554409"/>
                  <a:pt x="3561562" y="570211"/>
                </a:cubicBezTo>
                <a:cubicBezTo>
                  <a:pt x="3539296" y="576740"/>
                  <a:pt x="3517068" y="583529"/>
                  <a:pt x="3494877" y="590534"/>
                </a:cubicBezTo>
                <a:cubicBezTo>
                  <a:pt x="3516299" y="574976"/>
                  <a:pt x="3537740" y="559303"/>
                  <a:pt x="3559104" y="543570"/>
                </a:cubicBezTo>
                <a:cubicBezTo>
                  <a:pt x="3580391" y="536329"/>
                  <a:pt x="3601716" y="529311"/>
                  <a:pt x="3623041" y="522588"/>
                </a:cubicBezTo>
                <a:close/>
                <a:moveTo>
                  <a:pt x="1089811" y="520638"/>
                </a:moveTo>
                <a:cubicBezTo>
                  <a:pt x="1100147" y="533353"/>
                  <a:pt x="1110522" y="546119"/>
                  <a:pt x="1120954" y="558930"/>
                </a:cubicBezTo>
                <a:cubicBezTo>
                  <a:pt x="1111712" y="560769"/>
                  <a:pt x="1102510" y="562619"/>
                  <a:pt x="1093307" y="564475"/>
                </a:cubicBezTo>
                <a:cubicBezTo>
                  <a:pt x="1082626" y="552238"/>
                  <a:pt x="1072001" y="540044"/>
                  <a:pt x="1061415" y="527899"/>
                </a:cubicBezTo>
                <a:cubicBezTo>
                  <a:pt x="1070829" y="525459"/>
                  <a:pt x="1080281" y="523032"/>
                  <a:pt x="1089811" y="520638"/>
                </a:cubicBezTo>
                <a:close/>
                <a:moveTo>
                  <a:pt x="827296" y="519699"/>
                </a:moveTo>
                <a:cubicBezTo>
                  <a:pt x="837056" y="527026"/>
                  <a:pt x="846873" y="534371"/>
                  <a:pt x="856749" y="541735"/>
                </a:cubicBezTo>
                <a:cubicBezTo>
                  <a:pt x="847988" y="544769"/>
                  <a:pt x="839342" y="547739"/>
                  <a:pt x="830774" y="550640"/>
                </a:cubicBezTo>
                <a:cubicBezTo>
                  <a:pt x="820918" y="544073"/>
                  <a:pt x="811101" y="537512"/>
                  <a:pt x="801341" y="530955"/>
                </a:cubicBezTo>
                <a:cubicBezTo>
                  <a:pt x="809890" y="527270"/>
                  <a:pt x="818555" y="523510"/>
                  <a:pt x="827296" y="519699"/>
                </a:cubicBezTo>
                <a:close/>
                <a:moveTo>
                  <a:pt x="3836526" y="514166"/>
                </a:moveTo>
                <a:cubicBezTo>
                  <a:pt x="3822751" y="527165"/>
                  <a:pt x="3808976" y="540127"/>
                  <a:pt x="3795239" y="552999"/>
                </a:cubicBezTo>
                <a:cubicBezTo>
                  <a:pt x="3792454" y="555608"/>
                  <a:pt x="3789611" y="558252"/>
                  <a:pt x="3786786" y="560893"/>
                </a:cubicBezTo>
                <a:cubicBezTo>
                  <a:pt x="3766133" y="563923"/>
                  <a:pt x="3745441" y="567347"/>
                  <a:pt x="3724731" y="571147"/>
                </a:cubicBezTo>
                <a:cubicBezTo>
                  <a:pt x="3742367" y="555383"/>
                  <a:pt x="3760063" y="539491"/>
                  <a:pt x="3777757" y="523541"/>
                </a:cubicBezTo>
                <a:cubicBezTo>
                  <a:pt x="3797353" y="520008"/>
                  <a:pt x="3816949" y="516863"/>
                  <a:pt x="3836526" y="514166"/>
                </a:cubicBezTo>
                <a:close/>
                <a:moveTo>
                  <a:pt x="3476376" y="513115"/>
                </a:moveTo>
                <a:cubicBezTo>
                  <a:pt x="3474877" y="513989"/>
                  <a:pt x="3473398" y="514865"/>
                  <a:pt x="3471900" y="515737"/>
                </a:cubicBezTo>
                <a:cubicBezTo>
                  <a:pt x="3470151" y="516579"/>
                  <a:pt x="3468384" y="517416"/>
                  <a:pt x="3466636" y="518254"/>
                </a:cubicBezTo>
                <a:cubicBezTo>
                  <a:pt x="3467903" y="517561"/>
                  <a:pt x="3469172" y="516863"/>
                  <a:pt x="3470420" y="516170"/>
                </a:cubicBezTo>
                <a:cubicBezTo>
                  <a:pt x="3472419" y="515151"/>
                  <a:pt x="3474378" y="514135"/>
                  <a:pt x="3476376" y="513115"/>
                </a:cubicBezTo>
                <a:close/>
                <a:moveTo>
                  <a:pt x="1640756" y="512757"/>
                </a:moveTo>
                <a:cubicBezTo>
                  <a:pt x="1650247" y="517561"/>
                  <a:pt x="1659430" y="522771"/>
                  <a:pt x="1668364" y="528381"/>
                </a:cubicBezTo>
                <a:cubicBezTo>
                  <a:pt x="1677951" y="537752"/>
                  <a:pt x="1687288" y="547339"/>
                  <a:pt x="1696395" y="557072"/>
                </a:cubicBezTo>
                <a:cubicBezTo>
                  <a:pt x="1686558" y="552834"/>
                  <a:pt x="1676375" y="548957"/>
                  <a:pt x="1665905" y="545397"/>
                </a:cubicBezTo>
                <a:cubicBezTo>
                  <a:pt x="1657701" y="534431"/>
                  <a:pt x="1649325" y="523514"/>
                  <a:pt x="1640756" y="512757"/>
                </a:cubicBezTo>
                <a:close/>
                <a:moveTo>
                  <a:pt x="1123105" y="512448"/>
                </a:moveTo>
                <a:cubicBezTo>
                  <a:pt x="1133230" y="525753"/>
                  <a:pt x="1143412" y="539111"/>
                  <a:pt x="1153633" y="552515"/>
                </a:cubicBezTo>
                <a:cubicBezTo>
                  <a:pt x="1144238" y="554329"/>
                  <a:pt x="1134863" y="556167"/>
                  <a:pt x="1125507" y="558023"/>
                </a:cubicBezTo>
                <a:cubicBezTo>
                  <a:pt x="1115017" y="545149"/>
                  <a:pt x="1104585" y="532317"/>
                  <a:pt x="1094191" y="519539"/>
                </a:cubicBezTo>
                <a:cubicBezTo>
                  <a:pt x="1103778" y="517140"/>
                  <a:pt x="1113422" y="514771"/>
                  <a:pt x="1123105" y="512448"/>
                </a:cubicBezTo>
                <a:close/>
                <a:moveTo>
                  <a:pt x="957497" y="512444"/>
                </a:moveTo>
                <a:cubicBezTo>
                  <a:pt x="967391" y="522206"/>
                  <a:pt x="977324" y="531996"/>
                  <a:pt x="987295" y="541818"/>
                </a:cubicBezTo>
                <a:cubicBezTo>
                  <a:pt x="982108" y="543218"/>
                  <a:pt x="976921" y="544617"/>
                  <a:pt x="971791" y="546004"/>
                </a:cubicBezTo>
                <a:cubicBezTo>
                  <a:pt x="967910" y="547057"/>
                  <a:pt x="964029" y="548102"/>
                  <a:pt x="960168" y="549147"/>
                </a:cubicBezTo>
                <a:cubicBezTo>
                  <a:pt x="950024" y="539983"/>
                  <a:pt x="940052" y="530953"/>
                  <a:pt x="930177" y="522010"/>
                </a:cubicBezTo>
                <a:cubicBezTo>
                  <a:pt x="939207" y="518836"/>
                  <a:pt x="948313" y="515643"/>
                  <a:pt x="957497" y="512444"/>
                </a:cubicBezTo>
                <a:close/>
                <a:moveTo>
                  <a:pt x="3900464" y="506990"/>
                </a:moveTo>
                <a:cubicBezTo>
                  <a:pt x="3891396" y="515914"/>
                  <a:pt x="3882366" y="524821"/>
                  <a:pt x="3873337" y="533683"/>
                </a:cubicBezTo>
                <a:cubicBezTo>
                  <a:pt x="3866978" y="539904"/>
                  <a:pt x="3860560" y="546188"/>
                  <a:pt x="3854105" y="552502"/>
                </a:cubicBezTo>
                <a:cubicBezTo>
                  <a:pt x="3834068" y="554523"/>
                  <a:pt x="3814009" y="556999"/>
                  <a:pt x="3793914" y="559854"/>
                </a:cubicBezTo>
                <a:cubicBezTo>
                  <a:pt x="3795297" y="558573"/>
                  <a:pt x="3796680" y="557272"/>
                  <a:pt x="3798045" y="555996"/>
                </a:cubicBezTo>
                <a:cubicBezTo>
                  <a:pt x="3813164" y="541827"/>
                  <a:pt x="3828323" y="527549"/>
                  <a:pt x="3843481" y="513232"/>
                </a:cubicBezTo>
                <a:cubicBezTo>
                  <a:pt x="3862501" y="510713"/>
                  <a:pt x="3881502" y="508617"/>
                  <a:pt x="3900464" y="506990"/>
                </a:cubicBezTo>
                <a:close/>
                <a:moveTo>
                  <a:pt x="3531957" y="506802"/>
                </a:moveTo>
                <a:cubicBezTo>
                  <a:pt x="3513571" y="518984"/>
                  <a:pt x="3495262" y="531057"/>
                  <a:pt x="3477029" y="543042"/>
                </a:cubicBezTo>
                <a:cubicBezTo>
                  <a:pt x="3458433" y="550588"/>
                  <a:pt x="3440161" y="558073"/>
                  <a:pt x="3422256" y="565410"/>
                </a:cubicBezTo>
                <a:lnTo>
                  <a:pt x="3417030" y="567560"/>
                </a:lnTo>
                <a:cubicBezTo>
                  <a:pt x="3435839" y="555994"/>
                  <a:pt x="3454686" y="544323"/>
                  <a:pt x="3473629" y="532552"/>
                </a:cubicBezTo>
                <a:cubicBezTo>
                  <a:pt x="3485464" y="527299"/>
                  <a:pt x="3497337" y="522045"/>
                  <a:pt x="3509229" y="516792"/>
                </a:cubicBezTo>
                <a:cubicBezTo>
                  <a:pt x="3516799" y="513447"/>
                  <a:pt x="3524387" y="510118"/>
                  <a:pt x="3531957" y="506802"/>
                </a:cubicBezTo>
                <a:close/>
                <a:moveTo>
                  <a:pt x="858728" y="505958"/>
                </a:moveTo>
                <a:cubicBezTo>
                  <a:pt x="868679" y="514210"/>
                  <a:pt x="878631" y="522442"/>
                  <a:pt x="888545" y="530634"/>
                </a:cubicBezTo>
                <a:cubicBezTo>
                  <a:pt x="879630" y="533766"/>
                  <a:pt x="870793" y="536861"/>
                  <a:pt x="862032" y="539902"/>
                </a:cubicBezTo>
                <a:cubicBezTo>
                  <a:pt x="852023" y="532442"/>
                  <a:pt x="842070" y="524997"/>
                  <a:pt x="832176" y="517572"/>
                </a:cubicBezTo>
                <a:cubicBezTo>
                  <a:pt x="839823" y="514233"/>
                  <a:pt x="847527" y="510857"/>
                  <a:pt x="855308" y="507455"/>
                </a:cubicBezTo>
                <a:cubicBezTo>
                  <a:pt x="856442" y="506957"/>
                  <a:pt x="857594" y="506456"/>
                  <a:pt x="858728" y="505958"/>
                </a:cubicBezTo>
                <a:close/>
                <a:moveTo>
                  <a:pt x="1156765" y="504602"/>
                </a:moveTo>
                <a:cubicBezTo>
                  <a:pt x="1166679" y="518448"/>
                  <a:pt x="1176630" y="532350"/>
                  <a:pt x="1186620" y="546298"/>
                </a:cubicBezTo>
                <a:cubicBezTo>
                  <a:pt x="1177072" y="548054"/>
                  <a:pt x="1167543" y="549846"/>
                  <a:pt x="1158033" y="551673"/>
                </a:cubicBezTo>
                <a:cubicBezTo>
                  <a:pt x="1147774" y="538210"/>
                  <a:pt x="1137553" y="524792"/>
                  <a:pt x="1127370" y="511428"/>
                </a:cubicBezTo>
                <a:cubicBezTo>
                  <a:pt x="1137130" y="509100"/>
                  <a:pt x="1146928" y="506823"/>
                  <a:pt x="1156765" y="504602"/>
                </a:cubicBezTo>
                <a:close/>
                <a:moveTo>
                  <a:pt x="3962135" y="503382"/>
                </a:moveTo>
                <a:cubicBezTo>
                  <a:pt x="3958562" y="507046"/>
                  <a:pt x="3955007" y="510711"/>
                  <a:pt x="3951434" y="514364"/>
                </a:cubicBezTo>
                <a:cubicBezTo>
                  <a:pt x="3940521" y="525541"/>
                  <a:pt x="3929513" y="536786"/>
                  <a:pt x="3918466" y="548063"/>
                </a:cubicBezTo>
                <a:cubicBezTo>
                  <a:pt x="3899196" y="548851"/>
                  <a:pt x="3879849" y="550077"/>
                  <a:pt x="3860465" y="551900"/>
                </a:cubicBezTo>
                <a:cubicBezTo>
                  <a:pt x="3865729" y="546755"/>
                  <a:pt x="3870954" y="541631"/>
                  <a:pt x="3876142" y="536550"/>
                </a:cubicBezTo>
                <a:cubicBezTo>
                  <a:pt x="3886305" y="526569"/>
                  <a:pt x="3896507" y="516531"/>
                  <a:pt x="3906708" y="506475"/>
                </a:cubicBezTo>
                <a:cubicBezTo>
                  <a:pt x="3923307" y="505142"/>
                  <a:pt x="3939868" y="504125"/>
                  <a:pt x="3956410" y="503547"/>
                </a:cubicBezTo>
                <a:cubicBezTo>
                  <a:pt x="3958331" y="503480"/>
                  <a:pt x="3960233" y="503442"/>
                  <a:pt x="3962135" y="503382"/>
                </a:cubicBezTo>
                <a:close/>
                <a:moveTo>
                  <a:pt x="4022326" y="502740"/>
                </a:moveTo>
                <a:cubicBezTo>
                  <a:pt x="4008590" y="517409"/>
                  <a:pt x="3994795" y="532083"/>
                  <a:pt x="3980982" y="546757"/>
                </a:cubicBezTo>
                <a:cubicBezTo>
                  <a:pt x="3962173" y="546840"/>
                  <a:pt x="3943230" y="547147"/>
                  <a:pt x="3924191" y="547845"/>
                </a:cubicBezTo>
                <a:cubicBezTo>
                  <a:pt x="3934259" y="537562"/>
                  <a:pt x="3944287" y="527311"/>
                  <a:pt x="3954239" y="517109"/>
                </a:cubicBezTo>
                <a:cubicBezTo>
                  <a:pt x="3958754" y="512490"/>
                  <a:pt x="3963269" y="507856"/>
                  <a:pt x="3967783" y="503221"/>
                </a:cubicBezTo>
                <a:cubicBezTo>
                  <a:pt x="3986073" y="502733"/>
                  <a:pt x="4004267" y="502585"/>
                  <a:pt x="4022326" y="502740"/>
                </a:cubicBezTo>
                <a:close/>
                <a:moveTo>
                  <a:pt x="989966" y="501234"/>
                </a:moveTo>
                <a:cubicBezTo>
                  <a:pt x="990695" y="502001"/>
                  <a:pt x="991407" y="502759"/>
                  <a:pt x="992117" y="503530"/>
                </a:cubicBezTo>
                <a:cubicBezTo>
                  <a:pt x="1001320" y="513343"/>
                  <a:pt x="1010561" y="523199"/>
                  <a:pt x="1019821" y="533078"/>
                </a:cubicBezTo>
                <a:cubicBezTo>
                  <a:pt x="1010522" y="535558"/>
                  <a:pt x="1001301" y="538037"/>
                  <a:pt x="992175" y="540502"/>
                </a:cubicBezTo>
                <a:cubicBezTo>
                  <a:pt x="982108" y="530586"/>
                  <a:pt x="972079" y="520705"/>
                  <a:pt x="962089" y="510848"/>
                </a:cubicBezTo>
                <a:cubicBezTo>
                  <a:pt x="971310" y="507639"/>
                  <a:pt x="980609" y="504431"/>
                  <a:pt x="989966" y="501234"/>
                </a:cubicBezTo>
                <a:close/>
                <a:moveTo>
                  <a:pt x="3696489" y="500750"/>
                </a:moveTo>
                <a:cubicBezTo>
                  <a:pt x="3676816" y="516925"/>
                  <a:pt x="3657085" y="533078"/>
                  <a:pt x="3637335" y="549168"/>
                </a:cubicBezTo>
                <a:cubicBezTo>
                  <a:pt x="3615972" y="554742"/>
                  <a:pt x="3594608" y="560642"/>
                  <a:pt x="3573263" y="566805"/>
                </a:cubicBezTo>
                <a:cubicBezTo>
                  <a:pt x="3593916" y="550872"/>
                  <a:pt x="3614550" y="534865"/>
                  <a:pt x="3635126" y="518817"/>
                </a:cubicBezTo>
                <a:cubicBezTo>
                  <a:pt x="3655548" y="512490"/>
                  <a:pt x="3676010" y="506446"/>
                  <a:pt x="3696489" y="500750"/>
                </a:cubicBezTo>
                <a:close/>
                <a:moveTo>
                  <a:pt x="3516683" y="500045"/>
                </a:moveTo>
                <a:cubicBezTo>
                  <a:pt x="3502408" y="508965"/>
                  <a:pt x="3488192" y="517829"/>
                  <a:pt x="3474032" y="526640"/>
                </a:cubicBezTo>
                <a:cubicBezTo>
                  <a:pt x="3458662" y="533453"/>
                  <a:pt x="3443312" y="540261"/>
                  <a:pt x="3428020" y="547055"/>
                </a:cubicBezTo>
                <a:cubicBezTo>
                  <a:pt x="3442467" y="538634"/>
                  <a:pt x="3456953" y="530164"/>
                  <a:pt x="3471515" y="521635"/>
                </a:cubicBezTo>
                <a:cubicBezTo>
                  <a:pt x="3486443" y="514490"/>
                  <a:pt x="3501525" y="507280"/>
                  <a:pt x="3516683" y="500045"/>
                </a:cubicBezTo>
                <a:close/>
                <a:moveTo>
                  <a:pt x="1190809" y="497196"/>
                </a:moveTo>
                <a:cubicBezTo>
                  <a:pt x="1200434" y="511457"/>
                  <a:pt x="1210155" y="525858"/>
                  <a:pt x="1219973" y="540367"/>
                </a:cubicBezTo>
                <a:cubicBezTo>
                  <a:pt x="1210271" y="542035"/>
                  <a:pt x="1200568" y="543741"/>
                  <a:pt x="1190905" y="545506"/>
                </a:cubicBezTo>
                <a:cubicBezTo>
                  <a:pt x="1180857" y="531507"/>
                  <a:pt x="1170867" y="517557"/>
                  <a:pt x="1160915" y="503659"/>
                </a:cubicBezTo>
                <a:cubicBezTo>
                  <a:pt x="1170867" y="501434"/>
                  <a:pt x="1180818" y="499280"/>
                  <a:pt x="1190809" y="497196"/>
                </a:cubicBezTo>
                <a:close/>
                <a:moveTo>
                  <a:pt x="3619641" y="493173"/>
                </a:moveTo>
                <a:cubicBezTo>
                  <a:pt x="3599526" y="508104"/>
                  <a:pt x="3579334" y="523046"/>
                  <a:pt x="3559104" y="537943"/>
                </a:cubicBezTo>
                <a:cubicBezTo>
                  <a:pt x="3538028" y="545078"/>
                  <a:pt x="3517048" y="552419"/>
                  <a:pt x="3496146" y="559894"/>
                </a:cubicBezTo>
                <a:cubicBezTo>
                  <a:pt x="3517029" y="545443"/>
                  <a:pt x="3537932" y="530863"/>
                  <a:pt x="3558950" y="516146"/>
                </a:cubicBezTo>
                <a:cubicBezTo>
                  <a:pt x="3578912" y="508391"/>
                  <a:pt x="3599161" y="500700"/>
                  <a:pt x="3619641" y="493173"/>
                </a:cubicBezTo>
                <a:close/>
                <a:moveTo>
                  <a:pt x="890524" y="492068"/>
                </a:moveTo>
                <a:cubicBezTo>
                  <a:pt x="900399" y="501034"/>
                  <a:pt x="910408" y="510112"/>
                  <a:pt x="920610" y="519355"/>
                </a:cubicBezTo>
                <a:cubicBezTo>
                  <a:pt x="916978" y="520633"/>
                  <a:pt x="913367" y="521906"/>
                  <a:pt x="909755" y="523174"/>
                </a:cubicBezTo>
                <a:cubicBezTo>
                  <a:pt x="904318" y="525086"/>
                  <a:pt x="898938" y="526986"/>
                  <a:pt x="893540" y="528876"/>
                </a:cubicBezTo>
                <a:cubicBezTo>
                  <a:pt x="883511" y="520590"/>
                  <a:pt x="873444" y="512266"/>
                  <a:pt x="863377" y="503920"/>
                </a:cubicBezTo>
                <a:cubicBezTo>
                  <a:pt x="872349" y="499997"/>
                  <a:pt x="881398" y="496041"/>
                  <a:pt x="890524" y="492068"/>
                </a:cubicBezTo>
                <a:close/>
                <a:moveTo>
                  <a:pt x="1022914" y="490124"/>
                </a:moveTo>
                <a:cubicBezTo>
                  <a:pt x="1032078" y="500631"/>
                  <a:pt x="1041358" y="511278"/>
                  <a:pt x="1050868" y="522193"/>
                </a:cubicBezTo>
                <a:cubicBezTo>
                  <a:pt x="1051502" y="522917"/>
                  <a:pt x="1052136" y="523645"/>
                  <a:pt x="1052770" y="524369"/>
                </a:cubicBezTo>
                <a:cubicBezTo>
                  <a:pt x="1043279" y="526846"/>
                  <a:pt x="1033865" y="529336"/>
                  <a:pt x="1024509" y="531825"/>
                </a:cubicBezTo>
                <a:cubicBezTo>
                  <a:pt x="1014711" y="521386"/>
                  <a:pt x="1004970" y="510971"/>
                  <a:pt x="995249" y="500602"/>
                </a:cubicBezTo>
                <a:cubicBezTo>
                  <a:pt x="994961" y="500304"/>
                  <a:pt x="994692" y="500010"/>
                  <a:pt x="994403" y="499712"/>
                </a:cubicBezTo>
                <a:cubicBezTo>
                  <a:pt x="1003856" y="496494"/>
                  <a:pt x="1013366" y="493296"/>
                  <a:pt x="1022914" y="490124"/>
                </a:cubicBezTo>
                <a:close/>
                <a:moveTo>
                  <a:pt x="3765941" y="482838"/>
                </a:moveTo>
                <a:cubicBezTo>
                  <a:pt x="3747075" y="499161"/>
                  <a:pt x="3728132" y="515487"/>
                  <a:pt x="3709189" y="531764"/>
                </a:cubicBezTo>
                <a:cubicBezTo>
                  <a:pt x="3688593" y="536346"/>
                  <a:pt x="3668017" y="541299"/>
                  <a:pt x="3647460" y="546561"/>
                </a:cubicBezTo>
                <a:cubicBezTo>
                  <a:pt x="3667268" y="530383"/>
                  <a:pt x="3687075" y="514146"/>
                  <a:pt x="3706825" y="497905"/>
                </a:cubicBezTo>
                <a:cubicBezTo>
                  <a:pt x="3726517" y="492535"/>
                  <a:pt x="3746229" y="487492"/>
                  <a:pt x="3765941" y="482838"/>
                </a:cubicBezTo>
                <a:close/>
                <a:moveTo>
                  <a:pt x="1614877" y="481788"/>
                </a:moveTo>
                <a:cubicBezTo>
                  <a:pt x="1620123" y="485640"/>
                  <a:pt x="1625252" y="489655"/>
                  <a:pt x="1630266" y="493849"/>
                </a:cubicBezTo>
                <a:cubicBezTo>
                  <a:pt x="1637183" y="499601"/>
                  <a:pt x="1643926" y="505520"/>
                  <a:pt x="1650554" y="511549"/>
                </a:cubicBezTo>
                <a:cubicBezTo>
                  <a:pt x="1644618" y="508375"/>
                  <a:pt x="1638585" y="505349"/>
                  <a:pt x="1632437" y="502492"/>
                </a:cubicBezTo>
                <a:cubicBezTo>
                  <a:pt x="1626693" y="495495"/>
                  <a:pt x="1620852" y="488591"/>
                  <a:pt x="1614877" y="481788"/>
                </a:cubicBezTo>
                <a:close/>
                <a:moveTo>
                  <a:pt x="1056170" y="479292"/>
                </a:moveTo>
                <a:cubicBezTo>
                  <a:pt x="1065930" y="491265"/>
                  <a:pt x="1075786" y="503405"/>
                  <a:pt x="1085911" y="515858"/>
                </a:cubicBezTo>
                <a:cubicBezTo>
                  <a:pt x="1076324" y="518277"/>
                  <a:pt x="1066776" y="520727"/>
                  <a:pt x="1057304" y="523192"/>
                </a:cubicBezTo>
                <a:cubicBezTo>
                  <a:pt x="1056209" y="521943"/>
                  <a:pt x="1055114" y="520688"/>
                  <a:pt x="1054038" y="519441"/>
                </a:cubicBezTo>
                <a:cubicBezTo>
                  <a:pt x="1044931" y="508986"/>
                  <a:pt x="1036017" y="498775"/>
                  <a:pt x="1027237" y="488698"/>
                </a:cubicBezTo>
                <a:cubicBezTo>
                  <a:pt x="1036824" y="485524"/>
                  <a:pt x="1046487" y="482383"/>
                  <a:pt x="1056170" y="479292"/>
                </a:cubicBezTo>
                <a:close/>
                <a:moveTo>
                  <a:pt x="922723" y="478145"/>
                </a:moveTo>
                <a:lnTo>
                  <a:pt x="934231" y="489495"/>
                </a:lnTo>
                <a:cubicBezTo>
                  <a:pt x="940456" y="495653"/>
                  <a:pt x="946719" y="501824"/>
                  <a:pt x="952982" y="508006"/>
                </a:cubicBezTo>
                <a:cubicBezTo>
                  <a:pt x="943703" y="511240"/>
                  <a:pt x="934500" y="514467"/>
                  <a:pt x="925374" y="517676"/>
                </a:cubicBezTo>
                <a:cubicBezTo>
                  <a:pt x="915096" y="508346"/>
                  <a:pt x="904971" y="499173"/>
                  <a:pt x="895000" y="490122"/>
                </a:cubicBezTo>
                <a:cubicBezTo>
                  <a:pt x="904164" y="486137"/>
                  <a:pt x="913405" y="482139"/>
                  <a:pt x="922723" y="478145"/>
                </a:cubicBezTo>
                <a:close/>
                <a:moveTo>
                  <a:pt x="3614934" y="471163"/>
                </a:moveTo>
                <a:cubicBezTo>
                  <a:pt x="3596221" y="484331"/>
                  <a:pt x="3577643" y="497395"/>
                  <a:pt x="3559161" y="510346"/>
                </a:cubicBezTo>
                <a:cubicBezTo>
                  <a:pt x="3538893" y="518210"/>
                  <a:pt x="3518912" y="526143"/>
                  <a:pt x="3499277" y="534048"/>
                </a:cubicBezTo>
                <a:cubicBezTo>
                  <a:pt x="3518374" y="521459"/>
                  <a:pt x="3537547" y="508767"/>
                  <a:pt x="3556836" y="495960"/>
                </a:cubicBezTo>
                <a:cubicBezTo>
                  <a:pt x="3576241" y="487551"/>
                  <a:pt x="3595607" y="479271"/>
                  <a:pt x="3614934" y="471163"/>
                </a:cubicBezTo>
                <a:close/>
                <a:moveTo>
                  <a:pt x="1437631" y="468874"/>
                </a:moveTo>
                <a:cubicBezTo>
                  <a:pt x="1512292" y="469828"/>
                  <a:pt x="1574950" y="482299"/>
                  <a:pt x="1628595" y="506898"/>
                </a:cubicBezTo>
                <a:cubicBezTo>
                  <a:pt x="1638086" y="518502"/>
                  <a:pt x="1647308" y="530338"/>
                  <a:pt x="1656337" y="542265"/>
                </a:cubicBezTo>
                <a:cubicBezTo>
                  <a:pt x="1587077" y="520481"/>
                  <a:pt x="1503889" y="512832"/>
                  <a:pt x="1401719" y="518421"/>
                </a:cubicBezTo>
                <a:cubicBezTo>
                  <a:pt x="1342354" y="521701"/>
                  <a:pt x="1282988" y="529655"/>
                  <a:pt x="1224123" y="539660"/>
                </a:cubicBezTo>
                <a:cubicBezTo>
                  <a:pt x="1214286" y="525111"/>
                  <a:pt x="1204526" y="510669"/>
                  <a:pt x="1194863" y="496348"/>
                </a:cubicBezTo>
                <a:cubicBezTo>
                  <a:pt x="1248887" y="485186"/>
                  <a:pt x="1303392" y="476316"/>
                  <a:pt x="1356821" y="471903"/>
                </a:cubicBezTo>
                <a:cubicBezTo>
                  <a:pt x="1357493" y="471845"/>
                  <a:pt x="1358185" y="471792"/>
                  <a:pt x="1358857" y="471736"/>
                </a:cubicBezTo>
                <a:cubicBezTo>
                  <a:pt x="1386523" y="469518"/>
                  <a:pt x="1412743" y="468556"/>
                  <a:pt x="1437631" y="468874"/>
                </a:cubicBezTo>
                <a:close/>
                <a:moveTo>
                  <a:pt x="1089849" y="468817"/>
                </a:moveTo>
                <a:cubicBezTo>
                  <a:pt x="1099551" y="481513"/>
                  <a:pt x="1109349" y="494394"/>
                  <a:pt x="1119397" y="507591"/>
                </a:cubicBezTo>
                <a:cubicBezTo>
                  <a:pt x="1109657" y="509939"/>
                  <a:pt x="1099955" y="512329"/>
                  <a:pt x="1090310" y="514752"/>
                </a:cubicBezTo>
                <a:cubicBezTo>
                  <a:pt x="1090099" y="514485"/>
                  <a:pt x="1089869" y="514214"/>
                  <a:pt x="1089657" y="513947"/>
                </a:cubicBezTo>
                <a:cubicBezTo>
                  <a:pt x="1079686" y="501689"/>
                  <a:pt x="1069965" y="489741"/>
                  <a:pt x="1060378" y="477955"/>
                </a:cubicBezTo>
                <a:cubicBezTo>
                  <a:pt x="1070176" y="474850"/>
                  <a:pt x="1079993" y="471801"/>
                  <a:pt x="1089849" y="468817"/>
                </a:cubicBezTo>
                <a:close/>
                <a:moveTo>
                  <a:pt x="3832069" y="468771"/>
                </a:moveTo>
                <a:cubicBezTo>
                  <a:pt x="3813991" y="485167"/>
                  <a:pt x="3795854" y="501586"/>
                  <a:pt x="3777680" y="517962"/>
                </a:cubicBezTo>
                <a:cubicBezTo>
                  <a:pt x="3757795" y="521535"/>
                  <a:pt x="3737910" y="525503"/>
                  <a:pt x="3718007" y="529831"/>
                </a:cubicBezTo>
                <a:cubicBezTo>
                  <a:pt x="3737008" y="513499"/>
                  <a:pt x="3755989" y="497121"/>
                  <a:pt x="3774894" y="480760"/>
                </a:cubicBezTo>
                <a:cubicBezTo>
                  <a:pt x="3793952" y="476377"/>
                  <a:pt x="3813010" y="472364"/>
                  <a:pt x="3832069" y="468771"/>
                </a:cubicBezTo>
                <a:close/>
                <a:moveTo>
                  <a:pt x="3694107" y="467025"/>
                </a:moveTo>
                <a:cubicBezTo>
                  <a:pt x="3674415" y="482470"/>
                  <a:pt x="3654645" y="497947"/>
                  <a:pt x="3634799" y="513420"/>
                </a:cubicBezTo>
                <a:cubicBezTo>
                  <a:pt x="3614185" y="519774"/>
                  <a:pt x="3593627" y="526402"/>
                  <a:pt x="3573128" y="533240"/>
                </a:cubicBezTo>
                <a:cubicBezTo>
                  <a:pt x="3593686" y="518081"/>
                  <a:pt x="3614185" y="502892"/>
                  <a:pt x="3634607" y="487724"/>
                </a:cubicBezTo>
                <a:cubicBezTo>
                  <a:pt x="3654242" y="480629"/>
                  <a:pt x="3674088" y="473701"/>
                  <a:pt x="3694107" y="467025"/>
                </a:cubicBezTo>
                <a:close/>
                <a:moveTo>
                  <a:pt x="955345" y="464308"/>
                </a:moveTo>
                <a:cubicBezTo>
                  <a:pt x="965393" y="475008"/>
                  <a:pt x="975518" y="485811"/>
                  <a:pt x="985700" y="496688"/>
                </a:cubicBezTo>
                <a:cubicBezTo>
                  <a:pt x="976267" y="499920"/>
                  <a:pt x="966892" y="503161"/>
                  <a:pt x="957574" y="506402"/>
                </a:cubicBezTo>
                <a:cubicBezTo>
                  <a:pt x="950792" y="499716"/>
                  <a:pt x="944029" y="493042"/>
                  <a:pt x="937286" y="486387"/>
                </a:cubicBezTo>
                <a:lnTo>
                  <a:pt x="927046" y="476291"/>
                </a:lnTo>
                <a:cubicBezTo>
                  <a:pt x="936421" y="472283"/>
                  <a:pt x="945854" y="468283"/>
                  <a:pt x="955345" y="464308"/>
                </a:cubicBezTo>
                <a:close/>
                <a:moveTo>
                  <a:pt x="1123970" y="458812"/>
                </a:moveTo>
                <a:cubicBezTo>
                  <a:pt x="1133557" y="472187"/>
                  <a:pt x="1143278" y="485765"/>
                  <a:pt x="1153230" y="499670"/>
                </a:cubicBezTo>
                <a:cubicBezTo>
                  <a:pt x="1143336" y="501914"/>
                  <a:pt x="1133480" y="504212"/>
                  <a:pt x="1123662" y="506562"/>
                </a:cubicBezTo>
                <a:cubicBezTo>
                  <a:pt x="1113557" y="493282"/>
                  <a:pt x="1103701" y="480337"/>
                  <a:pt x="1093961" y="467572"/>
                </a:cubicBezTo>
                <a:cubicBezTo>
                  <a:pt x="1103931" y="464574"/>
                  <a:pt x="1113941" y="461651"/>
                  <a:pt x="1123970" y="458812"/>
                </a:cubicBezTo>
                <a:close/>
                <a:moveTo>
                  <a:pt x="3895373" y="458456"/>
                </a:moveTo>
                <a:cubicBezTo>
                  <a:pt x="3878102" y="474860"/>
                  <a:pt x="3860734" y="491301"/>
                  <a:pt x="3843366" y="507699"/>
                </a:cubicBezTo>
                <a:cubicBezTo>
                  <a:pt x="3824096" y="510243"/>
                  <a:pt x="3804807" y="513199"/>
                  <a:pt x="3785499" y="516563"/>
                </a:cubicBezTo>
                <a:cubicBezTo>
                  <a:pt x="3803673" y="500162"/>
                  <a:pt x="3821829" y="483724"/>
                  <a:pt x="3839907" y="467323"/>
                </a:cubicBezTo>
                <a:cubicBezTo>
                  <a:pt x="3858409" y="463949"/>
                  <a:pt x="3876890" y="460979"/>
                  <a:pt x="3895373" y="458456"/>
                </a:cubicBezTo>
                <a:close/>
                <a:moveTo>
                  <a:pt x="3605635" y="457851"/>
                </a:moveTo>
                <a:cubicBezTo>
                  <a:pt x="3589343" y="468696"/>
                  <a:pt x="3573167" y="479465"/>
                  <a:pt x="3557067" y="490156"/>
                </a:cubicBezTo>
                <a:cubicBezTo>
                  <a:pt x="3540429" y="497355"/>
                  <a:pt x="3523792" y="504646"/>
                  <a:pt x="3507116" y="511999"/>
                </a:cubicBezTo>
                <a:cubicBezTo>
                  <a:pt x="3506558" y="512244"/>
                  <a:pt x="3506001" y="512490"/>
                  <a:pt x="3505444" y="512736"/>
                </a:cubicBezTo>
                <a:cubicBezTo>
                  <a:pt x="3521756" y="502558"/>
                  <a:pt x="3538143" y="492304"/>
                  <a:pt x="3554607" y="481985"/>
                </a:cubicBezTo>
                <a:cubicBezTo>
                  <a:pt x="3567788" y="475724"/>
                  <a:pt x="3580967" y="469471"/>
                  <a:pt x="3594146" y="463250"/>
                </a:cubicBezTo>
                <a:cubicBezTo>
                  <a:pt x="3597970" y="461448"/>
                  <a:pt x="3601793" y="459647"/>
                  <a:pt x="3605635" y="457851"/>
                </a:cubicBezTo>
                <a:close/>
                <a:moveTo>
                  <a:pt x="3584079" y="457849"/>
                </a:moveTo>
                <a:cubicBezTo>
                  <a:pt x="3574300" y="463980"/>
                  <a:pt x="3564560" y="470082"/>
                  <a:pt x="3554858" y="476164"/>
                </a:cubicBezTo>
                <a:cubicBezTo>
                  <a:pt x="3544445" y="481111"/>
                  <a:pt x="3534031" y="486062"/>
                  <a:pt x="3523677" y="491007"/>
                </a:cubicBezTo>
                <a:cubicBezTo>
                  <a:pt x="3533398" y="485286"/>
                  <a:pt x="3543157" y="479545"/>
                  <a:pt x="3552937" y="473784"/>
                </a:cubicBezTo>
                <a:cubicBezTo>
                  <a:pt x="3563291" y="468481"/>
                  <a:pt x="3573667" y="463167"/>
                  <a:pt x="3584079" y="457849"/>
                </a:cubicBezTo>
                <a:close/>
                <a:moveTo>
                  <a:pt x="3956294" y="451821"/>
                </a:moveTo>
                <a:cubicBezTo>
                  <a:pt x="3939772" y="468195"/>
                  <a:pt x="3923173" y="484608"/>
                  <a:pt x="3906574" y="500969"/>
                </a:cubicBezTo>
                <a:cubicBezTo>
                  <a:pt x="3887842" y="502467"/>
                  <a:pt x="3869110" y="504391"/>
                  <a:pt x="3850340" y="506767"/>
                </a:cubicBezTo>
                <a:cubicBezTo>
                  <a:pt x="3867708" y="490360"/>
                  <a:pt x="3885056" y="473916"/>
                  <a:pt x="3902328" y="457519"/>
                </a:cubicBezTo>
                <a:cubicBezTo>
                  <a:pt x="3920330" y="455173"/>
                  <a:pt x="3938312" y="453260"/>
                  <a:pt x="3956294" y="451821"/>
                </a:cubicBezTo>
                <a:close/>
                <a:moveTo>
                  <a:pt x="988429" y="450675"/>
                </a:moveTo>
                <a:cubicBezTo>
                  <a:pt x="998534" y="462216"/>
                  <a:pt x="1008640" y="473768"/>
                  <a:pt x="1018860" y="485484"/>
                </a:cubicBezTo>
                <a:cubicBezTo>
                  <a:pt x="1009235" y="488687"/>
                  <a:pt x="999667" y="491922"/>
                  <a:pt x="990157" y="495169"/>
                </a:cubicBezTo>
                <a:cubicBezTo>
                  <a:pt x="979879" y="484206"/>
                  <a:pt x="969678" y="473326"/>
                  <a:pt x="959553" y="462545"/>
                </a:cubicBezTo>
                <a:cubicBezTo>
                  <a:pt x="969140" y="458552"/>
                  <a:pt x="978765" y="454593"/>
                  <a:pt x="988429" y="450675"/>
                </a:cubicBezTo>
                <a:close/>
                <a:moveTo>
                  <a:pt x="1158533" y="449406"/>
                </a:moveTo>
                <a:cubicBezTo>
                  <a:pt x="1168004" y="463411"/>
                  <a:pt x="1177591" y="477624"/>
                  <a:pt x="1187427" y="492189"/>
                </a:cubicBezTo>
                <a:cubicBezTo>
                  <a:pt x="1177399" y="494297"/>
                  <a:pt x="1167370" y="496481"/>
                  <a:pt x="1157399" y="498727"/>
                </a:cubicBezTo>
                <a:cubicBezTo>
                  <a:pt x="1147389" y="484750"/>
                  <a:pt x="1137630" y="471117"/>
                  <a:pt x="1128004" y="457680"/>
                </a:cubicBezTo>
                <a:cubicBezTo>
                  <a:pt x="1138148" y="454827"/>
                  <a:pt x="1148331" y="452057"/>
                  <a:pt x="1158533" y="449406"/>
                </a:cubicBezTo>
                <a:close/>
                <a:moveTo>
                  <a:pt x="4015103" y="448860"/>
                </a:moveTo>
                <a:cubicBezTo>
                  <a:pt x="3999310" y="465152"/>
                  <a:pt x="3983460" y="481478"/>
                  <a:pt x="3967649" y="497720"/>
                </a:cubicBezTo>
                <a:cubicBezTo>
                  <a:pt x="3963845" y="497822"/>
                  <a:pt x="3960041" y="497918"/>
                  <a:pt x="3956217" y="498051"/>
                </a:cubicBezTo>
                <a:cubicBezTo>
                  <a:pt x="3941770" y="498556"/>
                  <a:pt x="3927303" y="499372"/>
                  <a:pt x="3912817" y="500452"/>
                </a:cubicBezTo>
                <a:cubicBezTo>
                  <a:pt x="3929397" y="484103"/>
                  <a:pt x="3945978" y="467703"/>
                  <a:pt x="3962481" y="451352"/>
                </a:cubicBezTo>
                <a:cubicBezTo>
                  <a:pt x="3980041" y="450053"/>
                  <a:pt x="3997582" y="449204"/>
                  <a:pt x="4015103" y="448860"/>
                </a:cubicBezTo>
                <a:close/>
                <a:moveTo>
                  <a:pt x="4020655" y="448777"/>
                </a:moveTo>
                <a:cubicBezTo>
                  <a:pt x="4033143" y="448608"/>
                  <a:pt x="4045631" y="448677"/>
                  <a:pt x="4058100" y="449035"/>
                </a:cubicBezTo>
                <a:cubicBezTo>
                  <a:pt x="4062768" y="449167"/>
                  <a:pt x="4067398" y="449340"/>
                  <a:pt x="4072047" y="449532"/>
                </a:cubicBezTo>
                <a:cubicBezTo>
                  <a:pt x="4057216" y="465436"/>
                  <a:pt x="4042327" y="481363"/>
                  <a:pt x="4027418" y="497301"/>
                </a:cubicBezTo>
                <a:cubicBezTo>
                  <a:pt x="4009492" y="497098"/>
                  <a:pt x="3991453" y="497150"/>
                  <a:pt x="3973278" y="497563"/>
                </a:cubicBezTo>
                <a:cubicBezTo>
                  <a:pt x="3989070" y="481338"/>
                  <a:pt x="4004882" y="465038"/>
                  <a:pt x="4020655" y="448777"/>
                </a:cubicBezTo>
                <a:close/>
                <a:moveTo>
                  <a:pt x="3764039" y="445044"/>
                </a:moveTo>
                <a:cubicBezTo>
                  <a:pt x="3744923" y="460852"/>
                  <a:pt x="3725692" y="476723"/>
                  <a:pt x="3706383" y="492616"/>
                </a:cubicBezTo>
                <a:cubicBezTo>
                  <a:pt x="3702907" y="493555"/>
                  <a:pt x="3699448" y="494498"/>
                  <a:pt x="3695952" y="495467"/>
                </a:cubicBezTo>
                <a:cubicBezTo>
                  <a:pt x="3679506" y="500027"/>
                  <a:pt x="3663099" y="504819"/>
                  <a:pt x="3646711" y="509776"/>
                </a:cubicBezTo>
                <a:cubicBezTo>
                  <a:pt x="3666749" y="494135"/>
                  <a:pt x="3686691" y="478502"/>
                  <a:pt x="3706557" y="462912"/>
                </a:cubicBezTo>
                <a:cubicBezTo>
                  <a:pt x="3725576" y="456691"/>
                  <a:pt x="3744750" y="450712"/>
                  <a:pt x="3764039" y="445044"/>
                </a:cubicBezTo>
                <a:close/>
                <a:moveTo>
                  <a:pt x="3690668" y="440332"/>
                </a:moveTo>
                <a:cubicBezTo>
                  <a:pt x="3672090" y="454182"/>
                  <a:pt x="3653397" y="468105"/>
                  <a:pt x="3634627" y="482053"/>
                </a:cubicBezTo>
                <a:cubicBezTo>
                  <a:pt x="3615222" y="489052"/>
                  <a:pt x="3596010" y="496216"/>
                  <a:pt x="3577029" y="503468"/>
                </a:cubicBezTo>
                <a:cubicBezTo>
                  <a:pt x="3596106" y="490087"/>
                  <a:pt x="3615261" y="476596"/>
                  <a:pt x="3634568" y="462979"/>
                </a:cubicBezTo>
                <a:cubicBezTo>
                  <a:pt x="3653300" y="455233"/>
                  <a:pt x="3672013" y="447665"/>
                  <a:pt x="3690668" y="440332"/>
                </a:cubicBezTo>
                <a:close/>
                <a:moveTo>
                  <a:pt x="1021973" y="437373"/>
                </a:moveTo>
                <a:cubicBezTo>
                  <a:pt x="1032059" y="449701"/>
                  <a:pt x="1042126" y="462047"/>
                  <a:pt x="1052328" y="474562"/>
                </a:cubicBezTo>
                <a:cubicBezTo>
                  <a:pt x="1042568" y="477686"/>
                  <a:pt x="1032847" y="480854"/>
                  <a:pt x="1023183" y="484055"/>
                </a:cubicBezTo>
                <a:cubicBezTo>
                  <a:pt x="1012886" y="472254"/>
                  <a:pt x="1002722" y="460622"/>
                  <a:pt x="992540" y="449008"/>
                </a:cubicBezTo>
                <a:cubicBezTo>
                  <a:pt x="1002300" y="445071"/>
                  <a:pt x="1012117" y="441190"/>
                  <a:pt x="1021973" y="437373"/>
                </a:cubicBezTo>
                <a:close/>
                <a:moveTo>
                  <a:pt x="3830398" y="426983"/>
                </a:moveTo>
                <a:cubicBezTo>
                  <a:pt x="3811820" y="443102"/>
                  <a:pt x="3793126" y="459321"/>
                  <a:pt x="3774337" y="475576"/>
                </a:cubicBezTo>
                <a:cubicBezTo>
                  <a:pt x="3755451" y="479905"/>
                  <a:pt x="3736200" y="484673"/>
                  <a:pt x="3716566" y="489882"/>
                </a:cubicBezTo>
                <a:cubicBezTo>
                  <a:pt x="3736009" y="473870"/>
                  <a:pt x="3755374" y="457878"/>
                  <a:pt x="3774606" y="441972"/>
                </a:cubicBezTo>
                <a:cubicBezTo>
                  <a:pt x="3793107" y="436656"/>
                  <a:pt x="3811723" y="431642"/>
                  <a:pt x="3830398" y="426983"/>
                </a:cubicBezTo>
                <a:close/>
                <a:moveTo>
                  <a:pt x="1055997" y="424534"/>
                </a:moveTo>
                <a:cubicBezTo>
                  <a:pt x="1066026" y="437611"/>
                  <a:pt x="1076055" y="450716"/>
                  <a:pt x="1086180" y="463999"/>
                </a:cubicBezTo>
                <a:cubicBezTo>
                  <a:pt x="1076266" y="467011"/>
                  <a:pt x="1066372" y="470085"/>
                  <a:pt x="1056516" y="473217"/>
                </a:cubicBezTo>
                <a:cubicBezTo>
                  <a:pt x="1046276" y="460623"/>
                  <a:pt x="1036132" y="448211"/>
                  <a:pt x="1025988" y="435815"/>
                </a:cubicBezTo>
                <a:cubicBezTo>
                  <a:pt x="1035959" y="431974"/>
                  <a:pt x="1045969" y="428207"/>
                  <a:pt x="1055997" y="424534"/>
                </a:cubicBezTo>
                <a:close/>
                <a:moveTo>
                  <a:pt x="3637815" y="424172"/>
                </a:moveTo>
                <a:cubicBezTo>
                  <a:pt x="3635991" y="425325"/>
                  <a:pt x="3634127" y="426484"/>
                  <a:pt x="3632282" y="427636"/>
                </a:cubicBezTo>
                <a:cubicBezTo>
                  <a:pt x="3630227" y="428676"/>
                  <a:pt x="3628190" y="429713"/>
                  <a:pt x="3626134" y="430754"/>
                </a:cubicBezTo>
                <a:cubicBezTo>
                  <a:pt x="3627729" y="429813"/>
                  <a:pt x="3629362" y="428868"/>
                  <a:pt x="3630957" y="427926"/>
                </a:cubicBezTo>
                <a:cubicBezTo>
                  <a:pt x="3633243" y="426674"/>
                  <a:pt x="3635529" y="425423"/>
                  <a:pt x="3637815" y="424172"/>
                </a:cubicBezTo>
                <a:close/>
                <a:moveTo>
                  <a:pt x="3686710" y="420534"/>
                </a:moveTo>
                <a:cubicBezTo>
                  <a:pt x="3681715" y="424057"/>
                  <a:pt x="3676720" y="427584"/>
                  <a:pt x="3671725" y="431100"/>
                </a:cubicBezTo>
                <a:cubicBezTo>
                  <a:pt x="3659275" y="439888"/>
                  <a:pt x="3646902" y="448614"/>
                  <a:pt x="3634588" y="457302"/>
                </a:cubicBezTo>
                <a:cubicBezTo>
                  <a:pt x="3616836" y="464631"/>
                  <a:pt x="3599046" y="472124"/>
                  <a:pt x="3581236" y="479743"/>
                </a:cubicBezTo>
                <a:cubicBezTo>
                  <a:pt x="3598008" y="468587"/>
                  <a:pt x="3614876" y="457354"/>
                  <a:pt x="3631879" y="446034"/>
                </a:cubicBezTo>
                <a:cubicBezTo>
                  <a:pt x="3632590" y="445555"/>
                  <a:pt x="3633320" y="445073"/>
                  <a:pt x="3634031" y="444595"/>
                </a:cubicBezTo>
                <a:cubicBezTo>
                  <a:pt x="3651533" y="436485"/>
                  <a:pt x="3669093" y="428447"/>
                  <a:pt x="3686710" y="420534"/>
                </a:cubicBezTo>
                <a:close/>
                <a:moveTo>
                  <a:pt x="1394861" y="415557"/>
                </a:moveTo>
                <a:cubicBezTo>
                  <a:pt x="1473777" y="416657"/>
                  <a:pt x="1539878" y="434087"/>
                  <a:pt x="1594762" y="468201"/>
                </a:cubicBezTo>
                <a:cubicBezTo>
                  <a:pt x="1603638" y="477643"/>
                  <a:pt x="1612245" y="487363"/>
                  <a:pt x="1620622" y="497298"/>
                </a:cubicBezTo>
                <a:cubicBezTo>
                  <a:pt x="1549691" y="467409"/>
                  <a:pt x="1463697" y="457525"/>
                  <a:pt x="1356360" y="466333"/>
                </a:cubicBezTo>
                <a:cubicBezTo>
                  <a:pt x="1301932" y="470829"/>
                  <a:pt x="1246428" y="479922"/>
                  <a:pt x="1191481" y="491344"/>
                </a:cubicBezTo>
                <a:cubicBezTo>
                  <a:pt x="1181606" y="476714"/>
                  <a:pt x="1171981" y="462451"/>
                  <a:pt x="1162471" y="448393"/>
                </a:cubicBezTo>
                <a:cubicBezTo>
                  <a:pt x="1212422" y="435542"/>
                  <a:pt x="1262527" y="425362"/>
                  <a:pt x="1311615" y="419886"/>
                </a:cubicBezTo>
                <a:cubicBezTo>
                  <a:pt x="1340827" y="416637"/>
                  <a:pt x="1368556" y="415190"/>
                  <a:pt x="1394861" y="415557"/>
                </a:cubicBezTo>
                <a:close/>
                <a:moveTo>
                  <a:pt x="3762540" y="413264"/>
                </a:moveTo>
                <a:cubicBezTo>
                  <a:pt x="3760081" y="415202"/>
                  <a:pt x="3757603" y="417148"/>
                  <a:pt x="3755124" y="419085"/>
                </a:cubicBezTo>
                <a:cubicBezTo>
                  <a:pt x="3739005" y="431767"/>
                  <a:pt x="3722752" y="444541"/>
                  <a:pt x="3706441" y="457342"/>
                </a:cubicBezTo>
                <a:cubicBezTo>
                  <a:pt x="3687229" y="463607"/>
                  <a:pt x="3668171" y="470120"/>
                  <a:pt x="3649285" y="476806"/>
                </a:cubicBezTo>
                <a:cubicBezTo>
                  <a:pt x="3668478" y="462529"/>
                  <a:pt x="3687594" y="448291"/>
                  <a:pt x="3706575" y="434140"/>
                </a:cubicBezTo>
                <a:cubicBezTo>
                  <a:pt x="3725269" y="426920"/>
                  <a:pt x="3743924" y="419944"/>
                  <a:pt x="3762540" y="413264"/>
                </a:cubicBezTo>
                <a:close/>
                <a:moveTo>
                  <a:pt x="3893798" y="412682"/>
                </a:moveTo>
                <a:cubicBezTo>
                  <a:pt x="3875777" y="429075"/>
                  <a:pt x="3857621" y="445588"/>
                  <a:pt x="3839351" y="462164"/>
                </a:cubicBezTo>
                <a:cubicBezTo>
                  <a:pt x="3820984" y="465517"/>
                  <a:pt x="3802291" y="469307"/>
                  <a:pt x="3783213" y="473563"/>
                </a:cubicBezTo>
                <a:cubicBezTo>
                  <a:pt x="3802079" y="457219"/>
                  <a:pt x="3820869" y="440923"/>
                  <a:pt x="3839504" y="424733"/>
                </a:cubicBezTo>
                <a:cubicBezTo>
                  <a:pt x="3857544" y="420351"/>
                  <a:pt x="3875662" y="416320"/>
                  <a:pt x="3893798" y="412682"/>
                </a:cubicBezTo>
                <a:close/>
                <a:moveTo>
                  <a:pt x="1090521" y="412301"/>
                </a:moveTo>
                <a:cubicBezTo>
                  <a:pt x="1100473" y="426082"/>
                  <a:pt x="1110406" y="439899"/>
                  <a:pt x="1120454" y="453903"/>
                </a:cubicBezTo>
                <a:cubicBezTo>
                  <a:pt x="1110368" y="456770"/>
                  <a:pt x="1100320" y="459730"/>
                  <a:pt x="1090291" y="462754"/>
                </a:cubicBezTo>
                <a:cubicBezTo>
                  <a:pt x="1080089" y="449400"/>
                  <a:pt x="1070022" y="436232"/>
                  <a:pt x="1059955" y="423093"/>
                </a:cubicBezTo>
                <a:cubicBezTo>
                  <a:pt x="1070118" y="419392"/>
                  <a:pt x="1080320" y="415782"/>
                  <a:pt x="1090521" y="412301"/>
                </a:cubicBezTo>
                <a:close/>
                <a:moveTo>
                  <a:pt x="3674434" y="412046"/>
                </a:moveTo>
                <a:cubicBezTo>
                  <a:pt x="3660928" y="421020"/>
                  <a:pt x="3647498" y="429965"/>
                  <a:pt x="3634108" y="438885"/>
                </a:cubicBezTo>
                <a:cubicBezTo>
                  <a:pt x="3620025" y="445413"/>
                  <a:pt x="3605961" y="451990"/>
                  <a:pt x="3591957" y="458589"/>
                </a:cubicBezTo>
                <a:cubicBezTo>
                  <a:pt x="3591937" y="458595"/>
                  <a:pt x="3591918" y="458600"/>
                  <a:pt x="3591918" y="458606"/>
                </a:cubicBezTo>
                <a:cubicBezTo>
                  <a:pt x="3605308" y="450214"/>
                  <a:pt x="3618738" y="441786"/>
                  <a:pt x="3632244" y="433335"/>
                </a:cubicBezTo>
                <a:cubicBezTo>
                  <a:pt x="3646288" y="426215"/>
                  <a:pt x="3660351" y="419114"/>
                  <a:pt x="3674434" y="412046"/>
                </a:cubicBezTo>
                <a:close/>
                <a:moveTo>
                  <a:pt x="3954738" y="402061"/>
                </a:moveTo>
                <a:cubicBezTo>
                  <a:pt x="3937236" y="418691"/>
                  <a:pt x="3919599" y="435467"/>
                  <a:pt x="3901847" y="452318"/>
                </a:cubicBezTo>
                <a:cubicBezTo>
                  <a:pt x="3883961" y="454670"/>
                  <a:pt x="3865709" y="457490"/>
                  <a:pt x="3847131" y="460771"/>
                </a:cubicBezTo>
                <a:cubicBezTo>
                  <a:pt x="3865460" y="444130"/>
                  <a:pt x="3883673" y="427556"/>
                  <a:pt x="3901752" y="411116"/>
                </a:cubicBezTo>
                <a:cubicBezTo>
                  <a:pt x="3919388" y="407696"/>
                  <a:pt x="3937063" y="404659"/>
                  <a:pt x="3954738" y="402061"/>
                </a:cubicBezTo>
                <a:close/>
                <a:moveTo>
                  <a:pt x="1125584" y="400855"/>
                </a:moveTo>
                <a:cubicBezTo>
                  <a:pt x="1135401" y="415279"/>
                  <a:pt x="1145218" y="429750"/>
                  <a:pt x="1155151" y="444426"/>
                </a:cubicBezTo>
                <a:cubicBezTo>
                  <a:pt x="1144911" y="447104"/>
                  <a:pt x="1134690" y="449894"/>
                  <a:pt x="1124469" y="452773"/>
                </a:cubicBezTo>
                <a:cubicBezTo>
                  <a:pt x="1114383" y="438702"/>
                  <a:pt x="1104412" y="424828"/>
                  <a:pt x="1094422" y="410993"/>
                </a:cubicBezTo>
                <a:cubicBezTo>
                  <a:pt x="1104796" y="407481"/>
                  <a:pt x="1115190" y="404090"/>
                  <a:pt x="1125584" y="400855"/>
                </a:cubicBezTo>
                <a:close/>
                <a:moveTo>
                  <a:pt x="4013489" y="395104"/>
                </a:moveTo>
                <a:cubicBezTo>
                  <a:pt x="3996524" y="411944"/>
                  <a:pt x="3979368" y="428956"/>
                  <a:pt x="3962135" y="446045"/>
                </a:cubicBezTo>
                <a:cubicBezTo>
                  <a:pt x="3944652" y="447367"/>
                  <a:pt x="3926880" y="449158"/>
                  <a:pt x="3908744" y="451430"/>
                </a:cubicBezTo>
                <a:cubicBezTo>
                  <a:pt x="3926535" y="434535"/>
                  <a:pt x="3944229" y="417715"/>
                  <a:pt x="3961731" y="401058"/>
                </a:cubicBezTo>
                <a:cubicBezTo>
                  <a:pt x="3978984" y="398636"/>
                  <a:pt x="3996236" y="396636"/>
                  <a:pt x="4013489" y="395104"/>
                </a:cubicBezTo>
                <a:close/>
                <a:moveTo>
                  <a:pt x="4070318" y="391825"/>
                </a:moveTo>
                <a:cubicBezTo>
                  <a:pt x="4053834" y="408860"/>
                  <a:pt x="4037159" y="426088"/>
                  <a:pt x="4020405" y="443382"/>
                </a:cubicBezTo>
                <a:cubicBezTo>
                  <a:pt x="4003345" y="443634"/>
                  <a:pt x="3985977" y="444372"/>
                  <a:pt x="3968283" y="445602"/>
                </a:cubicBezTo>
                <a:cubicBezTo>
                  <a:pt x="3985574" y="428474"/>
                  <a:pt x="4002749" y="411429"/>
                  <a:pt x="4019733" y="394570"/>
                </a:cubicBezTo>
                <a:cubicBezTo>
                  <a:pt x="4036620" y="393181"/>
                  <a:pt x="4053489" y="392257"/>
                  <a:pt x="4070318" y="391825"/>
                </a:cubicBezTo>
                <a:close/>
                <a:moveTo>
                  <a:pt x="4075928" y="391685"/>
                </a:moveTo>
                <a:cubicBezTo>
                  <a:pt x="4092451" y="391370"/>
                  <a:pt x="4108954" y="391544"/>
                  <a:pt x="4125380" y="392250"/>
                </a:cubicBezTo>
                <a:cubicBezTo>
                  <a:pt x="4109261" y="409569"/>
                  <a:pt x="4093104" y="426935"/>
                  <a:pt x="4076889" y="444332"/>
                </a:cubicBezTo>
                <a:cubicBezTo>
                  <a:pt x="4070703" y="444051"/>
                  <a:pt x="4064497" y="443801"/>
                  <a:pt x="4058253" y="443625"/>
                </a:cubicBezTo>
                <a:cubicBezTo>
                  <a:pt x="4047610" y="443319"/>
                  <a:pt x="4036831" y="443223"/>
                  <a:pt x="4025938" y="443317"/>
                </a:cubicBezTo>
                <a:cubicBezTo>
                  <a:pt x="4042730" y="425988"/>
                  <a:pt x="4059425" y="408735"/>
                  <a:pt x="4075928" y="391685"/>
                </a:cubicBezTo>
                <a:close/>
                <a:moveTo>
                  <a:pt x="3830244" y="390294"/>
                </a:moveTo>
                <a:cubicBezTo>
                  <a:pt x="3821464" y="397566"/>
                  <a:pt x="3812665" y="404837"/>
                  <a:pt x="3803904" y="412086"/>
                </a:cubicBezTo>
                <a:cubicBezTo>
                  <a:pt x="3794106" y="420190"/>
                  <a:pt x="3784269" y="428330"/>
                  <a:pt x="3774395" y="436491"/>
                </a:cubicBezTo>
                <a:cubicBezTo>
                  <a:pt x="3755720" y="441842"/>
                  <a:pt x="3737142" y="447488"/>
                  <a:pt x="3718698" y="453382"/>
                </a:cubicBezTo>
                <a:cubicBezTo>
                  <a:pt x="3731820" y="443081"/>
                  <a:pt x="3744884" y="432802"/>
                  <a:pt x="3757891" y="422583"/>
                </a:cubicBezTo>
                <a:cubicBezTo>
                  <a:pt x="3763808" y="417932"/>
                  <a:pt x="3769745" y="413264"/>
                  <a:pt x="3775682" y="408601"/>
                </a:cubicBezTo>
                <a:cubicBezTo>
                  <a:pt x="3793895" y="402190"/>
                  <a:pt x="3812088" y="396073"/>
                  <a:pt x="3830244" y="390294"/>
                </a:cubicBezTo>
                <a:close/>
                <a:moveTo>
                  <a:pt x="3760235" y="388490"/>
                </a:moveTo>
                <a:cubicBezTo>
                  <a:pt x="3743001" y="401318"/>
                  <a:pt x="3725826" y="414121"/>
                  <a:pt x="3708727" y="426872"/>
                </a:cubicBezTo>
                <a:cubicBezTo>
                  <a:pt x="3707959" y="427438"/>
                  <a:pt x="3707191" y="428009"/>
                  <a:pt x="3706441" y="428578"/>
                </a:cubicBezTo>
                <a:cubicBezTo>
                  <a:pt x="3688920" y="435333"/>
                  <a:pt x="3671359" y="442299"/>
                  <a:pt x="3653762" y="449448"/>
                </a:cubicBezTo>
                <a:cubicBezTo>
                  <a:pt x="3660620" y="444608"/>
                  <a:pt x="3667498" y="439755"/>
                  <a:pt x="3674395" y="434885"/>
                </a:cubicBezTo>
                <a:cubicBezTo>
                  <a:pt x="3685730" y="426889"/>
                  <a:pt x="3697104" y="418864"/>
                  <a:pt x="3708497" y="410828"/>
                </a:cubicBezTo>
                <a:cubicBezTo>
                  <a:pt x="3725711" y="403227"/>
                  <a:pt x="3742963" y="395763"/>
                  <a:pt x="3760235" y="388490"/>
                </a:cubicBezTo>
                <a:close/>
                <a:moveTo>
                  <a:pt x="3755124" y="372330"/>
                </a:moveTo>
                <a:cubicBezTo>
                  <a:pt x="3739486" y="383324"/>
                  <a:pt x="3723905" y="394294"/>
                  <a:pt x="3708401" y="405239"/>
                </a:cubicBezTo>
                <a:cubicBezTo>
                  <a:pt x="3692762" y="412132"/>
                  <a:pt x="3677181" y="419141"/>
                  <a:pt x="3661619" y="426232"/>
                </a:cubicBezTo>
                <a:cubicBezTo>
                  <a:pt x="3677220" y="415859"/>
                  <a:pt x="3692859" y="405462"/>
                  <a:pt x="3708574" y="395033"/>
                </a:cubicBezTo>
                <a:cubicBezTo>
                  <a:pt x="3723963" y="387429"/>
                  <a:pt x="3739486" y="379846"/>
                  <a:pt x="3755124" y="372330"/>
                </a:cubicBezTo>
                <a:close/>
                <a:moveTo>
                  <a:pt x="3894566" y="371266"/>
                </a:moveTo>
                <a:cubicBezTo>
                  <a:pt x="3881310" y="382768"/>
                  <a:pt x="3868072" y="394255"/>
                  <a:pt x="3854893" y="405710"/>
                </a:cubicBezTo>
                <a:cubicBezTo>
                  <a:pt x="3849687" y="410230"/>
                  <a:pt x="3844442" y="414783"/>
                  <a:pt x="3839216" y="419325"/>
                </a:cubicBezTo>
                <a:cubicBezTo>
                  <a:pt x="3821003" y="423734"/>
                  <a:pt x="3802867" y="428493"/>
                  <a:pt x="3784807" y="433546"/>
                </a:cubicBezTo>
                <a:cubicBezTo>
                  <a:pt x="3792108" y="427506"/>
                  <a:pt x="3799428" y="421462"/>
                  <a:pt x="3806690" y="415454"/>
                </a:cubicBezTo>
                <a:cubicBezTo>
                  <a:pt x="3818198" y="405929"/>
                  <a:pt x="3829745" y="396380"/>
                  <a:pt x="3841310" y="386816"/>
                </a:cubicBezTo>
                <a:cubicBezTo>
                  <a:pt x="3859101" y="381283"/>
                  <a:pt x="3876852" y="376088"/>
                  <a:pt x="3894566" y="371266"/>
                </a:cubicBezTo>
                <a:close/>
                <a:moveTo>
                  <a:pt x="3736950" y="370576"/>
                </a:moveTo>
                <a:cubicBezTo>
                  <a:pt x="3727440" y="376859"/>
                  <a:pt x="3717969" y="383130"/>
                  <a:pt x="3708516" y="389402"/>
                </a:cubicBezTo>
                <a:cubicBezTo>
                  <a:pt x="3698660" y="394271"/>
                  <a:pt x="3688862" y="399149"/>
                  <a:pt x="3679121" y="404025"/>
                </a:cubicBezTo>
                <a:cubicBezTo>
                  <a:pt x="3688439" y="398211"/>
                  <a:pt x="3697796" y="392390"/>
                  <a:pt x="3707152" y="386567"/>
                </a:cubicBezTo>
                <a:cubicBezTo>
                  <a:pt x="3717065" y="381224"/>
                  <a:pt x="3726998" y="375894"/>
                  <a:pt x="3736950" y="370576"/>
                </a:cubicBezTo>
                <a:close/>
                <a:moveTo>
                  <a:pt x="1338676" y="362066"/>
                </a:moveTo>
                <a:cubicBezTo>
                  <a:pt x="1435588" y="360835"/>
                  <a:pt x="1513015" y="388895"/>
                  <a:pt x="1573648" y="446829"/>
                </a:cubicBezTo>
                <a:cubicBezTo>
                  <a:pt x="1575819" y="448914"/>
                  <a:pt x="1577971" y="451035"/>
                  <a:pt x="1580123" y="453158"/>
                </a:cubicBezTo>
                <a:cubicBezTo>
                  <a:pt x="1508730" y="414862"/>
                  <a:pt x="1420028" y="402103"/>
                  <a:pt x="1311000" y="414244"/>
                </a:cubicBezTo>
                <a:cubicBezTo>
                  <a:pt x="1260952" y="419825"/>
                  <a:pt x="1209925" y="430245"/>
                  <a:pt x="1159089" y="443394"/>
                </a:cubicBezTo>
                <a:cubicBezTo>
                  <a:pt x="1149138" y="428662"/>
                  <a:pt x="1139282" y="414144"/>
                  <a:pt x="1129426" y="399671"/>
                </a:cubicBezTo>
                <a:cubicBezTo>
                  <a:pt x="1164853" y="388766"/>
                  <a:pt x="1200242" y="379596"/>
                  <a:pt x="1235169" y="373039"/>
                </a:cubicBezTo>
                <a:cubicBezTo>
                  <a:pt x="1271903" y="366141"/>
                  <a:pt x="1306372" y="362476"/>
                  <a:pt x="1338676" y="362066"/>
                </a:cubicBezTo>
                <a:close/>
                <a:moveTo>
                  <a:pt x="3829841" y="360417"/>
                </a:moveTo>
                <a:cubicBezTo>
                  <a:pt x="3811628" y="374692"/>
                  <a:pt x="3793491" y="388935"/>
                  <a:pt x="3775413" y="403137"/>
                </a:cubicBezTo>
                <a:cubicBezTo>
                  <a:pt x="3757661" y="409368"/>
                  <a:pt x="3739870" y="415871"/>
                  <a:pt x="3722042" y="422616"/>
                </a:cubicBezTo>
                <a:cubicBezTo>
                  <a:pt x="3740446" y="408885"/>
                  <a:pt x="3758948" y="395108"/>
                  <a:pt x="3777526" y="381295"/>
                </a:cubicBezTo>
                <a:cubicBezTo>
                  <a:pt x="3794932" y="374115"/>
                  <a:pt x="3812377" y="367139"/>
                  <a:pt x="3829841" y="360417"/>
                </a:cubicBezTo>
                <a:close/>
                <a:moveTo>
                  <a:pt x="3956045" y="356075"/>
                </a:moveTo>
                <a:cubicBezTo>
                  <a:pt x="3939984" y="370672"/>
                  <a:pt x="3923960" y="385247"/>
                  <a:pt x="3907976" y="399777"/>
                </a:cubicBezTo>
                <a:cubicBezTo>
                  <a:pt x="3905805" y="401761"/>
                  <a:pt x="3903596" y="403765"/>
                  <a:pt x="3901424" y="405754"/>
                </a:cubicBezTo>
                <a:cubicBezTo>
                  <a:pt x="3883634" y="409189"/>
                  <a:pt x="3865902" y="413002"/>
                  <a:pt x="3848226" y="417168"/>
                </a:cubicBezTo>
                <a:cubicBezTo>
                  <a:pt x="3851377" y="414428"/>
                  <a:pt x="3854547" y="411673"/>
                  <a:pt x="3857698" y="408941"/>
                </a:cubicBezTo>
                <a:cubicBezTo>
                  <a:pt x="3873087" y="395569"/>
                  <a:pt x="3888553" y="382152"/>
                  <a:pt x="3904038" y="368717"/>
                </a:cubicBezTo>
                <a:cubicBezTo>
                  <a:pt x="3921406" y="364115"/>
                  <a:pt x="3938754" y="359896"/>
                  <a:pt x="3956045" y="356075"/>
                </a:cubicBezTo>
                <a:close/>
                <a:moveTo>
                  <a:pt x="4015122" y="344657"/>
                </a:moveTo>
                <a:cubicBezTo>
                  <a:pt x="3997677" y="361214"/>
                  <a:pt x="3980291" y="377746"/>
                  <a:pt x="3962961" y="394226"/>
                </a:cubicBezTo>
                <a:cubicBezTo>
                  <a:pt x="3962443" y="394724"/>
                  <a:pt x="3961924" y="395229"/>
                  <a:pt x="3961385" y="395729"/>
                </a:cubicBezTo>
                <a:cubicBezTo>
                  <a:pt x="3944018" y="398161"/>
                  <a:pt x="3926651" y="401008"/>
                  <a:pt x="3909302" y="404244"/>
                </a:cubicBezTo>
                <a:cubicBezTo>
                  <a:pt x="3909802" y="403790"/>
                  <a:pt x="3910301" y="403333"/>
                  <a:pt x="3910801" y="402881"/>
                </a:cubicBezTo>
                <a:cubicBezTo>
                  <a:pt x="3928552" y="386728"/>
                  <a:pt x="3946381" y="370524"/>
                  <a:pt x="3964248" y="354290"/>
                </a:cubicBezTo>
                <a:cubicBezTo>
                  <a:pt x="3981232" y="350663"/>
                  <a:pt x="3998196" y="347441"/>
                  <a:pt x="4015122" y="344657"/>
                </a:cubicBezTo>
                <a:close/>
                <a:moveTo>
                  <a:pt x="3827343" y="338679"/>
                </a:moveTo>
                <a:cubicBezTo>
                  <a:pt x="3810590" y="351076"/>
                  <a:pt x="3793895" y="363460"/>
                  <a:pt x="3777276" y="375827"/>
                </a:cubicBezTo>
                <a:cubicBezTo>
                  <a:pt x="3761330" y="382392"/>
                  <a:pt x="3745403" y="389130"/>
                  <a:pt x="3729534" y="396004"/>
                </a:cubicBezTo>
                <a:cubicBezTo>
                  <a:pt x="3746325" y="384177"/>
                  <a:pt x="3763174" y="372319"/>
                  <a:pt x="3780100" y="360450"/>
                </a:cubicBezTo>
                <a:cubicBezTo>
                  <a:pt x="3795739" y="353086"/>
                  <a:pt x="3811493" y="345814"/>
                  <a:pt x="3827343" y="338679"/>
                </a:cubicBezTo>
                <a:close/>
                <a:moveTo>
                  <a:pt x="3787324" y="337380"/>
                </a:moveTo>
                <a:cubicBezTo>
                  <a:pt x="3785095" y="338840"/>
                  <a:pt x="3782867" y="340300"/>
                  <a:pt x="3780639" y="341762"/>
                </a:cubicBezTo>
                <a:cubicBezTo>
                  <a:pt x="3778352" y="342965"/>
                  <a:pt x="3776065" y="344167"/>
                  <a:pt x="3773779" y="345372"/>
                </a:cubicBezTo>
                <a:cubicBezTo>
                  <a:pt x="3775874" y="344081"/>
                  <a:pt x="3777968" y="342792"/>
                  <a:pt x="3780081" y="341503"/>
                </a:cubicBezTo>
                <a:cubicBezTo>
                  <a:pt x="3782502" y="340125"/>
                  <a:pt x="3784923" y="338755"/>
                  <a:pt x="3787324" y="337380"/>
                </a:cubicBezTo>
                <a:close/>
                <a:moveTo>
                  <a:pt x="4072086" y="336982"/>
                </a:moveTo>
                <a:cubicBezTo>
                  <a:pt x="4054584" y="354319"/>
                  <a:pt x="4037139" y="371631"/>
                  <a:pt x="4019752" y="388891"/>
                </a:cubicBezTo>
                <a:cubicBezTo>
                  <a:pt x="4019637" y="389010"/>
                  <a:pt x="4019502" y="389131"/>
                  <a:pt x="4019387" y="389251"/>
                </a:cubicBezTo>
                <a:cubicBezTo>
                  <a:pt x="4002385" y="390647"/>
                  <a:pt x="3985382" y="392492"/>
                  <a:pt x="3968360" y="394761"/>
                </a:cubicBezTo>
                <a:cubicBezTo>
                  <a:pt x="3986285" y="377716"/>
                  <a:pt x="4004267" y="360621"/>
                  <a:pt x="4022288" y="343495"/>
                </a:cubicBezTo>
                <a:cubicBezTo>
                  <a:pt x="4038926" y="340878"/>
                  <a:pt x="4055525" y="338700"/>
                  <a:pt x="4072086" y="336982"/>
                </a:cubicBezTo>
                <a:close/>
                <a:moveTo>
                  <a:pt x="3895411" y="336504"/>
                </a:moveTo>
                <a:cubicBezTo>
                  <a:pt x="3877198" y="351504"/>
                  <a:pt x="3859043" y="366486"/>
                  <a:pt x="3840964" y="381429"/>
                </a:cubicBezTo>
                <a:cubicBezTo>
                  <a:pt x="3823462" y="386863"/>
                  <a:pt x="3805902" y="392622"/>
                  <a:pt x="3788323" y="398661"/>
                </a:cubicBezTo>
                <a:cubicBezTo>
                  <a:pt x="3806766" y="384165"/>
                  <a:pt x="3825287" y="369623"/>
                  <a:pt x="3843885" y="355063"/>
                </a:cubicBezTo>
                <a:cubicBezTo>
                  <a:pt x="3861041" y="348604"/>
                  <a:pt x="3878217" y="342404"/>
                  <a:pt x="3895411" y="336504"/>
                </a:cubicBezTo>
                <a:close/>
                <a:moveTo>
                  <a:pt x="4127205" y="333032"/>
                </a:moveTo>
                <a:cubicBezTo>
                  <a:pt x="4110836" y="349943"/>
                  <a:pt x="4094487" y="366830"/>
                  <a:pt x="4078195" y="383671"/>
                </a:cubicBezTo>
                <a:cubicBezTo>
                  <a:pt x="4077331" y="384567"/>
                  <a:pt x="4076467" y="385470"/>
                  <a:pt x="4075602" y="386363"/>
                </a:cubicBezTo>
                <a:cubicBezTo>
                  <a:pt x="4058964" y="386684"/>
                  <a:pt x="4042268" y="387504"/>
                  <a:pt x="4025573" y="388764"/>
                </a:cubicBezTo>
                <a:cubicBezTo>
                  <a:pt x="4043152" y="371328"/>
                  <a:pt x="4060770" y="353843"/>
                  <a:pt x="4078445" y="336329"/>
                </a:cubicBezTo>
                <a:cubicBezTo>
                  <a:pt x="4094737" y="334757"/>
                  <a:pt x="4110990" y="333655"/>
                  <a:pt x="4127205" y="333032"/>
                </a:cubicBezTo>
                <a:close/>
                <a:moveTo>
                  <a:pt x="4180711" y="332807"/>
                </a:moveTo>
                <a:cubicBezTo>
                  <a:pt x="4166474" y="348083"/>
                  <a:pt x="4152296" y="363335"/>
                  <a:pt x="4138118" y="378555"/>
                </a:cubicBezTo>
                <a:cubicBezTo>
                  <a:pt x="4135467" y="381416"/>
                  <a:pt x="4132796" y="384284"/>
                  <a:pt x="4130125" y="387149"/>
                </a:cubicBezTo>
                <a:cubicBezTo>
                  <a:pt x="4113853" y="386355"/>
                  <a:pt x="4097523" y="386079"/>
                  <a:pt x="4081134" y="386286"/>
                </a:cubicBezTo>
                <a:cubicBezTo>
                  <a:pt x="4098330" y="368511"/>
                  <a:pt x="4115582" y="350686"/>
                  <a:pt x="4132873" y="332834"/>
                </a:cubicBezTo>
                <a:cubicBezTo>
                  <a:pt x="4148857" y="332335"/>
                  <a:pt x="4164804" y="332310"/>
                  <a:pt x="4180711" y="332807"/>
                </a:cubicBezTo>
                <a:close/>
                <a:moveTo>
                  <a:pt x="3820042" y="326894"/>
                </a:moveTo>
                <a:cubicBezTo>
                  <a:pt x="3806690" y="336194"/>
                  <a:pt x="3793376" y="345493"/>
                  <a:pt x="3780120" y="354786"/>
                </a:cubicBezTo>
                <a:cubicBezTo>
                  <a:pt x="3767094" y="360922"/>
                  <a:pt x="3754145" y="367124"/>
                  <a:pt x="3741273" y="373366"/>
                </a:cubicBezTo>
                <a:cubicBezTo>
                  <a:pt x="3754395" y="364684"/>
                  <a:pt x="3767555" y="356004"/>
                  <a:pt x="3780773" y="347318"/>
                </a:cubicBezTo>
                <a:cubicBezTo>
                  <a:pt x="3793760" y="340490"/>
                  <a:pt x="3806843" y="333674"/>
                  <a:pt x="3820042" y="326894"/>
                </a:cubicBezTo>
                <a:close/>
                <a:moveTo>
                  <a:pt x="3957774" y="316533"/>
                </a:moveTo>
                <a:cubicBezTo>
                  <a:pt x="3939657" y="332179"/>
                  <a:pt x="3921617" y="347802"/>
                  <a:pt x="3903635" y="363399"/>
                </a:cubicBezTo>
                <a:cubicBezTo>
                  <a:pt x="3886421" y="367946"/>
                  <a:pt x="3869167" y="372859"/>
                  <a:pt x="3851876" y="378092"/>
                </a:cubicBezTo>
                <a:cubicBezTo>
                  <a:pt x="3870205" y="362936"/>
                  <a:pt x="3888610" y="347752"/>
                  <a:pt x="3907092" y="332544"/>
                </a:cubicBezTo>
                <a:cubicBezTo>
                  <a:pt x="3923980" y="326888"/>
                  <a:pt x="3940867" y="321541"/>
                  <a:pt x="3957774" y="316533"/>
                </a:cubicBezTo>
                <a:close/>
                <a:moveTo>
                  <a:pt x="3895277" y="309315"/>
                </a:moveTo>
                <a:cubicBezTo>
                  <a:pt x="3877948" y="322780"/>
                  <a:pt x="3860714" y="336242"/>
                  <a:pt x="3843539" y="349687"/>
                </a:cubicBezTo>
                <a:cubicBezTo>
                  <a:pt x="3827036" y="355881"/>
                  <a:pt x="3810570" y="362315"/>
                  <a:pt x="3794144" y="368945"/>
                </a:cubicBezTo>
                <a:cubicBezTo>
                  <a:pt x="3811551" y="356012"/>
                  <a:pt x="3829053" y="343057"/>
                  <a:pt x="3846613" y="330098"/>
                </a:cubicBezTo>
                <a:cubicBezTo>
                  <a:pt x="3862732" y="322994"/>
                  <a:pt x="3878966" y="316050"/>
                  <a:pt x="3895277" y="309315"/>
                </a:cubicBezTo>
                <a:close/>
                <a:moveTo>
                  <a:pt x="4017523" y="300333"/>
                </a:moveTo>
                <a:cubicBezTo>
                  <a:pt x="3999560" y="316581"/>
                  <a:pt x="3981655" y="332815"/>
                  <a:pt x="3963806" y="349020"/>
                </a:cubicBezTo>
                <a:cubicBezTo>
                  <a:pt x="3946900" y="352621"/>
                  <a:pt x="3929955" y="356609"/>
                  <a:pt x="3912971" y="360967"/>
                </a:cubicBezTo>
                <a:cubicBezTo>
                  <a:pt x="3931146" y="345209"/>
                  <a:pt x="3949378" y="329428"/>
                  <a:pt x="3967687" y="313628"/>
                </a:cubicBezTo>
                <a:cubicBezTo>
                  <a:pt x="3984306" y="308840"/>
                  <a:pt x="4000905" y="304398"/>
                  <a:pt x="4017523" y="300333"/>
                </a:cubicBezTo>
                <a:close/>
                <a:moveTo>
                  <a:pt x="3892740" y="290552"/>
                </a:moveTo>
                <a:cubicBezTo>
                  <a:pt x="3877332" y="301826"/>
                  <a:pt x="3861982" y="313107"/>
                  <a:pt x="3846690" y="324387"/>
                </a:cubicBezTo>
                <a:cubicBezTo>
                  <a:pt x="3832492" y="330650"/>
                  <a:pt x="3818352" y="337036"/>
                  <a:pt x="3804289" y="343520"/>
                </a:cubicBezTo>
                <a:cubicBezTo>
                  <a:pt x="3819562" y="332853"/>
                  <a:pt x="3834874" y="322187"/>
                  <a:pt x="3850263" y="311526"/>
                </a:cubicBezTo>
                <a:cubicBezTo>
                  <a:pt x="3864327" y="304452"/>
                  <a:pt x="3878485" y="297449"/>
                  <a:pt x="3892740" y="290552"/>
                </a:cubicBezTo>
                <a:close/>
                <a:moveTo>
                  <a:pt x="4075083" y="287830"/>
                </a:moveTo>
                <a:cubicBezTo>
                  <a:pt x="4057273" y="304654"/>
                  <a:pt x="4039540" y="321468"/>
                  <a:pt x="4021846" y="338256"/>
                </a:cubicBezTo>
                <a:cubicBezTo>
                  <a:pt x="4005247" y="340861"/>
                  <a:pt x="3988610" y="343887"/>
                  <a:pt x="3971933" y="347314"/>
                </a:cubicBezTo>
                <a:cubicBezTo>
                  <a:pt x="3989897" y="330988"/>
                  <a:pt x="4007956" y="314636"/>
                  <a:pt x="4026054" y="298274"/>
                </a:cubicBezTo>
                <a:cubicBezTo>
                  <a:pt x="4042404" y="294402"/>
                  <a:pt x="4058753" y="290908"/>
                  <a:pt x="4075083" y="287830"/>
                </a:cubicBezTo>
                <a:close/>
                <a:moveTo>
                  <a:pt x="3879196" y="285895"/>
                </a:moveTo>
                <a:cubicBezTo>
                  <a:pt x="3869418" y="292633"/>
                  <a:pt x="3859658" y="299376"/>
                  <a:pt x="3849918" y="306124"/>
                </a:cubicBezTo>
                <a:cubicBezTo>
                  <a:pt x="3840600" y="310807"/>
                  <a:pt x="3831300" y="315518"/>
                  <a:pt x="3822060" y="320254"/>
                </a:cubicBezTo>
                <a:cubicBezTo>
                  <a:pt x="3831800" y="313912"/>
                  <a:pt x="3841579" y="307591"/>
                  <a:pt x="3851358" y="301261"/>
                </a:cubicBezTo>
                <a:cubicBezTo>
                  <a:pt x="3860618" y="296106"/>
                  <a:pt x="3869898" y="290984"/>
                  <a:pt x="3879196" y="285895"/>
                </a:cubicBezTo>
                <a:close/>
                <a:moveTo>
                  <a:pt x="3959119" y="284249"/>
                </a:moveTo>
                <a:cubicBezTo>
                  <a:pt x="3941559" y="298589"/>
                  <a:pt x="3924057" y="312930"/>
                  <a:pt x="3906650" y="327259"/>
                </a:cubicBezTo>
                <a:cubicBezTo>
                  <a:pt x="3890166" y="332761"/>
                  <a:pt x="3873721" y="338546"/>
                  <a:pt x="3857295" y="344582"/>
                </a:cubicBezTo>
                <a:cubicBezTo>
                  <a:pt x="3874969" y="330759"/>
                  <a:pt x="3892702" y="316921"/>
                  <a:pt x="3910531" y="303084"/>
                </a:cubicBezTo>
                <a:cubicBezTo>
                  <a:pt x="3926651" y="296573"/>
                  <a:pt x="3942846" y="290281"/>
                  <a:pt x="3959119" y="284249"/>
                </a:cubicBezTo>
                <a:close/>
                <a:moveTo>
                  <a:pt x="4130683" y="279033"/>
                </a:moveTo>
                <a:cubicBezTo>
                  <a:pt x="4113065" y="296404"/>
                  <a:pt x="4095505" y="313766"/>
                  <a:pt x="4078023" y="331101"/>
                </a:cubicBezTo>
                <a:cubicBezTo>
                  <a:pt x="4061693" y="332675"/>
                  <a:pt x="4045343" y="334713"/>
                  <a:pt x="4028974" y="337165"/>
                </a:cubicBezTo>
                <a:cubicBezTo>
                  <a:pt x="4046745" y="320289"/>
                  <a:pt x="4064574" y="303390"/>
                  <a:pt x="4082480" y="286479"/>
                </a:cubicBezTo>
                <a:cubicBezTo>
                  <a:pt x="4098560" y="283572"/>
                  <a:pt x="4114640" y="281079"/>
                  <a:pt x="4130683" y="279033"/>
                </a:cubicBezTo>
                <a:close/>
                <a:moveTo>
                  <a:pt x="4184630" y="273867"/>
                </a:moveTo>
                <a:cubicBezTo>
                  <a:pt x="4167186" y="291797"/>
                  <a:pt x="4149799" y="309712"/>
                  <a:pt x="4132470" y="327603"/>
                </a:cubicBezTo>
                <a:cubicBezTo>
                  <a:pt x="4116447" y="328110"/>
                  <a:pt x="4100385" y="329099"/>
                  <a:pt x="4084286" y="330534"/>
                </a:cubicBezTo>
                <a:cubicBezTo>
                  <a:pt x="4101884" y="313113"/>
                  <a:pt x="4119540" y="295663"/>
                  <a:pt x="4137234" y="278206"/>
                </a:cubicBezTo>
                <a:cubicBezTo>
                  <a:pt x="4153064" y="276308"/>
                  <a:pt x="4168857" y="274846"/>
                  <a:pt x="4184630" y="273867"/>
                </a:cubicBezTo>
                <a:close/>
                <a:moveTo>
                  <a:pt x="4237022" y="272439"/>
                </a:moveTo>
                <a:cubicBezTo>
                  <a:pt x="4219769" y="290892"/>
                  <a:pt x="4202574" y="309330"/>
                  <a:pt x="4185418" y="327741"/>
                </a:cubicBezTo>
                <a:cubicBezTo>
                  <a:pt x="4169684" y="327149"/>
                  <a:pt x="4153911" y="327057"/>
                  <a:pt x="4138099" y="327443"/>
                </a:cubicBezTo>
                <a:cubicBezTo>
                  <a:pt x="4155486" y="309499"/>
                  <a:pt x="4172930" y="291530"/>
                  <a:pt x="4190432" y="273549"/>
                </a:cubicBezTo>
                <a:cubicBezTo>
                  <a:pt x="4205994" y="272698"/>
                  <a:pt x="4221537" y="272316"/>
                  <a:pt x="4237022" y="272439"/>
                </a:cubicBezTo>
                <a:close/>
                <a:moveTo>
                  <a:pt x="4019925" y="263087"/>
                </a:moveTo>
                <a:cubicBezTo>
                  <a:pt x="4002288" y="278193"/>
                  <a:pt x="3984709" y="293301"/>
                  <a:pt x="3967207" y="308404"/>
                </a:cubicBezTo>
                <a:cubicBezTo>
                  <a:pt x="3950838" y="313107"/>
                  <a:pt x="3934488" y="318137"/>
                  <a:pt x="3918158" y="323459"/>
                </a:cubicBezTo>
                <a:cubicBezTo>
                  <a:pt x="3935910" y="308865"/>
                  <a:pt x="3953720" y="294264"/>
                  <a:pt x="3971625" y="279667"/>
                </a:cubicBezTo>
                <a:cubicBezTo>
                  <a:pt x="3987668" y="273861"/>
                  <a:pt x="4003767" y="268318"/>
                  <a:pt x="4019925" y="263087"/>
                </a:cubicBezTo>
                <a:close/>
                <a:moveTo>
                  <a:pt x="3960041" y="259194"/>
                </a:moveTo>
                <a:cubicBezTo>
                  <a:pt x="3943538" y="271888"/>
                  <a:pt x="3927073" y="284595"/>
                  <a:pt x="3910704" y="297307"/>
                </a:cubicBezTo>
                <a:cubicBezTo>
                  <a:pt x="3895565" y="303424"/>
                  <a:pt x="3880483" y="309728"/>
                  <a:pt x="3865460" y="316196"/>
                </a:cubicBezTo>
                <a:cubicBezTo>
                  <a:pt x="3881906" y="304099"/>
                  <a:pt x="3898390" y="292003"/>
                  <a:pt x="3914969" y="279924"/>
                </a:cubicBezTo>
                <a:cubicBezTo>
                  <a:pt x="3929897" y="272864"/>
                  <a:pt x="3944941" y="265942"/>
                  <a:pt x="3960041" y="259194"/>
                </a:cubicBezTo>
                <a:close/>
                <a:moveTo>
                  <a:pt x="3927745" y="252672"/>
                </a:moveTo>
                <a:cubicBezTo>
                  <a:pt x="3924479" y="254885"/>
                  <a:pt x="3921232" y="257098"/>
                  <a:pt x="3917985" y="259313"/>
                </a:cubicBezTo>
                <a:cubicBezTo>
                  <a:pt x="3915239" y="260781"/>
                  <a:pt x="3912491" y="262249"/>
                  <a:pt x="3909763" y="263717"/>
                </a:cubicBezTo>
                <a:cubicBezTo>
                  <a:pt x="3912645" y="261872"/>
                  <a:pt x="3915527" y="260015"/>
                  <a:pt x="3918427" y="258172"/>
                </a:cubicBezTo>
                <a:cubicBezTo>
                  <a:pt x="3921540" y="256341"/>
                  <a:pt x="3924633" y="254497"/>
                  <a:pt x="3927745" y="252672"/>
                </a:cubicBezTo>
                <a:close/>
                <a:moveTo>
                  <a:pt x="3953586" y="246305"/>
                </a:moveTo>
                <a:cubicBezTo>
                  <a:pt x="3940541" y="255730"/>
                  <a:pt x="3927515" y="265167"/>
                  <a:pt x="3914528" y="274622"/>
                </a:cubicBezTo>
                <a:cubicBezTo>
                  <a:pt x="3902559" y="280272"/>
                  <a:pt x="3890628" y="286010"/>
                  <a:pt x="3878773" y="291816"/>
                </a:cubicBezTo>
                <a:cubicBezTo>
                  <a:pt x="3891704" y="282902"/>
                  <a:pt x="3904672" y="273999"/>
                  <a:pt x="3917697" y="265113"/>
                </a:cubicBezTo>
                <a:cubicBezTo>
                  <a:pt x="3929628" y="258760"/>
                  <a:pt x="3941597" y="252483"/>
                  <a:pt x="3953586" y="246305"/>
                </a:cubicBezTo>
                <a:close/>
                <a:moveTo>
                  <a:pt x="4078272" y="245632"/>
                </a:moveTo>
                <a:cubicBezTo>
                  <a:pt x="4060635" y="261452"/>
                  <a:pt x="4043056" y="277277"/>
                  <a:pt x="4025535" y="293096"/>
                </a:cubicBezTo>
                <a:cubicBezTo>
                  <a:pt x="4009358" y="296917"/>
                  <a:pt x="3993162" y="301107"/>
                  <a:pt x="3976967" y="305630"/>
                </a:cubicBezTo>
                <a:cubicBezTo>
                  <a:pt x="3994718" y="290329"/>
                  <a:pt x="4012528" y="275025"/>
                  <a:pt x="4030415" y="259726"/>
                </a:cubicBezTo>
                <a:cubicBezTo>
                  <a:pt x="4046342" y="254708"/>
                  <a:pt x="4062287" y="249992"/>
                  <a:pt x="4078272" y="245632"/>
                </a:cubicBezTo>
                <a:close/>
                <a:moveTo>
                  <a:pt x="4022941" y="232422"/>
                </a:moveTo>
                <a:cubicBezTo>
                  <a:pt x="4005842" y="246220"/>
                  <a:pt x="3988782" y="260036"/>
                  <a:pt x="3971818" y="273863"/>
                </a:cubicBezTo>
                <a:cubicBezTo>
                  <a:pt x="3956410" y="279438"/>
                  <a:pt x="3941040" y="285259"/>
                  <a:pt x="3925728" y="291300"/>
                </a:cubicBezTo>
                <a:cubicBezTo>
                  <a:pt x="3942827" y="278068"/>
                  <a:pt x="3959944" y="264843"/>
                  <a:pt x="3977178" y="251640"/>
                </a:cubicBezTo>
                <a:cubicBezTo>
                  <a:pt x="3992355" y="245025"/>
                  <a:pt x="4007629" y="238608"/>
                  <a:pt x="4022941" y="232422"/>
                </a:cubicBezTo>
                <a:close/>
                <a:moveTo>
                  <a:pt x="4134563" y="231832"/>
                </a:moveTo>
                <a:cubicBezTo>
                  <a:pt x="4116966" y="248328"/>
                  <a:pt x="4099424" y="264833"/>
                  <a:pt x="4081961" y="281332"/>
                </a:cubicBezTo>
                <a:cubicBezTo>
                  <a:pt x="4065957" y="284214"/>
                  <a:pt x="4049953" y="287499"/>
                  <a:pt x="4033931" y="291155"/>
                </a:cubicBezTo>
                <a:cubicBezTo>
                  <a:pt x="4051625" y="275184"/>
                  <a:pt x="4069396" y="259208"/>
                  <a:pt x="4087225" y="243242"/>
                </a:cubicBezTo>
                <a:cubicBezTo>
                  <a:pt x="4102999" y="239075"/>
                  <a:pt x="4118772" y="235262"/>
                  <a:pt x="4134563" y="231832"/>
                </a:cubicBezTo>
                <a:close/>
                <a:moveTo>
                  <a:pt x="4189164" y="221579"/>
                </a:moveTo>
                <a:cubicBezTo>
                  <a:pt x="4171624" y="238739"/>
                  <a:pt x="4154140" y="255907"/>
                  <a:pt x="4136734" y="273071"/>
                </a:cubicBezTo>
                <a:cubicBezTo>
                  <a:pt x="4120942" y="274962"/>
                  <a:pt x="4105131" y="277296"/>
                  <a:pt x="4089319" y="280024"/>
                </a:cubicBezTo>
                <a:cubicBezTo>
                  <a:pt x="4106937" y="263402"/>
                  <a:pt x="4124612" y="246774"/>
                  <a:pt x="4142364" y="230157"/>
                </a:cubicBezTo>
                <a:cubicBezTo>
                  <a:pt x="4157964" y="226899"/>
                  <a:pt x="4173565" y="224030"/>
                  <a:pt x="4189164" y="221579"/>
                </a:cubicBezTo>
                <a:close/>
                <a:moveTo>
                  <a:pt x="4242209" y="214920"/>
                </a:moveTo>
                <a:cubicBezTo>
                  <a:pt x="4224726" y="232749"/>
                  <a:pt x="4207300" y="250583"/>
                  <a:pt x="4189952" y="268410"/>
                </a:cubicBezTo>
                <a:cubicBezTo>
                  <a:pt x="4174390" y="269265"/>
                  <a:pt x="4158809" y="270583"/>
                  <a:pt x="4143190" y="272335"/>
                </a:cubicBezTo>
                <a:cubicBezTo>
                  <a:pt x="4160711" y="255071"/>
                  <a:pt x="4178309" y="237803"/>
                  <a:pt x="4195965" y="220545"/>
                </a:cubicBezTo>
                <a:cubicBezTo>
                  <a:pt x="4211393" y="218244"/>
                  <a:pt x="4226801" y="216345"/>
                  <a:pt x="4242209" y="214920"/>
                </a:cubicBezTo>
                <a:close/>
                <a:moveTo>
                  <a:pt x="4020598" y="212958"/>
                </a:moveTo>
                <a:cubicBezTo>
                  <a:pt x="4005901" y="224099"/>
                  <a:pt x="3991241" y="235260"/>
                  <a:pt x="3976641" y="246443"/>
                </a:cubicBezTo>
                <a:cubicBezTo>
                  <a:pt x="3963038" y="252353"/>
                  <a:pt x="3949513" y="258418"/>
                  <a:pt x="3936045" y="264608"/>
                </a:cubicBezTo>
                <a:cubicBezTo>
                  <a:pt x="3950666" y="253999"/>
                  <a:pt x="3965324" y="243408"/>
                  <a:pt x="3980060" y="232841"/>
                </a:cubicBezTo>
                <a:cubicBezTo>
                  <a:pt x="3993547" y="226069"/>
                  <a:pt x="4007072" y="219435"/>
                  <a:pt x="4020598" y="212958"/>
                </a:cubicBezTo>
                <a:close/>
                <a:moveTo>
                  <a:pt x="4293813" y="211907"/>
                </a:moveTo>
                <a:cubicBezTo>
                  <a:pt x="4276407" y="230382"/>
                  <a:pt x="4259077" y="248862"/>
                  <a:pt x="4241806" y="267330"/>
                </a:cubicBezTo>
                <a:cubicBezTo>
                  <a:pt x="4226475" y="267108"/>
                  <a:pt x="4211124" y="267365"/>
                  <a:pt x="4195735" y="268095"/>
                </a:cubicBezTo>
                <a:cubicBezTo>
                  <a:pt x="4213160" y="250201"/>
                  <a:pt x="4230644" y="232299"/>
                  <a:pt x="4248203" y="214407"/>
                </a:cubicBezTo>
                <a:cubicBezTo>
                  <a:pt x="4263438" y="213114"/>
                  <a:pt x="4278635" y="212263"/>
                  <a:pt x="4293813" y="211907"/>
                </a:cubicBezTo>
                <a:close/>
                <a:moveTo>
                  <a:pt x="4082672" y="209692"/>
                </a:moveTo>
                <a:cubicBezTo>
                  <a:pt x="4065246" y="224428"/>
                  <a:pt x="4047859" y="239181"/>
                  <a:pt x="4030587" y="253953"/>
                </a:cubicBezTo>
                <a:cubicBezTo>
                  <a:pt x="4015083" y="258829"/>
                  <a:pt x="3999618" y="264007"/>
                  <a:pt x="3984190" y="269448"/>
                </a:cubicBezTo>
                <a:cubicBezTo>
                  <a:pt x="4001616" y="255265"/>
                  <a:pt x="4019118" y="241094"/>
                  <a:pt x="4036678" y="226949"/>
                </a:cubicBezTo>
                <a:cubicBezTo>
                  <a:pt x="4051951" y="220943"/>
                  <a:pt x="4067283" y="215172"/>
                  <a:pt x="4082672" y="209692"/>
                </a:cubicBezTo>
                <a:close/>
                <a:moveTo>
                  <a:pt x="4011529" y="204791"/>
                </a:moveTo>
                <a:cubicBezTo>
                  <a:pt x="4001232" y="212105"/>
                  <a:pt x="3990973" y="219435"/>
                  <a:pt x="3980732" y="226780"/>
                </a:cubicBezTo>
                <a:cubicBezTo>
                  <a:pt x="3971876" y="231227"/>
                  <a:pt x="3963095" y="235702"/>
                  <a:pt x="3954393" y="240197"/>
                </a:cubicBezTo>
                <a:cubicBezTo>
                  <a:pt x="3964536" y="233352"/>
                  <a:pt x="3974681" y="226524"/>
                  <a:pt x="3984863" y="219713"/>
                </a:cubicBezTo>
                <a:cubicBezTo>
                  <a:pt x="3993739" y="214695"/>
                  <a:pt x="4002634" y="209717"/>
                  <a:pt x="4011529" y="204791"/>
                </a:cubicBezTo>
                <a:close/>
                <a:moveTo>
                  <a:pt x="4139828" y="190793"/>
                </a:moveTo>
                <a:cubicBezTo>
                  <a:pt x="4122249" y="206355"/>
                  <a:pt x="4104746" y="221944"/>
                  <a:pt x="4087321" y="237546"/>
                </a:cubicBezTo>
                <a:cubicBezTo>
                  <a:pt x="4079444" y="239613"/>
                  <a:pt x="4071528" y="241763"/>
                  <a:pt x="4063556" y="244040"/>
                </a:cubicBezTo>
                <a:cubicBezTo>
                  <a:pt x="4056025" y="246190"/>
                  <a:pt x="4048494" y="248428"/>
                  <a:pt x="4040963" y="250729"/>
                </a:cubicBezTo>
                <a:cubicBezTo>
                  <a:pt x="4058580" y="235698"/>
                  <a:pt x="4076274" y="220685"/>
                  <a:pt x="4094026" y="205696"/>
                </a:cubicBezTo>
                <a:cubicBezTo>
                  <a:pt x="4109261" y="200422"/>
                  <a:pt x="4124516" y="195452"/>
                  <a:pt x="4139828" y="190793"/>
                </a:cubicBezTo>
                <a:close/>
                <a:moveTo>
                  <a:pt x="4082864" y="184423"/>
                </a:moveTo>
                <a:cubicBezTo>
                  <a:pt x="4067206" y="196870"/>
                  <a:pt x="4051586" y="209343"/>
                  <a:pt x="4036063" y="221846"/>
                </a:cubicBezTo>
                <a:cubicBezTo>
                  <a:pt x="4021789" y="227448"/>
                  <a:pt x="4007552" y="233252"/>
                  <a:pt x="3993413" y="239246"/>
                </a:cubicBezTo>
                <a:cubicBezTo>
                  <a:pt x="4008974" y="227364"/>
                  <a:pt x="4024574" y="215498"/>
                  <a:pt x="4040252" y="203671"/>
                </a:cubicBezTo>
                <a:cubicBezTo>
                  <a:pt x="4054430" y="197056"/>
                  <a:pt x="4068647" y="190636"/>
                  <a:pt x="4082864" y="184423"/>
                </a:cubicBezTo>
                <a:close/>
                <a:moveTo>
                  <a:pt x="4195063" y="175474"/>
                </a:moveTo>
                <a:cubicBezTo>
                  <a:pt x="4177407" y="191817"/>
                  <a:pt x="4159827" y="208192"/>
                  <a:pt x="4142325" y="224576"/>
                </a:cubicBezTo>
                <a:cubicBezTo>
                  <a:pt x="4127148" y="227729"/>
                  <a:pt x="4111740" y="231287"/>
                  <a:pt x="4096139" y="235256"/>
                </a:cubicBezTo>
                <a:cubicBezTo>
                  <a:pt x="4113815" y="219456"/>
                  <a:pt x="4131566" y="203673"/>
                  <a:pt x="4149396" y="187919"/>
                </a:cubicBezTo>
                <a:cubicBezTo>
                  <a:pt x="4164592" y="183433"/>
                  <a:pt x="4179808" y="179264"/>
                  <a:pt x="4195063" y="175474"/>
                </a:cubicBezTo>
                <a:close/>
                <a:moveTo>
                  <a:pt x="4059790" y="170761"/>
                </a:moveTo>
                <a:cubicBezTo>
                  <a:pt x="4055275" y="173927"/>
                  <a:pt x="4050760" y="177107"/>
                  <a:pt x="4046226" y="180280"/>
                </a:cubicBezTo>
                <a:cubicBezTo>
                  <a:pt x="4042903" y="182071"/>
                  <a:pt x="4039560" y="183864"/>
                  <a:pt x="4036236" y="185662"/>
                </a:cubicBezTo>
                <a:cubicBezTo>
                  <a:pt x="4040943" y="182574"/>
                  <a:pt x="4045631" y="179483"/>
                  <a:pt x="4050338" y="176407"/>
                </a:cubicBezTo>
                <a:cubicBezTo>
                  <a:pt x="4053508" y="174521"/>
                  <a:pt x="4056639" y="172636"/>
                  <a:pt x="4059790" y="170761"/>
                </a:cubicBezTo>
                <a:close/>
                <a:moveTo>
                  <a:pt x="4080846" y="167700"/>
                </a:moveTo>
                <a:cubicBezTo>
                  <a:pt x="4067513" y="177622"/>
                  <a:pt x="4054219" y="187564"/>
                  <a:pt x="4040981" y="197541"/>
                </a:cubicBezTo>
                <a:cubicBezTo>
                  <a:pt x="4029281" y="203001"/>
                  <a:pt x="4017658" y="208555"/>
                  <a:pt x="4006150" y="214180"/>
                </a:cubicBezTo>
                <a:cubicBezTo>
                  <a:pt x="4019311" y="204799"/>
                  <a:pt x="4032547" y="195454"/>
                  <a:pt x="4045804" y="186129"/>
                </a:cubicBezTo>
                <a:cubicBezTo>
                  <a:pt x="4057465" y="179881"/>
                  <a:pt x="4069147" y="173733"/>
                  <a:pt x="4080846" y="167700"/>
                </a:cubicBezTo>
                <a:close/>
                <a:moveTo>
                  <a:pt x="4248606" y="163752"/>
                </a:moveTo>
                <a:cubicBezTo>
                  <a:pt x="4230950" y="180828"/>
                  <a:pt x="4213353" y="197933"/>
                  <a:pt x="4195831" y="215051"/>
                </a:cubicBezTo>
                <a:cubicBezTo>
                  <a:pt x="4180769" y="217275"/>
                  <a:pt x="4165495" y="219927"/>
                  <a:pt x="4150010" y="223012"/>
                </a:cubicBezTo>
                <a:cubicBezTo>
                  <a:pt x="4167686" y="206484"/>
                  <a:pt x="4185437" y="189973"/>
                  <a:pt x="4203266" y="173491"/>
                </a:cubicBezTo>
                <a:cubicBezTo>
                  <a:pt x="4218367" y="169871"/>
                  <a:pt x="4233487" y="166603"/>
                  <a:pt x="4248606" y="163752"/>
                </a:cubicBezTo>
                <a:close/>
                <a:moveTo>
                  <a:pt x="4141865" y="159971"/>
                </a:moveTo>
                <a:cubicBezTo>
                  <a:pt x="4125630" y="173497"/>
                  <a:pt x="4109472" y="187064"/>
                  <a:pt x="4093373" y="200653"/>
                </a:cubicBezTo>
                <a:cubicBezTo>
                  <a:pt x="4078714" y="205717"/>
                  <a:pt x="4064094" y="211060"/>
                  <a:pt x="4049550" y="216622"/>
                </a:cubicBezTo>
                <a:cubicBezTo>
                  <a:pt x="4065708" y="203646"/>
                  <a:pt x="4081961" y="190701"/>
                  <a:pt x="4098253" y="177789"/>
                </a:cubicBezTo>
                <a:cubicBezTo>
                  <a:pt x="4112777" y="171608"/>
                  <a:pt x="4127320" y="165656"/>
                  <a:pt x="4141865" y="159971"/>
                </a:cubicBezTo>
                <a:close/>
                <a:moveTo>
                  <a:pt x="4300691" y="155597"/>
                </a:moveTo>
                <a:cubicBezTo>
                  <a:pt x="4283054" y="173378"/>
                  <a:pt x="4265494" y="191181"/>
                  <a:pt x="4248011" y="209001"/>
                </a:cubicBezTo>
                <a:cubicBezTo>
                  <a:pt x="4233064" y="210244"/>
                  <a:pt x="4217925" y="211932"/>
                  <a:pt x="4202594" y="214076"/>
                </a:cubicBezTo>
                <a:cubicBezTo>
                  <a:pt x="4220231" y="196849"/>
                  <a:pt x="4237944" y="179637"/>
                  <a:pt x="4255735" y="162455"/>
                </a:cubicBezTo>
                <a:cubicBezTo>
                  <a:pt x="4270720" y="159760"/>
                  <a:pt x="4285705" y="157456"/>
                  <a:pt x="4300691" y="155597"/>
                </a:cubicBezTo>
                <a:close/>
                <a:moveTo>
                  <a:pt x="4351449" y="151011"/>
                </a:moveTo>
                <a:cubicBezTo>
                  <a:pt x="4333870" y="169483"/>
                  <a:pt x="4316367" y="187979"/>
                  <a:pt x="4298924" y="206482"/>
                </a:cubicBezTo>
                <a:cubicBezTo>
                  <a:pt x="4284149" y="206695"/>
                  <a:pt x="4269183" y="207370"/>
                  <a:pt x="4253986" y="208517"/>
                </a:cubicBezTo>
                <a:cubicBezTo>
                  <a:pt x="4271585" y="190611"/>
                  <a:pt x="4289221" y="172719"/>
                  <a:pt x="4306954" y="154853"/>
                </a:cubicBezTo>
                <a:cubicBezTo>
                  <a:pt x="4321786" y="153134"/>
                  <a:pt x="4336637" y="151831"/>
                  <a:pt x="4351449" y="151011"/>
                </a:cubicBezTo>
                <a:close/>
                <a:moveTo>
                  <a:pt x="4198521" y="139203"/>
                </a:moveTo>
                <a:cubicBezTo>
                  <a:pt x="4181864" y="153741"/>
                  <a:pt x="4165246" y="168317"/>
                  <a:pt x="4148723" y="182924"/>
                </a:cubicBezTo>
                <a:cubicBezTo>
                  <a:pt x="4133929" y="187279"/>
                  <a:pt x="4119175" y="191933"/>
                  <a:pt x="4104458" y="196874"/>
                </a:cubicBezTo>
                <a:cubicBezTo>
                  <a:pt x="4121038" y="182924"/>
                  <a:pt x="4137695" y="169013"/>
                  <a:pt x="4154410" y="155134"/>
                </a:cubicBezTo>
                <a:cubicBezTo>
                  <a:pt x="4169107" y="149539"/>
                  <a:pt x="4183824" y="144216"/>
                  <a:pt x="4198521" y="139203"/>
                </a:cubicBezTo>
                <a:close/>
                <a:moveTo>
                  <a:pt x="4143497" y="136640"/>
                </a:moveTo>
                <a:cubicBezTo>
                  <a:pt x="4128589" y="148273"/>
                  <a:pt x="4113757" y="159956"/>
                  <a:pt x="4098964" y="171664"/>
                </a:cubicBezTo>
                <a:cubicBezTo>
                  <a:pt x="4085937" y="177201"/>
                  <a:pt x="4073008" y="182895"/>
                  <a:pt x="4060155" y="188722"/>
                </a:cubicBezTo>
                <a:cubicBezTo>
                  <a:pt x="4074910" y="177658"/>
                  <a:pt x="4089703" y="166619"/>
                  <a:pt x="4104574" y="155629"/>
                </a:cubicBezTo>
                <a:cubicBezTo>
                  <a:pt x="4117542" y="149140"/>
                  <a:pt x="4130510" y="142802"/>
                  <a:pt x="4143497" y="136640"/>
                </a:cubicBezTo>
                <a:close/>
                <a:moveTo>
                  <a:pt x="4137119" y="126183"/>
                </a:moveTo>
                <a:cubicBezTo>
                  <a:pt x="4126341" y="134064"/>
                  <a:pt x="4115562" y="141968"/>
                  <a:pt x="4104823" y="149895"/>
                </a:cubicBezTo>
                <a:cubicBezTo>
                  <a:pt x="4095967" y="154321"/>
                  <a:pt x="4087187" y="158794"/>
                  <a:pt x="4078465" y="163307"/>
                </a:cubicBezTo>
                <a:cubicBezTo>
                  <a:pt x="4089089" y="155920"/>
                  <a:pt x="4099751" y="148559"/>
                  <a:pt x="4110433" y="141222"/>
                </a:cubicBezTo>
                <a:cubicBezTo>
                  <a:pt x="4119309" y="136150"/>
                  <a:pt x="4128224" y="131136"/>
                  <a:pt x="4137119" y="126183"/>
                </a:cubicBezTo>
                <a:close/>
                <a:moveTo>
                  <a:pt x="4253218" y="122033"/>
                </a:moveTo>
                <a:cubicBezTo>
                  <a:pt x="4236272" y="137493"/>
                  <a:pt x="4219404" y="152994"/>
                  <a:pt x="4202594" y="168527"/>
                </a:cubicBezTo>
                <a:cubicBezTo>
                  <a:pt x="4187762" y="172071"/>
                  <a:pt x="4172949" y="175956"/>
                  <a:pt x="4158175" y="180171"/>
                </a:cubicBezTo>
                <a:cubicBezTo>
                  <a:pt x="4175024" y="165316"/>
                  <a:pt x="4191931" y="150490"/>
                  <a:pt x="4208915" y="135710"/>
                </a:cubicBezTo>
                <a:cubicBezTo>
                  <a:pt x="4223689" y="130821"/>
                  <a:pt x="4238463" y="126262"/>
                  <a:pt x="4253218" y="122033"/>
                </a:cubicBezTo>
                <a:close/>
                <a:moveTo>
                  <a:pt x="4202401" y="110043"/>
                </a:moveTo>
                <a:cubicBezTo>
                  <a:pt x="4186551" y="123003"/>
                  <a:pt x="4170760" y="136012"/>
                  <a:pt x="4155024" y="149061"/>
                </a:cubicBezTo>
                <a:cubicBezTo>
                  <a:pt x="4141269" y="154281"/>
                  <a:pt x="4127590" y="159731"/>
                  <a:pt x="4113969" y="165364"/>
                </a:cubicBezTo>
                <a:cubicBezTo>
                  <a:pt x="4129703" y="152955"/>
                  <a:pt x="4145533" y="140600"/>
                  <a:pt x="4161403" y="128281"/>
                </a:cubicBezTo>
                <a:cubicBezTo>
                  <a:pt x="4175063" y="121989"/>
                  <a:pt x="4188722" y="115903"/>
                  <a:pt x="4202401" y="110043"/>
                </a:cubicBezTo>
                <a:close/>
                <a:moveTo>
                  <a:pt x="4306301" y="108362"/>
                </a:moveTo>
                <a:cubicBezTo>
                  <a:pt x="4289164" y="124704"/>
                  <a:pt x="4272084" y="141092"/>
                  <a:pt x="4255081" y="157505"/>
                </a:cubicBezTo>
                <a:cubicBezTo>
                  <a:pt x="4240288" y="160165"/>
                  <a:pt x="4225494" y="163205"/>
                  <a:pt x="4210720" y="166607"/>
                </a:cubicBezTo>
                <a:cubicBezTo>
                  <a:pt x="4227762" y="150876"/>
                  <a:pt x="4244879" y="135176"/>
                  <a:pt x="4262074" y="119524"/>
                </a:cubicBezTo>
                <a:cubicBezTo>
                  <a:pt x="4276830" y="115434"/>
                  <a:pt x="4291565" y="111718"/>
                  <a:pt x="4306301" y="108362"/>
                </a:cubicBezTo>
                <a:close/>
                <a:moveTo>
                  <a:pt x="4357981" y="98191"/>
                </a:moveTo>
                <a:cubicBezTo>
                  <a:pt x="4340690" y="115392"/>
                  <a:pt x="4323476" y="132633"/>
                  <a:pt x="4306319" y="149906"/>
                </a:cubicBezTo>
                <a:cubicBezTo>
                  <a:pt x="4291604" y="151614"/>
                  <a:pt x="4276887" y="153733"/>
                  <a:pt x="4262151" y="156254"/>
                </a:cubicBezTo>
                <a:cubicBezTo>
                  <a:pt x="4279346" y="139678"/>
                  <a:pt x="4296618" y="123132"/>
                  <a:pt x="4313947" y="106633"/>
                </a:cubicBezTo>
                <a:cubicBezTo>
                  <a:pt x="4328644" y="103415"/>
                  <a:pt x="4343322" y="100608"/>
                  <a:pt x="4357981" y="98191"/>
                </a:cubicBezTo>
                <a:close/>
                <a:moveTo>
                  <a:pt x="4184476" y="91995"/>
                </a:moveTo>
                <a:cubicBezTo>
                  <a:pt x="4178905" y="95982"/>
                  <a:pt x="4173334" y="99960"/>
                  <a:pt x="4167781" y="103964"/>
                </a:cubicBezTo>
                <a:cubicBezTo>
                  <a:pt x="4163593" y="106206"/>
                  <a:pt x="4159405" y="108458"/>
                  <a:pt x="4155255" y="110717"/>
                </a:cubicBezTo>
                <a:cubicBezTo>
                  <a:pt x="4160903" y="106917"/>
                  <a:pt x="4166571" y="103146"/>
                  <a:pt x="4172219" y="99365"/>
                </a:cubicBezTo>
                <a:cubicBezTo>
                  <a:pt x="4176293" y="96898"/>
                  <a:pt x="4180384" y="94443"/>
                  <a:pt x="4184476" y="91995"/>
                </a:cubicBezTo>
                <a:close/>
                <a:moveTo>
                  <a:pt x="4408394" y="91559"/>
                </a:moveTo>
                <a:cubicBezTo>
                  <a:pt x="4391007" y="109597"/>
                  <a:pt x="4373677" y="127672"/>
                  <a:pt x="4356425" y="145777"/>
                </a:cubicBezTo>
                <a:cubicBezTo>
                  <a:pt x="4341823" y="146479"/>
                  <a:pt x="4327203" y="147612"/>
                  <a:pt x="4312583" y="149188"/>
                </a:cubicBezTo>
                <a:cubicBezTo>
                  <a:pt x="4329854" y="131785"/>
                  <a:pt x="4347242" y="114419"/>
                  <a:pt x="4364667" y="97094"/>
                </a:cubicBezTo>
                <a:cubicBezTo>
                  <a:pt x="4379268" y="94814"/>
                  <a:pt x="4393850" y="92975"/>
                  <a:pt x="4408394" y="91559"/>
                </a:cubicBezTo>
                <a:close/>
                <a:moveTo>
                  <a:pt x="4202190" y="91357"/>
                </a:moveTo>
                <a:cubicBezTo>
                  <a:pt x="4188588" y="101757"/>
                  <a:pt x="4175024" y="112201"/>
                  <a:pt x="4161499" y="122679"/>
                </a:cubicBezTo>
                <a:cubicBezTo>
                  <a:pt x="4150164" y="127889"/>
                  <a:pt x="4138886" y="133205"/>
                  <a:pt x="4127705" y="138621"/>
                </a:cubicBezTo>
                <a:cubicBezTo>
                  <a:pt x="4141057" y="128838"/>
                  <a:pt x="4154448" y="119088"/>
                  <a:pt x="4167878" y="109390"/>
                </a:cubicBezTo>
                <a:cubicBezTo>
                  <a:pt x="4179308" y="103257"/>
                  <a:pt x="4190740" y="97240"/>
                  <a:pt x="4202190" y="91357"/>
                </a:cubicBezTo>
                <a:close/>
                <a:moveTo>
                  <a:pt x="4258501" y="87371"/>
                </a:moveTo>
                <a:cubicBezTo>
                  <a:pt x="4242036" y="101463"/>
                  <a:pt x="4225648" y="115603"/>
                  <a:pt x="4209318" y="129791"/>
                </a:cubicBezTo>
                <a:cubicBezTo>
                  <a:pt x="4195255" y="134425"/>
                  <a:pt x="4181230" y="139339"/>
                  <a:pt x="4167244" y="144494"/>
                </a:cubicBezTo>
                <a:cubicBezTo>
                  <a:pt x="4183554" y="131003"/>
                  <a:pt x="4199904" y="117541"/>
                  <a:pt x="4216350" y="104151"/>
                </a:cubicBezTo>
                <a:cubicBezTo>
                  <a:pt x="4230393" y="98299"/>
                  <a:pt x="4244457" y="92694"/>
                  <a:pt x="4258501" y="87371"/>
                </a:cubicBezTo>
                <a:close/>
                <a:moveTo>
                  <a:pt x="4312660" y="68309"/>
                </a:moveTo>
                <a:cubicBezTo>
                  <a:pt x="4295791" y="83419"/>
                  <a:pt x="4279000" y="98585"/>
                  <a:pt x="4262267" y="113797"/>
                </a:cubicBezTo>
                <a:cubicBezTo>
                  <a:pt x="4257636" y="115063"/>
                  <a:pt x="4253006" y="116364"/>
                  <a:pt x="4248338" y="117712"/>
                </a:cubicBezTo>
                <a:cubicBezTo>
                  <a:pt x="4238732" y="120492"/>
                  <a:pt x="4229126" y="123430"/>
                  <a:pt x="4219539" y="126490"/>
                </a:cubicBezTo>
                <a:cubicBezTo>
                  <a:pt x="4236253" y="111983"/>
                  <a:pt x="4253044" y="97521"/>
                  <a:pt x="4269932" y="83119"/>
                </a:cubicBezTo>
                <a:cubicBezTo>
                  <a:pt x="4284168" y="77884"/>
                  <a:pt x="4298424" y="72931"/>
                  <a:pt x="4312660" y="68309"/>
                </a:cubicBezTo>
                <a:close/>
                <a:moveTo>
                  <a:pt x="4261574" y="62182"/>
                </a:moveTo>
                <a:cubicBezTo>
                  <a:pt x="4246397" y="74322"/>
                  <a:pt x="4231258" y="86502"/>
                  <a:pt x="4216215" y="98748"/>
                </a:cubicBezTo>
                <a:cubicBezTo>
                  <a:pt x="4203612" y="103970"/>
                  <a:pt x="4191085" y="109361"/>
                  <a:pt x="4178636" y="114907"/>
                </a:cubicBezTo>
                <a:cubicBezTo>
                  <a:pt x="4193583" y="103384"/>
                  <a:pt x="4208588" y="91924"/>
                  <a:pt x="4223650" y="80508"/>
                </a:cubicBezTo>
                <a:cubicBezTo>
                  <a:pt x="4236292" y="74222"/>
                  <a:pt x="4248914" y="68105"/>
                  <a:pt x="4261574" y="62182"/>
                </a:cubicBezTo>
                <a:close/>
                <a:moveTo>
                  <a:pt x="4365147" y="52772"/>
                </a:moveTo>
                <a:cubicBezTo>
                  <a:pt x="4347991" y="68833"/>
                  <a:pt x="4330911" y="84956"/>
                  <a:pt x="4313927" y="101123"/>
                </a:cubicBezTo>
                <a:cubicBezTo>
                  <a:pt x="4299749" y="104185"/>
                  <a:pt x="4285417" y="107640"/>
                  <a:pt x="4270912" y="111484"/>
                </a:cubicBezTo>
                <a:cubicBezTo>
                  <a:pt x="4287934" y="96028"/>
                  <a:pt x="4305032" y="80616"/>
                  <a:pt x="4322208" y="65269"/>
                </a:cubicBezTo>
                <a:cubicBezTo>
                  <a:pt x="4336521" y="60766"/>
                  <a:pt x="4350835" y="56585"/>
                  <a:pt x="4365147" y="52772"/>
                </a:cubicBezTo>
                <a:close/>
                <a:moveTo>
                  <a:pt x="4255523" y="51056"/>
                </a:moveTo>
                <a:cubicBezTo>
                  <a:pt x="4244726" y="59131"/>
                  <a:pt x="4233948" y="67242"/>
                  <a:pt x="4223208" y="75379"/>
                </a:cubicBezTo>
                <a:cubicBezTo>
                  <a:pt x="4214236" y="79817"/>
                  <a:pt x="4205341" y="84318"/>
                  <a:pt x="4196504" y="88873"/>
                </a:cubicBezTo>
                <a:cubicBezTo>
                  <a:pt x="4207051" y="81340"/>
                  <a:pt x="4217656" y="73842"/>
                  <a:pt x="4228281" y="66372"/>
                </a:cubicBezTo>
                <a:cubicBezTo>
                  <a:pt x="4237329" y="61202"/>
                  <a:pt x="4246417" y="56093"/>
                  <a:pt x="4255523" y="51056"/>
                </a:cubicBezTo>
                <a:close/>
                <a:moveTo>
                  <a:pt x="4416232" y="40733"/>
                </a:moveTo>
                <a:cubicBezTo>
                  <a:pt x="4398922" y="57669"/>
                  <a:pt x="4381688" y="74668"/>
                  <a:pt x="4364513" y="91709"/>
                </a:cubicBezTo>
                <a:cubicBezTo>
                  <a:pt x="4350335" y="93889"/>
                  <a:pt x="4336003" y="96481"/>
                  <a:pt x="4321459" y="99495"/>
                </a:cubicBezTo>
                <a:cubicBezTo>
                  <a:pt x="4338654" y="83163"/>
                  <a:pt x="4355944" y="66875"/>
                  <a:pt x="4373293" y="50654"/>
                </a:cubicBezTo>
                <a:cubicBezTo>
                  <a:pt x="4387626" y="46974"/>
                  <a:pt x="4401938" y="43654"/>
                  <a:pt x="4416232" y="40733"/>
                </a:cubicBezTo>
                <a:close/>
                <a:moveTo>
                  <a:pt x="4317617" y="37314"/>
                </a:moveTo>
                <a:cubicBezTo>
                  <a:pt x="4301516" y="50793"/>
                  <a:pt x="4285494" y="64335"/>
                  <a:pt x="4269548" y="77934"/>
                </a:cubicBezTo>
                <a:cubicBezTo>
                  <a:pt x="4256291" y="82777"/>
                  <a:pt x="4243093" y="87851"/>
                  <a:pt x="4229971" y="93131"/>
                </a:cubicBezTo>
                <a:cubicBezTo>
                  <a:pt x="4245859" y="80253"/>
                  <a:pt x="4261825" y="67434"/>
                  <a:pt x="4277847" y="54677"/>
                </a:cubicBezTo>
                <a:cubicBezTo>
                  <a:pt x="4291085" y="48662"/>
                  <a:pt x="4304341" y="42868"/>
                  <a:pt x="4317617" y="37314"/>
                </a:cubicBezTo>
                <a:close/>
                <a:moveTo>
                  <a:pt x="4466107" y="32188"/>
                </a:moveTo>
                <a:cubicBezTo>
                  <a:pt x="4448663" y="49980"/>
                  <a:pt x="4431313" y="67838"/>
                  <a:pt x="4414023" y="85736"/>
                </a:cubicBezTo>
                <a:cubicBezTo>
                  <a:pt x="4399883" y="86969"/>
                  <a:pt x="4385551" y="88645"/>
                  <a:pt x="4371065" y="90754"/>
                </a:cubicBezTo>
                <a:cubicBezTo>
                  <a:pt x="4388394" y="73557"/>
                  <a:pt x="4405800" y="56405"/>
                  <a:pt x="4423302" y="39319"/>
                </a:cubicBezTo>
                <a:cubicBezTo>
                  <a:pt x="4437596" y="36532"/>
                  <a:pt x="4451851" y="34151"/>
                  <a:pt x="4466107" y="32188"/>
                </a:cubicBezTo>
                <a:close/>
                <a:moveTo>
                  <a:pt x="4316579" y="18672"/>
                </a:moveTo>
                <a:cubicBezTo>
                  <a:pt x="4303303" y="29049"/>
                  <a:pt x="4290086" y="39477"/>
                  <a:pt x="4276925" y="49949"/>
                </a:cubicBezTo>
                <a:cubicBezTo>
                  <a:pt x="4265744" y="54991"/>
                  <a:pt x="4254639" y="60159"/>
                  <a:pt x="4243612" y="65438"/>
                </a:cubicBezTo>
                <a:cubicBezTo>
                  <a:pt x="4256580" y="55686"/>
                  <a:pt x="4269605" y="45973"/>
                  <a:pt x="4282670" y="36318"/>
                </a:cubicBezTo>
                <a:cubicBezTo>
                  <a:pt x="4293928" y="30311"/>
                  <a:pt x="4305225" y="24422"/>
                  <a:pt x="4316579" y="18672"/>
                </a:cubicBezTo>
                <a:close/>
                <a:moveTo>
                  <a:pt x="4371488" y="16173"/>
                </a:moveTo>
                <a:cubicBezTo>
                  <a:pt x="4354792" y="30808"/>
                  <a:pt x="4338173" y="45513"/>
                  <a:pt x="4321632" y="60280"/>
                </a:cubicBezTo>
                <a:cubicBezTo>
                  <a:pt x="4307953" y="64549"/>
                  <a:pt x="4294332" y="69102"/>
                  <a:pt x="4280749" y="73911"/>
                </a:cubicBezTo>
                <a:cubicBezTo>
                  <a:pt x="4297252" y="59876"/>
                  <a:pt x="4313832" y="45898"/>
                  <a:pt x="4330508" y="31996"/>
                </a:cubicBezTo>
                <a:cubicBezTo>
                  <a:pt x="4344149" y="26445"/>
                  <a:pt x="4357808" y="21166"/>
                  <a:pt x="4371488" y="16173"/>
                </a:cubicBezTo>
                <a:close/>
                <a:moveTo>
                  <a:pt x="4303323" y="15744"/>
                </a:moveTo>
                <a:cubicBezTo>
                  <a:pt x="4296464" y="20764"/>
                  <a:pt x="4289567" y="25771"/>
                  <a:pt x="4282727" y="30822"/>
                </a:cubicBezTo>
                <a:cubicBezTo>
                  <a:pt x="4277655" y="33525"/>
                  <a:pt x="4272621" y="36244"/>
                  <a:pt x="4267607" y="38972"/>
                </a:cubicBezTo>
                <a:cubicBezTo>
                  <a:pt x="4269548" y="37631"/>
                  <a:pt x="4271469" y="36272"/>
                  <a:pt x="4273429" y="34933"/>
                </a:cubicBezTo>
                <a:cubicBezTo>
                  <a:pt x="4278040" y="31763"/>
                  <a:pt x="4282650" y="28601"/>
                  <a:pt x="4287300" y="25444"/>
                </a:cubicBezTo>
                <a:cubicBezTo>
                  <a:pt x="4292621" y="22192"/>
                  <a:pt x="4297982" y="18958"/>
                  <a:pt x="4303323" y="15744"/>
                </a:cubicBezTo>
                <a:close/>
                <a:moveTo>
                  <a:pt x="4503360" y="0"/>
                </a:moveTo>
                <a:lnTo>
                  <a:pt x="4497947" y="0"/>
                </a:lnTo>
                <a:lnTo>
                  <a:pt x="4471582" y="26609"/>
                </a:lnTo>
                <a:cubicBezTo>
                  <a:pt x="4457750" y="28395"/>
                  <a:pt x="4443744" y="30591"/>
                  <a:pt x="4429585" y="33216"/>
                </a:cubicBezTo>
                <a:lnTo>
                  <a:pt x="4463972" y="0"/>
                </a:lnTo>
                <a:lnTo>
                  <a:pt x="4458313" y="0"/>
                </a:lnTo>
                <a:lnTo>
                  <a:pt x="4422553" y="34580"/>
                </a:lnTo>
                <a:cubicBezTo>
                  <a:pt x="4408739" y="37260"/>
                  <a:pt x="4394772" y="40332"/>
                  <a:pt x="4380652" y="43802"/>
                </a:cubicBezTo>
                <a:lnTo>
                  <a:pt x="4428070" y="0"/>
                </a:lnTo>
                <a:lnTo>
                  <a:pt x="4422094" y="0"/>
                </a:lnTo>
                <a:lnTo>
                  <a:pt x="4372621" y="45794"/>
                </a:lnTo>
                <a:cubicBezTo>
                  <a:pt x="4362093" y="48478"/>
                  <a:pt x="4351488" y="51365"/>
                  <a:pt x="4340767" y="54482"/>
                </a:cubicBezTo>
                <a:cubicBezTo>
                  <a:pt x="4337520" y="55425"/>
                  <a:pt x="4334292" y="56407"/>
                  <a:pt x="4331046" y="57384"/>
                </a:cubicBezTo>
                <a:cubicBezTo>
                  <a:pt x="4347972" y="42313"/>
                  <a:pt x="4364955" y="27298"/>
                  <a:pt x="4382035" y="12367"/>
                </a:cubicBezTo>
                <a:lnTo>
                  <a:pt x="4419374" y="0"/>
                </a:lnTo>
                <a:lnTo>
                  <a:pt x="4405472" y="0"/>
                </a:lnTo>
                <a:lnTo>
                  <a:pt x="4390949" y="4615"/>
                </a:lnTo>
                <a:lnTo>
                  <a:pt x="4396299" y="0"/>
                </a:lnTo>
                <a:lnTo>
                  <a:pt x="4390068" y="0"/>
                </a:lnTo>
                <a:lnTo>
                  <a:pt x="4380555" y="8232"/>
                </a:lnTo>
                <a:cubicBezTo>
                  <a:pt x="4367549" y="12797"/>
                  <a:pt x="4354619" y="17608"/>
                  <a:pt x="4341766" y="22632"/>
                </a:cubicBezTo>
                <a:lnTo>
                  <a:pt x="4369276" y="0"/>
                </a:lnTo>
                <a:lnTo>
                  <a:pt x="4362637" y="0"/>
                </a:lnTo>
                <a:lnTo>
                  <a:pt x="4329221" y="27604"/>
                </a:lnTo>
                <a:cubicBezTo>
                  <a:pt x="4316906" y="32570"/>
                  <a:pt x="4304649" y="37713"/>
                  <a:pt x="4292487" y="43031"/>
                </a:cubicBezTo>
                <a:cubicBezTo>
                  <a:pt x="4306896" y="31629"/>
                  <a:pt x="4321401" y="20301"/>
                  <a:pt x="4335926" y="9020"/>
                </a:cubicBezTo>
                <a:lnTo>
                  <a:pt x="4354931" y="0"/>
                </a:lnTo>
                <a:lnTo>
                  <a:pt x="4340630" y="0"/>
                </a:lnTo>
                <a:lnTo>
                  <a:pt x="4335964" y="3589"/>
                </a:lnTo>
                <a:cubicBezTo>
                  <a:pt x="4326761" y="8102"/>
                  <a:pt x="4317617" y="12684"/>
                  <a:pt x="4308548" y="17329"/>
                </a:cubicBezTo>
                <a:lnTo>
                  <a:pt x="4332493" y="0"/>
                </a:lnTo>
                <a:lnTo>
                  <a:pt x="4318205" y="0"/>
                </a:lnTo>
                <a:lnTo>
                  <a:pt x="4287319" y="20034"/>
                </a:lnTo>
                <a:cubicBezTo>
                  <a:pt x="4251258" y="42009"/>
                  <a:pt x="4217272" y="63970"/>
                  <a:pt x="4186014" y="84677"/>
                </a:cubicBezTo>
                <a:cubicBezTo>
                  <a:pt x="4181499" y="87674"/>
                  <a:pt x="4177004" y="90700"/>
                  <a:pt x="4172507" y="93711"/>
                </a:cubicBezTo>
                <a:cubicBezTo>
                  <a:pt x="4147474" y="108840"/>
                  <a:pt x="4123593" y="123785"/>
                  <a:pt x="4101135" y="138097"/>
                </a:cubicBezTo>
                <a:cubicBezTo>
                  <a:pt x="4084209" y="148903"/>
                  <a:pt x="4067341" y="159802"/>
                  <a:pt x="4050549" y="170759"/>
                </a:cubicBezTo>
                <a:cubicBezTo>
                  <a:pt x="4038926" y="177718"/>
                  <a:pt x="4027494" y="184647"/>
                  <a:pt x="4016275" y="191510"/>
                </a:cubicBezTo>
                <a:cubicBezTo>
                  <a:pt x="3983345" y="211667"/>
                  <a:pt x="3950646" y="232111"/>
                  <a:pt x="3918197" y="252722"/>
                </a:cubicBezTo>
                <a:cubicBezTo>
                  <a:pt x="3871627" y="280130"/>
                  <a:pt x="3825479" y="307999"/>
                  <a:pt x="3779812" y="336018"/>
                </a:cubicBezTo>
                <a:cubicBezTo>
                  <a:pt x="3729727" y="364576"/>
                  <a:pt x="3680120" y="393437"/>
                  <a:pt x="3631206" y="422115"/>
                </a:cubicBezTo>
                <a:cubicBezTo>
                  <a:pt x="3592302" y="443365"/>
                  <a:pt x="3553762" y="464585"/>
                  <a:pt x="3515857" y="485465"/>
                </a:cubicBezTo>
                <a:cubicBezTo>
                  <a:pt x="3500756" y="493789"/>
                  <a:pt x="3485733" y="502056"/>
                  <a:pt x="3470767" y="510294"/>
                </a:cubicBezTo>
                <a:cubicBezTo>
                  <a:pt x="3410824" y="541120"/>
                  <a:pt x="3351881" y="571356"/>
                  <a:pt x="3293458" y="600660"/>
                </a:cubicBezTo>
                <a:cubicBezTo>
                  <a:pt x="3225677" y="632514"/>
                  <a:pt x="3158647" y="663234"/>
                  <a:pt x="3091711" y="692187"/>
                </a:cubicBezTo>
                <a:cubicBezTo>
                  <a:pt x="3011079" y="724924"/>
                  <a:pt x="2930810" y="755260"/>
                  <a:pt x="2849851" y="782004"/>
                </a:cubicBezTo>
                <a:cubicBezTo>
                  <a:pt x="2800975" y="797104"/>
                  <a:pt x="2751965" y="810956"/>
                  <a:pt x="2702609" y="823233"/>
                </a:cubicBezTo>
                <a:cubicBezTo>
                  <a:pt x="2563744" y="857795"/>
                  <a:pt x="2438116" y="869918"/>
                  <a:pt x="2328645" y="859371"/>
                </a:cubicBezTo>
                <a:cubicBezTo>
                  <a:pt x="2296216" y="855817"/>
                  <a:pt x="2264842" y="850456"/>
                  <a:pt x="2235006" y="843290"/>
                </a:cubicBezTo>
                <a:cubicBezTo>
                  <a:pt x="2188244" y="831897"/>
                  <a:pt x="2144651" y="816336"/>
                  <a:pt x="2101020" y="798949"/>
                </a:cubicBezTo>
                <a:cubicBezTo>
                  <a:pt x="2063499" y="782023"/>
                  <a:pt x="2027457" y="762753"/>
                  <a:pt x="1990070" y="742772"/>
                </a:cubicBezTo>
                <a:cubicBezTo>
                  <a:pt x="1977179" y="735856"/>
                  <a:pt x="1964134" y="728882"/>
                  <a:pt x="1950840" y="721908"/>
                </a:cubicBezTo>
                <a:cubicBezTo>
                  <a:pt x="1946478" y="719007"/>
                  <a:pt x="1942098" y="716087"/>
                  <a:pt x="1937679" y="713167"/>
                </a:cubicBezTo>
                <a:cubicBezTo>
                  <a:pt x="1907766" y="693244"/>
                  <a:pt x="1877103" y="672840"/>
                  <a:pt x="1844155" y="653321"/>
                </a:cubicBezTo>
                <a:cubicBezTo>
                  <a:pt x="1815567" y="630612"/>
                  <a:pt x="1785673" y="608096"/>
                  <a:pt x="1753013" y="587312"/>
                </a:cubicBezTo>
                <a:cubicBezTo>
                  <a:pt x="1733186" y="569600"/>
                  <a:pt x="1712417" y="552382"/>
                  <a:pt x="1690189" y="536315"/>
                </a:cubicBezTo>
                <a:cubicBezTo>
                  <a:pt x="1684310" y="532073"/>
                  <a:pt x="1678316" y="528043"/>
                  <a:pt x="1672206" y="524179"/>
                </a:cubicBezTo>
                <a:cubicBezTo>
                  <a:pt x="1659930" y="512195"/>
                  <a:pt x="1647231" y="500558"/>
                  <a:pt x="1633917" y="489482"/>
                </a:cubicBezTo>
                <a:cubicBezTo>
                  <a:pt x="1622716" y="480128"/>
                  <a:pt x="1610958" y="471636"/>
                  <a:pt x="1598682" y="463939"/>
                </a:cubicBezTo>
                <a:cubicBezTo>
                  <a:pt x="1591842" y="456670"/>
                  <a:pt x="1584849" y="449550"/>
                  <a:pt x="1577625" y="442656"/>
                </a:cubicBezTo>
                <a:cubicBezTo>
                  <a:pt x="1495359" y="364037"/>
                  <a:pt x="1383007" y="339409"/>
                  <a:pt x="1234093" y="367368"/>
                </a:cubicBezTo>
                <a:cubicBezTo>
                  <a:pt x="1198398" y="374073"/>
                  <a:pt x="1162221" y="383479"/>
                  <a:pt x="1126025" y="394672"/>
                </a:cubicBezTo>
                <a:cubicBezTo>
                  <a:pt x="1070464" y="313082"/>
                  <a:pt x="1014173" y="228109"/>
                  <a:pt x="959707" y="145887"/>
                </a:cubicBezTo>
                <a:lnTo>
                  <a:pt x="861537" y="0"/>
                </a:lnTo>
                <a:lnTo>
                  <a:pt x="856895" y="0"/>
                </a:lnTo>
                <a:lnTo>
                  <a:pt x="956498" y="148020"/>
                </a:lnTo>
                <a:cubicBezTo>
                  <a:pt x="1010753" y="229926"/>
                  <a:pt x="1066833" y="314563"/>
                  <a:pt x="1122202" y="395879"/>
                </a:cubicBezTo>
                <a:cubicBezTo>
                  <a:pt x="1111751" y="399145"/>
                  <a:pt x="1101319" y="402555"/>
                  <a:pt x="1090886" y="406094"/>
                </a:cubicBezTo>
                <a:cubicBezTo>
                  <a:pt x="1031714" y="323912"/>
                  <a:pt x="971733" y="238057"/>
                  <a:pt x="913693" y="154976"/>
                </a:cubicBezTo>
                <a:lnTo>
                  <a:pt x="803811" y="0"/>
                </a:lnTo>
                <a:lnTo>
                  <a:pt x="798994" y="0"/>
                </a:lnTo>
                <a:lnTo>
                  <a:pt x="910466" y="157222"/>
                </a:lnTo>
                <a:cubicBezTo>
                  <a:pt x="968275" y="239988"/>
                  <a:pt x="1028024" y="325503"/>
                  <a:pt x="1087006" y="407412"/>
                </a:cubicBezTo>
                <a:cubicBezTo>
                  <a:pt x="1076747" y="410928"/>
                  <a:pt x="1066506" y="414562"/>
                  <a:pt x="1056285" y="418291"/>
                </a:cubicBezTo>
                <a:cubicBezTo>
                  <a:pt x="992713" y="335103"/>
                  <a:pt x="928256" y="247830"/>
                  <a:pt x="865894" y="163378"/>
                </a:cubicBezTo>
                <a:lnTo>
                  <a:pt x="743547" y="0"/>
                </a:lnTo>
                <a:lnTo>
                  <a:pt x="738526" y="0"/>
                </a:lnTo>
                <a:lnTo>
                  <a:pt x="862666" y="165768"/>
                </a:lnTo>
                <a:cubicBezTo>
                  <a:pt x="924798" y="249895"/>
                  <a:pt x="988986" y="336815"/>
                  <a:pt x="1052328" y="419732"/>
                </a:cubicBezTo>
                <a:cubicBezTo>
                  <a:pt x="1042242" y="423437"/>
                  <a:pt x="1032194" y="427242"/>
                  <a:pt x="1022165" y="431116"/>
                </a:cubicBezTo>
                <a:cubicBezTo>
                  <a:pt x="954077" y="347426"/>
                  <a:pt x="884933" y="259223"/>
                  <a:pt x="818036" y="173887"/>
                </a:cubicBezTo>
                <a:lnTo>
                  <a:pt x="679964" y="0"/>
                </a:lnTo>
                <a:lnTo>
                  <a:pt x="674729" y="0"/>
                </a:lnTo>
                <a:lnTo>
                  <a:pt x="814809" y="176421"/>
                </a:lnTo>
                <a:cubicBezTo>
                  <a:pt x="881436" y="261417"/>
                  <a:pt x="950292" y="349259"/>
                  <a:pt x="1018150" y="432674"/>
                </a:cubicBezTo>
                <a:cubicBezTo>
                  <a:pt x="1008236" y="436524"/>
                  <a:pt x="998361" y="440443"/>
                  <a:pt x="988525" y="444414"/>
                </a:cubicBezTo>
                <a:cubicBezTo>
                  <a:pt x="914366" y="359161"/>
                  <a:pt x="842244" y="272654"/>
                  <a:pt x="765914" y="181097"/>
                </a:cubicBezTo>
                <a:lnTo>
                  <a:pt x="613122" y="0"/>
                </a:lnTo>
                <a:lnTo>
                  <a:pt x="607636" y="0"/>
                </a:lnTo>
                <a:lnTo>
                  <a:pt x="762686" y="183781"/>
                </a:lnTo>
                <a:cubicBezTo>
                  <a:pt x="838708" y="274967"/>
                  <a:pt x="910562" y="361141"/>
                  <a:pt x="984432" y="446080"/>
                </a:cubicBezTo>
                <a:cubicBezTo>
                  <a:pt x="974692" y="450032"/>
                  <a:pt x="964990" y="454028"/>
                  <a:pt x="955345" y="458055"/>
                </a:cubicBezTo>
                <a:cubicBezTo>
                  <a:pt x="955288" y="457988"/>
                  <a:pt x="955230" y="457918"/>
                  <a:pt x="955153" y="457851"/>
                </a:cubicBezTo>
                <a:cubicBezTo>
                  <a:pt x="871177" y="368369"/>
                  <a:pt x="789545" y="276687"/>
                  <a:pt x="703110" y="179625"/>
                </a:cubicBezTo>
                <a:lnTo>
                  <a:pt x="541433" y="0"/>
                </a:lnTo>
                <a:lnTo>
                  <a:pt x="535683" y="0"/>
                </a:lnTo>
                <a:lnTo>
                  <a:pt x="699920" y="182469"/>
                </a:lnTo>
                <a:cubicBezTo>
                  <a:pt x="786067" y="279209"/>
                  <a:pt x="867431" y="370603"/>
                  <a:pt x="951157" y="459820"/>
                </a:cubicBezTo>
                <a:cubicBezTo>
                  <a:pt x="941570" y="463836"/>
                  <a:pt x="932060" y="467870"/>
                  <a:pt x="922627" y="471916"/>
                </a:cubicBezTo>
                <a:lnTo>
                  <a:pt x="920571" y="469897"/>
                </a:lnTo>
                <a:cubicBezTo>
                  <a:pt x="827700" y="378277"/>
                  <a:pt x="737288" y="283425"/>
                  <a:pt x="641573" y="183007"/>
                </a:cubicBezTo>
                <a:lnTo>
                  <a:pt x="465458" y="0"/>
                </a:lnTo>
                <a:lnTo>
                  <a:pt x="459404" y="0"/>
                </a:lnTo>
                <a:lnTo>
                  <a:pt x="638422" y="186021"/>
                </a:lnTo>
                <a:cubicBezTo>
                  <a:pt x="734156" y="286464"/>
                  <a:pt x="824588" y="381337"/>
                  <a:pt x="917516" y="473006"/>
                </a:cubicBezTo>
                <a:lnTo>
                  <a:pt x="918285" y="473776"/>
                </a:lnTo>
                <a:cubicBezTo>
                  <a:pt x="908890" y="477811"/>
                  <a:pt x="899573" y="481847"/>
                  <a:pt x="890312" y="485872"/>
                </a:cubicBezTo>
                <a:cubicBezTo>
                  <a:pt x="888871" y="484568"/>
                  <a:pt x="887411" y="483234"/>
                  <a:pt x="885970" y="481935"/>
                </a:cubicBezTo>
                <a:cubicBezTo>
                  <a:pt x="782360" y="387865"/>
                  <a:pt x="681342" y="289173"/>
                  <a:pt x="574369" y="184686"/>
                </a:cubicBezTo>
                <a:lnTo>
                  <a:pt x="378886" y="0"/>
                </a:lnTo>
                <a:lnTo>
                  <a:pt x="372420" y="0"/>
                </a:lnTo>
                <a:lnTo>
                  <a:pt x="571276" y="187869"/>
                </a:lnTo>
                <a:cubicBezTo>
                  <a:pt x="678249" y="292387"/>
                  <a:pt x="779305" y="391108"/>
                  <a:pt x="882992" y="485230"/>
                </a:cubicBezTo>
                <a:cubicBezTo>
                  <a:pt x="883934" y="486085"/>
                  <a:pt x="884894" y="486961"/>
                  <a:pt x="885836" y="487818"/>
                </a:cubicBezTo>
                <a:cubicBezTo>
                  <a:pt x="876614" y="491839"/>
                  <a:pt x="867469" y="495837"/>
                  <a:pt x="858420" y="499803"/>
                </a:cubicBezTo>
                <a:cubicBezTo>
                  <a:pt x="856057" y="497857"/>
                  <a:pt x="853713" y="495918"/>
                  <a:pt x="851369" y="493968"/>
                </a:cubicBezTo>
                <a:cubicBezTo>
                  <a:pt x="734617" y="397097"/>
                  <a:pt x="620517" y="293663"/>
                  <a:pt x="499730" y="184154"/>
                </a:cubicBezTo>
                <a:lnTo>
                  <a:pt x="290742" y="0"/>
                </a:lnTo>
                <a:lnTo>
                  <a:pt x="283883" y="0"/>
                </a:lnTo>
                <a:lnTo>
                  <a:pt x="496695" y="187525"/>
                </a:lnTo>
                <a:cubicBezTo>
                  <a:pt x="617520" y="297069"/>
                  <a:pt x="731639" y="400534"/>
                  <a:pt x="848468" y="497465"/>
                </a:cubicBezTo>
                <a:cubicBezTo>
                  <a:pt x="850236" y="498929"/>
                  <a:pt x="851984" y="500383"/>
                  <a:pt x="853752" y="501845"/>
                </a:cubicBezTo>
                <a:cubicBezTo>
                  <a:pt x="853502" y="501956"/>
                  <a:pt x="853252" y="502068"/>
                  <a:pt x="852983" y="502179"/>
                </a:cubicBezTo>
                <a:cubicBezTo>
                  <a:pt x="844203" y="506026"/>
                  <a:pt x="835500" y="509835"/>
                  <a:pt x="826874" y="513599"/>
                </a:cubicBezTo>
                <a:cubicBezTo>
                  <a:pt x="823492" y="511063"/>
                  <a:pt x="820111" y="508525"/>
                  <a:pt x="816749" y="505999"/>
                </a:cubicBezTo>
                <a:cubicBezTo>
                  <a:pt x="683667" y="405919"/>
                  <a:pt x="553217" y="296504"/>
                  <a:pt x="415101" y="180669"/>
                </a:cubicBezTo>
                <a:lnTo>
                  <a:pt x="194647" y="0"/>
                </a:lnTo>
                <a:lnTo>
                  <a:pt x="187350" y="0"/>
                </a:lnTo>
                <a:lnTo>
                  <a:pt x="412123" y="184213"/>
                </a:lnTo>
                <a:cubicBezTo>
                  <a:pt x="550277" y="300089"/>
                  <a:pt x="680785" y="409542"/>
                  <a:pt x="813963" y="509695"/>
                </a:cubicBezTo>
                <a:cubicBezTo>
                  <a:pt x="816634" y="511699"/>
                  <a:pt x="819324" y="513712"/>
                  <a:pt x="821994" y="515720"/>
                </a:cubicBezTo>
                <a:cubicBezTo>
                  <a:pt x="813118" y="519589"/>
                  <a:pt x="804319" y="523399"/>
                  <a:pt x="795654" y="527130"/>
                </a:cubicBezTo>
                <a:cubicBezTo>
                  <a:pt x="791120" y="524095"/>
                  <a:pt x="786625" y="521059"/>
                  <a:pt x="782110" y="518023"/>
                </a:cubicBezTo>
                <a:cubicBezTo>
                  <a:pt x="628336" y="414267"/>
                  <a:pt x="476964" y="297100"/>
                  <a:pt x="316735" y="173051"/>
                </a:cubicBezTo>
                <a:lnTo>
                  <a:pt x="89185" y="0"/>
                </a:lnTo>
                <a:lnTo>
                  <a:pt x="81383" y="0"/>
                </a:lnTo>
                <a:lnTo>
                  <a:pt x="313834" y="176786"/>
                </a:lnTo>
                <a:cubicBezTo>
                  <a:pt x="474139" y="300881"/>
                  <a:pt x="625569" y="418094"/>
                  <a:pt x="779478" y="521935"/>
                </a:cubicBezTo>
                <a:cubicBezTo>
                  <a:pt x="783147" y="524406"/>
                  <a:pt x="786816" y="526876"/>
                  <a:pt x="790486" y="529345"/>
                </a:cubicBezTo>
                <a:cubicBezTo>
                  <a:pt x="781764" y="533082"/>
                  <a:pt x="773138" y="536740"/>
                  <a:pt x="764665" y="540281"/>
                </a:cubicBezTo>
                <a:cubicBezTo>
                  <a:pt x="758921" y="536871"/>
                  <a:pt x="753176" y="533464"/>
                  <a:pt x="747470" y="530048"/>
                </a:cubicBezTo>
                <a:cubicBezTo>
                  <a:pt x="566800" y="422051"/>
                  <a:pt x="387954" y="294397"/>
                  <a:pt x="198638" y="159243"/>
                </a:cubicBezTo>
                <a:lnTo>
                  <a:pt x="0" y="19178"/>
                </a:lnTo>
                <a:lnTo>
                  <a:pt x="0" y="25062"/>
                </a:lnTo>
                <a:lnTo>
                  <a:pt x="195833" y="163151"/>
                </a:lnTo>
                <a:cubicBezTo>
                  <a:pt x="385245" y="298360"/>
                  <a:pt x="564168" y="426070"/>
                  <a:pt x="745011" y="534169"/>
                </a:cubicBezTo>
                <a:cubicBezTo>
                  <a:pt x="749699" y="536976"/>
                  <a:pt x="754425" y="539774"/>
                  <a:pt x="759132" y="542575"/>
                </a:cubicBezTo>
                <a:cubicBezTo>
                  <a:pt x="750525" y="546146"/>
                  <a:pt x="742033" y="549608"/>
                  <a:pt x="733734" y="552918"/>
                </a:cubicBezTo>
                <a:cubicBezTo>
                  <a:pt x="726741" y="549314"/>
                  <a:pt x="719766" y="545704"/>
                  <a:pt x="712812" y="542073"/>
                </a:cubicBezTo>
                <a:cubicBezTo>
                  <a:pt x="496195" y="429152"/>
                  <a:pt x="280002" y="286535"/>
                  <a:pt x="51128" y="135543"/>
                </a:cubicBezTo>
                <a:lnTo>
                  <a:pt x="0" y="102048"/>
                </a:lnTo>
                <a:lnTo>
                  <a:pt x="0" y="107899"/>
                </a:lnTo>
                <a:lnTo>
                  <a:pt x="48438" y="139632"/>
                </a:lnTo>
                <a:cubicBezTo>
                  <a:pt x="277427" y="290694"/>
                  <a:pt x="493717" y="433377"/>
                  <a:pt x="710544" y="546413"/>
                </a:cubicBezTo>
                <a:cubicBezTo>
                  <a:pt x="716250" y="549389"/>
                  <a:pt x="721976" y="552346"/>
                  <a:pt x="727701" y="555305"/>
                </a:cubicBezTo>
                <a:cubicBezTo>
                  <a:pt x="719151" y="558672"/>
                  <a:pt x="710756" y="561879"/>
                  <a:pt x="702591" y="564897"/>
                </a:cubicBezTo>
                <a:cubicBezTo>
                  <a:pt x="694426" y="561320"/>
                  <a:pt x="686261" y="557727"/>
                  <a:pt x="678134" y="554102"/>
                </a:cubicBezTo>
                <a:cubicBezTo>
                  <a:pt x="478236" y="465103"/>
                  <a:pt x="276783" y="349709"/>
                  <a:pt x="68262" y="223616"/>
                </a:cubicBezTo>
                <a:lnTo>
                  <a:pt x="0" y="181873"/>
                </a:lnTo>
                <a:lnTo>
                  <a:pt x="0" y="187702"/>
                </a:lnTo>
                <a:lnTo>
                  <a:pt x="65775" y="227925"/>
                </a:lnTo>
                <a:cubicBezTo>
                  <a:pt x="274408" y="354085"/>
                  <a:pt x="475998" y="469550"/>
                  <a:pt x="676097" y="558651"/>
                </a:cubicBezTo>
                <a:cubicBezTo>
                  <a:pt x="682668" y="561575"/>
                  <a:pt x="689258" y="564475"/>
                  <a:pt x="695828" y="567368"/>
                </a:cubicBezTo>
                <a:cubicBezTo>
                  <a:pt x="692562" y="568546"/>
                  <a:pt x="689334" y="569696"/>
                  <a:pt x="686126" y="570809"/>
                </a:cubicBezTo>
                <a:cubicBezTo>
                  <a:pt x="680977" y="572597"/>
                  <a:pt x="675867" y="574336"/>
                  <a:pt x="670737" y="576092"/>
                </a:cubicBezTo>
                <a:cubicBezTo>
                  <a:pt x="661631" y="572803"/>
                  <a:pt x="652524" y="569495"/>
                  <a:pt x="643437" y="566134"/>
                </a:cubicBezTo>
                <a:cubicBezTo>
                  <a:pt x="473756" y="503419"/>
                  <a:pt x="305520" y="423273"/>
                  <a:pt x="131422" y="330560"/>
                </a:cubicBezTo>
                <a:lnTo>
                  <a:pt x="0" y="257618"/>
                </a:lnTo>
                <a:lnTo>
                  <a:pt x="0" y="263415"/>
                </a:lnTo>
                <a:lnTo>
                  <a:pt x="129181" y="335111"/>
                </a:lnTo>
                <a:cubicBezTo>
                  <a:pt x="303402" y="427885"/>
                  <a:pt x="471786" y="508095"/>
                  <a:pt x="641669" y="570886"/>
                </a:cubicBezTo>
                <a:cubicBezTo>
                  <a:pt x="648816" y="573520"/>
                  <a:pt x="655944" y="576123"/>
                  <a:pt x="663091" y="578713"/>
                </a:cubicBezTo>
                <a:cubicBezTo>
                  <a:pt x="654964" y="581466"/>
                  <a:pt x="646876" y="584171"/>
                  <a:pt x="638807" y="586839"/>
                </a:cubicBezTo>
                <a:cubicBezTo>
                  <a:pt x="628720" y="583983"/>
                  <a:pt x="618673" y="581103"/>
                  <a:pt x="608720" y="578171"/>
                </a:cubicBezTo>
                <a:cubicBezTo>
                  <a:pt x="433084" y="526469"/>
                  <a:pt x="257125" y="455276"/>
                  <a:pt x="72415" y="366947"/>
                </a:cubicBezTo>
                <a:lnTo>
                  <a:pt x="0" y="330051"/>
                </a:lnTo>
                <a:lnTo>
                  <a:pt x="0" y="335827"/>
                </a:lnTo>
                <a:lnTo>
                  <a:pt x="70342" y="371666"/>
                </a:lnTo>
                <a:cubicBezTo>
                  <a:pt x="255227" y="460071"/>
                  <a:pt x="431383" y="531335"/>
                  <a:pt x="607260" y="583108"/>
                </a:cubicBezTo>
                <a:cubicBezTo>
                  <a:pt x="614811" y="585331"/>
                  <a:pt x="622419" y="587527"/>
                  <a:pt x="630046" y="589708"/>
                </a:cubicBezTo>
                <a:cubicBezTo>
                  <a:pt x="622303" y="592240"/>
                  <a:pt x="614580" y="594737"/>
                  <a:pt x="606876" y="597183"/>
                </a:cubicBezTo>
                <a:cubicBezTo>
                  <a:pt x="595868" y="594916"/>
                  <a:pt x="584878" y="592605"/>
                  <a:pt x="573985" y="590215"/>
                </a:cubicBezTo>
                <a:cubicBezTo>
                  <a:pt x="408828" y="553957"/>
                  <a:pt x="239882" y="500165"/>
                  <a:pt x="56677" y="424516"/>
                </a:cubicBezTo>
                <a:lnTo>
                  <a:pt x="0" y="399903"/>
                </a:lnTo>
                <a:lnTo>
                  <a:pt x="0" y="405611"/>
                </a:lnTo>
                <a:lnTo>
                  <a:pt x="54828" y="429419"/>
                </a:lnTo>
                <a:cubicBezTo>
                  <a:pt x="238268" y="505157"/>
                  <a:pt x="407455" y="559021"/>
                  <a:pt x="572871" y="595339"/>
                </a:cubicBezTo>
                <a:cubicBezTo>
                  <a:pt x="580748" y="597068"/>
                  <a:pt x="588682" y="598759"/>
                  <a:pt x="596617" y="600430"/>
                </a:cubicBezTo>
                <a:cubicBezTo>
                  <a:pt x="589374" y="602697"/>
                  <a:pt x="582150" y="604945"/>
                  <a:pt x="574927" y="607154"/>
                </a:cubicBezTo>
                <a:cubicBezTo>
                  <a:pt x="562995" y="605598"/>
                  <a:pt x="551084" y="603984"/>
                  <a:pt x="539250" y="602274"/>
                </a:cubicBezTo>
                <a:cubicBezTo>
                  <a:pt x="365966" y="577129"/>
                  <a:pt x="188124" y="531860"/>
                  <a:pt x="3124" y="465534"/>
                </a:cubicBezTo>
                <a:lnTo>
                  <a:pt x="0" y="464337"/>
                </a:lnTo>
                <a:lnTo>
                  <a:pt x="0" y="470217"/>
                </a:lnTo>
                <a:lnTo>
                  <a:pt x="130878" y="514287"/>
                </a:lnTo>
                <a:cubicBezTo>
                  <a:pt x="269324" y="557276"/>
                  <a:pt x="403761" y="587991"/>
                  <a:pt x="538500" y="607538"/>
                </a:cubicBezTo>
                <a:cubicBezTo>
                  <a:pt x="546512" y="608710"/>
                  <a:pt x="554581" y="609805"/>
                  <a:pt x="562650" y="610901"/>
                </a:cubicBezTo>
                <a:cubicBezTo>
                  <a:pt x="556079" y="612879"/>
                  <a:pt x="549509" y="614820"/>
                  <a:pt x="542957" y="616741"/>
                </a:cubicBezTo>
                <a:cubicBezTo>
                  <a:pt x="530143" y="616030"/>
                  <a:pt x="517348" y="615243"/>
                  <a:pt x="504514" y="614339"/>
                </a:cubicBezTo>
                <a:cubicBezTo>
                  <a:pt x="367649" y="604614"/>
                  <a:pt x="231039" y="583028"/>
                  <a:pt x="93587" y="549250"/>
                </a:cubicBezTo>
                <a:lnTo>
                  <a:pt x="0" y="523535"/>
                </a:lnTo>
                <a:lnTo>
                  <a:pt x="0" y="529151"/>
                </a:lnTo>
                <a:lnTo>
                  <a:pt x="92363" y="554526"/>
                </a:lnTo>
                <a:cubicBezTo>
                  <a:pt x="230082" y="588366"/>
                  <a:pt x="366965" y="609993"/>
                  <a:pt x="504111" y="619738"/>
                </a:cubicBezTo>
                <a:cubicBezTo>
                  <a:pt x="511872" y="620295"/>
                  <a:pt x="519692" y="620776"/>
                  <a:pt x="527492" y="621237"/>
                </a:cubicBezTo>
                <a:cubicBezTo>
                  <a:pt x="522381" y="622716"/>
                  <a:pt x="517252" y="624195"/>
                  <a:pt x="512160" y="625617"/>
                </a:cubicBezTo>
                <a:cubicBezTo>
                  <a:pt x="497982" y="626097"/>
                  <a:pt x="483822" y="626386"/>
                  <a:pt x="469740" y="626424"/>
                </a:cubicBezTo>
                <a:cubicBezTo>
                  <a:pt x="327631" y="626792"/>
                  <a:pt x="187969" y="614397"/>
                  <a:pt x="49668" y="588970"/>
                </a:cubicBezTo>
                <a:lnTo>
                  <a:pt x="0" y="578242"/>
                </a:lnTo>
                <a:lnTo>
                  <a:pt x="0" y="583582"/>
                </a:lnTo>
                <a:lnTo>
                  <a:pt x="56626" y="595555"/>
                </a:lnTo>
                <a:cubicBezTo>
                  <a:pt x="192781" y="620071"/>
                  <a:pt x="331216" y="632279"/>
                  <a:pt x="469760" y="631919"/>
                </a:cubicBezTo>
                <a:cubicBezTo>
                  <a:pt x="476560" y="631899"/>
                  <a:pt x="483361" y="631823"/>
                  <a:pt x="490201" y="631707"/>
                </a:cubicBezTo>
                <a:cubicBezTo>
                  <a:pt x="486416" y="632725"/>
                  <a:pt x="482651" y="633744"/>
                  <a:pt x="478885" y="634743"/>
                </a:cubicBezTo>
                <a:cubicBezTo>
                  <a:pt x="464245" y="636145"/>
                  <a:pt x="449587" y="637413"/>
                  <a:pt x="434985" y="638508"/>
                </a:cubicBezTo>
                <a:cubicBezTo>
                  <a:pt x="288747" y="649603"/>
                  <a:pt x="146738" y="646795"/>
                  <a:pt x="7870" y="629877"/>
                </a:cubicBezTo>
                <a:lnTo>
                  <a:pt x="0" y="628642"/>
                </a:lnTo>
                <a:lnTo>
                  <a:pt x="0" y="633629"/>
                </a:lnTo>
                <a:lnTo>
                  <a:pt x="20367" y="636664"/>
                </a:lnTo>
                <a:cubicBezTo>
                  <a:pt x="155580" y="652250"/>
                  <a:pt x="294646" y="654757"/>
                  <a:pt x="435408" y="644080"/>
                </a:cubicBezTo>
                <a:cubicBezTo>
                  <a:pt x="439116" y="643811"/>
                  <a:pt x="442843" y="643484"/>
                  <a:pt x="446570" y="643177"/>
                </a:cubicBezTo>
                <a:cubicBezTo>
                  <a:pt x="446417" y="643235"/>
                  <a:pt x="446244" y="643273"/>
                  <a:pt x="446090" y="643311"/>
                </a:cubicBezTo>
                <a:cubicBezTo>
                  <a:pt x="430624" y="645924"/>
                  <a:pt x="415331" y="648364"/>
                  <a:pt x="400211" y="650631"/>
                </a:cubicBezTo>
                <a:cubicBezTo>
                  <a:pt x="300351" y="665376"/>
                  <a:pt x="203064" y="673387"/>
                  <a:pt x="108029" y="674618"/>
                </a:cubicBezTo>
                <a:lnTo>
                  <a:pt x="0" y="672133"/>
                </a:lnTo>
                <a:lnTo>
                  <a:pt x="0" y="677852"/>
                </a:lnTo>
                <a:lnTo>
                  <a:pt x="109984" y="680000"/>
                </a:lnTo>
                <a:cubicBezTo>
                  <a:pt x="198172" y="678830"/>
                  <a:pt x="288272" y="671919"/>
                  <a:pt x="379712" y="659277"/>
                </a:cubicBezTo>
                <a:cubicBezTo>
                  <a:pt x="276745" y="682591"/>
                  <a:pt x="176794" y="698347"/>
                  <a:pt x="79644" y="706546"/>
                </a:cubicBezTo>
                <a:lnTo>
                  <a:pt x="0" y="710221"/>
                </a:lnTo>
                <a:lnTo>
                  <a:pt x="0" y="717398"/>
                </a:lnTo>
                <a:lnTo>
                  <a:pt x="73125" y="713359"/>
                </a:lnTo>
                <a:cubicBezTo>
                  <a:pt x="194738" y="703599"/>
                  <a:pt x="320174" y="681985"/>
                  <a:pt x="451527" y="648134"/>
                </a:cubicBezTo>
                <a:cubicBezTo>
                  <a:pt x="471681" y="644695"/>
                  <a:pt x="492180" y="640968"/>
                  <a:pt x="513179" y="636894"/>
                </a:cubicBezTo>
                <a:cubicBezTo>
                  <a:pt x="541593" y="633821"/>
                  <a:pt x="569835" y="630362"/>
                  <a:pt x="597654" y="626655"/>
                </a:cubicBezTo>
                <a:cubicBezTo>
                  <a:pt x="604263" y="626213"/>
                  <a:pt x="610853" y="625771"/>
                  <a:pt x="617404" y="625310"/>
                </a:cubicBezTo>
                <a:cubicBezTo>
                  <a:pt x="647529" y="626289"/>
                  <a:pt x="677634" y="626943"/>
                  <a:pt x="707548" y="627461"/>
                </a:cubicBezTo>
                <a:cubicBezTo>
                  <a:pt x="726721" y="629383"/>
                  <a:pt x="745818" y="631246"/>
                  <a:pt x="764761" y="633071"/>
                </a:cubicBezTo>
                <a:cubicBezTo>
                  <a:pt x="768142" y="633398"/>
                  <a:pt x="771562" y="633744"/>
                  <a:pt x="774963" y="634070"/>
                </a:cubicBezTo>
                <a:cubicBezTo>
                  <a:pt x="777210" y="634474"/>
                  <a:pt x="779459" y="634858"/>
                  <a:pt x="781687" y="635262"/>
                </a:cubicBezTo>
                <a:cubicBezTo>
                  <a:pt x="802090" y="638873"/>
                  <a:pt x="822878" y="642581"/>
                  <a:pt x="843761" y="646347"/>
                </a:cubicBezTo>
                <a:cubicBezTo>
                  <a:pt x="867123" y="652399"/>
                  <a:pt x="890735" y="658547"/>
                  <a:pt x="914289" y="664848"/>
                </a:cubicBezTo>
                <a:cubicBezTo>
                  <a:pt x="931080" y="670593"/>
                  <a:pt x="947910" y="676414"/>
                  <a:pt x="964663" y="682293"/>
                </a:cubicBezTo>
                <a:cubicBezTo>
                  <a:pt x="970734" y="684425"/>
                  <a:pt x="976882" y="686500"/>
                  <a:pt x="983068" y="688537"/>
                </a:cubicBezTo>
                <a:cubicBezTo>
                  <a:pt x="988486" y="690842"/>
                  <a:pt x="993923" y="693167"/>
                  <a:pt x="999322" y="695491"/>
                </a:cubicBezTo>
                <a:cubicBezTo>
                  <a:pt x="1013404" y="701524"/>
                  <a:pt x="1027910" y="707365"/>
                  <a:pt x="1042818" y="713051"/>
                </a:cubicBezTo>
                <a:cubicBezTo>
                  <a:pt x="1062011" y="722561"/>
                  <a:pt x="1081722" y="731745"/>
                  <a:pt x="1102030" y="740563"/>
                </a:cubicBezTo>
                <a:cubicBezTo>
                  <a:pt x="1121145" y="750957"/>
                  <a:pt x="1140704" y="761005"/>
                  <a:pt x="1160703" y="770707"/>
                </a:cubicBezTo>
                <a:cubicBezTo>
                  <a:pt x="1180280" y="782292"/>
                  <a:pt x="1200184" y="793473"/>
                  <a:pt x="1220415" y="804270"/>
                </a:cubicBezTo>
                <a:cubicBezTo>
                  <a:pt x="1239934" y="816739"/>
                  <a:pt x="1259723" y="828804"/>
                  <a:pt x="1279741" y="840447"/>
                </a:cubicBezTo>
                <a:cubicBezTo>
                  <a:pt x="1300203" y="854452"/>
                  <a:pt x="1320836" y="867920"/>
                  <a:pt x="1341624" y="880869"/>
                </a:cubicBezTo>
                <a:cubicBezTo>
                  <a:pt x="1360702" y="894663"/>
                  <a:pt x="1379914" y="907958"/>
                  <a:pt x="1399221" y="920773"/>
                </a:cubicBezTo>
                <a:cubicBezTo>
                  <a:pt x="1418837" y="935777"/>
                  <a:pt x="1438549" y="950206"/>
                  <a:pt x="1458279" y="964077"/>
                </a:cubicBezTo>
                <a:cubicBezTo>
                  <a:pt x="1477761" y="979658"/>
                  <a:pt x="1497280" y="994662"/>
                  <a:pt x="1516819" y="1009071"/>
                </a:cubicBezTo>
                <a:cubicBezTo>
                  <a:pt x="1536473" y="1025440"/>
                  <a:pt x="1556127" y="1041156"/>
                  <a:pt x="1575819" y="1056237"/>
                </a:cubicBezTo>
                <a:cubicBezTo>
                  <a:pt x="1595108" y="1072894"/>
                  <a:pt x="1614378" y="1088859"/>
                  <a:pt x="1633686" y="1104171"/>
                </a:cubicBezTo>
                <a:cubicBezTo>
                  <a:pt x="1652745" y="1121174"/>
                  <a:pt x="1671784" y="1137466"/>
                  <a:pt x="1690823" y="1153066"/>
                </a:cubicBezTo>
                <a:cubicBezTo>
                  <a:pt x="1709708" y="1170376"/>
                  <a:pt x="1728556" y="1186976"/>
                  <a:pt x="1747403" y="1202845"/>
                </a:cubicBezTo>
                <a:cubicBezTo>
                  <a:pt x="1915566" y="1360691"/>
                  <a:pt x="2084786" y="1462266"/>
                  <a:pt x="2261711" y="1511987"/>
                </a:cubicBezTo>
                <a:cubicBezTo>
                  <a:pt x="2355427" y="1538327"/>
                  <a:pt x="2452660" y="1547567"/>
                  <a:pt x="2551679" y="1539614"/>
                </a:cubicBezTo>
                <a:cubicBezTo>
                  <a:pt x="2575675" y="1537692"/>
                  <a:pt x="2599786" y="1534753"/>
                  <a:pt x="2623974" y="1530815"/>
                </a:cubicBezTo>
                <a:cubicBezTo>
                  <a:pt x="2733656" y="1512909"/>
                  <a:pt x="2848601" y="1473562"/>
                  <a:pt x="2965623" y="1413871"/>
                </a:cubicBezTo>
                <a:cubicBezTo>
                  <a:pt x="3192787" y="1298002"/>
                  <a:pt x="3399566" y="1120521"/>
                  <a:pt x="3554339" y="978851"/>
                </a:cubicBezTo>
                <a:cubicBezTo>
                  <a:pt x="3682465" y="861561"/>
                  <a:pt x="3805825" y="736663"/>
                  <a:pt x="3925863" y="610574"/>
                </a:cubicBezTo>
                <a:cubicBezTo>
                  <a:pt x="3972279" y="602966"/>
                  <a:pt x="4018695" y="596511"/>
                  <a:pt x="4065093" y="591493"/>
                </a:cubicBezTo>
                <a:cubicBezTo>
                  <a:pt x="4387472" y="556663"/>
                  <a:pt x="4643646" y="601083"/>
                  <a:pt x="4848351" y="727288"/>
                </a:cubicBezTo>
                <a:cubicBezTo>
                  <a:pt x="4981433" y="809342"/>
                  <a:pt x="5088963" y="923654"/>
                  <a:pt x="5192939" y="1034182"/>
                </a:cubicBezTo>
                <a:cubicBezTo>
                  <a:pt x="5243275" y="1087687"/>
                  <a:pt x="5295321" y="1143018"/>
                  <a:pt x="5349729" y="1194161"/>
                </a:cubicBezTo>
                <a:cubicBezTo>
                  <a:pt x="5448576" y="1287051"/>
                  <a:pt x="5559718" y="1353410"/>
                  <a:pt x="5680100" y="1391354"/>
                </a:cubicBezTo>
                <a:cubicBezTo>
                  <a:pt x="5788226" y="1425436"/>
                  <a:pt x="5904460" y="1438039"/>
                  <a:pt x="6035467" y="1429855"/>
                </a:cubicBezTo>
                <a:cubicBezTo>
                  <a:pt x="6043190" y="1429375"/>
                  <a:pt x="6050932" y="1428837"/>
                  <a:pt x="6058675" y="1428203"/>
                </a:cubicBezTo>
                <a:cubicBezTo>
                  <a:pt x="6293523" y="1409375"/>
                  <a:pt x="6535135" y="1327800"/>
                  <a:pt x="6769043" y="1248819"/>
                </a:cubicBezTo>
                <a:lnTo>
                  <a:pt x="6798686" y="1238810"/>
                </a:lnTo>
                <a:lnTo>
                  <a:pt x="6796842" y="1233354"/>
                </a:lnTo>
                <a:lnTo>
                  <a:pt x="6767179" y="1243363"/>
                </a:lnTo>
                <a:cubicBezTo>
                  <a:pt x="6276463" y="1409048"/>
                  <a:pt x="5769033" y="1580382"/>
                  <a:pt x="5353668" y="1189973"/>
                </a:cubicBezTo>
                <a:cubicBezTo>
                  <a:pt x="5299394" y="1138945"/>
                  <a:pt x="5247406" y="1083691"/>
                  <a:pt x="5197128" y="1030243"/>
                </a:cubicBezTo>
                <a:cubicBezTo>
                  <a:pt x="5092902" y="919428"/>
                  <a:pt x="4985102" y="804847"/>
                  <a:pt x="4851367" y="722388"/>
                </a:cubicBezTo>
                <a:cubicBezTo>
                  <a:pt x="4645548" y="595492"/>
                  <a:pt x="4388125" y="550769"/>
                  <a:pt x="4064478" y="585771"/>
                </a:cubicBezTo>
                <a:cubicBezTo>
                  <a:pt x="4020462" y="590526"/>
                  <a:pt x="3976410" y="596588"/>
                  <a:pt x="3932395" y="603696"/>
                </a:cubicBezTo>
                <a:cubicBezTo>
                  <a:pt x="3937063" y="598797"/>
                  <a:pt x="3941731" y="593882"/>
                  <a:pt x="3946381" y="588974"/>
                </a:cubicBezTo>
                <a:cubicBezTo>
                  <a:pt x="3964306" y="587341"/>
                  <a:pt x="3982135" y="585785"/>
                  <a:pt x="3999848" y="584244"/>
                </a:cubicBezTo>
                <a:cubicBezTo>
                  <a:pt x="4054334" y="579502"/>
                  <a:pt x="4110702" y="574597"/>
                  <a:pt x="4165745" y="567660"/>
                </a:cubicBezTo>
                <a:cubicBezTo>
                  <a:pt x="4458346" y="530748"/>
                  <a:pt x="4711214" y="577627"/>
                  <a:pt x="4917341" y="706942"/>
                </a:cubicBezTo>
                <a:cubicBezTo>
                  <a:pt x="5045160" y="787133"/>
                  <a:pt x="5148540" y="898179"/>
                  <a:pt x="5248520" y="1005556"/>
                </a:cubicBezTo>
                <a:cubicBezTo>
                  <a:pt x="5296857" y="1057486"/>
                  <a:pt x="5346867" y="1111184"/>
                  <a:pt x="5399104" y="1160885"/>
                </a:cubicBezTo>
                <a:cubicBezTo>
                  <a:pt x="5493897" y="1250913"/>
                  <a:pt x="5600447" y="1315754"/>
                  <a:pt x="5715816" y="1353602"/>
                </a:cubicBezTo>
                <a:cubicBezTo>
                  <a:pt x="5819446" y="1387588"/>
                  <a:pt x="5930838" y="1401152"/>
                  <a:pt x="6056331" y="1395081"/>
                </a:cubicBezTo>
                <a:cubicBezTo>
                  <a:pt x="6069818" y="1394428"/>
                  <a:pt x="6083305" y="1393544"/>
                  <a:pt x="6096830" y="1392468"/>
                </a:cubicBezTo>
                <a:cubicBezTo>
                  <a:pt x="6316079" y="1374889"/>
                  <a:pt x="6541110" y="1302229"/>
                  <a:pt x="6759148" y="1231836"/>
                </a:cubicBezTo>
                <a:lnTo>
                  <a:pt x="6788908" y="1222230"/>
                </a:lnTo>
                <a:lnTo>
                  <a:pt x="6787159" y="1216831"/>
                </a:lnTo>
                <a:lnTo>
                  <a:pt x="6757400" y="1226437"/>
                </a:lnTo>
                <a:cubicBezTo>
                  <a:pt x="6287376" y="1378194"/>
                  <a:pt x="5801348" y="1535099"/>
                  <a:pt x="5403024" y="1156774"/>
                </a:cubicBezTo>
                <a:cubicBezTo>
                  <a:pt x="5350901" y="1107188"/>
                  <a:pt x="5300969" y="1053567"/>
                  <a:pt x="5252669" y="1001694"/>
                </a:cubicBezTo>
                <a:cubicBezTo>
                  <a:pt x="5152440" y="894049"/>
                  <a:pt x="5048810" y="782734"/>
                  <a:pt x="4920358" y="702139"/>
                </a:cubicBezTo>
                <a:cubicBezTo>
                  <a:pt x="4812213" y="634301"/>
                  <a:pt x="4689121" y="588561"/>
                  <a:pt x="4554463" y="566204"/>
                </a:cubicBezTo>
                <a:cubicBezTo>
                  <a:pt x="4433447" y="546108"/>
                  <a:pt x="4302420" y="544699"/>
                  <a:pt x="4165034" y="562029"/>
                </a:cubicBezTo>
                <a:cubicBezTo>
                  <a:pt x="4110106" y="568953"/>
                  <a:pt x="4053796" y="573854"/>
                  <a:pt x="3999349" y="578592"/>
                </a:cubicBezTo>
                <a:cubicBezTo>
                  <a:pt x="3983748" y="579948"/>
                  <a:pt x="3968052" y="581314"/>
                  <a:pt x="3952279" y="582736"/>
                </a:cubicBezTo>
                <a:cubicBezTo>
                  <a:pt x="3961866" y="572611"/>
                  <a:pt x="3971453" y="562482"/>
                  <a:pt x="3981002" y="552350"/>
                </a:cubicBezTo>
                <a:cubicBezTo>
                  <a:pt x="4003921" y="552248"/>
                  <a:pt x="4026649" y="552461"/>
                  <a:pt x="4049128" y="552682"/>
                </a:cubicBezTo>
                <a:cubicBezTo>
                  <a:pt x="4124035" y="553414"/>
                  <a:pt x="4194812" y="554110"/>
                  <a:pt x="4266397" y="543818"/>
                </a:cubicBezTo>
                <a:cubicBezTo>
                  <a:pt x="4531563" y="505697"/>
                  <a:pt x="4780532" y="555051"/>
                  <a:pt x="4986332" y="686577"/>
                </a:cubicBezTo>
                <a:cubicBezTo>
                  <a:pt x="5108867" y="764924"/>
                  <a:pt x="5208117" y="872704"/>
                  <a:pt x="5304120" y="976949"/>
                </a:cubicBezTo>
                <a:cubicBezTo>
                  <a:pt x="5350478" y="1027285"/>
                  <a:pt x="5398413" y="1079349"/>
                  <a:pt x="5448479" y="1127591"/>
                </a:cubicBezTo>
                <a:cubicBezTo>
                  <a:pt x="5540506" y="1215986"/>
                  <a:pt x="5639639" y="1277560"/>
                  <a:pt x="5751531" y="1315812"/>
                </a:cubicBezTo>
                <a:cubicBezTo>
                  <a:pt x="5850666" y="1349702"/>
                  <a:pt x="5957196" y="1364246"/>
                  <a:pt x="6077215" y="1360269"/>
                </a:cubicBezTo>
                <a:cubicBezTo>
                  <a:pt x="6096696" y="1359616"/>
                  <a:pt x="6116176" y="1358501"/>
                  <a:pt x="6135735" y="1356926"/>
                </a:cubicBezTo>
                <a:cubicBezTo>
                  <a:pt x="6339114" y="1340615"/>
                  <a:pt x="6547354" y="1276735"/>
                  <a:pt x="6749273" y="1214795"/>
                </a:cubicBezTo>
                <a:lnTo>
                  <a:pt x="6779109" y="1205650"/>
                </a:lnTo>
                <a:lnTo>
                  <a:pt x="6777476" y="1200289"/>
                </a:lnTo>
                <a:lnTo>
                  <a:pt x="6747620" y="1209454"/>
                </a:lnTo>
                <a:cubicBezTo>
                  <a:pt x="6298288" y="1347301"/>
                  <a:pt x="5833663" y="1489835"/>
                  <a:pt x="5452360" y="1123576"/>
                </a:cubicBezTo>
                <a:cubicBezTo>
                  <a:pt x="5402408" y="1075449"/>
                  <a:pt x="5354532" y="1023442"/>
                  <a:pt x="5308231" y="973164"/>
                </a:cubicBezTo>
                <a:cubicBezTo>
                  <a:pt x="5211997" y="868669"/>
                  <a:pt x="5112498" y="760620"/>
                  <a:pt x="4989329" y="681870"/>
                </a:cubicBezTo>
                <a:cubicBezTo>
                  <a:pt x="4883758" y="614397"/>
                  <a:pt x="4765719" y="568148"/>
                  <a:pt x="4638459" y="544390"/>
                </a:cubicBezTo>
                <a:cubicBezTo>
                  <a:pt x="4518556" y="522004"/>
                  <a:pt x="4393120" y="519952"/>
                  <a:pt x="4265590" y="538288"/>
                </a:cubicBezTo>
                <a:cubicBezTo>
                  <a:pt x="4194447" y="548509"/>
                  <a:pt x="4123881" y="547829"/>
                  <a:pt x="4049166" y="547097"/>
                </a:cubicBezTo>
                <a:cubicBezTo>
                  <a:pt x="4028417" y="546894"/>
                  <a:pt x="4007437" y="546694"/>
                  <a:pt x="3986265" y="546742"/>
                </a:cubicBezTo>
                <a:cubicBezTo>
                  <a:pt x="4000060" y="532096"/>
                  <a:pt x="4013815" y="517449"/>
                  <a:pt x="4027533" y="502809"/>
                </a:cubicBezTo>
                <a:cubicBezTo>
                  <a:pt x="4091644" y="503549"/>
                  <a:pt x="4154160" y="507735"/>
                  <a:pt x="4215177" y="511833"/>
                </a:cubicBezTo>
                <a:cubicBezTo>
                  <a:pt x="4264822" y="515169"/>
                  <a:pt x="4316156" y="518617"/>
                  <a:pt x="4366511" y="520010"/>
                </a:cubicBezTo>
                <a:lnTo>
                  <a:pt x="4379287" y="520360"/>
                </a:lnTo>
                <a:cubicBezTo>
                  <a:pt x="4611408" y="526725"/>
                  <a:pt x="4851424" y="533303"/>
                  <a:pt x="5055303" y="666212"/>
                </a:cubicBezTo>
                <a:cubicBezTo>
                  <a:pt x="5172594" y="742715"/>
                  <a:pt x="5267713" y="847248"/>
                  <a:pt x="5359700" y="948342"/>
                </a:cubicBezTo>
                <a:cubicBezTo>
                  <a:pt x="5404080" y="997102"/>
                  <a:pt x="5449958" y="1047515"/>
                  <a:pt x="5497854" y="1094316"/>
                </a:cubicBezTo>
                <a:cubicBezTo>
                  <a:pt x="5585769" y="1179790"/>
                  <a:pt x="5680446" y="1239886"/>
                  <a:pt x="5787266" y="1278041"/>
                </a:cubicBezTo>
                <a:cubicBezTo>
                  <a:pt x="5881904" y="1311816"/>
                  <a:pt x="5983574" y="1327320"/>
                  <a:pt x="6098098" y="1325437"/>
                </a:cubicBezTo>
                <a:cubicBezTo>
                  <a:pt x="6123861" y="1325015"/>
                  <a:pt x="6149682" y="1323708"/>
                  <a:pt x="6175600" y="1321633"/>
                </a:cubicBezTo>
                <a:cubicBezTo>
                  <a:pt x="6362784" y="1306609"/>
                  <a:pt x="6553886" y="1251355"/>
                  <a:pt x="6739398" y="1197696"/>
                </a:cubicBezTo>
                <a:lnTo>
                  <a:pt x="6769311" y="1189050"/>
                </a:lnTo>
                <a:lnTo>
                  <a:pt x="6767793" y="1183767"/>
                </a:lnTo>
                <a:lnTo>
                  <a:pt x="6737880" y="1192413"/>
                </a:lnTo>
                <a:cubicBezTo>
                  <a:pt x="6309220" y="1316388"/>
                  <a:pt x="5865958" y="1444571"/>
                  <a:pt x="5501697" y="1090377"/>
                </a:cubicBezTo>
                <a:cubicBezTo>
                  <a:pt x="5453916" y="1043692"/>
                  <a:pt x="5408095" y="993337"/>
                  <a:pt x="5363773" y="944634"/>
                </a:cubicBezTo>
                <a:cubicBezTo>
                  <a:pt x="5271555" y="843290"/>
                  <a:pt x="5176186" y="738507"/>
                  <a:pt x="5058320" y="661601"/>
                </a:cubicBezTo>
                <a:cubicBezTo>
                  <a:pt x="4853135" y="527850"/>
                  <a:pt x="4612330" y="521249"/>
                  <a:pt x="4379441" y="514865"/>
                </a:cubicBezTo>
                <a:lnTo>
                  <a:pt x="4366665" y="514513"/>
                </a:lnTo>
                <a:cubicBezTo>
                  <a:pt x="4316406" y="513126"/>
                  <a:pt x="4265129" y="509682"/>
                  <a:pt x="4215542" y="506348"/>
                </a:cubicBezTo>
                <a:cubicBezTo>
                  <a:pt x="4156043" y="502350"/>
                  <a:pt x="4095102" y="498273"/>
                  <a:pt x="4032624" y="497380"/>
                </a:cubicBezTo>
                <a:cubicBezTo>
                  <a:pt x="4047495" y="481494"/>
                  <a:pt x="4062307" y="465621"/>
                  <a:pt x="4077081" y="449769"/>
                </a:cubicBezTo>
                <a:cubicBezTo>
                  <a:pt x="4152738" y="453236"/>
                  <a:pt x="4225130" y="464099"/>
                  <a:pt x="4295311" y="474646"/>
                </a:cubicBezTo>
                <a:cubicBezTo>
                  <a:pt x="4354158" y="483492"/>
                  <a:pt x="4409738" y="491841"/>
                  <a:pt x="4466991" y="496170"/>
                </a:cubicBezTo>
                <a:cubicBezTo>
                  <a:pt x="4492447" y="498095"/>
                  <a:pt x="4518422" y="499841"/>
                  <a:pt x="4543532" y="501526"/>
                </a:cubicBezTo>
                <a:cubicBezTo>
                  <a:pt x="4742588" y="514903"/>
                  <a:pt x="4948427" y="528734"/>
                  <a:pt x="5124313" y="645847"/>
                </a:cubicBezTo>
                <a:cubicBezTo>
                  <a:pt x="5236320" y="720506"/>
                  <a:pt x="5327309" y="821792"/>
                  <a:pt x="5415300" y="919735"/>
                </a:cubicBezTo>
                <a:cubicBezTo>
                  <a:pt x="5457682" y="966901"/>
                  <a:pt x="5501504" y="1015680"/>
                  <a:pt x="5547230" y="1061021"/>
                </a:cubicBezTo>
                <a:cubicBezTo>
                  <a:pt x="5631052" y="1143595"/>
                  <a:pt x="5721252" y="1202211"/>
                  <a:pt x="5823000" y="1240232"/>
                </a:cubicBezTo>
                <a:cubicBezTo>
                  <a:pt x="5913143" y="1273910"/>
                  <a:pt x="6009972" y="1290375"/>
                  <a:pt x="6119001" y="1290567"/>
                </a:cubicBezTo>
                <a:cubicBezTo>
                  <a:pt x="6151431" y="1290625"/>
                  <a:pt x="6183996" y="1289242"/>
                  <a:pt x="6216695" y="1286610"/>
                </a:cubicBezTo>
                <a:cubicBezTo>
                  <a:pt x="6387241" y="1272931"/>
                  <a:pt x="6560821" y="1226091"/>
                  <a:pt x="6729561" y="1180539"/>
                </a:cubicBezTo>
                <a:cubicBezTo>
                  <a:pt x="6739552" y="1177850"/>
                  <a:pt x="6749561" y="1175141"/>
                  <a:pt x="6759532" y="1172470"/>
                </a:cubicBezTo>
                <a:lnTo>
                  <a:pt x="6758111" y="1167245"/>
                </a:lnTo>
                <a:cubicBezTo>
                  <a:pt x="6748139" y="1169915"/>
                  <a:pt x="6738149" y="1172624"/>
                  <a:pt x="6728140" y="1175314"/>
                </a:cubicBezTo>
                <a:cubicBezTo>
                  <a:pt x="6320171" y="1285438"/>
                  <a:pt x="5898293" y="1399289"/>
                  <a:pt x="5551034" y="1057159"/>
                </a:cubicBezTo>
                <a:cubicBezTo>
                  <a:pt x="5505424" y="1011953"/>
                  <a:pt x="5461659" y="963231"/>
                  <a:pt x="5419316" y="916104"/>
                </a:cubicBezTo>
                <a:cubicBezTo>
                  <a:pt x="5331112" y="817911"/>
                  <a:pt x="5239893" y="716375"/>
                  <a:pt x="5127310" y="641352"/>
                </a:cubicBezTo>
                <a:cubicBezTo>
                  <a:pt x="4950233" y="523428"/>
                  <a:pt x="4743664" y="509545"/>
                  <a:pt x="4543897" y="496125"/>
                </a:cubicBezTo>
                <a:cubicBezTo>
                  <a:pt x="4518805" y="494437"/>
                  <a:pt x="4492831" y="492692"/>
                  <a:pt x="4467394" y="490769"/>
                </a:cubicBezTo>
                <a:cubicBezTo>
                  <a:pt x="4410334" y="486458"/>
                  <a:pt x="4354868" y="478120"/>
                  <a:pt x="4296137" y="469292"/>
                </a:cubicBezTo>
                <a:cubicBezTo>
                  <a:pt x="4227223" y="458935"/>
                  <a:pt x="4156177" y="448285"/>
                  <a:pt x="4081922" y="444585"/>
                </a:cubicBezTo>
                <a:cubicBezTo>
                  <a:pt x="4098137" y="427189"/>
                  <a:pt x="4114295" y="409823"/>
                  <a:pt x="4130414" y="392503"/>
                </a:cubicBezTo>
                <a:cubicBezTo>
                  <a:pt x="4140231" y="392989"/>
                  <a:pt x="4150030" y="393644"/>
                  <a:pt x="4159808" y="394520"/>
                </a:cubicBezTo>
                <a:cubicBezTo>
                  <a:pt x="4239654" y="401688"/>
                  <a:pt x="4314446" y="419348"/>
                  <a:pt x="4386799" y="436422"/>
                </a:cubicBezTo>
                <a:cubicBezTo>
                  <a:pt x="4448547" y="450996"/>
                  <a:pt x="4506875" y="464764"/>
                  <a:pt x="4567470" y="472322"/>
                </a:cubicBezTo>
                <a:cubicBezTo>
                  <a:pt x="4606394" y="477175"/>
                  <a:pt x="4646239" y="481146"/>
                  <a:pt x="4684779" y="484984"/>
                </a:cubicBezTo>
                <a:cubicBezTo>
                  <a:pt x="4858841" y="502319"/>
                  <a:pt x="5038839" y="520246"/>
                  <a:pt x="5193304" y="625483"/>
                </a:cubicBezTo>
                <a:cubicBezTo>
                  <a:pt x="5299432" y="697893"/>
                  <a:pt x="5385810" y="795356"/>
                  <a:pt x="5469324" y="889630"/>
                </a:cubicBezTo>
                <a:cubicBezTo>
                  <a:pt x="5510208" y="935739"/>
                  <a:pt x="5552455" y="983423"/>
                  <a:pt x="5596604" y="1027726"/>
                </a:cubicBezTo>
                <a:cubicBezTo>
                  <a:pt x="5676085" y="1107476"/>
                  <a:pt x="5761636" y="1164670"/>
                  <a:pt x="5858158" y="1202595"/>
                </a:cubicBezTo>
                <a:cubicBezTo>
                  <a:pt x="5943671" y="1236197"/>
                  <a:pt x="6035544" y="1253642"/>
                  <a:pt x="6139020" y="1255947"/>
                </a:cubicBezTo>
                <a:cubicBezTo>
                  <a:pt x="6178654" y="1256812"/>
                  <a:pt x="6218519" y="1255409"/>
                  <a:pt x="6258558" y="1252201"/>
                </a:cubicBezTo>
                <a:cubicBezTo>
                  <a:pt x="6411755" y="1239905"/>
                  <a:pt x="6567180" y="1201250"/>
                  <a:pt x="6718476" y="1163633"/>
                </a:cubicBezTo>
                <a:cubicBezTo>
                  <a:pt x="6728927" y="1161039"/>
                  <a:pt x="6739341" y="1158445"/>
                  <a:pt x="6749734" y="1155871"/>
                </a:cubicBezTo>
                <a:lnTo>
                  <a:pt x="6748447" y="1150703"/>
                </a:lnTo>
                <a:cubicBezTo>
                  <a:pt x="6738053" y="1153278"/>
                  <a:pt x="6727640" y="1155871"/>
                  <a:pt x="6717189" y="1158465"/>
                </a:cubicBezTo>
                <a:cubicBezTo>
                  <a:pt x="6329988" y="1254756"/>
                  <a:pt x="5929608" y="1354313"/>
                  <a:pt x="5600370" y="1023961"/>
                </a:cubicBezTo>
                <a:cubicBezTo>
                  <a:pt x="5556356" y="979773"/>
                  <a:pt x="5514146" y="932146"/>
                  <a:pt x="5473320" y="886095"/>
                </a:cubicBezTo>
                <a:cubicBezTo>
                  <a:pt x="5389575" y="791590"/>
                  <a:pt x="5302986" y="693858"/>
                  <a:pt x="5196301" y="621083"/>
                </a:cubicBezTo>
                <a:cubicBezTo>
                  <a:pt x="5040722" y="515080"/>
                  <a:pt x="4860031" y="497086"/>
                  <a:pt x="4685317" y="479684"/>
                </a:cubicBezTo>
                <a:cubicBezTo>
                  <a:pt x="4646797" y="475847"/>
                  <a:pt x="4606989" y="471882"/>
                  <a:pt x="4568123" y="467035"/>
                </a:cubicBezTo>
                <a:cubicBezTo>
                  <a:pt x="4507835" y="459515"/>
                  <a:pt x="4449623" y="445778"/>
                  <a:pt x="4388029" y="431237"/>
                </a:cubicBezTo>
                <a:cubicBezTo>
                  <a:pt x="4315503" y="414119"/>
                  <a:pt x="4240499" y="396419"/>
                  <a:pt x="4160289" y="389214"/>
                </a:cubicBezTo>
                <a:cubicBezTo>
                  <a:pt x="4151931" y="388463"/>
                  <a:pt x="4143555" y="387869"/>
                  <a:pt x="4135159" y="387404"/>
                </a:cubicBezTo>
                <a:cubicBezTo>
                  <a:pt x="4137080" y="385331"/>
                  <a:pt x="4139021" y="383253"/>
                  <a:pt x="4140942" y="381181"/>
                </a:cubicBezTo>
                <a:cubicBezTo>
                  <a:pt x="4155851" y="365155"/>
                  <a:pt x="4170797" y="349093"/>
                  <a:pt x="4185783" y="333009"/>
                </a:cubicBezTo>
                <a:cubicBezTo>
                  <a:pt x="4211124" y="333979"/>
                  <a:pt x="4236369" y="336248"/>
                  <a:pt x="4261517" y="339991"/>
                </a:cubicBezTo>
                <a:cubicBezTo>
                  <a:pt x="4392236" y="359451"/>
                  <a:pt x="4521245" y="393881"/>
                  <a:pt x="4667488" y="448341"/>
                </a:cubicBezTo>
                <a:lnTo>
                  <a:pt x="4667930" y="448512"/>
                </a:lnTo>
                <a:lnTo>
                  <a:pt x="4668429" y="448506"/>
                </a:lnTo>
                <a:cubicBezTo>
                  <a:pt x="4913537" y="445997"/>
                  <a:pt x="5107791" y="497230"/>
                  <a:pt x="5262295" y="605118"/>
                </a:cubicBezTo>
                <a:cubicBezTo>
                  <a:pt x="5363043" y="675588"/>
                  <a:pt x="5445194" y="769708"/>
                  <a:pt x="5524636" y="860716"/>
                </a:cubicBezTo>
                <a:cubicBezTo>
                  <a:pt x="5563599" y="905345"/>
                  <a:pt x="5603906" y="951512"/>
                  <a:pt x="5645980" y="994432"/>
                </a:cubicBezTo>
                <a:cubicBezTo>
                  <a:pt x="5721291" y="1071261"/>
                  <a:pt x="5802347" y="1126995"/>
                  <a:pt x="5893778" y="1164786"/>
                </a:cubicBezTo>
                <a:cubicBezTo>
                  <a:pt x="5974776" y="1198272"/>
                  <a:pt x="6061768" y="1216677"/>
                  <a:pt x="6159750" y="1221039"/>
                </a:cubicBezTo>
                <a:cubicBezTo>
                  <a:pt x="6207280" y="1223152"/>
                  <a:pt x="6255196" y="1221807"/>
                  <a:pt x="6303322" y="1217965"/>
                </a:cubicBezTo>
                <a:cubicBezTo>
                  <a:pt x="6438498" y="1207110"/>
                  <a:pt x="6575135" y="1176351"/>
                  <a:pt x="6708409" y="1146361"/>
                </a:cubicBezTo>
                <a:cubicBezTo>
                  <a:pt x="6718937" y="1143998"/>
                  <a:pt x="6729446" y="1141635"/>
                  <a:pt x="6739917" y="1139272"/>
                </a:cubicBezTo>
                <a:lnTo>
                  <a:pt x="6738784" y="1134162"/>
                </a:lnTo>
                <a:cubicBezTo>
                  <a:pt x="6728294" y="1136525"/>
                  <a:pt x="6717784" y="1138888"/>
                  <a:pt x="6707256" y="1141251"/>
                </a:cubicBezTo>
                <a:cubicBezTo>
                  <a:pt x="6340747" y="1223748"/>
                  <a:pt x="5961731" y="1309049"/>
                  <a:pt x="5649707" y="990762"/>
                </a:cubicBezTo>
                <a:cubicBezTo>
                  <a:pt x="5607748" y="947939"/>
                  <a:pt x="5567498" y="901849"/>
                  <a:pt x="5528594" y="857258"/>
                </a:cubicBezTo>
                <a:cubicBezTo>
                  <a:pt x="5448940" y="766019"/>
                  <a:pt x="5366578" y="671668"/>
                  <a:pt x="5265292" y="600833"/>
                </a:cubicBezTo>
                <a:cubicBezTo>
                  <a:pt x="5181316" y="542179"/>
                  <a:pt x="5084064" y="499503"/>
                  <a:pt x="4976265" y="473987"/>
                </a:cubicBezTo>
                <a:cubicBezTo>
                  <a:pt x="4884085" y="452172"/>
                  <a:pt x="4783529" y="442118"/>
                  <a:pt x="4668852" y="443263"/>
                </a:cubicBezTo>
                <a:cubicBezTo>
                  <a:pt x="4522456" y="388768"/>
                  <a:pt x="4393235" y="354300"/>
                  <a:pt x="4262285" y="334809"/>
                </a:cubicBezTo>
                <a:cubicBezTo>
                  <a:pt x="4238424" y="331259"/>
                  <a:pt x="4214505" y="329023"/>
                  <a:pt x="4190490" y="327954"/>
                </a:cubicBezTo>
                <a:cubicBezTo>
                  <a:pt x="4207685" y="309491"/>
                  <a:pt x="4224937" y="291002"/>
                  <a:pt x="4242248" y="272499"/>
                </a:cubicBezTo>
                <a:cubicBezTo>
                  <a:pt x="4282862" y="273117"/>
                  <a:pt x="4323245" y="277217"/>
                  <a:pt x="4363226" y="285451"/>
                </a:cubicBezTo>
                <a:cubicBezTo>
                  <a:pt x="4492389" y="312041"/>
                  <a:pt x="4617191" y="354903"/>
                  <a:pt x="4767910" y="424434"/>
                </a:cubicBezTo>
                <a:lnTo>
                  <a:pt x="4768409" y="424662"/>
                </a:lnTo>
                <a:lnTo>
                  <a:pt x="4768966" y="424668"/>
                </a:lnTo>
                <a:cubicBezTo>
                  <a:pt x="5001203" y="427561"/>
                  <a:pt x="5185139" y="479928"/>
                  <a:pt x="5331266" y="584759"/>
                </a:cubicBezTo>
                <a:cubicBezTo>
                  <a:pt x="5426654" y="653302"/>
                  <a:pt x="5504579" y="744040"/>
                  <a:pt x="5579948" y="831801"/>
                </a:cubicBezTo>
                <a:cubicBezTo>
                  <a:pt x="5617008" y="874952"/>
                  <a:pt x="5655336" y="919581"/>
                  <a:pt x="5695336" y="961137"/>
                </a:cubicBezTo>
                <a:cubicBezTo>
                  <a:pt x="5766536" y="1035065"/>
                  <a:pt x="5843077" y="1089301"/>
                  <a:pt x="5929397" y="1126957"/>
                </a:cubicBezTo>
                <a:cubicBezTo>
                  <a:pt x="6005880" y="1160328"/>
                  <a:pt x="6088012" y="1179675"/>
                  <a:pt x="6180480" y="1186092"/>
                </a:cubicBezTo>
                <a:cubicBezTo>
                  <a:pt x="6236983" y="1190011"/>
                  <a:pt x="6294062" y="1188801"/>
                  <a:pt x="6351352" y="1184209"/>
                </a:cubicBezTo>
                <a:cubicBezTo>
                  <a:pt x="6467374" y="1174910"/>
                  <a:pt x="6584183" y="1151683"/>
                  <a:pt x="6698361" y="1128993"/>
                </a:cubicBezTo>
                <a:cubicBezTo>
                  <a:pt x="6708985" y="1126880"/>
                  <a:pt x="6719552" y="1124786"/>
                  <a:pt x="6730118" y="1122692"/>
                </a:cubicBezTo>
                <a:lnTo>
                  <a:pt x="6729119" y="1117639"/>
                </a:lnTo>
                <a:cubicBezTo>
                  <a:pt x="6718553" y="1119733"/>
                  <a:pt x="6707967" y="1121827"/>
                  <a:pt x="6697362" y="1123941"/>
                </a:cubicBezTo>
                <a:cubicBezTo>
                  <a:pt x="6351506" y="1192682"/>
                  <a:pt x="5993892" y="1263766"/>
                  <a:pt x="5699063" y="957564"/>
                </a:cubicBezTo>
                <a:cubicBezTo>
                  <a:pt x="5659159" y="916123"/>
                  <a:pt x="5620869" y="871532"/>
                  <a:pt x="5583867" y="828439"/>
                </a:cubicBezTo>
                <a:cubicBezTo>
                  <a:pt x="5508306" y="740448"/>
                  <a:pt x="5430170" y="649479"/>
                  <a:pt x="5334282" y="580568"/>
                </a:cubicBezTo>
                <a:cubicBezTo>
                  <a:pt x="5254744" y="523518"/>
                  <a:pt x="5162660" y="481255"/>
                  <a:pt x="5060568" y="454954"/>
                </a:cubicBezTo>
                <a:cubicBezTo>
                  <a:pt x="4973421" y="432499"/>
                  <a:pt x="4878245" y="420908"/>
                  <a:pt x="4769582" y="419523"/>
                </a:cubicBezTo>
                <a:cubicBezTo>
                  <a:pt x="4618708" y="349958"/>
                  <a:pt x="4493676" y="307046"/>
                  <a:pt x="4364263" y="280402"/>
                </a:cubicBezTo>
                <a:cubicBezTo>
                  <a:pt x="4325474" y="272414"/>
                  <a:pt x="4286339" y="268287"/>
                  <a:pt x="4246993" y="267429"/>
                </a:cubicBezTo>
                <a:cubicBezTo>
                  <a:pt x="4264322" y="248897"/>
                  <a:pt x="4281728" y="230357"/>
                  <a:pt x="4299192" y="211821"/>
                </a:cubicBezTo>
                <a:cubicBezTo>
                  <a:pt x="4355042" y="210939"/>
                  <a:pt x="4410488" y="216686"/>
                  <a:pt x="4464973" y="230904"/>
                </a:cubicBezTo>
                <a:cubicBezTo>
                  <a:pt x="4626374" y="273033"/>
                  <a:pt x="4759457" y="340287"/>
                  <a:pt x="4868370" y="400513"/>
                </a:cubicBezTo>
                <a:lnTo>
                  <a:pt x="4868908" y="400807"/>
                </a:lnTo>
                <a:lnTo>
                  <a:pt x="4869503" y="400830"/>
                </a:lnTo>
                <a:cubicBezTo>
                  <a:pt x="5088848" y="409122"/>
                  <a:pt x="5262468" y="462622"/>
                  <a:pt x="5400257" y="564390"/>
                </a:cubicBezTo>
                <a:cubicBezTo>
                  <a:pt x="5490265" y="630996"/>
                  <a:pt x="5563982" y="718373"/>
                  <a:pt x="5635259" y="802887"/>
                </a:cubicBezTo>
                <a:cubicBezTo>
                  <a:pt x="5670437" y="844558"/>
                  <a:pt x="5706786" y="887651"/>
                  <a:pt x="5744711" y="927843"/>
                </a:cubicBezTo>
                <a:cubicBezTo>
                  <a:pt x="5811761" y="998851"/>
                  <a:pt x="5883825" y="1051588"/>
                  <a:pt x="5965035" y="1089090"/>
                </a:cubicBezTo>
                <a:cubicBezTo>
                  <a:pt x="6037003" y="1122346"/>
                  <a:pt x="6114275" y="1142615"/>
                  <a:pt x="6201248" y="1151087"/>
                </a:cubicBezTo>
                <a:cubicBezTo>
                  <a:pt x="6268394" y="1157619"/>
                  <a:pt x="6336444" y="1156524"/>
                  <a:pt x="6404608" y="1151068"/>
                </a:cubicBezTo>
                <a:cubicBezTo>
                  <a:pt x="6499650" y="1143441"/>
                  <a:pt x="6594923" y="1127303"/>
                  <a:pt x="6688352" y="1111491"/>
                </a:cubicBezTo>
                <a:cubicBezTo>
                  <a:pt x="6699014" y="1109685"/>
                  <a:pt x="6709676" y="1107879"/>
                  <a:pt x="6720301" y="1106092"/>
                </a:cubicBezTo>
                <a:lnTo>
                  <a:pt x="6719456" y="1101097"/>
                </a:lnTo>
                <a:cubicBezTo>
                  <a:pt x="6708831" y="1102884"/>
                  <a:pt x="6698169" y="1104690"/>
                  <a:pt x="6687507" y="1106496"/>
                </a:cubicBezTo>
                <a:cubicBezTo>
                  <a:pt x="6362322" y="1161558"/>
                  <a:pt x="6026053" y="1218464"/>
                  <a:pt x="5748400" y="924365"/>
                </a:cubicBezTo>
                <a:cubicBezTo>
                  <a:pt x="5710551" y="884289"/>
                  <a:pt x="5674260" y="841234"/>
                  <a:pt x="5639140" y="799621"/>
                </a:cubicBezTo>
                <a:cubicBezTo>
                  <a:pt x="5567671" y="714877"/>
                  <a:pt x="5493762" y="627269"/>
                  <a:pt x="5403273" y="560315"/>
                </a:cubicBezTo>
                <a:cubicBezTo>
                  <a:pt x="5328173" y="504859"/>
                  <a:pt x="5241239" y="463006"/>
                  <a:pt x="5144870" y="435917"/>
                </a:cubicBezTo>
                <a:cubicBezTo>
                  <a:pt x="5062757" y="412835"/>
                  <a:pt x="4972922" y="399708"/>
                  <a:pt x="4870291" y="395788"/>
                </a:cubicBezTo>
                <a:cubicBezTo>
                  <a:pt x="4761204" y="335478"/>
                  <a:pt x="4627931" y="268203"/>
                  <a:pt x="4466241" y="226001"/>
                </a:cubicBezTo>
                <a:cubicBezTo>
                  <a:pt x="4414772" y="212566"/>
                  <a:pt x="4360978" y="206044"/>
                  <a:pt x="4304264" y="206428"/>
                </a:cubicBezTo>
                <a:cubicBezTo>
                  <a:pt x="4321786" y="187854"/>
                  <a:pt x="4339365" y="169287"/>
                  <a:pt x="4357020" y="150750"/>
                </a:cubicBezTo>
                <a:cubicBezTo>
                  <a:pt x="4427491" y="147401"/>
                  <a:pt x="4497730" y="154675"/>
                  <a:pt x="4566720" y="176357"/>
                </a:cubicBezTo>
                <a:cubicBezTo>
                  <a:pt x="4725912" y="226395"/>
                  <a:pt x="4859321" y="305657"/>
                  <a:pt x="4968849" y="376592"/>
                </a:cubicBezTo>
                <a:lnTo>
                  <a:pt x="4969387" y="376943"/>
                </a:lnTo>
                <a:lnTo>
                  <a:pt x="4970021" y="376985"/>
                </a:lnTo>
                <a:cubicBezTo>
                  <a:pt x="5179357" y="390880"/>
                  <a:pt x="5337991" y="443955"/>
                  <a:pt x="5469247" y="544016"/>
                </a:cubicBezTo>
                <a:cubicBezTo>
                  <a:pt x="5553896" y="608691"/>
                  <a:pt x="5623386" y="692725"/>
                  <a:pt x="5690610" y="773973"/>
                </a:cubicBezTo>
                <a:cubicBezTo>
                  <a:pt x="5723846" y="814165"/>
                  <a:pt x="5758236" y="855720"/>
                  <a:pt x="5794086" y="894529"/>
                </a:cubicBezTo>
                <a:cubicBezTo>
                  <a:pt x="5911433" y="1021559"/>
                  <a:pt x="6051412" y="1094008"/>
                  <a:pt x="6222016" y="1116006"/>
                </a:cubicBezTo>
                <a:cubicBezTo>
                  <a:pt x="6303014" y="1126438"/>
                  <a:pt x="6385396" y="1125151"/>
                  <a:pt x="6467624" y="1118561"/>
                </a:cubicBezTo>
                <a:cubicBezTo>
                  <a:pt x="6538305" y="1112894"/>
                  <a:pt x="6608871" y="1103307"/>
                  <a:pt x="6678342" y="1093854"/>
                </a:cubicBezTo>
                <a:cubicBezTo>
                  <a:pt x="6689082" y="1092394"/>
                  <a:pt x="6699782" y="1090934"/>
                  <a:pt x="6710464" y="1089513"/>
                </a:cubicBezTo>
                <a:lnTo>
                  <a:pt x="6709812" y="1084575"/>
                </a:lnTo>
                <a:cubicBezTo>
                  <a:pt x="6699130" y="1086016"/>
                  <a:pt x="6688409" y="1087457"/>
                  <a:pt x="6677670" y="1088917"/>
                </a:cubicBezTo>
                <a:cubicBezTo>
                  <a:pt x="6373138" y="1130319"/>
                  <a:pt x="6058233" y="1173124"/>
                  <a:pt x="5797736" y="891167"/>
                </a:cubicBezTo>
                <a:cubicBezTo>
                  <a:pt x="5761982" y="852454"/>
                  <a:pt x="5727650" y="810937"/>
                  <a:pt x="5694432" y="770803"/>
                </a:cubicBezTo>
                <a:cubicBezTo>
                  <a:pt x="5627056" y="689324"/>
                  <a:pt x="5557355" y="605079"/>
                  <a:pt x="5472264" y="540060"/>
                </a:cubicBezTo>
                <a:cubicBezTo>
                  <a:pt x="5400602" y="485442"/>
                  <a:pt x="5321103" y="445154"/>
                  <a:pt x="5229193" y="416889"/>
                </a:cubicBezTo>
                <a:cubicBezTo>
                  <a:pt x="5152075" y="393179"/>
                  <a:pt x="5067619" y="378515"/>
                  <a:pt x="4971001" y="372063"/>
                </a:cubicBezTo>
                <a:cubicBezTo>
                  <a:pt x="4861319" y="301038"/>
                  <a:pt x="4727699" y="221746"/>
                  <a:pt x="4568200" y="171610"/>
                </a:cubicBezTo>
                <a:cubicBezTo>
                  <a:pt x="4500304" y="150269"/>
                  <a:pt x="4431256" y="142746"/>
                  <a:pt x="4361996" y="145520"/>
                </a:cubicBezTo>
                <a:cubicBezTo>
                  <a:pt x="4379345" y="127315"/>
                  <a:pt x="4396770" y="109140"/>
                  <a:pt x="4414273" y="91008"/>
                </a:cubicBezTo>
                <a:cubicBezTo>
                  <a:pt x="4500535" y="83327"/>
                  <a:pt x="4585683" y="91521"/>
                  <a:pt x="4668468" y="121810"/>
                </a:cubicBezTo>
                <a:cubicBezTo>
                  <a:pt x="4825911" y="179414"/>
                  <a:pt x="4954171" y="266810"/>
                  <a:pt x="5069329" y="352671"/>
                </a:cubicBezTo>
                <a:lnTo>
                  <a:pt x="5069866" y="353076"/>
                </a:lnTo>
                <a:lnTo>
                  <a:pt x="5070558" y="353143"/>
                </a:lnTo>
                <a:cubicBezTo>
                  <a:pt x="5266790" y="372525"/>
                  <a:pt x="5415396" y="426703"/>
                  <a:pt x="5538219" y="523643"/>
                </a:cubicBezTo>
                <a:cubicBezTo>
                  <a:pt x="5617507" y="586394"/>
                  <a:pt x="5682809" y="667058"/>
                  <a:pt x="5745960" y="745078"/>
                </a:cubicBezTo>
                <a:cubicBezTo>
                  <a:pt x="5777275" y="783790"/>
                  <a:pt x="5809686" y="823809"/>
                  <a:pt x="5843441" y="861234"/>
                </a:cubicBezTo>
                <a:cubicBezTo>
                  <a:pt x="5953086" y="982809"/>
                  <a:pt x="6083708" y="1054643"/>
                  <a:pt x="6242785" y="1080848"/>
                </a:cubicBezTo>
                <a:cubicBezTo>
                  <a:pt x="6346511" y="1097927"/>
                  <a:pt x="6452657" y="1094661"/>
                  <a:pt x="6557517" y="1086246"/>
                </a:cubicBezTo>
                <a:cubicBezTo>
                  <a:pt x="6594693" y="1083269"/>
                  <a:pt x="6631695" y="1079657"/>
                  <a:pt x="6668370" y="1076045"/>
                </a:cubicBezTo>
                <a:cubicBezTo>
                  <a:pt x="6679149" y="1074988"/>
                  <a:pt x="6689908" y="1073931"/>
                  <a:pt x="6700628" y="1072913"/>
                </a:cubicBezTo>
                <a:lnTo>
                  <a:pt x="6700167" y="1068033"/>
                </a:lnTo>
                <a:cubicBezTo>
                  <a:pt x="6689428" y="1069071"/>
                  <a:pt x="6678688" y="1070127"/>
                  <a:pt x="6667890" y="1071184"/>
                </a:cubicBezTo>
                <a:cubicBezTo>
                  <a:pt x="6384013" y="1099003"/>
                  <a:pt x="6090432" y="1127764"/>
                  <a:pt x="5847073" y="857968"/>
                </a:cubicBezTo>
                <a:cubicBezTo>
                  <a:pt x="5813394" y="820620"/>
                  <a:pt x="5781041" y="780659"/>
                  <a:pt x="5749764" y="742004"/>
                </a:cubicBezTo>
                <a:cubicBezTo>
                  <a:pt x="5686441" y="663772"/>
                  <a:pt x="5620966" y="582895"/>
                  <a:pt x="5541254" y="519810"/>
                </a:cubicBezTo>
                <a:cubicBezTo>
                  <a:pt x="5474108" y="466812"/>
                  <a:pt x="5399603" y="426925"/>
                  <a:pt x="5313495" y="397863"/>
                </a:cubicBezTo>
                <a:cubicBezTo>
                  <a:pt x="5241411" y="373535"/>
                  <a:pt x="5162315" y="357335"/>
                  <a:pt x="5071711" y="348346"/>
                </a:cubicBezTo>
                <a:cubicBezTo>
                  <a:pt x="4956400" y="262395"/>
                  <a:pt x="4827928" y="174945"/>
                  <a:pt x="4670159" y="117219"/>
                </a:cubicBezTo>
                <a:cubicBezTo>
                  <a:pt x="4592465" y="88792"/>
                  <a:pt x="4509661" y="78139"/>
                  <a:pt x="4419844" y="85236"/>
                </a:cubicBezTo>
                <a:cubicBezTo>
                  <a:pt x="4437269" y="67217"/>
                  <a:pt x="4454753" y="49244"/>
                  <a:pt x="4472332" y="31333"/>
                </a:cubicBezTo>
                <a:cubicBezTo>
                  <a:pt x="4573272" y="18301"/>
                  <a:pt x="4673175" y="26891"/>
                  <a:pt x="4770253" y="67259"/>
                </a:cubicBezTo>
                <a:cubicBezTo>
                  <a:pt x="4927024" y="132460"/>
                  <a:pt x="5054958" y="231469"/>
                  <a:pt x="5169846" y="328748"/>
                </a:cubicBezTo>
                <a:lnTo>
                  <a:pt x="5170365" y="329201"/>
                </a:lnTo>
                <a:lnTo>
                  <a:pt x="5171056" y="329295"/>
                </a:lnTo>
                <a:cubicBezTo>
                  <a:pt x="5354225" y="354165"/>
                  <a:pt x="5492802" y="409450"/>
                  <a:pt x="5607191" y="503267"/>
                </a:cubicBezTo>
                <a:cubicBezTo>
                  <a:pt x="5681157" y="564090"/>
                  <a:pt x="5742251" y="641409"/>
                  <a:pt x="5801329" y="716183"/>
                </a:cubicBezTo>
                <a:cubicBezTo>
                  <a:pt x="5830743" y="753397"/>
                  <a:pt x="5861155" y="791879"/>
                  <a:pt x="5892817" y="827940"/>
                </a:cubicBezTo>
                <a:cubicBezTo>
                  <a:pt x="5994756" y="944000"/>
                  <a:pt x="6116042" y="1015200"/>
                  <a:pt x="6263591" y="1045594"/>
                </a:cubicBezTo>
                <a:cubicBezTo>
                  <a:pt x="6393945" y="1072433"/>
                  <a:pt x="6528411" y="1065113"/>
                  <a:pt x="6658458" y="1058043"/>
                </a:cubicBezTo>
                <a:cubicBezTo>
                  <a:pt x="6669255" y="1057448"/>
                  <a:pt x="6680033" y="1056871"/>
                  <a:pt x="6690772" y="1056314"/>
                </a:cubicBezTo>
                <a:lnTo>
                  <a:pt x="6690523" y="1051511"/>
                </a:lnTo>
                <a:cubicBezTo>
                  <a:pt x="6679783" y="1052068"/>
                  <a:pt x="6669005" y="1052664"/>
                  <a:pt x="6658188" y="1053259"/>
                </a:cubicBezTo>
                <a:cubicBezTo>
                  <a:pt x="6394906" y="1067572"/>
                  <a:pt x="6122671" y="1082385"/>
                  <a:pt x="5896429" y="824770"/>
                </a:cubicBezTo>
                <a:cubicBezTo>
                  <a:pt x="5864844" y="788805"/>
                  <a:pt x="5834470" y="750381"/>
                  <a:pt x="5805094" y="713205"/>
                </a:cubicBezTo>
                <a:cubicBezTo>
                  <a:pt x="5745863" y="638239"/>
                  <a:pt x="5684596" y="560707"/>
                  <a:pt x="5610245" y="499553"/>
                </a:cubicBezTo>
                <a:cubicBezTo>
                  <a:pt x="5495280" y="405268"/>
                  <a:pt x="5356127" y="349674"/>
                  <a:pt x="5172402" y="324631"/>
                </a:cubicBezTo>
                <a:cubicBezTo>
                  <a:pt x="5057360" y="227243"/>
                  <a:pt x="4929233" y="128172"/>
                  <a:pt x="4772098" y="62822"/>
                </a:cubicBezTo>
                <a:cubicBezTo>
                  <a:pt x="4681782" y="25264"/>
                  <a:pt x="4584607" y="12985"/>
                  <a:pt x="4477711" y="25865"/>
                </a:cubicBezTo>
                <a:close/>
                <a:moveTo>
                  <a:pt x="4851417" y="0"/>
                </a:moveTo>
                <a:lnTo>
                  <a:pt x="4837396" y="0"/>
                </a:lnTo>
                <a:lnTo>
                  <a:pt x="4872039" y="12707"/>
                </a:lnTo>
                <a:cubicBezTo>
                  <a:pt x="5036533" y="89077"/>
                  <a:pt x="5163890" y="203539"/>
                  <a:pt x="5270364" y="304834"/>
                </a:cubicBezTo>
                <a:lnTo>
                  <a:pt x="5270882" y="305322"/>
                </a:lnTo>
                <a:lnTo>
                  <a:pt x="5271575" y="305443"/>
                </a:lnTo>
                <a:cubicBezTo>
                  <a:pt x="5441640" y="335818"/>
                  <a:pt x="5570207" y="392203"/>
                  <a:pt x="5676181" y="482890"/>
                </a:cubicBezTo>
                <a:cubicBezTo>
                  <a:pt x="5744787" y="541793"/>
                  <a:pt x="5801694" y="615780"/>
                  <a:pt x="5856736" y="687326"/>
                </a:cubicBezTo>
                <a:cubicBezTo>
                  <a:pt x="5884210" y="723022"/>
                  <a:pt x="5912605" y="759967"/>
                  <a:pt x="5942173" y="794626"/>
                </a:cubicBezTo>
                <a:cubicBezTo>
                  <a:pt x="6036427" y="905192"/>
                  <a:pt x="6148376" y="975700"/>
                  <a:pt x="6284417" y="1010224"/>
                </a:cubicBezTo>
                <a:cubicBezTo>
                  <a:pt x="6404627" y="1040714"/>
                  <a:pt x="6528622" y="1040253"/>
                  <a:pt x="6648544" y="1039811"/>
                </a:cubicBezTo>
                <a:cubicBezTo>
                  <a:pt x="6659360" y="1039772"/>
                  <a:pt x="6670158" y="1039715"/>
                  <a:pt x="6680916" y="1039715"/>
                </a:cubicBezTo>
                <a:lnTo>
                  <a:pt x="6680916" y="1034989"/>
                </a:lnTo>
                <a:cubicBezTo>
                  <a:pt x="6670158" y="1035008"/>
                  <a:pt x="6659360" y="1035046"/>
                  <a:pt x="6648525" y="1035085"/>
                </a:cubicBezTo>
                <a:cubicBezTo>
                  <a:pt x="6405857" y="1035988"/>
                  <a:pt x="6154927" y="1036929"/>
                  <a:pt x="5945766" y="791571"/>
                </a:cubicBezTo>
                <a:cubicBezTo>
                  <a:pt x="5916275" y="756989"/>
                  <a:pt x="5887917" y="720102"/>
                  <a:pt x="5860483" y="684444"/>
                </a:cubicBezTo>
                <a:cubicBezTo>
                  <a:pt x="5805286" y="612707"/>
                  <a:pt x="5748246" y="538530"/>
                  <a:pt x="5679255" y="479307"/>
                </a:cubicBezTo>
                <a:cubicBezTo>
                  <a:pt x="5572743" y="388171"/>
                  <a:pt x="5443696" y="331482"/>
                  <a:pt x="5273111" y="300923"/>
                </a:cubicBezTo>
                <a:cubicBezTo>
                  <a:pt x="5166464" y="199489"/>
                  <a:pt x="5038896" y="84975"/>
                  <a:pt x="4874018" y="8426"/>
                </a:cubicBezTo>
                <a:close/>
                <a:moveTo>
                  <a:pt x="5052357" y="0"/>
                </a:moveTo>
                <a:lnTo>
                  <a:pt x="5043371" y="0"/>
                </a:lnTo>
                <a:lnTo>
                  <a:pt x="5090578" y="28404"/>
                </a:lnTo>
                <a:cubicBezTo>
                  <a:pt x="5200683" y="104793"/>
                  <a:pt x="5291666" y="196944"/>
                  <a:pt x="5370901" y="280912"/>
                </a:cubicBezTo>
                <a:lnTo>
                  <a:pt x="5371381" y="281424"/>
                </a:lnTo>
                <a:lnTo>
                  <a:pt x="5372072" y="281580"/>
                </a:lnTo>
                <a:cubicBezTo>
                  <a:pt x="5529036" y="317465"/>
                  <a:pt x="5647575" y="374957"/>
                  <a:pt x="5745153" y="462504"/>
                </a:cubicBezTo>
                <a:cubicBezTo>
                  <a:pt x="5808456" y="519495"/>
                  <a:pt x="5861174" y="590140"/>
                  <a:pt x="5912163" y="658450"/>
                </a:cubicBezTo>
                <a:cubicBezTo>
                  <a:pt x="5937696" y="692667"/>
                  <a:pt x="5964094" y="728037"/>
                  <a:pt x="5991548" y="761331"/>
                </a:cubicBezTo>
                <a:cubicBezTo>
                  <a:pt x="6078098" y="866345"/>
                  <a:pt x="6180729" y="936142"/>
                  <a:pt x="6305281" y="974720"/>
                </a:cubicBezTo>
                <a:cubicBezTo>
                  <a:pt x="6415366" y="1008803"/>
                  <a:pt x="6528910" y="1015142"/>
                  <a:pt x="6638727" y="1021252"/>
                </a:cubicBezTo>
                <a:cubicBezTo>
                  <a:pt x="6649524" y="1021867"/>
                  <a:pt x="6660302" y="1022462"/>
                  <a:pt x="6671041" y="1023096"/>
                </a:cubicBezTo>
                <a:lnTo>
                  <a:pt x="6671310" y="1018466"/>
                </a:lnTo>
                <a:cubicBezTo>
                  <a:pt x="6660571" y="1017851"/>
                  <a:pt x="6649793" y="1017236"/>
                  <a:pt x="6638976" y="1016641"/>
                </a:cubicBezTo>
                <a:cubicBezTo>
                  <a:pt x="6416884" y="1004249"/>
                  <a:pt x="6187242" y="991454"/>
                  <a:pt x="5995121" y="758373"/>
                </a:cubicBezTo>
                <a:cubicBezTo>
                  <a:pt x="5967744" y="725174"/>
                  <a:pt x="5941366" y="689843"/>
                  <a:pt x="5915871" y="655684"/>
                </a:cubicBezTo>
                <a:cubicBezTo>
                  <a:pt x="5864748" y="587191"/>
                  <a:pt x="5811895" y="516358"/>
                  <a:pt x="5748246" y="459062"/>
                </a:cubicBezTo>
                <a:cubicBezTo>
                  <a:pt x="5650206" y="371091"/>
                  <a:pt x="5531206" y="313303"/>
                  <a:pt x="5373802" y="277227"/>
                </a:cubicBezTo>
                <a:cubicBezTo>
                  <a:pt x="5294422" y="193142"/>
                  <a:pt x="5203285" y="100920"/>
                  <a:pt x="5092949" y="24416"/>
                </a:cubicBezTo>
                <a:close/>
                <a:moveTo>
                  <a:pt x="5222538" y="0"/>
                </a:moveTo>
                <a:lnTo>
                  <a:pt x="5215546" y="0"/>
                </a:lnTo>
                <a:lnTo>
                  <a:pt x="5296418" y="68905"/>
                </a:lnTo>
                <a:cubicBezTo>
                  <a:pt x="5361588" y="130398"/>
                  <a:pt x="5419133" y="195692"/>
                  <a:pt x="5471457" y="257004"/>
                </a:cubicBezTo>
                <a:lnTo>
                  <a:pt x="5471918" y="257523"/>
                </a:lnTo>
                <a:lnTo>
                  <a:pt x="5472552" y="257713"/>
                </a:lnTo>
                <a:cubicBezTo>
                  <a:pt x="5616374" y="299104"/>
                  <a:pt x="5724922" y="357698"/>
                  <a:pt x="5814124" y="442116"/>
                </a:cubicBezTo>
                <a:cubicBezTo>
                  <a:pt x="5872125" y="497203"/>
                  <a:pt x="5920674" y="564532"/>
                  <a:pt x="5967648" y="629652"/>
                </a:cubicBezTo>
                <a:cubicBezTo>
                  <a:pt x="5991221" y="662331"/>
                  <a:pt x="6015602" y="696126"/>
                  <a:pt x="6040904" y="728018"/>
                </a:cubicBezTo>
                <a:cubicBezTo>
                  <a:pt x="6119789" y="827440"/>
                  <a:pt x="6213102" y="896469"/>
                  <a:pt x="6326165" y="939024"/>
                </a:cubicBezTo>
                <a:cubicBezTo>
                  <a:pt x="6426125" y="976642"/>
                  <a:pt x="6529218" y="989725"/>
                  <a:pt x="6628928" y="1002347"/>
                </a:cubicBezTo>
                <a:cubicBezTo>
                  <a:pt x="6639706" y="1003711"/>
                  <a:pt x="6650446" y="1005075"/>
                  <a:pt x="6661147" y="1006459"/>
                </a:cubicBezTo>
                <a:lnTo>
                  <a:pt x="6661743" y="1001963"/>
                </a:lnTo>
                <a:cubicBezTo>
                  <a:pt x="6651022" y="1000580"/>
                  <a:pt x="6640283" y="999216"/>
                  <a:pt x="6629504" y="997852"/>
                </a:cubicBezTo>
                <a:cubicBezTo>
                  <a:pt x="6427970" y="972300"/>
                  <a:pt x="6219577" y="945902"/>
                  <a:pt x="6044457" y="725193"/>
                </a:cubicBezTo>
                <a:cubicBezTo>
                  <a:pt x="6019213" y="693378"/>
                  <a:pt x="5994872" y="659623"/>
                  <a:pt x="5971337" y="626981"/>
                </a:cubicBezTo>
                <a:cubicBezTo>
                  <a:pt x="5924248" y="561704"/>
                  <a:pt x="5875564" y="494202"/>
                  <a:pt x="5817256" y="438820"/>
                </a:cubicBezTo>
                <a:cubicBezTo>
                  <a:pt x="5727631" y="354010"/>
                  <a:pt x="5618698" y="295123"/>
                  <a:pt x="5474473" y="253538"/>
                </a:cubicBezTo>
                <a:cubicBezTo>
                  <a:pt x="5422063" y="192139"/>
                  <a:pt x="5364426" y="126780"/>
                  <a:pt x="5299132" y="65213"/>
                </a:cubicBezTo>
                <a:close/>
                <a:moveTo>
                  <a:pt x="5374107" y="0"/>
                </a:moveTo>
                <a:lnTo>
                  <a:pt x="5367546" y="0"/>
                </a:lnTo>
                <a:lnTo>
                  <a:pt x="5398460" y="28680"/>
                </a:lnTo>
                <a:cubicBezTo>
                  <a:pt x="5463330" y="95507"/>
                  <a:pt x="5520294" y="166468"/>
                  <a:pt x="5572032" y="233102"/>
                </a:cubicBezTo>
                <a:lnTo>
                  <a:pt x="5572435" y="233617"/>
                </a:lnTo>
                <a:lnTo>
                  <a:pt x="5573031" y="233832"/>
                </a:lnTo>
                <a:cubicBezTo>
                  <a:pt x="5703712" y="280733"/>
                  <a:pt x="5802232" y="340436"/>
                  <a:pt x="5883095" y="421725"/>
                </a:cubicBezTo>
                <a:cubicBezTo>
                  <a:pt x="5935813" y="474925"/>
                  <a:pt x="5980232" y="538959"/>
                  <a:pt x="6023190" y="600891"/>
                </a:cubicBezTo>
                <a:cubicBezTo>
                  <a:pt x="6044785" y="632015"/>
                  <a:pt x="6067109" y="664214"/>
                  <a:pt x="6090260" y="694704"/>
                </a:cubicBezTo>
                <a:cubicBezTo>
                  <a:pt x="6249412" y="904289"/>
                  <a:pt x="6437422" y="944288"/>
                  <a:pt x="6619227" y="982981"/>
                </a:cubicBezTo>
                <a:cubicBezTo>
                  <a:pt x="6629928" y="985268"/>
                  <a:pt x="6640610" y="987535"/>
                  <a:pt x="6651233" y="989840"/>
                </a:cubicBezTo>
                <a:lnTo>
                  <a:pt x="6652175" y="985479"/>
                </a:lnTo>
                <a:cubicBezTo>
                  <a:pt x="6641550" y="983173"/>
                  <a:pt x="6630869" y="980907"/>
                  <a:pt x="6620149" y="978620"/>
                </a:cubicBezTo>
                <a:cubicBezTo>
                  <a:pt x="6439132" y="940100"/>
                  <a:pt x="6251968" y="900273"/>
                  <a:pt x="6093814" y="692014"/>
                </a:cubicBezTo>
                <a:cubicBezTo>
                  <a:pt x="6070721" y="661601"/>
                  <a:pt x="6048415" y="629440"/>
                  <a:pt x="6026840" y="598336"/>
                </a:cubicBezTo>
                <a:cubicBezTo>
                  <a:pt x="5983786" y="536262"/>
                  <a:pt x="5939252" y="472064"/>
                  <a:pt x="5886265" y="418585"/>
                </a:cubicBezTo>
                <a:cubicBezTo>
                  <a:pt x="5805017" y="336936"/>
                  <a:pt x="5706172" y="276962"/>
                  <a:pt x="5575145" y="229863"/>
                </a:cubicBezTo>
                <a:cubicBezTo>
                  <a:pt x="5523320" y="163133"/>
                  <a:pt x="5466265" y="92094"/>
                  <a:pt x="5401268" y="25180"/>
                </a:cubicBezTo>
                <a:close/>
                <a:moveTo>
                  <a:pt x="5515110" y="0"/>
                </a:moveTo>
                <a:lnTo>
                  <a:pt x="5509615" y="0"/>
                </a:lnTo>
                <a:lnTo>
                  <a:pt x="5672608" y="209210"/>
                </a:lnTo>
                <a:lnTo>
                  <a:pt x="5672954" y="209694"/>
                </a:lnTo>
                <a:lnTo>
                  <a:pt x="5673511" y="209938"/>
                </a:lnTo>
                <a:cubicBezTo>
                  <a:pt x="5790973" y="262339"/>
                  <a:pt x="5879484" y="323157"/>
                  <a:pt x="5952067" y="401327"/>
                </a:cubicBezTo>
                <a:cubicBezTo>
                  <a:pt x="5999540" y="452675"/>
                  <a:pt x="6039828" y="513447"/>
                  <a:pt x="6078809" y="572221"/>
                </a:cubicBezTo>
                <a:cubicBezTo>
                  <a:pt x="6098405" y="601775"/>
                  <a:pt x="6118655" y="632341"/>
                  <a:pt x="6139634" y="661390"/>
                </a:cubicBezTo>
                <a:cubicBezTo>
                  <a:pt x="6281708" y="858276"/>
                  <a:pt x="6448412" y="911532"/>
                  <a:pt x="6609639" y="963020"/>
                </a:cubicBezTo>
                <a:cubicBezTo>
                  <a:pt x="6620226" y="966401"/>
                  <a:pt x="6630792" y="969763"/>
                  <a:pt x="6641301" y="973164"/>
                </a:cubicBezTo>
                <a:lnTo>
                  <a:pt x="6642646" y="969014"/>
                </a:lnTo>
                <a:cubicBezTo>
                  <a:pt x="6632118" y="965614"/>
                  <a:pt x="6621570" y="962232"/>
                  <a:pt x="6610965" y="958851"/>
                </a:cubicBezTo>
                <a:cubicBezTo>
                  <a:pt x="6450428" y="907574"/>
                  <a:pt x="6284417" y="854568"/>
                  <a:pt x="6143170" y="658835"/>
                </a:cubicBezTo>
                <a:cubicBezTo>
                  <a:pt x="6122248" y="629863"/>
                  <a:pt x="6102018" y="599335"/>
                  <a:pt x="6082440" y="569808"/>
                </a:cubicBezTo>
                <a:cubicBezTo>
                  <a:pt x="6043382" y="510890"/>
                  <a:pt x="6002979" y="449966"/>
                  <a:pt x="5955275" y="398359"/>
                </a:cubicBezTo>
                <a:cubicBezTo>
                  <a:pt x="5882384" y="319860"/>
                  <a:pt x="5793587" y="258791"/>
                  <a:pt x="5675836" y="206194"/>
                </a:cubicBezTo>
                <a:close/>
                <a:moveTo>
                  <a:pt x="5647698" y="0"/>
                </a:moveTo>
                <a:lnTo>
                  <a:pt x="5642311" y="0"/>
                </a:lnTo>
                <a:lnTo>
                  <a:pt x="5693265" y="66910"/>
                </a:lnTo>
                <a:cubicBezTo>
                  <a:pt x="5721500" y="106820"/>
                  <a:pt x="5748005" y="146699"/>
                  <a:pt x="5773202" y="185324"/>
                </a:cubicBezTo>
                <a:lnTo>
                  <a:pt x="5773491" y="185766"/>
                </a:lnTo>
                <a:lnTo>
                  <a:pt x="5773951" y="186025"/>
                </a:lnTo>
                <a:cubicBezTo>
                  <a:pt x="5839522" y="222434"/>
                  <a:pt x="5936486" y="282254"/>
                  <a:pt x="6021038" y="380922"/>
                </a:cubicBezTo>
                <a:cubicBezTo>
                  <a:pt x="6063305" y="430461"/>
                  <a:pt x="6099501" y="488030"/>
                  <a:pt x="6134524" y="543704"/>
                </a:cubicBezTo>
                <a:cubicBezTo>
                  <a:pt x="6152084" y="571633"/>
                  <a:pt x="6170259" y="600507"/>
                  <a:pt x="6188991" y="628057"/>
                </a:cubicBezTo>
                <a:cubicBezTo>
                  <a:pt x="6314099" y="812128"/>
                  <a:pt x="6459535" y="878275"/>
                  <a:pt x="6600187" y="942252"/>
                </a:cubicBezTo>
                <a:cubicBezTo>
                  <a:pt x="6610620" y="946997"/>
                  <a:pt x="6620994" y="951723"/>
                  <a:pt x="6631350" y="956469"/>
                </a:cubicBezTo>
                <a:lnTo>
                  <a:pt x="6633136" y="952588"/>
                </a:lnTo>
                <a:cubicBezTo>
                  <a:pt x="6622780" y="947823"/>
                  <a:pt x="6612387" y="943097"/>
                  <a:pt x="6601955" y="938352"/>
                </a:cubicBezTo>
                <a:cubicBezTo>
                  <a:pt x="6461840" y="874625"/>
                  <a:pt x="6316963" y="808728"/>
                  <a:pt x="6192526" y="625655"/>
                </a:cubicBezTo>
                <a:cubicBezTo>
                  <a:pt x="6173832" y="598163"/>
                  <a:pt x="6155696" y="569324"/>
                  <a:pt x="6138136" y="541424"/>
                </a:cubicBezTo>
                <a:cubicBezTo>
                  <a:pt x="6103036" y="485620"/>
                  <a:pt x="6066763" y="427917"/>
                  <a:pt x="6024285" y="378140"/>
                </a:cubicBezTo>
                <a:cubicBezTo>
                  <a:pt x="5939483" y="279175"/>
                  <a:pt x="5842347" y="219133"/>
                  <a:pt x="5776507" y="182536"/>
                </a:cubicBezTo>
                <a:cubicBezTo>
                  <a:pt x="5751267" y="143854"/>
                  <a:pt x="5724716" y="103919"/>
                  <a:pt x="5696429" y="63955"/>
                </a:cubicBezTo>
                <a:close/>
                <a:moveTo>
                  <a:pt x="5775534" y="0"/>
                </a:moveTo>
                <a:lnTo>
                  <a:pt x="5770255" y="0"/>
                </a:lnTo>
                <a:lnTo>
                  <a:pt x="5794927" y="34916"/>
                </a:lnTo>
                <a:cubicBezTo>
                  <a:pt x="5822842" y="77561"/>
                  <a:pt x="5848975" y="120172"/>
                  <a:pt x="5873797" y="161441"/>
                </a:cubicBezTo>
                <a:lnTo>
                  <a:pt x="5874027" y="161822"/>
                </a:lnTo>
                <a:lnTo>
                  <a:pt x="5874393" y="162079"/>
                </a:lnTo>
                <a:cubicBezTo>
                  <a:pt x="5966496" y="226199"/>
                  <a:pt x="6032988" y="287398"/>
                  <a:pt x="6089991" y="360505"/>
                </a:cubicBezTo>
                <a:cubicBezTo>
                  <a:pt x="6127128" y="408336"/>
                  <a:pt x="6159308" y="462816"/>
                  <a:pt x="6190432" y="515503"/>
                </a:cubicBezTo>
                <a:cubicBezTo>
                  <a:pt x="6205916" y="541695"/>
                  <a:pt x="6221901" y="568776"/>
                  <a:pt x="6238327" y="594737"/>
                </a:cubicBezTo>
                <a:cubicBezTo>
                  <a:pt x="6346549" y="765789"/>
                  <a:pt x="6470813" y="844404"/>
                  <a:pt x="6590966" y="920446"/>
                </a:cubicBezTo>
                <a:cubicBezTo>
                  <a:pt x="6601148" y="926882"/>
                  <a:pt x="6611273" y="933280"/>
                  <a:pt x="6621359" y="939735"/>
                </a:cubicBezTo>
                <a:lnTo>
                  <a:pt x="6623626" y="936200"/>
                </a:lnTo>
                <a:cubicBezTo>
                  <a:pt x="6613540" y="929745"/>
                  <a:pt x="6603395" y="923328"/>
                  <a:pt x="6593213" y="916892"/>
                </a:cubicBezTo>
                <a:cubicBezTo>
                  <a:pt x="6473445" y="841119"/>
                  <a:pt x="6349603" y="762734"/>
                  <a:pt x="6241882" y="592495"/>
                </a:cubicBezTo>
                <a:cubicBezTo>
                  <a:pt x="6225494" y="566588"/>
                  <a:pt x="6209509" y="539533"/>
                  <a:pt x="6194044" y="513368"/>
                </a:cubicBezTo>
                <a:cubicBezTo>
                  <a:pt x="6162862" y="460570"/>
                  <a:pt x="6130605" y="405975"/>
                  <a:pt x="6093295" y="357927"/>
                </a:cubicBezTo>
                <a:cubicBezTo>
                  <a:pt x="6036101" y="284571"/>
                  <a:pt x="5969435" y="223170"/>
                  <a:pt x="5877159" y="158890"/>
                </a:cubicBezTo>
                <a:cubicBezTo>
                  <a:pt x="5851963" y="116997"/>
                  <a:pt x="5825479" y="73799"/>
                  <a:pt x="5797225" y="30649"/>
                </a:cubicBezTo>
                <a:close/>
                <a:moveTo>
                  <a:pt x="5882538" y="0"/>
                </a:moveTo>
                <a:lnTo>
                  <a:pt x="5877641" y="0"/>
                </a:lnTo>
                <a:lnTo>
                  <a:pt x="5907884" y="46467"/>
                </a:lnTo>
                <a:cubicBezTo>
                  <a:pt x="5929219" y="78016"/>
                  <a:pt x="5951318" y="108884"/>
                  <a:pt x="5974603" y="137849"/>
                </a:cubicBezTo>
                <a:cubicBezTo>
                  <a:pt x="5997388" y="166204"/>
                  <a:pt x="6023459" y="191869"/>
                  <a:pt x="6051048" y="219052"/>
                </a:cubicBezTo>
                <a:cubicBezTo>
                  <a:pt x="6088051" y="255496"/>
                  <a:pt x="6126301" y="293184"/>
                  <a:pt x="6158943" y="340073"/>
                </a:cubicBezTo>
                <a:cubicBezTo>
                  <a:pt x="6191065" y="386399"/>
                  <a:pt x="6219326" y="438003"/>
                  <a:pt x="6246665" y="487905"/>
                </a:cubicBezTo>
                <a:cubicBezTo>
                  <a:pt x="6259941" y="512154"/>
                  <a:pt x="6273677" y="537226"/>
                  <a:pt x="6287683" y="561395"/>
                </a:cubicBezTo>
                <a:cubicBezTo>
                  <a:pt x="6379171" y="719199"/>
                  <a:pt x="6482321" y="809669"/>
                  <a:pt x="6582090" y="897161"/>
                </a:cubicBezTo>
                <a:cubicBezTo>
                  <a:pt x="6591907" y="905768"/>
                  <a:pt x="6601667" y="914337"/>
                  <a:pt x="6611407" y="922944"/>
                </a:cubicBezTo>
                <a:lnTo>
                  <a:pt x="6614116" y="919870"/>
                </a:lnTo>
                <a:cubicBezTo>
                  <a:pt x="6604395" y="911263"/>
                  <a:pt x="6594616" y="902675"/>
                  <a:pt x="6584798" y="894068"/>
                </a:cubicBezTo>
                <a:cubicBezTo>
                  <a:pt x="6485280" y="806807"/>
                  <a:pt x="6382379" y="716567"/>
                  <a:pt x="6291237" y="559337"/>
                </a:cubicBezTo>
                <a:cubicBezTo>
                  <a:pt x="6277251" y="535209"/>
                  <a:pt x="6263534" y="510158"/>
                  <a:pt x="6250258" y="485933"/>
                </a:cubicBezTo>
                <a:cubicBezTo>
                  <a:pt x="6222880" y="435936"/>
                  <a:pt x="6194562" y="384236"/>
                  <a:pt x="6162324" y="337728"/>
                </a:cubicBezTo>
                <a:cubicBezTo>
                  <a:pt x="6129452" y="290525"/>
                  <a:pt x="6091066" y="252700"/>
                  <a:pt x="6053929" y="216123"/>
                </a:cubicBezTo>
                <a:cubicBezTo>
                  <a:pt x="6026418" y="189034"/>
                  <a:pt x="6000443" y="163443"/>
                  <a:pt x="5977792" y="135274"/>
                </a:cubicBezTo>
                <a:cubicBezTo>
                  <a:pt x="5954584" y="106397"/>
                  <a:pt x="5932538" y="75597"/>
                  <a:pt x="5911244" y="44105"/>
                </a:cubicBezTo>
                <a:close/>
                <a:moveTo>
                  <a:pt x="6249676" y="0"/>
                </a:moveTo>
                <a:lnTo>
                  <a:pt x="6245414" y="0"/>
                </a:lnTo>
                <a:lnTo>
                  <a:pt x="6276233" y="65976"/>
                </a:lnTo>
                <a:cubicBezTo>
                  <a:pt x="6384531" y="307985"/>
                  <a:pt x="6473560" y="562772"/>
                  <a:pt x="6559649" y="809170"/>
                </a:cubicBezTo>
                <a:cubicBezTo>
                  <a:pt x="6564165" y="822118"/>
                  <a:pt x="6568698" y="835048"/>
                  <a:pt x="6573213" y="847978"/>
                </a:cubicBezTo>
                <a:cubicBezTo>
                  <a:pt x="6572060" y="845884"/>
                  <a:pt x="6570889" y="843809"/>
                  <a:pt x="6569736" y="841696"/>
                </a:cubicBezTo>
                <a:cubicBezTo>
                  <a:pt x="6510178" y="734338"/>
                  <a:pt x="6448604" y="623331"/>
                  <a:pt x="6389969" y="493073"/>
                </a:cubicBezTo>
                <a:cubicBezTo>
                  <a:pt x="6382168" y="475741"/>
                  <a:pt x="6374330" y="458009"/>
                  <a:pt x="6366740" y="440864"/>
                </a:cubicBezTo>
                <a:cubicBezTo>
                  <a:pt x="6345684" y="393245"/>
                  <a:pt x="6323898" y="344004"/>
                  <a:pt x="6300363" y="297397"/>
                </a:cubicBezTo>
                <a:cubicBezTo>
                  <a:pt x="6277481" y="252191"/>
                  <a:pt x="6251795" y="209898"/>
                  <a:pt x="6226972" y="169001"/>
                </a:cubicBezTo>
                <a:cubicBezTo>
                  <a:pt x="6210143" y="141284"/>
                  <a:pt x="6194255" y="115105"/>
                  <a:pt x="6179116" y="88026"/>
                </a:cubicBezTo>
                <a:lnTo>
                  <a:pt x="6131107" y="0"/>
                </a:lnTo>
                <a:lnTo>
                  <a:pt x="6126631" y="0"/>
                </a:lnTo>
                <a:lnTo>
                  <a:pt x="6175677" y="89943"/>
                </a:lnTo>
                <a:cubicBezTo>
                  <a:pt x="6190854" y="117084"/>
                  <a:pt x="6206762" y="143295"/>
                  <a:pt x="6223610" y="171039"/>
                </a:cubicBezTo>
                <a:cubicBezTo>
                  <a:pt x="6248395" y="211877"/>
                  <a:pt x="6274042" y="254101"/>
                  <a:pt x="6296847" y="299171"/>
                </a:cubicBezTo>
                <a:cubicBezTo>
                  <a:pt x="6320343" y="345687"/>
                  <a:pt x="6342111" y="394878"/>
                  <a:pt x="6363149" y="442451"/>
                </a:cubicBezTo>
                <a:cubicBezTo>
                  <a:pt x="6370737" y="459605"/>
                  <a:pt x="6378575" y="477344"/>
                  <a:pt x="6386395" y="494685"/>
                </a:cubicBezTo>
                <a:cubicBezTo>
                  <a:pt x="6445088" y="625079"/>
                  <a:pt x="6506721" y="736183"/>
                  <a:pt x="6566297" y="843598"/>
                </a:cubicBezTo>
                <a:cubicBezTo>
                  <a:pt x="6571177" y="852416"/>
                  <a:pt x="6576038" y="861196"/>
                  <a:pt x="6580898" y="869976"/>
                </a:cubicBezTo>
                <a:cubicBezTo>
                  <a:pt x="6581186" y="870783"/>
                  <a:pt x="6581455" y="871570"/>
                  <a:pt x="6581743" y="872358"/>
                </a:cubicBezTo>
                <a:lnTo>
                  <a:pt x="6582147" y="872224"/>
                </a:lnTo>
                <a:cubicBezTo>
                  <a:pt x="6584260" y="876047"/>
                  <a:pt x="6586393" y="879870"/>
                  <a:pt x="6588506" y="883693"/>
                </a:cubicBezTo>
                <a:cubicBezTo>
                  <a:pt x="6584625" y="878909"/>
                  <a:pt x="6580764" y="874126"/>
                  <a:pt x="6576883" y="869323"/>
                </a:cubicBezTo>
                <a:cubicBezTo>
                  <a:pt x="6497479" y="771399"/>
                  <a:pt x="6415348" y="670132"/>
                  <a:pt x="6340613" y="526202"/>
                </a:cubicBezTo>
                <a:cubicBezTo>
                  <a:pt x="6329277" y="504402"/>
                  <a:pt x="6318077" y="481922"/>
                  <a:pt x="6307221" y="460182"/>
                </a:cubicBezTo>
                <a:cubicBezTo>
                  <a:pt x="6283418" y="412434"/>
                  <a:pt x="6258788" y="363061"/>
                  <a:pt x="6231334" y="317559"/>
                </a:cubicBezTo>
                <a:cubicBezTo>
                  <a:pt x="6203976" y="272351"/>
                  <a:pt x="6172449" y="233100"/>
                  <a:pt x="6141959" y="195143"/>
                </a:cubicBezTo>
                <a:cubicBezTo>
                  <a:pt x="6119212" y="166803"/>
                  <a:pt x="6097714" y="140035"/>
                  <a:pt x="6078463" y="111651"/>
                </a:cubicBezTo>
                <a:lnTo>
                  <a:pt x="6009116" y="0"/>
                </a:lnTo>
                <a:lnTo>
                  <a:pt x="6004403" y="0"/>
                </a:lnTo>
                <a:lnTo>
                  <a:pt x="6075140" y="113897"/>
                </a:lnTo>
                <a:cubicBezTo>
                  <a:pt x="6094467" y="142417"/>
                  <a:pt x="6116023" y="169247"/>
                  <a:pt x="6138828" y="197652"/>
                </a:cubicBezTo>
                <a:cubicBezTo>
                  <a:pt x="6169240" y="235508"/>
                  <a:pt x="6200671" y="274652"/>
                  <a:pt x="6227896" y="319626"/>
                </a:cubicBezTo>
                <a:cubicBezTo>
                  <a:pt x="6255253" y="364991"/>
                  <a:pt x="6279844" y="414292"/>
                  <a:pt x="6303629" y="461968"/>
                </a:cubicBezTo>
                <a:cubicBezTo>
                  <a:pt x="6314484" y="483724"/>
                  <a:pt x="6325704" y="506220"/>
                  <a:pt x="6337039" y="528048"/>
                </a:cubicBezTo>
                <a:cubicBezTo>
                  <a:pt x="6411986" y="672341"/>
                  <a:pt x="6494213" y="773762"/>
                  <a:pt x="6573751" y="871859"/>
                </a:cubicBezTo>
                <a:cubicBezTo>
                  <a:pt x="6583030" y="883290"/>
                  <a:pt x="6592272" y="894683"/>
                  <a:pt x="6601456" y="906095"/>
                </a:cubicBezTo>
                <a:lnTo>
                  <a:pt x="6604587" y="903578"/>
                </a:lnTo>
                <a:cubicBezTo>
                  <a:pt x="6600591" y="898621"/>
                  <a:pt x="6596556" y="893645"/>
                  <a:pt x="6592541" y="888688"/>
                </a:cubicBezTo>
                <a:lnTo>
                  <a:pt x="6595000" y="887324"/>
                </a:lnTo>
                <a:cubicBezTo>
                  <a:pt x="6591426" y="880850"/>
                  <a:pt x="6587833" y="874375"/>
                  <a:pt x="6584260" y="867920"/>
                </a:cubicBezTo>
                <a:cubicBezTo>
                  <a:pt x="6577248" y="847920"/>
                  <a:pt x="6570255" y="827901"/>
                  <a:pt x="6563281" y="807901"/>
                </a:cubicBezTo>
                <a:cubicBezTo>
                  <a:pt x="6477153" y="561422"/>
                  <a:pt x="6388124" y="306558"/>
                  <a:pt x="6279748" y="64401"/>
                </a:cubicBezTo>
                <a:close/>
              </a:path>
            </a:pathLst>
          </a:custGeom>
          <a:gradFill flip="none" rotWithShape="1">
            <a:gsLst>
              <a:gs pos="0">
                <a:schemeClr val="accent1">
                  <a:alpha val="50000"/>
                </a:schemeClr>
              </a:gs>
              <a:gs pos="90000">
                <a:schemeClr val="accent1">
                  <a:alpha val="0"/>
                </a:schemeClr>
              </a:gs>
            </a:gsLst>
            <a:lin ang="0" scaled="1"/>
            <a:tileRect/>
          </a:gradFill>
          <a:ln w="1921" cap="flat">
            <a:noFill/>
            <a:prstDash val="solid"/>
            <a:miter/>
          </a:ln>
        </p:spPr>
        <p:txBody>
          <a:bodyPr wrap="square" rtlCol="0" anchor="ctr">
            <a:noAutofit/>
          </a:bodyPr>
          <a:lstStyle/>
          <a:p>
            <a:endParaRPr lang="zh-CN" altLang="en-US"/>
          </a:p>
        </p:txBody>
      </p:sp>
      <p:sp>
        <p:nvSpPr>
          <p:cNvPr id="6" name="文本框 5">
            <a:extLst>
              <a:ext uri="{FF2B5EF4-FFF2-40B4-BE49-F238E27FC236}">
                <a16:creationId xmlns:a16="http://schemas.microsoft.com/office/drawing/2014/main" id="{457B4510-A194-49DA-B677-E2666D08D76E}"/>
              </a:ext>
            </a:extLst>
          </p:cNvPr>
          <p:cNvSpPr txBox="1"/>
          <p:nvPr/>
        </p:nvSpPr>
        <p:spPr>
          <a:xfrm>
            <a:off x="765178" y="362744"/>
            <a:ext cx="2689698" cy="461665"/>
          </a:xfrm>
          <a:prstGeom prst="rect">
            <a:avLst/>
          </a:prstGeom>
          <a:noFill/>
        </p:spPr>
        <p:txBody>
          <a:bodyPr wrap="square" rtlCol="0" anchor="t" anchorCtr="0">
            <a:noAutofit/>
          </a:bodyPr>
          <a:lstStyle>
            <a:defPPr>
              <a:defRPr lang="zh-CN"/>
            </a:defPPr>
            <a:lvl1pPr algn="just">
              <a:defRPr sz="3200">
                <a:gradFill flip="none" rotWithShape="1">
                  <a:gsLst>
                    <a:gs pos="0">
                      <a:schemeClr val="accent1">
                        <a:lumMod val="60000"/>
                        <a:lumOff val="40000"/>
                      </a:schemeClr>
                    </a:gs>
                    <a:gs pos="100000">
                      <a:schemeClr val="accent1"/>
                    </a:gs>
                  </a:gsLst>
                  <a:lin ang="5400000" scaled="1"/>
                  <a:tileRect/>
                </a:gradFill>
                <a:effectLst>
                  <a:outerShdw blurRad="76200" dist="127000" dir="5400000" algn="t" rotWithShape="0">
                    <a:prstClr val="black">
                      <a:alpha val="15000"/>
                    </a:prstClr>
                  </a:outerShdw>
                </a:effectLst>
                <a:latin typeface="+mj-ea"/>
                <a:ea typeface="+mj-ea"/>
              </a:defRPr>
            </a:lvl1pPr>
          </a:lstStyle>
          <a:p>
            <a:r>
              <a:rPr lang="zh-CN" altLang="en-US"/>
              <a:t>主要数据指标</a:t>
            </a:r>
          </a:p>
        </p:txBody>
      </p:sp>
      <p:pic>
        <p:nvPicPr>
          <p:cNvPr id="10" name="图片 9">
            <a:hlinkClick r:id="rId2"/>
            <a:extLst>
              <a:ext uri="{FF2B5EF4-FFF2-40B4-BE49-F238E27FC236}">
                <a16:creationId xmlns:a16="http://schemas.microsoft.com/office/drawing/2014/main" id="{1FC862E2-3897-4633-9682-25C8CE3B8FF3}"/>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9707879" y="614045"/>
            <a:ext cx="1609409" cy="212442"/>
          </a:xfrm>
          <a:prstGeom prst="rect">
            <a:avLst/>
          </a:prstGeom>
        </p:spPr>
      </p:pic>
      <p:grpSp>
        <p:nvGrpSpPr>
          <p:cNvPr id="57" name="组合 56">
            <a:extLst>
              <a:ext uri="{FF2B5EF4-FFF2-40B4-BE49-F238E27FC236}">
                <a16:creationId xmlns:a16="http://schemas.microsoft.com/office/drawing/2014/main" id="{F9B551F5-E954-4FAE-B8EA-F8A3946D3199}"/>
              </a:ext>
            </a:extLst>
          </p:cNvPr>
          <p:cNvGrpSpPr/>
          <p:nvPr/>
        </p:nvGrpSpPr>
        <p:grpSpPr>
          <a:xfrm>
            <a:off x="395141" y="1"/>
            <a:ext cx="354952" cy="962027"/>
            <a:chOff x="395141" y="1"/>
            <a:chExt cx="354952" cy="962027"/>
          </a:xfrm>
        </p:grpSpPr>
        <p:sp>
          <p:nvSpPr>
            <p:cNvPr id="64" name="任意多边形: 形状 63">
              <a:extLst>
                <a:ext uri="{FF2B5EF4-FFF2-40B4-BE49-F238E27FC236}">
                  <a16:creationId xmlns:a16="http://schemas.microsoft.com/office/drawing/2014/main" id="{751FED56-37C9-42A7-95FB-606587C67469}"/>
                </a:ext>
              </a:extLst>
            </p:cNvPr>
            <p:cNvSpPr/>
            <p:nvPr/>
          </p:nvSpPr>
          <p:spPr>
            <a:xfrm>
              <a:off x="395141" y="1"/>
              <a:ext cx="354952" cy="962027"/>
            </a:xfrm>
            <a:custGeom>
              <a:avLst/>
              <a:gdLst>
                <a:gd name="connsiteX0" fmla="*/ 0 w 354952"/>
                <a:gd name="connsiteY0" fmla="*/ 0 h 962027"/>
                <a:gd name="connsiteX1" fmla="*/ 354952 w 354952"/>
                <a:gd name="connsiteY1" fmla="*/ 0 h 962027"/>
                <a:gd name="connsiteX2" fmla="*/ 354952 w 354952"/>
                <a:gd name="connsiteY2" fmla="*/ 198188 h 962027"/>
                <a:gd name="connsiteX3" fmla="*/ 354952 w 354952"/>
                <a:gd name="connsiteY3" fmla="*/ 582434 h 962027"/>
                <a:gd name="connsiteX4" fmla="*/ 354952 w 354952"/>
                <a:gd name="connsiteY4" fmla="*/ 815798 h 962027"/>
                <a:gd name="connsiteX5" fmla="*/ 349680 w 354952"/>
                <a:gd name="connsiteY5" fmla="*/ 826285 h 962027"/>
                <a:gd name="connsiteX6" fmla="*/ 190204 w 354952"/>
                <a:gd name="connsiteY6" fmla="*/ 957686 h 962027"/>
                <a:gd name="connsiteX7" fmla="*/ 164748 w 354952"/>
                <a:gd name="connsiteY7" fmla="*/ 957686 h 962027"/>
                <a:gd name="connsiteX8" fmla="*/ 5272 w 354952"/>
                <a:gd name="connsiteY8" fmla="*/ 826285 h 962027"/>
                <a:gd name="connsiteX9" fmla="*/ 0 w 354952"/>
                <a:gd name="connsiteY9" fmla="*/ 815798 h 962027"/>
                <a:gd name="connsiteX10" fmla="*/ 0 w 354952"/>
                <a:gd name="connsiteY10" fmla="*/ 582434 h 962027"/>
                <a:gd name="connsiteX11" fmla="*/ 0 w 354952"/>
                <a:gd name="connsiteY11" fmla="*/ 198188 h 9620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4952" h="962027">
                  <a:moveTo>
                    <a:pt x="0" y="0"/>
                  </a:moveTo>
                  <a:lnTo>
                    <a:pt x="354952" y="0"/>
                  </a:lnTo>
                  <a:lnTo>
                    <a:pt x="354952" y="198188"/>
                  </a:lnTo>
                  <a:lnTo>
                    <a:pt x="354952" y="582434"/>
                  </a:lnTo>
                  <a:lnTo>
                    <a:pt x="354952" y="815798"/>
                  </a:lnTo>
                  <a:cubicBezTo>
                    <a:pt x="354952" y="819729"/>
                    <a:pt x="353054" y="823505"/>
                    <a:pt x="349680" y="826285"/>
                  </a:cubicBezTo>
                  <a:lnTo>
                    <a:pt x="190204" y="957686"/>
                  </a:lnTo>
                  <a:cubicBezTo>
                    <a:pt x="183178" y="963475"/>
                    <a:pt x="171774" y="963475"/>
                    <a:pt x="164748" y="957686"/>
                  </a:cubicBezTo>
                  <a:lnTo>
                    <a:pt x="5272" y="826285"/>
                  </a:lnTo>
                  <a:cubicBezTo>
                    <a:pt x="1898" y="823505"/>
                    <a:pt x="0" y="819729"/>
                    <a:pt x="0" y="815798"/>
                  </a:cubicBezTo>
                  <a:lnTo>
                    <a:pt x="0" y="582434"/>
                  </a:lnTo>
                  <a:lnTo>
                    <a:pt x="0" y="198188"/>
                  </a:lnTo>
                  <a:close/>
                </a:path>
              </a:pathLst>
            </a:custGeom>
            <a:gradFill flip="none" rotWithShape="1">
              <a:gsLst>
                <a:gs pos="0">
                  <a:schemeClr val="accent2">
                    <a:lumMod val="60000"/>
                    <a:lumOff val="40000"/>
                  </a:schemeClr>
                </a:gs>
                <a:gs pos="100000">
                  <a:schemeClr val="accent2"/>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65" name="箭头: V 形 44">
              <a:extLst>
                <a:ext uri="{FF2B5EF4-FFF2-40B4-BE49-F238E27FC236}">
                  <a16:creationId xmlns:a16="http://schemas.microsoft.com/office/drawing/2014/main" id="{B6A258B9-8614-4E55-BFDE-21547F321323}"/>
                </a:ext>
              </a:extLst>
            </p:cNvPr>
            <p:cNvSpPr/>
            <p:nvPr/>
          </p:nvSpPr>
          <p:spPr>
            <a:xfrm flipV="1">
              <a:off x="456486" y="542530"/>
              <a:ext cx="232262" cy="186133"/>
            </a:xfrm>
            <a:custGeom>
              <a:avLst/>
              <a:gdLst>
                <a:gd name="connsiteX0" fmla="*/ 281316 w 281316"/>
                <a:gd name="connsiteY0" fmla="*/ 207408 h 225444"/>
                <a:gd name="connsiteX1" fmla="*/ 281316 w 281316"/>
                <a:gd name="connsiteY1" fmla="*/ 120379 h 225444"/>
                <a:gd name="connsiteX2" fmla="*/ 274850 w 281316"/>
                <a:gd name="connsiteY2" fmla="*/ 106560 h 225444"/>
                <a:gd name="connsiteX3" fmla="*/ 152192 w 281316"/>
                <a:gd name="connsiteY3" fmla="*/ 4181 h 225444"/>
                <a:gd name="connsiteX4" fmla="*/ 129124 w 281316"/>
                <a:gd name="connsiteY4" fmla="*/ 4181 h 225444"/>
                <a:gd name="connsiteX5" fmla="*/ 6466 w 281316"/>
                <a:gd name="connsiteY5" fmla="*/ 106560 h 225444"/>
                <a:gd name="connsiteX6" fmla="*/ 0 w 281316"/>
                <a:gd name="connsiteY6" fmla="*/ 120379 h 225444"/>
                <a:gd name="connsiteX7" fmla="*/ 0 w 281316"/>
                <a:gd name="connsiteY7" fmla="*/ 207408 h 225444"/>
                <a:gd name="connsiteX8" fmla="*/ 29534 w 281316"/>
                <a:gd name="connsiteY8" fmla="*/ 221227 h 225444"/>
                <a:gd name="connsiteX9" fmla="*/ 129124 w 281316"/>
                <a:gd name="connsiteY9" fmla="*/ 138102 h 225444"/>
                <a:gd name="connsiteX10" fmla="*/ 152192 w 281316"/>
                <a:gd name="connsiteY10" fmla="*/ 138102 h 225444"/>
                <a:gd name="connsiteX11" fmla="*/ 251782 w 281316"/>
                <a:gd name="connsiteY11" fmla="*/ 221227 h 225444"/>
                <a:gd name="connsiteX12" fmla="*/ 281316 w 281316"/>
                <a:gd name="connsiteY12" fmla="*/ 207408 h 225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81316" h="225444">
                  <a:moveTo>
                    <a:pt x="281316" y="207408"/>
                  </a:moveTo>
                  <a:lnTo>
                    <a:pt x="281316" y="120379"/>
                  </a:lnTo>
                  <a:cubicBezTo>
                    <a:pt x="281316" y="115039"/>
                    <a:pt x="278950" y="109982"/>
                    <a:pt x="274850" y="106560"/>
                  </a:cubicBezTo>
                  <a:lnTo>
                    <a:pt x="152192" y="4181"/>
                  </a:lnTo>
                  <a:cubicBezTo>
                    <a:pt x="145514" y="-1393"/>
                    <a:pt x="135802" y="-1393"/>
                    <a:pt x="129124" y="4181"/>
                  </a:cubicBezTo>
                  <a:lnTo>
                    <a:pt x="6466" y="106560"/>
                  </a:lnTo>
                  <a:cubicBezTo>
                    <a:pt x="2366" y="109982"/>
                    <a:pt x="0" y="115039"/>
                    <a:pt x="0" y="120379"/>
                  </a:cubicBezTo>
                  <a:lnTo>
                    <a:pt x="0" y="207408"/>
                  </a:lnTo>
                  <a:cubicBezTo>
                    <a:pt x="0" y="222680"/>
                    <a:pt x="17809" y="231013"/>
                    <a:pt x="29534" y="221227"/>
                  </a:cubicBezTo>
                  <a:lnTo>
                    <a:pt x="129124" y="138102"/>
                  </a:lnTo>
                  <a:cubicBezTo>
                    <a:pt x="135802" y="132528"/>
                    <a:pt x="145514" y="132528"/>
                    <a:pt x="152192" y="138102"/>
                  </a:cubicBezTo>
                  <a:lnTo>
                    <a:pt x="251782" y="221227"/>
                  </a:lnTo>
                  <a:cubicBezTo>
                    <a:pt x="263507" y="231013"/>
                    <a:pt x="281316" y="222680"/>
                    <a:pt x="281316" y="207408"/>
                  </a:cubicBezTo>
                </a:path>
              </a:pathLst>
            </a:custGeom>
            <a:gradFill flip="none" rotWithShape="1">
              <a:gsLst>
                <a:gs pos="0">
                  <a:schemeClr val="accent2">
                    <a:lumMod val="60000"/>
                    <a:lumOff val="40000"/>
                    <a:alpha val="0"/>
                  </a:schemeClr>
                </a:gs>
                <a:gs pos="100000">
                  <a:schemeClr val="bg1"/>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144" name="矩形: 圆角 143">
            <a:extLst>
              <a:ext uri="{FF2B5EF4-FFF2-40B4-BE49-F238E27FC236}">
                <a16:creationId xmlns:a16="http://schemas.microsoft.com/office/drawing/2014/main" id="{F99071C4-12BC-4C11-9627-2A8910CBB4AC}"/>
              </a:ext>
            </a:extLst>
          </p:cNvPr>
          <p:cNvSpPr/>
          <p:nvPr/>
        </p:nvSpPr>
        <p:spPr>
          <a:xfrm>
            <a:off x="874714" y="2346036"/>
            <a:ext cx="6662160" cy="3783302"/>
          </a:xfrm>
          <a:prstGeom prst="roundRect">
            <a:avLst>
              <a:gd name="adj" fmla="val 2455"/>
            </a:avLst>
          </a:prstGeom>
          <a:solidFill>
            <a:schemeClr val="bg1"/>
          </a:solidFill>
          <a:ln>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ctr"/>
            <a:endParaRPr lang="zh-CN" altLang="en-US"/>
          </a:p>
        </p:txBody>
      </p:sp>
      <p:graphicFrame>
        <p:nvGraphicFramePr>
          <p:cNvPr id="145" name="图表 144">
            <a:extLst>
              <a:ext uri="{FF2B5EF4-FFF2-40B4-BE49-F238E27FC236}">
                <a16:creationId xmlns:a16="http://schemas.microsoft.com/office/drawing/2014/main" id="{25E26151-149C-483C-8237-01FE1847C863}"/>
              </a:ext>
            </a:extLst>
          </p:cNvPr>
          <p:cNvGraphicFramePr/>
          <p:nvPr>
            <p:extLst>
              <p:ext uri="{D42A27DB-BD31-4B8C-83A1-F6EECF244321}">
                <p14:modId xmlns:p14="http://schemas.microsoft.com/office/powerpoint/2010/main" val="511292811"/>
              </p:ext>
            </p:extLst>
          </p:nvPr>
        </p:nvGraphicFramePr>
        <p:xfrm>
          <a:off x="1121570" y="2454990"/>
          <a:ext cx="6304466" cy="3450509"/>
        </p:xfrm>
        <a:graphic>
          <a:graphicData uri="http://schemas.openxmlformats.org/drawingml/2006/chart">
            <c:chart xmlns:c="http://schemas.openxmlformats.org/drawingml/2006/chart" xmlns:r="http://schemas.openxmlformats.org/officeDocument/2006/relationships" r:id="rId4"/>
          </a:graphicData>
        </a:graphic>
      </p:graphicFrame>
      <p:sp>
        <p:nvSpPr>
          <p:cNvPr id="170" name="矩形: 圆角 169">
            <a:extLst>
              <a:ext uri="{FF2B5EF4-FFF2-40B4-BE49-F238E27FC236}">
                <a16:creationId xmlns:a16="http://schemas.microsoft.com/office/drawing/2014/main" id="{6847295B-F848-4A3D-A8F9-90F956571523}"/>
              </a:ext>
            </a:extLst>
          </p:cNvPr>
          <p:cNvSpPr/>
          <p:nvPr/>
        </p:nvSpPr>
        <p:spPr>
          <a:xfrm>
            <a:off x="7783730" y="2346036"/>
            <a:ext cx="3533558" cy="3783302"/>
          </a:xfrm>
          <a:prstGeom prst="roundRect">
            <a:avLst>
              <a:gd name="adj" fmla="val 2455"/>
            </a:avLst>
          </a:prstGeom>
          <a:solidFill>
            <a:schemeClr val="bg1"/>
          </a:solidFill>
          <a:ln>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lgn="ctr"/>
            <a:endParaRPr lang="zh-CN" altLang="en-US"/>
          </a:p>
        </p:txBody>
      </p:sp>
      <p:graphicFrame>
        <p:nvGraphicFramePr>
          <p:cNvPr id="172" name="图表 171">
            <a:extLst>
              <a:ext uri="{FF2B5EF4-FFF2-40B4-BE49-F238E27FC236}">
                <a16:creationId xmlns:a16="http://schemas.microsoft.com/office/drawing/2014/main" id="{4DD3AAC5-931A-41BB-BCCA-2BA718AF7EBA}"/>
              </a:ext>
            </a:extLst>
          </p:cNvPr>
          <p:cNvGraphicFramePr/>
          <p:nvPr>
            <p:extLst>
              <p:ext uri="{D42A27DB-BD31-4B8C-83A1-F6EECF244321}">
                <p14:modId xmlns:p14="http://schemas.microsoft.com/office/powerpoint/2010/main" val="3707731933"/>
              </p:ext>
            </p:extLst>
          </p:nvPr>
        </p:nvGraphicFramePr>
        <p:xfrm>
          <a:off x="8037730" y="2465133"/>
          <a:ext cx="3025557" cy="3567253"/>
        </p:xfrm>
        <a:graphic>
          <a:graphicData uri="http://schemas.openxmlformats.org/drawingml/2006/chart">
            <c:chart xmlns:c="http://schemas.openxmlformats.org/drawingml/2006/chart" xmlns:r="http://schemas.openxmlformats.org/officeDocument/2006/relationships" r:id="rId5"/>
          </a:graphicData>
        </a:graphic>
      </p:graphicFrame>
      <p:sp>
        <p:nvSpPr>
          <p:cNvPr id="176" name="文本框 175">
            <a:extLst>
              <a:ext uri="{FF2B5EF4-FFF2-40B4-BE49-F238E27FC236}">
                <a16:creationId xmlns:a16="http://schemas.microsoft.com/office/drawing/2014/main" id="{182B4F12-7D48-4511-9BAB-2161A856F86E}"/>
              </a:ext>
            </a:extLst>
          </p:cNvPr>
          <p:cNvSpPr txBox="1"/>
          <p:nvPr/>
        </p:nvSpPr>
        <p:spPr>
          <a:xfrm>
            <a:off x="1431623" y="1349540"/>
            <a:ext cx="7704572" cy="634533"/>
          </a:xfrm>
          <a:prstGeom prst="rect">
            <a:avLst/>
          </a:prstGeom>
          <a:noFill/>
        </p:spPr>
        <p:txBody>
          <a:bodyPr wrap="square" rtlCol="0" anchor="t" anchorCtr="0">
            <a:noAutofit/>
          </a:bodyPr>
          <a:lstStyle/>
          <a:p>
            <a:pPr algn="just">
              <a:lnSpc>
                <a:spcPct val="130000"/>
              </a:lnSpc>
            </a:pPr>
            <a:r>
              <a:rPr lang="en-US" altLang="zh-CN" sz="1400">
                <a:solidFill>
                  <a:schemeClr val="tx1">
                    <a:lumMod val="85000"/>
                    <a:lumOff val="15000"/>
                  </a:schemeClr>
                </a:solidFill>
                <a:latin typeface="+mn-ea"/>
              </a:rPr>
              <a:t>20XX</a:t>
            </a:r>
            <a:r>
              <a:rPr lang="zh-CN" altLang="en-US" sz="1400">
                <a:solidFill>
                  <a:schemeClr val="tx1">
                    <a:lumMod val="85000"/>
                    <a:lumOff val="15000"/>
                  </a:schemeClr>
                </a:solidFill>
                <a:latin typeface="+mn-ea"/>
              </a:rPr>
              <a:t>年全年销售额</a:t>
            </a:r>
            <a:r>
              <a:rPr lang="en-US" altLang="zh-CN" sz="1400">
                <a:solidFill>
                  <a:schemeClr val="tx1">
                    <a:lumMod val="85000"/>
                    <a:lumOff val="15000"/>
                  </a:schemeClr>
                </a:solidFill>
                <a:latin typeface="+mn-ea"/>
              </a:rPr>
              <a:t>3533</a:t>
            </a:r>
            <a:r>
              <a:rPr lang="zh-CN" altLang="en-US" sz="1400">
                <a:solidFill>
                  <a:schemeClr val="tx1">
                    <a:lumMod val="85000"/>
                    <a:lumOff val="15000"/>
                  </a:schemeClr>
                </a:solidFill>
                <a:latin typeface="+mn-ea"/>
              </a:rPr>
              <a:t>万元，整体营业情况向好。从全年销售数据来看，</a:t>
            </a:r>
            <a:r>
              <a:rPr lang="en-US" altLang="zh-CN" sz="1400">
                <a:solidFill>
                  <a:schemeClr val="tx1">
                    <a:lumMod val="85000"/>
                    <a:lumOff val="15000"/>
                  </a:schemeClr>
                </a:solidFill>
                <a:latin typeface="+mn-ea"/>
              </a:rPr>
              <a:t>12</a:t>
            </a:r>
            <a:r>
              <a:rPr lang="zh-CN" altLang="en-US" sz="1400">
                <a:solidFill>
                  <a:schemeClr val="tx1">
                    <a:lumMod val="85000"/>
                    <a:lumOff val="15000"/>
                  </a:schemeClr>
                </a:solidFill>
                <a:latin typeface="+mn-ea"/>
              </a:rPr>
              <a:t>月份的销售结果最好，有</a:t>
            </a:r>
            <a:r>
              <a:rPr lang="en-US" altLang="zh-CN" sz="1400">
                <a:solidFill>
                  <a:schemeClr val="tx1">
                    <a:lumMod val="85000"/>
                    <a:lumOff val="15000"/>
                  </a:schemeClr>
                </a:solidFill>
                <a:latin typeface="+mn-ea"/>
              </a:rPr>
              <a:t>369</a:t>
            </a:r>
            <a:r>
              <a:rPr lang="zh-CN" altLang="en-US" sz="1400">
                <a:solidFill>
                  <a:schemeClr val="tx1">
                    <a:lumMod val="85000"/>
                    <a:lumOff val="15000"/>
                  </a:schemeClr>
                </a:solidFill>
                <a:latin typeface="+mn-ea"/>
              </a:rPr>
              <a:t>万元；从产品销售额占比来看，产品</a:t>
            </a:r>
            <a:r>
              <a:rPr lang="en-US" altLang="zh-CN" sz="1400">
                <a:solidFill>
                  <a:schemeClr val="tx1">
                    <a:lumMod val="85000"/>
                    <a:lumOff val="15000"/>
                  </a:schemeClr>
                </a:solidFill>
                <a:latin typeface="+mn-ea"/>
              </a:rPr>
              <a:t>1</a:t>
            </a:r>
            <a:r>
              <a:rPr lang="zh-CN" altLang="en-US" sz="1400">
                <a:solidFill>
                  <a:schemeClr val="tx1">
                    <a:lumMod val="85000"/>
                    <a:lumOff val="15000"/>
                  </a:schemeClr>
                </a:solidFill>
                <a:latin typeface="+mn-ea"/>
              </a:rPr>
              <a:t>占比</a:t>
            </a:r>
            <a:r>
              <a:rPr lang="en-US" altLang="zh-CN" sz="1400">
                <a:solidFill>
                  <a:schemeClr val="tx1">
                    <a:lumMod val="85000"/>
                    <a:lumOff val="15000"/>
                  </a:schemeClr>
                </a:solidFill>
                <a:latin typeface="+mn-ea"/>
              </a:rPr>
              <a:t>58%</a:t>
            </a:r>
            <a:r>
              <a:rPr lang="zh-CN" altLang="en-US" sz="1400">
                <a:solidFill>
                  <a:schemeClr val="tx1">
                    <a:lumMod val="85000"/>
                    <a:lumOff val="15000"/>
                  </a:schemeClr>
                </a:solidFill>
                <a:latin typeface="+mn-ea"/>
              </a:rPr>
              <a:t>，是所有产品中销售最好的产品。</a:t>
            </a:r>
            <a:endParaRPr lang="en-US" altLang="zh-CN" sz="1400">
              <a:solidFill>
                <a:schemeClr val="tx1">
                  <a:lumMod val="85000"/>
                  <a:lumOff val="15000"/>
                </a:schemeClr>
              </a:solidFill>
              <a:latin typeface="+mn-ea"/>
            </a:endParaRPr>
          </a:p>
        </p:txBody>
      </p:sp>
      <p:grpSp>
        <p:nvGrpSpPr>
          <p:cNvPr id="177" name="组合 176">
            <a:extLst>
              <a:ext uri="{FF2B5EF4-FFF2-40B4-BE49-F238E27FC236}">
                <a16:creationId xmlns:a16="http://schemas.microsoft.com/office/drawing/2014/main" id="{210029AD-5382-4B3B-A1E6-47FDDCED0BFF}"/>
              </a:ext>
            </a:extLst>
          </p:cNvPr>
          <p:cNvGrpSpPr>
            <a:grpSpLocks/>
          </p:cNvGrpSpPr>
          <p:nvPr/>
        </p:nvGrpSpPr>
        <p:grpSpPr>
          <a:xfrm>
            <a:off x="953560" y="1540270"/>
            <a:ext cx="305852" cy="281782"/>
            <a:chOff x="-222909" y="6129335"/>
            <a:chExt cx="827127" cy="884237"/>
          </a:xfrm>
          <a:solidFill>
            <a:schemeClr val="bg1"/>
          </a:solidFill>
        </p:grpSpPr>
        <p:sp>
          <p:nvSpPr>
            <p:cNvPr id="178" name="任意多边形: 形状 177">
              <a:extLst>
                <a:ext uri="{FF2B5EF4-FFF2-40B4-BE49-F238E27FC236}">
                  <a16:creationId xmlns:a16="http://schemas.microsoft.com/office/drawing/2014/main" id="{832CBA63-EBDC-4BD5-9E45-94450DF2F808}"/>
                </a:ext>
              </a:extLst>
            </p:cNvPr>
            <p:cNvSpPr/>
            <p:nvPr/>
          </p:nvSpPr>
          <p:spPr>
            <a:xfrm>
              <a:off x="347918" y="6173546"/>
              <a:ext cx="256300" cy="236027"/>
            </a:xfrm>
            <a:custGeom>
              <a:avLst/>
              <a:gdLst>
                <a:gd name="connsiteX0" fmla="*/ 252748 w 256300"/>
                <a:gd name="connsiteY0" fmla="*/ 108314 h 236027"/>
                <a:gd name="connsiteX1" fmla="*/ 164325 w 256300"/>
                <a:gd name="connsiteY1" fmla="*/ 5154 h 236027"/>
                <a:gd name="connsiteX2" fmla="*/ 143557 w 256300"/>
                <a:gd name="connsiteY2" fmla="*/ 3556 h 236027"/>
                <a:gd name="connsiteX3" fmla="*/ 141960 w 256300"/>
                <a:gd name="connsiteY3" fmla="*/ 25244 h 236027"/>
                <a:gd name="connsiteX4" fmla="*/ 209523 w 256300"/>
                <a:gd name="connsiteY4" fmla="*/ 105004 h 236027"/>
                <a:gd name="connsiteX5" fmla="*/ 14737 w 256300"/>
                <a:gd name="connsiteY5" fmla="*/ 105004 h 236027"/>
                <a:gd name="connsiteX6" fmla="*/ 0 w 256300"/>
                <a:gd name="connsiteY6" fmla="*/ 119740 h 236027"/>
                <a:gd name="connsiteX7" fmla="*/ 14737 w 256300"/>
                <a:gd name="connsiteY7" fmla="*/ 134477 h 236027"/>
                <a:gd name="connsiteX8" fmla="*/ 209523 w 256300"/>
                <a:gd name="connsiteY8" fmla="*/ 134477 h 236027"/>
                <a:gd name="connsiteX9" fmla="*/ 141960 w 256300"/>
                <a:gd name="connsiteY9" fmla="*/ 212395 h 236027"/>
                <a:gd name="connsiteX10" fmla="*/ 143557 w 256300"/>
                <a:gd name="connsiteY10" fmla="*/ 232703 h 236027"/>
                <a:gd name="connsiteX11" fmla="*/ 153142 w 256300"/>
                <a:gd name="connsiteY11" fmla="*/ 236028 h 236027"/>
                <a:gd name="connsiteX12" fmla="*/ 164325 w 256300"/>
                <a:gd name="connsiteY12" fmla="*/ 230760 h 236027"/>
                <a:gd name="connsiteX13" fmla="*/ 252748 w 256300"/>
                <a:gd name="connsiteY13" fmla="*/ 127541 h 236027"/>
                <a:gd name="connsiteX14" fmla="*/ 252748 w 256300"/>
                <a:gd name="connsiteY14" fmla="*/ 108314 h 2360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56300" h="236027">
                  <a:moveTo>
                    <a:pt x="252748" y="108314"/>
                  </a:moveTo>
                  <a:lnTo>
                    <a:pt x="164325" y="5154"/>
                  </a:lnTo>
                  <a:cubicBezTo>
                    <a:pt x="159044" y="-1049"/>
                    <a:pt x="149731" y="-1740"/>
                    <a:pt x="143557" y="3556"/>
                  </a:cubicBezTo>
                  <a:cubicBezTo>
                    <a:pt x="137369" y="8853"/>
                    <a:pt x="136649" y="19070"/>
                    <a:pt x="141960" y="25244"/>
                  </a:cubicBezTo>
                  <a:lnTo>
                    <a:pt x="209523" y="105004"/>
                  </a:lnTo>
                  <a:lnTo>
                    <a:pt x="14737" y="105004"/>
                  </a:lnTo>
                  <a:cubicBezTo>
                    <a:pt x="6590" y="105004"/>
                    <a:pt x="0" y="111596"/>
                    <a:pt x="0" y="119740"/>
                  </a:cubicBezTo>
                  <a:cubicBezTo>
                    <a:pt x="0" y="127887"/>
                    <a:pt x="6592" y="134477"/>
                    <a:pt x="14737" y="134477"/>
                  </a:cubicBezTo>
                  <a:lnTo>
                    <a:pt x="209523" y="134477"/>
                  </a:lnTo>
                  <a:lnTo>
                    <a:pt x="141960" y="212395"/>
                  </a:lnTo>
                  <a:cubicBezTo>
                    <a:pt x="136649" y="218569"/>
                    <a:pt x="137369" y="227407"/>
                    <a:pt x="143557" y="232703"/>
                  </a:cubicBezTo>
                  <a:cubicBezTo>
                    <a:pt x="146334" y="235092"/>
                    <a:pt x="149745" y="236028"/>
                    <a:pt x="153142" y="236028"/>
                  </a:cubicBezTo>
                  <a:cubicBezTo>
                    <a:pt x="157287" y="236028"/>
                    <a:pt x="161418" y="234171"/>
                    <a:pt x="164325" y="230760"/>
                  </a:cubicBezTo>
                  <a:lnTo>
                    <a:pt x="252748" y="127541"/>
                  </a:lnTo>
                  <a:cubicBezTo>
                    <a:pt x="257484" y="122029"/>
                    <a:pt x="257484" y="113825"/>
                    <a:pt x="252748" y="108314"/>
                  </a:cubicBezTo>
                  <a:close/>
                </a:path>
              </a:pathLst>
            </a:custGeom>
            <a:grpFill/>
            <a:ln w="1712" cap="flat">
              <a:noFill/>
              <a:prstDash val="solid"/>
              <a:miter/>
            </a:ln>
          </p:spPr>
          <p:txBody>
            <a:bodyPr rtlCol="0" anchor="t" anchorCtr="0"/>
            <a:lstStyle/>
            <a:p>
              <a:endParaRPr lang="zh-CN" altLang="en-US"/>
            </a:p>
          </p:txBody>
        </p:sp>
        <p:sp>
          <p:nvSpPr>
            <p:cNvPr id="179" name="任意多边形: 形状 178">
              <a:extLst>
                <a:ext uri="{FF2B5EF4-FFF2-40B4-BE49-F238E27FC236}">
                  <a16:creationId xmlns:a16="http://schemas.microsoft.com/office/drawing/2014/main" id="{FE002EC8-3F73-497C-A5FC-14410AC9CE20}"/>
                </a:ext>
              </a:extLst>
            </p:cNvPr>
            <p:cNvSpPr/>
            <p:nvPr/>
          </p:nvSpPr>
          <p:spPr>
            <a:xfrm>
              <a:off x="-222909" y="6129335"/>
              <a:ext cx="795813" cy="884237"/>
            </a:xfrm>
            <a:custGeom>
              <a:avLst/>
              <a:gdLst>
                <a:gd name="connsiteX0" fmla="*/ 781077 w 795813"/>
                <a:gd name="connsiteY0" fmla="*/ 285002 h 884237"/>
                <a:gd name="connsiteX1" fmla="*/ 766340 w 795813"/>
                <a:gd name="connsiteY1" fmla="*/ 299739 h 884237"/>
                <a:gd name="connsiteX2" fmla="*/ 766340 w 795813"/>
                <a:gd name="connsiteY2" fmla="*/ 545322 h 884237"/>
                <a:gd name="connsiteX3" fmla="*/ 753344 w 795813"/>
                <a:gd name="connsiteY3" fmla="*/ 561858 h 884237"/>
                <a:gd name="connsiteX4" fmla="*/ 46155 w 795813"/>
                <a:gd name="connsiteY4" fmla="*/ 561858 h 884237"/>
                <a:gd name="connsiteX5" fmla="*/ 29475 w 795813"/>
                <a:gd name="connsiteY5" fmla="*/ 545250 h 884237"/>
                <a:gd name="connsiteX6" fmla="*/ 29475 w 795813"/>
                <a:gd name="connsiteY6" fmla="*/ 132663 h 884237"/>
                <a:gd name="connsiteX7" fmla="*/ 46025 w 795813"/>
                <a:gd name="connsiteY7" fmla="*/ 119740 h 884237"/>
                <a:gd name="connsiteX8" fmla="*/ 532385 w 795813"/>
                <a:gd name="connsiteY8" fmla="*/ 119740 h 884237"/>
                <a:gd name="connsiteX9" fmla="*/ 547122 w 795813"/>
                <a:gd name="connsiteY9" fmla="*/ 105003 h 884237"/>
                <a:gd name="connsiteX10" fmla="*/ 532385 w 795813"/>
                <a:gd name="connsiteY10" fmla="*/ 90266 h 884237"/>
                <a:gd name="connsiteX11" fmla="*/ 427382 w 795813"/>
                <a:gd name="connsiteY11" fmla="*/ 90266 h 884237"/>
                <a:gd name="connsiteX12" fmla="*/ 427382 w 795813"/>
                <a:gd name="connsiteY12" fmla="*/ 14737 h 884237"/>
                <a:gd name="connsiteX13" fmla="*/ 412645 w 795813"/>
                <a:gd name="connsiteY13" fmla="*/ 0 h 884237"/>
                <a:gd name="connsiteX14" fmla="*/ 397908 w 795813"/>
                <a:gd name="connsiteY14" fmla="*/ 14737 h 884237"/>
                <a:gd name="connsiteX15" fmla="*/ 397908 w 795813"/>
                <a:gd name="connsiteY15" fmla="*/ 90265 h 884237"/>
                <a:gd name="connsiteX16" fmla="*/ 46025 w 795813"/>
                <a:gd name="connsiteY16" fmla="*/ 90265 h 884237"/>
                <a:gd name="connsiteX17" fmla="*/ 0 w 795813"/>
                <a:gd name="connsiteY17" fmla="*/ 132663 h 884237"/>
                <a:gd name="connsiteX18" fmla="*/ 0 w 795813"/>
                <a:gd name="connsiteY18" fmla="*/ 545250 h 884237"/>
                <a:gd name="connsiteX19" fmla="*/ 46155 w 795813"/>
                <a:gd name="connsiteY19" fmla="*/ 591332 h 884237"/>
                <a:gd name="connsiteX20" fmla="*/ 378909 w 795813"/>
                <a:gd name="connsiteY20" fmla="*/ 591332 h 884237"/>
                <a:gd name="connsiteX21" fmla="*/ 183008 w 795813"/>
                <a:gd name="connsiteY21" fmla="*/ 786315 h 884237"/>
                <a:gd name="connsiteX22" fmla="*/ 183008 w 795813"/>
                <a:gd name="connsiteY22" fmla="*/ 806694 h 884237"/>
                <a:gd name="connsiteX23" fmla="*/ 193427 w 795813"/>
                <a:gd name="connsiteY23" fmla="*/ 810781 h 884237"/>
                <a:gd name="connsiteX24" fmla="*/ 202925 w 795813"/>
                <a:gd name="connsiteY24" fmla="*/ 806348 h 884237"/>
                <a:gd name="connsiteX25" fmla="*/ 397907 w 795813"/>
                <a:gd name="connsiteY25" fmla="*/ 610331 h 884237"/>
                <a:gd name="connsiteX26" fmla="*/ 397907 w 795813"/>
                <a:gd name="connsiteY26" fmla="*/ 869500 h 884237"/>
                <a:gd name="connsiteX27" fmla="*/ 412643 w 795813"/>
                <a:gd name="connsiteY27" fmla="*/ 884237 h 884237"/>
                <a:gd name="connsiteX28" fmla="*/ 427380 w 795813"/>
                <a:gd name="connsiteY28" fmla="*/ 869500 h 884237"/>
                <a:gd name="connsiteX29" fmla="*/ 427380 w 795813"/>
                <a:gd name="connsiteY29" fmla="*/ 610331 h 884237"/>
                <a:gd name="connsiteX30" fmla="*/ 624204 w 795813"/>
                <a:gd name="connsiteY30" fmla="*/ 806232 h 884237"/>
                <a:gd name="connsiteX31" fmla="*/ 635084 w 795813"/>
                <a:gd name="connsiteY31" fmla="*/ 810550 h 884237"/>
                <a:gd name="connsiteX32" fmla="*/ 645735 w 795813"/>
                <a:gd name="connsiteY32" fmla="*/ 806232 h 884237"/>
                <a:gd name="connsiteX33" fmla="*/ 645851 w 795813"/>
                <a:gd name="connsiteY33" fmla="*/ 786315 h 884237"/>
                <a:gd name="connsiteX34" fmla="*/ 450063 w 795813"/>
                <a:gd name="connsiteY34" fmla="*/ 591334 h 884237"/>
                <a:gd name="connsiteX35" fmla="*/ 753342 w 795813"/>
                <a:gd name="connsiteY35" fmla="*/ 591334 h 884237"/>
                <a:gd name="connsiteX36" fmla="*/ 795813 w 795813"/>
                <a:gd name="connsiteY36" fmla="*/ 545322 h 884237"/>
                <a:gd name="connsiteX37" fmla="*/ 795813 w 795813"/>
                <a:gd name="connsiteY37" fmla="*/ 299739 h 884237"/>
                <a:gd name="connsiteX38" fmla="*/ 781077 w 795813"/>
                <a:gd name="connsiteY38" fmla="*/ 285002 h 884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795813" h="884237">
                  <a:moveTo>
                    <a:pt x="781077" y="285002"/>
                  </a:moveTo>
                  <a:cubicBezTo>
                    <a:pt x="772930" y="285002"/>
                    <a:pt x="766340" y="291594"/>
                    <a:pt x="766340" y="299739"/>
                  </a:cubicBezTo>
                  <a:lnTo>
                    <a:pt x="766340" y="545322"/>
                  </a:lnTo>
                  <a:cubicBezTo>
                    <a:pt x="766340" y="553425"/>
                    <a:pt x="761534" y="561858"/>
                    <a:pt x="753344" y="561858"/>
                  </a:cubicBezTo>
                  <a:lnTo>
                    <a:pt x="46155" y="561858"/>
                  </a:lnTo>
                  <a:cubicBezTo>
                    <a:pt x="37965" y="561858"/>
                    <a:pt x="29475" y="553396"/>
                    <a:pt x="29475" y="545250"/>
                  </a:cubicBezTo>
                  <a:lnTo>
                    <a:pt x="29475" y="132663"/>
                  </a:lnTo>
                  <a:cubicBezTo>
                    <a:pt x="29475" y="124517"/>
                    <a:pt x="37908" y="119740"/>
                    <a:pt x="46025" y="119740"/>
                  </a:cubicBezTo>
                  <a:lnTo>
                    <a:pt x="532385" y="119740"/>
                  </a:lnTo>
                  <a:cubicBezTo>
                    <a:pt x="540531" y="119740"/>
                    <a:pt x="547122" y="113148"/>
                    <a:pt x="547122" y="105003"/>
                  </a:cubicBezTo>
                  <a:cubicBezTo>
                    <a:pt x="547122" y="96857"/>
                    <a:pt x="540530" y="90266"/>
                    <a:pt x="532385" y="90266"/>
                  </a:cubicBezTo>
                  <a:lnTo>
                    <a:pt x="427382" y="90266"/>
                  </a:lnTo>
                  <a:lnTo>
                    <a:pt x="427382" y="14737"/>
                  </a:lnTo>
                  <a:cubicBezTo>
                    <a:pt x="427382" y="6590"/>
                    <a:pt x="420790" y="0"/>
                    <a:pt x="412645" y="0"/>
                  </a:cubicBezTo>
                  <a:cubicBezTo>
                    <a:pt x="404499" y="0"/>
                    <a:pt x="397908" y="6592"/>
                    <a:pt x="397908" y="14737"/>
                  </a:cubicBezTo>
                  <a:lnTo>
                    <a:pt x="397908" y="90265"/>
                  </a:lnTo>
                  <a:lnTo>
                    <a:pt x="46025" y="90265"/>
                  </a:lnTo>
                  <a:cubicBezTo>
                    <a:pt x="21660" y="90265"/>
                    <a:pt x="0" y="108269"/>
                    <a:pt x="0" y="132663"/>
                  </a:cubicBezTo>
                  <a:lnTo>
                    <a:pt x="0" y="545250"/>
                  </a:lnTo>
                  <a:cubicBezTo>
                    <a:pt x="0" y="569644"/>
                    <a:pt x="21717" y="591332"/>
                    <a:pt x="46155" y="591332"/>
                  </a:cubicBezTo>
                  <a:lnTo>
                    <a:pt x="378909" y="591332"/>
                  </a:lnTo>
                  <a:lnTo>
                    <a:pt x="183008" y="786315"/>
                  </a:lnTo>
                  <a:cubicBezTo>
                    <a:pt x="177252" y="792071"/>
                    <a:pt x="177252" y="800937"/>
                    <a:pt x="183008" y="806694"/>
                  </a:cubicBezTo>
                  <a:cubicBezTo>
                    <a:pt x="185887" y="809573"/>
                    <a:pt x="189657" y="810781"/>
                    <a:pt x="193427" y="810781"/>
                  </a:cubicBezTo>
                  <a:cubicBezTo>
                    <a:pt x="197197" y="810781"/>
                    <a:pt x="200047" y="809227"/>
                    <a:pt x="202925" y="806348"/>
                  </a:cubicBezTo>
                  <a:lnTo>
                    <a:pt x="397907" y="610331"/>
                  </a:lnTo>
                  <a:lnTo>
                    <a:pt x="397907" y="869500"/>
                  </a:lnTo>
                  <a:cubicBezTo>
                    <a:pt x="397907" y="877647"/>
                    <a:pt x="404499" y="884237"/>
                    <a:pt x="412643" y="884237"/>
                  </a:cubicBezTo>
                  <a:cubicBezTo>
                    <a:pt x="420790" y="884237"/>
                    <a:pt x="427380" y="877645"/>
                    <a:pt x="427380" y="869500"/>
                  </a:cubicBezTo>
                  <a:lnTo>
                    <a:pt x="427380" y="610331"/>
                  </a:lnTo>
                  <a:lnTo>
                    <a:pt x="624204" y="806232"/>
                  </a:lnTo>
                  <a:cubicBezTo>
                    <a:pt x="627083" y="809111"/>
                    <a:pt x="631314" y="810550"/>
                    <a:pt x="635084" y="810550"/>
                  </a:cubicBezTo>
                  <a:cubicBezTo>
                    <a:pt x="638854" y="810550"/>
                    <a:pt x="642856" y="809111"/>
                    <a:pt x="645735" y="806232"/>
                  </a:cubicBezTo>
                  <a:cubicBezTo>
                    <a:pt x="651491" y="800476"/>
                    <a:pt x="651607" y="792071"/>
                    <a:pt x="645851" y="786315"/>
                  </a:cubicBezTo>
                  <a:lnTo>
                    <a:pt x="450063" y="591334"/>
                  </a:lnTo>
                  <a:lnTo>
                    <a:pt x="753342" y="591334"/>
                  </a:lnTo>
                  <a:cubicBezTo>
                    <a:pt x="777780" y="591334"/>
                    <a:pt x="795813" y="569673"/>
                    <a:pt x="795813" y="545322"/>
                  </a:cubicBezTo>
                  <a:lnTo>
                    <a:pt x="795813" y="299739"/>
                  </a:lnTo>
                  <a:cubicBezTo>
                    <a:pt x="795813" y="291594"/>
                    <a:pt x="789223" y="285002"/>
                    <a:pt x="781077" y="285002"/>
                  </a:cubicBezTo>
                  <a:close/>
                </a:path>
              </a:pathLst>
            </a:custGeom>
            <a:grpFill/>
            <a:ln w="1712" cap="flat">
              <a:noFill/>
              <a:prstDash val="solid"/>
              <a:miter/>
            </a:ln>
          </p:spPr>
          <p:txBody>
            <a:bodyPr rtlCol="0" anchor="t" anchorCtr="0"/>
            <a:lstStyle/>
            <a:p>
              <a:endParaRPr lang="zh-CN" altLang="en-US"/>
            </a:p>
          </p:txBody>
        </p:sp>
        <p:sp>
          <p:nvSpPr>
            <p:cNvPr id="180" name="任意多边形: 形状 179">
              <a:extLst>
                <a:ext uri="{FF2B5EF4-FFF2-40B4-BE49-F238E27FC236}">
                  <a16:creationId xmlns:a16="http://schemas.microsoft.com/office/drawing/2014/main" id="{1D2EE5EF-4385-4431-99E2-1BC678B15458}"/>
                </a:ext>
              </a:extLst>
            </p:cNvPr>
            <p:cNvSpPr/>
            <p:nvPr/>
          </p:nvSpPr>
          <p:spPr>
            <a:xfrm>
              <a:off x="132629" y="6308025"/>
              <a:ext cx="191584" cy="29473"/>
            </a:xfrm>
            <a:custGeom>
              <a:avLst/>
              <a:gdLst>
                <a:gd name="connsiteX0" fmla="*/ 176847 w 191584"/>
                <a:gd name="connsiteY0" fmla="*/ 0 h 29473"/>
                <a:gd name="connsiteX1" fmla="*/ 14737 w 191584"/>
                <a:gd name="connsiteY1" fmla="*/ 0 h 29473"/>
                <a:gd name="connsiteX2" fmla="*/ 0 w 191584"/>
                <a:gd name="connsiteY2" fmla="*/ 14737 h 29473"/>
                <a:gd name="connsiteX3" fmla="*/ 14737 w 191584"/>
                <a:gd name="connsiteY3" fmla="*/ 29473 h 29473"/>
                <a:gd name="connsiteX4" fmla="*/ 176847 w 191584"/>
                <a:gd name="connsiteY4" fmla="*/ 29473 h 29473"/>
                <a:gd name="connsiteX5" fmla="*/ 191584 w 191584"/>
                <a:gd name="connsiteY5" fmla="*/ 14737 h 29473"/>
                <a:gd name="connsiteX6" fmla="*/ 176847 w 191584"/>
                <a:gd name="connsiteY6" fmla="*/ 0 h 294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1584" h="29473">
                  <a:moveTo>
                    <a:pt x="176847" y="0"/>
                  </a:moveTo>
                  <a:lnTo>
                    <a:pt x="14737" y="0"/>
                  </a:lnTo>
                  <a:cubicBezTo>
                    <a:pt x="6590" y="0"/>
                    <a:pt x="0" y="6592"/>
                    <a:pt x="0" y="14737"/>
                  </a:cubicBezTo>
                  <a:cubicBezTo>
                    <a:pt x="0" y="22883"/>
                    <a:pt x="6592" y="29473"/>
                    <a:pt x="14737" y="29473"/>
                  </a:cubicBezTo>
                  <a:lnTo>
                    <a:pt x="176847" y="29473"/>
                  </a:lnTo>
                  <a:cubicBezTo>
                    <a:pt x="184994" y="29473"/>
                    <a:pt x="191584" y="22881"/>
                    <a:pt x="191584" y="14737"/>
                  </a:cubicBezTo>
                  <a:cubicBezTo>
                    <a:pt x="191584" y="6590"/>
                    <a:pt x="184994" y="0"/>
                    <a:pt x="176847" y="0"/>
                  </a:cubicBezTo>
                  <a:close/>
                </a:path>
              </a:pathLst>
            </a:custGeom>
            <a:grpFill/>
            <a:ln w="1712" cap="flat">
              <a:noFill/>
              <a:prstDash val="solid"/>
              <a:miter/>
            </a:ln>
          </p:spPr>
          <p:txBody>
            <a:bodyPr rtlCol="0" anchor="t" anchorCtr="0"/>
            <a:lstStyle/>
            <a:p>
              <a:endParaRPr lang="zh-CN" altLang="en-US"/>
            </a:p>
          </p:txBody>
        </p:sp>
        <p:sp>
          <p:nvSpPr>
            <p:cNvPr id="181" name="任意多边形: 形状 180">
              <a:extLst>
                <a:ext uri="{FF2B5EF4-FFF2-40B4-BE49-F238E27FC236}">
                  <a16:creationId xmlns:a16="http://schemas.microsoft.com/office/drawing/2014/main" id="{3816FB9B-EFA2-4CB1-90A6-95E68DE8D213}"/>
                </a:ext>
              </a:extLst>
            </p:cNvPr>
            <p:cNvSpPr/>
            <p:nvPr/>
          </p:nvSpPr>
          <p:spPr>
            <a:xfrm>
              <a:off x="368426" y="6455397"/>
              <a:ext cx="117897" cy="29473"/>
            </a:xfrm>
            <a:custGeom>
              <a:avLst/>
              <a:gdLst>
                <a:gd name="connsiteX0" fmla="*/ 103160 w 117897"/>
                <a:gd name="connsiteY0" fmla="*/ 0 h 29473"/>
                <a:gd name="connsiteX1" fmla="*/ 14737 w 117897"/>
                <a:gd name="connsiteY1" fmla="*/ 0 h 29473"/>
                <a:gd name="connsiteX2" fmla="*/ 0 w 117897"/>
                <a:gd name="connsiteY2" fmla="*/ 14737 h 29473"/>
                <a:gd name="connsiteX3" fmla="*/ 14737 w 117897"/>
                <a:gd name="connsiteY3" fmla="*/ 29473 h 29473"/>
                <a:gd name="connsiteX4" fmla="*/ 103160 w 117897"/>
                <a:gd name="connsiteY4" fmla="*/ 29473 h 29473"/>
                <a:gd name="connsiteX5" fmla="*/ 117897 w 117897"/>
                <a:gd name="connsiteY5" fmla="*/ 14737 h 29473"/>
                <a:gd name="connsiteX6" fmla="*/ 103160 w 117897"/>
                <a:gd name="connsiteY6" fmla="*/ 0 h 294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7897" h="29473">
                  <a:moveTo>
                    <a:pt x="103160" y="0"/>
                  </a:moveTo>
                  <a:lnTo>
                    <a:pt x="14737" y="0"/>
                  </a:lnTo>
                  <a:cubicBezTo>
                    <a:pt x="6590" y="0"/>
                    <a:pt x="0" y="6592"/>
                    <a:pt x="0" y="14737"/>
                  </a:cubicBezTo>
                  <a:cubicBezTo>
                    <a:pt x="0" y="22883"/>
                    <a:pt x="6592" y="29473"/>
                    <a:pt x="14737" y="29473"/>
                  </a:cubicBezTo>
                  <a:lnTo>
                    <a:pt x="103160" y="29473"/>
                  </a:lnTo>
                  <a:cubicBezTo>
                    <a:pt x="111307" y="29473"/>
                    <a:pt x="117897" y="22881"/>
                    <a:pt x="117897" y="14737"/>
                  </a:cubicBezTo>
                  <a:cubicBezTo>
                    <a:pt x="117897" y="6592"/>
                    <a:pt x="111305" y="0"/>
                    <a:pt x="103160" y="0"/>
                  </a:cubicBezTo>
                  <a:close/>
                </a:path>
              </a:pathLst>
            </a:custGeom>
            <a:grpFill/>
            <a:ln w="1712" cap="flat">
              <a:noFill/>
              <a:prstDash val="solid"/>
              <a:miter/>
            </a:ln>
          </p:spPr>
          <p:txBody>
            <a:bodyPr rtlCol="0" anchor="t" anchorCtr="0"/>
            <a:lstStyle/>
            <a:p>
              <a:endParaRPr lang="zh-CN" altLang="en-US"/>
            </a:p>
          </p:txBody>
        </p:sp>
        <p:sp>
          <p:nvSpPr>
            <p:cNvPr id="182" name="任意多边形: 形状 181">
              <a:extLst>
                <a:ext uri="{FF2B5EF4-FFF2-40B4-BE49-F238E27FC236}">
                  <a16:creationId xmlns:a16="http://schemas.microsoft.com/office/drawing/2014/main" id="{4077050D-0A03-4FDD-935D-8AF704A6D020}"/>
                </a:ext>
              </a:extLst>
            </p:cNvPr>
            <p:cNvSpPr/>
            <p:nvPr/>
          </p:nvSpPr>
          <p:spPr>
            <a:xfrm>
              <a:off x="368426" y="6529084"/>
              <a:ext cx="117897" cy="29473"/>
            </a:xfrm>
            <a:custGeom>
              <a:avLst/>
              <a:gdLst>
                <a:gd name="connsiteX0" fmla="*/ 103160 w 117897"/>
                <a:gd name="connsiteY0" fmla="*/ 0 h 29473"/>
                <a:gd name="connsiteX1" fmla="*/ 14737 w 117897"/>
                <a:gd name="connsiteY1" fmla="*/ 0 h 29473"/>
                <a:gd name="connsiteX2" fmla="*/ 0 w 117897"/>
                <a:gd name="connsiteY2" fmla="*/ 14737 h 29473"/>
                <a:gd name="connsiteX3" fmla="*/ 14737 w 117897"/>
                <a:gd name="connsiteY3" fmla="*/ 29473 h 29473"/>
                <a:gd name="connsiteX4" fmla="*/ 103160 w 117897"/>
                <a:gd name="connsiteY4" fmla="*/ 29473 h 29473"/>
                <a:gd name="connsiteX5" fmla="*/ 117897 w 117897"/>
                <a:gd name="connsiteY5" fmla="*/ 14737 h 29473"/>
                <a:gd name="connsiteX6" fmla="*/ 103160 w 117897"/>
                <a:gd name="connsiteY6" fmla="*/ 0 h 294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7897" h="29473">
                  <a:moveTo>
                    <a:pt x="103160" y="0"/>
                  </a:moveTo>
                  <a:lnTo>
                    <a:pt x="14737" y="0"/>
                  </a:lnTo>
                  <a:cubicBezTo>
                    <a:pt x="6590" y="0"/>
                    <a:pt x="0" y="6592"/>
                    <a:pt x="0" y="14737"/>
                  </a:cubicBezTo>
                  <a:cubicBezTo>
                    <a:pt x="0" y="22883"/>
                    <a:pt x="6592" y="29473"/>
                    <a:pt x="14737" y="29473"/>
                  </a:cubicBezTo>
                  <a:lnTo>
                    <a:pt x="103160" y="29473"/>
                  </a:lnTo>
                  <a:cubicBezTo>
                    <a:pt x="111307" y="29473"/>
                    <a:pt x="117897" y="22881"/>
                    <a:pt x="117897" y="14737"/>
                  </a:cubicBezTo>
                  <a:cubicBezTo>
                    <a:pt x="117897" y="6590"/>
                    <a:pt x="111305" y="0"/>
                    <a:pt x="103160" y="0"/>
                  </a:cubicBezTo>
                  <a:close/>
                </a:path>
              </a:pathLst>
            </a:custGeom>
            <a:grpFill/>
            <a:ln w="1712" cap="flat">
              <a:noFill/>
              <a:prstDash val="solid"/>
              <a:miter/>
            </a:ln>
          </p:spPr>
          <p:txBody>
            <a:bodyPr rtlCol="0" anchor="t" anchorCtr="0"/>
            <a:lstStyle/>
            <a:p>
              <a:endParaRPr lang="zh-CN" altLang="en-US"/>
            </a:p>
          </p:txBody>
        </p:sp>
        <p:sp>
          <p:nvSpPr>
            <p:cNvPr id="183" name="任意多边形: 形状 182">
              <a:extLst>
                <a:ext uri="{FF2B5EF4-FFF2-40B4-BE49-F238E27FC236}">
                  <a16:creationId xmlns:a16="http://schemas.microsoft.com/office/drawing/2014/main" id="{FF0BD333-66EC-47D2-A0F1-91EE30E2E666}"/>
                </a:ext>
              </a:extLst>
            </p:cNvPr>
            <p:cNvSpPr/>
            <p:nvPr/>
          </p:nvSpPr>
          <p:spPr>
            <a:xfrm>
              <a:off x="368426" y="6602769"/>
              <a:ext cx="117897" cy="29473"/>
            </a:xfrm>
            <a:custGeom>
              <a:avLst/>
              <a:gdLst>
                <a:gd name="connsiteX0" fmla="*/ 103160 w 117897"/>
                <a:gd name="connsiteY0" fmla="*/ 0 h 29473"/>
                <a:gd name="connsiteX1" fmla="*/ 14737 w 117897"/>
                <a:gd name="connsiteY1" fmla="*/ 0 h 29473"/>
                <a:gd name="connsiteX2" fmla="*/ 0 w 117897"/>
                <a:gd name="connsiteY2" fmla="*/ 14737 h 29473"/>
                <a:gd name="connsiteX3" fmla="*/ 14737 w 117897"/>
                <a:gd name="connsiteY3" fmla="*/ 29473 h 29473"/>
                <a:gd name="connsiteX4" fmla="*/ 103160 w 117897"/>
                <a:gd name="connsiteY4" fmla="*/ 29473 h 29473"/>
                <a:gd name="connsiteX5" fmla="*/ 117897 w 117897"/>
                <a:gd name="connsiteY5" fmla="*/ 14737 h 29473"/>
                <a:gd name="connsiteX6" fmla="*/ 103160 w 117897"/>
                <a:gd name="connsiteY6" fmla="*/ 0 h 294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7897" h="29473">
                  <a:moveTo>
                    <a:pt x="103160" y="0"/>
                  </a:moveTo>
                  <a:lnTo>
                    <a:pt x="14737" y="0"/>
                  </a:lnTo>
                  <a:cubicBezTo>
                    <a:pt x="6590" y="0"/>
                    <a:pt x="0" y="6592"/>
                    <a:pt x="0" y="14737"/>
                  </a:cubicBezTo>
                  <a:cubicBezTo>
                    <a:pt x="0" y="22881"/>
                    <a:pt x="6592" y="29473"/>
                    <a:pt x="14737" y="29473"/>
                  </a:cubicBezTo>
                  <a:lnTo>
                    <a:pt x="103160" y="29473"/>
                  </a:lnTo>
                  <a:cubicBezTo>
                    <a:pt x="111307" y="29473"/>
                    <a:pt x="117897" y="22881"/>
                    <a:pt x="117897" y="14737"/>
                  </a:cubicBezTo>
                  <a:cubicBezTo>
                    <a:pt x="117897" y="6592"/>
                    <a:pt x="111305" y="0"/>
                    <a:pt x="103160" y="0"/>
                  </a:cubicBezTo>
                  <a:close/>
                </a:path>
              </a:pathLst>
            </a:custGeom>
            <a:grpFill/>
            <a:ln w="1712" cap="flat">
              <a:noFill/>
              <a:prstDash val="solid"/>
              <a:miter/>
            </a:ln>
          </p:spPr>
          <p:txBody>
            <a:bodyPr rtlCol="0" anchor="t" anchorCtr="0"/>
            <a:lstStyle/>
            <a:p>
              <a:endParaRPr lang="zh-CN" altLang="en-US"/>
            </a:p>
          </p:txBody>
        </p:sp>
        <p:sp>
          <p:nvSpPr>
            <p:cNvPr id="184" name="任意多边形: 形状 183">
              <a:extLst>
                <a:ext uri="{FF2B5EF4-FFF2-40B4-BE49-F238E27FC236}">
                  <a16:creationId xmlns:a16="http://schemas.microsoft.com/office/drawing/2014/main" id="{6CC14409-9BE9-45A2-A0AC-32345175ABEC}"/>
                </a:ext>
              </a:extLst>
            </p:cNvPr>
            <p:cNvSpPr/>
            <p:nvPr/>
          </p:nvSpPr>
          <p:spPr>
            <a:xfrm>
              <a:off x="132629" y="6381710"/>
              <a:ext cx="191584" cy="29473"/>
            </a:xfrm>
            <a:custGeom>
              <a:avLst/>
              <a:gdLst>
                <a:gd name="connsiteX0" fmla="*/ 176847 w 191584"/>
                <a:gd name="connsiteY0" fmla="*/ 0 h 29473"/>
                <a:gd name="connsiteX1" fmla="*/ 14737 w 191584"/>
                <a:gd name="connsiteY1" fmla="*/ 0 h 29473"/>
                <a:gd name="connsiteX2" fmla="*/ 0 w 191584"/>
                <a:gd name="connsiteY2" fmla="*/ 14737 h 29473"/>
                <a:gd name="connsiteX3" fmla="*/ 14737 w 191584"/>
                <a:gd name="connsiteY3" fmla="*/ 29473 h 29473"/>
                <a:gd name="connsiteX4" fmla="*/ 176847 w 191584"/>
                <a:gd name="connsiteY4" fmla="*/ 29473 h 29473"/>
                <a:gd name="connsiteX5" fmla="*/ 191584 w 191584"/>
                <a:gd name="connsiteY5" fmla="*/ 14737 h 29473"/>
                <a:gd name="connsiteX6" fmla="*/ 176847 w 191584"/>
                <a:gd name="connsiteY6" fmla="*/ 0 h 294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1584" h="29473">
                  <a:moveTo>
                    <a:pt x="176847" y="0"/>
                  </a:moveTo>
                  <a:lnTo>
                    <a:pt x="14737" y="0"/>
                  </a:lnTo>
                  <a:cubicBezTo>
                    <a:pt x="6590" y="0"/>
                    <a:pt x="0" y="6592"/>
                    <a:pt x="0" y="14737"/>
                  </a:cubicBezTo>
                  <a:cubicBezTo>
                    <a:pt x="0" y="22883"/>
                    <a:pt x="6592" y="29473"/>
                    <a:pt x="14737" y="29473"/>
                  </a:cubicBezTo>
                  <a:lnTo>
                    <a:pt x="176847" y="29473"/>
                  </a:lnTo>
                  <a:cubicBezTo>
                    <a:pt x="184994" y="29473"/>
                    <a:pt x="191584" y="22881"/>
                    <a:pt x="191584" y="14737"/>
                  </a:cubicBezTo>
                  <a:cubicBezTo>
                    <a:pt x="191584" y="6592"/>
                    <a:pt x="184994" y="0"/>
                    <a:pt x="176847" y="0"/>
                  </a:cubicBezTo>
                  <a:close/>
                </a:path>
              </a:pathLst>
            </a:custGeom>
            <a:grpFill/>
            <a:ln w="1712" cap="flat">
              <a:noFill/>
              <a:prstDash val="solid"/>
              <a:miter/>
            </a:ln>
          </p:spPr>
          <p:txBody>
            <a:bodyPr rtlCol="0" anchor="t" anchorCtr="0"/>
            <a:lstStyle/>
            <a:p>
              <a:endParaRPr lang="zh-CN" altLang="en-US"/>
            </a:p>
          </p:txBody>
        </p:sp>
        <p:sp>
          <p:nvSpPr>
            <p:cNvPr id="185" name="任意多边形: 形状 184">
              <a:extLst>
                <a:ext uri="{FF2B5EF4-FFF2-40B4-BE49-F238E27FC236}">
                  <a16:creationId xmlns:a16="http://schemas.microsoft.com/office/drawing/2014/main" id="{0C1959DD-872B-4169-9BFC-5A016E03BEA0}"/>
                </a:ext>
              </a:extLst>
            </p:cNvPr>
            <p:cNvSpPr/>
            <p:nvPr/>
          </p:nvSpPr>
          <p:spPr>
            <a:xfrm>
              <a:off x="132629" y="6455397"/>
              <a:ext cx="191584" cy="29473"/>
            </a:xfrm>
            <a:custGeom>
              <a:avLst/>
              <a:gdLst>
                <a:gd name="connsiteX0" fmla="*/ 176847 w 191584"/>
                <a:gd name="connsiteY0" fmla="*/ 0 h 29473"/>
                <a:gd name="connsiteX1" fmla="*/ 14737 w 191584"/>
                <a:gd name="connsiteY1" fmla="*/ 0 h 29473"/>
                <a:gd name="connsiteX2" fmla="*/ 0 w 191584"/>
                <a:gd name="connsiteY2" fmla="*/ 14737 h 29473"/>
                <a:gd name="connsiteX3" fmla="*/ 14737 w 191584"/>
                <a:gd name="connsiteY3" fmla="*/ 29473 h 29473"/>
                <a:gd name="connsiteX4" fmla="*/ 176847 w 191584"/>
                <a:gd name="connsiteY4" fmla="*/ 29473 h 29473"/>
                <a:gd name="connsiteX5" fmla="*/ 191584 w 191584"/>
                <a:gd name="connsiteY5" fmla="*/ 14737 h 29473"/>
                <a:gd name="connsiteX6" fmla="*/ 176847 w 191584"/>
                <a:gd name="connsiteY6" fmla="*/ 0 h 294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1584" h="29473">
                  <a:moveTo>
                    <a:pt x="176847" y="0"/>
                  </a:moveTo>
                  <a:lnTo>
                    <a:pt x="14737" y="0"/>
                  </a:lnTo>
                  <a:cubicBezTo>
                    <a:pt x="6590" y="0"/>
                    <a:pt x="0" y="6592"/>
                    <a:pt x="0" y="14737"/>
                  </a:cubicBezTo>
                  <a:cubicBezTo>
                    <a:pt x="0" y="22883"/>
                    <a:pt x="6592" y="29473"/>
                    <a:pt x="14737" y="29473"/>
                  </a:cubicBezTo>
                  <a:lnTo>
                    <a:pt x="176847" y="29473"/>
                  </a:lnTo>
                  <a:cubicBezTo>
                    <a:pt x="184994" y="29473"/>
                    <a:pt x="191584" y="22881"/>
                    <a:pt x="191584" y="14737"/>
                  </a:cubicBezTo>
                  <a:cubicBezTo>
                    <a:pt x="191584" y="6592"/>
                    <a:pt x="184994" y="0"/>
                    <a:pt x="176847" y="0"/>
                  </a:cubicBezTo>
                  <a:close/>
                </a:path>
              </a:pathLst>
            </a:custGeom>
            <a:grpFill/>
            <a:ln w="1712" cap="flat">
              <a:noFill/>
              <a:prstDash val="solid"/>
              <a:miter/>
            </a:ln>
          </p:spPr>
          <p:txBody>
            <a:bodyPr rtlCol="0" anchor="t" anchorCtr="0"/>
            <a:lstStyle/>
            <a:p>
              <a:endParaRPr lang="zh-CN" altLang="en-US"/>
            </a:p>
          </p:txBody>
        </p:sp>
        <p:sp>
          <p:nvSpPr>
            <p:cNvPr id="186" name="任意多边形: 形状 185">
              <a:extLst>
                <a:ext uri="{FF2B5EF4-FFF2-40B4-BE49-F238E27FC236}">
                  <a16:creationId xmlns:a16="http://schemas.microsoft.com/office/drawing/2014/main" id="{0B300DEE-E1CA-4AFA-A4B5-A452C1DFC762}"/>
                </a:ext>
              </a:extLst>
            </p:cNvPr>
            <p:cNvSpPr/>
            <p:nvPr/>
          </p:nvSpPr>
          <p:spPr>
            <a:xfrm>
              <a:off x="132629" y="6529084"/>
              <a:ext cx="191584" cy="29473"/>
            </a:xfrm>
            <a:custGeom>
              <a:avLst/>
              <a:gdLst>
                <a:gd name="connsiteX0" fmla="*/ 176847 w 191584"/>
                <a:gd name="connsiteY0" fmla="*/ 0 h 29473"/>
                <a:gd name="connsiteX1" fmla="*/ 14737 w 191584"/>
                <a:gd name="connsiteY1" fmla="*/ 0 h 29473"/>
                <a:gd name="connsiteX2" fmla="*/ 0 w 191584"/>
                <a:gd name="connsiteY2" fmla="*/ 14737 h 29473"/>
                <a:gd name="connsiteX3" fmla="*/ 14737 w 191584"/>
                <a:gd name="connsiteY3" fmla="*/ 29473 h 29473"/>
                <a:gd name="connsiteX4" fmla="*/ 176847 w 191584"/>
                <a:gd name="connsiteY4" fmla="*/ 29473 h 29473"/>
                <a:gd name="connsiteX5" fmla="*/ 191584 w 191584"/>
                <a:gd name="connsiteY5" fmla="*/ 14737 h 29473"/>
                <a:gd name="connsiteX6" fmla="*/ 176847 w 191584"/>
                <a:gd name="connsiteY6" fmla="*/ 0 h 294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1584" h="29473">
                  <a:moveTo>
                    <a:pt x="176847" y="0"/>
                  </a:moveTo>
                  <a:lnTo>
                    <a:pt x="14737" y="0"/>
                  </a:lnTo>
                  <a:cubicBezTo>
                    <a:pt x="6590" y="0"/>
                    <a:pt x="0" y="6592"/>
                    <a:pt x="0" y="14737"/>
                  </a:cubicBezTo>
                  <a:cubicBezTo>
                    <a:pt x="0" y="22883"/>
                    <a:pt x="6592" y="29473"/>
                    <a:pt x="14737" y="29473"/>
                  </a:cubicBezTo>
                  <a:lnTo>
                    <a:pt x="176847" y="29473"/>
                  </a:lnTo>
                  <a:cubicBezTo>
                    <a:pt x="184994" y="29473"/>
                    <a:pt x="191584" y="22881"/>
                    <a:pt x="191584" y="14737"/>
                  </a:cubicBezTo>
                  <a:cubicBezTo>
                    <a:pt x="191584" y="6590"/>
                    <a:pt x="184994" y="0"/>
                    <a:pt x="176847" y="0"/>
                  </a:cubicBezTo>
                  <a:close/>
                </a:path>
              </a:pathLst>
            </a:custGeom>
            <a:grpFill/>
            <a:ln w="1712" cap="flat">
              <a:noFill/>
              <a:prstDash val="solid"/>
              <a:miter/>
            </a:ln>
          </p:spPr>
          <p:txBody>
            <a:bodyPr rtlCol="0" anchor="t" anchorCtr="0"/>
            <a:lstStyle/>
            <a:p>
              <a:endParaRPr lang="zh-CN" altLang="en-US"/>
            </a:p>
          </p:txBody>
        </p:sp>
        <p:sp>
          <p:nvSpPr>
            <p:cNvPr id="187" name="任意多边形: 形状 186">
              <a:extLst>
                <a:ext uri="{FF2B5EF4-FFF2-40B4-BE49-F238E27FC236}">
                  <a16:creationId xmlns:a16="http://schemas.microsoft.com/office/drawing/2014/main" id="{02E097EA-5067-4623-B908-EB6850395198}"/>
                </a:ext>
              </a:extLst>
            </p:cNvPr>
            <p:cNvSpPr/>
            <p:nvPr/>
          </p:nvSpPr>
          <p:spPr>
            <a:xfrm>
              <a:off x="132629" y="6602769"/>
              <a:ext cx="191584" cy="29473"/>
            </a:xfrm>
            <a:custGeom>
              <a:avLst/>
              <a:gdLst>
                <a:gd name="connsiteX0" fmla="*/ 176847 w 191584"/>
                <a:gd name="connsiteY0" fmla="*/ 0 h 29473"/>
                <a:gd name="connsiteX1" fmla="*/ 14737 w 191584"/>
                <a:gd name="connsiteY1" fmla="*/ 0 h 29473"/>
                <a:gd name="connsiteX2" fmla="*/ 0 w 191584"/>
                <a:gd name="connsiteY2" fmla="*/ 14737 h 29473"/>
                <a:gd name="connsiteX3" fmla="*/ 14737 w 191584"/>
                <a:gd name="connsiteY3" fmla="*/ 29473 h 29473"/>
                <a:gd name="connsiteX4" fmla="*/ 176847 w 191584"/>
                <a:gd name="connsiteY4" fmla="*/ 29473 h 29473"/>
                <a:gd name="connsiteX5" fmla="*/ 191584 w 191584"/>
                <a:gd name="connsiteY5" fmla="*/ 14737 h 29473"/>
                <a:gd name="connsiteX6" fmla="*/ 176847 w 191584"/>
                <a:gd name="connsiteY6" fmla="*/ 0 h 294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1584" h="29473">
                  <a:moveTo>
                    <a:pt x="176847" y="0"/>
                  </a:moveTo>
                  <a:lnTo>
                    <a:pt x="14737" y="0"/>
                  </a:lnTo>
                  <a:cubicBezTo>
                    <a:pt x="6590" y="0"/>
                    <a:pt x="0" y="6592"/>
                    <a:pt x="0" y="14737"/>
                  </a:cubicBezTo>
                  <a:cubicBezTo>
                    <a:pt x="0" y="22881"/>
                    <a:pt x="6592" y="29473"/>
                    <a:pt x="14737" y="29473"/>
                  </a:cubicBezTo>
                  <a:lnTo>
                    <a:pt x="176847" y="29473"/>
                  </a:lnTo>
                  <a:cubicBezTo>
                    <a:pt x="184994" y="29473"/>
                    <a:pt x="191584" y="22881"/>
                    <a:pt x="191584" y="14737"/>
                  </a:cubicBezTo>
                  <a:cubicBezTo>
                    <a:pt x="191584" y="6592"/>
                    <a:pt x="184994" y="0"/>
                    <a:pt x="176847" y="0"/>
                  </a:cubicBezTo>
                  <a:close/>
                </a:path>
              </a:pathLst>
            </a:custGeom>
            <a:grpFill/>
            <a:ln w="1712" cap="flat">
              <a:noFill/>
              <a:prstDash val="solid"/>
              <a:miter/>
            </a:ln>
          </p:spPr>
          <p:txBody>
            <a:bodyPr rtlCol="0" anchor="t" anchorCtr="0"/>
            <a:lstStyle/>
            <a:p>
              <a:endParaRPr lang="zh-CN" altLang="en-US"/>
            </a:p>
          </p:txBody>
        </p:sp>
        <p:sp>
          <p:nvSpPr>
            <p:cNvPr id="188" name="任意多边形: 形状 187">
              <a:extLst>
                <a:ext uri="{FF2B5EF4-FFF2-40B4-BE49-F238E27FC236}">
                  <a16:creationId xmlns:a16="http://schemas.microsoft.com/office/drawing/2014/main" id="{F2FE3277-2C84-4697-ADFE-D93602E47159}"/>
                </a:ext>
              </a:extLst>
            </p:cNvPr>
            <p:cNvSpPr/>
            <p:nvPr/>
          </p:nvSpPr>
          <p:spPr>
            <a:xfrm>
              <a:off x="-88893" y="6308025"/>
              <a:ext cx="147718" cy="309479"/>
            </a:xfrm>
            <a:custGeom>
              <a:avLst/>
              <a:gdLst>
                <a:gd name="connsiteX0" fmla="*/ 75747 w 147718"/>
                <a:gd name="connsiteY0" fmla="*/ 138276 h 309479"/>
                <a:gd name="connsiteX1" fmla="*/ 29822 w 147718"/>
                <a:gd name="connsiteY1" fmla="*/ 101318 h 309479"/>
                <a:gd name="connsiteX2" fmla="*/ 43264 w 147718"/>
                <a:gd name="connsiteY2" fmla="*/ 68274 h 309479"/>
                <a:gd name="connsiteX3" fmla="*/ 127902 w 147718"/>
                <a:gd name="connsiteY3" fmla="*/ 70908 h 309479"/>
                <a:gd name="connsiteX4" fmla="*/ 146885 w 147718"/>
                <a:gd name="connsiteY4" fmla="*/ 62259 h 309479"/>
                <a:gd name="connsiteX5" fmla="*/ 137350 w 147718"/>
                <a:gd name="connsiteY5" fmla="*/ 43305 h 309479"/>
                <a:gd name="connsiteX6" fmla="*/ 87044 w 147718"/>
                <a:gd name="connsiteY6" fmla="*/ 32007 h 309479"/>
                <a:gd name="connsiteX7" fmla="*/ 87044 w 147718"/>
                <a:gd name="connsiteY7" fmla="*/ 0 h 309479"/>
                <a:gd name="connsiteX8" fmla="*/ 57569 w 147718"/>
                <a:gd name="connsiteY8" fmla="*/ 0 h 309479"/>
                <a:gd name="connsiteX9" fmla="*/ 57569 w 147718"/>
                <a:gd name="connsiteY9" fmla="*/ 32183 h 309479"/>
                <a:gd name="connsiteX10" fmla="*/ 25633 w 147718"/>
                <a:gd name="connsiteY10" fmla="*/ 44037 h 309479"/>
                <a:gd name="connsiteX11" fmla="*/ 0 w 147718"/>
                <a:gd name="connsiteY11" fmla="*/ 101318 h 309479"/>
                <a:gd name="connsiteX12" fmla="*/ 72089 w 147718"/>
                <a:gd name="connsiteY12" fmla="*/ 167520 h 309479"/>
                <a:gd name="connsiteX13" fmla="*/ 118244 w 147718"/>
                <a:gd name="connsiteY13" fmla="*/ 204478 h 309479"/>
                <a:gd name="connsiteX14" fmla="*/ 104917 w 147718"/>
                <a:gd name="connsiteY14" fmla="*/ 237521 h 309479"/>
                <a:gd name="connsiteX15" fmla="*/ 20336 w 147718"/>
                <a:gd name="connsiteY15" fmla="*/ 234888 h 309479"/>
                <a:gd name="connsiteX16" fmla="*/ 1382 w 147718"/>
                <a:gd name="connsiteY16" fmla="*/ 243536 h 309479"/>
                <a:gd name="connsiteX17" fmla="*/ 9089 w 147718"/>
                <a:gd name="connsiteY17" fmla="*/ 262491 h 309479"/>
                <a:gd name="connsiteX18" fmla="*/ 57569 w 147718"/>
                <a:gd name="connsiteY18" fmla="*/ 273763 h 309479"/>
                <a:gd name="connsiteX19" fmla="*/ 57569 w 147718"/>
                <a:gd name="connsiteY19" fmla="*/ 309480 h 309479"/>
                <a:gd name="connsiteX20" fmla="*/ 87044 w 147718"/>
                <a:gd name="connsiteY20" fmla="*/ 309480 h 309479"/>
                <a:gd name="connsiteX21" fmla="*/ 87044 w 147718"/>
                <a:gd name="connsiteY21" fmla="*/ 273474 h 309479"/>
                <a:gd name="connsiteX22" fmla="*/ 120821 w 147718"/>
                <a:gd name="connsiteY22" fmla="*/ 261757 h 309479"/>
                <a:gd name="connsiteX23" fmla="*/ 147374 w 147718"/>
                <a:gd name="connsiteY23" fmla="*/ 204476 h 309479"/>
                <a:gd name="connsiteX24" fmla="*/ 75747 w 147718"/>
                <a:gd name="connsiteY24" fmla="*/ 138276 h 309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47718" h="309479">
                  <a:moveTo>
                    <a:pt x="75747" y="138276"/>
                  </a:moveTo>
                  <a:cubicBezTo>
                    <a:pt x="43827" y="134290"/>
                    <a:pt x="29822" y="131252"/>
                    <a:pt x="29822" y="101318"/>
                  </a:cubicBezTo>
                  <a:cubicBezTo>
                    <a:pt x="29822" y="85343"/>
                    <a:pt x="34256" y="74535"/>
                    <a:pt x="43264" y="68274"/>
                  </a:cubicBezTo>
                  <a:cubicBezTo>
                    <a:pt x="65470" y="52847"/>
                    <a:pt x="111927" y="64964"/>
                    <a:pt x="127902" y="70908"/>
                  </a:cubicBezTo>
                  <a:cubicBezTo>
                    <a:pt x="135530" y="73772"/>
                    <a:pt x="144036" y="69886"/>
                    <a:pt x="146885" y="62259"/>
                  </a:cubicBezTo>
                  <a:cubicBezTo>
                    <a:pt x="149735" y="54647"/>
                    <a:pt x="144963" y="46169"/>
                    <a:pt x="137350" y="43305"/>
                  </a:cubicBezTo>
                  <a:cubicBezTo>
                    <a:pt x="133378" y="41823"/>
                    <a:pt x="112833" y="34382"/>
                    <a:pt x="87044" y="32007"/>
                  </a:cubicBezTo>
                  <a:lnTo>
                    <a:pt x="87044" y="0"/>
                  </a:lnTo>
                  <a:lnTo>
                    <a:pt x="57569" y="0"/>
                  </a:lnTo>
                  <a:lnTo>
                    <a:pt x="57569" y="32183"/>
                  </a:lnTo>
                  <a:cubicBezTo>
                    <a:pt x="46516" y="33718"/>
                    <a:pt x="35347" y="37299"/>
                    <a:pt x="25633" y="44037"/>
                  </a:cubicBezTo>
                  <a:cubicBezTo>
                    <a:pt x="13730" y="52284"/>
                    <a:pt x="0" y="68920"/>
                    <a:pt x="0" y="101318"/>
                  </a:cubicBezTo>
                  <a:cubicBezTo>
                    <a:pt x="0" y="158539"/>
                    <a:pt x="43478" y="163952"/>
                    <a:pt x="72089" y="167520"/>
                  </a:cubicBezTo>
                  <a:cubicBezTo>
                    <a:pt x="104010" y="171506"/>
                    <a:pt x="118244" y="174544"/>
                    <a:pt x="118244" y="204478"/>
                  </a:cubicBezTo>
                  <a:cubicBezTo>
                    <a:pt x="118244" y="220453"/>
                    <a:pt x="113927" y="231261"/>
                    <a:pt x="104917" y="237521"/>
                  </a:cubicBezTo>
                  <a:cubicBezTo>
                    <a:pt x="82711" y="252949"/>
                    <a:pt x="36325" y="240846"/>
                    <a:pt x="20336" y="234888"/>
                  </a:cubicBezTo>
                  <a:cubicBezTo>
                    <a:pt x="12737" y="232067"/>
                    <a:pt x="4231" y="235910"/>
                    <a:pt x="1382" y="243536"/>
                  </a:cubicBezTo>
                  <a:cubicBezTo>
                    <a:pt x="-1468" y="251149"/>
                    <a:pt x="1475" y="259627"/>
                    <a:pt x="9089" y="262491"/>
                  </a:cubicBezTo>
                  <a:cubicBezTo>
                    <a:pt x="13061" y="263976"/>
                    <a:pt x="35463" y="271392"/>
                    <a:pt x="57569" y="273763"/>
                  </a:cubicBezTo>
                  <a:lnTo>
                    <a:pt x="57569" y="309480"/>
                  </a:lnTo>
                  <a:lnTo>
                    <a:pt x="87044" y="309480"/>
                  </a:lnTo>
                  <a:lnTo>
                    <a:pt x="87044" y="273474"/>
                  </a:lnTo>
                  <a:cubicBezTo>
                    <a:pt x="101781" y="271936"/>
                    <a:pt x="111119" y="268489"/>
                    <a:pt x="120821" y="261757"/>
                  </a:cubicBezTo>
                  <a:cubicBezTo>
                    <a:pt x="132724" y="253510"/>
                    <a:pt x="147374" y="236874"/>
                    <a:pt x="147374" y="204476"/>
                  </a:cubicBezTo>
                  <a:cubicBezTo>
                    <a:pt x="147376" y="147257"/>
                    <a:pt x="104357" y="141846"/>
                    <a:pt x="75747" y="138276"/>
                  </a:cubicBezTo>
                  <a:close/>
                </a:path>
              </a:pathLst>
            </a:custGeom>
            <a:grpFill/>
            <a:ln w="1712" cap="flat">
              <a:noFill/>
              <a:prstDash val="solid"/>
              <a:miter/>
            </a:ln>
          </p:spPr>
          <p:txBody>
            <a:bodyPr rtlCol="0" anchor="t" anchorCtr="0"/>
            <a:lstStyle/>
            <a:p>
              <a:endParaRPr lang="zh-CN" altLang="en-US"/>
            </a:p>
          </p:txBody>
        </p:sp>
      </p:grpSp>
    </p:spTree>
    <p:extLst>
      <p:ext uri="{BB962C8B-B14F-4D97-AF65-F5344CB8AC3E}">
        <p14:creationId xmlns:p14="http://schemas.microsoft.com/office/powerpoint/2010/main" val="1177568803"/>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 name="文本框 41">
            <a:extLst>
              <a:ext uri="{FF2B5EF4-FFF2-40B4-BE49-F238E27FC236}">
                <a16:creationId xmlns:a16="http://schemas.microsoft.com/office/drawing/2014/main" id="{5D8FC592-0128-42DD-B07A-0A7C6148A7B0}"/>
              </a:ext>
            </a:extLst>
          </p:cNvPr>
          <p:cNvSpPr txBox="1"/>
          <p:nvPr/>
        </p:nvSpPr>
        <p:spPr>
          <a:xfrm>
            <a:off x="773683" y="155201"/>
            <a:ext cx="2588642" cy="1015663"/>
          </a:xfrm>
          <a:prstGeom prst="rect">
            <a:avLst/>
          </a:prstGeom>
          <a:noFill/>
        </p:spPr>
        <p:txBody>
          <a:bodyPr wrap="square" rtlCol="0">
            <a:spAutoFit/>
          </a:bodyPr>
          <a:lstStyle/>
          <a:p>
            <a:pPr algn="dist"/>
            <a:r>
              <a:rPr lang="en-US" altLang="zh-CN" sz="6000" b="1">
                <a:solidFill>
                  <a:schemeClr val="bg1">
                    <a:lumMod val="65000"/>
                    <a:alpha val="17000"/>
                  </a:schemeClr>
                </a:solidFill>
                <a:latin typeface="+mj-lt"/>
              </a:rPr>
              <a:t>WPD</a:t>
            </a:r>
            <a:endParaRPr lang="zh-CN" altLang="en-US" sz="6000" b="1">
              <a:solidFill>
                <a:schemeClr val="bg1">
                  <a:lumMod val="65000"/>
                  <a:alpha val="17000"/>
                </a:schemeClr>
              </a:solidFill>
              <a:latin typeface="+mj-lt"/>
            </a:endParaRPr>
          </a:p>
        </p:txBody>
      </p:sp>
      <p:sp>
        <p:nvSpPr>
          <p:cNvPr id="19" name="矩形: 圆角 18">
            <a:extLst>
              <a:ext uri="{FF2B5EF4-FFF2-40B4-BE49-F238E27FC236}">
                <a16:creationId xmlns:a16="http://schemas.microsoft.com/office/drawing/2014/main" id="{6C06D6FF-0B59-45D0-A513-D6D35D535992}"/>
              </a:ext>
            </a:extLst>
          </p:cNvPr>
          <p:cNvSpPr/>
          <p:nvPr/>
        </p:nvSpPr>
        <p:spPr>
          <a:xfrm>
            <a:off x="874713" y="4819063"/>
            <a:ext cx="10442575" cy="600074"/>
          </a:xfrm>
          <a:prstGeom prst="roundRect">
            <a:avLst>
              <a:gd name="adj" fmla="val 5647"/>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9" name="Rounded Rectangle 10+">
            <a:extLst>
              <a:ext uri="{FF2B5EF4-FFF2-40B4-BE49-F238E27FC236}">
                <a16:creationId xmlns:a16="http://schemas.microsoft.com/office/drawing/2014/main" id="{963A6B1B-73F5-4D6B-80B6-ED5297F33D6B}"/>
              </a:ext>
            </a:extLst>
          </p:cNvPr>
          <p:cNvSpPr/>
          <p:nvPr/>
        </p:nvSpPr>
        <p:spPr>
          <a:xfrm>
            <a:off x="874713" y="3147425"/>
            <a:ext cx="10442575" cy="600074"/>
          </a:xfrm>
          <a:prstGeom prst="roundRect">
            <a:avLst>
              <a:gd name="adj" fmla="val 9062"/>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1" name="Rounded Rectangle 14+">
            <a:extLst>
              <a:ext uri="{FF2B5EF4-FFF2-40B4-BE49-F238E27FC236}">
                <a16:creationId xmlns:a16="http://schemas.microsoft.com/office/drawing/2014/main" id="{0F4D52FA-EEDC-4966-87F8-F705817ED9D8}"/>
              </a:ext>
            </a:extLst>
          </p:cNvPr>
          <p:cNvSpPr/>
          <p:nvPr/>
        </p:nvSpPr>
        <p:spPr>
          <a:xfrm>
            <a:off x="874713" y="3987476"/>
            <a:ext cx="10442575" cy="600074"/>
          </a:xfrm>
          <a:prstGeom prst="roundRect">
            <a:avLst>
              <a:gd name="adj" fmla="val 5647"/>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2" name="Rounded Rectangle 10+++">
            <a:extLst>
              <a:ext uri="{FF2B5EF4-FFF2-40B4-BE49-F238E27FC236}">
                <a16:creationId xmlns:a16="http://schemas.microsoft.com/office/drawing/2014/main" id="{EE416F94-21CE-409F-AD15-883B8B4E2EFD}"/>
              </a:ext>
            </a:extLst>
          </p:cNvPr>
          <p:cNvSpPr/>
          <p:nvPr/>
        </p:nvSpPr>
        <p:spPr>
          <a:xfrm>
            <a:off x="874713" y="4819063"/>
            <a:ext cx="10442575" cy="600074"/>
          </a:xfrm>
          <a:prstGeom prst="roundRect">
            <a:avLst>
              <a:gd name="adj" fmla="val 9062"/>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3" name="Rounded Rectangle 14++">
            <a:extLst>
              <a:ext uri="{FF2B5EF4-FFF2-40B4-BE49-F238E27FC236}">
                <a16:creationId xmlns:a16="http://schemas.microsoft.com/office/drawing/2014/main" id="{0BA76B7B-210E-467B-8B3E-08EA0935C658}"/>
              </a:ext>
            </a:extLst>
          </p:cNvPr>
          <p:cNvSpPr/>
          <p:nvPr/>
        </p:nvSpPr>
        <p:spPr>
          <a:xfrm>
            <a:off x="874713" y="4819063"/>
            <a:ext cx="10442575" cy="600074"/>
          </a:xfrm>
          <a:prstGeom prst="roundRect">
            <a:avLst>
              <a:gd name="adj" fmla="val 5647"/>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1" name="任意多边形: 形状 40">
            <a:extLst>
              <a:ext uri="{FF2B5EF4-FFF2-40B4-BE49-F238E27FC236}">
                <a16:creationId xmlns:a16="http://schemas.microsoft.com/office/drawing/2014/main" id="{34804B21-061A-4C30-8D1D-4153F05AE3CB}"/>
              </a:ext>
            </a:extLst>
          </p:cNvPr>
          <p:cNvSpPr/>
          <p:nvPr/>
        </p:nvSpPr>
        <p:spPr>
          <a:xfrm flipH="1">
            <a:off x="5393314" y="0"/>
            <a:ext cx="6798686" cy="1542374"/>
          </a:xfrm>
          <a:custGeom>
            <a:avLst/>
            <a:gdLst>
              <a:gd name="connsiteX0" fmla="*/ 1654070 w 6798686"/>
              <a:gd name="connsiteY0" fmla="*/ 1112702 h 1542374"/>
              <a:gd name="connsiteX1" fmla="*/ 1658777 w 6798686"/>
              <a:gd name="connsiteY1" fmla="*/ 1115891 h 1542374"/>
              <a:gd name="connsiteX2" fmla="*/ 1662677 w 6798686"/>
              <a:gd name="connsiteY2" fmla="*/ 1118484 h 1542374"/>
              <a:gd name="connsiteX3" fmla="*/ 1674723 w 6798686"/>
              <a:gd name="connsiteY3" fmla="*/ 1131068 h 1542374"/>
              <a:gd name="connsiteX4" fmla="*/ 1667596 w 6798686"/>
              <a:gd name="connsiteY4" fmla="*/ 1125689 h 1542374"/>
              <a:gd name="connsiteX5" fmla="*/ 1654070 w 6798686"/>
              <a:gd name="connsiteY5" fmla="*/ 1112702 h 1542374"/>
              <a:gd name="connsiteX6" fmla="*/ 1633186 w 6798686"/>
              <a:gd name="connsiteY6" fmla="*/ 1098312 h 1542374"/>
              <a:gd name="connsiteX7" fmla="*/ 1633936 w 6798686"/>
              <a:gd name="connsiteY7" fmla="*/ 1098830 h 1542374"/>
              <a:gd name="connsiteX8" fmla="*/ 1635454 w 6798686"/>
              <a:gd name="connsiteY8" fmla="*/ 1100348 h 1542374"/>
              <a:gd name="connsiteX9" fmla="*/ 1633186 w 6798686"/>
              <a:gd name="connsiteY9" fmla="*/ 1098312 h 1542374"/>
              <a:gd name="connsiteX10" fmla="*/ 1620872 w 6798686"/>
              <a:gd name="connsiteY10" fmla="*/ 1079887 h 1542374"/>
              <a:gd name="connsiteX11" fmla="*/ 1634589 w 6798686"/>
              <a:gd name="connsiteY11" fmla="*/ 1088360 h 1542374"/>
              <a:gd name="connsiteX12" fmla="*/ 1647461 w 6798686"/>
              <a:gd name="connsiteY12" fmla="*/ 1102327 h 1542374"/>
              <a:gd name="connsiteX13" fmla="*/ 1648672 w 6798686"/>
              <a:gd name="connsiteY13" fmla="*/ 1103614 h 1542374"/>
              <a:gd name="connsiteX14" fmla="*/ 1635377 w 6798686"/>
              <a:gd name="connsiteY14" fmla="*/ 1094392 h 1542374"/>
              <a:gd name="connsiteX15" fmla="*/ 1620872 w 6798686"/>
              <a:gd name="connsiteY15" fmla="*/ 1079887 h 1542374"/>
              <a:gd name="connsiteX16" fmla="*/ 1595627 w 6798686"/>
              <a:gd name="connsiteY16" fmla="*/ 1063768 h 1542374"/>
              <a:gd name="connsiteX17" fmla="*/ 1605540 w 6798686"/>
              <a:gd name="connsiteY17" fmla="*/ 1070185 h 1542374"/>
              <a:gd name="connsiteX18" fmla="*/ 1615012 w 6798686"/>
              <a:gd name="connsiteY18" fmla="*/ 1079849 h 1542374"/>
              <a:gd name="connsiteX19" fmla="*/ 1604887 w 6798686"/>
              <a:gd name="connsiteY19" fmla="*/ 1072471 h 1542374"/>
              <a:gd name="connsiteX20" fmla="*/ 1595627 w 6798686"/>
              <a:gd name="connsiteY20" fmla="*/ 1063768 h 1542374"/>
              <a:gd name="connsiteX21" fmla="*/ 1589268 w 6798686"/>
              <a:gd name="connsiteY21" fmla="*/ 1047342 h 1542374"/>
              <a:gd name="connsiteX22" fmla="*/ 1606155 w 6798686"/>
              <a:gd name="connsiteY22" fmla="*/ 1056814 h 1542374"/>
              <a:gd name="connsiteX23" fmla="*/ 1624138 w 6798686"/>
              <a:gd name="connsiteY23" fmla="*/ 1076871 h 1542374"/>
              <a:gd name="connsiteX24" fmla="*/ 1607711 w 6798686"/>
              <a:gd name="connsiteY24" fmla="*/ 1066477 h 1542374"/>
              <a:gd name="connsiteX25" fmla="*/ 1589268 w 6798686"/>
              <a:gd name="connsiteY25" fmla="*/ 1047342 h 1542374"/>
              <a:gd name="connsiteX26" fmla="*/ 1562217 w 6798686"/>
              <a:gd name="connsiteY26" fmla="*/ 1031588 h 1542374"/>
              <a:gd name="connsiteX27" fmla="*/ 1576818 w 6798686"/>
              <a:gd name="connsiteY27" fmla="*/ 1040176 h 1542374"/>
              <a:gd name="connsiteX28" fmla="*/ 1592341 w 6798686"/>
              <a:gd name="connsiteY28" fmla="*/ 1056506 h 1542374"/>
              <a:gd name="connsiteX29" fmla="*/ 1578009 w 6798686"/>
              <a:gd name="connsiteY29" fmla="*/ 1046958 h 1542374"/>
              <a:gd name="connsiteX30" fmla="*/ 1562217 w 6798686"/>
              <a:gd name="connsiteY30" fmla="*/ 1031588 h 1542374"/>
              <a:gd name="connsiteX31" fmla="*/ 1536531 w 6798686"/>
              <a:gd name="connsiteY31" fmla="*/ 1015930 h 1542374"/>
              <a:gd name="connsiteX32" fmla="*/ 1547308 w 6798686"/>
              <a:gd name="connsiteY32" fmla="*/ 1022578 h 1542374"/>
              <a:gd name="connsiteX33" fmla="*/ 1558375 w 6798686"/>
              <a:gd name="connsiteY33" fmla="*/ 1033548 h 1542374"/>
              <a:gd name="connsiteX34" fmla="*/ 1547654 w 6798686"/>
              <a:gd name="connsiteY34" fmla="*/ 1026036 h 1542374"/>
              <a:gd name="connsiteX35" fmla="*/ 1536531 w 6798686"/>
              <a:gd name="connsiteY35" fmla="*/ 1015930 h 1542374"/>
              <a:gd name="connsiteX36" fmla="*/ 1558259 w 6798686"/>
              <a:gd name="connsiteY36" fmla="*/ 1014201 h 1542374"/>
              <a:gd name="connsiteX37" fmla="*/ 1577433 w 6798686"/>
              <a:gd name="connsiteY37" fmla="*/ 1023884 h 1542374"/>
              <a:gd name="connsiteX38" fmla="*/ 1598105 w 6798686"/>
              <a:gd name="connsiteY38" fmla="*/ 1047726 h 1542374"/>
              <a:gd name="connsiteX39" fmla="*/ 1579566 w 6798686"/>
              <a:gd name="connsiteY39" fmla="*/ 1037102 h 1542374"/>
              <a:gd name="connsiteX40" fmla="*/ 1558259 w 6798686"/>
              <a:gd name="connsiteY40" fmla="*/ 1014201 h 1542374"/>
              <a:gd name="connsiteX41" fmla="*/ 1530171 w 6798686"/>
              <a:gd name="connsiteY41" fmla="*/ 999446 h 1542374"/>
              <a:gd name="connsiteX42" fmla="*/ 1547808 w 6798686"/>
              <a:gd name="connsiteY42" fmla="*/ 1008783 h 1542374"/>
              <a:gd name="connsiteX43" fmla="*/ 1567097 w 6798686"/>
              <a:gd name="connsiteY43" fmla="*/ 1029763 h 1542374"/>
              <a:gd name="connsiteX44" fmla="*/ 1549998 w 6798686"/>
              <a:gd name="connsiteY44" fmla="*/ 1019465 h 1542374"/>
              <a:gd name="connsiteX45" fmla="*/ 1530171 w 6798686"/>
              <a:gd name="connsiteY45" fmla="*/ 999446 h 1542374"/>
              <a:gd name="connsiteX46" fmla="*/ 1502717 w 6798686"/>
              <a:gd name="connsiteY46" fmla="*/ 984288 h 1542374"/>
              <a:gd name="connsiteX47" fmla="*/ 1518068 w 6798686"/>
              <a:gd name="connsiteY47" fmla="*/ 992856 h 1542374"/>
              <a:gd name="connsiteX48" fmla="*/ 1534974 w 6798686"/>
              <a:gd name="connsiteY48" fmla="*/ 1010167 h 1542374"/>
              <a:gd name="connsiteX49" fmla="*/ 1520085 w 6798686"/>
              <a:gd name="connsiteY49" fmla="*/ 1000733 h 1542374"/>
              <a:gd name="connsiteX50" fmla="*/ 1502717 w 6798686"/>
              <a:gd name="connsiteY50" fmla="*/ 984288 h 1542374"/>
              <a:gd name="connsiteX51" fmla="*/ 1528538 w 6798686"/>
              <a:gd name="connsiteY51" fmla="*/ 981291 h 1542374"/>
              <a:gd name="connsiteX52" fmla="*/ 1549249 w 6798686"/>
              <a:gd name="connsiteY52" fmla="*/ 990551 h 1542374"/>
              <a:gd name="connsiteX53" fmla="*/ 1569960 w 6798686"/>
              <a:gd name="connsiteY53" fmla="*/ 1015162 h 1542374"/>
              <a:gd name="connsiteX54" fmla="*/ 1549575 w 6798686"/>
              <a:gd name="connsiteY54" fmla="*/ 1004691 h 1542374"/>
              <a:gd name="connsiteX55" fmla="*/ 1528538 w 6798686"/>
              <a:gd name="connsiteY55" fmla="*/ 981291 h 1542374"/>
              <a:gd name="connsiteX56" fmla="*/ 1478376 w 6798686"/>
              <a:gd name="connsiteY56" fmla="*/ 970282 h 1542374"/>
              <a:gd name="connsiteX57" fmla="*/ 1488250 w 6798686"/>
              <a:gd name="connsiteY57" fmla="*/ 976027 h 1542374"/>
              <a:gd name="connsiteX58" fmla="*/ 1500950 w 6798686"/>
              <a:gd name="connsiteY58" fmla="*/ 988245 h 1542374"/>
              <a:gd name="connsiteX59" fmla="*/ 1492650 w 6798686"/>
              <a:gd name="connsiteY59" fmla="*/ 982732 h 1542374"/>
              <a:gd name="connsiteX60" fmla="*/ 1478376 w 6798686"/>
              <a:gd name="connsiteY60" fmla="*/ 970282 h 1542374"/>
              <a:gd name="connsiteX61" fmla="*/ 1499951 w 6798686"/>
              <a:gd name="connsiteY61" fmla="*/ 967977 h 1542374"/>
              <a:gd name="connsiteX62" fmla="*/ 1519470 w 6798686"/>
              <a:gd name="connsiteY62" fmla="*/ 977160 h 1542374"/>
              <a:gd name="connsiteX63" fmla="*/ 1539086 w 6798686"/>
              <a:gd name="connsiteY63" fmla="*/ 999158 h 1542374"/>
              <a:gd name="connsiteX64" fmla="*/ 1519682 w 6798686"/>
              <a:gd name="connsiteY64" fmla="*/ 988649 h 1542374"/>
              <a:gd name="connsiteX65" fmla="*/ 1499951 w 6798686"/>
              <a:gd name="connsiteY65" fmla="*/ 967977 h 1542374"/>
              <a:gd name="connsiteX66" fmla="*/ 1456762 w 6798686"/>
              <a:gd name="connsiteY66" fmla="*/ 957372 h 1542374"/>
              <a:gd name="connsiteX67" fmla="*/ 1458337 w 6798686"/>
              <a:gd name="connsiteY67" fmla="*/ 958332 h 1542374"/>
              <a:gd name="connsiteX68" fmla="*/ 1461469 w 6798686"/>
              <a:gd name="connsiteY68" fmla="*/ 961137 h 1542374"/>
              <a:gd name="connsiteX69" fmla="*/ 1456762 w 6798686"/>
              <a:gd name="connsiteY69" fmla="*/ 957372 h 1542374"/>
              <a:gd name="connsiteX70" fmla="*/ 1471574 w 6798686"/>
              <a:gd name="connsiteY70" fmla="*/ 953990 h 1542374"/>
              <a:gd name="connsiteX71" fmla="*/ 1489595 w 6798686"/>
              <a:gd name="connsiteY71" fmla="*/ 962924 h 1542374"/>
              <a:gd name="connsiteX72" fmla="*/ 1507539 w 6798686"/>
              <a:gd name="connsiteY72" fmla="*/ 981906 h 1542374"/>
              <a:gd name="connsiteX73" fmla="*/ 1489653 w 6798686"/>
              <a:gd name="connsiteY73" fmla="*/ 971704 h 1542374"/>
              <a:gd name="connsiteX74" fmla="*/ 1471574 w 6798686"/>
              <a:gd name="connsiteY74" fmla="*/ 953990 h 1542374"/>
              <a:gd name="connsiteX75" fmla="*/ 1498395 w 6798686"/>
              <a:gd name="connsiteY75" fmla="*/ 946863 h 1542374"/>
              <a:gd name="connsiteX76" fmla="*/ 1520412 w 6798686"/>
              <a:gd name="connsiteY76" fmla="*/ 955451 h 1542374"/>
              <a:gd name="connsiteX77" fmla="*/ 1542755 w 6798686"/>
              <a:gd name="connsiteY77" fmla="*/ 982732 h 1542374"/>
              <a:gd name="connsiteX78" fmla="*/ 1521065 w 6798686"/>
              <a:gd name="connsiteY78" fmla="*/ 972895 h 1542374"/>
              <a:gd name="connsiteX79" fmla="*/ 1498395 w 6798686"/>
              <a:gd name="connsiteY79" fmla="*/ 946863 h 1542374"/>
              <a:gd name="connsiteX80" fmla="*/ 1444927 w 6798686"/>
              <a:gd name="connsiteY80" fmla="*/ 940215 h 1542374"/>
              <a:gd name="connsiteX81" fmla="*/ 1459740 w 6798686"/>
              <a:gd name="connsiteY81" fmla="*/ 947958 h 1542374"/>
              <a:gd name="connsiteX82" fmla="*/ 1475071 w 6798686"/>
              <a:gd name="connsiteY82" fmla="*/ 963174 h 1542374"/>
              <a:gd name="connsiteX83" fmla="*/ 1460700 w 6798686"/>
              <a:gd name="connsiteY83" fmla="*/ 954548 h 1542374"/>
              <a:gd name="connsiteX84" fmla="*/ 1444927 w 6798686"/>
              <a:gd name="connsiteY84" fmla="*/ 940215 h 1542374"/>
              <a:gd name="connsiteX85" fmla="*/ 1469288 w 6798686"/>
              <a:gd name="connsiteY85" fmla="*/ 934970 h 1542374"/>
              <a:gd name="connsiteX86" fmla="*/ 1490441 w 6798686"/>
              <a:gd name="connsiteY86" fmla="*/ 943712 h 1542374"/>
              <a:gd name="connsiteX87" fmla="*/ 1511978 w 6798686"/>
              <a:gd name="connsiteY87" fmla="*/ 968611 h 1542374"/>
              <a:gd name="connsiteX88" fmla="*/ 1491152 w 6798686"/>
              <a:gd name="connsiteY88" fmla="*/ 958621 h 1542374"/>
              <a:gd name="connsiteX89" fmla="*/ 1469288 w 6798686"/>
              <a:gd name="connsiteY89" fmla="*/ 934970 h 1542374"/>
              <a:gd name="connsiteX90" fmla="*/ 1419183 w 6798686"/>
              <a:gd name="connsiteY90" fmla="*/ 926344 h 1542374"/>
              <a:gd name="connsiteX91" fmla="*/ 1429884 w 6798686"/>
              <a:gd name="connsiteY91" fmla="*/ 932223 h 1542374"/>
              <a:gd name="connsiteX92" fmla="*/ 1440643 w 6798686"/>
              <a:gd name="connsiteY92" fmla="*/ 942194 h 1542374"/>
              <a:gd name="connsiteX93" fmla="*/ 1430249 w 6798686"/>
              <a:gd name="connsiteY93" fmla="*/ 935643 h 1542374"/>
              <a:gd name="connsiteX94" fmla="*/ 1419183 w 6798686"/>
              <a:gd name="connsiteY94" fmla="*/ 926344 h 1542374"/>
              <a:gd name="connsiteX95" fmla="*/ 1440432 w 6798686"/>
              <a:gd name="connsiteY95" fmla="*/ 922521 h 1542374"/>
              <a:gd name="connsiteX96" fmla="*/ 1460354 w 6798686"/>
              <a:gd name="connsiteY96" fmla="*/ 931186 h 1542374"/>
              <a:gd name="connsiteX97" fmla="*/ 1480931 w 6798686"/>
              <a:gd name="connsiteY97" fmla="*/ 953606 h 1542374"/>
              <a:gd name="connsiteX98" fmla="*/ 1461161 w 6798686"/>
              <a:gd name="connsiteY98" fmla="*/ 943597 h 1542374"/>
              <a:gd name="connsiteX99" fmla="*/ 1440432 w 6798686"/>
              <a:gd name="connsiteY99" fmla="*/ 922521 h 1542374"/>
              <a:gd name="connsiteX100" fmla="*/ 1397435 w 6798686"/>
              <a:gd name="connsiteY100" fmla="*/ 914145 h 1542374"/>
              <a:gd name="connsiteX101" fmla="*/ 1400182 w 6798686"/>
              <a:gd name="connsiteY101" fmla="*/ 915720 h 1542374"/>
              <a:gd name="connsiteX102" fmla="*/ 1401969 w 6798686"/>
              <a:gd name="connsiteY102" fmla="*/ 917276 h 1542374"/>
              <a:gd name="connsiteX103" fmla="*/ 1398453 w 6798686"/>
              <a:gd name="connsiteY103" fmla="*/ 914932 h 1542374"/>
              <a:gd name="connsiteX104" fmla="*/ 1397435 w 6798686"/>
              <a:gd name="connsiteY104" fmla="*/ 914145 h 1542374"/>
              <a:gd name="connsiteX105" fmla="*/ 1468366 w 6798686"/>
              <a:gd name="connsiteY105" fmla="*/ 911455 h 1542374"/>
              <a:gd name="connsiteX106" fmla="*/ 1491440 w 6798686"/>
              <a:gd name="connsiteY106" fmla="*/ 919140 h 1542374"/>
              <a:gd name="connsiteX107" fmla="*/ 1515013 w 6798686"/>
              <a:gd name="connsiteY107" fmla="*/ 948726 h 1542374"/>
              <a:gd name="connsiteX108" fmla="*/ 1492304 w 6798686"/>
              <a:gd name="connsiteY108" fmla="*/ 939754 h 1542374"/>
              <a:gd name="connsiteX109" fmla="*/ 1468366 w 6798686"/>
              <a:gd name="connsiteY109" fmla="*/ 911455 h 1542374"/>
              <a:gd name="connsiteX110" fmla="*/ 1412363 w 6798686"/>
              <a:gd name="connsiteY110" fmla="*/ 909726 h 1542374"/>
              <a:gd name="connsiteX111" fmla="*/ 1430288 w 6798686"/>
              <a:gd name="connsiteY111" fmla="*/ 917968 h 1542374"/>
              <a:gd name="connsiteX112" fmla="*/ 1449231 w 6798686"/>
              <a:gd name="connsiteY112" fmla="*/ 937353 h 1542374"/>
              <a:gd name="connsiteX113" fmla="*/ 1431825 w 6798686"/>
              <a:gd name="connsiteY113" fmla="*/ 928112 h 1542374"/>
              <a:gd name="connsiteX114" fmla="*/ 1412363 w 6798686"/>
              <a:gd name="connsiteY114" fmla="*/ 909726 h 1542374"/>
              <a:gd name="connsiteX115" fmla="*/ 1438875 w 6798686"/>
              <a:gd name="connsiteY115" fmla="*/ 901119 h 1542374"/>
              <a:gd name="connsiteX116" fmla="*/ 1461161 w 6798686"/>
              <a:gd name="connsiteY116" fmla="*/ 908996 h 1542374"/>
              <a:gd name="connsiteX117" fmla="*/ 1484312 w 6798686"/>
              <a:gd name="connsiteY117" fmla="*/ 936527 h 1542374"/>
              <a:gd name="connsiteX118" fmla="*/ 1462333 w 6798686"/>
              <a:gd name="connsiteY118" fmla="*/ 927324 h 1542374"/>
              <a:gd name="connsiteX119" fmla="*/ 1438875 w 6798686"/>
              <a:gd name="connsiteY119" fmla="*/ 901119 h 1542374"/>
              <a:gd name="connsiteX120" fmla="*/ 1384774 w 6798686"/>
              <a:gd name="connsiteY120" fmla="*/ 896565 h 1542374"/>
              <a:gd name="connsiteX121" fmla="*/ 1400278 w 6798686"/>
              <a:gd name="connsiteY121" fmla="*/ 904077 h 1542374"/>
              <a:gd name="connsiteX122" fmla="*/ 1416685 w 6798686"/>
              <a:gd name="connsiteY122" fmla="*/ 919793 h 1542374"/>
              <a:gd name="connsiteX123" fmla="*/ 1401642 w 6798686"/>
              <a:gd name="connsiteY123" fmla="*/ 911320 h 1542374"/>
              <a:gd name="connsiteX124" fmla="*/ 1384774 w 6798686"/>
              <a:gd name="connsiteY124" fmla="*/ 896565 h 1542374"/>
              <a:gd name="connsiteX125" fmla="*/ 1409519 w 6798686"/>
              <a:gd name="connsiteY125" fmla="*/ 890225 h 1542374"/>
              <a:gd name="connsiteX126" fmla="*/ 1430941 w 6798686"/>
              <a:gd name="connsiteY126" fmla="*/ 898237 h 1542374"/>
              <a:gd name="connsiteX127" fmla="*/ 1453400 w 6798686"/>
              <a:gd name="connsiteY127" fmla="*/ 923462 h 1542374"/>
              <a:gd name="connsiteX128" fmla="*/ 1432305 w 6798686"/>
              <a:gd name="connsiteY128" fmla="*/ 914125 h 1542374"/>
              <a:gd name="connsiteX129" fmla="*/ 1409519 w 6798686"/>
              <a:gd name="connsiteY129" fmla="*/ 890225 h 1542374"/>
              <a:gd name="connsiteX130" fmla="*/ 1358838 w 6798686"/>
              <a:gd name="connsiteY130" fmla="*/ 883636 h 1542374"/>
              <a:gd name="connsiteX131" fmla="*/ 1370269 w 6798686"/>
              <a:gd name="connsiteY131" fmla="*/ 889380 h 1542374"/>
              <a:gd name="connsiteX132" fmla="*/ 1382488 w 6798686"/>
              <a:gd name="connsiteY132" fmla="*/ 900254 h 1542374"/>
              <a:gd name="connsiteX133" fmla="*/ 1371287 w 6798686"/>
              <a:gd name="connsiteY133" fmla="*/ 893645 h 1542374"/>
              <a:gd name="connsiteX134" fmla="*/ 1358838 w 6798686"/>
              <a:gd name="connsiteY134" fmla="*/ 883636 h 1542374"/>
              <a:gd name="connsiteX135" fmla="*/ 1380663 w 6798686"/>
              <a:gd name="connsiteY135" fmla="*/ 878890 h 1542374"/>
              <a:gd name="connsiteX136" fmla="*/ 1400682 w 6798686"/>
              <a:gd name="connsiteY136" fmla="*/ 886806 h 1542374"/>
              <a:gd name="connsiteX137" fmla="*/ 1422142 w 6798686"/>
              <a:gd name="connsiteY137" fmla="*/ 909476 h 1542374"/>
              <a:gd name="connsiteX138" fmla="*/ 1402564 w 6798686"/>
              <a:gd name="connsiteY138" fmla="*/ 900312 h 1542374"/>
              <a:gd name="connsiteX139" fmla="*/ 1380663 w 6798686"/>
              <a:gd name="connsiteY139" fmla="*/ 878890 h 1542374"/>
              <a:gd name="connsiteX140" fmla="*/ 1438683 w 6798686"/>
              <a:gd name="connsiteY140" fmla="*/ 875394 h 1542374"/>
              <a:gd name="connsiteX141" fmla="*/ 1462564 w 6798686"/>
              <a:gd name="connsiteY141" fmla="*/ 882003 h 1542374"/>
              <a:gd name="connsiteX142" fmla="*/ 1486214 w 6798686"/>
              <a:gd name="connsiteY142" fmla="*/ 912473 h 1542374"/>
              <a:gd name="connsiteX143" fmla="*/ 1462583 w 6798686"/>
              <a:gd name="connsiteY143" fmla="*/ 904500 h 1542374"/>
              <a:gd name="connsiteX144" fmla="*/ 1438683 w 6798686"/>
              <a:gd name="connsiteY144" fmla="*/ 875394 h 1542374"/>
              <a:gd name="connsiteX145" fmla="*/ 1338281 w 6798686"/>
              <a:gd name="connsiteY145" fmla="*/ 872954 h 1542374"/>
              <a:gd name="connsiteX146" fmla="*/ 1340529 w 6798686"/>
              <a:gd name="connsiteY146" fmla="*/ 874106 h 1542374"/>
              <a:gd name="connsiteX147" fmla="*/ 1344102 w 6798686"/>
              <a:gd name="connsiteY147" fmla="*/ 877065 h 1542374"/>
              <a:gd name="connsiteX148" fmla="*/ 1342911 w 6798686"/>
              <a:gd name="connsiteY148" fmla="*/ 876316 h 1542374"/>
              <a:gd name="connsiteX149" fmla="*/ 1338281 w 6798686"/>
              <a:gd name="connsiteY149" fmla="*/ 872954 h 1542374"/>
              <a:gd name="connsiteX150" fmla="*/ 1352152 w 6798686"/>
              <a:gd name="connsiteY150" fmla="*/ 867113 h 1542374"/>
              <a:gd name="connsiteX151" fmla="*/ 1370538 w 6798686"/>
              <a:gd name="connsiteY151" fmla="*/ 874798 h 1542374"/>
              <a:gd name="connsiteX152" fmla="*/ 1390461 w 6798686"/>
              <a:gd name="connsiteY152" fmla="*/ 894529 h 1542374"/>
              <a:gd name="connsiteX153" fmla="*/ 1372536 w 6798686"/>
              <a:gd name="connsiteY153" fmla="*/ 885672 h 1542374"/>
              <a:gd name="connsiteX154" fmla="*/ 1352152 w 6798686"/>
              <a:gd name="connsiteY154" fmla="*/ 867113 h 1542374"/>
              <a:gd name="connsiteX155" fmla="*/ 1408847 w 6798686"/>
              <a:gd name="connsiteY155" fmla="*/ 866671 h 1542374"/>
              <a:gd name="connsiteX156" fmla="*/ 1432113 w 6798686"/>
              <a:gd name="connsiteY156" fmla="*/ 873530 h 1542374"/>
              <a:gd name="connsiteX157" fmla="*/ 1455360 w 6798686"/>
              <a:gd name="connsiteY157" fmla="*/ 901983 h 1542374"/>
              <a:gd name="connsiteX158" fmla="*/ 1432343 w 6798686"/>
              <a:gd name="connsiteY158" fmla="*/ 893722 h 1542374"/>
              <a:gd name="connsiteX159" fmla="*/ 1408847 w 6798686"/>
              <a:gd name="connsiteY159" fmla="*/ 866671 h 1542374"/>
              <a:gd name="connsiteX160" fmla="*/ 1379183 w 6798686"/>
              <a:gd name="connsiteY160" fmla="*/ 857450 h 1542374"/>
              <a:gd name="connsiteX161" fmla="*/ 1401681 w 6798686"/>
              <a:gd name="connsiteY161" fmla="*/ 864481 h 1542374"/>
              <a:gd name="connsiteX162" fmla="*/ 1424389 w 6798686"/>
              <a:gd name="connsiteY162" fmla="*/ 890763 h 1542374"/>
              <a:gd name="connsiteX163" fmla="*/ 1402103 w 6798686"/>
              <a:gd name="connsiteY163" fmla="*/ 882291 h 1542374"/>
              <a:gd name="connsiteX164" fmla="*/ 1379183 w 6798686"/>
              <a:gd name="connsiteY164" fmla="*/ 857450 h 1542374"/>
              <a:gd name="connsiteX165" fmla="*/ 2787200 w 6798686"/>
              <a:gd name="connsiteY165" fmla="*/ 857353 h 1542374"/>
              <a:gd name="connsiteX166" fmla="*/ 2668277 w 6798686"/>
              <a:gd name="connsiteY166" fmla="*/ 891340 h 1542374"/>
              <a:gd name="connsiteX167" fmla="*/ 2593427 w 6798686"/>
              <a:gd name="connsiteY167" fmla="*/ 906959 h 1542374"/>
              <a:gd name="connsiteX168" fmla="*/ 2312834 w 6798686"/>
              <a:gd name="connsiteY168" fmla="*/ 919850 h 1542374"/>
              <a:gd name="connsiteX169" fmla="*/ 2011204 w 6798686"/>
              <a:gd name="connsiteY169" fmla="*/ 859755 h 1542374"/>
              <a:gd name="connsiteX170" fmla="*/ 2083326 w 6798686"/>
              <a:gd name="connsiteY170" fmla="*/ 869476 h 1542374"/>
              <a:gd name="connsiteX171" fmla="*/ 2110684 w 6798686"/>
              <a:gd name="connsiteY171" fmla="*/ 873991 h 1542374"/>
              <a:gd name="connsiteX172" fmla="*/ 2390931 w 6798686"/>
              <a:gd name="connsiteY172" fmla="*/ 906191 h 1542374"/>
              <a:gd name="connsiteX173" fmla="*/ 2421305 w 6798686"/>
              <a:gd name="connsiteY173" fmla="*/ 905019 h 1542374"/>
              <a:gd name="connsiteX174" fmla="*/ 2445436 w 6798686"/>
              <a:gd name="connsiteY174" fmla="*/ 904615 h 1542374"/>
              <a:gd name="connsiteX175" fmla="*/ 2584358 w 6798686"/>
              <a:gd name="connsiteY175" fmla="*/ 890975 h 1542374"/>
              <a:gd name="connsiteX176" fmla="*/ 2787200 w 6798686"/>
              <a:gd name="connsiteY176" fmla="*/ 857353 h 1542374"/>
              <a:gd name="connsiteX177" fmla="*/ 1324448 w 6798686"/>
              <a:gd name="connsiteY177" fmla="*/ 855087 h 1542374"/>
              <a:gd name="connsiteX178" fmla="*/ 1340413 w 6798686"/>
              <a:gd name="connsiteY178" fmla="*/ 862080 h 1542374"/>
              <a:gd name="connsiteX179" fmla="*/ 1357915 w 6798686"/>
              <a:gd name="connsiteY179" fmla="*/ 878199 h 1542374"/>
              <a:gd name="connsiteX180" fmla="*/ 1342354 w 6798686"/>
              <a:gd name="connsiteY180" fmla="*/ 870110 h 1542374"/>
              <a:gd name="connsiteX181" fmla="*/ 1324448 w 6798686"/>
              <a:gd name="connsiteY181" fmla="*/ 855087 h 1542374"/>
              <a:gd name="connsiteX182" fmla="*/ 2949351 w 6798686"/>
              <a:gd name="connsiteY182" fmla="*/ 849765 h 1542374"/>
              <a:gd name="connsiteX183" fmla="*/ 2815403 w 6798686"/>
              <a:gd name="connsiteY183" fmla="*/ 905441 h 1542374"/>
              <a:gd name="connsiteX184" fmla="*/ 2655732 w 6798686"/>
              <a:gd name="connsiteY184" fmla="*/ 956123 h 1542374"/>
              <a:gd name="connsiteX185" fmla="*/ 2253104 w 6798686"/>
              <a:gd name="connsiteY185" fmla="*/ 1005421 h 1542374"/>
              <a:gd name="connsiteX186" fmla="*/ 2191567 w 6798686"/>
              <a:gd name="connsiteY186" fmla="*/ 1005421 h 1542374"/>
              <a:gd name="connsiteX187" fmla="*/ 1809727 w 6798686"/>
              <a:gd name="connsiteY187" fmla="*/ 987285 h 1542374"/>
              <a:gd name="connsiteX188" fmla="*/ 1493034 w 6798686"/>
              <a:gd name="connsiteY188" fmla="*/ 914702 h 1542374"/>
              <a:gd name="connsiteX189" fmla="*/ 1468865 w 6798686"/>
              <a:gd name="connsiteY189" fmla="*/ 883693 h 1542374"/>
              <a:gd name="connsiteX190" fmla="*/ 1763829 w 6798686"/>
              <a:gd name="connsiteY190" fmla="*/ 939965 h 1542374"/>
              <a:gd name="connsiteX191" fmla="*/ 2065075 w 6798686"/>
              <a:gd name="connsiteY191" fmla="*/ 958371 h 1542374"/>
              <a:gd name="connsiteX192" fmla="*/ 2196504 w 6798686"/>
              <a:gd name="connsiteY192" fmla="*/ 963251 h 1542374"/>
              <a:gd name="connsiteX193" fmla="*/ 2586453 w 6798686"/>
              <a:gd name="connsiteY193" fmla="*/ 942002 h 1542374"/>
              <a:gd name="connsiteX194" fmla="*/ 2743224 w 6798686"/>
              <a:gd name="connsiteY194" fmla="*/ 902982 h 1542374"/>
              <a:gd name="connsiteX195" fmla="*/ 2820322 w 6798686"/>
              <a:gd name="connsiteY195" fmla="*/ 877257 h 1542374"/>
              <a:gd name="connsiteX196" fmla="*/ 2949351 w 6798686"/>
              <a:gd name="connsiteY196" fmla="*/ 849765 h 1542374"/>
              <a:gd name="connsiteX197" fmla="*/ 1349808 w 6798686"/>
              <a:gd name="connsiteY197" fmla="*/ 847786 h 1542374"/>
              <a:gd name="connsiteX198" fmla="*/ 1371345 w 6798686"/>
              <a:gd name="connsiteY198" fmla="*/ 854933 h 1542374"/>
              <a:gd name="connsiteX199" fmla="*/ 1393324 w 6798686"/>
              <a:gd name="connsiteY199" fmla="*/ 878890 h 1542374"/>
              <a:gd name="connsiteX200" fmla="*/ 1372056 w 6798686"/>
              <a:gd name="connsiteY200" fmla="*/ 870322 h 1542374"/>
              <a:gd name="connsiteX201" fmla="*/ 1349808 w 6798686"/>
              <a:gd name="connsiteY201" fmla="*/ 847786 h 1542374"/>
              <a:gd name="connsiteX202" fmla="*/ 1439510 w 6798686"/>
              <a:gd name="connsiteY202" fmla="*/ 845173 h 1542374"/>
              <a:gd name="connsiteX203" fmla="*/ 1718585 w 6798686"/>
              <a:gd name="connsiteY203" fmla="*/ 887958 h 1542374"/>
              <a:gd name="connsiteX204" fmla="*/ 1942905 w 6798686"/>
              <a:gd name="connsiteY204" fmla="*/ 903078 h 1542374"/>
              <a:gd name="connsiteX205" fmla="*/ 2139925 w 6798686"/>
              <a:gd name="connsiteY205" fmla="*/ 916373 h 1542374"/>
              <a:gd name="connsiteX206" fmla="*/ 2515944 w 6798686"/>
              <a:gd name="connsiteY206" fmla="*/ 923328 h 1542374"/>
              <a:gd name="connsiteX207" fmla="*/ 2580535 w 6798686"/>
              <a:gd name="connsiteY207" fmla="*/ 914164 h 1542374"/>
              <a:gd name="connsiteX208" fmla="*/ 2788756 w 6798686"/>
              <a:gd name="connsiteY208" fmla="*/ 883271 h 1542374"/>
              <a:gd name="connsiteX209" fmla="*/ 2741821 w 6798686"/>
              <a:gd name="connsiteY209" fmla="*/ 898390 h 1542374"/>
              <a:gd name="connsiteX210" fmla="*/ 2585569 w 6798686"/>
              <a:gd name="connsiteY210" fmla="*/ 937295 h 1542374"/>
              <a:gd name="connsiteX211" fmla="*/ 2196754 w 6798686"/>
              <a:gd name="connsiteY211" fmla="*/ 958467 h 1542374"/>
              <a:gd name="connsiteX212" fmla="*/ 2065209 w 6798686"/>
              <a:gd name="connsiteY212" fmla="*/ 953587 h 1542374"/>
              <a:gd name="connsiteX213" fmla="*/ 1764405 w 6798686"/>
              <a:gd name="connsiteY213" fmla="*/ 935201 h 1542374"/>
              <a:gd name="connsiteX214" fmla="*/ 1464043 w 6798686"/>
              <a:gd name="connsiteY214" fmla="*/ 877430 h 1542374"/>
              <a:gd name="connsiteX215" fmla="*/ 1439510 w 6798686"/>
              <a:gd name="connsiteY215" fmla="*/ 845173 h 1542374"/>
              <a:gd name="connsiteX216" fmla="*/ 1298781 w 6798686"/>
              <a:gd name="connsiteY216" fmla="*/ 843367 h 1542374"/>
              <a:gd name="connsiteX217" fmla="*/ 1310365 w 6798686"/>
              <a:gd name="connsiteY217" fmla="*/ 848708 h 1542374"/>
              <a:gd name="connsiteX218" fmla="*/ 1323833 w 6798686"/>
              <a:gd name="connsiteY218" fmla="*/ 860178 h 1542374"/>
              <a:gd name="connsiteX219" fmla="*/ 1313055 w 6798686"/>
              <a:gd name="connsiteY219" fmla="*/ 854241 h 1542374"/>
              <a:gd name="connsiteX220" fmla="*/ 1298781 w 6798686"/>
              <a:gd name="connsiteY220" fmla="*/ 843367 h 1542374"/>
              <a:gd name="connsiteX221" fmla="*/ 1409193 w 6798686"/>
              <a:gd name="connsiteY221" fmla="*/ 838564 h 1542374"/>
              <a:gd name="connsiteX222" fmla="*/ 1433688 w 6798686"/>
              <a:gd name="connsiteY222" fmla="*/ 843924 h 1542374"/>
              <a:gd name="connsiteX223" fmla="*/ 1457780 w 6798686"/>
              <a:gd name="connsiteY223" fmla="*/ 875759 h 1542374"/>
              <a:gd name="connsiteX224" fmla="*/ 1433419 w 6798686"/>
              <a:gd name="connsiteY224" fmla="*/ 868919 h 1542374"/>
              <a:gd name="connsiteX225" fmla="*/ 1419471 w 6798686"/>
              <a:gd name="connsiteY225" fmla="*/ 851551 h 1542374"/>
              <a:gd name="connsiteX226" fmla="*/ 1409193 w 6798686"/>
              <a:gd name="connsiteY226" fmla="*/ 838564 h 1542374"/>
              <a:gd name="connsiteX227" fmla="*/ 1320759 w 6798686"/>
              <a:gd name="connsiteY227" fmla="*/ 837661 h 1542374"/>
              <a:gd name="connsiteX228" fmla="*/ 1341048 w 6798686"/>
              <a:gd name="connsiteY228" fmla="*/ 844789 h 1542374"/>
              <a:gd name="connsiteX229" fmla="*/ 1361873 w 6798686"/>
              <a:gd name="connsiteY229" fmla="*/ 866076 h 1542374"/>
              <a:gd name="connsiteX230" fmla="*/ 1341816 w 6798686"/>
              <a:gd name="connsiteY230" fmla="*/ 857546 h 1542374"/>
              <a:gd name="connsiteX231" fmla="*/ 1320759 w 6798686"/>
              <a:gd name="connsiteY231" fmla="*/ 837661 h 1542374"/>
              <a:gd name="connsiteX232" fmla="*/ 2078619 w 6798686"/>
              <a:gd name="connsiteY232" fmla="*/ 834568 h 1542374"/>
              <a:gd name="connsiteX233" fmla="*/ 2080310 w 6798686"/>
              <a:gd name="connsiteY233" fmla="*/ 834952 h 1542374"/>
              <a:gd name="connsiteX234" fmla="*/ 2365782 w 6798686"/>
              <a:gd name="connsiteY234" fmla="*/ 885288 h 1542374"/>
              <a:gd name="connsiteX235" fmla="*/ 2080425 w 6798686"/>
              <a:gd name="connsiteY235" fmla="*/ 835298 h 1542374"/>
              <a:gd name="connsiteX236" fmla="*/ 2078619 w 6798686"/>
              <a:gd name="connsiteY236" fmla="*/ 834568 h 1542374"/>
              <a:gd name="connsiteX237" fmla="*/ 1276956 w 6798686"/>
              <a:gd name="connsiteY237" fmla="*/ 833012 h 1542374"/>
              <a:gd name="connsiteX238" fmla="*/ 1280318 w 6798686"/>
              <a:gd name="connsiteY238" fmla="*/ 834645 h 1542374"/>
              <a:gd name="connsiteX239" fmla="*/ 1285256 w 6798686"/>
              <a:gd name="connsiteY239" fmla="*/ 838526 h 1542374"/>
              <a:gd name="connsiteX240" fmla="*/ 1283277 w 6798686"/>
              <a:gd name="connsiteY240" fmla="*/ 837354 h 1542374"/>
              <a:gd name="connsiteX241" fmla="*/ 1276956 w 6798686"/>
              <a:gd name="connsiteY241" fmla="*/ 833012 h 1542374"/>
              <a:gd name="connsiteX242" fmla="*/ 1379126 w 6798686"/>
              <a:gd name="connsiteY242" fmla="*/ 831532 h 1542374"/>
              <a:gd name="connsiteX243" fmla="*/ 1403064 w 6798686"/>
              <a:gd name="connsiteY243" fmla="*/ 837161 h 1542374"/>
              <a:gd name="connsiteX244" fmla="*/ 1416397 w 6798686"/>
              <a:gd name="connsiteY244" fmla="*/ 853991 h 1542374"/>
              <a:gd name="connsiteX245" fmla="*/ 1426810 w 6798686"/>
              <a:gd name="connsiteY245" fmla="*/ 866979 h 1542374"/>
              <a:gd name="connsiteX246" fmla="*/ 1403045 w 6798686"/>
              <a:gd name="connsiteY246" fmla="*/ 859870 h 1542374"/>
              <a:gd name="connsiteX247" fmla="*/ 1384678 w 6798686"/>
              <a:gd name="connsiteY247" fmla="*/ 838180 h 1542374"/>
              <a:gd name="connsiteX248" fmla="*/ 1379126 w 6798686"/>
              <a:gd name="connsiteY248" fmla="*/ 831532 h 1542374"/>
              <a:gd name="connsiteX249" fmla="*/ 1292114 w 6798686"/>
              <a:gd name="connsiteY249" fmla="*/ 827094 h 1542374"/>
              <a:gd name="connsiteX250" fmla="*/ 1310789 w 6798686"/>
              <a:gd name="connsiteY250" fmla="*/ 834049 h 1542374"/>
              <a:gd name="connsiteX251" fmla="*/ 1330116 w 6798686"/>
              <a:gd name="connsiteY251" fmla="*/ 852454 h 1542374"/>
              <a:gd name="connsiteX252" fmla="*/ 1311576 w 6798686"/>
              <a:gd name="connsiteY252" fmla="*/ 844097 h 1542374"/>
              <a:gd name="connsiteX253" fmla="*/ 1292114 w 6798686"/>
              <a:gd name="connsiteY253" fmla="*/ 827094 h 1542374"/>
              <a:gd name="connsiteX254" fmla="*/ 1349213 w 6798686"/>
              <a:gd name="connsiteY254" fmla="*/ 824078 h 1542374"/>
              <a:gd name="connsiteX255" fmla="*/ 1372555 w 6798686"/>
              <a:gd name="connsiteY255" fmla="*/ 829918 h 1542374"/>
              <a:gd name="connsiteX256" fmla="*/ 1381604 w 6798686"/>
              <a:gd name="connsiteY256" fmla="*/ 840773 h 1542374"/>
              <a:gd name="connsiteX257" fmla="*/ 1395879 w 6798686"/>
              <a:gd name="connsiteY257" fmla="*/ 857680 h 1542374"/>
              <a:gd name="connsiteX258" fmla="*/ 1372709 w 6798686"/>
              <a:gd name="connsiteY258" fmla="*/ 850322 h 1542374"/>
              <a:gd name="connsiteX259" fmla="*/ 1349866 w 6798686"/>
              <a:gd name="connsiteY259" fmla="*/ 824827 h 1542374"/>
              <a:gd name="connsiteX260" fmla="*/ 1349213 w 6798686"/>
              <a:gd name="connsiteY260" fmla="*/ 824078 h 1542374"/>
              <a:gd name="connsiteX261" fmla="*/ 2738670 w 6798686"/>
              <a:gd name="connsiteY261" fmla="*/ 822925 h 1542374"/>
              <a:gd name="connsiteX262" fmla="*/ 2666222 w 6798686"/>
              <a:gd name="connsiteY262" fmla="*/ 841465 h 1542374"/>
              <a:gd name="connsiteX263" fmla="*/ 2546683 w 6798686"/>
              <a:gd name="connsiteY263" fmla="*/ 861868 h 1542374"/>
              <a:gd name="connsiteX264" fmla="*/ 2496655 w 6798686"/>
              <a:gd name="connsiteY264" fmla="*/ 867824 h 1542374"/>
              <a:gd name="connsiteX265" fmla="*/ 2452871 w 6798686"/>
              <a:gd name="connsiteY265" fmla="*/ 870053 h 1542374"/>
              <a:gd name="connsiteX266" fmla="*/ 2517865 w 6798686"/>
              <a:gd name="connsiteY266" fmla="*/ 864558 h 1542374"/>
              <a:gd name="connsiteX267" fmla="*/ 2678479 w 6798686"/>
              <a:gd name="connsiteY267" fmla="*/ 836892 h 1542374"/>
              <a:gd name="connsiteX268" fmla="*/ 2738670 w 6798686"/>
              <a:gd name="connsiteY268" fmla="*/ 822925 h 1542374"/>
              <a:gd name="connsiteX269" fmla="*/ 2781263 w 6798686"/>
              <a:gd name="connsiteY269" fmla="*/ 821734 h 1542374"/>
              <a:gd name="connsiteX270" fmla="*/ 2632542 w 6798686"/>
              <a:gd name="connsiteY270" fmla="*/ 860523 h 1542374"/>
              <a:gd name="connsiteX271" fmla="*/ 2474254 w 6798686"/>
              <a:gd name="connsiteY271" fmla="*/ 880677 h 1542374"/>
              <a:gd name="connsiteX272" fmla="*/ 2375177 w 6798686"/>
              <a:gd name="connsiteY272" fmla="*/ 880831 h 1542374"/>
              <a:gd name="connsiteX273" fmla="*/ 2340058 w 6798686"/>
              <a:gd name="connsiteY273" fmla="*/ 878160 h 1542374"/>
              <a:gd name="connsiteX274" fmla="*/ 2512525 w 6798686"/>
              <a:gd name="connsiteY274" fmla="*/ 871667 h 1542374"/>
              <a:gd name="connsiteX275" fmla="*/ 2655136 w 6798686"/>
              <a:gd name="connsiteY275" fmla="*/ 849227 h 1542374"/>
              <a:gd name="connsiteX276" fmla="*/ 2781263 w 6798686"/>
              <a:gd name="connsiteY276" fmla="*/ 821734 h 1542374"/>
              <a:gd name="connsiteX277" fmla="*/ 2945661 w 6798686"/>
              <a:gd name="connsiteY277" fmla="*/ 821235 h 1542374"/>
              <a:gd name="connsiteX278" fmla="*/ 2824779 w 6798686"/>
              <a:gd name="connsiteY278" fmla="*/ 870533 h 1542374"/>
              <a:gd name="connsiteX279" fmla="*/ 2657076 w 6798686"/>
              <a:gd name="connsiteY279" fmla="*/ 898909 h 1542374"/>
              <a:gd name="connsiteX280" fmla="*/ 2669410 w 6798686"/>
              <a:gd name="connsiteY280" fmla="*/ 896085 h 1542374"/>
              <a:gd name="connsiteX281" fmla="*/ 2825413 w 6798686"/>
              <a:gd name="connsiteY281" fmla="*/ 849323 h 1542374"/>
              <a:gd name="connsiteX282" fmla="*/ 2945661 w 6798686"/>
              <a:gd name="connsiteY282" fmla="*/ 821235 h 1542374"/>
              <a:gd name="connsiteX283" fmla="*/ 3081298 w 6798686"/>
              <a:gd name="connsiteY283" fmla="*/ 817719 h 1542374"/>
              <a:gd name="connsiteX284" fmla="*/ 2888985 w 6798686"/>
              <a:gd name="connsiteY284" fmla="*/ 912512 h 1542374"/>
              <a:gd name="connsiteX285" fmla="*/ 2725933 w 6798686"/>
              <a:gd name="connsiteY285" fmla="*/ 974970 h 1542374"/>
              <a:gd name="connsiteX286" fmla="*/ 2309452 w 6798686"/>
              <a:gd name="connsiteY286" fmla="*/ 1052395 h 1542374"/>
              <a:gd name="connsiteX287" fmla="*/ 1855048 w 6798686"/>
              <a:gd name="connsiteY287" fmla="*/ 1039388 h 1542374"/>
              <a:gd name="connsiteX288" fmla="*/ 1522525 w 6798686"/>
              <a:gd name="connsiteY288" fmla="*/ 951627 h 1542374"/>
              <a:gd name="connsiteX289" fmla="*/ 1498318 w 6798686"/>
              <a:gd name="connsiteY289" fmla="*/ 921388 h 1542374"/>
              <a:gd name="connsiteX290" fmla="*/ 1809093 w 6798686"/>
              <a:gd name="connsiteY290" fmla="*/ 991973 h 1542374"/>
              <a:gd name="connsiteX291" fmla="*/ 2191586 w 6798686"/>
              <a:gd name="connsiteY291" fmla="*/ 1010147 h 1542374"/>
              <a:gd name="connsiteX292" fmla="*/ 2253084 w 6798686"/>
              <a:gd name="connsiteY292" fmla="*/ 1010128 h 1542374"/>
              <a:gd name="connsiteX293" fmla="*/ 2656922 w 6798686"/>
              <a:gd name="connsiteY293" fmla="*/ 960695 h 1542374"/>
              <a:gd name="connsiteX294" fmla="*/ 2817017 w 6798686"/>
              <a:gd name="connsiteY294" fmla="*/ 909879 h 1542374"/>
              <a:gd name="connsiteX295" fmla="*/ 2971579 w 6798686"/>
              <a:gd name="connsiteY295" fmla="*/ 844597 h 1542374"/>
              <a:gd name="connsiteX296" fmla="*/ 3081298 w 6798686"/>
              <a:gd name="connsiteY296" fmla="*/ 817719 h 1542374"/>
              <a:gd name="connsiteX297" fmla="*/ 1264545 w 6798686"/>
              <a:gd name="connsiteY297" fmla="*/ 816413 h 1542374"/>
              <a:gd name="connsiteX298" fmla="*/ 1280683 w 6798686"/>
              <a:gd name="connsiteY298" fmla="*/ 822752 h 1542374"/>
              <a:gd name="connsiteX299" fmla="*/ 1297436 w 6798686"/>
              <a:gd name="connsiteY299" fmla="*/ 837546 h 1542374"/>
              <a:gd name="connsiteX300" fmla="*/ 1281720 w 6798686"/>
              <a:gd name="connsiteY300" fmla="*/ 830092 h 1542374"/>
              <a:gd name="connsiteX301" fmla="*/ 1264545 w 6798686"/>
              <a:gd name="connsiteY301" fmla="*/ 816413 h 1542374"/>
              <a:gd name="connsiteX302" fmla="*/ 1319587 w 6798686"/>
              <a:gd name="connsiteY302" fmla="*/ 816220 h 1542374"/>
              <a:gd name="connsiteX303" fmla="*/ 1342162 w 6798686"/>
              <a:gd name="connsiteY303" fmla="*/ 822253 h 1542374"/>
              <a:gd name="connsiteX304" fmla="*/ 1346792 w 6798686"/>
              <a:gd name="connsiteY304" fmla="*/ 827536 h 1542374"/>
              <a:gd name="connsiteX305" fmla="*/ 1364870 w 6798686"/>
              <a:gd name="connsiteY305" fmla="*/ 847747 h 1542374"/>
              <a:gd name="connsiteX306" fmla="*/ 1342450 w 6798686"/>
              <a:gd name="connsiteY306" fmla="*/ 840197 h 1542374"/>
              <a:gd name="connsiteX307" fmla="*/ 1319587 w 6798686"/>
              <a:gd name="connsiteY307" fmla="*/ 816220 h 1542374"/>
              <a:gd name="connsiteX308" fmla="*/ 1977141 w 6798686"/>
              <a:gd name="connsiteY308" fmla="*/ 812839 h 1542374"/>
              <a:gd name="connsiteX309" fmla="*/ 2026708 w 6798686"/>
              <a:gd name="connsiteY309" fmla="*/ 822580 h 1542374"/>
              <a:gd name="connsiteX310" fmla="*/ 2047400 w 6798686"/>
              <a:gd name="connsiteY310" fmla="*/ 827325 h 1542374"/>
              <a:gd name="connsiteX311" fmla="*/ 2078369 w 6798686"/>
              <a:gd name="connsiteY311" fmla="*/ 840504 h 1542374"/>
              <a:gd name="connsiteX312" fmla="*/ 2465070 w 6798686"/>
              <a:gd name="connsiteY312" fmla="*/ 887094 h 1542374"/>
              <a:gd name="connsiteX313" fmla="*/ 2469182 w 6798686"/>
              <a:gd name="connsiteY313" fmla="*/ 886748 h 1542374"/>
              <a:gd name="connsiteX314" fmla="*/ 2491084 w 6798686"/>
              <a:gd name="connsiteY314" fmla="*/ 884750 h 1542374"/>
              <a:gd name="connsiteX315" fmla="*/ 2521727 w 6798686"/>
              <a:gd name="connsiteY315" fmla="*/ 882271 h 1542374"/>
              <a:gd name="connsiteX316" fmla="*/ 2618441 w 6798686"/>
              <a:gd name="connsiteY316" fmla="*/ 868439 h 1542374"/>
              <a:gd name="connsiteX317" fmla="*/ 2786739 w 6798686"/>
              <a:gd name="connsiteY317" fmla="*/ 836239 h 1542374"/>
              <a:gd name="connsiteX318" fmla="*/ 2603071 w 6798686"/>
              <a:gd name="connsiteY318" fmla="*/ 882848 h 1542374"/>
              <a:gd name="connsiteX319" fmla="*/ 2404361 w 6798686"/>
              <a:gd name="connsiteY319" fmla="*/ 900043 h 1542374"/>
              <a:gd name="connsiteX320" fmla="*/ 2117812 w 6798686"/>
              <a:gd name="connsiteY320" fmla="*/ 870110 h 1542374"/>
              <a:gd name="connsiteX321" fmla="*/ 2006958 w 6798686"/>
              <a:gd name="connsiteY321" fmla="*/ 828362 h 1542374"/>
              <a:gd name="connsiteX322" fmla="*/ 1977141 w 6798686"/>
              <a:gd name="connsiteY322" fmla="*/ 812839 h 1542374"/>
              <a:gd name="connsiteX323" fmla="*/ 1290097 w 6798686"/>
              <a:gd name="connsiteY323" fmla="*/ 807863 h 1542374"/>
              <a:gd name="connsiteX324" fmla="*/ 1311749 w 6798686"/>
              <a:gd name="connsiteY324" fmla="*/ 814030 h 1542374"/>
              <a:gd name="connsiteX325" fmla="*/ 1311999 w 6798686"/>
              <a:gd name="connsiteY325" fmla="*/ 814318 h 1542374"/>
              <a:gd name="connsiteX326" fmla="*/ 1333651 w 6798686"/>
              <a:gd name="connsiteY326" fmla="*/ 837123 h 1542374"/>
              <a:gd name="connsiteX327" fmla="*/ 1312191 w 6798686"/>
              <a:gd name="connsiteY327" fmla="*/ 829438 h 1542374"/>
              <a:gd name="connsiteX328" fmla="*/ 1290097 w 6798686"/>
              <a:gd name="connsiteY328" fmla="*/ 807863 h 1542374"/>
              <a:gd name="connsiteX329" fmla="*/ 1238532 w 6798686"/>
              <a:gd name="connsiteY329" fmla="*/ 805788 h 1542374"/>
              <a:gd name="connsiteX330" fmla="*/ 1250462 w 6798686"/>
              <a:gd name="connsiteY330" fmla="*/ 810706 h 1542374"/>
              <a:gd name="connsiteX331" fmla="*/ 1263181 w 6798686"/>
              <a:gd name="connsiteY331" fmla="*/ 821024 h 1542374"/>
              <a:gd name="connsiteX332" fmla="*/ 1251557 w 6798686"/>
              <a:gd name="connsiteY332" fmla="*/ 815144 h 1542374"/>
              <a:gd name="connsiteX333" fmla="*/ 1238532 w 6798686"/>
              <a:gd name="connsiteY333" fmla="*/ 805788 h 1542374"/>
              <a:gd name="connsiteX334" fmla="*/ 1409673 w 6798686"/>
              <a:gd name="connsiteY334" fmla="*/ 805058 h 1542374"/>
              <a:gd name="connsiteX335" fmla="*/ 1673359 w 6798686"/>
              <a:gd name="connsiteY335" fmla="*/ 835951 h 1542374"/>
              <a:gd name="connsiteX336" fmla="*/ 1824789 w 6798686"/>
              <a:gd name="connsiteY336" fmla="*/ 845999 h 1542374"/>
              <a:gd name="connsiteX337" fmla="*/ 1992069 w 6798686"/>
              <a:gd name="connsiteY337" fmla="*/ 857776 h 1542374"/>
              <a:gd name="connsiteX338" fmla="*/ 2229012 w 6798686"/>
              <a:gd name="connsiteY338" fmla="*/ 919870 h 1542374"/>
              <a:gd name="connsiteX339" fmla="*/ 2140444 w 6798686"/>
              <a:gd name="connsiteY339" fmla="*/ 911512 h 1542374"/>
              <a:gd name="connsiteX340" fmla="*/ 1943135 w 6798686"/>
              <a:gd name="connsiteY340" fmla="*/ 898198 h 1542374"/>
              <a:gd name="connsiteX341" fmla="*/ 1719103 w 6798686"/>
              <a:gd name="connsiteY341" fmla="*/ 883098 h 1542374"/>
              <a:gd name="connsiteX342" fmla="*/ 1435052 w 6798686"/>
              <a:gd name="connsiteY342" fmla="*/ 839237 h 1542374"/>
              <a:gd name="connsiteX343" fmla="*/ 1409673 w 6798686"/>
              <a:gd name="connsiteY343" fmla="*/ 805058 h 1542374"/>
              <a:gd name="connsiteX344" fmla="*/ 1903558 w 6798686"/>
              <a:gd name="connsiteY344" fmla="*/ 802734 h 1542374"/>
              <a:gd name="connsiteX345" fmla="*/ 1961195 w 6798686"/>
              <a:gd name="connsiteY345" fmla="*/ 810265 h 1542374"/>
              <a:gd name="connsiteX346" fmla="*/ 2004480 w 6798686"/>
              <a:gd name="connsiteY346" fmla="*/ 833473 h 1542374"/>
              <a:gd name="connsiteX347" fmla="*/ 2077543 w 6798686"/>
              <a:gd name="connsiteY347" fmla="*/ 863521 h 1542374"/>
              <a:gd name="connsiteX348" fmla="*/ 1995873 w 6798686"/>
              <a:gd name="connsiteY348" fmla="*/ 853165 h 1542374"/>
              <a:gd name="connsiteX349" fmla="*/ 1903558 w 6798686"/>
              <a:gd name="connsiteY349" fmla="*/ 802734 h 1542374"/>
              <a:gd name="connsiteX350" fmla="*/ 1379029 w 6798686"/>
              <a:gd name="connsiteY350" fmla="*/ 800044 h 1542374"/>
              <a:gd name="connsiteX351" fmla="*/ 1404198 w 6798686"/>
              <a:gd name="connsiteY351" fmla="*/ 804194 h 1542374"/>
              <a:gd name="connsiteX352" fmla="*/ 1429231 w 6798686"/>
              <a:gd name="connsiteY352" fmla="*/ 837988 h 1542374"/>
              <a:gd name="connsiteX353" fmla="*/ 1404332 w 6798686"/>
              <a:gd name="connsiteY353" fmla="*/ 832435 h 1542374"/>
              <a:gd name="connsiteX354" fmla="*/ 1379029 w 6798686"/>
              <a:gd name="connsiteY354" fmla="*/ 800044 h 1542374"/>
              <a:gd name="connsiteX355" fmla="*/ 2048168 w 6798686"/>
              <a:gd name="connsiteY355" fmla="*/ 799698 h 1542374"/>
              <a:gd name="connsiteX356" fmla="*/ 2067534 w 6798686"/>
              <a:gd name="connsiteY356" fmla="*/ 805846 h 1542374"/>
              <a:gd name="connsiteX357" fmla="*/ 2120540 w 6798686"/>
              <a:gd name="connsiteY357" fmla="*/ 822522 h 1542374"/>
              <a:gd name="connsiteX358" fmla="*/ 2226168 w 6798686"/>
              <a:gd name="connsiteY358" fmla="*/ 854491 h 1542374"/>
              <a:gd name="connsiteX359" fmla="*/ 2300730 w 6798686"/>
              <a:gd name="connsiteY359" fmla="*/ 866595 h 1542374"/>
              <a:gd name="connsiteX360" fmla="*/ 2304342 w 6798686"/>
              <a:gd name="connsiteY360" fmla="*/ 867152 h 1542374"/>
              <a:gd name="connsiteX361" fmla="*/ 2364592 w 6798686"/>
              <a:gd name="connsiteY361" fmla="*/ 873453 h 1542374"/>
              <a:gd name="connsiteX362" fmla="*/ 2153873 w 6798686"/>
              <a:gd name="connsiteY362" fmla="*/ 842234 h 1542374"/>
              <a:gd name="connsiteX363" fmla="*/ 2048168 w 6798686"/>
              <a:gd name="connsiteY363" fmla="*/ 799698 h 1542374"/>
              <a:gd name="connsiteX364" fmla="*/ 1261048 w 6798686"/>
              <a:gd name="connsiteY364" fmla="*/ 799141 h 1542374"/>
              <a:gd name="connsiteX365" fmla="*/ 1281490 w 6798686"/>
              <a:gd name="connsiteY365" fmla="*/ 805346 h 1542374"/>
              <a:gd name="connsiteX366" fmla="*/ 1302277 w 6798686"/>
              <a:gd name="connsiteY366" fmla="*/ 825807 h 1542374"/>
              <a:gd name="connsiteX367" fmla="*/ 1282008 w 6798686"/>
              <a:gd name="connsiteY367" fmla="*/ 818122 h 1542374"/>
              <a:gd name="connsiteX368" fmla="*/ 1261048 w 6798686"/>
              <a:gd name="connsiteY368" fmla="*/ 799141 h 1542374"/>
              <a:gd name="connsiteX369" fmla="*/ 2942511 w 6798686"/>
              <a:gd name="connsiteY369" fmla="*/ 797623 h 1542374"/>
              <a:gd name="connsiteX370" fmla="*/ 2829812 w 6798686"/>
              <a:gd name="connsiteY370" fmla="*/ 842560 h 1542374"/>
              <a:gd name="connsiteX371" fmla="*/ 2685626 w 6798686"/>
              <a:gd name="connsiteY371" fmla="*/ 870437 h 1542374"/>
              <a:gd name="connsiteX372" fmla="*/ 2834769 w 6798686"/>
              <a:gd name="connsiteY372" fmla="*/ 825115 h 1542374"/>
              <a:gd name="connsiteX373" fmla="*/ 2942511 w 6798686"/>
              <a:gd name="connsiteY373" fmla="*/ 797623 h 1542374"/>
              <a:gd name="connsiteX374" fmla="*/ 1216611 w 6798686"/>
              <a:gd name="connsiteY374" fmla="*/ 796413 h 1542374"/>
              <a:gd name="connsiteX375" fmla="*/ 1220607 w 6798686"/>
              <a:gd name="connsiteY375" fmla="*/ 798180 h 1542374"/>
              <a:gd name="connsiteX376" fmla="*/ 1224757 w 6798686"/>
              <a:gd name="connsiteY376" fmla="*/ 801254 h 1542374"/>
              <a:gd name="connsiteX377" fmla="*/ 1220683 w 6798686"/>
              <a:gd name="connsiteY377" fmla="*/ 799064 h 1542374"/>
              <a:gd name="connsiteX378" fmla="*/ 1216611 w 6798686"/>
              <a:gd name="connsiteY378" fmla="*/ 796413 h 1542374"/>
              <a:gd name="connsiteX379" fmla="*/ 1348655 w 6798686"/>
              <a:gd name="connsiteY379" fmla="*/ 794703 h 1542374"/>
              <a:gd name="connsiteX380" fmla="*/ 1373304 w 6798686"/>
              <a:gd name="connsiteY380" fmla="*/ 799083 h 1542374"/>
              <a:gd name="connsiteX381" fmla="*/ 1398204 w 6798686"/>
              <a:gd name="connsiteY381" fmla="*/ 831014 h 1542374"/>
              <a:gd name="connsiteX382" fmla="*/ 1373862 w 6798686"/>
              <a:gd name="connsiteY382" fmla="*/ 825212 h 1542374"/>
              <a:gd name="connsiteX383" fmla="*/ 1348655 w 6798686"/>
              <a:gd name="connsiteY383" fmla="*/ 794703 h 1542374"/>
              <a:gd name="connsiteX384" fmla="*/ 1232499 w 6798686"/>
              <a:gd name="connsiteY384" fmla="*/ 790015 h 1542374"/>
              <a:gd name="connsiteX385" fmla="*/ 1251250 w 6798686"/>
              <a:gd name="connsiteY385" fmla="*/ 796067 h 1542374"/>
              <a:gd name="connsiteX386" fmla="*/ 1270443 w 6798686"/>
              <a:gd name="connsiteY386" fmla="*/ 813569 h 1542374"/>
              <a:gd name="connsiteX387" fmla="*/ 1251865 w 6798686"/>
              <a:gd name="connsiteY387" fmla="*/ 806096 h 1542374"/>
              <a:gd name="connsiteX388" fmla="*/ 1232499 w 6798686"/>
              <a:gd name="connsiteY388" fmla="*/ 790015 h 1542374"/>
              <a:gd name="connsiteX389" fmla="*/ 1318493 w 6798686"/>
              <a:gd name="connsiteY389" fmla="*/ 789035 h 1542374"/>
              <a:gd name="connsiteX390" fmla="*/ 1342546 w 6798686"/>
              <a:gd name="connsiteY390" fmla="*/ 793589 h 1542374"/>
              <a:gd name="connsiteX391" fmla="*/ 1367291 w 6798686"/>
              <a:gd name="connsiteY391" fmla="*/ 823598 h 1542374"/>
              <a:gd name="connsiteX392" fmla="*/ 1343468 w 6798686"/>
              <a:gd name="connsiteY392" fmla="*/ 817546 h 1542374"/>
              <a:gd name="connsiteX393" fmla="*/ 1318493 w 6798686"/>
              <a:gd name="connsiteY393" fmla="*/ 789035 h 1542374"/>
              <a:gd name="connsiteX394" fmla="*/ 3198397 w 6798686"/>
              <a:gd name="connsiteY394" fmla="*/ 787037 h 1542374"/>
              <a:gd name="connsiteX395" fmla="*/ 2962568 w 6798686"/>
              <a:gd name="connsiteY395" fmla="*/ 919581 h 1542374"/>
              <a:gd name="connsiteX396" fmla="*/ 2796153 w 6798686"/>
              <a:gd name="connsiteY396" fmla="*/ 993817 h 1542374"/>
              <a:gd name="connsiteX397" fmla="*/ 2365802 w 6798686"/>
              <a:gd name="connsiteY397" fmla="*/ 1099349 h 1542374"/>
              <a:gd name="connsiteX398" fmla="*/ 1900350 w 6798686"/>
              <a:gd name="connsiteY398" fmla="*/ 1091491 h 1542374"/>
              <a:gd name="connsiteX399" fmla="*/ 1551093 w 6798686"/>
              <a:gd name="connsiteY399" fmla="*/ 986401 h 1542374"/>
              <a:gd name="connsiteX400" fmla="*/ 1527942 w 6798686"/>
              <a:gd name="connsiteY400" fmla="*/ 958294 h 1542374"/>
              <a:gd name="connsiteX401" fmla="*/ 1854337 w 6798686"/>
              <a:gd name="connsiteY401" fmla="*/ 1043961 h 1542374"/>
              <a:gd name="connsiteX402" fmla="*/ 2309645 w 6798686"/>
              <a:gd name="connsiteY402" fmla="*/ 1057006 h 1542374"/>
              <a:gd name="connsiteX403" fmla="*/ 2727374 w 6798686"/>
              <a:gd name="connsiteY403" fmla="*/ 979370 h 1542374"/>
              <a:gd name="connsiteX404" fmla="*/ 2890811 w 6798686"/>
              <a:gd name="connsiteY404" fmla="*/ 916757 h 1542374"/>
              <a:gd name="connsiteX405" fmla="*/ 3099051 w 6798686"/>
              <a:gd name="connsiteY405" fmla="*/ 813166 h 1542374"/>
              <a:gd name="connsiteX406" fmla="*/ 3198397 w 6798686"/>
              <a:gd name="connsiteY406" fmla="*/ 787037 h 1542374"/>
              <a:gd name="connsiteX407" fmla="*/ 3075881 w 6798686"/>
              <a:gd name="connsiteY407" fmla="*/ 786884 h 1542374"/>
              <a:gd name="connsiteX408" fmla="*/ 2974479 w 6798686"/>
              <a:gd name="connsiteY408" fmla="*/ 838007 h 1542374"/>
              <a:gd name="connsiteX409" fmla="*/ 2854097 w 6798686"/>
              <a:gd name="connsiteY409" fmla="*/ 864635 h 1542374"/>
              <a:gd name="connsiteX410" fmla="*/ 2972020 w 6798686"/>
              <a:gd name="connsiteY410" fmla="*/ 814568 h 1542374"/>
              <a:gd name="connsiteX411" fmla="*/ 3075881 w 6798686"/>
              <a:gd name="connsiteY411" fmla="*/ 786884 h 1542374"/>
              <a:gd name="connsiteX412" fmla="*/ 2852675 w 6798686"/>
              <a:gd name="connsiteY412" fmla="*/ 786710 h 1542374"/>
              <a:gd name="connsiteX413" fmla="*/ 2851599 w 6798686"/>
              <a:gd name="connsiteY413" fmla="*/ 787095 h 1542374"/>
              <a:gd name="connsiteX414" fmla="*/ 2848909 w 6798686"/>
              <a:gd name="connsiteY414" fmla="*/ 787863 h 1542374"/>
              <a:gd name="connsiteX415" fmla="*/ 2852675 w 6798686"/>
              <a:gd name="connsiteY415" fmla="*/ 786710 h 1542374"/>
              <a:gd name="connsiteX416" fmla="*/ 2052856 w 6798686"/>
              <a:gd name="connsiteY416" fmla="*/ 784905 h 1542374"/>
              <a:gd name="connsiteX417" fmla="*/ 2097082 w 6798686"/>
              <a:gd name="connsiteY417" fmla="*/ 803041 h 1542374"/>
              <a:gd name="connsiteX418" fmla="*/ 2163191 w 6798686"/>
              <a:gd name="connsiteY418" fmla="*/ 829592 h 1542374"/>
              <a:gd name="connsiteX419" fmla="*/ 2171702 w 6798686"/>
              <a:gd name="connsiteY419" fmla="*/ 832397 h 1542374"/>
              <a:gd name="connsiteX420" fmla="*/ 2125324 w 6798686"/>
              <a:gd name="connsiteY420" fmla="*/ 818622 h 1542374"/>
              <a:gd name="connsiteX421" fmla="*/ 2094853 w 6798686"/>
              <a:gd name="connsiteY421" fmla="*/ 805846 h 1542374"/>
              <a:gd name="connsiteX422" fmla="*/ 2052856 w 6798686"/>
              <a:gd name="connsiteY422" fmla="*/ 784905 h 1542374"/>
              <a:gd name="connsiteX423" fmla="*/ 1288560 w 6798686"/>
              <a:gd name="connsiteY423" fmla="*/ 783003 h 1542374"/>
              <a:gd name="connsiteX424" fmla="*/ 1311941 w 6798686"/>
              <a:gd name="connsiteY424" fmla="*/ 787767 h 1542374"/>
              <a:gd name="connsiteX425" fmla="*/ 1336340 w 6798686"/>
              <a:gd name="connsiteY425" fmla="*/ 815663 h 1542374"/>
              <a:gd name="connsiteX426" fmla="*/ 1313094 w 6798686"/>
              <a:gd name="connsiteY426" fmla="*/ 809323 h 1542374"/>
              <a:gd name="connsiteX427" fmla="*/ 1288560 w 6798686"/>
              <a:gd name="connsiteY427" fmla="*/ 783003 h 1542374"/>
              <a:gd name="connsiteX428" fmla="*/ 1204968 w 6798686"/>
              <a:gd name="connsiteY428" fmla="*/ 780678 h 1542374"/>
              <a:gd name="connsiteX429" fmla="*/ 1221164 w 6798686"/>
              <a:gd name="connsiteY429" fmla="*/ 786249 h 1542374"/>
              <a:gd name="connsiteX430" fmla="*/ 1237859 w 6798686"/>
              <a:gd name="connsiteY430" fmla="*/ 800294 h 1542374"/>
              <a:gd name="connsiteX431" fmla="*/ 1221933 w 6798686"/>
              <a:gd name="connsiteY431" fmla="*/ 793512 h 1542374"/>
              <a:gd name="connsiteX432" fmla="*/ 1204968 w 6798686"/>
              <a:gd name="connsiteY432" fmla="*/ 780678 h 1542374"/>
              <a:gd name="connsiteX433" fmla="*/ 2936747 w 6798686"/>
              <a:gd name="connsiteY433" fmla="*/ 780179 h 1542374"/>
              <a:gd name="connsiteX434" fmla="*/ 2838612 w 6798686"/>
              <a:gd name="connsiteY434" fmla="*/ 818449 h 1542374"/>
              <a:gd name="connsiteX435" fmla="*/ 2725202 w 6798686"/>
              <a:gd name="connsiteY435" fmla="*/ 843579 h 1542374"/>
              <a:gd name="connsiteX436" fmla="*/ 2845662 w 6798686"/>
              <a:gd name="connsiteY436" fmla="*/ 805442 h 1542374"/>
              <a:gd name="connsiteX437" fmla="*/ 2936747 w 6798686"/>
              <a:gd name="connsiteY437" fmla="*/ 780179 h 1542374"/>
              <a:gd name="connsiteX438" fmla="*/ 1258839 w 6798686"/>
              <a:gd name="connsiteY438" fmla="*/ 776547 h 1542374"/>
              <a:gd name="connsiteX439" fmla="*/ 1281452 w 6798686"/>
              <a:gd name="connsiteY439" fmla="*/ 781485 h 1542374"/>
              <a:gd name="connsiteX440" fmla="*/ 1305313 w 6798686"/>
              <a:gd name="connsiteY440" fmla="*/ 807152 h 1542374"/>
              <a:gd name="connsiteX441" fmla="*/ 1282835 w 6798686"/>
              <a:gd name="connsiteY441" fmla="*/ 800639 h 1542374"/>
              <a:gd name="connsiteX442" fmla="*/ 1280241 w 6798686"/>
              <a:gd name="connsiteY442" fmla="*/ 798065 h 1542374"/>
              <a:gd name="connsiteX443" fmla="*/ 1258839 w 6798686"/>
              <a:gd name="connsiteY443" fmla="*/ 776547 h 1542374"/>
              <a:gd name="connsiteX444" fmla="*/ 1961848 w 6798686"/>
              <a:gd name="connsiteY444" fmla="*/ 773300 h 1542374"/>
              <a:gd name="connsiteX445" fmla="*/ 1970090 w 6798686"/>
              <a:gd name="connsiteY445" fmla="*/ 775664 h 1542374"/>
              <a:gd name="connsiteX446" fmla="*/ 2020291 w 6798686"/>
              <a:gd name="connsiteY446" fmla="*/ 790918 h 1542374"/>
              <a:gd name="connsiteX447" fmla="*/ 2022059 w 6798686"/>
              <a:gd name="connsiteY447" fmla="*/ 791956 h 1542374"/>
              <a:gd name="connsiteX448" fmla="*/ 2139022 w 6798686"/>
              <a:gd name="connsiteY448" fmla="*/ 843290 h 1542374"/>
              <a:gd name="connsiteX449" fmla="*/ 2081463 w 6798686"/>
              <a:gd name="connsiteY449" fmla="*/ 830015 h 1542374"/>
              <a:gd name="connsiteX450" fmla="*/ 2051780 w 6798686"/>
              <a:gd name="connsiteY450" fmla="*/ 823137 h 1542374"/>
              <a:gd name="connsiteX451" fmla="*/ 1961848 w 6798686"/>
              <a:gd name="connsiteY451" fmla="*/ 773300 h 1542374"/>
              <a:gd name="connsiteX452" fmla="*/ 2917343 w 6798686"/>
              <a:gd name="connsiteY452" fmla="*/ 773070 h 1542374"/>
              <a:gd name="connsiteX453" fmla="*/ 2849255 w 6798686"/>
              <a:gd name="connsiteY453" fmla="*/ 798795 h 1542374"/>
              <a:gd name="connsiteX454" fmla="*/ 2775961 w 6798686"/>
              <a:gd name="connsiteY454" fmla="*/ 817373 h 1542374"/>
              <a:gd name="connsiteX455" fmla="*/ 2848698 w 6798686"/>
              <a:gd name="connsiteY455" fmla="*/ 793569 h 1542374"/>
              <a:gd name="connsiteX456" fmla="*/ 2917343 w 6798686"/>
              <a:gd name="connsiteY456" fmla="*/ 773070 h 1542374"/>
              <a:gd name="connsiteX457" fmla="*/ 1178993 w 6798686"/>
              <a:gd name="connsiteY457" fmla="*/ 771399 h 1542374"/>
              <a:gd name="connsiteX458" fmla="*/ 1191155 w 6798686"/>
              <a:gd name="connsiteY458" fmla="*/ 775798 h 1542374"/>
              <a:gd name="connsiteX459" fmla="*/ 1203873 w 6798686"/>
              <a:gd name="connsiteY459" fmla="*/ 785558 h 1542374"/>
              <a:gd name="connsiteX460" fmla="*/ 1191769 w 6798686"/>
              <a:gd name="connsiteY460" fmla="*/ 780025 h 1542374"/>
              <a:gd name="connsiteX461" fmla="*/ 1178993 w 6798686"/>
              <a:gd name="connsiteY461" fmla="*/ 771399 h 1542374"/>
              <a:gd name="connsiteX462" fmla="*/ 1229483 w 6798686"/>
              <a:gd name="connsiteY462" fmla="*/ 769765 h 1542374"/>
              <a:gd name="connsiteX463" fmla="*/ 1251096 w 6798686"/>
              <a:gd name="connsiteY463" fmla="*/ 774818 h 1542374"/>
              <a:gd name="connsiteX464" fmla="*/ 1274170 w 6798686"/>
              <a:gd name="connsiteY464" fmla="*/ 798046 h 1542374"/>
              <a:gd name="connsiteX465" fmla="*/ 1252614 w 6798686"/>
              <a:gd name="connsiteY465" fmla="*/ 791360 h 1542374"/>
              <a:gd name="connsiteX466" fmla="*/ 1245410 w 6798686"/>
              <a:gd name="connsiteY466" fmla="*/ 784693 h 1542374"/>
              <a:gd name="connsiteX467" fmla="*/ 1229483 w 6798686"/>
              <a:gd name="connsiteY467" fmla="*/ 769765 h 1542374"/>
              <a:gd name="connsiteX468" fmla="*/ 1379837 w 6798686"/>
              <a:gd name="connsiteY468" fmla="*/ 764098 h 1542374"/>
              <a:gd name="connsiteX469" fmla="*/ 1628115 w 6798686"/>
              <a:gd name="connsiteY469" fmla="*/ 783944 h 1542374"/>
              <a:gd name="connsiteX470" fmla="*/ 1710515 w 6798686"/>
              <a:gd name="connsiteY470" fmla="*/ 788709 h 1542374"/>
              <a:gd name="connsiteX471" fmla="*/ 1891320 w 6798686"/>
              <a:gd name="connsiteY471" fmla="*/ 801427 h 1542374"/>
              <a:gd name="connsiteX472" fmla="*/ 1978466 w 6798686"/>
              <a:gd name="connsiteY472" fmla="*/ 851494 h 1542374"/>
              <a:gd name="connsiteX473" fmla="*/ 1825077 w 6798686"/>
              <a:gd name="connsiteY473" fmla="*/ 841023 h 1542374"/>
              <a:gd name="connsiteX474" fmla="*/ 1673763 w 6798686"/>
              <a:gd name="connsiteY474" fmla="*/ 830994 h 1542374"/>
              <a:gd name="connsiteX475" fmla="*/ 1405485 w 6798686"/>
              <a:gd name="connsiteY475" fmla="*/ 799352 h 1542374"/>
              <a:gd name="connsiteX476" fmla="*/ 1379837 w 6798686"/>
              <a:gd name="connsiteY476" fmla="*/ 764098 h 1542374"/>
              <a:gd name="connsiteX477" fmla="*/ 1157514 w 6798686"/>
              <a:gd name="connsiteY477" fmla="*/ 763291 h 1542374"/>
              <a:gd name="connsiteX478" fmla="*/ 1161318 w 6798686"/>
              <a:gd name="connsiteY478" fmla="*/ 764751 h 1542374"/>
              <a:gd name="connsiteX479" fmla="*/ 1165679 w 6798686"/>
              <a:gd name="connsiteY479" fmla="*/ 767787 h 1542374"/>
              <a:gd name="connsiteX480" fmla="*/ 1162067 w 6798686"/>
              <a:gd name="connsiteY480" fmla="*/ 766038 h 1542374"/>
              <a:gd name="connsiteX481" fmla="*/ 1157514 w 6798686"/>
              <a:gd name="connsiteY481" fmla="*/ 763291 h 1542374"/>
              <a:gd name="connsiteX482" fmla="*/ 1200492 w 6798686"/>
              <a:gd name="connsiteY482" fmla="*/ 762542 h 1542374"/>
              <a:gd name="connsiteX483" fmla="*/ 1220857 w 6798686"/>
              <a:gd name="connsiteY483" fmla="*/ 767652 h 1542374"/>
              <a:gd name="connsiteX484" fmla="*/ 1242432 w 6798686"/>
              <a:gd name="connsiteY484" fmla="*/ 787883 h 1542374"/>
              <a:gd name="connsiteX485" fmla="*/ 1242835 w 6798686"/>
              <a:gd name="connsiteY485" fmla="*/ 788248 h 1542374"/>
              <a:gd name="connsiteX486" fmla="*/ 1222489 w 6798686"/>
              <a:gd name="connsiteY486" fmla="*/ 781523 h 1542374"/>
              <a:gd name="connsiteX487" fmla="*/ 1210578 w 6798686"/>
              <a:gd name="connsiteY487" fmla="*/ 771303 h 1542374"/>
              <a:gd name="connsiteX488" fmla="*/ 1200492 w 6798686"/>
              <a:gd name="connsiteY488" fmla="*/ 762542 h 1542374"/>
              <a:gd name="connsiteX489" fmla="*/ 3070559 w 6798686"/>
              <a:gd name="connsiteY489" fmla="*/ 761158 h 1542374"/>
              <a:gd name="connsiteX490" fmla="*/ 2974787 w 6798686"/>
              <a:gd name="connsiteY490" fmla="*/ 807998 h 1542374"/>
              <a:gd name="connsiteX491" fmla="*/ 2864413 w 6798686"/>
              <a:gd name="connsiteY491" fmla="*/ 834856 h 1542374"/>
              <a:gd name="connsiteX492" fmla="*/ 2974499 w 6798686"/>
              <a:gd name="connsiteY492" fmla="*/ 788862 h 1542374"/>
              <a:gd name="connsiteX493" fmla="*/ 3070559 w 6798686"/>
              <a:gd name="connsiteY493" fmla="*/ 761158 h 1542374"/>
              <a:gd name="connsiteX494" fmla="*/ 1348828 w 6798686"/>
              <a:gd name="connsiteY494" fmla="*/ 760717 h 1542374"/>
              <a:gd name="connsiteX495" fmla="*/ 1374669 w 6798686"/>
              <a:gd name="connsiteY495" fmla="*/ 763560 h 1542374"/>
              <a:gd name="connsiteX496" fmla="*/ 1400029 w 6798686"/>
              <a:gd name="connsiteY496" fmla="*/ 798488 h 1542374"/>
              <a:gd name="connsiteX497" fmla="*/ 1374534 w 6798686"/>
              <a:gd name="connsiteY497" fmla="*/ 794242 h 1542374"/>
              <a:gd name="connsiteX498" fmla="*/ 1348828 w 6798686"/>
              <a:gd name="connsiteY498" fmla="*/ 760717 h 1542374"/>
              <a:gd name="connsiteX499" fmla="*/ 1894509 w 6798686"/>
              <a:gd name="connsiteY499" fmla="*/ 757854 h 1542374"/>
              <a:gd name="connsiteX500" fmla="*/ 1945729 w 6798686"/>
              <a:gd name="connsiteY500" fmla="*/ 768997 h 1542374"/>
              <a:gd name="connsiteX501" fmla="*/ 1951493 w 6798686"/>
              <a:gd name="connsiteY501" fmla="*/ 773089 h 1542374"/>
              <a:gd name="connsiteX502" fmla="*/ 2026477 w 6798686"/>
              <a:gd name="connsiteY502" fmla="*/ 817335 h 1542374"/>
              <a:gd name="connsiteX503" fmla="*/ 1964557 w 6798686"/>
              <a:gd name="connsiteY503" fmla="*/ 805654 h 1542374"/>
              <a:gd name="connsiteX504" fmla="*/ 1894509 w 6798686"/>
              <a:gd name="connsiteY504" fmla="*/ 757854 h 1542374"/>
              <a:gd name="connsiteX505" fmla="*/ 3306118 w 6798686"/>
              <a:gd name="connsiteY505" fmla="*/ 757816 h 1542374"/>
              <a:gd name="connsiteX506" fmla="*/ 3036188 w 6798686"/>
              <a:gd name="connsiteY506" fmla="*/ 926652 h 1542374"/>
              <a:gd name="connsiteX507" fmla="*/ 2866373 w 6798686"/>
              <a:gd name="connsiteY507" fmla="*/ 1012664 h 1542374"/>
              <a:gd name="connsiteX508" fmla="*/ 2422170 w 6798686"/>
              <a:gd name="connsiteY508" fmla="*/ 1146323 h 1542374"/>
              <a:gd name="connsiteX509" fmla="*/ 1945672 w 6798686"/>
              <a:gd name="connsiteY509" fmla="*/ 1143595 h 1542374"/>
              <a:gd name="connsiteX510" fmla="*/ 1579412 w 6798686"/>
              <a:gd name="connsiteY510" fmla="*/ 1019888 h 1542374"/>
              <a:gd name="connsiteX511" fmla="*/ 1557568 w 6798686"/>
              <a:gd name="connsiteY511" fmla="*/ 994144 h 1542374"/>
              <a:gd name="connsiteX512" fmla="*/ 1899582 w 6798686"/>
              <a:gd name="connsiteY512" fmla="*/ 1095968 h 1542374"/>
              <a:gd name="connsiteX513" fmla="*/ 2366205 w 6798686"/>
              <a:gd name="connsiteY513" fmla="*/ 1103883 h 1542374"/>
              <a:gd name="connsiteX514" fmla="*/ 2797805 w 6798686"/>
              <a:gd name="connsiteY514" fmla="*/ 998044 h 1542374"/>
              <a:gd name="connsiteX515" fmla="*/ 2964585 w 6798686"/>
              <a:gd name="connsiteY515" fmla="*/ 923654 h 1542374"/>
              <a:gd name="connsiteX516" fmla="*/ 3213363 w 6798686"/>
              <a:gd name="connsiteY516" fmla="*/ 783022 h 1542374"/>
              <a:gd name="connsiteX517" fmla="*/ 3306118 w 6798686"/>
              <a:gd name="connsiteY517" fmla="*/ 757816 h 1542374"/>
              <a:gd name="connsiteX518" fmla="*/ 1318127 w 6798686"/>
              <a:gd name="connsiteY518" fmla="*/ 757105 h 1542374"/>
              <a:gd name="connsiteX519" fmla="*/ 1343430 w 6798686"/>
              <a:gd name="connsiteY519" fmla="*/ 760121 h 1542374"/>
              <a:gd name="connsiteX520" fmla="*/ 1368790 w 6798686"/>
              <a:gd name="connsiteY520" fmla="*/ 793223 h 1542374"/>
              <a:gd name="connsiteX521" fmla="*/ 1343795 w 6798686"/>
              <a:gd name="connsiteY521" fmla="*/ 788766 h 1542374"/>
              <a:gd name="connsiteX522" fmla="*/ 1318127 w 6798686"/>
              <a:gd name="connsiteY522" fmla="*/ 757105 h 1542374"/>
              <a:gd name="connsiteX523" fmla="*/ 2003019 w 6798686"/>
              <a:gd name="connsiteY523" fmla="*/ 755721 h 1542374"/>
              <a:gd name="connsiteX524" fmla="*/ 2026766 w 6798686"/>
              <a:gd name="connsiteY524" fmla="*/ 768305 h 1542374"/>
              <a:gd name="connsiteX525" fmla="*/ 2016487 w 6798686"/>
              <a:gd name="connsiteY525" fmla="*/ 764002 h 1542374"/>
              <a:gd name="connsiteX526" fmla="*/ 2003019 w 6798686"/>
              <a:gd name="connsiteY526" fmla="*/ 755721 h 1542374"/>
              <a:gd name="connsiteX527" fmla="*/ 1172096 w 6798686"/>
              <a:gd name="connsiteY527" fmla="*/ 755010 h 1542374"/>
              <a:gd name="connsiteX528" fmla="*/ 1190828 w 6798686"/>
              <a:gd name="connsiteY528" fmla="*/ 760063 h 1542374"/>
              <a:gd name="connsiteX529" fmla="*/ 1207658 w 6798686"/>
              <a:gd name="connsiteY529" fmla="*/ 774665 h 1542374"/>
              <a:gd name="connsiteX530" fmla="*/ 1211116 w 6798686"/>
              <a:gd name="connsiteY530" fmla="*/ 777623 h 1542374"/>
              <a:gd name="connsiteX531" fmla="*/ 1192499 w 6798686"/>
              <a:gd name="connsiteY531" fmla="*/ 771072 h 1542374"/>
              <a:gd name="connsiteX532" fmla="*/ 1175727 w 6798686"/>
              <a:gd name="connsiteY532" fmla="*/ 757912 h 1542374"/>
              <a:gd name="connsiteX533" fmla="*/ 1172096 w 6798686"/>
              <a:gd name="connsiteY533" fmla="*/ 755010 h 1542374"/>
              <a:gd name="connsiteX534" fmla="*/ 3191115 w 6798686"/>
              <a:gd name="connsiteY534" fmla="*/ 754377 h 1542374"/>
              <a:gd name="connsiteX535" fmla="*/ 3101183 w 6798686"/>
              <a:gd name="connsiteY535" fmla="*/ 806672 h 1542374"/>
              <a:gd name="connsiteX536" fmla="*/ 2995977 w 6798686"/>
              <a:gd name="connsiteY536" fmla="*/ 832896 h 1542374"/>
              <a:gd name="connsiteX537" fmla="*/ 3096514 w 6798686"/>
              <a:gd name="connsiteY537" fmla="*/ 781177 h 1542374"/>
              <a:gd name="connsiteX538" fmla="*/ 3191115 w 6798686"/>
              <a:gd name="connsiteY538" fmla="*/ 754377 h 1542374"/>
              <a:gd name="connsiteX539" fmla="*/ 1287599 w 6798686"/>
              <a:gd name="connsiteY539" fmla="*/ 753205 h 1542374"/>
              <a:gd name="connsiteX540" fmla="*/ 1312383 w 6798686"/>
              <a:gd name="connsiteY540" fmla="*/ 756394 h 1542374"/>
              <a:gd name="connsiteX541" fmla="*/ 1337685 w 6798686"/>
              <a:gd name="connsiteY541" fmla="*/ 787633 h 1542374"/>
              <a:gd name="connsiteX542" fmla="*/ 1313209 w 6798686"/>
              <a:gd name="connsiteY542" fmla="*/ 782945 h 1542374"/>
              <a:gd name="connsiteX543" fmla="*/ 1287599 w 6798686"/>
              <a:gd name="connsiteY543" fmla="*/ 753205 h 1542374"/>
              <a:gd name="connsiteX544" fmla="*/ 1257321 w 6798686"/>
              <a:gd name="connsiteY544" fmla="*/ 749016 h 1542374"/>
              <a:gd name="connsiteX545" fmla="*/ 1281490 w 6798686"/>
              <a:gd name="connsiteY545" fmla="*/ 752378 h 1542374"/>
              <a:gd name="connsiteX546" fmla="*/ 1306638 w 6798686"/>
              <a:gd name="connsiteY546" fmla="*/ 781619 h 1542374"/>
              <a:gd name="connsiteX547" fmla="*/ 1282700 w 6798686"/>
              <a:gd name="connsiteY547" fmla="*/ 776663 h 1542374"/>
              <a:gd name="connsiteX548" fmla="*/ 1257321 w 6798686"/>
              <a:gd name="connsiteY548" fmla="*/ 749016 h 1542374"/>
              <a:gd name="connsiteX549" fmla="*/ 1965056 w 6798686"/>
              <a:gd name="connsiteY549" fmla="*/ 748574 h 1542374"/>
              <a:gd name="connsiteX550" fmla="*/ 2012991 w 6798686"/>
              <a:gd name="connsiteY550" fmla="*/ 768228 h 1542374"/>
              <a:gd name="connsiteX551" fmla="*/ 2077255 w 6798686"/>
              <a:gd name="connsiteY551" fmla="*/ 803521 h 1542374"/>
              <a:gd name="connsiteX552" fmla="*/ 2069090 w 6798686"/>
              <a:gd name="connsiteY552" fmla="*/ 800927 h 1542374"/>
              <a:gd name="connsiteX553" fmla="*/ 2023884 w 6798686"/>
              <a:gd name="connsiteY553" fmla="*/ 786653 h 1542374"/>
              <a:gd name="connsiteX554" fmla="*/ 1965056 w 6798686"/>
              <a:gd name="connsiteY554" fmla="*/ 748574 h 1542374"/>
              <a:gd name="connsiteX555" fmla="*/ 1833088 w 6798686"/>
              <a:gd name="connsiteY555" fmla="*/ 748479 h 1542374"/>
              <a:gd name="connsiteX556" fmla="*/ 1882886 w 6798686"/>
              <a:gd name="connsiteY556" fmla="*/ 755779 h 1542374"/>
              <a:gd name="connsiteX557" fmla="*/ 1949860 w 6798686"/>
              <a:gd name="connsiteY557" fmla="*/ 803444 h 1542374"/>
              <a:gd name="connsiteX558" fmla="*/ 1894567 w 6798686"/>
              <a:gd name="connsiteY558" fmla="*/ 796662 h 1542374"/>
              <a:gd name="connsiteX559" fmla="*/ 1833088 w 6798686"/>
              <a:gd name="connsiteY559" fmla="*/ 748479 h 1542374"/>
              <a:gd name="connsiteX560" fmla="*/ 1144565 w 6798686"/>
              <a:gd name="connsiteY560" fmla="*/ 747172 h 1542374"/>
              <a:gd name="connsiteX561" fmla="*/ 1160876 w 6798686"/>
              <a:gd name="connsiteY561" fmla="*/ 751860 h 1542374"/>
              <a:gd name="connsiteX562" fmla="*/ 1172903 w 6798686"/>
              <a:gd name="connsiteY562" fmla="*/ 761466 h 1542374"/>
              <a:gd name="connsiteX563" fmla="*/ 1178839 w 6798686"/>
              <a:gd name="connsiteY563" fmla="*/ 766115 h 1542374"/>
              <a:gd name="connsiteX564" fmla="*/ 1162548 w 6798686"/>
              <a:gd name="connsiteY564" fmla="*/ 759987 h 1542374"/>
              <a:gd name="connsiteX565" fmla="*/ 1144565 w 6798686"/>
              <a:gd name="connsiteY565" fmla="*/ 747172 h 1542374"/>
              <a:gd name="connsiteX566" fmla="*/ 1227254 w 6798686"/>
              <a:gd name="connsiteY566" fmla="*/ 744482 h 1542374"/>
              <a:gd name="connsiteX567" fmla="*/ 1250770 w 6798686"/>
              <a:gd name="connsiteY567" fmla="*/ 748056 h 1542374"/>
              <a:gd name="connsiteX568" fmla="*/ 1275592 w 6798686"/>
              <a:gd name="connsiteY568" fmla="*/ 775145 h 1542374"/>
              <a:gd name="connsiteX569" fmla="*/ 1252364 w 6798686"/>
              <a:gd name="connsiteY569" fmla="*/ 770015 h 1542374"/>
              <a:gd name="connsiteX570" fmla="*/ 1227254 w 6798686"/>
              <a:gd name="connsiteY570" fmla="*/ 744482 h 1542374"/>
              <a:gd name="connsiteX571" fmla="*/ 3063489 w 6798686"/>
              <a:gd name="connsiteY571" fmla="*/ 741370 h 1542374"/>
              <a:gd name="connsiteX572" fmla="*/ 2977073 w 6798686"/>
              <a:gd name="connsiteY572" fmla="*/ 782350 h 1542374"/>
              <a:gd name="connsiteX573" fmla="*/ 2880897 w 6798686"/>
              <a:gd name="connsiteY573" fmla="*/ 807998 h 1542374"/>
              <a:gd name="connsiteX574" fmla="*/ 2977573 w 6798686"/>
              <a:gd name="connsiteY574" fmla="*/ 768094 h 1542374"/>
              <a:gd name="connsiteX575" fmla="*/ 3063489 w 6798686"/>
              <a:gd name="connsiteY575" fmla="*/ 741370 h 1542374"/>
              <a:gd name="connsiteX576" fmla="*/ 1197552 w 6798686"/>
              <a:gd name="connsiteY576" fmla="*/ 739641 h 1542374"/>
              <a:gd name="connsiteX577" fmla="*/ 1220165 w 6798686"/>
              <a:gd name="connsiteY577" fmla="*/ 743368 h 1542374"/>
              <a:gd name="connsiteX578" fmla="*/ 1244564 w 6798686"/>
              <a:gd name="connsiteY578" fmla="*/ 768209 h 1542374"/>
              <a:gd name="connsiteX579" fmla="*/ 1222124 w 6798686"/>
              <a:gd name="connsiteY579" fmla="*/ 762849 h 1542374"/>
              <a:gd name="connsiteX580" fmla="*/ 1197552 w 6798686"/>
              <a:gd name="connsiteY580" fmla="*/ 739641 h 1542374"/>
              <a:gd name="connsiteX581" fmla="*/ 1118782 w 6798686"/>
              <a:gd name="connsiteY581" fmla="*/ 739334 h 1542374"/>
              <a:gd name="connsiteX582" fmla="*/ 1131136 w 6798686"/>
              <a:gd name="connsiteY582" fmla="*/ 743157 h 1542374"/>
              <a:gd name="connsiteX583" fmla="*/ 1138148 w 6798686"/>
              <a:gd name="connsiteY583" fmla="*/ 748267 h 1542374"/>
              <a:gd name="connsiteX584" fmla="*/ 1144911 w 6798686"/>
              <a:gd name="connsiteY584" fmla="*/ 753108 h 1542374"/>
              <a:gd name="connsiteX585" fmla="*/ 1132827 w 6798686"/>
              <a:gd name="connsiteY585" fmla="*/ 748210 h 1542374"/>
              <a:gd name="connsiteX586" fmla="*/ 1118782 w 6798686"/>
              <a:gd name="connsiteY586" fmla="*/ 739334 h 1542374"/>
              <a:gd name="connsiteX587" fmla="*/ 1168215 w 6798686"/>
              <a:gd name="connsiteY587" fmla="*/ 734434 h 1542374"/>
              <a:gd name="connsiteX588" fmla="*/ 1189809 w 6798686"/>
              <a:gd name="connsiteY588" fmla="*/ 738315 h 1542374"/>
              <a:gd name="connsiteX589" fmla="*/ 1213498 w 6798686"/>
              <a:gd name="connsiteY589" fmla="*/ 760717 h 1542374"/>
              <a:gd name="connsiteX590" fmla="*/ 1192077 w 6798686"/>
              <a:gd name="connsiteY590" fmla="*/ 755241 h 1542374"/>
              <a:gd name="connsiteX591" fmla="*/ 1168215 w 6798686"/>
              <a:gd name="connsiteY591" fmla="*/ 734434 h 1542374"/>
              <a:gd name="connsiteX592" fmla="*/ 1097054 w 6798686"/>
              <a:gd name="connsiteY592" fmla="*/ 732360 h 1542374"/>
              <a:gd name="connsiteX593" fmla="*/ 1101472 w 6798686"/>
              <a:gd name="connsiteY593" fmla="*/ 733800 h 1542374"/>
              <a:gd name="connsiteX594" fmla="*/ 1103432 w 6798686"/>
              <a:gd name="connsiteY594" fmla="*/ 735068 h 1542374"/>
              <a:gd name="connsiteX595" fmla="*/ 1107121 w 6798686"/>
              <a:gd name="connsiteY595" fmla="*/ 737451 h 1542374"/>
              <a:gd name="connsiteX596" fmla="*/ 1103279 w 6798686"/>
              <a:gd name="connsiteY596" fmla="*/ 735779 h 1542374"/>
              <a:gd name="connsiteX597" fmla="*/ 1097054 w 6798686"/>
              <a:gd name="connsiteY597" fmla="*/ 732360 h 1542374"/>
              <a:gd name="connsiteX598" fmla="*/ 3017880 w 6798686"/>
              <a:gd name="connsiteY598" fmla="*/ 731034 h 1542374"/>
              <a:gd name="connsiteX599" fmla="*/ 2978879 w 6798686"/>
              <a:gd name="connsiteY599" fmla="*/ 747787 h 1542374"/>
              <a:gd name="connsiteX600" fmla="*/ 2935498 w 6798686"/>
              <a:gd name="connsiteY600" fmla="*/ 761715 h 1542374"/>
              <a:gd name="connsiteX601" fmla="*/ 2975113 w 6798686"/>
              <a:gd name="connsiteY601" fmla="*/ 746250 h 1542374"/>
              <a:gd name="connsiteX602" fmla="*/ 3017880 w 6798686"/>
              <a:gd name="connsiteY602" fmla="*/ 731034 h 1542374"/>
              <a:gd name="connsiteX603" fmla="*/ 3406963 w 6798686"/>
              <a:gd name="connsiteY603" fmla="*/ 730323 h 1542374"/>
              <a:gd name="connsiteX604" fmla="*/ 3109809 w 6798686"/>
              <a:gd name="connsiteY604" fmla="*/ 933702 h 1542374"/>
              <a:gd name="connsiteX605" fmla="*/ 2936632 w 6798686"/>
              <a:gd name="connsiteY605" fmla="*/ 1031511 h 1542374"/>
              <a:gd name="connsiteX606" fmla="*/ 2478539 w 6798686"/>
              <a:gd name="connsiteY606" fmla="*/ 1193296 h 1542374"/>
              <a:gd name="connsiteX607" fmla="*/ 1990973 w 6798686"/>
              <a:gd name="connsiteY607" fmla="*/ 1195698 h 1542374"/>
              <a:gd name="connsiteX608" fmla="*/ 1608999 w 6798686"/>
              <a:gd name="connsiteY608" fmla="*/ 1053797 h 1542374"/>
              <a:gd name="connsiteX609" fmla="*/ 1586828 w 6798686"/>
              <a:gd name="connsiteY609" fmla="*/ 1028495 h 1542374"/>
              <a:gd name="connsiteX610" fmla="*/ 1944845 w 6798686"/>
              <a:gd name="connsiteY610" fmla="*/ 1147975 h 1542374"/>
              <a:gd name="connsiteX611" fmla="*/ 2422746 w 6798686"/>
              <a:gd name="connsiteY611" fmla="*/ 1150742 h 1542374"/>
              <a:gd name="connsiteX612" fmla="*/ 2868217 w 6798686"/>
              <a:gd name="connsiteY612" fmla="*/ 1016718 h 1542374"/>
              <a:gd name="connsiteX613" fmla="*/ 3038340 w 6798686"/>
              <a:gd name="connsiteY613" fmla="*/ 930551 h 1542374"/>
              <a:gd name="connsiteX614" fmla="*/ 3319068 w 6798686"/>
              <a:gd name="connsiteY614" fmla="*/ 754280 h 1542374"/>
              <a:gd name="connsiteX615" fmla="*/ 3325503 w 6798686"/>
              <a:gd name="connsiteY615" fmla="*/ 752532 h 1542374"/>
              <a:gd name="connsiteX616" fmla="*/ 3406963 w 6798686"/>
              <a:gd name="connsiteY616" fmla="*/ 730323 h 1542374"/>
              <a:gd name="connsiteX617" fmla="*/ 3049983 w 6798686"/>
              <a:gd name="connsiteY617" fmla="*/ 729612 h 1542374"/>
              <a:gd name="connsiteX618" fmla="*/ 3014613 w 6798686"/>
              <a:gd name="connsiteY618" fmla="*/ 746039 h 1542374"/>
              <a:gd name="connsiteX619" fmla="*/ 2979801 w 6798686"/>
              <a:gd name="connsiteY619" fmla="*/ 761677 h 1542374"/>
              <a:gd name="connsiteX620" fmla="*/ 2903337 w 6798686"/>
              <a:gd name="connsiteY620" fmla="*/ 784002 h 1542374"/>
              <a:gd name="connsiteX621" fmla="*/ 2938495 w 6798686"/>
              <a:gd name="connsiteY621" fmla="*/ 770034 h 1542374"/>
              <a:gd name="connsiteX622" fmla="*/ 2976862 w 6798686"/>
              <a:gd name="connsiteY622" fmla="*/ 754127 h 1542374"/>
              <a:gd name="connsiteX623" fmla="*/ 3049983 w 6798686"/>
              <a:gd name="connsiteY623" fmla="*/ 729612 h 1542374"/>
              <a:gd name="connsiteX624" fmla="*/ 1139359 w 6798686"/>
              <a:gd name="connsiteY624" fmla="*/ 728863 h 1542374"/>
              <a:gd name="connsiteX625" fmla="*/ 1159608 w 6798686"/>
              <a:gd name="connsiteY625" fmla="*/ 732821 h 1542374"/>
              <a:gd name="connsiteX626" fmla="*/ 1182279 w 6798686"/>
              <a:gd name="connsiteY626" fmla="*/ 752609 h 1542374"/>
              <a:gd name="connsiteX627" fmla="*/ 1162125 w 6798686"/>
              <a:gd name="connsiteY627" fmla="*/ 747057 h 1542374"/>
              <a:gd name="connsiteX628" fmla="*/ 1139359 w 6798686"/>
              <a:gd name="connsiteY628" fmla="*/ 728863 h 1542374"/>
              <a:gd name="connsiteX629" fmla="*/ 3184775 w 6798686"/>
              <a:gd name="connsiteY629" fmla="*/ 726192 h 1542374"/>
              <a:gd name="connsiteX630" fmla="*/ 3098532 w 6798686"/>
              <a:gd name="connsiteY630" fmla="*/ 774722 h 1542374"/>
              <a:gd name="connsiteX631" fmla="*/ 3082970 w 6798686"/>
              <a:gd name="connsiteY631" fmla="*/ 779045 h 1542374"/>
              <a:gd name="connsiteX632" fmla="*/ 3000089 w 6798686"/>
              <a:gd name="connsiteY632" fmla="*/ 801427 h 1542374"/>
              <a:gd name="connsiteX633" fmla="*/ 3095247 w 6798686"/>
              <a:gd name="connsiteY633" fmla="*/ 753762 h 1542374"/>
              <a:gd name="connsiteX634" fmla="*/ 3169443 w 6798686"/>
              <a:gd name="connsiteY634" fmla="*/ 730976 h 1542374"/>
              <a:gd name="connsiteX635" fmla="*/ 3184775 w 6798686"/>
              <a:gd name="connsiteY635" fmla="*/ 726192 h 1542374"/>
              <a:gd name="connsiteX636" fmla="*/ 3295533 w 6798686"/>
              <a:gd name="connsiteY636" fmla="*/ 724310 h 1542374"/>
              <a:gd name="connsiteX637" fmla="*/ 3214976 w 6798686"/>
              <a:gd name="connsiteY637" fmla="*/ 776624 h 1542374"/>
              <a:gd name="connsiteX638" fmla="*/ 3118608 w 6798686"/>
              <a:gd name="connsiteY638" fmla="*/ 802157 h 1542374"/>
              <a:gd name="connsiteX639" fmla="*/ 3208098 w 6798686"/>
              <a:gd name="connsiteY639" fmla="*/ 749497 h 1542374"/>
              <a:gd name="connsiteX640" fmla="*/ 3243448 w 6798686"/>
              <a:gd name="connsiteY640" fmla="*/ 739314 h 1542374"/>
              <a:gd name="connsiteX641" fmla="*/ 3295533 w 6798686"/>
              <a:gd name="connsiteY641" fmla="*/ 724310 h 1542374"/>
              <a:gd name="connsiteX642" fmla="*/ 1111232 w 6798686"/>
              <a:gd name="connsiteY642" fmla="*/ 722984 h 1542374"/>
              <a:gd name="connsiteX643" fmla="*/ 1129638 w 6798686"/>
              <a:gd name="connsiteY643" fmla="*/ 726884 h 1542374"/>
              <a:gd name="connsiteX644" fmla="*/ 1150790 w 6798686"/>
              <a:gd name="connsiteY644" fmla="*/ 743810 h 1542374"/>
              <a:gd name="connsiteX645" fmla="*/ 1132346 w 6798686"/>
              <a:gd name="connsiteY645" fmla="*/ 738334 h 1542374"/>
              <a:gd name="connsiteX646" fmla="*/ 1111232 w 6798686"/>
              <a:gd name="connsiteY646" fmla="*/ 722984 h 1542374"/>
              <a:gd name="connsiteX647" fmla="*/ 1896585 w 6798686"/>
              <a:gd name="connsiteY647" fmla="*/ 722869 h 1542374"/>
              <a:gd name="connsiteX648" fmla="*/ 1913453 w 6798686"/>
              <a:gd name="connsiteY648" fmla="*/ 728728 h 1542374"/>
              <a:gd name="connsiteX649" fmla="*/ 1944903 w 6798686"/>
              <a:gd name="connsiteY649" fmla="*/ 740601 h 1542374"/>
              <a:gd name="connsiteX650" fmla="*/ 2001655 w 6798686"/>
              <a:gd name="connsiteY650" fmla="*/ 779775 h 1542374"/>
              <a:gd name="connsiteX651" fmla="*/ 1971550 w 6798686"/>
              <a:gd name="connsiteY651" fmla="*/ 770707 h 1542374"/>
              <a:gd name="connsiteX652" fmla="*/ 1949072 w 6798686"/>
              <a:gd name="connsiteY652" fmla="*/ 764521 h 1542374"/>
              <a:gd name="connsiteX653" fmla="*/ 1896585 w 6798686"/>
              <a:gd name="connsiteY653" fmla="*/ 722869 h 1542374"/>
              <a:gd name="connsiteX654" fmla="*/ 1349808 w 6798686"/>
              <a:gd name="connsiteY654" fmla="*/ 722043 h 1542374"/>
              <a:gd name="connsiteX655" fmla="*/ 1517856 w 6798686"/>
              <a:gd name="connsiteY655" fmla="*/ 729343 h 1542374"/>
              <a:gd name="connsiteX656" fmla="*/ 1582889 w 6798686"/>
              <a:gd name="connsiteY656" fmla="*/ 731956 h 1542374"/>
              <a:gd name="connsiteX657" fmla="*/ 1599719 w 6798686"/>
              <a:gd name="connsiteY657" fmla="*/ 732648 h 1542374"/>
              <a:gd name="connsiteX658" fmla="*/ 1823117 w 6798686"/>
              <a:gd name="connsiteY658" fmla="*/ 747268 h 1542374"/>
              <a:gd name="connsiteX659" fmla="*/ 1882790 w 6798686"/>
              <a:gd name="connsiteY659" fmla="*/ 795491 h 1542374"/>
              <a:gd name="connsiteX660" fmla="*/ 1710784 w 6798686"/>
              <a:gd name="connsiteY660" fmla="*/ 783656 h 1542374"/>
              <a:gd name="connsiteX661" fmla="*/ 1628441 w 6798686"/>
              <a:gd name="connsiteY661" fmla="*/ 778891 h 1542374"/>
              <a:gd name="connsiteX662" fmla="*/ 1375879 w 6798686"/>
              <a:gd name="connsiteY662" fmla="*/ 758584 h 1542374"/>
              <a:gd name="connsiteX663" fmla="*/ 1349808 w 6798686"/>
              <a:gd name="connsiteY663" fmla="*/ 722043 h 1542374"/>
              <a:gd name="connsiteX664" fmla="*/ 1318396 w 6798686"/>
              <a:gd name="connsiteY664" fmla="*/ 720352 h 1542374"/>
              <a:gd name="connsiteX665" fmla="*/ 1344890 w 6798686"/>
              <a:gd name="connsiteY665" fmla="*/ 721793 h 1542374"/>
              <a:gd name="connsiteX666" fmla="*/ 1370711 w 6798686"/>
              <a:gd name="connsiteY666" fmla="*/ 758046 h 1542374"/>
              <a:gd name="connsiteX667" fmla="*/ 1344621 w 6798686"/>
              <a:gd name="connsiteY667" fmla="*/ 755145 h 1542374"/>
              <a:gd name="connsiteX668" fmla="*/ 1318396 w 6798686"/>
              <a:gd name="connsiteY668" fmla="*/ 720352 h 1542374"/>
              <a:gd name="connsiteX669" fmla="*/ 1287273 w 6798686"/>
              <a:gd name="connsiteY669" fmla="*/ 718488 h 1542374"/>
              <a:gd name="connsiteX670" fmla="*/ 1313266 w 6798686"/>
              <a:gd name="connsiteY670" fmla="*/ 720064 h 1542374"/>
              <a:gd name="connsiteX671" fmla="*/ 1339203 w 6798686"/>
              <a:gd name="connsiteY671" fmla="*/ 754530 h 1542374"/>
              <a:gd name="connsiteX672" fmla="*/ 1313555 w 6798686"/>
              <a:gd name="connsiteY672" fmla="*/ 751437 h 1542374"/>
              <a:gd name="connsiteX673" fmla="*/ 1287273 w 6798686"/>
              <a:gd name="connsiteY673" fmla="*/ 718488 h 1542374"/>
              <a:gd name="connsiteX674" fmla="*/ 1084009 w 6798686"/>
              <a:gd name="connsiteY674" fmla="*/ 716759 h 1542374"/>
              <a:gd name="connsiteX675" fmla="*/ 1099859 w 6798686"/>
              <a:gd name="connsiteY675" fmla="*/ 720429 h 1542374"/>
              <a:gd name="connsiteX676" fmla="*/ 1118648 w 6798686"/>
              <a:gd name="connsiteY676" fmla="*/ 734089 h 1542374"/>
              <a:gd name="connsiteX677" fmla="*/ 1102683 w 6798686"/>
              <a:gd name="connsiteY677" fmla="*/ 728959 h 1542374"/>
              <a:gd name="connsiteX678" fmla="*/ 1084009 w 6798686"/>
              <a:gd name="connsiteY678" fmla="*/ 716759 h 1542374"/>
              <a:gd name="connsiteX679" fmla="*/ 1256380 w 6798686"/>
              <a:gd name="connsiteY679" fmla="*/ 716452 h 1542374"/>
              <a:gd name="connsiteX680" fmla="*/ 1281874 w 6798686"/>
              <a:gd name="connsiteY680" fmla="*/ 718162 h 1542374"/>
              <a:gd name="connsiteX681" fmla="*/ 1307830 w 6798686"/>
              <a:gd name="connsiteY681" fmla="*/ 750726 h 1542374"/>
              <a:gd name="connsiteX682" fmla="*/ 1282662 w 6798686"/>
              <a:gd name="connsiteY682" fmla="*/ 747441 h 1542374"/>
              <a:gd name="connsiteX683" fmla="*/ 1256380 w 6798686"/>
              <a:gd name="connsiteY683" fmla="*/ 716452 h 1542374"/>
              <a:gd name="connsiteX684" fmla="*/ 1225717 w 6798686"/>
              <a:gd name="connsiteY684" fmla="*/ 714185 h 1542374"/>
              <a:gd name="connsiteX685" fmla="*/ 1250655 w 6798686"/>
              <a:gd name="connsiteY685" fmla="*/ 716048 h 1542374"/>
              <a:gd name="connsiteX686" fmla="*/ 1276572 w 6798686"/>
              <a:gd name="connsiteY686" fmla="*/ 746615 h 1542374"/>
              <a:gd name="connsiteX687" fmla="*/ 1251942 w 6798686"/>
              <a:gd name="connsiteY687" fmla="*/ 743118 h 1542374"/>
              <a:gd name="connsiteX688" fmla="*/ 1225717 w 6798686"/>
              <a:gd name="connsiteY688" fmla="*/ 714185 h 1542374"/>
              <a:gd name="connsiteX689" fmla="*/ 1195266 w 6798686"/>
              <a:gd name="connsiteY689" fmla="*/ 711649 h 1542374"/>
              <a:gd name="connsiteX690" fmla="*/ 1219665 w 6798686"/>
              <a:gd name="connsiteY690" fmla="*/ 713704 h 1542374"/>
              <a:gd name="connsiteX691" fmla="*/ 1245371 w 6798686"/>
              <a:gd name="connsiteY691" fmla="*/ 742138 h 1542374"/>
              <a:gd name="connsiteX692" fmla="*/ 1221318 w 6798686"/>
              <a:gd name="connsiteY692" fmla="*/ 738430 h 1542374"/>
              <a:gd name="connsiteX693" fmla="*/ 1195266 w 6798686"/>
              <a:gd name="connsiteY693" fmla="*/ 711649 h 1542374"/>
              <a:gd name="connsiteX694" fmla="*/ 1058687 w 6798686"/>
              <a:gd name="connsiteY694" fmla="*/ 710515 h 1542374"/>
              <a:gd name="connsiteX695" fmla="*/ 1070349 w 6798686"/>
              <a:gd name="connsiteY695" fmla="*/ 713455 h 1542374"/>
              <a:gd name="connsiteX696" fmla="*/ 1084989 w 6798686"/>
              <a:gd name="connsiteY696" fmla="*/ 723022 h 1542374"/>
              <a:gd name="connsiteX697" fmla="*/ 1073173 w 6798686"/>
              <a:gd name="connsiteY697" fmla="*/ 718892 h 1542374"/>
              <a:gd name="connsiteX698" fmla="*/ 1071118 w 6798686"/>
              <a:gd name="connsiteY698" fmla="*/ 717720 h 1542374"/>
              <a:gd name="connsiteX699" fmla="*/ 1058687 w 6798686"/>
              <a:gd name="connsiteY699" fmla="*/ 710515 h 1542374"/>
              <a:gd name="connsiteX700" fmla="*/ 1165180 w 6798686"/>
              <a:gd name="connsiteY700" fmla="*/ 708844 h 1542374"/>
              <a:gd name="connsiteX701" fmla="*/ 1188753 w 6798686"/>
              <a:gd name="connsiteY701" fmla="*/ 711072 h 1542374"/>
              <a:gd name="connsiteX702" fmla="*/ 1214248 w 6798686"/>
              <a:gd name="connsiteY702" fmla="*/ 737297 h 1542374"/>
              <a:gd name="connsiteX703" fmla="*/ 1190943 w 6798686"/>
              <a:gd name="connsiteY703" fmla="*/ 733378 h 1542374"/>
              <a:gd name="connsiteX704" fmla="*/ 1165180 w 6798686"/>
              <a:gd name="connsiteY704" fmla="*/ 708844 h 1542374"/>
              <a:gd name="connsiteX705" fmla="*/ 1911609 w 6798686"/>
              <a:gd name="connsiteY705" fmla="*/ 707749 h 1542374"/>
              <a:gd name="connsiteX706" fmla="*/ 1947400 w 6798686"/>
              <a:gd name="connsiteY706" fmla="*/ 726135 h 1542374"/>
              <a:gd name="connsiteX707" fmla="*/ 1986055 w 6798686"/>
              <a:gd name="connsiteY707" fmla="*/ 751418 h 1542374"/>
              <a:gd name="connsiteX708" fmla="*/ 1948400 w 6798686"/>
              <a:gd name="connsiteY708" fmla="*/ 736356 h 1542374"/>
              <a:gd name="connsiteX709" fmla="*/ 1911609 w 6798686"/>
              <a:gd name="connsiteY709" fmla="*/ 707749 h 1542374"/>
              <a:gd name="connsiteX710" fmla="*/ 1837718 w 6798686"/>
              <a:gd name="connsiteY710" fmla="*/ 706692 h 1542374"/>
              <a:gd name="connsiteX711" fmla="*/ 1883501 w 6798686"/>
              <a:gd name="connsiteY711" fmla="*/ 718719 h 1542374"/>
              <a:gd name="connsiteX712" fmla="*/ 1934778 w 6798686"/>
              <a:gd name="connsiteY712" fmla="*/ 761024 h 1542374"/>
              <a:gd name="connsiteX713" fmla="*/ 1886114 w 6798686"/>
              <a:gd name="connsiteY713" fmla="*/ 751091 h 1542374"/>
              <a:gd name="connsiteX714" fmla="*/ 1884577 w 6798686"/>
              <a:gd name="connsiteY714" fmla="*/ 749843 h 1542374"/>
              <a:gd name="connsiteX715" fmla="*/ 1837718 w 6798686"/>
              <a:gd name="connsiteY715" fmla="*/ 706692 h 1542374"/>
              <a:gd name="connsiteX716" fmla="*/ 1135459 w 6798686"/>
              <a:gd name="connsiteY716" fmla="*/ 705693 h 1542374"/>
              <a:gd name="connsiteX717" fmla="*/ 1158129 w 6798686"/>
              <a:gd name="connsiteY717" fmla="*/ 708114 h 1542374"/>
              <a:gd name="connsiteX718" fmla="*/ 1183124 w 6798686"/>
              <a:gd name="connsiteY718" fmla="*/ 731975 h 1542374"/>
              <a:gd name="connsiteX719" fmla="*/ 1160723 w 6798686"/>
              <a:gd name="connsiteY719" fmla="*/ 727864 h 1542374"/>
              <a:gd name="connsiteX720" fmla="*/ 1135459 w 6798686"/>
              <a:gd name="connsiteY720" fmla="*/ 705693 h 1542374"/>
              <a:gd name="connsiteX721" fmla="*/ 3501774 w 6798686"/>
              <a:gd name="connsiteY721" fmla="*/ 704944 h 1542374"/>
              <a:gd name="connsiteX722" fmla="*/ 3183430 w 6798686"/>
              <a:gd name="connsiteY722" fmla="*/ 940772 h 1542374"/>
              <a:gd name="connsiteX723" fmla="*/ 3006890 w 6798686"/>
              <a:gd name="connsiteY723" fmla="*/ 1050358 h 1542374"/>
              <a:gd name="connsiteX724" fmla="*/ 2534925 w 6798686"/>
              <a:gd name="connsiteY724" fmla="*/ 1240289 h 1542374"/>
              <a:gd name="connsiteX725" fmla="*/ 2036276 w 6798686"/>
              <a:gd name="connsiteY725" fmla="*/ 1247801 h 1542374"/>
              <a:gd name="connsiteX726" fmla="*/ 1637010 w 6798686"/>
              <a:gd name="connsiteY726" fmla="*/ 1084825 h 1542374"/>
              <a:gd name="connsiteX727" fmla="*/ 1616952 w 6798686"/>
              <a:gd name="connsiteY727" fmla="*/ 1062712 h 1542374"/>
              <a:gd name="connsiteX728" fmla="*/ 1990109 w 6798686"/>
              <a:gd name="connsiteY728" fmla="*/ 1199982 h 1542374"/>
              <a:gd name="connsiteX729" fmla="*/ 2479287 w 6798686"/>
              <a:gd name="connsiteY729" fmla="*/ 1197600 h 1542374"/>
              <a:gd name="connsiteX730" fmla="*/ 2938610 w 6798686"/>
              <a:gd name="connsiteY730" fmla="*/ 1035411 h 1542374"/>
              <a:gd name="connsiteX731" fmla="*/ 3112076 w 6798686"/>
              <a:gd name="connsiteY731" fmla="*/ 937449 h 1542374"/>
              <a:gd name="connsiteX732" fmla="*/ 3418317 w 6798686"/>
              <a:gd name="connsiteY732" fmla="*/ 727249 h 1542374"/>
              <a:gd name="connsiteX733" fmla="*/ 3501774 w 6798686"/>
              <a:gd name="connsiteY733" fmla="*/ 704944 h 1542374"/>
              <a:gd name="connsiteX734" fmla="*/ 1037266 w 6798686"/>
              <a:gd name="connsiteY734" fmla="*/ 704828 h 1542374"/>
              <a:gd name="connsiteX735" fmla="*/ 1041031 w 6798686"/>
              <a:gd name="connsiteY735" fmla="*/ 705847 h 1542374"/>
              <a:gd name="connsiteX736" fmla="*/ 1047198 w 6798686"/>
              <a:gd name="connsiteY736" fmla="*/ 709401 h 1542374"/>
              <a:gd name="connsiteX737" fmla="*/ 1043971 w 6798686"/>
              <a:gd name="connsiteY737" fmla="*/ 708171 h 1542374"/>
              <a:gd name="connsiteX738" fmla="*/ 1037266 w 6798686"/>
              <a:gd name="connsiteY738" fmla="*/ 704828 h 1542374"/>
              <a:gd name="connsiteX739" fmla="*/ 3176821 w 6798686"/>
              <a:gd name="connsiteY739" fmla="*/ 703983 h 1542374"/>
              <a:gd name="connsiteX740" fmla="*/ 3170673 w 6798686"/>
              <a:gd name="connsiteY740" fmla="*/ 707441 h 1542374"/>
              <a:gd name="connsiteX741" fmla="*/ 3097148 w 6798686"/>
              <a:gd name="connsiteY741" fmla="*/ 747345 h 1542374"/>
              <a:gd name="connsiteX742" fmla="*/ 3007504 w 6798686"/>
              <a:gd name="connsiteY742" fmla="*/ 773742 h 1542374"/>
              <a:gd name="connsiteX743" fmla="*/ 3094094 w 6798686"/>
              <a:gd name="connsiteY743" fmla="*/ 731495 h 1542374"/>
              <a:gd name="connsiteX744" fmla="*/ 3176821 w 6798686"/>
              <a:gd name="connsiteY744" fmla="*/ 703983 h 1542374"/>
              <a:gd name="connsiteX745" fmla="*/ 1106160 w 6798686"/>
              <a:gd name="connsiteY745" fmla="*/ 702216 h 1542374"/>
              <a:gd name="connsiteX746" fmla="*/ 1127755 w 6798686"/>
              <a:gd name="connsiteY746" fmla="*/ 704828 h 1542374"/>
              <a:gd name="connsiteX747" fmla="*/ 1152096 w 6798686"/>
              <a:gd name="connsiteY747" fmla="*/ 726231 h 1542374"/>
              <a:gd name="connsiteX748" fmla="*/ 1130732 w 6798686"/>
              <a:gd name="connsiteY748" fmla="*/ 721947 h 1542374"/>
              <a:gd name="connsiteX749" fmla="*/ 1106160 w 6798686"/>
              <a:gd name="connsiteY749" fmla="*/ 702216 h 1542374"/>
              <a:gd name="connsiteX750" fmla="*/ 1077399 w 6798686"/>
              <a:gd name="connsiteY750" fmla="*/ 698373 h 1542374"/>
              <a:gd name="connsiteX751" fmla="*/ 1097553 w 6798686"/>
              <a:gd name="connsiteY751" fmla="*/ 701101 h 1542374"/>
              <a:gd name="connsiteX752" fmla="*/ 1120877 w 6798686"/>
              <a:gd name="connsiteY752" fmla="*/ 719872 h 1542374"/>
              <a:gd name="connsiteX753" fmla="*/ 1100916 w 6798686"/>
              <a:gd name="connsiteY753" fmla="*/ 715472 h 1542374"/>
              <a:gd name="connsiteX754" fmla="*/ 1077399 w 6798686"/>
              <a:gd name="connsiteY754" fmla="*/ 698373 h 1542374"/>
              <a:gd name="connsiteX755" fmla="*/ 3392323 w 6798686"/>
              <a:gd name="connsiteY755" fmla="*/ 696913 h 1542374"/>
              <a:gd name="connsiteX756" fmla="*/ 3320355 w 6798686"/>
              <a:gd name="connsiteY756" fmla="*/ 747960 h 1542374"/>
              <a:gd name="connsiteX757" fmla="*/ 3229712 w 6798686"/>
              <a:gd name="connsiteY757" fmla="*/ 772628 h 1542374"/>
              <a:gd name="connsiteX758" fmla="*/ 3309865 w 6798686"/>
              <a:gd name="connsiteY758" fmla="*/ 720217 h 1542374"/>
              <a:gd name="connsiteX759" fmla="*/ 3392323 w 6798686"/>
              <a:gd name="connsiteY759" fmla="*/ 696913 h 1542374"/>
              <a:gd name="connsiteX760" fmla="*/ 3094631 w 6798686"/>
              <a:gd name="connsiteY760" fmla="*/ 696663 h 1542374"/>
              <a:gd name="connsiteX761" fmla="*/ 3091846 w 6798686"/>
              <a:gd name="connsiteY761" fmla="*/ 697931 h 1542374"/>
              <a:gd name="connsiteX762" fmla="*/ 3088349 w 6798686"/>
              <a:gd name="connsiteY762" fmla="*/ 699257 h 1542374"/>
              <a:gd name="connsiteX763" fmla="*/ 3090098 w 6798686"/>
              <a:gd name="connsiteY763" fmla="*/ 698508 h 1542374"/>
              <a:gd name="connsiteX764" fmla="*/ 3094631 w 6798686"/>
              <a:gd name="connsiteY764" fmla="*/ 696663 h 1542374"/>
              <a:gd name="connsiteX765" fmla="*/ 1781158 w 6798686"/>
              <a:gd name="connsiteY765" fmla="*/ 696126 h 1542374"/>
              <a:gd name="connsiteX766" fmla="*/ 1827594 w 6798686"/>
              <a:gd name="connsiteY766" fmla="*/ 704483 h 1542374"/>
              <a:gd name="connsiteX767" fmla="*/ 1875067 w 6798686"/>
              <a:gd name="connsiteY767" fmla="*/ 749247 h 1542374"/>
              <a:gd name="connsiteX768" fmla="*/ 1826383 w 6798686"/>
              <a:gd name="connsiteY768" fmla="*/ 742465 h 1542374"/>
              <a:gd name="connsiteX769" fmla="*/ 1814453 w 6798686"/>
              <a:gd name="connsiteY769" fmla="*/ 731207 h 1542374"/>
              <a:gd name="connsiteX770" fmla="*/ 1781158 w 6798686"/>
              <a:gd name="connsiteY770" fmla="*/ 696126 h 1542374"/>
              <a:gd name="connsiteX771" fmla="*/ 1049331 w 6798686"/>
              <a:gd name="connsiteY771" fmla="*/ 694108 h 1542374"/>
              <a:gd name="connsiteX772" fmla="*/ 1067563 w 6798686"/>
              <a:gd name="connsiteY772" fmla="*/ 696913 h 1542374"/>
              <a:gd name="connsiteX773" fmla="*/ 1089426 w 6798686"/>
              <a:gd name="connsiteY773" fmla="*/ 712840 h 1542374"/>
              <a:gd name="connsiteX774" fmla="*/ 1071367 w 6798686"/>
              <a:gd name="connsiteY774" fmla="*/ 708479 h 1542374"/>
              <a:gd name="connsiteX775" fmla="*/ 1049331 w 6798686"/>
              <a:gd name="connsiteY775" fmla="*/ 694108 h 1542374"/>
              <a:gd name="connsiteX776" fmla="*/ 3288924 w 6798686"/>
              <a:gd name="connsiteY776" fmla="*/ 693417 h 1542374"/>
              <a:gd name="connsiteX777" fmla="*/ 3209616 w 6798686"/>
              <a:gd name="connsiteY777" fmla="*/ 743157 h 1542374"/>
              <a:gd name="connsiteX778" fmla="*/ 3118705 w 6798686"/>
              <a:gd name="connsiteY778" fmla="*/ 769074 h 1542374"/>
              <a:gd name="connsiteX779" fmla="*/ 3204871 w 6798686"/>
              <a:gd name="connsiteY779" fmla="*/ 719891 h 1542374"/>
              <a:gd name="connsiteX780" fmla="*/ 3250385 w 6798686"/>
              <a:gd name="connsiteY780" fmla="*/ 705559 h 1542374"/>
              <a:gd name="connsiteX781" fmla="*/ 3288924 w 6798686"/>
              <a:gd name="connsiteY781" fmla="*/ 693417 h 1542374"/>
              <a:gd name="connsiteX782" fmla="*/ 1022415 w 6798686"/>
              <a:gd name="connsiteY782" fmla="*/ 689555 h 1542374"/>
              <a:gd name="connsiteX783" fmla="*/ 1037823 w 6798686"/>
              <a:gd name="connsiteY783" fmla="*/ 692225 h 1542374"/>
              <a:gd name="connsiteX784" fmla="*/ 1057304 w 6798686"/>
              <a:gd name="connsiteY784" fmla="*/ 704944 h 1542374"/>
              <a:gd name="connsiteX785" fmla="*/ 1042030 w 6798686"/>
              <a:gd name="connsiteY785" fmla="*/ 700871 h 1542374"/>
              <a:gd name="connsiteX786" fmla="*/ 1022415 w 6798686"/>
              <a:gd name="connsiteY786" fmla="*/ 689555 h 1542374"/>
              <a:gd name="connsiteX787" fmla="*/ 3166389 w 6798686"/>
              <a:gd name="connsiteY787" fmla="*/ 688345 h 1542374"/>
              <a:gd name="connsiteX788" fmla="*/ 3095689 w 6798686"/>
              <a:gd name="connsiteY788" fmla="*/ 725174 h 1542374"/>
              <a:gd name="connsiteX789" fmla="*/ 3017975 w 6798686"/>
              <a:gd name="connsiteY789" fmla="*/ 749977 h 1542374"/>
              <a:gd name="connsiteX790" fmla="*/ 3092595 w 6798686"/>
              <a:gd name="connsiteY790" fmla="*/ 714780 h 1542374"/>
              <a:gd name="connsiteX791" fmla="*/ 3166389 w 6798686"/>
              <a:gd name="connsiteY791" fmla="*/ 688345 h 1542374"/>
              <a:gd name="connsiteX792" fmla="*/ 997381 w 6798686"/>
              <a:gd name="connsiteY792" fmla="*/ 684790 h 1542374"/>
              <a:gd name="connsiteX793" fmla="*/ 1008274 w 6798686"/>
              <a:gd name="connsiteY793" fmla="*/ 686942 h 1542374"/>
              <a:gd name="connsiteX794" fmla="*/ 1023356 w 6798686"/>
              <a:gd name="connsiteY794" fmla="*/ 695645 h 1542374"/>
              <a:gd name="connsiteX795" fmla="*/ 1012809 w 6798686"/>
              <a:gd name="connsiteY795" fmla="*/ 692533 h 1542374"/>
              <a:gd name="connsiteX796" fmla="*/ 997381 w 6798686"/>
              <a:gd name="connsiteY796" fmla="*/ 684790 h 1542374"/>
              <a:gd name="connsiteX797" fmla="*/ 3147446 w 6798686"/>
              <a:gd name="connsiteY797" fmla="*/ 682254 h 1542374"/>
              <a:gd name="connsiteX798" fmla="*/ 3094228 w 6798686"/>
              <a:gd name="connsiteY798" fmla="*/ 708460 h 1542374"/>
              <a:gd name="connsiteX799" fmla="*/ 3035631 w 6798686"/>
              <a:gd name="connsiteY799" fmla="*/ 728805 h 1542374"/>
              <a:gd name="connsiteX800" fmla="*/ 3090309 w 6798686"/>
              <a:gd name="connsiteY800" fmla="*/ 704214 h 1542374"/>
              <a:gd name="connsiteX801" fmla="*/ 3147446 w 6798686"/>
              <a:gd name="connsiteY801" fmla="*/ 682254 h 1542374"/>
              <a:gd name="connsiteX802" fmla="*/ 3592091 w 6798686"/>
              <a:gd name="connsiteY802" fmla="*/ 681678 h 1542374"/>
              <a:gd name="connsiteX803" fmla="*/ 3257089 w 6798686"/>
              <a:gd name="connsiteY803" fmla="*/ 947823 h 1542374"/>
              <a:gd name="connsiteX804" fmla="*/ 3077148 w 6798686"/>
              <a:gd name="connsiteY804" fmla="*/ 1069205 h 1542374"/>
              <a:gd name="connsiteX805" fmla="*/ 2591333 w 6798686"/>
              <a:gd name="connsiteY805" fmla="*/ 1287263 h 1542374"/>
              <a:gd name="connsiteX806" fmla="*/ 2081578 w 6798686"/>
              <a:gd name="connsiteY806" fmla="*/ 1299885 h 1542374"/>
              <a:gd name="connsiteX807" fmla="*/ 1664598 w 6798686"/>
              <a:gd name="connsiteY807" fmla="*/ 1114411 h 1542374"/>
              <a:gd name="connsiteX808" fmla="*/ 1647442 w 6798686"/>
              <a:gd name="connsiteY808" fmla="*/ 1096122 h 1542374"/>
              <a:gd name="connsiteX809" fmla="*/ 2035373 w 6798686"/>
              <a:gd name="connsiteY809" fmla="*/ 1251970 h 1542374"/>
              <a:gd name="connsiteX810" fmla="*/ 2535810 w 6798686"/>
              <a:gd name="connsiteY810" fmla="*/ 1244477 h 1542374"/>
              <a:gd name="connsiteX811" fmla="*/ 3009003 w 6798686"/>
              <a:gd name="connsiteY811" fmla="*/ 1054085 h 1542374"/>
              <a:gd name="connsiteX812" fmla="*/ 3185812 w 6798686"/>
              <a:gd name="connsiteY812" fmla="*/ 944327 h 1542374"/>
              <a:gd name="connsiteX813" fmla="*/ 3511899 w 6798686"/>
              <a:gd name="connsiteY813" fmla="*/ 702273 h 1542374"/>
              <a:gd name="connsiteX814" fmla="*/ 3592091 w 6798686"/>
              <a:gd name="connsiteY814" fmla="*/ 681678 h 1542374"/>
              <a:gd name="connsiteX815" fmla="*/ 976959 w 6798686"/>
              <a:gd name="connsiteY815" fmla="*/ 680525 h 1542374"/>
              <a:gd name="connsiteX816" fmla="*/ 978611 w 6798686"/>
              <a:gd name="connsiteY816" fmla="*/ 680890 h 1542374"/>
              <a:gd name="connsiteX817" fmla="*/ 983395 w 6798686"/>
              <a:gd name="connsiteY817" fmla="*/ 683273 h 1542374"/>
              <a:gd name="connsiteX818" fmla="*/ 976959 w 6798686"/>
              <a:gd name="connsiteY818" fmla="*/ 680525 h 1542374"/>
              <a:gd name="connsiteX819" fmla="*/ 1877565 w 6798686"/>
              <a:gd name="connsiteY819" fmla="*/ 680237 h 1542374"/>
              <a:gd name="connsiteX820" fmla="*/ 1908189 w 6798686"/>
              <a:gd name="connsiteY820" fmla="*/ 700102 h 1542374"/>
              <a:gd name="connsiteX821" fmla="*/ 1892742 w 6798686"/>
              <a:gd name="connsiteY821" fmla="*/ 692552 h 1542374"/>
              <a:gd name="connsiteX822" fmla="*/ 1880946 w 6798686"/>
              <a:gd name="connsiteY822" fmla="*/ 682984 h 1542374"/>
              <a:gd name="connsiteX823" fmla="*/ 1877565 w 6798686"/>
              <a:gd name="connsiteY823" fmla="*/ 680237 h 1542374"/>
              <a:gd name="connsiteX824" fmla="*/ 1314823 w 6798686"/>
              <a:gd name="connsiteY824" fmla="*/ 678911 h 1542374"/>
              <a:gd name="connsiteX825" fmla="*/ 1341105 w 6798686"/>
              <a:gd name="connsiteY825" fmla="*/ 716433 h 1542374"/>
              <a:gd name="connsiteX826" fmla="*/ 1314381 w 6798686"/>
              <a:gd name="connsiteY826" fmla="*/ 714953 h 1542374"/>
              <a:gd name="connsiteX827" fmla="*/ 1287657 w 6798686"/>
              <a:gd name="connsiteY827" fmla="*/ 678931 h 1542374"/>
              <a:gd name="connsiteX828" fmla="*/ 1314823 w 6798686"/>
              <a:gd name="connsiteY828" fmla="*/ 678911 h 1542374"/>
              <a:gd name="connsiteX829" fmla="*/ 1342027 w 6798686"/>
              <a:gd name="connsiteY829" fmla="*/ 678892 h 1542374"/>
              <a:gd name="connsiteX830" fmla="*/ 1537664 w 6798686"/>
              <a:gd name="connsiteY830" fmla="*/ 679949 h 1542374"/>
              <a:gd name="connsiteX831" fmla="*/ 1772379 w 6798686"/>
              <a:gd name="connsiteY831" fmla="*/ 694838 h 1542374"/>
              <a:gd name="connsiteX832" fmla="*/ 1810437 w 6798686"/>
              <a:gd name="connsiteY832" fmla="*/ 735337 h 1542374"/>
              <a:gd name="connsiteX833" fmla="*/ 1816797 w 6798686"/>
              <a:gd name="connsiteY833" fmla="*/ 741351 h 1542374"/>
              <a:gd name="connsiteX834" fmla="*/ 1599911 w 6798686"/>
              <a:gd name="connsiteY834" fmla="*/ 727499 h 1542374"/>
              <a:gd name="connsiteX835" fmla="*/ 1583101 w 6798686"/>
              <a:gd name="connsiteY835" fmla="*/ 726807 h 1542374"/>
              <a:gd name="connsiteX836" fmla="*/ 1518068 w 6798686"/>
              <a:gd name="connsiteY836" fmla="*/ 724194 h 1542374"/>
              <a:gd name="connsiteX837" fmla="*/ 1346004 w 6798686"/>
              <a:gd name="connsiteY837" fmla="*/ 716682 h 1542374"/>
              <a:gd name="connsiteX838" fmla="*/ 1319510 w 6798686"/>
              <a:gd name="connsiteY838" fmla="*/ 678911 h 1542374"/>
              <a:gd name="connsiteX839" fmla="*/ 1342027 w 6798686"/>
              <a:gd name="connsiteY839" fmla="*/ 678892 h 1542374"/>
              <a:gd name="connsiteX840" fmla="*/ 1256091 w 6798686"/>
              <a:gd name="connsiteY840" fmla="*/ 678873 h 1542374"/>
              <a:gd name="connsiteX841" fmla="*/ 1282758 w 6798686"/>
              <a:gd name="connsiteY841" fmla="*/ 678931 h 1542374"/>
              <a:gd name="connsiteX842" fmla="*/ 1309251 w 6798686"/>
              <a:gd name="connsiteY842" fmla="*/ 714665 h 1542374"/>
              <a:gd name="connsiteX843" fmla="*/ 1282969 w 6798686"/>
              <a:gd name="connsiteY843" fmla="*/ 713071 h 1542374"/>
              <a:gd name="connsiteX844" fmla="*/ 1256091 w 6798686"/>
              <a:gd name="connsiteY844" fmla="*/ 678873 h 1542374"/>
              <a:gd name="connsiteX845" fmla="*/ 1224757 w 6798686"/>
              <a:gd name="connsiteY845" fmla="*/ 678719 h 1542374"/>
              <a:gd name="connsiteX846" fmla="*/ 1250962 w 6798686"/>
              <a:gd name="connsiteY846" fmla="*/ 678873 h 1542374"/>
              <a:gd name="connsiteX847" fmla="*/ 1277571 w 6798686"/>
              <a:gd name="connsiteY847" fmla="*/ 712725 h 1542374"/>
              <a:gd name="connsiteX848" fmla="*/ 1251749 w 6798686"/>
              <a:gd name="connsiteY848" fmla="*/ 710957 h 1542374"/>
              <a:gd name="connsiteX849" fmla="*/ 1224757 w 6798686"/>
              <a:gd name="connsiteY849" fmla="*/ 678719 h 1542374"/>
              <a:gd name="connsiteX850" fmla="*/ 1193671 w 6798686"/>
              <a:gd name="connsiteY850" fmla="*/ 678431 h 1542374"/>
              <a:gd name="connsiteX851" fmla="*/ 1219377 w 6798686"/>
              <a:gd name="connsiteY851" fmla="*/ 678681 h 1542374"/>
              <a:gd name="connsiteX852" fmla="*/ 1246024 w 6798686"/>
              <a:gd name="connsiteY852" fmla="*/ 710554 h 1542374"/>
              <a:gd name="connsiteX853" fmla="*/ 1220722 w 6798686"/>
              <a:gd name="connsiteY853" fmla="*/ 708633 h 1542374"/>
              <a:gd name="connsiteX854" fmla="*/ 1193671 w 6798686"/>
              <a:gd name="connsiteY854" fmla="*/ 678431 h 1542374"/>
              <a:gd name="connsiteX855" fmla="*/ 1847959 w 6798686"/>
              <a:gd name="connsiteY855" fmla="*/ 677970 h 1542374"/>
              <a:gd name="connsiteX856" fmla="*/ 1856816 w 6798686"/>
              <a:gd name="connsiteY856" fmla="*/ 681774 h 1542374"/>
              <a:gd name="connsiteX857" fmla="*/ 1889207 w 6798686"/>
              <a:gd name="connsiteY857" fmla="*/ 696779 h 1542374"/>
              <a:gd name="connsiteX858" fmla="*/ 1930090 w 6798686"/>
              <a:gd name="connsiteY858" fmla="*/ 729324 h 1542374"/>
              <a:gd name="connsiteX859" fmla="*/ 1915259 w 6798686"/>
              <a:gd name="connsiteY859" fmla="*/ 723791 h 1542374"/>
              <a:gd name="connsiteX860" fmla="*/ 1886844 w 6798686"/>
              <a:gd name="connsiteY860" fmla="*/ 714262 h 1542374"/>
              <a:gd name="connsiteX861" fmla="*/ 1847959 w 6798686"/>
              <a:gd name="connsiteY861" fmla="*/ 677970 h 1542374"/>
              <a:gd name="connsiteX862" fmla="*/ 1162778 w 6798686"/>
              <a:gd name="connsiteY862" fmla="*/ 677951 h 1542374"/>
              <a:gd name="connsiteX863" fmla="*/ 1188004 w 6798686"/>
              <a:gd name="connsiteY863" fmla="*/ 678354 h 1542374"/>
              <a:gd name="connsiteX864" fmla="*/ 1214632 w 6798686"/>
              <a:gd name="connsiteY864" fmla="*/ 708133 h 1542374"/>
              <a:gd name="connsiteX865" fmla="*/ 1189790 w 6798686"/>
              <a:gd name="connsiteY865" fmla="*/ 705981 h 1542374"/>
              <a:gd name="connsiteX866" fmla="*/ 1162778 w 6798686"/>
              <a:gd name="connsiteY866" fmla="*/ 677951 h 1542374"/>
              <a:gd name="connsiteX867" fmla="*/ 1132269 w 6798686"/>
              <a:gd name="connsiteY867" fmla="*/ 677221 h 1542374"/>
              <a:gd name="connsiteX868" fmla="*/ 1156726 w 6798686"/>
              <a:gd name="connsiteY868" fmla="*/ 677816 h 1542374"/>
              <a:gd name="connsiteX869" fmla="*/ 1183278 w 6798686"/>
              <a:gd name="connsiteY869" fmla="*/ 705405 h 1542374"/>
              <a:gd name="connsiteX870" fmla="*/ 1159147 w 6798686"/>
              <a:gd name="connsiteY870" fmla="*/ 703042 h 1542374"/>
              <a:gd name="connsiteX871" fmla="*/ 1132269 w 6798686"/>
              <a:gd name="connsiteY871" fmla="*/ 677221 h 1542374"/>
              <a:gd name="connsiteX872" fmla="*/ 1102087 w 6798686"/>
              <a:gd name="connsiteY872" fmla="*/ 676241 h 1542374"/>
              <a:gd name="connsiteX873" fmla="*/ 1125776 w 6798686"/>
              <a:gd name="connsiteY873" fmla="*/ 677029 h 1542374"/>
              <a:gd name="connsiteX874" fmla="*/ 1152077 w 6798686"/>
              <a:gd name="connsiteY874" fmla="*/ 702312 h 1542374"/>
              <a:gd name="connsiteX875" fmla="*/ 1128715 w 6798686"/>
              <a:gd name="connsiteY875" fmla="*/ 699756 h 1542374"/>
              <a:gd name="connsiteX876" fmla="*/ 1102087 w 6798686"/>
              <a:gd name="connsiteY876" fmla="*/ 676241 h 1542374"/>
              <a:gd name="connsiteX877" fmla="*/ 1072308 w 6798686"/>
              <a:gd name="connsiteY877" fmla="*/ 674915 h 1542374"/>
              <a:gd name="connsiteX878" fmla="*/ 1095056 w 6798686"/>
              <a:gd name="connsiteY878" fmla="*/ 675953 h 1542374"/>
              <a:gd name="connsiteX879" fmla="*/ 1120934 w 6798686"/>
              <a:gd name="connsiteY879" fmla="*/ 698834 h 1542374"/>
              <a:gd name="connsiteX880" fmla="*/ 1098476 w 6798686"/>
              <a:gd name="connsiteY880" fmla="*/ 696029 h 1542374"/>
              <a:gd name="connsiteX881" fmla="*/ 1072308 w 6798686"/>
              <a:gd name="connsiteY881" fmla="*/ 674915 h 1542374"/>
              <a:gd name="connsiteX882" fmla="*/ 1042952 w 6798686"/>
              <a:gd name="connsiteY882" fmla="*/ 673244 h 1542374"/>
              <a:gd name="connsiteX883" fmla="*/ 1064585 w 6798686"/>
              <a:gd name="connsiteY883" fmla="*/ 674512 h 1542374"/>
              <a:gd name="connsiteX884" fmla="*/ 1089811 w 6798686"/>
              <a:gd name="connsiteY884" fmla="*/ 694877 h 1542374"/>
              <a:gd name="connsiteX885" fmla="*/ 1068466 w 6798686"/>
              <a:gd name="connsiteY885" fmla="*/ 691841 h 1542374"/>
              <a:gd name="connsiteX886" fmla="*/ 1042952 w 6798686"/>
              <a:gd name="connsiteY886" fmla="*/ 673244 h 1542374"/>
              <a:gd name="connsiteX887" fmla="*/ 3482774 w 6798686"/>
              <a:gd name="connsiteY887" fmla="*/ 672418 h 1542374"/>
              <a:gd name="connsiteX888" fmla="*/ 3419354 w 6798686"/>
              <a:gd name="connsiteY888" fmla="*/ 721005 h 1542374"/>
              <a:gd name="connsiteX889" fmla="*/ 3333150 w 6798686"/>
              <a:gd name="connsiteY889" fmla="*/ 744463 h 1542374"/>
              <a:gd name="connsiteX890" fmla="*/ 3404657 w 6798686"/>
              <a:gd name="connsiteY890" fmla="*/ 693494 h 1542374"/>
              <a:gd name="connsiteX891" fmla="*/ 3482774 w 6798686"/>
              <a:gd name="connsiteY891" fmla="*/ 672418 h 1542374"/>
              <a:gd name="connsiteX892" fmla="*/ 1014134 w 6798686"/>
              <a:gd name="connsiteY892" fmla="*/ 671150 h 1542374"/>
              <a:gd name="connsiteX893" fmla="*/ 1034326 w 6798686"/>
              <a:gd name="connsiteY893" fmla="*/ 672667 h 1542374"/>
              <a:gd name="connsiteX894" fmla="*/ 1058572 w 6798686"/>
              <a:gd name="connsiteY894" fmla="*/ 690362 h 1542374"/>
              <a:gd name="connsiteX895" fmla="*/ 1038649 w 6798686"/>
              <a:gd name="connsiteY895" fmla="*/ 687153 h 1542374"/>
              <a:gd name="connsiteX896" fmla="*/ 1030100 w 6798686"/>
              <a:gd name="connsiteY896" fmla="*/ 681563 h 1542374"/>
              <a:gd name="connsiteX897" fmla="*/ 1014134 w 6798686"/>
              <a:gd name="connsiteY897" fmla="*/ 671150 h 1542374"/>
              <a:gd name="connsiteX898" fmla="*/ 985989 w 6798686"/>
              <a:gd name="connsiteY898" fmla="*/ 668594 h 1542374"/>
              <a:gd name="connsiteX899" fmla="*/ 1004221 w 6798686"/>
              <a:gd name="connsiteY899" fmla="*/ 670304 h 1542374"/>
              <a:gd name="connsiteX900" fmla="*/ 1026949 w 6798686"/>
              <a:gd name="connsiteY900" fmla="*/ 685136 h 1542374"/>
              <a:gd name="connsiteX901" fmla="*/ 1009024 w 6798686"/>
              <a:gd name="connsiteY901" fmla="*/ 681851 h 1542374"/>
              <a:gd name="connsiteX902" fmla="*/ 985989 w 6798686"/>
              <a:gd name="connsiteY902" fmla="*/ 668594 h 1542374"/>
              <a:gd name="connsiteX903" fmla="*/ 3281489 w 6798686"/>
              <a:gd name="connsiteY903" fmla="*/ 668056 h 1542374"/>
              <a:gd name="connsiteX904" fmla="*/ 3248713 w 6798686"/>
              <a:gd name="connsiteY904" fmla="*/ 688152 h 1542374"/>
              <a:gd name="connsiteX905" fmla="*/ 3206254 w 6798686"/>
              <a:gd name="connsiteY905" fmla="*/ 713609 h 1542374"/>
              <a:gd name="connsiteX906" fmla="*/ 3167773 w 6798686"/>
              <a:gd name="connsiteY906" fmla="*/ 725635 h 1542374"/>
              <a:gd name="connsiteX907" fmla="*/ 3121068 w 6798686"/>
              <a:gd name="connsiteY907" fmla="*/ 740064 h 1542374"/>
              <a:gd name="connsiteX908" fmla="*/ 3173017 w 6798686"/>
              <a:gd name="connsiteY908" fmla="*/ 711630 h 1542374"/>
              <a:gd name="connsiteX909" fmla="*/ 3201509 w 6798686"/>
              <a:gd name="connsiteY909" fmla="*/ 695588 h 1542374"/>
              <a:gd name="connsiteX910" fmla="*/ 3254400 w 6798686"/>
              <a:gd name="connsiteY910" fmla="*/ 677432 h 1542374"/>
              <a:gd name="connsiteX911" fmla="*/ 3281489 w 6798686"/>
              <a:gd name="connsiteY911" fmla="*/ 668056 h 1542374"/>
              <a:gd name="connsiteX912" fmla="*/ 958861 w 6798686"/>
              <a:gd name="connsiteY912" fmla="*/ 665597 h 1542374"/>
              <a:gd name="connsiteX913" fmla="*/ 974211 w 6798686"/>
              <a:gd name="connsiteY913" fmla="*/ 667365 h 1542374"/>
              <a:gd name="connsiteX914" fmla="*/ 994365 w 6798686"/>
              <a:gd name="connsiteY914" fmla="*/ 678950 h 1542374"/>
              <a:gd name="connsiteX915" fmla="*/ 979303 w 6798686"/>
              <a:gd name="connsiteY915" fmla="*/ 675761 h 1542374"/>
              <a:gd name="connsiteX916" fmla="*/ 958861 w 6798686"/>
              <a:gd name="connsiteY916" fmla="*/ 665597 h 1542374"/>
              <a:gd name="connsiteX917" fmla="*/ 3384446 w 6798686"/>
              <a:gd name="connsiteY917" fmla="*/ 663772 h 1542374"/>
              <a:gd name="connsiteX918" fmla="*/ 3311018 w 6798686"/>
              <a:gd name="connsiteY918" fmla="*/ 713973 h 1542374"/>
              <a:gd name="connsiteX919" fmla="*/ 3241873 w 6798686"/>
              <a:gd name="connsiteY919" fmla="*/ 733858 h 1542374"/>
              <a:gd name="connsiteX920" fmla="*/ 3226293 w 6798686"/>
              <a:gd name="connsiteY920" fmla="*/ 738354 h 1542374"/>
              <a:gd name="connsiteX921" fmla="*/ 3305561 w 6798686"/>
              <a:gd name="connsiteY921" fmla="*/ 688210 h 1542374"/>
              <a:gd name="connsiteX922" fmla="*/ 3384446 w 6798686"/>
              <a:gd name="connsiteY922" fmla="*/ 663772 h 1542374"/>
              <a:gd name="connsiteX923" fmla="*/ 933539 w 6798686"/>
              <a:gd name="connsiteY923" fmla="*/ 662216 h 1542374"/>
              <a:gd name="connsiteX924" fmla="*/ 944068 w 6798686"/>
              <a:gd name="connsiteY924" fmla="*/ 663696 h 1542374"/>
              <a:gd name="connsiteX925" fmla="*/ 959034 w 6798686"/>
              <a:gd name="connsiteY925" fmla="*/ 671131 h 1542374"/>
              <a:gd name="connsiteX926" fmla="*/ 948851 w 6798686"/>
              <a:gd name="connsiteY926" fmla="*/ 668652 h 1542374"/>
              <a:gd name="connsiteX927" fmla="*/ 933539 w 6798686"/>
              <a:gd name="connsiteY927" fmla="*/ 662216 h 1542374"/>
              <a:gd name="connsiteX928" fmla="*/ 3678602 w 6798686"/>
              <a:gd name="connsiteY928" fmla="*/ 660621 h 1542374"/>
              <a:gd name="connsiteX929" fmla="*/ 3330729 w 6798686"/>
              <a:gd name="connsiteY929" fmla="*/ 954874 h 1542374"/>
              <a:gd name="connsiteX930" fmla="*/ 3147446 w 6798686"/>
              <a:gd name="connsiteY930" fmla="*/ 1088053 h 1542374"/>
              <a:gd name="connsiteX931" fmla="*/ 2647739 w 6798686"/>
              <a:gd name="connsiteY931" fmla="*/ 1334236 h 1542374"/>
              <a:gd name="connsiteX932" fmla="*/ 2126880 w 6798686"/>
              <a:gd name="connsiteY932" fmla="*/ 1351988 h 1542374"/>
              <a:gd name="connsiteX933" fmla="*/ 1695722 w 6798686"/>
              <a:gd name="connsiteY933" fmla="*/ 1146553 h 1542374"/>
              <a:gd name="connsiteX934" fmla="*/ 1678470 w 6798686"/>
              <a:gd name="connsiteY934" fmla="*/ 1128897 h 1542374"/>
              <a:gd name="connsiteX935" fmla="*/ 2080637 w 6798686"/>
              <a:gd name="connsiteY935" fmla="*/ 1303977 h 1542374"/>
              <a:gd name="connsiteX936" fmla="*/ 2387166 w 6798686"/>
              <a:gd name="connsiteY936" fmla="*/ 1325015 h 1542374"/>
              <a:gd name="connsiteX937" fmla="*/ 2592332 w 6798686"/>
              <a:gd name="connsiteY937" fmla="*/ 1291336 h 1542374"/>
              <a:gd name="connsiteX938" fmla="*/ 3079377 w 6798686"/>
              <a:gd name="connsiteY938" fmla="*/ 1072760 h 1542374"/>
              <a:gd name="connsiteX939" fmla="*/ 3259529 w 6798686"/>
              <a:gd name="connsiteY939" fmla="*/ 951224 h 1542374"/>
              <a:gd name="connsiteX940" fmla="*/ 3601178 w 6798686"/>
              <a:gd name="connsiteY940" fmla="*/ 679392 h 1542374"/>
              <a:gd name="connsiteX941" fmla="*/ 3678602 w 6798686"/>
              <a:gd name="connsiteY941" fmla="*/ 660621 h 1542374"/>
              <a:gd name="connsiteX942" fmla="*/ 912598 w 6798686"/>
              <a:gd name="connsiteY942" fmla="*/ 658931 h 1542374"/>
              <a:gd name="connsiteX943" fmla="*/ 912906 w 6798686"/>
              <a:gd name="connsiteY943" fmla="*/ 658969 h 1542374"/>
              <a:gd name="connsiteX944" fmla="*/ 913616 w 6798686"/>
              <a:gd name="connsiteY944" fmla="*/ 659277 h 1542374"/>
              <a:gd name="connsiteX945" fmla="*/ 912598 w 6798686"/>
              <a:gd name="connsiteY945" fmla="*/ 658931 h 1542374"/>
              <a:gd name="connsiteX946" fmla="*/ 1793166 w 6798686"/>
              <a:gd name="connsiteY946" fmla="*/ 658719 h 1542374"/>
              <a:gd name="connsiteX947" fmla="*/ 1834261 w 6798686"/>
              <a:gd name="connsiteY947" fmla="*/ 672475 h 1542374"/>
              <a:gd name="connsiteX948" fmla="*/ 1874548 w 6798686"/>
              <a:gd name="connsiteY948" fmla="*/ 710631 h 1542374"/>
              <a:gd name="connsiteX949" fmla="*/ 1831033 w 6798686"/>
              <a:gd name="connsiteY949" fmla="*/ 699872 h 1542374"/>
              <a:gd name="connsiteX950" fmla="*/ 1793166 w 6798686"/>
              <a:gd name="connsiteY950" fmla="*/ 658719 h 1542374"/>
              <a:gd name="connsiteX951" fmla="*/ 3567883 w 6798686"/>
              <a:gd name="connsiteY951" fmla="*/ 650996 h 1542374"/>
              <a:gd name="connsiteX952" fmla="*/ 3512725 w 6798686"/>
              <a:gd name="connsiteY952" fmla="*/ 696106 h 1542374"/>
              <a:gd name="connsiteX953" fmla="*/ 3430594 w 6798686"/>
              <a:gd name="connsiteY953" fmla="*/ 717970 h 1542374"/>
              <a:gd name="connsiteX954" fmla="*/ 3493495 w 6798686"/>
              <a:gd name="connsiteY954" fmla="*/ 669632 h 1542374"/>
              <a:gd name="connsiteX955" fmla="*/ 3567883 w 6798686"/>
              <a:gd name="connsiteY955" fmla="*/ 650996 h 1542374"/>
              <a:gd name="connsiteX956" fmla="*/ 3272343 w 6798686"/>
              <a:gd name="connsiteY956" fmla="*/ 649133 h 1542374"/>
              <a:gd name="connsiteX957" fmla="*/ 3202738 w 6798686"/>
              <a:gd name="connsiteY957" fmla="*/ 689363 h 1542374"/>
              <a:gd name="connsiteX958" fmla="*/ 3125409 w 6798686"/>
              <a:gd name="connsiteY958" fmla="*/ 715414 h 1542374"/>
              <a:gd name="connsiteX959" fmla="*/ 3199011 w 6798686"/>
              <a:gd name="connsiteY959" fmla="*/ 676414 h 1542374"/>
              <a:gd name="connsiteX960" fmla="*/ 3272343 w 6798686"/>
              <a:gd name="connsiteY960" fmla="*/ 649133 h 1542374"/>
              <a:gd name="connsiteX961" fmla="*/ 1000494 w 6798686"/>
              <a:gd name="connsiteY961" fmla="*/ 647922 h 1542374"/>
              <a:gd name="connsiteX962" fmla="*/ 1026334 w 6798686"/>
              <a:gd name="connsiteY962" fmla="*/ 666827 h 1542374"/>
              <a:gd name="connsiteX963" fmla="*/ 1004874 w 6798686"/>
              <a:gd name="connsiteY963" fmla="*/ 665117 h 1542374"/>
              <a:gd name="connsiteX964" fmla="*/ 978726 w 6798686"/>
              <a:gd name="connsiteY964" fmla="*/ 648038 h 1542374"/>
              <a:gd name="connsiteX965" fmla="*/ 1000494 w 6798686"/>
              <a:gd name="connsiteY965" fmla="*/ 647922 h 1542374"/>
              <a:gd name="connsiteX966" fmla="*/ 949735 w 6798686"/>
              <a:gd name="connsiteY966" fmla="*/ 647769 h 1542374"/>
              <a:gd name="connsiteX967" fmla="*/ 970062 w 6798686"/>
              <a:gd name="connsiteY967" fmla="*/ 648018 h 1542374"/>
              <a:gd name="connsiteX968" fmla="*/ 994864 w 6798686"/>
              <a:gd name="connsiteY968" fmla="*/ 664214 h 1542374"/>
              <a:gd name="connsiteX969" fmla="*/ 974788 w 6798686"/>
              <a:gd name="connsiteY969" fmla="*/ 662158 h 1542374"/>
              <a:gd name="connsiteX970" fmla="*/ 954827 w 6798686"/>
              <a:gd name="connsiteY970" fmla="*/ 650689 h 1542374"/>
              <a:gd name="connsiteX971" fmla="*/ 949735 w 6798686"/>
              <a:gd name="connsiteY971" fmla="*/ 647769 h 1542374"/>
              <a:gd name="connsiteX972" fmla="*/ 1031099 w 6798686"/>
              <a:gd name="connsiteY972" fmla="*/ 647384 h 1542374"/>
              <a:gd name="connsiteX973" fmla="*/ 1057611 w 6798686"/>
              <a:gd name="connsiteY973" fmla="*/ 668883 h 1542374"/>
              <a:gd name="connsiteX974" fmla="*/ 1035056 w 6798686"/>
              <a:gd name="connsiteY974" fmla="*/ 667461 h 1542374"/>
              <a:gd name="connsiteX975" fmla="*/ 1008198 w 6798686"/>
              <a:gd name="connsiteY975" fmla="*/ 647826 h 1542374"/>
              <a:gd name="connsiteX976" fmla="*/ 1031099 w 6798686"/>
              <a:gd name="connsiteY976" fmla="*/ 647384 h 1542374"/>
              <a:gd name="connsiteX977" fmla="*/ 921244 w 6798686"/>
              <a:gd name="connsiteY977" fmla="*/ 646923 h 1542374"/>
              <a:gd name="connsiteX978" fmla="*/ 939706 w 6798686"/>
              <a:gd name="connsiteY978" fmla="*/ 647538 h 1542374"/>
              <a:gd name="connsiteX979" fmla="*/ 952444 w 6798686"/>
              <a:gd name="connsiteY979" fmla="*/ 654858 h 1542374"/>
              <a:gd name="connsiteX980" fmla="*/ 962742 w 6798686"/>
              <a:gd name="connsiteY980" fmla="*/ 660775 h 1542374"/>
              <a:gd name="connsiteX981" fmla="*/ 944548 w 6798686"/>
              <a:gd name="connsiteY981" fmla="*/ 658489 h 1542374"/>
              <a:gd name="connsiteX982" fmla="*/ 921244 w 6798686"/>
              <a:gd name="connsiteY982" fmla="*/ 646923 h 1542374"/>
              <a:gd name="connsiteX983" fmla="*/ 1061896 w 6798686"/>
              <a:gd name="connsiteY983" fmla="*/ 646462 h 1542374"/>
              <a:gd name="connsiteX984" fmla="*/ 1088870 w 6798686"/>
              <a:gd name="connsiteY984" fmla="*/ 670458 h 1542374"/>
              <a:gd name="connsiteX985" fmla="*/ 1065373 w 6798686"/>
              <a:gd name="connsiteY985" fmla="*/ 669305 h 1542374"/>
              <a:gd name="connsiteX986" fmla="*/ 1038092 w 6798686"/>
              <a:gd name="connsiteY986" fmla="*/ 647211 h 1542374"/>
              <a:gd name="connsiteX987" fmla="*/ 1061896 w 6798686"/>
              <a:gd name="connsiteY987" fmla="*/ 646462 h 1542374"/>
              <a:gd name="connsiteX988" fmla="*/ 1740121 w 6798686"/>
              <a:gd name="connsiteY988" fmla="*/ 645924 h 1542374"/>
              <a:gd name="connsiteX989" fmla="*/ 1783137 w 6798686"/>
              <a:gd name="connsiteY989" fmla="*/ 655915 h 1542374"/>
              <a:gd name="connsiteX990" fmla="*/ 1821216 w 6798686"/>
              <a:gd name="connsiteY990" fmla="*/ 697835 h 1542374"/>
              <a:gd name="connsiteX991" fmla="*/ 1775856 w 6798686"/>
              <a:gd name="connsiteY991" fmla="*/ 690054 h 1542374"/>
              <a:gd name="connsiteX992" fmla="*/ 1740121 w 6798686"/>
              <a:gd name="connsiteY992" fmla="*/ 645924 h 1542374"/>
              <a:gd name="connsiteX993" fmla="*/ 893329 w 6798686"/>
              <a:gd name="connsiteY993" fmla="*/ 645425 h 1542374"/>
              <a:gd name="connsiteX994" fmla="*/ 909102 w 6798686"/>
              <a:gd name="connsiteY994" fmla="*/ 646366 h 1542374"/>
              <a:gd name="connsiteX995" fmla="*/ 929044 w 6798686"/>
              <a:gd name="connsiteY995" fmla="*/ 656241 h 1542374"/>
              <a:gd name="connsiteX996" fmla="*/ 913232 w 6798686"/>
              <a:gd name="connsiteY996" fmla="*/ 653724 h 1542374"/>
              <a:gd name="connsiteX997" fmla="*/ 893329 w 6798686"/>
              <a:gd name="connsiteY997" fmla="*/ 645425 h 1542374"/>
              <a:gd name="connsiteX998" fmla="*/ 1092942 w 6798686"/>
              <a:gd name="connsiteY998" fmla="*/ 645252 h 1542374"/>
              <a:gd name="connsiteX999" fmla="*/ 1120166 w 6798686"/>
              <a:gd name="connsiteY999" fmla="*/ 671630 h 1542374"/>
              <a:gd name="connsiteX1000" fmla="*/ 1095901 w 6798686"/>
              <a:gd name="connsiteY1000" fmla="*/ 670746 h 1542374"/>
              <a:gd name="connsiteX1001" fmla="*/ 1068331 w 6798686"/>
              <a:gd name="connsiteY1001" fmla="*/ 646232 h 1542374"/>
              <a:gd name="connsiteX1002" fmla="*/ 1092942 w 6798686"/>
              <a:gd name="connsiteY1002" fmla="*/ 645252 h 1542374"/>
              <a:gd name="connsiteX1003" fmla="*/ 1124239 w 6798686"/>
              <a:gd name="connsiteY1003" fmla="*/ 643792 h 1542374"/>
              <a:gd name="connsiteX1004" fmla="*/ 1151597 w 6798686"/>
              <a:gd name="connsiteY1004" fmla="*/ 672456 h 1542374"/>
              <a:gd name="connsiteX1005" fmla="*/ 1126640 w 6798686"/>
              <a:gd name="connsiteY1005" fmla="*/ 671822 h 1542374"/>
              <a:gd name="connsiteX1006" fmla="*/ 1098937 w 6798686"/>
              <a:gd name="connsiteY1006" fmla="*/ 644983 h 1542374"/>
              <a:gd name="connsiteX1007" fmla="*/ 1124239 w 6798686"/>
              <a:gd name="connsiteY1007" fmla="*/ 643792 h 1542374"/>
              <a:gd name="connsiteX1008" fmla="*/ 866259 w 6798686"/>
              <a:gd name="connsiteY1008" fmla="*/ 643196 h 1542374"/>
              <a:gd name="connsiteX1009" fmla="*/ 877517 w 6798686"/>
              <a:gd name="connsiteY1009" fmla="*/ 644234 h 1542374"/>
              <a:gd name="connsiteX1010" fmla="*/ 890466 w 6798686"/>
              <a:gd name="connsiteY1010" fmla="*/ 649632 h 1542374"/>
              <a:gd name="connsiteX1011" fmla="*/ 878804 w 6798686"/>
              <a:gd name="connsiteY1011" fmla="*/ 647442 h 1542374"/>
              <a:gd name="connsiteX1012" fmla="*/ 866259 w 6798686"/>
              <a:gd name="connsiteY1012" fmla="*/ 643196 h 1542374"/>
              <a:gd name="connsiteX1013" fmla="*/ 1155900 w 6798686"/>
              <a:gd name="connsiteY1013" fmla="*/ 642159 h 1542374"/>
              <a:gd name="connsiteX1014" fmla="*/ 1183278 w 6798686"/>
              <a:gd name="connsiteY1014" fmla="*/ 673052 h 1542374"/>
              <a:gd name="connsiteX1015" fmla="*/ 1157648 w 6798686"/>
              <a:gd name="connsiteY1015" fmla="*/ 672591 h 1542374"/>
              <a:gd name="connsiteX1016" fmla="*/ 1129868 w 6798686"/>
              <a:gd name="connsiteY1016" fmla="*/ 643504 h 1542374"/>
              <a:gd name="connsiteX1017" fmla="*/ 1155900 w 6798686"/>
              <a:gd name="connsiteY1017" fmla="*/ 642159 h 1542374"/>
              <a:gd name="connsiteX1018" fmla="*/ 3761753 w 6798686"/>
              <a:gd name="connsiteY1018" fmla="*/ 641890 h 1542374"/>
              <a:gd name="connsiteX1019" fmla="*/ 3404408 w 6798686"/>
              <a:gd name="connsiteY1019" fmla="*/ 961925 h 1542374"/>
              <a:gd name="connsiteX1020" fmla="*/ 3217743 w 6798686"/>
              <a:gd name="connsiteY1020" fmla="*/ 1106880 h 1542374"/>
              <a:gd name="connsiteX1021" fmla="*/ 2704146 w 6798686"/>
              <a:gd name="connsiteY1021" fmla="*/ 1381210 h 1542374"/>
              <a:gd name="connsiteX1022" fmla="*/ 2172163 w 6798686"/>
              <a:gd name="connsiteY1022" fmla="*/ 1404092 h 1542374"/>
              <a:gd name="connsiteX1023" fmla="*/ 1723637 w 6798686"/>
              <a:gd name="connsiteY1023" fmla="*/ 1174295 h 1542374"/>
              <a:gd name="connsiteX1024" fmla="*/ 1711610 w 6798686"/>
              <a:gd name="connsiteY1024" fmla="*/ 1162480 h 1542374"/>
              <a:gd name="connsiteX1025" fmla="*/ 2125900 w 6798686"/>
              <a:gd name="connsiteY1025" fmla="*/ 1355984 h 1542374"/>
              <a:gd name="connsiteX1026" fmla="*/ 2424898 w 6798686"/>
              <a:gd name="connsiteY1026" fmla="*/ 1378885 h 1542374"/>
              <a:gd name="connsiteX1027" fmla="*/ 2648834 w 6798686"/>
              <a:gd name="connsiteY1027" fmla="*/ 1338194 h 1542374"/>
              <a:gd name="connsiteX1028" fmla="*/ 3149732 w 6798686"/>
              <a:gd name="connsiteY1028" fmla="*/ 1091453 h 1542374"/>
              <a:gd name="connsiteX1029" fmla="*/ 3333246 w 6798686"/>
              <a:gd name="connsiteY1029" fmla="*/ 958121 h 1542374"/>
              <a:gd name="connsiteX1030" fmla="*/ 3686806 w 6798686"/>
              <a:gd name="connsiteY1030" fmla="*/ 658700 h 1542374"/>
              <a:gd name="connsiteX1031" fmla="*/ 3761753 w 6798686"/>
              <a:gd name="connsiteY1031" fmla="*/ 641890 h 1542374"/>
              <a:gd name="connsiteX1032" fmla="*/ 842916 w 6798686"/>
              <a:gd name="connsiteY1032" fmla="*/ 640814 h 1542374"/>
              <a:gd name="connsiteX1033" fmla="*/ 843473 w 6798686"/>
              <a:gd name="connsiteY1033" fmla="*/ 640871 h 1542374"/>
              <a:gd name="connsiteX1034" fmla="*/ 844146 w 6798686"/>
              <a:gd name="connsiteY1034" fmla="*/ 641102 h 1542374"/>
              <a:gd name="connsiteX1035" fmla="*/ 843704 w 6798686"/>
              <a:gd name="connsiteY1035" fmla="*/ 641025 h 1542374"/>
              <a:gd name="connsiteX1036" fmla="*/ 842916 w 6798686"/>
              <a:gd name="connsiteY1036" fmla="*/ 640814 h 1542374"/>
              <a:gd name="connsiteX1037" fmla="*/ 1187658 w 6798686"/>
              <a:gd name="connsiteY1037" fmla="*/ 640410 h 1542374"/>
              <a:gd name="connsiteX1038" fmla="*/ 1214978 w 6798686"/>
              <a:gd name="connsiteY1038" fmla="*/ 673417 h 1542374"/>
              <a:gd name="connsiteX1039" fmla="*/ 1188964 w 6798686"/>
              <a:gd name="connsiteY1039" fmla="*/ 673128 h 1542374"/>
              <a:gd name="connsiteX1040" fmla="*/ 1161241 w 6798686"/>
              <a:gd name="connsiteY1040" fmla="*/ 641871 h 1542374"/>
              <a:gd name="connsiteX1041" fmla="*/ 1187658 w 6798686"/>
              <a:gd name="connsiteY1041" fmla="*/ 640410 h 1542374"/>
              <a:gd name="connsiteX1042" fmla="*/ 1807921 w 6798686"/>
              <a:gd name="connsiteY1042" fmla="*/ 638969 h 1542374"/>
              <a:gd name="connsiteX1043" fmla="*/ 1840543 w 6798686"/>
              <a:gd name="connsiteY1043" fmla="*/ 657490 h 1542374"/>
              <a:gd name="connsiteX1044" fmla="*/ 1872012 w 6798686"/>
              <a:gd name="connsiteY1044" fmla="*/ 682811 h 1542374"/>
              <a:gd name="connsiteX1045" fmla="*/ 1858986 w 6798686"/>
              <a:gd name="connsiteY1045" fmla="*/ 676913 h 1542374"/>
              <a:gd name="connsiteX1046" fmla="*/ 1837776 w 6798686"/>
              <a:gd name="connsiteY1046" fmla="*/ 668114 h 1542374"/>
              <a:gd name="connsiteX1047" fmla="*/ 1821407 w 6798686"/>
              <a:gd name="connsiteY1047" fmla="*/ 652130 h 1542374"/>
              <a:gd name="connsiteX1048" fmla="*/ 1807921 w 6798686"/>
              <a:gd name="connsiteY1048" fmla="*/ 638969 h 1542374"/>
              <a:gd name="connsiteX1049" fmla="*/ 3232901 w 6798686"/>
              <a:gd name="connsiteY1049" fmla="*/ 638604 h 1542374"/>
              <a:gd name="connsiteX1050" fmla="*/ 3198050 w 6798686"/>
              <a:gd name="connsiteY1050" fmla="*/ 656625 h 1542374"/>
              <a:gd name="connsiteX1051" fmla="*/ 3160318 w 6798686"/>
              <a:gd name="connsiteY1051" fmla="*/ 671515 h 1542374"/>
              <a:gd name="connsiteX1052" fmla="*/ 3195438 w 6798686"/>
              <a:gd name="connsiteY1052" fmla="*/ 654666 h 1542374"/>
              <a:gd name="connsiteX1053" fmla="*/ 3232901 w 6798686"/>
              <a:gd name="connsiteY1053" fmla="*/ 638604 h 1542374"/>
              <a:gd name="connsiteX1054" fmla="*/ 1219665 w 6798686"/>
              <a:gd name="connsiteY1054" fmla="*/ 638585 h 1542374"/>
              <a:gd name="connsiteX1055" fmla="*/ 1246851 w 6798686"/>
              <a:gd name="connsiteY1055" fmla="*/ 673609 h 1542374"/>
              <a:gd name="connsiteX1056" fmla="*/ 1220357 w 6798686"/>
              <a:gd name="connsiteY1056" fmla="*/ 673455 h 1542374"/>
              <a:gd name="connsiteX1057" fmla="*/ 1192749 w 6798686"/>
              <a:gd name="connsiteY1057" fmla="*/ 640122 h 1542374"/>
              <a:gd name="connsiteX1058" fmla="*/ 1218205 w 6798686"/>
              <a:gd name="connsiteY1058" fmla="*/ 638681 h 1542374"/>
              <a:gd name="connsiteX1059" fmla="*/ 1219665 w 6798686"/>
              <a:gd name="connsiteY1059" fmla="*/ 638585 h 1542374"/>
              <a:gd name="connsiteX1060" fmla="*/ 3259203 w 6798686"/>
              <a:gd name="connsiteY1060" fmla="*/ 637836 h 1542374"/>
              <a:gd name="connsiteX1061" fmla="*/ 3200279 w 6798686"/>
              <a:gd name="connsiteY1061" fmla="*/ 670170 h 1542374"/>
              <a:gd name="connsiteX1062" fmla="*/ 3135611 w 6798686"/>
              <a:gd name="connsiteY1062" fmla="*/ 693724 h 1542374"/>
              <a:gd name="connsiteX1063" fmla="*/ 3196782 w 6798686"/>
              <a:gd name="connsiteY1063" fmla="*/ 662850 h 1542374"/>
              <a:gd name="connsiteX1064" fmla="*/ 3259203 w 6798686"/>
              <a:gd name="connsiteY1064" fmla="*/ 637836 h 1542374"/>
              <a:gd name="connsiteX1065" fmla="*/ 3473168 w 6798686"/>
              <a:gd name="connsiteY1065" fmla="*/ 637509 h 1542374"/>
              <a:gd name="connsiteX1066" fmla="*/ 3405503 w 6798686"/>
              <a:gd name="connsiteY1066" fmla="*/ 687365 h 1542374"/>
              <a:gd name="connsiteX1067" fmla="*/ 3325119 w 6798686"/>
              <a:gd name="connsiteY1067" fmla="*/ 709939 h 1542374"/>
              <a:gd name="connsiteX1068" fmla="*/ 3398509 w 6798686"/>
              <a:gd name="connsiteY1068" fmla="*/ 659507 h 1542374"/>
              <a:gd name="connsiteX1069" fmla="*/ 3473168 w 6798686"/>
              <a:gd name="connsiteY1069" fmla="*/ 637509 h 1542374"/>
              <a:gd name="connsiteX1070" fmla="*/ 1251922 w 6798686"/>
              <a:gd name="connsiteY1070" fmla="*/ 636779 h 1542374"/>
              <a:gd name="connsiteX1071" fmla="*/ 1278915 w 6798686"/>
              <a:gd name="connsiteY1071" fmla="*/ 673686 h 1542374"/>
              <a:gd name="connsiteX1072" fmla="*/ 1251980 w 6798686"/>
              <a:gd name="connsiteY1072" fmla="*/ 673628 h 1542374"/>
              <a:gd name="connsiteX1073" fmla="*/ 1224526 w 6798686"/>
              <a:gd name="connsiteY1073" fmla="*/ 638316 h 1542374"/>
              <a:gd name="connsiteX1074" fmla="*/ 1251922 w 6798686"/>
              <a:gd name="connsiteY1074" fmla="*/ 636779 h 1542374"/>
              <a:gd name="connsiteX1075" fmla="*/ 1284429 w 6798686"/>
              <a:gd name="connsiteY1075" fmla="*/ 634993 h 1542374"/>
              <a:gd name="connsiteX1076" fmla="*/ 1311173 w 6798686"/>
              <a:gd name="connsiteY1076" fmla="*/ 673686 h 1542374"/>
              <a:gd name="connsiteX1077" fmla="*/ 1283795 w 6798686"/>
              <a:gd name="connsiteY1077" fmla="*/ 673686 h 1542374"/>
              <a:gd name="connsiteX1078" fmla="*/ 1256591 w 6798686"/>
              <a:gd name="connsiteY1078" fmla="*/ 636510 h 1542374"/>
              <a:gd name="connsiteX1079" fmla="*/ 1284429 w 6798686"/>
              <a:gd name="connsiteY1079" fmla="*/ 634993 h 1542374"/>
              <a:gd name="connsiteX1080" fmla="*/ 3378048 w 6798686"/>
              <a:gd name="connsiteY1080" fmla="*/ 634839 h 1542374"/>
              <a:gd name="connsiteX1081" fmla="*/ 3326771 w 6798686"/>
              <a:gd name="connsiteY1081" fmla="*/ 668844 h 1542374"/>
              <a:gd name="connsiteX1082" fmla="*/ 3306580 w 6798686"/>
              <a:gd name="connsiteY1082" fmla="*/ 682024 h 1542374"/>
              <a:gd name="connsiteX1083" fmla="*/ 3248713 w 6798686"/>
              <a:gd name="connsiteY1083" fmla="*/ 700237 h 1542374"/>
              <a:gd name="connsiteX1084" fmla="*/ 3225851 w 6798686"/>
              <a:gd name="connsiteY1084" fmla="*/ 707441 h 1542374"/>
              <a:gd name="connsiteX1085" fmla="*/ 3251172 w 6798686"/>
              <a:gd name="connsiteY1085" fmla="*/ 692187 h 1542374"/>
              <a:gd name="connsiteX1086" fmla="*/ 3301796 w 6798686"/>
              <a:gd name="connsiteY1086" fmla="*/ 661044 h 1542374"/>
              <a:gd name="connsiteX1087" fmla="*/ 3378048 w 6798686"/>
              <a:gd name="connsiteY1087" fmla="*/ 634839 h 1542374"/>
              <a:gd name="connsiteX1088" fmla="*/ 3648728 w 6798686"/>
              <a:gd name="connsiteY1088" fmla="*/ 632629 h 1542374"/>
              <a:gd name="connsiteX1089" fmla="*/ 3601851 w 6798686"/>
              <a:gd name="connsiteY1089" fmla="*/ 673282 h 1542374"/>
              <a:gd name="connsiteX1090" fmla="*/ 3522755 w 6798686"/>
              <a:gd name="connsiteY1090" fmla="*/ 693494 h 1542374"/>
              <a:gd name="connsiteX1091" fmla="*/ 3577374 w 6798686"/>
              <a:gd name="connsiteY1091" fmla="*/ 648729 h 1542374"/>
              <a:gd name="connsiteX1092" fmla="*/ 3648728 w 6798686"/>
              <a:gd name="connsiteY1092" fmla="*/ 632629 h 1542374"/>
              <a:gd name="connsiteX1093" fmla="*/ 825298 w 6798686"/>
              <a:gd name="connsiteY1093" fmla="*/ 629402 h 1542374"/>
              <a:gd name="connsiteX1094" fmla="*/ 826240 w 6798686"/>
              <a:gd name="connsiteY1094" fmla="*/ 629421 h 1542374"/>
              <a:gd name="connsiteX1095" fmla="*/ 842263 w 6798686"/>
              <a:gd name="connsiteY1095" fmla="*/ 629575 h 1542374"/>
              <a:gd name="connsiteX1096" fmla="*/ 860879 w 6798686"/>
              <a:gd name="connsiteY1096" fmla="*/ 637317 h 1542374"/>
              <a:gd name="connsiteX1097" fmla="*/ 843435 w 6798686"/>
              <a:gd name="connsiteY1097" fmla="*/ 635511 h 1542374"/>
              <a:gd name="connsiteX1098" fmla="*/ 834482 w 6798686"/>
              <a:gd name="connsiteY1098" fmla="*/ 632495 h 1542374"/>
              <a:gd name="connsiteX1099" fmla="*/ 825298 w 6798686"/>
              <a:gd name="connsiteY1099" fmla="*/ 629402 h 1542374"/>
              <a:gd name="connsiteX1100" fmla="*/ 873982 w 6798686"/>
              <a:gd name="connsiteY1100" fmla="*/ 628979 h 1542374"/>
              <a:gd name="connsiteX1101" fmla="*/ 896883 w 6798686"/>
              <a:gd name="connsiteY1101" fmla="*/ 640314 h 1542374"/>
              <a:gd name="connsiteX1102" fmla="*/ 877651 w 6798686"/>
              <a:gd name="connsiteY1102" fmla="*/ 638893 h 1542374"/>
              <a:gd name="connsiteX1103" fmla="*/ 867315 w 6798686"/>
              <a:gd name="connsiteY1103" fmla="*/ 634608 h 1542374"/>
              <a:gd name="connsiteX1104" fmla="*/ 854904 w 6798686"/>
              <a:gd name="connsiteY1104" fmla="*/ 629440 h 1542374"/>
              <a:gd name="connsiteX1105" fmla="*/ 873982 w 6798686"/>
              <a:gd name="connsiteY1105" fmla="*/ 628979 h 1542374"/>
              <a:gd name="connsiteX1106" fmla="*/ 796653 w 6798686"/>
              <a:gd name="connsiteY1106" fmla="*/ 628902 h 1542374"/>
              <a:gd name="connsiteX1107" fmla="*/ 808507 w 6798686"/>
              <a:gd name="connsiteY1107" fmla="*/ 629094 h 1542374"/>
              <a:gd name="connsiteX1108" fmla="*/ 820745 w 6798686"/>
              <a:gd name="connsiteY1108" fmla="*/ 633225 h 1542374"/>
              <a:gd name="connsiteX1109" fmla="*/ 808834 w 6798686"/>
              <a:gd name="connsiteY1109" fmla="*/ 632034 h 1542374"/>
              <a:gd name="connsiteX1110" fmla="*/ 806125 w 6798686"/>
              <a:gd name="connsiteY1110" fmla="*/ 631342 h 1542374"/>
              <a:gd name="connsiteX1111" fmla="*/ 796653 w 6798686"/>
              <a:gd name="connsiteY1111" fmla="*/ 628902 h 1542374"/>
              <a:gd name="connsiteX1112" fmla="*/ 774617 w 6798686"/>
              <a:gd name="connsiteY1112" fmla="*/ 628537 h 1542374"/>
              <a:gd name="connsiteX1113" fmla="*/ 775520 w 6798686"/>
              <a:gd name="connsiteY1113" fmla="*/ 628768 h 1542374"/>
              <a:gd name="connsiteX1114" fmla="*/ 774598 w 6798686"/>
              <a:gd name="connsiteY1114" fmla="*/ 628691 h 1542374"/>
              <a:gd name="connsiteX1115" fmla="*/ 773714 w 6798686"/>
              <a:gd name="connsiteY1115" fmla="*/ 628537 h 1542374"/>
              <a:gd name="connsiteX1116" fmla="*/ 774617 w 6798686"/>
              <a:gd name="connsiteY1116" fmla="*/ 628537 h 1542374"/>
              <a:gd name="connsiteX1117" fmla="*/ 1492439 w 6798686"/>
              <a:gd name="connsiteY1117" fmla="*/ 627942 h 1542374"/>
              <a:gd name="connsiteX1118" fmla="*/ 1731648 w 6798686"/>
              <a:gd name="connsiteY1118" fmla="*/ 644310 h 1542374"/>
              <a:gd name="connsiteX1119" fmla="*/ 1767249 w 6798686"/>
              <a:gd name="connsiteY1119" fmla="*/ 688844 h 1542374"/>
              <a:gd name="connsiteX1120" fmla="*/ 1537760 w 6798686"/>
              <a:gd name="connsiteY1120" fmla="*/ 674704 h 1542374"/>
              <a:gd name="connsiteX1121" fmla="*/ 1342008 w 6798686"/>
              <a:gd name="connsiteY1121" fmla="*/ 673647 h 1542374"/>
              <a:gd name="connsiteX1122" fmla="*/ 1315860 w 6798686"/>
              <a:gd name="connsiteY1122" fmla="*/ 673686 h 1542374"/>
              <a:gd name="connsiteX1123" fmla="*/ 1288925 w 6798686"/>
              <a:gd name="connsiteY1123" fmla="*/ 634743 h 1542374"/>
              <a:gd name="connsiteX1124" fmla="*/ 1492439 w 6798686"/>
              <a:gd name="connsiteY1124" fmla="*/ 627942 h 1542374"/>
              <a:gd name="connsiteX1125" fmla="*/ 904856 w 6798686"/>
              <a:gd name="connsiteY1125" fmla="*/ 627519 h 1542374"/>
              <a:gd name="connsiteX1126" fmla="*/ 929909 w 6798686"/>
              <a:gd name="connsiteY1126" fmla="*/ 641928 h 1542374"/>
              <a:gd name="connsiteX1127" fmla="*/ 909371 w 6798686"/>
              <a:gd name="connsiteY1127" fmla="*/ 641044 h 1542374"/>
              <a:gd name="connsiteX1128" fmla="*/ 906047 w 6798686"/>
              <a:gd name="connsiteY1128" fmla="*/ 639411 h 1542374"/>
              <a:gd name="connsiteX1129" fmla="*/ 884164 w 6798686"/>
              <a:gd name="connsiteY1129" fmla="*/ 628576 h 1542374"/>
              <a:gd name="connsiteX1130" fmla="*/ 904856 w 6798686"/>
              <a:gd name="connsiteY1130" fmla="*/ 627519 h 1542374"/>
              <a:gd name="connsiteX1131" fmla="*/ 3841963 w 6798686"/>
              <a:gd name="connsiteY1131" fmla="*/ 625559 h 1542374"/>
              <a:gd name="connsiteX1132" fmla="*/ 3478067 w 6798686"/>
              <a:gd name="connsiteY1132" fmla="*/ 968976 h 1542374"/>
              <a:gd name="connsiteX1133" fmla="*/ 3288040 w 6798686"/>
              <a:gd name="connsiteY1133" fmla="*/ 1125727 h 1542374"/>
              <a:gd name="connsiteX1134" fmla="*/ 2760553 w 6798686"/>
              <a:gd name="connsiteY1134" fmla="*/ 1428183 h 1542374"/>
              <a:gd name="connsiteX1135" fmla="*/ 2217465 w 6798686"/>
              <a:gd name="connsiteY1135" fmla="*/ 1456195 h 1542374"/>
              <a:gd name="connsiteX1136" fmla="*/ 1750880 w 6798686"/>
              <a:gd name="connsiteY1136" fmla="*/ 1200366 h 1542374"/>
              <a:gd name="connsiteX1137" fmla="*/ 1749400 w 6798686"/>
              <a:gd name="connsiteY1137" fmla="*/ 1198983 h 1542374"/>
              <a:gd name="connsiteX1138" fmla="*/ 2171164 w 6798686"/>
              <a:gd name="connsiteY1138" fmla="*/ 1407991 h 1542374"/>
              <a:gd name="connsiteX1139" fmla="*/ 2444533 w 6798686"/>
              <a:gd name="connsiteY1139" fmla="*/ 1433890 h 1542374"/>
              <a:gd name="connsiteX1140" fmla="*/ 2465397 w 6798686"/>
              <a:gd name="connsiteY1140" fmla="*/ 1432449 h 1542374"/>
              <a:gd name="connsiteX1141" fmla="*/ 2705337 w 6798686"/>
              <a:gd name="connsiteY1141" fmla="*/ 1385052 h 1542374"/>
              <a:gd name="connsiteX1142" fmla="*/ 3220087 w 6798686"/>
              <a:gd name="connsiteY1142" fmla="*/ 1110146 h 1542374"/>
              <a:gd name="connsiteX1143" fmla="*/ 3406944 w 6798686"/>
              <a:gd name="connsiteY1143" fmla="*/ 965037 h 1542374"/>
              <a:gd name="connsiteX1144" fmla="*/ 3769207 w 6798686"/>
              <a:gd name="connsiteY1144" fmla="*/ 640314 h 1542374"/>
              <a:gd name="connsiteX1145" fmla="*/ 3841963 w 6798686"/>
              <a:gd name="connsiteY1145" fmla="*/ 625559 h 1542374"/>
              <a:gd name="connsiteX1146" fmla="*/ 935538 w 6798686"/>
              <a:gd name="connsiteY1146" fmla="*/ 625425 h 1542374"/>
              <a:gd name="connsiteX1147" fmla="*/ 961820 w 6798686"/>
              <a:gd name="connsiteY1147" fmla="*/ 642620 h 1542374"/>
              <a:gd name="connsiteX1148" fmla="*/ 940071 w 6798686"/>
              <a:gd name="connsiteY1148" fmla="*/ 642216 h 1542374"/>
              <a:gd name="connsiteX1149" fmla="*/ 913578 w 6798686"/>
              <a:gd name="connsiteY1149" fmla="*/ 627000 h 1542374"/>
              <a:gd name="connsiteX1150" fmla="*/ 935538 w 6798686"/>
              <a:gd name="connsiteY1150" fmla="*/ 625425 h 1542374"/>
              <a:gd name="connsiteX1151" fmla="*/ 966296 w 6798686"/>
              <a:gd name="connsiteY1151" fmla="*/ 622812 h 1542374"/>
              <a:gd name="connsiteX1152" fmla="*/ 993328 w 6798686"/>
              <a:gd name="connsiteY1152" fmla="*/ 642658 h 1542374"/>
              <a:gd name="connsiteX1153" fmla="*/ 970542 w 6798686"/>
              <a:gd name="connsiteY1153" fmla="*/ 642697 h 1542374"/>
              <a:gd name="connsiteX1154" fmla="*/ 943222 w 6798686"/>
              <a:gd name="connsiteY1154" fmla="*/ 624829 h 1542374"/>
              <a:gd name="connsiteX1155" fmla="*/ 966296 w 6798686"/>
              <a:gd name="connsiteY1155" fmla="*/ 622812 h 1542374"/>
              <a:gd name="connsiteX1156" fmla="*/ 545109 w 6798686"/>
              <a:gd name="connsiteY1156" fmla="*/ 622255 h 1542374"/>
              <a:gd name="connsiteX1157" fmla="*/ 554619 w 6798686"/>
              <a:gd name="connsiteY1157" fmla="*/ 622754 h 1542374"/>
              <a:gd name="connsiteX1158" fmla="*/ 548221 w 6798686"/>
              <a:gd name="connsiteY1158" fmla="*/ 624080 h 1542374"/>
              <a:gd name="connsiteX1159" fmla="*/ 537002 w 6798686"/>
              <a:gd name="connsiteY1159" fmla="*/ 624618 h 1542374"/>
              <a:gd name="connsiteX1160" fmla="*/ 545109 w 6798686"/>
              <a:gd name="connsiteY1160" fmla="*/ 622255 h 1542374"/>
              <a:gd name="connsiteX1161" fmla="*/ 696712 w 6798686"/>
              <a:gd name="connsiteY1161" fmla="*/ 619988 h 1542374"/>
              <a:gd name="connsiteX1162" fmla="*/ 708085 w 6798686"/>
              <a:gd name="connsiteY1162" fmla="*/ 622082 h 1542374"/>
              <a:gd name="connsiteX1163" fmla="*/ 706971 w 6798686"/>
              <a:gd name="connsiteY1163" fmla="*/ 622063 h 1542374"/>
              <a:gd name="connsiteX1164" fmla="*/ 690410 w 6798686"/>
              <a:gd name="connsiteY1164" fmla="*/ 620372 h 1542374"/>
              <a:gd name="connsiteX1165" fmla="*/ 696712 w 6798686"/>
              <a:gd name="connsiteY1165" fmla="*/ 619988 h 1542374"/>
              <a:gd name="connsiteX1166" fmla="*/ 997170 w 6798686"/>
              <a:gd name="connsiteY1166" fmla="*/ 619777 h 1542374"/>
              <a:gd name="connsiteX1167" fmla="*/ 1024720 w 6798686"/>
              <a:gd name="connsiteY1167" fmla="*/ 642197 h 1542374"/>
              <a:gd name="connsiteX1168" fmla="*/ 1001051 w 6798686"/>
              <a:gd name="connsiteY1168" fmla="*/ 642581 h 1542374"/>
              <a:gd name="connsiteX1169" fmla="*/ 973212 w 6798686"/>
              <a:gd name="connsiteY1169" fmla="*/ 622159 h 1542374"/>
              <a:gd name="connsiteX1170" fmla="*/ 997170 w 6798686"/>
              <a:gd name="connsiteY1170" fmla="*/ 619777 h 1542374"/>
              <a:gd name="connsiteX1171" fmla="*/ 733887 w 6798686"/>
              <a:gd name="connsiteY1171" fmla="*/ 617971 h 1542374"/>
              <a:gd name="connsiteX1172" fmla="*/ 752388 w 6798686"/>
              <a:gd name="connsiteY1172" fmla="*/ 622793 h 1542374"/>
              <a:gd name="connsiteX1173" fmla="*/ 740477 w 6798686"/>
              <a:gd name="connsiteY1173" fmla="*/ 622601 h 1542374"/>
              <a:gd name="connsiteX1174" fmla="*/ 718940 w 6798686"/>
              <a:gd name="connsiteY1174" fmla="*/ 618720 h 1542374"/>
              <a:gd name="connsiteX1175" fmla="*/ 733887 w 6798686"/>
              <a:gd name="connsiteY1175" fmla="*/ 617971 h 1542374"/>
              <a:gd name="connsiteX1176" fmla="*/ 3725941 w 6798686"/>
              <a:gd name="connsiteY1176" fmla="*/ 617317 h 1542374"/>
              <a:gd name="connsiteX1177" fmla="*/ 3687363 w 6798686"/>
              <a:gd name="connsiteY1177" fmla="*/ 652649 h 1542374"/>
              <a:gd name="connsiteX1178" fmla="*/ 3610861 w 6798686"/>
              <a:gd name="connsiteY1178" fmla="*/ 671054 h 1542374"/>
              <a:gd name="connsiteX1179" fmla="*/ 3657143 w 6798686"/>
              <a:gd name="connsiteY1179" fmla="*/ 630824 h 1542374"/>
              <a:gd name="connsiteX1180" fmla="*/ 3725941 w 6798686"/>
              <a:gd name="connsiteY1180" fmla="*/ 617317 h 1542374"/>
              <a:gd name="connsiteX1181" fmla="*/ 608951 w 6798686"/>
              <a:gd name="connsiteY1181" fmla="*/ 616760 h 1542374"/>
              <a:gd name="connsiteX1182" fmla="*/ 619499 w 6798686"/>
              <a:gd name="connsiteY1182" fmla="*/ 618028 h 1542374"/>
              <a:gd name="connsiteX1183" fmla="*/ 607837 w 6798686"/>
              <a:gd name="connsiteY1183" fmla="*/ 619623 h 1542374"/>
              <a:gd name="connsiteX1184" fmla="*/ 597750 w 6798686"/>
              <a:gd name="connsiteY1184" fmla="*/ 619277 h 1542374"/>
              <a:gd name="connsiteX1185" fmla="*/ 608951 w 6798686"/>
              <a:gd name="connsiteY1185" fmla="*/ 616760 h 1542374"/>
              <a:gd name="connsiteX1186" fmla="*/ 771485 w 6798686"/>
              <a:gd name="connsiteY1186" fmla="*/ 616568 h 1542374"/>
              <a:gd name="connsiteX1187" fmla="*/ 791639 w 6798686"/>
              <a:gd name="connsiteY1187" fmla="*/ 623408 h 1542374"/>
              <a:gd name="connsiteX1188" fmla="*/ 774233 w 6798686"/>
              <a:gd name="connsiteY1188" fmla="*/ 623119 h 1542374"/>
              <a:gd name="connsiteX1189" fmla="*/ 751428 w 6798686"/>
              <a:gd name="connsiteY1189" fmla="*/ 617221 h 1542374"/>
              <a:gd name="connsiteX1190" fmla="*/ 771485 w 6798686"/>
              <a:gd name="connsiteY1190" fmla="*/ 616568 h 1542374"/>
              <a:gd name="connsiteX1191" fmla="*/ 1028274 w 6798686"/>
              <a:gd name="connsiteY1191" fmla="*/ 616414 h 1542374"/>
              <a:gd name="connsiteX1192" fmla="*/ 1056132 w 6798686"/>
              <a:gd name="connsiteY1192" fmla="*/ 641333 h 1542374"/>
              <a:gd name="connsiteX1193" fmla="*/ 1031714 w 6798686"/>
              <a:gd name="connsiteY1193" fmla="*/ 642043 h 1542374"/>
              <a:gd name="connsiteX1194" fmla="*/ 1003548 w 6798686"/>
              <a:gd name="connsiteY1194" fmla="*/ 619123 h 1542374"/>
              <a:gd name="connsiteX1195" fmla="*/ 1028274 w 6798686"/>
              <a:gd name="connsiteY1195" fmla="*/ 616414 h 1542374"/>
              <a:gd name="connsiteX1196" fmla="*/ 674099 w 6798686"/>
              <a:gd name="connsiteY1196" fmla="*/ 615780 h 1542374"/>
              <a:gd name="connsiteX1197" fmla="*/ 674579 w 6798686"/>
              <a:gd name="connsiteY1197" fmla="*/ 615877 h 1542374"/>
              <a:gd name="connsiteX1198" fmla="*/ 672620 w 6798686"/>
              <a:gd name="connsiteY1198" fmla="*/ 615992 h 1542374"/>
              <a:gd name="connsiteX1199" fmla="*/ 674099 w 6798686"/>
              <a:gd name="connsiteY1199" fmla="*/ 615780 h 1542374"/>
              <a:gd name="connsiteX1200" fmla="*/ 808949 w 6798686"/>
              <a:gd name="connsiteY1200" fmla="*/ 615665 h 1542374"/>
              <a:gd name="connsiteX1201" fmla="*/ 828987 w 6798686"/>
              <a:gd name="connsiteY1201" fmla="*/ 624042 h 1542374"/>
              <a:gd name="connsiteX1202" fmla="*/ 826336 w 6798686"/>
              <a:gd name="connsiteY1202" fmla="*/ 624003 h 1542374"/>
              <a:gd name="connsiteX1203" fmla="*/ 808296 w 6798686"/>
              <a:gd name="connsiteY1203" fmla="*/ 623677 h 1542374"/>
              <a:gd name="connsiteX1204" fmla="*/ 786355 w 6798686"/>
              <a:gd name="connsiteY1204" fmla="*/ 616261 h 1542374"/>
              <a:gd name="connsiteX1205" fmla="*/ 791524 w 6798686"/>
              <a:gd name="connsiteY1205" fmla="*/ 616165 h 1542374"/>
              <a:gd name="connsiteX1206" fmla="*/ 808949 w 6798686"/>
              <a:gd name="connsiteY1206" fmla="*/ 615665 h 1542374"/>
              <a:gd name="connsiteX1207" fmla="*/ 3556125 w 6798686"/>
              <a:gd name="connsiteY1207" fmla="*/ 614801 h 1542374"/>
              <a:gd name="connsiteX1208" fmla="*/ 3494148 w 6798686"/>
              <a:gd name="connsiteY1208" fmla="*/ 663599 h 1542374"/>
              <a:gd name="connsiteX1209" fmla="*/ 3417664 w 6798686"/>
              <a:gd name="connsiteY1209" fmla="*/ 684022 h 1542374"/>
              <a:gd name="connsiteX1210" fmla="*/ 3485176 w 6798686"/>
              <a:gd name="connsiteY1210" fmla="*/ 634109 h 1542374"/>
              <a:gd name="connsiteX1211" fmla="*/ 3556125 w 6798686"/>
              <a:gd name="connsiteY1211" fmla="*/ 614801 h 1542374"/>
              <a:gd name="connsiteX1212" fmla="*/ 1754665 w 6798686"/>
              <a:gd name="connsiteY1212" fmla="*/ 614263 h 1542374"/>
              <a:gd name="connsiteX1213" fmla="*/ 1790476 w 6798686"/>
              <a:gd name="connsiteY1213" fmla="*/ 629863 h 1542374"/>
              <a:gd name="connsiteX1214" fmla="*/ 1817488 w 6798686"/>
              <a:gd name="connsiteY1214" fmla="*/ 656126 h 1542374"/>
              <a:gd name="connsiteX1215" fmla="*/ 1824885 w 6798686"/>
              <a:gd name="connsiteY1215" fmla="*/ 663350 h 1542374"/>
              <a:gd name="connsiteX1216" fmla="*/ 1786711 w 6798686"/>
              <a:gd name="connsiteY1216" fmla="*/ 651380 h 1542374"/>
              <a:gd name="connsiteX1217" fmla="*/ 1760236 w 6798686"/>
              <a:gd name="connsiteY1217" fmla="*/ 620737 h 1542374"/>
              <a:gd name="connsiteX1218" fmla="*/ 1754665 w 6798686"/>
              <a:gd name="connsiteY1218" fmla="*/ 614263 h 1542374"/>
              <a:gd name="connsiteX1219" fmla="*/ 842513 w 6798686"/>
              <a:gd name="connsiteY1219" fmla="*/ 613341 h 1542374"/>
              <a:gd name="connsiteX1220" fmla="*/ 863646 w 6798686"/>
              <a:gd name="connsiteY1220" fmla="*/ 623850 h 1542374"/>
              <a:gd name="connsiteX1221" fmla="*/ 842205 w 6798686"/>
              <a:gd name="connsiteY1221" fmla="*/ 624157 h 1542374"/>
              <a:gd name="connsiteX1222" fmla="*/ 820400 w 6798686"/>
              <a:gd name="connsiteY1222" fmla="*/ 615050 h 1542374"/>
              <a:gd name="connsiteX1223" fmla="*/ 842513 w 6798686"/>
              <a:gd name="connsiteY1223" fmla="*/ 613341 h 1542374"/>
              <a:gd name="connsiteX1224" fmla="*/ 1059648 w 6798686"/>
              <a:gd name="connsiteY1224" fmla="*/ 612822 h 1542374"/>
              <a:gd name="connsiteX1225" fmla="*/ 1087678 w 6798686"/>
              <a:gd name="connsiteY1225" fmla="*/ 640141 h 1542374"/>
              <a:gd name="connsiteX1226" fmla="*/ 1062587 w 6798686"/>
              <a:gd name="connsiteY1226" fmla="*/ 641121 h 1542374"/>
              <a:gd name="connsiteX1227" fmla="*/ 1034211 w 6798686"/>
              <a:gd name="connsiteY1227" fmla="*/ 615761 h 1542374"/>
              <a:gd name="connsiteX1228" fmla="*/ 1059648 w 6798686"/>
              <a:gd name="connsiteY1228" fmla="*/ 612822 h 1542374"/>
              <a:gd name="connsiteX1229" fmla="*/ 576636 w 6798686"/>
              <a:gd name="connsiteY1229" fmla="*/ 612745 h 1542374"/>
              <a:gd name="connsiteX1230" fmla="*/ 592044 w 6798686"/>
              <a:gd name="connsiteY1230" fmla="*/ 614724 h 1542374"/>
              <a:gd name="connsiteX1231" fmla="*/ 575349 w 6798686"/>
              <a:gd name="connsiteY1231" fmla="*/ 618355 h 1542374"/>
              <a:gd name="connsiteX1232" fmla="*/ 560479 w 6798686"/>
              <a:gd name="connsiteY1232" fmla="*/ 617663 h 1542374"/>
              <a:gd name="connsiteX1233" fmla="*/ 576636 w 6798686"/>
              <a:gd name="connsiteY1233" fmla="*/ 612745 h 1542374"/>
              <a:gd name="connsiteX1234" fmla="*/ 3370594 w 6798686"/>
              <a:gd name="connsiteY1234" fmla="*/ 612072 h 1542374"/>
              <a:gd name="connsiteX1235" fmla="*/ 3302738 w 6798686"/>
              <a:gd name="connsiteY1235" fmla="*/ 654896 h 1542374"/>
              <a:gd name="connsiteX1236" fmla="*/ 3287310 w 6798686"/>
              <a:gd name="connsiteY1236" fmla="*/ 660237 h 1542374"/>
              <a:gd name="connsiteX1237" fmla="*/ 3252594 w 6798686"/>
              <a:gd name="connsiteY1237" fmla="*/ 672226 h 1542374"/>
              <a:gd name="connsiteX1238" fmla="*/ 3226965 w 6798686"/>
              <a:gd name="connsiteY1238" fmla="*/ 681063 h 1542374"/>
              <a:gd name="connsiteX1239" fmla="*/ 3298357 w 6798686"/>
              <a:gd name="connsiteY1239" fmla="*/ 639354 h 1542374"/>
              <a:gd name="connsiteX1240" fmla="*/ 3339336 w 6798686"/>
              <a:gd name="connsiteY1240" fmla="*/ 623888 h 1542374"/>
              <a:gd name="connsiteX1241" fmla="*/ 3342909 w 6798686"/>
              <a:gd name="connsiteY1241" fmla="*/ 622524 h 1542374"/>
              <a:gd name="connsiteX1242" fmla="*/ 3370594 w 6798686"/>
              <a:gd name="connsiteY1242" fmla="*/ 612072 h 1542374"/>
              <a:gd name="connsiteX1243" fmla="*/ 3919542 w 6798686"/>
              <a:gd name="connsiteY1243" fmla="*/ 611631 h 1542374"/>
              <a:gd name="connsiteX1244" fmla="*/ 3551726 w 6798686"/>
              <a:gd name="connsiteY1244" fmla="*/ 976007 h 1542374"/>
              <a:gd name="connsiteX1245" fmla="*/ 2262748 w 6798686"/>
              <a:gd name="connsiteY1245" fmla="*/ 1508298 h 1542374"/>
              <a:gd name="connsiteX1246" fmla="*/ 1805961 w 6798686"/>
              <a:gd name="connsiteY1246" fmla="*/ 1249991 h 1542374"/>
              <a:gd name="connsiteX1247" fmla="*/ 2216428 w 6798686"/>
              <a:gd name="connsiteY1247" fmla="*/ 1459999 h 1542374"/>
              <a:gd name="connsiteX1248" fmla="*/ 2495118 w 6798686"/>
              <a:gd name="connsiteY1248" fmla="*/ 1487011 h 1542374"/>
              <a:gd name="connsiteX1249" fmla="*/ 2507510 w 6798686"/>
              <a:gd name="connsiteY1249" fmla="*/ 1486108 h 1542374"/>
              <a:gd name="connsiteX1250" fmla="*/ 2761821 w 6798686"/>
              <a:gd name="connsiteY1250" fmla="*/ 1431911 h 1542374"/>
              <a:gd name="connsiteX1251" fmla="*/ 3290441 w 6798686"/>
              <a:gd name="connsiteY1251" fmla="*/ 1128840 h 1542374"/>
              <a:gd name="connsiteX1252" fmla="*/ 3480641 w 6798686"/>
              <a:gd name="connsiteY1252" fmla="*/ 971934 h 1542374"/>
              <a:gd name="connsiteX1253" fmla="*/ 3848783 w 6798686"/>
              <a:gd name="connsiteY1253" fmla="*/ 624253 h 1542374"/>
              <a:gd name="connsiteX1254" fmla="*/ 3919542 w 6798686"/>
              <a:gd name="connsiteY1254" fmla="*/ 611631 h 1542374"/>
              <a:gd name="connsiteX1255" fmla="*/ 1779275 w 6798686"/>
              <a:gd name="connsiteY1255" fmla="*/ 611458 h 1542374"/>
              <a:gd name="connsiteX1256" fmla="*/ 1810610 w 6798686"/>
              <a:gd name="connsiteY1256" fmla="*/ 634282 h 1542374"/>
              <a:gd name="connsiteX1257" fmla="*/ 1802714 w 6798686"/>
              <a:gd name="connsiteY1257" fmla="*/ 630036 h 1542374"/>
              <a:gd name="connsiteX1258" fmla="*/ 1794203 w 6798686"/>
              <a:gd name="connsiteY1258" fmla="*/ 625675 h 1542374"/>
              <a:gd name="connsiteX1259" fmla="*/ 1779275 w 6798686"/>
              <a:gd name="connsiteY1259" fmla="*/ 611458 h 1542374"/>
              <a:gd name="connsiteX1260" fmla="*/ 706741 w 6798686"/>
              <a:gd name="connsiteY1260" fmla="*/ 610805 h 1542374"/>
              <a:gd name="connsiteX1261" fmla="*/ 716366 w 6798686"/>
              <a:gd name="connsiteY1261" fmla="*/ 613341 h 1542374"/>
              <a:gd name="connsiteX1262" fmla="*/ 695963 w 6798686"/>
              <a:gd name="connsiteY1262" fmla="*/ 614512 h 1542374"/>
              <a:gd name="connsiteX1263" fmla="*/ 689891 w 6798686"/>
              <a:gd name="connsiteY1263" fmla="*/ 613398 h 1542374"/>
              <a:gd name="connsiteX1264" fmla="*/ 706741 w 6798686"/>
              <a:gd name="connsiteY1264" fmla="*/ 610805 h 1542374"/>
              <a:gd name="connsiteX1265" fmla="*/ 874231 w 6798686"/>
              <a:gd name="connsiteY1265" fmla="*/ 609882 h 1542374"/>
              <a:gd name="connsiteX1266" fmla="*/ 896287 w 6798686"/>
              <a:gd name="connsiteY1266" fmla="*/ 622582 h 1542374"/>
              <a:gd name="connsiteX1267" fmla="*/ 874059 w 6798686"/>
              <a:gd name="connsiteY1267" fmla="*/ 623561 h 1542374"/>
              <a:gd name="connsiteX1268" fmla="*/ 851696 w 6798686"/>
              <a:gd name="connsiteY1268" fmla="*/ 612457 h 1542374"/>
              <a:gd name="connsiteX1269" fmla="*/ 874231 w 6798686"/>
              <a:gd name="connsiteY1269" fmla="*/ 609882 h 1542374"/>
              <a:gd name="connsiteX1270" fmla="*/ 641035 w 6798686"/>
              <a:gd name="connsiteY1270" fmla="*/ 609421 h 1542374"/>
              <a:gd name="connsiteX1271" fmla="*/ 657423 w 6798686"/>
              <a:gd name="connsiteY1271" fmla="*/ 612610 h 1542374"/>
              <a:gd name="connsiteX1272" fmla="*/ 640555 w 6798686"/>
              <a:gd name="connsiteY1272" fmla="*/ 615050 h 1542374"/>
              <a:gd name="connsiteX1273" fmla="*/ 624455 w 6798686"/>
              <a:gd name="connsiteY1273" fmla="*/ 613244 h 1542374"/>
              <a:gd name="connsiteX1274" fmla="*/ 641035 w 6798686"/>
              <a:gd name="connsiteY1274" fmla="*/ 609421 h 1542374"/>
              <a:gd name="connsiteX1275" fmla="*/ 1091290 w 6798686"/>
              <a:gd name="connsiteY1275" fmla="*/ 609056 h 1542374"/>
              <a:gd name="connsiteX1276" fmla="*/ 1119397 w 6798686"/>
              <a:gd name="connsiteY1276" fmla="*/ 638700 h 1542374"/>
              <a:gd name="connsiteX1277" fmla="*/ 1093673 w 6798686"/>
              <a:gd name="connsiteY1277" fmla="*/ 639872 h 1542374"/>
              <a:gd name="connsiteX1278" fmla="*/ 1065219 w 6798686"/>
              <a:gd name="connsiteY1278" fmla="*/ 612169 h 1542374"/>
              <a:gd name="connsiteX1279" fmla="*/ 1091290 w 6798686"/>
              <a:gd name="connsiteY1279" fmla="*/ 609056 h 1542374"/>
              <a:gd name="connsiteX1280" fmla="*/ 739593 w 6798686"/>
              <a:gd name="connsiteY1280" fmla="*/ 605675 h 1542374"/>
              <a:gd name="connsiteX1281" fmla="*/ 756692 w 6798686"/>
              <a:gd name="connsiteY1281" fmla="*/ 611535 h 1542374"/>
              <a:gd name="connsiteX1282" fmla="*/ 733273 w 6798686"/>
              <a:gd name="connsiteY1282" fmla="*/ 612476 h 1542374"/>
              <a:gd name="connsiteX1283" fmla="*/ 719459 w 6798686"/>
              <a:gd name="connsiteY1283" fmla="*/ 608826 h 1542374"/>
              <a:gd name="connsiteX1284" fmla="*/ 739593 w 6798686"/>
              <a:gd name="connsiteY1284" fmla="*/ 605675 h 1542374"/>
              <a:gd name="connsiteX1285" fmla="*/ 905259 w 6798686"/>
              <a:gd name="connsiteY1285" fmla="*/ 605560 h 1542374"/>
              <a:gd name="connsiteX1286" fmla="*/ 928141 w 6798686"/>
              <a:gd name="connsiteY1286" fmla="*/ 620583 h 1542374"/>
              <a:gd name="connsiteX1287" fmla="*/ 905048 w 6798686"/>
              <a:gd name="connsiteY1287" fmla="*/ 622082 h 1542374"/>
              <a:gd name="connsiteX1288" fmla="*/ 882089 w 6798686"/>
              <a:gd name="connsiteY1288" fmla="*/ 608864 h 1542374"/>
              <a:gd name="connsiteX1289" fmla="*/ 905259 w 6798686"/>
              <a:gd name="connsiteY1289" fmla="*/ 605560 h 1542374"/>
              <a:gd name="connsiteX1290" fmla="*/ 3466693 w 6798686"/>
              <a:gd name="connsiteY1290" fmla="*/ 605329 h 1542374"/>
              <a:gd name="connsiteX1291" fmla="*/ 3404850 w 6798686"/>
              <a:gd name="connsiteY1291" fmla="*/ 649536 h 1542374"/>
              <a:gd name="connsiteX1292" fmla="*/ 3399278 w 6798686"/>
              <a:gd name="connsiteY1292" fmla="*/ 653436 h 1542374"/>
              <a:gd name="connsiteX1293" fmla="*/ 3322872 w 6798686"/>
              <a:gd name="connsiteY1293" fmla="*/ 676933 h 1542374"/>
              <a:gd name="connsiteX1294" fmla="*/ 3329307 w 6798686"/>
              <a:gd name="connsiteY1294" fmla="*/ 672725 h 1542374"/>
              <a:gd name="connsiteX1295" fmla="*/ 3394859 w 6798686"/>
              <a:gd name="connsiteY1295" fmla="*/ 629133 h 1542374"/>
              <a:gd name="connsiteX1296" fmla="*/ 3466693 w 6798686"/>
              <a:gd name="connsiteY1296" fmla="*/ 605329 h 1542374"/>
              <a:gd name="connsiteX1297" fmla="*/ 3799774 w 6798686"/>
              <a:gd name="connsiteY1297" fmla="*/ 605310 h 1542374"/>
              <a:gd name="connsiteX1298" fmla="*/ 3769649 w 6798686"/>
              <a:gd name="connsiteY1298" fmla="*/ 634320 h 1542374"/>
              <a:gd name="connsiteX1299" fmla="*/ 3695528 w 6798686"/>
              <a:gd name="connsiteY1299" fmla="*/ 650766 h 1542374"/>
              <a:gd name="connsiteX1300" fmla="*/ 3733472 w 6798686"/>
              <a:gd name="connsiteY1300" fmla="*/ 615953 h 1542374"/>
              <a:gd name="connsiteX1301" fmla="*/ 3753088 w 6798686"/>
              <a:gd name="connsiteY1301" fmla="*/ 612534 h 1542374"/>
              <a:gd name="connsiteX1302" fmla="*/ 3799774 w 6798686"/>
              <a:gd name="connsiteY1302" fmla="*/ 605310 h 1542374"/>
              <a:gd name="connsiteX1303" fmla="*/ 1123336 w 6798686"/>
              <a:gd name="connsiteY1303" fmla="*/ 605156 h 1542374"/>
              <a:gd name="connsiteX1304" fmla="*/ 1151405 w 6798686"/>
              <a:gd name="connsiteY1304" fmla="*/ 637067 h 1542374"/>
              <a:gd name="connsiteX1305" fmla="*/ 1125026 w 6798686"/>
              <a:gd name="connsiteY1305" fmla="*/ 638412 h 1542374"/>
              <a:gd name="connsiteX1306" fmla="*/ 1096574 w 6798686"/>
              <a:gd name="connsiteY1306" fmla="*/ 608422 h 1542374"/>
              <a:gd name="connsiteX1307" fmla="*/ 1121972 w 6798686"/>
              <a:gd name="connsiteY1307" fmla="*/ 605329 h 1542374"/>
              <a:gd name="connsiteX1308" fmla="*/ 1123336 w 6798686"/>
              <a:gd name="connsiteY1308" fmla="*/ 605156 h 1542374"/>
              <a:gd name="connsiteX1309" fmla="*/ 3298357 w 6798686"/>
              <a:gd name="connsiteY1309" fmla="*/ 604061 h 1542374"/>
              <a:gd name="connsiteX1310" fmla="*/ 3294822 w 6798686"/>
              <a:gd name="connsiteY1310" fmla="*/ 605944 h 1542374"/>
              <a:gd name="connsiteX1311" fmla="*/ 3290057 w 6798686"/>
              <a:gd name="connsiteY1311" fmla="*/ 608038 h 1542374"/>
              <a:gd name="connsiteX1312" fmla="*/ 3292613 w 6798686"/>
              <a:gd name="connsiteY1312" fmla="*/ 606751 h 1542374"/>
              <a:gd name="connsiteX1313" fmla="*/ 3298357 w 6798686"/>
              <a:gd name="connsiteY1313" fmla="*/ 604061 h 1542374"/>
              <a:gd name="connsiteX1314" fmla="*/ 608298 w 6798686"/>
              <a:gd name="connsiteY1314" fmla="*/ 602831 h 1542374"/>
              <a:gd name="connsiteX1315" fmla="*/ 627452 w 6798686"/>
              <a:gd name="connsiteY1315" fmla="*/ 606732 h 1542374"/>
              <a:gd name="connsiteX1316" fmla="*/ 607645 w 6798686"/>
              <a:gd name="connsiteY1316" fmla="*/ 611246 h 1542374"/>
              <a:gd name="connsiteX1317" fmla="*/ 588913 w 6798686"/>
              <a:gd name="connsiteY1317" fmla="*/ 608941 h 1542374"/>
              <a:gd name="connsiteX1318" fmla="*/ 608298 w 6798686"/>
              <a:gd name="connsiteY1318" fmla="*/ 602831 h 1542374"/>
              <a:gd name="connsiteX1319" fmla="*/ 673235 w 6798686"/>
              <a:gd name="connsiteY1319" fmla="*/ 601756 h 1542374"/>
              <a:gd name="connsiteX1320" fmla="*/ 693350 w 6798686"/>
              <a:gd name="connsiteY1320" fmla="*/ 607212 h 1542374"/>
              <a:gd name="connsiteX1321" fmla="*/ 673158 w 6798686"/>
              <a:gd name="connsiteY1321" fmla="*/ 610267 h 1542374"/>
              <a:gd name="connsiteX1322" fmla="*/ 653408 w 6798686"/>
              <a:gd name="connsiteY1322" fmla="*/ 606501 h 1542374"/>
              <a:gd name="connsiteX1323" fmla="*/ 673235 w 6798686"/>
              <a:gd name="connsiteY1323" fmla="*/ 601756 h 1542374"/>
              <a:gd name="connsiteX1324" fmla="*/ 1155497 w 6798686"/>
              <a:gd name="connsiteY1324" fmla="*/ 601256 h 1542374"/>
              <a:gd name="connsiteX1325" fmla="*/ 1183451 w 6798686"/>
              <a:gd name="connsiteY1325" fmla="*/ 635300 h 1542374"/>
              <a:gd name="connsiteX1326" fmla="*/ 1156746 w 6798686"/>
              <a:gd name="connsiteY1326" fmla="*/ 636779 h 1542374"/>
              <a:gd name="connsiteX1327" fmla="*/ 1128388 w 6798686"/>
              <a:gd name="connsiteY1327" fmla="*/ 604541 h 1542374"/>
              <a:gd name="connsiteX1328" fmla="*/ 1155497 w 6798686"/>
              <a:gd name="connsiteY1328" fmla="*/ 601256 h 1542374"/>
              <a:gd name="connsiteX1329" fmla="*/ 936095 w 6798686"/>
              <a:gd name="connsiteY1329" fmla="*/ 600584 h 1542374"/>
              <a:gd name="connsiteX1330" fmla="*/ 959707 w 6798686"/>
              <a:gd name="connsiteY1330" fmla="*/ 617971 h 1542374"/>
              <a:gd name="connsiteX1331" fmla="*/ 935826 w 6798686"/>
              <a:gd name="connsiteY1331" fmla="*/ 619969 h 1542374"/>
              <a:gd name="connsiteX1332" fmla="*/ 912233 w 6798686"/>
              <a:gd name="connsiteY1332" fmla="*/ 604484 h 1542374"/>
              <a:gd name="connsiteX1333" fmla="*/ 936095 w 6798686"/>
              <a:gd name="connsiteY1333" fmla="*/ 600584 h 1542374"/>
              <a:gd name="connsiteX1334" fmla="*/ 772350 w 6798686"/>
              <a:gd name="connsiteY1334" fmla="*/ 600276 h 1542374"/>
              <a:gd name="connsiteX1335" fmla="*/ 796692 w 6798686"/>
              <a:gd name="connsiteY1335" fmla="*/ 610516 h 1542374"/>
              <a:gd name="connsiteX1336" fmla="*/ 791447 w 6798686"/>
              <a:gd name="connsiteY1336" fmla="*/ 610670 h 1542374"/>
              <a:gd name="connsiteX1337" fmla="*/ 771063 w 6798686"/>
              <a:gd name="connsiteY1337" fmla="*/ 611074 h 1542374"/>
              <a:gd name="connsiteX1338" fmla="*/ 750256 w 6798686"/>
              <a:gd name="connsiteY1338" fmla="*/ 603965 h 1542374"/>
              <a:gd name="connsiteX1339" fmla="*/ 757134 w 6798686"/>
              <a:gd name="connsiteY1339" fmla="*/ 602889 h 1542374"/>
              <a:gd name="connsiteX1340" fmla="*/ 772350 w 6798686"/>
              <a:gd name="connsiteY1340" fmla="*/ 600276 h 1542374"/>
              <a:gd name="connsiteX1341" fmla="*/ 1704637 w 6798686"/>
              <a:gd name="connsiteY1341" fmla="*/ 598201 h 1542374"/>
              <a:gd name="connsiteX1342" fmla="*/ 1743714 w 6798686"/>
              <a:gd name="connsiteY1342" fmla="*/ 610228 h 1542374"/>
              <a:gd name="connsiteX1343" fmla="*/ 1755933 w 6798686"/>
              <a:gd name="connsiteY1343" fmla="*/ 624445 h 1542374"/>
              <a:gd name="connsiteX1344" fmla="*/ 1776932 w 6798686"/>
              <a:gd name="connsiteY1344" fmla="*/ 648787 h 1542374"/>
              <a:gd name="connsiteX1345" fmla="*/ 1735280 w 6798686"/>
              <a:gd name="connsiteY1345" fmla="*/ 639565 h 1542374"/>
              <a:gd name="connsiteX1346" fmla="*/ 1704637 w 6798686"/>
              <a:gd name="connsiteY1346" fmla="*/ 598201 h 1542374"/>
              <a:gd name="connsiteX1347" fmla="*/ 1187946 w 6798686"/>
              <a:gd name="connsiteY1347" fmla="*/ 597394 h 1542374"/>
              <a:gd name="connsiteX1348" fmla="*/ 1215708 w 6798686"/>
              <a:gd name="connsiteY1348" fmla="*/ 633494 h 1542374"/>
              <a:gd name="connsiteX1349" fmla="*/ 1188542 w 6798686"/>
              <a:gd name="connsiteY1349" fmla="*/ 635031 h 1542374"/>
              <a:gd name="connsiteX1350" fmla="*/ 1160338 w 6798686"/>
              <a:gd name="connsiteY1350" fmla="*/ 600680 h 1542374"/>
              <a:gd name="connsiteX1351" fmla="*/ 1187946 w 6798686"/>
              <a:gd name="connsiteY1351" fmla="*/ 597394 h 1542374"/>
              <a:gd name="connsiteX1352" fmla="*/ 3360182 w 6798686"/>
              <a:gd name="connsiteY1352" fmla="*/ 596664 h 1542374"/>
              <a:gd name="connsiteX1353" fmla="*/ 3299317 w 6798686"/>
              <a:gd name="connsiteY1353" fmla="*/ 633206 h 1542374"/>
              <a:gd name="connsiteX1354" fmla="*/ 3232152 w 6798686"/>
              <a:gd name="connsiteY1354" fmla="*/ 658374 h 1542374"/>
              <a:gd name="connsiteX1355" fmla="*/ 3295667 w 6798686"/>
              <a:gd name="connsiteY1355" fmla="*/ 623043 h 1542374"/>
              <a:gd name="connsiteX1356" fmla="*/ 3360182 w 6798686"/>
              <a:gd name="connsiteY1356" fmla="*/ 596664 h 1542374"/>
              <a:gd name="connsiteX1357" fmla="*/ 3870800 w 6798686"/>
              <a:gd name="connsiteY1357" fmla="*/ 596472 h 1542374"/>
              <a:gd name="connsiteX1358" fmla="*/ 3849148 w 6798686"/>
              <a:gd name="connsiteY1358" fmla="*/ 618316 h 1542374"/>
              <a:gd name="connsiteX1359" fmla="*/ 3777084 w 6798686"/>
              <a:gd name="connsiteY1359" fmla="*/ 632745 h 1542374"/>
              <a:gd name="connsiteX1360" fmla="*/ 3806498 w 6798686"/>
              <a:gd name="connsiteY1360" fmla="*/ 604388 h 1542374"/>
              <a:gd name="connsiteX1361" fmla="*/ 3870800 w 6798686"/>
              <a:gd name="connsiteY1361" fmla="*/ 596472 h 1542374"/>
              <a:gd name="connsiteX1362" fmla="*/ 3634338 w 6798686"/>
              <a:gd name="connsiteY1362" fmla="*/ 595588 h 1542374"/>
              <a:gd name="connsiteX1363" fmla="*/ 3577836 w 6798686"/>
              <a:gd name="connsiteY1363" fmla="*/ 642793 h 1542374"/>
              <a:gd name="connsiteX1364" fmla="*/ 3504733 w 6798686"/>
              <a:gd name="connsiteY1364" fmla="*/ 660871 h 1542374"/>
              <a:gd name="connsiteX1365" fmla="*/ 3563714 w 6798686"/>
              <a:gd name="connsiteY1365" fmla="*/ 614339 h 1542374"/>
              <a:gd name="connsiteX1366" fmla="*/ 3566481 w 6798686"/>
              <a:gd name="connsiteY1366" fmla="*/ 612111 h 1542374"/>
              <a:gd name="connsiteX1367" fmla="*/ 3634338 w 6798686"/>
              <a:gd name="connsiteY1367" fmla="*/ 595588 h 1542374"/>
              <a:gd name="connsiteX1368" fmla="*/ 966968 w 6798686"/>
              <a:gd name="connsiteY1368" fmla="*/ 595101 h 1542374"/>
              <a:gd name="connsiteX1369" fmla="*/ 991233 w 6798686"/>
              <a:gd name="connsiteY1369" fmla="*/ 614935 h 1542374"/>
              <a:gd name="connsiteX1370" fmla="*/ 966661 w 6798686"/>
              <a:gd name="connsiteY1370" fmla="*/ 617337 h 1542374"/>
              <a:gd name="connsiteX1371" fmla="*/ 942416 w 6798686"/>
              <a:gd name="connsiteY1371" fmla="*/ 599489 h 1542374"/>
              <a:gd name="connsiteX1372" fmla="*/ 966968 w 6798686"/>
              <a:gd name="connsiteY1372" fmla="*/ 595101 h 1542374"/>
              <a:gd name="connsiteX1373" fmla="*/ 803973 w 6798686"/>
              <a:gd name="connsiteY1373" fmla="*/ 594094 h 1542374"/>
              <a:gd name="connsiteX1374" fmla="*/ 833002 w 6798686"/>
              <a:gd name="connsiteY1374" fmla="*/ 608614 h 1542374"/>
              <a:gd name="connsiteX1375" fmla="*/ 808680 w 6798686"/>
              <a:gd name="connsiteY1375" fmla="*/ 610151 h 1542374"/>
              <a:gd name="connsiteX1376" fmla="*/ 781303 w 6798686"/>
              <a:gd name="connsiteY1376" fmla="*/ 598643 h 1542374"/>
              <a:gd name="connsiteX1377" fmla="*/ 803973 w 6798686"/>
              <a:gd name="connsiteY1377" fmla="*/ 594094 h 1542374"/>
              <a:gd name="connsiteX1378" fmla="*/ 705550 w 6798686"/>
              <a:gd name="connsiteY1378" fmla="*/ 593838 h 1542374"/>
              <a:gd name="connsiteX1379" fmla="*/ 728335 w 6798686"/>
              <a:gd name="connsiteY1379" fmla="*/ 601775 h 1542374"/>
              <a:gd name="connsiteX1380" fmla="*/ 705972 w 6798686"/>
              <a:gd name="connsiteY1380" fmla="*/ 605271 h 1542374"/>
              <a:gd name="connsiteX1381" fmla="*/ 683590 w 6798686"/>
              <a:gd name="connsiteY1381" fmla="*/ 599258 h 1542374"/>
              <a:gd name="connsiteX1382" fmla="*/ 705550 w 6798686"/>
              <a:gd name="connsiteY1382" fmla="*/ 593838 h 1542374"/>
              <a:gd name="connsiteX1383" fmla="*/ 1220645 w 6798686"/>
              <a:gd name="connsiteY1383" fmla="*/ 593617 h 1542374"/>
              <a:gd name="connsiteX1384" fmla="*/ 1248176 w 6798686"/>
              <a:gd name="connsiteY1384" fmla="*/ 631650 h 1542374"/>
              <a:gd name="connsiteX1385" fmla="*/ 1220568 w 6798686"/>
              <a:gd name="connsiteY1385" fmla="*/ 633206 h 1542374"/>
              <a:gd name="connsiteX1386" fmla="*/ 1192596 w 6798686"/>
              <a:gd name="connsiteY1386" fmla="*/ 596857 h 1542374"/>
              <a:gd name="connsiteX1387" fmla="*/ 1220645 w 6798686"/>
              <a:gd name="connsiteY1387" fmla="*/ 593617 h 1542374"/>
              <a:gd name="connsiteX1388" fmla="*/ 639998 w 6798686"/>
              <a:gd name="connsiteY1388" fmla="*/ 592524 h 1542374"/>
              <a:gd name="connsiteX1389" fmla="*/ 661900 w 6798686"/>
              <a:gd name="connsiteY1389" fmla="*/ 598643 h 1542374"/>
              <a:gd name="connsiteX1390" fmla="*/ 639902 w 6798686"/>
              <a:gd name="connsiteY1390" fmla="*/ 603850 h 1542374"/>
              <a:gd name="connsiteX1391" fmla="*/ 618442 w 6798686"/>
              <a:gd name="connsiteY1391" fmla="*/ 599565 h 1542374"/>
              <a:gd name="connsiteX1392" fmla="*/ 639998 w 6798686"/>
              <a:gd name="connsiteY1392" fmla="*/ 592524 h 1542374"/>
              <a:gd name="connsiteX1393" fmla="*/ 3343505 w 6798686"/>
              <a:gd name="connsiteY1393" fmla="*/ 590246 h 1542374"/>
              <a:gd name="connsiteX1394" fmla="*/ 3296512 w 6798686"/>
              <a:gd name="connsiteY1394" fmla="*/ 616952 h 1542374"/>
              <a:gd name="connsiteX1395" fmla="*/ 3245389 w 6798686"/>
              <a:gd name="connsiteY1395" fmla="*/ 637663 h 1542374"/>
              <a:gd name="connsiteX1396" fmla="*/ 3293880 w 6798686"/>
              <a:gd name="connsiteY1396" fmla="*/ 612072 h 1542374"/>
              <a:gd name="connsiteX1397" fmla="*/ 3343505 w 6798686"/>
              <a:gd name="connsiteY1397" fmla="*/ 590246 h 1542374"/>
              <a:gd name="connsiteX1398" fmla="*/ 1253652 w 6798686"/>
              <a:gd name="connsiteY1398" fmla="*/ 590015 h 1542374"/>
              <a:gd name="connsiteX1399" fmla="*/ 1280875 w 6798686"/>
              <a:gd name="connsiteY1399" fmla="*/ 629844 h 1542374"/>
              <a:gd name="connsiteX1400" fmla="*/ 1252845 w 6798686"/>
              <a:gd name="connsiteY1400" fmla="*/ 631381 h 1542374"/>
              <a:gd name="connsiteX1401" fmla="*/ 1225141 w 6798686"/>
              <a:gd name="connsiteY1401" fmla="*/ 593118 h 1542374"/>
              <a:gd name="connsiteX1402" fmla="*/ 1253652 w 6798686"/>
              <a:gd name="connsiteY1402" fmla="*/ 590015 h 1542374"/>
              <a:gd name="connsiteX1403" fmla="*/ 3940579 w 6798686"/>
              <a:gd name="connsiteY1403" fmla="*/ 589500 h 1542374"/>
              <a:gd name="connsiteX1404" fmla="*/ 3926151 w 6798686"/>
              <a:gd name="connsiteY1404" fmla="*/ 604695 h 1542374"/>
              <a:gd name="connsiteX1405" fmla="*/ 3855969 w 6798686"/>
              <a:gd name="connsiteY1405" fmla="*/ 617029 h 1542374"/>
              <a:gd name="connsiteX1406" fmla="*/ 3877006 w 6798686"/>
              <a:gd name="connsiteY1406" fmla="*/ 595800 h 1542374"/>
              <a:gd name="connsiteX1407" fmla="*/ 3940579 w 6798686"/>
              <a:gd name="connsiteY1407" fmla="*/ 589500 h 1542374"/>
              <a:gd name="connsiteX1408" fmla="*/ 997977 w 6798686"/>
              <a:gd name="connsiteY1408" fmla="*/ 589220 h 1542374"/>
              <a:gd name="connsiteX1409" fmla="*/ 1022876 w 6798686"/>
              <a:gd name="connsiteY1409" fmla="*/ 611573 h 1542374"/>
              <a:gd name="connsiteX1410" fmla="*/ 997612 w 6798686"/>
              <a:gd name="connsiteY1410" fmla="*/ 614282 h 1542374"/>
              <a:gd name="connsiteX1411" fmla="*/ 972809 w 6798686"/>
              <a:gd name="connsiteY1411" fmla="*/ 594015 h 1542374"/>
              <a:gd name="connsiteX1412" fmla="*/ 997977 w 6798686"/>
              <a:gd name="connsiteY1412" fmla="*/ 589220 h 1542374"/>
              <a:gd name="connsiteX1413" fmla="*/ 835039 w 6798686"/>
              <a:gd name="connsiteY1413" fmla="*/ 587170 h 1542374"/>
              <a:gd name="connsiteX1414" fmla="*/ 866297 w 6798686"/>
              <a:gd name="connsiteY1414" fmla="*/ 605291 h 1542374"/>
              <a:gd name="connsiteX1415" fmla="*/ 842359 w 6798686"/>
              <a:gd name="connsiteY1415" fmla="*/ 607807 h 1542374"/>
              <a:gd name="connsiteX1416" fmla="*/ 811600 w 6798686"/>
              <a:gd name="connsiteY1416" fmla="*/ 592453 h 1542374"/>
              <a:gd name="connsiteX1417" fmla="*/ 835039 w 6798686"/>
              <a:gd name="connsiteY1417" fmla="*/ 587170 h 1542374"/>
              <a:gd name="connsiteX1418" fmla="*/ 737788 w 6798686"/>
              <a:gd name="connsiteY1418" fmla="*/ 585566 h 1542374"/>
              <a:gd name="connsiteX1419" fmla="*/ 762859 w 6798686"/>
              <a:gd name="connsiteY1419" fmla="*/ 596261 h 1542374"/>
              <a:gd name="connsiteX1420" fmla="*/ 756250 w 6798686"/>
              <a:gd name="connsiteY1420" fmla="*/ 597356 h 1542374"/>
              <a:gd name="connsiteX1421" fmla="*/ 738978 w 6798686"/>
              <a:gd name="connsiteY1421" fmla="*/ 600103 h 1542374"/>
              <a:gd name="connsiteX1422" fmla="*/ 714483 w 6798686"/>
              <a:gd name="connsiteY1422" fmla="*/ 591608 h 1542374"/>
              <a:gd name="connsiteX1423" fmla="*/ 722571 w 6798686"/>
              <a:gd name="connsiteY1423" fmla="*/ 589577 h 1542374"/>
              <a:gd name="connsiteX1424" fmla="*/ 737788 w 6798686"/>
              <a:gd name="connsiteY1424" fmla="*/ 585566 h 1542374"/>
              <a:gd name="connsiteX1425" fmla="*/ 1029235 w 6798686"/>
              <a:gd name="connsiteY1425" fmla="*/ 583047 h 1542374"/>
              <a:gd name="connsiteX1426" fmla="*/ 1054672 w 6798686"/>
              <a:gd name="connsiteY1426" fmla="*/ 607961 h 1542374"/>
              <a:gd name="connsiteX1427" fmla="*/ 1028793 w 6798686"/>
              <a:gd name="connsiteY1427" fmla="*/ 610920 h 1542374"/>
              <a:gd name="connsiteX1428" fmla="*/ 1003452 w 6798686"/>
              <a:gd name="connsiteY1428" fmla="*/ 588153 h 1542374"/>
              <a:gd name="connsiteX1429" fmla="*/ 1029235 w 6798686"/>
              <a:gd name="connsiteY1429" fmla="*/ 583047 h 1542374"/>
              <a:gd name="connsiteX1430" fmla="*/ 671775 w 6798686"/>
              <a:gd name="connsiteY1430" fmla="*/ 581840 h 1542374"/>
              <a:gd name="connsiteX1431" fmla="*/ 695809 w 6798686"/>
              <a:gd name="connsiteY1431" fmla="*/ 590407 h 1542374"/>
              <a:gd name="connsiteX1432" fmla="*/ 672274 w 6798686"/>
              <a:gd name="connsiteY1432" fmla="*/ 596165 h 1542374"/>
              <a:gd name="connsiteX1433" fmla="*/ 648739 w 6798686"/>
              <a:gd name="connsiteY1433" fmla="*/ 589633 h 1542374"/>
              <a:gd name="connsiteX1434" fmla="*/ 671775 w 6798686"/>
              <a:gd name="connsiteY1434" fmla="*/ 581840 h 1542374"/>
              <a:gd name="connsiteX1435" fmla="*/ 3708632 w 6798686"/>
              <a:gd name="connsiteY1435" fmla="*/ 579873 h 1542374"/>
              <a:gd name="connsiteX1436" fmla="*/ 3657489 w 6798686"/>
              <a:gd name="connsiteY1436" fmla="*/ 624964 h 1542374"/>
              <a:gd name="connsiteX1437" fmla="*/ 3587192 w 6798686"/>
              <a:gd name="connsiteY1437" fmla="*/ 640603 h 1542374"/>
              <a:gd name="connsiteX1438" fmla="*/ 3641831 w 6798686"/>
              <a:gd name="connsiteY1438" fmla="*/ 594893 h 1542374"/>
              <a:gd name="connsiteX1439" fmla="*/ 3643445 w 6798686"/>
              <a:gd name="connsiteY1439" fmla="*/ 593519 h 1542374"/>
              <a:gd name="connsiteX1440" fmla="*/ 3708632 w 6798686"/>
              <a:gd name="connsiteY1440" fmla="*/ 579873 h 1542374"/>
              <a:gd name="connsiteX1441" fmla="*/ 865990 w 6798686"/>
              <a:gd name="connsiteY1441" fmla="*/ 579675 h 1542374"/>
              <a:gd name="connsiteX1442" fmla="*/ 898343 w 6798686"/>
              <a:gd name="connsiteY1442" fmla="*/ 601006 h 1542374"/>
              <a:gd name="connsiteX1443" fmla="*/ 874213 w 6798686"/>
              <a:gd name="connsiteY1443" fmla="*/ 604311 h 1542374"/>
              <a:gd name="connsiteX1444" fmla="*/ 841840 w 6798686"/>
              <a:gd name="connsiteY1444" fmla="*/ 585564 h 1542374"/>
              <a:gd name="connsiteX1445" fmla="*/ 865990 w 6798686"/>
              <a:gd name="connsiteY1445" fmla="*/ 579675 h 1542374"/>
              <a:gd name="connsiteX1446" fmla="*/ 3549459 w 6798686"/>
              <a:gd name="connsiteY1446" fmla="*/ 579537 h 1542374"/>
              <a:gd name="connsiteX1447" fmla="*/ 3485656 w 6798686"/>
              <a:gd name="connsiteY1447" fmla="*/ 628153 h 1542374"/>
              <a:gd name="connsiteX1448" fmla="*/ 3413015 w 6798686"/>
              <a:gd name="connsiteY1448" fmla="*/ 649306 h 1542374"/>
              <a:gd name="connsiteX1449" fmla="*/ 3480679 w 6798686"/>
              <a:gd name="connsiteY1449" fmla="*/ 600833 h 1542374"/>
              <a:gd name="connsiteX1450" fmla="*/ 3549459 w 6798686"/>
              <a:gd name="connsiteY1450" fmla="*/ 579537 h 1542374"/>
              <a:gd name="connsiteX1451" fmla="*/ 3461506 w 6798686"/>
              <a:gd name="connsiteY1451" fmla="*/ 578173 h 1542374"/>
              <a:gd name="connsiteX1452" fmla="*/ 3395513 w 6798686"/>
              <a:gd name="connsiteY1452" fmla="*/ 623100 h 1542374"/>
              <a:gd name="connsiteX1453" fmla="*/ 3322660 w 6798686"/>
              <a:gd name="connsiteY1453" fmla="*/ 648018 h 1542374"/>
              <a:gd name="connsiteX1454" fmla="*/ 3391805 w 6798686"/>
              <a:gd name="connsiteY1454" fmla="*/ 604080 h 1542374"/>
              <a:gd name="connsiteX1455" fmla="*/ 3461506 w 6798686"/>
              <a:gd name="connsiteY1455" fmla="*/ 578173 h 1542374"/>
              <a:gd name="connsiteX1456" fmla="*/ 1060762 w 6798686"/>
              <a:gd name="connsiteY1456" fmla="*/ 576686 h 1542374"/>
              <a:gd name="connsiteX1457" fmla="*/ 1086660 w 6798686"/>
              <a:gd name="connsiteY1457" fmla="*/ 604157 h 1542374"/>
              <a:gd name="connsiteX1458" fmla="*/ 1060243 w 6798686"/>
              <a:gd name="connsiteY1458" fmla="*/ 607308 h 1542374"/>
              <a:gd name="connsiteX1459" fmla="*/ 1034403 w 6798686"/>
              <a:gd name="connsiteY1459" fmla="*/ 582009 h 1542374"/>
              <a:gd name="connsiteX1460" fmla="*/ 1060762 w 6798686"/>
              <a:gd name="connsiteY1460" fmla="*/ 576686 h 1542374"/>
              <a:gd name="connsiteX1461" fmla="*/ 769161 w 6798686"/>
              <a:gd name="connsiteY1461" fmla="*/ 576524 h 1542374"/>
              <a:gd name="connsiteX1462" fmla="*/ 795942 w 6798686"/>
              <a:gd name="connsiteY1462" fmla="*/ 590052 h 1542374"/>
              <a:gd name="connsiteX1463" fmla="*/ 771889 w 6798686"/>
              <a:gd name="connsiteY1463" fmla="*/ 594684 h 1542374"/>
              <a:gd name="connsiteX1464" fmla="*/ 745472 w 6798686"/>
              <a:gd name="connsiteY1464" fmla="*/ 583450 h 1542374"/>
              <a:gd name="connsiteX1465" fmla="*/ 769161 w 6798686"/>
              <a:gd name="connsiteY1465" fmla="*/ 576524 h 1542374"/>
              <a:gd name="connsiteX1466" fmla="*/ 1447232 w 6798686"/>
              <a:gd name="connsiteY1466" fmla="*/ 575923 h 1542374"/>
              <a:gd name="connsiteX1467" fmla="*/ 1695895 w 6798686"/>
              <a:gd name="connsiteY1467" fmla="*/ 595973 h 1542374"/>
              <a:gd name="connsiteX1468" fmla="*/ 1726865 w 6798686"/>
              <a:gd name="connsiteY1468" fmla="*/ 638028 h 1542374"/>
              <a:gd name="connsiteX1469" fmla="*/ 1492419 w 6798686"/>
              <a:gd name="connsiteY1469" fmla="*/ 622601 h 1542374"/>
              <a:gd name="connsiteX1470" fmla="*/ 1285390 w 6798686"/>
              <a:gd name="connsiteY1470" fmla="*/ 629594 h 1542374"/>
              <a:gd name="connsiteX1471" fmla="*/ 1257993 w 6798686"/>
              <a:gd name="connsiteY1471" fmla="*/ 589554 h 1542374"/>
              <a:gd name="connsiteX1472" fmla="*/ 1447232 w 6798686"/>
              <a:gd name="connsiteY1472" fmla="*/ 575923 h 1542374"/>
              <a:gd name="connsiteX1473" fmla="*/ 1719776 w 6798686"/>
              <a:gd name="connsiteY1473" fmla="*/ 574275 h 1542374"/>
              <a:gd name="connsiteX1474" fmla="*/ 1743541 w 6798686"/>
              <a:gd name="connsiteY1474" fmla="*/ 587840 h 1542374"/>
              <a:gd name="connsiteX1475" fmla="*/ 1749247 w 6798686"/>
              <a:gd name="connsiteY1475" fmla="*/ 591443 h 1542374"/>
              <a:gd name="connsiteX1476" fmla="*/ 1778238 w 6798686"/>
              <a:gd name="connsiteY1476" fmla="*/ 618163 h 1542374"/>
              <a:gd name="connsiteX1477" fmla="*/ 1747345 w 6798686"/>
              <a:gd name="connsiteY1477" fmla="*/ 605771 h 1542374"/>
              <a:gd name="connsiteX1478" fmla="*/ 1719776 w 6798686"/>
              <a:gd name="connsiteY1478" fmla="*/ 574275 h 1542374"/>
              <a:gd name="connsiteX1479" fmla="*/ 897094 w 6798686"/>
              <a:gd name="connsiteY1479" fmla="*/ 571741 h 1542374"/>
              <a:gd name="connsiteX1480" fmla="*/ 929928 w 6798686"/>
              <a:gd name="connsiteY1480" fmla="*/ 596030 h 1542374"/>
              <a:gd name="connsiteX1481" fmla="*/ 905355 w 6798686"/>
              <a:gd name="connsiteY1481" fmla="*/ 599969 h 1542374"/>
              <a:gd name="connsiteX1482" fmla="*/ 872215 w 6798686"/>
              <a:gd name="connsiteY1482" fmla="*/ 578127 h 1542374"/>
              <a:gd name="connsiteX1483" fmla="*/ 897094 w 6798686"/>
              <a:gd name="connsiteY1483" fmla="*/ 571741 h 1542374"/>
              <a:gd name="connsiteX1484" fmla="*/ 703475 w 6798686"/>
              <a:gd name="connsiteY1484" fmla="*/ 570709 h 1542374"/>
              <a:gd name="connsiteX1485" fmla="*/ 729372 w 6798686"/>
              <a:gd name="connsiteY1485" fmla="*/ 581948 h 1542374"/>
              <a:gd name="connsiteX1486" fmla="*/ 721188 w 6798686"/>
              <a:gd name="connsiteY1486" fmla="*/ 584073 h 1542374"/>
              <a:gd name="connsiteX1487" fmla="*/ 704742 w 6798686"/>
              <a:gd name="connsiteY1487" fmla="*/ 588188 h 1542374"/>
              <a:gd name="connsiteX1488" fmla="*/ 679421 w 6798686"/>
              <a:gd name="connsiteY1488" fmla="*/ 579204 h 1542374"/>
              <a:gd name="connsiteX1489" fmla="*/ 688028 w 6798686"/>
              <a:gd name="connsiteY1489" fmla="*/ 576248 h 1542374"/>
              <a:gd name="connsiteX1490" fmla="*/ 703475 w 6798686"/>
              <a:gd name="connsiteY1490" fmla="*/ 570709 h 1542374"/>
              <a:gd name="connsiteX1491" fmla="*/ 1092750 w 6798686"/>
              <a:gd name="connsiteY1491" fmla="*/ 570202 h 1542374"/>
              <a:gd name="connsiteX1492" fmla="*/ 1119032 w 6798686"/>
              <a:gd name="connsiteY1492" fmla="*/ 600238 h 1542374"/>
              <a:gd name="connsiteX1493" fmla="*/ 1091943 w 6798686"/>
              <a:gd name="connsiteY1493" fmla="*/ 603523 h 1542374"/>
              <a:gd name="connsiteX1494" fmla="*/ 1065700 w 6798686"/>
              <a:gd name="connsiteY1494" fmla="*/ 575683 h 1542374"/>
              <a:gd name="connsiteX1495" fmla="*/ 1070406 w 6798686"/>
              <a:gd name="connsiteY1495" fmla="*/ 574730 h 1542374"/>
              <a:gd name="connsiteX1496" fmla="*/ 1092750 w 6798686"/>
              <a:gd name="connsiteY1496" fmla="*/ 570202 h 1542374"/>
              <a:gd name="connsiteX1497" fmla="*/ 3779601 w 6798686"/>
              <a:gd name="connsiteY1497" fmla="*/ 567589 h 1542374"/>
              <a:gd name="connsiteX1498" fmla="*/ 3733722 w 6798686"/>
              <a:gd name="connsiteY1498" fmla="*/ 610151 h 1542374"/>
              <a:gd name="connsiteX1499" fmla="*/ 3665827 w 6798686"/>
              <a:gd name="connsiteY1499" fmla="*/ 623235 h 1542374"/>
              <a:gd name="connsiteX1500" fmla="*/ 3716662 w 6798686"/>
              <a:gd name="connsiteY1500" fmla="*/ 578340 h 1542374"/>
              <a:gd name="connsiteX1501" fmla="*/ 3779601 w 6798686"/>
              <a:gd name="connsiteY1501" fmla="*/ 567589 h 1542374"/>
              <a:gd name="connsiteX1502" fmla="*/ 800150 w 6798686"/>
              <a:gd name="connsiteY1502" fmla="*/ 566799 h 1542374"/>
              <a:gd name="connsiteX1503" fmla="*/ 827988 w 6798686"/>
              <a:gd name="connsiteY1503" fmla="*/ 583066 h 1542374"/>
              <a:gd name="connsiteX1504" fmla="*/ 803646 w 6798686"/>
              <a:gd name="connsiteY1504" fmla="*/ 588455 h 1542374"/>
              <a:gd name="connsiteX1505" fmla="*/ 775923 w 6798686"/>
              <a:gd name="connsiteY1505" fmla="*/ 574469 h 1542374"/>
              <a:gd name="connsiteX1506" fmla="*/ 800150 w 6798686"/>
              <a:gd name="connsiteY1506" fmla="*/ 566799 h 1542374"/>
              <a:gd name="connsiteX1507" fmla="*/ 1124892 w 6798686"/>
              <a:gd name="connsiteY1507" fmla="*/ 563758 h 1542374"/>
              <a:gd name="connsiteX1508" fmla="*/ 1151443 w 6798686"/>
              <a:gd name="connsiteY1508" fmla="*/ 596299 h 1542374"/>
              <a:gd name="connsiteX1509" fmla="*/ 1124066 w 6798686"/>
              <a:gd name="connsiteY1509" fmla="*/ 599623 h 1542374"/>
              <a:gd name="connsiteX1510" fmla="*/ 1097476 w 6798686"/>
              <a:gd name="connsiteY1510" fmla="*/ 569249 h 1542374"/>
              <a:gd name="connsiteX1511" fmla="*/ 1124892 w 6798686"/>
              <a:gd name="connsiteY1511" fmla="*/ 563758 h 1542374"/>
              <a:gd name="connsiteX1512" fmla="*/ 928410 w 6798686"/>
              <a:gd name="connsiteY1512" fmla="*/ 563477 h 1542374"/>
              <a:gd name="connsiteX1513" fmla="*/ 961359 w 6798686"/>
              <a:gd name="connsiteY1513" fmla="*/ 590520 h 1542374"/>
              <a:gd name="connsiteX1514" fmla="*/ 936267 w 6798686"/>
              <a:gd name="connsiteY1514" fmla="*/ 594962 h 1542374"/>
              <a:gd name="connsiteX1515" fmla="*/ 902839 w 6798686"/>
              <a:gd name="connsiteY1515" fmla="*/ 570242 h 1542374"/>
              <a:gd name="connsiteX1516" fmla="*/ 928410 w 6798686"/>
              <a:gd name="connsiteY1516" fmla="*/ 563477 h 1542374"/>
              <a:gd name="connsiteX1517" fmla="*/ 734502 w 6798686"/>
              <a:gd name="connsiteY1517" fmla="*/ 558818 h 1542374"/>
              <a:gd name="connsiteX1518" fmla="*/ 761822 w 6798686"/>
              <a:gd name="connsiteY1518" fmla="*/ 572805 h 1542374"/>
              <a:gd name="connsiteX1519" fmla="*/ 737134 w 6798686"/>
              <a:gd name="connsiteY1519" fmla="*/ 579863 h 1542374"/>
              <a:gd name="connsiteX1520" fmla="*/ 710199 w 6798686"/>
              <a:gd name="connsiteY1520" fmla="*/ 568209 h 1542374"/>
              <a:gd name="connsiteX1521" fmla="*/ 734502 w 6798686"/>
              <a:gd name="connsiteY1521" fmla="*/ 558818 h 1542374"/>
              <a:gd name="connsiteX1522" fmla="*/ 3847630 w 6798686"/>
              <a:gd name="connsiteY1522" fmla="*/ 558817 h 1542374"/>
              <a:gd name="connsiteX1523" fmla="*/ 3806671 w 6798686"/>
              <a:gd name="connsiteY1523" fmla="*/ 598624 h 1542374"/>
              <a:gd name="connsiteX1524" fmla="*/ 3752127 w 6798686"/>
              <a:gd name="connsiteY1524" fmla="*/ 606943 h 1542374"/>
              <a:gd name="connsiteX1525" fmla="*/ 3741196 w 6798686"/>
              <a:gd name="connsiteY1525" fmla="*/ 608845 h 1542374"/>
              <a:gd name="connsiteX1526" fmla="*/ 3786747 w 6798686"/>
              <a:gd name="connsiteY1526" fmla="*/ 566548 h 1542374"/>
              <a:gd name="connsiteX1527" fmla="*/ 3847630 w 6798686"/>
              <a:gd name="connsiteY1527" fmla="*/ 558817 h 1542374"/>
              <a:gd name="connsiteX1528" fmla="*/ 3453802 w 6798686"/>
              <a:gd name="connsiteY1528" fmla="*/ 558252 h 1542374"/>
              <a:gd name="connsiteX1529" fmla="*/ 3392439 w 6798686"/>
              <a:gd name="connsiteY1529" fmla="*/ 598067 h 1542374"/>
              <a:gd name="connsiteX1530" fmla="*/ 3341008 w 6798686"/>
              <a:gd name="connsiteY1530" fmla="*/ 617471 h 1542374"/>
              <a:gd name="connsiteX1531" fmla="*/ 3337415 w 6798686"/>
              <a:gd name="connsiteY1531" fmla="*/ 618816 h 1542374"/>
              <a:gd name="connsiteX1532" fmla="*/ 3324831 w 6798686"/>
              <a:gd name="connsiteY1532" fmla="*/ 623581 h 1542374"/>
              <a:gd name="connsiteX1533" fmla="*/ 3388558 w 6798686"/>
              <a:gd name="connsiteY1533" fmla="*/ 585014 h 1542374"/>
              <a:gd name="connsiteX1534" fmla="*/ 3403236 w 6798686"/>
              <a:gd name="connsiteY1534" fmla="*/ 578987 h 1542374"/>
              <a:gd name="connsiteX1535" fmla="*/ 3424293 w 6798686"/>
              <a:gd name="connsiteY1535" fmla="*/ 570340 h 1542374"/>
              <a:gd name="connsiteX1536" fmla="*/ 3453802 w 6798686"/>
              <a:gd name="connsiteY1536" fmla="*/ 558252 h 1542374"/>
              <a:gd name="connsiteX1537" fmla="*/ 3627019 w 6798686"/>
              <a:gd name="connsiteY1537" fmla="*/ 557583 h 1542374"/>
              <a:gd name="connsiteX1538" fmla="*/ 3566789 w 6798686"/>
              <a:gd name="connsiteY1538" fmla="*/ 606251 h 1542374"/>
              <a:gd name="connsiteX1539" fmla="*/ 3497356 w 6798686"/>
              <a:gd name="connsiteY1539" fmla="*/ 624868 h 1542374"/>
              <a:gd name="connsiteX1540" fmla="*/ 3561332 w 6798686"/>
              <a:gd name="connsiteY1540" fmla="*/ 576006 h 1542374"/>
              <a:gd name="connsiteX1541" fmla="*/ 3627019 w 6798686"/>
              <a:gd name="connsiteY1541" fmla="*/ 557583 h 1542374"/>
              <a:gd name="connsiteX1542" fmla="*/ 1157360 w 6798686"/>
              <a:gd name="connsiteY1542" fmla="*/ 557403 h 1542374"/>
              <a:gd name="connsiteX1543" fmla="*/ 1184104 w 6798686"/>
              <a:gd name="connsiteY1543" fmla="*/ 592394 h 1542374"/>
              <a:gd name="connsiteX1544" fmla="*/ 1156265 w 6798686"/>
              <a:gd name="connsiteY1544" fmla="*/ 595723 h 1542374"/>
              <a:gd name="connsiteX1545" fmla="*/ 1129445 w 6798686"/>
              <a:gd name="connsiteY1545" fmla="*/ 562849 h 1542374"/>
              <a:gd name="connsiteX1546" fmla="*/ 1157360 w 6798686"/>
              <a:gd name="connsiteY1546" fmla="*/ 557403 h 1542374"/>
              <a:gd name="connsiteX1547" fmla="*/ 831100 w 6798686"/>
              <a:gd name="connsiteY1547" fmla="*/ 556521 h 1542374"/>
              <a:gd name="connsiteX1548" fmla="*/ 859688 w 6798686"/>
              <a:gd name="connsiteY1548" fmla="*/ 575493 h 1542374"/>
              <a:gd name="connsiteX1549" fmla="*/ 834828 w 6798686"/>
              <a:gd name="connsiteY1549" fmla="*/ 581479 h 1542374"/>
              <a:gd name="connsiteX1550" fmla="*/ 806240 w 6798686"/>
              <a:gd name="connsiteY1550" fmla="*/ 564801 h 1542374"/>
              <a:gd name="connsiteX1551" fmla="*/ 831100 w 6798686"/>
              <a:gd name="connsiteY1551" fmla="*/ 556521 h 1542374"/>
              <a:gd name="connsiteX1552" fmla="*/ 959995 w 6798686"/>
              <a:gd name="connsiteY1552" fmla="*/ 554986 h 1542374"/>
              <a:gd name="connsiteX1553" fmla="*/ 992847 w 6798686"/>
              <a:gd name="connsiteY1553" fmla="*/ 584605 h 1542374"/>
              <a:gd name="connsiteX1554" fmla="*/ 967218 w 6798686"/>
              <a:gd name="connsiteY1554" fmla="*/ 589441 h 1542374"/>
              <a:gd name="connsiteX1555" fmla="*/ 933789 w 6798686"/>
              <a:gd name="connsiteY1555" fmla="*/ 562033 h 1542374"/>
              <a:gd name="connsiteX1556" fmla="*/ 959995 w 6798686"/>
              <a:gd name="connsiteY1556" fmla="*/ 554986 h 1542374"/>
              <a:gd name="connsiteX1557" fmla="*/ 3912722 w 6798686"/>
              <a:gd name="connsiteY1557" fmla="*/ 553916 h 1542374"/>
              <a:gd name="connsiteX1558" fmla="*/ 3877121 w 6798686"/>
              <a:gd name="connsiteY1558" fmla="*/ 590071 h 1542374"/>
              <a:gd name="connsiteX1559" fmla="*/ 3813395 w 6798686"/>
              <a:gd name="connsiteY1559" fmla="*/ 597702 h 1542374"/>
              <a:gd name="connsiteX1560" fmla="*/ 3854086 w 6798686"/>
              <a:gd name="connsiteY1560" fmla="*/ 558121 h 1542374"/>
              <a:gd name="connsiteX1561" fmla="*/ 3854739 w 6798686"/>
              <a:gd name="connsiteY1561" fmla="*/ 558052 h 1542374"/>
              <a:gd name="connsiteX1562" fmla="*/ 3912722 w 6798686"/>
              <a:gd name="connsiteY1562" fmla="*/ 553916 h 1542374"/>
              <a:gd name="connsiteX1563" fmla="*/ 1671803 w 6798686"/>
              <a:gd name="connsiteY1563" fmla="*/ 553299 h 1542374"/>
              <a:gd name="connsiteX1564" fmla="*/ 1705962 w 6798686"/>
              <a:gd name="connsiteY1564" fmla="*/ 567449 h 1542374"/>
              <a:gd name="connsiteX1565" fmla="*/ 1736644 w 6798686"/>
              <a:gd name="connsiteY1565" fmla="*/ 602063 h 1542374"/>
              <a:gd name="connsiteX1566" fmla="*/ 1699641 w 6798686"/>
              <a:gd name="connsiteY1566" fmla="*/ 591335 h 1542374"/>
              <a:gd name="connsiteX1567" fmla="*/ 1697394 w 6798686"/>
              <a:gd name="connsiteY1567" fmla="*/ 588234 h 1542374"/>
              <a:gd name="connsiteX1568" fmla="*/ 1671803 w 6798686"/>
              <a:gd name="connsiteY1568" fmla="*/ 553299 h 1542374"/>
              <a:gd name="connsiteX1569" fmla="*/ 3975680 w 6798686"/>
              <a:gd name="connsiteY1569" fmla="*/ 552377 h 1542374"/>
              <a:gd name="connsiteX1570" fmla="*/ 3946496 w 6798686"/>
              <a:gd name="connsiteY1570" fmla="*/ 583262 h 1542374"/>
              <a:gd name="connsiteX1571" fmla="*/ 3883288 w 6798686"/>
              <a:gd name="connsiteY1571" fmla="*/ 589421 h 1542374"/>
              <a:gd name="connsiteX1572" fmla="*/ 3918466 w 6798686"/>
              <a:gd name="connsiteY1572" fmla="*/ 553662 h 1542374"/>
              <a:gd name="connsiteX1573" fmla="*/ 3975680 w 6798686"/>
              <a:gd name="connsiteY1573" fmla="*/ 552377 h 1542374"/>
              <a:gd name="connsiteX1574" fmla="*/ 1190175 w 6798686"/>
              <a:gd name="connsiteY1574" fmla="*/ 551237 h 1542374"/>
              <a:gd name="connsiteX1575" fmla="*/ 1217014 w 6798686"/>
              <a:gd name="connsiteY1575" fmla="*/ 588586 h 1542374"/>
              <a:gd name="connsiteX1576" fmla="*/ 1188753 w 6798686"/>
              <a:gd name="connsiteY1576" fmla="*/ 591850 h 1542374"/>
              <a:gd name="connsiteX1577" fmla="*/ 1161760 w 6798686"/>
              <a:gd name="connsiteY1577" fmla="*/ 556563 h 1542374"/>
              <a:gd name="connsiteX1578" fmla="*/ 1190175 w 6798686"/>
              <a:gd name="connsiteY1578" fmla="*/ 551237 h 1542374"/>
              <a:gd name="connsiteX1579" fmla="*/ 3544752 w 6798686"/>
              <a:gd name="connsiteY1579" fmla="*/ 548490 h 1542374"/>
              <a:gd name="connsiteX1580" fmla="*/ 3481102 w 6798686"/>
              <a:gd name="connsiteY1580" fmla="*/ 594922 h 1542374"/>
              <a:gd name="connsiteX1581" fmla="*/ 3411996 w 6798686"/>
              <a:gd name="connsiteY1581" fmla="*/ 617567 h 1542374"/>
              <a:gd name="connsiteX1582" fmla="*/ 3478874 w 6798686"/>
              <a:gd name="connsiteY1582" fmla="*/ 571838 h 1542374"/>
              <a:gd name="connsiteX1583" fmla="*/ 3544752 w 6798686"/>
              <a:gd name="connsiteY1583" fmla="*/ 548490 h 1542374"/>
              <a:gd name="connsiteX1584" fmla="*/ 3417914 w 6798686"/>
              <a:gd name="connsiteY1584" fmla="*/ 547274 h 1542374"/>
              <a:gd name="connsiteX1585" fmla="*/ 3386675 w 6798686"/>
              <a:gd name="connsiteY1585" fmla="*/ 565406 h 1542374"/>
              <a:gd name="connsiteX1586" fmla="*/ 3353150 w 6798686"/>
              <a:gd name="connsiteY1586" fmla="*/ 580257 h 1542374"/>
              <a:gd name="connsiteX1587" fmla="*/ 3384580 w 6798686"/>
              <a:gd name="connsiteY1587" fmla="*/ 563197 h 1542374"/>
              <a:gd name="connsiteX1588" fmla="*/ 3417914 w 6798686"/>
              <a:gd name="connsiteY1588" fmla="*/ 547274 h 1542374"/>
              <a:gd name="connsiteX1589" fmla="*/ 3441602 w 6798686"/>
              <a:gd name="connsiteY1589" fmla="*/ 546763 h 1542374"/>
              <a:gd name="connsiteX1590" fmla="*/ 3389192 w 6798686"/>
              <a:gd name="connsiteY1590" fmla="*/ 578991 h 1542374"/>
              <a:gd name="connsiteX1591" fmla="*/ 3331939 w 6798686"/>
              <a:gd name="connsiteY1591" fmla="*/ 602486 h 1542374"/>
              <a:gd name="connsiteX1592" fmla="*/ 3386060 w 6798686"/>
              <a:gd name="connsiteY1592" fmla="*/ 571406 h 1542374"/>
              <a:gd name="connsiteX1593" fmla="*/ 3427808 w 6798686"/>
              <a:gd name="connsiteY1593" fmla="*/ 552880 h 1542374"/>
              <a:gd name="connsiteX1594" fmla="*/ 3441602 w 6798686"/>
              <a:gd name="connsiteY1594" fmla="*/ 546763 h 1542374"/>
              <a:gd name="connsiteX1595" fmla="*/ 991906 w 6798686"/>
              <a:gd name="connsiteY1595" fmla="*/ 546361 h 1542374"/>
              <a:gd name="connsiteX1596" fmla="*/ 1024471 w 6798686"/>
              <a:gd name="connsiteY1596" fmla="*/ 578380 h 1542374"/>
              <a:gd name="connsiteX1597" fmla="*/ 998323 w 6798686"/>
              <a:gd name="connsiteY1597" fmla="*/ 583541 h 1542374"/>
              <a:gd name="connsiteX1598" fmla="*/ 965105 w 6798686"/>
              <a:gd name="connsiteY1598" fmla="*/ 553604 h 1542374"/>
              <a:gd name="connsiteX1599" fmla="*/ 973251 w 6798686"/>
              <a:gd name="connsiteY1599" fmla="*/ 551401 h 1542374"/>
              <a:gd name="connsiteX1600" fmla="*/ 991906 w 6798686"/>
              <a:gd name="connsiteY1600" fmla="*/ 546361 h 1542374"/>
              <a:gd name="connsiteX1601" fmla="*/ 765318 w 6798686"/>
              <a:gd name="connsiteY1601" fmla="*/ 546252 h 1542374"/>
              <a:gd name="connsiteX1602" fmla="*/ 793579 w 6798686"/>
              <a:gd name="connsiteY1602" fmla="*/ 562945 h 1542374"/>
              <a:gd name="connsiteX1603" fmla="*/ 768603 w 6798686"/>
              <a:gd name="connsiteY1603" fmla="*/ 570759 h 1542374"/>
              <a:gd name="connsiteX1604" fmla="*/ 740516 w 6798686"/>
              <a:gd name="connsiteY1604" fmla="*/ 556409 h 1542374"/>
              <a:gd name="connsiteX1605" fmla="*/ 765318 w 6798686"/>
              <a:gd name="connsiteY1605" fmla="*/ 546252 h 1542374"/>
              <a:gd name="connsiteX1606" fmla="*/ 862262 w 6798686"/>
              <a:gd name="connsiteY1606" fmla="*/ 545835 h 1542374"/>
              <a:gd name="connsiteX1607" fmla="*/ 891331 w 6798686"/>
              <a:gd name="connsiteY1607" fmla="*/ 567462 h 1542374"/>
              <a:gd name="connsiteX1608" fmla="*/ 865875 w 6798686"/>
              <a:gd name="connsiteY1608" fmla="*/ 573944 h 1542374"/>
              <a:gd name="connsiteX1609" fmla="*/ 836749 w 6798686"/>
              <a:gd name="connsiteY1609" fmla="*/ 554611 h 1542374"/>
              <a:gd name="connsiteX1610" fmla="*/ 862262 w 6798686"/>
              <a:gd name="connsiteY1610" fmla="*/ 545835 h 1542374"/>
              <a:gd name="connsiteX1611" fmla="*/ 1693340 w 6798686"/>
              <a:gd name="connsiteY1611" fmla="*/ 545583 h 1542374"/>
              <a:gd name="connsiteX1612" fmla="*/ 1726058 w 6798686"/>
              <a:gd name="connsiteY1612" fmla="*/ 571404 h 1542374"/>
              <a:gd name="connsiteX1613" fmla="*/ 1709708 w 6798686"/>
              <a:gd name="connsiteY1613" fmla="*/ 563137 h 1542374"/>
              <a:gd name="connsiteX1614" fmla="*/ 1693340 w 6798686"/>
              <a:gd name="connsiteY1614" fmla="*/ 545583 h 1542374"/>
              <a:gd name="connsiteX1615" fmla="*/ 1223354 w 6798686"/>
              <a:gd name="connsiteY1615" fmla="*/ 545374 h 1542374"/>
              <a:gd name="connsiteX1616" fmla="*/ 1250193 w 6798686"/>
              <a:gd name="connsiteY1616" fmla="*/ 584939 h 1542374"/>
              <a:gd name="connsiteX1617" fmla="*/ 1221490 w 6798686"/>
              <a:gd name="connsiteY1617" fmla="*/ 588075 h 1542374"/>
              <a:gd name="connsiteX1618" fmla="*/ 1194440 w 6798686"/>
              <a:gd name="connsiteY1618" fmla="*/ 550454 h 1542374"/>
              <a:gd name="connsiteX1619" fmla="*/ 1223354 w 6798686"/>
              <a:gd name="connsiteY1619" fmla="*/ 545374 h 1542374"/>
              <a:gd name="connsiteX1620" fmla="*/ 3700274 w 6798686"/>
              <a:gd name="connsiteY1620" fmla="*/ 539418 h 1542374"/>
              <a:gd name="connsiteX1621" fmla="*/ 3643637 w 6798686"/>
              <a:gd name="connsiteY1621" fmla="*/ 587740 h 1542374"/>
              <a:gd name="connsiteX1622" fmla="*/ 3576971 w 6798686"/>
              <a:gd name="connsiteY1622" fmla="*/ 603677 h 1542374"/>
              <a:gd name="connsiteX1623" fmla="*/ 3637239 w 6798686"/>
              <a:gd name="connsiteY1623" fmla="*/ 554886 h 1542374"/>
              <a:gd name="connsiteX1624" fmla="*/ 3700274 w 6798686"/>
              <a:gd name="connsiteY1624" fmla="*/ 539418 h 1542374"/>
              <a:gd name="connsiteX1625" fmla="*/ 1024163 w 6798686"/>
              <a:gd name="connsiteY1625" fmla="*/ 537704 h 1542374"/>
              <a:gd name="connsiteX1626" fmla="*/ 1056324 w 6798686"/>
              <a:gd name="connsiteY1626" fmla="*/ 571967 h 1542374"/>
              <a:gd name="connsiteX1627" fmla="*/ 1029658 w 6798686"/>
              <a:gd name="connsiteY1627" fmla="*/ 577349 h 1542374"/>
              <a:gd name="connsiteX1628" fmla="*/ 996786 w 6798686"/>
              <a:gd name="connsiteY1628" fmla="*/ 545043 h 1542374"/>
              <a:gd name="connsiteX1629" fmla="*/ 1024163 w 6798686"/>
              <a:gd name="connsiteY1629" fmla="*/ 537704 h 1542374"/>
              <a:gd name="connsiteX1630" fmla="*/ 893655 w 6798686"/>
              <a:gd name="connsiteY1630" fmla="*/ 534855 h 1542374"/>
              <a:gd name="connsiteX1631" fmla="*/ 923088 w 6798686"/>
              <a:gd name="connsiteY1631" fmla="*/ 559109 h 1542374"/>
              <a:gd name="connsiteX1632" fmla="*/ 897075 w 6798686"/>
              <a:gd name="connsiteY1632" fmla="*/ 565971 h 1542374"/>
              <a:gd name="connsiteX1633" fmla="*/ 867526 w 6798686"/>
              <a:gd name="connsiteY1633" fmla="*/ 543998 h 1542374"/>
              <a:gd name="connsiteX1634" fmla="*/ 893655 w 6798686"/>
              <a:gd name="connsiteY1634" fmla="*/ 534855 h 1542374"/>
              <a:gd name="connsiteX1635" fmla="*/ 796173 w 6798686"/>
              <a:gd name="connsiteY1635" fmla="*/ 533172 h 1542374"/>
              <a:gd name="connsiteX1636" fmla="*/ 825126 w 6798686"/>
              <a:gd name="connsiteY1636" fmla="*/ 552548 h 1542374"/>
              <a:gd name="connsiteX1637" fmla="*/ 799708 w 6798686"/>
              <a:gd name="connsiteY1637" fmla="*/ 560972 h 1542374"/>
              <a:gd name="connsiteX1638" fmla="*/ 770832 w 6798686"/>
              <a:gd name="connsiteY1638" fmla="*/ 543943 h 1542374"/>
              <a:gd name="connsiteX1639" fmla="*/ 796173 w 6798686"/>
              <a:gd name="connsiteY1639" fmla="*/ 533172 h 1542374"/>
              <a:gd name="connsiteX1640" fmla="*/ 1056881 w 6798686"/>
              <a:gd name="connsiteY1640" fmla="*/ 529076 h 1542374"/>
              <a:gd name="connsiteX1641" fmla="*/ 1088581 w 6798686"/>
              <a:gd name="connsiteY1641" fmla="*/ 565429 h 1542374"/>
              <a:gd name="connsiteX1642" fmla="*/ 1069311 w 6798686"/>
              <a:gd name="connsiteY1642" fmla="*/ 569339 h 1542374"/>
              <a:gd name="connsiteX1643" fmla="*/ 1061261 w 6798686"/>
              <a:gd name="connsiteY1643" fmla="*/ 570968 h 1542374"/>
              <a:gd name="connsiteX1644" fmla="*/ 1028851 w 6798686"/>
              <a:gd name="connsiteY1644" fmla="*/ 536454 h 1542374"/>
              <a:gd name="connsiteX1645" fmla="*/ 1056881 w 6798686"/>
              <a:gd name="connsiteY1645" fmla="*/ 529076 h 1542374"/>
              <a:gd name="connsiteX1646" fmla="*/ 3769957 w 6798686"/>
              <a:gd name="connsiteY1646" fmla="*/ 524944 h 1542374"/>
              <a:gd name="connsiteX1647" fmla="*/ 3717142 w 6798686"/>
              <a:gd name="connsiteY1647" fmla="*/ 572313 h 1542374"/>
              <a:gd name="connsiteX1648" fmla="*/ 3716797 w 6798686"/>
              <a:gd name="connsiteY1648" fmla="*/ 572626 h 1542374"/>
              <a:gd name="connsiteX1649" fmla="*/ 3652570 w 6798686"/>
              <a:gd name="connsiteY1649" fmla="*/ 585765 h 1542374"/>
              <a:gd name="connsiteX1650" fmla="*/ 3709189 w 6798686"/>
              <a:gd name="connsiteY1650" fmla="*/ 537397 h 1542374"/>
              <a:gd name="connsiteX1651" fmla="*/ 3769957 w 6798686"/>
              <a:gd name="connsiteY1651" fmla="*/ 524944 h 1542374"/>
              <a:gd name="connsiteX1652" fmla="*/ 1402027 w 6798686"/>
              <a:gd name="connsiteY1652" fmla="*/ 523914 h 1542374"/>
              <a:gd name="connsiteX1653" fmla="*/ 1662101 w 6798686"/>
              <a:gd name="connsiteY1653" fmla="*/ 549921 h 1542374"/>
              <a:gd name="connsiteX1654" fmla="*/ 1690977 w 6798686"/>
              <a:gd name="connsiteY1654" fmla="*/ 589208 h 1542374"/>
              <a:gd name="connsiteX1655" fmla="*/ 1447079 w 6798686"/>
              <a:gd name="connsiteY1655" fmla="*/ 570511 h 1542374"/>
              <a:gd name="connsiteX1656" fmla="*/ 1254535 w 6798686"/>
              <a:gd name="connsiteY1656" fmla="*/ 584478 h 1542374"/>
              <a:gd name="connsiteX1657" fmla="*/ 1227523 w 6798686"/>
              <a:gd name="connsiteY1657" fmla="*/ 544665 h 1542374"/>
              <a:gd name="connsiteX1658" fmla="*/ 1402027 w 6798686"/>
              <a:gd name="connsiteY1658" fmla="*/ 523914 h 1542374"/>
              <a:gd name="connsiteX1659" fmla="*/ 925394 w 6798686"/>
              <a:gd name="connsiteY1659" fmla="*/ 523691 h 1542374"/>
              <a:gd name="connsiteX1660" fmla="*/ 955057 w 6798686"/>
              <a:gd name="connsiteY1660" fmla="*/ 550530 h 1542374"/>
              <a:gd name="connsiteX1661" fmla="*/ 928487 w 6798686"/>
              <a:gd name="connsiteY1661" fmla="*/ 557672 h 1542374"/>
              <a:gd name="connsiteX1662" fmla="*/ 898670 w 6798686"/>
              <a:gd name="connsiteY1662" fmla="*/ 533097 h 1542374"/>
              <a:gd name="connsiteX1663" fmla="*/ 911638 w 6798686"/>
              <a:gd name="connsiteY1663" fmla="*/ 528531 h 1542374"/>
              <a:gd name="connsiteX1664" fmla="*/ 925394 w 6798686"/>
              <a:gd name="connsiteY1664" fmla="*/ 523691 h 1542374"/>
              <a:gd name="connsiteX1665" fmla="*/ 3540660 w 6798686"/>
              <a:gd name="connsiteY1665" fmla="*/ 523301 h 1542374"/>
              <a:gd name="connsiteX1666" fmla="*/ 3479162 w 6798686"/>
              <a:gd name="connsiteY1666" fmla="*/ 566013 h 1542374"/>
              <a:gd name="connsiteX1667" fmla="*/ 3413187 w 6798686"/>
              <a:gd name="connsiteY1667" fmla="*/ 590305 h 1542374"/>
              <a:gd name="connsiteX1668" fmla="*/ 3476587 w 6798686"/>
              <a:gd name="connsiteY1668" fmla="*/ 548967 h 1542374"/>
              <a:gd name="connsiteX1669" fmla="*/ 3540660 w 6798686"/>
              <a:gd name="connsiteY1669" fmla="*/ 523301 h 1542374"/>
              <a:gd name="connsiteX1670" fmla="*/ 3623041 w 6798686"/>
              <a:gd name="connsiteY1670" fmla="*/ 522588 h 1542374"/>
              <a:gd name="connsiteX1671" fmla="*/ 3561562 w 6798686"/>
              <a:gd name="connsiteY1671" fmla="*/ 570211 h 1542374"/>
              <a:gd name="connsiteX1672" fmla="*/ 3494877 w 6798686"/>
              <a:gd name="connsiteY1672" fmla="*/ 590534 h 1542374"/>
              <a:gd name="connsiteX1673" fmla="*/ 3559104 w 6798686"/>
              <a:gd name="connsiteY1673" fmla="*/ 543570 h 1542374"/>
              <a:gd name="connsiteX1674" fmla="*/ 3623041 w 6798686"/>
              <a:gd name="connsiteY1674" fmla="*/ 522588 h 1542374"/>
              <a:gd name="connsiteX1675" fmla="*/ 1089811 w 6798686"/>
              <a:gd name="connsiteY1675" fmla="*/ 520638 h 1542374"/>
              <a:gd name="connsiteX1676" fmla="*/ 1120954 w 6798686"/>
              <a:gd name="connsiteY1676" fmla="*/ 558930 h 1542374"/>
              <a:gd name="connsiteX1677" fmla="*/ 1093307 w 6798686"/>
              <a:gd name="connsiteY1677" fmla="*/ 564475 h 1542374"/>
              <a:gd name="connsiteX1678" fmla="*/ 1061415 w 6798686"/>
              <a:gd name="connsiteY1678" fmla="*/ 527899 h 1542374"/>
              <a:gd name="connsiteX1679" fmla="*/ 1089811 w 6798686"/>
              <a:gd name="connsiteY1679" fmla="*/ 520638 h 1542374"/>
              <a:gd name="connsiteX1680" fmla="*/ 827296 w 6798686"/>
              <a:gd name="connsiteY1680" fmla="*/ 519699 h 1542374"/>
              <a:gd name="connsiteX1681" fmla="*/ 856749 w 6798686"/>
              <a:gd name="connsiteY1681" fmla="*/ 541735 h 1542374"/>
              <a:gd name="connsiteX1682" fmla="*/ 830774 w 6798686"/>
              <a:gd name="connsiteY1682" fmla="*/ 550640 h 1542374"/>
              <a:gd name="connsiteX1683" fmla="*/ 801341 w 6798686"/>
              <a:gd name="connsiteY1683" fmla="*/ 530955 h 1542374"/>
              <a:gd name="connsiteX1684" fmla="*/ 827296 w 6798686"/>
              <a:gd name="connsiteY1684" fmla="*/ 519699 h 1542374"/>
              <a:gd name="connsiteX1685" fmla="*/ 3836526 w 6798686"/>
              <a:gd name="connsiteY1685" fmla="*/ 514166 h 1542374"/>
              <a:gd name="connsiteX1686" fmla="*/ 3795239 w 6798686"/>
              <a:gd name="connsiteY1686" fmla="*/ 552999 h 1542374"/>
              <a:gd name="connsiteX1687" fmla="*/ 3786786 w 6798686"/>
              <a:gd name="connsiteY1687" fmla="*/ 560893 h 1542374"/>
              <a:gd name="connsiteX1688" fmla="*/ 3724731 w 6798686"/>
              <a:gd name="connsiteY1688" fmla="*/ 571147 h 1542374"/>
              <a:gd name="connsiteX1689" fmla="*/ 3777757 w 6798686"/>
              <a:gd name="connsiteY1689" fmla="*/ 523541 h 1542374"/>
              <a:gd name="connsiteX1690" fmla="*/ 3836526 w 6798686"/>
              <a:gd name="connsiteY1690" fmla="*/ 514166 h 1542374"/>
              <a:gd name="connsiteX1691" fmla="*/ 3476376 w 6798686"/>
              <a:gd name="connsiteY1691" fmla="*/ 513115 h 1542374"/>
              <a:gd name="connsiteX1692" fmla="*/ 3471900 w 6798686"/>
              <a:gd name="connsiteY1692" fmla="*/ 515737 h 1542374"/>
              <a:gd name="connsiteX1693" fmla="*/ 3466636 w 6798686"/>
              <a:gd name="connsiteY1693" fmla="*/ 518254 h 1542374"/>
              <a:gd name="connsiteX1694" fmla="*/ 3470420 w 6798686"/>
              <a:gd name="connsiteY1694" fmla="*/ 516170 h 1542374"/>
              <a:gd name="connsiteX1695" fmla="*/ 3476376 w 6798686"/>
              <a:gd name="connsiteY1695" fmla="*/ 513115 h 1542374"/>
              <a:gd name="connsiteX1696" fmla="*/ 1640756 w 6798686"/>
              <a:gd name="connsiteY1696" fmla="*/ 512757 h 1542374"/>
              <a:gd name="connsiteX1697" fmla="*/ 1668364 w 6798686"/>
              <a:gd name="connsiteY1697" fmla="*/ 528381 h 1542374"/>
              <a:gd name="connsiteX1698" fmla="*/ 1696395 w 6798686"/>
              <a:gd name="connsiteY1698" fmla="*/ 557072 h 1542374"/>
              <a:gd name="connsiteX1699" fmla="*/ 1665905 w 6798686"/>
              <a:gd name="connsiteY1699" fmla="*/ 545397 h 1542374"/>
              <a:gd name="connsiteX1700" fmla="*/ 1640756 w 6798686"/>
              <a:gd name="connsiteY1700" fmla="*/ 512757 h 1542374"/>
              <a:gd name="connsiteX1701" fmla="*/ 1123105 w 6798686"/>
              <a:gd name="connsiteY1701" fmla="*/ 512448 h 1542374"/>
              <a:gd name="connsiteX1702" fmla="*/ 1153633 w 6798686"/>
              <a:gd name="connsiteY1702" fmla="*/ 552515 h 1542374"/>
              <a:gd name="connsiteX1703" fmla="*/ 1125507 w 6798686"/>
              <a:gd name="connsiteY1703" fmla="*/ 558023 h 1542374"/>
              <a:gd name="connsiteX1704" fmla="*/ 1094191 w 6798686"/>
              <a:gd name="connsiteY1704" fmla="*/ 519539 h 1542374"/>
              <a:gd name="connsiteX1705" fmla="*/ 1123105 w 6798686"/>
              <a:gd name="connsiteY1705" fmla="*/ 512448 h 1542374"/>
              <a:gd name="connsiteX1706" fmla="*/ 957497 w 6798686"/>
              <a:gd name="connsiteY1706" fmla="*/ 512444 h 1542374"/>
              <a:gd name="connsiteX1707" fmla="*/ 987295 w 6798686"/>
              <a:gd name="connsiteY1707" fmla="*/ 541818 h 1542374"/>
              <a:gd name="connsiteX1708" fmla="*/ 971791 w 6798686"/>
              <a:gd name="connsiteY1708" fmla="*/ 546004 h 1542374"/>
              <a:gd name="connsiteX1709" fmla="*/ 960168 w 6798686"/>
              <a:gd name="connsiteY1709" fmla="*/ 549147 h 1542374"/>
              <a:gd name="connsiteX1710" fmla="*/ 930177 w 6798686"/>
              <a:gd name="connsiteY1710" fmla="*/ 522010 h 1542374"/>
              <a:gd name="connsiteX1711" fmla="*/ 957497 w 6798686"/>
              <a:gd name="connsiteY1711" fmla="*/ 512444 h 1542374"/>
              <a:gd name="connsiteX1712" fmla="*/ 3900464 w 6798686"/>
              <a:gd name="connsiteY1712" fmla="*/ 506990 h 1542374"/>
              <a:gd name="connsiteX1713" fmla="*/ 3873337 w 6798686"/>
              <a:gd name="connsiteY1713" fmla="*/ 533683 h 1542374"/>
              <a:gd name="connsiteX1714" fmla="*/ 3854105 w 6798686"/>
              <a:gd name="connsiteY1714" fmla="*/ 552502 h 1542374"/>
              <a:gd name="connsiteX1715" fmla="*/ 3793914 w 6798686"/>
              <a:gd name="connsiteY1715" fmla="*/ 559854 h 1542374"/>
              <a:gd name="connsiteX1716" fmla="*/ 3798045 w 6798686"/>
              <a:gd name="connsiteY1716" fmla="*/ 555996 h 1542374"/>
              <a:gd name="connsiteX1717" fmla="*/ 3843481 w 6798686"/>
              <a:gd name="connsiteY1717" fmla="*/ 513232 h 1542374"/>
              <a:gd name="connsiteX1718" fmla="*/ 3900464 w 6798686"/>
              <a:gd name="connsiteY1718" fmla="*/ 506990 h 1542374"/>
              <a:gd name="connsiteX1719" fmla="*/ 3531957 w 6798686"/>
              <a:gd name="connsiteY1719" fmla="*/ 506802 h 1542374"/>
              <a:gd name="connsiteX1720" fmla="*/ 3477029 w 6798686"/>
              <a:gd name="connsiteY1720" fmla="*/ 543042 h 1542374"/>
              <a:gd name="connsiteX1721" fmla="*/ 3422256 w 6798686"/>
              <a:gd name="connsiteY1721" fmla="*/ 565410 h 1542374"/>
              <a:gd name="connsiteX1722" fmla="*/ 3417030 w 6798686"/>
              <a:gd name="connsiteY1722" fmla="*/ 567560 h 1542374"/>
              <a:gd name="connsiteX1723" fmla="*/ 3473629 w 6798686"/>
              <a:gd name="connsiteY1723" fmla="*/ 532552 h 1542374"/>
              <a:gd name="connsiteX1724" fmla="*/ 3509229 w 6798686"/>
              <a:gd name="connsiteY1724" fmla="*/ 516792 h 1542374"/>
              <a:gd name="connsiteX1725" fmla="*/ 3531957 w 6798686"/>
              <a:gd name="connsiteY1725" fmla="*/ 506802 h 1542374"/>
              <a:gd name="connsiteX1726" fmla="*/ 858728 w 6798686"/>
              <a:gd name="connsiteY1726" fmla="*/ 505958 h 1542374"/>
              <a:gd name="connsiteX1727" fmla="*/ 888545 w 6798686"/>
              <a:gd name="connsiteY1727" fmla="*/ 530634 h 1542374"/>
              <a:gd name="connsiteX1728" fmla="*/ 862032 w 6798686"/>
              <a:gd name="connsiteY1728" fmla="*/ 539902 h 1542374"/>
              <a:gd name="connsiteX1729" fmla="*/ 832176 w 6798686"/>
              <a:gd name="connsiteY1729" fmla="*/ 517572 h 1542374"/>
              <a:gd name="connsiteX1730" fmla="*/ 855308 w 6798686"/>
              <a:gd name="connsiteY1730" fmla="*/ 507455 h 1542374"/>
              <a:gd name="connsiteX1731" fmla="*/ 858728 w 6798686"/>
              <a:gd name="connsiteY1731" fmla="*/ 505958 h 1542374"/>
              <a:gd name="connsiteX1732" fmla="*/ 1156765 w 6798686"/>
              <a:gd name="connsiteY1732" fmla="*/ 504602 h 1542374"/>
              <a:gd name="connsiteX1733" fmla="*/ 1186620 w 6798686"/>
              <a:gd name="connsiteY1733" fmla="*/ 546298 h 1542374"/>
              <a:gd name="connsiteX1734" fmla="*/ 1158033 w 6798686"/>
              <a:gd name="connsiteY1734" fmla="*/ 551673 h 1542374"/>
              <a:gd name="connsiteX1735" fmla="*/ 1127370 w 6798686"/>
              <a:gd name="connsiteY1735" fmla="*/ 511428 h 1542374"/>
              <a:gd name="connsiteX1736" fmla="*/ 1156765 w 6798686"/>
              <a:gd name="connsiteY1736" fmla="*/ 504602 h 1542374"/>
              <a:gd name="connsiteX1737" fmla="*/ 3962135 w 6798686"/>
              <a:gd name="connsiteY1737" fmla="*/ 503382 h 1542374"/>
              <a:gd name="connsiteX1738" fmla="*/ 3951434 w 6798686"/>
              <a:gd name="connsiteY1738" fmla="*/ 514364 h 1542374"/>
              <a:gd name="connsiteX1739" fmla="*/ 3918466 w 6798686"/>
              <a:gd name="connsiteY1739" fmla="*/ 548063 h 1542374"/>
              <a:gd name="connsiteX1740" fmla="*/ 3860465 w 6798686"/>
              <a:gd name="connsiteY1740" fmla="*/ 551900 h 1542374"/>
              <a:gd name="connsiteX1741" fmla="*/ 3876142 w 6798686"/>
              <a:gd name="connsiteY1741" fmla="*/ 536550 h 1542374"/>
              <a:gd name="connsiteX1742" fmla="*/ 3906708 w 6798686"/>
              <a:gd name="connsiteY1742" fmla="*/ 506475 h 1542374"/>
              <a:gd name="connsiteX1743" fmla="*/ 3956410 w 6798686"/>
              <a:gd name="connsiteY1743" fmla="*/ 503547 h 1542374"/>
              <a:gd name="connsiteX1744" fmla="*/ 3962135 w 6798686"/>
              <a:gd name="connsiteY1744" fmla="*/ 503382 h 1542374"/>
              <a:gd name="connsiteX1745" fmla="*/ 4022326 w 6798686"/>
              <a:gd name="connsiteY1745" fmla="*/ 502740 h 1542374"/>
              <a:gd name="connsiteX1746" fmla="*/ 3980982 w 6798686"/>
              <a:gd name="connsiteY1746" fmla="*/ 546757 h 1542374"/>
              <a:gd name="connsiteX1747" fmla="*/ 3924191 w 6798686"/>
              <a:gd name="connsiteY1747" fmla="*/ 547845 h 1542374"/>
              <a:gd name="connsiteX1748" fmla="*/ 3954239 w 6798686"/>
              <a:gd name="connsiteY1748" fmla="*/ 517109 h 1542374"/>
              <a:gd name="connsiteX1749" fmla="*/ 3967783 w 6798686"/>
              <a:gd name="connsiteY1749" fmla="*/ 503221 h 1542374"/>
              <a:gd name="connsiteX1750" fmla="*/ 4022326 w 6798686"/>
              <a:gd name="connsiteY1750" fmla="*/ 502740 h 1542374"/>
              <a:gd name="connsiteX1751" fmla="*/ 989966 w 6798686"/>
              <a:gd name="connsiteY1751" fmla="*/ 501234 h 1542374"/>
              <a:gd name="connsiteX1752" fmla="*/ 992117 w 6798686"/>
              <a:gd name="connsiteY1752" fmla="*/ 503530 h 1542374"/>
              <a:gd name="connsiteX1753" fmla="*/ 1019821 w 6798686"/>
              <a:gd name="connsiteY1753" fmla="*/ 533078 h 1542374"/>
              <a:gd name="connsiteX1754" fmla="*/ 992175 w 6798686"/>
              <a:gd name="connsiteY1754" fmla="*/ 540502 h 1542374"/>
              <a:gd name="connsiteX1755" fmla="*/ 962089 w 6798686"/>
              <a:gd name="connsiteY1755" fmla="*/ 510848 h 1542374"/>
              <a:gd name="connsiteX1756" fmla="*/ 989966 w 6798686"/>
              <a:gd name="connsiteY1756" fmla="*/ 501234 h 1542374"/>
              <a:gd name="connsiteX1757" fmla="*/ 3696489 w 6798686"/>
              <a:gd name="connsiteY1757" fmla="*/ 500750 h 1542374"/>
              <a:gd name="connsiteX1758" fmla="*/ 3637335 w 6798686"/>
              <a:gd name="connsiteY1758" fmla="*/ 549168 h 1542374"/>
              <a:gd name="connsiteX1759" fmla="*/ 3573263 w 6798686"/>
              <a:gd name="connsiteY1759" fmla="*/ 566805 h 1542374"/>
              <a:gd name="connsiteX1760" fmla="*/ 3635126 w 6798686"/>
              <a:gd name="connsiteY1760" fmla="*/ 518817 h 1542374"/>
              <a:gd name="connsiteX1761" fmla="*/ 3696489 w 6798686"/>
              <a:gd name="connsiteY1761" fmla="*/ 500750 h 1542374"/>
              <a:gd name="connsiteX1762" fmla="*/ 3516683 w 6798686"/>
              <a:gd name="connsiteY1762" fmla="*/ 500045 h 1542374"/>
              <a:gd name="connsiteX1763" fmla="*/ 3474032 w 6798686"/>
              <a:gd name="connsiteY1763" fmla="*/ 526640 h 1542374"/>
              <a:gd name="connsiteX1764" fmla="*/ 3428020 w 6798686"/>
              <a:gd name="connsiteY1764" fmla="*/ 547055 h 1542374"/>
              <a:gd name="connsiteX1765" fmla="*/ 3471515 w 6798686"/>
              <a:gd name="connsiteY1765" fmla="*/ 521635 h 1542374"/>
              <a:gd name="connsiteX1766" fmla="*/ 3516683 w 6798686"/>
              <a:gd name="connsiteY1766" fmla="*/ 500045 h 1542374"/>
              <a:gd name="connsiteX1767" fmla="*/ 1190809 w 6798686"/>
              <a:gd name="connsiteY1767" fmla="*/ 497196 h 1542374"/>
              <a:gd name="connsiteX1768" fmla="*/ 1219973 w 6798686"/>
              <a:gd name="connsiteY1768" fmla="*/ 540367 h 1542374"/>
              <a:gd name="connsiteX1769" fmla="*/ 1190905 w 6798686"/>
              <a:gd name="connsiteY1769" fmla="*/ 545506 h 1542374"/>
              <a:gd name="connsiteX1770" fmla="*/ 1160915 w 6798686"/>
              <a:gd name="connsiteY1770" fmla="*/ 503659 h 1542374"/>
              <a:gd name="connsiteX1771" fmla="*/ 1190809 w 6798686"/>
              <a:gd name="connsiteY1771" fmla="*/ 497196 h 1542374"/>
              <a:gd name="connsiteX1772" fmla="*/ 3619641 w 6798686"/>
              <a:gd name="connsiteY1772" fmla="*/ 493173 h 1542374"/>
              <a:gd name="connsiteX1773" fmla="*/ 3559104 w 6798686"/>
              <a:gd name="connsiteY1773" fmla="*/ 537943 h 1542374"/>
              <a:gd name="connsiteX1774" fmla="*/ 3496146 w 6798686"/>
              <a:gd name="connsiteY1774" fmla="*/ 559894 h 1542374"/>
              <a:gd name="connsiteX1775" fmla="*/ 3558950 w 6798686"/>
              <a:gd name="connsiteY1775" fmla="*/ 516146 h 1542374"/>
              <a:gd name="connsiteX1776" fmla="*/ 3619641 w 6798686"/>
              <a:gd name="connsiteY1776" fmla="*/ 493173 h 1542374"/>
              <a:gd name="connsiteX1777" fmla="*/ 890524 w 6798686"/>
              <a:gd name="connsiteY1777" fmla="*/ 492068 h 1542374"/>
              <a:gd name="connsiteX1778" fmla="*/ 920610 w 6798686"/>
              <a:gd name="connsiteY1778" fmla="*/ 519355 h 1542374"/>
              <a:gd name="connsiteX1779" fmla="*/ 909755 w 6798686"/>
              <a:gd name="connsiteY1779" fmla="*/ 523174 h 1542374"/>
              <a:gd name="connsiteX1780" fmla="*/ 893540 w 6798686"/>
              <a:gd name="connsiteY1780" fmla="*/ 528876 h 1542374"/>
              <a:gd name="connsiteX1781" fmla="*/ 863377 w 6798686"/>
              <a:gd name="connsiteY1781" fmla="*/ 503920 h 1542374"/>
              <a:gd name="connsiteX1782" fmla="*/ 890524 w 6798686"/>
              <a:gd name="connsiteY1782" fmla="*/ 492068 h 1542374"/>
              <a:gd name="connsiteX1783" fmla="*/ 1022914 w 6798686"/>
              <a:gd name="connsiteY1783" fmla="*/ 490124 h 1542374"/>
              <a:gd name="connsiteX1784" fmla="*/ 1050868 w 6798686"/>
              <a:gd name="connsiteY1784" fmla="*/ 522193 h 1542374"/>
              <a:gd name="connsiteX1785" fmla="*/ 1052770 w 6798686"/>
              <a:gd name="connsiteY1785" fmla="*/ 524369 h 1542374"/>
              <a:gd name="connsiteX1786" fmla="*/ 1024509 w 6798686"/>
              <a:gd name="connsiteY1786" fmla="*/ 531825 h 1542374"/>
              <a:gd name="connsiteX1787" fmla="*/ 995249 w 6798686"/>
              <a:gd name="connsiteY1787" fmla="*/ 500602 h 1542374"/>
              <a:gd name="connsiteX1788" fmla="*/ 994403 w 6798686"/>
              <a:gd name="connsiteY1788" fmla="*/ 499712 h 1542374"/>
              <a:gd name="connsiteX1789" fmla="*/ 1022914 w 6798686"/>
              <a:gd name="connsiteY1789" fmla="*/ 490124 h 1542374"/>
              <a:gd name="connsiteX1790" fmla="*/ 3765941 w 6798686"/>
              <a:gd name="connsiteY1790" fmla="*/ 482838 h 1542374"/>
              <a:gd name="connsiteX1791" fmla="*/ 3709189 w 6798686"/>
              <a:gd name="connsiteY1791" fmla="*/ 531764 h 1542374"/>
              <a:gd name="connsiteX1792" fmla="*/ 3647460 w 6798686"/>
              <a:gd name="connsiteY1792" fmla="*/ 546561 h 1542374"/>
              <a:gd name="connsiteX1793" fmla="*/ 3706825 w 6798686"/>
              <a:gd name="connsiteY1793" fmla="*/ 497905 h 1542374"/>
              <a:gd name="connsiteX1794" fmla="*/ 3765941 w 6798686"/>
              <a:gd name="connsiteY1794" fmla="*/ 482838 h 1542374"/>
              <a:gd name="connsiteX1795" fmla="*/ 1614877 w 6798686"/>
              <a:gd name="connsiteY1795" fmla="*/ 481788 h 1542374"/>
              <a:gd name="connsiteX1796" fmla="*/ 1630266 w 6798686"/>
              <a:gd name="connsiteY1796" fmla="*/ 493849 h 1542374"/>
              <a:gd name="connsiteX1797" fmla="*/ 1650554 w 6798686"/>
              <a:gd name="connsiteY1797" fmla="*/ 511549 h 1542374"/>
              <a:gd name="connsiteX1798" fmla="*/ 1632437 w 6798686"/>
              <a:gd name="connsiteY1798" fmla="*/ 502492 h 1542374"/>
              <a:gd name="connsiteX1799" fmla="*/ 1614877 w 6798686"/>
              <a:gd name="connsiteY1799" fmla="*/ 481788 h 1542374"/>
              <a:gd name="connsiteX1800" fmla="*/ 1056170 w 6798686"/>
              <a:gd name="connsiteY1800" fmla="*/ 479292 h 1542374"/>
              <a:gd name="connsiteX1801" fmla="*/ 1085911 w 6798686"/>
              <a:gd name="connsiteY1801" fmla="*/ 515858 h 1542374"/>
              <a:gd name="connsiteX1802" fmla="*/ 1057304 w 6798686"/>
              <a:gd name="connsiteY1802" fmla="*/ 523192 h 1542374"/>
              <a:gd name="connsiteX1803" fmla="*/ 1054038 w 6798686"/>
              <a:gd name="connsiteY1803" fmla="*/ 519441 h 1542374"/>
              <a:gd name="connsiteX1804" fmla="*/ 1027237 w 6798686"/>
              <a:gd name="connsiteY1804" fmla="*/ 488698 h 1542374"/>
              <a:gd name="connsiteX1805" fmla="*/ 1056170 w 6798686"/>
              <a:gd name="connsiteY1805" fmla="*/ 479292 h 1542374"/>
              <a:gd name="connsiteX1806" fmla="*/ 922723 w 6798686"/>
              <a:gd name="connsiteY1806" fmla="*/ 478145 h 1542374"/>
              <a:gd name="connsiteX1807" fmla="*/ 934231 w 6798686"/>
              <a:gd name="connsiteY1807" fmla="*/ 489495 h 1542374"/>
              <a:gd name="connsiteX1808" fmla="*/ 952982 w 6798686"/>
              <a:gd name="connsiteY1808" fmla="*/ 508006 h 1542374"/>
              <a:gd name="connsiteX1809" fmla="*/ 925374 w 6798686"/>
              <a:gd name="connsiteY1809" fmla="*/ 517676 h 1542374"/>
              <a:gd name="connsiteX1810" fmla="*/ 895000 w 6798686"/>
              <a:gd name="connsiteY1810" fmla="*/ 490122 h 1542374"/>
              <a:gd name="connsiteX1811" fmla="*/ 922723 w 6798686"/>
              <a:gd name="connsiteY1811" fmla="*/ 478145 h 1542374"/>
              <a:gd name="connsiteX1812" fmla="*/ 3614934 w 6798686"/>
              <a:gd name="connsiteY1812" fmla="*/ 471163 h 1542374"/>
              <a:gd name="connsiteX1813" fmla="*/ 3559161 w 6798686"/>
              <a:gd name="connsiteY1813" fmla="*/ 510346 h 1542374"/>
              <a:gd name="connsiteX1814" fmla="*/ 3499277 w 6798686"/>
              <a:gd name="connsiteY1814" fmla="*/ 534048 h 1542374"/>
              <a:gd name="connsiteX1815" fmla="*/ 3556836 w 6798686"/>
              <a:gd name="connsiteY1815" fmla="*/ 495960 h 1542374"/>
              <a:gd name="connsiteX1816" fmla="*/ 3614934 w 6798686"/>
              <a:gd name="connsiteY1816" fmla="*/ 471163 h 1542374"/>
              <a:gd name="connsiteX1817" fmla="*/ 1437631 w 6798686"/>
              <a:gd name="connsiteY1817" fmla="*/ 468874 h 1542374"/>
              <a:gd name="connsiteX1818" fmla="*/ 1628595 w 6798686"/>
              <a:gd name="connsiteY1818" fmla="*/ 506898 h 1542374"/>
              <a:gd name="connsiteX1819" fmla="*/ 1656337 w 6798686"/>
              <a:gd name="connsiteY1819" fmla="*/ 542265 h 1542374"/>
              <a:gd name="connsiteX1820" fmla="*/ 1401719 w 6798686"/>
              <a:gd name="connsiteY1820" fmla="*/ 518421 h 1542374"/>
              <a:gd name="connsiteX1821" fmla="*/ 1224123 w 6798686"/>
              <a:gd name="connsiteY1821" fmla="*/ 539660 h 1542374"/>
              <a:gd name="connsiteX1822" fmla="*/ 1194863 w 6798686"/>
              <a:gd name="connsiteY1822" fmla="*/ 496348 h 1542374"/>
              <a:gd name="connsiteX1823" fmla="*/ 1356821 w 6798686"/>
              <a:gd name="connsiteY1823" fmla="*/ 471903 h 1542374"/>
              <a:gd name="connsiteX1824" fmla="*/ 1358857 w 6798686"/>
              <a:gd name="connsiteY1824" fmla="*/ 471736 h 1542374"/>
              <a:gd name="connsiteX1825" fmla="*/ 1437631 w 6798686"/>
              <a:gd name="connsiteY1825" fmla="*/ 468874 h 1542374"/>
              <a:gd name="connsiteX1826" fmla="*/ 1089849 w 6798686"/>
              <a:gd name="connsiteY1826" fmla="*/ 468817 h 1542374"/>
              <a:gd name="connsiteX1827" fmla="*/ 1119397 w 6798686"/>
              <a:gd name="connsiteY1827" fmla="*/ 507591 h 1542374"/>
              <a:gd name="connsiteX1828" fmla="*/ 1090310 w 6798686"/>
              <a:gd name="connsiteY1828" fmla="*/ 514752 h 1542374"/>
              <a:gd name="connsiteX1829" fmla="*/ 1089657 w 6798686"/>
              <a:gd name="connsiteY1829" fmla="*/ 513947 h 1542374"/>
              <a:gd name="connsiteX1830" fmla="*/ 1060378 w 6798686"/>
              <a:gd name="connsiteY1830" fmla="*/ 477955 h 1542374"/>
              <a:gd name="connsiteX1831" fmla="*/ 1089849 w 6798686"/>
              <a:gd name="connsiteY1831" fmla="*/ 468817 h 1542374"/>
              <a:gd name="connsiteX1832" fmla="*/ 3832069 w 6798686"/>
              <a:gd name="connsiteY1832" fmla="*/ 468771 h 1542374"/>
              <a:gd name="connsiteX1833" fmla="*/ 3777680 w 6798686"/>
              <a:gd name="connsiteY1833" fmla="*/ 517962 h 1542374"/>
              <a:gd name="connsiteX1834" fmla="*/ 3718007 w 6798686"/>
              <a:gd name="connsiteY1834" fmla="*/ 529831 h 1542374"/>
              <a:gd name="connsiteX1835" fmla="*/ 3774894 w 6798686"/>
              <a:gd name="connsiteY1835" fmla="*/ 480760 h 1542374"/>
              <a:gd name="connsiteX1836" fmla="*/ 3832069 w 6798686"/>
              <a:gd name="connsiteY1836" fmla="*/ 468771 h 1542374"/>
              <a:gd name="connsiteX1837" fmla="*/ 3694107 w 6798686"/>
              <a:gd name="connsiteY1837" fmla="*/ 467025 h 1542374"/>
              <a:gd name="connsiteX1838" fmla="*/ 3634799 w 6798686"/>
              <a:gd name="connsiteY1838" fmla="*/ 513420 h 1542374"/>
              <a:gd name="connsiteX1839" fmla="*/ 3573128 w 6798686"/>
              <a:gd name="connsiteY1839" fmla="*/ 533240 h 1542374"/>
              <a:gd name="connsiteX1840" fmla="*/ 3634607 w 6798686"/>
              <a:gd name="connsiteY1840" fmla="*/ 487724 h 1542374"/>
              <a:gd name="connsiteX1841" fmla="*/ 3694107 w 6798686"/>
              <a:gd name="connsiteY1841" fmla="*/ 467025 h 1542374"/>
              <a:gd name="connsiteX1842" fmla="*/ 955345 w 6798686"/>
              <a:gd name="connsiteY1842" fmla="*/ 464308 h 1542374"/>
              <a:gd name="connsiteX1843" fmla="*/ 985700 w 6798686"/>
              <a:gd name="connsiteY1843" fmla="*/ 496688 h 1542374"/>
              <a:gd name="connsiteX1844" fmla="*/ 957574 w 6798686"/>
              <a:gd name="connsiteY1844" fmla="*/ 506402 h 1542374"/>
              <a:gd name="connsiteX1845" fmla="*/ 937286 w 6798686"/>
              <a:gd name="connsiteY1845" fmla="*/ 486387 h 1542374"/>
              <a:gd name="connsiteX1846" fmla="*/ 927046 w 6798686"/>
              <a:gd name="connsiteY1846" fmla="*/ 476291 h 1542374"/>
              <a:gd name="connsiteX1847" fmla="*/ 955345 w 6798686"/>
              <a:gd name="connsiteY1847" fmla="*/ 464308 h 1542374"/>
              <a:gd name="connsiteX1848" fmla="*/ 1123970 w 6798686"/>
              <a:gd name="connsiteY1848" fmla="*/ 458812 h 1542374"/>
              <a:gd name="connsiteX1849" fmla="*/ 1153230 w 6798686"/>
              <a:gd name="connsiteY1849" fmla="*/ 499670 h 1542374"/>
              <a:gd name="connsiteX1850" fmla="*/ 1123662 w 6798686"/>
              <a:gd name="connsiteY1850" fmla="*/ 506562 h 1542374"/>
              <a:gd name="connsiteX1851" fmla="*/ 1093961 w 6798686"/>
              <a:gd name="connsiteY1851" fmla="*/ 467572 h 1542374"/>
              <a:gd name="connsiteX1852" fmla="*/ 1123970 w 6798686"/>
              <a:gd name="connsiteY1852" fmla="*/ 458812 h 1542374"/>
              <a:gd name="connsiteX1853" fmla="*/ 3895373 w 6798686"/>
              <a:gd name="connsiteY1853" fmla="*/ 458456 h 1542374"/>
              <a:gd name="connsiteX1854" fmla="*/ 3843366 w 6798686"/>
              <a:gd name="connsiteY1854" fmla="*/ 507699 h 1542374"/>
              <a:gd name="connsiteX1855" fmla="*/ 3785499 w 6798686"/>
              <a:gd name="connsiteY1855" fmla="*/ 516563 h 1542374"/>
              <a:gd name="connsiteX1856" fmla="*/ 3839907 w 6798686"/>
              <a:gd name="connsiteY1856" fmla="*/ 467323 h 1542374"/>
              <a:gd name="connsiteX1857" fmla="*/ 3895373 w 6798686"/>
              <a:gd name="connsiteY1857" fmla="*/ 458456 h 1542374"/>
              <a:gd name="connsiteX1858" fmla="*/ 3605635 w 6798686"/>
              <a:gd name="connsiteY1858" fmla="*/ 457851 h 1542374"/>
              <a:gd name="connsiteX1859" fmla="*/ 3557067 w 6798686"/>
              <a:gd name="connsiteY1859" fmla="*/ 490156 h 1542374"/>
              <a:gd name="connsiteX1860" fmla="*/ 3507116 w 6798686"/>
              <a:gd name="connsiteY1860" fmla="*/ 511999 h 1542374"/>
              <a:gd name="connsiteX1861" fmla="*/ 3505444 w 6798686"/>
              <a:gd name="connsiteY1861" fmla="*/ 512736 h 1542374"/>
              <a:gd name="connsiteX1862" fmla="*/ 3554607 w 6798686"/>
              <a:gd name="connsiteY1862" fmla="*/ 481985 h 1542374"/>
              <a:gd name="connsiteX1863" fmla="*/ 3594146 w 6798686"/>
              <a:gd name="connsiteY1863" fmla="*/ 463250 h 1542374"/>
              <a:gd name="connsiteX1864" fmla="*/ 3605635 w 6798686"/>
              <a:gd name="connsiteY1864" fmla="*/ 457851 h 1542374"/>
              <a:gd name="connsiteX1865" fmla="*/ 3584079 w 6798686"/>
              <a:gd name="connsiteY1865" fmla="*/ 457849 h 1542374"/>
              <a:gd name="connsiteX1866" fmla="*/ 3554858 w 6798686"/>
              <a:gd name="connsiteY1866" fmla="*/ 476164 h 1542374"/>
              <a:gd name="connsiteX1867" fmla="*/ 3523677 w 6798686"/>
              <a:gd name="connsiteY1867" fmla="*/ 491007 h 1542374"/>
              <a:gd name="connsiteX1868" fmla="*/ 3552937 w 6798686"/>
              <a:gd name="connsiteY1868" fmla="*/ 473784 h 1542374"/>
              <a:gd name="connsiteX1869" fmla="*/ 3584079 w 6798686"/>
              <a:gd name="connsiteY1869" fmla="*/ 457849 h 1542374"/>
              <a:gd name="connsiteX1870" fmla="*/ 3956294 w 6798686"/>
              <a:gd name="connsiteY1870" fmla="*/ 451821 h 1542374"/>
              <a:gd name="connsiteX1871" fmla="*/ 3906574 w 6798686"/>
              <a:gd name="connsiteY1871" fmla="*/ 500969 h 1542374"/>
              <a:gd name="connsiteX1872" fmla="*/ 3850340 w 6798686"/>
              <a:gd name="connsiteY1872" fmla="*/ 506767 h 1542374"/>
              <a:gd name="connsiteX1873" fmla="*/ 3902328 w 6798686"/>
              <a:gd name="connsiteY1873" fmla="*/ 457519 h 1542374"/>
              <a:gd name="connsiteX1874" fmla="*/ 3956294 w 6798686"/>
              <a:gd name="connsiteY1874" fmla="*/ 451821 h 1542374"/>
              <a:gd name="connsiteX1875" fmla="*/ 988429 w 6798686"/>
              <a:gd name="connsiteY1875" fmla="*/ 450675 h 1542374"/>
              <a:gd name="connsiteX1876" fmla="*/ 1018860 w 6798686"/>
              <a:gd name="connsiteY1876" fmla="*/ 485484 h 1542374"/>
              <a:gd name="connsiteX1877" fmla="*/ 990157 w 6798686"/>
              <a:gd name="connsiteY1877" fmla="*/ 495169 h 1542374"/>
              <a:gd name="connsiteX1878" fmla="*/ 959553 w 6798686"/>
              <a:gd name="connsiteY1878" fmla="*/ 462545 h 1542374"/>
              <a:gd name="connsiteX1879" fmla="*/ 988429 w 6798686"/>
              <a:gd name="connsiteY1879" fmla="*/ 450675 h 1542374"/>
              <a:gd name="connsiteX1880" fmla="*/ 1158533 w 6798686"/>
              <a:gd name="connsiteY1880" fmla="*/ 449406 h 1542374"/>
              <a:gd name="connsiteX1881" fmla="*/ 1187427 w 6798686"/>
              <a:gd name="connsiteY1881" fmla="*/ 492189 h 1542374"/>
              <a:gd name="connsiteX1882" fmla="*/ 1157399 w 6798686"/>
              <a:gd name="connsiteY1882" fmla="*/ 498727 h 1542374"/>
              <a:gd name="connsiteX1883" fmla="*/ 1128004 w 6798686"/>
              <a:gd name="connsiteY1883" fmla="*/ 457680 h 1542374"/>
              <a:gd name="connsiteX1884" fmla="*/ 1158533 w 6798686"/>
              <a:gd name="connsiteY1884" fmla="*/ 449406 h 1542374"/>
              <a:gd name="connsiteX1885" fmla="*/ 4015103 w 6798686"/>
              <a:gd name="connsiteY1885" fmla="*/ 448860 h 1542374"/>
              <a:gd name="connsiteX1886" fmla="*/ 3967649 w 6798686"/>
              <a:gd name="connsiteY1886" fmla="*/ 497720 h 1542374"/>
              <a:gd name="connsiteX1887" fmla="*/ 3956217 w 6798686"/>
              <a:gd name="connsiteY1887" fmla="*/ 498051 h 1542374"/>
              <a:gd name="connsiteX1888" fmla="*/ 3912817 w 6798686"/>
              <a:gd name="connsiteY1888" fmla="*/ 500452 h 1542374"/>
              <a:gd name="connsiteX1889" fmla="*/ 3962481 w 6798686"/>
              <a:gd name="connsiteY1889" fmla="*/ 451352 h 1542374"/>
              <a:gd name="connsiteX1890" fmla="*/ 4015103 w 6798686"/>
              <a:gd name="connsiteY1890" fmla="*/ 448860 h 1542374"/>
              <a:gd name="connsiteX1891" fmla="*/ 4020655 w 6798686"/>
              <a:gd name="connsiteY1891" fmla="*/ 448777 h 1542374"/>
              <a:gd name="connsiteX1892" fmla="*/ 4058100 w 6798686"/>
              <a:gd name="connsiteY1892" fmla="*/ 449035 h 1542374"/>
              <a:gd name="connsiteX1893" fmla="*/ 4072047 w 6798686"/>
              <a:gd name="connsiteY1893" fmla="*/ 449532 h 1542374"/>
              <a:gd name="connsiteX1894" fmla="*/ 4027418 w 6798686"/>
              <a:gd name="connsiteY1894" fmla="*/ 497301 h 1542374"/>
              <a:gd name="connsiteX1895" fmla="*/ 3973278 w 6798686"/>
              <a:gd name="connsiteY1895" fmla="*/ 497563 h 1542374"/>
              <a:gd name="connsiteX1896" fmla="*/ 4020655 w 6798686"/>
              <a:gd name="connsiteY1896" fmla="*/ 448777 h 1542374"/>
              <a:gd name="connsiteX1897" fmla="*/ 3764039 w 6798686"/>
              <a:gd name="connsiteY1897" fmla="*/ 445044 h 1542374"/>
              <a:gd name="connsiteX1898" fmla="*/ 3706383 w 6798686"/>
              <a:gd name="connsiteY1898" fmla="*/ 492616 h 1542374"/>
              <a:gd name="connsiteX1899" fmla="*/ 3695952 w 6798686"/>
              <a:gd name="connsiteY1899" fmla="*/ 495467 h 1542374"/>
              <a:gd name="connsiteX1900" fmla="*/ 3646711 w 6798686"/>
              <a:gd name="connsiteY1900" fmla="*/ 509776 h 1542374"/>
              <a:gd name="connsiteX1901" fmla="*/ 3706557 w 6798686"/>
              <a:gd name="connsiteY1901" fmla="*/ 462912 h 1542374"/>
              <a:gd name="connsiteX1902" fmla="*/ 3764039 w 6798686"/>
              <a:gd name="connsiteY1902" fmla="*/ 445044 h 1542374"/>
              <a:gd name="connsiteX1903" fmla="*/ 3690668 w 6798686"/>
              <a:gd name="connsiteY1903" fmla="*/ 440332 h 1542374"/>
              <a:gd name="connsiteX1904" fmla="*/ 3634627 w 6798686"/>
              <a:gd name="connsiteY1904" fmla="*/ 482053 h 1542374"/>
              <a:gd name="connsiteX1905" fmla="*/ 3577029 w 6798686"/>
              <a:gd name="connsiteY1905" fmla="*/ 503468 h 1542374"/>
              <a:gd name="connsiteX1906" fmla="*/ 3634568 w 6798686"/>
              <a:gd name="connsiteY1906" fmla="*/ 462979 h 1542374"/>
              <a:gd name="connsiteX1907" fmla="*/ 3690668 w 6798686"/>
              <a:gd name="connsiteY1907" fmla="*/ 440332 h 1542374"/>
              <a:gd name="connsiteX1908" fmla="*/ 1021973 w 6798686"/>
              <a:gd name="connsiteY1908" fmla="*/ 437373 h 1542374"/>
              <a:gd name="connsiteX1909" fmla="*/ 1052328 w 6798686"/>
              <a:gd name="connsiteY1909" fmla="*/ 474562 h 1542374"/>
              <a:gd name="connsiteX1910" fmla="*/ 1023183 w 6798686"/>
              <a:gd name="connsiteY1910" fmla="*/ 484055 h 1542374"/>
              <a:gd name="connsiteX1911" fmla="*/ 992540 w 6798686"/>
              <a:gd name="connsiteY1911" fmla="*/ 449008 h 1542374"/>
              <a:gd name="connsiteX1912" fmla="*/ 1021973 w 6798686"/>
              <a:gd name="connsiteY1912" fmla="*/ 437373 h 1542374"/>
              <a:gd name="connsiteX1913" fmla="*/ 3830398 w 6798686"/>
              <a:gd name="connsiteY1913" fmla="*/ 426983 h 1542374"/>
              <a:gd name="connsiteX1914" fmla="*/ 3774337 w 6798686"/>
              <a:gd name="connsiteY1914" fmla="*/ 475576 h 1542374"/>
              <a:gd name="connsiteX1915" fmla="*/ 3716566 w 6798686"/>
              <a:gd name="connsiteY1915" fmla="*/ 489882 h 1542374"/>
              <a:gd name="connsiteX1916" fmla="*/ 3774606 w 6798686"/>
              <a:gd name="connsiteY1916" fmla="*/ 441972 h 1542374"/>
              <a:gd name="connsiteX1917" fmla="*/ 3830398 w 6798686"/>
              <a:gd name="connsiteY1917" fmla="*/ 426983 h 1542374"/>
              <a:gd name="connsiteX1918" fmla="*/ 1055997 w 6798686"/>
              <a:gd name="connsiteY1918" fmla="*/ 424534 h 1542374"/>
              <a:gd name="connsiteX1919" fmla="*/ 1086180 w 6798686"/>
              <a:gd name="connsiteY1919" fmla="*/ 463999 h 1542374"/>
              <a:gd name="connsiteX1920" fmla="*/ 1056516 w 6798686"/>
              <a:gd name="connsiteY1920" fmla="*/ 473217 h 1542374"/>
              <a:gd name="connsiteX1921" fmla="*/ 1025988 w 6798686"/>
              <a:gd name="connsiteY1921" fmla="*/ 435815 h 1542374"/>
              <a:gd name="connsiteX1922" fmla="*/ 1055997 w 6798686"/>
              <a:gd name="connsiteY1922" fmla="*/ 424534 h 1542374"/>
              <a:gd name="connsiteX1923" fmla="*/ 3637815 w 6798686"/>
              <a:gd name="connsiteY1923" fmla="*/ 424172 h 1542374"/>
              <a:gd name="connsiteX1924" fmla="*/ 3632282 w 6798686"/>
              <a:gd name="connsiteY1924" fmla="*/ 427636 h 1542374"/>
              <a:gd name="connsiteX1925" fmla="*/ 3626134 w 6798686"/>
              <a:gd name="connsiteY1925" fmla="*/ 430754 h 1542374"/>
              <a:gd name="connsiteX1926" fmla="*/ 3630957 w 6798686"/>
              <a:gd name="connsiteY1926" fmla="*/ 427926 h 1542374"/>
              <a:gd name="connsiteX1927" fmla="*/ 3637815 w 6798686"/>
              <a:gd name="connsiteY1927" fmla="*/ 424172 h 1542374"/>
              <a:gd name="connsiteX1928" fmla="*/ 3686710 w 6798686"/>
              <a:gd name="connsiteY1928" fmla="*/ 420534 h 1542374"/>
              <a:gd name="connsiteX1929" fmla="*/ 3671725 w 6798686"/>
              <a:gd name="connsiteY1929" fmla="*/ 431100 h 1542374"/>
              <a:gd name="connsiteX1930" fmla="*/ 3634588 w 6798686"/>
              <a:gd name="connsiteY1930" fmla="*/ 457302 h 1542374"/>
              <a:gd name="connsiteX1931" fmla="*/ 3581236 w 6798686"/>
              <a:gd name="connsiteY1931" fmla="*/ 479743 h 1542374"/>
              <a:gd name="connsiteX1932" fmla="*/ 3631879 w 6798686"/>
              <a:gd name="connsiteY1932" fmla="*/ 446034 h 1542374"/>
              <a:gd name="connsiteX1933" fmla="*/ 3634031 w 6798686"/>
              <a:gd name="connsiteY1933" fmla="*/ 444595 h 1542374"/>
              <a:gd name="connsiteX1934" fmla="*/ 3686710 w 6798686"/>
              <a:gd name="connsiteY1934" fmla="*/ 420534 h 1542374"/>
              <a:gd name="connsiteX1935" fmla="*/ 1394861 w 6798686"/>
              <a:gd name="connsiteY1935" fmla="*/ 415557 h 1542374"/>
              <a:gd name="connsiteX1936" fmla="*/ 1594762 w 6798686"/>
              <a:gd name="connsiteY1936" fmla="*/ 468201 h 1542374"/>
              <a:gd name="connsiteX1937" fmla="*/ 1620622 w 6798686"/>
              <a:gd name="connsiteY1937" fmla="*/ 497298 h 1542374"/>
              <a:gd name="connsiteX1938" fmla="*/ 1356360 w 6798686"/>
              <a:gd name="connsiteY1938" fmla="*/ 466333 h 1542374"/>
              <a:gd name="connsiteX1939" fmla="*/ 1191481 w 6798686"/>
              <a:gd name="connsiteY1939" fmla="*/ 491344 h 1542374"/>
              <a:gd name="connsiteX1940" fmla="*/ 1162471 w 6798686"/>
              <a:gd name="connsiteY1940" fmla="*/ 448393 h 1542374"/>
              <a:gd name="connsiteX1941" fmla="*/ 1311615 w 6798686"/>
              <a:gd name="connsiteY1941" fmla="*/ 419886 h 1542374"/>
              <a:gd name="connsiteX1942" fmla="*/ 1394861 w 6798686"/>
              <a:gd name="connsiteY1942" fmla="*/ 415557 h 1542374"/>
              <a:gd name="connsiteX1943" fmla="*/ 3762540 w 6798686"/>
              <a:gd name="connsiteY1943" fmla="*/ 413264 h 1542374"/>
              <a:gd name="connsiteX1944" fmla="*/ 3755124 w 6798686"/>
              <a:gd name="connsiteY1944" fmla="*/ 419085 h 1542374"/>
              <a:gd name="connsiteX1945" fmla="*/ 3706441 w 6798686"/>
              <a:gd name="connsiteY1945" fmla="*/ 457342 h 1542374"/>
              <a:gd name="connsiteX1946" fmla="*/ 3649285 w 6798686"/>
              <a:gd name="connsiteY1946" fmla="*/ 476806 h 1542374"/>
              <a:gd name="connsiteX1947" fmla="*/ 3706575 w 6798686"/>
              <a:gd name="connsiteY1947" fmla="*/ 434140 h 1542374"/>
              <a:gd name="connsiteX1948" fmla="*/ 3762540 w 6798686"/>
              <a:gd name="connsiteY1948" fmla="*/ 413264 h 1542374"/>
              <a:gd name="connsiteX1949" fmla="*/ 3893798 w 6798686"/>
              <a:gd name="connsiteY1949" fmla="*/ 412682 h 1542374"/>
              <a:gd name="connsiteX1950" fmla="*/ 3839351 w 6798686"/>
              <a:gd name="connsiteY1950" fmla="*/ 462164 h 1542374"/>
              <a:gd name="connsiteX1951" fmla="*/ 3783213 w 6798686"/>
              <a:gd name="connsiteY1951" fmla="*/ 473563 h 1542374"/>
              <a:gd name="connsiteX1952" fmla="*/ 3839504 w 6798686"/>
              <a:gd name="connsiteY1952" fmla="*/ 424733 h 1542374"/>
              <a:gd name="connsiteX1953" fmla="*/ 3893798 w 6798686"/>
              <a:gd name="connsiteY1953" fmla="*/ 412682 h 1542374"/>
              <a:gd name="connsiteX1954" fmla="*/ 1090521 w 6798686"/>
              <a:gd name="connsiteY1954" fmla="*/ 412301 h 1542374"/>
              <a:gd name="connsiteX1955" fmla="*/ 1120454 w 6798686"/>
              <a:gd name="connsiteY1955" fmla="*/ 453903 h 1542374"/>
              <a:gd name="connsiteX1956" fmla="*/ 1090291 w 6798686"/>
              <a:gd name="connsiteY1956" fmla="*/ 462754 h 1542374"/>
              <a:gd name="connsiteX1957" fmla="*/ 1059955 w 6798686"/>
              <a:gd name="connsiteY1957" fmla="*/ 423093 h 1542374"/>
              <a:gd name="connsiteX1958" fmla="*/ 1090521 w 6798686"/>
              <a:gd name="connsiteY1958" fmla="*/ 412301 h 1542374"/>
              <a:gd name="connsiteX1959" fmla="*/ 3674434 w 6798686"/>
              <a:gd name="connsiteY1959" fmla="*/ 412046 h 1542374"/>
              <a:gd name="connsiteX1960" fmla="*/ 3634108 w 6798686"/>
              <a:gd name="connsiteY1960" fmla="*/ 438885 h 1542374"/>
              <a:gd name="connsiteX1961" fmla="*/ 3591957 w 6798686"/>
              <a:gd name="connsiteY1961" fmla="*/ 458589 h 1542374"/>
              <a:gd name="connsiteX1962" fmla="*/ 3591918 w 6798686"/>
              <a:gd name="connsiteY1962" fmla="*/ 458606 h 1542374"/>
              <a:gd name="connsiteX1963" fmla="*/ 3632244 w 6798686"/>
              <a:gd name="connsiteY1963" fmla="*/ 433335 h 1542374"/>
              <a:gd name="connsiteX1964" fmla="*/ 3674434 w 6798686"/>
              <a:gd name="connsiteY1964" fmla="*/ 412046 h 1542374"/>
              <a:gd name="connsiteX1965" fmla="*/ 3954738 w 6798686"/>
              <a:gd name="connsiteY1965" fmla="*/ 402061 h 1542374"/>
              <a:gd name="connsiteX1966" fmla="*/ 3901847 w 6798686"/>
              <a:gd name="connsiteY1966" fmla="*/ 452318 h 1542374"/>
              <a:gd name="connsiteX1967" fmla="*/ 3847131 w 6798686"/>
              <a:gd name="connsiteY1967" fmla="*/ 460771 h 1542374"/>
              <a:gd name="connsiteX1968" fmla="*/ 3901752 w 6798686"/>
              <a:gd name="connsiteY1968" fmla="*/ 411116 h 1542374"/>
              <a:gd name="connsiteX1969" fmla="*/ 3954738 w 6798686"/>
              <a:gd name="connsiteY1969" fmla="*/ 402061 h 1542374"/>
              <a:gd name="connsiteX1970" fmla="*/ 1125584 w 6798686"/>
              <a:gd name="connsiteY1970" fmla="*/ 400855 h 1542374"/>
              <a:gd name="connsiteX1971" fmla="*/ 1155151 w 6798686"/>
              <a:gd name="connsiteY1971" fmla="*/ 444426 h 1542374"/>
              <a:gd name="connsiteX1972" fmla="*/ 1124469 w 6798686"/>
              <a:gd name="connsiteY1972" fmla="*/ 452773 h 1542374"/>
              <a:gd name="connsiteX1973" fmla="*/ 1094422 w 6798686"/>
              <a:gd name="connsiteY1973" fmla="*/ 410993 h 1542374"/>
              <a:gd name="connsiteX1974" fmla="*/ 1125584 w 6798686"/>
              <a:gd name="connsiteY1974" fmla="*/ 400855 h 1542374"/>
              <a:gd name="connsiteX1975" fmla="*/ 4013489 w 6798686"/>
              <a:gd name="connsiteY1975" fmla="*/ 395104 h 1542374"/>
              <a:gd name="connsiteX1976" fmla="*/ 3962135 w 6798686"/>
              <a:gd name="connsiteY1976" fmla="*/ 446045 h 1542374"/>
              <a:gd name="connsiteX1977" fmla="*/ 3908744 w 6798686"/>
              <a:gd name="connsiteY1977" fmla="*/ 451430 h 1542374"/>
              <a:gd name="connsiteX1978" fmla="*/ 3961731 w 6798686"/>
              <a:gd name="connsiteY1978" fmla="*/ 401058 h 1542374"/>
              <a:gd name="connsiteX1979" fmla="*/ 4013489 w 6798686"/>
              <a:gd name="connsiteY1979" fmla="*/ 395104 h 1542374"/>
              <a:gd name="connsiteX1980" fmla="*/ 4070318 w 6798686"/>
              <a:gd name="connsiteY1980" fmla="*/ 391825 h 1542374"/>
              <a:gd name="connsiteX1981" fmla="*/ 4020405 w 6798686"/>
              <a:gd name="connsiteY1981" fmla="*/ 443382 h 1542374"/>
              <a:gd name="connsiteX1982" fmla="*/ 3968283 w 6798686"/>
              <a:gd name="connsiteY1982" fmla="*/ 445602 h 1542374"/>
              <a:gd name="connsiteX1983" fmla="*/ 4019733 w 6798686"/>
              <a:gd name="connsiteY1983" fmla="*/ 394570 h 1542374"/>
              <a:gd name="connsiteX1984" fmla="*/ 4070318 w 6798686"/>
              <a:gd name="connsiteY1984" fmla="*/ 391825 h 1542374"/>
              <a:gd name="connsiteX1985" fmla="*/ 4075928 w 6798686"/>
              <a:gd name="connsiteY1985" fmla="*/ 391685 h 1542374"/>
              <a:gd name="connsiteX1986" fmla="*/ 4125380 w 6798686"/>
              <a:gd name="connsiteY1986" fmla="*/ 392250 h 1542374"/>
              <a:gd name="connsiteX1987" fmla="*/ 4076889 w 6798686"/>
              <a:gd name="connsiteY1987" fmla="*/ 444332 h 1542374"/>
              <a:gd name="connsiteX1988" fmla="*/ 4058253 w 6798686"/>
              <a:gd name="connsiteY1988" fmla="*/ 443625 h 1542374"/>
              <a:gd name="connsiteX1989" fmla="*/ 4025938 w 6798686"/>
              <a:gd name="connsiteY1989" fmla="*/ 443317 h 1542374"/>
              <a:gd name="connsiteX1990" fmla="*/ 4075928 w 6798686"/>
              <a:gd name="connsiteY1990" fmla="*/ 391685 h 1542374"/>
              <a:gd name="connsiteX1991" fmla="*/ 3830244 w 6798686"/>
              <a:gd name="connsiteY1991" fmla="*/ 390294 h 1542374"/>
              <a:gd name="connsiteX1992" fmla="*/ 3803904 w 6798686"/>
              <a:gd name="connsiteY1992" fmla="*/ 412086 h 1542374"/>
              <a:gd name="connsiteX1993" fmla="*/ 3774395 w 6798686"/>
              <a:gd name="connsiteY1993" fmla="*/ 436491 h 1542374"/>
              <a:gd name="connsiteX1994" fmla="*/ 3718698 w 6798686"/>
              <a:gd name="connsiteY1994" fmla="*/ 453382 h 1542374"/>
              <a:gd name="connsiteX1995" fmla="*/ 3757891 w 6798686"/>
              <a:gd name="connsiteY1995" fmla="*/ 422583 h 1542374"/>
              <a:gd name="connsiteX1996" fmla="*/ 3775682 w 6798686"/>
              <a:gd name="connsiteY1996" fmla="*/ 408601 h 1542374"/>
              <a:gd name="connsiteX1997" fmla="*/ 3830244 w 6798686"/>
              <a:gd name="connsiteY1997" fmla="*/ 390294 h 1542374"/>
              <a:gd name="connsiteX1998" fmla="*/ 3760235 w 6798686"/>
              <a:gd name="connsiteY1998" fmla="*/ 388490 h 1542374"/>
              <a:gd name="connsiteX1999" fmla="*/ 3708727 w 6798686"/>
              <a:gd name="connsiteY1999" fmla="*/ 426872 h 1542374"/>
              <a:gd name="connsiteX2000" fmla="*/ 3706441 w 6798686"/>
              <a:gd name="connsiteY2000" fmla="*/ 428578 h 1542374"/>
              <a:gd name="connsiteX2001" fmla="*/ 3653762 w 6798686"/>
              <a:gd name="connsiteY2001" fmla="*/ 449448 h 1542374"/>
              <a:gd name="connsiteX2002" fmla="*/ 3674395 w 6798686"/>
              <a:gd name="connsiteY2002" fmla="*/ 434885 h 1542374"/>
              <a:gd name="connsiteX2003" fmla="*/ 3708497 w 6798686"/>
              <a:gd name="connsiteY2003" fmla="*/ 410828 h 1542374"/>
              <a:gd name="connsiteX2004" fmla="*/ 3760235 w 6798686"/>
              <a:gd name="connsiteY2004" fmla="*/ 388490 h 1542374"/>
              <a:gd name="connsiteX2005" fmla="*/ 3755124 w 6798686"/>
              <a:gd name="connsiteY2005" fmla="*/ 372330 h 1542374"/>
              <a:gd name="connsiteX2006" fmla="*/ 3708401 w 6798686"/>
              <a:gd name="connsiteY2006" fmla="*/ 405239 h 1542374"/>
              <a:gd name="connsiteX2007" fmla="*/ 3661619 w 6798686"/>
              <a:gd name="connsiteY2007" fmla="*/ 426232 h 1542374"/>
              <a:gd name="connsiteX2008" fmla="*/ 3708574 w 6798686"/>
              <a:gd name="connsiteY2008" fmla="*/ 395033 h 1542374"/>
              <a:gd name="connsiteX2009" fmla="*/ 3755124 w 6798686"/>
              <a:gd name="connsiteY2009" fmla="*/ 372330 h 1542374"/>
              <a:gd name="connsiteX2010" fmla="*/ 3894566 w 6798686"/>
              <a:gd name="connsiteY2010" fmla="*/ 371266 h 1542374"/>
              <a:gd name="connsiteX2011" fmla="*/ 3854893 w 6798686"/>
              <a:gd name="connsiteY2011" fmla="*/ 405710 h 1542374"/>
              <a:gd name="connsiteX2012" fmla="*/ 3839216 w 6798686"/>
              <a:gd name="connsiteY2012" fmla="*/ 419325 h 1542374"/>
              <a:gd name="connsiteX2013" fmla="*/ 3784807 w 6798686"/>
              <a:gd name="connsiteY2013" fmla="*/ 433546 h 1542374"/>
              <a:gd name="connsiteX2014" fmla="*/ 3806690 w 6798686"/>
              <a:gd name="connsiteY2014" fmla="*/ 415454 h 1542374"/>
              <a:gd name="connsiteX2015" fmla="*/ 3841310 w 6798686"/>
              <a:gd name="connsiteY2015" fmla="*/ 386816 h 1542374"/>
              <a:gd name="connsiteX2016" fmla="*/ 3894566 w 6798686"/>
              <a:gd name="connsiteY2016" fmla="*/ 371266 h 1542374"/>
              <a:gd name="connsiteX2017" fmla="*/ 3736950 w 6798686"/>
              <a:gd name="connsiteY2017" fmla="*/ 370576 h 1542374"/>
              <a:gd name="connsiteX2018" fmla="*/ 3708516 w 6798686"/>
              <a:gd name="connsiteY2018" fmla="*/ 389402 h 1542374"/>
              <a:gd name="connsiteX2019" fmla="*/ 3679121 w 6798686"/>
              <a:gd name="connsiteY2019" fmla="*/ 404025 h 1542374"/>
              <a:gd name="connsiteX2020" fmla="*/ 3707152 w 6798686"/>
              <a:gd name="connsiteY2020" fmla="*/ 386567 h 1542374"/>
              <a:gd name="connsiteX2021" fmla="*/ 3736950 w 6798686"/>
              <a:gd name="connsiteY2021" fmla="*/ 370576 h 1542374"/>
              <a:gd name="connsiteX2022" fmla="*/ 1338676 w 6798686"/>
              <a:gd name="connsiteY2022" fmla="*/ 362066 h 1542374"/>
              <a:gd name="connsiteX2023" fmla="*/ 1573648 w 6798686"/>
              <a:gd name="connsiteY2023" fmla="*/ 446829 h 1542374"/>
              <a:gd name="connsiteX2024" fmla="*/ 1580123 w 6798686"/>
              <a:gd name="connsiteY2024" fmla="*/ 453158 h 1542374"/>
              <a:gd name="connsiteX2025" fmla="*/ 1311000 w 6798686"/>
              <a:gd name="connsiteY2025" fmla="*/ 414244 h 1542374"/>
              <a:gd name="connsiteX2026" fmla="*/ 1159089 w 6798686"/>
              <a:gd name="connsiteY2026" fmla="*/ 443394 h 1542374"/>
              <a:gd name="connsiteX2027" fmla="*/ 1129426 w 6798686"/>
              <a:gd name="connsiteY2027" fmla="*/ 399671 h 1542374"/>
              <a:gd name="connsiteX2028" fmla="*/ 1235169 w 6798686"/>
              <a:gd name="connsiteY2028" fmla="*/ 373039 h 1542374"/>
              <a:gd name="connsiteX2029" fmla="*/ 1338676 w 6798686"/>
              <a:gd name="connsiteY2029" fmla="*/ 362066 h 1542374"/>
              <a:gd name="connsiteX2030" fmla="*/ 3829841 w 6798686"/>
              <a:gd name="connsiteY2030" fmla="*/ 360417 h 1542374"/>
              <a:gd name="connsiteX2031" fmla="*/ 3775413 w 6798686"/>
              <a:gd name="connsiteY2031" fmla="*/ 403137 h 1542374"/>
              <a:gd name="connsiteX2032" fmla="*/ 3722042 w 6798686"/>
              <a:gd name="connsiteY2032" fmla="*/ 422616 h 1542374"/>
              <a:gd name="connsiteX2033" fmla="*/ 3777526 w 6798686"/>
              <a:gd name="connsiteY2033" fmla="*/ 381295 h 1542374"/>
              <a:gd name="connsiteX2034" fmla="*/ 3829841 w 6798686"/>
              <a:gd name="connsiteY2034" fmla="*/ 360417 h 1542374"/>
              <a:gd name="connsiteX2035" fmla="*/ 3956045 w 6798686"/>
              <a:gd name="connsiteY2035" fmla="*/ 356075 h 1542374"/>
              <a:gd name="connsiteX2036" fmla="*/ 3907976 w 6798686"/>
              <a:gd name="connsiteY2036" fmla="*/ 399777 h 1542374"/>
              <a:gd name="connsiteX2037" fmla="*/ 3901424 w 6798686"/>
              <a:gd name="connsiteY2037" fmla="*/ 405754 h 1542374"/>
              <a:gd name="connsiteX2038" fmla="*/ 3848226 w 6798686"/>
              <a:gd name="connsiteY2038" fmla="*/ 417168 h 1542374"/>
              <a:gd name="connsiteX2039" fmla="*/ 3857698 w 6798686"/>
              <a:gd name="connsiteY2039" fmla="*/ 408941 h 1542374"/>
              <a:gd name="connsiteX2040" fmla="*/ 3904038 w 6798686"/>
              <a:gd name="connsiteY2040" fmla="*/ 368717 h 1542374"/>
              <a:gd name="connsiteX2041" fmla="*/ 3956045 w 6798686"/>
              <a:gd name="connsiteY2041" fmla="*/ 356075 h 1542374"/>
              <a:gd name="connsiteX2042" fmla="*/ 4015122 w 6798686"/>
              <a:gd name="connsiteY2042" fmla="*/ 344657 h 1542374"/>
              <a:gd name="connsiteX2043" fmla="*/ 3962961 w 6798686"/>
              <a:gd name="connsiteY2043" fmla="*/ 394226 h 1542374"/>
              <a:gd name="connsiteX2044" fmla="*/ 3961385 w 6798686"/>
              <a:gd name="connsiteY2044" fmla="*/ 395729 h 1542374"/>
              <a:gd name="connsiteX2045" fmla="*/ 3909302 w 6798686"/>
              <a:gd name="connsiteY2045" fmla="*/ 404244 h 1542374"/>
              <a:gd name="connsiteX2046" fmla="*/ 3910801 w 6798686"/>
              <a:gd name="connsiteY2046" fmla="*/ 402881 h 1542374"/>
              <a:gd name="connsiteX2047" fmla="*/ 3964248 w 6798686"/>
              <a:gd name="connsiteY2047" fmla="*/ 354290 h 1542374"/>
              <a:gd name="connsiteX2048" fmla="*/ 4015122 w 6798686"/>
              <a:gd name="connsiteY2048" fmla="*/ 344657 h 1542374"/>
              <a:gd name="connsiteX2049" fmla="*/ 3827343 w 6798686"/>
              <a:gd name="connsiteY2049" fmla="*/ 338679 h 1542374"/>
              <a:gd name="connsiteX2050" fmla="*/ 3777276 w 6798686"/>
              <a:gd name="connsiteY2050" fmla="*/ 375827 h 1542374"/>
              <a:gd name="connsiteX2051" fmla="*/ 3729534 w 6798686"/>
              <a:gd name="connsiteY2051" fmla="*/ 396004 h 1542374"/>
              <a:gd name="connsiteX2052" fmla="*/ 3780100 w 6798686"/>
              <a:gd name="connsiteY2052" fmla="*/ 360450 h 1542374"/>
              <a:gd name="connsiteX2053" fmla="*/ 3827343 w 6798686"/>
              <a:gd name="connsiteY2053" fmla="*/ 338679 h 1542374"/>
              <a:gd name="connsiteX2054" fmla="*/ 3787324 w 6798686"/>
              <a:gd name="connsiteY2054" fmla="*/ 337380 h 1542374"/>
              <a:gd name="connsiteX2055" fmla="*/ 3780639 w 6798686"/>
              <a:gd name="connsiteY2055" fmla="*/ 341762 h 1542374"/>
              <a:gd name="connsiteX2056" fmla="*/ 3773779 w 6798686"/>
              <a:gd name="connsiteY2056" fmla="*/ 345372 h 1542374"/>
              <a:gd name="connsiteX2057" fmla="*/ 3780081 w 6798686"/>
              <a:gd name="connsiteY2057" fmla="*/ 341503 h 1542374"/>
              <a:gd name="connsiteX2058" fmla="*/ 3787324 w 6798686"/>
              <a:gd name="connsiteY2058" fmla="*/ 337380 h 1542374"/>
              <a:gd name="connsiteX2059" fmla="*/ 4072086 w 6798686"/>
              <a:gd name="connsiteY2059" fmla="*/ 336982 h 1542374"/>
              <a:gd name="connsiteX2060" fmla="*/ 4019752 w 6798686"/>
              <a:gd name="connsiteY2060" fmla="*/ 388891 h 1542374"/>
              <a:gd name="connsiteX2061" fmla="*/ 4019387 w 6798686"/>
              <a:gd name="connsiteY2061" fmla="*/ 389251 h 1542374"/>
              <a:gd name="connsiteX2062" fmla="*/ 3968360 w 6798686"/>
              <a:gd name="connsiteY2062" fmla="*/ 394761 h 1542374"/>
              <a:gd name="connsiteX2063" fmla="*/ 4022288 w 6798686"/>
              <a:gd name="connsiteY2063" fmla="*/ 343495 h 1542374"/>
              <a:gd name="connsiteX2064" fmla="*/ 4072086 w 6798686"/>
              <a:gd name="connsiteY2064" fmla="*/ 336982 h 1542374"/>
              <a:gd name="connsiteX2065" fmla="*/ 3895411 w 6798686"/>
              <a:gd name="connsiteY2065" fmla="*/ 336504 h 1542374"/>
              <a:gd name="connsiteX2066" fmla="*/ 3840964 w 6798686"/>
              <a:gd name="connsiteY2066" fmla="*/ 381429 h 1542374"/>
              <a:gd name="connsiteX2067" fmla="*/ 3788323 w 6798686"/>
              <a:gd name="connsiteY2067" fmla="*/ 398661 h 1542374"/>
              <a:gd name="connsiteX2068" fmla="*/ 3843885 w 6798686"/>
              <a:gd name="connsiteY2068" fmla="*/ 355063 h 1542374"/>
              <a:gd name="connsiteX2069" fmla="*/ 3895411 w 6798686"/>
              <a:gd name="connsiteY2069" fmla="*/ 336504 h 1542374"/>
              <a:gd name="connsiteX2070" fmla="*/ 4127205 w 6798686"/>
              <a:gd name="connsiteY2070" fmla="*/ 333032 h 1542374"/>
              <a:gd name="connsiteX2071" fmla="*/ 4078195 w 6798686"/>
              <a:gd name="connsiteY2071" fmla="*/ 383671 h 1542374"/>
              <a:gd name="connsiteX2072" fmla="*/ 4075602 w 6798686"/>
              <a:gd name="connsiteY2072" fmla="*/ 386363 h 1542374"/>
              <a:gd name="connsiteX2073" fmla="*/ 4025573 w 6798686"/>
              <a:gd name="connsiteY2073" fmla="*/ 388764 h 1542374"/>
              <a:gd name="connsiteX2074" fmla="*/ 4078445 w 6798686"/>
              <a:gd name="connsiteY2074" fmla="*/ 336329 h 1542374"/>
              <a:gd name="connsiteX2075" fmla="*/ 4127205 w 6798686"/>
              <a:gd name="connsiteY2075" fmla="*/ 333032 h 1542374"/>
              <a:gd name="connsiteX2076" fmla="*/ 4180711 w 6798686"/>
              <a:gd name="connsiteY2076" fmla="*/ 332807 h 1542374"/>
              <a:gd name="connsiteX2077" fmla="*/ 4138118 w 6798686"/>
              <a:gd name="connsiteY2077" fmla="*/ 378555 h 1542374"/>
              <a:gd name="connsiteX2078" fmla="*/ 4130125 w 6798686"/>
              <a:gd name="connsiteY2078" fmla="*/ 387149 h 1542374"/>
              <a:gd name="connsiteX2079" fmla="*/ 4081134 w 6798686"/>
              <a:gd name="connsiteY2079" fmla="*/ 386286 h 1542374"/>
              <a:gd name="connsiteX2080" fmla="*/ 4132873 w 6798686"/>
              <a:gd name="connsiteY2080" fmla="*/ 332834 h 1542374"/>
              <a:gd name="connsiteX2081" fmla="*/ 4180711 w 6798686"/>
              <a:gd name="connsiteY2081" fmla="*/ 332807 h 1542374"/>
              <a:gd name="connsiteX2082" fmla="*/ 3820042 w 6798686"/>
              <a:gd name="connsiteY2082" fmla="*/ 326894 h 1542374"/>
              <a:gd name="connsiteX2083" fmla="*/ 3780120 w 6798686"/>
              <a:gd name="connsiteY2083" fmla="*/ 354786 h 1542374"/>
              <a:gd name="connsiteX2084" fmla="*/ 3741273 w 6798686"/>
              <a:gd name="connsiteY2084" fmla="*/ 373366 h 1542374"/>
              <a:gd name="connsiteX2085" fmla="*/ 3780773 w 6798686"/>
              <a:gd name="connsiteY2085" fmla="*/ 347318 h 1542374"/>
              <a:gd name="connsiteX2086" fmla="*/ 3820042 w 6798686"/>
              <a:gd name="connsiteY2086" fmla="*/ 326894 h 1542374"/>
              <a:gd name="connsiteX2087" fmla="*/ 3957774 w 6798686"/>
              <a:gd name="connsiteY2087" fmla="*/ 316533 h 1542374"/>
              <a:gd name="connsiteX2088" fmla="*/ 3903635 w 6798686"/>
              <a:gd name="connsiteY2088" fmla="*/ 363399 h 1542374"/>
              <a:gd name="connsiteX2089" fmla="*/ 3851876 w 6798686"/>
              <a:gd name="connsiteY2089" fmla="*/ 378092 h 1542374"/>
              <a:gd name="connsiteX2090" fmla="*/ 3907092 w 6798686"/>
              <a:gd name="connsiteY2090" fmla="*/ 332544 h 1542374"/>
              <a:gd name="connsiteX2091" fmla="*/ 3957774 w 6798686"/>
              <a:gd name="connsiteY2091" fmla="*/ 316533 h 1542374"/>
              <a:gd name="connsiteX2092" fmla="*/ 3895277 w 6798686"/>
              <a:gd name="connsiteY2092" fmla="*/ 309315 h 1542374"/>
              <a:gd name="connsiteX2093" fmla="*/ 3843539 w 6798686"/>
              <a:gd name="connsiteY2093" fmla="*/ 349687 h 1542374"/>
              <a:gd name="connsiteX2094" fmla="*/ 3794144 w 6798686"/>
              <a:gd name="connsiteY2094" fmla="*/ 368945 h 1542374"/>
              <a:gd name="connsiteX2095" fmla="*/ 3846613 w 6798686"/>
              <a:gd name="connsiteY2095" fmla="*/ 330098 h 1542374"/>
              <a:gd name="connsiteX2096" fmla="*/ 3895277 w 6798686"/>
              <a:gd name="connsiteY2096" fmla="*/ 309315 h 1542374"/>
              <a:gd name="connsiteX2097" fmla="*/ 4017523 w 6798686"/>
              <a:gd name="connsiteY2097" fmla="*/ 300333 h 1542374"/>
              <a:gd name="connsiteX2098" fmla="*/ 3963806 w 6798686"/>
              <a:gd name="connsiteY2098" fmla="*/ 349020 h 1542374"/>
              <a:gd name="connsiteX2099" fmla="*/ 3912971 w 6798686"/>
              <a:gd name="connsiteY2099" fmla="*/ 360967 h 1542374"/>
              <a:gd name="connsiteX2100" fmla="*/ 3967687 w 6798686"/>
              <a:gd name="connsiteY2100" fmla="*/ 313628 h 1542374"/>
              <a:gd name="connsiteX2101" fmla="*/ 4017523 w 6798686"/>
              <a:gd name="connsiteY2101" fmla="*/ 300333 h 1542374"/>
              <a:gd name="connsiteX2102" fmla="*/ 3892740 w 6798686"/>
              <a:gd name="connsiteY2102" fmla="*/ 290552 h 1542374"/>
              <a:gd name="connsiteX2103" fmla="*/ 3846690 w 6798686"/>
              <a:gd name="connsiteY2103" fmla="*/ 324387 h 1542374"/>
              <a:gd name="connsiteX2104" fmla="*/ 3804289 w 6798686"/>
              <a:gd name="connsiteY2104" fmla="*/ 343520 h 1542374"/>
              <a:gd name="connsiteX2105" fmla="*/ 3850263 w 6798686"/>
              <a:gd name="connsiteY2105" fmla="*/ 311526 h 1542374"/>
              <a:gd name="connsiteX2106" fmla="*/ 3892740 w 6798686"/>
              <a:gd name="connsiteY2106" fmla="*/ 290552 h 1542374"/>
              <a:gd name="connsiteX2107" fmla="*/ 4075083 w 6798686"/>
              <a:gd name="connsiteY2107" fmla="*/ 287830 h 1542374"/>
              <a:gd name="connsiteX2108" fmla="*/ 4021846 w 6798686"/>
              <a:gd name="connsiteY2108" fmla="*/ 338256 h 1542374"/>
              <a:gd name="connsiteX2109" fmla="*/ 3971933 w 6798686"/>
              <a:gd name="connsiteY2109" fmla="*/ 347314 h 1542374"/>
              <a:gd name="connsiteX2110" fmla="*/ 4026054 w 6798686"/>
              <a:gd name="connsiteY2110" fmla="*/ 298274 h 1542374"/>
              <a:gd name="connsiteX2111" fmla="*/ 4075083 w 6798686"/>
              <a:gd name="connsiteY2111" fmla="*/ 287830 h 1542374"/>
              <a:gd name="connsiteX2112" fmla="*/ 3879196 w 6798686"/>
              <a:gd name="connsiteY2112" fmla="*/ 285895 h 1542374"/>
              <a:gd name="connsiteX2113" fmla="*/ 3849918 w 6798686"/>
              <a:gd name="connsiteY2113" fmla="*/ 306124 h 1542374"/>
              <a:gd name="connsiteX2114" fmla="*/ 3822060 w 6798686"/>
              <a:gd name="connsiteY2114" fmla="*/ 320254 h 1542374"/>
              <a:gd name="connsiteX2115" fmla="*/ 3851358 w 6798686"/>
              <a:gd name="connsiteY2115" fmla="*/ 301261 h 1542374"/>
              <a:gd name="connsiteX2116" fmla="*/ 3879196 w 6798686"/>
              <a:gd name="connsiteY2116" fmla="*/ 285895 h 1542374"/>
              <a:gd name="connsiteX2117" fmla="*/ 3959119 w 6798686"/>
              <a:gd name="connsiteY2117" fmla="*/ 284249 h 1542374"/>
              <a:gd name="connsiteX2118" fmla="*/ 3906650 w 6798686"/>
              <a:gd name="connsiteY2118" fmla="*/ 327259 h 1542374"/>
              <a:gd name="connsiteX2119" fmla="*/ 3857295 w 6798686"/>
              <a:gd name="connsiteY2119" fmla="*/ 344582 h 1542374"/>
              <a:gd name="connsiteX2120" fmla="*/ 3910531 w 6798686"/>
              <a:gd name="connsiteY2120" fmla="*/ 303084 h 1542374"/>
              <a:gd name="connsiteX2121" fmla="*/ 3959119 w 6798686"/>
              <a:gd name="connsiteY2121" fmla="*/ 284249 h 1542374"/>
              <a:gd name="connsiteX2122" fmla="*/ 4130683 w 6798686"/>
              <a:gd name="connsiteY2122" fmla="*/ 279033 h 1542374"/>
              <a:gd name="connsiteX2123" fmla="*/ 4078023 w 6798686"/>
              <a:gd name="connsiteY2123" fmla="*/ 331101 h 1542374"/>
              <a:gd name="connsiteX2124" fmla="*/ 4028974 w 6798686"/>
              <a:gd name="connsiteY2124" fmla="*/ 337165 h 1542374"/>
              <a:gd name="connsiteX2125" fmla="*/ 4082480 w 6798686"/>
              <a:gd name="connsiteY2125" fmla="*/ 286479 h 1542374"/>
              <a:gd name="connsiteX2126" fmla="*/ 4130683 w 6798686"/>
              <a:gd name="connsiteY2126" fmla="*/ 279033 h 1542374"/>
              <a:gd name="connsiteX2127" fmla="*/ 4184630 w 6798686"/>
              <a:gd name="connsiteY2127" fmla="*/ 273867 h 1542374"/>
              <a:gd name="connsiteX2128" fmla="*/ 4132470 w 6798686"/>
              <a:gd name="connsiteY2128" fmla="*/ 327603 h 1542374"/>
              <a:gd name="connsiteX2129" fmla="*/ 4084286 w 6798686"/>
              <a:gd name="connsiteY2129" fmla="*/ 330534 h 1542374"/>
              <a:gd name="connsiteX2130" fmla="*/ 4137234 w 6798686"/>
              <a:gd name="connsiteY2130" fmla="*/ 278206 h 1542374"/>
              <a:gd name="connsiteX2131" fmla="*/ 4184630 w 6798686"/>
              <a:gd name="connsiteY2131" fmla="*/ 273867 h 1542374"/>
              <a:gd name="connsiteX2132" fmla="*/ 4237022 w 6798686"/>
              <a:gd name="connsiteY2132" fmla="*/ 272439 h 1542374"/>
              <a:gd name="connsiteX2133" fmla="*/ 4185418 w 6798686"/>
              <a:gd name="connsiteY2133" fmla="*/ 327741 h 1542374"/>
              <a:gd name="connsiteX2134" fmla="*/ 4138099 w 6798686"/>
              <a:gd name="connsiteY2134" fmla="*/ 327443 h 1542374"/>
              <a:gd name="connsiteX2135" fmla="*/ 4190432 w 6798686"/>
              <a:gd name="connsiteY2135" fmla="*/ 273549 h 1542374"/>
              <a:gd name="connsiteX2136" fmla="*/ 4237022 w 6798686"/>
              <a:gd name="connsiteY2136" fmla="*/ 272439 h 1542374"/>
              <a:gd name="connsiteX2137" fmla="*/ 4019925 w 6798686"/>
              <a:gd name="connsiteY2137" fmla="*/ 263087 h 1542374"/>
              <a:gd name="connsiteX2138" fmla="*/ 3967207 w 6798686"/>
              <a:gd name="connsiteY2138" fmla="*/ 308404 h 1542374"/>
              <a:gd name="connsiteX2139" fmla="*/ 3918158 w 6798686"/>
              <a:gd name="connsiteY2139" fmla="*/ 323459 h 1542374"/>
              <a:gd name="connsiteX2140" fmla="*/ 3971625 w 6798686"/>
              <a:gd name="connsiteY2140" fmla="*/ 279667 h 1542374"/>
              <a:gd name="connsiteX2141" fmla="*/ 4019925 w 6798686"/>
              <a:gd name="connsiteY2141" fmla="*/ 263087 h 1542374"/>
              <a:gd name="connsiteX2142" fmla="*/ 3960041 w 6798686"/>
              <a:gd name="connsiteY2142" fmla="*/ 259194 h 1542374"/>
              <a:gd name="connsiteX2143" fmla="*/ 3910704 w 6798686"/>
              <a:gd name="connsiteY2143" fmla="*/ 297307 h 1542374"/>
              <a:gd name="connsiteX2144" fmla="*/ 3865460 w 6798686"/>
              <a:gd name="connsiteY2144" fmla="*/ 316196 h 1542374"/>
              <a:gd name="connsiteX2145" fmla="*/ 3914969 w 6798686"/>
              <a:gd name="connsiteY2145" fmla="*/ 279924 h 1542374"/>
              <a:gd name="connsiteX2146" fmla="*/ 3960041 w 6798686"/>
              <a:gd name="connsiteY2146" fmla="*/ 259194 h 1542374"/>
              <a:gd name="connsiteX2147" fmla="*/ 3927745 w 6798686"/>
              <a:gd name="connsiteY2147" fmla="*/ 252672 h 1542374"/>
              <a:gd name="connsiteX2148" fmla="*/ 3917985 w 6798686"/>
              <a:gd name="connsiteY2148" fmla="*/ 259313 h 1542374"/>
              <a:gd name="connsiteX2149" fmla="*/ 3909763 w 6798686"/>
              <a:gd name="connsiteY2149" fmla="*/ 263717 h 1542374"/>
              <a:gd name="connsiteX2150" fmla="*/ 3918427 w 6798686"/>
              <a:gd name="connsiteY2150" fmla="*/ 258172 h 1542374"/>
              <a:gd name="connsiteX2151" fmla="*/ 3927745 w 6798686"/>
              <a:gd name="connsiteY2151" fmla="*/ 252672 h 1542374"/>
              <a:gd name="connsiteX2152" fmla="*/ 3953586 w 6798686"/>
              <a:gd name="connsiteY2152" fmla="*/ 246305 h 1542374"/>
              <a:gd name="connsiteX2153" fmla="*/ 3914528 w 6798686"/>
              <a:gd name="connsiteY2153" fmla="*/ 274622 h 1542374"/>
              <a:gd name="connsiteX2154" fmla="*/ 3878773 w 6798686"/>
              <a:gd name="connsiteY2154" fmla="*/ 291816 h 1542374"/>
              <a:gd name="connsiteX2155" fmla="*/ 3917697 w 6798686"/>
              <a:gd name="connsiteY2155" fmla="*/ 265113 h 1542374"/>
              <a:gd name="connsiteX2156" fmla="*/ 3953586 w 6798686"/>
              <a:gd name="connsiteY2156" fmla="*/ 246305 h 1542374"/>
              <a:gd name="connsiteX2157" fmla="*/ 4078272 w 6798686"/>
              <a:gd name="connsiteY2157" fmla="*/ 245632 h 1542374"/>
              <a:gd name="connsiteX2158" fmla="*/ 4025535 w 6798686"/>
              <a:gd name="connsiteY2158" fmla="*/ 293096 h 1542374"/>
              <a:gd name="connsiteX2159" fmla="*/ 3976967 w 6798686"/>
              <a:gd name="connsiteY2159" fmla="*/ 305630 h 1542374"/>
              <a:gd name="connsiteX2160" fmla="*/ 4030415 w 6798686"/>
              <a:gd name="connsiteY2160" fmla="*/ 259726 h 1542374"/>
              <a:gd name="connsiteX2161" fmla="*/ 4078272 w 6798686"/>
              <a:gd name="connsiteY2161" fmla="*/ 245632 h 1542374"/>
              <a:gd name="connsiteX2162" fmla="*/ 4022941 w 6798686"/>
              <a:gd name="connsiteY2162" fmla="*/ 232422 h 1542374"/>
              <a:gd name="connsiteX2163" fmla="*/ 3971818 w 6798686"/>
              <a:gd name="connsiteY2163" fmla="*/ 273863 h 1542374"/>
              <a:gd name="connsiteX2164" fmla="*/ 3925728 w 6798686"/>
              <a:gd name="connsiteY2164" fmla="*/ 291300 h 1542374"/>
              <a:gd name="connsiteX2165" fmla="*/ 3977178 w 6798686"/>
              <a:gd name="connsiteY2165" fmla="*/ 251640 h 1542374"/>
              <a:gd name="connsiteX2166" fmla="*/ 4022941 w 6798686"/>
              <a:gd name="connsiteY2166" fmla="*/ 232422 h 1542374"/>
              <a:gd name="connsiteX2167" fmla="*/ 4134563 w 6798686"/>
              <a:gd name="connsiteY2167" fmla="*/ 231832 h 1542374"/>
              <a:gd name="connsiteX2168" fmla="*/ 4081961 w 6798686"/>
              <a:gd name="connsiteY2168" fmla="*/ 281332 h 1542374"/>
              <a:gd name="connsiteX2169" fmla="*/ 4033931 w 6798686"/>
              <a:gd name="connsiteY2169" fmla="*/ 291155 h 1542374"/>
              <a:gd name="connsiteX2170" fmla="*/ 4087225 w 6798686"/>
              <a:gd name="connsiteY2170" fmla="*/ 243242 h 1542374"/>
              <a:gd name="connsiteX2171" fmla="*/ 4134563 w 6798686"/>
              <a:gd name="connsiteY2171" fmla="*/ 231832 h 1542374"/>
              <a:gd name="connsiteX2172" fmla="*/ 4189164 w 6798686"/>
              <a:gd name="connsiteY2172" fmla="*/ 221579 h 1542374"/>
              <a:gd name="connsiteX2173" fmla="*/ 4136734 w 6798686"/>
              <a:gd name="connsiteY2173" fmla="*/ 273071 h 1542374"/>
              <a:gd name="connsiteX2174" fmla="*/ 4089319 w 6798686"/>
              <a:gd name="connsiteY2174" fmla="*/ 280024 h 1542374"/>
              <a:gd name="connsiteX2175" fmla="*/ 4142364 w 6798686"/>
              <a:gd name="connsiteY2175" fmla="*/ 230157 h 1542374"/>
              <a:gd name="connsiteX2176" fmla="*/ 4189164 w 6798686"/>
              <a:gd name="connsiteY2176" fmla="*/ 221579 h 1542374"/>
              <a:gd name="connsiteX2177" fmla="*/ 4242209 w 6798686"/>
              <a:gd name="connsiteY2177" fmla="*/ 214920 h 1542374"/>
              <a:gd name="connsiteX2178" fmla="*/ 4189952 w 6798686"/>
              <a:gd name="connsiteY2178" fmla="*/ 268410 h 1542374"/>
              <a:gd name="connsiteX2179" fmla="*/ 4143190 w 6798686"/>
              <a:gd name="connsiteY2179" fmla="*/ 272335 h 1542374"/>
              <a:gd name="connsiteX2180" fmla="*/ 4195965 w 6798686"/>
              <a:gd name="connsiteY2180" fmla="*/ 220545 h 1542374"/>
              <a:gd name="connsiteX2181" fmla="*/ 4242209 w 6798686"/>
              <a:gd name="connsiteY2181" fmla="*/ 214920 h 1542374"/>
              <a:gd name="connsiteX2182" fmla="*/ 4020598 w 6798686"/>
              <a:gd name="connsiteY2182" fmla="*/ 212958 h 1542374"/>
              <a:gd name="connsiteX2183" fmla="*/ 3976641 w 6798686"/>
              <a:gd name="connsiteY2183" fmla="*/ 246443 h 1542374"/>
              <a:gd name="connsiteX2184" fmla="*/ 3936045 w 6798686"/>
              <a:gd name="connsiteY2184" fmla="*/ 264608 h 1542374"/>
              <a:gd name="connsiteX2185" fmla="*/ 3980060 w 6798686"/>
              <a:gd name="connsiteY2185" fmla="*/ 232841 h 1542374"/>
              <a:gd name="connsiteX2186" fmla="*/ 4020598 w 6798686"/>
              <a:gd name="connsiteY2186" fmla="*/ 212958 h 1542374"/>
              <a:gd name="connsiteX2187" fmla="*/ 4293813 w 6798686"/>
              <a:gd name="connsiteY2187" fmla="*/ 211907 h 1542374"/>
              <a:gd name="connsiteX2188" fmla="*/ 4241806 w 6798686"/>
              <a:gd name="connsiteY2188" fmla="*/ 267330 h 1542374"/>
              <a:gd name="connsiteX2189" fmla="*/ 4195735 w 6798686"/>
              <a:gd name="connsiteY2189" fmla="*/ 268095 h 1542374"/>
              <a:gd name="connsiteX2190" fmla="*/ 4248203 w 6798686"/>
              <a:gd name="connsiteY2190" fmla="*/ 214407 h 1542374"/>
              <a:gd name="connsiteX2191" fmla="*/ 4293813 w 6798686"/>
              <a:gd name="connsiteY2191" fmla="*/ 211907 h 1542374"/>
              <a:gd name="connsiteX2192" fmla="*/ 4082672 w 6798686"/>
              <a:gd name="connsiteY2192" fmla="*/ 209692 h 1542374"/>
              <a:gd name="connsiteX2193" fmla="*/ 4030587 w 6798686"/>
              <a:gd name="connsiteY2193" fmla="*/ 253953 h 1542374"/>
              <a:gd name="connsiteX2194" fmla="*/ 3984190 w 6798686"/>
              <a:gd name="connsiteY2194" fmla="*/ 269448 h 1542374"/>
              <a:gd name="connsiteX2195" fmla="*/ 4036678 w 6798686"/>
              <a:gd name="connsiteY2195" fmla="*/ 226949 h 1542374"/>
              <a:gd name="connsiteX2196" fmla="*/ 4082672 w 6798686"/>
              <a:gd name="connsiteY2196" fmla="*/ 209692 h 1542374"/>
              <a:gd name="connsiteX2197" fmla="*/ 4011529 w 6798686"/>
              <a:gd name="connsiteY2197" fmla="*/ 204791 h 1542374"/>
              <a:gd name="connsiteX2198" fmla="*/ 3980732 w 6798686"/>
              <a:gd name="connsiteY2198" fmla="*/ 226780 h 1542374"/>
              <a:gd name="connsiteX2199" fmla="*/ 3954393 w 6798686"/>
              <a:gd name="connsiteY2199" fmla="*/ 240197 h 1542374"/>
              <a:gd name="connsiteX2200" fmla="*/ 3984863 w 6798686"/>
              <a:gd name="connsiteY2200" fmla="*/ 219713 h 1542374"/>
              <a:gd name="connsiteX2201" fmla="*/ 4011529 w 6798686"/>
              <a:gd name="connsiteY2201" fmla="*/ 204791 h 1542374"/>
              <a:gd name="connsiteX2202" fmla="*/ 4139828 w 6798686"/>
              <a:gd name="connsiteY2202" fmla="*/ 190793 h 1542374"/>
              <a:gd name="connsiteX2203" fmla="*/ 4087321 w 6798686"/>
              <a:gd name="connsiteY2203" fmla="*/ 237546 h 1542374"/>
              <a:gd name="connsiteX2204" fmla="*/ 4063556 w 6798686"/>
              <a:gd name="connsiteY2204" fmla="*/ 244040 h 1542374"/>
              <a:gd name="connsiteX2205" fmla="*/ 4040963 w 6798686"/>
              <a:gd name="connsiteY2205" fmla="*/ 250729 h 1542374"/>
              <a:gd name="connsiteX2206" fmla="*/ 4094026 w 6798686"/>
              <a:gd name="connsiteY2206" fmla="*/ 205696 h 1542374"/>
              <a:gd name="connsiteX2207" fmla="*/ 4139828 w 6798686"/>
              <a:gd name="connsiteY2207" fmla="*/ 190793 h 1542374"/>
              <a:gd name="connsiteX2208" fmla="*/ 4082864 w 6798686"/>
              <a:gd name="connsiteY2208" fmla="*/ 184423 h 1542374"/>
              <a:gd name="connsiteX2209" fmla="*/ 4036063 w 6798686"/>
              <a:gd name="connsiteY2209" fmla="*/ 221846 h 1542374"/>
              <a:gd name="connsiteX2210" fmla="*/ 3993413 w 6798686"/>
              <a:gd name="connsiteY2210" fmla="*/ 239246 h 1542374"/>
              <a:gd name="connsiteX2211" fmla="*/ 4040252 w 6798686"/>
              <a:gd name="connsiteY2211" fmla="*/ 203671 h 1542374"/>
              <a:gd name="connsiteX2212" fmla="*/ 4082864 w 6798686"/>
              <a:gd name="connsiteY2212" fmla="*/ 184423 h 1542374"/>
              <a:gd name="connsiteX2213" fmla="*/ 4195063 w 6798686"/>
              <a:gd name="connsiteY2213" fmla="*/ 175474 h 1542374"/>
              <a:gd name="connsiteX2214" fmla="*/ 4142325 w 6798686"/>
              <a:gd name="connsiteY2214" fmla="*/ 224576 h 1542374"/>
              <a:gd name="connsiteX2215" fmla="*/ 4096139 w 6798686"/>
              <a:gd name="connsiteY2215" fmla="*/ 235256 h 1542374"/>
              <a:gd name="connsiteX2216" fmla="*/ 4149396 w 6798686"/>
              <a:gd name="connsiteY2216" fmla="*/ 187919 h 1542374"/>
              <a:gd name="connsiteX2217" fmla="*/ 4195063 w 6798686"/>
              <a:gd name="connsiteY2217" fmla="*/ 175474 h 1542374"/>
              <a:gd name="connsiteX2218" fmla="*/ 4059790 w 6798686"/>
              <a:gd name="connsiteY2218" fmla="*/ 170761 h 1542374"/>
              <a:gd name="connsiteX2219" fmla="*/ 4046226 w 6798686"/>
              <a:gd name="connsiteY2219" fmla="*/ 180280 h 1542374"/>
              <a:gd name="connsiteX2220" fmla="*/ 4036236 w 6798686"/>
              <a:gd name="connsiteY2220" fmla="*/ 185662 h 1542374"/>
              <a:gd name="connsiteX2221" fmla="*/ 4050338 w 6798686"/>
              <a:gd name="connsiteY2221" fmla="*/ 176407 h 1542374"/>
              <a:gd name="connsiteX2222" fmla="*/ 4059790 w 6798686"/>
              <a:gd name="connsiteY2222" fmla="*/ 170761 h 1542374"/>
              <a:gd name="connsiteX2223" fmla="*/ 4080846 w 6798686"/>
              <a:gd name="connsiteY2223" fmla="*/ 167700 h 1542374"/>
              <a:gd name="connsiteX2224" fmla="*/ 4040981 w 6798686"/>
              <a:gd name="connsiteY2224" fmla="*/ 197541 h 1542374"/>
              <a:gd name="connsiteX2225" fmla="*/ 4006150 w 6798686"/>
              <a:gd name="connsiteY2225" fmla="*/ 214180 h 1542374"/>
              <a:gd name="connsiteX2226" fmla="*/ 4045804 w 6798686"/>
              <a:gd name="connsiteY2226" fmla="*/ 186129 h 1542374"/>
              <a:gd name="connsiteX2227" fmla="*/ 4080846 w 6798686"/>
              <a:gd name="connsiteY2227" fmla="*/ 167700 h 1542374"/>
              <a:gd name="connsiteX2228" fmla="*/ 4248606 w 6798686"/>
              <a:gd name="connsiteY2228" fmla="*/ 163752 h 1542374"/>
              <a:gd name="connsiteX2229" fmla="*/ 4195831 w 6798686"/>
              <a:gd name="connsiteY2229" fmla="*/ 215051 h 1542374"/>
              <a:gd name="connsiteX2230" fmla="*/ 4150010 w 6798686"/>
              <a:gd name="connsiteY2230" fmla="*/ 223012 h 1542374"/>
              <a:gd name="connsiteX2231" fmla="*/ 4203266 w 6798686"/>
              <a:gd name="connsiteY2231" fmla="*/ 173491 h 1542374"/>
              <a:gd name="connsiteX2232" fmla="*/ 4248606 w 6798686"/>
              <a:gd name="connsiteY2232" fmla="*/ 163752 h 1542374"/>
              <a:gd name="connsiteX2233" fmla="*/ 4141865 w 6798686"/>
              <a:gd name="connsiteY2233" fmla="*/ 159971 h 1542374"/>
              <a:gd name="connsiteX2234" fmla="*/ 4093373 w 6798686"/>
              <a:gd name="connsiteY2234" fmla="*/ 200653 h 1542374"/>
              <a:gd name="connsiteX2235" fmla="*/ 4049550 w 6798686"/>
              <a:gd name="connsiteY2235" fmla="*/ 216622 h 1542374"/>
              <a:gd name="connsiteX2236" fmla="*/ 4098253 w 6798686"/>
              <a:gd name="connsiteY2236" fmla="*/ 177789 h 1542374"/>
              <a:gd name="connsiteX2237" fmla="*/ 4141865 w 6798686"/>
              <a:gd name="connsiteY2237" fmla="*/ 159971 h 1542374"/>
              <a:gd name="connsiteX2238" fmla="*/ 4300691 w 6798686"/>
              <a:gd name="connsiteY2238" fmla="*/ 155597 h 1542374"/>
              <a:gd name="connsiteX2239" fmla="*/ 4248011 w 6798686"/>
              <a:gd name="connsiteY2239" fmla="*/ 209001 h 1542374"/>
              <a:gd name="connsiteX2240" fmla="*/ 4202594 w 6798686"/>
              <a:gd name="connsiteY2240" fmla="*/ 214076 h 1542374"/>
              <a:gd name="connsiteX2241" fmla="*/ 4255735 w 6798686"/>
              <a:gd name="connsiteY2241" fmla="*/ 162455 h 1542374"/>
              <a:gd name="connsiteX2242" fmla="*/ 4300691 w 6798686"/>
              <a:gd name="connsiteY2242" fmla="*/ 155597 h 1542374"/>
              <a:gd name="connsiteX2243" fmla="*/ 4351449 w 6798686"/>
              <a:gd name="connsiteY2243" fmla="*/ 151011 h 1542374"/>
              <a:gd name="connsiteX2244" fmla="*/ 4298924 w 6798686"/>
              <a:gd name="connsiteY2244" fmla="*/ 206482 h 1542374"/>
              <a:gd name="connsiteX2245" fmla="*/ 4253986 w 6798686"/>
              <a:gd name="connsiteY2245" fmla="*/ 208517 h 1542374"/>
              <a:gd name="connsiteX2246" fmla="*/ 4306954 w 6798686"/>
              <a:gd name="connsiteY2246" fmla="*/ 154853 h 1542374"/>
              <a:gd name="connsiteX2247" fmla="*/ 4351449 w 6798686"/>
              <a:gd name="connsiteY2247" fmla="*/ 151011 h 1542374"/>
              <a:gd name="connsiteX2248" fmla="*/ 4198521 w 6798686"/>
              <a:gd name="connsiteY2248" fmla="*/ 139203 h 1542374"/>
              <a:gd name="connsiteX2249" fmla="*/ 4148723 w 6798686"/>
              <a:gd name="connsiteY2249" fmla="*/ 182924 h 1542374"/>
              <a:gd name="connsiteX2250" fmla="*/ 4104458 w 6798686"/>
              <a:gd name="connsiteY2250" fmla="*/ 196874 h 1542374"/>
              <a:gd name="connsiteX2251" fmla="*/ 4154410 w 6798686"/>
              <a:gd name="connsiteY2251" fmla="*/ 155134 h 1542374"/>
              <a:gd name="connsiteX2252" fmla="*/ 4198521 w 6798686"/>
              <a:gd name="connsiteY2252" fmla="*/ 139203 h 1542374"/>
              <a:gd name="connsiteX2253" fmla="*/ 4143497 w 6798686"/>
              <a:gd name="connsiteY2253" fmla="*/ 136640 h 1542374"/>
              <a:gd name="connsiteX2254" fmla="*/ 4098964 w 6798686"/>
              <a:gd name="connsiteY2254" fmla="*/ 171664 h 1542374"/>
              <a:gd name="connsiteX2255" fmla="*/ 4060155 w 6798686"/>
              <a:gd name="connsiteY2255" fmla="*/ 188722 h 1542374"/>
              <a:gd name="connsiteX2256" fmla="*/ 4104574 w 6798686"/>
              <a:gd name="connsiteY2256" fmla="*/ 155629 h 1542374"/>
              <a:gd name="connsiteX2257" fmla="*/ 4143497 w 6798686"/>
              <a:gd name="connsiteY2257" fmla="*/ 136640 h 1542374"/>
              <a:gd name="connsiteX2258" fmla="*/ 4137119 w 6798686"/>
              <a:gd name="connsiteY2258" fmla="*/ 126183 h 1542374"/>
              <a:gd name="connsiteX2259" fmla="*/ 4104823 w 6798686"/>
              <a:gd name="connsiteY2259" fmla="*/ 149895 h 1542374"/>
              <a:gd name="connsiteX2260" fmla="*/ 4078465 w 6798686"/>
              <a:gd name="connsiteY2260" fmla="*/ 163307 h 1542374"/>
              <a:gd name="connsiteX2261" fmla="*/ 4110433 w 6798686"/>
              <a:gd name="connsiteY2261" fmla="*/ 141222 h 1542374"/>
              <a:gd name="connsiteX2262" fmla="*/ 4137119 w 6798686"/>
              <a:gd name="connsiteY2262" fmla="*/ 126183 h 1542374"/>
              <a:gd name="connsiteX2263" fmla="*/ 4253218 w 6798686"/>
              <a:gd name="connsiteY2263" fmla="*/ 122033 h 1542374"/>
              <a:gd name="connsiteX2264" fmla="*/ 4202594 w 6798686"/>
              <a:gd name="connsiteY2264" fmla="*/ 168527 h 1542374"/>
              <a:gd name="connsiteX2265" fmla="*/ 4158175 w 6798686"/>
              <a:gd name="connsiteY2265" fmla="*/ 180171 h 1542374"/>
              <a:gd name="connsiteX2266" fmla="*/ 4208915 w 6798686"/>
              <a:gd name="connsiteY2266" fmla="*/ 135710 h 1542374"/>
              <a:gd name="connsiteX2267" fmla="*/ 4253218 w 6798686"/>
              <a:gd name="connsiteY2267" fmla="*/ 122033 h 1542374"/>
              <a:gd name="connsiteX2268" fmla="*/ 4202401 w 6798686"/>
              <a:gd name="connsiteY2268" fmla="*/ 110043 h 1542374"/>
              <a:gd name="connsiteX2269" fmla="*/ 4155024 w 6798686"/>
              <a:gd name="connsiteY2269" fmla="*/ 149061 h 1542374"/>
              <a:gd name="connsiteX2270" fmla="*/ 4113969 w 6798686"/>
              <a:gd name="connsiteY2270" fmla="*/ 165364 h 1542374"/>
              <a:gd name="connsiteX2271" fmla="*/ 4161403 w 6798686"/>
              <a:gd name="connsiteY2271" fmla="*/ 128281 h 1542374"/>
              <a:gd name="connsiteX2272" fmla="*/ 4202401 w 6798686"/>
              <a:gd name="connsiteY2272" fmla="*/ 110043 h 1542374"/>
              <a:gd name="connsiteX2273" fmla="*/ 4306301 w 6798686"/>
              <a:gd name="connsiteY2273" fmla="*/ 108362 h 1542374"/>
              <a:gd name="connsiteX2274" fmla="*/ 4255081 w 6798686"/>
              <a:gd name="connsiteY2274" fmla="*/ 157505 h 1542374"/>
              <a:gd name="connsiteX2275" fmla="*/ 4210720 w 6798686"/>
              <a:gd name="connsiteY2275" fmla="*/ 166607 h 1542374"/>
              <a:gd name="connsiteX2276" fmla="*/ 4262074 w 6798686"/>
              <a:gd name="connsiteY2276" fmla="*/ 119524 h 1542374"/>
              <a:gd name="connsiteX2277" fmla="*/ 4306301 w 6798686"/>
              <a:gd name="connsiteY2277" fmla="*/ 108362 h 1542374"/>
              <a:gd name="connsiteX2278" fmla="*/ 4357981 w 6798686"/>
              <a:gd name="connsiteY2278" fmla="*/ 98191 h 1542374"/>
              <a:gd name="connsiteX2279" fmla="*/ 4306319 w 6798686"/>
              <a:gd name="connsiteY2279" fmla="*/ 149906 h 1542374"/>
              <a:gd name="connsiteX2280" fmla="*/ 4262151 w 6798686"/>
              <a:gd name="connsiteY2280" fmla="*/ 156254 h 1542374"/>
              <a:gd name="connsiteX2281" fmla="*/ 4313947 w 6798686"/>
              <a:gd name="connsiteY2281" fmla="*/ 106633 h 1542374"/>
              <a:gd name="connsiteX2282" fmla="*/ 4357981 w 6798686"/>
              <a:gd name="connsiteY2282" fmla="*/ 98191 h 1542374"/>
              <a:gd name="connsiteX2283" fmla="*/ 4184476 w 6798686"/>
              <a:gd name="connsiteY2283" fmla="*/ 91995 h 1542374"/>
              <a:gd name="connsiteX2284" fmla="*/ 4167781 w 6798686"/>
              <a:gd name="connsiteY2284" fmla="*/ 103964 h 1542374"/>
              <a:gd name="connsiteX2285" fmla="*/ 4155255 w 6798686"/>
              <a:gd name="connsiteY2285" fmla="*/ 110717 h 1542374"/>
              <a:gd name="connsiteX2286" fmla="*/ 4172219 w 6798686"/>
              <a:gd name="connsiteY2286" fmla="*/ 99365 h 1542374"/>
              <a:gd name="connsiteX2287" fmla="*/ 4184476 w 6798686"/>
              <a:gd name="connsiteY2287" fmla="*/ 91995 h 1542374"/>
              <a:gd name="connsiteX2288" fmla="*/ 4408394 w 6798686"/>
              <a:gd name="connsiteY2288" fmla="*/ 91559 h 1542374"/>
              <a:gd name="connsiteX2289" fmla="*/ 4356425 w 6798686"/>
              <a:gd name="connsiteY2289" fmla="*/ 145777 h 1542374"/>
              <a:gd name="connsiteX2290" fmla="*/ 4312583 w 6798686"/>
              <a:gd name="connsiteY2290" fmla="*/ 149188 h 1542374"/>
              <a:gd name="connsiteX2291" fmla="*/ 4364667 w 6798686"/>
              <a:gd name="connsiteY2291" fmla="*/ 97094 h 1542374"/>
              <a:gd name="connsiteX2292" fmla="*/ 4408394 w 6798686"/>
              <a:gd name="connsiteY2292" fmla="*/ 91559 h 1542374"/>
              <a:gd name="connsiteX2293" fmla="*/ 4202190 w 6798686"/>
              <a:gd name="connsiteY2293" fmla="*/ 91357 h 1542374"/>
              <a:gd name="connsiteX2294" fmla="*/ 4161499 w 6798686"/>
              <a:gd name="connsiteY2294" fmla="*/ 122679 h 1542374"/>
              <a:gd name="connsiteX2295" fmla="*/ 4127705 w 6798686"/>
              <a:gd name="connsiteY2295" fmla="*/ 138621 h 1542374"/>
              <a:gd name="connsiteX2296" fmla="*/ 4167878 w 6798686"/>
              <a:gd name="connsiteY2296" fmla="*/ 109390 h 1542374"/>
              <a:gd name="connsiteX2297" fmla="*/ 4202190 w 6798686"/>
              <a:gd name="connsiteY2297" fmla="*/ 91357 h 1542374"/>
              <a:gd name="connsiteX2298" fmla="*/ 4258501 w 6798686"/>
              <a:gd name="connsiteY2298" fmla="*/ 87371 h 1542374"/>
              <a:gd name="connsiteX2299" fmla="*/ 4209318 w 6798686"/>
              <a:gd name="connsiteY2299" fmla="*/ 129791 h 1542374"/>
              <a:gd name="connsiteX2300" fmla="*/ 4167244 w 6798686"/>
              <a:gd name="connsiteY2300" fmla="*/ 144494 h 1542374"/>
              <a:gd name="connsiteX2301" fmla="*/ 4216350 w 6798686"/>
              <a:gd name="connsiteY2301" fmla="*/ 104151 h 1542374"/>
              <a:gd name="connsiteX2302" fmla="*/ 4258501 w 6798686"/>
              <a:gd name="connsiteY2302" fmla="*/ 87371 h 1542374"/>
              <a:gd name="connsiteX2303" fmla="*/ 4312660 w 6798686"/>
              <a:gd name="connsiteY2303" fmla="*/ 68309 h 1542374"/>
              <a:gd name="connsiteX2304" fmla="*/ 4262267 w 6798686"/>
              <a:gd name="connsiteY2304" fmla="*/ 113797 h 1542374"/>
              <a:gd name="connsiteX2305" fmla="*/ 4248338 w 6798686"/>
              <a:gd name="connsiteY2305" fmla="*/ 117712 h 1542374"/>
              <a:gd name="connsiteX2306" fmla="*/ 4219539 w 6798686"/>
              <a:gd name="connsiteY2306" fmla="*/ 126490 h 1542374"/>
              <a:gd name="connsiteX2307" fmla="*/ 4269932 w 6798686"/>
              <a:gd name="connsiteY2307" fmla="*/ 83119 h 1542374"/>
              <a:gd name="connsiteX2308" fmla="*/ 4312660 w 6798686"/>
              <a:gd name="connsiteY2308" fmla="*/ 68309 h 1542374"/>
              <a:gd name="connsiteX2309" fmla="*/ 4261574 w 6798686"/>
              <a:gd name="connsiteY2309" fmla="*/ 62182 h 1542374"/>
              <a:gd name="connsiteX2310" fmla="*/ 4216215 w 6798686"/>
              <a:gd name="connsiteY2310" fmla="*/ 98748 h 1542374"/>
              <a:gd name="connsiteX2311" fmla="*/ 4178636 w 6798686"/>
              <a:gd name="connsiteY2311" fmla="*/ 114907 h 1542374"/>
              <a:gd name="connsiteX2312" fmla="*/ 4223650 w 6798686"/>
              <a:gd name="connsiteY2312" fmla="*/ 80508 h 1542374"/>
              <a:gd name="connsiteX2313" fmla="*/ 4261574 w 6798686"/>
              <a:gd name="connsiteY2313" fmla="*/ 62182 h 1542374"/>
              <a:gd name="connsiteX2314" fmla="*/ 4365147 w 6798686"/>
              <a:gd name="connsiteY2314" fmla="*/ 52772 h 1542374"/>
              <a:gd name="connsiteX2315" fmla="*/ 4313927 w 6798686"/>
              <a:gd name="connsiteY2315" fmla="*/ 101123 h 1542374"/>
              <a:gd name="connsiteX2316" fmla="*/ 4270912 w 6798686"/>
              <a:gd name="connsiteY2316" fmla="*/ 111484 h 1542374"/>
              <a:gd name="connsiteX2317" fmla="*/ 4322208 w 6798686"/>
              <a:gd name="connsiteY2317" fmla="*/ 65269 h 1542374"/>
              <a:gd name="connsiteX2318" fmla="*/ 4365147 w 6798686"/>
              <a:gd name="connsiteY2318" fmla="*/ 52772 h 1542374"/>
              <a:gd name="connsiteX2319" fmla="*/ 4255523 w 6798686"/>
              <a:gd name="connsiteY2319" fmla="*/ 51056 h 1542374"/>
              <a:gd name="connsiteX2320" fmla="*/ 4223208 w 6798686"/>
              <a:gd name="connsiteY2320" fmla="*/ 75379 h 1542374"/>
              <a:gd name="connsiteX2321" fmla="*/ 4196504 w 6798686"/>
              <a:gd name="connsiteY2321" fmla="*/ 88873 h 1542374"/>
              <a:gd name="connsiteX2322" fmla="*/ 4228281 w 6798686"/>
              <a:gd name="connsiteY2322" fmla="*/ 66372 h 1542374"/>
              <a:gd name="connsiteX2323" fmla="*/ 4255523 w 6798686"/>
              <a:gd name="connsiteY2323" fmla="*/ 51056 h 1542374"/>
              <a:gd name="connsiteX2324" fmla="*/ 4416232 w 6798686"/>
              <a:gd name="connsiteY2324" fmla="*/ 40733 h 1542374"/>
              <a:gd name="connsiteX2325" fmla="*/ 4364513 w 6798686"/>
              <a:gd name="connsiteY2325" fmla="*/ 91709 h 1542374"/>
              <a:gd name="connsiteX2326" fmla="*/ 4321459 w 6798686"/>
              <a:gd name="connsiteY2326" fmla="*/ 99495 h 1542374"/>
              <a:gd name="connsiteX2327" fmla="*/ 4373293 w 6798686"/>
              <a:gd name="connsiteY2327" fmla="*/ 50654 h 1542374"/>
              <a:gd name="connsiteX2328" fmla="*/ 4416232 w 6798686"/>
              <a:gd name="connsiteY2328" fmla="*/ 40733 h 1542374"/>
              <a:gd name="connsiteX2329" fmla="*/ 4317617 w 6798686"/>
              <a:gd name="connsiteY2329" fmla="*/ 37314 h 1542374"/>
              <a:gd name="connsiteX2330" fmla="*/ 4269548 w 6798686"/>
              <a:gd name="connsiteY2330" fmla="*/ 77934 h 1542374"/>
              <a:gd name="connsiteX2331" fmla="*/ 4229971 w 6798686"/>
              <a:gd name="connsiteY2331" fmla="*/ 93131 h 1542374"/>
              <a:gd name="connsiteX2332" fmla="*/ 4277847 w 6798686"/>
              <a:gd name="connsiteY2332" fmla="*/ 54677 h 1542374"/>
              <a:gd name="connsiteX2333" fmla="*/ 4317617 w 6798686"/>
              <a:gd name="connsiteY2333" fmla="*/ 37314 h 1542374"/>
              <a:gd name="connsiteX2334" fmla="*/ 4466107 w 6798686"/>
              <a:gd name="connsiteY2334" fmla="*/ 32188 h 1542374"/>
              <a:gd name="connsiteX2335" fmla="*/ 4414023 w 6798686"/>
              <a:gd name="connsiteY2335" fmla="*/ 85736 h 1542374"/>
              <a:gd name="connsiteX2336" fmla="*/ 4371065 w 6798686"/>
              <a:gd name="connsiteY2336" fmla="*/ 90754 h 1542374"/>
              <a:gd name="connsiteX2337" fmla="*/ 4423302 w 6798686"/>
              <a:gd name="connsiteY2337" fmla="*/ 39319 h 1542374"/>
              <a:gd name="connsiteX2338" fmla="*/ 4466107 w 6798686"/>
              <a:gd name="connsiteY2338" fmla="*/ 32188 h 1542374"/>
              <a:gd name="connsiteX2339" fmla="*/ 4316579 w 6798686"/>
              <a:gd name="connsiteY2339" fmla="*/ 18672 h 1542374"/>
              <a:gd name="connsiteX2340" fmla="*/ 4276925 w 6798686"/>
              <a:gd name="connsiteY2340" fmla="*/ 49949 h 1542374"/>
              <a:gd name="connsiteX2341" fmla="*/ 4243612 w 6798686"/>
              <a:gd name="connsiteY2341" fmla="*/ 65438 h 1542374"/>
              <a:gd name="connsiteX2342" fmla="*/ 4282670 w 6798686"/>
              <a:gd name="connsiteY2342" fmla="*/ 36318 h 1542374"/>
              <a:gd name="connsiteX2343" fmla="*/ 4316579 w 6798686"/>
              <a:gd name="connsiteY2343" fmla="*/ 18672 h 1542374"/>
              <a:gd name="connsiteX2344" fmla="*/ 4371488 w 6798686"/>
              <a:gd name="connsiteY2344" fmla="*/ 16173 h 1542374"/>
              <a:gd name="connsiteX2345" fmla="*/ 4321632 w 6798686"/>
              <a:gd name="connsiteY2345" fmla="*/ 60280 h 1542374"/>
              <a:gd name="connsiteX2346" fmla="*/ 4280749 w 6798686"/>
              <a:gd name="connsiteY2346" fmla="*/ 73911 h 1542374"/>
              <a:gd name="connsiteX2347" fmla="*/ 4330508 w 6798686"/>
              <a:gd name="connsiteY2347" fmla="*/ 31996 h 1542374"/>
              <a:gd name="connsiteX2348" fmla="*/ 4371488 w 6798686"/>
              <a:gd name="connsiteY2348" fmla="*/ 16173 h 1542374"/>
              <a:gd name="connsiteX2349" fmla="*/ 4303323 w 6798686"/>
              <a:gd name="connsiteY2349" fmla="*/ 15744 h 1542374"/>
              <a:gd name="connsiteX2350" fmla="*/ 4282727 w 6798686"/>
              <a:gd name="connsiteY2350" fmla="*/ 30822 h 1542374"/>
              <a:gd name="connsiteX2351" fmla="*/ 4267607 w 6798686"/>
              <a:gd name="connsiteY2351" fmla="*/ 38972 h 1542374"/>
              <a:gd name="connsiteX2352" fmla="*/ 4273429 w 6798686"/>
              <a:gd name="connsiteY2352" fmla="*/ 34933 h 1542374"/>
              <a:gd name="connsiteX2353" fmla="*/ 4287300 w 6798686"/>
              <a:gd name="connsiteY2353" fmla="*/ 25444 h 1542374"/>
              <a:gd name="connsiteX2354" fmla="*/ 4303323 w 6798686"/>
              <a:gd name="connsiteY2354" fmla="*/ 15744 h 1542374"/>
              <a:gd name="connsiteX2355" fmla="*/ 4503360 w 6798686"/>
              <a:gd name="connsiteY2355" fmla="*/ 0 h 1542374"/>
              <a:gd name="connsiteX2356" fmla="*/ 4497947 w 6798686"/>
              <a:gd name="connsiteY2356" fmla="*/ 0 h 1542374"/>
              <a:gd name="connsiteX2357" fmla="*/ 4471582 w 6798686"/>
              <a:gd name="connsiteY2357" fmla="*/ 26609 h 1542374"/>
              <a:gd name="connsiteX2358" fmla="*/ 4429585 w 6798686"/>
              <a:gd name="connsiteY2358" fmla="*/ 33216 h 1542374"/>
              <a:gd name="connsiteX2359" fmla="*/ 4463972 w 6798686"/>
              <a:gd name="connsiteY2359" fmla="*/ 0 h 1542374"/>
              <a:gd name="connsiteX2360" fmla="*/ 4458313 w 6798686"/>
              <a:gd name="connsiteY2360" fmla="*/ 0 h 1542374"/>
              <a:gd name="connsiteX2361" fmla="*/ 4422553 w 6798686"/>
              <a:gd name="connsiteY2361" fmla="*/ 34580 h 1542374"/>
              <a:gd name="connsiteX2362" fmla="*/ 4380652 w 6798686"/>
              <a:gd name="connsiteY2362" fmla="*/ 43802 h 1542374"/>
              <a:gd name="connsiteX2363" fmla="*/ 4428070 w 6798686"/>
              <a:gd name="connsiteY2363" fmla="*/ 0 h 1542374"/>
              <a:gd name="connsiteX2364" fmla="*/ 4422094 w 6798686"/>
              <a:gd name="connsiteY2364" fmla="*/ 0 h 1542374"/>
              <a:gd name="connsiteX2365" fmla="*/ 4372621 w 6798686"/>
              <a:gd name="connsiteY2365" fmla="*/ 45794 h 1542374"/>
              <a:gd name="connsiteX2366" fmla="*/ 4340767 w 6798686"/>
              <a:gd name="connsiteY2366" fmla="*/ 54482 h 1542374"/>
              <a:gd name="connsiteX2367" fmla="*/ 4331046 w 6798686"/>
              <a:gd name="connsiteY2367" fmla="*/ 57384 h 1542374"/>
              <a:gd name="connsiteX2368" fmla="*/ 4382035 w 6798686"/>
              <a:gd name="connsiteY2368" fmla="*/ 12367 h 1542374"/>
              <a:gd name="connsiteX2369" fmla="*/ 4419374 w 6798686"/>
              <a:gd name="connsiteY2369" fmla="*/ 0 h 1542374"/>
              <a:gd name="connsiteX2370" fmla="*/ 4405472 w 6798686"/>
              <a:gd name="connsiteY2370" fmla="*/ 0 h 1542374"/>
              <a:gd name="connsiteX2371" fmla="*/ 4390949 w 6798686"/>
              <a:gd name="connsiteY2371" fmla="*/ 4615 h 1542374"/>
              <a:gd name="connsiteX2372" fmla="*/ 4396299 w 6798686"/>
              <a:gd name="connsiteY2372" fmla="*/ 0 h 1542374"/>
              <a:gd name="connsiteX2373" fmla="*/ 4390068 w 6798686"/>
              <a:gd name="connsiteY2373" fmla="*/ 0 h 1542374"/>
              <a:gd name="connsiteX2374" fmla="*/ 4380555 w 6798686"/>
              <a:gd name="connsiteY2374" fmla="*/ 8232 h 1542374"/>
              <a:gd name="connsiteX2375" fmla="*/ 4341766 w 6798686"/>
              <a:gd name="connsiteY2375" fmla="*/ 22632 h 1542374"/>
              <a:gd name="connsiteX2376" fmla="*/ 4369276 w 6798686"/>
              <a:gd name="connsiteY2376" fmla="*/ 0 h 1542374"/>
              <a:gd name="connsiteX2377" fmla="*/ 4362637 w 6798686"/>
              <a:gd name="connsiteY2377" fmla="*/ 0 h 1542374"/>
              <a:gd name="connsiteX2378" fmla="*/ 4329221 w 6798686"/>
              <a:gd name="connsiteY2378" fmla="*/ 27604 h 1542374"/>
              <a:gd name="connsiteX2379" fmla="*/ 4292487 w 6798686"/>
              <a:gd name="connsiteY2379" fmla="*/ 43031 h 1542374"/>
              <a:gd name="connsiteX2380" fmla="*/ 4335926 w 6798686"/>
              <a:gd name="connsiteY2380" fmla="*/ 9020 h 1542374"/>
              <a:gd name="connsiteX2381" fmla="*/ 4354931 w 6798686"/>
              <a:gd name="connsiteY2381" fmla="*/ 0 h 1542374"/>
              <a:gd name="connsiteX2382" fmla="*/ 4340630 w 6798686"/>
              <a:gd name="connsiteY2382" fmla="*/ 0 h 1542374"/>
              <a:gd name="connsiteX2383" fmla="*/ 4335964 w 6798686"/>
              <a:gd name="connsiteY2383" fmla="*/ 3589 h 1542374"/>
              <a:gd name="connsiteX2384" fmla="*/ 4308548 w 6798686"/>
              <a:gd name="connsiteY2384" fmla="*/ 17329 h 1542374"/>
              <a:gd name="connsiteX2385" fmla="*/ 4332493 w 6798686"/>
              <a:gd name="connsiteY2385" fmla="*/ 0 h 1542374"/>
              <a:gd name="connsiteX2386" fmla="*/ 4318205 w 6798686"/>
              <a:gd name="connsiteY2386" fmla="*/ 0 h 1542374"/>
              <a:gd name="connsiteX2387" fmla="*/ 4287319 w 6798686"/>
              <a:gd name="connsiteY2387" fmla="*/ 20034 h 1542374"/>
              <a:gd name="connsiteX2388" fmla="*/ 4186014 w 6798686"/>
              <a:gd name="connsiteY2388" fmla="*/ 84677 h 1542374"/>
              <a:gd name="connsiteX2389" fmla="*/ 4172507 w 6798686"/>
              <a:gd name="connsiteY2389" fmla="*/ 93711 h 1542374"/>
              <a:gd name="connsiteX2390" fmla="*/ 4101135 w 6798686"/>
              <a:gd name="connsiteY2390" fmla="*/ 138097 h 1542374"/>
              <a:gd name="connsiteX2391" fmla="*/ 4050549 w 6798686"/>
              <a:gd name="connsiteY2391" fmla="*/ 170759 h 1542374"/>
              <a:gd name="connsiteX2392" fmla="*/ 4016275 w 6798686"/>
              <a:gd name="connsiteY2392" fmla="*/ 191510 h 1542374"/>
              <a:gd name="connsiteX2393" fmla="*/ 3918197 w 6798686"/>
              <a:gd name="connsiteY2393" fmla="*/ 252722 h 1542374"/>
              <a:gd name="connsiteX2394" fmla="*/ 3779812 w 6798686"/>
              <a:gd name="connsiteY2394" fmla="*/ 336018 h 1542374"/>
              <a:gd name="connsiteX2395" fmla="*/ 3631206 w 6798686"/>
              <a:gd name="connsiteY2395" fmla="*/ 422115 h 1542374"/>
              <a:gd name="connsiteX2396" fmla="*/ 3515857 w 6798686"/>
              <a:gd name="connsiteY2396" fmla="*/ 485465 h 1542374"/>
              <a:gd name="connsiteX2397" fmla="*/ 3470767 w 6798686"/>
              <a:gd name="connsiteY2397" fmla="*/ 510294 h 1542374"/>
              <a:gd name="connsiteX2398" fmla="*/ 3293458 w 6798686"/>
              <a:gd name="connsiteY2398" fmla="*/ 600660 h 1542374"/>
              <a:gd name="connsiteX2399" fmla="*/ 3091711 w 6798686"/>
              <a:gd name="connsiteY2399" fmla="*/ 692187 h 1542374"/>
              <a:gd name="connsiteX2400" fmla="*/ 2849851 w 6798686"/>
              <a:gd name="connsiteY2400" fmla="*/ 782004 h 1542374"/>
              <a:gd name="connsiteX2401" fmla="*/ 2702609 w 6798686"/>
              <a:gd name="connsiteY2401" fmla="*/ 823233 h 1542374"/>
              <a:gd name="connsiteX2402" fmla="*/ 2328645 w 6798686"/>
              <a:gd name="connsiteY2402" fmla="*/ 859371 h 1542374"/>
              <a:gd name="connsiteX2403" fmla="*/ 2235006 w 6798686"/>
              <a:gd name="connsiteY2403" fmla="*/ 843290 h 1542374"/>
              <a:gd name="connsiteX2404" fmla="*/ 2101020 w 6798686"/>
              <a:gd name="connsiteY2404" fmla="*/ 798949 h 1542374"/>
              <a:gd name="connsiteX2405" fmla="*/ 1990070 w 6798686"/>
              <a:gd name="connsiteY2405" fmla="*/ 742772 h 1542374"/>
              <a:gd name="connsiteX2406" fmla="*/ 1950840 w 6798686"/>
              <a:gd name="connsiteY2406" fmla="*/ 721908 h 1542374"/>
              <a:gd name="connsiteX2407" fmla="*/ 1937679 w 6798686"/>
              <a:gd name="connsiteY2407" fmla="*/ 713167 h 1542374"/>
              <a:gd name="connsiteX2408" fmla="*/ 1844155 w 6798686"/>
              <a:gd name="connsiteY2408" fmla="*/ 653321 h 1542374"/>
              <a:gd name="connsiteX2409" fmla="*/ 1753013 w 6798686"/>
              <a:gd name="connsiteY2409" fmla="*/ 587312 h 1542374"/>
              <a:gd name="connsiteX2410" fmla="*/ 1690189 w 6798686"/>
              <a:gd name="connsiteY2410" fmla="*/ 536315 h 1542374"/>
              <a:gd name="connsiteX2411" fmla="*/ 1672206 w 6798686"/>
              <a:gd name="connsiteY2411" fmla="*/ 524179 h 1542374"/>
              <a:gd name="connsiteX2412" fmla="*/ 1633917 w 6798686"/>
              <a:gd name="connsiteY2412" fmla="*/ 489482 h 1542374"/>
              <a:gd name="connsiteX2413" fmla="*/ 1598682 w 6798686"/>
              <a:gd name="connsiteY2413" fmla="*/ 463939 h 1542374"/>
              <a:gd name="connsiteX2414" fmla="*/ 1577625 w 6798686"/>
              <a:gd name="connsiteY2414" fmla="*/ 442656 h 1542374"/>
              <a:gd name="connsiteX2415" fmla="*/ 1234093 w 6798686"/>
              <a:gd name="connsiteY2415" fmla="*/ 367368 h 1542374"/>
              <a:gd name="connsiteX2416" fmla="*/ 1126025 w 6798686"/>
              <a:gd name="connsiteY2416" fmla="*/ 394672 h 1542374"/>
              <a:gd name="connsiteX2417" fmla="*/ 959707 w 6798686"/>
              <a:gd name="connsiteY2417" fmla="*/ 145887 h 1542374"/>
              <a:gd name="connsiteX2418" fmla="*/ 861537 w 6798686"/>
              <a:gd name="connsiteY2418" fmla="*/ 0 h 1542374"/>
              <a:gd name="connsiteX2419" fmla="*/ 856895 w 6798686"/>
              <a:gd name="connsiteY2419" fmla="*/ 0 h 1542374"/>
              <a:gd name="connsiteX2420" fmla="*/ 956498 w 6798686"/>
              <a:gd name="connsiteY2420" fmla="*/ 148020 h 1542374"/>
              <a:gd name="connsiteX2421" fmla="*/ 1122202 w 6798686"/>
              <a:gd name="connsiteY2421" fmla="*/ 395879 h 1542374"/>
              <a:gd name="connsiteX2422" fmla="*/ 1090886 w 6798686"/>
              <a:gd name="connsiteY2422" fmla="*/ 406094 h 1542374"/>
              <a:gd name="connsiteX2423" fmla="*/ 913693 w 6798686"/>
              <a:gd name="connsiteY2423" fmla="*/ 154976 h 1542374"/>
              <a:gd name="connsiteX2424" fmla="*/ 803811 w 6798686"/>
              <a:gd name="connsiteY2424" fmla="*/ 0 h 1542374"/>
              <a:gd name="connsiteX2425" fmla="*/ 798994 w 6798686"/>
              <a:gd name="connsiteY2425" fmla="*/ 0 h 1542374"/>
              <a:gd name="connsiteX2426" fmla="*/ 910466 w 6798686"/>
              <a:gd name="connsiteY2426" fmla="*/ 157222 h 1542374"/>
              <a:gd name="connsiteX2427" fmla="*/ 1087006 w 6798686"/>
              <a:gd name="connsiteY2427" fmla="*/ 407412 h 1542374"/>
              <a:gd name="connsiteX2428" fmla="*/ 1056285 w 6798686"/>
              <a:gd name="connsiteY2428" fmla="*/ 418291 h 1542374"/>
              <a:gd name="connsiteX2429" fmla="*/ 865894 w 6798686"/>
              <a:gd name="connsiteY2429" fmla="*/ 163378 h 1542374"/>
              <a:gd name="connsiteX2430" fmla="*/ 743547 w 6798686"/>
              <a:gd name="connsiteY2430" fmla="*/ 0 h 1542374"/>
              <a:gd name="connsiteX2431" fmla="*/ 738526 w 6798686"/>
              <a:gd name="connsiteY2431" fmla="*/ 0 h 1542374"/>
              <a:gd name="connsiteX2432" fmla="*/ 862666 w 6798686"/>
              <a:gd name="connsiteY2432" fmla="*/ 165768 h 1542374"/>
              <a:gd name="connsiteX2433" fmla="*/ 1052328 w 6798686"/>
              <a:gd name="connsiteY2433" fmla="*/ 419732 h 1542374"/>
              <a:gd name="connsiteX2434" fmla="*/ 1022165 w 6798686"/>
              <a:gd name="connsiteY2434" fmla="*/ 431116 h 1542374"/>
              <a:gd name="connsiteX2435" fmla="*/ 818036 w 6798686"/>
              <a:gd name="connsiteY2435" fmla="*/ 173887 h 1542374"/>
              <a:gd name="connsiteX2436" fmla="*/ 679964 w 6798686"/>
              <a:gd name="connsiteY2436" fmla="*/ 0 h 1542374"/>
              <a:gd name="connsiteX2437" fmla="*/ 674729 w 6798686"/>
              <a:gd name="connsiteY2437" fmla="*/ 0 h 1542374"/>
              <a:gd name="connsiteX2438" fmla="*/ 814809 w 6798686"/>
              <a:gd name="connsiteY2438" fmla="*/ 176421 h 1542374"/>
              <a:gd name="connsiteX2439" fmla="*/ 1018150 w 6798686"/>
              <a:gd name="connsiteY2439" fmla="*/ 432674 h 1542374"/>
              <a:gd name="connsiteX2440" fmla="*/ 988525 w 6798686"/>
              <a:gd name="connsiteY2440" fmla="*/ 444414 h 1542374"/>
              <a:gd name="connsiteX2441" fmla="*/ 765914 w 6798686"/>
              <a:gd name="connsiteY2441" fmla="*/ 181097 h 1542374"/>
              <a:gd name="connsiteX2442" fmla="*/ 613122 w 6798686"/>
              <a:gd name="connsiteY2442" fmla="*/ 0 h 1542374"/>
              <a:gd name="connsiteX2443" fmla="*/ 607636 w 6798686"/>
              <a:gd name="connsiteY2443" fmla="*/ 0 h 1542374"/>
              <a:gd name="connsiteX2444" fmla="*/ 762686 w 6798686"/>
              <a:gd name="connsiteY2444" fmla="*/ 183781 h 1542374"/>
              <a:gd name="connsiteX2445" fmla="*/ 984432 w 6798686"/>
              <a:gd name="connsiteY2445" fmla="*/ 446080 h 1542374"/>
              <a:gd name="connsiteX2446" fmla="*/ 955345 w 6798686"/>
              <a:gd name="connsiteY2446" fmla="*/ 458055 h 1542374"/>
              <a:gd name="connsiteX2447" fmla="*/ 955153 w 6798686"/>
              <a:gd name="connsiteY2447" fmla="*/ 457851 h 1542374"/>
              <a:gd name="connsiteX2448" fmla="*/ 703110 w 6798686"/>
              <a:gd name="connsiteY2448" fmla="*/ 179625 h 1542374"/>
              <a:gd name="connsiteX2449" fmla="*/ 541433 w 6798686"/>
              <a:gd name="connsiteY2449" fmla="*/ 0 h 1542374"/>
              <a:gd name="connsiteX2450" fmla="*/ 535683 w 6798686"/>
              <a:gd name="connsiteY2450" fmla="*/ 0 h 1542374"/>
              <a:gd name="connsiteX2451" fmla="*/ 699920 w 6798686"/>
              <a:gd name="connsiteY2451" fmla="*/ 182469 h 1542374"/>
              <a:gd name="connsiteX2452" fmla="*/ 951157 w 6798686"/>
              <a:gd name="connsiteY2452" fmla="*/ 459820 h 1542374"/>
              <a:gd name="connsiteX2453" fmla="*/ 922627 w 6798686"/>
              <a:gd name="connsiteY2453" fmla="*/ 471916 h 1542374"/>
              <a:gd name="connsiteX2454" fmla="*/ 920571 w 6798686"/>
              <a:gd name="connsiteY2454" fmla="*/ 469897 h 1542374"/>
              <a:gd name="connsiteX2455" fmla="*/ 641573 w 6798686"/>
              <a:gd name="connsiteY2455" fmla="*/ 183007 h 1542374"/>
              <a:gd name="connsiteX2456" fmla="*/ 465458 w 6798686"/>
              <a:gd name="connsiteY2456" fmla="*/ 0 h 1542374"/>
              <a:gd name="connsiteX2457" fmla="*/ 459404 w 6798686"/>
              <a:gd name="connsiteY2457" fmla="*/ 0 h 1542374"/>
              <a:gd name="connsiteX2458" fmla="*/ 638422 w 6798686"/>
              <a:gd name="connsiteY2458" fmla="*/ 186021 h 1542374"/>
              <a:gd name="connsiteX2459" fmla="*/ 917516 w 6798686"/>
              <a:gd name="connsiteY2459" fmla="*/ 473006 h 1542374"/>
              <a:gd name="connsiteX2460" fmla="*/ 918285 w 6798686"/>
              <a:gd name="connsiteY2460" fmla="*/ 473776 h 1542374"/>
              <a:gd name="connsiteX2461" fmla="*/ 890312 w 6798686"/>
              <a:gd name="connsiteY2461" fmla="*/ 485872 h 1542374"/>
              <a:gd name="connsiteX2462" fmla="*/ 885970 w 6798686"/>
              <a:gd name="connsiteY2462" fmla="*/ 481935 h 1542374"/>
              <a:gd name="connsiteX2463" fmla="*/ 574369 w 6798686"/>
              <a:gd name="connsiteY2463" fmla="*/ 184686 h 1542374"/>
              <a:gd name="connsiteX2464" fmla="*/ 378886 w 6798686"/>
              <a:gd name="connsiteY2464" fmla="*/ 0 h 1542374"/>
              <a:gd name="connsiteX2465" fmla="*/ 372420 w 6798686"/>
              <a:gd name="connsiteY2465" fmla="*/ 0 h 1542374"/>
              <a:gd name="connsiteX2466" fmla="*/ 571276 w 6798686"/>
              <a:gd name="connsiteY2466" fmla="*/ 187869 h 1542374"/>
              <a:gd name="connsiteX2467" fmla="*/ 882992 w 6798686"/>
              <a:gd name="connsiteY2467" fmla="*/ 485230 h 1542374"/>
              <a:gd name="connsiteX2468" fmla="*/ 885836 w 6798686"/>
              <a:gd name="connsiteY2468" fmla="*/ 487818 h 1542374"/>
              <a:gd name="connsiteX2469" fmla="*/ 858420 w 6798686"/>
              <a:gd name="connsiteY2469" fmla="*/ 499803 h 1542374"/>
              <a:gd name="connsiteX2470" fmla="*/ 851369 w 6798686"/>
              <a:gd name="connsiteY2470" fmla="*/ 493968 h 1542374"/>
              <a:gd name="connsiteX2471" fmla="*/ 499730 w 6798686"/>
              <a:gd name="connsiteY2471" fmla="*/ 184154 h 1542374"/>
              <a:gd name="connsiteX2472" fmla="*/ 290742 w 6798686"/>
              <a:gd name="connsiteY2472" fmla="*/ 0 h 1542374"/>
              <a:gd name="connsiteX2473" fmla="*/ 283883 w 6798686"/>
              <a:gd name="connsiteY2473" fmla="*/ 0 h 1542374"/>
              <a:gd name="connsiteX2474" fmla="*/ 496695 w 6798686"/>
              <a:gd name="connsiteY2474" fmla="*/ 187525 h 1542374"/>
              <a:gd name="connsiteX2475" fmla="*/ 848468 w 6798686"/>
              <a:gd name="connsiteY2475" fmla="*/ 497465 h 1542374"/>
              <a:gd name="connsiteX2476" fmla="*/ 853752 w 6798686"/>
              <a:gd name="connsiteY2476" fmla="*/ 501845 h 1542374"/>
              <a:gd name="connsiteX2477" fmla="*/ 852983 w 6798686"/>
              <a:gd name="connsiteY2477" fmla="*/ 502179 h 1542374"/>
              <a:gd name="connsiteX2478" fmla="*/ 826874 w 6798686"/>
              <a:gd name="connsiteY2478" fmla="*/ 513599 h 1542374"/>
              <a:gd name="connsiteX2479" fmla="*/ 816749 w 6798686"/>
              <a:gd name="connsiteY2479" fmla="*/ 505999 h 1542374"/>
              <a:gd name="connsiteX2480" fmla="*/ 415101 w 6798686"/>
              <a:gd name="connsiteY2480" fmla="*/ 180669 h 1542374"/>
              <a:gd name="connsiteX2481" fmla="*/ 194647 w 6798686"/>
              <a:gd name="connsiteY2481" fmla="*/ 0 h 1542374"/>
              <a:gd name="connsiteX2482" fmla="*/ 187350 w 6798686"/>
              <a:gd name="connsiteY2482" fmla="*/ 0 h 1542374"/>
              <a:gd name="connsiteX2483" fmla="*/ 412123 w 6798686"/>
              <a:gd name="connsiteY2483" fmla="*/ 184213 h 1542374"/>
              <a:gd name="connsiteX2484" fmla="*/ 813963 w 6798686"/>
              <a:gd name="connsiteY2484" fmla="*/ 509695 h 1542374"/>
              <a:gd name="connsiteX2485" fmla="*/ 821994 w 6798686"/>
              <a:gd name="connsiteY2485" fmla="*/ 515720 h 1542374"/>
              <a:gd name="connsiteX2486" fmla="*/ 795654 w 6798686"/>
              <a:gd name="connsiteY2486" fmla="*/ 527130 h 1542374"/>
              <a:gd name="connsiteX2487" fmla="*/ 782110 w 6798686"/>
              <a:gd name="connsiteY2487" fmla="*/ 518023 h 1542374"/>
              <a:gd name="connsiteX2488" fmla="*/ 316735 w 6798686"/>
              <a:gd name="connsiteY2488" fmla="*/ 173051 h 1542374"/>
              <a:gd name="connsiteX2489" fmla="*/ 89185 w 6798686"/>
              <a:gd name="connsiteY2489" fmla="*/ 0 h 1542374"/>
              <a:gd name="connsiteX2490" fmla="*/ 81383 w 6798686"/>
              <a:gd name="connsiteY2490" fmla="*/ 0 h 1542374"/>
              <a:gd name="connsiteX2491" fmla="*/ 313834 w 6798686"/>
              <a:gd name="connsiteY2491" fmla="*/ 176786 h 1542374"/>
              <a:gd name="connsiteX2492" fmla="*/ 779478 w 6798686"/>
              <a:gd name="connsiteY2492" fmla="*/ 521935 h 1542374"/>
              <a:gd name="connsiteX2493" fmla="*/ 790486 w 6798686"/>
              <a:gd name="connsiteY2493" fmla="*/ 529345 h 1542374"/>
              <a:gd name="connsiteX2494" fmla="*/ 764665 w 6798686"/>
              <a:gd name="connsiteY2494" fmla="*/ 540281 h 1542374"/>
              <a:gd name="connsiteX2495" fmla="*/ 747470 w 6798686"/>
              <a:gd name="connsiteY2495" fmla="*/ 530048 h 1542374"/>
              <a:gd name="connsiteX2496" fmla="*/ 198638 w 6798686"/>
              <a:gd name="connsiteY2496" fmla="*/ 159243 h 1542374"/>
              <a:gd name="connsiteX2497" fmla="*/ 0 w 6798686"/>
              <a:gd name="connsiteY2497" fmla="*/ 19178 h 1542374"/>
              <a:gd name="connsiteX2498" fmla="*/ 0 w 6798686"/>
              <a:gd name="connsiteY2498" fmla="*/ 25062 h 1542374"/>
              <a:gd name="connsiteX2499" fmla="*/ 195833 w 6798686"/>
              <a:gd name="connsiteY2499" fmla="*/ 163151 h 1542374"/>
              <a:gd name="connsiteX2500" fmla="*/ 745011 w 6798686"/>
              <a:gd name="connsiteY2500" fmla="*/ 534169 h 1542374"/>
              <a:gd name="connsiteX2501" fmla="*/ 759132 w 6798686"/>
              <a:gd name="connsiteY2501" fmla="*/ 542575 h 1542374"/>
              <a:gd name="connsiteX2502" fmla="*/ 733734 w 6798686"/>
              <a:gd name="connsiteY2502" fmla="*/ 552918 h 1542374"/>
              <a:gd name="connsiteX2503" fmla="*/ 712812 w 6798686"/>
              <a:gd name="connsiteY2503" fmla="*/ 542073 h 1542374"/>
              <a:gd name="connsiteX2504" fmla="*/ 51128 w 6798686"/>
              <a:gd name="connsiteY2504" fmla="*/ 135543 h 1542374"/>
              <a:gd name="connsiteX2505" fmla="*/ 0 w 6798686"/>
              <a:gd name="connsiteY2505" fmla="*/ 102048 h 1542374"/>
              <a:gd name="connsiteX2506" fmla="*/ 0 w 6798686"/>
              <a:gd name="connsiteY2506" fmla="*/ 107899 h 1542374"/>
              <a:gd name="connsiteX2507" fmla="*/ 48438 w 6798686"/>
              <a:gd name="connsiteY2507" fmla="*/ 139632 h 1542374"/>
              <a:gd name="connsiteX2508" fmla="*/ 710544 w 6798686"/>
              <a:gd name="connsiteY2508" fmla="*/ 546413 h 1542374"/>
              <a:gd name="connsiteX2509" fmla="*/ 727701 w 6798686"/>
              <a:gd name="connsiteY2509" fmla="*/ 555305 h 1542374"/>
              <a:gd name="connsiteX2510" fmla="*/ 702591 w 6798686"/>
              <a:gd name="connsiteY2510" fmla="*/ 564897 h 1542374"/>
              <a:gd name="connsiteX2511" fmla="*/ 678134 w 6798686"/>
              <a:gd name="connsiteY2511" fmla="*/ 554102 h 1542374"/>
              <a:gd name="connsiteX2512" fmla="*/ 68262 w 6798686"/>
              <a:gd name="connsiteY2512" fmla="*/ 223616 h 1542374"/>
              <a:gd name="connsiteX2513" fmla="*/ 0 w 6798686"/>
              <a:gd name="connsiteY2513" fmla="*/ 181873 h 1542374"/>
              <a:gd name="connsiteX2514" fmla="*/ 0 w 6798686"/>
              <a:gd name="connsiteY2514" fmla="*/ 187702 h 1542374"/>
              <a:gd name="connsiteX2515" fmla="*/ 65775 w 6798686"/>
              <a:gd name="connsiteY2515" fmla="*/ 227925 h 1542374"/>
              <a:gd name="connsiteX2516" fmla="*/ 676097 w 6798686"/>
              <a:gd name="connsiteY2516" fmla="*/ 558651 h 1542374"/>
              <a:gd name="connsiteX2517" fmla="*/ 695828 w 6798686"/>
              <a:gd name="connsiteY2517" fmla="*/ 567368 h 1542374"/>
              <a:gd name="connsiteX2518" fmla="*/ 686126 w 6798686"/>
              <a:gd name="connsiteY2518" fmla="*/ 570809 h 1542374"/>
              <a:gd name="connsiteX2519" fmla="*/ 670737 w 6798686"/>
              <a:gd name="connsiteY2519" fmla="*/ 576092 h 1542374"/>
              <a:gd name="connsiteX2520" fmla="*/ 643437 w 6798686"/>
              <a:gd name="connsiteY2520" fmla="*/ 566134 h 1542374"/>
              <a:gd name="connsiteX2521" fmla="*/ 131422 w 6798686"/>
              <a:gd name="connsiteY2521" fmla="*/ 330560 h 1542374"/>
              <a:gd name="connsiteX2522" fmla="*/ 0 w 6798686"/>
              <a:gd name="connsiteY2522" fmla="*/ 257618 h 1542374"/>
              <a:gd name="connsiteX2523" fmla="*/ 0 w 6798686"/>
              <a:gd name="connsiteY2523" fmla="*/ 263415 h 1542374"/>
              <a:gd name="connsiteX2524" fmla="*/ 129181 w 6798686"/>
              <a:gd name="connsiteY2524" fmla="*/ 335111 h 1542374"/>
              <a:gd name="connsiteX2525" fmla="*/ 641669 w 6798686"/>
              <a:gd name="connsiteY2525" fmla="*/ 570886 h 1542374"/>
              <a:gd name="connsiteX2526" fmla="*/ 663091 w 6798686"/>
              <a:gd name="connsiteY2526" fmla="*/ 578713 h 1542374"/>
              <a:gd name="connsiteX2527" fmla="*/ 638807 w 6798686"/>
              <a:gd name="connsiteY2527" fmla="*/ 586839 h 1542374"/>
              <a:gd name="connsiteX2528" fmla="*/ 608720 w 6798686"/>
              <a:gd name="connsiteY2528" fmla="*/ 578171 h 1542374"/>
              <a:gd name="connsiteX2529" fmla="*/ 72415 w 6798686"/>
              <a:gd name="connsiteY2529" fmla="*/ 366947 h 1542374"/>
              <a:gd name="connsiteX2530" fmla="*/ 0 w 6798686"/>
              <a:gd name="connsiteY2530" fmla="*/ 330051 h 1542374"/>
              <a:gd name="connsiteX2531" fmla="*/ 0 w 6798686"/>
              <a:gd name="connsiteY2531" fmla="*/ 335827 h 1542374"/>
              <a:gd name="connsiteX2532" fmla="*/ 70342 w 6798686"/>
              <a:gd name="connsiteY2532" fmla="*/ 371666 h 1542374"/>
              <a:gd name="connsiteX2533" fmla="*/ 607260 w 6798686"/>
              <a:gd name="connsiteY2533" fmla="*/ 583108 h 1542374"/>
              <a:gd name="connsiteX2534" fmla="*/ 630046 w 6798686"/>
              <a:gd name="connsiteY2534" fmla="*/ 589708 h 1542374"/>
              <a:gd name="connsiteX2535" fmla="*/ 606876 w 6798686"/>
              <a:gd name="connsiteY2535" fmla="*/ 597183 h 1542374"/>
              <a:gd name="connsiteX2536" fmla="*/ 573985 w 6798686"/>
              <a:gd name="connsiteY2536" fmla="*/ 590215 h 1542374"/>
              <a:gd name="connsiteX2537" fmla="*/ 56677 w 6798686"/>
              <a:gd name="connsiteY2537" fmla="*/ 424516 h 1542374"/>
              <a:gd name="connsiteX2538" fmla="*/ 0 w 6798686"/>
              <a:gd name="connsiteY2538" fmla="*/ 399903 h 1542374"/>
              <a:gd name="connsiteX2539" fmla="*/ 0 w 6798686"/>
              <a:gd name="connsiteY2539" fmla="*/ 405611 h 1542374"/>
              <a:gd name="connsiteX2540" fmla="*/ 54828 w 6798686"/>
              <a:gd name="connsiteY2540" fmla="*/ 429419 h 1542374"/>
              <a:gd name="connsiteX2541" fmla="*/ 572871 w 6798686"/>
              <a:gd name="connsiteY2541" fmla="*/ 595339 h 1542374"/>
              <a:gd name="connsiteX2542" fmla="*/ 596617 w 6798686"/>
              <a:gd name="connsiteY2542" fmla="*/ 600430 h 1542374"/>
              <a:gd name="connsiteX2543" fmla="*/ 574927 w 6798686"/>
              <a:gd name="connsiteY2543" fmla="*/ 607154 h 1542374"/>
              <a:gd name="connsiteX2544" fmla="*/ 539250 w 6798686"/>
              <a:gd name="connsiteY2544" fmla="*/ 602274 h 1542374"/>
              <a:gd name="connsiteX2545" fmla="*/ 3124 w 6798686"/>
              <a:gd name="connsiteY2545" fmla="*/ 465534 h 1542374"/>
              <a:gd name="connsiteX2546" fmla="*/ 0 w 6798686"/>
              <a:gd name="connsiteY2546" fmla="*/ 464337 h 1542374"/>
              <a:gd name="connsiteX2547" fmla="*/ 0 w 6798686"/>
              <a:gd name="connsiteY2547" fmla="*/ 470217 h 1542374"/>
              <a:gd name="connsiteX2548" fmla="*/ 130878 w 6798686"/>
              <a:gd name="connsiteY2548" fmla="*/ 514287 h 1542374"/>
              <a:gd name="connsiteX2549" fmla="*/ 538500 w 6798686"/>
              <a:gd name="connsiteY2549" fmla="*/ 607538 h 1542374"/>
              <a:gd name="connsiteX2550" fmla="*/ 562650 w 6798686"/>
              <a:gd name="connsiteY2550" fmla="*/ 610901 h 1542374"/>
              <a:gd name="connsiteX2551" fmla="*/ 542957 w 6798686"/>
              <a:gd name="connsiteY2551" fmla="*/ 616741 h 1542374"/>
              <a:gd name="connsiteX2552" fmla="*/ 504514 w 6798686"/>
              <a:gd name="connsiteY2552" fmla="*/ 614339 h 1542374"/>
              <a:gd name="connsiteX2553" fmla="*/ 93587 w 6798686"/>
              <a:gd name="connsiteY2553" fmla="*/ 549250 h 1542374"/>
              <a:gd name="connsiteX2554" fmla="*/ 0 w 6798686"/>
              <a:gd name="connsiteY2554" fmla="*/ 523535 h 1542374"/>
              <a:gd name="connsiteX2555" fmla="*/ 0 w 6798686"/>
              <a:gd name="connsiteY2555" fmla="*/ 529151 h 1542374"/>
              <a:gd name="connsiteX2556" fmla="*/ 92363 w 6798686"/>
              <a:gd name="connsiteY2556" fmla="*/ 554526 h 1542374"/>
              <a:gd name="connsiteX2557" fmla="*/ 504111 w 6798686"/>
              <a:gd name="connsiteY2557" fmla="*/ 619738 h 1542374"/>
              <a:gd name="connsiteX2558" fmla="*/ 527492 w 6798686"/>
              <a:gd name="connsiteY2558" fmla="*/ 621237 h 1542374"/>
              <a:gd name="connsiteX2559" fmla="*/ 512160 w 6798686"/>
              <a:gd name="connsiteY2559" fmla="*/ 625617 h 1542374"/>
              <a:gd name="connsiteX2560" fmla="*/ 469740 w 6798686"/>
              <a:gd name="connsiteY2560" fmla="*/ 626424 h 1542374"/>
              <a:gd name="connsiteX2561" fmla="*/ 49668 w 6798686"/>
              <a:gd name="connsiteY2561" fmla="*/ 588970 h 1542374"/>
              <a:gd name="connsiteX2562" fmla="*/ 0 w 6798686"/>
              <a:gd name="connsiteY2562" fmla="*/ 578242 h 1542374"/>
              <a:gd name="connsiteX2563" fmla="*/ 0 w 6798686"/>
              <a:gd name="connsiteY2563" fmla="*/ 583582 h 1542374"/>
              <a:gd name="connsiteX2564" fmla="*/ 56626 w 6798686"/>
              <a:gd name="connsiteY2564" fmla="*/ 595555 h 1542374"/>
              <a:gd name="connsiteX2565" fmla="*/ 469760 w 6798686"/>
              <a:gd name="connsiteY2565" fmla="*/ 631919 h 1542374"/>
              <a:gd name="connsiteX2566" fmla="*/ 490201 w 6798686"/>
              <a:gd name="connsiteY2566" fmla="*/ 631707 h 1542374"/>
              <a:gd name="connsiteX2567" fmla="*/ 478885 w 6798686"/>
              <a:gd name="connsiteY2567" fmla="*/ 634743 h 1542374"/>
              <a:gd name="connsiteX2568" fmla="*/ 434985 w 6798686"/>
              <a:gd name="connsiteY2568" fmla="*/ 638508 h 1542374"/>
              <a:gd name="connsiteX2569" fmla="*/ 7870 w 6798686"/>
              <a:gd name="connsiteY2569" fmla="*/ 629877 h 1542374"/>
              <a:gd name="connsiteX2570" fmla="*/ 0 w 6798686"/>
              <a:gd name="connsiteY2570" fmla="*/ 628642 h 1542374"/>
              <a:gd name="connsiteX2571" fmla="*/ 0 w 6798686"/>
              <a:gd name="connsiteY2571" fmla="*/ 633629 h 1542374"/>
              <a:gd name="connsiteX2572" fmla="*/ 20367 w 6798686"/>
              <a:gd name="connsiteY2572" fmla="*/ 636664 h 1542374"/>
              <a:gd name="connsiteX2573" fmla="*/ 435408 w 6798686"/>
              <a:gd name="connsiteY2573" fmla="*/ 644080 h 1542374"/>
              <a:gd name="connsiteX2574" fmla="*/ 446570 w 6798686"/>
              <a:gd name="connsiteY2574" fmla="*/ 643177 h 1542374"/>
              <a:gd name="connsiteX2575" fmla="*/ 446090 w 6798686"/>
              <a:gd name="connsiteY2575" fmla="*/ 643311 h 1542374"/>
              <a:gd name="connsiteX2576" fmla="*/ 400211 w 6798686"/>
              <a:gd name="connsiteY2576" fmla="*/ 650631 h 1542374"/>
              <a:gd name="connsiteX2577" fmla="*/ 108029 w 6798686"/>
              <a:gd name="connsiteY2577" fmla="*/ 674618 h 1542374"/>
              <a:gd name="connsiteX2578" fmla="*/ 0 w 6798686"/>
              <a:gd name="connsiteY2578" fmla="*/ 672133 h 1542374"/>
              <a:gd name="connsiteX2579" fmla="*/ 0 w 6798686"/>
              <a:gd name="connsiteY2579" fmla="*/ 677852 h 1542374"/>
              <a:gd name="connsiteX2580" fmla="*/ 109984 w 6798686"/>
              <a:gd name="connsiteY2580" fmla="*/ 680000 h 1542374"/>
              <a:gd name="connsiteX2581" fmla="*/ 379712 w 6798686"/>
              <a:gd name="connsiteY2581" fmla="*/ 659277 h 1542374"/>
              <a:gd name="connsiteX2582" fmla="*/ 79644 w 6798686"/>
              <a:gd name="connsiteY2582" fmla="*/ 706546 h 1542374"/>
              <a:gd name="connsiteX2583" fmla="*/ 0 w 6798686"/>
              <a:gd name="connsiteY2583" fmla="*/ 710221 h 1542374"/>
              <a:gd name="connsiteX2584" fmla="*/ 0 w 6798686"/>
              <a:gd name="connsiteY2584" fmla="*/ 717398 h 1542374"/>
              <a:gd name="connsiteX2585" fmla="*/ 73125 w 6798686"/>
              <a:gd name="connsiteY2585" fmla="*/ 713359 h 1542374"/>
              <a:gd name="connsiteX2586" fmla="*/ 451527 w 6798686"/>
              <a:gd name="connsiteY2586" fmla="*/ 648134 h 1542374"/>
              <a:gd name="connsiteX2587" fmla="*/ 513179 w 6798686"/>
              <a:gd name="connsiteY2587" fmla="*/ 636894 h 1542374"/>
              <a:gd name="connsiteX2588" fmla="*/ 597654 w 6798686"/>
              <a:gd name="connsiteY2588" fmla="*/ 626655 h 1542374"/>
              <a:gd name="connsiteX2589" fmla="*/ 617404 w 6798686"/>
              <a:gd name="connsiteY2589" fmla="*/ 625310 h 1542374"/>
              <a:gd name="connsiteX2590" fmla="*/ 707548 w 6798686"/>
              <a:gd name="connsiteY2590" fmla="*/ 627461 h 1542374"/>
              <a:gd name="connsiteX2591" fmla="*/ 764761 w 6798686"/>
              <a:gd name="connsiteY2591" fmla="*/ 633071 h 1542374"/>
              <a:gd name="connsiteX2592" fmla="*/ 774963 w 6798686"/>
              <a:gd name="connsiteY2592" fmla="*/ 634070 h 1542374"/>
              <a:gd name="connsiteX2593" fmla="*/ 781687 w 6798686"/>
              <a:gd name="connsiteY2593" fmla="*/ 635262 h 1542374"/>
              <a:gd name="connsiteX2594" fmla="*/ 843761 w 6798686"/>
              <a:gd name="connsiteY2594" fmla="*/ 646347 h 1542374"/>
              <a:gd name="connsiteX2595" fmla="*/ 914289 w 6798686"/>
              <a:gd name="connsiteY2595" fmla="*/ 664848 h 1542374"/>
              <a:gd name="connsiteX2596" fmla="*/ 964663 w 6798686"/>
              <a:gd name="connsiteY2596" fmla="*/ 682293 h 1542374"/>
              <a:gd name="connsiteX2597" fmla="*/ 983068 w 6798686"/>
              <a:gd name="connsiteY2597" fmla="*/ 688537 h 1542374"/>
              <a:gd name="connsiteX2598" fmla="*/ 999322 w 6798686"/>
              <a:gd name="connsiteY2598" fmla="*/ 695491 h 1542374"/>
              <a:gd name="connsiteX2599" fmla="*/ 1042818 w 6798686"/>
              <a:gd name="connsiteY2599" fmla="*/ 713051 h 1542374"/>
              <a:gd name="connsiteX2600" fmla="*/ 1102030 w 6798686"/>
              <a:gd name="connsiteY2600" fmla="*/ 740563 h 1542374"/>
              <a:gd name="connsiteX2601" fmla="*/ 1160703 w 6798686"/>
              <a:gd name="connsiteY2601" fmla="*/ 770707 h 1542374"/>
              <a:gd name="connsiteX2602" fmla="*/ 1220415 w 6798686"/>
              <a:gd name="connsiteY2602" fmla="*/ 804270 h 1542374"/>
              <a:gd name="connsiteX2603" fmla="*/ 1279741 w 6798686"/>
              <a:gd name="connsiteY2603" fmla="*/ 840447 h 1542374"/>
              <a:gd name="connsiteX2604" fmla="*/ 1341624 w 6798686"/>
              <a:gd name="connsiteY2604" fmla="*/ 880869 h 1542374"/>
              <a:gd name="connsiteX2605" fmla="*/ 1399221 w 6798686"/>
              <a:gd name="connsiteY2605" fmla="*/ 920773 h 1542374"/>
              <a:gd name="connsiteX2606" fmla="*/ 1458279 w 6798686"/>
              <a:gd name="connsiteY2606" fmla="*/ 964077 h 1542374"/>
              <a:gd name="connsiteX2607" fmla="*/ 1516819 w 6798686"/>
              <a:gd name="connsiteY2607" fmla="*/ 1009071 h 1542374"/>
              <a:gd name="connsiteX2608" fmla="*/ 1575819 w 6798686"/>
              <a:gd name="connsiteY2608" fmla="*/ 1056237 h 1542374"/>
              <a:gd name="connsiteX2609" fmla="*/ 1633686 w 6798686"/>
              <a:gd name="connsiteY2609" fmla="*/ 1104171 h 1542374"/>
              <a:gd name="connsiteX2610" fmla="*/ 1690823 w 6798686"/>
              <a:gd name="connsiteY2610" fmla="*/ 1153066 h 1542374"/>
              <a:gd name="connsiteX2611" fmla="*/ 1747403 w 6798686"/>
              <a:gd name="connsiteY2611" fmla="*/ 1202845 h 1542374"/>
              <a:gd name="connsiteX2612" fmla="*/ 2261711 w 6798686"/>
              <a:gd name="connsiteY2612" fmla="*/ 1511987 h 1542374"/>
              <a:gd name="connsiteX2613" fmla="*/ 2551679 w 6798686"/>
              <a:gd name="connsiteY2613" fmla="*/ 1539614 h 1542374"/>
              <a:gd name="connsiteX2614" fmla="*/ 2623974 w 6798686"/>
              <a:gd name="connsiteY2614" fmla="*/ 1530815 h 1542374"/>
              <a:gd name="connsiteX2615" fmla="*/ 2965623 w 6798686"/>
              <a:gd name="connsiteY2615" fmla="*/ 1413871 h 1542374"/>
              <a:gd name="connsiteX2616" fmla="*/ 3554339 w 6798686"/>
              <a:gd name="connsiteY2616" fmla="*/ 978851 h 1542374"/>
              <a:gd name="connsiteX2617" fmla="*/ 3925863 w 6798686"/>
              <a:gd name="connsiteY2617" fmla="*/ 610574 h 1542374"/>
              <a:gd name="connsiteX2618" fmla="*/ 4065093 w 6798686"/>
              <a:gd name="connsiteY2618" fmla="*/ 591493 h 1542374"/>
              <a:gd name="connsiteX2619" fmla="*/ 4848351 w 6798686"/>
              <a:gd name="connsiteY2619" fmla="*/ 727288 h 1542374"/>
              <a:gd name="connsiteX2620" fmla="*/ 5192939 w 6798686"/>
              <a:gd name="connsiteY2620" fmla="*/ 1034182 h 1542374"/>
              <a:gd name="connsiteX2621" fmla="*/ 5349729 w 6798686"/>
              <a:gd name="connsiteY2621" fmla="*/ 1194161 h 1542374"/>
              <a:gd name="connsiteX2622" fmla="*/ 5680100 w 6798686"/>
              <a:gd name="connsiteY2622" fmla="*/ 1391354 h 1542374"/>
              <a:gd name="connsiteX2623" fmla="*/ 6035467 w 6798686"/>
              <a:gd name="connsiteY2623" fmla="*/ 1429855 h 1542374"/>
              <a:gd name="connsiteX2624" fmla="*/ 6058675 w 6798686"/>
              <a:gd name="connsiteY2624" fmla="*/ 1428203 h 1542374"/>
              <a:gd name="connsiteX2625" fmla="*/ 6769043 w 6798686"/>
              <a:gd name="connsiteY2625" fmla="*/ 1248819 h 1542374"/>
              <a:gd name="connsiteX2626" fmla="*/ 6798686 w 6798686"/>
              <a:gd name="connsiteY2626" fmla="*/ 1238810 h 1542374"/>
              <a:gd name="connsiteX2627" fmla="*/ 6796842 w 6798686"/>
              <a:gd name="connsiteY2627" fmla="*/ 1233354 h 1542374"/>
              <a:gd name="connsiteX2628" fmla="*/ 6767179 w 6798686"/>
              <a:gd name="connsiteY2628" fmla="*/ 1243363 h 1542374"/>
              <a:gd name="connsiteX2629" fmla="*/ 5353668 w 6798686"/>
              <a:gd name="connsiteY2629" fmla="*/ 1189973 h 1542374"/>
              <a:gd name="connsiteX2630" fmla="*/ 5197128 w 6798686"/>
              <a:gd name="connsiteY2630" fmla="*/ 1030243 h 1542374"/>
              <a:gd name="connsiteX2631" fmla="*/ 4851367 w 6798686"/>
              <a:gd name="connsiteY2631" fmla="*/ 722388 h 1542374"/>
              <a:gd name="connsiteX2632" fmla="*/ 4064478 w 6798686"/>
              <a:gd name="connsiteY2632" fmla="*/ 585771 h 1542374"/>
              <a:gd name="connsiteX2633" fmla="*/ 3932395 w 6798686"/>
              <a:gd name="connsiteY2633" fmla="*/ 603696 h 1542374"/>
              <a:gd name="connsiteX2634" fmla="*/ 3946381 w 6798686"/>
              <a:gd name="connsiteY2634" fmla="*/ 588974 h 1542374"/>
              <a:gd name="connsiteX2635" fmla="*/ 3999848 w 6798686"/>
              <a:gd name="connsiteY2635" fmla="*/ 584244 h 1542374"/>
              <a:gd name="connsiteX2636" fmla="*/ 4165745 w 6798686"/>
              <a:gd name="connsiteY2636" fmla="*/ 567660 h 1542374"/>
              <a:gd name="connsiteX2637" fmla="*/ 4917341 w 6798686"/>
              <a:gd name="connsiteY2637" fmla="*/ 706942 h 1542374"/>
              <a:gd name="connsiteX2638" fmla="*/ 5248520 w 6798686"/>
              <a:gd name="connsiteY2638" fmla="*/ 1005556 h 1542374"/>
              <a:gd name="connsiteX2639" fmla="*/ 5399104 w 6798686"/>
              <a:gd name="connsiteY2639" fmla="*/ 1160885 h 1542374"/>
              <a:gd name="connsiteX2640" fmla="*/ 5715816 w 6798686"/>
              <a:gd name="connsiteY2640" fmla="*/ 1353602 h 1542374"/>
              <a:gd name="connsiteX2641" fmla="*/ 6056331 w 6798686"/>
              <a:gd name="connsiteY2641" fmla="*/ 1395081 h 1542374"/>
              <a:gd name="connsiteX2642" fmla="*/ 6096830 w 6798686"/>
              <a:gd name="connsiteY2642" fmla="*/ 1392468 h 1542374"/>
              <a:gd name="connsiteX2643" fmla="*/ 6759148 w 6798686"/>
              <a:gd name="connsiteY2643" fmla="*/ 1231836 h 1542374"/>
              <a:gd name="connsiteX2644" fmla="*/ 6788908 w 6798686"/>
              <a:gd name="connsiteY2644" fmla="*/ 1222230 h 1542374"/>
              <a:gd name="connsiteX2645" fmla="*/ 6787159 w 6798686"/>
              <a:gd name="connsiteY2645" fmla="*/ 1216831 h 1542374"/>
              <a:gd name="connsiteX2646" fmla="*/ 6757400 w 6798686"/>
              <a:gd name="connsiteY2646" fmla="*/ 1226437 h 1542374"/>
              <a:gd name="connsiteX2647" fmla="*/ 5403024 w 6798686"/>
              <a:gd name="connsiteY2647" fmla="*/ 1156774 h 1542374"/>
              <a:gd name="connsiteX2648" fmla="*/ 5252669 w 6798686"/>
              <a:gd name="connsiteY2648" fmla="*/ 1001694 h 1542374"/>
              <a:gd name="connsiteX2649" fmla="*/ 4920358 w 6798686"/>
              <a:gd name="connsiteY2649" fmla="*/ 702139 h 1542374"/>
              <a:gd name="connsiteX2650" fmla="*/ 4554463 w 6798686"/>
              <a:gd name="connsiteY2650" fmla="*/ 566204 h 1542374"/>
              <a:gd name="connsiteX2651" fmla="*/ 4165034 w 6798686"/>
              <a:gd name="connsiteY2651" fmla="*/ 562029 h 1542374"/>
              <a:gd name="connsiteX2652" fmla="*/ 3999349 w 6798686"/>
              <a:gd name="connsiteY2652" fmla="*/ 578592 h 1542374"/>
              <a:gd name="connsiteX2653" fmla="*/ 3952279 w 6798686"/>
              <a:gd name="connsiteY2653" fmla="*/ 582736 h 1542374"/>
              <a:gd name="connsiteX2654" fmla="*/ 3981002 w 6798686"/>
              <a:gd name="connsiteY2654" fmla="*/ 552350 h 1542374"/>
              <a:gd name="connsiteX2655" fmla="*/ 4049128 w 6798686"/>
              <a:gd name="connsiteY2655" fmla="*/ 552682 h 1542374"/>
              <a:gd name="connsiteX2656" fmla="*/ 4266397 w 6798686"/>
              <a:gd name="connsiteY2656" fmla="*/ 543818 h 1542374"/>
              <a:gd name="connsiteX2657" fmla="*/ 4986332 w 6798686"/>
              <a:gd name="connsiteY2657" fmla="*/ 686577 h 1542374"/>
              <a:gd name="connsiteX2658" fmla="*/ 5304120 w 6798686"/>
              <a:gd name="connsiteY2658" fmla="*/ 976949 h 1542374"/>
              <a:gd name="connsiteX2659" fmla="*/ 5448479 w 6798686"/>
              <a:gd name="connsiteY2659" fmla="*/ 1127591 h 1542374"/>
              <a:gd name="connsiteX2660" fmla="*/ 5751531 w 6798686"/>
              <a:gd name="connsiteY2660" fmla="*/ 1315812 h 1542374"/>
              <a:gd name="connsiteX2661" fmla="*/ 6077215 w 6798686"/>
              <a:gd name="connsiteY2661" fmla="*/ 1360269 h 1542374"/>
              <a:gd name="connsiteX2662" fmla="*/ 6135735 w 6798686"/>
              <a:gd name="connsiteY2662" fmla="*/ 1356926 h 1542374"/>
              <a:gd name="connsiteX2663" fmla="*/ 6749273 w 6798686"/>
              <a:gd name="connsiteY2663" fmla="*/ 1214795 h 1542374"/>
              <a:gd name="connsiteX2664" fmla="*/ 6779109 w 6798686"/>
              <a:gd name="connsiteY2664" fmla="*/ 1205650 h 1542374"/>
              <a:gd name="connsiteX2665" fmla="*/ 6777476 w 6798686"/>
              <a:gd name="connsiteY2665" fmla="*/ 1200289 h 1542374"/>
              <a:gd name="connsiteX2666" fmla="*/ 6747620 w 6798686"/>
              <a:gd name="connsiteY2666" fmla="*/ 1209454 h 1542374"/>
              <a:gd name="connsiteX2667" fmla="*/ 5452360 w 6798686"/>
              <a:gd name="connsiteY2667" fmla="*/ 1123576 h 1542374"/>
              <a:gd name="connsiteX2668" fmla="*/ 5308231 w 6798686"/>
              <a:gd name="connsiteY2668" fmla="*/ 973164 h 1542374"/>
              <a:gd name="connsiteX2669" fmla="*/ 4989329 w 6798686"/>
              <a:gd name="connsiteY2669" fmla="*/ 681870 h 1542374"/>
              <a:gd name="connsiteX2670" fmla="*/ 4638459 w 6798686"/>
              <a:gd name="connsiteY2670" fmla="*/ 544390 h 1542374"/>
              <a:gd name="connsiteX2671" fmla="*/ 4265590 w 6798686"/>
              <a:gd name="connsiteY2671" fmla="*/ 538288 h 1542374"/>
              <a:gd name="connsiteX2672" fmla="*/ 4049166 w 6798686"/>
              <a:gd name="connsiteY2672" fmla="*/ 547097 h 1542374"/>
              <a:gd name="connsiteX2673" fmla="*/ 3986265 w 6798686"/>
              <a:gd name="connsiteY2673" fmla="*/ 546742 h 1542374"/>
              <a:gd name="connsiteX2674" fmla="*/ 4027533 w 6798686"/>
              <a:gd name="connsiteY2674" fmla="*/ 502809 h 1542374"/>
              <a:gd name="connsiteX2675" fmla="*/ 4215177 w 6798686"/>
              <a:gd name="connsiteY2675" fmla="*/ 511833 h 1542374"/>
              <a:gd name="connsiteX2676" fmla="*/ 4366511 w 6798686"/>
              <a:gd name="connsiteY2676" fmla="*/ 520010 h 1542374"/>
              <a:gd name="connsiteX2677" fmla="*/ 4379287 w 6798686"/>
              <a:gd name="connsiteY2677" fmla="*/ 520360 h 1542374"/>
              <a:gd name="connsiteX2678" fmla="*/ 5055303 w 6798686"/>
              <a:gd name="connsiteY2678" fmla="*/ 666212 h 1542374"/>
              <a:gd name="connsiteX2679" fmla="*/ 5359700 w 6798686"/>
              <a:gd name="connsiteY2679" fmla="*/ 948342 h 1542374"/>
              <a:gd name="connsiteX2680" fmla="*/ 5497854 w 6798686"/>
              <a:gd name="connsiteY2680" fmla="*/ 1094316 h 1542374"/>
              <a:gd name="connsiteX2681" fmla="*/ 5787266 w 6798686"/>
              <a:gd name="connsiteY2681" fmla="*/ 1278041 h 1542374"/>
              <a:gd name="connsiteX2682" fmla="*/ 6098098 w 6798686"/>
              <a:gd name="connsiteY2682" fmla="*/ 1325437 h 1542374"/>
              <a:gd name="connsiteX2683" fmla="*/ 6175600 w 6798686"/>
              <a:gd name="connsiteY2683" fmla="*/ 1321633 h 1542374"/>
              <a:gd name="connsiteX2684" fmla="*/ 6739398 w 6798686"/>
              <a:gd name="connsiteY2684" fmla="*/ 1197696 h 1542374"/>
              <a:gd name="connsiteX2685" fmla="*/ 6769311 w 6798686"/>
              <a:gd name="connsiteY2685" fmla="*/ 1189050 h 1542374"/>
              <a:gd name="connsiteX2686" fmla="*/ 6767793 w 6798686"/>
              <a:gd name="connsiteY2686" fmla="*/ 1183767 h 1542374"/>
              <a:gd name="connsiteX2687" fmla="*/ 6737880 w 6798686"/>
              <a:gd name="connsiteY2687" fmla="*/ 1192413 h 1542374"/>
              <a:gd name="connsiteX2688" fmla="*/ 5501697 w 6798686"/>
              <a:gd name="connsiteY2688" fmla="*/ 1090377 h 1542374"/>
              <a:gd name="connsiteX2689" fmla="*/ 5363773 w 6798686"/>
              <a:gd name="connsiteY2689" fmla="*/ 944634 h 1542374"/>
              <a:gd name="connsiteX2690" fmla="*/ 5058320 w 6798686"/>
              <a:gd name="connsiteY2690" fmla="*/ 661601 h 1542374"/>
              <a:gd name="connsiteX2691" fmla="*/ 4379441 w 6798686"/>
              <a:gd name="connsiteY2691" fmla="*/ 514865 h 1542374"/>
              <a:gd name="connsiteX2692" fmla="*/ 4366665 w 6798686"/>
              <a:gd name="connsiteY2692" fmla="*/ 514513 h 1542374"/>
              <a:gd name="connsiteX2693" fmla="*/ 4215542 w 6798686"/>
              <a:gd name="connsiteY2693" fmla="*/ 506348 h 1542374"/>
              <a:gd name="connsiteX2694" fmla="*/ 4032624 w 6798686"/>
              <a:gd name="connsiteY2694" fmla="*/ 497380 h 1542374"/>
              <a:gd name="connsiteX2695" fmla="*/ 4077081 w 6798686"/>
              <a:gd name="connsiteY2695" fmla="*/ 449769 h 1542374"/>
              <a:gd name="connsiteX2696" fmla="*/ 4295311 w 6798686"/>
              <a:gd name="connsiteY2696" fmla="*/ 474646 h 1542374"/>
              <a:gd name="connsiteX2697" fmla="*/ 4466991 w 6798686"/>
              <a:gd name="connsiteY2697" fmla="*/ 496170 h 1542374"/>
              <a:gd name="connsiteX2698" fmla="*/ 4543532 w 6798686"/>
              <a:gd name="connsiteY2698" fmla="*/ 501526 h 1542374"/>
              <a:gd name="connsiteX2699" fmla="*/ 5124313 w 6798686"/>
              <a:gd name="connsiteY2699" fmla="*/ 645847 h 1542374"/>
              <a:gd name="connsiteX2700" fmla="*/ 5415300 w 6798686"/>
              <a:gd name="connsiteY2700" fmla="*/ 919735 h 1542374"/>
              <a:gd name="connsiteX2701" fmla="*/ 5547230 w 6798686"/>
              <a:gd name="connsiteY2701" fmla="*/ 1061021 h 1542374"/>
              <a:gd name="connsiteX2702" fmla="*/ 5823000 w 6798686"/>
              <a:gd name="connsiteY2702" fmla="*/ 1240232 h 1542374"/>
              <a:gd name="connsiteX2703" fmla="*/ 6119001 w 6798686"/>
              <a:gd name="connsiteY2703" fmla="*/ 1290567 h 1542374"/>
              <a:gd name="connsiteX2704" fmla="*/ 6216695 w 6798686"/>
              <a:gd name="connsiteY2704" fmla="*/ 1286610 h 1542374"/>
              <a:gd name="connsiteX2705" fmla="*/ 6729561 w 6798686"/>
              <a:gd name="connsiteY2705" fmla="*/ 1180539 h 1542374"/>
              <a:gd name="connsiteX2706" fmla="*/ 6759532 w 6798686"/>
              <a:gd name="connsiteY2706" fmla="*/ 1172470 h 1542374"/>
              <a:gd name="connsiteX2707" fmla="*/ 6758111 w 6798686"/>
              <a:gd name="connsiteY2707" fmla="*/ 1167245 h 1542374"/>
              <a:gd name="connsiteX2708" fmla="*/ 6728140 w 6798686"/>
              <a:gd name="connsiteY2708" fmla="*/ 1175314 h 1542374"/>
              <a:gd name="connsiteX2709" fmla="*/ 5551034 w 6798686"/>
              <a:gd name="connsiteY2709" fmla="*/ 1057159 h 1542374"/>
              <a:gd name="connsiteX2710" fmla="*/ 5419316 w 6798686"/>
              <a:gd name="connsiteY2710" fmla="*/ 916104 h 1542374"/>
              <a:gd name="connsiteX2711" fmla="*/ 5127310 w 6798686"/>
              <a:gd name="connsiteY2711" fmla="*/ 641352 h 1542374"/>
              <a:gd name="connsiteX2712" fmla="*/ 4543897 w 6798686"/>
              <a:gd name="connsiteY2712" fmla="*/ 496125 h 1542374"/>
              <a:gd name="connsiteX2713" fmla="*/ 4467394 w 6798686"/>
              <a:gd name="connsiteY2713" fmla="*/ 490769 h 1542374"/>
              <a:gd name="connsiteX2714" fmla="*/ 4296137 w 6798686"/>
              <a:gd name="connsiteY2714" fmla="*/ 469292 h 1542374"/>
              <a:gd name="connsiteX2715" fmla="*/ 4081922 w 6798686"/>
              <a:gd name="connsiteY2715" fmla="*/ 444585 h 1542374"/>
              <a:gd name="connsiteX2716" fmla="*/ 4130414 w 6798686"/>
              <a:gd name="connsiteY2716" fmla="*/ 392503 h 1542374"/>
              <a:gd name="connsiteX2717" fmla="*/ 4159808 w 6798686"/>
              <a:gd name="connsiteY2717" fmla="*/ 394520 h 1542374"/>
              <a:gd name="connsiteX2718" fmla="*/ 4386799 w 6798686"/>
              <a:gd name="connsiteY2718" fmla="*/ 436422 h 1542374"/>
              <a:gd name="connsiteX2719" fmla="*/ 4567470 w 6798686"/>
              <a:gd name="connsiteY2719" fmla="*/ 472322 h 1542374"/>
              <a:gd name="connsiteX2720" fmla="*/ 4684779 w 6798686"/>
              <a:gd name="connsiteY2720" fmla="*/ 484984 h 1542374"/>
              <a:gd name="connsiteX2721" fmla="*/ 5193304 w 6798686"/>
              <a:gd name="connsiteY2721" fmla="*/ 625483 h 1542374"/>
              <a:gd name="connsiteX2722" fmla="*/ 5469324 w 6798686"/>
              <a:gd name="connsiteY2722" fmla="*/ 889630 h 1542374"/>
              <a:gd name="connsiteX2723" fmla="*/ 5596604 w 6798686"/>
              <a:gd name="connsiteY2723" fmla="*/ 1027726 h 1542374"/>
              <a:gd name="connsiteX2724" fmla="*/ 5858158 w 6798686"/>
              <a:gd name="connsiteY2724" fmla="*/ 1202595 h 1542374"/>
              <a:gd name="connsiteX2725" fmla="*/ 6139020 w 6798686"/>
              <a:gd name="connsiteY2725" fmla="*/ 1255947 h 1542374"/>
              <a:gd name="connsiteX2726" fmla="*/ 6258558 w 6798686"/>
              <a:gd name="connsiteY2726" fmla="*/ 1252201 h 1542374"/>
              <a:gd name="connsiteX2727" fmla="*/ 6718476 w 6798686"/>
              <a:gd name="connsiteY2727" fmla="*/ 1163633 h 1542374"/>
              <a:gd name="connsiteX2728" fmla="*/ 6749734 w 6798686"/>
              <a:gd name="connsiteY2728" fmla="*/ 1155871 h 1542374"/>
              <a:gd name="connsiteX2729" fmla="*/ 6748447 w 6798686"/>
              <a:gd name="connsiteY2729" fmla="*/ 1150703 h 1542374"/>
              <a:gd name="connsiteX2730" fmla="*/ 6717189 w 6798686"/>
              <a:gd name="connsiteY2730" fmla="*/ 1158465 h 1542374"/>
              <a:gd name="connsiteX2731" fmla="*/ 5600370 w 6798686"/>
              <a:gd name="connsiteY2731" fmla="*/ 1023961 h 1542374"/>
              <a:gd name="connsiteX2732" fmla="*/ 5473320 w 6798686"/>
              <a:gd name="connsiteY2732" fmla="*/ 886095 h 1542374"/>
              <a:gd name="connsiteX2733" fmla="*/ 5196301 w 6798686"/>
              <a:gd name="connsiteY2733" fmla="*/ 621083 h 1542374"/>
              <a:gd name="connsiteX2734" fmla="*/ 4685317 w 6798686"/>
              <a:gd name="connsiteY2734" fmla="*/ 479684 h 1542374"/>
              <a:gd name="connsiteX2735" fmla="*/ 4568123 w 6798686"/>
              <a:gd name="connsiteY2735" fmla="*/ 467035 h 1542374"/>
              <a:gd name="connsiteX2736" fmla="*/ 4388029 w 6798686"/>
              <a:gd name="connsiteY2736" fmla="*/ 431237 h 1542374"/>
              <a:gd name="connsiteX2737" fmla="*/ 4160289 w 6798686"/>
              <a:gd name="connsiteY2737" fmla="*/ 389214 h 1542374"/>
              <a:gd name="connsiteX2738" fmla="*/ 4135159 w 6798686"/>
              <a:gd name="connsiteY2738" fmla="*/ 387404 h 1542374"/>
              <a:gd name="connsiteX2739" fmla="*/ 4140942 w 6798686"/>
              <a:gd name="connsiteY2739" fmla="*/ 381181 h 1542374"/>
              <a:gd name="connsiteX2740" fmla="*/ 4185783 w 6798686"/>
              <a:gd name="connsiteY2740" fmla="*/ 333009 h 1542374"/>
              <a:gd name="connsiteX2741" fmla="*/ 4261517 w 6798686"/>
              <a:gd name="connsiteY2741" fmla="*/ 339991 h 1542374"/>
              <a:gd name="connsiteX2742" fmla="*/ 4667488 w 6798686"/>
              <a:gd name="connsiteY2742" fmla="*/ 448341 h 1542374"/>
              <a:gd name="connsiteX2743" fmla="*/ 4667930 w 6798686"/>
              <a:gd name="connsiteY2743" fmla="*/ 448512 h 1542374"/>
              <a:gd name="connsiteX2744" fmla="*/ 4668429 w 6798686"/>
              <a:gd name="connsiteY2744" fmla="*/ 448506 h 1542374"/>
              <a:gd name="connsiteX2745" fmla="*/ 5262295 w 6798686"/>
              <a:gd name="connsiteY2745" fmla="*/ 605118 h 1542374"/>
              <a:gd name="connsiteX2746" fmla="*/ 5524636 w 6798686"/>
              <a:gd name="connsiteY2746" fmla="*/ 860716 h 1542374"/>
              <a:gd name="connsiteX2747" fmla="*/ 5645980 w 6798686"/>
              <a:gd name="connsiteY2747" fmla="*/ 994432 h 1542374"/>
              <a:gd name="connsiteX2748" fmla="*/ 5893778 w 6798686"/>
              <a:gd name="connsiteY2748" fmla="*/ 1164786 h 1542374"/>
              <a:gd name="connsiteX2749" fmla="*/ 6159750 w 6798686"/>
              <a:gd name="connsiteY2749" fmla="*/ 1221039 h 1542374"/>
              <a:gd name="connsiteX2750" fmla="*/ 6303322 w 6798686"/>
              <a:gd name="connsiteY2750" fmla="*/ 1217965 h 1542374"/>
              <a:gd name="connsiteX2751" fmla="*/ 6708409 w 6798686"/>
              <a:gd name="connsiteY2751" fmla="*/ 1146361 h 1542374"/>
              <a:gd name="connsiteX2752" fmla="*/ 6739917 w 6798686"/>
              <a:gd name="connsiteY2752" fmla="*/ 1139272 h 1542374"/>
              <a:gd name="connsiteX2753" fmla="*/ 6738784 w 6798686"/>
              <a:gd name="connsiteY2753" fmla="*/ 1134162 h 1542374"/>
              <a:gd name="connsiteX2754" fmla="*/ 6707256 w 6798686"/>
              <a:gd name="connsiteY2754" fmla="*/ 1141251 h 1542374"/>
              <a:gd name="connsiteX2755" fmla="*/ 5649707 w 6798686"/>
              <a:gd name="connsiteY2755" fmla="*/ 990762 h 1542374"/>
              <a:gd name="connsiteX2756" fmla="*/ 5528594 w 6798686"/>
              <a:gd name="connsiteY2756" fmla="*/ 857258 h 1542374"/>
              <a:gd name="connsiteX2757" fmla="*/ 5265292 w 6798686"/>
              <a:gd name="connsiteY2757" fmla="*/ 600833 h 1542374"/>
              <a:gd name="connsiteX2758" fmla="*/ 4976265 w 6798686"/>
              <a:gd name="connsiteY2758" fmla="*/ 473987 h 1542374"/>
              <a:gd name="connsiteX2759" fmla="*/ 4668852 w 6798686"/>
              <a:gd name="connsiteY2759" fmla="*/ 443263 h 1542374"/>
              <a:gd name="connsiteX2760" fmla="*/ 4262285 w 6798686"/>
              <a:gd name="connsiteY2760" fmla="*/ 334809 h 1542374"/>
              <a:gd name="connsiteX2761" fmla="*/ 4190490 w 6798686"/>
              <a:gd name="connsiteY2761" fmla="*/ 327954 h 1542374"/>
              <a:gd name="connsiteX2762" fmla="*/ 4242248 w 6798686"/>
              <a:gd name="connsiteY2762" fmla="*/ 272499 h 1542374"/>
              <a:gd name="connsiteX2763" fmla="*/ 4363226 w 6798686"/>
              <a:gd name="connsiteY2763" fmla="*/ 285451 h 1542374"/>
              <a:gd name="connsiteX2764" fmla="*/ 4767910 w 6798686"/>
              <a:gd name="connsiteY2764" fmla="*/ 424434 h 1542374"/>
              <a:gd name="connsiteX2765" fmla="*/ 4768409 w 6798686"/>
              <a:gd name="connsiteY2765" fmla="*/ 424662 h 1542374"/>
              <a:gd name="connsiteX2766" fmla="*/ 4768966 w 6798686"/>
              <a:gd name="connsiteY2766" fmla="*/ 424668 h 1542374"/>
              <a:gd name="connsiteX2767" fmla="*/ 5331266 w 6798686"/>
              <a:gd name="connsiteY2767" fmla="*/ 584759 h 1542374"/>
              <a:gd name="connsiteX2768" fmla="*/ 5579948 w 6798686"/>
              <a:gd name="connsiteY2768" fmla="*/ 831801 h 1542374"/>
              <a:gd name="connsiteX2769" fmla="*/ 5695336 w 6798686"/>
              <a:gd name="connsiteY2769" fmla="*/ 961137 h 1542374"/>
              <a:gd name="connsiteX2770" fmla="*/ 5929397 w 6798686"/>
              <a:gd name="connsiteY2770" fmla="*/ 1126957 h 1542374"/>
              <a:gd name="connsiteX2771" fmla="*/ 6180480 w 6798686"/>
              <a:gd name="connsiteY2771" fmla="*/ 1186092 h 1542374"/>
              <a:gd name="connsiteX2772" fmla="*/ 6351352 w 6798686"/>
              <a:gd name="connsiteY2772" fmla="*/ 1184209 h 1542374"/>
              <a:gd name="connsiteX2773" fmla="*/ 6698361 w 6798686"/>
              <a:gd name="connsiteY2773" fmla="*/ 1128993 h 1542374"/>
              <a:gd name="connsiteX2774" fmla="*/ 6730118 w 6798686"/>
              <a:gd name="connsiteY2774" fmla="*/ 1122692 h 1542374"/>
              <a:gd name="connsiteX2775" fmla="*/ 6729119 w 6798686"/>
              <a:gd name="connsiteY2775" fmla="*/ 1117639 h 1542374"/>
              <a:gd name="connsiteX2776" fmla="*/ 6697362 w 6798686"/>
              <a:gd name="connsiteY2776" fmla="*/ 1123941 h 1542374"/>
              <a:gd name="connsiteX2777" fmla="*/ 5699063 w 6798686"/>
              <a:gd name="connsiteY2777" fmla="*/ 957564 h 1542374"/>
              <a:gd name="connsiteX2778" fmla="*/ 5583867 w 6798686"/>
              <a:gd name="connsiteY2778" fmla="*/ 828439 h 1542374"/>
              <a:gd name="connsiteX2779" fmla="*/ 5334282 w 6798686"/>
              <a:gd name="connsiteY2779" fmla="*/ 580568 h 1542374"/>
              <a:gd name="connsiteX2780" fmla="*/ 5060568 w 6798686"/>
              <a:gd name="connsiteY2780" fmla="*/ 454954 h 1542374"/>
              <a:gd name="connsiteX2781" fmla="*/ 4769582 w 6798686"/>
              <a:gd name="connsiteY2781" fmla="*/ 419523 h 1542374"/>
              <a:gd name="connsiteX2782" fmla="*/ 4364263 w 6798686"/>
              <a:gd name="connsiteY2782" fmla="*/ 280402 h 1542374"/>
              <a:gd name="connsiteX2783" fmla="*/ 4246993 w 6798686"/>
              <a:gd name="connsiteY2783" fmla="*/ 267429 h 1542374"/>
              <a:gd name="connsiteX2784" fmla="*/ 4299192 w 6798686"/>
              <a:gd name="connsiteY2784" fmla="*/ 211821 h 1542374"/>
              <a:gd name="connsiteX2785" fmla="*/ 4464973 w 6798686"/>
              <a:gd name="connsiteY2785" fmla="*/ 230904 h 1542374"/>
              <a:gd name="connsiteX2786" fmla="*/ 4868370 w 6798686"/>
              <a:gd name="connsiteY2786" fmla="*/ 400513 h 1542374"/>
              <a:gd name="connsiteX2787" fmla="*/ 4868908 w 6798686"/>
              <a:gd name="connsiteY2787" fmla="*/ 400807 h 1542374"/>
              <a:gd name="connsiteX2788" fmla="*/ 4869503 w 6798686"/>
              <a:gd name="connsiteY2788" fmla="*/ 400830 h 1542374"/>
              <a:gd name="connsiteX2789" fmla="*/ 5400257 w 6798686"/>
              <a:gd name="connsiteY2789" fmla="*/ 564390 h 1542374"/>
              <a:gd name="connsiteX2790" fmla="*/ 5635259 w 6798686"/>
              <a:gd name="connsiteY2790" fmla="*/ 802887 h 1542374"/>
              <a:gd name="connsiteX2791" fmla="*/ 5744711 w 6798686"/>
              <a:gd name="connsiteY2791" fmla="*/ 927843 h 1542374"/>
              <a:gd name="connsiteX2792" fmla="*/ 5965035 w 6798686"/>
              <a:gd name="connsiteY2792" fmla="*/ 1089090 h 1542374"/>
              <a:gd name="connsiteX2793" fmla="*/ 6201248 w 6798686"/>
              <a:gd name="connsiteY2793" fmla="*/ 1151087 h 1542374"/>
              <a:gd name="connsiteX2794" fmla="*/ 6404608 w 6798686"/>
              <a:gd name="connsiteY2794" fmla="*/ 1151068 h 1542374"/>
              <a:gd name="connsiteX2795" fmla="*/ 6688352 w 6798686"/>
              <a:gd name="connsiteY2795" fmla="*/ 1111491 h 1542374"/>
              <a:gd name="connsiteX2796" fmla="*/ 6720301 w 6798686"/>
              <a:gd name="connsiteY2796" fmla="*/ 1106092 h 1542374"/>
              <a:gd name="connsiteX2797" fmla="*/ 6719456 w 6798686"/>
              <a:gd name="connsiteY2797" fmla="*/ 1101097 h 1542374"/>
              <a:gd name="connsiteX2798" fmla="*/ 6687507 w 6798686"/>
              <a:gd name="connsiteY2798" fmla="*/ 1106496 h 1542374"/>
              <a:gd name="connsiteX2799" fmla="*/ 5748400 w 6798686"/>
              <a:gd name="connsiteY2799" fmla="*/ 924365 h 1542374"/>
              <a:gd name="connsiteX2800" fmla="*/ 5639140 w 6798686"/>
              <a:gd name="connsiteY2800" fmla="*/ 799621 h 1542374"/>
              <a:gd name="connsiteX2801" fmla="*/ 5403273 w 6798686"/>
              <a:gd name="connsiteY2801" fmla="*/ 560315 h 1542374"/>
              <a:gd name="connsiteX2802" fmla="*/ 5144870 w 6798686"/>
              <a:gd name="connsiteY2802" fmla="*/ 435917 h 1542374"/>
              <a:gd name="connsiteX2803" fmla="*/ 4870291 w 6798686"/>
              <a:gd name="connsiteY2803" fmla="*/ 395788 h 1542374"/>
              <a:gd name="connsiteX2804" fmla="*/ 4466241 w 6798686"/>
              <a:gd name="connsiteY2804" fmla="*/ 226001 h 1542374"/>
              <a:gd name="connsiteX2805" fmla="*/ 4304264 w 6798686"/>
              <a:gd name="connsiteY2805" fmla="*/ 206428 h 1542374"/>
              <a:gd name="connsiteX2806" fmla="*/ 4357020 w 6798686"/>
              <a:gd name="connsiteY2806" fmla="*/ 150750 h 1542374"/>
              <a:gd name="connsiteX2807" fmla="*/ 4566720 w 6798686"/>
              <a:gd name="connsiteY2807" fmla="*/ 176357 h 1542374"/>
              <a:gd name="connsiteX2808" fmla="*/ 4968849 w 6798686"/>
              <a:gd name="connsiteY2808" fmla="*/ 376592 h 1542374"/>
              <a:gd name="connsiteX2809" fmla="*/ 4969387 w 6798686"/>
              <a:gd name="connsiteY2809" fmla="*/ 376943 h 1542374"/>
              <a:gd name="connsiteX2810" fmla="*/ 4970021 w 6798686"/>
              <a:gd name="connsiteY2810" fmla="*/ 376985 h 1542374"/>
              <a:gd name="connsiteX2811" fmla="*/ 5469247 w 6798686"/>
              <a:gd name="connsiteY2811" fmla="*/ 544016 h 1542374"/>
              <a:gd name="connsiteX2812" fmla="*/ 5690610 w 6798686"/>
              <a:gd name="connsiteY2812" fmla="*/ 773973 h 1542374"/>
              <a:gd name="connsiteX2813" fmla="*/ 5794086 w 6798686"/>
              <a:gd name="connsiteY2813" fmla="*/ 894529 h 1542374"/>
              <a:gd name="connsiteX2814" fmla="*/ 6222016 w 6798686"/>
              <a:gd name="connsiteY2814" fmla="*/ 1116006 h 1542374"/>
              <a:gd name="connsiteX2815" fmla="*/ 6467624 w 6798686"/>
              <a:gd name="connsiteY2815" fmla="*/ 1118561 h 1542374"/>
              <a:gd name="connsiteX2816" fmla="*/ 6678342 w 6798686"/>
              <a:gd name="connsiteY2816" fmla="*/ 1093854 h 1542374"/>
              <a:gd name="connsiteX2817" fmla="*/ 6710464 w 6798686"/>
              <a:gd name="connsiteY2817" fmla="*/ 1089513 h 1542374"/>
              <a:gd name="connsiteX2818" fmla="*/ 6709812 w 6798686"/>
              <a:gd name="connsiteY2818" fmla="*/ 1084575 h 1542374"/>
              <a:gd name="connsiteX2819" fmla="*/ 6677670 w 6798686"/>
              <a:gd name="connsiteY2819" fmla="*/ 1088917 h 1542374"/>
              <a:gd name="connsiteX2820" fmla="*/ 5797736 w 6798686"/>
              <a:gd name="connsiteY2820" fmla="*/ 891167 h 1542374"/>
              <a:gd name="connsiteX2821" fmla="*/ 5694432 w 6798686"/>
              <a:gd name="connsiteY2821" fmla="*/ 770803 h 1542374"/>
              <a:gd name="connsiteX2822" fmla="*/ 5472264 w 6798686"/>
              <a:gd name="connsiteY2822" fmla="*/ 540060 h 1542374"/>
              <a:gd name="connsiteX2823" fmla="*/ 5229193 w 6798686"/>
              <a:gd name="connsiteY2823" fmla="*/ 416889 h 1542374"/>
              <a:gd name="connsiteX2824" fmla="*/ 4971001 w 6798686"/>
              <a:gd name="connsiteY2824" fmla="*/ 372063 h 1542374"/>
              <a:gd name="connsiteX2825" fmla="*/ 4568200 w 6798686"/>
              <a:gd name="connsiteY2825" fmla="*/ 171610 h 1542374"/>
              <a:gd name="connsiteX2826" fmla="*/ 4361996 w 6798686"/>
              <a:gd name="connsiteY2826" fmla="*/ 145520 h 1542374"/>
              <a:gd name="connsiteX2827" fmla="*/ 4414273 w 6798686"/>
              <a:gd name="connsiteY2827" fmla="*/ 91008 h 1542374"/>
              <a:gd name="connsiteX2828" fmla="*/ 4668468 w 6798686"/>
              <a:gd name="connsiteY2828" fmla="*/ 121810 h 1542374"/>
              <a:gd name="connsiteX2829" fmla="*/ 5069329 w 6798686"/>
              <a:gd name="connsiteY2829" fmla="*/ 352671 h 1542374"/>
              <a:gd name="connsiteX2830" fmla="*/ 5069866 w 6798686"/>
              <a:gd name="connsiteY2830" fmla="*/ 353076 h 1542374"/>
              <a:gd name="connsiteX2831" fmla="*/ 5070558 w 6798686"/>
              <a:gd name="connsiteY2831" fmla="*/ 353143 h 1542374"/>
              <a:gd name="connsiteX2832" fmla="*/ 5538219 w 6798686"/>
              <a:gd name="connsiteY2832" fmla="*/ 523643 h 1542374"/>
              <a:gd name="connsiteX2833" fmla="*/ 5745960 w 6798686"/>
              <a:gd name="connsiteY2833" fmla="*/ 745078 h 1542374"/>
              <a:gd name="connsiteX2834" fmla="*/ 5843441 w 6798686"/>
              <a:gd name="connsiteY2834" fmla="*/ 861234 h 1542374"/>
              <a:gd name="connsiteX2835" fmla="*/ 6242785 w 6798686"/>
              <a:gd name="connsiteY2835" fmla="*/ 1080848 h 1542374"/>
              <a:gd name="connsiteX2836" fmla="*/ 6557517 w 6798686"/>
              <a:gd name="connsiteY2836" fmla="*/ 1086246 h 1542374"/>
              <a:gd name="connsiteX2837" fmla="*/ 6668370 w 6798686"/>
              <a:gd name="connsiteY2837" fmla="*/ 1076045 h 1542374"/>
              <a:gd name="connsiteX2838" fmla="*/ 6700628 w 6798686"/>
              <a:gd name="connsiteY2838" fmla="*/ 1072913 h 1542374"/>
              <a:gd name="connsiteX2839" fmla="*/ 6700167 w 6798686"/>
              <a:gd name="connsiteY2839" fmla="*/ 1068033 h 1542374"/>
              <a:gd name="connsiteX2840" fmla="*/ 6667890 w 6798686"/>
              <a:gd name="connsiteY2840" fmla="*/ 1071184 h 1542374"/>
              <a:gd name="connsiteX2841" fmla="*/ 5847073 w 6798686"/>
              <a:gd name="connsiteY2841" fmla="*/ 857968 h 1542374"/>
              <a:gd name="connsiteX2842" fmla="*/ 5749764 w 6798686"/>
              <a:gd name="connsiteY2842" fmla="*/ 742004 h 1542374"/>
              <a:gd name="connsiteX2843" fmla="*/ 5541254 w 6798686"/>
              <a:gd name="connsiteY2843" fmla="*/ 519810 h 1542374"/>
              <a:gd name="connsiteX2844" fmla="*/ 5313495 w 6798686"/>
              <a:gd name="connsiteY2844" fmla="*/ 397863 h 1542374"/>
              <a:gd name="connsiteX2845" fmla="*/ 5071711 w 6798686"/>
              <a:gd name="connsiteY2845" fmla="*/ 348346 h 1542374"/>
              <a:gd name="connsiteX2846" fmla="*/ 4670159 w 6798686"/>
              <a:gd name="connsiteY2846" fmla="*/ 117219 h 1542374"/>
              <a:gd name="connsiteX2847" fmla="*/ 4419844 w 6798686"/>
              <a:gd name="connsiteY2847" fmla="*/ 85236 h 1542374"/>
              <a:gd name="connsiteX2848" fmla="*/ 4472332 w 6798686"/>
              <a:gd name="connsiteY2848" fmla="*/ 31333 h 1542374"/>
              <a:gd name="connsiteX2849" fmla="*/ 4770253 w 6798686"/>
              <a:gd name="connsiteY2849" fmla="*/ 67259 h 1542374"/>
              <a:gd name="connsiteX2850" fmla="*/ 5169846 w 6798686"/>
              <a:gd name="connsiteY2850" fmla="*/ 328748 h 1542374"/>
              <a:gd name="connsiteX2851" fmla="*/ 5170365 w 6798686"/>
              <a:gd name="connsiteY2851" fmla="*/ 329201 h 1542374"/>
              <a:gd name="connsiteX2852" fmla="*/ 5171056 w 6798686"/>
              <a:gd name="connsiteY2852" fmla="*/ 329295 h 1542374"/>
              <a:gd name="connsiteX2853" fmla="*/ 5607191 w 6798686"/>
              <a:gd name="connsiteY2853" fmla="*/ 503267 h 1542374"/>
              <a:gd name="connsiteX2854" fmla="*/ 5801329 w 6798686"/>
              <a:gd name="connsiteY2854" fmla="*/ 716183 h 1542374"/>
              <a:gd name="connsiteX2855" fmla="*/ 5892817 w 6798686"/>
              <a:gd name="connsiteY2855" fmla="*/ 827940 h 1542374"/>
              <a:gd name="connsiteX2856" fmla="*/ 6263591 w 6798686"/>
              <a:gd name="connsiteY2856" fmla="*/ 1045594 h 1542374"/>
              <a:gd name="connsiteX2857" fmla="*/ 6658458 w 6798686"/>
              <a:gd name="connsiteY2857" fmla="*/ 1058043 h 1542374"/>
              <a:gd name="connsiteX2858" fmla="*/ 6690772 w 6798686"/>
              <a:gd name="connsiteY2858" fmla="*/ 1056314 h 1542374"/>
              <a:gd name="connsiteX2859" fmla="*/ 6690523 w 6798686"/>
              <a:gd name="connsiteY2859" fmla="*/ 1051511 h 1542374"/>
              <a:gd name="connsiteX2860" fmla="*/ 6658188 w 6798686"/>
              <a:gd name="connsiteY2860" fmla="*/ 1053259 h 1542374"/>
              <a:gd name="connsiteX2861" fmla="*/ 5896429 w 6798686"/>
              <a:gd name="connsiteY2861" fmla="*/ 824770 h 1542374"/>
              <a:gd name="connsiteX2862" fmla="*/ 5805094 w 6798686"/>
              <a:gd name="connsiteY2862" fmla="*/ 713205 h 1542374"/>
              <a:gd name="connsiteX2863" fmla="*/ 5610245 w 6798686"/>
              <a:gd name="connsiteY2863" fmla="*/ 499553 h 1542374"/>
              <a:gd name="connsiteX2864" fmla="*/ 5172402 w 6798686"/>
              <a:gd name="connsiteY2864" fmla="*/ 324631 h 1542374"/>
              <a:gd name="connsiteX2865" fmla="*/ 4772098 w 6798686"/>
              <a:gd name="connsiteY2865" fmla="*/ 62822 h 1542374"/>
              <a:gd name="connsiteX2866" fmla="*/ 4477711 w 6798686"/>
              <a:gd name="connsiteY2866" fmla="*/ 25865 h 1542374"/>
              <a:gd name="connsiteX2867" fmla="*/ 4851417 w 6798686"/>
              <a:gd name="connsiteY2867" fmla="*/ 0 h 1542374"/>
              <a:gd name="connsiteX2868" fmla="*/ 4837396 w 6798686"/>
              <a:gd name="connsiteY2868" fmla="*/ 0 h 1542374"/>
              <a:gd name="connsiteX2869" fmla="*/ 4872039 w 6798686"/>
              <a:gd name="connsiteY2869" fmla="*/ 12707 h 1542374"/>
              <a:gd name="connsiteX2870" fmla="*/ 5270364 w 6798686"/>
              <a:gd name="connsiteY2870" fmla="*/ 304834 h 1542374"/>
              <a:gd name="connsiteX2871" fmla="*/ 5270882 w 6798686"/>
              <a:gd name="connsiteY2871" fmla="*/ 305322 h 1542374"/>
              <a:gd name="connsiteX2872" fmla="*/ 5271575 w 6798686"/>
              <a:gd name="connsiteY2872" fmla="*/ 305443 h 1542374"/>
              <a:gd name="connsiteX2873" fmla="*/ 5676181 w 6798686"/>
              <a:gd name="connsiteY2873" fmla="*/ 482890 h 1542374"/>
              <a:gd name="connsiteX2874" fmla="*/ 5856736 w 6798686"/>
              <a:gd name="connsiteY2874" fmla="*/ 687326 h 1542374"/>
              <a:gd name="connsiteX2875" fmla="*/ 5942173 w 6798686"/>
              <a:gd name="connsiteY2875" fmla="*/ 794626 h 1542374"/>
              <a:gd name="connsiteX2876" fmla="*/ 6284417 w 6798686"/>
              <a:gd name="connsiteY2876" fmla="*/ 1010224 h 1542374"/>
              <a:gd name="connsiteX2877" fmla="*/ 6648544 w 6798686"/>
              <a:gd name="connsiteY2877" fmla="*/ 1039811 h 1542374"/>
              <a:gd name="connsiteX2878" fmla="*/ 6680916 w 6798686"/>
              <a:gd name="connsiteY2878" fmla="*/ 1039715 h 1542374"/>
              <a:gd name="connsiteX2879" fmla="*/ 6680916 w 6798686"/>
              <a:gd name="connsiteY2879" fmla="*/ 1034989 h 1542374"/>
              <a:gd name="connsiteX2880" fmla="*/ 6648525 w 6798686"/>
              <a:gd name="connsiteY2880" fmla="*/ 1035085 h 1542374"/>
              <a:gd name="connsiteX2881" fmla="*/ 5945766 w 6798686"/>
              <a:gd name="connsiteY2881" fmla="*/ 791571 h 1542374"/>
              <a:gd name="connsiteX2882" fmla="*/ 5860483 w 6798686"/>
              <a:gd name="connsiteY2882" fmla="*/ 684444 h 1542374"/>
              <a:gd name="connsiteX2883" fmla="*/ 5679255 w 6798686"/>
              <a:gd name="connsiteY2883" fmla="*/ 479307 h 1542374"/>
              <a:gd name="connsiteX2884" fmla="*/ 5273111 w 6798686"/>
              <a:gd name="connsiteY2884" fmla="*/ 300923 h 1542374"/>
              <a:gd name="connsiteX2885" fmla="*/ 4874018 w 6798686"/>
              <a:gd name="connsiteY2885" fmla="*/ 8426 h 1542374"/>
              <a:gd name="connsiteX2886" fmla="*/ 5052357 w 6798686"/>
              <a:gd name="connsiteY2886" fmla="*/ 0 h 1542374"/>
              <a:gd name="connsiteX2887" fmla="*/ 5043371 w 6798686"/>
              <a:gd name="connsiteY2887" fmla="*/ 0 h 1542374"/>
              <a:gd name="connsiteX2888" fmla="*/ 5090578 w 6798686"/>
              <a:gd name="connsiteY2888" fmla="*/ 28404 h 1542374"/>
              <a:gd name="connsiteX2889" fmla="*/ 5370901 w 6798686"/>
              <a:gd name="connsiteY2889" fmla="*/ 280912 h 1542374"/>
              <a:gd name="connsiteX2890" fmla="*/ 5371381 w 6798686"/>
              <a:gd name="connsiteY2890" fmla="*/ 281424 h 1542374"/>
              <a:gd name="connsiteX2891" fmla="*/ 5372072 w 6798686"/>
              <a:gd name="connsiteY2891" fmla="*/ 281580 h 1542374"/>
              <a:gd name="connsiteX2892" fmla="*/ 5745153 w 6798686"/>
              <a:gd name="connsiteY2892" fmla="*/ 462504 h 1542374"/>
              <a:gd name="connsiteX2893" fmla="*/ 5912163 w 6798686"/>
              <a:gd name="connsiteY2893" fmla="*/ 658450 h 1542374"/>
              <a:gd name="connsiteX2894" fmla="*/ 5991548 w 6798686"/>
              <a:gd name="connsiteY2894" fmla="*/ 761331 h 1542374"/>
              <a:gd name="connsiteX2895" fmla="*/ 6305281 w 6798686"/>
              <a:gd name="connsiteY2895" fmla="*/ 974720 h 1542374"/>
              <a:gd name="connsiteX2896" fmla="*/ 6638727 w 6798686"/>
              <a:gd name="connsiteY2896" fmla="*/ 1021252 h 1542374"/>
              <a:gd name="connsiteX2897" fmla="*/ 6671041 w 6798686"/>
              <a:gd name="connsiteY2897" fmla="*/ 1023096 h 1542374"/>
              <a:gd name="connsiteX2898" fmla="*/ 6671310 w 6798686"/>
              <a:gd name="connsiteY2898" fmla="*/ 1018466 h 1542374"/>
              <a:gd name="connsiteX2899" fmla="*/ 6638976 w 6798686"/>
              <a:gd name="connsiteY2899" fmla="*/ 1016641 h 1542374"/>
              <a:gd name="connsiteX2900" fmla="*/ 5995121 w 6798686"/>
              <a:gd name="connsiteY2900" fmla="*/ 758373 h 1542374"/>
              <a:gd name="connsiteX2901" fmla="*/ 5915871 w 6798686"/>
              <a:gd name="connsiteY2901" fmla="*/ 655684 h 1542374"/>
              <a:gd name="connsiteX2902" fmla="*/ 5748246 w 6798686"/>
              <a:gd name="connsiteY2902" fmla="*/ 459062 h 1542374"/>
              <a:gd name="connsiteX2903" fmla="*/ 5373802 w 6798686"/>
              <a:gd name="connsiteY2903" fmla="*/ 277227 h 1542374"/>
              <a:gd name="connsiteX2904" fmla="*/ 5092949 w 6798686"/>
              <a:gd name="connsiteY2904" fmla="*/ 24416 h 1542374"/>
              <a:gd name="connsiteX2905" fmla="*/ 5222538 w 6798686"/>
              <a:gd name="connsiteY2905" fmla="*/ 0 h 1542374"/>
              <a:gd name="connsiteX2906" fmla="*/ 5215546 w 6798686"/>
              <a:gd name="connsiteY2906" fmla="*/ 0 h 1542374"/>
              <a:gd name="connsiteX2907" fmla="*/ 5296418 w 6798686"/>
              <a:gd name="connsiteY2907" fmla="*/ 68905 h 1542374"/>
              <a:gd name="connsiteX2908" fmla="*/ 5471457 w 6798686"/>
              <a:gd name="connsiteY2908" fmla="*/ 257004 h 1542374"/>
              <a:gd name="connsiteX2909" fmla="*/ 5471918 w 6798686"/>
              <a:gd name="connsiteY2909" fmla="*/ 257523 h 1542374"/>
              <a:gd name="connsiteX2910" fmla="*/ 5472552 w 6798686"/>
              <a:gd name="connsiteY2910" fmla="*/ 257713 h 1542374"/>
              <a:gd name="connsiteX2911" fmla="*/ 5814124 w 6798686"/>
              <a:gd name="connsiteY2911" fmla="*/ 442116 h 1542374"/>
              <a:gd name="connsiteX2912" fmla="*/ 5967648 w 6798686"/>
              <a:gd name="connsiteY2912" fmla="*/ 629652 h 1542374"/>
              <a:gd name="connsiteX2913" fmla="*/ 6040904 w 6798686"/>
              <a:gd name="connsiteY2913" fmla="*/ 728018 h 1542374"/>
              <a:gd name="connsiteX2914" fmla="*/ 6326165 w 6798686"/>
              <a:gd name="connsiteY2914" fmla="*/ 939024 h 1542374"/>
              <a:gd name="connsiteX2915" fmla="*/ 6628928 w 6798686"/>
              <a:gd name="connsiteY2915" fmla="*/ 1002347 h 1542374"/>
              <a:gd name="connsiteX2916" fmla="*/ 6661147 w 6798686"/>
              <a:gd name="connsiteY2916" fmla="*/ 1006459 h 1542374"/>
              <a:gd name="connsiteX2917" fmla="*/ 6661743 w 6798686"/>
              <a:gd name="connsiteY2917" fmla="*/ 1001963 h 1542374"/>
              <a:gd name="connsiteX2918" fmla="*/ 6629504 w 6798686"/>
              <a:gd name="connsiteY2918" fmla="*/ 997852 h 1542374"/>
              <a:gd name="connsiteX2919" fmla="*/ 6044457 w 6798686"/>
              <a:gd name="connsiteY2919" fmla="*/ 725193 h 1542374"/>
              <a:gd name="connsiteX2920" fmla="*/ 5971337 w 6798686"/>
              <a:gd name="connsiteY2920" fmla="*/ 626981 h 1542374"/>
              <a:gd name="connsiteX2921" fmla="*/ 5817256 w 6798686"/>
              <a:gd name="connsiteY2921" fmla="*/ 438820 h 1542374"/>
              <a:gd name="connsiteX2922" fmla="*/ 5474473 w 6798686"/>
              <a:gd name="connsiteY2922" fmla="*/ 253538 h 1542374"/>
              <a:gd name="connsiteX2923" fmla="*/ 5299132 w 6798686"/>
              <a:gd name="connsiteY2923" fmla="*/ 65213 h 1542374"/>
              <a:gd name="connsiteX2924" fmla="*/ 5374107 w 6798686"/>
              <a:gd name="connsiteY2924" fmla="*/ 0 h 1542374"/>
              <a:gd name="connsiteX2925" fmla="*/ 5367546 w 6798686"/>
              <a:gd name="connsiteY2925" fmla="*/ 0 h 1542374"/>
              <a:gd name="connsiteX2926" fmla="*/ 5398460 w 6798686"/>
              <a:gd name="connsiteY2926" fmla="*/ 28680 h 1542374"/>
              <a:gd name="connsiteX2927" fmla="*/ 5572032 w 6798686"/>
              <a:gd name="connsiteY2927" fmla="*/ 233102 h 1542374"/>
              <a:gd name="connsiteX2928" fmla="*/ 5572435 w 6798686"/>
              <a:gd name="connsiteY2928" fmla="*/ 233617 h 1542374"/>
              <a:gd name="connsiteX2929" fmla="*/ 5573031 w 6798686"/>
              <a:gd name="connsiteY2929" fmla="*/ 233832 h 1542374"/>
              <a:gd name="connsiteX2930" fmla="*/ 5883095 w 6798686"/>
              <a:gd name="connsiteY2930" fmla="*/ 421725 h 1542374"/>
              <a:gd name="connsiteX2931" fmla="*/ 6023190 w 6798686"/>
              <a:gd name="connsiteY2931" fmla="*/ 600891 h 1542374"/>
              <a:gd name="connsiteX2932" fmla="*/ 6090260 w 6798686"/>
              <a:gd name="connsiteY2932" fmla="*/ 694704 h 1542374"/>
              <a:gd name="connsiteX2933" fmla="*/ 6619227 w 6798686"/>
              <a:gd name="connsiteY2933" fmla="*/ 982981 h 1542374"/>
              <a:gd name="connsiteX2934" fmla="*/ 6651233 w 6798686"/>
              <a:gd name="connsiteY2934" fmla="*/ 989840 h 1542374"/>
              <a:gd name="connsiteX2935" fmla="*/ 6652175 w 6798686"/>
              <a:gd name="connsiteY2935" fmla="*/ 985479 h 1542374"/>
              <a:gd name="connsiteX2936" fmla="*/ 6620149 w 6798686"/>
              <a:gd name="connsiteY2936" fmla="*/ 978620 h 1542374"/>
              <a:gd name="connsiteX2937" fmla="*/ 6093814 w 6798686"/>
              <a:gd name="connsiteY2937" fmla="*/ 692014 h 1542374"/>
              <a:gd name="connsiteX2938" fmla="*/ 6026840 w 6798686"/>
              <a:gd name="connsiteY2938" fmla="*/ 598336 h 1542374"/>
              <a:gd name="connsiteX2939" fmla="*/ 5886265 w 6798686"/>
              <a:gd name="connsiteY2939" fmla="*/ 418585 h 1542374"/>
              <a:gd name="connsiteX2940" fmla="*/ 5575145 w 6798686"/>
              <a:gd name="connsiteY2940" fmla="*/ 229863 h 1542374"/>
              <a:gd name="connsiteX2941" fmla="*/ 5401268 w 6798686"/>
              <a:gd name="connsiteY2941" fmla="*/ 25180 h 1542374"/>
              <a:gd name="connsiteX2942" fmla="*/ 5515110 w 6798686"/>
              <a:gd name="connsiteY2942" fmla="*/ 0 h 1542374"/>
              <a:gd name="connsiteX2943" fmla="*/ 5509615 w 6798686"/>
              <a:gd name="connsiteY2943" fmla="*/ 0 h 1542374"/>
              <a:gd name="connsiteX2944" fmla="*/ 5672608 w 6798686"/>
              <a:gd name="connsiteY2944" fmla="*/ 209210 h 1542374"/>
              <a:gd name="connsiteX2945" fmla="*/ 5672954 w 6798686"/>
              <a:gd name="connsiteY2945" fmla="*/ 209694 h 1542374"/>
              <a:gd name="connsiteX2946" fmla="*/ 5673511 w 6798686"/>
              <a:gd name="connsiteY2946" fmla="*/ 209938 h 1542374"/>
              <a:gd name="connsiteX2947" fmla="*/ 5952067 w 6798686"/>
              <a:gd name="connsiteY2947" fmla="*/ 401327 h 1542374"/>
              <a:gd name="connsiteX2948" fmla="*/ 6078809 w 6798686"/>
              <a:gd name="connsiteY2948" fmla="*/ 572221 h 1542374"/>
              <a:gd name="connsiteX2949" fmla="*/ 6139634 w 6798686"/>
              <a:gd name="connsiteY2949" fmla="*/ 661390 h 1542374"/>
              <a:gd name="connsiteX2950" fmla="*/ 6609639 w 6798686"/>
              <a:gd name="connsiteY2950" fmla="*/ 963020 h 1542374"/>
              <a:gd name="connsiteX2951" fmla="*/ 6641301 w 6798686"/>
              <a:gd name="connsiteY2951" fmla="*/ 973164 h 1542374"/>
              <a:gd name="connsiteX2952" fmla="*/ 6642646 w 6798686"/>
              <a:gd name="connsiteY2952" fmla="*/ 969014 h 1542374"/>
              <a:gd name="connsiteX2953" fmla="*/ 6610965 w 6798686"/>
              <a:gd name="connsiteY2953" fmla="*/ 958851 h 1542374"/>
              <a:gd name="connsiteX2954" fmla="*/ 6143170 w 6798686"/>
              <a:gd name="connsiteY2954" fmla="*/ 658835 h 1542374"/>
              <a:gd name="connsiteX2955" fmla="*/ 6082440 w 6798686"/>
              <a:gd name="connsiteY2955" fmla="*/ 569808 h 1542374"/>
              <a:gd name="connsiteX2956" fmla="*/ 5955275 w 6798686"/>
              <a:gd name="connsiteY2956" fmla="*/ 398359 h 1542374"/>
              <a:gd name="connsiteX2957" fmla="*/ 5675836 w 6798686"/>
              <a:gd name="connsiteY2957" fmla="*/ 206194 h 1542374"/>
              <a:gd name="connsiteX2958" fmla="*/ 5647698 w 6798686"/>
              <a:gd name="connsiteY2958" fmla="*/ 0 h 1542374"/>
              <a:gd name="connsiteX2959" fmla="*/ 5642311 w 6798686"/>
              <a:gd name="connsiteY2959" fmla="*/ 0 h 1542374"/>
              <a:gd name="connsiteX2960" fmla="*/ 5693265 w 6798686"/>
              <a:gd name="connsiteY2960" fmla="*/ 66910 h 1542374"/>
              <a:gd name="connsiteX2961" fmla="*/ 5773202 w 6798686"/>
              <a:gd name="connsiteY2961" fmla="*/ 185324 h 1542374"/>
              <a:gd name="connsiteX2962" fmla="*/ 5773491 w 6798686"/>
              <a:gd name="connsiteY2962" fmla="*/ 185766 h 1542374"/>
              <a:gd name="connsiteX2963" fmla="*/ 5773951 w 6798686"/>
              <a:gd name="connsiteY2963" fmla="*/ 186025 h 1542374"/>
              <a:gd name="connsiteX2964" fmla="*/ 6021038 w 6798686"/>
              <a:gd name="connsiteY2964" fmla="*/ 380922 h 1542374"/>
              <a:gd name="connsiteX2965" fmla="*/ 6134524 w 6798686"/>
              <a:gd name="connsiteY2965" fmla="*/ 543704 h 1542374"/>
              <a:gd name="connsiteX2966" fmla="*/ 6188991 w 6798686"/>
              <a:gd name="connsiteY2966" fmla="*/ 628057 h 1542374"/>
              <a:gd name="connsiteX2967" fmla="*/ 6600187 w 6798686"/>
              <a:gd name="connsiteY2967" fmla="*/ 942252 h 1542374"/>
              <a:gd name="connsiteX2968" fmla="*/ 6631350 w 6798686"/>
              <a:gd name="connsiteY2968" fmla="*/ 956469 h 1542374"/>
              <a:gd name="connsiteX2969" fmla="*/ 6633136 w 6798686"/>
              <a:gd name="connsiteY2969" fmla="*/ 952588 h 1542374"/>
              <a:gd name="connsiteX2970" fmla="*/ 6601955 w 6798686"/>
              <a:gd name="connsiteY2970" fmla="*/ 938352 h 1542374"/>
              <a:gd name="connsiteX2971" fmla="*/ 6192526 w 6798686"/>
              <a:gd name="connsiteY2971" fmla="*/ 625655 h 1542374"/>
              <a:gd name="connsiteX2972" fmla="*/ 6138136 w 6798686"/>
              <a:gd name="connsiteY2972" fmla="*/ 541424 h 1542374"/>
              <a:gd name="connsiteX2973" fmla="*/ 6024285 w 6798686"/>
              <a:gd name="connsiteY2973" fmla="*/ 378140 h 1542374"/>
              <a:gd name="connsiteX2974" fmla="*/ 5776507 w 6798686"/>
              <a:gd name="connsiteY2974" fmla="*/ 182536 h 1542374"/>
              <a:gd name="connsiteX2975" fmla="*/ 5696429 w 6798686"/>
              <a:gd name="connsiteY2975" fmla="*/ 63955 h 1542374"/>
              <a:gd name="connsiteX2976" fmla="*/ 5775534 w 6798686"/>
              <a:gd name="connsiteY2976" fmla="*/ 0 h 1542374"/>
              <a:gd name="connsiteX2977" fmla="*/ 5770255 w 6798686"/>
              <a:gd name="connsiteY2977" fmla="*/ 0 h 1542374"/>
              <a:gd name="connsiteX2978" fmla="*/ 5794927 w 6798686"/>
              <a:gd name="connsiteY2978" fmla="*/ 34916 h 1542374"/>
              <a:gd name="connsiteX2979" fmla="*/ 5873797 w 6798686"/>
              <a:gd name="connsiteY2979" fmla="*/ 161441 h 1542374"/>
              <a:gd name="connsiteX2980" fmla="*/ 5874027 w 6798686"/>
              <a:gd name="connsiteY2980" fmla="*/ 161822 h 1542374"/>
              <a:gd name="connsiteX2981" fmla="*/ 5874393 w 6798686"/>
              <a:gd name="connsiteY2981" fmla="*/ 162079 h 1542374"/>
              <a:gd name="connsiteX2982" fmla="*/ 6089991 w 6798686"/>
              <a:gd name="connsiteY2982" fmla="*/ 360505 h 1542374"/>
              <a:gd name="connsiteX2983" fmla="*/ 6190432 w 6798686"/>
              <a:gd name="connsiteY2983" fmla="*/ 515503 h 1542374"/>
              <a:gd name="connsiteX2984" fmla="*/ 6238327 w 6798686"/>
              <a:gd name="connsiteY2984" fmla="*/ 594737 h 1542374"/>
              <a:gd name="connsiteX2985" fmla="*/ 6590966 w 6798686"/>
              <a:gd name="connsiteY2985" fmla="*/ 920446 h 1542374"/>
              <a:gd name="connsiteX2986" fmla="*/ 6621359 w 6798686"/>
              <a:gd name="connsiteY2986" fmla="*/ 939735 h 1542374"/>
              <a:gd name="connsiteX2987" fmla="*/ 6623626 w 6798686"/>
              <a:gd name="connsiteY2987" fmla="*/ 936200 h 1542374"/>
              <a:gd name="connsiteX2988" fmla="*/ 6593213 w 6798686"/>
              <a:gd name="connsiteY2988" fmla="*/ 916892 h 1542374"/>
              <a:gd name="connsiteX2989" fmla="*/ 6241882 w 6798686"/>
              <a:gd name="connsiteY2989" fmla="*/ 592495 h 1542374"/>
              <a:gd name="connsiteX2990" fmla="*/ 6194044 w 6798686"/>
              <a:gd name="connsiteY2990" fmla="*/ 513368 h 1542374"/>
              <a:gd name="connsiteX2991" fmla="*/ 6093295 w 6798686"/>
              <a:gd name="connsiteY2991" fmla="*/ 357927 h 1542374"/>
              <a:gd name="connsiteX2992" fmla="*/ 5877159 w 6798686"/>
              <a:gd name="connsiteY2992" fmla="*/ 158890 h 1542374"/>
              <a:gd name="connsiteX2993" fmla="*/ 5797225 w 6798686"/>
              <a:gd name="connsiteY2993" fmla="*/ 30649 h 1542374"/>
              <a:gd name="connsiteX2994" fmla="*/ 5882538 w 6798686"/>
              <a:gd name="connsiteY2994" fmla="*/ 0 h 1542374"/>
              <a:gd name="connsiteX2995" fmla="*/ 5877641 w 6798686"/>
              <a:gd name="connsiteY2995" fmla="*/ 0 h 1542374"/>
              <a:gd name="connsiteX2996" fmla="*/ 5907884 w 6798686"/>
              <a:gd name="connsiteY2996" fmla="*/ 46467 h 1542374"/>
              <a:gd name="connsiteX2997" fmla="*/ 5974603 w 6798686"/>
              <a:gd name="connsiteY2997" fmla="*/ 137849 h 1542374"/>
              <a:gd name="connsiteX2998" fmla="*/ 6051048 w 6798686"/>
              <a:gd name="connsiteY2998" fmla="*/ 219052 h 1542374"/>
              <a:gd name="connsiteX2999" fmla="*/ 6158943 w 6798686"/>
              <a:gd name="connsiteY2999" fmla="*/ 340073 h 1542374"/>
              <a:gd name="connsiteX3000" fmla="*/ 6246665 w 6798686"/>
              <a:gd name="connsiteY3000" fmla="*/ 487905 h 1542374"/>
              <a:gd name="connsiteX3001" fmla="*/ 6287683 w 6798686"/>
              <a:gd name="connsiteY3001" fmla="*/ 561395 h 1542374"/>
              <a:gd name="connsiteX3002" fmla="*/ 6582090 w 6798686"/>
              <a:gd name="connsiteY3002" fmla="*/ 897161 h 1542374"/>
              <a:gd name="connsiteX3003" fmla="*/ 6611407 w 6798686"/>
              <a:gd name="connsiteY3003" fmla="*/ 922944 h 1542374"/>
              <a:gd name="connsiteX3004" fmla="*/ 6614116 w 6798686"/>
              <a:gd name="connsiteY3004" fmla="*/ 919870 h 1542374"/>
              <a:gd name="connsiteX3005" fmla="*/ 6584798 w 6798686"/>
              <a:gd name="connsiteY3005" fmla="*/ 894068 h 1542374"/>
              <a:gd name="connsiteX3006" fmla="*/ 6291237 w 6798686"/>
              <a:gd name="connsiteY3006" fmla="*/ 559337 h 1542374"/>
              <a:gd name="connsiteX3007" fmla="*/ 6250258 w 6798686"/>
              <a:gd name="connsiteY3007" fmla="*/ 485933 h 1542374"/>
              <a:gd name="connsiteX3008" fmla="*/ 6162324 w 6798686"/>
              <a:gd name="connsiteY3008" fmla="*/ 337728 h 1542374"/>
              <a:gd name="connsiteX3009" fmla="*/ 6053929 w 6798686"/>
              <a:gd name="connsiteY3009" fmla="*/ 216123 h 1542374"/>
              <a:gd name="connsiteX3010" fmla="*/ 5977792 w 6798686"/>
              <a:gd name="connsiteY3010" fmla="*/ 135274 h 1542374"/>
              <a:gd name="connsiteX3011" fmla="*/ 5911244 w 6798686"/>
              <a:gd name="connsiteY3011" fmla="*/ 44105 h 1542374"/>
              <a:gd name="connsiteX3012" fmla="*/ 6249676 w 6798686"/>
              <a:gd name="connsiteY3012" fmla="*/ 0 h 1542374"/>
              <a:gd name="connsiteX3013" fmla="*/ 6245414 w 6798686"/>
              <a:gd name="connsiteY3013" fmla="*/ 0 h 1542374"/>
              <a:gd name="connsiteX3014" fmla="*/ 6276233 w 6798686"/>
              <a:gd name="connsiteY3014" fmla="*/ 65976 h 1542374"/>
              <a:gd name="connsiteX3015" fmla="*/ 6559649 w 6798686"/>
              <a:gd name="connsiteY3015" fmla="*/ 809170 h 1542374"/>
              <a:gd name="connsiteX3016" fmla="*/ 6573213 w 6798686"/>
              <a:gd name="connsiteY3016" fmla="*/ 847978 h 1542374"/>
              <a:gd name="connsiteX3017" fmla="*/ 6569736 w 6798686"/>
              <a:gd name="connsiteY3017" fmla="*/ 841696 h 1542374"/>
              <a:gd name="connsiteX3018" fmla="*/ 6389969 w 6798686"/>
              <a:gd name="connsiteY3018" fmla="*/ 493073 h 1542374"/>
              <a:gd name="connsiteX3019" fmla="*/ 6366740 w 6798686"/>
              <a:gd name="connsiteY3019" fmla="*/ 440864 h 1542374"/>
              <a:gd name="connsiteX3020" fmla="*/ 6300363 w 6798686"/>
              <a:gd name="connsiteY3020" fmla="*/ 297397 h 1542374"/>
              <a:gd name="connsiteX3021" fmla="*/ 6226972 w 6798686"/>
              <a:gd name="connsiteY3021" fmla="*/ 169001 h 1542374"/>
              <a:gd name="connsiteX3022" fmla="*/ 6179116 w 6798686"/>
              <a:gd name="connsiteY3022" fmla="*/ 88026 h 1542374"/>
              <a:gd name="connsiteX3023" fmla="*/ 6131107 w 6798686"/>
              <a:gd name="connsiteY3023" fmla="*/ 0 h 1542374"/>
              <a:gd name="connsiteX3024" fmla="*/ 6126631 w 6798686"/>
              <a:gd name="connsiteY3024" fmla="*/ 0 h 1542374"/>
              <a:gd name="connsiteX3025" fmla="*/ 6175677 w 6798686"/>
              <a:gd name="connsiteY3025" fmla="*/ 89943 h 1542374"/>
              <a:gd name="connsiteX3026" fmla="*/ 6223610 w 6798686"/>
              <a:gd name="connsiteY3026" fmla="*/ 171039 h 1542374"/>
              <a:gd name="connsiteX3027" fmla="*/ 6296847 w 6798686"/>
              <a:gd name="connsiteY3027" fmla="*/ 299171 h 1542374"/>
              <a:gd name="connsiteX3028" fmla="*/ 6363149 w 6798686"/>
              <a:gd name="connsiteY3028" fmla="*/ 442451 h 1542374"/>
              <a:gd name="connsiteX3029" fmla="*/ 6386395 w 6798686"/>
              <a:gd name="connsiteY3029" fmla="*/ 494685 h 1542374"/>
              <a:gd name="connsiteX3030" fmla="*/ 6566297 w 6798686"/>
              <a:gd name="connsiteY3030" fmla="*/ 843598 h 1542374"/>
              <a:gd name="connsiteX3031" fmla="*/ 6580898 w 6798686"/>
              <a:gd name="connsiteY3031" fmla="*/ 869976 h 1542374"/>
              <a:gd name="connsiteX3032" fmla="*/ 6581743 w 6798686"/>
              <a:gd name="connsiteY3032" fmla="*/ 872358 h 1542374"/>
              <a:gd name="connsiteX3033" fmla="*/ 6582147 w 6798686"/>
              <a:gd name="connsiteY3033" fmla="*/ 872224 h 1542374"/>
              <a:gd name="connsiteX3034" fmla="*/ 6588506 w 6798686"/>
              <a:gd name="connsiteY3034" fmla="*/ 883693 h 1542374"/>
              <a:gd name="connsiteX3035" fmla="*/ 6576883 w 6798686"/>
              <a:gd name="connsiteY3035" fmla="*/ 869323 h 1542374"/>
              <a:gd name="connsiteX3036" fmla="*/ 6340613 w 6798686"/>
              <a:gd name="connsiteY3036" fmla="*/ 526202 h 1542374"/>
              <a:gd name="connsiteX3037" fmla="*/ 6307221 w 6798686"/>
              <a:gd name="connsiteY3037" fmla="*/ 460182 h 1542374"/>
              <a:gd name="connsiteX3038" fmla="*/ 6231334 w 6798686"/>
              <a:gd name="connsiteY3038" fmla="*/ 317559 h 1542374"/>
              <a:gd name="connsiteX3039" fmla="*/ 6141959 w 6798686"/>
              <a:gd name="connsiteY3039" fmla="*/ 195143 h 1542374"/>
              <a:gd name="connsiteX3040" fmla="*/ 6078463 w 6798686"/>
              <a:gd name="connsiteY3040" fmla="*/ 111651 h 1542374"/>
              <a:gd name="connsiteX3041" fmla="*/ 6009116 w 6798686"/>
              <a:gd name="connsiteY3041" fmla="*/ 0 h 1542374"/>
              <a:gd name="connsiteX3042" fmla="*/ 6004403 w 6798686"/>
              <a:gd name="connsiteY3042" fmla="*/ 0 h 1542374"/>
              <a:gd name="connsiteX3043" fmla="*/ 6075140 w 6798686"/>
              <a:gd name="connsiteY3043" fmla="*/ 113897 h 1542374"/>
              <a:gd name="connsiteX3044" fmla="*/ 6138828 w 6798686"/>
              <a:gd name="connsiteY3044" fmla="*/ 197652 h 1542374"/>
              <a:gd name="connsiteX3045" fmla="*/ 6227896 w 6798686"/>
              <a:gd name="connsiteY3045" fmla="*/ 319626 h 1542374"/>
              <a:gd name="connsiteX3046" fmla="*/ 6303629 w 6798686"/>
              <a:gd name="connsiteY3046" fmla="*/ 461968 h 1542374"/>
              <a:gd name="connsiteX3047" fmla="*/ 6337039 w 6798686"/>
              <a:gd name="connsiteY3047" fmla="*/ 528048 h 1542374"/>
              <a:gd name="connsiteX3048" fmla="*/ 6573751 w 6798686"/>
              <a:gd name="connsiteY3048" fmla="*/ 871859 h 1542374"/>
              <a:gd name="connsiteX3049" fmla="*/ 6601456 w 6798686"/>
              <a:gd name="connsiteY3049" fmla="*/ 906095 h 1542374"/>
              <a:gd name="connsiteX3050" fmla="*/ 6604587 w 6798686"/>
              <a:gd name="connsiteY3050" fmla="*/ 903578 h 1542374"/>
              <a:gd name="connsiteX3051" fmla="*/ 6592541 w 6798686"/>
              <a:gd name="connsiteY3051" fmla="*/ 888688 h 1542374"/>
              <a:gd name="connsiteX3052" fmla="*/ 6595000 w 6798686"/>
              <a:gd name="connsiteY3052" fmla="*/ 887324 h 1542374"/>
              <a:gd name="connsiteX3053" fmla="*/ 6584260 w 6798686"/>
              <a:gd name="connsiteY3053" fmla="*/ 867920 h 1542374"/>
              <a:gd name="connsiteX3054" fmla="*/ 6563281 w 6798686"/>
              <a:gd name="connsiteY3054" fmla="*/ 807901 h 1542374"/>
              <a:gd name="connsiteX3055" fmla="*/ 6279748 w 6798686"/>
              <a:gd name="connsiteY3055" fmla="*/ 64401 h 15423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Lst>
            <a:rect l="l" t="t" r="r" b="b"/>
            <a:pathLst>
              <a:path w="6798686" h="1542374">
                <a:moveTo>
                  <a:pt x="1654070" y="1112702"/>
                </a:moveTo>
                <a:cubicBezTo>
                  <a:pt x="1655627" y="1113758"/>
                  <a:pt x="1657202" y="1114834"/>
                  <a:pt x="1658777" y="1115891"/>
                </a:cubicBezTo>
                <a:cubicBezTo>
                  <a:pt x="1660083" y="1116775"/>
                  <a:pt x="1661371" y="1117620"/>
                  <a:pt x="1662677" y="1118484"/>
                </a:cubicBezTo>
                <a:cubicBezTo>
                  <a:pt x="1666693" y="1122711"/>
                  <a:pt x="1670708" y="1126919"/>
                  <a:pt x="1674723" y="1131068"/>
                </a:cubicBezTo>
                <a:cubicBezTo>
                  <a:pt x="1672341" y="1129301"/>
                  <a:pt x="1669978" y="1127495"/>
                  <a:pt x="1667596" y="1125689"/>
                </a:cubicBezTo>
                <a:cubicBezTo>
                  <a:pt x="1663100" y="1121405"/>
                  <a:pt x="1658585" y="1117063"/>
                  <a:pt x="1654070" y="1112702"/>
                </a:cubicBezTo>
                <a:close/>
                <a:moveTo>
                  <a:pt x="1633186" y="1098312"/>
                </a:moveTo>
                <a:cubicBezTo>
                  <a:pt x="1633436" y="1098485"/>
                  <a:pt x="1633686" y="1098657"/>
                  <a:pt x="1633936" y="1098830"/>
                </a:cubicBezTo>
                <a:cubicBezTo>
                  <a:pt x="1634455" y="1099349"/>
                  <a:pt x="1634954" y="1099849"/>
                  <a:pt x="1635454" y="1100348"/>
                </a:cubicBezTo>
                <a:cubicBezTo>
                  <a:pt x="1634704" y="1099656"/>
                  <a:pt x="1633936" y="1098984"/>
                  <a:pt x="1633186" y="1098312"/>
                </a:cubicBezTo>
                <a:close/>
                <a:moveTo>
                  <a:pt x="1620872" y="1079887"/>
                </a:moveTo>
                <a:cubicBezTo>
                  <a:pt x="1625444" y="1082750"/>
                  <a:pt x="1630017" y="1085574"/>
                  <a:pt x="1634589" y="1088360"/>
                </a:cubicBezTo>
                <a:cubicBezTo>
                  <a:pt x="1638854" y="1093028"/>
                  <a:pt x="1643139" y="1097697"/>
                  <a:pt x="1647461" y="1102327"/>
                </a:cubicBezTo>
                <a:cubicBezTo>
                  <a:pt x="1647865" y="1102750"/>
                  <a:pt x="1648268" y="1103192"/>
                  <a:pt x="1648672" y="1103614"/>
                </a:cubicBezTo>
                <a:cubicBezTo>
                  <a:pt x="1644233" y="1100579"/>
                  <a:pt x="1639815" y="1097505"/>
                  <a:pt x="1635377" y="1094392"/>
                </a:cubicBezTo>
                <a:cubicBezTo>
                  <a:pt x="1630555" y="1089609"/>
                  <a:pt x="1625713" y="1084767"/>
                  <a:pt x="1620872" y="1079887"/>
                </a:cubicBezTo>
                <a:close/>
                <a:moveTo>
                  <a:pt x="1595627" y="1063768"/>
                </a:moveTo>
                <a:cubicBezTo>
                  <a:pt x="1598932" y="1065920"/>
                  <a:pt x="1602236" y="1068072"/>
                  <a:pt x="1605540" y="1070185"/>
                </a:cubicBezTo>
                <a:cubicBezTo>
                  <a:pt x="1608710" y="1073432"/>
                  <a:pt x="1611861" y="1076660"/>
                  <a:pt x="1615012" y="1079849"/>
                </a:cubicBezTo>
                <a:cubicBezTo>
                  <a:pt x="1611650" y="1077409"/>
                  <a:pt x="1608268" y="1074950"/>
                  <a:pt x="1604887" y="1072471"/>
                </a:cubicBezTo>
                <a:cubicBezTo>
                  <a:pt x="1601794" y="1069589"/>
                  <a:pt x="1598720" y="1066689"/>
                  <a:pt x="1595627" y="1063768"/>
                </a:cubicBezTo>
                <a:close/>
                <a:moveTo>
                  <a:pt x="1589268" y="1047342"/>
                </a:moveTo>
                <a:cubicBezTo>
                  <a:pt x="1594897" y="1050531"/>
                  <a:pt x="1600526" y="1053701"/>
                  <a:pt x="1606155" y="1056814"/>
                </a:cubicBezTo>
                <a:cubicBezTo>
                  <a:pt x="1612130" y="1063538"/>
                  <a:pt x="1618105" y="1070224"/>
                  <a:pt x="1624138" y="1076871"/>
                </a:cubicBezTo>
                <a:cubicBezTo>
                  <a:pt x="1618643" y="1073451"/>
                  <a:pt x="1613168" y="1069993"/>
                  <a:pt x="1607711" y="1066477"/>
                </a:cubicBezTo>
                <a:cubicBezTo>
                  <a:pt x="1601563" y="1060195"/>
                  <a:pt x="1595416" y="1053797"/>
                  <a:pt x="1589268" y="1047342"/>
                </a:cubicBezTo>
                <a:close/>
                <a:moveTo>
                  <a:pt x="1562217" y="1031588"/>
                </a:moveTo>
                <a:cubicBezTo>
                  <a:pt x="1567078" y="1034489"/>
                  <a:pt x="1571958" y="1037352"/>
                  <a:pt x="1576818" y="1040176"/>
                </a:cubicBezTo>
                <a:cubicBezTo>
                  <a:pt x="1582006" y="1045690"/>
                  <a:pt x="1587174" y="1051107"/>
                  <a:pt x="1592341" y="1056506"/>
                </a:cubicBezTo>
                <a:cubicBezTo>
                  <a:pt x="1587558" y="1053355"/>
                  <a:pt x="1582774" y="1050166"/>
                  <a:pt x="1578009" y="1046958"/>
                </a:cubicBezTo>
                <a:cubicBezTo>
                  <a:pt x="1572745" y="1041886"/>
                  <a:pt x="1567481" y="1036756"/>
                  <a:pt x="1562217" y="1031588"/>
                </a:cubicBezTo>
                <a:close/>
                <a:moveTo>
                  <a:pt x="1536531" y="1015930"/>
                </a:moveTo>
                <a:cubicBezTo>
                  <a:pt x="1540123" y="1018159"/>
                  <a:pt x="1543716" y="1020387"/>
                  <a:pt x="1547308" y="1022578"/>
                </a:cubicBezTo>
                <a:cubicBezTo>
                  <a:pt x="1551016" y="1026266"/>
                  <a:pt x="1554686" y="1029917"/>
                  <a:pt x="1558375" y="1033548"/>
                </a:cubicBezTo>
                <a:cubicBezTo>
                  <a:pt x="1554801" y="1031069"/>
                  <a:pt x="1551228" y="1028552"/>
                  <a:pt x="1547654" y="1026036"/>
                </a:cubicBezTo>
                <a:cubicBezTo>
                  <a:pt x="1543946" y="1022693"/>
                  <a:pt x="1540239" y="1019331"/>
                  <a:pt x="1536531" y="1015930"/>
                </a:cubicBezTo>
                <a:close/>
                <a:moveTo>
                  <a:pt x="1558259" y="1014201"/>
                </a:moveTo>
                <a:cubicBezTo>
                  <a:pt x="1564638" y="1017467"/>
                  <a:pt x="1571016" y="1020695"/>
                  <a:pt x="1577433" y="1023884"/>
                </a:cubicBezTo>
                <a:cubicBezTo>
                  <a:pt x="1584292" y="1031857"/>
                  <a:pt x="1591170" y="1039830"/>
                  <a:pt x="1598105" y="1047726"/>
                </a:cubicBezTo>
                <a:cubicBezTo>
                  <a:pt x="1591919" y="1044230"/>
                  <a:pt x="1585752" y="1040695"/>
                  <a:pt x="1579566" y="1037102"/>
                </a:cubicBezTo>
                <a:cubicBezTo>
                  <a:pt x="1572476" y="1029571"/>
                  <a:pt x="1565368" y="1021944"/>
                  <a:pt x="1558259" y="1014201"/>
                </a:cubicBezTo>
                <a:close/>
                <a:moveTo>
                  <a:pt x="1530171" y="999446"/>
                </a:moveTo>
                <a:cubicBezTo>
                  <a:pt x="1536031" y="1002597"/>
                  <a:pt x="1541929" y="1005709"/>
                  <a:pt x="1547808" y="1008783"/>
                </a:cubicBezTo>
                <a:cubicBezTo>
                  <a:pt x="1554244" y="1015873"/>
                  <a:pt x="1560680" y="1022866"/>
                  <a:pt x="1567097" y="1029763"/>
                </a:cubicBezTo>
                <a:cubicBezTo>
                  <a:pt x="1561391" y="1026381"/>
                  <a:pt x="1555685" y="1022962"/>
                  <a:pt x="1549998" y="1019465"/>
                </a:cubicBezTo>
                <a:cubicBezTo>
                  <a:pt x="1543408" y="1012876"/>
                  <a:pt x="1536780" y="1006209"/>
                  <a:pt x="1530171" y="999446"/>
                </a:cubicBezTo>
                <a:close/>
                <a:moveTo>
                  <a:pt x="1502717" y="984288"/>
                </a:moveTo>
                <a:cubicBezTo>
                  <a:pt x="1507827" y="987170"/>
                  <a:pt x="1512938" y="990032"/>
                  <a:pt x="1518068" y="992856"/>
                </a:cubicBezTo>
                <a:cubicBezTo>
                  <a:pt x="1523716" y="998697"/>
                  <a:pt x="1529345" y="1004461"/>
                  <a:pt x="1534974" y="1010167"/>
                </a:cubicBezTo>
                <a:cubicBezTo>
                  <a:pt x="1530018" y="1007054"/>
                  <a:pt x="1525041" y="1003903"/>
                  <a:pt x="1520085" y="1000733"/>
                </a:cubicBezTo>
                <a:cubicBezTo>
                  <a:pt x="1514302" y="995316"/>
                  <a:pt x="1508519" y="989840"/>
                  <a:pt x="1502717" y="984288"/>
                </a:cubicBezTo>
                <a:close/>
                <a:moveTo>
                  <a:pt x="1528538" y="981291"/>
                </a:moveTo>
                <a:cubicBezTo>
                  <a:pt x="1535416" y="984442"/>
                  <a:pt x="1542332" y="987535"/>
                  <a:pt x="1549249" y="990551"/>
                </a:cubicBezTo>
                <a:cubicBezTo>
                  <a:pt x="1556108" y="998793"/>
                  <a:pt x="1563024" y="1006997"/>
                  <a:pt x="1569960" y="1015162"/>
                </a:cubicBezTo>
                <a:cubicBezTo>
                  <a:pt x="1563158" y="1011723"/>
                  <a:pt x="1556357" y="1008226"/>
                  <a:pt x="1549575" y="1004691"/>
                </a:cubicBezTo>
                <a:cubicBezTo>
                  <a:pt x="1542563" y="996987"/>
                  <a:pt x="1535551" y="989187"/>
                  <a:pt x="1528538" y="981291"/>
                </a:cubicBezTo>
                <a:close/>
                <a:moveTo>
                  <a:pt x="1478376" y="970282"/>
                </a:moveTo>
                <a:cubicBezTo>
                  <a:pt x="1481661" y="972203"/>
                  <a:pt x="1484946" y="974125"/>
                  <a:pt x="1488250" y="976027"/>
                </a:cubicBezTo>
                <a:cubicBezTo>
                  <a:pt x="1492477" y="980138"/>
                  <a:pt x="1496723" y="984211"/>
                  <a:pt x="1500950" y="988245"/>
                </a:cubicBezTo>
                <a:cubicBezTo>
                  <a:pt x="1498183" y="986420"/>
                  <a:pt x="1495417" y="984576"/>
                  <a:pt x="1492650" y="982732"/>
                </a:cubicBezTo>
                <a:cubicBezTo>
                  <a:pt x="1487886" y="978620"/>
                  <a:pt x="1483140" y="974471"/>
                  <a:pt x="1478376" y="970282"/>
                </a:cubicBezTo>
                <a:close/>
                <a:moveTo>
                  <a:pt x="1499951" y="967977"/>
                </a:moveTo>
                <a:cubicBezTo>
                  <a:pt x="1506444" y="971089"/>
                  <a:pt x="1512938" y="974144"/>
                  <a:pt x="1519470" y="977160"/>
                </a:cubicBezTo>
                <a:cubicBezTo>
                  <a:pt x="1526021" y="984576"/>
                  <a:pt x="1532554" y="991896"/>
                  <a:pt x="1539086" y="999158"/>
                </a:cubicBezTo>
                <a:cubicBezTo>
                  <a:pt x="1532592" y="995700"/>
                  <a:pt x="1526137" y="992203"/>
                  <a:pt x="1519682" y="988649"/>
                </a:cubicBezTo>
                <a:cubicBezTo>
                  <a:pt x="1513111" y="981848"/>
                  <a:pt x="1506521" y="974951"/>
                  <a:pt x="1499951" y="967977"/>
                </a:cubicBezTo>
                <a:close/>
                <a:moveTo>
                  <a:pt x="1456762" y="957372"/>
                </a:moveTo>
                <a:cubicBezTo>
                  <a:pt x="1457281" y="957679"/>
                  <a:pt x="1457818" y="958006"/>
                  <a:pt x="1458337" y="958332"/>
                </a:cubicBezTo>
                <a:cubicBezTo>
                  <a:pt x="1459375" y="959274"/>
                  <a:pt x="1460431" y="960215"/>
                  <a:pt x="1461469" y="961137"/>
                </a:cubicBezTo>
                <a:cubicBezTo>
                  <a:pt x="1459893" y="959888"/>
                  <a:pt x="1458318" y="958621"/>
                  <a:pt x="1456762" y="957372"/>
                </a:cubicBezTo>
                <a:close/>
                <a:moveTo>
                  <a:pt x="1471574" y="953990"/>
                </a:moveTo>
                <a:cubicBezTo>
                  <a:pt x="1477568" y="957007"/>
                  <a:pt x="1483582" y="959985"/>
                  <a:pt x="1489595" y="962924"/>
                </a:cubicBezTo>
                <a:cubicBezTo>
                  <a:pt x="1495590" y="969322"/>
                  <a:pt x="1501564" y="975662"/>
                  <a:pt x="1507539" y="981906"/>
                </a:cubicBezTo>
                <a:cubicBezTo>
                  <a:pt x="1501564" y="978544"/>
                  <a:pt x="1495609" y="975143"/>
                  <a:pt x="1489653" y="971704"/>
                </a:cubicBezTo>
                <a:cubicBezTo>
                  <a:pt x="1483621" y="965863"/>
                  <a:pt x="1477607" y="959965"/>
                  <a:pt x="1471574" y="953990"/>
                </a:cubicBezTo>
                <a:close/>
                <a:moveTo>
                  <a:pt x="1498395" y="946863"/>
                </a:moveTo>
                <a:cubicBezTo>
                  <a:pt x="1505714" y="949783"/>
                  <a:pt x="1513053" y="952626"/>
                  <a:pt x="1520412" y="955451"/>
                </a:cubicBezTo>
                <a:cubicBezTo>
                  <a:pt x="1527808" y="964576"/>
                  <a:pt x="1535262" y="973664"/>
                  <a:pt x="1542755" y="982732"/>
                </a:cubicBezTo>
                <a:cubicBezTo>
                  <a:pt x="1535512" y="979504"/>
                  <a:pt x="1528289" y="976238"/>
                  <a:pt x="1521065" y="972895"/>
                </a:cubicBezTo>
                <a:cubicBezTo>
                  <a:pt x="1513533" y="964327"/>
                  <a:pt x="1505964" y="955643"/>
                  <a:pt x="1498395" y="946863"/>
                </a:cubicBezTo>
                <a:close/>
                <a:moveTo>
                  <a:pt x="1444927" y="940215"/>
                </a:moveTo>
                <a:cubicBezTo>
                  <a:pt x="1449865" y="942828"/>
                  <a:pt x="1454783" y="945422"/>
                  <a:pt x="1459740" y="947958"/>
                </a:cubicBezTo>
                <a:cubicBezTo>
                  <a:pt x="1464850" y="953087"/>
                  <a:pt x="1469961" y="958159"/>
                  <a:pt x="1475071" y="963174"/>
                </a:cubicBezTo>
                <a:cubicBezTo>
                  <a:pt x="1470268" y="960330"/>
                  <a:pt x="1465484" y="957448"/>
                  <a:pt x="1460700" y="954548"/>
                </a:cubicBezTo>
                <a:cubicBezTo>
                  <a:pt x="1455436" y="949821"/>
                  <a:pt x="1450191" y="945057"/>
                  <a:pt x="1444927" y="940215"/>
                </a:cubicBezTo>
                <a:close/>
                <a:moveTo>
                  <a:pt x="1469288" y="934970"/>
                </a:moveTo>
                <a:cubicBezTo>
                  <a:pt x="1476320" y="937929"/>
                  <a:pt x="1483371" y="940849"/>
                  <a:pt x="1490441" y="943712"/>
                </a:cubicBezTo>
                <a:cubicBezTo>
                  <a:pt x="1497626" y="952127"/>
                  <a:pt x="1504812" y="960426"/>
                  <a:pt x="1511978" y="968611"/>
                </a:cubicBezTo>
                <a:cubicBezTo>
                  <a:pt x="1505023" y="965345"/>
                  <a:pt x="1498068" y="962002"/>
                  <a:pt x="1491152" y="958621"/>
                </a:cubicBezTo>
                <a:cubicBezTo>
                  <a:pt x="1483870" y="950840"/>
                  <a:pt x="1476589" y="942963"/>
                  <a:pt x="1469288" y="934970"/>
                </a:cubicBezTo>
                <a:close/>
                <a:moveTo>
                  <a:pt x="1419183" y="926344"/>
                </a:moveTo>
                <a:cubicBezTo>
                  <a:pt x="1422737" y="928304"/>
                  <a:pt x="1426311" y="930283"/>
                  <a:pt x="1429884" y="932223"/>
                </a:cubicBezTo>
                <a:cubicBezTo>
                  <a:pt x="1433458" y="935566"/>
                  <a:pt x="1437050" y="938890"/>
                  <a:pt x="1440643" y="942194"/>
                </a:cubicBezTo>
                <a:cubicBezTo>
                  <a:pt x="1437165" y="940023"/>
                  <a:pt x="1433708" y="937852"/>
                  <a:pt x="1430249" y="935643"/>
                </a:cubicBezTo>
                <a:cubicBezTo>
                  <a:pt x="1426561" y="932569"/>
                  <a:pt x="1422872" y="929457"/>
                  <a:pt x="1419183" y="926344"/>
                </a:cubicBezTo>
                <a:close/>
                <a:moveTo>
                  <a:pt x="1440432" y="922521"/>
                </a:moveTo>
                <a:cubicBezTo>
                  <a:pt x="1447060" y="925460"/>
                  <a:pt x="1453688" y="928342"/>
                  <a:pt x="1460354" y="931186"/>
                </a:cubicBezTo>
                <a:cubicBezTo>
                  <a:pt x="1467213" y="938755"/>
                  <a:pt x="1474072" y="946229"/>
                  <a:pt x="1480931" y="953606"/>
                </a:cubicBezTo>
                <a:cubicBezTo>
                  <a:pt x="1474322" y="950321"/>
                  <a:pt x="1467732" y="946978"/>
                  <a:pt x="1461161" y="943597"/>
                </a:cubicBezTo>
                <a:cubicBezTo>
                  <a:pt x="1454264" y="936661"/>
                  <a:pt x="1447348" y="929629"/>
                  <a:pt x="1440432" y="922521"/>
                </a:cubicBezTo>
                <a:close/>
                <a:moveTo>
                  <a:pt x="1397435" y="914145"/>
                </a:moveTo>
                <a:cubicBezTo>
                  <a:pt x="1398357" y="914663"/>
                  <a:pt x="1399260" y="915182"/>
                  <a:pt x="1400182" y="915720"/>
                </a:cubicBezTo>
                <a:cubicBezTo>
                  <a:pt x="1400778" y="916219"/>
                  <a:pt x="1401373" y="916757"/>
                  <a:pt x="1401969" y="917276"/>
                </a:cubicBezTo>
                <a:cubicBezTo>
                  <a:pt x="1400797" y="916488"/>
                  <a:pt x="1399625" y="915701"/>
                  <a:pt x="1398453" y="914932"/>
                </a:cubicBezTo>
                <a:cubicBezTo>
                  <a:pt x="1398107" y="914663"/>
                  <a:pt x="1397781" y="914414"/>
                  <a:pt x="1397435" y="914145"/>
                </a:cubicBezTo>
                <a:close/>
                <a:moveTo>
                  <a:pt x="1468366" y="911455"/>
                </a:moveTo>
                <a:cubicBezTo>
                  <a:pt x="1476032" y="914068"/>
                  <a:pt x="1483717" y="916623"/>
                  <a:pt x="1491440" y="919140"/>
                </a:cubicBezTo>
                <a:cubicBezTo>
                  <a:pt x="1499240" y="929053"/>
                  <a:pt x="1507117" y="938909"/>
                  <a:pt x="1515013" y="948726"/>
                </a:cubicBezTo>
                <a:cubicBezTo>
                  <a:pt x="1507424" y="945806"/>
                  <a:pt x="1499855" y="942809"/>
                  <a:pt x="1492304" y="939754"/>
                </a:cubicBezTo>
                <a:cubicBezTo>
                  <a:pt x="1484331" y="930456"/>
                  <a:pt x="1476358" y="921022"/>
                  <a:pt x="1468366" y="911455"/>
                </a:cubicBezTo>
                <a:close/>
                <a:moveTo>
                  <a:pt x="1412363" y="909726"/>
                </a:moveTo>
                <a:cubicBezTo>
                  <a:pt x="1418338" y="912512"/>
                  <a:pt x="1424313" y="915259"/>
                  <a:pt x="1430288" y="917968"/>
                </a:cubicBezTo>
                <a:cubicBezTo>
                  <a:pt x="1436609" y="924500"/>
                  <a:pt x="1442929" y="930974"/>
                  <a:pt x="1449231" y="937353"/>
                </a:cubicBezTo>
                <a:cubicBezTo>
                  <a:pt x="1443409" y="934298"/>
                  <a:pt x="1437608" y="931243"/>
                  <a:pt x="1431825" y="928112"/>
                </a:cubicBezTo>
                <a:cubicBezTo>
                  <a:pt x="1425350" y="922060"/>
                  <a:pt x="1418857" y="915931"/>
                  <a:pt x="1412363" y="909726"/>
                </a:cubicBezTo>
                <a:close/>
                <a:moveTo>
                  <a:pt x="1438875" y="901119"/>
                </a:moveTo>
                <a:cubicBezTo>
                  <a:pt x="1446272" y="903789"/>
                  <a:pt x="1453707" y="906421"/>
                  <a:pt x="1461161" y="908996"/>
                </a:cubicBezTo>
                <a:cubicBezTo>
                  <a:pt x="1468904" y="918294"/>
                  <a:pt x="1476608" y="927478"/>
                  <a:pt x="1484312" y="936527"/>
                </a:cubicBezTo>
                <a:cubicBezTo>
                  <a:pt x="1476954" y="933510"/>
                  <a:pt x="1469634" y="930456"/>
                  <a:pt x="1462333" y="927324"/>
                </a:cubicBezTo>
                <a:cubicBezTo>
                  <a:pt x="1454533" y="918717"/>
                  <a:pt x="1446695" y="909975"/>
                  <a:pt x="1438875" y="901119"/>
                </a:cubicBezTo>
                <a:close/>
                <a:moveTo>
                  <a:pt x="1384774" y="896565"/>
                </a:moveTo>
                <a:cubicBezTo>
                  <a:pt x="1389942" y="899101"/>
                  <a:pt x="1395091" y="901618"/>
                  <a:pt x="1400278" y="904077"/>
                </a:cubicBezTo>
                <a:cubicBezTo>
                  <a:pt x="1405754" y="909380"/>
                  <a:pt x="1411229" y="914606"/>
                  <a:pt x="1416685" y="919793"/>
                </a:cubicBezTo>
                <a:cubicBezTo>
                  <a:pt x="1411671" y="917007"/>
                  <a:pt x="1406657" y="914164"/>
                  <a:pt x="1401642" y="911320"/>
                </a:cubicBezTo>
                <a:cubicBezTo>
                  <a:pt x="1396032" y="906460"/>
                  <a:pt x="1390403" y="901541"/>
                  <a:pt x="1384774" y="896565"/>
                </a:cubicBezTo>
                <a:close/>
                <a:moveTo>
                  <a:pt x="1409519" y="890225"/>
                </a:moveTo>
                <a:cubicBezTo>
                  <a:pt x="1416647" y="892934"/>
                  <a:pt x="1423775" y="895605"/>
                  <a:pt x="1430941" y="898237"/>
                </a:cubicBezTo>
                <a:cubicBezTo>
                  <a:pt x="1438453" y="906767"/>
                  <a:pt x="1445926" y="915182"/>
                  <a:pt x="1453400" y="923462"/>
                </a:cubicBezTo>
                <a:cubicBezTo>
                  <a:pt x="1446349" y="920408"/>
                  <a:pt x="1439317" y="917295"/>
                  <a:pt x="1432305" y="914125"/>
                </a:cubicBezTo>
                <a:cubicBezTo>
                  <a:pt x="1424716" y="906268"/>
                  <a:pt x="1417127" y="898295"/>
                  <a:pt x="1409519" y="890225"/>
                </a:cubicBezTo>
                <a:close/>
                <a:moveTo>
                  <a:pt x="1358838" y="883636"/>
                </a:moveTo>
                <a:cubicBezTo>
                  <a:pt x="1362642" y="885576"/>
                  <a:pt x="1366465" y="887478"/>
                  <a:pt x="1370269" y="889380"/>
                </a:cubicBezTo>
                <a:cubicBezTo>
                  <a:pt x="1374342" y="893030"/>
                  <a:pt x="1378415" y="896662"/>
                  <a:pt x="1382488" y="900254"/>
                </a:cubicBezTo>
                <a:cubicBezTo>
                  <a:pt x="1378741" y="898064"/>
                  <a:pt x="1375014" y="895874"/>
                  <a:pt x="1371287" y="893645"/>
                </a:cubicBezTo>
                <a:cubicBezTo>
                  <a:pt x="1367137" y="890341"/>
                  <a:pt x="1362988" y="886998"/>
                  <a:pt x="1358838" y="883636"/>
                </a:cubicBezTo>
                <a:close/>
                <a:moveTo>
                  <a:pt x="1380663" y="878890"/>
                </a:moveTo>
                <a:cubicBezTo>
                  <a:pt x="1387310" y="881561"/>
                  <a:pt x="1393996" y="884193"/>
                  <a:pt x="1400682" y="886806"/>
                </a:cubicBezTo>
                <a:cubicBezTo>
                  <a:pt x="1407848" y="894471"/>
                  <a:pt x="1414995" y="902022"/>
                  <a:pt x="1422142" y="909476"/>
                </a:cubicBezTo>
                <a:cubicBezTo>
                  <a:pt x="1415609" y="906479"/>
                  <a:pt x="1409077" y="903424"/>
                  <a:pt x="1402564" y="900312"/>
                </a:cubicBezTo>
                <a:cubicBezTo>
                  <a:pt x="1395264" y="893261"/>
                  <a:pt x="1387963" y="886114"/>
                  <a:pt x="1380663" y="878890"/>
                </a:cubicBezTo>
                <a:close/>
                <a:moveTo>
                  <a:pt x="1438683" y="875394"/>
                </a:moveTo>
                <a:cubicBezTo>
                  <a:pt x="1446599" y="877642"/>
                  <a:pt x="1454572" y="879851"/>
                  <a:pt x="1462564" y="882003"/>
                </a:cubicBezTo>
                <a:cubicBezTo>
                  <a:pt x="1470402" y="892204"/>
                  <a:pt x="1478279" y="902348"/>
                  <a:pt x="1486214" y="912473"/>
                </a:cubicBezTo>
                <a:cubicBezTo>
                  <a:pt x="1478318" y="909860"/>
                  <a:pt x="1470422" y="907209"/>
                  <a:pt x="1462583" y="904500"/>
                </a:cubicBezTo>
                <a:cubicBezTo>
                  <a:pt x="1454629" y="894913"/>
                  <a:pt x="1446656" y="885211"/>
                  <a:pt x="1438683" y="875394"/>
                </a:cubicBezTo>
                <a:close/>
                <a:moveTo>
                  <a:pt x="1338281" y="872954"/>
                </a:moveTo>
                <a:cubicBezTo>
                  <a:pt x="1339030" y="873357"/>
                  <a:pt x="1339779" y="873722"/>
                  <a:pt x="1340529" y="874106"/>
                </a:cubicBezTo>
                <a:cubicBezTo>
                  <a:pt x="1341720" y="875105"/>
                  <a:pt x="1342911" y="876085"/>
                  <a:pt x="1344102" y="877065"/>
                </a:cubicBezTo>
                <a:cubicBezTo>
                  <a:pt x="1343699" y="876815"/>
                  <a:pt x="1343295" y="876566"/>
                  <a:pt x="1342911" y="876316"/>
                </a:cubicBezTo>
                <a:cubicBezTo>
                  <a:pt x="1341355" y="875202"/>
                  <a:pt x="1339818" y="874068"/>
                  <a:pt x="1338281" y="872954"/>
                </a:cubicBezTo>
                <a:close/>
                <a:moveTo>
                  <a:pt x="1352152" y="867113"/>
                </a:moveTo>
                <a:cubicBezTo>
                  <a:pt x="1358262" y="869707"/>
                  <a:pt x="1364390" y="872281"/>
                  <a:pt x="1370538" y="874798"/>
                </a:cubicBezTo>
                <a:cubicBezTo>
                  <a:pt x="1377185" y="881465"/>
                  <a:pt x="1383832" y="888035"/>
                  <a:pt x="1390461" y="894529"/>
                </a:cubicBezTo>
                <a:cubicBezTo>
                  <a:pt x="1384486" y="891609"/>
                  <a:pt x="1378511" y="888669"/>
                  <a:pt x="1372536" y="885672"/>
                </a:cubicBezTo>
                <a:cubicBezTo>
                  <a:pt x="1365735" y="879563"/>
                  <a:pt x="1358934" y="873376"/>
                  <a:pt x="1352152" y="867113"/>
                </a:cubicBezTo>
                <a:close/>
                <a:moveTo>
                  <a:pt x="1408847" y="866671"/>
                </a:moveTo>
                <a:cubicBezTo>
                  <a:pt x="1416570" y="868996"/>
                  <a:pt x="1424313" y="871282"/>
                  <a:pt x="1432113" y="873530"/>
                </a:cubicBezTo>
                <a:cubicBezTo>
                  <a:pt x="1439875" y="883155"/>
                  <a:pt x="1447636" y="892627"/>
                  <a:pt x="1455360" y="901983"/>
                </a:cubicBezTo>
                <a:cubicBezTo>
                  <a:pt x="1447656" y="899274"/>
                  <a:pt x="1439990" y="896527"/>
                  <a:pt x="1432343" y="893722"/>
                </a:cubicBezTo>
                <a:cubicBezTo>
                  <a:pt x="1424524" y="884827"/>
                  <a:pt x="1416705" y="875816"/>
                  <a:pt x="1408847" y="866671"/>
                </a:cubicBezTo>
                <a:close/>
                <a:moveTo>
                  <a:pt x="1379183" y="857450"/>
                </a:moveTo>
                <a:cubicBezTo>
                  <a:pt x="1386657" y="859832"/>
                  <a:pt x="1394150" y="862176"/>
                  <a:pt x="1401681" y="864481"/>
                </a:cubicBezTo>
                <a:cubicBezTo>
                  <a:pt x="1409270" y="873357"/>
                  <a:pt x="1416839" y="882118"/>
                  <a:pt x="1424389" y="890763"/>
                </a:cubicBezTo>
                <a:cubicBezTo>
                  <a:pt x="1416935" y="887997"/>
                  <a:pt x="1409500" y="885153"/>
                  <a:pt x="1402103" y="882291"/>
                </a:cubicBezTo>
                <a:cubicBezTo>
                  <a:pt x="1394476" y="874106"/>
                  <a:pt x="1386849" y="865826"/>
                  <a:pt x="1379183" y="857450"/>
                </a:cubicBezTo>
                <a:close/>
                <a:moveTo>
                  <a:pt x="2787200" y="857353"/>
                </a:moveTo>
                <a:cubicBezTo>
                  <a:pt x="2746297" y="870937"/>
                  <a:pt x="2706721" y="882233"/>
                  <a:pt x="2668277" y="891340"/>
                </a:cubicBezTo>
                <a:cubicBezTo>
                  <a:pt x="2642821" y="897353"/>
                  <a:pt x="2617845" y="902560"/>
                  <a:pt x="2593427" y="906959"/>
                </a:cubicBezTo>
                <a:cubicBezTo>
                  <a:pt x="2500229" y="917487"/>
                  <a:pt x="2406647" y="922521"/>
                  <a:pt x="2312834" y="919850"/>
                </a:cubicBezTo>
                <a:cubicBezTo>
                  <a:pt x="2200290" y="916661"/>
                  <a:pt x="2099522" y="896508"/>
                  <a:pt x="2011204" y="859755"/>
                </a:cubicBezTo>
                <a:cubicBezTo>
                  <a:pt x="2035853" y="862445"/>
                  <a:pt x="2059926" y="865595"/>
                  <a:pt x="2083326" y="869476"/>
                </a:cubicBezTo>
                <a:cubicBezTo>
                  <a:pt x="2092567" y="871013"/>
                  <a:pt x="2101674" y="872512"/>
                  <a:pt x="2110684" y="873991"/>
                </a:cubicBezTo>
                <a:cubicBezTo>
                  <a:pt x="2194488" y="898237"/>
                  <a:pt x="2288300" y="909053"/>
                  <a:pt x="2390931" y="906191"/>
                </a:cubicBezTo>
                <a:cubicBezTo>
                  <a:pt x="2401075" y="905883"/>
                  <a:pt x="2411200" y="905480"/>
                  <a:pt x="2421305" y="905019"/>
                </a:cubicBezTo>
                <a:cubicBezTo>
                  <a:pt x="2429298" y="904980"/>
                  <a:pt x="2437328" y="904846"/>
                  <a:pt x="2445436" y="904615"/>
                </a:cubicBezTo>
                <a:cubicBezTo>
                  <a:pt x="2489297" y="903251"/>
                  <a:pt x="2536001" y="898640"/>
                  <a:pt x="2584358" y="890975"/>
                </a:cubicBezTo>
                <a:cubicBezTo>
                  <a:pt x="2653560" y="882368"/>
                  <a:pt x="2721379" y="870744"/>
                  <a:pt x="2787200" y="857353"/>
                </a:cubicBezTo>
                <a:close/>
                <a:moveTo>
                  <a:pt x="1324448" y="855087"/>
                </a:moveTo>
                <a:cubicBezTo>
                  <a:pt x="1329731" y="857450"/>
                  <a:pt x="1335072" y="859774"/>
                  <a:pt x="1340413" y="862080"/>
                </a:cubicBezTo>
                <a:cubicBezTo>
                  <a:pt x="1346235" y="867497"/>
                  <a:pt x="1352075" y="872896"/>
                  <a:pt x="1357915" y="878199"/>
                </a:cubicBezTo>
                <a:cubicBezTo>
                  <a:pt x="1352709" y="875528"/>
                  <a:pt x="1347522" y="872838"/>
                  <a:pt x="1342354" y="870110"/>
                </a:cubicBezTo>
                <a:cubicBezTo>
                  <a:pt x="1336379" y="865154"/>
                  <a:pt x="1330404" y="860159"/>
                  <a:pt x="1324448" y="855087"/>
                </a:cubicBezTo>
                <a:close/>
                <a:moveTo>
                  <a:pt x="2949351" y="849765"/>
                </a:moveTo>
                <a:cubicBezTo>
                  <a:pt x="2903106" y="871032"/>
                  <a:pt x="2858554" y="889553"/>
                  <a:pt x="2815403" y="905441"/>
                </a:cubicBezTo>
                <a:cubicBezTo>
                  <a:pt x="2758535" y="926383"/>
                  <a:pt x="2706317" y="942963"/>
                  <a:pt x="2655732" y="956123"/>
                </a:cubicBezTo>
                <a:cubicBezTo>
                  <a:pt x="2521515" y="990685"/>
                  <a:pt x="2397348" y="1005882"/>
                  <a:pt x="2253104" y="1005421"/>
                </a:cubicBezTo>
                <a:cubicBezTo>
                  <a:pt x="2232950" y="1005364"/>
                  <a:pt x="2212854" y="1005383"/>
                  <a:pt x="2191567" y="1005421"/>
                </a:cubicBezTo>
                <a:cubicBezTo>
                  <a:pt x="2075296" y="1005652"/>
                  <a:pt x="1943481" y="1005882"/>
                  <a:pt x="1809727" y="987285"/>
                </a:cubicBezTo>
                <a:cubicBezTo>
                  <a:pt x="1700736" y="972223"/>
                  <a:pt x="1594532" y="947766"/>
                  <a:pt x="1493034" y="914702"/>
                </a:cubicBezTo>
                <a:cubicBezTo>
                  <a:pt x="1484927" y="904404"/>
                  <a:pt x="1476858" y="894049"/>
                  <a:pt x="1468865" y="883693"/>
                </a:cubicBezTo>
                <a:cubicBezTo>
                  <a:pt x="1562640" y="908688"/>
                  <a:pt x="1661467" y="927612"/>
                  <a:pt x="1763829" y="939965"/>
                </a:cubicBezTo>
                <a:cubicBezTo>
                  <a:pt x="1868247" y="952626"/>
                  <a:pt x="1968303" y="955546"/>
                  <a:pt x="2065075" y="958371"/>
                </a:cubicBezTo>
                <a:cubicBezTo>
                  <a:pt x="2111011" y="959716"/>
                  <a:pt x="2154392" y="960984"/>
                  <a:pt x="2196504" y="963251"/>
                </a:cubicBezTo>
                <a:cubicBezTo>
                  <a:pt x="2343842" y="971204"/>
                  <a:pt x="2464091" y="964653"/>
                  <a:pt x="2586453" y="942002"/>
                </a:cubicBezTo>
                <a:cubicBezTo>
                  <a:pt x="2635636" y="932761"/>
                  <a:pt x="2688392" y="919639"/>
                  <a:pt x="2743224" y="902982"/>
                </a:cubicBezTo>
                <a:cubicBezTo>
                  <a:pt x="2768429" y="895336"/>
                  <a:pt x="2794116" y="886767"/>
                  <a:pt x="2820322" y="877257"/>
                </a:cubicBezTo>
                <a:cubicBezTo>
                  <a:pt x="2863452" y="868842"/>
                  <a:pt x="2906469" y="859601"/>
                  <a:pt x="2949351" y="849765"/>
                </a:cubicBezTo>
                <a:close/>
                <a:moveTo>
                  <a:pt x="1349808" y="847786"/>
                </a:moveTo>
                <a:cubicBezTo>
                  <a:pt x="1356955" y="850207"/>
                  <a:pt x="1364121" y="852589"/>
                  <a:pt x="1371345" y="854933"/>
                </a:cubicBezTo>
                <a:cubicBezTo>
                  <a:pt x="1378684" y="863021"/>
                  <a:pt x="1386004" y="871013"/>
                  <a:pt x="1393324" y="878890"/>
                </a:cubicBezTo>
                <a:cubicBezTo>
                  <a:pt x="1386215" y="876085"/>
                  <a:pt x="1379126" y="873223"/>
                  <a:pt x="1372056" y="870322"/>
                </a:cubicBezTo>
                <a:cubicBezTo>
                  <a:pt x="1364640" y="862906"/>
                  <a:pt x="1357224" y="855394"/>
                  <a:pt x="1349808" y="847786"/>
                </a:cubicBezTo>
                <a:close/>
                <a:moveTo>
                  <a:pt x="1439510" y="845173"/>
                </a:moveTo>
                <a:cubicBezTo>
                  <a:pt x="1526636" y="863559"/>
                  <a:pt x="1619738" y="877872"/>
                  <a:pt x="1718585" y="887958"/>
                </a:cubicBezTo>
                <a:cubicBezTo>
                  <a:pt x="1795529" y="895874"/>
                  <a:pt x="1870437" y="899543"/>
                  <a:pt x="1942905" y="903078"/>
                </a:cubicBezTo>
                <a:cubicBezTo>
                  <a:pt x="2012434" y="906479"/>
                  <a:pt x="2078120" y="909687"/>
                  <a:pt x="2139925" y="916373"/>
                </a:cubicBezTo>
                <a:cubicBezTo>
                  <a:pt x="2296619" y="933299"/>
                  <a:pt x="2405551" y="935297"/>
                  <a:pt x="2515944" y="923328"/>
                </a:cubicBezTo>
                <a:cubicBezTo>
                  <a:pt x="2536866" y="920984"/>
                  <a:pt x="2558460" y="917891"/>
                  <a:pt x="2580535" y="914164"/>
                </a:cubicBezTo>
                <a:cubicBezTo>
                  <a:pt x="2650179" y="906690"/>
                  <a:pt x="2719612" y="896104"/>
                  <a:pt x="2788756" y="883271"/>
                </a:cubicBezTo>
                <a:cubicBezTo>
                  <a:pt x="2772926" y="888650"/>
                  <a:pt x="2757287" y="893703"/>
                  <a:pt x="2741821" y="898390"/>
                </a:cubicBezTo>
                <a:cubicBezTo>
                  <a:pt x="2687163" y="914990"/>
                  <a:pt x="2634579" y="928073"/>
                  <a:pt x="2585569" y="937295"/>
                </a:cubicBezTo>
                <a:cubicBezTo>
                  <a:pt x="2463610" y="959850"/>
                  <a:pt x="2343689" y="966382"/>
                  <a:pt x="2196754" y="958467"/>
                </a:cubicBezTo>
                <a:cubicBezTo>
                  <a:pt x="2154603" y="956181"/>
                  <a:pt x="2111184" y="954913"/>
                  <a:pt x="2065209" y="953587"/>
                </a:cubicBezTo>
                <a:cubicBezTo>
                  <a:pt x="1968553" y="950743"/>
                  <a:pt x="1868612" y="947842"/>
                  <a:pt x="1764405" y="935201"/>
                </a:cubicBezTo>
                <a:cubicBezTo>
                  <a:pt x="1660064" y="922617"/>
                  <a:pt x="1559412" y="903174"/>
                  <a:pt x="1464043" y="877430"/>
                </a:cubicBezTo>
                <a:cubicBezTo>
                  <a:pt x="1455801" y="866710"/>
                  <a:pt x="1447636" y="855951"/>
                  <a:pt x="1439510" y="845173"/>
                </a:cubicBezTo>
                <a:close/>
                <a:moveTo>
                  <a:pt x="1298781" y="843367"/>
                </a:moveTo>
                <a:cubicBezTo>
                  <a:pt x="1302623" y="845173"/>
                  <a:pt x="1306485" y="846941"/>
                  <a:pt x="1310365" y="848708"/>
                </a:cubicBezTo>
                <a:cubicBezTo>
                  <a:pt x="1314842" y="852570"/>
                  <a:pt x="1319338" y="856393"/>
                  <a:pt x="1323833" y="860178"/>
                </a:cubicBezTo>
                <a:cubicBezTo>
                  <a:pt x="1320221" y="858218"/>
                  <a:pt x="1316648" y="856239"/>
                  <a:pt x="1313055" y="854241"/>
                </a:cubicBezTo>
                <a:cubicBezTo>
                  <a:pt x="1308291" y="850648"/>
                  <a:pt x="1303526" y="847037"/>
                  <a:pt x="1298781" y="843367"/>
                </a:cubicBezTo>
                <a:close/>
                <a:moveTo>
                  <a:pt x="1409193" y="838564"/>
                </a:moveTo>
                <a:cubicBezTo>
                  <a:pt x="1417300" y="840389"/>
                  <a:pt x="1425465" y="842176"/>
                  <a:pt x="1433688" y="843924"/>
                </a:cubicBezTo>
                <a:cubicBezTo>
                  <a:pt x="1441661" y="854568"/>
                  <a:pt x="1449692" y="865173"/>
                  <a:pt x="1457780" y="875759"/>
                </a:cubicBezTo>
                <a:cubicBezTo>
                  <a:pt x="1449615" y="873530"/>
                  <a:pt x="1441507" y="871244"/>
                  <a:pt x="1433419" y="868919"/>
                </a:cubicBezTo>
                <a:cubicBezTo>
                  <a:pt x="1428770" y="863156"/>
                  <a:pt x="1424140" y="857373"/>
                  <a:pt x="1419471" y="851551"/>
                </a:cubicBezTo>
                <a:cubicBezTo>
                  <a:pt x="1416032" y="847229"/>
                  <a:pt x="1412613" y="842887"/>
                  <a:pt x="1409193" y="838564"/>
                </a:cubicBezTo>
                <a:close/>
                <a:moveTo>
                  <a:pt x="1320759" y="837661"/>
                </a:moveTo>
                <a:cubicBezTo>
                  <a:pt x="1327484" y="840063"/>
                  <a:pt x="1334246" y="842445"/>
                  <a:pt x="1341048" y="844789"/>
                </a:cubicBezTo>
                <a:cubicBezTo>
                  <a:pt x="1348002" y="851974"/>
                  <a:pt x="1354938" y="859063"/>
                  <a:pt x="1361873" y="866076"/>
                </a:cubicBezTo>
                <a:cubicBezTo>
                  <a:pt x="1355168" y="863271"/>
                  <a:pt x="1348482" y="860427"/>
                  <a:pt x="1341816" y="857546"/>
                </a:cubicBezTo>
                <a:cubicBezTo>
                  <a:pt x="1334804" y="850994"/>
                  <a:pt x="1327772" y="844366"/>
                  <a:pt x="1320759" y="837661"/>
                </a:cubicBezTo>
                <a:close/>
                <a:moveTo>
                  <a:pt x="2078619" y="834568"/>
                </a:moveTo>
                <a:cubicBezTo>
                  <a:pt x="2079176" y="834683"/>
                  <a:pt x="2079753" y="834818"/>
                  <a:pt x="2080310" y="834952"/>
                </a:cubicBezTo>
                <a:cubicBezTo>
                  <a:pt x="2181423" y="858468"/>
                  <a:pt x="2269203" y="878813"/>
                  <a:pt x="2365782" y="885288"/>
                </a:cubicBezTo>
                <a:cubicBezTo>
                  <a:pt x="2259405" y="884635"/>
                  <a:pt x="2163729" y="867920"/>
                  <a:pt x="2080425" y="835298"/>
                </a:cubicBezTo>
                <a:cubicBezTo>
                  <a:pt x="2079810" y="835067"/>
                  <a:pt x="2079215" y="834798"/>
                  <a:pt x="2078619" y="834568"/>
                </a:cubicBezTo>
                <a:close/>
                <a:moveTo>
                  <a:pt x="1276956" y="833012"/>
                </a:moveTo>
                <a:cubicBezTo>
                  <a:pt x="1278070" y="833550"/>
                  <a:pt x="1279184" y="834107"/>
                  <a:pt x="1280318" y="834645"/>
                </a:cubicBezTo>
                <a:cubicBezTo>
                  <a:pt x="1281951" y="835932"/>
                  <a:pt x="1283603" y="837238"/>
                  <a:pt x="1285256" y="838526"/>
                </a:cubicBezTo>
                <a:cubicBezTo>
                  <a:pt x="1284602" y="838141"/>
                  <a:pt x="1283930" y="837738"/>
                  <a:pt x="1283277" y="837354"/>
                </a:cubicBezTo>
                <a:cubicBezTo>
                  <a:pt x="1281163" y="835913"/>
                  <a:pt x="1279069" y="834453"/>
                  <a:pt x="1276956" y="833012"/>
                </a:cubicBezTo>
                <a:close/>
                <a:moveTo>
                  <a:pt x="1379126" y="831532"/>
                </a:moveTo>
                <a:cubicBezTo>
                  <a:pt x="1387060" y="833434"/>
                  <a:pt x="1395033" y="835317"/>
                  <a:pt x="1403064" y="837161"/>
                </a:cubicBezTo>
                <a:cubicBezTo>
                  <a:pt x="1407502" y="842772"/>
                  <a:pt x="1411940" y="848401"/>
                  <a:pt x="1416397" y="853991"/>
                </a:cubicBezTo>
                <a:cubicBezTo>
                  <a:pt x="1419874" y="858352"/>
                  <a:pt x="1423352" y="862675"/>
                  <a:pt x="1426810" y="866979"/>
                </a:cubicBezTo>
                <a:cubicBezTo>
                  <a:pt x="1418837" y="864654"/>
                  <a:pt x="1410922" y="862291"/>
                  <a:pt x="1403045" y="859870"/>
                </a:cubicBezTo>
                <a:cubicBezTo>
                  <a:pt x="1396935" y="852704"/>
                  <a:pt x="1390807" y="845500"/>
                  <a:pt x="1384678" y="838180"/>
                </a:cubicBezTo>
                <a:cubicBezTo>
                  <a:pt x="1382815" y="835970"/>
                  <a:pt x="1380989" y="833742"/>
                  <a:pt x="1379126" y="831532"/>
                </a:cubicBezTo>
                <a:close/>
                <a:moveTo>
                  <a:pt x="1292114" y="827094"/>
                </a:moveTo>
                <a:cubicBezTo>
                  <a:pt x="1298301" y="829438"/>
                  <a:pt x="1304525" y="831763"/>
                  <a:pt x="1310789" y="834049"/>
                </a:cubicBezTo>
                <a:cubicBezTo>
                  <a:pt x="1317224" y="840255"/>
                  <a:pt x="1323661" y="846383"/>
                  <a:pt x="1330116" y="852454"/>
                </a:cubicBezTo>
                <a:cubicBezTo>
                  <a:pt x="1323910" y="849707"/>
                  <a:pt x="1317743" y="846902"/>
                  <a:pt x="1311576" y="844097"/>
                </a:cubicBezTo>
                <a:cubicBezTo>
                  <a:pt x="1305082" y="838487"/>
                  <a:pt x="1298608" y="832820"/>
                  <a:pt x="1292114" y="827094"/>
                </a:cubicBezTo>
                <a:close/>
                <a:moveTo>
                  <a:pt x="1349213" y="824078"/>
                </a:moveTo>
                <a:cubicBezTo>
                  <a:pt x="1356936" y="826057"/>
                  <a:pt x="1364736" y="828017"/>
                  <a:pt x="1372555" y="829918"/>
                </a:cubicBezTo>
                <a:cubicBezTo>
                  <a:pt x="1375572" y="833530"/>
                  <a:pt x="1378568" y="837161"/>
                  <a:pt x="1381604" y="840773"/>
                </a:cubicBezTo>
                <a:cubicBezTo>
                  <a:pt x="1386369" y="846460"/>
                  <a:pt x="1391133" y="852089"/>
                  <a:pt x="1395879" y="857680"/>
                </a:cubicBezTo>
                <a:cubicBezTo>
                  <a:pt x="1388117" y="855259"/>
                  <a:pt x="1380394" y="852819"/>
                  <a:pt x="1372709" y="850322"/>
                </a:cubicBezTo>
                <a:cubicBezTo>
                  <a:pt x="1365120" y="841926"/>
                  <a:pt x="1357493" y="833434"/>
                  <a:pt x="1349866" y="824827"/>
                </a:cubicBezTo>
                <a:cubicBezTo>
                  <a:pt x="1349655" y="824578"/>
                  <a:pt x="1349443" y="824328"/>
                  <a:pt x="1349213" y="824078"/>
                </a:cubicBezTo>
                <a:close/>
                <a:moveTo>
                  <a:pt x="2738670" y="822925"/>
                </a:moveTo>
                <a:cubicBezTo>
                  <a:pt x="2714002" y="829861"/>
                  <a:pt x="2689852" y="836047"/>
                  <a:pt x="2666222" y="841465"/>
                </a:cubicBezTo>
                <a:cubicBezTo>
                  <a:pt x="2626452" y="849323"/>
                  <a:pt x="2586549" y="856201"/>
                  <a:pt x="2546683" y="861868"/>
                </a:cubicBezTo>
                <a:cubicBezTo>
                  <a:pt x="2529777" y="864212"/>
                  <a:pt x="2513101" y="866172"/>
                  <a:pt x="2496655" y="867824"/>
                </a:cubicBezTo>
                <a:cubicBezTo>
                  <a:pt x="2481862" y="868919"/>
                  <a:pt x="2467280" y="869668"/>
                  <a:pt x="2452871" y="870053"/>
                </a:cubicBezTo>
                <a:cubicBezTo>
                  <a:pt x="2474119" y="868881"/>
                  <a:pt x="2495791" y="867036"/>
                  <a:pt x="2517865" y="864558"/>
                </a:cubicBezTo>
                <a:cubicBezTo>
                  <a:pt x="2568816" y="859352"/>
                  <a:pt x="2622206" y="850149"/>
                  <a:pt x="2678479" y="836892"/>
                </a:cubicBezTo>
                <a:cubicBezTo>
                  <a:pt x="2698556" y="832493"/>
                  <a:pt x="2718613" y="827844"/>
                  <a:pt x="2738670" y="822925"/>
                </a:cubicBezTo>
                <a:close/>
                <a:moveTo>
                  <a:pt x="2781263" y="821734"/>
                </a:moveTo>
                <a:cubicBezTo>
                  <a:pt x="2729506" y="838065"/>
                  <a:pt x="2680073" y="850956"/>
                  <a:pt x="2632542" y="860523"/>
                </a:cubicBezTo>
                <a:cubicBezTo>
                  <a:pt x="2580151" y="869092"/>
                  <a:pt x="2527337" y="875970"/>
                  <a:pt x="2474254" y="880677"/>
                </a:cubicBezTo>
                <a:cubicBezTo>
                  <a:pt x="2440018" y="882464"/>
                  <a:pt x="2406820" y="882540"/>
                  <a:pt x="2375177" y="880831"/>
                </a:cubicBezTo>
                <a:cubicBezTo>
                  <a:pt x="2363342" y="880158"/>
                  <a:pt x="2351642" y="879255"/>
                  <a:pt x="2340058" y="878160"/>
                </a:cubicBezTo>
                <a:cubicBezTo>
                  <a:pt x="2394389" y="880600"/>
                  <a:pt x="2451949" y="878448"/>
                  <a:pt x="2512525" y="871667"/>
                </a:cubicBezTo>
                <a:cubicBezTo>
                  <a:pt x="2558115" y="867536"/>
                  <a:pt x="2605511" y="860082"/>
                  <a:pt x="2655136" y="849227"/>
                </a:cubicBezTo>
                <a:cubicBezTo>
                  <a:pt x="2697364" y="841100"/>
                  <a:pt x="2739477" y="831859"/>
                  <a:pt x="2781263" y="821734"/>
                </a:cubicBezTo>
                <a:close/>
                <a:moveTo>
                  <a:pt x="2945661" y="821235"/>
                </a:moveTo>
                <a:cubicBezTo>
                  <a:pt x="2904048" y="839813"/>
                  <a:pt x="2863818" y="856201"/>
                  <a:pt x="2824779" y="870533"/>
                </a:cubicBezTo>
                <a:cubicBezTo>
                  <a:pt x="2769064" y="881503"/>
                  <a:pt x="2713137" y="891128"/>
                  <a:pt x="2657076" y="898909"/>
                </a:cubicBezTo>
                <a:cubicBezTo>
                  <a:pt x="2661188" y="897987"/>
                  <a:pt x="2665280" y="897065"/>
                  <a:pt x="2669410" y="896085"/>
                </a:cubicBezTo>
                <a:cubicBezTo>
                  <a:pt x="2719362" y="884270"/>
                  <a:pt x="2771216" y="868746"/>
                  <a:pt x="2825413" y="849323"/>
                </a:cubicBezTo>
                <a:cubicBezTo>
                  <a:pt x="2866411" y="840466"/>
                  <a:pt x="2906545" y="831014"/>
                  <a:pt x="2945661" y="821235"/>
                </a:cubicBezTo>
                <a:close/>
                <a:moveTo>
                  <a:pt x="3081298" y="817719"/>
                </a:moveTo>
                <a:cubicBezTo>
                  <a:pt x="3013825" y="854779"/>
                  <a:pt x="2950003" y="886229"/>
                  <a:pt x="2888985" y="912512"/>
                </a:cubicBezTo>
                <a:cubicBezTo>
                  <a:pt x="2830735" y="937622"/>
                  <a:pt x="2777402" y="958044"/>
                  <a:pt x="2725933" y="974970"/>
                </a:cubicBezTo>
                <a:cubicBezTo>
                  <a:pt x="2583283" y="1021521"/>
                  <a:pt x="2450950" y="1046132"/>
                  <a:pt x="2309452" y="1052395"/>
                </a:cubicBezTo>
                <a:cubicBezTo>
                  <a:pt x="2180674" y="1058081"/>
                  <a:pt x="2020426" y="1065190"/>
                  <a:pt x="1855048" y="1039388"/>
                </a:cubicBezTo>
                <a:cubicBezTo>
                  <a:pt x="1740160" y="1021559"/>
                  <a:pt x="1629133" y="992203"/>
                  <a:pt x="1522525" y="951627"/>
                </a:cubicBezTo>
                <a:cubicBezTo>
                  <a:pt x="1514398" y="941598"/>
                  <a:pt x="1506329" y="931512"/>
                  <a:pt x="1498318" y="921388"/>
                </a:cubicBezTo>
                <a:cubicBezTo>
                  <a:pt x="1598029" y="953414"/>
                  <a:pt x="1702235" y="977179"/>
                  <a:pt x="1809093" y="991973"/>
                </a:cubicBezTo>
                <a:cubicBezTo>
                  <a:pt x="1943155" y="1010608"/>
                  <a:pt x="2075142" y="1010359"/>
                  <a:pt x="2191586" y="1010147"/>
                </a:cubicBezTo>
                <a:cubicBezTo>
                  <a:pt x="2212854" y="1010109"/>
                  <a:pt x="2232950" y="1010070"/>
                  <a:pt x="2253084" y="1010128"/>
                </a:cubicBezTo>
                <a:cubicBezTo>
                  <a:pt x="2397751" y="1010608"/>
                  <a:pt x="2522285" y="995354"/>
                  <a:pt x="2656922" y="960695"/>
                </a:cubicBezTo>
                <a:cubicBezTo>
                  <a:pt x="2707643" y="947497"/>
                  <a:pt x="2760015" y="930859"/>
                  <a:pt x="2817017" y="909879"/>
                </a:cubicBezTo>
                <a:cubicBezTo>
                  <a:pt x="2866585" y="891628"/>
                  <a:pt x="2917957" y="869937"/>
                  <a:pt x="2971579" y="844597"/>
                </a:cubicBezTo>
                <a:cubicBezTo>
                  <a:pt x="3008254" y="836009"/>
                  <a:pt x="3044834" y="826998"/>
                  <a:pt x="3081298" y="817719"/>
                </a:cubicBezTo>
                <a:close/>
                <a:moveTo>
                  <a:pt x="1264545" y="816413"/>
                </a:moveTo>
                <a:cubicBezTo>
                  <a:pt x="1269905" y="818545"/>
                  <a:pt x="1275284" y="820678"/>
                  <a:pt x="1280683" y="822752"/>
                </a:cubicBezTo>
                <a:cubicBezTo>
                  <a:pt x="1286255" y="827729"/>
                  <a:pt x="1291845" y="832666"/>
                  <a:pt x="1297436" y="837546"/>
                </a:cubicBezTo>
                <a:cubicBezTo>
                  <a:pt x="1292191" y="835087"/>
                  <a:pt x="1286946" y="832608"/>
                  <a:pt x="1281720" y="830092"/>
                </a:cubicBezTo>
                <a:cubicBezTo>
                  <a:pt x="1275995" y="825577"/>
                  <a:pt x="1270270" y="821024"/>
                  <a:pt x="1264545" y="816413"/>
                </a:cubicBezTo>
                <a:close/>
                <a:moveTo>
                  <a:pt x="1319587" y="816220"/>
                </a:moveTo>
                <a:cubicBezTo>
                  <a:pt x="1327042" y="818276"/>
                  <a:pt x="1334573" y="820293"/>
                  <a:pt x="1342162" y="822253"/>
                </a:cubicBezTo>
                <a:cubicBezTo>
                  <a:pt x="1343699" y="824020"/>
                  <a:pt x="1345236" y="825788"/>
                  <a:pt x="1346792" y="827536"/>
                </a:cubicBezTo>
                <a:cubicBezTo>
                  <a:pt x="1352844" y="834357"/>
                  <a:pt x="1358857" y="841081"/>
                  <a:pt x="1364870" y="847747"/>
                </a:cubicBezTo>
                <a:cubicBezTo>
                  <a:pt x="1357359" y="845269"/>
                  <a:pt x="1349885" y="842752"/>
                  <a:pt x="1342450" y="840197"/>
                </a:cubicBezTo>
                <a:cubicBezTo>
                  <a:pt x="1334842" y="832301"/>
                  <a:pt x="1327214" y="824309"/>
                  <a:pt x="1319587" y="816220"/>
                </a:cubicBezTo>
                <a:close/>
                <a:moveTo>
                  <a:pt x="1977141" y="812839"/>
                </a:moveTo>
                <a:cubicBezTo>
                  <a:pt x="1994009" y="815682"/>
                  <a:pt x="2010551" y="818891"/>
                  <a:pt x="2026708" y="822580"/>
                </a:cubicBezTo>
                <a:cubicBezTo>
                  <a:pt x="2033682" y="824155"/>
                  <a:pt x="2040560" y="825750"/>
                  <a:pt x="2047400" y="827325"/>
                </a:cubicBezTo>
                <a:cubicBezTo>
                  <a:pt x="2057563" y="831955"/>
                  <a:pt x="2067879" y="836355"/>
                  <a:pt x="2078369" y="840504"/>
                </a:cubicBezTo>
                <a:cubicBezTo>
                  <a:pt x="2187552" y="883251"/>
                  <a:pt x="2317618" y="898928"/>
                  <a:pt x="2465070" y="887094"/>
                </a:cubicBezTo>
                <a:cubicBezTo>
                  <a:pt x="2466434" y="886979"/>
                  <a:pt x="2467818" y="886863"/>
                  <a:pt x="2469182" y="886748"/>
                </a:cubicBezTo>
                <a:cubicBezTo>
                  <a:pt x="2476502" y="886133"/>
                  <a:pt x="2483784" y="885461"/>
                  <a:pt x="2491084" y="884750"/>
                </a:cubicBezTo>
                <a:cubicBezTo>
                  <a:pt x="2501228" y="884058"/>
                  <a:pt x="2511429" y="883271"/>
                  <a:pt x="2521727" y="882271"/>
                </a:cubicBezTo>
                <a:cubicBezTo>
                  <a:pt x="2553120" y="879275"/>
                  <a:pt x="2585319" y="874664"/>
                  <a:pt x="2618441" y="868439"/>
                </a:cubicBezTo>
                <a:cubicBezTo>
                  <a:pt x="2675059" y="859524"/>
                  <a:pt x="2731216" y="848631"/>
                  <a:pt x="2786739" y="836239"/>
                </a:cubicBezTo>
                <a:cubicBezTo>
                  <a:pt x="2722320" y="857181"/>
                  <a:pt x="2661360" y="872646"/>
                  <a:pt x="2603071" y="882848"/>
                </a:cubicBezTo>
                <a:cubicBezTo>
                  <a:pt x="2537904" y="891513"/>
                  <a:pt x="2471487" y="897584"/>
                  <a:pt x="2404361" y="900043"/>
                </a:cubicBezTo>
                <a:cubicBezTo>
                  <a:pt x="2311124" y="899294"/>
                  <a:pt x="2223094" y="887228"/>
                  <a:pt x="2117812" y="870110"/>
                </a:cubicBezTo>
                <a:cubicBezTo>
                  <a:pt x="2078638" y="859102"/>
                  <a:pt x="2041636" y="845192"/>
                  <a:pt x="2006958" y="828362"/>
                </a:cubicBezTo>
                <a:cubicBezTo>
                  <a:pt x="1996852" y="823444"/>
                  <a:pt x="1986920" y="818257"/>
                  <a:pt x="1977141" y="812839"/>
                </a:cubicBezTo>
                <a:close/>
                <a:moveTo>
                  <a:pt x="1290097" y="807863"/>
                </a:moveTo>
                <a:cubicBezTo>
                  <a:pt x="1297263" y="809957"/>
                  <a:pt x="1304487" y="812013"/>
                  <a:pt x="1311749" y="814030"/>
                </a:cubicBezTo>
                <a:cubicBezTo>
                  <a:pt x="1311826" y="814126"/>
                  <a:pt x="1311922" y="814222"/>
                  <a:pt x="1311999" y="814318"/>
                </a:cubicBezTo>
                <a:cubicBezTo>
                  <a:pt x="1319242" y="822022"/>
                  <a:pt x="1326446" y="829611"/>
                  <a:pt x="1333651" y="837123"/>
                </a:cubicBezTo>
                <a:cubicBezTo>
                  <a:pt x="1326465" y="834606"/>
                  <a:pt x="1319299" y="832051"/>
                  <a:pt x="1312191" y="829438"/>
                </a:cubicBezTo>
                <a:cubicBezTo>
                  <a:pt x="1304813" y="822330"/>
                  <a:pt x="1297455" y="815144"/>
                  <a:pt x="1290097" y="807863"/>
                </a:cubicBezTo>
                <a:close/>
                <a:moveTo>
                  <a:pt x="1238532" y="805788"/>
                </a:moveTo>
                <a:cubicBezTo>
                  <a:pt x="1242489" y="807440"/>
                  <a:pt x="1246485" y="809073"/>
                  <a:pt x="1250462" y="810706"/>
                </a:cubicBezTo>
                <a:cubicBezTo>
                  <a:pt x="1254708" y="814165"/>
                  <a:pt x="1258935" y="817604"/>
                  <a:pt x="1263181" y="821024"/>
                </a:cubicBezTo>
                <a:cubicBezTo>
                  <a:pt x="1259281" y="819083"/>
                  <a:pt x="1255419" y="817104"/>
                  <a:pt x="1251557" y="815144"/>
                </a:cubicBezTo>
                <a:cubicBezTo>
                  <a:pt x="1247216" y="812032"/>
                  <a:pt x="1242854" y="808939"/>
                  <a:pt x="1238532" y="805788"/>
                </a:cubicBezTo>
                <a:close/>
                <a:moveTo>
                  <a:pt x="1409673" y="805058"/>
                </a:moveTo>
                <a:cubicBezTo>
                  <a:pt x="1490460" y="817796"/>
                  <a:pt x="1578163" y="828093"/>
                  <a:pt x="1673359" y="835951"/>
                </a:cubicBezTo>
                <a:cubicBezTo>
                  <a:pt x="1724790" y="840255"/>
                  <a:pt x="1775625" y="843175"/>
                  <a:pt x="1824789" y="845999"/>
                </a:cubicBezTo>
                <a:cubicBezTo>
                  <a:pt x="1882790" y="849342"/>
                  <a:pt x="1938755" y="852570"/>
                  <a:pt x="1992069" y="857776"/>
                </a:cubicBezTo>
                <a:cubicBezTo>
                  <a:pt x="2062904" y="889534"/>
                  <a:pt x="2142019" y="910283"/>
                  <a:pt x="2229012" y="919870"/>
                </a:cubicBezTo>
                <a:cubicBezTo>
                  <a:pt x="2201135" y="917660"/>
                  <a:pt x="2171759" y="914894"/>
                  <a:pt x="2140444" y="911512"/>
                </a:cubicBezTo>
                <a:cubicBezTo>
                  <a:pt x="2078504" y="904827"/>
                  <a:pt x="2012760" y="901599"/>
                  <a:pt x="1943135" y="898198"/>
                </a:cubicBezTo>
                <a:cubicBezTo>
                  <a:pt x="1870744" y="894644"/>
                  <a:pt x="1795894" y="890994"/>
                  <a:pt x="1719103" y="883098"/>
                </a:cubicBezTo>
                <a:cubicBezTo>
                  <a:pt x="1618336" y="872819"/>
                  <a:pt x="1523563" y="858160"/>
                  <a:pt x="1435052" y="839237"/>
                </a:cubicBezTo>
                <a:cubicBezTo>
                  <a:pt x="1426541" y="827863"/>
                  <a:pt x="1418069" y="816470"/>
                  <a:pt x="1409673" y="805058"/>
                </a:cubicBezTo>
                <a:close/>
                <a:moveTo>
                  <a:pt x="1903558" y="802734"/>
                </a:moveTo>
                <a:cubicBezTo>
                  <a:pt x="1923136" y="804885"/>
                  <a:pt x="1942348" y="807364"/>
                  <a:pt x="1961195" y="810265"/>
                </a:cubicBezTo>
                <a:cubicBezTo>
                  <a:pt x="1975258" y="818526"/>
                  <a:pt x="1989706" y="826268"/>
                  <a:pt x="2004480" y="833473"/>
                </a:cubicBezTo>
                <a:cubicBezTo>
                  <a:pt x="2027803" y="844808"/>
                  <a:pt x="2052183" y="854818"/>
                  <a:pt x="2077543" y="863521"/>
                </a:cubicBezTo>
                <a:cubicBezTo>
                  <a:pt x="2051107" y="859294"/>
                  <a:pt x="2023846" y="855951"/>
                  <a:pt x="1995873" y="853165"/>
                </a:cubicBezTo>
                <a:cubicBezTo>
                  <a:pt x="1963327" y="838660"/>
                  <a:pt x="1932550" y="821869"/>
                  <a:pt x="1903558" y="802734"/>
                </a:cubicBezTo>
                <a:close/>
                <a:moveTo>
                  <a:pt x="1379029" y="800044"/>
                </a:moveTo>
                <a:cubicBezTo>
                  <a:pt x="1387348" y="801465"/>
                  <a:pt x="1395744" y="802829"/>
                  <a:pt x="1404198" y="804194"/>
                </a:cubicBezTo>
                <a:cubicBezTo>
                  <a:pt x="1412478" y="815471"/>
                  <a:pt x="1420835" y="826749"/>
                  <a:pt x="1429231" y="837988"/>
                </a:cubicBezTo>
                <a:cubicBezTo>
                  <a:pt x="1420873" y="836182"/>
                  <a:pt x="1412574" y="834318"/>
                  <a:pt x="1404332" y="832435"/>
                </a:cubicBezTo>
                <a:cubicBezTo>
                  <a:pt x="1395840" y="821657"/>
                  <a:pt x="1387406" y="810860"/>
                  <a:pt x="1379029" y="800044"/>
                </a:cubicBezTo>
                <a:close/>
                <a:moveTo>
                  <a:pt x="2048168" y="799698"/>
                </a:moveTo>
                <a:cubicBezTo>
                  <a:pt x="2054662" y="801754"/>
                  <a:pt x="2061136" y="803809"/>
                  <a:pt x="2067534" y="805846"/>
                </a:cubicBezTo>
                <a:cubicBezTo>
                  <a:pt x="2085382" y="811513"/>
                  <a:pt x="2102999" y="817104"/>
                  <a:pt x="2120540" y="822522"/>
                </a:cubicBezTo>
                <a:cubicBezTo>
                  <a:pt x="2154027" y="835740"/>
                  <a:pt x="2189415" y="846480"/>
                  <a:pt x="2226168" y="854491"/>
                </a:cubicBezTo>
                <a:cubicBezTo>
                  <a:pt x="2250164" y="859716"/>
                  <a:pt x="2275025" y="863751"/>
                  <a:pt x="2300730" y="866595"/>
                </a:cubicBezTo>
                <a:cubicBezTo>
                  <a:pt x="2301941" y="866767"/>
                  <a:pt x="2303132" y="866979"/>
                  <a:pt x="2304342" y="867152"/>
                </a:cubicBezTo>
                <a:cubicBezTo>
                  <a:pt x="2323862" y="869976"/>
                  <a:pt x="2343996" y="872051"/>
                  <a:pt x="2364592" y="873453"/>
                </a:cubicBezTo>
                <a:cubicBezTo>
                  <a:pt x="2287877" y="871955"/>
                  <a:pt x="2217407" y="861561"/>
                  <a:pt x="2153873" y="842234"/>
                </a:cubicBezTo>
                <a:cubicBezTo>
                  <a:pt x="2116870" y="830994"/>
                  <a:pt x="2081443" y="816682"/>
                  <a:pt x="2048168" y="799698"/>
                </a:cubicBezTo>
                <a:close/>
                <a:moveTo>
                  <a:pt x="1261048" y="799141"/>
                </a:moveTo>
                <a:cubicBezTo>
                  <a:pt x="1267830" y="801235"/>
                  <a:pt x="1274631" y="803310"/>
                  <a:pt x="1281490" y="805346"/>
                </a:cubicBezTo>
                <a:cubicBezTo>
                  <a:pt x="1288425" y="812243"/>
                  <a:pt x="1295342" y="819064"/>
                  <a:pt x="1302277" y="825807"/>
                </a:cubicBezTo>
                <a:cubicBezTo>
                  <a:pt x="1295495" y="823290"/>
                  <a:pt x="1288733" y="820716"/>
                  <a:pt x="1282008" y="818122"/>
                </a:cubicBezTo>
                <a:cubicBezTo>
                  <a:pt x="1275035" y="811879"/>
                  <a:pt x="1268042" y="805538"/>
                  <a:pt x="1261048" y="799141"/>
                </a:cubicBezTo>
                <a:close/>
                <a:moveTo>
                  <a:pt x="2942511" y="797623"/>
                </a:moveTo>
                <a:cubicBezTo>
                  <a:pt x="2903779" y="814395"/>
                  <a:pt x="2866258" y="829362"/>
                  <a:pt x="2829812" y="842560"/>
                </a:cubicBezTo>
                <a:cubicBezTo>
                  <a:pt x="2782800" y="852800"/>
                  <a:pt x="2734655" y="862253"/>
                  <a:pt x="2685626" y="870437"/>
                </a:cubicBezTo>
                <a:cubicBezTo>
                  <a:pt x="2733367" y="858660"/>
                  <a:pt x="2782954" y="843598"/>
                  <a:pt x="2834769" y="825115"/>
                </a:cubicBezTo>
                <a:cubicBezTo>
                  <a:pt x="2870984" y="816451"/>
                  <a:pt x="2906910" y="807248"/>
                  <a:pt x="2942511" y="797623"/>
                </a:cubicBezTo>
                <a:close/>
                <a:moveTo>
                  <a:pt x="1216611" y="796413"/>
                </a:moveTo>
                <a:cubicBezTo>
                  <a:pt x="1217956" y="797008"/>
                  <a:pt x="1219262" y="797604"/>
                  <a:pt x="1220607" y="798180"/>
                </a:cubicBezTo>
                <a:cubicBezTo>
                  <a:pt x="1221990" y="799218"/>
                  <a:pt x="1223373" y="800236"/>
                  <a:pt x="1224757" y="801254"/>
                </a:cubicBezTo>
                <a:cubicBezTo>
                  <a:pt x="1223393" y="800524"/>
                  <a:pt x="1222047" y="799794"/>
                  <a:pt x="1220683" y="799064"/>
                </a:cubicBezTo>
                <a:cubicBezTo>
                  <a:pt x="1219319" y="798200"/>
                  <a:pt x="1217975" y="797296"/>
                  <a:pt x="1216611" y="796413"/>
                </a:cubicBezTo>
                <a:close/>
                <a:moveTo>
                  <a:pt x="1348655" y="794703"/>
                </a:moveTo>
                <a:cubicBezTo>
                  <a:pt x="1356801" y="796201"/>
                  <a:pt x="1365005" y="797642"/>
                  <a:pt x="1373304" y="799083"/>
                </a:cubicBezTo>
                <a:cubicBezTo>
                  <a:pt x="1381546" y="809727"/>
                  <a:pt x="1389827" y="820370"/>
                  <a:pt x="1398204" y="831014"/>
                </a:cubicBezTo>
                <a:cubicBezTo>
                  <a:pt x="1390038" y="829112"/>
                  <a:pt x="1381911" y="827171"/>
                  <a:pt x="1373862" y="825212"/>
                </a:cubicBezTo>
                <a:cubicBezTo>
                  <a:pt x="1365408" y="815048"/>
                  <a:pt x="1356993" y="804885"/>
                  <a:pt x="1348655" y="794703"/>
                </a:cubicBezTo>
                <a:close/>
                <a:moveTo>
                  <a:pt x="1232499" y="790015"/>
                </a:moveTo>
                <a:cubicBezTo>
                  <a:pt x="1238705" y="792052"/>
                  <a:pt x="1244968" y="794069"/>
                  <a:pt x="1251250" y="796067"/>
                </a:cubicBezTo>
                <a:cubicBezTo>
                  <a:pt x="1257648" y="801965"/>
                  <a:pt x="1264026" y="807786"/>
                  <a:pt x="1270443" y="813569"/>
                </a:cubicBezTo>
                <a:cubicBezTo>
                  <a:pt x="1264218" y="811110"/>
                  <a:pt x="1258032" y="808612"/>
                  <a:pt x="1251865" y="806096"/>
                </a:cubicBezTo>
                <a:cubicBezTo>
                  <a:pt x="1245410" y="800793"/>
                  <a:pt x="1238954" y="795433"/>
                  <a:pt x="1232499" y="790015"/>
                </a:cubicBezTo>
                <a:close/>
                <a:moveTo>
                  <a:pt x="1318493" y="789035"/>
                </a:moveTo>
                <a:cubicBezTo>
                  <a:pt x="1326427" y="790572"/>
                  <a:pt x="1334457" y="792090"/>
                  <a:pt x="1342546" y="793589"/>
                </a:cubicBezTo>
                <a:cubicBezTo>
                  <a:pt x="1350749" y="803598"/>
                  <a:pt x="1358991" y="813607"/>
                  <a:pt x="1367291" y="823598"/>
                </a:cubicBezTo>
                <a:cubicBezTo>
                  <a:pt x="1359299" y="821619"/>
                  <a:pt x="1351364" y="819602"/>
                  <a:pt x="1343468" y="817546"/>
                </a:cubicBezTo>
                <a:cubicBezTo>
                  <a:pt x="1335092" y="808055"/>
                  <a:pt x="1326773" y="798545"/>
                  <a:pt x="1318493" y="789035"/>
                </a:cubicBezTo>
                <a:close/>
                <a:moveTo>
                  <a:pt x="3198397" y="787037"/>
                </a:moveTo>
                <a:cubicBezTo>
                  <a:pt x="3114113" y="839698"/>
                  <a:pt x="3036746" y="883117"/>
                  <a:pt x="2962568" y="919581"/>
                </a:cubicBezTo>
                <a:cubicBezTo>
                  <a:pt x="2902876" y="948918"/>
                  <a:pt x="2848449" y="973203"/>
                  <a:pt x="2796153" y="993817"/>
                </a:cubicBezTo>
                <a:cubicBezTo>
                  <a:pt x="2644627" y="1053183"/>
                  <a:pt x="2507894" y="1086708"/>
                  <a:pt x="2365802" y="1099349"/>
                </a:cubicBezTo>
                <a:cubicBezTo>
                  <a:pt x="2228954" y="1111549"/>
                  <a:pt x="2066631" y="1120117"/>
                  <a:pt x="1900350" y="1091491"/>
                </a:cubicBezTo>
                <a:cubicBezTo>
                  <a:pt x="1780505" y="1070934"/>
                  <a:pt x="1663868" y="1035776"/>
                  <a:pt x="1551093" y="986401"/>
                </a:cubicBezTo>
                <a:cubicBezTo>
                  <a:pt x="1543312" y="977083"/>
                  <a:pt x="1535608" y="967708"/>
                  <a:pt x="1527942" y="958294"/>
                </a:cubicBezTo>
                <a:cubicBezTo>
                  <a:pt x="1633225" y="997852"/>
                  <a:pt x="1742715" y="1026631"/>
                  <a:pt x="1854337" y="1043961"/>
                </a:cubicBezTo>
                <a:cubicBezTo>
                  <a:pt x="2020176" y="1069820"/>
                  <a:pt x="2180674" y="1062712"/>
                  <a:pt x="2309645" y="1057006"/>
                </a:cubicBezTo>
                <a:cubicBezTo>
                  <a:pt x="2451564" y="1050704"/>
                  <a:pt x="2584321" y="1026055"/>
                  <a:pt x="2727374" y="979370"/>
                </a:cubicBezTo>
                <a:cubicBezTo>
                  <a:pt x="2778977" y="962386"/>
                  <a:pt x="2832445" y="941925"/>
                  <a:pt x="2890811" y="916757"/>
                </a:cubicBezTo>
                <a:cubicBezTo>
                  <a:pt x="2956612" y="888400"/>
                  <a:pt x="3025699" y="854068"/>
                  <a:pt x="3099051" y="813166"/>
                </a:cubicBezTo>
                <a:cubicBezTo>
                  <a:pt x="3132269" y="804636"/>
                  <a:pt x="3165390" y="795894"/>
                  <a:pt x="3198397" y="787037"/>
                </a:cubicBezTo>
                <a:close/>
                <a:moveTo>
                  <a:pt x="3075881" y="786884"/>
                </a:moveTo>
                <a:cubicBezTo>
                  <a:pt x="3041164" y="805346"/>
                  <a:pt x="3007390" y="822349"/>
                  <a:pt x="2974479" y="838007"/>
                </a:cubicBezTo>
                <a:cubicBezTo>
                  <a:pt x="2934461" y="847421"/>
                  <a:pt x="2894327" y="856354"/>
                  <a:pt x="2854097" y="864635"/>
                </a:cubicBezTo>
                <a:cubicBezTo>
                  <a:pt x="2892213" y="849899"/>
                  <a:pt x="2931464" y="833242"/>
                  <a:pt x="2972020" y="814568"/>
                </a:cubicBezTo>
                <a:cubicBezTo>
                  <a:pt x="3007601" y="805462"/>
                  <a:pt x="3042260" y="796144"/>
                  <a:pt x="3075881" y="786884"/>
                </a:cubicBezTo>
                <a:close/>
                <a:moveTo>
                  <a:pt x="2852675" y="786710"/>
                </a:moveTo>
                <a:cubicBezTo>
                  <a:pt x="2852310" y="786845"/>
                  <a:pt x="2851945" y="786960"/>
                  <a:pt x="2851599" y="787095"/>
                </a:cubicBezTo>
                <a:cubicBezTo>
                  <a:pt x="2850696" y="787345"/>
                  <a:pt x="2849813" y="787614"/>
                  <a:pt x="2848909" y="787863"/>
                </a:cubicBezTo>
                <a:cubicBezTo>
                  <a:pt x="2850177" y="787479"/>
                  <a:pt x="2851426" y="787095"/>
                  <a:pt x="2852675" y="786710"/>
                </a:cubicBezTo>
                <a:close/>
                <a:moveTo>
                  <a:pt x="2052856" y="784905"/>
                </a:moveTo>
                <a:cubicBezTo>
                  <a:pt x="2067688" y="791091"/>
                  <a:pt x="2082385" y="797162"/>
                  <a:pt x="2097082" y="803041"/>
                </a:cubicBezTo>
                <a:cubicBezTo>
                  <a:pt x="2118465" y="812743"/>
                  <a:pt x="2140328" y="821696"/>
                  <a:pt x="2163191" y="829592"/>
                </a:cubicBezTo>
                <a:cubicBezTo>
                  <a:pt x="2166015" y="830572"/>
                  <a:pt x="2168878" y="831456"/>
                  <a:pt x="2171702" y="832397"/>
                </a:cubicBezTo>
                <a:cubicBezTo>
                  <a:pt x="2156255" y="827997"/>
                  <a:pt x="2140828" y="823387"/>
                  <a:pt x="2125324" y="818622"/>
                </a:cubicBezTo>
                <a:cubicBezTo>
                  <a:pt x="2114988" y="814587"/>
                  <a:pt x="2104805" y="810341"/>
                  <a:pt x="2094853" y="805846"/>
                </a:cubicBezTo>
                <a:cubicBezTo>
                  <a:pt x="2080425" y="799295"/>
                  <a:pt x="2066477" y="792282"/>
                  <a:pt x="2052856" y="784905"/>
                </a:cubicBezTo>
                <a:close/>
                <a:moveTo>
                  <a:pt x="1288560" y="783003"/>
                </a:moveTo>
                <a:cubicBezTo>
                  <a:pt x="1296283" y="784616"/>
                  <a:pt x="1304084" y="786211"/>
                  <a:pt x="1311941" y="787767"/>
                </a:cubicBezTo>
                <a:cubicBezTo>
                  <a:pt x="1320029" y="797066"/>
                  <a:pt x="1328156" y="806365"/>
                  <a:pt x="1336340" y="815663"/>
                </a:cubicBezTo>
                <a:cubicBezTo>
                  <a:pt x="1328521" y="813588"/>
                  <a:pt x="1320779" y="811475"/>
                  <a:pt x="1313094" y="809323"/>
                </a:cubicBezTo>
                <a:cubicBezTo>
                  <a:pt x="1304871" y="800563"/>
                  <a:pt x="1296706" y="791783"/>
                  <a:pt x="1288560" y="783003"/>
                </a:cubicBezTo>
                <a:close/>
                <a:moveTo>
                  <a:pt x="1204968" y="780678"/>
                </a:moveTo>
                <a:cubicBezTo>
                  <a:pt x="1210348" y="782561"/>
                  <a:pt x="1215727" y="784405"/>
                  <a:pt x="1221164" y="786249"/>
                </a:cubicBezTo>
                <a:cubicBezTo>
                  <a:pt x="1226716" y="790976"/>
                  <a:pt x="1232288" y="795644"/>
                  <a:pt x="1237859" y="800294"/>
                </a:cubicBezTo>
                <a:cubicBezTo>
                  <a:pt x="1232537" y="798046"/>
                  <a:pt x="1227216" y="795798"/>
                  <a:pt x="1221933" y="793512"/>
                </a:cubicBezTo>
                <a:cubicBezTo>
                  <a:pt x="1216265" y="789285"/>
                  <a:pt x="1210616" y="785001"/>
                  <a:pt x="1204968" y="780678"/>
                </a:cubicBezTo>
                <a:close/>
                <a:moveTo>
                  <a:pt x="2936747" y="780179"/>
                </a:moveTo>
                <a:cubicBezTo>
                  <a:pt x="2903126" y="794242"/>
                  <a:pt x="2870446" y="806979"/>
                  <a:pt x="2838612" y="818449"/>
                </a:cubicBezTo>
                <a:cubicBezTo>
                  <a:pt x="2801090" y="827479"/>
                  <a:pt x="2763281" y="835913"/>
                  <a:pt x="2725202" y="843579"/>
                </a:cubicBezTo>
                <a:cubicBezTo>
                  <a:pt x="2764011" y="832916"/>
                  <a:pt x="2804107" y="820217"/>
                  <a:pt x="2845662" y="805442"/>
                </a:cubicBezTo>
                <a:cubicBezTo>
                  <a:pt x="2876268" y="797373"/>
                  <a:pt x="2906641" y="788920"/>
                  <a:pt x="2936747" y="780179"/>
                </a:cubicBezTo>
                <a:close/>
                <a:moveTo>
                  <a:pt x="1258839" y="776547"/>
                </a:moveTo>
                <a:cubicBezTo>
                  <a:pt x="1266293" y="778219"/>
                  <a:pt x="1273843" y="779871"/>
                  <a:pt x="1281452" y="781485"/>
                </a:cubicBezTo>
                <a:cubicBezTo>
                  <a:pt x="1289367" y="790053"/>
                  <a:pt x="1297321" y="798603"/>
                  <a:pt x="1305313" y="807152"/>
                </a:cubicBezTo>
                <a:cubicBezTo>
                  <a:pt x="1297763" y="805020"/>
                  <a:pt x="1290270" y="802849"/>
                  <a:pt x="1282835" y="800639"/>
                </a:cubicBezTo>
                <a:cubicBezTo>
                  <a:pt x="1281970" y="799775"/>
                  <a:pt x="1281105" y="798930"/>
                  <a:pt x="1280241" y="798065"/>
                </a:cubicBezTo>
                <a:cubicBezTo>
                  <a:pt x="1273075" y="790899"/>
                  <a:pt x="1265947" y="783733"/>
                  <a:pt x="1258839" y="776547"/>
                </a:cubicBezTo>
                <a:close/>
                <a:moveTo>
                  <a:pt x="1961848" y="773300"/>
                </a:moveTo>
                <a:cubicBezTo>
                  <a:pt x="1964595" y="774069"/>
                  <a:pt x="1967362" y="774857"/>
                  <a:pt x="1970090" y="775664"/>
                </a:cubicBezTo>
                <a:cubicBezTo>
                  <a:pt x="1987304" y="780736"/>
                  <a:pt x="2003980" y="785846"/>
                  <a:pt x="2020291" y="790918"/>
                </a:cubicBezTo>
                <a:cubicBezTo>
                  <a:pt x="2020887" y="791264"/>
                  <a:pt x="2021463" y="791610"/>
                  <a:pt x="2022059" y="791956"/>
                </a:cubicBezTo>
                <a:cubicBezTo>
                  <a:pt x="2058389" y="812570"/>
                  <a:pt x="2097697" y="829784"/>
                  <a:pt x="2139022" y="843290"/>
                </a:cubicBezTo>
                <a:cubicBezTo>
                  <a:pt x="2120232" y="839025"/>
                  <a:pt x="2101097" y="834587"/>
                  <a:pt x="2081463" y="830015"/>
                </a:cubicBezTo>
                <a:cubicBezTo>
                  <a:pt x="2071703" y="827748"/>
                  <a:pt x="2061809" y="825442"/>
                  <a:pt x="2051780" y="823137"/>
                </a:cubicBezTo>
                <a:cubicBezTo>
                  <a:pt x="2020003" y="808785"/>
                  <a:pt x="1989898" y="792109"/>
                  <a:pt x="1961848" y="773300"/>
                </a:cubicBezTo>
                <a:close/>
                <a:moveTo>
                  <a:pt x="2917343" y="773070"/>
                </a:moveTo>
                <a:cubicBezTo>
                  <a:pt x="2894211" y="782234"/>
                  <a:pt x="2871522" y="790822"/>
                  <a:pt x="2849255" y="798795"/>
                </a:cubicBezTo>
                <a:cubicBezTo>
                  <a:pt x="2824952" y="805250"/>
                  <a:pt x="2800514" y="811456"/>
                  <a:pt x="2775961" y="817373"/>
                </a:cubicBezTo>
                <a:cubicBezTo>
                  <a:pt x="2799707" y="810130"/>
                  <a:pt x="2823933" y="802196"/>
                  <a:pt x="2848698" y="793569"/>
                </a:cubicBezTo>
                <a:cubicBezTo>
                  <a:pt x="2871522" y="787018"/>
                  <a:pt x="2894384" y="780159"/>
                  <a:pt x="2917343" y="773070"/>
                </a:cubicBezTo>
                <a:close/>
                <a:moveTo>
                  <a:pt x="1178993" y="771399"/>
                </a:moveTo>
                <a:cubicBezTo>
                  <a:pt x="1183028" y="772878"/>
                  <a:pt x="1187101" y="774338"/>
                  <a:pt x="1191155" y="775798"/>
                </a:cubicBezTo>
                <a:cubicBezTo>
                  <a:pt x="1195381" y="779083"/>
                  <a:pt x="1199627" y="782311"/>
                  <a:pt x="1203873" y="785558"/>
                </a:cubicBezTo>
                <a:cubicBezTo>
                  <a:pt x="1199819" y="783733"/>
                  <a:pt x="1195785" y="781869"/>
                  <a:pt x="1191769" y="780025"/>
                </a:cubicBezTo>
                <a:cubicBezTo>
                  <a:pt x="1187504" y="777162"/>
                  <a:pt x="1183239" y="774300"/>
                  <a:pt x="1178993" y="771399"/>
                </a:cubicBezTo>
                <a:close/>
                <a:moveTo>
                  <a:pt x="1229483" y="769765"/>
                </a:moveTo>
                <a:cubicBezTo>
                  <a:pt x="1236630" y="771475"/>
                  <a:pt x="1243834" y="773166"/>
                  <a:pt x="1251096" y="774818"/>
                </a:cubicBezTo>
                <a:cubicBezTo>
                  <a:pt x="1258762" y="782561"/>
                  <a:pt x="1266447" y="790303"/>
                  <a:pt x="1274170" y="798046"/>
                </a:cubicBezTo>
                <a:cubicBezTo>
                  <a:pt x="1266927" y="795855"/>
                  <a:pt x="1259742" y="793627"/>
                  <a:pt x="1252614" y="791360"/>
                </a:cubicBezTo>
                <a:cubicBezTo>
                  <a:pt x="1250213" y="789150"/>
                  <a:pt x="1247811" y="786922"/>
                  <a:pt x="1245410" y="784693"/>
                </a:cubicBezTo>
                <a:cubicBezTo>
                  <a:pt x="1240088" y="779717"/>
                  <a:pt x="1234785" y="774741"/>
                  <a:pt x="1229483" y="769765"/>
                </a:cubicBezTo>
                <a:close/>
                <a:moveTo>
                  <a:pt x="1379837" y="764098"/>
                </a:moveTo>
                <a:cubicBezTo>
                  <a:pt x="1461604" y="772647"/>
                  <a:pt x="1545330" y="778776"/>
                  <a:pt x="1628115" y="783944"/>
                </a:cubicBezTo>
                <a:cubicBezTo>
                  <a:pt x="1655857" y="785712"/>
                  <a:pt x="1683637" y="787229"/>
                  <a:pt x="1710515" y="788709"/>
                </a:cubicBezTo>
                <a:cubicBezTo>
                  <a:pt x="1773031" y="792167"/>
                  <a:pt x="1833626" y="795510"/>
                  <a:pt x="1891320" y="801427"/>
                </a:cubicBezTo>
                <a:cubicBezTo>
                  <a:pt x="1918755" y="820236"/>
                  <a:pt x="1947804" y="836931"/>
                  <a:pt x="1978466" y="851494"/>
                </a:cubicBezTo>
                <a:cubicBezTo>
                  <a:pt x="1929322" y="847037"/>
                  <a:pt x="1878045" y="844078"/>
                  <a:pt x="1825077" y="841023"/>
                </a:cubicBezTo>
                <a:cubicBezTo>
                  <a:pt x="1775952" y="838199"/>
                  <a:pt x="1725136" y="835279"/>
                  <a:pt x="1673763" y="830994"/>
                </a:cubicBezTo>
                <a:cubicBezTo>
                  <a:pt x="1576742" y="822964"/>
                  <a:pt x="1487501" y="812455"/>
                  <a:pt x="1405485" y="799352"/>
                </a:cubicBezTo>
                <a:cubicBezTo>
                  <a:pt x="1396878" y="787614"/>
                  <a:pt x="1388328" y="775856"/>
                  <a:pt x="1379837" y="764098"/>
                </a:cubicBezTo>
                <a:close/>
                <a:moveTo>
                  <a:pt x="1157514" y="763291"/>
                </a:moveTo>
                <a:cubicBezTo>
                  <a:pt x="1158782" y="763771"/>
                  <a:pt x="1160050" y="764271"/>
                  <a:pt x="1161318" y="764751"/>
                </a:cubicBezTo>
                <a:cubicBezTo>
                  <a:pt x="1162778" y="765769"/>
                  <a:pt x="1164239" y="766768"/>
                  <a:pt x="1165679" y="767787"/>
                </a:cubicBezTo>
                <a:cubicBezTo>
                  <a:pt x="1164469" y="767191"/>
                  <a:pt x="1163259" y="766615"/>
                  <a:pt x="1162067" y="766038"/>
                </a:cubicBezTo>
                <a:cubicBezTo>
                  <a:pt x="1160530" y="765116"/>
                  <a:pt x="1159032" y="764194"/>
                  <a:pt x="1157514" y="763291"/>
                </a:cubicBezTo>
                <a:close/>
                <a:moveTo>
                  <a:pt x="1200492" y="762542"/>
                </a:moveTo>
                <a:cubicBezTo>
                  <a:pt x="1207216" y="764271"/>
                  <a:pt x="1213998" y="765981"/>
                  <a:pt x="1220857" y="767652"/>
                </a:cubicBezTo>
                <a:cubicBezTo>
                  <a:pt x="1228023" y="774396"/>
                  <a:pt x="1235208" y="781139"/>
                  <a:pt x="1242432" y="787883"/>
                </a:cubicBezTo>
                <a:cubicBezTo>
                  <a:pt x="1242566" y="787998"/>
                  <a:pt x="1242700" y="788113"/>
                  <a:pt x="1242835" y="788248"/>
                </a:cubicBezTo>
                <a:cubicBezTo>
                  <a:pt x="1235995" y="786038"/>
                  <a:pt x="1229214" y="783790"/>
                  <a:pt x="1222489" y="781523"/>
                </a:cubicBezTo>
                <a:cubicBezTo>
                  <a:pt x="1218513" y="778142"/>
                  <a:pt x="1214536" y="774741"/>
                  <a:pt x="1210578" y="771303"/>
                </a:cubicBezTo>
                <a:cubicBezTo>
                  <a:pt x="1207216" y="768382"/>
                  <a:pt x="1203854" y="765462"/>
                  <a:pt x="1200492" y="762542"/>
                </a:cubicBezTo>
                <a:close/>
                <a:moveTo>
                  <a:pt x="3070559" y="761158"/>
                </a:moveTo>
                <a:cubicBezTo>
                  <a:pt x="3037802" y="777988"/>
                  <a:pt x="3005911" y="793589"/>
                  <a:pt x="2974787" y="807998"/>
                </a:cubicBezTo>
                <a:cubicBezTo>
                  <a:pt x="2938880" y="817219"/>
                  <a:pt x="2902050" y="826268"/>
                  <a:pt x="2864413" y="834856"/>
                </a:cubicBezTo>
                <a:cubicBezTo>
                  <a:pt x="2900032" y="821177"/>
                  <a:pt x="2936689" y="805846"/>
                  <a:pt x="2974499" y="788862"/>
                </a:cubicBezTo>
                <a:cubicBezTo>
                  <a:pt x="3006813" y="779871"/>
                  <a:pt x="3038839" y="770611"/>
                  <a:pt x="3070559" y="761158"/>
                </a:cubicBezTo>
                <a:close/>
                <a:moveTo>
                  <a:pt x="1348828" y="760717"/>
                </a:moveTo>
                <a:cubicBezTo>
                  <a:pt x="1357416" y="761696"/>
                  <a:pt x="1366023" y="762638"/>
                  <a:pt x="1374669" y="763560"/>
                </a:cubicBezTo>
                <a:cubicBezTo>
                  <a:pt x="1383045" y="775202"/>
                  <a:pt x="1391517" y="786864"/>
                  <a:pt x="1400029" y="798488"/>
                </a:cubicBezTo>
                <a:cubicBezTo>
                  <a:pt x="1391441" y="797104"/>
                  <a:pt x="1382968" y="795683"/>
                  <a:pt x="1374534" y="794242"/>
                </a:cubicBezTo>
                <a:cubicBezTo>
                  <a:pt x="1365908" y="783080"/>
                  <a:pt x="1357339" y="771898"/>
                  <a:pt x="1348828" y="760717"/>
                </a:cubicBezTo>
                <a:close/>
                <a:moveTo>
                  <a:pt x="1894509" y="757854"/>
                </a:moveTo>
                <a:cubicBezTo>
                  <a:pt x="1911954" y="761062"/>
                  <a:pt x="1929034" y="764751"/>
                  <a:pt x="1945729" y="768997"/>
                </a:cubicBezTo>
                <a:cubicBezTo>
                  <a:pt x="1947650" y="770361"/>
                  <a:pt x="1949552" y="771744"/>
                  <a:pt x="1951493" y="773089"/>
                </a:cubicBezTo>
                <a:cubicBezTo>
                  <a:pt x="1975066" y="789400"/>
                  <a:pt x="2000157" y="804194"/>
                  <a:pt x="2026477" y="817335"/>
                </a:cubicBezTo>
                <a:cubicBezTo>
                  <a:pt x="2006362" y="812781"/>
                  <a:pt x="1985690" y="808958"/>
                  <a:pt x="1964557" y="805654"/>
                </a:cubicBezTo>
                <a:cubicBezTo>
                  <a:pt x="1940004" y="791264"/>
                  <a:pt x="1916584" y="775279"/>
                  <a:pt x="1894509" y="757854"/>
                </a:cubicBezTo>
                <a:close/>
                <a:moveTo>
                  <a:pt x="3306118" y="757816"/>
                </a:moveTo>
                <a:cubicBezTo>
                  <a:pt x="3208195" y="825423"/>
                  <a:pt x="3120011" y="880504"/>
                  <a:pt x="3036188" y="926652"/>
                </a:cubicBezTo>
                <a:cubicBezTo>
                  <a:pt x="2975018" y="960311"/>
                  <a:pt x="2919475" y="988438"/>
                  <a:pt x="2866373" y="1012664"/>
                </a:cubicBezTo>
                <a:cubicBezTo>
                  <a:pt x="2707047" y="1085017"/>
                  <a:pt x="2565896" y="1127495"/>
                  <a:pt x="2422170" y="1146323"/>
                </a:cubicBezTo>
                <a:cubicBezTo>
                  <a:pt x="2305399" y="1161635"/>
                  <a:pt x="2128974" y="1178003"/>
                  <a:pt x="1945672" y="1143595"/>
                </a:cubicBezTo>
                <a:cubicBezTo>
                  <a:pt x="1820754" y="1120214"/>
                  <a:pt x="1698412" y="1078850"/>
                  <a:pt x="1579412" y="1019888"/>
                </a:cubicBezTo>
                <a:cubicBezTo>
                  <a:pt x="1572092" y="1011358"/>
                  <a:pt x="1564811" y="1002770"/>
                  <a:pt x="1557568" y="994144"/>
                </a:cubicBezTo>
                <a:cubicBezTo>
                  <a:pt x="1668095" y="1041790"/>
                  <a:pt x="1782311" y="1075853"/>
                  <a:pt x="1899582" y="1095968"/>
                </a:cubicBezTo>
                <a:cubicBezTo>
                  <a:pt x="2066362" y="1124690"/>
                  <a:pt x="2229050" y="1116102"/>
                  <a:pt x="2366205" y="1103883"/>
                </a:cubicBezTo>
                <a:cubicBezTo>
                  <a:pt x="2508740" y="1091203"/>
                  <a:pt x="2645875" y="1057563"/>
                  <a:pt x="2797805" y="998044"/>
                </a:cubicBezTo>
                <a:cubicBezTo>
                  <a:pt x="2850216" y="977391"/>
                  <a:pt x="2904778" y="953049"/>
                  <a:pt x="2964585" y="923654"/>
                </a:cubicBezTo>
                <a:cubicBezTo>
                  <a:pt x="3042548" y="885326"/>
                  <a:pt x="3124027" y="839332"/>
                  <a:pt x="3213363" y="783022"/>
                </a:cubicBezTo>
                <a:cubicBezTo>
                  <a:pt x="3244370" y="774665"/>
                  <a:pt x="3275302" y="766230"/>
                  <a:pt x="3306118" y="757816"/>
                </a:cubicBezTo>
                <a:close/>
                <a:moveTo>
                  <a:pt x="1318127" y="757105"/>
                </a:moveTo>
                <a:cubicBezTo>
                  <a:pt x="1326523" y="758142"/>
                  <a:pt x="1334976" y="759141"/>
                  <a:pt x="1343430" y="760121"/>
                </a:cubicBezTo>
                <a:cubicBezTo>
                  <a:pt x="1351825" y="771168"/>
                  <a:pt x="1360279" y="782196"/>
                  <a:pt x="1368790" y="793223"/>
                </a:cubicBezTo>
                <a:cubicBezTo>
                  <a:pt x="1360375" y="791763"/>
                  <a:pt x="1352056" y="790284"/>
                  <a:pt x="1343795" y="788766"/>
                </a:cubicBezTo>
                <a:cubicBezTo>
                  <a:pt x="1335188" y="778219"/>
                  <a:pt x="1326619" y="767671"/>
                  <a:pt x="1318127" y="757105"/>
                </a:cubicBezTo>
                <a:close/>
                <a:moveTo>
                  <a:pt x="2003019" y="755721"/>
                </a:moveTo>
                <a:cubicBezTo>
                  <a:pt x="2010954" y="759967"/>
                  <a:pt x="2018869" y="764155"/>
                  <a:pt x="2026766" y="768305"/>
                </a:cubicBezTo>
                <a:cubicBezTo>
                  <a:pt x="2023346" y="766864"/>
                  <a:pt x="2019926" y="765443"/>
                  <a:pt x="2016487" y="764002"/>
                </a:cubicBezTo>
                <a:cubicBezTo>
                  <a:pt x="2011973" y="761274"/>
                  <a:pt x="2007496" y="758526"/>
                  <a:pt x="2003019" y="755721"/>
                </a:cubicBezTo>
                <a:close/>
                <a:moveTo>
                  <a:pt x="1172096" y="755010"/>
                </a:moveTo>
                <a:cubicBezTo>
                  <a:pt x="1178301" y="756720"/>
                  <a:pt x="1184526" y="758392"/>
                  <a:pt x="1190828" y="760063"/>
                </a:cubicBezTo>
                <a:cubicBezTo>
                  <a:pt x="1196438" y="764924"/>
                  <a:pt x="1202029" y="769804"/>
                  <a:pt x="1207658" y="774665"/>
                </a:cubicBezTo>
                <a:cubicBezTo>
                  <a:pt x="1208811" y="775664"/>
                  <a:pt x="1209963" y="776643"/>
                  <a:pt x="1211116" y="777623"/>
                </a:cubicBezTo>
                <a:cubicBezTo>
                  <a:pt x="1204872" y="775471"/>
                  <a:pt x="1198666" y="773281"/>
                  <a:pt x="1192499" y="771072"/>
                </a:cubicBezTo>
                <a:cubicBezTo>
                  <a:pt x="1186908" y="766730"/>
                  <a:pt x="1181299" y="762350"/>
                  <a:pt x="1175727" y="757912"/>
                </a:cubicBezTo>
                <a:cubicBezTo>
                  <a:pt x="1174536" y="756951"/>
                  <a:pt x="1173307" y="755971"/>
                  <a:pt x="1172096" y="755010"/>
                </a:cubicBezTo>
                <a:close/>
                <a:moveTo>
                  <a:pt x="3191115" y="754377"/>
                </a:moveTo>
                <a:cubicBezTo>
                  <a:pt x="3160394" y="772878"/>
                  <a:pt x="3130443" y="790303"/>
                  <a:pt x="3101183" y="806672"/>
                </a:cubicBezTo>
                <a:cubicBezTo>
                  <a:pt x="3066217" y="815682"/>
                  <a:pt x="3031155" y="824462"/>
                  <a:pt x="2995977" y="832896"/>
                </a:cubicBezTo>
                <a:cubicBezTo>
                  <a:pt x="3028619" y="817008"/>
                  <a:pt x="3062106" y="799775"/>
                  <a:pt x="3096514" y="781177"/>
                </a:cubicBezTo>
                <a:cubicBezTo>
                  <a:pt x="3127926" y="772436"/>
                  <a:pt x="3159646" y="763406"/>
                  <a:pt x="3191115" y="754377"/>
                </a:cubicBezTo>
                <a:close/>
                <a:moveTo>
                  <a:pt x="1287599" y="753205"/>
                </a:moveTo>
                <a:cubicBezTo>
                  <a:pt x="1295822" y="754300"/>
                  <a:pt x="1304084" y="755356"/>
                  <a:pt x="1312383" y="756394"/>
                </a:cubicBezTo>
                <a:cubicBezTo>
                  <a:pt x="1320759" y="766807"/>
                  <a:pt x="1329213" y="777220"/>
                  <a:pt x="1337685" y="787633"/>
                </a:cubicBezTo>
                <a:cubicBezTo>
                  <a:pt x="1329463" y="786096"/>
                  <a:pt x="1321278" y="784540"/>
                  <a:pt x="1313209" y="782945"/>
                </a:cubicBezTo>
                <a:cubicBezTo>
                  <a:pt x="1304621" y="773031"/>
                  <a:pt x="1296091" y="763118"/>
                  <a:pt x="1287599" y="753205"/>
                </a:cubicBezTo>
                <a:close/>
                <a:moveTo>
                  <a:pt x="1257321" y="749016"/>
                </a:moveTo>
                <a:cubicBezTo>
                  <a:pt x="1265352" y="750188"/>
                  <a:pt x="1273401" y="751303"/>
                  <a:pt x="1281490" y="752378"/>
                </a:cubicBezTo>
                <a:cubicBezTo>
                  <a:pt x="1289828" y="762138"/>
                  <a:pt x="1298204" y="771879"/>
                  <a:pt x="1306638" y="781619"/>
                </a:cubicBezTo>
                <a:cubicBezTo>
                  <a:pt x="1298569" y="779986"/>
                  <a:pt x="1290597" y="778334"/>
                  <a:pt x="1282700" y="776663"/>
                </a:cubicBezTo>
                <a:cubicBezTo>
                  <a:pt x="1274189" y="767460"/>
                  <a:pt x="1265736" y="758238"/>
                  <a:pt x="1257321" y="749016"/>
                </a:cubicBezTo>
                <a:close/>
                <a:moveTo>
                  <a:pt x="1965056" y="748574"/>
                </a:moveTo>
                <a:cubicBezTo>
                  <a:pt x="1981425" y="755126"/>
                  <a:pt x="1997352" y="761696"/>
                  <a:pt x="2012991" y="768228"/>
                </a:cubicBezTo>
                <a:cubicBezTo>
                  <a:pt x="2033778" y="780812"/>
                  <a:pt x="2054988" y="792686"/>
                  <a:pt x="2077255" y="803521"/>
                </a:cubicBezTo>
                <a:cubicBezTo>
                  <a:pt x="2074546" y="802676"/>
                  <a:pt x="2071818" y="801811"/>
                  <a:pt x="2069090" y="800927"/>
                </a:cubicBezTo>
                <a:cubicBezTo>
                  <a:pt x="2054297" y="796240"/>
                  <a:pt x="2039254" y="791456"/>
                  <a:pt x="2023884" y="786653"/>
                </a:cubicBezTo>
                <a:cubicBezTo>
                  <a:pt x="2003289" y="774857"/>
                  <a:pt x="1983903" y="762081"/>
                  <a:pt x="1965056" y="748574"/>
                </a:cubicBezTo>
                <a:close/>
                <a:moveTo>
                  <a:pt x="1833088" y="748479"/>
                </a:moveTo>
                <a:cubicBezTo>
                  <a:pt x="1849957" y="750573"/>
                  <a:pt x="1866575" y="752993"/>
                  <a:pt x="1882886" y="755779"/>
                </a:cubicBezTo>
                <a:cubicBezTo>
                  <a:pt x="1903962" y="773051"/>
                  <a:pt x="1926363" y="788978"/>
                  <a:pt x="1949860" y="803444"/>
                </a:cubicBezTo>
                <a:cubicBezTo>
                  <a:pt x="1931743" y="800851"/>
                  <a:pt x="1913318" y="798603"/>
                  <a:pt x="1894567" y="796662"/>
                </a:cubicBezTo>
                <a:cubicBezTo>
                  <a:pt x="1873050" y="781907"/>
                  <a:pt x="1852551" y="765827"/>
                  <a:pt x="1833088" y="748479"/>
                </a:cubicBezTo>
                <a:close/>
                <a:moveTo>
                  <a:pt x="1144565" y="747172"/>
                </a:moveTo>
                <a:cubicBezTo>
                  <a:pt x="1149964" y="748747"/>
                  <a:pt x="1155401" y="750323"/>
                  <a:pt x="1160876" y="751860"/>
                </a:cubicBezTo>
                <a:cubicBezTo>
                  <a:pt x="1164891" y="755068"/>
                  <a:pt x="1168907" y="758277"/>
                  <a:pt x="1172903" y="761466"/>
                </a:cubicBezTo>
                <a:cubicBezTo>
                  <a:pt x="1174882" y="763041"/>
                  <a:pt x="1176861" y="764559"/>
                  <a:pt x="1178839" y="766115"/>
                </a:cubicBezTo>
                <a:cubicBezTo>
                  <a:pt x="1173364" y="764098"/>
                  <a:pt x="1167946" y="762042"/>
                  <a:pt x="1162548" y="759987"/>
                </a:cubicBezTo>
                <a:cubicBezTo>
                  <a:pt x="1156534" y="755760"/>
                  <a:pt x="1150559" y="751475"/>
                  <a:pt x="1144565" y="747172"/>
                </a:cubicBezTo>
                <a:close/>
                <a:moveTo>
                  <a:pt x="1227254" y="744482"/>
                </a:moveTo>
                <a:cubicBezTo>
                  <a:pt x="1235054" y="745712"/>
                  <a:pt x="1242893" y="746903"/>
                  <a:pt x="1250770" y="748056"/>
                </a:cubicBezTo>
                <a:cubicBezTo>
                  <a:pt x="1259012" y="757105"/>
                  <a:pt x="1267273" y="766134"/>
                  <a:pt x="1275592" y="775145"/>
                </a:cubicBezTo>
                <a:cubicBezTo>
                  <a:pt x="1267772" y="773474"/>
                  <a:pt x="1260030" y="771744"/>
                  <a:pt x="1252364" y="770015"/>
                </a:cubicBezTo>
                <a:cubicBezTo>
                  <a:pt x="1243950" y="761504"/>
                  <a:pt x="1235573" y="752993"/>
                  <a:pt x="1227254" y="744482"/>
                </a:cubicBezTo>
                <a:close/>
                <a:moveTo>
                  <a:pt x="3063489" y="741370"/>
                </a:moveTo>
                <a:cubicBezTo>
                  <a:pt x="3033998" y="755971"/>
                  <a:pt x="3005218" y="769631"/>
                  <a:pt x="2977073" y="782350"/>
                </a:cubicBezTo>
                <a:cubicBezTo>
                  <a:pt x="2945277" y="791226"/>
                  <a:pt x="2913193" y="799794"/>
                  <a:pt x="2880897" y="807998"/>
                </a:cubicBezTo>
                <a:cubicBezTo>
                  <a:pt x="2912290" y="795894"/>
                  <a:pt x="2944489" y="782599"/>
                  <a:pt x="2977573" y="768094"/>
                </a:cubicBezTo>
                <a:cubicBezTo>
                  <a:pt x="3006544" y="759372"/>
                  <a:pt x="3035189" y="750438"/>
                  <a:pt x="3063489" y="741370"/>
                </a:cubicBezTo>
                <a:close/>
                <a:moveTo>
                  <a:pt x="1197552" y="739641"/>
                </a:moveTo>
                <a:cubicBezTo>
                  <a:pt x="1205045" y="740909"/>
                  <a:pt x="1212595" y="742158"/>
                  <a:pt x="1220165" y="743368"/>
                </a:cubicBezTo>
                <a:cubicBezTo>
                  <a:pt x="1228253" y="751648"/>
                  <a:pt x="1236399" y="759929"/>
                  <a:pt x="1244564" y="768209"/>
                </a:cubicBezTo>
                <a:cubicBezTo>
                  <a:pt x="1236995" y="766442"/>
                  <a:pt x="1229521" y="764655"/>
                  <a:pt x="1222124" y="762849"/>
                </a:cubicBezTo>
                <a:cubicBezTo>
                  <a:pt x="1213902" y="755107"/>
                  <a:pt x="1205717" y="747364"/>
                  <a:pt x="1197552" y="739641"/>
                </a:cubicBezTo>
                <a:close/>
                <a:moveTo>
                  <a:pt x="1118782" y="739334"/>
                </a:moveTo>
                <a:cubicBezTo>
                  <a:pt x="1122875" y="740621"/>
                  <a:pt x="1126986" y="741908"/>
                  <a:pt x="1131136" y="743157"/>
                </a:cubicBezTo>
                <a:cubicBezTo>
                  <a:pt x="1133461" y="744867"/>
                  <a:pt x="1135843" y="746577"/>
                  <a:pt x="1138148" y="748267"/>
                </a:cubicBezTo>
                <a:cubicBezTo>
                  <a:pt x="1140396" y="749900"/>
                  <a:pt x="1142663" y="751475"/>
                  <a:pt x="1144911" y="753108"/>
                </a:cubicBezTo>
                <a:cubicBezTo>
                  <a:pt x="1140857" y="751495"/>
                  <a:pt x="1136842" y="749843"/>
                  <a:pt x="1132827" y="748210"/>
                </a:cubicBezTo>
                <a:cubicBezTo>
                  <a:pt x="1128120" y="745270"/>
                  <a:pt x="1123432" y="742311"/>
                  <a:pt x="1118782" y="739334"/>
                </a:cubicBezTo>
                <a:close/>
                <a:moveTo>
                  <a:pt x="1168215" y="734434"/>
                </a:moveTo>
                <a:cubicBezTo>
                  <a:pt x="1175362" y="735760"/>
                  <a:pt x="1182567" y="737047"/>
                  <a:pt x="1189809" y="738315"/>
                </a:cubicBezTo>
                <a:cubicBezTo>
                  <a:pt x="1197667" y="745789"/>
                  <a:pt x="1205564" y="753243"/>
                  <a:pt x="1213498" y="760717"/>
                </a:cubicBezTo>
                <a:cubicBezTo>
                  <a:pt x="1206294" y="758930"/>
                  <a:pt x="1199147" y="757105"/>
                  <a:pt x="1192077" y="755241"/>
                </a:cubicBezTo>
                <a:cubicBezTo>
                  <a:pt x="1184104" y="748305"/>
                  <a:pt x="1176131" y="741370"/>
                  <a:pt x="1168215" y="734434"/>
                </a:cubicBezTo>
                <a:close/>
                <a:moveTo>
                  <a:pt x="1097054" y="732360"/>
                </a:moveTo>
                <a:cubicBezTo>
                  <a:pt x="1098514" y="732840"/>
                  <a:pt x="1100012" y="733320"/>
                  <a:pt x="1101472" y="733800"/>
                </a:cubicBezTo>
                <a:cubicBezTo>
                  <a:pt x="1102126" y="734223"/>
                  <a:pt x="1102779" y="734646"/>
                  <a:pt x="1103432" y="735068"/>
                </a:cubicBezTo>
                <a:cubicBezTo>
                  <a:pt x="1104643" y="735875"/>
                  <a:pt x="1105891" y="736644"/>
                  <a:pt x="1107121" y="737451"/>
                </a:cubicBezTo>
                <a:cubicBezTo>
                  <a:pt x="1105833" y="736894"/>
                  <a:pt x="1104566" y="736336"/>
                  <a:pt x="1103279" y="735779"/>
                </a:cubicBezTo>
                <a:cubicBezTo>
                  <a:pt x="1101204" y="734646"/>
                  <a:pt x="1099128" y="733493"/>
                  <a:pt x="1097054" y="732360"/>
                </a:cubicBezTo>
                <a:close/>
                <a:moveTo>
                  <a:pt x="3017880" y="731034"/>
                </a:moveTo>
                <a:cubicBezTo>
                  <a:pt x="3004892" y="736682"/>
                  <a:pt x="2991905" y="742273"/>
                  <a:pt x="2978879" y="747787"/>
                </a:cubicBezTo>
                <a:cubicBezTo>
                  <a:pt x="2964374" y="752532"/>
                  <a:pt x="2949927" y="757162"/>
                  <a:pt x="2935498" y="761715"/>
                </a:cubicBezTo>
                <a:cubicBezTo>
                  <a:pt x="2948716" y="756644"/>
                  <a:pt x="2961934" y="751495"/>
                  <a:pt x="2975113" y="746250"/>
                </a:cubicBezTo>
                <a:cubicBezTo>
                  <a:pt x="2989369" y="741255"/>
                  <a:pt x="3003624" y="736183"/>
                  <a:pt x="3017880" y="731034"/>
                </a:cubicBezTo>
                <a:close/>
                <a:moveTo>
                  <a:pt x="3406963" y="730323"/>
                </a:moveTo>
                <a:cubicBezTo>
                  <a:pt x="3297761" y="812320"/>
                  <a:pt x="3202450" y="877449"/>
                  <a:pt x="3109809" y="933702"/>
                </a:cubicBezTo>
                <a:cubicBezTo>
                  <a:pt x="3047158" y="971742"/>
                  <a:pt x="2990521" y="1003750"/>
                  <a:pt x="2936632" y="1031511"/>
                </a:cubicBezTo>
                <a:cubicBezTo>
                  <a:pt x="2770293" y="1116928"/>
                  <a:pt x="2624742" y="1168340"/>
                  <a:pt x="2478539" y="1193296"/>
                </a:cubicBezTo>
                <a:cubicBezTo>
                  <a:pt x="2293679" y="1224881"/>
                  <a:pt x="2138734" y="1225630"/>
                  <a:pt x="1990973" y="1195698"/>
                </a:cubicBezTo>
                <a:cubicBezTo>
                  <a:pt x="1859620" y="1169147"/>
                  <a:pt x="1732878" y="1122154"/>
                  <a:pt x="1608999" y="1053797"/>
                </a:cubicBezTo>
                <a:cubicBezTo>
                  <a:pt x="1601563" y="1045402"/>
                  <a:pt x="1594167" y="1036967"/>
                  <a:pt x="1586828" y="1028495"/>
                </a:cubicBezTo>
                <a:cubicBezTo>
                  <a:pt x="1703234" y="1085190"/>
                  <a:pt x="1822810" y="1125132"/>
                  <a:pt x="1944845" y="1147975"/>
                </a:cubicBezTo>
                <a:cubicBezTo>
                  <a:pt x="2128763" y="1182499"/>
                  <a:pt x="2305687" y="1166092"/>
                  <a:pt x="2422746" y="1150742"/>
                </a:cubicBezTo>
                <a:cubicBezTo>
                  <a:pt x="2566933" y="1131856"/>
                  <a:pt x="2708488" y="1089263"/>
                  <a:pt x="2868217" y="1016718"/>
                </a:cubicBezTo>
                <a:cubicBezTo>
                  <a:pt x="2921435" y="992453"/>
                  <a:pt x="2977073" y="964250"/>
                  <a:pt x="3038340" y="930551"/>
                </a:cubicBezTo>
                <a:cubicBezTo>
                  <a:pt x="3125255" y="882714"/>
                  <a:pt x="3216821" y="825289"/>
                  <a:pt x="3319068" y="754280"/>
                </a:cubicBezTo>
                <a:cubicBezTo>
                  <a:pt x="3321200" y="753704"/>
                  <a:pt x="3323352" y="753108"/>
                  <a:pt x="3325503" y="752532"/>
                </a:cubicBezTo>
                <a:cubicBezTo>
                  <a:pt x="3352554" y="745136"/>
                  <a:pt x="3379720" y="737720"/>
                  <a:pt x="3406963" y="730323"/>
                </a:cubicBezTo>
                <a:close/>
                <a:moveTo>
                  <a:pt x="3049983" y="729612"/>
                </a:moveTo>
                <a:cubicBezTo>
                  <a:pt x="3038225" y="735145"/>
                  <a:pt x="3026429" y="740640"/>
                  <a:pt x="3014613" y="746039"/>
                </a:cubicBezTo>
                <a:cubicBezTo>
                  <a:pt x="3002894" y="751418"/>
                  <a:pt x="2991290" y="756605"/>
                  <a:pt x="2979801" y="761677"/>
                </a:cubicBezTo>
                <a:cubicBezTo>
                  <a:pt x="2954537" y="769304"/>
                  <a:pt x="2929024" y="776759"/>
                  <a:pt x="2903337" y="784002"/>
                </a:cubicBezTo>
                <a:cubicBezTo>
                  <a:pt x="2914960" y="779487"/>
                  <a:pt x="2926661" y="774857"/>
                  <a:pt x="2938495" y="770034"/>
                </a:cubicBezTo>
                <a:cubicBezTo>
                  <a:pt x="2951329" y="764828"/>
                  <a:pt x="2964105" y="759506"/>
                  <a:pt x="2976862" y="754127"/>
                </a:cubicBezTo>
                <a:cubicBezTo>
                  <a:pt x="3001126" y="746211"/>
                  <a:pt x="3025488" y="738027"/>
                  <a:pt x="3049983" y="729612"/>
                </a:cubicBezTo>
                <a:close/>
                <a:moveTo>
                  <a:pt x="1139359" y="728863"/>
                </a:moveTo>
                <a:cubicBezTo>
                  <a:pt x="1146064" y="730208"/>
                  <a:pt x="1152826" y="731533"/>
                  <a:pt x="1159608" y="732821"/>
                </a:cubicBezTo>
                <a:cubicBezTo>
                  <a:pt x="1167140" y="739410"/>
                  <a:pt x="1174690" y="746000"/>
                  <a:pt x="1182279" y="752609"/>
                </a:cubicBezTo>
                <a:cubicBezTo>
                  <a:pt x="1175497" y="750784"/>
                  <a:pt x="1168772" y="748920"/>
                  <a:pt x="1162125" y="747057"/>
                </a:cubicBezTo>
                <a:cubicBezTo>
                  <a:pt x="1154556" y="741005"/>
                  <a:pt x="1146967" y="734953"/>
                  <a:pt x="1139359" y="728863"/>
                </a:cubicBezTo>
                <a:close/>
                <a:moveTo>
                  <a:pt x="3184775" y="726192"/>
                </a:moveTo>
                <a:cubicBezTo>
                  <a:pt x="3155380" y="743291"/>
                  <a:pt x="3126639" y="759468"/>
                  <a:pt x="3098532" y="774722"/>
                </a:cubicBezTo>
                <a:cubicBezTo>
                  <a:pt x="3093344" y="776163"/>
                  <a:pt x="3088138" y="777623"/>
                  <a:pt x="3082970" y="779045"/>
                </a:cubicBezTo>
                <a:cubicBezTo>
                  <a:pt x="3055996" y="786499"/>
                  <a:pt x="3028350" y="794011"/>
                  <a:pt x="3000089" y="801427"/>
                </a:cubicBezTo>
                <a:cubicBezTo>
                  <a:pt x="3031020" y="786691"/>
                  <a:pt x="3062720" y="770803"/>
                  <a:pt x="3095247" y="753762"/>
                </a:cubicBezTo>
                <a:cubicBezTo>
                  <a:pt x="3120184" y="746231"/>
                  <a:pt x="3144929" y="738623"/>
                  <a:pt x="3169443" y="730976"/>
                </a:cubicBezTo>
                <a:cubicBezTo>
                  <a:pt x="3174535" y="729382"/>
                  <a:pt x="3179665" y="727787"/>
                  <a:pt x="3184775" y="726192"/>
                </a:cubicBezTo>
                <a:close/>
                <a:moveTo>
                  <a:pt x="3295533" y="724310"/>
                </a:moveTo>
                <a:cubicBezTo>
                  <a:pt x="3267925" y="742696"/>
                  <a:pt x="3241124" y="760082"/>
                  <a:pt x="3214976" y="776624"/>
                </a:cubicBezTo>
                <a:cubicBezTo>
                  <a:pt x="3182950" y="785250"/>
                  <a:pt x="3150827" y="793800"/>
                  <a:pt x="3118608" y="802157"/>
                </a:cubicBezTo>
                <a:cubicBezTo>
                  <a:pt x="3147753" y="785635"/>
                  <a:pt x="3177551" y="768094"/>
                  <a:pt x="3208098" y="749497"/>
                </a:cubicBezTo>
                <a:cubicBezTo>
                  <a:pt x="3219952" y="746077"/>
                  <a:pt x="3231748" y="742676"/>
                  <a:pt x="3243448" y="739314"/>
                </a:cubicBezTo>
                <a:cubicBezTo>
                  <a:pt x="3260759" y="734319"/>
                  <a:pt x="3278127" y="729324"/>
                  <a:pt x="3295533" y="724310"/>
                </a:cubicBezTo>
                <a:close/>
                <a:moveTo>
                  <a:pt x="1111232" y="722984"/>
                </a:moveTo>
                <a:cubicBezTo>
                  <a:pt x="1117322" y="724310"/>
                  <a:pt x="1123471" y="725616"/>
                  <a:pt x="1129638" y="726884"/>
                </a:cubicBezTo>
                <a:cubicBezTo>
                  <a:pt x="1136707" y="732552"/>
                  <a:pt x="1143758" y="738200"/>
                  <a:pt x="1150790" y="743810"/>
                </a:cubicBezTo>
                <a:cubicBezTo>
                  <a:pt x="1144585" y="742004"/>
                  <a:pt x="1138436" y="740179"/>
                  <a:pt x="1132346" y="738334"/>
                </a:cubicBezTo>
                <a:cubicBezTo>
                  <a:pt x="1125392" y="733262"/>
                  <a:pt x="1118341" y="728152"/>
                  <a:pt x="1111232" y="722984"/>
                </a:cubicBezTo>
                <a:close/>
                <a:moveTo>
                  <a:pt x="1896585" y="722869"/>
                </a:moveTo>
                <a:cubicBezTo>
                  <a:pt x="1902252" y="724751"/>
                  <a:pt x="1907900" y="726673"/>
                  <a:pt x="1913453" y="728728"/>
                </a:cubicBezTo>
                <a:cubicBezTo>
                  <a:pt x="1924154" y="732648"/>
                  <a:pt x="1934625" y="736605"/>
                  <a:pt x="1944903" y="740601"/>
                </a:cubicBezTo>
                <a:cubicBezTo>
                  <a:pt x="1963231" y="754357"/>
                  <a:pt x="1981944" y="767498"/>
                  <a:pt x="2001655" y="779775"/>
                </a:cubicBezTo>
                <a:cubicBezTo>
                  <a:pt x="1991761" y="776740"/>
                  <a:pt x="1981752" y="773723"/>
                  <a:pt x="1971550" y="770707"/>
                </a:cubicBezTo>
                <a:cubicBezTo>
                  <a:pt x="1964134" y="768517"/>
                  <a:pt x="1956642" y="766480"/>
                  <a:pt x="1949072" y="764521"/>
                </a:cubicBezTo>
                <a:cubicBezTo>
                  <a:pt x="1930667" y="751418"/>
                  <a:pt x="1913357" y="737470"/>
                  <a:pt x="1896585" y="722869"/>
                </a:cubicBezTo>
                <a:close/>
                <a:moveTo>
                  <a:pt x="1349808" y="722043"/>
                </a:moveTo>
                <a:cubicBezTo>
                  <a:pt x="1404582" y="724848"/>
                  <a:pt x="1460796" y="727076"/>
                  <a:pt x="1517856" y="729343"/>
                </a:cubicBezTo>
                <a:cubicBezTo>
                  <a:pt x="1539432" y="730189"/>
                  <a:pt x="1561122" y="731053"/>
                  <a:pt x="1582889" y="731956"/>
                </a:cubicBezTo>
                <a:lnTo>
                  <a:pt x="1599719" y="732648"/>
                </a:lnTo>
                <a:cubicBezTo>
                  <a:pt x="1677336" y="735875"/>
                  <a:pt x="1752475" y="739007"/>
                  <a:pt x="1823117" y="747268"/>
                </a:cubicBezTo>
                <a:cubicBezTo>
                  <a:pt x="1842022" y="764597"/>
                  <a:pt x="1861926" y="780659"/>
                  <a:pt x="1882790" y="795491"/>
                </a:cubicBezTo>
                <a:cubicBezTo>
                  <a:pt x="1827709" y="790111"/>
                  <a:pt x="1770111" y="786922"/>
                  <a:pt x="1710784" y="783656"/>
                </a:cubicBezTo>
                <a:cubicBezTo>
                  <a:pt x="1683926" y="782176"/>
                  <a:pt x="1656164" y="780659"/>
                  <a:pt x="1628441" y="778891"/>
                </a:cubicBezTo>
                <a:cubicBezTo>
                  <a:pt x="1544196" y="773646"/>
                  <a:pt x="1458971" y="767383"/>
                  <a:pt x="1375879" y="758584"/>
                </a:cubicBezTo>
                <a:cubicBezTo>
                  <a:pt x="1367118" y="746403"/>
                  <a:pt x="1358415" y="734223"/>
                  <a:pt x="1349808" y="722043"/>
                </a:cubicBezTo>
                <a:close/>
                <a:moveTo>
                  <a:pt x="1318396" y="720352"/>
                </a:moveTo>
                <a:cubicBezTo>
                  <a:pt x="1327176" y="720852"/>
                  <a:pt x="1336014" y="721332"/>
                  <a:pt x="1344890" y="721793"/>
                </a:cubicBezTo>
                <a:cubicBezTo>
                  <a:pt x="1353420" y="733858"/>
                  <a:pt x="1362027" y="745942"/>
                  <a:pt x="1370711" y="758046"/>
                </a:cubicBezTo>
                <a:cubicBezTo>
                  <a:pt x="1361989" y="757105"/>
                  <a:pt x="1353285" y="756144"/>
                  <a:pt x="1344621" y="755145"/>
                </a:cubicBezTo>
                <a:cubicBezTo>
                  <a:pt x="1335821" y="743560"/>
                  <a:pt x="1327061" y="731956"/>
                  <a:pt x="1318396" y="720352"/>
                </a:cubicBezTo>
                <a:close/>
                <a:moveTo>
                  <a:pt x="1287273" y="718488"/>
                </a:moveTo>
                <a:cubicBezTo>
                  <a:pt x="1295899" y="719026"/>
                  <a:pt x="1304564" y="719564"/>
                  <a:pt x="1313266" y="720064"/>
                </a:cubicBezTo>
                <a:cubicBezTo>
                  <a:pt x="1321855" y="731553"/>
                  <a:pt x="1330500" y="743041"/>
                  <a:pt x="1339203" y="754530"/>
                </a:cubicBezTo>
                <a:cubicBezTo>
                  <a:pt x="1330634" y="753531"/>
                  <a:pt x="1322085" y="752494"/>
                  <a:pt x="1313555" y="751437"/>
                </a:cubicBezTo>
                <a:cubicBezTo>
                  <a:pt x="1304736" y="740467"/>
                  <a:pt x="1295976" y="729478"/>
                  <a:pt x="1287273" y="718488"/>
                </a:cubicBezTo>
                <a:close/>
                <a:moveTo>
                  <a:pt x="1084009" y="716759"/>
                </a:moveTo>
                <a:cubicBezTo>
                  <a:pt x="1089273" y="718008"/>
                  <a:pt x="1094537" y="719218"/>
                  <a:pt x="1099859" y="720429"/>
                </a:cubicBezTo>
                <a:cubicBezTo>
                  <a:pt x="1106180" y="725020"/>
                  <a:pt x="1112443" y="729574"/>
                  <a:pt x="1118648" y="734089"/>
                </a:cubicBezTo>
                <a:cubicBezTo>
                  <a:pt x="1113288" y="732398"/>
                  <a:pt x="1107966" y="730688"/>
                  <a:pt x="1102683" y="728959"/>
                </a:cubicBezTo>
                <a:cubicBezTo>
                  <a:pt x="1096458" y="724886"/>
                  <a:pt x="1090233" y="720813"/>
                  <a:pt x="1084009" y="716759"/>
                </a:cubicBezTo>
                <a:close/>
                <a:moveTo>
                  <a:pt x="1256380" y="716452"/>
                </a:moveTo>
                <a:cubicBezTo>
                  <a:pt x="1264833" y="717047"/>
                  <a:pt x="1273325" y="717605"/>
                  <a:pt x="1281874" y="718162"/>
                </a:cubicBezTo>
                <a:cubicBezTo>
                  <a:pt x="1290462" y="729017"/>
                  <a:pt x="1299127" y="739871"/>
                  <a:pt x="1307830" y="750726"/>
                </a:cubicBezTo>
                <a:cubicBezTo>
                  <a:pt x="1299415" y="749650"/>
                  <a:pt x="1291019" y="748555"/>
                  <a:pt x="1282662" y="747441"/>
                </a:cubicBezTo>
                <a:cubicBezTo>
                  <a:pt x="1273843" y="737105"/>
                  <a:pt x="1265102" y="726788"/>
                  <a:pt x="1256380" y="716452"/>
                </a:cubicBezTo>
                <a:close/>
                <a:moveTo>
                  <a:pt x="1225717" y="714185"/>
                </a:moveTo>
                <a:cubicBezTo>
                  <a:pt x="1233997" y="714838"/>
                  <a:pt x="1242297" y="715453"/>
                  <a:pt x="1250655" y="716048"/>
                </a:cubicBezTo>
                <a:cubicBezTo>
                  <a:pt x="1259262" y="726231"/>
                  <a:pt x="1267888" y="736433"/>
                  <a:pt x="1276572" y="746615"/>
                </a:cubicBezTo>
                <a:cubicBezTo>
                  <a:pt x="1268310" y="745481"/>
                  <a:pt x="1260107" y="744309"/>
                  <a:pt x="1251942" y="743118"/>
                </a:cubicBezTo>
                <a:cubicBezTo>
                  <a:pt x="1243162" y="733474"/>
                  <a:pt x="1234420" y="723829"/>
                  <a:pt x="1225717" y="714185"/>
                </a:cubicBezTo>
                <a:close/>
                <a:moveTo>
                  <a:pt x="1195266" y="711649"/>
                </a:moveTo>
                <a:cubicBezTo>
                  <a:pt x="1203354" y="712360"/>
                  <a:pt x="1211481" y="713051"/>
                  <a:pt x="1219665" y="713704"/>
                </a:cubicBezTo>
                <a:cubicBezTo>
                  <a:pt x="1228196" y="723176"/>
                  <a:pt x="1236745" y="732667"/>
                  <a:pt x="1245371" y="742138"/>
                </a:cubicBezTo>
                <a:cubicBezTo>
                  <a:pt x="1237321" y="740928"/>
                  <a:pt x="1229290" y="739698"/>
                  <a:pt x="1221318" y="738430"/>
                </a:cubicBezTo>
                <a:cubicBezTo>
                  <a:pt x="1212595" y="729497"/>
                  <a:pt x="1203911" y="720563"/>
                  <a:pt x="1195266" y="711649"/>
                </a:cubicBezTo>
                <a:close/>
                <a:moveTo>
                  <a:pt x="1058687" y="710515"/>
                </a:moveTo>
                <a:cubicBezTo>
                  <a:pt x="1062549" y="711514"/>
                  <a:pt x="1066449" y="712494"/>
                  <a:pt x="1070349" y="713455"/>
                </a:cubicBezTo>
                <a:cubicBezTo>
                  <a:pt x="1075229" y="716644"/>
                  <a:pt x="1080109" y="719833"/>
                  <a:pt x="1084989" y="723022"/>
                </a:cubicBezTo>
                <a:cubicBezTo>
                  <a:pt x="1081012" y="721658"/>
                  <a:pt x="1077092" y="720275"/>
                  <a:pt x="1073173" y="718892"/>
                </a:cubicBezTo>
                <a:cubicBezTo>
                  <a:pt x="1072501" y="718507"/>
                  <a:pt x="1071809" y="718123"/>
                  <a:pt x="1071118" y="717720"/>
                </a:cubicBezTo>
                <a:cubicBezTo>
                  <a:pt x="1066987" y="715318"/>
                  <a:pt x="1062837" y="712917"/>
                  <a:pt x="1058687" y="710515"/>
                </a:cubicBezTo>
                <a:close/>
                <a:moveTo>
                  <a:pt x="1165180" y="708844"/>
                </a:moveTo>
                <a:cubicBezTo>
                  <a:pt x="1172980" y="709612"/>
                  <a:pt x="1180857" y="710362"/>
                  <a:pt x="1188753" y="711072"/>
                </a:cubicBezTo>
                <a:cubicBezTo>
                  <a:pt x="1197206" y="719814"/>
                  <a:pt x="1205717" y="728556"/>
                  <a:pt x="1214248" y="737297"/>
                </a:cubicBezTo>
                <a:cubicBezTo>
                  <a:pt x="1206428" y="736029"/>
                  <a:pt x="1198666" y="734723"/>
                  <a:pt x="1190943" y="733378"/>
                </a:cubicBezTo>
                <a:cubicBezTo>
                  <a:pt x="1182317" y="725193"/>
                  <a:pt x="1173729" y="717009"/>
                  <a:pt x="1165180" y="708844"/>
                </a:cubicBezTo>
                <a:close/>
                <a:moveTo>
                  <a:pt x="1911609" y="707749"/>
                </a:moveTo>
                <a:cubicBezTo>
                  <a:pt x="1923769" y="713839"/>
                  <a:pt x="1935681" y="719987"/>
                  <a:pt x="1947400" y="726135"/>
                </a:cubicBezTo>
                <a:cubicBezTo>
                  <a:pt x="1960349" y="734742"/>
                  <a:pt x="1973183" y="743195"/>
                  <a:pt x="1986055" y="751418"/>
                </a:cubicBezTo>
                <a:cubicBezTo>
                  <a:pt x="1973740" y="746384"/>
                  <a:pt x="1961233" y="741351"/>
                  <a:pt x="1948400" y="736356"/>
                </a:cubicBezTo>
                <a:cubicBezTo>
                  <a:pt x="1936027" y="727076"/>
                  <a:pt x="1923827" y="717528"/>
                  <a:pt x="1911609" y="707749"/>
                </a:cubicBezTo>
                <a:close/>
                <a:moveTo>
                  <a:pt x="1837718" y="706692"/>
                </a:moveTo>
                <a:cubicBezTo>
                  <a:pt x="1853280" y="710189"/>
                  <a:pt x="1868554" y="714185"/>
                  <a:pt x="1883501" y="718719"/>
                </a:cubicBezTo>
                <a:cubicBezTo>
                  <a:pt x="1899947" y="733435"/>
                  <a:pt x="1916968" y="747691"/>
                  <a:pt x="1934778" y="761024"/>
                </a:cubicBezTo>
                <a:cubicBezTo>
                  <a:pt x="1918871" y="757278"/>
                  <a:pt x="1902655" y="753973"/>
                  <a:pt x="1886114" y="751091"/>
                </a:cubicBezTo>
                <a:cubicBezTo>
                  <a:pt x="1885615" y="750669"/>
                  <a:pt x="1885096" y="750265"/>
                  <a:pt x="1884577" y="749843"/>
                </a:cubicBezTo>
                <a:cubicBezTo>
                  <a:pt x="1868189" y="736298"/>
                  <a:pt x="1852665" y="721774"/>
                  <a:pt x="1837718" y="706692"/>
                </a:cubicBezTo>
                <a:close/>
                <a:moveTo>
                  <a:pt x="1135459" y="705693"/>
                </a:moveTo>
                <a:cubicBezTo>
                  <a:pt x="1142971" y="706538"/>
                  <a:pt x="1150521" y="707345"/>
                  <a:pt x="1158129" y="708114"/>
                </a:cubicBezTo>
                <a:cubicBezTo>
                  <a:pt x="1166429" y="716068"/>
                  <a:pt x="1174767" y="724021"/>
                  <a:pt x="1183124" y="731975"/>
                </a:cubicBezTo>
                <a:cubicBezTo>
                  <a:pt x="1175612" y="730650"/>
                  <a:pt x="1168139" y="729286"/>
                  <a:pt x="1160723" y="727864"/>
                </a:cubicBezTo>
                <a:cubicBezTo>
                  <a:pt x="1152269" y="720467"/>
                  <a:pt x="1143854" y="713071"/>
                  <a:pt x="1135459" y="705693"/>
                </a:cubicBezTo>
                <a:close/>
                <a:moveTo>
                  <a:pt x="3501774" y="704944"/>
                </a:moveTo>
                <a:cubicBezTo>
                  <a:pt x="3384274" y="799621"/>
                  <a:pt x="3282565" y="874856"/>
                  <a:pt x="3183430" y="940772"/>
                </a:cubicBezTo>
                <a:cubicBezTo>
                  <a:pt x="3116707" y="984826"/>
                  <a:pt x="3060588" y="1019657"/>
                  <a:pt x="3006890" y="1050358"/>
                </a:cubicBezTo>
                <a:cubicBezTo>
                  <a:pt x="2834192" y="1148839"/>
                  <a:pt x="2684224" y="1209185"/>
                  <a:pt x="2534925" y="1240289"/>
                </a:cubicBezTo>
                <a:cubicBezTo>
                  <a:pt x="2351854" y="1278425"/>
                  <a:pt x="2188743" y="1280884"/>
                  <a:pt x="2036276" y="1247801"/>
                </a:cubicBezTo>
                <a:cubicBezTo>
                  <a:pt x="1899563" y="1218195"/>
                  <a:pt x="1767133" y="1164248"/>
                  <a:pt x="1637010" y="1084825"/>
                </a:cubicBezTo>
                <a:cubicBezTo>
                  <a:pt x="1630285" y="1077505"/>
                  <a:pt x="1623600" y="1070127"/>
                  <a:pt x="1616952" y="1062712"/>
                </a:cubicBezTo>
                <a:cubicBezTo>
                  <a:pt x="1737950" y="1128206"/>
                  <a:pt x="1863290" y="1174334"/>
                  <a:pt x="1990109" y="1199982"/>
                </a:cubicBezTo>
                <a:cubicBezTo>
                  <a:pt x="2138407" y="1230030"/>
                  <a:pt x="2293852" y="1229281"/>
                  <a:pt x="2479287" y="1197600"/>
                </a:cubicBezTo>
                <a:cubicBezTo>
                  <a:pt x="2625933" y="1172567"/>
                  <a:pt x="2771888" y="1121020"/>
                  <a:pt x="2938610" y="1035411"/>
                </a:cubicBezTo>
                <a:cubicBezTo>
                  <a:pt x="2992597" y="1007573"/>
                  <a:pt x="3049349" y="975527"/>
                  <a:pt x="3112076" y="937449"/>
                </a:cubicBezTo>
                <a:cubicBezTo>
                  <a:pt x="3207292" y="879601"/>
                  <a:pt x="3305330" y="812436"/>
                  <a:pt x="3418317" y="727249"/>
                </a:cubicBezTo>
                <a:cubicBezTo>
                  <a:pt x="3446040" y="719756"/>
                  <a:pt x="3473878" y="712283"/>
                  <a:pt x="3501774" y="704944"/>
                </a:cubicBezTo>
                <a:close/>
                <a:moveTo>
                  <a:pt x="1037266" y="704828"/>
                </a:moveTo>
                <a:cubicBezTo>
                  <a:pt x="1038514" y="705174"/>
                  <a:pt x="1039782" y="705501"/>
                  <a:pt x="1041031" y="705847"/>
                </a:cubicBezTo>
                <a:cubicBezTo>
                  <a:pt x="1043087" y="707038"/>
                  <a:pt x="1045143" y="708229"/>
                  <a:pt x="1047198" y="709401"/>
                </a:cubicBezTo>
                <a:cubicBezTo>
                  <a:pt x="1046103" y="708998"/>
                  <a:pt x="1045047" y="708575"/>
                  <a:pt x="1043971" y="708171"/>
                </a:cubicBezTo>
                <a:cubicBezTo>
                  <a:pt x="1041742" y="707057"/>
                  <a:pt x="1039475" y="705962"/>
                  <a:pt x="1037266" y="704828"/>
                </a:cubicBezTo>
                <a:close/>
                <a:moveTo>
                  <a:pt x="3176821" y="703983"/>
                </a:moveTo>
                <a:cubicBezTo>
                  <a:pt x="3174785" y="705136"/>
                  <a:pt x="3172728" y="706289"/>
                  <a:pt x="3170673" y="707441"/>
                </a:cubicBezTo>
                <a:cubicBezTo>
                  <a:pt x="3145679" y="721389"/>
                  <a:pt x="3121183" y="734684"/>
                  <a:pt x="3097148" y="747345"/>
                </a:cubicBezTo>
                <a:cubicBezTo>
                  <a:pt x="3067542" y="756298"/>
                  <a:pt x="3037649" y="765135"/>
                  <a:pt x="3007504" y="773742"/>
                </a:cubicBezTo>
                <a:cubicBezTo>
                  <a:pt x="3035708" y="760582"/>
                  <a:pt x="3064565" y="746500"/>
                  <a:pt x="3094094" y="731495"/>
                </a:cubicBezTo>
                <a:cubicBezTo>
                  <a:pt x="3122086" y="722369"/>
                  <a:pt x="3149694" y="713167"/>
                  <a:pt x="3176821" y="703983"/>
                </a:cubicBezTo>
                <a:close/>
                <a:moveTo>
                  <a:pt x="1106160" y="702216"/>
                </a:moveTo>
                <a:cubicBezTo>
                  <a:pt x="1113307" y="703119"/>
                  <a:pt x="1120493" y="704002"/>
                  <a:pt x="1127755" y="704828"/>
                </a:cubicBezTo>
                <a:cubicBezTo>
                  <a:pt x="1135824" y="711956"/>
                  <a:pt x="1143950" y="719084"/>
                  <a:pt x="1152096" y="726231"/>
                </a:cubicBezTo>
                <a:cubicBezTo>
                  <a:pt x="1144930" y="724848"/>
                  <a:pt x="1137822" y="723407"/>
                  <a:pt x="1130732" y="721947"/>
                </a:cubicBezTo>
                <a:cubicBezTo>
                  <a:pt x="1122586" y="715395"/>
                  <a:pt x="1114383" y="708825"/>
                  <a:pt x="1106160" y="702216"/>
                </a:cubicBezTo>
                <a:close/>
                <a:moveTo>
                  <a:pt x="1077399" y="698373"/>
                </a:moveTo>
                <a:cubicBezTo>
                  <a:pt x="1084066" y="699315"/>
                  <a:pt x="1090791" y="700218"/>
                  <a:pt x="1097553" y="701101"/>
                </a:cubicBezTo>
                <a:cubicBezTo>
                  <a:pt x="1105353" y="707384"/>
                  <a:pt x="1113134" y="713647"/>
                  <a:pt x="1120877" y="719872"/>
                </a:cubicBezTo>
                <a:cubicBezTo>
                  <a:pt x="1114191" y="718431"/>
                  <a:pt x="1107524" y="716971"/>
                  <a:pt x="1100916" y="715472"/>
                </a:cubicBezTo>
                <a:cubicBezTo>
                  <a:pt x="1093154" y="709843"/>
                  <a:pt x="1085315" y="704118"/>
                  <a:pt x="1077399" y="698373"/>
                </a:cubicBezTo>
                <a:close/>
                <a:moveTo>
                  <a:pt x="3392323" y="696913"/>
                </a:moveTo>
                <a:cubicBezTo>
                  <a:pt x="3367731" y="714665"/>
                  <a:pt x="3343755" y="731668"/>
                  <a:pt x="3320355" y="747960"/>
                </a:cubicBezTo>
                <a:cubicBezTo>
                  <a:pt x="3290230" y="756183"/>
                  <a:pt x="3260029" y="764444"/>
                  <a:pt x="3229712" y="772628"/>
                </a:cubicBezTo>
                <a:cubicBezTo>
                  <a:pt x="3255725" y="756048"/>
                  <a:pt x="3282411" y="738603"/>
                  <a:pt x="3309865" y="720217"/>
                </a:cubicBezTo>
                <a:cubicBezTo>
                  <a:pt x="3337242" y="712379"/>
                  <a:pt x="3364754" y="704579"/>
                  <a:pt x="3392323" y="696913"/>
                </a:cubicBezTo>
                <a:close/>
                <a:moveTo>
                  <a:pt x="3094631" y="696663"/>
                </a:moveTo>
                <a:cubicBezTo>
                  <a:pt x="3093709" y="697086"/>
                  <a:pt x="3092768" y="697509"/>
                  <a:pt x="3091846" y="697931"/>
                </a:cubicBezTo>
                <a:cubicBezTo>
                  <a:pt x="3090674" y="698373"/>
                  <a:pt x="3089522" y="698815"/>
                  <a:pt x="3088349" y="699257"/>
                </a:cubicBezTo>
                <a:cubicBezTo>
                  <a:pt x="3088926" y="699007"/>
                  <a:pt x="3089522" y="698758"/>
                  <a:pt x="3090098" y="698508"/>
                </a:cubicBezTo>
                <a:cubicBezTo>
                  <a:pt x="3091616" y="697893"/>
                  <a:pt x="3093114" y="697278"/>
                  <a:pt x="3094631" y="696663"/>
                </a:cubicBezTo>
                <a:close/>
                <a:moveTo>
                  <a:pt x="1781158" y="696126"/>
                </a:moveTo>
                <a:cubicBezTo>
                  <a:pt x="1796874" y="698527"/>
                  <a:pt x="1812378" y="701293"/>
                  <a:pt x="1827594" y="704483"/>
                </a:cubicBezTo>
                <a:cubicBezTo>
                  <a:pt x="1842733" y="720064"/>
                  <a:pt x="1858468" y="735126"/>
                  <a:pt x="1875067" y="749247"/>
                </a:cubicBezTo>
                <a:cubicBezTo>
                  <a:pt x="1859102" y="746653"/>
                  <a:pt x="1842848" y="744425"/>
                  <a:pt x="1826383" y="742465"/>
                </a:cubicBezTo>
                <a:cubicBezTo>
                  <a:pt x="1822368" y="738757"/>
                  <a:pt x="1818372" y="735011"/>
                  <a:pt x="1814453" y="731207"/>
                </a:cubicBezTo>
                <a:cubicBezTo>
                  <a:pt x="1802887" y="719987"/>
                  <a:pt x="1791821" y="708229"/>
                  <a:pt x="1781158" y="696126"/>
                </a:cubicBezTo>
                <a:close/>
                <a:moveTo>
                  <a:pt x="1049331" y="694108"/>
                </a:moveTo>
                <a:cubicBezTo>
                  <a:pt x="1055363" y="695069"/>
                  <a:pt x="1061454" y="696010"/>
                  <a:pt x="1067563" y="696913"/>
                </a:cubicBezTo>
                <a:cubicBezTo>
                  <a:pt x="1074902" y="702273"/>
                  <a:pt x="1082184" y="707576"/>
                  <a:pt x="1089426" y="712840"/>
                </a:cubicBezTo>
                <a:cubicBezTo>
                  <a:pt x="1083355" y="711418"/>
                  <a:pt x="1077342" y="709977"/>
                  <a:pt x="1071367" y="708479"/>
                </a:cubicBezTo>
                <a:cubicBezTo>
                  <a:pt x="1064009" y="703676"/>
                  <a:pt x="1056670" y="698892"/>
                  <a:pt x="1049331" y="694108"/>
                </a:cubicBezTo>
                <a:close/>
                <a:moveTo>
                  <a:pt x="3288924" y="693417"/>
                </a:moveTo>
                <a:cubicBezTo>
                  <a:pt x="3261931" y="710765"/>
                  <a:pt x="3235495" y="727345"/>
                  <a:pt x="3209616" y="743157"/>
                </a:cubicBezTo>
                <a:cubicBezTo>
                  <a:pt x="3179511" y="751821"/>
                  <a:pt x="3149021" y="760544"/>
                  <a:pt x="3118705" y="769074"/>
                </a:cubicBezTo>
                <a:cubicBezTo>
                  <a:pt x="3146792" y="753589"/>
                  <a:pt x="3175496" y="737201"/>
                  <a:pt x="3204871" y="719891"/>
                </a:cubicBezTo>
                <a:cubicBezTo>
                  <a:pt x="3220144" y="715088"/>
                  <a:pt x="3235418" y="710285"/>
                  <a:pt x="3250385" y="705559"/>
                </a:cubicBezTo>
                <a:cubicBezTo>
                  <a:pt x="3263199" y="701524"/>
                  <a:pt x="3276052" y="697470"/>
                  <a:pt x="3288924" y="693417"/>
                </a:cubicBezTo>
                <a:close/>
                <a:moveTo>
                  <a:pt x="1022415" y="689555"/>
                </a:moveTo>
                <a:cubicBezTo>
                  <a:pt x="1027506" y="690477"/>
                  <a:pt x="1032655" y="691361"/>
                  <a:pt x="1037823" y="692225"/>
                </a:cubicBezTo>
                <a:cubicBezTo>
                  <a:pt x="1044316" y="696452"/>
                  <a:pt x="1050810" y="700698"/>
                  <a:pt x="1057304" y="704944"/>
                </a:cubicBezTo>
                <a:cubicBezTo>
                  <a:pt x="1052174" y="703618"/>
                  <a:pt x="1047083" y="702254"/>
                  <a:pt x="1042030" y="700871"/>
                </a:cubicBezTo>
                <a:cubicBezTo>
                  <a:pt x="1035479" y="697086"/>
                  <a:pt x="1028947" y="693320"/>
                  <a:pt x="1022415" y="689555"/>
                </a:cubicBezTo>
                <a:close/>
                <a:moveTo>
                  <a:pt x="3166389" y="688345"/>
                </a:moveTo>
                <a:cubicBezTo>
                  <a:pt x="3142912" y="700832"/>
                  <a:pt x="3119358" y="713128"/>
                  <a:pt x="3095689" y="725174"/>
                </a:cubicBezTo>
                <a:cubicBezTo>
                  <a:pt x="3070098" y="733531"/>
                  <a:pt x="3044181" y="741812"/>
                  <a:pt x="3017975" y="749977"/>
                </a:cubicBezTo>
                <a:cubicBezTo>
                  <a:pt x="3042951" y="738527"/>
                  <a:pt x="3067811" y="726769"/>
                  <a:pt x="3092595" y="714780"/>
                </a:cubicBezTo>
                <a:cubicBezTo>
                  <a:pt x="3117033" y="706173"/>
                  <a:pt x="3141624" y="697355"/>
                  <a:pt x="3166389" y="688345"/>
                </a:cubicBezTo>
                <a:close/>
                <a:moveTo>
                  <a:pt x="997381" y="684790"/>
                </a:moveTo>
                <a:cubicBezTo>
                  <a:pt x="1000993" y="685520"/>
                  <a:pt x="1004605" y="686251"/>
                  <a:pt x="1008274" y="686942"/>
                </a:cubicBezTo>
                <a:cubicBezTo>
                  <a:pt x="1013289" y="689843"/>
                  <a:pt x="1018322" y="692744"/>
                  <a:pt x="1023356" y="695645"/>
                </a:cubicBezTo>
                <a:cubicBezTo>
                  <a:pt x="1019821" y="694627"/>
                  <a:pt x="1016305" y="693570"/>
                  <a:pt x="1012809" y="692533"/>
                </a:cubicBezTo>
                <a:cubicBezTo>
                  <a:pt x="1007660" y="689939"/>
                  <a:pt x="1002530" y="687365"/>
                  <a:pt x="997381" y="684790"/>
                </a:cubicBezTo>
                <a:close/>
                <a:moveTo>
                  <a:pt x="3147446" y="682254"/>
                </a:moveTo>
                <a:cubicBezTo>
                  <a:pt x="3129732" y="691130"/>
                  <a:pt x="3111999" y="699853"/>
                  <a:pt x="3094228" y="708460"/>
                </a:cubicBezTo>
                <a:cubicBezTo>
                  <a:pt x="3074594" y="715395"/>
                  <a:pt x="3055074" y="722177"/>
                  <a:pt x="3035631" y="728805"/>
                </a:cubicBezTo>
                <a:cubicBezTo>
                  <a:pt x="3053883" y="720755"/>
                  <a:pt x="3072096" y="712552"/>
                  <a:pt x="3090309" y="704214"/>
                </a:cubicBezTo>
                <a:cubicBezTo>
                  <a:pt x="3109329" y="697028"/>
                  <a:pt x="3128368" y="689689"/>
                  <a:pt x="3147446" y="682254"/>
                </a:cubicBezTo>
                <a:close/>
                <a:moveTo>
                  <a:pt x="3592091" y="681678"/>
                </a:moveTo>
                <a:cubicBezTo>
                  <a:pt x="3466770" y="789208"/>
                  <a:pt x="3360123" y="873838"/>
                  <a:pt x="3257089" y="947823"/>
                </a:cubicBezTo>
                <a:cubicBezTo>
                  <a:pt x="3189174" y="996315"/>
                  <a:pt x="3131999" y="1034893"/>
                  <a:pt x="3077148" y="1069205"/>
                </a:cubicBezTo>
                <a:cubicBezTo>
                  <a:pt x="2899379" y="1180213"/>
                  <a:pt x="2744991" y="1249492"/>
                  <a:pt x="2591333" y="1287263"/>
                </a:cubicBezTo>
                <a:cubicBezTo>
                  <a:pt x="2405898" y="1332123"/>
                  <a:pt x="2239156" y="1336254"/>
                  <a:pt x="2081578" y="1299885"/>
                </a:cubicBezTo>
                <a:cubicBezTo>
                  <a:pt x="1939331" y="1267109"/>
                  <a:pt x="1801081" y="1205746"/>
                  <a:pt x="1664598" y="1114411"/>
                </a:cubicBezTo>
                <a:cubicBezTo>
                  <a:pt x="1658854" y="1108360"/>
                  <a:pt x="1653129" y="1102250"/>
                  <a:pt x="1647442" y="1096122"/>
                </a:cubicBezTo>
                <a:cubicBezTo>
                  <a:pt x="1773896" y="1171625"/>
                  <a:pt x="1902617" y="1223229"/>
                  <a:pt x="2035373" y="1251970"/>
                </a:cubicBezTo>
                <a:cubicBezTo>
                  <a:pt x="2188416" y="1285188"/>
                  <a:pt x="2352122" y="1282729"/>
                  <a:pt x="2535810" y="1244477"/>
                </a:cubicBezTo>
                <a:cubicBezTo>
                  <a:pt x="2685549" y="1213277"/>
                  <a:pt x="2835903" y="1152778"/>
                  <a:pt x="3009003" y="1054085"/>
                </a:cubicBezTo>
                <a:cubicBezTo>
                  <a:pt x="3062797" y="1023308"/>
                  <a:pt x="3118973" y="988438"/>
                  <a:pt x="3185812" y="944327"/>
                </a:cubicBezTo>
                <a:cubicBezTo>
                  <a:pt x="3287137" y="876950"/>
                  <a:pt x="3391132" y="799871"/>
                  <a:pt x="3511899" y="702273"/>
                </a:cubicBezTo>
                <a:cubicBezTo>
                  <a:pt x="3538566" y="695280"/>
                  <a:pt x="3565290" y="688402"/>
                  <a:pt x="3592091" y="681678"/>
                </a:cubicBezTo>
                <a:close/>
                <a:moveTo>
                  <a:pt x="976959" y="680525"/>
                </a:moveTo>
                <a:cubicBezTo>
                  <a:pt x="977497" y="680660"/>
                  <a:pt x="978073" y="680775"/>
                  <a:pt x="978611" y="680890"/>
                </a:cubicBezTo>
                <a:cubicBezTo>
                  <a:pt x="980206" y="681678"/>
                  <a:pt x="981801" y="682466"/>
                  <a:pt x="983395" y="683273"/>
                </a:cubicBezTo>
                <a:cubicBezTo>
                  <a:pt x="981243" y="682350"/>
                  <a:pt x="979091" y="681447"/>
                  <a:pt x="976959" y="680525"/>
                </a:cubicBezTo>
                <a:close/>
                <a:moveTo>
                  <a:pt x="1877565" y="680237"/>
                </a:moveTo>
                <a:cubicBezTo>
                  <a:pt x="1887939" y="686827"/>
                  <a:pt x="1898122" y="693474"/>
                  <a:pt x="1908189" y="700102"/>
                </a:cubicBezTo>
                <a:cubicBezTo>
                  <a:pt x="1903078" y="697566"/>
                  <a:pt x="1897949" y="695050"/>
                  <a:pt x="1892742" y="692552"/>
                </a:cubicBezTo>
                <a:cubicBezTo>
                  <a:pt x="1888823" y="689382"/>
                  <a:pt x="1884903" y="686193"/>
                  <a:pt x="1880946" y="682984"/>
                </a:cubicBezTo>
                <a:cubicBezTo>
                  <a:pt x="1879832" y="682062"/>
                  <a:pt x="1878698" y="681159"/>
                  <a:pt x="1877565" y="680237"/>
                </a:cubicBezTo>
                <a:close/>
                <a:moveTo>
                  <a:pt x="1314823" y="678911"/>
                </a:moveTo>
                <a:cubicBezTo>
                  <a:pt x="1323507" y="691399"/>
                  <a:pt x="1332268" y="703906"/>
                  <a:pt x="1341105" y="716433"/>
                </a:cubicBezTo>
                <a:cubicBezTo>
                  <a:pt x="1332152" y="715952"/>
                  <a:pt x="1323238" y="715472"/>
                  <a:pt x="1314381" y="714953"/>
                </a:cubicBezTo>
                <a:cubicBezTo>
                  <a:pt x="1305409" y="702946"/>
                  <a:pt x="1296494" y="690938"/>
                  <a:pt x="1287657" y="678931"/>
                </a:cubicBezTo>
                <a:cubicBezTo>
                  <a:pt x="1296667" y="678931"/>
                  <a:pt x="1305735" y="678931"/>
                  <a:pt x="1314823" y="678911"/>
                </a:cubicBezTo>
                <a:close/>
                <a:moveTo>
                  <a:pt x="1342027" y="678892"/>
                </a:moveTo>
                <a:cubicBezTo>
                  <a:pt x="1405754" y="678796"/>
                  <a:pt x="1471651" y="678700"/>
                  <a:pt x="1537664" y="679949"/>
                </a:cubicBezTo>
                <a:cubicBezTo>
                  <a:pt x="1618739" y="681524"/>
                  <a:pt x="1698085" y="684233"/>
                  <a:pt x="1772379" y="694838"/>
                </a:cubicBezTo>
                <a:cubicBezTo>
                  <a:pt x="1784501" y="708863"/>
                  <a:pt x="1797123" y="722446"/>
                  <a:pt x="1810437" y="735337"/>
                </a:cubicBezTo>
                <a:cubicBezTo>
                  <a:pt x="1812532" y="737374"/>
                  <a:pt x="1814683" y="739353"/>
                  <a:pt x="1816797" y="741351"/>
                </a:cubicBezTo>
                <a:cubicBezTo>
                  <a:pt x="1748017" y="733666"/>
                  <a:pt x="1675127" y="730630"/>
                  <a:pt x="1599911" y="727499"/>
                </a:cubicBezTo>
                <a:lnTo>
                  <a:pt x="1583101" y="726807"/>
                </a:lnTo>
                <a:cubicBezTo>
                  <a:pt x="1561333" y="725904"/>
                  <a:pt x="1539643" y="725040"/>
                  <a:pt x="1518068" y="724194"/>
                </a:cubicBezTo>
                <a:cubicBezTo>
                  <a:pt x="1459625" y="721889"/>
                  <a:pt x="1402046" y="719603"/>
                  <a:pt x="1346004" y="716682"/>
                </a:cubicBezTo>
                <a:cubicBezTo>
                  <a:pt x="1337109" y="704079"/>
                  <a:pt x="1328271" y="691476"/>
                  <a:pt x="1319510" y="678911"/>
                </a:cubicBezTo>
                <a:cubicBezTo>
                  <a:pt x="1326984" y="678911"/>
                  <a:pt x="1334496" y="678892"/>
                  <a:pt x="1342027" y="678892"/>
                </a:cubicBezTo>
                <a:close/>
                <a:moveTo>
                  <a:pt x="1256091" y="678873"/>
                </a:moveTo>
                <a:cubicBezTo>
                  <a:pt x="1264948" y="678911"/>
                  <a:pt x="1273824" y="678931"/>
                  <a:pt x="1282758" y="678931"/>
                </a:cubicBezTo>
                <a:cubicBezTo>
                  <a:pt x="1291538" y="690842"/>
                  <a:pt x="1300356" y="702754"/>
                  <a:pt x="1309251" y="714665"/>
                </a:cubicBezTo>
                <a:cubicBezTo>
                  <a:pt x="1300452" y="714147"/>
                  <a:pt x="1291672" y="713628"/>
                  <a:pt x="1282969" y="713071"/>
                </a:cubicBezTo>
                <a:cubicBezTo>
                  <a:pt x="1273939" y="701659"/>
                  <a:pt x="1264987" y="690266"/>
                  <a:pt x="1256091" y="678873"/>
                </a:cubicBezTo>
                <a:close/>
                <a:moveTo>
                  <a:pt x="1224757" y="678719"/>
                </a:moveTo>
                <a:cubicBezTo>
                  <a:pt x="1233441" y="678796"/>
                  <a:pt x="1242182" y="678835"/>
                  <a:pt x="1250962" y="678873"/>
                </a:cubicBezTo>
                <a:cubicBezTo>
                  <a:pt x="1259780" y="690150"/>
                  <a:pt x="1268656" y="701428"/>
                  <a:pt x="1277571" y="712725"/>
                </a:cubicBezTo>
                <a:cubicBezTo>
                  <a:pt x="1268906" y="712168"/>
                  <a:pt x="1260318" y="711572"/>
                  <a:pt x="1251749" y="710957"/>
                </a:cubicBezTo>
                <a:cubicBezTo>
                  <a:pt x="1242700" y="700218"/>
                  <a:pt x="1233690" y="689459"/>
                  <a:pt x="1224757" y="678719"/>
                </a:cubicBezTo>
                <a:close/>
                <a:moveTo>
                  <a:pt x="1193671" y="678431"/>
                </a:moveTo>
                <a:cubicBezTo>
                  <a:pt x="1202202" y="678527"/>
                  <a:pt x="1210751" y="678623"/>
                  <a:pt x="1219377" y="678681"/>
                </a:cubicBezTo>
                <a:cubicBezTo>
                  <a:pt x="1228214" y="689305"/>
                  <a:pt x="1237091" y="699930"/>
                  <a:pt x="1246024" y="710554"/>
                </a:cubicBezTo>
                <a:cubicBezTo>
                  <a:pt x="1237552" y="709939"/>
                  <a:pt x="1229099" y="709305"/>
                  <a:pt x="1220722" y="708633"/>
                </a:cubicBezTo>
                <a:cubicBezTo>
                  <a:pt x="1211654" y="698546"/>
                  <a:pt x="1202644" y="688479"/>
                  <a:pt x="1193671" y="678431"/>
                </a:cubicBezTo>
                <a:close/>
                <a:moveTo>
                  <a:pt x="1847959" y="677970"/>
                </a:moveTo>
                <a:cubicBezTo>
                  <a:pt x="1850937" y="679219"/>
                  <a:pt x="1853895" y="680468"/>
                  <a:pt x="1856816" y="681774"/>
                </a:cubicBezTo>
                <a:cubicBezTo>
                  <a:pt x="1867863" y="686692"/>
                  <a:pt x="1878640" y="691707"/>
                  <a:pt x="1889207" y="696779"/>
                </a:cubicBezTo>
                <a:cubicBezTo>
                  <a:pt x="1902886" y="707864"/>
                  <a:pt x="1916431" y="718757"/>
                  <a:pt x="1930090" y="729324"/>
                </a:cubicBezTo>
                <a:cubicBezTo>
                  <a:pt x="1925191" y="727480"/>
                  <a:pt x="1920254" y="725635"/>
                  <a:pt x="1915259" y="723791"/>
                </a:cubicBezTo>
                <a:cubicBezTo>
                  <a:pt x="1905941" y="720371"/>
                  <a:pt x="1896450" y="717220"/>
                  <a:pt x="1886844" y="714262"/>
                </a:cubicBezTo>
                <a:cubicBezTo>
                  <a:pt x="1873703" y="702523"/>
                  <a:pt x="1860850" y="690381"/>
                  <a:pt x="1847959" y="677970"/>
                </a:cubicBezTo>
                <a:close/>
                <a:moveTo>
                  <a:pt x="1162778" y="677951"/>
                </a:moveTo>
                <a:cubicBezTo>
                  <a:pt x="1171135" y="678105"/>
                  <a:pt x="1179531" y="678239"/>
                  <a:pt x="1188004" y="678354"/>
                </a:cubicBezTo>
                <a:cubicBezTo>
                  <a:pt x="1196822" y="688268"/>
                  <a:pt x="1205717" y="698200"/>
                  <a:pt x="1214632" y="708133"/>
                </a:cubicBezTo>
                <a:cubicBezTo>
                  <a:pt x="1206294" y="707441"/>
                  <a:pt x="1198013" y="706730"/>
                  <a:pt x="1189790" y="705981"/>
                </a:cubicBezTo>
                <a:cubicBezTo>
                  <a:pt x="1180741" y="696625"/>
                  <a:pt x="1171731" y="687288"/>
                  <a:pt x="1162778" y="677951"/>
                </a:cubicBezTo>
                <a:close/>
                <a:moveTo>
                  <a:pt x="1132269" y="677221"/>
                </a:moveTo>
                <a:cubicBezTo>
                  <a:pt x="1140358" y="677451"/>
                  <a:pt x="1148523" y="677644"/>
                  <a:pt x="1156726" y="677816"/>
                </a:cubicBezTo>
                <a:cubicBezTo>
                  <a:pt x="1165526" y="687000"/>
                  <a:pt x="1174383" y="696202"/>
                  <a:pt x="1183278" y="705405"/>
                </a:cubicBezTo>
                <a:cubicBezTo>
                  <a:pt x="1175170" y="704656"/>
                  <a:pt x="1167140" y="703868"/>
                  <a:pt x="1159147" y="703042"/>
                </a:cubicBezTo>
                <a:cubicBezTo>
                  <a:pt x="1150137" y="694435"/>
                  <a:pt x="1141184" y="685828"/>
                  <a:pt x="1132269" y="677221"/>
                </a:cubicBezTo>
                <a:close/>
                <a:moveTo>
                  <a:pt x="1102087" y="676241"/>
                </a:moveTo>
                <a:cubicBezTo>
                  <a:pt x="1109926" y="676529"/>
                  <a:pt x="1117822" y="676798"/>
                  <a:pt x="1125776" y="677029"/>
                </a:cubicBezTo>
                <a:cubicBezTo>
                  <a:pt x="1134498" y="685444"/>
                  <a:pt x="1143278" y="693878"/>
                  <a:pt x="1152077" y="702312"/>
                </a:cubicBezTo>
                <a:cubicBezTo>
                  <a:pt x="1144238" y="701486"/>
                  <a:pt x="1136439" y="700660"/>
                  <a:pt x="1128715" y="699756"/>
                </a:cubicBezTo>
                <a:cubicBezTo>
                  <a:pt x="1119801" y="691899"/>
                  <a:pt x="1110906" y="684060"/>
                  <a:pt x="1102087" y="676241"/>
                </a:cubicBezTo>
                <a:close/>
                <a:moveTo>
                  <a:pt x="1072308" y="674915"/>
                </a:moveTo>
                <a:cubicBezTo>
                  <a:pt x="1079839" y="675299"/>
                  <a:pt x="1087429" y="675645"/>
                  <a:pt x="1095056" y="675953"/>
                </a:cubicBezTo>
                <a:cubicBezTo>
                  <a:pt x="1103644" y="683561"/>
                  <a:pt x="1112250" y="691169"/>
                  <a:pt x="1120934" y="698834"/>
                </a:cubicBezTo>
                <a:cubicBezTo>
                  <a:pt x="1113384" y="697931"/>
                  <a:pt x="1105910" y="697009"/>
                  <a:pt x="1098476" y="696029"/>
                </a:cubicBezTo>
                <a:cubicBezTo>
                  <a:pt x="1089792" y="689036"/>
                  <a:pt x="1081050" y="681985"/>
                  <a:pt x="1072308" y="674915"/>
                </a:cubicBezTo>
                <a:close/>
                <a:moveTo>
                  <a:pt x="1042952" y="673244"/>
                </a:moveTo>
                <a:cubicBezTo>
                  <a:pt x="1050099" y="673705"/>
                  <a:pt x="1057323" y="674128"/>
                  <a:pt x="1064585" y="674512"/>
                </a:cubicBezTo>
                <a:cubicBezTo>
                  <a:pt x="1073020" y="681332"/>
                  <a:pt x="1081434" y="688133"/>
                  <a:pt x="1089811" y="694877"/>
                </a:cubicBezTo>
                <a:cubicBezTo>
                  <a:pt x="1082645" y="693916"/>
                  <a:pt x="1075517" y="692898"/>
                  <a:pt x="1068466" y="691841"/>
                </a:cubicBezTo>
                <a:cubicBezTo>
                  <a:pt x="1060013" y="685693"/>
                  <a:pt x="1051521" y="679507"/>
                  <a:pt x="1042952" y="673244"/>
                </a:cubicBezTo>
                <a:close/>
                <a:moveTo>
                  <a:pt x="3482774" y="672418"/>
                </a:moveTo>
                <a:cubicBezTo>
                  <a:pt x="3461084" y="689247"/>
                  <a:pt x="3439969" y="705424"/>
                  <a:pt x="3419354" y="721005"/>
                </a:cubicBezTo>
                <a:cubicBezTo>
                  <a:pt x="3390518" y="728805"/>
                  <a:pt x="3361776" y="736644"/>
                  <a:pt x="3333150" y="744463"/>
                </a:cubicBezTo>
                <a:cubicBezTo>
                  <a:pt x="3356416" y="728190"/>
                  <a:pt x="3380219" y="711207"/>
                  <a:pt x="3404657" y="693494"/>
                </a:cubicBezTo>
                <a:cubicBezTo>
                  <a:pt x="3430632" y="686308"/>
                  <a:pt x="3456684" y="679257"/>
                  <a:pt x="3482774" y="672418"/>
                </a:cubicBezTo>
                <a:close/>
                <a:moveTo>
                  <a:pt x="1014134" y="671150"/>
                </a:moveTo>
                <a:cubicBezTo>
                  <a:pt x="1020801" y="671688"/>
                  <a:pt x="1027525" y="672206"/>
                  <a:pt x="1034326" y="672667"/>
                </a:cubicBezTo>
                <a:cubicBezTo>
                  <a:pt x="1042453" y="678604"/>
                  <a:pt x="1050560" y="684521"/>
                  <a:pt x="1058572" y="690362"/>
                </a:cubicBezTo>
                <a:cubicBezTo>
                  <a:pt x="1051867" y="689344"/>
                  <a:pt x="1045238" y="688248"/>
                  <a:pt x="1038649" y="687153"/>
                </a:cubicBezTo>
                <a:cubicBezTo>
                  <a:pt x="1035805" y="685290"/>
                  <a:pt x="1032943" y="683426"/>
                  <a:pt x="1030100" y="681563"/>
                </a:cubicBezTo>
                <a:cubicBezTo>
                  <a:pt x="1024758" y="678085"/>
                  <a:pt x="1019437" y="674608"/>
                  <a:pt x="1014134" y="671150"/>
                </a:cubicBezTo>
                <a:close/>
                <a:moveTo>
                  <a:pt x="985989" y="668594"/>
                </a:moveTo>
                <a:cubicBezTo>
                  <a:pt x="992021" y="669190"/>
                  <a:pt x="998092" y="669766"/>
                  <a:pt x="1004221" y="670304"/>
                </a:cubicBezTo>
                <a:cubicBezTo>
                  <a:pt x="1011771" y="675223"/>
                  <a:pt x="1019341" y="680160"/>
                  <a:pt x="1026949" y="685136"/>
                </a:cubicBezTo>
                <a:cubicBezTo>
                  <a:pt x="1020935" y="684080"/>
                  <a:pt x="1014960" y="682965"/>
                  <a:pt x="1009024" y="681851"/>
                </a:cubicBezTo>
                <a:cubicBezTo>
                  <a:pt x="1001320" y="677413"/>
                  <a:pt x="993635" y="672994"/>
                  <a:pt x="985989" y="668594"/>
                </a:cubicBezTo>
                <a:close/>
                <a:moveTo>
                  <a:pt x="3281489" y="668056"/>
                </a:moveTo>
                <a:cubicBezTo>
                  <a:pt x="3270596" y="674781"/>
                  <a:pt x="3259683" y="681486"/>
                  <a:pt x="3248713" y="688152"/>
                </a:cubicBezTo>
                <a:cubicBezTo>
                  <a:pt x="3234400" y="696856"/>
                  <a:pt x="3220260" y="705328"/>
                  <a:pt x="3206254" y="713609"/>
                </a:cubicBezTo>
                <a:cubicBezTo>
                  <a:pt x="3193381" y="717643"/>
                  <a:pt x="3180510" y="721678"/>
                  <a:pt x="3167773" y="725635"/>
                </a:cubicBezTo>
                <a:cubicBezTo>
                  <a:pt x="3152287" y="730458"/>
                  <a:pt x="3136706" y="735280"/>
                  <a:pt x="3121068" y="740064"/>
                </a:cubicBezTo>
                <a:cubicBezTo>
                  <a:pt x="3138147" y="730899"/>
                  <a:pt x="3155457" y="721447"/>
                  <a:pt x="3173017" y="711630"/>
                </a:cubicBezTo>
                <a:cubicBezTo>
                  <a:pt x="3182527" y="706327"/>
                  <a:pt x="3192018" y="700967"/>
                  <a:pt x="3201509" y="695588"/>
                </a:cubicBezTo>
                <a:cubicBezTo>
                  <a:pt x="3219338" y="689497"/>
                  <a:pt x="3236993" y="683445"/>
                  <a:pt x="3254400" y="677432"/>
                </a:cubicBezTo>
                <a:cubicBezTo>
                  <a:pt x="3263391" y="674320"/>
                  <a:pt x="3272440" y="671188"/>
                  <a:pt x="3281489" y="668056"/>
                </a:cubicBezTo>
                <a:close/>
                <a:moveTo>
                  <a:pt x="958861" y="665597"/>
                </a:moveTo>
                <a:cubicBezTo>
                  <a:pt x="963933" y="666212"/>
                  <a:pt x="969063" y="666789"/>
                  <a:pt x="974211" y="667365"/>
                </a:cubicBezTo>
                <a:cubicBezTo>
                  <a:pt x="980897" y="671207"/>
                  <a:pt x="987621" y="675069"/>
                  <a:pt x="994365" y="678950"/>
                </a:cubicBezTo>
                <a:cubicBezTo>
                  <a:pt x="989293" y="677912"/>
                  <a:pt x="984278" y="676856"/>
                  <a:pt x="979303" y="675761"/>
                </a:cubicBezTo>
                <a:cubicBezTo>
                  <a:pt x="972482" y="672360"/>
                  <a:pt x="965662" y="668979"/>
                  <a:pt x="958861" y="665597"/>
                </a:cubicBezTo>
                <a:close/>
                <a:moveTo>
                  <a:pt x="3384446" y="663772"/>
                </a:moveTo>
                <a:cubicBezTo>
                  <a:pt x="3359336" y="681236"/>
                  <a:pt x="3334879" y="697970"/>
                  <a:pt x="3311018" y="713973"/>
                </a:cubicBezTo>
                <a:cubicBezTo>
                  <a:pt x="3287887" y="720602"/>
                  <a:pt x="3264832" y="727249"/>
                  <a:pt x="3241873" y="733858"/>
                </a:cubicBezTo>
                <a:cubicBezTo>
                  <a:pt x="3236705" y="735357"/>
                  <a:pt x="3231499" y="736855"/>
                  <a:pt x="3226293" y="738354"/>
                </a:cubicBezTo>
                <a:cubicBezTo>
                  <a:pt x="3252171" y="722388"/>
                  <a:pt x="3278587" y="705674"/>
                  <a:pt x="3305561" y="688210"/>
                </a:cubicBezTo>
                <a:cubicBezTo>
                  <a:pt x="3331767" y="679987"/>
                  <a:pt x="3358068" y="671803"/>
                  <a:pt x="3384446" y="663772"/>
                </a:cubicBezTo>
                <a:close/>
                <a:moveTo>
                  <a:pt x="933539" y="662216"/>
                </a:moveTo>
                <a:cubicBezTo>
                  <a:pt x="937017" y="662716"/>
                  <a:pt x="940532" y="663215"/>
                  <a:pt x="944068" y="663696"/>
                </a:cubicBezTo>
                <a:cubicBezTo>
                  <a:pt x="949044" y="666174"/>
                  <a:pt x="954039" y="668652"/>
                  <a:pt x="959034" y="671131"/>
                </a:cubicBezTo>
                <a:cubicBezTo>
                  <a:pt x="955614" y="670324"/>
                  <a:pt x="952233" y="669497"/>
                  <a:pt x="948851" y="668652"/>
                </a:cubicBezTo>
                <a:cubicBezTo>
                  <a:pt x="943741" y="666500"/>
                  <a:pt x="938630" y="664349"/>
                  <a:pt x="933539" y="662216"/>
                </a:cubicBezTo>
                <a:close/>
                <a:moveTo>
                  <a:pt x="3678602" y="660621"/>
                </a:moveTo>
                <a:cubicBezTo>
                  <a:pt x="3574550" y="755145"/>
                  <a:pt x="3454590" y="859544"/>
                  <a:pt x="3330729" y="954874"/>
                </a:cubicBezTo>
                <a:cubicBezTo>
                  <a:pt x="3261738" y="1007765"/>
                  <a:pt x="3203488" y="1050089"/>
                  <a:pt x="3147446" y="1088053"/>
                </a:cubicBezTo>
                <a:cubicBezTo>
                  <a:pt x="2964009" y="1212067"/>
                  <a:pt x="2805221" y="1290298"/>
                  <a:pt x="2647739" y="1334236"/>
                </a:cubicBezTo>
                <a:cubicBezTo>
                  <a:pt x="2460325" y="1385974"/>
                  <a:pt x="2289933" y="1391796"/>
                  <a:pt x="2126880" y="1351988"/>
                </a:cubicBezTo>
                <a:cubicBezTo>
                  <a:pt x="1978178" y="1315735"/>
                  <a:pt x="1836489" y="1248627"/>
                  <a:pt x="1695722" y="1146553"/>
                </a:cubicBezTo>
                <a:cubicBezTo>
                  <a:pt x="1689939" y="1140713"/>
                  <a:pt x="1684195" y="1134815"/>
                  <a:pt x="1678470" y="1128897"/>
                </a:cubicBezTo>
                <a:cubicBezTo>
                  <a:pt x="1808824" y="1213604"/>
                  <a:pt x="1944000" y="1272489"/>
                  <a:pt x="2080637" y="1303977"/>
                </a:cubicBezTo>
                <a:cubicBezTo>
                  <a:pt x="2178561" y="1326571"/>
                  <a:pt x="2279962" y="1333602"/>
                  <a:pt x="2387166" y="1325015"/>
                </a:cubicBezTo>
                <a:cubicBezTo>
                  <a:pt x="2453178" y="1319712"/>
                  <a:pt x="2521401" y="1308492"/>
                  <a:pt x="2592332" y="1291336"/>
                </a:cubicBezTo>
                <a:cubicBezTo>
                  <a:pt x="2746451" y="1253449"/>
                  <a:pt x="2901205" y="1183998"/>
                  <a:pt x="3079377" y="1072760"/>
                </a:cubicBezTo>
                <a:cubicBezTo>
                  <a:pt x="3134304" y="1038389"/>
                  <a:pt x="3191557" y="999773"/>
                  <a:pt x="3259529" y="951224"/>
                </a:cubicBezTo>
                <a:cubicBezTo>
                  <a:pt x="3364408" y="875912"/>
                  <a:pt x="3473014" y="789592"/>
                  <a:pt x="3601178" y="679392"/>
                </a:cubicBezTo>
                <a:cubicBezTo>
                  <a:pt x="3626942" y="672956"/>
                  <a:pt x="3652743" y="666692"/>
                  <a:pt x="3678602" y="660621"/>
                </a:cubicBezTo>
                <a:close/>
                <a:moveTo>
                  <a:pt x="912598" y="658931"/>
                </a:moveTo>
                <a:cubicBezTo>
                  <a:pt x="912694" y="658950"/>
                  <a:pt x="912790" y="658969"/>
                  <a:pt x="912906" y="658969"/>
                </a:cubicBezTo>
                <a:cubicBezTo>
                  <a:pt x="913136" y="659085"/>
                  <a:pt x="913367" y="659180"/>
                  <a:pt x="913616" y="659277"/>
                </a:cubicBezTo>
                <a:cubicBezTo>
                  <a:pt x="913271" y="659161"/>
                  <a:pt x="912925" y="659046"/>
                  <a:pt x="912598" y="658931"/>
                </a:cubicBezTo>
                <a:close/>
                <a:moveTo>
                  <a:pt x="1793166" y="658719"/>
                </a:moveTo>
                <a:cubicBezTo>
                  <a:pt x="1807133" y="662773"/>
                  <a:pt x="1820851" y="667346"/>
                  <a:pt x="1834261" y="672475"/>
                </a:cubicBezTo>
                <a:cubicBezTo>
                  <a:pt x="1847421" y="685271"/>
                  <a:pt x="1860811" y="698085"/>
                  <a:pt x="1874548" y="710631"/>
                </a:cubicBezTo>
                <a:cubicBezTo>
                  <a:pt x="1860312" y="706596"/>
                  <a:pt x="1845788" y="703023"/>
                  <a:pt x="1831033" y="699872"/>
                </a:cubicBezTo>
                <a:cubicBezTo>
                  <a:pt x="1818026" y="686443"/>
                  <a:pt x="1805462" y="672648"/>
                  <a:pt x="1793166" y="658719"/>
                </a:cubicBezTo>
                <a:close/>
                <a:moveTo>
                  <a:pt x="3567883" y="650996"/>
                </a:moveTo>
                <a:cubicBezTo>
                  <a:pt x="3549113" y="666520"/>
                  <a:pt x="3530727" y="681543"/>
                  <a:pt x="3512725" y="696106"/>
                </a:cubicBezTo>
                <a:cubicBezTo>
                  <a:pt x="3485271" y="703311"/>
                  <a:pt x="3457894" y="710611"/>
                  <a:pt x="3430594" y="717970"/>
                </a:cubicBezTo>
                <a:cubicBezTo>
                  <a:pt x="3451036" y="702465"/>
                  <a:pt x="3471977" y="686366"/>
                  <a:pt x="3493495" y="669632"/>
                </a:cubicBezTo>
                <a:cubicBezTo>
                  <a:pt x="3518278" y="663196"/>
                  <a:pt x="3543080" y="656971"/>
                  <a:pt x="3567883" y="650996"/>
                </a:cubicBezTo>
                <a:close/>
                <a:moveTo>
                  <a:pt x="3272343" y="649133"/>
                </a:moveTo>
                <a:cubicBezTo>
                  <a:pt x="3249212" y="662735"/>
                  <a:pt x="3226023" y="676126"/>
                  <a:pt x="3202738" y="689363"/>
                </a:cubicBezTo>
                <a:cubicBezTo>
                  <a:pt x="3177379" y="698028"/>
                  <a:pt x="3151595" y="706730"/>
                  <a:pt x="3125409" y="715414"/>
                </a:cubicBezTo>
                <a:cubicBezTo>
                  <a:pt x="3150040" y="702638"/>
                  <a:pt x="3174535" y="689632"/>
                  <a:pt x="3199011" y="676414"/>
                </a:cubicBezTo>
                <a:cubicBezTo>
                  <a:pt x="3223257" y="667480"/>
                  <a:pt x="3247694" y="658374"/>
                  <a:pt x="3272343" y="649133"/>
                </a:cubicBezTo>
                <a:close/>
                <a:moveTo>
                  <a:pt x="1000494" y="647922"/>
                </a:moveTo>
                <a:cubicBezTo>
                  <a:pt x="1009159" y="654262"/>
                  <a:pt x="1017765" y="660564"/>
                  <a:pt x="1026334" y="666827"/>
                </a:cubicBezTo>
                <a:cubicBezTo>
                  <a:pt x="1019129" y="666308"/>
                  <a:pt x="1011963" y="665732"/>
                  <a:pt x="1004874" y="665117"/>
                </a:cubicBezTo>
                <a:cubicBezTo>
                  <a:pt x="996113" y="659392"/>
                  <a:pt x="987391" y="653705"/>
                  <a:pt x="978726" y="648038"/>
                </a:cubicBezTo>
                <a:cubicBezTo>
                  <a:pt x="985912" y="648038"/>
                  <a:pt x="993174" y="647999"/>
                  <a:pt x="1000494" y="647922"/>
                </a:cubicBezTo>
                <a:close/>
                <a:moveTo>
                  <a:pt x="949735" y="647769"/>
                </a:moveTo>
                <a:cubicBezTo>
                  <a:pt x="956440" y="647903"/>
                  <a:pt x="963222" y="647980"/>
                  <a:pt x="970062" y="648018"/>
                </a:cubicBezTo>
                <a:cubicBezTo>
                  <a:pt x="978304" y="653398"/>
                  <a:pt x="986565" y="658777"/>
                  <a:pt x="994864" y="664214"/>
                </a:cubicBezTo>
                <a:cubicBezTo>
                  <a:pt x="988102" y="663561"/>
                  <a:pt x="981416" y="662869"/>
                  <a:pt x="974788" y="662158"/>
                </a:cubicBezTo>
                <a:cubicBezTo>
                  <a:pt x="968102" y="658316"/>
                  <a:pt x="961435" y="654493"/>
                  <a:pt x="954827" y="650689"/>
                </a:cubicBezTo>
                <a:cubicBezTo>
                  <a:pt x="953116" y="649709"/>
                  <a:pt x="951445" y="648748"/>
                  <a:pt x="949735" y="647769"/>
                </a:cubicBezTo>
                <a:close/>
                <a:moveTo>
                  <a:pt x="1031099" y="647384"/>
                </a:moveTo>
                <a:cubicBezTo>
                  <a:pt x="1039955" y="654589"/>
                  <a:pt x="1048812" y="661755"/>
                  <a:pt x="1057611" y="668883"/>
                </a:cubicBezTo>
                <a:cubicBezTo>
                  <a:pt x="1050041" y="668441"/>
                  <a:pt x="1042510" y="667980"/>
                  <a:pt x="1035056" y="667461"/>
                </a:cubicBezTo>
                <a:cubicBezTo>
                  <a:pt x="1026142" y="660967"/>
                  <a:pt x="1017208" y="654416"/>
                  <a:pt x="1008198" y="647826"/>
                </a:cubicBezTo>
                <a:cubicBezTo>
                  <a:pt x="1015767" y="647711"/>
                  <a:pt x="1023395" y="647577"/>
                  <a:pt x="1031099" y="647384"/>
                </a:cubicBezTo>
                <a:close/>
                <a:moveTo>
                  <a:pt x="921244" y="646923"/>
                </a:moveTo>
                <a:cubicBezTo>
                  <a:pt x="927334" y="647173"/>
                  <a:pt x="933482" y="647384"/>
                  <a:pt x="939706" y="647538"/>
                </a:cubicBezTo>
                <a:cubicBezTo>
                  <a:pt x="943952" y="649978"/>
                  <a:pt x="948160" y="652399"/>
                  <a:pt x="952444" y="654858"/>
                </a:cubicBezTo>
                <a:cubicBezTo>
                  <a:pt x="955864" y="656817"/>
                  <a:pt x="959303" y="658796"/>
                  <a:pt x="962742" y="660775"/>
                </a:cubicBezTo>
                <a:cubicBezTo>
                  <a:pt x="956613" y="660045"/>
                  <a:pt x="950542" y="659296"/>
                  <a:pt x="944548" y="658489"/>
                </a:cubicBezTo>
                <a:cubicBezTo>
                  <a:pt x="936748" y="654608"/>
                  <a:pt x="928967" y="650766"/>
                  <a:pt x="921244" y="646923"/>
                </a:cubicBezTo>
                <a:close/>
                <a:moveTo>
                  <a:pt x="1061896" y="646462"/>
                </a:moveTo>
                <a:cubicBezTo>
                  <a:pt x="1070829" y="654416"/>
                  <a:pt x="1079820" y="662427"/>
                  <a:pt x="1088870" y="670458"/>
                </a:cubicBezTo>
                <a:cubicBezTo>
                  <a:pt x="1080973" y="670112"/>
                  <a:pt x="1073154" y="669728"/>
                  <a:pt x="1065373" y="669305"/>
                </a:cubicBezTo>
                <a:cubicBezTo>
                  <a:pt x="1056305" y="661966"/>
                  <a:pt x="1047217" y="654608"/>
                  <a:pt x="1038092" y="647211"/>
                </a:cubicBezTo>
                <a:cubicBezTo>
                  <a:pt x="1045950" y="647000"/>
                  <a:pt x="1053903" y="646750"/>
                  <a:pt x="1061896" y="646462"/>
                </a:cubicBezTo>
                <a:close/>
                <a:moveTo>
                  <a:pt x="1740121" y="645924"/>
                </a:moveTo>
                <a:cubicBezTo>
                  <a:pt x="1754665" y="648806"/>
                  <a:pt x="1769035" y="652111"/>
                  <a:pt x="1783137" y="655915"/>
                </a:cubicBezTo>
                <a:cubicBezTo>
                  <a:pt x="1795509" y="670055"/>
                  <a:pt x="1808151" y="684118"/>
                  <a:pt x="1821216" y="697835"/>
                </a:cubicBezTo>
                <a:cubicBezTo>
                  <a:pt x="1806326" y="694877"/>
                  <a:pt x="1791206" y="692283"/>
                  <a:pt x="1775856" y="690054"/>
                </a:cubicBezTo>
                <a:cubicBezTo>
                  <a:pt x="1763483" y="675722"/>
                  <a:pt x="1751649" y="660910"/>
                  <a:pt x="1740121" y="645924"/>
                </a:cubicBezTo>
                <a:close/>
                <a:moveTo>
                  <a:pt x="893329" y="645425"/>
                </a:moveTo>
                <a:cubicBezTo>
                  <a:pt x="898535" y="645770"/>
                  <a:pt x="903780" y="646097"/>
                  <a:pt x="909102" y="646366"/>
                </a:cubicBezTo>
                <a:cubicBezTo>
                  <a:pt x="915711" y="649651"/>
                  <a:pt x="922358" y="652937"/>
                  <a:pt x="929044" y="656241"/>
                </a:cubicBezTo>
                <a:cubicBezTo>
                  <a:pt x="923703" y="655453"/>
                  <a:pt x="918439" y="654608"/>
                  <a:pt x="913232" y="653724"/>
                </a:cubicBezTo>
                <a:cubicBezTo>
                  <a:pt x="906566" y="650939"/>
                  <a:pt x="899938" y="648172"/>
                  <a:pt x="893329" y="645425"/>
                </a:cubicBezTo>
                <a:close/>
                <a:moveTo>
                  <a:pt x="1092942" y="645252"/>
                </a:moveTo>
                <a:cubicBezTo>
                  <a:pt x="1101972" y="654032"/>
                  <a:pt x="1111040" y="662812"/>
                  <a:pt x="1120166" y="671630"/>
                </a:cubicBezTo>
                <a:cubicBezTo>
                  <a:pt x="1112020" y="671361"/>
                  <a:pt x="1103931" y="671073"/>
                  <a:pt x="1095901" y="670746"/>
                </a:cubicBezTo>
                <a:cubicBezTo>
                  <a:pt x="1086641" y="662543"/>
                  <a:pt x="1077457" y="654358"/>
                  <a:pt x="1068331" y="646232"/>
                </a:cubicBezTo>
                <a:cubicBezTo>
                  <a:pt x="1076477" y="645944"/>
                  <a:pt x="1084681" y="645598"/>
                  <a:pt x="1092942" y="645252"/>
                </a:cubicBezTo>
                <a:close/>
                <a:moveTo>
                  <a:pt x="1124239" y="643792"/>
                </a:moveTo>
                <a:cubicBezTo>
                  <a:pt x="1133307" y="653340"/>
                  <a:pt x="1142433" y="662889"/>
                  <a:pt x="1151597" y="672456"/>
                </a:cubicBezTo>
                <a:cubicBezTo>
                  <a:pt x="1143220" y="672283"/>
                  <a:pt x="1134902" y="672072"/>
                  <a:pt x="1126640" y="671822"/>
                </a:cubicBezTo>
                <a:cubicBezTo>
                  <a:pt x="1117361" y="662850"/>
                  <a:pt x="1108139" y="653916"/>
                  <a:pt x="1098937" y="644983"/>
                </a:cubicBezTo>
                <a:cubicBezTo>
                  <a:pt x="1107313" y="644618"/>
                  <a:pt x="1115747" y="644214"/>
                  <a:pt x="1124239" y="643792"/>
                </a:cubicBezTo>
                <a:close/>
                <a:moveTo>
                  <a:pt x="866259" y="643196"/>
                </a:moveTo>
                <a:cubicBezTo>
                  <a:pt x="869966" y="643561"/>
                  <a:pt x="873732" y="643907"/>
                  <a:pt x="877517" y="644234"/>
                </a:cubicBezTo>
                <a:cubicBezTo>
                  <a:pt x="881821" y="646020"/>
                  <a:pt x="886143" y="647826"/>
                  <a:pt x="890466" y="649632"/>
                </a:cubicBezTo>
                <a:cubicBezTo>
                  <a:pt x="886585" y="648902"/>
                  <a:pt x="882685" y="648172"/>
                  <a:pt x="878804" y="647442"/>
                </a:cubicBezTo>
                <a:cubicBezTo>
                  <a:pt x="874616" y="646020"/>
                  <a:pt x="870428" y="644618"/>
                  <a:pt x="866259" y="643196"/>
                </a:cubicBezTo>
                <a:close/>
                <a:moveTo>
                  <a:pt x="1155900" y="642159"/>
                </a:moveTo>
                <a:cubicBezTo>
                  <a:pt x="1164988" y="652437"/>
                  <a:pt x="1174094" y="662735"/>
                  <a:pt x="1183278" y="673052"/>
                </a:cubicBezTo>
                <a:cubicBezTo>
                  <a:pt x="1174671" y="672917"/>
                  <a:pt x="1166141" y="672783"/>
                  <a:pt x="1157648" y="672591"/>
                </a:cubicBezTo>
                <a:cubicBezTo>
                  <a:pt x="1148350" y="662889"/>
                  <a:pt x="1139090" y="653186"/>
                  <a:pt x="1129868" y="643504"/>
                </a:cubicBezTo>
                <a:cubicBezTo>
                  <a:pt x="1138494" y="643081"/>
                  <a:pt x="1147178" y="642620"/>
                  <a:pt x="1155900" y="642159"/>
                </a:cubicBezTo>
                <a:close/>
                <a:moveTo>
                  <a:pt x="3761753" y="641890"/>
                </a:moveTo>
                <a:cubicBezTo>
                  <a:pt x="3652494" y="746480"/>
                  <a:pt x="3531246" y="857949"/>
                  <a:pt x="3404408" y="961925"/>
                </a:cubicBezTo>
                <a:cubicBezTo>
                  <a:pt x="3334361" y="1019177"/>
                  <a:pt x="3275053" y="1065248"/>
                  <a:pt x="3217743" y="1106880"/>
                </a:cubicBezTo>
                <a:cubicBezTo>
                  <a:pt x="3029022" y="1243843"/>
                  <a:pt x="2865815" y="1331028"/>
                  <a:pt x="2704146" y="1381210"/>
                </a:cubicBezTo>
                <a:cubicBezTo>
                  <a:pt x="2514292" y="1439788"/>
                  <a:pt x="2340288" y="1447261"/>
                  <a:pt x="2172163" y="1404092"/>
                </a:cubicBezTo>
                <a:cubicBezTo>
                  <a:pt x="2017890" y="1364495"/>
                  <a:pt x="1870610" y="1289491"/>
                  <a:pt x="1723637" y="1174295"/>
                </a:cubicBezTo>
                <a:cubicBezTo>
                  <a:pt x="1719602" y="1170376"/>
                  <a:pt x="1715607" y="1166438"/>
                  <a:pt x="1711610" y="1162480"/>
                </a:cubicBezTo>
                <a:cubicBezTo>
                  <a:pt x="1847363" y="1257791"/>
                  <a:pt x="1983058" y="1321153"/>
                  <a:pt x="2125900" y="1355984"/>
                </a:cubicBezTo>
                <a:cubicBezTo>
                  <a:pt x="2222364" y="1379519"/>
                  <a:pt x="2321364" y="1387185"/>
                  <a:pt x="2424898" y="1378885"/>
                </a:cubicBezTo>
                <a:cubicBezTo>
                  <a:pt x="2497117" y="1373083"/>
                  <a:pt x="2571525" y="1359539"/>
                  <a:pt x="2648834" y="1338194"/>
                </a:cubicBezTo>
                <a:cubicBezTo>
                  <a:pt x="2806777" y="1294141"/>
                  <a:pt x="2965930" y="1215736"/>
                  <a:pt x="3149732" y="1091453"/>
                </a:cubicBezTo>
                <a:cubicBezTo>
                  <a:pt x="3205869" y="1053451"/>
                  <a:pt x="3264160" y="1011069"/>
                  <a:pt x="3333246" y="958121"/>
                </a:cubicBezTo>
                <a:cubicBezTo>
                  <a:pt x="3459373" y="861061"/>
                  <a:pt x="3581447" y="754569"/>
                  <a:pt x="3686806" y="658700"/>
                </a:cubicBezTo>
                <a:cubicBezTo>
                  <a:pt x="3711763" y="652898"/>
                  <a:pt x="3736739" y="647269"/>
                  <a:pt x="3761753" y="641890"/>
                </a:cubicBezTo>
                <a:close/>
                <a:moveTo>
                  <a:pt x="842916" y="640814"/>
                </a:moveTo>
                <a:cubicBezTo>
                  <a:pt x="843089" y="640833"/>
                  <a:pt x="843281" y="640852"/>
                  <a:pt x="843473" y="640871"/>
                </a:cubicBezTo>
                <a:cubicBezTo>
                  <a:pt x="843704" y="640948"/>
                  <a:pt x="843934" y="641025"/>
                  <a:pt x="844146" y="641102"/>
                </a:cubicBezTo>
                <a:cubicBezTo>
                  <a:pt x="844011" y="641083"/>
                  <a:pt x="843858" y="641044"/>
                  <a:pt x="843704" y="641025"/>
                </a:cubicBezTo>
                <a:cubicBezTo>
                  <a:pt x="843435" y="640948"/>
                  <a:pt x="843166" y="640871"/>
                  <a:pt x="842916" y="640814"/>
                </a:cubicBezTo>
                <a:close/>
                <a:moveTo>
                  <a:pt x="1187658" y="640410"/>
                </a:moveTo>
                <a:cubicBezTo>
                  <a:pt x="1196726" y="651400"/>
                  <a:pt x="1205813" y="662389"/>
                  <a:pt x="1214978" y="673417"/>
                </a:cubicBezTo>
                <a:cubicBezTo>
                  <a:pt x="1206255" y="673340"/>
                  <a:pt x="1197571" y="673244"/>
                  <a:pt x="1188964" y="673128"/>
                </a:cubicBezTo>
                <a:cubicBezTo>
                  <a:pt x="1179666" y="662696"/>
                  <a:pt x="1170425" y="652264"/>
                  <a:pt x="1161241" y="641871"/>
                </a:cubicBezTo>
                <a:cubicBezTo>
                  <a:pt x="1170002" y="641390"/>
                  <a:pt x="1178801" y="640910"/>
                  <a:pt x="1187658" y="640410"/>
                </a:cubicBezTo>
                <a:close/>
                <a:moveTo>
                  <a:pt x="1807921" y="638969"/>
                </a:moveTo>
                <a:cubicBezTo>
                  <a:pt x="1819064" y="645021"/>
                  <a:pt x="1829919" y="651208"/>
                  <a:pt x="1840543" y="657490"/>
                </a:cubicBezTo>
                <a:cubicBezTo>
                  <a:pt x="1851186" y="665924"/>
                  <a:pt x="1861638" y="674397"/>
                  <a:pt x="1872012" y="682811"/>
                </a:cubicBezTo>
                <a:cubicBezTo>
                  <a:pt x="1867709" y="680833"/>
                  <a:pt x="1863367" y="678854"/>
                  <a:pt x="1858986" y="676913"/>
                </a:cubicBezTo>
                <a:cubicBezTo>
                  <a:pt x="1852013" y="673801"/>
                  <a:pt x="1844942" y="670881"/>
                  <a:pt x="1837776" y="668114"/>
                </a:cubicBezTo>
                <a:cubicBezTo>
                  <a:pt x="1832339" y="662831"/>
                  <a:pt x="1826902" y="657490"/>
                  <a:pt x="1821407" y="652130"/>
                </a:cubicBezTo>
                <a:cubicBezTo>
                  <a:pt x="1816931" y="647769"/>
                  <a:pt x="1812435" y="643369"/>
                  <a:pt x="1807921" y="638969"/>
                </a:cubicBezTo>
                <a:close/>
                <a:moveTo>
                  <a:pt x="3232901" y="638604"/>
                </a:moveTo>
                <a:cubicBezTo>
                  <a:pt x="3221278" y="644656"/>
                  <a:pt x="3209674" y="650650"/>
                  <a:pt x="3198050" y="656625"/>
                </a:cubicBezTo>
                <a:cubicBezTo>
                  <a:pt x="3185467" y="661620"/>
                  <a:pt x="3172882" y="666597"/>
                  <a:pt x="3160318" y="671515"/>
                </a:cubicBezTo>
                <a:cubicBezTo>
                  <a:pt x="3172018" y="665943"/>
                  <a:pt x="3183718" y="660333"/>
                  <a:pt x="3195438" y="654666"/>
                </a:cubicBezTo>
                <a:cubicBezTo>
                  <a:pt x="3207906" y="649344"/>
                  <a:pt x="3220394" y="644003"/>
                  <a:pt x="3232901" y="638604"/>
                </a:cubicBezTo>
                <a:close/>
                <a:moveTo>
                  <a:pt x="1219665" y="638585"/>
                </a:moveTo>
                <a:cubicBezTo>
                  <a:pt x="1228676" y="650247"/>
                  <a:pt x="1237744" y="661928"/>
                  <a:pt x="1246851" y="673609"/>
                </a:cubicBezTo>
                <a:cubicBezTo>
                  <a:pt x="1237994" y="673571"/>
                  <a:pt x="1229137" y="673532"/>
                  <a:pt x="1220357" y="673455"/>
                </a:cubicBezTo>
                <a:cubicBezTo>
                  <a:pt x="1211097" y="662331"/>
                  <a:pt x="1201894" y="651227"/>
                  <a:pt x="1192749" y="640122"/>
                </a:cubicBezTo>
                <a:cubicBezTo>
                  <a:pt x="1201203" y="639642"/>
                  <a:pt x="1209675" y="639162"/>
                  <a:pt x="1218205" y="638681"/>
                </a:cubicBezTo>
                <a:cubicBezTo>
                  <a:pt x="1218685" y="638643"/>
                  <a:pt x="1219185" y="638624"/>
                  <a:pt x="1219665" y="638585"/>
                </a:cubicBezTo>
                <a:close/>
                <a:moveTo>
                  <a:pt x="3259203" y="637836"/>
                </a:moveTo>
                <a:cubicBezTo>
                  <a:pt x="3239567" y="648748"/>
                  <a:pt x="3219933" y="659526"/>
                  <a:pt x="3200279" y="670170"/>
                </a:cubicBezTo>
                <a:cubicBezTo>
                  <a:pt x="3178569" y="678162"/>
                  <a:pt x="3157032" y="686020"/>
                  <a:pt x="3135611" y="693724"/>
                </a:cubicBezTo>
                <a:cubicBezTo>
                  <a:pt x="3156015" y="683599"/>
                  <a:pt x="3176398" y="673302"/>
                  <a:pt x="3196782" y="662850"/>
                </a:cubicBezTo>
                <a:cubicBezTo>
                  <a:pt x="3217532" y="654627"/>
                  <a:pt x="3238339" y="646270"/>
                  <a:pt x="3259203" y="637836"/>
                </a:cubicBezTo>
                <a:close/>
                <a:moveTo>
                  <a:pt x="3473168" y="637509"/>
                </a:moveTo>
                <a:cubicBezTo>
                  <a:pt x="3450075" y="654743"/>
                  <a:pt x="3427539" y="671361"/>
                  <a:pt x="3405503" y="687365"/>
                </a:cubicBezTo>
                <a:cubicBezTo>
                  <a:pt x="3378625" y="694781"/>
                  <a:pt x="3351824" y="702331"/>
                  <a:pt x="3325119" y="709939"/>
                </a:cubicBezTo>
                <a:cubicBezTo>
                  <a:pt x="3348981" y="693839"/>
                  <a:pt x="3373419" y="677048"/>
                  <a:pt x="3398509" y="659507"/>
                </a:cubicBezTo>
                <a:cubicBezTo>
                  <a:pt x="3423351" y="651995"/>
                  <a:pt x="3448250" y="644637"/>
                  <a:pt x="3473168" y="637509"/>
                </a:cubicBezTo>
                <a:close/>
                <a:moveTo>
                  <a:pt x="1251922" y="636779"/>
                </a:moveTo>
                <a:cubicBezTo>
                  <a:pt x="1260856" y="649056"/>
                  <a:pt x="1269847" y="661371"/>
                  <a:pt x="1278915" y="673686"/>
                </a:cubicBezTo>
                <a:cubicBezTo>
                  <a:pt x="1269886" y="673686"/>
                  <a:pt x="1260914" y="673666"/>
                  <a:pt x="1251980" y="673628"/>
                </a:cubicBezTo>
                <a:cubicBezTo>
                  <a:pt x="1242777" y="661851"/>
                  <a:pt x="1233632" y="650074"/>
                  <a:pt x="1224526" y="638316"/>
                </a:cubicBezTo>
                <a:cubicBezTo>
                  <a:pt x="1233632" y="637798"/>
                  <a:pt x="1242758" y="637279"/>
                  <a:pt x="1251922" y="636779"/>
                </a:cubicBezTo>
                <a:close/>
                <a:moveTo>
                  <a:pt x="1284429" y="634993"/>
                </a:moveTo>
                <a:cubicBezTo>
                  <a:pt x="1293267" y="647846"/>
                  <a:pt x="1302181" y="660756"/>
                  <a:pt x="1311173" y="673686"/>
                </a:cubicBezTo>
                <a:cubicBezTo>
                  <a:pt x="1302008" y="673686"/>
                  <a:pt x="1292883" y="673705"/>
                  <a:pt x="1283795" y="673686"/>
                </a:cubicBezTo>
                <a:cubicBezTo>
                  <a:pt x="1274670" y="661275"/>
                  <a:pt x="1265602" y="648883"/>
                  <a:pt x="1256591" y="636510"/>
                </a:cubicBezTo>
                <a:cubicBezTo>
                  <a:pt x="1265851" y="635992"/>
                  <a:pt x="1275112" y="635492"/>
                  <a:pt x="1284429" y="634993"/>
                </a:cubicBezTo>
                <a:close/>
                <a:moveTo>
                  <a:pt x="3378048" y="634839"/>
                </a:moveTo>
                <a:cubicBezTo>
                  <a:pt x="3361007" y="646251"/>
                  <a:pt x="3343928" y="657586"/>
                  <a:pt x="3326771" y="668844"/>
                </a:cubicBezTo>
                <a:cubicBezTo>
                  <a:pt x="3320009" y="673302"/>
                  <a:pt x="3313285" y="677682"/>
                  <a:pt x="3306580" y="682024"/>
                </a:cubicBezTo>
                <a:cubicBezTo>
                  <a:pt x="3287233" y="688076"/>
                  <a:pt x="3267944" y="694166"/>
                  <a:pt x="3248713" y="700237"/>
                </a:cubicBezTo>
                <a:cubicBezTo>
                  <a:pt x="3241143" y="702619"/>
                  <a:pt x="3233516" y="705021"/>
                  <a:pt x="3225851" y="707441"/>
                </a:cubicBezTo>
                <a:cubicBezTo>
                  <a:pt x="3234227" y="702427"/>
                  <a:pt x="3242661" y="697355"/>
                  <a:pt x="3251172" y="692187"/>
                </a:cubicBezTo>
                <a:cubicBezTo>
                  <a:pt x="3268098" y="681889"/>
                  <a:pt x="3284966" y="671496"/>
                  <a:pt x="3301796" y="661044"/>
                </a:cubicBezTo>
                <a:cubicBezTo>
                  <a:pt x="3327118" y="652283"/>
                  <a:pt x="3352535" y="643523"/>
                  <a:pt x="3378048" y="634839"/>
                </a:cubicBezTo>
                <a:close/>
                <a:moveTo>
                  <a:pt x="3648728" y="632629"/>
                </a:moveTo>
                <a:cubicBezTo>
                  <a:pt x="3632801" y="646539"/>
                  <a:pt x="3617182" y="660084"/>
                  <a:pt x="3601851" y="673282"/>
                </a:cubicBezTo>
                <a:cubicBezTo>
                  <a:pt x="3575434" y="679872"/>
                  <a:pt x="3549056" y="686615"/>
                  <a:pt x="3522755" y="693494"/>
                </a:cubicBezTo>
                <a:cubicBezTo>
                  <a:pt x="3540583" y="679027"/>
                  <a:pt x="3558758" y="664118"/>
                  <a:pt x="3577374" y="648729"/>
                </a:cubicBezTo>
                <a:cubicBezTo>
                  <a:pt x="3601178" y="643081"/>
                  <a:pt x="3624962" y="637701"/>
                  <a:pt x="3648728" y="632629"/>
                </a:cubicBezTo>
                <a:close/>
                <a:moveTo>
                  <a:pt x="825298" y="629402"/>
                </a:moveTo>
                <a:cubicBezTo>
                  <a:pt x="825606" y="629421"/>
                  <a:pt x="825932" y="629421"/>
                  <a:pt x="826240" y="629421"/>
                </a:cubicBezTo>
                <a:cubicBezTo>
                  <a:pt x="831504" y="629517"/>
                  <a:pt x="836845" y="629575"/>
                  <a:pt x="842263" y="629575"/>
                </a:cubicBezTo>
                <a:cubicBezTo>
                  <a:pt x="848430" y="632130"/>
                  <a:pt x="854654" y="634724"/>
                  <a:pt x="860879" y="637317"/>
                </a:cubicBezTo>
                <a:cubicBezTo>
                  <a:pt x="855077" y="636702"/>
                  <a:pt x="849256" y="636107"/>
                  <a:pt x="843435" y="635511"/>
                </a:cubicBezTo>
                <a:cubicBezTo>
                  <a:pt x="840438" y="634512"/>
                  <a:pt x="837441" y="633494"/>
                  <a:pt x="834482" y="632495"/>
                </a:cubicBezTo>
                <a:cubicBezTo>
                  <a:pt x="831389" y="631458"/>
                  <a:pt x="828353" y="630439"/>
                  <a:pt x="825298" y="629402"/>
                </a:cubicBezTo>
                <a:close/>
                <a:moveTo>
                  <a:pt x="873982" y="628979"/>
                </a:moveTo>
                <a:cubicBezTo>
                  <a:pt x="881571" y="632745"/>
                  <a:pt x="889217" y="636530"/>
                  <a:pt x="896883" y="640314"/>
                </a:cubicBezTo>
                <a:cubicBezTo>
                  <a:pt x="890389" y="639911"/>
                  <a:pt x="883972" y="639430"/>
                  <a:pt x="877651" y="638893"/>
                </a:cubicBezTo>
                <a:cubicBezTo>
                  <a:pt x="874193" y="637471"/>
                  <a:pt x="870754" y="636030"/>
                  <a:pt x="867315" y="634608"/>
                </a:cubicBezTo>
                <a:cubicBezTo>
                  <a:pt x="863147" y="632860"/>
                  <a:pt x="859035" y="631150"/>
                  <a:pt x="854904" y="629440"/>
                </a:cubicBezTo>
                <a:cubicBezTo>
                  <a:pt x="861187" y="629344"/>
                  <a:pt x="867546" y="629191"/>
                  <a:pt x="873982" y="628979"/>
                </a:cubicBezTo>
                <a:close/>
                <a:moveTo>
                  <a:pt x="796653" y="628902"/>
                </a:moveTo>
                <a:cubicBezTo>
                  <a:pt x="800592" y="628960"/>
                  <a:pt x="804550" y="629018"/>
                  <a:pt x="808507" y="629094"/>
                </a:cubicBezTo>
                <a:cubicBezTo>
                  <a:pt x="812561" y="630458"/>
                  <a:pt x="816672" y="631842"/>
                  <a:pt x="820745" y="633225"/>
                </a:cubicBezTo>
                <a:cubicBezTo>
                  <a:pt x="816768" y="632822"/>
                  <a:pt x="812791" y="632418"/>
                  <a:pt x="808834" y="632034"/>
                </a:cubicBezTo>
                <a:cubicBezTo>
                  <a:pt x="807931" y="631803"/>
                  <a:pt x="807028" y="631573"/>
                  <a:pt x="806125" y="631342"/>
                </a:cubicBezTo>
                <a:cubicBezTo>
                  <a:pt x="802974" y="630535"/>
                  <a:pt x="799804" y="629709"/>
                  <a:pt x="796653" y="628902"/>
                </a:cubicBezTo>
                <a:close/>
                <a:moveTo>
                  <a:pt x="774617" y="628537"/>
                </a:moveTo>
                <a:cubicBezTo>
                  <a:pt x="774924" y="628614"/>
                  <a:pt x="775213" y="628691"/>
                  <a:pt x="775520" y="628768"/>
                </a:cubicBezTo>
                <a:cubicBezTo>
                  <a:pt x="775213" y="628749"/>
                  <a:pt x="774905" y="628710"/>
                  <a:pt x="774598" y="628691"/>
                </a:cubicBezTo>
                <a:cubicBezTo>
                  <a:pt x="774310" y="628633"/>
                  <a:pt x="774021" y="628576"/>
                  <a:pt x="773714" y="628537"/>
                </a:cubicBezTo>
                <a:cubicBezTo>
                  <a:pt x="774021" y="628537"/>
                  <a:pt x="774329" y="628537"/>
                  <a:pt x="774617" y="628537"/>
                </a:cubicBezTo>
                <a:close/>
                <a:moveTo>
                  <a:pt x="1492439" y="627942"/>
                </a:moveTo>
                <a:cubicBezTo>
                  <a:pt x="1572361" y="627634"/>
                  <a:pt x="1654531" y="630055"/>
                  <a:pt x="1731648" y="644310"/>
                </a:cubicBezTo>
                <a:cubicBezTo>
                  <a:pt x="1743118" y="659411"/>
                  <a:pt x="1754934" y="674320"/>
                  <a:pt x="1767249" y="688844"/>
                </a:cubicBezTo>
                <a:cubicBezTo>
                  <a:pt x="1694377" y="678873"/>
                  <a:pt x="1616875" y="676241"/>
                  <a:pt x="1537760" y="674704"/>
                </a:cubicBezTo>
                <a:cubicBezTo>
                  <a:pt x="1471690" y="673455"/>
                  <a:pt x="1405754" y="673551"/>
                  <a:pt x="1342008" y="673647"/>
                </a:cubicBezTo>
                <a:cubicBezTo>
                  <a:pt x="1333267" y="673666"/>
                  <a:pt x="1324544" y="673666"/>
                  <a:pt x="1315860" y="673686"/>
                </a:cubicBezTo>
                <a:cubicBezTo>
                  <a:pt x="1306792" y="660660"/>
                  <a:pt x="1297820" y="647692"/>
                  <a:pt x="1288925" y="634743"/>
                </a:cubicBezTo>
                <a:cubicBezTo>
                  <a:pt x="1355783" y="631189"/>
                  <a:pt x="1423948" y="628249"/>
                  <a:pt x="1492439" y="627942"/>
                </a:cubicBezTo>
                <a:close/>
                <a:moveTo>
                  <a:pt x="904856" y="627519"/>
                </a:moveTo>
                <a:cubicBezTo>
                  <a:pt x="913174" y="632303"/>
                  <a:pt x="921513" y="637087"/>
                  <a:pt x="929909" y="641928"/>
                </a:cubicBezTo>
                <a:cubicBezTo>
                  <a:pt x="922973" y="641678"/>
                  <a:pt x="916133" y="641390"/>
                  <a:pt x="909371" y="641044"/>
                </a:cubicBezTo>
                <a:cubicBezTo>
                  <a:pt x="908257" y="640506"/>
                  <a:pt x="907161" y="639949"/>
                  <a:pt x="906047" y="639411"/>
                </a:cubicBezTo>
                <a:cubicBezTo>
                  <a:pt x="898708" y="635780"/>
                  <a:pt x="891427" y="632168"/>
                  <a:pt x="884164" y="628576"/>
                </a:cubicBezTo>
                <a:cubicBezTo>
                  <a:pt x="890985" y="628268"/>
                  <a:pt x="897882" y="627922"/>
                  <a:pt x="904856" y="627519"/>
                </a:cubicBezTo>
                <a:close/>
                <a:moveTo>
                  <a:pt x="3841963" y="625559"/>
                </a:moveTo>
                <a:cubicBezTo>
                  <a:pt x="3727978" y="740083"/>
                  <a:pt x="3606731" y="857258"/>
                  <a:pt x="3478067" y="968976"/>
                </a:cubicBezTo>
                <a:cubicBezTo>
                  <a:pt x="3407059" y="1030531"/>
                  <a:pt x="3346675" y="1080348"/>
                  <a:pt x="3288040" y="1125727"/>
                </a:cubicBezTo>
                <a:cubicBezTo>
                  <a:pt x="3096937" y="1273488"/>
                  <a:pt x="2924394" y="1372430"/>
                  <a:pt x="2760553" y="1428183"/>
                </a:cubicBezTo>
                <a:cubicBezTo>
                  <a:pt x="2567971" y="1493562"/>
                  <a:pt x="2390316" y="1502726"/>
                  <a:pt x="2217465" y="1456195"/>
                </a:cubicBezTo>
                <a:cubicBezTo>
                  <a:pt x="2057332" y="1413121"/>
                  <a:pt x="1904269" y="1329702"/>
                  <a:pt x="1750880" y="1200366"/>
                </a:cubicBezTo>
                <a:cubicBezTo>
                  <a:pt x="1750400" y="1199905"/>
                  <a:pt x="1749900" y="1199444"/>
                  <a:pt x="1749400" y="1198983"/>
                </a:cubicBezTo>
                <a:cubicBezTo>
                  <a:pt x="1887574" y="1302229"/>
                  <a:pt x="2025709" y="1370663"/>
                  <a:pt x="2171164" y="1407991"/>
                </a:cubicBezTo>
                <a:cubicBezTo>
                  <a:pt x="2259175" y="1430585"/>
                  <a:pt x="2351143" y="1439307"/>
                  <a:pt x="2444533" y="1433890"/>
                </a:cubicBezTo>
                <a:cubicBezTo>
                  <a:pt x="2451469" y="1433486"/>
                  <a:pt x="2458404" y="1433006"/>
                  <a:pt x="2465397" y="1432449"/>
                </a:cubicBezTo>
                <a:cubicBezTo>
                  <a:pt x="2542841" y="1426224"/>
                  <a:pt x="2623455" y="1410316"/>
                  <a:pt x="2705337" y="1385052"/>
                </a:cubicBezTo>
                <a:cubicBezTo>
                  <a:pt x="2867430" y="1334736"/>
                  <a:pt x="3031002" y="1247378"/>
                  <a:pt x="3220087" y="1110146"/>
                </a:cubicBezTo>
                <a:cubicBezTo>
                  <a:pt x="3277473" y="1068456"/>
                  <a:pt x="3336858" y="1022347"/>
                  <a:pt x="3406944" y="965037"/>
                </a:cubicBezTo>
                <a:cubicBezTo>
                  <a:pt x="3535703" y="859486"/>
                  <a:pt x="3658680" y="746269"/>
                  <a:pt x="3769207" y="640314"/>
                </a:cubicBezTo>
                <a:cubicBezTo>
                  <a:pt x="3793433" y="635146"/>
                  <a:pt x="3817679" y="630228"/>
                  <a:pt x="3841963" y="625559"/>
                </a:cubicBezTo>
                <a:close/>
                <a:moveTo>
                  <a:pt x="935538" y="625425"/>
                </a:moveTo>
                <a:cubicBezTo>
                  <a:pt x="944260" y="631131"/>
                  <a:pt x="953020" y="636875"/>
                  <a:pt x="961820" y="642620"/>
                </a:cubicBezTo>
                <a:cubicBezTo>
                  <a:pt x="954500" y="642543"/>
                  <a:pt x="947257" y="642408"/>
                  <a:pt x="940071" y="642216"/>
                </a:cubicBezTo>
                <a:cubicBezTo>
                  <a:pt x="931196" y="637125"/>
                  <a:pt x="922358" y="632034"/>
                  <a:pt x="913578" y="627000"/>
                </a:cubicBezTo>
                <a:cubicBezTo>
                  <a:pt x="920821" y="626539"/>
                  <a:pt x="928141" y="626001"/>
                  <a:pt x="935538" y="625425"/>
                </a:cubicBezTo>
                <a:close/>
                <a:moveTo>
                  <a:pt x="966296" y="622812"/>
                </a:moveTo>
                <a:cubicBezTo>
                  <a:pt x="975326" y="629459"/>
                  <a:pt x="984355" y="636088"/>
                  <a:pt x="993328" y="642658"/>
                </a:cubicBezTo>
                <a:cubicBezTo>
                  <a:pt x="985662" y="642716"/>
                  <a:pt x="978054" y="642735"/>
                  <a:pt x="970542" y="642697"/>
                </a:cubicBezTo>
                <a:cubicBezTo>
                  <a:pt x="961397" y="636702"/>
                  <a:pt x="952291" y="630747"/>
                  <a:pt x="943222" y="624829"/>
                </a:cubicBezTo>
                <a:cubicBezTo>
                  <a:pt x="950850" y="624195"/>
                  <a:pt x="958515" y="623542"/>
                  <a:pt x="966296" y="622812"/>
                </a:cubicBezTo>
                <a:close/>
                <a:moveTo>
                  <a:pt x="545109" y="622255"/>
                </a:moveTo>
                <a:cubicBezTo>
                  <a:pt x="548279" y="622428"/>
                  <a:pt x="551449" y="622582"/>
                  <a:pt x="554619" y="622754"/>
                </a:cubicBezTo>
                <a:cubicBezTo>
                  <a:pt x="552486" y="623196"/>
                  <a:pt x="550354" y="623638"/>
                  <a:pt x="548221" y="624080"/>
                </a:cubicBezTo>
                <a:cubicBezTo>
                  <a:pt x="544475" y="624272"/>
                  <a:pt x="540729" y="624445"/>
                  <a:pt x="537002" y="624618"/>
                </a:cubicBezTo>
                <a:cubicBezTo>
                  <a:pt x="539711" y="623830"/>
                  <a:pt x="542400" y="623062"/>
                  <a:pt x="545109" y="622255"/>
                </a:cubicBezTo>
                <a:close/>
                <a:moveTo>
                  <a:pt x="696712" y="619988"/>
                </a:moveTo>
                <a:cubicBezTo>
                  <a:pt x="700497" y="620680"/>
                  <a:pt x="704301" y="621390"/>
                  <a:pt x="708085" y="622082"/>
                </a:cubicBezTo>
                <a:cubicBezTo>
                  <a:pt x="707720" y="622063"/>
                  <a:pt x="707336" y="622063"/>
                  <a:pt x="706971" y="622063"/>
                </a:cubicBezTo>
                <a:cubicBezTo>
                  <a:pt x="701457" y="621506"/>
                  <a:pt x="695924" y="620929"/>
                  <a:pt x="690410" y="620372"/>
                </a:cubicBezTo>
                <a:cubicBezTo>
                  <a:pt x="692505" y="620238"/>
                  <a:pt x="694618" y="620103"/>
                  <a:pt x="696712" y="619988"/>
                </a:cubicBezTo>
                <a:close/>
                <a:moveTo>
                  <a:pt x="997170" y="619777"/>
                </a:moveTo>
                <a:cubicBezTo>
                  <a:pt x="1006372" y="627288"/>
                  <a:pt x="1015556" y="634762"/>
                  <a:pt x="1024720" y="642197"/>
                </a:cubicBezTo>
                <a:cubicBezTo>
                  <a:pt x="1016747" y="642370"/>
                  <a:pt x="1008870" y="642505"/>
                  <a:pt x="1001051" y="642581"/>
                </a:cubicBezTo>
                <a:cubicBezTo>
                  <a:pt x="991810" y="635819"/>
                  <a:pt x="982511" y="628998"/>
                  <a:pt x="973212" y="622159"/>
                </a:cubicBezTo>
                <a:cubicBezTo>
                  <a:pt x="981128" y="621410"/>
                  <a:pt x="989101" y="620603"/>
                  <a:pt x="997170" y="619777"/>
                </a:cubicBezTo>
                <a:close/>
                <a:moveTo>
                  <a:pt x="733887" y="617971"/>
                </a:moveTo>
                <a:cubicBezTo>
                  <a:pt x="740054" y="619584"/>
                  <a:pt x="746221" y="621179"/>
                  <a:pt x="752388" y="622793"/>
                </a:cubicBezTo>
                <a:cubicBezTo>
                  <a:pt x="748411" y="622716"/>
                  <a:pt x="744435" y="622658"/>
                  <a:pt x="740477" y="622601"/>
                </a:cubicBezTo>
                <a:cubicBezTo>
                  <a:pt x="733311" y="621313"/>
                  <a:pt x="726126" y="620026"/>
                  <a:pt x="718940" y="618720"/>
                </a:cubicBezTo>
                <a:cubicBezTo>
                  <a:pt x="723916" y="618451"/>
                  <a:pt x="728892" y="618201"/>
                  <a:pt x="733887" y="617971"/>
                </a:cubicBezTo>
                <a:close/>
                <a:moveTo>
                  <a:pt x="3725941" y="617317"/>
                </a:moveTo>
                <a:cubicBezTo>
                  <a:pt x="3713358" y="628902"/>
                  <a:pt x="3700485" y="640699"/>
                  <a:pt x="3687363" y="652649"/>
                </a:cubicBezTo>
                <a:cubicBezTo>
                  <a:pt x="3661812" y="658604"/>
                  <a:pt x="3636317" y="664752"/>
                  <a:pt x="3610861" y="671054"/>
                </a:cubicBezTo>
                <a:cubicBezTo>
                  <a:pt x="3626000" y="657989"/>
                  <a:pt x="3641428" y="644579"/>
                  <a:pt x="3657143" y="630824"/>
                </a:cubicBezTo>
                <a:cubicBezTo>
                  <a:pt x="3680120" y="626001"/>
                  <a:pt x="3703059" y="621486"/>
                  <a:pt x="3725941" y="617317"/>
                </a:cubicBezTo>
                <a:close/>
                <a:moveTo>
                  <a:pt x="608951" y="616760"/>
                </a:moveTo>
                <a:cubicBezTo>
                  <a:pt x="612467" y="617183"/>
                  <a:pt x="615983" y="617625"/>
                  <a:pt x="619499" y="618028"/>
                </a:cubicBezTo>
                <a:cubicBezTo>
                  <a:pt x="615618" y="618566"/>
                  <a:pt x="611737" y="619104"/>
                  <a:pt x="607837" y="619623"/>
                </a:cubicBezTo>
                <a:cubicBezTo>
                  <a:pt x="604475" y="619508"/>
                  <a:pt x="601093" y="619392"/>
                  <a:pt x="597750" y="619277"/>
                </a:cubicBezTo>
                <a:cubicBezTo>
                  <a:pt x="601458" y="618451"/>
                  <a:pt x="605205" y="617606"/>
                  <a:pt x="608951" y="616760"/>
                </a:cubicBezTo>
                <a:close/>
                <a:moveTo>
                  <a:pt x="771485" y="616568"/>
                </a:moveTo>
                <a:cubicBezTo>
                  <a:pt x="778171" y="618835"/>
                  <a:pt x="784895" y="621121"/>
                  <a:pt x="791639" y="623408"/>
                </a:cubicBezTo>
                <a:cubicBezTo>
                  <a:pt x="785818" y="623312"/>
                  <a:pt x="780016" y="623215"/>
                  <a:pt x="774233" y="623119"/>
                </a:cubicBezTo>
                <a:cubicBezTo>
                  <a:pt x="766644" y="621160"/>
                  <a:pt x="759055" y="619200"/>
                  <a:pt x="751428" y="617221"/>
                </a:cubicBezTo>
                <a:cubicBezTo>
                  <a:pt x="758114" y="616952"/>
                  <a:pt x="764799" y="616741"/>
                  <a:pt x="771485" y="616568"/>
                </a:cubicBezTo>
                <a:close/>
                <a:moveTo>
                  <a:pt x="1028274" y="616414"/>
                </a:moveTo>
                <a:cubicBezTo>
                  <a:pt x="1037496" y="624676"/>
                  <a:pt x="1046756" y="632975"/>
                  <a:pt x="1056132" y="641333"/>
                </a:cubicBezTo>
                <a:cubicBezTo>
                  <a:pt x="1047928" y="641602"/>
                  <a:pt x="1039782" y="641832"/>
                  <a:pt x="1031714" y="642043"/>
                </a:cubicBezTo>
                <a:cubicBezTo>
                  <a:pt x="1022357" y="634435"/>
                  <a:pt x="1012962" y="626789"/>
                  <a:pt x="1003548" y="619123"/>
                </a:cubicBezTo>
                <a:cubicBezTo>
                  <a:pt x="1011713" y="618259"/>
                  <a:pt x="1019975" y="617356"/>
                  <a:pt x="1028274" y="616414"/>
                </a:cubicBezTo>
                <a:close/>
                <a:moveTo>
                  <a:pt x="674099" y="615780"/>
                </a:moveTo>
                <a:cubicBezTo>
                  <a:pt x="674253" y="615800"/>
                  <a:pt x="674426" y="615838"/>
                  <a:pt x="674579" y="615877"/>
                </a:cubicBezTo>
                <a:cubicBezTo>
                  <a:pt x="673927" y="615915"/>
                  <a:pt x="673273" y="615953"/>
                  <a:pt x="672620" y="615992"/>
                </a:cubicBezTo>
                <a:cubicBezTo>
                  <a:pt x="673119" y="615934"/>
                  <a:pt x="673600" y="615857"/>
                  <a:pt x="674099" y="615780"/>
                </a:cubicBezTo>
                <a:close/>
                <a:moveTo>
                  <a:pt x="808949" y="615665"/>
                </a:moveTo>
                <a:cubicBezTo>
                  <a:pt x="815597" y="618432"/>
                  <a:pt x="822282" y="621237"/>
                  <a:pt x="828987" y="624042"/>
                </a:cubicBezTo>
                <a:cubicBezTo>
                  <a:pt x="828104" y="624022"/>
                  <a:pt x="827220" y="624022"/>
                  <a:pt x="826336" y="624003"/>
                </a:cubicBezTo>
                <a:cubicBezTo>
                  <a:pt x="820342" y="623888"/>
                  <a:pt x="814309" y="623792"/>
                  <a:pt x="808296" y="623677"/>
                </a:cubicBezTo>
                <a:cubicBezTo>
                  <a:pt x="800938" y="621198"/>
                  <a:pt x="793637" y="618739"/>
                  <a:pt x="786355" y="616261"/>
                </a:cubicBezTo>
                <a:cubicBezTo>
                  <a:pt x="788085" y="616241"/>
                  <a:pt x="789794" y="616184"/>
                  <a:pt x="791524" y="616165"/>
                </a:cubicBezTo>
                <a:cubicBezTo>
                  <a:pt x="797230" y="616088"/>
                  <a:pt x="803051" y="615915"/>
                  <a:pt x="808949" y="615665"/>
                </a:cubicBezTo>
                <a:close/>
                <a:moveTo>
                  <a:pt x="3556125" y="614801"/>
                </a:moveTo>
                <a:cubicBezTo>
                  <a:pt x="3534935" y="631650"/>
                  <a:pt x="3514282" y="647903"/>
                  <a:pt x="3494148" y="663599"/>
                </a:cubicBezTo>
                <a:cubicBezTo>
                  <a:pt x="3468615" y="670208"/>
                  <a:pt x="3443101" y="677048"/>
                  <a:pt x="3417664" y="684022"/>
                </a:cubicBezTo>
                <a:cubicBezTo>
                  <a:pt x="3439643" y="667980"/>
                  <a:pt x="3462121" y="651361"/>
                  <a:pt x="3485176" y="634109"/>
                </a:cubicBezTo>
                <a:cubicBezTo>
                  <a:pt x="3508806" y="627423"/>
                  <a:pt x="3532456" y="620948"/>
                  <a:pt x="3556125" y="614801"/>
                </a:cubicBezTo>
                <a:close/>
                <a:moveTo>
                  <a:pt x="1754665" y="614263"/>
                </a:moveTo>
                <a:cubicBezTo>
                  <a:pt x="1766845" y="618931"/>
                  <a:pt x="1778814" y="624099"/>
                  <a:pt x="1790476" y="629863"/>
                </a:cubicBezTo>
                <a:cubicBezTo>
                  <a:pt x="1799602" y="638643"/>
                  <a:pt x="1808593" y="647423"/>
                  <a:pt x="1817488" y="656126"/>
                </a:cubicBezTo>
                <a:cubicBezTo>
                  <a:pt x="1819947" y="658527"/>
                  <a:pt x="1822406" y="660929"/>
                  <a:pt x="1824885" y="663350"/>
                </a:cubicBezTo>
                <a:cubicBezTo>
                  <a:pt x="1812378" y="658912"/>
                  <a:pt x="1799640" y="654935"/>
                  <a:pt x="1786711" y="651380"/>
                </a:cubicBezTo>
                <a:cubicBezTo>
                  <a:pt x="1777777" y="641160"/>
                  <a:pt x="1768978" y="630920"/>
                  <a:pt x="1760236" y="620737"/>
                </a:cubicBezTo>
                <a:cubicBezTo>
                  <a:pt x="1758392" y="618585"/>
                  <a:pt x="1756529" y="616434"/>
                  <a:pt x="1754665" y="614263"/>
                </a:cubicBezTo>
                <a:close/>
                <a:moveTo>
                  <a:pt x="842513" y="613341"/>
                </a:moveTo>
                <a:cubicBezTo>
                  <a:pt x="849525" y="616837"/>
                  <a:pt x="856576" y="620334"/>
                  <a:pt x="863646" y="623850"/>
                </a:cubicBezTo>
                <a:cubicBezTo>
                  <a:pt x="856403" y="624022"/>
                  <a:pt x="849218" y="624138"/>
                  <a:pt x="842205" y="624157"/>
                </a:cubicBezTo>
                <a:cubicBezTo>
                  <a:pt x="834885" y="621102"/>
                  <a:pt x="827623" y="618067"/>
                  <a:pt x="820400" y="615050"/>
                </a:cubicBezTo>
                <a:cubicBezTo>
                  <a:pt x="827642" y="614608"/>
                  <a:pt x="835039" y="614032"/>
                  <a:pt x="842513" y="613341"/>
                </a:cubicBezTo>
                <a:close/>
                <a:moveTo>
                  <a:pt x="1059648" y="612822"/>
                </a:moveTo>
                <a:cubicBezTo>
                  <a:pt x="1068966" y="621909"/>
                  <a:pt x="1078303" y="631016"/>
                  <a:pt x="1087678" y="640141"/>
                </a:cubicBezTo>
                <a:cubicBezTo>
                  <a:pt x="1079244" y="640487"/>
                  <a:pt x="1070887" y="640814"/>
                  <a:pt x="1062587" y="641121"/>
                </a:cubicBezTo>
                <a:cubicBezTo>
                  <a:pt x="1053039" y="632610"/>
                  <a:pt x="1043586" y="624157"/>
                  <a:pt x="1034211" y="615761"/>
                </a:cubicBezTo>
                <a:cubicBezTo>
                  <a:pt x="1042626" y="614801"/>
                  <a:pt x="1051098" y="613821"/>
                  <a:pt x="1059648" y="612822"/>
                </a:cubicBezTo>
                <a:close/>
                <a:moveTo>
                  <a:pt x="576636" y="612745"/>
                </a:moveTo>
                <a:cubicBezTo>
                  <a:pt x="581766" y="613417"/>
                  <a:pt x="586896" y="614090"/>
                  <a:pt x="592044" y="614724"/>
                </a:cubicBezTo>
                <a:cubicBezTo>
                  <a:pt x="586435" y="615953"/>
                  <a:pt x="580882" y="617164"/>
                  <a:pt x="575349" y="618355"/>
                </a:cubicBezTo>
                <a:cubicBezTo>
                  <a:pt x="570392" y="618144"/>
                  <a:pt x="565435" y="617913"/>
                  <a:pt x="560479" y="617663"/>
                </a:cubicBezTo>
                <a:cubicBezTo>
                  <a:pt x="565839" y="616049"/>
                  <a:pt x="571238" y="614397"/>
                  <a:pt x="576636" y="612745"/>
                </a:cubicBezTo>
                <a:close/>
                <a:moveTo>
                  <a:pt x="3370594" y="612072"/>
                </a:moveTo>
                <a:cubicBezTo>
                  <a:pt x="3348001" y="626501"/>
                  <a:pt x="3325407" y="640775"/>
                  <a:pt x="3302738" y="654896"/>
                </a:cubicBezTo>
                <a:cubicBezTo>
                  <a:pt x="3297588" y="656683"/>
                  <a:pt x="3292439" y="658450"/>
                  <a:pt x="3287310" y="660237"/>
                </a:cubicBezTo>
                <a:cubicBezTo>
                  <a:pt x="3275706" y="664233"/>
                  <a:pt x="3264140" y="668249"/>
                  <a:pt x="3252594" y="672226"/>
                </a:cubicBezTo>
                <a:cubicBezTo>
                  <a:pt x="3244121" y="675165"/>
                  <a:pt x="3235552" y="678105"/>
                  <a:pt x="3226965" y="681063"/>
                </a:cubicBezTo>
                <a:cubicBezTo>
                  <a:pt x="3250826" y="667346"/>
                  <a:pt x="3274591" y="653436"/>
                  <a:pt x="3298357" y="639354"/>
                </a:cubicBezTo>
                <a:cubicBezTo>
                  <a:pt x="3311940" y="634243"/>
                  <a:pt x="3325600" y="629075"/>
                  <a:pt x="3339336" y="623888"/>
                </a:cubicBezTo>
                <a:lnTo>
                  <a:pt x="3342909" y="622524"/>
                </a:lnTo>
                <a:cubicBezTo>
                  <a:pt x="3352132" y="619046"/>
                  <a:pt x="3361353" y="615569"/>
                  <a:pt x="3370594" y="612072"/>
                </a:cubicBezTo>
                <a:close/>
                <a:moveTo>
                  <a:pt x="3919542" y="611631"/>
                </a:moveTo>
                <a:cubicBezTo>
                  <a:pt x="3800657" y="736433"/>
                  <a:pt x="3678526" y="859947"/>
                  <a:pt x="3551726" y="976007"/>
                </a:cubicBezTo>
                <a:cubicBezTo>
                  <a:pt x="3182028" y="1314448"/>
                  <a:pt x="2739765" y="1642341"/>
                  <a:pt x="2262748" y="1508298"/>
                </a:cubicBezTo>
                <a:cubicBezTo>
                  <a:pt x="2093297" y="1460671"/>
                  <a:pt x="1942233" y="1367723"/>
                  <a:pt x="1805961" y="1249991"/>
                </a:cubicBezTo>
                <a:cubicBezTo>
                  <a:pt x="1940273" y="1353064"/>
                  <a:pt x="2074911" y="1421920"/>
                  <a:pt x="2216428" y="1459999"/>
                </a:cubicBezTo>
                <a:cubicBezTo>
                  <a:pt x="2306417" y="1484206"/>
                  <a:pt x="2400191" y="1493293"/>
                  <a:pt x="2495118" y="1487011"/>
                </a:cubicBezTo>
                <a:cubicBezTo>
                  <a:pt x="2499249" y="1486742"/>
                  <a:pt x="2503361" y="1486435"/>
                  <a:pt x="2507510" y="1486108"/>
                </a:cubicBezTo>
                <a:cubicBezTo>
                  <a:pt x="2589777" y="1479499"/>
                  <a:pt x="2675270" y="1461286"/>
                  <a:pt x="2761821" y="1431911"/>
                </a:cubicBezTo>
                <a:cubicBezTo>
                  <a:pt x="2926084" y="1376004"/>
                  <a:pt x="3098993" y="1276869"/>
                  <a:pt x="3290441" y="1128840"/>
                </a:cubicBezTo>
                <a:cubicBezTo>
                  <a:pt x="3349153" y="1083403"/>
                  <a:pt x="3409576" y="1033548"/>
                  <a:pt x="3480641" y="971934"/>
                </a:cubicBezTo>
                <a:cubicBezTo>
                  <a:pt x="3610918" y="858833"/>
                  <a:pt x="3733569" y="740121"/>
                  <a:pt x="3848783" y="624253"/>
                </a:cubicBezTo>
                <a:cubicBezTo>
                  <a:pt x="3872357" y="619777"/>
                  <a:pt x="3895950" y="615550"/>
                  <a:pt x="3919542" y="611631"/>
                </a:cubicBezTo>
                <a:close/>
                <a:moveTo>
                  <a:pt x="1779275" y="611458"/>
                </a:moveTo>
                <a:cubicBezTo>
                  <a:pt x="1789977" y="618931"/>
                  <a:pt x="1800389" y="626558"/>
                  <a:pt x="1810610" y="634282"/>
                </a:cubicBezTo>
                <a:cubicBezTo>
                  <a:pt x="1807997" y="632860"/>
                  <a:pt x="1805366" y="631438"/>
                  <a:pt x="1802714" y="630036"/>
                </a:cubicBezTo>
                <a:cubicBezTo>
                  <a:pt x="1799909" y="628537"/>
                  <a:pt x="1797047" y="627096"/>
                  <a:pt x="1794203" y="625675"/>
                </a:cubicBezTo>
                <a:cubicBezTo>
                  <a:pt x="1789266" y="620929"/>
                  <a:pt x="1784290" y="616184"/>
                  <a:pt x="1779275" y="611458"/>
                </a:cubicBezTo>
                <a:close/>
                <a:moveTo>
                  <a:pt x="706741" y="610805"/>
                </a:moveTo>
                <a:cubicBezTo>
                  <a:pt x="709949" y="611650"/>
                  <a:pt x="713158" y="612495"/>
                  <a:pt x="716366" y="613341"/>
                </a:cubicBezTo>
                <a:cubicBezTo>
                  <a:pt x="709545" y="613706"/>
                  <a:pt x="702745" y="614109"/>
                  <a:pt x="695963" y="614512"/>
                </a:cubicBezTo>
                <a:cubicBezTo>
                  <a:pt x="693926" y="614147"/>
                  <a:pt x="691909" y="613763"/>
                  <a:pt x="689891" y="613398"/>
                </a:cubicBezTo>
                <a:cubicBezTo>
                  <a:pt x="695540" y="612534"/>
                  <a:pt x="701169" y="611669"/>
                  <a:pt x="706741" y="610805"/>
                </a:cubicBezTo>
                <a:close/>
                <a:moveTo>
                  <a:pt x="874231" y="609882"/>
                </a:moveTo>
                <a:cubicBezTo>
                  <a:pt x="881551" y="614090"/>
                  <a:pt x="888891" y="618336"/>
                  <a:pt x="896287" y="622582"/>
                </a:cubicBezTo>
                <a:cubicBezTo>
                  <a:pt x="888775" y="622985"/>
                  <a:pt x="881360" y="623312"/>
                  <a:pt x="874059" y="623561"/>
                </a:cubicBezTo>
                <a:cubicBezTo>
                  <a:pt x="866585" y="619834"/>
                  <a:pt x="859112" y="616145"/>
                  <a:pt x="851696" y="612457"/>
                </a:cubicBezTo>
                <a:cubicBezTo>
                  <a:pt x="859112" y="611688"/>
                  <a:pt x="866624" y="610824"/>
                  <a:pt x="874231" y="609882"/>
                </a:cubicBezTo>
                <a:close/>
                <a:moveTo>
                  <a:pt x="641035" y="609421"/>
                </a:moveTo>
                <a:cubicBezTo>
                  <a:pt x="646492" y="610478"/>
                  <a:pt x="651948" y="611554"/>
                  <a:pt x="657423" y="612610"/>
                </a:cubicBezTo>
                <a:cubicBezTo>
                  <a:pt x="651813" y="613417"/>
                  <a:pt x="646203" y="614243"/>
                  <a:pt x="640555" y="615050"/>
                </a:cubicBezTo>
                <a:cubicBezTo>
                  <a:pt x="635195" y="614455"/>
                  <a:pt x="629815" y="613859"/>
                  <a:pt x="624455" y="613244"/>
                </a:cubicBezTo>
                <a:cubicBezTo>
                  <a:pt x="629931" y="611996"/>
                  <a:pt x="635464" y="610708"/>
                  <a:pt x="641035" y="609421"/>
                </a:cubicBezTo>
                <a:close/>
                <a:moveTo>
                  <a:pt x="1091290" y="609056"/>
                </a:moveTo>
                <a:cubicBezTo>
                  <a:pt x="1100608" y="618912"/>
                  <a:pt x="1109984" y="628806"/>
                  <a:pt x="1119397" y="638700"/>
                </a:cubicBezTo>
                <a:cubicBezTo>
                  <a:pt x="1110771" y="639123"/>
                  <a:pt x="1102203" y="639507"/>
                  <a:pt x="1093673" y="639872"/>
                </a:cubicBezTo>
                <a:cubicBezTo>
                  <a:pt x="1084162" y="630631"/>
                  <a:pt x="1074672" y="621390"/>
                  <a:pt x="1065219" y="612169"/>
                </a:cubicBezTo>
                <a:cubicBezTo>
                  <a:pt x="1073865" y="611150"/>
                  <a:pt x="1082549" y="610113"/>
                  <a:pt x="1091290" y="609056"/>
                </a:cubicBezTo>
                <a:close/>
                <a:moveTo>
                  <a:pt x="739593" y="605675"/>
                </a:moveTo>
                <a:cubicBezTo>
                  <a:pt x="745280" y="607615"/>
                  <a:pt x="750967" y="609575"/>
                  <a:pt x="756692" y="611535"/>
                </a:cubicBezTo>
                <a:cubicBezTo>
                  <a:pt x="748892" y="611803"/>
                  <a:pt x="741073" y="612111"/>
                  <a:pt x="733273" y="612476"/>
                </a:cubicBezTo>
                <a:cubicBezTo>
                  <a:pt x="728662" y="611266"/>
                  <a:pt x="724070" y="610055"/>
                  <a:pt x="719459" y="608826"/>
                </a:cubicBezTo>
                <a:cubicBezTo>
                  <a:pt x="726222" y="607769"/>
                  <a:pt x="732946" y="606712"/>
                  <a:pt x="739593" y="605675"/>
                </a:cubicBezTo>
                <a:close/>
                <a:moveTo>
                  <a:pt x="905259" y="605560"/>
                </a:moveTo>
                <a:cubicBezTo>
                  <a:pt x="912867" y="610555"/>
                  <a:pt x="920494" y="615550"/>
                  <a:pt x="928141" y="620583"/>
                </a:cubicBezTo>
                <a:cubicBezTo>
                  <a:pt x="920341" y="621160"/>
                  <a:pt x="912675" y="621640"/>
                  <a:pt x="905048" y="622082"/>
                </a:cubicBezTo>
                <a:cubicBezTo>
                  <a:pt x="897363" y="617663"/>
                  <a:pt x="889717" y="613244"/>
                  <a:pt x="882089" y="608864"/>
                </a:cubicBezTo>
                <a:cubicBezTo>
                  <a:pt x="889717" y="607846"/>
                  <a:pt x="897440" y="606751"/>
                  <a:pt x="905259" y="605560"/>
                </a:cubicBezTo>
                <a:close/>
                <a:moveTo>
                  <a:pt x="3466693" y="605329"/>
                </a:moveTo>
                <a:cubicBezTo>
                  <a:pt x="3446040" y="620238"/>
                  <a:pt x="3425406" y="634993"/>
                  <a:pt x="3404850" y="649536"/>
                </a:cubicBezTo>
                <a:cubicBezTo>
                  <a:pt x="3402967" y="650842"/>
                  <a:pt x="3401141" y="652130"/>
                  <a:pt x="3399278" y="653436"/>
                </a:cubicBezTo>
                <a:cubicBezTo>
                  <a:pt x="3373726" y="661140"/>
                  <a:pt x="3348270" y="668998"/>
                  <a:pt x="3322872" y="676933"/>
                </a:cubicBezTo>
                <a:cubicBezTo>
                  <a:pt x="3325023" y="675511"/>
                  <a:pt x="3327156" y="674128"/>
                  <a:pt x="3329307" y="672725"/>
                </a:cubicBezTo>
                <a:cubicBezTo>
                  <a:pt x="3351287" y="658297"/>
                  <a:pt x="3373111" y="643773"/>
                  <a:pt x="3394859" y="629133"/>
                </a:cubicBezTo>
                <a:cubicBezTo>
                  <a:pt x="3418740" y="621064"/>
                  <a:pt x="3442697" y="613110"/>
                  <a:pt x="3466693" y="605329"/>
                </a:cubicBezTo>
                <a:close/>
                <a:moveTo>
                  <a:pt x="3799774" y="605310"/>
                </a:moveTo>
                <a:cubicBezTo>
                  <a:pt x="3789841" y="614916"/>
                  <a:pt x="3779793" y="624580"/>
                  <a:pt x="3769649" y="634320"/>
                </a:cubicBezTo>
                <a:cubicBezTo>
                  <a:pt x="3744904" y="639584"/>
                  <a:pt x="3720197" y="645060"/>
                  <a:pt x="3695528" y="650766"/>
                </a:cubicBezTo>
                <a:cubicBezTo>
                  <a:pt x="3708439" y="638969"/>
                  <a:pt x="3721100" y="627365"/>
                  <a:pt x="3733472" y="615953"/>
                </a:cubicBezTo>
                <a:cubicBezTo>
                  <a:pt x="3740004" y="614801"/>
                  <a:pt x="3746556" y="613648"/>
                  <a:pt x="3753088" y="612534"/>
                </a:cubicBezTo>
                <a:cubicBezTo>
                  <a:pt x="3768631" y="609902"/>
                  <a:pt x="3784212" y="607500"/>
                  <a:pt x="3799774" y="605310"/>
                </a:cubicBezTo>
                <a:close/>
                <a:moveTo>
                  <a:pt x="1123336" y="605156"/>
                </a:moveTo>
                <a:cubicBezTo>
                  <a:pt x="1132653" y="615780"/>
                  <a:pt x="1142010" y="626405"/>
                  <a:pt x="1151405" y="637067"/>
                </a:cubicBezTo>
                <a:cubicBezTo>
                  <a:pt x="1142567" y="637529"/>
                  <a:pt x="1133768" y="637990"/>
                  <a:pt x="1125026" y="638412"/>
                </a:cubicBezTo>
                <a:cubicBezTo>
                  <a:pt x="1115497" y="628403"/>
                  <a:pt x="1106007" y="618393"/>
                  <a:pt x="1096574" y="608422"/>
                </a:cubicBezTo>
                <a:cubicBezTo>
                  <a:pt x="1105007" y="607385"/>
                  <a:pt x="1113461" y="606367"/>
                  <a:pt x="1121972" y="605329"/>
                </a:cubicBezTo>
                <a:cubicBezTo>
                  <a:pt x="1122433" y="605271"/>
                  <a:pt x="1122894" y="605214"/>
                  <a:pt x="1123336" y="605156"/>
                </a:cubicBezTo>
                <a:close/>
                <a:moveTo>
                  <a:pt x="3298357" y="604061"/>
                </a:moveTo>
                <a:cubicBezTo>
                  <a:pt x="3297185" y="604676"/>
                  <a:pt x="3295994" y="605310"/>
                  <a:pt x="3294822" y="605944"/>
                </a:cubicBezTo>
                <a:cubicBezTo>
                  <a:pt x="3293227" y="606635"/>
                  <a:pt x="3291652" y="607346"/>
                  <a:pt x="3290057" y="608038"/>
                </a:cubicBezTo>
                <a:cubicBezTo>
                  <a:pt x="3290903" y="607615"/>
                  <a:pt x="3291768" y="607173"/>
                  <a:pt x="3292613" y="606751"/>
                </a:cubicBezTo>
                <a:cubicBezTo>
                  <a:pt x="3294534" y="605848"/>
                  <a:pt x="3296435" y="604964"/>
                  <a:pt x="3298357" y="604061"/>
                </a:cubicBezTo>
                <a:close/>
                <a:moveTo>
                  <a:pt x="608298" y="602831"/>
                </a:moveTo>
                <a:cubicBezTo>
                  <a:pt x="614676" y="604138"/>
                  <a:pt x="621036" y="605464"/>
                  <a:pt x="627452" y="606732"/>
                </a:cubicBezTo>
                <a:cubicBezTo>
                  <a:pt x="620786" y="608269"/>
                  <a:pt x="614177" y="609767"/>
                  <a:pt x="607645" y="611246"/>
                </a:cubicBezTo>
                <a:cubicBezTo>
                  <a:pt x="601382" y="610497"/>
                  <a:pt x="595138" y="609729"/>
                  <a:pt x="588913" y="608941"/>
                </a:cubicBezTo>
                <a:cubicBezTo>
                  <a:pt x="595368" y="606943"/>
                  <a:pt x="601823" y="604906"/>
                  <a:pt x="608298" y="602831"/>
                </a:cubicBezTo>
                <a:close/>
                <a:moveTo>
                  <a:pt x="673235" y="601756"/>
                </a:moveTo>
                <a:cubicBezTo>
                  <a:pt x="679940" y="603600"/>
                  <a:pt x="686626" y="605406"/>
                  <a:pt x="693350" y="607212"/>
                </a:cubicBezTo>
                <a:cubicBezTo>
                  <a:pt x="686664" y="608230"/>
                  <a:pt x="679940" y="609248"/>
                  <a:pt x="673158" y="610267"/>
                </a:cubicBezTo>
                <a:cubicBezTo>
                  <a:pt x="666568" y="609018"/>
                  <a:pt x="659979" y="607769"/>
                  <a:pt x="653408" y="606501"/>
                </a:cubicBezTo>
                <a:cubicBezTo>
                  <a:pt x="659959" y="604945"/>
                  <a:pt x="666568" y="603369"/>
                  <a:pt x="673235" y="601756"/>
                </a:cubicBezTo>
                <a:close/>
                <a:moveTo>
                  <a:pt x="1155497" y="601256"/>
                </a:moveTo>
                <a:cubicBezTo>
                  <a:pt x="1164777" y="612591"/>
                  <a:pt x="1174094" y="623946"/>
                  <a:pt x="1183451" y="635300"/>
                </a:cubicBezTo>
                <a:cubicBezTo>
                  <a:pt x="1174517" y="635799"/>
                  <a:pt x="1165603" y="636299"/>
                  <a:pt x="1156746" y="636779"/>
                </a:cubicBezTo>
                <a:cubicBezTo>
                  <a:pt x="1147236" y="626020"/>
                  <a:pt x="1137783" y="615262"/>
                  <a:pt x="1128388" y="604541"/>
                </a:cubicBezTo>
                <a:cubicBezTo>
                  <a:pt x="1137399" y="603446"/>
                  <a:pt x="1146448" y="602351"/>
                  <a:pt x="1155497" y="601256"/>
                </a:cubicBezTo>
                <a:close/>
                <a:moveTo>
                  <a:pt x="936095" y="600584"/>
                </a:moveTo>
                <a:cubicBezTo>
                  <a:pt x="943972" y="606386"/>
                  <a:pt x="951849" y="612188"/>
                  <a:pt x="959707" y="617971"/>
                </a:cubicBezTo>
                <a:cubicBezTo>
                  <a:pt x="951656" y="618701"/>
                  <a:pt x="943703" y="619354"/>
                  <a:pt x="935826" y="619969"/>
                </a:cubicBezTo>
                <a:cubicBezTo>
                  <a:pt x="927910" y="614801"/>
                  <a:pt x="920053" y="609633"/>
                  <a:pt x="912233" y="604484"/>
                </a:cubicBezTo>
                <a:cubicBezTo>
                  <a:pt x="920091" y="603254"/>
                  <a:pt x="928064" y="601948"/>
                  <a:pt x="936095" y="600584"/>
                </a:cubicBezTo>
                <a:close/>
                <a:moveTo>
                  <a:pt x="772350" y="600276"/>
                </a:moveTo>
                <a:cubicBezTo>
                  <a:pt x="780419" y="603696"/>
                  <a:pt x="788546" y="607116"/>
                  <a:pt x="796692" y="610516"/>
                </a:cubicBezTo>
                <a:cubicBezTo>
                  <a:pt x="794944" y="610574"/>
                  <a:pt x="793176" y="610651"/>
                  <a:pt x="791447" y="610670"/>
                </a:cubicBezTo>
                <a:cubicBezTo>
                  <a:pt x="784646" y="610747"/>
                  <a:pt x="777864" y="610901"/>
                  <a:pt x="771063" y="611074"/>
                </a:cubicBezTo>
                <a:cubicBezTo>
                  <a:pt x="764089" y="608710"/>
                  <a:pt x="757172" y="606347"/>
                  <a:pt x="750256" y="603965"/>
                </a:cubicBezTo>
                <a:cubicBezTo>
                  <a:pt x="752542" y="603600"/>
                  <a:pt x="754867" y="603235"/>
                  <a:pt x="757134" y="602889"/>
                </a:cubicBezTo>
                <a:cubicBezTo>
                  <a:pt x="762110" y="602082"/>
                  <a:pt x="767220" y="601198"/>
                  <a:pt x="772350" y="600276"/>
                </a:cubicBezTo>
                <a:close/>
                <a:moveTo>
                  <a:pt x="1704637" y="598201"/>
                </a:moveTo>
                <a:cubicBezTo>
                  <a:pt x="1717835" y="601698"/>
                  <a:pt x="1730880" y="605694"/>
                  <a:pt x="1743714" y="610228"/>
                </a:cubicBezTo>
                <a:cubicBezTo>
                  <a:pt x="1747806" y="614974"/>
                  <a:pt x="1751879" y="619719"/>
                  <a:pt x="1755933" y="624445"/>
                </a:cubicBezTo>
                <a:cubicBezTo>
                  <a:pt x="1762868" y="632533"/>
                  <a:pt x="1769862" y="640660"/>
                  <a:pt x="1776932" y="648787"/>
                </a:cubicBezTo>
                <a:cubicBezTo>
                  <a:pt x="1763234" y="645290"/>
                  <a:pt x="1749343" y="642236"/>
                  <a:pt x="1735280" y="639565"/>
                </a:cubicBezTo>
                <a:cubicBezTo>
                  <a:pt x="1724847" y="625848"/>
                  <a:pt x="1714685" y="611996"/>
                  <a:pt x="1704637" y="598201"/>
                </a:cubicBezTo>
                <a:close/>
                <a:moveTo>
                  <a:pt x="1187946" y="597394"/>
                </a:moveTo>
                <a:cubicBezTo>
                  <a:pt x="1197149" y="609402"/>
                  <a:pt x="1206409" y="621429"/>
                  <a:pt x="1215708" y="633494"/>
                </a:cubicBezTo>
                <a:cubicBezTo>
                  <a:pt x="1206620" y="634013"/>
                  <a:pt x="1197552" y="634512"/>
                  <a:pt x="1188542" y="635031"/>
                </a:cubicBezTo>
                <a:cubicBezTo>
                  <a:pt x="1179089" y="623561"/>
                  <a:pt x="1169694" y="612111"/>
                  <a:pt x="1160338" y="600680"/>
                </a:cubicBezTo>
                <a:cubicBezTo>
                  <a:pt x="1169522" y="599565"/>
                  <a:pt x="1178725" y="598470"/>
                  <a:pt x="1187946" y="597394"/>
                </a:cubicBezTo>
                <a:close/>
                <a:moveTo>
                  <a:pt x="3360182" y="596664"/>
                </a:moveTo>
                <a:cubicBezTo>
                  <a:pt x="3339874" y="608979"/>
                  <a:pt x="3319605" y="621160"/>
                  <a:pt x="3299317" y="633206"/>
                </a:cubicBezTo>
                <a:cubicBezTo>
                  <a:pt x="3276743" y="641717"/>
                  <a:pt x="3254361" y="650112"/>
                  <a:pt x="3232152" y="658374"/>
                </a:cubicBezTo>
                <a:cubicBezTo>
                  <a:pt x="3253324" y="646750"/>
                  <a:pt x="3274477" y="634973"/>
                  <a:pt x="3295667" y="623043"/>
                </a:cubicBezTo>
                <a:cubicBezTo>
                  <a:pt x="3317088" y="614320"/>
                  <a:pt x="3338568" y="605521"/>
                  <a:pt x="3360182" y="596664"/>
                </a:cubicBezTo>
                <a:close/>
                <a:moveTo>
                  <a:pt x="3870800" y="596472"/>
                </a:moveTo>
                <a:cubicBezTo>
                  <a:pt x="3863616" y="603734"/>
                  <a:pt x="3856391" y="611016"/>
                  <a:pt x="3849148" y="618316"/>
                </a:cubicBezTo>
                <a:cubicBezTo>
                  <a:pt x="3825114" y="622870"/>
                  <a:pt x="3801080" y="627692"/>
                  <a:pt x="3777084" y="632745"/>
                </a:cubicBezTo>
                <a:cubicBezTo>
                  <a:pt x="3786998" y="623215"/>
                  <a:pt x="3796795" y="613763"/>
                  <a:pt x="3806498" y="604388"/>
                </a:cubicBezTo>
                <a:cubicBezTo>
                  <a:pt x="3827977" y="601429"/>
                  <a:pt x="3849418" y="598835"/>
                  <a:pt x="3870800" y="596472"/>
                </a:cubicBezTo>
                <a:close/>
                <a:moveTo>
                  <a:pt x="3634338" y="595588"/>
                </a:moveTo>
                <a:cubicBezTo>
                  <a:pt x="3615068" y="611823"/>
                  <a:pt x="3596241" y="627538"/>
                  <a:pt x="3577836" y="642793"/>
                </a:cubicBezTo>
                <a:cubicBezTo>
                  <a:pt x="3553456" y="648576"/>
                  <a:pt x="3529075" y="654627"/>
                  <a:pt x="3504733" y="660871"/>
                </a:cubicBezTo>
                <a:cubicBezTo>
                  <a:pt x="3523926" y="645867"/>
                  <a:pt x="3543561" y="630401"/>
                  <a:pt x="3563714" y="614339"/>
                </a:cubicBezTo>
                <a:cubicBezTo>
                  <a:pt x="3564637" y="613609"/>
                  <a:pt x="3565559" y="612860"/>
                  <a:pt x="3566481" y="612111"/>
                </a:cubicBezTo>
                <a:cubicBezTo>
                  <a:pt x="3589094" y="606309"/>
                  <a:pt x="3611725" y="600776"/>
                  <a:pt x="3634338" y="595588"/>
                </a:cubicBezTo>
                <a:close/>
                <a:moveTo>
                  <a:pt x="966968" y="595101"/>
                </a:moveTo>
                <a:cubicBezTo>
                  <a:pt x="975076" y="601736"/>
                  <a:pt x="983164" y="608345"/>
                  <a:pt x="991233" y="614935"/>
                </a:cubicBezTo>
                <a:cubicBezTo>
                  <a:pt x="982972" y="615780"/>
                  <a:pt x="974769" y="616587"/>
                  <a:pt x="966661" y="617337"/>
                </a:cubicBezTo>
                <a:cubicBezTo>
                  <a:pt x="958592" y="611419"/>
                  <a:pt x="950504" y="605464"/>
                  <a:pt x="942416" y="599489"/>
                </a:cubicBezTo>
                <a:cubicBezTo>
                  <a:pt x="950523" y="598086"/>
                  <a:pt x="958708" y="596626"/>
                  <a:pt x="966968" y="595101"/>
                </a:cubicBezTo>
                <a:close/>
                <a:moveTo>
                  <a:pt x="803973" y="594094"/>
                </a:moveTo>
                <a:cubicBezTo>
                  <a:pt x="813598" y="598931"/>
                  <a:pt x="823281" y="603754"/>
                  <a:pt x="833002" y="608614"/>
                </a:cubicBezTo>
                <a:cubicBezTo>
                  <a:pt x="824760" y="609268"/>
                  <a:pt x="816634" y="609805"/>
                  <a:pt x="808680" y="610151"/>
                </a:cubicBezTo>
                <a:cubicBezTo>
                  <a:pt x="799497" y="606309"/>
                  <a:pt x="790371" y="602486"/>
                  <a:pt x="781303" y="598643"/>
                </a:cubicBezTo>
                <a:cubicBezTo>
                  <a:pt x="788719" y="597241"/>
                  <a:pt x="796288" y="595723"/>
                  <a:pt x="803973" y="594094"/>
                </a:cubicBezTo>
                <a:close/>
                <a:moveTo>
                  <a:pt x="705550" y="593838"/>
                </a:moveTo>
                <a:cubicBezTo>
                  <a:pt x="713119" y="596491"/>
                  <a:pt x="720727" y="599143"/>
                  <a:pt x="728335" y="601775"/>
                </a:cubicBezTo>
                <a:cubicBezTo>
                  <a:pt x="720958" y="602947"/>
                  <a:pt x="713503" y="604100"/>
                  <a:pt x="705972" y="605271"/>
                </a:cubicBezTo>
                <a:cubicBezTo>
                  <a:pt x="698498" y="603273"/>
                  <a:pt x="691025" y="601275"/>
                  <a:pt x="683590" y="599258"/>
                </a:cubicBezTo>
                <a:cubicBezTo>
                  <a:pt x="690833" y="597491"/>
                  <a:pt x="698153" y="595685"/>
                  <a:pt x="705550" y="593838"/>
                </a:cubicBezTo>
                <a:close/>
                <a:moveTo>
                  <a:pt x="1220645" y="593617"/>
                </a:moveTo>
                <a:cubicBezTo>
                  <a:pt x="1229790" y="606271"/>
                  <a:pt x="1238954" y="618950"/>
                  <a:pt x="1248176" y="631650"/>
                </a:cubicBezTo>
                <a:cubicBezTo>
                  <a:pt x="1238954" y="632168"/>
                  <a:pt x="1229752" y="632687"/>
                  <a:pt x="1220568" y="633206"/>
                </a:cubicBezTo>
                <a:cubicBezTo>
                  <a:pt x="1211193" y="621064"/>
                  <a:pt x="1201875" y="608941"/>
                  <a:pt x="1192596" y="596857"/>
                </a:cubicBezTo>
                <a:cubicBezTo>
                  <a:pt x="1201932" y="595761"/>
                  <a:pt x="1211270" y="594674"/>
                  <a:pt x="1220645" y="593617"/>
                </a:cubicBezTo>
                <a:close/>
                <a:moveTo>
                  <a:pt x="639998" y="592524"/>
                </a:moveTo>
                <a:cubicBezTo>
                  <a:pt x="647279" y="594582"/>
                  <a:pt x="654580" y="596626"/>
                  <a:pt x="661900" y="598643"/>
                </a:cubicBezTo>
                <a:cubicBezTo>
                  <a:pt x="654484" y="600411"/>
                  <a:pt x="647164" y="602159"/>
                  <a:pt x="639902" y="603850"/>
                </a:cubicBezTo>
                <a:cubicBezTo>
                  <a:pt x="632735" y="602447"/>
                  <a:pt x="625589" y="601006"/>
                  <a:pt x="618442" y="599565"/>
                </a:cubicBezTo>
                <a:cubicBezTo>
                  <a:pt x="625608" y="597260"/>
                  <a:pt x="632793" y="594906"/>
                  <a:pt x="639998" y="592524"/>
                </a:cubicBezTo>
                <a:close/>
                <a:moveTo>
                  <a:pt x="3343505" y="590246"/>
                </a:moveTo>
                <a:cubicBezTo>
                  <a:pt x="3327829" y="599220"/>
                  <a:pt x="3312170" y="608115"/>
                  <a:pt x="3296512" y="616952"/>
                </a:cubicBezTo>
                <a:cubicBezTo>
                  <a:pt x="3279433" y="623907"/>
                  <a:pt x="3262392" y="630824"/>
                  <a:pt x="3245389" y="637663"/>
                </a:cubicBezTo>
                <a:cubicBezTo>
                  <a:pt x="3261547" y="629210"/>
                  <a:pt x="3277704" y="620699"/>
                  <a:pt x="3293880" y="612072"/>
                </a:cubicBezTo>
                <a:cubicBezTo>
                  <a:pt x="3310384" y="604849"/>
                  <a:pt x="3326906" y="597567"/>
                  <a:pt x="3343505" y="590246"/>
                </a:cubicBezTo>
                <a:close/>
                <a:moveTo>
                  <a:pt x="1253652" y="590015"/>
                </a:moveTo>
                <a:cubicBezTo>
                  <a:pt x="1262643" y="603235"/>
                  <a:pt x="1271730" y="616510"/>
                  <a:pt x="1280875" y="629844"/>
                </a:cubicBezTo>
                <a:cubicBezTo>
                  <a:pt x="1271519" y="630343"/>
                  <a:pt x="1262163" y="630862"/>
                  <a:pt x="1252845" y="631381"/>
                </a:cubicBezTo>
                <a:cubicBezTo>
                  <a:pt x="1243565" y="618605"/>
                  <a:pt x="1234324" y="605848"/>
                  <a:pt x="1225141" y="593118"/>
                </a:cubicBezTo>
                <a:cubicBezTo>
                  <a:pt x="1234631" y="592057"/>
                  <a:pt x="1244122" y="591024"/>
                  <a:pt x="1253652" y="590015"/>
                </a:cubicBezTo>
                <a:close/>
                <a:moveTo>
                  <a:pt x="3940579" y="589500"/>
                </a:moveTo>
                <a:cubicBezTo>
                  <a:pt x="3935776" y="594566"/>
                  <a:pt x="3930973" y="599623"/>
                  <a:pt x="3926151" y="604695"/>
                </a:cubicBezTo>
                <a:cubicBezTo>
                  <a:pt x="3902751" y="608518"/>
                  <a:pt x="3879350" y="612649"/>
                  <a:pt x="3855969" y="617029"/>
                </a:cubicBezTo>
                <a:cubicBezTo>
                  <a:pt x="3863000" y="609940"/>
                  <a:pt x="3870032" y="602851"/>
                  <a:pt x="3877006" y="595800"/>
                </a:cubicBezTo>
                <a:cubicBezTo>
                  <a:pt x="3898293" y="593500"/>
                  <a:pt x="3919503" y="591441"/>
                  <a:pt x="3940579" y="589500"/>
                </a:cubicBezTo>
                <a:close/>
                <a:moveTo>
                  <a:pt x="997977" y="589220"/>
                </a:moveTo>
                <a:cubicBezTo>
                  <a:pt x="1006200" y="596626"/>
                  <a:pt x="1014518" y="604080"/>
                  <a:pt x="1022876" y="611573"/>
                </a:cubicBezTo>
                <a:cubicBezTo>
                  <a:pt x="1014384" y="612514"/>
                  <a:pt x="1005969" y="613417"/>
                  <a:pt x="997612" y="614282"/>
                </a:cubicBezTo>
                <a:cubicBezTo>
                  <a:pt x="989370" y="607558"/>
                  <a:pt x="981089" y="600795"/>
                  <a:pt x="972809" y="594015"/>
                </a:cubicBezTo>
                <a:cubicBezTo>
                  <a:pt x="981128" y="592463"/>
                  <a:pt x="989523" y="590860"/>
                  <a:pt x="997977" y="589220"/>
                </a:cubicBezTo>
                <a:close/>
                <a:moveTo>
                  <a:pt x="835039" y="587170"/>
                </a:moveTo>
                <a:cubicBezTo>
                  <a:pt x="845395" y="593189"/>
                  <a:pt x="855807" y="599220"/>
                  <a:pt x="866297" y="605291"/>
                </a:cubicBezTo>
                <a:cubicBezTo>
                  <a:pt x="858190" y="606251"/>
                  <a:pt x="850216" y="607077"/>
                  <a:pt x="842359" y="607807"/>
                </a:cubicBezTo>
                <a:cubicBezTo>
                  <a:pt x="832061" y="602678"/>
                  <a:pt x="821802" y="597548"/>
                  <a:pt x="811600" y="592453"/>
                </a:cubicBezTo>
                <a:cubicBezTo>
                  <a:pt x="819304" y="590782"/>
                  <a:pt x="827105" y="589022"/>
                  <a:pt x="835039" y="587170"/>
                </a:cubicBezTo>
                <a:close/>
                <a:moveTo>
                  <a:pt x="737788" y="585566"/>
                </a:moveTo>
                <a:cubicBezTo>
                  <a:pt x="746125" y="589135"/>
                  <a:pt x="754464" y="592697"/>
                  <a:pt x="762859" y="596261"/>
                </a:cubicBezTo>
                <a:cubicBezTo>
                  <a:pt x="760650" y="596626"/>
                  <a:pt x="758421" y="597010"/>
                  <a:pt x="756250" y="597356"/>
                </a:cubicBezTo>
                <a:cubicBezTo>
                  <a:pt x="750544" y="598259"/>
                  <a:pt x="744781" y="599181"/>
                  <a:pt x="738978" y="600103"/>
                </a:cubicBezTo>
                <a:cubicBezTo>
                  <a:pt x="730775" y="597279"/>
                  <a:pt x="722610" y="594449"/>
                  <a:pt x="714483" y="591608"/>
                </a:cubicBezTo>
                <a:cubicBezTo>
                  <a:pt x="717173" y="590935"/>
                  <a:pt x="719863" y="590261"/>
                  <a:pt x="722571" y="589577"/>
                </a:cubicBezTo>
                <a:cubicBezTo>
                  <a:pt x="727567" y="588319"/>
                  <a:pt x="732658" y="586964"/>
                  <a:pt x="737788" y="585566"/>
                </a:cubicBezTo>
                <a:close/>
                <a:moveTo>
                  <a:pt x="1029235" y="583047"/>
                </a:moveTo>
                <a:cubicBezTo>
                  <a:pt x="1037669" y="591331"/>
                  <a:pt x="1046161" y="599642"/>
                  <a:pt x="1054672" y="607961"/>
                </a:cubicBezTo>
                <a:cubicBezTo>
                  <a:pt x="1045988" y="608960"/>
                  <a:pt x="1037362" y="609959"/>
                  <a:pt x="1028793" y="610920"/>
                </a:cubicBezTo>
                <a:cubicBezTo>
                  <a:pt x="1020282" y="603273"/>
                  <a:pt x="1011829" y="595685"/>
                  <a:pt x="1003452" y="588153"/>
                </a:cubicBezTo>
                <a:cubicBezTo>
                  <a:pt x="1011983" y="586484"/>
                  <a:pt x="1020570" y="584778"/>
                  <a:pt x="1029235" y="583047"/>
                </a:cubicBezTo>
                <a:close/>
                <a:moveTo>
                  <a:pt x="671775" y="581840"/>
                </a:moveTo>
                <a:cubicBezTo>
                  <a:pt x="679767" y="584716"/>
                  <a:pt x="687778" y="587573"/>
                  <a:pt x="695809" y="590407"/>
                </a:cubicBezTo>
                <a:cubicBezTo>
                  <a:pt x="687874" y="592365"/>
                  <a:pt x="680036" y="594280"/>
                  <a:pt x="672274" y="596165"/>
                </a:cubicBezTo>
                <a:cubicBezTo>
                  <a:pt x="664397" y="594000"/>
                  <a:pt x="656559" y="591827"/>
                  <a:pt x="648739" y="589633"/>
                </a:cubicBezTo>
                <a:cubicBezTo>
                  <a:pt x="656386" y="587076"/>
                  <a:pt x="664071" y="584474"/>
                  <a:pt x="671775" y="581840"/>
                </a:cubicBezTo>
                <a:close/>
                <a:moveTo>
                  <a:pt x="3708632" y="579873"/>
                </a:moveTo>
                <a:cubicBezTo>
                  <a:pt x="3691225" y="595320"/>
                  <a:pt x="3674184" y="610343"/>
                  <a:pt x="3657489" y="624964"/>
                </a:cubicBezTo>
                <a:cubicBezTo>
                  <a:pt x="3634069" y="629882"/>
                  <a:pt x="3610630" y="635108"/>
                  <a:pt x="3587192" y="640603"/>
                </a:cubicBezTo>
                <a:cubicBezTo>
                  <a:pt x="3605020" y="625809"/>
                  <a:pt x="3623195" y="610593"/>
                  <a:pt x="3641831" y="594893"/>
                </a:cubicBezTo>
                <a:cubicBezTo>
                  <a:pt x="3642369" y="594438"/>
                  <a:pt x="3642907" y="593975"/>
                  <a:pt x="3643445" y="593519"/>
                </a:cubicBezTo>
                <a:cubicBezTo>
                  <a:pt x="3665174" y="588624"/>
                  <a:pt x="3686921" y="584061"/>
                  <a:pt x="3708632" y="579873"/>
                </a:cubicBezTo>
                <a:close/>
                <a:moveTo>
                  <a:pt x="865990" y="579675"/>
                </a:moveTo>
                <a:cubicBezTo>
                  <a:pt x="876729" y="586764"/>
                  <a:pt x="887488" y="593871"/>
                  <a:pt x="898343" y="601006"/>
                </a:cubicBezTo>
                <a:cubicBezTo>
                  <a:pt x="890197" y="602197"/>
                  <a:pt x="882147" y="603312"/>
                  <a:pt x="874213" y="604311"/>
                </a:cubicBezTo>
                <a:cubicBezTo>
                  <a:pt x="863338" y="598028"/>
                  <a:pt x="852580" y="591794"/>
                  <a:pt x="841840" y="585564"/>
                </a:cubicBezTo>
                <a:cubicBezTo>
                  <a:pt x="849794" y="583677"/>
                  <a:pt x="857844" y="581710"/>
                  <a:pt x="865990" y="579675"/>
                </a:cubicBezTo>
                <a:close/>
                <a:moveTo>
                  <a:pt x="3549459" y="579537"/>
                </a:moveTo>
                <a:cubicBezTo>
                  <a:pt x="3528152" y="595896"/>
                  <a:pt x="3506885" y="612130"/>
                  <a:pt x="3485656" y="628153"/>
                </a:cubicBezTo>
                <a:cubicBezTo>
                  <a:pt x="3461390" y="635012"/>
                  <a:pt x="3437184" y="642082"/>
                  <a:pt x="3413015" y="649306"/>
                </a:cubicBezTo>
                <a:cubicBezTo>
                  <a:pt x="3435531" y="633360"/>
                  <a:pt x="3458086" y="617183"/>
                  <a:pt x="3480679" y="600833"/>
                </a:cubicBezTo>
                <a:cubicBezTo>
                  <a:pt x="3503561" y="593508"/>
                  <a:pt x="3526500" y="586390"/>
                  <a:pt x="3549459" y="579537"/>
                </a:cubicBezTo>
                <a:close/>
                <a:moveTo>
                  <a:pt x="3461506" y="578173"/>
                </a:moveTo>
                <a:cubicBezTo>
                  <a:pt x="3439527" y="593283"/>
                  <a:pt x="3417549" y="608269"/>
                  <a:pt x="3395513" y="623100"/>
                </a:cubicBezTo>
                <a:cubicBezTo>
                  <a:pt x="3371152" y="631323"/>
                  <a:pt x="3346867" y="639661"/>
                  <a:pt x="3322660" y="648018"/>
                </a:cubicBezTo>
                <a:cubicBezTo>
                  <a:pt x="3345753" y="633532"/>
                  <a:pt x="3368789" y="618893"/>
                  <a:pt x="3391805" y="604080"/>
                </a:cubicBezTo>
                <a:cubicBezTo>
                  <a:pt x="3414975" y="595377"/>
                  <a:pt x="3438202" y="586709"/>
                  <a:pt x="3461506" y="578173"/>
                </a:cubicBezTo>
                <a:close/>
                <a:moveTo>
                  <a:pt x="1060762" y="576686"/>
                </a:moveTo>
                <a:cubicBezTo>
                  <a:pt x="1069369" y="585821"/>
                  <a:pt x="1077995" y="594981"/>
                  <a:pt x="1086660" y="604157"/>
                </a:cubicBezTo>
                <a:cubicBezTo>
                  <a:pt x="1077803" y="605214"/>
                  <a:pt x="1069004" y="606271"/>
                  <a:pt x="1060243" y="607308"/>
                </a:cubicBezTo>
                <a:cubicBezTo>
                  <a:pt x="1051598" y="598855"/>
                  <a:pt x="1042991" y="590424"/>
                  <a:pt x="1034403" y="582009"/>
                </a:cubicBezTo>
                <a:cubicBezTo>
                  <a:pt x="1043145" y="580255"/>
                  <a:pt x="1051925" y="578478"/>
                  <a:pt x="1060762" y="576686"/>
                </a:cubicBezTo>
                <a:close/>
                <a:moveTo>
                  <a:pt x="769161" y="576524"/>
                </a:moveTo>
                <a:cubicBezTo>
                  <a:pt x="778056" y="581035"/>
                  <a:pt x="786970" y="585544"/>
                  <a:pt x="795942" y="590052"/>
                </a:cubicBezTo>
                <a:cubicBezTo>
                  <a:pt x="787758" y="591727"/>
                  <a:pt x="779747" y="593273"/>
                  <a:pt x="771889" y="594684"/>
                </a:cubicBezTo>
                <a:cubicBezTo>
                  <a:pt x="763051" y="590945"/>
                  <a:pt x="754252" y="587201"/>
                  <a:pt x="745472" y="583450"/>
                </a:cubicBezTo>
                <a:cubicBezTo>
                  <a:pt x="753214" y="581279"/>
                  <a:pt x="761130" y="578960"/>
                  <a:pt x="769161" y="576524"/>
                </a:cubicBezTo>
                <a:close/>
                <a:moveTo>
                  <a:pt x="1447232" y="575923"/>
                </a:moveTo>
                <a:cubicBezTo>
                  <a:pt x="1522006" y="573785"/>
                  <a:pt x="1611400" y="575101"/>
                  <a:pt x="1695895" y="595973"/>
                </a:cubicBezTo>
                <a:cubicBezTo>
                  <a:pt x="1706058" y="609959"/>
                  <a:pt x="1716336" y="624042"/>
                  <a:pt x="1726865" y="638028"/>
                </a:cubicBezTo>
                <a:cubicBezTo>
                  <a:pt x="1651035" y="624599"/>
                  <a:pt x="1570632" y="622293"/>
                  <a:pt x="1492419" y="622601"/>
                </a:cubicBezTo>
                <a:cubicBezTo>
                  <a:pt x="1422699" y="622927"/>
                  <a:pt x="1353362" y="625963"/>
                  <a:pt x="1285390" y="629594"/>
                </a:cubicBezTo>
                <a:cubicBezTo>
                  <a:pt x="1276168" y="616203"/>
                  <a:pt x="1267043" y="602851"/>
                  <a:pt x="1257993" y="589554"/>
                </a:cubicBezTo>
                <a:cubicBezTo>
                  <a:pt x="1320471" y="583001"/>
                  <a:pt x="1383737" y="577777"/>
                  <a:pt x="1447232" y="575923"/>
                </a:cubicBezTo>
                <a:close/>
                <a:moveTo>
                  <a:pt x="1719776" y="574275"/>
                </a:moveTo>
                <a:cubicBezTo>
                  <a:pt x="1727921" y="578530"/>
                  <a:pt x="1735837" y="583049"/>
                  <a:pt x="1743541" y="587840"/>
                </a:cubicBezTo>
                <a:cubicBezTo>
                  <a:pt x="1745462" y="589031"/>
                  <a:pt x="1747345" y="590240"/>
                  <a:pt x="1749247" y="591443"/>
                </a:cubicBezTo>
                <a:cubicBezTo>
                  <a:pt x="1759122" y="600257"/>
                  <a:pt x="1768766" y="609171"/>
                  <a:pt x="1778238" y="618163"/>
                </a:cubicBezTo>
                <a:cubicBezTo>
                  <a:pt x="1768113" y="613648"/>
                  <a:pt x="1757796" y="609517"/>
                  <a:pt x="1747345" y="605771"/>
                </a:cubicBezTo>
                <a:cubicBezTo>
                  <a:pt x="1738296" y="595262"/>
                  <a:pt x="1729113" y="584736"/>
                  <a:pt x="1719776" y="574275"/>
                </a:cubicBezTo>
                <a:close/>
                <a:moveTo>
                  <a:pt x="897094" y="571741"/>
                </a:moveTo>
                <a:cubicBezTo>
                  <a:pt x="908026" y="579846"/>
                  <a:pt x="918977" y="587944"/>
                  <a:pt x="929928" y="596030"/>
                </a:cubicBezTo>
                <a:cubicBezTo>
                  <a:pt x="921647" y="597414"/>
                  <a:pt x="913444" y="598739"/>
                  <a:pt x="905355" y="599969"/>
                </a:cubicBezTo>
                <a:cubicBezTo>
                  <a:pt x="894251" y="592668"/>
                  <a:pt x="883185" y="585387"/>
                  <a:pt x="872215" y="578127"/>
                </a:cubicBezTo>
                <a:cubicBezTo>
                  <a:pt x="880399" y="576061"/>
                  <a:pt x="888717" y="573923"/>
                  <a:pt x="897094" y="571741"/>
                </a:cubicBezTo>
                <a:close/>
                <a:moveTo>
                  <a:pt x="703475" y="570709"/>
                </a:moveTo>
                <a:cubicBezTo>
                  <a:pt x="712082" y="574474"/>
                  <a:pt x="720727" y="578219"/>
                  <a:pt x="729372" y="581948"/>
                </a:cubicBezTo>
                <a:cubicBezTo>
                  <a:pt x="726625" y="582670"/>
                  <a:pt x="723897" y="583391"/>
                  <a:pt x="721188" y="584073"/>
                </a:cubicBezTo>
                <a:cubicBezTo>
                  <a:pt x="715655" y="585468"/>
                  <a:pt x="710199" y="586834"/>
                  <a:pt x="704742" y="588188"/>
                </a:cubicBezTo>
                <a:cubicBezTo>
                  <a:pt x="696289" y="585214"/>
                  <a:pt x="687855" y="582219"/>
                  <a:pt x="679421" y="579204"/>
                </a:cubicBezTo>
                <a:cubicBezTo>
                  <a:pt x="682303" y="578217"/>
                  <a:pt x="685146" y="577245"/>
                  <a:pt x="688028" y="576248"/>
                </a:cubicBezTo>
                <a:cubicBezTo>
                  <a:pt x="693081" y="574490"/>
                  <a:pt x="698249" y="572628"/>
                  <a:pt x="703475" y="570709"/>
                </a:cubicBezTo>
                <a:close/>
                <a:moveTo>
                  <a:pt x="1092750" y="570202"/>
                </a:moveTo>
                <a:cubicBezTo>
                  <a:pt x="1101472" y="580188"/>
                  <a:pt x="1110233" y="590199"/>
                  <a:pt x="1119032" y="600238"/>
                </a:cubicBezTo>
                <a:cubicBezTo>
                  <a:pt x="1109945" y="601333"/>
                  <a:pt x="1100934" y="602428"/>
                  <a:pt x="1091943" y="603523"/>
                </a:cubicBezTo>
                <a:cubicBezTo>
                  <a:pt x="1083163" y="594221"/>
                  <a:pt x="1074422" y="584939"/>
                  <a:pt x="1065700" y="575683"/>
                </a:cubicBezTo>
                <a:cubicBezTo>
                  <a:pt x="1067275" y="575366"/>
                  <a:pt x="1068831" y="575049"/>
                  <a:pt x="1070406" y="574730"/>
                </a:cubicBezTo>
                <a:cubicBezTo>
                  <a:pt x="1077823" y="573222"/>
                  <a:pt x="1085277" y="571712"/>
                  <a:pt x="1092750" y="570202"/>
                </a:cubicBezTo>
                <a:close/>
                <a:moveTo>
                  <a:pt x="3779601" y="567589"/>
                </a:moveTo>
                <a:cubicBezTo>
                  <a:pt x="3764807" y="581379"/>
                  <a:pt x="3749515" y="595588"/>
                  <a:pt x="3733722" y="610151"/>
                </a:cubicBezTo>
                <a:cubicBezTo>
                  <a:pt x="3711129" y="614167"/>
                  <a:pt x="3688497" y="618547"/>
                  <a:pt x="3665827" y="623235"/>
                </a:cubicBezTo>
                <a:cubicBezTo>
                  <a:pt x="3682426" y="608672"/>
                  <a:pt x="3699371" y="593715"/>
                  <a:pt x="3716662" y="578340"/>
                </a:cubicBezTo>
                <a:cubicBezTo>
                  <a:pt x="3737680" y="574380"/>
                  <a:pt x="3758660" y="570766"/>
                  <a:pt x="3779601" y="567589"/>
                </a:cubicBezTo>
                <a:close/>
                <a:moveTo>
                  <a:pt x="800150" y="566799"/>
                </a:moveTo>
                <a:cubicBezTo>
                  <a:pt x="809391" y="572217"/>
                  <a:pt x="818670" y="577639"/>
                  <a:pt x="827988" y="583066"/>
                </a:cubicBezTo>
                <a:cubicBezTo>
                  <a:pt x="819746" y="584962"/>
                  <a:pt x="811620" y="586766"/>
                  <a:pt x="803646" y="588455"/>
                </a:cubicBezTo>
                <a:cubicBezTo>
                  <a:pt x="794348" y="583792"/>
                  <a:pt x="785126" y="579130"/>
                  <a:pt x="775923" y="574469"/>
                </a:cubicBezTo>
                <a:cubicBezTo>
                  <a:pt x="783858" y="572015"/>
                  <a:pt x="791946" y="569458"/>
                  <a:pt x="800150" y="566799"/>
                </a:cubicBezTo>
                <a:close/>
                <a:moveTo>
                  <a:pt x="1124892" y="563758"/>
                </a:moveTo>
                <a:cubicBezTo>
                  <a:pt x="1133710" y="574578"/>
                  <a:pt x="1142548" y="585425"/>
                  <a:pt x="1151443" y="596299"/>
                </a:cubicBezTo>
                <a:cubicBezTo>
                  <a:pt x="1142298" y="597414"/>
                  <a:pt x="1133153" y="598509"/>
                  <a:pt x="1124066" y="599623"/>
                </a:cubicBezTo>
                <a:cubicBezTo>
                  <a:pt x="1115171" y="589473"/>
                  <a:pt x="1106314" y="579349"/>
                  <a:pt x="1097476" y="569249"/>
                </a:cubicBezTo>
                <a:cubicBezTo>
                  <a:pt x="1106602" y="567410"/>
                  <a:pt x="1115728" y="565577"/>
                  <a:pt x="1124892" y="563758"/>
                </a:cubicBezTo>
                <a:close/>
                <a:moveTo>
                  <a:pt x="928410" y="563477"/>
                </a:moveTo>
                <a:cubicBezTo>
                  <a:pt x="939418" y="572536"/>
                  <a:pt x="950408" y="581546"/>
                  <a:pt x="961359" y="590520"/>
                </a:cubicBezTo>
                <a:cubicBezTo>
                  <a:pt x="952925" y="592061"/>
                  <a:pt x="944548" y="593546"/>
                  <a:pt x="936267" y="594962"/>
                </a:cubicBezTo>
                <a:cubicBezTo>
                  <a:pt x="925125" y="586737"/>
                  <a:pt x="913982" y="578494"/>
                  <a:pt x="902839" y="570242"/>
                </a:cubicBezTo>
                <a:cubicBezTo>
                  <a:pt x="911292" y="568031"/>
                  <a:pt x="919803" y="565773"/>
                  <a:pt x="928410" y="563477"/>
                </a:cubicBezTo>
                <a:close/>
                <a:moveTo>
                  <a:pt x="734502" y="558818"/>
                </a:moveTo>
                <a:cubicBezTo>
                  <a:pt x="743570" y="563495"/>
                  <a:pt x="752696" y="568154"/>
                  <a:pt x="761822" y="572805"/>
                </a:cubicBezTo>
                <a:cubicBezTo>
                  <a:pt x="753426" y="575312"/>
                  <a:pt x="745184" y="577666"/>
                  <a:pt x="737134" y="579863"/>
                </a:cubicBezTo>
                <a:cubicBezTo>
                  <a:pt x="728124" y="575996"/>
                  <a:pt x="719151" y="572113"/>
                  <a:pt x="710199" y="568209"/>
                </a:cubicBezTo>
                <a:cubicBezTo>
                  <a:pt x="718133" y="565235"/>
                  <a:pt x="726222" y="562102"/>
                  <a:pt x="734502" y="558818"/>
                </a:cubicBezTo>
                <a:close/>
                <a:moveTo>
                  <a:pt x="3847630" y="558817"/>
                </a:moveTo>
                <a:cubicBezTo>
                  <a:pt x="3834220" y="571913"/>
                  <a:pt x="3820561" y="585199"/>
                  <a:pt x="3806671" y="598624"/>
                </a:cubicBezTo>
                <a:cubicBezTo>
                  <a:pt x="3788496" y="601122"/>
                  <a:pt x="3770302" y="603869"/>
                  <a:pt x="3752127" y="606943"/>
                </a:cubicBezTo>
                <a:cubicBezTo>
                  <a:pt x="3748497" y="607558"/>
                  <a:pt x="3744846" y="608192"/>
                  <a:pt x="3741196" y="608845"/>
                </a:cubicBezTo>
                <a:cubicBezTo>
                  <a:pt x="3756873" y="594365"/>
                  <a:pt x="3772070" y="580232"/>
                  <a:pt x="3786747" y="566548"/>
                </a:cubicBezTo>
                <a:cubicBezTo>
                  <a:pt x="3807074" y="563554"/>
                  <a:pt x="3827381" y="560964"/>
                  <a:pt x="3847630" y="558817"/>
                </a:cubicBezTo>
                <a:close/>
                <a:moveTo>
                  <a:pt x="3453802" y="558252"/>
                </a:moveTo>
                <a:cubicBezTo>
                  <a:pt x="3433322" y="571646"/>
                  <a:pt x="3412880" y="584926"/>
                  <a:pt x="3392439" y="598067"/>
                </a:cubicBezTo>
                <a:cubicBezTo>
                  <a:pt x="3375225" y="604541"/>
                  <a:pt x="3358068" y="611016"/>
                  <a:pt x="3341008" y="617471"/>
                </a:cubicBezTo>
                <a:lnTo>
                  <a:pt x="3337415" y="618816"/>
                </a:lnTo>
                <a:cubicBezTo>
                  <a:pt x="3333208" y="620411"/>
                  <a:pt x="3329039" y="621986"/>
                  <a:pt x="3324831" y="623581"/>
                </a:cubicBezTo>
                <a:cubicBezTo>
                  <a:pt x="3346060" y="610862"/>
                  <a:pt x="3367289" y="598009"/>
                  <a:pt x="3388558" y="585014"/>
                </a:cubicBezTo>
                <a:cubicBezTo>
                  <a:pt x="3393457" y="583007"/>
                  <a:pt x="3398337" y="581001"/>
                  <a:pt x="3403236" y="578987"/>
                </a:cubicBezTo>
                <a:lnTo>
                  <a:pt x="3424293" y="570340"/>
                </a:lnTo>
                <a:cubicBezTo>
                  <a:pt x="3434013" y="566350"/>
                  <a:pt x="3443870" y="562315"/>
                  <a:pt x="3453802" y="558252"/>
                </a:cubicBezTo>
                <a:close/>
                <a:moveTo>
                  <a:pt x="3627019" y="557583"/>
                </a:moveTo>
                <a:cubicBezTo>
                  <a:pt x="3606922" y="573933"/>
                  <a:pt x="3586826" y="590175"/>
                  <a:pt x="3566789" y="606251"/>
                </a:cubicBezTo>
                <a:cubicBezTo>
                  <a:pt x="3543637" y="612188"/>
                  <a:pt x="3520487" y="618412"/>
                  <a:pt x="3497356" y="624868"/>
                </a:cubicBezTo>
                <a:cubicBezTo>
                  <a:pt x="3518643" y="608749"/>
                  <a:pt x="3539987" y="592440"/>
                  <a:pt x="3561332" y="576006"/>
                </a:cubicBezTo>
                <a:cubicBezTo>
                  <a:pt x="3583215" y="569575"/>
                  <a:pt x="3605116" y="563418"/>
                  <a:pt x="3627019" y="557583"/>
                </a:cubicBezTo>
                <a:close/>
                <a:moveTo>
                  <a:pt x="1157360" y="557403"/>
                </a:moveTo>
                <a:cubicBezTo>
                  <a:pt x="1166237" y="569039"/>
                  <a:pt x="1175151" y="580701"/>
                  <a:pt x="1184104" y="592394"/>
                </a:cubicBezTo>
                <a:cubicBezTo>
                  <a:pt x="1174805" y="593493"/>
                  <a:pt x="1165526" y="594601"/>
                  <a:pt x="1156265" y="595723"/>
                </a:cubicBezTo>
                <a:cubicBezTo>
                  <a:pt x="1147293" y="584734"/>
                  <a:pt x="1138341" y="573777"/>
                  <a:pt x="1129445" y="562849"/>
                </a:cubicBezTo>
                <a:cubicBezTo>
                  <a:pt x="1138725" y="561011"/>
                  <a:pt x="1148042" y="559197"/>
                  <a:pt x="1157360" y="557403"/>
                </a:cubicBezTo>
                <a:close/>
                <a:moveTo>
                  <a:pt x="831100" y="556521"/>
                </a:moveTo>
                <a:cubicBezTo>
                  <a:pt x="840592" y="562834"/>
                  <a:pt x="850101" y="569158"/>
                  <a:pt x="859688" y="575493"/>
                </a:cubicBezTo>
                <a:cubicBezTo>
                  <a:pt x="851273" y="577571"/>
                  <a:pt x="842993" y="579566"/>
                  <a:pt x="834828" y="581479"/>
                </a:cubicBezTo>
                <a:cubicBezTo>
                  <a:pt x="825260" y="575915"/>
                  <a:pt x="815731" y="570355"/>
                  <a:pt x="806240" y="564801"/>
                </a:cubicBezTo>
                <a:cubicBezTo>
                  <a:pt x="814424" y="562125"/>
                  <a:pt x="822705" y="559360"/>
                  <a:pt x="831100" y="556521"/>
                </a:cubicBezTo>
                <a:close/>
                <a:moveTo>
                  <a:pt x="959995" y="554986"/>
                </a:moveTo>
                <a:cubicBezTo>
                  <a:pt x="970792" y="564747"/>
                  <a:pt x="981762" y="574628"/>
                  <a:pt x="992847" y="584605"/>
                </a:cubicBezTo>
                <a:cubicBezTo>
                  <a:pt x="984221" y="586269"/>
                  <a:pt x="975691" y="587873"/>
                  <a:pt x="967218" y="589441"/>
                </a:cubicBezTo>
                <a:cubicBezTo>
                  <a:pt x="956114" y="580346"/>
                  <a:pt x="944971" y="571216"/>
                  <a:pt x="933789" y="562033"/>
                </a:cubicBezTo>
                <a:cubicBezTo>
                  <a:pt x="942473" y="559714"/>
                  <a:pt x="951195" y="557362"/>
                  <a:pt x="959995" y="554986"/>
                </a:cubicBezTo>
                <a:close/>
                <a:moveTo>
                  <a:pt x="3912722" y="553916"/>
                </a:moveTo>
                <a:cubicBezTo>
                  <a:pt x="3900925" y="565923"/>
                  <a:pt x="3889072" y="577975"/>
                  <a:pt x="3877121" y="590071"/>
                </a:cubicBezTo>
                <a:cubicBezTo>
                  <a:pt x="3855949" y="592349"/>
                  <a:pt x="3834682" y="594860"/>
                  <a:pt x="3813395" y="597702"/>
                </a:cubicBezTo>
                <a:cubicBezTo>
                  <a:pt x="3827189" y="584348"/>
                  <a:pt x="3840753" y="571143"/>
                  <a:pt x="3854086" y="558121"/>
                </a:cubicBezTo>
                <a:cubicBezTo>
                  <a:pt x="3854316" y="558100"/>
                  <a:pt x="3854528" y="558073"/>
                  <a:pt x="3854739" y="558052"/>
                </a:cubicBezTo>
                <a:cubicBezTo>
                  <a:pt x="3874105" y="556102"/>
                  <a:pt x="3893452" y="554794"/>
                  <a:pt x="3912722" y="553916"/>
                </a:cubicBezTo>
                <a:close/>
                <a:moveTo>
                  <a:pt x="1671803" y="553299"/>
                </a:moveTo>
                <a:cubicBezTo>
                  <a:pt x="1683618" y="557566"/>
                  <a:pt x="1694992" y="562280"/>
                  <a:pt x="1705962" y="567449"/>
                </a:cubicBezTo>
                <a:cubicBezTo>
                  <a:pt x="1716413" y="578899"/>
                  <a:pt x="1726615" y="590486"/>
                  <a:pt x="1736644" y="602063"/>
                </a:cubicBezTo>
                <a:cubicBezTo>
                  <a:pt x="1724463" y="598028"/>
                  <a:pt x="1712110" y="594474"/>
                  <a:pt x="1699641" y="591335"/>
                </a:cubicBezTo>
                <a:cubicBezTo>
                  <a:pt x="1698892" y="590301"/>
                  <a:pt x="1698143" y="589266"/>
                  <a:pt x="1697394" y="588234"/>
                </a:cubicBezTo>
                <a:cubicBezTo>
                  <a:pt x="1688959" y="576640"/>
                  <a:pt x="1680448" y="564953"/>
                  <a:pt x="1671803" y="553299"/>
                </a:cubicBezTo>
                <a:close/>
                <a:moveTo>
                  <a:pt x="3975680" y="552377"/>
                </a:moveTo>
                <a:cubicBezTo>
                  <a:pt x="3965977" y="562674"/>
                  <a:pt x="3956237" y="572972"/>
                  <a:pt x="3946496" y="583262"/>
                </a:cubicBezTo>
                <a:cubicBezTo>
                  <a:pt x="3925536" y="585168"/>
                  <a:pt x="3904460" y="587187"/>
                  <a:pt x="3883288" y="589421"/>
                </a:cubicBezTo>
                <a:cubicBezTo>
                  <a:pt x="3895085" y="577458"/>
                  <a:pt x="3906823" y="565537"/>
                  <a:pt x="3918466" y="553662"/>
                </a:cubicBezTo>
                <a:cubicBezTo>
                  <a:pt x="3937639" y="552874"/>
                  <a:pt x="3956717" y="552503"/>
                  <a:pt x="3975680" y="552377"/>
                </a:cubicBezTo>
                <a:close/>
                <a:moveTo>
                  <a:pt x="1190175" y="551237"/>
                </a:moveTo>
                <a:cubicBezTo>
                  <a:pt x="1199089" y="563656"/>
                  <a:pt x="1208023" y="576104"/>
                  <a:pt x="1217014" y="588586"/>
                </a:cubicBezTo>
                <a:cubicBezTo>
                  <a:pt x="1207581" y="589656"/>
                  <a:pt x="1198148" y="590745"/>
                  <a:pt x="1188753" y="591850"/>
                </a:cubicBezTo>
                <a:cubicBezTo>
                  <a:pt x="1179723" y="580057"/>
                  <a:pt x="1170732" y="568296"/>
                  <a:pt x="1161760" y="556563"/>
                </a:cubicBezTo>
                <a:cubicBezTo>
                  <a:pt x="1171212" y="554755"/>
                  <a:pt x="1180684" y="552974"/>
                  <a:pt x="1190175" y="551237"/>
                </a:cubicBezTo>
                <a:close/>
                <a:moveTo>
                  <a:pt x="3544752" y="548490"/>
                </a:moveTo>
                <a:cubicBezTo>
                  <a:pt x="3523561" y="564054"/>
                  <a:pt x="3502331" y="579556"/>
                  <a:pt x="3481102" y="594922"/>
                </a:cubicBezTo>
                <a:cubicBezTo>
                  <a:pt x="3458028" y="602294"/>
                  <a:pt x="3434993" y="609863"/>
                  <a:pt x="3411996" y="617567"/>
                </a:cubicBezTo>
                <a:cubicBezTo>
                  <a:pt x="3434321" y="602447"/>
                  <a:pt x="3456587" y="587218"/>
                  <a:pt x="3478874" y="571838"/>
                </a:cubicBezTo>
                <a:cubicBezTo>
                  <a:pt x="3500795" y="563888"/>
                  <a:pt x="3522755" y="556079"/>
                  <a:pt x="3544752" y="548490"/>
                </a:cubicBezTo>
                <a:close/>
                <a:moveTo>
                  <a:pt x="3417914" y="547274"/>
                </a:moveTo>
                <a:cubicBezTo>
                  <a:pt x="3407482" y="553347"/>
                  <a:pt x="3397068" y="559393"/>
                  <a:pt x="3386675" y="565406"/>
                </a:cubicBezTo>
                <a:cubicBezTo>
                  <a:pt x="3375474" y="570376"/>
                  <a:pt x="3364293" y="575325"/>
                  <a:pt x="3353150" y="580257"/>
                </a:cubicBezTo>
                <a:cubicBezTo>
                  <a:pt x="3363601" y="574599"/>
                  <a:pt x="3374072" y="568913"/>
                  <a:pt x="3384580" y="563197"/>
                </a:cubicBezTo>
                <a:cubicBezTo>
                  <a:pt x="3395666" y="557910"/>
                  <a:pt x="3406771" y="552603"/>
                  <a:pt x="3417914" y="547274"/>
                </a:cubicBezTo>
                <a:close/>
                <a:moveTo>
                  <a:pt x="3441602" y="546763"/>
                </a:moveTo>
                <a:cubicBezTo>
                  <a:pt x="3424081" y="557595"/>
                  <a:pt x="3406617" y="568338"/>
                  <a:pt x="3389192" y="578991"/>
                </a:cubicBezTo>
                <a:cubicBezTo>
                  <a:pt x="3370037" y="586864"/>
                  <a:pt x="3350940" y="594701"/>
                  <a:pt x="3331939" y="602486"/>
                </a:cubicBezTo>
                <a:cubicBezTo>
                  <a:pt x="3349941" y="592221"/>
                  <a:pt x="3367982" y="581863"/>
                  <a:pt x="3386060" y="571406"/>
                </a:cubicBezTo>
                <a:cubicBezTo>
                  <a:pt x="3399931" y="565256"/>
                  <a:pt x="3413840" y="559080"/>
                  <a:pt x="3427808" y="552880"/>
                </a:cubicBezTo>
                <a:cubicBezTo>
                  <a:pt x="3432400" y="550844"/>
                  <a:pt x="3436992" y="548801"/>
                  <a:pt x="3441602" y="546763"/>
                </a:cubicBezTo>
                <a:close/>
                <a:moveTo>
                  <a:pt x="991906" y="546361"/>
                </a:moveTo>
                <a:cubicBezTo>
                  <a:pt x="1002722" y="557003"/>
                  <a:pt x="1013577" y="567679"/>
                  <a:pt x="1024471" y="578380"/>
                </a:cubicBezTo>
                <a:cubicBezTo>
                  <a:pt x="1015690" y="580132"/>
                  <a:pt x="1006968" y="581856"/>
                  <a:pt x="998323" y="583541"/>
                </a:cubicBezTo>
                <a:cubicBezTo>
                  <a:pt x="987103" y="573450"/>
                  <a:pt x="976037" y="563475"/>
                  <a:pt x="965105" y="553604"/>
                </a:cubicBezTo>
                <a:cubicBezTo>
                  <a:pt x="967814" y="552870"/>
                  <a:pt x="970523" y="552138"/>
                  <a:pt x="973251" y="551401"/>
                </a:cubicBezTo>
                <a:cubicBezTo>
                  <a:pt x="979418" y="549731"/>
                  <a:pt x="985643" y="548050"/>
                  <a:pt x="991906" y="546361"/>
                </a:cubicBezTo>
                <a:close/>
                <a:moveTo>
                  <a:pt x="765318" y="546252"/>
                </a:moveTo>
                <a:cubicBezTo>
                  <a:pt x="774694" y="551821"/>
                  <a:pt x="784127" y="557387"/>
                  <a:pt x="793579" y="562945"/>
                </a:cubicBezTo>
                <a:cubicBezTo>
                  <a:pt x="785107" y="565666"/>
                  <a:pt x="776788" y="568275"/>
                  <a:pt x="768603" y="570759"/>
                </a:cubicBezTo>
                <a:cubicBezTo>
                  <a:pt x="759209" y="565987"/>
                  <a:pt x="749852" y="561206"/>
                  <a:pt x="740516" y="556409"/>
                </a:cubicBezTo>
                <a:cubicBezTo>
                  <a:pt x="748642" y="553143"/>
                  <a:pt x="756904" y="549756"/>
                  <a:pt x="765318" y="546252"/>
                </a:cubicBezTo>
                <a:close/>
                <a:moveTo>
                  <a:pt x="862262" y="545835"/>
                </a:moveTo>
                <a:cubicBezTo>
                  <a:pt x="871926" y="553039"/>
                  <a:pt x="881609" y="560250"/>
                  <a:pt x="891331" y="567462"/>
                </a:cubicBezTo>
                <a:cubicBezTo>
                  <a:pt x="882743" y="569685"/>
                  <a:pt x="874270" y="571848"/>
                  <a:pt x="865875" y="573944"/>
                </a:cubicBezTo>
                <a:cubicBezTo>
                  <a:pt x="856134" y="567487"/>
                  <a:pt x="846412" y="561045"/>
                  <a:pt x="836749" y="554611"/>
                </a:cubicBezTo>
                <a:cubicBezTo>
                  <a:pt x="845145" y="551750"/>
                  <a:pt x="853655" y="548819"/>
                  <a:pt x="862262" y="545835"/>
                </a:cubicBezTo>
                <a:close/>
                <a:moveTo>
                  <a:pt x="1693340" y="545583"/>
                </a:moveTo>
                <a:cubicBezTo>
                  <a:pt x="1704579" y="553929"/>
                  <a:pt x="1715472" y="562565"/>
                  <a:pt x="1726058" y="571404"/>
                </a:cubicBezTo>
                <a:cubicBezTo>
                  <a:pt x="1720698" y="568534"/>
                  <a:pt x="1715260" y="565779"/>
                  <a:pt x="1709708" y="563137"/>
                </a:cubicBezTo>
                <a:cubicBezTo>
                  <a:pt x="1704329" y="557243"/>
                  <a:pt x="1698873" y="551385"/>
                  <a:pt x="1693340" y="545583"/>
                </a:cubicBezTo>
                <a:close/>
                <a:moveTo>
                  <a:pt x="1223354" y="545374"/>
                </a:moveTo>
                <a:cubicBezTo>
                  <a:pt x="1232230" y="558480"/>
                  <a:pt x="1241164" y="571671"/>
                  <a:pt x="1250193" y="584939"/>
                </a:cubicBezTo>
                <a:cubicBezTo>
                  <a:pt x="1240607" y="585961"/>
                  <a:pt x="1231039" y="587001"/>
                  <a:pt x="1221490" y="588075"/>
                </a:cubicBezTo>
                <a:cubicBezTo>
                  <a:pt x="1212441" y="575502"/>
                  <a:pt x="1203431" y="562962"/>
                  <a:pt x="1194440" y="550454"/>
                </a:cubicBezTo>
                <a:cubicBezTo>
                  <a:pt x="1204065" y="548707"/>
                  <a:pt x="1213710" y="547022"/>
                  <a:pt x="1223354" y="545374"/>
                </a:cubicBezTo>
                <a:close/>
                <a:moveTo>
                  <a:pt x="3700274" y="539418"/>
                </a:moveTo>
                <a:cubicBezTo>
                  <a:pt x="3681369" y="555627"/>
                  <a:pt x="3662464" y="571758"/>
                  <a:pt x="3643637" y="587740"/>
                </a:cubicBezTo>
                <a:cubicBezTo>
                  <a:pt x="3621408" y="592732"/>
                  <a:pt x="3599180" y="598067"/>
                  <a:pt x="3576971" y="603677"/>
                </a:cubicBezTo>
                <a:cubicBezTo>
                  <a:pt x="3597028" y="587546"/>
                  <a:pt x="3617124" y="571266"/>
                  <a:pt x="3637239" y="554886"/>
                </a:cubicBezTo>
                <a:cubicBezTo>
                  <a:pt x="3658238" y="549393"/>
                  <a:pt x="3679256" y="544219"/>
                  <a:pt x="3700274" y="539418"/>
                </a:cubicBezTo>
                <a:close/>
                <a:moveTo>
                  <a:pt x="1024163" y="537704"/>
                </a:moveTo>
                <a:cubicBezTo>
                  <a:pt x="1034826" y="549088"/>
                  <a:pt x="1045565" y="560513"/>
                  <a:pt x="1056324" y="571967"/>
                </a:cubicBezTo>
                <a:cubicBezTo>
                  <a:pt x="1047390" y="573781"/>
                  <a:pt x="1038495" y="575577"/>
                  <a:pt x="1029658" y="577349"/>
                </a:cubicBezTo>
                <a:cubicBezTo>
                  <a:pt x="1018649" y="566549"/>
                  <a:pt x="1007698" y="555783"/>
                  <a:pt x="996786" y="545043"/>
                </a:cubicBezTo>
                <a:cubicBezTo>
                  <a:pt x="1005834" y="542605"/>
                  <a:pt x="1014960" y="540156"/>
                  <a:pt x="1024163" y="537704"/>
                </a:cubicBezTo>
                <a:close/>
                <a:moveTo>
                  <a:pt x="893655" y="534855"/>
                </a:moveTo>
                <a:cubicBezTo>
                  <a:pt x="903492" y="542970"/>
                  <a:pt x="913309" y="551053"/>
                  <a:pt x="923088" y="559109"/>
                </a:cubicBezTo>
                <a:cubicBezTo>
                  <a:pt x="914347" y="561441"/>
                  <a:pt x="905663" y="563733"/>
                  <a:pt x="897075" y="565971"/>
                </a:cubicBezTo>
                <a:cubicBezTo>
                  <a:pt x="887200" y="558644"/>
                  <a:pt x="877363" y="551318"/>
                  <a:pt x="867526" y="543998"/>
                </a:cubicBezTo>
                <a:cubicBezTo>
                  <a:pt x="876153" y="540993"/>
                  <a:pt x="884875" y="537943"/>
                  <a:pt x="893655" y="534855"/>
                </a:cubicBezTo>
                <a:close/>
                <a:moveTo>
                  <a:pt x="796173" y="533172"/>
                </a:moveTo>
                <a:cubicBezTo>
                  <a:pt x="805798" y="539627"/>
                  <a:pt x="815443" y="546083"/>
                  <a:pt x="825126" y="552548"/>
                </a:cubicBezTo>
                <a:cubicBezTo>
                  <a:pt x="816538" y="555441"/>
                  <a:pt x="808065" y="558259"/>
                  <a:pt x="799708" y="560972"/>
                </a:cubicBezTo>
                <a:cubicBezTo>
                  <a:pt x="790044" y="555299"/>
                  <a:pt x="780419" y="549626"/>
                  <a:pt x="770832" y="543943"/>
                </a:cubicBezTo>
                <a:cubicBezTo>
                  <a:pt x="779170" y="540446"/>
                  <a:pt x="787624" y="536849"/>
                  <a:pt x="796173" y="533172"/>
                </a:cubicBezTo>
                <a:close/>
                <a:moveTo>
                  <a:pt x="1056881" y="529076"/>
                </a:moveTo>
                <a:cubicBezTo>
                  <a:pt x="1067390" y="541147"/>
                  <a:pt x="1077957" y="553268"/>
                  <a:pt x="1088581" y="565429"/>
                </a:cubicBezTo>
                <a:cubicBezTo>
                  <a:pt x="1082145" y="566734"/>
                  <a:pt x="1075709" y="568036"/>
                  <a:pt x="1069311" y="569339"/>
                </a:cubicBezTo>
                <a:cubicBezTo>
                  <a:pt x="1066622" y="569885"/>
                  <a:pt x="1063951" y="570425"/>
                  <a:pt x="1061261" y="570968"/>
                </a:cubicBezTo>
                <a:cubicBezTo>
                  <a:pt x="1050407" y="559429"/>
                  <a:pt x="1039609" y="547921"/>
                  <a:pt x="1028851" y="536454"/>
                </a:cubicBezTo>
                <a:cubicBezTo>
                  <a:pt x="1038130" y="533989"/>
                  <a:pt x="1047467" y="531526"/>
                  <a:pt x="1056881" y="529076"/>
                </a:cubicBezTo>
                <a:close/>
                <a:moveTo>
                  <a:pt x="3769957" y="524944"/>
                </a:moveTo>
                <a:cubicBezTo>
                  <a:pt x="3752320" y="540819"/>
                  <a:pt x="3734702" y="556638"/>
                  <a:pt x="3717142" y="572313"/>
                </a:cubicBezTo>
                <a:cubicBezTo>
                  <a:pt x="3717027" y="572419"/>
                  <a:pt x="3716911" y="572521"/>
                  <a:pt x="3716797" y="572626"/>
                </a:cubicBezTo>
                <a:cubicBezTo>
                  <a:pt x="3695394" y="576645"/>
                  <a:pt x="3673992" y="581045"/>
                  <a:pt x="3652570" y="585765"/>
                </a:cubicBezTo>
                <a:cubicBezTo>
                  <a:pt x="3671418" y="569756"/>
                  <a:pt x="3690303" y="553616"/>
                  <a:pt x="3709189" y="537397"/>
                </a:cubicBezTo>
                <a:cubicBezTo>
                  <a:pt x="3729457" y="532873"/>
                  <a:pt x="3749707" y="528698"/>
                  <a:pt x="3769957" y="524944"/>
                </a:cubicBezTo>
                <a:close/>
                <a:moveTo>
                  <a:pt x="1402027" y="523914"/>
                </a:moveTo>
                <a:cubicBezTo>
                  <a:pt x="1507213" y="518162"/>
                  <a:pt x="1592034" y="526498"/>
                  <a:pt x="1662101" y="549921"/>
                </a:cubicBezTo>
                <a:cubicBezTo>
                  <a:pt x="1671880" y="563005"/>
                  <a:pt x="1681467" y="576155"/>
                  <a:pt x="1690977" y="589208"/>
                </a:cubicBezTo>
                <a:cubicBezTo>
                  <a:pt x="1607730" y="569620"/>
                  <a:pt x="1520392" y="568413"/>
                  <a:pt x="1447079" y="570511"/>
                </a:cubicBezTo>
                <a:cubicBezTo>
                  <a:pt x="1382430" y="572401"/>
                  <a:pt x="1318070" y="577771"/>
                  <a:pt x="1254535" y="584478"/>
                </a:cubicBezTo>
                <a:cubicBezTo>
                  <a:pt x="1245448" y="571135"/>
                  <a:pt x="1236437" y="557860"/>
                  <a:pt x="1227523" y="544665"/>
                </a:cubicBezTo>
                <a:cubicBezTo>
                  <a:pt x="1285390" y="534886"/>
                  <a:pt x="1343737" y="527134"/>
                  <a:pt x="1402027" y="523914"/>
                </a:cubicBezTo>
                <a:close/>
                <a:moveTo>
                  <a:pt x="925394" y="523691"/>
                </a:moveTo>
                <a:cubicBezTo>
                  <a:pt x="935153" y="532531"/>
                  <a:pt x="945028" y="541472"/>
                  <a:pt x="955057" y="550530"/>
                </a:cubicBezTo>
                <a:cubicBezTo>
                  <a:pt x="946143" y="552938"/>
                  <a:pt x="937267" y="555326"/>
                  <a:pt x="928487" y="557672"/>
                </a:cubicBezTo>
                <a:cubicBezTo>
                  <a:pt x="918573" y="549512"/>
                  <a:pt x="908621" y="541320"/>
                  <a:pt x="898670" y="533097"/>
                </a:cubicBezTo>
                <a:cubicBezTo>
                  <a:pt x="902973" y="531581"/>
                  <a:pt x="907296" y="530058"/>
                  <a:pt x="911638" y="528531"/>
                </a:cubicBezTo>
                <a:cubicBezTo>
                  <a:pt x="916191" y="526924"/>
                  <a:pt x="920783" y="525311"/>
                  <a:pt x="925394" y="523691"/>
                </a:cubicBezTo>
                <a:close/>
                <a:moveTo>
                  <a:pt x="3540660" y="523301"/>
                </a:moveTo>
                <a:cubicBezTo>
                  <a:pt x="3520084" y="537666"/>
                  <a:pt x="3499623" y="551898"/>
                  <a:pt x="3479162" y="566013"/>
                </a:cubicBezTo>
                <a:cubicBezTo>
                  <a:pt x="3457068" y="574013"/>
                  <a:pt x="3435070" y="582134"/>
                  <a:pt x="3413187" y="590305"/>
                </a:cubicBezTo>
                <a:cubicBezTo>
                  <a:pt x="3434282" y="576661"/>
                  <a:pt x="3455397" y="562878"/>
                  <a:pt x="3476587" y="548967"/>
                </a:cubicBezTo>
                <a:cubicBezTo>
                  <a:pt x="3497548" y="540452"/>
                  <a:pt x="3518931" y="531854"/>
                  <a:pt x="3540660" y="523301"/>
                </a:cubicBezTo>
                <a:close/>
                <a:moveTo>
                  <a:pt x="3623041" y="522588"/>
                </a:moveTo>
                <a:cubicBezTo>
                  <a:pt x="3602581" y="538525"/>
                  <a:pt x="3582081" y="554409"/>
                  <a:pt x="3561562" y="570211"/>
                </a:cubicBezTo>
                <a:cubicBezTo>
                  <a:pt x="3539296" y="576740"/>
                  <a:pt x="3517068" y="583529"/>
                  <a:pt x="3494877" y="590534"/>
                </a:cubicBezTo>
                <a:cubicBezTo>
                  <a:pt x="3516299" y="574976"/>
                  <a:pt x="3537740" y="559303"/>
                  <a:pt x="3559104" y="543570"/>
                </a:cubicBezTo>
                <a:cubicBezTo>
                  <a:pt x="3580391" y="536329"/>
                  <a:pt x="3601716" y="529311"/>
                  <a:pt x="3623041" y="522588"/>
                </a:cubicBezTo>
                <a:close/>
                <a:moveTo>
                  <a:pt x="1089811" y="520638"/>
                </a:moveTo>
                <a:cubicBezTo>
                  <a:pt x="1100147" y="533353"/>
                  <a:pt x="1110522" y="546119"/>
                  <a:pt x="1120954" y="558930"/>
                </a:cubicBezTo>
                <a:cubicBezTo>
                  <a:pt x="1111712" y="560769"/>
                  <a:pt x="1102510" y="562619"/>
                  <a:pt x="1093307" y="564475"/>
                </a:cubicBezTo>
                <a:cubicBezTo>
                  <a:pt x="1082626" y="552238"/>
                  <a:pt x="1072001" y="540044"/>
                  <a:pt x="1061415" y="527899"/>
                </a:cubicBezTo>
                <a:cubicBezTo>
                  <a:pt x="1070829" y="525459"/>
                  <a:pt x="1080281" y="523032"/>
                  <a:pt x="1089811" y="520638"/>
                </a:cubicBezTo>
                <a:close/>
                <a:moveTo>
                  <a:pt x="827296" y="519699"/>
                </a:moveTo>
                <a:cubicBezTo>
                  <a:pt x="837056" y="527026"/>
                  <a:pt x="846873" y="534371"/>
                  <a:pt x="856749" y="541735"/>
                </a:cubicBezTo>
                <a:cubicBezTo>
                  <a:pt x="847988" y="544769"/>
                  <a:pt x="839342" y="547739"/>
                  <a:pt x="830774" y="550640"/>
                </a:cubicBezTo>
                <a:cubicBezTo>
                  <a:pt x="820918" y="544073"/>
                  <a:pt x="811101" y="537512"/>
                  <a:pt x="801341" y="530955"/>
                </a:cubicBezTo>
                <a:cubicBezTo>
                  <a:pt x="809890" y="527270"/>
                  <a:pt x="818555" y="523510"/>
                  <a:pt x="827296" y="519699"/>
                </a:cubicBezTo>
                <a:close/>
                <a:moveTo>
                  <a:pt x="3836526" y="514166"/>
                </a:moveTo>
                <a:cubicBezTo>
                  <a:pt x="3822751" y="527165"/>
                  <a:pt x="3808976" y="540127"/>
                  <a:pt x="3795239" y="552999"/>
                </a:cubicBezTo>
                <a:cubicBezTo>
                  <a:pt x="3792454" y="555608"/>
                  <a:pt x="3789611" y="558252"/>
                  <a:pt x="3786786" y="560893"/>
                </a:cubicBezTo>
                <a:cubicBezTo>
                  <a:pt x="3766133" y="563923"/>
                  <a:pt x="3745441" y="567347"/>
                  <a:pt x="3724731" y="571147"/>
                </a:cubicBezTo>
                <a:cubicBezTo>
                  <a:pt x="3742367" y="555383"/>
                  <a:pt x="3760063" y="539491"/>
                  <a:pt x="3777757" y="523541"/>
                </a:cubicBezTo>
                <a:cubicBezTo>
                  <a:pt x="3797353" y="520008"/>
                  <a:pt x="3816949" y="516863"/>
                  <a:pt x="3836526" y="514166"/>
                </a:cubicBezTo>
                <a:close/>
                <a:moveTo>
                  <a:pt x="3476376" y="513115"/>
                </a:moveTo>
                <a:cubicBezTo>
                  <a:pt x="3474877" y="513989"/>
                  <a:pt x="3473398" y="514865"/>
                  <a:pt x="3471900" y="515737"/>
                </a:cubicBezTo>
                <a:cubicBezTo>
                  <a:pt x="3470151" y="516579"/>
                  <a:pt x="3468384" y="517416"/>
                  <a:pt x="3466636" y="518254"/>
                </a:cubicBezTo>
                <a:cubicBezTo>
                  <a:pt x="3467903" y="517561"/>
                  <a:pt x="3469172" y="516863"/>
                  <a:pt x="3470420" y="516170"/>
                </a:cubicBezTo>
                <a:cubicBezTo>
                  <a:pt x="3472419" y="515151"/>
                  <a:pt x="3474378" y="514135"/>
                  <a:pt x="3476376" y="513115"/>
                </a:cubicBezTo>
                <a:close/>
                <a:moveTo>
                  <a:pt x="1640756" y="512757"/>
                </a:moveTo>
                <a:cubicBezTo>
                  <a:pt x="1650247" y="517561"/>
                  <a:pt x="1659430" y="522771"/>
                  <a:pt x="1668364" y="528381"/>
                </a:cubicBezTo>
                <a:cubicBezTo>
                  <a:pt x="1677951" y="537752"/>
                  <a:pt x="1687288" y="547339"/>
                  <a:pt x="1696395" y="557072"/>
                </a:cubicBezTo>
                <a:cubicBezTo>
                  <a:pt x="1686558" y="552834"/>
                  <a:pt x="1676375" y="548957"/>
                  <a:pt x="1665905" y="545397"/>
                </a:cubicBezTo>
                <a:cubicBezTo>
                  <a:pt x="1657701" y="534431"/>
                  <a:pt x="1649325" y="523514"/>
                  <a:pt x="1640756" y="512757"/>
                </a:cubicBezTo>
                <a:close/>
                <a:moveTo>
                  <a:pt x="1123105" y="512448"/>
                </a:moveTo>
                <a:cubicBezTo>
                  <a:pt x="1133230" y="525753"/>
                  <a:pt x="1143412" y="539111"/>
                  <a:pt x="1153633" y="552515"/>
                </a:cubicBezTo>
                <a:cubicBezTo>
                  <a:pt x="1144238" y="554329"/>
                  <a:pt x="1134863" y="556167"/>
                  <a:pt x="1125507" y="558023"/>
                </a:cubicBezTo>
                <a:cubicBezTo>
                  <a:pt x="1115017" y="545149"/>
                  <a:pt x="1104585" y="532317"/>
                  <a:pt x="1094191" y="519539"/>
                </a:cubicBezTo>
                <a:cubicBezTo>
                  <a:pt x="1103778" y="517140"/>
                  <a:pt x="1113422" y="514771"/>
                  <a:pt x="1123105" y="512448"/>
                </a:cubicBezTo>
                <a:close/>
                <a:moveTo>
                  <a:pt x="957497" y="512444"/>
                </a:moveTo>
                <a:cubicBezTo>
                  <a:pt x="967391" y="522206"/>
                  <a:pt x="977324" y="531996"/>
                  <a:pt x="987295" y="541818"/>
                </a:cubicBezTo>
                <a:cubicBezTo>
                  <a:pt x="982108" y="543218"/>
                  <a:pt x="976921" y="544617"/>
                  <a:pt x="971791" y="546004"/>
                </a:cubicBezTo>
                <a:cubicBezTo>
                  <a:pt x="967910" y="547057"/>
                  <a:pt x="964029" y="548102"/>
                  <a:pt x="960168" y="549147"/>
                </a:cubicBezTo>
                <a:cubicBezTo>
                  <a:pt x="950024" y="539983"/>
                  <a:pt x="940052" y="530953"/>
                  <a:pt x="930177" y="522010"/>
                </a:cubicBezTo>
                <a:cubicBezTo>
                  <a:pt x="939207" y="518836"/>
                  <a:pt x="948313" y="515643"/>
                  <a:pt x="957497" y="512444"/>
                </a:cubicBezTo>
                <a:close/>
                <a:moveTo>
                  <a:pt x="3900464" y="506990"/>
                </a:moveTo>
                <a:cubicBezTo>
                  <a:pt x="3891396" y="515914"/>
                  <a:pt x="3882366" y="524821"/>
                  <a:pt x="3873337" y="533683"/>
                </a:cubicBezTo>
                <a:cubicBezTo>
                  <a:pt x="3866978" y="539904"/>
                  <a:pt x="3860560" y="546188"/>
                  <a:pt x="3854105" y="552502"/>
                </a:cubicBezTo>
                <a:cubicBezTo>
                  <a:pt x="3834068" y="554523"/>
                  <a:pt x="3814009" y="556999"/>
                  <a:pt x="3793914" y="559854"/>
                </a:cubicBezTo>
                <a:cubicBezTo>
                  <a:pt x="3795297" y="558573"/>
                  <a:pt x="3796680" y="557272"/>
                  <a:pt x="3798045" y="555996"/>
                </a:cubicBezTo>
                <a:cubicBezTo>
                  <a:pt x="3813164" y="541827"/>
                  <a:pt x="3828323" y="527549"/>
                  <a:pt x="3843481" y="513232"/>
                </a:cubicBezTo>
                <a:cubicBezTo>
                  <a:pt x="3862501" y="510713"/>
                  <a:pt x="3881502" y="508617"/>
                  <a:pt x="3900464" y="506990"/>
                </a:cubicBezTo>
                <a:close/>
                <a:moveTo>
                  <a:pt x="3531957" y="506802"/>
                </a:moveTo>
                <a:cubicBezTo>
                  <a:pt x="3513571" y="518984"/>
                  <a:pt x="3495262" y="531057"/>
                  <a:pt x="3477029" y="543042"/>
                </a:cubicBezTo>
                <a:cubicBezTo>
                  <a:pt x="3458433" y="550588"/>
                  <a:pt x="3440161" y="558073"/>
                  <a:pt x="3422256" y="565410"/>
                </a:cubicBezTo>
                <a:lnTo>
                  <a:pt x="3417030" y="567560"/>
                </a:lnTo>
                <a:cubicBezTo>
                  <a:pt x="3435839" y="555994"/>
                  <a:pt x="3454686" y="544323"/>
                  <a:pt x="3473629" y="532552"/>
                </a:cubicBezTo>
                <a:cubicBezTo>
                  <a:pt x="3485464" y="527299"/>
                  <a:pt x="3497337" y="522045"/>
                  <a:pt x="3509229" y="516792"/>
                </a:cubicBezTo>
                <a:cubicBezTo>
                  <a:pt x="3516799" y="513447"/>
                  <a:pt x="3524387" y="510118"/>
                  <a:pt x="3531957" y="506802"/>
                </a:cubicBezTo>
                <a:close/>
                <a:moveTo>
                  <a:pt x="858728" y="505958"/>
                </a:moveTo>
                <a:cubicBezTo>
                  <a:pt x="868679" y="514210"/>
                  <a:pt x="878631" y="522442"/>
                  <a:pt x="888545" y="530634"/>
                </a:cubicBezTo>
                <a:cubicBezTo>
                  <a:pt x="879630" y="533766"/>
                  <a:pt x="870793" y="536861"/>
                  <a:pt x="862032" y="539902"/>
                </a:cubicBezTo>
                <a:cubicBezTo>
                  <a:pt x="852023" y="532442"/>
                  <a:pt x="842070" y="524997"/>
                  <a:pt x="832176" y="517572"/>
                </a:cubicBezTo>
                <a:cubicBezTo>
                  <a:pt x="839823" y="514233"/>
                  <a:pt x="847527" y="510857"/>
                  <a:pt x="855308" y="507455"/>
                </a:cubicBezTo>
                <a:cubicBezTo>
                  <a:pt x="856442" y="506957"/>
                  <a:pt x="857594" y="506456"/>
                  <a:pt x="858728" y="505958"/>
                </a:cubicBezTo>
                <a:close/>
                <a:moveTo>
                  <a:pt x="1156765" y="504602"/>
                </a:moveTo>
                <a:cubicBezTo>
                  <a:pt x="1166679" y="518448"/>
                  <a:pt x="1176630" y="532350"/>
                  <a:pt x="1186620" y="546298"/>
                </a:cubicBezTo>
                <a:cubicBezTo>
                  <a:pt x="1177072" y="548054"/>
                  <a:pt x="1167543" y="549846"/>
                  <a:pt x="1158033" y="551673"/>
                </a:cubicBezTo>
                <a:cubicBezTo>
                  <a:pt x="1147774" y="538210"/>
                  <a:pt x="1137553" y="524792"/>
                  <a:pt x="1127370" y="511428"/>
                </a:cubicBezTo>
                <a:cubicBezTo>
                  <a:pt x="1137130" y="509100"/>
                  <a:pt x="1146928" y="506823"/>
                  <a:pt x="1156765" y="504602"/>
                </a:cubicBezTo>
                <a:close/>
                <a:moveTo>
                  <a:pt x="3962135" y="503382"/>
                </a:moveTo>
                <a:cubicBezTo>
                  <a:pt x="3958562" y="507046"/>
                  <a:pt x="3955007" y="510711"/>
                  <a:pt x="3951434" y="514364"/>
                </a:cubicBezTo>
                <a:cubicBezTo>
                  <a:pt x="3940521" y="525541"/>
                  <a:pt x="3929513" y="536786"/>
                  <a:pt x="3918466" y="548063"/>
                </a:cubicBezTo>
                <a:cubicBezTo>
                  <a:pt x="3899196" y="548851"/>
                  <a:pt x="3879849" y="550077"/>
                  <a:pt x="3860465" y="551900"/>
                </a:cubicBezTo>
                <a:cubicBezTo>
                  <a:pt x="3865729" y="546755"/>
                  <a:pt x="3870954" y="541631"/>
                  <a:pt x="3876142" y="536550"/>
                </a:cubicBezTo>
                <a:cubicBezTo>
                  <a:pt x="3886305" y="526569"/>
                  <a:pt x="3896507" y="516531"/>
                  <a:pt x="3906708" y="506475"/>
                </a:cubicBezTo>
                <a:cubicBezTo>
                  <a:pt x="3923307" y="505142"/>
                  <a:pt x="3939868" y="504125"/>
                  <a:pt x="3956410" y="503547"/>
                </a:cubicBezTo>
                <a:cubicBezTo>
                  <a:pt x="3958331" y="503480"/>
                  <a:pt x="3960233" y="503442"/>
                  <a:pt x="3962135" y="503382"/>
                </a:cubicBezTo>
                <a:close/>
                <a:moveTo>
                  <a:pt x="4022326" y="502740"/>
                </a:moveTo>
                <a:cubicBezTo>
                  <a:pt x="4008590" y="517409"/>
                  <a:pt x="3994795" y="532083"/>
                  <a:pt x="3980982" y="546757"/>
                </a:cubicBezTo>
                <a:cubicBezTo>
                  <a:pt x="3962173" y="546840"/>
                  <a:pt x="3943230" y="547147"/>
                  <a:pt x="3924191" y="547845"/>
                </a:cubicBezTo>
                <a:cubicBezTo>
                  <a:pt x="3934259" y="537562"/>
                  <a:pt x="3944287" y="527311"/>
                  <a:pt x="3954239" y="517109"/>
                </a:cubicBezTo>
                <a:cubicBezTo>
                  <a:pt x="3958754" y="512490"/>
                  <a:pt x="3963269" y="507856"/>
                  <a:pt x="3967783" y="503221"/>
                </a:cubicBezTo>
                <a:cubicBezTo>
                  <a:pt x="3986073" y="502733"/>
                  <a:pt x="4004267" y="502585"/>
                  <a:pt x="4022326" y="502740"/>
                </a:cubicBezTo>
                <a:close/>
                <a:moveTo>
                  <a:pt x="989966" y="501234"/>
                </a:moveTo>
                <a:cubicBezTo>
                  <a:pt x="990695" y="502001"/>
                  <a:pt x="991407" y="502759"/>
                  <a:pt x="992117" y="503530"/>
                </a:cubicBezTo>
                <a:cubicBezTo>
                  <a:pt x="1001320" y="513343"/>
                  <a:pt x="1010561" y="523199"/>
                  <a:pt x="1019821" y="533078"/>
                </a:cubicBezTo>
                <a:cubicBezTo>
                  <a:pt x="1010522" y="535558"/>
                  <a:pt x="1001301" y="538037"/>
                  <a:pt x="992175" y="540502"/>
                </a:cubicBezTo>
                <a:cubicBezTo>
                  <a:pt x="982108" y="530586"/>
                  <a:pt x="972079" y="520705"/>
                  <a:pt x="962089" y="510848"/>
                </a:cubicBezTo>
                <a:cubicBezTo>
                  <a:pt x="971310" y="507639"/>
                  <a:pt x="980609" y="504431"/>
                  <a:pt x="989966" y="501234"/>
                </a:cubicBezTo>
                <a:close/>
                <a:moveTo>
                  <a:pt x="3696489" y="500750"/>
                </a:moveTo>
                <a:cubicBezTo>
                  <a:pt x="3676816" y="516925"/>
                  <a:pt x="3657085" y="533078"/>
                  <a:pt x="3637335" y="549168"/>
                </a:cubicBezTo>
                <a:cubicBezTo>
                  <a:pt x="3615972" y="554742"/>
                  <a:pt x="3594608" y="560642"/>
                  <a:pt x="3573263" y="566805"/>
                </a:cubicBezTo>
                <a:cubicBezTo>
                  <a:pt x="3593916" y="550872"/>
                  <a:pt x="3614550" y="534865"/>
                  <a:pt x="3635126" y="518817"/>
                </a:cubicBezTo>
                <a:cubicBezTo>
                  <a:pt x="3655548" y="512490"/>
                  <a:pt x="3676010" y="506446"/>
                  <a:pt x="3696489" y="500750"/>
                </a:cubicBezTo>
                <a:close/>
                <a:moveTo>
                  <a:pt x="3516683" y="500045"/>
                </a:moveTo>
                <a:cubicBezTo>
                  <a:pt x="3502408" y="508965"/>
                  <a:pt x="3488192" y="517829"/>
                  <a:pt x="3474032" y="526640"/>
                </a:cubicBezTo>
                <a:cubicBezTo>
                  <a:pt x="3458662" y="533453"/>
                  <a:pt x="3443312" y="540261"/>
                  <a:pt x="3428020" y="547055"/>
                </a:cubicBezTo>
                <a:cubicBezTo>
                  <a:pt x="3442467" y="538634"/>
                  <a:pt x="3456953" y="530164"/>
                  <a:pt x="3471515" y="521635"/>
                </a:cubicBezTo>
                <a:cubicBezTo>
                  <a:pt x="3486443" y="514490"/>
                  <a:pt x="3501525" y="507280"/>
                  <a:pt x="3516683" y="500045"/>
                </a:cubicBezTo>
                <a:close/>
                <a:moveTo>
                  <a:pt x="1190809" y="497196"/>
                </a:moveTo>
                <a:cubicBezTo>
                  <a:pt x="1200434" y="511457"/>
                  <a:pt x="1210155" y="525858"/>
                  <a:pt x="1219973" y="540367"/>
                </a:cubicBezTo>
                <a:cubicBezTo>
                  <a:pt x="1210271" y="542035"/>
                  <a:pt x="1200568" y="543741"/>
                  <a:pt x="1190905" y="545506"/>
                </a:cubicBezTo>
                <a:cubicBezTo>
                  <a:pt x="1180857" y="531507"/>
                  <a:pt x="1170867" y="517557"/>
                  <a:pt x="1160915" y="503659"/>
                </a:cubicBezTo>
                <a:cubicBezTo>
                  <a:pt x="1170867" y="501434"/>
                  <a:pt x="1180818" y="499280"/>
                  <a:pt x="1190809" y="497196"/>
                </a:cubicBezTo>
                <a:close/>
                <a:moveTo>
                  <a:pt x="3619641" y="493173"/>
                </a:moveTo>
                <a:cubicBezTo>
                  <a:pt x="3599526" y="508104"/>
                  <a:pt x="3579334" y="523046"/>
                  <a:pt x="3559104" y="537943"/>
                </a:cubicBezTo>
                <a:cubicBezTo>
                  <a:pt x="3538028" y="545078"/>
                  <a:pt x="3517048" y="552419"/>
                  <a:pt x="3496146" y="559894"/>
                </a:cubicBezTo>
                <a:cubicBezTo>
                  <a:pt x="3517029" y="545443"/>
                  <a:pt x="3537932" y="530863"/>
                  <a:pt x="3558950" y="516146"/>
                </a:cubicBezTo>
                <a:cubicBezTo>
                  <a:pt x="3578912" y="508391"/>
                  <a:pt x="3599161" y="500700"/>
                  <a:pt x="3619641" y="493173"/>
                </a:cubicBezTo>
                <a:close/>
                <a:moveTo>
                  <a:pt x="890524" y="492068"/>
                </a:moveTo>
                <a:cubicBezTo>
                  <a:pt x="900399" y="501034"/>
                  <a:pt x="910408" y="510112"/>
                  <a:pt x="920610" y="519355"/>
                </a:cubicBezTo>
                <a:cubicBezTo>
                  <a:pt x="916978" y="520633"/>
                  <a:pt x="913367" y="521906"/>
                  <a:pt x="909755" y="523174"/>
                </a:cubicBezTo>
                <a:cubicBezTo>
                  <a:pt x="904318" y="525086"/>
                  <a:pt x="898938" y="526986"/>
                  <a:pt x="893540" y="528876"/>
                </a:cubicBezTo>
                <a:cubicBezTo>
                  <a:pt x="883511" y="520590"/>
                  <a:pt x="873444" y="512266"/>
                  <a:pt x="863377" y="503920"/>
                </a:cubicBezTo>
                <a:cubicBezTo>
                  <a:pt x="872349" y="499997"/>
                  <a:pt x="881398" y="496041"/>
                  <a:pt x="890524" y="492068"/>
                </a:cubicBezTo>
                <a:close/>
                <a:moveTo>
                  <a:pt x="1022914" y="490124"/>
                </a:moveTo>
                <a:cubicBezTo>
                  <a:pt x="1032078" y="500631"/>
                  <a:pt x="1041358" y="511278"/>
                  <a:pt x="1050868" y="522193"/>
                </a:cubicBezTo>
                <a:cubicBezTo>
                  <a:pt x="1051502" y="522917"/>
                  <a:pt x="1052136" y="523645"/>
                  <a:pt x="1052770" y="524369"/>
                </a:cubicBezTo>
                <a:cubicBezTo>
                  <a:pt x="1043279" y="526846"/>
                  <a:pt x="1033865" y="529336"/>
                  <a:pt x="1024509" y="531825"/>
                </a:cubicBezTo>
                <a:cubicBezTo>
                  <a:pt x="1014711" y="521386"/>
                  <a:pt x="1004970" y="510971"/>
                  <a:pt x="995249" y="500602"/>
                </a:cubicBezTo>
                <a:cubicBezTo>
                  <a:pt x="994961" y="500304"/>
                  <a:pt x="994692" y="500010"/>
                  <a:pt x="994403" y="499712"/>
                </a:cubicBezTo>
                <a:cubicBezTo>
                  <a:pt x="1003856" y="496494"/>
                  <a:pt x="1013366" y="493296"/>
                  <a:pt x="1022914" y="490124"/>
                </a:cubicBezTo>
                <a:close/>
                <a:moveTo>
                  <a:pt x="3765941" y="482838"/>
                </a:moveTo>
                <a:cubicBezTo>
                  <a:pt x="3747075" y="499161"/>
                  <a:pt x="3728132" y="515487"/>
                  <a:pt x="3709189" y="531764"/>
                </a:cubicBezTo>
                <a:cubicBezTo>
                  <a:pt x="3688593" y="536346"/>
                  <a:pt x="3668017" y="541299"/>
                  <a:pt x="3647460" y="546561"/>
                </a:cubicBezTo>
                <a:cubicBezTo>
                  <a:pt x="3667268" y="530383"/>
                  <a:pt x="3687075" y="514146"/>
                  <a:pt x="3706825" y="497905"/>
                </a:cubicBezTo>
                <a:cubicBezTo>
                  <a:pt x="3726517" y="492535"/>
                  <a:pt x="3746229" y="487492"/>
                  <a:pt x="3765941" y="482838"/>
                </a:cubicBezTo>
                <a:close/>
                <a:moveTo>
                  <a:pt x="1614877" y="481788"/>
                </a:moveTo>
                <a:cubicBezTo>
                  <a:pt x="1620123" y="485640"/>
                  <a:pt x="1625252" y="489655"/>
                  <a:pt x="1630266" y="493849"/>
                </a:cubicBezTo>
                <a:cubicBezTo>
                  <a:pt x="1637183" y="499601"/>
                  <a:pt x="1643926" y="505520"/>
                  <a:pt x="1650554" y="511549"/>
                </a:cubicBezTo>
                <a:cubicBezTo>
                  <a:pt x="1644618" y="508375"/>
                  <a:pt x="1638585" y="505349"/>
                  <a:pt x="1632437" y="502492"/>
                </a:cubicBezTo>
                <a:cubicBezTo>
                  <a:pt x="1626693" y="495495"/>
                  <a:pt x="1620852" y="488591"/>
                  <a:pt x="1614877" y="481788"/>
                </a:cubicBezTo>
                <a:close/>
                <a:moveTo>
                  <a:pt x="1056170" y="479292"/>
                </a:moveTo>
                <a:cubicBezTo>
                  <a:pt x="1065930" y="491265"/>
                  <a:pt x="1075786" y="503405"/>
                  <a:pt x="1085911" y="515858"/>
                </a:cubicBezTo>
                <a:cubicBezTo>
                  <a:pt x="1076324" y="518277"/>
                  <a:pt x="1066776" y="520727"/>
                  <a:pt x="1057304" y="523192"/>
                </a:cubicBezTo>
                <a:cubicBezTo>
                  <a:pt x="1056209" y="521943"/>
                  <a:pt x="1055114" y="520688"/>
                  <a:pt x="1054038" y="519441"/>
                </a:cubicBezTo>
                <a:cubicBezTo>
                  <a:pt x="1044931" y="508986"/>
                  <a:pt x="1036017" y="498775"/>
                  <a:pt x="1027237" y="488698"/>
                </a:cubicBezTo>
                <a:cubicBezTo>
                  <a:pt x="1036824" y="485524"/>
                  <a:pt x="1046487" y="482383"/>
                  <a:pt x="1056170" y="479292"/>
                </a:cubicBezTo>
                <a:close/>
                <a:moveTo>
                  <a:pt x="922723" y="478145"/>
                </a:moveTo>
                <a:lnTo>
                  <a:pt x="934231" y="489495"/>
                </a:lnTo>
                <a:cubicBezTo>
                  <a:pt x="940456" y="495653"/>
                  <a:pt x="946719" y="501824"/>
                  <a:pt x="952982" y="508006"/>
                </a:cubicBezTo>
                <a:cubicBezTo>
                  <a:pt x="943703" y="511240"/>
                  <a:pt x="934500" y="514467"/>
                  <a:pt x="925374" y="517676"/>
                </a:cubicBezTo>
                <a:cubicBezTo>
                  <a:pt x="915096" y="508346"/>
                  <a:pt x="904971" y="499173"/>
                  <a:pt x="895000" y="490122"/>
                </a:cubicBezTo>
                <a:cubicBezTo>
                  <a:pt x="904164" y="486137"/>
                  <a:pt x="913405" y="482139"/>
                  <a:pt x="922723" y="478145"/>
                </a:cubicBezTo>
                <a:close/>
                <a:moveTo>
                  <a:pt x="3614934" y="471163"/>
                </a:moveTo>
                <a:cubicBezTo>
                  <a:pt x="3596221" y="484331"/>
                  <a:pt x="3577643" y="497395"/>
                  <a:pt x="3559161" y="510346"/>
                </a:cubicBezTo>
                <a:cubicBezTo>
                  <a:pt x="3538893" y="518210"/>
                  <a:pt x="3518912" y="526143"/>
                  <a:pt x="3499277" y="534048"/>
                </a:cubicBezTo>
                <a:cubicBezTo>
                  <a:pt x="3518374" y="521459"/>
                  <a:pt x="3537547" y="508767"/>
                  <a:pt x="3556836" y="495960"/>
                </a:cubicBezTo>
                <a:cubicBezTo>
                  <a:pt x="3576241" y="487551"/>
                  <a:pt x="3595607" y="479271"/>
                  <a:pt x="3614934" y="471163"/>
                </a:cubicBezTo>
                <a:close/>
                <a:moveTo>
                  <a:pt x="1437631" y="468874"/>
                </a:moveTo>
                <a:cubicBezTo>
                  <a:pt x="1512292" y="469828"/>
                  <a:pt x="1574950" y="482299"/>
                  <a:pt x="1628595" y="506898"/>
                </a:cubicBezTo>
                <a:cubicBezTo>
                  <a:pt x="1638086" y="518502"/>
                  <a:pt x="1647308" y="530338"/>
                  <a:pt x="1656337" y="542265"/>
                </a:cubicBezTo>
                <a:cubicBezTo>
                  <a:pt x="1587077" y="520481"/>
                  <a:pt x="1503889" y="512832"/>
                  <a:pt x="1401719" y="518421"/>
                </a:cubicBezTo>
                <a:cubicBezTo>
                  <a:pt x="1342354" y="521701"/>
                  <a:pt x="1282988" y="529655"/>
                  <a:pt x="1224123" y="539660"/>
                </a:cubicBezTo>
                <a:cubicBezTo>
                  <a:pt x="1214286" y="525111"/>
                  <a:pt x="1204526" y="510669"/>
                  <a:pt x="1194863" y="496348"/>
                </a:cubicBezTo>
                <a:cubicBezTo>
                  <a:pt x="1248887" y="485186"/>
                  <a:pt x="1303392" y="476316"/>
                  <a:pt x="1356821" y="471903"/>
                </a:cubicBezTo>
                <a:cubicBezTo>
                  <a:pt x="1357493" y="471845"/>
                  <a:pt x="1358185" y="471792"/>
                  <a:pt x="1358857" y="471736"/>
                </a:cubicBezTo>
                <a:cubicBezTo>
                  <a:pt x="1386523" y="469518"/>
                  <a:pt x="1412743" y="468556"/>
                  <a:pt x="1437631" y="468874"/>
                </a:cubicBezTo>
                <a:close/>
                <a:moveTo>
                  <a:pt x="1089849" y="468817"/>
                </a:moveTo>
                <a:cubicBezTo>
                  <a:pt x="1099551" y="481513"/>
                  <a:pt x="1109349" y="494394"/>
                  <a:pt x="1119397" y="507591"/>
                </a:cubicBezTo>
                <a:cubicBezTo>
                  <a:pt x="1109657" y="509939"/>
                  <a:pt x="1099955" y="512329"/>
                  <a:pt x="1090310" y="514752"/>
                </a:cubicBezTo>
                <a:cubicBezTo>
                  <a:pt x="1090099" y="514485"/>
                  <a:pt x="1089869" y="514214"/>
                  <a:pt x="1089657" y="513947"/>
                </a:cubicBezTo>
                <a:cubicBezTo>
                  <a:pt x="1079686" y="501689"/>
                  <a:pt x="1069965" y="489741"/>
                  <a:pt x="1060378" y="477955"/>
                </a:cubicBezTo>
                <a:cubicBezTo>
                  <a:pt x="1070176" y="474850"/>
                  <a:pt x="1079993" y="471801"/>
                  <a:pt x="1089849" y="468817"/>
                </a:cubicBezTo>
                <a:close/>
                <a:moveTo>
                  <a:pt x="3832069" y="468771"/>
                </a:moveTo>
                <a:cubicBezTo>
                  <a:pt x="3813991" y="485167"/>
                  <a:pt x="3795854" y="501586"/>
                  <a:pt x="3777680" y="517962"/>
                </a:cubicBezTo>
                <a:cubicBezTo>
                  <a:pt x="3757795" y="521535"/>
                  <a:pt x="3737910" y="525503"/>
                  <a:pt x="3718007" y="529831"/>
                </a:cubicBezTo>
                <a:cubicBezTo>
                  <a:pt x="3737008" y="513499"/>
                  <a:pt x="3755989" y="497121"/>
                  <a:pt x="3774894" y="480760"/>
                </a:cubicBezTo>
                <a:cubicBezTo>
                  <a:pt x="3793952" y="476377"/>
                  <a:pt x="3813010" y="472364"/>
                  <a:pt x="3832069" y="468771"/>
                </a:cubicBezTo>
                <a:close/>
                <a:moveTo>
                  <a:pt x="3694107" y="467025"/>
                </a:moveTo>
                <a:cubicBezTo>
                  <a:pt x="3674415" y="482470"/>
                  <a:pt x="3654645" y="497947"/>
                  <a:pt x="3634799" y="513420"/>
                </a:cubicBezTo>
                <a:cubicBezTo>
                  <a:pt x="3614185" y="519774"/>
                  <a:pt x="3593627" y="526402"/>
                  <a:pt x="3573128" y="533240"/>
                </a:cubicBezTo>
                <a:cubicBezTo>
                  <a:pt x="3593686" y="518081"/>
                  <a:pt x="3614185" y="502892"/>
                  <a:pt x="3634607" y="487724"/>
                </a:cubicBezTo>
                <a:cubicBezTo>
                  <a:pt x="3654242" y="480629"/>
                  <a:pt x="3674088" y="473701"/>
                  <a:pt x="3694107" y="467025"/>
                </a:cubicBezTo>
                <a:close/>
                <a:moveTo>
                  <a:pt x="955345" y="464308"/>
                </a:moveTo>
                <a:cubicBezTo>
                  <a:pt x="965393" y="475008"/>
                  <a:pt x="975518" y="485811"/>
                  <a:pt x="985700" y="496688"/>
                </a:cubicBezTo>
                <a:cubicBezTo>
                  <a:pt x="976267" y="499920"/>
                  <a:pt x="966892" y="503161"/>
                  <a:pt x="957574" y="506402"/>
                </a:cubicBezTo>
                <a:cubicBezTo>
                  <a:pt x="950792" y="499716"/>
                  <a:pt x="944029" y="493042"/>
                  <a:pt x="937286" y="486387"/>
                </a:cubicBezTo>
                <a:lnTo>
                  <a:pt x="927046" y="476291"/>
                </a:lnTo>
                <a:cubicBezTo>
                  <a:pt x="936421" y="472283"/>
                  <a:pt x="945854" y="468283"/>
                  <a:pt x="955345" y="464308"/>
                </a:cubicBezTo>
                <a:close/>
                <a:moveTo>
                  <a:pt x="1123970" y="458812"/>
                </a:moveTo>
                <a:cubicBezTo>
                  <a:pt x="1133557" y="472187"/>
                  <a:pt x="1143278" y="485765"/>
                  <a:pt x="1153230" y="499670"/>
                </a:cubicBezTo>
                <a:cubicBezTo>
                  <a:pt x="1143336" y="501914"/>
                  <a:pt x="1133480" y="504212"/>
                  <a:pt x="1123662" y="506562"/>
                </a:cubicBezTo>
                <a:cubicBezTo>
                  <a:pt x="1113557" y="493282"/>
                  <a:pt x="1103701" y="480337"/>
                  <a:pt x="1093961" y="467572"/>
                </a:cubicBezTo>
                <a:cubicBezTo>
                  <a:pt x="1103931" y="464574"/>
                  <a:pt x="1113941" y="461651"/>
                  <a:pt x="1123970" y="458812"/>
                </a:cubicBezTo>
                <a:close/>
                <a:moveTo>
                  <a:pt x="3895373" y="458456"/>
                </a:moveTo>
                <a:cubicBezTo>
                  <a:pt x="3878102" y="474860"/>
                  <a:pt x="3860734" y="491301"/>
                  <a:pt x="3843366" y="507699"/>
                </a:cubicBezTo>
                <a:cubicBezTo>
                  <a:pt x="3824096" y="510243"/>
                  <a:pt x="3804807" y="513199"/>
                  <a:pt x="3785499" y="516563"/>
                </a:cubicBezTo>
                <a:cubicBezTo>
                  <a:pt x="3803673" y="500162"/>
                  <a:pt x="3821829" y="483724"/>
                  <a:pt x="3839907" y="467323"/>
                </a:cubicBezTo>
                <a:cubicBezTo>
                  <a:pt x="3858409" y="463949"/>
                  <a:pt x="3876890" y="460979"/>
                  <a:pt x="3895373" y="458456"/>
                </a:cubicBezTo>
                <a:close/>
                <a:moveTo>
                  <a:pt x="3605635" y="457851"/>
                </a:moveTo>
                <a:cubicBezTo>
                  <a:pt x="3589343" y="468696"/>
                  <a:pt x="3573167" y="479465"/>
                  <a:pt x="3557067" y="490156"/>
                </a:cubicBezTo>
                <a:cubicBezTo>
                  <a:pt x="3540429" y="497355"/>
                  <a:pt x="3523792" y="504646"/>
                  <a:pt x="3507116" y="511999"/>
                </a:cubicBezTo>
                <a:cubicBezTo>
                  <a:pt x="3506558" y="512244"/>
                  <a:pt x="3506001" y="512490"/>
                  <a:pt x="3505444" y="512736"/>
                </a:cubicBezTo>
                <a:cubicBezTo>
                  <a:pt x="3521756" y="502558"/>
                  <a:pt x="3538143" y="492304"/>
                  <a:pt x="3554607" y="481985"/>
                </a:cubicBezTo>
                <a:cubicBezTo>
                  <a:pt x="3567788" y="475724"/>
                  <a:pt x="3580967" y="469471"/>
                  <a:pt x="3594146" y="463250"/>
                </a:cubicBezTo>
                <a:cubicBezTo>
                  <a:pt x="3597970" y="461448"/>
                  <a:pt x="3601793" y="459647"/>
                  <a:pt x="3605635" y="457851"/>
                </a:cubicBezTo>
                <a:close/>
                <a:moveTo>
                  <a:pt x="3584079" y="457849"/>
                </a:moveTo>
                <a:cubicBezTo>
                  <a:pt x="3574300" y="463980"/>
                  <a:pt x="3564560" y="470082"/>
                  <a:pt x="3554858" y="476164"/>
                </a:cubicBezTo>
                <a:cubicBezTo>
                  <a:pt x="3544445" y="481111"/>
                  <a:pt x="3534031" y="486062"/>
                  <a:pt x="3523677" y="491007"/>
                </a:cubicBezTo>
                <a:cubicBezTo>
                  <a:pt x="3533398" y="485286"/>
                  <a:pt x="3543157" y="479545"/>
                  <a:pt x="3552937" y="473784"/>
                </a:cubicBezTo>
                <a:cubicBezTo>
                  <a:pt x="3563291" y="468481"/>
                  <a:pt x="3573667" y="463167"/>
                  <a:pt x="3584079" y="457849"/>
                </a:cubicBezTo>
                <a:close/>
                <a:moveTo>
                  <a:pt x="3956294" y="451821"/>
                </a:moveTo>
                <a:cubicBezTo>
                  <a:pt x="3939772" y="468195"/>
                  <a:pt x="3923173" y="484608"/>
                  <a:pt x="3906574" y="500969"/>
                </a:cubicBezTo>
                <a:cubicBezTo>
                  <a:pt x="3887842" y="502467"/>
                  <a:pt x="3869110" y="504391"/>
                  <a:pt x="3850340" y="506767"/>
                </a:cubicBezTo>
                <a:cubicBezTo>
                  <a:pt x="3867708" y="490360"/>
                  <a:pt x="3885056" y="473916"/>
                  <a:pt x="3902328" y="457519"/>
                </a:cubicBezTo>
                <a:cubicBezTo>
                  <a:pt x="3920330" y="455173"/>
                  <a:pt x="3938312" y="453260"/>
                  <a:pt x="3956294" y="451821"/>
                </a:cubicBezTo>
                <a:close/>
                <a:moveTo>
                  <a:pt x="988429" y="450675"/>
                </a:moveTo>
                <a:cubicBezTo>
                  <a:pt x="998534" y="462216"/>
                  <a:pt x="1008640" y="473768"/>
                  <a:pt x="1018860" y="485484"/>
                </a:cubicBezTo>
                <a:cubicBezTo>
                  <a:pt x="1009235" y="488687"/>
                  <a:pt x="999667" y="491922"/>
                  <a:pt x="990157" y="495169"/>
                </a:cubicBezTo>
                <a:cubicBezTo>
                  <a:pt x="979879" y="484206"/>
                  <a:pt x="969678" y="473326"/>
                  <a:pt x="959553" y="462545"/>
                </a:cubicBezTo>
                <a:cubicBezTo>
                  <a:pt x="969140" y="458552"/>
                  <a:pt x="978765" y="454593"/>
                  <a:pt x="988429" y="450675"/>
                </a:cubicBezTo>
                <a:close/>
                <a:moveTo>
                  <a:pt x="1158533" y="449406"/>
                </a:moveTo>
                <a:cubicBezTo>
                  <a:pt x="1168004" y="463411"/>
                  <a:pt x="1177591" y="477624"/>
                  <a:pt x="1187427" y="492189"/>
                </a:cubicBezTo>
                <a:cubicBezTo>
                  <a:pt x="1177399" y="494297"/>
                  <a:pt x="1167370" y="496481"/>
                  <a:pt x="1157399" y="498727"/>
                </a:cubicBezTo>
                <a:cubicBezTo>
                  <a:pt x="1147389" y="484750"/>
                  <a:pt x="1137630" y="471117"/>
                  <a:pt x="1128004" y="457680"/>
                </a:cubicBezTo>
                <a:cubicBezTo>
                  <a:pt x="1138148" y="454827"/>
                  <a:pt x="1148331" y="452057"/>
                  <a:pt x="1158533" y="449406"/>
                </a:cubicBezTo>
                <a:close/>
                <a:moveTo>
                  <a:pt x="4015103" y="448860"/>
                </a:moveTo>
                <a:cubicBezTo>
                  <a:pt x="3999310" y="465152"/>
                  <a:pt x="3983460" y="481478"/>
                  <a:pt x="3967649" y="497720"/>
                </a:cubicBezTo>
                <a:cubicBezTo>
                  <a:pt x="3963845" y="497822"/>
                  <a:pt x="3960041" y="497918"/>
                  <a:pt x="3956217" y="498051"/>
                </a:cubicBezTo>
                <a:cubicBezTo>
                  <a:pt x="3941770" y="498556"/>
                  <a:pt x="3927303" y="499372"/>
                  <a:pt x="3912817" y="500452"/>
                </a:cubicBezTo>
                <a:cubicBezTo>
                  <a:pt x="3929397" y="484103"/>
                  <a:pt x="3945978" y="467703"/>
                  <a:pt x="3962481" y="451352"/>
                </a:cubicBezTo>
                <a:cubicBezTo>
                  <a:pt x="3980041" y="450053"/>
                  <a:pt x="3997582" y="449204"/>
                  <a:pt x="4015103" y="448860"/>
                </a:cubicBezTo>
                <a:close/>
                <a:moveTo>
                  <a:pt x="4020655" y="448777"/>
                </a:moveTo>
                <a:cubicBezTo>
                  <a:pt x="4033143" y="448608"/>
                  <a:pt x="4045631" y="448677"/>
                  <a:pt x="4058100" y="449035"/>
                </a:cubicBezTo>
                <a:cubicBezTo>
                  <a:pt x="4062768" y="449167"/>
                  <a:pt x="4067398" y="449340"/>
                  <a:pt x="4072047" y="449532"/>
                </a:cubicBezTo>
                <a:cubicBezTo>
                  <a:pt x="4057216" y="465436"/>
                  <a:pt x="4042327" y="481363"/>
                  <a:pt x="4027418" y="497301"/>
                </a:cubicBezTo>
                <a:cubicBezTo>
                  <a:pt x="4009492" y="497098"/>
                  <a:pt x="3991453" y="497150"/>
                  <a:pt x="3973278" y="497563"/>
                </a:cubicBezTo>
                <a:cubicBezTo>
                  <a:pt x="3989070" y="481338"/>
                  <a:pt x="4004882" y="465038"/>
                  <a:pt x="4020655" y="448777"/>
                </a:cubicBezTo>
                <a:close/>
                <a:moveTo>
                  <a:pt x="3764039" y="445044"/>
                </a:moveTo>
                <a:cubicBezTo>
                  <a:pt x="3744923" y="460852"/>
                  <a:pt x="3725692" y="476723"/>
                  <a:pt x="3706383" y="492616"/>
                </a:cubicBezTo>
                <a:cubicBezTo>
                  <a:pt x="3702907" y="493555"/>
                  <a:pt x="3699448" y="494498"/>
                  <a:pt x="3695952" y="495467"/>
                </a:cubicBezTo>
                <a:cubicBezTo>
                  <a:pt x="3679506" y="500027"/>
                  <a:pt x="3663099" y="504819"/>
                  <a:pt x="3646711" y="509776"/>
                </a:cubicBezTo>
                <a:cubicBezTo>
                  <a:pt x="3666749" y="494135"/>
                  <a:pt x="3686691" y="478502"/>
                  <a:pt x="3706557" y="462912"/>
                </a:cubicBezTo>
                <a:cubicBezTo>
                  <a:pt x="3725576" y="456691"/>
                  <a:pt x="3744750" y="450712"/>
                  <a:pt x="3764039" y="445044"/>
                </a:cubicBezTo>
                <a:close/>
                <a:moveTo>
                  <a:pt x="3690668" y="440332"/>
                </a:moveTo>
                <a:cubicBezTo>
                  <a:pt x="3672090" y="454182"/>
                  <a:pt x="3653397" y="468105"/>
                  <a:pt x="3634627" y="482053"/>
                </a:cubicBezTo>
                <a:cubicBezTo>
                  <a:pt x="3615222" y="489052"/>
                  <a:pt x="3596010" y="496216"/>
                  <a:pt x="3577029" y="503468"/>
                </a:cubicBezTo>
                <a:cubicBezTo>
                  <a:pt x="3596106" y="490087"/>
                  <a:pt x="3615261" y="476596"/>
                  <a:pt x="3634568" y="462979"/>
                </a:cubicBezTo>
                <a:cubicBezTo>
                  <a:pt x="3653300" y="455233"/>
                  <a:pt x="3672013" y="447665"/>
                  <a:pt x="3690668" y="440332"/>
                </a:cubicBezTo>
                <a:close/>
                <a:moveTo>
                  <a:pt x="1021973" y="437373"/>
                </a:moveTo>
                <a:cubicBezTo>
                  <a:pt x="1032059" y="449701"/>
                  <a:pt x="1042126" y="462047"/>
                  <a:pt x="1052328" y="474562"/>
                </a:cubicBezTo>
                <a:cubicBezTo>
                  <a:pt x="1042568" y="477686"/>
                  <a:pt x="1032847" y="480854"/>
                  <a:pt x="1023183" y="484055"/>
                </a:cubicBezTo>
                <a:cubicBezTo>
                  <a:pt x="1012886" y="472254"/>
                  <a:pt x="1002722" y="460622"/>
                  <a:pt x="992540" y="449008"/>
                </a:cubicBezTo>
                <a:cubicBezTo>
                  <a:pt x="1002300" y="445071"/>
                  <a:pt x="1012117" y="441190"/>
                  <a:pt x="1021973" y="437373"/>
                </a:cubicBezTo>
                <a:close/>
                <a:moveTo>
                  <a:pt x="3830398" y="426983"/>
                </a:moveTo>
                <a:cubicBezTo>
                  <a:pt x="3811820" y="443102"/>
                  <a:pt x="3793126" y="459321"/>
                  <a:pt x="3774337" y="475576"/>
                </a:cubicBezTo>
                <a:cubicBezTo>
                  <a:pt x="3755451" y="479905"/>
                  <a:pt x="3736200" y="484673"/>
                  <a:pt x="3716566" y="489882"/>
                </a:cubicBezTo>
                <a:cubicBezTo>
                  <a:pt x="3736009" y="473870"/>
                  <a:pt x="3755374" y="457878"/>
                  <a:pt x="3774606" y="441972"/>
                </a:cubicBezTo>
                <a:cubicBezTo>
                  <a:pt x="3793107" y="436656"/>
                  <a:pt x="3811723" y="431642"/>
                  <a:pt x="3830398" y="426983"/>
                </a:cubicBezTo>
                <a:close/>
                <a:moveTo>
                  <a:pt x="1055997" y="424534"/>
                </a:moveTo>
                <a:cubicBezTo>
                  <a:pt x="1066026" y="437611"/>
                  <a:pt x="1076055" y="450716"/>
                  <a:pt x="1086180" y="463999"/>
                </a:cubicBezTo>
                <a:cubicBezTo>
                  <a:pt x="1076266" y="467011"/>
                  <a:pt x="1066372" y="470085"/>
                  <a:pt x="1056516" y="473217"/>
                </a:cubicBezTo>
                <a:cubicBezTo>
                  <a:pt x="1046276" y="460623"/>
                  <a:pt x="1036132" y="448211"/>
                  <a:pt x="1025988" y="435815"/>
                </a:cubicBezTo>
                <a:cubicBezTo>
                  <a:pt x="1035959" y="431974"/>
                  <a:pt x="1045969" y="428207"/>
                  <a:pt x="1055997" y="424534"/>
                </a:cubicBezTo>
                <a:close/>
                <a:moveTo>
                  <a:pt x="3637815" y="424172"/>
                </a:moveTo>
                <a:cubicBezTo>
                  <a:pt x="3635991" y="425325"/>
                  <a:pt x="3634127" y="426484"/>
                  <a:pt x="3632282" y="427636"/>
                </a:cubicBezTo>
                <a:cubicBezTo>
                  <a:pt x="3630227" y="428676"/>
                  <a:pt x="3628190" y="429713"/>
                  <a:pt x="3626134" y="430754"/>
                </a:cubicBezTo>
                <a:cubicBezTo>
                  <a:pt x="3627729" y="429813"/>
                  <a:pt x="3629362" y="428868"/>
                  <a:pt x="3630957" y="427926"/>
                </a:cubicBezTo>
                <a:cubicBezTo>
                  <a:pt x="3633243" y="426674"/>
                  <a:pt x="3635529" y="425423"/>
                  <a:pt x="3637815" y="424172"/>
                </a:cubicBezTo>
                <a:close/>
                <a:moveTo>
                  <a:pt x="3686710" y="420534"/>
                </a:moveTo>
                <a:cubicBezTo>
                  <a:pt x="3681715" y="424057"/>
                  <a:pt x="3676720" y="427584"/>
                  <a:pt x="3671725" y="431100"/>
                </a:cubicBezTo>
                <a:cubicBezTo>
                  <a:pt x="3659275" y="439888"/>
                  <a:pt x="3646902" y="448614"/>
                  <a:pt x="3634588" y="457302"/>
                </a:cubicBezTo>
                <a:cubicBezTo>
                  <a:pt x="3616836" y="464631"/>
                  <a:pt x="3599046" y="472124"/>
                  <a:pt x="3581236" y="479743"/>
                </a:cubicBezTo>
                <a:cubicBezTo>
                  <a:pt x="3598008" y="468587"/>
                  <a:pt x="3614876" y="457354"/>
                  <a:pt x="3631879" y="446034"/>
                </a:cubicBezTo>
                <a:cubicBezTo>
                  <a:pt x="3632590" y="445555"/>
                  <a:pt x="3633320" y="445073"/>
                  <a:pt x="3634031" y="444595"/>
                </a:cubicBezTo>
                <a:cubicBezTo>
                  <a:pt x="3651533" y="436485"/>
                  <a:pt x="3669093" y="428447"/>
                  <a:pt x="3686710" y="420534"/>
                </a:cubicBezTo>
                <a:close/>
                <a:moveTo>
                  <a:pt x="1394861" y="415557"/>
                </a:moveTo>
                <a:cubicBezTo>
                  <a:pt x="1473777" y="416657"/>
                  <a:pt x="1539878" y="434087"/>
                  <a:pt x="1594762" y="468201"/>
                </a:cubicBezTo>
                <a:cubicBezTo>
                  <a:pt x="1603638" y="477643"/>
                  <a:pt x="1612245" y="487363"/>
                  <a:pt x="1620622" y="497298"/>
                </a:cubicBezTo>
                <a:cubicBezTo>
                  <a:pt x="1549691" y="467409"/>
                  <a:pt x="1463697" y="457525"/>
                  <a:pt x="1356360" y="466333"/>
                </a:cubicBezTo>
                <a:cubicBezTo>
                  <a:pt x="1301932" y="470829"/>
                  <a:pt x="1246428" y="479922"/>
                  <a:pt x="1191481" y="491344"/>
                </a:cubicBezTo>
                <a:cubicBezTo>
                  <a:pt x="1181606" y="476714"/>
                  <a:pt x="1171981" y="462451"/>
                  <a:pt x="1162471" y="448393"/>
                </a:cubicBezTo>
                <a:cubicBezTo>
                  <a:pt x="1212422" y="435542"/>
                  <a:pt x="1262527" y="425362"/>
                  <a:pt x="1311615" y="419886"/>
                </a:cubicBezTo>
                <a:cubicBezTo>
                  <a:pt x="1340827" y="416637"/>
                  <a:pt x="1368556" y="415190"/>
                  <a:pt x="1394861" y="415557"/>
                </a:cubicBezTo>
                <a:close/>
                <a:moveTo>
                  <a:pt x="3762540" y="413264"/>
                </a:moveTo>
                <a:cubicBezTo>
                  <a:pt x="3760081" y="415202"/>
                  <a:pt x="3757603" y="417148"/>
                  <a:pt x="3755124" y="419085"/>
                </a:cubicBezTo>
                <a:cubicBezTo>
                  <a:pt x="3739005" y="431767"/>
                  <a:pt x="3722752" y="444541"/>
                  <a:pt x="3706441" y="457342"/>
                </a:cubicBezTo>
                <a:cubicBezTo>
                  <a:pt x="3687229" y="463607"/>
                  <a:pt x="3668171" y="470120"/>
                  <a:pt x="3649285" y="476806"/>
                </a:cubicBezTo>
                <a:cubicBezTo>
                  <a:pt x="3668478" y="462529"/>
                  <a:pt x="3687594" y="448291"/>
                  <a:pt x="3706575" y="434140"/>
                </a:cubicBezTo>
                <a:cubicBezTo>
                  <a:pt x="3725269" y="426920"/>
                  <a:pt x="3743924" y="419944"/>
                  <a:pt x="3762540" y="413264"/>
                </a:cubicBezTo>
                <a:close/>
                <a:moveTo>
                  <a:pt x="3893798" y="412682"/>
                </a:moveTo>
                <a:cubicBezTo>
                  <a:pt x="3875777" y="429075"/>
                  <a:pt x="3857621" y="445588"/>
                  <a:pt x="3839351" y="462164"/>
                </a:cubicBezTo>
                <a:cubicBezTo>
                  <a:pt x="3820984" y="465517"/>
                  <a:pt x="3802291" y="469307"/>
                  <a:pt x="3783213" y="473563"/>
                </a:cubicBezTo>
                <a:cubicBezTo>
                  <a:pt x="3802079" y="457219"/>
                  <a:pt x="3820869" y="440923"/>
                  <a:pt x="3839504" y="424733"/>
                </a:cubicBezTo>
                <a:cubicBezTo>
                  <a:pt x="3857544" y="420351"/>
                  <a:pt x="3875662" y="416320"/>
                  <a:pt x="3893798" y="412682"/>
                </a:cubicBezTo>
                <a:close/>
                <a:moveTo>
                  <a:pt x="1090521" y="412301"/>
                </a:moveTo>
                <a:cubicBezTo>
                  <a:pt x="1100473" y="426082"/>
                  <a:pt x="1110406" y="439899"/>
                  <a:pt x="1120454" y="453903"/>
                </a:cubicBezTo>
                <a:cubicBezTo>
                  <a:pt x="1110368" y="456770"/>
                  <a:pt x="1100320" y="459730"/>
                  <a:pt x="1090291" y="462754"/>
                </a:cubicBezTo>
                <a:cubicBezTo>
                  <a:pt x="1080089" y="449400"/>
                  <a:pt x="1070022" y="436232"/>
                  <a:pt x="1059955" y="423093"/>
                </a:cubicBezTo>
                <a:cubicBezTo>
                  <a:pt x="1070118" y="419392"/>
                  <a:pt x="1080320" y="415782"/>
                  <a:pt x="1090521" y="412301"/>
                </a:cubicBezTo>
                <a:close/>
                <a:moveTo>
                  <a:pt x="3674434" y="412046"/>
                </a:moveTo>
                <a:cubicBezTo>
                  <a:pt x="3660928" y="421020"/>
                  <a:pt x="3647498" y="429965"/>
                  <a:pt x="3634108" y="438885"/>
                </a:cubicBezTo>
                <a:cubicBezTo>
                  <a:pt x="3620025" y="445413"/>
                  <a:pt x="3605961" y="451990"/>
                  <a:pt x="3591957" y="458589"/>
                </a:cubicBezTo>
                <a:cubicBezTo>
                  <a:pt x="3591937" y="458595"/>
                  <a:pt x="3591918" y="458600"/>
                  <a:pt x="3591918" y="458606"/>
                </a:cubicBezTo>
                <a:cubicBezTo>
                  <a:pt x="3605308" y="450214"/>
                  <a:pt x="3618738" y="441786"/>
                  <a:pt x="3632244" y="433335"/>
                </a:cubicBezTo>
                <a:cubicBezTo>
                  <a:pt x="3646288" y="426215"/>
                  <a:pt x="3660351" y="419114"/>
                  <a:pt x="3674434" y="412046"/>
                </a:cubicBezTo>
                <a:close/>
                <a:moveTo>
                  <a:pt x="3954738" y="402061"/>
                </a:moveTo>
                <a:cubicBezTo>
                  <a:pt x="3937236" y="418691"/>
                  <a:pt x="3919599" y="435467"/>
                  <a:pt x="3901847" y="452318"/>
                </a:cubicBezTo>
                <a:cubicBezTo>
                  <a:pt x="3883961" y="454670"/>
                  <a:pt x="3865709" y="457490"/>
                  <a:pt x="3847131" y="460771"/>
                </a:cubicBezTo>
                <a:cubicBezTo>
                  <a:pt x="3865460" y="444130"/>
                  <a:pt x="3883673" y="427556"/>
                  <a:pt x="3901752" y="411116"/>
                </a:cubicBezTo>
                <a:cubicBezTo>
                  <a:pt x="3919388" y="407696"/>
                  <a:pt x="3937063" y="404659"/>
                  <a:pt x="3954738" y="402061"/>
                </a:cubicBezTo>
                <a:close/>
                <a:moveTo>
                  <a:pt x="1125584" y="400855"/>
                </a:moveTo>
                <a:cubicBezTo>
                  <a:pt x="1135401" y="415279"/>
                  <a:pt x="1145218" y="429750"/>
                  <a:pt x="1155151" y="444426"/>
                </a:cubicBezTo>
                <a:cubicBezTo>
                  <a:pt x="1144911" y="447104"/>
                  <a:pt x="1134690" y="449894"/>
                  <a:pt x="1124469" y="452773"/>
                </a:cubicBezTo>
                <a:cubicBezTo>
                  <a:pt x="1114383" y="438702"/>
                  <a:pt x="1104412" y="424828"/>
                  <a:pt x="1094422" y="410993"/>
                </a:cubicBezTo>
                <a:cubicBezTo>
                  <a:pt x="1104796" y="407481"/>
                  <a:pt x="1115190" y="404090"/>
                  <a:pt x="1125584" y="400855"/>
                </a:cubicBezTo>
                <a:close/>
                <a:moveTo>
                  <a:pt x="4013489" y="395104"/>
                </a:moveTo>
                <a:cubicBezTo>
                  <a:pt x="3996524" y="411944"/>
                  <a:pt x="3979368" y="428956"/>
                  <a:pt x="3962135" y="446045"/>
                </a:cubicBezTo>
                <a:cubicBezTo>
                  <a:pt x="3944652" y="447367"/>
                  <a:pt x="3926880" y="449158"/>
                  <a:pt x="3908744" y="451430"/>
                </a:cubicBezTo>
                <a:cubicBezTo>
                  <a:pt x="3926535" y="434535"/>
                  <a:pt x="3944229" y="417715"/>
                  <a:pt x="3961731" y="401058"/>
                </a:cubicBezTo>
                <a:cubicBezTo>
                  <a:pt x="3978984" y="398636"/>
                  <a:pt x="3996236" y="396636"/>
                  <a:pt x="4013489" y="395104"/>
                </a:cubicBezTo>
                <a:close/>
                <a:moveTo>
                  <a:pt x="4070318" y="391825"/>
                </a:moveTo>
                <a:cubicBezTo>
                  <a:pt x="4053834" y="408860"/>
                  <a:pt x="4037159" y="426088"/>
                  <a:pt x="4020405" y="443382"/>
                </a:cubicBezTo>
                <a:cubicBezTo>
                  <a:pt x="4003345" y="443634"/>
                  <a:pt x="3985977" y="444372"/>
                  <a:pt x="3968283" y="445602"/>
                </a:cubicBezTo>
                <a:cubicBezTo>
                  <a:pt x="3985574" y="428474"/>
                  <a:pt x="4002749" y="411429"/>
                  <a:pt x="4019733" y="394570"/>
                </a:cubicBezTo>
                <a:cubicBezTo>
                  <a:pt x="4036620" y="393181"/>
                  <a:pt x="4053489" y="392257"/>
                  <a:pt x="4070318" y="391825"/>
                </a:cubicBezTo>
                <a:close/>
                <a:moveTo>
                  <a:pt x="4075928" y="391685"/>
                </a:moveTo>
                <a:cubicBezTo>
                  <a:pt x="4092451" y="391370"/>
                  <a:pt x="4108954" y="391544"/>
                  <a:pt x="4125380" y="392250"/>
                </a:cubicBezTo>
                <a:cubicBezTo>
                  <a:pt x="4109261" y="409569"/>
                  <a:pt x="4093104" y="426935"/>
                  <a:pt x="4076889" y="444332"/>
                </a:cubicBezTo>
                <a:cubicBezTo>
                  <a:pt x="4070703" y="444051"/>
                  <a:pt x="4064497" y="443801"/>
                  <a:pt x="4058253" y="443625"/>
                </a:cubicBezTo>
                <a:cubicBezTo>
                  <a:pt x="4047610" y="443319"/>
                  <a:pt x="4036831" y="443223"/>
                  <a:pt x="4025938" y="443317"/>
                </a:cubicBezTo>
                <a:cubicBezTo>
                  <a:pt x="4042730" y="425988"/>
                  <a:pt x="4059425" y="408735"/>
                  <a:pt x="4075928" y="391685"/>
                </a:cubicBezTo>
                <a:close/>
                <a:moveTo>
                  <a:pt x="3830244" y="390294"/>
                </a:moveTo>
                <a:cubicBezTo>
                  <a:pt x="3821464" y="397566"/>
                  <a:pt x="3812665" y="404837"/>
                  <a:pt x="3803904" y="412086"/>
                </a:cubicBezTo>
                <a:cubicBezTo>
                  <a:pt x="3794106" y="420190"/>
                  <a:pt x="3784269" y="428330"/>
                  <a:pt x="3774395" y="436491"/>
                </a:cubicBezTo>
                <a:cubicBezTo>
                  <a:pt x="3755720" y="441842"/>
                  <a:pt x="3737142" y="447488"/>
                  <a:pt x="3718698" y="453382"/>
                </a:cubicBezTo>
                <a:cubicBezTo>
                  <a:pt x="3731820" y="443081"/>
                  <a:pt x="3744884" y="432802"/>
                  <a:pt x="3757891" y="422583"/>
                </a:cubicBezTo>
                <a:cubicBezTo>
                  <a:pt x="3763808" y="417932"/>
                  <a:pt x="3769745" y="413264"/>
                  <a:pt x="3775682" y="408601"/>
                </a:cubicBezTo>
                <a:cubicBezTo>
                  <a:pt x="3793895" y="402190"/>
                  <a:pt x="3812088" y="396073"/>
                  <a:pt x="3830244" y="390294"/>
                </a:cubicBezTo>
                <a:close/>
                <a:moveTo>
                  <a:pt x="3760235" y="388490"/>
                </a:moveTo>
                <a:cubicBezTo>
                  <a:pt x="3743001" y="401318"/>
                  <a:pt x="3725826" y="414121"/>
                  <a:pt x="3708727" y="426872"/>
                </a:cubicBezTo>
                <a:cubicBezTo>
                  <a:pt x="3707959" y="427438"/>
                  <a:pt x="3707191" y="428009"/>
                  <a:pt x="3706441" y="428578"/>
                </a:cubicBezTo>
                <a:cubicBezTo>
                  <a:pt x="3688920" y="435333"/>
                  <a:pt x="3671359" y="442299"/>
                  <a:pt x="3653762" y="449448"/>
                </a:cubicBezTo>
                <a:cubicBezTo>
                  <a:pt x="3660620" y="444608"/>
                  <a:pt x="3667498" y="439755"/>
                  <a:pt x="3674395" y="434885"/>
                </a:cubicBezTo>
                <a:cubicBezTo>
                  <a:pt x="3685730" y="426889"/>
                  <a:pt x="3697104" y="418864"/>
                  <a:pt x="3708497" y="410828"/>
                </a:cubicBezTo>
                <a:cubicBezTo>
                  <a:pt x="3725711" y="403227"/>
                  <a:pt x="3742963" y="395763"/>
                  <a:pt x="3760235" y="388490"/>
                </a:cubicBezTo>
                <a:close/>
                <a:moveTo>
                  <a:pt x="3755124" y="372330"/>
                </a:moveTo>
                <a:cubicBezTo>
                  <a:pt x="3739486" y="383324"/>
                  <a:pt x="3723905" y="394294"/>
                  <a:pt x="3708401" y="405239"/>
                </a:cubicBezTo>
                <a:cubicBezTo>
                  <a:pt x="3692762" y="412132"/>
                  <a:pt x="3677181" y="419141"/>
                  <a:pt x="3661619" y="426232"/>
                </a:cubicBezTo>
                <a:cubicBezTo>
                  <a:pt x="3677220" y="415859"/>
                  <a:pt x="3692859" y="405462"/>
                  <a:pt x="3708574" y="395033"/>
                </a:cubicBezTo>
                <a:cubicBezTo>
                  <a:pt x="3723963" y="387429"/>
                  <a:pt x="3739486" y="379846"/>
                  <a:pt x="3755124" y="372330"/>
                </a:cubicBezTo>
                <a:close/>
                <a:moveTo>
                  <a:pt x="3894566" y="371266"/>
                </a:moveTo>
                <a:cubicBezTo>
                  <a:pt x="3881310" y="382768"/>
                  <a:pt x="3868072" y="394255"/>
                  <a:pt x="3854893" y="405710"/>
                </a:cubicBezTo>
                <a:cubicBezTo>
                  <a:pt x="3849687" y="410230"/>
                  <a:pt x="3844442" y="414783"/>
                  <a:pt x="3839216" y="419325"/>
                </a:cubicBezTo>
                <a:cubicBezTo>
                  <a:pt x="3821003" y="423734"/>
                  <a:pt x="3802867" y="428493"/>
                  <a:pt x="3784807" y="433546"/>
                </a:cubicBezTo>
                <a:cubicBezTo>
                  <a:pt x="3792108" y="427506"/>
                  <a:pt x="3799428" y="421462"/>
                  <a:pt x="3806690" y="415454"/>
                </a:cubicBezTo>
                <a:cubicBezTo>
                  <a:pt x="3818198" y="405929"/>
                  <a:pt x="3829745" y="396380"/>
                  <a:pt x="3841310" y="386816"/>
                </a:cubicBezTo>
                <a:cubicBezTo>
                  <a:pt x="3859101" y="381283"/>
                  <a:pt x="3876852" y="376088"/>
                  <a:pt x="3894566" y="371266"/>
                </a:cubicBezTo>
                <a:close/>
                <a:moveTo>
                  <a:pt x="3736950" y="370576"/>
                </a:moveTo>
                <a:cubicBezTo>
                  <a:pt x="3727440" y="376859"/>
                  <a:pt x="3717969" y="383130"/>
                  <a:pt x="3708516" y="389402"/>
                </a:cubicBezTo>
                <a:cubicBezTo>
                  <a:pt x="3698660" y="394271"/>
                  <a:pt x="3688862" y="399149"/>
                  <a:pt x="3679121" y="404025"/>
                </a:cubicBezTo>
                <a:cubicBezTo>
                  <a:pt x="3688439" y="398211"/>
                  <a:pt x="3697796" y="392390"/>
                  <a:pt x="3707152" y="386567"/>
                </a:cubicBezTo>
                <a:cubicBezTo>
                  <a:pt x="3717065" y="381224"/>
                  <a:pt x="3726998" y="375894"/>
                  <a:pt x="3736950" y="370576"/>
                </a:cubicBezTo>
                <a:close/>
                <a:moveTo>
                  <a:pt x="1338676" y="362066"/>
                </a:moveTo>
                <a:cubicBezTo>
                  <a:pt x="1435588" y="360835"/>
                  <a:pt x="1513015" y="388895"/>
                  <a:pt x="1573648" y="446829"/>
                </a:cubicBezTo>
                <a:cubicBezTo>
                  <a:pt x="1575819" y="448914"/>
                  <a:pt x="1577971" y="451035"/>
                  <a:pt x="1580123" y="453158"/>
                </a:cubicBezTo>
                <a:cubicBezTo>
                  <a:pt x="1508730" y="414862"/>
                  <a:pt x="1420028" y="402103"/>
                  <a:pt x="1311000" y="414244"/>
                </a:cubicBezTo>
                <a:cubicBezTo>
                  <a:pt x="1260952" y="419825"/>
                  <a:pt x="1209925" y="430245"/>
                  <a:pt x="1159089" y="443394"/>
                </a:cubicBezTo>
                <a:cubicBezTo>
                  <a:pt x="1149138" y="428662"/>
                  <a:pt x="1139282" y="414144"/>
                  <a:pt x="1129426" y="399671"/>
                </a:cubicBezTo>
                <a:cubicBezTo>
                  <a:pt x="1164853" y="388766"/>
                  <a:pt x="1200242" y="379596"/>
                  <a:pt x="1235169" y="373039"/>
                </a:cubicBezTo>
                <a:cubicBezTo>
                  <a:pt x="1271903" y="366141"/>
                  <a:pt x="1306372" y="362476"/>
                  <a:pt x="1338676" y="362066"/>
                </a:cubicBezTo>
                <a:close/>
                <a:moveTo>
                  <a:pt x="3829841" y="360417"/>
                </a:moveTo>
                <a:cubicBezTo>
                  <a:pt x="3811628" y="374692"/>
                  <a:pt x="3793491" y="388935"/>
                  <a:pt x="3775413" y="403137"/>
                </a:cubicBezTo>
                <a:cubicBezTo>
                  <a:pt x="3757661" y="409368"/>
                  <a:pt x="3739870" y="415871"/>
                  <a:pt x="3722042" y="422616"/>
                </a:cubicBezTo>
                <a:cubicBezTo>
                  <a:pt x="3740446" y="408885"/>
                  <a:pt x="3758948" y="395108"/>
                  <a:pt x="3777526" y="381295"/>
                </a:cubicBezTo>
                <a:cubicBezTo>
                  <a:pt x="3794932" y="374115"/>
                  <a:pt x="3812377" y="367139"/>
                  <a:pt x="3829841" y="360417"/>
                </a:cubicBezTo>
                <a:close/>
                <a:moveTo>
                  <a:pt x="3956045" y="356075"/>
                </a:moveTo>
                <a:cubicBezTo>
                  <a:pt x="3939984" y="370672"/>
                  <a:pt x="3923960" y="385247"/>
                  <a:pt x="3907976" y="399777"/>
                </a:cubicBezTo>
                <a:cubicBezTo>
                  <a:pt x="3905805" y="401761"/>
                  <a:pt x="3903596" y="403765"/>
                  <a:pt x="3901424" y="405754"/>
                </a:cubicBezTo>
                <a:cubicBezTo>
                  <a:pt x="3883634" y="409189"/>
                  <a:pt x="3865902" y="413002"/>
                  <a:pt x="3848226" y="417168"/>
                </a:cubicBezTo>
                <a:cubicBezTo>
                  <a:pt x="3851377" y="414428"/>
                  <a:pt x="3854547" y="411673"/>
                  <a:pt x="3857698" y="408941"/>
                </a:cubicBezTo>
                <a:cubicBezTo>
                  <a:pt x="3873087" y="395569"/>
                  <a:pt x="3888553" y="382152"/>
                  <a:pt x="3904038" y="368717"/>
                </a:cubicBezTo>
                <a:cubicBezTo>
                  <a:pt x="3921406" y="364115"/>
                  <a:pt x="3938754" y="359896"/>
                  <a:pt x="3956045" y="356075"/>
                </a:cubicBezTo>
                <a:close/>
                <a:moveTo>
                  <a:pt x="4015122" y="344657"/>
                </a:moveTo>
                <a:cubicBezTo>
                  <a:pt x="3997677" y="361214"/>
                  <a:pt x="3980291" y="377746"/>
                  <a:pt x="3962961" y="394226"/>
                </a:cubicBezTo>
                <a:cubicBezTo>
                  <a:pt x="3962443" y="394724"/>
                  <a:pt x="3961924" y="395229"/>
                  <a:pt x="3961385" y="395729"/>
                </a:cubicBezTo>
                <a:cubicBezTo>
                  <a:pt x="3944018" y="398161"/>
                  <a:pt x="3926651" y="401008"/>
                  <a:pt x="3909302" y="404244"/>
                </a:cubicBezTo>
                <a:cubicBezTo>
                  <a:pt x="3909802" y="403790"/>
                  <a:pt x="3910301" y="403333"/>
                  <a:pt x="3910801" y="402881"/>
                </a:cubicBezTo>
                <a:cubicBezTo>
                  <a:pt x="3928552" y="386728"/>
                  <a:pt x="3946381" y="370524"/>
                  <a:pt x="3964248" y="354290"/>
                </a:cubicBezTo>
                <a:cubicBezTo>
                  <a:pt x="3981232" y="350663"/>
                  <a:pt x="3998196" y="347441"/>
                  <a:pt x="4015122" y="344657"/>
                </a:cubicBezTo>
                <a:close/>
                <a:moveTo>
                  <a:pt x="3827343" y="338679"/>
                </a:moveTo>
                <a:cubicBezTo>
                  <a:pt x="3810590" y="351076"/>
                  <a:pt x="3793895" y="363460"/>
                  <a:pt x="3777276" y="375827"/>
                </a:cubicBezTo>
                <a:cubicBezTo>
                  <a:pt x="3761330" y="382392"/>
                  <a:pt x="3745403" y="389130"/>
                  <a:pt x="3729534" y="396004"/>
                </a:cubicBezTo>
                <a:cubicBezTo>
                  <a:pt x="3746325" y="384177"/>
                  <a:pt x="3763174" y="372319"/>
                  <a:pt x="3780100" y="360450"/>
                </a:cubicBezTo>
                <a:cubicBezTo>
                  <a:pt x="3795739" y="353086"/>
                  <a:pt x="3811493" y="345814"/>
                  <a:pt x="3827343" y="338679"/>
                </a:cubicBezTo>
                <a:close/>
                <a:moveTo>
                  <a:pt x="3787324" y="337380"/>
                </a:moveTo>
                <a:cubicBezTo>
                  <a:pt x="3785095" y="338840"/>
                  <a:pt x="3782867" y="340300"/>
                  <a:pt x="3780639" y="341762"/>
                </a:cubicBezTo>
                <a:cubicBezTo>
                  <a:pt x="3778352" y="342965"/>
                  <a:pt x="3776065" y="344167"/>
                  <a:pt x="3773779" y="345372"/>
                </a:cubicBezTo>
                <a:cubicBezTo>
                  <a:pt x="3775874" y="344081"/>
                  <a:pt x="3777968" y="342792"/>
                  <a:pt x="3780081" y="341503"/>
                </a:cubicBezTo>
                <a:cubicBezTo>
                  <a:pt x="3782502" y="340125"/>
                  <a:pt x="3784923" y="338755"/>
                  <a:pt x="3787324" y="337380"/>
                </a:cubicBezTo>
                <a:close/>
                <a:moveTo>
                  <a:pt x="4072086" y="336982"/>
                </a:moveTo>
                <a:cubicBezTo>
                  <a:pt x="4054584" y="354319"/>
                  <a:pt x="4037139" y="371631"/>
                  <a:pt x="4019752" y="388891"/>
                </a:cubicBezTo>
                <a:cubicBezTo>
                  <a:pt x="4019637" y="389010"/>
                  <a:pt x="4019502" y="389131"/>
                  <a:pt x="4019387" y="389251"/>
                </a:cubicBezTo>
                <a:cubicBezTo>
                  <a:pt x="4002385" y="390647"/>
                  <a:pt x="3985382" y="392492"/>
                  <a:pt x="3968360" y="394761"/>
                </a:cubicBezTo>
                <a:cubicBezTo>
                  <a:pt x="3986285" y="377716"/>
                  <a:pt x="4004267" y="360621"/>
                  <a:pt x="4022288" y="343495"/>
                </a:cubicBezTo>
                <a:cubicBezTo>
                  <a:pt x="4038926" y="340878"/>
                  <a:pt x="4055525" y="338700"/>
                  <a:pt x="4072086" y="336982"/>
                </a:cubicBezTo>
                <a:close/>
                <a:moveTo>
                  <a:pt x="3895411" y="336504"/>
                </a:moveTo>
                <a:cubicBezTo>
                  <a:pt x="3877198" y="351504"/>
                  <a:pt x="3859043" y="366486"/>
                  <a:pt x="3840964" y="381429"/>
                </a:cubicBezTo>
                <a:cubicBezTo>
                  <a:pt x="3823462" y="386863"/>
                  <a:pt x="3805902" y="392622"/>
                  <a:pt x="3788323" y="398661"/>
                </a:cubicBezTo>
                <a:cubicBezTo>
                  <a:pt x="3806766" y="384165"/>
                  <a:pt x="3825287" y="369623"/>
                  <a:pt x="3843885" y="355063"/>
                </a:cubicBezTo>
                <a:cubicBezTo>
                  <a:pt x="3861041" y="348604"/>
                  <a:pt x="3878217" y="342404"/>
                  <a:pt x="3895411" y="336504"/>
                </a:cubicBezTo>
                <a:close/>
                <a:moveTo>
                  <a:pt x="4127205" y="333032"/>
                </a:moveTo>
                <a:cubicBezTo>
                  <a:pt x="4110836" y="349943"/>
                  <a:pt x="4094487" y="366830"/>
                  <a:pt x="4078195" y="383671"/>
                </a:cubicBezTo>
                <a:cubicBezTo>
                  <a:pt x="4077331" y="384567"/>
                  <a:pt x="4076467" y="385470"/>
                  <a:pt x="4075602" y="386363"/>
                </a:cubicBezTo>
                <a:cubicBezTo>
                  <a:pt x="4058964" y="386684"/>
                  <a:pt x="4042268" y="387504"/>
                  <a:pt x="4025573" y="388764"/>
                </a:cubicBezTo>
                <a:cubicBezTo>
                  <a:pt x="4043152" y="371328"/>
                  <a:pt x="4060770" y="353843"/>
                  <a:pt x="4078445" y="336329"/>
                </a:cubicBezTo>
                <a:cubicBezTo>
                  <a:pt x="4094737" y="334757"/>
                  <a:pt x="4110990" y="333655"/>
                  <a:pt x="4127205" y="333032"/>
                </a:cubicBezTo>
                <a:close/>
                <a:moveTo>
                  <a:pt x="4180711" y="332807"/>
                </a:moveTo>
                <a:cubicBezTo>
                  <a:pt x="4166474" y="348083"/>
                  <a:pt x="4152296" y="363335"/>
                  <a:pt x="4138118" y="378555"/>
                </a:cubicBezTo>
                <a:cubicBezTo>
                  <a:pt x="4135467" y="381416"/>
                  <a:pt x="4132796" y="384284"/>
                  <a:pt x="4130125" y="387149"/>
                </a:cubicBezTo>
                <a:cubicBezTo>
                  <a:pt x="4113853" y="386355"/>
                  <a:pt x="4097523" y="386079"/>
                  <a:pt x="4081134" y="386286"/>
                </a:cubicBezTo>
                <a:cubicBezTo>
                  <a:pt x="4098330" y="368511"/>
                  <a:pt x="4115582" y="350686"/>
                  <a:pt x="4132873" y="332834"/>
                </a:cubicBezTo>
                <a:cubicBezTo>
                  <a:pt x="4148857" y="332335"/>
                  <a:pt x="4164804" y="332310"/>
                  <a:pt x="4180711" y="332807"/>
                </a:cubicBezTo>
                <a:close/>
                <a:moveTo>
                  <a:pt x="3820042" y="326894"/>
                </a:moveTo>
                <a:cubicBezTo>
                  <a:pt x="3806690" y="336194"/>
                  <a:pt x="3793376" y="345493"/>
                  <a:pt x="3780120" y="354786"/>
                </a:cubicBezTo>
                <a:cubicBezTo>
                  <a:pt x="3767094" y="360922"/>
                  <a:pt x="3754145" y="367124"/>
                  <a:pt x="3741273" y="373366"/>
                </a:cubicBezTo>
                <a:cubicBezTo>
                  <a:pt x="3754395" y="364684"/>
                  <a:pt x="3767555" y="356004"/>
                  <a:pt x="3780773" y="347318"/>
                </a:cubicBezTo>
                <a:cubicBezTo>
                  <a:pt x="3793760" y="340490"/>
                  <a:pt x="3806843" y="333674"/>
                  <a:pt x="3820042" y="326894"/>
                </a:cubicBezTo>
                <a:close/>
                <a:moveTo>
                  <a:pt x="3957774" y="316533"/>
                </a:moveTo>
                <a:cubicBezTo>
                  <a:pt x="3939657" y="332179"/>
                  <a:pt x="3921617" y="347802"/>
                  <a:pt x="3903635" y="363399"/>
                </a:cubicBezTo>
                <a:cubicBezTo>
                  <a:pt x="3886421" y="367946"/>
                  <a:pt x="3869167" y="372859"/>
                  <a:pt x="3851876" y="378092"/>
                </a:cubicBezTo>
                <a:cubicBezTo>
                  <a:pt x="3870205" y="362936"/>
                  <a:pt x="3888610" y="347752"/>
                  <a:pt x="3907092" y="332544"/>
                </a:cubicBezTo>
                <a:cubicBezTo>
                  <a:pt x="3923980" y="326888"/>
                  <a:pt x="3940867" y="321541"/>
                  <a:pt x="3957774" y="316533"/>
                </a:cubicBezTo>
                <a:close/>
                <a:moveTo>
                  <a:pt x="3895277" y="309315"/>
                </a:moveTo>
                <a:cubicBezTo>
                  <a:pt x="3877948" y="322780"/>
                  <a:pt x="3860714" y="336242"/>
                  <a:pt x="3843539" y="349687"/>
                </a:cubicBezTo>
                <a:cubicBezTo>
                  <a:pt x="3827036" y="355881"/>
                  <a:pt x="3810570" y="362315"/>
                  <a:pt x="3794144" y="368945"/>
                </a:cubicBezTo>
                <a:cubicBezTo>
                  <a:pt x="3811551" y="356012"/>
                  <a:pt x="3829053" y="343057"/>
                  <a:pt x="3846613" y="330098"/>
                </a:cubicBezTo>
                <a:cubicBezTo>
                  <a:pt x="3862732" y="322994"/>
                  <a:pt x="3878966" y="316050"/>
                  <a:pt x="3895277" y="309315"/>
                </a:cubicBezTo>
                <a:close/>
                <a:moveTo>
                  <a:pt x="4017523" y="300333"/>
                </a:moveTo>
                <a:cubicBezTo>
                  <a:pt x="3999560" y="316581"/>
                  <a:pt x="3981655" y="332815"/>
                  <a:pt x="3963806" y="349020"/>
                </a:cubicBezTo>
                <a:cubicBezTo>
                  <a:pt x="3946900" y="352621"/>
                  <a:pt x="3929955" y="356609"/>
                  <a:pt x="3912971" y="360967"/>
                </a:cubicBezTo>
                <a:cubicBezTo>
                  <a:pt x="3931146" y="345209"/>
                  <a:pt x="3949378" y="329428"/>
                  <a:pt x="3967687" y="313628"/>
                </a:cubicBezTo>
                <a:cubicBezTo>
                  <a:pt x="3984306" y="308840"/>
                  <a:pt x="4000905" y="304398"/>
                  <a:pt x="4017523" y="300333"/>
                </a:cubicBezTo>
                <a:close/>
                <a:moveTo>
                  <a:pt x="3892740" y="290552"/>
                </a:moveTo>
                <a:cubicBezTo>
                  <a:pt x="3877332" y="301826"/>
                  <a:pt x="3861982" y="313107"/>
                  <a:pt x="3846690" y="324387"/>
                </a:cubicBezTo>
                <a:cubicBezTo>
                  <a:pt x="3832492" y="330650"/>
                  <a:pt x="3818352" y="337036"/>
                  <a:pt x="3804289" y="343520"/>
                </a:cubicBezTo>
                <a:cubicBezTo>
                  <a:pt x="3819562" y="332853"/>
                  <a:pt x="3834874" y="322187"/>
                  <a:pt x="3850263" y="311526"/>
                </a:cubicBezTo>
                <a:cubicBezTo>
                  <a:pt x="3864327" y="304452"/>
                  <a:pt x="3878485" y="297449"/>
                  <a:pt x="3892740" y="290552"/>
                </a:cubicBezTo>
                <a:close/>
                <a:moveTo>
                  <a:pt x="4075083" y="287830"/>
                </a:moveTo>
                <a:cubicBezTo>
                  <a:pt x="4057273" y="304654"/>
                  <a:pt x="4039540" y="321468"/>
                  <a:pt x="4021846" y="338256"/>
                </a:cubicBezTo>
                <a:cubicBezTo>
                  <a:pt x="4005247" y="340861"/>
                  <a:pt x="3988610" y="343887"/>
                  <a:pt x="3971933" y="347314"/>
                </a:cubicBezTo>
                <a:cubicBezTo>
                  <a:pt x="3989897" y="330988"/>
                  <a:pt x="4007956" y="314636"/>
                  <a:pt x="4026054" y="298274"/>
                </a:cubicBezTo>
                <a:cubicBezTo>
                  <a:pt x="4042404" y="294402"/>
                  <a:pt x="4058753" y="290908"/>
                  <a:pt x="4075083" y="287830"/>
                </a:cubicBezTo>
                <a:close/>
                <a:moveTo>
                  <a:pt x="3879196" y="285895"/>
                </a:moveTo>
                <a:cubicBezTo>
                  <a:pt x="3869418" y="292633"/>
                  <a:pt x="3859658" y="299376"/>
                  <a:pt x="3849918" y="306124"/>
                </a:cubicBezTo>
                <a:cubicBezTo>
                  <a:pt x="3840600" y="310807"/>
                  <a:pt x="3831300" y="315518"/>
                  <a:pt x="3822060" y="320254"/>
                </a:cubicBezTo>
                <a:cubicBezTo>
                  <a:pt x="3831800" y="313912"/>
                  <a:pt x="3841579" y="307591"/>
                  <a:pt x="3851358" y="301261"/>
                </a:cubicBezTo>
                <a:cubicBezTo>
                  <a:pt x="3860618" y="296106"/>
                  <a:pt x="3869898" y="290984"/>
                  <a:pt x="3879196" y="285895"/>
                </a:cubicBezTo>
                <a:close/>
                <a:moveTo>
                  <a:pt x="3959119" y="284249"/>
                </a:moveTo>
                <a:cubicBezTo>
                  <a:pt x="3941559" y="298589"/>
                  <a:pt x="3924057" y="312930"/>
                  <a:pt x="3906650" y="327259"/>
                </a:cubicBezTo>
                <a:cubicBezTo>
                  <a:pt x="3890166" y="332761"/>
                  <a:pt x="3873721" y="338546"/>
                  <a:pt x="3857295" y="344582"/>
                </a:cubicBezTo>
                <a:cubicBezTo>
                  <a:pt x="3874969" y="330759"/>
                  <a:pt x="3892702" y="316921"/>
                  <a:pt x="3910531" y="303084"/>
                </a:cubicBezTo>
                <a:cubicBezTo>
                  <a:pt x="3926651" y="296573"/>
                  <a:pt x="3942846" y="290281"/>
                  <a:pt x="3959119" y="284249"/>
                </a:cubicBezTo>
                <a:close/>
                <a:moveTo>
                  <a:pt x="4130683" y="279033"/>
                </a:moveTo>
                <a:cubicBezTo>
                  <a:pt x="4113065" y="296404"/>
                  <a:pt x="4095505" y="313766"/>
                  <a:pt x="4078023" y="331101"/>
                </a:cubicBezTo>
                <a:cubicBezTo>
                  <a:pt x="4061693" y="332675"/>
                  <a:pt x="4045343" y="334713"/>
                  <a:pt x="4028974" y="337165"/>
                </a:cubicBezTo>
                <a:cubicBezTo>
                  <a:pt x="4046745" y="320289"/>
                  <a:pt x="4064574" y="303390"/>
                  <a:pt x="4082480" y="286479"/>
                </a:cubicBezTo>
                <a:cubicBezTo>
                  <a:pt x="4098560" y="283572"/>
                  <a:pt x="4114640" y="281079"/>
                  <a:pt x="4130683" y="279033"/>
                </a:cubicBezTo>
                <a:close/>
                <a:moveTo>
                  <a:pt x="4184630" y="273867"/>
                </a:moveTo>
                <a:cubicBezTo>
                  <a:pt x="4167186" y="291797"/>
                  <a:pt x="4149799" y="309712"/>
                  <a:pt x="4132470" y="327603"/>
                </a:cubicBezTo>
                <a:cubicBezTo>
                  <a:pt x="4116447" y="328110"/>
                  <a:pt x="4100385" y="329099"/>
                  <a:pt x="4084286" y="330534"/>
                </a:cubicBezTo>
                <a:cubicBezTo>
                  <a:pt x="4101884" y="313113"/>
                  <a:pt x="4119540" y="295663"/>
                  <a:pt x="4137234" y="278206"/>
                </a:cubicBezTo>
                <a:cubicBezTo>
                  <a:pt x="4153064" y="276308"/>
                  <a:pt x="4168857" y="274846"/>
                  <a:pt x="4184630" y="273867"/>
                </a:cubicBezTo>
                <a:close/>
                <a:moveTo>
                  <a:pt x="4237022" y="272439"/>
                </a:moveTo>
                <a:cubicBezTo>
                  <a:pt x="4219769" y="290892"/>
                  <a:pt x="4202574" y="309330"/>
                  <a:pt x="4185418" y="327741"/>
                </a:cubicBezTo>
                <a:cubicBezTo>
                  <a:pt x="4169684" y="327149"/>
                  <a:pt x="4153911" y="327057"/>
                  <a:pt x="4138099" y="327443"/>
                </a:cubicBezTo>
                <a:cubicBezTo>
                  <a:pt x="4155486" y="309499"/>
                  <a:pt x="4172930" y="291530"/>
                  <a:pt x="4190432" y="273549"/>
                </a:cubicBezTo>
                <a:cubicBezTo>
                  <a:pt x="4205994" y="272698"/>
                  <a:pt x="4221537" y="272316"/>
                  <a:pt x="4237022" y="272439"/>
                </a:cubicBezTo>
                <a:close/>
                <a:moveTo>
                  <a:pt x="4019925" y="263087"/>
                </a:moveTo>
                <a:cubicBezTo>
                  <a:pt x="4002288" y="278193"/>
                  <a:pt x="3984709" y="293301"/>
                  <a:pt x="3967207" y="308404"/>
                </a:cubicBezTo>
                <a:cubicBezTo>
                  <a:pt x="3950838" y="313107"/>
                  <a:pt x="3934488" y="318137"/>
                  <a:pt x="3918158" y="323459"/>
                </a:cubicBezTo>
                <a:cubicBezTo>
                  <a:pt x="3935910" y="308865"/>
                  <a:pt x="3953720" y="294264"/>
                  <a:pt x="3971625" y="279667"/>
                </a:cubicBezTo>
                <a:cubicBezTo>
                  <a:pt x="3987668" y="273861"/>
                  <a:pt x="4003767" y="268318"/>
                  <a:pt x="4019925" y="263087"/>
                </a:cubicBezTo>
                <a:close/>
                <a:moveTo>
                  <a:pt x="3960041" y="259194"/>
                </a:moveTo>
                <a:cubicBezTo>
                  <a:pt x="3943538" y="271888"/>
                  <a:pt x="3927073" y="284595"/>
                  <a:pt x="3910704" y="297307"/>
                </a:cubicBezTo>
                <a:cubicBezTo>
                  <a:pt x="3895565" y="303424"/>
                  <a:pt x="3880483" y="309728"/>
                  <a:pt x="3865460" y="316196"/>
                </a:cubicBezTo>
                <a:cubicBezTo>
                  <a:pt x="3881906" y="304099"/>
                  <a:pt x="3898390" y="292003"/>
                  <a:pt x="3914969" y="279924"/>
                </a:cubicBezTo>
                <a:cubicBezTo>
                  <a:pt x="3929897" y="272864"/>
                  <a:pt x="3944941" y="265942"/>
                  <a:pt x="3960041" y="259194"/>
                </a:cubicBezTo>
                <a:close/>
                <a:moveTo>
                  <a:pt x="3927745" y="252672"/>
                </a:moveTo>
                <a:cubicBezTo>
                  <a:pt x="3924479" y="254885"/>
                  <a:pt x="3921232" y="257098"/>
                  <a:pt x="3917985" y="259313"/>
                </a:cubicBezTo>
                <a:cubicBezTo>
                  <a:pt x="3915239" y="260781"/>
                  <a:pt x="3912491" y="262249"/>
                  <a:pt x="3909763" y="263717"/>
                </a:cubicBezTo>
                <a:cubicBezTo>
                  <a:pt x="3912645" y="261872"/>
                  <a:pt x="3915527" y="260015"/>
                  <a:pt x="3918427" y="258172"/>
                </a:cubicBezTo>
                <a:cubicBezTo>
                  <a:pt x="3921540" y="256341"/>
                  <a:pt x="3924633" y="254497"/>
                  <a:pt x="3927745" y="252672"/>
                </a:cubicBezTo>
                <a:close/>
                <a:moveTo>
                  <a:pt x="3953586" y="246305"/>
                </a:moveTo>
                <a:cubicBezTo>
                  <a:pt x="3940541" y="255730"/>
                  <a:pt x="3927515" y="265167"/>
                  <a:pt x="3914528" y="274622"/>
                </a:cubicBezTo>
                <a:cubicBezTo>
                  <a:pt x="3902559" y="280272"/>
                  <a:pt x="3890628" y="286010"/>
                  <a:pt x="3878773" y="291816"/>
                </a:cubicBezTo>
                <a:cubicBezTo>
                  <a:pt x="3891704" y="282902"/>
                  <a:pt x="3904672" y="273999"/>
                  <a:pt x="3917697" y="265113"/>
                </a:cubicBezTo>
                <a:cubicBezTo>
                  <a:pt x="3929628" y="258760"/>
                  <a:pt x="3941597" y="252483"/>
                  <a:pt x="3953586" y="246305"/>
                </a:cubicBezTo>
                <a:close/>
                <a:moveTo>
                  <a:pt x="4078272" y="245632"/>
                </a:moveTo>
                <a:cubicBezTo>
                  <a:pt x="4060635" y="261452"/>
                  <a:pt x="4043056" y="277277"/>
                  <a:pt x="4025535" y="293096"/>
                </a:cubicBezTo>
                <a:cubicBezTo>
                  <a:pt x="4009358" y="296917"/>
                  <a:pt x="3993162" y="301107"/>
                  <a:pt x="3976967" y="305630"/>
                </a:cubicBezTo>
                <a:cubicBezTo>
                  <a:pt x="3994718" y="290329"/>
                  <a:pt x="4012528" y="275025"/>
                  <a:pt x="4030415" y="259726"/>
                </a:cubicBezTo>
                <a:cubicBezTo>
                  <a:pt x="4046342" y="254708"/>
                  <a:pt x="4062287" y="249992"/>
                  <a:pt x="4078272" y="245632"/>
                </a:cubicBezTo>
                <a:close/>
                <a:moveTo>
                  <a:pt x="4022941" y="232422"/>
                </a:moveTo>
                <a:cubicBezTo>
                  <a:pt x="4005842" y="246220"/>
                  <a:pt x="3988782" y="260036"/>
                  <a:pt x="3971818" y="273863"/>
                </a:cubicBezTo>
                <a:cubicBezTo>
                  <a:pt x="3956410" y="279438"/>
                  <a:pt x="3941040" y="285259"/>
                  <a:pt x="3925728" y="291300"/>
                </a:cubicBezTo>
                <a:cubicBezTo>
                  <a:pt x="3942827" y="278068"/>
                  <a:pt x="3959944" y="264843"/>
                  <a:pt x="3977178" y="251640"/>
                </a:cubicBezTo>
                <a:cubicBezTo>
                  <a:pt x="3992355" y="245025"/>
                  <a:pt x="4007629" y="238608"/>
                  <a:pt x="4022941" y="232422"/>
                </a:cubicBezTo>
                <a:close/>
                <a:moveTo>
                  <a:pt x="4134563" y="231832"/>
                </a:moveTo>
                <a:cubicBezTo>
                  <a:pt x="4116966" y="248328"/>
                  <a:pt x="4099424" y="264833"/>
                  <a:pt x="4081961" y="281332"/>
                </a:cubicBezTo>
                <a:cubicBezTo>
                  <a:pt x="4065957" y="284214"/>
                  <a:pt x="4049953" y="287499"/>
                  <a:pt x="4033931" y="291155"/>
                </a:cubicBezTo>
                <a:cubicBezTo>
                  <a:pt x="4051625" y="275184"/>
                  <a:pt x="4069396" y="259208"/>
                  <a:pt x="4087225" y="243242"/>
                </a:cubicBezTo>
                <a:cubicBezTo>
                  <a:pt x="4102999" y="239075"/>
                  <a:pt x="4118772" y="235262"/>
                  <a:pt x="4134563" y="231832"/>
                </a:cubicBezTo>
                <a:close/>
                <a:moveTo>
                  <a:pt x="4189164" y="221579"/>
                </a:moveTo>
                <a:cubicBezTo>
                  <a:pt x="4171624" y="238739"/>
                  <a:pt x="4154140" y="255907"/>
                  <a:pt x="4136734" y="273071"/>
                </a:cubicBezTo>
                <a:cubicBezTo>
                  <a:pt x="4120942" y="274962"/>
                  <a:pt x="4105131" y="277296"/>
                  <a:pt x="4089319" y="280024"/>
                </a:cubicBezTo>
                <a:cubicBezTo>
                  <a:pt x="4106937" y="263402"/>
                  <a:pt x="4124612" y="246774"/>
                  <a:pt x="4142364" y="230157"/>
                </a:cubicBezTo>
                <a:cubicBezTo>
                  <a:pt x="4157964" y="226899"/>
                  <a:pt x="4173565" y="224030"/>
                  <a:pt x="4189164" y="221579"/>
                </a:cubicBezTo>
                <a:close/>
                <a:moveTo>
                  <a:pt x="4242209" y="214920"/>
                </a:moveTo>
                <a:cubicBezTo>
                  <a:pt x="4224726" y="232749"/>
                  <a:pt x="4207300" y="250583"/>
                  <a:pt x="4189952" y="268410"/>
                </a:cubicBezTo>
                <a:cubicBezTo>
                  <a:pt x="4174390" y="269265"/>
                  <a:pt x="4158809" y="270583"/>
                  <a:pt x="4143190" y="272335"/>
                </a:cubicBezTo>
                <a:cubicBezTo>
                  <a:pt x="4160711" y="255071"/>
                  <a:pt x="4178309" y="237803"/>
                  <a:pt x="4195965" y="220545"/>
                </a:cubicBezTo>
                <a:cubicBezTo>
                  <a:pt x="4211393" y="218244"/>
                  <a:pt x="4226801" y="216345"/>
                  <a:pt x="4242209" y="214920"/>
                </a:cubicBezTo>
                <a:close/>
                <a:moveTo>
                  <a:pt x="4020598" y="212958"/>
                </a:moveTo>
                <a:cubicBezTo>
                  <a:pt x="4005901" y="224099"/>
                  <a:pt x="3991241" y="235260"/>
                  <a:pt x="3976641" y="246443"/>
                </a:cubicBezTo>
                <a:cubicBezTo>
                  <a:pt x="3963038" y="252353"/>
                  <a:pt x="3949513" y="258418"/>
                  <a:pt x="3936045" y="264608"/>
                </a:cubicBezTo>
                <a:cubicBezTo>
                  <a:pt x="3950666" y="253999"/>
                  <a:pt x="3965324" y="243408"/>
                  <a:pt x="3980060" y="232841"/>
                </a:cubicBezTo>
                <a:cubicBezTo>
                  <a:pt x="3993547" y="226069"/>
                  <a:pt x="4007072" y="219435"/>
                  <a:pt x="4020598" y="212958"/>
                </a:cubicBezTo>
                <a:close/>
                <a:moveTo>
                  <a:pt x="4293813" y="211907"/>
                </a:moveTo>
                <a:cubicBezTo>
                  <a:pt x="4276407" y="230382"/>
                  <a:pt x="4259077" y="248862"/>
                  <a:pt x="4241806" y="267330"/>
                </a:cubicBezTo>
                <a:cubicBezTo>
                  <a:pt x="4226475" y="267108"/>
                  <a:pt x="4211124" y="267365"/>
                  <a:pt x="4195735" y="268095"/>
                </a:cubicBezTo>
                <a:cubicBezTo>
                  <a:pt x="4213160" y="250201"/>
                  <a:pt x="4230644" y="232299"/>
                  <a:pt x="4248203" y="214407"/>
                </a:cubicBezTo>
                <a:cubicBezTo>
                  <a:pt x="4263438" y="213114"/>
                  <a:pt x="4278635" y="212263"/>
                  <a:pt x="4293813" y="211907"/>
                </a:cubicBezTo>
                <a:close/>
                <a:moveTo>
                  <a:pt x="4082672" y="209692"/>
                </a:moveTo>
                <a:cubicBezTo>
                  <a:pt x="4065246" y="224428"/>
                  <a:pt x="4047859" y="239181"/>
                  <a:pt x="4030587" y="253953"/>
                </a:cubicBezTo>
                <a:cubicBezTo>
                  <a:pt x="4015083" y="258829"/>
                  <a:pt x="3999618" y="264007"/>
                  <a:pt x="3984190" y="269448"/>
                </a:cubicBezTo>
                <a:cubicBezTo>
                  <a:pt x="4001616" y="255265"/>
                  <a:pt x="4019118" y="241094"/>
                  <a:pt x="4036678" y="226949"/>
                </a:cubicBezTo>
                <a:cubicBezTo>
                  <a:pt x="4051951" y="220943"/>
                  <a:pt x="4067283" y="215172"/>
                  <a:pt x="4082672" y="209692"/>
                </a:cubicBezTo>
                <a:close/>
                <a:moveTo>
                  <a:pt x="4011529" y="204791"/>
                </a:moveTo>
                <a:cubicBezTo>
                  <a:pt x="4001232" y="212105"/>
                  <a:pt x="3990973" y="219435"/>
                  <a:pt x="3980732" y="226780"/>
                </a:cubicBezTo>
                <a:cubicBezTo>
                  <a:pt x="3971876" y="231227"/>
                  <a:pt x="3963095" y="235702"/>
                  <a:pt x="3954393" y="240197"/>
                </a:cubicBezTo>
                <a:cubicBezTo>
                  <a:pt x="3964536" y="233352"/>
                  <a:pt x="3974681" y="226524"/>
                  <a:pt x="3984863" y="219713"/>
                </a:cubicBezTo>
                <a:cubicBezTo>
                  <a:pt x="3993739" y="214695"/>
                  <a:pt x="4002634" y="209717"/>
                  <a:pt x="4011529" y="204791"/>
                </a:cubicBezTo>
                <a:close/>
                <a:moveTo>
                  <a:pt x="4139828" y="190793"/>
                </a:moveTo>
                <a:cubicBezTo>
                  <a:pt x="4122249" y="206355"/>
                  <a:pt x="4104746" y="221944"/>
                  <a:pt x="4087321" y="237546"/>
                </a:cubicBezTo>
                <a:cubicBezTo>
                  <a:pt x="4079444" y="239613"/>
                  <a:pt x="4071528" y="241763"/>
                  <a:pt x="4063556" y="244040"/>
                </a:cubicBezTo>
                <a:cubicBezTo>
                  <a:pt x="4056025" y="246190"/>
                  <a:pt x="4048494" y="248428"/>
                  <a:pt x="4040963" y="250729"/>
                </a:cubicBezTo>
                <a:cubicBezTo>
                  <a:pt x="4058580" y="235698"/>
                  <a:pt x="4076274" y="220685"/>
                  <a:pt x="4094026" y="205696"/>
                </a:cubicBezTo>
                <a:cubicBezTo>
                  <a:pt x="4109261" y="200422"/>
                  <a:pt x="4124516" y="195452"/>
                  <a:pt x="4139828" y="190793"/>
                </a:cubicBezTo>
                <a:close/>
                <a:moveTo>
                  <a:pt x="4082864" y="184423"/>
                </a:moveTo>
                <a:cubicBezTo>
                  <a:pt x="4067206" y="196870"/>
                  <a:pt x="4051586" y="209343"/>
                  <a:pt x="4036063" y="221846"/>
                </a:cubicBezTo>
                <a:cubicBezTo>
                  <a:pt x="4021789" y="227448"/>
                  <a:pt x="4007552" y="233252"/>
                  <a:pt x="3993413" y="239246"/>
                </a:cubicBezTo>
                <a:cubicBezTo>
                  <a:pt x="4008974" y="227364"/>
                  <a:pt x="4024574" y="215498"/>
                  <a:pt x="4040252" y="203671"/>
                </a:cubicBezTo>
                <a:cubicBezTo>
                  <a:pt x="4054430" y="197056"/>
                  <a:pt x="4068647" y="190636"/>
                  <a:pt x="4082864" y="184423"/>
                </a:cubicBezTo>
                <a:close/>
                <a:moveTo>
                  <a:pt x="4195063" y="175474"/>
                </a:moveTo>
                <a:cubicBezTo>
                  <a:pt x="4177407" y="191817"/>
                  <a:pt x="4159827" y="208192"/>
                  <a:pt x="4142325" y="224576"/>
                </a:cubicBezTo>
                <a:cubicBezTo>
                  <a:pt x="4127148" y="227729"/>
                  <a:pt x="4111740" y="231287"/>
                  <a:pt x="4096139" y="235256"/>
                </a:cubicBezTo>
                <a:cubicBezTo>
                  <a:pt x="4113815" y="219456"/>
                  <a:pt x="4131566" y="203673"/>
                  <a:pt x="4149396" y="187919"/>
                </a:cubicBezTo>
                <a:cubicBezTo>
                  <a:pt x="4164592" y="183433"/>
                  <a:pt x="4179808" y="179264"/>
                  <a:pt x="4195063" y="175474"/>
                </a:cubicBezTo>
                <a:close/>
                <a:moveTo>
                  <a:pt x="4059790" y="170761"/>
                </a:moveTo>
                <a:cubicBezTo>
                  <a:pt x="4055275" y="173927"/>
                  <a:pt x="4050760" y="177107"/>
                  <a:pt x="4046226" y="180280"/>
                </a:cubicBezTo>
                <a:cubicBezTo>
                  <a:pt x="4042903" y="182071"/>
                  <a:pt x="4039560" y="183864"/>
                  <a:pt x="4036236" y="185662"/>
                </a:cubicBezTo>
                <a:cubicBezTo>
                  <a:pt x="4040943" y="182574"/>
                  <a:pt x="4045631" y="179483"/>
                  <a:pt x="4050338" y="176407"/>
                </a:cubicBezTo>
                <a:cubicBezTo>
                  <a:pt x="4053508" y="174521"/>
                  <a:pt x="4056639" y="172636"/>
                  <a:pt x="4059790" y="170761"/>
                </a:cubicBezTo>
                <a:close/>
                <a:moveTo>
                  <a:pt x="4080846" y="167700"/>
                </a:moveTo>
                <a:cubicBezTo>
                  <a:pt x="4067513" y="177622"/>
                  <a:pt x="4054219" y="187564"/>
                  <a:pt x="4040981" y="197541"/>
                </a:cubicBezTo>
                <a:cubicBezTo>
                  <a:pt x="4029281" y="203001"/>
                  <a:pt x="4017658" y="208555"/>
                  <a:pt x="4006150" y="214180"/>
                </a:cubicBezTo>
                <a:cubicBezTo>
                  <a:pt x="4019311" y="204799"/>
                  <a:pt x="4032547" y="195454"/>
                  <a:pt x="4045804" y="186129"/>
                </a:cubicBezTo>
                <a:cubicBezTo>
                  <a:pt x="4057465" y="179881"/>
                  <a:pt x="4069147" y="173733"/>
                  <a:pt x="4080846" y="167700"/>
                </a:cubicBezTo>
                <a:close/>
                <a:moveTo>
                  <a:pt x="4248606" y="163752"/>
                </a:moveTo>
                <a:cubicBezTo>
                  <a:pt x="4230950" y="180828"/>
                  <a:pt x="4213353" y="197933"/>
                  <a:pt x="4195831" y="215051"/>
                </a:cubicBezTo>
                <a:cubicBezTo>
                  <a:pt x="4180769" y="217275"/>
                  <a:pt x="4165495" y="219927"/>
                  <a:pt x="4150010" y="223012"/>
                </a:cubicBezTo>
                <a:cubicBezTo>
                  <a:pt x="4167686" y="206484"/>
                  <a:pt x="4185437" y="189973"/>
                  <a:pt x="4203266" y="173491"/>
                </a:cubicBezTo>
                <a:cubicBezTo>
                  <a:pt x="4218367" y="169871"/>
                  <a:pt x="4233487" y="166603"/>
                  <a:pt x="4248606" y="163752"/>
                </a:cubicBezTo>
                <a:close/>
                <a:moveTo>
                  <a:pt x="4141865" y="159971"/>
                </a:moveTo>
                <a:cubicBezTo>
                  <a:pt x="4125630" y="173497"/>
                  <a:pt x="4109472" y="187064"/>
                  <a:pt x="4093373" y="200653"/>
                </a:cubicBezTo>
                <a:cubicBezTo>
                  <a:pt x="4078714" y="205717"/>
                  <a:pt x="4064094" y="211060"/>
                  <a:pt x="4049550" y="216622"/>
                </a:cubicBezTo>
                <a:cubicBezTo>
                  <a:pt x="4065708" y="203646"/>
                  <a:pt x="4081961" y="190701"/>
                  <a:pt x="4098253" y="177789"/>
                </a:cubicBezTo>
                <a:cubicBezTo>
                  <a:pt x="4112777" y="171608"/>
                  <a:pt x="4127320" y="165656"/>
                  <a:pt x="4141865" y="159971"/>
                </a:cubicBezTo>
                <a:close/>
                <a:moveTo>
                  <a:pt x="4300691" y="155597"/>
                </a:moveTo>
                <a:cubicBezTo>
                  <a:pt x="4283054" y="173378"/>
                  <a:pt x="4265494" y="191181"/>
                  <a:pt x="4248011" y="209001"/>
                </a:cubicBezTo>
                <a:cubicBezTo>
                  <a:pt x="4233064" y="210244"/>
                  <a:pt x="4217925" y="211932"/>
                  <a:pt x="4202594" y="214076"/>
                </a:cubicBezTo>
                <a:cubicBezTo>
                  <a:pt x="4220231" y="196849"/>
                  <a:pt x="4237944" y="179637"/>
                  <a:pt x="4255735" y="162455"/>
                </a:cubicBezTo>
                <a:cubicBezTo>
                  <a:pt x="4270720" y="159760"/>
                  <a:pt x="4285705" y="157456"/>
                  <a:pt x="4300691" y="155597"/>
                </a:cubicBezTo>
                <a:close/>
                <a:moveTo>
                  <a:pt x="4351449" y="151011"/>
                </a:moveTo>
                <a:cubicBezTo>
                  <a:pt x="4333870" y="169483"/>
                  <a:pt x="4316367" y="187979"/>
                  <a:pt x="4298924" y="206482"/>
                </a:cubicBezTo>
                <a:cubicBezTo>
                  <a:pt x="4284149" y="206695"/>
                  <a:pt x="4269183" y="207370"/>
                  <a:pt x="4253986" y="208517"/>
                </a:cubicBezTo>
                <a:cubicBezTo>
                  <a:pt x="4271585" y="190611"/>
                  <a:pt x="4289221" y="172719"/>
                  <a:pt x="4306954" y="154853"/>
                </a:cubicBezTo>
                <a:cubicBezTo>
                  <a:pt x="4321786" y="153134"/>
                  <a:pt x="4336637" y="151831"/>
                  <a:pt x="4351449" y="151011"/>
                </a:cubicBezTo>
                <a:close/>
                <a:moveTo>
                  <a:pt x="4198521" y="139203"/>
                </a:moveTo>
                <a:cubicBezTo>
                  <a:pt x="4181864" y="153741"/>
                  <a:pt x="4165246" y="168317"/>
                  <a:pt x="4148723" y="182924"/>
                </a:cubicBezTo>
                <a:cubicBezTo>
                  <a:pt x="4133929" y="187279"/>
                  <a:pt x="4119175" y="191933"/>
                  <a:pt x="4104458" y="196874"/>
                </a:cubicBezTo>
                <a:cubicBezTo>
                  <a:pt x="4121038" y="182924"/>
                  <a:pt x="4137695" y="169013"/>
                  <a:pt x="4154410" y="155134"/>
                </a:cubicBezTo>
                <a:cubicBezTo>
                  <a:pt x="4169107" y="149539"/>
                  <a:pt x="4183824" y="144216"/>
                  <a:pt x="4198521" y="139203"/>
                </a:cubicBezTo>
                <a:close/>
                <a:moveTo>
                  <a:pt x="4143497" y="136640"/>
                </a:moveTo>
                <a:cubicBezTo>
                  <a:pt x="4128589" y="148273"/>
                  <a:pt x="4113757" y="159956"/>
                  <a:pt x="4098964" y="171664"/>
                </a:cubicBezTo>
                <a:cubicBezTo>
                  <a:pt x="4085937" y="177201"/>
                  <a:pt x="4073008" y="182895"/>
                  <a:pt x="4060155" y="188722"/>
                </a:cubicBezTo>
                <a:cubicBezTo>
                  <a:pt x="4074910" y="177658"/>
                  <a:pt x="4089703" y="166619"/>
                  <a:pt x="4104574" y="155629"/>
                </a:cubicBezTo>
                <a:cubicBezTo>
                  <a:pt x="4117542" y="149140"/>
                  <a:pt x="4130510" y="142802"/>
                  <a:pt x="4143497" y="136640"/>
                </a:cubicBezTo>
                <a:close/>
                <a:moveTo>
                  <a:pt x="4137119" y="126183"/>
                </a:moveTo>
                <a:cubicBezTo>
                  <a:pt x="4126341" y="134064"/>
                  <a:pt x="4115562" y="141968"/>
                  <a:pt x="4104823" y="149895"/>
                </a:cubicBezTo>
                <a:cubicBezTo>
                  <a:pt x="4095967" y="154321"/>
                  <a:pt x="4087187" y="158794"/>
                  <a:pt x="4078465" y="163307"/>
                </a:cubicBezTo>
                <a:cubicBezTo>
                  <a:pt x="4089089" y="155920"/>
                  <a:pt x="4099751" y="148559"/>
                  <a:pt x="4110433" y="141222"/>
                </a:cubicBezTo>
                <a:cubicBezTo>
                  <a:pt x="4119309" y="136150"/>
                  <a:pt x="4128224" y="131136"/>
                  <a:pt x="4137119" y="126183"/>
                </a:cubicBezTo>
                <a:close/>
                <a:moveTo>
                  <a:pt x="4253218" y="122033"/>
                </a:moveTo>
                <a:cubicBezTo>
                  <a:pt x="4236272" y="137493"/>
                  <a:pt x="4219404" y="152994"/>
                  <a:pt x="4202594" y="168527"/>
                </a:cubicBezTo>
                <a:cubicBezTo>
                  <a:pt x="4187762" y="172071"/>
                  <a:pt x="4172949" y="175956"/>
                  <a:pt x="4158175" y="180171"/>
                </a:cubicBezTo>
                <a:cubicBezTo>
                  <a:pt x="4175024" y="165316"/>
                  <a:pt x="4191931" y="150490"/>
                  <a:pt x="4208915" y="135710"/>
                </a:cubicBezTo>
                <a:cubicBezTo>
                  <a:pt x="4223689" y="130821"/>
                  <a:pt x="4238463" y="126262"/>
                  <a:pt x="4253218" y="122033"/>
                </a:cubicBezTo>
                <a:close/>
                <a:moveTo>
                  <a:pt x="4202401" y="110043"/>
                </a:moveTo>
                <a:cubicBezTo>
                  <a:pt x="4186551" y="123003"/>
                  <a:pt x="4170760" y="136012"/>
                  <a:pt x="4155024" y="149061"/>
                </a:cubicBezTo>
                <a:cubicBezTo>
                  <a:pt x="4141269" y="154281"/>
                  <a:pt x="4127590" y="159731"/>
                  <a:pt x="4113969" y="165364"/>
                </a:cubicBezTo>
                <a:cubicBezTo>
                  <a:pt x="4129703" y="152955"/>
                  <a:pt x="4145533" y="140600"/>
                  <a:pt x="4161403" y="128281"/>
                </a:cubicBezTo>
                <a:cubicBezTo>
                  <a:pt x="4175063" y="121989"/>
                  <a:pt x="4188722" y="115903"/>
                  <a:pt x="4202401" y="110043"/>
                </a:cubicBezTo>
                <a:close/>
                <a:moveTo>
                  <a:pt x="4306301" y="108362"/>
                </a:moveTo>
                <a:cubicBezTo>
                  <a:pt x="4289164" y="124704"/>
                  <a:pt x="4272084" y="141092"/>
                  <a:pt x="4255081" y="157505"/>
                </a:cubicBezTo>
                <a:cubicBezTo>
                  <a:pt x="4240288" y="160165"/>
                  <a:pt x="4225494" y="163205"/>
                  <a:pt x="4210720" y="166607"/>
                </a:cubicBezTo>
                <a:cubicBezTo>
                  <a:pt x="4227762" y="150876"/>
                  <a:pt x="4244879" y="135176"/>
                  <a:pt x="4262074" y="119524"/>
                </a:cubicBezTo>
                <a:cubicBezTo>
                  <a:pt x="4276830" y="115434"/>
                  <a:pt x="4291565" y="111718"/>
                  <a:pt x="4306301" y="108362"/>
                </a:cubicBezTo>
                <a:close/>
                <a:moveTo>
                  <a:pt x="4357981" y="98191"/>
                </a:moveTo>
                <a:cubicBezTo>
                  <a:pt x="4340690" y="115392"/>
                  <a:pt x="4323476" y="132633"/>
                  <a:pt x="4306319" y="149906"/>
                </a:cubicBezTo>
                <a:cubicBezTo>
                  <a:pt x="4291604" y="151614"/>
                  <a:pt x="4276887" y="153733"/>
                  <a:pt x="4262151" y="156254"/>
                </a:cubicBezTo>
                <a:cubicBezTo>
                  <a:pt x="4279346" y="139678"/>
                  <a:pt x="4296618" y="123132"/>
                  <a:pt x="4313947" y="106633"/>
                </a:cubicBezTo>
                <a:cubicBezTo>
                  <a:pt x="4328644" y="103415"/>
                  <a:pt x="4343322" y="100608"/>
                  <a:pt x="4357981" y="98191"/>
                </a:cubicBezTo>
                <a:close/>
                <a:moveTo>
                  <a:pt x="4184476" y="91995"/>
                </a:moveTo>
                <a:cubicBezTo>
                  <a:pt x="4178905" y="95982"/>
                  <a:pt x="4173334" y="99960"/>
                  <a:pt x="4167781" y="103964"/>
                </a:cubicBezTo>
                <a:cubicBezTo>
                  <a:pt x="4163593" y="106206"/>
                  <a:pt x="4159405" y="108458"/>
                  <a:pt x="4155255" y="110717"/>
                </a:cubicBezTo>
                <a:cubicBezTo>
                  <a:pt x="4160903" y="106917"/>
                  <a:pt x="4166571" y="103146"/>
                  <a:pt x="4172219" y="99365"/>
                </a:cubicBezTo>
                <a:cubicBezTo>
                  <a:pt x="4176293" y="96898"/>
                  <a:pt x="4180384" y="94443"/>
                  <a:pt x="4184476" y="91995"/>
                </a:cubicBezTo>
                <a:close/>
                <a:moveTo>
                  <a:pt x="4408394" y="91559"/>
                </a:moveTo>
                <a:cubicBezTo>
                  <a:pt x="4391007" y="109597"/>
                  <a:pt x="4373677" y="127672"/>
                  <a:pt x="4356425" y="145777"/>
                </a:cubicBezTo>
                <a:cubicBezTo>
                  <a:pt x="4341823" y="146479"/>
                  <a:pt x="4327203" y="147612"/>
                  <a:pt x="4312583" y="149188"/>
                </a:cubicBezTo>
                <a:cubicBezTo>
                  <a:pt x="4329854" y="131785"/>
                  <a:pt x="4347242" y="114419"/>
                  <a:pt x="4364667" y="97094"/>
                </a:cubicBezTo>
                <a:cubicBezTo>
                  <a:pt x="4379268" y="94814"/>
                  <a:pt x="4393850" y="92975"/>
                  <a:pt x="4408394" y="91559"/>
                </a:cubicBezTo>
                <a:close/>
                <a:moveTo>
                  <a:pt x="4202190" y="91357"/>
                </a:moveTo>
                <a:cubicBezTo>
                  <a:pt x="4188588" y="101757"/>
                  <a:pt x="4175024" y="112201"/>
                  <a:pt x="4161499" y="122679"/>
                </a:cubicBezTo>
                <a:cubicBezTo>
                  <a:pt x="4150164" y="127889"/>
                  <a:pt x="4138886" y="133205"/>
                  <a:pt x="4127705" y="138621"/>
                </a:cubicBezTo>
                <a:cubicBezTo>
                  <a:pt x="4141057" y="128838"/>
                  <a:pt x="4154448" y="119088"/>
                  <a:pt x="4167878" y="109390"/>
                </a:cubicBezTo>
                <a:cubicBezTo>
                  <a:pt x="4179308" y="103257"/>
                  <a:pt x="4190740" y="97240"/>
                  <a:pt x="4202190" y="91357"/>
                </a:cubicBezTo>
                <a:close/>
                <a:moveTo>
                  <a:pt x="4258501" y="87371"/>
                </a:moveTo>
                <a:cubicBezTo>
                  <a:pt x="4242036" y="101463"/>
                  <a:pt x="4225648" y="115603"/>
                  <a:pt x="4209318" y="129791"/>
                </a:cubicBezTo>
                <a:cubicBezTo>
                  <a:pt x="4195255" y="134425"/>
                  <a:pt x="4181230" y="139339"/>
                  <a:pt x="4167244" y="144494"/>
                </a:cubicBezTo>
                <a:cubicBezTo>
                  <a:pt x="4183554" y="131003"/>
                  <a:pt x="4199904" y="117541"/>
                  <a:pt x="4216350" y="104151"/>
                </a:cubicBezTo>
                <a:cubicBezTo>
                  <a:pt x="4230393" y="98299"/>
                  <a:pt x="4244457" y="92694"/>
                  <a:pt x="4258501" y="87371"/>
                </a:cubicBezTo>
                <a:close/>
                <a:moveTo>
                  <a:pt x="4312660" y="68309"/>
                </a:moveTo>
                <a:cubicBezTo>
                  <a:pt x="4295791" y="83419"/>
                  <a:pt x="4279000" y="98585"/>
                  <a:pt x="4262267" y="113797"/>
                </a:cubicBezTo>
                <a:cubicBezTo>
                  <a:pt x="4257636" y="115063"/>
                  <a:pt x="4253006" y="116364"/>
                  <a:pt x="4248338" y="117712"/>
                </a:cubicBezTo>
                <a:cubicBezTo>
                  <a:pt x="4238732" y="120492"/>
                  <a:pt x="4229126" y="123430"/>
                  <a:pt x="4219539" y="126490"/>
                </a:cubicBezTo>
                <a:cubicBezTo>
                  <a:pt x="4236253" y="111983"/>
                  <a:pt x="4253044" y="97521"/>
                  <a:pt x="4269932" y="83119"/>
                </a:cubicBezTo>
                <a:cubicBezTo>
                  <a:pt x="4284168" y="77884"/>
                  <a:pt x="4298424" y="72931"/>
                  <a:pt x="4312660" y="68309"/>
                </a:cubicBezTo>
                <a:close/>
                <a:moveTo>
                  <a:pt x="4261574" y="62182"/>
                </a:moveTo>
                <a:cubicBezTo>
                  <a:pt x="4246397" y="74322"/>
                  <a:pt x="4231258" y="86502"/>
                  <a:pt x="4216215" y="98748"/>
                </a:cubicBezTo>
                <a:cubicBezTo>
                  <a:pt x="4203612" y="103970"/>
                  <a:pt x="4191085" y="109361"/>
                  <a:pt x="4178636" y="114907"/>
                </a:cubicBezTo>
                <a:cubicBezTo>
                  <a:pt x="4193583" y="103384"/>
                  <a:pt x="4208588" y="91924"/>
                  <a:pt x="4223650" y="80508"/>
                </a:cubicBezTo>
                <a:cubicBezTo>
                  <a:pt x="4236292" y="74222"/>
                  <a:pt x="4248914" y="68105"/>
                  <a:pt x="4261574" y="62182"/>
                </a:cubicBezTo>
                <a:close/>
                <a:moveTo>
                  <a:pt x="4365147" y="52772"/>
                </a:moveTo>
                <a:cubicBezTo>
                  <a:pt x="4347991" y="68833"/>
                  <a:pt x="4330911" y="84956"/>
                  <a:pt x="4313927" y="101123"/>
                </a:cubicBezTo>
                <a:cubicBezTo>
                  <a:pt x="4299749" y="104185"/>
                  <a:pt x="4285417" y="107640"/>
                  <a:pt x="4270912" y="111484"/>
                </a:cubicBezTo>
                <a:cubicBezTo>
                  <a:pt x="4287934" y="96028"/>
                  <a:pt x="4305032" y="80616"/>
                  <a:pt x="4322208" y="65269"/>
                </a:cubicBezTo>
                <a:cubicBezTo>
                  <a:pt x="4336521" y="60766"/>
                  <a:pt x="4350835" y="56585"/>
                  <a:pt x="4365147" y="52772"/>
                </a:cubicBezTo>
                <a:close/>
                <a:moveTo>
                  <a:pt x="4255523" y="51056"/>
                </a:moveTo>
                <a:cubicBezTo>
                  <a:pt x="4244726" y="59131"/>
                  <a:pt x="4233948" y="67242"/>
                  <a:pt x="4223208" y="75379"/>
                </a:cubicBezTo>
                <a:cubicBezTo>
                  <a:pt x="4214236" y="79817"/>
                  <a:pt x="4205341" y="84318"/>
                  <a:pt x="4196504" y="88873"/>
                </a:cubicBezTo>
                <a:cubicBezTo>
                  <a:pt x="4207051" y="81340"/>
                  <a:pt x="4217656" y="73842"/>
                  <a:pt x="4228281" y="66372"/>
                </a:cubicBezTo>
                <a:cubicBezTo>
                  <a:pt x="4237329" y="61202"/>
                  <a:pt x="4246417" y="56093"/>
                  <a:pt x="4255523" y="51056"/>
                </a:cubicBezTo>
                <a:close/>
                <a:moveTo>
                  <a:pt x="4416232" y="40733"/>
                </a:moveTo>
                <a:cubicBezTo>
                  <a:pt x="4398922" y="57669"/>
                  <a:pt x="4381688" y="74668"/>
                  <a:pt x="4364513" y="91709"/>
                </a:cubicBezTo>
                <a:cubicBezTo>
                  <a:pt x="4350335" y="93889"/>
                  <a:pt x="4336003" y="96481"/>
                  <a:pt x="4321459" y="99495"/>
                </a:cubicBezTo>
                <a:cubicBezTo>
                  <a:pt x="4338654" y="83163"/>
                  <a:pt x="4355944" y="66875"/>
                  <a:pt x="4373293" y="50654"/>
                </a:cubicBezTo>
                <a:cubicBezTo>
                  <a:pt x="4387626" y="46974"/>
                  <a:pt x="4401938" y="43654"/>
                  <a:pt x="4416232" y="40733"/>
                </a:cubicBezTo>
                <a:close/>
                <a:moveTo>
                  <a:pt x="4317617" y="37314"/>
                </a:moveTo>
                <a:cubicBezTo>
                  <a:pt x="4301516" y="50793"/>
                  <a:pt x="4285494" y="64335"/>
                  <a:pt x="4269548" y="77934"/>
                </a:cubicBezTo>
                <a:cubicBezTo>
                  <a:pt x="4256291" y="82777"/>
                  <a:pt x="4243093" y="87851"/>
                  <a:pt x="4229971" y="93131"/>
                </a:cubicBezTo>
                <a:cubicBezTo>
                  <a:pt x="4245859" y="80253"/>
                  <a:pt x="4261825" y="67434"/>
                  <a:pt x="4277847" y="54677"/>
                </a:cubicBezTo>
                <a:cubicBezTo>
                  <a:pt x="4291085" y="48662"/>
                  <a:pt x="4304341" y="42868"/>
                  <a:pt x="4317617" y="37314"/>
                </a:cubicBezTo>
                <a:close/>
                <a:moveTo>
                  <a:pt x="4466107" y="32188"/>
                </a:moveTo>
                <a:cubicBezTo>
                  <a:pt x="4448663" y="49980"/>
                  <a:pt x="4431313" y="67838"/>
                  <a:pt x="4414023" y="85736"/>
                </a:cubicBezTo>
                <a:cubicBezTo>
                  <a:pt x="4399883" y="86969"/>
                  <a:pt x="4385551" y="88645"/>
                  <a:pt x="4371065" y="90754"/>
                </a:cubicBezTo>
                <a:cubicBezTo>
                  <a:pt x="4388394" y="73557"/>
                  <a:pt x="4405800" y="56405"/>
                  <a:pt x="4423302" y="39319"/>
                </a:cubicBezTo>
                <a:cubicBezTo>
                  <a:pt x="4437596" y="36532"/>
                  <a:pt x="4451851" y="34151"/>
                  <a:pt x="4466107" y="32188"/>
                </a:cubicBezTo>
                <a:close/>
                <a:moveTo>
                  <a:pt x="4316579" y="18672"/>
                </a:moveTo>
                <a:cubicBezTo>
                  <a:pt x="4303303" y="29049"/>
                  <a:pt x="4290086" y="39477"/>
                  <a:pt x="4276925" y="49949"/>
                </a:cubicBezTo>
                <a:cubicBezTo>
                  <a:pt x="4265744" y="54991"/>
                  <a:pt x="4254639" y="60159"/>
                  <a:pt x="4243612" y="65438"/>
                </a:cubicBezTo>
                <a:cubicBezTo>
                  <a:pt x="4256580" y="55686"/>
                  <a:pt x="4269605" y="45973"/>
                  <a:pt x="4282670" y="36318"/>
                </a:cubicBezTo>
                <a:cubicBezTo>
                  <a:pt x="4293928" y="30311"/>
                  <a:pt x="4305225" y="24422"/>
                  <a:pt x="4316579" y="18672"/>
                </a:cubicBezTo>
                <a:close/>
                <a:moveTo>
                  <a:pt x="4371488" y="16173"/>
                </a:moveTo>
                <a:cubicBezTo>
                  <a:pt x="4354792" y="30808"/>
                  <a:pt x="4338173" y="45513"/>
                  <a:pt x="4321632" y="60280"/>
                </a:cubicBezTo>
                <a:cubicBezTo>
                  <a:pt x="4307953" y="64549"/>
                  <a:pt x="4294332" y="69102"/>
                  <a:pt x="4280749" y="73911"/>
                </a:cubicBezTo>
                <a:cubicBezTo>
                  <a:pt x="4297252" y="59876"/>
                  <a:pt x="4313832" y="45898"/>
                  <a:pt x="4330508" y="31996"/>
                </a:cubicBezTo>
                <a:cubicBezTo>
                  <a:pt x="4344149" y="26445"/>
                  <a:pt x="4357808" y="21166"/>
                  <a:pt x="4371488" y="16173"/>
                </a:cubicBezTo>
                <a:close/>
                <a:moveTo>
                  <a:pt x="4303323" y="15744"/>
                </a:moveTo>
                <a:cubicBezTo>
                  <a:pt x="4296464" y="20764"/>
                  <a:pt x="4289567" y="25771"/>
                  <a:pt x="4282727" y="30822"/>
                </a:cubicBezTo>
                <a:cubicBezTo>
                  <a:pt x="4277655" y="33525"/>
                  <a:pt x="4272621" y="36244"/>
                  <a:pt x="4267607" y="38972"/>
                </a:cubicBezTo>
                <a:cubicBezTo>
                  <a:pt x="4269548" y="37631"/>
                  <a:pt x="4271469" y="36272"/>
                  <a:pt x="4273429" y="34933"/>
                </a:cubicBezTo>
                <a:cubicBezTo>
                  <a:pt x="4278040" y="31763"/>
                  <a:pt x="4282650" y="28601"/>
                  <a:pt x="4287300" y="25444"/>
                </a:cubicBezTo>
                <a:cubicBezTo>
                  <a:pt x="4292621" y="22192"/>
                  <a:pt x="4297982" y="18958"/>
                  <a:pt x="4303323" y="15744"/>
                </a:cubicBezTo>
                <a:close/>
                <a:moveTo>
                  <a:pt x="4503360" y="0"/>
                </a:moveTo>
                <a:lnTo>
                  <a:pt x="4497947" y="0"/>
                </a:lnTo>
                <a:lnTo>
                  <a:pt x="4471582" y="26609"/>
                </a:lnTo>
                <a:cubicBezTo>
                  <a:pt x="4457750" y="28395"/>
                  <a:pt x="4443744" y="30591"/>
                  <a:pt x="4429585" y="33216"/>
                </a:cubicBezTo>
                <a:lnTo>
                  <a:pt x="4463972" y="0"/>
                </a:lnTo>
                <a:lnTo>
                  <a:pt x="4458313" y="0"/>
                </a:lnTo>
                <a:lnTo>
                  <a:pt x="4422553" y="34580"/>
                </a:lnTo>
                <a:cubicBezTo>
                  <a:pt x="4408739" y="37260"/>
                  <a:pt x="4394772" y="40332"/>
                  <a:pt x="4380652" y="43802"/>
                </a:cubicBezTo>
                <a:lnTo>
                  <a:pt x="4428070" y="0"/>
                </a:lnTo>
                <a:lnTo>
                  <a:pt x="4422094" y="0"/>
                </a:lnTo>
                <a:lnTo>
                  <a:pt x="4372621" y="45794"/>
                </a:lnTo>
                <a:cubicBezTo>
                  <a:pt x="4362093" y="48478"/>
                  <a:pt x="4351488" y="51365"/>
                  <a:pt x="4340767" y="54482"/>
                </a:cubicBezTo>
                <a:cubicBezTo>
                  <a:pt x="4337520" y="55425"/>
                  <a:pt x="4334292" y="56407"/>
                  <a:pt x="4331046" y="57384"/>
                </a:cubicBezTo>
                <a:cubicBezTo>
                  <a:pt x="4347972" y="42313"/>
                  <a:pt x="4364955" y="27298"/>
                  <a:pt x="4382035" y="12367"/>
                </a:cubicBezTo>
                <a:lnTo>
                  <a:pt x="4419374" y="0"/>
                </a:lnTo>
                <a:lnTo>
                  <a:pt x="4405472" y="0"/>
                </a:lnTo>
                <a:lnTo>
                  <a:pt x="4390949" y="4615"/>
                </a:lnTo>
                <a:lnTo>
                  <a:pt x="4396299" y="0"/>
                </a:lnTo>
                <a:lnTo>
                  <a:pt x="4390068" y="0"/>
                </a:lnTo>
                <a:lnTo>
                  <a:pt x="4380555" y="8232"/>
                </a:lnTo>
                <a:cubicBezTo>
                  <a:pt x="4367549" y="12797"/>
                  <a:pt x="4354619" y="17608"/>
                  <a:pt x="4341766" y="22632"/>
                </a:cubicBezTo>
                <a:lnTo>
                  <a:pt x="4369276" y="0"/>
                </a:lnTo>
                <a:lnTo>
                  <a:pt x="4362637" y="0"/>
                </a:lnTo>
                <a:lnTo>
                  <a:pt x="4329221" y="27604"/>
                </a:lnTo>
                <a:cubicBezTo>
                  <a:pt x="4316906" y="32570"/>
                  <a:pt x="4304649" y="37713"/>
                  <a:pt x="4292487" y="43031"/>
                </a:cubicBezTo>
                <a:cubicBezTo>
                  <a:pt x="4306896" y="31629"/>
                  <a:pt x="4321401" y="20301"/>
                  <a:pt x="4335926" y="9020"/>
                </a:cubicBezTo>
                <a:lnTo>
                  <a:pt x="4354931" y="0"/>
                </a:lnTo>
                <a:lnTo>
                  <a:pt x="4340630" y="0"/>
                </a:lnTo>
                <a:lnTo>
                  <a:pt x="4335964" y="3589"/>
                </a:lnTo>
                <a:cubicBezTo>
                  <a:pt x="4326761" y="8102"/>
                  <a:pt x="4317617" y="12684"/>
                  <a:pt x="4308548" y="17329"/>
                </a:cubicBezTo>
                <a:lnTo>
                  <a:pt x="4332493" y="0"/>
                </a:lnTo>
                <a:lnTo>
                  <a:pt x="4318205" y="0"/>
                </a:lnTo>
                <a:lnTo>
                  <a:pt x="4287319" y="20034"/>
                </a:lnTo>
                <a:cubicBezTo>
                  <a:pt x="4251258" y="42009"/>
                  <a:pt x="4217272" y="63970"/>
                  <a:pt x="4186014" y="84677"/>
                </a:cubicBezTo>
                <a:cubicBezTo>
                  <a:pt x="4181499" y="87674"/>
                  <a:pt x="4177004" y="90700"/>
                  <a:pt x="4172507" y="93711"/>
                </a:cubicBezTo>
                <a:cubicBezTo>
                  <a:pt x="4147474" y="108840"/>
                  <a:pt x="4123593" y="123785"/>
                  <a:pt x="4101135" y="138097"/>
                </a:cubicBezTo>
                <a:cubicBezTo>
                  <a:pt x="4084209" y="148903"/>
                  <a:pt x="4067341" y="159802"/>
                  <a:pt x="4050549" y="170759"/>
                </a:cubicBezTo>
                <a:cubicBezTo>
                  <a:pt x="4038926" y="177718"/>
                  <a:pt x="4027494" y="184647"/>
                  <a:pt x="4016275" y="191510"/>
                </a:cubicBezTo>
                <a:cubicBezTo>
                  <a:pt x="3983345" y="211667"/>
                  <a:pt x="3950646" y="232111"/>
                  <a:pt x="3918197" y="252722"/>
                </a:cubicBezTo>
                <a:cubicBezTo>
                  <a:pt x="3871627" y="280130"/>
                  <a:pt x="3825479" y="307999"/>
                  <a:pt x="3779812" y="336018"/>
                </a:cubicBezTo>
                <a:cubicBezTo>
                  <a:pt x="3729727" y="364576"/>
                  <a:pt x="3680120" y="393437"/>
                  <a:pt x="3631206" y="422115"/>
                </a:cubicBezTo>
                <a:cubicBezTo>
                  <a:pt x="3592302" y="443365"/>
                  <a:pt x="3553762" y="464585"/>
                  <a:pt x="3515857" y="485465"/>
                </a:cubicBezTo>
                <a:cubicBezTo>
                  <a:pt x="3500756" y="493789"/>
                  <a:pt x="3485733" y="502056"/>
                  <a:pt x="3470767" y="510294"/>
                </a:cubicBezTo>
                <a:cubicBezTo>
                  <a:pt x="3410824" y="541120"/>
                  <a:pt x="3351881" y="571356"/>
                  <a:pt x="3293458" y="600660"/>
                </a:cubicBezTo>
                <a:cubicBezTo>
                  <a:pt x="3225677" y="632514"/>
                  <a:pt x="3158647" y="663234"/>
                  <a:pt x="3091711" y="692187"/>
                </a:cubicBezTo>
                <a:cubicBezTo>
                  <a:pt x="3011079" y="724924"/>
                  <a:pt x="2930810" y="755260"/>
                  <a:pt x="2849851" y="782004"/>
                </a:cubicBezTo>
                <a:cubicBezTo>
                  <a:pt x="2800975" y="797104"/>
                  <a:pt x="2751965" y="810956"/>
                  <a:pt x="2702609" y="823233"/>
                </a:cubicBezTo>
                <a:cubicBezTo>
                  <a:pt x="2563744" y="857795"/>
                  <a:pt x="2438116" y="869918"/>
                  <a:pt x="2328645" y="859371"/>
                </a:cubicBezTo>
                <a:cubicBezTo>
                  <a:pt x="2296216" y="855817"/>
                  <a:pt x="2264842" y="850456"/>
                  <a:pt x="2235006" y="843290"/>
                </a:cubicBezTo>
                <a:cubicBezTo>
                  <a:pt x="2188244" y="831897"/>
                  <a:pt x="2144651" y="816336"/>
                  <a:pt x="2101020" y="798949"/>
                </a:cubicBezTo>
                <a:cubicBezTo>
                  <a:pt x="2063499" y="782023"/>
                  <a:pt x="2027457" y="762753"/>
                  <a:pt x="1990070" y="742772"/>
                </a:cubicBezTo>
                <a:cubicBezTo>
                  <a:pt x="1977179" y="735856"/>
                  <a:pt x="1964134" y="728882"/>
                  <a:pt x="1950840" y="721908"/>
                </a:cubicBezTo>
                <a:cubicBezTo>
                  <a:pt x="1946478" y="719007"/>
                  <a:pt x="1942098" y="716087"/>
                  <a:pt x="1937679" y="713167"/>
                </a:cubicBezTo>
                <a:cubicBezTo>
                  <a:pt x="1907766" y="693244"/>
                  <a:pt x="1877103" y="672840"/>
                  <a:pt x="1844155" y="653321"/>
                </a:cubicBezTo>
                <a:cubicBezTo>
                  <a:pt x="1815567" y="630612"/>
                  <a:pt x="1785673" y="608096"/>
                  <a:pt x="1753013" y="587312"/>
                </a:cubicBezTo>
                <a:cubicBezTo>
                  <a:pt x="1733186" y="569600"/>
                  <a:pt x="1712417" y="552382"/>
                  <a:pt x="1690189" y="536315"/>
                </a:cubicBezTo>
                <a:cubicBezTo>
                  <a:pt x="1684310" y="532073"/>
                  <a:pt x="1678316" y="528043"/>
                  <a:pt x="1672206" y="524179"/>
                </a:cubicBezTo>
                <a:cubicBezTo>
                  <a:pt x="1659930" y="512195"/>
                  <a:pt x="1647231" y="500558"/>
                  <a:pt x="1633917" y="489482"/>
                </a:cubicBezTo>
                <a:cubicBezTo>
                  <a:pt x="1622716" y="480128"/>
                  <a:pt x="1610958" y="471636"/>
                  <a:pt x="1598682" y="463939"/>
                </a:cubicBezTo>
                <a:cubicBezTo>
                  <a:pt x="1591842" y="456670"/>
                  <a:pt x="1584849" y="449550"/>
                  <a:pt x="1577625" y="442656"/>
                </a:cubicBezTo>
                <a:cubicBezTo>
                  <a:pt x="1495359" y="364037"/>
                  <a:pt x="1383007" y="339409"/>
                  <a:pt x="1234093" y="367368"/>
                </a:cubicBezTo>
                <a:cubicBezTo>
                  <a:pt x="1198398" y="374073"/>
                  <a:pt x="1162221" y="383479"/>
                  <a:pt x="1126025" y="394672"/>
                </a:cubicBezTo>
                <a:cubicBezTo>
                  <a:pt x="1070464" y="313082"/>
                  <a:pt x="1014173" y="228109"/>
                  <a:pt x="959707" y="145887"/>
                </a:cubicBezTo>
                <a:lnTo>
                  <a:pt x="861537" y="0"/>
                </a:lnTo>
                <a:lnTo>
                  <a:pt x="856895" y="0"/>
                </a:lnTo>
                <a:lnTo>
                  <a:pt x="956498" y="148020"/>
                </a:lnTo>
                <a:cubicBezTo>
                  <a:pt x="1010753" y="229926"/>
                  <a:pt x="1066833" y="314563"/>
                  <a:pt x="1122202" y="395879"/>
                </a:cubicBezTo>
                <a:cubicBezTo>
                  <a:pt x="1111751" y="399145"/>
                  <a:pt x="1101319" y="402555"/>
                  <a:pt x="1090886" y="406094"/>
                </a:cubicBezTo>
                <a:cubicBezTo>
                  <a:pt x="1031714" y="323912"/>
                  <a:pt x="971733" y="238057"/>
                  <a:pt x="913693" y="154976"/>
                </a:cubicBezTo>
                <a:lnTo>
                  <a:pt x="803811" y="0"/>
                </a:lnTo>
                <a:lnTo>
                  <a:pt x="798994" y="0"/>
                </a:lnTo>
                <a:lnTo>
                  <a:pt x="910466" y="157222"/>
                </a:lnTo>
                <a:cubicBezTo>
                  <a:pt x="968275" y="239988"/>
                  <a:pt x="1028024" y="325503"/>
                  <a:pt x="1087006" y="407412"/>
                </a:cubicBezTo>
                <a:cubicBezTo>
                  <a:pt x="1076747" y="410928"/>
                  <a:pt x="1066506" y="414562"/>
                  <a:pt x="1056285" y="418291"/>
                </a:cubicBezTo>
                <a:cubicBezTo>
                  <a:pt x="992713" y="335103"/>
                  <a:pt x="928256" y="247830"/>
                  <a:pt x="865894" y="163378"/>
                </a:cubicBezTo>
                <a:lnTo>
                  <a:pt x="743547" y="0"/>
                </a:lnTo>
                <a:lnTo>
                  <a:pt x="738526" y="0"/>
                </a:lnTo>
                <a:lnTo>
                  <a:pt x="862666" y="165768"/>
                </a:lnTo>
                <a:cubicBezTo>
                  <a:pt x="924798" y="249895"/>
                  <a:pt x="988986" y="336815"/>
                  <a:pt x="1052328" y="419732"/>
                </a:cubicBezTo>
                <a:cubicBezTo>
                  <a:pt x="1042242" y="423437"/>
                  <a:pt x="1032194" y="427242"/>
                  <a:pt x="1022165" y="431116"/>
                </a:cubicBezTo>
                <a:cubicBezTo>
                  <a:pt x="954077" y="347426"/>
                  <a:pt x="884933" y="259223"/>
                  <a:pt x="818036" y="173887"/>
                </a:cubicBezTo>
                <a:lnTo>
                  <a:pt x="679964" y="0"/>
                </a:lnTo>
                <a:lnTo>
                  <a:pt x="674729" y="0"/>
                </a:lnTo>
                <a:lnTo>
                  <a:pt x="814809" y="176421"/>
                </a:lnTo>
                <a:cubicBezTo>
                  <a:pt x="881436" y="261417"/>
                  <a:pt x="950292" y="349259"/>
                  <a:pt x="1018150" y="432674"/>
                </a:cubicBezTo>
                <a:cubicBezTo>
                  <a:pt x="1008236" y="436524"/>
                  <a:pt x="998361" y="440443"/>
                  <a:pt x="988525" y="444414"/>
                </a:cubicBezTo>
                <a:cubicBezTo>
                  <a:pt x="914366" y="359161"/>
                  <a:pt x="842244" y="272654"/>
                  <a:pt x="765914" y="181097"/>
                </a:cubicBezTo>
                <a:lnTo>
                  <a:pt x="613122" y="0"/>
                </a:lnTo>
                <a:lnTo>
                  <a:pt x="607636" y="0"/>
                </a:lnTo>
                <a:lnTo>
                  <a:pt x="762686" y="183781"/>
                </a:lnTo>
                <a:cubicBezTo>
                  <a:pt x="838708" y="274967"/>
                  <a:pt x="910562" y="361141"/>
                  <a:pt x="984432" y="446080"/>
                </a:cubicBezTo>
                <a:cubicBezTo>
                  <a:pt x="974692" y="450032"/>
                  <a:pt x="964990" y="454028"/>
                  <a:pt x="955345" y="458055"/>
                </a:cubicBezTo>
                <a:cubicBezTo>
                  <a:pt x="955288" y="457988"/>
                  <a:pt x="955230" y="457918"/>
                  <a:pt x="955153" y="457851"/>
                </a:cubicBezTo>
                <a:cubicBezTo>
                  <a:pt x="871177" y="368369"/>
                  <a:pt x="789545" y="276687"/>
                  <a:pt x="703110" y="179625"/>
                </a:cubicBezTo>
                <a:lnTo>
                  <a:pt x="541433" y="0"/>
                </a:lnTo>
                <a:lnTo>
                  <a:pt x="535683" y="0"/>
                </a:lnTo>
                <a:lnTo>
                  <a:pt x="699920" y="182469"/>
                </a:lnTo>
                <a:cubicBezTo>
                  <a:pt x="786067" y="279209"/>
                  <a:pt x="867431" y="370603"/>
                  <a:pt x="951157" y="459820"/>
                </a:cubicBezTo>
                <a:cubicBezTo>
                  <a:pt x="941570" y="463836"/>
                  <a:pt x="932060" y="467870"/>
                  <a:pt x="922627" y="471916"/>
                </a:cubicBezTo>
                <a:lnTo>
                  <a:pt x="920571" y="469897"/>
                </a:lnTo>
                <a:cubicBezTo>
                  <a:pt x="827700" y="378277"/>
                  <a:pt x="737288" y="283425"/>
                  <a:pt x="641573" y="183007"/>
                </a:cubicBezTo>
                <a:lnTo>
                  <a:pt x="465458" y="0"/>
                </a:lnTo>
                <a:lnTo>
                  <a:pt x="459404" y="0"/>
                </a:lnTo>
                <a:lnTo>
                  <a:pt x="638422" y="186021"/>
                </a:lnTo>
                <a:cubicBezTo>
                  <a:pt x="734156" y="286464"/>
                  <a:pt x="824588" y="381337"/>
                  <a:pt x="917516" y="473006"/>
                </a:cubicBezTo>
                <a:lnTo>
                  <a:pt x="918285" y="473776"/>
                </a:lnTo>
                <a:cubicBezTo>
                  <a:pt x="908890" y="477811"/>
                  <a:pt x="899573" y="481847"/>
                  <a:pt x="890312" y="485872"/>
                </a:cubicBezTo>
                <a:cubicBezTo>
                  <a:pt x="888871" y="484568"/>
                  <a:pt x="887411" y="483234"/>
                  <a:pt x="885970" y="481935"/>
                </a:cubicBezTo>
                <a:cubicBezTo>
                  <a:pt x="782360" y="387865"/>
                  <a:pt x="681342" y="289173"/>
                  <a:pt x="574369" y="184686"/>
                </a:cubicBezTo>
                <a:lnTo>
                  <a:pt x="378886" y="0"/>
                </a:lnTo>
                <a:lnTo>
                  <a:pt x="372420" y="0"/>
                </a:lnTo>
                <a:lnTo>
                  <a:pt x="571276" y="187869"/>
                </a:lnTo>
                <a:cubicBezTo>
                  <a:pt x="678249" y="292387"/>
                  <a:pt x="779305" y="391108"/>
                  <a:pt x="882992" y="485230"/>
                </a:cubicBezTo>
                <a:cubicBezTo>
                  <a:pt x="883934" y="486085"/>
                  <a:pt x="884894" y="486961"/>
                  <a:pt x="885836" y="487818"/>
                </a:cubicBezTo>
                <a:cubicBezTo>
                  <a:pt x="876614" y="491839"/>
                  <a:pt x="867469" y="495837"/>
                  <a:pt x="858420" y="499803"/>
                </a:cubicBezTo>
                <a:cubicBezTo>
                  <a:pt x="856057" y="497857"/>
                  <a:pt x="853713" y="495918"/>
                  <a:pt x="851369" y="493968"/>
                </a:cubicBezTo>
                <a:cubicBezTo>
                  <a:pt x="734617" y="397097"/>
                  <a:pt x="620517" y="293663"/>
                  <a:pt x="499730" y="184154"/>
                </a:cubicBezTo>
                <a:lnTo>
                  <a:pt x="290742" y="0"/>
                </a:lnTo>
                <a:lnTo>
                  <a:pt x="283883" y="0"/>
                </a:lnTo>
                <a:lnTo>
                  <a:pt x="496695" y="187525"/>
                </a:lnTo>
                <a:cubicBezTo>
                  <a:pt x="617520" y="297069"/>
                  <a:pt x="731639" y="400534"/>
                  <a:pt x="848468" y="497465"/>
                </a:cubicBezTo>
                <a:cubicBezTo>
                  <a:pt x="850236" y="498929"/>
                  <a:pt x="851984" y="500383"/>
                  <a:pt x="853752" y="501845"/>
                </a:cubicBezTo>
                <a:cubicBezTo>
                  <a:pt x="853502" y="501956"/>
                  <a:pt x="853252" y="502068"/>
                  <a:pt x="852983" y="502179"/>
                </a:cubicBezTo>
                <a:cubicBezTo>
                  <a:pt x="844203" y="506026"/>
                  <a:pt x="835500" y="509835"/>
                  <a:pt x="826874" y="513599"/>
                </a:cubicBezTo>
                <a:cubicBezTo>
                  <a:pt x="823492" y="511063"/>
                  <a:pt x="820111" y="508525"/>
                  <a:pt x="816749" y="505999"/>
                </a:cubicBezTo>
                <a:cubicBezTo>
                  <a:pt x="683667" y="405919"/>
                  <a:pt x="553217" y="296504"/>
                  <a:pt x="415101" y="180669"/>
                </a:cubicBezTo>
                <a:lnTo>
                  <a:pt x="194647" y="0"/>
                </a:lnTo>
                <a:lnTo>
                  <a:pt x="187350" y="0"/>
                </a:lnTo>
                <a:lnTo>
                  <a:pt x="412123" y="184213"/>
                </a:lnTo>
                <a:cubicBezTo>
                  <a:pt x="550277" y="300089"/>
                  <a:pt x="680785" y="409542"/>
                  <a:pt x="813963" y="509695"/>
                </a:cubicBezTo>
                <a:cubicBezTo>
                  <a:pt x="816634" y="511699"/>
                  <a:pt x="819324" y="513712"/>
                  <a:pt x="821994" y="515720"/>
                </a:cubicBezTo>
                <a:cubicBezTo>
                  <a:pt x="813118" y="519589"/>
                  <a:pt x="804319" y="523399"/>
                  <a:pt x="795654" y="527130"/>
                </a:cubicBezTo>
                <a:cubicBezTo>
                  <a:pt x="791120" y="524095"/>
                  <a:pt x="786625" y="521059"/>
                  <a:pt x="782110" y="518023"/>
                </a:cubicBezTo>
                <a:cubicBezTo>
                  <a:pt x="628336" y="414267"/>
                  <a:pt x="476964" y="297100"/>
                  <a:pt x="316735" y="173051"/>
                </a:cubicBezTo>
                <a:lnTo>
                  <a:pt x="89185" y="0"/>
                </a:lnTo>
                <a:lnTo>
                  <a:pt x="81383" y="0"/>
                </a:lnTo>
                <a:lnTo>
                  <a:pt x="313834" y="176786"/>
                </a:lnTo>
                <a:cubicBezTo>
                  <a:pt x="474139" y="300881"/>
                  <a:pt x="625569" y="418094"/>
                  <a:pt x="779478" y="521935"/>
                </a:cubicBezTo>
                <a:cubicBezTo>
                  <a:pt x="783147" y="524406"/>
                  <a:pt x="786816" y="526876"/>
                  <a:pt x="790486" y="529345"/>
                </a:cubicBezTo>
                <a:cubicBezTo>
                  <a:pt x="781764" y="533082"/>
                  <a:pt x="773138" y="536740"/>
                  <a:pt x="764665" y="540281"/>
                </a:cubicBezTo>
                <a:cubicBezTo>
                  <a:pt x="758921" y="536871"/>
                  <a:pt x="753176" y="533464"/>
                  <a:pt x="747470" y="530048"/>
                </a:cubicBezTo>
                <a:cubicBezTo>
                  <a:pt x="566800" y="422051"/>
                  <a:pt x="387954" y="294397"/>
                  <a:pt x="198638" y="159243"/>
                </a:cubicBezTo>
                <a:lnTo>
                  <a:pt x="0" y="19178"/>
                </a:lnTo>
                <a:lnTo>
                  <a:pt x="0" y="25062"/>
                </a:lnTo>
                <a:lnTo>
                  <a:pt x="195833" y="163151"/>
                </a:lnTo>
                <a:cubicBezTo>
                  <a:pt x="385245" y="298360"/>
                  <a:pt x="564168" y="426070"/>
                  <a:pt x="745011" y="534169"/>
                </a:cubicBezTo>
                <a:cubicBezTo>
                  <a:pt x="749699" y="536976"/>
                  <a:pt x="754425" y="539774"/>
                  <a:pt x="759132" y="542575"/>
                </a:cubicBezTo>
                <a:cubicBezTo>
                  <a:pt x="750525" y="546146"/>
                  <a:pt x="742033" y="549608"/>
                  <a:pt x="733734" y="552918"/>
                </a:cubicBezTo>
                <a:cubicBezTo>
                  <a:pt x="726741" y="549314"/>
                  <a:pt x="719766" y="545704"/>
                  <a:pt x="712812" y="542073"/>
                </a:cubicBezTo>
                <a:cubicBezTo>
                  <a:pt x="496195" y="429152"/>
                  <a:pt x="280002" y="286535"/>
                  <a:pt x="51128" y="135543"/>
                </a:cubicBezTo>
                <a:lnTo>
                  <a:pt x="0" y="102048"/>
                </a:lnTo>
                <a:lnTo>
                  <a:pt x="0" y="107899"/>
                </a:lnTo>
                <a:lnTo>
                  <a:pt x="48438" y="139632"/>
                </a:lnTo>
                <a:cubicBezTo>
                  <a:pt x="277427" y="290694"/>
                  <a:pt x="493717" y="433377"/>
                  <a:pt x="710544" y="546413"/>
                </a:cubicBezTo>
                <a:cubicBezTo>
                  <a:pt x="716250" y="549389"/>
                  <a:pt x="721976" y="552346"/>
                  <a:pt x="727701" y="555305"/>
                </a:cubicBezTo>
                <a:cubicBezTo>
                  <a:pt x="719151" y="558672"/>
                  <a:pt x="710756" y="561879"/>
                  <a:pt x="702591" y="564897"/>
                </a:cubicBezTo>
                <a:cubicBezTo>
                  <a:pt x="694426" y="561320"/>
                  <a:pt x="686261" y="557727"/>
                  <a:pt x="678134" y="554102"/>
                </a:cubicBezTo>
                <a:cubicBezTo>
                  <a:pt x="478236" y="465103"/>
                  <a:pt x="276783" y="349709"/>
                  <a:pt x="68262" y="223616"/>
                </a:cubicBezTo>
                <a:lnTo>
                  <a:pt x="0" y="181873"/>
                </a:lnTo>
                <a:lnTo>
                  <a:pt x="0" y="187702"/>
                </a:lnTo>
                <a:lnTo>
                  <a:pt x="65775" y="227925"/>
                </a:lnTo>
                <a:cubicBezTo>
                  <a:pt x="274408" y="354085"/>
                  <a:pt x="475998" y="469550"/>
                  <a:pt x="676097" y="558651"/>
                </a:cubicBezTo>
                <a:cubicBezTo>
                  <a:pt x="682668" y="561575"/>
                  <a:pt x="689258" y="564475"/>
                  <a:pt x="695828" y="567368"/>
                </a:cubicBezTo>
                <a:cubicBezTo>
                  <a:pt x="692562" y="568546"/>
                  <a:pt x="689334" y="569696"/>
                  <a:pt x="686126" y="570809"/>
                </a:cubicBezTo>
                <a:cubicBezTo>
                  <a:pt x="680977" y="572597"/>
                  <a:pt x="675867" y="574336"/>
                  <a:pt x="670737" y="576092"/>
                </a:cubicBezTo>
                <a:cubicBezTo>
                  <a:pt x="661631" y="572803"/>
                  <a:pt x="652524" y="569495"/>
                  <a:pt x="643437" y="566134"/>
                </a:cubicBezTo>
                <a:cubicBezTo>
                  <a:pt x="473756" y="503419"/>
                  <a:pt x="305520" y="423273"/>
                  <a:pt x="131422" y="330560"/>
                </a:cubicBezTo>
                <a:lnTo>
                  <a:pt x="0" y="257618"/>
                </a:lnTo>
                <a:lnTo>
                  <a:pt x="0" y="263415"/>
                </a:lnTo>
                <a:lnTo>
                  <a:pt x="129181" y="335111"/>
                </a:lnTo>
                <a:cubicBezTo>
                  <a:pt x="303402" y="427885"/>
                  <a:pt x="471786" y="508095"/>
                  <a:pt x="641669" y="570886"/>
                </a:cubicBezTo>
                <a:cubicBezTo>
                  <a:pt x="648816" y="573520"/>
                  <a:pt x="655944" y="576123"/>
                  <a:pt x="663091" y="578713"/>
                </a:cubicBezTo>
                <a:cubicBezTo>
                  <a:pt x="654964" y="581466"/>
                  <a:pt x="646876" y="584171"/>
                  <a:pt x="638807" y="586839"/>
                </a:cubicBezTo>
                <a:cubicBezTo>
                  <a:pt x="628720" y="583983"/>
                  <a:pt x="618673" y="581103"/>
                  <a:pt x="608720" y="578171"/>
                </a:cubicBezTo>
                <a:cubicBezTo>
                  <a:pt x="433084" y="526469"/>
                  <a:pt x="257125" y="455276"/>
                  <a:pt x="72415" y="366947"/>
                </a:cubicBezTo>
                <a:lnTo>
                  <a:pt x="0" y="330051"/>
                </a:lnTo>
                <a:lnTo>
                  <a:pt x="0" y="335827"/>
                </a:lnTo>
                <a:lnTo>
                  <a:pt x="70342" y="371666"/>
                </a:lnTo>
                <a:cubicBezTo>
                  <a:pt x="255227" y="460071"/>
                  <a:pt x="431383" y="531335"/>
                  <a:pt x="607260" y="583108"/>
                </a:cubicBezTo>
                <a:cubicBezTo>
                  <a:pt x="614811" y="585331"/>
                  <a:pt x="622419" y="587527"/>
                  <a:pt x="630046" y="589708"/>
                </a:cubicBezTo>
                <a:cubicBezTo>
                  <a:pt x="622303" y="592240"/>
                  <a:pt x="614580" y="594737"/>
                  <a:pt x="606876" y="597183"/>
                </a:cubicBezTo>
                <a:cubicBezTo>
                  <a:pt x="595868" y="594916"/>
                  <a:pt x="584878" y="592605"/>
                  <a:pt x="573985" y="590215"/>
                </a:cubicBezTo>
                <a:cubicBezTo>
                  <a:pt x="408828" y="553957"/>
                  <a:pt x="239882" y="500165"/>
                  <a:pt x="56677" y="424516"/>
                </a:cubicBezTo>
                <a:lnTo>
                  <a:pt x="0" y="399903"/>
                </a:lnTo>
                <a:lnTo>
                  <a:pt x="0" y="405611"/>
                </a:lnTo>
                <a:lnTo>
                  <a:pt x="54828" y="429419"/>
                </a:lnTo>
                <a:cubicBezTo>
                  <a:pt x="238268" y="505157"/>
                  <a:pt x="407455" y="559021"/>
                  <a:pt x="572871" y="595339"/>
                </a:cubicBezTo>
                <a:cubicBezTo>
                  <a:pt x="580748" y="597068"/>
                  <a:pt x="588682" y="598759"/>
                  <a:pt x="596617" y="600430"/>
                </a:cubicBezTo>
                <a:cubicBezTo>
                  <a:pt x="589374" y="602697"/>
                  <a:pt x="582150" y="604945"/>
                  <a:pt x="574927" y="607154"/>
                </a:cubicBezTo>
                <a:cubicBezTo>
                  <a:pt x="562995" y="605598"/>
                  <a:pt x="551084" y="603984"/>
                  <a:pt x="539250" y="602274"/>
                </a:cubicBezTo>
                <a:cubicBezTo>
                  <a:pt x="365966" y="577129"/>
                  <a:pt x="188124" y="531860"/>
                  <a:pt x="3124" y="465534"/>
                </a:cubicBezTo>
                <a:lnTo>
                  <a:pt x="0" y="464337"/>
                </a:lnTo>
                <a:lnTo>
                  <a:pt x="0" y="470217"/>
                </a:lnTo>
                <a:lnTo>
                  <a:pt x="130878" y="514287"/>
                </a:lnTo>
                <a:cubicBezTo>
                  <a:pt x="269324" y="557276"/>
                  <a:pt x="403761" y="587991"/>
                  <a:pt x="538500" y="607538"/>
                </a:cubicBezTo>
                <a:cubicBezTo>
                  <a:pt x="546512" y="608710"/>
                  <a:pt x="554581" y="609805"/>
                  <a:pt x="562650" y="610901"/>
                </a:cubicBezTo>
                <a:cubicBezTo>
                  <a:pt x="556079" y="612879"/>
                  <a:pt x="549509" y="614820"/>
                  <a:pt x="542957" y="616741"/>
                </a:cubicBezTo>
                <a:cubicBezTo>
                  <a:pt x="530143" y="616030"/>
                  <a:pt x="517348" y="615243"/>
                  <a:pt x="504514" y="614339"/>
                </a:cubicBezTo>
                <a:cubicBezTo>
                  <a:pt x="367649" y="604614"/>
                  <a:pt x="231039" y="583028"/>
                  <a:pt x="93587" y="549250"/>
                </a:cubicBezTo>
                <a:lnTo>
                  <a:pt x="0" y="523535"/>
                </a:lnTo>
                <a:lnTo>
                  <a:pt x="0" y="529151"/>
                </a:lnTo>
                <a:lnTo>
                  <a:pt x="92363" y="554526"/>
                </a:lnTo>
                <a:cubicBezTo>
                  <a:pt x="230082" y="588366"/>
                  <a:pt x="366965" y="609993"/>
                  <a:pt x="504111" y="619738"/>
                </a:cubicBezTo>
                <a:cubicBezTo>
                  <a:pt x="511872" y="620295"/>
                  <a:pt x="519692" y="620776"/>
                  <a:pt x="527492" y="621237"/>
                </a:cubicBezTo>
                <a:cubicBezTo>
                  <a:pt x="522381" y="622716"/>
                  <a:pt x="517252" y="624195"/>
                  <a:pt x="512160" y="625617"/>
                </a:cubicBezTo>
                <a:cubicBezTo>
                  <a:pt x="497982" y="626097"/>
                  <a:pt x="483822" y="626386"/>
                  <a:pt x="469740" y="626424"/>
                </a:cubicBezTo>
                <a:cubicBezTo>
                  <a:pt x="327631" y="626792"/>
                  <a:pt x="187969" y="614397"/>
                  <a:pt x="49668" y="588970"/>
                </a:cubicBezTo>
                <a:lnTo>
                  <a:pt x="0" y="578242"/>
                </a:lnTo>
                <a:lnTo>
                  <a:pt x="0" y="583582"/>
                </a:lnTo>
                <a:lnTo>
                  <a:pt x="56626" y="595555"/>
                </a:lnTo>
                <a:cubicBezTo>
                  <a:pt x="192781" y="620071"/>
                  <a:pt x="331216" y="632279"/>
                  <a:pt x="469760" y="631919"/>
                </a:cubicBezTo>
                <a:cubicBezTo>
                  <a:pt x="476560" y="631899"/>
                  <a:pt x="483361" y="631823"/>
                  <a:pt x="490201" y="631707"/>
                </a:cubicBezTo>
                <a:cubicBezTo>
                  <a:pt x="486416" y="632725"/>
                  <a:pt x="482651" y="633744"/>
                  <a:pt x="478885" y="634743"/>
                </a:cubicBezTo>
                <a:cubicBezTo>
                  <a:pt x="464245" y="636145"/>
                  <a:pt x="449587" y="637413"/>
                  <a:pt x="434985" y="638508"/>
                </a:cubicBezTo>
                <a:cubicBezTo>
                  <a:pt x="288747" y="649603"/>
                  <a:pt x="146738" y="646795"/>
                  <a:pt x="7870" y="629877"/>
                </a:cubicBezTo>
                <a:lnTo>
                  <a:pt x="0" y="628642"/>
                </a:lnTo>
                <a:lnTo>
                  <a:pt x="0" y="633629"/>
                </a:lnTo>
                <a:lnTo>
                  <a:pt x="20367" y="636664"/>
                </a:lnTo>
                <a:cubicBezTo>
                  <a:pt x="155580" y="652250"/>
                  <a:pt x="294646" y="654757"/>
                  <a:pt x="435408" y="644080"/>
                </a:cubicBezTo>
                <a:cubicBezTo>
                  <a:pt x="439116" y="643811"/>
                  <a:pt x="442843" y="643484"/>
                  <a:pt x="446570" y="643177"/>
                </a:cubicBezTo>
                <a:cubicBezTo>
                  <a:pt x="446417" y="643235"/>
                  <a:pt x="446244" y="643273"/>
                  <a:pt x="446090" y="643311"/>
                </a:cubicBezTo>
                <a:cubicBezTo>
                  <a:pt x="430624" y="645924"/>
                  <a:pt x="415331" y="648364"/>
                  <a:pt x="400211" y="650631"/>
                </a:cubicBezTo>
                <a:cubicBezTo>
                  <a:pt x="300351" y="665376"/>
                  <a:pt x="203064" y="673387"/>
                  <a:pt x="108029" y="674618"/>
                </a:cubicBezTo>
                <a:lnTo>
                  <a:pt x="0" y="672133"/>
                </a:lnTo>
                <a:lnTo>
                  <a:pt x="0" y="677852"/>
                </a:lnTo>
                <a:lnTo>
                  <a:pt x="109984" y="680000"/>
                </a:lnTo>
                <a:cubicBezTo>
                  <a:pt x="198172" y="678830"/>
                  <a:pt x="288272" y="671919"/>
                  <a:pt x="379712" y="659277"/>
                </a:cubicBezTo>
                <a:cubicBezTo>
                  <a:pt x="276745" y="682591"/>
                  <a:pt x="176794" y="698347"/>
                  <a:pt x="79644" y="706546"/>
                </a:cubicBezTo>
                <a:lnTo>
                  <a:pt x="0" y="710221"/>
                </a:lnTo>
                <a:lnTo>
                  <a:pt x="0" y="717398"/>
                </a:lnTo>
                <a:lnTo>
                  <a:pt x="73125" y="713359"/>
                </a:lnTo>
                <a:cubicBezTo>
                  <a:pt x="194738" y="703599"/>
                  <a:pt x="320174" y="681985"/>
                  <a:pt x="451527" y="648134"/>
                </a:cubicBezTo>
                <a:cubicBezTo>
                  <a:pt x="471681" y="644695"/>
                  <a:pt x="492180" y="640968"/>
                  <a:pt x="513179" y="636894"/>
                </a:cubicBezTo>
                <a:cubicBezTo>
                  <a:pt x="541593" y="633821"/>
                  <a:pt x="569835" y="630362"/>
                  <a:pt x="597654" y="626655"/>
                </a:cubicBezTo>
                <a:cubicBezTo>
                  <a:pt x="604263" y="626213"/>
                  <a:pt x="610853" y="625771"/>
                  <a:pt x="617404" y="625310"/>
                </a:cubicBezTo>
                <a:cubicBezTo>
                  <a:pt x="647529" y="626289"/>
                  <a:pt x="677634" y="626943"/>
                  <a:pt x="707548" y="627461"/>
                </a:cubicBezTo>
                <a:cubicBezTo>
                  <a:pt x="726721" y="629383"/>
                  <a:pt x="745818" y="631246"/>
                  <a:pt x="764761" y="633071"/>
                </a:cubicBezTo>
                <a:cubicBezTo>
                  <a:pt x="768142" y="633398"/>
                  <a:pt x="771562" y="633744"/>
                  <a:pt x="774963" y="634070"/>
                </a:cubicBezTo>
                <a:cubicBezTo>
                  <a:pt x="777210" y="634474"/>
                  <a:pt x="779459" y="634858"/>
                  <a:pt x="781687" y="635262"/>
                </a:cubicBezTo>
                <a:cubicBezTo>
                  <a:pt x="802090" y="638873"/>
                  <a:pt x="822878" y="642581"/>
                  <a:pt x="843761" y="646347"/>
                </a:cubicBezTo>
                <a:cubicBezTo>
                  <a:pt x="867123" y="652399"/>
                  <a:pt x="890735" y="658547"/>
                  <a:pt x="914289" y="664848"/>
                </a:cubicBezTo>
                <a:cubicBezTo>
                  <a:pt x="931080" y="670593"/>
                  <a:pt x="947910" y="676414"/>
                  <a:pt x="964663" y="682293"/>
                </a:cubicBezTo>
                <a:cubicBezTo>
                  <a:pt x="970734" y="684425"/>
                  <a:pt x="976882" y="686500"/>
                  <a:pt x="983068" y="688537"/>
                </a:cubicBezTo>
                <a:cubicBezTo>
                  <a:pt x="988486" y="690842"/>
                  <a:pt x="993923" y="693167"/>
                  <a:pt x="999322" y="695491"/>
                </a:cubicBezTo>
                <a:cubicBezTo>
                  <a:pt x="1013404" y="701524"/>
                  <a:pt x="1027910" y="707365"/>
                  <a:pt x="1042818" y="713051"/>
                </a:cubicBezTo>
                <a:cubicBezTo>
                  <a:pt x="1062011" y="722561"/>
                  <a:pt x="1081722" y="731745"/>
                  <a:pt x="1102030" y="740563"/>
                </a:cubicBezTo>
                <a:cubicBezTo>
                  <a:pt x="1121145" y="750957"/>
                  <a:pt x="1140704" y="761005"/>
                  <a:pt x="1160703" y="770707"/>
                </a:cubicBezTo>
                <a:cubicBezTo>
                  <a:pt x="1180280" y="782292"/>
                  <a:pt x="1200184" y="793473"/>
                  <a:pt x="1220415" y="804270"/>
                </a:cubicBezTo>
                <a:cubicBezTo>
                  <a:pt x="1239934" y="816739"/>
                  <a:pt x="1259723" y="828804"/>
                  <a:pt x="1279741" y="840447"/>
                </a:cubicBezTo>
                <a:cubicBezTo>
                  <a:pt x="1300203" y="854452"/>
                  <a:pt x="1320836" y="867920"/>
                  <a:pt x="1341624" y="880869"/>
                </a:cubicBezTo>
                <a:cubicBezTo>
                  <a:pt x="1360702" y="894663"/>
                  <a:pt x="1379914" y="907958"/>
                  <a:pt x="1399221" y="920773"/>
                </a:cubicBezTo>
                <a:cubicBezTo>
                  <a:pt x="1418837" y="935777"/>
                  <a:pt x="1438549" y="950206"/>
                  <a:pt x="1458279" y="964077"/>
                </a:cubicBezTo>
                <a:cubicBezTo>
                  <a:pt x="1477761" y="979658"/>
                  <a:pt x="1497280" y="994662"/>
                  <a:pt x="1516819" y="1009071"/>
                </a:cubicBezTo>
                <a:cubicBezTo>
                  <a:pt x="1536473" y="1025440"/>
                  <a:pt x="1556127" y="1041156"/>
                  <a:pt x="1575819" y="1056237"/>
                </a:cubicBezTo>
                <a:cubicBezTo>
                  <a:pt x="1595108" y="1072894"/>
                  <a:pt x="1614378" y="1088859"/>
                  <a:pt x="1633686" y="1104171"/>
                </a:cubicBezTo>
                <a:cubicBezTo>
                  <a:pt x="1652745" y="1121174"/>
                  <a:pt x="1671784" y="1137466"/>
                  <a:pt x="1690823" y="1153066"/>
                </a:cubicBezTo>
                <a:cubicBezTo>
                  <a:pt x="1709708" y="1170376"/>
                  <a:pt x="1728556" y="1186976"/>
                  <a:pt x="1747403" y="1202845"/>
                </a:cubicBezTo>
                <a:cubicBezTo>
                  <a:pt x="1915566" y="1360691"/>
                  <a:pt x="2084786" y="1462266"/>
                  <a:pt x="2261711" y="1511987"/>
                </a:cubicBezTo>
                <a:cubicBezTo>
                  <a:pt x="2355427" y="1538327"/>
                  <a:pt x="2452660" y="1547567"/>
                  <a:pt x="2551679" y="1539614"/>
                </a:cubicBezTo>
                <a:cubicBezTo>
                  <a:pt x="2575675" y="1537692"/>
                  <a:pt x="2599786" y="1534753"/>
                  <a:pt x="2623974" y="1530815"/>
                </a:cubicBezTo>
                <a:cubicBezTo>
                  <a:pt x="2733656" y="1512909"/>
                  <a:pt x="2848601" y="1473562"/>
                  <a:pt x="2965623" y="1413871"/>
                </a:cubicBezTo>
                <a:cubicBezTo>
                  <a:pt x="3192787" y="1298002"/>
                  <a:pt x="3399566" y="1120521"/>
                  <a:pt x="3554339" y="978851"/>
                </a:cubicBezTo>
                <a:cubicBezTo>
                  <a:pt x="3682465" y="861561"/>
                  <a:pt x="3805825" y="736663"/>
                  <a:pt x="3925863" y="610574"/>
                </a:cubicBezTo>
                <a:cubicBezTo>
                  <a:pt x="3972279" y="602966"/>
                  <a:pt x="4018695" y="596511"/>
                  <a:pt x="4065093" y="591493"/>
                </a:cubicBezTo>
                <a:cubicBezTo>
                  <a:pt x="4387472" y="556663"/>
                  <a:pt x="4643646" y="601083"/>
                  <a:pt x="4848351" y="727288"/>
                </a:cubicBezTo>
                <a:cubicBezTo>
                  <a:pt x="4981433" y="809342"/>
                  <a:pt x="5088963" y="923654"/>
                  <a:pt x="5192939" y="1034182"/>
                </a:cubicBezTo>
                <a:cubicBezTo>
                  <a:pt x="5243275" y="1087687"/>
                  <a:pt x="5295321" y="1143018"/>
                  <a:pt x="5349729" y="1194161"/>
                </a:cubicBezTo>
                <a:cubicBezTo>
                  <a:pt x="5448576" y="1287051"/>
                  <a:pt x="5559718" y="1353410"/>
                  <a:pt x="5680100" y="1391354"/>
                </a:cubicBezTo>
                <a:cubicBezTo>
                  <a:pt x="5788226" y="1425436"/>
                  <a:pt x="5904460" y="1438039"/>
                  <a:pt x="6035467" y="1429855"/>
                </a:cubicBezTo>
                <a:cubicBezTo>
                  <a:pt x="6043190" y="1429375"/>
                  <a:pt x="6050932" y="1428837"/>
                  <a:pt x="6058675" y="1428203"/>
                </a:cubicBezTo>
                <a:cubicBezTo>
                  <a:pt x="6293523" y="1409375"/>
                  <a:pt x="6535135" y="1327800"/>
                  <a:pt x="6769043" y="1248819"/>
                </a:cubicBezTo>
                <a:lnTo>
                  <a:pt x="6798686" y="1238810"/>
                </a:lnTo>
                <a:lnTo>
                  <a:pt x="6796842" y="1233354"/>
                </a:lnTo>
                <a:lnTo>
                  <a:pt x="6767179" y="1243363"/>
                </a:lnTo>
                <a:cubicBezTo>
                  <a:pt x="6276463" y="1409048"/>
                  <a:pt x="5769033" y="1580382"/>
                  <a:pt x="5353668" y="1189973"/>
                </a:cubicBezTo>
                <a:cubicBezTo>
                  <a:pt x="5299394" y="1138945"/>
                  <a:pt x="5247406" y="1083691"/>
                  <a:pt x="5197128" y="1030243"/>
                </a:cubicBezTo>
                <a:cubicBezTo>
                  <a:pt x="5092902" y="919428"/>
                  <a:pt x="4985102" y="804847"/>
                  <a:pt x="4851367" y="722388"/>
                </a:cubicBezTo>
                <a:cubicBezTo>
                  <a:pt x="4645548" y="595492"/>
                  <a:pt x="4388125" y="550769"/>
                  <a:pt x="4064478" y="585771"/>
                </a:cubicBezTo>
                <a:cubicBezTo>
                  <a:pt x="4020462" y="590526"/>
                  <a:pt x="3976410" y="596588"/>
                  <a:pt x="3932395" y="603696"/>
                </a:cubicBezTo>
                <a:cubicBezTo>
                  <a:pt x="3937063" y="598797"/>
                  <a:pt x="3941731" y="593882"/>
                  <a:pt x="3946381" y="588974"/>
                </a:cubicBezTo>
                <a:cubicBezTo>
                  <a:pt x="3964306" y="587341"/>
                  <a:pt x="3982135" y="585785"/>
                  <a:pt x="3999848" y="584244"/>
                </a:cubicBezTo>
                <a:cubicBezTo>
                  <a:pt x="4054334" y="579502"/>
                  <a:pt x="4110702" y="574597"/>
                  <a:pt x="4165745" y="567660"/>
                </a:cubicBezTo>
                <a:cubicBezTo>
                  <a:pt x="4458346" y="530748"/>
                  <a:pt x="4711214" y="577627"/>
                  <a:pt x="4917341" y="706942"/>
                </a:cubicBezTo>
                <a:cubicBezTo>
                  <a:pt x="5045160" y="787133"/>
                  <a:pt x="5148540" y="898179"/>
                  <a:pt x="5248520" y="1005556"/>
                </a:cubicBezTo>
                <a:cubicBezTo>
                  <a:pt x="5296857" y="1057486"/>
                  <a:pt x="5346867" y="1111184"/>
                  <a:pt x="5399104" y="1160885"/>
                </a:cubicBezTo>
                <a:cubicBezTo>
                  <a:pt x="5493897" y="1250913"/>
                  <a:pt x="5600447" y="1315754"/>
                  <a:pt x="5715816" y="1353602"/>
                </a:cubicBezTo>
                <a:cubicBezTo>
                  <a:pt x="5819446" y="1387588"/>
                  <a:pt x="5930838" y="1401152"/>
                  <a:pt x="6056331" y="1395081"/>
                </a:cubicBezTo>
                <a:cubicBezTo>
                  <a:pt x="6069818" y="1394428"/>
                  <a:pt x="6083305" y="1393544"/>
                  <a:pt x="6096830" y="1392468"/>
                </a:cubicBezTo>
                <a:cubicBezTo>
                  <a:pt x="6316079" y="1374889"/>
                  <a:pt x="6541110" y="1302229"/>
                  <a:pt x="6759148" y="1231836"/>
                </a:cubicBezTo>
                <a:lnTo>
                  <a:pt x="6788908" y="1222230"/>
                </a:lnTo>
                <a:lnTo>
                  <a:pt x="6787159" y="1216831"/>
                </a:lnTo>
                <a:lnTo>
                  <a:pt x="6757400" y="1226437"/>
                </a:lnTo>
                <a:cubicBezTo>
                  <a:pt x="6287376" y="1378194"/>
                  <a:pt x="5801348" y="1535099"/>
                  <a:pt x="5403024" y="1156774"/>
                </a:cubicBezTo>
                <a:cubicBezTo>
                  <a:pt x="5350901" y="1107188"/>
                  <a:pt x="5300969" y="1053567"/>
                  <a:pt x="5252669" y="1001694"/>
                </a:cubicBezTo>
                <a:cubicBezTo>
                  <a:pt x="5152440" y="894049"/>
                  <a:pt x="5048810" y="782734"/>
                  <a:pt x="4920358" y="702139"/>
                </a:cubicBezTo>
                <a:cubicBezTo>
                  <a:pt x="4812213" y="634301"/>
                  <a:pt x="4689121" y="588561"/>
                  <a:pt x="4554463" y="566204"/>
                </a:cubicBezTo>
                <a:cubicBezTo>
                  <a:pt x="4433447" y="546108"/>
                  <a:pt x="4302420" y="544699"/>
                  <a:pt x="4165034" y="562029"/>
                </a:cubicBezTo>
                <a:cubicBezTo>
                  <a:pt x="4110106" y="568953"/>
                  <a:pt x="4053796" y="573854"/>
                  <a:pt x="3999349" y="578592"/>
                </a:cubicBezTo>
                <a:cubicBezTo>
                  <a:pt x="3983748" y="579948"/>
                  <a:pt x="3968052" y="581314"/>
                  <a:pt x="3952279" y="582736"/>
                </a:cubicBezTo>
                <a:cubicBezTo>
                  <a:pt x="3961866" y="572611"/>
                  <a:pt x="3971453" y="562482"/>
                  <a:pt x="3981002" y="552350"/>
                </a:cubicBezTo>
                <a:cubicBezTo>
                  <a:pt x="4003921" y="552248"/>
                  <a:pt x="4026649" y="552461"/>
                  <a:pt x="4049128" y="552682"/>
                </a:cubicBezTo>
                <a:cubicBezTo>
                  <a:pt x="4124035" y="553414"/>
                  <a:pt x="4194812" y="554110"/>
                  <a:pt x="4266397" y="543818"/>
                </a:cubicBezTo>
                <a:cubicBezTo>
                  <a:pt x="4531563" y="505697"/>
                  <a:pt x="4780532" y="555051"/>
                  <a:pt x="4986332" y="686577"/>
                </a:cubicBezTo>
                <a:cubicBezTo>
                  <a:pt x="5108867" y="764924"/>
                  <a:pt x="5208117" y="872704"/>
                  <a:pt x="5304120" y="976949"/>
                </a:cubicBezTo>
                <a:cubicBezTo>
                  <a:pt x="5350478" y="1027285"/>
                  <a:pt x="5398413" y="1079349"/>
                  <a:pt x="5448479" y="1127591"/>
                </a:cubicBezTo>
                <a:cubicBezTo>
                  <a:pt x="5540506" y="1215986"/>
                  <a:pt x="5639639" y="1277560"/>
                  <a:pt x="5751531" y="1315812"/>
                </a:cubicBezTo>
                <a:cubicBezTo>
                  <a:pt x="5850666" y="1349702"/>
                  <a:pt x="5957196" y="1364246"/>
                  <a:pt x="6077215" y="1360269"/>
                </a:cubicBezTo>
                <a:cubicBezTo>
                  <a:pt x="6096696" y="1359616"/>
                  <a:pt x="6116176" y="1358501"/>
                  <a:pt x="6135735" y="1356926"/>
                </a:cubicBezTo>
                <a:cubicBezTo>
                  <a:pt x="6339114" y="1340615"/>
                  <a:pt x="6547354" y="1276735"/>
                  <a:pt x="6749273" y="1214795"/>
                </a:cubicBezTo>
                <a:lnTo>
                  <a:pt x="6779109" y="1205650"/>
                </a:lnTo>
                <a:lnTo>
                  <a:pt x="6777476" y="1200289"/>
                </a:lnTo>
                <a:lnTo>
                  <a:pt x="6747620" y="1209454"/>
                </a:lnTo>
                <a:cubicBezTo>
                  <a:pt x="6298288" y="1347301"/>
                  <a:pt x="5833663" y="1489835"/>
                  <a:pt x="5452360" y="1123576"/>
                </a:cubicBezTo>
                <a:cubicBezTo>
                  <a:pt x="5402408" y="1075449"/>
                  <a:pt x="5354532" y="1023442"/>
                  <a:pt x="5308231" y="973164"/>
                </a:cubicBezTo>
                <a:cubicBezTo>
                  <a:pt x="5211997" y="868669"/>
                  <a:pt x="5112498" y="760620"/>
                  <a:pt x="4989329" y="681870"/>
                </a:cubicBezTo>
                <a:cubicBezTo>
                  <a:pt x="4883758" y="614397"/>
                  <a:pt x="4765719" y="568148"/>
                  <a:pt x="4638459" y="544390"/>
                </a:cubicBezTo>
                <a:cubicBezTo>
                  <a:pt x="4518556" y="522004"/>
                  <a:pt x="4393120" y="519952"/>
                  <a:pt x="4265590" y="538288"/>
                </a:cubicBezTo>
                <a:cubicBezTo>
                  <a:pt x="4194447" y="548509"/>
                  <a:pt x="4123881" y="547829"/>
                  <a:pt x="4049166" y="547097"/>
                </a:cubicBezTo>
                <a:cubicBezTo>
                  <a:pt x="4028417" y="546894"/>
                  <a:pt x="4007437" y="546694"/>
                  <a:pt x="3986265" y="546742"/>
                </a:cubicBezTo>
                <a:cubicBezTo>
                  <a:pt x="4000060" y="532096"/>
                  <a:pt x="4013815" y="517449"/>
                  <a:pt x="4027533" y="502809"/>
                </a:cubicBezTo>
                <a:cubicBezTo>
                  <a:pt x="4091644" y="503549"/>
                  <a:pt x="4154160" y="507735"/>
                  <a:pt x="4215177" y="511833"/>
                </a:cubicBezTo>
                <a:cubicBezTo>
                  <a:pt x="4264822" y="515169"/>
                  <a:pt x="4316156" y="518617"/>
                  <a:pt x="4366511" y="520010"/>
                </a:cubicBezTo>
                <a:lnTo>
                  <a:pt x="4379287" y="520360"/>
                </a:lnTo>
                <a:cubicBezTo>
                  <a:pt x="4611408" y="526725"/>
                  <a:pt x="4851424" y="533303"/>
                  <a:pt x="5055303" y="666212"/>
                </a:cubicBezTo>
                <a:cubicBezTo>
                  <a:pt x="5172594" y="742715"/>
                  <a:pt x="5267713" y="847248"/>
                  <a:pt x="5359700" y="948342"/>
                </a:cubicBezTo>
                <a:cubicBezTo>
                  <a:pt x="5404080" y="997102"/>
                  <a:pt x="5449958" y="1047515"/>
                  <a:pt x="5497854" y="1094316"/>
                </a:cubicBezTo>
                <a:cubicBezTo>
                  <a:pt x="5585769" y="1179790"/>
                  <a:pt x="5680446" y="1239886"/>
                  <a:pt x="5787266" y="1278041"/>
                </a:cubicBezTo>
                <a:cubicBezTo>
                  <a:pt x="5881904" y="1311816"/>
                  <a:pt x="5983574" y="1327320"/>
                  <a:pt x="6098098" y="1325437"/>
                </a:cubicBezTo>
                <a:cubicBezTo>
                  <a:pt x="6123861" y="1325015"/>
                  <a:pt x="6149682" y="1323708"/>
                  <a:pt x="6175600" y="1321633"/>
                </a:cubicBezTo>
                <a:cubicBezTo>
                  <a:pt x="6362784" y="1306609"/>
                  <a:pt x="6553886" y="1251355"/>
                  <a:pt x="6739398" y="1197696"/>
                </a:cubicBezTo>
                <a:lnTo>
                  <a:pt x="6769311" y="1189050"/>
                </a:lnTo>
                <a:lnTo>
                  <a:pt x="6767793" y="1183767"/>
                </a:lnTo>
                <a:lnTo>
                  <a:pt x="6737880" y="1192413"/>
                </a:lnTo>
                <a:cubicBezTo>
                  <a:pt x="6309220" y="1316388"/>
                  <a:pt x="5865958" y="1444571"/>
                  <a:pt x="5501697" y="1090377"/>
                </a:cubicBezTo>
                <a:cubicBezTo>
                  <a:pt x="5453916" y="1043692"/>
                  <a:pt x="5408095" y="993337"/>
                  <a:pt x="5363773" y="944634"/>
                </a:cubicBezTo>
                <a:cubicBezTo>
                  <a:pt x="5271555" y="843290"/>
                  <a:pt x="5176186" y="738507"/>
                  <a:pt x="5058320" y="661601"/>
                </a:cubicBezTo>
                <a:cubicBezTo>
                  <a:pt x="4853135" y="527850"/>
                  <a:pt x="4612330" y="521249"/>
                  <a:pt x="4379441" y="514865"/>
                </a:cubicBezTo>
                <a:lnTo>
                  <a:pt x="4366665" y="514513"/>
                </a:lnTo>
                <a:cubicBezTo>
                  <a:pt x="4316406" y="513126"/>
                  <a:pt x="4265129" y="509682"/>
                  <a:pt x="4215542" y="506348"/>
                </a:cubicBezTo>
                <a:cubicBezTo>
                  <a:pt x="4156043" y="502350"/>
                  <a:pt x="4095102" y="498273"/>
                  <a:pt x="4032624" y="497380"/>
                </a:cubicBezTo>
                <a:cubicBezTo>
                  <a:pt x="4047495" y="481494"/>
                  <a:pt x="4062307" y="465621"/>
                  <a:pt x="4077081" y="449769"/>
                </a:cubicBezTo>
                <a:cubicBezTo>
                  <a:pt x="4152738" y="453236"/>
                  <a:pt x="4225130" y="464099"/>
                  <a:pt x="4295311" y="474646"/>
                </a:cubicBezTo>
                <a:cubicBezTo>
                  <a:pt x="4354158" y="483492"/>
                  <a:pt x="4409738" y="491841"/>
                  <a:pt x="4466991" y="496170"/>
                </a:cubicBezTo>
                <a:cubicBezTo>
                  <a:pt x="4492447" y="498095"/>
                  <a:pt x="4518422" y="499841"/>
                  <a:pt x="4543532" y="501526"/>
                </a:cubicBezTo>
                <a:cubicBezTo>
                  <a:pt x="4742588" y="514903"/>
                  <a:pt x="4948427" y="528734"/>
                  <a:pt x="5124313" y="645847"/>
                </a:cubicBezTo>
                <a:cubicBezTo>
                  <a:pt x="5236320" y="720506"/>
                  <a:pt x="5327309" y="821792"/>
                  <a:pt x="5415300" y="919735"/>
                </a:cubicBezTo>
                <a:cubicBezTo>
                  <a:pt x="5457682" y="966901"/>
                  <a:pt x="5501504" y="1015680"/>
                  <a:pt x="5547230" y="1061021"/>
                </a:cubicBezTo>
                <a:cubicBezTo>
                  <a:pt x="5631052" y="1143595"/>
                  <a:pt x="5721252" y="1202211"/>
                  <a:pt x="5823000" y="1240232"/>
                </a:cubicBezTo>
                <a:cubicBezTo>
                  <a:pt x="5913143" y="1273910"/>
                  <a:pt x="6009972" y="1290375"/>
                  <a:pt x="6119001" y="1290567"/>
                </a:cubicBezTo>
                <a:cubicBezTo>
                  <a:pt x="6151431" y="1290625"/>
                  <a:pt x="6183996" y="1289242"/>
                  <a:pt x="6216695" y="1286610"/>
                </a:cubicBezTo>
                <a:cubicBezTo>
                  <a:pt x="6387241" y="1272931"/>
                  <a:pt x="6560821" y="1226091"/>
                  <a:pt x="6729561" y="1180539"/>
                </a:cubicBezTo>
                <a:cubicBezTo>
                  <a:pt x="6739552" y="1177850"/>
                  <a:pt x="6749561" y="1175141"/>
                  <a:pt x="6759532" y="1172470"/>
                </a:cubicBezTo>
                <a:lnTo>
                  <a:pt x="6758111" y="1167245"/>
                </a:lnTo>
                <a:cubicBezTo>
                  <a:pt x="6748139" y="1169915"/>
                  <a:pt x="6738149" y="1172624"/>
                  <a:pt x="6728140" y="1175314"/>
                </a:cubicBezTo>
                <a:cubicBezTo>
                  <a:pt x="6320171" y="1285438"/>
                  <a:pt x="5898293" y="1399289"/>
                  <a:pt x="5551034" y="1057159"/>
                </a:cubicBezTo>
                <a:cubicBezTo>
                  <a:pt x="5505424" y="1011953"/>
                  <a:pt x="5461659" y="963231"/>
                  <a:pt x="5419316" y="916104"/>
                </a:cubicBezTo>
                <a:cubicBezTo>
                  <a:pt x="5331112" y="817911"/>
                  <a:pt x="5239893" y="716375"/>
                  <a:pt x="5127310" y="641352"/>
                </a:cubicBezTo>
                <a:cubicBezTo>
                  <a:pt x="4950233" y="523428"/>
                  <a:pt x="4743664" y="509545"/>
                  <a:pt x="4543897" y="496125"/>
                </a:cubicBezTo>
                <a:cubicBezTo>
                  <a:pt x="4518805" y="494437"/>
                  <a:pt x="4492831" y="492692"/>
                  <a:pt x="4467394" y="490769"/>
                </a:cubicBezTo>
                <a:cubicBezTo>
                  <a:pt x="4410334" y="486458"/>
                  <a:pt x="4354868" y="478120"/>
                  <a:pt x="4296137" y="469292"/>
                </a:cubicBezTo>
                <a:cubicBezTo>
                  <a:pt x="4227223" y="458935"/>
                  <a:pt x="4156177" y="448285"/>
                  <a:pt x="4081922" y="444585"/>
                </a:cubicBezTo>
                <a:cubicBezTo>
                  <a:pt x="4098137" y="427189"/>
                  <a:pt x="4114295" y="409823"/>
                  <a:pt x="4130414" y="392503"/>
                </a:cubicBezTo>
                <a:cubicBezTo>
                  <a:pt x="4140231" y="392989"/>
                  <a:pt x="4150030" y="393644"/>
                  <a:pt x="4159808" y="394520"/>
                </a:cubicBezTo>
                <a:cubicBezTo>
                  <a:pt x="4239654" y="401688"/>
                  <a:pt x="4314446" y="419348"/>
                  <a:pt x="4386799" y="436422"/>
                </a:cubicBezTo>
                <a:cubicBezTo>
                  <a:pt x="4448547" y="450996"/>
                  <a:pt x="4506875" y="464764"/>
                  <a:pt x="4567470" y="472322"/>
                </a:cubicBezTo>
                <a:cubicBezTo>
                  <a:pt x="4606394" y="477175"/>
                  <a:pt x="4646239" y="481146"/>
                  <a:pt x="4684779" y="484984"/>
                </a:cubicBezTo>
                <a:cubicBezTo>
                  <a:pt x="4858841" y="502319"/>
                  <a:pt x="5038839" y="520246"/>
                  <a:pt x="5193304" y="625483"/>
                </a:cubicBezTo>
                <a:cubicBezTo>
                  <a:pt x="5299432" y="697893"/>
                  <a:pt x="5385810" y="795356"/>
                  <a:pt x="5469324" y="889630"/>
                </a:cubicBezTo>
                <a:cubicBezTo>
                  <a:pt x="5510208" y="935739"/>
                  <a:pt x="5552455" y="983423"/>
                  <a:pt x="5596604" y="1027726"/>
                </a:cubicBezTo>
                <a:cubicBezTo>
                  <a:pt x="5676085" y="1107476"/>
                  <a:pt x="5761636" y="1164670"/>
                  <a:pt x="5858158" y="1202595"/>
                </a:cubicBezTo>
                <a:cubicBezTo>
                  <a:pt x="5943671" y="1236197"/>
                  <a:pt x="6035544" y="1253642"/>
                  <a:pt x="6139020" y="1255947"/>
                </a:cubicBezTo>
                <a:cubicBezTo>
                  <a:pt x="6178654" y="1256812"/>
                  <a:pt x="6218519" y="1255409"/>
                  <a:pt x="6258558" y="1252201"/>
                </a:cubicBezTo>
                <a:cubicBezTo>
                  <a:pt x="6411755" y="1239905"/>
                  <a:pt x="6567180" y="1201250"/>
                  <a:pt x="6718476" y="1163633"/>
                </a:cubicBezTo>
                <a:cubicBezTo>
                  <a:pt x="6728927" y="1161039"/>
                  <a:pt x="6739341" y="1158445"/>
                  <a:pt x="6749734" y="1155871"/>
                </a:cubicBezTo>
                <a:lnTo>
                  <a:pt x="6748447" y="1150703"/>
                </a:lnTo>
                <a:cubicBezTo>
                  <a:pt x="6738053" y="1153278"/>
                  <a:pt x="6727640" y="1155871"/>
                  <a:pt x="6717189" y="1158465"/>
                </a:cubicBezTo>
                <a:cubicBezTo>
                  <a:pt x="6329988" y="1254756"/>
                  <a:pt x="5929608" y="1354313"/>
                  <a:pt x="5600370" y="1023961"/>
                </a:cubicBezTo>
                <a:cubicBezTo>
                  <a:pt x="5556356" y="979773"/>
                  <a:pt x="5514146" y="932146"/>
                  <a:pt x="5473320" y="886095"/>
                </a:cubicBezTo>
                <a:cubicBezTo>
                  <a:pt x="5389575" y="791590"/>
                  <a:pt x="5302986" y="693858"/>
                  <a:pt x="5196301" y="621083"/>
                </a:cubicBezTo>
                <a:cubicBezTo>
                  <a:pt x="5040722" y="515080"/>
                  <a:pt x="4860031" y="497086"/>
                  <a:pt x="4685317" y="479684"/>
                </a:cubicBezTo>
                <a:cubicBezTo>
                  <a:pt x="4646797" y="475847"/>
                  <a:pt x="4606989" y="471882"/>
                  <a:pt x="4568123" y="467035"/>
                </a:cubicBezTo>
                <a:cubicBezTo>
                  <a:pt x="4507835" y="459515"/>
                  <a:pt x="4449623" y="445778"/>
                  <a:pt x="4388029" y="431237"/>
                </a:cubicBezTo>
                <a:cubicBezTo>
                  <a:pt x="4315503" y="414119"/>
                  <a:pt x="4240499" y="396419"/>
                  <a:pt x="4160289" y="389214"/>
                </a:cubicBezTo>
                <a:cubicBezTo>
                  <a:pt x="4151931" y="388463"/>
                  <a:pt x="4143555" y="387869"/>
                  <a:pt x="4135159" y="387404"/>
                </a:cubicBezTo>
                <a:cubicBezTo>
                  <a:pt x="4137080" y="385331"/>
                  <a:pt x="4139021" y="383253"/>
                  <a:pt x="4140942" y="381181"/>
                </a:cubicBezTo>
                <a:cubicBezTo>
                  <a:pt x="4155851" y="365155"/>
                  <a:pt x="4170797" y="349093"/>
                  <a:pt x="4185783" y="333009"/>
                </a:cubicBezTo>
                <a:cubicBezTo>
                  <a:pt x="4211124" y="333979"/>
                  <a:pt x="4236369" y="336248"/>
                  <a:pt x="4261517" y="339991"/>
                </a:cubicBezTo>
                <a:cubicBezTo>
                  <a:pt x="4392236" y="359451"/>
                  <a:pt x="4521245" y="393881"/>
                  <a:pt x="4667488" y="448341"/>
                </a:cubicBezTo>
                <a:lnTo>
                  <a:pt x="4667930" y="448512"/>
                </a:lnTo>
                <a:lnTo>
                  <a:pt x="4668429" y="448506"/>
                </a:lnTo>
                <a:cubicBezTo>
                  <a:pt x="4913537" y="445997"/>
                  <a:pt x="5107791" y="497230"/>
                  <a:pt x="5262295" y="605118"/>
                </a:cubicBezTo>
                <a:cubicBezTo>
                  <a:pt x="5363043" y="675588"/>
                  <a:pt x="5445194" y="769708"/>
                  <a:pt x="5524636" y="860716"/>
                </a:cubicBezTo>
                <a:cubicBezTo>
                  <a:pt x="5563599" y="905345"/>
                  <a:pt x="5603906" y="951512"/>
                  <a:pt x="5645980" y="994432"/>
                </a:cubicBezTo>
                <a:cubicBezTo>
                  <a:pt x="5721291" y="1071261"/>
                  <a:pt x="5802347" y="1126995"/>
                  <a:pt x="5893778" y="1164786"/>
                </a:cubicBezTo>
                <a:cubicBezTo>
                  <a:pt x="5974776" y="1198272"/>
                  <a:pt x="6061768" y="1216677"/>
                  <a:pt x="6159750" y="1221039"/>
                </a:cubicBezTo>
                <a:cubicBezTo>
                  <a:pt x="6207280" y="1223152"/>
                  <a:pt x="6255196" y="1221807"/>
                  <a:pt x="6303322" y="1217965"/>
                </a:cubicBezTo>
                <a:cubicBezTo>
                  <a:pt x="6438498" y="1207110"/>
                  <a:pt x="6575135" y="1176351"/>
                  <a:pt x="6708409" y="1146361"/>
                </a:cubicBezTo>
                <a:cubicBezTo>
                  <a:pt x="6718937" y="1143998"/>
                  <a:pt x="6729446" y="1141635"/>
                  <a:pt x="6739917" y="1139272"/>
                </a:cubicBezTo>
                <a:lnTo>
                  <a:pt x="6738784" y="1134162"/>
                </a:lnTo>
                <a:cubicBezTo>
                  <a:pt x="6728294" y="1136525"/>
                  <a:pt x="6717784" y="1138888"/>
                  <a:pt x="6707256" y="1141251"/>
                </a:cubicBezTo>
                <a:cubicBezTo>
                  <a:pt x="6340747" y="1223748"/>
                  <a:pt x="5961731" y="1309049"/>
                  <a:pt x="5649707" y="990762"/>
                </a:cubicBezTo>
                <a:cubicBezTo>
                  <a:pt x="5607748" y="947939"/>
                  <a:pt x="5567498" y="901849"/>
                  <a:pt x="5528594" y="857258"/>
                </a:cubicBezTo>
                <a:cubicBezTo>
                  <a:pt x="5448940" y="766019"/>
                  <a:pt x="5366578" y="671668"/>
                  <a:pt x="5265292" y="600833"/>
                </a:cubicBezTo>
                <a:cubicBezTo>
                  <a:pt x="5181316" y="542179"/>
                  <a:pt x="5084064" y="499503"/>
                  <a:pt x="4976265" y="473987"/>
                </a:cubicBezTo>
                <a:cubicBezTo>
                  <a:pt x="4884085" y="452172"/>
                  <a:pt x="4783529" y="442118"/>
                  <a:pt x="4668852" y="443263"/>
                </a:cubicBezTo>
                <a:cubicBezTo>
                  <a:pt x="4522456" y="388768"/>
                  <a:pt x="4393235" y="354300"/>
                  <a:pt x="4262285" y="334809"/>
                </a:cubicBezTo>
                <a:cubicBezTo>
                  <a:pt x="4238424" y="331259"/>
                  <a:pt x="4214505" y="329023"/>
                  <a:pt x="4190490" y="327954"/>
                </a:cubicBezTo>
                <a:cubicBezTo>
                  <a:pt x="4207685" y="309491"/>
                  <a:pt x="4224937" y="291002"/>
                  <a:pt x="4242248" y="272499"/>
                </a:cubicBezTo>
                <a:cubicBezTo>
                  <a:pt x="4282862" y="273117"/>
                  <a:pt x="4323245" y="277217"/>
                  <a:pt x="4363226" y="285451"/>
                </a:cubicBezTo>
                <a:cubicBezTo>
                  <a:pt x="4492389" y="312041"/>
                  <a:pt x="4617191" y="354903"/>
                  <a:pt x="4767910" y="424434"/>
                </a:cubicBezTo>
                <a:lnTo>
                  <a:pt x="4768409" y="424662"/>
                </a:lnTo>
                <a:lnTo>
                  <a:pt x="4768966" y="424668"/>
                </a:lnTo>
                <a:cubicBezTo>
                  <a:pt x="5001203" y="427561"/>
                  <a:pt x="5185139" y="479928"/>
                  <a:pt x="5331266" y="584759"/>
                </a:cubicBezTo>
                <a:cubicBezTo>
                  <a:pt x="5426654" y="653302"/>
                  <a:pt x="5504579" y="744040"/>
                  <a:pt x="5579948" y="831801"/>
                </a:cubicBezTo>
                <a:cubicBezTo>
                  <a:pt x="5617008" y="874952"/>
                  <a:pt x="5655336" y="919581"/>
                  <a:pt x="5695336" y="961137"/>
                </a:cubicBezTo>
                <a:cubicBezTo>
                  <a:pt x="5766536" y="1035065"/>
                  <a:pt x="5843077" y="1089301"/>
                  <a:pt x="5929397" y="1126957"/>
                </a:cubicBezTo>
                <a:cubicBezTo>
                  <a:pt x="6005880" y="1160328"/>
                  <a:pt x="6088012" y="1179675"/>
                  <a:pt x="6180480" y="1186092"/>
                </a:cubicBezTo>
                <a:cubicBezTo>
                  <a:pt x="6236983" y="1190011"/>
                  <a:pt x="6294062" y="1188801"/>
                  <a:pt x="6351352" y="1184209"/>
                </a:cubicBezTo>
                <a:cubicBezTo>
                  <a:pt x="6467374" y="1174910"/>
                  <a:pt x="6584183" y="1151683"/>
                  <a:pt x="6698361" y="1128993"/>
                </a:cubicBezTo>
                <a:cubicBezTo>
                  <a:pt x="6708985" y="1126880"/>
                  <a:pt x="6719552" y="1124786"/>
                  <a:pt x="6730118" y="1122692"/>
                </a:cubicBezTo>
                <a:lnTo>
                  <a:pt x="6729119" y="1117639"/>
                </a:lnTo>
                <a:cubicBezTo>
                  <a:pt x="6718553" y="1119733"/>
                  <a:pt x="6707967" y="1121827"/>
                  <a:pt x="6697362" y="1123941"/>
                </a:cubicBezTo>
                <a:cubicBezTo>
                  <a:pt x="6351506" y="1192682"/>
                  <a:pt x="5993892" y="1263766"/>
                  <a:pt x="5699063" y="957564"/>
                </a:cubicBezTo>
                <a:cubicBezTo>
                  <a:pt x="5659159" y="916123"/>
                  <a:pt x="5620869" y="871532"/>
                  <a:pt x="5583867" y="828439"/>
                </a:cubicBezTo>
                <a:cubicBezTo>
                  <a:pt x="5508306" y="740448"/>
                  <a:pt x="5430170" y="649479"/>
                  <a:pt x="5334282" y="580568"/>
                </a:cubicBezTo>
                <a:cubicBezTo>
                  <a:pt x="5254744" y="523518"/>
                  <a:pt x="5162660" y="481255"/>
                  <a:pt x="5060568" y="454954"/>
                </a:cubicBezTo>
                <a:cubicBezTo>
                  <a:pt x="4973421" y="432499"/>
                  <a:pt x="4878245" y="420908"/>
                  <a:pt x="4769582" y="419523"/>
                </a:cubicBezTo>
                <a:cubicBezTo>
                  <a:pt x="4618708" y="349958"/>
                  <a:pt x="4493676" y="307046"/>
                  <a:pt x="4364263" y="280402"/>
                </a:cubicBezTo>
                <a:cubicBezTo>
                  <a:pt x="4325474" y="272414"/>
                  <a:pt x="4286339" y="268287"/>
                  <a:pt x="4246993" y="267429"/>
                </a:cubicBezTo>
                <a:cubicBezTo>
                  <a:pt x="4264322" y="248897"/>
                  <a:pt x="4281728" y="230357"/>
                  <a:pt x="4299192" y="211821"/>
                </a:cubicBezTo>
                <a:cubicBezTo>
                  <a:pt x="4355042" y="210939"/>
                  <a:pt x="4410488" y="216686"/>
                  <a:pt x="4464973" y="230904"/>
                </a:cubicBezTo>
                <a:cubicBezTo>
                  <a:pt x="4626374" y="273033"/>
                  <a:pt x="4759457" y="340287"/>
                  <a:pt x="4868370" y="400513"/>
                </a:cubicBezTo>
                <a:lnTo>
                  <a:pt x="4868908" y="400807"/>
                </a:lnTo>
                <a:lnTo>
                  <a:pt x="4869503" y="400830"/>
                </a:lnTo>
                <a:cubicBezTo>
                  <a:pt x="5088848" y="409122"/>
                  <a:pt x="5262468" y="462622"/>
                  <a:pt x="5400257" y="564390"/>
                </a:cubicBezTo>
                <a:cubicBezTo>
                  <a:pt x="5490265" y="630996"/>
                  <a:pt x="5563982" y="718373"/>
                  <a:pt x="5635259" y="802887"/>
                </a:cubicBezTo>
                <a:cubicBezTo>
                  <a:pt x="5670437" y="844558"/>
                  <a:pt x="5706786" y="887651"/>
                  <a:pt x="5744711" y="927843"/>
                </a:cubicBezTo>
                <a:cubicBezTo>
                  <a:pt x="5811761" y="998851"/>
                  <a:pt x="5883825" y="1051588"/>
                  <a:pt x="5965035" y="1089090"/>
                </a:cubicBezTo>
                <a:cubicBezTo>
                  <a:pt x="6037003" y="1122346"/>
                  <a:pt x="6114275" y="1142615"/>
                  <a:pt x="6201248" y="1151087"/>
                </a:cubicBezTo>
                <a:cubicBezTo>
                  <a:pt x="6268394" y="1157619"/>
                  <a:pt x="6336444" y="1156524"/>
                  <a:pt x="6404608" y="1151068"/>
                </a:cubicBezTo>
                <a:cubicBezTo>
                  <a:pt x="6499650" y="1143441"/>
                  <a:pt x="6594923" y="1127303"/>
                  <a:pt x="6688352" y="1111491"/>
                </a:cubicBezTo>
                <a:cubicBezTo>
                  <a:pt x="6699014" y="1109685"/>
                  <a:pt x="6709676" y="1107879"/>
                  <a:pt x="6720301" y="1106092"/>
                </a:cubicBezTo>
                <a:lnTo>
                  <a:pt x="6719456" y="1101097"/>
                </a:lnTo>
                <a:cubicBezTo>
                  <a:pt x="6708831" y="1102884"/>
                  <a:pt x="6698169" y="1104690"/>
                  <a:pt x="6687507" y="1106496"/>
                </a:cubicBezTo>
                <a:cubicBezTo>
                  <a:pt x="6362322" y="1161558"/>
                  <a:pt x="6026053" y="1218464"/>
                  <a:pt x="5748400" y="924365"/>
                </a:cubicBezTo>
                <a:cubicBezTo>
                  <a:pt x="5710551" y="884289"/>
                  <a:pt x="5674260" y="841234"/>
                  <a:pt x="5639140" y="799621"/>
                </a:cubicBezTo>
                <a:cubicBezTo>
                  <a:pt x="5567671" y="714877"/>
                  <a:pt x="5493762" y="627269"/>
                  <a:pt x="5403273" y="560315"/>
                </a:cubicBezTo>
                <a:cubicBezTo>
                  <a:pt x="5328173" y="504859"/>
                  <a:pt x="5241239" y="463006"/>
                  <a:pt x="5144870" y="435917"/>
                </a:cubicBezTo>
                <a:cubicBezTo>
                  <a:pt x="5062757" y="412835"/>
                  <a:pt x="4972922" y="399708"/>
                  <a:pt x="4870291" y="395788"/>
                </a:cubicBezTo>
                <a:cubicBezTo>
                  <a:pt x="4761204" y="335478"/>
                  <a:pt x="4627931" y="268203"/>
                  <a:pt x="4466241" y="226001"/>
                </a:cubicBezTo>
                <a:cubicBezTo>
                  <a:pt x="4414772" y="212566"/>
                  <a:pt x="4360978" y="206044"/>
                  <a:pt x="4304264" y="206428"/>
                </a:cubicBezTo>
                <a:cubicBezTo>
                  <a:pt x="4321786" y="187854"/>
                  <a:pt x="4339365" y="169287"/>
                  <a:pt x="4357020" y="150750"/>
                </a:cubicBezTo>
                <a:cubicBezTo>
                  <a:pt x="4427491" y="147401"/>
                  <a:pt x="4497730" y="154675"/>
                  <a:pt x="4566720" y="176357"/>
                </a:cubicBezTo>
                <a:cubicBezTo>
                  <a:pt x="4725912" y="226395"/>
                  <a:pt x="4859321" y="305657"/>
                  <a:pt x="4968849" y="376592"/>
                </a:cubicBezTo>
                <a:lnTo>
                  <a:pt x="4969387" y="376943"/>
                </a:lnTo>
                <a:lnTo>
                  <a:pt x="4970021" y="376985"/>
                </a:lnTo>
                <a:cubicBezTo>
                  <a:pt x="5179357" y="390880"/>
                  <a:pt x="5337991" y="443955"/>
                  <a:pt x="5469247" y="544016"/>
                </a:cubicBezTo>
                <a:cubicBezTo>
                  <a:pt x="5553896" y="608691"/>
                  <a:pt x="5623386" y="692725"/>
                  <a:pt x="5690610" y="773973"/>
                </a:cubicBezTo>
                <a:cubicBezTo>
                  <a:pt x="5723846" y="814165"/>
                  <a:pt x="5758236" y="855720"/>
                  <a:pt x="5794086" y="894529"/>
                </a:cubicBezTo>
                <a:cubicBezTo>
                  <a:pt x="5911433" y="1021559"/>
                  <a:pt x="6051412" y="1094008"/>
                  <a:pt x="6222016" y="1116006"/>
                </a:cubicBezTo>
                <a:cubicBezTo>
                  <a:pt x="6303014" y="1126438"/>
                  <a:pt x="6385396" y="1125151"/>
                  <a:pt x="6467624" y="1118561"/>
                </a:cubicBezTo>
                <a:cubicBezTo>
                  <a:pt x="6538305" y="1112894"/>
                  <a:pt x="6608871" y="1103307"/>
                  <a:pt x="6678342" y="1093854"/>
                </a:cubicBezTo>
                <a:cubicBezTo>
                  <a:pt x="6689082" y="1092394"/>
                  <a:pt x="6699782" y="1090934"/>
                  <a:pt x="6710464" y="1089513"/>
                </a:cubicBezTo>
                <a:lnTo>
                  <a:pt x="6709812" y="1084575"/>
                </a:lnTo>
                <a:cubicBezTo>
                  <a:pt x="6699130" y="1086016"/>
                  <a:pt x="6688409" y="1087457"/>
                  <a:pt x="6677670" y="1088917"/>
                </a:cubicBezTo>
                <a:cubicBezTo>
                  <a:pt x="6373138" y="1130319"/>
                  <a:pt x="6058233" y="1173124"/>
                  <a:pt x="5797736" y="891167"/>
                </a:cubicBezTo>
                <a:cubicBezTo>
                  <a:pt x="5761982" y="852454"/>
                  <a:pt x="5727650" y="810937"/>
                  <a:pt x="5694432" y="770803"/>
                </a:cubicBezTo>
                <a:cubicBezTo>
                  <a:pt x="5627056" y="689324"/>
                  <a:pt x="5557355" y="605079"/>
                  <a:pt x="5472264" y="540060"/>
                </a:cubicBezTo>
                <a:cubicBezTo>
                  <a:pt x="5400602" y="485442"/>
                  <a:pt x="5321103" y="445154"/>
                  <a:pt x="5229193" y="416889"/>
                </a:cubicBezTo>
                <a:cubicBezTo>
                  <a:pt x="5152075" y="393179"/>
                  <a:pt x="5067619" y="378515"/>
                  <a:pt x="4971001" y="372063"/>
                </a:cubicBezTo>
                <a:cubicBezTo>
                  <a:pt x="4861319" y="301038"/>
                  <a:pt x="4727699" y="221746"/>
                  <a:pt x="4568200" y="171610"/>
                </a:cubicBezTo>
                <a:cubicBezTo>
                  <a:pt x="4500304" y="150269"/>
                  <a:pt x="4431256" y="142746"/>
                  <a:pt x="4361996" y="145520"/>
                </a:cubicBezTo>
                <a:cubicBezTo>
                  <a:pt x="4379345" y="127315"/>
                  <a:pt x="4396770" y="109140"/>
                  <a:pt x="4414273" y="91008"/>
                </a:cubicBezTo>
                <a:cubicBezTo>
                  <a:pt x="4500535" y="83327"/>
                  <a:pt x="4585683" y="91521"/>
                  <a:pt x="4668468" y="121810"/>
                </a:cubicBezTo>
                <a:cubicBezTo>
                  <a:pt x="4825911" y="179414"/>
                  <a:pt x="4954171" y="266810"/>
                  <a:pt x="5069329" y="352671"/>
                </a:cubicBezTo>
                <a:lnTo>
                  <a:pt x="5069866" y="353076"/>
                </a:lnTo>
                <a:lnTo>
                  <a:pt x="5070558" y="353143"/>
                </a:lnTo>
                <a:cubicBezTo>
                  <a:pt x="5266790" y="372525"/>
                  <a:pt x="5415396" y="426703"/>
                  <a:pt x="5538219" y="523643"/>
                </a:cubicBezTo>
                <a:cubicBezTo>
                  <a:pt x="5617507" y="586394"/>
                  <a:pt x="5682809" y="667058"/>
                  <a:pt x="5745960" y="745078"/>
                </a:cubicBezTo>
                <a:cubicBezTo>
                  <a:pt x="5777275" y="783790"/>
                  <a:pt x="5809686" y="823809"/>
                  <a:pt x="5843441" y="861234"/>
                </a:cubicBezTo>
                <a:cubicBezTo>
                  <a:pt x="5953086" y="982809"/>
                  <a:pt x="6083708" y="1054643"/>
                  <a:pt x="6242785" y="1080848"/>
                </a:cubicBezTo>
                <a:cubicBezTo>
                  <a:pt x="6346511" y="1097927"/>
                  <a:pt x="6452657" y="1094661"/>
                  <a:pt x="6557517" y="1086246"/>
                </a:cubicBezTo>
                <a:cubicBezTo>
                  <a:pt x="6594693" y="1083269"/>
                  <a:pt x="6631695" y="1079657"/>
                  <a:pt x="6668370" y="1076045"/>
                </a:cubicBezTo>
                <a:cubicBezTo>
                  <a:pt x="6679149" y="1074988"/>
                  <a:pt x="6689908" y="1073931"/>
                  <a:pt x="6700628" y="1072913"/>
                </a:cubicBezTo>
                <a:lnTo>
                  <a:pt x="6700167" y="1068033"/>
                </a:lnTo>
                <a:cubicBezTo>
                  <a:pt x="6689428" y="1069071"/>
                  <a:pt x="6678688" y="1070127"/>
                  <a:pt x="6667890" y="1071184"/>
                </a:cubicBezTo>
                <a:cubicBezTo>
                  <a:pt x="6384013" y="1099003"/>
                  <a:pt x="6090432" y="1127764"/>
                  <a:pt x="5847073" y="857968"/>
                </a:cubicBezTo>
                <a:cubicBezTo>
                  <a:pt x="5813394" y="820620"/>
                  <a:pt x="5781041" y="780659"/>
                  <a:pt x="5749764" y="742004"/>
                </a:cubicBezTo>
                <a:cubicBezTo>
                  <a:pt x="5686441" y="663772"/>
                  <a:pt x="5620966" y="582895"/>
                  <a:pt x="5541254" y="519810"/>
                </a:cubicBezTo>
                <a:cubicBezTo>
                  <a:pt x="5474108" y="466812"/>
                  <a:pt x="5399603" y="426925"/>
                  <a:pt x="5313495" y="397863"/>
                </a:cubicBezTo>
                <a:cubicBezTo>
                  <a:pt x="5241411" y="373535"/>
                  <a:pt x="5162315" y="357335"/>
                  <a:pt x="5071711" y="348346"/>
                </a:cubicBezTo>
                <a:cubicBezTo>
                  <a:pt x="4956400" y="262395"/>
                  <a:pt x="4827928" y="174945"/>
                  <a:pt x="4670159" y="117219"/>
                </a:cubicBezTo>
                <a:cubicBezTo>
                  <a:pt x="4592465" y="88792"/>
                  <a:pt x="4509661" y="78139"/>
                  <a:pt x="4419844" y="85236"/>
                </a:cubicBezTo>
                <a:cubicBezTo>
                  <a:pt x="4437269" y="67217"/>
                  <a:pt x="4454753" y="49244"/>
                  <a:pt x="4472332" y="31333"/>
                </a:cubicBezTo>
                <a:cubicBezTo>
                  <a:pt x="4573272" y="18301"/>
                  <a:pt x="4673175" y="26891"/>
                  <a:pt x="4770253" y="67259"/>
                </a:cubicBezTo>
                <a:cubicBezTo>
                  <a:pt x="4927024" y="132460"/>
                  <a:pt x="5054958" y="231469"/>
                  <a:pt x="5169846" y="328748"/>
                </a:cubicBezTo>
                <a:lnTo>
                  <a:pt x="5170365" y="329201"/>
                </a:lnTo>
                <a:lnTo>
                  <a:pt x="5171056" y="329295"/>
                </a:lnTo>
                <a:cubicBezTo>
                  <a:pt x="5354225" y="354165"/>
                  <a:pt x="5492802" y="409450"/>
                  <a:pt x="5607191" y="503267"/>
                </a:cubicBezTo>
                <a:cubicBezTo>
                  <a:pt x="5681157" y="564090"/>
                  <a:pt x="5742251" y="641409"/>
                  <a:pt x="5801329" y="716183"/>
                </a:cubicBezTo>
                <a:cubicBezTo>
                  <a:pt x="5830743" y="753397"/>
                  <a:pt x="5861155" y="791879"/>
                  <a:pt x="5892817" y="827940"/>
                </a:cubicBezTo>
                <a:cubicBezTo>
                  <a:pt x="5994756" y="944000"/>
                  <a:pt x="6116042" y="1015200"/>
                  <a:pt x="6263591" y="1045594"/>
                </a:cubicBezTo>
                <a:cubicBezTo>
                  <a:pt x="6393945" y="1072433"/>
                  <a:pt x="6528411" y="1065113"/>
                  <a:pt x="6658458" y="1058043"/>
                </a:cubicBezTo>
                <a:cubicBezTo>
                  <a:pt x="6669255" y="1057448"/>
                  <a:pt x="6680033" y="1056871"/>
                  <a:pt x="6690772" y="1056314"/>
                </a:cubicBezTo>
                <a:lnTo>
                  <a:pt x="6690523" y="1051511"/>
                </a:lnTo>
                <a:cubicBezTo>
                  <a:pt x="6679783" y="1052068"/>
                  <a:pt x="6669005" y="1052664"/>
                  <a:pt x="6658188" y="1053259"/>
                </a:cubicBezTo>
                <a:cubicBezTo>
                  <a:pt x="6394906" y="1067572"/>
                  <a:pt x="6122671" y="1082385"/>
                  <a:pt x="5896429" y="824770"/>
                </a:cubicBezTo>
                <a:cubicBezTo>
                  <a:pt x="5864844" y="788805"/>
                  <a:pt x="5834470" y="750381"/>
                  <a:pt x="5805094" y="713205"/>
                </a:cubicBezTo>
                <a:cubicBezTo>
                  <a:pt x="5745863" y="638239"/>
                  <a:pt x="5684596" y="560707"/>
                  <a:pt x="5610245" y="499553"/>
                </a:cubicBezTo>
                <a:cubicBezTo>
                  <a:pt x="5495280" y="405268"/>
                  <a:pt x="5356127" y="349674"/>
                  <a:pt x="5172402" y="324631"/>
                </a:cubicBezTo>
                <a:cubicBezTo>
                  <a:pt x="5057360" y="227243"/>
                  <a:pt x="4929233" y="128172"/>
                  <a:pt x="4772098" y="62822"/>
                </a:cubicBezTo>
                <a:cubicBezTo>
                  <a:pt x="4681782" y="25264"/>
                  <a:pt x="4584607" y="12985"/>
                  <a:pt x="4477711" y="25865"/>
                </a:cubicBezTo>
                <a:close/>
                <a:moveTo>
                  <a:pt x="4851417" y="0"/>
                </a:moveTo>
                <a:lnTo>
                  <a:pt x="4837396" y="0"/>
                </a:lnTo>
                <a:lnTo>
                  <a:pt x="4872039" y="12707"/>
                </a:lnTo>
                <a:cubicBezTo>
                  <a:pt x="5036533" y="89077"/>
                  <a:pt x="5163890" y="203539"/>
                  <a:pt x="5270364" y="304834"/>
                </a:cubicBezTo>
                <a:lnTo>
                  <a:pt x="5270882" y="305322"/>
                </a:lnTo>
                <a:lnTo>
                  <a:pt x="5271575" y="305443"/>
                </a:lnTo>
                <a:cubicBezTo>
                  <a:pt x="5441640" y="335818"/>
                  <a:pt x="5570207" y="392203"/>
                  <a:pt x="5676181" y="482890"/>
                </a:cubicBezTo>
                <a:cubicBezTo>
                  <a:pt x="5744787" y="541793"/>
                  <a:pt x="5801694" y="615780"/>
                  <a:pt x="5856736" y="687326"/>
                </a:cubicBezTo>
                <a:cubicBezTo>
                  <a:pt x="5884210" y="723022"/>
                  <a:pt x="5912605" y="759967"/>
                  <a:pt x="5942173" y="794626"/>
                </a:cubicBezTo>
                <a:cubicBezTo>
                  <a:pt x="6036427" y="905192"/>
                  <a:pt x="6148376" y="975700"/>
                  <a:pt x="6284417" y="1010224"/>
                </a:cubicBezTo>
                <a:cubicBezTo>
                  <a:pt x="6404627" y="1040714"/>
                  <a:pt x="6528622" y="1040253"/>
                  <a:pt x="6648544" y="1039811"/>
                </a:cubicBezTo>
                <a:cubicBezTo>
                  <a:pt x="6659360" y="1039772"/>
                  <a:pt x="6670158" y="1039715"/>
                  <a:pt x="6680916" y="1039715"/>
                </a:cubicBezTo>
                <a:lnTo>
                  <a:pt x="6680916" y="1034989"/>
                </a:lnTo>
                <a:cubicBezTo>
                  <a:pt x="6670158" y="1035008"/>
                  <a:pt x="6659360" y="1035046"/>
                  <a:pt x="6648525" y="1035085"/>
                </a:cubicBezTo>
                <a:cubicBezTo>
                  <a:pt x="6405857" y="1035988"/>
                  <a:pt x="6154927" y="1036929"/>
                  <a:pt x="5945766" y="791571"/>
                </a:cubicBezTo>
                <a:cubicBezTo>
                  <a:pt x="5916275" y="756989"/>
                  <a:pt x="5887917" y="720102"/>
                  <a:pt x="5860483" y="684444"/>
                </a:cubicBezTo>
                <a:cubicBezTo>
                  <a:pt x="5805286" y="612707"/>
                  <a:pt x="5748246" y="538530"/>
                  <a:pt x="5679255" y="479307"/>
                </a:cubicBezTo>
                <a:cubicBezTo>
                  <a:pt x="5572743" y="388171"/>
                  <a:pt x="5443696" y="331482"/>
                  <a:pt x="5273111" y="300923"/>
                </a:cubicBezTo>
                <a:cubicBezTo>
                  <a:pt x="5166464" y="199489"/>
                  <a:pt x="5038896" y="84975"/>
                  <a:pt x="4874018" y="8426"/>
                </a:cubicBezTo>
                <a:close/>
                <a:moveTo>
                  <a:pt x="5052357" y="0"/>
                </a:moveTo>
                <a:lnTo>
                  <a:pt x="5043371" y="0"/>
                </a:lnTo>
                <a:lnTo>
                  <a:pt x="5090578" y="28404"/>
                </a:lnTo>
                <a:cubicBezTo>
                  <a:pt x="5200683" y="104793"/>
                  <a:pt x="5291666" y="196944"/>
                  <a:pt x="5370901" y="280912"/>
                </a:cubicBezTo>
                <a:lnTo>
                  <a:pt x="5371381" y="281424"/>
                </a:lnTo>
                <a:lnTo>
                  <a:pt x="5372072" y="281580"/>
                </a:lnTo>
                <a:cubicBezTo>
                  <a:pt x="5529036" y="317465"/>
                  <a:pt x="5647575" y="374957"/>
                  <a:pt x="5745153" y="462504"/>
                </a:cubicBezTo>
                <a:cubicBezTo>
                  <a:pt x="5808456" y="519495"/>
                  <a:pt x="5861174" y="590140"/>
                  <a:pt x="5912163" y="658450"/>
                </a:cubicBezTo>
                <a:cubicBezTo>
                  <a:pt x="5937696" y="692667"/>
                  <a:pt x="5964094" y="728037"/>
                  <a:pt x="5991548" y="761331"/>
                </a:cubicBezTo>
                <a:cubicBezTo>
                  <a:pt x="6078098" y="866345"/>
                  <a:pt x="6180729" y="936142"/>
                  <a:pt x="6305281" y="974720"/>
                </a:cubicBezTo>
                <a:cubicBezTo>
                  <a:pt x="6415366" y="1008803"/>
                  <a:pt x="6528910" y="1015142"/>
                  <a:pt x="6638727" y="1021252"/>
                </a:cubicBezTo>
                <a:cubicBezTo>
                  <a:pt x="6649524" y="1021867"/>
                  <a:pt x="6660302" y="1022462"/>
                  <a:pt x="6671041" y="1023096"/>
                </a:cubicBezTo>
                <a:lnTo>
                  <a:pt x="6671310" y="1018466"/>
                </a:lnTo>
                <a:cubicBezTo>
                  <a:pt x="6660571" y="1017851"/>
                  <a:pt x="6649793" y="1017236"/>
                  <a:pt x="6638976" y="1016641"/>
                </a:cubicBezTo>
                <a:cubicBezTo>
                  <a:pt x="6416884" y="1004249"/>
                  <a:pt x="6187242" y="991454"/>
                  <a:pt x="5995121" y="758373"/>
                </a:cubicBezTo>
                <a:cubicBezTo>
                  <a:pt x="5967744" y="725174"/>
                  <a:pt x="5941366" y="689843"/>
                  <a:pt x="5915871" y="655684"/>
                </a:cubicBezTo>
                <a:cubicBezTo>
                  <a:pt x="5864748" y="587191"/>
                  <a:pt x="5811895" y="516358"/>
                  <a:pt x="5748246" y="459062"/>
                </a:cubicBezTo>
                <a:cubicBezTo>
                  <a:pt x="5650206" y="371091"/>
                  <a:pt x="5531206" y="313303"/>
                  <a:pt x="5373802" y="277227"/>
                </a:cubicBezTo>
                <a:cubicBezTo>
                  <a:pt x="5294422" y="193142"/>
                  <a:pt x="5203285" y="100920"/>
                  <a:pt x="5092949" y="24416"/>
                </a:cubicBezTo>
                <a:close/>
                <a:moveTo>
                  <a:pt x="5222538" y="0"/>
                </a:moveTo>
                <a:lnTo>
                  <a:pt x="5215546" y="0"/>
                </a:lnTo>
                <a:lnTo>
                  <a:pt x="5296418" y="68905"/>
                </a:lnTo>
                <a:cubicBezTo>
                  <a:pt x="5361588" y="130398"/>
                  <a:pt x="5419133" y="195692"/>
                  <a:pt x="5471457" y="257004"/>
                </a:cubicBezTo>
                <a:lnTo>
                  <a:pt x="5471918" y="257523"/>
                </a:lnTo>
                <a:lnTo>
                  <a:pt x="5472552" y="257713"/>
                </a:lnTo>
                <a:cubicBezTo>
                  <a:pt x="5616374" y="299104"/>
                  <a:pt x="5724922" y="357698"/>
                  <a:pt x="5814124" y="442116"/>
                </a:cubicBezTo>
                <a:cubicBezTo>
                  <a:pt x="5872125" y="497203"/>
                  <a:pt x="5920674" y="564532"/>
                  <a:pt x="5967648" y="629652"/>
                </a:cubicBezTo>
                <a:cubicBezTo>
                  <a:pt x="5991221" y="662331"/>
                  <a:pt x="6015602" y="696126"/>
                  <a:pt x="6040904" y="728018"/>
                </a:cubicBezTo>
                <a:cubicBezTo>
                  <a:pt x="6119789" y="827440"/>
                  <a:pt x="6213102" y="896469"/>
                  <a:pt x="6326165" y="939024"/>
                </a:cubicBezTo>
                <a:cubicBezTo>
                  <a:pt x="6426125" y="976642"/>
                  <a:pt x="6529218" y="989725"/>
                  <a:pt x="6628928" y="1002347"/>
                </a:cubicBezTo>
                <a:cubicBezTo>
                  <a:pt x="6639706" y="1003711"/>
                  <a:pt x="6650446" y="1005075"/>
                  <a:pt x="6661147" y="1006459"/>
                </a:cubicBezTo>
                <a:lnTo>
                  <a:pt x="6661743" y="1001963"/>
                </a:lnTo>
                <a:cubicBezTo>
                  <a:pt x="6651022" y="1000580"/>
                  <a:pt x="6640283" y="999216"/>
                  <a:pt x="6629504" y="997852"/>
                </a:cubicBezTo>
                <a:cubicBezTo>
                  <a:pt x="6427970" y="972300"/>
                  <a:pt x="6219577" y="945902"/>
                  <a:pt x="6044457" y="725193"/>
                </a:cubicBezTo>
                <a:cubicBezTo>
                  <a:pt x="6019213" y="693378"/>
                  <a:pt x="5994872" y="659623"/>
                  <a:pt x="5971337" y="626981"/>
                </a:cubicBezTo>
                <a:cubicBezTo>
                  <a:pt x="5924248" y="561704"/>
                  <a:pt x="5875564" y="494202"/>
                  <a:pt x="5817256" y="438820"/>
                </a:cubicBezTo>
                <a:cubicBezTo>
                  <a:pt x="5727631" y="354010"/>
                  <a:pt x="5618698" y="295123"/>
                  <a:pt x="5474473" y="253538"/>
                </a:cubicBezTo>
                <a:cubicBezTo>
                  <a:pt x="5422063" y="192139"/>
                  <a:pt x="5364426" y="126780"/>
                  <a:pt x="5299132" y="65213"/>
                </a:cubicBezTo>
                <a:close/>
                <a:moveTo>
                  <a:pt x="5374107" y="0"/>
                </a:moveTo>
                <a:lnTo>
                  <a:pt x="5367546" y="0"/>
                </a:lnTo>
                <a:lnTo>
                  <a:pt x="5398460" y="28680"/>
                </a:lnTo>
                <a:cubicBezTo>
                  <a:pt x="5463330" y="95507"/>
                  <a:pt x="5520294" y="166468"/>
                  <a:pt x="5572032" y="233102"/>
                </a:cubicBezTo>
                <a:lnTo>
                  <a:pt x="5572435" y="233617"/>
                </a:lnTo>
                <a:lnTo>
                  <a:pt x="5573031" y="233832"/>
                </a:lnTo>
                <a:cubicBezTo>
                  <a:pt x="5703712" y="280733"/>
                  <a:pt x="5802232" y="340436"/>
                  <a:pt x="5883095" y="421725"/>
                </a:cubicBezTo>
                <a:cubicBezTo>
                  <a:pt x="5935813" y="474925"/>
                  <a:pt x="5980232" y="538959"/>
                  <a:pt x="6023190" y="600891"/>
                </a:cubicBezTo>
                <a:cubicBezTo>
                  <a:pt x="6044785" y="632015"/>
                  <a:pt x="6067109" y="664214"/>
                  <a:pt x="6090260" y="694704"/>
                </a:cubicBezTo>
                <a:cubicBezTo>
                  <a:pt x="6249412" y="904289"/>
                  <a:pt x="6437422" y="944288"/>
                  <a:pt x="6619227" y="982981"/>
                </a:cubicBezTo>
                <a:cubicBezTo>
                  <a:pt x="6629928" y="985268"/>
                  <a:pt x="6640610" y="987535"/>
                  <a:pt x="6651233" y="989840"/>
                </a:cubicBezTo>
                <a:lnTo>
                  <a:pt x="6652175" y="985479"/>
                </a:lnTo>
                <a:cubicBezTo>
                  <a:pt x="6641550" y="983173"/>
                  <a:pt x="6630869" y="980907"/>
                  <a:pt x="6620149" y="978620"/>
                </a:cubicBezTo>
                <a:cubicBezTo>
                  <a:pt x="6439132" y="940100"/>
                  <a:pt x="6251968" y="900273"/>
                  <a:pt x="6093814" y="692014"/>
                </a:cubicBezTo>
                <a:cubicBezTo>
                  <a:pt x="6070721" y="661601"/>
                  <a:pt x="6048415" y="629440"/>
                  <a:pt x="6026840" y="598336"/>
                </a:cubicBezTo>
                <a:cubicBezTo>
                  <a:pt x="5983786" y="536262"/>
                  <a:pt x="5939252" y="472064"/>
                  <a:pt x="5886265" y="418585"/>
                </a:cubicBezTo>
                <a:cubicBezTo>
                  <a:pt x="5805017" y="336936"/>
                  <a:pt x="5706172" y="276962"/>
                  <a:pt x="5575145" y="229863"/>
                </a:cubicBezTo>
                <a:cubicBezTo>
                  <a:pt x="5523320" y="163133"/>
                  <a:pt x="5466265" y="92094"/>
                  <a:pt x="5401268" y="25180"/>
                </a:cubicBezTo>
                <a:close/>
                <a:moveTo>
                  <a:pt x="5515110" y="0"/>
                </a:moveTo>
                <a:lnTo>
                  <a:pt x="5509615" y="0"/>
                </a:lnTo>
                <a:lnTo>
                  <a:pt x="5672608" y="209210"/>
                </a:lnTo>
                <a:lnTo>
                  <a:pt x="5672954" y="209694"/>
                </a:lnTo>
                <a:lnTo>
                  <a:pt x="5673511" y="209938"/>
                </a:lnTo>
                <a:cubicBezTo>
                  <a:pt x="5790973" y="262339"/>
                  <a:pt x="5879484" y="323157"/>
                  <a:pt x="5952067" y="401327"/>
                </a:cubicBezTo>
                <a:cubicBezTo>
                  <a:pt x="5999540" y="452675"/>
                  <a:pt x="6039828" y="513447"/>
                  <a:pt x="6078809" y="572221"/>
                </a:cubicBezTo>
                <a:cubicBezTo>
                  <a:pt x="6098405" y="601775"/>
                  <a:pt x="6118655" y="632341"/>
                  <a:pt x="6139634" y="661390"/>
                </a:cubicBezTo>
                <a:cubicBezTo>
                  <a:pt x="6281708" y="858276"/>
                  <a:pt x="6448412" y="911532"/>
                  <a:pt x="6609639" y="963020"/>
                </a:cubicBezTo>
                <a:cubicBezTo>
                  <a:pt x="6620226" y="966401"/>
                  <a:pt x="6630792" y="969763"/>
                  <a:pt x="6641301" y="973164"/>
                </a:cubicBezTo>
                <a:lnTo>
                  <a:pt x="6642646" y="969014"/>
                </a:lnTo>
                <a:cubicBezTo>
                  <a:pt x="6632118" y="965614"/>
                  <a:pt x="6621570" y="962232"/>
                  <a:pt x="6610965" y="958851"/>
                </a:cubicBezTo>
                <a:cubicBezTo>
                  <a:pt x="6450428" y="907574"/>
                  <a:pt x="6284417" y="854568"/>
                  <a:pt x="6143170" y="658835"/>
                </a:cubicBezTo>
                <a:cubicBezTo>
                  <a:pt x="6122248" y="629863"/>
                  <a:pt x="6102018" y="599335"/>
                  <a:pt x="6082440" y="569808"/>
                </a:cubicBezTo>
                <a:cubicBezTo>
                  <a:pt x="6043382" y="510890"/>
                  <a:pt x="6002979" y="449966"/>
                  <a:pt x="5955275" y="398359"/>
                </a:cubicBezTo>
                <a:cubicBezTo>
                  <a:pt x="5882384" y="319860"/>
                  <a:pt x="5793587" y="258791"/>
                  <a:pt x="5675836" y="206194"/>
                </a:cubicBezTo>
                <a:close/>
                <a:moveTo>
                  <a:pt x="5647698" y="0"/>
                </a:moveTo>
                <a:lnTo>
                  <a:pt x="5642311" y="0"/>
                </a:lnTo>
                <a:lnTo>
                  <a:pt x="5693265" y="66910"/>
                </a:lnTo>
                <a:cubicBezTo>
                  <a:pt x="5721500" y="106820"/>
                  <a:pt x="5748005" y="146699"/>
                  <a:pt x="5773202" y="185324"/>
                </a:cubicBezTo>
                <a:lnTo>
                  <a:pt x="5773491" y="185766"/>
                </a:lnTo>
                <a:lnTo>
                  <a:pt x="5773951" y="186025"/>
                </a:lnTo>
                <a:cubicBezTo>
                  <a:pt x="5839522" y="222434"/>
                  <a:pt x="5936486" y="282254"/>
                  <a:pt x="6021038" y="380922"/>
                </a:cubicBezTo>
                <a:cubicBezTo>
                  <a:pt x="6063305" y="430461"/>
                  <a:pt x="6099501" y="488030"/>
                  <a:pt x="6134524" y="543704"/>
                </a:cubicBezTo>
                <a:cubicBezTo>
                  <a:pt x="6152084" y="571633"/>
                  <a:pt x="6170259" y="600507"/>
                  <a:pt x="6188991" y="628057"/>
                </a:cubicBezTo>
                <a:cubicBezTo>
                  <a:pt x="6314099" y="812128"/>
                  <a:pt x="6459535" y="878275"/>
                  <a:pt x="6600187" y="942252"/>
                </a:cubicBezTo>
                <a:cubicBezTo>
                  <a:pt x="6610620" y="946997"/>
                  <a:pt x="6620994" y="951723"/>
                  <a:pt x="6631350" y="956469"/>
                </a:cubicBezTo>
                <a:lnTo>
                  <a:pt x="6633136" y="952588"/>
                </a:lnTo>
                <a:cubicBezTo>
                  <a:pt x="6622780" y="947823"/>
                  <a:pt x="6612387" y="943097"/>
                  <a:pt x="6601955" y="938352"/>
                </a:cubicBezTo>
                <a:cubicBezTo>
                  <a:pt x="6461840" y="874625"/>
                  <a:pt x="6316963" y="808728"/>
                  <a:pt x="6192526" y="625655"/>
                </a:cubicBezTo>
                <a:cubicBezTo>
                  <a:pt x="6173832" y="598163"/>
                  <a:pt x="6155696" y="569324"/>
                  <a:pt x="6138136" y="541424"/>
                </a:cubicBezTo>
                <a:cubicBezTo>
                  <a:pt x="6103036" y="485620"/>
                  <a:pt x="6066763" y="427917"/>
                  <a:pt x="6024285" y="378140"/>
                </a:cubicBezTo>
                <a:cubicBezTo>
                  <a:pt x="5939483" y="279175"/>
                  <a:pt x="5842347" y="219133"/>
                  <a:pt x="5776507" y="182536"/>
                </a:cubicBezTo>
                <a:cubicBezTo>
                  <a:pt x="5751267" y="143854"/>
                  <a:pt x="5724716" y="103919"/>
                  <a:pt x="5696429" y="63955"/>
                </a:cubicBezTo>
                <a:close/>
                <a:moveTo>
                  <a:pt x="5775534" y="0"/>
                </a:moveTo>
                <a:lnTo>
                  <a:pt x="5770255" y="0"/>
                </a:lnTo>
                <a:lnTo>
                  <a:pt x="5794927" y="34916"/>
                </a:lnTo>
                <a:cubicBezTo>
                  <a:pt x="5822842" y="77561"/>
                  <a:pt x="5848975" y="120172"/>
                  <a:pt x="5873797" y="161441"/>
                </a:cubicBezTo>
                <a:lnTo>
                  <a:pt x="5874027" y="161822"/>
                </a:lnTo>
                <a:lnTo>
                  <a:pt x="5874393" y="162079"/>
                </a:lnTo>
                <a:cubicBezTo>
                  <a:pt x="5966496" y="226199"/>
                  <a:pt x="6032988" y="287398"/>
                  <a:pt x="6089991" y="360505"/>
                </a:cubicBezTo>
                <a:cubicBezTo>
                  <a:pt x="6127128" y="408336"/>
                  <a:pt x="6159308" y="462816"/>
                  <a:pt x="6190432" y="515503"/>
                </a:cubicBezTo>
                <a:cubicBezTo>
                  <a:pt x="6205916" y="541695"/>
                  <a:pt x="6221901" y="568776"/>
                  <a:pt x="6238327" y="594737"/>
                </a:cubicBezTo>
                <a:cubicBezTo>
                  <a:pt x="6346549" y="765789"/>
                  <a:pt x="6470813" y="844404"/>
                  <a:pt x="6590966" y="920446"/>
                </a:cubicBezTo>
                <a:cubicBezTo>
                  <a:pt x="6601148" y="926882"/>
                  <a:pt x="6611273" y="933280"/>
                  <a:pt x="6621359" y="939735"/>
                </a:cubicBezTo>
                <a:lnTo>
                  <a:pt x="6623626" y="936200"/>
                </a:lnTo>
                <a:cubicBezTo>
                  <a:pt x="6613540" y="929745"/>
                  <a:pt x="6603395" y="923328"/>
                  <a:pt x="6593213" y="916892"/>
                </a:cubicBezTo>
                <a:cubicBezTo>
                  <a:pt x="6473445" y="841119"/>
                  <a:pt x="6349603" y="762734"/>
                  <a:pt x="6241882" y="592495"/>
                </a:cubicBezTo>
                <a:cubicBezTo>
                  <a:pt x="6225494" y="566588"/>
                  <a:pt x="6209509" y="539533"/>
                  <a:pt x="6194044" y="513368"/>
                </a:cubicBezTo>
                <a:cubicBezTo>
                  <a:pt x="6162862" y="460570"/>
                  <a:pt x="6130605" y="405975"/>
                  <a:pt x="6093295" y="357927"/>
                </a:cubicBezTo>
                <a:cubicBezTo>
                  <a:pt x="6036101" y="284571"/>
                  <a:pt x="5969435" y="223170"/>
                  <a:pt x="5877159" y="158890"/>
                </a:cubicBezTo>
                <a:cubicBezTo>
                  <a:pt x="5851963" y="116997"/>
                  <a:pt x="5825479" y="73799"/>
                  <a:pt x="5797225" y="30649"/>
                </a:cubicBezTo>
                <a:close/>
                <a:moveTo>
                  <a:pt x="5882538" y="0"/>
                </a:moveTo>
                <a:lnTo>
                  <a:pt x="5877641" y="0"/>
                </a:lnTo>
                <a:lnTo>
                  <a:pt x="5907884" y="46467"/>
                </a:lnTo>
                <a:cubicBezTo>
                  <a:pt x="5929219" y="78016"/>
                  <a:pt x="5951318" y="108884"/>
                  <a:pt x="5974603" y="137849"/>
                </a:cubicBezTo>
                <a:cubicBezTo>
                  <a:pt x="5997388" y="166204"/>
                  <a:pt x="6023459" y="191869"/>
                  <a:pt x="6051048" y="219052"/>
                </a:cubicBezTo>
                <a:cubicBezTo>
                  <a:pt x="6088051" y="255496"/>
                  <a:pt x="6126301" y="293184"/>
                  <a:pt x="6158943" y="340073"/>
                </a:cubicBezTo>
                <a:cubicBezTo>
                  <a:pt x="6191065" y="386399"/>
                  <a:pt x="6219326" y="438003"/>
                  <a:pt x="6246665" y="487905"/>
                </a:cubicBezTo>
                <a:cubicBezTo>
                  <a:pt x="6259941" y="512154"/>
                  <a:pt x="6273677" y="537226"/>
                  <a:pt x="6287683" y="561395"/>
                </a:cubicBezTo>
                <a:cubicBezTo>
                  <a:pt x="6379171" y="719199"/>
                  <a:pt x="6482321" y="809669"/>
                  <a:pt x="6582090" y="897161"/>
                </a:cubicBezTo>
                <a:cubicBezTo>
                  <a:pt x="6591907" y="905768"/>
                  <a:pt x="6601667" y="914337"/>
                  <a:pt x="6611407" y="922944"/>
                </a:cubicBezTo>
                <a:lnTo>
                  <a:pt x="6614116" y="919870"/>
                </a:lnTo>
                <a:cubicBezTo>
                  <a:pt x="6604395" y="911263"/>
                  <a:pt x="6594616" y="902675"/>
                  <a:pt x="6584798" y="894068"/>
                </a:cubicBezTo>
                <a:cubicBezTo>
                  <a:pt x="6485280" y="806807"/>
                  <a:pt x="6382379" y="716567"/>
                  <a:pt x="6291237" y="559337"/>
                </a:cubicBezTo>
                <a:cubicBezTo>
                  <a:pt x="6277251" y="535209"/>
                  <a:pt x="6263534" y="510158"/>
                  <a:pt x="6250258" y="485933"/>
                </a:cubicBezTo>
                <a:cubicBezTo>
                  <a:pt x="6222880" y="435936"/>
                  <a:pt x="6194562" y="384236"/>
                  <a:pt x="6162324" y="337728"/>
                </a:cubicBezTo>
                <a:cubicBezTo>
                  <a:pt x="6129452" y="290525"/>
                  <a:pt x="6091066" y="252700"/>
                  <a:pt x="6053929" y="216123"/>
                </a:cubicBezTo>
                <a:cubicBezTo>
                  <a:pt x="6026418" y="189034"/>
                  <a:pt x="6000443" y="163443"/>
                  <a:pt x="5977792" y="135274"/>
                </a:cubicBezTo>
                <a:cubicBezTo>
                  <a:pt x="5954584" y="106397"/>
                  <a:pt x="5932538" y="75597"/>
                  <a:pt x="5911244" y="44105"/>
                </a:cubicBezTo>
                <a:close/>
                <a:moveTo>
                  <a:pt x="6249676" y="0"/>
                </a:moveTo>
                <a:lnTo>
                  <a:pt x="6245414" y="0"/>
                </a:lnTo>
                <a:lnTo>
                  <a:pt x="6276233" y="65976"/>
                </a:lnTo>
                <a:cubicBezTo>
                  <a:pt x="6384531" y="307985"/>
                  <a:pt x="6473560" y="562772"/>
                  <a:pt x="6559649" y="809170"/>
                </a:cubicBezTo>
                <a:cubicBezTo>
                  <a:pt x="6564165" y="822118"/>
                  <a:pt x="6568698" y="835048"/>
                  <a:pt x="6573213" y="847978"/>
                </a:cubicBezTo>
                <a:cubicBezTo>
                  <a:pt x="6572060" y="845884"/>
                  <a:pt x="6570889" y="843809"/>
                  <a:pt x="6569736" y="841696"/>
                </a:cubicBezTo>
                <a:cubicBezTo>
                  <a:pt x="6510178" y="734338"/>
                  <a:pt x="6448604" y="623331"/>
                  <a:pt x="6389969" y="493073"/>
                </a:cubicBezTo>
                <a:cubicBezTo>
                  <a:pt x="6382168" y="475741"/>
                  <a:pt x="6374330" y="458009"/>
                  <a:pt x="6366740" y="440864"/>
                </a:cubicBezTo>
                <a:cubicBezTo>
                  <a:pt x="6345684" y="393245"/>
                  <a:pt x="6323898" y="344004"/>
                  <a:pt x="6300363" y="297397"/>
                </a:cubicBezTo>
                <a:cubicBezTo>
                  <a:pt x="6277481" y="252191"/>
                  <a:pt x="6251795" y="209898"/>
                  <a:pt x="6226972" y="169001"/>
                </a:cubicBezTo>
                <a:cubicBezTo>
                  <a:pt x="6210143" y="141284"/>
                  <a:pt x="6194255" y="115105"/>
                  <a:pt x="6179116" y="88026"/>
                </a:cubicBezTo>
                <a:lnTo>
                  <a:pt x="6131107" y="0"/>
                </a:lnTo>
                <a:lnTo>
                  <a:pt x="6126631" y="0"/>
                </a:lnTo>
                <a:lnTo>
                  <a:pt x="6175677" y="89943"/>
                </a:lnTo>
                <a:cubicBezTo>
                  <a:pt x="6190854" y="117084"/>
                  <a:pt x="6206762" y="143295"/>
                  <a:pt x="6223610" y="171039"/>
                </a:cubicBezTo>
                <a:cubicBezTo>
                  <a:pt x="6248395" y="211877"/>
                  <a:pt x="6274042" y="254101"/>
                  <a:pt x="6296847" y="299171"/>
                </a:cubicBezTo>
                <a:cubicBezTo>
                  <a:pt x="6320343" y="345687"/>
                  <a:pt x="6342111" y="394878"/>
                  <a:pt x="6363149" y="442451"/>
                </a:cubicBezTo>
                <a:cubicBezTo>
                  <a:pt x="6370737" y="459605"/>
                  <a:pt x="6378575" y="477344"/>
                  <a:pt x="6386395" y="494685"/>
                </a:cubicBezTo>
                <a:cubicBezTo>
                  <a:pt x="6445088" y="625079"/>
                  <a:pt x="6506721" y="736183"/>
                  <a:pt x="6566297" y="843598"/>
                </a:cubicBezTo>
                <a:cubicBezTo>
                  <a:pt x="6571177" y="852416"/>
                  <a:pt x="6576038" y="861196"/>
                  <a:pt x="6580898" y="869976"/>
                </a:cubicBezTo>
                <a:cubicBezTo>
                  <a:pt x="6581186" y="870783"/>
                  <a:pt x="6581455" y="871570"/>
                  <a:pt x="6581743" y="872358"/>
                </a:cubicBezTo>
                <a:lnTo>
                  <a:pt x="6582147" y="872224"/>
                </a:lnTo>
                <a:cubicBezTo>
                  <a:pt x="6584260" y="876047"/>
                  <a:pt x="6586393" y="879870"/>
                  <a:pt x="6588506" y="883693"/>
                </a:cubicBezTo>
                <a:cubicBezTo>
                  <a:pt x="6584625" y="878909"/>
                  <a:pt x="6580764" y="874126"/>
                  <a:pt x="6576883" y="869323"/>
                </a:cubicBezTo>
                <a:cubicBezTo>
                  <a:pt x="6497479" y="771399"/>
                  <a:pt x="6415348" y="670132"/>
                  <a:pt x="6340613" y="526202"/>
                </a:cubicBezTo>
                <a:cubicBezTo>
                  <a:pt x="6329277" y="504402"/>
                  <a:pt x="6318077" y="481922"/>
                  <a:pt x="6307221" y="460182"/>
                </a:cubicBezTo>
                <a:cubicBezTo>
                  <a:pt x="6283418" y="412434"/>
                  <a:pt x="6258788" y="363061"/>
                  <a:pt x="6231334" y="317559"/>
                </a:cubicBezTo>
                <a:cubicBezTo>
                  <a:pt x="6203976" y="272351"/>
                  <a:pt x="6172449" y="233100"/>
                  <a:pt x="6141959" y="195143"/>
                </a:cubicBezTo>
                <a:cubicBezTo>
                  <a:pt x="6119212" y="166803"/>
                  <a:pt x="6097714" y="140035"/>
                  <a:pt x="6078463" y="111651"/>
                </a:cubicBezTo>
                <a:lnTo>
                  <a:pt x="6009116" y="0"/>
                </a:lnTo>
                <a:lnTo>
                  <a:pt x="6004403" y="0"/>
                </a:lnTo>
                <a:lnTo>
                  <a:pt x="6075140" y="113897"/>
                </a:lnTo>
                <a:cubicBezTo>
                  <a:pt x="6094467" y="142417"/>
                  <a:pt x="6116023" y="169247"/>
                  <a:pt x="6138828" y="197652"/>
                </a:cubicBezTo>
                <a:cubicBezTo>
                  <a:pt x="6169240" y="235508"/>
                  <a:pt x="6200671" y="274652"/>
                  <a:pt x="6227896" y="319626"/>
                </a:cubicBezTo>
                <a:cubicBezTo>
                  <a:pt x="6255253" y="364991"/>
                  <a:pt x="6279844" y="414292"/>
                  <a:pt x="6303629" y="461968"/>
                </a:cubicBezTo>
                <a:cubicBezTo>
                  <a:pt x="6314484" y="483724"/>
                  <a:pt x="6325704" y="506220"/>
                  <a:pt x="6337039" y="528048"/>
                </a:cubicBezTo>
                <a:cubicBezTo>
                  <a:pt x="6411986" y="672341"/>
                  <a:pt x="6494213" y="773762"/>
                  <a:pt x="6573751" y="871859"/>
                </a:cubicBezTo>
                <a:cubicBezTo>
                  <a:pt x="6583030" y="883290"/>
                  <a:pt x="6592272" y="894683"/>
                  <a:pt x="6601456" y="906095"/>
                </a:cubicBezTo>
                <a:lnTo>
                  <a:pt x="6604587" y="903578"/>
                </a:lnTo>
                <a:cubicBezTo>
                  <a:pt x="6600591" y="898621"/>
                  <a:pt x="6596556" y="893645"/>
                  <a:pt x="6592541" y="888688"/>
                </a:cubicBezTo>
                <a:lnTo>
                  <a:pt x="6595000" y="887324"/>
                </a:lnTo>
                <a:cubicBezTo>
                  <a:pt x="6591426" y="880850"/>
                  <a:pt x="6587833" y="874375"/>
                  <a:pt x="6584260" y="867920"/>
                </a:cubicBezTo>
                <a:cubicBezTo>
                  <a:pt x="6577248" y="847920"/>
                  <a:pt x="6570255" y="827901"/>
                  <a:pt x="6563281" y="807901"/>
                </a:cubicBezTo>
                <a:cubicBezTo>
                  <a:pt x="6477153" y="561422"/>
                  <a:pt x="6388124" y="306558"/>
                  <a:pt x="6279748" y="64401"/>
                </a:cubicBezTo>
                <a:close/>
              </a:path>
            </a:pathLst>
          </a:custGeom>
          <a:gradFill flip="none" rotWithShape="1">
            <a:gsLst>
              <a:gs pos="0">
                <a:schemeClr val="accent1">
                  <a:alpha val="50000"/>
                </a:schemeClr>
              </a:gs>
              <a:gs pos="90000">
                <a:schemeClr val="accent1">
                  <a:alpha val="0"/>
                </a:schemeClr>
              </a:gs>
            </a:gsLst>
            <a:lin ang="0" scaled="1"/>
            <a:tileRect/>
          </a:gradFill>
          <a:ln w="1921" cap="flat">
            <a:noFill/>
            <a:prstDash val="solid"/>
            <a:miter/>
          </a:ln>
        </p:spPr>
        <p:txBody>
          <a:bodyPr wrap="square" rtlCol="0" anchor="ctr">
            <a:noAutofit/>
          </a:bodyPr>
          <a:lstStyle/>
          <a:p>
            <a:endParaRPr lang="zh-CN" altLang="en-US"/>
          </a:p>
        </p:txBody>
      </p:sp>
      <p:pic>
        <p:nvPicPr>
          <p:cNvPr id="10" name="图片 9">
            <a:hlinkClick r:id="rId2"/>
            <a:extLst>
              <a:ext uri="{FF2B5EF4-FFF2-40B4-BE49-F238E27FC236}">
                <a16:creationId xmlns:a16="http://schemas.microsoft.com/office/drawing/2014/main" id="{1FC862E2-3897-4633-9682-25C8CE3B8FF3}"/>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9707879" y="614045"/>
            <a:ext cx="1609409" cy="212442"/>
          </a:xfrm>
          <a:prstGeom prst="rect">
            <a:avLst/>
          </a:prstGeom>
        </p:spPr>
      </p:pic>
      <p:sp>
        <p:nvSpPr>
          <p:cNvPr id="11" name="矩形: 圆角 10">
            <a:extLst>
              <a:ext uri="{FF2B5EF4-FFF2-40B4-BE49-F238E27FC236}">
                <a16:creationId xmlns:a16="http://schemas.microsoft.com/office/drawing/2014/main" id="{8FAC8D80-5713-4F2C-8784-3E52C4019437}"/>
              </a:ext>
            </a:extLst>
          </p:cNvPr>
          <p:cNvSpPr/>
          <p:nvPr/>
        </p:nvSpPr>
        <p:spPr>
          <a:xfrm>
            <a:off x="874713" y="2298909"/>
            <a:ext cx="10442575" cy="600074"/>
          </a:xfrm>
          <a:prstGeom prst="roundRect">
            <a:avLst>
              <a:gd name="adj" fmla="val 9062"/>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1" name="Rounded Rectangle 10+">
            <a:extLst>
              <a:ext uri="{FF2B5EF4-FFF2-40B4-BE49-F238E27FC236}">
                <a16:creationId xmlns:a16="http://schemas.microsoft.com/office/drawing/2014/main" id="{1DCB9D00-00CD-4947-86E4-CF6E7DB73379}"/>
              </a:ext>
            </a:extLst>
          </p:cNvPr>
          <p:cNvSpPr/>
          <p:nvPr/>
        </p:nvSpPr>
        <p:spPr>
          <a:xfrm>
            <a:off x="3268965" y="2402209"/>
            <a:ext cx="2314576" cy="393474"/>
          </a:xfrm>
          <a:prstGeom prst="roundRect">
            <a:avLst>
              <a:gd name="adj" fmla="val 13716"/>
            </a:avLst>
          </a:prstGeom>
          <a:solidFill>
            <a:schemeClr val="bg1">
              <a:lumMod val="75000"/>
            </a:schemeClr>
          </a:solidFill>
          <a:ln>
            <a:noFill/>
          </a:ln>
          <a:effectLst>
            <a:outerShdw blurRad="152400" dist="127000" dir="5400000" sx="92000" sy="92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 name="文本框 28">
            <a:extLst>
              <a:ext uri="{FF2B5EF4-FFF2-40B4-BE49-F238E27FC236}">
                <a16:creationId xmlns:a16="http://schemas.microsoft.com/office/drawing/2014/main" id="{118B42A1-3518-4EBB-B991-DFAF0F0397D9}"/>
              </a:ext>
            </a:extLst>
          </p:cNvPr>
          <p:cNvSpPr txBox="1"/>
          <p:nvPr/>
        </p:nvSpPr>
        <p:spPr>
          <a:xfrm>
            <a:off x="5641975" y="2434461"/>
            <a:ext cx="908050" cy="338554"/>
          </a:xfrm>
          <a:prstGeom prst="rect">
            <a:avLst/>
          </a:prstGeom>
          <a:noFill/>
        </p:spPr>
        <p:txBody>
          <a:bodyPr wrap="square" rtlCol="0" anchor="t" anchorCtr="0">
            <a:noAutofit/>
          </a:bodyPr>
          <a:lstStyle/>
          <a:p>
            <a:pPr algn="ctr"/>
            <a:r>
              <a:rPr lang="en-US" altLang="zh-CN" sz="1600">
                <a:gradFill>
                  <a:gsLst>
                    <a:gs pos="0">
                      <a:schemeClr val="accent2">
                        <a:lumMod val="60000"/>
                        <a:lumOff val="40000"/>
                      </a:schemeClr>
                    </a:gs>
                    <a:gs pos="100000">
                      <a:schemeClr val="accent2"/>
                    </a:gs>
                  </a:gsLst>
                  <a:lin ang="5400000" scaled="1"/>
                </a:gradFill>
                <a:latin typeface="+mj-lt"/>
                <a:ea typeface="+mj-ea"/>
              </a:rPr>
              <a:t>Q1</a:t>
            </a:r>
            <a:endParaRPr lang="zh-CN" altLang="en-US" sz="1600">
              <a:gradFill>
                <a:gsLst>
                  <a:gs pos="0">
                    <a:schemeClr val="accent2">
                      <a:lumMod val="60000"/>
                      <a:lumOff val="40000"/>
                    </a:schemeClr>
                  </a:gs>
                  <a:gs pos="100000">
                    <a:schemeClr val="accent2"/>
                  </a:gs>
                </a:gsLst>
                <a:lin ang="5400000" scaled="1"/>
              </a:gradFill>
              <a:latin typeface="+mj-lt"/>
              <a:ea typeface="+mj-ea"/>
            </a:endParaRPr>
          </a:p>
        </p:txBody>
      </p:sp>
      <p:sp>
        <p:nvSpPr>
          <p:cNvPr id="31" name="文本框 30">
            <a:extLst>
              <a:ext uri="{FF2B5EF4-FFF2-40B4-BE49-F238E27FC236}">
                <a16:creationId xmlns:a16="http://schemas.microsoft.com/office/drawing/2014/main" id="{B3FA6196-5D21-4570-BAF1-69F5698330C8}"/>
              </a:ext>
            </a:extLst>
          </p:cNvPr>
          <p:cNvSpPr txBox="1"/>
          <p:nvPr/>
        </p:nvSpPr>
        <p:spPr>
          <a:xfrm>
            <a:off x="5641975" y="3276364"/>
            <a:ext cx="908050" cy="338554"/>
          </a:xfrm>
          <a:prstGeom prst="rect">
            <a:avLst/>
          </a:prstGeom>
          <a:noFill/>
        </p:spPr>
        <p:txBody>
          <a:bodyPr wrap="square" rtlCol="0" anchor="t" anchorCtr="0">
            <a:noAutofit/>
          </a:bodyPr>
          <a:lstStyle/>
          <a:p>
            <a:pPr algn="ctr"/>
            <a:r>
              <a:rPr lang="en-US" altLang="zh-CN" sz="1600">
                <a:gradFill>
                  <a:gsLst>
                    <a:gs pos="0">
                      <a:schemeClr val="accent2">
                        <a:lumMod val="60000"/>
                        <a:lumOff val="40000"/>
                      </a:schemeClr>
                    </a:gs>
                    <a:gs pos="100000">
                      <a:schemeClr val="accent2"/>
                    </a:gs>
                  </a:gsLst>
                  <a:lin ang="5400000" scaled="1"/>
                </a:gradFill>
                <a:latin typeface="+mj-lt"/>
                <a:ea typeface="+mj-ea"/>
              </a:rPr>
              <a:t>Q2</a:t>
            </a:r>
            <a:endParaRPr lang="zh-CN" altLang="en-US" sz="1600">
              <a:gradFill>
                <a:gsLst>
                  <a:gs pos="0">
                    <a:schemeClr val="accent2">
                      <a:lumMod val="60000"/>
                      <a:lumOff val="40000"/>
                    </a:schemeClr>
                  </a:gs>
                  <a:gs pos="100000">
                    <a:schemeClr val="accent2"/>
                  </a:gs>
                </a:gsLst>
                <a:lin ang="5400000" scaled="1"/>
              </a:gradFill>
              <a:latin typeface="+mj-lt"/>
              <a:ea typeface="+mj-ea"/>
            </a:endParaRPr>
          </a:p>
        </p:txBody>
      </p:sp>
      <p:sp>
        <p:nvSpPr>
          <p:cNvPr id="17" name="矩形: 圆角 16">
            <a:extLst>
              <a:ext uri="{FF2B5EF4-FFF2-40B4-BE49-F238E27FC236}">
                <a16:creationId xmlns:a16="http://schemas.microsoft.com/office/drawing/2014/main" id="{EB585287-15B4-4E95-86EB-870833DA5791}"/>
              </a:ext>
            </a:extLst>
          </p:cNvPr>
          <p:cNvSpPr/>
          <p:nvPr/>
        </p:nvSpPr>
        <p:spPr>
          <a:xfrm>
            <a:off x="874713" y="3987476"/>
            <a:ext cx="10442575" cy="600074"/>
          </a:xfrm>
          <a:prstGeom prst="roundRect">
            <a:avLst>
              <a:gd name="adj" fmla="val 5647"/>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 name="文本框 31">
            <a:extLst>
              <a:ext uri="{FF2B5EF4-FFF2-40B4-BE49-F238E27FC236}">
                <a16:creationId xmlns:a16="http://schemas.microsoft.com/office/drawing/2014/main" id="{0304E798-E584-44B1-9D69-E4F22681FB82}"/>
              </a:ext>
            </a:extLst>
          </p:cNvPr>
          <p:cNvSpPr txBox="1"/>
          <p:nvPr/>
        </p:nvSpPr>
        <p:spPr>
          <a:xfrm>
            <a:off x="5641975" y="4118267"/>
            <a:ext cx="908050" cy="338554"/>
          </a:xfrm>
          <a:prstGeom prst="rect">
            <a:avLst/>
          </a:prstGeom>
          <a:noFill/>
        </p:spPr>
        <p:txBody>
          <a:bodyPr wrap="square" rtlCol="0" anchor="t" anchorCtr="0">
            <a:noAutofit/>
          </a:bodyPr>
          <a:lstStyle/>
          <a:p>
            <a:pPr algn="ctr"/>
            <a:r>
              <a:rPr lang="en-US" altLang="zh-CN" sz="1600">
                <a:gradFill>
                  <a:gsLst>
                    <a:gs pos="0">
                      <a:schemeClr val="accent2">
                        <a:lumMod val="60000"/>
                        <a:lumOff val="40000"/>
                      </a:schemeClr>
                    </a:gs>
                    <a:gs pos="100000">
                      <a:schemeClr val="accent2"/>
                    </a:gs>
                  </a:gsLst>
                  <a:lin ang="5400000" scaled="1"/>
                </a:gradFill>
                <a:latin typeface="+mj-lt"/>
                <a:ea typeface="+mj-ea"/>
              </a:rPr>
              <a:t>Q3</a:t>
            </a:r>
            <a:endParaRPr lang="zh-CN" altLang="en-US" sz="1600">
              <a:gradFill>
                <a:gsLst>
                  <a:gs pos="0">
                    <a:schemeClr val="accent2">
                      <a:lumMod val="60000"/>
                      <a:lumOff val="40000"/>
                    </a:schemeClr>
                  </a:gs>
                  <a:gs pos="100000">
                    <a:schemeClr val="accent2"/>
                  </a:gs>
                </a:gsLst>
                <a:lin ang="5400000" scaled="1"/>
              </a:gradFill>
              <a:latin typeface="+mj-lt"/>
              <a:ea typeface="+mj-ea"/>
            </a:endParaRPr>
          </a:p>
        </p:txBody>
      </p:sp>
      <p:sp>
        <p:nvSpPr>
          <p:cNvPr id="33" name="文本框 32">
            <a:extLst>
              <a:ext uri="{FF2B5EF4-FFF2-40B4-BE49-F238E27FC236}">
                <a16:creationId xmlns:a16="http://schemas.microsoft.com/office/drawing/2014/main" id="{64D594F4-652A-4B4D-9FF6-C51E41B54464}"/>
              </a:ext>
            </a:extLst>
          </p:cNvPr>
          <p:cNvSpPr txBox="1"/>
          <p:nvPr/>
        </p:nvSpPr>
        <p:spPr>
          <a:xfrm>
            <a:off x="5641975" y="4960171"/>
            <a:ext cx="908050" cy="338554"/>
          </a:xfrm>
          <a:prstGeom prst="rect">
            <a:avLst/>
          </a:prstGeom>
          <a:noFill/>
        </p:spPr>
        <p:txBody>
          <a:bodyPr wrap="square" rtlCol="0" anchor="t" anchorCtr="0">
            <a:noAutofit/>
          </a:bodyPr>
          <a:lstStyle/>
          <a:p>
            <a:pPr algn="ctr"/>
            <a:r>
              <a:rPr lang="en-US" altLang="zh-CN" sz="1600">
                <a:gradFill>
                  <a:gsLst>
                    <a:gs pos="0">
                      <a:schemeClr val="accent2">
                        <a:lumMod val="60000"/>
                        <a:lumOff val="40000"/>
                      </a:schemeClr>
                    </a:gs>
                    <a:gs pos="100000">
                      <a:schemeClr val="accent2"/>
                    </a:gs>
                  </a:gsLst>
                  <a:lin ang="5400000" scaled="1"/>
                </a:gradFill>
                <a:latin typeface="+mj-lt"/>
                <a:ea typeface="+mj-ea"/>
              </a:rPr>
              <a:t>Q4</a:t>
            </a:r>
            <a:endParaRPr lang="zh-CN" altLang="en-US" sz="1600">
              <a:gradFill>
                <a:gsLst>
                  <a:gs pos="0">
                    <a:schemeClr val="accent2">
                      <a:lumMod val="60000"/>
                      <a:lumOff val="40000"/>
                    </a:schemeClr>
                  </a:gs>
                  <a:gs pos="100000">
                    <a:schemeClr val="accent2"/>
                  </a:gs>
                </a:gsLst>
                <a:lin ang="5400000" scaled="1"/>
              </a:gradFill>
              <a:latin typeface="+mj-lt"/>
              <a:ea typeface="+mj-ea"/>
            </a:endParaRPr>
          </a:p>
        </p:txBody>
      </p:sp>
      <p:sp>
        <p:nvSpPr>
          <p:cNvPr id="40" name="文本框 39">
            <a:extLst>
              <a:ext uri="{FF2B5EF4-FFF2-40B4-BE49-F238E27FC236}">
                <a16:creationId xmlns:a16="http://schemas.microsoft.com/office/drawing/2014/main" id="{D81C25A1-4FDA-44F5-AD6B-EA8A0C6C1253}"/>
              </a:ext>
            </a:extLst>
          </p:cNvPr>
          <p:cNvSpPr txBox="1"/>
          <p:nvPr/>
        </p:nvSpPr>
        <p:spPr>
          <a:xfrm>
            <a:off x="3862627" y="1376364"/>
            <a:ext cx="4466746" cy="461665"/>
          </a:xfrm>
          <a:prstGeom prst="rect">
            <a:avLst/>
          </a:prstGeom>
          <a:noFill/>
        </p:spPr>
        <p:txBody>
          <a:bodyPr wrap="square" rtlCol="0" anchor="t" anchorCtr="0">
            <a:noAutofit/>
          </a:bodyPr>
          <a:lstStyle/>
          <a:p>
            <a:pPr algn="ctr"/>
            <a:r>
              <a:rPr lang="en-US" altLang="zh-CN" sz="2400">
                <a:solidFill>
                  <a:schemeClr val="tx1">
                    <a:lumMod val="75000"/>
                    <a:lumOff val="25000"/>
                  </a:schemeClr>
                </a:solidFill>
                <a:latin typeface="+mj-lt"/>
                <a:ea typeface="+mj-ea"/>
              </a:rPr>
              <a:t>20XX</a:t>
            </a:r>
            <a:r>
              <a:rPr lang="zh-CN" altLang="en-US" sz="2400">
                <a:solidFill>
                  <a:schemeClr val="tx1">
                    <a:lumMod val="75000"/>
                    <a:lumOff val="25000"/>
                  </a:schemeClr>
                </a:solidFill>
                <a:latin typeface="+mj-lt"/>
                <a:ea typeface="+mj-ea"/>
              </a:rPr>
              <a:t>年与上一年业绩对比情况</a:t>
            </a:r>
          </a:p>
        </p:txBody>
      </p:sp>
      <p:sp>
        <p:nvSpPr>
          <p:cNvPr id="49" name="文本框 48">
            <a:extLst>
              <a:ext uri="{FF2B5EF4-FFF2-40B4-BE49-F238E27FC236}">
                <a16:creationId xmlns:a16="http://schemas.microsoft.com/office/drawing/2014/main" id="{15EEC925-FF7D-4A84-B0CE-370547D28957}"/>
              </a:ext>
            </a:extLst>
          </p:cNvPr>
          <p:cNvSpPr txBox="1"/>
          <p:nvPr/>
        </p:nvSpPr>
        <p:spPr>
          <a:xfrm>
            <a:off x="5457825" y="1766889"/>
            <a:ext cx="1276350" cy="261610"/>
          </a:xfrm>
          <a:prstGeom prst="rect">
            <a:avLst/>
          </a:prstGeom>
          <a:noFill/>
        </p:spPr>
        <p:txBody>
          <a:bodyPr wrap="square" rtlCol="0" anchor="t" anchorCtr="0">
            <a:noAutofit/>
          </a:bodyPr>
          <a:lstStyle/>
          <a:p>
            <a:pPr algn="ctr"/>
            <a:r>
              <a:rPr lang="zh-CN" altLang="en-US" sz="1100">
                <a:solidFill>
                  <a:schemeClr val="tx1">
                    <a:lumMod val="75000"/>
                    <a:lumOff val="25000"/>
                    <a:alpha val="70000"/>
                  </a:schemeClr>
                </a:solidFill>
                <a:latin typeface="+mn-ea"/>
              </a:rPr>
              <a:t>（ 单位：万元 ）</a:t>
            </a:r>
          </a:p>
        </p:txBody>
      </p:sp>
      <p:sp>
        <p:nvSpPr>
          <p:cNvPr id="53" name="Rounded Rectangle 10+">
            <a:extLst>
              <a:ext uri="{FF2B5EF4-FFF2-40B4-BE49-F238E27FC236}">
                <a16:creationId xmlns:a16="http://schemas.microsoft.com/office/drawing/2014/main" id="{4B1E853B-1500-4926-98A0-145B43BDA261}"/>
              </a:ext>
            </a:extLst>
          </p:cNvPr>
          <p:cNvSpPr/>
          <p:nvPr/>
        </p:nvSpPr>
        <p:spPr>
          <a:xfrm>
            <a:off x="4987720" y="5709763"/>
            <a:ext cx="595820" cy="188365"/>
          </a:xfrm>
          <a:prstGeom prst="roundRect">
            <a:avLst>
              <a:gd name="adj" fmla="val 5647"/>
            </a:avLst>
          </a:prstGeom>
          <a:solidFill>
            <a:schemeClr val="bg1">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4" name="Rounded Rectangle 10+">
            <a:extLst>
              <a:ext uri="{FF2B5EF4-FFF2-40B4-BE49-F238E27FC236}">
                <a16:creationId xmlns:a16="http://schemas.microsoft.com/office/drawing/2014/main" id="{599BAE38-39A6-4FF3-8041-58C553FC35EE}"/>
              </a:ext>
            </a:extLst>
          </p:cNvPr>
          <p:cNvSpPr/>
          <p:nvPr/>
        </p:nvSpPr>
        <p:spPr>
          <a:xfrm>
            <a:off x="6606940" y="5709763"/>
            <a:ext cx="595821" cy="188365"/>
          </a:xfrm>
          <a:prstGeom prst="roundRect">
            <a:avLst>
              <a:gd name="adj" fmla="val 5647"/>
            </a:avLst>
          </a:prstGeom>
          <a:gradFill flip="none" rotWithShape="1">
            <a:gsLst>
              <a:gs pos="0">
                <a:schemeClr val="accent1">
                  <a:lumMod val="60000"/>
                  <a:lumOff val="40000"/>
                </a:schemeClr>
              </a:gs>
              <a:gs pos="100000">
                <a:schemeClr val="accent1"/>
              </a:gs>
            </a:gsLst>
            <a:lin ang="2700000" scaled="1"/>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5" name="文本框 54">
            <a:extLst>
              <a:ext uri="{FF2B5EF4-FFF2-40B4-BE49-F238E27FC236}">
                <a16:creationId xmlns:a16="http://schemas.microsoft.com/office/drawing/2014/main" id="{7D96F2AB-7CD7-44F3-8210-E609BB7A62F9}"/>
              </a:ext>
            </a:extLst>
          </p:cNvPr>
          <p:cNvSpPr txBox="1"/>
          <p:nvPr/>
        </p:nvSpPr>
        <p:spPr>
          <a:xfrm>
            <a:off x="9102491" y="2433479"/>
            <a:ext cx="600072" cy="338554"/>
          </a:xfrm>
          <a:prstGeom prst="rect">
            <a:avLst/>
          </a:prstGeom>
          <a:noFill/>
        </p:spPr>
        <p:txBody>
          <a:bodyPr wrap="square" rtlCol="0" anchor="t" anchorCtr="0">
            <a:noAutofit/>
          </a:bodyPr>
          <a:lstStyle/>
          <a:p>
            <a:pPr algn="ctr"/>
            <a:r>
              <a:rPr lang="en-US" altLang="zh-CN" sz="1600">
                <a:gradFill flip="none" rotWithShape="1">
                  <a:gsLst>
                    <a:gs pos="0">
                      <a:schemeClr val="accent1">
                        <a:lumMod val="60000"/>
                        <a:lumOff val="40000"/>
                      </a:schemeClr>
                    </a:gs>
                    <a:gs pos="100000">
                      <a:schemeClr val="accent1"/>
                    </a:gs>
                  </a:gsLst>
                  <a:lin ang="5400000" scaled="1"/>
                  <a:tileRect/>
                </a:gradFill>
              </a:rPr>
              <a:t>693</a:t>
            </a:r>
            <a:endParaRPr lang="zh-CN" altLang="en-US" sz="1600">
              <a:gradFill flip="none" rotWithShape="1">
                <a:gsLst>
                  <a:gs pos="0">
                    <a:schemeClr val="accent1">
                      <a:lumMod val="60000"/>
                      <a:lumOff val="40000"/>
                    </a:schemeClr>
                  </a:gs>
                  <a:gs pos="100000">
                    <a:schemeClr val="accent1"/>
                  </a:gs>
                </a:gsLst>
                <a:lin ang="5400000" scaled="1"/>
                <a:tileRect/>
              </a:gradFill>
            </a:endParaRPr>
          </a:p>
        </p:txBody>
      </p:sp>
      <p:sp>
        <p:nvSpPr>
          <p:cNvPr id="59" name="文本框 58">
            <a:extLst>
              <a:ext uri="{FF2B5EF4-FFF2-40B4-BE49-F238E27FC236}">
                <a16:creationId xmlns:a16="http://schemas.microsoft.com/office/drawing/2014/main" id="{93B78A77-8C48-42C5-B30B-DB4F6AAAC080}"/>
              </a:ext>
            </a:extLst>
          </p:cNvPr>
          <p:cNvSpPr txBox="1"/>
          <p:nvPr/>
        </p:nvSpPr>
        <p:spPr>
          <a:xfrm>
            <a:off x="2668893" y="2433479"/>
            <a:ext cx="600072" cy="338554"/>
          </a:xfrm>
          <a:prstGeom prst="rect">
            <a:avLst/>
          </a:prstGeom>
          <a:noFill/>
        </p:spPr>
        <p:txBody>
          <a:bodyPr wrap="square" rtlCol="0" anchor="t" anchorCtr="0">
            <a:noAutofit/>
          </a:bodyPr>
          <a:lstStyle/>
          <a:p>
            <a:pPr algn="ctr"/>
            <a:r>
              <a:rPr lang="en-US" altLang="zh-CN" sz="1600">
                <a:solidFill>
                  <a:schemeClr val="bg1">
                    <a:lumMod val="50000"/>
                  </a:schemeClr>
                </a:solidFill>
              </a:rPr>
              <a:t>643</a:t>
            </a:r>
            <a:endParaRPr lang="zh-CN" altLang="en-US" sz="1600">
              <a:solidFill>
                <a:schemeClr val="bg1">
                  <a:lumMod val="50000"/>
                </a:schemeClr>
              </a:solidFill>
            </a:endParaRPr>
          </a:p>
        </p:txBody>
      </p:sp>
      <p:sp>
        <p:nvSpPr>
          <p:cNvPr id="56" name="文本框 55">
            <a:extLst>
              <a:ext uri="{FF2B5EF4-FFF2-40B4-BE49-F238E27FC236}">
                <a16:creationId xmlns:a16="http://schemas.microsoft.com/office/drawing/2014/main" id="{3C9F9F22-B00F-4914-990D-F579FEB8E349}"/>
              </a:ext>
            </a:extLst>
          </p:cNvPr>
          <p:cNvSpPr txBox="1"/>
          <p:nvPr/>
        </p:nvSpPr>
        <p:spPr>
          <a:xfrm>
            <a:off x="9494920" y="3271150"/>
            <a:ext cx="600072" cy="338554"/>
          </a:xfrm>
          <a:prstGeom prst="rect">
            <a:avLst/>
          </a:prstGeom>
          <a:noFill/>
        </p:spPr>
        <p:txBody>
          <a:bodyPr wrap="square" rtlCol="0" anchor="t" anchorCtr="0">
            <a:noAutofit/>
          </a:bodyPr>
          <a:lstStyle/>
          <a:p>
            <a:pPr algn="ctr"/>
            <a:r>
              <a:rPr lang="en-US" altLang="zh-CN" sz="1600">
                <a:gradFill flip="none" rotWithShape="1">
                  <a:gsLst>
                    <a:gs pos="0">
                      <a:schemeClr val="accent1">
                        <a:lumMod val="60000"/>
                        <a:lumOff val="40000"/>
                      </a:schemeClr>
                    </a:gs>
                    <a:gs pos="100000">
                      <a:schemeClr val="accent1"/>
                    </a:gs>
                  </a:gsLst>
                  <a:lin ang="5400000" scaled="1"/>
                  <a:tileRect/>
                </a:gradFill>
              </a:rPr>
              <a:t>802</a:t>
            </a:r>
            <a:endParaRPr lang="zh-CN" altLang="en-US" sz="1600">
              <a:gradFill flip="none" rotWithShape="1">
                <a:gsLst>
                  <a:gs pos="0">
                    <a:schemeClr val="accent1">
                      <a:lumMod val="60000"/>
                      <a:lumOff val="40000"/>
                    </a:schemeClr>
                  </a:gs>
                  <a:gs pos="100000">
                    <a:schemeClr val="accent1"/>
                  </a:gs>
                </a:gsLst>
                <a:lin ang="5400000" scaled="1"/>
                <a:tileRect/>
              </a:gradFill>
            </a:endParaRPr>
          </a:p>
        </p:txBody>
      </p:sp>
      <p:sp>
        <p:nvSpPr>
          <p:cNvPr id="60" name="文本框 59">
            <a:extLst>
              <a:ext uri="{FF2B5EF4-FFF2-40B4-BE49-F238E27FC236}">
                <a16:creationId xmlns:a16="http://schemas.microsoft.com/office/drawing/2014/main" id="{BD46E7E1-2808-4232-87A7-B065AA196011}"/>
              </a:ext>
            </a:extLst>
          </p:cNvPr>
          <p:cNvSpPr txBox="1"/>
          <p:nvPr/>
        </p:nvSpPr>
        <p:spPr>
          <a:xfrm>
            <a:off x="2316467" y="3271150"/>
            <a:ext cx="600072" cy="338554"/>
          </a:xfrm>
          <a:prstGeom prst="rect">
            <a:avLst/>
          </a:prstGeom>
          <a:noFill/>
        </p:spPr>
        <p:txBody>
          <a:bodyPr wrap="square" rtlCol="0" anchor="t" anchorCtr="0">
            <a:noAutofit/>
          </a:bodyPr>
          <a:lstStyle/>
          <a:p>
            <a:pPr algn="ctr"/>
            <a:r>
              <a:rPr lang="en-US" altLang="zh-CN" sz="1600">
                <a:solidFill>
                  <a:schemeClr val="bg1">
                    <a:lumMod val="50000"/>
                  </a:schemeClr>
                </a:solidFill>
              </a:rPr>
              <a:t>741</a:t>
            </a:r>
            <a:endParaRPr lang="zh-CN" altLang="en-US" sz="1600">
              <a:solidFill>
                <a:schemeClr val="bg1">
                  <a:lumMod val="50000"/>
                </a:schemeClr>
              </a:solidFill>
            </a:endParaRPr>
          </a:p>
        </p:txBody>
      </p:sp>
      <p:sp>
        <p:nvSpPr>
          <p:cNvPr id="57" name="文本框 56">
            <a:extLst>
              <a:ext uri="{FF2B5EF4-FFF2-40B4-BE49-F238E27FC236}">
                <a16:creationId xmlns:a16="http://schemas.microsoft.com/office/drawing/2014/main" id="{C1C1D9A5-F4FC-49BD-85C4-E7C9DB53A30B}"/>
              </a:ext>
            </a:extLst>
          </p:cNvPr>
          <p:cNvSpPr txBox="1"/>
          <p:nvPr/>
        </p:nvSpPr>
        <p:spPr>
          <a:xfrm>
            <a:off x="10359791" y="4108821"/>
            <a:ext cx="663574" cy="338554"/>
          </a:xfrm>
          <a:prstGeom prst="rect">
            <a:avLst/>
          </a:prstGeom>
          <a:noFill/>
        </p:spPr>
        <p:txBody>
          <a:bodyPr wrap="square" rtlCol="0" anchor="t" anchorCtr="0">
            <a:noAutofit/>
          </a:bodyPr>
          <a:lstStyle/>
          <a:p>
            <a:pPr algn="ctr"/>
            <a:r>
              <a:rPr lang="en-US" altLang="zh-CN" sz="1600">
                <a:gradFill flip="none" rotWithShape="1">
                  <a:gsLst>
                    <a:gs pos="0">
                      <a:schemeClr val="accent1">
                        <a:lumMod val="60000"/>
                        <a:lumOff val="40000"/>
                      </a:schemeClr>
                    </a:gs>
                    <a:gs pos="100000">
                      <a:schemeClr val="accent1"/>
                    </a:gs>
                  </a:gsLst>
                  <a:lin ang="5400000" scaled="1"/>
                  <a:tileRect/>
                </a:gradFill>
              </a:rPr>
              <a:t>1043</a:t>
            </a:r>
            <a:endParaRPr lang="zh-CN" altLang="en-US" sz="1600">
              <a:gradFill flip="none" rotWithShape="1">
                <a:gsLst>
                  <a:gs pos="0">
                    <a:schemeClr val="accent1">
                      <a:lumMod val="60000"/>
                      <a:lumOff val="40000"/>
                    </a:schemeClr>
                  </a:gs>
                  <a:gs pos="100000">
                    <a:schemeClr val="accent1"/>
                  </a:gs>
                </a:gsLst>
                <a:lin ang="5400000" scaled="1"/>
                <a:tileRect/>
              </a:gradFill>
            </a:endParaRPr>
          </a:p>
        </p:txBody>
      </p:sp>
      <p:sp>
        <p:nvSpPr>
          <p:cNvPr id="61" name="文本框 60">
            <a:extLst>
              <a:ext uri="{FF2B5EF4-FFF2-40B4-BE49-F238E27FC236}">
                <a16:creationId xmlns:a16="http://schemas.microsoft.com/office/drawing/2014/main" id="{50A51162-9D35-4C0E-AD4A-E617D2C5D2B9}"/>
              </a:ext>
            </a:extLst>
          </p:cNvPr>
          <p:cNvSpPr txBox="1"/>
          <p:nvPr/>
        </p:nvSpPr>
        <p:spPr>
          <a:xfrm>
            <a:off x="1744967" y="4108821"/>
            <a:ext cx="600072" cy="338554"/>
          </a:xfrm>
          <a:prstGeom prst="rect">
            <a:avLst/>
          </a:prstGeom>
          <a:noFill/>
        </p:spPr>
        <p:txBody>
          <a:bodyPr wrap="square" rtlCol="0" anchor="t" anchorCtr="0">
            <a:noAutofit/>
          </a:bodyPr>
          <a:lstStyle/>
          <a:p>
            <a:pPr algn="ctr"/>
            <a:r>
              <a:rPr lang="en-US" altLang="zh-CN" sz="1600">
                <a:solidFill>
                  <a:schemeClr val="bg1">
                    <a:lumMod val="50000"/>
                  </a:schemeClr>
                </a:solidFill>
              </a:rPr>
              <a:t>900</a:t>
            </a:r>
            <a:endParaRPr lang="zh-CN" altLang="en-US" sz="1600">
              <a:solidFill>
                <a:schemeClr val="bg1">
                  <a:lumMod val="50000"/>
                </a:schemeClr>
              </a:solidFill>
            </a:endParaRPr>
          </a:p>
        </p:txBody>
      </p:sp>
      <p:sp>
        <p:nvSpPr>
          <p:cNvPr id="58" name="文本框 57">
            <a:extLst>
              <a:ext uri="{FF2B5EF4-FFF2-40B4-BE49-F238E27FC236}">
                <a16:creationId xmlns:a16="http://schemas.microsoft.com/office/drawing/2014/main" id="{FD63C897-656F-4BDA-A2F8-DD082BAAC46B}"/>
              </a:ext>
            </a:extLst>
          </p:cNvPr>
          <p:cNvSpPr txBox="1"/>
          <p:nvPr/>
        </p:nvSpPr>
        <p:spPr>
          <a:xfrm>
            <a:off x="10188341" y="4946492"/>
            <a:ext cx="600072" cy="338554"/>
          </a:xfrm>
          <a:prstGeom prst="rect">
            <a:avLst/>
          </a:prstGeom>
          <a:noFill/>
        </p:spPr>
        <p:txBody>
          <a:bodyPr wrap="square" rtlCol="0" anchor="t" anchorCtr="0">
            <a:noAutofit/>
          </a:bodyPr>
          <a:lstStyle/>
          <a:p>
            <a:pPr algn="ctr"/>
            <a:r>
              <a:rPr lang="en-US" altLang="zh-CN" sz="1600">
                <a:gradFill flip="none" rotWithShape="1">
                  <a:gsLst>
                    <a:gs pos="0">
                      <a:schemeClr val="accent1">
                        <a:lumMod val="60000"/>
                        <a:lumOff val="40000"/>
                      </a:schemeClr>
                    </a:gs>
                    <a:gs pos="100000">
                      <a:schemeClr val="accent1"/>
                    </a:gs>
                  </a:gsLst>
                  <a:lin ang="5400000" scaled="1"/>
                  <a:tileRect/>
                </a:gradFill>
              </a:rPr>
              <a:t>995</a:t>
            </a:r>
            <a:endParaRPr lang="zh-CN" altLang="en-US" sz="1600">
              <a:gradFill flip="none" rotWithShape="1">
                <a:gsLst>
                  <a:gs pos="0">
                    <a:schemeClr val="accent1">
                      <a:lumMod val="60000"/>
                      <a:lumOff val="40000"/>
                    </a:schemeClr>
                  </a:gs>
                  <a:gs pos="100000">
                    <a:schemeClr val="accent1"/>
                  </a:gs>
                </a:gsLst>
                <a:lin ang="5400000" scaled="1"/>
                <a:tileRect/>
              </a:gradFill>
            </a:endParaRPr>
          </a:p>
        </p:txBody>
      </p:sp>
      <p:sp>
        <p:nvSpPr>
          <p:cNvPr id="62" name="文本框 61">
            <a:extLst>
              <a:ext uri="{FF2B5EF4-FFF2-40B4-BE49-F238E27FC236}">
                <a16:creationId xmlns:a16="http://schemas.microsoft.com/office/drawing/2014/main" id="{027634CD-6D80-4608-947B-C2E54F4B2FFC}"/>
              </a:ext>
            </a:extLst>
          </p:cNvPr>
          <p:cNvSpPr txBox="1"/>
          <p:nvPr/>
        </p:nvSpPr>
        <p:spPr>
          <a:xfrm>
            <a:off x="2125967" y="4946492"/>
            <a:ext cx="600072" cy="338554"/>
          </a:xfrm>
          <a:prstGeom prst="rect">
            <a:avLst/>
          </a:prstGeom>
          <a:noFill/>
        </p:spPr>
        <p:txBody>
          <a:bodyPr wrap="square" rtlCol="0" anchor="t" anchorCtr="0">
            <a:noAutofit/>
          </a:bodyPr>
          <a:lstStyle/>
          <a:p>
            <a:pPr algn="ctr"/>
            <a:r>
              <a:rPr lang="en-US" altLang="zh-CN" sz="1600">
                <a:solidFill>
                  <a:schemeClr val="bg1">
                    <a:lumMod val="50000"/>
                  </a:schemeClr>
                </a:solidFill>
              </a:rPr>
              <a:t>794</a:t>
            </a:r>
            <a:endParaRPr lang="zh-CN" altLang="en-US" sz="1600">
              <a:solidFill>
                <a:schemeClr val="bg1">
                  <a:lumMod val="50000"/>
                </a:schemeClr>
              </a:solidFill>
            </a:endParaRPr>
          </a:p>
        </p:txBody>
      </p:sp>
      <p:sp>
        <p:nvSpPr>
          <p:cNvPr id="63" name="文本框 62">
            <a:extLst>
              <a:ext uri="{FF2B5EF4-FFF2-40B4-BE49-F238E27FC236}">
                <a16:creationId xmlns:a16="http://schemas.microsoft.com/office/drawing/2014/main" id="{3A1D2E7C-72CD-4F64-85BA-9499210C2BA5}"/>
              </a:ext>
            </a:extLst>
          </p:cNvPr>
          <p:cNvSpPr txBox="1"/>
          <p:nvPr/>
        </p:nvSpPr>
        <p:spPr>
          <a:xfrm>
            <a:off x="7198266" y="5634668"/>
            <a:ext cx="918148" cy="338554"/>
          </a:xfrm>
          <a:prstGeom prst="rect">
            <a:avLst/>
          </a:prstGeom>
          <a:noFill/>
        </p:spPr>
        <p:txBody>
          <a:bodyPr wrap="square" rtlCol="0" anchor="t" anchorCtr="0">
            <a:noAutofit/>
          </a:bodyPr>
          <a:lstStyle/>
          <a:p>
            <a:pPr algn="ctr"/>
            <a:r>
              <a:rPr lang="en-US" altLang="zh-CN" sz="1600">
                <a:gradFill flip="none" rotWithShape="1">
                  <a:gsLst>
                    <a:gs pos="0">
                      <a:schemeClr val="accent1">
                        <a:lumMod val="60000"/>
                        <a:lumOff val="40000"/>
                      </a:schemeClr>
                    </a:gs>
                    <a:gs pos="100000">
                      <a:schemeClr val="accent1"/>
                    </a:gs>
                  </a:gsLst>
                  <a:lin ang="5400000" scaled="1"/>
                  <a:tileRect/>
                </a:gradFill>
              </a:rPr>
              <a:t>20XX</a:t>
            </a:r>
            <a:r>
              <a:rPr lang="zh-CN" altLang="en-US" sz="1600">
                <a:gradFill flip="none" rotWithShape="1">
                  <a:gsLst>
                    <a:gs pos="0">
                      <a:schemeClr val="accent1">
                        <a:lumMod val="60000"/>
                        <a:lumOff val="40000"/>
                      </a:schemeClr>
                    </a:gs>
                    <a:gs pos="100000">
                      <a:schemeClr val="accent1"/>
                    </a:gs>
                  </a:gsLst>
                  <a:lin ang="5400000" scaled="1"/>
                  <a:tileRect/>
                </a:gradFill>
              </a:rPr>
              <a:t>年</a:t>
            </a:r>
          </a:p>
        </p:txBody>
      </p:sp>
      <p:sp>
        <p:nvSpPr>
          <p:cNvPr id="64" name="文本框 63">
            <a:extLst>
              <a:ext uri="{FF2B5EF4-FFF2-40B4-BE49-F238E27FC236}">
                <a16:creationId xmlns:a16="http://schemas.microsoft.com/office/drawing/2014/main" id="{17D3A071-F245-424E-AB17-6F799C80EE24}"/>
              </a:ext>
            </a:extLst>
          </p:cNvPr>
          <p:cNvSpPr txBox="1"/>
          <p:nvPr/>
        </p:nvSpPr>
        <p:spPr>
          <a:xfrm>
            <a:off x="4074067" y="5634668"/>
            <a:ext cx="918148" cy="338554"/>
          </a:xfrm>
          <a:prstGeom prst="rect">
            <a:avLst/>
          </a:prstGeom>
          <a:noFill/>
        </p:spPr>
        <p:txBody>
          <a:bodyPr wrap="square" rtlCol="0" anchor="t" anchorCtr="0">
            <a:noAutofit/>
          </a:bodyPr>
          <a:lstStyle/>
          <a:p>
            <a:pPr algn="ctr"/>
            <a:r>
              <a:rPr lang="en-US" altLang="zh-CN" sz="1600">
                <a:solidFill>
                  <a:schemeClr val="bg1">
                    <a:lumMod val="50000"/>
                  </a:schemeClr>
                </a:solidFill>
              </a:rPr>
              <a:t>20XX</a:t>
            </a:r>
            <a:r>
              <a:rPr lang="zh-CN" altLang="en-US" sz="1600">
                <a:solidFill>
                  <a:schemeClr val="bg1">
                    <a:lumMod val="50000"/>
                  </a:schemeClr>
                </a:solidFill>
              </a:rPr>
              <a:t>年</a:t>
            </a:r>
          </a:p>
        </p:txBody>
      </p:sp>
      <p:grpSp>
        <p:nvGrpSpPr>
          <p:cNvPr id="13" name="组合 12">
            <a:extLst>
              <a:ext uri="{FF2B5EF4-FFF2-40B4-BE49-F238E27FC236}">
                <a16:creationId xmlns:a16="http://schemas.microsoft.com/office/drawing/2014/main" id="{0CEEB8EB-73E4-4871-90D2-FC08AA536C0B}"/>
              </a:ext>
            </a:extLst>
          </p:cNvPr>
          <p:cNvGrpSpPr/>
          <p:nvPr/>
        </p:nvGrpSpPr>
        <p:grpSpPr>
          <a:xfrm>
            <a:off x="395141" y="1"/>
            <a:ext cx="354952" cy="962027"/>
            <a:chOff x="395141" y="1"/>
            <a:chExt cx="354952" cy="962027"/>
          </a:xfrm>
        </p:grpSpPr>
        <p:sp>
          <p:nvSpPr>
            <p:cNvPr id="66" name="任意多边形: 形状 65">
              <a:extLst>
                <a:ext uri="{FF2B5EF4-FFF2-40B4-BE49-F238E27FC236}">
                  <a16:creationId xmlns:a16="http://schemas.microsoft.com/office/drawing/2014/main" id="{2AB8E87C-BF39-49A4-81B2-DDF0F71D7671}"/>
                </a:ext>
              </a:extLst>
            </p:cNvPr>
            <p:cNvSpPr/>
            <p:nvPr/>
          </p:nvSpPr>
          <p:spPr>
            <a:xfrm>
              <a:off x="395141" y="1"/>
              <a:ext cx="354952" cy="962027"/>
            </a:xfrm>
            <a:custGeom>
              <a:avLst/>
              <a:gdLst>
                <a:gd name="connsiteX0" fmla="*/ 0 w 354952"/>
                <a:gd name="connsiteY0" fmla="*/ 0 h 962027"/>
                <a:gd name="connsiteX1" fmla="*/ 354952 w 354952"/>
                <a:gd name="connsiteY1" fmla="*/ 0 h 962027"/>
                <a:gd name="connsiteX2" fmla="*/ 354952 w 354952"/>
                <a:gd name="connsiteY2" fmla="*/ 198188 h 962027"/>
                <a:gd name="connsiteX3" fmla="*/ 354952 w 354952"/>
                <a:gd name="connsiteY3" fmla="*/ 582434 h 962027"/>
                <a:gd name="connsiteX4" fmla="*/ 354952 w 354952"/>
                <a:gd name="connsiteY4" fmla="*/ 815798 h 962027"/>
                <a:gd name="connsiteX5" fmla="*/ 349680 w 354952"/>
                <a:gd name="connsiteY5" fmla="*/ 826285 h 962027"/>
                <a:gd name="connsiteX6" fmla="*/ 190204 w 354952"/>
                <a:gd name="connsiteY6" fmla="*/ 957686 h 962027"/>
                <a:gd name="connsiteX7" fmla="*/ 164748 w 354952"/>
                <a:gd name="connsiteY7" fmla="*/ 957686 h 962027"/>
                <a:gd name="connsiteX8" fmla="*/ 5272 w 354952"/>
                <a:gd name="connsiteY8" fmla="*/ 826285 h 962027"/>
                <a:gd name="connsiteX9" fmla="*/ 0 w 354952"/>
                <a:gd name="connsiteY9" fmla="*/ 815798 h 962027"/>
                <a:gd name="connsiteX10" fmla="*/ 0 w 354952"/>
                <a:gd name="connsiteY10" fmla="*/ 582434 h 962027"/>
                <a:gd name="connsiteX11" fmla="*/ 0 w 354952"/>
                <a:gd name="connsiteY11" fmla="*/ 198188 h 9620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4952" h="962027">
                  <a:moveTo>
                    <a:pt x="0" y="0"/>
                  </a:moveTo>
                  <a:lnTo>
                    <a:pt x="354952" y="0"/>
                  </a:lnTo>
                  <a:lnTo>
                    <a:pt x="354952" y="198188"/>
                  </a:lnTo>
                  <a:lnTo>
                    <a:pt x="354952" y="582434"/>
                  </a:lnTo>
                  <a:lnTo>
                    <a:pt x="354952" y="815798"/>
                  </a:lnTo>
                  <a:cubicBezTo>
                    <a:pt x="354952" y="819729"/>
                    <a:pt x="353054" y="823505"/>
                    <a:pt x="349680" y="826285"/>
                  </a:cubicBezTo>
                  <a:lnTo>
                    <a:pt x="190204" y="957686"/>
                  </a:lnTo>
                  <a:cubicBezTo>
                    <a:pt x="183178" y="963475"/>
                    <a:pt x="171774" y="963475"/>
                    <a:pt x="164748" y="957686"/>
                  </a:cubicBezTo>
                  <a:lnTo>
                    <a:pt x="5272" y="826285"/>
                  </a:lnTo>
                  <a:cubicBezTo>
                    <a:pt x="1898" y="823505"/>
                    <a:pt x="0" y="819729"/>
                    <a:pt x="0" y="815798"/>
                  </a:cubicBezTo>
                  <a:lnTo>
                    <a:pt x="0" y="582434"/>
                  </a:lnTo>
                  <a:lnTo>
                    <a:pt x="0" y="198188"/>
                  </a:lnTo>
                  <a:close/>
                </a:path>
              </a:pathLst>
            </a:custGeom>
            <a:gradFill flip="none" rotWithShape="1">
              <a:gsLst>
                <a:gs pos="0">
                  <a:schemeClr val="accent2">
                    <a:lumMod val="60000"/>
                    <a:lumOff val="40000"/>
                  </a:schemeClr>
                </a:gs>
                <a:gs pos="100000">
                  <a:schemeClr val="accent2"/>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3" name="箭头: V 形 44">
              <a:extLst>
                <a:ext uri="{FF2B5EF4-FFF2-40B4-BE49-F238E27FC236}">
                  <a16:creationId xmlns:a16="http://schemas.microsoft.com/office/drawing/2014/main" id="{58390EE2-A3C2-479D-AA7A-1E28444EC5AD}"/>
                </a:ext>
              </a:extLst>
            </p:cNvPr>
            <p:cNvSpPr/>
            <p:nvPr/>
          </p:nvSpPr>
          <p:spPr>
            <a:xfrm flipV="1">
              <a:off x="456486" y="542530"/>
              <a:ext cx="232262" cy="186133"/>
            </a:xfrm>
            <a:custGeom>
              <a:avLst/>
              <a:gdLst>
                <a:gd name="connsiteX0" fmla="*/ 281316 w 281316"/>
                <a:gd name="connsiteY0" fmla="*/ 207408 h 225444"/>
                <a:gd name="connsiteX1" fmla="*/ 281316 w 281316"/>
                <a:gd name="connsiteY1" fmla="*/ 120379 h 225444"/>
                <a:gd name="connsiteX2" fmla="*/ 274850 w 281316"/>
                <a:gd name="connsiteY2" fmla="*/ 106560 h 225444"/>
                <a:gd name="connsiteX3" fmla="*/ 152192 w 281316"/>
                <a:gd name="connsiteY3" fmla="*/ 4181 h 225444"/>
                <a:gd name="connsiteX4" fmla="*/ 129124 w 281316"/>
                <a:gd name="connsiteY4" fmla="*/ 4181 h 225444"/>
                <a:gd name="connsiteX5" fmla="*/ 6466 w 281316"/>
                <a:gd name="connsiteY5" fmla="*/ 106560 h 225444"/>
                <a:gd name="connsiteX6" fmla="*/ 0 w 281316"/>
                <a:gd name="connsiteY6" fmla="*/ 120379 h 225444"/>
                <a:gd name="connsiteX7" fmla="*/ 0 w 281316"/>
                <a:gd name="connsiteY7" fmla="*/ 207408 h 225444"/>
                <a:gd name="connsiteX8" fmla="*/ 29534 w 281316"/>
                <a:gd name="connsiteY8" fmla="*/ 221227 h 225444"/>
                <a:gd name="connsiteX9" fmla="*/ 129124 w 281316"/>
                <a:gd name="connsiteY9" fmla="*/ 138102 h 225444"/>
                <a:gd name="connsiteX10" fmla="*/ 152192 w 281316"/>
                <a:gd name="connsiteY10" fmla="*/ 138102 h 225444"/>
                <a:gd name="connsiteX11" fmla="*/ 251782 w 281316"/>
                <a:gd name="connsiteY11" fmla="*/ 221227 h 225444"/>
                <a:gd name="connsiteX12" fmla="*/ 281316 w 281316"/>
                <a:gd name="connsiteY12" fmla="*/ 207408 h 225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81316" h="225444">
                  <a:moveTo>
                    <a:pt x="281316" y="207408"/>
                  </a:moveTo>
                  <a:lnTo>
                    <a:pt x="281316" y="120379"/>
                  </a:lnTo>
                  <a:cubicBezTo>
                    <a:pt x="281316" y="115039"/>
                    <a:pt x="278950" y="109982"/>
                    <a:pt x="274850" y="106560"/>
                  </a:cubicBezTo>
                  <a:lnTo>
                    <a:pt x="152192" y="4181"/>
                  </a:lnTo>
                  <a:cubicBezTo>
                    <a:pt x="145514" y="-1393"/>
                    <a:pt x="135802" y="-1393"/>
                    <a:pt x="129124" y="4181"/>
                  </a:cubicBezTo>
                  <a:lnTo>
                    <a:pt x="6466" y="106560"/>
                  </a:lnTo>
                  <a:cubicBezTo>
                    <a:pt x="2366" y="109982"/>
                    <a:pt x="0" y="115039"/>
                    <a:pt x="0" y="120379"/>
                  </a:cubicBezTo>
                  <a:lnTo>
                    <a:pt x="0" y="207408"/>
                  </a:lnTo>
                  <a:cubicBezTo>
                    <a:pt x="0" y="222680"/>
                    <a:pt x="17809" y="231013"/>
                    <a:pt x="29534" y="221227"/>
                  </a:cubicBezTo>
                  <a:lnTo>
                    <a:pt x="129124" y="138102"/>
                  </a:lnTo>
                  <a:cubicBezTo>
                    <a:pt x="135802" y="132528"/>
                    <a:pt x="145514" y="132528"/>
                    <a:pt x="152192" y="138102"/>
                  </a:cubicBezTo>
                  <a:lnTo>
                    <a:pt x="251782" y="221227"/>
                  </a:lnTo>
                  <a:cubicBezTo>
                    <a:pt x="263507" y="231013"/>
                    <a:pt x="281316" y="222680"/>
                    <a:pt x="281316" y="207408"/>
                  </a:cubicBezTo>
                </a:path>
              </a:pathLst>
            </a:custGeom>
            <a:gradFill flip="none" rotWithShape="1">
              <a:gsLst>
                <a:gs pos="0">
                  <a:schemeClr val="accent2">
                    <a:lumMod val="60000"/>
                    <a:lumOff val="40000"/>
                    <a:alpha val="0"/>
                  </a:schemeClr>
                </a:gs>
                <a:gs pos="100000">
                  <a:schemeClr val="bg1"/>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67" name="文本框 66">
            <a:extLst>
              <a:ext uri="{FF2B5EF4-FFF2-40B4-BE49-F238E27FC236}">
                <a16:creationId xmlns:a16="http://schemas.microsoft.com/office/drawing/2014/main" id="{D26D75FF-B17E-47A7-B647-B3D29FC54CA3}"/>
              </a:ext>
            </a:extLst>
          </p:cNvPr>
          <p:cNvSpPr txBox="1"/>
          <p:nvPr/>
        </p:nvSpPr>
        <p:spPr>
          <a:xfrm>
            <a:off x="765178" y="362744"/>
            <a:ext cx="3502022" cy="461665"/>
          </a:xfrm>
          <a:prstGeom prst="rect">
            <a:avLst/>
          </a:prstGeom>
          <a:noFill/>
        </p:spPr>
        <p:txBody>
          <a:bodyPr wrap="square" rtlCol="0">
            <a:noAutofit/>
          </a:bodyPr>
          <a:lstStyle>
            <a:defPPr>
              <a:defRPr lang="zh-CN"/>
            </a:defPPr>
            <a:lvl1pPr algn="just">
              <a:defRPr sz="3200">
                <a:gradFill flip="none" rotWithShape="1">
                  <a:gsLst>
                    <a:gs pos="0">
                      <a:schemeClr val="accent1">
                        <a:lumMod val="60000"/>
                        <a:lumOff val="40000"/>
                      </a:schemeClr>
                    </a:gs>
                    <a:gs pos="100000">
                      <a:schemeClr val="accent1"/>
                    </a:gs>
                  </a:gsLst>
                  <a:lin ang="5400000" scaled="1"/>
                  <a:tileRect/>
                </a:gradFill>
                <a:effectLst>
                  <a:outerShdw blurRad="76200" dist="127000" dir="5400000" algn="t" rotWithShape="0">
                    <a:prstClr val="black">
                      <a:alpha val="15000"/>
                    </a:prstClr>
                  </a:outerShdw>
                </a:effectLst>
                <a:latin typeface="+mj-ea"/>
                <a:ea typeface="+mj-ea"/>
              </a:defRPr>
            </a:lvl1pPr>
          </a:lstStyle>
          <a:p>
            <a:r>
              <a:rPr lang="zh-CN" altLang="en-US"/>
              <a:t>销售业绩对比</a:t>
            </a:r>
          </a:p>
        </p:txBody>
      </p:sp>
      <p:sp>
        <p:nvSpPr>
          <p:cNvPr id="75" name="Rounded Rectangle 10++">
            <a:extLst>
              <a:ext uri="{FF2B5EF4-FFF2-40B4-BE49-F238E27FC236}">
                <a16:creationId xmlns:a16="http://schemas.microsoft.com/office/drawing/2014/main" id="{C4AB3B48-FA31-4ABE-B3AC-A8C3301E1D95}"/>
              </a:ext>
            </a:extLst>
          </p:cNvPr>
          <p:cNvSpPr/>
          <p:nvPr/>
        </p:nvSpPr>
        <p:spPr>
          <a:xfrm>
            <a:off x="2726040" y="4922363"/>
            <a:ext cx="2857502" cy="393474"/>
          </a:xfrm>
          <a:prstGeom prst="roundRect">
            <a:avLst>
              <a:gd name="adj" fmla="val 13716"/>
            </a:avLst>
          </a:prstGeom>
          <a:solidFill>
            <a:schemeClr val="bg1">
              <a:lumMod val="75000"/>
            </a:schemeClr>
          </a:solidFill>
          <a:ln>
            <a:noFill/>
          </a:ln>
          <a:effectLst>
            <a:outerShdw blurRad="152400" dist="127000" dir="5400000" sx="92000" sy="92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6" name="Rounded Rectangle 10+++">
            <a:extLst>
              <a:ext uri="{FF2B5EF4-FFF2-40B4-BE49-F238E27FC236}">
                <a16:creationId xmlns:a16="http://schemas.microsoft.com/office/drawing/2014/main" id="{838A3070-076B-4DC6-8100-9E60F70822A3}"/>
              </a:ext>
            </a:extLst>
          </p:cNvPr>
          <p:cNvSpPr/>
          <p:nvPr/>
        </p:nvSpPr>
        <p:spPr>
          <a:xfrm>
            <a:off x="2345039" y="4090776"/>
            <a:ext cx="3238502" cy="393474"/>
          </a:xfrm>
          <a:prstGeom prst="roundRect">
            <a:avLst>
              <a:gd name="adj" fmla="val 13716"/>
            </a:avLst>
          </a:prstGeom>
          <a:solidFill>
            <a:schemeClr val="bg1">
              <a:lumMod val="75000"/>
            </a:schemeClr>
          </a:solidFill>
          <a:ln>
            <a:noFill/>
          </a:ln>
          <a:effectLst>
            <a:outerShdw blurRad="152400" dist="127000" dir="5400000" sx="92000" sy="92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7" name="Rounded Rectangle 10++++">
            <a:extLst>
              <a:ext uri="{FF2B5EF4-FFF2-40B4-BE49-F238E27FC236}">
                <a16:creationId xmlns:a16="http://schemas.microsoft.com/office/drawing/2014/main" id="{B89E2F1C-39EF-4B03-93D9-1FBC881039A3}"/>
              </a:ext>
            </a:extLst>
          </p:cNvPr>
          <p:cNvSpPr/>
          <p:nvPr/>
        </p:nvSpPr>
        <p:spPr>
          <a:xfrm>
            <a:off x="2916539" y="3250725"/>
            <a:ext cx="2667002" cy="393474"/>
          </a:xfrm>
          <a:prstGeom prst="roundRect">
            <a:avLst>
              <a:gd name="adj" fmla="val 13716"/>
            </a:avLst>
          </a:prstGeom>
          <a:solidFill>
            <a:schemeClr val="bg1">
              <a:lumMod val="75000"/>
            </a:schemeClr>
          </a:solidFill>
          <a:ln>
            <a:noFill/>
          </a:ln>
          <a:effectLst>
            <a:outerShdw blurRad="152400" dist="127000" dir="5400000" sx="92000" sy="92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8" name="Rounded Rectangle 10++">
            <a:extLst>
              <a:ext uri="{FF2B5EF4-FFF2-40B4-BE49-F238E27FC236}">
                <a16:creationId xmlns:a16="http://schemas.microsoft.com/office/drawing/2014/main" id="{403E247F-5E0A-47F1-B790-233EBBFBC170}"/>
              </a:ext>
            </a:extLst>
          </p:cNvPr>
          <p:cNvSpPr/>
          <p:nvPr/>
        </p:nvSpPr>
        <p:spPr>
          <a:xfrm>
            <a:off x="6606939" y="2402209"/>
            <a:ext cx="2495551" cy="393474"/>
          </a:xfrm>
          <a:prstGeom prst="roundRect">
            <a:avLst>
              <a:gd name="adj" fmla="val 13716"/>
            </a:avLst>
          </a:prstGeom>
          <a:gradFill>
            <a:gsLst>
              <a:gs pos="0">
                <a:schemeClr val="accent1">
                  <a:lumMod val="60000"/>
                  <a:lumOff val="40000"/>
                </a:schemeClr>
              </a:gs>
              <a:gs pos="100000">
                <a:schemeClr val="accent1"/>
              </a:gs>
            </a:gsLst>
            <a:lin ang="2700000" scaled="1"/>
          </a:gradFill>
          <a:ln>
            <a:noFill/>
          </a:ln>
          <a:effectLst>
            <a:outerShdw blurRad="152400" dist="127000" dir="5400000" sx="92000" sy="92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9" name="Rounded Rectangle 10+++++">
            <a:extLst>
              <a:ext uri="{FF2B5EF4-FFF2-40B4-BE49-F238E27FC236}">
                <a16:creationId xmlns:a16="http://schemas.microsoft.com/office/drawing/2014/main" id="{A348EAB7-85D6-47B0-81F0-AFD7EF749F59}"/>
              </a:ext>
            </a:extLst>
          </p:cNvPr>
          <p:cNvSpPr/>
          <p:nvPr/>
        </p:nvSpPr>
        <p:spPr>
          <a:xfrm>
            <a:off x="6606939" y="3250725"/>
            <a:ext cx="2887979" cy="393474"/>
          </a:xfrm>
          <a:prstGeom prst="roundRect">
            <a:avLst>
              <a:gd name="adj" fmla="val 13716"/>
            </a:avLst>
          </a:prstGeom>
          <a:gradFill>
            <a:gsLst>
              <a:gs pos="0">
                <a:schemeClr val="accent1">
                  <a:lumMod val="60000"/>
                  <a:lumOff val="40000"/>
                </a:schemeClr>
              </a:gs>
              <a:gs pos="100000">
                <a:schemeClr val="accent1"/>
              </a:gs>
            </a:gsLst>
            <a:lin ang="2700000" scaled="1"/>
          </a:gradFill>
          <a:ln>
            <a:noFill/>
          </a:ln>
          <a:effectLst>
            <a:outerShdw blurRad="152400" dist="127000" dir="5400000" sx="92000" sy="92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0" name="Rounded Rectangle 10++++">
            <a:extLst>
              <a:ext uri="{FF2B5EF4-FFF2-40B4-BE49-F238E27FC236}">
                <a16:creationId xmlns:a16="http://schemas.microsoft.com/office/drawing/2014/main" id="{F152A9ED-BF2A-4EBE-B1E2-900B4E02090A}"/>
              </a:ext>
            </a:extLst>
          </p:cNvPr>
          <p:cNvSpPr/>
          <p:nvPr/>
        </p:nvSpPr>
        <p:spPr>
          <a:xfrm>
            <a:off x="6606939" y="4090776"/>
            <a:ext cx="3752851" cy="393474"/>
          </a:xfrm>
          <a:prstGeom prst="roundRect">
            <a:avLst>
              <a:gd name="adj" fmla="val 13716"/>
            </a:avLst>
          </a:prstGeom>
          <a:gradFill>
            <a:gsLst>
              <a:gs pos="0">
                <a:schemeClr val="accent1">
                  <a:lumMod val="60000"/>
                  <a:lumOff val="40000"/>
                </a:schemeClr>
              </a:gs>
              <a:gs pos="100000">
                <a:schemeClr val="accent1"/>
              </a:gs>
            </a:gsLst>
            <a:lin ang="2700000" scaled="1"/>
          </a:gradFill>
          <a:ln>
            <a:noFill/>
          </a:ln>
          <a:effectLst>
            <a:outerShdw blurRad="152400" dist="127000" dir="5400000" sx="92000" sy="92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1" name="Rounded Rectangle 10+++">
            <a:extLst>
              <a:ext uri="{FF2B5EF4-FFF2-40B4-BE49-F238E27FC236}">
                <a16:creationId xmlns:a16="http://schemas.microsoft.com/office/drawing/2014/main" id="{02F78511-9B3E-453A-83C5-450BACE6F6A4}"/>
              </a:ext>
            </a:extLst>
          </p:cNvPr>
          <p:cNvSpPr/>
          <p:nvPr/>
        </p:nvSpPr>
        <p:spPr>
          <a:xfrm>
            <a:off x="6606939" y="4922363"/>
            <a:ext cx="3581401" cy="393474"/>
          </a:xfrm>
          <a:prstGeom prst="roundRect">
            <a:avLst>
              <a:gd name="adj" fmla="val 13716"/>
            </a:avLst>
          </a:prstGeom>
          <a:gradFill>
            <a:gsLst>
              <a:gs pos="0">
                <a:schemeClr val="accent1">
                  <a:lumMod val="60000"/>
                  <a:lumOff val="40000"/>
                </a:schemeClr>
              </a:gs>
              <a:gs pos="100000">
                <a:schemeClr val="accent1"/>
              </a:gs>
            </a:gsLst>
            <a:lin ang="2700000" scaled="1"/>
          </a:gradFill>
          <a:ln>
            <a:noFill/>
          </a:ln>
          <a:effectLst>
            <a:outerShdw blurRad="152400" dist="127000" dir="5400000" sx="92000" sy="92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Tree>
    <p:extLst>
      <p:ext uri="{BB962C8B-B14F-4D97-AF65-F5344CB8AC3E}">
        <p14:creationId xmlns:p14="http://schemas.microsoft.com/office/powerpoint/2010/main" val="692140654"/>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 name="文本框 54">
            <a:extLst>
              <a:ext uri="{FF2B5EF4-FFF2-40B4-BE49-F238E27FC236}">
                <a16:creationId xmlns:a16="http://schemas.microsoft.com/office/drawing/2014/main" id="{2FD4B2CA-909A-4190-968F-83FB8C4B7BEF}"/>
              </a:ext>
            </a:extLst>
          </p:cNvPr>
          <p:cNvSpPr txBox="1"/>
          <p:nvPr/>
        </p:nvSpPr>
        <p:spPr>
          <a:xfrm>
            <a:off x="773683" y="155201"/>
            <a:ext cx="2588642" cy="1015663"/>
          </a:xfrm>
          <a:prstGeom prst="rect">
            <a:avLst/>
          </a:prstGeom>
          <a:noFill/>
        </p:spPr>
        <p:txBody>
          <a:bodyPr wrap="square" rtlCol="0">
            <a:noAutofit/>
          </a:bodyPr>
          <a:lstStyle/>
          <a:p>
            <a:pPr algn="dist"/>
            <a:r>
              <a:rPr lang="en-US" altLang="zh-CN" sz="6000" b="1">
                <a:solidFill>
                  <a:schemeClr val="bg1">
                    <a:lumMod val="65000"/>
                    <a:alpha val="17000"/>
                  </a:schemeClr>
                </a:solidFill>
                <a:latin typeface="+mj-lt"/>
              </a:rPr>
              <a:t>WPD</a:t>
            </a:r>
            <a:endParaRPr lang="zh-CN" altLang="en-US" sz="6000" b="1">
              <a:solidFill>
                <a:schemeClr val="bg1">
                  <a:lumMod val="65000"/>
                  <a:alpha val="17000"/>
                </a:schemeClr>
              </a:solidFill>
              <a:latin typeface="+mj-lt"/>
            </a:endParaRPr>
          </a:p>
        </p:txBody>
      </p:sp>
      <p:sp>
        <p:nvSpPr>
          <p:cNvPr id="41" name="任意多边形: 形状 40">
            <a:extLst>
              <a:ext uri="{FF2B5EF4-FFF2-40B4-BE49-F238E27FC236}">
                <a16:creationId xmlns:a16="http://schemas.microsoft.com/office/drawing/2014/main" id="{34804B21-061A-4C30-8D1D-4153F05AE3CB}"/>
              </a:ext>
            </a:extLst>
          </p:cNvPr>
          <p:cNvSpPr/>
          <p:nvPr/>
        </p:nvSpPr>
        <p:spPr>
          <a:xfrm flipH="1">
            <a:off x="5393314" y="0"/>
            <a:ext cx="6798686" cy="1542374"/>
          </a:xfrm>
          <a:custGeom>
            <a:avLst/>
            <a:gdLst>
              <a:gd name="connsiteX0" fmla="*/ 1654070 w 6798686"/>
              <a:gd name="connsiteY0" fmla="*/ 1112702 h 1542374"/>
              <a:gd name="connsiteX1" fmla="*/ 1658777 w 6798686"/>
              <a:gd name="connsiteY1" fmla="*/ 1115891 h 1542374"/>
              <a:gd name="connsiteX2" fmla="*/ 1662677 w 6798686"/>
              <a:gd name="connsiteY2" fmla="*/ 1118484 h 1542374"/>
              <a:gd name="connsiteX3" fmla="*/ 1674723 w 6798686"/>
              <a:gd name="connsiteY3" fmla="*/ 1131068 h 1542374"/>
              <a:gd name="connsiteX4" fmla="*/ 1667596 w 6798686"/>
              <a:gd name="connsiteY4" fmla="*/ 1125689 h 1542374"/>
              <a:gd name="connsiteX5" fmla="*/ 1654070 w 6798686"/>
              <a:gd name="connsiteY5" fmla="*/ 1112702 h 1542374"/>
              <a:gd name="connsiteX6" fmla="*/ 1633186 w 6798686"/>
              <a:gd name="connsiteY6" fmla="*/ 1098312 h 1542374"/>
              <a:gd name="connsiteX7" fmla="*/ 1633936 w 6798686"/>
              <a:gd name="connsiteY7" fmla="*/ 1098830 h 1542374"/>
              <a:gd name="connsiteX8" fmla="*/ 1635454 w 6798686"/>
              <a:gd name="connsiteY8" fmla="*/ 1100348 h 1542374"/>
              <a:gd name="connsiteX9" fmla="*/ 1633186 w 6798686"/>
              <a:gd name="connsiteY9" fmla="*/ 1098312 h 1542374"/>
              <a:gd name="connsiteX10" fmla="*/ 1620872 w 6798686"/>
              <a:gd name="connsiteY10" fmla="*/ 1079887 h 1542374"/>
              <a:gd name="connsiteX11" fmla="*/ 1634589 w 6798686"/>
              <a:gd name="connsiteY11" fmla="*/ 1088360 h 1542374"/>
              <a:gd name="connsiteX12" fmla="*/ 1647461 w 6798686"/>
              <a:gd name="connsiteY12" fmla="*/ 1102327 h 1542374"/>
              <a:gd name="connsiteX13" fmla="*/ 1648672 w 6798686"/>
              <a:gd name="connsiteY13" fmla="*/ 1103614 h 1542374"/>
              <a:gd name="connsiteX14" fmla="*/ 1635377 w 6798686"/>
              <a:gd name="connsiteY14" fmla="*/ 1094392 h 1542374"/>
              <a:gd name="connsiteX15" fmla="*/ 1620872 w 6798686"/>
              <a:gd name="connsiteY15" fmla="*/ 1079887 h 1542374"/>
              <a:gd name="connsiteX16" fmla="*/ 1595627 w 6798686"/>
              <a:gd name="connsiteY16" fmla="*/ 1063768 h 1542374"/>
              <a:gd name="connsiteX17" fmla="*/ 1605540 w 6798686"/>
              <a:gd name="connsiteY17" fmla="*/ 1070185 h 1542374"/>
              <a:gd name="connsiteX18" fmla="*/ 1615012 w 6798686"/>
              <a:gd name="connsiteY18" fmla="*/ 1079849 h 1542374"/>
              <a:gd name="connsiteX19" fmla="*/ 1604887 w 6798686"/>
              <a:gd name="connsiteY19" fmla="*/ 1072471 h 1542374"/>
              <a:gd name="connsiteX20" fmla="*/ 1595627 w 6798686"/>
              <a:gd name="connsiteY20" fmla="*/ 1063768 h 1542374"/>
              <a:gd name="connsiteX21" fmla="*/ 1589268 w 6798686"/>
              <a:gd name="connsiteY21" fmla="*/ 1047342 h 1542374"/>
              <a:gd name="connsiteX22" fmla="*/ 1606155 w 6798686"/>
              <a:gd name="connsiteY22" fmla="*/ 1056814 h 1542374"/>
              <a:gd name="connsiteX23" fmla="*/ 1624138 w 6798686"/>
              <a:gd name="connsiteY23" fmla="*/ 1076871 h 1542374"/>
              <a:gd name="connsiteX24" fmla="*/ 1607711 w 6798686"/>
              <a:gd name="connsiteY24" fmla="*/ 1066477 h 1542374"/>
              <a:gd name="connsiteX25" fmla="*/ 1589268 w 6798686"/>
              <a:gd name="connsiteY25" fmla="*/ 1047342 h 1542374"/>
              <a:gd name="connsiteX26" fmla="*/ 1562217 w 6798686"/>
              <a:gd name="connsiteY26" fmla="*/ 1031588 h 1542374"/>
              <a:gd name="connsiteX27" fmla="*/ 1576818 w 6798686"/>
              <a:gd name="connsiteY27" fmla="*/ 1040176 h 1542374"/>
              <a:gd name="connsiteX28" fmla="*/ 1592341 w 6798686"/>
              <a:gd name="connsiteY28" fmla="*/ 1056506 h 1542374"/>
              <a:gd name="connsiteX29" fmla="*/ 1578009 w 6798686"/>
              <a:gd name="connsiteY29" fmla="*/ 1046958 h 1542374"/>
              <a:gd name="connsiteX30" fmla="*/ 1562217 w 6798686"/>
              <a:gd name="connsiteY30" fmla="*/ 1031588 h 1542374"/>
              <a:gd name="connsiteX31" fmla="*/ 1536531 w 6798686"/>
              <a:gd name="connsiteY31" fmla="*/ 1015930 h 1542374"/>
              <a:gd name="connsiteX32" fmla="*/ 1547308 w 6798686"/>
              <a:gd name="connsiteY32" fmla="*/ 1022578 h 1542374"/>
              <a:gd name="connsiteX33" fmla="*/ 1558375 w 6798686"/>
              <a:gd name="connsiteY33" fmla="*/ 1033548 h 1542374"/>
              <a:gd name="connsiteX34" fmla="*/ 1547654 w 6798686"/>
              <a:gd name="connsiteY34" fmla="*/ 1026036 h 1542374"/>
              <a:gd name="connsiteX35" fmla="*/ 1536531 w 6798686"/>
              <a:gd name="connsiteY35" fmla="*/ 1015930 h 1542374"/>
              <a:gd name="connsiteX36" fmla="*/ 1558259 w 6798686"/>
              <a:gd name="connsiteY36" fmla="*/ 1014201 h 1542374"/>
              <a:gd name="connsiteX37" fmla="*/ 1577433 w 6798686"/>
              <a:gd name="connsiteY37" fmla="*/ 1023884 h 1542374"/>
              <a:gd name="connsiteX38" fmla="*/ 1598105 w 6798686"/>
              <a:gd name="connsiteY38" fmla="*/ 1047726 h 1542374"/>
              <a:gd name="connsiteX39" fmla="*/ 1579566 w 6798686"/>
              <a:gd name="connsiteY39" fmla="*/ 1037102 h 1542374"/>
              <a:gd name="connsiteX40" fmla="*/ 1558259 w 6798686"/>
              <a:gd name="connsiteY40" fmla="*/ 1014201 h 1542374"/>
              <a:gd name="connsiteX41" fmla="*/ 1530171 w 6798686"/>
              <a:gd name="connsiteY41" fmla="*/ 999446 h 1542374"/>
              <a:gd name="connsiteX42" fmla="*/ 1547808 w 6798686"/>
              <a:gd name="connsiteY42" fmla="*/ 1008783 h 1542374"/>
              <a:gd name="connsiteX43" fmla="*/ 1567097 w 6798686"/>
              <a:gd name="connsiteY43" fmla="*/ 1029763 h 1542374"/>
              <a:gd name="connsiteX44" fmla="*/ 1549998 w 6798686"/>
              <a:gd name="connsiteY44" fmla="*/ 1019465 h 1542374"/>
              <a:gd name="connsiteX45" fmla="*/ 1530171 w 6798686"/>
              <a:gd name="connsiteY45" fmla="*/ 999446 h 1542374"/>
              <a:gd name="connsiteX46" fmla="*/ 1502717 w 6798686"/>
              <a:gd name="connsiteY46" fmla="*/ 984288 h 1542374"/>
              <a:gd name="connsiteX47" fmla="*/ 1518068 w 6798686"/>
              <a:gd name="connsiteY47" fmla="*/ 992856 h 1542374"/>
              <a:gd name="connsiteX48" fmla="*/ 1534974 w 6798686"/>
              <a:gd name="connsiteY48" fmla="*/ 1010167 h 1542374"/>
              <a:gd name="connsiteX49" fmla="*/ 1520085 w 6798686"/>
              <a:gd name="connsiteY49" fmla="*/ 1000733 h 1542374"/>
              <a:gd name="connsiteX50" fmla="*/ 1502717 w 6798686"/>
              <a:gd name="connsiteY50" fmla="*/ 984288 h 1542374"/>
              <a:gd name="connsiteX51" fmla="*/ 1528538 w 6798686"/>
              <a:gd name="connsiteY51" fmla="*/ 981291 h 1542374"/>
              <a:gd name="connsiteX52" fmla="*/ 1549249 w 6798686"/>
              <a:gd name="connsiteY52" fmla="*/ 990551 h 1542374"/>
              <a:gd name="connsiteX53" fmla="*/ 1569960 w 6798686"/>
              <a:gd name="connsiteY53" fmla="*/ 1015162 h 1542374"/>
              <a:gd name="connsiteX54" fmla="*/ 1549575 w 6798686"/>
              <a:gd name="connsiteY54" fmla="*/ 1004691 h 1542374"/>
              <a:gd name="connsiteX55" fmla="*/ 1528538 w 6798686"/>
              <a:gd name="connsiteY55" fmla="*/ 981291 h 1542374"/>
              <a:gd name="connsiteX56" fmla="*/ 1478376 w 6798686"/>
              <a:gd name="connsiteY56" fmla="*/ 970282 h 1542374"/>
              <a:gd name="connsiteX57" fmla="*/ 1488250 w 6798686"/>
              <a:gd name="connsiteY57" fmla="*/ 976027 h 1542374"/>
              <a:gd name="connsiteX58" fmla="*/ 1500950 w 6798686"/>
              <a:gd name="connsiteY58" fmla="*/ 988245 h 1542374"/>
              <a:gd name="connsiteX59" fmla="*/ 1492650 w 6798686"/>
              <a:gd name="connsiteY59" fmla="*/ 982732 h 1542374"/>
              <a:gd name="connsiteX60" fmla="*/ 1478376 w 6798686"/>
              <a:gd name="connsiteY60" fmla="*/ 970282 h 1542374"/>
              <a:gd name="connsiteX61" fmla="*/ 1499951 w 6798686"/>
              <a:gd name="connsiteY61" fmla="*/ 967977 h 1542374"/>
              <a:gd name="connsiteX62" fmla="*/ 1519470 w 6798686"/>
              <a:gd name="connsiteY62" fmla="*/ 977160 h 1542374"/>
              <a:gd name="connsiteX63" fmla="*/ 1539086 w 6798686"/>
              <a:gd name="connsiteY63" fmla="*/ 999158 h 1542374"/>
              <a:gd name="connsiteX64" fmla="*/ 1519682 w 6798686"/>
              <a:gd name="connsiteY64" fmla="*/ 988649 h 1542374"/>
              <a:gd name="connsiteX65" fmla="*/ 1499951 w 6798686"/>
              <a:gd name="connsiteY65" fmla="*/ 967977 h 1542374"/>
              <a:gd name="connsiteX66" fmla="*/ 1456762 w 6798686"/>
              <a:gd name="connsiteY66" fmla="*/ 957372 h 1542374"/>
              <a:gd name="connsiteX67" fmla="*/ 1458337 w 6798686"/>
              <a:gd name="connsiteY67" fmla="*/ 958332 h 1542374"/>
              <a:gd name="connsiteX68" fmla="*/ 1461469 w 6798686"/>
              <a:gd name="connsiteY68" fmla="*/ 961137 h 1542374"/>
              <a:gd name="connsiteX69" fmla="*/ 1456762 w 6798686"/>
              <a:gd name="connsiteY69" fmla="*/ 957372 h 1542374"/>
              <a:gd name="connsiteX70" fmla="*/ 1471574 w 6798686"/>
              <a:gd name="connsiteY70" fmla="*/ 953990 h 1542374"/>
              <a:gd name="connsiteX71" fmla="*/ 1489595 w 6798686"/>
              <a:gd name="connsiteY71" fmla="*/ 962924 h 1542374"/>
              <a:gd name="connsiteX72" fmla="*/ 1507539 w 6798686"/>
              <a:gd name="connsiteY72" fmla="*/ 981906 h 1542374"/>
              <a:gd name="connsiteX73" fmla="*/ 1489653 w 6798686"/>
              <a:gd name="connsiteY73" fmla="*/ 971704 h 1542374"/>
              <a:gd name="connsiteX74" fmla="*/ 1471574 w 6798686"/>
              <a:gd name="connsiteY74" fmla="*/ 953990 h 1542374"/>
              <a:gd name="connsiteX75" fmla="*/ 1498395 w 6798686"/>
              <a:gd name="connsiteY75" fmla="*/ 946863 h 1542374"/>
              <a:gd name="connsiteX76" fmla="*/ 1520412 w 6798686"/>
              <a:gd name="connsiteY76" fmla="*/ 955451 h 1542374"/>
              <a:gd name="connsiteX77" fmla="*/ 1542755 w 6798686"/>
              <a:gd name="connsiteY77" fmla="*/ 982732 h 1542374"/>
              <a:gd name="connsiteX78" fmla="*/ 1521065 w 6798686"/>
              <a:gd name="connsiteY78" fmla="*/ 972895 h 1542374"/>
              <a:gd name="connsiteX79" fmla="*/ 1498395 w 6798686"/>
              <a:gd name="connsiteY79" fmla="*/ 946863 h 1542374"/>
              <a:gd name="connsiteX80" fmla="*/ 1444927 w 6798686"/>
              <a:gd name="connsiteY80" fmla="*/ 940215 h 1542374"/>
              <a:gd name="connsiteX81" fmla="*/ 1459740 w 6798686"/>
              <a:gd name="connsiteY81" fmla="*/ 947958 h 1542374"/>
              <a:gd name="connsiteX82" fmla="*/ 1475071 w 6798686"/>
              <a:gd name="connsiteY82" fmla="*/ 963174 h 1542374"/>
              <a:gd name="connsiteX83" fmla="*/ 1460700 w 6798686"/>
              <a:gd name="connsiteY83" fmla="*/ 954548 h 1542374"/>
              <a:gd name="connsiteX84" fmla="*/ 1444927 w 6798686"/>
              <a:gd name="connsiteY84" fmla="*/ 940215 h 1542374"/>
              <a:gd name="connsiteX85" fmla="*/ 1469288 w 6798686"/>
              <a:gd name="connsiteY85" fmla="*/ 934970 h 1542374"/>
              <a:gd name="connsiteX86" fmla="*/ 1490441 w 6798686"/>
              <a:gd name="connsiteY86" fmla="*/ 943712 h 1542374"/>
              <a:gd name="connsiteX87" fmla="*/ 1511978 w 6798686"/>
              <a:gd name="connsiteY87" fmla="*/ 968611 h 1542374"/>
              <a:gd name="connsiteX88" fmla="*/ 1491152 w 6798686"/>
              <a:gd name="connsiteY88" fmla="*/ 958621 h 1542374"/>
              <a:gd name="connsiteX89" fmla="*/ 1469288 w 6798686"/>
              <a:gd name="connsiteY89" fmla="*/ 934970 h 1542374"/>
              <a:gd name="connsiteX90" fmla="*/ 1419183 w 6798686"/>
              <a:gd name="connsiteY90" fmla="*/ 926344 h 1542374"/>
              <a:gd name="connsiteX91" fmla="*/ 1429884 w 6798686"/>
              <a:gd name="connsiteY91" fmla="*/ 932223 h 1542374"/>
              <a:gd name="connsiteX92" fmla="*/ 1440643 w 6798686"/>
              <a:gd name="connsiteY92" fmla="*/ 942194 h 1542374"/>
              <a:gd name="connsiteX93" fmla="*/ 1430249 w 6798686"/>
              <a:gd name="connsiteY93" fmla="*/ 935643 h 1542374"/>
              <a:gd name="connsiteX94" fmla="*/ 1419183 w 6798686"/>
              <a:gd name="connsiteY94" fmla="*/ 926344 h 1542374"/>
              <a:gd name="connsiteX95" fmla="*/ 1440432 w 6798686"/>
              <a:gd name="connsiteY95" fmla="*/ 922521 h 1542374"/>
              <a:gd name="connsiteX96" fmla="*/ 1460354 w 6798686"/>
              <a:gd name="connsiteY96" fmla="*/ 931186 h 1542374"/>
              <a:gd name="connsiteX97" fmla="*/ 1480931 w 6798686"/>
              <a:gd name="connsiteY97" fmla="*/ 953606 h 1542374"/>
              <a:gd name="connsiteX98" fmla="*/ 1461161 w 6798686"/>
              <a:gd name="connsiteY98" fmla="*/ 943597 h 1542374"/>
              <a:gd name="connsiteX99" fmla="*/ 1440432 w 6798686"/>
              <a:gd name="connsiteY99" fmla="*/ 922521 h 1542374"/>
              <a:gd name="connsiteX100" fmla="*/ 1397435 w 6798686"/>
              <a:gd name="connsiteY100" fmla="*/ 914145 h 1542374"/>
              <a:gd name="connsiteX101" fmla="*/ 1400182 w 6798686"/>
              <a:gd name="connsiteY101" fmla="*/ 915720 h 1542374"/>
              <a:gd name="connsiteX102" fmla="*/ 1401969 w 6798686"/>
              <a:gd name="connsiteY102" fmla="*/ 917276 h 1542374"/>
              <a:gd name="connsiteX103" fmla="*/ 1398453 w 6798686"/>
              <a:gd name="connsiteY103" fmla="*/ 914932 h 1542374"/>
              <a:gd name="connsiteX104" fmla="*/ 1397435 w 6798686"/>
              <a:gd name="connsiteY104" fmla="*/ 914145 h 1542374"/>
              <a:gd name="connsiteX105" fmla="*/ 1468366 w 6798686"/>
              <a:gd name="connsiteY105" fmla="*/ 911455 h 1542374"/>
              <a:gd name="connsiteX106" fmla="*/ 1491440 w 6798686"/>
              <a:gd name="connsiteY106" fmla="*/ 919140 h 1542374"/>
              <a:gd name="connsiteX107" fmla="*/ 1515013 w 6798686"/>
              <a:gd name="connsiteY107" fmla="*/ 948726 h 1542374"/>
              <a:gd name="connsiteX108" fmla="*/ 1492304 w 6798686"/>
              <a:gd name="connsiteY108" fmla="*/ 939754 h 1542374"/>
              <a:gd name="connsiteX109" fmla="*/ 1468366 w 6798686"/>
              <a:gd name="connsiteY109" fmla="*/ 911455 h 1542374"/>
              <a:gd name="connsiteX110" fmla="*/ 1412363 w 6798686"/>
              <a:gd name="connsiteY110" fmla="*/ 909726 h 1542374"/>
              <a:gd name="connsiteX111" fmla="*/ 1430288 w 6798686"/>
              <a:gd name="connsiteY111" fmla="*/ 917968 h 1542374"/>
              <a:gd name="connsiteX112" fmla="*/ 1449231 w 6798686"/>
              <a:gd name="connsiteY112" fmla="*/ 937353 h 1542374"/>
              <a:gd name="connsiteX113" fmla="*/ 1431825 w 6798686"/>
              <a:gd name="connsiteY113" fmla="*/ 928112 h 1542374"/>
              <a:gd name="connsiteX114" fmla="*/ 1412363 w 6798686"/>
              <a:gd name="connsiteY114" fmla="*/ 909726 h 1542374"/>
              <a:gd name="connsiteX115" fmla="*/ 1438875 w 6798686"/>
              <a:gd name="connsiteY115" fmla="*/ 901119 h 1542374"/>
              <a:gd name="connsiteX116" fmla="*/ 1461161 w 6798686"/>
              <a:gd name="connsiteY116" fmla="*/ 908996 h 1542374"/>
              <a:gd name="connsiteX117" fmla="*/ 1484312 w 6798686"/>
              <a:gd name="connsiteY117" fmla="*/ 936527 h 1542374"/>
              <a:gd name="connsiteX118" fmla="*/ 1462333 w 6798686"/>
              <a:gd name="connsiteY118" fmla="*/ 927324 h 1542374"/>
              <a:gd name="connsiteX119" fmla="*/ 1438875 w 6798686"/>
              <a:gd name="connsiteY119" fmla="*/ 901119 h 1542374"/>
              <a:gd name="connsiteX120" fmla="*/ 1384774 w 6798686"/>
              <a:gd name="connsiteY120" fmla="*/ 896565 h 1542374"/>
              <a:gd name="connsiteX121" fmla="*/ 1400278 w 6798686"/>
              <a:gd name="connsiteY121" fmla="*/ 904077 h 1542374"/>
              <a:gd name="connsiteX122" fmla="*/ 1416685 w 6798686"/>
              <a:gd name="connsiteY122" fmla="*/ 919793 h 1542374"/>
              <a:gd name="connsiteX123" fmla="*/ 1401642 w 6798686"/>
              <a:gd name="connsiteY123" fmla="*/ 911320 h 1542374"/>
              <a:gd name="connsiteX124" fmla="*/ 1384774 w 6798686"/>
              <a:gd name="connsiteY124" fmla="*/ 896565 h 1542374"/>
              <a:gd name="connsiteX125" fmla="*/ 1409519 w 6798686"/>
              <a:gd name="connsiteY125" fmla="*/ 890225 h 1542374"/>
              <a:gd name="connsiteX126" fmla="*/ 1430941 w 6798686"/>
              <a:gd name="connsiteY126" fmla="*/ 898237 h 1542374"/>
              <a:gd name="connsiteX127" fmla="*/ 1453400 w 6798686"/>
              <a:gd name="connsiteY127" fmla="*/ 923462 h 1542374"/>
              <a:gd name="connsiteX128" fmla="*/ 1432305 w 6798686"/>
              <a:gd name="connsiteY128" fmla="*/ 914125 h 1542374"/>
              <a:gd name="connsiteX129" fmla="*/ 1409519 w 6798686"/>
              <a:gd name="connsiteY129" fmla="*/ 890225 h 1542374"/>
              <a:gd name="connsiteX130" fmla="*/ 1358838 w 6798686"/>
              <a:gd name="connsiteY130" fmla="*/ 883636 h 1542374"/>
              <a:gd name="connsiteX131" fmla="*/ 1370269 w 6798686"/>
              <a:gd name="connsiteY131" fmla="*/ 889380 h 1542374"/>
              <a:gd name="connsiteX132" fmla="*/ 1382488 w 6798686"/>
              <a:gd name="connsiteY132" fmla="*/ 900254 h 1542374"/>
              <a:gd name="connsiteX133" fmla="*/ 1371287 w 6798686"/>
              <a:gd name="connsiteY133" fmla="*/ 893645 h 1542374"/>
              <a:gd name="connsiteX134" fmla="*/ 1358838 w 6798686"/>
              <a:gd name="connsiteY134" fmla="*/ 883636 h 1542374"/>
              <a:gd name="connsiteX135" fmla="*/ 1380663 w 6798686"/>
              <a:gd name="connsiteY135" fmla="*/ 878890 h 1542374"/>
              <a:gd name="connsiteX136" fmla="*/ 1400682 w 6798686"/>
              <a:gd name="connsiteY136" fmla="*/ 886806 h 1542374"/>
              <a:gd name="connsiteX137" fmla="*/ 1422142 w 6798686"/>
              <a:gd name="connsiteY137" fmla="*/ 909476 h 1542374"/>
              <a:gd name="connsiteX138" fmla="*/ 1402564 w 6798686"/>
              <a:gd name="connsiteY138" fmla="*/ 900312 h 1542374"/>
              <a:gd name="connsiteX139" fmla="*/ 1380663 w 6798686"/>
              <a:gd name="connsiteY139" fmla="*/ 878890 h 1542374"/>
              <a:gd name="connsiteX140" fmla="*/ 1438683 w 6798686"/>
              <a:gd name="connsiteY140" fmla="*/ 875394 h 1542374"/>
              <a:gd name="connsiteX141" fmla="*/ 1462564 w 6798686"/>
              <a:gd name="connsiteY141" fmla="*/ 882003 h 1542374"/>
              <a:gd name="connsiteX142" fmla="*/ 1486214 w 6798686"/>
              <a:gd name="connsiteY142" fmla="*/ 912473 h 1542374"/>
              <a:gd name="connsiteX143" fmla="*/ 1462583 w 6798686"/>
              <a:gd name="connsiteY143" fmla="*/ 904500 h 1542374"/>
              <a:gd name="connsiteX144" fmla="*/ 1438683 w 6798686"/>
              <a:gd name="connsiteY144" fmla="*/ 875394 h 1542374"/>
              <a:gd name="connsiteX145" fmla="*/ 1338281 w 6798686"/>
              <a:gd name="connsiteY145" fmla="*/ 872954 h 1542374"/>
              <a:gd name="connsiteX146" fmla="*/ 1340529 w 6798686"/>
              <a:gd name="connsiteY146" fmla="*/ 874106 h 1542374"/>
              <a:gd name="connsiteX147" fmla="*/ 1344102 w 6798686"/>
              <a:gd name="connsiteY147" fmla="*/ 877065 h 1542374"/>
              <a:gd name="connsiteX148" fmla="*/ 1342911 w 6798686"/>
              <a:gd name="connsiteY148" fmla="*/ 876316 h 1542374"/>
              <a:gd name="connsiteX149" fmla="*/ 1338281 w 6798686"/>
              <a:gd name="connsiteY149" fmla="*/ 872954 h 1542374"/>
              <a:gd name="connsiteX150" fmla="*/ 1352152 w 6798686"/>
              <a:gd name="connsiteY150" fmla="*/ 867113 h 1542374"/>
              <a:gd name="connsiteX151" fmla="*/ 1370538 w 6798686"/>
              <a:gd name="connsiteY151" fmla="*/ 874798 h 1542374"/>
              <a:gd name="connsiteX152" fmla="*/ 1390461 w 6798686"/>
              <a:gd name="connsiteY152" fmla="*/ 894529 h 1542374"/>
              <a:gd name="connsiteX153" fmla="*/ 1372536 w 6798686"/>
              <a:gd name="connsiteY153" fmla="*/ 885672 h 1542374"/>
              <a:gd name="connsiteX154" fmla="*/ 1352152 w 6798686"/>
              <a:gd name="connsiteY154" fmla="*/ 867113 h 1542374"/>
              <a:gd name="connsiteX155" fmla="*/ 1408847 w 6798686"/>
              <a:gd name="connsiteY155" fmla="*/ 866671 h 1542374"/>
              <a:gd name="connsiteX156" fmla="*/ 1432113 w 6798686"/>
              <a:gd name="connsiteY156" fmla="*/ 873530 h 1542374"/>
              <a:gd name="connsiteX157" fmla="*/ 1455360 w 6798686"/>
              <a:gd name="connsiteY157" fmla="*/ 901983 h 1542374"/>
              <a:gd name="connsiteX158" fmla="*/ 1432343 w 6798686"/>
              <a:gd name="connsiteY158" fmla="*/ 893722 h 1542374"/>
              <a:gd name="connsiteX159" fmla="*/ 1408847 w 6798686"/>
              <a:gd name="connsiteY159" fmla="*/ 866671 h 1542374"/>
              <a:gd name="connsiteX160" fmla="*/ 1379183 w 6798686"/>
              <a:gd name="connsiteY160" fmla="*/ 857450 h 1542374"/>
              <a:gd name="connsiteX161" fmla="*/ 1401681 w 6798686"/>
              <a:gd name="connsiteY161" fmla="*/ 864481 h 1542374"/>
              <a:gd name="connsiteX162" fmla="*/ 1424389 w 6798686"/>
              <a:gd name="connsiteY162" fmla="*/ 890763 h 1542374"/>
              <a:gd name="connsiteX163" fmla="*/ 1402103 w 6798686"/>
              <a:gd name="connsiteY163" fmla="*/ 882291 h 1542374"/>
              <a:gd name="connsiteX164" fmla="*/ 1379183 w 6798686"/>
              <a:gd name="connsiteY164" fmla="*/ 857450 h 1542374"/>
              <a:gd name="connsiteX165" fmla="*/ 2787200 w 6798686"/>
              <a:gd name="connsiteY165" fmla="*/ 857353 h 1542374"/>
              <a:gd name="connsiteX166" fmla="*/ 2668277 w 6798686"/>
              <a:gd name="connsiteY166" fmla="*/ 891340 h 1542374"/>
              <a:gd name="connsiteX167" fmla="*/ 2593427 w 6798686"/>
              <a:gd name="connsiteY167" fmla="*/ 906959 h 1542374"/>
              <a:gd name="connsiteX168" fmla="*/ 2312834 w 6798686"/>
              <a:gd name="connsiteY168" fmla="*/ 919850 h 1542374"/>
              <a:gd name="connsiteX169" fmla="*/ 2011204 w 6798686"/>
              <a:gd name="connsiteY169" fmla="*/ 859755 h 1542374"/>
              <a:gd name="connsiteX170" fmla="*/ 2083326 w 6798686"/>
              <a:gd name="connsiteY170" fmla="*/ 869476 h 1542374"/>
              <a:gd name="connsiteX171" fmla="*/ 2110684 w 6798686"/>
              <a:gd name="connsiteY171" fmla="*/ 873991 h 1542374"/>
              <a:gd name="connsiteX172" fmla="*/ 2390931 w 6798686"/>
              <a:gd name="connsiteY172" fmla="*/ 906191 h 1542374"/>
              <a:gd name="connsiteX173" fmla="*/ 2421305 w 6798686"/>
              <a:gd name="connsiteY173" fmla="*/ 905019 h 1542374"/>
              <a:gd name="connsiteX174" fmla="*/ 2445436 w 6798686"/>
              <a:gd name="connsiteY174" fmla="*/ 904615 h 1542374"/>
              <a:gd name="connsiteX175" fmla="*/ 2584358 w 6798686"/>
              <a:gd name="connsiteY175" fmla="*/ 890975 h 1542374"/>
              <a:gd name="connsiteX176" fmla="*/ 2787200 w 6798686"/>
              <a:gd name="connsiteY176" fmla="*/ 857353 h 1542374"/>
              <a:gd name="connsiteX177" fmla="*/ 1324448 w 6798686"/>
              <a:gd name="connsiteY177" fmla="*/ 855087 h 1542374"/>
              <a:gd name="connsiteX178" fmla="*/ 1340413 w 6798686"/>
              <a:gd name="connsiteY178" fmla="*/ 862080 h 1542374"/>
              <a:gd name="connsiteX179" fmla="*/ 1357915 w 6798686"/>
              <a:gd name="connsiteY179" fmla="*/ 878199 h 1542374"/>
              <a:gd name="connsiteX180" fmla="*/ 1342354 w 6798686"/>
              <a:gd name="connsiteY180" fmla="*/ 870110 h 1542374"/>
              <a:gd name="connsiteX181" fmla="*/ 1324448 w 6798686"/>
              <a:gd name="connsiteY181" fmla="*/ 855087 h 1542374"/>
              <a:gd name="connsiteX182" fmla="*/ 2949351 w 6798686"/>
              <a:gd name="connsiteY182" fmla="*/ 849765 h 1542374"/>
              <a:gd name="connsiteX183" fmla="*/ 2815403 w 6798686"/>
              <a:gd name="connsiteY183" fmla="*/ 905441 h 1542374"/>
              <a:gd name="connsiteX184" fmla="*/ 2655732 w 6798686"/>
              <a:gd name="connsiteY184" fmla="*/ 956123 h 1542374"/>
              <a:gd name="connsiteX185" fmla="*/ 2253104 w 6798686"/>
              <a:gd name="connsiteY185" fmla="*/ 1005421 h 1542374"/>
              <a:gd name="connsiteX186" fmla="*/ 2191567 w 6798686"/>
              <a:gd name="connsiteY186" fmla="*/ 1005421 h 1542374"/>
              <a:gd name="connsiteX187" fmla="*/ 1809727 w 6798686"/>
              <a:gd name="connsiteY187" fmla="*/ 987285 h 1542374"/>
              <a:gd name="connsiteX188" fmla="*/ 1493034 w 6798686"/>
              <a:gd name="connsiteY188" fmla="*/ 914702 h 1542374"/>
              <a:gd name="connsiteX189" fmla="*/ 1468865 w 6798686"/>
              <a:gd name="connsiteY189" fmla="*/ 883693 h 1542374"/>
              <a:gd name="connsiteX190" fmla="*/ 1763829 w 6798686"/>
              <a:gd name="connsiteY190" fmla="*/ 939965 h 1542374"/>
              <a:gd name="connsiteX191" fmla="*/ 2065075 w 6798686"/>
              <a:gd name="connsiteY191" fmla="*/ 958371 h 1542374"/>
              <a:gd name="connsiteX192" fmla="*/ 2196504 w 6798686"/>
              <a:gd name="connsiteY192" fmla="*/ 963251 h 1542374"/>
              <a:gd name="connsiteX193" fmla="*/ 2586453 w 6798686"/>
              <a:gd name="connsiteY193" fmla="*/ 942002 h 1542374"/>
              <a:gd name="connsiteX194" fmla="*/ 2743224 w 6798686"/>
              <a:gd name="connsiteY194" fmla="*/ 902982 h 1542374"/>
              <a:gd name="connsiteX195" fmla="*/ 2820322 w 6798686"/>
              <a:gd name="connsiteY195" fmla="*/ 877257 h 1542374"/>
              <a:gd name="connsiteX196" fmla="*/ 2949351 w 6798686"/>
              <a:gd name="connsiteY196" fmla="*/ 849765 h 1542374"/>
              <a:gd name="connsiteX197" fmla="*/ 1349808 w 6798686"/>
              <a:gd name="connsiteY197" fmla="*/ 847786 h 1542374"/>
              <a:gd name="connsiteX198" fmla="*/ 1371345 w 6798686"/>
              <a:gd name="connsiteY198" fmla="*/ 854933 h 1542374"/>
              <a:gd name="connsiteX199" fmla="*/ 1393324 w 6798686"/>
              <a:gd name="connsiteY199" fmla="*/ 878890 h 1542374"/>
              <a:gd name="connsiteX200" fmla="*/ 1372056 w 6798686"/>
              <a:gd name="connsiteY200" fmla="*/ 870322 h 1542374"/>
              <a:gd name="connsiteX201" fmla="*/ 1349808 w 6798686"/>
              <a:gd name="connsiteY201" fmla="*/ 847786 h 1542374"/>
              <a:gd name="connsiteX202" fmla="*/ 1439510 w 6798686"/>
              <a:gd name="connsiteY202" fmla="*/ 845173 h 1542374"/>
              <a:gd name="connsiteX203" fmla="*/ 1718585 w 6798686"/>
              <a:gd name="connsiteY203" fmla="*/ 887958 h 1542374"/>
              <a:gd name="connsiteX204" fmla="*/ 1942905 w 6798686"/>
              <a:gd name="connsiteY204" fmla="*/ 903078 h 1542374"/>
              <a:gd name="connsiteX205" fmla="*/ 2139925 w 6798686"/>
              <a:gd name="connsiteY205" fmla="*/ 916373 h 1542374"/>
              <a:gd name="connsiteX206" fmla="*/ 2515944 w 6798686"/>
              <a:gd name="connsiteY206" fmla="*/ 923328 h 1542374"/>
              <a:gd name="connsiteX207" fmla="*/ 2580535 w 6798686"/>
              <a:gd name="connsiteY207" fmla="*/ 914164 h 1542374"/>
              <a:gd name="connsiteX208" fmla="*/ 2788756 w 6798686"/>
              <a:gd name="connsiteY208" fmla="*/ 883271 h 1542374"/>
              <a:gd name="connsiteX209" fmla="*/ 2741821 w 6798686"/>
              <a:gd name="connsiteY209" fmla="*/ 898390 h 1542374"/>
              <a:gd name="connsiteX210" fmla="*/ 2585569 w 6798686"/>
              <a:gd name="connsiteY210" fmla="*/ 937295 h 1542374"/>
              <a:gd name="connsiteX211" fmla="*/ 2196754 w 6798686"/>
              <a:gd name="connsiteY211" fmla="*/ 958467 h 1542374"/>
              <a:gd name="connsiteX212" fmla="*/ 2065209 w 6798686"/>
              <a:gd name="connsiteY212" fmla="*/ 953587 h 1542374"/>
              <a:gd name="connsiteX213" fmla="*/ 1764405 w 6798686"/>
              <a:gd name="connsiteY213" fmla="*/ 935201 h 1542374"/>
              <a:gd name="connsiteX214" fmla="*/ 1464043 w 6798686"/>
              <a:gd name="connsiteY214" fmla="*/ 877430 h 1542374"/>
              <a:gd name="connsiteX215" fmla="*/ 1439510 w 6798686"/>
              <a:gd name="connsiteY215" fmla="*/ 845173 h 1542374"/>
              <a:gd name="connsiteX216" fmla="*/ 1298781 w 6798686"/>
              <a:gd name="connsiteY216" fmla="*/ 843367 h 1542374"/>
              <a:gd name="connsiteX217" fmla="*/ 1310365 w 6798686"/>
              <a:gd name="connsiteY217" fmla="*/ 848708 h 1542374"/>
              <a:gd name="connsiteX218" fmla="*/ 1323833 w 6798686"/>
              <a:gd name="connsiteY218" fmla="*/ 860178 h 1542374"/>
              <a:gd name="connsiteX219" fmla="*/ 1313055 w 6798686"/>
              <a:gd name="connsiteY219" fmla="*/ 854241 h 1542374"/>
              <a:gd name="connsiteX220" fmla="*/ 1298781 w 6798686"/>
              <a:gd name="connsiteY220" fmla="*/ 843367 h 1542374"/>
              <a:gd name="connsiteX221" fmla="*/ 1409193 w 6798686"/>
              <a:gd name="connsiteY221" fmla="*/ 838564 h 1542374"/>
              <a:gd name="connsiteX222" fmla="*/ 1433688 w 6798686"/>
              <a:gd name="connsiteY222" fmla="*/ 843924 h 1542374"/>
              <a:gd name="connsiteX223" fmla="*/ 1457780 w 6798686"/>
              <a:gd name="connsiteY223" fmla="*/ 875759 h 1542374"/>
              <a:gd name="connsiteX224" fmla="*/ 1433419 w 6798686"/>
              <a:gd name="connsiteY224" fmla="*/ 868919 h 1542374"/>
              <a:gd name="connsiteX225" fmla="*/ 1419471 w 6798686"/>
              <a:gd name="connsiteY225" fmla="*/ 851551 h 1542374"/>
              <a:gd name="connsiteX226" fmla="*/ 1409193 w 6798686"/>
              <a:gd name="connsiteY226" fmla="*/ 838564 h 1542374"/>
              <a:gd name="connsiteX227" fmla="*/ 1320759 w 6798686"/>
              <a:gd name="connsiteY227" fmla="*/ 837661 h 1542374"/>
              <a:gd name="connsiteX228" fmla="*/ 1341048 w 6798686"/>
              <a:gd name="connsiteY228" fmla="*/ 844789 h 1542374"/>
              <a:gd name="connsiteX229" fmla="*/ 1361873 w 6798686"/>
              <a:gd name="connsiteY229" fmla="*/ 866076 h 1542374"/>
              <a:gd name="connsiteX230" fmla="*/ 1341816 w 6798686"/>
              <a:gd name="connsiteY230" fmla="*/ 857546 h 1542374"/>
              <a:gd name="connsiteX231" fmla="*/ 1320759 w 6798686"/>
              <a:gd name="connsiteY231" fmla="*/ 837661 h 1542374"/>
              <a:gd name="connsiteX232" fmla="*/ 2078619 w 6798686"/>
              <a:gd name="connsiteY232" fmla="*/ 834568 h 1542374"/>
              <a:gd name="connsiteX233" fmla="*/ 2080310 w 6798686"/>
              <a:gd name="connsiteY233" fmla="*/ 834952 h 1542374"/>
              <a:gd name="connsiteX234" fmla="*/ 2365782 w 6798686"/>
              <a:gd name="connsiteY234" fmla="*/ 885288 h 1542374"/>
              <a:gd name="connsiteX235" fmla="*/ 2080425 w 6798686"/>
              <a:gd name="connsiteY235" fmla="*/ 835298 h 1542374"/>
              <a:gd name="connsiteX236" fmla="*/ 2078619 w 6798686"/>
              <a:gd name="connsiteY236" fmla="*/ 834568 h 1542374"/>
              <a:gd name="connsiteX237" fmla="*/ 1276956 w 6798686"/>
              <a:gd name="connsiteY237" fmla="*/ 833012 h 1542374"/>
              <a:gd name="connsiteX238" fmla="*/ 1280318 w 6798686"/>
              <a:gd name="connsiteY238" fmla="*/ 834645 h 1542374"/>
              <a:gd name="connsiteX239" fmla="*/ 1285256 w 6798686"/>
              <a:gd name="connsiteY239" fmla="*/ 838526 h 1542374"/>
              <a:gd name="connsiteX240" fmla="*/ 1283277 w 6798686"/>
              <a:gd name="connsiteY240" fmla="*/ 837354 h 1542374"/>
              <a:gd name="connsiteX241" fmla="*/ 1276956 w 6798686"/>
              <a:gd name="connsiteY241" fmla="*/ 833012 h 1542374"/>
              <a:gd name="connsiteX242" fmla="*/ 1379126 w 6798686"/>
              <a:gd name="connsiteY242" fmla="*/ 831532 h 1542374"/>
              <a:gd name="connsiteX243" fmla="*/ 1403064 w 6798686"/>
              <a:gd name="connsiteY243" fmla="*/ 837161 h 1542374"/>
              <a:gd name="connsiteX244" fmla="*/ 1416397 w 6798686"/>
              <a:gd name="connsiteY244" fmla="*/ 853991 h 1542374"/>
              <a:gd name="connsiteX245" fmla="*/ 1426810 w 6798686"/>
              <a:gd name="connsiteY245" fmla="*/ 866979 h 1542374"/>
              <a:gd name="connsiteX246" fmla="*/ 1403045 w 6798686"/>
              <a:gd name="connsiteY246" fmla="*/ 859870 h 1542374"/>
              <a:gd name="connsiteX247" fmla="*/ 1384678 w 6798686"/>
              <a:gd name="connsiteY247" fmla="*/ 838180 h 1542374"/>
              <a:gd name="connsiteX248" fmla="*/ 1379126 w 6798686"/>
              <a:gd name="connsiteY248" fmla="*/ 831532 h 1542374"/>
              <a:gd name="connsiteX249" fmla="*/ 1292114 w 6798686"/>
              <a:gd name="connsiteY249" fmla="*/ 827094 h 1542374"/>
              <a:gd name="connsiteX250" fmla="*/ 1310789 w 6798686"/>
              <a:gd name="connsiteY250" fmla="*/ 834049 h 1542374"/>
              <a:gd name="connsiteX251" fmla="*/ 1330116 w 6798686"/>
              <a:gd name="connsiteY251" fmla="*/ 852454 h 1542374"/>
              <a:gd name="connsiteX252" fmla="*/ 1311576 w 6798686"/>
              <a:gd name="connsiteY252" fmla="*/ 844097 h 1542374"/>
              <a:gd name="connsiteX253" fmla="*/ 1292114 w 6798686"/>
              <a:gd name="connsiteY253" fmla="*/ 827094 h 1542374"/>
              <a:gd name="connsiteX254" fmla="*/ 1349213 w 6798686"/>
              <a:gd name="connsiteY254" fmla="*/ 824078 h 1542374"/>
              <a:gd name="connsiteX255" fmla="*/ 1372555 w 6798686"/>
              <a:gd name="connsiteY255" fmla="*/ 829918 h 1542374"/>
              <a:gd name="connsiteX256" fmla="*/ 1381604 w 6798686"/>
              <a:gd name="connsiteY256" fmla="*/ 840773 h 1542374"/>
              <a:gd name="connsiteX257" fmla="*/ 1395879 w 6798686"/>
              <a:gd name="connsiteY257" fmla="*/ 857680 h 1542374"/>
              <a:gd name="connsiteX258" fmla="*/ 1372709 w 6798686"/>
              <a:gd name="connsiteY258" fmla="*/ 850322 h 1542374"/>
              <a:gd name="connsiteX259" fmla="*/ 1349866 w 6798686"/>
              <a:gd name="connsiteY259" fmla="*/ 824827 h 1542374"/>
              <a:gd name="connsiteX260" fmla="*/ 1349213 w 6798686"/>
              <a:gd name="connsiteY260" fmla="*/ 824078 h 1542374"/>
              <a:gd name="connsiteX261" fmla="*/ 2738670 w 6798686"/>
              <a:gd name="connsiteY261" fmla="*/ 822925 h 1542374"/>
              <a:gd name="connsiteX262" fmla="*/ 2666222 w 6798686"/>
              <a:gd name="connsiteY262" fmla="*/ 841465 h 1542374"/>
              <a:gd name="connsiteX263" fmla="*/ 2546683 w 6798686"/>
              <a:gd name="connsiteY263" fmla="*/ 861868 h 1542374"/>
              <a:gd name="connsiteX264" fmla="*/ 2496655 w 6798686"/>
              <a:gd name="connsiteY264" fmla="*/ 867824 h 1542374"/>
              <a:gd name="connsiteX265" fmla="*/ 2452871 w 6798686"/>
              <a:gd name="connsiteY265" fmla="*/ 870053 h 1542374"/>
              <a:gd name="connsiteX266" fmla="*/ 2517865 w 6798686"/>
              <a:gd name="connsiteY266" fmla="*/ 864558 h 1542374"/>
              <a:gd name="connsiteX267" fmla="*/ 2678479 w 6798686"/>
              <a:gd name="connsiteY267" fmla="*/ 836892 h 1542374"/>
              <a:gd name="connsiteX268" fmla="*/ 2738670 w 6798686"/>
              <a:gd name="connsiteY268" fmla="*/ 822925 h 1542374"/>
              <a:gd name="connsiteX269" fmla="*/ 2781263 w 6798686"/>
              <a:gd name="connsiteY269" fmla="*/ 821734 h 1542374"/>
              <a:gd name="connsiteX270" fmla="*/ 2632542 w 6798686"/>
              <a:gd name="connsiteY270" fmla="*/ 860523 h 1542374"/>
              <a:gd name="connsiteX271" fmla="*/ 2474254 w 6798686"/>
              <a:gd name="connsiteY271" fmla="*/ 880677 h 1542374"/>
              <a:gd name="connsiteX272" fmla="*/ 2375177 w 6798686"/>
              <a:gd name="connsiteY272" fmla="*/ 880831 h 1542374"/>
              <a:gd name="connsiteX273" fmla="*/ 2340058 w 6798686"/>
              <a:gd name="connsiteY273" fmla="*/ 878160 h 1542374"/>
              <a:gd name="connsiteX274" fmla="*/ 2512525 w 6798686"/>
              <a:gd name="connsiteY274" fmla="*/ 871667 h 1542374"/>
              <a:gd name="connsiteX275" fmla="*/ 2655136 w 6798686"/>
              <a:gd name="connsiteY275" fmla="*/ 849227 h 1542374"/>
              <a:gd name="connsiteX276" fmla="*/ 2781263 w 6798686"/>
              <a:gd name="connsiteY276" fmla="*/ 821734 h 1542374"/>
              <a:gd name="connsiteX277" fmla="*/ 2945661 w 6798686"/>
              <a:gd name="connsiteY277" fmla="*/ 821235 h 1542374"/>
              <a:gd name="connsiteX278" fmla="*/ 2824779 w 6798686"/>
              <a:gd name="connsiteY278" fmla="*/ 870533 h 1542374"/>
              <a:gd name="connsiteX279" fmla="*/ 2657076 w 6798686"/>
              <a:gd name="connsiteY279" fmla="*/ 898909 h 1542374"/>
              <a:gd name="connsiteX280" fmla="*/ 2669410 w 6798686"/>
              <a:gd name="connsiteY280" fmla="*/ 896085 h 1542374"/>
              <a:gd name="connsiteX281" fmla="*/ 2825413 w 6798686"/>
              <a:gd name="connsiteY281" fmla="*/ 849323 h 1542374"/>
              <a:gd name="connsiteX282" fmla="*/ 2945661 w 6798686"/>
              <a:gd name="connsiteY282" fmla="*/ 821235 h 1542374"/>
              <a:gd name="connsiteX283" fmla="*/ 3081298 w 6798686"/>
              <a:gd name="connsiteY283" fmla="*/ 817719 h 1542374"/>
              <a:gd name="connsiteX284" fmla="*/ 2888985 w 6798686"/>
              <a:gd name="connsiteY284" fmla="*/ 912512 h 1542374"/>
              <a:gd name="connsiteX285" fmla="*/ 2725933 w 6798686"/>
              <a:gd name="connsiteY285" fmla="*/ 974970 h 1542374"/>
              <a:gd name="connsiteX286" fmla="*/ 2309452 w 6798686"/>
              <a:gd name="connsiteY286" fmla="*/ 1052395 h 1542374"/>
              <a:gd name="connsiteX287" fmla="*/ 1855048 w 6798686"/>
              <a:gd name="connsiteY287" fmla="*/ 1039388 h 1542374"/>
              <a:gd name="connsiteX288" fmla="*/ 1522525 w 6798686"/>
              <a:gd name="connsiteY288" fmla="*/ 951627 h 1542374"/>
              <a:gd name="connsiteX289" fmla="*/ 1498318 w 6798686"/>
              <a:gd name="connsiteY289" fmla="*/ 921388 h 1542374"/>
              <a:gd name="connsiteX290" fmla="*/ 1809093 w 6798686"/>
              <a:gd name="connsiteY290" fmla="*/ 991973 h 1542374"/>
              <a:gd name="connsiteX291" fmla="*/ 2191586 w 6798686"/>
              <a:gd name="connsiteY291" fmla="*/ 1010147 h 1542374"/>
              <a:gd name="connsiteX292" fmla="*/ 2253084 w 6798686"/>
              <a:gd name="connsiteY292" fmla="*/ 1010128 h 1542374"/>
              <a:gd name="connsiteX293" fmla="*/ 2656922 w 6798686"/>
              <a:gd name="connsiteY293" fmla="*/ 960695 h 1542374"/>
              <a:gd name="connsiteX294" fmla="*/ 2817017 w 6798686"/>
              <a:gd name="connsiteY294" fmla="*/ 909879 h 1542374"/>
              <a:gd name="connsiteX295" fmla="*/ 2971579 w 6798686"/>
              <a:gd name="connsiteY295" fmla="*/ 844597 h 1542374"/>
              <a:gd name="connsiteX296" fmla="*/ 3081298 w 6798686"/>
              <a:gd name="connsiteY296" fmla="*/ 817719 h 1542374"/>
              <a:gd name="connsiteX297" fmla="*/ 1264545 w 6798686"/>
              <a:gd name="connsiteY297" fmla="*/ 816413 h 1542374"/>
              <a:gd name="connsiteX298" fmla="*/ 1280683 w 6798686"/>
              <a:gd name="connsiteY298" fmla="*/ 822752 h 1542374"/>
              <a:gd name="connsiteX299" fmla="*/ 1297436 w 6798686"/>
              <a:gd name="connsiteY299" fmla="*/ 837546 h 1542374"/>
              <a:gd name="connsiteX300" fmla="*/ 1281720 w 6798686"/>
              <a:gd name="connsiteY300" fmla="*/ 830092 h 1542374"/>
              <a:gd name="connsiteX301" fmla="*/ 1264545 w 6798686"/>
              <a:gd name="connsiteY301" fmla="*/ 816413 h 1542374"/>
              <a:gd name="connsiteX302" fmla="*/ 1319587 w 6798686"/>
              <a:gd name="connsiteY302" fmla="*/ 816220 h 1542374"/>
              <a:gd name="connsiteX303" fmla="*/ 1342162 w 6798686"/>
              <a:gd name="connsiteY303" fmla="*/ 822253 h 1542374"/>
              <a:gd name="connsiteX304" fmla="*/ 1346792 w 6798686"/>
              <a:gd name="connsiteY304" fmla="*/ 827536 h 1542374"/>
              <a:gd name="connsiteX305" fmla="*/ 1364870 w 6798686"/>
              <a:gd name="connsiteY305" fmla="*/ 847747 h 1542374"/>
              <a:gd name="connsiteX306" fmla="*/ 1342450 w 6798686"/>
              <a:gd name="connsiteY306" fmla="*/ 840197 h 1542374"/>
              <a:gd name="connsiteX307" fmla="*/ 1319587 w 6798686"/>
              <a:gd name="connsiteY307" fmla="*/ 816220 h 1542374"/>
              <a:gd name="connsiteX308" fmla="*/ 1977141 w 6798686"/>
              <a:gd name="connsiteY308" fmla="*/ 812839 h 1542374"/>
              <a:gd name="connsiteX309" fmla="*/ 2026708 w 6798686"/>
              <a:gd name="connsiteY309" fmla="*/ 822580 h 1542374"/>
              <a:gd name="connsiteX310" fmla="*/ 2047400 w 6798686"/>
              <a:gd name="connsiteY310" fmla="*/ 827325 h 1542374"/>
              <a:gd name="connsiteX311" fmla="*/ 2078369 w 6798686"/>
              <a:gd name="connsiteY311" fmla="*/ 840504 h 1542374"/>
              <a:gd name="connsiteX312" fmla="*/ 2465070 w 6798686"/>
              <a:gd name="connsiteY312" fmla="*/ 887094 h 1542374"/>
              <a:gd name="connsiteX313" fmla="*/ 2469182 w 6798686"/>
              <a:gd name="connsiteY313" fmla="*/ 886748 h 1542374"/>
              <a:gd name="connsiteX314" fmla="*/ 2491084 w 6798686"/>
              <a:gd name="connsiteY314" fmla="*/ 884750 h 1542374"/>
              <a:gd name="connsiteX315" fmla="*/ 2521727 w 6798686"/>
              <a:gd name="connsiteY315" fmla="*/ 882271 h 1542374"/>
              <a:gd name="connsiteX316" fmla="*/ 2618441 w 6798686"/>
              <a:gd name="connsiteY316" fmla="*/ 868439 h 1542374"/>
              <a:gd name="connsiteX317" fmla="*/ 2786739 w 6798686"/>
              <a:gd name="connsiteY317" fmla="*/ 836239 h 1542374"/>
              <a:gd name="connsiteX318" fmla="*/ 2603071 w 6798686"/>
              <a:gd name="connsiteY318" fmla="*/ 882848 h 1542374"/>
              <a:gd name="connsiteX319" fmla="*/ 2404361 w 6798686"/>
              <a:gd name="connsiteY319" fmla="*/ 900043 h 1542374"/>
              <a:gd name="connsiteX320" fmla="*/ 2117812 w 6798686"/>
              <a:gd name="connsiteY320" fmla="*/ 870110 h 1542374"/>
              <a:gd name="connsiteX321" fmla="*/ 2006958 w 6798686"/>
              <a:gd name="connsiteY321" fmla="*/ 828362 h 1542374"/>
              <a:gd name="connsiteX322" fmla="*/ 1977141 w 6798686"/>
              <a:gd name="connsiteY322" fmla="*/ 812839 h 1542374"/>
              <a:gd name="connsiteX323" fmla="*/ 1290097 w 6798686"/>
              <a:gd name="connsiteY323" fmla="*/ 807863 h 1542374"/>
              <a:gd name="connsiteX324" fmla="*/ 1311749 w 6798686"/>
              <a:gd name="connsiteY324" fmla="*/ 814030 h 1542374"/>
              <a:gd name="connsiteX325" fmla="*/ 1311999 w 6798686"/>
              <a:gd name="connsiteY325" fmla="*/ 814318 h 1542374"/>
              <a:gd name="connsiteX326" fmla="*/ 1333651 w 6798686"/>
              <a:gd name="connsiteY326" fmla="*/ 837123 h 1542374"/>
              <a:gd name="connsiteX327" fmla="*/ 1312191 w 6798686"/>
              <a:gd name="connsiteY327" fmla="*/ 829438 h 1542374"/>
              <a:gd name="connsiteX328" fmla="*/ 1290097 w 6798686"/>
              <a:gd name="connsiteY328" fmla="*/ 807863 h 1542374"/>
              <a:gd name="connsiteX329" fmla="*/ 1238532 w 6798686"/>
              <a:gd name="connsiteY329" fmla="*/ 805788 h 1542374"/>
              <a:gd name="connsiteX330" fmla="*/ 1250462 w 6798686"/>
              <a:gd name="connsiteY330" fmla="*/ 810706 h 1542374"/>
              <a:gd name="connsiteX331" fmla="*/ 1263181 w 6798686"/>
              <a:gd name="connsiteY331" fmla="*/ 821024 h 1542374"/>
              <a:gd name="connsiteX332" fmla="*/ 1251557 w 6798686"/>
              <a:gd name="connsiteY332" fmla="*/ 815144 h 1542374"/>
              <a:gd name="connsiteX333" fmla="*/ 1238532 w 6798686"/>
              <a:gd name="connsiteY333" fmla="*/ 805788 h 1542374"/>
              <a:gd name="connsiteX334" fmla="*/ 1409673 w 6798686"/>
              <a:gd name="connsiteY334" fmla="*/ 805058 h 1542374"/>
              <a:gd name="connsiteX335" fmla="*/ 1673359 w 6798686"/>
              <a:gd name="connsiteY335" fmla="*/ 835951 h 1542374"/>
              <a:gd name="connsiteX336" fmla="*/ 1824789 w 6798686"/>
              <a:gd name="connsiteY336" fmla="*/ 845999 h 1542374"/>
              <a:gd name="connsiteX337" fmla="*/ 1992069 w 6798686"/>
              <a:gd name="connsiteY337" fmla="*/ 857776 h 1542374"/>
              <a:gd name="connsiteX338" fmla="*/ 2229012 w 6798686"/>
              <a:gd name="connsiteY338" fmla="*/ 919870 h 1542374"/>
              <a:gd name="connsiteX339" fmla="*/ 2140444 w 6798686"/>
              <a:gd name="connsiteY339" fmla="*/ 911512 h 1542374"/>
              <a:gd name="connsiteX340" fmla="*/ 1943135 w 6798686"/>
              <a:gd name="connsiteY340" fmla="*/ 898198 h 1542374"/>
              <a:gd name="connsiteX341" fmla="*/ 1719103 w 6798686"/>
              <a:gd name="connsiteY341" fmla="*/ 883098 h 1542374"/>
              <a:gd name="connsiteX342" fmla="*/ 1435052 w 6798686"/>
              <a:gd name="connsiteY342" fmla="*/ 839237 h 1542374"/>
              <a:gd name="connsiteX343" fmla="*/ 1409673 w 6798686"/>
              <a:gd name="connsiteY343" fmla="*/ 805058 h 1542374"/>
              <a:gd name="connsiteX344" fmla="*/ 1903558 w 6798686"/>
              <a:gd name="connsiteY344" fmla="*/ 802734 h 1542374"/>
              <a:gd name="connsiteX345" fmla="*/ 1961195 w 6798686"/>
              <a:gd name="connsiteY345" fmla="*/ 810265 h 1542374"/>
              <a:gd name="connsiteX346" fmla="*/ 2004480 w 6798686"/>
              <a:gd name="connsiteY346" fmla="*/ 833473 h 1542374"/>
              <a:gd name="connsiteX347" fmla="*/ 2077543 w 6798686"/>
              <a:gd name="connsiteY347" fmla="*/ 863521 h 1542374"/>
              <a:gd name="connsiteX348" fmla="*/ 1995873 w 6798686"/>
              <a:gd name="connsiteY348" fmla="*/ 853165 h 1542374"/>
              <a:gd name="connsiteX349" fmla="*/ 1903558 w 6798686"/>
              <a:gd name="connsiteY349" fmla="*/ 802734 h 1542374"/>
              <a:gd name="connsiteX350" fmla="*/ 1379029 w 6798686"/>
              <a:gd name="connsiteY350" fmla="*/ 800044 h 1542374"/>
              <a:gd name="connsiteX351" fmla="*/ 1404198 w 6798686"/>
              <a:gd name="connsiteY351" fmla="*/ 804194 h 1542374"/>
              <a:gd name="connsiteX352" fmla="*/ 1429231 w 6798686"/>
              <a:gd name="connsiteY352" fmla="*/ 837988 h 1542374"/>
              <a:gd name="connsiteX353" fmla="*/ 1404332 w 6798686"/>
              <a:gd name="connsiteY353" fmla="*/ 832435 h 1542374"/>
              <a:gd name="connsiteX354" fmla="*/ 1379029 w 6798686"/>
              <a:gd name="connsiteY354" fmla="*/ 800044 h 1542374"/>
              <a:gd name="connsiteX355" fmla="*/ 2048168 w 6798686"/>
              <a:gd name="connsiteY355" fmla="*/ 799698 h 1542374"/>
              <a:gd name="connsiteX356" fmla="*/ 2067534 w 6798686"/>
              <a:gd name="connsiteY356" fmla="*/ 805846 h 1542374"/>
              <a:gd name="connsiteX357" fmla="*/ 2120540 w 6798686"/>
              <a:gd name="connsiteY357" fmla="*/ 822522 h 1542374"/>
              <a:gd name="connsiteX358" fmla="*/ 2226168 w 6798686"/>
              <a:gd name="connsiteY358" fmla="*/ 854491 h 1542374"/>
              <a:gd name="connsiteX359" fmla="*/ 2300730 w 6798686"/>
              <a:gd name="connsiteY359" fmla="*/ 866595 h 1542374"/>
              <a:gd name="connsiteX360" fmla="*/ 2304342 w 6798686"/>
              <a:gd name="connsiteY360" fmla="*/ 867152 h 1542374"/>
              <a:gd name="connsiteX361" fmla="*/ 2364592 w 6798686"/>
              <a:gd name="connsiteY361" fmla="*/ 873453 h 1542374"/>
              <a:gd name="connsiteX362" fmla="*/ 2153873 w 6798686"/>
              <a:gd name="connsiteY362" fmla="*/ 842234 h 1542374"/>
              <a:gd name="connsiteX363" fmla="*/ 2048168 w 6798686"/>
              <a:gd name="connsiteY363" fmla="*/ 799698 h 1542374"/>
              <a:gd name="connsiteX364" fmla="*/ 1261048 w 6798686"/>
              <a:gd name="connsiteY364" fmla="*/ 799141 h 1542374"/>
              <a:gd name="connsiteX365" fmla="*/ 1281490 w 6798686"/>
              <a:gd name="connsiteY365" fmla="*/ 805346 h 1542374"/>
              <a:gd name="connsiteX366" fmla="*/ 1302277 w 6798686"/>
              <a:gd name="connsiteY366" fmla="*/ 825807 h 1542374"/>
              <a:gd name="connsiteX367" fmla="*/ 1282008 w 6798686"/>
              <a:gd name="connsiteY367" fmla="*/ 818122 h 1542374"/>
              <a:gd name="connsiteX368" fmla="*/ 1261048 w 6798686"/>
              <a:gd name="connsiteY368" fmla="*/ 799141 h 1542374"/>
              <a:gd name="connsiteX369" fmla="*/ 2942511 w 6798686"/>
              <a:gd name="connsiteY369" fmla="*/ 797623 h 1542374"/>
              <a:gd name="connsiteX370" fmla="*/ 2829812 w 6798686"/>
              <a:gd name="connsiteY370" fmla="*/ 842560 h 1542374"/>
              <a:gd name="connsiteX371" fmla="*/ 2685626 w 6798686"/>
              <a:gd name="connsiteY371" fmla="*/ 870437 h 1542374"/>
              <a:gd name="connsiteX372" fmla="*/ 2834769 w 6798686"/>
              <a:gd name="connsiteY372" fmla="*/ 825115 h 1542374"/>
              <a:gd name="connsiteX373" fmla="*/ 2942511 w 6798686"/>
              <a:gd name="connsiteY373" fmla="*/ 797623 h 1542374"/>
              <a:gd name="connsiteX374" fmla="*/ 1216611 w 6798686"/>
              <a:gd name="connsiteY374" fmla="*/ 796413 h 1542374"/>
              <a:gd name="connsiteX375" fmla="*/ 1220607 w 6798686"/>
              <a:gd name="connsiteY375" fmla="*/ 798180 h 1542374"/>
              <a:gd name="connsiteX376" fmla="*/ 1224757 w 6798686"/>
              <a:gd name="connsiteY376" fmla="*/ 801254 h 1542374"/>
              <a:gd name="connsiteX377" fmla="*/ 1220683 w 6798686"/>
              <a:gd name="connsiteY377" fmla="*/ 799064 h 1542374"/>
              <a:gd name="connsiteX378" fmla="*/ 1216611 w 6798686"/>
              <a:gd name="connsiteY378" fmla="*/ 796413 h 1542374"/>
              <a:gd name="connsiteX379" fmla="*/ 1348655 w 6798686"/>
              <a:gd name="connsiteY379" fmla="*/ 794703 h 1542374"/>
              <a:gd name="connsiteX380" fmla="*/ 1373304 w 6798686"/>
              <a:gd name="connsiteY380" fmla="*/ 799083 h 1542374"/>
              <a:gd name="connsiteX381" fmla="*/ 1398204 w 6798686"/>
              <a:gd name="connsiteY381" fmla="*/ 831014 h 1542374"/>
              <a:gd name="connsiteX382" fmla="*/ 1373862 w 6798686"/>
              <a:gd name="connsiteY382" fmla="*/ 825212 h 1542374"/>
              <a:gd name="connsiteX383" fmla="*/ 1348655 w 6798686"/>
              <a:gd name="connsiteY383" fmla="*/ 794703 h 1542374"/>
              <a:gd name="connsiteX384" fmla="*/ 1232499 w 6798686"/>
              <a:gd name="connsiteY384" fmla="*/ 790015 h 1542374"/>
              <a:gd name="connsiteX385" fmla="*/ 1251250 w 6798686"/>
              <a:gd name="connsiteY385" fmla="*/ 796067 h 1542374"/>
              <a:gd name="connsiteX386" fmla="*/ 1270443 w 6798686"/>
              <a:gd name="connsiteY386" fmla="*/ 813569 h 1542374"/>
              <a:gd name="connsiteX387" fmla="*/ 1251865 w 6798686"/>
              <a:gd name="connsiteY387" fmla="*/ 806096 h 1542374"/>
              <a:gd name="connsiteX388" fmla="*/ 1232499 w 6798686"/>
              <a:gd name="connsiteY388" fmla="*/ 790015 h 1542374"/>
              <a:gd name="connsiteX389" fmla="*/ 1318493 w 6798686"/>
              <a:gd name="connsiteY389" fmla="*/ 789035 h 1542374"/>
              <a:gd name="connsiteX390" fmla="*/ 1342546 w 6798686"/>
              <a:gd name="connsiteY390" fmla="*/ 793589 h 1542374"/>
              <a:gd name="connsiteX391" fmla="*/ 1367291 w 6798686"/>
              <a:gd name="connsiteY391" fmla="*/ 823598 h 1542374"/>
              <a:gd name="connsiteX392" fmla="*/ 1343468 w 6798686"/>
              <a:gd name="connsiteY392" fmla="*/ 817546 h 1542374"/>
              <a:gd name="connsiteX393" fmla="*/ 1318493 w 6798686"/>
              <a:gd name="connsiteY393" fmla="*/ 789035 h 1542374"/>
              <a:gd name="connsiteX394" fmla="*/ 3198397 w 6798686"/>
              <a:gd name="connsiteY394" fmla="*/ 787037 h 1542374"/>
              <a:gd name="connsiteX395" fmla="*/ 2962568 w 6798686"/>
              <a:gd name="connsiteY395" fmla="*/ 919581 h 1542374"/>
              <a:gd name="connsiteX396" fmla="*/ 2796153 w 6798686"/>
              <a:gd name="connsiteY396" fmla="*/ 993817 h 1542374"/>
              <a:gd name="connsiteX397" fmla="*/ 2365802 w 6798686"/>
              <a:gd name="connsiteY397" fmla="*/ 1099349 h 1542374"/>
              <a:gd name="connsiteX398" fmla="*/ 1900350 w 6798686"/>
              <a:gd name="connsiteY398" fmla="*/ 1091491 h 1542374"/>
              <a:gd name="connsiteX399" fmla="*/ 1551093 w 6798686"/>
              <a:gd name="connsiteY399" fmla="*/ 986401 h 1542374"/>
              <a:gd name="connsiteX400" fmla="*/ 1527942 w 6798686"/>
              <a:gd name="connsiteY400" fmla="*/ 958294 h 1542374"/>
              <a:gd name="connsiteX401" fmla="*/ 1854337 w 6798686"/>
              <a:gd name="connsiteY401" fmla="*/ 1043961 h 1542374"/>
              <a:gd name="connsiteX402" fmla="*/ 2309645 w 6798686"/>
              <a:gd name="connsiteY402" fmla="*/ 1057006 h 1542374"/>
              <a:gd name="connsiteX403" fmla="*/ 2727374 w 6798686"/>
              <a:gd name="connsiteY403" fmla="*/ 979370 h 1542374"/>
              <a:gd name="connsiteX404" fmla="*/ 2890811 w 6798686"/>
              <a:gd name="connsiteY404" fmla="*/ 916757 h 1542374"/>
              <a:gd name="connsiteX405" fmla="*/ 3099051 w 6798686"/>
              <a:gd name="connsiteY405" fmla="*/ 813166 h 1542374"/>
              <a:gd name="connsiteX406" fmla="*/ 3198397 w 6798686"/>
              <a:gd name="connsiteY406" fmla="*/ 787037 h 1542374"/>
              <a:gd name="connsiteX407" fmla="*/ 3075881 w 6798686"/>
              <a:gd name="connsiteY407" fmla="*/ 786884 h 1542374"/>
              <a:gd name="connsiteX408" fmla="*/ 2974479 w 6798686"/>
              <a:gd name="connsiteY408" fmla="*/ 838007 h 1542374"/>
              <a:gd name="connsiteX409" fmla="*/ 2854097 w 6798686"/>
              <a:gd name="connsiteY409" fmla="*/ 864635 h 1542374"/>
              <a:gd name="connsiteX410" fmla="*/ 2972020 w 6798686"/>
              <a:gd name="connsiteY410" fmla="*/ 814568 h 1542374"/>
              <a:gd name="connsiteX411" fmla="*/ 3075881 w 6798686"/>
              <a:gd name="connsiteY411" fmla="*/ 786884 h 1542374"/>
              <a:gd name="connsiteX412" fmla="*/ 2852675 w 6798686"/>
              <a:gd name="connsiteY412" fmla="*/ 786710 h 1542374"/>
              <a:gd name="connsiteX413" fmla="*/ 2851599 w 6798686"/>
              <a:gd name="connsiteY413" fmla="*/ 787095 h 1542374"/>
              <a:gd name="connsiteX414" fmla="*/ 2848909 w 6798686"/>
              <a:gd name="connsiteY414" fmla="*/ 787863 h 1542374"/>
              <a:gd name="connsiteX415" fmla="*/ 2852675 w 6798686"/>
              <a:gd name="connsiteY415" fmla="*/ 786710 h 1542374"/>
              <a:gd name="connsiteX416" fmla="*/ 2052856 w 6798686"/>
              <a:gd name="connsiteY416" fmla="*/ 784905 h 1542374"/>
              <a:gd name="connsiteX417" fmla="*/ 2097082 w 6798686"/>
              <a:gd name="connsiteY417" fmla="*/ 803041 h 1542374"/>
              <a:gd name="connsiteX418" fmla="*/ 2163191 w 6798686"/>
              <a:gd name="connsiteY418" fmla="*/ 829592 h 1542374"/>
              <a:gd name="connsiteX419" fmla="*/ 2171702 w 6798686"/>
              <a:gd name="connsiteY419" fmla="*/ 832397 h 1542374"/>
              <a:gd name="connsiteX420" fmla="*/ 2125324 w 6798686"/>
              <a:gd name="connsiteY420" fmla="*/ 818622 h 1542374"/>
              <a:gd name="connsiteX421" fmla="*/ 2094853 w 6798686"/>
              <a:gd name="connsiteY421" fmla="*/ 805846 h 1542374"/>
              <a:gd name="connsiteX422" fmla="*/ 2052856 w 6798686"/>
              <a:gd name="connsiteY422" fmla="*/ 784905 h 1542374"/>
              <a:gd name="connsiteX423" fmla="*/ 1288560 w 6798686"/>
              <a:gd name="connsiteY423" fmla="*/ 783003 h 1542374"/>
              <a:gd name="connsiteX424" fmla="*/ 1311941 w 6798686"/>
              <a:gd name="connsiteY424" fmla="*/ 787767 h 1542374"/>
              <a:gd name="connsiteX425" fmla="*/ 1336340 w 6798686"/>
              <a:gd name="connsiteY425" fmla="*/ 815663 h 1542374"/>
              <a:gd name="connsiteX426" fmla="*/ 1313094 w 6798686"/>
              <a:gd name="connsiteY426" fmla="*/ 809323 h 1542374"/>
              <a:gd name="connsiteX427" fmla="*/ 1288560 w 6798686"/>
              <a:gd name="connsiteY427" fmla="*/ 783003 h 1542374"/>
              <a:gd name="connsiteX428" fmla="*/ 1204968 w 6798686"/>
              <a:gd name="connsiteY428" fmla="*/ 780678 h 1542374"/>
              <a:gd name="connsiteX429" fmla="*/ 1221164 w 6798686"/>
              <a:gd name="connsiteY429" fmla="*/ 786249 h 1542374"/>
              <a:gd name="connsiteX430" fmla="*/ 1237859 w 6798686"/>
              <a:gd name="connsiteY430" fmla="*/ 800294 h 1542374"/>
              <a:gd name="connsiteX431" fmla="*/ 1221933 w 6798686"/>
              <a:gd name="connsiteY431" fmla="*/ 793512 h 1542374"/>
              <a:gd name="connsiteX432" fmla="*/ 1204968 w 6798686"/>
              <a:gd name="connsiteY432" fmla="*/ 780678 h 1542374"/>
              <a:gd name="connsiteX433" fmla="*/ 2936747 w 6798686"/>
              <a:gd name="connsiteY433" fmla="*/ 780179 h 1542374"/>
              <a:gd name="connsiteX434" fmla="*/ 2838612 w 6798686"/>
              <a:gd name="connsiteY434" fmla="*/ 818449 h 1542374"/>
              <a:gd name="connsiteX435" fmla="*/ 2725202 w 6798686"/>
              <a:gd name="connsiteY435" fmla="*/ 843579 h 1542374"/>
              <a:gd name="connsiteX436" fmla="*/ 2845662 w 6798686"/>
              <a:gd name="connsiteY436" fmla="*/ 805442 h 1542374"/>
              <a:gd name="connsiteX437" fmla="*/ 2936747 w 6798686"/>
              <a:gd name="connsiteY437" fmla="*/ 780179 h 1542374"/>
              <a:gd name="connsiteX438" fmla="*/ 1258839 w 6798686"/>
              <a:gd name="connsiteY438" fmla="*/ 776547 h 1542374"/>
              <a:gd name="connsiteX439" fmla="*/ 1281452 w 6798686"/>
              <a:gd name="connsiteY439" fmla="*/ 781485 h 1542374"/>
              <a:gd name="connsiteX440" fmla="*/ 1305313 w 6798686"/>
              <a:gd name="connsiteY440" fmla="*/ 807152 h 1542374"/>
              <a:gd name="connsiteX441" fmla="*/ 1282835 w 6798686"/>
              <a:gd name="connsiteY441" fmla="*/ 800639 h 1542374"/>
              <a:gd name="connsiteX442" fmla="*/ 1280241 w 6798686"/>
              <a:gd name="connsiteY442" fmla="*/ 798065 h 1542374"/>
              <a:gd name="connsiteX443" fmla="*/ 1258839 w 6798686"/>
              <a:gd name="connsiteY443" fmla="*/ 776547 h 1542374"/>
              <a:gd name="connsiteX444" fmla="*/ 1961848 w 6798686"/>
              <a:gd name="connsiteY444" fmla="*/ 773300 h 1542374"/>
              <a:gd name="connsiteX445" fmla="*/ 1970090 w 6798686"/>
              <a:gd name="connsiteY445" fmla="*/ 775664 h 1542374"/>
              <a:gd name="connsiteX446" fmla="*/ 2020291 w 6798686"/>
              <a:gd name="connsiteY446" fmla="*/ 790918 h 1542374"/>
              <a:gd name="connsiteX447" fmla="*/ 2022059 w 6798686"/>
              <a:gd name="connsiteY447" fmla="*/ 791956 h 1542374"/>
              <a:gd name="connsiteX448" fmla="*/ 2139022 w 6798686"/>
              <a:gd name="connsiteY448" fmla="*/ 843290 h 1542374"/>
              <a:gd name="connsiteX449" fmla="*/ 2081463 w 6798686"/>
              <a:gd name="connsiteY449" fmla="*/ 830015 h 1542374"/>
              <a:gd name="connsiteX450" fmla="*/ 2051780 w 6798686"/>
              <a:gd name="connsiteY450" fmla="*/ 823137 h 1542374"/>
              <a:gd name="connsiteX451" fmla="*/ 1961848 w 6798686"/>
              <a:gd name="connsiteY451" fmla="*/ 773300 h 1542374"/>
              <a:gd name="connsiteX452" fmla="*/ 2917343 w 6798686"/>
              <a:gd name="connsiteY452" fmla="*/ 773070 h 1542374"/>
              <a:gd name="connsiteX453" fmla="*/ 2849255 w 6798686"/>
              <a:gd name="connsiteY453" fmla="*/ 798795 h 1542374"/>
              <a:gd name="connsiteX454" fmla="*/ 2775961 w 6798686"/>
              <a:gd name="connsiteY454" fmla="*/ 817373 h 1542374"/>
              <a:gd name="connsiteX455" fmla="*/ 2848698 w 6798686"/>
              <a:gd name="connsiteY455" fmla="*/ 793569 h 1542374"/>
              <a:gd name="connsiteX456" fmla="*/ 2917343 w 6798686"/>
              <a:gd name="connsiteY456" fmla="*/ 773070 h 1542374"/>
              <a:gd name="connsiteX457" fmla="*/ 1178993 w 6798686"/>
              <a:gd name="connsiteY457" fmla="*/ 771399 h 1542374"/>
              <a:gd name="connsiteX458" fmla="*/ 1191155 w 6798686"/>
              <a:gd name="connsiteY458" fmla="*/ 775798 h 1542374"/>
              <a:gd name="connsiteX459" fmla="*/ 1203873 w 6798686"/>
              <a:gd name="connsiteY459" fmla="*/ 785558 h 1542374"/>
              <a:gd name="connsiteX460" fmla="*/ 1191769 w 6798686"/>
              <a:gd name="connsiteY460" fmla="*/ 780025 h 1542374"/>
              <a:gd name="connsiteX461" fmla="*/ 1178993 w 6798686"/>
              <a:gd name="connsiteY461" fmla="*/ 771399 h 1542374"/>
              <a:gd name="connsiteX462" fmla="*/ 1229483 w 6798686"/>
              <a:gd name="connsiteY462" fmla="*/ 769765 h 1542374"/>
              <a:gd name="connsiteX463" fmla="*/ 1251096 w 6798686"/>
              <a:gd name="connsiteY463" fmla="*/ 774818 h 1542374"/>
              <a:gd name="connsiteX464" fmla="*/ 1274170 w 6798686"/>
              <a:gd name="connsiteY464" fmla="*/ 798046 h 1542374"/>
              <a:gd name="connsiteX465" fmla="*/ 1252614 w 6798686"/>
              <a:gd name="connsiteY465" fmla="*/ 791360 h 1542374"/>
              <a:gd name="connsiteX466" fmla="*/ 1245410 w 6798686"/>
              <a:gd name="connsiteY466" fmla="*/ 784693 h 1542374"/>
              <a:gd name="connsiteX467" fmla="*/ 1229483 w 6798686"/>
              <a:gd name="connsiteY467" fmla="*/ 769765 h 1542374"/>
              <a:gd name="connsiteX468" fmla="*/ 1379837 w 6798686"/>
              <a:gd name="connsiteY468" fmla="*/ 764098 h 1542374"/>
              <a:gd name="connsiteX469" fmla="*/ 1628115 w 6798686"/>
              <a:gd name="connsiteY469" fmla="*/ 783944 h 1542374"/>
              <a:gd name="connsiteX470" fmla="*/ 1710515 w 6798686"/>
              <a:gd name="connsiteY470" fmla="*/ 788709 h 1542374"/>
              <a:gd name="connsiteX471" fmla="*/ 1891320 w 6798686"/>
              <a:gd name="connsiteY471" fmla="*/ 801427 h 1542374"/>
              <a:gd name="connsiteX472" fmla="*/ 1978466 w 6798686"/>
              <a:gd name="connsiteY472" fmla="*/ 851494 h 1542374"/>
              <a:gd name="connsiteX473" fmla="*/ 1825077 w 6798686"/>
              <a:gd name="connsiteY473" fmla="*/ 841023 h 1542374"/>
              <a:gd name="connsiteX474" fmla="*/ 1673763 w 6798686"/>
              <a:gd name="connsiteY474" fmla="*/ 830994 h 1542374"/>
              <a:gd name="connsiteX475" fmla="*/ 1405485 w 6798686"/>
              <a:gd name="connsiteY475" fmla="*/ 799352 h 1542374"/>
              <a:gd name="connsiteX476" fmla="*/ 1379837 w 6798686"/>
              <a:gd name="connsiteY476" fmla="*/ 764098 h 1542374"/>
              <a:gd name="connsiteX477" fmla="*/ 1157514 w 6798686"/>
              <a:gd name="connsiteY477" fmla="*/ 763291 h 1542374"/>
              <a:gd name="connsiteX478" fmla="*/ 1161318 w 6798686"/>
              <a:gd name="connsiteY478" fmla="*/ 764751 h 1542374"/>
              <a:gd name="connsiteX479" fmla="*/ 1165679 w 6798686"/>
              <a:gd name="connsiteY479" fmla="*/ 767787 h 1542374"/>
              <a:gd name="connsiteX480" fmla="*/ 1162067 w 6798686"/>
              <a:gd name="connsiteY480" fmla="*/ 766038 h 1542374"/>
              <a:gd name="connsiteX481" fmla="*/ 1157514 w 6798686"/>
              <a:gd name="connsiteY481" fmla="*/ 763291 h 1542374"/>
              <a:gd name="connsiteX482" fmla="*/ 1200492 w 6798686"/>
              <a:gd name="connsiteY482" fmla="*/ 762542 h 1542374"/>
              <a:gd name="connsiteX483" fmla="*/ 1220857 w 6798686"/>
              <a:gd name="connsiteY483" fmla="*/ 767652 h 1542374"/>
              <a:gd name="connsiteX484" fmla="*/ 1242432 w 6798686"/>
              <a:gd name="connsiteY484" fmla="*/ 787883 h 1542374"/>
              <a:gd name="connsiteX485" fmla="*/ 1242835 w 6798686"/>
              <a:gd name="connsiteY485" fmla="*/ 788248 h 1542374"/>
              <a:gd name="connsiteX486" fmla="*/ 1222489 w 6798686"/>
              <a:gd name="connsiteY486" fmla="*/ 781523 h 1542374"/>
              <a:gd name="connsiteX487" fmla="*/ 1210578 w 6798686"/>
              <a:gd name="connsiteY487" fmla="*/ 771303 h 1542374"/>
              <a:gd name="connsiteX488" fmla="*/ 1200492 w 6798686"/>
              <a:gd name="connsiteY488" fmla="*/ 762542 h 1542374"/>
              <a:gd name="connsiteX489" fmla="*/ 3070559 w 6798686"/>
              <a:gd name="connsiteY489" fmla="*/ 761158 h 1542374"/>
              <a:gd name="connsiteX490" fmla="*/ 2974787 w 6798686"/>
              <a:gd name="connsiteY490" fmla="*/ 807998 h 1542374"/>
              <a:gd name="connsiteX491" fmla="*/ 2864413 w 6798686"/>
              <a:gd name="connsiteY491" fmla="*/ 834856 h 1542374"/>
              <a:gd name="connsiteX492" fmla="*/ 2974499 w 6798686"/>
              <a:gd name="connsiteY492" fmla="*/ 788862 h 1542374"/>
              <a:gd name="connsiteX493" fmla="*/ 3070559 w 6798686"/>
              <a:gd name="connsiteY493" fmla="*/ 761158 h 1542374"/>
              <a:gd name="connsiteX494" fmla="*/ 1348828 w 6798686"/>
              <a:gd name="connsiteY494" fmla="*/ 760717 h 1542374"/>
              <a:gd name="connsiteX495" fmla="*/ 1374669 w 6798686"/>
              <a:gd name="connsiteY495" fmla="*/ 763560 h 1542374"/>
              <a:gd name="connsiteX496" fmla="*/ 1400029 w 6798686"/>
              <a:gd name="connsiteY496" fmla="*/ 798488 h 1542374"/>
              <a:gd name="connsiteX497" fmla="*/ 1374534 w 6798686"/>
              <a:gd name="connsiteY497" fmla="*/ 794242 h 1542374"/>
              <a:gd name="connsiteX498" fmla="*/ 1348828 w 6798686"/>
              <a:gd name="connsiteY498" fmla="*/ 760717 h 1542374"/>
              <a:gd name="connsiteX499" fmla="*/ 1894509 w 6798686"/>
              <a:gd name="connsiteY499" fmla="*/ 757854 h 1542374"/>
              <a:gd name="connsiteX500" fmla="*/ 1945729 w 6798686"/>
              <a:gd name="connsiteY500" fmla="*/ 768997 h 1542374"/>
              <a:gd name="connsiteX501" fmla="*/ 1951493 w 6798686"/>
              <a:gd name="connsiteY501" fmla="*/ 773089 h 1542374"/>
              <a:gd name="connsiteX502" fmla="*/ 2026477 w 6798686"/>
              <a:gd name="connsiteY502" fmla="*/ 817335 h 1542374"/>
              <a:gd name="connsiteX503" fmla="*/ 1964557 w 6798686"/>
              <a:gd name="connsiteY503" fmla="*/ 805654 h 1542374"/>
              <a:gd name="connsiteX504" fmla="*/ 1894509 w 6798686"/>
              <a:gd name="connsiteY504" fmla="*/ 757854 h 1542374"/>
              <a:gd name="connsiteX505" fmla="*/ 3306118 w 6798686"/>
              <a:gd name="connsiteY505" fmla="*/ 757816 h 1542374"/>
              <a:gd name="connsiteX506" fmla="*/ 3036188 w 6798686"/>
              <a:gd name="connsiteY506" fmla="*/ 926652 h 1542374"/>
              <a:gd name="connsiteX507" fmla="*/ 2866373 w 6798686"/>
              <a:gd name="connsiteY507" fmla="*/ 1012664 h 1542374"/>
              <a:gd name="connsiteX508" fmla="*/ 2422170 w 6798686"/>
              <a:gd name="connsiteY508" fmla="*/ 1146323 h 1542374"/>
              <a:gd name="connsiteX509" fmla="*/ 1945672 w 6798686"/>
              <a:gd name="connsiteY509" fmla="*/ 1143595 h 1542374"/>
              <a:gd name="connsiteX510" fmla="*/ 1579412 w 6798686"/>
              <a:gd name="connsiteY510" fmla="*/ 1019888 h 1542374"/>
              <a:gd name="connsiteX511" fmla="*/ 1557568 w 6798686"/>
              <a:gd name="connsiteY511" fmla="*/ 994144 h 1542374"/>
              <a:gd name="connsiteX512" fmla="*/ 1899582 w 6798686"/>
              <a:gd name="connsiteY512" fmla="*/ 1095968 h 1542374"/>
              <a:gd name="connsiteX513" fmla="*/ 2366205 w 6798686"/>
              <a:gd name="connsiteY513" fmla="*/ 1103883 h 1542374"/>
              <a:gd name="connsiteX514" fmla="*/ 2797805 w 6798686"/>
              <a:gd name="connsiteY514" fmla="*/ 998044 h 1542374"/>
              <a:gd name="connsiteX515" fmla="*/ 2964585 w 6798686"/>
              <a:gd name="connsiteY515" fmla="*/ 923654 h 1542374"/>
              <a:gd name="connsiteX516" fmla="*/ 3213363 w 6798686"/>
              <a:gd name="connsiteY516" fmla="*/ 783022 h 1542374"/>
              <a:gd name="connsiteX517" fmla="*/ 3306118 w 6798686"/>
              <a:gd name="connsiteY517" fmla="*/ 757816 h 1542374"/>
              <a:gd name="connsiteX518" fmla="*/ 1318127 w 6798686"/>
              <a:gd name="connsiteY518" fmla="*/ 757105 h 1542374"/>
              <a:gd name="connsiteX519" fmla="*/ 1343430 w 6798686"/>
              <a:gd name="connsiteY519" fmla="*/ 760121 h 1542374"/>
              <a:gd name="connsiteX520" fmla="*/ 1368790 w 6798686"/>
              <a:gd name="connsiteY520" fmla="*/ 793223 h 1542374"/>
              <a:gd name="connsiteX521" fmla="*/ 1343795 w 6798686"/>
              <a:gd name="connsiteY521" fmla="*/ 788766 h 1542374"/>
              <a:gd name="connsiteX522" fmla="*/ 1318127 w 6798686"/>
              <a:gd name="connsiteY522" fmla="*/ 757105 h 1542374"/>
              <a:gd name="connsiteX523" fmla="*/ 2003019 w 6798686"/>
              <a:gd name="connsiteY523" fmla="*/ 755721 h 1542374"/>
              <a:gd name="connsiteX524" fmla="*/ 2026766 w 6798686"/>
              <a:gd name="connsiteY524" fmla="*/ 768305 h 1542374"/>
              <a:gd name="connsiteX525" fmla="*/ 2016487 w 6798686"/>
              <a:gd name="connsiteY525" fmla="*/ 764002 h 1542374"/>
              <a:gd name="connsiteX526" fmla="*/ 2003019 w 6798686"/>
              <a:gd name="connsiteY526" fmla="*/ 755721 h 1542374"/>
              <a:gd name="connsiteX527" fmla="*/ 1172096 w 6798686"/>
              <a:gd name="connsiteY527" fmla="*/ 755010 h 1542374"/>
              <a:gd name="connsiteX528" fmla="*/ 1190828 w 6798686"/>
              <a:gd name="connsiteY528" fmla="*/ 760063 h 1542374"/>
              <a:gd name="connsiteX529" fmla="*/ 1207658 w 6798686"/>
              <a:gd name="connsiteY529" fmla="*/ 774665 h 1542374"/>
              <a:gd name="connsiteX530" fmla="*/ 1211116 w 6798686"/>
              <a:gd name="connsiteY530" fmla="*/ 777623 h 1542374"/>
              <a:gd name="connsiteX531" fmla="*/ 1192499 w 6798686"/>
              <a:gd name="connsiteY531" fmla="*/ 771072 h 1542374"/>
              <a:gd name="connsiteX532" fmla="*/ 1175727 w 6798686"/>
              <a:gd name="connsiteY532" fmla="*/ 757912 h 1542374"/>
              <a:gd name="connsiteX533" fmla="*/ 1172096 w 6798686"/>
              <a:gd name="connsiteY533" fmla="*/ 755010 h 1542374"/>
              <a:gd name="connsiteX534" fmla="*/ 3191115 w 6798686"/>
              <a:gd name="connsiteY534" fmla="*/ 754377 h 1542374"/>
              <a:gd name="connsiteX535" fmla="*/ 3101183 w 6798686"/>
              <a:gd name="connsiteY535" fmla="*/ 806672 h 1542374"/>
              <a:gd name="connsiteX536" fmla="*/ 2995977 w 6798686"/>
              <a:gd name="connsiteY536" fmla="*/ 832896 h 1542374"/>
              <a:gd name="connsiteX537" fmla="*/ 3096514 w 6798686"/>
              <a:gd name="connsiteY537" fmla="*/ 781177 h 1542374"/>
              <a:gd name="connsiteX538" fmla="*/ 3191115 w 6798686"/>
              <a:gd name="connsiteY538" fmla="*/ 754377 h 1542374"/>
              <a:gd name="connsiteX539" fmla="*/ 1287599 w 6798686"/>
              <a:gd name="connsiteY539" fmla="*/ 753205 h 1542374"/>
              <a:gd name="connsiteX540" fmla="*/ 1312383 w 6798686"/>
              <a:gd name="connsiteY540" fmla="*/ 756394 h 1542374"/>
              <a:gd name="connsiteX541" fmla="*/ 1337685 w 6798686"/>
              <a:gd name="connsiteY541" fmla="*/ 787633 h 1542374"/>
              <a:gd name="connsiteX542" fmla="*/ 1313209 w 6798686"/>
              <a:gd name="connsiteY542" fmla="*/ 782945 h 1542374"/>
              <a:gd name="connsiteX543" fmla="*/ 1287599 w 6798686"/>
              <a:gd name="connsiteY543" fmla="*/ 753205 h 1542374"/>
              <a:gd name="connsiteX544" fmla="*/ 1257321 w 6798686"/>
              <a:gd name="connsiteY544" fmla="*/ 749016 h 1542374"/>
              <a:gd name="connsiteX545" fmla="*/ 1281490 w 6798686"/>
              <a:gd name="connsiteY545" fmla="*/ 752378 h 1542374"/>
              <a:gd name="connsiteX546" fmla="*/ 1306638 w 6798686"/>
              <a:gd name="connsiteY546" fmla="*/ 781619 h 1542374"/>
              <a:gd name="connsiteX547" fmla="*/ 1282700 w 6798686"/>
              <a:gd name="connsiteY547" fmla="*/ 776663 h 1542374"/>
              <a:gd name="connsiteX548" fmla="*/ 1257321 w 6798686"/>
              <a:gd name="connsiteY548" fmla="*/ 749016 h 1542374"/>
              <a:gd name="connsiteX549" fmla="*/ 1965056 w 6798686"/>
              <a:gd name="connsiteY549" fmla="*/ 748574 h 1542374"/>
              <a:gd name="connsiteX550" fmla="*/ 2012991 w 6798686"/>
              <a:gd name="connsiteY550" fmla="*/ 768228 h 1542374"/>
              <a:gd name="connsiteX551" fmla="*/ 2077255 w 6798686"/>
              <a:gd name="connsiteY551" fmla="*/ 803521 h 1542374"/>
              <a:gd name="connsiteX552" fmla="*/ 2069090 w 6798686"/>
              <a:gd name="connsiteY552" fmla="*/ 800927 h 1542374"/>
              <a:gd name="connsiteX553" fmla="*/ 2023884 w 6798686"/>
              <a:gd name="connsiteY553" fmla="*/ 786653 h 1542374"/>
              <a:gd name="connsiteX554" fmla="*/ 1965056 w 6798686"/>
              <a:gd name="connsiteY554" fmla="*/ 748574 h 1542374"/>
              <a:gd name="connsiteX555" fmla="*/ 1833088 w 6798686"/>
              <a:gd name="connsiteY555" fmla="*/ 748479 h 1542374"/>
              <a:gd name="connsiteX556" fmla="*/ 1882886 w 6798686"/>
              <a:gd name="connsiteY556" fmla="*/ 755779 h 1542374"/>
              <a:gd name="connsiteX557" fmla="*/ 1949860 w 6798686"/>
              <a:gd name="connsiteY557" fmla="*/ 803444 h 1542374"/>
              <a:gd name="connsiteX558" fmla="*/ 1894567 w 6798686"/>
              <a:gd name="connsiteY558" fmla="*/ 796662 h 1542374"/>
              <a:gd name="connsiteX559" fmla="*/ 1833088 w 6798686"/>
              <a:gd name="connsiteY559" fmla="*/ 748479 h 1542374"/>
              <a:gd name="connsiteX560" fmla="*/ 1144565 w 6798686"/>
              <a:gd name="connsiteY560" fmla="*/ 747172 h 1542374"/>
              <a:gd name="connsiteX561" fmla="*/ 1160876 w 6798686"/>
              <a:gd name="connsiteY561" fmla="*/ 751860 h 1542374"/>
              <a:gd name="connsiteX562" fmla="*/ 1172903 w 6798686"/>
              <a:gd name="connsiteY562" fmla="*/ 761466 h 1542374"/>
              <a:gd name="connsiteX563" fmla="*/ 1178839 w 6798686"/>
              <a:gd name="connsiteY563" fmla="*/ 766115 h 1542374"/>
              <a:gd name="connsiteX564" fmla="*/ 1162548 w 6798686"/>
              <a:gd name="connsiteY564" fmla="*/ 759987 h 1542374"/>
              <a:gd name="connsiteX565" fmla="*/ 1144565 w 6798686"/>
              <a:gd name="connsiteY565" fmla="*/ 747172 h 1542374"/>
              <a:gd name="connsiteX566" fmla="*/ 1227254 w 6798686"/>
              <a:gd name="connsiteY566" fmla="*/ 744482 h 1542374"/>
              <a:gd name="connsiteX567" fmla="*/ 1250770 w 6798686"/>
              <a:gd name="connsiteY567" fmla="*/ 748056 h 1542374"/>
              <a:gd name="connsiteX568" fmla="*/ 1275592 w 6798686"/>
              <a:gd name="connsiteY568" fmla="*/ 775145 h 1542374"/>
              <a:gd name="connsiteX569" fmla="*/ 1252364 w 6798686"/>
              <a:gd name="connsiteY569" fmla="*/ 770015 h 1542374"/>
              <a:gd name="connsiteX570" fmla="*/ 1227254 w 6798686"/>
              <a:gd name="connsiteY570" fmla="*/ 744482 h 1542374"/>
              <a:gd name="connsiteX571" fmla="*/ 3063489 w 6798686"/>
              <a:gd name="connsiteY571" fmla="*/ 741370 h 1542374"/>
              <a:gd name="connsiteX572" fmla="*/ 2977073 w 6798686"/>
              <a:gd name="connsiteY572" fmla="*/ 782350 h 1542374"/>
              <a:gd name="connsiteX573" fmla="*/ 2880897 w 6798686"/>
              <a:gd name="connsiteY573" fmla="*/ 807998 h 1542374"/>
              <a:gd name="connsiteX574" fmla="*/ 2977573 w 6798686"/>
              <a:gd name="connsiteY574" fmla="*/ 768094 h 1542374"/>
              <a:gd name="connsiteX575" fmla="*/ 3063489 w 6798686"/>
              <a:gd name="connsiteY575" fmla="*/ 741370 h 1542374"/>
              <a:gd name="connsiteX576" fmla="*/ 1197552 w 6798686"/>
              <a:gd name="connsiteY576" fmla="*/ 739641 h 1542374"/>
              <a:gd name="connsiteX577" fmla="*/ 1220165 w 6798686"/>
              <a:gd name="connsiteY577" fmla="*/ 743368 h 1542374"/>
              <a:gd name="connsiteX578" fmla="*/ 1244564 w 6798686"/>
              <a:gd name="connsiteY578" fmla="*/ 768209 h 1542374"/>
              <a:gd name="connsiteX579" fmla="*/ 1222124 w 6798686"/>
              <a:gd name="connsiteY579" fmla="*/ 762849 h 1542374"/>
              <a:gd name="connsiteX580" fmla="*/ 1197552 w 6798686"/>
              <a:gd name="connsiteY580" fmla="*/ 739641 h 1542374"/>
              <a:gd name="connsiteX581" fmla="*/ 1118782 w 6798686"/>
              <a:gd name="connsiteY581" fmla="*/ 739334 h 1542374"/>
              <a:gd name="connsiteX582" fmla="*/ 1131136 w 6798686"/>
              <a:gd name="connsiteY582" fmla="*/ 743157 h 1542374"/>
              <a:gd name="connsiteX583" fmla="*/ 1138148 w 6798686"/>
              <a:gd name="connsiteY583" fmla="*/ 748267 h 1542374"/>
              <a:gd name="connsiteX584" fmla="*/ 1144911 w 6798686"/>
              <a:gd name="connsiteY584" fmla="*/ 753108 h 1542374"/>
              <a:gd name="connsiteX585" fmla="*/ 1132827 w 6798686"/>
              <a:gd name="connsiteY585" fmla="*/ 748210 h 1542374"/>
              <a:gd name="connsiteX586" fmla="*/ 1118782 w 6798686"/>
              <a:gd name="connsiteY586" fmla="*/ 739334 h 1542374"/>
              <a:gd name="connsiteX587" fmla="*/ 1168215 w 6798686"/>
              <a:gd name="connsiteY587" fmla="*/ 734434 h 1542374"/>
              <a:gd name="connsiteX588" fmla="*/ 1189809 w 6798686"/>
              <a:gd name="connsiteY588" fmla="*/ 738315 h 1542374"/>
              <a:gd name="connsiteX589" fmla="*/ 1213498 w 6798686"/>
              <a:gd name="connsiteY589" fmla="*/ 760717 h 1542374"/>
              <a:gd name="connsiteX590" fmla="*/ 1192077 w 6798686"/>
              <a:gd name="connsiteY590" fmla="*/ 755241 h 1542374"/>
              <a:gd name="connsiteX591" fmla="*/ 1168215 w 6798686"/>
              <a:gd name="connsiteY591" fmla="*/ 734434 h 1542374"/>
              <a:gd name="connsiteX592" fmla="*/ 1097054 w 6798686"/>
              <a:gd name="connsiteY592" fmla="*/ 732360 h 1542374"/>
              <a:gd name="connsiteX593" fmla="*/ 1101472 w 6798686"/>
              <a:gd name="connsiteY593" fmla="*/ 733800 h 1542374"/>
              <a:gd name="connsiteX594" fmla="*/ 1103432 w 6798686"/>
              <a:gd name="connsiteY594" fmla="*/ 735068 h 1542374"/>
              <a:gd name="connsiteX595" fmla="*/ 1107121 w 6798686"/>
              <a:gd name="connsiteY595" fmla="*/ 737451 h 1542374"/>
              <a:gd name="connsiteX596" fmla="*/ 1103279 w 6798686"/>
              <a:gd name="connsiteY596" fmla="*/ 735779 h 1542374"/>
              <a:gd name="connsiteX597" fmla="*/ 1097054 w 6798686"/>
              <a:gd name="connsiteY597" fmla="*/ 732360 h 1542374"/>
              <a:gd name="connsiteX598" fmla="*/ 3017880 w 6798686"/>
              <a:gd name="connsiteY598" fmla="*/ 731034 h 1542374"/>
              <a:gd name="connsiteX599" fmla="*/ 2978879 w 6798686"/>
              <a:gd name="connsiteY599" fmla="*/ 747787 h 1542374"/>
              <a:gd name="connsiteX600" fmla="*/ 2935498 w 6798686"/>
              <a:gd name="connsiteY600" fmla="*/ 761715 h 1542374"/>
              <a:gd name="connsiteX601" fmla="*/ 2975113 w 6798686"/>
              <a:gd name="connsiteY601" fmla="*/ 746250 h 1542374"/>
              <a:gd name="connsiteX602" fmla="*/ 3017880 w 6798686"/>
              <a:gd name="connsiteY602" fmla="*/ 731034 h 1542374"/>
              <a:gd name="connsiteX603" fmla="*/ 3406963 w 6798686"/>
              <a:gd name="connsiteY603" fmla="*/ 730323 h 1542374"/>
              <a:gd name="connsiteX604" fmla="*/ 3109809 w 6798686"/>
              <a:gd name="connsiteY604" fmla="*/ 933702 h 1542374"/>
              <a:gd name="connsiteX605" fmla="*/ 2936632 w 6798686"/>
              <a:gd name="connsiteY605" fmla="*/ 1031511 h 1542374"/>
              <a:gd name="connsiteX606" fmla="*/ 2478539 w 6798686"/>
              <a:gd name="connsiteY606" fmla="*/ 1193296 h 1542374"/>
              <a:gd name="connsiteX607" fmla="*/ 1990973 w 6798686"/>
              <a:gd name="connsiteY607" fmla="*/ 1195698 h 1542374"/>
              <a:gd name="connsiteX608" fmla="*/ 1608999 w 6798686"/>
              <a:gd name="connsiteY608" fmla="*/ 1053797 h 1542374"/>
              <a:gd name="connsiteX609" fmla="*/ 1586828 w 6798686"/>
              <a:gd name="connsiteY609" fmla="*/ 1028495 h 1542374"/>
              <a:gd name="connsiteX610" fmla="*/ 1944845 w 6798686"/>
              <a:gd name="connsiteY610" fmla="*/ 1147975 h 1542374"/>
              <a:gd name="connsiteX611" fmla="*/ 2422746 w 6798686"/>
              <a:gd name="connsiteY611" fmla="*/ 1150742 h 1542374"/>
              <a:gd name="connsiteX612" fmla="*/ 2868217 w 6798686"/>
              <a:gd name="connsiteY612" fmla="*/ 1016718 h 1542374"/>
              <a:gd name="connsiteX613" fmla="*/ 3038340 w 6798686"/>
              <a:gd name="connsiteY613" fmla="*/ 930551 h 1542374"/>
              <a:gd name="connsiteX614" fmla="*/ 3319068 w 6798686"/>
              <a:gd name="connsiteY614" fmla="*/ 754280 h 1542374"/>
              <a:gd name="connsiteX615" fmla="*/ 3325503 w 6798686"/>
              <a:gd name="connsiteY615" fmla="*/ 752532 h 1542374"/>
              <a:gd name="connsiteX616" fmla="*/ 3406963 w 6798686"/>
              <a:gd name="connsiteY616" fmla="*/ 730323 h 1542374"/>
              <a:gd name="connsiteX617" fmla="*/ 3049983 w 6798686"/>
              <a:gd name="connsiteY617" fmla="*/ 729612 h 1542374"/>
              <a:gd name="connsiteX618" fmla="*/ 3014613 w 6798686"/>
              <a:gd name="connsiteY618" fmla="*/ 746039 h 1542374"/>
              <a:gd name="connsiteX619" fmla="*/ 2979801 w 6798686"/>
              <a:gd name="connsiteY619" fmla="*/ 761677 h 1542374"/>
              <a:gd name="connsiteX620" fmla="*/ 2903337 w 6798686"/>
              <a:gd name="connsiteY620" fmla="*/ 784002 h 1542374"/>
              <a:gd name="connsiteX621" fmla="*/ 2938495 w 6798686"/>
              <a:gd name="connsiteY621" fmla="*/ 770034 h 1542374"/>
              <a:gd name="connsiteX622" fmla="*/ 2976862 w 6798686"/>
              <a:gd name="connsiteY622" fmla="*/ 754127 h 1542374"/>
              <a:gd name="connsiteX623" fmla="*/ 3049983 w 6798686"/>
              <a:gd name="connsiteY623" fmla="*/ 729612 h 1542374"/>
              <a:gd name="connsiteX624" fmla="*/ 1139359 w 6798686"/>
              <a:gd name="connsiteY624" fmla="*/ 728863 h 1542374"/>
              <a:gd name="connsiteX625" fmla="*/ 1159608 w 6798686"/>
              <a:gd name="connsiteY625" fmla="*/ 732821 h 1542374"/>
              <a:gd name="connsiteX626" fmla="*/ 1182279 w 6798686"/>
              <a:gd name="connsiteY626" fmla="*/ 752609 h 1542374"/>
              <a:gd name="connsiteX627" fmla="*/ 1162125 w 6798686"/>
              <a:gd name="connsiteY627" fmla="*/ 747057 h 1542374"/>
              <a:gd name="connsiteX628" fmla="*/ 1139359 w 6798686"/>
              <a:gd name="connsiteY628" fmla="*/ 728863 h 1542374"/>
              <a:gd name="connsiteX629" fmla="*/ 3184775 w 6798686"/>
              <a:gd name="connsiteY629" fmla="*/ 726192 h 1542374"/>
              <a:gd name="connsiteX630" fmla="*/ 3098532 w 6798686"/>
              <a:gd name="connsiteY630" fmla="*/ 774722 h 1542374"/>
              <a:gd name="connsiteX631" fmla="*/ 3082970 w 6798686"/>
              <a:gd name="connsiteY631" fmla="*/ 779045 h 1542374"/>
              <a:gd name="connsiteX632" fmla="*/ 3000089 w 6798686"/>
              <a:gd name="connsiteY632" fmla="*/ 801427 h 1542374"/>
              <a:gd name="connsiteX633" fmla="*/ 3095247 w 6798686"/>
              <a:gd name="connsiteY633" fmla="*/ 753762 h 1542374"/>
              <a:gd name="connsiteX634" fmla="*/ 3169443 w 6798686"/>
              <a:gd name="connsiteY634" fmla="*/ 730976 h 1542374"/>
              <a:gd name="connsiteX635" fmla="*/ 3184775 w 6798686"/>
              <a:gd name="connsiteY635" fmla="*/ 726192 h 1542374"/>
              <a:gd name="connsiteX636" fmla="*/ 3295533 w 6798686"/>
              <a:gd name="connsiteY636" fmla="*/ 724310 h 1542374"/>
              <a:gd name="connsiteX637" fmla="*/ 3214976 w 6798686"/>
              <a:gd name="connsiteY637" fmla="*/ 776624 h 1542374"/>
              <a:gd name="connsiteX638" fmla="*/ 3118608 w 6798686"/>
              <a:gd name="connsiteY638" fmla="*/ 802157 h 1542374"/>
              <a:gd name="connsiteX639" fmla="*/ 3208098 w 6798686"/>
              <a:gd name="connsiteY639" fmla="*/ 749497 h 1542374"/>
              <a:gd name="connsiteX640" fmla="*/ 3243448 w 6798686"/>
              <a:gd name="connsiteY640" fmla="*/ 739314 h 1542374"/>
              <a:gd name="connsiteX641" fmla="*/ 3295533 w 6798686"/>
              <a:gd name="connsiteY641" fmla="*/ 724310 h 1542374"/>
              <a:gd name="connsiteX642" fmla="*/ 1111232 w 6798686"/>
              <a:gd name="connsiteY642" fmla="*/ 722984 h 1542374"/>
              <a:gd name="connsiteX643" fmla="*/ 1129638 w 6798686"/>
              <a:gd name="connsiteY643" fmla="*/ 726884 h 1542374"/>
              <a:gd name="connsiteX644" fmla="*/ 1150790 w 6798686"/>
              <a:gd name="connsiteY644" fmla="*/ 743810 h 1542374"/>
              <a:gd name="connsiteX645" fmla="*/ 1132346 w 6798686"/>
              <a:gd name="connsiteY645" fmla="*/ 738334 h 1542374"/>
              <a:gd name="connsiteX646" fmla="*/ 1111232 w 6798686"/>
              <a:gd name="connsiteY646" fmla="*/ 722984 h 1542374"/>
              <a:gd name="connsiteX647" fmla="*/ 1896585 w 6798686"/>
              <a:gd name="connsiteY647" fmla="*/ 722869 h 1542374"/>
              <a:gd name="connsiteX648" fmla="*/ 1913453 w 6798686"/>
              <a:gd name="connsiteY648" fmla="*/ 728728 h 1542374"/>
              <a:gd name="connsiteX649" fmla="*/ 1944903 w 6798686"/>
              <a:gd name="connsiteY649" fmla="*/ 740601 h 1542374"/>
              <a:gd name="connsiteX650" fmla="*/ 2001655 w 6798686"/>
              <a:gd name="connsiteY650" fmla="*/ 779775 h 1542374"/>
              <a:gd name="connsiteX651" fmla="*/ 1971550 w 6798686"/>
              <a:gd name="connsiteY651" fmla="*/ 770707 h 1542374"/>
              <a:gd name="connsiteX652" fmla="*/ 1949072 w 6798686"/>
              <a:gd name="connsiteY652" fmla="*/ 764521 h 1542374"/>
              <a:gd name="connsiteX653" fmla="*/ 1896585 w 6798686"/>
              <a:gd name="connsiteY653" fmla="*/ 722869 h 1542374"/>
              <a:gd name="connsiteX654" fmla="*/ 1349808 w 6798686"/>
              <a:gd name="connsiteY654" fmla="*/ 722043 h 1542374"/>
              <a:gd name="connsiteX655" fmla="*/ 1517856 w 6798686"/>
              <a:gd name="connsiteY655" fmla="*/ 729343 h 1542374"/>
              <a:gd name="connsiteX656" fmla="*/ 1582889 w 6798686"/>
              <a:gd name="connsiteY656" fmla="*/ 731956 h 1542374"/>
              <a:gd name="connsiteX657" fmla="*/ 1599719 w 6798686"/>
              <a:gd name="connsiteY657" fmla="*/ 732648 h 1542374"/>
              <a:gd name="connsiteX658" fmla="*/ 1823117 w 6798686"/>
              <a:gd name="connsiteY658" fmla="*/ 747268 h 1542374"/>
              <a:gd name="connsiteX659" fmla="*/ 1882790 w 6798686"/>
              <a:gd name="connsiteY659" fmla="*/ 795491 h 1542374"/>
              <a:gd name="connsiteX660" fmla="*/ 1710784 w 6798686"/>
              <a:gd name="connsiteY660" fmla="*/ 783656 h 1542374"/>
              <a:gd name="connsiteX661" fmla="*/ 1628441 w 6798686"/>
              <a:gd name="connsiteY661" fmla="*/ 778891 h 1542374"/>
              <a:gd name="connsiteX662" fmla="*/ 1375879 w 6798686"/>
              <a:gd name="connsiteY662" fmla="*/ 758584 h 1542374"/>
              <a:gd name="connsiteX663" fmla="*/ 1349808 w 6798686"/>
              <a:gd name="connsiteY663" fmla="*/ 722043 h 1542374"/>
              <a:gd name="connsiteX664" fmla="*/ 1318396 w 6798686"/>
              <a:gd name="connsiteY664" fmla="*/ 720352 h 1542374"/>
              <a:gd name="connsiteX665" fmla="*/ 1344890 w 6798686"/>
              <a:gd name="connsiteY665" fmla="*/ 721793 h 1542374"/>
              <a:gd name="connsiteX666" fmla="*/ 1370711 w 6798686"/>
              <a:gd name="connsiteY666" fmla="*/ 758046 h 1542374"/>
              <a:gd name="connsiteX667" fmla="*/ 1344621 w 6798686"/>
              <a:gd name="connsiteY667" fmla="*/ 755145 h 1542374"/>
              <a:gd name="connsiteX668" fmla="*/ 1318396 w 6798686"/>
              <a:gd name="connsiteY668" fmla="*/ 720352 h 1542374"/>
              <a:gd name="connsiteX669" fmla="*/ 1287273 w 6798686"/>
              <a:gd name="connsiteY669" fmla="*/ 718488 h 1542374"/>
              <a:gd name="connsiteX670" fmla="*/ 1313266 w 6798686"/>
              <a:gd name="connsiteY670" fmla="*/ 720064 h 1542374"/>
              <a:gd name="connsiteX671" fmla="*/ 1339203 w 6798686"/>
              <a:gd name="connsiteY671" fmla="*/ 754530 h 1542374"/>
              <a:gd name="connsiteX672" fmla="*/ 1313555 w 6798686"/>
              <a:gd name="connsiteY672" fmla="*/ 751437 h 1542374"/>
              <a:gd name="connsiteX673" fmla="*/ 1287273 w 6798686"/>
              <a:gd name="connsiteY673" fmla="*/ 718488 h 1542374"/>
              <a:gd name="connsiteX674" fmla="*/ 1084009 w 6798686"/>
              <a:gd name="connsiteY674" fmla="*/ 716759 h 1542374"/>
              <a:gd name="connsiteX675" fmla="*/ 1099859 w 6798686"/>
              <a:gd name="connsiteY675" fmla="*/ 720429 h 1542374"/>
              <a:gd name="connsiteX676" fmla="*/ 1118648 w 6798686"/>
              <a:gd name="connsiteY676" fmla="*/ 734089 h 1542374"/>
              <a:gd name="connsiteX677" fmla="*/ 1102683 w 6798686"/>
              <a:gd name="connsiteY677" fmla="*/ 728959 h 1542374"/>
              <a:gd name="connsiteX678" fmla="*/ 1084009 w 6798686"/>
              <a:gd name="connsiteY678" fmla="*/ 716759 h 1542374"/>
              <a:gd name="connsiteX679" fmla="*/ 1256380 w 6798686"/>
              <a:gd name="connsiteY679" fmla="*/ 716452 h 1542374"/>
              <a:gd name="connsiteX680" fmla="*/ 1281874 w 6798686"/>
              <a:gd name="connsiteY680" fmla="*/ 718162 h 1542374"/>
              <a:gd name="connsiteX681" fmla="*/ 1307830 w 6798686"/>
              <a:gd name="connsiteY681" fmla="*/ 750726 h 1542374"/>
              <a:gd name="connsiteX682" fmla="*/ 1282662 w 6798686"/>
              <a:gd name="connsiteY682" fmla="*/ 747441 h 1542374"/>
              <a:gd name="connsiteX683" fmla="*/ 1256380 w 6798686"/>
              <a:gd name="connsiteY683" fmla="*/ 716452 h 1542374"/>
              <a:gd name="connsiteX684" fmla="*/ 1225717 w 6798686"/>
              <a:gd name="connsiteY684" fmla="*/ 714185 h 1542374"/>
              <a:gd name="connsiteX685" fmla="*/ 1250655 w 6798686"/>
              <a:gd name="connsiteY685" fmla="*/ 716048 h 1542374"/>
              <a:gd name="connsiteX686" fmla="*/ 1276572 w 6798686"/>
              <a:gd name="connsiteY686" fmla="*/ 746615 h 1542374"/>
              <a:gd name="connsiteX687" fmla="*/ 1251942 w 6798686"/>
              <a:gd name="connsiteY687" fmla="*/ 743118 h 1542374"/>
              <a:gd name="connsiteX688" fmla="*/ 1225717 w 6798686"/>
              <a:gd name="connsiteY688" fmla="*/ 714185 h 1542374"/>
              <a:gd name="connsiteX689" fmla="*/ 1195266 w 6798686"/>
              <a:gd name="connsiteY689" fmla="*/ 711649 h 1542374"/>
              <a:gd name="connsiteX690" fmla="*/ 1219665 w 6798686"/>
              <a:gd name="connsiteY690" fmla="*/ 713704 h 1542374"/>
              <a:gd name="connsiteX691" fmla="*/ 1245371 w 6798686"/>
              <a:gd name="connsiteY691" fmla="*/ 742138 h 1542374"/>
              <a:gd name="connsiteX692" fmla="*/ 1221318 w 6798686"/>
              <a:gd name="connsiteY692" fmla="*/ 738430 h 1542374"/>
              <a:gd name="connsiteX693" fmla="*/ 1195266 w 6798686"/>
              <a:gd name="connsiteY693" fmla="*/ 711649 h 1542374"/>
              <a:gd name="connsiteX694" fmla="*/ 1058687 w 6798686"/>
              <a:gd name="connsiteY694" fmla="*/ 710515 h 1542374"/>
              <a:gd name="connsiteX695" fmla="*/ 1070349 w 6798686"/>
              <a:gd name="connsiteY695" fmla="*/ 713455 h 1542374"/>
              <a:gd name="connsiteX696" fmla="*/ 1084989 w 6798686"/>
              <a:gd name="connsiteY696" fmla="*/ 723022 h 1542374"/>
              <a:gd name="connsiteX697" fmla="*/ 1073173 w 6798686"/>
              <a:gd name="connsiteY697" fmla="*/ 718892 h 1542374"/>
              <a:gd name="connsiteX698" fmla="*/ 1071118 w 6798686"/>
              <a:gd name="connsiteY698" fmla="*/ 717720 h 1542374"/>
              <a:gd name="connsiteX699" fmla="*/ 1058687 w 6798686"/>
              <a:gd name="connsiteY699" fmla="*/ 710515 h 1542374"/>
              <a:gd name="connsiteX700" fmla="*/ 1165180 w 6798686"/>
              <a:gd name="connsiteY700" fmla="*/ 708844 h 1542374"/>
              <a:gd name="connsiteX701" fmla="*/ 1188753 w 6798686"/>
              <a:gd name="connsiteY701" fmla="*/ 711072 h 1542374"/>
              <a:gd name="connsiteX702" fmla="*/ 1214248 w 6798686"/>
              <a:gd name="connsiteY702" fmla="*/ 737297 h 1542374"/>
              <a:gd name="connsiteX703" fmla="*/ 1190943 w 6798686"/>
              <a:gd name="connsiteY703" fmla="*/ 733378 h 1542374"/>
              <a:gd name="connsiteX704" fmla="*/ 1165180 w 6798686"/>
              <a:gd name="connsiteY704" fmla="*/ 708844 h 1542374"/>
              <a:gd name="connsiteX705" fmla="*/ 1911609 w 6798686"/>
              <a:gd name="connsiteY705" fmla="*/ 707749 h 1542374"/>
              <a:gd name="connsiteX706" fmla="*/ 1947400 w 6798686"/>
              <a:gd name="connsiteY706" fmla="*/ 726135 h 1542374"/>
              <a:gd name="connsiteX707" fmla="*/ 1986055 w 6798686"/>
              <a:gd name="connsiteY707" fmla="*/ 751418 h 1542374"/>
              <a:gd name="connsiteX708" fmla="*/ 1948400 w 6798686"/>
              <a:gd name="connsiteY708" fmla="*/ 736356 h 1542374"/>
              <a:gd name="connsiteX709" fmla="*/ 1911609 w 6798686"/>
              <a:gd name="connsiteY709" fmla="*/ 707749 h 1542374"/>
              <a:gd name="connsiteX710" fmla="*/ 1837718 w 6798686"/>
              <a:gd name="connsiteY710" fmla="*/ 706692 h 1542374"/>
              <a:gd name="connsiteX711" fmla="*/ 1883501 w 6798686"/>
              <a:gd name="connsiteY711" fmla="*/ 718719 h 1542374"/>
              <a:gd name="connsiteX712" fmla="*/ 1934778 w 6798686"/>
              <a:gd name="connsiteY712" fmla="*/ 761024 h 1542374"/>
              <a:gd name="connsiteX713" fmla="*/ 1886114 w 6798686"/>
              <a:gd name="connsiteY713" fmla="*/ 751091 h 1542374"/>
              <a:gd name="connsiteX714" fmla="*/ 1884577 w 6798686"/>
              <a:gd name="connsiteY714" fmla="*/ 749843 h 1542374"/>
              <a:gd name="connsiteX715" fmla="*/ 1837718 w 6798686"/>
              <a:gd name="connsiteY715" fmla="*/ 706692 h 1542374"/>
              <a:gd name="connsiteX716" fmla="*/ 1135459 w 6798686"/>
              <a:gd name="connsiteY716" fmla="*/ 705693 h 1542374"/>
              <a:gd name="connsiteX717" fmla="*/ 1158129 w 6798686"/>
              <a:gd name="connsiteY717" fmla="*/ 708114 h 1542374"/>
              <a:gd name="connsiteX718" fmla="*/ 1183124 w 6798686"/>
              <a:gd name="connsiteY718" fmla="*/ 731975 h 1542374"/>
              <a:gd name="connsiteX719" fmla="*/ 1160723 w 6798686"/>
              <a:gd name="connsiteY719" fmla="*/ 727864 h 1542374"/>
              <a:gd name="connsiteX720" fmla="*/ 1135459 w 6798686"/>
              <a:gd name="connsiteY720" fmla="*/ 705693 h 1542374"/>
              <a:gd name="connsiteX721" fmla="*/ 3501774 w 6798686"/>
              <a:gd name="connsiteY721" fmla="*/ 704944 h 1542374"/>
              <a:gd name="connsiteX722" fmla="*/ 3183430 w 6798686"/>
              <a:gd name="connsiteY722" fmla="*/ 940772 h 1542374"/>
              <a:gd name="connsiteX723" fmla="*/ 3006890 w 6798686"/>
              <a:gd name="connsiteY723" fmla="*/ 1050358 h 1542374"/>
              <a:gd name="connsiteX724" fmla="*/ 2534925 w 6798686"/>
              <a:gd name="connsiteY724" fmla="*/ 1240289 h 1542374"/>
              <a:gd name="connsiteX725" fmla="*/ 2036276 w 6798686"/>
              <a:gd name="connsiteY725" fmla="*/ 1247801 h 1542374"/>
              <a:gd name="connsiteX726" fmla="*/ 1637010 w 6798686"/>
              <a:gd name="connsiteY726" fmla="*/ 1084825 h 1542374"/>
              <a:gd name="connsiteX727" fmla="*/ 1616952 w 6798686"/>
              <a:gd name="connsiteY727" fmla="*/ 1062712 h 1542374"/>
              <a:gd name="connsiteX728" fmla="*/ 1990109 w 6798686"/>
              <a:gd name="connsiteY728" fmla="*/ 1199982 h 1542374"/>
              <a:gd name="connsiteX729" fmla="*/ 2479287 w 6798686"/>
              <a:gd name="connsiteY729" fmla="*/ 1197600 h 1542374"/>
              <a:gd name="connsiteX730" fmla="*/ 2938610 w 6798686"/>
              <a:gd name="connsiteY730" fmla="*/ 1035411 h 1542374"/>
              <a:gd name="connsiteX731" fmla="*/ 3112076 w 6798686"/>
              <a:gd name="connsiteY731" fmla="*/ 937449 h 1542374"/>
              <a:gd name="connsiteX732" fmla="*/ 3418317 w 6798686"/>
              <a:gd name="connsiteY732" fmla="*/ 727249 h 1542374"/>
              <a:gd name="connsiteX733" fmla="*/ 3501774 w 6798686"/>
              <a:gd name="connsiteY733" fmla="*/ 704944 h 1542374"/>
              <a:gd name="connsiteX734" fmla="*/ 1037266 w 6798686"/>
              <a:gd name="connsiteY734" fmla="*/ 704828 h 1542374"/>
              <a:gd name="connsiteX735" fmla="*/ 1041031 w 6798686"/>
              <a:gd name="connsiteY735" fmla="*/ 705847 h 1542374"/>
              <a:gd name="connsiteX736" fmla="*/ 1047198 w 6798686"/>
              <a:gd name="connsiteY736" fmla="*/ 709401 h 1542374"/>
              <a:gd name="connsiteX737" fmla="*/ 1043971 w 6798686"/>
              <a:gd name="connsiteY737" fmla="*/ 708171 h 1542374"/>
              <a:gd name="connsiteX738" fmla="*/ 1037266 w 6798686"/>
              <a:gd name="connsiteY738" fmla="*/ 704828 h 1542374"/>
              <a:gd name="connsiteX739" fmla="*/ 3176821 w 6798686"/>
              <a:gd name="connsiteY739" fmla="*/ 703983 h 1542374"/>
              <a:gd name="connsiteX740" fmla="*/ 3170673 w 6798686"/>
              <a:gd name="connsiteY740" fmla="*/ 707441 h 1542374"/>
              <a:gd name="connsiteX741" fmla="*/ 3097148 w 6798686"/>
              <a:gd name="connsiteY741" fmla="*/ 747345 h 1542374"/>
              <a:gd name="connsiteX742" fmla="*/ 3007504 w 6798686"/>
              <a:gd name="connsiteY742" fmla="*/ 773742 h 1542374"/>
              <a:gd name="connsiteX743" fmla="*/ 3094094 w 6798686"/>
              <a:gd name="connsiteY743" fmla="*/ 731495 h 1542374"/>
              <a:gd name="connsiteX744" fmla="*/ 3176821 w 6798686"/>
              <a:gd name="connsiteY744" fmla="*/ 703983 h 1542374"/>
              <a:gd name="connsiteX745" fmla="*/ 1106160 w 6798686"/>
              <a:gd name="connsiteY745" fmla="*/ 702216 h 1542374"/>
              <a:gd name="connsiteX746" fmla="*/ 1127755 w 6798686"/>
              <a:gd name="connsiteY746" fmla="*/ 704828 h 1542374"/>
              <a:gd name="connsiteX747" fmla="*/ 1152096 w 6798686"/>
              <a:gd name="connsiteY747" fmla="*/ 726231 h 1542374"/>
              <a:gd name="connsiteX748" fmla="*/ 1130732 w 6798686"/>
              <a:gd name="connsiteY748" fmla="*/ 721947 h 1542374"/>
              <a:gd name="connsiteX749" fmla="*/ 1106160 w 6798686"/>
              <a:gd name="connsiteY749" fmla="*/ 702216 h 1542374"/>
              <a:gd name="connsiteX750" fmla="*/ 1077399 w 6798686"/>
              <a:gd name="connsiteY750" fmla="*/ 698373 h 1542374"/>
              <a:gd name="connsiteX751" fmla="*/ 1097553 w 6798686"/>
              <a:gd name="connsiteY751" fmla="*/ 701101 h 1542374"/>
              <a:gd name="connsiteX752" fmla="*/ 1120877 w 6798686"/>
              <a:gd name="connsiteY752" fmla="*/ 719872 h 1542374"/>
              <a:gd name="connsiteX753" fmla="*/ 1100916 w 6798686"/>
              <a:gd name="connsiteY753" fmla="*/ 715472 h 1542374"/>
              <a:gd name="connsiteX754" fmla="*/ 1077399 w 6798686"/>
              <a:gd name="connsiteY754" fmla="*/ 698373 h 1542374"/>
              <a:gd name="connsiteX755" fmla="*/ 3392323 w 6798686"/>
              <a:gd name="connsiteY755" fmla="*/ 696913 h 1542374"/>
              <a:gd name="connsiteX756" fmla="*/ 3320355 w 6798686"/>
              <a:gd name="connsiteY756" fmla="*/ 747960 h 1542374"/>
              <a:gd name="connsiteX757" fmla="*/ 3229712 w 6798686"/>
              <a:gd name="connsiteY757" fmla="*/ 772628 h 1542374"/>
              <a:gd name="connsiteX758" fmla="*/ 3309865 w 6798686"/>
              <a:gd name="connsiteY758" fmla="*/ 720217 h 1542374"/>
              <a:gd name="connsiteX759" fmla="*/ 3392323 w 6798686"/>
              <a:gd name="connsiteY759" fmla="*/ 696913 h 1542374"/>
              <a:gd name="connsiteX760" fmla="*/ 3094631 w 6798686"/>
              <a:gd name="connsiteY760" fmla="*/ 696663 h 1542374"/>
              <a:gd name="connsiteX761" fmla="*/ 3091846 w 6798686"/>
              <a:gd name="connsiteY761" fmla="*/ 697931 h 1542374"/>
              <a:gd name="connsiteX762" fmla="*/ 3088349 w 6798686"/>
              <a:gd name="connsiteY762" fmla="*/ 699257 h 1542374"/>
              <a:gd name="connsiteX763" fmla="*/ 3090098 w 6798686"/>
              <a:gd name="connsiteY763" fmla="*/ 698508 h 1542374"/>
              <a:gd name="connsiteX764" fmla="*/ 3094631 w 6798686"/>
              <a:gd name="connsiteY764" fmla="*/ 696663 h 1542374"/>
              <a:gd name="connsiteX765" fmla="*/ 1781158 w 6798686"/>
              <a:gd name="connsiteY765" fmla="*/ 696126 h 1542374"/>
              <a:gd name="connsiteX766" fmla="*/ 1827594 w 6798686"/>
              <a:gd name="connsiteY766" fmla="*/ 704483 h 1542374"/>
              <a:gd name="connsiteX767" fmla="*/ 1875067 w 6798686"/>
              <a:gd name="connsiteY767" fmla="*/ 749247 h 1542374"/>
              <a:gd name="connsiteX768" fmla="*/ 1826383 w 6798686"/>
              <a:gd name="connsiteY768" fmla="*/ 742465 h 1542374"/>
              <a:gd name="connsiteX769" fmla="*/ 1814453 w 6798686"/>
              <a:gd name="connsiteY769" fmla="*/ 731207 h 1542374"/>
              <a:gd name="connsiteX770" fmla="*/ 1781158 w 6798686"/>
              <a:gd name="connsiteY770" fmla="*/ 696126 h 1542374"/>
              <a:gd name="connsiteX771" fmla="*/ 1049331 w 6798686"/>
              <a:gd name="connsiteY771" fmla="*/ 694108 h 1542374"/>
              <a:gd name="connsiteX772" fmla="*/ 1067563 w 6798686"/>
              <a:gd name="connsiteY772" fmla="*/ 696913 h 1542374"/>
              <a:gd name="connsiteX773" fmla="*/ 1089426 w 6798686"/>
              <a:gd name="connsiteY773" fmla="*/ 712840 h 1542374"/>
              <a:gd name="connsiteX774" fmla="*/ 1071367 w 6798686"/>
              <a:gd name="connsiteY774" fmla="*/ 708479 h 1542374"/>
              <a:gd name="connsiteX775" fmla="*/ 1049331 w 6798686"/>
              <a:gd name="connsiteY775" fmla="*/ 694108 h 1542374"/>
              <a:gd name="connsiteX776" fmla="*/ 3288924 w 6798686"/>
              <a:gd name="connsiteY776" fmla="*/ 693417 h 1542374"/>
              <a:gd name="connsiteX777" fmla="*/ 3209616 w 6798686"/>
              <a:gd name="connsiteY777" fmla="*/ 743157 h 1542374"/>
              <a:gd name="connsiteX778" fmla="*/ 3118705 w 6798686"/>
              <a:gd name="connsiteY778" fmla="*/ 769074 h 1542374"/>
              <a:gd name="connsiteX779" fmla="*/ 3204871 w 6798686"/>
              <a:gd name="connsiteY779" fmla="*/ 719891 h 1542374"/>
              <a:gd name="connsiteX780" fmla="*/ 3250385 w 6798686"/>
              <a:gd name="connsiteY780" fmla="*/ 705559 h 1542374"/>
              <a:gd name="connsiteX781" fmla="*/ 3288924 w 6798686"/>
              <a:gd name="connsiteY781" fmla="*/ 693417 h 1542374"/>
              <a:gd name="connsiteX782" fmla="*/ 1022415 w 6798686"/>
              <a:gd name="connsiteY782" fmla="*/ 689555 h 1542374"/>
              <a:gd name="connsiteX783" fmla="*/ 1037823 w 6798686"/>
              <a:gd name="connsiteY783" fmla="*/ 692225 h 1542374"/>
              <a:gd name="connsiteX784" fmla="*/ 1057304 w 6798686"/>
              <a:gd name="connsiteY784" fmla="*/ 704944 h 1542374"/>
              <a:gd name="connsiteX785" fmla="*/ 1042030 w 6798686"/>
              <a:gd name="connsiteY785" fmla="*/ 700871 h 1542374"/>
              <a:gd name="connsiteX786" fmla="*/ 1022415 w 6798686"/>
              <a:gd name="connsiteY786" fmla="*/ 689555 h 1542374"/>
              <a:gd name="connsiteX787" fmla="*/ 3166389 w 6798686"/>
              <a:gd name="connsiteY787" fmla="*/ 688345 h 1542374"/>
              <a:gd name="connsiteX788" fmla="*/ 3095689 w 6798686"/>
              <a:gd name="connsiteY788" fmla="*/ 725174 h 1542374"/>
              <a:gd name="connsiteX789" fmla="*/ 3017975 w 6798686"/>
              <a:gd name="connsiteY789" fmla="*/ 749977 h 1542374"/>
              <a:gd name="connsiteX790" fmla="*/ 3092595 w 6798686"/>
              <a:gd name="connsiteY790" fmla="*/ 714780 h 1542374"/>
              <a:gd name="connsiteX791" fmla="*/ 3166389 w 6798686"/>
              <a:gd name="connsiteY791" fmla="*/ 688345 h 1542374"/>
              <a:gd name="connsiteX792" fmla="*/ 997381 w 6798686"/>
              <a:gd name="connsiteY792" fmla="*/ 684790 h 1542374"/>
              <a:gd name="connsiteX793" fmla="*/ 1008274 w 6798686"/>
              <a:gd name="connsiteY793" fmla="*/ 686942 h 1542374"/>
              <a:gd name="connsiteX794" fmla="*/ 1023356 w 6798686"/>
              <a:gd name="connsiteY794" fmla="*/ 695645 h 1542374"/>
              <a:gd name="connsiteX795" fmla="*/ 1012809 w 6798686"/>
              <a:gd name="connsiteY795" fmla="*/ 692533 h 1542374"/>
              <a:gd name="connsiteX796" fmla="*/ 997381 w 6798686"/>
              <a:gd name="connsiteY796" fmla="*/ 684790 h 1542374"/>
              <a:gd name="connsiteX797" fmla="*/ 3147446 w 6798686"/>
              <a:gd name="connsiteY797" fmla="*/ 682254 h 1542374"/>
              <a:gd name="connsiteX798" fmla="*/ 3094228 w 6798686"/>
              <a:gd name="connsiteY798" fmla="*/ 708460 h 1542374"/>
              <a:gd name="connsiteX799" fmla="*/ 3035631 w 6798686"/>
              <a:gd name="connsiteY799" fmla="*/ 728805 h 1542374"/>
              <a:gd name="connsiteX800" fmla="*/ 3090309 w 6798686"/>
              <a:gd name="connsiteY800" fmla="*/ 704214 h 1542374"/>
              <a:gd name="connsiteX801" fmla="*/ 3147446 w 6798686"/>
              <a:gd name="connsiteY801" fmla="*/ 682254 h 1542374"/>
              <a:gd name="connsiteX802" fmla="*/ 3592091 w 6798686"/>
              <a:gd name="connsiteY802" fmla="*/ 681678 h 1542374"/>
              <a:gd name="connsiteX803" fmla="*/ 3257089 w 6798686"/>
              <a:gd name="connsiteY803" fmla="*/ 947823 h 1542374"/>
              <a:gd name="connsiteX804" fmla="*/ 3077148 w 6798686"/>
              <a:gd name="connsiteY804" fmla="*/ 1069205 h 1542374"/>
              <a:gd name="connsiteX805" fmla="*/ 2591333 w 6798686"/>
              <a:gd name="connsiteY805" fmla="*/ 1287263 h 1542374"/>
              <a:gd name="connsiteX806" fmla="*/ 2081578 w 6798686"/>
              <a:gd name="connsiteY806" fmla="*/ 1299885 h 1542374"/>
              <a:gd name="connsiteX807" fmla="*/ 1664598 w 6798686"/>
              <a:gd name="connsiteY807" fmla="*/ 1114411 h 1542374"/>
              <a:gd name="connsiteX808" fmla="*/ 1647442 w 6798686"/>
              <a:gd name="connsiteY808" fmla="*/ 1096122 h 1542374"/>
              <a:gd name="connsiteX809" fmla="*/ 2035373 w 6798686"/>
              <a:gd name="connsiteY809" fmla="*/ 1251970 h 1542374"/>
              <a:gd name="connsiteX810" fmla="*/ 2535810 w 6798686"/>
              <a:gd name="connsiteY810" fmla="*/ 1244477 h 1542374"/>
              <a:gd name="connsiteX811" fmla="*/ 3009003 w 6798686"/>
              <a:gd name="connsiteY811" fmla="*/ 1054085 h 1542374"/>
              <a:gd name="connsiteX812" fmla="*/ 3185812 w 6798686"/>
              <a:gd name="connsiteY812" fmla="*/ 944327 h 1542374"/>
              <a:gd name="connsiteX813" fmla="*/ 3511899 w 6798686"/>
              <a:gd name="connsiteY813" fmla="*/ 702273 h 1542374"/>
              <a:gd name="connsiteX814" fmla="*/ 3592091 w 6798686"/>
              <a:gd name="connsiteY814" fmla="*/ 681678 h 1542374"/>
              <a:gd name="connsiteX815" fmla="*/ 976959 w 6798686"/>
              <a:gd name="connsiteY815" fmla="*/ 680525 h 1542374"/>
              <a:gd name="connsiteX816" fmla="*/ 978611 w 6798686"/>
              <a:gd name="connsiteY816" fmla="*/ 680890 h 1542374"/>
              <a:gd name="connsiteX817" fmla="*/ 983395 w 6798686"/>
              <a:gd name="connsiteY817" fmla="*/ 683273 h 1542374"/>
              <a:gd name="connsiteX818" fmla="*/ 976959 w 6798686"/>
              <a:gd name="connsiteY818" fmla="*/ 680525 h 1542374"/>
              <a:gd name="connsiteX819" fmla="*/ 1877565 w 6798686"/>
              <a:gd name="connsiteY819" fmla="*/ 680237 h 1542374"/>
              <a:gd name="connsiteX820" fmla="*/ 1908189 w 6798686"/>
              <a:gd name="connsiteY820" fmla="*/ 700102 h 1542374"/>
              <a:gd name="connsiteX821" fmla="*/ 1892742 w 6798686"/>
              <a:gd name="connsiteY821" fmla="*/ 692552 h 1542374"/>
              <a:gd name="connsiteX822" fmla="*/ 1880946 w 6798686"/>
              <a:gd name="connsiteY822" fmla="*/ 682984 h 1542374"/>
              <a:gd name="connsiteX823" fmla="*/ 1877565 w 6798686"/>
              <a:gd name="connsiteY823" fmla="*/ 680237 h 1542374"/>
              <a:gd name="connsiteX824" fmla="*/ 1314823 w 6798686"/>
              <a:gd name="connsiteY824" fmla="*/ 678911 h 1542374"/>
              <a:gd name="connsiteX825" fmla="*/ 1341105 w 6798686"/>
              <a:gd name="connsiteY825" fmla="*/ 716433 h 1542374"/>
              <a:gd name="connsiteX826" fmla="*/ 1314381 w 6798686"/>
              <a:gd name="connsiteY826" fmla="*/ 714953 h 1542374"/>
              <a:gd name="connsiteX827" fmla="*/ 1287657 w 6798686"/>
              <a:gd name="connsiteY827" fmla="*/ 678931 h 1542374"/>
              <a:gd name="connsiteX828" fmla="*/ 1314823 w 6798686"/>
              <a:gd name="connsiteY828" fmla="*/ 678911 h 1542374"/>
              <a:gd name="connsiteX829" fmla="*/ 1342027 w 6798686"/>
              <a:gd name="connsiteY829" fmla="*/ 678892 h 1542374"/>
              <a:gd name="connsiteX830" fmla="*/ 1537664 w 6798686"/>
              <a:gd name="connsiteY830" fmla="*/ 679949 h 1542374"/>
              <a:gd name="connsiteX831" fmla="*/ 1772379 w 6798686"/>
              <a:gd name="connsiteY831" fmla="*/ 694838 h 1542374"/>
              <a:gd name="connsiteX832" fmla="*/ 1810437 w 6798686"/>
              <a:gd name="connsiteY832" fmla="*/ 735337 h 1542374"/>
              <a:gd name="connsiteX833" fmla="*/ 1816797 w 6798686"/>
              <a:gd name="connsiteY833" fmla="*/ 741351 h 1542374"/>
              <a:gd name="connsiteX834" fmla="*/ 1599911 w 6798686"/>
              <a:gd name="connsiteY834" fmla="*/ 727499 h 1542374"/>
              <a:gd name="connsiteX835" fmla="*/ 1583101 w 6798686"/>
              <a:gd name="connsiteY835" fmla="*/ 726807 h 1542374"/>
              <a:gd name="connsiteX836" fmla="*/ 1518068 w 6798686"/>
              <a:gd name="connsiteY836" fmla="*/ 724194 h 1542374"/>
              <a:gd name="connsiteX837" fmla="*/ 1346004 w 6798686"/>
              <a:gd name="connsiteY837" fmla="*/ 716682 h 1542374"/>
              <a:gd name="connsiteX838" fmla="*/ 1319510 w 6798686"/>
              <a:gd name="connsiteY838" fmla="*/ 678911 h 1542374"/>
              <a:gd name="connsiteX839" fmla="*/ 1342027 w 6798686"/>
              <a:gd name="connsiteY839" fmla="*/ 678892 h 1542374"/>
              <a:gd name="connsiteX840" fmla="*/ 1256091 w 6798686"/>
              <a:gd name="connsiteY840" fmla="*/ 678873 h 1542374"/>
              <a:gd name="connsiteX841" fmla="*/ 1282758 w 6798686"/>
              <a:gd name="connsiteY841" fmla="*/ 678931 h 1542374"/>
              <a:gd name="connsiteX842" fmla="*/ 1309251 w 6798686"/>
              <a:gd name="connsiteY842" fmla="*/ 714665 h 1542374"/>
              <a:gd name="connsiteX843" fmla="*/ 1282969 w 6798686"/>
              <a:gd name="connsiteY843" fmla="*/ 713071 h 1542374"/>
              <a:gd name="connsiteX844" fmla="*/ 1256091 w 6798686"/>
              <a:gd name="connsiteY844" fmla="*/ 678873 h 1542374"/>
              <a:gd name="connsiteX845" fmla="*/ 1224757 w 6798686"/>
              <a:gd name="connsiteY845" fmla="*/ 678719 h 1542374"/>
              <a:gd name="connsiteX846" fmla="*/ 1250962 w 6798686"/>
              <a:gd name="connsiteY846" fmla="*/ 678873 h 1542374"/>
              <a:gd name="connsiteX847" fmla="*/ 1277571 w 6798686"/>
              <a:gd name="connsiteY847" fmla="*/ 712725 h 1542374"/>
              <a:gd name="connsiteX848" fmla="*/ 1251749 w 6798686"/>
              <a:gd name="connsiteY848" fmla="*/ 710957 h 1542374"/>
              <a:gd name="connsiteX849" fmla="*/ 1224757 w 6798686"/>
              <a:gd name="connsiteY849" fmla="*/ 678719 h 1542374"/>
              <a:gd name="connsiteX850" fmla="*/ 1193671 w 6798686"/>
              <a:gd name="connsiteY850" fmla="*/ 678431 h 1542374"/>
              <a:gd name="connsiteX851" fmla="*/ 1219377 w 6798686"/>
              <a:gd name="connsiteY851" fmla="*/ 678681 h 1542374"/>
              <a:gd name="connsiteX852" fmla="*/ 1246024 w 6798686"/>
              <a:gd name="connsiteY852" fmla="*/ 710554 h 1542374"/>
              <a:gd name="connsiteX853" fmla="*/ 1220722 w 6798686"/>
              <a:gd name="connsiteY853" fmla="*/ 708633 h 1542374"/>
              <a:gd name="connsiteX854" fmla="*/ 1193671 w 6798686"/>
              <a:gd name="connsiteY854" fmla="*/ 678431 h 1542374"/>
              <a:gd name="connsiteX855" fmla="*/ 1847959 w 6798686"/>
              <a:gd name="connsiteY855" fmla="*/ 677970 h 1542374"/>
              <a:gd name="connsiteX856" fmla="*/ 1856816 w 6798686"/>
              <a:gd name="connsiteY856" fmla="*/ 681774 h 1542374"/>
              <a:gd name="connsiteX857" fmla="*/ 1889207 w 6798686"/>
              <a:gd name="connsiteY857" fmla="*/ 696779 h 1542374"/>
              <a:gd name="connsiteX858" fmla="*/ 1930090 w 6798686"/>
              <a:gd name="connsiteY858" fmla="*/ 729324 h 1542374"/>
              <a:gd name="connsiteX859" fmla="*/ 1915259 w 6798686"/>
              <a:gd name="connsiteY859" fmla="*/ 723791 h 1542374"/>
              <a:gd name="connsiteX860" fmla="*/ 1886844 w 6798686"/>
              <a:gd name="connsiteY860" fmla="*/ 714262 h 1542374"/>
              <a:gd name="connsiteX861" fmla="*/ 1847959 w 6798686"/>
              <a:gd name="connsiteY861" fmla="*/ 677970 h 1542374"/>
              <a:gd name="connsiteX862" fmla="*/ 1162778 w 6798686"/>
              <a:gd name="connsiteY862" fmla="*/ 677951 h 1542374"/>
              <a:gd name="connsiteX863" fmla="*/ 1188004 w 6798686"/>
              <a:gd name="connsiteY863" fmla="*/ 678354 h 1542374"/>
              <a:gd name="connsiteX864" fmla="*/ 1214632 w 6798686"/>
              <a:gd name="connsiteY864" fmla="*/ 708133 h 1542374"/>
              <a:gd name="connsiteX865" fmla="*/ 1189790 w 6798686"/>
              <a:gd name="connsiteY865" fmla="*/ 705981 h 1542374"/>
              <a:gd name="connsiteX866" fmla="*/ 1162778 w 6798686"/>
              <a:gd name="connsiteY866" fmla="*/ 677951 h 1542374"/>
              <a:gd name="connsiteX867" fmla="*/ 1132269 w 6798686"/>
              <a:gd name="connsiteY867" fmla="*/ 677221 h 1542374"/>
              <a:gd name="connsiteX868" fmla="*/ 1156726 w 6798686"/>
              <a:gd name="connsiteY868" fmla="*/ 677816 h 1542374"/>
              <a:gd name="connsiteX869" fmla="*/ 1183278 w 6798686"/>
              <a:gd name="connsiteY869" fmla="*/ 705405 h 1542374"/>
              <a:gd name="connsiteX870" fmla="*/ 1159147 w 6798686"/>
              <a:gd name="connsiteY870" fmla="*/ 703042 h 1542374"/>
              <a:gd name="connsiteX871" fmla="*/ 1132269 w 6798686"/>
              <a:gd name="connsiteY871" fmla="*/ 677221 h 1542374"/>
              <a:gd name="connsiteX872" fmla="*/ 1102087 w 6798686"/>
              <a:gd name="connsiteY872" fmla="*/ 676241 h 1542374"/>
              <a:gd name="connsiteX873" fmla="*/ 1125776 w 6798686"/>
              <a:gd name="connsiteY873" fmla="*/ 677029 h 1542374"/>
              <a:gd name="connsiteX874" fmla="*/ 1152077 w 6798686"/>
              <a:gd name="connsiteY874" fmla="*/ 702312 h 1542374"/>
              <a:gd name="connsiteX875" fmla="*/ 1128715 w 6798686"/>
              <a:gd name="connsiteY875" fmla="*/ 699756 h 1542374"/>
              <a:gd name="connsiteX876" fmla="*/ 1102087 w 6798686"/>
              <a:gd name="connsiteY876" fmla="*/ 676241 h 1542374"/>
              <a:gd name="connsiteX877" fmla="*/ 1072308 w 6798686"/>
              <a:gd name="connsiteY877" fmla="*/ 674915 h 1542374"/>
              <a:gd name="connsiteX878" fmla="*/ 1095056 w 6798686"/>
              <a:gd name="connsiteY878" fmla="*/ 675953 h 1542374"/>
              <a:gd name="connsiteX879" fmla="*/ 1120934 w 6798686"/>
              <a:gd name="connsiteY879" fmla="*/ 698834 h 1542374"/>
              <a:gd name="connsiteX880" fmla="*/ 1098476 w 6798686"/>
              <a:gd name="connsiteY880" fmla="*/ 696029 h 1542374"/>
              <a:gd name="connsiteX881" fmla="*/ 1072308 w 6798686"/>
              <a:gd name="connsiteY881" fmla="*/ 674915 h 1542374"/>
              <a:gd name="connsiteX882" fmla="*/ 1042952 w 6798686"/>
              <a:gd name="connsiteY882" fmla="*/ 673244 h 1542374"/>
              <a:gd name="connsiteX883" fmla="*/ 1064585 w 6798686"/>
              <a:gd name="connsiteY883" fmla="*/ 674512 h 1542374"/>
              <a:gd name="connsiteX884" fmla="*/ 1089811 w 6798686"/>
              <a:gd name="connsiteY884" fmla="*/ 694877 h 1542374"/>
              <a:gd name="connsiteX885" fmla="*/ 1068466 w 6798686"/>
              <a:gd name="connsiteY885" fmla="*/ 691841 h 1542374"/>
              <a:gd name="connsiteX886" fmla="*/ 1042952 w 6798686"/>
              <a:gd name="connsiteY886" fmla="*/ 673244 h 1542374"/>
              <a:gd name="connsiteX887" fmla="*/ 3482774 w 6798686"/>
              <a:gd name="connsiteY887" fmla="*/ 672418 h 1542374"/>
              <a:gd name="connsiteX888" fmla="*/ 3419354 w 6798686"/>
              <a:gd name="connsiteY888" fmla="*/ 721005 h 1542374"/>
              <a:gd name="connsiteX889" fmla="*/ 3333150 w 6798686"/>
              <a:gd name="connsiteY889" fmla="*/ 744463 h 1542374"/>
              <a:gd name="connsiteX890" fmla="*/ 3404657 w 6798686"/>
              <a:gd name="connsiteY890" fmla="*/ 693494 h 1542374"/>
              <a:gd name="connsiteX891" fmla="*/ 3482774 w 6798686"/>
              <a:gd name="connsiteY891" fmla="*/ 672418 h 1542374"/>
              <a:gd name="connsiteX892" fmla="*/ 1014134 w 6798686"/>
              <a:gd name="connsiteY892" fmla="*/ 671150 h 1542374"/>
              <a:gd name="connsiteX893" fmla="*/ 1034326 w 6798686"/>
              <a:gd name="connsiteY893" fmla="*/ 672667 h 1542374"/>
              <a:gd name="connsiteX894" fmla="*/ 1058572 w 6798686"/>
              <a:gd name="connsiteY894" fmla="*/ 690362 h 1542374"/>
              <a:gd name="connsiteX895" fmla="*/ 1038649 w 6798686"/>
              <a:gd name="connsiteY895" fmla="*/ 687153 h 1542374"/>
              <a:gd name="connsiteX896" fmla="*/ 1030100 w 6798686"/>
              <a:gd name="connsiteY896" fmla="*/ 681563 h 1542374"/>
              <a:gd name="connsiteX897" fmla="*/ 1014134 w 6798686"/>
              <a:gd name="connsiteY897" fmla="*/ 671150 h 1542374"/>
              <a:gd name="connsiteX898" fmla="*/ 985989 w 6798686"/>
              <a:gd name="connsiteY898" fmla="*/ 668594 h 1542374"/>
              <a:gd name="connsiteX899" fmla="*/ 1004221 w 6798686"/>
              <a:gd name="connsiteY899" fmla="*/ 670304 h 1542374"/>
              <a:gd name="connsiteX900" fmla="*/ 1026949 w 6798686"/>
              <a:gd name="connsiteY900" fmla="*/ 685136 h 1542374"/>
              <a:gd name="connsiteX901" fmla="*/ 1009024 w 6798686"/>
              <a:gd name="connsiteY901" fmla="*/ 681851 h 1542374"/>
              <a:gd name="connsiteX902" fmla="*/ 985989 w 6798686"/>
              <a:gd name="connsiteY902" fmla="*/ 668594 h 1542374"/>
              <a:gd name="connsiteX903" fmla="*/ 3281489 w 6798686"/>
              <a:gd name="connsiteY903" fmla="*/ 668056 h 1542374"/>
              <a:gd name="connsiteX904" fmla="*/ 3248713 w 6798686"/>
              <a:gd name="connsiteY904" fmla="*/ 688152 h 1542374"/>
              <a:gd name="connsiteX905" fmla="*/ 3206254 w 6798686"/>
              <a:gd name="connsiteY905" fmla="*/ 713609 h 1542374"/>
              <a:gd name="connsiteX906" fmla="*/ 3167773 w 6798686"/>
              <a:gd name="connsiteY906" fmla="*/ 725635 h 1542374"/>
              <a:gd name="connsiteX907" fmla="*/ 3121068 w 6798686"/>
              <a:gd name="connsiteY907" fmla="*/ 740064 h 1542374"/>
              <a:gd name="connsiteX908" fmla="*/ 3173017 w 6798686"/>
              <a:gd name="connsiteY908" fmla="*/ 711630 h 1542374"/>
              <a:gd name="connsiteX909" fmla="*/ 3201509 w 6798686"/>
              <a:gd name="connsiteY909" fmla="*/ 695588 h 1542374"/>
              <a:gd name="connsiteX910" fmla="*/ 3254400 w 6798686"/>
              <a:gd name="connsiteY910" fmla="*/ 677432 h 1542374"/>
              <a:gd name="connsiteX911" fmla="*/ 3281489 w 6798686"/>
              <a:gd name="connsiteY911" fmla="*/ 668056 h 1542374"/>
              <a:gd name="connsiteX912" fmla="*/ 958861 w 6798686"/>
              <a:gd name="connsiteY912" fmla="*/ 665597 h 1542374"/>
              <a:gd name="connsiteX913" fmla="*/ 974211 w 6798686"/>
              <a:gd name="connsiteY913" fmla="*/ 667365 h 1542374"/>
              <a:gd name="connsiteX914" fmla="*/ 994365 w 6798686"/>
              <a:gd name="connsiteY914" fmla="*/ 678950 h 1542374"/>
              <a:gd name="connsiteX915" fmla="*/ 979303 w 6798686"/>
              <a:gd name="connsiteY915" fmla="*/ 675761 h 1542374"/>
              <a:gd name="connsiteX916" fmla="*/ 958861 w 6798686"/>
              <a:gd name="connsiteY916" fmla="*/ 665597 h 1542374"/>
              <a:gd name="connsiteX917" fmla="*/ 3384446 w 6798686"/>
              <a:gd name="connsiteY917" fmla="*/ 663772 h 1542374"/>
              <a:gd name="connsiteX918" fmla="*/ 3311018 w 6798686"/>
              <a:gd name="connsiteY918" fmla="*/ 713973 h 1542374"/>
              <a:gd name="connsiteX919" fmla="*/ 3241873 w 6798686"/>
              <a:gd name="connsiteY919" fmla="*/ 733858 h 1542374"/>
              <a:gd name="connsiteX920" fmla="*/ 3226293 w 6798686"/>
              <a:gd name="connsiteY920" fmla="*/ 738354 h 1542374"/>
              <a:gd name="connsiteX921" fmla="*/ 3305561 w 6798686"/>
              <a:gd name="connsiteY921" fmla="*/ 688210 h 1542374"/>
              <a:gd name="connsiteX922" fmla="*/ 3384446 w 6798686"/>
              <a:gd name="connsiteY922" fmla="*/ 663772 h 1542374"/>
              <a:gd name="connsiteX923" fmla="*/ 933539 w 6798686"/>
              <a:gd name="connsiteY923" fmla="*/ 662216 h 1542374"/>
              <a:gd name="connsiteX924" fmla="*/ 944068 w 6798686"/>
              <a:gd name="connsiteY924" fmla="*/ 663696 h 1542374"/>
              <a:gd name="connsiteX925" fmla="*/ 959034 w 6798686"/>
              <a:gd name="connsiteY925" fmla="*/ 671131 h 1542374"/>
              <a:gd name="connsiteX926" fmla="*/ 948851 w 6798686"/>
              <a:gd name="connsiteY926" fmla="*/ 668652 h 1542374"/>
              <a:gd name="connsiteX927" fmla="*/ 933539 w 6798686"/>
              <a:gd name="connsiteY927" fmla="*/ 662216 h 1542374"/>
              <a:gd name="connsiteX928" fmla="*/ 3678602 w 6798686"/>
              <a:gd name="connsiteY928" fmla="*/ 660621 h 1542374"/>
              <a:gd name="connsiteX929" fmla="*/ 3330729 w 6798686"/>
              <a:gd name="connsiteY929" fmla="*/ 954874 h 1542374"/>
              <a:gd name="connsiteX930" fmla="*/ 3147446 w 6798686"/>
              <a:gd name="connsiteY930" fmla="*/ 1088053 h 1542374"/>
              <a:gd name="connsiteX931" fmla="*/ 2647739 w 6798686"/>
              <a:gd name="connsiteY931" fmla="*/ 1334236 h 1542374"/>
              <a:gd name="connsiteX932" fmla="*/ 2126880 w 6798686"/>
              <a:gd name="connsiteY932" fmla="*/ 1351988 h 1542374"/>
              <a:gd name="connsiteX933" fmla="*/ 1695722 w 6798686"/>
              <a:gd name="connsiteY933" fmla="*/ 1146553 h 1542374"/>
              <a:gd name="connsiteX934" fmla="*/ 1678470 w 6798686"/>
              <a:gd name="connsiteY934" fmla="*/ 1128897 h 1542374"/>
              <a:gd name="connsiteX935" fmla="*/ 2080637 w 6798686"/>
              <a:gd name="connsiteY935" fmla="*/ 1303977 h 1542374"/>
              <a:gd name="connsiteX936" fmla="*/ 2387166 w 6798686"/>
              <a:gd name="connsiteY936" fmla="*/ 1325015 h 1542374"/>
              <a:gd name="connsiteX937" fmla="*/ 2592332 w 6798686"/>
              <a:gd name="connsiteY937" fmla="*/ 1291336 h 1542374"/>
              <a:gd name="connsiteX938" fmla="*/ 3079377 w 6798686"/>
              <a:gd name="connsiteY938" fmla="*/ 1072760 h 1542374"/>
              <a:gd name="connsiteX939" fmla="*/ 3259529 w 6798686"/>
              <a:gd name="connsiteY939" fmla="*/ 951224 h 1542374"/>
              <a:gd name="connsiteX940" fmla="*/ 3601178 w 6798686"/>
              <a:gd name="connsiteY940" fmla="*/ 679392 h 1542374"/>
              <a:gd name="connsiteX941" fmla="*/ 3678602 w 6798686"/>
              <a:gd name="connsiteY941" fmla="*/ 660621 h 1542374"/>
              <a:gd name="connsiteX942" fmla="*/ 912598 w 6798686"/>
              <a:gd name="connsiteY942" fmla="*/ 658931 h 1542374"/>
              <a:gd name="connsiteX943" fmla="*/ 912906 w 6798686"/>
              <a:gd name="connsiteY943" fmla="*/ 658969 h 1542374"/>
              <a:gd name="connsiteX944" fmla="*/ 913616 w 6798686"/>
              <a:gd name="connsiteY944" fmla="*/ 659277 h 1542374"/>
              <a:gd name="connsiteX945" fmla="*/ 912598 w 6798686"/>
              <a:gd name="connsiteY945" fmla="*/ 658931 h 1542374"/>
              <a:gd name="connsiteX946" fmla="*/ 1793166 w 6798686"/>
              <a:gd name="connsiteY946" fmla="*/ 658719 h 1542374"/>
              <a:gd name="connsiteX947" fmla="*/ 1834261 w 6798686"/>
              <a:gd name="connsiteY947" fmla="*/ 672475 h 1542374"/>
              <a:gd name="connsiteX948" fmla="*/ 1874548 w 6798686"/>
              <a:gd name="connsiteY948" fmla="*/ 710631 h 1542374"/>
              <a:gd name="connsiteX949" fmla="*/ 1831033 w 6798686"/>
              <a:gd name="connsiteY949" fmla="*/ 699872 h 1542374"/>
              <a:gd name="connsiteX950" fmla="*/ 1793166 w 6798686"/>
              <a:gd name="connsiteY950" fmla="*/ 658719 h 1542374"/>
              <a:gd name="connsiteX951" fmla="*/ 3567883 w 6798686"/>
              <a:gd name="connsiteY951" fmla="*/ 650996 h 1542374"/>
              <a:gd name="connsiteX952" fmla="*/ 3512725 w 6798686"/>
              <a:gd name="connsiteY952" fmla="*/ 696106 h 1542374"/>
              <a:gd name="connsiteX953" fmla="*/ 3430594 w 6798686"/>
              <a:gd name="connsiteY953" fmla="*/ 717970 h 1542374"/>
              <a:gd name="connsiteX954" fmla="*/ 3493495 w 6798686"/>
              <a:gd name="connsiteY954" fmla="*/ 669632 h 1542374"/>
              <a:gd name="connsiteX955" fmla="*/ 3567883 w 6798686"/>
              <a:gd name="connsiteY955" fmla="*/ 650996 h 1542374"/>
              <a:gd name="connsiteX956" fmla="*/ 3272343 w 6798686"/>
              <a:gd name="connsiteY956" fmla="*/ 649133 h 1542374"/>
              <a:gd name="connsiteX957" fmla="*/ 3202738 w 6798686"/>
              <a:gd name="connsiteY957" fmla="*/ 689363 h 1542374"/>
              <a:gd name="connsiteX958" fmla="*/ 3125409 w 6798686"/>
              <a:gd name="connsiteY958" fmla="*/ 715414 h 1542374"/>
              <a:gd name="connsiteX959" fmla="*/ 3199011 w 6798686"/>
              <a:gd name="connsiteY959" fmla="*/ 676414 h 1542374"/>
              <a:gd name="connsiteX960" fmla="*/ 3272343 w 6798686"/>
              <a:gd name="connsiteY960" fmla="*/ 649133 h 1542374"/>
              <a:gd name="connsiteX961" fmla="*/ 1000494 w 6798686"/>
              <a:gd name="connsiteY961" fmla="*/ 647922 h 1542374"/>
              <a:gd name="connsiteX962" fmla="*/ 1026334 w 6798686"/>
              <a:gd name="connsiteY962" fmla="*/ 666827 h 1542374"/>
              <a:gd name="connsiteX963" fmla="*/ 1004874 w 6798686"/>
              <a:gd name="connsiteY963" fmla="*/ 665117 h 1542374"/>
              <a:gd name="connsiteX964" fmla="*/ 978726 w 6798686"/>
              <a:gd name="connsiteY964" fmla="*/ 648038 h 1542374"/>
              <a:gd name="connsiteX965" fmla="*/ 1000494 w 6798686"/>
              <a:gd name="connsiteY965" fmla="*/ 647922 h 1542374"/>
              <a:gd name="connsiteX966" fmla="*/ 949735 w 6798686"/>
              <a:gd name="connsiteY966" fmla="*/ 647769 h 1542374"/>
              <a:gd name="connsiteX967" fmla="*/ 970062 w 6798686"/>
              <a:gd name="connsiteY967" fmla="*/ 648018 h 1542374"/>
              <a:gd name="connsiteX968" fmla="*/ 994864 w 6798686"/>
              <a:gd name="connsiteY968" fmla="*/ 664214 h 1542374"/>
              <a:gd name="connsiteX969" fmla="*/ 974788 w 6798686"/>
              <a:gd name="connsiteY969" fmla="*/ 662158 h 1542374"/>
              <a:gd name="connsiteX970" fmla="*/ 954827 w 6798686"/>
              <a:gd name="connsiteY970" fmla="*/ 650689 h 1542374"/>
              <a:gd name="connsiteX971" fmla="*/ 949735 w 6798686"/>
              <a:gd name="connsiteY971" fmla="*/ 647769 h 1542374"/>
              <a:gd name="connsiteX972" fmla="*/ 1031099 w 6798686"/>
              <a:gd name="connsiteY972" fmla="*/ 647384 h 1542374"/>
              <a:gd name="connsiteX973" fmla="*/ 1057611 w 6798686"/>
              <a:gd name="connsiteY973" fmla="*/ 668883 h 1542374"/>
              <a:gd name="connsiteX974" fmla="*/ 1035056 w 6798686"/>
              <a:gd name="connsiteY974" fmla="*/ 667461 h 1542374"/>
              <a:gd name="connsiteX975" fmla="*/ 1008198 w 6798686"/>
              <a:gd name="connsiteY975" fmla="*/ 647826 h 1542374"/>
              <a:gd name="connsiteX976" fmla="*/ 1031099 w 6798686"/>
              <a:gd name="connsiteY976" fmla="*/ 647384 h 1542374"/>
              <a:gd name="connsiteX977" fmla="*/ 921244 w 6798686"/>
              <a:gd name="connsiteY977" fmla="*/ 646923 h 1542374"/>
              <a:gd name="connsiteX978" fmla="*/ 939706 w 6798686"/>
              <a:gd name="connsiteY978" fmla="*/ 647538 h 1542374"/>
              <a:gd name="connsiteX979" fmla="*/ 952444 w 6798686"/>
              <a:gd name="connsiteY979" fmla="*/ 654858 h 1542374"/>
              <a:gd name="connsiteX980" fmla="*/ 962742 w 6798686"/>
              <a:gd name="connsiteY980" fmla="*/ 660775 h 1542374"/>
              <a:gd name="connsiteX981" fmla="*/ 944548 w 6798686"/>
              <a:gd name="connsiteY981" fmla="*/ 658489 h 1542374"/>
              <a:gd name="connsiteX982" fmla="*/ 921244 w 6798686"/>
              <a:gd name="connsiteY982" fmla="*/ 646923 h 1542374"/>
              <a:gd name="connsiteX983" fmla="*/ 1061896 w 6798686"/>
              <a:gd name="connsiteY983" fmla="*/ 646462 h 1542374"/>
              <a:gd name="connsiteX984" fmla="*/ 1088870 w 6798686"/>
              <a:gd name="connsiteY984" fmla="*/ 670458 h 1542374"/>
              <a:gd name="connsiteX985" fmla="*/ 1065373 w 6798686"/>
              <a:gd name="connsiteY985" fmla="*/ 669305 h 1542374"/>
              <a:gd name="connsiteX986" fmla="*/ 1038092 w 6798686"/>
              <a:gd name="connsiteY986" fmla="*/ 647211 h 1542374"/>
              <a:gd name="connsiteX987" fmla="*/ 1061896 w 6798686"/>
              <a:gd name="connsiteY987" fmla="*/ 646462 h 1542374"/>
              <a:gd name="connsiteX988" fmla="*/ 1740121 w 6798686"/>
              <a:gd name="connsiteY988" fmla="*/ 645924 h 1542374"/>
              <a:gd name="connsiteX989" fmla="*/ 1783137 w 6798686"/>
              <a:gd name="connsiteY989" fmla="*/ 655915 h 1542374"/>
              <a:gd name="connsiteX990" fmla="*/ 1821216 w 6798686"/>
              <a:gd name="connsiteY990" fmla="*/ 697835 h 1542374"/>
              <a:gd name="connsiteX991" fmla="*/ 1775856 w 6798686"/>
              <a:gd name="connsiteY991" fmla="*/ 690054 h 1542374"/>
              <a:gd name="connsiteX992" fmla="*/ 1740121 w 6798686"/>
              <a:gd name="connsiteY992" fmla="*/ 645924 h 1542374"/>
              <a:gd name="connsiteX993" fmla="*/ 893329 w 6798686"/>
              <a:gd name="connsiteY993" fmla="*/ 645425 h 1542374"/>
              <a:gd name="connsiteX994" fmla="*/ 909102 w 6798686"/>
              <a:gd name="connsiteY994" fmla="*/ 646366 h 1542374"/>
              <a:gd name="connsiteX995" fmla="*/ 929044 w 6798686"/>
              <a:gd name="connsiteY995" fmla="*/ 656241 h 1542374"/>
              <a:gd name="connsiteX996" fmla="*/ 913232 w 6798686"/>
              <a:gd name="connsiteY996" fmla="*/ 653724 h 1542374"/>
              <a:gd name="connsiteX997" fmla="*/ 893329 w 6798686"/>
              <a:gd name="connsiteY997" fmla="*/ 645425 h 1542374"/>
              <a:gd name="connsiteX998" fmla="*/ 1092942 w 6798686"/>
              <a:gd name="connsiteY998" fmla="*/ 645252 h 1542374"/>
              <a:gd name="connsiteX999" fmla="*/ 1120166 w 6798686"/>
              <a:gd name="connsiteY999" fmla="*/ 671630 h 1542374"/>
              <a:gd name="connsiteX1000" fmla="*/ 1095901 w 6798686"/>
              <a:gd name="connsiteY1000" fmla="*/ 670746 h 1542374"/>
              <a:gd name="connsiteX1001" fmla="*/ 1068331 w 6798686"/>
              <a:gd name="connsiteY1001" fmla="*/ 646232 h 1542374"/>
              <a:gd name="connsiteX1002" fmla="*/ 1092942 w 6798686"/>
              <a:gd name="connsiteY1002" fmla="*/ 645252 h 1542374"/>
              <a:gd name="connsiteX1003" fmla="*/ 1124239 w 6798686"/>
              <a:gd name="connsiteY1003" fmla="*/ 643792 h 1542374"/>
              <a:gd name="connsiteX1004" fmla="*/ 1151597 w 6798686"/>
              <a:gd name="connsiteY1004" fmla="*/ 672456 h 1542374"/>
              <a:gd name="connsiteX1005" fmla="*/ 1126640 w 6798686"/>
              <a:gd name="connsiteY1005" fmla="*/ 671822 h 1542374"/>
              <a:gd name="connsiteX1006" fmla="*/ 1098937 w 6798686"/>
              <a:gd name="connsiteY1006" fmla="*/ 644983 h 1542374"/>
              <a:gd name="connsiteX1007" fmla="*/ 1124239 w 6798686"/>
              <a:gd name="connsiteY1007" fmla="*/ 643792 h 1542374"/>
              <a:gd name="connsiteX1008" fmla="*/ 866259 w 6798686"/>
              <a:gd name="connsiteY1008" fmla="*/ 643196 h 1542374"/>
              <a:gd name="connsiteX1009" fmla="*/ 877517 w 6798686"/>
              <a:gd name="connsiteY1009" fmla="*/ 644234 h 1542374"/>
              <a:gd name="connsiteX1010" fmla="*/ 890466 w 6798686"/>
              <a:gd name="connsiteY1010" fmla="*/ 649632 h 1542374"/>
              <a:gd name="connsiteX1011" fmla="*/ 878804 w 6798686"/>
              <a:gd name="connsiteY1011" fmla="*/ 647442 h 1542374"/>
              <a:gd name="connsiteX1012" fmla="*/ 866259 w 6798686"/>
              <a:gd name="connsiteY1012" fmla="*/ 643196 h 1542374"/>
              <a:gd name="connsiteX1013" fmla="*/ 1155900 w 6798686"/>
              <a:gd name="connsiteY1013" fmla="*/ 642159 h 1542374"/>
              <a:gd name="connsiteX1014" fmla="*/ 1183278 w 6798686"/>
              <a:gd name="connsiteY1014" fmla="*/ 673052 h 1542374"/>
              <a:gd name="connsiteX1015" fmla="*/ 1157648 w 6798686"/>
              <a:gd name="connsiteY1015" fmla="*/ 672591 h 1542374"/>
              <a:gd name="connsiteX1016" fmla="*/ 1129868 w 6798686"/>
              <a:gd name="connsiteY1016" fmla="*/ 643504 h 1542374"/>
              <a:gd name="connsiteX1017" fmla="*/ 1155900 w 6798686"/>
              <a:gd name="connsiteY1017" fmla="*/ 642159 h 1542374"/>
              <a:gd name="connsiteX1018" fmla="*/ 3761753 w 6798686"/>
              <a:gd name="connsiteY1018" fmla="*/ 641890 h 1542374"/>
              <a:gd name="connsiteX1019" fmla="*/ 3404408 w 6798686"/>
              <a:gd name="connsiteY1019" fmla="*/ 961925 h 1542374"/>
              <a:gd name="connsiteX1020" fmla="*/ 3217743 w 6798686"/>
              <a:gd name="connsiteY1020" fmla="*/ 1106880 h 1542374"/>
              <a:gd name="connsiteX1021" fmla="*/ 2704146 w 6798686"/>
              <a:gd name="connsiteY1021" fmla="*/ 1381210 h 1542374"/>
              <a:gd name="connsiteX1022" fmla="*/ 2172163 w 6798686"/>
              <a:gd name="connsiteY1022" fmla="*/ 1404092 h 1542374"/>
              <a:gd name="connsiteX1023" fmla="*/ 1723637 w 6798686"/>
              <a:gd name="connsiteY1023" fmla="*/ 1174295 h 1542374"/>
              <a:gd name="connsiteX1024" fmla="*/ 1711610 w 6798686"/>
              <a:gd name="connsiteY1024" fmla="*/ 1162480 h 1542374"/>
              <a:gd name="connsiteX1025" fmla="*/ 2125900 w 6798686"/>
              <a:gd name="connsiteY1025" fmla="*/ 1355984 h 1542374"/>
              <a:gd name="connsiteX1026" fmla="*/ 2424898 w 6798686"/>
              <a:gd name="connsiteY1026" fmla="*/ 1378885 h 1542374"/>
              <a:gd name="connsiteX1027" fmla="*/ 2648834 w 6798686"/>
              <a:gd name="connsiteY1027" fmla="*/ 1338194 h 1542374"/>
              <a:gd name="connsiteX1028" fmla="*/ 3149732 w 6798686"/>
              <a:gd name="connsiteY1028" fmla="*/ 1091453 h 1542374"/>
              <a:gd name="connsiteX1029" fmla="*/ 3333246 w 6798686"/>
              <a:gd name="connsiteY1029" fmla="*/ 958121 h 1542374"/>
              <a:gd name="connsiteX1030" fmla="*/ 3686806 w 6798686"/>
              <a:gd name="connsiteY1030" fmla="*/ 658700 h 1542374"/>
              <a:gd name="connsiteX1031" fmla="*/ 3761753 w 6798686"/>
              <a:gd name="connsiteY1031" fmla="*/ 641890 h 1542374"/>
              <a:gd name="connsiteX1032" fmla="*/ 842916 w 6798686"/>
              <a:gd name="connsiteY1032" fmla="*/ 640814 h 1542374"/>
              <a:gd name="connsiteX1033" fmla="*/ 843473 w 6798686"/>
              <a:gd name="connsiteY1033" fmla="*/ 640871 h 1542374"/>
              <a:gd name="connsiteX1034" fmla="*/ 844146 w 6798686"/>
              <a:gd name="connsiteY1034" fmla="*/ 641102 h 1542374"/>
              <a:gd name="connsiteX1035" fmla="*/ 843704 w 6798686"/>
              <a:gd name="connsiteY1035" fmla="*/ 641025 h 1542374"/>
              <a:gd name="connsiteX1036" fmla="*/ 842916 w 6798686"/>
              <a:gd name="connsiteY1036" fmla="*/ 640814 h 1542374"/>
              <a:gd name="connsiteX1037" fmla="*/ 1187658 w 6798686"/>
              <a:gd name="connsiteY1037" fmla="*/ 640410 h 1542374"/>
              <a:gd name="connsiteX1038" fmla="*/ 1214978 w 6798686"/>
              <a:gd name="connsiteY1038" fmla="*/ 673417 h 1542374"/>
              <a:gd name="connsiteX1039" fmla="*/ 1188964 w 6798686"/>
              <a:gd name="connsiteY1039" fmla="*/ 673128 h 1542374"/>
              <a:gd name="connsiteX1040" fmla="*/ 1161241 w 6798686"/>
              <a:gd name="connsiteY1040" fmla="*/ 641871 h 1542374"/>
              <a:gd name="connsiteX1041" fmla="*/ 1187658 w 6798686"/>
              <a:gd name="connsiteY1041" fmla="*/ 640410 h 1542374"/>
              <a:gd name="connsiteX1042" fmla="*/ 1807921 w 6798686"/>
              <a:gd name="connsiteY1042" fmla="*/ 638969 h 1542374"/>
              <a:gd name="connsiteX1043" fmla="*/ 1840543 w 6798686"/>
              <a:gd name="connsiteY1043" fmla="*/ 657490 h 1542374"/>
              <a:gd name="connsiteX1044" fmla="*/ 1872012 w 6798686"/>
              <a:gd name="connsiteY1044" fmla="*/ 682811 h 1542374"/>
              <a:gd name="connsiteX1045" fmla="*/ 1858986 w 6798686"/>
              <a:gd name="connsiteY1045" fmla="*/ 676913 h 1542374"/>
              <a:gd name="connsiteX1046" fmla="*/ 1837776 w 6798686"/>
              <a:gd name="connsiteY1046" fmla="*/ 668114 h 1542374"/>
              <a:gd name="connsiteX1047" fmla="*/ 1821407 w 6798686"/>
              <a:gd name="connsiteY1047" fmla="*/ 652130 h 1542374"/>
              <a:gd name="connsiteX1048" fmla="*/ 1807921 w 6798686"/>
              <a:gd name="connsiteY1048" fmla="*/ 638969 h 1542374"/>
              <a:gd name="connsiteX1049" fmla="*/ 3232901 w 6798686"/>
              <a:gd name="connsiteY1049" fmla="*/ 638604 h 1542374"/>
              <a:gd name="connsiteX1050" fmla="*/ 3198050 w 6798686"/>
              <a:gd name="connsiteY1050" fmla="*/ 656625 h 1542374"/>
              <a:gd name="connsiteX1051" fmla="*/ 3160318 w 6798686"/>
              <a:gd name="connsiteY1051" fmla="*/ 671515 h 1542374"/>
              <a:gd name="connsiteX1052" fmla="*/ 3195438 w 6798686"/>
              <a:gd name="connsiteY1052" fmla="*/ 654666 h 1542374"/>
              <a:gd name="connsiteX1053" fmla="*/ 3232901 w 6798686"/>
              <a:gd name="connsiteY1053" fmla="*/ 638604 h 1542374"/>
              <a:gd name="connsiteX1054" fmla="*/ 1219665 w 6798686"/>
              <a:gd name="connsiteY1054" fmla="*/ 638585 h 1542374"/>
              <a:gd name="connsiteX1055" fmla="*/ 1246851 w 6798686"/>
              <a:gd name="connsiteY1055" fmla="*/ 673609 h 1542374"/>
              <a:gd name="connsiteX1056" fmla="*/ 1220357 w 6798686"/>
              <a:gd name="connsiteY1056" fmla="*/ 673455 h 1542374"/>
              <a:gd name="connsiteX1057" fmla="*/ 1192749 w 6798686"/>
              <a:gd name="connsiteY1057" fmla="*/ 640122 h 1542374"/>
              <a:gd name="connsiteX1058" fmla="*/ 1218205 w 6798686"/>
              <a:gd name="connsiteY1058" fmla="*/ 638681 h 1542374"/>
              <a:gd name="connsiteX1059" fmla="*/ 1219665 w 6798686"/>
              <a:gd name="connsiteY1059" fmla="*/ 638585 h 1542374"/>
              <a:gd name="connsiteX1060" fmla="*/ 3259203 w 6798686"/>
              <a:gd name="connsiteY1060" fmla="*/ 637836 h 1542374"/>
              <a:gd name="connsiteX1061" fmla="*/ 3200279 w 6798686"/>
              <a:gd name="connsiteY1061" fmla="*/ 670170 h 1542374"/>
              <a:gd name="connsiteX1062" fmla="*/ 3135611 w 6798686"/>
              <a:gd name="connsiteY1062" fmla="*/ 693724 h 1542374"/>
              <a:gd name="connsiteX1063" fmla="*/ 3196782 w 6798686"/>
              <a:gd name="connsiteY1063" fmla="*/ 662850 h 1542374"/>
              <a:gd name="connsiteX1064" fmla="*/ 3259203 w 6798686"/>
              <a:gd name="connsiteY1064" fmla="*/ 637836 h 1542374"/>
              <a:gd name="connsiteX1065" fmla="*/ 3473168 w 6798686"/>
              <a:gd name="connsiteY1065" fmla="*/ 637509 h 1542374"/>
              <a:gd name="connsiteX1066" fmla="*/ 3405503 w 6798686"/>
              <a:gd name="connsiteY1066" fmla="*/ 687365 h 1542374"/>
              <a:gd name="connsiteX1067" fmla="*/ 3325119 w 6798686"/>
              <a:gd name="connsiteY1067" fmla="*/ 709939 h 1542374"/>
              <a:gd name="connsiteX1068" fmla="*/ 3398509 w 6798686"/>
              <a:gd name="connsiteY1068" fmla="*/ 659507 h 1542374"/>
              <a:gd name="connsiteX1069" fmla="*/ 3473168 w 6798686"/>
              <a:gd name="connsiteY1069" fmla="*/ 637509 h 1542374"/>
              <a:gd name="connsiteX1070" fmla="*/ 1251922 w 6798686"/>
              <a:gd name="connsiteY1070" fmla="*/ 636779 h 1542374"/>
              <a:gd name="connsiteX1071" fmla="*/ 1278915 w 6798686"/>
              <a:gd name="connsiteY1071" fmla="*/ 673686 h 1542374"/>
              <a:gd name="connsiteX1072" fmla="*/ 1251980 w 6798686"/>
              <a:gd name="connsiteY1072" fmla="*/ 673628 h 1542374"/>
              <a:gd name="connsiteX1073" fmla="*/ 1224526 w 6798686"/>
              <a:gd name="connsiteY1073" fmla="*/ 638316 h 1542374"/>
              <a:gd name="connsiteX1074" fmla="*/ 1251922 w 6798686"/>
              <a:gd name="connsiteY1074" fmla="*/ 636779 h 1542374"/>
              <a:gd name="connsiteX1075" fmla="*/ 1284429 w 6798686"/>
              <a:gd name="connsiteY1075" fmla="*/ 634993 h 1542374"/>
              <a:gd name="connsiteX1076" fmla="*/ 1311173 w 6798686"/>
              <a:gd name="connsiteY1076" fmla="*/ 673686 h 1542374"/>
              <a:gd name="connsiteX1077" fmla="*/ 1283795 w 6798686"/>
              <a:gd name="connsiteY1077" fmla="*/ 673686 h 1542374"/>
              <a:gd name="connsiteX1078" fmla="*/ 1256591 w 6798686"/>
              <a:gd name="connsiteY1078" fmla="*/ 636510 h 1542374"/>
              <a:gd name="connsiteX1079" fmla="*/ 1284429 w 6798686"/>
              <a:gd name="connsiteY1079" fmla="*/ 634993 h 1542374"/>
              <a:gd name="connsiteX1080" fmla="*/ 3378048 w 6798686"/>
              <a:gd name="connsiteY1080" fmla="*/ 634839 h 1542374"/>
              <a:gd name="connsiteX1081" fmla="*/ 3326771 w 6798686"/>
              <a:gd name="connsiteY1081" fmla="*/ 668844 h 1542374"/>
              <a:gd name="connsiteX1082" fmla="*/ 3306580 w 6798686"/>
              <a:gd name="connsiteY1082" fmla="*/ 682024 h 1542374"/>
              <a:gd name="connsiteX1083" fmla="*/ 3248713 w 6798686"/>
              <a:gd name="connsiteY1083" fmla="*/ 700237 h 1542374"/>
              <a:gd name="connsiteX1084" fmla="*/ 3225851 w 6798686"/>
              <a:gd name="connsiteY1084" fmla="*/ 707441 h 1542374"/>
              <a:gd name="connsiteX1085" fmla="*/ 3251172 w 6798686"/>
              <a:gd name="connsiteY1085" fmla="*/ 692187 h 1542374"/>
              <a:gd name="connsiteX1086" fmla="*/ 3301796 w 6798686"/>
              <a:gd name="connsiteY1086" fmla="*/ 661044 h 1542374"/>
              <a:gd name="connsiteX1087" fmla="*/ 3378048 w 6798686"/>
              <a:gd name="connsiteY1087" fmla="*/ 634839 h 1542374"/>
              <a:gd name="connsiteX1088" fmla="*/ 3648728 w 6798686"/>
              <a:gd name="connsiteY1088" fmla="*/ 632629 h 1542374"/>
              <a:gd name="connsiteX1089" fmla="*/ 3601851 w 6798686"/>
              <a:gd name="connsiteY1089" fmla="*/ 673282 h 1542374"/>
              <a:gd name="connsiteX1090" fmla="*/ 3522755 w 6798686"/>
              <a:gd name="connsiteY1090" fmla="*/ 693494 h 1542374"/>
              <a:gd name="connsiteX1091" fmla="*/ 3577374 w 6798686"/>
              <a:gd name="connsiteY1091" fmla="*/ 648729 h 1542374"/>
              <a:gd name="connsiteX1092" fmla="*/ 3648728 w 6798686"/>
              <a:gd name="connsiteY1092" fmla="*/ 632629 h 1542374"/>
              <a:gd name="connsiteX1093" fmla="*/ 825298 w 6798686"/>
              <a:gd name="connsiteY1093" fmla="*/ 629402 h 1542374"/>
              <a:gd name="connsiteX1094" fmla="*/ 826240 w 6798686"/>
              <a:gd name="connsiteY1094" fmla="*/ 629421 h 1542374"/>
              <a:gd name="connsiteX1095" fmla="*/ 842263 w 6798686"/>
              <a:gd name="connsiteY1095" fmla="*/ 629575 h 1542374"/>
              <a:gd name="connsiteX1096" fmla="*/ 860879 w 6798686"/>
              <a:gd name="connsiteY1096" fmla="*/ 637317 h 1542374"/>
              <a:gd name="connsiteX1097" fmla="*/ 843435 w 6798686"/>
              <a:gd name="connsiteY1097" fmla="*/ 635511 h 1542374"/>
              <a:gd name="connsiteX1098" fmla="*/ 834482 w 6798686"/>
              <a:gd name="connsiteY1098" fmla="*/ 632495 h 1542374"/>
              <a:gd name="connsiteX1099" fmla="*/ 825298 w 6798686"/>
              <a:gd name="connsiteY1099" fmla="*/ 629402 h 1542374"/>
              <a:gd name="connsiteX1100" fmla="*/ 873982 w 6798686"/>
              <a:gd name="connsiteY1100" fmla="*/ 628979 h 1542374"/>
              <a:gd name="connsiteX1101" fmla="*/ 896883 w 6798686"/>
              <a:gd name="connsiteY1101" fmla="*/ 640314 h 1542374"/>
              <a:gd name="connsiteX1102" fmla="*/ 877651 w 6798686"/>
              <a:gd name="connsiteY1102" fmla="*/ 638893 h 1542374"/>
              <a:gd name="connsiteX1103" fmla="*/ 867315 w 6798686"/>
              <a:gd name="connsiteY1103" fmla="*/ 634608 h 1542374"/>
              <a:gd name="connsiteX1104" fmla="*/ 854904 w 6798686"/>
              <a:gd name="connsiteY1104" fmla="*/ 629440 h 1542374"/>
              <a:gd name="connsiteX1105" fmla="*/ 873982 w 6798686"/>
              <a:gd name="connsiteY1105" fmla="*/ 628979 h 1542374"/>
              <a:gd name="connsiteX1106" fmla="*/ 796653 w 6798686"/>
              <a:gd name="connsiteY1106" fmla="*/ 628902 h 1542374"/>
              <a:gd name="connsiteX1107" fmla="*/ 808507 w 6798686"/>
              <a:gd name="connsiteY1107" fmla="*/ 629094 h 1542374"/>
              <a:gd name="connsiteX1108" fmla="*/ 820745 w 6798686"/>
              <a:gd name="connsiteY1108" fmla="*/ 633225 h 1542374"/>
              <a:gd name="connsiteX1109" fmla="*/ 808834 w 6798686"/>
              <a:gd name="connsiteY1109" fmla="*/ 632034 h 1542374"/>
              <a:gd name="connsiteX1110" fmla="*/ 806125 w 6798686"/>
              <a:gd name="connsiteY1110" fmla="*/ 631342 h 1542374"/>
              <a:gd name="connsiteX1111" fmla="*/ 796653 w 6798686"/>
              <a:gd name="connsiteY1111" fmla="*/ 628902 h 1542374"/>
              <a:gd name="connsiteX1112" fmla="*/ 774617 w 6798686"/>
              <a:gd name="connsiteY1112" fmla="*/ 628537 h 1542374"/>
              <a:gd name="connsiteX1113" fmla="*/ 775520 w 6798686"/>
              <a:gd name="connsiteY1113" fmla="*/ 628768 h 1542374"/>
              <a:gd name="connsiteX1114" fmla="*/ 774598 w 6798686"/>
              <a:gd name="connsiteY1114" fmla="*/ 628691 h 1542374"/>
              <a:gd name="connsiteX1115" fmla="*/ 773714 w 6798686"/>
              <a:gd name="connsiteY1115" fmla="*/ 628537 h 1542374"/>
              <a:gd name="connsiteX1116" fmla="*/ 774617 w 6798686"/>
              <a:gd name="connsiteY1116" fmla="*/ 628537 h 1542374"/>
              <a:gd name="connsiteX1117" fmla="*/ 1492439 w 6798686"/>
              <a:gd name="connsiteY1117" fmla="*/ 627942 h 1542374"/>
              <a:gd name="connsiteX1118" fmla="*/ 1731648 w 6798686"/>
              <a:gd name="connsiteY1118" fmla="*/ 644310 h 1542374"/>
              <a:gd name="connsiteX1119" fmla="*/ 1767249 w 6798686"/>
              <a:gd name="connsiteY1119" fmla="*/ 688844 h 1542374"/>
              <a:gd name="connsiteX1120" fmla="*/ 1537760 w 6798686"/>
              <a:gd name="connsiteY1120" fmla="*/ 674704 h 1542374"/>
              <a:gd name="connsiteX1121" fmla="*/ 1342008 w 6798686"/>
              <a:gd name="connsiteY1121" fmla="*/ 673647 h 1542374"/>
              <a:gd name="connsiteX1122" fmla="*/ 1315860 w 6798686"/>
              <a:gd name="connsiteY1122" fmla="*/ 673686 h 1542374"/>
              <a:gd name="connsiteX1123" fmla="*/ 1288925 w 6798686"/>
              <a:gd name="connsiteY1123" fmla="*/ 634743 h 1542374"/>
              <a:gd name="connsiteX1124" fmla="*/ 1492439 w 6798686"/>
              <a:gd name="connsiteY1124" fmla="*/ 627942 h 1542374"/>
              <a:gd name="connsiteX1125" fmla="*/ 904856 w 6798686"/>
              <a:gd name="connsiteY1125" fmla="*/ 627519 h 1542374"/>
              <a:gd name="connsiteX1126" fmla="*/ 929909 w 6798686"/>
              <a:gd name="connsiteY1126" fmla="*/ 641928 h 1542374"/>
              <a:gd name="connsiteX1127" fmla="*/ 909371 w 6798686"/>
              <a:gd name="connsiteY1127" fmla="*/ 641044 h 1542374"/>
              <a:gd name="connsiteX1128" fmla="*/ 906047 w 6798686"/>
              <a:gd name="connsiteY1128" fmla="*/ 639411 h 1542374"/>
              <a:gd name="connsiteX1129" fmla="*/ 884164 w 6798686"/>
              <a:gd name="connsiteY1129" fmla="*/ 628576 h 1542374"/>
              <a:gd name="connsiteX1130" fmla="*/ 904856 w 6798686"/>
              <a:gd name="connsiteY1130" fmla="*/ 627519 h 1542374"/>
              <a:gd name="connsiteX1131" fmla="*/ 3841963 w 6798686"/>
              <a:gd name="connsiteY1131" fmla="*/ 625559 h 1542374"/>
              <a:gd name="connsiteX1132" fmla="*/ 3478067 w 6798686"/>
              <a:gd name="connsiteY1132" fmla="*/ 968976 h 1542374"/>
              <a:gd name="connsiteX1133" fmla="*/ 3288040 w 6798686"/>
              <a:gd name="connsiteY1133" fmla="*/ 1125727 h 1542374"/>
              <a:gd name="connsiteX1134" fmla="*/ 2760553 w 6798686"/>
              <a:gd name="connsiteY1134" fmla="*/ 1428183 h 1542374"/>
              <a:gd name="connsiteX1135" fmla="*/ 2217465 w 6798686"/>
              <a:gd name="connsiteY1135" fmla="*/ 1456195 h 1542374"/>
              <a:gd name="connsiteX1136" fmla="*/ 1750880 w 6798686"/>
              <a:gd name="connsiteY1136" fmla="*/ 1200366 h 1542374"/>
              <a:gd name="connsiteX1137" fmla="*/ 1749400 w 6798686"/>
              <a:gd name="connsiteY1137" fmla="*/ 1198983 h 1542374"/>
              <a:gd name="connsiteX1138" fmla="*/ 2171164 w 6798686"/>
              <a:gd name="connsiteY1138" fmla="*/ 1407991 h 1542374"/>
              <a:gd name="connsiteX1139" fmla="*/ 2444533 w 6798686"/>
              <a:gd name="connsiteY1139" fmla="*/ 1433890 h 1542374"/>
              <a:gd name="connsiteX1140" fmla="*/ 2465397 w 6798686"/>
              <a:gd name="connsiteY1140" fmla="*/ 1432449 h 1542374"/>
              <a:gd name="connsiteX1141" fmla="*/ 2705337 w 6798686"/>
              <a:gd name="connsiteY1141" fmla="*/ 1385052 h 1542374"/>
              <a:gd name="connsiteX1142" fmla="*/ 3220087 w 6798686"/>
              <a:gd name="connsiteY1142" fmla="*/ 1110146 h 1542374"/>
              <a:gd name="connsiteX1143" fmla="*/ 3406944 w 6798686"/>
              <a:gd name="connsiteY1143" fmla="*/ 965037 h 1542374"/>
              <a:gd name="connsiteX1144" fmla="*/ 3769207 w 6798686"/>
              <a:gd name="connsiteY1144" fmla="*/ 640314 h 1542374"/>
              <a:gd name="connsiteX1145" fmla="*/ 3841963 w 6798686"/>
              <a:gd name="connsiteY1145" fmla="*/ 625559 h 1542374"/>
              <a:gd name="connsiteX1146" fmla="*/ 935538 w 6798686"/>
              <a:gd name="connsiteY1146" fmla="*/ 625425 h 1542374"/>
              <a:gd name="connsiteX1147" fmla="*/ 961820 w 6798686"/>
              <a:gd name="connsiteY1147" fmla="*/ 642620 h 1542374"/>
              <a:gd name="connsiteX1148" fmla="*/ 940071 w 6798686"/>
              <a:gd name="connsiteY1148" fmla="*/ 642216 h 1542374"/>
              <a:gd name="connsiteX1149" fmla="*/ 913578 w 6798686"/>
              <a:gd name="connsiteY1149" fmla="*/ 627000 h 1542374"/>
              <a:gd name="connsiteX1150" fmla="*/ 935538 w 6798686"/>
              <a:gd name="connsiteY1150" fmla="*/ 625425 h 1542374"/>
              <a:gd name="connsiteX1151" fmla="*/ 966296 w 6798686"/>
              <a:gd name="connsiteY1151" fmla="*/ 622812 h 1542374"/>
              <a:gd name="connsiteX1152" fmla="*/ 993328 w 6798686"/>
              <a:gd name="connsiteY1152" fmla="*/ 642658 h 1542374"/>
              <a:gd name="connsiteX1153" fmla="*/ 970542 w 6798686"/>
              <a:gd name="connsiteY1153" fmla="*/ 642697 h 1542374"/>
              <a:gd name="connsiteX1154" fmla="*/ 943222 w 6798686"/>
              <a:gd name="connsiteY1154" fmla="*/ 624829 h 1542374"/>
              <a:gd name="connsiteX1155" fmla="*/ 966296 w 6798686"/>
              <a:gd name="connsiteY1155" fmla="*/ 622812 h 1542374"/>
              <a:gd name="connsiteX1156" fmla="*/ 545109 w 6798686"/>
              <a:gd name="connsiteY1156" fmla="*/ 622255 h 1542374"/>
              <a:gd name="connsiteX1157" fmla="*/ 554619 w 6798686"/>
              <a:gd name="connsiteY1157" fmla="*/ 622754 h 1542374"/>
              <a:gd name="connsiteX1158" fmla="*/ 548221 w 6798686"/>
              <a:gd name="connsiteY1158" fmla="*/ 624080 h 1542374"/>
              <a:gd name="connsiteX1159" fmla="*/ 537002 w 6798686"/>
              <a:gd name="connsiteY1159" fmla="*/ 624618 h 1542374"/>
              <a:gd name="connsiteX1160" fmla="*/ 545109 w 6798686"/>
              <a:gd name="connsiteY1160" fmla="*/ 622255 h 1542374"/>
              <a:gd name="connsiteX1161" fmla="*/ 696712 w 6798686"/>
              <a:gd name="connsiteY1161" fmla="*/ 619988 h 1542374"/>
              <a:gd name="connsiteX1162" fmla="*/ 708085 w 6798686"/>
              <a:gd name="connsiteY1162" fmla="*/ 622082 h 1542374"/>
              <a:gd name="connsiteX1163" fmla="*/ 706971 w 6798686"/>
              <a:gd name="connsiteY1163" fmla="*/ 622063 h 1542374"/>
              <a:gd name="connsiteX1164" fmla="*/ 690410 w 6798686"/>
              <a:gd name="connsiteY1164" fmla="*/ 620372 h 1542374"/>
              <a:gd name="connsiteX1165" fmla="*/ 696712 w 6798686"/>
              <a:gd name="connsiteY1165" fmla="*/ 619988 h 1542374"/>
              <a:gd name="connsiteX1166" fmla="*/ 997170 w 6798686"/>
              <a:gd name="connsiteY1166" fmla="*/ 619777 h 1542374"/>
              <a:gd name="connsiteX1167" fmla="*/ 1024720 w 6798686"/>
              <a:gd name="connsiteY1167" fmla="*/ 642197 h 1542374"/>
              <a:gd name="connsiteX1168" fmla="*/ 1001051 w 6798686"/>
              <a:gd name="connsiteY1168" fmla="*/ 642581 h 1542374"/>
              <a:gd name="connsiteX1169" fmla="*/ 973212 w 6798686"/>
              <a:gd name="connsiteY1169" fmla="*/ 622159 h 1542374"/>
              <a:gd name="connsiteX1170" fmla="*/ 997170 w 6798686"/>
              <a:gd name="connsiteY1170" fmla="*/ 619777 h 1542374"/>
              <a:gd name="connsiteX1171" fmla="*/ 733887 w 6798686"/>
              <a:gd name="connsiteY1171" fmla="*/ 617971 h 1542374"/>
              <a:gd name="connsiteX1172" fmla="*/ 752388 w 6798686"/>
              <a:gd name="connsiteY1172" fmla="*/ 622793 h 1542374"/>
              <a:gd name="connsiteX1173" fmla="*/ 740477 w 6798686"/>
              <a:gd name="connsiteY1173" fmla="*/ 622601 h 1542374"/>
              <a:gd name="connsiteX1174" fmla="*/ 718940 w 6798686"/>
              <a:gd name="connsiteY1174" fmla="*/ 618720 h 1542374"/>
              <a:gd name="connsiteX1175" fmla="*/ 733887 w 6798686"/>
              <a:gd name="connsiteY1175" fmla="*/ 617971 h 1542374"/>
              <a:gd name="connsiteX1176" fmla="*/ 3725941 w 6798686"/>
              <a:gd name="connsiteY1176" fmla="*/ 617317 h 1542374"/>
              <a:gd name="connsiteX1177" fmla="*/ 3687363 w 6798686"/>
              <a:gd name="connsiteY1177" fmla="*/ 652649 h 1542374"/>
              <a:gd name="connsiteX1178" fmla="*/ 3610861 w 6798686"/>
              <a:gd name="connsiteY1178" fmla="*/ 671054 h 1542374"/>
              <a:gd name="connsiteX1179" fmla="*/ 3657143 w 6798686"/>
              <a:gd name="connsiteY1179" fmla="*/ 630824 h 1542374"/>
              <a:gd name="connsiteX1180" fmla="*/ 3725941 w 6798686"/>
              <a:gd name="connsiteY1180" fmla="*/ 617317 h 1542374"/>
              <a:gd name="connsiteX1181" fmla="*/ 608951 w 6798686"/>
              <a:gd name="connsiteY1181" fmla="*/ 616760 h 1542374"/>
              <a:gd name="connsiteX1182" fmla="*/ 619499 w 6798686"/>
              <a:gd name="connsiteY1182" fmla="*/ 618028 h 1542374"/>
              <a:gd name="connsiteX1183" fmla="*/ 607837 w 6798686"/>
              <a:gd name="connsiteY1183" fmla="*/ 619623 h 1542374"/>
              <a:gd name="connsiteX1184" fmla="*/ 597750 w 6798686"/>
              <a:gd name="connsiteY1184" fmla="*/ 619277 h 1542374"/>
              <a:gd name="connsiteX1185" fmla="*/ 608951 w 6798686"/>
              <a:gd name="connsiteY1185" fmla="*/ 616760 h 1542374"/>
              <a:gd name="connsiteX1186" fmla="*/ 771485 w 6798686"/>
              <a:gd name="connsiteY1186" fmla="*/ 616568 h 1542374"/>
              <a:gd name="connsiteX1187" fmla="*/ 791639 w 6798686"/>
              <a:gd name="connsiteY1187" fmla="*/ 623408 h 1542374"/>
              <a:gd name="connsiteX1188" fmla="*/ 774233 w 6798686"/>
              <a:gd name="connsiteY1188" fmla="*/ 623119 h 1542374"/>
              <a:gd name="connsiteX1189" fmla="*/ 751428 w 6798686"/>
              <a:gd name="connsiteY1189" fmla="*/ 617221 h 1542374"/>
              <a:gd name="connsiteX1190" fmla="*/ 771485 w 6798686"/>
              <a:gd name="connsiteY1190" fmla="*/ 616568 h 1542374"/>
              <a:gd name="connsiteX1191" fmla="*/ 1028274 w 6798686"/>
              <a:gd name="connsiteY1191" fmla="*/ 616414 h 1542374"/>
              <a:gd name="connsiteX1192" fmla="*/ 1056132 w 6798686"/>
              <a:gd name="connsiteY1192" fmla="*/ 641333 h 1542374"/>
              <a:gd name="connsiteX1193" fmla="*/ 1031714 w 6798686"/>
              <a:gd name="connsiteY1193" fmla="*/ 642043 h 1542374"/>
              <a:gd name="connsiteX1194" fmla="*/ 1003548 w 6798686"/>
              <a:gd name="connsiteY1194" fmla="*/ 619123 h 1542374"/>
              <a:gd name="connsiteX1195" fmla="*/ 1028274 w 6798686"/>
              <a:gd name="connsiteY1195" fmla="*/ 616414 h 1542374"/>
              <a:gd name="connsiteX1196" fmla="*/ 674099 w 6798686"/>
              <a:gd name="connsiteY1196" fmla="*/ 615780 h 1542374"/>
              <a:gd name="connsiteX1197" fmla="*/ 674579 w 6798686"/>
              <a:gd name="connsiteY1197" fmla="*/ 615877 h 1542374"/>
              <a:gd name="connsiteX1198" fmla="*/ 672620 w 6798686"/>
              <a:gd name="connsiteY1198" fmla="*/ 615992 h 1542374"/>
              <a:gd name="connsiteX1199" fmla="*/ 674099 w 6798686"/>
              <a:gd name="connsiteY1199" fmla="*/ 615780 h 1542374"/>
              <a:gd name="connsiteX1200" fmla="*/ 808949 w 6798686"/>
              <a:gd name="connsiteY1200" fmla="*/ 615665 h 1542374"/>
              <a:gd name="connsiteX1201" fmla="*/ 828987 w 6798686"/>
              <a:gd name="connsiteY1201" fmla="*/ 624042 h 1542374"/>
              <a:gd name="connsiteX1202" fmla="*/ 826336 w 6798686"/>
              <a:gd name="connsiteY1202" fmla="*/ 624003 h 1542374"/>
              <a:gd name="connsiteX1203" fmla="*/ 808296 w 6798686"/>
              <a:gd name="connsiteY1203" fmla="*/ 623677 h 1542374"/>
              <a:gd name="connsiteX1204" fmla="*/ 786355 w 6798686"/>
              <a:gd name="connsiteY1204" fmla="*/ 616261 h 1542374"/>
              <a:gd name="connsiteX1205" fmla="*/ 791524 w 6798686"/>
              <a:gd name="connsiteY1205" fmla="*/ 616165 h 1542374"/>
              <a:gd name="connsiteX1206" fmla="*/ 808949 w 6798686"/>
              <a:gd name="connsiteY1206" fmla="*/ 615665 h 1542374"/>
              <a:gd name="connsiteX1207" fmla="*/ 3556125 w 6798686"/>
              <a:gd name="connsiteY1207" fmla="*/ 614801 h 1542374"/>
              <a:gd name="connsiteX1208" fmla="*/ 3494148 w 6798686"/>
              <a:gd name="connsiteY1208" fmla="*/ 663599 h 1542374"/>
              <a:gd name="connsiteX1209" fmla="*/ 3417664 w 6798686"/>
              <a:gd name="connsiteY1209" fmla="*/ 684022 h 1542374"/>
              <a:gd name="connsiteX1210" fmla="*/ 3485176 w 6798686"/>
              <a:gd name="connsiteY1210" fmla="*/ 634109 h 1542374"/>
              <a:gd name="connsiteX1211" fmla="*/ 3556125 w 6798686"/>
              <a:gd name="connsiteY1211" fmla="*/ 614801 h 1542374"/>
              <a:gd name="connsiteX1212" fmla="*/ 1754665 w 6798686"/>
              <a:gd name="connsiteY1212" fmla="*/ 614263 h 1542374"/>
              <a:gd name="connsiteX1213" fmla="*/ 1790476 w 6798686"/>
              <a:gd name="connsiteY1213" fmla="*/ 629863 h 1542374"/>
              <a:gd name="connsiteX1214" fmla="*/ 1817488 w 6798686"/>
              <a:gd name="connsiteY1214" fmla="*/ 656126 h 1542374"/>
              <a:gd name="connsiteX1215" fmla="*/ 1824885 w 6798686"/>
              <a:gd name="connsiteY1215" fmla="*/ 663350 h 1542374"/>
              <a:gd name="connsiteX1216" fmla="*/ 1786711 w 6798686"/>
              <a:gd name="connsiteY1216" fmla="*/ 651380 h 1542374"/>
              <a:gd name="connsiteX1217" fmla="*/ 1760236 w 6798686"/>
              <a:gd name="connsiteY1217" fmla="*/ 620737 h 1542374"/>
              <a:gd name="connsiteX1218" fmla="*/ 1754665 w 6798686"/>
              <a:gd name="connsiteY1218" fmla="*/ 614263 h 1542374"/>
              <a:gd name="connsiteX1219" fmla="*/ 842513 w 6798686"/>
              <a:gd name="connsiteY1219" fmla="*/ 613341 h 1542374"/>
              <a:gd name="connsiteX1220" fmla="*/ 863646 w 6798686"/>
              <a:gd name="connsiteY1220" fmla="*/ 623850 h 1542374"/>
              <a:gd name="connsiteX1221" fmla="*/ 842205 w 6798686"/>
              <a:gd name="connsiteY1221" fmla="*/ 624157 h 1542374"/>
              <a:gd name="connsiteX1222" fmla="*/ 820400 w 6798686"/>
              <a:gd name="connsiteY1222" fmla="*/ 615050 h 1542374"/>
              <a:gd name="connsiteX1223" fmla="*/ 842513 w 6798686"/>
              <a:gd name="connsiteY1223" fmla="*/ 613341 h 1542374"/>
              <a:gd name="connsiteX1224" fmla="*/ 1059648 w 6798686"/>
              <a:gd name="connsiteY1224" fmla="*/ 612822 h 1542374"/>
              <a:gd name="connsiteX1225" fmla="*/ 1087678 w 6798686"/>
              <a:gd name="connsiteY1225" fmla="*/ 640141 h 1542374"/>
              <a:gd name="connsiteX1226" fmla="*/ 1062587 w 6798686"/>
              <a:gd name="connsiteY1226" fmla="*/ 641121 h 1542374"/>
              <a:gd name="connsiteX1227" fmla="*/ 1034211 w 6798686"/>
              <a:gd name="connsiteY1227" fmla="*/ 615761 h 1542374"/>
              <a:gd name="connsiteX1228" fmla="*/ 1059648 w 6798686"/>
              <a:gd name="connsiteY1228" fmla="*/ 612822 h 1542374"/>
              <a:gd name="connsiteX1229" fmla="*/ 576636 w 6798686"/>
              <a:gd name="connsiteY1229" fmla="*/ 612745 h 1542374"/>
              <a:gd name="connsiteX1230" fmla="*/ 592044 w 6798686"/>
              <a:gd name="connsiteY1230" fmla="*/ 614724 h 1542374"/>
              <a:gd name="connsiteX1231" fmla="*/ 575349 w 6798686"/>
              <a:gd name="connsiteY1231" fmla="*/ 618355 h 1542374"/>
              <a:gd name="connsiteX1232" fmla="*/ 560479 w 6798686"/>
              <a:gd name="connsiteY1232" fmla="*/ 617663 h 1542374"/>
              <a:gd name="connsiteX1233" fmla="*/ 576636 w 6798686"/>
              <a:gd name="connsiteY1233" fmla="*/ 612745 h 1542374"/>
              <a:gd name="connsiteX1234" fmla="*/ 3370594 w 6798686"/>
              <a:gd name="connsiteY1234" fmla="*/ 612072 h 1542374"/>
              <a:gd name="connsiteX1235" fmla="*/ 3302738 w 6798686"/>
              <a:gd name="connsiteY1235" fmla="*/ 654896 h 1542374"/>
              <a:gd name="connsiteX1236" fmla="*/ 3287310 w 6798686"/>
              <a:gd name="connsiteY1236" fmla="*/ 660237 h 1542374"/>
              <a:gd name="connsiteX1237" fmla="*/ 3252594 w 6798686"/>
              <a:gd name="connsiteY1237" fmla="*/ 672226 h 1542374"/>
              <a:gd name="connsiteX1238" fmla="*/ 3226965 w 6798686"/>
              <a:gd name="connsiteY1238" fmla="*/ 681063 h 1542374"/>
              <a:gd name="connsiteX1239" fmla="*/ 3298357 w 6798686"/>
              <a:gd name="connsiteY1239" fmla="*/ 639354 h 1542374"/>
              <a:gd name="connsiteX1240" fmla="*/ 3339336 w 6798686"/>
              <a:gd name="connsiteY1240" fmla="*/ 623888 h 1542374"/>
              <a:gd name="connsiteX1241" fmla="*/ 3342909 w 6798686"/>
              <a:gd name="connsiteY1241" fmla="*/ 622524 h 1542374"/>
              <a:gd name="connsiteX1242" fmla="*/ 3370594 w 6798686"/>
              <a:gd name="connsiteY1242" fmla="*/ 612072 h 1542374"/>
              <a:gd name="connsiteX1243" fmla="*/ 3919542 w 6798686"/>
              <a:gd name="connsiteY1243" fmla="*/ 611631 h 1542374"/>
              <a:gd name="connsiteX1244" fmla="*/ 3551726 w 6798686"/>
              <a:gd name="connsiteY1244" fmla="*/ 976007 h 1542374"/>
              <a:gd name="connsiteX1245" fmla="*/ 2262748 w 6798686"/>
              <a:gd name="connsiteY1245" fmla="*/ 1508298 h 1542374"/>
              <a:gd name="connsiteX1246" fmla="*/ 1805961 w 6798686"/>
              <a:gd name="connsiteY1246" fmla="*/ 1249991 h 1542374"/>
              <a:gd name="connsiteX1247" fmla="*/ 2216428 w 6798686"/>
              <a:gd name="connsiteY1247" fmla="*/ 1459999 h 1542374"/>
              <a:gd name="connsiteX1248" fmla="*/ 2495118 w 6798686"/>
              <a:gd name="connsiteY1248" fmla="*/ 1487011 h 1542374"/>
              <a:gd name="connsiteX1249" fmla="*/ 2507510 w 6798686"/>
              <a:gd name="connsiteY1249" fmla="*/ 1486108 h 1542374"/>
              <a:gd name="connsiteX1250" fmla="*/ 2761821 w 6798686"/>
              <a:gd name="connsiteY1250" fmla="*/ 1431911 h 1542374"/>
              <a:gd name="connsiteX1251" fmla="*/ 3290441 w 6798686"/>
              <a:gd name="connsiteY1251" fmla="*/ 1128840 h 1542374"/>
              <a:gd name="connsiteX1252" fmla="*/ 3480641 w 6798686"/>
              <a:gd name="connsiteY1252" fmla="*/ 971934 h 1542374"/>
              <a:gd name="connsiteX1253" fmla="*/ 3848783 w 6798686"/>
              <a:gd name="connsiteY1253" fmla="*/ 624253 h 1542374"/>
              <a:gd name="connsiteX1254" fmla="*/ 3919542 w 6798686"/>
              <a:gd name="connsiteY1254" fmla="*/ 611631 h 1542374"/>
              <a:gd name="connsiteX1255" fmla="*/ 1779275 w 6798686"/>
              <a:gd name="connsiteY1255" fmla="*/ 611458 h 1542374"/>
              <a:gd name="connsiteX1256" fmla="*/ 1810610 w 6798686"/>
              <a:gd name="connsiteY1256" fmla="*/ 634282 h 1542374"/>
              <a:gd name="connsiteX1257" fmla="*/ 1802714 w 6798686"/>
              <a:gd name="connsiteY1257" fmla="*/ 630036 h 1542374"/>
              <a:gd name="connsiteX1258" fmla="*/ 1794203 w 6798686"/>
              <a:gd name="connsiteY1258" fmla="*/ 625675 h 1542374"/>
              <a:gd name="connsiteX1259" fmla="*/ 1779275 w 6798686"/>
              <a:gd name="connsiteY1259" fmla="*/ 611458 h 1542374"/>
              <a:gd name="connsiteX1260" fmla="*/ 706741 w 6798686"/>
              <a:gd name="connsiteY1260" fmla="*/ 610805 h 1542374"/>
              <a:gd name="connsiteX1261" fmla="*/ 716366 w 6798686"/>
              <a:gd name="connsiteY1261" fmla="*/ 613341 h 1542374"/>
              <a:gd name="connsiteX1262" fmla="*/ 695963 w 6798686"/>
              <a:gd name="connsiteY1262" fmla="*/ 614512 h 1542374"/>
              <a:gd name="connsiteX1263" fmla="*/ 689891 w 6798686"/>
              <a:gd name="connsiteY1263" fmla="*/ 613398 h 1542374"/>
              <a:gd name="connsiteX1264" fmla="*/ 706741 w 6798686"/>
              <a:gd name="connsiteY1264" fmla="*/ 610805 h 1542374"/>
              <a:gd name="connsiteX1265" fmla="*/ 874231 w 6798686"/>
              <a:gd name="connsiteY1265" fmla="*/ 609882 h 1542374"/>
              <a:gd name="connsiteX1266" fmla="*/ 896287 w 6798686"/>
              <a:gd name="connsiteY1266" fmla="*/ 622582 h 1542374"/>
              <a:gd name="connsiteX1267" fmla="*/ 874059 w 6798686"/>
              <a:gd name="connsiteY1267" fmla="*/ 623561 h 1542374"/>
              <a:gd name="connsiteX1268" fmla="*/ 851696 w 6798686"/>
              <a:gd name="connsiteY1268" fmla="*/ 612457 h 1542374"/>
              <a:gd name="connsiteX1269" fmla="*/ 874231 w 6798686"/>
              <a:gd name="connsiteY1269" fmla="*/ 609882 h 1542374"/>
              <a:gd name="connsiteX1270" fmla="*/ 641035 w 6798686"/>
              <a:gd name="connsiteY1270" fmla="*/ 609421 h 1542374"/>
              <a:gd name="connsiteX1271" fmla="*/ 657423 w 6798686"/>
              <a:gd name="connsiteY1271" fmla="*/ 612610 h 1542374"/>
              <a:gd name="connsiteX1272" fmla="*/ 640555 w 6798686"/>
              <a:gd name="connsiteY1272" fmla="*/ 615050 h 1542374"/>
              <a:gd name="connsiteX1273" fmla="*/ 624455 w 6798686"/>
              <a:gd name="connsiteY1273" fmla="*/ 613244 h 1542374"/>
              <a:gd name="connsiteX1274" fmla="*/ 641035 w 6798686"/>
              <a:gd name="connsiteY1274" fmla="*/ 609421 h 1542374"/>
              <a:gd name="connsiteX1275" fmla="*/ 1091290 w 6798686"/>
              <a:gd name="connsiteY1275" fmla="*/ 609056 h 1542374"/>
              <a:gd name="connsiteX1276" fmla="*/ 1119397 w 6798686"/>
              <a:gd name="connsiteY1276" fmla="*/ 638700 h 1542374"/>
              <a:gd name="connsiteX1277" fmla="*/ 1093673 w 6798686"/>
              <a:gd name="connsiteY1277" fmla="*/ 639872 h 1542374"/>
              <a:gd name="connsiteX1278" fmla="*/ 1065219 w 6798686"/>
              <a:gd name="connsiteY1278" fmla="*/ 612169 h 1542374"/>
              <a:gd name="connsiteX1279" fmla="*/ 1091290 w 6798686"/>
              <a:gd name="connsiteY1279" fmla="*/ 609056 h 1542374"/>
              <a:gd name="connsiteX1280" fmla="*/ 739593 w 6798686"/>
              <a:gd name="connsiteY1280" fmla="*/ 605675 h 1542374"/>
              <a:gd name="connsiteX1281" fmla="*/ 756692 w 6798686"/>
              <a:gd name="connsiteY1281" fmla="*/ 611535 h 1542374"/>
              <a:gd name="connsiteX1282" fmla="*/ 733273 w 6798686"/>
              <a:gd name="connsiteY1282" fmla="*/ 612476 h 1542374"/>
              <a:gd name="connsiteX1283" fmla="*/ 719459 w 6798686"/>
              <a:gd name="connsiteY1283" fmla="*/ 608826 h 1542374"/>
              <a:gd name="connsiteX1284" fmla="*/ 739593 w 6798686"/>
              <a:gd name="connsiteY1284" fmla="*/ 605675 h 1542374"/>
              <a:gd name="connsiteX1285" fmla="*/ 905259 w 6798686"/>
              <a:gd name="connsiteY1285" fmla="*/ 605560 h 1542374"/>
              <a:gd name="connsiteX1286" fmla="*/ 928141 w 6798686"/>
              <a:gd name="connsiteY1286" fmla="*/ 620583 h 1542374"/>
              <a:gd name="connsiteX1287" fmla="*/ 905048 w 6798686"/>
              <a:gd name="connsiteY1287" fmla="*/ 622082 h 1542374"/>
              <a:gd name="connsiteX1288" fmla="*/ 882089 w 6798686"/>
              <a:gd name="connsiteY1288" fmla="*/ 608864 h 1542374"/>
              <a:gd name="connsiteX1289" fmla="*/ 905259 w 6798686"/>
              <a:gd name="connsiteY1289" fmla="*/ 605560 h 1542374"/>
              <a:gd name="connsiteX1290" fmla="*/ 3466693 w 6798686"/>
              <a:gd name="connsiteY1290" fmla="*/ 605329 h 1542374"/>
              <a:gd name="connsiteX1291" fmla="*/ 3404850 w 6798686"/>
              <a:gd name="connsiteY1291" fmla="*/ 649536 h 1542374"/>
              <a:gd name="connsiteX1292" fmla="*/ 3399278 w 6798686"/>
              <a:gd name="connsiteY1292" fmla="*/ 653436 h 1542374"/>
              <a:gd name="connsiteX1293" fmla="*/ 3322872 w 6798686"/>
              <a:gd name="connsiteY1293" fmla="*/ 676933 h 1542374"/>
              <a:gd name="connsiteX1294" fmla="*/ 3329307 w 6798686"/>
              <a:gd name="connsiteY1294" fmla="*/ 672725 h 1542374"/>
              <a:gd name="connsiteX1295" fmla="*/ 3394859 w 6798686"/>
              <a:gd name="connsiteY1295" fmla="*/ 629133 h 1542374"/>
              <a:gd name="connsiteX1296" fmla="*/ 3466693 w 6798686"/>
              <a:gd name="connsiteY1296" fmla="*/ 605329 h 1542374"/>
              <a:gd name="connsiteX1297" fmla="*/ 3799774 w 6798686"/>
              <a:gd name="connsiteY1297" fmla="*/ 605310 h 1542374"/>
              <a:gd name="connsiteX1298" fmla="*/ 3769649 w 6798686"/>
              <a:gd name="connsiteY1298" fmla="*/ 634320 h 1542374"/>
              <a:gd name="connsiteX1299" fmla="*/ 3695528 w 6798686"/>
              <a:gd name="connsiteY1299" fmla="*/ 650766 h 1542374"/>
              <a:gd name="connsiteX1300" fmla="*/ 3733472 w 6798686"/>
              <a:gd name="connsiteY1300" fmla="*/ 615953 h 1542374"/>
              <a:gd name="connsiteX1301" fmla="*/ 3753088 w 6798686"/>
              <a:gd name="connsiteY1301" fmla="*/ 612534 h 1542374"/>
              <a:gd name="connsiteX1302" fmla="*/ 3799774 w 6798686"/>
              <a:gd name="connsiteY1302" fmla="*/ 605310 h 1542374"/>
              <a:gd name="connsiteX1303" fmla="*/ 1123336 w 6798686"/>
              <a:gd name="connsiteY1303" fmla="*/ 605156 h 1542374"/>
              <a:gd name="connsiteX1304" fmla="*/ 1151405 w 6798686"/>
              <a:gd name="connsiteY1304" fmla="*/ 637067 h 1542374"/>
              <a:gd name="connsiteX1305" fmla="*/ 1125026 w 6798686"/>
              <a:gd name="connsiteY1305" fmla="*/ 638412 h 1542374"/>
              <a:gd name="connsiteX1306" fmla="*/ 1096574 w 6798686"/>
              <a:gd name="connsiteY1306" fmla="*/ 608422 h 1542374"/>
              <a:gd name="connsiteX1307" fmla="*/ 1121972 w 6798686"/>
              <a:gd name="connsiteY1307" fmla="*/ 605329 h 1542374"/>
              <a:gd name="connsiteX1308" fmla="*/ 1123336 w 6798686"/>
              <a:gd name="connsiteY1308" fmla="*/ 605156 h 1542374"/>
              <a:gd name="connsiteX1309" fmla="*/ 3298357 w 6798686"/>
              <a:gd name="connsiteY1309" fmla="*/ 604061 h 1542374"/>
              <a:gd name="connsiteX1310" fmla="*/ 3294822 w 6798686"/>
              <a:gd name="connsiteY1310" fmla="*/ 605944 h 1542374"/>
              <a:gd name="connsiteX1311" fmla="*/ 3290057 w 6798686"/>
              <a:gd name="connsiteY1311" fmla="*/ 608038 h 1542374"/>
              <a:gd name="connsiteX1312" fmla="*/ 3292613 w 6798686"/>
              <a:gd name="connsiteY1312" fmla="*/ 606751 h 1542374"/>
              <a:gd name="connsiteX1313" fmla="*/ 3298357 w 6798686"/>
              <a:gd name="connsiteY1313" fmla="*/ 604061 h 1542374"/>
              <a:gd name="connsiteX1314" fmla="*/ 608298 w 6798686"/>
              <a:gd name="connsiteY1314" fmla="*/ 602831 h 1542374"/>
              <a:gd name="connsiteX1315" fmla="*/ 627452 w 6798686"/>
              <a:gd name="connsiteY1315" fmla="*/ 606732 h 1542374"/>
              <a:gd name="connsiteX1316" fmla="*/ 607645 w 6798686"/>
              <a:gd name="connsiteY1316" fmla="*/ 611246 h 1542374"/>
              <a:gd name="connsiteX1317" fmla="*/ 588913 w 6798686"/>
              <a:gd name="connsiteY1317" fmla="*/ 608941 h 1542374"/>
              <a:gd name="connsiteX1318" fmla="*/ 608298 w 6798686"/>
              <a:gd name="connsiteY1318" fmla="*/ 602831 h 1542374"/>
              <a:gd name="connsiteX1319" fmla="*/ 673235 w 6798686"/>
              <a:gd name="connsiteY1319" fmla="*/ 601756 h 1542374"/>
              <a:gd name="connsiteX1320" fmla="*/ 693350 w 6798686"/>
              <a:gd name="connsiteY1320" fmla="*/ 607212 h 1542374"/>
              <a:gd name="connsiteX1321" fmla="*/ 673158 w 6798686"/>
              <a:gd name="connsiteY1321" fmla="*/ 610267 h 1542374"/>
              <a:gd name="connsiteX1322" fmla="*/ 653408 w 6798686"/>
              <a:gd name="connsiteY1322" fmla="*/ 606501 h 1542374"/>
              <a:gd name="connsiteX1323" fmla="*/ 673235 w 6798686"/>
              <a:gd name="connsiteY1323" fmla="*/ 601756 h 1542374"/>
              <a:gd name="connsiteX1324" fmla="*/ 1155497 w 6798686"/>
              <a:gd name="connsiteY1324" fmla="*/ 601256 h 1542374"/>
              <a:gd name="connsiteX1325" fmla="*/ 1183451 w 6798686"/>
              <a:gd name="connsiteY1325" fmla="*/ 635300 h 1542374"/>
              <a:gd name="connsiteX1326" fmla="*/ 1156746 w 6798686"/>
              <a:gd name="connsiteY1326" fmla="*/ 636779 h 1542374"/>
              <a:gd name="connsiteX1327" fmla="*/ 1128388 w 6798686"/>
              <a:gd name="connsiteY1327" fmla="*/ 604541 h 1542374"/>
              <a:gd name="connsiteX1328" fmla="*/ 1155497 w 6798686"/>
              <a:gd name="connsiteY1328" fmla="*/ 601256 h 1542374"/>
              <a:gd name="connsiteX1329" fmla="*/ 936095 w 6798686"/>
              <a:gd name="connsiteY1329" fmla="*/ 600584 h 1542374"/>
              <a:gd name="connsiteX1330" fmla="*/ 959707 w 6798686"/>
              <a:gd name="connsiteY1330" fmla="*/ 617971 h 1542374"/>
              <a:gd name="connsiteX1331" fmla="*/ 935826 w 6798686"/>
              <a:gd name="connsiteY1331" fmla="*/ 619969 h 1542374"/>
              <a:gd name="connsiteX1332" fmla="*/ 912233 w 6798686"/>
              <a:gd name="connsiteY1332" fmla="*/ 604484 h 1542374"/>
              <a:gd name="connsiteX1333" fmla="*/ 936095 w 6798686"/>
              <a:gd name="connsiteY1333" fmla="*/ 600584 h 1542374"/>
              <a:gd name="connsiteX1334" fmla="*/ 772350 w 6798686"/>
              <a:gd name="connsiteY1334" fmla="*/ 600276 h 1542374"/>
              <a:gd name="connsiteX1335" fmla="*/ 796692 w 6798686"/>
              <a:gd name="connsiteY1335" fmla="*/ 610516 h 1542374"/>
              <a:gd name="connsiteX1336" fmla="*/ 791447 w 6798686"/>
              <a:gd name="connsiteY1336" fmla="*/ 610670 h 1542374"/>
              <a:gd name="connsiteX1337" fmla="*/ 771063 w 6798686"/>
              <a:gd name="connsiteY1337" fmla="*/ 611074 h 1542374"/>
              <a:gd name="connsiteX1338" fmla="*/ 750256 w 6798686"/>
              <a:gd name="connsiteY1338" fmla="*/ 603965 h 1542374"/>
              <a:gd name="connsiteX1339" fmla="*/ 757134 w 6798686"/>
              <a:gd name="connsiteY1339" fmla="*/ 602889 h 1542374"/>
              <a:gd name="connsiteX1340" fmla="*/ 772350 w 6798686"/>
              <a:gd name="connsiteY1340" fmla="*/ 600276 h 1542374"/>
              <a:gd name="connsiteX1341" fmla="*/ 1704637 w 6798686"/>
              <a:gd name="connsiteY1341" fmla="*/ 598201 h 1542374"/>
              <a:gd name="connsiteX1342" fmla="*/ 1743714 w 6798686"/>
              <a:gd name="connsiteY1342" fmla="*/ 610228 h 1542374"/>
              <a:gd name="connsiteX1343" fmla="*/ 1755933 w 6798686"/>
              <a:gd name="connsiteY1343" fmla="*/ 624445 h 1542374"/>
              <a:gd name="connsiteX1344" fmla="*/ 1776932 w 6798686"/>
              <a:gd name="connsiteY1344" fmla="*/ 648787 h 1542374"/>
              <a:gd name="connsiteX1345" fmla="*/ 1735280 w 6798686"/>
              <a:gd name="connsiteY1345" fmla="*/ 639565 h 1542374"/>
              <a:gd name="connsiteX1346" fmla="*/ 1704637 w 6798686"/>
              <a:gd name="connsiteY1346" fmla="*/ 598201 h 1542374"/>
              <a:gd name="connsiteX1347" fmla="*/ 1187946 w 6798686"/>
              <a:gd name="connsiteY1347" fmla="*/ 597394 h 1542374"/>
              <a:gd name="connsiteX1348" fmla="*/ 1215708 w 6798686"/>
              <a:gd name="connsiteY1348" fmla="*/ 633494 h 1542374"/>
              <a:gd name="connsiteX1349" fmla="*/ 1188542 w 6798686"/>
              <a:gd name="connsiteY1349" fmla="*/ 635031 h 1542374"/>
              <a:gd name="connsiteX1350" fmla="*/ 1160338 w 6798686"/>
              <a:gd name="connsiteY1350" fmla="*/ 600680 h 1542374"/>
              <a:gd name="connsiteX1351" fmla="*/ 1187946 w 6798686"/>
              <a:gd name="connsiteY1351" fmla="*/ 597394 h 1542374"/>
              <a:gd name="connsiteX1352" fmla="*/ 3360182 w 6798686"/>
              <a:gd name="connsiteY1352" fmla="*/ 596664 h 1542374"/>
              <a:gd name="connsiteX1353" fmla="*/ 3299317 w 6798686"/>
              <a:gd name="connsiteY1353" fmla="*/ 633206 h 1542374"/>
              <a:gd name="connsiteX1354" fmla="*/ 3232152 w 6798686"/>
              <a:gd name="connsiteY1354" fmla="*/ 658374 h 1542374"/>
              <a:gd name="connsiteX1355" fmla="*/ 3295667 w 6798686"/>
              <a:gd name="connsiteY1355" fmla="*/ 623043 h 1542374"/>
              <a:gd name="connsiteX1356" fmla="*/ 3360182 w 6798686"/>
              <a:gd name="connsiteY1356" fmla="*/ 596664 h 1542374"/>
              <a:gd name="connsiteX1357" fmla="*/ 3870800 w 6798686"/>
              <a:gd name="connsiteY1357" fmla="*/ 596472 h 1542374"/>
              <a:gd name="connsiteX1358" fmla="*/ 3849148 w 6798686"/>
              <a:gd name="connsiteY1358" fmla="*/ 618316 h 1542374"/>
              <a:gd name="connsiteX1359" fmla="*/ 3777084 w 6798686"/>
              <a:gd name="connsiteY1359" fmla="*/ 632745 h 1542374"/>
              <a:gd name="connsiteX1360" fmla="*/ 3806498 w 6798686"/>
              <a:gd name="connsiteY1360" fmla="*/ 604388 h 1542374"/>
              <a:gd name="connsiteX1361" fmla="*/ 3870800 w 6798686"/>
              <a:gd name="connsiteY1361" fmla="*/ 596472 h 1542374"/>
              <a:gd name="connsiteX1362" fmla="*/ 3634338 w 6798686"/>
              <a:gd name="connsiteY1362" fmla="*/ 595588 h 1542374"/>
              <a:gd name="connsiteX1363" fmla="*/ 3577836 w 6798686"/>
              <a:gd name="connsiteY1363" fmla="*/ 642793 h 1542374"/>
              <a:gd name="connsiteX1364" fmla="*/ 3504733 w 6798686"/>
              <a:gd name="connsiteY1364" fmla="*/ 660871 h 1542374"/>
              <a:gd name="connsiteX1365" fmla="*/ 3563714 w 6798686"/>
              <a:gd name="connsiteY1365" fmla="*/ 614339 h 1542374"/>
              <a:gd name="connsiteX1366" fmla="*/ 3566481 w 6798686"/>
              <a:gd name="connsiteY1366" fmla="*/ 612111 h 1542374"/>
              <a:gd name="connsiteX1367" fmla="*/ 3634338 w 6798686"/>
              <a:gd name="connsiteY1367" fmla="*/ 595588 h 1542374"/>
              <a:gd name="connsiteX1368" fmla="*/ 966968 w 6798686"/>
              <a:gd name="connsiteY1368" fmla="*/ 595101 h 1542374"/>
              <a:gd name="connsiteX1369" fmla="*/ 991233 w 6798686"/>
              <a:gd name="connsiteY1369" fmla="*/ 614935 h 1542374"/>
              <a:gd name="connsiteX1370" fmla="*/ 966661 w 6798686"/>
              <a:gd name="connsiteY1370" fmla="*/ 617337 h 1542374"/>
              <a:gd name="connsiteX1371" fmla="*/ 942416 w 6798686"/>
              <a:gd name="connsiteY1371" fmla="*/ 599489 h 1542374"/>
              <a:gd name="connsiteX1372" fmla="*/ 966968 w 6798686"/>
              <a:gd name="connsiteY1372" fmla="*/ 595101 h 1542374"/>
              <a:gd name="connsiteX1373" fmla="*/ 803973 w 6798686"/>
              <a:gd name="connsiteY1373" fmla="*/ 594094 h 1542374"/>
              <a:gd name="connsiteX1374" fmla="*/ 833002 w 6798686"/>
              <a:gd name="connsiteY1374" fmla="*/ 608614 h 1542374"/>
              <a:gd name="connsiteX1375" fmla="*/ 808680 w 6798686"/>
              <a:gd name="connsiteY1375" fmla="*/ 610151 h 1542374"/>
              <a:gd name="connsiteX1376" fmla="*/ 781303 w 6798686"/>
              <a:gd name="connsiteY1376" fmla="*/ 598643 h 1542374"/>
              <a:gd name="connsiteX1377" fmla="*/ 803973 w 6798686"/>
              <a:gd name="connsiteY1377" fmla="*/ 594094 h 1542374"/>
              <a:gd name="connsiteX1378" fmla="*/ 705550 w 6798686"/>
              <a:gd name="connsiteY1378" fmla="*/ 593838 h 1542374"/>
              <a:gd name="connsiteX1379" fmla="*/ 728335 w 6798686"/>
              <a:gd name="connsiteY1379" fmla="*/ 601775 h 1542374"/>
              <a:gd name="connsiteX1380" fmla="*/ 705972 w 6798686"/>
              <a:gd name="connsiteY1380" fmla="*/ 605271 h 1542374"/>
              <a:gd name="connsiteX1381" fmla="*/ 683590 w 6798686"/>
              <a:gd name="connsiteY1381" fmla="*/ 599258 h 1542374"/>
              <a:gd name="connsiteX1382" fmla="*/ 705550 w 6798686"/>
              <a:gd name="connsiteY1382" fmla="*/ 593838 h 1542374"/>
              <a:gd name="connsiteX1383" fmla="*/ 1220645 w 6798686"/>
              <a:gd name="connsiteY1383" fmla="*/ 593617 h 1542374"/>
              <a:gd name="connsiteX1384" fmla="*/ 1248176 w 6798686"/>
              <a:gd name="connsiteY1384" fmla="*/ 631650 h 1542374"/>
              <a:gd name="connsiteX1385" fmla="*/ 1220568 w 6798686"/>
              <a:gd name="connsiteY1385" fmla="*/ 633206 h 1542374"/>
              <a:gd name="connsiteX1386" fmla="*/ 1192596 w 6798686"/>
              <a:gd name="connsiteY1386" fmla="*/ 596857 h 1542374"/>
              <a:gd name="connsiteX1387" fmla="*/ 1220645 w 6798686"/>
              <a:gd name="connsiteY1387" fmla="*/ 593617 h 1542374"/>
              <a:gd name="connsiteX1388" fmla="*/ 639998 w 6798686"/>
              <a:gd name="connsiteY1388" fmla="*/ 592524 h 1542374"/>
              <a:gd name="connsiteX1389" fmla="*/ 661900 w 6798686"/>
              <a:gd name="connsiteY1389" fmla="*/ 598643 h 1542374"/>
              <a:gd name="connsiteX1390" fmla="*/ 639902 w 6798686"/>
              <a:gd name="connsiteY1390" fmla="*/ 603850 h 1542374"/>
              <a:gd name="connsiteX1391" fmla="*/ 618442 w 6798686"/>
              <a:gd name="connsiteY1391" fmla="*/ 599565 h 1542374"/>
              <a:gd name="connsiteX1392" fmla="*/ 639998 w 6798686"/>
              <a:gd name="connsiteY1392" fmla="*/ 592524 h 1542374"/>
              <a:gd name="connsiteX1393" fmla="*/ 3343505 w 6798686"/>
              <a:gd name="connsiteY1393" fmla="*/ 590246 h 1542374"/>
              <a:gd name="connsiteX1394" fmla="*/ 3296512 w 6798686"/>
              <a:gd name="connsiteY1394" fmla="*/ 616952 h 1542374"/>
              <a:gd name="connsiteX1395" fmla="*/ 3245389 w 6798686"/>
              <a:gd name="connsiteY1395" fmla="*/ 637663 h 1542374"/>
              <a:gd name="connsiteX1396" fmla="*/ 3293880 w 6798686"/>
              <a:gd name="connsiteY1396" fmla="*/ 612072 h 1542374"/>
              <a:gd name="connsiteX1397" fmla="*/ 3343505 w 6798686"/>
              <a:gd name="connsiteY1397" fmla="*/ 590246 h 1542374"/>
              <a:gd name="connsiteX1398" fmla="*/ 1253652 w 6798686"/>
              <a:gd name="connsiteY1398" fmla="*/ 590015 h 1542374"/>
              <a:gd name="connsiteX1399" fmla="*/ 1280875 w 6798686"/>
              <a:gd name="connsiteY1399" fmla="*/ 629844 h 1542374"/>
              <a:gd name="connsiteX1400" fmla="*/ 1252845 w 6798686"/>
              <a:gd name="connsiteY1400" fmla="*/ 631381 h 1542374"/>
              <a:gd name="connsiteX1401" fmla="*/ 1225141 w 6798686"/>
              <a:gd name="connsiteY1401" fmla="*/ 593118 h 1542374"/>
              <a:gd name="connsiteX1402" fmla="*/ 1253652 w 6798686"/>
              <a:gd name="connsiteY1402" fmla="*/ 590015 h 1542374"/>
              <a:gd name="connsiteX1403" fmla="*/ 3940579 w 6798686"/>
              <a:gd name="connsiteY1403" fmla="*/ 589500 h 1542374"/>
              <a:gd name="connsiteX1404" fmla="*/ 3926151 w 6798686"/>
              <a:gd name="connsiteY1404" fmla="*/ 604695 h 1542374"/>
              <a:gd name="connsiteX1405" fmla="*/ 3855969 w 6798686"/>
              <a:gd name="connsiteY1405" fmla="*/ 617029 h 1542374"/>
              <a:gd name="connsiteX1406" fmla="*/ 3877006 w 6798686"/>
              <a:gd name="connsiteY1406" fmla="*/ 595800 h 1542374"/>
              <a:gd name="connsiteX1407" fmla="*/ 3940579 w 6798686"/>
              <a:gd name="connsiteY1407" fmla="*/ 589500 h 1542374"/>
              <a:gd name="connsiteX1408" fmla="*/ 997977 w 6798686"/>
              <a:gd name="connsiteY1408" fmla="*/ 589220 h 1542374"/>
              <a:gd name="connsiteX1409" fmla="*/ 1022876 w 6798686"/>
              <a:gd name="connsiteY1409" fmla="*/ 611573 h 1542374"/>
              <a:gd name="connsiteX1410" fmla="*/ 997612 w 6798686"/>
              <a:gd name="connsiteY1410" fmla="*/ 614282 h 1542374"/>
              <a:gd name="connsiteX1411" fmla="*/ 972809 w 6798686"/>
              <a:gd name="connsiteY1411" fmla="*/ 594015 h 1542374"/>
              <a:gd name="connsiteX1412" fmla="*/ 997977 w 6798686"/>
              <a:gd name="connsiteY1412" fmla="*/ 589220 h 1542374"/>
              <a:gd name="connsiteX1413" fmla="*/ 835039 w 6798686"/>
              <a:gd name="connsiteY1413" fmla="*/ 587170 h 1542374"/>
              <a:gd name="connsiteX1414" fmla="*/ 866297 w 6798686"/>
              <a:gd name="connsiteY1414" fmla="*/ 605291 h 1542374"/>
              <a:gd name="connsiteX1415" fmla="*/ 842359 w 6798686"/>
              <a:gd name="connsiteY1415" fmla="*/ 607807 h 1542374"/>
              <a:gd name="connsiteX1416" fmla="*/ 811600 w 6798686"/>
              <a:gd name="connsiteY1416" fmla="*/ 592453 h 1542374"/>
              <a:gd name="connsiteX1417" fmla="*/ 835039 w 6798686"/>
              <a:gd name="connsiteY1417" fmla="*/ 587170 h 1542374"/>
              <a:gd name="connsiteX1418" fmla="*/ 737788 w 6798686"/>
              <a:gd name="connsiteY1418" fmla="*/ 585566 h 1542374"/>
              <a:gd name="connsiteX1419" fmla="*/ 762859 w 6798686"/>
              <a:gd name="connsiteY1419" fmla="*/ 596261 h 1542374"/>
              <a:gd name="connsiteX1420" fmla="*/ 756250 w 6798686"/>
              <a:gd name="connsiteY1420" fmla="*/ 597356 h 1542374"/>
              <a:gd name="connsiteX1421" fmla="*/ 738978 w 6798686"/>
              <a:gd name="connsiteY1421" fmla="*/ 600103 h 1542374"/>
              <a:gd name="connsiteX1422" fmla="*/ 714483 w 6798686"/>
              <a:gd name="connsiteY1422" fmla="*/ 591608 h 1542374"/>
              <a:gd name="connsiteX1423" fmla="*/ 722571 w 6798686"/>
              <a:gd name="connsiteY1423" fmla="*/ 589577 h 1542374"/>
              <a:gd name="connsiteX1424" fmla="*/ 737788 w 6798686"/>
              <a:gd name="connsiteY1424" fmla="*/ 585566 h 1542374"/>
              <a:gd name="connsiteX1425" fmla="*/ 1029235 w 6798686"/>
              <a:gd name="connsiteY1425" fmla="*/ 583047 h 1542374"/>
              <a:gd name="connsiteX1426" fmla="*/ 1054672 w 6798686"/>
              <a:gd name="connsiteY1426" fmla="*/ 607961 h 1542374"/>
              <a:gd name="connsiteX1427" fmla="*/ 1028793 w 6798686"/>
              <a:gd name="connsiteY1427" fmla="*/ 610920 h 1542374"/>
              <a:gd name="connsiteX1428" fmla="*/ 1003452 w 6798686"/>
              <a:gd name="connsiteY1428" fmla="*/ 588153 h 1542374"/>
              <a:gd name="connsiteX1429" fmla="*/ 1029235 w 6798686"/>
              <a:gd name="connsiteY1429" fmla="*/ 583047 h 1542374"/>
              <a:gd name="connsiteX1430" fmla="*/ 671775 w 6798686"/>
              <a:gd name="connsiteY1430" fmla="*/ 581840 h 1542374"/>
              <a:gd name="connsiteX1431" fmla="*/ 695809 w 6798686"/>
              <a:gd name="connsiteY1431" fmla="*/ 590407 h 1542374"/>
              <a:gd name="connsiteX1432" fmla="*/ 672274 w 6798686"/>
              <a:gd name="connsiteY1432" fmla="*/ 596165 h 1542374"/>
              <a:gd name="connsiteX1433" fmla="*/ 648739 w 6798686"/>
              <a:gd name="connsiteY1433" fmla="*/ 589633 h 1542374"/>
              <a:gd name="connsiteX1434" fmla="*/ 671775 w 6798686"/>
              <a:gd name="connsiteY1434" fmla="*/ 581840 h 1542374"/>
              <a:gd name="connsiteX1435" fmla="*/ 3708632 w 6798686"/>
              <a:gd name="connsiteY1435" fmla="*/ 579873 h 1542374"/>
              <a:gd name="connsiteX1436" fmla="*/ 3657489 w 6798686"/>
              <a:gd name="connsiteY1436" fmla="*/ 624964 h 1542374"/>
              <a:gd name="connsiteX1437" fmla="*/ 3587192 w 6798686"/>
              <a:gd name="connsiteY1437" fmla="*/ 640603 h 1542374"/>
              <a:gd name="connsiteX1438" fmla="*/ 3641831 w 6798686"/>
              <a:gd name="connsiteY1438" fmla="*/ 594893 h 1542374"/>
              <a:gd name="connsiteX1439" fmla="*/ 3643445 w 6798686"/>
              <a:gd name="connsiteY1439" fmla="*/ 593519 h 1542374"/>
              <a:gd name="connsiteX1440" fmla="*/ 3708632 w 6798686"/>
              <a:gd name="connsiteY1440" fmla="*/ 579873 h 1542374"/>
              <a:gd name="connsiteX1441" fmla="*/ 865990 w 6798686"/>
              <a:gd name="connsiteY1441" fmla="*/ 579675 h 1542374"/>
              <a:gd name="connsiteX1442" fmla="*/ 898343 w 6798686"/>
              <a:gd name="connsiteY1442" fmla="*/ 601006 h 1542374"/>
              <a:gd name="connsiteX1443" fmla="*/ 874213 w 6798686"/>
              <a:gd name="connsiteY1443" fmla="*/ 604311 h 1542374"/>
              <a:gd name="connsiteX1444" fmla="*/ 841840 w 6798686"/>
              <a:gd name="connsiteY1444" fmla="*/ 585564 h 1542374"/>
              <a:gd name="connsiteX1445" fmla="*/ 865990 w 6798686"/>
              <a:gd name="connsiteY1445" fmla="*/ 579675 h 1542374"/>
              <a:gd name="connsiteX1446" fmla="*/ 3549459 w 6798686"/>
              <a:gd name="connsiteY1446" fmla="*/ 579537 h 1542374"/>
              <a:gd name="connsiteX1447" fmla="*/ 3485656 w 6798686"/>
              <a:gd name="connsiteY1447" fmla="*/ 628153 h 1542374"/>
              <a:gd name="connsiteX1448" fmla="*/ 3413015 w 6798686"/>
              <a:gd name="connsiteY1448" fmla="*/ 649306 h 1542374"/>
              <a:gd name="connsiteX1449" fmla="*/ 3480679 w 6798686"/>
              <a:gd name="connsiteY1449" fmla="*/ 600833 h 1542374"/>
              <a:gd name="connsiteX1450" fmla="*/ 3549459 w 6798686"/>
              <a:gd name="connsiteY1450" fmla="*/ 579537 h 1542374"/>
              <a:gd name="connsiteX1451" fmla="*/ 3461506 w 6798686"/>
              <a:gd name="connsiteY1451" fmla="*/ 578173 h 1542374"/>
              <a:gd name="connsiteX1452" fmla="*/ 3395513 w 6798686"/>
              <a:gd name="connsiteY1452" fmla="*/ 623100 h 1542374"/>
              <a:gd name="connsiteX1453" fmla="*/ 3322660 w 6798686"/>
              <a:gd name="connsiteY1453" fmla="*/ 648018 h 1542374"/>
              <a:gd name="connsiteX1454" fmla="*/ 3391805 w 6798686"/>
              <a:gd name="connsiteY1454" fmla="*/ 604080 h 1542374"/>
              <a:gd name="connsiteX1455" fmla="*/ 3461506 w 6798686"/>
              <a:gd name="connsiteY1455" fmla="*/ 578173 h 1542374"/>
              <a:gd name="connsiteX1456" fmla="*/ 1060762 w 6798686"/>
              <a:gd name="connsiteY1456" fmla="*/ 576686 h 1542374"/>
              <a:gd name="connsiteX1457" fmla="*/ 1086660 w 6798686"/>
              <a:gd name="connsiteY1457" fmla="*/ 604157 h 1542374"/>
              <a:gd name="connsiteX1458" fmla="*/ 1060243 w 6798686"/>
              <a:gd name="connsiteY1458" fmla="*/ 607308 h 1542374"/>
              <a:gd name="connsiteX1459" fmla="*/ 1034403 w 6798686"/>
              <a:gd name="connsiteY1459" fmla="*/ 582009 h 1542374"/>
              <a:gd name="connsiteX1460" fmla="*/ 1060762 w 6798686"/>
              <a:gd name="connsiteY1460" fmla="*/ 576686 h 1542374"/>
              <a:gd name="connsiteX1461" fmla="*/ 769161 w 6798686"/>
              <a:gd name="connsiteY1461" fmla="*/ 576524 h 1542374"/>
              <a:gd name="connsiteX1462" fmla="*/ 795942 w 6798686"/>
              <a:gd name="connsiteY1462" fmla="*/ 590052 h 1542374"/>
              <a:gd name="connsiteX1463" fmla="*/ 771889 w 6798686"/>
              <a:gd name="connsiteY1463" fmla="*/ 594684 h 1542374"/>
              <a:gd name="connsiteX1464" fmla="*/ 745472 w 6798686"/>
              <a:gd name="connsiteY1464" fmla="*/ 583450 h 1542374"/>
              <a:gd name="connsiteX1465" fmla="*/ 769161 w 6798686"/>
              <a:gd name="connsiteY1465" fmla="*/ 576524 h 1542374"/>
              <a:gd name="connsiteX1466" fmla="*/ 1447232 w 6798686"/>
              <a:gd name="connsiteY1466" fmla="*/ 575923 h 1542374"/>
              <a:gd name="connsiteX1467" fmla="*/ 1695895 w 6798686"/>
              <a:gd name="connsiteY1467" fmla="*/ 595973 h 1542374"/>
              <a:gd name="connsiteX1468" fmla="*/ 1726865 w 6798686"/>
              <a:gd name="connsiteY1468" fmla="*/ 638028 h 1542374"/>
              <a:gd name="connsiteX1469" fmla="*/ 1492419 w 6798686"/>
              <a:gd name="connsiteY1469" fmla="*/ 622601 h 1542374"/>
              <a:gd name="connsiteX1470" fmla="*/ 1285390 w 6798686"/>
              <a:gd name="connsiteY1470" fmla="*/ 629594 h 1542374"/>
              <a:gd name="connsiteX1471" fmla="*/ 1257993 w 6798686"/>
              <a:gd name="connsiteY1471" fmla="*/ 589554 h 1542374"/>
              <a:gd name="connsiteX1472" fmla="*/ 1447232 w 6798686"/>
              <a:gd name="connsiteY1472" fmla="*/ 575923 h 1542374"/>
              <a:gd name="connsiteX1473" fmla="*/ 1719776 w 6798686"/>
              <a:gd name="connsiteY1473" fmla="*/ 574275 h 1542374"/>
              <a:gd name="connsiteX1474" fmla="*/ 1743541 w 6798686"/>
              <a:gd name="connsiteY1474" fmla="*/ 587840 h 1542374"/>
              <a:gd name="connsiteX1475" fmla="*/ 1749247 w 6798686"/>
              <a:gd name="connsiteY1475" fmla="*/ 591443 h 1542374"/>
              <a:gd name="connsiteX1476" fmla="*/ 1778238 w 6798686"/>
              <a:gd name="connsiteY1476" fmla="*/ 618163 h 1542374"/>
              <a:gd name="connsiteX1477" fmla="*/ 1747345 w 6798686"/>
              <a:gd name="connsiteY1477" fmla="*/ 605771 h 1542374"/>
              <a:gd name="connsiteX1478" fmla="*/ 1719776 w 6798686"/>
              <a:gd name="connsiteY1478" fmla="*/ 574275 h 1542374"/>
              <a:gd name="connsiteX1479" fmla="*/ 897094 w 6798686"/>
              <a:gd name="connsiteY1479" fmla="*/ 571741 h 1542374"/>
              <a:gd name="connsiteX1480" fmla="*/ 929928 w 6798686"/>
              <a:gd name="connsiteY1480" fmla="*/ 596030 h 1542374"/>
              <a:gd name="connsiteX1481" fmla="*/ 905355 w 6798686"/>
              <a:gd name="connsiteY1481" fmla="*/ 599969 h 1542374"/>
              <a:gd name="connsiteX1482" fmla="*/ 872215 w 6798686"/>
              <a:gd name="connsiteY1482" fmla="*/ 578127 h 1542374"/>
              <a:gd name="connsiteX1483" fmla="*/ 897094 w 6798686"/>
              <a:gd name="connsiteY1483" fmla="*/ 571741 h 1542374"/>
              <a:gd name="connsiteX1484" fmla="*/ 703475 w 6798686"/>
              <a:gd name="connsiteY1484" fmla="*/ 570709 h 1542374"/>
              <a:gd name="connsiteX1485" fmla="*/ 729372 w 6798686"/>
              <a:gd name="connsiteY1485" fmla="*/ 581948 h 1542374"/>
              <a:gd name="connsiteX1486" fmla="*/ 721188 w 6798686"/>
              <a:gd name="connsiteY1486" fmla="*/ 584073 h 1542374"/>
              <a:gd name="connsiteX1487" fmla="*/ 704742 w 6798686"/>
              <a:gd name="connsiteY1487" fmla="*/ 588188 h 1542374"/>
              <a:gd name="connsiteX1488" fmla="*/ 679421 w 6798686"/>
              <a:gd name="connsiteY1488" fmla="*/ 579204 h 1542374"/>
              <a:gd name="connsiteX1489" fmla="*/ 688028 w 6798686"/>
              <a:gd name="connsiteY1489" fmla="*/ 576248 h 1542374"/>
              <a:gd name="connsiteX1490" fmla="*/ 703475 w 6798686"/>
              <a:gd name="connsiteY1490" fmla="*/ 570709 h 1542374"/>
              <a:gd name="connsiteX1491" fmla="*/ 1092750 w 6798686"/>
              <a:gd name="connsiteY1491" fmla="*/ 570202 h 1542374"/>
              <a:gd name="connsiteX1492" fmla="*/ 1119032 w 6798686"/>
              <a:gd name="connsiteY1492" fmla="*/ 600238 h 1542374"/>
              <a:gd name="connsiteX1493" fmla="*/ 1091943 w 6798686"/>
              <a:gd name="connsiteY1493" fmla="*/ 603523 h 1542374"/>
              <a:gd name="connsiteX1494" fmla="*/ 1065700 w 6798686"/>
              <a:gd name="connsiteY1494" fmla="*/ 575683 h 1542374"/>
              <a:gd name="connsiteX1495" fmla="*/ 1070406 w 6798686"/>
              <a:gd name="connsiteY1495" fmla="*/ 574730 h 1542374"/>
              <a:gd name="connsiteX1496" fmla="*/ 1092750 w 6798686"/>
              <a:gd name="connsiteY1496" fmla="*/ 570202 h 1542374"/>
              <a:gd name="connsiteX1497" fmla="*/ 3779601 w 6798686"/>
              <a:gd name="connsiteY1497" fmla="*/ 567589 h 1542374"/>
              <a:gd name="connsiteX1498" fmla="*/ 3733722 w 6798686"/>
              <a:gd name="connsiteY1498" fmla="*/ 610151 h 1542374"/>
              <a:gd name="connsiteX1499" fmla="*/ 3665827 w 6798686"/>
              <a:gd name="connsiteY1499" fmla="*/ 623235 h 1542374"/>
              <a:gd name="connsiteX1500" fmla="*/ 3716662 w 6798686"/>
              <a:gd name="connsiteY1500" fmla="*/ 578340 h 1542374"/>
              <a:gd name="connsiteX1501" fmla="*/ 3779601 w 6798686"/>
              <a:gd name="connsiteY1501" fmla="*/ 567589 h 1542374"/>
              <a:gd name="connsiteX1502" fmla="*/ 800150 w 6798686"/>
              <a:gd name="connsiteY1502" fmla="*/ 566799 h 1542374"/>
              <a:gd name="connsiteX1503" fmla="*/ 827988 w 6798686"/>
              <a:gd name="connsiteY1503" fmla="*/ 583066 h 1542374"/>
              <a:gd name="connsiteX1504" fmla="*/ 803646 w 6798686"/>
              <a:gd name="connsiteY1504" fmla="*/ 588455 h 1542374"/>
              <a:gd name="connsiteX1505" fmla="*/ 775923 w 6798686"/>
              <a:gd name="connsiteY1505" fmla="*/ 574469 h 1542374"/>
              <a:gd name="connsiteX1506" fmla="*/ 800150 w 6798686"/>
              <a:gd name="connsiteY1506" fmla="*/ 566799 h 1542374"/>
              <a:gd name="connsiteX1507" fmla="*/ 1124892 w 6798686"/>
              <a:gd name="connsiteY1507" fmla="*/ 563758 h 1542374"/>
              <a:gd name="connsiteX1508" fmla="*/ 1151443 w 6798686"/>
              <a:gd name="connsiteY1508" fmla="*/ 596299 h 1542374"/>
              <a:gd name="connsiteX1509" fmla="*/ 1124066 w 6798686"/>
              <a:gd name="connsiteY1509" fmla="*/ 599623 h 1542374"/>
              <a:gd name="connsiteX1510" fmla="*/ 1097476 w 6798686"/>
              <a:gd name="connsiteY1510" fmla="*/ 569249 h 1542374"/>
              <a:gd name="connsiteX1511" fmla="*/ 1124892 w 6798686"/>
              <a:gd name="connsiteY1511" fmla="*/ 563758 h 1542374"/>
              <a:gd name="connsiteX1512" fmla="*/ 928410 w 6798686"/>
              <a:gd name="connsiteY1512" fmla="*/ 563477 h 1542374"/>
              <a:gd name="connsiteX1513" fmla="*/ 961359 w 6798686"/>
              <a:gd name="connsiteY1513" fmla="*/ 590520 h 1542374"/>
              <a:gd name="connsiteX1514" fmla="*/ 936267 w 6798686"/>
              <a:gd name="connsiteY1514" fmla="*/ 594962 h 1542374"/>
              <a:gd name="connsiteX1515" fmla="*/ 902839 w 6798686"/>
              <a:gd name="connsiteY1515" fmla="*/ 570242 h 1542374"/>
              <a:gd name="connsiteX1516" fmla="*/ 928410 w 6798686"/>
              <a:gd name="connsiteY1516" fmla="*/ 563477 h 1542374"/>
              <a:gd name="connsiteX1517" fmla="*/ 734502 w 6798686"/>
              <a:gd name="connsiteY1517" fmla="*/ 558818 h 1542374"/>
              <a:gd name="connsiteX1518" fmla="*/ 761822 w 6798686"/>
              <a:gd name="connsiteY1518" fmla="*/ 572805 h 1542374"/>
              <a:gd name="connsiteX1519" fmla="*/ 737134 w 6798686"/>
              <a:gd name="connsiteY1519" fmla="*/ 579863 h 1542374"/>
              <a:gd name="connsiteX1520" fmla="*/ 710199 w 6798686"/>
              <a:gd name="connsiteY1520" fmla="*/ 568209 h 1542374"/>
              <a:gd name="connsiteX1521" fmla="*/ 734502 w 6798686"/>
              <a:gd name="connsiteY1521" fmla="*/ 558818 h 1542374"/>
              <a:gd name="connsiteX1522" fmla="*/ 3847630 w 6798686"/>
              <a:gd name="connsiteY1522" fmla="*/ 558817 h 1542374"/>
              <a:gd name="connsiteX1523" fmla="*/ 3806671 w 6798686"/>
              <a:gd name="connsiteY1523" fmla="*/ 598624 h 1542374"/>
              <a:gd name="connsiteX1524" fmla="*/ 3752127 w 6798686"/>
              <a:gd name="connsiteY1524" fmla="*/ 606943 h 1542374"/>
              <a:gd name="connsiteX1525" fmla="*/ 3741196 w 6798686"/>
              <a:gd name="connsiteY1525" fmla="*/ 608845 h 1542374"/>
              <a:gd name="connsiteX1526" fmla="*/ 3786747 w 6798686"/>
              <a:gd name="connsiteY1526" fmla="*/ 566548 h 1542374"/>
              <a:gd name="connsiteX1527" fmla="*/ 3847630 w 6798686"/>
              <a:gd name="connsiteY1527" fmla="*/ 558817 h 1542374"/>
              <a:gd name="connsiteX1528" fmla="*/ 3453802 w 6798686"/>
              <a:gd name="connsiteY1528" fmla="*/ 558252 h 1542374"/>
              <a:gd name="connsiteX1529" fmla="*/ 3392439 w 6798686"/>
              <a:gd name="connsiteY1529" fmla="*/ 598067 h 1542374"/>
              <a:gd name="connsiteX1530" fmla="*/ 3341008 w 6798686"/>
              <a:gd name="connsiteY1530" fmla="*/ 617471 h 1542374"/>
              <a:gd name="connsiteX1531" fmla="*/ 3337415 w 6798686"/>
              <a:gd name="connsiteY1531" fmla="*/ 618816 h 1542374"/>
              <a:gd name="connsiteX1532" fmla="*/ 3324831 w 6798686"/>
              <a:gd name="connsiteY1532" fmla="*/ 623581 h 1542374"/>
              <a:gd name="connsiteX1533" fmla="*/ 3388558 w 6798686"/>
              <a:gd name="connsiteY1533" fmla="*/ 585014 h 1542374"/>
              <a:gd name="connsiteX1534" fmla="*/ 3403236 w 6798686"/>
              <a:gd name="connsiteY1534" fmla="*/ 578987 h 1542374"/>
              <a:gd name="connsiteX1535" fmla="*/ 3424293 w 6798686"/>
              <a:gd name="connsiteY1535" fmla="*/ 570340 h 1542374"/>
              <a:gd name="connsiteX1536" fmla="*/ 3453802 w 6798686"/>
              <a:gd name="connsiteY1536" fmla="*/ 558252 h 1542374"/>
              <a:gd name="connsiteX1537" fmla="*/ 3627019 w 6798686"/>
              <a:gd name="connsiteY1537" fmla="*/ 557583 h 1542374"/>
              <a:gd name="connsiteX1538" fmla="*/ 3566789 w 6798686"/>
              <a:gd name="connsiteY1538" fmla="*/ 606251 h 1542374"/>
              <a:gd name="connsiteX1539" fmla="*/ 3497356 w 6798686"/>
              <a:gd name="connsiteY1539" fmla="*/ 624868 h 1542374"/>
              <a:gd name="connsiteX1540" fmla="*/ 3561332 w 6798686"/>
              <a:gd name="connsiteY1540" fmla="*/ 576006 h 1542374"/>
              <a:gd name="connsiteX1541" fmla="*/ 3627019 w 6798686"/>
              <a:gd name="connsiteY1541" fmla="*/ 557583 h 1542374"/>
              <a:gd name="connsiteX1542" fmla="*/ 1157360 w 6798686"/>
              <a:gd name="connsiteY1542" fmla="*/ 557403 h 1542374"/>
              <a:gd name="connsiteX1543" fmla="*/ 1184104 w 6798686"/>
              <a:gd name="connsiteY1543" fmla="*/ 592394 h 1542374"/>
              <a:gd name="connsiteX1544" fmla="*/ 1156265 w 6798686"/>
              <a:gd name="connsiteY1544" fmla="*/ 595723 h 1542374"/>
              <a:gd name="connsiteX1545" fmla="*/ 1129445 w 6798686"/>
              <a:gd name="connsiteY1545" fmla="*/ 562849 h 1542374"/>
              <a:gd name="connsiteX1546" fmla="*/ 1157360 w 6798686"/>
              <a:gd name="connsiteY1546" fmla="*/ 557403 h 1542374"/>
              <a:gd name="connsiteX1547" fmla="*/ 831100 w 6798686"/>
              <a:gd name="connsiteY1547" fmla="*/ 556521 h 1542374"/>
              <a:gd name="connsiteX1548" fmla="*/ 859688 w 6798686"/>
              <a:gd name="connsiteY1548" fmla="*/ 575493 h 1542374"/>
              <a:gd name="connsiteX1549" fmla="*/ 834828 w 6798686"/>
              <a:gd name="connsiteY1549" fmla="*/ 581479 h 1542374"/>
              <a:gd name="connsiteX1550" fmla="*/ 806240 w 6798686"/>
              <a:gd name="connsiteY1550" fmla="*/ 564801 h 1542374"/>
              <a:gd name="connsiteX1551" fmla="*/ 831100 w 6798686"/>
              <a:gd name="connsiteY1551" fmla="*/ 556521 h 1542374"/>
              <a:gd name="connsiteX1552" fmla="*/ 959995 w 6798686"/>
              <a:gd name="connsiteY1552" fmla="*/ 554986 h 1542374"/>
              <a:gd name="connsiteX1553" fmla="*/ 992847 w 6798686"/>
              <a:gd name="connsiteY1553" fmla="*/ 584605 h 1542374"/>
              <a:gd name="connsiteX1554" fmla="*/ 967218 w 6798686"/>
              <a:gd name="connsiteY1554" fmla="*/ 589441 h 1542374"/>
              <a:gd name="connsiteX1555" fmla="*/ 933789 w 6798686"/>
              <a:gd name="connsiteY1555" fmla="*/ 562033 h 1542374"/>
              <a:gd name="connsiteX1556" fmla="*/ 959995 w 6798686"/>
              <a:gd name="connsiteY1556" fmla="*/ 554986 h 1542374"/>
              <a:gd name="connsiteX1557" fmla="*/ 3912722 w 6798686"/>
              <a:gd name="connsiteY1557" fmla="*/ 553916 h 1542374"/>
              <a:gd name="connsiteX1558" fmla="*/ 3877121 w 6798686"/>
              <a:gd name="connsiteY1558" fmla="*/ 590071 h 1542374"/>
              <a:gd name="connsiteX1559" fmla="*/ 3813395 w 6798686"/>
              <a:gd name="connsiteY1559" fmla="*/ 597702 h 1542374"/>
              <a:gd name="connsiteX1560" fmla="*/ 3854086 w 6798686"/>
              <a:gd name="connsiteY1560" fmla="*/ 558121 h 1542374"/>
              <a:gd name="connsiteX1561" fmla="*/ 3854739 w 6798686"/>
              <a:gd name="connsiteY1561" fmla="*/ 558052 h 1542374"/>
              <a:gd name="connsiteX1562" fmla="*/ 3912722 w 6798686"/>
              <a:gd name="connsiteY1562" fmla="*/ 553916 h 1542374"/>
              <a:gd name="connsiteX1563" fmla="*/ 1671803 w 6798686"/>
              <a:gd name="connsiteY1563" fmla="*/ 553299 h 1542374"/>
              <a:gd name="connsiteX1564" fmla="*/ 1705962 w 6798686"/>
              <a:gd name="connsiteY1564" fmla="*/ 567449 h 1542374"/>
              <a:gd name="connsiteX1565" fmla="*/ 1736644 w 6798686"/>
              <a:gd name="connsiteY1565" fmla="*/ 602063 h 1542374"/>
              <a:gd name="connsiteX1566" fmla="*/ 1699641 w 6798686"/>
              <a:gd name="connsiteY1566" fmla="*/ 591335 h 1542374"/>
              <a:gd name="connsiteX1567" fmla="*/ 1697394 w 6798686"/>
              <a:gd name="connsiteY1567" fmla="*/ 588234 h 1542374"/>
              <a:gd name="connsiteX1568" fmla="*/ 1671803 w 6798686"/>
              <a:gd name="connsiteY1568" fmla="*/ 553299 h 1542374"/>
              <a:gd name="connsiteX1569" fmla="*/ 3975680 w 6798686"/>
              <a:gd name="connsiteY1569" fmla="*/ 552377 h 1542374"/>
              <a:gd name="connsiteX1570" fmla="*/ 3946496 w 6798686"/>
              <a:gd name="connsiteY1570" fmla="*/ 583262 h 1542374"/>
              <a:gd name="connsiteX1571" fmla="*/ 3883288 w 6798686"/>
              <a:gd name="connsiteY1571" fmla="*/ 589421 h 1542374"/>
              <a:gd name="connsiteX1572" fmla="*/ 3918466 w 6798686"/>
              <a:gd name="connsiteY1572" fmla="*/ 553662 h 1542374"/>
              <a:gd name="connsiteX1573" fmla="*/ 3975680 w 6798686"/>
              <a:gd name="connsiteY1573" fmla="*/ 552377 h 1542374"/>
              <a:gd name="connsiteX1574" fmla="*/ 1190175 w 6798686"/>
              <a:gd name="connsiteY1574" fmla="*/ 551237 h 1542374"/>
              <a:gd name="connsiteX1575" fmla="*/ 1217014 w 6798686"/>
              <a:gd name="connsiteY1575" fmla="*/ 588586 h 1542374"/>
              <a:gd name="connsiteX1576" fmla="*/ 1188753 w 6798686"/>
              <a:gd name="connsiteY1576" fmla="*/ 591850 h 1542374"/>
              <a:gd name="connsiteX1577" fmla="*/ 1161760 w 6798686"/>
              <a:gd name="connsiteY1577" fmla="*/ 556563 h 1542374"/>
              <a:gd name="connsiteX1578" fmla="*/ 1190175 w 6798686"/>
              <a:gd name="connsiteY1578" fmla="*/ 551237 h 1542374"/>
              <a:gd name="connsiteX1579" fmla="*/ 3544752 w 6798686"/>
              <a:gd name="connsiteY1579" fmla="*/ 548490 h 1542374"/>
              <a:gd name="connsiteX1580" fmla="*/ 3481102 w 6798686"/>
              <a:gd name="connsiteY1580" fmla="*/ 594922 h 1542374"/>
              <a:gd name="connsiteX1581" fmla="*/ 3411996 w 6798686"/>
              <a:gd name="connsiteY1581" fmla="*/ 617567 h 1542374"/>
              <a:gd name="connsiteX1582" fmla="*/ 3478874 w 6798686"/>
              <a:gd name="connsiteY1582" fmla="*/ 571838 h 1542374"/>
              <a:gd name="connsiteX1583" fmla="*/ 3544752 w 6798686"/>
              <a:gd name="connsiteY1583" fmla="*/ 548490 h 1542374"/>
              <a:gd name="connsiteX1584" fmla="*/ 3417914 w 6798686"/>
              <a:gd name="connsiteY1584" fmla="*/ 547274 h 1542374"/>
              <a:gd name="connsiteX1585" fmla="*/ 3386675 w 6798686"/>
              <a:gd name="connsiteY1585" fmla="*/ 565406 h 1542374"/>
              <a:gd name="connsiteX1586" fmla="*/ 3353150 w 6798686"/>
              <a:gd name="connsiteY1586" fmla="*/ 580257 h 1542374"/>
              <a:gd name="connsiteX1587" fmla="*/ 3384580 w 6798686"/>
              <a:gd name="connsiteY1587" fmla="*/ 563197 h 1542374"/>
              <a:gd name="connsiteX1588" fmla="*/ 3417914 w 6798686"/>
              <a:gd name="connsiteY1588" fmla="*/ 547274 h 1542374"/>
              <a:gd name="connsiteX1589" fmla="*/ 3441602 w 6798686"/>
              <a:gd name="connsiteY1589" fmla="*/ 546763 h 1542374"/>
              <a:gd name="connsiteX1590" fmla="*/ 3389192 w 6798686"/>
              <a:gd name="connsiteY1590" fmla="*/ 578991 h 1542374"/>
              <a:gd name="connsiteX1591" fmla="*/ 3331939 w 6798686"/>
              <a:gd name="connsiteY1591" fmla="*/ 602486 h 1542374"/>
              <a:gd name="connsiteX1592" fmla="*/ 3386060 w 6798686"/>
              <a:gd name="connsiteY1592" fmla="*/ 571406 h 1542374"/>
              <a:gd name="connsiteX1593" fmla="*/ 3427808 w 6798686"/>
              <a:gd name="connsiteY1593" fmla="*/ 552880 h 1542374"/>
              <a:gd name="connsiteX1594" fmla="*/ 3441602 w 6798686"/>
              <a:gd name="connsiteY1594" fmla="*/ 546763 h 1542374"/>
              <a:gd name="connsiteX1595" fmla="*/ 991906 w 6798686"/>
              <a:gd name="connsiteY1595" fmla="*/ 546361 h 1542374"/>
              <a:gd name="connsiteX1596" fmla="*/ 1024471 w 6798686"/>
              <a:gd name="connsiteY1596" fmla="*/ 578380 h 1542374"/>
              <a:gd name="connsiteX1597" fmla="*/ 998323 w 6798686"/>
              <a:gd name="connsiteY1597" fmla="*/ 583541 h 1542374"/>
              <a:gd name="connsiteX1598" fmla="*/ 965105 w 6798686"/>
              <a:gd name="connsiteY1598" fmla="*/ 553604 h 1542374"/>
              <a:gd name="connsiteX1599" fmla="*/ 973251 w 6798686"/>
              <a:gd name="connsiteY1599" fmla="*/ 551401 h 1542374"/>
              <a:gd name="connsiteX1600" fmla="*/ 991906 w 6798686"/>
              <a:gd name="connsiteY1600" fmla="*/ 546361 h 1542374"/>
              <a:gd name="connsiteX1601" fmla="*/ 765318 w 6798686"/>
              <a:gd name="connsiteY1601" fmla="*/ 546252 h 1542374"/>
              <a:gd name="connsiteX1602" fmla="*/ 793579 w 6798686"/>
              <a:gd name="connsiteY1602" fmla="*/ 562945 h 1542374"/>
              <a:gd name="connsiteX1603" fmla="*/ 768603 w 6798686"/>
              <a:gd name="connsiteY1603" fmla="*/ 570759 h 1542374"/>
              <a:gd name="connsiteX1604" fmla="*/ 740516 w 6798686"/>
              <a:gd name="connsiteY1604" fmla="*/ 556409 h 1542374"/>
              <a:gd name="connsiteX1605" fmla="*/ 765318 w 6798686"/>
              <a:gd name="connsiteY1605" fmla="*/ 546252 h 1542374"/>
              <a:gd name="connsiteX1606" fmla="*/ 862262 w 6798686"/>
              <a:gd name="connsiteY1606" fmla="*/ 545835 h 1542374"/>
              <a:gd name="connsiteX1607" fmla="*/ 891331 w 6798686"/>
              <a:gd name="connsiteY1607" fmla="*/ 567462 h 1542374"/>
              <a:gd name="connsiteX1608" fmla="*/ 865875 w 6798686"/>
              <a:gd name="connsiteY1608" fmla="*/ 573944 h 1542374"/>
              <a:gd name="connsiteX1609" fmla="*/ 836749 w 6798686"/>
              <a:gd name="connsiteY1609" fmla="*/ 554611 h 1542374"/>
              <a:gd name="connsiteX1610" fmla="*/ 862262 w 6798686"/>
              <a:gd name="connsiteY1610" fmla="*/ 545835 h 1542374"/>
              <a:gd name="connsiteX1611" fmla="*/ 1693340 w 6798686"/>
              <a:gd name="connsiteY1611" fmla="*/ 545583 h 1542374"/>
              <a:gd name="connsiteX1612" fmla="*/ 1726058 w 6798686"/>
              <a:gd name="connsiteY1612" fmla="*/ 571404 h 1542374"/>
              <a:gd name="connsiteX1613" fmla="*/ 1709708 w 6798686"/>
              <a:gd name="connsiteY1613" fmla="*/ 563137 h 1542374"/>
              <a:gd name="connsiteX1614" fmla="*/ 1693340 w 6798686"/>
              <a:gd name="connsiteY1614" fmla="*/ 545583 h 1542374"/>
              <a:gd name="connsiteX1615" fmla="*/ 1223354 w 6798686"/>
              <a:gd name="connsiteY1615" fmla="*/ 545374 h 1542374"/>
              <a:gd name="connsiteX1616" fmla="*/ 1250193 w 6798686"/>
              <a:gd name="connsiteY1616" fmla="*/ 584939 h 1542374"/>
              <a:gd name="connsiteX1617" fmla="*/ 1221490 w 6798686"/>
              <a:gd name="connsiteY1617" fmla="*/ 588075 h 1542374"/>
              <a:gd name="connsiteX1618" fmla="*/ 1194440 w 6798686"/>
              <a:gd name="connsiteY1618" fmla="*/ 550454 h 1542374"/>
              <a:gd name="connsiteX1619" fmla="*/ 1223354 w 6798686"/>
              <a:gd name="connsiteY1619" fmla="*/ 545374 h 1542374"/>
              <a:gd name="connsiteX1620" fmla="*/ 3700274 w 6798686"/>
              <a:gd name="connsiteY1620" fmla="*/ 539418 h 1542374"/>
              <a:gd name="connsiteX1621" fmla="*/ 3643637 w 6798686"/>
              <a:gd name="connsiteY1621" fmla="*/ 587740 h 1542374"/>
              <a:gd name="connsiteX1622" fmla="*/ 3576971 w 6798686"/>
              <a:gd name="connsiteY1622" fmla="*/ 603677 h 1542374"/>
              <a:gd name="connsiteX1623" fmla="*/ 3637239 w 6798686"/>
              <a:gd name="connsiteY1623" fmla="*/ 554886 h 1542374"/>
              <a:gd name="connsiteX1624" fmla="*/ 3700274 w 6798686"/>
              <a:gd name="connsiteY1624" fmla="*/ 539418 h 1542374"/>
              <a:gd name="connsiteX1625" fmla="*/ 1024163 w 6798686"/>
              <a:gd name="connsiteY1625" fmla="*/ 537704 h 1542374"/>
              <a:gd name="connsiteX1626" fmla="*/ 1056324 w 6798686"/>
              <a:gd name="connsiteY1626" fmla="*/ 571967 h 1542374"/>
              <a:gd name="connsiteX1627" fmla="*/ 1029658 w 6798686"/>
              <a:gd name="connsiteY1627" fmla="*/ 577349 h 1542374"/>
              <a:gd name="connsiteX1628" fmla="*/ 996786 w 6798686"/>
              <a:gd name="connsiteY1628" fmla="*/ 545043 h 1542374"/>
              <a:gd name="connsiteX1629" fmla="*/ 1024163 w 6798686"/>
              <a:gd name="connsiteY1629" fmla="*/ 537704 h 1542374"/>
              <a:gd name="connsiteX1630" fmla="*/ 893655 w 6798686"/>
              <a:gd name="connsiteY1630" fmla="*/ 534855 h 1542374"/>
              <a:gd name="connsiteX1631" fmla="*/ 923088 w 6798686"/>
              <a:gd name="connsiteY1631" fmla="*/ 559109 h 1542374"/>
              <a:gd name="connsiteX1632" fmla="*/ 897075 w 6798686"/>
              <a:gd name="connsiteY1632" fmla="*/ 565971 h 1542374"/>
              <a:gd name="connsiteX1633" fmla="*/ 867526 w 6798686"/>
              <a:gd name="connsiteY1633" fmla="*/ 543998 h 1542374"/>
              <a:gd name="connsiteX1634" fmla="*/ 893655 w 6798686"/>
              <a:gd name="connsiteY1634" fmla="*/ 534855 h 1542374"/>
              <a:gd name="connsiteX1635" fmla="*/ 796173 w 6798686"/>
              <a:gd name="connsiteY1635" fmla="*/ 533172 h 1542374"/>
              <a:gd name="connsiteX1636" fmla="*/ 825126 w 6798686"/>
              <a:gd name="connsiteY1636" fmla="*/ 552548 h 1542374"/>
              <a:gd name="connsiteX1637" fmla="*/ 799708 w 6798686"/>
              <a:gd name="connsiteY1637" fmla="*/ 560972 h 1542374"/>
              <a:gd name="connsiteX1638" fmla="*/ 770832 w 6798686"/>
              <a:gd name="connsiteY1638" fmla="*/ 543943 h 1542374"/>
              <a:gd name="connsiteX1639" fmla="*/ 796173 w 6798686"/>
              <a:gd name="connsiteY1639" fmla="*/ 533172 h 1542374"/>
              <a:gd name="connsiteX1640" fmla="*/ 1056881 w 6798686"/>
              <a:gd name="connsiteY1640" fmla="*/ 529076 h 1542374"/>
              <a:gd name="connsiteX1641" fmla="*/ 1088581 w 6798686"/>
              <a:gd name="connsiteY1641" fmla="*/ 565429 h 1542374"/>
              <a:gd name="connsiteX1642" fmla="*/ 1069311 w 6798686"/>
              <a:gd name="connsiteY1642" fmla="*/ 569339 h 1542374"/>
              <a:gd name="connsiteX1643" fmla="*/ 1061261 w 6798686"/>
              <a:gd name="connsiteY1643" fmla="*/ 570968 h 1542374"/>
              <a:gd name="connsiteX1644" fmla="*/ 1028851 w 6798686"/>
              <a:gd name="connsiteY1644" fmla="*/ 536454 h 1542374"/>
              <a:gd name="connsiteX1645" fmla="*/ 1056881 w 6798686"/>
              <a:gd name="connsiteY1645" fmla="*/ 529076 h 1542374"/>
              <a:gd name="connsiteX1646" fmla="*/ 3769957 w 6798686"/>
              <a:gd name="connsiteY1646" fmla="*/ 524944 h 1542374"/>
              <a:gd name="connsiteX1647" fmla="*/ 3717142 w 6798686"/>
              <a:gd name="connsiteY1647" fmla="*/ 572313 h 1542374"/>
              <a:gd name="connsiteX1648" fmla="*/ 3716797 w 6798686"/>
              <a:gd name="connsiteY1648" fmla="*/ 572626 h 1542374"/>
              <a:gd name="connsiteX1649" fmla="*/ 3652570 w 6798686"/>
              <a:gd name="connsiteY1649" fmla="*/ 585765 h 1542374"/>
              <a:gd name="connsiteX1650" fmla="*/ 3709189 w 6798686"/>
              <a:gd name="connsiteY1650" fmla="*/ 537397 h 1542374"/>
              <a:gd name="connsiteX1651" fmla="*/ 3769957 w 6798686"/>
              <a:gd name="connsiteY1651" fmla="*/ 524944 h 1542374"/>
              <a:gd name="connsiteX1652" fmla="*/ 1402027 w 6798686"/>
              <a:gd name="connsiteY1652" fmla="*/ 523914 h 1542374"/>
              <a:gd name="connsiteX1653" fmla="*/ 1662101 w 6798686"/>
              <a:gd name="connsiteY1653" fmla="*/ 549921 h 1542374"/>
              <a:gd name="connsiteX1654" fmla="*/ 1690977 w 6798686"/>
              <a:gd name="connsiteY1654" fmla="*/ 589208 h 1542374"/>
              <a:gd name="connsiteX1655" fmla="*/ 1447079 w 6798686"/>
              <a:gd name="connsiteY1655" fmla="*/ 570511 h 1542374"/>
              <a:gd name="connsiteX1656" fmla="*/ 1254535 w 6798686"/>
              <a:gd name="connsiteY1656" fmla="*/ 584478 h 1542374"/>
              <a:gd name="connsiteX1657" fmla="*/ 1227523 w 6798686"/>
              <a:gd name="connsiteY1657" fmla="*/ 544665 h 1542374"/>
              <a:gd name="connsiteX1658" fmla="*/ 1402027 w 6798686"/>
              <a:gd name="connsiteY1658" fmla="*/ 523914 h 1542374"/>
              <a:gd name="connsiteX1659" fmla="*/ 925394 w 6798686"/>
              <a:gd name="connsiteY1659" fmla="*/ 523691 h 1542374"/>
              <a:gd name="connsiteX1660" fmla="*/ 955057 w 6798686"/>
              <a:gd name="connsiteY1660" fmla="*/ 550530 h 1542374"/>
              <a:gd name="connsiteX1661" fmla="*/ 928487 w 6798686"/>
              <a:gd name="connsiteY1661" fmla="*/ 557672 h 1542374"/>
              <a:gd name="connsiteX1662" fmla="*/ 898670 w 6798686"/>
              <a:gd name="connsiteY1662" fmla="*/ 533097 h 1542374"/>
              <a:gd name="connsiteX1663" fmla="*/ 911638 w 6798686"/>
              <a:gd name="connsiteY1663" fmla="*/ 528531 h 1542374"/>
              <a:gd name="connsiteX1664" fmla="*/ 925394 w 6798686"/>
              <a:gd name="connsiteY1664" fmla="*/ 523691 h 1542374"/>
              <a:gd name="connsiteX1665" fmla="*/ 3540660 w 6798686"/>
              <a:gd name="connsiteY1665" fmla="*/ 523301 h 1542374"/>
              <a:gd name="connsiteX1666" fmla="*/ 3479162 w 6798686"/>
              <a:gd name="connsiteY1666" fmla="*/ 566013 h 1542374"/>
              <a:gd name="connsiteX1667" fmla="*/ 3413187 w 6798686"/>
              <a:gd name="connsiteY1667" fmla="*/ 590305 h 1542374"/>
              <a:gd name="connsiteX1668" fmla="*/ 3476587 w 6798686"/>
              <a:gd name="connsiteY1668" fmla="*/ 548967 h 1542374"/>
              <a:gd name="connsiteX1669" fmla="*/ 3540660 w 6798686"/>
              <a:gd name="connsiteY1669" fmla="*/ 523301 h 1542374"/>
              <a:gd name="connsiteX1670" fmla="*/ 3623041 w 6798686"/>
              <a:gd name="connsiteY1670" fmla="*/ 522588 h 1542374"/>
              <a:gd name="connsiteX1671" fmla="*/ 3561562 w 6798686"/>
              <a:gd name="connsiteY1671" fmla="*/ 570211 h 1542374"/>
              <a:gd name="connsiteX1672" fmla="*/ 3494877 w 6798686"/>
              <a:gd name="connsiteY1672" fmla="*/ 590534 h 1542374"/>
              <a:gd name="connsiteX1673" fmla="*/ 3559104 w 6798686"/>
              <a:gd name="connsiteY1673" fmla="*/ 543570 h 1542374"/>
              <a:gd name="connsiteX1674" fmla="*/ 3623041 w 6798686"/>
              <a:gd name="connsiteY1674" fmla="*/ 522588 h 1542374"/>
              <a:gd name="connsiteX1675" fmla="*/ 1089811 w 6798686"/>
              <a:gd name="connsiteY1675" fmla="*/ 520638 h 1542374"/>
              <a:gd name="connsiteX1676" fmla="*/ 1120954 w 6798686"/>
              <a:gd name="connsiteY1676" fmla="*/ 558930 h 1542374"/>
              <a:gd name="connsiteX1677" fmla="*/ 1093307 w 6798686"/>
              <a:gd name="connsiteY1677" fmla="*/ 564475 h 1542374"/>
              <a:gd name="connsiteX1678" fmla="*/ 1061415 w 6798686"/>
              <a:gd name="connsiteY1678" fmla="*/ 527899 h 1542374"/>
              <a:gd name="connsiteX1679" fmla="*/ 1089811 w 6798686"/>
              <a:gd name="connsiteY1679" fmla="*/ 520638 h 1542374"/>
              <a:gd name="connsiteX1680" fmla="*/ 827296 w 6798686"/>
              <a:gd name="connsiteY1680" fmla="*/ 519699 h 1542374"/>
              <a:gd name="connsiteX1681" fmla="*/ 856749 w 6798686"/>
              <a:gd name="connsiteY1681" fmla="*/ 541735 h 1542374"/>
              <a:gd name="connsiteX1682" fmla="*/ 830774 w 6798686"/>
              <a:gd name="connsiteY1682" fmla="*/ 550640 h 1542374"/>
              <a:gd name="connsiteX1683" fmla="*/ 801341 w 6798686"/>
              <a:gd name="connsiteY1683" fmla="*/ 530955 h 1542374"/>
              <a:gd name="connsiteX1684" fmla="*/ 827296 w 6798686"/>
              <a:gd name="connsiteY1684" fmla="*/ 519699 h 1542374"/>
              <a:gd name="connsiteX1685" fmla="*/ 3836526 w 6798686"/>
              <a:gd name="connsiteY1685" fmla="*/ 514166 h 1542374"/>
              <a:gd name="connsiteX1686" fmla="*/ 3795239 w 6798686"/>
              <a:gd name="connsiteY1686" fmla="*/ 552999 h 1542374"/>
              <a:gd name="connsiteX1687" fmla="*/ 3786786 w 6798686"/>
              <a:gd name="connsiteY1687" fmla="*/ 560893 h 1542374"/>
              <a:gd name="connsiteX1688" fmla="*/ 3724731 w 6798686"/>
              <a:gd name="connsiteY1688" fmla="*/ 571147 h 1542374"/>
              <a:gd name="connsiteX1689" fmla="*/ 3777757 w 6798686"/>
              <a:gd name="connsiteY1689" fmla="*/ 523541 h 1542374"/>
              <a:gd name="connsiteX1690" fmla="*/ 3836526 w 6798686"/>
              <a:gd name="connsiteY1690" fmla="*/ 514166 h 1542374"/>
              <a:gd name="connsiteX1691" fmla="*/ 3476376 w 6798686"/>
              <a:gd name="connsiteY1691" fmla="*/ 513115 h 1542374"/>
              <a:gd name="connsiteX1692" fmla="*/ 3471900 w 6798686"/>
              <a:gd name="connsiteY1692" fmla="*/ 515737 h 1542374"/>
              <a:gd name="connsiteX1693" fmla="*/ 3466636 w 6798686"/>
              <a:gd name="connsiteY1693" fmla="*/ 518254 h 1542374"/>
              <a:gd name="connsiteX1694" fmla="*/ 3470420 w 6798686"/>
              <a:gd name="connsiteY1694" fmla="*/ 516170 h 1542374"/>
              <a:gd name="connsiteX1695" fmla="*/ 3476376 w 6798686"/>
              <a:gd name="connsiteY1695" fmla="*/ 513115 h 1542374"/>
              <a:gd name="connsiteX1696" fmla="*/ 1640756 w 6798686"/>
              <a:gd name="connsiteY1696" fmla="*/ 512757 h 1542374"/>
              <a:gd name="connsiteX1697" fmla="*/ 1668364 w 6798686"/>
              <a:gd name="connsiteY1697" fmla="*/ 528381 h 1542374"/>
              <a:gd name="connsiteX1698" fmla="*/ 1696395 w 6798686"/>
              <a:gd name="connsiteY1698" fmla="*/ 557072 h 1542374"/>
              <a:gd name="connsiteX1699" fmla="*/ 1665905 w 6798686"/>
              <a:gd name="connsiteY1699" fmla="*/ 545397 h 1542374"/>
              <a:gd name="connsiteX1700" fmla="*/ 1640756 w 6798686"/>
              <a:gd name="connsiteY1700" fmla="*/ 512757 h 1542374"/>
              <a:gd name="connsiteX1701" fmla="*/ 1123105 w 6798686"/>
              <a:gd name="connsiteY1701" fmla="*/ 512448 h 1542374"/>
              <a:gd name="connsiteX1702" fmla="*/ 1153633 w 6798686"/>
              <a:gd name="connsiteY1702" fmla="*/ 552515 h 1542374"/>
              <a:gd name="connsiteX1703" fmla="*/ 1125507 w 6798686"/>
              <a:gd name="connsiteY1703" fmla="*/ 558023 h 1542374"/>
              <a:gd name="connsiteX1704" fmla="*/ 1094191 w 6798686"/>
              <a:gd name="connsiteY1704" fmla="*/ 519539 h 1542374"/>
              <a:gd name="connsiteX1705" fmla="*/ 1123105 w 6798686"/>
              <a:gd name="connsiteY1705" fmla="*/ 512448 h 1542374"/>
              <a:gd name="connsiteX1706" fmla="*/ 957497 w 6798686"/>
              <a:gd name="connsiteY1706" fmla="*/ 512444 h 1542374"/>
              <a:gd name="connsiteX1707" fmla="*/ 987295 w 6798686"/>
              <a:gd name="connsiteY1707" fmla="*/ 541818 h 1542374"/>
              <a:gd name="connsiteX1708" fmla="*/ 971791 w 6798686"/>
              <a:gd name="connsiteY1708" fmla="*/ 546004 h 1542374"/>
              <a:gd name="connsiteX1709" fmla="*/ 960168 w 6798686"/>
              <a:gd name="connsiteY1709" fmla="*/ 549147 h 1542374"/>
              <a:gd name="connsiteX1710" fmla="*/ 930177 w 6798686"/>
              <a:gd name="connsiteY1710" fmla="*/ 522010 h 1542374"/>
              <a:gd name="connsiteX1711" fmla="*/ 957497 w 6798686"/>
              <a:gd name="connsiteY1711" fmla="*/ 512444 h 1542374"/>
              <a:gd name="connsiteX1712" fmla="*/ 3900464 w 6798686"/>
              <a:gd name="connsiteY1712" fmla="*/ 506990 h 1542374"/>
              <a:gd name="connsiteX1713" fmla="*/ 3873337 w 6798686"/>
              <a:gd name="connsiteY1713" fmla="*/ 533683 h 1542374"/>
              <a:gd name="connsiteX1714" fmla="*/ 3854105 w 6798686"/>
              <a:gd name="connsiteY1714" fmla="*/ 552502 h 1542374"/>
              <a:gd name="connsiteX1715" fmla="*/ 3793914 w 6798686"/>
              <a:gd name="connsiteY1715" fmla="*/ 559854 h 1542374"/>
              <a:gd name="connsiteX1716" fmla="*/ 3798045 w 6798686"/>
              <a:gd name="connsiteY1716" fmla="*/ 555996 h 1542374"/>
              <a:gd name="connsiteX1717" fmla="*/ 3843481 w 6798686"/>
              <a:gd name="connsiteY1717" fmla="*/ 513232 h 1542374"/>
              <a:gd name="connsiteX1718" fmla="*/ 3900464 w 6798686"/>
              <a:gd name="connsiteY1718" fmla="*/ 506990 h 1542374"/>
              <a:gd name="connsiteX1719" fmla="*/ 3531957 w 6798686"/>
              <a:gd name="connsiteY1719" fmla="*/ 506802 h 1542374"/>
              <a:gd name="connsiteX1720" fmla="*/ 3477029 w 6798686"/>
              <a:gd name="connsiteY1720" fmla="*/ 543042 h 1542374"/>
              <a:gd name="connsiteX1721" fmla="*/ 3422256 w 6798686"/>
              <a:gd name="connsiteY1721" fmla="*/ 565410 h 1542374"/>
              <a:gd name="connsiteX1722" fmla="*/ 3417030 w 6798686"/>
              <a:gd name="connsiteY1722" fmla="*/ 567560 h 1542374"/>
              <a:gd name="connsiteX1723" fmla="*/ 3473629 w 6798686"/>
              <a:gd name="connsiteY1723" fmla="*/ 532552 h 1542374"/>
              <a:gd name="connsiteX1724" fmla="*/ 3509229 w 6798686"/>
              <a:gd name="connsiteY1724" fmla="*/ 516792 h 1542374"/>
              <a:gd name="connsiteX1725" fmla="*/ 3531957 w 6798686"/>
              <a:gd name="connsiteY1725" fmla="*/ 506802 h 1542374"/>
              <a:gd name="connsiteX1726" fmla="*/ 858728 w 6798686"/>
              <a:gd name="connsiteY1726" fmla="*/ 505958 h 1542374"/>
              <a:gd name="connsiteX1727" fmla="*/ 888545 w 6798686"/>
              <a:gd name="connsiteY1727" fmla="*/ 530634 h 1542374"/>
              <a:gd name="connsiteX1728" fmla="*/ 862032 w 6798686"/>
              <a:gd name="connsiteY1728" fmla="*/ 539902 h 1542374"/>
              <a:gd name="connsiteX1729" fmla="*/ 832176 w 6798686"/>
              <a:gd name="connsiteY1729" fmla="*/ 517572 h 1542374"/>
              <a:gd name="connsiteX1730" fmla="*/ 855308 w 6798686"/>
              <a:gd name="connsiteY1730" fmla="*/ 507455 h 1542374"/>
              <a:gd name="connsiteX1731" fmla="*/ 858728 w 6798686"/>
              <a:gd name="connsiteY1731" fmla="*/ 505958 h 1542374"/>
              <a:gd name="connsiteX1732" fmla="*/ 1156765 w 6798686"/>
              <a:gd name="connsiteY1732" fmla="*/ 504602 h 1542374"/>
              <a:gd name="connsiteX1733" fmla="*/ 1186620 w 6798686"/>
              <a:gd name="connsiteY1733" fmla="*/ 546298 h 1542374"/>
              <a:gd name="connsiteX1734" fmla="*/ 1158033 w 6798686"/>
              <a:gd name="connsiteY1734" fmla="*/ 551673 h 1542374"/>
              <a:gd name="connsiteX1735" fmla="*/ 1127370 w 6798686"/>
              <a:gd name="connsiteY1735" fmla="*/ 511428 h 1542374"/>
              <a:gd name="connsiteX1736" fmla="*/ 1156765 w 6798686"/>
              <a:gd name="connsiteY1736" fmla="*/ 504602 h 1542374"/>
              <a:gd name="connsiteX1737" fmla="*/ 3962135 w 6798686"/>
              <a:gd name="connsiteY1737" fmla="*/ 503382 h 1542374"/>
              <a:gd name="connsiteX1738" fmla="*/ 3951434 w 6798686"/>
              <a:gd name="connsiteY1738" fmla="*/ 514364 h 1542374"/>
              <a:gd name="connsiteX1739" fmla="*/ 3918466 w 6798686"/>
              <a:gd name="connsiteY1739" fmla="*/ 548063 h 1542374"/>
              <a:gd name="connsiteX1740" fmla="*/ 3860465 w 6798686"/>
              <a:gd name="connsiteY1740" fmla="*/ 551900 h 1542374"/>
              <a:gd name="connsiteX1741" fmla="*/ 3876142 w 6798686"/>
              <a:gd name="connsiteY1741" fmla="*/ 536550 h 1542374"/>
              <a:gd name="connsiteX1742" fmla="*/ 3906708 w 6798686"/>
              <a:gd name="connsiteY1742" fmla="*/ 506475 h 1542374"/>
              <a:gd name="connsiteX1743" fmla="*/ 3956410 w 6798686"/>
              <a:gd name="connsiteY1743" fmla="*/ 503547 h 1542374"/>
              <a:gd name="connsiteX1744" fmla="*/ 3962135 w 6798686"/>
              <a:gd name="connsiteY1744" fmla="*/ 503382 h 1542374"/>
              <a:gd name="connsiteX1745" fmla="*/ 4022326 w 6798686"/>
              <a:gd name="connsiteY1745" fmla="*/ 502740 h 1542374"/>
              <a:gd name="connsiteX1746" fmla="*/ 3980982 w 6798686"/>
              <a:gd name="connsiteY1746" fmla="*/ 546757 h 1542374"/>
              <a:gd name="connsiteX1747" fmla="*/ 3924191 w 6798686"/>
              <a:gd name="connsiteY1747" fmla="*/ 547845 h 1542374"/>
              <a:gd name="connsiteX1748" fmla="*/ 3954239 w 6798686"/>
              <a:gd name="connsiteY1748" fmla="*/ 517109 h 1542374"/>
              <a:gd name="connsiteX1749" fmla="*/ 3967783 w 6798686"/>
              <a:gd name="connsiteY1749" fmla="*/ 503221 h 1542374"/>
              <a:gd name="connsiteX1750" fmla="*/ 4022326 w 6798686"/>
              <a:gd name="connsiteY1750" fmla="*/ 502740 h 1542374"/>
              <a:gd name="connsiteX1751" fmla="*/ 989966 w 6798686"/>
              <a:gd name="connsiteY1751" fmla="*/ 501234 h 1542374"/>
              <a:gd name="connsiteX1752" fmla="*/ 992117 w 6798686"/>
              <a:gd name="connsiteY1752" fmla="*/ 503530 h 1542374"/>
              <a:gd name="connsiteX1753" fmla="*/ 1019821 w 6798686"/>
              <a:gd name="connsiteY1753" fmla="*/ 533078 h 1542374"/>
              <a:gd name="connsiteX1754" fmla="*/ 992175 w 6798686"/>
              <a:gd name="connsiteY1754" fmla="*/ 540502 h 1542374"/>
              <a:gd name="connsiteX1755" fmla="*/ 962089 w 6798686"/>
              <a:gd name="connsiteY1755" fmla="*/ 510848 h 1542374"/>
              <a:gd name="connsiteX1756" fmla="*/ 989966 w 6798686"/>
              <a:gd name="connsiteY1756" fmla="*/ 501234 h 1542374"/>
              <a:gd name="connsiteX1757" fmla="*/ 3696489 w 6798686"/>
              <a:gd name="connsiteY1757" fmla="*/ 500750 h 1542374"/>
              <a:gd name="connsiteX1758" fmla="*/ 3637335 w 6798686"/>
              <a:gd name="connsiteY1758" fmla="*/ 549168 h 1542374"/>
              <a:gd name="connsiteX1759" fmla="*/ 3573263 w 6798686"/>
              <a:gd name="connsiteY1759" fmla="*/ 566805 h 1542374"/>
              <a:gd name="connsiteX1760" fmla="*/ 3635126 w 6798686"/>
              <a:gd name="connsiteY1760" fmla="*/ 518817 h 1542374"/>
              <a:gd name="connsiteX1761" fmla="*/ 3696489 w 6798686"/>
              <a:gd name="connsiteY1761" fmla="*/ 500750 h 1542374"/>
              <a:gd name="connsiteX1762" fmla="*/ 3516683 w 6798686"/>
              <a:gd name="connsiteY1762" fmla="*/ 500045 h 1542374"/>
              <a:gd name="connsiteX1763" fmla="*/ 3474032 w 6798686"/>
              <a:gd name="connsiteY1763" fmla="*/ 526640 h 1542374"/>
              <a:gd name="connsiteX1764" fmla="*/ 3428020 w 6798686"/>
              <a:gd name="connsiteY1764" fmla="*/ 547055 h 1542374"/>
              <a:gd name="connsiteX1765" fmla="*/ 3471515 w 6798686"/>
              <a:gd name="connsiteY1765" fmla="*/ 521635 h 1542374"/>
              <a:gd name="connsiteX1766" fmla="*/ 3516683 w 6798686"/>
              <a:gd name="connsiteY1766" fmla="*/ 500045 h 1542374"/>
              <a:gd name="connsiteX1767" fmla="*/ 1190809 w 6798686"/>
              <a:gd name="connsiteY1767" fmla="*/ 497196 h 1542374"/>
              <a:gd name="connsiteX1768" fmla="*/ 1219973 w 6798686"/>
              <a:gd name="connsiteY1768" fmla="*/ 540367 h 1542374"/>
              <a:gd name="connsiteX1769" fmla="*/ 1190905 w 6798686"/>
              <a:gd name="connsiteY1769" fmla="*/ 545506 h 1542374"/>
              <a:gd name="connsiteX1770" fmla="*/ 1160915 w 6798686"/>
              <a:gd name="connsiteY1770" fmla="*/ 503659 h 1542374"/>
              <a:gd name="connsiteX1771" fmla="*/ 1190809 w 6798686"/>
              <a:gd name="connsiteY1771" fmla="*/ 497196 h 1542374"/>
              <a:gd name="connsiteX1772" fmla="*/ 3619641 w 6798686"/>
              <a:gd name="connsiteY1772" fmla="*/ 493173 h 1542374"/>
              <a:gd name="connsiteX1773" fmla="*/ 3559104 w 6798686"/>
              <a:gd name="connsiteY1773" fmla="*/ 537943 h 1542374"/>
              <a:gd name="connsiteX1774" fmla="*/ 3496146 w 6798686"/>
              <a:gd name="connsiteY1774" fmla="*/ 559894 h 1542374"/>
              <a:gd name="connsiteX1775" fmla="*/ 3558950 w 6798686"/>
              <a:gd name="connsiteY1775" fmla="*/ 516146 h 1542374"/>
              <a:gd name="connsiteX1776" fmla="*/ 3619641 w 6798686"/>
              <a:gd name="connsiteY1776" fmla="*/ 493173 h 1542374"/>
              <a:gd name="connsiteX1777" fmla="*/ 890524 w 6798686"/>
              <a:gd name="connsiteY1777" fmla="*/ 492068 h 1542374"/>
              <a:gd name="connsiteX1778" fmla="*/ 920610 w 6798686"/>
              <a:gd name="connsiteY1778" fmla="*/ 519355 h 1542374"/>
              <a:gd name="connsiteX1779" fmla="*/ 909755 w 6798686"/>
              <a:gd name="connsiteY1779" fmla="*/ 523174 h 1542374"/>
              <a:gd name="connsiteX1780" fmla="*/ 893540 w 6798686"/>
              <a:gd name="connsiteY1780" fmla="*/ 528876 h 1542374"/>
              <a:gd name="connsiteX1781" fmla="*/ 863377 w 6798686"/>
              <a:gd name="connsiteY1781" fmla="*/ 503920 h 1542374"/>
              <a:gd name="connsiteX1782" fmla="*/ 890524 w 6798686"/>
              <a:gd name="connsiteY1782" fmla="*/ 492068 h 1542374"/>
              <a:gd name="connsiteX1783" fmla="*/ 1022914 w 6798686"/>
              <a:gd name="connsiteY1783" fmla="*/ 490124 h 1542374"/>
              <a:gd name="connsiteX1784" fmla="*/ 1050868 w 6798686"/>
              <a:gd name="connsiteY1784" fmla="*/ 522193 h 1542374"/>
              <a:gd name="connsiteX1785" fmla="*/ 1052770 w 6798686"/>
              <a:gd name="connsiteY1785" fmla="*/ 524369 h 1542374"/>
              <a:gd name="connsiteX1786" fmla="*/ 1024509 w 6798686"/>
              <a:gd name="connsiteY1786" fmla="*/ 531825 h 1542374"/>
              <a:gd name="connsiteX1787" fmla="*/ 995249 w 6798686"/>
              <a:gd name="connsiteY1787" fmla="*/ 500602 h 1542374"/>
              <a:gd name="connsiteX1788" fmla="*/ 994403 w 6798686"/>
              <a:gd name="connsiteY1788" fmla="*/ 499712 h 1542374"/>
              <a:gd name="connsiteX1789" fmla="*/ 1022914 w 6798686"/>
              <a:gd name="connsiteY1789" fmla="*/ 490124 h 1542374"/>
              <a:gd name="connsiteX1790" fmla="*/ 3765941 w 6798686"/>
              <a:gd name="connsiteY1790" fmla="*/ 482838 h 1542374"/>
              <a:gd name="connsiteX1791" fmla="*/ 3709189 w 6798686"/>
              <a:gd name="connsiteY1791" fmla="*/ 531764 h 1542374"/>
              <a:gd name="connsiteX1792" fmla="*/ 3647460 w 6798686"/>
              <a:gd name="connsiteY1792" fmla="*/ 546561 h 1542374"/>
              <a:gd name="connsiteX1793" fmla="*/ 3706825 w 6798686"/>
              <a:gd name="connsiteY1793" fmla="*/ 497905 h 1542374"/>
              <a:gd name="connsiteX1794" fmla="*/ 3765941 w 6798686"/>
              <a:gd name="connsiteY1794" fmla="*/ 482838 h 1542374"/>
              <a:gd name="connsiteX1795" fmla="*/ 1614877 w 6798686"/>
              <a:gd name="connsiteY1795" fmla="*/ 481788 h 1542374"/>
              <a:gd name="connsiteX1796" fmla="*/ 1630266 w 6798686"/>
              <a:gd name="connsiteY1796" fmla="*/ 493849 h 1542374"/>
              <a:gd name="connsiteX1797" fmla="*/ 1650554 w 6798686"/>
              <a:gd name="connsiteY1797" fmla="*/ 511549 h 1542374"/>
              <a:gd name="connsiteX1798" fmla="*/ 1632437 w 6798686"/>
              <a:gd name="connsiteY1798" fmla="*/ 502492 h 1542374"/>
              <a:gd name="connsiteX1799" fmla="*/ 1614877 w 6798686"/>
              <a:gd name="connsiteY1799" fmla="*/ 481788 h 1542374"/>
              <a:gd name="connsiteX1800" fmla="*/ 1056170 w 6798686"/>
              <a:gd name="connsiteY1800" fmla="*/ 479292 h 1542374"/>
              <a:gd name="connsiteX1801" fmla="*/ 1085911 w 6798686"/>
              <a:gd name="connsiteY1801" fmla="*/ 515858 h 1542374"/>
              <a:gd name="connsiteX1802" fmla="*/ 1057304 w 6798686"/>
              <a:gd name="connsiteY1802" fmla="*/ 523192 h 1542374"/>
              <a:gd name="connsiteX1803" fmla="*/ 1054038 w 6798686"/>
              <a:gd name="connsiteY1803" fmla="*/ 519441 h 1542374"/>
              <a:gd name="connsiteX1804" fmla="*/ 1027237 w 6798686"/>
              <a:gd name="connsiteY1804" fmla="*/ 488698 h 1542374"/>
              <a:gd name="connsiteX1805" fmla="*/ 1056170 w 6798686"/>
              <a:gd name="connsiteY1805" fmla="*/ 479292 h 1542374"/>
              <a:gd name="connsiteX1806" fmla="*/ 922723 w 6798686"/>
              <a:gd name="connsiteY1806" fmla="*/ 478145 h 1542374"/>
              <a:gd name="connsiteX1807" fmla="*/ 934231 w 6798686"/>
              <a:gd name="connsiteY1807" fmla="*/ 489495 h 1542374"/>
              <a:gd name="connsiteX1808" fmla="*/ 952982 w 6798686"/>
              <a:gd name="connsiteY1808" fmla="*/ 508006 h 1542374"/>
              <a:gd name="connsiteX1809" fmla="*/ 925374 w 6798686"/>
              <a:gd name="connsiteY1809" fmla="*/ 517676 h 1542374"/>
              <a:gd name="connsiteX1810" fmla="*/ 895000 w 6798686"/>
              <a:gd name="connsiteY1810" fmla="*/ 490122 h 1542374"/>
              <a:gd name="connsiteX1811" fmla="*/ 922723 w 6798686"/>
              <a:gd name="connsiteY1811" fmla="*/ 478145 h 1542374"/>
              <a:gd name="connsiteX1812" fmla="*/ 3614934 w 6798686"/>
              <a:gd name="connsiteY1812" fmla="*/ 471163 h 1542374"/>
              <a:gd name="connsiteX1813" fmla="*/ 3559161 w 6798686"/>
              <a:gd name="connsiteY1813" fmla="*/ 510346 h 1542374"/>
              <a:gd name="connsiteX1814" fmla="*/ 3499277 w 6798686"/>
              <a:gd name="connsiteY1814" fmla="*/ 534048 h 1542374"/>
              <a:gd name="connsiteX1815" fmla="*/ 3556836 w 6798686"/>
              <a:gd name="connsiteY1815" fmla="*/ 495960 h 1542374"/>
              <a:gd name="connsiteX1816" fmla="*/ 3614934 w 6798686"/>
              <a:gd name="connsiteY1816" fmla="*/ 471163 h 1542374"/>
              <a:gd name="connsiteX1817" fmla="*/ 1437631 w 6798686"/>
              <a:gd name="connsiteY1817" fmla="*/ 468874 h 1542374"/>
              <a:gd name="connsiteX1818" fmla="*/ 1628595 w 6798686"/>
              <a:gd name="connsiteY1818" fmla="*/ 506898 h 1542374"/>
              <a:gd name="connsiteX1819" fmla="*/ 1656337 w 6798686"/>
              <a:gd name="connsiteY1819" fmla="*/ 542265 h 1542374"/>
              <a:gd name="connsiteX1820" fmla="*/ 1401719 w 6798686"/>
              <a:gd name="connsiteY1820" fmla="*/ 518421 h 1542374"/>
              <a:gd name="connsiteX1821" fmla="*/ 1224123 w 6798686"/>
              <a:gd name="connsiteY1821" fmla="*/ 539660 h 1542374"/>
              <a:gd name="connsiteX1822" fmla="*/ 1194863 w 6798686"/>
              <a:gd name="connsiteY1822" fmla="*/ 496348 h 1542374"/>
              <a:gd name="connsiteX1823" fmla="*/ 1356821 w 6798686"/>
              <a:gd name="connsiteY1823" fmla="*/ 471903 h 1542374"/>
              <a:gd name="connsiteX1824" fmla="*/ 1358857 w 6798686"/>
              <a:gd name="connsiteY1824" fmla="*/ 471736 h 1542374"/>
              <a:gd name="connsiteX1825" fmla="*/ 1437631 w 6798686"/>
              <a:gd name="connsiteY1825" fmla="*/ 468874 h 1542374"/>
              <a:gd name="connsiteX1826" fmla="*/ 1089849 w 6798686"/>
              <a:gd name="connsiteY1826" fmla="*/ 468817 h 1542374"/>
              <a:gd name="connsiteX1827" fmla="*/ 1119397 w 6798686"/>
              <a:gd name="connsiteY1827" fmla="*/ 507591 h 1542374"/>
              <a:gd name="connsiteX1828" fmla="*/ 1090310 w 6798686"/>
              <a:gd name="connsiteY1828" fmla="*/ 514752 h 1542374"/>
              <a:gd name="connsiteX1829" fmla="*/ 1089657 w 6798686"/>
              <a:gd name="connsiteY1829" fmla="*/ 513947 h 1542374"/>
              <a:gd name="connsiteX1830" fmla="*/ 1060378 w 6798686"/>
              <a:gd name="connsiteY1830" fmla="*/ 477955 h 1542374"/>
              <a:gd name="connsiteX1831" fmla="*/ 1089849 w 6798686"/>
              <a:gd name="connsiteY1831" fmla="*/ 468817 h 1542374"/>
              <a:gd name="connsiteX1832" fmla="*/ 3832069 w 6798686"/>
              <a:gd name="connsiteY1832" fmla="*/ 468771 h 1542374"/>
              <a:gd name="connsiteX1833" fmla="*/ 3777680 w 6798686"/>
              <a:gd name="connsiteY1833" fmla="*/ 517962 h 1542374"/>
              <a:gd name="connsiteX1834" fmla="*/ 3718007 w 6798686"/>
              <a:gd name="connsiteY1834" fmla="*/ 529831 h 1542374"/>
              <a:gd name="connsiteX1835" fmla="*/ 3774894 w 6798686"/>
              <a:gd name="connsiteY1835" fmla="*/ 480760 h 1542374"/>
              <a:gd name="connsiteX1836" fmla="*/ 3832069 w 6798686"/>
              <a:gd name="connsiteY1836" fmla="*/ 468771 h 1542374"/>
              <a:gd name="connsiteX1837" fmla="*/ 3694107 w 6798686"/>
              <a:gd name="connsiteY1837" fmla="*/ 467025 h 1542374"/>
              <a:gd name="connsiteX1838" fmla="*/ 3634799 w 6798686"/>
              <a:gd name="connsiteY1838" fmla="*/ 513420 h 1542374"/>
              <a:gd name="connsiteX1839" fmla="*/ 3573128 w 6798686"/>
              <a:gd name="connsiteY1839" fmla="*/ 533240 h 1542374"/>
              <a:gd name="connsiteX1840" fmla="*/ 3634607 w 6798686"/>
              <a:gd name="connsiteY1840" fmla="*/ 487724 h 1542374"/>
              <a:gd name="connsiteX1841" fmla="*/ 3694107 w 6798686"/>
              <a:gd name="connsiteY1841" fmla="*/ 467025 h 1542374"/>
              <a:gd name="connsiteX1842" fmla="*/ 955345 w 6798686"/>
              <a:gd name="connsiteY1842" fmla="*/ 464308 h 1542374"/>
              <a:gd name="connsiteX1843" fmla="*/ 985700 w 6798686"/>
              <a:gd name="connsiteY1843" fmla="*/ 496688 h 1542374"/>
              <a:gd name="connsiteX1844" fmla="*/ 957574 w 6798686"/>
              <a:gd name="connsiteY1844" fmla="*/ 506402 h 1542374"/>
              <a:gd name="connsiteX1845" fmla="*/ 937286 w 6798686"/>
              <a:gd name="connsiteY1845" fmla="*/ 486387 h 1542374"/>
              <a:gd name="connsiteX1846" fmla="*/ 927046 w 6798686"/>
              <a:gd name="connsiteY1846" fmla="*/ 476291 h 1542374"/>
              <a:gd name="connsiteX1847" fmla="*/ 955345 w 6798686"/>
              <a:gd name="connsiteY1847" fmla="*/ 464308 h 1542374"/>
              <a:gd name="connsiteX1848" fmla="*/ 1123970 w 6798686"/>
              <a:gd name="connsiteY1848" fmla="*/ 458812 h 1542374"/>
              <a:gd name="connsiteX1849" fmla="*/ 1153230 w 6798686"/>
              <a:gd name="connsiteY1849" fmla="*/ 499670 h 1542374"/>
              <a:gd name="connsiteX1850" fmla="*/ 1123662 w 6798686"/>
              <a:gd name="connsiteY1850" fmla="*/ 506562 h 1542374"/>
              <a:gd name="connsiteX1851" fmla="*/ 1093961 w 6798686"/>
              <a:gd name="connsiteY1851" fmla="*/ 467572 h 1542374"/>
              <a:gd name="connsiteX1852" fmla="*/ 1123970 w 6798686"/>
              <a:gd name="connsiteY1852" fmla="*/ 458812 h 1542374"/>
              <a:gd name="connsiteX1853" fmla="*/ 3895373 w 6798686"/>
              <a:gd name="connsiteY1853" fmla="*/ 458456 h 1542374"/>
              <a:gd name="connsiteX1854" fmla="*/ 3843366 w 6798686"/>
              <a:gd name="connsiteY1854" fmla="*/ 507699 h 1542374"/>
              <a:gd name="connsiteX1855" fmla="*/ 3785499 w 6798686"/>
              <a:gd name="connsiteY1855" fmla="*/ 516563 h 1542374"/>
              <a:gd name="connsiteX1856" fmla="*/ 3839907 w 6798686"/>
              <a:gd name="connsiteY1856" fmla="*/ 467323 h 1542374"/>
              <a:gd name="connsiteX1857" fmla="*/ 3895373 w 6798686"/>
              <a:gd name="connsiteY1857" fmla="*/ 458456 h 1542374"/>
              <a:gd name="connsiteX1858" fmla="*/ 3605635 w 6798686"/>
              <a:gd name="connsiteY1858" fmla="*/ 457851 h 1542374"/>
              <a:gd name="connsiteX1859" fmla="*/ 3557067 w 6798686"/>
              <a:gd name="connsiteY1859" fmla="*/ 490156 h 1542374"/>
              <a:gd name="connsiteX1860" fmla="*/ 3507116 w 6798686"/>
              <a:gd name="connsiteY1860" fmla="*/ 511999 h 1542374"/>
              <a:gd name="connsiteX1861" fmla="*/ 3505444 w 6798686"/>
              <a:gd name="connsiteY1861" fmla="*/ 512736 h 1542374"/>
              <a:gd name="connsiteX1862" fmla="*/ 3554607 w 6798686"/>
              <a:gd name="connsiteY1862" fmla="*/ 481985 h 1542374"/>
              <a:gd name="connsiteX1863" fmla="*/ 3594146 w 6798686"/>
              <a:gd name="connsiteY1863" fmla="*/ 463250 h 1542374"/>
              <a:gd name="connsiteX1864" fmla="*/ 3605635 w 6798686"/>
              <a:gd name="connsiteY1864" fmla="*/ 457851 h 1542374"/>
              <a:gd name="connsiteX1865" fmla="*/ 3584079 w 6798686"/>
              <a:gd name="connsiteY1865" fmla="*/ 457849 h 1542374"/>
              <a:gd name="connsiteX1866" fmla="*/ 3554858 w 6798686"/>
              <a:gd name="connsiteY1866" fmla="*/ 476164 h 1542374"/>
              <a:gd name="connsiteX1867" fmla="*/ 3523677 w 6798686"/>
              <a:gd name="connsiteY1867" fmla="*/ 491007 h 1542374"/>
              <a:gd name="connsiteX1868" fmla="*/ 3552937 w 6798686"/>
              <a:gd name="connsiteY1868" fmla="*/ 473784 h 1542374"/>
              <a:gd name="connsiteX1869" fmla="*/ 3584079 w 6798686"/>
              <a:gd name="connsiteY1869" fmla="*/ 457849 h 1542374"/>
              <a:gd name="connsiteX1870" fmla="*/ 3956294 w 6798686"/>
              <a:gd name="connsiteY1870" fmla="*/ 451821 h 1542374"/>
              <a:gd name="connsiteX1871" fmla="*/ 3906574 w 6798686"/>
              <a:gd name="connsiteY1871" fmla="*/ 500969 h 1542374"/>
              <a:gd name="connsiteX1872" fmla="*/ 3850340 w 6798686"/>
              <a:gd name="connsiteY1872" fmla="*/ 506767 h 1542374"/>
              <a:gd name="connsiteX1873" fmla="*/ 3902328 w 6798686"/>
              <a:gd name="connsiteY1873" fmla="*/ 457519 h 1542374"/>
              <a:gd name="connsiteX1874" fmla="*/ 3956294 w 6798686"/>
              <a:gd name="connsiteY1874" fmla="*/ 451821 h 1542374"/>
              <a:gd name="connsiteX1875" fmla="*/ 988429 w 6798686"/>
              <a:gd name="connsiteY1875" fmla="*/ 450675 h 1542374"/>
              <a:gd name="connsiteX1876" fmla="*/ 1018860 w 6798686"/>
              <a:gd name="connsiteY1876" fmla="*/ 485484 h 1542374"/>
              <a:gd name="connsiteX1877" fmla="*/ 990157 w 6798686"/>
              <a:gd name="connsiteY1877" fmla="*/ 495169 h 1542374"/>
              <a:gd name="connsiteX1878" fmla="*/ 959553 w 6798686"/>
              <a:gd name="connsiteY1878" fmla="*/ 462545 h 1542374"/>
              <a:gd name="connsiteX1879" fmla="*/ 988429 w 6798686"/>
              <a:gd name="connsiteY1879" fmla="*/ 450675 h 1542374"/>
              <a:gd name="connsiteX1880" fmla="*/ 1158533 w 6798686"/>
              <a:gd name="connsiteY1880" fmla="*/ 449406 h 1542374"/>
              <a:gd name="connsiteX1881" fmla="*/ 1187427 w 6798686"/>
              <a:gd name="connsiteY1881" fmla="*/ 492189 h 1542374"/>
              <a:gd name="connsiteX1882" fmla="*/ 1157399 w 6798686"/>
              <a:gd name="connsiteY1882" fmla="*/ 498727 h 1542374"/>
              <a:gd name="connsiteX1883" fmla="*/ 1128004 w 6798686"/>
              <a:gd name="connsiteY1883" fmla="*/ 457680 h 1542374"/>
              <a:gd name="connsiteX1884" fmla="*/ 1158533 w 6798686"/>
              <a:gd name="connsiteY1884" fmla="*/ 449406 h 1542374"/>
              <a:gd name="connsiteX1885" fmla="*/ 4015103 w 6798686"/>
              <a:gd name="connsiteY1885" fmla="*/ 448860 h 1542374"/>
              <a:gd name="connsiteX1886" fmla="*/ 3967649 w 6798686"/>
              <a:gd name="connsiteY1886" fmla="*/ 497720 h 1542374"/>
              <a:gd name="connsiteX1887" fmla="*/ 3956217 w 6798686"/>
              <a:gd name="connsiteY1887" fmla="*/ 498051 h 1542374"/>
              <a:gd name="connsiteX1888" fmla="*/ 3912817 w 6798686"/>
              <a:gd name="connsiteY1888" fmla="*/ 500452 h 1542374"/>
              <a:gd name="connsiteX1889" fmla="*/ 3962481 w 6798686"/>
              <a:gd name="connsiteY1889" fmla="*/ 451352 h 1542374"/>
              <a:gd name="connsiteX1890" fmla="*/ 4015103 w 6798686"/>
              <a:gd name="connsiteY1890" fmla="*/ 448860 h 1542374"/>
              <a:gd name="connsiteX1891" fmla="*/ 4020655 w 6798686"/>
              <a:gd name="connsiteY1891" fmla="*/ 448777 h 1542374"/>
              <a:gd name="connsiteX1892" fmla="*/ 4058100 w 6798686"/>
              <a:gd name="connsiteY1892" fmla="*/ 449035 h 1542374"/>
              <a:gd name="connsiteX1893" fmla="*/ 4072047 w 6798686"/>
              <a:gd name="connsiteY1893" fmla="*/ 449532 h 1542374"/>
              <a:gd name="connsiteX1894" fmla="*/ 4027418 w 6798686"/>
              <a:gd name="connsiteY1894" fmla="*/ 497301 h 1542374"/>
              <a:gd name="connsiteX1895" fmla="*/ 3973278 w 6798686"/>
              <a:gd name="connsiteY1895" fmla="*/ 497563 h 1542374"/>
              <a:gd name="connsiteX1896" fmla="*/ 4020655 w 6798686"/>
              <a:gd name="connsiteY1896" fmla="*/ 448777 h 1542374"/>
              <a:gd name="connsiteX1897" fmla="*/ 3764039 w 6798686"/>
              <a:gd name="connsiteY1897" fmla="*/ 445044 h 1542374"/>
              <a:gd name="connsiteX1898" fmla="*/ 3706383 w 6798686"/>
              <a:gd name="connsiteY1898" fmla="*/ 492616 h 1542374"/>
              <a:gd name="connsiteX1899" fmla="*/ 3695952 w 6798686"/>
              <a:gd name="connsiteY1899" fmla="*/ 495467 h 1542374"/>
              <a:gd name="connsiteX1900" fmla="*/ 3646711 w 6798686"/>
              <a:gd name="connsiteY1900" fmla="*/ 509776 h 1542374"/>
              <a:gd name="connsiteX1901" fmla="*/ 3706557 w 6798686"/>
              <a:gd name="connsiteY1901" fmla="*/ 462912 h 1542374"/>
              <a:gd name="connsiteX1902" fmla="*/ 3764039 w 6798686"/>
              <a:gd name="connsiteY1902" fmla="*/ 445044 h 1542374"/>
              <a:gd name="connsiteX1903" fmla="*/ 3690668 w 6798686"/>
              <a:gd name="connsiteY1903" fmla="*/ 440332 h 1542374"/>
              <a:gd name="connsiteX1904" fmla="*/ 3634627 w 6798686"/>
              <a:gd name="connsiteY1904" fmla="*/ 482053 h 1542374"/>
              <a:gd name="connsiteX1905" fmla="*/ 3577029 w 6798686"/>
              <a:gd name="connsiteY1905" fmla="*/ 503468 h 1542374"/>
              <a:gd name="connsiteX1906" fmla="*/ 3634568 w 6798686"/>
              <a:gd name="connsiteY1906" fmla="*/ 462979 h 1542374"/>
              <a:gd name="connsiteX1907" fmla="*/ 3690668 w 6798686"/>
              <a:gd name="connsiteY1907" fmla="*/ 440332 h 1542374"/>
              <a:gd name="connsiteX1908" fmla="*/ 1021973 w 6798686"/>
              <a:gd name="connsiteY1908" fmla="*/ 437373 h 1542374"/>
              <a:gd name="connsiteX1909" fmla="*/ 1052328 w 6798686"/>
              <a:gd name="connsiteY1909" fmla="*/ 474562 h 1542374"/>
              <a:gd name="connsiteX1910" fmla="*/ 1023183 w 6798686"/>
              <a:gd name="connsiteY1910" fmla="*/ 484055 h 1542374"/>
              <a:gd name="connsiteX1911" fmla="*/ 992540 w 6798686"/>
              <a:gd name="connsiteY1911" fmla="*/ 449008 h 1542374"/>
              <a:gd name="connsiteX1912" fmla="*/ 1021973 w 6798686"/>
              <a:gd name="connsiteY1912" fmla="*/ 437373 h 1542374"/>
              <a:gd name="connsiteX1913" fmla="*/ 3830398 w 6798686"/>
              <a:gd name="connsiteY1913" fmla="*/ 426983 h 1542374"/>
              <a:gd name="connsiteX1914" fmla="*/ 3774337 w 6798686"/>
              <a:gd name="connsiteY1914" fmla="*/ 475576 h 1542374"/>
              <a:gd name="connsiteX1915" fmla="*/ 3716566 w 6798686"/>
              <a:gd name="connsiteY1915" fmla="*/ 489882 h 1542374"/>
              <a:gd name="connsiteX1916" fmla="*/ 3774606 w 6798686"/>
              <a:gd name="connsiteY1916" fmla="*/ 441972 h 1542374"/>
              <a:gd name="connsiteX1917" fmla="*/ 3830398 w 6798686"/>
              <a:gd name="connsiteY1917" fmla="*/ 426983 h 1542374"/>
              <a:gd name="connsiteX1918" fmla="*/ 1055997 w 6798686"/>
              <a:gd name="connsiteY1918" fmla="*/ 424534 h 1542374"/>
              <a:gd name="connsiteX1919" fmla="*/ 1086180 w 6798686"/>
              <a:gd name="connsiteY1919" fmla="*/ 463999 h 1542374"/>
              <a:gd name="connsiteX1920" fmla="*/ 1056516 w 6798686"/>
              <a:gd name="connsiteY1920" fmla="*/ 473217 h 1542374"/>
              <a:gd name="connsiteX1921" fmla="*/ 1025988 w 6798686"/>
              <a:gd name="connsiteY1921" fmla="*/ 435815 h 1542374"/>
              <a:gd name="connsiteX1922" fmla="*/ 1055997 w 6798686"/>
              <a:gd name="connsiteY1922" fmla="*/ 424534 h 1542374"/>
              <a:gd name="connsiteX1923" fmla="*/ 3637815 w 6798686"/>
              <a:gd name="connsiteY1923" fmla="*/ 424172 h 1542374"/>
              <a:gd name="connsiteX1924" fmla="*/ 3632282 w 6798686"/>
              <a:gd name="connsiteY1924" fmla="*/ 427636 h 1542374"/>
              <a:gd name="connsiteX1925" fmla="*/ 3626134 w 6798686"/>
              <a:gd name="connsiteY1925" fmla="*/ 430754 h 1542374"/>
              <a:gd name="connsiteX1926" fmla="*/ 3630957 w 6798686"/>
              <a:gd name="connsiteY1926" fmla="*/ 427926 h 1542374"/>
              <a:gd name="connsiteX1927" fmla="*/ 3637815 w 6798686"/>
              <a:gd name="connsiteY1927" fmla="*/ 424172 h 1542374"/>
              <a:gd name="connsiteX1928" fmla="*/ 3686710 w 6798686"/>
              <a:gd name="connsiteY1928" fmla="*/ 420534 h 1542374"/>
              <a:gd name="connsiteX1929" fmla="*/ 3671725 w 6798686"/>
              <a:gd name="connsiteY1929" fmla="*/ 431100 h 1542374"/>
              <a:gd name="connsiteX1930" fmla="*/ 3634588 w 6798686"/>
              <a:gd name="connsiteY1930" fmla="*/ 457302 h 1542374"/>
              <a:gd name="connsiteX1931" fmla="*/ 3581236 w 6798686"/>
              <a:gd name="connsiteY1931" fmla="*/ 479743 h 1542374"/>
              <a:gd name="connsiteX1932" fmla="*/ 3631879 w 6798686"/>
              <a:gd name="connsiteY1932" fmla="*/ 446034 h 1542374"/>
              <a:gd name="connsiteX1933" fmla="*/ 3634031 w 6798686"/>
              <a:gd name="connsiteY1933" fmla="*/ 444595 h 1542374"/>
              <a:gd name="connsiteX1934" fmla="*/ 3686710 w 6798686"/>
              <a:gd name="connsiteY1934" fmla="*/ 420534 h 1542374"/>
              <a:gd name="connsiteX1935" fmla="*/ 1394861 w 6798686"/>
              <a:gd name="connsiteY1935" fmla="*/ 415557 h 1542374"/>
              <a:gd name="connsiteX1936" fmla="*/ 1594762 w 6798686"/>
              <a:gd name="connsiteY1936" fmla="*/ 468201 h 1542374"/>
              <a:gd name="connsiteX1937" fmla="*/ 1620622 w 6798686"/>
              <a:gd name="connsiteY1937" fmla="*/ 497298 h 1542374"/>
              <a:gd name="connsiteX1938" fmla="*/ 1356360 w 6798686"/>
              <a:gd name="connsiteY1938" fmla="*/ 466333 h 1542374"/>
              <a:gd name="connsiteX1939" fmla="*/ 1191481 w 6798686"/>
              <a:gd name="connsiteY1939" fmla="*/ 491344 h 1542374"/>
              <a:gd name="connsiteX1940" fmla="*/ 1162471 w 6798686"/>
              <a:gd name="connsiteY1940" fmla="*/ 448393 h 1542374"/>
              <a:gd name="connsiteX1941" fmla="*/ 1311615 w 6798686"/>
              <a:gd name="connsiteY1941" fmla="*/ 419886 h 1542374"/>
              <a:gd name="connsiteX1942" fmla="*/ 1394861 w 6798686"/>
              <a:gd name="connsiteY1942" fmla="*/ 415557 h 1542374"/>
              <a:gd name="connsiteX1943" fmla="*/ 3762540 w 6798686"/>
              <a:gd name="connsiteY1943" fmla="*/ 413264 h 1542374"/>
              <a:gd name="connsiteX1944" fmla="*/ 3755124 w 6798686"/>
              <a:gd name="connsiteY1944" fmla="*/ 419085 h 1542374"/>
              <a:gd name="connsiteX1945" fmla="*/ 3706441 w 6798686"/>
              <a:gd name="connsiteY1945" fmla="*/ 457342 h 1542374"/>
              <a:gd name="connsiteX1946" fmla="*/ 3649285 w 6798686"/>
              <a:gd name="connsiteY1946" fmla="*/ 476806 h 1542374"/>
              <a:gd name="connsiteX1947" fmla="*/ 3706575 w 6798686"/>
              <a:gd name="connsiteY1947" fmla="*/ 434140 h 1542374"/>
              <a:gd name="connsiteX1948" fmla="*/ 3762540 w 6798686"/>
              <a:gd name="connsiteY1948" fmla="*/ 413264 h 1542374"/>
              <a:gd name="connsiteX1949" fmla="*/ 3893798 w 6798686"/>
              <a:gd name="connsiteY1949" fmla="*/ 412682 h 1542374"/>
              <a:gd name="connsiteX1950" fmla="*/ 3839351 w 6798686"/>
              <a:gd name="connsiteY1950" fmla="*/ 462164 h 1542374"/>
              <a:gd name="connsiteX1951" fmla="*/ 3783213 w 6798686"/>
              <a:gd name="connsiteY1951" fmla="*/ 473563 h 1542374"/>
              <a:gd name="connsiteX1952" fmla="*/ 3839504 w 6798686"/>
              <a:gd name="connsiteY1952" fmla="*/ 424733 h 1542374"/>
              <a:gd name="connsiteX1953" fmla="*/ 3893798 w 6798686"/>
              <a:gd name="connsiteY1953" fmla="*/ 412682 h 1542374"/>
              <a:gd name="connsiteX1954" fmla="*/ 1090521 w 6798686"/>
              <a:gd name="connsiteY1954" fmla="*/ 412301 h 1542374"/>
              <a:gd name="connsiteX1955" fmla="*/ 1120454 w 6798686"/>
              <a:gd name="connsiteY1955" fmla="*/ 453903 h 1542374"/>
              <a:gd name="connsiteX1956" fmla="*/ 1090291 w 6798686"/>
              <a:gd name="connsiteY1956" fmla="*/ 462754 h 1542374"/>
              <a:gd name="connsiteX1957" fmla="*/ 1059955 w 6798686"/>
              <a:gd name="connsiteY1957" fmla="*/ 423093 h 1542374"/>
              <a:gd name="connsiteX1958" fmla="*/ 1090521 w 6798686"/>
              <a:gd name="connsiteY1958" fmla="*/ 412301 h 1542374"/>
              <a:gd name="connsiteX1959" fmla="*/ 3674434 w 6798686"/>
              <a:gd name="connsiteY1959" fmla="*/ 412046 h 1542374"/>
              <a:gd name="connsiteX1960" fmla="*/ 3634108 w 6798686"/>
              <a:gd name="connsiteY1960" fmla="*/ 438885 h 1542374"/>
              <a:gd name="connsiteX1961" fmla="*/ 3591957 w 6798686"/>
              <a:gd name="connsiteY1961" fmla="*/ 458589 h 1542374"/>
              <a:gd name="connsiteX1962" fmla="*/ 3591918 w 6798686"/>
              <a:gd name="connsiteY1962" fmla="*/ 458606 h 1542374"/>
              <a:gd name="connsiteX1963" fmla="*/ 3632244 w 6798686"/>
              <a:gd name="connsiteY1963" fmla="*/ 433335 h 1542374"/>
              <a:gd name="connsiteX1964" fmla="*/ 3674434 w 6798686"/>
              <a:gd name="connsiteY1964" fmla="*/ 412046 h 1542374"/>
              <a:gd name="connsiteX1965" fmla="*/ 3954738 w 6798686"/>
              <a:gd name="connsiteY1965" fmla="*/ 402061 h 1542374"/>
              <a:gd name="connsiteX1966" fmla="*/ 3901847 w 6798686"/>
              <a:gd name="connsiteY1966" fmla="*/ 452318 h 1542374"/>
              <a:gd name="connsiteX1967" fmla="*/ 3847131 w 6798686"/>
              <a:gd name="connsiteY1967" fmla="*/ 460771 h 1542374"/>
              <a:gd name="connsiteX1968" fmla="*/ 3901752 w 6798686"/>
              <a:gd name="connsiteY1968" fmla="*/ 411116 h 1542374"/>
              <a:gd name="connsiteX1969" fmla="*/ 3954738 w 6798686"/>
              <a:gd name="connsiteY1969" fmla="*/ 402061 h 1542374"/>
              <a:gd name="connsiteX1970" fmla="*/ 1125584 w 6798686"/>
              <a:gd name="connsiteY1970" fmla="*/ 400855 h 1542374"/>
              <a:gd name="connsiteX1971" fmla="*/ 1155151 w 6798686"/>
              <a:gd name="connsiteY1971" fmla="*/ 444426 h 1542374"/>
              <a:gd name="connsiteX1972" fmla="*/ 1124469 w 6798686"/>
              <a:gd name="connsiteY1972" fmla="*/ 452773 h 1542374"/>
              <a:gd name="connsiteX1973" fmla="*/ 1094422 w 6798686"/>
              <a:gd name="connsiteY1973" fmla="*/ 410993 h 1542374"/>
              <a:gd name="connsiteX1974" fmla="*/ 1125584 w 6798686"/>
              <a:gd name="connsiteY1974" fmla="*/ 400855 h 1542374"/>
              <a:gd name="connsiteX1975" fmla="*/ 4013489 w 6798686"/>
              <a:gd name="connsiteY1975" fmla="*/ 395104 h 1542374"/>
              <a:gd name="connsiteX1976" fmla="*/ 3962135 w 6798686"/>
              <a:gd name="connsiteY1976" fmla="*/ 446045 h 1542374"/>
              <a:gd name="connsiteX1977" fmla="*/ 3908744 w 6798686"/>
              <a:gd name="connsiteY1977" fmla="*/ 451430 h 1542374"/>
              <a:gd name="connsiteX1978" fmla="*/ 3961731 w 6798686"/>
              <a:gd name="connsiteY1978" fmla="*/ 401058 h 1542374"/>
              <a:gd name="connsiteX1979" fmla="*/ 4013489 w 6798686"/>
              <a:gd name="connsiteY1979" fmla="*/ 395104 h 1542374"/>
              <a:gd name="connsiteX1980" fmla="*/ 4070318 w 6798686"/>
              <a:gd name="connsiteY1980" fmla="*/ 391825 h 1542374"/>
              <a:gd name="connsiteX1981" fmla="*/ 4020405 w 6798686"/>
              <a:gd name="connsiteY1981" fmla="*/ 443382 h 1542374"/>
              <a:gd name="connsiteX1982" fmla="*/ 3968283 w 6798686"/>
              <a:gd name="connsiteY1982" fmla="*/ 445602 h 1542374"/>
              <a:gd name="connsiteX1983" fmla="*/ 4019733 w 6798686"/>
              <a:gd name="connsiteY1983" fmla="*/ 394570 h 1542374"/>
              <a:gd name="connsiteX1984" fmla="*/ 4070318 w 6798686"/>
              <a:gd name="connsiteY1984" fmla="*/ 391825 h 1542374"/>
              <a:gd name="connsiteX1985" fmla="*/ 4075928 w 6798686"/>
              <a:gd name="connsiteY1985" fmla="*/ 391685 h 1542374"/>
              <a:gd name="connsiteX1986" fmla="*/ 4125380 w 6798686"/>
              <a:gd name="connsiteY1986" fmla="*/ 392250 h 1542374"/>
              <a:gd name="connsiteX1987" fmla="*/ 4076889 w 6798686"/>
              <a:gd name="connsiteY1987" fmla="*/ 444332 h 1542374"/>
              <a:gd name="connsiteX1988" fmla="*/ 4058253 w 6798686"/>
              <a:gd name="connsiteY1988" fmla="*/ 443625 h 1542374"/>
              <a:gd name="connsiteX1989" fmla="*/ 4025938 w 6798686"/>
              <a:gd name="connsiteY1989" fmla="*/ 443317 h 1542374"/>
              <a:gd name="connsiteX1990" fmla="*/ 4075928 w 6798686"/>
              <a:gd name="connsiteY1990" fmla="*/ 391685 h 1542374"/>
              <a:gd name="connsiteX1991" fmla="*/ 3830244 w 6798686"/>
              <a:gd name="connsiteY1991" fmla="*/ 390294 h 1542374"/>
              <a:gd name="connsiteX1992" fmla="*/ 3803904 w 6798686"/>
              <a:gd name="connsiteY1992" fmla="*/ 412086 h 1542374"/>
              <a:gd name="connsiteX1993" fmla="*/ 3774395 w 6798686"/>
              <a:gd name="connsiteY1993" fmla="*/ 436491 h 1542374"/>
              <a:gd name="connsiteX1994" fmla="*/ 3718698 w 6798686"/>
              <a:gd name="connsiteY1994" fmla="*/ 453382 h 1542374"/>
              <a:gd name="connsiteX1995" fmla="*/ 3757891 w 6798686"/>
              <a:gd name="connsiteY1995" fmla="*/ 422583 h 1542374"/>
              <a:gd name="connsiteX1996" fmla="*/ 3775682 w 6798686"/>
              <a:gd name="connsiteY1996" fmla="*/ 408601 h 1542374"/>
              <a:gd name="connsiteX1997" fmla="*/ 3830244 w 6798686"/>
              <a:gd name="connsiteY1997" fmla="*/ 390294 h 1542374"/>
              <a:gd name="connsiteX1998" fmla="*/ 3760235 w 6798686"/>
              <a:gd name="connsiteY1998" fmla="*/ 388490 h 1542374"/>
              <a:gd name="connsiteX1999" fmla="*/ 3708727 w 6798686"/>
              <a:gd name="connsiteY1999" fmla="*/ 426872 h 1542374"/>
              <a:gd name="connsiteX2000" fmla="*/ 3706441 w 6798686"/>
              <a:gd name="connsiteY2000" fmla="*/ 428578 h 1542374"/>
              <a:gd name="connsiteX2001" fmla="*/ 3653762 w 6798686"/>
              <a:gd name="connsiteY2001" fmla="*/ 449448 h 1542374"/>
              <a:gd name="connsiteX2002" fmla="*/ 3674395 w 6798686"/>
              <a:gd name="connsiteY2002" fmla="*/ 434885 h 1542374"/>
              <a:gd name="connsiteX2003" fmla="*/ 3708497 w 6798686"/>
              <a:gd name="connsiteY2003" fmla="*/ 410828 h 1542374"/>
              <a:gd name="connsiteX2004" fmla="*/ 3760235 w 6798686"/>
              <a:gd name="connsiteY2004" fmla="*/ 388490 h 1542374"/>
              <a:gd name="connsiteX2005" fmla="*/ 3755124 w 6798686"/>
              <a:gd name="connsiteY2005" fmla="*/ 372330 h 1542374"/>
              <a:gd name="connsiteX2006" fmla="*/ 3708401 w 6798686"/>
              <a:gd name="connsiteY2006" fmla="*/ 405239 h 1542374"/>
              <a:gd name="connsiteX2007" fmla="*/ 3661619 w 6798686"/>
              <a:gd name="connsiteY2007" fmla="*/ 426232 h 1542374"/>
              <a:gd name="connsiteX2008" fmla="*/ 3708574 w 6798686"/>
              <a:gd name="connsiteY2008" fmla="*/ 395033 h 1542374"/>
              <a:gd name="connsiteX2009" fmla="*/ 3755124 w 6798686"/>
              <a:gd name="connsiteY2009" fmla="*/ 372330 h 1542374"/>
              <a:gd name="connsiteX2010" fmla="*/ 3894566 w 6798686"/>
              <a:gd name="connsiteY2010" fmla="*/ 371266 h 1542374"/>
              <a:gd name="connsiteX2011" fmla="*/ 3854893 w 6798686"/>
              <a:gd name="connsiteY2011" fmla="*/ 405710 h 1542374"/>
              <a:gd name="connsiteX2012" fmla="*/ 3839216 w 6798686"/>
              <a:gd name="connsiteY2012" fmla="*/ 419325 h 1542374"/>
              <a:gd name="connsiteX2013" fmla="*/ 3784807 w 6798686"/>
              <a:gd name="connsiteY2013" fmla="*/ 433546 h 1542374"/>
              <a:gd name="connsiteX2014" fmla="*/ 3806690 w 6798686"/>
              <a:gd name="connsiteY2014" fmla="*/ 415454 h 1542374"/>
              <a:gd name="connsiteX2015" fmla="*/ 3841310 w 6798686"/>
              <a:gd name="connsiteY2015" fmla="*/ 386816 h 1542374"/>
              <a:gd name="connsiteX2016" fmla="*/ 3894566 w 6798686"/>
              <a:gd name="connsiteY2016" fmla="*/ 371266 h 1542374"/>
              <a:gd name="connsiteX2017" fmla="*/ 3736950 w 6798686"/>
              <a:gd name="connsiteY2017" fmla="*/ 370576 h 1542374"/>
              <a:gd name="connsiteX2018" fmla="*/ 3708516 w 6798686"/>
              <a:gd name="connsiteY2018" fmla="*/ 389402 h 1542374"/>
              <a:gd name="connsiteX2019" fmla="*/ 3679121 w 6798686"/>
              <a:gd name="connsiteY2019" fmla="*/ 404025 h 1542374"/>
              <a:gd name="connsiteX2020" fmla="*/ 3707152 w 6798686"/>
              <a:gd name="connsiteY2020" fmla="*/ 386567 h 1542374"/>
              <a:gd name="connsiteX2021" fmla="*/ 3736950 w 6798686"/>
              <a:gd name="connsiteY2021" fmla="*/ 370576 h 1542374"/>
              <a:gd name="connsiteX2022" fmla="*/ 1338676 w 6798686"/>
              <a:gd name="connsiteY2022" fmla="*/ 362066 h 1542374"/>
              <a:gd name="connsiteX2023" fmla="*/ 1573648 w 6798686"/>
              <a:gd name="connsiteY2023" fmla="*/ 446829 h 1542374"/>
              <a:gd name="connsiteX2024" fmla="*/ 1580123 w 6798686"/>
              <a:gd name="connsiteY2024" fmla="*/ 453158 h 1542374"/>
              <a:gd name="connsiteX2025" fmla="*/ 1311000 w 6798686"/>
              <a:gd name="connsiteY2025" fmla="*/ 414244 h 1542374"/>
              <a:gd name="connsiteX2026" fmla="*/ 1159089 w 6798686"/>
              <a:gd name="connsiteY2026" fmla="*/ 443394 h 1542374"/>
              <a:gd name="connsiteX2027" fmla="*/ 1129426 w 6798686"/>
              <a:gd name="connsiteY2027" fmla="*/ 399671 h 1542374"/>
              <a:gd name="connsiteX2028" fmla="*/ 1235169 w 6798686"/>
              <a:gd name="connsiteY2028" fmla="*/ 373039 h 1542374"/>
              <a:gd name="connsiteX2029" fmla="*/ 1338676 w 6798686"/>
              <a:gd name="connsiteY2029" fmla="*/ 362066 h 1542374"/>
              <a:gd name="connsiteX2030" fmla="*/ 3829841 w 6798686"/>
              <a:gd name="connsiteY2030" fmla="*/ 360417 h 1542374"/>
              <a:gd name="connsiteX2031" fmla="*/ 3775413 w 6798686"/>
              <a:gd name="connsiteY2031" fmla="*/ 403137 h 1542374"/>
              <a:gd name="connsiteX2032" fmla="*/ 3722042 w 6798686"/>
              <a:gd name="connsiteY2032" fmla="*/ 422616 h 1542374"/>
              <a:gd name="connsiteX2033" fmla="*/ 3777526 w 6798686"/>
              <a:gd name="connsiteY2033" fmla="*/ 381295 h 1542374"/>
              <a:gd name="connsiteX2034" fmla="*/ 3829841 w 6798686"/>
              <a:gd name="connsiteY2034" fmla="*/ 360417 h 1542374"/>
              <a:gd name="connsiteX2035" fmla="*/ 3956045 w 6798686"/>
              <a:gd name="connsiteY2035" fmla="*/ 356075 h 1542374"/>
              <a:gd name="connsiteX2036" fmla="*/ 3907976 w 6798686"/>
              <a:gd name="connsiteY2036" fmla="*/ 399777 h 1542374"/>
              <a:gd name="connsiteX2037" fmla="*/ 3901424 w 6798686"/>
              <a:gd name="connsiteY2037" fmla="*/ 405754 h 1542374"/>
              <a:gd name="connsiteX2038" fmla="*/ 3848226 w 6798686"/>
              <a:gd name="connsiteY2038" fmla="*/ 417168 h 1542374"/>
              <a:gd name="connsiteX2039" fmla="*/ 3857698 w 6798686"/>
              <a:gd name="connsiteY2039" fmla="*/ 408941 h 1542374"/>
              <a:gd name="connsiteX2040" fmla="*/ 3904038 w 6798686"/>
              <a:gd name="connsiteY2040" fmla="*/ 368717 h 1542374"/>
              <a:gd name="connsiteX2041" fmla="*/ 3956045 w 6798686"/>
              <a:gd name="connsiteY2041" fmla="*/ 356075 h 1542374"/>
              <a:gd name="connsiteX2042" fmla="*/ 4015122 w 6798686"/>
              <a:gd name="connsiteY2042" fmla="*/ 344657 h 1542374"/>
              <a:gd name="connsiteX2043" fmla="*/ 3962961 w 6798686"/>
              <a:gd name="connsiteY2043" fmla="*/ 394226 h 1542374"/>
              <a:gd name="connsiteX2044" fmla="*/ 3961385 w 6798686"/>
              <a:gd name="connsiteY2044" fmla="*/ 395729 h 1542374"/>
              <a:gd name="connsiteX2045" fmla="*/ 3909302 w 6798686"/>
              <a:gd name="connsiteY2045" fmla="*/ 404244 h 1542374"/>
              <a:gd name="connsiteX2046" fmla="*/ 3910801 w 6798686"/>
              <a:gd name="connsiteY2046" fmla="*/ 402881 h 1542374"/>
              <a:gd name="connsiteX2047" fmla="*/ 3964248 w 6798686"/>
              <a:gd name="connsiteY2047" fmla="*/ 354290 h 1542374"/>
              <a:gd name="connsiteX2048" fmla="*/ 4015122 w 6798686"/>
              <a:gd name="connsiteY2048" fmla="*/ 344657 h 1542374"/>
              <a:gd name="connsiteX2049" fmla="*/ 3827343 w 6798686"/>
              <a:gd name="connsiteY2049" fmla="*/ 338679 h 1542374"/>
              <a:gd name="connsiteX2050" fmla="*/ 3777276 w 6798686"/>
              <a:gd name="connsiteY2050" fmla="*/ 375827 h 1542374"/>
              <a:gd name="connsiteX2051" fmla="*/ 3729534 w 6798686"/>
              <a:gd name="connsiteY2051" fmla="*/ 396004 h 1542374"/>
              <a:gd name="connsiteX2052" fmla="*/ 3780100 w 6798686"/>
              <a:gd name="connsiteY2052" fmla="*/ 360450 h 1542374"/>
              <a:gd name="connsiteX2053" fmla="*/ 3827343 w 6798686"/>
              <a:gd name="connsiteY2053" fmla="*/ 338679 h 1542374"/>
              <a:gd name="connsiteX2054" fmla="*/ 3787324 w 6798686"/>
              <a:gd name="connsiteY2054" fmla="*/ 337380 h 1542374"/>
              <a:gd name="connsiteX2055" fmla="*/ 3780639 w 6798686"/>
              <a:gd name="connsiteY2055" fmla="*/ 341762 h 1542374"/>
              <a:gd name="connsiteX2056" fmla="*/ 3773779 w 6798686"/>
              <a:gd name="connsiteY2056" fmla="*/ 345372 h 1542374"/>
              <a:gd name="connsiteX2057" fmla="*/ 3780081 w 6798686"/>
              <a:gd name="connsiteY2057" fmla="*/ 341503 h 1542374"/>
              <a:gd name="connsiteX2058" fmla="*/ 3787324 w 6798686"/>
              <a:gd name="connsiteY2058" fmla="*/ 337380 h 1542374"/>
              <a:gd name="connsiteX2059" fmla="*/ 4072086 w 6798686"/>
              <a:gd name="connsiteY2059" fmla="*/ 336982 h 1542374"/>
              <a:gd name="connsiteX2060" fmla="*/ 4019752 w 6798686"/>
              <a:gd name="connsiteY2060" fmla="*/ 388891 h 1542374"/>
              <a:gd name="connsiteX2061" fmla="*/ 4019387 w 6798686"/>
              <a:gd name="connsiteY2061" fmla="*/ 389251 h 1542374"/>
              <a:gd name="connsiteX2062" fmla="*/ 3968360 w 6798686"/>
              <a:gd name="connsiteY2062" fmla="*/ 394761 h 1542374"/>
              <a:gd name="connsiteX2063" fmla="*/ 4022288 w 6798686"/>
              <a:gd name="connsiteY2063" fmla="*/ 343495 h 1542374"/>
              <a:gd name="connsiteX2064" fmla="*/ 4072086 w 6798686"/>
              <a:gd name="connsiteY2064" fmla="*/ 336982 h 1542374"/>
              <a:gd name="connsiteX2065" fmla="*/ 3895411 w 6798686"/>
              <a:gd name="connsiteY2065" fmla="*/ 336504 h 1542374"/>
              <a:gd name="connsiteX2066" fmla="*/ 3840964 w 6798686"/>
              <a:gd name="connsiteY2066" fmla="*/ 381429 h 1542374"/>
              <a:gd name="connsiteX2067" fmla="*/ 3788323 w 6798686"/>
              <a:gd name="connsiteY2067" fmla="*/ 398661 h 1542374"/>
              <a:gd name="connsiteX2068" fmla="*/ 3843885 w 6798686"/>
              <a:gd name="connsiteY2068" fmla="*/ 355063 h 1542374"/>
              <a:gd name="connsiteX2069" fmla="*/ 3895411 w 6798686"/>
              <a:gd name="connsiteY2069" fmla="*/ 336504 h 1542374"/>
              <a:gd name="connsiteX2070" fmla="*/ 4127205 w 6798686"/>
              <a:gd name="connsiteY2070" fmla="*/ 333032 h 1542374"/>
              <a:gd name="connsiteX2071" fmla="*/ 4078195 w 6798686"/>
              <a:gd name="connsiteY2071" fmla="*/ 383671 h 1542374"/>
              <a:gd name="connsiteX2072" fmla="*/ 4075602 w 6798686"/>
              <a:gd name="connsiteY2072" fmla="*/ 386363 h 1542374"/>
              <a:gd name="connsiteX2073" fmla="*/ 4025573 w 6798686"/>
              <a:gd name="connsiteY2073" fmla="*/ 388764 h 1542374"/>
              <a:gd name="connsiteX2074" fmla="*/ 4078445 w 6798686"/>
              <a:gd name="connsiteY2074" fmla="*/ 336329 h 1542374"/>
              <a:gd name="connsiteX2075" fmla="*/ 4127205 w 6798686"/>
              <a:gd name="connsiteY2075" fmla="*/ 333032 h 1542374"/>
              <a:gd name="connsiteX2076" fmla="*/ 4180711 w 6798686"/>
              <a:gd name="connsiteY2076" fmla="*/ 332807 h 1542374"/>
              <a:gd name="connsiteX2077" fmla="*/ 4138118 w 6798686"/>
              <a:gd name="connsiteY2077" fmla="*/ 378555 h 1542374"/>
              <a:gd name="connsiteX2078" fmla="*/ 4130125 w 6798686"/>
              <a:gd name="connsiteY2078" fmla="*/ 387149 h 1542374"/>
              <a:gd name="connsiteX2079" fmla="*/ 4081134 w 6798686"/>
              <a:gd name="connsiteY2079" fmla="*/ 386286 h 1542374"/>
              <a:gd name="connsiteX2080" fmla="*/ 4132873 w 6798686"/>
              <a:gd name="connsiteY2080" fmla="*/ 332834 h 1542374"/>
              <a:gd name="connsiteX2081" fmla="*/ 4180711 w 6798686"/>
              <a:gd name="connsiteY2081" fmla="*/ 332807 h 1542374"/>
              <a:gd name="connsiteX2082" fmla="*/ 3820042 w 6798686"/>
              <a:gd name="connsiteY2082" fmla="*/ 326894 h 1542374"/>
              <a:gd name="connsiteX2083" fmla="*/ 3780120 w 6798686"/>
              <a:gd name="connsiteY2083" fmla="*/ 354786 h 1542374"/>
              <a:gd name="connsiteX2084" fmla="*/ 3741273 w 6798686"/>
              <a:gd name="connsiteY2084" fmla="*/ 373366 h 1542374"/>
              <a:gd name="connsiteX2085" fmla="*/ 3780773 w 6798686"/>
              <a:gd name="connsiteY2085" fmla="*/ 347318 h 1542374"/>
              <a:gd name="connsiteX2086" fmla="*/ 3820042 w 6798686"/>
              <a:gd name="connsiteY2086" fmla="*/ 326894 h 1542374"/>
              <a:gd name="connsiteX2087" fmla="*/ 3957774 w 6798686"/>
              <a:gd name="connsiteY2087" fmla="*/ 316533 h 1542374"/>
              <a:gd name="connsiteX2088" fmla="*/ 3903635 w 6798686"/>
              <a:gd name="connsiteY2088" fmla="*/ 363399 h 1542374"/>
              <a:gd name="connsiteX2089" fmla="*/ 3851876 w 6798686"/>
              <a:gd name="connsiteY2089" fmla="*/ 378092 h 1542374"/>
              <a:gd name="connsiteX2090" fmla="*/ 3907092 w 6798686"/>
              <a:gd name="connsiteY2090" fmla="*/ 332544 h 1542374"/>
              <a:gd name="connsiteX2091" fmla="*/ 3957774 w 6798686"/>
              <a:gd name="connsiteY2091" fmla="*/ 316533 h 1542374"/>
              <a:gd name="connsiteX2092" fmla="*/ 3895277 w 6798686"/>
              <a:gd name="connsiteY2092" fmla="*/ 309315 h 1542374"/>
              <a:gd name="connsiteX2093" fmla="*/ 3843539 w 6798686"/>
              <a:gd name="connsiteY2093" fmla="*/ 349687 h 1542374"/>
              <a:gd name="connsiteX2094" fmla="*/ 3794144 w 6798686"/>
              <a:gd name="connsiteY2094" fmla="*/ 368945 h 1542374"/>
              <a:gd name="connsiteX2095" fmla="*/ 3846613 w 6798686"/>
              <a:gd name="connsiteY2095" fmla="*/ 330098 h 1542374"/>
              <a:gd name="connsiteX2096" fmla="*/ 3895277 w 6798686"/>
              <a:gd name="connsiteY2096" fmla="*/ 309315 h 1542374"/>
              <a:gd name="connsiteX2097" fmla="*/ 4017523 w 6798686"/>
              <a:gd name="connsiteY2097" fmla="*/ 300333 h 1542374"/>
              <a:gd name="connsiteX2098" fmla="*/ 3963806 w 6798686"/>
              <a:gd name="connsiteY2098" fmla="*/ 349020 h 1542374"/>
              <a:gd name="connsiteX2099" fmla="*/ 3912971 w 6798686"/>
              <a:gd name="connsiteY2099" fmla="*/ 360967 h 1542374"/>
              <a:gd name="connsiteX2100" fmla="*/ 3967687 w 6798686"/>
              <a:gd name="connsiteY2100" fmla="*/ 313628 h 1542374"/>
              <a:gd name="connsiteX2101" fmla="*/ 4017523 w 6798686"/>
              <a:gd name="connsiteY2101" fmla="*/ 300333 h 1542374"/>
              <a:gd name="connsiteX2102" fmla="*/ 3892740 w 6798686"/>
              <a:gd name="connsiteY2102" fmla="*/ 290552 h 1542374"/>
              <a:gd name="connsiteX2103" fmla="*/ 3846690 w 6798686"/>
              <a:gd name="connsiteY2103" fmla="*/ 324387 h 1542374"/>
              <a:gd name="connsiteX2104" fmla="*/ 3804289 w 6798686"/>
              <a:gd name="connsiteY2104" fmla="*/ 343520 h 1542374"/>
              <a:gd name="connsiteX2105" fmla="*/ 3850263 w 6798686"/>
              <a:gd name="connsiteY2105" fmla="*/ 311526 h 1542374"/>
              <a:gd name="connsiteX2106" fmla="*/ 3892740 w 6798686"/>
              <a:gd name="connsiteY2106" fmla="*/ 290552 h 1542374"/>
              <a:gd name="connsiteX2107" fmla="*/ 4075083 w 6798686"/>
              <a:gd name="connsiteY2107" fmla="*/ 287830 h 1542374"/>
              <a:gd name="connsiteX2108" fmla="*/ 4021846 w 6798686"/>
              <a:gd name="connsiteY2108" fmla="*/ 338256 h 1542374"/>
              <a:gd name="connsiteX2109" fmla="*/ 3971933 w 6798686"/>
              <a:gd name="connsiteY2109" fmla="*/ 347314 h 1542374"/>
              <a:gd name="connsiteX2110" fmla="*/ 4026054 w 6798686"/>
              <a:gd name="connsiteY2110" fmla="*/ 298274 h 1542374"/>
              <a:gd name="connsiteX2111" fmla="*/ 4075083 w 6798686"/>
              <a:gd name="connsiteY2111" fmla="*/ 287830 h 1542374"/>
              <a:gd name="connsiteX2112" fmla="*/ 3879196 w 6798686"/>
              <a:gd name="connsiteY2112" fmla="*/ 285895 h 1542374"/>
              <a:gd name="connsiteX2113" fmla="*/ 3849918 w 6798686"/>
              <a:gd name="connsiteY2113" fmla="*/ 306124 h 1542374"/>
              <a:gd name="connsiteX2114" fmla="*/ 3822060 w 6798686"/>
              <a:gd name="connsiteY2114" fmla="*/ 320254 h 1542374"/>
              <a:gd name="connsiteX2115" fmla="*/ 3851358 w 6798686"/>
              <a:gd name="connsiteY2115" fmla="*/ 301261 h 1542374"/>
              <a:gd name="connsiteX2116" fmla="*/ 3879196 w 6798686"/>
              <a:gd name="connsiteY2116" fmla="*/ 285895 h 1542374"/>
              <a:gd name="connsiteX2117" fmla="*/ 3959119 w 6798686"/>
              <a:gd name="connsiteY2117" fmla="*/ 284249 h 1542374"/>
              <a:gd name="connsiteX2118" fmla="*/ 3906650 w 6798686"/>
              <a:gd name="connsiteY2118" fmla="*/ 327259 h 1542374"/>
              <a:gd name="connsiteX2119" fmla="*/ 3857295 w 6798686"/>
              <a:gd name="connsiteY2119" fmla="*/ 344582 h 1542374"/>
              <a:gd name="connsiteX2120" fmla="*/ 3910531 w 6798686"/>
              <a:gd name="connsiteY2120" fmla="*/ 303084 h 1542374"/>
              <a:gd name="connsiteX2121" fmla="*/ 3959119 w 6798686"/>
              <a:gd name="connsiteY2121" fmla="*/ 284249 h 1542374"/>
              <a:gd name="connsiteX2122" fmla="*/ 4130683 w 6798686"/>
              <a:gd name="connsiteY2122" fmla="*/ 279033 h 1542374"/>
              <a:gd name="connsiteX2123" fmla="*/ 4078023 w 6798686"/>
              <a:gd name="connsiteY2123" fmla="*/ 331101 h 1542374"/>
              <a:gd name="connsiteX2124" fmla="*/ 4028974 w 6798686"/>
              <a:gd name="connsiteY2124" fmla="*/ 337165 h 1542374"/>
              <a:gd name="connsiteX2125" fmla="*/ 4082480 w 6798686"/>
              <a:gd name="connsiteY2125" fmla="*/ 286479 h 1542374"/>
              <a:gd name="connsiteX2126" fmla="*/ 4130683 w 6798686"/>
              <a:gd name="connsiteY2126" fmla="*/ 279033 h 1542374"/>
              <a:gd name="connsiteX2127" fmla="*/ 4184630 w 6798686"/>
              <a:gd name="connsiteY2127" fmla="*/ 273867 h 1542374"/>
              <a:gd name="connsiteX2128" fmla="*/ 4132470 w 6798686"/>
              <a:gd name="connsiteY2128" fmla="*/ 327603 h 1542374"/>
              <a:gd name="connsiteX2129" fmla="*/ 4084286 w 6798686"/>
              <a:gd name="connsiteY2129" fmla="*/ 330534 h 1542374"/>
              <a:gd name="connsiteX2130" fmla="*/ 4137234 w 6798686"/>
              <a:gd name="connsiteY2130" fmla="*/ 278206 h 1542374"/>
              <a:gd name="connsiteX2131" fmla="*/ 4184630 w 6798686"/>
              <a:gd name="connsiteY2131" fmla="*/ 273867 h 1542374"/>
              <a:gd name="connsiteX2132" fmla="*/ 4237022 w 6798686"/>
              <a:gd name="connsiteY2132" fmla="*/ 272439 h 1542374"/>
              <a:gd name="connsiteX2133" fmla="*/ 4185418 w 6798686"/>
              <a:gd name="connsiteY2133" fmla="*/ 327741 h 1542374"/>
              <a:gd name="connsiteX2134" fmla="*/ 4138099 w 6798686"/>
              <a:gd name="connsiteY2134" fmla="*/ 327443 h 1542374"/>
              <a:gd name="connsiteX2135" fmla="*/ 4190432 w 6798686"/>
              <a:gd name="connsiteY2135" fmla="*/ 273549 h 1542374"/>
              <a:gd name="connsiteX2136" fmla="*/ 4237022 w 6798686"/>
              <a:gd name="connsiteY2136" fmla="*/ 272439 h 1542374"/>
              <a:gd name="connsiteX2137" fmla="*/ 4019925 w 6798686"/>
              <a:gd name="connsiteY2137" fmla="*/ 263087 h 1542374"/>
              <a:gd name="connsiteX2138" fmla="*/ 3967207 w 6798686"/>
              <a:gd name="connsiteY2138" fmla="*/ 308404 h 1542374"/>
              <a:gd name="connsiteX2139" fmla="*/ 3918158 w 6798686"/>
              <a:gd name="connsiteY2139" fmla="*/ 323459 h 1542374"/>
              <a:gd name="connsiteX2140" fmla="*/ 3971625 w 6798686"/>
              <a:gd name="connsiteY2140" fmla="*/ 279667 h 1542374"/>
              <a:gd name="connsiteX2141" fmla="*/ 4019925 w 6798686"/>
              <a:gd name="connsiteY2141" fmla="*/ 263087 h 1542374"/>
              <a:gd name="connsiteX2142" fmla="*/ 3960041 w 6798686"/>
              <a:gd name="connsiteY2142" fmla="*/ 259194 h 1542374"/>
              <a:gd name="connsiteX2143" fmla="*/ 3910704 w 6798686"/>
              <a:gd name="connsiteY2143" fmla="*/ 297307 h 1542374"/>
              <a:gd name="connsiteX2144" fmla="*/ 3865460 w 6798686"/>
              <a:gd name="connsiteY2144" fmla="*/ 316196 h 1542374"/>
              <a:gd name="connsiteX2145" fmla="*/ 3914969 w 6798686"/>
              <a:gd name="connsiteY2145" fmla="*/ 279924 h 1542374"/>
              <a:gd name="connsiteX2146" fmla="*/ 3960041 w 6798686"/>
              <a:gd name="connsiteY2146" fmla="*/ 259194 h 1542374"/>
              <a:gd name="connsiteX2147" fmla="*/ 3927745 w 6798686"/>
              <a:gd name="connsiteY2147" fmla="*/ 252672 h 1542374"/>
              <a:gd name="connsiteX2148" fmla="*/ 3917985 w 6798686"/>
              <a:gd name="connsiteY2148" fmla="*/ 259313 h 1542374"/>
              <a:gd name="connsiteX2149" fmla="*/ 3909763 w 6798686"/>
              <a:gd name="connsiteY2149" fmla="*/ 263717 h 1542374"/>
              <a:gd name="connsiteX2150" fmla="*/ 3918427 w 6798686"/>
              <a:gd name="connsiteY2150" fmla="*/ 258172 h 1542374"/>
              <a:gd name="connsiteX2151" fmla="*/ 3927745 w 6798686"/>
              <a:gd name="connsiteY2151" fmla="*/ 252672 h 1542374"/>
              <a:gd name="connsiteX2152" fmla="*/ 3953586 w 6798686"/>
              <a:gd name="connsiteY2152" fmla="*/ 246305 h 1542374"/>
              <a:gd name="connsiteX2153" fmla="*/ 3914528 w 6798686"/>
              <a:gd name="connsiteY2153" fmla="*/ 274622 h 1542374"/>
              <a:gd name="connsiteX2154" fmla="*/ 3878773 w 6798686"/>
              <a:gd name="connsiteY2154" fmla="*/ 291816 h 1542374"/>
              <a:gd name="connsiteX2155" fmla="*/ 3917697 w 6798686"/>
              <a:gd name="connsiteY2155" fmla="*/ 265113 h 1542374"/>
              <a:gd name="connsiteX2156" fmla="*/ 3953586 w 6798686"/>
              <a:gd name="connsiteY2156" fmla="*/ 246305 h 1542374"/>
              <a:gd name="connsiteX2157" fmla="*/ 4078272 w 6798686"/>
              <a:gd name="connsiteY2157" fmla="*/ 245632 h 1542374"/>
              <a:gd name="connsiteX2158" fmla="*/ 4025535 w 6798686"/>
              <a:gd name="connsiteY2158" fmla="*/ 293096 h 1542374"/>
              <a:gd name="connsiteX2159" fmla="*/ 3976967 w 6798686"/>
              <a:gd name="connsiteY2159" fmla="*/ 305630 h 1542374"/>
              <a:gd name="connsiteX2160" fmla="*/ 4030415 w 6798686"/>
              <a:gd name="connsiteY2160" fmla="*/ 259726 h 1542374"/>
              <a:gd name="connsiteX2161" fmla="*/ 4078272 w 6798686"/>
              <a:gd name="connsiteY2161" fmla="*/ 245632 h 1542374"/>
              <a:gd name="connsiteX2162" fmla="*/ 4022941 w 6798686"/>
              <a:gd name="connsiteY2162" fmla="*/ 232422 h 1542374"/>
              <a:gd name="connsiteX2163" fmla="*/ 3971818 w 6798686"/>
              <a:gd name="connsiteY2163" fmla="*/ 273863 h 1542374"/>
              <a:gd name="connsiteX2164" fmla="*/ 3925728 w 6798686"/>
              <a:gd name="connsiteY2164" fmla="*/ 291300 h 1542374"/>
              <a:gd name="connsiteX2165" fmla="*/ 3977178 w 6798686"/>
              <a:gd name="connsiteY2165" fmla="*/ 251640 h 1542374"/>
              <a:gd name="connsiteX2166" fmla="*/ 4022941 w 6798686"/>
              <a:gd name="connsiteY2166" fmla="*/ 232422 h 1542374"/>
              <a:gd name="connsiteX2167" fmla="*/ 4134563 w 6798686"/>
              <a:gd name="connsiteY2167" fmla="*/ 231832 h 1542374"/>
              <a:gd name="connsiteX2168" fmla="*/ 4081961 w 6798686"/>
              <a:gd name="connsiteY2168" fmla="*/ 281332 h 1542374"/>
              <a:gd name="connsiteX2169" fmla="*/ 4033931 w 6798686"/>
              <a:gd name="connsiteY2169" fmla="*/ 291155 h 1542374"/>
              <a:gd name="connsiteX2170" fmla="*/ 4087225 w 6798686"/>
              <a:gd name="connsiteY2170" fmla="*/ 243242 h 1542374"/>
              <a:gd name="connsiteX2171" fmla="*/ 4134563 w 6798686"/>
              <a:gd name="connsiteY2171" fmla="*/ 231832 h 1542374"/>
              <a:gd name="connsiteX2172" fmla="*/ 4189164 w 6798686"/>
              <a:gd name="connsiteY2172" fmla="*/ 221579 h 1542374"/>
              <a:gd name="connsiteX2173" fmla="*/ 4136734 w 6798686"/>
              <a:gd name="connsiteY2173" fmla="*/ 273071 h 1542374"/>
              <a:gd name="connsiteX2174" fmla="*/ 4089319 w 6798686"/>
              <a:gd name="connsiteY2174" fmla="*/ 280024 h 1542374"/>
              <a:gd name="connsiteX2175" fmla="*/ 4142364 w 6798686"/>
              <a:gd name="connsiteY2175" fmla="*/ 230157 h 1542374"/>
              <a:gd name="connsiteX2176" fmla="*/ 4189164 w 6798686"/>
              <a:gd name="connsiteY2176" fmla="*/ 221579 h 1542374"/>
              <a:gd name="connsiteX2177" fmla="*/ 4242209 w 6798686"/>
              <a:gd name="connsiteY2177" fmla="*/ 214920 h 1542374"/>
              <a:gd name="connsiteX2178" fmla="*/ 4189952 w 6798686"/>
              <a:gd name="connsiteY2178" fmla="*/ 268410 h 1542374"/>
              <a:gd name="connsiteX2179" fmla="*/ 4143190 w 6798686"/>
              <a:gd name="connsiteY2179" fmla="*/ 272335 h 1542374"/>
              <a:gd name="connsiteX2180" fmla="*/ 4195965 w 6798686"/>
              <a:gd name="connsiteY2180" fmla="*/ 220545 h 1542374"/>
              <a:gd name="connsiteX2181" fmla="*/ 4242209 w 6798686"/>
              <a:gd name="connsiteY2181" fmla="*/ 214920 h 1542374"/>
              <a:gd name="connsiteX2182" fmla="*/ 4020598 w 6798686"/>
              <a:gd name="connsiteY2182" fmla="*/ 212958 h 1542374"/>
              <a:gd name="connsiteX2183" fmla="*/ 3976641 w 6798686"/>
              <a:gd name="connsiteY2183" fmla="*/ 246443 h 1542374"/>
              <a:gd name="connsiteX2184" fmla="*/ 3936045 w 6798686"/>
              <a:gd name="connsiteY2184" fmla="*/ 264608 h 1542374"/>
              <a:gd name="connsiteX2185" fmla="*/ 3980060 w 6798686"/>
              <a:gd name="connsiteY2185" fmla="*/ 232841 h 1542374"/>
              <a:gd name="connsiteX2186" fmla="*/ 4020598 w 6798686"/>
              <a:gd name="connsiteY2186" fmla="*/ 212958 h 1542374"/>
              <a:gd name="connsiteX2187" fmla="*/ 4293813 w 6798686"/>
              <a:gd name="connsiteY2187" fmla="*/ 211907 h 1542374"/>
              <a:gd name="connsiteX2188" fmla="*/ 4241806 w 6798686"/>
              <a:gd name="connsiteY2188" fmla="*/ 267330 h 1542374"/>
              <a:gd name="connsiteX2189" fmla="*/ 4195735 w 6798686"/>
              <a:gd name="connsiteY2189" fmla="*/ 268095 h 1542374"/>
              <a:gd name="connsiteX2190" fmla="*/ 4248203 w 6798686"/>
              <a:gd name="connsiteY2190" fmla="*/ 214407 h 1542374"/>
              <a:gd name="connsiteX2191" fmla="*/ 4293813 w 6798686"/>
              <a:gd name="connsiteY2191" fmla="*/ 211907 h 1542374"/>
              <a:gd name="connsiteX2192" fmla="*/ 4082672 w 6798686"/>
              <a:gd name="connsiteY2192" fmla="*/ 209692 h 1542374"/>
              <a:gd name="connsiteX2193" fmla="*/ 4030587 w 6798686"/>
              <a:gd name="connsiteY2193" fmla="*/ 253953 h 1542374"/>
              <a:gd name="connsiteX2194" fmla="*/ 3984190 w 6798686"/>
              <a:gd name="connsiteY2194" fmla="*/ 269448 h 1542374"/>
              <a:gd name="connsiteX2195" fmla="*/ 4036678 w 6798686"/>
              <a:gd name="connsiteY2195" fmla="*/ 226949 h 1542374"/>
              <a:gd name="connsiteX2196" fmla="*/ 4082672 w 6798686"/>
              <a:gd name="connsiteY2196" fmla="*/ 209692 h 1542374"/>
              <a:gd name="connsiteX2197" fmla="*/ 4011529 w 6798686"/>
              <a:gd name="connsiteY2197" fmla="*/ 204791 h 1542374"/>
              <a:gd name="connsiteX2198" fmla="*/ 3980732 w 6798686"/>
              <a:gd name="connsiteY2198" fmla="*/ 226780 h 1542374"/>
              <a:gd name="connsiteX2199" fmla="*/ 3954393 w 6798686"/>
              <a:gd name="connsiteY2199" fmla="*/ 240197 h 1542374"/>
              <a:gd name="connsiteX2200" fmla="*/ 3984863 w 6798686"/>
              <a:gd name="connsiteY2200" fmla="*/ 219713 h 1542374"/>
              <a:gd name="connsiteX2201" fmla="*/ 4011529 w 6798686"/>
              <a:gd name="connsiteY2201" fmla="*/ 204791 h 1542374"/>
              <a:gd name="connsiteX2202" fmla="*/ 4139828 w 6798686"/>
              <a:gd name="connsiteY2202" fmla="*/ 190793 h 1542374"/>
              <a:gd name="connsiteX2203" fmla="*/ 4087321 w 6798686"/>
              <a:gd name="connsiteY2203" fmla="*/ 237546 h 1542374"/>
              <a:gd name="connsiteX2204" fmla="*/ 4063556 w 6798686"/>
              <a:gd name="connsiteY2204" fmla="*/ 244040 h 1542374"/>
              <a:gd name="connsiteX2205" fmla="*/ 4040963 w 6798686"/>
              <a:gd name="connsiteY2205" fmla="*/ 250729 h 1542374"/>
              <a:gd name="connsiteX2206" fmla="*/ 4094026 w 6798686"/>
              <a:gd name="connsiteY2206" fmla="*/ 205696 h 1542374"/>
              <a:gd name="connsiteX2207" fmla="*/ 4139828 w 6798686"/>
              <a:gd name="connsiteY2207" fmla="*/ 190793 h 1542374"/>
              <a:gd name="connsiteX2208" fmla="*/ 4082864 w 6798686"/>
              <a:gd name="connsiteY2208" fmla="*/ 184423 h 1542374"/>
              <a:gd name="connsiteX2209" fmla="*/ 4036063 w 6798686"/>
              <a:gd name="connsiteY2209" fmla="*/ 221846 h 1542374"/>
              <a:gd name="connsiteX2210" fmla="*/ 3993413 w 6798686"/>
              <a:gd name="connsiteY2210" fmla="*/ 239246 h 1542374"/>
              <a:gd name="connsiteX2211" fmla="*/ 4040252 w 6798686"/>
              <a:gd name="connsiteY2211" fmla="*/ 203671 h 1542374"/>
              <a:gd name="connsiteX2212" fmla="*/ 4082864 w 6798686"/>
              <a:gd name="connsiteY2212" fmla="*/ 184423 h 1542374"/>
              <a:gd name="connsiteX2213" fmla="*/ 4195063 w 6798686"/>
              <a:gd name="connsiteY2213" fmla="*/ 175474 h 1542374"/>
              <a:gd name="connsiteX2214" fmla="*/ 4142325 w 6798686"/>
              <a:gd name="connsiteY2214" fmla="*/ 224576 h 1542374"/>
              <a:gd name="connsiteX2215" fmla="*/ 4096139 w 6798686"/>
              <a:gd name="connsiteY2215" fmla="*/ 235256 h 1542374"/>
              <a:gd name="connsiteX2216" fmla="*/ 4149396 w 6798686"/>
              <a:gd name="connsiteY2216" fmla="*/ 187919 h 1542374"/>
              <a:gd name="connsiteX2217" fmla="*/ 4195063 w 6798686"/>
              <a:gd name="connsiteY2217" fmla="*/ 175474 h 1542374"/>
              <a:gd name="connsiteX2218" fmla="*/ 4059790 w 6798686"/>
              <a:gd name="connsiteY2218" fmla="*/ 170761 h 1542374"/>
              <a:gd name="connsiteX2219" fmla="*/ 4046226 w 6798686"/>
              <a:gd name="connsiteY2219" fmla="*/ 180280 h 1542374"/>
              <a:gd name="connsiteX2220" fmla="*/ 4036236 w 6798686"/>
              <a:gd name="connsiteY2220" fmla="*/ 185662 h 1542374"/>
              <a:gd name="connsiteX2221" fmla="*/ 4050338 w 6798686"/>
              <a:gd name="connsiteY2221" fmla="*/ 176407 h 1542374"/>
              <a:gd name="connsiteX2222" fmla="*/ 4059790 w 6798686"/>
              <a:gd name="connsiteY2222" fmla="*/ 170761 h 1542374"/>
              <a:gd name="connsiteX2223" fmla="*/ 4080846 w 6798686"/>
              <a:gd name="connsiteY2223" fmla="*/ 167700 h 1542374"/>
              <a:gd name="connsiteX2224" fmla="*/ 4040981 w 6798686"/>
              <a:gd name="connsiteY2224" fmla="*/ 197541 h 1542374"/>
              <a:gd name="connsiteX2225" fmla="*/ 4006150 w 6798686"/>
              <a:gd name="connsiteY2225" fmla="*/ 214180 h 1542374"/>
              <a:gd name="connsiteX2226" fmla="*/ 4045804 w 6798686"/>
              <a:gd name="connsiteY2226" fmla="*/ 186129 h 1542374"/>
              <a:gd name="connsiteX2227" fmla="*/ 4080846 w 6798686"/>
              <a:gd name="connsiteY2227" fmla="*/ 167700 h 1542374"/>
              <a:gd name="connsiteX2228" fmla="*/ 4248606 w 6798686"/>
              <a:gd name="connsiteY2228" fmla="*/ 163752 h 1542374"/>
              <a:gd name="connsiteX2229" fmla="*/ 4195831 w 6798686"/>
              <a:gd name="connsiteY2229" fmla="*/ 215051 h 1542374"/>
              <a:gd name="connsiteX2230" fmla="*/ 4150010 w 6798686"/>
              <a:gd name="connsiteY2230" fmla="*/ 223012 h 1542374"/>
              <a:gd name="connsiteX2231" fmla="*/ 4203266 w 6798686"/>
              <a:gd name="connsiteY2231" fmla="*/ 173491 h 1542374"/>
              <a:gd name="connsiteX2232" fmla="*/ 4248606 w 6798686"/>
              <a:gd name="connsiteY2232" fmla="*/ 163752 h 1542374"/>
              <a:gd name="connsiteX2233" fmla="*/ 4141865 w 6798686"/>
              <a:gd name="connsiteY2233" fmla="*/ 159971 h 1542374"/>
              <a:gd name="connsiteX2234" fmla="*/ 4093373 w 6798686"/>
              <a:gd name="connsiteY2234" fmla="*/ 200653 h 1542374"/>
              <a:gd name="connsiteX2235" fmla="*/ 4049550 w 6798686"/>
              <a:gd name="connsiteY2235" fmla="*/ 216622 h 1542374"/>
              <a:gd name="connsiteX2236" fmla="*/ 4098253 w 6798686"/>
              <a:gd name="connsiteY2236" fmla="*/ 177789 h 1542374"/>
              <a:gd name="connsiteX2237" fmla="*/ 4141865 w 6798686"/>
              <a:gd name="connsiteY2237" fmla="*/ 159971 h 1542374"/>
              <a:gd name="connsiteX2238" fmla="*/ 4300691 w 6798686"/>
              <a:gd name="connsiteY2238" fmla="*/ 155597 h 1542374"/>
              <a:gd name="connsiteX2239" fmla="*/ 4248011 w 6798686"/>
              <a:gd name="connsiteY2239" fmla="*/ 209001 h 1542374"/>
              <a:gd name="connsiteX2240" fmla="*/ 4202594 w 6798686"/>
              <a:gd name="connsiteY2240" fmla="*/ 214076 h 1542374"/>
              <a:gd name="connsiteX2241" fmla="*/ 4255735 w 6798686"/>
              <a:gd name="connsiteY2241" fmla="*/ 162455 h 1542374"/>
              <a:gd name="connsiteX2242" fmla="*/ 4300691 w 6798686"/>
              <a:gd name="connsiteY2242" fmla="*/ 155597 h 1542374"/>
              <a:gd name="connsiteX2243" fmla="*/ 4351449 w 6798686"/>
              <a:gd name="connsiteY2243" fmla="*/ 151011 h 1542374"/>
              <a:gd name="connsiteX2244" fmla="*/ 4298924 w 6798686"/>
              <a:gd name="connsiteY2244" fmla="*/ 206482 h 1542374"/>
              <a:gd name="connsiteX2245" fmla="*/ 4253986 w 6798686"/>
              <a:gd name="connsiteY2245" fmla="*/ 208517 h 1542374"/>
              <a:gd name="connsiteX2246" fmla="*/ 4306954 w 6798686"/>
              <a:gd name="connsiteY2246" fmla="*/ 154853 h 1542374"/>
              <a:gd name="connsiteX2247" fmla="*/ 4351449 w 6798686"/>
              <a:gd name="connsiteY2247" fmla="*/ 151011 h 1542374"/>
              <a:gd name="connsiteX2248" fmla="*/ 4198521 w 6798686"/>
              <a:gd name="connsiteY2248" fmla="*/ 139203 h 1542374"/>
              <a:gd name="connsiteX2249" fmla="*/ 4148723 w 6798686"/>
              <a:gd name="connsiteY2249" fmla="*/ 182924 h 1542374"/>
              <a:gd name="connsiteX2250" fmla="*/ 4104458 w 6798686"/>
              <a:gd name="connsiteY2250" fmla="*/ 196874 h 1542374"/>
              <a:gd name="connsiteX2251" fmla="*/ 4154410 w 6798686"/>
              <a:gd name="connsiteY2251" fmla="*/ 155134 h 1542374"/>
              <a:gd name="connsiteX2252" fmla="*/ 4198521 w 6798686"/>
              <a:gd name="connsiteY2252" fmla="*/ 139203 h 1542374"/>
              <a:gd name="connsiteX2253" fmla="*/ 4143497 w 6798686"/>
              <a:gd name="connsiteY2253" fmla="*/ 136640 h 1542374"/>
              <a:gd name="connsiteX2254" fmla="*/ 4098964 w 6798686"/>
              <a:gd name="connsiteY2254" fmla="*/ 171664 h 1542374"/>
              <a:gd name="connsiteX2255" fmla="*/ 4060155 w 6798686"/>
              <a:gd name="connsiteY2255" fmla="*/ 188722 h 1542374"/>
              <a:gd name="connsiteX2256" fmla="*/ 4104574 w 6798686"/>
              <a:gd name="connsiteY2256" fmla="*/ 155629 h 1542374"/>
              <a:gd name="connsiteX2257" fmla="*/ 4143497 w 6798686"/>
              <a:gd name="connsiteY2257" fmla="*/ 136640 h 1542374"/>
              <a:gd name="connsiteX2258" fmla="*/ 4137119 w 6798686"/>
              <a:gd name="connsiteY2258" fmla="*/ 126183 h 1542374"/>
              <a:gd name="connsiteX2259" fmla="*/ 4104823 w 6798686"/>
              <a:gd name="connsiteY2259" fmla="*/ 149895 h 1542374"/>
              <a:gd name="connsiteX2260" fmla="*/ 4078465 w 6798686"/>
              <a:gd name="connsiteY2260" fmla="*/ 163307 h 1542374"/>
              <a:gd name="connsiteX2261" fmla="*/ 4110433 w 6798686"/>
              <a:gd name="connsiteY2261" fmla="*/ 141222 h 1542374"/>
              <a:gd name="connsiteX2262" fmla="*/ 4137119 w 6798686"/>
              <a:gd name="connsiteY2262" fmla="*/ 126183 h 1542374"/>
              <a:gd name="connsiteX2263" fmla="*/ 4253218 w 6798686"/>
              <a:gd name="connsiteY2263" fmla="*/ 122033 h 1542374"/>
              <a:gd name="connsiteX2264" fmla="*/ 4202594 w 6798686"/>
              <a:gd name="connsiteY2264" fmla="*/ 168527 h 1542374"/>
              <a:gd name="connsiteX2265" fmla="*/ 4158175 w 6798686"/>
              <a:gd name="connsiteY2265" fmla="*/ 180171 h 1542374"/>
              <a:gd name="connsiteX2266" fmla="*/ 4208915 w 6798686"/>
              <a:gd name="connsiteY2266" fmla="*/ 135710 h 1542374"/>
              <a:gd name="connsiteX2267" fmla="*/ 4253218 w 6798686"/>
              <a:gd name="connsiteY2267" fmla="*/ 122033 h 1542374"/>
              <a:gd name="connsiteX2268" fmla="*/ 4202401 w 6798686"/>
              <a:gd name="connsiteY2268" fmla="*/ 110043 h 1542374"/>
              <a:gd name="connsiteX2269" fmla="*/ 4155024 w 6798686"/>
              <a:gd name="connsiteY2269" fmla="*/ 149061 h 1542374"/>
              <a:gd name="connsiteX2270" fmla="*/ 4113969 w 6798686"/>
              <a:gd name="connsiteY2270" fmla="*/ 165364 h 1542374"/>
              <a:gd name="connsiteX2271" fmla="*/ 4161403 w 6798686"/>
              <a:gd name="connsiteY2271" fmla="*/ 128281 h 1542374"/>
              <a:gd name="connsiteX2272" fmla="*/ 4202401 w 6798686"/>
              <a:gd name="connsiteY2272" fmla="*/ 110043 h 1542374"/>
              <a:gd name="connsiteX2273" fmla="*/ 4306301 w 6798686"/>
              <a:gd name="connsiteY2273" fmla="*/ 108362 h 1542374"/>
              <a:gd name="connsiteX2274" fmla="*/ 4255081 w 6798686"/>
              <a:gd name="connsiteY2274" fmla="*/ 157505 h 1542374"/>
              <a:gd name="connsiteX2275" fmla="*/ 4210720 w 6798686"/>
              <a:gd name="connsiteY2275" fmla="*/ 166607 h 1542374"/>
              <a:gd name="connsiteX2276" fmla="*/ 4262074 w 6798686"/>
              <a:gd name="connsiteY2276" fmla="*/ 119524 h 1542374"/>
              <a:gd name="connsiteX2277" fmla="*/ 4306301 w 6798686"/>
              <a:gd name="connsiteY2277" fmla="*/ 108362 h 1542374"/>
              <a:gd name="connsiteX2278" fmla="*/ 4357981 w 6798686"/>
              <a:gd name="connsiteY2278" fmla="*/ 98191 h 1542374"/>
              <a:gd name="connsiteX2279" fmla="*/ 4306319 w 6798686"/>
              <a:gd name="connsiteY2279" fmla="*/ 149906 h 1542374"/>
              <a:gd name="connsiteX2280" fmla="*/ 4262151 w 6798686"/>
              <a:gd name="connsiteY2280" fmla="*/ 156254 h 1542374"/>
              <a:gd name="connsiteX2281" fmla="*/ 4313947 w 6798686"/>
              <a:gd name="connsiteY2281" fmla="*/ 106633 h 1542374"/>
              <a:gd name="connsiteX2282" fmla="*/ 4357981 w 6798686"/>
              <a:gd name="connsiteY2282" fmla="*/ 98191 h 1542374"/>
              <a:gd name="connsiteX2283" fmla="*/ 4184476 w 6798686"/>
              <a:gd name="connsiteY2283" fmla="*/ 91995 h 1542374"/>
              <a:gd name="connsiteX2284" fmla="*/ 4167781 w 6798686"/>
              <a:gd name="connsiteY2284" fmla="*/ 103964 h 1542374"/>
              <a:gd name="connsiteX2285" fmla="*/ 4155255 w 6798686"/>
              <a:gd name="connsiteY2285" fmla="*/ 110717 h 1542374"/>
              <a:gd name="connsiteX2286" fmla="*/ 4172219 w 6798686"/>
              <a:gd name="connsiteY2286" fmla="*/ 99365 h 1542374"/>
              <a:gd name="connsiteX2287" fmla="*/ 4184476 w 6798686"/>
              <a:gd name="connsiteY2287" fmla="*/ 91995 h 1542374"/>
              <a:gd name="connsiteX2288" fmla="*/ 4408394 w 6798686"/>
              <a:gd name="connsiteY2288" fmla="*/ 91559 h 1542374"/>
              <a:gd name="connsiteX2289" fmla="*/ 4356425 w 6798686"/>
              <a:gd name="connsiteY2289" fmla="*/ 145777 h 1542374"/>
              <a:gd name="connsiteX2290" fmla="*/ 4312583 w 6798686"/>
              <a:gd name="connsiteY2290" fmla="*/ 149188 h 1542374"/>
              <a:gd name="connsiteX2291" fmla="*/ 4364667 w 6798686"/>
              <a:gd name="connsiteY2291" fmla="*/ 97094 h 1542374"/>
              <a:gd name="connsiteX2292" fmla="*/ 4408394 w 6798686"/>
              <a:gd name="connsiteY2292" fmla="*/ 91559 h 1542374"/>
              <a:gd name="connsiteX2293" fmla="*/ 4202190 w 6798686"/>
              <a:gd name="connsiteY2293" fmla="*/ 91357 h 1542374"/>
              <a:gd name="connsiteX2294" fmla="*/ 4161499 w 6798686"/>
              <a:gd name="connsiteY2294" fmla="*/ 122679 h 1542374"/>
              <a:gd name="connsiteX2295" fmla="*/ 4127705 w 6798686"/>
              <a:gd name="connsiteY2295" fmla="*/ 138621 h 1542374"/>
              <a:gd name="connsiteX2296" fmla="*/ 4167878 w 6798686"/>
              <a:gd name="connsiteY2296" fmla="*/ 109390 h 1542374"/>
              <a:gd name="connsiteX2297" fmla="*/ 4202190 w 6798686"/>
              <a:gd name="connsiteY2297" fmla="*/ 91357 h 1542374"/>
              <a:gd name="connsiteX2298" fmla="*/ 4258501 w 6798686"/>
              <a:gd name="connsiteY2298" fmla="*/ 87371 h 1542374"/>
              <a:gd name="connsiteX2299" fmla="*/ 4209318 w 6798686"/>
              <a:gd name="connsiteY2299" fmla="*/ 129791 h 1542374"/>
              <a:gd name="connsiteX2300" fmla="*/ 4167244 w 6798686"/>
              <a:gd name="connsiteY2300" fmla="*/ 144494 h 1542374"/>
              <a:gd name="connsiteX2301" fmla="*/ 4216350 w 6798686"/>
              <a:gd name="connsiteY2301" fmla="*/ 104151 h 1542374"/>
              <a:gd name="connsiteX2302" fmla="*/ 4258501 w 6798686"/>
              <a:gd name="connsiteY2302" fmla="*/ 87371 h 1542374"/>
              <a:gd name="connsiteX2303" fmla="*/ 4312660 w 6798686"/>
              <a:gd name="connsiteY2303" fmla="*/ 68309 h 1542374"/>
              <a:gd name="connsiteX2304" fmla="*/ 4262267 w 6798686"/>
              <a:gd name="connsiteY2304" fmla="*/ 113797 h 1542374"/>
              <a:gd name="connsiteX2305" fmla="*/ 4248338 w 6798686"/>
              <a:gd name="connsiteY2305" fmla="*/ 117712 h 1542374"/>
              <a:gd name="connsiteX2306" fmla="*/ 4219539 w 6798686"/>
              <a:gd name="connsiteY2306" fmla="*/ 126490 h 1542374"/>
              <a:gd name="connsiteX2307" fmla="*/ 4269932 w 6798686"/>
              <a:gd name="connsiteY2307" fmla="*/ 83119 h 1542374"/>
              <a:gd name="connsiteX2308" fmla="*/ 4312660 w 6798686"/>
              <a:gd name="connsiteY2308" fmla="*/ 68309 h 1542374"/>
              <a:gd name="connsiteX2309" fmla="*/ 4261574 w 6798686"/>
              <a:gd name="connsiteY2309" fmla="*/ 62182 h 1542374"/>
              <a:gd name="connsiteX2310" fmla="*/ 4216215 w 6798686"/>
              <a:gd name="connsiteY2310" fmla="*/ 98748 h 1542374"/>
              <a:gd name="connsiteX2311" fmla="*/ 4178636 w 6798686"/>
              <a:gd name="connsiteY2311" fmla="*/ 114907 h 1542374"/>
              <a:gd name="connsiteX2312" fmla="*/ 4223650 w 6798686"/>
              <a:gd name="connsiteY2312" fmla="*/ 80508 h 1542374"/>
              <a:gd name="connsiteX2313" fmla="*/ 4261574 w 6798686"/>
              <a:gd name="connsiteY2313" fmla="*/ 62182 h 1542374"/>
              <a:gd name="connsiteX2314" fmla="*/ 4365147 w 6798686"/>
              <a:gd name="connsiteY2314" fmla="*/ 52772 h 1542374"/>
              <a:gd name="connsiteX2315" fmla="*/ 4313927 w 6798686"/>
              <a:gd name="connsiteY2315" fmla="*/ 101123 h 1542374"/>
              <a:gd name="connsiteX2316" fmla="*/ 4270912 w 6798686"/>
              <a:gd name="connsiteY2316" fmla="*/ 111484 h 1542374"/>
              <a:gd name="connsiteX2317" fmla="*/ 4322208 w 6798686"/>
              <a:gd name="connsiteY2317" fmla="*/ 65269 h 1542374"/>
              <a:gd name="connsiteX2318" fmla="*/ 4365147 w 6798686"/>
              <a:gd name="connsiteY2318" fmla="*/ 52772 h 1542374"/>
              <a:gd name="connsiteX2319" fmla="*/ 4255523 w 6798686"/>
              <a:gd name="connsiteY2319" fmla="*/ 51056 h 1542374"/>
              <a:gd name="connsiteX2320" fmla="*/ 4223208 w 6798686"/>
              <a:gd name="connsiteY2320" fmla="*/ 75379 h 1542374"/>
              <a:gd name="connsiteX2321" fmla="*/ 4196504 w 6798686"/>
              <a:gd name="connsiteY2321" fmla="*/ 88873 h 1542374"/>
              <a:gd name="connsiteX2322" fmla="*/ 4228281 w 6798686"/>
              <a:gd name="connsiteY2322" fmla="*/ 66372 h 1542374"/>
              <a:gd name="connsiteX2323" fmla="*/ 4255523 w 6798686"/>
              <a:gd name="connsiteY2323" fmla="*/ 51056 h 1542374"/>
              <a:gd name="connsiteX2324" fmla="*/ 4416232 w 6798686"/>
              <a:gd name="connsiteY2324" fmla="*/ 40733 h 1542374"/>
              <a:gd name="connsiteX2325" fmla="*/ 4364513 w 6798686"/>
              <a:gd name="connsiteY2325" fmla="*/ 91709 h 1542374"/>
              <a:gd name="connsiteX2326" fmla="*/ 4321459 w 6798686"/>
              <a:gd name="connsiteY2326" fmla="*/ 99495 h 1542374"/>
              <a:gd name="connsiteX2327" fmla="*/ 4373293 w 6798686"/>
              <a:gd name="connsiteY2327" fmla="*/ 50654 h 1542374"/>
              <a:gd name="connsiteX2328" fmla="*/ 4416232 w 6798686"/>
              <a:gd name="connsiteY2328" fmla="*/ 40733 h 1542374"/>
              <a:gd name="connsiteX2329" fmla="*/ 4317617 w 6798686"/>
              <a:gd name="connsiteY2329" fmla="*/ 37314 h 1542374"/>
              <a:gd name="connsiteX2330" fmla="*/ 4269548 w 6798686"/>
              <a:gd name="connsiteY2330" fmla="*/ 77934 h 1542374"/>
              <a:gd name="connsiteX2331" fmla="*/ 4229971 w 6798686"/>
              <a:gd name="connsiteY2331" fmla="*/ 93131 h 1542374"/>
              <a:gd name="connsiteX2332" fmla="*/ 4277847 w 6798686"/>
              <a:gd name="connsiteY2332" fmla="*/ 54677 h 1542374"/>
              <a:gd name="connsiteX2333" fmla="*/ 4317617 w 6798686"/>
              <a:gd name="connsiteY2333" fmla="*/ 37314 h 1542374"/>
              <a:gd name="connsiteX2334" fmla="*/ 4466107 w 6798686"/>
              <a:gd name="connsiteY2334" fmla="*/ 32188 h 1542374"/>
              <a:gd name="connsiteX2335" fmla="*/ 4414023 w 6798686"/>
              <a:gd name="connsiteY2335" fmla="*/ 85736 h 1542374"/>
              <a:gd name="connsiteX2336" fmla="*/ 4371065 w 6798686"/>
              <a:gd name="connsiteY2336" fmla="*/ 90754 h 1542374"/>
              <a:gd name="connsiteX2337" fmla="*/ 4423302 w 6798686"/>
              <a:gd name="connsiteY2337" fmla="*/ 39319 h 1542374"/>
              <a:gd name="connsiteX2338" fmla="*/ 4466107 w 6798686"/>
              <a:gd name="connsiteY2338" fmla="*/ 32188 h 1542374"/>
              <a:gd name="connsiteX2339" fmla="*/ 4316579 w 6798686"/>
              <a:gd name="connsiteY2339" fmla="*/ 18672 h 1542374"/>
              <a:gd name="connsiteX2340" fmla="*/ 4276925 w 6798686"/>
              <a:gd name="connsiteY2340" fmla="*/ 49949 h 1542374"/>
              <a:gd name="connsiteX2341" fmla="*/ 4243612 w 6798686"/>
              <a:gd name="connsiteY2341" fmla="*/ 65438 h 1542374"/>
              <a:gd name="connsiteX2342" fmla="*/ 4282670 w 6798686"/>
              <a:gd name="connsiteY2342" fmla="*/ 36318 h 1542374"/>
              <a:gd name="connsiteX2343" fmla="*/ 4316579 w 6798686"/>
              <a:gd name="connsiteY2343" fmla="*/ 18672 h 1542374"/>
              <a:gd name="connsiteX2344" fmla="*/ 4371488 w 6798686"/>
              <a:gd name="connsiteY2344" fmla="*/ 16173 h 1542374"/>
              <a:gd name="connsiteX2345" fmla="*/ 4321632 w 6798686"/>
              <a:gd name="connsiteY2345" fmla="*/ 60280 h 1542374"/>
              <a:gd name="connsiteX2346" fmla="*/ 4280749 w 6798686"/>
              <a:gd name="connsiteY2346" fmla="*/ 73911 h 1542374"/>
              <a:gd name="connsiteX2347" fmla="*/ 4330508 w 6798686"/>
              <a:gd name="connsiteY2347" fmla="*/ 31996 h 1542374"/>
              <a:gd name="connsiteX2348" fmla="*/ 4371488 w 6798686"/>
              <a:gd name="connsiteY2348" fmla="*/ 16173 h 1542374"/>
              <a:gd name="connsiteX2349" fmla="*/ 4303323 w 6798686"/>
              <a:gd name="connsiteY2349" fmla="*/ 15744 h 1542374"/>
              <a:gd name="connsiteX2350" fmla="*/ 4282727 w 6798686"/>
              <a:gd name="connsiteY2350" fmla="*/ 30822 h 1542374"/>
              <a:gd name="connsiteX2351" fmla="*/ 4267607 w 6798686"/>
              <a:gd name="connsiteY2351" fmla="*/ 38972 h 1542374"/>
              <a:gd name="connsiteX2352" fmla="*/ 4273429 w 6798686"/>
              <a:gd name="connsiteY2352" fmla="*/ 34933 h 1542374"/>
              <a:gd name="connsiteX2353" fmla="*/ 4287300 w 6798686"/>
              <a:gd name="connsiteY2353" fmla="*/ 25444 h 1542374"/>
              <a:gd name="connsiteX2354" fmla="*/ 4303323 w 6798686"/>
              <a:gd name="connsiteY2354" fmla="*/ 15744 h 1542374"/>
              <a:gd name="connsiteX2355" fmla="*/ 4503360 w 6798686"/>
              <a:gd name="connsiteY2355" fmla="*/ 0 h 1542374"/>
              <a:gd name="connsiteX2356" fmla="*/ 4497947 w 6798686"/>
              <a:gd name="connsiteY2356" fmla="*/ 0 h 1542374"/>
              <a:gd name="connsiteX2357" fmla="*/ 4471582 w 6798686"/>
              <a:gd name="connsiteY2357" fmla="*/ 26609 h 1542374"/>
              <a:gd name="connsiteX2358" fmla="*/ 4429585 w 6798686"/>
              <a:gd name="connsiteY2358" fmla="*/ 33216 h 1542374"/>
              <a:gd name="connsiteX2359" fmla="*/ 4463972 w 6798686"/>
              <a:gd name="connsiteY2359" fmla="*/ 0 h 1542374"/>
              <a:gd name="connsiteX2360" fmla="*/ 4458313 w 6798686"/>
              <a:gd name="connsiteY2360" fmla="*/ 0 h 1542374"/>
              <a:gd name="connsiteX2361" fmla="*/ 4422553 w 6798686"/>
              <a:gd name="connsiteY2361" fmla="*/ 34580 h 1542374"/>
              <a:gd name="connsiteX2362" fmla="*/ 4380652 w 6798686"/>
              <a:gd name="connsiteY2362" fmla="*/ 43802 h 1542374"/>
              <a:gd name="connsiteX2363" fmla="*/ 4428070 w 6798686"/>
              <a:gd name="connsiteY2363" fmla="*/ 0 h 1542374"/>
              <a:gd name="connsiteX2364" fmla="*/ 4422094 w 6798686"/>
              <a:gd name="connsiteY2364" fmla="*/ 0 h 1542374"/>
              <a:gd name="connsiteX2365" fmla="*/ 4372621 w 6798686"/>
              <a:gd name="connsiteY2365" fmla="*/ 45794 h 1542374"/>
              <a:gd name="connsiteX2366" fmla="*/ 4340767 w 6798686"/>
              <a:gd name="connsiteY2366" fmla="*/ 54482 h 1542374"/>
              <a:gd name="connsiteX2367" fmla="*/ 4331046 w 6798686"/>
              <a:gd name="connsiteY2367" fmla="*/ 57384 h 1542374"/>
              <a:gd name="connsiteX2368" fmla="*/ 4382035 w 6798686"/>
              <a:gd name="connsiteY2368" fmla="*/ 12367 h 1542374"/>
              <a:gd name="connsiteX2369" fmla="*/ 4419374 w 6798686"/>
              <a:gd name="connsiteY2369" fmla="*/ 0 h 1542374"/>
              <a:gd name="connsiteX2370" fmla="*/ 4405472 w 6798686"/>
              <a:gd name="connsiteY2370" fmla="*/ 0 h 1542374"/>
              <a:gd name="connsiteX2371" fmla="*/ 4390949 w 6798686"/>
              <a:gd name="connsiteY2371" fmla="*/ 4615 h 1542374"/>
              <a:gd name="connsiteX2372" fmla="*/ 4396299 w 6798686"/>
              <a:gd name="connsiteY2372" fmla="*/ 0 h 1542374"/>
              <a:gd name="connsiteX2373" fmla="*/ 4390068 w 6798686"/>
              <a:gd name="connsiteY2373" fmla="*/ 0 h 1542374"/>
              <a:gd name="connsiteX2374" fmla="*/ 4380555 w 6798686"/>
              <a:gd name="connsiteY2374" fmla="*/ 8232 h 1542374"/>
              <a:gd name="connsiteX2375" fmla="*/ 4341766 w 6798686"/>
              <a:gd name="connsiteY2375" fmla="*/ 22632 h 1542374"/>
              <a:gd name="connsiteX2376" fmla="*/ 4369276 w 6798686"/>
              <a:gd name="connsiteY2376" fmla="*/ 0 h 1542374"/>
              <a:gd name="connsiteX2377" fmla="*/ 4362637 w 6798686"/>
              <a:gd name="connsiteY2377" fmla="*/ 0 h 1542374"/>
              <a:gd name="connsiteX2378" fmla="*/ 4329221 w 6798686"/>
              <a:gd name="connsiteY2378" fmla="*/ 27604 h 1542374"/>
              <a:gd name="connsiteX2379" fmla="*/ 4292487 w 6798686"/>
              <a:gd name="connsiteY2379" fmla="*/ 43031 h 1542374"/>
              <a:gd name="connsiteX2380" fmla="*/ 4335926 w 6798686"/>
              <a:gd name="connsiteY2380" fmla="*/ 9020 h 1542374"/>
              <a:gd name="connsiteX2381" fmla="*/ 4354931 w 6798686"/>
              <a:gd name="connsiteY2381" fmla="*/ 0 h 1542374"/>
              <a:gd name="connsiteX2382" fmla="*/ 4340630 w 6798686"/>
              <a:gd name="connsiteY2382" fmla="*/ 0 h 1542374"/>
              <a:gd name="connsiteX2383" fmla="*/ 4335964 w 6798686"/>
              <a:gd name="connsiteY2383" fmla="*/ 3589 h 1542374"/>
              <a:gd name="connsiteX2384" fmla="*/ 4308548 w 6798686"/>
              <a:gd name="connsiteY2384" fmla="*/ 17329 h 1542374"/>
              <a:gd name="connsiteX2385" fmla="*/ 4332493 w 6798686"/>
              <a:gd name="connsiteY2385" fmla="*/ 0 h 1542374"/>
              <a:gd name="connsiteX2386" fmla="*/ 4318205 w 6798686"/>
              <a:gd name="connsiteY2386" fmla="*/ 0 h 1542374"/>
              <a:gd name="connsiteX2387" fmla="*/ 4287319 w 6798686"/>
              <a:gd name="connsiteY2387" fmla="*/ 20034 h 1542374"/>
              <a:gd name="connsiteX2388" fmla="*/ 4186014 w 6798686"/>
              <a:gd name="connsiteY2388" fmla="*/ 84677 h 1542374"/>
              <a:gd name="connsiteX2389" fmla="*/ 4172507 w 6798686"/>
              <a:gd name="connsiteY2389" fmla="*/ 93711 h 1542374"/>
              <a:gd name="connsiteX2390" fmla="*/ 4101135 w 6798686"/>
              <a:gd name="connsiteY2390" fmla="*/ 138097 h 1542374"/>
              <a:gd name="connsiteX2391" fmla="*/ 4050549 w 6798686"/>
              <a:gd name="connsiteY2391" fmla="*/ 170759 h 1542374"/>
              <a:gd name="connsiteX2392" fmla="*/ 4016275 w 6798686"/>
              <a:gd name="connsiteY2392" fmla="*/ 191510 h 1542374"/>
              <a:gd name="connsiteX2393" fmla="*/ 3918197 w 6798686"/>
              <a:gd name="connsiteY2393" fmla="*/ 252722 h 1542374"/>
              <a:gd name="connsiteX2394" fmla="*/ 3779812 w 6798686"/>
              <a:gd name="connsiteY2394" fmla="*/ 336018 h 1542374"/>
              <a:gd name="connsiteX2395" fmla="*/ 3631206 w 6798686"/>
              <a:gd name="connsiteY2395" fmla="*/ 422115 h 1542374"/>
              <a:gd name="connsiteX2396" fmla="*/ 3515857 w 6798686"/>
              <a:gd name="connsiteY2396" fmla="*/ 485465 h 1542374"/>
              <a:gd name="connsiteX2397" fmla="*/ 3470767 w 6798686"/>
              <a:gd name="connsiteY2397" fmla="*/ 510294 h 1542374"/>
              <a:gd name="connsiteX2398" fmla="*/ 3293458 w 6798686"/>
              <a:gd name="connsiteY2398" fmla="*/ 600660 h 1542374"/>
              <a:gd name="connsiteX2399" fmla="*/ 3091711 w 6798686"/>
              <a:gd name="connsiteY2399" fmla="*/ 692187 h 1542374"/>
              <a:gd name="connsiteX2400" fmla="*/ 2849851 w 6798686"/>
              <a:gd name="connsiteY2400" fmla="*/ 782004 h 1542374"/>
              <a:gd name="connsiteX2401" fmla="*/ 2702609 w 6798686"/>
              <a:gd name="connsiteY2401" fmla="*/ 823233 h 1542374"/>
              <a:gd name="connsiteX2402" fmla="*/ 2328645 w 6798686"/>
              <a:gd name="connsiteY2402" fmla="*/ 859371 h 1542374"/>
              <a:gd name="connsiteX2403" fmla="*/ 2235006 w 6798686"/>
              <a:gd name="connsiteY2403" fmla="*/ 843290 h 1542374"/>
              <a:gd name="connsiteX2404" fmla="*/ 2101020 w 6798686"/>
              <a:gd name="connsiteY2404" fmla="*/ 798949 h 1542374"/>
              <a:gd name="connsiteX2405" fmla="*/ 1990070 w 6798686"/>
              <a:gd name="connsiteY2405" fmla="*/ 742772 h 1542374"/>
              <a:gd name="connsiteX2406" fmla="*/ 1950840 w 6798686"/>
              <a:gd name="connsiteY2406" fmla="*/ 721908 h 1542374"/>
              <a:gd name="connsiteX2407" fmla="*/ 1937679 w 6798686"/>
              <a:gd name="connsiteY2407" fmla="*/ 713167 h 1542374"/>
              <a:gd name="connsiteX2408" fmla="*/ 1844155 w 6798686"/>
              <a:gd name="connsiteY2408" fmla="*/ 653321 h 1542374"/>
              <a:gd name="connsiteX2409" fmla="*/ 1753013 w 6798686"/>
              <a:gd name="connsiteY2409" fmla="*/ 587312 h 1542374"/>
              <a:gd name="connsiteX2410" fmla="*/ 1690189 w 6798686"/>
              <a:gd name="connsiteY2410" fmla="*/ 536315 h 1542374"/>
              <a:gd name="connsiteX2411" fmla="*/ 1672206 w 6798686"/>
              <a:gd name="connsiteY2411" fmla="*/ 524179 h 1542374"/>
              <a:gd name="connsiteX2412" fmla="*/ 1633917 w 6798686"/>
              <a:gd name="connsiteY2412" fmla="*/ 489482 h 1542374"/>
              <a:gd name="connsiteX2413" fmla="*/ 1598682 w 6798686"/>
              <a:gd name="connsiteY2413" fmla="*/ 463939 h 1542374"/>
              <a:gd name="connsiteX2414" fmla="*/ 1577625 w 6798686"/>
              <a:gd name="connsiteY2414" fmla="*/ 442656 h 1542374"/>
              <a:gd name="connsiteX2415" fmla="*/ 1234093 w 6798686"/>
              <a:gd name="connsiteY2415" fmla="*/ 367368 h 1542374"/>
              <a:gd name="connsiteX2416" fmla="*/ 1126025 w 6798686"/>
              <a:gd name="connsiteY2416" fmla="*/ 394672 h 1542374"/>
              <a:gd name="connsiteX2417" fmla="*/ 959707 w 6798686"/>
              <a:gd name="connsiteY2417" fmla="*/ 145887 h 1542374"/>
              <a:gd name="connsiteX2418" fmla="*/ 861537 w 6798686"/>
              <a:gd name="connsiteY2418" fmla="*/ 0 h 1542374"/>
              <a:gd name="connsiteX2419" fmla="*/ 856895 w 6798686"/>
              <a:gd name="connsiteY2419" fmla="*/ 0 h 1542374"/>
              <a:gd name="connsiteX2420" fmla="*/ 956498 w 6798686"/>
              <a:gd name="connsiteY2420" fmla="*/ 148020 h 1542374"/>
              <a:gd name="connsiteX2421" fmla="*/ 1122202 w 6798686"/>
              <a:gd name="connsiteY2421" fmla="*/ 395879 h 1542374"/>
              <a:gd name="connsiteX2422" fmla="*/ 1090886 w 6798686"/>
              <a:gd name="connsiteY2422" fmla="*/ 406094 h 1542374"/>
              <a:gd name="connsiteX2423" fmla="*/ 913693 w 6798686"/>
              <a:gd name="connsiteY2423" fmla="*/ 154976 h 1542374"/>
              <a:gd name="connsiteX2424" fmla="*/ 803811 w 6798686"/>
              <a:gd name="connsiteY2424" fmla="*/ 0 h 1542374"/>
              <a:gd name="connsiteX2425" fmla="*/ 798994 w 6798686"/>
              <a:gd name="connsiteY2425" fmla="*/ 0 h 1542374"/>
              <a:gd name="connsiteX2426" fmla="*/ 910466 w 6798686"/>
              <a:gd name="connsiteY2426" fmla="*/ 157222 h 1542374"/>
              <a:gd name="connsiteX2427" fmla="*/ 1087006 w 6798686"/>
              <a:gd name="connsiteY2427" fmla="*/ 407412 h 1542374"/>
              <a:gd name="connsiteX2428" fmla="*/ 1056285 w 6798686"/>
              <a:gd name="connsiteY2428" fmla="*/ 418291 h 1542374"/>
              <a:gd name="connsiteX2429" fmla="*/ 865894 w 6798686"/>
              <a:gd name="connsiteY2429" fmla="*/ 163378 h 1542374"/>
              <a:gd name="connsiteX2430" fmla="*/ 743547 w 6798686"/>
              <a:gd name="connsiteY2430" fmla="*/ 0 h 1542374"/>
              <a:gd name="connsiteX2431" fmla="*/ 738526 w 6798686"/>
              <a:gd name="connsiteY2431" fmla="*/ 0 h 1542374"/>
              <a:gd name="connsiteX2432" fmla="*/ 862666 w 6798686"/>
              <a:gd name="connsiteY2432" fmla="*/ 165768 h 1542374"/>
              <a:gd name="connsiteX2433" fmla="*/ 1052328 w 6798686"/>
              <a:gd name="connsiteY2433" fmla="*/ 419732 h 1542374"/>
              <a:gd name="connsiteX2434" fmla="*/ 1022165 w 6798686"/>
              <a:gd name="connsiteY2434" fmla="*/ 431116 h 1542374"/>
              <a:gd name="connsiteX2435" fmla="*/ 818036 w 6798686"/>
              <a:gd name="connsiteY2435" fmla="*/ 173887 h 1542374"/>
              <a:gd name="connsiteX2436" fmla="*/ 679964 w 6798686"/>
              <a:gd name="connsiteY2436" fmla="*/ 0 h 1542374"/>
              <a:gd name="connsiteX2437" fmla="*/ 674729 w 6798686"/>
              <a:gd name="connsiteY2437" fmla="*/ 0 h 1542374"/>
              <a:gd name="connsiteX2438" fmla="*/ 814809 w 6798686"/>
              <a:gd name="connsiteY2438" fmla="*/ 176421 h 1542374"/>
              <a:gd name="connsiteX2439" fmla="*/ 1018150 w 6798686"/>
              <a:gd name="connsiteY2439" fmla="*/ 432674 h 1542374"/>
              <a:gd name="connsiteX2440" fmla="*/ 988525 w 6798686"/>
              <a:gd name="connsiteY2440" fmla="*/ 444414 h 1542374"/>
              <a:gd name="connsiteX2441" fmla="*/ 765914 w 6798686"/>
              <a:gd name="connsiteY2441" fmla="*/ 181097 h 1542374"/>
              <a:gd name="connsiteX2442" fmla="*/ 613122 w 6798686"/>
              <a:gd name="connsiteY2442" fmla="*/ 0 h 1542374"/>
              <a:gd name="connsiteX2443" fmla="*/ 607636 w 6798686"/>
              <a:gd name="connsiteY2443" fmla="*/ 0 h 1542374"/>
              <a:gd name="connsiteX2444" fmla="*/ 762686 w 6798686"/>
              <a:gd name="connsiteY2444" fmla="*/ 183781 h 1542374"/>
              <a:gd name="connsiteX2445" fmla="*/ 984432 w 6798686"/>
              <a:gd name="connsiteY2445" fmla="*/ 446080 h 1542374"/>
              <a:gd name="connsiteX2446" fmla="*/ 955345 w 6798686"/>
              <a:gd name="connsiteY2446" fmla="*/ 458055 h 1542374"/>
              <a:gd name="connsiteX2447" fmla="*/ 955153 w 6798686"/>
              <a:gd name="connsiteY2447" fmla="*/ 457851 h 1542374"/>
              <a:gd name="connsiteX2448" fmla="*/ 703110 w 6798686"/>
              <a:gd name="connsiteY2448" fmla="*/ 179625 h 1542374"/>
              <a:gd name="connsiteX2449" fmla="*/ 541433 w 6798686"/>
              <a:gd name="connsiteY2449" fmla="*/ 0 h 1542374"/>
              <a:gd name="connsiteX2450" fmla="*/ 535683 w 6798686"/>
              <a:gd name="connsiteY2450" fmla="*/ 0 h 1542374"/>
              <a:gd name="connsiteX2451" fmla="*/ 699920 w 6798686"/>
              <a:gd name="connsiteY2451" fmla="*/ 182469 h 1542374"/>
              <a:gd name="connsiteX2452" fmla="*/ 951157 w 6798686"/>
              <a:gd name="connsiteY2452" fmla="*/ 459820 h 1542374"/>
              <a:gd name="connsiteX2453" fmla="*/ 922627 w 6798686"/>
              <a:gd name="connsiteY2453" fmla="*/ 471916 h 1542374"/>
              <a:gd name="connsiteX2454" fmla="*/ 920571 w 6798686"/>
              <a:gd name="connsiteY2454" fmla="*/ 469897 h 1542374"/>
              <a:gd name="connsiteX2455" fmla="*/ 641573 w 6798686"/>
              <a:gd name="connsiteY2455" fmla="*/ 183007 h 1542374"/>
              <a:gd name="connsiteX2456" fmla="*/ 465458 w 6798686"/>
              <a:gd name="connsiteY2456" fmla="*/ 0 h 1542374"/>
              <a:gd name="connsiteX2457" fmla="*/ 459404 w 6798686"/>
              <a:gd name="connsiteY2457" fmla="*/ 0 h 1542374"/>
              <a:gd name="connsiteX2458" fmla="*/ 638422 w 6798686"/>
              <a:gd name="connsiteY2458" fmla="*/ 186021 h 1542374"/>
              <a:gd name="connsiteX2459" fmla="*/ 917516 w 6798686"/>
              <a:gd name="connsiteY2459" fmla="*/ 473006 h 1542374"/>
              <a:gd name="connsiteX2460" fmla="*/ 918285 w 6798686"/>
              <a:gd name="connsiteY2460" fmla="*/ 473776 h 1542374"/>
              <a:gd name="connsiteX2461" fmla="*/ 890312 w 6798686"/>
              <a:gd name="connsiteY2461" fmla="*/ 485872 h 1542374"/>
              <a:gd name="connsiteX2462" fmla="*/ 885970 w 6798686"/>
              <a:gd name="connsiteY2462" fmla="*/ 481935 h 1542374"/>
              <a:gd name="connsiteX2463" fmla="*/ 574369 w 6798686"/>
              <a:gd name="connsiteY2463" fmla="*/ 184686 h 1542374"/>
              <a:gd name="connsiteX2464" fmla="*/ 378886 w 6798686"/>
              <a:gd name="connsiteY2464" fmla="*/ 0 h 1542374"/>
              <a:gd name="connsiteX2465" fmla="*/ 372420 w 6798686"/>
              <a:gd name="connsiteY2465" fmla="*/ 0 h 1542374"/>
              <a:gd name="connsiteX2466" fmla="*/ 571276 w 6798686"/>
              <a:gd name="connsiteY2466" fmla="*/ 187869 h 1542374"/>
              <a:gd name="connsiteX2467" fmla="*/ 882992 w 6798686"/>
              <a:gd name="connsiteY2467" fmla="*/ 485230 h 1542374"/>
              <a:gd name="connsiteX2468" fmla="*/ 885836 w 6798686"/>
              <a:gd name="connsiteY2468" fmla="*/ 487818 h 1542374"/>
              <a:gd name="connsiteX2469" fmla="*/ 858420 w 6798686"/>
              <a:gd name="connsiteY2469" fmla="*/ 499803 h 1542374"/>
              <a:gd name="connsiteX2470" fmla="*/ 851369 w 6798686"/>
              <a:gd name="connsiteY2470" fmla="*/ 493968 h 1542374"/>
              <a:gd name="connsiteX2471" fmla="*/ 499730 w 6798686"/>
              <a:gd name="connsiteY2471" fmla="*/ 184154 h 1542374"/>
              <a:gd name="connsiteX2472" fmla="*/ 290742 w 6798686"/>
              <a:gd name="connsiteY2472" fmla="*/ 0 h 1542374"/>
              <a:gd name="connsiteX2473" fmla="*/ 283883 w 6798686"/>
              <a:gd name="connsiteY2473" fmla="*/ 0 h 1542374"/>
              <a:gd name="connsiteX2474" fmla="*/ 496695 w 6798686"/>
              <a:gd name="connsiteY2474" fmla="*/ 187525 h 1542374"/>
              <a:gd name="connsiteX2475" fmla="*/ 848468 w 6798686"/>
              <a:gd name="connsiteY2475" fmla="*/ 497465 h 1542374"/>
              <a:gd name="connsiteX2476" fmla="*/ 853752 w 6798686"/>
              <a:gd name="connsiteY2476" fmla="*/ 501845 h 1542374"/>
              <a:gd name="connsiteX2477" fmla="*/ 852983 w 6798686"/>
              <a:gd name="connsiteY2477" fmla="*/ 502179 h 1542374"/>
              <a:gd name="connsiteX2478" fmla="*/ 826874 w 6798686"/>
              <a:gd name="connsiteY2478" fmla="*/ 513599 h 1542374"/>
              <a:gd name="connsiteX2479" fmla="*/ 816749 w 6798686"/>
              <a:gd name="connsiteY2479" fmla="*/ 505999 h 1542374"/>
              <a:gd name="connsiteX2480" fmla="*/ 415101 w 6798686"/>
              <a:gd name="connsiteY2480" fmla="*/ 180669 h 1542374"/>
              <a:gd name="connsiteX2481" fmla="*/ 194647 w 6798686"/>
              <a:gd name="connsiteY2481" fmla="*/ 0 h 1542374"/>
              <a:gd name="connsiteX2482" fmla="*/ 187350 w 6798686"/>
              <a:gd name="connsiteY2482" fmla="*/ 0 h 1542374"/>
              <a:gd name="connsiteX2483" fmla="*/ 412123 w 6798686"/>
              <a:gd name="connsiteY2483" fmla="*/ 184213 h 1542374"/>
              <a:gd name="connsiteX2484" fmla="*/ 813963 w 6798686"/>
              <a:gd name="connsiteY2484" fmla="*/ 509695 h 1542374"/>
              <a:gd name="connsiteX2485" fmla="*/ 821994 w 6798686"/>
              <a:gd name="connsiteY2485" fmla="*/ 515720 h 1542374"/>
              <a:gd name="connsiteX2486" fmla="*/ 795654 w 6798686"/>
              <a:gd name="connsiteY2486" fmla="*/ 527130 h 1542374"/>
              <a:gd name="connsiteX2487" fmla="*/ 782110 w 6798686"/>
              <a:gd name="connsiteY2487" fmla="*/ 518023 h 1542374"/>
              <a:gd name="connsiteX2488" fmla="*/ 316735 w 6798686"/>
              <a:gd name="connsiteY2488" fmla="*/ 173051 h 1542374"/>
              <a:gd name="connsiteX2489" fmla="*/ 89185 w 6798686"/>
              <a:gd name="connsiteY2489" fmla="*/ 0 h 1542374"/>
              <a:gd name="connsiteX2490" fmla="*/ 81383 w 6798686"/>
              <a:gd name="connsiteY2490" fmla="*/ 0 h 1542374"/>
              <a:gd name="connsiteX2491" fmla="*/ 313834 w 6798686"/>
              <a:gd name="connsiteY2491" fmla="*/ 176786 h 1542374"/>
              <a:gd name="connsiteX2492" fmla="*/ 779478 w 6798686"/>
              <a:gd name="connsiteY2492" fmla="*/ 521935 h 1542374"/>
              <a:gd name="connsiteX2493" fmla="*/ 790486 w 6798686"/>
              <a:gd name="connsiteY2493" fmla="*/ 529345 h 1542374"/>
              <a:gd name="connsiteX2494" fmla="*/ 764665 w 6798686"/>
              <a:gd name="connsiteY2494" fmla="*/ 540281 h 1542374"/>
              <a:gd name="connsiteX2495" fmla="*/ 747470 w 6798686"/>
              <a:gd name="connsiteY2495" fmla="*/ 530048 h 1542374"/>
              <a:gd name="connsiteX2496" fmla="*/ 198638 w 6798686"/>
              <a:gd name="connsiteY2496" fmla="*/ 159243 h 1542374"/>
              <a:gd name="connsiteX2497" fmla="*/ 0 w 6798686"/>
              <a:gd name="connsiteY2497" fmla="*/ 19178 h 1542374"/>
              <a:gd name="connsiteX2498" fmla="*/ 0 w 6798686"/>
              <a:gd name="connsiteY2498" fmla="*/ 25062 h 1542374"/>
              <a:gd name="connsiteX2499" fmla="*/ 195833 w 6798686"/>
              <a:gd name="connsiteY2499" fmla="*/ 163151 h 1542374"/>
              <a:gd name="connsiteX2500" fmla="*/ 745011 w 6798686"/>
              <a:gd name="connsiteY2500" fmla="*/ 534169 h 1542374"/>
              <a:gd name="connsiteX2501" fmla="*/ 759132 w 6798686"/>
              <a:gd name="connsiteY2501" fmla="*/ 542575 h 1542374"/>
              <a:gd name="connsiteX2502" fmla="*/ 733734 w 6798686"/>
              <a:gd name="connsiteY2502" fmla="*/ 552918 h 1542374"/>
              <a:gd name="connsiteX2503" fmla="*/ 712812 w 6798686"/>
              <a:gd name="connsiteY2503" fmla="*/ 542073 h 1542374"/>
              <a:gd name="connsiteX2504" fmla="*/ 51128 w 6798686"/>
              <a:gd name="connsiteY2504" fmla="*/ 135543 h 1542374"/>
              <a:gd name="connsiteX2505" fmla="*/ 0 w 6798686"/>
              <a:gd name="connsiteY2505" fmla="*/ 102048 h 1542374"/>
              <a:gd name="connsiteX2506" fmla="*/ 0 w 6798686"/>
              <a:gd name="connsiteY2506" fmla="*/ 107899 h 1542374"/>
              <a:gd name="connsiteX2507" fmla="*/ 48438 w 6798686"/>
              <a:gd name="connsiteY2507" fmla="*/ 139632 h 1542374"/>
              <a:gd name="connsiteX2508" fmla="*/ 710544 w 6798686"/>
              <a:gd name="connsiteY2508" fmla="*/ 546413 h 1542374"/>
              <a:gd name="connsiteX2509" fmla="*/ 727701 w 6798686"/>
              <a:gd name="connsiteY2509" fmla="*/ 555305 h 1542374"/>
              <a:gd name="connsiteX2510" fmla="*/ 702591 w 6798686"/>
              <a:gd name="connsiteY2510" fmla="*/ 564897 h 1542374"/>
              <a:gd name="connsiteX2511" fmla="*/ 678134 w 6798686"/>
              <a:gd name="connsiteY2511" fmla="*/ 554102 h 1542374"/>
              <a:gd name="connsiteX2512" fmla="*/ 68262 w 6798686"/>
              <a:gd name="connsiteY2512" fmla="*/ 223616 h 1542374"/>
              <a:gd name="connsiteX2513" fmla="*/ 0 w 6798686"/>
              <a:gd name="connsiteY2513" fmla="*/ 181873 h 1542374"/>
              <a:gd name="connsiteX2514" fmla="*/ 0 w 6798686"/>
              <a:gd name="connsiteY2514" fmla="*/ 187702 h 1542374"/>
              <a:gd name="connsiteX2515" fmla="*/ 65775 w 6798686"/>
              <a:gd name="connsiteY2515" fmla="*/ 227925 h 1542374"/>
              <a:gd name="connsiteX2516" fmla="*/ 676097 w 6798686"/>
              <a:gd name="connsiteY2516" fmla="*/ 558651 h 1542374"/>
              <a:gd name="connsiteX2517" fmla="*/ 695828 w 6798686"/>
              <a:gd name="connsiteY2517" fmla="*/ 567368 h 1542374"/>
              <a:gd name="connsiteX2518" fmla="*/ 686126 w 6798686"/>
              <a:gd name="connsiteY2518" fmla="*/ 570809 h 1542374"/>
              <a:gd name="connsiteX2519" fmla="*/ 670737 w 6798686"/>
              <a:gd name="connsiteY2519" fmla="*/ 576092 h 1542374"/>
              <a:gd name="connsiteX2520" fmla="*/ 643437 w 6798686"/>
              <a:gd name="connsiteY2520" fmla="*/ 566134 h 1542374"/>
              <a:gd name="connsiteX2521" fmla="*/ 131422 w 6798686"/>
              <a:gd name="connsiteY2521" fmla="*/ 330560 h 1542374"/>
              <a:gd name="connsiteX2522" fmla="*/ 0 w 6798686"/>
              <a:gd name="connsiteY2522" fmla="*/ 257618 h 1542374"/>
              <a:gd name="connsiteX2523" fmla="*/ 0 w 6798686"/>
              <a:gd name="connsiteY2523" fmla="*/ 263415 h 1542374"/>
              <a:gd name="connsiteX2524" fmla="*/ 129181 w 6798686"/>
              <a:gd name="connsiteY2524" fmla="*/ 335111 h 1542374"/>
              <a:gd name="connsiteX2525" fmla="*/ 641669 w 6798686"/>
              <a:gd name="connsiteY2525" fmla="*/ 570886 h 1542374"/>
              <a:gd name="connsiteX2526" fmla="*/ 663091 w 6798686"/>
              <a:gd name="connsiteY2526" fmla="*/ 578713 h 1542374"/>
              <a:gd name="connsiteX2527" fmla="*/ 638807 w 6798686"/>
              <a:gd name="connsiteY2527" fmla="*/ 586839 h 1542374"/>
              <a:gd name="connsiteX2528" fmla="*/ 608720 w 6798686"/>
              <a:gd name="connsiteY2528" fmla="*/ 578171 h 1542374"/>
              <a:gd name="connsiteX2529" fmla="*/ 72415 w 6798686"/>
              <a:gd name="connsiteY2529" fmla="*/ 366947 h 1542374"/>
              <a:gd name="connsiteX2530" fmla="*/ 0 w 6798686"/>
              <a:gd name="connsiteY2530" fmla="*/ 330051 h 1542374"/>
              <a:gd name="connsiteX2531" fmla="*/ 0 w 6798686"/>
              <a:gd name="connsiteY2531" fmla="*/ 335827 h 1542374"/>
              <a:gd name="connsiteX2532" fmla="*/ 70342 w 6798686"/>
              <a:gd name="connsiteY2532" fmla="*/ 371666 h 1542374"/>
              <a:gd name="connsiteX2533" fmla="*/ 607260 w 6798686"/>
              <a:gd name="connsiteY2533" fmla="*/ 583108 h 1542374"/>
              <a:gd name="connsiteX2534" fmla="*/ 630046 w 6798686"/>
              <a:gd name="connsiteY2534" fmla="*/ 589708 h 1542374"/>
              <a:gd name="connsiteX2535" fmla="*/ 606876 w 6798686"/>
              <a:gd name="connsiteY2535" fmla="*/ 597183 h 1542374"/>
              <a:gd name="connsiteX2536" fmla="*/ 573985 w 6798686"/>
              <a:gd name="connsiteY2536" fmla="*/ 590215 h 1542374"/>
              <a:gd name="connsiteX2537" fmla="*/ 56677 w 6798686"/>
              <a:gd name="connsiteY2537" fmla="*/ 424516 h 1542374"/>
              <a:gd name="connsiteX2538" fmla="*/ 0 w 6798686"/>
              <a:gd name="connsiteY2538" fmla="*/ 399903 h 1542374"/>
              <a:gd name="connsiteX2539" fmla="*/ 0 w 6798686"/>
              <a:gd name="connsiteY2539" fmla="*/ 405611 h 1542374"/>
              <a:gd name="connsiteX2540" fmla="*/ 54828 w 6798686"/>
              <a:gd name="connsiteY2540" fmla="*/ 429419 h 1542374"/>
              <a:gd name="connsiteX2541" fmla="*/ 572871 w 6798686"/>
              <a:gd name="connsiteY2541" fmla="*/ 595339 h 1542374"/>
              <a:gd name="connsiteX2542" fmla="*/ 596617 w 6798686"/>
              <a:gd name="connsiteY2542" fmla="*/ 600430 h 1542374"/>
              <a:gd name="connsiteX2543" fmla="*/ 574927 w 6798686"/>
              <a:gd name="connsiteY2543" fmla="*/ 607154 h 1542374"/>
              <a:gd name="connsiteX2544" fmla="*/ 539250 w 6798686"/>
              <a:gd name="connsiteY2544" fmla="*/ 602274 h 1542374"/>
              <a:gd name="connsiteX2545" fmla="*/ 3124 w 6798686"/>
              <a:gd name="connsiteY2545" fmla="*/ 465534 h 1542374"/>
              <a:gd name="connsiteX2546" fmla="*/ 0 w 6798686"/>
              <a:gd name="connsiteY2546" fmla="*/ 464337 h 1542374"/>
              <a:gd name="connsiteX2547" fmla="*/ 0 w 6798686"/>
              <a:gd name="connsiteY2547" fmla="*/ 470217 h 1542374"/>
              <a:gd name="connsiteX2548" fmla="*/ 130878 w 6798686"/>
              <a:gd name="connsiteY2548" fmla="*/ 514287 h 1542374"/>
              <a:gd name="connsiteX2549" fmla="*/ 538500 w 6798686"/>
              <a:gd name="connsiteY2549" fmla="*/ 607538 h 1542374"/>
              <a:gd name="connsiteX2550" fmla="*/ 562650 w 6798686"/>
              <a:gd name="connsiteY2550" fmla="*/ 610901 h 1542374"/>
              <a:gd name="connsiteX2551" fmla="*/ 542957 w 6798686"/>
              <a:gd name="connsiteY2551" fmla="*/ 616741 h 1542374"/>
              <a:gd name="connsiteX2552" fmla="*/ 504514 w 6798686"/>
              <a:gd name="connsiteY2552" fmla="*/ 614339 h 1542374"/>
              <a:gd name="connsiteX2553" fmla="*/ 93587 w 6798686"/>
              <a:gd name="connsiteY2553" fmla="*/ 549250 h 1542374"/>
              <a:gd name="connsiteX2554" fmla="*/ 0 w 6798686"/>
              <a:gd name="connsiteY2554" fmla="*/ 523535 h 1542374"/>
              <a:gd name="connsiteX2555" fmla="*/ 0 w 6798686"/>
              <a:gd name="connsiteY2555" fmla="*/ 529151 h 1542374"/>
              <a:gd name="connsiteX2556" fmla="*/ 92363 w 6798686"/>
              <a:gd name="connsiteY2556" fmla="*/ 554526 h 1542374"/>
              <a:gd name="connsiteX2557" fmla="*/ 504111 w 6798686"/>
              <a:gd name="connsiteY2557" fmla="*/ 619738 h 1542374"/>
              <a:gd name="connsiteX2558" fmla="*/ 527492 w 6798686"/>
              <a:gd name="connsiteY2558" fmla="*/ 621237 h 1542374"/>
              <a:gd name="connsiteX2559" fmla="*/ 512160 w 6798686"/>
              <a:gd name="connsiteY2559" fmla="*/ 625617 h 1542374"/>
              <a:gd name="connsiteX2560" fmla="*/ 469740 w 6798686"/>
              <a:gd name="connsiteY2560" fmla="*/ 626424 h 1542374"/>
              <a:gd name="connsiteX2561" fmla="*/ 49668 w 6798686"/>
              <a:gd name="connsiteY2561" fmla="*/ 588970 h 1542374"/>
              <a:gd name="connsiteX2562" fmla="*/ 0 w 6798686"/>
              <a:gd name="connsiteY2562" fmla="*/ 578242 h 1542374"/>
              <a:gd name="connsiteX2563" fmla="*/ 0 w 6798686"/>
              <a:gd name="connsiteY2563" fmla="*/ 583582 h 1542374"/>
              <a:gd name="connsiteX2564" fmla="*/ 56626 w 6798686"/>
              <a:gd name="connsiteY2564" fmla="*/ 595555 h 1542374"/>
              <a:gd name="connsiteX2565" fmla="*/ 469760 w 6798686"/>
              <a:gd name="connsiteY2565" fmla="*/ 631919 h 1542374"/>
              <a:gd name="connsiteX2566" fmla="*/ 490201 w 6798686"/>
              <a:gd name="connsiteY2566" fmla="*/ 631707 h 1542374"/>
              <a:gd name="connsiteX2567" fmla="*/ 478885 w 6798686"/>
              <a:gd name="connsiteY2567" fmla="*/ 634743 h 1542374"/>
              <a:gd name="connsiteX2568" fmla="*/ 434985 w 6798686"/>
              <a:gd name="connsiteY2568" fmla="*/ 638508 h 1542374"/>
              <a:gd name="connsiteX2569" fmla="*/ 7870 w 6798686"/>
              <a:gd name="connsiteY2569" fmla="*/ 629877 h 1542374"/>
              <a:gd name="connsiteX2570" fmla="*/ 0 w 6798686"/>
              <a:gd name="connsiteY2570" fmla="*/ 628642 h 1542374"/>
              <a:gd name="connsiteX2571" fmla="*/ 0 w 6798686"/>
              <a:gd name="connsiteY2571" fmla="*/ 633629 h 1542374"/>
              <a:gd name="connsiteX2572" fmla="*/ 20367 w 6798686"/>
              <a:gd name="connsiteY2572" fmla="*/ 636664 h 1542374"/>
              <a:gd name="connsiteX2573" fmla="*/ 435408 w 6798686"/>
              <a:gd name="connsiteY2573" fmla="*/ 644080 h 1542374"/>
              <a:gd name="connsiteX2574" fmla="*/ 446570 w 6798686"/>
              <a:gd name="connsiteY2574" fmla="*/ 643177 h 1542374"/>
              <a:gd name="connsiteX2575" fmla="*/ 446090 w 6798686"/>
              <a:gd name="connsiteY2575" fmla="*/ 643311 h 1542374"/>
              <a:gd name="connsiteX2576" fmla="*/ 400211 w 6798686"/>
              <a:gd name="connsiteY2576" fmla="*/ 650631 h 1542374"/>
              <a:gd name="connsiteX2577" fmla="*/ 108029 w 6798686"/>
              <a:gd name="connsiteY2577" fmla="*/ 674618 h 1542374"/>
              <a:gd name="connsiteX2578" fmla="*/ 0 w 6798686"/>
              <a:gd name="connsiteY2578" fmla="*/ 672133 h 1542374"/>
              <a:gd name="connsiteX2579" fmla="*/ 0 w 6798686"/>
              <a:gd name="connsiteY2579" fmla="*/ 677852 h 1542374"/>
              <a:gd name="connsiteX2580" fmla="*/ 109984 w 6798686"/>
              <a:gd name="connsiteY2580" fmla="*/ 680000 h 1542374"/>
              <a:gd name="connsiteX2581" fmla="*/ 379712 w 6798686"/>
              <a:gd name="connsiteY2581" fmla="*/ 659277 h 1542374"/>
              <a:gd name="connsiteX2582" fmla="*/ 79644 w 6798686"/>
              <a:gd name="connsiteY2582" fmla="*/ 706546 h 1542374"/>
              <a:gd name="connsiteX2583" fmla="*/ 0 w 6798686"/>
              <a:gd name="connsiteY2583" fmla="*/ 710221 h 1542374"/>
              <a:gd name="connsiteX2584" fmla="*/ 0 w 6798686"/>
              <a:gd name="connsiteY2584" fmla="*/ 717398 h 1542374"/>
              <a:gd name="connsiteX2585" fmla="*/ 73125 w 6798686"/>
              <a:gd name="connsiteY2585" fmla="*/ 713359 h 1542374"/>
              <a:gd name="connsiteX2586" fmla="*/ 451527 w 6798686"/>
              <a:gd name="connsiteY2586" fmla="*/ 648134 h 1542374"/>
              <a:gd name="connsiteX2587" fmla="*/ 513179 w 6798686"/>
              <a:gd name="connsiteY2587" fmla="*/ 636894 h 1542374"/>
              <a:gd name="connsiteX2588" fmla="*/ 597654 w 6798686"/>
              <a:gd name="connsiteY2588" fmla="*/ 626655 h 1542374"/>
              <a:gd name="connsiteX2589" fmla="*/ 617404 w 6798686"/>
              <a:gd name="connsiteY2589" fmla="*/ 625310 h 1542374"/>
              <a:gd name="connsiteX2590" fmla="*/ 707548 w 6798686"/>
              <a:gd name="connsiteY2590" fmla="*/ 627461 h 1542374"/>
              <a:gd name="connsiteX2591" fmla="*/ 764761 w 6798686"/>
              <a:gd name="connsiteY2591" fmla="*/ 633071 h 1542374"/>
              <a:gd name="connsiteX2592" fmla="*/ 774963 w 6798686"/>
              <a:gd name="connsiteY2592" fmla="*/ 634070 h 1542374"/>
              <a:gd name="connsiteX2593" fmla="*/ 781687 w 6798686"/>
              <a:gd name="connsiteY2593" fmla="*/ 635262 h 1542374"/>
              <a:gd name="connsiteX2594" fmla="*/ 843761 w 6798686"/>
              <a:gd name="connsiteY2594" fmla="*/ 646347 h 1542374"/>
              <a:gd name="connsiteX2595" fmla="*/ 914289 w 6798686"/>
              <a:gd name="connsiteY2595" fmla="*/ 664848 h 1542374"/>
              <a:gd name="connsiteX2596" fmla="*/ 964663 w 6798686"/>
              <a:gd name="connsiteY2596" fmla="*/ 682293 h 1542374"/>
              <a:gd name="connsiteX2597" fmla="*/ 983068 w 6798686"/>
              <a:gd name="connsiteY2597" fmla="*/ 688537 h 1542374"/>
              <a:gd name="connsiteX2598" fmla="*/ 999322 w 6798686"/>
              <a:gd name="connsiteY2598" fmla="*/ 695491 h 1542374"/>
              <a:gd name="connsiteX2599" fmla="*/ 1042818 w 6798686"/>
              <a:gd name="connsiteY2599" fmla="*/ 713051 h 1542374"/>
              <a:gd name="connsiteX2600" fmla="*/ 1102030 w 6798686"/>
              <a:gd name="connsiteY2600" fmla="*/ 740563 h 1542374"/>
              <a:gd name="connsiteX2601" fmla="*/ 1160703 w 6798686"/>
              <a:gd name="connsiteY2601" fmla="*/ 770707 h 1542374"/>
              <a:gd name="connsiteX2602" fmla="*/ 1220415 w 6798686"/>
              <a:gd name="connsiteY2602" fmla="*/ 804270 h 1542374"/>
              <a:gd name="connsiteX2603" fmla="*/ 1279741 w 6798686"/>
              <a:gd name="connsiteY2603" fmla="*/ 840447 h 1542374"/>
              <a:gd name="connsiteX2604" fmla="*/ 1341624 w 6798686"/>
              <a:gd name="connsiteY2604" fmla="*/ 880869 h 1542374"/>
              <a:gd name="connsiteX2605" fmla="*/ 1399221 w 6798686"/>
              <a:gd name="connsiteY2605" fmla="*/ 920773 h 1542374"/>
              <a:gd name="connsiteX2606" fmla="*/ 1458279 w 6798686"/>
              <a:gd name="connsiteY2606" fmla="*/ 964077 h 1542374"/>
              <a:gd name="connsiteX2607" fmla="*/ 1516819 w 6798686"/>
              <a:gd name="connsiteY2607" fmla="*/ 1009071 h 1542374"/>
              <a:gd name="connsiteX2608" fmla="*/ 1575819 w 6798686"/>
              <a:gd name="connsiteY2608" fmla="*/ 1056237 h 1542374"/>
              <a:gd name="connsiteX2609" fmla="*/ 1633686 w 6798686"/>
              <a:gd name="connsiteY2609" fmla="*/ 1104171 h 1542374"/>
              <a:gd name="connsiteX2610" fmla="*/ 1690823 w 6798686"/>
              <a:gd name="connsiteY2610" fmla="*/ 1153066 h 1542374"/>
              <a:gd name="connsiteX2611" fmla="*/ 1747403 w 6798686"/>
              <a:gd name="connsiteY2611" fmla="*/ 1202845 h 1542374"/>
              <a:gd name="connsiteX2612" fmla="*/ 2261711 w 6798686"/>
              <a:gd name="connsiteY2612" fmla="*/ 1511987 h 1542374"/>
              <a:gd name="connsiteX2613" fmla="*/ 2551679 w 6798686"/>
              <a:gd name="connsiteY2613" fmla="*/ 1539614 h 1542374"/>
              <a:gd name="connsiteX2614" fmla="*/ 2623974 w 6798686"/>
              <a:gd name="connsiteY2614" fmla="*/ 1530815 h 1542374"/>
              <a:gd name="connsiteX2615" fmla="*/ 2965623 w 6798686"/>
              <a:gd name="connsiteY2615" fmla="*/ 1413871 h 1542374"/>
              <a:gd name="connsiteX2616" fmla="*/ 3554339 w 6798686"/>
              <a:gd name="connsiteY2616" fmla="*/ 978851 h 1542374"/>
              <a:gd name="connsiteX2617" fmla="*/ 3925863 w 6798686"/>
              <a:gd name="connsiteY2617" fmla="*/ 610574 h 1542374"/>
              <a:gd name="connsiteX2618" fmla="*/ 4065093 w 6798686"/>
              <a:gd name="connsiteY2618" fmla="*/ 591493 h 1542374"/>
              <a:gd name="connsiteX2619" fmla="*/ 4848351 w 6798686"/>
              <a:gd name="connsiteY2619" fmla="*/ 727288 h 1542374"/>
              <a:gd name="connsiteX2620" fmla="*/ 5192939 w 6798686"/>
              <a:gd name="connsiteY2620" fmla="*/ 1034182 h 1542374"/>
              <a:gd name="connsiteX2621" fmla="*/ 5349729 w 6798686"/>
              <a:gd name="connsiteY2621" fmla="*/ 1194161 h 1542374"/>
              <a:gd name="connsiteX2622" fmla="*/ 5680100 w 6798686"/>
              <a:gd name="connsiteY2622" fmla="*/ 1391354 h 1542374"/>
              <a:gd name="connsiteX2623" fmla="*/ 6035467 w 6798686"/>
              <a:gd name="connsiteY2623" fmla="*/ 1429855 h 1542374"/>
              <a:gd name="connsiteX2624" fmla="*/ 6058675 w 6798686"/>
              <a:gd name="connsiteY2624" fmla="*/ 1428203 h 1542374"/>
              <a:gd name="connsiteX2625" fmla="*/ 6769043 w 6798686"/>
              <a:gd name="connsiteY2625" fmla="*/ 1248819 h 1542374"/>
              <a:gd name="connsiteX2626" fmla="*/ 6798686 w 6798686"/>
              <a:gd name="connsiteY2626" fmla="*/ 1238810 h 1542374"/>
              <a:gd name="connsiteX2627" fmla="*/ 6796842 w 6798686"/>
              <a:gd name="connsiteY2627" fmla="*/ 1233354 h 1542374"/>
              <a:gd name="connsiteX2628" fmla="*/ 6767179 w 6798686"/>
              <a:gd name="connsiteY2628" fmla="*/ 1243363 h 1542374"/>
              <a:gd name="connsiteX2629" fmla="*/ 5353668 w 6798686"/>
              <a:gd name="connsiteY2629" fmla="*/ 1189973 h 1542374"/>
              <a:gd name="connsiteX2630" fmla="*/ 5197128 w 6798686"/>
              <a:gd name="connsiteY2630" fmla="*/ 1030243 h 1542374"/>
              <a:gd name="connsiteX2631" fmla="*/ 4851367 w 6798686"/>
              <a:gd name="connsiteY2631" fmla="*/ 722388 h 1542374"/>
              <a:gd name="connsiteX2632" fmla="*/ 4064478 w 6798686"/>
              <a:gd name="connsiteY2632" fmla="*/ 585771 h 1542374"/>
              <a:gd name="connsiteX2633" fmla="*/ 3932395 w 6798686"/>
              <a:gd name="connsiteY2633" fmla="*/ 603696 h 1542374"/>
              <a:gd name="connsiteX2634" fmla="*/ 3946381 w 6798686"/>
              <a:gd name="connsiteY2634" fmla="*/ 588974 h 1542374"/>
              <a:gd name="connsiteX2635" fmla="*/ 3999848 w 6798686"/>
              <a:gd name="connsiteY2635" fmla="*/ 584244 h 1542374"/>
              <a:gd name="connsiteX2636" fmla="*/ 4165745 w 6798686"/>
              <a:gd name="connsiteY2636" fmla="*/ 567660 h 1542374"/>
              <a:gd name="connsiteX2637" fmla="*/ 4917341 w 6798686"/>
              <a:gd name="connsiteY2637" fmla="*/ 706942 h 1542374"/>
              <a:gd name="connsiteX2638" fmla="*/ 5248520 w 6798686"/>
              <a:gd name="connsiteY2638" fmla="*/ 1005556 h 1542374"/>
              <a:gd name="connsiteX2639" fmla="*/ 5399104 w 6798686"/>
              <a:gd name="connsiteY2639" fmla="*/ 1160885 h 1542374"/>
              <a:gd name="connsiteX2640" fmla="*/ 5715816 w 6798686"/>
              <a:gd name="connsiteY2640" fmla="*/ 1353602 h 1542374"/>
              <a:gd name="connsiteX2641" fmla="*/ 6056331 w 6798686"/>
              <a:gd name="connsiteY2641" fmla="*/ 1395081 h 1542374"/>
              <a:gd name="connsiteX2642" fmla="*/ 6096830 w 6798686"/>
              <a:gd name="connsiteY2642" fmla="*/ 1392468 h 1542374"/>
              <a:gd name="connsiteX2643" fmla="*/ 6759148 w 6798686"/>
              <a:gd name="connsiteY2643" fmla="*/ 1231836 h 1542374"/>
              <a:gd name="connsiteX2644" fmla="*/ 6788908 w 6798686"/>
              <a:gd name="connsiteY2644" fmla="*/ 1222230 h 1542374"/>
              <a:gd name="connsiteX2645" fmla="*/ 6787159 w 6798686"/>
              <a:gd name="connsiteY2645" fmla="*/ 1216831 h 1542374"/>
              <a:gd name="connsiteX2646" fmla="*/ 6757400 w 6798686"/>
              <a:gd name="connsiteY2646" fmla="*/ 1226437 h 1542374"/>
              <a:gd name="connsiteX2647" fmla="*/ 5403024 w 6798686"/>
              <a:gd name="connsiteY2647" fmla="*/ 1156774 h 1542374"/>
              <a:gd name="connsiteX2648" fmla="*/ 5252669 w 6798686"/>
              <a:gd name="connsiteY2648" fmla="*/ 1001694 h 1542374"/>
              <a:gd name="connsiteX2649" fmla="*/ 4920358 w 6798686"/>
              <a:gd name="connsiteY2649" fmla="*/ 702139 h 1542374"/>
              <a:gd name="connsiteX2650" fmla="*/ 4554463 w 6798686"/>
              <a:gd name="connsiteY2650" fmla="*/ 566204 h 1542374"/>
              <a:gd name="connsiteX2651" fmla="*/ 4165034 w 6798686"/>
              <a:gd name="connsiteY2651" fmla="*/ 562029 h 1542374"/>
              <a:gd name="connsiteX2652" fmla="*/ 3999349 w 6798686"/>
              <a:gd name="connsiteY2652" fmla="*/ 578592 h 1542374"/>
              <a:gd name="connsiteX2653" fmla="*/ 3952279 w 6798686"/>
              <a:gd name="connsiteY2653" fmla="*/ 582736 h 1542374"/>
              <a:gd name="connsiteX2654" fmla="*/ 3981002 w 6798686"/>
              <a:gd name="connsiteY2654" fmla="*/ 552350 h 1542374"/>
              <a:gd name="connsiteX2655" fmla="*/ 4049128 w 6798686"/>
              <a:gd name="connsiteY2655" fmla="*/ 552682 h 1542374"/>
              <a:gd name="connsiteX2656" fmla="*/ 4266397 w 6798686"/>
              <a:gd name="connsiteY2656" fmla="*/ 543818 h 1542374"/>
              <a:gd name="connsiteX2657" fmla="*/ 4986332 w 6798686"/>
              <a:gd name="connsiteY2657" fmla="*/ 686577 h 1542374"/>
              <a:gd name="connsiteX2658" fmla="*/ 5304120 w 6798686"/>
              <a:gd name="connsiteY2658" fmla="*/ 976949 h 1542374"/>
              <a:gd name="connsiteX2659" fmla="*/ 5448479 w 6798686"/>
              <a:gd name="connsiteY2659" fmla="*/ 1127591 h 1542374"/>
              <a:gd name="connsiteX2660" fmla="*/ 5751531 w 6798686"/>
              <a:gd name="connsiteY2660" fmla="*/ 1315812 h 1542374"/>
              <a:gd name="connsiteX2661" fmla="*/ 6077215 w 6798686"/>
              <a:gd name="connsiteY2661" fmla="*/ 1360269 h 1542374"/>
              <a:gd name="connsiteX2662" fmla="*/ 6135735 w 6798686"/>
              <a:gd name="connsiteY2662" fmla="*/ 1356926 h 1542374"/>
              <a:gd name="connsiteX2663" fmla="*/ 6749273 w 6798686"/>
              <a:gd name="connsiteY2663" fmla="*/ 1214795 h 1542374"/>
              <a:gd name="connsiteX2664" fmla="*/ 6779109 w 6798686"/>
              <a:gd name="connsiteY2664" fmla="*/ 1205650 h 1542374"/>
              <a:gd name="connsiteX2665" fmla="*/ 6777476 w 6798686"/>
              <a:gd name="connsiteY2665" fmla="*/ 1200289 h 1542374"/>
              <a:gd name="connsiteX2666" fmla="*/ 6747620 w 6798686"/>
              <a:gd name="connsiteY2666" fmla="*/ 1209454 h 1542374"/>
              <a:gd name="connsiteX2667" fmla="*/ 5452360 w 6798686"/>
              <a:gd name="connsiteY2667" fmla="*/ 1123576 h 1542374"/>
              <a:gd name="connsiteX2668" fmla="*/ 5308231 w 6798686"/>
              <a:gd name="connsiteY2668" fmla="*/ 973164 h 1542374"/>
              <a:gd name="connsiteX2669" fmla="*/ 4989329 w 6798686"/>
              <a:gd name="connsiteY2669" fmla="*/ 681870 h 1542374"/>
              <a:gd name="connsiteX2670" fmla="*/ 4638459 w 6798686"/>
              <a:gd name="connsiteY2670" fmla="*/ 544390 h 1542374"/>
              <a:gd name="connsiteX2671" fmla="*/ 4265590 w 6798686"/>
              <a:gd name="connsiteY2671" fmla="*/ 538288 h 1542374"/>
              <a:gd name="connsiteX2672" fmla="*/ 4049166 w 6798686"/>
              <a:gd name="connsiteY2672" fmla="*/ 547097 h 1542374"/>
              <a:gd name="connsiteX2673" fmla="*/ 3986265 w 6798686"/>
              <a:gd name="connsiteY2673" fmla="*/ 546742 h 1542374"/>
              <a:gd name="connsiteX2674" fmla="*/ 4027533 w 6798686"/>
              <a:gd name="connsiteY2674" fmla="*/ 502809 h 1542374"/>
              <a:gd name="connsiteX2675" fmla="*/ 4215177 w 6798686"/>
              <a:gd name="connsiteY2675" fmla="*/ 511833 h 1542374"/>
              <a:gd name="connsiteX2676" fmla="*/ 4366511 w 6798686"/>
              <a:gd name="connsiteY2676" fmla="*/ 520010 h 1542374"/>
              <a:gd name="connsiteX2677" fmla="*/ 4379287 w 6798686"/>
              <a:gd name="connsiteY2677" fmla="*/ 520360 h 1542374"/>
              <a:gd name="connsiteX2678" fmla="*/ 5055303 w 6798686"/>
              <a:gd name="connsiteY2678" fmla="*/ 666212 h 1542374"/>
              <a:gd name="connsiteX2679" fmla="*/ 5359700 w 6798686"/>
              <a:gd name="connsiteY2679" fmla="*/ 948342 h 1542374"/>
              <a:gd name="connsiteX2680" fmla="*/ 5497854 w 6798686"/>
              <a:gd name="connsiteY2680" fmla="*/ 1094316 h 1542374"/>
              <a:gd name="connsiteX2681" fmla="*/ 5787266 w 6798686"/>
              <a:gd name="connsiteY2681" fmla="*/ 1278041 h 1542374"/>
              <a:gd name="connsiteX2682" fmla="*/ 6098098 w 6798686"/>
              <a:gd name="connsiteY2682" fmla="*/ 1325437 h 1542374"/>
              <a:gd name="connsiteX2683" fmla="*/ 6175600 w 6798686"/>
              <a:gd name="connsiteY2683" fmla="*/ 1321633 h 1542374"/>
              <a:gd name="connsiteX2684" fmla="*/ 6739398 w 6798686"/>
              <a:gd name="connsiteY2684" fmla="*/ 1197696 h 1542374"/>
              <a:gd name="connsiteX2685" fmla="*/ 6769311 w 6798686"/>
              <a:gd name="connsiteY2685" fmla="*/ 1189050 h 1542374"/>
              <a:gd name="connsiteX2686" fmla="*/ 6767793 w 6798686"/>
              <a:gd name="connsiteY2686" fmla="*/ 1183767 h 1542374"/>
              <a:gd name="connsiteX2687" fmla="*/ 6737880 w 6798686"/>
              <a:gd name="connsiteY2687" fmla="*/ 1192413 h 1542374"/>
              <a:gd name="connsiteX2688" fmla="*/ 5501697 w 6798686"/>
              <a:gd name="connsiteY2688" fmla="*/ 1090377 h 1542374"/>
              <a:gd name="connsiteX2689" fmla="*/ 5363773 w 6798686"/>
              <a:gd name="connsiteY2689" fmla="*/ 944634 h 1542374"/>
              <a:gd name="connsiteX2690" fmla="*/ 5058320 w 6798686"/>
              <a:gd name="connsiteY2690" fmla="*/ 661601 h 1542374"/>
              <a:gd name="connsiteX2691" fmla="*/ 4379441 w 6798686"/>
              <a:gd name="connsiteY2691" fmla="*/ 514865 h 1542374"/>
              <a:gd name="connsiteX2692" fmla="*/ 4366665 w 6798686"/>
              <a:gd name="connsiteY2692" fmla="*/ 514513 h 1542374"/>
              <a:gd name="connsiteX2693" fmla="*/ 4215542 w 6798686"/>
              <a:gd name="connsiteY2693" fmla="*/ 506348 h 1542374"/>
              <a:gd name="connsiteX2694" fmla="*/ 4032624 w 6798686"/>
              <a:gd name="connsiteY2694" fmla="*/ 497380 h 1542374"/>
              <a:gd name="connsiteX2695" fmla="*/ 4077081 w 6798686"/>
              <a:gd name="connsiteY2695" fmla="*/ 449769 h 1542374"/>
              <a:gd name="connsiteX2696" fmla="*/ 4295311 w 6798686"/>
              <a:gd name="connsiteY2696" fmla="*/ 474646 h 1542374"/>
              <a:gd name="connsiteX2697" fmla="*/ 4466991 w 6798686"/>
              <a:gd name="connsiteY2697" fmla="*/ 496170 h 1542374"/>
              <a:gd name="connsiteX2698" fmla="*/ 4543532 w 6798686"/>
              <a:gd name="connsiteY2698" fmla="*/ 501526 h 1542374"/>
              <a:gd name="connsiteX2699" fmla="*/ 5124313 w 6798686"/>
              <a:gd name="connsiteY2699" fmla="*/ 645847 h 1542374"/>
              <a:gd name="connsiteX2700" fmla="*/ 5415300 w 6798686"/>
              <a:gd name="connsiteY2700" fmla="*/ 919735 h 1542374"/>
              <a:gd name="connsiteX2701" fmla="*/ 5547230 w 6798686"/>
              <a:gd name="connsiteY2701" fmla="*/ 1061021 h 1542374"/>
              <a:gd name="connsiteX2702" fmla="*/ 5823000 w 6798686"/>
              <a:gd name="connsiteY2702" fmla="*/ 1240232 h 1542374"/>
              <a:gd name="connsiteX2703" fmla="*/ 6119001 w 6798686"/>
              <a:gd name="connsiteY2703" fmla="*/ 1290567 h 1542374"/>
              <a:gd name="connsiteX2704" fmla="*/ 6216695 w 6798686"/>
              <a:gd name="connsiteY2704" fmla="*/ 1286610 h 1542374"/>
              <a:gd name="connsiteX2705" fmla="*/ 6729561 w 6798686"/>
              <a:gd name="connsiteY2705" fmla="*/ 1180539 h 1542374"/>
              <a:gd name="connsiteX2706" fmla="*/ 6759532 w 6798686"/>
              <a:gd name="connsiteY2706" fmla="*/ 1172470 h 1542374"/>
              <a:gd name="connsiteX2707" fmla="*/ 6758111 w 6798686"/>
              <a:gd name="connsiteY2707" fmla="*/ 1167245 h 1542374"/>
              <a:gd name="connsiteX2708" fmla="*/ 6728140 w 6798686"/>
              <a:gd name="connsiteY2708" fmla="*/ 1175314 h 1542374"/>
              <a:gd name="connsiteX2709" fmla="*/ 5551034 w 6798686"/>
              <a:gd name="connsiteY2709" fmla="*/ 1057159 h 1542374"/>
              <a:gd name="connsiteX2710" fmla="*/ 5419316 w 6798686"/>
              <a:gd name="connsiteY2710" fmla="*/ 916104 h 1542374"/>
              <a:gd name="connsiteX2711" fmla="*/ 5127310 w 6798686"/>
              <a:gd name="connsiteY2711" fmla="*/ 641352 h 1542374"/>
              <a:gd name="connsiteX2712" fmla="*/ 4543897 w 6798686"/>
              <a:gd name="connsiteY2712" fmla="*/ 496125 h 1542374"/>
              <a:gd name="connsiteX2713" fmla="*/ 4467394 w 6798686"/>
              <a:gd name="connsiteY2713" fmla="*/ 490769 h 1542374"/>
              <a:gd name="connsiteX2714" fmla="*/ 4296137 w 6798686"/>
              <a:gd name="connsiteY2714" fmla="*/ 469292 h 1542374"/>
              <a:gd name="connsiteX2715" fmla="*/ 4081922 w 6798686"/>
              <a:gd name="connsiteY2715" fmla="*/ 444585 h 1542374"/>
              <a:gd name="connsiteX2716" fmla="*/ 4130414 w 6798686"/>
              <a:gd name="connsiteY2716" fmla="*/ 392503 h 1542374"/>
              <a:gd name="connsiteX2717" fmla="*/ 4159808 w 6798686"/>
              <a:gd name="connsiteY2717" fmla="*/ 394520 h 1542374"/>
              <a:gd name="connsiteX2718" fmla="*/ 4386799 w 6798686"/>
              <a:gd name="connsiteY2718" fmla="*/ 436422 h 1542374"/>
              <a:gd name="connsiteX2719" fmla="*/ 4567470 w 6798686"/>
              <a:gd name="connsiteY2719" fmla="*/ 472322 h 1542374"/>
              <a:gd name="connsiteX2720" fmla="*/ 4684779 w 6798686"/>
              <a:gd name="connsiteY2720" fmla="*/ 484984 h 1542374"/>
              <a:gd name="connsiteX2721" fmla="*/ 5193304 w 6798686"/>
              <a:gd name="connsiteY2721" fmla="*/ 625483 h 1542374"/>
              <a:gd name="connsiteX2722" fmla="*/ 5469324 w 6798686"/>
              <a:gd name="connsiteY2722" fmla="*/ 889630 h 1542374"/>
              <a:gd name="connsiteX2723" fmla="*/ 5596604 w 6798686"/>
              <a:gd name="connsiteY2723" fmla="*/ 1027726 h 1542374"/>
              <a:gd name="connsiteX2724" fmla="*/ 5858158 w 6798686"/>
              <a:gd name="connsiteY2724" fmla="*/ 1202595 h 1542374"/>
              <a:gd name="connsiteX2725" fmla="*/ 6139020 w 6798686"/>
              <a:gd name="connsiteY2725" fmla="*/ 1255947 h 1542374"/>
              <a:gd name="connsiteX2726" fmla="*/ 6258558 w 6798686"/>
              <a:gd name="connsiteY2726" fmla="*/ 1252201 h 1542374"/>
              <a:gd name="connsiteX2727" fmla="*/ 6718476 w 6798686"/>
              <a:gd name="connsiteY2727" fmla="*/ 1163633 h 1542374"/>
              <a:gd name="connsiteX2728" fmla="*/ 6749734 w 6798686"/>
              <a:gd name="connsiteY2728" fmla="*/ 1155871 h 1542374"/>
              <a:gd name="connsiteX2729" fmla="*/ 6748447 w 6798686"/>
              <a:gd name="connsiteY2729" fmla="*/ 1150703 h 1542374"/>
              <a:gd name="connsiteX2730" fmla="*/ 6717189 w 6798686"/>
              <a:gd name="connsiteY2730" fmla="*/ 1158465 h 1542374"/>
              <a:gd name="connsiteX2731" fmla="*/ 5600370 w 6798686"/>
              <a:gd name="connsiteY2731" fmla="*/ 1023961 h 1542374"/>
              <a:gd name="connsiteX2732" fmla="*/ 5473320 w 6798686"/>
              <a:gd name="connsiteY2732" fmla="*/ 886095 h 1542374"/>
              <a:gd name="connsiteX2733" fmla="*/ 5196301 w 6798686"/>
              <a:gd name="connsiteY2733" fmla="*/ 621083 h 1542374"/>
              <a:gd name="connsiteX2734" fmla="*/ 4685317 w 6798686"/>
              <a:gd name="connsiteY2734" fmla="*/ 479684 h 1542374"/>
              <a:gd name="connsiteX2735" fmla="*/ 4568123 w 6798686"/>
              <a:gd name="connsiteY2735" fmla="*/ 467035 h 1542374"/>
              <a:gd name="connsiteX2736" fmla="*/ 4388029 w 6798686"/>
              <a:gd name="connsiteY2736" fmla="*/ 431237 h 1542374"/>
              <a:gd name="connsiteX2737" fmla="*/ 4160289 w 6798686"/>
              <a:gd name="connsiteY2737" fmla="*/ 389214 h 1542374"/>
              <a:gd name="connsiteX2738" fmla="*/ 4135159 w 6798686"/>
              <a:gd name="connsiteY2738" fmla="*/ 387404 h 1542374"/>
              <a:gd name="connsiteX2739" fmla="*/ 4140942 w 6798686"/>
              <a:gd name="connsiteY2739" fmla="*/ 381181 h 1542374"/>
              <a:gd name="connsiteX2740" fmla="*/ 4185783 w 6798686"/>
              <a:gd name="connsiteY2740" fmla="*/ 333009 h 1542374"/>
              <a:gd name="connsiteX2741" fmla="*/ 4261517 w 6798686"/>
              <a:gd name="connsiteY2741" fmla="*/ 339991 h 1542374"/>
              <a:gd name="connsiteX2742" fmla="*/ 4667488 w 6798686"/>
              <a:gd name="connsiteY2742" fmla="*/ 448341 h 1542374"/>
              <a:gd name="connsiteX2743" fmla="*/ 4667930 w 6798686"/>
              <a:gd name="connsiteY2743" fmla="*/ 448512 h 1542374"/>
              <a:gd name="connsiteX2744" fmla="*/ 4668429 w 6798686"/>
              <a:gd name="connsiteY2744" fmla="*/ 448506 h 1542374"/>
              <a:gd name="connsiteX2745" fmla="*/ 5262295 w 6798686"/>
              <a:gd name="connsiteY2745" fmla="*/ 605118 h 1542374"/>
              <a:gd name="connsiteX2746" fmla="*/ 5524636 w 6798686"/>
              <a:gd name="connsiteY2746" fmla="*/ 860716 h 1542374"/>
              <a:gd name="connsiteX2747" fmla="*/ 5645980 w 6798686"/>
              <a:gd name="connsiteY2747" fmla="*/ 994432 h 1542374"/>
              <a:gd name="connsiteX2748" fmla="*/ 5893778 w 6798686"/>
              <a:gd name="connsiteY2748" fmla="*/ 1164786 h 1542374"/>
              <a:gd name="connsiteX2749" fmla="*/ 6159750 w 6798686"/>
              <a:gd name="connsiteY2749" fmla="*/ 1221039 h 1542374"/>
              <a:gd name="connsiteX2750" fmla="*/ 6303322 w 6798686"/>
              <a:gd name="connsiteY2750" fmla="*/ 1217965 h 1542374"/>
              <a:gd name="connsiteX2751" fmla="*/ 6708409 w 6798686"/>
              <a:gd name="connsiteY2751" fmla="*/ 1146361 h 1542374"/>
              <a:gd name="connsiteX2752" fmla="*/ 6739917 w 6798686"/>
              <a:gd name="connsiteY2752" fmla="*/ 1139272 h 1542374"/>
              <a:gd name="connsiteX2753" fmla="*/ 6738784 w 6798686"/>
              <a:gd name="connsiteY2753" fmla="*/ 1134162 h 1542374"/>
              <a:gd name="connsiteX2754" fmla="*/ 6707256 w 6798686"/>
              <a:gd name="connsiteY2754" fmla="*/ 1141251 h 1542374"/>
              <a:gd name="connsiteX2755" fmla="*/ 5649707 w 6798686"/>
              <a:gd name="connsiteY2755" fmla="*/ 990762 h 1542374"/>
              <a:gd name="connsiteX2756" fmla="*/ 5528594 w 6798686"/>
              <a:gd name="connsiteY2756" fmla="*/ 857258 h 1542374"/>
              <a:gd name="connsiteX2757" fmla="*/ 5265292 w 6798686"/>
              <a:gd name="connsiteY2757" fmla="*/ 600833 h 1542374"/>
              <a:gd name="connsiteX2758" fmla="*/ 4976265 w 6798686"/>
              <a:gd name="connsiteY2758" fmla="*/ 473987 h 1542374"/>
              <a:gd name="connsiteX2759" fmla="*/ 4668852 w 6798686"/>
              <a:gd name="connsiteY2759" fmla="*/ 443263 h 1542374"/>
              <a:gd name="connsiteX2760" fmla="*/ 4262285 w 6798686"/>
              <a:gd name="connsiteY2760" fmla="*/ 334809 h 1542374"/>
              <a:gd name="connsiteX2761" fmla="*/ 4190490 w 6798686"/>
              <a:gd name="connsiteY2761" fmla="*/ 327954 h 1542374"/>
              <a:gd name="connsiteX2762" fmla="*/ 4242248 w 6798686"/>
              <a:gd name="connsiteY2762" fmla="*/ 272499 h 1542374"/>
              <a:gd name="connsiteX2763" fmla="*/ 4363226 w 6798686"/>
              <a:gd name="connsiteY2763" fmla="*/ 285451 h 1542374"/>
              <a:gd name="connsiteX2764" fmla="*/ 4767910 w 6798686"/>
              <a:gd name="connsiteY2764" fmla="*/ 424434 h 1542374"/>
              <a:gd name="connsiteX2765" fmla="*/ 4768409 w 6798686"/>
              <a:gd name="connsiteY2765" fmla="*/ 424662 h 1542374"/>
              <a:gd name="connsiteX2766" fmla="*/ 4768966 w 6798686"/>
              <a:gd name="connsiteY2766" fmla="*/ 424668 h 1542374"/>
              <a:gd name="connsiteX2767" fmla="*/ 5331266 w 6798686"/>
              <a:gd name="connsiteY2767" fmla="*/ 584759 h 1542374"/>
              <a:gd name="connsiteX2768" fmla="*/ 5579948 w 6798686"/>
              <a:gd name="connsiteY2768" fmla="*/ 831801 h 1542374"/>
              <a:gd name="connsiteX2769" fmla="*/ 5695336 w 6798686"/>
              <a:gd name="connsiteY2769" fmla="*/ 961137 h 1542374"/>
              <a:gd name="connsiteX2770" fmla="*/ 5929397 w 6798686"/>
              <a:gd name="connsiteY2770" fmla="*/ 1126957 h 1542374"/>
              <a:gd name="connsiteX2771" fmla="*/ 6180480 w 6798686"/>
              <a:gd name="connsiteY2771" fmla="*/ 1186092 h 1542374"/>
              <a:gd name="connsiteX2772" fmla="*/ 6351352 w 6798686"/>
              <a:gd name="connsiteY2772" fmla="*/ 1184209 h 1542374"/>
              <a:gd name="connsiteX2773" fmla="*/ 6698361 w 6798686"/>
              <a:gd name="connsiteY2773" fmla="*/ 1128993 h 1542374"/>
              <a:gd name="connsiteX2774" fmla="*/ 6730118 w 6798686"/>
              <a:gd name="connsiteY2774" fmla="*/ 1122692 h 1542374"/>
              <a:gd name="connsiteX2775" fmla="*/ 6729119 w 6798686"/>
              <a:gd name="connsiteY2775" fmla="*/ 1117639 h 1542374"/>
              <a:gd name="connsiteX2776" fmla="*/ 6697362 w 6798686"/>
              <a:gd name="connsiteY2776" fmla="*/ 1123941 h 1542374"/>
              <a:gd name="connsiteX2777" fmla="*/ 5699063 w 6798686"/>
              <a:gd name="connsiteY2777" fmla="*/ 957564 h 1542374"/>
              <a:gd name="connsiteX2778" fmla="*/ 5583867 w 6798686"/>
              <a:gd name="connsiteY2778" fmla="*/ 828439 h 1542374"/>
              <a:gd name="connsiteX2779" fmla="*/ 5334282 w 6798686"/>
              <a:gd name="connsiteY2779" fmla="*/ 580568 h 1542374"/>
              <a:gd name="connsiteX2780" fmla="*/ 5060568 w 6798686"/>
              <a:gd name="connsiteY2780" fmla="*/ 454954 h 1542374"/>
              <a:gd name="connsiteX2781" fmla="*/ 4769582 w 6798686"/>
              <a:gd name="connsiteY2781" fmla="*/ 419523 h 1542374"/>
              <a:gd name="connsiteX2782" fmla="*/ 4364263 w 6798686"/>
              <a:gd name="connsiteY2782" fmla="*/ 280402 h 1542374"/>
              <a:gd name="connsiteX2783" fmla="*/ 4246993 w 6798686"/>
              <a:gd name="connsiteY2783" fmla="*/ 267429 h 1542374"/>
              <a:gd name="connsiteX2784" fmla="*/ 4299192 w 6798686"/>
              <a:gd name="connsiteY2784" fmla="*/ 211821 h 1542374"/>
              <a:gd name="connsiteX2785" fmla="*/ 4464973 w 6798686"/>
              <a:gd name="connsiteY2785" fmla="*/ 230904 h 1542374"/>
              <a:gd name="connsiteX2786" fmla="*/ 4868370 w 6798686"/>
              <a:gd name="connsiteY2786" fmla="*/ 400513 h 1542374"/>
              <a:gd name="connsiteX2787" fmla="*/ 4868908 w 6798686"/>
              <a:gd name="connsiteY2787" fmla="*/ 400807 h 1542374"/>
              <a:gd name="connsiteX2788" fmla="*/ 4869503 w 6798686"/>
              <a:gd name="connsiteY2788" fmla="*/ 400830 h 1542374"/>
              <a:gd name="connsiteX2789" fmla="*/ 5400257 w 6798686"/>
              <a:gd name="connsiteY2789" fmla="*/ 564390 h 1542374"/>
              <a:gd name="connsiteX2790" fmla="*/ 5635259 w 6798686"/>
              <a:gd name="connsiteY2790" fmla="*/ 802887 h 1542374"/>
              <a:gd name="connsiteX2791" fmla="*/ 5744711 w 6798686"/>
              <a:gd name="connsiteY2791" fmla="*/ 927843 h 1542374"/>
              <a:gd name="connsiteX2792" fmla="*/ 5965035 w 6798686"/>
              <a:gd name="connsiteY2792" fmla="*/ 1089090 h 1542374"/>
              <a:gd name="connsiteX2793" fmla="*/ 6201248 w 6798686"/>
              <a:gd name="connsiteY2793" fmla="*/ 1151087 h 1542374"/>
              <a:gd name="connsiteX2794" fmla="*/ 6404608 w 6798686"/>
              <a:gd name="connsiteY2794" fmla="*/ 1151068 h 1542374"/>
              <a:gd name="connsiteX2795" fmla="*/ 6688352 w 6798686"/>
              <a:gd name="connsiteY2795" fmla="*/ 1111491 h 1542374"/>
              <a:gd name="connsiteX2796" fmla="*/ 6720301 w 6798686"/>
              <a:gd name="connsiteY2796" fmla="*/ 1106092 h 1542374"/>
              <a:gd name="connsiteX2797" fmla="*/ 6719456 w 6798686"/>
              <a:gd name="connsiteY2797" fmla="*/ 1101097 h 1542374"/>
              <a:gd name="connsiteX2798" fmla="*/ 6687507 w 6798686"/>
              <a:gd name="connsiteY2798" fmla="*/ 1106496 h 1542374"/>
              <a:gd name="connsiteX2799" fmla="*/ 5748400 w 6798686"/>
              <a:gd name="connsiteY2799" fmla="*/ 924365 h 1542374"/>
              <a:gd name="connsiteX2800" fmla="*/ 5639140 w 6798686"/>
              <a:gd name="connsiteY2800" fmla="*/ 799621 h 1542374"/>
              <a:gd name="connsiteX2801" fmla="*/ 5403273 w 6798686"/>
              <a:gd name="connsiteY2801" fmla="*/ 560315 h 1542374"/>
              <a:gd name="connsiteX2802" fmla="*/ 5144870 w 6798686"/>
              <a:gd name="connsiteY2802" fmla="*/ 435917 h 1542374"/>
              <a:gd name="connsiteX2803" fmla="*/ 4870291 w 6798686"/>
              <a:gd name="connsiteY2803" fmla="*/ 395788 h 1542374"/>
              <a:gd name="connsiteX2804" fmla="*/ 4466241 w 6798686"/>
              <a:gd name="connsiteY2804" fmla="*/ 226001 h 1542374"/>
              <a:gd name="connsiteX2805" fmla="*/ 4304264 w 6798686"/>
              <a:gd name="connsiteY2805" fmla="*/ 206428 h 1542374"/>
              <a:gd name="connsiteX2806" fmla="*/ 4357020 w 6798686"/>
              <a:gd name="connsiteY2806" fmla="*/ 150750 h 1542374"/>
              <a:gd name="connsiteX2807" fmla="*/ 4566720 w 6798686"/>
              <a:gd name="connsiteY2807" fmla="*/ 176357 h 1542374"/>
              <a:gd name="connsiteX2808" fmla="*/ 4968849 w 6798686"/>
              <a:gd name="connsiteY2808" fmla="*/ 376592 h 1542374"/>
              <a:gd name="connsiteX2809" fmla="*/ 4969387 w 6798686"/>
              <a:gd name="connsiteY2809" fmla="*/ 376943 h 1542374"/>
              <a:gd name="connsiteX2810" fmla="*/ 4970021 w 6798686"/>
              <a:gd name="connsiteY2810" fmla="*/ 376985 h 1542374"/>
              <a:gd name="connsiteX2811" fmla="*/ 5469247 w 6798686"/>
              <a:gd name="connsiteY2811" fmla="*/ 544016 h 1542374"/>
              <a:gd name="connsiteX2812" fmla="*/ 5690610 w 6798686"/>
              <a:gd name="connsiteY2812" fmla="*/ 773973 h 1542374"/>
              <a:gd name="connsiteX2813" fmla="*/ 5794086 w 6798686"/>
              <a:gd name="connsiteY2813" fmla="*/ 894529 h 1542374"/>
              <a:gd name="connsiteX2814" fmla="*/ 6222016 w 6798686"/>
              <a:gd name="connsiteY2814" fmla="*/ 1116006 h 1542374"/>
              <a:gd name="connsiteX2815" fmla="*/ 6467624 w 6798686"/>
              <a:gd name="connsiteY2815" fmla="*/ 1118561 h 1542374"/>
              <a:gd name="connsiteX2816" fmla="*/ 6678342 w 6798686"/>
              <a:gd name="connsiteY2816" fmla="*/ 1093854 h 1542374"/>
              <a:gd name="connsiteX2817" fmla="*/ 6710464 w 6798686"/>
              <a:gd name="connsiteY2817" fmla="*/ 1089513 h 1542374"/>
              <a:gd name="connsiteX2818" fmla="*/ 6709812 w 6798686"/>
              <a:gd name="connsiteY2818" fmla="*/ 1084575 h 1542374"/>
              <a:gd name="connsiteX2819" fmla="*/ 6677670 w 6798686"/>
              <a:gd name="connsiteY2819" fmla="*/ 1088917 h 1542374"/>
              <a:gd name="connsiteX2820" fmla="*/ 5797736 w 6798686"/>
              <a:gd name="connsiteY2820" fmla="*/ 891167 h 1542374"/>
              <a:gd name="connsiteX2821" fmla="*/ 5694432 w 6798686"/>
              <a:gd name="connsiteY2821" fmla="*/ 770803 h 1542374"/>
              <a:gd name="connsiteX2822" fmla="*/ 5472264 w 6798686"/>
              <a:gd name="connsiteY2822" fmla="*/ 540060 h 1542374"/>
              <a:gd name="connsiteX2823" fmla="*/ 5229193 w 6798686"/>
              <a:gd name="connsiteY2823" fmla="*/ 416889 h 1542374"/>
              <a:gd name="connsiteX2824" fmla="*/ 4971001 w 6798686"/>
              <a:gd name="connsiteY2824" fmla="*/ 372063 h 1542374"/>
              <a:gd name="connsiteX2825" fmla="*/ 4568200 w 6798686"/>
              <a:gd name="connsiteY2825" fmla="*/ 171610 h 1542374"/>
              <a:gd name="connsiteX2826" fmla="*/ 4361996 w 6798686"/>
              <a:gd name="connsiteY2826" fmla="*/ 145520 h 1542374"/>
              <a:gd name="connsiteX2827" fmla="*/ 4414273 w 6798686"/>
              <a:gd name="connsiteY2827" fmla="*/ 91008 h 1542374"/>
              <a:gd name="connsiteX2828" fmla="*/ 4668468 w 6798686"/>
              <a:gd name="connsiteY2828" fmla="*/ 121810 h 1542374"/>
              <a:gd name="connsiteX2829" fmla="*/ 5069329 w 6798686"/>
              <a:gd name="connsiteY2829" fmla="*/ 352671 h 1542374"/>
              <a:gd name="connsiteX2830" fmla="*/ 5069866 w 6798686"/>
              <a:gd name="connsiteY2830" fmla="*/ 353076 h 1542374"/>
              <a:gd name="connsiteX2831" fmla="*/ 5070558 w 6798686"/>
              <a:gd name="connsiteY2831" fmla="*/ 353143 h 1542374"/>
              <a:gd name="connsiteX2832" fmla="*/ 5538219 w 6798686"/>
              <a:gd name="connsiteY2832" fmla="*/ 523643 h 1542374"/>
              <a:gd name="connsiteX2833" fmla="*/ 5745960 w 6798686"/>
              <a:gd name="connsiteY2833" fmla="*/ 745078 h 1542374"/>
              <a:gd name="connsiteX2834" fmla="*/ 5843441 w 6798686"/>
              <a:gd name="connsiteY2834" fmla="*/ 861234 h 1542374"/>
              <a:gd name="connsiteX2835" fmla="*/ 6242785 w 6798686"/>
              <a:gd name="connsiteY2835" fmla="*/ 1080848 h 1542374"/>
              <a:gd name="connsiteX2836" fmla="*/ 6557517 w 6798686"/>
              <a:gd name="connsiteY2836" fmla="*/ 1086246 h 1542374"/>
              <a:gd name="connsiteX2837" fmla="*/ 6668370 w 6798686"/>
              <a:gd name="connsiteY2837" fmla="*/ 1076045 h 1542374"/>
              <a:gd name="connsiteX2838" fmla="*/ 6700628 w 6798686"/>
              <a:gd name="connsiteY2838" fmla="*/ 1072913 h 1542374"/>
              <a:gd name="connsiteX2839" fmla="*/ 6700167 w 6798686"/>
              <a:gd name="connsiteY2839" fmla="*/ 1068033 h 1542374"/>
              <a:gd name="connsiteX2840" fmla="*/ 6667890 w 6798686"/>
              <a:gd name="connsiteY2840" fmla="*/ 1071184 h 1542374"/>
              <a:gd name="connsiteX2841" fmla="*/ 5847073 w 6798686"/>
              <a:gd name="connsiteY2841" fmla="*/ 857968 h 1542374"/>
              <a:gd name="connsiteX2842" fmla="*/ 5749764 w 6798686"/>
              <a:gd name="connsiteY2842" fmla="*/ 742004 h 1542374"/>
              <a:gd name="connsiteX2843" fmla="*/ 5541254 w 6798686"/>
              <a:gd name="connsiteY2843" fmla="*/ 519810 h 1542374"/>
              <a:gd name="connsiteX2844" fmla="*/ 5313495 w 6798686"/>
              <a:gd name="connsiteY2844" fmla="*/ 397863 h 1542374"/>
              <a:gd name="connsiteX2845" fmla="*/ 5071711 w 6798686"/>
              <a:gd name="connsiteY2845" fmla="*/ 348346 h 1542374"/>
              <a:gd name="connsiteX2846" fmla="*/ 4670159 w 6798686"/>
              <a:gd name="connsiteY2846" fmla="*/ 117219 h 1542374"/>
              <a:gd name="connsiteX2847" fmla="*/ 4419844 w 6798686"/>
              <a:gd name="connsiteY2847" fmla="*/ 85236 h 1542374"/>
              <a:gd name="connsiteX2848" fmla="*/ 4472332 w 6798686"/>
              <a:gd name="connsiteY2848" fmla="*/ 31333 h 1542374"/>
              <a:gd name="connsiteX2849" fmla="*/ 4770253 w 6798686"/>
              <a:gd name="connsiteY2849" fmla="*/ 67259 h 1542374"/>
              <a:gd name="connsiteX2850" fmla="*/ 5169846 w 6798686"/>
              <a:gd name="connsiteY2850" fmla="*/ 328748 h 1542374"/>
              <a:gd name="connsiteX2851" fmla="*/ 5170365 w 6798686"/>
              <a:gd name="connsiteY2851" fmla="*/ 329201 h 1542374"/>
              <a:gd name="connsiteX2852" fmla="*/ 5171056 w 6798686"/>
              <a:gd name="connsiteY2852" fmla="*/ 329295 h 1542374"/>
              <a:gd name="connsiteX2853" fmla="*/ 5607191 w 6798686"/>
              <a:gd name="connsiteY2853" fmla="*/ 503267 h 1542374"/>
              <a:gd name="connsiteX2854" fmla="*/ 5801329 w 6798686"/>
              <a:gd name="connsiteY2854" fmla="*/ 716183 h 1542374"/>
              <a:gd name="connsiteX2855" fmla="*/ 5892817 w 6798686"/>
              <a:gd name="connsiteY2855" fmla="*/ 827940 h 1542374"/>
              <a:gd name="connsiteX2856" fmla="*/ 6263591 w 6798686"/>
              <a:gd name="connsiteY2856" fmla="*/ 1045594 h 1542374"/>
              <a:gd name="connsiteX2857" fmla="*/ 6658458 w 6798686"/>
              <a:gd name="connsiteY2857" fmla="*/ 1058043 h 1542374"/>
              <a:gd name="connsiteX2858" fmla="*/ 6690772 w 6798686"/>
              <a:gd name="connsiteY2858" fmla="*/ 1056314 h 1542374"/>
              <a:gd name="connsiteX2859" fmla="*/ 6690523 w 6798686"/>
              <a:gd name="connsiteY2859" fmla="*/ 1051511 h 1542374"/>
              <a:gd name="connsiteX2860" fmla="*/ 6658188 w 6798686"/>
              <a:gd name="connsiteY2860" fmla="*/ 1053259 h 1542374"/>
              <a:gd name="connsiteX2861" fmla="*/ 5896429 w 6798686"/>
              <a:gd name="connsiteY2861" fmla="*/ 824770 h 1542374"/>
              <a:gd name="connsiteX2862" fmla="*/ 5805094 w 6798686"/>
              <a:gd name="connsiteY2862" fmla="*/ 713205 h 1542374"/>
              <a:gd name="connsiteX2863" fmla="*/ 5610245 w 6798686"/>
              <a:gd name="connsiteY2863" fmla="*/ 499553 h 1542374"/>
              <a:gd name="connsiteX2864" fmla="*/ 5172402 w 6798686"/>
              <a:gd name="connsiteY2864" fmla="*/ 324631 h 1542374"/>
              <a:gd name="connsiteX2865" fmla="*/ 4772098 w 6798686"/>
              <a:gd name="connsiteY2865" fmla="*/ 62822 h 1542374"/>
              <a:gd name="connsiteX2866" fmla="*/ 4477711 w 6798686"/>
              <a:gd name="connsiteY2866" fmla="*/ 25865 h 1542374"/>
              <a:gd name="connsiteX2867" fmla="*/ 4851417 w 6798686"/>
              <a:gd name="connsiteY2867" fmla="*/ 0 h 1542374"/>
              <a:gd name="connsiteX2868" fmla="*/ 4837396 w 6798686"/>
              <a:gd name="connsiteY2868" fmla="*/ 0 h 1542374"/>
              <a:gd name="connsiteX2869" fmla="*/ 4872039 w 6798686"/>
              <a:gd name="connsiteY2869" fmla="*/ 12707 h 1542374"/>
              <a:gd name="connsiteX2870" fmla="*/ 5270364 w 6798686"/>
              <a:gd name="connsiteY2870" fmla="*/ 304834 h 1542374"/>
              <a:gd name="connsiteX2871" fmla="*/ 5270882 w 6798686"/>
              <a:gd name="connsiteY2871" fmla="*/ 305322 h 1542374"/>
              <a:gd name="connsiteX2872" fmla="*/ 5271575 w 6798686"/>
              <a:gd name="connsiteY2872" fmla="*/ 305443 h 1542374"/>
              <a:gd name="connsiteX2873" fmla="*/ 5676181 w 6798686"/>
              <a:gd name="connsiteY2873" fmla="*/ 482890 h 1542374"/>
              <a:gd name="connsiteX2874" fmla="*/ 5856736 w 6798686"/>
              <a:gd name="connsiteY2874" fmla="*/ 687326 h 1542374"/>
              <a:gd name="connsiteX2875" fmla="*/ 5942173 w 6798686"/>
              <a:gd name="connsiteY2875" fmla="*/ 794626 h 1542374"/>
              <a:gd name="connsiteX2876" fmla="*/ 6284417 w 6798686"/>
              <a:gd name="connsiteY2876" fmla="*/ 1010224 h 1542374"/>
              <a:gd name="connsiteX2877" fmla="*/ 6648544 w 6798686"/>
              <a:gd name="connsiteY2877" fmla="*/ 1039811 h 1542374"/>
              <a:gd name="connsiteX2878" fmla="*/ 6680916 w 6798686"/>
              <a:gd name="connsiteY2878" fmla="*/ 1039715 h 1542374"/>
              <a:gd name="connsiteX2879" fmla="*/ 6680916 w 6798686"/>
              <a:gd name="connsiteY2879" fmla="*/ 1034989 h 1542374"/>
              <a:gd name="connsiteX2880" fmla="*/ 6648525 w 6798686"/>
              <a:gd name="connsiteY2880" fmla="*/ 1035085 h 1542374"/>
              <a:gd name="connsiteX2881" fmla="*/ 5945766 w 6798686"/>
              <a:gd name="connsiteY2881" fmla="*/ 791571 h 1542374"/>
              <a:gd name="connsiteX2882" fmla="*/ 5860483 w 6798686"/>
              <a:gd name="connsiteY2882" fmla="*/ 684444 h 1542374"/>
              <a:gd name="connsiteX2883" fmla="*/ 5679255 w 6798686"/>
              <a:gd name="connsiteY2883" fmla="*/ 479307 h 1542374"/>
              <a:gd name="connsiteX2884" fmla="*/ 5273111 w 6798686"/>
              <a:gd name="connsiteY2884" fmla="*/ 300923 h 1542374"/>
              <a:gd name="connsiteX2885" fmla="*/ 4874018 w 6798686"/>
              <a:gd name="connsiteY2885" fmla="*/ 8426 h 1542374"/>
              <a:gd name="connsiteX2886" fmla="*/ 5052357 w 6798686"/>
              <a:gd name="connsiteY2886" fmla="*/ 0 h 1542374"/>
              <a:gd name="connsiteX2887" fmla="*/ 5043371 w 6798686"/>
              <a:gd name="connsiteY2887" fmla="*/ 0 h 1542374"/>
              <a:gd name="connsiteX2888" fmla="*/ 5090578 w 6798686"/>
              <a:gd name="connsiteY2888" fmla="*/ 28404 h 1542374"/>
              <a:gd name="connsiteX2889" fmla="*/ 5370901 w 6798686"/>
              <a:gd name="connsiteY2889" fmla="*/ 280912 h 1542374"/>
              <a:gd name="connsiteX2890" fmla="*/ 5371381 w 6798686"/>
              <a:gd name="connsiteY2890" fmla="*/ 281424 h 1542374"/>
              <a:gd name="connsiteX2891" fmla="*/ 5372072 w 6798686"/>
              <a:gd name="connsiteY2891" fmla="*/ 281580 h 1542374"/>
              <a:gd name="connsiteX2892" fmla="*/ 5745153 w 6798686"/>
              <a:gd name="connsiteY2892" fmla="*/ 462504 h 1542374"/>
              <a:gd name="connsiteX2893" fmla="*/ 5912163 w 6798686"/>
              <a:gd name="connsiteY2893" fmla="*/ 658450 h 1542374"/>
              <a:gd name="connsiteX2894" fmla="*/ 5991548 w 6798686"/>
              <a:gd name="connsiteY2894" fmla="*/ 761331 h 1542374"/>
              <a:gd name="connsiteX2895" fmla="*/ 6305281 w 6798686"/>
              <a:gd name="connsiteY2895" fmla="*/ 974720 h 1542374"/>
              <a:gd name="connsiteX2896" fmla="*/ 6638727 w 6798686"/>
              <a:gd name="connsiteY2896" fmla="*/ 1021252 h 1542374"/>
              <a:gd name="connsiteX2897" fmla="*/ 6671041 w 6798686"/>
              <a:gd name="connsiteY2897" fmla="*/ 1023096 h 1542374"/>
              <a:gd name="connsiteX2898" fmla="*/ 6671310 w 6798686"/>
              <a:gd name="connsiteY2898" fmla="*/ 1018466 h 1542374"/>
              <a:gd name="connsiteX2899" fmla="*/ 6638976 w 6798686"/>
              <a:gd name="connsiteY2899" fmla="*/ 1016641 h 1542374"/>
              <a:gd name="connsiteX2900" fmla="*/ 5995121 w 6798686"/>
              <a:gd name="connsiteY2900" fmla="*/ 758373 h 1542374"/>
              <a:gd name="connsiteX2901" fmla="*/ 5915871 w 6798686"/>
              <a:gd name="connsiteY2901" fmla="*/ 655684 h 1542374"/>
              <a:gd name="connsiteX2902" fmla="*/ 5748246 w 6798686"/>
              <a:gd name="connsiteY2902" fmla="*/ 459062 h 1542374"/>
              <a:gd name="connsiteX2903" fmla="*/ 5373802 w 6798686"/>
              <a:gd name="connsiteY2903" fmla="*/ 277227 h 1542374"/>
              <a:gd name="connsiteX2904" fmla="*/ 5092949 w 6798686"/>
              <a:gd name="connsiteY2904" fmla="*/ 24416 h 1542374"/>
              <a:gd name="connsiteX2905" fmla="*/ 5222538 w 6798686"/>
              <a:gd name="connsiteY2905" fmla="*/ 0 h 1542374"/>
              <a:gd name="connsiteX2906" fmla="*/ 5215546 w 6798686"/>
              <a:gd name="connsiteY2906" fmla="*/ 0 h 1542374"/>
              <a:gd name="connsiteX2907" fmla="*/ 5296418 w 6798686"/>
              <a:gd name="connsiteY2907" fmla="*/ 68905 h 1542374"/>
              <a:gd name="connsiteX2908" fmla="*/ 5471457 w 6798686"/>
              <a:gd name="connsiteY2908" fmla="*/ 257004 h 1542374"/>
              <a:gd name="connsiteX2909" fmla="*/ 5471918 w 6798686"/>
              <a:gd name="connsiteY2909" fmla="*/ 257523 h 1542374"/>
              <a:gd name="connsiteX2910" fmla="*/ 5472552 w 6798686"/>
              <a:gd name="connsiteY2910" fmla="*/ 257713 h 1542374"/>
              <a:gd name="connsiteX2911" fmla="*/ 5814124 w 6798686"/>
              <a:gd name="connsiteY2911" fmla="*/ 442116 h 1542374"/>
              <a:gd name="connsiteX2912" fmla="*/ 5967648 w 6798686"/>
              <a:gd name="connsiteY2912" fmla="*/ 629652 h 1542374"/>
              <a:gd name="connsiteX2913" fmla="*/ 6040904 w 6798686"/>
              <a:gd name="connsiteY2913" fmla="*/ 728018 h 1542374"/>
              <a:gd name="connsiteX2914" fmla="*/ 6326165 w 6798686"/>
              <a:gd name="connsiteY2914" fmla="*/ 939024 h 1542374"/>
              <a:gd name="connsiteX2915" fmla="*/ 6628928 w 6798686"/>
              <a:gd name="connsiteY2915" fmla="*/ 1002347 h 1542374"/>
              <a:gd name="connsiteX2916" fmla="*/ 6661147 w 6798686"/>
              <a:gd name="connsiteY2916" fmla="*/ 1006459 h 1542374"/>
              <a:gd name="connsiteX2917" fmla="*/ 6661743 w 6798686"/>
              <a:gd name="connsiteY2917" fmla="*/ 1001963 h 1542374"/>
              <a:gd name="connsiteX2918" fmla="*/ 6629504 w 6798686"/>
              <a:gd name="connsiteY2918" fmla="*/ 997852 h 1542374"/>
              <a:gd name="connsiteX2919" fmla="*/ 6044457 w 6798686"/>
              <a:gd name="connsiteY2919" fmla="*/ 725193 h 1542374"/>
              <a:gd name="connsiteX2920" fmla="*/ 5971337 w 6798686"/>
              <a:gd name="connsiteY2920" fmla="*/ 626981 h 1542374"/>
              <a:gd name="connsiteX2921" fmla="*/ 5817256 w 6798686"/>
              <a:gd name="connsiteY2921" fmla="*/ 438820 h 1542374"/>
              <a:gd name="connsiteX2922" fmla="*/ 5474473 w 6798686"/>
              <a:gd name="connsiteY2922" fmla="*/ 253538 h 1542374"/>
              <a:gd name="connsiteX2923" fmla="*/ 5299132 w 6798686"/>
              <a:gd name="connsiteY2923" fmla="*/ 65213 h 1542374"/>
              <a:gd name="connsiteX2924" fmla="*/ 5374107 w 6798686"/>
              <a:gd name="connsiteY2924" fmla="*/ 0 h 1542374"/>
              <a:gd name="connsiteX2925" fmla="*/ 5367546 w 6798686"/>
              <a:gd name="connsiteY2925" fmla="*/ 0 h 1542374"/>
              <a:gd name="connsiteX2926" fmla="*/ 5398460 w 6798686"/>
              <a:gd name="connsiteY2926" fmla="*/ 28680 h 1542374"/>
              <a:gd name="connsiteX2927" fmla="*/ 5572032 w 6798686"/>
              <a:gd name="connsiteY2927" fmla="*/ 233102 h 1542374"/>
              <a:gd name="connsiteX2928" fmla="*/ 5572435 w 6798686"/>
              <a:gd name="connsiteY2928" fmla="*/ 233617 h 1542374"/>
              <a:gd name="connsiteX2929" fmla="*/ 5573031 w 6798686"/>
              <a:gd name="connsiteY2929" fmla="*/ 233832 h 1542374"/>
              <a:gd name="connsiteX2930" fmla="*/ 5883095 w 6798686"/>
              <a:gd name="connsiteY2930" fmla="*/ 421725 h 1542374"/>
              <a:gd name="connsiteX2931" fmla="*/ 6023190 w 6798686"/>
              <a:gd name="connsiteY2931" fmla="*/ 600891 h 1542374"/>
              <a:gd name="connsiteX2932" fmla="*/ 6090260 w 6798686"/>
              <a:gd name="connsiteY2932" fmla="*/ 694704 h 1542374"/>
              <a:gd name="connsiteX2933" fmla="*/ 6619227 w 6798686"/>
              <a:gd name="connsiteY2933" fmla="*/ 982981 h 1542374"/>
              <a:gd name="connsiteX2934" fmla="*/ 6651233 w 6798686"/>
              <a:gd name="connsiteY2934" fmla="*/ 989840 h 1542374"/>
              <a:gd name="connsiteX2935" fmla="*/ 6652175 w 6798686"/>
              <a:gd name="connsiteY2935" fmla="*/ 985479 h 1542374"/>
              <a:gd name="connsiteX2936" fmla="*/ 6620149 w 6798686"/>
              <a:gd name="connsiteY2936" fmla="*/ 978620 h 1542374"/>
              <a:gd name="connsiteX2937" fmla="*/ 6093814 w 6798686"/>
              <a:gd name="connsiteY2937" fmla="*/ 692014 h 1542374"/>
              <a:gd name="connsiteX2938" fmla="*/ 6026840 w 6798686"/>
              <a:gd name="connsiteY2938" fmla="*/ 598336 h 1542374"/>
              <a:gd name="connsiteX2939" fmla="*/ 5886265 w 6798686"/>
              <a:gd name="connsiteY2939" fmla="*/ 418585 h 1542374"/>
              <a:gd name="connsiteX2940" fmla="*/ 5575145 w 6798686"/>
              <a:gd name="connsiteY2940" fmla="*/ 229863 h 1542374"/>
              <a:gd name="connsiteX2941" fmla="*/ 5401268 w 6798686"/>
              <a:gd name="connsiteY2941" fmla="*/ 25180 h 1542374"/>
              <a:gd name="connsiteX2942" fmla="*/ 5515110 w 6798686"/>
              <a:gd name="connsiteY2942" fmla="*/ 0 h 1542374"/>
              <a:gd name="connsiteX2943" fmla="*/ 5509615 w 6798686"/>
              <a:gd name="connsiteY2943" fmla="*/ 0 h 1542374"/>
              <a:gd name="connsiteX2944" fmla="*/ 5672608 w 6798686"/>
              <a:gd name="connsiteY2944" fmla="*/ 209210 h 1542374"/>
              <a:gd name="connsiteX2945" fmla="*/ 5672954 w 6798686"/>
              <a:gd name="connsiteY2945" fmla="*/ 209694 h 1542374"/>
              <a:gd name="connsiteX2946" fmla="*/ 5673511 w 6798686"/>
              <a:gd name="connsiteY2946" fmla="*/ 209938 h 1542374"/>
              <a:gd name="connsiteX2947" fmla="*/ 5952067 w 6798686"/>
              <a:gd name="connsiteY2947" fmla="*/ 401327 h 1542374"/>
              <a:gd name="connsiteX2948" fmla="*/ 6078809 w 6798686"/>
              <a:gd name="connsiteY2948" fmla="*/ 572221 h 1542374"/>
              <a:gd name="connsiteX2949" fmla="*/ 6139634 w 6798686"/>
              <a:gd name="connsiteY2949" fmla="*/ 661390 h 1542374"/>
              <a:gd name="connsiteX2950" fmla="*/ 6609639 w 6798686"/>
              <a:gd name="connsiteY2950" fmla="*/ 963020 h 1542374"/>
              <a:gd name="connsiteX2951" fmla="*/ 6641301 w 6798686"/>
              <a:gd name="connsiteY2951" fmla="*/ 973164 h 1542374"/>
              <a:gd name="connsiteX2952" fmla="*/ 6642646 w 6798686"/>
              <a:gd name="connsiteY2952" fmla="*/ 969014 h 1542374"/>
              <a:gd name="connsiteX2953" fmla="*/ 6610965 w 6798686"/>
              <a:gd name="connsiteY2953" fmla="*/ 958851 h 1542374"/>
              <a:gd name="connsiteX2954" fmla="*/ 6143170 w 6798686"/>
              <a:gd name="connsiteY2954" fmla="*/ 658835 h 1542374"/>
              <a:gd name="connsiteX2955" fmla="*/ 6082440 w 6798686"/>
              <a:gd name="connsiteY2955" fmla="*/ 569808 h 1542374"/>
              <a:gd name="connsiteX2956" fmla="*/ 5955275 w 6798686"/>
              <a:gd name="connsiteY2956" fmla="*/ 398359 h 1542374"/>
              <a:gd name="connsiteX2957" fmla="*/ 5675836 w 6798686"/>
              <a:gd name="connsiteY2957" fmla="*/ 206194 h 1542374"/>
              <a:gd name="connsiteX2958" fmla="*/ 5647698 w 6798686"/>
              <a:gd name="connsiteY2958" fmla="*/ 0 h 1542374"/>
              <a:gd name="connsiteX2959" fmla="*/ 5642311 w 6798686"/>
              <a:gd name="connsiteY2959" fmla="*/ 0 h 1542374"/>
              <a:gd name="connsiteX2960" fmla="*/ 5693265 w 6798686"/>
              <a:gd name="connsiteY2960" fmla="*/ 66910 h 1542374"/>
              <a:gd name="connsiteX2961" fmla="*/ 5773202 w 6798686"/>
              <a:gd name="connsiteY2961" fmla="*/ 185324 h 1542374"/>
              <a:gd name="connsiteX2962" fmla="*/ 5773491 w 6798686"/>
              <a:gd name="connsiteY2962" fmla="*/ 185766 h 1542374"/>
              <a:gd name="connsiteX2963" fmla="*/ 5773951 w 6798686"/>
              <a:gd name="connsiteY2963" fmla="*/ 186025 h 1542374"/>
              <a:gd name="connsiteX2964" fmla="*/ 6021038 w 6798686"/>
              <a:gd name="connsiteY2964" fmla="*/ 380922 h 1542374"/>
              <a:gd name="connsiteX2965" fmla="*/ 6134524 w 6798686"/>
              <a:gd name="connsiteY2965" fmla="*/ 543704 h 1542374"/>
              <a:gd name="connsiteX2966" fmla="*/ 6188991 w 6798686"/>
              <a:gd name="connsiteY2966" fmla="*/ 628057 h 1542374"/>
              <a:gd name="connsiteX2967" fmla="*/ 6600187 w 6798686"/>
              <a:gd name="connsiteY2967" fmla="*/ 942252 h 1542374"/>
              <a:gd name="connsiteX2968" fmla="*/ 6631350 w 6798686"/>
              <a:gd name="connsiteY2968" fmla="*/ 956469 h 1542374"/>
              <a:gd name="connsiteX2969" fmla="*/ 6633136 w 6798686"/>
              <a:gd name="connsiteY2969" fmla="*/ 952588 h 1542374"/>
              <a:gd name="connsiteX2970" fmla="*/ 6601955 w 6798686"/>
              <a:gd name="connsiteY2970" fmla="*/ 938352 h 1542374"/>
              <a:gd name="connsiteX2971" fmla="*/ 6192526 w 6798686"/>
              <a:gd name="connsiteY2971" fmla="*/ 625655 h 1542374"/>
              <a:gd name="connsiteX2972" fmla="*/ 6138136 w 6798686"/>
              <a:gd name="connsiteY2972" fmla="*/ 541424 h 1542374"/>
              <a:gd name="connsiteX2973" fmla="*/ 6024285 w 6798686"/>
              <a:gd name="connsiteY2973" fmla="*/ 378140 h 1542374"/>
              <a:gd name="connsiteX2974" fmla="*/ 5776507 w 6798686"/>
              <a:gd name="connsiteY2974" fmla="*/ 182536 h 1542374"/>
              <a:gd name="connsiteX2975" fmla="*/ 5696429 w 6798686"/>
              <a:gd name="connsiteY2975" fmla="*/ 63955 h 1542374"/>
              <a:gd name="connsiteX2976" fmla="*/ 5775534 w 6798686"/>
              <a:gd name="connsiteY2976" fmla="*/ 0 h 1542374"/>
              <a:gd name="connsiteX2977" fmla="*/ 5770255 w 6798686"/>
              <a:gd name="connsiteY2977" fmla="*/ 0 h 1542374"/>
              <a:gd name="connsiteX2978" fmla="*/ 5794927 w 6798686"/>
              <a:gd name="connsiteY2978" fmla="*/ 34916 h 1542374"/>
              <a:gd name="connsiteX2979" fmla="*/ 5873797 w 6798686"/>
              <a:gd name="connsiteY2979" fmla="*/ 161441 h 1542374"/>
              <a:gd name="connsiteX2980" fmla="*/ 5874027 w 6798686"/>
              <a:gd name="connsiteY2980" fmla="*/ 161822 h 1542374"/>
              <a:gd name="connsiteX2981" fmla="*/ 5874393 w 6798686"/>
              <a:gd name="connsiteY2981" fmla="*/ 162079 h 1542374"/>
              <a:gd name="connsiteX2982" fmla="*/ 6089991 w 6798686"/>
              <a:gd name="connsiteY2982" fmla="*/ 360505 h 1542374"/>
              <a:gd name="connsiteX2983" fmla="*/ 6190432 w 6798686"/>
              <a:gd name="connsiteY2983" fmla="*/ 515503 h 1542374"/>
              <a:gd name="connsiteX2984" fmla="*/ 6238327 w 6798686"/>
              <a:gd name="connsiteY2984" fmla="*/ 594737 h 1542374"/>
              <a:gd name="connsiteX2985" fmla="*/ 6590966 w 6798686"/>
              <a:gd name="connsiteY2985" fmla="*/ 920446 h 1542374"/>
              <a:gd name="connsiteX2986" fmla="*/ 6621359 w 6798686"/>
              <a:gd name="connsiteY2986" fmla="*/ 939735 h 1542374"/>
              <a:gd name="connsiteX2987" fmla="*/ 6623626 w 6798686"/>
              <a:gd name="connsiteY2987" fmla="*/ 936200 h 1542374"/>
              <a:gd name="connsiteX2988" fmla="*/ 6593213 w 6798686"/>
              <a:gd name="connsiteY2988" fmla="*/ 916892 h 1542374"/>
              <a:gd name="connsiteX2989" fmla="*/ 6241882 w 6798686"/>
              <a:gd name="connsiteY2989" fmla="*/ 592495 h 1542374"/>
              <a:gd name="connsiteX2990" fmla="*/ 6194044 w 6798686"/>
              <a:gd name="connsiteY2990" fmla="*/ 513368 h 1542374"/>
              <a:gd name="connsiteX2991" fmla="*/ 6093295 w 6798686"/>
              <a:gd name="connsiteY2991" fmla="*/ 357927 h 1542374"/>
              <a:gd name="connsiteX2992" fmla="*/ 5877159 w 6798686"/>
              <a:gd name="connsiteY2992" fmla="*/ 158890 h 1542374"/>
              <a:gd name="connsiteX2993" fmla="*/ 5797225 w 6798686"/>
              <a:gd name="connsiteY2993" fmla="*/ 30649 h 1542374"/>
              <a:gd name="connsiteX2994" fmla="*/ 5882538 w 6798686"/>
              <a:gd name="connsiteY2994" fmla="*/ 0 h 1542374"/>
              <a:gd name="connsiteX2995" fmla="*/ 5877641 w 6798686"/>
              <a:gd name="connsiteY2995" fmla="*/ 0 h 1542374"/>
              <a:gd name="connsiteX2996" fmla="*/ 5907884 w 6798686"/>
              <a:gd name="connsiteY2996" fmla="*/ 46467 h 1542374"/>
              <a:gd name="connsiteX2997" fmla="*/ 5974603 w 6798686"/>
              <a:gd name="connsiteY2997" fmla="*/ 137849 h 1542374"/>
              <a:gd name="connsiteX2998" fmla="*/ 6051048 w 6798686"/>
              <a:gd name="connsiteY2998" fmla="*/ 219052 h 1542374"/>
              <a:gd name="connsiteX2999" fmla="*/ 6158943 w 6798686"/>
              <a:gd name="connsiteY2999" fmla="*/ 340073 h 1542374"/>
              <a:gd name="connsiteX3000" fmla="*/ 6246665 w 6798686"/>
              <a:gd name="connsiteY3000" fmla="*/ 487905 h 1542374"/>
              <a:gd name="connsiteX3001" fmla="*/ 6287683 w 6798686"/>
              <a:gd name="connsiteY3001" fmla="*/ 561395 h 1542374"/>
              <a:gd name="connsiteX3002" fmla="*/ 6582090 w 6798686"/>
              <a:gd name="connsiteY3002" fmla="*/ 897161 h 1542374"/>
              <a:gd name="connsiteX3003" fmla="*/ 6611407 w 6798686"/>
              <a:gd name="connsiteY3003" fmla="*/ 922944 h 1542374"/>
              <a:gd name="connsiteX3004" fmla="*/ 6614116 w 6798686"/>
              <a:gd name="connsiteY3004" fmla="*/ 919870 h 1542374"/>
              <a:gd name="connsiteX3005" fmla="*/ 6584798 w 6798686"/>
              <a:gd name="connsiteY3005" fmla="*/ 894068 h 1542374"/>
              <a:gd name="connsiteX3006" fmla="*/ 6291237 w 6798686"/>
              <a:gd name="connsiteY3006" fmla="*/ 559337 h 1542374"/>
              <a:gd name="connsiteX3007" fmla="*/ 6250258 w 6798686"/>
              <a:gd name="connsiteY3007" fmla="*/ 485933 h 1542374"/>
              <a:gd name="connsiteX3008" fmla="*/ 6162324 w 6798686"/>
              <a:gd name="connsiteY3008" fmla="*/ 337728 h 1542374"/>
              <a:gd name="connsiteX3009" fmla="*/ 6053929 w 6798686"/>
              <a:gd name="connsiteY3009" fmla="*/ 216123 h 1542374"/>
              <a:gd name="connsiteX3010" fmla="*/ 5977792 w 6798686"/>
              <a:gd name="connsiteY3010" fmla="*/ 135274 h 1542374"/>
              <a:gd name="connsiteX3011" fmla="*/ 5911244 w 6798686"/>
              <a:gd name="connsiteY3011" fmla="*/ 44105 h 1542374"/>
              <a:gd name="connsiteX3012" fmla="*/ 6249676 w 6798686"/>
              <a:gd name="connsiteY3012" fmla="*/ 0 h 1542374"/>
              <a:gd name="connsiteX3013" fmla="*/ 6245414 w 6798686"/>
              <a:gd name="connsiteY3013" fmla="*/ 0 h 1542374"/>
              <a:gd name="connsiteX3014" fmla="*/ 6276233 w 6798686"/>
              <a:gd name="connsiteY3014" fmla="*/ 65976 h 1542374"/>
              <a:gd name="connsiteX3015" fmla="*/ 6559649 w 6798686"/>
              <a:gd name="connsiteY3015" fmla="*/ 809170 h 1542374"/>
              <a:gd name="connsiteX3016" fmla="*/ 6573213 w 6798686"/>
              <a:gd name="connsiteY3016" fmla="*/ 847978 h 1542374"/>
              <a:gd name="connsiteX3017" fmla="*/ 6569736 w 6798686"/>
              <a:gd name="connsiteY3017" fmla="*/ 841696 h 1542374"/>
              <a:gd name="connsiteX3018" fmla="*/ 6389969 w 6798686"/>
              <a:gd name="connsiteY3018" fmla="*/ 493073 h 1542374"/>
              <a:gd name="connsiteX3019" fmla="*/ 6366740 w 6798686"/>
              <a:gd name="connsiteY3019" fmla="*/ 440864 h 1542374"/>
              <a:gd name="connsiteX3020" fmla="*/ 6300363 w 6798686"/>
              <a:gd name="connsiteY3020" fmla="*/ 297397 h 1542374"/>
              <a:gd name="connsiteX3021" fmla="*/ 6226972 w 6798686"/>
              <a:gd name="connsiteY3021" fmla="*/ 169001 h 1542374"/>
              <a:gd name="connsiteX3022" fmla="*/ 6179116 w 6798686"/>
              <a:gd name="connsiteY3022" fmla="*/ 88026 h 1542374"/>
              <a:gd name="connsiteX3023" fmla="*/ 6131107 w 6798686"/>
              <a:gd name="connsiteY3023" fmla="*/ 0 h 1542374"/>
              <a:gd name="connsiteX3024" fmla="*/ 6126631 w 6798686"/>
              <a:gd name="connsiteY3024" fmla="*/ 0 h 1542374"/>
              <a:gd name="connsiteX3025" fmla="*/ 6175677 w 6798686"/>
              <a:gd name="connsiteY3025" fmla="*/ 89943 h 1542374"/>
              <a:gd name="connsiteX3026" fmla="*/ 6223610 w 6798686"/>
              <a:gd name="connsiteY3026" fmla="*/ 171039 h 1542374"/>
              <a:gd name="connsiteX3027" fmla="*/ 6296847 w 6798686"/>
              <a:gd name="connsiteY3027" fmla="*/ 299171 h 1542374"/>
              <a:gd name="connsiteX3028" fmla="*/ 6363149 w 6798686"/>
              <a:gd name="connsiteY3028" fmla="*/ 442451 h 1542374"/>
              <a:gd name="connsiteX3029" fmla="*/ 6386395 w 6798686"/>
              <a:gd name="connsiteY3029" fmla="*/ 494685 h 1542374"/>
              <a:gd name="connsiteX3030" fmla="*/ 6566297 w 6798686"/>
              <a:gd name="connsiteY3030" fmla="*/ 843598 h 1542374"/>
              <a:gd name="connsiteX3031" fmla="*/ 6580898 w 6798686"/>
              <a:gd name="connsiteY3031" fmla="*/ 869976 h 1542374"/>
              <a:gd name="connsiteX3032" fmla="*/ 6581743 w 6798686"/>
              <a:gd name="connsiteY3032" fmla="*/ 872358 h 1542374"/>
              <a:gd name="connsiteX3033" fmla="*/ 6582147 w 6798686"/>
              <a:gd name="connsiteY3033" fmla="*/ 872224 h 1542374"/>
              <a:gd name="connsiteX3034" fmla="*/ 6588506 w 6798686"/>
              <a:gd name="connsiteY3034" fmla="*/ 883693 h 1542374"/>
              <a:gd name="connsiteX3035" fmla="*/ 6576883 w 6798686"/>
              <a:gd name="connsiteY3035" fmla="*/ 869323 h 1542374"/>
              <a:gd name="connsiteX3036" fmla="*/ 6340613 w 6798686"/>
              <a:gd name="connsiteY3036" fmla="*/ 526202 h 1542374"/>
              <a:gd name="connsiteX3037" fmla="*/ 6307221 w 6798686"/>
              <a:gd name="connsiteY3037" fmla="*/ 460182 h 1542374"/>
              <a:gd name="connsiteX3038" fmla="*/ 6231334 w 6798686"/>
              <a:gd name="connsiteY3038" fmla="*/ 317559 h 1542374"/>
              <a:gd name="connsiteX3039" fmla="*/ 6141959 w 6798686"/>
              <a:gd name="connsiteY3039" fmla="*/ 195143 h 1542374"/>
              <a:gd name="connsiteX3040" fmla="*/ 6078463 w 6798686"/>
              <a:gd name="connsiteY3040" fmla="*/ 111651 h 1542374"/>
              <a:gd name="connsiteX3041" fmla="*/ 6009116 w 6798686"/>
              <a:gd name="connsiteY3041" fmla="*/ 0 h 1542374"/>
              <a:gd name="connsiteX3042" fmla="*/ 6004403 w 6798686"/>
              <a:gd name="connsiteY3042" fmla="*/ 0 h 1542374"/>
              <a:gd name="connsiteX3043" fmla="*/ 6075140 w 6798686"/>
              <a:gd name="connsiteY3043" fmla="*/ 113897 h 1542374"/>
              <a:gd name="connsiteX3044" fmla="*/ 6138828 w 6798686"/>
              <a:gd name="connsiteY3044" fmla="*/ 197652 h 1542374"/>
              <a:gd name="connsiteX3045" fmla="*/ 6227896 w 6798686"/>
              <a:gd name="connsiteY3045" fmla="*/ 319626 h 1542374"/>
              <a:gd name="connsiteX3046" fmla="*/ 6303629 w 6798686"/>
              <a:gd name="connsiteY3046" fmla="*/ 461968 h 1542374"/>
              <a:gd name="connsiteX3047" fmla="*/ 6337039 w 6798686"/>
              <a:gd name="connsiteY3047" fmla="*/ 528048 h 1542374"/>
              <a:gd name="connsiteX3048" fmla="*/ 6573751 w 6798686"/>
              <a:gd name="connsiteY3048" fmla="*/ 871859 h 1542374"/>
              <a:gd name="connsiteX3049" fmla="*/ 6601456 w 6798686"/>
              <a:gd name="connsiteY3049" fmla="*/ 906095 h 1542374"/>
              <a:gd name="connsiteX3050" fmla="*/ 6604587 w 6798686"/>
              <a:gd name="connsiteY3050" fmla="*/ 903578 h 1542374"/>
              <a:gd name="connsiteX3051" fmla="*/ 6592541 w 6798686"/>
              <a:gd name="connsiteY3051" fmla="*/ 888688 h 1542374"/>
              <a:gd name="connsiteX3052" fmla="*/ 6595000 w 6798686"/>
              <a:gd name="connsiteY3052" fmla="*/ 887324 h 1542374"/>
              <a:gd name="connsiteX3053" fmla="*/ 6584260 w 6798686"/>
              <a:gd name="connsiteY3053" fmla="*/ 867920 h 1542374"/>
              <a:gd name="connsiteX3054" fmla="*/ 6563281 w 6798686"/>
              <a:gd name="connsiteY3054" fmla="*/ 807901 h 1542374"/>
              <a:gd name="connsiteX3055" fmla="*/ 6279748 w 6798686"/>
              <a:gd name="connsiteY3055" fmla="*/ 64401 h 15423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Lst>
            <a:rect l="l" t="t" r="r" b="b"/>
            <a:pathLst>
              <a:path w="6798686" h="1542374">
                <a:moveTo>
                  <a:pt x="1654070" y="1112702"/>
                </a:moveTo>
                <a:cubicBezTo>
                  <a:pt x="1655627" y="1113758"/>
                  <a:pt x="1657202" y="1114834"/>
                  <a:pt x="1658777" y="1115891"/>
                </a:cubicBezTo>
                <a:cubicBezTo>
                  <a:pt x="1660083" y="1116775"/>
                  <a:pt x="1661371" y="1117620"/>
                  <a:pt x="1662677" y="1118484"/>
                </a:cubicBezTo>
                <a:cubicBezTo>
                  <a:pt x="1666693" y="1122711"/>
                  <a:pt x="1670708" y="1126919"/>
                  <a:pt x="1674723" y="1131068"/>
                </a:cubicBezTo>
                <a:cubicBezTo>
                  <a:pt x="1672341" y="1129301"/>
                  <a:pt x="1669978" y="1127495"/>
                  <a:pt x="1667596" y="1125689"/>
                </a:cubicBezTo>
                <a:cubicBezTo>
                  <a:pt x="1663100" y="1121405"/>
                  <a:pt x="1658585" y="1117063"/>
                  <a:pt x="1654070" y="1112702"/>
                </a:cubicBezTo>
                <a:close/>
                <a:moveTo>
                  <a:pt x="1633186" y="1098312"/>
                </a:moveTo>
                <a:cubicBezTo>
                  <a:pt x="1633436" y="1098485"/>
                  <a:pt x="1633686" y="1098657"/>
                  <a:pt x="1633936" y="1098830"/>
                </a:cubicBezTo>
                <a:cubicBezTo>
                  <a:pt x="1634455" y="1099349"/>
                  <a:pt x="1634954" y="1099849"/>
                  <a:pt x="1635454" y="1100348"/>
                </a:cubicBezTo>
                <a:cubicBezTo>
                  <a:pt x="1634704" y="1099656"/>
                  <a:pt x="1633936" y="1098984"/>
                  <a:pt x="1633186" y="1098312"/>
                </a:cubicBezTo>
                <a:close/>
                <a:moveTo>
                  <a:pt x="1620872" y="1079887"/>
                </a:moveTo>
                <a:cubicBezTo>
                  <a:pt x="1625444" y="1082750"/>
                  <a:pt x="1630017" y="1085574"/>
                  <a:pt x="1634589" y="1088360"/>
                </a:cubicBezTo>
                <a:cubicBezTo>
                  <a:pt x="1638854" y="1093028"/>
                  <a:pt x="1643139" y="1097697"/>
                  <a:pt x="1647461" y="1102327"/>
                </a:cubicBezTo>
                <a:cubicBezTo>
                  <a:pt x="1647865" y="1102750"/>
                  <a:pt x="1648268" y="1103192"/>
                  <a:pt x="1648672" y="1103614"/>
                </a:cubicBezTo>
                <a:cubicBezTo>
                  <a:pt x="1644233" y="1100579"/>
                  <a:pt x="1639815" y="1097505"/>
                  <a:pt x="1635377" y="1094392"/>
                </a:cubicBezTo>
                <a:cubicBezTo>
                  <a:pt x="1630555" y="1089609"/>
                  <a:pt x="1625713" y="1084767"/>
                  <a:pt x="1620872" y="1079887"/>
                </a:cubicBezTo>
                <a:close/>
                <a:moveTo>
                  <a:pt x="1595627" y="1063768"/>
                </a:moveTo>
                <a:cubicBezTo>
                  <a:pt x="1598932" y="1065920"/>
                  <a:pt x="1602236" y="1068072"/>
                  <a:pt x="1605540" y="1070185"/>
                </a:cubicBezTo>
                <a:cubicBezTo>
                  <a:pt x="1608710" y="1073432"/>
                  <a:pt x="1611861" y="1076660"/>
                  <a:pt x="1615012" y="1079849"/>
                </a:cubicBezTo>
                <a:cubicBezTo>
                  <a:pt x="1611650" y="1077409"/>
                  <a:pt x="1608268" y="1074950"/>
                  <a:pt x="1604887" y="1072471"/>
                </a:cubicBezTo>
                <a:cubicBezTo>
                  <a:pt x="1601794" y="1069589"/>
                  <a:pt x="1598720" y="1066689"/>
                  <a:pt x="1595627" y="1063768"/>
                </a:cubicBezTo>
                <a:close/>
                <a:moveTo>
                  <a:pt x="1589268" y="1047342"/>
                </a:moveTo>
                <a:cubicBezTo>
                  <a:pt x="1594897" y="1050531"/>
                  <a:pt x="1600526" y="1053701"/>
                  <a:pt x="1606155" y="1056814"/>
                </a:cubicBezTo>
                <a:cubicBezTo>
                  <a:pt x="1612130" y="1063538"/>
                  <a:pt x="1618105" y="1070224"/>
                  <a:pt x="1624138" y="1076871"/>
                </a:cubicBezTo>
                <a:cubicBezTo>
                  <a:pt x="1618643" y="1073451"/>
                  <a:pt x="1613168" y="1069993"/>
                  <a:pt x="1607711" y="1066477"/>
                </a:cubicBezTo>
                <a:cubicBezTo>
                  <a:pt x="1601563" y="1060195"/>
                  <a:pt x="1595416" y="1053797"/>
                  <a:pt x="1589268" y="1047342"/>
                </a:cubicBezTo>
                <a:close/>
                <a:moveTo>
                  <a:pt x="1562217" y="1031588"/>
                </a:moveTo>
                <a:cubicBezTo>
                  <a:pt x="1567078" y="1034489"/>
                  <a:pt x="1571958" y="1037352"/>
                  <a:pt x="1576818" y="1040176"/>
                </a:cubicBezTo>
                <a:cubicBezTo>
                  <a:pt x="1582006" y="1045690"/>
                  <a:pt x="1587174" y="1051107"/>
                  <a:pt x="1592341" y="1056506"/>
                </a:cubicBezTo>
                <a:cubicBezTo>
                  <a:pt x="1587558" y="1053355"/>
                  <a:pt x="1582774" y="1050166"/>
                  <a:pt x="1578009" y="1046958"/>
                </a:cubicBezTo>
                <a:cubicBezTo>
                  <a:pt x="1572745" y="1041886"/>
                  <a:pt x="1567481" y="1036756"/>
                  <a:pt x="1562217" y="1031588"/>
                </a:cubicBezTo>
                <a:close/>
                <a:moveTo>
                  <a:pt x="1536531" y="1015930"/>
                </a:moveTo>
                <a:cubicBezTo>
                  <a:pt x="1540123" y="1018159"/>
                  <a:pt x="1543716" y="1020387"/>
                  <a:pt x="1547308" y="1022578"/>
                </a:cubicBezTo>
                <a:cubicBezTo>
                  <a:pt x="1551016" y="1026266"/>
                  <a:pt x="1554686" y="1029917"/>
                  <a:pt x="1558375" y="1033548"/>
                </a:cubicBezTo>
                <a:cubicBezTo>
                  <a:pt x="1554801" y="1031069"/>
                  <a:pt x="1551228" y="1028552"/>
                  <a:pt x="1547654" y="1026036"/>
                </a:cubicBezTo>
                <a:cubicBezTo>
                  <a:pt x="1543946" y="1022693"/>
                  <a:pt x="1540239" y="1019331"/>
                  <a:pt x="1536531" y="1015930"/>
                </a:cubicBezTo>
                <a:close/>
                <a:moveTo>
                  <a:pt x="1558259" y="1014201"/>
                </a:moveTo>
                <a:cubicBezTo>
                  <a:pt x="1564638" y="1017467"/>
                  <a:pt x="1571016" y="1020695"/>
                  <a:pt x="1577433" y="1023884"/>
                </a:cubicBezTo>
                <a:cubicBezTo>
                  <a:pt x="1584292" y="1031857"/>
                  <a:pt x="1591170" y="1039830"/>
                  <a:pt x="1598105" y="1047726"/>
                </a:cubicBezTo>
                <a:cubicBezTo>
                  <a:pt x="1591919" y="1044230"/>
                  <a:pt x="1585752" y="1040695"/>
                  <a:pt x="1579566" y="1037102"/>
                </a:cubicBezTo>
                <a:cubicBezTo>
                  <a:pt x="1572476" y="1029571"/>
                  <a:pt x="1565368" y="1021944"/>
                  <a:pt x="1558259" y="1014201"/>
                </a:cubicBezTo>
                <a:close/>
                <a:moveTo>
                  <a:pt x="1530171" y="999446"/>
                </a:moveTo>
                <a:cubicBezTo>
                  <a:pt x="1536031" y="1002597"/>
                  <a:pt x="1541929" y="1005709"/>
                  <a:pt x="1547808" y="1008783"/>
                </a:cubicBezTo>
                <a:cubicBezTo>
                  <a:pt x="1554244" y="1015873"/>
                  <a:pt x="1560680" y="1022866"/>
                  <a:pt x="1567097" y="1029763"/>
                </a:cubicBezTo>
                <a:cubicBezTo>
                  <a:pt x="1561391" y="1026381"/>
                  <a:pt x="1555685" y="1022962"/>
                  <a:pt x="1549998" y="1019465"/>
                </a:cubicBezTo>
                <a:cubicBezTo>
                  <a:pt x="1543408" y="1012876"/>
                  <a:pt x="1536780" y="1006209"/>
                  <a:pt x="1530171" y="999446"/>
                </a:cubicBezTo>
                <a:close/>
                <a:moveTo>
                  <a:pt x="1502717" y="984288"/>
                </a:moveTo>
                <a:cubicBezTo>
                  <a:pt x="1507827" y="987170"/>
                  <a:pt x="1512938" y="990032"/>
                  <a:pt x="1518068" y="992856"/>
                </a:cubicBezTo>
                <a:cubicBezTo>
                  <a:pt x="1523716" y="998697"/>
                  <a:pt x="1529345" y="1004461"/>
                  <a:pt x="1534974" y="1010167"/>
                </a:cubicBezTo>
                <a:cubicBezTo>
                  <a:pt x="1530018" y="1007054"/>
                  <a:pt x="1525041" y="1003903"/>
                  <a:pt x="1520085" y="1000733"/>
                </a:cubicBezTo>
                <a:cubicBezTo>
                  <a:pt x="1514302" y="995316"/>
                  <a:pt x="1508519" y="989840"/>
                  <a:pt x="1502717" y="984288"/>
                </a:cubicBezTo>
                <a:close/>
                <a:moveTo>
                  <a:pt x="1528538" y="981291"/>
                </a:moveTo>
                <a:cubicBezTo>
                  <a:pt x="1535416" y="984442"/>
                  <a:pt x="1542332" y="987535"/>
                  <a:pt x="1549249" y="990551"/>
                </a:cubicBezTo>
                <a:cubicBezTo>
                  <a:pt x="1556108" y="998793"/>
                  <a:pt x="1563024" y="1006997"/>
                  <a:pt x="1569960" y="1015162"/>
                </a:cubicBezTo>
                <a:cubicBezTo>
                  <a:pt x="1563158" y="1011723"/>
                  <a:pt x="1556357" y="1008226"/>
                  <a:pt x="1549575" y="1004691"/>
                </a:cubicBezTo>
                <a:cubicBezTo>
                  <a:pt x="1542563" y="996987"/>
                  <a:pt x="1535551" y="989187"/>
                  <a:pt x="1528538" y="981291"/>
                </a:cubicBezTo>
                <a:close/>
                <a:moveTo>
                  <a:pt x="1478376" y="970282"/>
                </a:moveTo>
                <a:cubicBezTo>
                  <a:pt x="1481661" y="972203"/>
                  <a:pt x="1484946" y="974125"/>
                  <a:pt x="1488250" y="976027"/>
                </a:cubicBezTo>
                <a:cubicBezTo>
                  <a:pt x="1492477" y="980138"/>
                  <a:pt x="1496723" y="984211"/>
                  <a:pt x="1500950" y="988245"/>
                </a:cubicBezTo>
                <a:cubicBezTo>
                  <a:pt x="1498183" y="986420"/>
                  <a:pt x="1495417" y="984576"/>
                  <a:pt x="1492650" y="982732"/>
                </a:cubicBezTo>
                <a:cubicBezTo>
                  <a:pt x="1487886" y="978620"/>
                  <a:pt x="1483140" y="974471"/>
                  <a:pt x="1478376" y="970282"/>
                </a:cubicBezTo>
                <a:close/>
                <a:moveTo>
                  <a:pt x="1499951" y="967977"/>
                </a:moveTo>
                <a:cubicBezTo>
                  <a:pt x="1506444" y="971089"/>
                  <a:pt x="1512938" y="974144"/>
                  <a:pt x="1519470" y="977160"/>
                </a:cubicBezTo>
                <a:cubicBezTo>
                  <a:pt x="1526021" y="984576"/>
                  <a:pt x="1532554" y="991896"/>
                  <a:pt x="1539086" y="999158"/>
                </a:cubicBezTo>
                <a:cubicBezTo>
                  <a:pt x="1532592" y="995700"/>
                  <a:pt x="1526137" y="992203"/>
                  <a:pt x="1519682" y="988649"/>
                </a:cubicBezTo>
                <a:cubicBezTo>
                  <a:pt x="1513111" y="981848"/>
                  <a:pt x="1506521" y="974951"/>
                  <a:pt x="1499951" y="967977"/>
                </a:cubicBezTo>
                <a:close/>
                <a:moveTo>
                  <a:pt x="1456762" y="957372"/>
                </a:moveTo>
                <a:cubicBezTo>
                  <a:pt x="1457281" y="957679"/>
                  <a:pt x="1457818" y="958006"/>
                  <a:pt x="1458337" y="958332"/>
                </a:cubicBezTo>
                <a:cubicBezTo>
                  <a:pt x="1459375" y="959274"/>
                  <a:pt x="1460431" y="960215"/>
                  <a:pt x="1461469" y="961137"/>
                </a:cubicBezTo>
                <a:cubicBezTo>
                  <a:pt x="1459893" y="959888"/>
                  <a:pt x="1458318" y="958621"/>
                  <a:pt x="1456762" y="957372"/>
                </a:cubicBezTo>
                <a:close/>
                <a:moveTo>
                  <a:pt x="1471574" y="953990"/>
                </a:moveTo>
                <a:cubicBezTo>
                  <a:pt x="1477568" y="957007"/>
                  <a:pt x="1483582" y="959985"/>
                  <a:pt x="1489595" y="962924"/>
                </a:cubicBezTo>
                <a:cubicBezTo>
                  <a:pt x="1495590" y="969322"/>
                  <a:pt x="1501564" y="975662"/>
                  <a:pt x="1507539" y="981906"/>
                </a:cubicBezTo>
                <a:cubicBezTo>
                  <a:pt x="1501564" y="978544"/>
                  <a:pt x="1495609" y="975143"/>
                  <a:pt x="1489653" y="971704"/>
                </a:cubicBezTo>
                <a:cubicBezTo>
                  <a:pt x="1483621" y="965863"/>
                  <a:pt x="1477607" y="959965"/>
                  <a:pt x="1471574" y="953990"/>
                </a:cubicBezTo>
                <a:close/>
                <a:moveTo>
                  <a:pt x="1498395" y="946863"/>
                </a:moveTo>
                <a:cubicBezTo>
                  <a:pt x="1505714" y="949783"/>
                  <a:pt x="1513053" y="952626"/>
                  <a:pt x="1520412" y="955451"/>
                </a:cubicBezTo>
                <a:cubicBezTo>
                  <a:pt x="1527808" y="964576"/>
                  <a:pt x="1535262" y="973664"/>
                  <a:pt x="1542755" y="982732"/>
                </a:cubicBezTo>
                <a:cubicBezTo>
                  <a:pt x="1535512" y="979504"/>
                  <a:pt x="1528289" y="976238"/>
                  <a:pt x="1521065" y="972895"/>
                </a:cubicBezTo>
                <a:cubicBezTo>
                  <a:pt x="1513533" y="964327"/>
                  <a:pt x="1505964" y="955643"/>
                  <a:pt x="1498395" y="946863"/>
                </a:cubicBezTo>
                <a:close/>
                <a:moveTo>
                  <a:pt x="1444927" y="940215"/>
                </a:moveTo>
                <a:cubicBezTo>
                  <a:pt x="1449865" y="942828"/>
                  <a:pt x="1454783" y="945422"/>
                  <a:pt x="1459740" y="947958"/>
                </a:cubicBezTo>
                <a:cubicBezTo>
                  <a:pt x="1464850" y="953087"/>
                  <a:pt x="1469961" y="958159"/>
                  <a:pt x="1475071" y="963174"/>
                </a:cubicBezTo>
                <a:cubicBezTo>
                  <a:pt x="1470268" y="960330"/>
                  <a:pt x="1465484" y="957448"/>
                  <a:pt x="1460700" y="954548"/>
                </a:cubicBezTo>
                <a:cubicBezTo>
                  <a:pt x="1455436" y="949821"/>
                  <a:pt x="1450191" y="945057"/>
                  <a:pt x="1444927" y="940215"/>
                </a:cubicBezTo>
                <a:close/>
                <a:moveTo>
                  <a:pt x="1469288" y="934970"/>
                </a:moveTo>
                <a:cubicBezTo>
                  <a:pt x="1476320" y="937929"/>
                  <a:pt x="1483371" y="940849"/>
                  <a:pt x="1490441" y="943712"/>
                </a:cubicBezTo>
                <a:cubicBezTo>
                  <a:pt x="1497626" y="952127"/>
                  <a:pt x="1504812" y="960426"/>
                  <a:pt x="1511978" y="968611"/>
                </a:cubicBezTo>
                <a:cubicBezTo>
                  <a:pt x="1505023" y="965345"/>
                  <a:pt x="1498068" y="962002"/>
                  <a:pt x="1491152" y="958621"/>
                </a:cubicBezTo>
                <a:cubicBezTo>
                  <a:pt x="1483870" y="950840"/>
                  <a:pt x="1476589" y="942963"/>
                  <a:pt x="1469288" y="934970"/>
                </a:cubicBezTo>
                <a:close/>
                <a:moveTo>
                  <a:pt x="1419183" y="926344"/>
                </a:moveTo>
                <a:cubicBezTo>
                  <a:pt x="1422737" y="928304"/>
                  <a:pt x="1426311" y="930283"/>
                  <a:pt x="1429884" y="932223"/>
                </a:cubicBezTo>
                <a:cubicBezTo>
                  <a:pt x="1433458" y="935566"/>
                  <a:pt x="1437050" y="938890"/>
                  <a:pt x="1440643" y="942194"/>
                </a:cubicBezTo>
                <a:cubicBezTo>
                  <a:pt x="1437165" y="940023"/>
                  <a:pt x="1433708" y="937852"/>
                  <a:pt x="1430249" y="935643"/>
                </a:cubicBezTo>
                <a:cubicBezTo>
                  <a:pt x="1426561" y="932569"/>
                  <a:pt x="1422872" y="929457"/>
                  <a:pt x="1419183" y="926344"/>
                </a:cubicBezTo>
                <a:close/>
                <a:moveTo>
                  <a:pt x="1440432" y="922521"/>
                </a:moveTo>
                <a:cubicBezTo>
                  <a:pt x="1447060" y="925460"/>
                  <a:pt x="1453688" y="928342"/>
                  <a:pt x="1460354" y="931186"/>
                </a:cubicBezTo>
                <a:cubicBezTo>
                  <a:pt x="1467213" y="938755"/>
                  <a:pt x="1474072" y="946229"/>
                  <a:pt x="1480931" y="953606"/>
                </a:cubicBezTo>
                <a:cubicBezTo>
                  <a:pt x="1474322" y="950321"/>
                  <a:pt x="1467732" y="946978"/>
                  <a:pt x="1461161" y="943597"/>
                </a:cubicBezTo>
                <a:cubicBezTo>
                  <a:pt x="1454264" y="936661"/>
                  <a:pt x="1447348" y="929629"/>
                  <a:pt x="1440432" y="922521"/>
                </a:cubicBezTo>
                <a:close/>
                <a:moveTo>
                  <a:pt x="1397435" y="914145"/>
                </a:moveTo>
                <a:cubicBezTo>
                  <a:pt x="1398357" y="914663"/>
                  <a:pt x="1399260" y="915182"/>
                  <a:pt x="1400182" y="915720"/>
                </a:cubicBezTo>
                <a:cubicBezTo>
                  <a:pt x="1400778" y="916219"/>
                  <a:pt x="1401373" y="916757"/>
                  <a:pt x="1401969" y="917276"/>
                </a:cubicBezTo>
                <a:cubicBezTo>
                  <a:pt x="1400797" y="916488"/>
                  <a:pt x="1399625" y="915701"/>
                  <a:pt x="1398453" y="914932"/>
                </a:cubicBezTo>
                <a:cubicBezTo>
                  <a:pt x="1398107" y="914663"/>
                  <a:pt x="1397781" y="914414"/>
                  <a:pt x="1397435" y="914145"/>
                </a:cubicBezTo>
                <a:close/>
                <a:moveTo>
                  <a:pt x="1468366" y="911455"/>
                </a:moveTo>
                <a:cubicBezTo>
                  <a:pt x="1476032" y="914068"/>
                  <a:pt x="1483717" y="916623"/>
                  <a:pt x="1491440" y="919140"/>
                </a:cubicBezTo>
                <a:cubicBezTo>
                  <a:pt x="1499240" y="929053"/>
                  <a:pt x="1507117" y="938909"/>
                  <a:pt x="1515013" y="948726"/>
                </a:cubicBezTo>
                <a:cubicBezTo>
                  <a:pt x="1507424" y="945806"/>
                  <a:pt x="1499855" y="942809"/>
                  <a:pt x="1492304" y="939754"/>
                </a:cubicBezTo>
                <a:cubicBezTo>
                  <a:pt x="1484331" y="930456"/>
                  <a:pt x="1476358" y="921022"/>
                  <a:pt x="1468366" y="911455"/>
                </a:cubicBezTo>
                <a:close/>
                <a:moveTo>
                  <a:pt x="1412363" y="909726"/>
                </a:moveTo>
                <a:cubicBezTo>
                  <a:pt x="1418338" y="912512"/>
                  <a:pt x="1424313" y="915259"/>
                  <a:pt x="1430288" y="917968"/>
                </a:cubicBezTo>
                <a:cubicBezTo>
                  <a:pt x="1436609" y="924500"/>
                  <a:pt x="1442929" y="930974"/>
                  <a:pt x="1449231" y="937353"/>
                </a:cubicBezTo>
                <a:cubicBezTo>
                  <a:pt x="1443409" y="934298"/>
                  <a:pt x="1437608" y="931243"/>
                  <a:pt x="1431825" y="928112"/>
                </a:cubicBezTo>
                <a:cubicBezTo>
                  <a:pt x="1425350" y="922060"/>
                  <a:pt x="1418857" y="915931"/>
                  <a:pt x="1412363" y="909726"/>
                </a:cubicBezTo>
                <a:close/>
                <a:moveTo>
                  <a:pt x="1438875" y="901119"/>
                </a:moveTo>
                <a:cubicBezTo>
                  <a:pt x="1446272" y="903789"/>
                  <a:pt x="1453707" y="906421"/>
                  <a:pt x="1461161" y="908996"/>
                </a:cubicBezTo>
                <a:cubicBezTo>
                  <a:pt x="1468904" y="918294"/>
                  <a:pt x="1476608" y="927478"/>
                  <a:pt x="1484312" y="936527"/>
                </a:cubicBezTo>
                <a:cubicBezTo>
                  <a:pt x="1476954" y="933510"/>
                  <a:pt x="1469634" y="930456"/>
                  <a:pt x="1462333" y="927324"/>
                </a:cubicBezTo>
                <a:cubicBezTo>
                  <a:pt x="1454533" y="918717"/>
                  <a:pt x="1446695" y="909975"/>
                  <a:pt x="1438875" y="901119"/>
                </a:cubicBezTo>
                <a:close/>
                <a:moveTo>
                  <a:pt x="1384774" y="896565"/>
                </a:moveTo>
                <a:cubicBezTo>
                  <a:pt x="1389942" y="899101"/>
                  <a:pt x="1395091" y="901618"/>
                  <a:pt x="1400278" y="904077"/>
                </a:cubicBezTo>
                <a:cubicBezTo>
                  <a:pt x="1405754" y="909380"/>
                  <a:pt x="1411229" y="914606"/>
                  <a:pt x="1416685" y="919793"/>
                </a:cubicBezTo>
                <a:cubicBezTo>
                  <a:pt x="1411671" y="917007"/>
                  <a:pt x="1406657" y="914164"/>
                  <a:pt x="1401642" y="911320"/>
                </a:cubicBezTo>
                <a:cubicBezTo>
                  <a:pt x="1396032" y="906460"/>
                  <a:pt x="1390403" y="901541"/>
                  <a:pt x="1384774" y="896565"/>
                </a:cubicBezTo>
                <a:close/>
                <a:moveTo>
                  <a:pt x="1409519" y="890225"/>
                </a:moveTo>
                <a:cubicBezTo>
                  <a:pt x="1416647" y="892934"/>
                  <a:pt x="1423775" y="895605"/>
                  <a:pt x="1430941" y="898237"/>
                </a:cubicBezTo>
                <a:cubicBezTo>
                  <a:pt x="1438453" y="906767"/>
                  <a:pt x="1445926" y="915182"/>
                  <a:pt x="1453400" y="923462"/>
                </a:cubicBezTo>
                <a:cubicBezTo>
                  <a:pt x="1446349" y="920408"/>
                  <a:pt x="1439317" y="917295"/>
                  <a:pt x="1432305" y="914125"/>
                </a:cubicBezTo>
                <a:cubicBezTo>
                  <a:pt x="1424716" y="906268"/>
                  <a:pt x="1417127" y="898295"/>
                  <a:pt x="1409519" y="890225"/>
                </a:cubicBezTo>
                <a:close/>
                <a:moveTo>
                  <a:pt x="1358838" y="883636"/>
                </a:moveTo>
                <a:cubicBezTo>
                  <a:pt x="1362642" y="885576"/>
                  <a:pt x="1366465" y="887478"/>
                  <a:pt x="1370269" y="889380"/>
                </a:cubicBezTo>
                <a:cubicBezTo>
                  <a:pt x="1374342" y="893030"/>
                  <a:pt x="1378415" y="896662"/>
                  <a:pt x="1382488" y="900254"/>
                </a:cubicBezTo>
                <a:cubicBezTo>
                  <a:pt x="1378741" y="898064"/>
                  <a:pt x="1375014" y="895874"/>
                  <a:pt x="1371287" y="893645"/>
                </a:cubicBezTo>
                <a:cubicBezTo>
                  <a:pt x="1367137" y="890341"/>
                  <a:pt x="1362988" y="886998"/>
                  <a:pt x="1358838" y="883636"/>
                </a:cubicBezTo>
                <a:close/>
                <a:moveTo>
                  <a:pt x="1380663" y="878890"/>
                </a:moveTo>
                <a:cubicBezTo>
                  <a:pt x="1387310" y="881561"/>
                  <a:pt x="1393996" y="884193"/>
                  <a:pt x="1400682" y="886806"/>
                </a:cubicBezTo>
                <a:cubicBezTo>
                  <a:pt x="1407848" y="894471"/>
                  <a:pt x="1414995" y="902022"/>
                  <a:pt x="1422142" y="909476"/>
                </a:cubicBezTo>
                <a:cubicBezTo>
                  <a:pt x="1415609" y="906479"/>
                  <a:pt x="1409077" y="903424"/>
                  <a:pt x="1402564" y="900312"/>
                </a:cubicBezTo>
                <a:cubicBezTo>
                  <a:pt x="1395264" y="893261"/>
                  <a:pt x="1387963" y="886114"/>
                  <a:pt x="1380663" y="878890"/>
                </a:cubicBezTo>
                <a:close/>
                <a:moveTo>
                  <a:pt x="1438683" y="875394"/>
                </a:moveTo>
                <a:cubicBezTo>
                  <a:pt x="1446599" y="877642"/>
                  <a:pt x="1454572" y="879851"/>
                  <a:pt x="1462564" y="882003"/>
                </a:cubicBezTo>
                <a:cubicBezTo>
                  <a:pt x="1470402" y="892204"/>
                  <a:pt x="1478279" y="902348"/>
                  <a:pt x="1486214" y="912473"/>
                </a:cubicBezTo>
                <a:cubicBezTo>
                  <a:pt x="1478318" y="909860"/>
                  <a:pt x="1470422" y="907209"/>
                  <a:pt x="1462583" y="904500"/>
                </a:cubicBezTo>
                <a:cubicBezTo>
                  <a:pt x="1454629" y="894913"/>
                  <a:pt x="1446656" y="885211"/>
                  <a:pt x="1438683" y="875394"/>
                </a:cubicBezTo>
                <a:close/>
                <a:moveTo>
                  <a:pt x="1338281" y="872954"/>
                </a:moveTo>
                <a:cubicBezTo>
                  <a:pt x="1339030" y="873357"/>
                  <a:pt x="1339779" y="873722"/>
                  <a:pt x="1340529" y="874106"/>
                </a:cubicBezTo>
                <a:cubicBezTo>
                  <a:pt x="1341720" y="875105"/>
                  <a:pt x="1342911" y="876085"/>
                  <a:pt x="1344102" y="877065"/>
                </a:cubicBezTo>
                <a:cubicBezTo>
                  <a:pt x="1343699" y="876815"/>
                  <a:pt x="1343295" y="876566"/>
                  <a:pt x="1342911" y="876316"/>
                </a:cubicBezTo>
                <a:cubicBezTo>
                  <a:pt x="1341355" y="875202"/>
                  <a:pt x="1339818" y="874068"/>
                  <a:pt x="1338281" y="872954"/>
                </a:cubicBezTo>
                <a:close/>
                <a:moveTo>
                  <a:pt x="1352152" y="867113"/>
                </a:moveTo>
                <a:cubicBezTo>
                  <a:pt x="1358262" y="869707"/>
                  <a:pt x="1364390" y="872281"/>
                  <a:pt x="1370538" y="874798"/>
                </a:cubicBezTo>
                <a:cubicBezTo>
                  <a:pt x="1377185" y="881465"/>
                  <a:pt x="1383832" y="888035"/>
                  <a:pt x="1390461" y="894529"/>
                </a:cubicBezTo>
                <a:cubicBezTo>
                  <a:pt x="1384486" y="891609"/>
                  <a:pt x="1378511" y="888669"/>
                  <a:pt x="1372536" y="885672"/>
                </a:cubicBezTo>
                <a:cubicBezTo>
                  <a:pt x="1365735" y="879563"/>
                  <a:pt x="1358934" y="873376"/>
                  <a:pt x="1352152" y="867113"/>
                </a:cubicBezTo>
                <a:close/>
                <a:moveTo>
                  <a:pt x="1408847" y="866671"/>
                </a:moveTo>
                <a:cubicBezTo>
                  <a:pt x="1416570" y="868996"/>
                  <a:pt x="1424313" y="871282"/>
                  <a:pt x="1432113" y="873530"/>
                </a:cubicBezTo>
                <a:cubicBezTo>
                  <a:pt x="1439875" y="883155"/>
                  <a:pt x="1447636" y="892627"/>
                  <a:pt x="1455360" y="901983"/>
                </a:cubicBezTo>
                <a:cubicBezTo>
                  <a:pt x="1447656" y="899274"/>
                  <a:pt x="1439990" y="896527"/>
                  <a:pt x="1432343" y="893722"/>
                </a:cubicBezTo>
                <a:cubicBezTo>
                  <a:pt x="1424524" y="884827"/>
                  <a:pt x="1416705" y="875816"/>
                  <a:pt x="1408847" y="866671"/>
                </a:cubicBezTo>
                <a:close/>
                <a:moveTo>
                  <a:pt x="1379183" y="857450"/>
                </a:moveTo>
                <a:cubicBezTo>
                  <a:pt x="1386657" y="859832"/>
                  <a:pt x="1394150" y="862176"/>
                  <a:pt x="1401681" y="864481"/>
                </a:cubicBezTo>
                <a:cubicBezTo>
                  <a:pt x="1409270" y="873357"/>
                  <a:pt x="1416839" y="882118"/>
                  <a:pt x="1424389" y="890763"/>
                </a:cubicBezTo>
                <a:cubicBezTo>
                  <a:pt x="1416935" y="887997"/>
                  <a:pt x="1409500" y="885153"/>
                  <a:pt x="1402103" y="882291"/>
                </a:cubicBezTo>
                <a:cubicBezTo>
                  <a:pt x="1394476" y="874106"/>
                  <a:pt x="1386849" y="865826"/>
                  <a:pt x="1379183" y="857450"/>
                </a:cubicBezTo>
                <a:close/>
                <a:moveTo>
                  <a:pt x="2787200" y="857353"/>
                </a:moveTo>
                <a:cubicBezTo>
                  <a:pt x="2746297" y="870937"/>
                  <a:pt x="2706721" y="882233"/>
                  <a:pt x="2668277" y="891340"/>
                </a:cubicBezTo>
                <a:cubicBezTo>
                  <a:pt x="2642821" y="897353"/>
                  <a:pt x="2617845" y="902560"/>
                  <a:pt x="2593427" y="906959"/>
                </a:cubicBezTo>
                <a:cubicBezTo>
                  <a:pt x="2500229" y="917487"/>
                  <a:pt x="2406647" y="922521"/>
                  <a:pt x="2312834" y="919850"/>
                </a:cubicBezTo>
                <a:cubicBezTo>
                  <a:pt x="2200290" y="916661"/>
                  <a:pt x="2099522" y="896508"/>
                  <a:pt x="2011204" y="859755"/>
                </a:cubicBezTo>
                <a:cubicBezTo>
                  <a:pt x="2035853" y="862445"/>
                  <a:pt x="2059926" y="865595"/>
                  <a:pt x="2083326" y="869476"/>
                </a:cubicBezTo>
                <a:cubicBezTo>
                  <a:pt x="2092567" y="871013"/>
                  <a:pt x="2101674" y="872512"/>
                  <a:pt x="2110684" y="873991"/>
                </a:cubicBezTo>
                <a:cubicBezTo>
                  <a:pt x="2194488" y="898237"/>
                  <a:pt x="2288300" y="909053"/>
                  <a:pt x="2390931" y="906191"/>
                </a:cubicBezTo>
                <a:cubicBezTo>
                  <a:pt x="2401075" y="905883"/>
                  <a:pt x="2411200" y="905480"/>
                  <a:pt x="2421305" y="905019"/>
                </a:cubicBezTo>
                <a:cubicBezTo>
                  <a:pt x="2429298" y="904980"/>
                  <a:pt x="2437328" y="904846"/>
                  <a:pt x="2445436" y="904615"/>
                </a:cubicBezTo>
                <a:cubicBezTo>
                  <a:pt x="2489297" y="903251"/>
                  <a:pt x="2536001" y="898640"/>
                  <a:pt x="2584358" y="890975"/>
                </a:cubicBezTo>
                <a:cubicBezTo>
                  <a:pt x="2653560" y="882368"/>
                  <a:pt x="2721379" y="870744"/>
                  <a:pt x="2787200" y="857353"/>
                </a:cubicBezTo>
                <a:close/>
                <a:moveTo>
                  <a:pt x="1324448" y="855087"/>
                </a:moveTo>
                <a:cubicBezTo>
                  <a:pt x="1329731" y="857450"/>
                  <a:pt x="1335072" y="859774"/>
                  <a:pt x="1340413" y="862080"/>
                </a:cubicBezTo>
                <a:cubicBezTo>
                  <a:pt x="1346235" y="867497"/>
                  <a:pt x="1352075" y="872896"/>
                  <a:pt x="1357915" y="878199"/>
                </a:cubicBezTo>
                <a:cubicBezTo>
                  <a:pt x="1352709" y="875528"/>
                  <a:pt x="1347522" y="872838"/>
                  <a:pt x="1342354" y="870110"/>
                </a:cubicBezTo>
                <a:cubicBezTo>
                  <a:pt x="1336379" y="865154"/>
                  <a:pt x="1330404" y="860159"/>
                  <a:pt x="1324448" y="855087"/>
                </a:cubicBezTo>
                <a:close/>
                <a:moveTo>
                  <a:pt x="2949351" y="849765"/>
                </a:moveTo>
                <a:cubicBezTo>
                  <a:pt x="2903106" y="871032"/>
                  <a:pt x="2858554" y="889553"/>
                  <a:pt x="2815403" y="905441"/>
                </a:cubicBezTo>
                <a:cubicBezTo>
                  <a:pt x="2758535" y="926383"/>
                  <a:pt x="2706317" y="942963"/>
                  <a:pt x="2655732" y="956123"/>
                </a:cubicBezTo>
                <a:cubicBezTo>
                  <a:pt x="2521515" y="990685"/>
                  <a:pt x="2397348" y="1005882"/>
                  <a:pt x="2253104" y="1005421"/>
                </a:cubicBezTo>
                <a:cubicBezTo>
                  <a:pt x="2232950" y="1005364"/>
                  <a:pt x="2212854" y="1005383"/>
                  <a:pt x="2191567" y="1005421"/>
                </a:cubicBezTo>
                <a:cubicBezTo>
                  <a:pt x="2075296" y="1005652"/>
                  <a:pt x="1943481" y="1005882"/>
                  <a:pt x="1809727" y="987285"/>
                </a:cubicBezTo>
                <a:cubicBezTo>
                  <a:pt x="1700736" y="972223"/>
                  <a:pt x="1594532" y="947766"/>
                  <a:pt x="1493034" y="914702"/>
                </a:cubicBezTo>
                <a:cubicBezTo>
                  <a:pt x="1484927" y="904404"/>
                  <a:pt x="1476858" y="894049"/>
                  <a:pt x="1468865" y="883693"/>
                </a:cubicBezTo>
                <a:cubicBezTo>
                  <a:pt x="1562640" y="908688"/>
                  <a:pt x="1661467" y="927612"/>
                  <a:pt x="1763829" y="939965"/>
                </a:cubicBezTo>
                <a:cubicBezTo>
                  <a:pt x="1868247" y="952626"/>
                  <a:pt x="1968303" y="955546"/>
                  <a:pt x="2065075" y="958371"/>
                </a:cubicBezTo>
                <a:cubicBezTo>
                  <a:pt x="2111011" y="959716"/>
                  <a:pt x="2154392" y="960984"/>
                  <a:pt x="2196504" y="963251"/>
                </a:cubicBezTo>
                <a:cubicBezTo>
                  <a:pt x="2343842" y="971204"/>
                  <a:pt x="2464091" y="964653"/>
                  <a:pt x="2586453" y="942002"/>
                </a:cubicBezTo>
                <a:cubicBezTo>
                  <a:pt x="2635636" y="932761"/>
                  <a:pt x="2688392" y="919639"/>
                  <a:pt x="2743224" y="902982"/>
                </a:cubicBezTo>
                <a:cubicBezTo>
                  <a:pt x="2768429" y="895336"/>
                  <a:pt x="2794116" y="886767"/>
                  <a:pt x="2820322" y="877257"/>
                </a:cubicBezTo>
                <a:cubicBezTo>
                  <a:pt x="2863452" y="868842"/>
                  <a:pt x="2906469" y="859601"/>
                  <a:pt x="2949351" y="849765"/>
                </a:cubicBezTo>
                <a:close/>
                <a:moveTo>
                  <a:pt x="1349808" y="847786"/>
                </a:moveTo>
                <a:cubicBezTo>
                  <a:pt x="1356955" y="850207"/>
                  <a:pt x="1364121" y="852589"/>
                  <a:pt x="1371345" y="854933"/>
                </a:cubicBezTo>
                <a:cubicBezTo>
                  <a:pt x="1378684" y="863021"/>
                  <a:pt x="1386004" y="871013"/>
                  <a:pt x="1393324" y="878890"/>
                </a:cubicBezTo>
                <a:cubicBezTo>
                  <a:pt x="1386215" y="876085"/>
                  <a:pt x="1379126" y="873223"/>
                  <a:pt x="1372056" y="870322"/>
                </a:cubicBezTo>
                <a:cubicBezTo>
                  <a:pt x="1364640" y="862906"/>
                  <a:pt x="1357224" y="855394"/>
                  <a:pt x="1349808" y="847786"/>
                </a:cubicBezTo>
                <a:close/>
                <a:moveTo>
                  <a:pt x="1439510" y="845173"/>
                </a:moveTo>
                <a:cubicBezTo>
                  <a:pt x="1526636" y="863559"/>
                  <a:pt x="1619738" y="877872"/>
                  <a:pt x="1718585" y="887958"/>
                </a:cubicBezTo>
                <a:cubicBezTo>
                  <a:pt x="1795529" y="895874"/>
                  <a:pt x="1870437" y="899543"/>
                  <a:pt x="1942905" y="903078"/>
                </a:cubicBezTo>
                <a:cubicBezTo>
                  <a:pt x="2012434" y="906479"/>
                  <a:pt x="2078120" y="909687"/>
                  <a:pt x="2139925" y="916373"/>
                </a:cubicBezTo>
                <a:cubicBezTo>
                  <a:pt x="2296619" y="933299"/>
                  <a:pt x="2405551" y="935297"/>
                  <a:pt x="2515944" y="923328"/>
                </a:cubicBezTo>
                <a:cubicBezTo>
                  <a:pt x="2536866" y="920984"/>
                  <a:pt x="2558460" y="917891"/>
                  <a:pt x="2580535" y="914164"/>
                </a:cubicBezTo>
                <a:cubicBezTo>
                  <a:pt x="2650179" y="906690"/>
                  <a:pt x="2719612" y="896104"/>
                  <a:pt x="2788756" y="883271"/>
                </a:cubicBezTo>
                <a:cubicBezTo>
                  <a:pt x="2772926" y="888650"/>
                  <a:pt x="2757287" y="893703"/>
                  <a:pt x="2741821" y="898390"/>
                </a:cubicBezTo>
                <a:cubicBezTo>
                  <a:pt x="2687163" y="914990"/>
                  <a:pt x="2634579" y="928073"/>
                  <a:pt x="2585569" y="937295"/>
                </a:cubicBezTo>
                <a:cubicBezTo>
                  <a:pt x="2463610" y="959850"/>
                  <a:pt x="2343689" y="966382"/>
                  <a:pt x="2196754" y="958467"/>
                </a:cubicBezTo>
                <a:cubicBezTo>
                  <a:pt x="2154603" y="956181"/>
                  <a:pt x="2111184" y="954913"/>
                  <a:pt x="2065209" y="953587"/>
                </a:cubicBezTo>
                <a:cubicBezTo>
                  <a:pt x="1968553" y="950743"/>
                  <a:pt x="1868612" y="947842"/>
                  <a:pt x="1764405" y="935201"/>
                </a:cubicBezTo>
                <a:cubicBezTo>
                  <a:pt x="1660064" y="922617"/>
                  <a:pt x="1559412" y="903174"/>
                  <a:pt x="1464043" y="877430"/>
                </a:cubicBezTo>
                <a:cubicBezTo>
                  <a:pt x="1455801" y="866710"/>
                  <a:pt x="1447636" y="855951"/>
                  <a:pt x="1439510" y="845173"/>
                </a:cubicBezTo>
                <a:close/>
                <a:moveTo>
                  <a:pt x="1298781" y="843367"/>
                </a:moveTo>
                <a:cubicBezTo>
                  <a:pt x="1302623" y="845173"/>
                  <a:pt x="1306485" y="846941"/>
                  <a:pt x="1310365" y="848708"/>
                </a:cubicBezTo>
                <a:cubicBezTo>
                  <a:pt x="1314842" y="852570"/>
                  <a:pt x="1319338" y="856393"/>
                  <a:pt x="1323833" y="860178"/>
                </a:cubicBezTo>
                <a:cubicBezTo>
                  <a:pt x="1320221" y="858218"/>
                  <a:pt x="1316648" y="856239"/>
                  <a:pt x="1313055" y="854241"/>
                </a:cubicBezTo>
                <a:cubicBezTo>
                  <a:pt x="1308291" y="850648"/>
                  <a:pt x="1303526" y="847037"/>
                  <a:pt x="1298781" y="843367"/>
                </a:cubicBezTo>
                <a:close/>
                <a:moveTo>
                  <a:pt x="1409193" y="838564"/>
                </a:moveTo>
                <a:cubicBezTo>
                  <a:pt x="1417300" y="840389"/>
                  <a:pt x="1425465" y="842176"/>
                  <a:pt x="1433688" y="843924"/>
                </a:cubicBezTo>
                <a:cubicBezTo>
                  <a:pt x="1441661" y="854568"/>
                  <a:pt x="1449692" y="865173"/>
                  <a:pt x="1457780" y="875759"/>
                </a:cubicBezTo>
                <a:cubicBezTo>
                  <a:pt x="1449615" y="873530"/>
                  <a:pt x="1441507" y="871244"/>
                  <a:pt x="1433419" y="868919"/>
                </a:cubicBezTo>
                <a:cubicBezTo>
                  <a:pt x="1428770" y="863156"/>
                  <a:pt x="1424140" y="857373"/>
                  <a:pt x="1419471" y="851551"/>
                </a:cubicBezTo>
                <a:cubicBezTo>
                  <a:pt x="1416032" y="847229"/>
                  <a:pt x="1412613" y="842887"/>
                  <a:pt x="1409193" y="838564"/>
                </a:cubicBezTo>
                <a:close/>
                <a:moveTo>
                  <a:pt x="1320759" y="837661"/>
                </a:moveTo>
                <a:cubicBezTo>
                  <a:pt x="1327484" y="840063"/>
                  <a:pt x="1334246" y="842445"/>
                  <a:pt x="1341048" y="844789"/>
                </a:cubicBezTo>
                <a:cubicBezTo>
                  <a:pt x="1348002" y="851974"/>
                  <a:pt x="1354938" y="859063"/>
                  <a:pt x="1361873" y="866076"/>
                </a:cubicBezTo>
                <a:cubicBezTo>
                  <a:pt x="1355168" y="863271"/>
                  <a:pt x="1348482" y="860427"/>
                  <a:pt x="1341816" y="857546"/>
                </a:cubicBezTo>
                <a:cubicBezTo>
                  <a:pt x="1334804" y="850994"/>
                  <a:pt x="1327772" y="844366"/>
                  <a:pt x="1320759" y="837661"/>
                </a:cubicBezTo>
                <a:close/>
                <a:moveTo>
                  <a:pt x="2078619" y="834568"/>
                </a:moveTo>
                <a:cubicBezTo>
                  <a:pt x="2079176" y="834683"/>
                  <a:pt x="2079753" y="834818"/>
                  <a:pt x="2080310" y="834952"/>
                </a:cubicBezTo>
                <a:cubicBezTo>
                  <a:pt x="2181423" y="858468"/>
                  <a:pt x="2269203" y="878813"/>
                  <a:pt x="2365782" y="885288"/>
                </a:cubicBezTo>
                <a:cubicBezTo>
                  <a:pt x="2259405" y="884635"/>
                  <a:pt x="2163729" y="867920"/>
                  <a:pt x="2080425" y="835298"/>
                </a:cubicBezTo>
                <a:cubicBezTo>
                  <a:pt x="2079810" y="835067"/>
                  <a:pt x="2079215" y="834798"/>
                  <a:pt x="2078619" y="834568"/>
                </a:cubicBezTo>
                <a:close/>
                <a:moveTo>
                  <a:pt x="1276956" y="833012"/>
                </a:moveTo>
                <a:cubicBezTo>
                  <a:pt x="1278070" y="833550"/>
                  <a:pt x="1279184" y="834107"/>
                  <a:pt x="1280318" y="834645"/>
                </a:cubicBezTo>
                <a:cubicBezTo>
                  <a:pt x="1281951" y="835932"/>
                  <a:pt x="1283603" y="837238"/>
                  <a:pt x="1285256" y="838526"/>
                </a:cubicBezTo>
                <a:cubicBezTo>
                  <a:pt x="1284602" y="838141"/>
                  <a:pt x="1283930" y="837738"/>
                  <a:pt x="1283277" y="837354"/>
                </a:cubicBezTo>
                <a:cubicBezTo>
                  <a:pt x="1281163" y="835913"/>
                  <a:pt x="1279069" y="834453"/>
                  <a:pt x="1276956" y="833012"/>
                </a:cubicBezTo>
                <a:close/>
                <a:moveTo>
                  <a:pt x="1379126" y="831532"/>
                </a:moveTo>
                <a:cubicBezTo>
                  <a:pt x="1387060" y="833434"/>
                  <a:pt x="1395033" y="835317"/>
                  <a:pt x="1403064" y="837161"/>
                </a:cubicBezTo>
                <a:cubicBezTo>
                  <a:pt x="1407502" y="842772"/>
                  <a:pt x="1411940" y="848401"/>
                  <a:pt x="1416397" y="853991"/>
                </a:cubicBezTo>
                <a:cubicBezTo>
                  <a:pt x="1419874" y="858352"/>
                  <a:pt x="1423352" y="862675"/>
                  <a:pt x="1426810" y="866979"/>
                </a:cubicBezTo>
                <a:cubicBezTo>
                  <a:pt x="1418837" y="864654"/>
                  <a:pt x="1410922" y="862291"/>
                  <a:pt x="1403045" y="859870"/>
                </a:cubicBezTo>
                <a:cubicBezTo>
                  <a:pt x="1396935" y="852704"/>
                  <a:pt x="1390807" y="845500"/>
                  <a:pt x="1384678" y="838180"/>
                </a:cubicBezTo>
                <a:cubicBezTo>
                  <a:pt x="1382815" y="835970"/>
                  <a:pt x="1380989" y="833742"/>
                  <a:pt x="1379126" y="831532"/>
                </a:cubicBezTo>
                <a:close/>
                <a:moveTo>
                  <a:pt x="1292114" y="827094"/>
                </a:moveTo>
                <a:cubicBezTo>
                  <a:pt x="1298301" y="829438"/>
                  <a:pt x="1304525" y="831763"/>
                  <a:pt x="1310789" y="834049"/>
                </a:cubicBezTo>
                <a:cubicBezTo>
                  <a:pt x="1317224" y="840255"/>
                  <a:pt x="1323661" y="846383"/>
                  <a:pt x="1330116" y="852454"/>
                </a:cubicBezTo>
                <a:cubicBezTo>
                  <a:pt x="1323910" y="849707"/>
                  <a:pt x="1317743" y="846902"/>
                  <a:pt x="1311576" y="844097"/>
                </a:cubicBezTo>
                <a:cubicBezTo>
                  <a:pt x="1305082" y="838487"/>
                  <a:pt x="1298608" y="832820"/>
                  <a:pt x="1292114" y="827094"/>
                </a:cubicBezTo>
                <a:close/>
                <a:moveTo>
                  <a:pt x="1349213" y="824078"/>
                </a:moveTo>
                <a:cubicBezTo>
                  <a:pt x="1356936" y="826057"/>
                  <a:pt x="1364736" y="828017"/>
                  <a:pt x="1372555" y="829918"/>
                </a:cubicBezTo>
                <a:cubicBezTo>
                  <a:pt x="1375572" y="833530"/>
                  <a:pt x="1378568" y="837161"/>
                  <a:pt x="1381604" y="840773"/>
                </a:cubicBezTo>
                <a:cubicBezTo>
                  <a:pt x="1386369" y="846460"/>
                  <a:pt x="1391133" y="852089"/>
                  <a:pt x="1395879" y="857680"/>
                </a:cubicBezTo>
                <a:cubicBezTo>
                  <a:pt x="1388117" y="855259"/>
                  <a:pt x="1380394" y="852819"/>
                  <a:pt x="1372709" y="850322"/>
                </a:cubicBezTo>
                <a:cubicBezTo>
                  <a:pt x="1365120" y="841926"/>
                  <a:pt x="1357493" y="833434"/>
                  <a:pt x="1349866" y="824827"/>
                </a:cubicBezTo>
                <a:cubicBezTo>
                  <a:pt x="1349655" y="824578"/>
                  <a:pt x="1349443" y="824328"/>
                  <a:pt x="1349213" y="824078"/>
                </a:cubicBezTo>
                <a:close/>
                <a:moveTo>
                  <a:pt x="2738670" y="822925"/>
                </a:moveTo>
                <a:cubicBezTo>
                  <a:pt x="2714002" y="829861"/>
                  <a:pt x="2689852" y="836047"/>
                  <a:pt x="2666222" y="841465"/>
                </a:cubicBezTo>
                <a:cubicBezTo>
                  <a:pt x="2626452" y="849323"/>
                  <a:pt x="2586549" y="856201"/>
                  <a:pt x="2546683" y="861868"/>
                </a:cubicBezTo>
                <a:cubicBezTo>
                  <a:pt x="2529777" y="864212"/>
                  <a:pt x="2513101" y="866172"/>
                  <a:pt x="2496655" y="867824"/>
                </a:cubicBezTo>
                <a:cubicBezTo>
                  <a:pt x="2481862" y="868919"/>
                  <a:pt x="2467280" y="869668"/>
                  <a:pt x="2452871" y="870053"/>
                </a:cubicBezTo>
                <a:cubicBezTo>
                  <a:pt x="2474119" y="868881"/>
                  <a:pt x="2495791" y="867036"/>
                  <a:pt x="2517865" y="864558"/>
                </a:cubicBezTo>
                <a:cubicBezTo>
                  <a:pt x="2568816" y="859352"/>
                  <a:pt x="2622206" y="850149"/>
                  <a:pt x="2678479" y="836892"/>
                </a:cubicBezTo>
                <a:cubicBezTo>
                  <a:pt x="2698556" y="832493"/>
                  <a:pt x="2718613" y="827844"/>
                  <a:pt x="2738670" y="822925"/>
                </a:cubicBezTo>
                <a:close/>
                <a:moveTo>
                  <a:pt x="2781263" y="821734"/>
                </a:moveTo>
                <a:cubicBezTo>
                  <a:pt x="2729506" y="838065"/>
                  <a:pt x="2680073" y="850956"/>
                  <a:pt x="2632542" y="860523"/>
                </a:cubicBezTo>
                <a:cubicBezTo>
                  <a:pt x="2580151" y="869092"/>
                  <a:pt x="2527337" y="875970"/>
                  <a:pt x="2474254" y="880677"/>
                </a:cubicBezTo>
                <a:cubicBezTo>
                  <a:pt x="2440018" y="882464"/>
                  <a:pt x="2406820" y="882540"/>
                  <a:pt x="2375177" y="880831"/>
                </a:cubicBezTo>
                <a:cubicBezTo>
                  <a:pt x="2363342" y="880158"/>
                  <a:pt x="2351642" y="879255"/>
                  <a:pt x="2340058" y="878160"/>
                </a:cubicBezTo>
                <a:cubicBezTo>
                  <a:pt x="2394389" y="880600"/>
                  <a:pt x="2451949" y="878448"/>
                  <a:pt x="2512525" y="871667"/>
                </a:cubicBezTo>
                <a:cubicBezTo>
                  <a:pt x="2558115" y="867536"/>
                  <a:pt x="2605511" y="860082"/>
                  <a:pt x="2655136" y="849227"/>
                </a:cubicBezTo>
                <a:cubicBezTo>
                  <a:pt x="2697364" y="841100"/>
                  <a:pt x="2739477" y="831859"/>
                  <a:pt x="2781263" y="821734"/>
                </a:cubicBezTo>
                <a:close/>
                <a:moveTo>
                  <a:pt x="2945661" y="821235"/>
                </a:moveTo>
                <a:cubicBezTo>
                  <a:pt x="2904048" y="839813"/>
                  <a:pt x="2863818" y="856201"/>
                  <a:pt x="2824779" y="870533"/>
                </a:cubicBezTo>
                <a:cubicBezTo>
                  <a:pt x="2769064" y="881503"/>
                  <a:pt x="2713137" y="891128"/>
                  <a:pt x="2657076" y="898909"/>
                </a:cubicBezTo>
                <a:cubicBezTo>
                  <a:pt x="2661188" y="897987"/>
                  <a:pt x="2665280" y="897065"/>
                  <a:pt x="2669410" y="896085"/>
                </a:cubicBezTo>
                <a:cubicBezTo>
                  <a:pt x="2719362" y="884270"/>
                  <a:pt x="2771216" y="868746"/>
                  <a:pt x="2825413" y="849323"/>
                </a:cubicBezTo>
                <a:cubicBezTo>
                  <a:pt x="2866411" y="840466"/>
                  <a:pt x="2906545" y="831014"/>
                  <a:pt x="2945661" y="821235"/>
                </a:cubicBezTo>
                <a:close/>
                <a:moveTo>
                  <a:pt x="3081298" y="817719"/>
                </a:moveTo>
                <a:cubicBezTo>
                  <a:pt x="3013825" y="854779"/>
                  <a:pt x="2950003" y="886229"/>
                  <a:pt x="2888985" y="912512"/>
                </a:cubicBezTo>
                <a:cubicBezTo>
                  <a:pt x="2830735" y="937622"/>
                  <a:pt x="2777402" y="958044"/>
                  <a:pt x="2725933" y="974970"/>
                </a:cubicBezTo>
                <a:cubicBezTo>
                  <a:pt x="2583283" y="1021521"/>
                  <a:pt x="2450950" y="1046132"/>
                  <a:pt x="2309452" y="1052395"/>
                </a:cubicBezTo>
                <a:cubicBezTo>
                  <a:pt x="2180674" y="1058081"/>
                  <a:pt x="2020426" y="1065190"/>
                  <a:pt x="1855048" y="1039388"/>
                </a:cubicBezTo>
                <a:cubicBezTo>
                  <a:pt x="1740160" y="1021559"/>
                  <a:pt x="1629133" y="992203"/>
                  <a:pt x="1522525" y="951627"/>
                </a:cubicBezTo>
                <a:cubicBezTo>
                  <a:pt x="1514398" y="941598"/>
                  <a:pt x="1506329" y="931512"/>
                  <a:pt x="1498318" y="921388"/>
                </a:cubicBezTo>
                <a:cubicBezTo>
                  <a:pt x="1598029" y="953414"/>
                  <a:pt x="1702235" y="977179"/>
                  <a:pt x="1809093" y="991973"/>
                </a:cubicBezTo>
                <a:cubicBezTo>
                  <a:pt x="1943155" y="1010608"/>
                  <a:pt x="2075142" y="1010359"/>
                  <a:pt x="2191586" y="1010147"/>
                </a:cubicBezTo>
                <a:cubicBezTo>
                  <a:pt x="2212854" y="1010109"/>
                  <a:pt x="2232950" y="1010070"/>
                  <a:pt x="2253084" y="1010128"/>
                </a:cubicBezTo>
                <a:cubicBezTo>
                  <a:pt x="2397751" y="1010608"/>
                  <a:pt x="2522285" y="995354"/>
                  <a:pt x="2656922" y="960695"/>
                </a:cubicBezTo>
                <a:cubicBezTo>
                  <a:pt x="2707643" y="947497"/>
                  <a:pt x="2760015" y="930859"/>
                  <a:pt x="2817017" y="909879"/>
                </a:cubicBezTo>
                <a:cubicBezTo>
                  <a:pt x="2866585" y="891628"/>
                  <a:pt x="2917957" y="869937"/>
                  <a:pt x="2971579" y="844597"/>
                </a:cubicBezTo>
                <a:cubicBezTo>
                  <a:pt x="3008254" y="836009"/>
                  <a:pt x="3044834" y="826998"/>
                  <a:pt x="3081298" y="817719"/>
                </a:cubicBezTo>
                <a:close/>
                <a:moveTo>
                  <a:pt x="1264545" y="816413"/>
                </a:moveTo>
                <a:cubicBezTo>
                  <a:pt x="1269905" y="818545"/>
                  <a:pt x="1275284" y="820678"/>
                  <a:pt x="1280683" y="822752"/>
                </a:cubicBezTo>
                <a:cubicBezTo>
                  <a:pt x="1286255" y="827729"/>
                  <a:pt x="1291845" y="832666"/>
                  <a:pt x="1297436" y="837546"/>
                </a:cubicBezTo>
                <a:cubicBezTo>
                  <a:pt x="1292191" y="835087"/>
                  <a:pt x="1286946" y="832608"/>
                  <a:pt x="1281720" y="830092"/>
                </a:cubicBezTo>
                <a:cubicBezTo>
                  <a:pt x="1275995" y="825577"/>
                  <a:pt x="1270270" y="821024"/>
                  <a:pt x="1264545" y="816413"/>
                </a:cubicBezTo>
                <a:close/>
                <a:moveTo>
                  <a:pt x="1319587" y="816220"/>
                </a:moveTo>
                <a:cubicBezTo>
                  <a:pt x="1327042" y="818276"/>
                  <a:pt x="1334573" y="820293"/>
                  <a:pt x="1342162" y="822253"/>
                </a:cubicBezTo>
                <a:cubicBezTo>
                  <a:pt x="1343699" y="824020"/>
                  <a:pt x="1345236" y="825788"/>
                  <a:pt x="1346792" y="827536"/>
                </a:cubicBezTo>
                <a:cubicBezTo>
                  <a:pt x="1352844" y="834357"/>
                  <a:pt x="1358857" y="841081"/>
                  <a:pt x="1364870" y="847747"/>
                </a:cubicBezTo>
                <a:cubicBezTo>
                  <a:pt x="1357359" y="845269"/>
                  <a:pt x="1349885" y="842752"/>
                  <a:pt x="1342450" y="840197"/>
                </a:cubicBezTo>
                <a:cubicBezTo>
                  <a:pt x="1334842" y="832301"/>
                  <a:pt x="1327214" y="824309"/>
                  <a:pt x="1319587" y="816220"/>
                </a:cubicBezTo>
                <a:close/>
                <a:moveTo>
                  <a:pt x="1977141" y="812839"/>
                </a:moveTo>
                <a:cubicBezTo>
                  <a:pt x="1994009" y="815682"/>
                  <a:pt x="2010551" y="818891"/>
                  <a:pt x="2026708" y="822580"/>
                </a:cubicBezTo>
                <a:cubicBezTo>
                  <a:pt x="2033682" y="824155"/>
                  <a:pt x="2040560" y="825750"/>
                  <a:pt x="2047400" y="827325"/>
                </a:cubicBezTo>
                <a:cubicBezTo>
                  <a:pt x="2057563" y="831955"/>
                  <a:pt x="2067879" y="836355"/>
                  <a:pt x="2078369" y="840504"/>
                </a:cubicBezTo>
                <a:cubicBezTo>
                  <a:pt x="2187552" y="883251"/>
                  <a:pt x="2317618" y="898928"/>
                  <a:pt x="2465070" y="887094"/>
                </a:cubicBezTo>
                <a:cubicBezTo>
                  <a:pt x="2466434" y="886979"/>
                  <a:pt x="2467818" y="886863"/>
                  <a:pt x="2469182" y="886748"/>
                </a:cubicBezTo>
                <a:cubicBezTo>
                  <a:pt x="2476502" y="886133"/>
                  <a:pt x="2483784" y="885461"/>
                  <a:pt x="2491084" y="884750"/>
                </a:cubicBezTo>
                <a:cubicBezTo>
                  <a:pt x="2501228" y="884058"/>
                  <a:pt x="2511429" y="883271"/>
                  <a:pt x="2521727" y="882271"/>
                </a:cubicBezTo>
                <a:cubicBezTo>
                  <a:pt x="2553120" y="879275"/>
                  <a:pt x="2585319" y="874664"/>
                  <a:pt x="2618441" y="868439"/>
                </a:cubicBezTo>
                <a:cubicBezTo>
                  <a:pt x="2675059" y="859524"/>
                  <a:pt x="2731216" y="848631"/>
                  <a:pt x="2786739" y="836239"/>
                </a:cubicBezTo>
                <a:cubicBezTo>
                  <a:pt x="2722320" y="857181"/>
                  <a:pt x="2661360" y="872646"/>
                  <a:pt x="2603071" y="882848"/>
                </a:cubicBezTo>
                <a:cubicBezTo>
                  <a:pt x="2537904" y="891513"/>
                  <a:pt x="2471487" y="897584"/>
                  <a:pt x="2404361" y="900043"/>
                </a:cubicBezTo>
                <a:cubicBezTo>
                  <a:pt x="2311124" y="899294"/>
                  <a:pt x="2223094" y="887228"/>
                  <a:pt x="2117812" y="870110"/>
                </a:cubicBezTo>
                <a:cubicBezTo>
                  <a:pt x="2078638" y="859102"/>
                  <a:pt x="2041636" y="845192"/>
                  <a:pt x="2006958" y="828362"/>
                </a:cubicBezTo>
                <a:cubicBezTo>
                  <a:pt x="1996852" y="823444"/>
                  <a:pt x="1986920" y="818257"/>
                  <a:pt x="1977141" y="812839"/>
                </a:cubicBezTo>
                <a:close/>
                <a:moveTo>
                  <a:pt x="1290097" y="807863"/>
                </a:moveTo>
                <a:cubicBezTo>
                  <a:pt x="1297263" y="809957"/>
                  <a:pt x="1304487" y="812013"/>
                  <a:pt x="1311749" y="814030"/>
                </a:cubicBezTo>
                <a:cubicBezTo>
                  <a:pt x="1311826" y="814126"/>
                  <a:pt x="1311922" y="814222"/>
                  <a:pt x="1311999" y="814318"/>
                </a:cubicBezTo>
                <a:cubicBezTo>
                  <a:pt x="1319242" y="822022"/>
                  <a:pt x="1326446" y="829611"/>
                  <a:pt x="1333651" y="837123"/>
                </a:cubicBezTo>
                <a:cubicBezTo>
                  <a:pt x="1326465" y="834606"/>
                  <a:pt x="1319299" y="832051"/>
                  <a:pt x="1312191" y="829438"/>
                </a:cubicBezTo>
                <a:cubicBezTo>
                  <a:pt x="1304813" y="822330"/>
                  <a:pt x="1297455" y="815144"/>
                  <a:pt x="1290097" y="807863"/>
                </a:cubicBezTo>
                <a:close/>
                <a:moveTo>
                  <a:pt x="1238532" y="805788"/>
                </a:moveTo>
                <a:cubicBezTo>
                  <a:pt x="1242489" y="807440"/>
                  <a:pt x="1246485" y="809073"/>
                  <a:pt x="1250462" y="810706"/>
                </a:cubicBezTo>
                <a:cubicBezTo>
                  <a:pt x="1254708" y="814165"/>
                  <a:pt x="1258935" y="817604"/>
                  <a:pt x="1263181" y="821024"/>
                </a:cubicBezTo>
                <a:cubicBezTo>
                  <a:pt x="1259281" y="819083"/>
                  <a:pt x="1255419" y="817104"/>
                  <a:pt x="1251557" y="815144"/>
                </a:cubicBezTo>
                <a:cubicBezTo>
                  <a:pt x="1247216" y="812032"/>
                  <a:pt x="1242854" y="808939"/>
                  <a:pt x="1238532" y="805788"/>
                </a:cubicBezTo>
                <a:close/>
                <a:moveTo>
                  <a:pt x="1409673" y="805058"/>
                </a:moveTo>
                <a:cubicBezTo>
                  <a:pt x="1490460" y="817796"/>
                  <a:pt x="1578163" y="828093"/>
                  <a:pt x="1673359" y="835951"/>
                </a:cubicBezTo>
                <a:cubicBezTo>
                  <a:pt x="1724790" y="840255"/>
                  <a:pt x="1775625" y="843175"/>
                  <a:pt x="1824789" y="845999"/>
                </a:cubicBezTo>
                <a:cubicBezTo>
                  <a:pt x="1882790" y="849342"/>
                  <a:pt x="1938755" y="852570"/>
                  <a:pt x="1992069" y="857776"/>
                </a:cubicBezTo>
                <a:cubicBezTo>
                  <a:pt x="2062904" y="889534"/>
                  <a:pt x="2142019" y="910283"/>
                  <a:pt x="2229012" y="919870"/>
                </a:cubicBezTo>
                <a:cubicBezTo>
                  <a:pt x="2201135" y="917660"/>
                  <a:pt x="2171759" y="914894"/>
                  <a:pt x="2140444" y="911512"/>
                </a:cubicBezTo>
                <a:cubicBezTo>
                  <a:pt x="2078504" y="904827"/>
                  <a:pt x="2012760" y="901599"/>
                  <a:pt x="1943135" y="898198"/>
                </a:cubicBezTo>
                <a:cubicBezTo>
                  <a:pt x="1870744" y="894644"/>
                  <a:pt x="1795894" y="890994"/>
                  <a:pt x="1719103" y="883098"/>
                </a:cubicBezTo>
                <a:cubicBezTo>
                  <a:pt x="1618336" y="872819"/>
                  <a:pt x="1523563" y="858160"/>
                  <a:pt x="1435052" y="839237"/>
                </a:cubicBezTo>
                <a:cubicBezTo>
                  <a:pt x="1426541" y="827863"/>
                  <a:pt x="1418069" y="816470"/>
                  <a:pt x="1409673" y="805058"/>
                </a:cubicBezTo>
                <a:close/>
                <a:moveTo>
                  <a:pt x="1903558" y="802734"/>
                </a:moveTo>
                <a:cubicBezTo>
                  <a:pt x="1923136" y="804885"/>
                  <a:pt x="1942348" y="807364"/>
                  <a:pt x="1961195" y="810265"/>
                </a:cubicBezTo>
                <a:cubicBezTo>
                  <a:pt x="1975258" y="818526"/>
                  <a:pt x="1989706" y="826268"/>
                  <a:pt x="2004480" y="833473"/>
                </a:cubicBezTo>
                <a:cubicBezTo>
                  <a:pt x="2027803" y="844808"/>
                  <a:pt x="2052183" y="854818"/>
                  <a:pt x="2077543" y="863521"/>
                </a:cubicBezTo>
                <a:cubicBezTo>
                  <a:pt x="2051107" y="859294"/>
                  <a:pt x="2023846" y="855951"/>
                  <a:pt x="1995873" y="853165"/>
                </a:cubicBezTo>
                <a:cubicBezTo>
                  <a:pt x="1963327" y="838660"/>
                  <a:pt x="1932550" y="821869"/>
                  <a:pt x="1903558" y="802734"/>
                </a:cubicBezTo>
                <a:close/>
                <a:moveTo>
                  <a:pt x="1379029" y="800044"/>
                </a:moveTo>
                <a:cubicBezTo>
                  <a:pt x="1387348" y="801465"/>
                  <a:pt x="1395744" y="802829"/>
                  <a:pt x="1404198" y="804194"/>
                </a:cubicBezTo>
                <a:cubicBezTo>
                  <a:pt x="1412478" y="815471"/>
                  <a:pt x="1420835" y="826749"/>
                  <a:pt x="1429231" y="837988"/>
                </a:cubicBezTo>
                <a:cubicBezTo>
                  <a:pt x="1420873" y="836182"/>
                  <a:pt x="1412574" y="834318"/>
                  <a:pt x="1404332" y="832435"/>
                </a:cubicBezTo>
                <a:cubicBezTo>
                  <a:pt x="1395840" y="821657"/>
                  <a:pt x="1387406" y="810860"/>
                  <a:pt x="1379029" y="800044"/>
                </a:cubicBezTo>
                <a:close/>
                <a:moveTo>
                  <a:pt x="2048168" y="799698"/>
                </a:moveTo>
                <a:cubicBezTo>
                  <a:pt x="2054662" y="801754"/>
                  <a:pt x="2061136" y="803809"/>
                  <a:pt x="2067534" y="805846"/>
                </a:cubicBezTo>
                <a:cubicBezTo>
                  <a:pt x="2085382" y="811513"/>
                  <a:pt x="2102999" y="817104"/>
                  <a:pt x="2120540" y="822522"/>
                </a:cubicBezTo>
                <a:cubicBezTo>
                  <a:pt x="2154027" y="835740"/>
                  <a:pt x="2189415" y="846480"/>
                  <a:pt x="2226168" y="854491"/>
                </a:cubicBezTo>
                <a:cubicBezTo>
                  <a:pt x="2250164" y="859716"/>
                  <a:pt x="2275025" y="863751"/>
                  <a:pt x="2300730" y="866595"/>
                </a:cubicBezTo>
                <a:cubicBezTo>
                  <a:pt x="2301941" y="866767"/>
                  <a:pt x="2303132" y="866979"/>
                  <a:pt x="2304342" y="867152"/>
                </a:cubicBezTo>
                <a:cubicBezTo>
                  <a:pt x="2323862" y="869976"/>
                  <a:pt x="2343996" y="872051"/>
                  <a:pt x="2364592" y="873453"/>
                </a:cubicBezTo>
                <a:cubicBezTo>
                  <a:pt x="2287877" y="871955"/>
                  <a:pt x="2217407" y="861561"/>
                  <a:pt x="2153873" y="842234"/>
                </a:cubicBezTo>
                <a:cubicBezTo>
                  <a:pt x="2116870" y="830994"/>
                  <a:pt x="2081443" y="816682"/>
                  <a:pt x="2048168" y="799698"/>
                </a:cubicBezTo>
                <a:close/>
                <a:moveTo>
                  <a:pt x="1261048" y="799141"/>
                </a:moveTo>
                <a:cubicBezTo>
                  <a:pt x="1267830" y="801235"/>
                  <a:pt x="1274631" y="803310"/>
                  <a:pt x="1281490" y="805346"/>
                </a:cubicBezTo>
                <a:cubicBezTo>
                  <a:pt x="1288425" y="812243"/>
                  <a:pt x="1295342" y="819064"/>
                  <a:pt x="1302277" y="825807"/>
                </a:cubicBezTo>
                <a:cubicBezTo>
                  <a:pt x="1295495" y="823290"/>
                  <a:pt x="1288733" y="820716"/>
                  <a:pt x="1282008" y="818122"/>
                </a:cubicBezTo>
                <a:cubicBezTo>
                  <a:pt x="1275035" y="811879"/>
                  <a:pt x="1268042" y="805538"/>
                  <a:pt x="1261048" y="799141"/>
                </a:cubicBezTo>
                <a:close/>
                <a:moveTo>
                  <a:pt x="2942511" y="797623"/>
                </a:moveTo>
                <a:cubicBezTo>
                  <a:pt x="2903779" y="814395"/>
                  <a:pt x="2866258" y="829362"/>
                  <a:pt x="2829812" y="842560"/>
                </a:cubicBezTo>
                <a:cubicBezTo>
                  <a:pt x="2782800" y="852800"/>
                  <a:pt x="2734655" y="862253"/>
                  <a:pt x="2685626" y="870437"/>
                </a:cubicBezTo>
                <a:cubicBezTo>
                  <a:pt x="2733367" y="858660"/>
                  <a:pt x="2782954" y="843598"/>
                  <a:pt x="2834769" y="825115"/>
                </a:cubicBezTo>
                <a:cubicBezTo>
                  <a:pt x="2870984" y="816451"/>
                  <a:pt x="2906910" y="807248"/>
                  <a:pt x="2942511" y="797623"/>
                </a:cubicBezTo>
                <a:close/>
                <a:moveTo>
                  <a:pt x="1216611" y="796413"/>
                </a:moveTo>
                <a:cubicBezTo>
                  <a:pt x="1217956" y="797008"/>
                  <a:pt x="1219262" y="797604"/>
                  <a:pt x="1220607" y="798180"/>
                </a:cubicBezTo>
                <a:cubicBezTo>
                  <a:pt x="1221990" y="799218"/>
                  <a:pt x="1223373" y="800236"/>
                  <a:pt x="1224757" y="801254"/>
                </a:cubicBezTo>
                <a:cubicBezTo>
                  <a:pt x="1223393" y="800524"/>
                  <a:pt x="1222047" y="799794"/>
                  <a:pt x="1220683" y="799064"/>
                </a:cubicBezTo>
                <a:cubicBezTo>
                  <a:pt x="1219319" y="798200"/>
                  <a:pt x="1217975" y="797296"/>
                  <a:pt x="1216611" y="796413"/>
                </a:cubicBezTo>
                <a:close/>
                <a:moveTo>
                  <a:pt x="1348655" y="794703"/>
                </a:moveTo>
                <a:cubicBezTo>
                  <a:pt x="1356801" y="796201"/>
                  <a:pt x="1365005" y="797642"/>
                  <a:pt x="1373304" y="799083"/>
                </a:cubicBezTo>
                <a:cubicBezTo>
                  <a:pt x="1381546" y="809727"/>
                  <a:pt x="1389827" y="820370"/>
                  <a:pt x="1398204" y="831014"/>
                </a:cubicBezTo>
                <a:cubicBezTo>
                  <a:pt x="1390038" y="829112"/>
                  <a:pt x="1381911" y="827171"/>
                  <a:pt x="1373862" y="825212"/>
                </a:cubicBezTo>
                <a:cubicBezTo>
                  <a:pt x="1365408" y="815048"/>
                  <a:pt x="1356993" y="804885"/>
                  <a:pt x="1348655" y="794703"/>
                </a:cubicBezTo>
                <a:close/>
                <a:moveTo>
                  <a:pt x="1232499" y="790015"/>
                </a:moveTo>
                <a:cubicBezTo>
                  <a:pt x="1238705" y="792052"/>
                  <a:pt x="1244968" y="794069"/>
                  <a:pt x="1251250" y="796067"/>
                </a:cubicBezTo>
                <a:cubicBezTo>
                  <a:pt x="1257648" y="801965"/>
                  <a:pt x="1264026" y="807786"/>
                  <a:pt x="1270443" y="813569"/>
                </a:cubicBezTo>
                <a:cubicBezTo>
                  <a:pt x="1264218" y="811110"/>
                  <a:pt x="1258032" y="808612"/>
                  <a:pt x="1251865" y="806096"/>
                </a:cubicBezTo>
                <a:cubicBezTo>
                  <a:pt x="1245410" y="800793"/>
                  <a:pt x="1238954" y="795433"/>
                  <a:pt x="1232499" y="790015"/>
                </a:cubicBezTo>
                <a:close/>
                <a:moveTo>
                  <a:pt x="1318493" y="789035"/>
                </a:moveTo>
                <a:cubicBezTo>
                  <a:pt x="1326427" y="790572"/>
                  <a:pt x="1334457" y="792090"/>
                  <a:pt x="1342546" y="793589"/>
                </a:cubicBezTo>
                <a:cubicBezTo>
                  <a:pt x="1350749" y="803598"/>
                  <a:pt x="1358991" y="813607"/>
                  <a:pt x="1367291" y="823598"/>
                </a:cubicBezTo>
                <a:cubicBezTo>
                  <a:pt x="1359299" y="821619"/>
                  <a:pt x="1351364" y="819602"/>
                  <a:pt x="1343468" y="817546"/>
                </a:cubicBezTo>
                <a:cubicBezTo>
                  <a:pt x="1335092" y="808055"/>
                  <a:pt x="1326773" y="798545"/>
                  <a:pt x="1318493" y="789035"/>
                </a:cubicBezTo>
                <a:close/>
                <a:moveTo>
                  <a:pt x="3198397" y="787037"/>
                </a:moveTo>
                <a:cubicBezTo>
                  <a:pt x="3114113" y="839698"/>
                  <a:pt x="3036746" y="883117"/>
                  <a:pt x="2962568" y="919581"/>
                </a:cubicBezTo>
                <a:cubicBezTo>
                  <a:pt x="2902876" y="948918"/>
                  <a:pt x="2848449" y="973203"/>
                  <a:pt x="2796153" y="993817"/>
                </a:cubicBezTo>
                <a:cubicBezTo>
                  <a:pt x="2644627" y="1053183"/>
                  <a:pt x="2507894" y="1086708"/>
                  <a:pt x="2365802" y="1099349"/>
                </a:cubicBezTo>
                <a:cubicBezTo>
                  <a:pt x="2228954" y="1111549"/>
                  <a:pt x="2066631" y="1120117"/>
                  <a:pt x="1900350" y="1091491"/>
                </a:cubicBezTo>
                <a:cubicBezTo>
                  <a:pt x="1780505" y="1070934"/>
                  <a:pt x="1663868" y="1035776"/>
                  <a:pt x="1551093" y="986401"/>
                </a:cubicBezTo>
                <a:cubicBezTo>
                  <a:pt x="1543312" y="977083"/>
                  <a:pt x="1535608" y="967708"/>
                  <a:pt x="1527942" y="958294"/>
                </a:cubicBezTo>
                <a:cubicBezTo>
                  <a:pt x="1633225" y="997852"/>
                  <a:pt x="1742715" y="1026631"/>
                  <a:pt x="1854337" y="1043961"/>
                </a:cubicBezTo>
                <a:cubicBezTo>
                  <a:pt x="2020176" y="1069820"/>
                  <a:pt x="2180674" y="1062712"/>
                  <a:pt x="2309645" y="1057006"/>
                </a:cubicBezTo>
                <a:cubicBezTo>
                  <a:pt x="2451564" y="1050704"/>
                  <a:pt x="2584321" y="1026055"/>
                  <a:pt x="2727374" y="979370"/>
                </a:cubicBezTo>
                <a:cubicBezTo>
                  <a:pt x="2778977" y="962386"/>
                  <a:pt x="2832445" y="941925"/>
                  <a:pt x="2890811" y="916757"/>
                </a:cubicBezTo>
                <a:cubicBezTo>
                  <a:pt x="2956612" y="888400"/>
                  <a:pt x="3025699" y="854068"/>
                  <a:pt x="3099051" y="813166"/>
                </a:cubicBezTo>
                <a:cubicBezTo>
                  <a:pt x="3132269" y="804636"/>
                  <a:pt x="3165390" y="795894"/>
                  <a:pt x="3198397" y="787037"/>
                </a:cubicBezTo>
                <a:close/>
                <a:moveTo>
                  <a:pt x="3075881" y="786884"/>
                </a:moveTo>
                <a:cubicBezTo>
                  <a:pt x="3041164" y="805346"/>
                  <a:pt x="3007390" y="822349"/>
                  <a:pt x="2974479" y="838007"/>
                </a:cubicBezTo>
                <a:cubicBezTo>
                  <a:pt x="2934461" y="847421"/>
                  <a:pt x="2894327" y="856354"/>
                  <a:pt x="2854097" y="864635"/>
                </a:cubicBezTo>
                <a:cubicBezTo>
                  <a:pt x="2892213" y="849899"/>
                  <a:pt x="2931464" y="833242"/>
                  <a:pt x="2972020" y="814568"/>
                </a:cubicBezTo>
                <a:cubicBezTo>
                  <a:pt x="3007601" y="805462"/>
                  <a:pt x="3042260" y="796144"/>
                  <a:pt x="3075881" y="786884"/>
                </a:cubicBezTo>
                <a:close/>
                <a:moveTo>
                  <a:pt x="2852675" y="786710"/>
                </a:moveTo>
                <a:cubicBezTo>
                  <a:pt x="2852310" y="786845"/>
                  <a:pt x="2851945" y="786960"/>
                  <a:pt x="2851599" y="787095"/>
                </a:cubicBezTo>
                <a:cubicBezTo>
                  <a:pt x="2850696" y="787345"/>
                  <a:pt x="2849813" y="787614"/>
                  <a:pt x="2848909" y="787863"/>
                </a:cubicBezTo>
                <a:cubicBezTo>
                  <a:pt x="2850177" y="787479"/>
                  <a:pt x="2851426" y="787095"/>
                  <a:pt x="2852675" y="786710"/>
                </a:cubicBezTo>
                <a:close/>
                <a:moveTo>
                  <a:pt x="2052856" y="784905"/>
                </a:moveTo>
                <a:cubicBezTo>
                  <a:pt x="2067688" y="791091"/>
                  <a:pt x="2082385" y="797162"/>
                  <a:pt x="2097082" y="803041"/>
                </a:cubicBezTo>
                <a:cubicBezTo>
                  <a:pt x="2118465" y="812743"/>
                  <a:pt x="2140328" y="821696"/>
                  <a:pt x="2163191" y="829592"/>
                </a:cubicBezTo>
                <a:cubicBezTo>
                  <a:pt x="2166015" y="830572"/>
                  <a:pt x="2168878" y="831456"/>
                  <a:pt x="2171702" y="832397"/>
                </a:cubicBezTo>
                <a:cubicBezTo>
                  <a:pt x="2156255" y="827997"/>
                  <a:pt x="2140828" y="823387"/>
                  <a:pt x="2125324" y="818622"/>
                </a:cubicBezTo>
                <a:cubicBezTo>
                  <a:pt x="2114988" y="814587"/>
                  <a:pt x="2104805" y="810341"/>
                  <a:pt x="2094853" y="805846"/>
                </a:cubicBezTo>
                <a:cubicBezTo>
                  <a:pt x="2080425" y="799295"/>
                  <a:pt x="2066477" y="792282"/>
                  <a:pt x="2052856" y="784905"/>
                </a:cubicBezTo>
                <a:close/>
                <a:moveTo>
                  <a:pt x="1288560" y="783003"/>
                </a:moveTo>
                <a:cubicBezTo>
                  <a:pt x="1296283" y="784616"/>
                  <a:pt x="1304084" y="786211"/>
                  <a:pt x="1311941" y="787767"/>
                </a:cubicBezTo>
                <a:cubicBezTo>
                  <a:pt x="1320029" y="797066"/>
                  <a:pt x="1328156" y="806365"/>
                  <a:pt x="1336340" y="815663"/>
                </a:cubicBezTo>
                <a:cubicBezTo>
                  <a:pt x="1328521" y="813588"/>
                  <a:pt x="1320779" y="811475"/>
                  <a:pt x="1313094" y="809323"/>
                </a:cubicBezTo>
                <a:cubicBezTo>
                  <a:pt x="1304871" y="800563"/>
                  <a:pt x="1296706" y="791783"/>
                  <a:pt x="1288560" y="783003"/>
                </a:cubicBezTo>
                <a:close/>
                <a:moveTo>
                  <a:pt x="1204968" y="780678"/>
                </a:moveTo>
                <a:cubicBezTo>
                  <a:pt x="1210348" y="782561"/>
                  <a:pt x="1215727" y="784405"/>
                  <a:pt x="1221164" y="786249"/>
                </a:cubicBezTo>
                <a:cubicBezTo>
                  <a:pt x="1226716" y="790976"/>
                  <a:pt x="1232288" y="795644"/>
                  <a:pt x="1237859" y="800294"/>
                </a:cubicBezTo>
                <a:cubicBezTo>
                  <a:pt x="1232537" y="798046"/>
                  <a:pt x="1227216" y="795798"/>
                  <a:pt x="1221933" y="793512"/>
                </a:cubicBezTo>
                <a:cubicBezTo>
                  <a:pt x="1216265" y="789285"/>
                  <a:pt x="1210616" y="785001"/>
                  <a:pt x="1204968" y="780678"/>
                </a:cubicBezTo>
                <a:close/>
                <a:moveTo>
                  <a:pt x="2936747" y="780179"/>
                </a:moveTo>
                <a:cubicBezTo>
                  <a:pt x="2903126" y="794242"/>
                  <a:pt x="2870446" y="806979"/>
                  <a:pt x="2838612" y="818449"/>
                </a:cubicBezTo>
                <a:cubicBezTo>
                  <a:pt x="2801090" y="827479"/>
                  <a:pt x="2763281" y="835913"/>
                  <a:pt x="2725202" y="843579"/>
                </a:cubicBezTo>
                <a:cubicBezTo>
                  <a:pt x="2764011" y="832916"/>
                  <a:pt x="2804107" y="820217"/>
                  <a:pt x="2845662" y="805442"/>
                </a:cubicBezTo>
                <a:cubicBezTo>
                  <a:pt x="2876268" y="797373"/>
                  <a:pt x="2906641" y="788920"/>
                  <a:pt x="2936747" y="780179"/>
                </a:cubicBezTo>
                <a:close/>
                <a:moveTo>
                  <a:pt x="1258839" y="776547"/>
                </a:moveTo>
                <a:cubicBezTo>
                  <a:pt x="1266293" y="778219"/>
                  <a:pt x="1273843" y="779871"/>
                  <a:pt x="1281452" y="781485"/>
                </a:cubicBezTo>
                <a:cubicBezTo>
                  <a:pt x="1289367" y="790053"/>
                  <a:pt x="1297321" y="798603"/>
                  <a:pt x="1305313" y="807152"/>
                </a:cubicBezTo>
                <a:cubicBezTo>
                  <a:pt x="1297763" y="805020"/>
                  <a:pt x="1290270" y="802849"/>
                  <a:pt x="1282835" y="800639"/>
                </a:cubicBezTo>
                <a:cubicBezTo>
                  <a:pt x="1281970" y="799775"/>
                  <a:pt x="1281105" y="798930"/>
                  <a:pt x="1280241" y="798065"/>
                </a:cubicBezTo>
                <a:cubicBezTo>
                  <a:pt x="1273075" y="790899"/>
                  <a:pt x="1265947" y="783733"/>
                  <a:pt x="1258839" y="776547"/>
                </a:cubicBezTo>
                <a:close/>
                <a:moveTo>
                  <a:pt x="1961848" y="773300"/>
                </a:moveTo>
                <a:cubicBezTo>
                  <a:pt x="1964595" y="774069"/>
                  <a:pt x="1967362" y="774857"/>
                  <a:pt x="1970090" y="775664"/>
                </a:cubicBezTo>
                <a:cubicBezTo>
                  <a:pt x="1987304" y="780736"/>
                  <a:pt x="2003980" y="785846"/>
                  <a:pt x="2020291" y="790918"/>
                </a:cubicBezTo>
                <a:cubicBezTo>
                  <a:pt x="2020887" y="791264"/>
                  <a:pt x="2021463" y="791610"/>
                  <a:pt x="2022059" y="791956"/>
                </a:cubicBezTo>
                <a:cubicBezTo>
                  <a:pt x="2058389" y="812570"/>
                  <a:pt x="2097697" y="829784"/>
                  <a:pt x="2139022" y="843290"/>
                </a:cubicBezTo>
                <a:cubicBezTo>
                  <a:pt x="2120232" y="839025"/>
                  <a:pt x="2101097" y="834587"/>
                  <a:pt x="2081463" y="830015"/>
                </a:cubicBezTo>
                <a:cubicBezTo>
                  <a:pt x="2071703" y="827748"/>
                  <a:pt x="2061809" y="825442"/>
                  <a:pt x="2051780" y="823137"/>
                </a:cubicBezTo>
                <a:cubicBezTo>
                  <a:pt x="2020003" y="808785"/>
                  <a:pt x="1989898" y="792109"/>
                  <a:pt x="1961848" y="773300"/>
                </a:cubicBezTo>
                <a:close/>
                <a:moveTo>
                  <a:pt x="2917343" y="773070"/>
                </a:moveTo>
                <a:cubicBezTo>
                  <a:pt x="2894211" y="782234"/>
                  <a:pt x="2871522" y="790822"/>
                  <a:pt x="2849255" y="798795"/>
                </a:cubicBezTo>
                <a:cubicBezTo>
                  <a:pt x="2824952" y="805250"/>
                  <a:pt x="2800514" y="811456"/>
                  <a:pt x="2775961" y="817373"/>
                </a:cubicBezTo>
                <a:cubicBezTo>
                  <a:pt x="2799707" y="810130"/>
                  <a:pt x="2823933" y="802196"/>
                  <a:pt x="2848698" y="793569"/>
                </a:cubicBezTo>
                <a:cubicBezTo>
                  <a:pt x="2871522" y="787018"/>
                  <a:pt x="2894384" y="780159"/>
                  <a:pt x="2917343" y="773070"/>
                </a:cubicBezTo>
                <a:close/>
                <a:moveTo>
                  <a:pt x="1178993" y="771399"/>
                </a:moveTo>
                <a:cubicBezTo>
                  <a:pt x="1183028" y="772878"/>
                  <a:pt x="1187101" y="774338"/>
                  <a:pt x="1191155" y="775798"/>
                </a:cubicBezTo>
                <a:cubicBezTo>
                  <a:pt x="1195381" y="779083"/>
                  <a:pt x="1199627" y="782311"/>
                  <a:pt x="1203873" y="785558"/>
                </a:cubicBezTo>
                <a:cubicBezTo>
                  <a:pt x="1199819" y="783733"/>
                  <a:pt x="1195785" y="781869"/>
                  <a:pt x="1191769" y="780025"/>
                </a:cubicBezTo>
                <a:cubicBezTo>
                  <a:pt x="1187504" y="777162"/>
                  <a:pt x="1183239" y="774300"/>
                  <a:pt x="1178993" y="771399"/>
                </a:cubicBezTo>
                <a:close/>
                <a:moveTo>
                  <a:pt x="1229483" y="769765"/>
                </a:moveTo>
                <a:cubicBezTo>
                  <a:pt x="1236630" y="771475"/>
                  <a:pt x="1243834" y="773166"/>
                  <a:pt x="1251096" y="774818"/>
                </a:cubicBezTo>
                <a:cubicBezTo>
                  <a:pt x="1258762" y="782561"/>
                  <a:pt x="1266447" y="790303"/>
                  <a:pt x="1274170" y="798046"/>
                </a:cubicBezTo>
                <a:cubicBezTo>
                  <a:pt x="1266927" y="795855"/>
                  <a:pt x="1259742" y="793627"/>
                  <a:pt x="1252614" y="791360"/>
                </a:cubicBezTo>
                <a:cubicBezTo>
                  <a:pt x="1250213" y="789150"/>
                  <a:pt x="1247811" y="786922"/>
                  <a:pt x="1245410" y="784693"/>
                </a:cubicBezTo>
                <a:cubicBezTo>
                  <a:pt x="1240088" y="779717"/>
                  <a:pt x="1234785" y="774741"/>
                  <a:pt x="1229483" y="769765"/>
                </a:cubicBezTo>
                <a:close/>
                <a:moveTo>
                  <a:pt x="1379837" y="764098"/>
                </a:moveTo>
                <a:cubicBezTo>
                  <a:pt x="1461604" y="772647"/>
                  <a:pt x="1545330" y="778776"/>
                  <a:pt x="1628115" y="783944"/>
                </a:cubicBezTo>
                <a:cubicBezTo>
                  <a:pt x="1655857" y="785712"/>
                  <a:pt x="1683637" y="787229"/>
                  <a:pt x="1710515" y="788709"/>
                </a:cubicBezTo>
                <a:cubicBezTo>
                  <a:pt x="1773031" y="792167"/>
                  <a:pt x="1833626" y="795510"/>
                  <a:pt x="1891320" y="801427"/>
                </a:cubicBezTo>
                <a:cubicBezTo>
                  <a:pt x="1918755" y="820236"/>
                  <a:pt x="1947804" y="836931"/>
                  <a:pt x="1978466" y="851494"/>
                </a:cubicBezTo>
                <a:cubicBezTo>
                  <a:pt x="1929322" y="847037"/>
                  <a:pt x="1878045" y="844078"/>
                  <a:pt x="1825077" y="841023"/>
                </a:cubicBezTo>
                <a:cubicBezTo>
                  <a:pt x="1775952" y="838199"/>
                  <a:pt x="1725136" y="835279"/>
                  <a:pt x="1673763" y="830994"/>
                </a:cubicBezTo>
                <a:cubicBezTo>
                  <a:pt x="1576742" y="822964"/>
                  <a:pt x="1487501" y="812455"/>
                  <a:pt x="1405485" y="799352"/>
                </a:cubicBezTo>
                <a:cubicBezTo>
                  <a:pt x="1396878" y="787614"/>
                  <a:pt x="1388328" y="775856"/>
                  <a:pt x="1379837" y="764098"/>
                </a:cubicBezTo>
                <a:close/>
                <a:moveTo>
                  <a:pt x="1157514" y="763291"/>
                </a:moveTo>
                <a:cubicBezTo>
                  <a:pt x="1158782" y="763771"/>
                  <a:pt x="1160050" y="764271"/>
                  <a:pt x="1161318" y="764751"/>
                </a:cubicBezTo>
                <a:cubicBezTo>
                  <a:pt x="1162778" y="765769"/>
                  <a:pt x="1164239" y="766768"/>
                  <a:pt x="1165679" y="767787"/>
                </a:cubicBezTo>
                <a:cubicBezTo>
                  <a:pt x="1164469" y="767191"/>
                  <a:pt x="1163259" y="766615"/>
                  <a:pt x="1162067" y="766038"/>
                </a:cubicBezTo>
                <a:cubicBezTo>
                  <a:pt x="1160530" y="765116"/>
                  <a:pt x="1159032" y="764194"/>
                  <a:pt x="1157514" y="763291"/>
                </a:cubicBezTo>
                <a:close/>
                <a:moveTo>
                  <a:pt x="1200492" y="762542"/>
                </a:moveTo>
                <a:cubicBezTo>
                  <a:pt x="1207216" y="764271"/>
                  <a:pt x="1213998" y="765981"/>
                  <a:pt x="1220857" y="767652"/>
                </a:cubicBezTo>
                <a:cubicBezTo>
                  <a:pt x="1228023" y="774396"/>
                  <a:pt x="1235208" y="781139"/>
                  <a:pt x="1242432" y="787883"/>
                </a:cubicBezTo>
                <a:cubicBezTo>
                  <a:pt x="1242566" y="787998"/>
                  <a:pt x="1242700" y="788113"/>
                  <a:pt x="1242835" y="788248"/>
                </a:cubicBezTo>
                <a:cubicBezTo>
                  <a:pt x="1235995" y="786038"/>
                  <a:pt x="1229214" y="783790"/>
                  <a:pt x="1222489" y="781523"/>
                </a:cubicBezTo>
                <a:cubicBezTo>
                  <a:pt x="1218513" y="778142"/>
                  <a:pt x="1214536" y="774741"/>
                  <a:pt x="1210578" y="771303"/>
                </a:cubicBezTo>
                <a:cubicBezTo>
                  <a:pt x="1207216" y="768382"/>
                  <a:pt x="1203854" y="765462"/>
                  <a:pt x="1200492" y="762542"/>
                </a:cubicBezTo>
                <a:close/>
                <a:moveTo>
                  <a:pt x="3070559" y="761158"/>
                </a:moveTo>
                <a:cubicBezTo>
                  <a:pt x="3037802" y="777988"/>
                  <a:pt x="3005911" y="793589"/>
                  <a:pt x="2974787" y="807998"/>
                </a:cubicBezTo>
                <a:cubicBezTo>
                  <a:pt x="2938880" y="817219"/>
                  <a:pt x="2902050" y="826268"/>
                  <a:pt x="2864413" y="834856"/>
                </a:cubicBezTo>
                <a:cubicBezTo>
                  <a:pt x="2900032" y="821177"/>
                  <a:pt x="2936689" y="805846"/>
                  <a:pt x="2974499" y="788862"/>
                </a:cubicBezTo>
                <a:cubicBezTo>
                  <a:pt x="3006813" y="779871"/>
                  <a:pt x="3038839" y="770611"/>
                  <a:pt x="3070559" y="761158"/>
                </a:cubicBezTo>
                <a:close/>
                <a:moveTo>
                  <a:pt x="1348828" y="760717"/>
                </a:moveTo>
                <a:cubicBezTo>
                  <a:pt x="1357416" y="761696"/>
                  <a:pt x="1366023" y="762638"/>
                  <a:pt x="1374669" y="763560"/>
                </a:cubicBezTo>
                <a:cubicBezTo>
                  <a:pt x="1383045" y="775202"/>
                  <a:pt x="1391517" y="786864"/>
                  <a:pt x="1400029" y="798488"/>
                </a:cubicBezTo>
                <a:cubicBezTo>
                  <a:pt x="1391441" y="797104"/>
                  <a:pt x="1382968" y="795683"/>
                  <a:pt x="1374534" y="794242"/>
                </a:cubicBezTo>
                <a:cubicBezTo>
                  <a:pt x="1365908" y="783080"/>
                  <a:pt x="1357339" y="771898"/>
                  <a:pt x="1348828" y="760717"/>
                </a:cubicBezTo>
                <a:close/>
                <a:moveTo>
                  <a:pt x="1894509" y="757854"/>
                </a:moveTo>
                <a:cubicBezTo>
                  <a:pt x="1911954" y="761062"/>
                  <a:pt x="1929034" y="764751"/>
                  <a:pt x="1945729" y="768997"/>
                </a:cubicBezTo>
                <a:cubicBezTo>
                  <a:pt x="1947650" y="770361"/>
                  <a:pt x="1949552" y="771744"/>
                  <a:pt x="1951493" y="773089"/>
                </a:cubicBezTo>
                <a:cubicBezTo>
                  <a:pt x="1975066" y="789400"/>
                  <a:pt x="2000157" y="804194"/>
                  <a:pt x="2026477" y="817335"/>
                </a:cubicBezTo>
                <a:cubicBezTo>
                  <a:pt x="2006362" y="812781"/>
                  <a:pt x="1985690" y="808958"/>
                  <a:pt x="1964557" y="805654"/>
                </a:cubicBezTo>
                <a:cubicBezTo>
                  <a:pt x="1940004" y="791264"/>
                  <a:pt x="1916584" y="775279"/>
                  <a:pt x="1894509" y="757854"/>
                </a:cubicBezTo>
                <a:close/>
                <a:moveTo>
                  <a:pt x="3306118" y="757816"/>
                </a:moveTo>
                <a:cubicBezTo>
                  <a:pt x="3208195" y="825423"/>
                  <a:pt x="3120011" y="880504"/>
                  <a:pt x="3036188" y="926652"/>
                </a:cubicBezTo>
                <a:cubicBezTo>
                  <a:pt x="2975018" y="960311"/>
                  <a:pt x="2919475" y="988438"/>
                  <a:pt x="2866373" y="1012664"/>
                </a:cubicBezTo>
                <a:cubicBezTo>
                  <a:pt x="2707047" y="1085017"/>
                  <a:pt x="2565896" y="1127495"/>
                  <a:pt x="2422170" y="1146323"/>
                </a:cubicBezTo>
                <a:cubicBezTo>
                  <a:pt x="2305399" y="1161635"/>
                  <a:pt x="2128974" y="1178003"/>
                  <a:pt x="1945672" y="1143595"/>
                </a:cubicBezTo>
                <a:cubicBezTo>
                  <a:pt x="1820754" y="1120214"/>
                  <a:pt x="1698412" y="1078850"/>
                  <a:pt x="1579412" y="1019888"/>
                </a:cubicBezTo>
                <a:cubicBezTo>
                  <a:pt x="1572092" y="1011358"/>
                  <a:pt x="1564811" y="1002770"/>
                  <a:pt x="1557568" y="994144"/>
                </a:cubicBezTo>
                <a:cubicBezTo>
                  <a:pt x="1668095" y="1041790"/>
                  <a:pt x="1782311" y="1075853"/>
                  <a:pt x="1899582" y="1095968"/>
                </a:cubicBezTo>
                <a:cubicBezTo>
                  <a:pt x="2066362" y="1124690"/>
                  <a:pt x="2229050" y="1116102"/>
                  <a:pt x="2366205" y="1103883"/>
                </a:cubicBezTo>
                <a:cubicBezTo>
                  <a:pt x="2508740" y="1091203"/>
                  <a:pt x="2645875" y="1057563"/>
                  <a:pt x="2797805" y="998044"/>
                </a:cubicBezTo>
                <a:cubicBezTo>
                  <a:pt x="2850216" y="977391"/>
                  <a:pt x="2904778" y="953049"/>
                  <a:pt x="2964585" y="923654"/>
                </a:cubicBezTo>
                <a:cubicBezTo>
                  <a:pt x="3042548" y="885326"/>
                  <a:pt x="3124027" y="839332"/>
                  <a:pt x="3213363" y="783022"/>
                </a:cubicBezTo>
                <a:cubicBezTo>
                  <a:pt x="3244370" y="774665"/>
                  <a:pt x="3275302" y="766230"/>
                  <a:pt x="3306118" y="757816"/>
                </a:cubicBezTo>
                <a:close/>
                <a:moveTo>
                  <a:pt x="1318127" y="757105"/>
                </a:moveTo>
                <a:cubicBezTo>
                  <a:pt x="1326523" y="758142"/>
                  <a:pt x="1334976" y="759141"/>
                  <a:pt x="1343430" y="760121"/>
                </a:cubicBezTo>
                <a:cubicBezTo>
                  <a:pt x="1351825" y="771168"/>
                  <a:pt x="1360279" y="782196"/>
                  <a:pt x="1368790" y="793223"/>
                </a:cubicBezTo>
                <a:cubicBezTo>
                  <a:pt x="1360375" y="791763"/>
                  <a:pt x="1352056" y="790284"/>
                  <a:pt x="1343795" y="788766"/>
                </a:cubicBezTo>
                <a:cubicBezTo>
                  <a:pt x="1335188" y="778219"/>
                  <a:pt x="1326619" y="767671"/>
                  <a:pt x="1318127" y="757105"/>
                </a:cubicBezTo>
                <a:close/>
                <a:moveTo>
                  <a:pt x="2003019" y="755721"/>
                </a:moveTo>
                <a:cubicBezTo>
                  <a:pt x="2010954" y="759967"/>
                  <a:pt x="2018869" y="764155"/>
                  <a:pt x="2026766" y="768305"/>
                </a:cubicBezTo>
                <a:cubicBezTo>
                  <a:pt x="2023346" y="766864"/>
                  <a:pt x="2019926" y="765443"/>
                  <a:pt x="2016487" y="764002"/>
                </a:cubicBezTo>
                <a:cubicBezTo>
                  <a:pt x="2011973" y="761274"/>
                  <a:pt x="2007496" y="758526"/>
                  <a:pt x="2003019" y="755721"/>
                </a:cubicBezTo>
                <a:close/>
                <a:moveTo>
                  <a:pt x="1172096" y="755010"/>
                </a:moveTo>
                <a:cubicBezTo>
                  <a:pt x="1178301" y="756720"/>
                  <a:pt x="1184526" y="758392"/>
                  <a:pt x="1190828" y="760063"/>
                </a:cubicBezTo>
                <a:cubicBezTo>
                  <a:pt x="1196438" y="764924"/>
                  <a:pt x="1202029" y="769804"/>
                  <a:pt x="1207658" y="774665"/>
                </a:cubicBezTo>
                <a:cubicBezTo>
                  <a:pt x="1208811" y="775664"/>
                  <a:pt x="1209963" y="776643"/>
                  <a:pt x="1211116" y="777623"/>
                </a:cubicBezTo>
                <a:cubicBezTo>
                  <a:pt x="1204872" y="775471"/>
                  <a:pt x="1198666" y="773281"/>
                  <a:pt x="1192499" y="771072"/>
                </a:cubicBezTo>
                <a:cubicBezTo>
                  <a:pt x="1186908" y="766730"/>
                  <a:pt x="1181299" y="762350"/>
                  <a:pt x="1175727" y="757912"/>
                </a:cubicBezTo>
                <a:cubicBezTo>
                  <a:pt x="1174536" y="756951"/>
                  <a:pt x="1173307" y="755971"/>
                  <a:pt x="1172096" y="755010"/>
                </a:cubicBezTo>
                <a:close/>
                <a:moveTo>
                  <a:pt x="3191115" y="754377"/>
                </a:moveTo>
                <a:cubicBezTo>
                  <a:pt x="3160394" y="772878"/>
                  <a:pt x="3130443" y="790303"/>
                  <a:pt x="3101183" y="806672"/>
                </a:cubicBezTo>
                <a:cubicBezTo>
                  <a:pt x="3066217" y="815682"/>
                  <a:pt x="3031155" y="824462"/>
                  <a:pt x="2995977" y="832896"/>
                </a:cubicBezTo>
                <a:cubicBezTo>
                  <a:pt x="3028619" y="817008"/>
                  <a:pt x="3062106" y="799775"/>
                  <a:pt x="3096514" y="781177"/>
                </a:cubicBezTo>
                <a:cubicBezTo>
                  <a:pt x="3127926" y="772436"/>
                  <a:pt x="3159646" y="763406"/>
                  <a:pt x="3191115" y="754377"/>
                </a:cubicBezTo>
                <a:close/>
                <a:moveTo>
                  <a:pt x="1287599" y="753205"/>
                </a:moveTo>
                <a:cubicBezTo>
                  <a:pt x="1295822" y="754300"/>
                  <a:pt x="1304084" y="755356"/>
                  <a:pt x="1312383" y="756394"/>
                </a:cubicBezTo>
                <a:cubicBezTo>
                  <a:pt x="1320759" y="766807"/>
                  <a:pt x="1329213" y="777220"/>
                  <a:pt x="1337685" y="787633"/>
                </a:cubicBezTo>
                <a:cubicBezTo>
                  <a:pt x="1329463" y="786096"/>
                  <a:pt x="1321278" y="784540"/>
                  <a:pt x="1313209" y="782945"/>
                </a:cubicBezTo>
                <a:cubicBezTo>
                  <a:pt x="1304621" y="773031"/>
                  <a:pt x="1296091" y="763118"/>
                  <a:pt x="1287599" y="753205"/>
                </a:cubicBezTo>
                <a:close/>
                <a:moveTo>
                  <a:pt x="1257321" y="749016"/>
                </a:moveTo>
                <a:cubicBezTo>
                  <a:pt x="1265352" y="750188"/>
                  <a:pt x="1273401" y="751303"/>
                  <a:pt x="1281490" y="752378"/>
                </a:cubicBezTo>
                <a:cubicBezTo>
                  <a:pt x="1289828" y="762138"/>
                  <a:pt x="1298204" y="771879"/>
                  <a:pt x="1306638" y="781619"/>
                </a:cubicBezTo>
                <a:cubicBezTo>
                  <a:pt x="1298569" y="779986"/>
                  <a:pt x="1290597" y="778334"/>
                  <a:pt x="1282700" y="776663"/>
                </a:cubicBezTo>
                <a:cubicBezTo>
                  <a:pt x="1274189" y="767460"/>
                  <a:pt x="1265736" y="758238"/>
                  <a:pt x="1257321" y="749016"/>
                </a:cubicBezTo>
                <a:close/>
                <a:moveTo>
                  <a:pt x="1965056" y="748574"/>
                </a:moveTo>
                <a:cubicBezTo>
                  <a:pt x="1981425" y="755126"/>
                  <a:pt x="1997352" y="761696"/>
                  <a:pt x="2012991" y="768228"/>
                </a:cubicBezTo>
                <a:cubicBezTo>
                  <a:pt x="2033778" y="780812"/>
                  <a:pt x="2054988" y="792686"/>
                  <a:pt x="2077255" y="803521"/>
                </a:cubicBezTo>
                <a:cubicBezTo>
                  <a:pt x="2074546" y="802676"/>
                  <a:pt x="2071818" y="801811"/>
                  <a:pt x="2069090" y="800927"/>
                </a:cubicBezTo>
                <a:cubicBezTo>
                  <a:pt x="2054297" y="796240"/>
                  <a:pt x="2039254" y="791456"/>
                  <a:pt x="2023884" y="786653"/>
                </a:cubicBezTo>
                <a:cubicBezTo>
                  <a:pt x="2003289" y="774857"/>
                  <a:pt x="1983903" y="762081"/>
                  <a:pt x="1965056" y="748574"/>
                </a:cubicBezTo>
                <a:close/>
                <a:moveTo>
                  <a:pt x="1833088" y="748479"/>
                </a:moveTo>
                <a:cubicBezTo>
                  <a:pt x="1849957" y="750573"/>
                  <a:pt x="1866575" y="752993"/>
                  <a:pt x="1882886" y="755779"/>
                </a:cubicBezTo>
                <a:cubicBezTo>
                  <a:pt x="1903962" y="773051"/>
                  <a:pt x="1926363" y="788978"/>
                  <a:pt x="1949860" y="803444"/>
                </a:cubicBezTo>
                <a:cubicBezTo>
                  <a:pt x="1931743" y="800851"/>
                  <a:pt x="1913318" y="798603"/>
                  <a:pt x="1894567" y="796662"/>
                </a:cubicBezTo>
                <a:cubicBezTo>
                  <a:pt x="1873050" y="781907"/>
                  <a:pt x="1852551" y="765827"/>
                  <a:pt x="1833088" y="748479"/>
                </a:cubicBezTo>
                <a:close/>
                <a:moveTo>
                  <a:pt x="1144565" y="747172"/>
                </a:moveTo>
                <a:cubicBezTo>
                  <a:pt x="1149964" y="748747"/>
                  <a:pt x="1155401" y="750323"/>
                  <a:pt x="1160876" y="751860"/>
                </a:cubicBezTo>
                <a:cubicBezTo>
                  <a:pt x="1164891" y="755068"/>
                  <a:pt x="1168907" y="758277"/>
                  <a:pt x="1172903" y="761466"/>
                </a:cubicBezTo>
                <a:cubicBezTo>
                  <a:pt x="1174882" y="763041"/>
                  <a:pt x="1176861" y="764559"/>
                  <a:pt x="1178839" y="766115"/>
                </a:cubicBezTo>
                <a:cubicBezTo>
                  <a:pt x="1173364" y="764098"/>
                  <a:pt x="1167946" y="762042"/>
                  <a:pt x="1162548" y="759987"/>
                </a:cubicBezTo>
                <a:cubicBezTo>
                  <a:pt x="1156534" y="755760"/>
                  <a:pt x="1150559" y="751475"/>
                  <a:pt x="1144565" y="747172"/>
                </a:cubicBezTo>
                <a:close/>
                <a:moveTo>
                  <a:pt x="1227254" y="744482"/>
                </a:moveTo>
                <a:cubicBezTo>
                  <a:pt x="1235054" y="745712"/>
                  <a:pt x="1242893" y="746903"/>
                  <a:pt x="1250770" y="748056"/>
                </a:cubicBezTo>
                <a:cubicBezTo>
                  <a:pt x="1259012" y="757105"/>
                  <a:pt x="1267273" y="766134"/>
                  <a:pt x="1275592" y="775145"/>
                </a:cubicBezTo>
                <a:cubicBezTo>
                  <a:pt x="1267772" y="773474"/>
                  <a:pt x="1260030" y="771744"/>
                  <a:pt x="1252364" y="770015"/>
                </a:cubicBezTo>
                <a:cubicBezTo>
                  <a:pt x="1243950" y="761504"/>
                  <a:pt x="1235573" y="752993"/>
                  <a:pt x="1227254" y="744482"/>
                </a:cubicBezTo>
                <a:close/>
                <a:moveTo>
                  <a:pt x="3063489" y="741370"/>
                </a:moveTo>
                <a:cubicBezTo>
                  <a:pt x="3033998" y="755971"/>
                  <a:pt x="3005218" y="769631"/>
                  <a:pt x="2977073" y="782350"/>
                </a:cubicBezTo>
                <a:cubicBezTo>
                  <a:pt x="2945277" y="791226"/>
                  <a:pt x="2913193" y="799794"/>
                  <a:pt x="2880897" y="807998"/>
                </a:cubicBezTo>
                <a:cubicBezTo>
                  <a:pt x="2912290" y="795894"/>
                  <a:pt x="2944489" y="782599"/>
                  <a:pt x="2977573" y="768094"/>
                </a:cubicBezTo>
                <a:cubicBezTo>
                  <a:pt x="3006544" y="759372"/>
                  <a:pt x="3035189" y="750438"/>
                  <a:pt x="3063489" y="741370"/>
                </a:cubicBezTo>
                <a:close/>
                <a:moveTo>
                  <a:pt x="1197552" y="739641"/>
                </a:moveTo>
                <a:cubicBezTo>
                  <a:pt x="1205045" y="740909"/>
                  <a:pt x="1212595" y="742158"/>
                  <a:pt x="1220165" y="743368"/>
                </a:cubicBezTo>
                <a:cubicBezTo>
                  <a:pt x="1228253" y="751648"/>
                  <a:pt x="1236399" y="759929"/>
                  <a:pt x="1244564" y="768209"/>
                </a:cubicBezTo>
                <a:cubicBezTo>
                  <a:pt x="1236995" y="766442"/>
                  <a:pt x="1229521" y="764655"/>
                  <a:pt x="1222124" y="762849"/>
                </a:cubicBezTo>
                <a:cubicBezTo>
                  <a:pt x="1213902" y="755107"/>
                  <a:pt x="1205717" y="747364"/>
                  <a:pt x="1197552" y="739641"/>
                </a:cubicBezTo>
                <a:close/>
                <a:moveTo>
                  <a:pt x="1118782" y="739334"/>
                </a:moveTo>
                <a:cubicBezTo>
                  <a:pt x="1122875" y="740621"/>
                  <a:pt x="1126986" y="741908"/>
                  <a:pt x="1131136" y="743157"/>
                </a:cubicBezTo>
                <a:cubicBezTo>
                  <a:pt x="1133461" y="744867"/>
                  <a:pt x="1135843" y="746577"/>
                  <a:pt x="1138148" y="748267"/>
                </a:cubicBezTo>
                <a:cubicBezTo>
                  <a:pt x="1140396" y="749900"/>
                  <a:pt x="1142663" y="751475"/>
                  <a:pt x="1144911" y="753108"/>
                </a:cubicBezTo>
                <a:cubicBezTo>
                  <a:pt x="1140857" y="751495"/>
                  <a:pt x="1136842" y="749843"/>
                  <a:pt x="1132827" y="748210"/>
                </a:cubicBezTo>
                <a:cubicBezTo>
                  <a:pt x="1128120" y="745270"/>
                  <a:pt x="1123432" y="742311"/>
                  <a:pt x="1118782" y="739334"/>
                </a:cubicBezTo>
                <a:close/>
                <a:moveTo>
                  <a:pt x="1168215" y="734434"/>
                </a:moveTo>
                <a:cubicBezTo>
                  <a:pt x="1175362" y="735760"/>
                  <a:pt x="1182567" y="737047"/>
                  <a:pt x="1189809" y="738315"/>
                </a:cubicBezTo>
                <a:cubicBezTo>
                  <a:pt x="1197667" y="745789"/>
                  <a:pt x="1205564" y="753243"/>
                  <a:pt x="1213498" y="760717"/>
                </a:cubicBezTo>
                <a:cubicBezTo>
                  <a:pt x="1206294" y="758930"/>
                  <a:pt x="1199147" y="757105"/>
                  <a:pt x="1192077" y="755241"/>
                </a:cubicBezTo>
                <a:cubicBezTo>
                  <a:pt x="1184104" y="748305"/>
                  <a:pt x="1176131" y="741370"/>
                  <a:pt x="1168215" y="734434"/>
                </a:cubicBezTo>
                <a:close/>
                <a:moveTo>
                  <a:pt x="1097054" y="732360"/>
                </a:moveTo>
                <a:cubicBezTo>
                  <a:pt x="1098514" y="732840"/>
                  <a:pt x="1100012" y="733320"/>
                  <a:pt x="1101472" y="733800"/>
                </a:cubicBezTo>
                <a:cubicBezTo>
                  <a:pt x="1102126" y="734223"/>
                  <a:pt x="1102779" y="734646"/>
                  <a:pt x="1103432" y="735068"/>
                </a:cubicBezTo>
                <a:cubicBezTo>
                  <a:pt x="1104643" y="735875"/>
                  <a:pt x="1105891" y="736644"/>
                  <a:pt x="1107121" y="737451"/>
                </a:cubicBezTo>
                <a:cubicBezTo>
                  <a:pt x="1105833" y="736894"/>
                  <a:pt x="1104566" y="736336"/>
                  <a:pt x="1103279" y="735779"/>
                </a:cubicBezTo>
                <a:cubicBezTo>
                  <a:pt x="1101204" y="734646"/>
                  <a:pt x="1099128" y="733493"/>
                  <a:pt x="1097054" y="732360"/>
                </a:cubicBezTo>
                <a:close/>
                <a:moveTo>
                  <a:pt x="3017880" y="731034"/>
                </a:moveTo>
                <a:cubicBezTo>
                  <a:pt x="3004892" y="736682"/>
                  <a:pt x="2991905" y="742273"/>
                  <a:pt x="2978879" y="747787"/>
                </a:cubicBezTo>
                <a:cubicBezTo>
                  <a:pt x="2964374" y="752532"/>
                  <a:pt x="2949927" y="757162"/>
                  <a:pt x="2935498" y="761715"/>
                </a:cubicBezTo>
                <a:cubicBezTo>
                  <a:pt x="2948716" y="756644"/>
                  <a:pt x="2961934" y="751495"/>
                  <a:pt x="2975113" y="746250"/>
                </a:cubicBezTo>
                <a:cubicBezTo>
                  <a:pt x="2989369" y="741255"/>
                  <a:pt x="3003624" y="736183"/>
                  <a:pt x="3017880" y="731034"/>
                </a:cubicBezTo>
                <a:close/>
                <a:moveTo>
                  <a:pt x="3406963" y="730323"/>
                </a:moveTo>
                <a:cubicBezTo>
                  <a:pt x="3297761" y="812320"/>
                  <a:pt x="3202450" y="877449"/>
                  <a:pt x="3109809" y="933702"/>
                </a:cubicBezTo>
                <a:cubicBezTo>
                  <a:pt x="3047158" y="971742"/>
                  <a:pt x="2990521" y="1003750"/>
                  <a:pt x="2936632" y="1031511"/>
                </a:cubicBezTo>
                <a:cubicBezTo>
                  <a:pt x="2770293" y="1116928"/>
                  <a:pt x="2624742" y="1168340"/>
                  <a:pt x="2478539" y="1193296"/>
                </a:cubicBezTo>
                <a:cubicBezTo>
                  <a:pt x="2293679" y="1224881"/>
                  <a:pt x="2138734" y="1225630"/>
                  <a:pt x="1990973" y="1195698"/>
                </a:cubicBezTo>
                <a:cubicBezTo>
                  <a:pt x="1859620" y="1169147"/>
                  <a:pt x="1732878" y="1122154"/>
                  <a:pt x="1608999" y="1053797"/>
                </a:cubicBezTo>
                <a:cubicBezTo>
                  <a:pt x="1601563" y="1045402"/>
                  <a:pt x="1594167" y="1036967"/>
                  <a:pt x="1586828" y="1028495"/>
                </a:cubicBezTo>
                <a:cubicBezTo>
                  <a:pt x="1703234" y="1085190"/>
                  <a:pt x="1822810" y="1125132"/>
                  <a:pt x="1944845" y="1147975"/>
                </a:cubicBezTo>
                <a:cubicBezTo>
                  <a:pt x="2128763" y="1182499"/>
                  <a:pt x="2305687" y="1166092"/>
                  <a:pt x="2422746" y="1150742"/>
                </a:cubicBezTo>
                <a:cubicBezTo>
                  <a:pt x="2566933" y="1131856"/>
                  <a:pt x="2708488" y="1089263"/>
                  <a:pt x="2868217" y="1016718"/>
                </a:cubicBezTo>
                <a:cubicBezTo>
                  <a:pt x="2921435" y="992453"/>
                  <a:pt x="2977073" y="964250"/>
                  <a:pt x="3038340" y="930551"/>
                </a:cubicBezTo>
                <a:cubicBezTo>
                  <a:pt x="3125255" y="882714"/>
                  <a:pt x="3216821" y="825289"/>
                  <a:pt x="3319068" y="754280"/>
                </a:cubicBezTo>
                <a:cubicBezTo>
                  <a:pt x="3321200" y="753704"/>
                  <a:pt x="3323352" y="753108"/>
                  <a:pt x="3325503" y="752532"/>
                </a:cubicBezTo>
                <a:cubicBezTo>
                  <a:pt x="3352554" y="745136"/>
                  <a:pt x="3379720" y="737720"/>
                  <a:pt x="3406963" y="730323"/>
                </a:cubicBezTo>
                <a:close/>
                <a:moveTo>
                  <a:pt x="3049983" y="729612"/>
                </a:moveTo>
                <a:cubicBezTo>
                  <a:pt x="3038225" y="735145"/>
                  <a:pt x="3026429" y="740640"/>
                  <a:pt x="3014613" y="746039"/>
                </a:cubicBezTo>
                <a:cubicBezTo>
                  <a:pt x="3002894" y="751418"/>
                  <a:pt x="2991290" y="756605"/>
                  <a:pt x="2979801" y="761677"/>
                </a:cubicBezTo>
                <a:cubicBezTo>
                  <a:pt x="2954537" y="769304"/>
                  <a:pt x="2929024" y="776759"/>
                  <a:pt x="2903337" y="784002"/>
                </a:cubicBezTo>
                <a:cubicBezTo>
                  <a:pt x="2914960" y="779487"/>
                  <a:pt x="2926661" y="774857"/>
                  <a:pt x="2938495" y="770034"/>
                </a:cubicBezTo>
                <a:cubicBezTo>
                  <a:pt x="2951329" y="764828"/>
                  <a:pt x="2964105" y="759506"/>
                  <a:pt x="2976862" y="754127"/>
                </a:cubicBezTo>
                <a:cubicBezTo>
                  <a:pt x="3001126" y="746211"/>
                  <a:pt x="3025488" y="738027"/>
                  <a:pt x="3049983" y="729612"/>
                </a:cubicBezTo>
                <a:close/>
                <a:moveTo>
                  <a:pt x="1139359" y="728863"/>
                </a:moveTo>
                <a:cubicBezTo>
                  <a:pt x="1146064" y="730208"/>
                  <a:pt x="1152826" y="731533"/>
                  <a:pt x="1159608" y="732821"/>
                </a:cubicBezTo>
                <a:cubicBezTo>
                  <a:pt x="1167140" y="739410"/>
                  <a:pt x="1174690" y="746000"/>
                  <a:pt x="1182279" y="752609"/>
                </a:cubicBezTo>
                <a:cubicBezTo>
                  <a:pt x="1175497" y="750784"/>
                  <a:pt x="1168772" y="748920"/>
                  <a:pt x="1162125" y="747057"/>
                </a:cubicBezTo>
                <a:cubicBezTo>
                  <a:pt x="1154556" y="741005"/>
                  <a:pt x="1146967" y="734953"/>
                  <a:pt x="1139359" y="728863"/>
                </a:cubicBezTo>
                <a:close/>
                <a:moveTo>
                  <a:pt x="3184775" y="726192"/>
                </a:moveTo>
                <a:cubicBezTo>
                  <a:pt x="3155380" y="743291"/>
                  <a:pt x="3126639" y="759468"/>
                  <a:pt x="3098532" y="774722"/>
                </a:cubicBezTo>
                <a:cubicBezTo>
                  <a:pt x="3093344" y="776163"/>
                  <a:pt x="3088138" y="777623"/>
                  <a:pt x="3082970" y="779045"/>
                </a:cubicBezTo>
                <a:cubicBezTo>
                  <a:pt x="3055996" y="786499"/>
                  <a:pt x="3028350" y="794011"/>
                  <a:pt x="3000089" y="801427"/>
                </a:cubicBezTo>
                <a:cubicBezTo>
                  <a:pt x="3031020" y="786691"/>
                  <a:pt x="3062720" y="770803"/>
                  <a:pt x="3095247" y="753762"/>
                </a:cubicBezTo>
                <a:cubicBezTo>
                  <a:pt x="3120184" y="746231"/>
                  <a:pt x="3144929" y="738623"/>
                  <a:pt x="3169443" y="730976"/>
                </a:cubicBezTo>
                <a:cubicBezTo>
                  <a:pt x="3174535" y="729382"/>
                  <a:pt x="3179665" y="727787"/>
                  <a:pt x="3184775" y="726192"/>
                </a:cubicBezTo>
                <a:close/>
                <a:moveTo>
                  <a:pt x="3295533" y="724310"/>
                </a:moveTo>
                <a:cubicBezTo>
                  <a:pt x="3267925" y="742696"/>
                  <a:pt x="3241124" y="760082"/>
                  <a:pt x="3214976" y="776624"/>
                </a:cubicBezTo>
                <a:cubicBezTo>
                  <a:pt x="3182950" y="785250"/>
                  <a:pt x="3150827" y="793800"/>
                  <a:pt x="3118608" y="802157"/>
                </a:cubicBezTo>
                <a:cubicBezTo>
                  <a:pt x="3147753" y="785635"/>
                  <a:pt x="3177551" y="768094"/>
                  <a:pt x="3208098" y="749497"/>
                </a:cubicBezTo>
                <a:cubicBezTo>
                  <a:pt x="3219952" y="746077"/>
                  <a:pt x="3231748" y="742676"/>
                  <a:pt x="3243448" y="739314"/>
                </a:cubicBezTo>
                <a:cubicBezTo>
                  <a:pt x="3260759" y="734319"/>
                  <a:pt x="3278127" y="729324"/>
                  <a:pt x="3295533" y="724310"/>
                </a:cubicBezTo>
                <a:close/>
                <a:moveTo>
                  <a:pt x="1111232" y="722984"/>
                </a:moveTo>
                <a:cubicBezTo>
                  <a:pt x="1117322" y="724310"/>
                  <a:pt x="1123471" y="725616"/>
                  <a:pt x="1129638" y="726884"/>
                </a:cubicBezTo>
                <a:cubicBezTo>
                  <a:pt x="1136707" y="732552"/>
                  <a:pt x="1143758" y="738200"/>
                  <a:pt x="1150790" y="743810"/>
                </a:cubicBezTo>
                <a:cubicBezTo>
                  <a:pt x="1144585" y="742004"/>
                  <a:pt x="1138436" y="740179"/>
                  <a:pt x="1132346" y="738334"/>
                </a:cubicBezTo>
                <a:cubicBezTo>
                  <a:pt x="1125392" y="733262"/>
                  <a:pt x="1118341" y="728152"/>
                  <a:pt x="1111232" y="722984"/>
                </a:cubicBezTo>
                <a:close/>
                <a:moveTo>
                  <a:pt x="1896585" y="722869"/>
                </a:moveTo>
                <a:cubicBezTo>
                  <a:pt x="1902252" y="724751"/>
                  <a:pt x="1907900" y="726673"/>
                  <a:pt x="1913453" y="728728"/>
                </a:cubicBezTo>
                <a:cubicBezTo>
                  <a:pt x="1924154" y="732648"/>
                  <a:pt x="1934625" y="736605"/>
                  <a:pt x="1944903" y="740601"/>
                </a:cubicBezTo>
                <a:cubicBezTo>
                  <a:pt x="1963231" y="754357"/>
                  <a:pt x="1981944" y="767498"/>
                  <a:pt x="2001655" y="779775"/>
                </a:cubicBezTo>
                <a:cubicBezTo>
                  <a:pt x="1991761" y="776740"/>
                  <a:pt x="1981752" y="773723"/>
                  <a:pt x="1971550" y="770707"/>
                </a:cubicBezTo>
                <a:cubicBezTo>
                  <a:pt x="1964134" y="768517"/>
                  <a:pt x="1956642" y="766480"/>
                  <a:pt x="1949072" y="764521"/>
                </a:cubicBezTo>
                <a:cubicBezTo>
                  <a:pt x="1930667" y="751418"/>
                  <a:pt x="1913357" y="737470"/>
                  <a:pt x="1896585" y="722869"/>
                </a:cubicBezTo>
                <a:close/>
                <a:moveTo>
                  <a:pt x="1349808" y="722043"/>
                </a:moveTo>
                <a:cubicBezTo>
                  <a:pt x="1404582" y="724848"/>
                  <a:pt x="1460796" y="727076"/>
                  <a:pt x="1517856" y="729343"/>
                </a:cubicBezTo>
                <a:cubicBezTo>
                  <a:pt x="1539432" y="730189"/>
                  <a:pt x="1561122" y="731053"/>
                  <a:pt x="1582889" y="731956"/>
                </a:cubicBezTo>
                <a:lnTo>
                  <a:pt x="1599719" y="732648"/>
                </a:lnTo>
                <a:cubicBezTo>
                  <a:pt x="1677336" y="735875"/>
                  <a:pt x="1752475" y="739007"/>
                  <a:pt x="1823117" y="747268"/>
                </a:cubicBezTo>
                <a:cubicBezTo>
                  <a:pt x="1842022" y="764597"/>
                  <a:pt x="1861926" y="780659"/>
                  <a:pt x="1882790" y="795491"/>
                </a:cubicBezTo>
                <a:cubicBezTo>
                  <a:pt x="1827709" y="790111"/>
                  <a:pt x="1770111" y="786922"/>
                  <a:pt x="1710784" y="783656"/>
                </a:cubicBezTo>
                <a:cubicBezTo>
                  <a:pt x="1683926" y="782176"/>
                  <a:pt x="1656164" y="780659"/>
                  <a:pt x="1628441" y="778891"/>
                </a:cubicBezTo>
                <a:cubicBezTo>
                  <a:pt x="1544196" y="773646"/>
                  <a:pt x="1458971" y="767383"/>
                  <a:pt x="1375879" y="758584"/>
                </a:cubicBezTo>
                <a:cubicBezTo>
                  <a:pt x="1367118" y="746403"/>
                  <a:pt x="1358415" y="734223"/>
                  <a:pt x="1349808" y="722043"/>
                </a:cubicBezTo>
                <a:close/>
                <a:moveTo>
                  <a:pt x="1318396" y="720352"/>
                </a:moveTo>
                <a:cubicBezTo>
                  <a:pt x="1327176" y="720852"/>
                  <a:pt x="1336014" y="721332"/>
                  <a:pt x="1344890" y="721793"/>
                </a:cubicBezTo>
                <a:cubicBezTo>
                  <a:pt x="1353420" y="733858"/>
                  <a:pt x="1362027" y="745942"/>
                  <a:pt x="1370711" y="758046"/>
                </a:cubicBezTo>
                <a:cubicBezTo>
                  <a:pt x="1361989" y="757105"/>
                  <a:pt x="1353285" y="756144"/>
                  <a:pt x="1344621" y="755145"/>
                </a:cubicBezTo>
                <a:cubicBezTo>
                  <a:pt x="1335821" y="743560"/>
                  <a:pt x="1327061" y="731956"/>
                  <a:pt x="1318396" y="720352"/>
                </a:cubicBezTo>
                <a:close/>
                <a:moveTo>
                  <a:pt x="1287273" y="718488"/>
                </a:moveTo>
                <a:cubicBezTo>
                  <a:pt x="1295899" y="719026"/>
                  <a:pt x="1304564" y="719564"/>
                  <a:pt x="1313266" y="720064"/>
                </a:cubicBezTo>
                <a:cubicBezTo>
                  <a:pt x="1321855" y="731553"/>
                  <a:pt x="1330500" y="743041"/>
                  <a:pt x="1339203" y="754530"/>
                </a:cubicBezTo>
                <a:cubicBezTo>
                  <a:pt x="1330634" y="753531"/>
                  <a:pt x="1322085" y="752494"/>
                  <a:pt x="1313555" y="751437"/>
                </a:cubicBezTo>
                <a:cubicBezTo>
                  <a:pt x="1304736" y="740467"/>
                  <a:pt x="1295976" y="729478"/>
                  <a:pt x="1287273" y="718488"/>
                </a:cubicBezTo>
                <a:close/>
                <a:moveTo>
                  <a:pt x="1084009" y="716759"/>
                </a:moveTo>
                <a:cubicBezTo>
                  <a:pt x="1089273" y="718008"/>
                  <a:pt x="1094537" y="719218"/>
                  <a:pt x="1099859" y="720429"/>
                </a:cubicBezTo>
                <a:cubicBezTo>
                  <a:pt x="1106180" y="725020"/>
                  <a:pt x="1112443" y="729574"/>
                  <a:pt x="1118648" y="734089"/>
                </a:cubicBezTo>
                <a:cubicBezTo>
                  <a:pt x="1113288" y="732398"/>
                  <a:pt x="1107966" y="730688"/>
                  <a:pt x="1102683" y="728959"/>
                </a:cubicBezTo>
                <a:cubicBezTo>
                  <a:pt x="1096458" y="724886"/>
                  <a:pt x="1090233" y="720813"/>
                  <a:pt x="1084009" y="716759"/>
                </a:cubicBezTo>
                <a:close/>
                <a:moveTo>
                  <a:pt x="1256380" y="716452"/>
                </a:moveTo>
                <a:cubicBezTo>
                  <a:pt x="1264833" y="717047"/>
                  <a:pt x="1273325" y="717605"/>
                  <a:pt x="1281874" y="718162"/>
                </a:cubicBezTo>
                <a:cubicBezTo>
                  <a:pt x="1290462" y="729017"/>
                  <a:pt x="1299127" y="739871"/>
                  <a:pt x="1307830" y="750726"/>
                </a:cubicBezTo>
                <a:cubicBezTo>
                  <a:pt x="1299415" y="749650"/>
                  <a:pt x="1291019" y="748555"/>
                  <a:pt x="1282662" y="747441"/>
                </a:cubicBezTo>
                <a:cubicBezTo>
                  <a:pt x="1273843" y="737105"/>
                  <a:pt x="1265102" y="726788"/>
                  <a:pt x="1256380" y="716452"/>
                </a:cubicBezTo>
                <a:close/>
                <a:moveTo>
                  <a:pt x="1225717" y="714185"/>
                </a:moveTo>
                <a:cubicBezTo>
                  <a:pt x="1233997" y="714838"/>
                  <a:pt x="1242297" y="715453"/>
                  <a:pt x="1250655" y="716048"/>
                </a:cubicBezTo>
                <a:cubicBezTo>
                  <a:pt x="1259262" y="726231"/>
                  <a:pt x="1267888" y="736433"/>
                  <a:pt x="1276572" y="746615"/>
                </a:cubicBezTo>
                <a:cubicBezTo>
                  <a:pt x="1268310" y="745481"/>
                  <a:pt x="1260107" y="744309"/>
                  <a:pt x="1251942" y="743118"/>
                </a:cubicBezTo>
                <a:cubicBezTo>
                  <a:pt x="1243162" y="733474"/>
                  <a:pt x="1234420" y="723829"/>
                  <a:pt x="1225717" y="714185"/>
                </a:cubicBezTo>
                <a:close/>
                <a:moveTo>
                  <a:pt x="1195266" y="711649"/>
                </a:moveTo>
                <a:cubicBezTo>
                  <a:pt x="1203354" y="712360"/>
                  <a:pt x="1211481" y="713051"/>
                  <a:pt x="1219665" y="713704"/>
                </a:cubicBezTo>
                <a:cubicBezTo>
                  <a:pt x="1228196" y="723176"/>
                  <a:pt x="1236745" y="732667"/>
                  <a:pt x="1245371" y="742138"/>
                </a:cubicBezTo>
                <a:cubicBezTo>
                  <a:pt x="1237321" y="740928"/>
                  <a:pt x="1229290" y="739698"/>
                  <a:pt x="1221318" y="738430"/>
                </a:cubicBezTo>
                <a:cubicBezTo>
                  <a:pt x="1212595" y="729497"/>
                  <a:pt x="1203911" y="720563"/>
                  <a:pt x="1195266" y="711649"/>
                </a:cubicBezTo>
                <a:close/>
                <a:moveTo>
                  <a:pt x="1058687" y="710515"/>
                </a:moveTo>
                <a:cubicBezTo>
                  <a:pt x="1062549" y="711514"/>
                  <a:pt x="1066449" y="712494"/>
                  <a:pt x="1070349" y="713455"/>
                </a:cubicBezTo>
                <a:cubicBezTo>
                  <a:pt x="1075229" y="716644"/>
                  <a:pt x="1080109" y="719833"/>
                  <a:pt x="1084989" y="723022"/>
                </a:cubicBezTo>
                <a:cubicBezTo>
                  <a:pt x="1081012" y="721658"/>
                  <a:pt x="1077092" y="720275"/>
                  <a:pt x="1073173" y="718892"/>
                </a:cubicBezTo>
                <a:cubicBezTo>
                  <a:pt x="1072501" y="718507"/>
                  <a:pt x="1071809" y="718123"/>
                  <a:pt x="1071118" y="717720"/>
                </a:cubicBezTo>
                <a:cubicBezTo>
                  <a:pt x="1066987" y="715318"/>
                  <a:pt x="1062837" y="712917"/>
                  <a:pt x="1058687" y="710515"/>
                </a:cubicBezTo>
                <a:close/>
                <a:moveTo>
                  <a:pt x="1165180" y="708844"/>
                </a:moveTo>
                <a:cubicBezTo>
                  <a:pt x="1172980" y="709612"/>
                  <a:pt x="1180857" y="710362"/>
                  <a:pt x="1188753" y="711072"/>
                </a:cubicBezTo>
                <a:cubicBezTo>
                  <a:pt x="1197206" y="719814"/>
                  <a:pt x="1205717" y="728556"/>
                  <a:pt x="1214248" y="737297"/>
                </a:cubicBezTo>
                <a:cubicBezTo>
                  <a:pt x="1206428" y="736029"/>
                  <a:pt x="1198666" y="734723"/>
                  <a:pt x="1190943" y="733378"/>
                </a:cubicBezTo>
                <a:cubicBezTo>
                  <a:pt x="1182317" y="725193"/>
                  <a:pt x="1173729" y="717009"/>
                  <a:pt x="1165180" y="708844"/>
                </a:cubicBezTo>
                <a:close/>
                <a:moveTo>
                  <a:pt x="1911609" y="707749"/>
                </a:moveTo>
                <a:cubicBezTo>
                  <a:pt x="1923769" y="713839"/>
                  <a:pt x="1935681" y="719987"/>
                  <a:pt x="1947400" y="726135"/>
                </a:cubicBezTo>
                <a:cubicBezTo>
                  <a:pt x="1960349" y="734742"/>
                  <a:pt x="1973183" y="743195"/>
                  <a:pt x="1986055" y="751418"/>
                </a:cubicBezTo>
                <a:cubicBezTo>
                  <a:pt x="1973740" y="746384"/>
                  <a:pt x="1961233" y="741351"/>
                  <a:pt x="1948400" y="736356"/>
                </a:cubicBezTo>
                <a:cubicBezTo>
                  <a:pt x="1936027" y="727076"/>
                  <a:pt x="1923827" y="717528"/>
                  <a:pt x="1911609" y="707749"/>
                </a:cubicBezTo>
                <a:close/>
                <a:moveTo>
                  <a:pt x="1837718" y="706692"/>
                </a:moveTo>
                <a:cubicBezTo>
                  <a:pt x="1853280" y="710189"/>
                  <a:pt x="1868554" y="714185"/>
                  <a:pt x="1883501" y="718719"/>
                </a:cubicBezTo>
                <a:cubicBezTo>
                  <a:pt x="1899947" y="733435"/>
                  <a:pt x="1916968" y="747691"/>
                  <a:pt x="1934778" y="761024"/>
                </a:cubicBezTo>
                <a:cubicBezTo>
                  <a:pt x="1918871" y="757278"/>
                  <a:pt x="1902655" y="753973"/>
                  <a:pt x="1886114" y="751091"/>
                </a:cubicBezTo>
                <a:cubicBezTo>
                  <a:pt x="1885615" y="750669"/>
                  <a:pt x="1885096" y="750265"/>
                  <a:pt x="1884577" y="749843"/>
                </a:cubicBezTo>
                <a:cubicBezTo>
                  <a:pt x="1868189" y="736298"/>
                  <a:pt x="1852665" y="721774"/>
                  <a:pt x="1837718" y="706692"/>
                </a:cubicBezTo>
                <a:close/>
                <a:moveTo>
                  <a:pt x="1135459" y="705693"/>
                </a:moveTo>
                <a:cubicBezTo>
                  <a:pt x="1142971" y="706538"/>
                  <a:pt x="1150521" y="707345"/>
                  <a:pt x="1158129" y="708114"/>
                </a:cubicBezTo>
                <a:cubicBezTo>
                  <a:pt x="1166429" y="716068"/>
                  <a:pt x="1174767" y="724021"/>
                  <a:pt x="1183124" y="731975"/>
                </a:cubicBezTo>
                <a:cubicBezTo>
                  <a:pt x="1175612" y="730650"/>
                  <a:pt x="1168139" y="729286"/>
                  <a:pt x="1160723" y="727864"/>
                </a:cubicBezTo>
                <a:cubicBezTo>
                  <a:pt x="1152269" y="720467"/>
                  <a:pt x="1143854" y="713071"/>
                  <a:pt x="1135459" y="705693"/>
                </a:cubicBezTo>
                <a:close/>
                <a:moveTo>
                  <a:pt x="3501774" y="704944"/>
                </a:moveTo>
                <a:cubicBezTo>
                  <a:pt x="3384274" y="799621"/>
                  <a:pt x="3282565" y="874856"/>
                  <a:pt x="3183430" y="940772"/>
                </a:cubicBezTo>
                <a:cubicBezTo>
                  <a:pt x="3116707" y="984826"/>
                  <a:pt x="3060588" y="1019657"/>
                  <a:pt x="3006890" y="1050358"/>
                </a:cubicBezTo>
                <a:cubicBezTo>
                  <a:pt x="2834192" y="1148839"/>
                  <a:pt x="2684224" y="1209185"/>
                  <a:pt x="2534925" y="1240289"/>
                </a:cubicBezTo>
                <a:cubicBezTo>
                  <a:pt x="2351854" y="1278425"/>
                  <a:pt x="2188743" y="1280884"/>
                  <a:pt x="2036276" y="1247801"/>
                </a:cubicBezTo>
                <a:cubicBezTo>
                  <a:pt x="1899563" y="1218195"/>
                  <a:pt x="1767133" y="1164248"/>
                  <a:pt x="1637010" y="1084825"/>
                </a:cubicBezTo>
                <a:cubicBezTo>
                  <a:pt x="1630285" y="1077505"/>
                  <a:pt x="1623600" y="1070127"/>
                  <a:pt x="1616952" y="1062712"/>
                </a:cubicBezTo>
                <a:cubicBezTo>
                  <a:pt x="1737950" y="1128206"/>
                  <a:pt x="1863290" y="1174334"/>
                  <a:pt x="1990109" y="1199982"/>
                </a:cubicBezTo>
                <a:cubicBezTo>
                  <a:pt x="2138407" y="1230030"/>
                  <a:pt x="2293852" y="1229281"/>
                  <a:pt x="2479287" y="1197600"/>
                </a:cubicBezTo>
                <a:cubicBezTo>
                  <a:pt x="2625933" y="1172567"/>
                  <a:pt x="2771888" y="1121020"/>
                  <a:pt x="2938610" y="1035411"/>
                </a:cubicBezTo>
                <a:cubicBezTo>
                  <a:pt x="2992597" y="1007573"/>
                  <a:pt x="3049349" y="975527"/>
                  <a:pt x="3112076" y="937449"/>
                </a:cubicBezTo>
                <a:cubicBezTo>
                  <a:pt x="3207292" y="879601"/>
                  <a:pt x="3305330" y="812436"/>
                  <a:pt x="3418317" y="727249"/>
                </a:cubicBezTo>
                <a:cubicBezTo>
                  <a:pt x="3446040" y="719756"/>
                  <a:pt x="3473878" y="712283"/>
                  <a:pt x="3501774" y="704944"/>
                </a:cubicBezTo>
                <a:close/>
                <a:moveTo>
                  <a:pt x="1037266" y="704828"/>
                </a:moveTo>
                <a:cubicBezTo>
                  <a:pt x="1038514" y="705174"/>
                  <a:pt x="1039782" y="705501"/>
                  <a:pt x="1041031" y="705847"/>
                </a:cubicBezTo>
                <a:cubicBezTo>
                  <a:pt x="1043087" y="707038"/>
                  <a:pt x="1045143" y="708229"/>
                  <a:pt x="1047198" y="709401"/>
                </a:cubicBezTo>
                <a:cubicBezTo>
                  <a:pt x="1046103" y="708998"/>
                  <a:pt x="1045047" y="708575"/>
                  <a:pt x="1043971" y="708171"/>
                </a:cubicBezTo>
                <a:cubicBezTo>
                  <a:pt x="1041742" y="707057"/>
                  <a:pt x="1039475" y="705962"/>
                  <a:pt x="1037266" y="704828"/>
                </a:cubicBezTo>
                <a:close/>
                <a:moveTo>
                  <a:pt x="3176821" y="703983"/>
                </a:moveTo>
                <a:cubicBezTo>
                  <a:pt x="3174785" y="705136"/>
                  <a:pt x="3172728" y="706289"/>
                  <a:pt x="3170673" y="707441"/>
                </a:cubicBezTo>
                <a:cubicBezTo>
                  <a:pt x="3145679" y="721389"/>
                  <a:pt x="3121183" y="734684"/>
                  <a:pt x="3097148" y="747345"/>
                </a:cubicBezTo>
                <a:cubicBezTo>
                  <a:pt x="3067542" y="756298"/>
                  <a:pt x="3037649" y="765135"/>
                  <a:pt x="3007504" y="773742"/>
                </a:cubicBezTo>
                <a:cubicBezTo>
                  <a:pt x="3035708" y="760582"/>
                  <a:pt x="3064565" y="746500"/>
                  <a:pt x="3094094" y="731495"/>
                </a:cubicBezTo>
                <a:cubicBezTo>
                  <a:pt x="3122086" y="722369"/>
                  <a:pt x="3149694" y="713167"/>
                  <a:pt x="3176821" y="703983"/>
                </a:cubicBezTo>
                <a:close/>
                <a:moveTo>
                  <a:pt x="1106160" y="702216"/>
                </a:moveTo>
                <a:cubicBezTo>
                  <a:pt x="1113307" y="703119"/>
                  <a:pt x="1120493" y="704002"/>
                  <a:pt x="1127755" y="704828"/>
                </a:cubicBezTo>
                <a:cubicBezTo>
                  <a:pt x="1135824" y="711956"/>
                  <a:pt x="1143950" y="719084"/>
                  <a:pt x="1152096" y="726231"/>
                </a:cubicBezTo>
                <a:cubicBezTo>
                  <a:pt x="1144930" y="724848"/>
                  <a:pt x="1137822" y="723407"/>
                  <a:pt x="1130732" y="721947"/>
                </a:cubicBezTo>
                <a:cubicBezTo>
                  <a:pt x="1122586" y="715395"/>
                  <a:pt x="1114383" y="708825"/>
                  <a:pt x="1106160" y="702216"/>
                </a:cubicBezTo>
                <a:close/>
                <a:moveTo>
                  <a:pt x="1077399" y="698373"/>
                </a:moveTo>
                <a:cubicBezTo>
                  <a:pt x="1084066" y="699315"/>
                  <a:pt x="1090791" y="700218"/>
                  <a:pt x="1097553" y="701101"/>
                </a:cubicBezTo>
                <a:cubicBezTo>
                  <a:pt x="1105353" y="707384"/>
                  <a:pt x="1113134" y="713647"/>
                  <a:pt x="1120877" y="719872"/>
                </a:cubicBezTo>
                <a:cubicBezTo>
                  <a:pt x="1114191" y="718431"/>
                  <a:pt x="1107524" y="716971"/>
                  <a:pt x="1100916" y="715472"/>
                </a:cubicBezTo>
                <a:cubicBezTo>
                  <a:pt x="1093154" y="709843"/>
                  <a:pt x="1085315" y="704118"/>
                  <a:pt x="1077399" y="698373"/>
                </a:cubicBezTo>
                <a:close/>
                <a:moveTo>
                  <a:pt x="3392323" y="696913"/>
                </a:moveTo>
                <a:cubicBezTo>
                  <a:pt x="3367731" y="714665"/>
                  <a:pt x="3343755" y="731668"/>
                  <a:pt x="3320355" y="747960"/>
                </a:cubicBezTo>
                <a:cubicBezTo>
                  <a:pt x="3290230" y="756183"/>
                  <a:pt x="3260029" y="764444"/>
                  <a:pt x="3229712" y="772628"/>
                </a:cubicBezTo>
                <a:cubicBezTo>
                  <a:pt x="3255725" y="756048"/>
                  <a:pt x="3282411" y="738603"/>
                  <a:pt x="3309865" y="720217"/>
                </a:cubicBezTo>
                <a:cubicBezTo>
                  <a:pt x="3337242" y="712379"/>
                  <a:pt x="3364754" y="704579"/>
                  <a:pt x="3392323" y="696913"/>
                </a:cubicBezTo>
                <a:close/>
                <a:moveTo>
                  <a:pt x="3094631" y="696663"/>
                </a:moveTo>
                <a:cubicBezTo>
                  <a:pt x="3093709" y="697086"/>
                  <a:pt x="3092768" y="697509"/>
                  <a:pt x="3091846" y="697931"/>
                </a:cubicBezTo>
                <a:cubicBezTo>
                  <a:pt x="3090674" y="698373"/>
                  <a:pt x="3089522" y="698815"/>
                  <a:pt x="3088349" y="699257"/>
                </a:cubicBezTo>
                <a:cubicBezTo>
                  <a:pt x="3088926" y="699007"/>
                  <a:pt x="3089522" y="698758"/>
                  <a:pt x="3090098" y="698508"/>
                </a:cubicBezTo>
                <a:cubicBezTo>
                  <a:pt x="3091616" y="697893"/>
                  <a:pt x="3093114" y="697278"/>
                  <a:pt x="3094631" y="696663"/>
                </a:cubicBezTo>
                <a:close/>
                <a:moveTo>
                  <a:pt x="1781158" y="696126"/>
                </a:moveTo>
                <a:cubicBezTo>
                  <a:pt x="1796874" y="698527"/>
                  <a:pt x="1812378" y="701293"/>
                  <a:pt x="1827594" y="704483"/>
                </a:cubicBezTo>
                <a:cubicBezTo>
                  <a:pt x="1842733" y="720064"/>
                  <a:pt x="1858468" y="735126"/>
                  <a:pt x="1875067" y="749247"/>
                </a:cubicBezTo>
                <a:cubicBezTo>
                  <a:pt x="1859102" y="746653"/>
                  <a:pt x="1842848" y="744425"/>
                  <a:pt x="1826383" y="742465"/>
                </a:cubicBezTo>
                <a:cubicBezTo>
                  <a:pt x="1822368" y="738757"/>
                  <a:pt x="1818372" y="735011"/>
                  <a:pt x="1814453" y="731207"/>
                </a:cubicBezTo>
                <a:cubicBezTo>
                  <a:pt x="1802887" y="719987"/>
                  <a:pt x="1791821" y="708229"/>
                  <a:pt x="1781158" y="696126"/>
                </a:cubicBezTo>
                <a:close/>
                <a:moveTo>
                  <a:pt x="1049331" y="694108"/>
                </a:moveTo>
                <a:cubicBezTo>
                  <a:pt x="1055363" y="695069"/>
                  <a:pt x="1061454" y="696010"/>
                  <a:pt x="1067563" y="696913"/>
                </a:cubicBezTo>
                <a:cubicBezTo>
                  <a:pt x="1074902" y="702273"/>
                  <a:pt x="1082184" y="707576"/>
                  <a:pt x="1089426" y="712840"/>
                </a:cubicBezTo>
                <a:cubicBezTo>
                  <a:pt x="1083355" y="711418"/>
                  <a:pt x="1077342" y="709977"/>
                  <a:pt x="1071367" y="708479"/>
                </a:cubicBezTo>
                <a:cubicBezTo>
                  <a:pt x="1064009" y="703676"/>
                  <a:pt x="1056670" y="698892"/>
                  <a:pt x="1049331" y="694108"/>
                </a:cubicBezTo>
                <a:close/>
                <a:moveTo>
                  <a:pt x="3288924" y="693417"/>
                </a:moveTo>
                <a:cubicBezTo>
                  <a:pt x="3261931" y="710765"/>
                  <a:pt x="3235495" y="727345"/>
                  <a:pt x="3209616" y="743157"/>
                </a:cubicBezTo>
                <a:cubicBezTo>
                  <a:pt x="3179511" y="751821"/>
                  <a:pt x="3149021" y="760544"/>
                  <a:pt x="3118705" y="769074"/>
                </a:cubicBezTo>
                <a:cubicBezTo>
                  <a:pt x="3146792" y="753589"/>
                  <a:pt x="3175496" y="737201"/>
                  <a:pt x="3204871" y="719891"/>
                </a:cubicBezTo>
                <a:cubicBezTo>
                  <a:pt x="3220144" y="715088"/>
                  <a:pt x="3235418" y="710285"/>
                  <a:pt x="3250385" y="705559"/>
                </a:cubicBezTo>
                <a:cubicBezTo>
                  <a:pt x="3263199" y="701524"/>
                  <a:pt x="3276052" y="697470"/>
                  <a:pt x="3288924" y="693417"/>
                </a:cubicBezTo>
                <a:close/>
                <a:moveTo>
                  <a:pt x="1022415" y="689555"/>
                </a:moveTo>
                <a:cubicBezTo>
                  <a:pt x="1027506" y="690477"/>
                  <a:pt x="1032655" y="691361"/>
                  <a:pt x="1037823" y="692225"/>
                </a:cubicBezTo>
                <a:cubicBezTo>
                  <a:pt x="1044316" y="696452"/>
                  <a:pt x="1050810" y="700698"/>
                  <a:pt x="1057304" y="704944"/>
                </a:cubicBezTo>
                <a:cubicBezTo>
                  <a:pt x="1052174" y="703618"/>
                  <a:pt x="1047083" y="702254"/>
                  <a:pt x="1042030" y="700871"/>
                </a:cubicBezTo>
                <a:cubicBezTo>
                  <a:pt x="1035479" y="697086"/>
                  <a:pt x="1028947" y="693320"/>
                  <a:pt x="1022415" y="689555"/>
                </a:cubicBezTo>
                <a:close/>
                <a:moveTo>
                  <a:pt x="3166389" y="688345"/>
                </a:moveTo>
                <a:cubicBezTo>
                  <a:pt x="3142912" y="700832"/>
                  <a:pt x="3119358" y="713128"/>
                  <a:pt x="3095689" y="725174"/>
                </a:cubicBezTo>
                <a:cubicBezTo>
                  <a:pt x="3070098" y="733531"/>
                  <a:pt x="3044181" y="741812"/>
                  <a:pt x="3017975" y="749977"/>
                </a:cubicBezTo>
                <a:cubicBezTo>
                  <a:pt x="3042951" y="738527"/>
                  <a:pt x="3067811" y="726769"/>
                  <a:pt x="3092595" y="714780"/>
                </a:cubicBezTo>
                <a:cubicBezTo>
                  <a:pt x="3117033" y="706173"/>
                  <a:pt x="3141624" y="697355"/>
                  <a:pt x="3166389" y="688345"/>
                </a:cubicBezTo>
                <a:close/>
                <a:moveTo>
                  <a:pt x="997381" y="684790"/>
                </a:moveTo>
                <a:cubicBezTo>
                  <a:pt x="1000993" y="685520"/>
                  <a:pt x="1004605" y="686251"/>
                  <a:pt x="1008274" y="686942"/>
                </a:cubicBezTo>
                <a:cubicBezTo>
                  <a:pt x="1013289" y="689843"/>
                  <a:pt x="1018322" y="692744"/>
                  <a:pt x="1023356" y="695645"/>
                </a:cubicBezTo>
                <a:cubicBezTo>
                  <a:pt x="1019821" y="694627"/>
                  <a:pt x="1016305" y="693570"/>
                  <a:pt x="1012809" y="692533"/>
                </a:cubicBezTo>
                <a:cubicBezTo>
                  <a:pt x="1007660" y="689939"/>
                  <a:pt x="1002530" y="687365"/>
                  <a:pt x="997381" y="684790"/>
                </a:cubicBezTo>
                <a:close/>
                <a:moveTo>
                  <a:pt x="3147446" y="682254"/>
                </a:moveTo>
                <a:cubicBezTo>
                  <a:pt x="3129732" y="691130"/>
                  <a:pt x="3111999" y="699853"/>
                  <a:pt x="3094228" y="708460"/>
                </a:cubicBezTo>
                <a:cubicBezTo>
                  <a:pt x="3074594" y="715395"/>
                  <a:pt x="3055074" y="722177"/>
                  <a:pt x="3035631" y="728805"/>
                </a:cubicBezTo>
                <a:cubicBezTo>
                  <a:pt x="3053883" y="720755"/>
                  <a:pt x="3072096" y="712552"/>
                  <a:pt x="3090309" y="704214"/>
                </a:cubicBezTo>
                <a:cubicBezTo>
                  <a:pt x="3109329" y="697028"/>
                  <a:pt x="3128368" y="689689"/>
                  <a:pt x="3147446" y="682254"/>
                </a:cubicBezTo>
                <a:close/>
                <a:moveTo>
                  <a:pt x="3592091" y="681678"/>
                </a:moveTo>
                <a:cubicBezTo>
                  <a:pt x="3466770" y="789208"/>
                  <a:pt x="3360123" y="873838"/>
                  <a:pt x="3257089" y="947823"/>
                </a:cubicBezTo>
                <a:cubicBezTo>
                  <a:pt x="3189174" y="996315"/>
                  <a:pt x="3131999" y="1034893"/>
                  <a:pt x="3077148" y="1069205"/>
                </a:cubicBezTo>
                <a:cubicBezTo>
                  <a:pt x="2899379" y="1180213"/>
                  <a:pt x="2744991" y="1249492"/>
                  <a:pt x="2591333" y="1287263"/>
                </a:cubicBezTo>
                <a:cubicBezTo>
                  <a:pt x="2405898" y="1332123"/>
                  <a:pt x="2239156" y="1336254"/>
                  <a:pt x="2081578" y="1299885"/>
                </a:cubicBezTo>
                <a:cubicBezTo>
                  <a:pt x="1939331" y="1267109"/>
                  <a:pt x="1801081" y="1205746"/>
                  <a:pt x="1664598" y="1114411"/>
                </a:cubicBezTo>
                <a:cubicBezTo>
                  <a:pt x="1658854" y="1108360"/>
                  <a:pt x="1653129" y="1102250"/>
                  <a:pt x="1647442" y="1096122"/>
                </a:cubicBezTo>
                <a:cubicBezTo>
                  <a:pt x="1773896" y="1171625"/>
                  <a:pt x="1902617" y="1223229"/>
                  <a:pt x="2035373" y="1251970"/>
                </a:cubicBezTo>
                <a:cubicBezTo>
                  <a:pt x="2188416" y="1285188"/>
                  <a:pt x="2352122" y="1282729"/>
                  <a:pt x="2535810" y="1244477"/>
                </a:cubicBezTo>
                <a:cubicBezTo>
                  <a:pt x="2685549" y="1213277"/>
                  <a:pt x="2835903" y="1152778"/>
                  <a:pt x="3009003" y="1054085"/>
                </a:cubicBezTo>
                <a:cubicBezTo>
                  <a:pt x="3062797" y="1023308"/>
                  <a:pt x="3118973" y="988438"/>
                  <a:pt x="3185812" y="944327"/>
                </a:cubicBezTo>
                <a:cubicBezTo>
                  <a:pt x="3287137" y="876950"/>
                  <a:pt x="3391132" y="799871"/>
                  <a:pt x="3511899" y="702273"/>
                </a:cubicBezTo>
                <a:cubicBezTo>
                  <a:pt x="3538566" y="695280"/>
                  <a:pt x="3565290" y="688402"/>
                  <a:pt x="3592091" y="681678"/>
                </a:cubicBezTo>
                <a:close/>
                <a:moveTo>
                  <a:pt x="976959" y="680525"/>
                </a:moveTo>
                <a:cubicBezTo>
                  <a:pt x="977497" y="680660"/>
                  <a:pt x="978073" y="680775"/>
                  <a:pt x="978611" y="680890"/>
                </a:cubicBezTo>
                <a:cubicBezTo>
                  <a:pt x="980206" y="681678"/>
                  <a:pt x="981801" y="682466"/>
                  <a:pt x="983395" y="683273"/>
                </a:cubicBezTo>
                <a:cubicBezTo>
                  <a:pt x="981243" y="682350"/>
                  <a:pt x="979091" y="681447"/>
                  <a:pt x="976959" y="680525"/>
                </a:cubicBezTo>
                <a:close/>
                <a:moveTo>
                  <a:pt x="1877565" y="680237"/>
                </a:moveTo>
                <a:cubicBezTo>
                  <a:pt x="1887939" y="686827"/>
                  <a:pt x="1898122" y="693474"/>
                  <a:pt x="1908189" y="700102"/>
                </a:cubicBezTo>
                <a:cubicBezTo>
                  <a:pt x="1903078" y="697566"/>
                  <a:pt x="1897949" y="695050"/>
                  <a:pt x="1892742" y="692552"/>
                </a:cubicBezTo>
                <a:cubicBezTo>
                  <a:pt x="1888823" y="689382"/>
                  <a:pt x="1884903" y="686193"/>
                  <a:pt x="1880946" y="682984"/>
                </a:cubicBezTo>
                <a:cubicBezTo>
                  <a:pt x="1879832" y="682062"/>
                  <a:pt x="1878698" y="681159"/>
                  <a:pt x="1877565" y="680237"/>
                </a:cubicBezTo>
                <a:close/>
                <a:moveTo>
                  <a:pt x="1314823" y="678911"/>
                </a:moveTo>
                <a:cubicBezTo>
                  <a:pt x="1323507" y="691399"/>
                  <a:pt x="1332268" y="703906"/>
                  <a:pt x="1341105" y="716433"/>
                </a:cubicBezTo>
                <a:cubicBezTo>
                  <a:pt x="1332152" y="715952"/>
                  <a:pt x="1323238" y="715472"/>
                  <a:pt x="1314381" y="714953"/>
                </a:cubicBezTo>
                <a:cubicBezTo>
                  <a:pt x="1305409" y="702946"/>
                  <a:pt x="1296494" y="690938"/>
                  <a:pt x="1287657" y="678931"/>
                </a:cubicBezTo>
                <a:cubicBezTo>
                  <a:pt x="1296667" y="678931"/>
                  <a:pt x="1305735" y="678931"/>
                  <a:pt x="1314823" y="678911"/>
                </a:cubicBezTo>
                <a:close/>
                <a:moveTo>
                  <a:pt x="1342027" y="678892"/>
                </a:moveTo>
                <a:cubicBezTo>
                  <a:pt x="1405754" y="678796"/>
                  <a:pt x="1471651" y="678700"/>
                  <a:pt x="1537664" y="679949"/>
                </a:cubicBezTo>
                <a:cubicBezTo>
                  <a:pt x="1618739" y="681524"/>
                  <a:pt x="1698085" y="684233"/>
                  <a:pt x="1772379" y="694838"/>
                </a:cubicBezTo>
                <a:cubicBezTo>
                  <a:pt x="1784501" y="708863"/>
                  <a:pt x="1797123" y="722446"/>
                  <a:pt x="1810437" y="735337"/>
                </a:cubicBezTo>
                <a:cubicBezTo>
                  <a:pt x="1812532" y="737374"/>
                  <a:pt x="1814683" y="739353"/>
                  <a:pt x="1816797" y="741351"/>
                </a:cubicBezTo>
                <a:cubicBezTo>
                  <a:pt x="1748017" y="733666"/>
                  <a:pt x="1675127" y="730630"/>
                  <a:pt x="1599911" y="727499"/>
                </a:cubicBezTo>
                <a:lnTo>
                  <a:pt x="1583101" y="726807"/>
                </a:lnTo>
                <a:cubicBezTo>
                  <a:pt x="1561333" y="725904"/>
                  <a:pt x="1539643" y="725040"/>
                  <a:pt x="1518068" y="724194"/>
                </a:cubicBezTo>
                <a:cubicBezTo>
                  <a:pt x="1459625" y="721889"/>
                  <a:pt x="1402046" y="719603"/>
                  <a:pt x="1346004" y="716682"/>
                </a:cubicBezTo>
                <a:cubicBezTo>
                  <a:pt x="1337109" y="704079"/>
                  <a:pt x="1328271" y="691476"/>
                  <a:pt x="1319510" y="678911"/>
                </a:cubicBezTo>
                <a:cubicBezTo>
                  <a:pt x="1326984" y="678911"/>
                  <a:pt x="1334496" y="678892"/>
                  <a:pt x="1342027" y="678892"/>
                </a:cubicBezTo>
                <a:close/>
                <a:moveTo>
                  <a:pt x="1256091" y="678873"/>
                </a:moveTo>
                <a:cubicBezTo>
                  <a:pt x="1264948" y="678911"/>
                  <a:pt x="1273824" y="678931"/>
                  <a:pt x="1282758" y="678931"/>
                </a:cubicBezTo>
                <a:cubicBezTo>
                  <a:pt x="1291538" y="690842"/>
                  <a:pt x="1300356" y="702754"/>
                  <a:pt x="1309251" y="714665"/>
                </a:cubicBezTo>
                <a:cubicBezTo>
                  <a:pt x="1300452" y="714147"/>
                  <a:pt x="1291672" y="713628"/>
                  <a:pt x="1282969" y="713071"/>
                </a:cubicBezTo>
                <a:cubicBezTo>
                  <a:pt x="1273939" y="701659"/>
                  <a:pt x="1264987" y="690266"/>
                  <a:pt x="1256091" y="678873"/>
                </a:cubicBezTo>
                <a:close/>
                <a:moveTo>
                  <a:pt x="1224757" y="678719"/>
                </a:moveTo>
                <a:cubicBezTo>
                  <a:pt x="1233441" y="678796"/>
                  <a:pt x="1242182" y="678835"/>
                  <a:pt x="1250962" y="678873"/>
                </a:cubicBezTo>
                <a:cubicBezTo>
                  <a:pt x="1259780" y="690150"/>
                  <a:pt x="1268656" y="701428"/>
                  <a:pt x="1277571" y="712725"/>
                </a:cubicBezTo>
                <a:cubicBezTo>
                  <a:pt x="1268906" y="712168"/>
                  <a:pt x="1260318" y="711572"/>
                  <a:pt x="1251749" y="710957"/>
                </a:cubicBezTo>
                <a:cubicBezTo>
                  <a:pt x="1242700" y="700218"/>
                  <a:pt x="1233690" y="689459"/>
                  <a:pt x="1224757" y="678719"/>
                </a:cubicBezTo>
                <a:close/>
                <a:moveTo>
                  <a:pt x="1193671" y="678431"/>
                </a:moveTo>
                <a:cubicBezTo>
                  <a:pt x="1202202" y="678527"/>
                  <a:pt x="1210751" y="678623"/>
                  <a:pt x="1219377" y="678681"/>
                </a:cubicBezTo>
                <a:cubicBezTo>
                  <a:pt x="1228214" y="689305"/>
                  <a:pt x="1237091" y="699930"/>
                  <a:pt x="1246024" y="710554"/>
                </a:cubicBezTo>
                <a:cubicBezTo>
                  <a:pt x="1237552" y="709939"/>
                  <a:pt x="1229099" y="709305"/>
                  <a:pt x="1220722" y="708633"/>
                </a:cubicBezTo>
                <a:cubicBezTo>
                  <a:pt x="1211654" y="698546"/>
                  <a:pt x="1202644" y="688479"/>
                  <a:pt x="1193671" y="678431"/>
                </a:cubicBezTo>
                <a:close/>
                <a:moveTo>
                  <a:pt x="1847959" y="677970"/>
                </a:moveTo>
                <a:cubicBezTo>
                  <a:pt x="1850937" y="679219"/>
                  <a:pt x="1853895" y="680468"/>
                  <a:pt x="1856816" y="681774"/>
                </a:cubicBezTo>
                <a:cubicBezTo>
                  <a:pt x="1867863" y="686692"/>
                  <a:pt x="1878640" y="691707"/>
                  <a:pt x="1889207" y="696779"/>
                </a:cubicBezTo>
                <a:cubicBezTo>
                  <a:pt x="1902886" y="707864"/>
                  <a:pt x="1916431" y="718757"/>
                  <a:pt x="1930090" y="729324"/>
                </a:cubicBezTo>
                <a:cubicBezTo>
                  <a:pt x="1925191" y="727480"/>
                  <a:pt x="1920254" y="725635"/>
                  <a:pt x="1915259" y="723791"/>
                </a:cubicBezTo>
                <a:cubicBezTo>
                  <a:pt x="1905941" y="720371"/>
                  <a:pt x="1896450" y="717220"/>
                  <a:pt x="1886844" y="714262"/>
                </a:cubicBezTo>
                <a:cubicBezTo>
                  <a:pt x="1873703" y="702523"/>
                  <a:pt x="1860850" y="690381"/>
                  <a:pt x="1847959" y="677970"/>
                </a:cubicBezTo>
                <a:close/>
                <a:moveTo>
                  <a:pt x="1162778" y="677951"/>
                </a:moveTo>
                <a:cubicBezTo>
                  <a:pt x="1171135" y="678105"/>
                  <a:pt x="1179531" y="678239"/>
                  <a:pt x="1188004" y="678354"/>
                </a:cubicBezTo>
                <a:cubicBezTo>
                  <a:pt x="1196822" y="688268"/>
                  <a:pt x="1205717" y="698200"/>
                  <a:pt x="1214632" y="708133"/>
                </a:cubicBezTo>
                <a:cubicBezTo>
                  <a:pt x="1206294" y="707441"/>
                  <a:pt x="1198013" y="706730"/>
                  <a:pt x="1189790" y="705981"/>
                </a:cubicBezTo>
                <a:cubicBezTo>
                  <a:pt x="1180741" y="696625"/>
                  <a:pt x="1171731" y="687288"/>
                  <a:pt x="1162778" y="677951"/>
                </a:cubicBezTo>
                <a:close/>
                <a:moveTo>
                  <a:pt x="1132269" y="677221"/>
                </a:moveTo>
                <a:cubicBezTo>
                  <a:pt x="1140358" y="677451"/>
                  <a:pt x="1148523" y="677644"/>
                  <a:pt x="1156726" y="677816"/>
                </a:cubicBezTo>
                <a:cubicBezTo>
                  <a:pt x="1165526" y="687000"/>
                  <a:pt x="1174383" y="696202"/>
                  <a:pt x="1183278" y="705405"/>
                </a:cubicBezTo>
                <a:cubicBezTo>
                  <a:pt x="1175170" y="704656"/>
                  <a:pt x="1167140" y="703868"/>
                  <a:pt x="1159147" y="703042"/>
                </a:cubicBezTo>
                <a:cubicBezTo>
                  <a:pt x="1150137" y="694435"/>
                  <a:pt x="1141184" y="685828"/>
                  <a:pt x="1132269" y="677221"/>
                </a:cubicBezTo>
                <a:close/>
                <a:moveTo>
                  <a:pt x="1102087" y="676241"/>
                </a:moveTo>
                <a:cubicBezTo>
                  <a:pt x="1109926" y="676529"/>
                  <a:pt x="1117822" y="676798"/>
                  <a:pt x="1125776" y="677029"/>
                </a:cubicBezTo>
                <a:cubicBezTo>
                  <a:pt x="1134498" y="685444"/>
                  <a:pt x="1143278" y="693878"/>
                  <a:pt x="1152077" y="702312"/>
                </a:cubicBezTo>
                <a:cubicBezTo>
                  <a:pt x="1144238" y="701486"/>
                  <a:pt x="1136439" y="700660"/>
                  <a:pt x="1128715" y="699756"/>
                </a:cubicBezTo>
                <a:cubicBezTo>
                  <a:pt x="1119801" y="691899"/>
                  <a:pt x="1110906" y="684060"/>
                  <a:pt x="1102087" y="676241"/>
                </a:cubicBezTo>
                <a:close/>
                <a:moveTo>
                  <a:pt x="1072308" y="674915"/>
                </a:moveTo>
                <a:cubicBezTo>
                  <a:pt x="1079839" y="675299"/>
                  <a:pt x="1087429" y="675645"/>
                  <a:pt x="1095056" y="675953"/>
                </a:cubicBezTo>
                <a:cubicBezTo>
                  <a:pt x="1103644" y="683561"/>
                  <a:pt x="1112250" y="691169"/>
                  <a:pt x="1120934" y="698834"/>
                </a:cubicBezTo>
                <a:cubicBezTo>
                  <a:pt x="1113384" y="697931"/>
                  <a:pt x="1105910" y="697009"/>
                  <a:pt x="1098476" y="696029"/>
                </a:cubicBezTo>
                <a:cubicBezTo>
                  <a:pt x="1089792" y="689036"/>
                  <a:pt x="1081050" y="681985"/>
                  <a:pt x="1072308" y="674915"/>
                </a:cubicBezTo>
                <a:close/>
                <a:moveTo>
                  <a:pt x="1042952" y="673244"/>
                </a:moveTo>
                <a:cubicBezTo>
                  <a:pt x="1050099" y="673705"/>
                  <a:pt x="1057323" y="674128"/>
                  <a:pt x="1064585" y="674512"/>
                </a:cubicBezTo>
                <a:cubicBezTo>
                  <a:pt x="1073020" y="681332"/>
                  <a:pt x="1081434" y="688133"/>
                  <a:pt x="1089811" y="694877"/>
                </a:cubicBezTo>
                <a:cubicBezTo>
                  <a:pt x="1082645" y="693916"/>
                  <a:pt x="1075517" y="692898"/>
                  <a:pt x="1068466" y="691841"/>
                </a:cubicBezTo>
                <a:cubicBezTo>
                  <a:pt x="1060013" y="685693"/>
                  <a:pt x="1051521" y="679507"/>
                  <a:pt x="1042952" y="673244"/>
                </a:cubicBezTo>
                <a:close/>
                <a:moveTo>
                  <a:pt x="3482774" y="672418"/>
                </a:moveTo>
                <a:cubicBezTo>
                  <a:pt x="3461084" y="689247"/>
                  <a:pt x="3439969" y="705424"/>
                  <a:pt x="3419354" y="721005"/>
                </a:cubicBezTo>
                <a:cubicBezTo>
                  <a:pt x="3390518" y="728805"/>
                  <a:pt x="3361776" y="736644"/>
                  <a:pt x="3333150" y="744463"/>
                </a:cubicBezTo>
                <a:cubicBezTo>
                  <a:pt x="3356416" y="728190"/>
                  <a:pt x="3380219" y="711207"/>
                  <a:pt x="3404657" y="693494"/>
                </a:cubicBezTo>
                <a:cubicBezTo>
                  <a:pt x="3430632" y="686308"/>
                  <a:pt x="3456684" y="679257"/>
                  <a:pt x="3482774" y="672418"/>
                </a:cubicBezTo>
                <a:close/>
                <a:moveTo>
                  <a:pt x="1014134" y="671150"/>
                </a:moveTo>
                <a:cubicBezTo>
                  <a:pt x="1020801" y="671688"/>
                  <a:pt x="1027525" y="672206"/>
                  <a:pt x="1034326" y="672667"/>
                </a:cubicBezTo>
                <a:cubicBezTo>
                  <a:pt x="1042453" y="678604"/>
                  <a:pt x="1050560" y="684521"/>
                  <a:pt x="1058572" y="690362"/>
                </a:cubicBezTo>
                <a:cubicBezTo>
                  <a:pt x="1051867" y="689344"/>
                  <a:pt x="1045238" y="688248"/>
                  <a:pt x="1038649" y="687153"/>
                </a:cubicBezTo>
                <a:cubicBezTo>
                  <a:pt x="1035805" y="685290"/>
                  <a:pt x="1032943" y="683426"/>
                  <a:pt x="1030100" y="681563"/>
                </a:cubicBezTo>
                <a:cubicBezTo>
                  <a:pt x="1024758" y="678085"/>
                  <a:pt x="1019437" y="674608"/>
                  <a:pt x="1014134" y="671150"/>
                </a:cubicBezTo>
                <a:close/>
                <a:moveTo>
                  <a:pt x="985989" y="668594"/>
                </a:moveTo>
                <a:cubicBezTo>
                  <a:pt x="992021" y="669190"/>
                  <a:pt x="998092" y="669766"/>
                  <a:pt x="1004221" y="670304"/>
                </a:cubicBezTo>
                <a:cubicBezTo>
                  <a:pt x="1011771" y="675223"/>
                  <a:pt x="1019341" y="680160"/>
                  <a:pt x="1026949" y="685136"/>
                </a:cubicBezTo>
                <a:cubicBezTo>
                  <a:pt x="1020935" y="684080"/>
                  <a:pt x="1014960" y="682965"/>
                  <a:pt x="1009024" y="681851"/>
                </a:cubicBezTo>
                <a:cubicBezTo>
                  <a:pt x="1001320" y="677413"/>
                  <a:pt x="993635" y="672994"/>
                  <a:pt x="985989" y="668594"/>
                </a:cubicBezTo>
                <a:close/>
                <a:moveTo>
                  <a:pt x="3281489" y="668056"/>
                </a:moveTo>
                <a:cubicBezTo>
                  <a:pt x="3270596" y="674781"/>
                  <a:pt x="3259683" y="681486"/>
                  <a:pt x="3248713" y="688152"/>
                </a:cubicBezTo>
                <a:cubicBezTo>
                  <a:pt x="3234400" y="696856"/>
                  <a:pt x="3220260" y="705328"/>
                  <a:pt x="3206254" y="713609"/>
                </a:cubicBezTo>
                <a:cubicBezTo>
                  <a:pt x="3193381" y="717643"/>
                  <a:pt x="3180510" y="721678"/>
                  <a:pt x="3167773" y="725635"/>
                </a:cubicBezTo>
                <a:cubicBezTo>
                  <a:pt x="3152287" y="730458"/>
                  <a:pt x="3136706" y="735280"/>
                  <a:pt x="3121068" y="740064"/>
                </a:cubicBezTo>
                <a:cubicBezTo>
                  <a:pt x="3138147" y="730899"/>
                  <a:pt x="3155457" y="721447"/>
                  <a:pt x="3173017" y="711630"/>
                </a:cubicBezTo>
                <a:cubicBezTo>
                  <a:pt x="3182527" y="706327"/>
                  <a:pt x="3192018" y="700967"/>
                  <a:pt x="3201509" y="695588"/>
                </a:cubicBezTo>
                <a:cubicBezTo>
                  <a:pt x="3219338" y="689497"/>
                  <a:pt x="3236993" y="683445"/>
                  <a:pt x="3254400" y="677432"/>
                </a:cubicBezTo>
                <a:cubicBezTo>
                  <a:pt x="3263391" y="674320"/>
                  <a:pt x="3272440" y="671188"/>
                  <a:pt x="3281489" y="668056"/>
                </a:cubicBezTo>
                <a:close/>
                <a:moveTo>
                  <a:pt x="958861" y="665597"/>
                </a:moveTo>
                <a:cubicBezTo>
                  <a:pt x="963933" y="666212"/>
                  <a:pt x="969063" y="666789"/>
                  <a:pt x="974211" y="667365"/>
                </a:cubicBezTo>
                <a:cubicBezTo>
                  <a:pt x="980897" y="671207"/>
                  <a:pt x="987621" y="675069"/>
                  <a:pt x="994365" y="678950"/>
                </a:cubicBezTo>
                <a:cubicBezTo>
                  <a:pt x="989293" y="677912"/>
                  <a:pt x="984278" y="676856"/>
                  <a:pt x="979303" y="675761"/>
                </a:cubicBezTo>
                <a:cubicBezTo>
                  <a:pt x="972482" y="672360"/>
                  <a:pt x="965662" y="668979"/>
                  <a:pt x="958861" y="665597"/>
                </a:cubicBezTo>
                <a:close/>
                <a:moveTo>
                  <a:pt x="3384446" y="663772"/>
                </a:moveTo>
                <a:cubicBezTo>
                  <a:pt x="3359336" y="681236"/>
                  <a:pt x="3334879" y="697970"/>
                  <a:pt x="3311018" y="713973"/>
                </a:cubicBezTo>
                <a:cubicBezTo>
                  <a:pt x="3287887" y="720602"/>
                  <a:pt x="3264832" y="727249"/>
                  <a:pt x="3241873" y="733858"/>
                </a:cubicBezTo>
                <a:cubicBezTo>
                  <a:pt x="3236705" y="735357"/>
                  <a:pt x="3231499" y="736855"/>
                  <a:pt x="3226293" y="738354"/>
                </a:cubicBezTo>
                <a:cubicBezTo>
                  <a:pt x="3252171" y="722388"/>
                  <a:pt x="3278587" y="705674"/>
                  <a:pt x="3305561" y="688210"/>
                </a:cubicBezTo>
                <a:cubicBezTo>
                  <a:pt x="3331767" y="679987"/>
                  <a:pt x="3358068" y="671803"/>
                  <a:pt x="3384446" y="663772"/>
                </a:cubicBezTo>
                <a:close/>
                <a:moveTo>
                  <a:pt x="933539" y="662216"/>
                </a:moveTo>
                <a:cubicBezTo>
                  <a:pt x="937017" y="662716"/>
                  <a:pt x="940532" y="663215"/>
                  <a:pt x="944068" y="663696"/>
                </a:cubicBezTo>
                <a:cubicBezTo>
                  <a:pt x="949044" y="666174"/>
                  <a:pt x="954039" y="668652"/>
                  <a:pt x="959034" y="671131"/>
                </a:cubicBezTo>
                <a:cubicBezTo>
                  <a:pt x="955614" y="670324"/>
                  <a:pt x="952233" y="669497"/>
                  <a:pt x="948851" y="668652"/>
                </a:cubicBezTo>
                <a:cubicBezTo>
                  <a:pt x="943741" y="666500"/>
                  <a:pt x="938630" y="664349"/>
                  <a:pt x="933539" y="662216"/>
                </a:cubicBezTo>
                <a:close/>
                <a:moveTo>
                  <a:pt x="3678602" y="660621"/>
                </a:moveTo>
                <a:cubicBezTo>
                  <a:pt x="3574550" y="755145"/>
                  <a:pt x="3454590" y="859544"/>
                  <a:pt x="3330729" y="954874"/>
                </a:cubicBezTo>
                <a:cubicBezTo>
                  <a:pt x="3261738" y="1007765"/>
                  <a:pt x="3203488" y="1050089"/>
                  <a:pt x="3147446" y="1088053"/>
                </a:cubicBezTo>
                <a:cubicBezTo>
                  <a:pt x="2964009" y="1212067"/>
                  <a:pt x="2805221" y="1290298"/>
                  <a:pt x="2647739" y="1334236"/>
                </a:cubicBezTo>
                <a:cubicBezTo>
                  <a:pt x="2460325" y="1385974"/>
                  <a:pt x="2289933" y="1391796"/>
                  <a:pt x="2126880" y="1351988"/>
                </a:cubicBezTo>
                <a:cubicBezTo>
                  <a:pt x="1978178" y="1315735"/>
                  <a:pt x="1836489" y="1248627"/>
                  <a:pt x="1695722" y="1146553"/>
                </a:cubicBezTo>
                <a:cubicBezTo>
                  <a:pt x="1689939" y="1140713"/>
                  <a:pt x="1684195" y="1134815"/>
                  <a:pt x="1678470" y="1128897"/>
                </a:cubicBezTo>
                <a:cubicBezTo>
                  <a:pt x="1808824" y="1213604"/>
                  <a:pt x="1944000" y="1272489"/>
                  <a:pt x="2080637" y="1303977"/>
                </a:cubicBezTo>
                <a:cubicBezTo>
                  <a:pt x="2178561" y="1326571"/>
                  <a:pt x="2279962" y="1333602"/>
                  <a:pt x="2387166" y="1325015"/>
                </a:cubicBezTo>
                <a:cubicBezTo>
                  <a:pt x="2453178" y="1319712"/>
                  <a:pt x="2521401" y="1308492"/>
                  <a:pt x="2592332" y="1291336"/>
                </a:cubicBezTo>
                <a:cubicBezTo>
                  <a:pt x="2746451" y="1253449"/>
                  <a:pt x="2901205" y="1183998"/>
                  <a:pt x="3079377" y="1072760"/>
                </a:cubicBezTo>
                <a:cubicBezTo>
                  <a:pt x="3134304" y="1038389"/>
                  <a:pt x="3191557" y="999773"/>
                  <a:pt x="3259529" y="951224"/>
                </a:cubicBezTo>
                <a:cubicBezTo>
                  <a:pt x="3364408" y="875912"/>
                  <a:pt x="3473014" y="789592"/>
                  <a:pt x="3601178" y="679392"/>
                </a:cubicBezTo>
                <a:cubicBezTo>
                  <a:pt x="3626942" y="672956"/>
                  <a:pt x="3652743" y="666692"/>
                  <a:pt x="3678602" y="660621"/>
                </a:cubicBezTo>
                <a:close/>
                <a:moveTo>
                  <a:pt x="912598" y="658931"/>
                </a:moveTo>
                <a:cubicBezTo>
                  <a:pt x="912694" y="658950"/>
                  <a:pt x="912790" y="658969"/>
                  <a:pt x="912906" y="658969"/>
                </a:cubicBezTo>
                <a:cubicBezTo>
                  <a:pt x="913136" y="659085"/>
                  <a:pt x="913367" y="659180"/>
                  <a:pt x="913616" y="659277"/>
                </a:cubicBezTo>
                <a:cubicBezTo>
                  <a:pt x="913271" y="659161"/>
                  <a:pt x="912925" y="659046"/>
                  <a:pt x="912598" y="658931"/>
                </a:cubicBezTo>
                <a:close/>
                <a:moveTo>
                  <a:pt x="1793166" y="658719"/>
                </a:moveTo>
                <a:cubicBezTo>
                  <a:pt x="1807133" y="662773"/>
                  <a:pt x="1820851" y="667346"/>
                  <a:pt x="1834261" y="672475"/>
                </a:cubicBezTo>
                <a:cubicBezTo>
                  <a:pt x="1847421" y="685271"/>
                  <a:pt x="1860811" y="698085"/>
                  <a:pt x="1874548" y="710631"/>
                </a:cubicBezTo>
                <a:cubicBezTo>
                  <a:pt x="1860312" y="706596"/>
                  <a:pt x="1845788" y="703023"/>
                  <a:pt x="1831033" y="699872"/>
                </a:cubicBezTo>
                <a:cubicBezTo>
                  <a:pt x="1818026" y="686443"/>
                  <a:pt x="1805462" y="672648"/>
                  <a:pt x="1793166" y="658719"/>
                </a:cubicBezTo>
                <a:close/>
                <a:moveTo>
                  <a:pt x="3567883" y="650996"/>
                </a:moveTo>
                <a:cubicBezTo>
                  <a:pt x="3549113" y="666520"/>
                  <a:pt x="3530727" y="681543"/>
                  <a:pt x="3512725" y="696106"/>
                </a:cubicBezTo>
                <a:cubicBezTo>
                  <a:pt x="3485271" y="703311"/>
                  <a:pt x="3457894" y="710611"/>
                  <a:pt x="3430594" y="717970"/>
                </a:cubicBezTo>
                <a:cubicBezTo>
                  <a:pt x="3451036" y="702465"/>
                  <a:pt x="3471977" y="686366"/>
                  <a:pt x="3493495" y="669632"/>
                </a:cubicBezTo>
                <a:cubicBezTo>
                  <a:pt x="3518278" y="663196"/>
                  <a:pt x="3543080" y="656971"/>
                  <a:pt x="3567883" y="650996"/>
                </a:cubicBezTo>
                <a:close/>
                <a:moveTo>
                  <a:pt x="3272343" y="649133"/>
                </a:moveTo>
                <a:cubicBezTo>
                  <a:pt x="3249212" y="662735"/>
                  <a:pt x="3226023" y="676126"/>
                  <a:pt x="3202738" y="689363"/>
                </a:cubicBezTo>
                <a:cubicBezTo>
                  <a:pt x="3177379" y="698028"/>
                  <a:pt x="3151595" y="706730"/>
                  <a:pt x="3125409" y="715414"/>
                </a:cubicBezTo>
                <a:cubicBezTo>
                  <a:pt x="3150040" y="702638"/>
                  <a:pt x="3174535" y="689632"/>
                  <a:pt x="3199011" y="676414"/>
                </a:cubicBezTo>
                <a:cubicBezTo>
                  <a:pt x="3223257" y="667480"/>
                  <a:pt x="3247694" y="658374"/>
                  <a:pt x="3272343" y="649133"/>
                </a:cubicBezTo>
                <a:close/>
                <a:moveTo>
                  <a:pt x="1000494" y="647922"/>
                </a:moveTo>
                <a:cubicBezTo>
                  <a:pt x="1009159" y="654262"/>
                  <a:pt x="1017765" y="660564"/>
                  <a:pt x="1026334" y="666827"/>
                </a:cubicBezTo>
                <a:cubicBezTo>
                  <a:pt x="1019129" y="666308"/>
                  <a:pt x="1011963" y="665732"/>
                  <a:pt x="1004874" y="665117"/>
                </a:cubicBezTo>
                <a:cubicBezTo>
                  <a:pt x="996113" y="659392"/>
                  <a:pt x="987391" y="653705"/>
                  <a:pt x="978726" y="648038"/>
                </a:cubicBezTo>
                <a:cubicBezTo>
                  <a:pt x="985912" y="648038"/>
                  <a:pt x="993174" y="647999"/>
                  <a:pt x="1000494" y="647922"/>
                </a:cubicBezTo>
                <a:close/>
                <a:moveTo>
                  <a:pt x="949735" y="647769"/>
                </a:moveTo>
                <a:cubicBezTo>
                  <a:pt x="956440" y="647903"/>
                  <a:pt x="963222" y="647980"/>
                  <a:pt x="970062" y="648018"/>
                </a:cubicBezTo>
                <a:cubicBezTo>
                  <a:pt x="978304" y="653398"/>
                  <a:pt x="986565" y="658777"/>
                  <a:pt x="994864" y="664214"/>
                </a:cubicBezTo>
                <a:cubicBezTo>
                  <a:pt x="988102" y="663561"/>
                  <a:pt x="981416" y="662869"/>
                  <a:pt x="974788" y="662158"/>
                </a:cubicBezTo>
                <a:cubicBezTo>
                  <a:pt x="968102" y="658316"/>
                  <a:pt x="961435" y="654493"/>
                  <a:pt x="954827" y="650689"/>
                </a:cubicBezTo>
                <a:cubicBezTo>
                  <a:pt x="953116" y="649709"/>
                  <a:pt x="951445" y="648748"/>
                  <a:pt x="949735" y="647769"/>
                </a:cubicBezTo>
                <a:close/>
                <a:moveTo>
                  <a:pt x="1031099" y="647384"/>
                </a:moveTo>
                <a:cubicBezTo>
                  <a:pt x="1039955" y="654589"/>
                  <a:pt x="1048812" y="661755"/>
                  <a:pt x="1057611" y="668883"/>
                </a:cubicBezTo>
                <a:cubicBezTo>
                  <a:pt x="1050041" y="668441"/>
                  <a:pt x="1042510" y="667980"/>
                  <a:pt x="1035056" y="667461"/>
                </a:cubicBezTo>
                <a:cubicBezTo>
                  <a:pt x="1026142" y="660967"/>
                  <a:pt x="1017208" y="654416"/>
                  <a:pt x="1008198" y="647826"/>
                </a:cubicBezTo>
                <a:cubicBezTo>
                  <a:pt x="1015767" y="647711"/>
                  <a:pt x="1023395" y="647577"/>
                  <a:pt x="1031099" y="647384"/>
                </a:cubicBezTo>
                <a:close/>
                <a:moveTo>
                  <a:pt x="921244" y="646923"/>
                </a:moveTo>
                <a:cubicBezTo>
                  <a:pt x="927334" y="647173"/>
                  <a:pt x="933482" y="647384"/>
                  <a:pt x="939706" y="647538"/>
                </a:cubicBezTo>
                <a:cubicBezTo>
                  <a:pt x="943952" y="649978"/>
                  <a:pt x="948160" y="652399"/>
                  <a:pt x="952444" y="654858"/>
                </a:cubicBezTo>
                <a:cubicBezTo>
                  <a:pt x="955864" y="656817"/>
                  <a:pt x="959303" y="658796"/>
                  <a:pt x="962742" y="660775"/>
                </a:cubicBezTo>
                <a:cubicBezTo>
                  <a:pt x="956613" y="660045"/>
                  <a:pt x="950542" y="659296"/>
                  <a:pt x="944548" y="658489"/>
                </a:cubicBezTo>
                <a:cubicBezTo>
                  <a:pt x="936748" y="654608"/>
                  <a:pt x="928967" y="650766"/>
                  <a:pt x="921244" y="646923"/>
                </a:cubicBezTo>
                <a:close/>
                <a:moveTo>
                  <a:pt x="1061896" y="646462"/>
                </a:moveTo>
                <a:cubicBezTo>
                  <a:pt x="1070829" y="654416"/>
                  <a:pt x="1079820" y="662427"/>
                  <a:pt x="1088870" y="670458"/>
                </a:cubicBezTo>
                <a:cubicBezTo>
                  <a:pt x="1080973" y="670112"/>
                  <a:pt x="1073154" y="669728"/>
                  <a:pt x="1065373" y="669305"/>
                </a:cubicBezTo>
                <a:cubicBezTo>
                  <a:pt x="1056305" y="661966"/>
                  <a:pt x="1047217" y="654608"/>
                  <a:pt x="1038092" y="647211"/>
                </a:cubicBezTo>
                <a:cubicBezTo>
                  <a:pt x="1045950" y="647000"/>
                  <a:pt x="1053903" y="646750"/>
                  <a:pt x="1061896" y="646462"/>
                </a:cubicBezTo>
                <a:close/>
                <a:moveTo>
                  <a:pt x="1740121" y="645924"/>
                </a:moveTo>
                <a:cubicBezTo>
                  <a:pt x="1754665" y="648806"/>
                  <a:pt x="1769035" y="652111"/>
                  <a:pt x="1783137" y="655915"/>
                </a:cubicBezTo>
                <a:cubicBezTo>
                  <a:pt x="1795509" y="670055"/>
                  <a:pt x="1808151" y="684118"/>
                  <a:pt x="1821216" y="697835"/>
                </a:cubicBezTo>
                <a:cubicBezTo>
                  <a:pt x="1806326" y="694877"/>
                  <a:pt x="1791206" y="692283"/>
                  <a:pt x="1775856" y="690054"/>
                </a:cubicBezTo>
                <a:cubicBezTo>
                  <a:pt x="1763483" y="675722"/>
                  <a:pt x="1751649" y="660910"/>
                  <a:pt x="1740121" y="645924"/>
                </a:cubicBezTo>
                <a:close/>
                <a:moveTo>
                  <a:pt x="893329" y="645425"/>
                </a:moveTo>
                <a:cubicBezTo>
                  <a:pt x="898535" y="645770"/>
                  <a:pt x="903780" y="646097"/>
                  <a:pt x="909102" y="646366"/>
                </a:cubicBezTo>
                <a:cubicBezTo>
                  <a:pt x="915711" y="649651"/>
                  <a:pt x="922358" y="652937"/>
                  <a:pt x="929044" y="656241"/>
                </a:cubicBezTo>
                <a:cubicBezTo>
                  <a:pt x="923703" y="655453"/>
                  <a:pt x="918439" y="654608"/>
                  <a:pt x="913232" y="653724"/>
                </a:cubicBezTo>
                <a:cubicBezTo>
                  <a:pt x="906566" y="650939"/>
                  <a:pt x="899938" y="648172"/>
                  <a:pt x="893329" y="645425"/>
                </a:cubicBezTo>
                <a:close/>
                <a:moveTo>
                  <a:pt x="1092942" y="645252"/>
                </a:moveTo>
                <a:cubicBezTo>
                  <a:pt x="1101972" y="654032"/>
                  <a:pt x="1111040" y="662812"/>
                  <a:pt x="1120166" y="671630"/>
                </a:cubicBezTo>
                <a:cubicBezTo>
                  <a:pt x="1112020" y="671361"/>
                  <a:pt x="1103931" y="671073"/>
                  <a:pt x="1095901" y="670746"/>
                </a:cubicBezTo>
                <a:cubicBezTo>
                  <a:pt x="1086641" y="662543"/>
                  <a:pt x="1077457" y="654358"/>
                  <a:pt x="1068331" y="646232"/>
                </a:cubicBezTo>
                <a:cubicBezTo>
                  <a:pt x="1076477" y="645944"/>
                  <a:pt x="1084681" y="645598"/>
                  <a:pt x="1092942" y="645252"/>
                </a:cubicBezTo>
                <a:close/>
                <a:moveTo>
                  <a:pt x="1124239" y="643792"/>
                </a:moveTo>
                <a:cubicBezTo>
                  <a:pt x="1133307" y="653340"/>
                  <a:pt x="1142433" y="662889"/>
                  <a:pt x="1151597" y="672456"/>
                </a:cubicBezTo>
                <a:cubicBezTo>
                  <a:pt x="1143220" y="672283"/>
                  <a:pt x="1134902" y="672072"/>
                  <a:pt x="1126640" y="671822"/>
                </a:cubicBezTo>
                <a:cubicBezTo>
                  <a:pt x="1117361" y="662850"/>
                  <a:pt x="1108139" y="653916"/>
                  <a:pt x="1098937" y="644983"/>
                </a:cubicBezTo>
                <a:cubicBezTo>
                  <a:pt x="1107313" y="644618"/>
                  <a:pt x="1115747" y="644214"/>
                  <a:pt x="1124239" y="643792"/>
                </a:cubicBezTo>
                <a:close/>
                <a:moveTo>
                  <a:pt x="866259" y="643196"/>
                </a:moveTo>
                <a:cubicBezTo>
                  <a:pt x="869966" y="643561"/>
                  <a:pt x="873732" y="643907"/>
                  <a:pt x="877517" y="644234"/>
                </a:cubicBezTo>
                <a:cubicBezTo>
                  <a:pt x="881821" y="646020"/>
                  <a:pt x="886143" y="647826"/>
                  <a:pt x="890466" y="649632"/>
                </a:cubicBezTo>
                <a:cubicBezTo>
                  <a:pt x="886585" y="648902"/>
                  <a:pt x="882685" y="648172"/>
                  <a:pt x="878804" y="647442"/>
                </a:cubicBezTo>
                <a:cubicBezTo>
                  <a:pt x="874616" y="646020"/>
                  <a:pt x="870428" y="644618"/>
                  <a:pt x="866259" y="643196"/>
                </a:cubicBezTo>
                <a:close/>
                <a:moveTo>
                  <a:pt x="1155900" y="642159"/>
                </a:moveTo>
                <a:cubicBezTo>
                  <a:pt x="1164988" y="652437"/>
                  <a:pt x="1174094" y="662735"/>
                  <a:pt x="1183278" y="673052"/>
                </a:cubicBezTo>
                <a:cubicBezTo>
                  <a:pt x="1174671" y="672917"/>
                  <a:pt x="1166141" y="672783"/>
                  <a:pt x="1157648" y="672591"/>
                </a:cubicBezTo>
                <a:cubicBezTo>
                  <a:pt x="1148350" y="662889"/>
                  <a:pt x="1139090" y="653186"/>
                  <a:pt x="1129868" y="643504"/>
                </a:cubicBezTo>
                <a:cubicBezTo>
                  <a:pt x="1138494" y="643081"/>
                  <a:pt x="1147178" y="642620"/>
                  <a:pt x="1155900" y="642159"/>
                </a:cubicBezTo>
                <a:close/>
                <a:moveTo>
                  <a:pt x="3761753" y="641890"/>
                </a:moveTo>
                <a:cubicBezTo>
                  <a:pt x="3652494" y="746480"/>
                  <a:pt x="3531246" y="857949"/>
                  <a:pt x="3404408" y="961925"/>
                </a:cubicBezTo>
                <a:cubicBezTo>
                  <a:pt x="3334361" y="1019177"/>
                  <a:pt x="3275053" y="1065248"/>
                  <a:pt x="3217743" y="1106880"/>
                </a:cubicBezTo>
                <a:cubicBezTo>
                  <a:pt x="3029022" y="1243843"/>
                  <a:pt x="2865815" y="1331028"/>
                  <a:pt x="2704146" y="1381210"/>
                </a:cubicBezTo>
                <a:cubicBezTo>
                  <a:pt x="2514292" y="1439788"/>
                  <a:pt x="2340288" y="1447261"/>
                  <a:pt x="2172163" y="1404092"/>
                </a:cubicBezTo>
                <a:cubicBezTo>
                  <a:pt x="2017890" y="1364495"/>
                  <a:pt x="1870610" y="1289491"/>
                  <a:pt x="1723637" y="1174295"/>
                </a:cubicBezTo>
                <a:cubicBezTo>
                  <a:pt x="1719602" y="1170376"/>
                  <a:pt x="1715607" y="1166438"/>
                  <a:pt x="1711610" y="1162480"/>
                </a:cubicBezTo>
                <a:cubicBezTo>
                  <a:pt x="1847363" y="1257791"/>
                  <a:pt x="1983058" y="1321153"/>
                  <a:pt x="2125900" y="1355984"/>
                </a:cubicBezTo>
                <a:cubicBezTo>
                  <a:pt x="2222364" y="1379519"/>
                  <a:pt x="2321364" y="1387185"/>
                  <a:pt x="2424898" y="1378885"/>
                </a:cubicBezTo>
                <a:cubicBezTo>
                  <a:pt x="2497117" y="1373083"/>
                  <a:pt x="2571525" y="1359539"/>
                  <a:pt x="2648834" y="1338194"/>
                </a:cubicBezTo>
                <a:cubicBezTo>
                  <a:pt x="2806777" y="1294141"/>
                  <a:pt x="2965930" y="1215736"/>
                  <a:pt x="3149732" y="1091453"/>
                </a:cubicBezTo>
                <a:cubicBezTo>
                  <a:pt x="3205869" y="1053451"/>
                  <a:pt x="3264160" y="1011069"/>
                  <a:pt x="3333246" y="958121"/>
                </a:cubicBezTo>
                <a:cubicBezTo>
                  <a:pt x="3459373" y="861061"/>
                  <a:pt x="3581447" y="754569"/>
                  <a:pt x="3686806" y="658700"/>
                </a:cubicBezTo>
                <a:cubicBezTo>
                  <a:pt x="3711763" y="652898"/>
                  <a:pt x="3736739" y="647269"/>
                  <a:pt x="3761753" y="641890"/>
                </a:cubicBezTo>
                <a:close/>
                <a:moveTo>
                  <a:pt x="842916" y="640814"/>
                </a:moveTo>
                <a:cubicBezTo>
                  <a:pt x="843089" y="640833"/>
                  <a:pt x="843281" y="640852"/>
                  <a:pt x="843473" y="640871"/>
                </a:cubicBezTo>
                <a:cubicBezTo>
                  <a:pt x="843704" y="640948"/>
                  <a:pt x="843934" y="641025"/>
                  <a:pt x="844146" y="641102"/>
                </a:cubicBezTo>
                <a:cubicBezTo>
                  <a:pt x="844011" y="641083"/>
                  <a:pt x="843858" y="641044"/>
                  <a:pt x="843704" y="641025"/>
                </a:cubicBezTo>
                <a:cubicBezTo>
                  <a:pt x="843435" y="640948"/>
                  <a:pt x="843166" y="640871"/>
                  <a:pt x="842916" y="640814"/>
                </a:cubicBezTo>
                <a:close/>
                <a:moveTo>
                  <a:pt x="1187658" y="640410"/>
                </a:moveTo>
                <a:cubicBezTo>
                  <a:pt x="1196726" y="651400"/>
                  <a:pt x="1205813" y="662389"/>
                  <a:pt x="1214978" y="673417"/>
                </a:cubicBezTo>
                <a:cubicBezTo>
                  <a:pt x="1206255" y="673340"/>
                  <a:pt x="1197571" y="673244"/>
                  <a:pt x="1188964" y="673128"/>
                </a:cubicBezTo>
                <a:cubicBezTo>
                  <a:pt x="1179666" y="662696"/>
                  <a:pt x="1170425" y="652264"/>
                  <a:pt x="1161241" y="641871"/>
                </a:cubicBezTo>
                <a:cubicBezTo>
                  <a:pt x="1170002" y="641390"/>
                  <a:pt x="1178801" y="640910"/>
                  <a:pt x="1187658" y="640410"/>
                </a:cubicBezTo>
                <a:close/>
                <a:moveTo>
                  <a:pt x="1807921" y="638969"/>
                </a:moveTo>
                <a:cubicBezTo>
                  <a:pt x="1819064" y="645021"/>
                  <a:pt x="1829919" y="651208"/>
                  <a:pt x="1840543" y="657490"/>
                </a:cubicBezTo>
                <a:cubicBezTo>
                  <a:pt x="1851186" y="665924"/>
                  <a:pt x="1861638" y="674397"/>
                  <a:pt x="1872012" y="682811"/>
                </a:cubicBezTo>
                <a:cubicBezTo>
                  <a:pt x="1867709" y="680833"/>
                  <a:pt x="1863367" y="678854"/>
                  <a:pt x="1858986" y="676913"/>
                </a:cubicBezTo>
                <a:cubicBezTo>
                  <a:pt x="1852013" y="673801"/>
                  <a:pt x="1844942" y="670881"/>
                  <a:pt x="1837776" y="668114"/>
                </a:cubicBezTo>
                <a:cubicBezTo>
                  <a:pt x="1832339" y="662831"/>
                  <a:pt x="1826902" y="657490"/>
                  <a:pt x="1821407" y="652130"/>
                </a:cubicBezTo>
                <a:cubicBezTo>
                  <a:pt x="1816931" y="647769"/>
                  <a:pt x="1812435" y="643369"/>
                  <a:pt x="1807921" y="638969"/>
                </a:cubicBezTo>
                <a:close/>
                <a:moveTo>
                  <a:pt x="3232901" y="638604"/>
                </a:moveTo>
                <a:cubicBezTo>
                  <a:pt x="3221278" y="644656"/>
                  <a:pt x="3209674" y="650650"/>
                  <a:pt x="3198050" y="656625"/>
                </a:cubicBezTo>
                <a:cubicBezTo>
                  <a:pt x="3185467" y="661620"/>
                  <a:pt x="3172882" y="666597"/>
                  <a:pt x="3160318" y="671515"/>
                </a:cubicBezTo>
                <a:cubicBezTo>
                  <a:pt x="3172018" y="665943"/>
                  <a:pt x="3183718" y="660333"/>
                  <a:pt x="3195438" y="654666"/>
                </a:cubicBezTo>
                <a:cubicBezTo>
                  <a:pt x="3207906" y="649344"/>
                  <a:pt x="3220394" y="644003"/>
                  <a:pt x="3232901" y="638604"/>
                </a:cubicBezTo>
                <a:close/>
                <a:moveTo>
                  <a:pt x="1219665" y="638585"/>
                </a:moveTo>
                <a:cubicBezTo>
                  <a:pt x="1228676" y="650247"/>
                  <a:pt x="1237744" y="661928"/>
                  <a:pt x="1246851" y="673609"/>
                </a:cubicBezTo>
                <a:cubicBezTo>
                  <a:pt x="1237994" y="673571"/>
                  <a:pt x="1229137" y="673532"/>
                  <a:pt x="1220357" y="673455"/>
                </a:cubicBezTo>
                <a:cubicBezTo>
                  <a:pt x="1211097" y="662331"/>
                  <a:pt x="1201894" y="651227"/>
                  <a:pt x="1192749" y="640122"/>
                </a:cubicBezTo>
                <a:cubicBezTo>
                  <a:pt x="1201203" y="639642"/>
                  <a:pt x="1209675" y="639162"/>
                  <a:pt x="1218205" y="638681"/>
                </a:cubicBezTo>
                <a:cubicBezTo>
                  <a:pt x="1218685" y="638643"/>
                  <a:pt x="1219185" y="638624"/>
                  <a:pt x="1219665" y="638585"/>
                </a:cubicBezTo>
                <a:close/>
                <a:moveTo>
                  <a:pt x="3259203" y="637836"/>
                </a:moveTo>
                <a:cubicBezTo>
                  <a:pt x="3239567" y="648748"/>
                  <a:pt x="3219933" y="659526"/>
                  <a:pt x="3200279" y="670170"/>
                </a:cubicBezTo>
                <a:cubicBezTo>
                  <a:pt x="3178569" y="678162"/>
                  <a:pt x="3157032" y="686020"/>
                  <a:pt x="3135611" y="693724"/>
                </a:cubicBezTo>
                <a:cubicBezTo>
                  <a:pt x="3156015" y="683599"/>
                  <a:pt x="3176398" y="673302"/>
                  <a:pt x="3196782" y="662850"/>
                </a:cubicBezTo>
                <a:cubicBezTo>
                  <a:pt x="3217532" y="654627"/>
                  <a:pt x="3238339" y="646270"/>
                  <a:pt x="3259203" y="637836"/>
                </a:cubicBezTo>
                <a:close/>
                <a:moveTo>
                  <a:pt x="3473168" y="637509"/>
                </a:moveTo>
                <a:cubicBezTo>
                  <a:pt x="3450075" y="654743"/>
                  <a:pt x="3427539" y="671361"/>
                  <a:pt x="3405503" y="687365"/>
                </a:cubicBezTo>
                <a:cubicBezTo>
                  <a:pt x="3378625" y="694781"/>
                  <a:pt x="3351824" y="702331"/>
                  <a:pt x="3325119" y="709939"/>
                </a:cubicBezTo>
                <a:cubicBezTo>
                  <a:pt x="3348981" y="693839"/>
                  <a:pt x="3373419" y="677048"/>
                  <a:pt x="3398509" y="659507"/>
                </a:cubicBezTo>
                <a:cubicBezTo>
                  <a:pt x="3423351" y="651995"/>
                  <a:pt x="3448250" y="644637"/>
                  <a:pt x="3473168" y="637509"/>
                </a:cubicBezTo>
                <a:close/>
                <a:moveTo>
                  <a:pt x="1251922" y="636779"/>
                </a:moveTo>
                <a:cubicBezTo>
                  <a:pt x="1260856" y="649056"/>
                  <a:pt x="1269847" y="661371"/>
                  <a:pt x="1278915" y="673686"/>
                </a:cubicBezTo>
                <a:cubicBezTo>
                  <a:pt x="1269886" y="673686"/>
                  <a:pt x="1260914" y="673666"/>
                  <a:pt x="1251980" y="673628"/>
                </a:cubicBezTo>
                <a:cubicBezTo>
                  <a:pt x="1242777" y="661851"/>
                  <a:pt x="1233632" y="650074"/>
                  <a:pt x="1224526" y="638316"/>
                </a:cubicBezTo>
                <a:cubicBezTo>
                  <a:pt x="1233632" y="637798"/>
                  <a:pt x="1242758" y="637279"/>
                  <a:pt x="1251922" y="636779"/>
                </a:cubicBezTo>
                <a:close/>
                <a:moveTo>
                  <a:pt x="1284429" y="634993"/>
                </a:moveTo>
                <a:cubicBezTo>
                  <a:pt x="1293267" y="647846"/>
                  <a:pt x="1302181" y="660756"/>
                  <a:pt x="1311173" y="673686"/>
                </a:cubicBezTo>
                <a:cubicBezTo>
                  <a:pt x="1302008" y="673686"/>
                  <a:pt x="1292883" y="673705"/>
                  <a:pt x="1283795" y="673686"/>
                </a:cubicBezTo>
                <a:cubicBezTo>
                  <a:pt x="1274670" y="661275"/>
                  <a:pt x="1265602" y="648883"/>
                  <a:pt x="1256591" y="636510"/>
                </a:cubicBezTo>
                <a:cubicBezTo>
                  <a:pt x="1265851" y="635992"/>
                  <a:pt x="1275112" y="635492"/>
                  <a:pt x="1284429" y="634993"/>
                </a:cubicBezTo>
                <a:close/>
                <a:moveTo>
                  <a:pt x="3378048" y="634839"/>
                </a:moveTo>
                <a:cubicBezTo>
                  <a:pt x="3361007" y="646251"/>
                  <a:pt x="3343928" y="657586"/>
                  <a:pt x="3326771" y="668844"/>
                </a:cubicBezTo>
                <a:cubicBezTo>
                  <a:pt x="3320009" y="673302"/>
                  <a:pt x="3313285" y="677682"/>
                  <a:pt x="3306580" y="682024"/>
                </a:cubicBezTo>
                <a:cubicBezTo>
                  <a:pt x="3287233" y="688076"/>
                  <a:pt x="3267944" y="694166"/>
                  <a:pt x="3248713" y="700237"/>
                </a:cubicBezTo>
                <a:cubicBezTo>
                  <a:pt x="3241143" y="702619"/>
                  <a:pt x="3233516" y="705021"/>
                  <a:pt x="3225851" y="707441"/>
                </a:cubicBezTo>
                <a:cubicBezTo>
                  <a:pt x="3234227" y="702427"/>
                  <a:pt x="3242661" y="697355"/>
                  <a:pt x="3251172" y="692187"/>
                </a:cubicBezTo>
                <a:cubicBezTo>
                  <a:pt x="3268098" y="681889"/>
                  <a:pt x="3284966" y="671496"/>
                  <a:pt x="3301796" y="661044"/>
                </a:cubicBezTo>
                <a:cubicBezTo>
                  <a:pt x="3327118" y="652283"/>
                  <a:pt x="3352535" y="643523"/>
                  <a:pt x="3378048" y="634839"/>
                </a:cubicBezTo>
                <a:close/>
                <a:moveTo>
                  <a:pt x="3648728" y="632629"/>
                </a:moveTo>
                <a:cubicBezTo>
                  <a:pt x="3632801" y="646539"/>
                  <a:pt x="3617182" y="660084"/>
                  <a:pt x="3601851" y="673282"/>
                </a:cubicBezTo>
                <a:cubicBezTo>
                  <a:pt x="3575434" y="679872"/>
                  <a:pt x="3549056" y="686615"/>
                  <a:pt x="3522755" y="693494"/>
                </a:cubicBezTo>
                <a:cubicBezTo>
                  <a:pt x="3540583" y="679027"/>
                  <a:pt x="3558758" y="664118"/>
                  <a:pt x="3577374" y="648729"/>
                </a:cubicBezTo>
                <a:cubicBezTo>
                  <a:pt x="3601178" y="643081"/>
                  <a:pt x="3624962" y="637701"/>
                  <a:pt x="3648728" y="632629"/>
                </a:cubicBezTo>
                <a:close/>
                <a:moveTo>
                  <a:pt x="825298" y="629402"/>
                </a:moveTo>
                <a:cubicBezTo>
                  <a:pt x="825606" y="629421"/>
                  <a:pt x="825932" y="629421"/>
                  <a:pt x="826240" y="629421"/>
                </a:cubicBezTo>
                <a:cubicBezTo>
                  <a:pt x="831504" y="629517"/>
                  <a:pt x="836845" y="629575"/>
                  <a:pt x="842263" y="629575"/>
                </a:cubicBezTo>
                <a:cubicBezTo>
                  <a:pt x="848430" y="632130"/>
                  <a:pt x="854654" y="634724"/>
                  <a:pt x="860879" y="637317"/>
                </a:cubicBezTo>
                <a:cubicBezTo>
                  <a:pt x="855077" y="636702"/>
                  <a:pt x="849256" y="636107"/>
                  <a:pt x="843435" y="635511"/>
                </a:cubicBezTo>
                <a:cubicBezTo>
                  <a:pt x="840438" y="634512"/>
                  <a:pt x="837441" y="633494"/>
                  <a:pt x="834482" y="632495"/>
                </a:cubicBezTo>
                <a:cubicBezTo>
                  <a:pt x="831389" y="631458"/>
                  <a:pt x="828353" y="630439"/>
                  <a:pt x="825298" y="629402"/>
                </a:cubicBezTo>
                <a:close/>
                <a:moveTo>
                  <a:pt x="873982" y="628979"/>
                </a:moveTo>
                <a:cubicBezTo>
                  <a:pt x="881571" y="632745"/>
                  <a:pt x="889217" y="636530"/>
                  <a:pt x="896883" y="640314"/>
                </a:cubicBezTo>
                <a:cubicBezTo>
                  <a:pt x="890389" y="639911"/>
                  <a:pt x="883972" y="639430"/>
                  <a:pt x="877651" y="638893"/>
                </a:cubicBezTo>
                <a:cubicBezTo>
                  <a:pt x="874193" y="637471"/>
                  <a:pt x="870754" y="636030"/>
                  <a:pt x="867315" y="634608"/>
                </a:cubicBezTo>
                <a:cubicBezTo>
                  <a:pt x="863147" y="632860"/>
                  <a:pt x="859035" y="631150"/>
                  <a:pt x="854904" y="629440"/>
                </a:cubicBezTo>
                <a:cubicBezTo>
                  <a:pt x="861187" y="629344"/>
                  <a:pt x="867546" y="629191"/>
                  <a:pt x="873982" y="628979"/>
                </a:cubicBezTo>
                <a:close/>
                <a:moveTo>
                  <a:pt x="796653" y="628902"/>
                </a:moveTo>
                <a:cubicBezTo>
                  <a:pt x="800592" y="628960"/>
                  <a:pt x="804550" y="629018"/>
                  <a:pt x="808507" y="629094"/>
                </a:cubicBezTo>
                <a:cubicBezTo>
                  <a:pt x="812561" y="630458"/>
                  <a:pt x="816672" y="631842"/>
                  <a:pt x="820745" y="633225"/>
                </a:cubicBezTo>
                <a:cubicBezTo>
                  <a:pt x="816768" y="632822"/>
                  <a:pt x="812791" y="632418"/>
                  <a:pt x="808834" y="632034"/>
                </a:cubicBezTo>
                <a:cubicBezTo>
                  <a:pt x="807931" y="631803"/>
                  <a:pt x="807028" y="631573"/>
                  <a:pt x="806125" y="631342"/>
                </a:cubicBezTo>
                <a:cubicBezTo>
                  <a:pt x="802974" y="630535"/>
                  <a:pt x="799804" y="629709"/>
                  <a:pt x="796653" y="628902"/>
                </a:cubicBezTo>
                <a:close/>
                <a:moveTo>
                  <a:pt x="774617" y="628537"/>
                </a:moveTo>
                <a:cubicBezTo>
                  <a:pt x="774924" y="628614"/>
                  <a:pt x="775213" y="628691"/>
                  <a:pt x="775520" y="628768"/>
                </a:cubicBezTo>
                <a:cubicBezTo>
                  <a:pt x="775213" y="628749"/>
                  <a:pt x="774905" y="628710"/>
                  <a:pt x="774598" y="628691"/>
                </a:cubicBezTo>
                <a:cubicBezTo>
                  <a:pt x="774310" y="628633"/>
                  <a:pt x="774021" y="628576"/>
                  <a:pt x="773714" y="628537"/>
                </a:cubicBezTo>
                <a:cubicBezTo>
                  <a:pt x="774021" y="628537"/>
                  <a:pt x="774329" y="628537"/>
                  <a:pt x="774617" y="628537"/>
                </a:cubicBezTo>
                <a:close/>
                <a:moveTo>
                  <a:pt x="1492439" y="627942"/>
                </a:moveTo>
                <a:cubicBezTo>
                  <a:pt x="1572361" y="627634"/>
                  <a:pt x="1654531" y="630055"/>
                  <a:pt x="1731648" y="644310"/>
                </a:cubicBezTo>
                <a:cubicBezTo>
                  <a:pt x="1743118" y="659411"/>
                  <a:pt x="1754934" y="674320"/>
                  <a:pt x="1767249" y="688844"/>
                </a:cubicBezTo>
                <a:cubicBezTo>
                  <a:pt x="1694377" y="678873"/>
                  <a:pt x="1616875" y="676241"/>
                  <a:pt x="1537760" y="674704"/>
                </a:cubicBezTo>
                <a:cubicBezTo>
                  <a:pt x="1471690" y="673455"/>
                  <a:pt x="1405754" y="673551"/>
                  <a:pt x="1342008" y="673647"/>
                </a:cubicBezTo>
                <a:cubicBezTo>
                  <a:pt x="1333267" y="673666"/>
                  <a:pt x="1324544" y="673666"/>
                  <a:pt x="1315860" y="673686"/>
                </a:cubicBezTo>
                <a:cubicBezTo>
                  <a:pt x="1306792" y="660660"/>
                  <a:pt x="1297820" y="647692"/>
                  <a:pt x="1288925" y="634743"/>
                </a:cubicBezTo>
                <a:cubicBezTo>
                  <a:pt x="1355783" y="631189"/>
                  <a:pt x="1423948" y="628249"/>
                  <a:pt x="1492439" y="627942"/>
                </a:cubicBezTo>
                <a:close/>
                <a:moveTo>
                  <a:pt x="904856" y="627519"/>
                </a:moveTo>
                <a:cubicBezTo>
                  <a:pt x="913174" y="632303"/>
                  <a:pt x="921513" y="637087"/>
                  <a:pt x="929909" y="641928"/>
                </a:cubicBezTo>
                <a:cubicBezTo>
                  <a:pt x="922973" y="641678"/>
                  <a:pt x="916133" y="641390"/>
                  <a:pt x="909371" y="641044"/>
                </a:cubicBezTo>
                <a:cubicBezTo>
                  <a:pt x="908257" y="640506"/>
                  <a:pt x="907161" y="639949"/>
                  <a:pt x="906047" y="639411"/>
                </a:cubicBezTo>
                <a:cubicBezTo>
                  <a:pt x="898708" y="635780"/>
                  <a:pt x="891427" y="632168"/>
                  <a:pt x="884164" y="628576"/>
                </a:cubicBezTo>
                <a:cubicBezTo>
                  <a:pt x="890985" y="628268"/>
                  <a:pt x="897882" y="627922"/>
                  <a:pt x="904856" y="627519"/>
                </a:cubicBezTo>
                <a:close/>
                <a:moveTo>
                  <a:pt x="3841963" y="625559"/>
                </a:moveTo>
                <a:cubicBezTo>
                  <a:pt x="3727978" y="740083"/>
                  <a:pt x="3606731" y="857258"/>
                  <a:pt x="3478067" y="968976"/>
                </a:cubicBezTo>
                <a:cubicBezTo>
                  <a:pt x="3407059" y="1030531"/>
                  <a:pt x="3346675" y="1080348"/>
                  <a:pt x="3288040" y="1125727"/>
                </a:cubicBezTo>
                <a:cubicBezTo>
                  <a:pt x="3096937" y="1273488"/>
                  <a:pt x="2924394" y="1372430"/>
                  <a:pt x="2760553" y="1428183"/>
                </a:cubicBezTo>
                <a:cubicBezTo>
                  <a:pt x="2567971" y="1493562"/>
                  <a:pt x="2390316" y="1502726"/>
                  <a:pt x="2217465" y="1456195"/>
                </a:cubicBezTo>
                <a:cubicBezTo>
                  <a:pt x="2057332" y="1413121"/>
                  <a:pt x="1904269" y="1329702"/>
                  <a:pt x="1750880" y="1200366"/>
                </a:cubicBezTo>
                <a:cubicBezTo>
                  <a:pt x="1750400" y="1199905"/>
                  <a:pt x="1749900" y="1199444"/>
                  <a:pt x="1749400" y="1198983"/>
                </a:cubicBezTo>
                <a:cubicBezTo>
                  <a:pt x="1887574" y="1302229"/>
                  <a:pt x="2025709" y="1370663"/>
                  <a:pt x="2171164" y="1407991"/>
                </a:cubicBezTo>
                <a:cubicBezTo>
                  <a:pt x="2259175" y="1430585"/>
                  <a:pt x="2351143" y="1439307"/>
                  <a:pt x="2444533" y="1433890"/>
                </a:cubicBezTo>
                <a:cubicBezTo>
                  <a:pt x="2451469" y="1433486"/>
                  <a:pt x="2458404" y="1433006"/>
                  <a:pt x="2465397" y="1432449"/>
                </a:cubicBezTo>
                <a:cubicBezTo>
                  <a:pt x="2542841" y="1426224"/>
                  <a:pt x="2623455" y="1410316"/>
                  <a:pt x="2705337" y="1385052"/>
                </a:cubicBezTo>
                <a:cubicBezTo>
                  <a:pt x="2867430" y="1334736"/>
                  <a:pt x="3031002" y="1247378"/>
                  <a:pt x="3220087" y="1110146"/>
                </a:cubicBezTo>
                <a:cubicBezTo>
                  <a:pt x="3277473" y="1068456"/>
                  <a:pt x="3336858" y="1022347"/>
                  <a:pt x="3406944" y="965037"/>
                </a:cubicBezTo>
                <a:cubicBezTo>
                  <a:pt x="3535703" y="859486"/>
                  <a:pt x="3658680" y="746269"/>
                  <a:pt x="3769207" y="640314"/>
                </a:cubicBezTo>
                <a:cubicBezTo>
                  <a:pt x="3793433" y="635146"/>
                  <a:pt x="3817679" y="630228"/>
                  <a:pt x="3841963" y="625559"/>
                </a:cubicBezTo>
                <a:close/>
                <a:moveTo>
                  <a:pt x="935538" y="625425"/>
                </a:moveTo>
                <a:cubicBezTo>
                  <a:pt x="944260" y="631131"/>
                  <a:pt x="953020" y="636875"/>
                  <a:pt x="961820" y="642620"/>
                </a:cubicBezTo>
                <a:cubicBezTo>
                  <a:pt x="954500" y="642543"/>
                  <a:pt x="947257" y="642408"/>
                  <a:pt x="940071" y="642216"/>
                </a:cubicBezTo>
                <a:cubicBezTo>
                  <a:pt x="931196" y="637125"/>
                  <a:pt x="922358" y="632034"/>
                  <a:pt x="913578" y="627000"/>
                </a:cubicBezTo>
                <a:cubicBezTo>
                  <a:pt x="920821" y="626539"/>
                  <a:pt x="928141" y="626001"/>
                  <a:pt x="935538" y="625425"/>
                </a:cubicBezTo>
                <a:close/>
                <a:moveTo>
                  <a:pt x="966296" y="622812"/>
                </a:moveTo>
                <a:cubicBezTo>
                  <a:pt x="975326" y="629459"/>
                  <a:pt x="984355" y="636088"/>
                  <a:pt x="993328" y="642658"/>
                </a:cubicBezTo>
                <a:cubicBezTo>
                  <a:pt x="985662" y="642716"/>
                  <a:pt x="978054" y="642735"/>
                  <a:pt x="970542" y="642697"/>
                </a:cubicBezTo>
                <a:cubicBezTo>
                  <a:pt x="961397" y="636702"/>
                  <a:pt x="952291" y="630747"/>
                  <a:pt x="943222" y="624829"/>
                </a:cubicBezTo>
                <a:cubicBezTo>
                  <a:pt x="950850" y="624195"/>
                  <a:pt x="958515" y="623542"/>
                  <a:pt x="966296" y="622812"/>
                </a:cubicBezTo>
                <a:close/>
                <a:moveTo>
                  <a:pt x="545109" y="622255"/>
                </a:moveTo>
                <a:cubicBezTo>
                  <a:pt x="548279" y="622428"/>
                  <a:pt x="551449" y="622582"/>
                  <a:pt x="554619" y="622754"/>
                </a:cubicBezTo>
                <a:cubicBezTo>
                  <a:pt x="552486" y="623196"/>
                  <a:pt x="550354" y="623638"/>
                  <a:pt x="548221" y="624080"/>
                </a:cubicBezTo>
                <a:cubicBezTo>
                  <a:pt x="544475" y="624272"/>
                  <a:pt x="540729" y="624445"/>
                  <a:pt x="537002" y="624618"/>
                </a:cubicBezTo>
                <a:cubicBezTo>
                  <a:pt x="539711" y="623830"/>
                  <a:pt x="542400" y="623062"/>
                  <a:pt x="545109" y="622255"/>
                </a:cubicBezTo>
                <a:close/>
                <a:moveTo>
                  <a:pt x="696712" y="619988"/>
                </a:moveTo>
                <a:cubicBezTo>
                  <a:pt x="700497" y="620680"/>
                  <a:pt x="704301" y="621390"/>
                  <a:pt x="708085" y="622082"/>
                </a:cubicBezTo>
                <a:cubicBezTo>
                  <a:pt x="707720" y="622063"/>
                  <a:pt x="707336" y="622063"/>
                  <a:pt x="706971" y="622063"/>
                </a:cubicBezTo>
                <a:cubicBezTo>
                  <a:pt x="701457" y="621506"/>
                  <a:pt x="695924" y="620929"/>
                  <a:pt x="690410" y="620372"/>
                </a:cubicBezTo>
                <a:cubicBezTo>
                  <a:pt x="692505" y="620238"/>
                  <a:pt x="694618" y="620103"/>
                  <a:pt x="696712" y="619988"/>
                </a:cubicBezTo>
                <a:close/>
                <a:moveTo>
                  <a:pt x="997170" y="619777"/>
                </a:moveTo>
                <a:cubicBezTo>
                  <a:pt x="1006372" y="627288"/>
                  <a:pt x="1015556" y="634762"/>
                  <a:pt x="1024720" y="642197"/>
                </a:cubicBezTo>
                <a:cubicBezTo>
                  <a:pt x="1016747" y="642370"/>
                  <a:pt x="1008870" y="642505"/>
                  <a:pt x="1001051" y="642581"/>
                </a:cubicBezTo>
                <a:cubicBezTo>
                  <a:pt x="991810" y="635819"/>
                  <a:pt x="982511" y="628998"/>
                  <a:pt x="973212" y="622159"/>
                </a:cubicBezTo>
                <a:cubicBezTo>
                  <a:pt x="981128" y="621410"/>
                  <a:pt x="989101" y="620603"/>
                  <a:pt x="997170" y="619777"/>
                </a:cubicBezTo>
                <a:close/>
                <a:moveTo>
                  <a:pt x="733887" y="617971"/>
                </a:moveTo>
                <a:cubicBezTo>
                  <a:pt x="740054" y="619584"/>
                  <a:pt x="746221" y="621179"/>
                  <a:pt x="752388" y="622793"/>
                </a:cubicBezTo>
                <a:cubicBezTo>
                  <a:pt x="748411" y="622716"/>
                  <a:pt x="744435" y="622658"/>
                  <a:pt x="740477" y="622601"/>
                </a:cubicBezTo>
                <a:cubicBezTo>
                  <a:pt x="733311" y="621313"/>
                  <a:pt x="726126" y="620026"/>
                  <a:pt x="718940" y="618720"/>
                </a:cubicBezTo>
                <a:cubicBezTo>
                  <a:pt x="723916" y="618451"/>
                  <a:pt x="728892" y="618201"/>
                  <a:pt x="733887" y="617971"/>
                </a:cubicBezTo>
                <a:close/>
                <a:moveTo>
                  <a:pt x="3725941" y="617317"/>
                </a:moveTo>
                <a:cubicBezTo>
                  <a:pt x="3713358" y="628902"/>
                  <a:pt x="3700485" y="640699"/>
                  <a:pt x="3687363" y="652649"/>
                </a:cubicBezTo>
                <a:cubicBezTo>
                  <a:pt x="3661812" y="658604"/>
                  <a:pt x="3636317" y="664752"/>
                  <a:pt x="3610861" y="671054"/>
                </a:cubicBezTo>
                <a:cubicBezTo>
                  <a:pt x="3626000" y="657989"/>
                  <a:pt x="3641428" y="644579"/>
                  <a:pt x="3657143" y="630824"/>
                </a:cubicBezTo>
                <a:cubicBezTo>
                  <a:pt x="3680120" y="626001"/>
                  <a:pt x="3703059" y="621486"/>
                  <a:pt x="3725941" y="617317"/>
                </a:cubicBezTo>
                <a:close/>
                <a:moveTo>
                  <a:pt x="608951" y="616760"/>
                </a:moveTo>
                <a:cubicBezTo>
                  <a:pt x="612467" y="617183"/>
                  <a:pt x="615983" y="617625"/>
                  <a:pt x="619499" y="618028"/>
                </a:cubicBezTo>
                <a:cubicBezTo>
                  <a:pt x="615618" y="618566"/>
                  <a:pt x="611737" y="619104"/>
                  <a:pt x="607837" y="619623"/>
                </a:cubicBezTo>
                <a:cubicBezTo>
                  <a:pt x="604475" y="619508"/>
                  <a:pt x="601093" y="619392"/>
                  <a:pt x="597750" y="619277"/>
                </a:cubicBezTo>
                <a:cubicBezTo>
                  <a:pt x="601458" y="618451"/>
                  <a:pt x="605205" y="617606"/>
                  <a:pt x="608951" y="616760"/>
                </a:cubicBezTo>
                <a:close/>
                <a:moveTo>
                  <a:pt x="771485" y="616568"/>
                </a:moveTo>
                <a:cubicBezTo>
                  <a:pt x="778171" y="618835"/>
                  <a:pt x="784895" y="621121"/>
                  <a:pt x="791639" y="623408"/>
                </a:cubicBezTo>
                <a:cubicBezTo>
                  <a:pt x="785818" y="623312"/>
                  <a:pt x="780016" y="623215"/>
                  <a:pt x="774233" y="623119"/>
                </a:cubicBezTo>
                <a:cubicBezTo>
                  <a:pt x="766644" y="621160"/>
                  <a:pt x="759055" y="619200"/>
                  <a:pt x="751428" y="617221"/>
                </a:cubicBezTo>
                <a:cubicBezTo>
                  <a:pt x="758114" y="616952"/>
                  <a:pt x="764799" y="616741"/>
                  <a:pt x="771485" y="616568"/>
                </a:cubicBezTo>
                <a:close/>
                <a:moveTo>
                  <a:pt x="1028274" y="616414"/>
                </a:moveTo>
                <a:cubicBezTo>
                  <a:pt x="1037496" y="624676"/>
                  <a:pt x="1046756" y="632975"/>
                  <a:pt x="1056132" y="641333"/>
                </a:cubicBezTo>
                <a:cubicBezTo>
                  <a:pt x="1047928" y="641602"/>
                  <a:pt x="1039782" y="641832"/>
                  <a:pt x="1031714" y="642043"/>
                </a:cubicBezTo>
                <a:cubicBezTo>
                  <a:pt x="1022357" y="634435"/>
                  <a:pt x="1012962" y="626789"/>
                  <a:pt x="1003548" y="619123"/>
                </a:cubicBezTo>
                <a:cubicBezTo>
                  <a:pt x="1011713" y="618259"/>
                  <a:pt x="1019975" y="617356"/>
                  <a:pt x="1028274" y="616414"/>
                </a:cubicBezTo>
                <a:close/>
                <a:moveTo>
                  <a:pt x="674099" y="615780"/>
                </a:moveTo>
                <a:cubicBezTo>
                  <a:pt x="674253" y="615800"/>
                  <a:pt x="674426" y="615838"/>
                  <a:pt x="674579" y="615877"/>
                </a:cubicBezTo>
                <a:cubicBezTo>
                  <a:pt x="673927" y="615915"/>
                  <a:pt x="673273" y="615953"/>
                  <a:pt x="672620" y="615992"/>
                </a:cubicBezTo>
                <a:cubicBezTo>
                  <a:pt x="673119" y="615934"/>
                  <a:pt x="673600" y="615857"/>
                  <a:pt x="674099" y="615780"/>
                </a:cubicBezTo>
                <a:close/>
                <a:moveTo>
                  <a:pt x="808949" y="615665"/>
                </a:moveTo>
                <a:cubicBezTo>
                  <a:pt x="815597" y="618432"/>
                  <a:pt x="822282" y="621237"/>
                  <a:pt x="828987" y="624042"/>
                </a:cubicBezTo>
                <a:cubicBezTo>
                  <a:pt x="828104" y="624022"/>
                  <a:pt x="827220" y="624022"/>
                  <a:pt x="826336" y="624003"/>
                </a:cubicBezTo>
                <a:cubicBezTo>
                  <a:pt x="820342" y="623888"/>
                  <a:pt x="814309" y="623792"/>
                  <a:pt x="808296" y="623677"/>
                </a:cubicBezTo>
                <a:cubicBezTo>
                  <a:pt x="800938" y="621198"/>
                  <a:pt x="793637" y="618739"/>
                  <a:pt x="786355" y="616261"/>
                </a:cubicBezTo>
                <a:cubicBezTo>
                  <a:pt x="788085" y="616241"/>
                  <a:pt x="789794" y="616184"/>
                  <a:pt x="791524" y="616165"/>
                </a:cubicBezTo>
                <a:cubicBezTo>
                  <a:pt x="797230" y="616088"/>
                  <a:pt x="803051" y="615915"/>
                  <a:pt x="808949" y="615665"/>
                </a:cubicBezTo>
                <a:close/>
                <a:moveTo>
                  <a:pt x="3556125" y="614801"/>
                </a:moveTo>
                <a:cubicBezTo>
                  <a:pt x="3534935" y="631650"/>
                  <a:pt x="3514282" y="647903"/>
                  <a:pt x="3494148" y="663599"/>
                </a:cubicBezTo>
                <a:cubicBezTo>
                  <a:pt x="3468615" y="670208"/>
                  <a:pt x="3443101" y="677048"/>
                  <a:pt x="3417664" y="684022"/>
                </a:cubicBezTo>
                <a:cubicBezTo>
                  <a:pt x="3439643" y="667980"/>
                  <a:pt x="3462121" y="651361"/>
                  <a:pt x="3485176" y="634109"/>
                </a:cubicBezTo>
                <a:cubicBezTo>
                  <a:pt x="3508806" y="627423"/>
                  <a:pt x="3532456" y="620948"/>
                  <a:pt x="3556125" y="614801"/>
                </a:cubicBezTo>
                <a:close/>
                <a:moveTo>
                  <a:pt x="1754665" y="614263"/>
                </a:moveTo>
                <a:cubicBezTo>
                  <a:pt x="1766845" y="618931"/>
                  <a:pt x="1778814" y="624099"/>
                  <a:pt x="1790476" y="629863"/>
                </a:cubicBezTo>
                <a:cubicBezTo>
                  <a:pt x="1799602" y="638643"/>
                  <a:pt x="1808593" y="647423"/>
                  <a:pt x="1817488" y="656126"/>
                </a:cubicBezTo>
                <a:cubicBezTo>
                  <a:pt x="1819947" y="658527"/>
                  <a:pt x="1822406" y="660929"/>
                  <a:pt x="1824885" y="663350"/>
                </a:cubicBezTo>
                <a:cubicBezTo>
                  <a:pt x="1812378" y="658912"/>
                  <a:pt x="1799640" y="654935"/>
                  <a:pt x="1786711" y="651380"/>
                </a:cubicBezTo>
                <a:cubicBezTo>
                  <a:pt x="1777777" y="641160"/>
                  <a:pt x="1768978" y="630920"/>
                  <a:pt x="1760236" y="620737"/>
                </a:cubicBezTo>
                <a:cubicBezTo>
                  <a:pt x="1758392" y="618585"/>
                  <a:pt x="1756529" y="616434"/>
                  <a:pt x="1754665" y="614263"/>
                </a:cubicBezTo>
                <a:close/>
                <a:moveTo>
                  <a:pt x="842513" y="613341"/>
                </a:moveTo>
                <a:cubicBezTo>
                  <a:pt x="849525" y="616837"/>
                  <a:pt x="856576" y="620334"/>
                  <a:pt x="863646" y="623850"/>
                </a:cubicBezTo>
                <a:cubicBezTo>
                  <a:pt x="856403" y="624022"/>
                  <a:pt x="849218" y="624138"/>
                  <a:pt x="842205" y="624157"/>
                </a:cubicBezTo>
                <a:cubicBezTo>
                  <a:pt x="834885" y="621102"/>
                  <a:pt x="827623" y="618067"/>
                  <a:pt x="820400" y="615050"/>
                </a:cubicBezTo>
                <a:cubicBezTo>
                  <a:pt x="827642" y="614608"/>
                  <a:pt x="835039" y="614032"/>
                  <a:pt x="842513" y="613341"/>
                </a:cubicBezTo>
                <a:close/>
                <a:moveTo>
                  <a:pt x="1059648" y="612822"/>
                </a:moveTo>
                <a:cubicBezTo>
                  <a:pt x="1068966" y="621909"/>
                  <a:pt x="1078303" y="631016"/>
                  <a:pt x="1087678" y="640141"/>
                </a:cubicBezTo>
                <a:cubicBezTo>
                  <a:pt x="1079244" y="640487"/>
                  <a:pt x="1070887" y="640814"/>
                  <a:pt x="1062587" y="641121"/>
                </a:cubicBezTo>
                <a:cubicBezTo>
                  <a:pt x="1053039" y="632610"/>
                  <a:pt x="1043586" y="624157"/>
                  <a:pt x="1034211" y="615761"/>
                </a:cubicBezTo>
                <a:cubicBezTo>
                  <a:pt x="1042626" y="614801"/>
                  <a:pt x="1051098" y="613821"/>
                  <a:pt x="1059648" y="612822"/>
                </a:cubicBezTo>
                <a:close/>
                <a:moveTo>
                  <a:pt x="576636" y="612745"/>
                </a:moveTo>
                <a:cubicBezTo>
                  <a:pt x="581766" y="613417"/>
                  <a:pt x="586896" y="614090"/>
                  <a:pt x="592044" y="614724"/>
                </a:cubicBezTo>
                <a:cubicBezTo>
                  <a:pt x="586435" y="615953"/>
                  <a:pt x="580882" y="617164"/>
                  <a:pt x="575349" y="618355"/>
                </a:cubicBezTo>
                <a:cubicBezTo>
                  <a:pt x="570392" y="618144"/>
                  <a:pt x="565435" y="617913"/>
                  <a:pt x="560479" y="617663"/>
                </a:cubicBezTo>
                <a:cubicBezTo>
                  <a:pt x="565839" y="616049"/>
                  <a:pt x="571238" y="614397"/>
                  <a:pt x="576636" y="612745"/>
                </a:cubicBezTo>
                <a:close/>
                <a:moveTo>
                  <a:pt x="3370594" y="612072"/>
                </a:moveTo>
                <a:cubicBezTo>
                  <a:pt x="3348001" y="626501"/>
                  <a:pt x="3325407" y="640775"/>
                  <a:pt x="3302738" y="654896"/>
                </a:cubicBezTo>
                <a:cubicBezTo>
                  <a:pt x="3297588" y="656683"/>
                  <a:pt x="3292439" y="658450"/>
                  <a:pt x="3287310" y="660237"/>
                </a:cubicBezTo>
                <a:cubicBezTo>
                  <a:pt x="3275706" y="664233"/>
                  <a:pt x="3264140" y="668249"/>
                  <a:pt x="3252594" y="672226"/>
                </a:cubicBezTo>
                <a:cubicBezTo>
                  <a:pt x="3244121" y="675165"/>
                  <a:pt x="3235552" y="678105"/>
                  <a:pt x="3226965" y="681063"/>
                </a:cubicBezTo>
                <a:cubicBezTo>
                  <a:pt x="3250826" y="667346"/>
                  <a:pt x="3274591" y="653436"/>
                  <a:pt x="3298357" y="639354"/>
                </a:cubicBezTo>
                <a:cubicBezTo>
                  <a:pt x="3311940" y="634243"/>
                  <a:pt x="3325600" y="629075"/>
                  <a:pt x="3339336" y="623888"/>
                </a:cubicBezTo>
                <a:lnTo>
                  <a:pt x="3342909" y="622524"/>
                </a:lnTo>
                <a:cubicBezTo>
                  <a:pt x="3352132" y="619046"/>
                  <a:pt x="3361353" y="615569"/>
                  <a:pt x="3370594" y="612072"/>
                </a:cubicBezTo>
                <a:close/>
                <a:moveTo>
                  <a:pt x="3919542" y="611631"/>
                </a:moveTo>
                <a:cubicBezTo>
                  <a:pt x="3800657" y="736433"/>
                  <a:pt x="3678526" y="859947"/>
                  <a:pt x="3551726" y="976007"/>
                </a:cubicBezTo>
                <a:cubicBezTo>
                  <a:pt x="3182028" y="1314448"/>
                  <a:pt x="2739765" y="1642341"/>
                  <a:pt x="2262748" y="1508298"/>
                </a:cubicBezTo>
                <a:cubicBezTo>
                  <a:pt x="2093297" y="1460671"/>
                  <a:pt x="1942233" y="1367723"/>
                  <a:pt x="1805961" y="1249991"/>
                </a:cubicBezTo>
                <a:cubicBezTo>
                  <a:pt x="1940273" y="1353064"/>
                  <a:pt x="2074911" y="1421920"/>
                  <a:pt x="2216428" y="1459999"/>
                </a:cubicBezTo>
                <a:cubicBezTo>
                  <a:pt x="2306417" y="1484206"/>
                  <a:pt x="2400191" y="1493293"/>
                  <a:pt x="2495118" y="1487011"/>
                </a:cubicBezTo>
                <a:cubicBezTo>
                  <a:pt x="2499249" y="1486742"/>
                  <a:pt x="2503361" y="1486435"/>
                  <a:pt x="2507510" y="1486108"/>
                </a:cubicBezTo>
                <a:cubicBezTo>
                  <a:pt x="2589777" y="1479499"/>
                  <a:pt x="2675270" y="1461286"/>
                  <a:pt x="2761821" y="1431911"/>
                </a:cubicBezTo>
                <a:cubicBezTo>
                  <a:pt x="2926084" y="1376004"/>
                  <a:pt x="3098993" y="1276869"/>
                  <a:pt x="3290441" y="1128840"/>
                </a:cubicBezTo>
                <a:cubicBezTo>
                  <a:pt x="3349153" y="1083403"/>
                  <a:pt x="3409576" y="1033548"/>
                  <a:pt x="3480641" y="971934"/>
                </a:cubicBezTo>
                <a:cubicBezTo>
                  <a:pt x="3610918" y="858833"/>
                  <a:pt x="3733569" y="740121"/>
                  <a:pt x="3848783" y="624253"/>
                </a:cubicBezTo>
                <a:cubicBezTo>
                  <a:pt x="3872357" y="619777"/>
                  <a:pt x="3895950" y="615550"/>
                  <a:pt x="3919542" y="611631"/>
                </a:cubicBezTo>
                <a:close/>
                <a:moveTo>
                  <a:pt x="1779275" y="611458"/>
                </a:moveTo>
                <a:cubicBezTo>
                  <a:pt x="1789977" y="618931"/>
                  <a:pt x="1800389" y="626558"/>
                  <a:pt x="1810610" y="634282"/>
                </a:cubicBezTo>
                <a:cubicBezTo>
                  <a:pt x="1807997" y="632860"/>
                  <a:pt x="1805366" y="631438"/>
                  <a:pt x="1802714" y="630036"/>
                </a:cubicBezTo>
                <a:cubicBezTo>
                  <a:pt x="1799909" y="628537"/>
                  <a:pt x="1797047" y="627096"/>
                  <a:pt x="1794203" y="625675"/>
                </a:cubicBezTo>
                <a:cubicBezTo>
                  <a:pt x="1789266" y="620929"/>
                  <a:pt x="1784290" y="616184"/>
                  <a:pt x="1779275" y="611458"/>
                </a:cubicBezTo>
                <a:close/>
                <a:moveTo>
                  <a:pt x="706741" y="610805"/>
                </a:moveTo>
                <a:cubicBezTo>
                  <a:pt x="709949" y="611650"/>
                  <a:pt x="713158" y="612495"/>
                  <a:pt x="716366" y="613341"/>
                </a:cubicBezTo>
                <a:cubicBezTo>
                  <a:pt x="709545" y="613706"/>
                  <a:pt x="702745" y="614109"/>
                  <a:pt x="695963" y="614512"/>
                </a:cubicBezTo>
                <a:cubicBezTo>
                  <a:pt x="693926" y="614147"/>
                  <a:pt x="691909" y="613763"/>
                  <a:pt x="689891" y="613398"/>
                </a:cubicBezTo>
                <a:cubicBezTo>
                  <a:pt x="695540" y="612534"/>
                  <a:pt x="701169" y="611669"/>
                  <a:pt x="706741" y="610805"/>
                </a:cubicBezTo>
                <a:close/>
                <a:moveTo>
                  <a:pt x="874231" y="609882"/>
                </a:moveTo>
                <a:cubicBezTo>
                  <a:pt x="881551" y="614090"/>
                  <a:pt x="888891" y="618336"/>
                  <a:pt x="896287" y="622582"/>
                </a:cubicBezTo>
                <a:cubicBezTo>
                  <a:pt x="888775" y="622985"/>
                  <a:pt x="881360" y="623312"/>
                  <a:pt x="874059" y="623561"/>
                </a:cubicBezTo>
                <a:cubicBezTo>
                  <a:pt x="866585" y="619834"/>
                  <a:pt x="859112" y="616145"/>
                  <a:pt x="851696" y="612457"/>
                </a:cubicBezTo>
                <a:cubicBezTo>
                  <a:pt x="859112" y="611688"/>
                  <a:pt x="866624" y="610824"/>
                  <a:pt x="874231" y="609882"/>
                </a:cubicBezTo>
                <a:close/>
                <a:moveTo>
                  <a:pt x="641035" y="609421"/>
                </a:moveTo>
                <a:cubicBezTo>
                  <a:pt x="646492" y="610478"/>
                  <a:pt x="651948" y="611554"/>
                  <a:pt x="657423" y="612610"/>
                </a:cubicBezTo>
                <a:cubicBezTo>
                  <a:pt x="651813" y="613417"/>
                  <a:pt x="646203" y="614243"/>
                  <a:pt x="640555" y="615050"/>
                </a:cubicBezTo>
                <a:cubicBezTo>
                  <a:pt x="635195" y="614455"/>
                  <a:pt x="629815" y="613859"/>
                  <a:pt x="624455" y="613244"/>
                </a:cubicBezTo>
                <a:cubicBezTo>
                  <a:pt x="629931" y="611996"/>
                  <a:pt x="635464" y="610708"/>
                  <a:pt x="641035" y="609421"/>
                </a:cubicBezTo>
                <a:close/>
                <a:moveTo>
                  <a:pt x="1091290" y="609056"/>
                </a:moveTo>
                <a:cubicBezTo>
                  <a:pt x="1100608" y="618912"/>
                  <a:pt x="1109984" y="628806"/>
                  <a:pt x="1119397" y="638700"/>
                </a:cubicBezTo>
                <a:cubicBezTo>
                  <a:pt x="1110771" y="639123"/>
                  <a:pt x="1102203" y="639507"/>
                  <a:pt x="1093673" y="639872"/>
                </a:cubicBezTo>
                <a:cubicBezTo>
                  <a:pt x="1084162" y="630631"/>
                  <a:pt x="1074672" y="621390"/>
                  <a:pt x="1065219" y="612169"/>
                </a:cubicBezTo>
                <a:cubicBezTo>
                  <a:pt x="1073865" y="611150"/>
                  <a:pt x="1082549" y="610113"/>
                  <a:pt x="1091290" y="609056"/>
                </a:cubicBezTo>
                <a:close/>
                <a:moveTo>
                  <a:pt x="739593" y="605675"/>
                </a:moveTo>
                <a:cubicBezTo>
                  <a:pt x="745280" y="607615"/>
                  <a:pt x="750967" y="609575"/>
                  <a:pt x="756692" y="611535"/>
                </a:cubicBezTo>
                <a:cubicBezTo>
                  <a:pt x="748892" y="611803"/>
                  <a:pt x="741073" y="612111"/>
                  <a:pt x="733273" y="612476"/>
                </a:cubicBezTo>
                <a:cubicBezTo>
                  <a:pt x="728662" y="611266"/>
                  <a:pt x="724070" y="610055"/>
                  <a:pt x="719459" y="608826"/>
                </a:cubicBezTo>
                <a:cubicBezTo>
                  <a:pt x="726222" y="607769"/>
                  <a:pt x="732946" y="606712"/>
                  <a:pt x="739593" y="605675"/>
                </a:cubicBezTo>
                <a:close/>
                <a:moveTo>
                  <a:pt x="905259" y="605560"/>
                </a:moveTo>
                <a:cubicBezTo>
                  <a:pt x="912867" y="610555"/>
                  <a:pt x="920494" y="615550"/>
                  <a:pt x="928141" y="620583"/>
                </a:cubicBezTo>
                <a:cubicBezTo>
                  <a:pt x="920341" y="621160"/>
                  <a:pt x="912675" y="621640"/>
                  <a:pt x="905048" y="622082"/>
                </a:cubicBezTo>
                <a:cubicBezTo>
                  <a:pt x="897363" y="617663"/>
                  <a:pt x="889717" y="613244"/>
                  <a:pt x="882089" y="608864"/>
                </a:cubicBezTo>
                <a:cubicBezTo>
                  <a:pt x="889717" y="607846"/>
                  <a:pt x="897440" y="606751"/>
                  <a:pt x="905259" y="605560"/>
                </a:cubicBezTo>
                <a:close/>
                <a:moveTo>
                  <a:pt x="3466693" y="605329"/>
                </a:moveTo>
                <a:cubicBezTo>
                  <a:pt x="3446040" y="620238"/>
                  <a:pt x="3425406" y="634993"/>
                  <a:pt x="3404850" y="649536"/>
                </a:cubicBezTo>
                <a:cubicBezTo>
                  <a:pt x="3402967" y="650842"/>
                  <a:pt x="3401141" y="652130"/>
                  <a:pt x="3399278" y="653436"/>
                </a:cubicBezTo>
                <a:cubicBezTo>
                  <a:pt x="3373726" y="661140"/>
                  <a:pt x="3348270" y="668998"/>
                  <a:pt x="3322872" y="676933"/>
                </a:cubicBezTo>
                <a:cubicBezTo>
                  <a:pt x="3325023" y="675511"/>
                  <a:pt x="3327156" y="674128"/>
                  <a:pt x="3329307" y="672725"/>
                </a:cubicBezTo>
                <a:cubicBezTo>
                  <a:pt x="3351287" y="658297"/>
                  <a:pt x="3373111" y="643773"/>
                  <a:pt x="3394859" y="629133"/>
                </a:cubicBezTo>
                <a:cubicBezTo>
                  <a:pt x="3418740" y="621064"/>
                  <a:pt x="3442697" y="613110"/>
                  <a:pt x="3466693" y="605329"/>
                </a:cubicBezTo>
                <a:close/>
                <a:moveTo>
                  <a:pt x="3799774" y="605310"/>
                </a:moveTo>
                <a:cubicBezTo>
                  <a:pt x="3789841" y="614916"/>
                  <a:pt x="3779793" y="624580"/>
                  <a:pt x="3769649" y="634320"/>
                </a:cubicBezTo>
                <a:cubicBezTo>
                  <a:pt x="3744904" y="639584"/>
                  <a:pt x="3720197" y="645060"/>
                  <a:pt x="3695528" y="650766"/>
                </a:cubicBezTo>
                <a:cubicBezTo>
                  <a:pt x="3708439" y="638969"/>
                  <a:pt x="3721100" y="627365"/>
                  <a:pt x="3733472" y="615953"/>
                </a:cubicBezTo>
                <a:cubicBezTo>
                  <a:pt x="3740004" y="614801"/>
                  <a:pt x="3746556" y="613648"/>
                  <a:pt x="3753088" y="612534"/>
                </a:cubicBezTo>
                <a:cubicBezTo>
                  <a:pt x="3768631" y="609902"/>
                  <a:pt x="3784212" y="607500"/>
                  <a:pt x="3799774" y="605310"/>
                </a:cubicBezTo>
                <a:close/>
                <a:moveTo>
                  <a:pt x="1123336" y="605156"/>
                </a:moveTo>
                <a:cubicBezTo>
                  <a:pt x="1132653" y="615780"/>
                  <a:pt x="1142010" y="626405"/>
                  <a:pt x="1151405" y="637067"/>
                </a:cubicBezTo>
                <a:cubicBezTo>
                  <a:pt x="1142567" y="637529"/>
                  <a:pt x="1133768" y="637990"/>
                  <a:pt x="1125026" y="638412"/>
                </a:cubicBezTo>
                <a:cubicBezTo>
                  <a:pt x="1115497" y="628403"/>
                  <a:pt x="1106007" y="618393"/>
                  <a:pt x="1096574" y="608422"/>
                </a:cubicBezTo>
                <a:cubicBezTo>
                  <a:pt x="1105007" y="607385"/>
                  <a:pt x="1113461" y="606367"/>
                  <a:pt x="1121972" y="605329"/>
                </a:cubicBezTo>
                <a:cubicBezTo>
                  <a:pt x="1122433" y="605271"/>
                  <a:pt x="1122894" y="605214"/>
                  <a:pt x="1123336" y="605156"/>
                </a:cubicBezTo>
                <a:close/>
                <a:moveTo>
                  <a:pt x="3298357" y="604061"/>
                </a:moveTo>
                <a:cubicBezTo>
                  <a:pt x="3297185" y="604676"/>
                  <a:pt x="3295994" y="605310"/>
                  <a:pt x="3294822" y="605944"/>
                </a:cubicBezTo>
                <a:cubicBezTo>
                  <a:pt x="3293227" y="606635"/>
                  <a:pt x="3291652" y="607346"/>
                  <a:pt x="3290057" y="608038"/>
                </a:cubicBezTo>
                <a:cubicBezTo>
                  <a:pt x="3290903" y="607615"/>
                  <a:pt x="3291768" y="607173"/>
                  <a:pt x="3292613" y="606751"/>
                </a:cubicBezTo>
                <a:cubicBezTo>
                  <a:pt x="3294534" y="605848"/>
                  <a:pt x="3296435" y="604964"/>
                  <a:pt x="3298357" y="604061"/>
                </a:cubicBezTo>
                <a:close/>
                <a:moveTo>
                  <a:pt x="608298" y="602831"/>
                </a:moveTo>
                <a:cubicBezTo>
                  <a:pt x="614676" y="604138"/>
                  <a:pt x="621036" y="605464"/>
                  <a:pt x="627452" y="606732"/>
                </a:cubicBezTo>
                <a:cubicBezTo>
                  <a:pt x="620786" y="608269"/>
                  <a:pt x="614177" y="609767"/>
                  <a:pt x="607645" y="611246"/>
                </a:cubicBezTo>
                <a:cubicBezTo>
                  <a:pt x="601382" y="610497"/>
                  <a:pt x="595138" y="609729"/>
                  <a:pt x="588913" y="608941"/>
                </a:cubicBezTo>
                <a:cubicBezTo>
                  <a:pt x="595368" y="606943"/>
                  <a:pt x="601823" y="604906"/>
                  <a:pt x="608298" y="602831"/>
                </a:cubicBezTo>
                <a:close/>
                <a:moveTo>
                  <a:pt x="673235" y="601756"/>
                </a:moveTo>
                <a:cubicBezTo>
                  <a:pt x="679940" y="603600"/>
                  <a:pt x="686626" y="605406"/>
                  <a:pt x="693350" y="607212"/>
                </a:cubicBezTo>
                <a:cubicBezTo>
                  <a:pt x="686664" y="608230"/>
                  <a:pt x="679940" y="609248"/>
                  <a:pt x="673158" y="610267"/>
                </a:cubicBezTo>
                <a:cubicBezTo>
                  <a:pt x="666568" y="609018"/>
                  <a:pt x="659979" y="607769"/>
                  <a:pt x="653408" y="606501"/>
                </a:cubicBezTo>
                <a:cubicBezTo>
                  <a:pt x="659959" y="604945"/>
                  <a:pt x="666568" y="603369"/>
                  <a:pt x="673235" y="601756"/>
                </a:cubicBezTo>
                <a:close/>
                <a:moveTo>
                  <a:pt x="1155497" y="601256"/>
                </a:moveTo>
                <a:cubicBezTo>
                  <a:pt x="1164777" y="612591"/>
                  <a:pt x="1174094" y="623946"/>
                  <a:pt x="1183451" y="635300"/>
                </a:cubicBezTo>
                <a:cubicBezTo>
                  <a:pt x="1174517" y="635799"/>
                  <a:pt x="1165603" y="636299"/>
                  <a:pt x="1156746" y="636779"/>
                </a:cubicBezTo>
                <a:cubicBezTo>
                  <a:pt x="1147236" y="626020"/>
                  <a:pt x="1137783" y="615262"/>
                  <a:pt x="1128388" y="604541"/>
                </a:cubicBezTo>
                <a:cubicBezTo>
                  <a:pt x="1137399" y="603446"/>
                  <a:pt x="1146448" y="602351"/>
                  <a:pt x="1155497" y="601256"/>
                </a:cubicBezTo>
                <a:close/>
                <a:moveTo>
                  <a:pt x="936095" y="600584"/>
                </a:moveTo>
                <a:cubicBezTo>
                  <a:pt x="943972" y="606386"/>
                  <a:pt x="951849" y="612188"/>
                  <a:pt x="959707" y="617971"/>
                </a:cubicBezTo>
                <a:cubicBezTo>
                  <a:pt x="951656" y="618701"/>
                  <a:pt x="943703" y="619354"/>
                  <a:pt x="935826" y="619969"/>
                </a:cubicBezTo>
                <a:cubicBezTo>
                  <a:pt x="927910" y="614801"/>
                  <a:pt x="920053" y="609633"/>
                  <a:pt x="912233" y="604484"/>
                </a:cubicBezTo>
                <a:cubicBezTo>
                  <a:pt x="920091" y="603254"/>
                  <a:pt x="928064" y="601948"/>
                  <a:pt x="936095" y="600584"/>
                </a:cubicBezTo>
                <a:close/>
                <a:moveTo>
                  <a:pt x="772350" y="600276"/>
                </a:moveTo>
                <a:cubicBezTo>
                  <a:pt x="780419" y="603696"/>
                  <a:pt x="788546" y="607116"/>
                  <a:pt x="796692" y="610516"/>
                </a:cubicBezTo>
                <a:cubicBezTo>
                  <a:pt x="794944" y="610574"/>
                  <a:pt x="793176" y="610651"/>
                  <a:pt x="791447" y="610670"/>
                </a:cubicBezTo>
                <a:cubicBezTo>
                  <a:pt x="784646" y="610747"/>
                  <a:pt x="777864" y="610901"/>
                  <a:pt x="771063" y="611074"/>
                </a:cubicBezTo>
                <a:cubicBezTo>
                  <a:pt x="764089" y="608710"/>
                  <a:pt x="757172" y="606347"/>
                  <a:pt x="750256" y="603965"/>
                </a:cubicBezTo>
                <a:cubicBezTo>
                  <a:pt x="752542" y="603600"/>
                  <a:pt x="754867" y="603235"/>
                  <a:pt x="757134" y="602889"/>
                </a:cubicBezTo>
                <a:cubicBezTo>
                  <a:pt x="762110" y="602082"/>
                  <a:pt x="767220" y="601198"/>
                  <a:pt x="772350" y="600276"/>
                </a:cubicBezTo>
                <a:close/>
                <a:moveTo>
                  <a:pt x="1704637" y="598201"/>
                </a:moveTo>
                <a:cubicBezTo>
                  <a:pt x="1717835" y="601698"/>
                  <a:pt x="1730880" y="605694"/>
                  <a:pt x="1743714" y="610228"/>
                </a:cubicBezTo>
                <a:cubicBezTo>
                  <a:pt x="1747806" y="614974"/>
                  <a:pt x="1751879" y="619719"/>
                  <a:pt x="1755933" y="624445"/>
                </a:cubicBezTo>
                <a:cubicBezTo>
                  <a:pt x="1762868" y="632533"/>
                  <a:pt x="1769862" y="640660"/>
                  <a:pt x="1776932" y="648787"/>
                </a:cubicBezTo>
                <a:cubicBezTo>
                  <a:pt x="1763234" y="645290"/>
                  <a:pt x="1749343" y="642236"/>
                  <a:pt x="1735280" y="639565"/>
                </a:cubicBezTo>
                <a:cubicBezTo>
                  <a:pt x="1724847" y="625848"/>
                  <a:pt x="1714685" y="611996"/>
                  <a:pt x="1704637" y="598201"/>
                </a:cubicBezTo>
                <a:close/>
                <a:moveTo>
                  <a:pt x="1187946" y="597394"/>
                </a:moveTo>
                <a:cubicBezTo>
                  <a:pt x="1197149" y="609402"/>
                  <a:pt x="1206409" y="621429"/>
                  <a:pt x="1215708" y="633494"/>
                </a:cubicBezTo>
                <a:cubicBezTo>
                  <a:pt x="1206620" y="634013"/>
                  <a:pt x="1197552" y="634512"/>
                  <a:pt x="1188542" y="635031"/>
                </a:cubicBezTo>
                <a:cubicBezTo>
                  <a:pt x="1179089" y="623561"/>
                  <a:pt x="1169694" y="612111"/>
                  <a:pt x="1160338" y="600680"/>
                </a:cubicBezTo>
                <a:cubicBezTo>
                  <a:pt x="1169522" y="599565"/>
                  <a:pt x="1178725" y="598470"/>
                  <a:pt x="1187946" y="597394"/>
                </a:cubicBezTo>
                <a:close/>
                <a:moveTo>
                  <a:pt x="3360182" y="596664"/>
                </a:moveTo>
                <a:cubicBezTo>
                  <a:pt x="3339874" y="608979"/>
                  <a:pt x="3319605" y="621160"/>
                  <a:pt x="3299317" y="633206"/>
                </a:cubicBezTo>
                <a:cubicBezTo>
                  <a:pt x="3276743" y="641717"/>
                  <a:pt x="3254361" y="650112"/>
                  <a:pt x="3232152" y="658374"/>
                </a:cubicBezTo>
                <a:cubicBezTo>
                  <a:pt x="3253324" y="646750"/>
                  <a:pt x="3274477" y="634973"/>
                  <a:pt x="3295667" y="623043"/>
                </a:cubicBezTo>
                <a:cubicBezTo>
                  <a:pt x="3317088" y="614320"/>
                  <a:pt x="3338568" y="605521"/>
                  <a:pt x="3360182" y="596664"/>
                </a:cubicBezTo>
                <a:close/>
                <a:moveTo>
                  <a:pt x="3870800" y="596472"/>
                </a:moveTo>
                <a:cubicBezTo>
                  <a:pt x="3863616" y="603734"/>
                  <a:pt x="3856391" y="611016"/>
                  <a:pt x="3849148" y="618316"/>
                </a:cubicBezTo>
                <a:cubicBezTo>
                  <a:pt x="3825114" y="622870"/>
                  <a:pt x="3801080" y="627692"/>
                  <a:pt x="3777084" y="632745"/>
                </a:cubicBezTo>
                <a:cubicBezTo>
                  <a:pt x="3786998" y="623215"/>
                  <a:pt x="3796795" y="613763"/>
                  <a:pt x="3806498" y="604388"/>
                </a:cubicBezTo>
                <a:cubicBezTo>
                  <a:pt x="3827977" y="601429"/>
                  <a:pt x="3849418" y="598835"/>
                  <a:pt x="3870800" y="596472"/>
                </a:cubicBezTo>
                <a:close/>
                <a:moveTo>
                  <a:pt x="3634338" y="595588"/>
                </a:moveTo>
                <a:cubicBezTo>
                  <a:pt x="3615068" y="611823"/>
                  <a:pt x="3596241" y="627538"/>
                  <a:pt x="3577836" y="642793"/>
                </a:cubicBezTo>
                <a:cubicBezTo>
                  <a:pt x="3553456" y="648576"/>
                  <a:pt x="3529075" y="654627"/>
                  <a:pt x="3504733" y="660871"/>
                </a:cubicBezTo>
                <a:cubicBezTo>
                  <a:pt x="3523926" y="645867"/>
                  <a:pt x="3543561" y="630401"/>
                  <a:pt x="3563714" y="614339"/>
                </a:cubicBezTo>
                <a:cubicBezTo>
                  <a:pt x="3564637" y="613609"/>
                  <a:pt x="3565559" y="612860"/>
                  <a:pt x="3566481" y="612111"/>
                </a:cubicBezTo>
                <a:cubicBezTo>
                  <a:pt x="3589094" y="606309"/>
                  <a:pt x="3611725" y="600776"/>
                  <a:pt x="3634338" y="595588"/>
                </a:cubicBezTo>
                <a:close/>
                <a:moveTo>
                  <a:pt x="966968" y="595101"/>
                </a:moveTo>
                <a:cubicBezTo>
                  <a:pt x="975076" y="601736"/>
                  <a:pt x="983164" y="608345"/>
                  <a:pt x="991233" y="614935"/>
                </a:cubicBezTo>
                <a:cubicBezTo>
                  <a:pt x="982972" y="615780"/>
                  <a:pt x="974769" y="616587"/>
                  <a:pt x="966661" y="617337"/>
                </a:cubicBezTo>
                <a:cubicBezTo>
                  <a:pt x="958592" y="611419"/>
                  <a:pt x="950504" y="605464"/>
                  <a:pt x="942416" y="599489"/>
                </a:cubicBezTo>
                <a:cubicBezTo>
                  <a:pt x="950523" y="598086"/>
                  <a:pt x="958708" y="596626"/>
                  <a:pt x="966968" y="595101"/>
                </a:cubicBezTo>
                <a:close/>
                <a:moveTo>
                  <a:pt x="803973" y="594094"/>
                </a:moveTo>
                <a:cubicBezTo>
                  <a:pt x="813598" y="598931"/>
                  <a:pt x="823281" y="603754"/>
                  <a:pt x="833002" y="608614"/>
                </a:cubicBezTo>
                <a:cubicBezTo>
                  <a:pt x="824760" y="609268"/>
                  <a:pt x="816634" y="609805"/>
                  <a:pt x="808680" y="610151"/>
                </a:cubicBezTo>
                <a:cubicBezTo>
                  <a:pt x="799497" y="606309"/>
                  <a:pt x="790371" y="602486"/>
                  <a:pt x="781303" y="598643"/>
                </a:cubicBezTo>
                <a:cubicBezTo>
                  <a:pt x="788719" y="597241"/>
                  <a:pt x="796288" y="595723"/>
                  <a:pt x="803973" y="594094"/>
                </a:cubicBezTo>
                <a:close/>
                <a:moveTo>
                  <a:pt x="705550" y="593838"/>
                </a:moveTo>
                <a:cubicBezTo>
                  <a:pt x="713119" y="596491"/>
                  <a:pt x="720727" y="599143"/>
                  <a:pt x="728335" y="601775"/>
                </a:cubicBezTo>
                <a:cubicBezTo>
                  <a:pt x="720958" y="602947"/>
                  <a:pt x="713503" y="604100"/>
                  <a:pt x="705972" y="605271"/>
                </a:cubicBezTo>
                <a:cubicBezTo>
                  <a:pt x="698498" y="603273"/>
                  <a:pt x="691025" y="601275"/>
                  <a:pt x="683590" y="599258"/>
                </a:cubicBezTo>
                <a:cubicBezTo>
                  <a:pt x="690833" y="597491"/>
                  <a:pt x="698153" y="595685"/>
                  <a:pt x="705550" y="593838"/>
                </a:cubicBezTo>
                <a:close/>
                <a:moveTo>
                  <a:pt x="1220645" y="593617"/>
                </a:moveTo>
                <a:cubicBezTo>
                  <a:pt x="1229790" y="606271"/>
                  <a:pt x="1238954" y="618950"/>
                  <a:pt x="1248176" y="631650"/>
                </a:cubicBezTo>
                <a:cubicBezTo>
                  <a:pt x="1238954" y="632168"/>
                  <a:pt x="1229752" y="632687"/>
                  <a:pt x="1220568" y="633206"/>
                </a:cubicBezTo>
                <a:cubicBezTo>
                  <a:pt x="1211193" y="621064"/>
                  <a:pt x="1201875" y="608941"/>
                  <a:pt x="1192596" y="596857"/>
                </a:cubicBezTo>
                <a:cubicBezTo>
                  <a:pt x="1201932" y="595761"/>
                  <a:pt x="1211270" y="594674"/>
                  <a:pt x="1220645" y="593617"/>
                </a:cubicBezTo>
                <a:close/>
                <a:moveTo>
                  <a:pt x="639998" y="592524"/>
                </a:moveTo>
                <a:cubicBezTo>
                  <a:pt x="647279" y="594582"/>
                  <a:pt x="654580" y="596626"/>
                  <a:pt x="661900" y="598643"/>
                </a:cubicBezTo>
                <a:cubicBezTo>
                  <a:pt x="654484" y="600411"/>
                  <a:pt x="647164" y="602159"/>
                  <a:pt x="639902" y="603850"/>
                </a:cubicBezTo>
                <a:cubicBezTo>
                  <a:pt x="632735" y="602447"/>
                  <a:pt x="625589" y="601006"/>
                  <a:pt x="618442" y="599565"/>
                </a:cubicBezTo>
                <a:cubicBezTo>
                  <a:pt x="625608" y="597260"/>
                  <a:pt x="632793" y="594906"/>
                  <a:pt x="639998" y="592524"/>
                </a:cubicBezTo>
                <a:close/>
                <a:moveTo>
                  <a:pt x="3343505" y="590246"/>
                </a:moveTo>
                <a:cubicBezTo>
                  <a:pt x="3327829" y="599220"/>
                  <a:pt x="3312170" y="608115"/>
                  <a:pt x="3296512" y="616952"/>
                </a:cubicBezTo>
                <a:cubicBezTo>
                  <a:pt x="3279433" y="623907"/>
                  <a:pt x="3262392" y="630824"/>
                  <a:pt x="3245389" y="637663"/>
                </a:cubicBezTo>
                <a:cubicBezTo>
                  <a:pt x="3261547" y="629210"/>
                  <a:pt x="3277704" y="620699"/>
                  <a:pt x="3293880" y="612072"/>
                </a:cubicBezTo>
                <a:cubicBezTo>
                  <a:pt x="3310384" y="604849"/>
                  <a:pt x="3326906" y="597567"/>
                  <a:pt x="3343505" y="590246"/>
                </a:cubicBezTo>
                <a:close/>
                <a:moveTo>
                  <a:pt x="1253652" y="590015"/>
                </a:moveTo>
                <a:cubicBezTo>
                  <a:pt x="1262643" y="603235"/>
                  <a:pt x="1271730" y="616510"/>
                  <a:pt x="1280875" y="629844"/>
                </a:cubicBezTo>
                <a:cubicBezTo>
                  <a:pt x="1271519" y="630343"/>
                  <a:pt x="1262163" y="630862"/>
                  <a:pt x="1252845" y="631381"/>
                </a:cubicBezTo>
                <a:cubicBezTo>
                  <a:pt x="1243565" y="618605"/>
                  <a:pt x="1234324" y="605848"/>
                  <a:pt x="1225141" y="593118"/>
                </a:cubicBezTo>
                <a:cubicBezTo>
                  <a:pt x="1234631" y="592057"/>
                  <a:pt x="1244122" y="591024"/>
                  <a:pt x="1253652" y="590015"/>
                </a:cubicBezTo>
                <a:close/>
                <a:moveTo>
                  <a:pt x="3940579" y="589500"/>
                </a:moveTo>
                <a:cubicBezTo>
                  <a:pt x="3935776" y="594566"/>
                  <a:pt x="3930973" y="599623"/>
                  <a:pt x="3926151" y="604695"/>
                </a:cubicBezTo>
                <a:cubicBezTo>
                  <a:pt x="3902751" y="608518"/>
                  <a:pt x="3879350" y="612649"/>
                  <a:pt x="3855969" y="617029"/>
                </a:cubicBezTo>
                <a:cubicBezTo>
                  <a:pt x="3863000" y="609940"/>
                  <a:pt x="3870032" y="602851"/>
                  <a:pt x="3877006" y="595800"/>
                </a:cubicBezTo>
                <a:cubicBezTo>
                  <a:pt x="3898293" y="593500"/>
                  <a:pt x="3919503" y="591441"/>
                  <a:pt x="3940579" y="589500"/>
                </a:cubicBezTo>
                <a:close/>
                <a:moveTo>
                  <a:pt x="997977" y="589220"/>
                </a:moveTo>
                <a:cubicBezTo>
                  <a:pt x="1006200" y="596626"/>
                  <a:pt x="1014518" y="604080"/>
                  <a:pt x="1022876" y="611573"/>
                </a:cubicBezTo>
                <a:cubicBezTo>
                  <a:pt x="1014384" y="612514"/>
                  <a:pt x="1005969" y="613417"/>
                  <a:pt x="997612" y="614282"/>
                </a:cubicBezTo>
                <a:cubicBezTo>
                  <a:pt x="989370" y="607558"/>
                  <a:pt x="981089" y="600795"/>
                  <a:pt x="972809" y="594015"/>
                </a:cubicBezTo>
                <a:cubicBezTo>
                  <a:pt x="981128" y="592463"/>
                  <a:pt x="989523" y="590860"/>
                  <a:pt x="997977" y="589220"/>
                </a:cubicBezTo>
                <a:close/>
                <a:moveTo>
                  <a:pt x="835039" y="587170"/>
                </a:moveTo>
                <a:cubicBezTo>
                  <a:pt x="845395" y="593189"/>
                  <a:pt x="855807" y="599220"/>
                  <a:pt x="866297" y="605291"/>
                </a:cubicBezTo>
                <a:cubicBezTo>
                  <a:pt x="858190" y="606251"/>
                  <a:pt x="850216" y="607077"/>
                  <a:pt x="842359" y="607807"/>
                </a:cubicBezTo>
                <a:cubicBezTo>
                  <a:pt x="832061" y="602678"/>
                  <a:pt x="821802" y="597548"/>
                  <a:pt x="811600" y="592453"/>
                </a:cubicBezTo>
                <a:cubicBezTo>
                  <a:pt x="819304" y="590782"/>
                  <a:pt x="827105" y="589022"/>
                  <a:pt x="835039" y="587170"/>
                </a:cubicBezTo>
                <a:close/>
                <a:moveTo>
                  <a:pt x="737788" y="585566"/>
                </a:moveTo>
                <a:cubicBezTo>
                  <a:pt x="746125" y="589135"/>
                  <a:pt x="754464" y="592697"/>
                  <a:pt x="762859" y="596261"/>
                </a:cubicBezTo>
                <a:cubicBezTo>
                  <a:pt x="760650" y="596626"/>
                  <a:pt x="758421" y="597010"/>
                  <a:pt x="756250" y="597356"/>
                </a:cubicBezTo>
                <a:cubicBezTo>
                  <a:pt x="750544" y="598259"/>
                  <a:pt x="744781" y="599181"/>
                  <a:pt x="738978" y="600103"/>
                </a:cubicBezTo>
                <a:cubicBezTo>
                  <a:pt x="730775" y="597279"/>
                  <a:pt x="722610" y="594449"/>
                  <a:pt x="714483" y="591608"/>
                </a:cubicBezTo>
                <a:cubicBezTo>
                  <a:pt x="717173" y="590935"/>
                  <a:pt x="719863" y="590261"/>
                  <a:pt x="722571" y="589577"/>
                </a:cubicBezTo>
                <a:cubicBezTo>
                  <a:pt x="727567" y="588319"/>
                  <a:pt x="732658" y="586964"/>
                  <a:pt x="737788" y="585566"/>
                </a:cubicBezTo>
                <a:close/>
                <a:moveTo>
                  <a:pt x="1029235" y="583047"/>
                </a:moveTo>
                <a:cubicBezTo>
                  <a:pt x="1037669" y="591331"/>
                  <a:pt x="1046161" y="599642"/>
                  <a:pt x="1054672" y="607961"/>
                </a:cubicBezTo>
                <a:cubicBezTo>
                  <a:pt x="1045988" y="608960"/>
                  <a:pt x="1037362" y="609959"/>
                  <a:pt x="1028793" y="610920"/>
                </a:cubicBezTo>
                <a:cubicBezTo>
                  <a:pt x="1020282" y="603273"/>
                  <a:pt x="1011829" y="595685"/>
                  <a:pt x="1003452" y="588153"/>
                </a:cubicBezTo>
                <a:cubicBezTo>
                  <a:pt x="1011983" y="586484"/>
                  <a:pt x="1020570" y="584778"/>
                  <a:pt x="1029235" y="583047"/>
                </a:cubicBezTo>
                <a:close/>
                <a:moveTo>
                  <a:pt x="671775" y="581840"/>
                </a:moveTo>
                <a:cubicBezTo>
                  <a:pt x="679767" y="584716"/>
                  <a:pt x="687778" y="587573"/>
                  <a:pt x="695809" y="590407"/>
                </a:cubicBezTo>
                <a:cubicBezTo>
                  <a:pt x="687874" y="592365"/>
                  <a:pt x="680036" y="594280"/>
                  <a:pt x="672274" y="596165"/>
                </a:cubicBezTo>
                <a:cubicBezTo>
                  <a:pt x="664397" y="594000"/>
                  <a:pt x="656559" y="591827"/>
                  <a:pt x="648739" y="589633"/>
                </a:cubicBezTo>
                <a:cubicBezTo>
                  <a:pt x="656386" y="587076"/>
                  <a:pt x="664071" y="584474"/>
                  <a:pt x="671775" y="581840"/>
                </a:cubicBezTo>
                <a:close/>
                <a:moveTo>
                  <a:pt x="3708632" y="579873"/>
                </a:moveTo>
                <a:cubicBezTo>
                  <a:pt x="3691225" y="595320"/>
                  <a:pt x="3674184" y="610343"/>
                  <a:pt x="3657489" y="624964"/>
                </a:cubicBezTo>
                <a:cubicBezTo>
                  <a:pt x="3634069" y="629882"/>
                  <a:pt x="3610630" y="635108"/>
                  <a:pt x="3587192" y="640603"/>
                </a:cubicBezTo>
                <a:cubicBezTo>
                  <a:pt x="3605020" y="625809"/>
                  <a:pt x="3623195" y="610593"/>
                  <a:pt x="3641831" y="594893"/>
                </a:cubicBezTo>
                <a:cubicBezTo>
                  <a:pt x="3642369" y="594438"/>
                  <a:pt x="3642907" y="593975"/>
                  <a:pt x="3643445" y="593519"/>
                </a:cubicBezTo>
                <a:cubicBezTo>
                  <a:pt x="3665174" y="588624"/>
                  <a:pt x="3686921" y="584061"/>
                  <a:pt x="3708632" y="579873"/>
                </a:cubicBezTo>
                <a:close/>
                <a:moveTo>
                  <a:pt x="865990" y="579675"/>
                </a:moveTo>
                <a:cubicBezTo>
                  <a:pt x="876729" y="586764"/>
                  <a:pt x="887488" y="593871"/>
                  <a:pt x="898343" y="601006"/>
                </a:cubicBezTo>
                <a:cubicBezTo>
                  <a:pt x="890197" y="602197"/>
                  <a:pt x="882147" y="603312"/>
                  <a:pt x="874213" y="604311"/>
                </a:cubicBezTo>
                <a:cubicBezTo>
                  <a:pt x="863338" y="598028"/>
                  <a:pt x="852580" y="591794"/>
                  <a:pt x="841840" y="585564"/>
                </a:cubicBezTo>
                <a:cubicBezTo>
                  <a:pt x="849794" y="583677"/>
                  <a:pt x="857844" y="581710"/>
                  <a:pt x="865990" y="579675"/>
                </a:cubicBezTo>
                <a:close/>
                <a:moveTo>
                  <a:pt x="3549459" y="579537"/>
                </a:moveTo>
                <a:cubicBezTo>
                  <a:pt x="3528152" y="595896"/>
                  <a:pt x="3506885" y="612130"/>
                  <a:pt x="3485656" y="628153"/>
                </a:cubicBezTo>
                <a:cubicBezTo>
                  <a:pt x="3461390" y="635012"/>
                  <a:pt x="3437184" y="642082"/>
                  <a:pt x="3413015" y="649306"/>
                </a:cubicBezTo>
                <a:cubicBezTo>
                  <a:pt x="3435531" y="633360"/>
                  <a:pt x="3458086" y="617183"/>
                  <a:pt x="3480679" y="600833"/>
                </a:cubicBezTo>
                <a:cubicBezTo>
                  <a:pt x="3503561" y="593508"/>
                  <a:pt x="3526500" y="586390"/>
                  <a:pt x="3549459" y="579537"/>
                </a:cubicBezTo>
                <a:close/>
                <a:moveTo>
                  <a:pt x="3461506" y="578173"/>
                </a:moveTo>
                <a:cubicBezTo>
                  <a:pt x="3439527" y="593283"/>
                  <a:pt x="3417549" y="608269"/>
                  <a:pt x="3395513" y="623100"/>
                </a:cubicBezTo>
                <a:cubicBezTo>
                  <a:pt x="3371152" y="631323"/>
                  <a:pt x="3346867" y="639661"/>
                  <a:pt x="3322660" y="648018"/>
                </a:cubicBezTo>
                <a:cubicBezTo>
                  <a:pt x="3345753" y="633532"/>
                  <a:pt x="3368789" y="618893"/>
                  <a:pt x="3391805" y="604080"/>
                </a:cubicBezTo>
                <a:cubicBezTo>
                  <a:pt x="3414975" y="595377"/>
                  <a:pt x="3438202" y="586709"/>
                  <a:pt x="3461506" y="578173"/>
                </a:cubicBezTo>
                <a:close/>
                <a:moveTo>
                  <a:pt x="1060762" y="576686"/>
                </a:moveTo>
                <a:cubicBezTo>
                  <a:pt x="1069369" y="585821"/>
                  <a:pt x="1077995" y="594981"/>
                  <a:pt x="1086660" y="604157"/>
                </a:cubicBezTo>
                <a:cubicBezTo>
                  <a:pt x="1077803" y="605214"/>
                  <a:pt x="1069004" y="606271"/>
                  <a:pt x="1060243" y="607308"/>
                </a:cubicBezTo>
                <a:cubicBezTo>
                  <a:pt x="1051598" y="598855"/>
                  <a:pt x="1042991" y="590424"/>
                  <a:pt x="1034403" y="582009"/>
                </a:cubicBezTo>
                <a:cubicBezTo>
                  <a:pt x="1043145" y="580255"/>
                  <a:pt x="1051925" y="578478"/>
                  <a:pt x="1060762" y="576686"/>
                </a:cubicBezTo>
                <a:close/>
                <a:moveTo>
                  <a:pt x="769161" y="576524"/>
                </a:moveTo>
                <a:cubicBezTo>
                  <a:pt x="778056" y="581035"/>
                  <a:pt x="786970" y="585544"/>
                  <a:pt x="795942" y="590052"/>
                </a:cubicBezTo>
                <a:cubicBezTo>
                  <a:pt x="787758" y="591727"/>
                  <a:pt x="779747" y="593273"/>
                  <a:pt x="771889" y="594684"/>
                </a:cubicBezTo>
                <a:cubicBezTo>
                  <a:pt x="763051" y="590945"/>
                  <a:pt x="754252" y="587201"/>
                  <a:pt x="745472" y="583450"/>
                </a:cubicBezTo>
                <a:cubicBezTo>
                  <a:pt x="753214" y="581279"/>
                  <a:pt x="761130" y="578960"/>
                  <a:pt x="769161" y="576524"/>
                </a:cubicBezTo>
                <a:close/>
                <a:moveTo>
                  <a:pt x="1447232" y="575923"/>
                </a:moveTo>
                <a:cubicBezTo>
                  <a:pt x="1522006" y="573785"/>
                  <a:pt x="1611400" y="575101"/>
                  <a:pt x="1695895" y="595973"/>
                </a:cubicBezTo>
                <a:cubicBezTo>
                  <a:pt x="1706058" y="609959"/>
                  <a:pt x="1716336" y="624042"/>
                  <a:pt x="1726865" y="638028"/>
                </a:cubicBezTo>
                <a:cubicBezTo>
                  <a:pt x="1651035" y="624599"/>
                  <a:pt x="1570632" y="622293"/>
                  <a:pt x="1492419" y="622601"/>
                </a:cubicBezTo>
                <a:cubicBezTo>
                  <a:pt x="1422699" y="622927"/>
                  <a:pt x="1353362" y="625963"/>
                  <a:pt x="1285390" y="629594"/>
                </a:cubicBezTo>
                <a:cubicBezTo>
                  <a:pt x="1276168" y="616203"/>
                  <a:pt x="1267043" y="602851"/>
                  <a:pt x="1257993" y="589554"/>
                </a:cubicBezTo>
                <a:cubicBezTo>
                  <a:pt x="1320471" y="583001"/>
                  <a:pt x="1383737" y="577777"/>
                  <a:pt x="1447232" y="575923"/>
                </a:cubicBezTo>
                <a:close/>
                <a:moveTo>
                  <a:pt x="1719776" y="574275"/>
                </a:moveTo>
                <a:cubicBezTo>
                  <a:pt x="1727921" y="578530"/>
                  <a:pt x="1735837" y="583049"/>
                  <a:pt x="1743541" y="587840"/>
                </a:cubicBezTo>
                <a:cubicBezTo>
                  <a:pt x="1745462" y="589031"/>
                  <a:pt x="1747345" y="590240"/>
                  <a:pt x="1749247" y="591443"/>
                </a:cubicBezTo>
                <a:cubicBezTo>
                  <a:pt x="1759122" y="600257"/>
                  <a:pt x="1768766" y="609171"/>
                  <a:pt x="1778238" y="618163"/>
                </a:cubicBezTo>
                <a:cubicBezTo>
                  <a:pt x="1768113" y="613648"/>
                  <a:pt x="1757796" y="609517"/>
                  <a:pt x="1747345" y="605771"/>
                </a:cubicBezTo>
                <a:cubicBezTo>
                  <a:pt x="1738296" y="595262"/>
                  <a:pt x="1729113" y="584736"/>
                  <a:pt x="1719776" y="574275"/>
                </a:cubicBezTo>
                <a:close/>
                <a:moveTo>
                  <a:pt x="897094" y="571741"/>
                </a:moveTo>
                <a:cubicBezTo>
                  <a:pt x="908026" y="579846"/>
                  <a:pt x="918977" y="587944"/>
                  <a:pt x="929928" y="596030"/>
                </a:cubicBezTo>
                <a:cubicBezTo>
                  <a:pt x="921647" y="597414"/>
                  <a:pt x="913444" y="598739"/>
                  <a:pt x="905355" y="599969"/>
                </a:cubicBezTo>
                <a:cubicBezTo>
                  <a:pt x="894251" y="592668"/>
                  <a:pt x="883185" y="585387"/>
                  <a:pt x="872215" y="578127"/>
                </a:cubicBezTo>
                <a:cubicBezTo>
                  <a:pt x="880399" y="576061"/>
                  <a:pt x="888717" y="573923"/>
                  <a:pt x="897094" y="571741"/>
                </a:cubicBezTo>
                <a:close/>
                <a:moveTo>
                  <a:pt x="703475" y="570709"/>
                </a:moveTo>
                <a:cubicBezTo>
                  <a:pt x="712082" y="574474"/>
                  <a:pt x="720727" y="578219"/>
                  <a:pt x="729372" y="581948"/>
                </a:cubicBezTo>
                <a:cubicBezTo>
                  <a:pt x="726625" y="582670"/>
                  <a:pt x="723897" y="583391"/>
                  <a:pt x="721188" y="584073"/>
                </a:cubicBezTo>
                <a:cubicBezTo>
                  <a:pt x="715655" y="585468"/>
                  <a:pt x="710199" y="586834"/>
                  <a:pt x="704742" y="588188"/>
                </a:cubicBezTo>
                <a:cubicBezTo>
                  <a:pt x="696289" y="585214"/>
                  <a:pt x="687855" y="582219"/>
                  <a:pt x="679421" y="579204"/>
                </a:cubicBezTo>
                <a:cubicBezTo>
                  <a:pt x="682303" y="578217"/>
                  <a:pt x="685146" y="577245"/>
                  <a:pt x="688028" y="576248"/>
                </a:cubicBezTo>
                <a:cubicBezTo>
                  <a:pt x="693081" y="574490"/>
                  <a:pt x="698249" y="572628"/>
                  <a:pt x="703475" y="570709"/>
                </a:cubicBezTo>
                <a:close/>
                <a:moveTo>
                  <a:pt x="1092750" y="570202"/>
                </a:moveTo>
                <a:cubicBezTo>
                  <a:pt x="1101472" y="580188"/>
                  <a:pt x="1110233" y="590199"/>
                  <a:pt x="1119032" y="600238"/>
                </a:cubicBezTo>
                <a:cubicBezTo>
                  <a:pt x="1109945" y="601333"/>
                  <a:pt x="1100934" y="602428"/>
                  <a:pt x="1091943" y="603523"/>
                </a:cubicBezTo>
                <a:cubicBezTo>
                  <a:pt x="1083163" y="594221"/>
                  <a:pt x="1074422" y="584939"/>
                  <a:pt x="1065700" y="575683"/>
                </a:cubicBezTo>
                <a:cubicBezTo>
                  <a:pt x="1067275" y="575366"/>
                  <a:pt x="1068831" y="575049"/>
                  <a:pt x="1070406" y="574730"/>
                </a:cubicBezTo>
                <a:cubicBezTo>
                  <a:pt x="1077823" y="573222"/>
                  <a:pt x="1085277" y="571712"/>
                  <a:pt x="1092750" y="570202"/>
                </a:cubicBezTo>
                <a:close/>
                <a:moveTo>
                  <a:pt x="3779601" y="567589"/>
                </a:moveTo>
                <a:cubicBezTo>
                  <a:pt x="3764807" y="581379"/>
                  <a:pt x="3749515" y="595588"/>
                  <a:pt x="3733722" y="610151"/>
                </a:cubicBezTo>
                <a:cubicBezTo>
                  <a:pt x="3711129" y="614167"/>
                  <a:pt x="3688497" y="618547"/>
                  <a:pt x="3665827" y="623235"/>
                </a:cubicBezTo>
                <a:cubicBezTo>
                  <a:pt x="3682426" y="608672"/>
                  <a:pt x="3699371" y="593715"/>
                  <a:pt x="3716662" y="578340"/>
                </a:cubicBezTo>
                <a:cubicBezTo>
                  <a:pt x="3737680" y="574380"/>
                  <a:pt x="3758660" y="570766"/>
                  <a:pt x="3779601" y="567589"/>
                </a:cubicBezTo>
                <a:close/>
                <a:moveTo>
                  <a:pt x="800150" y="566799"/>
                </a:moveTo>
                <a:cubicBezTo>
                  <a:pt x="809391" y="572217"/>
                  <a:pt x="818670" y="577639"/>
                  <a:pt x="827988" y="583066"/>
                </a:cubicBezTo>
                <a:cubicBezTo>
                  <a:pt x="819746" y="584962"/>
                  <a:pt x="811620" y="586766"/>
                  <a:pt x="803646" y="588455"/>
                </a:cubicBezTo>
                <a:cubicBezTo>
                  <a:pt x="794348" y="583792"/>
                  <a:pt x="785126" y="579130"/>
                  <a:pt x="775923" y="574469"/>
                </a:cubicBezTo>
                <a:cubicBezTo>
                  <a:pt x="783858" y="572015"/>
                  <a:pt x="791946" y="569458"/>
                  <a:pt x="800150" y="566799"/>
                </a:cubicBezTo>
                <a:close/>
                <a:moveTo>
                  <a:pt x="1124892" y="563758"/>
                </a:moveTo>
                <a:cubicBezTo>
                  <a:pt x="1133710" y="574578"/>
                  <a:pt x="1142548" y="585425"/>
                  <a:pt x="1151443" y="596299"/>
                </a:cubicBezTo>
                <a:cubicBezTo>
                  <a:pt x="1142298" y="597414"/>
                  <a:pt x="1133153" y="598509"/>
                  <a:pt x="1124066" y="599623"/>
                </a:cubicBezTo>
                <a:cubicBezTo>
                  <a:pt x="1115171" y="589473"/>
                  <a:pt x="1106314" y="579349"/>
                  <a:pt x="1097476" y="569249"/>
                </a:cubicBezTo>
                <a:cubicBezTo>
                  <a:pt x="1106602" y="567410"/>
                  <a:pt x="1115728" y="565577"/>
                  <a:pt x="1124892" y="563758"/>
                </a:cubicBezTo>
                <a:close/>
                <a:moveTo>
                  <a:pt x="928410" y="563477"/>
                </a:moveTo>
                <a:cubicBezTo>
                  <a:pt x="939418" y="572536"/>
                  <a:pt x="950408" y="581546"/>
                  <a:pt x="961359" y="590520"/>
                </a:cubicBezTo>
                <a:cubicBezTo>
                  <a:pt x="952925" y="592061"/>
                  <a:pt x="944548" y="593546"/>
                  <a:pt x="936267" y="594962"/>
                </a:cubicBezTo>
                <a:cubicBezTo>
                  <a:pt x="925125" y="586737"/>
                  <a:pt x="913982" y="578494"/>
                  <a:pt x="902839" y="570242"/>
                </a:cubicBezTo>
                <a:cubicBezTo>
                  <a:pt x="911292" y="568031"/>
                  <a:pt x="919803" y="565773"/>
                  <a:pt x="928410" y="563477"/>
                </a:cubicBezTo>
                <a:close/>
                <a:moveTo>
                  <a:pt x="734502" y="558818"/>
                </a:moveTo>
                <a:cubicBezTo>
                  <a:pt x="743570" y="563495"/>
                  <a:pt x="752696" y="568154"/>
                  <a:pt x="761822" y="572805"/>
                </a:cubicBezTo>
                <a:cubicBezTo>
                  <a:pt x="753426" y="575312"/>
                  <a:pt x="745184" y="577666"/>
                  <a:pt x="737134" y="579863"/>
                </a:cubicBezTo>
                <a:cubicBezTo>
                  <a:pt x="728124" y="575996"/>
                  <a:pt x="719151" y="572113"/>
                  <a:pt x="710199" y="568209"/>
                </a:cubicBezTo>
                <a:cubicBezTo>
                  <a:pt x="718133" y="565235"/>
                  <a:pt x="726222" y="562102"/>
                  <a:pt x="734502" y="558818"/>
                </a:cubicBezTo>
                <a:close/>
                <a:moveTo>
                  <a:pt x="3847630" y="558817"/>
                </a:moveTo>
                <a:cubicBezTo>
                  <a:pt x="3834220" y="571913"/>
                  <a:pt x="3820561" y="585199"/>
                  <a:pt x="3806671" y="598624"/>
                </a:cubicBezTo>
                <a:cubicBezTo>
                  <a:pt x="3788496" y="601122"/>
                  <a:pt x="3770302" y="603869"/>
                  <a:pt x="3752127" y="606943"/>
                </a:cubicBezTo>
                <a:cubicBezTo>
                  <a:pt x="3748497" y="607558"/>
                  <a:pt x="3744846" y="608192"/>
                  <a:pt x="3741196" y="608845"/>
                </a:cubicBezTo>
                <a:cubicBezTo>
                  <a:pt x="3756873" y="594365"/>
                  <a:pt x="3772070" y="580232"/>
                  <a:pt x="3786747" y="566548"/>
                </a:cubicBezTo>
                <a:cubicBezTo>
                  <a:pt x="3807074" y="563554"/>
                  <a:pt x="3827381" y="560964"/>
                  <a:pt x="3847630" y="558817"/>
                </a:cubicBezTo>
                <a:close/>
                <a:moveTo>
                  <a:pt x="3453802" y="558252"/>
                </a:moveTo>
                <a:cubicBezTo>
                  <a:pt x="3433322" y="571646"/>
                  <a:pt x="3412880" y="584926"/>
                  <a:pt x="3392439" y="598067"/>
                </a:cubicBezTo>
                <a:cubicBezTo>
                  <a:pt x="3375225" y="604541"/>
                  <a:pt x="3358068" y="611016"/>
                  <a:pt x="3341008" y="617471"/>
                </a:cubicBezTo>
                <a:lnTo>
                  <a:pt x="3337415" y="618816"/>
                </a:lnTo>
                <a:cubicBezTo>
                  <a:pt x="3333208" y="620411"/>
                  <a:pt x="3329039" y="621986"/>
                  <a:pt x="3324831" y="623581"/>
                </a:cubicBezTo>
                <a:cubicBezTo>
                  <a:pt x="3346060" y="610862"/>
                  <a:pt x="3367289" y="598009"/>
                  <a:pt x="3388558" y="585014"/>
                </a:cubicBezTo>
                <a:cubicBezTo>
                  <a:pt x="3393457" y="583007"/>
                  <a:pt x="3398337" y="581001"/>
                  <a:pt x="3403236" y="578987"/>
                </a:cubicBezTo>
                <a:lnTo>
                  <a:pt x="3424293" y="570340"/>
                </a:lnTo>
                <a:cubicBezTo>
                  <a:pt x="3434013" y="566350"/>
                  <a:pt x="3443870" y="562315"/>
                  <a:pt x="3453802" y="558252"/>
                </a:cubicBezTo>
                <a:close/>
                <a:moveTo>
                  <a:pt x="3627019" y="557583"/>
                </a:moveTo>
                <a:cubicBezTo>
                  <a:pt x="3606922" y="573933"/>
                  <a:pt x="3586826" y="590175"/>
                  <a:pt x="3566789" y="606251"/>
                </a:cubicBezTo>
                <a:cubicBezTo>
                  <a:pt x="3543637" y="612188"/>
                  <a:pt x="3520487" y="618412"/>
                  <a:pt x="3497356" y="624868"/>
                </a:cubicBezTo>
                <a:cubicBezTo>
                  <a:pt x="3518643" y="608749"/>
                  <a:pt x="3539987" y="592440"/>
                  <a:pt x="3561332" y="576006"/>
                </a:cubicBezTo>
                <a:cubicBezTo>
                  <a:pt x="3583215" y="569575"/>
                  <a:pt x="3605116" y="563418"/>
                  <a:pt x="3627019" y="557583"/>
                </a:cubicBezTo>
                <a:close/>
                <a:moveTo>
                  <a:pt x="1157360" y="557403"/>
                </a:moveTo>
                <a:cubicBezTo>
                  <a:pt x="1166237" y="569039"/>
                  <a:pt x="1175151" y="580701"/>
                  <a:pt x="1184104" y="592394"/>
                </a:cubicBezTo>
                <a:cubicBezTo>
                  <a:pt x="1174805" y="593493"/>
                  <a:pt x="1165526" y="594601"/>
                  <a:pt x="1156265" y="595723"/>
                </a:cubicBezTo>
                <a:cubicBezTo>
                  <a:pt x="1147293" y="584734"/>
                  <a:pt x="1138341" y="573777"/>
                  <a:pt x="1129445" y="562849"/>
                </a:cubicBezTo>
                <a:cubicBezTo>
                  <a:pt x="1138725" y="561011"/>
                  <a:pt x="1148042" y="559197"/>
                  <a:pt x="1157360" y="557403"/>
                </a:cubicBezTo>
                <a:close/>
                <a:moveTo>
                  <a:pt x="831100" y="556521"/>
                </a:moveTo>
                <a:cubicBezTo>
                  <a:pt x="840592" y="562834"/>
                  <a:pt x="850101" y="569158"/>
                  <a:pt x="859688" y="575493"/>
                </a:cubicBezTo>
                <a:cubicBezTo>
                  <a:pt x="851273" y="577571"/>
                  <a:pt x="842993" y="579566"/>
                  <a:pt x="834828" y="581479"/>
                </a:cubicBezTo>
                <a:cubicBezTo>
                  <a:pt x="825260" y="575915"/>
                  <a:pt x="815731" y="570355"/>
                  <a:pt x="806240" y="564801"/>
                </a:cubicBezTo>
                <a:cubicBezTo>
                  <a:pt x="814424" y="562125"/>
                  <a:pt x="822705" y="559360"/>
                  <a:pt x="831100" y="556521"/>
                </a:cubicBezTo>
                <a:close/>
                <a:moveTo>
                  <a:pt x="959995" y="554986"/>
                </a:moveTo>
                <a:cubicBezTo>
                  <a:pt x="970792" y="564747"/>
                  <a:pt x="981762" y="574628"/>
                  <a:pt x="992847" y="584605"/>
                </a:cubicBezTo>
                <a:cubicBezTo>
                  <a:pt x="984221" y="586269"/>
                  <a:pt x="975691" y="587873"/>
                  <a:pt x="967218" y="589441"/>
                </a:cubicBezTo>
                <a:cubicBezTo>
                  <a:pt x="956114" y="580346"/>
                  <a:pt x="944971" y="571216"/>
                  <a:pt x="933789" y="562033"/>
                </a:cubicBezTo>
                <a:cubicBezTo>
                  <a:pt x="942473" y="559714"/>
                  <a:pt x="951195" y="557362"/>
                  <a:pt x="959995" y="554986"/>
                </a:cubicBezTo>
                <a:close/>
                <a:moveTo>
                  <a:pt x="3912722" y="553916"/>
                </a:moveTo>
                <a:cubicBezTo>
                  <a:pt x="3900925" y="565923"/>
                  <a:pt x="3889072" y="577975"/>
                  <a:pt x="3877121" y="590071"/>
                </a:cubicBezTo>
                <a:cubicBezTo>
                  <a:pt x="3855949" y="592349"/>
                  <a:pt x="3834682" y="594860"/>
                  <a:pt x="3813395" y="597702"/>
                </a:cubicBezTo>
                <a:cubicBezTo>
                  <a:pt x="3827189" y="584348"/>
                  <a:pt x="3840753" y="571143"/>
                  <a:pt x="3854086" y="558121"/>
                </a:cubicBezTo>
                <a:cubicBezTo>
                  <a:pt x="3854316" y="558100"/>
                  <a:pt x="3854528" y="558073"/>
                  <a:pt x="3854739" y="558052"/>
                </a:cubicBezTo>
                <a:cubicBezTo>
                  <a:pt x="3874105" y="556102"/>
                  <a:pt x="3893452" y="554794"/>
                  <a:pt x="3912722" y="553916"/>
                </a:cubicBezTo>
                <a:close/>
                <a:moveTo>
                  <a:pt x="1671803" y="553299"/>
                </a:moveTo>
                <a:cubicBezTo>
                  <a:pt x="1683618" y="557566"/>
                  <a:pt x="1694992" y="562280"/>
                  <a:pt x="1705962" y="567449"/>
                </a:cubicBezTo>
                <a:cubicBezTo>
                  <a:pt x="1716413" y="578899"/>
                  <a:pt x="1726615" y="590486"/>
                  <a:pt x="1736644" y="602063"/>
                </a:cubicBezTo>
                <a:cubicBezTo>
                  <a:pt x="1724463" y="598028"/>
                  <a:pt x="1712110" y="594474"/>
                  <a:pt x="1699641" y="591335"/>
                </a:cubicBezTo>
                <a:cubicBezTo>
                  <a:pt x="1698892" y="590301"/>
                  <a:pt x="1698143" y="589266"/>
                  <a:pt x="1697394" y="588234"/>
                </a:cubicBezTo>
                <a:cubicBezTo>
                  <a:pt x="1688959" y="576640"/>
                  <a:pt x="1680448" y="564953"/>
                  <a:pt x="1671803" y="553299"/>
                </a:cubicBezTo>
                <a:close/>
                <a:moveTo>
                  <a:pt x="3975680" y="552377"/>
                </a:moveTo>
                <a:cubicBezTo>
                  <a:pt x="3965977" y="562674"/>
                  <a:pt x="3956237" y="572972"/>
                  <a:pt x="3946496" y="583262"/>
                </a:cubicBezTo>
                <a:cubicBezTo>
                  <a:pt x="3925536" y="585168"/>
                  <a:pt x="3904460" y="587187"/>
                  <a:pt x="3883288" y="589421"/>
                </a:cubicBezTo>
                <a:cubicBezTo>
                  <a:pt x="3895085" y="577458"/>
                  <a:pt x="3906823" y="565537"/>
                  <a:pt x="3918466" y="553662"/>
                </a:cubicBezTo>
                <a:cubicBezTo>
                  <a:pt x="3937639" y="552874"/>
                  <a:pt x="3956717" y="552503"/>
                  <a:pt x="3975680" y="552377"/>
                </a:cubicBezTo>
                <a:close/>
                <a:moveTo>
                  <a:pt x="1190175" y="551237"/>
                </a:moveTo>
                <a:cubicBezTo>
                  <a:pt x="1199089" y="563656"/>
                  <a:pt x="1208023" y="576104"/>
                  <a:pt x="1217014" y="588586"/>
                </a:cubicBezTo>
                <a:cubicBezTo>
                  <a:pt x="1207581" y="589656"/>
                  <a:pt x="1198148" y="590745"/>
                  <a:pt x="1188753" y="591850"/>
                </a:cubicBezTo>
                <a:cubicBezTo>
                  <a:pt x="1179723" y="580057"/>
                  <a:pt x="1170732" y="568296"/>
                  <a:pt x="1161760" y="556563"/>
                </a:cubicBezTo>
                <a:cubicBezTo>
                  <a:pt x="1171212" y="554755"/>
                  <a:pt x="1180684" y="552974"/>
                  <a:pt x="1190175" y="551237"/>
                </a:cubicBezTo>
                <a:close/>
                <a:moveTo>
                  <a:pt x="3544752" y="548490"/>
                </a:moveTo>
                <a:cubicBezTo>
                  <a:pt x="3523561" y="564054"/>
                  <a:pt x="3502331" y="579556"/>
                  <a:pt x="3481102" y="594922"/>
                </a:cubicBezTo>
                <a:cubicBezTo>
                  <a:pt x="3458028" y="602294"/>
                  <a:pt x="3434993" y="609863"/>
                  <a:pt x="3411996" y="617567"/>
                </a:cubicBezTo>
                <a:cubicBezTo>
                  <a:pt x="3434321" y="602447"/>
                  <a:pt x="3456587" y="587218"/>
                  <a:pt x="3478874" y="571838"/>
                </a:cubicBezTo>
                <a:cubicBezTo>
                  <a:pt x="3500795" y="563888"/>
                  <a:pt x="3522755" y="556079"/>
                  <a:pt x="3544752" y="548490"/>
                </a:cubicBezTo>
                <a:close/>
                <a:moveTo>
                  <a:pt x="3417914" y="547274"/>
                </a:moveTo>
                <a:cubicBezTo>
                  <a:pt x="3407482" y="553347"/>
                  <a:pt x="3397068" y="559393"/>
                  <a:pt x="3386675" y="565406"/>
                </a:cubicBezTo>
                <a:cubicBezTo>
                  <a:pt x="3375474" y="570376"/>
                  <a:pt x="3364293" y="575325"/>
                  <a:pt x="3353150" y="580257"/>
                </a:cubicBezTo>
                <a:cubicBezTo>
                  <a:pt x="3363601" y="574599"/>
                  <a:pt x="3374072" y="568913"/>
                  <a:pt x="3384580" y="563197"/>
                </a:cubicBezTo>
                <a:cubicBezTo>
                  <a:pt x="3395666" y="557910"/>
                  <a:pt x="3406771" y="552603"/>
                  <a:pt x="3417914" y="547274"/>
                </a:cubicBezTo>
                <a:close/>
                <a:moveTo>
                  <a:pt x="3441602" y="546763"/>
                </a:moveTo>
                <a:cubicBezTo>
                  <a:pt x="3424081" y="557595"/>
                  <a:pt x="3406617" y="568338"/>
                  <a:pt x="3389192" y="578991"/>
                </a:cubicBezTo>
                <a:cubicBezTo>
                  <a:pt x="3370037" y="586864"/>
                  <a:pt x="3350940" y="594701"/>
                  <a:pt x="3331939" y="602486"/>
                </a:cubicBezTo>
                <a:cubicBezTo>
                  <a:pt x="3349941" y="592221"/>
                  <a:pt x="3367982" y="581863"/>
                  <a:pt x="3386060" y="571406"/>
                </a:cubicBezTo>
                <a:cubicBezTo>
                  <a:pt x="3399931" y="565256"/>
                  <a:pt x="3413840" y="559080"/>
                  <a:pt x="3427808" y="552880"/>
                </a:cubicBezTo>
                <a:cubicBezTo>
                  <a:pt x="3432400" y="550844"/>
                  <a:pt x="3436992" y="548801"/>
                  <a:pt x="3441602" y="546763"/>
                </a:cubicBezTo>
                <a:close/>
                <a:moveTo>
                  <a:pt x="991906" y="546361"/>
                </a:moveTo>
                <a:cubicBezTo>
                  <a:pt x="1002722" y="557003"/>
                  <a:pt x="1013577" y="567679"/>
                  <a:pt x="1024471" y="578380"/>
                </a:cubicBezTo>
                <a:cubicBezTo>
                  <a:pt x="1015690" y="580132"/>
                  <a:pt x="1006968" y="581856"/>
                  <a:pt x="998323" y="583541"/>
                </a:cubicBezTo>
                <a:cubicBezTo>
                  <a:pt x="987103" y="573450"/>
                  <a:pt x="976037" y="563475"/>
                  <a:pt x="965105" y="553604"/>
                </a:cubicBezTo>
                <a:cubicBezTo>
                  <a:pt x="967814" y="552870"/>
                  <a:pt x="970523" y="552138"/>
                  <a:pt x="973251" y="551401"/>
                </a:cubicBezTo>
                <a:cubicBezTo>
                  <a:pt x="979418" y="549731"/>
                  <a:pt x="985643" y="548050"/>
                  <a:pt x="991906" y="546361"/>
                </a:cubicBezTo>
                <a:close/>
                <a:moveTo>
                  <a:pt x="765318" y="546252"/>
                </a:moveTo>
                <a:cubicBezTo>
                  <a:pt x="774694" y="551821"/>
                  <a:pt x="784127" y="557387"/>
                  <a:pt x="793579" y="562945"/>
                </a:cubicBezTo>
                <a:cubicBezTo>
                  <a:pt x="785107" y="565666"/>
                  <a:pt x="776788" y="568275"/>
                  <a:pt x="768603" y="570759"/>
                </a:cubicBezTo>
                <a:cubicBezTo>
                  <a:pt x="759209" y="565987"/>
                  <a:pt x="749852" y="561206"/>
                  <a:pt x="740516" y="556409"/>
                </a:cubicBezTo>
                <a:cubicBezTo>
                  <a:pt x="748642" y="553143"/>
                  <a:pt x="756904" y="549756"/>
                  <a:pt x="765318" y="546252"/>
                </a:cubicBezTo>
                <a:close/>
                <a:moveTo>
                  <a:pt x="862262" y="545835"/>
                </a:moveTo>
                <a:cubicBezTo>
                  <a:pt x="871926" y="553039"/>
                  <a:pt x="881609" y="560250"/>
                  <a:pt x="891331" y="567462"/>
                </a:cubicBezTo>
                <a:cubicBezTo>
                  <a:pt x="882743" y="569685"/>
                  <a:pt x="874270" y="571848"/>
                  <a:pt x="865875" y="573944"/>
                </a:cubicBezTo>
                <a:cubicBezTo>
                  <a:pt x="856134" y="567487"/>
                  <a:pt x="846412" y="561045"/>
                  <a:pt x="836749" y="554611"/>
                </a:cubicBezTo>
                <a:cubicBezTo>
                  <a:pt x="845145" y="551750"/>
                  <a:pt x="853655" y="548819"/>
                  <a:pt x="862262" y="545835"/>
                </a:cubicBezTo>
                <a:close/>
                <a:moveTo>
                  <a:pt x="1693340" y="545583"/>
                </a:moveTo>
                <a:cubicBezTo>
                  <a:pt x="1704579" y="553929"/>
                  <a:pt x="1715472" y="562565"/>
                  <a:pt x="1726058" y="571404"/>
                </a:cubicBezTo>
                <a:cubicBezTo>
                  <a:pt x="1720698" y="568534"/>
                  <a:pt x="1715260" y="565779"/>
                  <a:pt x="1709708" y="563137"/>
                </a:cubicBezTo>
                <a:cubicBezTo>
                  <a:pt x="1704329" y="557243"/>
                  <a:pt x="1698873" y="551385"/>
                  <a:pt x="1693340" y="545583"/>
                </a:cubicBezTo>
                <a:close/>
                <a:moveTo>
                  <a:pt x="1223354" y="545374"/>
                </a:moveTo>
                <a:cubicBezTo>
                  <a:pt x="1232230" y="558480"/>
                  <a:pt x="1241164" y="571671"/>
                  <a:pt x="1250193" y="584939"/>
                </a:cubicBezTo>
                <a:cubicBezTo>
                  <a:pt x="1240607" y="585961"/>
                  <a:pt x="1231039" y="587001"/>
                  <a:pt x="1221490" y="588075"/>
                </a:cubicBezTo>
                <a:cubicBezTo>
                  <a:pt x="1212441" y="575502"/>
                  <a:pt x="1203431" y="562962"/>
                  <a:pt x="1194440" y="550454"/>
                </a:cubicBezTo>
                <a:cubicBezTo>
                  <a:pt x="1204065" y="548707"/>
                  <a:pt x="1213710" y="547022"/>
                  <a:pt x="1223354" y="545374"/>
                </a:cubicBezTo>
                <a:close/>
                <a:moveTo>
                  <a:pt x="3700274" y="539418"/>
                </a:moveTo>
                <a:cubicBezTo>
                  <a:pt x="3681369" y="555627"/>
                  <a:pt x="3662464" y="571758"/>
                  <a:pt x="3643637" y="587740"/>
                </a:cubicBezTo>
                <a:cubicBezTo>
                  <a:pt x="3621408" y="592732"/>
                  <a:pt x="3599180" y="598067"/>
                  <a:pt x="3576971" y="603677"/>
                </a:cubicBezTo>
                <a:cubicBezTo>
                  <a:pt x="3597028" y="587546"/>
                  <a:pt x="3617124" y="571266"/>
                  <a:pt x="3637239" y="554886"/>
                </a:cubicBezTo>
                <a:cubicBezTo>
                  <a:pt x="3658238" y="549393"/>
                  <a:pt x="3679256" y="544219"/>
                  <a:pt x="3700274" y="539418"/>
                </a:cubicBezTo>
                <a:close/>
                <a:moveTo>
                  <a:pt x="1024163" y="537704"/>
                </a:moveTo>
                <a:cubicBezTo>
                  <a:pt x="1034826" y="549088"/>
                  <a:pt x="1045565" y="560513"/>
                  <a:pt x="1056324" y="571967"/>
                </a:cubicBezTo>
                <a:cubicBezTo>
                  <a:pt x="1047390" y="573781"/>
                  <a:pt x="1038495" y="575577"/>
                  <a:pt x="1029658" y="577349"/>
                </a:cubicBezTo>
                <a:cubicBezTo>
                  <a:pt x="1018649" y="566549"/>
                  <a:pt x="1007698" y="555783"/>
                  <a:pt x="996786" y="545043"/>
                </a:cubicBezTo>
                <a:cubicBezTo>
                  <a:pt x="1005834" y="542605"/>
                  <a:pt x="1014960" y="540156"/>
                  <a:pt x="1024163" y="537704"/>
                </a:cubicBezTo>
                <a:close/>
                <a:moveTo>
                  <a:pt x="893655" y="534855"/>
                </a:moveTo>
                <a:cubicBezTo>
                  <a:pt x="903492" y="542970"/>
                  <a:pt x="913309" y="551053"/>
                  <a:pt x="923088" y="559109"/>
                </a:cubicBezTo>
                <a:cubicBezTo>
                  <a:pt x="914347" y="561441"/>
                  <a:pt x="905663" y="563733"/>
                  <a:pt x="897075" y="565971"/>
                </a:cubicBezTo>
                <a:cubicBezTo>
                  <a:pt x="887200" y="558644"/>
                  <a:pt x="877363" y="551318"/>
                  <a:pt x="867526" y="543998"/>
                </a:cubicBezTo>
                <a:cubicBezTo>
                  <a:pt x="876153" y="540993"/>
                  <a:pt x="884875" y="537943"/>
                  <a:pt x="893655" y="534855"/>
                </a:cubicBezTo>
                <a:close/>
                <a:moveTo>
                  <a:pt x="796173" y="533172"/>
                </a:moveTo>
                <a:cubicBezTo>
                  <a:pt x="805798" y="539627"/>
                  <a:pt x="815443" y="546083"/>
                  <a:pt x="825126" y="552548"/>
                </a:cubicBezTo>
                <a:cubicBezTo>
                  <a:pt x="816538" y="555441"/>
                  <a:pt x="808065" y="558259"/>
                  <a:pt x="799708" y="560972"/>
                </a:cubicBezTo>
                <a:cubicBezTo>
                  <a:pt x="790044" y="555299"/>
                  <a:pt x="780419" y="549626"/>
                  <a:pt x="770832" y="543943"/>
                </a:cubicBezTo>
                <a:cubicBezTo>
                  <a:pt x="779170" y="540446"/>
                  <a:pt x="787624" y="536849"/>
                  <a:pt x="796173" y="533172"/>
                </a:cubicBezTo>
                <a:close/>
                <a:moveTo>
                  <a:pt x="1056881" y="529076"/>
                </a:moveTo>
                <a:cubicBezTo>
                  <a:pt x="1067390" y="541147"/>
                  <a:pt x="1077957" y="553268"/>
                  <a:pt x="1088581" y="565429"/>
                </a:cubicBezTo>
                <a:cubicBezTo>
                  <a:pt x="1082145" y="566734"/>
                  <a:pt x="1075709" y="568036"/>
                  <a:pt x="1069311" y="569339"/>
                </a:cubicBezTo>
                <a:cubicBezTo>
                  <a:pt x="1066622" y="569885"/>
                  <a:pt x="1063951" y="570425"/>
                  <a:pt x="1061261" y="570968"/>
                </a:cubicBezTo>
                <a:cubicBezTo>
                  <a:pt x="1050407" y="559429"/>
                  <a:pt x="1039609" y="547921"/>
                  <a:pt x="1028851" y="536454"/>
                </a:cubicBezTo>
                <a:cubicBezTo>
                  <a:pt x="1038130" y="533989"/>
                  <a:pt x="1047467" y="531526"/>
                  <a:pt x="1056881" y="529076"/>
                </a:cubicBezTo>
                <a:close/>
                <a:moveTo>
                  <a:pt x="3769957" y="524944"/>
                </a:moveTo>
                <a:cubicBezTo>
                  <a:pt x="3752320" y="540819"/>
                  <a:pt x="3734702" y="556638"/>
                  <a:pt x="3717142" y="572313"/>
                </a:cubicBezTo>
                <a:cubicBezTo>
                  <a:pt x="3717027" y="572419"/>
                  <a:pt x="3716911" y="572521"/>
                  <a:pt x="3716797" y="572626"/>
                </a:cubicBezTo>
                <a:cubicBezTo>
                  <a:pt x="3695394" y="576645"/>
                  <a:pt x="3673992" y="581045"/>
                  <a:pt x="3652570" y="585765"/>
                </a:cubicBezTo>
                <a:cubicBezTo>
                  <a:pt x="3671418" y="569756"/>
                  <a:pt x="3690303" y="553616"/>
                  <a:pt x="3709189" y="537397"/>
                </a:cubicBezTo>
                <a:cubicBezTo>
                  <a:pt x="3729457" y="532873"/>
                  <a:pt x="3749707" y="528698"/>
                  <a:pt x="3769957" y="524944"/>
                </a:cubicBezTo>
                <a:close/>
                <a:moveTo>
                  <a:pt x="1402027" y="523914"/>
                </a:moveTo>
                <a:cubicBezTo>
                  <a:pt x="1507213" y="518162"/>
                  <a:pt x="1592034" y="526498"/>
                  <a:pt x="1662101" y="549921"/>
                </a:cubicBezTo>
                <a:cubicBezTo>
                  <a:pt x="1671880" y="563005"/>
                  <a:pt x="1681467" y="576155"/>
                  <a:pt x="1690977" y="589208"/>
                </a:cubicBezTo>
                <a:cubicBezTo>
                  <a:pt x="1607730" y="569620"/>
                  <a:pt x="1520392" y="568413"/>
                  <a:pt x="1447079" y="570511"/>
                </a:cubicBezTo>
                <a:cubicBezTo>
                  <a:pt x="1382430" y="572401"/>
                  <a:pt x="1318070" y="577771"/>
                  <a:pt x="1254535" y="584478"/>
                </a:cubicBezTo>
                <a:cubicBezTo>
                  <a:pt x="1245448" y="571135"/>
                  <a:pt x="1236437" y="557860"/>
                  <a:pt x="1227523" y="544665"/>
                </a:cubicBezTo>
                <a:cubicBezTo>
                  <a:pt x="1285390" y="534886"/>
                  <a:pt x="1343737" y="527134"/>
                  <a:pt x="1402027" y="523914"/>
                </a:cubicBezTo>
                <a:close/>
                <a:moveTo>
                  <a:pt x="925394" y="523691"/>
                </a:moveTo>
                <a:cubicBezTo>
                  <a:pt x="935153" y="532531"/>
                  <a:pt x="945028" y="541472"/>
                  <a:pt x="955057" y="550530"/>
                </a:cubicBezTo>
                <a:cubicBezTo>
                  <a:pt x="946143" y="552938"/>
                  <a:pt x="937267" y="555326"/>
                  <a:pt x="928487" y="557672"/>
                </a:cubicBezTo>
                <a:cubicBezTo>
                  <a:pt x="918573" y="549512"/>
                  <a:pt x="908621" y="541320"/>
                  <a:pt x="898670" y="533097"/>
                </a:cubicBezTo>
                <a:cubicBezTo>
                  <a:pt x="902973" y="531581"/>
                  <a:pt x="907296" y="530058"/>
                  <a:pt x="911638" y="528531"/>
                </a:cubicBezTo>
                <a:cubicBezTo>
                  <a:pt x="916191" y="526924"/>
                  <a:pt x="920783" y="525311"/>
                  <a:pt x="925394" y="523691"/>
                </a:cubicBezTo>
                <a:close/>
                <a:moveTo>
                  <a:pt x="3540660" y="523301"/>
                </a:moveTo>
                <a:cubicBezTo>
                  <a:pt x="3520084" y="537666"/>
                  <a:pt x="3499623" y="551898"/>
                  <a:pt x="3479162" y="566013"/>
                </a:cubicBezTo>
                <a:cubicBezTo>
                  <a:pt x="3457068" y="574013"/>
                  <a:pt x="3435070" y="582134"/>
                  <a:pt x="3413187" y="590305"/>
                </a:cubicBezTo>
                <a:cubicBezTo>
                  <a:pt x="3434282" y="576661"/>
                  <a:pt x="3455397" y="562878"/>
                  <a:pt x="3476587" y="548967"/>
                </a:cubicBezTo>
                <a:cubicBezTo>
                  <a:pt x="3497548" y="540452"/>
                  <a:pt x="3518931" y="531854"/>
                  <a:pt x="3540660" y="523301"/>
                </a:cubicBezTo>
                <a:close/>
                <a:moveTo>
                  <a:pt x="3623041" y="522588"/>
                </a:moveTo>
                <a:cubicBezTo>
                  <a:pt x="3602581" y="538525"/>
                  <a:pt x="3582081" y="554409"/>
                  <a:pt x="3561562" y="570211"/>
                </a:cubicBezTo>
                <a:cubicBezTo>
                  <a:pt x="3539296" y="576740"/>
                  <a:pt x="3517068" y="583529"/>
                  <a:pt x="3494877" y="590534"/>
                </a:cubicBezTo>
                <a:cubicBezTo>
                  <a:pt x="3516299" y="574976"/>
                  <a:pt x="3537740" y="559303"/>
                  <a:pt x="3559104" y="543570"/>
                </a:cubicBezTo>
                <a:cubicBezTo>
                  <a:pt x="3580391" y="536329"/>
                  <a:pt x="3601716" y="529311"/>
                  <a:pt x="3623041" y="522588"/>
                </a:cubicBezTo>
                <a:close/>
                <a:moveTo>
                  <a:pt x="1089811" y="520638"/>
                </a:moveTo>
                <a:cubicBezTo>
                  <a:pt x="1100147" y="533353"/>
                  <a:pt x="1110522" y="546119"/>
                  <a:pt x="1120954" y="558930"/>
                </a:cubicBezTo>
                <a:cubicBezTo>
                  <a:pt x="1111712" y="560769"/>
                  <a:pt x="1102510" y="562619"/>
                  <a:pt x="1093307" y="564475"/>
                </a:cubicBezTo>
                <a:cubicBezTo>
                  <a:pt x="1082626" y="552238"/>
                  <a:pt x="1072001" y="540044"/>
                  <a:pt x="1061415" y="527899"/>
                </a:cubicBezTo>
                <a:cubicBezTo>
                  <a:pt x="1070829" y="525459"/>
                  <a:pt x="1080281" y="523032"/>
                  <a:pt x="1089811" y="520638"/>
                </a:cubicBezTo>
                <a:close/>
                <a:moveTo>
                  <a:pt x="827296" y="519699"/>
                </a:moveTo>
                <a:cubicBezTo>
                  <a:pt x="837056" y="527026"/>
                  <a:pt x="846873" y="534371"/>
                  <a:pt x="856749" y="541735"/>
                </a:cubicBezTo>
                <a:cubicBezTo>
                  <a:pt x="847988" y="544769"/>
                  <a:pt x="839342" y="547739"/>
                  <a:pt x="830774" y="550640"/>
                </a:cubicBezTo>
                <a:cubicBezTo>
                  <a:pt x="820918" y="544073"/>
                  <a:pt x="811101" y="537512"/>
                  <a:pt x="801341" y="530955"/>
                </a:cubicBezTo>
                <a:cubicBezTo>
                  <a:pt x="809890" y="527270"/>
                  <a:pt x="818555" y="523510"/>
                  <a:pt x="827296" y="519699"/>
                </a:cubicBezTo>
                <a:close/>
                <a:moveTo>
                  <a:pt x="3836526" y="514166"/>
                </a:moveTo>
                <a:cubicBezTo>
                  <a:pt x="3822751" y="527165"/>
                  <a:pt x="3808976" y="540127"/>
                  <a:pt x="3795239" y="552999"/>
                </a:cubicBezTo>
                <a:cubicBezTo>
                  <a:pt x="3792454" y="555608"/>
                  <a:pt x="3789611" y="558252"/>
                  <a:pt x="3786786" y="560893"/>
                </a:cubicBezTo>
                <a:cubicBezTo>
                  <a:pt x="3766133" y="563923"/>
                  <a:pt x="3745441" y="567347"/>
                  <a:pt x="3724731" y="571147"/>
                </a:cubicBezTo>
                <a:cubicBezTo>
                  <a:pt x="3742367" y="555383"/>
                  <a:pt x="3760063" y="539491"/>
                  <a:pt x="3777757" y="523541"/>
                </a:cubicBezTo>
                <a:cubicBezTo>
                  <a:pt x="3797353" y="520008"/>
                  <a:pt x="3816949" y="516863"/>
                  <a:pt x="3836526" y="514166"/>
                </a:cubicBezTo>
                <a:close/>
                <a:moveTo>
                  <a:pt x="3476376" y="513115"/>
                </a:moveTo>
                <a:cubicBezTo>
                  <a:pt x="3474877" y="513989"/>
                  <a:pt x="3473398" y="514865"/>
                  <a:pt x="3471900" y="515737"/>
                </a:cubicBezTo>
                <a:cubicBezTo>
                  <a:pt x="3470151" y="516579"/>
                  <a:pt x="3468384" y="517416"/>
                  <a:pt x="3466636" y="518254"/>
                </a:cubicBezTo>
                <a:cubicBezTo>
                  <a:pt x="3467903" y="517561"/>
                  <a:pt x="3469172" y="516863"/>
                  <a:pt x="3470420" y="516170"/>
                </a:cubicBezTo>
                <a:cubicBezTo>
                  <a:pt x="3472419" y="515151"/>
                  <a:pt x="3474378" y="514135"/>
                  <a:pt x="3476376" y="513115"/>
                </a:cubicBezTo>
                <a:close/>
                <a:moveTo>
                  <a:pt x="1640756" y="512757"/>
                </a:moveTo>
                <a:cubicBezTo>
                  <a:pt x="1650247" y="517561"/>
                  <a:pt x="1659430" y="522771"/>
                  <a:pt x="1668364" y="528381"/>
                </a:cubicBezTo>
                <a:cubicBezTo>
                  <a:pt x="1677951" y="537752"/>
                  <a:pt x="1687288" y="547339"/>
                  <a:pt x="1696395" y="557072"/>
                </a:cubicBezTo>
                <a:cubicBezTo>
                  <a:pt x="1686558" y="552834"/>
                  <a:pt x="1676375" y="548957"/>
                  <a:pt x="1665905" y="545397"/>
                </a:cubicBezTo>
                <a:cubicBezTo>
                  <a:pt x="1657701" y="534431"/>
                  <a:pt x="1649325" y="523514"/>
                  <a:pt x="1640756" y="512757"/>
                </a:cubicBezTo>
                <a:close/>
                <a:moveTo>
                  <a:pt x="1123105" y="512448"/>
                </a:moveTo>
                <a:cubicBezTo>
                  <a:pt x="1133230" y="525753"/>
                  <a:pt x="1143412" y="539111"/>
                  <a:pt x="1153633" y="552515"/>
                </a:cubicBezTo>
                <a:cubicBezTo>
                  <a:pt x="1144238" y="554329"/>
                  <a:pt x="1134863" y="556167"/>
                  <a:pt x="1125507" y="558023"/>
                </a:cubicBezTo>
                <a:cubicBezTo>
                  <a:pt x="1115017" y="545149"/>
                  <a:pt x="1104585" y="532317"/>
                  <a:pt x="1094191" y="519539"/>
                </a:cubicBezTo>
                <a:cubicBezTo>
                  <a:pt x="1103778" y="517140"/>
                  <a:pt x="1113422" y="514771"/>
                  <a:pt x="1123105" y="512448"/>
                </a:cubicBezTo>
                <a:close/>
                <a:moveTo>
                  <a:pt x="957497" y="512444"/>
                </a:moveTo>
                <a:cubicBezTo>
                  <a:pt x="967391" y="522206"/>
                  <a:pt x="977324" y="531996"/>
                  <a:pt x="987295" y="541818"/>
                </a:cubicBezTo>
                <a:cubicBezTo>
                  <a:pt x="982108" y="543218"/>
                  <a:pt x="976921" y="544617"/>
                  <a:pt x="971791" y="546004"/>
                </a:cubicBezTo>
                <a:cubicBezTo>
                  <a:pt x="967910" y="547057"/>
                  <a:pt x="964029" y="548102"/>
                  <a:pt x="960168" y="549147"/>
                </a:cubicBezTo>
                <a:cubicBezTo>
                  <a:pt x="950024" y="539983"/>
                  <a:pt x="940052" y="530953"/>
                  <a:pt x="930177" y="522010"/>
                </a:cubicBezTo>
                <a:cubicBezTo>
                  <a:pt x="939207" y="518836"/>
                  <a:pt x="948313" y="515643"/>
                  <a:pt x="957497" y="512444"/>
                </a:cubicBezTo>
                <a:close/>
                <a:moveTo>
                  <a:pt x="3900464" y="506990"/>
                </a:moveTo>
                <a:cubicBezTo>
                  <a:pt x="3891396" y="515914"/>
                  <a:pt x="3882366" y="524821"/>
                  <a:pt x="3873337" y="533683"/>
                </a:cubicBezTo>
                <a:cubicBezTo>
                  <a:pt x="3866978" y="539904"/>
                  <a:pt x="3860560" y="546188"/>
                  <a:pt x="3854105" y="552502"/>
                </a:cubicBezTo>
                <a:cubicBezTo>
                  <a:pt x="3834068" y="554523"/>
                  <a:pt x="3814009" y="556999"/>
                  <a:pt x="3793914" y="559854"/>
                </a:cubicBezTo>
                <a:cubicBezTo>
                  <a:pt x="3795297" y="558573"/>
                  <a:pt x="3796680" y="557272"/>
                  <a:pt x="3798045" y="555996"/>
                </a:cubicBezTo>
                <a:cubicBezTo>
                  <a:pt x="3813164" y="541827"/>
                  <a:pt x="3828323" y="527549"/>
                  <a:pt x="3843481" y="513232"/>
                </a:cubicBezTo>
                <a:cubicBezTo>
                  <a:pt x="3862501" y="510713"/>
                  <a:pt x="3881502" y="508617"/>
                  <a:pt x="3900464" y="506990"/>
                </a:cubicBezTo>
                <a:close/>
                <a:moveTo>
                  <a:pt x="3531957" y="506802"/>
                </a:moveTo>
                <a:cubicBezTo>
                  <a:pt x="3513571" y="518984"/>
                  <a:pt x="3495262" y="531057"/>
                  <a:pt x="3477029" y="543042"/>
                </a:cubicBezTo>
                <a:cubicBezTo>
                  <a:pt x="3458433" y="550588"/>
                  <a:pt x="3440161" y="558073"/>
                  <a:pt x="3422256" y="565410"/>
                </a:cubicBezTo>
                <a:lnTo>
                  <a:pt x="3417030" y="567560"/>
                </a:lnTo>
                <a:cubicBezTo>
                  <a:pt x="3435839" y="555994"/>
                  <a:pt x="3454686" y="544323"/>
                  <a:pt x="3473629" y="532552"/>
                </a:cubicBezTo>
                <a:cubicBezTo>
                  <a:pt x="3485464" y="527299"/>
                  <a:pt x="3497337" y="522045"/>
                  <a:pt x="3509229" y="516792"/>
                </a:cubicBezTo>
                <a:cubicBezTo>
                  <a:pt x="3516799" y="513447"/>
                  <a:pt x="3524387" y="510118"/>
                  <a:pt x="3531957" y="506802"/>
                </a:cubicBezTo>
                <a:close/>
                <a:moveTo>
                  <a:pt x="858728" y="505958"/>
                </a:moveTo>
                <a:cubicBezTo>
                  <a:pt x="868679" y="514210"/>
                  <a:pt x="878631" y="522442"/>
                  <a:pt x="888545" y="530634"/>
                </a:cubicBezTo>
                <a:cubicBezTo>
                  <a:pt x="879630" y="533766"/>
                  <a:pt x="870793" y="536861"/>
                  <a:pt x="862032" y="539902"/>
                </a:cubicBezTo>
                <a:cubicBezTo>
                  <a:pt x="852023" y="532442"/>
                  <a:pt x="842070" y="524997"/>
                  <a:pt x="832176" y="517572"/>
                </a:cubicBezTo>
                <a:cubicBezTo>
                  <a:pt x="839823" y="514233"/>
                  <a:pt x="847527" y="510857"/>
                  <a:pt x="855308" y="507455"/>
                </a:cubicBezTo>
                <a:cubicBezTo>
                  <a:pt x="856442" y="506957"/>
                  <a:pt x="857594" y="506456"/>
                  <a:pt x="858728" y="505958"/>
                </a:cubicBezTo>
                <a:close/>
                <a:moveTo>
                  <a:pt x="1156765" y="504602"/>
                </a:moveTo>
                <a:cubicBezTo>
                  <a:pt x="1166679" y="518448"/>
                  <a:pt x="1176630" y="532350"/>
                  <a:pt x="1186620" y="546298"/>
                </a:cubicBezTo>
                <a:cubicBezTo>
                  <a:pt x="1177072" y="548054"/>
                  <a:pt x="1167543" y="549846"/>
                  <a:pt x="1158033" y="551673"/>
                </a:cubicBezTo>
                <a:cubicBezTo>
                  <a:pt x="1147774" y="538210"/>
                  <a:pt x="1137553" y="524792"/>
                  <a:pt x="1127370" y="511428"/>
                </a:cubicBezTo>
                <a:cubicBezTo>
                  <a:pt x="1137130" y="509100"/>
                  <a:pt x="1146928" y="506823"/>
                  <a:pt x="1156765" y="504602"/>
                </a:cubicBezTo>
                <a:close/>
                <a:moveTo>
                  <a:pt x="3962135" y="503382"/>
                </a:moveTo>
                <a:cubicBezTo>
                  <a:pt x="3958562" y="507046"/>
                  <a:pt x="3955007" y="510711"/>
                  <a:pt x="3951434" y="514364"/>
                </a:cubicBezTo>
                <a:cubicBezTo>
                  <a:pt x="3940521" y="525541"/>
                  <a:pt x="3929513" y="536786"/>
                  <a:pt x="3918466" y="548063"/>
                </a:cubicBezTo>
                <a:cubicBezTo>
                  <a:pt x="3899196" y="548851"/>
                  <a:pt x="3879849" y="550077"/>
                  <a:pt x="3860465" y="551900"/>
                </a:cubicBezTo>
                <a:cubicBezTo>
                  <a:pt x="3865729" y="546755"/>
                  <a:pt x="3870954" y="541631"/>
                  <a:pt x="3876142" y="536550"/>
                </a:cubicBezTo>
                <a:cubicBezTo>
                  <a:pt x="3886305" y="526569"/>
                  <a:pt x="3896507" y="516531"/>
                  <a:pt x="3906708" y="506475"/>
                </a:cubicBezTo>
                <a:cubicBezTo>
                  <a:pt x="3923307" y="505142"/>
                  <a:pt x="3939868" y="504125"/>
                  <a:pt x="3956410" y="503547"/>
                </a:cubicBezTo>
                <a:cubicBezTo>
                  <a:pt x="3958331" y="503480"/>
                  <a:pt x="3960233" y="503442"/>
                  <a:pt x="3962135" y="503382"/>
                </a:cubicBezTo>
                <a:close/>
                <a:moveTo>
                  <a:pt x="4022326" y="502740"/>
                </a:moveTo>
                <a:cubicBezTo>
                  <a:pt x="4008590" y="517409"/>
                  <a:pt x="3994795" y="532083"/>
                  <a:pt x="3980982" y="546757"/>
                </a:cubicBezTo>
                <a:cubicBezTo>
                  <a:pt x="3962173" y="546840"/>
                  <a:pt x="3943230" y="547147"/>
                  <a:pt x="3924191" y="547845"/>
                </a:cubicBezTo>
                <a:cubicBezTo>
                  <a:pt x="3934259" y="537562"/>
                  <a:pt x="3944287" y="527311"/>
                  <a:pt x="3954239" y="517109"/>
                </a:cubicBezTo>
                <a:cubicBezTo>
                  <a:pt x="3958754" y="512490"/>
                  <a:pt x="3963269" y="507856"/>
                  <a:pt x="3967783" y="503221"/>
                </a:cubicBezTo>
                <a:cubicBezTo>
                  <a:pt x="3986073" y="502733"/>
                  <a:pt x="4004267" y="502585"/>
                  <a:pt x="4022326" y="502740"/>
                </a:cubicBezTo>
                <a:close/>
                <a:moveTo>
                  <a:pt x="989966" y="501234"/>
                </a:moveTo>
                <a:cubicBezTo>
                  <a:pt x="990695" y="502001"/>
                  <a:pt x="991407" y="502759"/>
                  <a:pt x="992117" y="503530"/>
                </a:cubicBezTo>
                <a:cubicBezTo>
                  <a:pt x="1001320" y="513343"/>
                  <a:pt x="1010561" y="523199"/>
                  <a:pt x="1019821" y="533078"/>
                </a:cubicBezTo>
                <a:cubicBezTo>
                  <a:pt x="1010522" y="535558"/>
                  <a:pt x="1001301" y="538037"/>
                  <a:pt x="992175" y="540502"/>
                </a:cubicBezTo>
                <a:cubicBezTo>
                  <a:pt x="982108" y="530586"/>
                  <a:pt x="972079" y="520705"/>
                  <a:pt x="962089" y="510848"/>
                </a:cubicBezTo>
                <a:cubicBezTo>
                  <a:pt x="971310" y="507639"/>
                  <a:pt x="980609" y="504431"/>
                  <a:pt x="989966" y="501234"/>
                </a:cubicBezTo>
                <a:close/>
                <a:moveTo>
                  <a:pt x="3696489" y="500750"/>
                </a:moveTo>
                <a:cubicBezTo>
                  <a:pt x="3676816" y="516925"/>
                  <a:pt x="3657085" y="533078"/>
                  <a:pt x="3637335" y="549168"/>
                </a:cubicBezTo>
                <a:cubicBezTo>
                  <a:pt x="3615972" y="554742"/>
                  <a:pt x="3594608" y="560642"/>
                  <a:pt x="3573263" y="566805"/>
                </a:cubicBezTo>
                <a:cubicBezTo>
                  <a:pt x="3593916" y="550872"/>
                  <a:pt x="3614550" y="534865"/>
                  <a:pt x="3635126" y="518817"/>
                </a:cubicBezTo>
                <a:cubicBezTo>
                  <a:pt x="3655548" y="512490"/>
                  <a:pt x="3676010" y="506446"/>
                  <a:pt x="3696489" y="500750"/>
                </a:cubicBezTo>
                <a:close/>
                <a:moveTo>
                  <a:pt x="3516683" y="500045"/>
                </a:moveTo>
                <a:cubicBezTo>
                  <a:pt x="3502408" y="508965"/>
                  <a:pt x="3488192" y="517829"/>
                  <a:pt x="3474032" y="526640"/>
                </a:cubicBezTo>
                <a:cubicBezTo>
                  <a:pt x="3458662" y="533453"/>
                  <a:pt x="3443312" y="540261"/>
                  <a:pt x="3428020" y="547055"/>
                </a:cubicBezTo>
                <a:cubicBezTo>
                  <a:pt x="3442467" y="538634"/>
                  <a:pt x="3456953" y="530164"/>
                  <a:pt x="3471515" y="521635"/>
                </a:cubicBezTo>
                <a:cubicBezTo>
                  <a:pt x="3486443" y="514490"/>
                  <a:pt x="3501525" y="507280"/>
                  <a:pt x="3516683" y="500045"/>
                </a:cubicBezTo>
                <a:close/>
                <a:moveTo>
                  <a:pt x="1190809" y="497196"/>
                </a:moveTo>
                <a:cubicBezTo>
                  <a:pt x="1200434" y="511457"/>
                  <a:pt x="1210155" y="525858"/>
                  <a:pt x="1219973" y="540367"/>
                </a:cubicBezTo>
                <a:cubicBezTo>
                  <a:pt x="1210271" y="542035"/>
                  <a:pt x="1200568" y="543741"/>
                  <a:pt x="1190905" y="545506"/>
                </a:cubicBezTo>
                <a:cubicBezTo>
                  <a:pt x="1180857" y="531507"/>
                  <a:pt x="1170867" y="517557"/>
                  <a:pt x="1160915" y="503659"/>
                </a:cubicBezTo>
                <a:cubicBezTo>
                  <a:pt x="1170867" y="501434"/>
                  <a:pt x="1180818" y="499280"/>
                  <a:pt x="1190809" y="497196"/>
                </a:cubicBezTo>
                <a:close/>
                <a:moveTo>
                  <a:pt x="3619641" y="493173"/>
                </a:moveTo>
                <a:cubicBezTo>
                  <a:pt x="3599526" y="508104"/>
                  <a:pt x="3579334" y="523046"/>
                  <a:pt x="3559104" y="537943"/>
                </a:cubicBezTo>
                <a:cubicBezTo>
                  <a:pt x="3538028" y="545078"/>
                  <a:pt x="3517048" y="552419"/>
                  <a:pt x="3496146" y="559894"/>
                </a:cubicBezTo>
                <a:cubicBezTo>
                  <a:pt x="3517029" y="545443"/>
                  <a:pt x="3537932" y="530863"/>
                  <a:pt x="3558950" y="516146"/>
                </a:cubicBezTo>
                <a:cubicBezTo>
                  <a:pt x="3578912" y="508391"/>
                  <a:pt x="3599161" y="500700"/>
                  <a:pt x="3619641" y="493173"/>
                </a:cubicBezTo>
                <a:close/>
                <a:moveTo>
                  <a:pt x="890524" y="492068"/>
                </a:moveTo>
                <a:cubicBezTo>
                  <a:pt x="900399" y="501034"/>
                  <a:pt x="910408" y="510112"/>
                  <a:pt x="920610" y="519355"/>
                </a:cubicBezTo>
                <a:cubicBezTo>
                  <a:pt x="916978" y="520633"/>
                  <a:pt x="913367" y="521906"/>
                  <a:pt x="909755" y="523174"/>
                </a:cubicBezTo>
                <a:cubicBezTo>
                  <a:pt x="904318" y="525086"/>
                  <a:pt x="898938" y="526986"/>
                  <a:pt x="893540" y="528876"/>
                </a:cubicBezTo>
                <a:cubicBezTo>
                  <a:pt x="883511" y="520590"/>
                  <a:pt x="873444" y="512266"/>
                  <a:pt x="863377" y="503920"/>
                </a:cubicBezTo>
                <a:cubicBezTo>
                  <a:pt x="872349" y="499997"/>
                  <a:pt x="881398" y="496041"/>
                  <a:pt x="890524" y="492068"/>
                </a:cubicBezTo>
                <a:close/>
                <a:moveTo>
                  <a:pt x="1022914" y="490124"/>
                </a:moveTo>
                <a:cubicBezTo>
                  <a:pt x="1032078" y="500631"/>
                  <a:pt x="1041358" y="511278"/>
                  <a:pt x="1050868" y="522193"/>
                </a:cubicBezTo>
                <a:cubicBezTo>
                  <a:pt x="1051502" y="522917"/>
                  <a:pt x="1052136" y="523645"/>
                  <a:pt x="1052770" y="524369"/>
                </a:cubicBezTo>
                <a:cubicBezTo>
                  <a:pt x="1043279" y="526846"/>
                  <a:pt x="1033865" y="529336"/>
                  <a:pt x="1024509" y="531825"/>
                </a:cubicBezTo>
                <a:cubicBezTo>
                  <a:pt x="1014711" y="521386"/>
                  <a:pt x="1004970" y="510971"/>
                  <a:pt x="995249" y="500602"/>
                </a:cubicBezTo>
                <a:cubicBezTo>
                  <a:pt x="994961" y="500304"/>
                  <a:pt x="994692" y="500010"/>
                  <a:pt x="994403" y="499712"/>
                </a:cubicBezTo>
                <a:cubicBezTo>
                  <a:pt x="1003856" y="496494"/>
                  <a:pt x="1013366" y="493296"/>
                  <a:pt x="1022914" y="490124"/>
                </a:cubicBezTo>
                <a:close/>
                <a:moveTo>
                  <a:pt x="3765941" y="482838"/>
                </a:moveTo>
                <a:cubicBezTo>
                  <a:pt x="3747075" y="499161"/>
                  <a:pt x="3728132" y="515487"/>
                  <a:pt x="3709189" y="531764"/>
                </a:cubicBezTo>
                <a:cubicBezTo>
                  <a:pt x="3688593" y="536346"/>
                  <a:pt x="3668017" y="541299"/>
                  <a:pt x="3647460" y="546561"/>
                </a:cubicBezTo>
                <a:cubicBezTo>
                  <a:pt x="3667268" y="530383"/>
                  <a:pt x="3687075" y="514146"/>
                  <a:pt x="3706825" y="497905"/>
                </a:cubicBezTo>
                <a:cubicBezTo>
                  <a:pt x="3726517" y="492535"/>
                  <a:pt x="3746229" y="487492"/>
                  <a:pt x="3765941" y="482838"/>
                </a:cubicBezTo>
                <a:close/>
                <a:moveTo>
                  <a:pt x="1614877" y="481788"/>
                </a:moveTo>
                <a:cubicBezTo>
                  <a:pt x="1620123" y="485640"/>
                  <a:pt x="1625252" y="489655"/>
                  <a:pt x="1630266" y="493849"/>
                </a:cubicBezTo>
                <a:cubicBezTo>
                  <a:pt x="1637183" y="499601"/>
                  <a:pt x="1643926" y="505520"/>
                  <a:pt x="1650554" y="511549"/>
                </a:cubicBezTo>
                <a:cubicBezTo>
                  <a:pt x="1644618" y="508375"/>
                  <a:pt x="1638585" y="505349"/>
                  <a:pt x="1632437" y="502492"/>
                </a:cubicBezTo>
                <a:cubicBezTo>
                  <a:pt x="1626693" y="495495"/>
                  <a:pt x="1620852" y="488591"/>
                  <a:pt x="1614877" y="481788"/>
                </a:cubicBezTo>
                <a:close/>
                <a:moveTo>
                  <a:pt x="1056170" y="479292"/>
                </a:moveTo>
                <a:cubicBezTo>
                  <a:pt x="1065930" y="491265"/>
                  <a:pt x="1075786" y="503405"/>
                  <a:pt x="1085911" y="515858"/>
                </a:cubicBezTo>
                <a:cubicBezTo>
                  <a:pt x="1076324" y="518277"/>
                  <a:pt x="1066776" y="520727"/>
                  <a:pt x="1057304" y="523192"/>
                </a:cubicBezTo>
                <a:cubicBezTo>
                  <a:pt x="1056209" y="521943"/>
                  <a:pt x="1055114" y="520688"/>
                  <a:pt x="1054038" y="519441"/>
                </a:cubicBezTo>
                <a:cubicBezTo>
                  <a:pt x="1044931" y="508986"/>
                  <a:pt x="1036017" y="498775"/>
                  <a:pt x="1027237" y="488698"/>
                </a:cubicBezTo>
                <a:cubicBezTo>
                  <a:pt x="1036824" y="485524"/>
                  <a:pt x="1046487" y="482383"/>
                  <a:pt x="1056170" y="479292"/>
                </a:cubicBezTo>
                <a:close/>
                <a:moveTo>
                  <a:pt x="922723" y="478145"/>
                </a:moveTo>
                <a:lnTo>
                  <a:pt x="934231" y="489495"/>
                </a:lnTo>
                <a:cubicBezTo>
                  <a:pt x="940456" y="495653"/>
                  <a:pt x="946719" y="501824"/>
                  <a:pt x="952982" y="508006"/>
                </a:cubicBezTo>
                <a:cubicBezTo>
                  <a:pt x="943703" y="511240"/>
                  <a:pt x="934500" y="514467"/>
                  <a:pt x="925374" y="517676"/>
                </a:cubicBezTo>
                <a:cubicBezTo>
                  <a:pt x="915096" y="508346"/>
                  <a:pt x="904971" y="499173"/>
                  <a:pt x="895000" y="490122"/>
                </a:cubicBezTo>
                <a:cubicBezTo>
                  <a:pt x="904164" y="486137"/>
                  <a:pt x="913405" y="482139"/>
                  <a:pt x="922723" y="478145"/>
                </a:cubicBezTo>
                <a:close/>
                <a:moveTo>
                  <a:pt x="3614934" y="471163"/>
                </a:moveTo>
                <a:cubicBezTo>
                  <a:pt x="3596221" y="484331"/>
                  <a:pt x="3577643" y="497395"/>
                  <a:pt x="3559161" y="510346"/>
                </a:cubicBezTo>
                <a:cubicBezTo>
                  <a:pt x="3538893" y="518210"/>
                  <a:pt x="3518912" y="526143"/>
                  <a:pt x="3499277" y="534048"/>
                </a:cubicBezTo>
                <a:cubicBezTo>
                  <a:pt x="3518374" y="521459"/>
                  <a:pt x="3537547" y="508767"/>
                  <a:pt x="3556836" y="495960"/>
                </a:cubicBezTo>
                <a:cubicBezTo>
                  <a:pt x="3576241" y="487551"/>
                  <a:pt x="3595607" y="479271"/>
                  <a:pt x="3614934" y="471163"/>
                </a:cubicBezTo>
                <a:close/>
                <a:moveTo>
                  <a:pt x="1437631" y="468874"/>
                </a:moveTo>
                <a:cubicBezTo>
                  <a:pt x="1512292" y="469828"/>
                  <a:pt x="1574950" y="482299"/>
                  <a:pt x="1628595" y="506898"/>
                </a:cubicBezTo>
                <a:cubicBezTo>
                  <a:pt x="1638086" y="518502"/>
                  <a:pt x="1647308" y="530338"/>
                  <a:pt x="1656337" y="542265"/>
                </a:cubicBezTo>
                <a:cubicBezTo>
                  <a:pt x="1587077" y="520481"/>
                  <a:pt x="1503889" y="512832"/>
                  <a:pt x="1401719" y="518421"/>
                </a:cubicBezTo>
                <a:cubicBezTo>
                  <a:pt x="1342354" y="521701"/>
                  <a:pt x="1282988" y="529655"/>
                  <a:pt x="1224123" y="539660"/>
                </a:cubicBezTo>
                <a:cubicBezTo>
                  <a:pt x="1214286" y="525111"/>
                  <a:pt x="1204526" y="510669"/>
                  <a:pt x="1194863" y="496348"/>
                </a:cubicBezTo>
                <a:cubicBezTo>
                  <a:pt x="1248887" y="485186"/>
                  <a:pt x="1303392" y="476316"/>
                  <a:pt x="1356821" y="471903"/>
                </a:cubicBezTo>
                <a:cubicBezTo>
                  <a:pt x="1357493" y="471845"/>
                  <a:pt x="1358185" y="471792"/>
                  <a:pt x="1358857" y="471736"/>
                </a:cubicBezTo>
                <a:cubicBezTo>
                  <a:pt x="1386523" y="469518"/>
                  <a:pt x="1412743" y="468556"/>
                  <a:pt x="1437631" y="468874"/>
                </a:cubicBezTo>
                <a:close/>
                <a:moveTo>
                  <a:pt x="1089849" y="468817"/>
                </a:moveTo>
                <a:cubicBezTo>
                  <a:pt x="1099551" y="481513"/>
                  <a:pt x="1109349" y="494394"/>
                  <a:pt x="1119397" y="507591"/>
                </a:cubicBezTo>
                <a:cubicBezTo>
                  <a:pt x="1109657" y="509939"/>
                  <a:pt x="1099955" y="512329"/>
                  <a:pt x="1090310" y="514752"/>
                </a:cubicBezTo>
                <a:cubicBezTo>
                  <a:pt x="1090099" y="514485"/>
                  <a:pt x="1089869" y="514214"/>
                  <a:pt x="1089657" y="513947"/>
                </a:cubicBezTo>
                <a:cubicBezTo>
                  <a:pt x="1079686" y="501689"/>
                  <a:pt x="1069965" y="489741"/>
                  <a:pt x="1060378" y="477955"/>
                </a:cubicBezTo>
                <a:cubicBezTo>
                  <a:pt x="1070176" y="474850"/>
                  <a:pt x="1079993" y="471801"/>
                  <a:pt x="1089849" y="468817"/>
                </a:cubicBezTo>
                <a:close/>
                <a:moveTo>
                  <a:pt x="3832069" y="468771"/>
                </a:moveTo>
                <a:cubicBezTo>
                  <a:pt x="3813991" y="485167"/>
                  <a:pt x="3795854" y="501586"/>
                  <a:pt x="3777680" y="517962"/>
                </a:cubicBezTo>
                <a:cubicBezTo>
                  <a:pt x="3757795" y="521535"/>
                  <a:pt x="3737910" y="525503"/>
                  <a:pt x="3718007" y="529831"/>
                </a:cubicBezTo>
                <a:cubicBezTo>
                  <a:pt x="3737008" y="513499"/>
                  <a:pt x="3755989" y="497121"/>
                  <a:pt x="3774894" y="480760"/>
                </a:cubicBezTo>
                <a:cubicBezTo>
                  <a:pt x="3793952" y="476377"/>
                  <a:pt x="3813010" y="472364"/>
                  <a:pt x="3832069" y="468771"/>
                </a:cubicBezTo>
                <a:close/>
                <a:moveTo>
                  <a:pt x="3694107" y="467025"/>
                </a:moveTo>
                <a:cubicBezTo>
                  <a:pt x="3674415" y="482470"/>
                  <a:pt x="3654645" y="497947"/>
                  <a:pt x="3634799" y="513420"/>
                </a:cubicBezTo>
                <a:cubicBezTo>
                  <a:pt x="3614185" y="519774"/>
                  <a:pt x="3593627" y="526402"/>
                  <a:pt x="3573128" y="533240"/>
                </a:cubicBezTo>
                <a:cubicBezTo>
                  <a:pt x="3593686" y="518081"/>
                  <a:pt x="3614185" y="502892"/>
                  <a:pt x="3634607" y="487724"/>
                </a:cubicBezTo>
                <a:cubicBezTo>
                  <a:pt x="3654242" y="480629"/>
                  <a:pt x="3674088" y="473701"/>
                  <a:pt x="3694107" y="467025"/>
                </a:cubicBezTo>
                <a:close/>
                <a:moveTo>
                  <a:pt x="955345" y="464308"/>
                </a:moveTo>
                <a:cubicBezTo>
                  <a:pt x="965393" y="475008"/>
                  <a:pt x="975518" y="485811"/>
                  <a:pt x="985700" y="496688"/>
                </a:cubicBezTo>
                <a:cubicBezTo>
                  <a:pt x="976267" y="499920"/>
                  <a:pt x="966892" y="503161"/>
                  <a:pt x="957574" y="506402"/>
                </a:cubicBezTo>
                <a:cubicBezTo>
                  <a:pt x="950792" y="499716"/>
                  <a:pt x="944029" y="493042"/>
                  <a:pt x="937286" y="486387"/>
                </a:cubicBezTo>
                <a:lnTo>
                  <a:pt x="927046" y="476291"/>
                </a:lnTo>
                <a:cubicBezTo>
                  <a:pt x="936421" y="472283"/>
                  <a:pt x="945854" y="468283"/>
                  <a:pt x="955345" y="464308"/>
                </a:cubicBezTo>
                <a:close/>
                <a:moveTo>
                  <a:pt x="1123970" y="458812"/>
                </a:moveTo>
                <a:cubicBezTo>
                  <a:pt x="1133557" y="472187"/>
                  <a:pt x="1143278" y="485765"/>
                  <a:pt x="1153230" y="499670"/>
                </a:cubicBezTo>
                <a:cubicBezTo>
                  <a:pt x="1143336" y="501914"/>
                  <a:pt x="1133480" y="504212"/>
                  <a:pt x="1123662" y="506562"/>
                </a:cubicBezTo>
                <a:cubicBezTo>
                  <a:pt x="1113557" y="493282"/>
                  <a:pt x="1103701" y="480337"/>
                  <a:pt x="1093961" y="467572"/>
                </a:cubicBezTo>
                <a:cubicBezTo>
                  <a:pt x="1103931" y="464574"/>
                  <a:pt x="1113941" y="461651"/>
                  <a:pt x="1123970" y="458812"/>
                </a:cubicBezTo>
                <a:close/>
                <a:moveTo>
                  <a:pt x="3895373" y="458456"/>
                </a:moveTo>
                <a:cubicBezTo>
                  <a:pt x="3878102" y="474860"/>
                  <a:pt x="3860734" y="491301"/>
                  <a:pt x="3843366" y="507699"/>
                </a:cubicBezTo>
                <a:cubicBezTo>
                  <a:pt x="3824096" y="510243"/>
                  <a:pt x="3804807" y="513199"/>
                  <a:pt x="3785499" y="516563"/>
                </a:cubicBezTo>
                <a:cubicBezTo>
                  <a:pt x="3803673" y="500162"/>
                  <a:pt x="3821829" y="483724"/>
                  <a:pt x="3839907" y="467323"/>
                </a:cubicBezTo>
                <a:cubicBezTo>
                  <a:pt x="3858409" y="463949"/>
                  <a:pt x="3876890" y="460979"/>
                  <a:pt x="3895373" y="458456"/>
                </a:cubicBezTo>
                <a:close/>
                <a:moveTo>
                  <a:pt x="3605635" y="457851"/>
                </a:moveTo>
                <a:cubicBezTo>
                  <a:pt x="3589343" y="468696"/>
                  <a:pt x="3573167" y="479465"/>
                  <a:pt x="3557067" y="490156"/>
                </a:cubicBezTo>
                <a:cubicBezTo>
                  <a:pt x="3540429" y="497355"/>
                  <a:pt x="3523792" y="504646"/>
                  <a:pt x="3507116" y="511999"/>
                </a:cubicBezTo>
                <a:cubicBezTo>
                  <a:pt x="3506558" y="512244"/>
                  <a:pt x="3506001" y="512490"/>
                  <a:pt x="3505444" y="512736"/>
                </a:cubicBezTo>
                <a:cubicBezTo>
                  <a:pt x="3521756" y="502558"/>
                  <a:pt x="3538143" y="492304"/>
                  <a:pt x="3554607" y="481985"/>
                </a:cubicBezTo>
                <a:cubicBezTo>
                  <a:pt x="3567788" y="475724"/>
                  <a:pt x="3580967" y="469471"/>
                  <a:pt x="3594146" y="463250"/>
                </a:cubicBezTo>
                <a:cubicBezTo>
                  <a:pt x="3597970" y="461448"/>
                  <a:pt x="3601793" y="459647"/>
                  <a:pt x="3605635" y="457851"/>
                </a:cubicBezTo>
                <a:close/>
                <a:moveTo>
                  <a:pt x="3584079" y="457849"/>
                </a:moveTo>
                <a:cubicBezTo>
                  <a:pt x="3574300" y="463980"/>
                  <a:pt x="3564560" y="470082"/>
                  <a:pt x="3554858" y="476164"/>
                </a:cubicBezTo>
                <a:cubicBezTo>
                  <a:pt x="3544445" y="481111"/>
                  <a:pt x="3534031" y="486062"/>
                  <a:pt x="3523677" y="491007"/>
                </a:cubicBezTo>
                <a:cubicBezTo>
                  <a:pt x="3533398" y="485286"/>
                  <a:pt x="3543157" y="479545"/>
                  <a:pt x="3552937" y="473784"/>
                </a:cubicBezTo>
                <a:cubicBezTo>
                  <a:pt x="3563291" y="468481"/>
                  <a:pt x="3573667" y="463167"/>
                  <a:pt x="3584079" y="457849"/>
                </a:cubicBezTo>
                <a:close/>
                <a:moveTo>
                  <a:pt x="3956294" y="451821"/>
                </a:moveTo>
                <a:cubicBezTo>
                  <a:pt x="3939772" y="468195"/>
                  <a:pt x="3923173" y="484608"/>
                  <a:pt x="3906574" y="500969"/>
                </a:cubicBezTo>
                <a:cubicBezTo>
                  <a:pt x="3887842" y="502467"/>
                  <a:pt x="3869110" y="504391"/>
                  <a:pt x="3850340" y="506767"/>
                </a:cubicBezTo>
                <a:cubicBezTo>
                  <a:pt x="3867708" y="490360"/>
                  <a:pt x="3885056" y="473916"/>
                  <a:pt x="3902328" y="457519"/>
                </a:cubicBezTo>
                <a:cubicBezTo>
                  <a:pt x="3920330" y="455173"/>
                  <a:pt x="3938312" y="453260"/>
                  <a:pt x="3956294" y="451821"/>
                </a:cubicBezTo>
                <a:close/>
                <a:moveTo>
                  <a:pt x="988429" y="450675"/>
                </a:moveTo>
                <a:cubicBezTo>
                  <a:pt x="998534" y="462216"/>
                  <a:pt x="1008640" y="473768"/>
                  <a:pt x="1018860" y="485484"/>
                </a:cubicBezTo>
                <a:cubicBezTo>
                  <a:pt x="1009235" y="488687"/>
                  <a:pt x="999667" y="491922"/>
                  <a:pt x="990157" y="495169"/>
                </a:cubicBezTo>
                <a:cubicBezTo>
                  <a:pt x="979879" y="484206"/>
                  <a:pt x="969678" y="473326"/>
                  <a:pt x="959553" y="462545"/>
                </a:cubicBezTo>
                <a:cubicBezTo>
                  <a:pt x="969140" y="458552"/>
                  <a:pt x="978765" y="454593"/>
                  <a:pt x="988429" y="450675"/>
                </a:cubicBezTo>
                <a:close/>
                <a:moveTo>
                  <a:pt x="1158533" y="449406"/>
                </a:moveTo>
                <a:cubicBezTo>
                  <a:pt x="1168004" y="463411"/>
                  <a:pt x="1177591" y="477624"/>
                  <a:pt x="1187427" y="492189"/>
                </a:cubicBezTo>
                <a:cubicBezTo>
                  <a:pt x="1177399" y="494297"/>
                  <a:pt x="1167370" y="496481"/>
                  <a:pt x="1157399" y="498727"/>
                </a:cubicBezTo>
                <a:cubicBezTo>
                  <a:pt x="1147389" y="484750"/>
                  <a:pt x="1137630" y="471117"/>
                  <a:pt x="1128004" y="457680"/>
                </a:cubicBezTo>
                <a:cubicBezTo>
                  <a:pt x="1138148" y="454827"/>
                  <a:pt x="1148331" y="452057"/>
                  <a:pt x="1158533" y="449406"/>
                </a:cubicBezTo>
                <a:close/>
                <a:moveTo>
                  <a:pt x="4015103" y="448860"/>
                </a:moveTo>
                <a:cubicBezTo>
                  <a:pt x="3999310" y="465152"/>
                  <a:pt x="3983460" y="481478"/>
                  <a:pt x="3967649" y="497720"/>
                </a:cubicBezTo>
                <a:cubicBezTo>
                  <a:pt x="3963845" y="497822"/>
                  <a:pt x="3960041" y="497918"/>
                  <a:pt x="3956217" y="498051"/>
                </a:cubicBezTo>
                <a:cubicBezTo>
                  <a:pt x="3941770" y="498556"/>
                  <a:pt x="3927303" y="499372"/>
                  <a:pt x="3912817" y="500452"/>
                </a:cubicBezTo>
                <a:cubicBezTo>
                  <a:pt x="3929397" y="484103"/>
                  <a:pt x="3945978" y="467703"/>
                  <a:pt x="3962481" y="451352"/>
                </a:cubicBezTo>
                <a:cubicBezTo>
                  <a:pt x="3980041" y="450053"/>
                  <a:pt x="3997582" y="449204"/>
                  <a:pt x="4015103" y="448860"/>
                </a:cubicBezTo>
                <a:close/>
                <a:moveTo>
                  <a:pt x="4020655" y="448777"/>
                </a:moveTo>
                <a:cubicBezTo>
                  <a:pt x="4033143" y="448608"/>
                  <a:pt x="4045631" y="448677"/>
                  <a:pt x="4058100" y="449035"/>
                </a:cubicBezTo>
                <a:cubicBezTo>
                  <a:pt x="4062768" y="449167"/>
                  <a:pt x="4067398" y="449340"/>
                  <a:pt x="4072047" y="449532"/>
                </a:cubicBezTo>
                <a:cubicBezTo>
                  <a:pt x="4057216" y="465436"/>
                  <a:pt x="4042327" y="481363"/>
                  <a:pt x="4027418" y="497301"/>
                </a:cubicBezTo>
                <a:cubicBezTo>
                  <a:pt x="4009492" y="497098"/>
                  <a:pt x="3991453" y="497150"/>
                  <a:pt x="3973278" y="497563"/>
                </a:cubicBezTo>
                <a:cubicBezTo>
                  <a:pt x="3989070" y="481338"/>
                  <a:pt x="4004882" y="465038"/>
                  <a:pt x="4020655" y="448777"/>
                </a:cubicBezTo>
                <a:close/>
                <a:moveTo>
                  <a:pt x="3764039" y="445044"/>
                </a:moveTo>
                <a:cubicBezTo>
                  <a:pt x="3744923" y="460852"/>
                  <a:pt x="3725692" y="476723"/>
                  <a:pt x="3706383" y="492616"/>
                </a:cubicBezTo>
                <a:cubicBezTo>
                  <a:pt x="3702907" y="493555"/>
                  <a:pt x="3699448" y="494498"/>
                  <a:pt x="3695952" y="495467"/>
                </a:cubicBezTo>
                <a:cubicBezTo>
                  <a:pt x="3679506" y="500027"/>
                  <a:pt x="3663099" y="504819"/>
                  <a:pt x="3646711" y="509776"/>
                </a:cubicBezTo>
                <a:cubicBezTo>
                  <a:pt x="3666749" y="494135"/>
                  <a:pt x="3686691" y="478502"/>
                  <a:pt x="3706557" y="462912"/>
                </a:cubicBezTo>
                <a:cubicBezTo>
                  <a:pt x="3725576" y="456691"/>
                  <a:pt x="3744750" y="450712"/>
                  <a:pt x="3764039" y="445044"/>
                </a:cubicBezTo>
                <a:close/>
                <a:moveTo>
                  <a:pt x="3690668" y="440332"/>
                </a:moveTo>
                <a:cubicBezTo>
                  <a:pt x="3672090" y="454182"/>
                  <a:pt x="3653397" y="468105"/>
                  <a:pt x="3634627" y="482053"/>
                </a:cubicBezTo>
                <a:cubicBezTo>
                  <a:pt x="3615222" y="489052"/>
                  <a:pt x="3596010" y="496216"/>
                  <a:pt x="3577029" y="503468"/>
                </a:cubicBezTo>
                <a:cubicBezTo>
                  <a:pt x="3596106" y="490087"/>
                  <a:pt x="3615261" y="476596"/>
                  <a:pt x="3634568" y="462979"/>
                </a:cubicBezTo>
                <a:cubicBezTo>
                  <a:pt x="3653300" y="455233"/>
                  <a:pt x="3672013" y="447665"/>
                  <a:pt x="3690668" y="440332"/>
                </a:cubicBezTo>
                <a:close/>
                <a:moveTo>
                  <a:pt x="1021973" y="437373"/>
                </a:moveTo>
                <a:cubicBezTo>
                  <a:pt x="1032059" y="449701"/>
                  <a:pt x="1042126" y="462047"/>
                  <a:pt x="1052328" y="474562"/>
                </a:cubicBezTo>
                <a:cubicBezTo>
                  <a:pt x="1042568" y="477686"/>
                  <a:pt x="1032847" y="480854"/>
                  <a:pt x="1023183" y="484055"/>
                </a:cubicBezTo>
                <a:cubicBezTo>
                  <a:pt x="1012886" y="472254"/>
                  <a:pt x="1002722" y="460622"/>
                  <a:pt x="992540" y="449008"/>
                </a:cubicBezTo>
                <a:cubicBezTo>
                  <a:pt x="1002300" y="445071"/>
                  <a:pt x="1012117" y="441190"/>
                  <a:pt x="1021973" y="437373"/>
                </a:cubicBezTo>
                <a:close/>
                <a:moveTo>
                  <a:pt x="3830398" y="426983"/>
                </a:moveTo>
                <a:cubicBezTo>
                  <a:pt x="3811820" y="443102"/>
                  <a:pt x="3793126" y="459321"/>
                  <a:pt x="3774337" y="475576"/>
                </a:cubicBezTo>
                <a:cubicBezTo>
                  <a:pt x="3755451" y="479905"/>
                  <a:pt x="3736200" y="484673"/>
                  <a:pt x="3716566" y="489882"/>
                </a:cubicBezTo>
                <a:cubicBezTo>
                  <a:pt x="3736009" y="473870"/>
                  <a:pt x="3755374" y="457878"/>
                  <a:pt x="3774606" y="441972"/>
                </a:cubicBezTo>
                <a:cubicBezTo>
                  <a:pt x="3793107" y="436656"/>
                  <a:pt x="3811723" y="431642"/>
                  <a:pt x="3830398" y="426983"/>
                </a:cubicBezTo>
                <a:close/>
                <a:moveTo>
                  <a:pt x="1055997" y="424534"/>
                </a:moveTo>
                <a:cubicBezTo>
                  <a:pt x="1066026" y="437611"/>
                  <a:pt x="1076055" y="450716"/>
                  <a:pt x="1086180" y="463999"/>
                </a:cubicBezTo>
                <a:cubicBezTo>
                  <a:pt x="1076266" y="467011"/>
                  <a:pt x="1066372" y="470085"/>
                  <a:pt x="1056516" y="473217"/>
                </a:cubicBezTo>
                <a:cubicBezTo>
                  <a:pt x="1046276" y="460623"/>
                  <a:pt x="1036132" y="448211"/>
                  <a:pt x="1025988" y="435815"/>
                </a:cubicBezTo>
                <a:cubicBezTo>
                  <a:pt x="1035959" y="431974"/>
                  <a:pt x="1045969" y="428207"/>
                  <a:pt x="1055997" y="424534"/>
                </a:cubicBezTo>
                <a:close/>
                <a:moveTo>
                  <a:pt x="3637815" y="424172"/>
                </a:moveTo>
                <a:cubicBezTo>
                  <a:pt x="3635991" y="425325"/>
                  <a:pt x="3634127" y="426484"/>
                  <a:pt x="3632282" y="427636"/>
                </a:cubicBezTo>
                <a:cubicBezTo>
                  <a:pt x="3630227" y="428676"/>
                  <a:pt x="3628190" y="429713"/>
                  <a:pt x="3626134" y="430754"/>
                </a:cubicBezTo>
                <a:cubicBezTo>
                  <a:pt x="3627729" y="429813"/>
                  <a:pt x="3629362" y="428868"/>
                  <a:pt x="3630957" y="427926"/>
                </a:cubicBezTo>
                <a:cubicBezTo>
                  <a:pt x="3633243" y="426674"/>
                  <a:pt x="3635529" y="425423"/>
                  <a:pt x="3637815" y="424172"/>
                </a:cubicBezTo>
                <a:close/>
                <a:moveTo>
                  <a:pt x="3686710" y="420534"/>
                </a:moveTo>
                <a:cubicBezTo>
                  <a:pt x="3681715" y="424057"/>
                  <a:pt x="3676720" y="427584"/>
                  <a:pt x="3671725" y="431100"/>
                </a:cubicBezTo>
                <a:cubicBezTo>
                  <a:pt x="3659275" y="439888"/>
                  <a:pt x="3646902" y="448614"/>
                  <a:pt x="3634588" y="457302"/>
                </a:cubicBezTo>
                <a:cubicBezTo>
                  <a:pt x="3616836" y="464631"/>
                  <a:pt x="3599046" y="472124"/>
                  <a:pt x="3581236" y="479743"/>
                </a:cubicBezTo>
                <a:cubicBezTo>
                  <a:pt x="3598008" y="468587"/>
                  <a:pt x="3614876" y="457354"/>
                  <a:pt x="3631879" y="446034"/>
                </a:cubicBezTo>
                <a:cubicBezTo>
                  <a:pt x="3632590" y="445555"/>
                  <a:pt x="3633320" y="445073"/>
                  <a:pt x="3634031" y="444595"/>
                </a:cubicBezTo>
                <a:cubicBezTo>
                  <a:pt x="3651533" y="436485"/>
                  <a:pt x="3669093" y="428447"/>
                  <a:pt x="3686710" y="420534"/>
                </a:cubicBezTo>
                <a:close/>
                <a:moveTo>
                  <a:pt x="1394861" y="415557"/>
                </a:moveTo>
                <a:cubicBezTo>
                  <a:pt x="1473777" y="416657"/>
                  <a:pt x="1539878" y="434087"/>
                  <a:pt x="1594762" y="468201"/>
                </a:cubicBezTo>
                <a:cubicBezTo>
                  <a:pt x="1603638" y="477643"/>
                  <a:pt x="1612245" y="487363"/>
                  <a:pt x="1620622" y="497298"/>
                </a:cubicBezTo>
                <a:cubicBezTo>
                  <a:pt x="1549691" y="467409"/>
                  <a:pt x="1463697" y="457525"/>
                  <a:pt x="1356360" y="466333"/>
                </a:cubicBezTo>
                <a:cubicBezTo>
                  <a:pt x="1301932" y="470829"/>
                  <a:pt x="1246428" y="479922"/>
                  <a:pt x="1191481" y="491344"/>
                </a:cubicBezTo>
                <a:cubicBezTo>
                  <a:pt x="1181606" y="476714"/>
                  <a:pt x="1171981" y="462451"/>
                  <a:pt x="1162471" y="448393"/>
                </a:cubicBezTo>
                <a:cubicBezTo>
                  <a:pt x="1212422" y="435542"/>
                  <a:pt x="1262527" y="425362"/>
                  <a:pt x="1311615" y="419886"/>
                </a:cubicBezTo>
                <a:cubicBezTo>
                  <a:pt x="1340827" y="416637"/>
                  <a:pt x="1368556" y="415190"/>
                  <a:pt x="1394861" y="415557"/>
                </a:cubicBezTo>
                <a:close/>
                <a:moveTo>
                  <a:pt x="3762540" y="413264"/>
                </a:moveTo>
                <a:cubicBezTo>
                  <a:pt x="3760081" y="415202"/>
                  <a:pt x="3757603" y="417148"/>
                  <a:pt x="3755124" y="419085"/>
                </a:cubicBezTo>
                <a:cubicBezTo>
                  <a:pt x="3739005" y="431767"/>
                  <a:pt x="3722752" y="444541"/>
                  <a:pt x="3706441" y="457342"/>
                </a:cubicBezTo>
                <a:cubicBezTo>
                  <a:pt x="3687229" y="463607"/>
                  <a:pt x="3668171" y="470120"/>
                  <a:pt x="3649285" y="476806"/>
                </a:cubicBezTo>
                <a:cubicBezTo>
                  <a:pt x="3668478" y="462529"/>
                  <a:pt x="3687594" y="448291"/>
                  <a:pt x="3706575" y="434140"/>
                </a:cubicBezTo>
                <a:cubicBezTo>
                  <a:pt x="3725269" y="426920"/>
                  <a:pt x="3743924" y="419944"/>
                  <a:pt x="3762540" y="413264"/>
                </a:cubicBezTo>
                <a:close/>
                <a:moveTo>
                  <a:pt x="3893798" y="412682"/>
                </a:moveTo>
                <a:cubicBezTo>
                  <a:pt x="3875777" y="429075"/>
                  <a:pt x="3857621" y="445588"/>
                  <a:pt x="3839351" y="462164"/>
                </a:cubicBezTo>
                <a:cubicBezTo>
                  <a:pt x="3820984" y="465517"/>
                  <a:pt x="3802291" y="469307"/>
                  <a:pt x="3783213" y="473563"/>
                </a:cubicBezTo>
                <a:cubicBezTo>
                  <a:pt x="3802079" y="457219"/>
                  <a:pt x="3820869" y="440923"/>
                  <a:pt x="3839504" y="424733"/>
                </a:cubicBezTo>
                <a:cubicBezTo>
                  <a:pt x="3857544" y="420351"/>
                  <a:pt x="3875662" y="416320"/>
                  <a:pt x="3893798" y="412682"/>
                </a:cubicBezTo>
                <a:close/>
                <a:moveTo>
                  <a:pt x="1090521" y="412301"/>
                </a:moveTo>
                <a:cubicBezTo>
                  <a:pt x="1100473" y="426082"/>
                  <a:pt x="1110406" y="439899"/>
                  <a:pt x="1120454" y="453903"/>
                </a:cubicBezTo>
                <a:cubicBezTo>
                  <a:pt x="1110368" y="456770"/>
                  <a:pt x="1100320" y="459730"/>
                  <a:pt x="1090291" y="462754"/>
                </a:cubicBezTo>
                <a:cubicBezTo>
                  <a:pt x="1080089" y="449400"/>
                  <a:pt x="1070022" y="436232"/>
                  <a:pt x="1059955" y="423093"/>
                </a:cubicBezTo>
                <a:cubicBezTo>
                  <a:pt x="1070118" y="419392"/>
                  <a:pt x="1080320" y="415782"/>
                  <a:pt x="1090521" y="412301"/>
                </a:cubicBezTo>
                <a:close/>
                <a:moveTo>
                  <a:pt x="3674434" y="412046"/>
                </a:moveTo>
                <a:cubicBezTo>
                  <a:pt x="3660928" y="421020"/>
                  <a:pt x="3647498" y="429965"/>
                  <a:pt x="3634108" y="438885"/>
                </a:cubicBezTo>
                <a:cubicBezTo>
                  <a:pt x="3620025" y="445413"/>
                  <a:pt x="3605961" y="451990"/>
                  <a:pt x="3591957" y="458589"/>
                </a:cubicBezTo>
                <a:cubicBezTo>
                  <a:pt x="3591937" y="458595"/>
                  <a:pt x="3591918" y="458600"/>
                  <a:pt x="3591918" y="458606"/>
                </a:cubicBezTo>
                <a:cubicBezTo>
                  <a:pt x="3605308" y="450214"/>
                  <a:pt x="3618738" y="441786"/>
                  <a:pt x="3632244" y="433335"/>
                </a:cubicBezTo>
                <a:cubicBezTo>
                  <a:pt x="3646288" y="426215"/>
                  <a:pt x="3660351" y="419114"/>
                  <a:pt x="3674434" y="412046"/>
                </a:cubicBezTo>
                <a:close/>
                <a:moveTo>
                  <a:pt x="3954738" y="402061"/>
                </a:moveTo>
                <a:cubicBezTo>
                  <a:pt x="3937236" y="418691"/>
                  <a:pt x="3919599" y="435467"/>
                  <a:pt x="3901847" y="452318"/>
                </a:cubicBezTo>
                <a:cubicBezTo>
                  <a:pt x="3883961" y="454670"/>
                  <a:pt x="3865709" y="457490"/>
                  <a:pt x="3847131" y="460771"/>
                </a:cubicBezTo>
                <a:cubicBezTo>
                  <a:pt x="3865460" y="444130"/>
                  <a:pt x="3883673" y="427556"/>
                  <a:pt x="3901752" y="411116"/>
                </a:cubicBezTo>
                <a:cubicBezTo>
                  <a:pt x="3919388" y="407696"/>
                  <a:pt x="3937063" y="404659"/>
                  <a:pt x="3954738" y="402061"/>
                </a:cubicBezTo>
                <a:close/>
                <a:moveTo>
                  <a:pt x="1125584" y="400855"/>
                </a:moveTo>
                <a:cubicBezTo>
                  <a:pt x="1135401" y="415279"/>
                  <a:pt x="1145218" y="429750"/>
                  <a:pt x="1155151" y="444426"/>
                </a:cubicBezTo>
                <a:cubicBezTo>
                  <a:pt x="1144911" y="447104"/>
                  <a:pt x="1134690" y="449894"/>
                  <a:pt x="1124469" y="452773"/>
                </a:cubicBezTo>
                <a:cubicBezTo>
                  <a:pt x="1114383" y="438702"/>
                  <a:pt x="1104412" y="424828"/>
                  <a:pt x="1094422" y="410993"/>
                </a:cubicBezTo>
                <a:cubicBezTo>
                  <a:pt x="1104796" y="407481"/>
                  <a:pt x="1115190" y="404090"/>
                  <a:pt x="1125584" y="400855"/>
                </a:cubicBezTo>
                <a:close/>
                <a:moveTo>
                  <a:pt x="4013489" y="395104"/>
                </a:moveTo>
                <a:cubicBezTo>
                  <a:pt x="3996524" y="411944"/>
                  <a:pt x="3979368" y="428956"/>
                  <a:pt x="3962135" y="446045"/>
                </a:cubicBezTo>
                <a:cubicBezTo>
                  <a:pt x="3944652" y="447367"/>
                  <a:pt x="3926880" y="449158"/>
                  <a:pt x="3908744" y="451430"/>
                </a:cubicBezTo>
                <a:cubicBezTo>
                  <a:pt x="3926535" y="434535"/>
                  <a:pt x="3944229" y="417715"/>
                  <a:pt x="3961731" y="401058"/>
                </a:cubicBezTo>
                <a:cubicBezTo>
                  <a:pt x="3978984" y="398636"/>
                  <a:pt x="3996236" y="396636"/>
                  <a:pt x="4013489" y="395104"/>
                </a:cubicBezTo>
                <a:close/>
                <a:moveTo>
                  <a:pt x="4070318" y="391825"/>
                </a:moveTo>
                <a:cubicBezTo>
                  <a:pt x="4053834" y="408860"/>
                  <a:pt x="4037159" y="426088"/>
                  <a:pt x="4020405" y="443382"/>
                </a:cubicBezTo>
                <a:cubicBezTo>
                  <a:pt x="4003345" y="443634"/>
                  <a:pt x="3985977" y="444372"/>
                  <a:pt x="3968283" y="445602"/>
                </a:cubicBezTo>
                <a:cubicBezTo>
                  <a:pt x="3985574" y="428474"/>
                  <a:pt x="4002749" y="411429"/>
                  <a:pt x="4019733" y="394570"/>
                </a:cubicBezTo>
                <a:cubicBezTo>
                  <a:pt x="4036620" y="393181"/>
                  <a:pt x="4053489" y="392257"/>
                  <a:pt x="4070318" y="391825"/>
                </a:cubicBezTo>
                <a:close/>
                <a:moveTo>
                  <a:pt x="4075928" y="391685"/>
                </a:moveTo>
                <a:cubicBezTo>
                  <a:pt x="4092451" y="391370"/>
                  <a:pt x="4108954" y="391544"/>
                  <a:pt x="4125380" y="392250"/>
                </a:cubicBezTo>
                <a:cubicBezTo>
                  <a:pt x="4109261" y="409569"/>
                  <a:pt x="4093104" y="426935"/>
                  <a:pt x="4076889" y="444332"/>
                </a:cubicBezTo>
                <a:cubicBezTo>
                  <a:pt x="4070703" y="444051"/>
                  <a:pt x="4064497" y="443801"/>
                  <a:pt x="4058253" y="443625"/>
                </a:cubicBezTo>
                <a:cubicBezTo>
                  <a:pt x="4047610" y="443319"/>
                  <a:pt x="4036831" y="443223"/>
                  <a:pt x="4025938" y="443317"/>
                </a:cubicBezTo>
                <a:cubicBezTo>
                  <a:pt x="4042730" y="425988"/>
                  <a:pt x="4059425" y="408735"/>
                  <a:pt x="4075928" y="391685"/>
                </a:cubicBezTo>
                <a:close/>
                <a:moveTo>
                  <a:pt x="3830244" y="390294"/>
                </a:moveTo>
                <a:cubicBezTo>
                  <a:pt x="3821464" y="397566"/>
                  <a:pt x="3812665" y="404837"/>
                  <a:pt x="3803904" y="412086"/>
                </a:cubicBezTo>
                <a:cubicBezTo>
                  <a:pt x="3794106" y="420190"/>
                  <a:pt x="3784269" y="428330"/>
                  <a:pt x="3774395" y="436491"/>
                </a:cubicBezTo>
                <a:cubicBezTo>
                  <a:pt x="3755720" y="441842"/>
                  <a:pt x="3737142" y="447488"/>
                  <a:pt x="3718698" y="453382"/>
                </a:cubicBezTo>
                <a:cubicBezTo>
                  <a:pt x="3731820" y="443081"/>
                  <a:pt x="3744884" y="432802"/>
                  <a:pt x="3757891" y="422583"/>
                </a:cubicBezTo>
                <a:cubicBezTo>
                  <a:pt x="3763808" y="417932"/>
                  <a:pt x="3769745" y="413264"/>
                  <a:pt x="3775682" y="408601"/>
                </a:cubicBezTo>
                <a:cubicBezTo>
                  <a:pt x="3793895" y="402190"/>
                  <a:pt x="3812088" y="396073"/>
                  <a:pt x="3830244" y="390294"/>
                </a:cubicBezTo>
                <a:close/>
                <a:moveTo>
                  <a:pt x="3760235" y="388490"/>
                </a:moveTo>
                <a:cubicBezTo>
                  <a:pt x="3743001" y="401318"/>
                  <a:pt x="3725826" y="414121"/>
                  <a:pt x="3708727" y="426872"/>
                </a:cubicBezTo>
                <a:cubicBezTo>
                  <a:pt x="3707959" y="427438"/>
                  <a:pt x="3707191" y="428009"/>
                  <a:pt x="3706441" y="428578"/>
                </a:cubicBezTo>
                <a:cubicBezTo>
                  <a:pt x="3688920" y="435333"/>
                  <a:pt x="3671359" y="442299"/>
                  <a:pt x="3653762" y="449448"/>
                </a:cubicBezTo>
                <a:cubicBezTo>
                  <a:pt x="3660620" y="444608"/>
                  <a:pt x="3667498" y="439755"/>
                  <a:pt x="3674395" y="434885"/>
                </a:cubicBezTo>
                <a:cubicBezTo>
                  <a:pt x="3685730" y="426889"/>
                  <a:pt x="3697104" y="418864"/>
                  <a:pt x="3708497" y="410828"/>
                </a:cubicBezTo>
                <a:cubicBezTo>
                  <a:pt x="3725711" y="403227"/>
                  <a:pt x="3742963" y="395763"/>
                  <a:pt x="3760235" y="388490"/>
                </a:cubicBezTo>
                <a:close/>
                <a:moveTo>
                  <a:pt x="3755124" y="372330"/>
                </a:moveTo>
                <a:cubicBezTo>
                  <a:pt x="3739486" y="383324"/>
                  <a:pt x="3723905" y="394294"/>
                  <a:pt x="3708401" y="405239"/>
                </a:cubicBezTo>
                <a:cubicBezTo>
                  <a:pt x="3692762" y="412132"/>
                  <a:pt x="3677181" y="419141"/>
                  <a:pt x="3661619" y="426232"/>
                </a:cubicBezTo>
                <a:cubicBezTo>
                  <a:pt x="3677220" y="415859"/>
                  <a:pt x="3692859" y="405462"/>
                  <a:pt x="3708574" y="395033"/>
                </a:cubicBezTo>
                <a:cubicBezTo>
                  <a:pt x="3723963" y="387429"/>
                  <a:pt x="3739486" y="379846"/>
                  <a:pt x="3755124" y="372330"/>
                </a:cubicBezTo>
                <a:close/>
                <a:moveTo>
                  <a:pt x="3894566" y="371266"/>
                </a:moveTo>
                <a:cubicBezTo>
                  <a:pt x="3881310" y="382768"/>
                  <a:pt x="3868072" y="394255"/>
                  <a:pt x="3854893" y="405710"/>
                </a:cubicBezTo>
                <a:cubicBezTo>
                  <a:pt x="3849687" y="410230"/>
                  <a:pt x="3844442" y="414783"/>
                  <a:pt x="3839216" y="419325"/>
                </a:cubicBezTo>
                <a:cubicBezTo>
                  <a:pt x="3821003" y="423734"/>
                  <a:pt x="3802867" y="428493"/>
                  <a:pt x="3784807" y="433546"/>
                </a:cubicBezTo>
                <a:cubicBezTo>
                  <a:pt x="3792108" y="427506"/>
                  <a:pt x="3799428" y="421462"/>
                  <a:pt x="3806690" y="415454"/>
                </a:cubicBezTo>
                <a:cubicBezTo>
                  <a:pt x="3818198" y="405929"/>
                  <a:pt x="3829745" y="396380"/>
                  <a:pt x="3841310" y="386816"/>
                </a:cubicBezTo>
                <a:cubicBezTo>
                  <a:pt x="3859101" y="381283"/>
                  <a:pt x="3876852" y="376088"/>
                  <a:pt x="3894566" y="371266"/>
                </a:cubicBezTo>
                <a:close/>
                <a:moveTo>
                  <a:pt x="3736950" y="370576"/>
                </a:moveTo>
                <a:cubicBezTo>
                  <a:pt x="3727440" y="376859"/>
                  <a:pt x="3717969" y="383130"/>
                  <a:pt x="3708516" y="389402"/>
                </a:cubicBezTo>
                <a:cubicBezTo>
                  <a:pt x="3698660" y="394271"/>
                  <a:pt x="3688862" y="399149"/>
                  <a:pt x="3679121" y="404025"/>
                </a:cubicBezTo>
                <a:cubicBezTo>
                  <a:pt x="3688439" y="398211"/>
                  <a:pt x="3697796" y="392390"/>
                  <a:pt x="3707152" y="386567"/>
                </a:cubicBezTo>
                <a:cubicBezTo>
                  <a:pt x="3717065" y="381224"/>
                  <a:pt x="3726998" y="375894"/>
                  <a:pt x="3736950" y="370576"/>
                </a:cubicBezTo>
                <a:close/>
                <a:moveTo>
                  <a:pt x="1338676" y="362066"/>
                </a:moveTo>
                <a:cubicBezTo>
                  <a:pt x="1435588" y="360835"/>
                  <a:pt x="1513015" y="388895"/>
                  <a:pt x="1573648" y="446829"/>
                </a:cubicBezTo>
                <a:cubicBezTo>
                  <a:pt x="1575819" y="448914"/>
                  <a:pt x="1577971" y="451035"/>
                  <a:pt x="1580123" y="453158"/>
                </a:cubicBezTo>
                <a:cubicBezTo>
                  <a:pt x="1508730" y="414862"/>
                  <a:pt x="1420028" y="402103"/>
                  <a:pt x="1311000" y="414244"/>
                </a:cubicBezTo>
                <a:cubicBezTo>
                  <a:pt x="1260952" y="419825"/>
                  <a:pt x="1209925" y="430245"/>
                  <a:pt x="1159089" y="443394"/>
                </a:cubicBezTo>
                <a:cubicBezTo>
                  <a:pt x="1149138" y="428662"/>
                  <a:pt x="1139282" y="414144"/>
                  <a:pt x="1129426" y="399671"/>
                </a:cubicBezTo>
                <a:cubicBezTo>
                  <a:pt x="1164853" y="388766"/>
                  <a:pt x="1200242" y="379596"/>
                  <a:pt x="1235169" y="373039"/>
                </a:cubicBezTo>
                <a:cubicBezTo>
                  <a:pt x="1271903" y="366141"/>
                  <a:pt x="1306372" y="362476"/>
                  <a:pt x="1338676" y="362066"/>
                </a:cubicBezTo>
                <a:close/>
                <a:moveTo>
                  <a:pt x="3829841" y="360417"/>
                </a:moveTo>
                <a:cubicBezTo>
                  <a:pt x="3811628" y="374692"/>
                  <a:pt x="3793491" y="388935"/>
                  <a:pt x="3775413" y="403137"/>
                </a:cubicBezTo>
                <a:cubicBezTo>
                  <a:pt x="3757661" y="409368"/>
                  <a:pt x="3739870" y="415871"/>
                  <a:pt x="3722042" y="422616"/>
                </a:cubicBezTo>
                <a:cubicBezTo>
                  <a:pt x="3740446" y="408885"/>
                  <a:pt x="3758948" y="395108"/>
                  <a:pt x="3777526" y="381295"/>
                </a:cubicBezTo>
                <a:cubicBezTo>
                  <a:pt x="3794932" y="374115"/>
                  <a:pt x="3812377" y="367139"/>
                  <a:pt x="3829841" y="360417"/>
                </a:cubicBezTo>
                <a:close/>
                <a:moveTo>
                  <a:pt x="3956045" y="356075"/>
                </a:moveTo>
                <a:cubicBezTo>
                  <a:pt x="3939984" y="370672"/>
                  <a:pt x="3923960" y="385247"/>
                  <a:pt x="3907976" y="399777"/>
                </a:cubicBezTo>
                <a:cubicBezTo>
                  <a:pt x="3905805" y="401761"/>
                  <a:pt x="3903596" y="403765"/>
                  <a:pt x="3901424" y="405754"/>
                </a:cubicBezTo>
                <a:cubicBezTo>
                  <a:pt x="3883634" y="409189"/>
                  <a:pt x="3865902" y="413002"/>
                  <a:pt x="3848226" y="417168"/>
                </a:cubicBezTo>
                <a:cubicBezTo>
                  <a:pt x="3851377" y="414428"/>
                  <a:pt x="3854547" y="411673"/>
                  <a:pt x="3857698" y="408941"/>
                </a:cubicBezTo>
                <a:cubicBezTo>
                  <a:pt x="3873087" y="395569"/>
                  <a:pt x="3888553" y="382152"/>
                  <a:pt x="3904038" y="368717"/>
                </a:cubicBezTo>
                <a:cubicBezTo>
                  <a:pt x="3921406" y="364115"/>
                  <a:pt x="3938754" y="359896"/>
                  <a:pt x="3956045" y="356075"/>
                </a:cubicBezTo>
                <a:close/>
                <a:moveTo>
                  <a:pt x="4015122" y="344657"/>
                </a:moveTo>
                <a:cubicBezTo>
                  <a:pt x="3997677" y="361214"/>
                  <a:pt x="3980291" y="377746"/>
                  <a:pt x="3962961" y="394226"/>
                </a:cubicBezTo>
                <a:cubicBezTo>
                  <a:pt x="3962443" y="394724"/>
                  <a:pt x="3961924" y="395229"/>
                  <a:pt x="3961385" y="395729"/>
                </a:cubicBezTo>
                <a:cubicBezTo>
                  <a:pt x="3944018" y="398161"/>
                  <a:pt x="3926651" y="401008"/>
                  <a:pt x="3909302" y="404244"/>
                </a:cubicBezTo>
                <a:cubicBezTo>
                  <a:pt x="3909802" y="403790"/>
                  <a:pt x="3910301" y="403333"/>
                  <a:pt x="3910801" y="402881"/>
                </a:cubicBezTo>
                <a:cubicBezTo>
                  <a:pt x="3928552" y="386728"/>
                  <a:pt x="3946381" y="370524"/>
                  <a:pt x="3964248" y="354290"/>
                </a:cubicBezTo>
                <a:cubicBezTo>
                  <a:pt x="3981232" y="350663"/>
                  <a:pt x="3998196" y="347441"/>
                  <a:pt x="4015122" y="344657"/>
                </a:cubicBezTo>
                <a:close/>
                <a:moveTo>
                  <a:pt x="3827343" y="338679"/>
                </a:moveTo>
                <a:cubicBezTo>
                  <a:pt x="3810590" y="351076"/>
                  <a:pt x="3793895" y="363460"/>
                  <a:pt x="3777276" y="375827"/>
                </a:cubicBezTo>
                <a:cubicBezTo>
                  <a:pt x="3761330" y="382392"/>
                  <a:pt x="3745403" y="389130"/>
                  <a:pt x="3729534" y="396004"/>
                </a:cubicBezTo>
                <a:cubicBezTo>
                  <a:pt x="3746325" y="384177"/>
                  <a:pt x="3763174" y="372319"/>
                  <a:pt x="3780100" y="360450"/>
                </a:cubicBezTo>
                <a:cubicBezTo>
                  <a:pt x="3795739" y="353086"/>
                  <a:pt x="3811493" y="345814"/>
                  <a:pt x="3827343" y="338679"/>
                </a:cubicBezTo>
                <a:close/>
                <a:moveTo>
                  <a:pt x="3787324" y="337380"/>
                </a:moveTo>
                <a:cubicBezTo>
                  <a:pt x="3785095" y="338840"/>
                  <a:pt x="3782867" y="340300"/>
                  <a:pt x="3780639" y="341762"/>
                </a:cubicBezTo>
                <a:cubicBezTo>
                  <a:pt x="3778352" y="342965"/>
                  <a:pt x="3776065" y="344167"/>
                  <a:pt x="3773779" y="345372"/>
                </a:cubicBezTo>
                <a:cubicBezTo>
                  <a:pt x="3775874" y="344081"/>
                  <a:pt x="3777968" y="342792"/>
                  <a:pt x="3780081" y="341503"/>
                </a:cubicBezTo>
                <a:cubicBezTo>
                  <a:pt x="3782502" y="340125"/>
                  <a:pt x="3784923" y="338755"/>
                  <a:pt x="3787324" y="337380"/>
                </a:cubicBezTo>
                <a:close/>
                <a:moveTo>
                  <a:pt x="4072086" y="336982"/>
                </a:moveTo>
                <a:cubicBezTo>
                  <a:pt x="4054584" y="354319"/>
                  <a:pt x="4037139" y="371631"/>
                  <a:pt x="4019752" y="388891"/>
                </a:cubicBezTo>
                <a:cubicBezTo>
                  <a:pt x="4019637" y="389010"/>
                  <a:pt x="4019502" y="389131"/>
                  <a:pt x="4019387" y="389251"/>
                </a:cubicBezTo>
                <a:cubicBezTo>
                  <a:pt x="4002385" y="390647"/>
                  <a:pt x="3985382" y="392492"/>
                  <a:pt x="3968360" y="394761"/>
                </a:cubicBezTo>
                <a:cubicBezTo>
                  <a:pt x="3986285" y="377716"/>
                  <a:pt x="4004267" y="360621"/>
                  <a:pt x="4022288" y="343495"/>
                </a:cubicBezTo>
                <a:cubicBezTo>
                  <a:pt x="4038926" y="340878"/>
                  <a:pt x="4055525" y="338700"/>
                  <a:pt x="4072086" y="336982"/>
                </a:cubicBezTo>
                <a:close/>
                <a:moveTo>
                  <a:pt x="3895411" y="336504"/>
                </a:moveTo>
                <a:cubicBezTo>
                  <a:pt x="3877198" y="351504"/>
                  <a:pt x="3859043" y="366486"/>
                  <a:pt x="3840964" y="381429"/>
                </a:cubicBezTo>
                <a:cubicBezTo>
                  <a:pt x="3823462" y="386863"/>
                  <a:pt x="3805902" y="392622"/>
                  <a:pt x="3788323" y="398661"/>
                </a:cubicBezTo>
                <a:cubicBezTo>
                  <a:pt x="3806766" y="384165"/>
                  <a:pt x="3825287" y="369623"/>
                  <a:pt x="3843885" y="355063"/>
                </a:cubicBezTo>
                <a:cubicBezTo>
                  <a:pt x="3861041" y="348604"/>
                  <a:pt x="3878217" y="342404"/>
                  <a:pt x="3895411" y="336504"/>
                </a:cubicBezTo>
                <a:close/>
                <a:moveTo>
                  <a:pt x="4127205" y="333032"/>
                </a:moveTo>
                <a:cubicBezTo>
                  <a:pt x="4110836" y="349943"/>
                  <a:pt x="4094487" y="366830"/>
                  <a:pt x="4078195" y="383671"/>
                </a:cubicBezTo>
                <a:cubicBezTo>
                  <a:pt x="4077331" y="384567"/>
                  <a:pt x="4076467" y="385470"/>
                  <a:pt x="4075602" y="386363"/>
                </a:cubicBezTo>
                <a:cubicBezTo>
                  <a:pt x="4058964" y="386684"/>
                  <a:pt x="4042268" y="387504"/>
                  <a:pt x="4025573" y="388764"/>
                </a:cubicBezTo>
                <a:cubicBezTo>
                  <a:pt x="4043152" y="371328"/>
                  <a:pt x="4060770" y="353843"/>
                  <a:pt x="4078445" y="336329"/>
                </a:cubicBezTo>
                <a:cubicBezTo>
                  <a:pt x="4094737" y="334757"/>
                  <a:pt x="4110990" y="333655"/>
                  <a:pt x="4127205" y="333032"/>
                </a:cubicBezTo>
                <a:close/>
                <a:moveTo>
                  <a:pt x="4180711" y="332807"/>
                </a:moveTo>
                <a:cubicBezTo>
                  <a:pt x="4166474" y="348083"/>
                  <a:pt x="4152296" y="363335"/>
                  <a:pt x="4138118" y="378555"/>
                </a:cubicBezTo>
                <a:cubicBezTo>
                  <a:pt x="4135467" y="381416"/>
                  <a:pt x="4132796" y="384284"/>
                  <a:pt x="4130125" y="387149"/>
                </a:cubicBezTo>
                <a:cubicBezTo>
                  <a:pt x="4113853" y="386355"/>
                  <a:pt x="4097523" y="386079"/>
                  <a:pt x="4081134" y="386286"/>
                </a:cubicBezTo>
                <a:cubicBezTo>
                  <a:pt x="4098330" y="368511"/>
                  <a:pt x="4115582" y="350686"/>
                  <a:pt x="4132873" y="332834"/>
                </a:cubicBezTo>
                <a:cubicBezTo>
                  <a:pt x="4148857" y="332335"/>
                  <a:pt x="4164804" y="332310"/>
                  <a:pt x="4180711" y="332807"/>
                </a:cubicBezTo>
                <a:close/>
                <a:moveTo>
                  <a:pt x="3820042" y="326894"/>
                </a:moveTo>
                <a:cubicBezTo>
                  <a:pt x="3806690" y="336194"/>
                  <a:pt x="3793376" y="345493"/>
                  <a:pt x="3780120" y="354786"/>
                </a:cubicBezTo>
                <a:cubicBezTo>
                  <a:pt x="3767094" y="360922"/>
                  <a:pt x="3754145" y="367124"/>
                  <a:pt x="3741273" y="373366"/>
                </a:cubicBezTo>
                <a:cubicBezTo>
                  <a:pt x="3754395" y="364684"/>
                  <a:pt x="3767555" y="356004"/>
                  <a:pt x="3780773" y="347318"/>
                </a:cubicBezTo>
                <a:cubicBezTo>
                  <a:pt x="3793760" y="340490"/>
                  <a:pt x="3806843" y="333674"/>
                  <a:pt x="3820042" y="326894"/>
                </a:cubicBezTo>
                <a:close/>
                <a:moveTo>
                  <a:pt x="3957774" y="316533"/>
                </a:moveTo>
                <a:cubicBezTo>
                  <a:pt x="3939657" y="332179"/>
                  <a:pt x="3921617" y="347802"/>
                  <a:pt x="3903635" y="363399"/>
                </a:cubicBezTo>
                <a:cubicBezTo>
                  <a:pt x="3886421" y="367946"/>
                  <a:pt x="3869167" y="372859"/>
                  <a:pt x="3851876" y="378092"/>
                </a:cubicBezTo>
                <a:cubicBezTo>
                  <a:pt x="3870205" y="362936"/>
                  <a:pt x="3888610" y="347752"/>
                  <a:pt x="3907092" y="332544"/>
                </a:cubicBezTo>
                <a:cubicBezTo>
                  <a:pt x="3923980" y="326888"/>
                  <a:pt x="3940867" y="321541"/>
                  <a:pt x="3957774" y="316533"/>
                </a:cubicBezTo>
                <a:close/>
                <a:moveTo>
                  <a:pt x="3895277" y="309315"/>
                </a:moveTo>
                <a:cubicBezTo>
                  <a:pt x="3877948" y="322780"/>
                  <a:pt x="3860714" y="336242"/>
                  <a:pt x="3843539" y="349687"/>
                </a:cubicBezTo>
                <a:cubicBezTo>
                  <a:pt x="3827036" y="355881"/>
                  <a:pt x="3810570" y="362315"/>
                  <a:pt x="3794144" y="368945"/>
                </a:cubicBezTo>
                <a:cubicBezTo>
                  <a:pt x="3811551" y="356012"/>
                  <a:pt x="3829053" y="343057"/>
                  <a:pt x="3846613" y="330098"/>
                </a:cubicBezTo>
                <a:cubicBezTo>
                  <a:pt x="3862732" y="322994"/>
                  <a:pt x="3878966" y="316050"/>
                  <a:pt x="3895277" y="309315"/>
                </a:cubicBezTo>
                <a:close/>
                <a:moveTo>
                  <a:pt x="4017523" y="300333"/>
                </a:moveTo>
                <a:cubicBezTo>
                  <a:pt x="3999560" y="316581"/>
                  <a:pt x="3981655" y="332815"/>
                  <a:pt x="3963806" y="349020"/>
                </a:cubicBezTo>
                <a:cubicBezTo>
                  <a:pt x="3946900" y="352621"/>
                  <a:pt x="3929955" y="356609"/>
                  <a:pt x="3912971" y="360967"/>
                </a:cubicBezTo>
                <a:cubicBezTo>
                  <a:pt x="3931146" y="345209"/>
                  <a:pt x="3949378" y="329428"/>
                  <a:pt x="3967687" y="313628"/>
                </a:cubicBezTo>
                <a:cubicBezTo>
                  <a:pt x="3984306" y="308840"/>
                  <a:pt x="4000905" y="304398"/>
                  <a:pt x="4017523" y="300333"/>
                </a:cubicBezTo>
                <a:close/>
                <a:moveTo>
                  <a:pt x="3892740" y="290552"/>
                </a:moveTo>
                <a:cubicBezTo>
                  <a:pt x="3877332" y="301826"/>
                  <a:pt x="3861982" y="313107"/>
                  <a:pt x="3846690" y="324387"/>
                </a:cubicBezTo>
                <a:cubicBezTo>
                  <a:pt x="3832492" y="330650"/>
                  <a:pt x="3818352" y="337036"/>
                  <a:pt x="3804289" y="343520"/>
                </a:cubicBezTo>
                <a:cubicBezTo>
                  <a:pt x="3819562" y="332853"/>
                  <a:pt x="3834874" y="322187"/>
                  <a:pt x="3850263" y="311526"/>
                </a:cubicBezTo>
                <a:cubicBezTo>
                  <a:pt x="3864327" y="304452"/>
                  <a:pt x="3878485" y="297449"/>
                  <a:pt x="3892740" y="290552"/>
                </a:cubicBezTo>
                <a:close/>
                <a:moveTo>
                  <a:pt x="4075083" y="287830"/>
                </a:moveTo>
                <a:cubicBezTo>
                  <a:pt x="4057273" y="304654"/>
                  <a:pt x="4039540" y="321468"/>
                  <a:pt x="4021846" y="338256"/>
                </a:cubicBezTo>
                <a:cubicBezTo>
                  <a:pt x="4005247" y="340861"/>
                  <a:pt x="3988610" y="343887"/>
                  <a:pt x="3971933" y="347314"/>
                </a:cubicBezTo>
                <a:cubicBezTo>
                  <a:pt x="3989897" y="330988"/>
                  <a:pt x="4007956" y="314636"/>
                  <a:pt x="4026054" y="298274"/>
                </a:cubicBezTo>
                <a:cubicBezTo>
                  <a:pt x="4042404" y="294402"/>
                  <a:pt x="4058753" y="290908"/>
                  <a:pt x="4075083" y="287830"/>
                </a:cubicBezTo>
                <a:close/>
                <a:moveTo>
                  <a:pt x="3879196" y="285895"/>
                </a:moveTo>
                <a:cubicBezTo>
                  <a:pt x="3869418" y="292633"/>
                  <a:pt x="3859658" y="299376"/>
                  <a:pt x="3849918" y="306124"/>
                </a:cubicBezTo>
                <a:cubicBezTo>
                  <a:pt x="3840600" y="310807"/>
                  <a:pt x="3831300" y="315518"/>
                  <a:pt x="3822060" y="320254"/>
                </a:cubicBezTo>
                <a:cubicBezTo>
                  <a:pt x="3831800" y="313912"/>
                  <a:pt x="3841579" y="307591"/>
                  <a:pt x="3851358" y="301261"/>
                </a:cubicBezTo>
                <a:cubicBezTo>
                  <a:pt x="3860618" y="296106"/>
                  <a:pt x="3869898" y="290984"/>
                  <a:pt x="3879196" y="285895"/>
                </a:cubicBezTo>
                <a:close/>
                <a:moveTo>
                  <a:pt x="3959119" y="284249"/>
                </a:moveTo>
                <a:cubicBezTo>
                  <a:pt x="3941559" y="298589"/>
                  <a:pt x="3924057" y="312930"/>
                  <a:pt x="3906650" y="327259"/>
                </a:cubicBezTo>
                <a:cubicBezTo>
                  <a:pt x="3890166" y="332761"/>
                  <a:pt x="3873721" y="338546"/>
                  <a:pt x="3857295" y="344582"/>
                </a:cubicBezTo>
                <a:cubicBezTo>
                  <a:pt x="3874969" y="330759"/>
                  <a:pt x="3892702" y="316921"/>
                  <a:pt x="3910531" y="303084"/>
                </a:cubicBezTo>
                <a:cubicBezTo>
                  <a:pt x="3926651" y="296573"/>
                  <a:pt x="3942846" y="290281"/>
                  <a:pt x="3959119" y="284249"/>
                </a:cubicBezTo>
                <a:close/>
                <a:moveTo>
                  <a:pt x="4130683" y="279033"/>
                </a:moveTo>
                <a:cubicBezTo>
                  <a:pt x="4113065" y="296404"/>
                  <a:pt x="4095505" y="313766"/>
                  <a:pt x="4078023" y="331101"/>
                </a:cubicBezTo>
                <a:cubicBezTo>
                  <a:pt x="4061693" y="332675"/>
                  <a:pt x="4045343" y="334713"/>
                  <a:pt x="4028974" y="337165"/>
                </a:cubicBezTo>
                <a:cubicBezTo>
                  <a:pt x="4046745" y="320289"/>
                  <a:pt x="4064574" y="303390"/>
                  <a:pt x="4082480" y="286479"/>
                </a:cubicBezTo>
                <a:cubicBezTo>
                  <a:pt x="4098560" y="283572"/>
                  <a:pt x="4114640" y="281079"/>
                  <a:pt x="4130683" y="279033"/>
                </a:cubicBezTo>
                <a:close/>
                <a:moveTo>
                  <a:pt x="4184630" y="273867"/>
                </a:moveTo>
                <a:cubicBezTo>
                  <a:pt x="4167186" y="291797"/>
                  <a:pt x="4149799" y="309712"/>
                  <a:pt x="4132470" y="327603"/>
                </a:cubicBezTo>
                <a:cubicBezTo>
                  <a:pt x="4116447" y="328110"/>
                  <a:pt x="4100385" y="329099"/>
                  <a:pt x="4084286" y="330534"/>
                </a:cubicBezTo>
                <a:cubicBezTo>
                  <a:pt x="4101884" y="313113"/>
                  <a:pt x="4119540" y="295663"/>
                  <a:pt x="4137234" y="278206"/>
                </a:cubicBezTo>
                <a:cubicBezTo>
                  <a:pt x="4153064" y="276308"/>
                  <a:pt x="4168857" y="274846"/>
                  <a:pt x="4184630" y="273867"/>
                </a:cubicBezTo>
                <a:close/>
                <a:moveTo>
                  <a:pt x="4237022" y="272439"/>
                </a:moveTo>
                <a:cubicBezTo>
                  <a:pt x="4219769" y="290892"/>
                  <a:pt x="4202574" y="309330"/>
                  <a:pt x="4185418" y="327741"/>
                </a:cubicBezTo>
                <a:cubicBezTo>
                  <a:pt x="4169684" y="327149"/>
                  <a:pt x="4153911" y="327057"/>
                  <a:pt x="4138099" y="327443"/>
                </a:cubicBezTo>
                <a:cubicBezTo>
                  <a:pt x="4155486" y="309499"/>
                  <a:pt x="4172930" y="291530"/>
                  <a:pt x="4190432" y="273549"/>
                </a:cubicBezTo>
                <a:cubicBezTo>
                  <a:pt x="4205994" y="272698"/>
                  <a:pt x="4221537" y="272316"/>
                  <a:pt x="4237022" y="272439"/>
                </a:cubicBezTo>
                <a:close/>
                <a:moveTo>
                  <a:pt x="4019925" y="263087"/>
                </a:moveTo>
                <a:cubicBezTo>
                  <a:pt x="4002288" y="278193"/>
                  <a:pt x="3984709" y="293301"/>
                  <a:pt x="3967207" y="308404"/>
                </a:cubicBezTo>
                <a:cubicBezTo>
                  <a:pt x="3950838" y="313107"/>
                  <a:pt x="3934488" y="318137"/>
                  <a:pt x="3918158" y="323459"/>
                </a:cubicBezTo>
                <a:cubicBezTo>
                  <a:pt x="3935910" y="308865"/>
                  <a:pt x="3953720" y="294264"/>
                  <a:pt x="3971625" y="279667"/>
                </a:cubicBezTo>
                <a:cubicBezTo>
                  <a:pt x="3987668" y="273861"/>
                  <a:pt x="4003767" y="268318"/>
                  <a:pt x="4019925" y="263087"/>
                </a:cubicBezTo>
                <a:close/>
                <a:moveTo>
                  <a:pt x="3960041" y="259194"/>
                </a:moveTo>
                <a:cubicBezTo>
                  <a:pt x="3943538" y="271888"/>
                  <a:pt x="3927073" y="284595"/>
                  <a:pt x="3910704" y="297307"/>
                </a:cubicBezTo>
                <a:cubicBezTo>
                  <a:pt x="3895565" y="303424"/>
                  <a:pt x="3880483" y="309728"/>
                  <a:pt x="3865460" y="316196"/>
                </a:cubicBezTo>
                <a:cubicBezTo>
                  <a:pt x="3881906" y="304099"/>
                  <a:pt x="3898390" y="292003"/>
                  <a:pt x="3914969" y="279924"/>
                </a:cubicBezTo>
                <a:cubicBezTo>
                  <a:pt x="3929897" y="272864"/>
                  <a:pt x="3944941" y="265942"/>
                  <a:pt x="3960041" y="259194"/>
                </a:cubicBezTo>
                <a:close/>
                <a:moveTo>
                  <a:pt x="3927745" y="252672"/>
                </a:moveTo>
                <a:cubicBezTo>
                  <a:pt x="3924479" y="254885"/>
                  <a:pt x="3921232" y="257098"/>
                  <a:pt x="3917985" y="259313"/>
                </a:cubicBezTo>
                <a:cubicBezTo>
                  <a:pt x="3915239" y="260781"/>
                  <a:pt x="3912491" y="262249"/>
                  <a:pt x="3909763" y="263717"/>
                </a:cubicBezTo>
                <a:cubicBezTo>
                  <a:pt x="3912645" y="261872"/>
                  <a:pt x="3915527" y="260015"/>
                  <a:pt x="3918427" y="258172"/>
                </a:cubicBezTo>
                <a:cubicBezTo>
                  <a:pt x="3921540" y="256341"/>
                  <a:pt x="3924633" y="254497"/>
                  <a:pt x="3927745" y="252672"/>
                </a:cubicBezTo>
                <a:close/>
                <a:moveTo>
                  <a:pt x="3953586" y="246305"/>
                </a:moveTo>
                <a:cubicBezTo>
                  <a:pt x="3940541" y="255730"/>
                  <a:pt x="3927515" y="265167"/>
                  <a:pt x="3914528" y="274622"/>
                </a:cubicBezTo>
                <a:cubicBezTo>
                  <a:pt x="3902559" y="280272"/>
                  <a:pt x="3890628" y="286010"/>
                  <a:pt x="3878773" y="291816"/>
                </a:cubicBezTo>
                <a:cubicBezTo>
                  <a:pt x="3891704" y="282902"/>
                  <a:pt x="3904672" y="273999"/>
                  <a:pt x="3917697" y="265113"/>
                </a:cubicBezTo>
                <a:cubicBezTo>
                  <a:pt x="3929628" y="258760"/>
                  <a:pt x="3941597" y="252483"/>
                  <a:pt x="3953586" y="246305"/>
                </a:cubicBezTo>
                <a:close/>
                <a:moveTo>
                  <a:pt x="4078272" y="245632"/>
                </a:moveTo>
                <a:cubicBezTo>
                  <a:pt x="4060635" y="261452"/>
                  <a:pt x="4043056" y="277277"/>
                  <a:pt x="4025535" y="293096"/>
                </a:cubicBezTo>
                <a:cubicBezTo>
                  <a:pt x="4009358" y="296917"/>
                  <a:pt x="3993162" y="301107"/>
                  <a:pt x="3976967" y="305630"/>
                </a:cubicBezTo>
                <a:cubicBezTo>
                  <a:pt x="3994718" y="290329"/>
                  <a:pt x="4012528" y="275025"/>
                  <a:pt x="4030415" y="259726"/>
                </a:cubicBezTo>
                <a:cubicBezTo>
                  <a:pt x="4046342" y="254708"/>
                  <a:pt x="4062287" y="249992"/>
                  <a:pt x="4078272" y="245632"/>
                </a:cubicBezTo>
                <a:close/>
                <a:moveTo>
                  <a:pt x="4022941" y="232422"/>
                </a:moveTo>
                <a:cubicBezTo>
                  <a:pt x="4005842" y="246220"/>
                  <a:pt x="3988782" y="260036"/>
                  <a:pt x="3971818" y="273863"/>
                </a:cubicBezTo>
                <a:cubicBezTo>
                  <a:pt x="3956410" y="279438"/>
                  <a:pt x="3941040" y="285259"/>
                  <a:pt x="3925728" y="291300"/>
                </a:cubicBezTo>
                <a:cubicBezTo>
                  <a:pt x="3942827" y="278068"/>
                  <a:pt x="3959944" y="264843"/>
                  <a:pt x="3977178" y="251640"/>
                </a:cubicBezTo>
                <a:cubicBezTo>
                  <a:pt x="3992355" y="245025"/>
                  <a:pt x="4007629" y="238608"/>
                  <a:pt x="4022941" y="232422"/>
                </a:cubicBezTo>
                <a:close/>
                <a:moveTo>
                  <a:pt x="4134563" y="231832"/>
                </a:moveTo>
                <a:cubicBezTo>
                  <a:pt x="4116966" y="248328"/>
                  <a:pt x="4099424" y="264833"/>
                  <a:pt x="4081961" y="281332"/>
                </a:cubicBezTo>
                <a:cubicBezTo>
                  <a:pt x="4065957" y="284214"/>
                  <a:pt x="4049953" y="287499"/>
                  <a:pt x="4033931" y="291155"/>
                </a:cubicBezTo>
                <a:cubicBezTo>
                  <a:pt x="4051625" y="275184"/>
                  <a:pt x="4069396" y="259208"/>
                  <a:pt x="4087225" y="243242"/>
                </a:cubicBezTo>
                <a:cubicBezTo>
                  <a:pt x="4102999" y="239075"/>
                  <a:pt x="4118772" y="235262"/>
                  <a:pt x="4134563" y="231832"/>
                </a:cubicBezTo>
                <a:close/>
                <a:moveTo>
                  <a:pt x="4189164" y="221579"/>
                </a:moveTo>
                <a:cubicBezTo>
                  <a:pt x="4171624" y="238739"/>
                  <a:pt x="4154140" y="255907"/>
                  <a:pt x="4136734" y="273071"/>
                </a:cubicBezTo>
                <a:cubicBezTo>
                  <a:pt x="4120942" y="274962"/>
                  <a:pt x="4105131" y="277296"/>
                  <a:pt x="4089319" y="280024"/>
                </a:cubicBezTo>
                <a:cubicBezTo>
                  <a:pt x="4106937" y="263402"/>
                  <a:pt x="4124612" y="246774"/>
                  <a:pt x="4142364" y="230157"/>
                </a:cubicBezTo>
                <a:cubicBezTo>
                  <a:pt x="4157964" y="226899"/>
                  <a:pt x="4173565" y="224030"/>
                  <a:pt x="4189164" y="221579"/>
                </a:cubicBezTo>
                <a:close/>
                <a:moveTo>
                  <a:pt x="4242209" y="214920"/>
                </a:moveTo>
                <a:cubicBezTo>
                  <a:pt x="4224726" y="232749"/>
                  <a:pt x="4207300" y="250583"/>
                  <a:pt x="4189952" y="268410"/>
                </a:cubicBezTo>
                <a:cubicBezTo>
                  <a:pt x="4174390" y="269265"/>
                  <a:pt x="4158809" y="270583"/>
                  <a:pt x="4143190" y="272335"/>
                </a:cubicBezTo>
                <a:cubicBezTo>
                  <a:pt x="4160711" y="255071"/>
                  <a:pt x="4178309" y="237803"/>
                  <a:pt x="4195965" y="220545"/>
                </a:cubicBezTo>
                <a:cubicBezTo>
                  <a:pt x="4211393" y="218244"/>
                  <a:pt x="4226801" y="216345"/>
                  <a:pt x="4242209" y="214920"/>
                </a:cubicBezTo>
                <a:close/>
                <a:moveTo>
                  <a:pt x="4020598" y="212958"/>
                </a:moveTo>
                <a:cubicBezTo>
                  <a:pt x="4005901" y="224099"/>
                  <a:pt x="3991241" y="235260"/>
                  <a:pt x="3976641" y="246443"/>
                </a:cubicBezTo>
                <a:cubicBezTo>
                  <a:pt x="3963038" y="252353"/>
                  <a:pt x="3949513" y="258418"/>
                  <a:pt x="3936045" y="264608"/>
                </a:cubicBezTo>
                <a:cubicBezTo>
                  <a:pt x="3950666" y="253999"/>
                  <a:pt x="3965324" y="243408"/>
                  <a:pt x="3980060" y="232841"/>
                </a:cubicBezTo>
                <a:cubicBezTo>
                  <a:pt x="3993547" y="226069"/>
                  <a:pt x="4007072" y="219435"/>
                  <a:pt x="4020598" y="212958"/>
                </a:cubicBezTo>
                <a:close/>
                <a:moveTo>
                  <a:pt x="4293813" y="211907"/>
                </a:moveTo>
                <a:cubicBezTo>
                  <a:pt x="4276407" y="230382"/>
                  <a:pt x="4259077" y="248862"/>
                  <a:pt x="4241806" y="267330"/>
                </a:cubicBezTo>
                <a:cubicBezTo>
                  <a:pt x="4226475" y="267108"/>
                  <a:pt x="4211124" y="267365"/>
                  <a:pt x="4195735" y="268095"/>
                </a:cubicBezTo>
                <a:cubicBezTo>
                  <a:pt x="4213160" y="250201"/>
                  <a:pt x="4230644" y="232299"/>
                  <a:pt x="4248203" y="214407"/>
                </a:cubicBezTo>
                <a:cubicBezTo>
                  <a:pt x="4263438" y="213114"/>
                  <a:pt x="4278635" y="212263"/>
                  <a:pt x="4293813" y="211907"/>
                </a:cubicBezTo>
                <a:close/>
                <a:moveTo>
                  <a:pt x="4082672" y="209692"/>
                </a:moveTo>
                <a:cubicBezTo>
                  <a:pt x="4065246" y="224428"/>
                  <a:pt x="4047859" y="239181"/>
                  <a:pt x="4030587" y="253953"/>
                </a:cubicBezTo>
                <a:cubicBezTo>
                  <a:pt x="4015083" y="258829"/>
                  <a:pt x="3999618" y="264007"/>
                  <a:pt x="3984190" y="269448"/>
                </a:cubicBezTo>
                <a:cubicBezTo>
                  <a:pt x="4001616" y="255265"/>
                  <a:pt x="4019118" y="241094"/>
                  <a:pt x="4036678" y="226949"/>
                </a:cubicBezTo>
                <a:cubicBezTo>
                  <a:pt x="4051951" y="220943"/>
                  <a:pt x="4067283" y="215172"/>
                  <a:pt x="4082672" y="209692"/>
                </a:cubicBezTo>
                <a:close/>
                <a:moveTo>
                  <a:pt x="4011529" y="204791"/>
                </a:moveTo>
                <a:cubicBezTo>
                  <a:pt x="4001232" y="212105"/>
                  <a:pt x="3990973" y="219435"/>
                  <a:pt x="3980732" y="226780"/>
                </a:cubicBezTo>
                <a:cubicBezTo>
                  <a:pt x="3971876" y="231227"/>
                  <a:pt x="3963095" y="235702"/>
                  <a:pt x="3954393" y="240197"/>
                </a:cubicBezTo>
                <a:cubicBezTo>
                  <a:pt x="3964536" y="233352"/>
                  <a:pt x="3974681" y="226524"/>
                  <a:pt x="3984863" y="219713"/>
                </a:cubicBezTo>
                <a:cubicBezTo>
                  <a:pt x="3993739" y="214695"/>
                  <a:pt x="4002634" y="209717"/>
                  <a:pt x="4011529" y="204791"/>
                </a:cubicBezTo>
                <a:close/>
                <a:moveTo>
                  <a:pt x="4139828" y="190793"/>
                </a:moveTo>
                <a:cubicBezTo>
                  <a:pt x="4122249" y="206355"/>
                  <a:pt x="4104746" y="221944"/>
                  <a:pt x="4087321" y="237546"/>
                </a:cubicBezTo>
                <a:cubicBezTo>
                  <a:pt x="4079444" y="239613"/>
                  <a:pt x="4071528" y="241763"/>
                  <a:pt x="4063556" y="244040"/>
                </a:cubicBezTo>
                <a:cubicBezTo>
                  <a:pt x="4056025" y="246190"/>
                  <a:pt x="4048494" y="248428"/>
                  <a:pt x="4040963" y="250729"/>
                </a:cubicBezTo>
                <a:cubicBezTo>
                  <a:pt x="4058580" y="235698"/>
                  <a:pt x="4076274" y="220685"/>
                  <a:pt x="4094026" y="205696"/>
                </a:cubicBezTo>
                <a:cubicBezTo>
                  <a:pt x="4109261" y="200422"/>
                  <a:pt x="4124516" y="195452"/>
                  <a:pt x="4139828" y="190793"/>
                </a:cubicBezTo>
                <a:close/>
                <a:moveTo>
                  <a:pt x="4082864" y="184423"/>
                </a:moveTo>
                <a:cubicBezTo>
                  <a:pt x="4067206" y="196870"/>
                  <a:pt x="4051586" y="209343"/>
                  <a:pt x="4036063" y="221846"/>
                </a:cubicBezTo>
                <a:cubicBezTo>
                  <a:pt x="4021789" y="227448"/>
                  <a:pt x="4007552" y="233252"/>
                  <a:pt x="3993413" y="239246"/>
                </a:cubicBezTo>
                <a:cubicBezTo>
                  <a:pt x="4008974" y="227364"/>
                  <a:pt x="4024574" y="215498"/>
                  <a:pt x="4040252" y="203671"/>
                </a:cubicBezTo>
                <a:cubicBezTo>
                  <a:pt x="4054430" y="197056"/>
                  <a:pt x="4068647" y="190636"/>
                  <a:pt x="4082864" y="184423"/>
                </a:cubicBezTo>
                <a:close/>
                <a:moveTo>
                  <a:pt x="4195063" y="175474"/>
                </a:moveTo>
                <a:cubicBezTo>
                  <a:pt x="4177407" y="191817"/>
                  <a:pt x="4159827" y="208192"/>
                  <a:pt x="4142325" y="224576"/>
                </a:cubicBezTo>
                <a:cubicBezTo>
                  <a:pt x="4127148" y="227729"/>
                  <a:pt x="4111740" y="231287"/>
                  <a:pt x="4096139" y="235256"/>
                </a:cubicBezTo>
                <a:cubicBezTo>
                  <a:pt x="4113815" y="219456"/>
                  <a:pt x="4131566" y="203673"/>
                  <a:pt x="4149396" y="187919"/>
                </a:cubicBezTo>
                <a:cubicBezTo>
                  <a:pt x="4164592" y="183433"/>
                  <a:pt x="4179808" y="179264"/>
                  <a:pt x="4195063" y="175474"/>
                </a:cubicBezTo>
                <a:close/>
                <a:moveTo>
                  <a:pt x="4059790" y="170761"/>
                </a:moveTo>
                <a:cubicBezTo>
                  <a:pt x="4055275" y="173927"/>
                  <a:pt x="4050760" y="177107"/>
                  <a:pt x="4046226" y="180280"/>
                </a:cubicBezTo>
                <a:cubicBezTo>
                  <a:pt x="4042903" y="182071"/>
                  <a:pt x="4039560" y="183864"/>
                  <a:pt x="4036236" y="185662"/>
                </a:cubicBezTo>
                <a:cubicBezTo>
                  <a:pt x="4040943" y="182574"/>
                  <a:pt x="4045631" y="179483"/>
                  <a:pt x="4050338" y="176407"/>
                </a:cubicBezTo>
                <a:cubicBezTo>
                  <a:pt x="4053508" y="174521"/>
                  <a:pt x="4056639" y="172636"/>
                  <a:pt x="4059790" y="170761"/>
                </a:cubicBezTo>
                <a:close/>
                <a:moveTo>
                  <a:pt x="4080846" y="167700"/>
                </a:moveTo>
                <a:cubicBezTo>
                  <a:pt x="4067513" y="177622"/>
                  <a:pt x="4054219" y="187564"/>
                  <a:pt x="4040981" y="197541"/>
                </a:cubicBezTo>
                <a:cubicBezTo>
                  <a:pt x="4029281" y="203001"/>
                  <a:pt x="4017658" y="208555"/>
                  <a:pt x="4006150" y="214180"/>
                </a:cubicBezTo>
                <a:cubicBezTo>
                  <a:pt x="4019311" y="204799"/>
                  <a:pt x="4032547" y="195454"/>
                  <a:pt x="4045804" y="186129"/>
                </a:cubicBezTo>
                <a:cubicBezTo>
                  <a:pt x="4057465" y="179881"/>
                  <a:pt x="4069147" y="173733"/>
                  <a:pt x="4080846" y="167700"/>
                </a:cubicBezTo>
                <a:close/>
                <a:moveTo>
                  <a:pt x="4248606" y="163752"/>
                </a:moveTo>
                <a:cubicBezTo>
                  <a:pt x="4230950" y="180828"/>
                  <a:pt x="4213353" y="197933"/>
                  <a:pt x="4195831" y="215051"/>
                </a:cubicBezTo>
                <a:cubicBezTo>
                  <a:pt x="4180769" y="217275"/>
                  <a:pt x="4165495" y="219927"/>
                  <a:pt x="4150010" y="223012"/>
                </a:cubicBezTo>
                <a:cubicBezTo>
                  <a:pt x="4167686" y="206484"/>
                  <a:pt x="4185437" y="189973"/>
                  <a:pt x="4203266" y="173491"/>
                </a:cubicBezTo>
                <a:cubicBezTo>
                  <a:pt x="4218367" y="169871"/>
                  <a:pt x="4233487" y="166603"/>
                  <a:pt x="4248606" y="163752"/>
                </a:cubicBezTo>
                <a:close/>
                <a:moveTo>
                  <a:pt x="4141865" y="159971"/>
                </a:moveTo>
                <a:cubicBezTo>
                  <a:pt x="4125630" y="173497"/>
                  <a:pt x="4109472" y="187064"/>
                  <a:pt x="4093373" y="200653"/>
                </a:cubicBezTo>
                <a:cubicBezTo>
                  <a:pt x="4078714" y="205717"/>
                  <a:pt x="4064094" y="211060"/>
                  <a:pt x="4049550" y="216622"/>
                </a:cubicBezTo>
                <a:cubicBezTo>
                  <a:pt x="4065708" y="203646"/>
                  <a:pt x="4081961" y="190701"/>
                  <a:pt x="4098253" y="177789"/>
                </a:cubicBezTo>
                <a:cubicBezTo>
                  <a:pt x="4112777" y="171608"/>
                  <a:pt x="4127320" y="165656"/>
                  <a:pt x="4141865" y="159971"/>
                </a:cubicBezTo>
                <a:close/>
                <a:moveTo>
                  <a:pt x="4300691" y="155597"/>
                </a:moveTo>
                <a:cubicBezTo>
                  <a:pt x="4283054" y="173378"/>
                  <a:pt x="4265494" y="191181"/>
                  <a:pt x="4248011" y="209001"/>
                </a:cubicBezTo>
                <a:cubicBezTo>
                  <a:pt x="4233064" y="210244"/>
                  <a:pt x="4217925" y="211932"/>
                  <a:pt x="4202594" y="214076"/>
                </a:cubicBezTo>
                <a:cubicBezTo>
                  <a:pt x="4220231" y="196849"/>
                  <a:pt x="4237944" y="179637"/>
                  <a:pt x="4255735" y="162455"/>
                </a:cubicBezTo>
                <a:cubicBezTo>
                  <a:pt x="4270720" y="159760"/>
                  <a:pt x="4285705" y="157456"/>
                  <a:pt x="4300691" y="155597"/>
                </a:cubicBezTo>
                <a:close/>
                <a:moveTo>
                  <a:pt x="4351449" y="151011"/>
                </a:moveTo>
                <a:cubicBezTo>
                  <a:pt x="4333870" y="169483"/>
                  <a:pt x="4316367" y="187979"/>
                  <a:pt x="4298924" y="206482"/>
                </a:cubicBezTo>
                <a:cubicBezTo>
                  <a:pt x="4284149" y="206695"/>
                  <a:pt x="4269183" y="207370"/>
                  <a:pt x="4253986" y="208517"/>
                </a:cubicBezTo>
                <a:cubicBezTo>
                  <a:pt x="4271585" y="190611"/>
                  <a:pt x="4289221" y="172719"/>
                  <a:pt x="4306954" y="154853"/>
                </a:cubicBezTo>
                <a:cubicBezTo>
                  <a:pt x="4321786" y="153134"/>
                  <a:pt x="4336637" y="151831"/>
                  <a:pt x="4351449" y="151011"/>
                </a:cubicBezTo>
                <a:close/>
                <a:moveTo>
                  <a:pt x="4198521" y="139203"/>
                </a:moveTo>
                <a:cubicBezTo>
                  <a:pt x="4181864" y="153741"/>
                  <a:pt x="4165246" y="168317"/>
                  <a:pt x="4148723" y="182924"/>
                </a:cubicBezTo>
                <a:cubicBezTo>
                  <a:pt x="4133929" y="187279"/>
                  <a:pt x="4119175" y="191933"/>
                  <a:pt x="4104458" y="196874"/>
                </a:cubicBezTo>
                <a:cubicBezTo>
                  <a:pt x="4121038" y="182924"/>
                  <a:pt x="4137695" y="169013"/>
                  <a:pt x="4154410" y="155134"/>
                </a:cubicBezTo>
                <a:cubicBezTo>
                  <a:pt x="4169107" y="149539"/>
                  <a:pt x="4183824" y="144216"/>
                  <a:pt x="4198521" y="139203"/>
                </a:cubicBezTo>
                <a:close/>
                <a:moveTo>
                  <a:pt x="4143497" y="136640"/>
                </a:moveTo>
                <a:cubicBezTo>
                  <a:pt x="4128589" y="148273"/>
                  <a:pt x="4113757" y="159956"/>
                  <a:pt x="4098964" y="171664"/>
                </a:cubicBezTo>
                <a:cubicBezTo>
                  <a:pt x="4085937" y="177201"/>
                  <a:pt x="4073008" y="182895"/>
                  <a:pt x="4060155" y="188722"/>
                </a:cubicBezTo>
                <a:cubicBezTo>
                  <a:pt x="4074910" y="177658"/>
                  <a:pt x="4089703" y="166619"/>
                  <a:pt x="4104574" y="155629"/>
                </a:cubicBezTo>
                <a:cubicBezTo>
                  <a:pt x="4117542" y="149140"/>
                  <a:pt x="4130510" y="142802"/>
                  <a:pt x="4143497" y="136640"/>
                </a:cubicBezTo>
                <a:close/>
                <a:moveTo>
                  <a:pt x="4137119" y="126183"/>
                </a:moveTo>
                <a:cubicBezTo>
                  <a:pt x="4126341" y="134064"/>
                  <a:pt x="4115562" y="141968"/>
                  <a:pt x="4104823" y="149895"/>
                </a:cubicBezTo>
                <a:cubicBezTo>
                  <a:pt x="4095967" y="154321"/>
                  <a:pt x="4087187" y="158794"/>
                  <a:pt x="4078465" y="163307"/>
                </a:cubicBezTo>
                <a:cubicBezTo>
                  <a:pt x="4089089" y="155920"/>
                  <a:pt x="4099751" y="148559"/>
                  <a:pt x="4110433" y="141222"/>
                </a:cubicBezTo>
                <a:cubicBezTo>
                  <a:pt x="4119309" y="136150"/>
                  <a:pt x="4128224" y="131136"/>
                  <a:pt x="4137119" y="126183"/>
                </a:cubicBezTo>
                <a:close/>
                <a:moveTo>
                  <a:pt x="4253218" y="122033"/>
                </a:moveTo>
                <a:cubicBezTo>
                  <a:pt x="4236272" y="137493"/>
                  <a:pt x="4219404" y="152994"/>
                  <a:pt x="4202594" y="168527"/>
                </a:cubicBezTo>
                <a:cubicBezTo>
                  <a:pt x="4187762" y="172071"/>
                  <a:pt x="4172949" y="175956"/>
                  <a:pt x="4158175" y="180171"/>
                </a:cubicBezTo>
                <a:cubicBezTo>
                  <a:pt x="4175024" y="165316"/>
                  <a:pt x="4191931" y="150490"/>
                  <a:pt x="4208915" y="135710"/>
                </a:cubicBezTo>
                <a:cubicBezTo>
                  <a:pt x="4223689" y="130821"/>
                  <a:pt x="4238463" y="126262"/>
                  <a:pt x="4253218" y="122033"/>
                </a:cubicBezTo>
                <a:close/>
                <a:moveTo>
                  <a:pt x="4202401" y="110043"/>
                </a:moveTo>
                <a:cubicBezTo>
                  <a:pt x="4186551" y="123003"/>
                  <a:pt x="4170760" y="136012"/>
                  <a:pt x="4155024" y="149061"/>
                </a:cubicBezTo>
                <a:cubicBezTo>
                  <a:pt x="4141269" y="154281"/>
                  <a:pt x="4127590" y="159731"/>
                  <a:pt x="4113969" y="165364"/>
                </a:cubicBezTo>
                <a:cubicBezTo>
                  <a:pt x="4129703" y="152955"/>
                  <a:pt x="4145533" y="140600"/>
                  <a:pt x="4161403" y="128281"/>
                </a:cubicBezTo>
                <a:cubicBezTo>
                  <a:pt x="4175063" y="121989"/>
                  <a:pt x="4188722" y="115903"/>
                  <a:pt x="4202401" y="110043"/>
                </a:cubicBezTo>
                <a:close/>
                <a:moveTo>
                  <a:pt x="4306301" y="108362"/>
                </a:moveTo>
                <a:cubicBezTo>
                  <a:pt x="4289164" y="124704"/>
                  <a:pt x="4272084" y="141092"/>
                  <a:pt x="4255081" y="157505"/>
                </a:cubicBezTo>
                <a:cubicBezTo>
                  <a:pt x="4240288" y="160165"/>
                  <a:pt x="4225494" y="163205"/>
                  <a:pt x="4210720" y="166607"/>
                </a:cubicBezTo>
                <a:cubicBezTo>
                  <a:pt x="4227762" y="150876"/>
                  <a:pt x="4244879" y="135176"/>
                  <a:pt x="4262074" y="119524"/>
                </a:cubicBezTo>
                <a:cubicBezTo>
                  <a:pt x="4276830" y="115434"/>
                  <a:pt x="4291565" y="111718"/>
                  <a:pt x="4306301" y="108362"/>
                </a:cubicBezTo>
                <a:close/>
                <a:moveTo>
                  <a:pt x="4357981" y="98191"/>
                </a:moveTo>
                <a:cubicBezTo>
                  <a:pt x="4340690" y="115392"/>
                  <a:pt x="4323476" y="132633"/>
                  <a:pt x="4306319" y="149906"/>
                </a:cubicBezTo>
                <a:cubicBezTo>
                  <a:pt x="4291604" y="151614"/>
                  <a:pt x="4276887" y="153733"/>
                  <a:pt x="4262151" y="156254"/>
                </a:cubicBezTo>
                <a:cubicBezTo>
                  <a:pt x="4279346" y="139678"/>
                  <a:pt x="4296618" y="123132"/>
                  <a:pt x="4313947" y="106633"/>
                </a:cubicBezTo>
                <a:cubicBezTo>
                  <a:pt x="4328644" y="103415"/>
                  <a:pt x="4343322" y="100608"/>
                  <a:pt x="4357981" y="98191"/>
                </a:cubicBezTo>
                <a:close/>
                <a:moveTo>
                  <a:pt x="4184476" y="91995"/>
                </a:moveTo>
                <a:cubicBezTo>
                  <a:pt x="4178905" y="95982"/>
                  <a:pt x="4173334" y="99960"/>
                  <a:pt x="4167781" y="103964"/>
                </a:cubicBezTo>
                <a:cubicBezTo>
                  <a:pt x="4163593" y="106206"/>
                  <a:pt x="4159405" y="108458"/>
                  <a:pt x="4155255" y="110717"/>
                </a:cubicBezTo>
                <a:cubicBezTo>
                  <a:pt x="4160903" y="106917"/>
                  <a:pt x="4166571" y="103146"/>
                  <a:pt x="4172219" y="99365"/>
                </a:cubicBezTo>
                <a:cubicBezTo>
                  <a:pt x="4176293" y="96898"/>
                  <a:pt x="4180384" y="94443"/>
                  <a:pt x="4184476" y="91995"/>
                </a:cubicBezTo>
                <a:close/>
                <a:moveTo>
                  <a:pt x="4408394" y="91559"/>
                </a:moveTo>
                <a:cubicBezTo>
                  <a:pt x="4391007" y="109597"/>
                  <a:pt x="4373677" y="127672"/>
                  <a:pt x="4356425" y="145777"/>
                </a:cubicBezTo>
                <a:cubicBezTo>
                  <a:pt x="4341823" y="146479"/>
                  <a:pt x="4327203" y="147612"/>
                  <a:pt x="4312583" y="149188"/>
                </a:cubicBezTo>
                <a:cubicBezTo>
                  <a:pt x="4329854" y="131785"/>
                  <a:pt x="4347242" y="114419"/>
                  <a:pt x="4364667" y="97094"/>
                </a:cubicBezTo>
                <a:cubicBezTo>
                  <a:pt x="4379268" y="94814"/>
                  <a:pt x="4393850" y="92975"/>
                  <a:pt x="4408394" y="91559"/>
                </a:cubicBezTo>
                <a:close/>
                <a:moveTo>
                  <a:pt x="4202190" y="91357"/>
                </a:moveTo>
                <a:cubicBezTo>
                  <a:pt x="4188588" y="101757"/>
                  <a:pt x="4175024" y="112201"/>
                  <a:pt x="4161499" y="122679"/>
                </a:cubicBezTo>
                <a:cubicBezTo>
                  <a:pt x="4150164" y="127889"/>
                  <a:pt x="4138886" y="133205"/>
                  <a:pt x="4127705" y="138621"/>
                </a:cubicBezTo>
                <a:cubicBezTo>
                  <a:pt x="4141057" y="128838"/>
                  <a:pt x="4154448" y="119088"/>
                  <a:pt x="4167878" y="109390"/>
                </a:cubicBezTo>
                <a:cubicBezTo>
                  <a:pt x="4179308" y="103257"/>
                  <a:pt x="4190740" y="97240"/>
                  <a:pt x="4202190" y="91357"/>
                </a:cubicBezTo>
                <a:close/>
                <a:moveTo>
                  <a:pt x="4258501" y="87371"/>
                </a:moveTo>
                <a:cubicBezTo>
                  <a:pt x="4242036" y="101463"/>
                  <a:pt x="4225648" y="115603"/>
                  <a:pt x="4209318" y="129791"/>
                </a:cubicBezTo>
                <a:cubicBezTo>
                  <a:pt x="4195255" y="134425"/>
                  <a:pt x="4181230" y="139339"/>
                  <a:pt x="4167244" y="144494"/>
                </a:cubicBezTo>
                <a:cubicBezTo>
                  <a:pt x="4183554" y="131003"/>
                  <a:pt x="4199904" y="117541"/>
                  <a:pt x="4216350" y="104151"/>
                </a:cubicBezTo>
                <a:cubicBezTo>
                  <a:pt x="4230393" y="98299"/>
                  <a:pt x="4244457" y="92694"/>
                  <a:pt x="4258501" y="87371"/>
                </a:cubicBezTo>
                <a:close/>
                <a:moveTo>
                  <a:pt x="4312660" y="68309"/>
                </a:moveTo>
                <a:cubicBezTo>
                  <a:pt x="4295791" y="83419"/>
                  <a:pt x="4279000" y="98585"/>
                  <a:pt x="4262267" y="113797"/>
                </a:cubicBezTo>
                <a:cubicBezTo>
                  <a:pt x="4257636" y="115063"/>
                  <a:pt x="4253006" y="116364"/>
                  <a:pt x="4248338" y="117712"/>
                </a:cubicBezTo>
                <a:cubicBezTo>
                  <a:pt x="4238732" y="120492"/>
                  <a:pt x="4229126" y="123430"/>
                  <a:pt x="4219539" y="126490"/>
                </a:cubicBezTo>
                <a:cubicBezTo>
                  <a:pt x="4236253" y="111983"/>
                  <a:pt x="4253044" y="97521"/>
                  <a:pt x="4269932" y="83119"/>
                </a:cubicBezTo>
                <a:cubicBezTo>
                  <a:pt x="4284168" y="77884"/>
                  <a:pt x="4298424" y="72931"/>
                  <a:pt x="4312660" y="68309"/>
                </a:cubicBezTo>
                <a:close/>
                <a:moveTo>
                  <a:pt x="4261574" y="62182"/>
                </a:moveTo>
                <a:cubicBezTo>
                  <a:pt x="4246397" y="74322"/>
                  <a:pt x="4231258" y="86502"/>
                  <a:pt x="4216215" y="98748"/>
                </a:cubicBezTo>
                <a:cubicBezTo>
                  <a:pt x="4203612" y="103970"/>
                  <a:pt x="4191085" y="109361"/>
                  <a:pt x="4178636" y="114907"/>
                </a:cubicBezTo>
                <a:cubicBezTo>
                  <a:pt x="4193583" y="103384"/>
                  <a:pt x="4208588" y="91924"/>
                  <a:pt x="4223650" y="80508"/>
                </a:cubicBezTo>
                <a:cubicBezTo>
                  <a:pt x="4236292" y="74222"/>
                  <a:pt x="4248914" y="68105"/>
                  <a:pt x="4261574" y="62182"/>
                </a:cubicBezTo>
                <a:close/>
                <a:moveTo>
                  <a:pt x="4365147" y="52772"/>
                </a:moveTo>
                <a:cubicBezTo>
                  <a:pt x="4347991" y="68833"/>
                  <a:pt x="4330911" y="84956"/>
                  <a:pt x="4313927" y="101123"/>
                </a:cubicBezTo>
                <a:cubicBezTo>
                  <a:pt x="4299749" y="104185"/>
                  <a:pt x="4285417" y="107640"/>
                  <a:pt x="4270912" y="111484"/>
                </a:cubicBezTo>
                <a:cubicBezTo>
                  <a:pt x="4287934" y="96028"/>
                  <a:pt x="4305032" y="80616"/>
                  <a:pt x="4322208" y="65269"/>
                </a:cubicBezTo>
                <a:cubicBezTo>
                  <a:pt x="4336521" y="60766"/>
                  <a:pt x="4350835" y="56585"/>
                  <a:pt x="4365147" y="52772"/>
                </a:cubicBezTo>
                <a:close/>
                <a:moveTo>
                  <a:pt x="4255523" y="51056"/>
                </a:moveTo>
                <a:cubicBezTo>
                  <a:pt x="4244726" y="59131"/>
                  <a:pt x="4233948" y="67242"/>
                  <a:pt x="4223208" y="75379"/>
                </a:cubicBezTo>
                <a:cubicBezTo>
                  <a:pt x="4214236" y="79817"/>
                  <a:pt x="4205341" y="84318"/>
                  <a:pt x="4196504" y="88873"/>
                </a:cubicBezTo>
                <a:cubicBezTo>
                  <a:pt x="4207051" y="81340"/>
                  <a:pt x="4217656" y="73842"/>
                  <a:pt x="4228281" y="66372"/>
                </a:cubicBezTo>
                <a:cubicBezTo>
                  <a:pt x="4237329" y="61202"/>
                  <a:pt x="4246417" y="56093"/>
                  <a:pt x="4255523" y="51056"/>
                </a:cubicBezTo>
                <a:close/>
                <a:moveTo>
                  <a:pt x="4416232" y="40733"/>
                </a:moveTo>
                <a:cubicBezTo>
                  <a:pt x="4398922" y="57669"/>
                  <a:pt x="4381688" y="74668"/>
                  <a:pt x="4364513" y="91709"/>
                </a:cubicBezTo>
                <a:cubicBezTo>
                  <a:pt x="4350335" y="93889"/>
                  <a:pt x="4336003" y="96481"/>
                  <a:pt x="4321459" y="99495"/>
                </a:cubicBezTo>
                <a:cubicBezTo>
                  <a:pt x="4338654" y="83163"/>
                  <a:pt x="4355944" y="66875"/>
                  <a:pt x="4373293" y="50654"/>
                </a:cubicBezTo>
                <a:cubicBezTo>
                  <a:pt x="4387626" y="46974"/>
                  <a:pt x="4401938" y="43654"/>
                  <a:pt x="4416232" y="40733"/>
                </a:cubicBezTo>
                <a:close/>
                <a:moveTo>
                  <a:pt x="4317617" y="37314"/>
                </a:moveTo>
                <a:cubicBezTo>
                  <a:pt x="4301516" y="50793"/>
                  <a:pt x="4285494" y="64335"/>
                  <a:pt x="4269548" y="77934"/>
                </a:cubicBezTo>
                <a:cubicBezTo>
                  <a:pt x="4256291" y="82777"/>
                  <a:pt x="4243093" y="87851"/>
                  <a:pt x="4229971" y="93131"/>
                </a:cubicBezTo>
                <a:cubicBezTo>
                  <a:pt x="4245859" y="80253"/>
                  <a:pt x="4261825" y="67434"/>
                  <a:pt x="4277847" y="54677"/>
                </a:cubicBezTo>
                <a:cubicBezTo>
                  <a:pt x="4291085" y="48662"/>
                  <a:pt x="4304341" y="42868"/>
                  <a:pt x="4317617" y="37314"/>
                </a:cubicBezTo>
                <a:close/>
                <a:moveTo>
                  <a:pt x="4466107" y="32188"/>
                </a:moveTo>
                <a:cubicBezTo>
                  <a:pt x="4448663" y="49980"/>
                  <a:pt x="4431313" y="67838"/>
                  <a:pt x="4414023" y="85736"/>
                </a:cubicBezTo>
                <a:cubicBezTo>
                  <a:pt x="4399883" y="86969"/>
                  <a:pt x="4385551" y="88645"/>
                  <a:pt x="4371065" y="90754"/>
                </a:cubicBezTo>
                <a:cubicBezTo>
                  <a:pt x="4388394" y="73557"/>
                  <a:pt x="4405800" y="56405"/>
                  <a:pt x="4423302" y="39319"/>
                </a:cubicBezTo>
                <a:cubicBezTo>
                  <a:pt x="4437596" y="36532"/>
                  <a:pt x="4451851" y="34151"/>
                  <a:pt x="4466107" y="32188"/>
                </a:cubicBezTo>
                <a:close/>
                <a:moveTo>
                  <a:pt x="4316579" y="18672"/>
                </a:moveTo>
                <a:cubicBezTo>
                  <a:pt x="4303303" y="29049"/>
                  <a:pt x="4290086" y="39477"/>
                  <a:pt x="4276925" y="49949"/>
                </a:cubicBezTo>
                <a:cubicBezTo>
                  <a:pt x="4265744" y="54991"/>
                  <a:pt x="4254639" y="60159"/>
                  <a:pt x="4243612" y="65438"/>
                </a:cubicBezTo>
                <a:cubicBezTo>
                  <a:pt x="4256580" y="55686"/>
                  <a:pt x="4269605" y="45973"/>
                  <a:pt x="4282670" y="36318"/>
                </a:cubicBezTo>
                <a:cubicBezTo>
                  <a:pt x="4293928" y="30311"/>
                  <a:pt x="4305225" y="24422"/>
                  <a:pt x="4316579" y="18672"/>
                </a:cubicBezTo>
                <a:close/>
                <a:moveTo>
                  <a:pt x="4371488" y="16173"/>
                </a:moveTo>
                <a:cubicBezTo>
                  <a:pt x="4354792" y="30808"/>
                  <a:pt x="4338173" y="45513"/>
                  <a:pt x="4321632" y="60280"/>
                </a:cubicBezTo>
                <a:cubicBezTo>
                  <a:pt x="4307953" y="64549"/>
                  <a:pt x="4294332" y="69102"/>
                  <a:pt x="4280749" y="73911"/>
                </a:cubicBezTo>
                <a:cubicBezTo>
                  <a:pt x="4297252" y="59876"/>
                  <a:pt x="4313832" y="45898"/>
                  <a:pt x="4330508" y="31996"/>
                </a:cubicBezTo>
                <a:cubicBezTo>
                  <a:pt x="4344149" y="26445"/>
                  <a:pt x="4357808" y="21166"/>
                  <a:pt x="4371488" y="16173"/>
                </a:cubicBezTo>
                <a:close/>
                <a:moveTo>
                  <a:pt x="4303323" y="15744"/>
                </a:moveTo>
                <a:cubicBezTo>
                  <a:pt x="4296464" y="20764"/>
                  <a:pt x="4289567" y="25771"/>
                  <a:pt x="4282727" y="30822"/>
                </a:cubicBezTo>
                <a:cubicBezTo>
                  <a:pt x="4277655" y="33525"/>
                  <a:pt x="4272621" y="36244"/>
                  <a:pt x="4267607" y="38972"/>
                </a:cubicBezTo>
                <a:cubicBezTo>
                  <a:pt x="4269548" y="37631"/>
                  <a:pt x="4271469" y="36272"/>
                  <a:pt x="4273429" y="34933"/>
                </a:cubicBezTo>
                <a:cubicBezTo>
                  <a:pt x="4278040" y="31763"/>
                  <a:pt x="4282650" y="28601"/>
                  <a:pt x="4287300" y="25444"/>
                </a:cubicBezTo>
                <a:cubicBezTo>
                  <a:pt x="4292621" y="22192"/>
                  <a:pt x="4297982" y="18958"/>
                  <a:pt x="4303323" y="15744"/>
                </a:cubicBezTo>
                <a:close/>
                <a:moveTo>
                  <a:pt x="4503360" y="0"/>
                </a:moveTo>
                <a:lnTo>
                  <a:pt x="4497947" y="0"/>
                </a:lnTo>
                <a:lnTo>
                  <a:pt x="4471582" y="26609"/>
                </a:lnTo>
                <a:cubicBezTo>
                  <a:pt x="4457750" y="28395"/>
                  <a:pt x="4443744" y="30591"/>
                  <a:pt x="4429585" y="33216"/>
                </a:cubicBezTo>
                <a:lnTo>
                  <a:pt x="4463972" y="0"/>
                </a:lnTo>
                <a:lnTo>
                  <a:pt x="4458313" y="0"/>
                </a:lnTo>
                <a:lnTo>
                  <a:pt x="4422553" y="34580"/>
                </a:lnTo>
                <a:cubicBezTo>
                  <a:pt x="4408739" y="37260"/>
                  <a:pt x="4394772" y="40332"/>
                  <a:pt x="4380652" y="43802"/>
                </a:cubicBezTo>
                <a:lnTo>
                  <a:pt x="4428070" y="0"/>
                </a:lnTo>
                <a:lnTo>
                  <a:pt x="4422094" y="0"/>
                </a:lnTo>
                <a:lnTo>
                  <a:pt x="4372621" y="45794"/>
                </a:lnTo>
                <a:cubicBezTo>
                  <a:pt x="4362093" y="48478"/>
                  <a:pt x="4351488" y="51365"/>
                  <a:pt x="4340767" y="54482"/>
                </a:cubicBezTo>
                <a:cubicBezTo>
                  <a:pt x="4337520" y="55425"/>
                  <a:pt x="4334292" y="56407"/>
                  <a:pt x="4331046" y="57384"/>
                </a:cubicBezTo>
                <a:cubicBezTo>
                  <a:pt x="4347972" y="42313"/>
                  <a:pt x="4364955" y="27298"/>
                  <a:pt x="4382035" y="12367"/>
                </a:cubicBezTo>
                <a:lnTo>
                  <a:pt x="4419374" y="0"/>
                </a:lnTo>
                <a:lnTo>
                  <a:pt x="4405472" y="0"/>
                </a:lnTo>
                <a:lnTo>
                  <a:pt x="4390949" y="4615"/>
                </a:lnTo>
                <a:lnTo>
                  <a:pt x="4396299" y="0"/>
                </a:lnTo>
                <a:lnTo>
                  <a:pt x="4390068" y="0"/>
                </a:lnTo>
                <a:lnTo>
                  <a:pt x="4380555" y="8232"/>
                </a:lnTo>
                <a:cubicBezTo>
                  <a:pt x="4367549" y="12797"/>
                  <a:pt x="4354619" y="17608"/>
                  <a:pt x="4341766" y="22632"/>
                </a:cubicBezTo>
                <a:lnTo>
                  <a:pt x="4369276" y="0"/>
                </a:lnTo>
                <a:lnTo>
                  <a:pt x="4362637" y="0"/>
                </a:lnTo>
                <a:lnTo>
                  <a:pt x="4329221" y="27604"/>
                </a:lnTo>
                <a:cubicBezTo>
                  <a:pt x="4316906" y="32570"/>
                  <a:pt x="4304649" y="37713"/>
                  <a:pt x="4292487" y="43031"/>
                </a:cubicBezTo>
                <a:cubicBezTo>
                  <a:pt x="4306896" y="31629"/>
                  <a:pt x="4321401" y="20301"/>
                  <a:pt x="4335926" y="9020"/>
                </a:cubicBezTo>
                <a:lnTo>
                  <a:pt x="4354931" y="0"/>
                </a:lnTo>
                <a:lnTo>
                  <a:pt x="4340630" y="0"/>
                </a:lnTo>
                <a:lnTo>
                  <a:pt x="4335964" y="3589"/>
                </a:lnTo>
                <a:cubicBezTo>
                  <a:pt x="4326761" y="8102"/>
                  <a:pt x="4317617" y="12684"/>
                  <a:pt x="4308548" y="17329"/>
                </a:cubicBezTo>
                <a:lnTo>
                  <a:pt x="4332493" y="0"/>
                </a:lnTo>
                <a:lnTo>
                  <a:pt x="4318205" y="0"/>
                </a:lnTo>
                <a:lnTo>
                  <a:pt x="4287319" y="20034"/>
                </a:lnTo>
                <a:cubicBezTo>
                  <a:pt x="4251258" y="42009"/>
                  <a:pt x="4217272" y="63970"/>
                  <a:pt x="4186014" y="84677"/>
                </a:cubicBezTo>
                <a:cubicBezTo>
                  <a:pt x="4181499" y="87674"/>
                  <a:pt x="4177004" y="90700"/>
                  <a:pt x="4172507" y="93711"/>
                </a:cubicBezTo>
                <a:cubicBezTo>
                  <a:pt x="4147474" y="108840"/>
                  <a:pt x="4123593" y="123785"/>
                  <a:pt x="4101135" y="138097"/>
                </a:cubicBezTo>
                <a:cubicBezTo>
                  <a:pt x="4084209" y="148903"/>
                  <a:pt x="4067341" y="159802"/>
                  <a:pt x="4050549" y="170759"/>
                </a:cubicBezTo>
                <a:cubicBezTo>
                  <a:pt x="4038926" y="177718"/>
                  <a:pt x="4027494" y="184647"/>
                  <a:pt x="4016275" y="191510"/>
                </a:cubicBezTo>
                <a:cubicBezTo>
                  <a:pt x="3983345" y="211667"/>
                  <a:pt x="3950646" y="232111"/>
                  <a:pt x="3918197" y="252722"/>
                </a:cubicBezTo>
                <a:cubicBezTo>
                  <a:pt x="3871627" y="280130"/>
                  <a:pt x="3825479" y="307999"/>
                  <a:pt x="3779812" y="336018"/>
                </a:cubicBezTo>
                <a:cubicBezTo>
                  <a:pt x="3729727" y="364576"/>
                  <a:pt x="3680120" y="393437"/>
                  <a:pt x="3631206" y="422115"/>
                </a:cubicBezTo>
                <a:cubicBezTo>
                  <a:pt x="3592302" y="443365"/>
                  <a:pt x="3553762" y="464585"/>
                  <a:pt x="3515857" y="485465"/>
                </a:cubicBezTo>
                <a:cubicBezTo>
                  <a:pt x="3500756" y="493789"/>
                  <a:pt x="3485733" y="502056"/>
                  <a:pt x="3470767" y="510294"/>
                </a:cubicBezTo>
                <a:cubicBezTo>
                  <a:pt x="3410824" y="541120"/>
                  <a:pt x="3351881" y="571356"/>
                  <a:pt x="3293458" y="600660"/>
                </a:cubicBezTo>
                <a:cubicBezTo>
                  <a:pt x="3225677" y="632514"/>
                  <a:pt x="3158647" y="663234"/>
                  <a:pt x="3091711" y="692187"/>
                </a:cubicBezTo>
                <a:cubicBezTo>
                  <a:pt x="3011079" y="724924"/>
                  <a:pt x="2930810" y="755260"/>
                  <a:pt x="2849851" y="782004"/>
                </a:cubicBezTo>
                <a:cubicBezTo>
                  <a:pt x="2800975" y="797104"/>
                  <a:pt x="2751965" y="810956"/>
                  <a:pt x="2702609" y="823233"/>
                </a:cubicBezTo>
                <a:cubicBezTo>
                  <a:pt x="2563744" y="857795"/>
                  <a:pt x="2438116" y="869918"/>
                  <a:pt x="2328645" y="859371"/>
                </a:cubicBezTo>
                <a:cubicBezTo>
                  <a:pt x="2296216" y="855817"/>
                  <a:pt x="2264842" y="850456"/>
                  <a:pt x="2235006" y="843290"/>
                </a:cubicBezTo>
                <a:cubicBezTo>
                  <a:pt x="2188244" y="831897"/>
                  <a:pt x="2144651" y="816336"/>
                  <a:pt x="2101020" y="798949"/>
                </a:cubicBezTo>
                <a:cubicBezTo>
                  <a:pt x="2063499" y="782023"/>
                  <a:pt x="2027457" y="762753"/>
                  <a:pt x="1990070" y="742772"/>
                </a:cubicBezTo>
                <a:cubicBezTo>
                  <a:pt x="1977179" y="735856"/>
                  <a:pt x="1964134" y="728882"/>
                  <a:pt x="1950840" y="721908"/>
                </a:cubicBezTo>
                <a:cubicBezTo>
                  <a:pt x="1946478" y="719007"/>
                  <a:pt x="1942098" y="716087"/>
                  <a:pt x="1937679" y="713167"/>
                </a:cubicBezTo>
                <a:cubicBezTo>
                  <a:pt x="1907766" y="693244"/>
                  <a:pt x="1877103" y="672840"/>
                  <a:pt x="1844155" y="653321"/>
                </a:cubicBezTo>
                <a:cubicBezTo>
                  <a:pt x="1815567" y="630612"/>
                  <a:pt x="1785673" y="608096"/>
                  <a:pt x="1753013" y="587312"/>
                </a:cubicBezTo>
                <a:cubicBezTo>
                  <a:pt x="1733186" y="569600"/>
                  <a:pt x="1712417" y="552382"/>
                  <a:pt x="1690189" y="536315"/>
                </a:cubicBezTo>
                <a:cubicBezTo>
                  <a:pt x="1684310" y="532073"/>
                  <a:pt x="1678316" y="528043"/>
                  <a:pt x="1672206" y="524179"/>
                </a:cubicBezTo>
                <a:cubicBezTo>
                  <a:pt x="1659930" y="512195"/>
                  <a:pt x="1647231" y="500558"/>
                  <a:pt x="1633917" y="489482"/>
                </a:cubicBezTo>
                <a:cubicBezTo>
                  <a:pt x="1622716" y="480128"/>
                  <a:pt x="1610958" y="471636"/>
                  <a:pt x="1598682" y="463939"/>
                </a:cubicBezTo>
                <a:cubicBezTo>
                  <a:pt x="1591842" y="456670"/>
                  <a:pt x="1584849" y="449550"/>
                  <a:pt x="1577625" y="442656"/>
                </a:cubicBezTo>
                <a:cubicBezTo>
                  <a:pt x="1495359" y="364037"/>
                  <a:pt x="1383007" y="339409"/>
                  <a:pt x="1234093" y="367368"/>
                </a:cubicBezTo>
                <a:cubicBezTo>
                  <a:pt x="1198398" y="374073"/>
                  <a:pt x="1162221" y="383479"/>
                  <a:pt x="1126025" y="394672"/>
                </a:cubicBezTo>
                <a:cubicBezTo>
                  <a:pt x="1070464" y="313082"/>
                  <a:pt x="1014173" y="228109"/>
                  <a:pt x="959707" y="145887"/>
                </a:cubicBezTo>
                <a:lnTo>
                  <a:pt x="861537" y="0"/>
                </a:lnTo>
                <a:lnTo>
                  <a:pt x="856895" y="0"/>
                </a:lnTo>
                <a:lnTo>
                  <a:pt x="956498" y="148020"/>
                </a:lnTo>
                <a:cubicBezTo>
                  <a:pt x="1010753" y="229926"/>
                  <a:pt x="1066833" y="314563"/>
                  <a:pt x="1122202" y="395879"/>
                </a:cubicBezTo>
                <a:cubicBezTo>
                  <a:pt x="1111751" y="399145"/>
                  <a:pt x="1101319" y="402555"/>
                  <a:pt x="1090886" y="406094"/>
                </a:cubicBezTo>
                <a:cubicBezTo>
                  <a:pt x="1031714" y="323912"/>
                  <a:pt x="971733" y="238057"/>
                  <a:pt x="913693" y="154976"/>
                </a:cubicBezTo>
                <a:lnTo>
                  <a:pt x="803811" y="0"/>
                </a:lnTo>
                <a:lnTo>
                  <a:pt x="798994" y="0"/>
                </a:lnTo>
                <a:lnTo>
                  <a:pt x="910466" y="157222"/>
                </a:lnTo>
                <a:cubicBezTo>
                  <a:pt x="968275" y="239988"/>
                  <a:pt x="1028024" y="325503"/>
                  <a:pt x="1087006" y="407412"/>
                </a:cubicBezTo>
                <a:cubicBezTo>
                  <a:pt x="1076747" y="410928"/>
                  <a:pt x="1066506" y="414562"/>
                  <a:pt x="1056285" y="418291"/>
                </a:cubicBezTo>
                <a:cubicBezTo>
                  <a:pt x="992713" y="335103"/>
                  <a:pt x="928256" y="247830"/>
                  <a:pt x="865894" y="163378"/>
                </a:cubicBezTo>
                <a:lnTo>
                  <a:pt x="743547" y="0"/>
                </a:lnTo>
                <a:lnTo>
                  <a:pt x="738526" y="0"/>
                </a:lnTo>
                <a:lnTo>
                  <a:pt x="862666" y="165768"/>
                </a:lnTo>
                <a:cubicBezTo>
                  <a:pt x="924798" y="249895"/>
                  <a:pt x="988986" y="336815"/>
                  <a:pt x="1052328" y="419732"/>
                </a:cubicBezTo>
                <a:cubicBezTo>
                  <a:pt x="1042242" y="423437"/>
                  <a:pt x="1032194" y="427242"/>
                  <a:pt x="1022165" y="431116"/>
                </a:cubicBezTo>
                <a:cubicBezTo>
                  <a:pt x="954077" y="347426"/>
                  <a:pt x="884933" y="259223"/>
                  <a:pt x="818036" y="173887"/>
                </a:cubicBezTo>
                <a:lnTo>
                  <a:pt x="679964" y="0"/>
                </a:lnTo>
                <a:lnTo>
                  <a:pt x="674729" y="0"/>
                </a:lnTo>
                <a:lnTo>
                  <a:pt x="814809" y="176421"/>
                </a:lnTo>
                <a:cubicBezTo>
                  <a:pt x="881436" y="261417"/>
                  <a:pt x="950292" y="349259"/>
                  <a:pt x="1018150" y="432674"/>
                </a:cubicBezTo>
                <a:cubicBezTo>
                  <a:pt x="1008236" y="436524"/>
                  <a:pt x="998361" y="440443"/>
                  <a:pt x="988525" y="444414"/>
                </a:cubicBezTo>
                <a:cubicBezTo>
                  <a:pt x="914366" y="359161"/>
                  <a:pt x="842244" y="272654"/>
                  <a:pt x="765914" y="181097"/>
                </a:cubicBezTo>
                <a:lnTo>
                  <a:pt x="613122" y="0"/>
                </a:lnTo>
                <a:lnTo>
                  <a:pt x="607636" y="0"/>
                </a:lnTo>
                <a:lnTo>
                  <a:pt x="762686" y="183781"/>
                </a:lnTo>
                <a:cubicBezTo>
                  <a:pt x="838708" y="274967"/>
                  <a:pt x="910562" y="361141"/>
                  <a:pt x="984432" y="446080"/>
                </a:cubicBezTo>
                <a:cubicBezTo>
                  <a:pt x="974692" y="450032"/>
                  <a:pt x="964990" y="454028"/>
                  <a:pt x="955345" y="458055"/>
                </a:cubicBezTo>
                <a:cubicBezTo>
                  <a:pt x="955288" y="457988"/>
                  <a:pt x="955230" y="457918"/>
                  <a:pt x="955153" y="457851"/>
                </a:cubicBezTo>
                <a:cubicBezTo>
                  <a:pt x="871177" y="368369"/>
                  <a:pt x="789545" y="276687"/>
                  <a:pt x="703110" y="179625"/>
                </a:cubicBezTo>
                <a:lnTo>
                  <a:pt x="541433" y="0"/>
                </a:lnTo>
                <a:lnTo>
                  <a:pt x="535683" y="0"/>
                </a:lnTo>
                <a:lnTo>
                  <a:pt x="699920" y="182469"/>
                </a:lnTo>
                <a:cubicBezTo>
                  <a:pt x="786067" y="279209"/>
                  <a:pt x="867431" y="370603"/>
                  <a:pt x="951157" y="459820"/>
                </a:cubicBezTo>
                <a:cubicBezTo>
                  <a:pt x="941570" y="463836"/>
                  <a:pt x="932060" y="467870"/>
                  <a:pt x="922627" y="471916"/>
                </a:cubicBezTo>
                <a:lnTo>
                  <a:pt x="920571" y="469897"/>
                </a:lnTo>
                <a:cubicBezTo>
                  <a:pt x="827700" y="378277"/>
                  <a:pt x="737288" y="283425"/>
                  <a:pt x="641573" y="183007"/>
                </a:cubicBezTo>
                <a:lnTo>
                  <a:pt x="465458" y="0"/>
                </a:lnTo>
                <a:lnTo>
                  <a:pt x="459404" y="0"/>
                </a:lnTo>
                <a:lnTo>
                  <a:pt x="638422" y="186021"/>
                </a:lnTo>
                <a:cubicBezTo>
                  <a:pt x="734156" y="286464"/>
                  <a:pt x="824588" y="381337"/>
                  <a:pt x="917516" y="473006"/>
                </a:cubicBezTo>
                <a:lnTo>
                  <a:pt x="918285" y="473776"/>
                </a:lnTo>
                <a:cubicBezTo>
                  <a:pt x="908890" y="477811"/>
                  <a:pt x="899573" y="481847"/>
                  <a:pt x="890312" y="485872"/>
                </a:cubicBezTo>
                <a:cubicBezTo>
                  <a:pt x="888871" y="484568"/>
                  <a:pt x="887411" y="483234"/>
                  <a:pt x="885970" y="481935"/>
                </a:cubicBezTo>
                <a:cubicBezTo>
                  <a:pt x="782360" y="387865"/>
                  <a:pt x="681342" y="289173"/>
                  <a:pt x="574369" y="184686"/>
                </a:cubicBezTo>
                <a:lnTo>
                  <a:pt x="378886" y="0"/>
                </a:lnTo>
                <a:lnTo>
                  <a:pt x="372420" y="0"/>
                </a:lnTo>
                <a:lnTo>
                  <a:pt x="571276" y="187869"/>
                </a:lnTo>
                <a:cubicBezTo>
                  <a:pt x="678249" y="292387"/>
                  <a:pt x="779305" y="391108"/>
                  <a:pt x="882992" y="485230"/>
                </a:cubicBezTo>
                <a:cubicBezTo>
                  <a:pt x="883934" y="486085"/>
                  <a:pt x="884894" y="486961"/>
                  <a:pt x="885836" y="487818"/>
                </a:cubicBezTo>
                <a:cubicBezTo>
                  <a:pt x="876614" y="491839"/>
                  <a:pt x="867469" y="495837"/>
                  <a:pt x="858420" y="499803"/>
                </a:cubicBezTo>
                <a:cubicBezTo>
                  <a:pt x="856057" y="497857"/>
                  <a:pt x="853713" y="495918"/>
                  <a:pt x="851369" y="493968"/>
                </a:cubicBezTo>
                <a:cubicBezTo>
                  <a:pt x="734617" y="397097"/>
                  <a:pt x="620517" y="293663"/>
                  <a:pt x="499730" y="184154"/>
                </a:cubicBezTo>
                <a:lnTo>
                  <a:pt x="290742" y="0"/>
                </a:lnTo>
                <a:lnTo>
                  <a:pt x="283883" y="0"/>
                </a:lnTo>
                <a:lnTo>
                  <a:pt x="496695" y="187525"/>
                </a:lnTo>
                <a:cubicBezTo>
                  <a:pt x="617520" y="297069"/>
                  <a:pt x="731639" y="400534"/>
                  <a:pt x="848468" y="497465"/>
                </a:cubicBezTo>
                <a:cubicBezTo>
                  <a:pt x="850236" y="498929"/>
                  <a:pt x="851984" y="500383"/>
                  <a:pt x="853752" y="501845"/>
                </a:cubicBezTo>
                <a:cubicBezTo>
                  <a:pt x="853502" y="501956"/>
                  <a:pt x="853252" y="502068"/>
                  <a:pt x="852983" y="502179"/>
                </a:cubicBezTo>
                <a:cubicBezTo>
                  <a:pt x="844203" y="506026"/>
                  <a:pt x="835500" y="509835"/>
                  <a:pt x="826874" y="513599"/>
                </a:cubicBezTo>
                <a:cubicBezTo>
                  <a:pt x="823492" y="511063"/>
                  <a:pt x="820111" y="508525"/>
                  <a:pt x="816749" y="505999"/>
                </a:cubicBezTo>
                <a:cubicBezTo>
                  <a:pt x="683667" y="405919"/>
                  <a:pt x="553217" y="296504"/>
                  <a:pt x="415101" y="180669"/>
                </a:cubicBezTo>
                <a:lnTo>
                  <a:pt x="194647" y="0"/>
                </a:lnTo>
                <a:lnTo>
                  <a:pt x="187350" y="0"/>
                </a:lnTo>
                <a:lnTo>
                  <a:pt x="412123" y="184213"/>
                </a:lnTo>
                <a:cubicBezTo>
                  <a:pt x="550277" y="300089"/>
                  <a:pt x="680785" y="409542"/>
                  <a:pt x="813963" y="509695"/>
                </a:cubicBezTo>
                <a:cubicBezTo>
                  <a:pt x="816634" y="511699"/>
                  <a:pt x="819324" y="513712"/>
                  <a:pt x="821994" y="515720"/>
                </a:cubicBezTo>
                <a:cubicBezTo>
                  <a:pt x="813118" y="519589"/>
                  <a:pt x="804319" y="523399"/>
                  <a:pt x="795654" y="527130"/>
                </a:cubicBezTo>
                <a:cubicBezTo>
                  <a:pt x="791120" y="524095"/>
                  <a:pt x="786625" y="521059"/>
                  <a:pt x="782110" y="518023"/>
                </a:cubicBezTo>
                <a:cubicBezTo>
                  <a:pt x="628336" y="414267"/>
                  <a:pt x="476964" y="297100"/>
                  <a:pt x="316735" y="173051"/>
                </a:cubicBezTo>
                <a:lnTo>
                  <a:pt x="89185" y="0"/>
                </a:lnTo>
                <a:lnTo>
                  <a:pt x="81383" y="0"/>
                </a:lnTo>
                <a:lnTo>
                  <a:pt x="313834" y="176786"/>
                </a:lnTo>
                <a:cubicBezTo>
                  <a:pt x="474139" y="300881"/>
                  <a:pt x="625569" y="418094"/>
                  <a:pt x="779478" y="521935"/>
                </a:cubicBezTo>
                <a:cubicBezTo>
                  <a:pt x="783147" y="524406"/>
                  <a:pt x="786816" y="526876"/>
                  <a:pt x="790486" y="529345"/>
                </a:cubicBezTo>
                <a:cubicBezTo>
                  <a:pt x="781764" y="533082"/>
                  <a:pt x="773138" y="536740"/>
                  <a:pt x="764665" y="540281"/>
                </a:cubicBezTo>
                <a:cubicBezTo>
                  <a:pt x="758921" y="536871"/>
                  <a:pt x="753176" y="533464"/>
                  <a:pt x="747470" y="530048"/>
                </a:cubicBezTo>
                <a:cubicBezTo>
                  <a:pt x="566800" y="422051"/>
                  <a:pt x="387954" y="294397"/>
                  <a:pt x="198638" y="159243"/>
                </a:cubicBezTo>
                <a:lnTo>
                  <a:pt x="0" y="19178"/>
                </a:lnTo>
                <a:lnTo>
                  <a:pt x="0" y="25062"/>
                </a:lnTo>
                <a:lnTo>
                  <a:pt x="195833" y="163151"/>
                </a:lnTo>
                <a:cubicBezTo>
                  <a:pt x="385245" y="298360"/>
                  <a:pt x="564168" y="426070"/>
                  <a:pt x="745011" y="534169"/>
                </a:cubicBezTo>
                <a:cubicBezTo>
                  <a:pt x="749699" y="536976"/>
                  <a:pt x="754425" y="539774"/>
                  <a:pt x="759132" y="542575"/>
                </a:cubicBezTo>
                <a:cubicBezTo>
                  <a:pt x="750525" y="546146"/>
                  <a:pt x="742033" y="549608"/>
                  <a:pt x="733734" y="552918"/>
                </a:cubicBezTo>
                <a:cubicBezTo>
                  <a:pt x="726741" y="549314"/>
                  <a:pt x="719766" y="545704"/>
                  <a:pt x="712812" y="542073"/>
                </a:cubicBezTo>
                <a:cubicBezTo>
                  <a:pt x="496195" y="429152"/>
                  <a:pt x="280002" y="286535"/>
                  <a:pt x="51128" y="135543"/>
                </a:cubicBezTo>
                <a:lnTo>
                  <a:pt x="0" y="102048"/>
                </a:lnTo>
                <a:lnTo>
                  <a:pt x="0" y="107899"/>
                </a:lnTo>
                <a:lnTo>
                  <a:pt x="48438" y="139632"/>
                </a:lnTo>
                <a:cubicBezTo>
                  <a:pt x="277427" y="290694"/>
                  <a:pt x="493717" y="433377"/>
                  <a:pt x="710544" y="546413"/>
                </a:cubicBezTo>
                <a:cubicBezTo>
                  <a:pt x="716250" y="549389"/>
                  <a:pt x="721976" y="552346"/>
                  <a:pt x="727701" y="555305"/>
                </a:cubicBezTo>
                <a:cubicBezTo>
                  <a:pt x="719151" y="558672"/>
                  <a:pt x="710756" y="561879"/>
                  <a:pt x="702591" y="564897"/>
                </a:cubicBezTo>
                <a:cubicBezTo>
                  <a:pt x="694426" y="561320"/>
                  <a:pt x="686261" y="557727"/>
                  <a:pt x="678134" y="554102"/>
                </a:cubicBezTo>
                <a:cubicBezTo>
                  <a:pt x="478236" y="465103"/>
                  <a:pt x="276783" y="349709"/>
                  <a:pt x="68262" y="223616"/>
                </a:cubicBezTo>
                <a:lnTo>
                  <a:pt x="0" y="181873"/>
                </a:lnTo>
                <a:lnTo>
                  <a:pt x="0" y="187702"/>
                </a:lnTo>
                <a:lnTo>
                  <a:pt x="65775" y="227925"/>
                </a:lnTo>
                <a:cubicBezTo>
                  <a:pt x="274408" y="354085"/>
                  <a:pt x="475998" y="469550"/>
                  <a:pt x="676097" y="558651"/>
                </a:cubicBezTo>
                <a:cubicBezTo>
                  <a:pt x="682668" y="561575"/>
                  <a:pt x="689258" y="564475"/>
                  <a:pt x="695828" y="567368"/>
                </a:cubicBezTo>
                <a:cubicBezTo>
                  <a:pt x="692562" y="568546"/>
                  <a:pt x="689334" y="569696"/>
                  <a:pt x="686126" y="570809"/>
                </a:cubicBezTo>
                <a:cubicBezTo>
                  <a:pt x="680977" y="572597"/>
                  <a:pt x="675867" y="574336"/>
                  <a:pt x="670737" y="576092"/>
                </a:cubicBezTo>
                <a:cubicBezTo>
                  <a:pt x="661631" y="572803"/>
                  <a:pt x="652524" y="569495"/>
                  <a:pt x="643437" y="566134"/>
                </a:cubicBezTo>
                <a:cubicBezTo>
                  <a:pt x="473756" y="503419"/>
                  <a:pt x="305520" y="423273"/>
                  <a:pt x="131422" y="330560"/>
                </a:cubicBezTo>
                <a:lnTo>
                  <a:pt x="0" y="257618"/>
                </a:lnTo>
                <a:lnTo>
                  <a:pt x="0" y="263415"/>
                </a:lnTo>
                <a:lnTo>
                  <a:pt x="129181" y="335111"/>
                </a:lnTo>
                <a:cubicBezTo>
                  <a:pt x="303402" y="427885"/>
                  <a:pt x="471786" y="508095"/>
                  <a:pt x="641669" y="570886"/>
                </a:cubicBezTo>
                <a:cubicBezTo>
                  <a:pt x="648816" y="573520"/>
                  <a:pt x="655944" y="576123"/>
                  <a:pt x="663091" y="578713"/>
                </a:cubicBezTo>
                <a:cubicBezTo>
                  <a:pt x="654964" y="581466"/>
                  <a:pt x="646876" y="584171"/>
                  <a:pt x="638807" y="586839"/>
                </a:cubicBezTo>
                <a:cubicBezTo>
                  <a:pt x="628720" y="583983"/>
                  <a:pt x="618673" y="581103"/>
                  <a:pt x="608720" y="578171"/>
                </a:cubicBezTo>
                <a:cubicBezTo>
                  <a:pt x="433084" y="526469"/>
                  <a:pt x="257125" y="455276"/>
                  <a:pt x="72415" y="366947"/>
                </a:cubicBezTo>
                <a:lnTo>
                  <a:pt x="0" y="330051"/>
                </a:lnTo>
                <a:lnTo>
                  <a:pt x="0" y="335827"/>
                </a:lnTo>
                <a:lnTo>
                  <a:pt x="70342" y="371666"/>
                </a:lnTo>
                <a:cubicBezTo>
                  <a:pt x="255227" y="460071"/>
                  <a:pt x="431383" y="531335"/>
                  <a:pt x="607260" y="583108"/>
                </a:cubicBezTo>
                <a:cubicBezTo>
                  <a:pt x="614811" y="585331"/>
                  <a:pt x="622419" y="587527"/>
                  <a:pt x="630046" y="589708"/>
                </a:cubicBezTo>
                <a:cubicBezTo>
                  <a:pt x="622303" y="592240"/>
                  <a:pt x="614580" y="594737"/>
                  <a:pt x="606876" y="597183"/>
                </a:cubicBezTo>
                <a:cubicBezTo>
                  <a:pt x="595868" y="594916"/>
                  <a:pt x="584878" y="592605"/>
                  <a:pt x="573985" y="590215"/>
                </a:cubicBezTo>
                <a:cubicBezTo>
                  <a:pt x="408828" y="553957"/>
                  <a:pt x="239882" y="500165"/>
                  <a:pt x="56677" y="424516"/>
                </a:cubicBezTo>
                <a:lnTo>
                  <a:pt x="0" y="399903"/>
                </a:lnTo>
                <a:lnTo>
                  <a:pt x="0" y="405611"/>
                </a:lnTo>
                <a:lnTo>
                  <a:pt x="54828" y="429419"/>
                </a:lnTo>
                <a:cubicBezTo>
                  <a:pt x="238268" y="505157"/>
                  <a:pt x="407455" y="559021"/>
                  <a:pt x="572871" y="595339"/>
                </a:cubicBezTo>
                <a:cubicBezTo>
                  <a:pt x="580748" y="597068"/>
                  <a:pt x="588682" y="598759"/>
                  <a:pt x="596617" y="600430"/>
                </a:cubicBezTo>
                <a:cubicBezTo>
                  <a:pt x="589374" y="602697"/>
                  <a:pt x="582150" y="604945"/>
                  <a:pt x="574927" y="607154"/>
                </a:cubicBezTo>
                <a:cubicBezTo>
                  <a:pt x="562995" y="605598"/>
                  <a:pt x="551084" y="603984"/>
                  <a:pt x="539250" y="602274"/>
                </a:cubicBezTo>
                <a:cubicBezTo>
                  <a:pt x="365966" y="577129"/>
                  <a:pt x="188124" y="531860"/>
                  <a:pt x="3124" y="465534"/>
                </a:cubicBezTo>
                <a:lnTo>
                  <a:pt x="0" y="464337"/>
                </a:lnTo>
                <a:lnTo>
                  <a:pt x="0" y="470217"/>
                </a:lnTo>
                <a:lnTo>
                  <a:pt x="130878" y="514287"/>
                </a:lnTo>
                <a:cubicBezTo>
                  <a:pt x="269324" y="557276"/>
                  <a:pt x="403761" y="587991"/>
                  <a:pt x="538500" y="607538"/>
                </a:cubicBezTo>
                <a:cubicBezTo>
                  <a:pt x="546512" y="608710"/>
                  <a:pt x="554581" y="609805"/>
                  <a:pt x="562650" y="610901"/>
                </a:cubicBezTo>
                <a:cubicBezTo>
                  <a:pt x="556079" y="612879"/>
                  <a:pt x="549509" y="614820"/>
                  <a:pt x="542957" y="616741"/>
                </a:cubicBezTo>
                <a:cubicBezTo>
                  <a:pt x="530143" y="616030"/>
                  <a:pt x="517348" y="615243"/>
                  <a:pt x="504514" y="614339"/>
                </a:cubicBezTo>
                <a:cubicBezTo>
                  <a:pt x="367649" y="604614"/>
                  <a:pt x="231039" y="583028"/>
                  <a:pt x="93587" y="549250"/>
                </a:cubicBezTo>
                <a:lnTo>
                  <a:pt x="0" y="523535"/>
                </a:lnTo>
                <a:lnTo>
                  <a:pt x="0" y="529151"/>
                </a:lnTo>
                <a:lnTo>
                  <a:pt x="92363" y="554526"/>
                </a:lnTo>
                <a:cubicBezTo>
                  <a:pt x="230082" y="588366"/>
                  <a:pt x="366965" y="609993"/>
                  <a:pt x="504111" y="619738"/>
                </a:cubicBezTo>
                <a:cubicBezTo>
                  <a:pt x="511872" y="620295"/>
                  <a:pt x="519692" y="620776"/>
                  <a:pt x="527492" y="621237"/>
                </a:cubicBezTo>
                <a:cubicBezTo>
                  <a:pt x="522381" y="622716"/>
                  <a:pt x="517252" y="624195"/>
                  <a:pt x="512160" y="625617"/>
                </a:cubicBezTo>
                <a:cubicBezTo>
                  <a:pt x="497982" y="626097"/>
                  <a:pt x="483822" y="626386"/>
                  <a:pt x="469740" y="626424"/>
                </a:cubicBezTo>
                <a:cubicBezTo>
                  <a:pt x="327631" y="626792"/>
                  <a:pt x="187969" y="614397"/>
                  <a:pt x="49668" y="588970"/>
                </a:cubicBezTo>
                <a:lnTo>
                  <a:pt x="0" y="578242"/>
                </a:lnTo>
                <a:lnTo>
                  <a:pt x="0" y="583582"/>
                </a:lnTo>
                <a:lnTo>
                  <a:pt x="56626" y="595555"/>
                </a:lnTo>
                <a:cubicBezTo>
                  <a:pt x="192781" y="620071"/>
                  <a:pt x="331216" y="632279"/>
                  <a:pt x="469760" y="631919"/>
                </a:cubicBezTo>
                <a:cubicBezTo>
                  <a:pt x="476560" y="631899"/>
                  <a:pt x="483361" y="631823"/>
                  <a:pt x="490201" y="631707"/>
                </a:cubicBezTo>
                <a:cubicBezTo>
                  <a:pt x="486416" y="632725"/>
                  <a:pt x="482651" y="633744"/>
                  <a:pt x="478885" y="634743"/>
                </a:cubicBezTo>
                <a:cubicBezTo>
                  <a:pt x="464245" y="636145"/>
                  <a:pt x="449587" y="637413"/>
                  <a:pt x="434985" y="638508"/>
                </a:cubicBezTo>
                <a:cubicBezTo>
                  <a:pt x="288747" y="649603"/>
                  <a:pt x="146738" y="646795"/>
                  <a:pt x="7870" y="629877"/>
                </a:cubicBezTo>
                <a:lnTo>
                  <a:pt x="0" y="628642"/>
                </a:lnTo>
                <a:lnTo>
                  <a:pt x="0" y="633629"/>
                </a:lnTo>
                <a:lnTo>
                  <a:pt x="20367" y="636664"/>
                </a:lnTo>
                <a:cubicBezTo>
                  <a:pt x="155580" y="652250"/>
                  <a:pt x="294646" y="654757"/>
                  <a:pt x="435408" y="644080"/>
                </a:cubicBezTo>
                <a:cubicBezTo>
                  <a:pt x="439116" y="643811"/>
                  <a:pt x="442843" y="643484"/>
                  <a:pt x="446570" y="643177"/>
                </a:cubicBezTo>
                <a:cubicBezTo>
                  <a:pt x="446417" y="643235"/>
                  <a:pt x="446244" y="643273"/>
                  <a:pt x="446090" y="643311"/>
                </a:cubicBezTo>
                <a:cubicBezTo>
                  <a:pt x="430624" y="645924"/>
                  <a:pt x="415331" y="648364"/>
                  <a:pt x="400211" y="650631"/>
                </a:cubicBezTo>
                <a:cubicBezTo>
                  <a:pt x="300351" y="665376"/>
                  <a:pt x="203064" y="673387"/>
                  <a:pt x="108029" y="674618"/>
                </a:cubicBezTo>
                <a:lnTo>
                  <a:pt x="0" y="672133"/>
                </a:lnTo>
                <a:lnTo>
                  <a:pt x="0" y="677852"/>
                </a:lnTo>
                <a:lnTo>
                  <a:pt x="109984" y="680000"/>
                </a:lnTo>
                <a:cubicBezTo>
                  <a:pt x="198172" y="678830"/>
                  <a:pt x="288272" y="671919"/>
                  <a:pt x="379712" y="659277"/>
                </a:cubicBezTo>
                <a:cubicBezTo>
                  <a:pt x="276745" y="682591"/>
                  <a:pt x="176794" y="698347"/>
                  <a:pt x="79644" y="706546"/>
                </a:cubicBezTo>
                <a:lnTo>
                  <a:pt x="0" y="710221"/>
                </a:lnTo>
                <a:lnTo>
                  <a:pt x="0" y="717398"/>
                </a:lnTo>
                <a:lnTo>
                  <a:pt x="73125" y="713359"/>
                </a:lnTo>
                <a:cubicBezTo>
                  <a:pt x="194738" y="703599"/>
                  <a:pt x="320174" y="681985"/>
                  <a:pt x="451527" y="648134"/>
                </a:cubicBezTo>
                <a:cubicBezTo>
                  <a:pt x="471681" y="644695"/>
                  <a:pt x="492180" y="640968"/>
                  <a:pt x="513179" y="636894"/>
                </a:cubicBezTo>
                <a:cubicBezTo>
                  <a:pt x="541593" y="633821"/>
                  <a:pt x="569835" y="630362"/>
                  <a:pt x="597654" y="626655"/>
                </a:cubicBezTo>
                <a:cubicBezTo>
                  <a:pt x="604263" y="626213"/>
                  <a:pt x="610853" y="625771"/>
                  <a:pt x="617404" y="625310"/>
                </a:cubicBezTo>
                <a:cubicBezTo>
                  <a:pt x="647529" y="626289"/>
                  <a:pt x="677634" y="626943"/>
                  <a:pt x="707548" y="627461"/>
                </a:cubicBezTo>
                <a:cubicBezTo>
                  <a:pt x="726721" y="629383"/>
                  <a:pt x="745818" y="631246"/>
                  <a:pt x="764761" y="633071"/>
                </a:cubicBezTo>
                <a:cubicBezTo>
                  <a:pt x="768142" y="633398"/>
                  <a:pt x="771562" y="633744"/>
                  <a:pt x="774963" y="634070"/>
                </a:cubicBezTo>
                <a:cubicBezTo>
                  <a:pt x="777210" y="634474"/>
                  <a:pt x="779459" y="634858"/>
                  <a:pt x="781687" y="635262"/>
                </a:cubicBezTo>
                <a:cubicBezTo>
                  <a:pt x="802090" y="638873"/>
                  <a:pt x="822878" y="642581"/>
                  <a:pt x="843761" y="646347"/>
                </a:cubicBezTo>
                <a:cubicBezTo>
                  <a:pt x="867123" y="652399"/>
                  <a:pt x="890735" y="658547"/>
                  <a:pt x="914289" y="664848"/>
                </a:cubicBezTo>
                <a:cubicBezTo>
                  <a:pt x="931080" y="670593"/>
                  <a:pt x="947910" y="676414"/>
                  <a:pt x="964663" y="682293"/>
                </a:cubicBezTo>
                <a:cubicBezTo>
                  <a:pt x="970734" y="684425"/>
                  <a:pt x="976882" y="686500"/>
                  <a:pt x="983068" y="688537"/>
                </a:cubicBezTo>
                <a:cubicBezTo>
                  <a:pt x="988486" y="690842"/>
                  <a:pt x="993923" y="693167"/>
                  <a:pt x="999322" y="695491"/>
                </a:cubicBezTo>
                <a:cubicBezTo>
                  <a:pt x="1013404" y="701524"/>
                  <a:pt x="1027910" y="707365"/>
                  <a:pt x="1042818" y="713051"/>
                </a:cubicBezTo>
                <a:cubicBezTo>
                  <a:pt x="1062011" y="722561"/>
                  <a:pt x="1081722" y="731745"/>
                  <a:pt x="1102030" y="740563"/>
                </a:cubicBezTo>
                <a:cubicBezTo>
                  <a:pt x="1121145" y="750957"/>
                  <a:pt x="1140704" y="761005"/>
                  <a:pt x="1160703" y="770707"/>
                </a:cubicBezTo>
                <a:cubicBezTo>
                  <a:pt x="1180280" y="782292"/>
                  <a:pt x="1200184" y="793473"/>
                  <a:pt x="1220415" y="804270"/>
                </a:cubicBezTo>
                <a:cubicBezTo>
                  <a:pt x="1239934" y="816739"/>
                  <a:pt x="1259723" y="828804"/>
                  <a:pt x="1279741" y="840447"/>
                </a:cubicBezTo>
                <a:cubicBezTo>
                  <a:pt x="1300203" y="854452"/>
                  <a:pt x="1320836" y="867920"/>
                  <a:pt x="1341624" y="880869"/>
                </a:cubicBezTo>
                <a:cubicBezTo>
                  <a:pt x="1360702" y="894663"/>
                  <a:pt x="1379914" y="907958"/>
                  <a:pt x="1399221" y="920773"/>
                </a:cubicBezTo>
                <a:cubicBezTo>
                  <a:pt x="1418837" y="935777"/>
                  <a:pt x="1438549" y="950206"/>
                  <a:pt x="1458279" y="964077"/>
                </a:cubicBezTo>
                <a:cubicBezTo>
                  <a:pt x="1477761" y="979658"/>
                  <a:pt x="1497280" y="994662"/>
                  <a:pt x="1516819" y="1009071"/>
                </a:cubicBezTo>
                <a:cubicBezTo>
                  <a:pt x="1536473" y="1025440"/>
                  <a:pt x="1556127" y="1041156"/>
                  <a:pt x="1575819" y="1056237"/>
                </a:cubicBezTo>
                <a:cubicBezTo>
                  <a:pt x="1595108" y="1072894"/>
                  <a:pt x="1614378" y="1088859"/>
                  <a:pt x="1633686" y="1104171"/>
                </a:cubicBezTo>
                <a:cubicBezTo>
                  <a:pt x="1652745" y="1121174"/>
                  <a:pt x="1671784" y="1137466"/>
                  <a:pt x="1690823" y="1153066"/>
                </a:cubicBezTo>
                <a:cubicBezTo>
                  <a:pt x="1709708" y="1170376"/>
                  <a:pt x="1728556" y="1186976"/>
                  <a:pt x="1747403" y="1202845"/>
                </a:cubicBezTo>
                <a:cubicBezTo>
                  <a:pt x="1915566" y="1360691"/>
                  <a:pt x="2084786" y="1462266"/>
                  <a:pt x="2261711" y="1511987"/>
                </a:cubicBezTo>
                <a:cubicBezTo>
                  <a:pt x="2355427" y="1538327"/>
                  <a:pt x="2452660" y="1547567"/>
                  <a:pt x="2551679" y="1539614"/>
                </a:cubicBezTo>
                <a:cubicBezTo>
                  <a:pt x="2575675" y="1537692"/>
                  <a:pt x="2599786" y="1534753"/>
                  <a:pt x="2623974" y="1530815"/>
                </a:cubicBezTo>
                <a:cubicBezTo>
                  <a:pt x="2733656" y="1512909"/>
                  <a:pt x="2848601" y="1473562"/>
                  <a:pt x="2965623" y="1413871"/>
                </a:cubicBezTo>
                <a:cubicBezTo>
                  <a:pt x="3192787" y="1298002"/>
                  <a:pt x="3399566" y="1120521"/>
                  <a:pt x="3554339" y="978851"/>
                </a:cubicBezTo>
                <a:cubicBezTo>
                  <a:pt x="3682465" y="861561"/>
                  <a:pt x="3805825" y="736663"/>
                  <a:pt x="3925863" y="610574"/>
                </a:cubicBezTo>
                <a:cubicBezTo>
                  <a:pt x="3972279" y="602966"/>
                  <a:pt x="4018695" y="596511"/>
                  <a:pt x="4065093" y="591493"/>
                </a:cubicBezTo>
                <a:cubicBezTo>
                  <a:pt x="4387472" y="556663"/>
                  <a:pt x="4643646" y="601083"/>
                  <a:pt x="4848351" y="727288"/>
                </a:cubicBezTo>
                <a:cubicBezTo>
                  <a:pt x="4981433" y="809342"/>
                  <a:pt x="5088963" y="923654"/>
                  <a:pt x="5192939" y="1034182"/>
                </a:cubicBezTo>
                <a:cubicBezTo>
                  <a:pt x="5243275" y="1087687"/>
                  <a:pt x="5295321" y="1143018"/>
                  <a:pt x="5349729" y="1194161"/>
                </a:cubicBezTo>
                <a:cubicBezTo>
                  <a:pt x="5448576" y="1287051"/>
                  <a:pt x="5559718" y="1353410"/>
                  <a:pt x="5680100" y="1391354"/>
                </a:cubicBezTo>
                <a:cubicBezTo>
                  <a:pt x="5788226" y="1425436"/>
                  <a:pt x="5904460" y="1438039"/>
                  <a:pt x="6035467" y="1429855"/>
                </a:cubicBezTo>
                <a:cubicBezTo>
                  <a:pt x="6043190" y="1429375"/>
                  <a:pt x="6050932" y="1428837"/>
                  <a:pt x="6058675" y="1428203"/>
                </a:cubicBezTo>
                <a:cubicBezTo>
                  <a:pt x="6293523" y="1409375"/>
                  <a:pt x="6535135" y="1327800"/>
                  <a:pt x="6769043" y="1248819"/>
                </a:cubicBezTo>
                <a:lnTo>
                  <a:pt x="6798686" y="1238810"/>
                </a:lnTo>
                <a:lnTo>
                  <a:pt x="6796842" y="1233354"/>
                </a:lnTo>
                <a:lnTo>
                  <a:pt x="6767179" y="1243363"/>
                </a:lnTo>
                <a:cubicBezTo>
                  <a:pt x="6276463" y="1409048"/>
                  <a:pt x="5769033" y="1580382"/>
                  <a:pt x="5353668" y="1189973"/>
                </a:cubicBezTo>
                <a:cubicBezTo>
                  <a:pt x="5299394" y="1138945"/>
                  <a:pt x="5247406" y="1083691"/>
                  <a:pt x="5197128" y="1030243"/>
                </a:cubicBezTo>
                <a:cubicBezTo>
                  <a:pt x="5092902" y="919428"/>
                  <a:pt x="4985102" y="804847"/>
                  <a:pt x="4851367" y="722388"/>
                </a:cubicBezTo>
                <a:cubicBezTo>
                  <a:pt x="4645548" y="595492"/>
                  <a:pt x="4388125" y="550769"/>
                  <a:pt x="4064478" y="585771"/>
                </a:cubicBezTo>
                <a:cubicBezTo>
                  <a:pt x="4020462" y="590526"/>
                  <a:pt x="3976410" y="596588"/>
                  <a:pt x="3932395" y="603696"/>
                </a:cubicBezTo>
                <a:cubicBezTo>
                  <a:pt x="3937063" y="598797"/>
                  <a:pt x="3941731" y="593882"/>
                  <a:pt x="3946381" y="588974"/>
                </a:cubicBezTo>
                <a:cubicBezTo>
                  <a:pt x="3964306" y="587341"/>
                  <a:pt x="3982135" y="585785"/>
                  <a:pt x="3999848" y="584244"/>
                </a:cubicBezTo>
                <a:cubicBezTo>
                  <a:pt x="4054334" y="579502"/>
                  <a:pt x="4110702" y="574597"/>
                  <a:pt x="4165745" y="567660"/>
                </a:cubicBezTo>
                <a:cubicBezTo>
                  <a:pt x="4458346" y="530748"/>
                  <a:pt x="4711214" y="577627"/>
                  <a:pt x="4917341" y="706942"/>
                </a:cubicBezTo>
                <a:cubicBezTo>
                  <a:pt x="5045160" y="787133"/>
                  <a:pt x="5148540" y="898179"/>
                  <a:pt x="5248520" y="1005556"/>
                </a:cubicBezTo>
                <a:cubicBezTo>
                  <a:pt x="5296857" y="1057486"/>
                  <a:pt x="5346867" y="1111184"/>
                  <a:pt x="5399104" y="1160885"/>
                </a:cubicBezTo>
                <a:cubicBezTo>
                  <a:pt x="5493897" y="1250913"/>
                  <a:pt x="5600447" y="1315754"/>
                  <a:pt x="5715816" y="1353602"/>
                </a:cubicBezTo>
                <a:cubicBezTo>
                  <a:pt x="5819446" y="1387588"/>
                  <a:pt x="5930838" y="1401152"/>
                  <a:pt x="6056331" y="1395081"/>
                </a:cubicBezTo>
                <a:cubicBezTo>
                  <a:pt x="6069818" y="1394428"/>
                  <a:pt x="6083305" y="1393544"/>
                  <a:pt x="6096830" y="1392468"/>
                </a:cubicBezTo>
                <a:cubicBezTo>
                  <a:pt x="6316079" y="1374889"/>
                  <a:pt x="6541110" y="1302229"/>
                  <a:pt x="6759148" y="1231836"/>
                </a:cubicBezTo>
                <a:lnTo>
                  <a:pt x="6788908" y="1222230"/>
                </a:lnTo>
                <a:lnTo>
                  <a:pt x="6787159" y="1216831"/>
                </a:lnTo>
                <a:lnTo>
                  <a:pt x="6757400" y="1226437"/>
                </a:lnTo>
                <a:cubicBezTo>
                  <a:pt x="6287376" y="1378194"/>
                  <a:pt x="5801348" y="1535099"/>
                  <a:pt x="5403024" y="1156774"/>
                </a:cubicBezTo>
                <a:cubicBezTo>
                  <a:pt x="5350901" y="1107188"/>
                  <a:pt x="5300969" y="1053567"/>
                  <a:pt x="5252669" y="1001694"/>
                </a:cubicBezTo>
                <a:cubicBezTo>
                  <a:pt x="5152440" y="894049"/>
                  <a:pt x="5048810" y="782734"/>
                  <a:pt x="4920358" y="702139"/>
                </a:cubicBezTo>
                <a:cubicBezTo>
                  <a:pt x="4812213" y="634301"/>
                  <a:pt x="4689121" y="588561"/>
                  <a:pt x="4554463" y="566204"/>
                </a:cubicBezTo>
                <a:cubicBezTo>
                  <a:pt x="4433447" y="546108"/>
                  <a:pt x="4302420" y="544699"/>
                  <a:pt x="4165034" y="562029"/>
                </a:cubicBezTo>
                <a:cubicBezTo>
                  <a:pt x="4110106" y="568953"/>
                  <a:pt x="4053796" y="573854"/>
                  <a:pt x="3999349" y="578592"/>
                </a:cubicBezTo>
                <a:cubicBezTo>
                  <a:pt x="3983748" y="579948"/>
                  <a:pt x="3968052" y="581314"/>
                  <a:pt x="3952279" y="582736"/>
                </a:cubicBezTo>
                <a:cubicBezTo>
                  <a:pt x="3961866" y="572611"/>
                  <a:pt x="3971453" y="562482"/>
                  <a:pt x="3981002" y="552350"/>
                </a:cubicBezTo>
                <a:cubicBezTo>
                  <a:pt x="4003921" y="552248"/>
                  <a:pt x="4026649" y="552461"/>
                  <a:pt x="4049128" y="552682"/>
                </a:cubicBezTo>
                <a:cubicBezTo>
                  <a:pt x="4124035" y="553414"/>
                  <a:pt x="4194812" y="554110"/>
                  <a:pt x="4266397" y="543818"/>
                </a:cubicBezTo>
                <a:cubicBezTo>
                  <a:pt x="4531563" y="505697"/>
                  <a:pt x="4780532" y="555051"/>
                  <a:pt x="4986332" y="686577"/>
                </a:cubicBezTo>
                <a:cubicBezTo>
                  <a:pt x="5108867" y="764924"/>
                  <a:pt x="5208117" y="872704"/>
                  <a:pt x="5304120" y="976949"/>
                </a:cubicBezTo>
                <a:cubicBezTo>
                  <a:pt x="5350478" y="1027285"/>
                  <a:pt x="5398413" y="1079349"/>
                  <a:pt x="5448479" y="1127591"/>
                </a:cubicBezTo>
                <a:cubicBezTo>
                  <a:pt x="5540506" y="1215986"/>
                  <a:pt x="5639639" y="1277560"/>
                  <a:pt x="5751531" y="1315812"/>
                </a:cubicBezTo>
                <a:cubicBezTo>
                  <a:pt x="5850666" y="1349702"/>
                  <a:pt x="5957196" y="1364246"/>
                  <a:pt x="6077215" y="1360269"/>
                </a:cubicBezTo>
                <a:cubicBezTo>
                  <a:pt x="6096696" y="1359616"/>
                  <a:pt x="6116176" y="1358501"/>
                  <a:pt x="6135735" y="1356926"/>
                </a:cubicBezTo>
                <a:cubicBezTo>
                  <a:pt x="6339114" y="1340615"/>
                  <a:pt x="6547354" y="1276735"/>
                  <a:pt x="6749273" y="1214795"/>
                </a:cubicBezTo>
                <a:lnTo>
                  <a:pt x="6779109" y="1205650"/>
                </a:lnTo>
                <a:lnTo>
                  <a:pt x="6777476" y="1200289"/>
                </a:lnTo>
                <a:lnTo>
                  <a:pt x="6747620" y="1209454"/>
                </a:lnTo>
                <a:cubicBezTo>
                  <a:pt x="6298288" y="1347301"/>
                  <a:pt x="5833663" y="1489835"/>
                  <a:pt x="5452360" y="1123576"/>
                </a:cubicBezTo>
                <a:cubicBezTo>
                  <a:pt x="5402408" y="1075449"/>
                  <a:pt x="5354532" y="1023442"/>
                  <a:pt x="5308231" y="973164"/>
                </a:cubicBezTo>
                <a:cubicBezTo>
                  <a:pt x="5211997" y="868669"/>
                  <a:pt x="5112498" y="760620"/>
                  <a:pt x="4989329" y="681870"/>
                </a:cubicBezTo>
                <a:cubicBezTo>
                  <a:pt x="4883758" y="614397"/>
                  <a:pt x="4765719" y="568148"/>
                  <a:pt x="4638459" y="544390"/>
                </a:cubicBezTo>
                <a:cubicBezTo>
                  <a:pt x="4518556" y="522004"/>
                  <a:pt x="4393120" y="519952"/>
                  <a:pt x="4265590" y="538288"/>
                </a:cubicBezTo>
                <a:cubicBezTo>
                  <a:pt x="4194447" y="548509"/>
                  <a:pt x="4123881" y="547829"/>
                  <a:pt x="4049166" y="547097"/>
                </a:cubicBezTo>
                <a:cubicBezTo>
                  <a:pt x="4028417" y="546894"/>
                  <a:pt x="4007437" y="546694"/>
                  <a:pt x="3986265" y="546742"/>
                </a:cubicBezTo>
                <a:cubicBezTo>
                  <a:pt x="4000060" y="532096"/>
                  <a:pt x="4013815" y="517449"/>
                  <a:pt x="4027533" y="502809"/>
                </a:cubicBezTo>
                <a:cubicBezTo>
                  <a:pt x="4091644" y="503549"/>
                  <a:pt x="4154160" y="507735"/>
                  <a:pt x="4215177" y="511833"/>
                </a:cubicBezTo>
                <a:cubicBezTo>
                  <a:pt x="4264822" y="515169"/>
                  <a:pt x="4316156" y="518617"/>
                  <a:pt x="4366511" y="520010"/>
                </a:cubicBezTo>
                <a:lnTo>
                  <a:pt x="4379287" y="520360"/>
                </a:lnTo>
                <a:cubicBezTo>
                  <a:pt x="4611408" y="526725"/>
                  <a:pt x="4851424" y="533303"/>
                  <a:pt x="5055303" y="666212"/>
                </a:cubicBezTo>
                <a:cubicBezTo>
                  <a:pt x="5172594" y="742715"/>
                  <a:pt x="5267713" y="847248"/>
                  <a:pt x="5359700" y="948342"/>
                </a:cubicBezTo>
                <a:cubicBezTo>
                  <a:pt x="5404080" y="997102"/>
                  <a:pt x="5449958" y="1047515"/>
                  <a:pt x="5497854" y="1094316"/>
                </a:cubicBezTo>
                <a:cubicBezTo>
                  <a:pt x="5585769" y="1179790"/>
                  <a:pt x="5680446" y="1239886"/>
                  <a:pt x="5787266" y="1278041"/>
                </a:cubicBezTo>
                <a:cubicBezTo>
                  <a:pt x="5881904" y="1311816"/>
                  <a:pt x="5983574" y="1327320"/>
                  <a:pt x="6098098" y="1325437"/>
                </a:cubicBezTo>
                <a:cubicBezTo>
                  <a:pt x="6123861" y="1325015"/>
                  <a:pt x="6149682" y="1323708"/>
                  <a:pt x="6175600" y="1321633"/>
                </a:cubicBezTo>
                <a:cubicBezTo>
                  <a:pt x="6362784" y="1306609"/>
                  <a:pt x="6553886" y="1251355"/>
                  <a:pt x="6739398" y="1197696"/>
                </a:cubicBezTo>
                <a:lnTo>
                  <a:pt x="6769311" y="1189050"/>
                </a:lnTo>
                <a:lnTo>
                  <a:pt x="6767793" y="1183767"/>
                </a:lnTo>
                <a:lnTo>
                  <a:pt x="6737880" y="1192413"/>
                </a:lnTo>
                <a:cubicBezTo>
                  <a:pt x="6309220" y="1316388"/>
                  <a:pt x="5865958" y="1444571"/>
                  <a:pt x="5501697" y="1090377"/>
                </a:cubicBezTo>
                <a:cubicBezTo>
                  <a:pt x="5453916" y="1043692"/>
                  <a:pt x="5408095" y="993337"/>
                  <a:pt x="5363773" y="944634"/>
                </a:cubicBezTo>
                <a:cubicBezTo>
                  <a:pt x="5271555" y="843290"/>
                  <a:pt x="5176186" y="738507"/>
                  <a:pt x="5058320" y="661601"/>
                </a:cubicBezTo>
                <a:cubicBezTo>
                  <a:pt x="4853135" y="527850"/>
                  <a:pt x="4612330" y="521249"/>
                  <a:pt x="4379441" y="514865"/>
                </a:cubicBezTo>
                <a:lnTo>
                  <a:pt x="4366665" y="514513"/>
                </a:lnTo>
                <a:cubicBezTo>
                  <a:pt x="4316406" y="513126"/>
                  <a:pt x="4265129" y="509682"/>
                  <a:pt x="4215542" y="506348"/>
                </a:cubicBezTo>
                <a:cubicBezTo>
                  <a:pt x="4156043" y="502350"/>
                  <a:pt x="4095102" y="498273"/>
                  <a:pt x="4032624" y="497380"/>
                </a:cubicBezTo>
                <a:cubicBezTo>
                  <a:pt x="4047495" y="481494"/>
                  <a:pt x="4062307" y="465621"/>
                  <a:pt x="4077081" y="449769"/>
                </a:cubicBezTo>
                <a:cubicBezTo>
                  <a:pt x="4152738" y="453236"/>
                  <a:pt x="4225130" y="464099"/>
                  <a:pt x="4295311" y="474646"/>
                </a:cubicBezTo>
                <a:cubicBezTo>
                  <a:pt x="4354158" y="483492"/>
                  <a:pt x="4409738" y="491841"/>
                  <a:pt x="4466991" y="496170"/>
                </a:cubicBezTo>
                <a:cubicBezTo>
                  <a:pt x="4492447" y="498095"/>
                  <a:pt x="4518422" y="499841"/>
                  <a:pt x="4543532" y="501526"/>
                </a:cubicBezTo>
                <a:cubicBezTo>
                  <a:pt x="4742588" y="514903"/>
                  <a:pt x="4948427" y="528734"/>
                  <a:pt x="5124313" y="645847"/>
                </a:cubicBezTo>
                <a:cubicBezTo>
                  <a:pt x="5236320" y="720506"/>
                  <a:pt x="5327309" y="821792"/>
                  <a:pt x="5415300" y="919735"/>
                </a:cubicBezTo>
                <a:cubicBezTo>
                  <a:pt x="5457682" y="966901"/>
                  <a:pt x="5501504" y="1015680"/>
                  <a:pt x="5547230" y="1061021"/>
                </a:cubicBezTo>
                <a:cubicBezTo>
                  <a:pt x="5631052" y="1143595"/>
                  <a:pt x="5721252" y="1202211"/>
                  <a:pt x="5823000" y="1240232"/>
                </a:cubicBezTo>
                <a:cubicBezTo>
                  <a:pt x="5913143" y="1273910"/>
                  <a:pt x="6009972" y="1290375"/>
                  <a:pt x="6119001" y="1290567"/>
                </a:cubicBezTo>
                <a:cubicBezTo>
                  <a:pt x="6151431" y="1290625"/>
                  <a:pt x="6183996" y="1289242"/>
                  <a:pt x="6216695" y="1286610"/>
                </a:cubicBezTo>
                <a:cubicBezTo>
                  <a:pt x="6387241" y="1272931"/>
                  <a:pt x="6560821" y="1226091"/>
                  <a:pt x="6729561" y="1180539"/>
                </a:cubicBezTo>
                <a:cubicBezTo>
                  <a:pt x="6739552" y="1177850"/>
                  <a:pt x="6749561" y="1175141"/>
                  <a:pt x="6759532" y="1172470"/>
                </a:cubicBezTo>
                <a:lnTo>
                  <a:pt x="6758111" y="1167245"/>
                </a:lnTo>
                <a:cubicBezTo>
                  <a:pt x="6748139" y="1169915"/>
                  <a:pt x="6738149" y="1172624"/>
                  <a:pt x="6728140" y="1175314"/>
                </a:cubicBezTo>
                <a:cubicBezTo>
                  <a:pt x="6320171" y="1285438"/>
                  <a:pt x="5898293" y="1399289"/>
                  <a:pt x="5551034" y="1057159"/>
                </a:cubicBezTo>
                <a:cubicBezTo>
                  <a:pt x="5505424" y="1011953"/>
                  <a:pt x="5461659" y="963231"/>
                  <a:pt x="5419316" y="916104"/>
                </a:cubicBezTo>
                <a:cubicBezTo>
                  <a:pt x="5331112" y="817911"/>
                  <a:pt x="5239893" y="716375"/>
                  <a:pt x="5127310" y="641352"/>
                </a:cubicBezTo>
                <a:cubicBezTo>
                  <a:pt x="4950233" y="523428"/>
                  <a:pt x="4743664" y="509545"/>
                  <a:pt x="4543897" y="496125"/>
                </a:cubicBezTo>
                <a:cubicBezTo>
                  <a:pt x="4518805" y="494437"/>
                  <a:pt x="4492831" y="492692"/>
                  <a:pt x="4467394" y="490769"/>
                </a:cubicBezTo>
                <a:cubicBezTo>
                  <a:pt x="4410334" y="486458"/>
                  <a:pt x="4354868" y="478120"/>
                  <a:pt x="4296137" y="469292"/>
                </a:cubicBezTo>
                <a:cubicBezTo>
                  <a:pt x="4227223" y="458935"/>
                  <a:pt x="4156177" y="448285"/>
                  <a:pt x="4081922" y="444585"/>
                </a:cubicBezTo>
                <a:cubicBezTo>
                  <a:pt x="4098137" y="427189"/>
                  <a:pt x="4114295" y="409823"/>
                  <a:pt x="4130414" y="392503"/>
                </a:cubicBezTo>
                <a:cubicBezTo>
                  <a:pt x="4140231" y="392989"/>
                  <a:pt x="4150030" y="393644"/>
                  <a:pt x="4159808" y="394520"/>
                </a:cubicBezTo>
                <a:cubicBezTo>
                  <a:pt x="4239654" y="401688"/>
                  <a:pt x="4314446" y="419348"/>
                  <a:pt x="4386799" y="436422"/>
                </a:cubicBezTo>
                <a:cubicBezTo>
                  <a:pt x="4448547" y="450996"/>
                  <a:pt x="4506875" y="464764"/>
                  <a:pt x="4567470" y="472322"/>
                </a:cubicBezTo>
                <a:cubicBezTo>
                  <a:pt x="4606394" y="477175"/>
                  <a:pt x="4646239" y="481146"/>
                  <a:pt x="4684779" y="484984"/>
                </a:cubicBezTo>
                <a:cubicBezTo>
                  <a:pt x="4858841" y="502319"/>
                  <a:pt x="5038839" y="520246"/>
                  <a:pt x="5193304" y="625483"/>
                </a:cubicBezTo>
                <a:cubicBezTo>
                  <a:pt x="5299432" y="697893"/>
                  <a:pt x="5385810" y="795356"/>
                  <a:pt x="5469324" y="889630"/>
                </a:cubicBezTo>
                <a:cubicBezTo>
                  <a:pt x="5510208" y="935739"/>
                  <a:pt x="5552455" y="983423"/>
                  <a:pt x="5596604" y="1027726"/>
                </a:cubicBezTo>
                <a:cubicBezTo>
                  <a:pt x="5676085" y="1107476"/>
                  <a:pt x="5761636" y="1164670"/>
                  <a:pt x="5858158" y="1202595"/>
                </a:cubicBezTo>
                <a:cubicBezTo>
                  <a:pt x="5943671" y="1236197"/>
                  <a:pt x="6035544" y="1253642"/>
                  <a:pt x="6139020" y="1255947"/>
                </a:cubicBezTo>
                <a:cubicBezTo>
                  <a:pt x="6178654" y="1256812"/>
                  <a:pt x="6218519" y="1255409"/>
                  <a:pt x="6258558" y="1252201"/>
                </a:cubicBezTo>
                <a:cubicBezTo>
                  <a:pt x="6411755" y="1239905"/>
                  <a:pt x="6567180" y="1201250"/>
                  <a:pt x="6718476" y="1163633"/>
                </a:cubicBezTo>
                <a:cubicBezTo>
                  <a:pt x="6728927" y="1161039"/>
                  <a:pt x="6739341" y="1158445"/>
                  <a:pt x="6749734" y="1155871"/>
                </a:cubicBezTo>
                <a:lnTo>
                  <a:pt x="6748447" y="1150703"/>
                </a:lnTo>
                <a:cubicBezTo>
                  <a:pt x="6738053" y="1153278"/>
                  <a:pt x="6727640" y="1155871"/>
                  <a:pt x="6717189" y="1158465"/>
                </a:cubicBezTo>
                <a:cubicBezTo>
                  <a:pt x="6329988" y="1254756"/>
                  <a:pt x="5929608" y="1354313"/>
                  <a:pt x="5600370" y="1023961"/>
                </a:cubicBezTo>
                <a:cubicBezTo>
                  <a:pt x="5556356" y="979773"/>
                  <a:pt x="5514146" y="932146"/>
                  <a:pt x="5473320" y="886095"/>
                </a:cubicBezTo>
                <a:cubicBezTo>
                  <a:pt x="5389575" y="791590"/>
                  <a:pt x="5302986" y="693858"/>
                  <a:pt x="5196301" y="621083"/>
                </a:cubicBezTo>
                <a:cubicBezTo>
                  <a:pt x="5040722" y="515080"/>
                  <a:pt x="4860031" y="497086"/>
                  <a:pt x="4685317" y="479684"/>
                </a:cubicBezTo>
                <a:cubicBezTo>
                  <a:pt x="4646797" y="475847"/>
                  <a:pt x="4606989" y="471882"/>
                  <a:pt x="4568123" y="467035"/>
                </a:cubicBezTo>
                <a:cubicBezTo>
                  <a:pt x="4507835" y="459515"/>
                  <a:pt x="4449623" y="445778"/>
                  <a:pt x="4388029" y="431237"/>
                </a:cubicBezTo>
                <a:cubicBezTo>
                  <a:pt x="4315503" y="414119"/>
                  <a:pt x="4240499" y="396419"/>
                  <a:pt x="4160289" y="389214"/>
                </a:cubicBezTo>
                <a:cubicBezTo>
                  <a:pt x="4151931" y="388463"/>
                  <a:pt x="4143555" y="387869"/>
                  <a:pt x="4135159" y="387404"/>
                </a:cubicBezTo>
                <a:cubicBezTo>
                  <a:pt x="4137080" y="385331"/>
                  <a:pt x="4139021" y="383253"/>
                  <a:pt x="4140942" y="381181"/>
                </a:cubicBezTo>
                <a:cubicBezTo>
                  <a:pt x="4155851" y="365155"/>
                  <a:pt x="4170797" y="349093"/>
                  <a:pt x="4185783" y="333009"/>
                </a:cubicBezTo>
                <a:cubicBezTo>
                  <a:pt x="4211124" y="333979"/>
                  <a:pt x="4236369" y="336248"/>
                  <a:pt x="4261517" y="339991"/>
                </a:cubicBezTo>
                <a:cubicBezTo>
                  <a:pt x="4392236" y="359451"/>
                  <a:pt x="4521245" y="393881"/>
                  <a:pt x="4667488" y="448341"/>
                </a:cubicBezTo>
                <a:lnTo>
                  <a:pt x="4667930" y="448512"/>
                </a:lnTo>
                <a:lnTo>
                  <a:pt x="4668429" y="448506"/>
                </a:lnTo>
                <a:cubicBezTo>
                  <a:pt x="4913537" y="445997"/>
                  <a:pt x="5107791" y="497230"/>
                  <a:pt x="5262295" y="605118"/>
                </a:cubicBezTo>
                <a:cubicBezTo>
                  <a:pt x="5363043" y="675588"/>
                  <a:pt x="5445194" y="769708"/>
                  <a:pt x="5524636" y="860716"/>
                </a:cubicBezTo>
                <a:cubicBezTo>
                  <a:pt x="5563599" y="905345"/>
                  <a:pt x="5603906" y="951512"/>
                  <a:pt x="5645980" y="994432"/>
                </a:cubicBezTo>
                <a:cubicBezTo>
                  <a:pt x="5721291" y="1071261"/>
                  <a:pt x="5802347" y="1126995"/>
                  <a:pt x="5893778" y="1164786"/>
                </a:cubicBezTo>
                <a:cubicBezTo>
                  <a:pt x="5974776" y="1198272"/>
                  <a:pt x="6061768" y="1216677"/>
                  <a:pt x="6159750" y="1221039"/>
                </a:cubicBezTo>
                <a:cubicBezTo>
                  <a:pt x="6207280" y="1223152"/>
                  <a:pt x="6255196" y="1221807"/>
                  <a:pt x="6303322" y="1217965"/>
                </a:cubicBezTo>
                <a:cubicBezTo>
                  <a:pt x="6438498" y="1207110"/>
                  <a:pt x="6575135" y="1176351"/>
                  <a:pt x="6708409" y="1146361"/>
                </a:cubicBezTo>
                <a:cubicBezTo>
                  <a:pt x="6718937" y="1143998"/>
                  <a:pt x="6729446" y="1141635"/>
                  <a:pt x="6739917" y="1139272"/>
                </a:cubicBezTo>
                <a:lnTo>
                  <a:pt x="6738784" y="1134162"/>
                </a:lnTo>
                <a:cubicBezTo>
                  <a:pt x="6728294" y="1136525"/>
                  <a:pt x="6717784" y="1138888"/>
                  <a:pt x="6707256" y="1141251"/>
                </a:cubicBezTo>
                <a:cubicBezTo>
                  <a:pt x="6340747" y="1223748"/>
                  <a:pt x="5961731" y="1309049"/>
                  <a:pt x="5649707" y="990762"/>
                </a:cubicBezTo>
                <a:cubicBezTo>
                  <a:pt x="5607748" y="947939"/>
                  <a:pt x="5567498" y="901849"/>
                  <a:pt x="5528594" y="857258"/>
                </a:cubicBezTo>
                <a:cubicBezTo>
                  <a:pt x="5448940" y="766019"/>
                  <a:pt x="5366578" y="671668"/>
                  <a:pt x="5265292" y="600833"/>
                </a:cubicBezTo>
                <a:cubicBezTo>
                  <a:pt x="5181316" y="542179"/>
                  <a:pt x="5084064" y="499503"/>
                  <a:pt x="4976265" y="473987"/>
                </a:cubicBezTo>
                <a:cubicBezTo>
                  <a:pt x="4884085" y="452172"/>
                  <a:pt x="4783529" y="442118"/>
                  <a:pt x="4668852" y="443263"/>
                </a:cubicBezTo>
                <a:cubicBezTo>
                  <a:pt x="4522456" y="388768"/>
                  <a:pt x="4393235" y="354300"/>
                  <a:pt x="4262285" y="334809"/>
                </a:cubicBezTo>
                <a:cubicBezTo>
                  <a:pt x="4238424" y="331259"/>
                  <a:pt x="4214505" y="329023"/>
                  <a:pt x="4190490" y="327954"/>
                </a:cubicBezTo>
                <a:cubicBezTo>
                  <a:pt x="4207685" y="309491"/>
                  <a:pt x="4224937" y="291002"/>
                  <a:pt x="4242248" y="272499"/>
                </a:cubicBezTo>
                <a:cubicBezTo>
                  <a:pt x="4282862" y="273117"/>
                  <a:pt x="4323245" y="277217"/>
                  <a:pt x="4363226" y="285451"/>
                </a:cubicBezTo>
                <a:cubicBezTo>
                  <a:pt x="4492389" y="312041"/>
                  <a:pt x="4617191" y="354903"/>
                  <a:pt x="4767910" y="424434"/>
                </a:cubicBezTo>
                <a:lnTo>
                  <a:pt x="4768409" y="424662"/>
                </a:lnTo>
                <a:lnTo>
                  <a:pt x="4768966" y="424668"/>
                </a:lnTo>
                <a:cubicBezTo>
                  <a:pt x="5001203" y="427561"/>
                  <a:pt x="5185139" y="479928"/>
                  <a:pt x="5331266" y="584759"/>
                </a:cubicBezTo>
                <a:cubicBezTo>
                  <a:pt x="5426654" y="653302"/>
                  <a:pt x="5504579" y="744040"/>
                  <a:pt x="5579948" y="831801"/>
                </a:cubicBezTo>
                <a:cubicBezTo>
                  <a:pt x="5617008" y="874952"/>
                  <a:pt x="5655336" y="919581"/>
                  <a:pt x="5695336" y="961137"/>
                </a:cubicBezTo>
                <a:cubicBezTo>
                  <a:pt x="5766536" y="1035065"/>
                  <a:pt x="5843077" y="1089301"/>
                  <a:pt x="5929397" y="1126957"/>
                </a:cubicBezTo>
                <a:cubicBezTo>
                  <a:pt x="6005880" y="1160328"/>
                  <a:pt x="6088012" y="1179675"/>
                  <a:pt x="6180480" y="1186092"/>
                </a:cubicBezTo>
                <a:cubicBezTo>
                  <a:pt x="6236983" y="1190011"/>
                  <a:pt x="6294062" y="1188801"/>
                  <a:pt x="6351352" y="1184209"/>
                </a:cubicBezTo>
                <a:cubicBezTo>
                  <a:pt x="6467374" y="1174910"/>
                  <a:pt x="6584183" y="1151683"/>
                  <a:pt x="6698361" y="1128993"/>
                </a:cubicBezTo>
                <a:cubicBezTo>
                  <a:pt x="6708985" y="1126880"/>
                  <a:pt x="6719552" y="1124786"/>
                  <a:pt x="6730118" y="1122692"/>
                </a:cubicBezTo>
                <a:lnTo>
                  <a:pt x="6729119" y="1117639"/>
                </a:lnTo>
                <a:cubicBezTo>
                  <a:pt x="6718553" y="1119733"/>
                  <a:pt x="6707967" y="1121827"/>
                  <a:pt x="6697362" y="1123941"/>
                </a:cubicBezTo>
                <a:cubicBezTo>
                  <a:pt x="6351506" y="1192682"/>
                  <a:pt x="5993892" y="1263766"/>
                  <a:pt x="5699063" y="957564"/>
                </a:cubicBezTo>
                <a:cubicBezTo>
                  <a:pt x="5659159" y="916123"/>
                  <a:pt x="5620869" y="871532"/>
                  <a:pt x="5583867" y="828439"/>
                </a:cubicBezTo>
                <a:cubicBezTo>
                  <a:pt x="5508306" y="740448"/>
                  <a:pt x="5430170" y="649479"/>
                  <a:pt x="5334282" y="580568"/>
                </a:cubicBezTo>
                <a:cubicBezTo>
                  <a:pt x="5254744" y="523518"/>
                  <a:pt x="5162660" y="481255"/>
                  <a:pt x="5060568" y="454954"/>
                </a:cubicBezTo>
                <a:cubicBezTo>
                  <a:pt x="4973421" y="432499"/>
                  <a:pt x="4878245" y="420908"/>
                  <a:pt x="4769582" y="419523"/>
                </a:cubicBezTo>
                <a:cubicBezTo>
                  <a:pt x="4618708" y="349958"/>
                  <a:pt x="4493676" y="307046"/>
                  <a:pt x="4364263" y="280402"/>
                </a:cubicBezTo>
                <a:cubicBezTo>
                  <a:pt x="4325474" y="272414"/>
                  <a:pt x="4286339" y="268287"/>
                  <a:pt x="4246993" y="267429"/>
                </a:cubicBezTo>
                <a:cubicBezTo>
                  <a:pt x="4264322" y="248897"/>
                  <a:pt x="4281728" y="230357"/>
                  <a:pt x="4299192" y="211821"/>
                </a:cubicBezTo>
                <a:cubicBezTo>
                  <a:pt x="4355042" y="210939"/>
                  <a:pt x="4410488" y="216686"/>
                  <a:pt x="4464973" y="230904"/>
                </a:cubicBezTo>
                <a:cubicBezTo>
                  <a:pt x="4626374" y="273033"/>
                  <a:pt x="4759457" y="340287"/>
                  <a:pt x="4868370" y="400513"/>
                </a:cubicBezTo>
                <a:lnTo>
                  <a:pt x="4868908" y="400807"/>
                </a:lnTo>
                <a:lnTo>
                  <a:pt x="4869503" y="400830"/>
                </a:lnTo>
                <a:cubicBezTo>
                  <a:pt x="5088848" y="409122"/>
                  <a:pt x="5262468" y="462622"/>
                  <a:pt x="5400257" y="564390"/>
                </a:cubicBezTo>
                <a:cubicBezTo>
                  <a:pt x="5490265" y="630996"/>
                  <a:pt x="5563982" y="718373"/>
                  <a:pt x="5635259" y="802887"/>
                </a:cubicBezTo>
                <a:cubicBezTo>
                  <a:pt x="5670437" y="844558"/>
                  <a:pt x="5706786" y="887651"/>
                  <a:pt x="5744711" y="927843"/>
                </a:cubicBezTo>
                <a:cubicBezTo>
                  <a:pt x="5811761" y="998851"/>
                  <a:pt x="5883825" y="1051588"/>
                  <a:pt x="5965035" y="1089090"/>
                </a:cubicBezTo>
                <a:cubicBezTo>
                  <a:pt x="6037003" y="1122346"/>
                  <a:pt x="6114275" y="1142615"/>
                  <a:pt x="6201248" y="1151087"/>
                </a:cubicBezTo>
                <a:cubicBezTo>
                  <a:pt x="6268394" y="1157619"/>
                  <a:pt x="6336444" y="1156524"/>
                  <a:pt x="6404608" y="1151068"/>
                </a:cubicBezTo>
                <a:cubicBezTo>
                  <a:pt x="6499650" y="1143441"/>
                  <a:pt x="6594923" y="1127303"/>
                  <a:pt x="6688352" y="1111491"/>
                </a:cubicBezTo>
                <a:cubicBezTo>
                  <a:pt x="6699014" y="1109685"/>
                  <a:pt x="6709676" y="1107879"/>
                  <a:pt x="6720301" y="1106092"/>
                </a:cubicBezTo>
                <a:lnTo>
                  <a:pt x="6719456" y="1101097"/>
                </a:lnTo>
                <a:cubicBezTo>
                  <a:pt x="6708831" y="1102884"/>
                  <a:pt x="6698169" y="1104690"/>
                  <a:pt x="6687507" y="1106496"/>
                </a:cubicBezTo>
                <a:cubicBezTo>
                  <a:pt x="6362322" y="1161558"/>
                  <a:pt x="6026053" y="1218464"/>
                  <a:pt x="5748400" y="924365"/>
                </a:cubicBezTo>
                <a:cubicBezTo>
                  <a:pt x="5710551" y="884289"/>
                  <a:pt x="5674260" y="841234"/>
                  <a:pt x="5639140" y="799621"/>
                </a:cubicBezTo>
                <a:cubicBezTo>
                  <a:pt x="5567671" y="714877"/>
                  <a:pt x="5493762" y="627269"/>
                  <a:pt x="5403273" y="560315"/>
                </a:cubicBezTo>
                <a:cubicBezTo>
                  <a:pt x="5328173" y="504859"/>
                  <a:pt x="5241239" y="463006"/>
                  <a:pt x="5144870" y="435917"/>
                </a:cubicBezTo>
                <a:cubicBezTo>
                  <a:pt x="5062757" y="412835"/>
                  <a:pt x="4972922" y="399708"/>
                  <a:pt x="4870291" y="395788"/>
                </a:cubicBezTo>
                <a:cubicBezTo>
                  <a:pt x="4761204" y="335478"/>
                  <a:pt x="4627931" y="268203"/>
                  <a:pt x="4466241" y="226001"/>
                </a:cubicBezTo>
                <a:cubicBezTo>
                  <a:pt x="4414772" y="212566"/>
                  <a:pt x="4360978" y="206044"/>
                  <a:pt x="4304264" y="206428"/>
                </a:cubicBezTo>
                <a:cubicBezTo>
                  <a:pt x="4321786" y="187854"/>
                  <a:pt x="4339365" y="169287"/>
                  <a:pt x="4357020" y="150750"/>
                </a:cubicBezTo>
                <a:cubicBezTo>
                  <a:pt x="4427491" y="147401"/>
                  <a:pt x="4497730" y="154675"/>
                  <a:pt x="4566720" y="176357"/>
                </a:cubicBezTo>
                <a:cubicBezTo>
                  <a:pt x="4725912" y="226395"/>
                  <a:pt x="4859321" y="305657"/>
                  <a:pt x="4968849" y="376592"/>
                </a:cubicBezTo>
                <a:lnTo>
                  <a:pt x="4969387" y="376943"/>
                </a:lnTo>
                <a:lnTo>
                  <a:pt x="4970021" y="376985"/>
                </a:lnTo>
                <a:cubicBezTo>
                  <a:pt x="5179357" y="390880"/>
                  <a:pt x="5337991" y="443955"/>
                  <a:pt x="5469247" y="544016"/>
                </a:cubicBezTo>
                <a:cubicBezTo>
                  <a:pt x="5553896" y="608691"/>
                  <a:pt x="5623386" y="692725"/>
                  <a:pt x="5690610" y="773973"/>
                </a:cubicBezTo>
                <a:cubicBezTo>
                  <a:pt x="5723846" y="814165"/>
                  <a:pt x="5758236" y="855720"/>
                  <a:pt x="5794086" y="894529"/>
                </a:cubicBezTo>
                <a:cubicBezTo>
                  <a:pt x="5911433" y="1021559"/>
                  <a:pt x="6051412" y="1094008"/>
                  <a:pt x="6222016" y="1116006"/>
                </a:cubicBezTo>
                <a:cubicBezTo>
                  <a:pt x="6303014" y="1126438"/>
                  <a:pt x="6385396" y="1125151"/>
                  <a:pt x="6467624" y="1118561"/>
                </a:cubicBezTo>
                <a:cubicBezTo>
                  <a:pt x="6538305" y="1112894"/>
                  <a:pt x="6608871" y="1103307"/>
                  <a:pt x="6678342" y="1093854"/>
                </a:cubicBezTo>
                <a:cubicBezTo>
                  <a:pt x="6689082" y="1092394"/>
                  <a:pt x="6699782" y="1090934"/>
                  <a:pt x="6710464" y="1089513"/>
                </a:cubicBezTo>
                <a:lnTo>
                  <a:pt x="6709812" y="1084575"/>
                </a:lnTo>
                <a:cubicBezTo>
                  <a:pt x="6699130" y="1086016"/>
                  <a:pt x="6688409" y="1087457"/>
                  <a:pt x="6677670" y="1088917"/>
                </a:cubicBezTo>
                <a:cubicBezTo>
                  <a:pt x="6373138" y="1130319"/>
                  <a:pt x="6058233" y="1173124"/>
                  <a:pt x="5797736" y="891167"/>
                </a:cubicBezTo>
                <a:cubicBezTo>
                  <a:pt x="5761982" y="852454"/>
                  <a:pt x="5727650" y="810937"/>
                  <a:pt x="5694432" y="770803"/>
                </a:cubicBezTo>
                <a:cubicBezTo>
                  <a:pt x="5627056" y="689324"/>
                  <a:pt x="5557355" y="605079"/>
                  <a:pt x="5472264" y="540060"/>
                </a:cubicBezTo>
                <a:cubicBezTo>
                  <a:pt x="5400602" y="485442"/>
                  <a:pt x="5321103" y="445154"/>
                  <a:pt x="5229193" y="416889"/>
                </a:cubicBezTo>
                <a:cubicBezTo>
                  <a:pt x="5152075" y="393179"/>
                  <a:pt x="5067619" y="378515"/>
                  <a:pt x="4971001" y="372063"/>
                </a:cubicBezTo>
                <a:cubicBezTo>
                  <a:pt x="4861319" y="301038"/>
                  <a:pt x="4727699" y="221746"/>
                  <a:pt x="4568200" y="171610"/>
                </a:cubicBezTo>
                <a:cubicBezTo>
                  <a:pt x="4500304" y="150269"/>
                  <a:pt x="4431256" y="142746"/>
                  <a:pt x="4361996" y="145520"/>
                </a:cubicBezTo>
                <a:cubicBezTo>
                  <a:pt x="4379345" y="127315"/>
                  <a:pt x="4396770" y="109140"/>
                  <a:pt x="4414273" y="91008"/>
                </a:cubicBezTo>
                <a:cubicBezTo>
                  <a:pt x="4500535" y="83327"/>
                  <a:pt x="4585683" y="91521"/>
                  <a:pt x="4668468" y="121810"/>
                </a:cubicBezTo>
                <a:cubicBezTo>
                  <a:pt x="4825911" y="179414"/>
                  <a:pt x="4954171" y="266810"/>
                  <a:pt x="5069329" y="352671"/>
                </a:cubicBezTo>
                <a:lnTo>
                  <a:pt x="5069866" y="353076"/>
                </a:lnTo>
                <a:lnTo>
                  <a:pt x="5070558" y="353143"/>
                </a:lnTo>
                <a:cubicBezTo>
                  <a:pt x="5266790" y="372525"/>
                  <a:pt x="5415396" y="426703"/>
                  <a:pt x="5538219" y="523643"/>
                </a:cubicBezTo>
                <a:cubicBezTo>
                  <a:pt x="5617507" y="586394"/>
                  <a:pt x="5682809" y="667058"/>
                  <a:pt x="5745960" y="745078"/>
                </a:cubicBezTo>
                <a:cubicBezTo>
                  <a:pt x="5777275" y="783790"/>
                  <a:pt x="5809686" y="823809"/>
                  <a:pt x="5843441" y="861234"/>
                </a:cubicBezTo>
                <a:cubicBezTo>
                  <a:pt x="5953086" y="982809"/>
                  <a:pt x="6083708" y="1054643"/>
                  <a:pt x="6242785" y="1080848"/>
                </a:cubicBezTo>
                <a:cubicBezTo>
                  <a:pt x="6346511" y="1097927"/>
                  <a:pt x="6452657" y="1094661"/>
                  <a:pt x="6557517" y="1086246"/>
                </a:cubicBezTo>
                <a:cubicBezTo>
                  <a:pt x="6594693" y="1083269"/>
                  <a:pt x="6631695" y="1079657"/>
                  <a:pt x="6668370" y="1076045"/>
                </a:cubicBezTo>
                <a:cubicBezTo>
                  <a:pt x="6679149" y="1074988"/>
                  <a:pt x="6689908" y="1073931"/>
                  <a:pt x="6700628" y="1072913"/>
                </a:cubicBezTo>
                <a:lnTo>
                  <a:pt x="6700167" y="1068033"/>
                </a:lnTo>
                <a:cubicBezTo>
                  <a:pt x="6689428" y="1069071"/>
                  <a:pt x="6678688" y="1070127"/>
                  <a:pt x="6667890" y="1071184"/>
                </a:cubicBezTo>
                <a:cubicBezTo>
                  <a:pt x="6384013" y="1099003"/>
                  <a:pt x="6090432" y="1127764"/>
                  <a:pt x="5847073" y="857968"/>
                </a:cubicBezTo>
                <a:cubicBezTo>
                  <a:pt x="5813394" y="820620"/>
                  <a:pt x="5781041" y="780659"/>
                  <a:pt x="5749764" y="742004"/>
                </a:cubicBezTo>
                <a:cubicBezTo>
                  <a:pt x="5686441" y="663772"/>
                  <a:pt x="5620966" y="582895"/>
                  <a:pt x="5541254" y="519810"/>
                </a:cubicBezTo>
                <a:cubicBezTo>
                  <a:pt x="5474108" y="466812"/>
                  <a:pt x="5399603" y="426925"/>
                  <a:pt x="5313495" y="397863"/>
                </a:cubicBezTo>
                <a:cubicBezTo>
                  <a:pt x="5241411" y="373535"/>
                  <a:pt x="5162315" y="357335"/>
                  <a:pt x="5071711" y="348346"/>
                </a:cubicBezTo>
                <a:cubicBezTo>
                  <a:pt x="4956400" y="262395"/>
                  <a:pt x="4827928" y="174945"/>
                  <a:pt x="4670159" y="117219"/>
                </a:cubicBezTo>
                <a:cubicBezTo>
                  <a:pt x="4592465" y="88792"/>
                  <a:pt x="4509661" y="78139"/>
                  <a:pt x="4419844" y="85236"/>
                </a:cubicBezTo>
                <a:cubicBezTo>
                  <a:pt x="4437269" y="67217"/>
                  <a:pt x="4454753" y="49244"/>
                  <a:pt x="4472332" y="31333"/>
                </a:cubicBezTo>
                <a:cubicBezTo>
                  <a:pt x="4573272" y="18301"/>
                  <a:pt x="4673175" y="26891"/>
                  <a:pt x="4770253" y="67259"/>
                </a:cubicBezTo>
                <a:cubicBezTo>
                  <a:pt x="4927024" y="132460"/>
                  <a:pt x="5054958" y="231469"/>
                  <a:pt x="5169846" y="328748"/>
                </a:cubicBezTo>
                <a:lnTo>
                  <a:pt x="5170365" y="329201"/>
                </a:lnTo>
                <a:lnTo>
                  <a:pt x="5171056" y="329295"/>
                </a:lnTo>
                <a:cubicBezTo>
                  <a:pt x="5354225" y="354165"/>
                  <a:pt x="5492802" y="409450"/>
                  <a:pt x="5607191" y="503267"/>
                </a:cubicBezTo>
                <a:cubicBezTo>
                  <a:pt x="5681157" y="564090"/>
                  <a:pt x="5742251" y="641409"/>
                  <a:pt x="5801329" y="716183"/>
                </a:cubicBezTo>
                <a:cubicBezTo>
                  <a:pt x="5830743" y="753397"/>
                  <a:pt x="5861155" y="791879"/>
                  <a:pt x="5892817" y="827940"/>
                </a:cubicBezTo>
                <a:cubicBezTo>
                  <a:pt x="5994756" y="944000"/>
                  <a:pt x="6116042" y="1015200"/>
                  <a:pt x="6263591" y="1045594"/>
                </a:cubicBezTo>
                <a:cubicBezTo>
                  <a:pt x="6393945" y="1072433"/>
                  <a:pt x="6528411" y="1065113"/>
                  <a:pt x="6658458" y="1058043"/>
                </a:cubicBezTo>
                <a:cubicBezTo>
                  <a:pt x="6669255" y="1057448"/>
                  <a:pt x="6680033" y="1056871"/>
                  <a:pt x="6690772" y="1056314"/>
                </a:cubicBezTo>
                <a:lnTo>
                  <a:pt x="6690523" y="1051511"/>
                </a:lnTo>
                <a:cubicBezTo>
                  <a:pt x="6679783" y="1052068"/>
                  <a:pt x="6669005" y="1052664"/>
                  <a:pt x="6658188" y="1053259"/>
                </a:cubicBezTo>
                <a:cubicBezTo>
                  <a:pt x="6394906" y="1067572"/>
                  <a:pt x="6122671" y="1082385"/>
                  <a:pt x="5896429" y="824770"/>
                </a:cubicBezTo>
                <a:cubicBezTo>
                  <a:pt x="5864844" y="788805"/>
                  <a:pt x="5834470" y="750381"/>
                  <a:pt x="5805094" y="713205"/>
                </a:cubicBezTo>
                <a:cubicBezTo>
                  <a:pt x="5745863" y="638239"/>
                  <a:pt x="5684596" y="560707"/>
                  <a:pt x="5610245" y="499553"/>
                </a:cubicBezTo>
                <a:cubicBezTo>
                  <a:pt x="5495280" y="405268"/>
                  <a:pt x="5356127" y="349674"/>
                  <a:pt x="5172402" y="324631"/>
                </a:cubicBezTo>
                <a:cubicBezTo>
                  <a:pt x="5057360" y="227243"/>
                  <a:pt x="4929233" y="128172"/>
                  <a:pt x="4772098" y="62822"/>
                </a:cubicBezTo>
                <a:cubicBezTo>
                  <a:pt x="4681782" y="25264"/>
                  <a:pt x="4584607" y="12985"/>
                  <a:pt x="4477711" y="25865"/>
                </a:cubicBezTo>
                <a:close/>
                <a:moveTo>
                  <a:pt x="4851417" y="0"/>
                </a:moveTo>
                <a:lnTo>
                  <a:pt x="4837396" y="0"/>
                </a:lnTo>
                <a:lnTo>
                  <a:pt x="4872039" y="12707"/>
                </a:lnTo>
                <a:cubicBezTo>
                  <a:pt x="5036533" y="89077"/>
                  <a:pt x="5163890" y="203539"/>
                  <a:pt x="5270364" y="304834"/>
                </a:cubicBezTo>
                <a:lnTo>
                  <a:pt x="5270882" y="305322"/>
                </a:lnTo>
                <a:lnTo>
                  <a:pt x="5271575" y="305443"/>
                </a:lnTo>
                <a:cubicBezTo>
                  <a:pt x="5441640" y="335818"/>
                  <a:pt x="5570207" y="392203"/>
                  <a:pt x="5676181" y="482890"/>
                </a:cubicBezTo>
                <a:cubicBezTo>
                  <a:pt x="5744787" y="541793"/>
                  <a:pt x="5801694" y="615780"/>
                  <a:pt x="5856736" y="687326"/>
                </a:cubicBezTo>
                <a:cubicBezTo>
                  <a:pt x="5884210" y="723022"/>
                  <a:pt x="5912605" y="759967"/>
                  <a:pt x="5942173" y="794626"/>
                </a:cubicBezTo>
                <a:cubicBezTo>
                  <a:pt x="6036427" y="905192"/>
                  <a:pt x="6148376" y="975700"/>
                  <a:pt x="6284417" y="1010224"/>
                </a:cubicBezTo>
                <a:cubicBezTo>
                  <a:pt x="6404627" y="1040714"/>
                  <a:pt x="6528622" y="1040253"/>
                  <a:pt x="6648544" y="1039811"/>
                </a:cubicBezTo>
                <a:cubicBezTo>
                  <a:pt x="6659360" y="1039772"/>
                  <a:pt x="6670158" y="1039715"/>
                  <a:pt x="6680916" y="1039715"/>
                </a:cubicBezTo>
                <a:lnTo>
                  <a:pt x="6680916" y="1034989"/>
                </a:lnTo>
                <a:cubicBezTo>
                  <a:pt x="6670158" y="1035008"/>
                  <a:pt x="6659360" y="1035046"/>
                  <a:pt x="6648525" y="1035085"/>
                </a:cubicBezTo>
                <a:cubicBezTo>
                  <a:pt x="6405857" y="1035988"/>
                  <a:pt x="6154927" y="1036929"/>
                  <a:pt x="5945766" y="791571"/>
                </a:cubicBezTo>
                <a:cubicBezTo>
                  <a:pt x="5916275" y="756989"/>
                  <a:pt x="5887917" y="720102"/>
                  <a:pt x="5860483" y="684444"/>
                </a:cubicBezTo>
                <a:cubicBezTo>
                  <a:pt x="5805286" y="612707"/>
                  <a:pt x="5748246" y="538530"/>
                  <a:pt x="5679255" y="479307"/>
                </a:cubicBezTo>
                <a:cubicBezTo>
                  <a:pt x="5572743" y="388171"/>
                  <a:pt x="5443696" y="331482"/>
                  <a:pt x="5273111" y="300923"/>
                </a:cubicBezTo>
                <a:cubicBezTo>
                  <a:pt x="5166464" y="199489"/>
                  <a:pt x="5038896" y="84975"/>
                  <a:pt x="4874018" y="8426"/>
                </a:cubicBezTo>
                <a:close/>
                <a:moveTo>
                  <a:pt x="5052357" y="0"/>
                </a:moveTo>
                <a:lnTo>
                  <a:pt x="5043371" y="0"/>
                </a:lnTo>
                <a:lnTo>
                  <a:pt x="5090578" y="28404"/>
                </a:lnTo>
                <a:cubicBezTo>
                  <a:pt x="5200683" y="104793"/>
                  <a:pt x="5291666" y="196944"/>
                  <a:pt x="5370901" y="280912"/>
                </a:cubicBezTo>
                <a:lnTo>
                  <a:pt x="5371381" y="281424"/>
                </a:lnTo>
                <a:lnTo>
                  <a:pt x="5372072" y="281580"/>
                </a:lnTo>
                <a:cubicBezTo>
                  <a:pt x="5529036" y="317465"/>
                  <a:pt x="5647575" y="374957"/>
                  <a:pt x="5745153" y="462504"/>
                </a:cubicBezTo>
                <a:cubicBezTo>
                  <a:pt x="5808456" y="519495"/>
                  <a:pt x="5861174" y="590140"/>
                  <a:pt x="5912163" y="658450"/>
                </a:cubicBezTo>
                <a:cubicBezTo>
                  <a:pt x="5937696" y="692667"/>
                  <a:pt x="5964094" y="728037"/>
                  <a:pt x="5991548" y="761331"/>
                </a:cubicBezTo>
                <a:cubicBezTo>
                  <a:pt x="6078098" y="866345"/>
                  <a:pt x="6180729" y="936142"/>
                  <a:pt x="6305281" y="974720"/>
                </a:cubicBezTo>
                <a:cubicBezTo>
                  <a:pt x="6415366" y="1008803"/>
                  <a:pt x="6528910" y="1015142"/>
                  <a:pt x="6638727" y="1021252"/>
                </a:cubicBezTo>
                <a:cubicBezTo>
                  <a:pt x="6649524" y="1021867"/>
                  <a:pt x="6660302" y="1022462"/>
                  <a:pt x="6671041" y="1023096"/>
                </a:cubicBezTo>
                <a:lnTo>
                  <a:pt x="6671310" y="1018466"/>
                </a:lnTo>
                <a:cubicBezTo>
                  <a:pt x="6660571" y="1017851"/>
                  <a:pt x="6649793" y="1017236"/>
                  <a:pt x="6638976" y="1016641"/>
                </a:cubicBezTo>
                <a:cubicBezTo>
                  <a:pt x="6416884" y="1004249"/>
                  <a:pt x="6187242" y="991454"/>
                  <a:pt x="5995121" y="758373"/>
                </a:cubicBezTo>
                <a:cubicBezTo>
                  <a:pt x="5967744" y="725174"/>
                  <a:pt x="5941366" y="689843"/>
                  <a:pt x="5915871" y="655684"/>
                </a:cubicBezTo>
                <a:cubicBezTo>
                  <a:pt x="5864748" y="587191"/>
                  <a:pt x="5811895" y="516358"/>
                  <a:pt x="5748246" y="459062"/>
                </a:cubicBezTo>
                <a:cubicBezTo>
                  <a:pt x="5650206" y="371091"/>
                  <a:pt x="5531206" y="313303"/>
                  <a:pt x="5373802" y="277227"/>
                </a:cubicBezTo>
                <a:cubicBezTo>
                  <a:pt x="5294422" y="193142"/>
                  <a:pt x="5203285" y="100920"/>
                  <a:pt x="5092949" y="24416"/>
                </a:cubicBezTo>
                <a:close/>
                <a:moveTo>
                  <a:pt x="5222538" y="0"/>
                </a:moveTo>
                <a:lnTo>
                  <a:pt x="5215546" y="0"/>
                </a:lnTo>
                <a:lnTo>
                  <a:pt x="5296418" y="68905"/>
                </a:lnTo>
                <a:cubicBezTo>
                  <a:pt x="5361588" y="130398"/>
                  <a:pt x="5419133" y="195692"/>
                  <a:pt x="5471457" y="257004"/>
                </a:cubicBezTo>
                <a:lnTo>
                  <a:pt x="5471918" y="257523"/>
                </a:lnTo>
                <a:lnTo>
                  <a:pt x="5472552" y="257713"/>
                </a:lnTo>
                <a:cubicBezTo>
                  <a:pt x="5616374" y="299104"/>
                  <a:pt x="5724922" y="357698"/>
                  <a:pt x="5814124" y="442116"/>
                </a:cubicBezTo>
                <a:cubicBezTo>
                  <a:pt x="5872125" y="497203"/>
                  <a:pt x="5920674" y="564532"/>
                  <a:pt x="5967648" y="629652"/>
                </a:cubicBezTo>
                <a:cubicBezTo>
                  <a:pt x="5991221" y="662331"/>
                  <a:pt x="6015602" y="696126"/>
                  <a:pt x="6040904" y="728018"/>
                </a:cubicBezTo>
                <a:cubicBezTo>
                  <a:pt x="6119789" y="827440"/>
                  <a:pt x="6213102" y="896469"/>
                  <a:pt x="6326165" y="939024"/>
                </a:cubicBezTo>
                <a:cubicBezTo>
                  <a:pt x="6426125" y="976642"/>
                  <a:pt x="6529218" y="989725"/>
                  <a:pt x="6628928" y="1002347"/>
                </a:cubicBezTo>
                <a:cubicBezTo>
                  <a:pt x="6639706" y="1003711"/>
                  <a:pt x="6650446" y="1005075"/>
                  <a:pt x="6661147" y="1006459"/>
                </a:cubicBezTo>
                <a:lnTo>
                  <a:pt x="6661743" y="1001963"/>
                </a:lnTo>
                <a:cubicBezTo>
                  <a:pt x="6651022" y="1000580"/>
                  <a:pt x="6640283" y="999216"/>
                  <a:pt x="6629504" y="997852"/>
                </a:cubicBezTo>
                <a:cubicBezTo>
                  <a:pt x="6427970" y="972300"/>
                  <a:pt x="6219577" y="945902"/>
                  <a:pt x="6044457" y="725193"/>
                </a:cubicBezTo>
                <a:cubicBezTo>
                  <a:pt x="6019213" y="693378"/>
                  <a:pt x="5994872" y="659623"/>
                  <a:pt x="5971337" y="626981"/>
                </a:cubicBezTo>
                <a:cubicBezTo>
                  <a:pt x="5924248" y="561704"/>
                  <a:pt x="5875564" y="494202"/>
                  <a:pt x="5817256" y="438820"/>
                </a:cubicBezTo>
                <a:cubicBezTo>
                  <a:pt x="5727631" y="354010"/>
                  <a:pt x="5618698" y="295123"/>
                  <a:pt x="5474473" y="253538"/>
                </a:cubicBezTo>
                <a:cubicBezTo>
                  <a:pt x="5422063" y="192139"/>
                  <a:pt x="5364426" y="126780"/>
                  <a:pt x="5299132" y="65213"/>
                </a:cubicBezTo>
                <a:close/>
                <a:moveTo>
                  <a:pt x="5374107" y="0"/>
                </a:moveTo>
                <a:lnTo>
                  <a:pt x="5367546" y="0"/>
                </a:lnTo>
                <a:lnTo>
                  <a:pt x="5398460" y="28680"/>
                </a:lnTo>
                <a:cubicBezTo>
                  <a:pt x="5463330" y="95507"/>
                  <a:pt x="5520294" y="166468"/>
                  <a:pt x="5572032" y="233102"/>
                </a:cubicBezTo>
                <a:lnTo>
                  <a:pt x="5572435" y="233617"/>
                </a:lnTo>
                <a:lnTo>
                  <a:pt x="5573031" y="233832"/>
                </a:lnTo>
                <a:cubicBezTo>
                  <a:pt x="5703712" y="280733"/>
                  <a:pt x="5802232" y="340436"/>
                  <a:pt x="5883095" y="421725"/>
                </a:cubicBezTo>
                <a:cubicBezTo>
                  <a:pt x="5935813" y="474925"/>
                  <a:pt x="5980232" y="538959"/>
                  <a:pt x="6023190" y="600891"/>
                </a:cubicBezTo>
                <a:cubicBezTo>
                  <a:pt x="6044785" y="632015"/>
                  <a:pt x="6067109" y="664214"/>
                  <a:pt x="6090260" y="694704"/>
                </a:cubicBezTo>
                <a:cubicBezTo>
                  <a:pt x="6249412" y="904289"/>
                  <a:pt x="6437422" y="944288"/>
                  <a:pt x="6619227" y="982981"/>
                </a:cubicBezTo>
                <a:cubicBezTo>
                  <a:pt x="6629928" y="985268"/>
                  <a:pt x="6640610" y="987535"/>
                  <a:pt x="6651233" y="989840"/>
                </a:cubicBezTo>
                <a:lnTo>
                  <a:pt x="6652175" y="985479"/>
                </a:lnTo>
                <a:cubicBezTo>
                  <a:pt x="6641550" y="983173"/>
                  <a:pt x="6630869" y="980907"/>
                  <a:pt x="6620149" y="978620"/>
                </a:cubicBezTo>
                <a:cubicBezTo>
                  <a:pt x="6439132" y="940100"/>
                  <a:pt x="6251968" y="900273"/>
                  <a:pt x="6093814" y="692014"/>
                </a:cubicBezTo>
                <a:cubicBezTo>
                  <a:pt x="6070721" y="661601"/>
                  <a:pt x="6048415" y="629440"/>
                  <a:pt x="6026840" y="598336"/>
                </a:cubicBezTo>
                <a:cubicBezTo>
                  <a:pt x="5983786" y="536262"/>
                  <a:pt x="5939252" y="472064"/>
                  <a:pt x="5886265" y="418585"/>
                </a:cubicBezTo>
                <a:cubicBezTo>
                  <a:pt x="5805017" y="336936"/>
                  <a:pt x="5706172" y="276962"/>
                  <a:pt x="5575145" y="229863"/>
                </a:cubicBezTo>
                <a:cubicBezTo>
                  <a:pt x="5523320" y="163133"/>
                  <a:pt x="5466265" y="92094"/>
                  <a:pt x="5401268" y="25180"/>
                </a:cubicBezTo>
                <a:close/>
                <a:moveTo>
                  <a:pt x="5515110" y="0"/>
                </a:moveTo>
                <a:lnTo>
                  <a:pt x="5509615" y="0"/>
                </a:lnTo>
                <a:lnTo>
                  <a:pt x="5672608" y="209210"/>
                </a:lnTo>
                <a:lnTo>
                  <a:pt x="5672954" y="209694"/>
                </a:lnTo>
                <a:lnTo>
                  <a:pt x="5673511" y="209938"/>
                </a:lnTo>
                <a:cubicBezTo>
                  <a:pt x="5790973" y="262339"/>
                  <a:pt x="5879484" y="323157"/>
                  <a:pt x="5952067" y="401327"/>
                </a:cubicBezTo>
                <a:cubicBezTo>
                  <a:pt x="5999540" y="452675"/>
                  <a:pt x="6039828" y="513447"/>
                  <a:pt x="6078809" y="572221"/>
                </a:cubicBezTo>
                <a:cubicBezTo>
                  <a:pt x="6098405" y="601775"/>
                  <a:pt x="6118655" y="632341"/>
                  <a:pt x="6139634" y="661390"/>
                </a:cubicBezTo>
                <a:cubicBezTo>
                  <a:pt x="6281708" y="858276"/>
                  <a:pt x="6448412" y="911532"/>
                  <a:pt x="6609639" y="963020"/>
                </a:cubicBezTo>
                <a:cubicBezTo>
                  <a:pt x="6620226" y="966401"/>
                  <a:pt x="6630792" y="969763"/>
                  <a:pt x="6641301" y="973164"/>
                </a:cubicBezTo>
                <a:lnTo>
                  <a:pt x="6642646" y="969014"/>
                </a:lnTo>
                <a:cubicBezTo>
                  <a:pt x="6632118" y="965614"/>
                  <a:pt x="6621570" y="962232"/>
                  <a:pt x="6610965" y="958851"/>
                </a:cubicBezTo>
                <a:cubicBezTo>
                  <a:pt x="6450428" y="907574"/>
                  <a:pt x="6284417" y="854568"/>
                  <a:pt x="6143170" y="658835"/>
                </a:cubicBezTo>
                <a:cubicBezTo>
                  <a:pt x="6122248" y="629863"/>
                  <a:pt x="6102018" y="599335"/>
                  <a:pt x="6082440" y="569808"/>
                </a:cubicBezTo>
                <a:cubicBezTo>
                  <a:pt x="6043382" y="510890"/>
                  <a:pt x="6002979" y="449966"/>
                  <a:pt x="5955275" y="398359"/>
                </a:cubicBezTo>
                <a:cubicBezTo>
                  <a:pt x="5882384" y="319860"/>
                  <a:pt x="5793587" y="258791"/>
                  <a:pt x="5675836" y="206194"/>
                </a:cubicBezTo>
                <a:close/>
                <a:moveTo>
                  <a:pt x="5647698" y="0"/>
                </a:moveTo>
                <a:lnTo>
                  <a:pt x="5642311" y="0"/>
                </a:lnTo>
                <a:lnTo>
                  <a:pt x="5693265" y="66910"/>
                </a:lnTo>
                <a:cubicBezTo>
                  <a:pt x="5721500" y="106820"/>
                  <a:pt x="5748005" y="146699"/>
                  <a:pt x="5773202" y="185324"/>
                </a:cubicBezTo>
                <a:lnTo>
                  <a:pt x="5773491" y="185766"/>
                </a:lnTo>
                <a:lnTo>
                  <a:pt x="5773951" y="186025"/>
                </a:lnTo>
                <a:cubicBezTo>
                  <a:pt x="5839522" y="222434"/>
                  <a:pt x="5936486" y="282254"/>
                  <a:pt x="6021038" y="380922"/>
                </a:cubicBezTo>
                <a:cubicBezTo>
                  <a:pt x="6063305" y="430461"/>
                  <a:pt x="6099501" y="488030"/>
                  <a:pt x="6134524" y="543704"/>
                </a:cubicBezTo>
                <a:cubicBezTo>
                  <a:pt x="6152084" y="571633"/>
                  <a:pt x="6170259" y="600507"/>
                  <a:pt x="6188991" y="628057"/>
                </a:cubicBezTo>
                <a:cubicBezTo>
                  <a:pt x="6314099" y="812128"/>
                  <a:pt x="6459535" y="878275"/>
                  <a:pt x="6600187" y="942252"/>
                </a:cubicBezTo>
                <a:cubicBezTo>
                  <a:pt x="6610620" y="946997"/>
                  <a:pt x="6620994" y="951723"/>
                  <a:pt x="6631350" y="956469"/>
                </a:cubicBezTo>
                <a:lnTo>
                  <a:pt x="6633136" y="952588"/>
                </a:lnTo>
                <a:cubicBezTo>
                  <a:pt x="6622780" y="947823"/>
                  <a:pt x="6612387" y="943097"/>
                  <a:pt x="6601955" y="938352"/>
                </a:cubicBezTo>
                <a:cubicBezTo>
                  <a:pt x="6461840" y="874625"/>
                  <a:pt x="6316963" y="808728"/>
                  <a:pt x="6192526" y="625655"/>
                </a:cubicBezTo>
                <a:cubicBezTo>
                  <a:pt x="6173832" y="598163"/>
                  <a:pt x="6155696" y="569324"/>
                  <a:pt x="6138136" y="541424"/>
                </a:cubicBezTo>
                <a:cubicBezTo>
                  <a:pt x="6103036" y="485620"/>
                  <a:pt x="6066763" y="427917"/>
                  <a:pt x="6024285" y="378140"/>
                </a:cubicBezTo>
                <a:cubicBezTo>
                  <a:pt x="5939483" y="279175"/>
                  <a:pt x="5842347" y="219133"/>
                  <a:pt x="5776507" y="182536"/>
                </a:cubicBezTo>
                <a:cubicBezTo>
                  <a:pt x="5751267" y="143854"/>
                  <a:pt x="5724716" y="103919"/>
                  <a:pt x="5696429" y="63955"/>
                </a:cubicBezTo>
                <a:close/>
                <a:moveTo>
                  <a:pt x="5775534" y="0"/>
                </a:moveTo>
                <a:lnTo>
                  <a:pt x="5770255" y="0"/>
                </a:lnTo>
                <a:lnTo>
                  <a:pt x="5794927" y="34916"/>
                </a:lnTo>
                <a:cubicBezTo>
                  <a:pt x="5822842" y="77561"/>
                  <a:pt x="5848975" y="120172"/>
                  <a:pt x="5873797" y="161441"/>
                </a:cubicBezTo>
                <a:lnTo>
                  <a:pt x="5874027" y="161822"/>
                </a:lnTo>
                <a:lnTo>
                  <a:pt x="5874393" y="162079"/>
                </a:lnTo>
                <a:cubicBezTo>
                  <a:pt x="5966496" y="226199"/>
                  <a:pt x="6032988" y="287398"/>
                  <a:pt x="6089991" y="360505"/>
                </a:cubicBezTo>
                <a:cubicBezTo>
                  <a:pt x="6127128" y="408336"/>
                  <a:pt x="6159308" y="462816"/>
                  <a:pt x="6190432" y="515503"/>
                </a:cubicBezTo>
                <a:cubicBezTo>
                  <a:pt x="6205916" y="541695"/>
                  <a:pt x="6221901" y="568776"/>
                  <a:pt x="6238327" y="594737"/>
                </a:cubicBezTo>
                <a:cubicBezTo>
                  <a:pt x="6346549" y="765789"/>
                  <a:pt x="6470813" y="844404"/>
                  <a:pt x="6590966" y="920446"/>
                </a:cubicBezTo>
                <a:cubicBezTo>
                  <a:pt x="6601148" y="926882"/>
                  <a:pt x="6611273" y="933280"/>
                  <a:pt x="6621359" y="939735"/>
                </a:cubicBezTo>
                <a:lnTo>
                  <a:pt x="6623626" y="936200"/>
                </a:lnTo>
                <a:cubicBezTo>
                  <a:pt x="6613540" y="929745"/>
                  <a:pt x="6603395" y="923328"/>
                  <a:pt x="6593213" y="916892"/>
                </a:cubicBezTo>
                <a:cubicBezTo>
                  <a:pt x="6473445" y="841119"/>
                  <a:pt x="6349603" y="762734"/>
                  <a:pt x="6241882" y="592495"/>
                </a:cubicBezTo>
                <a:cubicBezTo>
                  <a:pt x="6225494" y="566588"/>
                  <a:pt x="6209509" y="539533"/>
                  <a:pt x="6194044" y="513368"/>
                </a:cubicBezTo>
                <a:cubicBezTo>
                  <a:pt x="6162862" y="460570"/>
                  <a:pt x="6130605" y="405975"/>
                  <a:pt x="6093295" y="357927"/>
                </a:cubicBezTo>
                <a:cubicBezTo>
                  <a:pt x="6036101" y="284571"/>
                  <a:pt x="5969435" y="223170"/>
                  <a:pt x="5877159" y="158890"/>
                </a:cubicBezTo>
                <a:cubicBezTo>
                  <a:pt x="5851963" y="116997"/>
                  <a:pt x="5825479" y="73799"/>
                  <a:pt x="5797225" y="30649"/>
                </a:cubicBezTo>
                <a:close/>
                <a:moveTo>
                  <a:pt x="5882538" y="0"/>
                </a:moveTo>
                <a:lnTo>
                  <a:pt x="5877641" y="0"/>
                </a:lnTo>
                <a:lnTo>
                  <a:pt x="5907884" y="46467"/>
                </a:lnTo>
                <a:cubicBezTo>
                  <a:pt x="5929219" y="78016"/>
                  <a:pt x="5951318" y="108884"/>
                  <a:pt x="5974603" y="137849"/>
                </a:cubicBezTo>
                <a:cubicBezTo>
                  <a:pt x="5997388" y="166204"/>
                  <a:pt x="6023459" y="191869"/>
                  <a:pt x="6051048" y="219052"/>
                </a:cubicBezTo>
                <a:cubicBezTo>
                  <a:pt x="6088051" y="255496"/>
                  <a:pt x="6126301" y="293184"/>
                  <a:pt x="6158943" y="340073"/>
                </a:cubicBezTo>
                <a:cubicBezTo>
                  <a:pt x="6191065" y="386399"/>
                  <a:pt x="6219326" y="438003"/>
                  <a:pt x="6246665" y="487905"/>
                </a:cubicBezTo>
                <a:cubicBezTo>
                  <a:pt x="6259941" y="512154"/>
                  <a:pt x="6273677" y="537226"/>
                  <a:pt x="6287683" y="561395"/>
                </a:cubicBezTo>
                <a:cubicBezTo>
                  <a:pt x="6379171" y="719199"/>
                  <a:pt x="6482321" y="809669"/>
                  <a:pt x="6582090" y="897161"/>
                </a:cubicBezTo>
                <a:cubicBezTo>
                  <a:pt x="6591907" y="905768"/>
                  <a:pt x="6601667" y="914337"/>
                  <a:pt x="6611407" y="922944"/>
                </a:cubicBezTo>
                <a:lnTo>
                  <a:pt x="6614116" y="919870"/>
                </a:lnTo>
                <a:cubicBezTo>
                  <a:pt x="6604395" y="911263"/>
                  <a:pt x="6594616" y="902675"/>
                  <a:pt x="6584798" y="894068"/>
                </a:cubicBezTo>
                <a:cubicBezTo>
                  <a:pt x="6485280" y="806807"/>
                  <a:pt x="6382379" y="716567"/>
                  <a:pt x="6291237" y="559337"/>
                </a:cubicBezTo>
                <a:cubicBezTo>
                  <a:pt x="6277251" y="535209"/>
                  <a:pt x="6263534" y="510158"/>
                  <a:pt x="6250258" y="485933"/>
                </a:cubicBezTo>
                <a:cubicBezTo>
                  <a:pt x="6222880" y="435936"/>
                  <a:pt x="6194562" y="384236"/>
                  <a:pt x="6162324" y="337728"/>
                </a:cubicBezTo>
                <a:cubicBezTo>
                  <a:pt x="6129452" y="290525"/>
                  <a:pt x="6091066" y="252700"/>
                  <a:pt x="6053929" y="216123"/>
                </a:cubicBezTo>
                <a:cubicBezTo>
                  <a:pt x="6026418" y="189034"/>
                  <a:pt x="6000443" y="163443"/>
                  <a:pt x="5977792" y="135274"/>
                </a:cubicBezTo>
                <a:cubicBezTo>
                  <a:pt x="5954584" y="106397"/>
                  <a:pt x="5932538" y="75597"/>
                  <a:pt x="5911244" y="44105"/>
                </a:cubicBezTo>
                <a:close/>
                <a:moveTo>
                  <a:pt x="6249676" y="0"/>
                </a:moveTo>
                <a:lnTo>
                  <a:pt x="6245414" y="0"/>
                </a:lnTo>
                <a:lnTo>
                  <a:pt x="6276233" y="65976"/>
                </a:lnTo>
                <a:cubicBezTo>
                  <a:pt x="6384531" y="307985"/>
                  <a:pt x="6473560" y="562772"/>
                  <a:pt x="6559649" y="809170"/>
                </a:cubicBezTo>
                <a:cubicBezTo>
                  <a:pt x="6564165" y="822118"/>
                  <a:pt x="6568698" y="835048"/>
                  <a:pt x="6573213" y="847978"/>
                </a:cubicBezTo>
                <a:cubicBezTo>
                  <a:pt x="6572060" y="845884"/>
                  <a:pt x="6570889" y="843809"/>
                  <a:pt x="6569736" y="841696"/>
                </a:cubicBezTo>
                <a:cubicBezTo>
                  <a:pt x="6510178" y="734338"/>
                  <a:pt x="6448604" y="623331"/>
                  <a:pt x="6389969" y="493073"/>
                </a:cubicBezTo>
                <a:cubicBezTo>
                  <a:pt x="6382168" y="475741"/>
                  <a:pt x="6374330" y="458009"/>
                  <a:pt x="6366740" y="440864"/>
                </a:cubicBezTo>
                <a:cubicBezTo>
                  <a:pt x="6345684" y="393245"/>
                  <a:pt x="6323898" y="344004"/>
                  <a:pt x="6300363" y="297397"/>
                </a:cubicBezTo>
                <a:cubicBezTo>
                  <a:pt x="6277481" y="252191"/>
                  <a:pt x="6251795" y="209898"/>
                  <a:pt x="6226972" y="169001"/>
                </a:cubicBezTo>
                <a:cubicBezTo>
                  <a:pt x="6210143" y="141284"/>
                  <a:pt x="6194255" y="115105"/>
                  <a:pt x="6179116" y="88026"/>
                </a:cubicBezTo>
                <a:lnTo>
                  <a:pt x="6131107" y="0"/>
                </a:lnTo>
                <a:lnTo>
                  <a:pt x="6126631" y="0"/>
                </a:lnTo>
                <a:lnTo>
                  <a:pt x="6175677" y="89943"/>
                </a:lnTo>
                <a:cubicBezTo>
                  <a:pt x="6190854" y="117084"/>
                  <a:pt x="6206762" y="143295"/>
                  <a:pt x="6223610" y="171039"/>
                </a:cubicBezTo>
                <a:cubicBezTo>
                  <a:pt x="6248395" y="211877"/>
                  <a:pt x="6274042" y="254101"/>
                  <a:pt x="6296847" y="299171"/>
                </a:cubicBezTo>
                <a:cubicBezTo>
                  <a:pt x="6320343" y="345687"/>
                  <a:pt x="6342111" y="394878"/>
                  <a:pt x="6363149" y="442451"/>
                </a:cubicBezTo>
                <a:cubicBezTo>
                  <a:pt x="6370737" y="459605"/>
                  <a:pt x="6378575" y="477344"/>
                  <a:pt x="6386395" y="494685"/>
                </a:cubicBezTo>
                <a:cubicBezTo>
                  <a:pt x="6445088" y="625079"/>
                  <a:pt x="6506721" y="736183"/>
                  <a:pt x="6566297" y="843598"/>
                </a:cubicBezTo>
                <a:cubicBezTo>
                  <a:pt x="6571177" y="852416"/>
                  <a:pt x="6576038" y="861196"/>
                  <a:pt x="6580898" y="869976"/>
                </a:cubicBezTo>
                <a:cubicBezTo>
                  <a:pt x="6581186" y="870783"/>
                  <a:pt x="6581455" y="871570"/>
                  <a:pt x="6581743" y="872358"/>
                </a:cubicBezTo>
                <a:lnTo>
                  <a:pt x="6582147" y="872224"/>
                </a:lnTo>
                <a:cubicBezTo>
                  <a:pt x="6584260" y="876047"/>
                  <a:pt x="6586393" y="879870"/>
                  <a:pt x="6588506" y="883693"/>
                </a:cubicBezTo>
                <a:cubicBezTo>
                  <a:pt x="6584625" y="878909"/>
                  <a:pt x="6580764" y="874126"/>
                  <a:pt x="6576883" y="869323"/>
                </a:cubicBezTo>
                <a:cubicBezTo>
                  <a:pt x="6497479" y="771399"/>
                  <a:pt x="6415348" y="670132"/>
                  <a:pt x="6340613" y="526202"/>
                </a:cubicBezTo>
                <a:cubicBezTo>
                  <a:pt x="6329277" y="504402"/>
                  <a:pt x="6318077" y="481922"/>
                  <a:pt x="6307221" y="460182"/>
                </a:cubicBezTo>
                <a:cubicBezTo>
                  <a:pt x="6283418" y="412434"/>
                  <a:pt x="6258788" y="363061"/>
                  <a:pt x="6231334" y="317559"/>
                </a:cubicBezTo>
                <a:cubicBezTo>
                  <a:pt x="6203976" y="272351"/>
                  <a:pt x="6172449" y="233100"/>
                  <a:pt x="6141959" y="195143"/>
                </a:cubicBezTo>
                <a:cubicBezTo>
                  <a:pt x="6119212" y="166803"/>
                  <a:pt x="6097714" y="140035"/>
                  <a:pt x="6078463" y="111651"/>
                </a:cubicBezTo>
                <a:lnTo>
                  <a:pt x="6009116" y="0"/>
                </a:lnTo>
                <a:lnTo>
                  <a:pt x="6004403" y="0"/>
                </a:lnTo>
                <a:lnTo>
                  <a:pt x="6075140" y="113897"/>
                </a:lnTo>
                <a:cubicBezTo>
                  <a:pt x="6094467" y="142417"/>
                  <a:pt x="6116023" y="169247"/>
                  <a:pt x="6138828" y="197652"/>
                </a:cubicBezTo>
                <a:cubicBezTo>
                  <a:pt x="6169240" y="235508"/>
                  <a:pt x="6200671" y="274652"/>
                  <a:pt x="6227896" y="319626"/>
                </a:cubicBezTo>
                <a:cubicBezTo>
                  <a:pt x="6255253" y="364991"/>
                  <a:pt x="6279844" y="414292"/>
                  <a:pt x="6303629" y="461968"/>
                </a:cubicBezTo>
                <a:cubicBezTo>
                  <a:pt x="6314484" y="483724"/>
                  <a:pt x="6325704" y="506220"/>
                  <a:pt x="6337039" y="528048"/>
                </a:cubicBezTo>
                <a:cubicBezTo>
                  <a:pt x="6411986" y="672341"/>
                  <a:pt x="6494213" y="773762"/>
                  <a:pt x="6573751" y="871859"/>
                </a:cubicBezTo>
                <a:cubicBezTo>
                  <a:pt x="6583030" y="883290"/>
                  <a:pt x="6592272" y="894683"/>
                  <a:pt x="6601456" y="906095"/>
                </a:cubicBezTo>
                <a:lnTo>
                  <a:pt x="6604587" y="903578"/>
                </a:lnTo>
                <a:cubicBezTo>
                  <a:pt x="6600591" y="898621"/>
                  <a:pt x="6596556" y="893645"/>
                  <a:pt x="6592541" y="888688"/>
                </a:cubicBezTo>
                <a:lnTo>
                  <a:pt x="6595000" y="887324"/>
                </a:lnTo>
                <a:cubicBezTo>
                  <a:pt x="6591426" y="880850"/>
                  <a:pt x="6587833" y="874375"/>
                  <a:pt x="6584260" y="867920"/>
                </a:cubicBezTo>
                <a:cubicBezTo>
                  <a:pt x="6577248" y="847920"/>
                  <a:pt x="6570255" y="827901"/>
                  <a:pt x="6563281" y="807901"/>
                </a:cubicBezTo>
                <a:cubicBezTo>
                  <a:pt x="6477153" y="561422"/>
                  <a:pt x="6388124" y="306558"/>
                  <a:pt x="6279748" y="64401"/>
                </a:cubicBezTo>
                <a:close/>
              </a:path>
            </a:pathLst>
          </a:custGeom>
          <a:gradFill flip="none" rotWithShape="1">
            <a:gsLst>
              <a:gs pos="0">
                <a:schemeClr val="accent1">
                  <a:alpha val="50000"/>
                </a:schemeClr>
              </a:gs>
              <a:gs pos="90000">
                <a:schemeClr val="accent1">
                  <a:alpha val="0"/>
                </a:schemeClr>
              </a:gs>
            </a:gsLst>
            <a:lin ang="0" scaled="1"/>
            <a:tileRect/>
          </a:gradFill>
          <a:ln w="1921" cap="flat">
            <a:noFill/>
            <a:prstDash val="solid"/>
            <a:miter/>
          </a:ln>
        </p:spPr>
        <p:txBody>
          <a:bodyPr wrap="square" rtlCol="0" anchor="ctr">
            <a:noAutofit/>
          </a:bodyPr>
          <a:lstStyle/>
          <a:p>
            <a:endParaRPr lang="zh-CN" altLang="en-US"/>
          </a:p>
        </p:txBody>
      </p:sp>
      <p:pic>
        <p:nvPicPr>
          <p:cNvPr id="10" name="图片 9">
            <a:hlinkClick r:id="rId2"/>
            <a:extLst>
              <a:ext uri="{FF2B5EF4-FFF2-40B4-BE49-F238E27FC236}">
                <a16:creationId xmlns:a16="http://schemas.microsoft.com/office/drawing/2014/main" id="{1FC862E2-3897-4633-9682-25C8CE3B8FF3}"/>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9707879" y="614045"/>
            <a:ext cx="1609409" cy="212442"/>
          </a:xfrm>
          <a:prstGeom prst="rect">
            <a:avLst/>
          </a:prstGeom>
        </p:spPr>
      </p:pic>
      <p:grpSp>
        <p:nvGrpSpPr>
          <p:cNvPr id="13" name="组合 12">
            <a:extLst>
              <a:ext uri="{FF2B5EF4-FFF2-40B4-BE49-F238E27FC236}">
                <a16:creationId xmlns:a16="http://schemas.microsoft.com/office/drawing/2014/main" id="{0CEEB8EB-73E4-4871-90D2-FC08AA536C0B}"/>
              </a:ext>
            </a:extLst>
          </p:cNvPr>
          <p:cNvGrpSpPr/>
          <p:nvPr/>
        </p:nvGrpSpPr>
        <p:grpSpPr>
          <a:xfrm>
            <a:off x="395141" y="1"/>
            <a:ext cx="354952" cy="962027"/>
            <a:chOff x="395141" y="1"/>
            <a:chExt cx="354952" cy="962027"/>
          </a:xfrm>
        </p:grpSpPr>
        <p:sp>
          <p:nvSpPr>
            <p:cNvPr id="66" name="任意多边形: 形状 65">
              <a:extLst>
                <a:ext uri="{FF2B5EF4-FFF2-40B4-BE49-F238E27FC236}">
                  <a16:creationId xmlns:a16="http://schemas.microsoft.com/office/drawing/2014/main" id="{2AB8E87C-BF39-49A4-81B2-DDF0F71D7671}"/>
                </a:ext>
              </a:extLst>
            </p:cNvPr>
            <p:cNvSpPr/>
            <p:nvPr/>
          </p:nvSpPr>
          <p:spPr>
            <a:xfrm>
              <a:off x="395141" y="1"/>
              <a:ext cx="354952" cy="962027"/>
            </a:xfrm>
            <a:custGeom>
              <a:avLst/>
              <a:gdLst>
                <a:gd name="connsiteX0" fmla="*/ 0 w 354952"/>
                <a:gd name="connsiteY0" fmla="*/ 0 h 962027"/>
                <a:gd name="connsiteX1" fmla="*/ 354952 w 354952"/>
                <a:gd name="connsiteY1" fmla="*/ 0 h 962027"/>
                <a:gd name="connsiteX2" fmla="*/ 354952 w 354952"/>
                <a:gd name="connsiteY2" fmla="*/ 198188 h 962027"/>
                <a:gd name="connsiteX3" fmla="*/ 354952 w 354952"/>
                <a:gd name="connsiteY3" fmla="*/ 582434 h 962027"/>
                <a:gd name="connsiteX4" fmla="*/ 354952 w 354952"/>
                <a:gd name="connsiteY4" fmla="*/ 815798 h 962027"/>
                <a:gd name="connsiteX5" fmla="*/ 349680 w 354952"/>
                <a:gd name="connsiteY5" fmla="*/ 826285 h 962027"/>
                <a:gd name="connsiteX6" fmla="*/ 190204 w 354952"/>
                <a:gd name="connsiteY6" fmla="*/ 957686 h 962027"/>
                <a:gd name="connsiteX7" fmla="*/ 164748 w 354952"/>
                <a:gd name="connsiteY7" fmla="*/ 957686 h 962027"/>
                <a:gd name="connsiteX8" fmla="*/ 5272 w 354952"/>
                <a:gd name="connsiteY8" fmla="*/ 826285 h 962027"/>
                <a:gd name="connsiteX9" fmla="*/ 0 w 354952"/>
                <a:gd name="connsiteY9" fmla="*/ 815798 h 962027"/>
                <a:gd name="connsiteX10" fmla="*/ 0 w 354952"/>
                <a:gd name="connsiteY10" fmla="*/ 582434 h 962027"/>
                <a:gd name="connsiteX11" fmla="*/ 0 w 354952"/>
                <a:gd name="connsiteY11" fmla="*/ 198188 h 9620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4952" h="962027">
                  <a:moveTo>
                    <a:pt x="0" y="0"/>
                  </a:moveTo>
                  <a:lnTo>
                    <a:pt x="354952" y="0"/>
                  </a:lnTo>
                  <a:lnTo>
                    <a:pt x="354952" y="198188"/>
                  </a:lnTo>
                  <a:lnTo>
                    <a:pt x="354952" y="582434"/>
                  </a:lnTo>
                  <a:lnTo>
                    <a:pt x="354952" y="815798"/>
                  </a:lnTo>
                  <a:cubicBezTo>
                    <a:pt x="354952" y="819729"/>
                    <a:pt x="353054" y="823505"/>
                    <a:pt x="349680" y="826285"/>
                  </a:cubicBezTo>
                  <a:lnTo>
                    <a:pt x="190204" y="957686"/>
                  </a:lnTo>
                  <a:cubicBezTo>
                    <a:pt x="183178" y="963475"/>
                    <a:pt x="171774" y="963475"/>
                    <a:pt x="164748" y="957686"/>
                  </a:cubicBezTo>
                  <a:lnTo>
                    <a:pt x="5272" y="826285"/>
                  </a:lnTo>
                  <a:cubicBezTo>
                    <a:pt x="1898" y="823505"/>
                    <a:pt x="0" y="819729"/>
                    <a:pt x="0" y="815798"/>
                  </a:cubicBezTo>
                  <a:lnTo>
                    <a:pt x="0" y="582434"/>
                  </a:lnTo>
                  <a:lnTo>
                    <a:pt x="0" y="198188"/>
                  </a:lnTo>
                  <a:close/>
                </a:path>
              </a:pathLst>
            </a:custGeom>
            <a:gradFill flip="none" rotWithShape="1">
              <a:gsLst>
                <a:gs pos="0">
                  <a:schemeClr val="accent2">
                    <a:lumMod val="60000"/>
                    <a:lumOff val="40000"/>
                  </a:schemeClr>
                </a:gs>
                <a:gs pos="100000">
                  <a:schemeClr val="accent2"/>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3" name="箭头: V 形 44">
              <a:extLst>
                <a:ext uri="{FF2B5EF4-FFF2-40B4-BE49-F238E27FC236}">
                  <a16:creationId xmlns:a16="http://schemas.microsoft.com/office/drawing/2014/main" id="{58390EE2-A3C2-479D-AA7A-1E28444EC5AD}"/>
                </a:ext>
              </a:extLst>
            </p:cNvPr>
            <p:cNvSpPr/>
            <p:nvPr/>
          </p:nvSpPr>
          <p:spPr>
            <a:xfrm flipV="1">
              <a:off x="456486" y="542530"/>
              <a:ext cx="232262" cy="186133"/>
            </a:xfrm>
            <a:custGeom>
              <a:avLst/>
              <a:gdLst>
                <a:gd name="connsiteX0" fmla="*/ 281316 w 281316"/>
                <a:gd name="connsiteY0" fmla="*/ 207408 h 225444"/>
                <a:gd name="connsiteX1" fmla="*/ 281316 w 281316"/>
                <a:gd name="connsiteY1" fmla="*/ 120379 h 225444"/>
                <a:gd name="connsiteX2" fmla="*/ 274850 w 281316"/>
                <a:gd name="connsiteY2" fmla="*/ 106560 h 225444"/>
                <a:gd name="connsiteX3" fmla="*/ 152192 w 281316"/>
                <a:gd name="connsiteY3" fmla="*/ 4181 h 225444"/>
                <a:gd name="connsiteX4" fmla="*/ 129124 w 281316"/>
                <a:gd name="connsiteY4" fmla="*/ 4181 h 225444"/>
                <a:gd name="connsiteX5" fmla="*/ 6466 w 281316"/>
                <a:gd name="connsiteY5" fmla="*/ 106560 h 225444"/>
                <a:gd name="connsiteX6" fmla="*/ 0 w 281316"/>
                <a:gd name="connsiteY6" fmla="*/ 120379 h 225444"/>
                <a:gd name="connsiteX7" fmla="*/ 0 w 281316"/>
                <a:gd name="connsiteY7" fmla="*/ 207408 h 225444"/>
                <a:gd name="connsiteX8" fmla="*/ 29534 w 281316"/>
                <a:gd name="connsiteY8" fmla="*/ 221227 h 225444"/>
                <a:gd name="connsiteX9" fmla="*/ 129124 w 281316"/>
                <a:gd name="connsiteY9" fmla="*/ 138102 h 225444"/>
                <a:gd name="connsiteX10" fmla="*/ 152192 w 281316"/>
                <a:gd name="connsiteY10" fmla="*/ 138102 h 225444"/>
                <a:gd name="connsiteX11" fmla="*/ 251782 w 281316"/>
                <a:gd name="connsiteY11" fmla="*/ 221227 h 225444"/>
                <a:gd name="connsiteX12" fmla="*/ 281316 w 281316"/>
                <a:gd name="connsiteY12" fmla="*/ 207408 h 225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81316" h="225444">
                  <a:moveTo>
                    <a:pt x="281316" y="207408"/>
                  </a:moveTo>
                  <a:lnTo>
                    <a:pt x="281316" y="120379"/>
                  </a:lnTo>
                  <a:cubicBezTo>
                    <a:pt x="281316" y="115039"/>
                    <a:pt x="278950" y="109982"/>
                    <a:pt x="274850" y="106560"/>
                  </a:cubicBezTo>
                  <a:lnTo>
                    <a:pt x="152192" y="4181"/>
                  </a:lnTo>
                  <a:cubicBezTo>
                    <a:pt x="145514" y="-1393"/>
                    <a:pt x="135802" y="-1393"/>
                    <a:pt x="129124" y="4181"/>
                  </a:cubicBezTo>
                  <a:lnTo>
                    <a:pt x="6466" y="106560"/>
                  </a:lnTo>
                  <a:cubicBezTo>
                    <a:pt x="2366" y="109982"/>
                    <a:pt x="0" y="115039"/>
                    <a:pt x="0" y="120379"/>
                  </a:cubicBezTo>
                  <a:lnTo>
                    <a:pt x="0" y="207408"/>
                  </a:lnTo>
                  <a:cubicBezTo>
                    <a:pt x="0" y="222680"/>
                    <a:pt x="17809" y="231013"/>
                    <a:pt x="29534" y="221227"/>
                  </a:cubicBezTo>
                  <a:lnTo>
                    <a:pt x="129124" y="138102"/>
                  </a:lnTo>
                  <a:cubicBezTo>
                    <a:pt x="135802" y="132528"/>
                    <a:pt x="145514" y="132528"/>
                    <a:pt x="152192" y="138102"/>
                  </a:cubicBezTo>
                  <a:lnTo>
                    <a:pt x="251782" y="221227"/>
                  </a:lnTo>
                  <a:cubicBezTo>
                    <a:pt x="263507" y="231013"/>
                    <a:pt x="281316" y="222680"/>
                    <a:pt x="281316" y="207408"/>
                  </a:cubicBezTo>
                </a:path>
              </a:pathLst>
            </a:custGeom>
            <a:gradFill flip="none" rotWithShape="1">
              <a:gsLst>
                <a:gs pos="0">
                  <a:schemeClr val="accent2">
                    <a:lumMod val="60000"/>
                    <a:lumOff val="40000"/>
                    <a:alpha val="0"/>
                  </a:schemeClr>
                </a:gs>
                <a:gs pos="100000">
                  <a:schemeClr val="bg1"/>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67" name="文本框 66">
            <a:extLst>
              <a:ext uri="{FF2B5EF4-FFF2-40B4-BE49-F238E27FC236}">
                <a16:creationId xmlns:a16="http://schemas.microsoft.com/office/drawing/2014/main" id="{D26D75FF-B17E-47A7-B647-B3D29FC54CA3}"/>
              </a:ext>
            </a:extLst>
          </p:cNvPr>
          <p:cNvSpPr txBox="1"/>
          <p:nvPr/>
        </p:nvSpPr>
        <p:spPr>
          <a:xfrm>
            <a:off x="765178" y="362744"/>
            <a:ext cx="3502022" cy="461665"/>
          </a:xfrm>
          <a:prstGeom prst="rect">
            <a:avLst/>
          </a:prstGeom>
          <a:noFill/>
        </p:spPr>
        <p:txBody>
          <a:bodyPr wrap="square" rtlCol="0">
            <a:noAutofit/>
          </a:bodyPr>
          <a:lstStyle>
            <a:defPPr>
              <a:defRPr lang="zh-CN"/>
            </a:defPPr>
            <a:lvl1pPr algn="just">
              <a:defRPr sz="3200">
                <a:gradFill flip="none" rotWithShape="1">
                  <a:gsLst>
                    <a:gs pos="0">
                      <a:schemeClr val="accent1">
                        <a:lumMod val="60000"/>
                        <a:lumOff val="40000"/>
                      </a:schemeClr>
                    </a:gs>
                    <a:gs pos="100000">
                      <a:schemeClr val="accent1"/>
                    </a:gs>
                  </a:gsLst>
                  <a:lin ang="5400000" scaled="1"/>
                  <a:tileRect/>
                </a:gradFill>
                <a:effectLst>
                  <a:outerShdw blurRad="76200" dist="127000" dir="5400000" algn="t" rotWithShape="0">
                    <a:prstClr val="black">
                      <a:alpha val="15000"/>
                    </a:prstClr>
                  </a:outerShdw>
                </a:effectLst>
                <a:latin typeface="+mj-ea"/>
                <a:ea typeface="+mj-ea"/>
              </a:defRPr>
            </a:lvl1pPr>
          </a:lstStyle>
          <a:p>
            <a:r>
              <a:rPr lang="zh-CN" altLang="en-US"/>
              <a:t>主要工作成果</a:t>
            </a:r>
          </a:p>
        </p:txBody>
      </p:sp>
      <p:sp>
        <p:nvSpPr>
          <p:cNvPr id="42" name="Oval 1++">
            <a:extLst>
              <a:ext uri="{FF2B5EF4-FFF2-40B4-BE49-F238E27FC236}">
                <a16:creationId xmlns:a16="http://schemas.microsoft.com/office/drawing/2014/main" id="{50A11E11-7B0F-4E0E-9AE9-9B3D0C996299}"/>
              </a:ext>
            </a:extLst>
          </p:cNvPr>
          <p:cNvSpPr/>
          <p:nvPr/>
        </p:nvSpPr>
        <p:spPr>
          <a:xfrm>
            <a:off x="4326880" y="1976735"/>
            <a:ext cx="3538240" cy="3538240"/>
          </a:xfrm>
          <a:prstGeom prst="ellipse">
            <a:avLst/>
          </a:prstGeom>
          <a:solidFill>
            <a:schemeClr val="bg1"/>
          </a:solidFill>
          <a:ln>
            <a:solidFill>
              <a:schemeClr val="accent1">
                <a:shade val="50000"/>
                <a:alpha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3" name="椭圆 42">
            <a:extLst>
              <a:ext uri="{FF2B5EF4-FFF2-40B4-BE49-F238E27FC236}">
                <a16:creationId xmlns:a16="http://schemas.microsoft.com/office/drawing/2014/main" id="{CDF4A24B-FB20-4B44-82EB-871A87E8B3EF}"/>
              </a:ext>
            </a:extLst>
          </p:cNvPr>
          <p:cNvSpPr/>
          <p:nvPr/>
        </p:nvSpPr>
        <p:spPr>
          <a:xfrm>
            <a:off x="5168900" y="2906990"/>
            <a:ext cx="1854200" cy="1854200"/>
          </a:xfrm>
          <a:prstGeom prst="ellipse">
            <a:avLst/>
          </a:prstGeom>
          <a:gradFill flip="none" rotWithShape="1">
            <a:gsLst>
              <a:gs pos="0">
                <a:schemeClr val="accent1">
                  <a:lumMod val="60000"/>
                  <a:lumOff val="40000"/>
                </a:schemeClr>
              </a:gs>
              <a:gs pos="100000">
                <a:schemeClr val="accent1"/>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4" name="Oval 1+">
            <a:extLst>
              <a:ext uri="{FF2B5EF4-FFF2-40B4-BE49-F238E27FC236}">
                <a16:creationId xmlns:a16="http://schemas.microsoft.com/office/drawing/2014/main" id="{319CCC08-AF60-4D32-B5E6-2AF21ABCE752}"/>
              </a:ext>
            </a:extLst>
          </p:cNvPr>
          <p:cNvSpPr/>
          <p:nvPr/>
        </p:nvSpPr>
        <p:spPr>
          <a:xfrm>
            <a:off x="4942788" y="2592643"/>
            <a:ext cx="2306424" cy="2306424"/>
          </a:xfrm>
          <a:prstGeom prst="ellipse">
            <a:avLst/>
          </a:prstGeom>
          <a:gradFill flip="none" rotWithShape="1">
            <a:gsLst>
              <a:gs pos="0">
                <a:schemeClr val="accent1">
                  <a:lumMod val="60000"/>
                  <a:lumOff val="40000"/>
                </a:schemeClr>
              </a:gs>
              <a:gs pos="95000">
                <a:schemeClr val="accent1"/>
              </a:gs>
            </a:gsLst>
            <a:path path="circle">
              <a:fillToRect r="100000" b="100000"/>
            </a:path>
            <a:tileRect l="-100000" t="-100000"/>
          </a:gradFill>
          <a:ln>
            <a:noFill/>
          </a:ln>
          <a:effectLst>
            <a:outerShdw blurRad="254000" dist="292100" dir="5400000" sx="95000" sy="95000" algn="t" rotWithShape="0">
              <a:schemeClr val="accent1">
                <a:lumMod val="50000"/>
                <a:alpha val="2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1" name="Oval 1+++">
            <a:extLst>
              <a:ext uri="{FF2B5EF4-FFF2-40B4-BE49-F238E27FC236}">
                <a16:creationId xmlns:a16="http://schemas.microsoft.com/office/drawing/2014/main" id="{CAF8E3C7-53EB-4849-B8C5-D4F3FF7B8FEF}"/>
              </a:ext>
            </a:extLst>
          </p:cNvPr>
          <p:cNvSpPr/>
          <p:nvPr/>
        </p:nvSpPr>
        <p:spPr>
          <a:xfrm>
            <a:off x="3450483" y="1100338"/>
            <a:ext cx="5291034" cy="5291034"/>
          </a:xfrm>
          <a:prstGeom prst="ellipse">
            <a:avLst/>
          </a:prstGeom>
          <a:noFill/>
          <a:ln>
            <a:gradFill flip="none" rotWithShape="1">
              <a:gsLst>
                <a:gs pos="15000">
                  <a:schemeClr val="accent1">
                    <a:alpha val="0"/>
                  </a:schemeClr>
                </a:gs>
                <a:gs pos="50000">
                  <a:schemeClr val="accent1"/>
                </a:gs>
                <a:gs pos="85000">
                  <a:schemeClr val="accent1">
                    <a:alpha val="0"/>
                  </a:schemeClr>
                </a:gs>
              </a:gsLst>
              <a:lin ang="5400000" scaled="1"/>
              <a:tileRect/>
            </a:gra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2" name="Oval 1++++">
            <a:extLst>
              <a:ext uri="{FF2B5EF4-FFF2-40B4-BE49-F238E27FC236}">
                <a16:creationId xmlns:a16="http://schemas.microsoft.com/office/drawing/2014/main" id="{AC7B1E04-916D-4E07-BAAE-59A921934908}"/>
              </a:ext>
            </a:extLst>
          </p:cNvPr>
          <p:cNvSpPr/>
          <p:nvPr/>
        </p:nvSpPr>
        <p:spPr>
          <a:xfrm>
            <a:off x="2275002" y="-75143"/>
            <a:ext cx="7641996" cy="7641996"/>
          </a:xfrm>
          <a:prstGeom prst="ellipse">
            <a:avLst/>
          </a:prstGeom>
          <a:noFill/>
          <a:ln>
            <a:gradFill flip="none" rotWithShape="1">
              <a:gsLst>
                <a:gs pos="16000">
                  <a:schemeClr val="tx1">
                    <a:lumMod val="75000"/>
                    <a:lumOff val="25000"/>
                    <a:alpha val="0"/>
                  </a:schemeClr>
                </a:gs>
                <a:gs pos="50000">
                  <a:schemeClr val="tx1">
                    <a:lumMod val="75000"/>
                    <a:lumOff val="25000"/>
                    <a:alpha val="15000"/>
                  </a:schemeClr>
                </a:gs>
                <a:gs pos="85000">
                  <a:schemeClr val="tx1">
                    <a:lumMod val="75000"/>
                    <a:lumOff val="25000"/>
                    <a:alpha val="0"/>
                  </a:schemeClr>
                </a:gs>
              </a:gsLst>
              <a:lin ang="5400000" scaled="1"/>
              <a:tileRect/>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5" name="Oval 1+++++">
            <a:extLst>
              <a:ext uri="{FF2B5EF4-FFF2-40B4-BE49-F238E27FC236}">
                <a16:creationId xmlns:a16="http://schemas.microsoft.com/office/drawing/2014/main" id="{CC7DF920-EB6C-41C4-9D38-BABDA69DAB9C}"/>
              </a:ext>
            </a:extLst>
          </p:cNvPr>
          <p:cNvSpPr/>
          <p:nvPr/>
        </p:nvSpPr>
        <p:spPr>
          <a:xfrm>
            <a:off x="879835" y="-1470310"/>
            <a:ext cx="10432330" cy="10432330"/>
          </a:xfrm>
          <a:prstGeom prst="ellipse">
            <a:avLst/>
          </a:prstGeom>
          <a:noFill/>
          <a:ln>
            <a:gradFill flip="none" rotWithShape="1">
              <a:gsLst>
                <a:gs pos="15000">
                  <a:schemeClr val="accent1">
                    <a:alpha val="0"/>
                  </a:schemeClr>
                </a:gs>
                <a:gs pos="50000">
                  <a:schemeClr val="accent1">
                    <a:alpha val="16000"/>
                  </a:schemeClr>
                </a:gs>
                <a:gs pos="85000">
                  <a:schemeClr val="accent1">
                    <a:alpha val="0"/>
                  </a:schemeClr>
                </a:gs>
              </a:gsLst>
              <a:lin ang="5400000" scaled="1"/>
              <a:tileRect/>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 name="椭圆 3">
            <a:extLst>
              <a:ext uri="{FF2B5EF4-FFF2-40B4-BE49-F238E27FC236}">
                <a16:creationId xmlns:a16="http://schemas.microsoft.com/office/drawing/2014/main" id="{F42F1E6D-3452-4782-A425-2DB99FF6FF90}"/>
              </a:ext>
            </a:extLst>
          </p:cNvPr>
          <p:cNvSpPr/>
          <p:nvPr/>
        </p:nvSpPr>
        <p:spPr>
          <a:xfrm>
            <a:off x="3869948" y="2196544"/>
            <a:ext cx="94268" cy="94268"/>
          </a:xfrm>
          <a:prstGeom prst="ellipse">
            <a:avLst/>
          </a:prstGeom>
          <a:solidFill>
            <a:schemeClr val="accent1"/>
          </a:solidFill>
          <a:ln>
            <a:noFill/>
          </a:ln>
          <a:effectLst>
            <a:glow rad="50800">
              <a:schemeClr val="accent1">
                <a:alpha val="25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0" name="椭圆 69">
            <a:extLst>
              <a:ext uri="{FF2B5EF4-FFF2-40B4-BE49-F238E27FC236}">
                <a16:creationId xmlns:a16="http://schemas.microsoft.com/office/drawing/2014/main" id="{3C3D5D68-E979-4922-99FB-35B67A1E0270}"/>
              </a:ext>
            </a:extLst>
          </p:cNvPr>
          <p:cNvSpPr/>
          <p:nvPr/>
        </p:nvSpPr>
        <p:spPr>
          <a:xfrm>
            <a:off x="3869948" y="5196919"/>
            <a:ext cx="94268" cy="94268"/>
          </a:xfrm>
          <a:prstGeom prst="ellipse">
            <a:avLst/>
          </a:prstGeom>
          <a:solidFill>
            <a:schemeClr val="accent1"/>
          </a:solidFill>
          <a:ln>
            <a:noFill/>
          </a:ln>
          <a:effectLst>
            <a:glow rad="50800">
              <a:schemeClr val="accent1">
                <a:alpha val="25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4" name="椭圆 73">
            <a:extLst>
              <a:ext uri="{FF2B5EF4-FFF2-40B4-BE49-F238E27FC236}">
                <a16:creationId xmlns:a16="http://schemas.microsoft.com/office/drawing/2014/main" id="{87295FE8-27C8-435A-AAD3-CDF5969E09C7}"/>
              </a:ext>
            </a:extLst>
          </p:cNvPr>
          <p:cNvSpPr/>
          <p:nvPr/>
        </p:nvSpPr>
        <p:spPr>
          <a:xfrm>
            <a:off x="3407553" y="3698721"/>
            <a:ext cx="94268" cy="94268"/>
          </a:xfrm>
          <a:prstGeom prst="ellipse">
            <a:avLst/>
          </a:prstGeom>
          <a:solidFill>
            <a:schemeClr val="accent1"/>
          </a:solidFill>
          <a:ln>
            <a:noFill/>
          </a:ln>
          <a:effectLst>
            <a:glow rad="50800">
              <a:schemeClr val="accent1">
                <a:alpha val="25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3" name="椭圆 82">
            <a:extLst>
              <a:ext uri="{FF2B5EF4-FFF2-40B4-BE49-F238E27FC236}">
                <a16:creationId xmlns:a16="http://schemas.microsoft.com/office/drawing/2014/main" id="{983F1251-B8C1-4DCA-AD14-35D48490EFE9}"/>
              </a:ext>
            </a:extLst>
          </p:cNvPr>
          <p:cNvSpPr/>
          <p:nvPr/>
        </p:nvSpPr>
        <p:spPr>
          <a:xfrm flipH="1">
            <a:off x="8227784" y="2196544"/>
            <a:ext cx="94268" cy="94268"/>
          </a:xfrm>
          <a:prstGeom prst="ellipse">
            <a:avLst/>
          </a:prstGeom>
          <a:solidFill>
            <a:schemeClr val="accent1"/>
          </a:solidFill>
          <a:ln>
            <a:noFill/>
          </a:ln>
          <a:effectLst>
            <a:glow rad="50800">
              <a:schemeClr val="accent1">
                <a:alpha val="25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4" name="椭圆 83">
            <a:extLst>
              <a:ext uri="{FF2B5EF4-FFF2-40B4-BE49-F238E27FC236}">
                <a16:creationId xmlns:a16="http://schemas.microsoft.com/office/drawing/2014/main" id="{583257EB-DD38-4228-849F-87446FCD8CDA}"/>
              </a:ext>
            </a:extLst>
          </p:cNvPr>
          <p:cNvSpPr/>
          <p:nvPr/>
        </p:nvSpPr>
        <p:spPr>
          <a:xfrm flipH="1">
            <a:off x="8227784" y="5196919"/>
            <a:ext cx="94268" cy="94268"/>
          </a:xfrm>
          <a:prstGeom prst="ellipse">
            <a:avLst/>
          </a:prstGeom>
          <a:solidFill>
            <a:schemeClr val="accent1"/>
          </a:solidFill>
          <a:ln>
            <a:noFill/>
          </a:ln>
          <a:effectLst>
            <a:glow rad="50800">
              <a:schemeClr val="accent1">
                <a:alpha val="25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5" name="椭圆 84">
            <a:extLst>
              <a:ext uri="{FF2B5EF4-FFF2-40B4-BE49-F238E27FC236}">
                <a16:creationId xmlns:a16="http://schemas.microsoft.com/office/drawing/2014/main" id="{519C482E-91A5-44D5-BF2C-92D5B12738C2}"/>
              </a:ext>
            </a:extLst>
          </p:cNvPr>
          <p:cNvSpPr/>
          <p:nvPr/>
        </p:nvSpPr>
        <p:spPr>
          <a:xfrm flipH="1">
            <a:off x="8690179" y="3698721"/>
            <a:ext cx="94268" cy="94268"/>
          </a:xfrm>
          <a:prstGeom prst="ellipse">
            <a:avLst/>
          </a:prstGeom>
          <a:solidFill>
            <a:schemeClr val="accent1"/>
          </a:solidFill>
          <a:ln>
            <a:noFill/>
          </a:ln>
          <a:effectLst>
            <a:glow rad="50800">
              <a:schemeClr val="accent1">
                <a:alpha val="25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15" name="组合 14">
            <a:extLst>
              <a:ext uri="{FF2B5EF4-FFF2-40B4-BE49-F238E27FC236}">
                <a16:creationId xmlns:a16="http://schemas.microsoft.com/office/drawing/2014/main" id="{DD657B60-BC9C-4603-B591-BB8B6102BD0D}"/>
              </a:ext>
            </a:extLst>
          </p:cNvPr>
          <p:cNvGrpSpPr/>
          <p:nvPr/>
        </p:nvGrpSpPr>
        <p:grpSpPr>
          <a:xfrm>
            <a:off x="1122968" y="1719475"/>
            <a:ext cx="2339335" cy="1026683"/>
            <a:chOff x="1122968" y="1719475"/>
            <a:chExt cx="2339335" cy="1026683"/>
          </a:xfrm>
        </p:grpSpPr>
        <p:sp>
          <p:nvSpPr>
            <p:cNvPr id="2" name="文本框 1">
              <a:extLst>
                <a:ext uri="{FF2B5EF4-FFF2-40B4-BE49-F238E27FC236}">
                  <a16:creationId xmlns:a16="http://schemas.microsoft.com/office/drawing/2014/main" id="{A6B6E9B1-7FF3-41D7-BD12-04E0D5DF5906}"/>
                </a:ext>
              </a:extLst>
            </p:cNvPr>
            <p:cNvSpPr txBox="1"/>
            <p:nvPr/>
          </p:nvSpPr>
          <p:spPr>
            <a:xfrm>
              <a:off x="1122968" y="1719475"/>
              <a:ext cx="1432874" cy="369332"/>
            </a:xfrm>
            <a:prstGeom prst="rect">
              <a:avLst/>
            </a:prstGeom>
            <a:noFill/>
          </p:spPr>
          <p:txBody>
            <a:bodyPr wrap="square" rtlCol="0">
              <a:noAutofit/>
            </a:bodyPr>
            <a:lstStyle/>
            <a:p>
              <a:r>
                <a:rPr lang="zh-CN" altLang="en-US">
                  <a:gradFill flip="none" rotWithShape="1">
                    <a:gsLst>
                      <a:gs pos="0">
                        <a:schemeClr val="accent2">
                          <a:lumMod val="60000"/>
                          <a:lumOff val="40000"/>
                        </a:schemeClr>
                      </a:gs>
                      <a:gs pos="100000">
                        <a:schemeClr val="accent2"/>
                      </a:gs>
                    </a:gsLst>
                    <a:lin ang="5400000" scaled="1"/>
                    <a:tileRect/>
                  </a:gradFill>
                  <a:latin typeface="+mj-ea"/>
                  <a:ea typeface="+mj-ea"/>
                </a:rPr>
                <a:t>工作成果一</a:t>
              </a:r>
            </a:p>
          </p:txBody>
        </p:sp>
        <p:cxnSp>
          <p:nvCxnSpPr>
            <p:cNvPr id="7" name="直接连接符 6">
              <a:extLst>
                <a:ext uri="{FF2B5EF4-FFF2-40B4-BE49-F238E27FC236}">
                  <a16:creationId xmlns:a16="http://schemas.microsoft.com/office/drawing/2014/main" id="{B5187BA1-6AD8-499B-B155-495EB8864A42}"/>
                </a:ext>
              </a:extLst>
            </p:cNvPr>
            <p:cNvCxnSpPr>
              <a:cxnSpLocks/>
            </p:cNvCxnSpPr>
            <p:nvPr/>
          </p:nvCxnSpPr>
          <p:spPr>
            <a:xfrm>
              <a:off x="1228725" y="2097628"/>
              <a:ext cx="2128838" cy="0"/>
            </a:xfrm>
            <a:prstGeom prst="line">
              <a:avLst/>
            </a:prstGeom>
          </p:spPr>
          <p:style>
            <a:lnRef idx="1">
              <a:schemeClr val="accent1"/>
            </a:lnRef>
            <a:fillRef idx="0">
              <a:schemeClr val="accent1"/>
            </a:fillRef>
            <a:effectRef idx="0">
              <a:schemeClr val="accent1"/>
            </a:effectRef>
            <a:fontRef idx="minor">
              <a:schemeClr val="tx1"/>
            </a:fontRef>
          </p:style>
        </p:cxnSp>
        <p:sp>
          <p:nvSpPr>
            <p:cNvPr id="86" name="TextBox 17">
              <a:extLst>
                <a:ext uri="{FF2B5EF4-FFF2-40B4-BE49-F238E27FC236}">
                  <a16:creationId xmlns:a16="http://schemas.microsoft.com/office/drawing/2014/main" id="{7EBE8AA7-8C02-4E81-B4EF-BE4C3B0ADC27}"/>
                </a:ext>
              </a:extLst>
            </p:cNvPr>
            <p:cNvSpPr txBox="1"/>
            <p:nvPr/>
          </p:nvSpPr>
          <p:spPr>
            <a:xfrm>
              <a:off x="1127730" y="2111625"/>
              <a:ext cx="2334573" cy="634533"/>
            </a:xfrm>
            <a:prstGeom prst="rect">
              <a:avLst/>
            </a:prstGeom>
            <a:noFill/>
          </p:spPr>
          <p:txBody>
            <a:bodyPr wrap="square" rtlCol="0">
              <a:noAutofit/>
            </a:bodyPr>
            <a:lstStyle>
              <a:defPPr>
                <a:defRPr lang="zh-CN"/>
              </a:defPPr>
              <a:lvl1pPr algn="ctr">
                <a:lnSpc>
                  <a:spcPct val="130000"/>
                </a:lnSpc>
                <a:defRPr sz="1400">
                  <a:solidFill>
                    <a:schemeClr val="tx1">
                      <a:lumMod val="75000"/>
                      <a:lumOff val="25000"/>
                      <a:alpha val="80000"/>
                    </a:schemeClr>
                  </a:solidFill>
                  <a:latin typeface="+mn-ea"/>
                </a:defRPr>
              </a:lvl1pPr>
            </a:lstStyle>
            <a:p>
              <a:pPr algn="just"/>
              <a:r>
                <a:rPr lang="zh-CN" altLang="en-US" dirty="0"/>
                <a:t>点击输入说明的文字内容点击输入说明的文字输入说明</a:t>
              </a:r>
            </a:p>
          </p:txBody>
        </p:sp>
      </p:grpSp>
      <p:grpSp>
        <p:nvGrpSpPr>
          <p:cNvPr id="14" name="组合 13">
            <a:extLst>
              <a:ext uri="{FF2B5EF4-FFF2-40B4-BE49-F238E27FC236}">
                <a16:creationId xmlns:a16="http://schemas.microsoft.com/office/drawing/2014/main" id="{DBC36180-FCAC-4BB8-84B0-EBFB2E2BE029}"/>
              </a:ext>
            </a:extLst>
          </p:cNvPr>
          <p:cNvGrpSpPr/>
          <p:nvPr/>
        </p:nvGrpSpPr>
        <p:grpSpPr>
          <a:xfrm>
            <a:off x="774619" y="3216801"/>
            <a:ext cx="2339335" cy="1026683"/>
            <a:chOff x="774619" y="3127246"/>
            <a:chExt cx="2339335" cy="1026683"/>
          </a:xfrm>
        </p:grpSpPr>
        <p:sp>
          <p:nvSpPr>
            <p:cNvPr id="87" name="文本框 86">
              <a:extLst>
                <a:ext uri="{FF2B5EF4-FFF2-40B4-BE49-F238E27FC236}">
                  <a16:creationId xmlns:a16="http://schemas.microsoft.com/office/drawing/2014/main" id="{C312835B-B3FB-4798-91F9-361B8598A0ED}"/>
                </a:ext>
              </a:extLst>
            </p:cNvPr>
            <p:cNvSpPr txBox="1"/>
            <p:nvPr/>
          </p:nvSpPr>
          <p:spPr>
            <a:xfrm>
              <a:off x="774619" y="3127246"/>
              <a:ext cx="1432874" cy="369332"/>
            </a:xfrm>
            <a:prstGeom prst="rect">
              <a:avLst/>
            </a:prstGeom>
            <a:noFill/>
          </p:spPr>
          <p:txBody>
            <a:bodyPr wrap="square" rtlCol="0">
              <a:noAutofit/>
            </a:bodyPr>
            <a:lstStyle/>
            <a:p>
              <a:r>
                <a:rPr lang="zh-CN" altLang="en-US">
                  <a:gradFill flip="none" rotWithShape="1">
                    <a:gsLst>
                      <a:gs pos="0">
                        <a:schemeClr val="accent2">
                          <a:lumMod val="60000"/>
                          <a:lumOff val="40000"/>
                        </a:schemeClr>
                      </a:gs>
                      <a:gs pos="100000">
                        <a:schemeClr val="accent2"/>
                      </a:gs>
                    </a:gsLst>
                    <a:lin ang="5400000" scaled="1"/>
                    <a:tileRect/>
                  </a:gradFill>
                  <a:latin typeface="+mj-ea"/>
                  <a:ea typeface="+mj-ea"/>
                </a:rPr>
                <a:t>工作成果二</a:t>
              </a:r>
            </a:p>
          </p:txBody>
        </p:sp>
        <p:cxnSp>
          <p:nvCxnSpPr>
            <p:cNvPr id="88" name="直接连接符 87">
              <a:extLst>
                <a:ext uri="{FF2B5EF4-FFF2-40B4-BE49-F238E27FC236}">
                  <a16:creationId xmlns:a16="http://schemas.microsoft.com/office/drawing/2014/main" id="{C505773F-1F7F-4820-8DD1-14852A4E7EFB}"/>
                </a:ext>
              </a:extLst>
            </p:cNvPr>
            <p:cNvCxnSpPr>
              <a:cxnSpLocks/>
            </p:cNvCxnSpPr>
            <p:nvPr/>
          </p:nvCxnSpPr>
          <p:spPr>
            <a:xfrm>
              <a:off x="880376" y="3505399"/>
              <a:ext cx="2128838" cy="0"/>
            </a:xfrm>
            <a:prstGeom prst="line">
              <a:avLst/>
            </a:prstGeom>
          </p:spPr>
          <p:style>
            <a:lnRef idx="1">
              <a:schemeClr val="accent1"/>
            </a:lnRef>
            <a:fillRef idx="0">
              <a:schemeClr val="accent1"/>
            </a:fillRef>
            <a:effectRef idx="0">
              <a:schemeClr val="accent1"/>
            </a:effectRef>
            <a:fontRef idx="minor">
              <a:schemeClr val="tx1"/>
            </a:fontRef>
          </p:style>
        </p:cxnSp>
        <p:sp>
          <p:nvSpPr>
            <p:cNvPr id="89" name="TextBox 17">
              <a:extLst>
                <a:ext uri="{FF2B5EF4-FFF2-40B4-BE49-F238E27FC236}">
                  <a16:creationId xmlns:a16="http://schemas.microsoft.com/office/drawing/2014/main" id="{50B61D64-3C3F-4F09-AE16-242E64A6A669}"/>
                </a:ext>
              </a:extLst>
            </p:cNvPr>
            <p:cNvSpPr txBox="1"/>
            <p:nvPr/>
          </p:nvSpPr>
          <p:spPr>
            <a:xfrm>
              <a:off x="779381" y="3519396"/>
              <a:ext cx="2334573" cy="634533"/>
            </a:xfrm>
            <a:prstGeom prst="rect">
              <a:avLst/>
            </a:prstGeom>
            <a:noFill/>
          </p:spPr>
          <p:txBody>
            <a:bodyPr wrap="square" rtlCol="0">
              <a:noAutofit/>
            </a:bodyPr>
            <a:lstStyle>
              <a:defPPr>
                <a:defRPr lang="zh-CN"/>
              </a:defPPr>
              <a:lvl1pPr algn="ctr">
                <a:lnSpc>
                  <a:spcPct val="130000"/>
                </a:lnSpc>
                <a:defRPr sz="1400">
                  <a:solidFill>
                    <a:schemeClr val="tx1">
                      <a:lumMod val="75000"/>
                      <a:lumOff val="25000"/>
                      <a:alpha val="80000"/>
                    </a:schemeClr>
                  </a:solidFill>
                  <a:latin typeface="+mn-ea"/>
                </a:defRPr>
              </a:lvl1pPr>
            </a:lstStyle>
            <a:p>
              <a:pPr algn="just"/>
              <a:r>
                <a:rPr lang="zh-CN" altLang="en-US" dirty="0"/>
                <a:t>点击输入说明的文字内容点击输入说明的文字输入说明</a:t>
              </a:r>
            </a:p>
          </p:txBody>
        </p:sp>
      </p:grpSp>
      <p:grpSp>
        <p:nvGrpSpPr>
          <p:cNvPr id="12" name="组合 11">
            <a:extLst>
              <a:ext uri="{FF2B5EF4-FFF2-40B4-BE49-F238E27FC236}">
                <a16:creationId xmlns:a16="http://schemas.microsoft.com/office/drawing/2014/main" id="{872EA796-7A13-42D4-B7AB-6EDA3892C7CB}"/>
              </a:ext>
            </a:extLst>
          </p:cNvPr>
          <p:cNvGrpSpPr/>
          <p:nvPr/>
        </p:nvGrpSpPr>
        <p:grpSpPr>
          <a:xfrm>
            <a:off x="1122968" y="4714126"/>
            <a:ext cx="2339335" cy="1026683"/>
            <a:chOff x="1122968" y="4714126"/>
            <a:chExt cx="2339335" cy="1026683"/>
          </a:xfrm>
        </p:grpSpPr>
        <p:sp>
          <p:nvSpPr>
            <p:cNvPr id="90" name="文本框 89">
              <a:extLst>
                <a:ext uri="{FF2B5EF4-FFF2-40B4-BE49-F238E27FC236}">
                  <a16:creationId xmlns:a16="http://schemas.microsoft.com/office/drawing/2014/main" id="{2333F02A-A9DE-4495-B57F-05C604F96F16}"/>
                </a:ext>
              </a:extLst>
            </p:cNvPr>
            <p:cNvSpPr txBox="1"/>
            <p:nvPr/>
          </p:nvSpPr>
          <p:spPr>
            <a:xfrm>
              <a:off x="1122968" y="4714126"/>
              <a:ext cx="1432874" cy="369332"/>
            </a:xfrm>
            <a:prstGeom prst="rect">
              <a:avLst/>
            </a:prstGeom>
            <a:noFill/>
          </p:spPr>
          <p:txBody>
            <a:bodyPr wrap="square" rtlCol="0">
              <a:noAutofit/>
            </a:bodyPr>
            <a:lstStyle/>
            <a:p>
              <a:r>
                <a:rPr lang="zh-CN" altLang="en-US">
                  <a:gradFill flip="none" rotWithShape="1">
                    <a:gsLst>
                      <a:gs pos="0">
                        <a:schemeClr val="accent2">
                          <a:lumMod val="60000"/>
                          <a:lumOff val="40000"/>
                        </a:schemeClr>
                      </a:gs>
                      <a:gs pos="100000">
                        <a:schemeClr val="accent2"/>
                      </a:gs>
                    </a:gsLst>
                    <a:lin ang="5400000" scaled="1"/>
                    <a:tileRect/>
                  </a:gradFill>
                  <a:latin typeface="+mj-ea"/>
                  <a:ea typeface="+mj-ea"/>
                </a:rPr>
                <a:t>工作成果三</a:t>
              </a:r>
            </a:p>
          </p:txBody>
        </p:sp>
        <p:cxnSp>
          <p:nvCxnSpPr>
            <p:cNvPr id="91" name="直接连接符 90">
              <a:extLst>
                <a:ext uri="{FF2B5EF4-FFF2-40B4-BE49-F238E27FC236}">
                  <a16:creationId xmlns:a16="http://schemas.microsoft.com/office/drawing/2014/main" id="{E620229D-4471-4E59-A5DB-ED804C0E3AB6}"/>
                </a:ext>
              </a:extLst>
            </p:cNvPr>
            <p:cNvCxnSpPr>
              <a:cxnSpLocks/>
            </p:cNvCxnSpPr>
            <p:nvPr/>
          </p:nvCxnSpPr>
          <p:spPr>
            <a:xfrm>
              <a:off x="1228725" y="5092279"/>
              <a:ext cx="2128838" cy="0"/>
            </a:xfrm>
            <a:prstGeom prst="line">
              <a:avLst/>
            </a:prstGeom>
          </p:spPr>
          <p:style>
            <a:lnRef idx="1">
              <a:schemeClr val="accent1"/>
            </a:lnRef>
            <a:fillRef idx="0">
              <a:schemeClr val="accent1"/>
            </a:fillRef>
            <a:effectRef idx="0">
              <a:schemeClr val="accent1"/>
            </a:effectRef>
            <a:fontRef idx="minor">
              <a:schemeClr val="tx1"/>
            </a:fontRef>
          </p:style>
        </p:cxnSp>
        <p:sp>
          <p:nvSpPr>
            <p:cNvPr id="92" name="TextBox 17">
              <a:extLst>
                <a:ext uri="{FF2B5EF4-FFF2-40B4-BE49-F238E27FC236}">
                  <a16:creationId xmlns:a16="http://schemas.microsoft.com/office/drawing/2014/main" id="{7E0BDC41-63E0-4E30-9D51-CB0C9026E0F9}"/>
                </a:ext>
              </a:extLst>
            </p:cNvPr>
            <p:cNvSpPr txBox="1"/>
            <p:nvPr/>
          </p:nvSpPr>
          <p:spPr>
            <a:xfrm>
              <a:off x="1127730" y="5106276"/>
              <a:ext cx="2334573" cy="634533"/>
            </a:xfrm>
            <a:prstGeom prst="rect">
              <a:avLst/>
            </a:prstGeom>
            <a:noFill/>
          </p:spPr>
          <p:txBody>
            <a:bodyPr wrap="square" rtlCol="0">
              <a:noAutofit/>
            </a:bodyPr>
            <a:lstStyle>
              <a:defPPr>
                <a:defRPr lang="zh-CN"/>
              </a:defPPr>
              <a:lvl1pPr algn="ctr">
                <a:lnSpc>
                  <a:spcPct val="130000"/>
                </a:lnSpc>
                <a:defRPr sz="1400">
                  <a:solidFill>
                    <a:schemeClr val="tx1">
                      <a:lumMod val="75000"/>
                      <a:lumOff val="25000"/>
                      <a:alpha val="80000"/>
                    </a:schemeClr>
                  </a:solidFill>
                  <a:latin typeface="+mn-ea"/>
                </a:defRPr>
              </a:lvl1pPr>
            </a:lstStyle>
            <a:p>
              <a:pPr algn="just"/>
              <a:r>
                <a:rPr lang="zh-CN" altLang="en-US" dirty="0"/>
                <a:t>点击输入说明的文字内容点击输入说明的文字输入说明</a:t>
              </a:r>
            </a:p>
          </p:txBody>
        </p:sp>
      </p:grpSp>
      <p:grpSp>
        <p:nvGrpSpPr>
          <p:cNvPr id="93" name="组合 92">
            <a:extLst>
              <a:ext uri="{FF2B5EF4-FFF2-40B4-BE49-F238E27FC236}">
                <a16:creationId xmlns:a16="http://schemas.microsoft.com/office/drawing/2014/main" id="{7CF62402-D8FB-44FD-A089-79CFBAE505A4}"/>
              </a:ext>
            </a:extLst>
          </p:cNvPr>
          <p:cNvGrpSpPr/>
          <p:nvPr/>
        </p:nvGrpSpPr>
        <p:grpSpPr>
          <a:xfrm>
            <a:off x="9082725" y="3216801"/>
            <a:ext cx="2339335" cy="1026683"/>
            <a:chOff x="774619" y="3127246"/>
            <a:chExt cx="2339335" cy="1026683"/>
          </a:xfrm>
        </p:grpSpPr>
        <p:sp>
          <p:nvSpPr>
            <p:cNvPr id="94" name="文本框 93">
              <a:extLst>
                <a:ext uri="{FF2B5EF4-FFF2-40B4-BE49-F238E27FC236}">
                  <a16:creationId xmlns:a16="http://schemas.microsoft.com/office/drawing/2014/main" id="{C7F798DC-9157-43F5-9FD8-E5CB1C601850}"/>
                </a:ext>
              </a:extLst>
            </p:cNvPr>
            <p:cNvSpPr txBox="1"/>
            <p:nvPr/>
          </p:nvSpPr>
          <p:spPr>
            <a:xfrm>
              <a:off x="774619" y="3127246"/>
              <a:ext cx="1432874" cy="369332"/>
            </a:xfrm>
            <a:prstGeom prst="rect">
              <a:avLst/>
            </a:prstGeom>
            <a:noFill/>
          </p:spPr>
          <p:txBody>
            <a:bodyPr wrap="square" rtlCol="0">
              <a:noAutofit/>
            </a:bodyPr>
            <a:lstStyle/>
            <a:p>
              <a:r>
                <a:rPr lang="zh-CN" altLang="en-US">
                  <a:gradFill flip="none" rotWithShape="1">
                    <a:gsLst>
                      <a:gs pos="0">
                        <a:schemeClr val="accent2">
                          <a:lumMod val="60000"/>
                          <a:lumOff val="40000"/>
                        </a:schemeClr>
                      </a:gs>
                      <a:gs pos="100000">
                        <a:schemeClr val="accent2"/>
                      </a:gs>
                    </a:gsLst>
                    <a:lin ang="5400000" scaled="1"/>
                    <a:tileRect/>
                  </a:gradFill>
                  <a:latin typeface="+mj-ea"/>
                  <a:ea typeface="+mj-ea"/>
                </a:rPr>
                <a:t>工作成果五</a:t>
              </a:r>
            </a:p>
          </p:txBody>
        </p:sp>
        <p:cxnSp>
          <p:nvCxnSpPr>
            <p:cNvPr id="95" name="直接连接符 94">
              <a:extLst>
                <a:ext uri="{FF2B5EF4-FFF2-40B4-BE49-F238E27FC236}">
                  <a16:creationId xmlns:a16="http://schemas.microsoft.com/office/drawing/2014/main" id="{7B3C6869-3B88-4D1D-9E5B-694CD82A5D60}"/>
                </a:ext>
              </a:extLst>
            </p:cNvPr>
            <p:cNvCxnSpPr>
              <a:cxnSpLocks/>
            </p:cNvCxnSpPr>
            <p:nvPr/>
          </p:nvCxnSpPr>
          <p:spPr>
            <a:xfrm>
              <a:off x="880376" y="3505399"/>
              <a:ext cx="2128838" cy="0"/>
            </a:xfrm>
            <a:prstGeom prst="line">
              <a:avLst/>
            </a:prstGeom>
          </p:spPr>
          <p:style>
            <a:lnRef idx="1">
              <a:schemeClr val="accent1"/>
            </a:lnRef>
            <a:fillRef idx="0">
              <a:schemeClr val="accent1"/>
            </a:fillRef>
            <a:effectRef idx="0">
              <a:schemeClr val="accent1"/>
            </a:effectRef>
            <a:fontRef idx="minor">
              <a:schemeClr val="tx1"/>
            </a:fontRef>
          </p:style>
        </p:cxnSp>
        <p:sp>
          <p:nvSpPr>
            <p:cNvPr id="96" name="TextBox 17">
              <a:extLst>
                <a:ext uri="{FF2B5EF4-FFF2-40B4-BE49-F238E27FC236}">
                  <a16:creationId xmlns:a16="http://schemas.microsoft.com/office/drawing/2014/main" id="{17E982F6-B4E4-40AD-8031-FE8BBFDA0FA9}"/>
                </a:ext>
              </a:extLst>
            </p:cNvPr>
            <p:cNvSpPr txBox="1"/>
            <p:nvPr/>
          </p:nvSpPr>
          <p:spPr>
            <a:xfrm>
              <a:off x="779381" y="3519396"/>
              <a:ext cx="2334573" cy="634533"/>
            </a:xfrm>
            <a:prstGeom prst="rect">
              <a:avLst/>
            </a:prstGeom>
            <a:noFill/>
          </p:spPr>
          <p:txBody>
            <a:bodyPr wrap="square" rtlCol="0">
              <a:noAutofit/>
            </a:bodyPr>
            <a:lstStyle>
              <a:defPPr>
                <a:defRPr lang="zh-CN"/>
              </a:defPPr>
              <a:lvl1pPr algn="ctr">
                <a:lnSpc>
                  <a:spcPct val="130000"/>
                </a:lnSpc>
                <a:defRPr sz="1400">
                  <a:solidFill>
                    <a:schemeClr val="tx1">
                      <a:lumMod val="75000"/>
                      <a:lumOff val="25000"/>
                      <a:alpha val="80000"/>
                    </a:schemeClr>
                  </a:solidFill>
                  <a:latin typeface="+mn-ea"/>
                </a:defRPr>
              </a:lvl1pPr>
            </a:lstStyle>
            <a:p>
              <a:pPr algn="just"/>
              <a:r>
                <a:rPr lang="zh-CN" altLang="en-US" dirty="0"/>
                <a:t>点击输入说明的文字内容点击输入说明的文字输入说明</a:t>
              </a:r>
            </a:p>
          </p:txBody>
        </p:sp>
      </p:grpSp>
      <p:grpSp>
        <p:nvGrpSpPr>
          <p:cNvPr id="97" name="组合 96">
            <a:extLst>
              <a:ext uri="{FF2B5EF4-FFF2-40B4-BE49-F238E27FC236}">
                <a16:creationId xmlns:a16="http://schemas.microsoft.com/office/drawing/2014/main" id="{7B0D001B-65C8-4A0B-8CA6-F27064F2F298}"/>
              </a:ext>
            </a:extLst>
          </p:cNvPr>
          <p:cNvGrpSpPr/>
          <p:nvPr/>
        </p:nvGrpSpPr>
        <p:grpSpPr>
          <a:xfrm>
            <a:off x="8736981" y="4714126"/>
            <a:ext cx="2339335" cy="1026683"/>
            <a:chOff x="1122968" y="4714126"/>
            <a:chExt cx="2339335" cy="1026683"/>
          </a:xfrm>
        </p:grpSpPr>
        <p:sp>
          <p:nvSpPr>
            <p:cNvPr id="98" name="文本框 97">
              <a:extLst>
                <a:ext uri="{FF2B5EF4-FFF2-40B4-BE49-F238E27FC236}">
                  <a16:creationId xmlns:a16="http://schemas.microsoft.com/office/drawing/2014/main" id="{27ABA498-B4DD-4490-9104-C346FE12AFF2}"/>
                </a:ext>
              </a:extLst>
            </p:cNvPr>
            <p:cNvSpPr txBox="1"/>
            <p:nvPr/>
          </p:nvSpPr>
          <p:spPr>
            <a:xfrm>
              <a:off x="1122968" y="4714126"/>
              <a:ext cx="1432874" cy="369332"/>
            </a:xfrm>
            <a:prstGeom prst="rect">
              <a:avLst/>
            </a:prstGeom>
            <a:noFill/>
          </p:spPr>
          <p:txBody>
            <a:bodyPr wrap="square" rtlCol="0">
              <a:noAutofit/>
            </a:bodyPr>
            <a:lstStyle/>
            <a:p>
              <a:r>
                <a:rPr lang="zh-CN" altLang="en-US">
                  <a:gradFill flip="none" rotWithShape="1">
                    <a:gsLst>
                      <a:gs pos="0">
                        <a:schemeClr val="accent2">
                          <a:lumMod val="60000"/>
                          <a:lumOff val="40000"/>
                        </a:schemeClr>
                      </a:gs>
                      <a:gs pos="100000">
                        <a:schemeClr val="accent2"/>
                      </a:gs>
                    </a:gsLst>
                    <a:lin ang="5400000" scaled="1"/>
                    <a:tileRect/>
                  </a:gradFill>
                  <a:latin typeface="+mj-ea"/>
                  <a:ea typeface="+mj-ea"/>
                </a:rPr>
                <a:t>工作成果六</a:t>
              </a:r>
            </a:p>
          </p:txBody>
        </p:sp>
        <p:cxnSp>
          <p:nvCxnSpPr>
            <p:cNvPr id="99" name="直接连接符 98">
              <a:extLst>
                <a:ext uri="{FF2B5EF4-FFF2-40B4-BE49-F238E27FC236}">
                  <a16:creationId xmlns:a16="http://schemas.microsoft.com/office/drawing/2014/main" id="{B192B67B-5E3B-4D95-8955-496EF67DD1F3}"/>
                </a:ext>
              </a:extLst>
            </p:cNvPr>
            <p:cNvCxnSpPr>
              <a:cxnSpLocks/>
            </p:cNvCxnSpPr>
            <p:nvPr/>
          </p:nvCxnSpPr>
          <p:spPr>
            <a:xfrm>
              <a:off x="1228725" y="5092279"/>
              <a:ext cx="2128838" cy="0"/>
            </a:xfrm>
            <a:prstGeom prst="line">
              <a:avLst/>
            </a:prstGeom>
          </p:spPr>
          <p:style>
            <a:lnRef idx="1">
              <a:schemeClr val="accent1"/>
            </a:lnRef>
            <a:fillRef idx="0">
              <a:schemeClr val="accent1"/>
            </a:fillRef>
            <a:effectRef idx="0">
              <a:schemeClr val="accent1"/>
            </a:effectRef>
            <a:fontRef idx="minor">
              <a:schemeClr val="tx1"/>
            </a:fontRef>
          </p:style>
        </p:cxnSp>
        <p:sp>
          <p:nvSpPr>
            <p:cNvPr id="100" name="TextBox 17">
              <a:extLst>
                <a:ext uri="{FF2B5EF4-FFF2-40B4-BE49-F238E27FC236}">
                  <a16:creationId xmlns:a16="http://schemas.microsoft.com/office/drawing/2014/main" id="{8C8D5EE6-C86B-4CA7-AA65-5EF84B41D5C9}"/>
                </a:ext>
              </a:extLst>
            </p:cNvPr>
            <p:cNvSpPr txBox="1"/>
            <p:nvPr/>
          </p:nvSpPr>
          <p:spPr>
            <a:xfrm>
              <a:off x="1127730" y="5106276"/>
              <a:ext cx="2334573" cy="634533"/>
            </a:xfrm>
            <a:prstGeom prst="rect">
              <a:avLst/>
            </a:prstGeom>
            <a:noFill/>
          </p:spPr>
          <p:txBody>
            <a:bodyPr wrap="square" rtlCol="0">
              <a:noAutofit/>
            </a:bodyPr>
            <a:lstStyle>
              <a:defPPr>
                <a:defRPr lang="zh-CN"/>
              </a:defPPr>
              <a:lvl1pPr algn="ctr">
                <a:lnSpc>
                  <a:spcPct val="130000"/>
                </a:lnSpc>
                <a:defRPr sz="1400">
                  <a:solidFill>
                    <a:schemeClr val="tx1">
                      <a:lumMod val="75000"/>
                      <a:lumOff val="25000"/>
                      <a:alpha val="80000"/>
                    </a:schemeClr>
                  </a:solidFill>
                  <a:latin typeface="+mn-ea"/>
                </a:defRPr>
              </a:lvl1pPr>
            </a:lstStyle>
            <a:p>
              <a:pPr algn="just"/>
              <a:r>
                <a:rPr lang="zh-CN" altLang="en-US" dirty="0"/>
                <a:t>点击输入说明的文字内容点击输入说明的文字输入说明</a:t>
              </a:r>
            </a:p>
          </p:txBody>
        </p:sp>
      </p:grpSp>
      <p:grpSp>
        <p:nvGrpSpPr>
          <p:cNvPr id="101" name="组合 100">
            <a:extLst>
              <a:ext uri="{FF2B5EF4-FFF2-40B4-BE49-F238E27FC236}">
                <a16:creationId xmlns:a16="http://schemas.microsoft.com/office/drawing/2014/main" id="{EFC3057D-4D89-4D21-805B-A01E3295EA7E}"/>
              </a:ext>
            </a:extLst>
          </p:cNvPr>
          <p:cNvGrpSpPr/>
          <p:nvPr/>
        </p:nvGrpSpPr>
        <p:grpSpPr>
          <a:xfrm>
            <a:off x="8736981" y="1719475"/>
            <a:ext cx="2339335" cy="1026683"/>
            <a:chOff x="1122968" y="4714126"/>
            <a:chExt cx="2339335" cy="1026683"/>
          </a:xfrm>
        </p:grpSpPr>
        <p:sp>
          <p:nvSpPr>
            <p:cNvPr id="102" name="文本框 101">
              <a:extLst>
                <a:ext uri="{FF2B5EF4-FFF2-40B4-BE49-F238E27FC236}">
                  <a16:creationId xmlns:a16="http://schemas.microsoft.com/office/drawing/2014/main" id="{389FF2DB-A4BD-4A83-98DB-450066D988D0}"/>
                </a:ext>
              </a:extLst>
            </p:cNvPr>
            <p:cNvSpPr txBox="1"/>
            <p:nvPr/>
          </p:nvSpPr>
          <p:spPr>
            <a:xfrm>
              <a:off x="1122968" y="4714126"/>
              <a:ext cx="1432874" cy="369332"/>
            </a:xfrm>
            <a:prstGeom prst="rect">
              <a:avLst/>
            </a:prstGeom>
            <a:noFill/>
          </p:spPr>
          <p:txBody>
            <a:bodyPr wrap="square" rtlCol="0">
              <a:noAutofit/>
            </a:bodyPr>
            <a:lstStyle/>
            <a:p>
              <a:r>
                <a:rPr lang="zh-CN" altLang="en-US">
                  <a:gradFill flip="none" rotWithShape="1">
                    <a:gsLst>
                      <a:gs pos="0">
                        <a:schemeClr val="accent2">
                          <a:lumMod val="60000"/>
                          <a:lumOff val="40000"/>
                        </a:schemeClr>
                      </a:gs>
                      <a:gs pos="100000">
                        <a:schemeClr val="accent2"/>
                      </a:gs>
                    </a:gsLst>
                    <a:lin ang="5400000" scaled="1"/>
                    <a:tileRect/>
                  </a:gradFill>
                  <a:latin typeface="+mj-ea"/>
                  <a:ea typeface="+mj-ea"/>
                </a:rPr>
                <a:t>工作成果四</a:t>
              </a:r>
            </a:p>
          </p:txBody>
        </p:sp>
        <p:cxnSp>
          <p:nvCxnSpPr>
            <p:cNvPr id="103" name="直接连接符 102">
              <a:extLst>
                <a:ext uri="{FF2B5EF4-FFF2-40B4-BE49-F238E27FC236}">
                  <a16:creationId xmlns:a16="http://schemas.microsoft.com/office/drawing/2014/main" id="{72C40A09-FF63-4226-B13B-B0F0322622B5}"/>
                </a:ext>
              </a:extLst>
            </p:cNvPr>
            <p:cNvCxnSpPr>
              <a:cxnSpLocks/>
            </p:cNvCxnSpPr>
            <p:nvPr/>
          </p:nvCxnSpPr>
          <p:spPr>
            <a:xfrm>
              <a:off x="1228725" y="5092279"/>
              <a:ext cx="2128838" cy="0"/>
            </a:xfrm>
            <a:prstGeom prst="line">
              <a:avLst/>
            </a:prstGeom>
          </p:spPr>
          <p:style>
            <a:lnRef idx="1">
              <a:schemeClr val="accent1"/>
            </a:lnRef>
            <a:fillRef idx="0">
              <a:schemeClr val="accent1"/>
            </a:fillRef>
            <a:effectRef idx="0">
              <a:schemeClr val="accent1"/>
            </a:effectRef>
            <a:fontRef idx="minor">
              <a:schemeClr val="tx1"/>
            </a:fontRef>
          </p:style>
        </p:cxnSp>
        <p:sp>
          <p:nvSpPr>
            <p:cNvPr id="104" name="TextBox 17">
              <a:extLst>
                <a:ext uri="{FF2B5EF4-FFF2-40B4-BE49-F238E27FC236}">
                  <a16:creationId xmlns:a16="http://schemas.microsoft.com/office/drawing/2014/main" id="{F3F67C7A-A644-491B-9A4B-88FCEF9AC8FE}"/>
                </a:ext>
              </a:extLst>
            </p:cNvPr>
            <p:cNvSpPr txBox="1"/>
            <p:nvPr/>
          </p:nvSpPr>
          <p:spPr>
            <a:xfrm>
              <a:off x="1127730" y="5106276"/>
              <a:ext cx="2334573" cy="634533"/>
            </a:xfrm>
            <a:prstGeom prst="rect">
              <a:avLst/>
            </a:prstGeom>
            <a:noFill/>
          </p:spPr>
          <p:txBody>
            <a:bodyPr wrap="square" rtlCol="0">
              <a:noAutofit/>
            </a:bodyPr>
            <a:lstStyle>
              <a:defPPr>
                <a:defRPr lang="zh-CN"/>
              </a:defPPr>
              <a:lvl1pPr algn="ctr">
                <a:lnSpc>
                  <a:spcPct val="130000"/>
                </a:lnSpc>
                <a:defRPr sz="1400">
                  <a:solidFill>
                    <a:schemeClr val="tx1">
                      <a:lumMod val="75000"/>
                      <a:lumOff val="25000"/>
                      <a:alpha val="80000"/>
                    </a:schemeClr>
                  </a:solidFill>
                  <a:latin typeface="+mn-ea"/>
                </a:defRPr>
              </a:lvl1pPr>
            </a:lstStyle>
            <a:p>
              <a:pPr algn="just"/>
              <a:r>
                <a:rPr lang="zh-CN" altLang="en-US" dirty="0"/>
                <a:t>点击输入说明的文字内容点击输入说明的文字输入说明</a:t>
              </a:r>
            </a:p>
          </p:txBody>
        </p:sp>
      </p:grpSp>
      <p:sp>
        <p:nvSpPr>
          <p:cNvPr id="105" name="Oval 1+++">
            <a:extLst>
              <a:ext uri="{FF2B5EF4-FFF2-40B4-BE49-F238E27FC236}">
                <a16:creationId xmlns:a16="http://schemas.microsoft.com/office/drawing/2014/main" id="{9FB88258-3094-4278-9BEF-BF920A90F36F}"/>
              </a:ext>
            </a:extLst>
          </p:cNvPr>
          <p:cNvSpPr/>
          <p:nvPr/>
        </p:nvSpPr>
        <p:spPr>
          <a:xfrm>
            <a:off x="4705350" y="2355205"/>
            <a:ext cx="2781300" cy="2781300"/>
          </a:xfrm>
          <a:prstGeom prst="arc">
            <a:avLst>
              <a:gd name="adj1" fmla="val 16200000"/>
              <a:gd name="adj2" fmla="val 1609111"/>
            </a:avLst>
          </a:prstGeom>
          <a:noFill/>
          <a:ln>
            <a:gradFill flip="none" rotWithShape="1">
              <a:gsLst>
                <a:gs pos="0">
                  <a:schemeClr val="accent2"/>
                </a:gs>
                <a:gs pos="85000">
                  <a:schemeClr val="accent2">
                    <a:alpha val="0"/>
                  </a:schemeClr>
                </a:gs>
              </a:gsLst>
              <a:lin ang="5400000" scaled="1"/>
              <a:tileRect/>
            </a:gra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6" name="Oval 1++++">
            <a:extLst>
              <a:ext uri="{FF2B5EF4-FFF2-40B4-BE49-F238E27FC236}">
                <a16:creationId xmlns:a16="http://schemas.microsoft.com/office/drawing/2014/main" id="{7446F6CC-9400-4CD8-BAD7-7D9C85A75730}"/>
              </a:ext>
            </a:extLst>
          </p:cNvPr>
          <p:cNvSpPr/>
          <p:nvPr/>
        </p:nvSpPr>
        <p:spPr>
          <a:xfrm>
            <a:off x="4705350" y="2355205"/>
            <a:ext cx="2781300" cy="2781300"/>
          </a:xfrm>
          <a:prstGeom prst="arc">
            <a:avLst>
              <a:gd name="adj1" fmla="val 2207718"/>
              <a:gd name="adj2" fmla="val 8759800"/>
            </a:avLst>
          </a:prstGeom>
          <a:noFill/>
          <a:ln>
            <a:gradFill flip="none" rotWithShape="1">
              <a:gsLst>
                <a:gs pos="0">
                  <a:schemeClr val="accent2"/>
                </a:gs>
                <a:gs pos="85000">
                  <a:schemeClr val="accent2">
                    <a:alpha val="0"/>
                  </a:schemeClr>
                </a:gs>
              </a:gsLst>
              <a:lin ang="10800000" scaled="1"/>
              <a:tileRect/>
            </a:gra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7" name="Oval 1+++++">
            <a:extLst>
              <a:ext uri="{FF2B5EF4-FFF2-40B4-BE49-F238E27FC236}">
                <a16:creationId xmlns:a16="http://schemas.microsoft.com/office/drawing/2014/main" id="{0B956A5A-60DC-4475-8EE0-66830DE71BBE}"/>
              </a:ext>
            </a:extLst>
          </p:cNvPr>
          <p:cNvSpPr/>
          <p:nvPr/>
        </p:nvSpPr>
        <p:spPr>
          <a:xfrm>
            <a:off x="4705350" y="2355205"/>
            <a:ext cx="2781300" cy="2781300"/>
          </a:xfrm>
          <a:prstGeom prst="arc">
            <a:avLst>
              <a:gd name="adj1" fmla="val 9014931"/>
              <a:gd name="adj2" fmla="val 15716162"/>
            </a:avLst>
          </a:prstGeom>
          <a:noFill/>
          <a:ln>
            <a:gradFill flip="none" rotWithShape="1">
              <a:gsLst>
                <a:gs pos="0">
                  <a:schemeClr val="accent2"/>
                </a:gs>
                <a:gs pos="94000">
                  <a:schemeClr val="accent2">
                    <a:alpha val="0"/>
                  </a:schemeClr>
                </a:gs>
              </a:gsLst>
              <a:lin ang="16200000" scaled="1"/>
              <a:tileRect/>
            </a:gra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8" name="文本框 107">
            <a:extLst>
              <a:ext uri="{FF2B5EF4-FFF2-40B4-BE49-F238E27FC236}">
                <a16:creationId xmlns:a16="http://schemas.microsoft.com/office/drawing/2014/main" id="{F2D1DA3E-5D50-46C4-9605-424E1C3B0214}"/>
              </a:ext>
            </a:extLst>
          </p:cNvPr>
          <p:cNvSpPr txBox="1"/>
          <p:nvPr/>
        </p:nvSpPr>
        <p:spPr>
          <a:xfrm>
            <a:off x="5334000" y="3812240"/>
            <a:ext cx="1524000" cy="461665"/>
          </a:xfrm>
          <a:prstGeom prst="rect">
            <a:avLst/>
          </a:prstGeom>
          <a:noFill/>
        </p:spPr>
        <p:txBody>
          <a:bodyPr wrap="square" rtlCol="0">
            <a:noAutofit/>
          </a:bodyPr>
          <a:lstStyle/>
          <a:p>
            <a:pPr algn="ctr"/>
            <a:r>
              <a:rPr lang="zh-CN" altLang="en-US" sz="2400">
                <a:solidFill>
                  <a:schemeClr val="bg1"/>
                </a:solidFill>
                <a:latin typeface="+mj-ea"/>
                <a:ea typeface="+mj-ea"/>
              </a:rPr>
              <a:t>工作成果</a:t>
            </a:r>
          </a:p>
        </p:txBody>
      </p:sp>
      <p:grpSp>
        <p:nvGrpSpPr>
          <p:cNvPr id="16" name="组合 15">
            <a:extLst>
              <a:ext uri="{FF2B5EF4-FFF2-40B4-BE49-F238E27FC236}">
                <a16:creationId xmlns:a16="http://schemas.microsoft.com/office/drawing/2014/main" id="{F3FD0783-27D7-4E04-A5EE-95BCC1C8B364}"/>
              </a:ext>
            </a:extLst>
          </p:cNvPr>
          <p:cNvGrpSpPr/>
          <p:nvPr/>
        </p:nvGrpSpPr>
        <p:grpSpPr>
          <a:xfrm>
            <a:off x="5838825" y="3206504"/>
            <a:ext cx="514350" cy="550424"/>
            <a:chOff x="4902812" y="1239736"/>
            <a:chExt cx="678794" cy="726400"/>
          </a:xfrm>
          <a:gradFill flip="none" rotWithShape="1">
            <a:gsLst>
              <a:gs pos="2000">
                <a:schemeClr val="accent2">
                  <a:lumMod val="60000"/>
                  <a:lumOff val="40000"/>
                </a:schemeClr>
              </a:gs>
              <a:gs pos="100000">
                <a:schemeClr val="accent2"/>
              </a:gs>
            </a:gsLst>
            <a:lin ang="5400000" scaled="1"/>
            <a:tileRect/>
          </a:gradFill>
        </p:grpSpPr>
        <p:sp>
          <p:nvSpPr>
            <p:cNvPr id="111" name="任意多边形: 形状 110">
              <a:extLst>
                <a:ext uri="{FF2B5EF4-FFF2-40B4-BE49-F238E27FC236}">
                  <a16:creationId xmlns:a16="http://schemas.microsoft.com/office/drawing/2014/main" id="{B44FE33A-809D-4995-9FDE-DE001522E247}"/>
                </a:ext>
              </a:extLst>
            </p:cNvPr>
            <p:cNvSpPr/>
            <p:nvPr/>
          </p:nvSpPr>
          <p:spPr>
            <a:xfrm>
              <a:off x="4902812" y="1239736"/>
              <a:ext cx="678794" cy="726400"/>
            </a:xfrm>
            <a:custGeom>
              <a:avLst/>
              <a:gdLst>
                <a:gd name="connsiteX0" fmla="*/ 675852 w 678794"/>
                <a:gd name="connsiteY0" fmla="*/ 658609 h 726400"/>
                <a:gd name="connsiteX1" fmla="*/ 604966 w 678794"/>
                <a:gd name="connsiteY1" fmla="*/ 535995 h 726400"/>
                <a:gd name="connsiteX2" fmla="*/ 560754 w 678794"/>
                <a:gd name="connsiteY2" fmla="*/ 345737 h 726400"/>
                <a:gd name="connsiteX3" fmla="*/ 560754 w 678794"/>
                <a:gd name="connsiteY3" fmla="*/ 34485 h 726400"/>
                <a:gd name="connsiteX4" fmla="*/ 526269 w 678794"/>
                <a:gd name="connsiteY4" fmla="*/ 0 h 726400"/>
                <a:gd name="connsiteX5" fmla="*/ 34338 w 678794"/>
                <a:gd name="connsiteY5" fmla="*/ 0 h 726400"/>
                <a:gd name="connsiteX6" fmla="*/ 0 w 678794"/>
                <a:gd name="connsiteY6" fmla="*/ 34338 h 726400"/>
                <a:gd name="connsiteX7" fmla="*/ 0 w 678794"/>
                <a:gd name="connsiteY7" fmla="*/ 34485 h 726400"/>
                <a:gd name="connsiteX8" fmla="*/ 0 w 678794"/>
                <a:gd name="connsiteY8" fmla="*/ 621766 h 726400"/>
                <a:gd name="connsiteX9" fmla="*/ 34338 w 678794"/>
                <a:gd name="connsiteY9" fmla="*/ 656104 h 726400"/>
                <a:gd name="connsiteX10" fmla="*/ 285609 w 678794"/>
                <a:gd name="connsiteY10" fmla="*/ 656104 h 726400"/>
                <a:gd name="connsiteX11" fmla="*/ 284135 w 678794"/>
                <a:gd name="connsiteY11" fmla="*/ 658609 h 726400"/>
                <a:gd name="connsiteX12" fmla="*/ 284135 w 678794"/>
                <a:gd name="connsiteY12" fmla="*/ 674231 h 726400"/>
                <a:gd name="connsiteX13" fmla="*/ 298872 w 678794"/>
                <a:gd name="connsiteY13" fmla="*/ 680715 h 726400"/>
                <a:gd name="connsiteX14" fmla="*/ 344705 w 678794"/>
                <a:gd name="connsiteY14" fmla="*/ 674820 h 726400"/>
                <a:gd name="connsiteX15" fmla="*/ 362538 w 678794"/>
                <a:gd name="connsiteY15" fmla="*/ 717411 h 726400"/>
                <a:gd name="connsiteX16" fmla="*/ 375212 w 678794"/>
                <a:gd name="connsiteY16" fmla="*/ 726401 h 726400"/>
                <a:gd name="connsiteX17" fmla="*/ 376096 w 678794"/>
                <a:gd name="connsiteY17" fmla="*/ 726401 h 726400"/>
                <a:gd name="connsiteX18" fmla="*/ 388917 w 678794"/>
                <a:gd name="connsiteY18" fmla="*/ 719032 h 726400"/>
                <a:gd name="connsiteX19" fmla="*/ 454056 w 678794"/>
                <a:gd name="connsiteY19" fmla="*/ 606439 h 726400"/>
                <a:gd name="connsiteX20" fmla="*/ 480141 w 678794"/>
                <a:gd name="connsiteY20" fmla="*/ 608945 h 726400"/>
                <a:gd name="connsiteX21" fmla="*/ 506373 w 678794"/>
                <a:gd name="connsiteY21" fmla="*/ 606439 h 726400"/>
                <a:gd name="connsiteX22" fmla="*/ 571954 w 678794"/>
                <a:gd name="connsiteY22" fmla="*/ 719032 h 726400"/>
                <a:gd name="connsiteX23" fmla="*/ 584776 w 678794"/>
                <a:gd name="connsiteY23" fmla="*/ 726401 h 726400"/>
                <a:gd name="connsiteX24" fmla="*/ 585660 w 678794"/>
                <a:gd name="connsiteY24" fmla="*/ 726401 h 726400"/>
                <a:gd name="connsiteX25" fmla="*/ 598334 w 678794"/>
                <a:gd name="connsiteY25" fmla="*/ 717411 h 726400"/>
                <a:gd name="connsiteX26" fmla="*/ 616166 w 678794"/>
                <a:gd name="connsiteY26" fmla="*/ 674820 h 726400"/>
                <a:gd name="connsiteX27" fmla="*/ 661999 w 678794"/>
                <a:gd name="connsiteY27" fmla="*/ 680715 h 726400"/>
                <a:gd name="connsiteX28" fmla="*/ 678651 w 678794"/>
                <a:gd name="connsiteY28" fmla="*/ 668181 h 726400"/>
                <a:gd name="connsiteX29" fmla="*/ 676736 w 678794"/>
                <a:gd name="connsiteY29" fmla="*/ 658609 h 726400"/>
                <a:gd name="connsiteX30" fmla="*/ 34338 w 678794"/>
                <a:gd name="connsiteY30" fmla="*/ 626629 h 726400"/>
                <a:gd name="connsiteX31" fmla="*/ 29475 w 678794"/>
                <a:gd name="connsiteY31" fmla="*/ 621766 h 726400"/>
                <a:gd name="connsiteX32" fmla="*/ 29475 w 678794"/>
                <a:gd name="connsiteY32" fmla="*/ 34485 h 726400"/>
                <a:gd name="connsiteX33" fmla="*/ 34338 w 678794"/>
                <a:gd name="connsiteY33" fmla="*/ 29475 h 726400"/>
                <a:gd name="connsiteX34" fmla="*/ 525974 w 678794"/>
                <a:gd name="connsiteY34" fmla="*/ 29475 h 726400"/>
                <a:gd name="connsiteX35" fmla="*/ 530985 w 678794"/>
                <a:gd name="connsiteY35" fmla="*/ 34485 h 726400"/>
                <a:gd name="connsiteX36" fmla="*/ 530985 w 678794"/>
                <a:gd name="connsiteY36" fmla="*/ 330705 h 726400"/>
                <a:gd name="connsiteX37" fmla="*/ 490752 w 678794"/>
                <a:gd name="connsiteY37" fmla="*/ 321715 h 726400"/>
                <a:gd name="connsiteX38" fmla="*/ 490752 w 678794"/>
                <a:gd name="connsiteY38" fmla="*/ 84445 h 726400"/>
                <a:gd name="connsiteX39" fmla="*/ 476015 w 678794"/>
                <a:gd name="connsiteY39" fmla="*/ 69707 h 726400"/>
                <a:gd name="connsiteX40" fmla="*/ 84298 w 678794"/>
                <a:gd name="connsiteY40" fmla="*/ 69707 h 726400"/>
                <a:gd name="connsiteX41" fmla="*/ 69560 w 678794"/>
                <a:gd name="connsiteY41" fmla="*/ 84445 h 726400"/>
                <a:gd name="connsiteX42" fmla="*/ 69560 w 678794"/>
                <a:gd name="connsiteY42" fmla="*/ 571659 h 726400"/>
                <a:gd name="connsiteX43" fmla="*/ 84298 w 678794"/>
                <a:gd name="connsiteY43" fmla="*/ 586397 h 726400"/>
                <a:gd name="connsiteX44" fmla="*/ 325842 w 678794"/>
                <a:gd name="connsiteY44" fmla="*/ 586397 h 726400"/>
                <a:gd name="connsiteX45" fmla="*/ 302557 w 678794"/>
                <a:gd name="connsiteY45" fmla="*/ 626629 h 726400"/>
                <a:gd name="connsiteX46" fmla="*/ 336158 w 678794"/>
                <a:gd name="connsiteY46" fmla="*/ 464961 h 726400"/>
                <a:gd name="connsiteX47" fmla="*/ 355021 w 678794"/>
                <a:gd name="connsiteY47" fmla="*/ 535995 h 726400"/>
                <a:gd name="connsiteX48" fmla="*/ 342790 w 678794"/>
                <a:gd name="connsiteY48" fmla="*/ 556922 h 726400"/>
                <a:gd name="connsiteX49" fmla="*/ 99035 w 678794"/>
                <a:gd name="connsiteY49" fmla="*/ 556922 h 726400"/>
                <a:gd name="connsiteX50" fmla="*/ 99035 w 678794"/>
                <a:gd name="connsiteY50" fmla="*/ 99182 h 726400"/>
                <a:gd name="connsiteX51" fmla="*/ 461277 w 678794"/>
                <a:gd name="connsiteY51" fmla="*/ 99182 h 726400"/>
                <a:gd name="connsiteX52" fmla="*/ 461277 w 678794"/>
                <a:gd name="connsiteY52" fmla="*/ 322452 h 726400"/>
                <a:gd name="connsiteX53" fmla="*/ 336158 w 678794"/>
                <a:gd name="connsiteY53" fmla="*/ 464961 h 726400"/>
                <a:gd name="connsiteX54" fmla="*/ 378012 w 678794"/>
                <a:gd name="connsiteY54" fmla="*/ 678652 h 726400"/>
                <a:gd name="connsiteX55" fmla="*/ 367401 w 678794"/>
                <a:gd name="connsiteY55" fmla="*/ 653156 h 726400"/>
                <a:gd name="connsiteX56" fmla="*/ 352663 w 678794"/>
                <a:gd name="connsiteY56" fmla="*/ 644314 h 726400"/>
                <a:gd name="connsiteX57" fmla="*/ 325252 w 678794"/>
                <a:gd name="connsiteY57" fmla="*/ 647704 h 726400"/>
                <a:gd name="connsiteX58" fmla="*/ 374769 w 678794"/>
                <a:gd name="connsiteY58" fmla="*/ 561933 h 726400"/>
                <a:gd name="connsiteX59" fmla="*/ 424581 w 678794"/>
                <a:gd name="connsiteY59" fmla="*/ 597744 h 726400"/>
                <a:gd name="connsiteX60" fmla="*/ 365632 w 678794"/>
                <a:gd name="connsiteY60" fmla="*/ 464961 h 726400"/>
                <a:gd name="connsiteX61" fmla="*/ 480141 w 678794"/>
                <a:gd name="connsiteY61" fmla="*/ 350747 h 726400"/>
                <a:gd name="connsiteX62" fmla="*/ 594355 w 678794"/>
                <a:gd name="connsiteY62" fmla="*/ 465256 h 726400"/>
                <a:gd name="connsiteX63" fmla="*/ 479994 w 678794"/>
                <a:gd name="connsiteY63" fmla="*/ 579470 h 726400"/>
                <a:gd name="connsiteX64" fmla="*/ 365632 w 678794"/>
                <a:gd name="connsiteY64" fmla="*/ 464961 h 726400"/>
                <a:gd name="connsiteX65" fmla="*/ 608061 w 678794"/>
                <a:gd name="connsiteY65" fmla="*/ 644314 h 726400"/>
                <a:gd name="connsiteX66" fmla="*/ 592587 w 678794"/>
                <a:gd name="connsiteY66" fmla="*/ 653156 h 726400"/>
                <a:gd name="connsiteX67" fmla="*/ 581976 w 678794"/>
                <a:gd name="connsiteY67" fmla="*/ 678652 h 726400"/>
                <a:gd name="connsiteX68" fmla="*/ 535258 w 678794"/>
                <a:gd name="connsiteY68" fmla="*/ 597744 h 726400"/>
                <a:gd name="connsiteX69" fmla="*/ 586692 w 678794"/>
                <a:gd name="connsiteY69" fmla="*/ 561933 h 726400"/>
                <a:gd name="connsiteX70" fmla="*/ 636209 w 678794"/>
                <a:gd name="connsiteY70" fmla="*/ 647704 h 726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678794" h="726400">
                  <a:moveTo>
                    <a:pt x="675852" y="658609"/>
                  </a:moveTo>
                  <a:lnTo>
                    <a:pt x="604966" y="535995"/>
                  </a:lnTo>
                  <a:cubicBezTo>
                    <a:pt x="642226" y="470769"/>
                    <a:pt x="622959" y="387850"/>
                    <a:pt x="560754" y="345737"/>
                  </a:cubicBezTo>
                  <a:lnTo>
                    <a:pt x="560754" y="34485"/>
                  </a:lnTo>
                  <a:cubicBezTo>
                    <a:pt x="560754" y="15440"/>
                    <a:pt x="545314" y="0"/>
                    <a:pt x="526269" y="0"/>
                  </a:cubicBezTo>
                  <a:lnTo>
                    <a:pt x="34338" y="0"/>
                  </a:lnTo>
                  <a:cubicBezTo>
                    <a:pt x="15374" y="0"/>
                    <a:pt x="0" y="15373"/>
                    <a:pt x="0" y="34338"/>
                  </a:cubicBezTo>
                  <a:cubicBezTo>
                    <a:pt x="0" y="34387"/>
                    <a:pt x="0" y="34436"/>
                    <a:pt x="0" y="34485"/>
                  </a:cubicBezTo>
                  <a:lnTo>
                    <a:pt x="0" y="621766"/>
                  </a:lnTo>
                  <a:cubicBezTo>
                    <a:pt x="0" y="640730"/>
                    <a:pt x="15374" y="656104"/>
                    <a:pt x="34338" y="656104"/>
                  </a:cubicBezTo>
                  <a:lnTo>
                    <a:pt x="285609" y="656104"/>
                  </a:lnTo>
                  <a:lnTo>
                    <a:pt x="284135" y="658609"/>
                  </a:lnTo>
                  <a:cubicBezTo>
                    <a:pt x="281148" y="663389"/>
                    <a:pt x="281148" y="669451"/>
                    <a:pt x="284135" y="674231"/>
                  </a:cubicBezTo>
                  <a:cubicBezTo>
                    <a:pt x="287329" y="679122"/>
                    <a:pt x="293109" y="681666"/>
                    <a:pt x="298872" y="680715"/>
                  </a:cubicBezTo>
                  <a:lnTo>
                    <a:pt x="344705" y="674820"/>
                  </a:lnTo>
                  <a:lnTo>
                    <a:pt x="362538" y="717411"/>
                  </a:lnTo>
                  <a:cubicBezTo>
                    <a:pt x="364711" y="722572"/>
                    <a:pt x="369622" y="726056"/>
                    <a:pt x="375212" y="726401"/>
                  </a:cubicBezTo>
                  <a:lnTo>
                    <a:pt x="376096" y="726401"/>
                  </a:lnTo>
                  <a:cubicBezTo>
                    <a:pt x="381382" y="726421"/>
                    <a:pt x="386275" y="723609"/>
                    <a:pt x="388917" y="719032"/>
                  </a:cubicBezTo>
                  <a:lnTo>
                    <a:pt x="454056" y="606439"/>
                  </a:lnTo>
                  <a:cubicBezTo>
                    <a:pt x="462661" y="608031"/>
                    <a:pt x="471390" y="608869"/>
                    <a:pt x="480141" y="608945"/>
                  </a:cubicBezTo>
                  <a:cubicBezTo>
                    <a:pt x="488941" y="608862"/>
                    <a:pt x="497717" y="608024"/>
                    <a:pt x="506373" y="606439"/>
                  </a:cubicBezTo>
                  <a:lnTo>
                    <a:pt x="571954" y="719032"/>
                  </a:lnTo>
                  <a:cubicBezTo>
                    <a:pt x="574597" y="723609"/>
                    <a:pt x="579489" y="726421"/>
                    <a:pt x="584776" y="726401"/>
                  </a:cubicBezTo>
                  <a:lnTo>
                    <a:pt x="585660" y="726401"/>
                  </a:lnTo>
                  <a:cubicBezTo>
                    <a:pt x="591250" y="726056"/>
                    <a:pt x="596160" y="722572"/>
                    <a:pt x="598334" y="717411"/>
                  </a:cubicBezTo>
                  <a:lnTo>
                    <a:pt x="616166" y="674820"/>
                  </a:lnTo>
                  <a:lnTo>
                    <a:pt x="661999" y="680715"/>
                  </a:lnTo>
                  <a:cubicBezTo>
                    <a:pt x="670059" y="681853"/>
                    <a:pt x="677513" y="676241"/>
                    <a:pt x="678651" y="668181"/>
                  </a:cubicBezTo>
                  <a:cubicBezTo>
                    <a:pt x="679118" y="664865"/>
                    <a:pt x="678443" y="661490"/>
                    <a:pt x="676736" y="658609"/>
                  </a:cubicBezTo>
                  <a:close/>
                  <a:moveTo>
                    <a:pt x="34338" y="626629"/>
                  </a:moveTo>
                  <a:cubicBezTo>
                    <a:pt x="31652" y="626629"/>
                    <a:pt x="29475" y="624453"/>
                    <a:pt x="29475" y="621766"/>
                  </a:cubicBezTo>
                  <a:lnTo>
                    <a:pt x="29475" y="34485"/>
                  </a:lnTo>
                  <a:cubicBezTo>
                    <a:pt x="29473" y="31774"/>
                    <a:pt x="31628" y="29554"/>
                    <a:pt x="34338" y="29475"/>
                  </a:cubicBezTo>
                  <a:lnTo>
                    <a:pt x="525974" y="29475"/>
                  </a:lnTo>
                  <a:cubicBezTo>
                    <a:pt x="528742" y="29475"/>
                    <a:pt x="530985" y="31718"/>
                    <a:pt x="530985" y="34485"/>
                  </a:cubicBezTo>
                  <a:lnTo>
                    <a:pt x="530985" y="330705"/>
                  </a:lnTo>
                  <a:cubicBezTo>
                    <a:pt x="518090" y="325744"/>
                    <a:pt x="504533" y="322714"/>
                    <a:pt x="490752" y="321715"/>
                  </a:cubicBezTo>
                  <a:lnTo>
                    <a:pt x="490752" y="84445"/>
                  </a:lnTo>
                  <a:cubicBezTo>
                    <a:pt x="490752" y="76305"/>
                    <a:pt x="484154" y="69707"/>
                    <a:pt x="476015" y="69707"/>
                  </a:cubicBezTo>
                  <a:lnTo>
                    <a:pt x="84298" y="69707"/>
                  </a:lnTo>
                  <a:cubicBezTo>
                    <a:pt x="76158" y="69707"/>
                    <a:pt x="69560" y="76305"/>
                    <a:pt x="69560" y="84445"/>
                  </a:cubicBezTo>
                  <a:lnTo>
                    <a:pt x="69560" y="571659"/>
                  </a:lnTo>
                  <a:cubicBezTo>
                    <a:pt x="69560" y="579799"/>
                    <a:pt x="76158" y="586397"/>
                    <a:pt x="84298" y="586397"/>
                  </a:cubicBezTo>
                  <a:lnTo>
                    <a:pt x="325842" y="586397"/>
                  </a:lnTo>
                  <a:lnTo>
                    <a:pt x="302557" y="626629"/>
                  </a:lnTo>
                  <a:close/>
                  <a:moveTo>
                    <a:pt x="336158" y="464961"/>
                  </a:moveTo>
                  <a:cubicBezTo>
                    <a:pt x="336174" y="489875"/>
                    <a:pt x="342676" y="514355"/>
                    <a:pt x="355021" y="535995"/>
                  </a:cubicBezTo>
                  <a:lnTo>
                    <a:pt x="342790" y="556922"/>
                  </a:lnTo>
                  <a:lnTo>
                    <a:pt x="99035" y="556922"/>
                  </a:lnTo>
                  <a:lnTo>
                    <a:pt x="99035" y="99182"/>
                  </a:lnTo>
                  <a:lnTo>
                    <a:pt x="461277" y="99182"/>
                  </a:lnTo>
                  <a:lnTo>
                    <a:pt x="461277" y="322452"/>
                  </a:lnTo>
                  <a:cubicBezTo>
                    <a:pt x="389791" y="331963"/>
                    <a:pt x="336339" y="392846"/>
                    <a:pt x="336158" y="464961"/>
                  </a:cubicBezTo>
                  <a:close/>
                  <a:moveTo>
                    <a:pt x="378012" y="678652"/>
                  </a:moveTo>
                  <a:lnTo>
                    <a:pt x="367401" y="653156"/>
                  </a:lnTo>
                  <a:cubicBezTo>
                    <a:pt x="364894" y="647353"/>
                    <a:pt x="358964" y="643795"/>
                    <a:pt x="352663" y="644314"/>
                  </a:cubicBezTo>
                  <a:lnTo>
                    <a:pt x="325252" y="647704"/>
                  </a:lnTo>
                  <a:lnTo>
                    <a:pt x="374769" y="561933"/>
                  </a:lnTo>
                  <a:cubicBezTo>
                    <a:pt x="388602" y="577317"/>
                    <a:pt x="405592" y="589533"/>
                    <a:pt x="424581" y="597744"/>
                  </a:cubicBezTo>
                  <a:close/>
                  <a:moveTo>
                    <a:pt x="365632" y="464961"/>
                  </a:moveTo>
                  <a:cubicBezTo>
                    <a:pt x="365713" y="401802"/>
                    <a:pt x="416981" y="350666"/>
                    <a:pt x="480141" y="350747"/>
                  </a:cubicBezTo>
                  <a:cubicBezTo>
                    <a:pt x="543301" y="350828"/>
                    <a:pt x="594436" y="402096"/>
                    <a:pt x="594355" y="465256"/>
                  </a:cubicBezTo>
                  <a:cubicBezTo>
                    <a:pt x="594274" y="528358"/>
                    <a:pt x="543096" y="579470"/>
                    <a:pt x="479994" y="579470"/>
                  </a:cubicBezTo>
                  <a:cubicBezTo>
                    <a:pt x="416810" y="579389"/>
                    <a:pt x="365632" y="528146"/>
                    <a:pt x="365632" y="464961"/>
                  </a:cubicBezTo>
                  <a:close/>
                  <a:moveTo>
                    <a:pt x="608061" y="644314"/>
                  </a:moveTo>
                  <a:cubicBezTo>
                    <a:pt x="601503" y="643455"/>
                    <a:pt x="595176" y="647070"/>
                    <a:pt x="592587" y="653156"/>
                  </a:cubicBezTo>
                  <a:lnTo>
                    <a:pt x="581976" y="678652"/>
                  </a:lnTo>
                  <a:lnTo>
                    <a:pt x="535258" y="597744"/>
                  </a:lnTo>
                  <a:cubicBezTo>
                    <a:pt x="554830" y="589737"/>
                    <a:pt x="572390" y="577508"/>
                    <a:pt x="586692" y="561933"/>
                  </a:cubicBezTo>
                  <a:lnTo>
                    <a:pt x="636209" y="647704"/>
                  </a:lnTo>
                  <a:close/>
                </a:path>
              </a:pathLst>
            </a:custGeom>
            <a:grpFill/>
            <a:ln w="14605" cap="flat">
              <a:noFill/>
              <a:prstDash val="solid"/>
              <a:miter/>
            </a:ln>
          </p:spPr>
          <p:txBody>
            <a:bodyPr rtlCol="0" anchor="ctr"/>
            <a:lstStyle/>
            <a:p>
              <a:endParaRPr lang="zh-CN" altLang="en-US">
                <a:solidFill>
                  <a:schemeClr val="accent2"/>
                </a:solidFill>
              </a:endParaRPr>
            </a:p>
          </p:txBody>
        </p:sp>
        <p:sp>
          <p:nvSpPr>
            <p:cNvPr id="112" name="任意多边形: 形状 111">
              <a:extLst>
                <a:ext uri="{FF2B5EF4-FFF2-40B4-BE49-F238E27FC236}">
                  <a16:creationId xmlns:a16="http://schemas.microsoft.com/office/drawing/2014/main" id="{24AC63E7-596E-4BE1-8049-42C8FDCE834B}"/>
                </a:ext>
              </a:extLst>
            </p:cNvPr>
            <p:cNvSpPr/>
            <p:nvPr/>
          </p:nvSpPr>
          <p:spPr>
            <a:xfrm>
              <a:off x="5302929" y="1623966"/>
              <a:ext cx="160589" cy="153839"/>
            </a:xfrm>
            <a:custGeom>
              <a:avLst/>
              <a:gdLst>
                <a:gd name="connsiteX0" fmla="*/ 150762 w 160589"/>
                <a:gd name="connsiteY0" fmla="*/ 47720 h 153839"/>
                <a:gd name="connsiteX1" fmla="*/ 114951 w 160589"/>
                <a:gd name="connsiteY1" fmla="*/ 34899 h 153839"/>
                <a:gd name="connsiteX2" fmla="*/ 91519 w 160589"/>
                <a:gd name="connsiteY2" fmla="*/ 5424 h 153839"/>
                <a:gd name="connsiteX3" fmla="*/ 70783 w 160589"/>
                <a:gd name="connsiteY3" fmla="*/ 3317 h 153839"/>
                <a:gd name="connsiteX4" fmla="*/ 68676 w 160589"/>
                <a:gd name="connsiteY4" fmla="*/ 5424 h 153839"/>
                <a:gd name="connsiteX5" fmla="*/ 45243 w 160589"/>
                <a:gd name="connsiteY5" fmla="*/ 34899 h 153839"/>
                <a:gd name="connsiteX6" fmla="*/ 9727 w 160589"/>
                <a:gd name="connsiteY6" fmla="*/ 47720 h 153839"/>
                <a:gd name="connsiteX7" fmla="*/ 737 w 160589"/>
                <a:gd name="connsiteY7" fmla="*/ 57005 h 153839"/>
                <a:gd name="connsiteX8" fmla="*/ 2505 w 160589"/>
                <a:gd name="connsiteY8" fmla="*/ 69826 h 153839"/>
                <a:gd name="connsiteX9" fmla="*/ 24022 w 160589"/>
                <a:gd name="connsiteY9" fmla="*/ 101364 h 153839"/>
                <a:gd name="connsiteX10" fmla="*/ 24464 w 160589"/>
                <a:gd name="connsiteY10" fmla="*/ 139534 h 153839"/>
                <a:gd name="connsiteX11" fmla="*/ 30506 w 160589"/>
                <a:gd name="connsiteY11" fmla="*/ 151029 h 153839"/>
                <a:gd name="connsiteX12" fmla="*/ 43328 w 160589"/>
                <a:gd name="connsiteY12" fmla="*/ 153239 h 153839"/>
                <a:gd name="connsiteX13" fmla="*/ 79876 w 160589"/>
                <a:gd name="connsiteY13" fmla="*/ 142481 h 153839"/>
                <a:gd name="connsiteX14" fmla="*/ 116572 w 160589"/>
                <a:gd name="connsiteY14" fmla="*/ 153239 h 153839"/>
                <a:gd name="connsiteX15" fmla="*/ 120698 w 160589"/>
                <a:gd name="connsiteY15" fmla="*/ 153239 h 153839"/>
                <a:gd name="connsiteX16" fmla="*/ 129246 w 160589"/>
                <a:gd name="connsiteY16" fmla="*/ 150439 h 153839"/>
                <a:gd name="connsiteX17" fmla="*/ 135436 w 160589"/>
                <a:gd name="connsiteY17" fmla="*/ 138944 h 153839"/>
                <a:gd name="connsiteX18" fmla="*/ 136467 w 160589"/>
                <a:gd name="connsiteY18" fmla="*/ 100775 h 153839"/>
                <a:gd name="connsiteX19" fmla="*/ 157984 w 160589"/>
                <a:gd name="connsiteY19" fmla="*/ 69237 h 153839"/>
                <a:gd name="connsiteX20" fmla="*/ 159899 w 160589"/>
                <a:gd name="connsiteY20" fmla="*/ 56415 h 153839"/>
                <a:gd name="connsiteX21" fmla="*/ 150762 w 160589"/>
                <a:gd name="connsiteY21" fmla="*/ 47720 h 153839"/>
                <a:gd name="connsiteX22" fmla="*/ 109793 w 160589"/>
                <a:gd name="connsiteY22" fmla="*/ 88395 h 153839"/>
                <a:gd name="connsiteX23" fmla="*/ 107140 w 160589"/>
                <a:gd name="connsiteY23" fmla="*/ 96206 h 153839"/>
                <a:gd name="connsiteX24" fmla="*/ 107140 w 160589"/>
                <a:gd name="connsiteY24" fmla="*/ 119638 h 153839"/>
                <a:gd name="connsiteX25" fmla="*/ 83413 w 160589"/>
                <a:gd name="connsiteY25" fmla="*/ 113007 h 153839"/>
                <a:gd name="connsiteX26" fmla="*/ 75160 w 160589"/>
                <a:gd name="connsiteY26" fmla="*/ 113007 h 153839"/>
                <a:gd name="connsiteX27" fmla="*/ 53938 w 160589"/>
                <a:gd name="connsiteY27" fmla="*/ 119638 h 153839"/>
                <a:gd name="connsiteX28" fmla="*/ 53202 w 160589"/>
                <a:gd name="connsiteY28" fmla="*/ 96206 h 153839"/>
                <a:gd name="connsiteX29" fmla="*/ 50549 w 160589"/>
                <a:gd name="connsiteY29" fmla="*/ 88395 h 153839"/>
                <a:gd name="connsiteX30" fmla="*/ 37433 w 160589"/>
                <a:gd name="connsiteY30" fmla="*/ 68942 h 153839"/>
                <a:gd name="connsiteX31" fmla="*/ 59391 w 160589"/>
                <a:gd name="connsiteY31" fmla="*/ 61131 h 153839"/>
                <a:gd name="connsiteX32" fmla="*/ 66170 w 160589"/>
                <a:gd name="connsiteY32" fmla="*/ 56268 h 153839"/>
                <a:gd name="connsiteX33" fmla="*/ 80908 w 160589"/>
                <a:gd name="connsiteY33" fmla="*/ 37699 h 153839"/>
                <a:gd name="connsiteX34" fmla="*/ 95645 w 160589"/>
                <a:gd name="connsiteY34" fmla="*/ 56268 h 153839"/>
                <a:gd name="connsiteX35" fmla="*/ 102424 w 160589"/>
                <a:gd name="connsiteY35" fmla="*/ 61131 h 153839"/>
                <a:gd name="connsiteX36" fmla="*/ 124383 w 160589"/>
                <a:gd name="connsiteY36" fmla="*/ 68942 h 15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60589" h="153839">
                  <a:moveTo>
                    <a:pt x="150762" y="47720"/>
                  </a:moveTo>
                  <a:lnTo>
                    <a:pt x="114951" y="34899"/>
                  </a:lnTo>
                  <a:lnTo>
                    <a:pt x="91519" y="5424"/>
                  </a:lnTo>
                  <a:cubicBezTo>
                    <a:pt x="86375" y="-883"/>
                    <a:pt x="77092" y="-1828"/>
                    <a:pt x="70783" y="3317"/>
                  </a:cubicBezTo>
                  <a:cubicBezTo>
                    <a:pt x="70011" y="3946"/>
                    <a:pt x="69305" y="4652"/>
                    <a:pt x="68676" y="5424"/>
                  </a:cubicBezTo>
                  <a:lnTo>
                    <a:pt x="45243" y="34899"/>
                  </a:lnTo>
                  <a:lnTo>
                    <a:pt x="9727" y="47720"/>
                  </a:lnTo>
                  <a:cubicBezTo>
                    <a:pt x="5460" y="49266"/>
                    <a:pt x="2144" y="52691"/>
                    <a:pt x="737" y="57005"/>
                  </a:cubicBezTo>
                  <a:cubicBezTo>
                    <a:pt x="-682" y="61323"/>
                    <a:pt x="-29" y="66054"/>
                    <a:pt x="2505" y="69826"/>
                  </a:cubicBezTo>
                  <a:lnTo>
                    <a:pt x="24022" y="101364"/>
                  </a:lnTo>
                  <a:lnTo>
                    <a:pt x="24464" y="139534"/>
                  </a:lnTo>
                  <a:cubicBezTo>
                    <a:pt x="24591" y="144093"/>
                    <a:pt x="26822" y="148339"/>
                    <a:pt x="30506" y="151029"/>
                  </a:cubicBezTo>
                  <a:cubicBezTo>
                    <a:pt x="34205" y="153714"/>
                    <a:pt x="38942" y="154530"/>
                    <a:pt x="43328" y="153239"/>
                  </a:cubicBezTo>
                  <a:lnTo>
                    <a:pt x="79876" y="142481"/>
                  </a:lnTo>
                  <a:lnTo>
                    <a:pt x="116572" y="153239"/>
                  </a:lnTo>
                  <a:cubicBezTo>
                    <a:pt x="117938" y="153465"/>
                    <a:pt x="119332" y="153465"/>
                    <a:pt x="120698" y="153239"/>
                  </a:cubicBezTo>
                  <a:cubicBezTo>
                    <a:pt x="123770" y="153220"/>
                    <a:pt x="126758" y="152240"/>
                    <a:pt x="129246" y="150439"/>
                  </a:cubicBezTo>
                  <a:cubicBezTo>
                    <a:pt x="132986" y="147781"/>
                    <a:pt x="135275" y="143530"/>
                    <a:pt x="135436" y="138944"/>
                  </a:cubicBezTo>
                  <a:lnTo>
                    <a:pt x="136467" y="100775"/>
                  </a:lnTo>
                  <a:lnTo>
                    <a:pt x="157984" y="69237"/>
                  </a:lnTo>
                  <a:cubicBezTo>
                    <a:pt x="160569" y="65489"/>
                    <a:pt x="161276" y="60756"/>
                    <a:pt x="159899" y="56415"/>
                  </a:cubicBezTo>
                  <a:cubicBezTo>
                    <a:pt x="158311" y="52295"/>
                    <a:pt x="154957" y="49103"/>
                    <a:pt x="150762" y="47720"/>
                  </a:cubicBezTo>
                  <a:close/>
                  <a:moveTo>
                    <a:pt x="109793" y="88395"/>
                  </a:moveTo>
                  <a:cubicBezTo>
                    <a:pt x="108183" y="90693"/>
                    <a:pt x="107262" y="93403"/>
                    <a:pt x="107140" y="96206"/>
                  </a:cubicBezTo>
                  <a:lnTo>
                    <a:pt x="107140" y="119638"/>
                  </a:lnTo>
                  <a:lnTo>
                    <a:pt x="83413" y="113007"/>
                  </a:lnTo>
                  <a:cubicBezTo>
                    <a:pt x="80718" y="112221"/>
                    <a:pt x="77856" y="112221"/>
                    <a:pt x="75160" y="113007"/>
                  </a:cubicBezTo>
                  <a:lnTo>
                    <a:pt x="53938" y="119638"/>
                  </a:lnTo>
                  <a:lnTo>
                    <a:pt x="53202" y="96206"/>
                  </a:lnTo>
                  <a:cubicBezTo>
                    <a:pt x="53079" y="93403"/>
                    <a:pt x="52158" y="90693"/>
                    <a:pt x="50549" y="88395"/>
                  </a:cubicBezTo>
                  <a:lnTo>
                    <a:pt x="37433" y="68942"/>
                  </a:lnTo>
                  <a:lnTo>
                    <a:pt x="59391" y="61131"/>
                  </a:lnTo>
                  <a:cubicBezTo>
                    <a:pt x="62040" y="60135"/>
                    <a:pt x="64378" y="58458"/>
                    <a:pt x="66170" y="56268"/>
                  </a:cubicBezTo>
                  <a:lnTo>
                    <a:pt x="80908" y="37699"/>
                  </a:lnTo>
                  <a:lnTo>
                    <a:pt x="95645" y="56268"/>
                  </a:lnTo>
                  <a:cubicBezTo>
                    <a:pt x="97437" y="58458"/>
                    <a:pt x="99776" y="60135"/>
                    <a:pt x="102424" y="61131"/>
                  </a:cubicBezTo>
                  <a:lnTo>
                    <a:pt x="124383" y="68942"/>
                  </a:lnTo>
                  <a:close/>
                </a:path>
              </a:pathLst>
            </a:custGeom>
            <a:grpFill/>
            <a:ln w="14605" cap="flat">
              <a:noFill/>
              <a:prstDash val="solid"/>
              <a:miter/>
            </a:ln>
          </p:spPr>
          <p:txBody>
            <a:bodyPr rtlCol="0" anchor="ctr"/>
            <a:lstStyle/>
            <a:p>
              <a:endParaRPr lang="zh-CN" altLang="en-US">
                <a:solidFill>
                  <a:schemeClr val="accent2"/>
                </a:solidFill>
              </a:endParaRPr>
            </a:p>
          </p:txBody>
        </p:sp>
        <p:sp>
          <p:nvSpPr>
            <p:cNvPr id="113" name="任意多边形: 形状 112">
              <a:extLst>
                <a:ext uri="{FF2B5EF4-FFF2-40B4-BE49-F238E27FC236}">
                  <a16:creationId xmlns:a16="http://schemas.microsoft.com/office/drawing/2014/main" id="{8E9EEDE1-51A3-4366-B244-132D9C423AAB}"/>
                </a:ext>
              </a:extLst>
            </p:cNvPr>
            <p:cNvSpPr/>
            <p:nvPr/>
          </p:nvSpPr>
          <p:spPr>
            <a:xfrm>
              <a:off x="5102060" y="1383277"/>
              <a:ext cx="162110" cy="29474"/>
            </a:xfrm>
            <a:custGeom>
              <a:avLst/>
              <a:gdLst>
                <a:gd name="connsiteX0" fmla="*/ 147373 w 162110"/>
                <a:gd name="connsiteY0" fmla="*/ 0 h 29474"/>
                <a:gd name="connsiteX1" fmla="*/ 14737 w 162110"/>
                <a:gd name="connsiteY1" fmla="*/ 0 h 29474"/>
                <a:gd name="connsiteX2" fmla="*/ 0 w 162110"/>
                <a:gd name="connsiteY2" fmla="*/ 14737 h 29474"/>
                <a:gd name="connsiteX3" fmla="*/ 14737 w 162110"/>
                <a:gd name="connsiteY3" fmla="*/ 29475 h 29474"/>
                <a:gd name="connsiteX4" fmla="*/ 147373 w 162110"/>
                <a:gd name="connsiteY4" fmla="*/ 29475 h 29474"/>
                <a:gd name="connsiteX5" fmla="*/ 162110 w 162110"/>
                <a:gd name="connsiteY5" fmla="*/ 14737 h 29474"/>
                <a:gd name="connsiteX6" fmla="*/ 147373 w 162110"/>
                <a:gd name="connsiteY6" fmla="*/ 0 h 29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2110" h="29474">
                  <a:moveTo>
                    <a:pt x="147373" y="0"/>
                  </a:moveTo>
                  <a:lnTo>
                    <a:pt x="14737" y="0"/>
                  </a:lnTo>
                  <a:cubicBezTo>
                    <a:pt x="6598" y="0"/>
                    <a:pt x="0" y="6598"/>
                    <a:pt x="0" y="14737"/>
                  </a:cubicBezTo>
                  <a:cubicBezTo>
                    <a:pt x="0" y="22877"/>
                    <a:pt x="6598" y="29475"/>
                    <a:pt x="14737" y="29475"/>
                  </a:cubicBezTo>
                  <a:lnTo>
                    <a:pt x="147373" y="29475"/>
                  </a:lnTo>
                  <a:cubicBezTo>
                    <a:pt x="155512" y="29475"/>
                    <a:pt x="162110" y="22877"/>
                    <a:pt x="162110" y="14737"/>
                  </a:cubicBezTo>
                  <a:cubicBezTo>
                    <a:pt x="162110" y="6598"/>
                    <a:pt x="155512" y="0"/>
                    <a:pt x="147373" y="0"/>
                  </a:cubicBezTo>
                  <a:close/>
                </a:path>
              </a:pathLst>
            </a:custGeom>
            <a:grpFill/>
            <a:ln w="14605" cap="flat">
              <a:noFill/>
              <a:prstDash val="solid"/>
              <a:miter/>
            </a:ln>
          </p:spPr>
          <p:txBody>
            <a:bodyPr rtlCol="0" anchor="ctr"/>
            <a:lstStyle/>
            <a:p>
              <a:endParaRPr lang="zh-CN" altLang="en-US">
                <a:solidFill>
                  <a:schemeClr val="accent2"/>
                </a:solidFill>
              </a:endParaRPr>
            </a:p>
          </p:txBody>
        </p:sp>
        <p:sp>
          <p:nvSpPr>
            <p:cNvPr id="114" name="任意多边形: 形状 113">
              <a:extLst>
                <a:ext uri="{FF2B5EF4-FFF2-40B4-BE49-F238E27FC236}">
                  <a16:creationId xmlns:a16="http://schemas.microsoft.com/office/drawing/2014/main" id="{528A42F4-86E9-4A01-9BC0-113010DACA3A}"/>
                </a:ext>
              </a:extLst>
            </p:cNvPr>
            <p:cNvSpPr/>
            <p:nvPr/>
          </p:nvSpPr>
          <p:spPr>
            <a:xfrm>
              <a:off x="5044290" y="1654001"/>
              <a:ext cx="104782" cy="29474"/>
            </a:xfrm>
            <a:custGeom>
              <a:avLst/>
              <a:gdLst>
                <a:gd name="connsiteX0" fmla="*/ 14737 w 104782"/>
                <a:gd name="connsiteY0" fmla="*/ 29475 h 29474"/>
                <a:gd name="connsiteX1" fmla="*/ 90045 w 104782"/>
                <a:gd name="connsiteY1" fmla="*/ 29475 h 29474"/>
                <a:gd name="connsiteX2" fmla="*/ 104782 w 104782"/>
                <a:gd name="connsiteY2" fmla="*/ 14737 h 29474"/>
                <a:gd name="connsiteX3" fmla="*/ 90045 w 104782"/>
                <a:gd name="connsiteY3" fmla="*/ 0 h 29474"/>
                <a:gd name="connsiteX4" fmla="*/ 14737 w 104782"/>
                <a:gd name="connsiteY4" fmla="*/ 0 h 29474"/>
                <a:gd name="connsiteX5" fmla="*/ 0 w 104782"/>
                <a:gd name="connsiteY5" fmla="*/ 14737 h 29474"/>
                <a:gd name="connsiteX6" fmla="*/ 14737 w 104782"/>
                <a:gd name="connsiteY6" fmla="*/ 29475 h 29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4782" h="29474">
                  <a:moveTo>
                    <a:pt x="14737" y="29475"/>
                  </a:moveTo>
                  <a:lnTo>
                    <a:pt x="90045" y="29475"/>
                  </a:lnTo>
                  <a:cubicBezTo>
                    <a:pt x="98184" y="29475"/>
                    <a:pt x="104782" y="22877"/>
                    <a:pt x="104782" y="14737"/>
                  </a:cubicBezTo>
                  <a:cubicBezTo>
                    <a:pt x="104782" y="6598"/>
                    <a:pt x="98184" y="0"/>
                    <a:pt x="90045" y="0"/>
                  </a:cubicBezTo>
                  <a:lnTo>
                    <a:pt x="14737" y="0"/>
                  </a:lnTo>
                  <a:cubicBezTo>
                    <a:pt x="6598" y="0"/>
                    <a:pt x="0" y="6598"/>
                    <a:pt x="0" y="14737"/>
                  </a:cubicBezTo>
                  <a:cubicBezTo>
                    <a:pt x="0" y="22877"/>
                    <a:pt x="6598" y="29475"/>
                    <a:pt x="14737" y="29475"/>
                  </a:cubicBezTo>
                  <a:close/>
                </a:path>
              </a:pathLst>
            </a:custGeom>
            <a:grpFill/>
            <a:ln w="14605" cap="flat">
              <a:noFill/>
              <a:prstDash val="solid"/>
              <a:miter/>
            </a:ln>
          </p:spPr>
          <p:txBody>
            <a:bodyPr rtlCol="0" anchor="ctr"/>
            <a:lstStyle/>
            <a:p>
              <a:endParaRPr lang="zh-CN" altLang="en-US">
                <a:solidFill>
                  <a:schemeClr val="accent2"/>
                </a:solidFill>
              </a:endParaRPr>
            </a:p>
          </p:txBody>
        </p:sp>
        <p:sp>
          <p:nvSpPr>
            <p:cNvPr id="115" name="任意多边形: 形状 114">
              <a:extLst>
                <a:ext uri="{FF2B5EF4-FFF2-40B4-BE49-F238E27FC236}">
                  <a16:creationId xmlns:a16="http://schemas.microsoft.com/office/drawing/2014/main" id="{E77A4752-1266-4958-9E7A-C3F4C66991B7}"/>
                </a:ext>
              </a:extLst>
            </p:cNvPr>
            <p:cNvSpPr/>
            <p:nvPr/>
          </p:nvSpPr>
          <p:spPr>
            <a:xfrm>
              <a:off x="5044290" y="1719140"/>
              <a:ext cx="165204" cy="29474"/>
            </a:xfrm>
            <a:custGeom>
              <a:avLst/>
              <a:gdLst>
                <a:gd name="connsiteX0" fmla="*/ 150468 w 165204"/>
                <a:gd name="connsiteY0" fmla="*/ 0 h 29474"/>
                <a:gd name="connsiteX1" fmla="*/ 14737 w 165204"/>
                <a:gd name="connsiteY1" fmla="*/ 0 h 29474"/>
                <a:gd name="connsiteX2" fmla="*/ 0 w 165204"/>
                <a:gd name="connsiteY2" fmla="*/ 14737 h 29474"/>
                <a:gd name="connsiteX3" fmla="*/ 14737 w 165204"/>
                <a:gd name="connsiteY3" fmla="*/ 29475 h 29474"/>
                <a:gd name="connsiteX4" fmla="*/ 150468 w 165204"/>
                <a:gd name="connsiteY4" fmla="*/ 29475 h 29474"/>
                <a:gd name="connsiteX5" fmla="*/ 165205 w 165204"/>
                <a:gd name="connsiteY5" fmla="*/ 14737 h 29474"/>
                <a:gd name="connsiteX6" fmla="*/ 150468 w 165204"/>
                <a:gd name="connsiteY6" fmla="*/ 0 h 29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5204" h="29474">
                  <a:moveTo>
                    <a:pt x="150468" y="0"/>
                  </a:moveTo>
                  <a:lnTo>
                    <a:pt x="14737" y="0"/>
                  </a:lnTo>
                  <a:cubicBezTo>
                    <a:pt x="6598" y="0"/>
                    <a:pt x="0" y="6598"/>
                    <a:pt x="0" y="14737"/>
                  </a:cubicBezTo>
                  <a:cubicBezTo>
                    <a:pt x="0" y="22877"/>
                    <a:pt x="6598" y="29475"/>
                    <a:pt x="14737" y="29475"/>
                  </a:cubicBezTo>
                  <a:lnTo>
                    <a:pt x="150468" y="29475"/>
                  </a:lnTo>
                  <a:cubicBezTo>
                    <a:pt x="158607" y="29475"/>
                    <a:pt x="165205" y="22877"/>
                    <a:pt x="165205" y="14737"/>
                  </a:cubicBezTo>
                  <a:cubicBezTo>
                    <a:pt x="165205" y="6598"/>
                    <a:pt x="158607" y="0"/>
                    <a:pt x="150468" y="0"/>
                  </a:cubicBezTo>
                  <a:close/>
                </a:path>
              </a:pathLst>
            </a:custGeom>
            <a:grpFill/>
            <a:ln w="14605" cap="flat">
              <a:noFill/>
              <a:prstDash val="solid"/>
              <a:miter/>
            </a:ln>
          </p:spPr>
          <p:txBody>
            <a:bodyPr rtlCol="0" anchor="ctr"/>
            <a:lstStyle/>
            <a:p>
              <a:endParaRPr lang="zh-CN" altLang="en-US">
                <a:solidFill>
                  <a:schemeClr val="accent2"/>
                </a:solidFill>
              </a:endParaRPr>
            </a:p>
          </p:txBody>
        </p:sp>
      </p:grpSp>
    </p:spTree>
    <p:extLst>
      <p:ext uri="{BB962C8B-B14F-4D97-AF65-F5344CB8AC3E}">
        <p14:creationId xmlns:p14="http://schemas.microsoft.com/office/powerpoint/2010/main" val="4279552540"/>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文本框 21">
            <a:extLst>
              <a:ext uri="{FF2B5EF4-FFF2-40B4-BE49-F238E27FC236}">
                <a16:creationId xmlns:a16="http://schemas.microsoft.com/office/drawing/2014/main" id="{D81F2FF2-D45F-4D84-9BF8-348BDD6F22D0}"/>
              </a:ext>
            </a:extLst>
          </p:cNvPr>
          <p:cNvSpPr txBox="1"/>
          <p:nvPr/>
        </p:nvSpPr>
        <p:spPr>
          <a:xfrm>
            <a:off x="773683" y="155201"/>
            <a:ext cx="2588642" cy="1015663"/>
          </a:xfrm>
          <a:prstGeom prst="rect">
            <a:avLst/>
          </a:prstGeom>
          <a:noFill/>
        </p:spPr>
        <p:txBody>
          <a:bodyPr wrap="square" rtlCol="0">
            <a:noAutofit/>
          </a:bodyPr>
          <a:lstStyle/>
          <a:p>
            <a:pPr algn="dist"/>
            <a:r>
              <a:rPr lang="en-US" altLang="zh-CN" sz="6000" b="1">
                <a:solidFill>
                  <a:schemeClr val="bg1">
                    <a:lumMod val="65000"/>
                    <a:alpha val="17000"/>
                  </a:schemeClr>
                </a:solidFill>
                <a:latin typeface="+mj-lt"/>
              </a:rPr>
              <a:t>WPD</a:t>
            </a:r>
            <a:endParaRPr lang="zh-CN" altLang="en-US" sz="6000" b="1">
              <a:solidFill>
                <a:schemeClr val="bg1">
                  <a:lumMod val="65000"/>
                  <a:alpha val="17000"/>
                </a:schemeClr>
              </a:solidFill>
              <a:latin typeface="+mj-lt"/>
            </a:endParaRPr>
          </a:p>
        </p:txBody>
      </p:sp>
      <p:sp>
        <p:nvSpPr>
          <p:cNvPr id="29" name="矩形 28">
            <a:extLst>
              <a:ext uri="{FF2B5EF4-FFF2-40B4-BE49-F238E27FC236}">
                <a16:creationId xmlns:a16="http://schemas.microsoft.com/office/drawing/2014/main" id="{D7EB5C72-FCFB-487F-AD00-572512536940}"/>
              </a:ext>
            </a:extLst>
          </p:cNvPr>
          <p:cNvSpPr/>
          <p:nvPr/>
        </p:nvSpPr>
        <p:spPr>
          <a:xfrm>
            <a:off x="6747341" y="0"/>
            <a:ext cx="5444659" cy="6858000"/>
          </a:xfrm>
          <a:prstGeom prst="rect">
            <a:avLst/>
          </a:prstGeom>
          <a:solidFill>
            <a:schemeClr val="accent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5" name="任意多边形: 形状 74">
            <a:extLst>
              <a:ext uri="{FF2B5EF4-FFF2-40B4-BE49-F238E27FC236}">
                <a16:creationId xmlns:a16="http://schemas.microsoft.com/office/drawing/2014/main" id="{1C6FEEE0-1BDF-4C15-A00D-5C9AD2605AF1}"/>
              </a:ext>
            </a:extLst>
          </p:cNvPr>
          <p:cNvSpPr/>
          <p:nvPr/>
        </p:nvSpPr>
        <p:spPr>
          <a:xfrm rot="1312896">
            <a:off x="-385729" y="5548735"/>
            <a:ext cx="2801608" cy="1528399"/>
          </a:xfrm>
          <a:custGeom>
            <a:avLst/>
            <a:gdLst>
              <a:gd name="connsiteX0" fmla="*/ 2694988 w 2801608"/>
              <a:gd name="connsiteY0" fmla="*/ 819965 h 1528399"/>
              <a:gd name="connsiteX1" fmla="*/ 2712652 w 2801608"/>
              <a:gd name="connsiteY1" fmla="*/ 824713 h 1528399"/>
              <a:gd name="connsiteX2" fmla="*/ 2711148 w 2801608"/>
              <a:gd name="connsiteY2" fmla="*/ 825317 h 1528399"/>
              <a:gd name="connsiteX3" fmla="*/ 2687355 w 2801608"/>
              <a:gd name="connsiteY3" fmla="*/ 817913 h 1528399"/>
              <a:gd name="connsiteX4" fmla="*/ 2690734 w 2801608"/>
              <a:gd name="connsiteY4" fmla="*/ 818556 h 1528399"/>
              <a:gd name="connsiteX5" fmla="*/ 2694988 w 2801608"/>
              <a:gd name="connsiteY5" fmla="*/ 819965 h 1528399"/>
              <a:gd name="connsiteX6" fmla="*/ 2722673 w 2801608"/>
              <a:gd name="connsiteY6" fmla="*/ 795575 h 1528399"/>
              <a:gd name="connsiteX7" fmla="*/ 2733159 w 2801608"/>
              <a:gd name="connsiteY7" fmla="*/ 798781 h 1528399"/>
              <a:gd name="connsiteX8" fmla="*/ 2754922 w 2801608"/>
              <a:gd name="connsiteY8" fmla="*/ 807736 h 1528399"/>
              <a:gd name="connsiteX9" fmla="*/ 2753647 w 2801608"/>
              <a:gd name="connsiteY9" fmla="*/ 808248 h 1528399"/>
              <a:gd name="connsiteX10" fmla="*/ 2720848 w 2801608"/>
              <a:gd name="connsiteY10" fmla="*/ 795017 h 1528399"/>
              <a:gd name="connsiteX11" fmla="*/ 2722411 w 2801608"/>
              <a:gd name="connsiteY11" fmla="*/ 795468 h 1528399"/>
              <a:gd name="connsiteX12" fmla="*/ 2722673 w 2801608"/>
              <a:gd name="connsiteY12" fmla="*/ 795575 h 1528399"/>
              <a:gd name="connsiteX13" fmla="*/ 2745074 w 2801608"/>
              <a:gd name="connsiteY13" fmla="*/ 782486 h 1528399"/>
              <a:gd name="connsiteX14" fmla="*/ 2779350 w 2801608"/>
              <a:gd name="connsiteY14" fmla="*/ 797925 h 1528399"/>
              <a:gd name="connsiteX15" fmla="*/ 2778969 w 2801608"/>
              <a:gd name="connsiteY15" fmla="*/ 798078 h 1528399"/>
              <a:gd name="connsiteX16" fmla="*/ 2740895 w 2801608"/>
              <a:gd name="connsiteY16" fmla="*/ 751218 h 1528399"/>
              <a:gd name="connsiteX17" fmla="*/ 2744549 w 2801608"/>
              <a:gd name="connsiteY17" fmla="*/ 754101 h 1528399"/>
              <a:gd name="connsiteX18" fmla="*/ 2747715 w 2801608"/>
              <a:gd name="connsiteY18" fmla="*/ 755983 h 1528399"/>
              <a:gd name="connsiteX19" fmla="*/ 2743818 w 2801608"/>
              <a:gd name="connsiteY19" fmla="*/ 753137 h 1528399"/>
              <a:gd name="connsiteX20" fmla="*/ 2740895 w 2801608"/>
              <a:gd name="connsiteY20" fmla="*/ 751218 h 1528399"/>
              <a:gd name="connsiteX21" fmla="*/ 2696063 w 2801608"/>
              <a:gd name="connsiteY21" fmla="*/ 760408 h 1528399"/>
              <a:gd name="connsiteX22" fmla="*/ 2700723 w 2801608"/>
              <a:gd name="connsiteY22" fmla="*/ 762082 h 1528399"/>
              <a:gd name="connsiteX23" fmla="*/ 2745074 w 2801608"/>
              <a:gd name="connsiteY23" fmla="*/ 782486 h 1528399"/>
              <a:gd name="connsiteX24" fmla="*/ 2595691 w 2801608"/>
              <a:gd name="connsiteY24" fmla="*/ 800476 h 1528399"/>
              <a:gd name="connsiteX25" fmla="*/ 2668082 w 2801608"/>
              <a:gd name="connsiteY25" fmla="*/ 812733 h 1528399"/>
              <a:gd name="connsiteX26" fmla="*/ 2687355 w 2801608"/>
              <a:gd name="connsiteY26" fmla="*/ 817913 h 1528399"/>
              <a:gd name="connsiteX27" fmla="*/ 2577909 w 2801608"/>
              <a:gd name="connsiteY27" fmla="*/ 797465 h 1528399"/>
              <a:gd name="connsiteX28" fmla="*/ 2581779 w 2801608"/>
              <a:gd name="connsiteY28" fmla="*/ 797829 h 1528399"/>
              <a:gd name="connsiteX29" fmla="*/ 2595691 w 2801608"/>
              <a:gd name="connsiteY29" fmla="*/ 800476 h 1528399"/>
              <a:gd name="connsiteX30" fmla="*/ 1478984 w 2801608"/>
              <a:gd name="connsiteY30" fmla="*/ 1237719 h 1528399"/>
              <a:gd name="connsiteX31" fmla="*/ 1524598 w 2801608"/>
              <a:gd name="connsiteY31" fmla="*/ 1282047 h 1528399"/>
              <a:gd name="connsiteX32" fmla="*/ 1633729 w 2801608"/>
              <a:gd name="connsiteY32" fmla="*/ 1251608 h 1528399"/>
              <a:gd name="connsiteX33" fmla="*/ 1585801 w 2801608"/>
              <a:gd name="connsiteY33" fmla="*/ 1200670 h 1528399"/>
              <a:gd name="connsiteX34" fmla="*/ 1478984 w 2801608"/>
              <a:gd name="connsiteY34" fmla="*/ 1237719 h 1528399"/>
              <a:gd name="connsiteX35" fmla="*/ 1370097 w 2801608"/>
              <a:gd name="connsiteY35" fmla="*/ 1272708 h 1528399"/>
              <a:gd name="connsiteX36" fmla="*/ 1414614 w 2801608"/>
              <a:gd name="connsiteY36" fmla="*/ 1311801 h 1528399"/>
              <a:gd name="connsiteX37" fmla="*/ 1522324 w 2801608"/>
              <a:gd name="connsiteY37" fmla="*/ 1282667 h 1528399"/>
              <a:gd name="connsiteX38" fmla="*/ 1476812 w 2801608"/>
              <a:gd name="connsiteY38" fmla="*/ 1238448 h 1528399"/>
              <a:gd name="connsiteX39" fmla="*/ 1370097 w 2801608"/>
              <a:gd name="connsiteY39" fmla="*/ 1272708 h 1528399"/>
              <a:gd name="connsiteX40" fmla="*/ 1260600 w 2801608"/>
              <a:gd name="connsiteY40" fmla="*/ 1304355 h 1528399"/>
              <a:gd name="connsiteX41" fmla="*/ 1306640 w 2801608"/>
              <a:gd name="connsiteY41" fmla="*/ 1340399 h 1528399"/>
              <a:gd name="connsiteX42" fmla="*/ 1412259 w 2801608"/>
              <a:gd name="connsiteY42" fmla="*/ 1312430 h 1528399"/>
              <a:gd name="connsiteX43" fmla="*/ 1367803 w 2801608"/>
              <a:gd name="connsiteY43" fmla="*/ 1273402 h 1528399"/>
              <a:gd name="connsiteX44" fmla="*/ 1260600 w 2801608"/>
              <a:gd name="connsiteY44" fmla="*/ 1304355 h 1528399"/>
              <a:gd name="connsiteX45" fmla="*/ 918083 w 2801608"/>
              <a:gd name="connsiteY45" fmla="*/ 1441560 h 1528399"/>
              <a:gd name="connsiteX46" fmla="*/ 1023540 w 2801608"/>
              <a:gd name="connsiteY46" fmla="*/ 1481760 h 1528399"/>
              <a:gd name="connsiteX47" fmla="*/ 1100841 w 2801608"/>
              <a:gd name="connsiteY47" fmla="*/ 1467355 h 1528399"/>
              <a:gd name="connsiteX48" fmla="*/ 1005351 w 2801608"/>
              <a:gd name="connsiteY48" fmla="*/ 1421248 h 1528399"/>
              <a:gd name="connsiteX49" fmla="*/ 994065 w 2801608"/>
              <a:gd name="connsiteY49" fmla="*/ 1424216 h 1528399"/>
              <a:gd name="connsiteX50" fmla="*/ 918083 w 2801608"/>
              <a:gd name="connsiteY50" fmla="*/ 1441560 h 1528399"/>
              <a:gd name="connsiteX51" fmla="*/ 2592120 w 2801608"/>
              <a:gd name="connsiteY51" fmla="*/ 757901 h 1528399"/>
              <a:gd name="connsiteX52" fmla="*/ 2613682 w 2801608"/>
              <a:gd name="connsiteY52" fmla="*/ 762256 h 1528399"/>
              <a:gd name="connsiteX53" fmla="*/ 2720848 w 2801608"/>
              <a:gd name="connsiteY53" fmla="*/ 795017 h 1528399"/>
              <a:gd name="connsiteX54" fmla="*/ 2631903 w 2801608"/>
              <a:gd name="connsiteY54" fmla="*/ 737356 h 1528399"/>
              <a:gd name="connsiteX55" fmla="*/ 2685137 w 2801608"/>
              <a:gd name="connsiteY55" fmla="*/ 755486 h 1528399"/>
              <a:gd name="connsiteX56" fmla="*/ 2696063 w 2801608"/>
              <a:gd name="connsiteY56" fmla="*/ 760408 h 1528399"/>
              <a:gd name="connsiteX57" fmla="*/ 1149621 w 2801608"/>
              <a:gd name="connsiteY57" fmla="*/ 1332226 h 1528399"/>
              <a:gd name="connsiteX58" fmla="*/ 1201569 w 2801608"/>
              <a:gd name="connsiteY58" fmla="*/ 1367891 h 1528399"/>
              <a:gd name="connsiteX59" fmla="*/ 1304184 w 2801608"/>
              <a:gd name="connsiteY59" fmla="*/ 1341046 h 1528399"/>
              <a:gd name="connsiteX60" fmla="*/ 1258164 w 2801608"/>
              <a:gd name="connsiteY60" fmla="*/ 1305027 h 1528399"/>
              <a:gd name="connsiteX61" fmla="*/ 1149621 w 2801608"/>
              <a:gd name="connsiteY61" fmla="*/ 1332226 h 1528399"/>
              <a:gd name="connsiteX62" fmla="*/ 826511 w 2801608"/>
              <a:gd name="connsiteY62" fmla="*/ 1456199 h 1528399"/>
              <a:gd name="connsiteX63" fmla="*/ 951598 w 2801608"/>
              <a:gd name="connsiteY63" fmla="*/ 1491477 h 1528399"/>
              <a:gd name="connsiteX64" fmla="*/ 1019419 w 2801608"/>
              <a:gd name="connsiteY64" fmla="*/ 1482395 h 1528399"/>
              <a:gd name="connsiteX65" fmla="*/ 914328 w 2801608"/>
              <a:gd name="connsiteY65" fmla="*/ 1442287 h 1528399"/>
              <a:gd name="connsiteX66" fmla="*/ 826511 w 2801608"/>
              <a:gd name="connsiteY66" fmla="*/ 1456199 h 1528399"/>
              <a:gd name="connsiteX67" fmla="*/ 2566376 w 2801608"/>
              <a:gd name="connsiteY67" fmla="*/ 752701 h 1528399"/>
              <a:gd name="connsiteX68" fmla="*/ 2584402 w 2801608"/>
              <a:gd name="connsiteY68" fmla="*/ 755676 h 1528399"/>
              <a:gd name="connsiteX69" fmla="*/ 2592120 w 2801608"/>
              <a:gd name="connsiteY69" fmla="*/ 757901 h 1528399"/>
              <a:gd name="connsiteX70" fmla="*/ 2470565 w 2801608"/>
              <a:gd name="connsiteY70" fmla="*/ 787358 h 1528399"/>
              <a:gd name="connsiteX71" fmla="*/ 2553627 w 2801608"/>
              <a:gd name="connsiteY71" fmla="*/ 793354 h 1528399"/>
              <a:gd name="connsiteX72" fmla="*/ 2577909 w 2801608"/>
              <a:gd name="connsiteY72" fmla="*/ 797465 h 1528399"/>
              <a:gd name="connsiteX73" fmla="*/ 2466937 w 2801608"/>
              <a:gd name="connsiteY73" fmla="*/ 787096 h 1528399"/>
              <a:gd name="connsiteX74" fmla="*/ 2467767 w 2801608"/>
              <a:gd name="connsiteY74" fmla="*/ 787095 h 1528399"/>
              <a:gd name="connsiteX75" fmla="*/ 2470565 w 2801608"/>
              <a:gd name="connsiteY75" fmla="*/ 787358 h 1528399"/>
              <a:gd name="connsiteX76" fmla="*/ 1035882 w 2801608"/>
              <a:gd name="connsiteY76" fmla="*/ 1356046 h 1528399"/>
              <a:gd name="connsiteX77" fmla="*/ 1060567 w 2801608"/>
              <a:gd name="connsiteY77" fmla="*/ 1370599 h 1528399"/>
              <a:gd name="connsiteX78" fmla="*/ 1100618 w 2801608"/>
              <a:gd name="connsiteY78" fmla="*/ 1394213 h 1528399"/>
              <a:gd name="connsiteX79" fmla="*/ 1160421 w 2801608"/>
              <a:gd name="connsiteY79" fmla="*/ 1378617 h 1528399"/>
              <a:gd name="connsiteX80" fmla="*/ 1198970 w 2801608"/>
              <a:gd name="connsiteY80" fmla="*/ 1368569 h 1528399"/>
              <a:gd name="connsiteX81" fmla="*/ 1146942 w 2801608"/>
              <a:gd name="connsiteY81" fmla="*/ 1332849 h 1528399"/>
              <a:gd name="connsiteX82" fmla="*/ 1035882 w 2801608"/>
              <a:gd name="connsiteY82" fmla="*/ 1356046 h 1528399"/>
              <a:gd name="connsiteX83" fmla="*/ 734209 w 2801608"/>
              <a:gd name="connsiteY83" fmla="*/ 1465242 h 1528399"/>
              <a:gd name="connsiteX84" fmla="*/ 902067 w 2801608"/>
              <a:gd name="connsiteY84" fmla="*/ 1496290 h 1528399"/>
              <a:gd name="connsiteX85" fmla="*/ 946097 w 2801608"/>
              <a:gd name="connsiteY85" fmla="*/ 1492082 h 1528399"/>
              <a:gd name="connsiteX86" fmla="*/ 821477 w 2801608"/>
              <a:gd name="connsiteY86" fmla="*/ 1456842 h 1528399"/>
              <a:gd name="connsiteX87" fmla="*/ 734209 w 2801608"/>
              <a:gd name="connsiteY87" fmla="*/ 1465242 h 1528399"/>
              <a:gd name="connsiteX88" fmla="*/ 2574785 w 2801608"/>
              <a:gd name="connsiteY88" fmla="*/ 717905 h 1528399"/>
              <a:gd name="connsiteX89" fmla="*/ 2585158 w 2801608"/>
              <a:gd name="connsiteY89" fmla="*/ 720562 h 1528399"/>
              <a:gd name="connsiteX90" fmla="*/ 2631903 w 2801608"/>
              <a:gd name="connsiteY90" fmla="*/ 737356 h 1528399"/>
              <a:gd name="connsiteX91" fmla="*/ 917068 w 2801608"/>
              <a:gd name="connsiteY91" fmla="*/ 1375491 h 1528399"/>
              <a:gd name="connsiteX92" fmla="*/ 1005575 w 2801608"/>
              <a:gd name="connsiteY92" fmla="*/ 1419091 h 1528399"/>
              <a:gd name="connsiteX93" fmla="*/ 1097857 w 2801608"/>
              <a:gd name="connsiteY93" fmla="*/ 1394934 h 1528399"/>
              <a:gd name="connsiteX94" fmla="*/ 1059532 w 2801608"/>
              <a:gd name="connsiteY94" fmla="*/ 1372344 h 1528399"/>
              <a:gd name="connsiteX95" fmla="*/ 1032837 w 2801608"/>
              <a:gd name="connsiteY95" fmla="*/ 1356604 h 1528399"/>
              <a:gd name="connsiteX96" fmla="*/ 917068 w 2801608"/>
              <a:gd name="connsiteY96" fmla="*/ 1375491 h 1528399"/>
              <a:gd name="connsiteX97" fmla="*/ 1740789 w 2801608"/>
              <a:gd name="connsiteY97" fmla="*/ 1039259 h 1528399"/>
              <a:gd name="connsiteX98" fmla="*/ 1806357 w 2801608"/>
              <a:gd name="connsiteY98" fmla="*/ 1116735 h 1528399"/>
              <a:gd name="connsiteX99" fmla="*/ 1838634 w 2801608"/>
              <a:gd name="connsiteY99" fmla="*/ 1104506 h 1528399"/>
              <a:gd name="connsiteX100" fmla="*/ 1916077 w 2801608"/>
              <a:gd name="connsiteY100" fmla="*/ 1075201 h 1528399"/>
              <a:gd name="connsiteX101" fmla="*/ 1854123 w 2801608"/>
              <a:gd name="connsiteY101" fmla="*/ 997421 h 1528399"/>
              <a:gd name="connsiteX102" fmla="*/ 1740789 w 2801608"/>
              <a:gd name="connsiteY102" fmla="*/ 1039259 h 1528399"/>
              <a:gd name="connsiteX103" fmla="*/ 1626746 w 2801608"/>
              <a:gd name="connsiteY103" fmla="*/ 1081829 h 1528399"/>
              <a:gd name="connsiteX104" fmla="*/ 1695887 w 2801608"/>
              <a:gd name="connsiteY104" fmla="*/ 1158286 h 1528399"/>
              <a:gd name="connsiteX105" fmla="*/ 1804348 w 2801608"/>
              <a:gd name="connsiteY105" fmla="*/ 1117494 h 1528399"/>
              <a:gd name="connsiteX106" fmla="*/ 1738759 w 2801608"/>
              <a:gd name="connsiteY106" fmla="*/ 1040016 h 1528399"/>
              <a:gd name="connsiteX107" fmla="*/ 1673171 w 2801608"/>
              <a:gd name="connsiteY107" fmla="*/ 1064489 h 1528399"/>
              <a:gd name="connsiteX108" fmla="*/ 1626746 w 2801608"/>
              <a:gd name="connsiteY108" fmla="*/ 1081829 h 1528399"/>
              <a:gd name="connsiteX109" fmla="*/ 2587577 w 2801608"/>
              <a:gd name="connsiteY109" fmla="*/ 694496 h 1528399"/>
              <a:gd name="connsiteX110" fmla="*/ 2612605 w 2801608"/>
              <a:gd name="connsiteY110" fmla="*/ 702966 h 1528399"/>
              <a:gd name="connsiteX111" fmla="*/ 2619320 w 2801608"/>
              <a:gd name="connsiteY111" fmla="*/ 706182 h 1528399"/>
              <a:gd name="connsiteX112" fmla="*/ 1513595 w 2801608"/>
              <a:gd name="connsiteY112" fmla="*/ 1123704 h 1528399"/>
              <a:gd name="connsiteX113" fmla="*/ 1586350 w 2801608"/>
              <a:gd name="connsiteY113" fmla="*/ 1198315 h 1528399"/>
              <a:gd name="connsiteX114" fmla="*/ 1693857 w 2801608"/>
              <a:gd name="connsiteY114" fmla="*/ 1159047 h 1528399"/>
              <a:gd name="connsiteX115" fmla="*/ 1624675 w 2801608"/>
              <a:gd name="connsiteY115" fmla="*/ 1082599 h 1528399"/>
              <a:gd name="connsiteX116" fmla="*/ 1513595 w 2801608"/>
              <a:gd name="connsiteY116" fmla="*/ 1123704 h 1528399"/>
              <a:gd name="connsiteX117" fmla="*/ 1400973 w 2801608"/>
              <a:gd name="connsiteY117" fmla="*/ 1164153 h 1528399"/>
              <a:gd name="connsiteX118" fmla="*/ 1477319 w 2801608"/>
              <a:gd name="connsiteY118" fmla="*/ 1236132 h 1528399"/>
              <a:gd name="connsiteX119" fmla="*/ 1584259 w 2801608"/>
              <a:gd name="connsiteY119" fmla="*/ 1199064 h 1528399"/>
              <a:gd name="connsiteX120" fmla="*/ 1511484 w 2801608"/>
              <a:gd name="connsiteY120" fmla="*/ 1124475 h 1528399"/>
              <a:gd name="connsiteX121" fmla="*/ 1400973 w 2801608"/>
              <a:gd name="connsiteY121" fmla="*/ 1164153 h 1528399"/>
              <a:gd name="connsiteX122" fmla="*/ 1288248 w 2801608"/>
              <a:gd name="connsiteY122" fmla="*/ 1202550 h 1528399"/>
              <a:gd name="connsiteX123" fmla="*/ 1368290 w 2801608"/>
              <a:gd name="connsiteY123" fmla="*/ 1271132 h 1528399"/>
              <a:gd name="connsiteX124" fmla="*/ 1475148 w 2801608"/>
              <a:gd name="connsiteY124" fmla="*/ 1236860 h 1528399"/>
              <a:gd name="connsiteX125" fmla="*/ 1398800 w 2801608"/>
              <a:gd name="connsiteY125" fmla="*/ 1164910 h 1528399"/>
              <a:gd name="connsiteX126" fmla="*/ 1288248 w 2801608"/>
              <a:gd name="connsiteY126" fmla="*/ 1202550 h 1528399"/>
              <a:gd name="connsiteX127" fmla="*/ 2450343 w 2801608"/>
              <a:gd name="connsiteY127" fmla="*/ 733556 h 1528399"/>
              <a:gd name="connsiteX128" fmla="*/ 2492707 w 2801608"/>
              <a:gd name="connsiteY128" fmla="*/ 737822 h 1528399"/>
              <a:gd name="connsiteX129" fmla="*/ 2566376 w 2801608"/>
              <a:gd name="connsiteY129" fmla="*/ 752701 h 1528399"/>
              <a:gd name="connsiteX130" fmla="*/ 1174773 w 2801608"/>
              <a:gd name="connsiteY130" fmla="*/ 1238381 h 1528399"/>
              <a:gd name="connsiteX131" fmla="*/ 1258610 w 2801608"/>
              <a:gd name="connsiteY131" fmla="*/ 1302798 h 1528399"/>
              <a:gd name="connsiteX132" fmla="*/ 1365996 w 2801608"/>
              <a:gd name="connsiteY132" fmla="*/ 1271828 h 1528399"/>
              <a:gd name="connsiteX133" fmla="*/ 1285995 w 2801608"/>
              <a:gd name="connsiteY133" fmla="*/ 1203293 h 1528399"/>
              <a:gd name="connsiteX134" fmla="*/ 1174773 w 2801608"/>
              <a:gd name="connsiteY134" fmla="*/ 1238381 h 1528399"/>
              <a:gd name="connsiteX135" fmla="*/ 790601 w 2801608"/>
              <a:gd name="connsiteY135" fmla="*/ 1391022 h 1528399"/>
              <a:gd name="connsiteX136" fmla="*/ 914531 w 2801608"/>
              <a:gd name="connsiteY136" fmla="*/ 1440186 h 1528399"/>
              <a:gd name="connsiteX137" fmla="*/ 993537 w 2801608"/>
              <a:gd name="connsiteY137" fmla="*/ 1422253 h 1528399"/>
              <a:gd name="connsiteX138" fmla="*/ 1002571 w 2801608"/>
              <a:gd name="connsiteY138" fmla="*/ 1419882 h 1528399"/>
              <a:gd name="connsiteX139" fmla="*/ 913516 w 2801608"/>
              <a:gd name="connsiteY139" fmla="*/ 1375996 h 1528399"/>
              <a:gd name="connsiteX140" fmla="*/ 881564 w 2801608"/>
              <a:gd name="connsiteY140" fmla="*/ 1380215 h 1528399"/>
              <a:gd name="connsiteX141" fmla="*/ 790601 w 2801608"/>
              <a:gd name="connsiteY141" fmla="*/ 1391022 h 1528399"/>
              <a:gd name="connsiteX142" fmla="*/ 2425393 w 2801608"/>
              <a:gd name="connsiteY142" fmla="*/ 731043 h 1528399"/>
              <a:gd name="connsiteX143" fmla="*/ 2438351 w 2801608"/>
              <a:gd name="connsiteY143" fmla="*/ 731577 h 1528399"/>
              <a:gd name="connsiteX144" fmla="*/ 2450343 w 2801608"/>
              <a:gd name="connsiteY144" fmla="*/ 733556 h 1528399"/>
              <a:gd name="connsiteX145" fmla="*/ 2503422 w 2801608"/>
              <a:gd name="connsiteY145" fmla="*/ 699619 h 1528399"/>
              <a:gd name="connsiteX146" fmla="*/ 2559260 w 2801608"/>
              <a:gd name="connsiteY146" fmla="*/ 712617 h 1528399"/>
              <a:gd name="connsiteX147" fmla="*/ 2574785 w 2801608"/>
              <a:gd name="connsiteY147" fmla="*/ 717905 h 1528399"/>
              <a:gd name="connsiteX148" fmla="*/ 1059653 w 2801608"/>
              <a:gd name="connsiteY148" fmla="*/ 1271232 h 1528399"/>
              <a:gd name="connsiteX149" fmla="*/ 1147348 w 2801608"/>
              <a:gd name="connsiteY149" fmla="*/ 1330669 h 1528399"/>
              <a:gd name="connsiteX150" fmla="*/ 1256175 w 2801608"/>
              <a:gd name="connsiteY150" fmla="*/ 1303466 h 1528399"/>
              <a:gd name="connsiteX151" fmla="*/ 1172357 w 2801608"/>
              <a:gd name="connsiteY151" fmla="*/ 1239105 h 1528399"/>
              <a:gd name="connsiteX152" fmla="*/ 1059653 w 2801608"/>
              <a:gd name="connsiteY152" fmla="*/ 1271232 h 1528399"/>
              <a:gd name="connsiteX153" fmla="*/ 941631 w 2801608"/>
              <a:gd name="connsiteY153" fmla="*/ 1300818 h 1528399"/>
              <a:gd name="connsiteX154" fmla="*/ 1033203 w 2801608"/>
              <a:gd name="connsiteY154" fmla="*/ 1354469 h 1528399"/>
              <a:gd name="connsiteX155" fmla="*/ 1144668 w 2801608"/>
              <a:gd name="connsiteY155" fmla="*/ 1331290 h 1528399"/>
              <a:gd name="connsiteX156" fmla="*/ 1057035 w 2801608"/>
              <a:gd name="connsiteY156" fmla="*/ 1271930 h 1528399"/>
              <a:gd name="connsiteX157" fmla="*/ 941631 w 2801608"/>
              <a:gd name="connsiteY157" fmla="*/ 1300818 h 1528399"/>
              <a:gd name="connsiteX158" fmla="*/ 2452701 w 2801608"/>
              <a:gd name="connsiteY158" fmla="*/ 687813 h 1528399"/>
              <a:gd name="connsiteX159" fmla="*/ 2464132 w 2801608"/>
              <a:gd name="connsiteY159" fmla="*/ 689552 h 1528399"/>
              <a:gd name="connsiteX160" fmla="*/ 2503422 w 2801608"/>
              <a:gd name="connsiteY160" fmla="*/ 699619 h 1528399"/>
              <a:gd name="connsiteX161" fmla="*/ 657739 w 2801608"/>
              <a:gd name="connsiteY161" fmla="*/ 1405143 h 1528399"/>
              <a:gd name="connsiteX162" fmla="*/ 821639 w 2801608"/>
              <a:gd name="connsiteY162" fmla="*/ 1454778 h 1528399"/>
              <a:gd name="connsiteX163" fmla="*/ 910755 w 2801608"/>
              <a:gd name="connsiteY163" fmla="*/ 1440891 h 1528399"/>
              <a:gd name="connsiteX164" fmla="*/ 786358 w 2801608"/>
              <a:gd name="connsiteY164" fmla="*/ 1391501 h 1528399"/>
              <a:gd name="connsiteX165" fmla="*/ 657739 w 2801608"/>
              <a:gd name="connsiteY165" fmla="*/ 1405143 h 1528399"/>
              <a:gd name="connsiteX166" fmla="*/ 818838 w 2801608"/>
              <a:gd name="connsiteY166" fmla="*/ 1326950 h 1528399"/>
              <a:gd name="connsiteX167" fmla="*/ 895855 w 2801608"/>
              <a:gd name="connsiteY167" fmla="*/ 1364994 h 1528399"/>
              <a:gd name="connsiteX168" fmla="*/ 913861 w 2801608"/>
              <a:gd name="connsiteY168" fmla="*/ 1373901 h 1528399"/>
              <a:gd name="connsiteX169" fmla="*/ 1030158 w 2801608"/>
              <a:gd name="connsiteY169" fmla="*/ 1355029 h 1528399"/>
              <a:gd name="connsiteX170" fmla="*/ 938728 w 2801608"/>
              <a:gd name="connsiteY170" fmla="*/ 1301486 h 1528399"/>
              <a:gd name="connsiteX171" fmla="*/ 818838 w 2801608"/>
              <a:gd name="connsiteY171" fmla="*/ 1326950 h 1528399"/>
              <a:gd name="connsiteX172" fmla="*/ 2466535 w 2801608"/>
              <a:gd name="connsiteY172" fmla="*/ 653537 h 1528399"/>
              <a:gd name="connsiteX173" fmla="*/ 2499043 w 2801608"/>
              <a:gd name="connsiteY173" fmla="*/ 661905 h 1528399"/>
              <a:gd name="connsiteX174" fmla="*/ 2587577 w 2801608"/>
              <a:gd name="connsiteY174" fmla="*/ 694496 h 1528399"/>
              <a:gd name="connsiteX175" fmla="*/ 2285333 w 2801608"/>
              <a:gd name="connsiteY175" fmla="*/ 725273 h 1528399"/>
              <a:gd name="connsiteX176" fmla="*/ 2370025 w 2801608"/>
              <a:gd name="connsiteY176" fmla="*/ 725468 h 1528399"/>
              <a:gd name="connsiteX177" fmla="*/ 2425393 w 2801608"/>
              <a:gd name="connsiteY177" fmla="*/ 731043 h 1528399"/>
              <a:gd name="connsiteX178" fmla="*/ 2282863 w 2801608"/>
              <a:gd name="connsiteY178" fmla="*/ 725267 h 1528399"/>
              <a:gd name="connsiteX179" fmla="*/ 2283563 w 2801608"/>
              <a:gd name="connsiteY179" fmla="*/ 725200 h 1528399"/>
              <a:gd name="connsiteX180" fmla="*/ 2285333 w 2801608"/>
              <a:gd name="connsiteY180" fmla="*/ 725273 h 1528399"/>
              <a:gd name="connsiteX181" fmla="*/ 1670837 w 2801608"/>
              <a:gd name="connsiteY181" fmla="*/ 961673 h 1528399"/>
              <a:gd name="connsiteX182" fmla="*/ 1739348 w 2801608"/>
              <a:gd name="connsiteY182" fmla="*/ 1037625 h 1528399"/>
              <a:gd name="connsiteX183" fmla="*/ 1852763 w 2801608"/>
              <a:gd name="connsiteY183" fmla="*/ 995759 h 1528399"/>
              <a:gd name="connsiteX184" fmla="*/ 1788149 w 2801608"/>
              <a:gd name="connsiteY184" fmla="*/ 919773 h 1528399"/>
              <a:gd name="connsiteX185" fmla="*/ 1670837 w 2801608"/>
              <a:gd name="connsiteY185" fmla="*/ 961673 h 1528399"/>
              <a:gd name="connsiteX186" fmla="*/ 1552794 w 2801608"/>
              <a:gd name="connsiteY186" fmla="*/ 1004965 h 1528399"/>
              <a:gd name="connsiteX187" fmla="*/ 1625223 w 2801608"/>
              <a:gd name="connsiteY187" fmla="*/ 1080224 h 1528399"/>
              <a:gd name="connsiteX188" fmla="*/ 1672461 w 2801608"/>
              <a:gd name="connsiteY188" fmla="*/ 1062587 h 1528399"/>
              <a:gd name="connsiteX189" fmla="*/ 1737318 w 2801608"/>
              <a:gd name="connsiteY189" fmla="*/ 1038384 h 1528399"/>
              <a:gd name="connsiteX190" fmla="*/ 1668766 w 2801608"/>
              <a:gd name="connsiteY190" fmla="*/ 962426 h 1528399"/>
              <a:gd name="connsiteX191" fmla="*/ 1552794 w 2801608"/>
              <a:gd name="connsiteY191" fmla="*/ 1004965 h 1528399"/>
              <a:gd name="connsiteX192" fmla="*/ 690646 w 2801608"/>
              <a:gd name="connsiteY192" fmla="*/ 1350675 h 1528399"/>
              <a:gd name="connsiteX193" fmla="*/ 707230 w 2801608"/>
              <a:gd name="connsiteY193" fmla="*/ 1357384 h 1528399"/>
              <a:gd name="connsiteX194" fmla="*/ 786642 w 2801608"/>
              <a:gd name="connsiteY194" fmla="*/ 1389427 h 1528399"/>
              <a:gd name="connsiteX195" fmla="*/ 881321 w 2801608"/>
              <a:gd name="connsiteY195" fmla="*/ 1378199 h 1528399"/>
              <a:gd name="connsiteX196" fmla="*/ 910248 w 2801608"/>
              <a:gd name="connsiteY196" fmla="*/ 1374378 h 1528399"/>
              <a:gd name="connsiteX197" fmla="*/ 894962 w 2801608"/>
              <a:gd name="connsiteY197" fmla="*/ 1366813 h 1528399"/>
              <a:gd name="connsiteX198" fmla="*/ 815549 w 2801608"/>
              <a:gd name="connsiteY198" fmla="*/ 1327586 h 1528399"/>
              <a:gd name="connsiteX199" fmla="*/ 769266 w 2801608"/>
              <a:gd name="connsiteY199" fmla="*/ 1336179 h 1528399"/>
              <a:gd name="connsiteX200" fmla="*/ 690646 w 2801608"/>
              <a:gd name="connsiteY200" fmla="*/ 1350675 h 1528399"/>
              <a:gd name="connsiteX201" fmla="*/ 1435725 w 2801608"/>
              <a:gd name="connsiteY201" fmla="*/ 1048308 h 1528399"/>
              <a:gd name="connsiteX202" fmla="*/ 1512012 w 2801608"/>
              <a:gd name="connsiteY202" fmla="*/ 1122122 h 1528399"/>
              <a:gd name="connsiteX203" fmla="*/ 1623173 w 2801608"/>
              <a:gd name="connsiteY203" fmla="*/ 1080995 h 1528399"/>
              <a:gd name="connsiteX204" fmla="*/ 1550703 w 2801608"/>
              <a:gd name="connsiteY204" fmla="*/ 1005738 h 1528399"/>
              <a:gd name="connsiteX205" fmla="*/ 1493296 w 2801608"/>
              <a:gd name="connsiteY205" fmla="*/ 1026994 h 1528399"/>
              <a:gd name="connsiteX206" fmla="*/ 1435725 w 2801608"/>
              <a:gd name="connsiteY206" fmla="*/ 1048308 h 1528399"/>
              <a:gd name="connsiteX207" fmla="*/ 2363175 w 2801608"/>
              <a:gd name="connsiteY207" fmla="*/ 674188 h 1528399"/>
              <a:gd name="connsiteX208" fmla="*/ 2431772 w 2801608"/>
              <a:gd name="connsiteY208" fmla="*/ 682941 h 1528399"/>
              <a:gd name="connsiteX209" fmla="*/ 2452701 w 2801608"/>
              <a:gd name="connsiteY209" fmla="*/ 687813 h 1528399"/>
              <a:gd name="connsiteX210" fmla="*/ 1319246 w 2801608"/>
              <a:gd name="connsiteY210" fmla="*/ 1091031 h 1528399"/>
              <a:gd name="connsiteX211" fmla="*/ 1399267 w 2801608"/>
              <a:gd name="connsiteY211" fmla="*/ 1162592 h 1528399"/>
              <a:gd name="connsiteX212" fmla="*/ 1509901 w 2801608"/>
              <a:gd name="connsiteY212" fmla="*/ 1122894 h 1528399"/>
              <a:gd name="connsiteX213" fmla="*/ 1433594 w 2801608"/>
              <a:gd name="connsiteY213" fmla="*/ 1049096 h 1528399"/>
              <a:gd name="connsiteX214" fmla="*/ 1319246 w 2801608"/>
              <a:gd name="connsiteY214" fmla="*/ 1091031 h 1528399"/>
              <a:gd name="connsiteX215" fmla="*/ 1202624 w 2801608"/>
              <a:gd name="connsiteY215" fmla="*/ 1132540 h 1528399"/>
              <a:gd name="connsiteX216" fmla="*/ 1286421 w 2801608"/>
              <a:gd name="connsiteY216" fmla="*/ 1201013 h 1528399"/>
              <a:gd name="connsiteX217" fmla="*/ 1397115 w 2801608"/>
              <a:gd name="connsiteY217" fmla="*/ 1163351 h 1528399"/>
              <a:gd name="connsiteX218" fmla="*/ 1317053 w 2801608"/>
              <a:gd name="connsiteY218" fmla="*/ 1091825 h 1528399"/>
              <a:gd name="connsiteX219" fmla="*/ 1202624 w 2801608"/>
              <a:gd name="connsiteY219" fmla="*/ 1132540 h 1528399"/>
              <a:gd name="connsiteX220" fmla="*/ 2420657 w 2801608"/>
              <a:gd name="connsiteY220" fmla="*/ 641727 h 1528399"/>
              <a:gd name="connsiteX221" fmla="*/ 2446507 w 2801608"/>
              <a:gd name="connsiteY221" fmla="*/ 646760 h 1528399"/>
              <a:gd name="connsiteX222" fmla="*/ 2466535 w 2801608"/>
              <a:gd name="connsiteY222" fmla="*/ 653537 h 1528399"/>
              <a:gd name="connsiteX223" fmla="*/ 1085231 w 2801608"/>
              <a:gd name="connsiteY223" fmla="*/ 1172299 h 1528399"/>
              <a:gd name="connsiteX224" fmla="*/ 1172763 w 2801608"/>
              <a:gd name="connsiteY224" fmla="*/ 1236864 h 1528399"/>
              <a:gd name="connsiteX225" fmla="*/ 1284168 w 2801608"/>
              <a:gd name="connsiteY225" fmla="*/ 1201754 h 1528399"/>
              <a:gd name="connsiteX226" fmla="*/ 1200371 w 2801608"/>
              <a:gd name="connsiteY226" fmla="*/ 1133330 h 1528399"/>
              <a:gd name="connsiteX227" fmla="*/ 1085231 w 2801608"/>
              <a:gd name="connsiteY227" fmla="*/ 1172299 h 1528399"/>
              <a:gd name="connsiteX228" fmla="*/ 2329200 w 2801608"/>
              <a:gd name="connsiteY228" fmla="*/ 669854 h 1528399"/>
              <a:gd name="connsiteX229" fmla="*/ 2337236 w 2801608"/>
              <a:gd name="connsiteY229" fmla="*/ 670241 h 1528399"/>
              <a:gd name="connsiteX230" fmla="*/ 2363175 w 2801608"/>
              <a:gd name="connsiteY230" fmla="*/ 674188 h 1528399"/>
              <a:gd name="connsiteX231" fmla="*/ 564422 w 2801608"/>
              <a:gd name="connsiteY231" fmla="*/ 1375769 h 1528399"/>
              <a:gd name="connsiteX232" fmla="*/ 652807 w 2801608"/>
              <a:gd name="connsiteY232" fmla="*/ 1403604 h 1528399"/>
              <a:gd name="connsiteX233" fmla="*/ 782359 w 2801608"/>
              <a:gd name="connsiteY233" fmla="*/ 1389896 h 1528399"/>
              <a:gd name="connsiteX234" fmla="*/ 706479 w 2801608"/>
              <a:gd name="connsiteY234" fmla="*/ 1359265 h 1528399"/>
              <a:gd name="connsiteX235" fmla="*/ 686951 w 2801608"/>
              <a:gd name="connsiteY235" fmla="*/ 1351375 h 1528399"/>
              <a:gd name="connsiteX236" fmla="*/ 564422 w 2801608"/>
              <a:gd name="connsiteY236" fmla="*/ 1375769 h 1528399"/>
              <a:gd name="connsiteX237" fmla="*/ 966153 w 2801608"/>
              <a:gd name="connsiteY237" fmla="*/ 1209904 h 1528399"/>
              <a:gd name="connsiteX238" fmla="*/ 1057400 w 2801608"/>
              <a:gd name="connsiteY238" fmla="*/ 1269729 h 1528399"/>
              <a:gd name="connsiteX239" fmla="*/ 1170347 w 2801608"/>
              <a:gd name="connsiteY239" fmla="*/ 1237587 h 1528399"/>
              <a:gd name="connsiteX240" fmla="*/ 1082836 w 2801608"/>
              <a:gd name="connsiteY240" fmla="*/ 1173081 h 1528399"/>
              <a:gd name="connsiteX241" fmla="*/ 966153 w 2801608"/>
              <a:gd name="connsiteY241" fmla="*/ 1209904 h 1528399"/>
              <a:gd name="connsiteX242" fmla="*/ 844192 w 2801608"/>
              <a:gd name="connsiteY242" fmla="*/ 1245090 h 1528399"/>
              <a:gd name="connsiteX243" fmla="*/ 939053 w 2801608"/>
              <a:gd name="connsiteY243" fmla="*/ 1299328 h 1528399"/>
              <a:gd name="connsiteX244" fmla="*/ 1054781 w 2801608"/>
              <a:gd name="connsiteY244" fmla="*/ 1270430 h 1528399"/>
              <a:gd name="connsiteX245" fmla="*/ 963595 w 2801608"/>
              <a:gd name="connsiteY245" fmla="*/ 1210682 h 1528399"/>
              <a:gd name="connsiteX246" fmla="*/ 844192 w 2801608"/>
              <a:gd name="connsiteY246" fmla="*/ 1245090 h 1528399"/>
              <a:gd name="connsiteX247" fmla="*/ 717888 w 2801608"/>
              <a:gd name="connsiteY247" fmla="*/ 1277772 h 1528399"/>
              <a:gd name="connsiteX248" fmla="*/ 815834 w 2801608"/>
              <a:gd name="connsiteY248" fmla="*/ 1325462 h 1528399"/>
              <a:gd name="connsiteX249" fmla="*/ 936170 w 2801608"/>
              <a:gd name="connsiteY249" fmla="*/ 1299996 h 1528399"/>
              <a:gd name="connsiteX250" fmla="*/ 841391 w 2801608"/>
              <a:gd name="connsiteY250" fmla="*/ 1245855 h 1528399"/>
              <a:gd name="connsiteX251" fmla="*/ 717888 w 2801608"/>
              <a:gd name="connsiteY251" fmla="*/ 1277772 h 1528399"/>
              <a:gd name="connsiteX252" fmla="*/ 2209235 w 2801608"/>
              <a:gd name="connsiteY252" fmla="*/ 664069 h 1528399"/>
              <a:gd name="connsiteX253" fmla="*/ 2302447 w 2801608"/>
              <a:gd name="connsiteY253" fmla="*/ 666441 h 1528399"/>
              <a:gd name="connsiteX254" fmla="*/ 2329200 w 2801608"/>
              <a:gd name="connsiteY254" fmla="*/ 669854 h 1528399"/>
              <a:gd name="connsiteX255" fmla="*/ 2202594 w 2801608"/>
              <a:gd name="connsiteY255" fmla="*/ 663901 h 1528399"/>
              <a:gd name="connsiteX256" fmla="*/ 2204063 w 2801608"/>
              <a:gd name="connsiteY256" fmla="*/ 663820 h 1528399"/>
              <a:gd name="connsiteX257" fmla="*/ 2209235 w 2801608"/>
              <a:gd name="connsiteY257" fmla="*/ 664069 h 1528399"/>
              <a:gd name="connsiteX258" fmla="*/ 586549 w 2801608"/>
              <a:gd name="connsiteY258" fmla="*/ 1308788 h 1528399"/>
              <a:gd name="connsiteX259" fmla="*/ 687174 w 2801608"/>
              <a:gd name="connsiteY259" fmla="*/ 1349270 h 1528399"/>
              <a:gd name="connsiteX260" fmla="*/ 768901 w 2801608"/>
              <a:gd name="connsiteY260" fmla="*/ 1334179 h 1528399"/>
              <a:gd name="connsiteX261" fmla="*/ 812525 w 2801608"/>
              <a:gd name="connsiteY261" fmla="*/ 1326098 h 1528399"/>
              <a:gd name="connsiteX262" fmla="*/ 714782 w 2801608"/>
              <a:gd name="connsiteY262" fmla="*/ 1278531 h 1528399"/>
              <a:gd name="connsiteX263" fmla="*/ 656948 w 2801608"/>
              <a:gd name="connsiteY263" fmla="*/ 1292140 h 1528399"/>
              <a:gd name="connsiteX264" fmla="*/ 586549 w 2801608"/>
              <a:gd name="connsiteY264" fmla="*/ 1308788 h 1528399"/>
              <a:gd name="connsiteX265" fmla="*/ 2290086 w 2801608"/>
              <a:gd name="connsiteY265" fmla="*/ 616307 h 1528399"/>
              <a:gd name="connsiteX266" fmla="*/ 2365947 w 2801608"/>
              <a:gd name="connsiteY266" fmla="*/ 627644 h 1528399"/>
              <a:gd name="connsiteX267" fmla="*/ 2420657 w 2801608"/>
              <a:gd name="connsiteY267" fmla="*/ 641727 h 1528399"/>
              <a:gd name="connsiteX268" fmla="*/ 1597494 w 2801608"/>
              <a:gd name="connsiteY268" fmla="*/ 885809 h 1528399"/>
              <a:gd name="connsiteX269" fmla="*/ 1647614 w 2801608"/>
              <a:gd name="connsiteY269" fmla="*/ 937131 h 1528399"/>
              <a:gd name="connsiteX270" fmla="*/ 1669334 w 2801608"/>
              <a:gd name="connsiteY270" fmla="*/ 960064 h 1528399"/>
              <a:gd name="connsiteX271" fmla="*/ 1786687 w 2801608"/>
              <a:gd name="connsiteY271" fmla="*/ 918131 h 1528399"/>
              <a:gd name="connsiteX272" fmla="*/ 1770285 w 2801608"/>
              <a:gd name="connsiteY272" fmla="*/ 899690 h 1528399"/>
              <a:gd name="connsiteX273" fmla="*/ 1719130 w 2801608"/>
              <a:gd name="connsiteY273" fmla="*/ 843974 h 1528399"/>
              <a:gd name="connsiteX274" fmla="*/ 1597494 w 2801608"/>
              <a:gd name="connsiteY274" fmla="*/ 885809 h 1528399"/>
              <a:gd name="connsiteX275" fmla="*/ 1475127 w 2801608"/>
              <a:gd name="connsiteY275" fmla="*/ 929606 h 1528399"/>
              <a:gd name="connsiteX276" fmla="*/ 1523441 w 2801608"/>
              <a:gd name="connsiteY276" fmla="*/ 975930 h 1528399"/>
              <a:gd name="connsiteX277" fmla="*/ 1551231 w 2801608"/>
              <a:gd name="connsiteY277" fmla="*/ 1003379 h 1528399"/>
              <a:gd name="connsiteX278" fmla="*/ 1667244 w 2801608"/>
              <a:gd name="connsiteY278" fmla="*/ 960817 h 1528399"/>
              <a:gd name="connsiteX279" fmla="*/ 1646152 w 2801608"/>
              <a:gd name="connsiteY279" fmla="*/ 938538 h 1528399"/>
              <a:gd name="connsiteX280" fmla="*/ 1595362 w 2801608"/>
              <a:gd name="connsiteY280" fmla="*/ 886558 h 1528399"/>
              <a:gd name="connsiteX281" fmla="*/ 1475127 w 2801608"/>
              <a:gd name="connsiteY281" fmla="*/ 929606 h 1528399"/>
              <a:gd name="connsiteX282" fmla="*/ 2259951 w 2801608"/>
              <a:gd name="connsiteY282" fmla="*/ 611804 h 1528399"/>
              <a:gd name="connsiteX283" fmla="*/ 2269427 w 2801608"/>
              <a:gd name="connsiteY283" fmla="*/ 612286 h 1528399"/>
              <a:gd name="connsiteX284" fmla="*/ 2290086 w 2801608"/>
              <a:gd name="connsiteY284" fmla="*/ 616307 h 1528399"/>
              <a:gd name="connsiteX285" fmla="*/ 1353837 w 2801608"/>
              <a:gd name="connsiteY285" fmla="*/ 974160 h 1528399"/>
              <a:gd name="connsiteX286" fmla="*/ 1399267 w 2801608"/>
              <a:gd name="connsiteY286" fmla="*/ 1014727 h 1528399"/>
              <a:gd name="connsiteX287" fmla="*/ 1434081 w 2801608"/>
              <a:gd name="connsiteY287" fmla="*/ 1046755 h 1528399"/>
              <a:gd name="connsiteX288" fmla="*/ 1492585 w 2801608"/>
              <a:gd name="connsiteY288" fmla="*/ 1025090 h 1528399"/>
              <a:gd name="connsiteX289" fmla="*/ 1549140 w 2801608"/>
              <a:gd name="connsiteY289" fmla="*/ 1004150 h 1528399"/>
              <a:gd name="connsiteX290" fmla="*/ 1522019 w 2801608"/>
              <a:gd name="connsiteY290" fmla="*/ 977385 h 1528399"/>
              <a:gd name="connsiteX291" fmla="*/ 1472996 w 2801608"/>
              <a:gd name="connsiteY291" fmla="*/ 930385 h 1528399"/>
              <a:gd name="connsiteX292" fmla="*/ 1353837 w 2801608"/>
              <a:gd name="connsiteY292" fmla="*/ 974160 h 1528399"/>
              <a:gd name="connsiteX293" fmla="*/ 1233195 w 2801608"/>
              <a:gd name="connsiteY293" fmla="*/ 1018886 h 1528399"/>
              <a:gd name="connsiteX294" fmla="*/ 1275074 w 2801608"/>
              <a:gd name="connsiteY294" fmla="*/ 1053524 h 1528399"/>
              <a:gd name="connsiteX295" fmla="*/ 1317480 w 2801608"/>
              <a:gd name="connsiteY295" fmla="*/ 1089513 h 1528399"/>
              <a:gd name="connsiteX296" fmla="*/ 1431950 w 2801608"/>
              <a:gd name="connsiteY296" fmla="*/ 1047541 h 1528399"/>
              <a:gd name="connsiteX297" fmla="*/ 1397907 w 2801608"/>
              <a:gd name="connsiteY297" fmla="*/ 1016233 h 1528399"/>
              <a:gd name="connsiteX298" fmla="*/ 1351705 w 2801608"/>
              <a:gd name="connsiteY298" fmla="*/ 974943 h 1528399"/>
              <a:gd name="connsiteX299" fmla="*/ 1290582 w 2801608"/>
              <a:gd name="connsiteY299" fmla="*/ 997606 h 1528399"/>
              <a:gd name="connsiteX300" fmla="*/ 1233195 w 2801608"/>
              <a:gd name="connsiteY300" fmla="*/ 1018886 h 1528399"/>
              <a:gd name="connsiteX301" fmla="*/ 1112554 w 2801608"/>
              <a:gd name="connsiteY301" fmla="*/ 1063245 h 1528399"/>
              <a:gd name="connsiteX302" fmla="*/ 1150901 w 2801608"/>
              <a:gd name="connsiteY302" fmla="*/ 1092320 h 1528399"/>
              <a:gd name="connsiteX303" fmla="*/ 1200756 w 2801608"/>
              <a:gd name="connsiteY303" fmla="*/ 1131046 h 1528399"/>
              <a:gd name="connsiteX304" fmla="*/ 1315288 w 2801608"/>
              <a:gd name="connsiteY304" fmla="*/ 1090304 h 1528399"/>
              <a:gd name="connsiteX305" fmla="*/ 1273795 w 2801608"/>
              <a:gd name="connsiteY305" fmla="*/ 1055085 h 1528399"/>
              <a:gd name="connsiteX306" fmla="*/ 1230963 w 2801608"/>
              <a:gd name="connsiteY306" fmla="*/ 1019708 h 1528399"/>
              <a:gd name="connsiteX307" fmla="*/ 1112554 w 2801608"/>
              <a:gd name="connsiteY307" fmla="*/ 1063245 h 1528399"/>
              <a:gd name="connsiteX308" fmla="*/ 991264 w 2801608"/>
              <a:gd name="connsiteY308" fmla="*/ 1106692 h 1528399"/>
              <a:gd name="connsiteX309" fmla="*/ 1026707 w 2801608"/>
              <a:gd name="connsiteY309" fmla="*/ 1131115 h 1528399"/>
              <a:gd name="connsiteX310" fmla="*/ 1083181 w 2801608"/>
              <a:gd name="connsiteY310" fmla="*/ 1170833 h 1528399"/>
              <a:gd name="connsiteX311" fmla="*/ 1198483 w 2801608"/>
              <a:gd name="connsiteY311" fmla="*/ 1131836 h 1528399"/>
              <a:gd name="connsiteX312" fmla="*/ 1149662 w 2801608"/>
              <a:gd name="connsiteY312" fmla="*/ 1093936 h 1528399"/>
              <a:gd name="connsiteX313" fmla="*/ 1110261 w 2801608"/>
              <a:gd name="connsiteY313" fmla="*/ 1064073 h 1528399"/>
              <a:gd name="connsiteX314" fmla="*/ 991264 w 2801608"/>
              <a:gd name="connsiteY314" fmla="*/ 1106692 h 1528399"/>
              <a:gd name="connsiteX315" fmla="*/ 868491 w 2801608"/>
              <a:gd name="connsiteY315" fmla="*/ 1148841 h 1528399"/>
              <a:gd name="connsiteX316" fmla="*/ 902513 w 2801608"/>
              <a:gd name="connsiteY316" fmla="*/ 1169912 h 1528399"/>
              <a:gd name="connsiteX317" fmla="*/ 963900 w 2801608"/>
              <a:gd name="connsiteY317" fmla="*/ 1208467 h 1528399"/>
              <a:gd name="connsiteX318" fmla="*/ 1080785 w 2801608"/>
              <a:gd name="connsiteY318" fmla="*/ 1171617 h 1528399"/>
              <a:gd name="connsiteX319" fmla="*/ 1025570 w 2801608"/>
              <a:gd name="connsiteY319" fmla="*/ 1132788 h 1528399"/>
              <a:gd name="connsiteX320" fmla="*/ 988909 w 2801608"/>
              <a:gd name="connsiteY320" fmla="*/ 1107525 h 1528399"/>
              <a:gd name="connsiteX321" fmla="*/ 868491 w 2801608"/>
              <a:gd name="connsiteY321" fmla="*/ 1148841 h 1528399"/>
              <a:gd name="connsiteX322" fmla="*/ 743161 w 2801608"/>
              <a:gd name="connsiteY322" fmla="*/ 1189426 h 1528399"/>
              <a:gd name="connsiteX323" fmla="*/ 778320 w 2801608"/>
              <a:gd name="connsiteY323" fmla="*/ 1208704 h 1528399"/>
              <a:gd name="connsiteX324" fmla="*/ 841655 w 2801608"/>
              <a:gd name="connsiteY324" fmla="*/ 1243677 h 1528399"/>
              <a:gd name="connsiteX325" fmla="*/ 961362 w 2801608"/>
              <a:gd name="connsiteY325" fmla="*/ 1209238 h 1528399"/>
              <a:gd name="connsiteX326" fmla="*/ 901458 w 2801608"/>
              <a:gd name="connsiteY326" fmla="*/ 1171639 h 1528399"/>
              <a:gd name="connsiteX327" fmla="*/ 865994 w 2801608"/>
              <a:gd name="connsiteY327" fmla="*/ 1149677 h 1528399"/>
              <a:gd name="connsiteX328" fmla="*/ 743161 w 2801608"/>
              <a:gd name="connsiteY328" fmla="*/ 1189426 h 1528399"/>
              <a:gd name="connsiteX329" fmla="*/ 614136 w 2801608"/>
              <a:gd name="connsiteY329" fmla="*/ 1228351 h 1528399"/>
              <a:gd name="connsiteX330" fmla="*/ 654126 w 2801608"/>
              <a:gd name="connsiteY330" fmla="*/ 1247501 h 1528399"/>
              <a:gd name="connsiteX331" fmla="*/ 715005 w 2801608"/>
              <a:gd name="connsiteY331" fmla="*/ 1276388 h 1528399"/>
              <a:gd name="connsiteX332" fmla="*/ 838874 w 2801608"/>
              <a:gd name="connsiteY332" fmla="*/ 1244442 h 1528399"/>
              <a:gd name="connsiteX333" fmla="*/ 777346 w 2801608"/>
              <a:gd name="connsiteY333" fmla="*/ 1210491 h 1528399"/>
              <a:gd name="connsiteX334" fmla="*/ 740481 w 2801608"/>
              <a:gd name="connsiteY334" fmla="*/ 1190260 h 1528399"/>
              <a:gd name="connsiteX335" fmla="*/ 614136 w 2801608"/>
              <a:gd name="connsiteY335" fmla="*/ 1228351 h 1528399"/>
              <a:gd name="connsiteX336" fmla="*/ 1521532 w 2801608"/>
              <a:gd name="connsiteY336" fmla="*/ 811340 h 1528399"/>
              <a:gd name="connsiteX337" fmla="*/ 1595911 w 2801608"/>
              <a:gd name="connsiteY337" fmla="*/ 884216 h 1528399"/>
              <a:gd name="connsiteX338" fmla="*/ 1717607 w 2801608"/>
              <a:gd name="connsiteY338" fmla="*/ 842346 h 1528399"/>
              <a:gd name="connsiteX339" fmla="*/ 1647715 w 2801608"/>
              <a:gd name="connsiteY339" fmla="*/ 769705 h 1528399"/>
              <a:gd name="connsiteX340" fmla="*/ 1521532 w 2801608"/>
              <a:gd name="connsiteY340" fmla="*/ 811340 h 1528399"/>
              <a:gd name="connsiteX341" fmla="*/ 1394842 w 2801608"/>
              <a:gd name="connsiteY341" fmla="*/ 855378 h 1528399"/>
              <a:gd name="connsiteX342" fmla="*/ 1473483 w 2801608"/>
              <a:gd name="connsiteY342" fmla="*/ 928047 h 1528399"/>
              <a:gd name="connsiteX343" fmla="*/ 1593779 w 2801608"/>
              <a:gd name="connsiteY343" fmla="*/ 884965 h 1528399"/>
              <a:gd name="connsiteX344" fmla="*/ 1519401 w 2801608"/>
              <a:gd name="connsiteY344" fmla="*/ 812065 h 1528399"/>
              <a:gd name="connsiteX345" fmla="*/ 1394842 w 2801608"/>
              <a:gd name="connsiteY345" fmla="*/ 855378 h 1528399"/>
              <a:gd name="connsiteX346" fmla="*/ 1269268 w 2801608"/>
              <a:gd name="connsiteY346" fmla="*/ 900880 h 1528399"/>
              <a:gd name="connsiteX347" fmla="*/ 1352111 w 2801608"/>
              <a:gd name="connsiteY347" fmla="*/ 972637 h 1528399"/>
              <a:gd name="connsiteX348" fmla="*/ 1471351 w 2801608"/>
              <a:gd name="connsiteY348" fmla="*/ 928828 h 1528399"/>
              <a:gd name="connsiteX349" fmla="*/ 1392629 w 2801608"/>
              <a:gd name="connsiteY349" fmla="*/ 856168 h 1528399"/>
              <a:gd name="connsiteX350" fmla="*/ 1269268 w 2801608"/>
              <a:gd name="connsiteY350" fmla="*/ 900880 h 1528399"/>
              <a:gd name="connsiteX351" fmla="*/ 1144750 w 2801608"/>
              <a:gd name="connsiteY351" fmla="*/ 947234 h 1528399"/>
              <a:gd name="connsiteX352" fmla="*/ 1231368 w 2801608"/>
              <a:gd name="connsiteY352" fmla="*/ 1017392 h 1528399"/>
              <a:gd name="connsiteX353" fmla="*/ 1289872 w 2801608"/>
              <a:gd name="connsiteY353" fmla="*/ 995702 h 1528399"/>
              <a:gd name="connsiteX354" fmla="*/ 1350000 w 2801608"/>
              <a:gd name="connsiteY354" fmla="*/ 973419 h 1528399"/>
              <a:gd name="connsiteX355" fmla="*/ 1267258 w 2801608"/>
              <a:gd name="connsiteY355" fmla="*/ 901615 h 1528399"/>
              <a:gd name="connsiteX356" fmla="*/ 1144750 w 2801608"/>
              <a:gd name="connsiteY356" fmla="*/ 947234 h 1528399"/>
              <a:gd name="connsiteX357" fmla="*/ 1020394 w 2801608"/>
              <a:gd name="connsiteY357" fmla="*/ 994076 h 1528399"/>
              <a:gd name="connsiteX358" fmla="*/ 1110626 w 2801608"/>
              <a:gd name="connsiteY358" fmla="*/ 1061785 h 1528399"/>
              <a:gd name="connsiteX359" fmla="*/ 1229156 w 2801608"/>
              <a:gd name="connsiteY359" fmla="*/ 1018216 h 1528399"/>
              <a:gd name="connsiteX360" fmla="*/ 1142456 w 2801608"/>
              <a:gd name="connsiteY360" fmla="*/ 948097 h 1528399"/>
              <a:gd name="connsiteX361" fmla="*/ 1050620 w 2801608"/>
              <a:gd name="connsiteY361" fmla="*/ 982680 h 1528399"/>
              <a:gd name="connsiteX362" fmla="*/ 1020394 w 2801608"/>
              <a:gd name="connsiteY362" fmla="*/ 994076 h 1528399"/>
              <a:gd name="connsiteX363" fmla="*/ 895875 w 2801608"/>
              <a:gd name="connsiteY363" fmla="*/ 1040812 h 1528399"/>
              <a:gd name="connsiteX364" fmla="*/ 949690 w 2801608"/>
              <a:gd name="connsiteY364" fmla="*/ 1077979 h 1528399"/>
              <a:gd name="connsiteX365" fmla="*/ 989213 w 2801608"/>
              <a:gd name="connsiteY365" fmla="*/ 1105267 h 1528399"/>
              <a:gd name="connsiteX366" fmla="*/ 1108332 w 2801608"/>
              <a:gd name="connsiteY366" fmla="*/ 1062616 h 1528399"/>
              <a:gd name="connsiteX367" fmla="*/ 1018059 w 2801608"/>
              <a:gd name="connsiteY367" fmla="*/ 994961 h 1528399"/>
              <a:gd name="connsiteX368" fmla="*/ 895875 w 2801608"/>
              <a:gd name="connsiteY368" fmla="*/ 1040812 h 1528399"/>
              <a:gd name="connsiteX369" fmla="*/ 770382 w 2801608"/>
              <a:gd name="connsiteY369" fmla="*/ 1087067 h 1528399"/>
              <a:gd name="connsiteX370" fmla="*/ 866258 w 2801608"/>
              <a:gd name="connsiteY370" fmla="*/ 1147446 h 1528399"/>
              <a:gd name="connsiteX371" fmla="*/ 986838 w 2801608"/>
              <a:gd name="connsiteY371" fmla="*/ 1106100 h 1528399"/>
              <a:gd name="connsiteX372" fmla="*/ 948533 w 2801608"/>
              <a:gd name="connsiteY372" fmla="*/ 1079647 h 1528399"/>
              <a:gd name="connsiteX373" fmla="*/ 893541 w 2801608"/>
              <a:gd name="connsiteY373" fmla="*/ 1041679 h 1528399"/>
              <a:gd name="connsiteX374" fmla="*/ 770382 w 2801608"/>
              <a:gd name="connsiteY374" fmla="*/ 1087067 h 1528399"/>
              <a:gd name="connsiteX375" fmla="*/ 643205 w 2801608"/>
              <a:gd name="connsiteY375" fmla="*/ 1132566 h 1528399"/>
              <a:gd name="connsiteX376" fmla="*/ 740704 w 2801608"/>
              <a:gd name="connsiteY376" fmla="*/ 1188064 h 1528399"/>
              <a:gd name="connsiteX377" fmla="*/ 863761 w 2801608"/>
              <a:gd name="connsiteY377" fmla="*/ 1148284 h 1528399"/>
              <a:gd name="connsiteX378" fmla="*/ 767987 w 2801608"/>
              <a:gd name="connsiteY378" fmla="*/ 1087944 h 1528399"/>
              <a:gd name="connsiteX379" fmla="*/ 643205 w 2801608"/>
              <a:gd name="connsiteY379" fmla="*/ 1132566 h 1528399"/>
              <a:gd name="connsiteX380" fmla="*/ 513531 w 2801608"/>
              <a:gd name="connsiteY380" fmla="*/ 1177155 h 1528399"/>
              <a:gd name="connsiteX381" fmla="*/ 611416 w 2801608"/>
              <a:gd name="connsiteY381" fmla="*/ 1227029 h 1528399"/>
              <a:gd name="connsiteX382" fmla="*/ 738045 w 2801608"/>
              <a:gd name="connsiteY382" fmla="*/ 1188898 h 1528399"/>
              <a:gd name="connsiteX383" fmla="*/ 640688 w 2801608"/>
              <a:gd name="connsiteY383" fmla="*/ 1133451 h 1528399"/>
              <a:gd name="connsiteX384" fmla="*/ 513531 w 2801608"/>
              <a:gd name="connsiteY384" fmla="*/ 1177155 h 1528399"/>
              <a:gd name="connsiteX385" fmla="*/ 1442830 w 2801608"/>
              <a:gd name="connsiteY385" fmla="*/ 738330 h 1528399"/>
              <a:gd name="connsiteX386" fmla="*/ 1519868 w 2801608"/>
              <a:gd name="connsiteY386" fmla="*/ 809758 h 1528399"/>
              <a:gd name="connsiteX387" fmla="*/ 1646112 w 2801608"/>
              <a:gd name="connsiteY387" fmla="*/ 768083 h 1528399"/>
              <a:gd name="connsiteX388" fmla="*/ 1573601 w 2801608"/>
              <a:gd name="connsiteY388" fmla="*/ 696975 h 1528399"/>
              <a:gd name="connsiteX389" fmla="*/ 1442830 w 2801608"/>
              <a:gd name="connsiteY389" fmla="*/ 738330 h 1528399"/>
              <a:gd name="connsiteX390" fmla="*/ 1311837 w 2801608"/>
              <a:gd name="connsiteY390" fmla="*/ 782405 h 1528399"/>
              <a:gd name="connsiteX391" fmla="*/ 1393137 w 2801608"/>
              <a:gd name="connsiteY391" fmla="*/ 853833 h 1528399"/>
              <a:gd name="connsiteX392" fmla="*/ 1517736 w 2801608"/>
              <a:gd name="connsiteY392" fmla="*/ 810485 h 1528399"/>
              <a:gd name="connsiteX393" fmla="*/ 1440618 w 2801608"/>
              <a:gd name="connsiteY393" fmla="*/ 739051 h 1528399"/>
              <a:gd name="connsiteX394" fmla="*/ 1311837 w 2801608"/>
              <a:gd name="connsiteY394" fmla="*/ 782405 h 1528399"/>
              <a:gd name="connsiteX395" fmla="*/ 1182081 w 2801608"/>
              <a:gd name="connsiteY395" fmla="*/ 828540 h 1528399"/>
              <a:gd name="connsiteX396" fmla="*/ 1267482 w 2801608"/>
              <a:gd name="connsiteY396" fmla="*/ 899372 h 1528399"/>
              <a:gd name="connsiteX397" fmla="*/ 1390904 w 2801608"/>
              <a:gd name="connsiteY397" fmla="*/ 854623 h 1528399"/>
              <a:gd name="connsiteX398" fmla="*/ 1309482 w 2801608"/>
              <a:gd name="connsiteY398" fmla="*/ 783219 h 1528399"/>
              <a:gd name="connsiteX399" fmla="*/ 1182081 w 2801608"/>
              <a:gd name="connsiteY399" fmla="*/ 828540 h 1528399"/>
              <a:gd name="connsiteX400" fmla="*/ 1053929 w 2801608"/>
              <a:gd name="connsiteY400" fmla="*/ 876201 h 1528399"/>
              <a:gd name="connsiteX401" fmla="*/ 1142902 w 2801608"/>
              <a:gd name="connsiteY401" fmla="*/ 945762 h 1528399"/>
              <a:gd name="connsiteX402" fmla="*/ 1265492 w 2801608"/>
              <a:gd name="connsiteY402" fmla="*/ 900106 h 1528399"/>
              <a:gd name="connsiteX403" fmla="*/ 1180152 w 2801608"/>
              <a:gd name="connsiteY403" fmla="*/ 829244 h 1528399"/>
              <a:gd name="connsiteX404" fmla="*/ 1053929 w 2801608"/>
              <a:gd name="connsiteY404" fmla="*/ 876201 h 1528399"/>
              <a:gd name="connsiteX405" fmla="*/ 926467 w 2801608"/>
              <a:gd name="connsiteY405" fmla="*/ 925134 h 1528399"/>
              <a:gd name="connsiteX406" fmla="*/ 1018465 w 2801608"/>
              <a:gd name="connsiteY406" fmla="*/ 992637 h 1528399"/>
              <a:gd name="connsiteX407" fmla="*/ 1049910 w 2801608"/>
              <a:gd name="connsiteY407" fmla="*/ 980779 h 1528399"/>
              <a:gd name="connsiteX408" fmla="*/ 1140609 w 2801608"/>
              <a:gd name="connsiteY408" fmla="*/ 946625 h 1528399"/>
              <a:gd name="connsiteX409" fmla="*/ 1051594 w 2801608"/>
              <a:gd name="connsiteY409" fmla="*/ 877093 h 1528399"/>
              <a:gd name="connsiteX410" fmla="*/ 926467 w 2801608"/>
              <a:gd name="connsiteY410" fmla="*/ 925134 h 1528399"/>
              <a:gd name="connsiteX411" fmla="*/ 799472 w 2801608"/>
              <a:gd name="connsiteY411" fmla="*/ 974746 h 1528399"/>
              <a:gd name="connsiteX412" fmla="*/ 893825 w 2801608"/>
              <a:gd name="connsiteY412" fmla="*/ 1039405 h 1528399"/>
              <a:gd name="connsiteX413" fmla="*/ 1016110 w 2801608"/>
              <a:gd name="connsiteY413" fmla="*/ 993522 h 1528399"/>
              <a:gd name="connsiteX414" fmla="*/ 924031 w 2801608"/>
              <a:gd name="connsiteY414" fmla="*/ 926072 h 1528399"/>
              <a:gd name="connsiteX415" fmla="*/ 799472 w 2801608"/>
              <a:gd name="connsiteY415" fmla="*/ 974746 h 1528399"/>
              <a:gd name="connsiteX416" fmla="*/ 672335 w 2801608"/>
              <a:gd name="connsiteY416" fmla="*/ 1024643 h 1528399"/>
              <a:gd name="connsiteX417" fmla="*/ 708509 w 2801608"/>
              <a:gd name="connsiteY417" fmla="*/ 1047689 h 1528399"/>
              <a:gd name="connsiteX418" fmla="*/ 768211 w 2801608"/>
              <a:gd name="connsiteY418" fmla="*/ 1085692 h 1528399"/>
              <a:gd name="connsiteX419" fmla="*/ 891511 w 2801608"/>
              <a:gd name="connsiteY419" fmla="*/ 1040272 h 1528399"/>
              <a:gd name="connsiteX420" fmla="*/ 797178 w 2801608"/>
              <a:gd name="connsiteY420" fmla="*/ 975646 h 1528399"/>
              <a:gd name="connsiteX421" fmla="*/ 752742 w 2801608"/>
              <a:gd name="connsiteY421" fmla="*/ 993093 h 1528399"/>
              <a:gd name="connsiteX422" fmla="*/ 672335 w 2801608"/>
              <a:gd name="connsiteY422" fmla="*/ 1024643 h 1528399"/>
              <a:gd name="connsiteX423" fmla="*/ 544467 w 2801608"/>
              <a:gd name="connsiteY423" fmla="*/ 1074497 h 1528399"/>
              <a:gd name="connsiteX424" fmla="*/ 640891 w 2801608"/>
              <a:gd name="connsiteY424" fmla="*/ 1131225 h 1528399"/>
              <a:gd name="connsiteX425" fmla="*/ 765815 w 2801608"/>
              <a:gd name="connsiteY425" fmla="*/ 1086569 h 1528399"/>
              <a:gd name="connsiteX426" fmla="*/ 707413 w 2801608"/>
              <a:gd name="connsiteY426" fmla="*/ 1049403 h 1528399"/>
              <a:gd name="connsiteX427" fmla="*/ 669980 w 2801608"/>
              <a:gd name="connsiteY427" fmla="*/ 1025561 h 1528399"/>
              <a:gd name="connsiteX428" fmla="*/ 544467 w 2801608"/>
              <a:gd name="connsiteY428" fmla="*/ 1074497 h 1528399"/>
              <a:gd name="connsiteX429" fmla="*/ 1361003 w 2801608"/>
              <a:gd name="connsiteY429" fmla="*/ 666806 h 1528399"/>
              <a:gd name="connsiteX430" fmla="*/ 1441085 w 2801608"/>
              <a:gd name="connsiteY430" fmla="*/ 736765 h 1528399"/>
              <a:gd name="connsiteX431" fmla="*/ 1571916 w 2801608"/>
              <a:gd name="connsiteY431" fmla="*/ 695370 h 1528399"/>
              <a:gd name="connsiteX432" fmla="*/ 1496462 w 2801608"/>
              <a:gd name="connsiteY432" fmla="*/ 625736 h 1528399"/>
              <a:gd name="connsiteX433" fmla="*/ 1361003 w 2801608"/>
              <a:gd name="connsiteY433" fmla="*/ 666806 h 1528399"/>
              <a:gd name="connsiteX434" fmla="*/ 1225705 w 2801608"/>
              <a:gd name="connsiteY434" fmla="*/ 710822 h 1528399"/>
              <a:gd name="connsiteX435" fmla="*/ 1310050 w 2801608"/>
              <a:gd name="connsiteY435" fmla="*/ 780874 h 1528399"/>
              <a:gd name="connsiteX436" fmla="*/ 1438892 w 2801608"/>
              <a:gd name="connsiteY436" fmla="*/ 737481 h 1528399"/>
              <a:gd name="connsiteX437" fmla="*/ 1358729 w 2801608"/>
              <a:gd name="connsiteY437" fmla="*/ 667525 h 1528399"/>
              <a:gd name="connsiteX438" fmla="*/ 1225705 w 2801608"/>
              <a:gd name="connsiteY438" fmla="*/ 710822 h 1528399"/>
              <a:gd name="connsiteX439" fmla="*/ 1091971 w 2801608"/>
              <a:gd name="connsiteY439" fmla="*/ 757397 h 1528399"/>
              <a:gd name="connsiteX440" fmla="*/ 1180254 w 2801608"/>
              <a:gd name="connsiteY440" fmla="*/ 827048 h 1528399"/>
              <a:gd name="connsiteX441" fmla="*/ 1307696 w 2801608"/>
              <a:gd name="connsiteY441" fmla="*/ 781688 h 1528399"/>
              <a:gd name="connsiteX442" fmla="*/ 1223249 w 2801608"/>
              <a:gd name="connsiteY442" fmla="*/ 711654 h 1528399"/>
              <a:gd name="connsiteX443" fmla="*/ 1091971 w 2801608"/>
              <a:gd name="connsiteY443" fmla="*/ 757397 h 1528399"/>
              <a:gd name="connsiteX444" fmla="*/ 571019 w 2801608"/>
              <a:gd name="connsiteY444" fmla="*/ 962936 h 1528399"/>
              <a:gd name="connsiteX445" fmla="*/ 445587 w 2801608"/>
              <a:gd name="connsiteY445" fmla="*/ 1015660 h 1528399"/>
              <a:gd name="connsiteX446" fmla="*/ 484380 w 2801608"/>
              <a:gd name="connsiteY446" fmla="*/ 1038743 h 1528399"/>
              <a:gd name="connsiteX447" fmla="*/ 542255 w 2801608"/>
              <a:gd name="connsiteY447" fmla="*/ 1073180 h 1528399"/>
              <a:gd name="connsiteX448" fmla="*/ 667869 w 2801608"/>
              <a:gd name="connsiteY448" fmla="*/ 1024211 h 1528399"/>
              <a:gd name="connsiteX449" fmla="*/ 571019 w 2801608"/>
              <a:gd name="connsiteY449" fmla="*/ 962936 h 1528399"/>
              <a:gd name="connsiteX450" fmla="*/ 960347 w 2801608"/>
              <a:gd name="connsiteY450" fmla="*/ 806115 h 1528399"/>
              <a:gd name="connsiteX451" fmla="*/ 1052041 w 2801608"/>
              <a:gd name="connsiteY451" fmla="*/ 874750 h 1528399"/>
              <a:gd name="connsiteX452" fmla="*/ 1178326 w 2801608"/>
              <a:gd name="connsiteY452" fmla="*/ 827750 h 1528399"/>
              <a:gd name="connsiteX453" fmla="*/ 1089981 w 2801608"/>
              <a:gd name="connsiteY453" fmla="*/ 758102 h 1528399"/>
              <a:gd name="connsiteX454" fmla="*/ 960347 w 2801608"/>
              <a:gd name="connsiteY454" fmla="*/ 806115 h 1528399"/>
              <a:gd name="connsiteX455" fmla="*/ 699070 w 2801608"/>
              <a:gd name="connsiteY455" fmla="*/ 909820 h 1528399"/>
              <a:gd name="connsiteX456" fmla="*/ 573313 w 2801608"/>
              <a:gd name="connsiteY456" fmla="*/ 961976 h 1528399"/>
              <a:gd name="connsiteX457" fmla="*/ 670204 w 2801608"/>
              <a:gd name="connsiteY457" fmla="*/ 1023293 h 1528399"/>
              <a:gd name="connsiteX458" fmla="*/ 751991 w 2801608"/>
              <a:gd name="connsiteY458" fmla="*/ 991203 h 1528399"/>
              <a:gd name="connsiteX459" fmla="*/ 795128 w 2801608"/>
              <a:gd name="connsiteY459" fmla="*/ 974263 h 1528399"/>
              <a:gd name="connsiteX460" fmla="*/ 699070 w 2801608"/>
              <a:gd name="connsiteY460" fmla="*/ 909820 h 1528399"/>
              <a:gd name="connsiteX461" fmla="*/ 830206 w 2801608"/>
              <a:gd name="connsiteY461" fmla="*/ 856785 h 1528399"/>
              <a:gd name="connsiteX462" fmla="*/ 924498 w 2801608"/>
              <a:gd name="connsiteY462" fmla="*/ 923717 h 1528399"/>
              <a:gd name="connsiteX463" fmla="*/ 1049686 w 2801608"/>
              <a:gd name="connsiteY463" fmla="*/ 875639 h 1528399"/>
              <a:gd name="connsiteX464" fmla="*/ 957952 w 2801608"/>
              <a:gd name="connsiteY464" fmla="*/ 807028 h 1528399"/>
              <a:gd name="connsiteX465" fmla="*/ 830206 w 2801608"/>
              <a:gd name="connsiteY465" fmla="*/ 856785 h 1528399"/>
              <a:gd name="connsiteX466" fmla="*/ 827770 w 2801608"/>
              <a:gd name="connsiteY466" fmla="*/ 857751 h 1528399"/>
              <a:gd name="connsiteX467" fmla="*/ 701343 w 2801608"/>
              <a:gd name="connsiteY467" fmla="*/ 908890 h 1528399"/>
              <a:gd name="connsiteX468" fmla="*/ 797422 w 2801608"/>
              <a:gd name="connsiteY468" fmla="*/ 973366 h 1528399"/>
              <a:gd name="connsiteX469" fmla="*/ 922082 w 2801608"/>
              <a:gd name="connsiteY469" fmla="*/ 924655 h 1528399"/>
              <a:gd name="connsiteX470" fmla="*/ 827770 w 2801608"/>
              <a:gd name="connsiteY470" fmla="*/ 857751 h 1528399"/>
              <a:gd name="connsiteX471" fmla="*/ 1275500 w 2801608"/>
              <a:gd name="connsiteY471" fmla="*/ 596707 h 1528399"/>
              <a:gd name="connsiteX472" fmla="*/ 1359175 w 2801608"/>
              <a:gd name="connsiteY472" fmla="*/ 665255 h 1528399"/>
              <a:gd name="connsiteX473" fmla="*/ 1494696 w 2801608"/>
              <a:gd name="connsiteY473" fmla="*/ 624144 h 1528399"/>
              <a:gd name="connsiteX474" fmla="*/ 1415710 w 2801608"/>
              <a:gd name="connsiteY474" fmla="*/ 555982 h 1528399"/>
              <a:gd name="connsiteX475" fmla="*/ 1275500 w 2801608"/>
              <a:gd name="connsiteY475" fmla="*/ 596707 h 1528399"/>
              <a:gd name="connsiteX476" fmla="*/ 1135696 w 2801608"/>
              <a:gd name="connsiteY476" fmla="*/ 640617 h 1528399"/>
              <a:gd name="connsiteX477" fmla="*/ 1223817 w 2801608"/>
              <a:gd name="connsiteY477" fmla="*/ 709314 h 1528399"/>
              <a:gd name="connsiteX478" fmla="*/ 1356882 w 2801608"/>
              <a:gd name="connsiteY478" fmla="*/ 665974 h 1528399"/>
              <a:gd name="connsiteX479" fmla="*/ 1273064 w 2801608"/>
              <a:gd name="connsiteY479" fmla="*/ 597434 h 1528399"/>
              <a:gd name="connsiteX480" fmla="*/ 1135696 w 2801608"/>
              <a:gd name="connsiteY480" fmla="*/ 640617 h 1528399"/>
              <a:gd name="connsiteX481" fmla="*/ 998186 w 2801608"/>
              <a:gd name="connsiteY481" fmla="*/ 687479 h 1528399"/>
              <a:gd name="connsiteX482" fmla="*/ 1090042 w 2801608"/>
              <a:gd name="connsiteY482" fmla="*/ 755928 h 1528399"/>
              <a:gd name="connsiteX483" fmla="*/ 1221381 w 2801608"/>
              <a:gd name="connsiteY483" fmla="*/ 710140 h 1528399"/>
              <a:gd name="connsiteX484" fmla="*/ 1133240 w 2801608"/>
              <a:gd name="connsiteY484" fmla="*/ 641427 h 1528399"/>
              <a:gd name="connsiteX485" fmla="*/ 998186 w 2801608"/>
              <a:gd name="connsiteY485" fmla="*/ 687479 h 1528399"/>
              <a:gd name="connsiteX486" fmla="*/ 598668 w 2801608"/>
              <a:gd name="connsiteY486" fmla="*/ 844686 h 1528399"/>
              <a:gd name="connsiteX487" fmla="*/ 472626 w 2801608"/>
              <a:gd name="connsiteY487" fmla="*/ 899615 h 1528399"/>
              <a:gd name="connsiteX488" fmla="*/ 571202 w 2801608"/>
              <a:gd name="connsiteY488" fmla="*/ 960656 h 1528399"/>
              <a:gd name="connsiteX489" fmla="*/ 697019 w 2801608"/>
              <a:gd name="connsiteY489" fmla="*/ 908466 h 1528399"/>
              <a:gd name="connsiteX490" fmla="*/ 598668 w 2801608"/>
              <a:gd name="connsiteY490" fmla="*/ 844686 h 1528399"/>
              <a:gd name="connsiteX491" fmla="*/ 863355 w 2801608"/>
              <a:gd name="connsiteY491" fmla="*/ 737165 h 1528399"/>
              <a:gd name="connsiteX492" fmla="*/ 958398 w 2801608"/>
              <a:gd name="connsiteY492" fmla="*/ 804690 h 1528399"/>
              <a:gd name="connsiteX493" fmla="*/ 1088073 w 2801608"/>
              <a:gd name="connsiteY493" fmla="*/ 756634 h 1528399"/>
              <a:gd name="connsiteX494" fmla="*/ 996034 w 2801608"/>
              <a:gd name="connsiteY494" fmla="*/ 688242 h 1528399"/>
              <a:gd name="connsiteX495" fmla="*/ 863355 w 2801608"/>
              <a:gd name="connsiteY495" fmla="*/ 737165 h 1528399"/>
              <a:gd name="connsiteX496" fmla="*/ 728687 w 2801608"/>
              <a:gd name="connsiteY496" fmla="*/ 790350 h 1528399"/>
              <a:gd name="connsiteX497" fmla="*/ 600941 w 2801608"/>
              <a:gd name="connsiteY497" fmla="*/ 843718 h 1528399"/>
              <a:gd name="connsiteX498" fmla="*/ 699293 w 2801608"/>
              <a:gd name="connsiteY498" fmla="*/ 907534 h 1528399"/>
              <a:gd name="connsiteX499" fmla="*/ 825780 w 2801608"/>
              <a:gd name="connsiteY499" fmla="*/ 856359 h 1528399"/>
              <a:gd name="connsiteX500" fmla="*/ 728687 w 2801608"/>
              <a:gd name="connsiteY500" fmla="*/ 790350 h 1528399"/>
              <a:gd name="connsiteX501" fmla="*/ 731001 w 2801608"/>
              <a:gd name="connsiteY501" fmla="*/ 789412 h 1528399"/>
              <a:gd name="connsiteX502" fmla="*/ 828216 w 2801608"/>
              <a:gd name="connsiteY502" fmla="*/ 855392 h 1528399"/>
              <a:gd name="connsiteX503" fmla="*/ 956003 w 2801608"/>
              <a:gd name="connsiteY503" fmla="*/ 805603 h 1528399"/>
              <a:gd name="connsiteX504" fmla="*/ 860899 w 2801608"/>
              <a:gd name="connsiteY504" fmla="*/ 738097 h 1528399"/>
              <a:gd name="connsiteX505" fmla="*/ 731001 w 2801608"/>
              <a:gd name="connsiteY505" fmla="*/ 789412 h 1528399"/>
              <a:gd name="connsiteX506" fmla="*/ 1332441 w 2801608"/>
              <a:gd name="connsiteY506" fmla="*/ 487271 h 1528399"/>
              <a:gd name="connsiteX507" fmla="*/ 1415527 w 2801608"/>
              <a:gd name="connsiteY507" fmla="*/ 553921 h 1528399"/>
              <a:gd name="connsiteX508" fmla="*/ 1474802 w 2801608"/>
              <a:gd name="connsiteY508" fmla="*/ 537564 h 1528399"/>
              <a:gd name="connsiteX509" fmla="*/ 2651190 w 2801608"/>
              <a:gd name="connsiteY509" fmla="*/ 690601 h 1528399"/>
              <a:gd name="connsiteX510" fmla="*/ 2673398 w 2801608"/>
              <a:gd name="connsiteY510" fmla="*/ 703904 h 1528399"/>
              <a:gd name="connsiteX511" fmla="*/ 2671064 w 2801608"/>
              <a:gd name="connsiteY511" fmla="*/ 702184 h 1528399"/>
              <a:gd name="connsiteX512" fmla="*/ 1379495 w 2801608"/>
              <a:gd name="connsiteY512" fmla="*/ 474767 h 1528399"/>
              <a:gd name="connsiteX513" fmla="*/ 1332441 w 2801608"/>
              <a:gd name="connsiteY513" fmla="*/ 487271 h 1528399"/>
              <a:gd name="connsiteX514" fmla="*/ 1185877 w 2801608"/>
              <a:gd name="connsiteY514" fmla="*/ 528248 h 1528399"/>
              <a:gd name="connsiteX515" fmla="*/ 1273551 w 2801608"/>
              <a:gd name="connsiteY515" fmla="*/ 595168 h 1528399"/>
              <a:gd name="connsiteX516" fmla="*/ 1413822 w 2801608"/>
              <a:gd name="connsiteY516" fmla="*/ 554400 h 1528399"/>
              <a:gd name="connsiteX517" fmla="*/ 1330817 w 2801608"/>
              <a:gd name="connsiteY517" fmla="*/ 487710 h 1528399"/>
              <a:gd name="connsiteX518" fmla="*/ 1185877 w 2801608"/>
              <a:gd name="connsiteY518" fmla="*/ 528248 h 1528399"/>
              <a:gd name="connsiteX519" fmla="*/ 1041607 w 2801608"/>
              <a:gd name="connsiteY519" fmla="*/ 572175 h 1528399"/>
              <a:gd name="connsiteX520" fmla="*/ 1133727 w 2801608"/>
              <a:gd name="connsiteY520" fmla="*/ 639127 h 1528399"/>
              <a:gd name="connsiteX521" fmla="*/ 1271136 w 2801608"/>
              <a:gd name="connsiteY521" fmla="*/ 595899 h 1528399"/>
              <a:gd name="connsiteX522" fmla="*/ 1183279 w 2801608"/>
              <a:gd name="connsiteY522" fmla="*/ 529001 h 1528399"/>
              <a:gd name="connsiteX523" fmla="*/ 1041607 w 2801608"/>
              <a:gd name="connsiteY523" fmla="*/ 572175 h 1528399"/>
              <a:gd name="connsiteX524" fmla="*/ 900382 w 2801608"/>
              <a:gd name="connsiteY524" fmla="*/ 619274 h 1528399"/>
              <a:gd name="connsiteX525" fmla="*/ 996176 w 2801608"/>
              <a:gd name="connsiteY525" fmla="*/ 686038 h 1528399"/>
              <a:gd name="connsiteX526" fmla="*/ 1131270 w 2801608"/>
              <a:gd name="connsiteY526" fmla="*/ 639935 h 1528399"/>
              <a:gd name="connsiteX527" fmla="*/ 1039130 w 2801608"/>
              <a:gd name="connsiteY527" fmla="*/ 572965 h 1528399"/>
              <a:gd name="connsiteX528" fmla="*/ 900382 w 2801608"/>
              <a:gd name="connsiteY528" fmla="*/ 619274 h 1528399"/>
              <a:gd name="connsiteX529" fmla="*/ 494916 w 2801608"/>
              <a:gd name="connsiteY529" fmla="*/ 780446 h 1528399"/>
              <a:gd name="connsiteX530" fmla="*/ 369159 w 2801608"/>
              <a:gd name="connsiteY530" fmla="*/ 837811 h 1528399"/>
              <a:gd name="connsiteX531" fmla="*/ 470515 w 2801608"/>
              <a:gd name="connsiteY531" fmla="*/ 898328 h 1528399"/>
              <a:gd name="connsiteX532" fmla="*/ 596597 w 2801608"/>
              <a:gd name="connsiteY532" fmla="*/ 843367 h 1528399"/>
              <a:gd name="connsiteX533" fmla="*/ 494916 w 2801608"/>
              <a:gd name="connsiteY533" fmla="*/ 780446 h 1528399"/>
              <a:gd name="connsiteX534" fmla="*/ 762445 w 2801608"/>
              <a:gd name="connsiteY534" fmla="*/ 669715 h 1528399"/>
              <a:gd name="connsiteX535" fmla="*/ 861325 w 2801608"/>
              <a:gd name="connsiteY535" fmla="*/ 735760 h 1528399"/>
              <a:gd name="connsiteX536" fmla="*/ 994024 w 2801608"/>
              <a:gd name="connsiteY536" fmla="*/ 686799 h 1528399"/>
              <a:gd name="connsiteX537" fmla="*/ 897986 w 2801608"/>
              <a:gd name="connsiteY537" fmla="*/ 620109 h 1528399"/>
              <a:gd name="connsiteX538" fmla="*/ 762445 w 2801608"/>
              <a:gd name="connsiteY538" fmla="*/ 669715 h 1528399"/>
              <a:gd name="connsiteX539" fmla="*/ 625950 w 2801608"/>
              <a:gd name="connsiteY539" fmla="*/ 724132 h 1528399"/>
              <a:gd name="connsiteX540" fmla="*/ 497189 w 2801608"/>
              <a:gd name="connsiteY540" fmla="*/ 779439 h 1528399"/>
              <a:gd name="connsiteX541" fmla="*/ 598850 w 2801608"/>
              <a:gd name="connsiteY541" fmla="*/ 842398 h 1528399"/>
              <a:gd name="connsiteX542" fmla="*/ 726657 w 2801608"/>
              <a:gd name="connsiteY542" fmla="*/ 788990 h 1528399"/>
              <a:gd name="connsiteX543" fmla="*/ 625950 w 2801608"/>
              <a:gd name="connsiteY543" fmla="*/ 724132 h 1528399"/>
              <a:gd name="connsiteX544" fmla="*/ 628143 w 2801608"/>
              <a:gd name="connsiteY544" fmla="*/ 723219 h 1528399"/>
              <a:gd name="connsiteX545" fmla="*/ 728951 w 2801608"/>
              <a:gd name="connsiteY545" fmla="*/ 788054 h 1528399"/>
              <a:gd name="connsiteX546" fmla="*/ 858869 w 2801608"/>
              <a:gd name="connsiteY546" fmla="*/ 736698 h 1528399"/>
              <a:gd name="connsiteX547" fmla="*/ 759908 w 2801608"/>
              <a:gd name="connsiteY547" fmla="*/ 670687 h 1528399"/>
              <a:gd name="connsiteX548" fmla="*/ 628143 w 2801608"/>
              <a:gd name="connsiteY548" fmla="*/ 723219 h 1528399"/>
              <a:gd name="connsiteX549" fmla="*/ 1242513 w 2801608"/>
              <a:gd name="connsiteY549" fmla="*/ 420552 h 1528399"/>
              <a:gd name="connsiteX550" fmla="*/ 1330411 w 2801608"/>
              <a:gd name="connsiteY550" fmla="*/ 485704 h 1528399"/>
              <a:gd name="connsiteX551" fmla="*/ 1378988 w 2801608"/>
              <a:gd name="connsiteY551" fmla="*/ 472804 h 1528399"/>
              <a:gd name="connsiteX552" fmla="*/ 2452247 w 2801608"/>
              <a:gd name="connsiteY552" fmla="*/ 570456 h 1528399"/>
              <a:gd name="connsiteX553" fmla="*/ 2594859 w 2801608"/>
              <a:gd name="connsiteY553" fmla="*/ 648912 h 1528399"/>
              <a:gd name="connsiteX554" fmla="*/ 2600096 w 2801608"/>
              <a:gd name="connsiteY554" fmla="*/ 652026 h 1528399"/>
              <a:gd name="connsiteX555" fmla="*/ 2596584 w 2801608"/>
              <a:gd name="connsiteY555" fmla="*/ 649862 h 1528399"/>
              <a:gd name="connsiteX556" fmla="*/ 2594859 w 2801608"/>
              <a:gd name="connsiteY556" fmla="*/ 648912 h 1528399"/>
              <a:gd name="connsiteX557" fmla="*/ 2392117 w 2801608"/>
              <a:gd name="connsiteY557" fmla="*/ 528400 h 1528399"/>
              <a:gd name="connsiteX558" fmla="*/ 1666432 w 2801608"/>
              <a:gd name="connsiteY558" fmla="*/ 356693 h 1528399"/>
              <a:gd name="connsiteX559" fmla="*/ 1283681 w 2801608"/>
              <a:gd name="connsiteY559" fmla="*/ 410013 h 1528399"/>
              <a:gd name="connsiteX560" fmla="*/ 1242513 w 2801608"/>
              <a:gd name="connsiteY560" fmla="*/ 420552 h 1528399"/>
              <a:gd name="connsiteX561" fmla="*/ 1090976 w 2801608"/>
              <a:gd name="connsiteY561" fmla="*/ 461282 h 1528399"/>
              <a:gd name="connsiteX562" fmla="*/ 1183745 w 2801608"/>
              <a:gd name="connsiteY562" fmla="*/ 526689 h 1528399"/>
              <a:gd name="connsiteX563" fmla="*/ 1328787 w 2801608"/>
              <a:gd name="connsiteY563" fmla="*/ 486145 h 1528399"/>
              <a:gd name="connsiteX564" fmla="*/ 1240950 w 2801608"/>
              <a:gd name="connsiteY564" fmla="*/ 420958 h 1528399"/>
              <a:gd name="connsiteX565" fmla="*/ 1090976 w 2801608"/>
              <a:gd name="connsiteY565" fmla="*/ 461282 h 1528399"/>
              <a:gd name="connsiteX566" fmla="*/ 941915 w 2801608"/>
              <a:gd name="connsiteY566" fmla="*/ 505210 h 1528399"/>
              <a:gd name="connsiteX567" fmla="*/ 1039353 w 2801608"/>
              <a:gd name="connsiteY567" fmla="*/ 570602 h 1528399"/>
              <a:gd name="connsiteX568" fmla="*/ 1181147 w 2801608"/>
              <a:gd name="connsiteY568" fmla="*/ 527444 h 1528399"/>
              <a:gd name="connsiteX569" fmla="*/ 1088195 w 2801608"/>
              <a:gd name="connsiteY569" fmla="*/ 462067 h 1528399"/>
              <a:gd name="connsiteX570" fmla="*/ 941915 w 2801608"/>
              <a:gd name="connsiteY570" fmla="*/ 505210 h 1528399"/>
              <a:gd name="connsiteX571" fmla="*/ 797138 w 2801608"/>
              <a:gd name="connsiteY571" fmla="*/ 552612 h 1528399"/>
              <a:gd name="connsiteX572" fmla="*/ 898068 w 2801608"/>
              <a:gd name="connsiteY572" fmla="*/ 617721 h 1528399"/>
              <a:gd name="connsiteX573" fmla="*/ 1036877 w 2801608"/>
              <a:gd name="connsiteY573" fmla="*/ 571389 h 1528399"/>
              <a:gd name="connsiteX574" fmla="*/ 939499 w 2801608"/>
              <a:gd name="connsiteY574" fmla="*/ 505959 h 1528399"/>
              <a:gd name="connsiteX575" fmla="*/ 797138 w 2801608"/>
              <a:gd name="connsiteY575" fmla="*/ 552612 h 1528399"/>
              <a:gd name="connsiteX576" fmla="*/ 518930 w 2801608"/>
              <a:gd name="connsiteY576" fmla="*/ 659746 h 1528399"/>
              <a:gd name="connsiteX577" fmla="*/ 389966 w 2801608"/>
              <a:gd name="connsiteY577" fmla="*/ 716940 h 1528399"/>
              <a:gd name="connsiteX578" fmla="*/ 495017 w 2801608"/>
              <a:gd name="connsiteY578" fmla="*/ 778138 h 1528399"/>
              <a:gd name="connsiteX579" fmla="*/ 623717 w 2801608"/>
              <a:gd name="connsiteY579" fmla="*/ 722744 h 1528399"/>
              <a:gd name="connsiteX580" fmla="*/ 518930 w 2801608"/>
              <a:gd name="connsiteY580" fmla="*/ 659746 h 1528399"/>
              <a:gd name="connsiteX581" fmla="*/ 656583 w 2801608"/>
              <a:gd name="connsiteY581" fmla="*/ 603950 h 1528399"/>
              <a:gd name="connsiteX582" fmla="*/ 661211 w 2801608"/>
              <a:gd name="connsiteY582" fmla="*/ 606690 h 1528399"/>
              <a:gd name="connsiteX583" fmla="*/ 760131 w 2801608"/>
              <a:gd name="connsiteY583" fmla="*/ 668223 h 1528399"/>
              <a:gd name="connsiteX584" fmla="*/ 895673 w 2801608"/>
              <a:gd name="connsiteY584" fmla="*/ 618564 h 1528399"/>
              <a:gd name="connsiteX585" fmla="*/ 794438 w 2801608"/>
              <a:gd name="connsiteY585" fmla="*/ 553544 h 1528399"/>
              <a:gd name="connsiteX586" fmla="*/ 656583 w 2801608"/>
              <a:gd name="connsiteY586" fmla="*/ 603950 h 1528399"/>
              <a:gd name="connsiteX587" fmla="*/ 653903 w 2801608"/>
              <a:gd name="connsiteY587" fmla="*/ 604981 h 1528399"/>
              <a:gd name="connsiteX588" fmla="*/ 520981 w 2801608"/>
              <a:gd name="connsiteY588" fmla="*/ 658877 h 1528399"/>
              <a:gd name="connsiteX589" fmla="*/ 546518 w 2801608"/>
              <a:gd name="connsiteY589" fmla="*/ 673761 h 1528399"/>
              <a:gd name="connsiteX590" fmla="*/ 625910 w 2801608"/>
              <a:gd name="connsiteY590" fmla="*/ 721834 h 1528399"/>
              <a:gd name="connsiteX591" fmla="*/ 685591 w 2801608"/>
              <a:gd name="connsiteY591" fmla="*/ 697454 h 1528399"/>
              <a:gd name="connsiteX592" fmla="*/ 757594 w 2801608"/>
              <a:gd name="connsiteY592" fmla="*/ 669199 h 1528399"/>
              <a:gd name="connsiteX593" fmla="*/ 653903 w 2801608"/>
              <a:gd name="connsiteY593" fmla="*/ 604981 h 1528399"/>
              <a:gd name="connsiteX594" fmla="*/ 996885 w 2801608"/>
              <a:gd name="connsiteY594" fmla="*/ 268193 h 1528399"/>
              <a:gd name="connsiteX595" fmla="*/ 1017981 w 2801608"/>
              <a:gd name="connsiteY595" fmla="*/ 278664 h 1528399"/>
              <a:gd name="connsiteX596" fmla="*/ 1040984 w 2801608"/>
              <a:gd name="connsiteY596" fmla="*/ 293327 h 1528399"/>
              <a:gd name="connsiteX597" fmla="*/ 813986 w 2801608"/>
              <a:gd name="connsiteY597" fmla="*/ 177404 h 1528399"/>
              <a:gd name="connsiteX598" fmla="*/ 926938 w 2801608"/>
              <a:gd name="connsiteY598" fmla="*/ 228326 h 1528399"/>
              <a:gd name="connsiteX599" fmla="*/ 996885 w 2801608"/>
              <a:gd name="connsiteY599" fmla="*/ 268193 h 1528399"/>
              <a:gd name="connsiteX600" fmla="*/ 780723 w 2801608"/>
              <a:gd name="connsiteY600" fmla="*/ 162408 h 1528399"/>
              <a:gd name="connsiteX601" fmla="*/ 791948 w 2801608"/>
              <a:gd name="connsiteY601" fmla="*/ 166465 h 1528399"/>
              <a:gd name="connsiteX602" fmla="*/ 813986 w 2801608"/>
              <a:gd name="connsiteY602" fmla="*/ 177404 h 1528399"/>
              <a:gd name="connsiteX603" fmla="*/ 28759 w 2801608"/>
              <a:gd name="connsiteY603" fmla="*/ 71607 h 1528399"/>
              <a:gd name="connsiteX604" fmla="*/ 227853 w 2801608"/>
              <a:gd name="connsiteY604" fmla="*/ 96876 h 1528399"/>
              <a:gd name="connsiteX605" fmla="*/ 1005819 w 2801608"/>
              <a:gd name="connsiteY605" fmla="*/ 405926 h 1528399"/>
              <a:gd name="connsiteX606" fmla="*/ 1088804 w 2801608"/>
              <a:gd name="connsiteY606" fmla="*/ 459790 h 1528399"/>
              <a:gd name="connsiteX607" fmla="*/ 1238798 w 2801608"/>
              <a:gd name="connsiteY607" fmla="*/ 419418 h 1528399"/>
              <a:gd name="connsiteX608" fmla="*/ 1040984 w 2801608"/>
              <a:gd name="connsiteY608" fmla="*/ 293327 h 1528399"/>
              <a:gd name="connsiteX609" fmla="*/ 1120877 w 2801608"/>
              <a:gd name="connsiteY609" fmla="*/ 338862 h 1528399"/>
              <a:gd name="connsiteX610" fmla="*/ 1240341 w 2801608"/>
              <a:gd name="connsiteY610" fmla="*/ 419014 h 1528399"/>
              <a:gd name="connsiteX611" fmla="*/ 1283194 w 2801608"/>
              <a:gd name="connsiteY611" fmla="*/ 408042 h 1528399"/>
              <a:gd name="connsiteX612" fmla="*/ 2541978 w 2801608"/>
              <a:gd name="connsiteY612" fmla="*/ 609329 h 1528399"/>
              <a:gd name="connsiteX613" fmla="*/ 2669988 w 2801608"/>
              <a:gd name="connsiteY613" fmla="*/ 696949 h 1528399"/>
              <a:gd name="connsiteX614" fmla="*/ 2742417 w 2801608"/>
              <a:gd name="connsiteY614" fmla="*/ 747783 h 1528399"/>
              <a:gd name="connsiteX615" fmla="*/ 2801608 w 2801608"/>
              <a:gd name="connsiteY615" fmla="*/ 788986 h 1528399"/>
              <a:gd name="connsiteX616" fmla="*/ 2795061 w 2801608"/>
              <a:gd name="connsiteY616" fmla="*/ 791615 h 1528399"/>
              <a:gd name="connsiteX617" fmla="*/ 2750212 w 2801608"/>
              <a:gd name="connsiteY617" fmla="*/ 757812 h 1528399"/>
              <a:gd name="connsiteX618" fmla="*/ 2745970 w 2801608"/>
              <a:gd name="connsiteY618" fmla="*/ 755240 h 1528399"/>
              <a:gd name="connsiteX619" fmla="*/ 2782610 w 2801608"/>
              <a:gd name="connsiteY619" fmla="*/ 784983 h 1528399"/>
              <a:gd name="connsiteX620" fmla="*/ 2794649 w 2801608"/>
              <a:gd name="connsiteY620" fmla="*/ 791781 h 1528399"/>
              <a:gd name="connsiteX621" fmla="*/ 2794166 w 2801608"/>
              <a:gd name="connsiteY621" fmla="*/ 791975 h 1528399"/>
              <a:gd name="connsiteX622" fmla="*/ 2784275 w 2801608"/>
              <a:gd name="connsiteY622" fmla="*/ 786359 h 1528399"/>
              <a:gd name="connsiteX623" fmla="*/ 2791990 w 2801608"/>
              <a:gd name="connsiteY623" fmla="*/ 792849 h 1528399"/>
              <a:gd name="connsiteX624" fmla="*/ 2788639 w 2801608"/>
              <a:gd name="connsiteY624" fmla="*/ 794195 h 1528399"/>
              <a:gd name="connsiteX625" fmla="*/ 2768787 w 2801608"/>
              <a:gd name="connsiteY625" fmla="*/ 777768 h 1528399"/>
              <a:gd name="connsiteX626" fmla="*/ 2619320 w 2801608"/>
              <a:gd name="connsiteY626" fmla="*/ 706182 h 1528399"/>
              <a:gd name="connsiteX627" fmla="*/ 2630428 w 2801608"/>
              <a:gd name="connsiteY627" fmla="*/ 710271 h 1528399"/>
              <a:gd name="connsiteX628" fmla="*/ 2760342 w 2801608"/>
              <a:gd name="connsiteY628" fmla="*/ 772764 h 1528399"/>
              <a:gd name="connsiteX629" fmla="*/ 2767244 w 2801608"/>
              <a:gd name="connsiteY629" fmla="*/ 776522 h 1528399"/>
              <a:gd name="connsiteX630" fmla="*/ 2724310 w 2801608"/>
              <a:gd name="connsiteY630" fmla="*/ 742439 h 1528399"/>
              <a:gd name="connsiteX631" fmla="*/ 2634504 w 2801608"/>
              <a:gd name="connsiteY631" fmla="*/ 693626 h 1528399"/>
              <a:gd name="connsiteX632" fmla="*/ 2705776 w 2801608"/>
              <a:gd name="connsiteY632" fmla="*/ 731562 h 1528399"/>
              <a:gd name="connsiteX633" fmla="*/ 2723031 w 2801608"/>
              <a:gd name="connsiteY633" fmla="*/ 741436 h 1528399"/>
              <a:gd name="connsiteX634" fmla="*/ 2708314 w 2801608"/>
              <a:gd name="connsiteY634" fmla="*/ 730092 h 1528399"/>
              <a:gd name="connsiteX635" fmla="*/ 1475330 w 2801608"/>
              <a:gd name="connsiteY635" fmla="*/ 539525 h 1528399"/>
              <a:gd name="connsiteX636" fmla="*/ 1417415 w 2801608"/>
              <a:gd name="connsiteY636" fmla="*/ 555503 h 1528399"/>
              <a:gd name="connsiteX637" fmla="*/ 1496503 w 2801608"/>
              <a:gd name="connsiteY637" fmla="*/ 623614 h 1528399"/>
              <a:gd name="connsiteX638" fmla="*/ 1570617 w 2801608"/>
              <a:gd name="connsiteY638" fmla="*/ 602328 h 1528399"/>
              <a:gd name="connsiteX639" fmla="*/ 2617736 w 2801608"/>
              <a:gd name="connsiteY639" fmla="*/ 685289 h 1528399"/>
              <a:gd name="connsiteX640" fmla="*/ 1571165 w 2801608"/>
              <a:gd name="connsiteY640" fmla="*/ 604281 h 1528399"/>
              <a:gd name="connsiteX641" fmla="*/ 1498289 w 2801608"/>
              <a:gd name="connsiteY641" fmla="*/ 625210 h 1528399"/>
              <a:gd name="connsiteX642" fmla="*/ 1573885 w 2801608"/>
              <a:gd name="connsiteY642" fmla="*/ 694771 h 1528399"/>
              <a:gd name="connsiteX643" fmla="*/ 1666411 w 2801608"/>
              <a:gd name="connsiteY643" fmla="*/ 667090 h 1528399"/>
              <a:gd name="connsiteX644" fmla="*/ 2230900 w 2801608"/>
              <a:gd name="connsiteY644" fmla="*/ 607463 h 1528399"/>
              <a:gd name="connsiteX645" fmla="*/ 2259951 w 2801608"/>
              <a:gd name="connsiteY645" fmla="*/ 611804 h 1528399"/>
              <a:gd name="connsiteX646" fmla="*/ 2080302 w 2801608"/>
              <a:gd name="connsiteY646" fmla="*/ 602681 h 1528399"/>
              <a:gd name="connsiteX647" fmla="*/ 1666980 w 2801608"/>
              <a:gd name="connsiteY647" fmla="*/ 669039 h 1528399"/>
              <a:gd name="connsiteX648" fmla="*/ 1575570 w 2801608"/>
              <a:gd name="connsiteY648" fmla="*/ 696375 h 1528399"/>
              <a:gd name="connsiteX649" fmla="*/ 1648142 w 2801608"/>
              <a:gd name="connsiteY649" fmla="*/ 767438 h 1528399"/>
              <a:gd name="connsiteX650" fmla="*/ 1762226 w 2801608"/>
              <a:gd name="connsiteY650" fmla="*/ 731850 h 1528399"/>
              <a:gd name="connsiteX651" fmla="*/ 2171056 w 2801608"/>
              <a:gd name="connsiteY651" fmla="*/ 663098 h 1528399"/>
              <a:gd name="connsiteX652" fmla="*/ 2202594 w 2801608"/>
              <a:gd name="connsiteY652" fmla="*/ 663901 h 1528399"/>
              <a:gd name="connsiteX653" fmla="*/ 2064207 w 2801608"/>
              <a:gd name="connsiteY653" fmla="*/ 671478 h 1528399"/>
              <a:gd name="connsiteX654" fmla="*/ 1762815 w 2801608"/>
              <a:gd name="connsiteY654" fmla="*/ 733793 h 1528399"/>
              <a:gd name="connsiteX655" fmla="*/ 1649745 w 2801608"/>
              <a:gd name="connsiteY655" fmla="*/ 769054 h 1528399"/>
              <a:gd name="connsiteX656" fmla="*/ 1719698 w 2801608"/>
              <a:gd name="connsiteY656" fmla="*/ 841639 h 1528399"/>
              <a:gd name="connsiteX657" fmla="*/ 1858040 w 2801608"/>
              <a:gd name="connsiteY657" fmla="*/ 796612 h 1528399"/>
              <a:gd name="connsiteX658" fmla="*/ 2245426 w 2801608"/>
              <a:gd name="connsiteY658" fmla="*/ 725181 h 1528399"/>
              <a:gd name="connsiteX659" fmla="*/ 2282863 w 2801608"/>
              <a:gd name="connsiteY659" fmla="*/ 725267 h 1528399"/>
              <a:gd name="connsiteX660" fmla="*/ 2078993 w 2801608"/>
              <a:gd name="connsiteY660" fmla="*/ 744849 h 1528399"/>
              <a:gd name="connsiteX661" fmla="*/ 1858649 w 2801608"/>
              <a:gd name="connsiteY661" fmla="*/ 798549 h 1528399"/>
              <a:gd name="connsiteX662" fmla="*/ 1721221 w 2801608"/>
              <a:gd name="connsiteY662" fmla="*/ 843269 h 1528399"/>
              <a:gd name="connsiteX663" fmla="*/ 1771787 w 2801608"/>
              <a:gd name="connsiteY663" fmla="*/ 898330 h 1528399"/>
              <a:gd name="connsiteX664" fmla="*/ 1788758 w 2801608"/>
              <a:gd name="connsiteY664" fmla="*/ 917404 h 1528399"/>
              <a:gd name="connsiteX665" fmla="*/ 1953835 w 2801608"/>
              <a:gd name="connsiteY665" fmla="*/ 861375 h 1528399"/>
              <a:gd name="connsiteX666" fmla="*/ 2437594 w 2801608"/>
              <a:gd name="connsiteY666" fmla="*/ 784978 h 1528399"/>
              <a:gd name="connsiteX667" fmla="*/ 2466937 w 2801608"/>
              <a:gd name="connsiteY667" fmla="*/ 787096 h 1528399"/>
              <a:gd name="connsiteX668" fmla="*/ 2348364 w 2801608"/>
              <a:gd name="connsiteY668" fmla="*/ 787313 h 1528399"/>
              <a:gd name="connsiteX669" fmla="*/ 1954464 w 2801608"/>
              <a:gd name="connsiteY669" fmla="*/ 863303 h 1528399"/>
              <a:gd name="connsiteX670" fmla="*/ 1790199 w 2801608"/>
              <a:gd name="connsiteY670" fmla="*/ 919050 h 1528399"/>
              <a:gd name="connsiteX671" fmla="*/ 1854772 w 2801608"/>
              <a:gd name="connsiteY671" fmla="*/ 995022 h 1528399"/>
              <a:gd name="connsiteX672" fmla="*/ 2049629 w 2801608"/>
              <a:gd name="connsiteY672" fmla="*/ 926139 h 1528399"/>
              <a:gd name="connsiteX673" fmla="*/ 2614780 w 2801608"/>
              <a:gd name="connsiteY673" fmla="*/ 849635 h 1528399"/>
              <a:gd name="connsiteX674" fmla="*/ 2641595 w 2801608"/>
              <a:gd name="connsiteY674" fmla="*/ 853251 h 1528399"/>
              <a:gd name="connsiteX675" fmla="*/ 2632152 w 2801608"/>
              <a:gd name="connsiteY675" fmla="*/ 857044 h 1528399"/>
              <a:gd name="connsiteX676" fmla="*/ 2533244 w 2801608"/>
              <a:gd name="connsiteY676" fmla="*/ 846410 h 1528399"/>
              <a:gd name="connsiteX677" fmla="*/ 2050299 w 2801608"/>
              <a:gd name="connsiteY677" fmla="*/ 928057 h 1528399"/>
              <a:gd name="connsiteX678" fmla="*/ 1856132 w 2801608"/>
              <a:gd name="connsiteY678" fmla="*/ 996680 h 1528399"/>
              <a:gd name="connsiteX679" fmla="*/ 1918067 w 2801608"/>
              <a:gd name="connsiteY679" fmla="*/ 1074450 h 1528399"/>
              <a:gd name="connsiteX680" fmla="*/ 2145444 w 2801608"/>
              <a:gd name="connsiteY680" fmla="*/ 990901 h 1528399"/>
              <a:gd name="connsiteX681" fmla="*/ 2468996 w 2801608"/>
              <a:gd name="connsiteY681" fmla="*/ 913548 h 1528399"/>
              <a:gd name="connsiteX682" fmla="*/ 2496676 w 2801608"/>
              <a:gd name="connsiteY682" fmla="*/ 911454 h 1528399"/>
              <a:gd name="connsiteX683" fmla="*/ 2494253 w 2801608"/>
              <a:gd name="connsiteY683" fmla="*/ 912427 h 1528399"/>
              <a:gd name="connsiteX684" fmla="*/ 2493269 w 2801608"/>
              <a:gd name="connsiteY684" fmla="*/ 912484 h 1528399"/>
              <a:gd name="connsiteX685" fmla="*/ 2146114 w 2801608"/>
              <a:gd name="connsiteY685" fmla="*/ 992813 h 1528399"/>
              <a:gd name="connsiteX686" fmla="*/ 1919366 w 2801608"/>
              <a:gd name="connsiteY686" fmla="*/ 1076129 h 1528399"/>
              <a:gd name="connsiteX687" fmla="*/ 1958361 w 2801608"/>
              <a:gd name="connsiteY687" fmla="*/ 1127655 h 1528399"/>
              <a:gd name="connsiteX688" fmla="*/ 1956412 w 2801608"/>
              <a:gd name="connsiteY688" fmla="*/ 1128437 h 1528399"/>
              <a:gd name="connsiteX689" fmla="*/ 1917376 w 2801608"/>
              <a:gd name="connsiteY689" fmla="*/ 1076880 h 1528399"/>
              <a:gd name="connsiteX690" fmla="*/ 1839344 w 2801608"/>
              <a:gd name="connsiteY690" fmla="*/ 1106404 h 1528399"/>
              <a:gd name="connsiteX691" fmla="*/ 1807717 w 2801608"/>
              <a:gd name="connsiteY691" fmla="*/ 1118391 h 1528399"/>
              <a:gd name="connsiteX692" fmla="*/ 1850256 w 2801608"/>
              <a:gd name="connsiteY692" fmla="*/ 1171072 h 1528399"/>
              <a:gd name="connsiteX693" fmla="*/ 1848295 w 2801608"/>
              <a:gd name="connsiteY693" fmla="*/ 1171860 h 1528399"/>
              <a:gd name="connsiteX694" fmla="*/ 1805708 w 2801608"/>
              <a:gd name="connsiteY694" fmla="*/ 1119148 h 1528399"/>
              <a:gd name="connsiteX695" fmla="*/ 1697328 w 2801608"/>
              <a:gd name="connsiteY695" fmla="*/ 1159912 h 1528399"/>
              <a:gd name="connsiteX696" fmla="*/ 1744066 w 2801608"/>
              <a:gd name="connsiteY696" fmla="*/ 1213721 h 1528399"/>
              <a:gd name="connsiteX697" fmla="*/ 1742064 w 2801608"/>
              <a:gd name="connsiteY697" fmla="*/ 1214525 h 1528399"/>
              <a:gd name="connsiteX698" fmla="*/ 1695298 w 2801608"/>
              <a:gd name="connsiteY698" fmla="*/ 1160673 h 1528399"/>
              <a:gd name="connsiteX699" fmla="*/ 1587892 w 2801608"/>
              <a:gd name="connsiteY699" fmla="*/ 1199921 h 1528399"/>
              <a:gd name="connsiteX700" fmla="*/ 1635921 w 2801608"/>
              <a:gd name="connsiteY700" fmla="*/ 1250985 h 1528399"/>
              <a:gd name="connsiteX701" fmla="*/ 1691039 w 2801608"/>
              <a:gd name="connsiteY701" fmla="*/ 1235018 h 1528399"/>
              <a:gd name="connsiteX702" fmla="*/ 1672134 w 2801608"/>
              <a:gd name="connsiteY702" fmla="*/ 1242610 h 1528399"/>
              <a:gd name="connsiteX703" fmla="*/ 1637484 w 2801608"/>
              <a:gd name="connsiteY703" fmla="*/ 1252651 h 1528399"/>
              <a:gd name="connsiteX704" fmla="*/ 1640084 w 2801608"/>
              <a:gd name="connsiteY704" fmla="*/ 1255482 h 1528399"/>
              <a:gd name="connsiteX705" fmla="*/ 1638064 w 2801608"/>
              <a:gd name="connsiteY705" fmla="*/ 1256294 h 1528399"/>
              <a:gd name="connsiteX706" fmla="*/ 1635292 w 2801608"/>
              <a:gd name="connsiteY706" fmla="*/ 1253275 h 1528399"/>
              <a:gd name="connsiteX707" fmla="*/ 1526262 w 2801608"/>
              <a:gd name="connsiteY707" fmla="*/ 1283692 h 1528399"/>
              <a:gd name="connsiteX708" fmla="*/ 1538844 w 2801608"/>
              <a:gd name="connsiteY708" fmla="*/ 1296143 h 1528399"/>
              <a:gd name="connsiteX709" fmla="*/ 1536793 w 2801608"/>
              <a:gd name="connsiteY709" fmla="*/ 1296967 h 1528399"/>
              <a:gd name="connsiteX710" fmla="*/ 1524009 w 2801608"/>
              <a:gd name="connsiteY710" fmla="*/ 1284313 h 1528399"/>
              <a:gd name="connsiteX711" fmla="*/ 1416441 w 2801608"/>
              <a:gd name="connsiteY711" fmla="*/ 1313414 h 1528399"/>
              <a:gd name="connsiteX712" fmla="*/ 1441139 w 2801608"/>
              <a:gd name="connsiteY712" fmla="*/ 1335384 h 1528399"/>
              <a:gd name="connsiteX713" fmla="*/ 1439026 w 2801608"/>
              <a:gd name="connsiteY713" fmla="*/ 1336232 h 1528399"/>
              <a:gd name="connsiteX714" fmla="*/ 1414086 w 2801608"/>
              <a:gd name="connsiteY714" fmla="*/ 1314046 h 1528399"/>
              <a:gd name="connsiteX715" fmla="*/ 1308629 w 2801608"/>
              <a:gd name="connsiteY715" fmla="*/ 1341974 h 1528399"/>
              <a:gd name="connsiteX716" fmla="*/ 1347827 w 2801608"/>
              <a:gd name="connsiteY716" fmla="*/ 1372860 h 1528399"/>
              <a:gd name="connsiteX717" fmla="*/ 1345656 w 2801608"/>
              <a:gd name="connsiteY717" fmla="*/ 1373732 h 1528399"/>
              <a:gd name="connsiteX718" fmla="*/ 1306173 w 2801608"/>
              <a:gd name="connsiteY718" fmla="*/ 1342620 h 1528399"/>
              <a:gd name="connsiteX719" fmla="*/ 1203781 w 2801608"/>
              <a:gd name="connsiteY719" fmla="*/ 1369413 h 1528399"/>
              <a:gd name="connsiteX720" fmla="*/ 1213119 w 2801608"/>
              <a:gd name="connsiteY720" fmla="*/ 1375836 h 1528399"/>
              <a:gd name="connsiteX721" fmla="*/ 1260108 w 2801608"/>
              <a:gd name="connsiteY721" fmla="*/ 1408090 h 1528399"/>
              <a:gd name="connsiteX722" fmla="*/ 1257841 w 2801608"/>
              <a:gd name="connsiteY722" fmla="*/ 1409001 h 1528399"/>
              <a:gd name="connsiteX723" fmla="*/ 1211962 w 2801608"/>
              <a:gd name="connsiteY723" fmla="*/ 1377511 h 1528399"/>
              <a:gd name="connsiteX724" fmla="*/ 1201183 w 2801608"/>
              <a:gd name="connsiteY724" fmla="*/ 1370091 h 1528399"/>
              <a:gd name="connsiteX725" fmla="*/ 1160949 w 2801608"/>
              <a:gd name="connsiteY725" fmla="*/ 1380582 h 1528399"/>
              <a:gd name="connsiteX726" fmla="*/ 1103095 w 2801608"/>
              <a:gd name="connsiteY726" fmla="*/ 1395667 h 1528399"/>
              <a:gd name="connsiteX727" fmla="*/ 1179632 w 2801608"/>
              <a:gd name="connsiteY727" fmla="*/ 1440411 h 1528399"/>
              <a:gd name="connsiteX728" fmla="*/ 1177246 w 2801608"/>
              <a:gd name="connsiteY728" fmla="*/ 1441370 h 1528399"/>
              <a:gd name="connsiteX729" fmla="*/ 1100313 w 2801608"/>
              <a:gd name="connsiteY729" fmla="*/ 1396390 h 1528399"/>
              <a:gd name="connsiteX730" fmla="*/ 1008356 w 2801608"/>
              <a:gd name="connsiteY730" fmla="*/ 1420459 h 1528399"/>
              <a:gd name="connsiteX731" fmla="*/ 1104110 w 2801608"/>
              <a:gd name="connsiteY731" fmla="*/ 1466657 h 1528399"/>
              <a:gd name="connsiteX732" fmla="*/ 1105957 w 2801608"/>
              <a:gd name="connsiteY732" fmla="*/ 1466269 h 1528399"/>
              <a:gd name="connsiteX733" fmla="*/ 1126393 w 2801608"/>
              <a:gd name="connsiteY733" fmla="*/ 1461793 h 1528399"/>
              <a:gd name="connsiteX734" fmla="*/ 1115030 w 2801608"/>
              <a:gd name="connsiteY734" fmla="*/ 1466357 h 1528399"/>
              <a:gd name="connsiteX735" fmla="*/ 1107134 w 2801608"/>
              <a:gd name="connsiteY735" fmla="*/ 1468086 h 1528399"/>
              <a:gd name="connsiteX736" fmla="*/ 1108800 w 2801608"/>
              <a:gd name="connsiteY736" fmla="*/ 1468859 h 1528399"/>
              <a:gd name="connsiteX737" fmla="*/ 1106243 w 2801608"/>
              <a:gd name="connsiteY737" fmla="*/ 1469886 h 1528399"/>
              <a:gd name="connsiteX738" fmla="*/ 1103866 w 2801608"/>
              <a:gd name="connsiteY738" fmla="*/ 1468782 h 1528399"/>
              <a:gd name="connsiteX739" fmla="*/ 1027377 w 2801608"/>
              <a:gd name="connsiteY739" fmla="*/ 1483191 h 1528399"/>
              <a:gd name="connsiteX740" fmla="*/ 1051502 w 2801608"/>
              <a:gd name="connsiteY740" fmla="*/ 1491871 h 1528399"/>
              <a:gd name="connsiteX741" fmla="*/ 1048697 w 2801608"/>
              <a:gd name="connsiteY741" fmla="*/ 1492998 h 1528399"/>
              <a:gd name="connsiteX742" fmla="*/ 1023297 w 2801608"/>
              <a:gd name="connsiteY742" fmla="*/ 1483839 h 1528399"/>
              <a:gd name="connsiteX743" fmla="*/ 956856 w 2801608"/>
              <a:gd name="connsiteY743" fmla="*/ 1492904 h 1528399"/>
              <a:gd name="connsiteX744" fmla="*/ 1012858 w 2801608"/>
              <a:gd name="connsiteY744" fmla="*/ 1507392 h 1528399"/>
              <a:gd name="connsiteX745" fmla="*/ 1009530 w 2801608"/>
              <a:gd name="connsiteY745" fmla="*/ 1508728 h 1528399"/>
              <a:gd name="connsiteX746" fmla="*/ 951395 w 2801608"/>
              <a:gd name="connsiteY746" fmla="*/ 1493528 h 1528399"/>
              <a:gd name="connsiteX747" fmla="*/ 909882 w 2801608"/>
              <a:gd name="connsiteY747" fmla="*/ 1497652 h 1528399"/>
              <a:gd name="connsiteX748" fmla="*/ 1001091 w 2801608"/>
              <a:gd name="connsiteY748" fmla="*/ 1512118 h 1528399"/>
              <a:gd name="connsiteX749" fmla="*/ 997792 w 2801608"/>
              <a:gd name="connsiteY749" fmla="*/ 1513443 h 1528399"/>
              <a:gd name="connsiteX750" fmla="*/ 901925 w 2801608"/>
              <a:gd name="connsiteY750" fmla="*/ 1498328 h 1528399"/>
              <a:gd name="connsiteX751" fmla="*/ 785547 w 2801608"/>
              <a:gd name="connsiteY751" fmla="*/ 1504169 h 1528399"/>
              <a:gd name="connsiteX752" fmla="*/ 691579 w 2801608"/>
              <a:gd name="connsiteY752" fmla="*/ 1503982 h 1528399"/>
              <a:gd name="connsiteX753" fmla="*/ 882564 w 2801608"/>
              <a:gd name="connsiteY753" fmla="*/ 1525127 h 1528399"/>
              <a:gd name="connsiteX754" fmla="*/ 967584 w 2801608"/>
              <a:gd name="connsiteY754" fmla="*/ 1525575 h 1528399"/>
              <a:gd name="connsiteX755" fmla="*/ 960552 w 2801608"/>
              <a:gd name="connsiteY755" fmla="*/ 1528399 h 1528399"/>
              <a:gd name="connsiteX756" fmla="*/ 846520 w 2801608"/>
              <a:gd name="connsiteY756" fmla="*/ 1524507 h 1528399"/>
              <a:gd name="connsiteX757" fmla="*/ 675603 w 2801608"/>
              <a:gd name="connsiteY757" fmla="*/ 1503578 h 1528399"/>
              <a:gd name="connsiteX758" fmla="*/ 601963 w 2801608"/>
              <a:gd name="connsiteY758" fmla="*/ 1498821 h 1528399"/>
              <a:gd name="connsiteX759" fmla="*/ 601254 w 2801608"/>
              <a:gd name="connsiteY759" fmla="*/ 1497056 h 1528399"/>
              <a:gd name="connsiteX760" fmla="*/ 659628 w 2801608"/>
              <a:gd name="connsiteY760" fmla="*/ 1501043 h 1528399"/>
              <a:gd name="connsiteX761" fmla="*/ 598348 w 2801608"/>
              <a:gd name="connsiteY761" fmla="*/ 1489821 h 1528399"/>
              <a:gd name="connsiteX762" fmla="*/ 597395 w 2801608"/>
              <a:gd name="connsiteY762" fmla="*/ 1487447 h 1528399"/>
              <a:gd name="connsiteX763" fmla="*/ 675786 w 2801608"/>
              <a:gd name="connsiteY763" fmla="*/ 1501552 h 1528399"/>
              <a:gd name="connsiteX764" fmla="*/ 893886 w 2801608"/>
              <a:gd name="connsiteY764" fmla="*/ 1496936 h 1528399"/>
              <a:gd name="connsiteX765" fmla="*/ 726454 w 2801608"/>
              <a:gd name="connsiteY765" fmla="*/ 1465776 h 1528399"/>
              <a:gd name="connsiteX766" fmla="*/ 589815 w 2801608"/>
              <a:gd name="connsiteY766" fmla="*/ 1468573 h 1528399"/>
              <a:gd name="connsiteX767" fmla="*/ 588976 w 2801608"/>
              <a:gd name="connsiteY767" fmla="*/ 1466485 h 1528399"/>
              <a:gd name="connsiteX768" fmla="*/ 718781 w 2801608"/>
              <a:gd name="connsiteY768" fmla="*/ 1464255 h 1528399"/>
              <a:gd name="connsiteX769" fmla="*/ 575854 w 2801608"/>
              <a:gd name="connsiteY769" fmla="*/ 1433812 h 1528399"/>
              <a:gd name="connsiteX770" fmla="*/ 574952 w 2801608"/>
              <a:gd name="connsiteY770" fmla="*/ 1431568 h 1528399"/>
              <a:gd name="connsiteX771" fmla="*/ 726576 w 2801608"/>
              <a:gd name="connsiteY771" fmla="*/ 1463734 h 1528399"/>
              <a:gd name="connsiteX772" fmla="*/ 816544 w 2801608"/>
              <a:gd name="connsiteY772" fmla="*/ 1455409 h 1528399"/>
              <a:gd name="connsiteX773" fmla="*/ 652604 w 2801608"/>
              <a:gd name="connsiteY773" fmla="*/ 1405666 h 1528399"/>
              <a:gd name="connsiteX774" fmla="*/ 567881 w 2801608"/>
              <a:gd name="connsiteY774" fmla="*/ 1413960 h 1528399"/>
              <a:gd name="connsiteX775" fmla="*/ 567094 w 2801608"/>
              <a:gd name="connsiteY775" fmla="*/ 1412001 h 1528399"/>
              <a:gd name="connsiteX776" fmla="*/ 647671 w 2801608"/>
              <a:gd name="connsiteY776" fmla="*/ 1404126 h 1528399"/>
              <a:gd name="connsiteX777" fmla="*/ 560362 w 2801608"/>
              <a:gd name="connsiteY777" fmla="*/ 1376609 h 1528399"/>
              <a:gd name="connsiteX778" fmla="*/ 553467 w 2801608"/>
              <a:gd name="connsiteY778" fmla="*/ 1378072 h 1528399"/>
              <a:gd name="connsiteX779" fmla="*/ 552692 w 2801608"/>
              <a:gd name="connsiteY779" fmla="*/ 1376142 h 1528399"/>
              <a:gd name="connsiteX780" fmla="*/ 556403 w 2801608"/>
              <a:gd name="connsiteY780" fmla="*/ 1375353 h 1528399"/>
              <a:gd name="connsiteX781" fmla="*/ 551783 w 2801608"/>
              <a:gd name="connsiteY781" fmla="*/ 1373879 h 1528399"/>
              <a:gd name="connsiteX782" fmla="*/ 550801 w 2801608"/>
              <a:gd name="connsiteY782" fmla="*/ 1371434 h 1528399"/>
              <a:gd name="connsiteX783" fmla="*/ 560463 w 2801608"/>
              <a:gd name="connsiteY783" fmla="*/ 1374517 h 1528399"/>
              <a:gd name="connsiteX784" fmla="*/ 683480 w 2801608"/>
              <a:gd name="connsiteY784" fmla="*/ 1349972 h 1528399"/>
              <a:gd name="connsiteX785" fmla="*/ 583158 w 2801608"/>
              <a:gd name="connsiteY785" fmla="*/ 1309618 h 1528399"/>
              <a:gd name="connsiteX786" fmla="*/ 531319 w 2801608"/>
              <a:gd name="connsiteY786" fmla="*/ 1322924 h 1528399"/>
              <a:gd name="connsiteX787" fmla="*/ 530554 w 2801608"/>
              <a:gd name="connsiteY787" fmla="*/ 1321021 h 1528399"/>
              <a:gd name="connsiteX788" fmla="*/ 579931 w 2801608"/>
              <a:gd name="connsiteY788" fmla="*/ 1308327 h 1528399"/>
              <a:gd name="connsiteX789" fmla="*/ 529161 w 2801608"/>
              <a:gd name="connsiteY789" fmla="*/ 1288190 h 1528399"/>
              <a:gd name="connsiteX790" fmla="*/ 515038 w 2801608"/>
              <a:gd name="connsiteY790" fmla="*/ 1282388 h 1528399"/>
              <a:gd name="connsiteX791" fmla="*/ 513987 w 2801608"/>
              <a:gd name="connsiteY791" fmla="*/ 1279771 h 1528399"/>
              <a:gd name="connsiteX792" fmla="*/ 529912 w 2801608"/>
              <a:gd name="connsiteY792" fmla="*/ 1286300 h 1528399"/>
              <a:gd name="connsiteX793" fmla="*/ 583301 w 2801608"/>
              <a:gd name="connsiteY793" fmla="*/ 1307489 h 1528399"/>
              <a:gd name="connsiteX794" fmla="*/ 656501 w 2801608"/>
              <a:gd name="connsiteY794" fmla="*/ 1290161 h 1528399"/>
              <a:gd name="connsiteX795" fmla="*/ 711879 w 2801608"/>
              <a:gd name="connsiteY795" fmla="*/ 1277139 h 1528399"/>
              <a:gd name="connsiteX796" fmla="*/ 653253 w 2801608"/>
              <a:gd name="connsiteY796" fmla="*/ 1249338 h 1528399"/>
              <a:gd name="connsiteX797" fmla="*/ 611233 w 2801608"/>
              <a:gd name="connsiteY797" fmla="*/ 1229193 h 1528399"/>
              <a:gd name="connsiteX798" fmla="*/ 544650 w 2801608"/>
              <a:gd name="connsiteY798" fmla="*/ 1248102 h 1528399"/>
              <a:gd name="connsiteX799" fmla="*/ 505751 w 2801608"/>
              <a:gd name="connsiteY799" fmla="*/ 1259265 h 1528399"/>
              <a:gd name="connsiteX800" fmla="*/ 504997 w 2801608"/>
              <a:gd name="connsiteY800" fmla="*/ 1257388 h 1528399"/>
              <a:gd name="connsiteX801" fmla="*/ 544102 w 2801608"/>
              <a:gd name="connsiteY801" fmla="*/ 1246149 h 1528399"/>
              <a:gd name="connsiteX802" fmla="*/ 608492 w 2801608"/>
              <a:gd name="connsiteY802" fmla="*/ 1227871 h 1528399"/>
              <a:gd name="connsiteX803" fmla="*/ 510871 w 2801608"/>
              <a:gd name="connsiteY803" fmla="*/ 1178046 h 1528399"/>
              <a:gd name="connsiteX804" fmla="*/ 477563 w 2801608"/>
              <a:gd name="connsiteY804" fmla="*/ 1189080 h 1528399"/>
              <a:gd name="connsiteX805" fmla="*/ 476806 w 2801608"/>
              <a:gd name="connsiteY805" fmla="*/ 1187194 h 1528399"/>
              <a:gd name="connsiteX806" fmla="*/ 508395 w 2801608"/>
              <a:gd name="connsiteY806" fmla="*/ 1176732 h 1528399"/>
              <a:gd name="connsiteX807" fmla="*/ 462665 w 2801608"/>
              <a:gd name="connsiteY807" fmla="*/ 1151985 h 1528399"/>
              <a:gd name="connsiteX808" fmla="*/ 461482 w 2801608"/>
              <a:gd name="connsiteY808" fmla="*/ 1149039 h 1528399"/>
              <a:gd name="connsiteX809" fmla="*/ 511054 w 2801608"/>
              <a:gd name="connsiteY809" fmla="*/ 1175843 h 1528399"/>
              <a:gd name="connsiteX810" fmla="*/ 638374 w 2801608"/>
              <a:gd name="connsiteY810" fmla="*/ 1132110 h 1528399"/>
              <a:gd name="connsiteX811" fmla="*/ 542072 w 2801608"/>
              <a:gd name="connsiteY811" fmla="*/ 1075429 h 1528399"/>
              <a:gd name="connsiteX812" fmla="*/ 446631 w 2801608"/>
              <a:gd name="connsiteY812" fmla="*/ 1112061 h 1528399"/>
              <a:gd name="connsiteX813" fmla="*/ 445874 w 2801608"/>
              <a:gd name="connsiteY813" fmla="*/ 1110177 h 1528399"/>
              <a:gd name="connsiteX814" fmla="*/ 539839 w 2801608"/>
              <a:gd name="connsiteY814" fmla="*/ 1074111 h 1528399"/>
              <a:gd name="connsiteX815" fmla="*/ 483324 w 2801608"/>
              <a:gd name="connsiteY815" fmla="*/ 1040489 h 1528399"/>
              <a:gd name="connsiteX816" fmla="*/ 443273 w 2801608"/>
              <a:gd name="connsiteY816" fmla="*/ 1016641 h 1528399"/>
              <a:gd name="connsiteX817" fmla="*/ 413376 w 2801608"/>
              <a:gd name="connsiteY817" fmla="*/ 1029260 h 1528399"/>
              <a:gd name="connsiteX818" fmla="*/ 412618 w 2801608"/>
              <a:gd name="connsiteY818" fmla="*/ 1027374 h 1528399"/>
              <a:gd name="connsiteX819" fmla="*/ 441101 w 2801608"/>
              <a:gd name="connsiteY819" fmla="*/ 1015352 h 1528399"/>
              <a:gd name="connsiteX820" fmla="*/ 397432 w 2801608"/>
              <a:gd name="connsiteY820" fmla="*/ 989561 h 1528399"/>
              <a:gd name="connsiteX821" fmla="*/ 396193 w 2801608"/>
              <a:gd name="connsiteY821" fmla="*/ 986477 h 1528399"/>
              <a:gd name="connsiteX822" fmla="*/ 443415 w 2801608"/>
              <a:gd name="connsiteY822" fmla="*/ 1014371 h 1528399"/>
              <a:gd name="connsiteX823" fmla="*/ 568908 w 2801608"/>
              <a:gd name="connsiteY823" fmla="*/ 961614 h 1528399"/>
              <a:gd name="connsiteX824" fmla="*/ 470374 w 2801608"/>
              <a:gd name="connsiteY824" fmla="*/ 900616 h 1528399"/>
              <a:gd name="connsiteX825" fmla="*/ 378313 w 2801608"/>
              <a:gd name="connsiteY825" fmla="*/ 941957 h 1528399"/>
              <a:gd name="connsiteX826" fmla="*/ 377558 w 2801608"/>
              <a:gd name="connsiteY826" fmla="*/ 940077 h 1528399"/>
              <a:gd name="connsiteX827" fmla="*/ 468262 w 2801608"/>
              <a:gd name="connsiteY827" fmla="*/ 899331 h 1528399"/>
              <a:gd name="connsiteX828" fmla="*/ 366926 w 2801608"/>
              <a:gd name="connsiteY828" fmla="*/ 838856 h 1528399"/>
              <a:gd name="connsiteX829" fmla="*/ 341736 w 2801608"/>
              <a:gd name="connsiteY829" fmla="*/ 850885 h 1528399"/>
              <a:gd name="connsiteX830" fmla="*/ 340992 w 2801608"/>
              <a:gd name="connsiteY830" fmla="*/ 849033 h 1528399"/>
              <a:gd name="connsiteX831" fmla="*/ 364835 w 2801608"/>
              <a:gd name="connsiteY831" fmla="*/ 837640 h 1528399"/>
              <a:gd name="connsiteX832" fmla="*/ 328049 w 2801608"/>
              <a:gd name="connsiteY832" fmla="*/ 816806 h 1528399"/>
              <a:gd name="connsiteX833" fmla="*/ 326841 w 2801608"/>
              <a:gd name="connsiteY833" fmla="*/ 813797 h 1528399"/>
              <a:gd name="connsiteX834" fmla="*/ 367068 w 2801608"/>
              <a:gd name="connsiteY834" fmla="*/ 836593 h 1528399"/>
              <a:gd name="connsiteX835" fmla="*/ 492744 w 2801608"/>
              <a:gd name="connsiteY835" fmla="*/ 779147 h 1528399"/>
              <a:gd name="connsiteX836" fmla="*/ 387673 w 2801608"/>
              <a:gd name="connsiteY836" fmla="*/ 717988 h 1528399"/>
              <a:gd name="connsiteX837" fmla="*/ 304325 w 2801608"/>
              <a:gd name="connsiteY837" fmla="*/ 757736 h 1528399"/>
              <a:gd name="connsiteX838" fmla="*/ 303570 w 2801608"/>
              <a:gd name="connsiteY838" fmla="*/ 755855 h 1528399"/>
              <a:gd name="connsiteX839" fmla="*/ 385480 w 2801608"/>
              <a:gd name="connsiteY839" fmla="*/ 716759 h 1528399"/>
              <a:gd name="connsiteX840" fmla="*/ 263768 w 2801608"/>
              <a:gd name="connsiteY840" fmla="*/ 656754 h 1528399"/>
              <a:gd name="connsiteX841" fmla="*/ 262649 w 2801608"/>
              <a:gd name="connsiteY841" fmla="*/ 653966 h 1528399"/>
              <a:gd name="connsiteX842" fmla="*/ 387774 w 2801608"/>
              <a:gd name="connsiteY842" fmla="*/ 715706 h 1528399"/>
              <a:gd name="connsiteX843" fmla="*/ 516738 w 2801608"/>
              <a:gd name="connsiteY843" fmla="*/ 658473 h 1528399"/>
              <a:gd name="connsiteX844" fmla="*/ 355123 w 2801608"/>
              <a:gd name="connsiteY844" fmla="*/ 571184 h 1528399"/>
              <a:gd name="connsiteX845" fmla="*/ 200967 w 2801608"/>
              <a:gd name="connsiteY845" fmla="*/ 500386 h 1528399"/>
              <a:gd name="connsiteX846" fmla="*/ 200379 w 2801608"/>
              <a:gd name="connsiteY846" fmla="*/ 498921 h 1528399"/>
              <a:gd name="connsiteX847" fmla="*/ 343480 w 2801608"/>
              <a:gd name="connsiteY847" fmla="*/ 563631 h 1528399"/>
              <a:gd name="connsiteX848" fmla="*/ 518768 w 2801608"/>
              <a:gd name="connsiteY848" fmla="*/ 657608 h 1528399"/>
              <a:gd name="connsiteX849" fmla="*/ 651690 w 2801608"/>
              <a:gd name="connsiteY849" fmla="*/ 603656 h 1528399"/>
              <a:gd name="connsiteX850" fmla="*/ 307615 w 2801608"/>
              <a:gd name="connsiteY850" fmla="*/ 429096 h 1528399"/>
              <a:gd name="connsiteX851" fmla="*/ 148748 w 2801608"/>
              <a:gd name="connsiteY851" fmla="*/ 370366 h 1528399"/>
              <a:gd name="connsiteX852" fmla="*/ 147826 w 2801608"/>
              <a:gd name="connsiteY852" fmla="*/ 368070 h 1528399"/>
              <a:gd name="connsiteX853" fmla="*/ 291216 w 2801608"/>
              <a:gd name="connsiteY853" fmla="*/ 419812 h 1528399"/>
              <a:gd name="connsiteX854" fmla="*/ 654349 w 2801608"/>
              <a:gd name="connsiteY854" fmla="*/ 602628 h 1528399"/>
              <a:gd name="connsiteX855" fmla="*/ 792184 w 2801608"/>
              <a:gd name="connsiteY855" fmla="*/ 552167 h 1528399"/>
              <a:gd name="connsiteX856" fmla="*/ 237647 w 2801608"/>
              <a:gd name="connsiteY856" fmla="*/ 293366 h 1528399"/>
              <a:gd name="connsiteX857" fmla="*/ 103825 w 2801608"/>
              <a:gd name="connsiteY857" fmla="*/ 258513 h 1528399"/>
              <a:gd name="connsiteX858" fmla="*/ 102762 w 2801608"/>
              <a:gd name="connsiteY858" fmla="*/ 255865 h 1528399"/>
              <a:gd name="connsiteX859" fmla="*/ 226046 w 2801608"/>
              <a:gd name="connsiteY859" fmla="*/ 287491 h 1528399"/>
              <a:gd name="connsiteX860" fmla="*/ 419725 w 2801608"/>
              <a:gd name="connsiteY860" fmla="*/ 357510 h 1528399"/>
              <a:gd name="connsiteX861" fmla="*/ 776005 w 2801608"/>
              <a:gd name="connsiteY861" fmla="*/ 539657 h 1528399"/>
              <a:gd name="connsiteX862" fmla="*/ 794905 w 2801608"/>
              <a:gd name="connsiteY862" fmla="*/ 551228 h 1528399"/>
              <a:gd name="connsiteX863" fmla="*/ 937267 w 2801608"/>
              <a:gd name="connsiteY863" fmla="*/ 504520 h 1528399"/>
              <a:gd name="connsiteX864" fmla="*/ 129582 w 2801608"/>
              <a:gd name="connsiteY864" fmla="*/ 169297 h 1528399"/>
              <a:gd name="connsiteX865" fmla="*/ 64325 w 2801608"/>
              <a:gd name="connsiteY865" fmla="*/ 160163 h 1528399"/>
              <a:gd name="connsiteX866" fmla="*/ 63231 w 2801608"/>
              <a:gd name="connsiteY866" fmla="*/ 157438 h 1528399"/>
              <a:gd name="connsiteX867" fmla="*/ 129947 w 2801608"/>
              <a:gd name="connsiteY867" fmla="*/ 167301 h 1528399"/>
              <a:gd name="connsiteX868" fmla="*/ 526604 w 2801608"/>
              <a:gd name="connsiteY868" fmla="*/ 286597 h 1528399"/>
              <a:gd name="connsiteX869" fmla="*/ 890821 w 2801608"/>
              <a:gd name="connsiteY869" fmla="*/ 473035 h 1528399"/>
              <a:gd name="connsiteX870" fmla="*/ 939682 w 2801608"/>
              <a:gd name="connsiteY870" fmla="*/ 503775 h 1528399"/>
              <a:gd name="connsiteX871" fmla="*/ 1086003 w 2801608"/>
              <a:gd name="connsiteY871" fmla="*/ 460577 h 1528399"/>
              <a:gd name="connsiteX872" fmla="*/ 227487 w 2801608"/>
              <a:gd name="connsiteY872" fmla="*/ 98875 h 1528399"/>
              <a:gd name="connsiteX873" fmla="*/ 29750 w 2801608"/>
              <a:gd name="connsiteY873" fmla="*/ 74075 h 1528399"/>
              <a:gd name="connsiteX874" fmla="*/ 0 w 2801608"/>
              <a:gd name="connsiteY874" fmla="*/ 0 h 1528399"/>
              <a:gd name="connsiteX875" fmla="*/ 131293 w 2801608"/>
              <a:gd name="connsiteY875" fmla="*/ 3079 h 1528399"/>
              <a:gd name="connsiteX876" fmla="*/ 325758 w 2801608"/>
              <a:gd name="connsiteY876" fmla="*/ 26450 h 1528399"/>
              <a:gd name="connsiteX877" fmla="*/ 729309 w 2801608"/>
              <a:gd name="connsiteY877" fmla="*/ 139229 h 1528399"/>
              <a:gd name="connsiteX878" fmla="*/ 780723 w 2801608"/>
              <a:gd name="connsiteY878" fmla="*/ 162408 h 1528399"/>
              <a:gd name="connsiteX879" fmla="*/ 560994 w 2801608"/>
              <a:gd name="connsiteY879" fmla="*/ 83001 h 1528399"/>
              <a:gd name="connsiteX880" fmla="*/ 325413 w 2801608"/>
              <a:gd name="connsiteY880" fmla="*/ 28455 h 1528399"/>
              <a:gd name="connsiteX881" fmla="*/ 136857 w 2801608"/>
              <a:gd name="connsiteY881" fmla="*/ 5615 h 1528399"/>
              <a:gd name="connsiteX882" fmla="*/ 776 w 2801608"/>
              <a:gd name="connsiteY882" fmla="*/ 1933 h 1528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Lst>
            <a:rect l="l" t="t" r="r" b="b"/>
            <a:pathLst>
              <a:path w="2801608" h="1528399">
                <a:moveTo>
                  <a:pt x="2694988" y="819965"/>
                </a:moveTo>
                <a:lnTo>
                  <a:pt x="2712652" y="824713"/>
                </a:lnTo>
                <a:lnTo>
                  <a:pt x="2711148" y="825317"/>
                </a:lnTo>
                <a:close/>
                <a:moveTo>
                  <a:pt x="2687355" y="817913"/>
                </a:moveTo>
                <a:lnTo>
                  <a:pt x="2690734" y="818556"/>
                </a:lnTo>
                <a:lnTo>
                  <a:pt x="2694988" y="819965"/>
                </a:lnTo>
                <a:close/>
                <a:moveTo>
                  <a:pt x="2722673" y="795575"/>
                </a:moveTo>
                <a:lnTo>
                  <a:pt x="2733159" y="798781"/>
                </a:lnTo>
                <a:lnTo>
                  <a:pt x="2754922" y="807736"/>
                </a:lnTo>
                <a:lnTo>
                  <a:pt x="2753647" y="808248"/>
                </a:lnTo>
                <a:close/>
                <a:moveTo>
                  <a:pt x="2720848" y="795017"/>
                </a:moveTo>
                <a:lnTo>
                  <a:pt x="2722411" y="795468"/>
                </a:lnTo>
                <a:lnTo>
                  <a:pt x="2722673" y="795575"/>
                </a:lnTo>
                <a:close/>
                <a:moveTo>
                  <a:pt x="2745074" y="782486"/>
                </a:moveTo>
                <a:lnTo>
                  <a:pt x="2779350" y="797925"/>
                </a:lnTo>
                <a:lnTo>
                  <a:pt x="2778969" y="798078"/>
                </a:lnTo>
                <a:close/>
                <a:moveTo>
                  <a:pt x="2740895" y="751218"/>
                </a:moveTo>
                <a:cubicBezTo>
                  <a:pt x="2742113" y="752180"/>
                  <a:pt x="2743331" y="753135"/>
                  <a:pt x="2744549" y="754101"/>
                </a:cubicBezTo>
                <a:cubicBezTo>
                  <a:pt x="2745605" y="754730"/>
                  <a:pt x="2746660" y="755351"/>
                  <a:pt x="2747715" y="755983"/>
                </a:cubicBezTo>
                <a:cubicBezTo>
                  <a:pt x="2746416" y="755033"/>
                  <a:pt x="2745117" y="754085"/>
                  <a:pt x="2743818" y="753137"/>
                </a:cubicBezTo>
                <a:cubicBezTo>
                  <a:pt x="2742844" y="752493"/>
                  <a:pt x="2741869" y="751860"/>
                  <a:pt x="2740895" y="751218"/>
                </a:cubicBezTo>
                <a:close/>
                <a:moveTo>
                  <a:pt x="2696063" y="760408"/>
                </a:moveTo>
                <a:lnTo>
                  <a:pt x="2700723" y="762082"/>
                </a:lnTo>
                <a:lnTo>
                  <a:pt x="2745074" y="782486"/>
                </a:lnTo>
                <a:close/>
                <a:moveTo>
                  <a:pt x="2595691" y="800476"/>
                </a:moveTo>
                <a:lnTo>
                  <a:pt x="2668082" y="812733"/>
                </a:lnTo>
                <a:lnTo>
                  <a:pt x="2687355" y="817913"/>
                </a:lnTo>
                <a:close/>
                <a:moveTo>
                  <a:pt x="2577909" y="797465"/>
                </a:moveTo>
                <a:lnTo>
                  <a:pt x="2581779" y="797829"/>
                </a:lnTo>
                <a:lnTo>
                  <a:pt x="2595691" y="800476"/>
                </a:lnTo>
                <a:close/>
                <a:moveTo>
                  <a:pt x="1478984" y="1237719"/>
                </a:moveTo>
                <a:cubicBezTo>
                  <a:pt x="1494270" y="1252450"/>
                  <a:pt x="1509474" y="1267235"/>
                  <a:pt x="1524598" y="1282047"/>
                </a:cubicBezTo>
                <a:cubicBezTo>
                  <a:pt x="1560934" y="1272078"/>
                  <a:pt x="1597291" y="1261947"/>
                  <a:pt x="1633729" y="1251608"/>
                </a:cubicBezTo>
                <a:cubicBezTo>
                  <a:pt x="1617875" y="1234560"/>
                  <a:pt x="1601899" y="1217571"/>
                  <a:pt x="1585801" y="1200670"/>
                </a:cubicBezTo>
                <a:cubicBezTo>
                  <a:pt x="1550277" y="1213363"/>
                  <a:pt x="1514691" y="1225738"/>
                  <a:pt x="1478984" y="1237719"/>
                </a:cubicBezTo>
                <a:close/>
                <a:moveTo>
                  <a:pt x="1370097" y="1272708"/>
                </a:moveTo>
                <a:cubicBezTo>
                  <a:pt x="1385017" y="1285718"/>
                  <a:pt x="1399856" y="1298758"/>
                  <a:pt x="1414614" y="1311801"/>
                </a:cubicBezTo>
                <a:cubicBezTo>
                  <a:pt x="1450544" y="1302197"/>
                  <a:pt x="1486434" y="1292508"/>
                  <a:pt x="1522324" y="1282667"/>
                </a:cubicBezTo>
                <a:cubicBezTo>
                  <a:pt x="1507241" y="1267888"/>
                  <a:pt x="1492077" y="1253141"/>
                  <a:pt x="1476812" y="1238448"/>
                </a:cubicBezTo>
                <a:cubicBezTo>
                  <a:pt x="1441430" y="1250292"/>
                  <a:pt x="1405905" y="1261748"/>
                  <a:pt x="1370097" y="1272708"/>
                </a:cubicBezTo>
                <a:close/>
                <a:moveTo>
                  <a:pt x="1260600" y="1304355"/>
                </a:moveTo>
                <a:cubicBezTo>
                  <a:pt x="1276028" y="1316372"/>
                  <a:pt x="1291374" y="1328394"/>
                  <a:pt x="1306640" y="1340399"/>
                </a:cubicBezTo>
                <a:cubicBezTo>
                  <a:pt x="1341941" y="1331122"/>
                  <a:pt x="1377120" y="1321816"/>
                  <a:pt x="1412259" y="1312430"/>
                </a:cubicBezTo>
                <a:cubicBezTo>
                  <a:pt x="1397522" y="1299406"/>
                  <a:pt x="1382703" y="1286389"/>
                  <a:pt x="1367803" y="1273402"/>
                </a:cubicBezTo>
                <a:cubicBezTo>
                  <a:pt x="1332380" y="1284225"/>
                  <a:pt x="1296672" y="1294578"/>
                  <a:pt x="1260600" y="1304355"/>
                </a:cubicBezTo>
                <a:close/>
                <a:moveTo>
                  <a:pt x="918083" y="1441560"/>
                </a:moveTo>
                <a:cubicBezTo>
                  <a:pt x="952918" y="1455135"/>
                  <a:pt x="988057" y="1468565"/>
                  <a:pt x="1023540" y="1481760"/>
                </a:cubicBezTo>
                <a:cubicBezTo>
                  <a:pt x="1049260" y="1477669"/>
                  <a:pt x="1075040" y="1472879"/>
                  <a:pt x="1100841" y="1467355"/>
                </a:cubicBezTo>
                <a:cubicBezTo>
                  <a:pt x="1068748" y="1452104"/>
                  <a:pt x="1036958" y="1436703"/>
                  <a:pt x="1005351" y="1421248"/>
                </a:cubicBezTo>
                <a:cubicBezTo>
                  <a:pt x="1001596" y="1422237"/>
                  <a:pt x="997841" y="1423224"/>
                  <a:pt x="994065" y="1424216"/>
                </a:cubicBezTo>
                <a:cubicBezTo>
                  <a:pt x="968792" y="1430862"/>
                  <a:pt x="943458" y="1436597"/>
                  <a:pt x="918083" y="1441560"/>
                </a:cubicBezTo>
                <a:close/>
                <a:moveTo>
                  <a:pt x="2592120" y="757901"/>
                </a:moveTo>
                <a:lnTo>
                  <a:pt x="2613682" y="762256"/>
                </a:lnTo>
                <a:lnTo>
                  <a:pt x="2720848" y="795017"/>
                </a:lnTo>
                <a:close/>
                <a:moveTo>
                  <a:pt x="2631903" y="737356"/>
                </a:moveTo>
                <a:lnTo>
                  <a:pt x="2685137" y="755486"/>
                </a:lnTo>
                <a:lnTo>
                  <a:pt x="2696063" y="760408"/>
                </a:lnTo>
                <a:close/>
                <a:moveTo>
                  <a:pt x="1149621" y="1332226"/>
                </a:moveTo>
                <a:cubicBezTo>
                  <a:pt x="1167039" y="1344148"/>
                  <a:pt x="1184355" y="1356046"/>
                  <a:pt x="1201569" y="1367891"/>
                </a:cubicBezTo>
                <a:cubicBezTo>
                  <a:pt x="1235916" y="1358932"/>
                  <a:pt x="1270100" y="1350001"/>
                  <a:pt x="1304184" y="1341046"/>
                </a:cubicBezTo>
                <a:cubicBezTo>
                  <a:pt x="1288918" y="1329049"/>
                  <a:pt x="1273592" y="1317034"/>
                  <a:pt x="1258164" y="1305027"/>
                </a:cubicBezTo>
                <a:cubicBezTo>
                  <a:pt x="1222396" y="1314691"/>
                  <a:pt x="1186242" y="1323765"/>
                  <a:pt x="1149621" y="1332226"/>
                </a:cubicBezTo>
                <a:close/>
                <a:moveTo>
                  <a:pt x="826511" y="1456199"/>
                </a:moveTo>
                <a:cubicBezTo>
                  <a:pt x="867821" y="1468257"/>
                  <a:pt x="909496" y="1480049"/>
                  <a:pt x="951598" y="1491477"/>
                </a:cubicBezTo>
                <a:cubicBezTo>
                  <a:pt x="974171" y="1488946"/>
                  <a:pt x="996785" y="1485934"/>
                  <a:pt x="1019419" y="1482395"/>
                </a:cubicBezTo>
                <a:cubicBezTo>
                  <a:pt x="984077" y="1469227"/>
                  <a:pt x="949060" y="1455827"/>
                  <a:pt x="914328" y="1442287"/>
                </a:cubicBezTo>
                <a:cubicBezTo>
                  <a:pt x="885116" y="1447910"/>
                  <a:pt x="855824" y="1452480"/>
                  <a:pt x="826511" y="1456199"/>
                </a:cubicBezTo>
                <a:close/>
                <a:moveTo>
                  <a:pt x="2566376" y="752701"/>
                </a:moveTo>
                <a:lnTo>
                  <a:pt x="2584402" y="755676"/>
                </a:lnTo>
                <a:lnTo>
                  <a:pt x="2592120" y="757901"/>
                </a:lnTo>
                <a:close/>
                <a:moveTo>
                  <a:pt x="2470565" y="787358"/>
                </a:moveTo>
                <a:lnTo>
                  <a:pt x="2553627" y="793354"/>
                </a:lnTo>
                <a:lnTo>
                  <a:pt x="2577909" y="797465"/>
                </a:lnTo>
                <a:close/>
                <a:moveTo>
                  <a:pt x="2466937" y="787096"/>
                </a:moveTo>
                <a:lnTo>
                  <a:pt x="2467767" y="787095"/>
                </a:lnTo>
                <a:lnTo>
                  <a:pt x="2470565" y="787358"/>
                </a:lnTo>
                <a:close/>
                <a:moveTo>
                  <a:pt x="1035882" y="1356046"/>
                </a:moveTo>
                <a:cubicBezTo>
                  <a:pt x="1044124" y="1360904"/>
                  <a:pt x="1052366" y="1365765"/>
                  <a:pt x="1060567" y="1370599"/>
                </a:cubicBezTo>
                <a:cubicBezTo>
                  <a:pt x="1073883" y="1378457"/>
                  <a:pt x="1087241" y="1386333"/>
                  <a:pt x="1100618" y="1394213"/>
                </a:cubicBezTo>
                <a:cubicBezTo>
                  <a:pt x="1120755" y="1388958"/>
                  <a:pt x="1140710" y="1383755"/>
                  <a:pt x="1160421" y="1378617"/>
                </a:cubicBezTo>
                <a:cubicBezTo>
                  <a:pt x="1173291" y="1375262"/>
                  <a:pt x="1186141" y="1371914"/>
                  <a:pt x="1198970" y="1368569"/>
                </a:cubicBezTo>
                <a:cubicBezTo>
                  <a:pt x="1181715" y="1356706"/>
                  <a:pt x="1164379" y="1344788"/>
                  <a:pt x="1146942" y="1332849"/>
                </a:cubicBezTo>
                <a:cubicBezTo>
                  <a:pt x="1110423" y="1341249"/>
                  <a:pt x="1073437" y="1349014"/>
                  <a:pt x="1035882" y="1356046"/>
                </a:cubicBezTo>
                <a:close/>
                <a:moveTo>
                  <a:pt x="734209" y="1465242"/>
                </a:moveTo>
                <a:cubicBezTo>
                  <a:pt x="789200" y="1476098"/>
                  <a:pt x="845126" y="1486498"/>
                  <a:pt x="902067" y="1496290"/>
                </a:cubicBezTo>
                <a:cubicBezTo>
                  <a:pt x="916723" y="1495085"/>
                  <a:pt x="931400" y="1493680"/>
                  <a:pt x="946097" y="1492082"/>
                </a:cubicBezTo>
                <a:cubicBezTo>
                  <a:pt x="904137" y="1480660"/>
                  <a:pt x="862625" y="1468882"/>
                  <a:pt x="821477" y="1456842"/>
                </a:cubicBezTo>
                <a:cubicBezTo>
                  <a:pt x="792408" y="1460433"/>
                  <a:pt x="763298" y="1463176"/>
                  <a:pt x="734209" y="1465242"/>
                </a:cubicBezTo>
                <a:close/>
                <a:moveTo>
                  <a:pt x="2574785" y="717905"/>
                </a:moveTo>
                <a:lnTo>
                  <a:pt x="2585158" y="720562"/>
                </a:lnTo>
                <a:lnTo>
                  <a:pt x="2631903" y="737356"/>
                </a:lnTo>
                <a:close/>
                <a:moveTo>
                  <a:pt x="917068" y="1375491"/>
                </a:moveTo>
                <a:cubicBezTo>
                  <a:pt x="946422" y="1390013"/>
                  <a:pt x="975897" y="1404574"/>
                  <a:pt x="1005575" y="1419091"/>
                </a:cubicBezTo>
                <a:cubicBezTo>
                  <a:pt x="1036593" y="1410942"/>
                  <a:pt x="1067428" y="1402877"/>
                  <a:pt x="1097857" y="1394934"/>
                </a:cubicBezTo>
                <a:cubicBezTo>
                  <a:pt x="1085048" y="1387397"/>
                  <a:pt x="1072280" y="1379861"/>
                  <a:pt x="1059532" y="1372344"/>
                </a:cubicBezTo>
                <a:cubicBezTo>
                  <a:pt x="1050681" y="1367117"/>
                  <a:pt x="1041749" y="1361862"/>
                  <a:pt x="1032837" y="1356604"/>
                </a:cubicBezTo>
                <a:cubicBezTo>
                  <a:pt x="994877" y="1363664"/>
                  <a:pt x="956328" y="1370004"/>
                  <a:pt x="917068" y="1375491"/>
                </a:cubicBezTo>
                <a:close/>
                <a:moveTo>
                  <a:pt x="1740789" y="1039259"/>
                </a:moveTo>
                <a:cubicBezTo>
                  <a:pt x="1762977" y="1064745"/>
                  <a:pt x="1784820" y="1090603"/>
                  <a:pt x="1806357" y="1116735"/>
                </a:cubicBezTo>
                <a:cubicBezTo>
                  <a:pt x="1817096" y="1112667"/>
                  <a:pt x="1827855" y="1108593"/>
                  <a:pt x="1838634" y="1104506"/>
                </a:cubicBezTo>
                <a:cubicBezTo>
                  <a:pt x="1864212" y="1094813"/>
                  <a:pt x="1890012" y="1085031"/>
                  <a:pt x="1916077" y="1075201"/>
                </a:cubicBezTo>
                <a:cubicBezTo>
                  <a:pt x="1895757" y="1048964"/>
                  <a:pt x="1875113" y="1023003"/>
                  <a:pt x="1854123" y="997421"/>
                </a:cubicBezTo>
                <a:cubicBezTo>
                  <a:pt x="1815777" y="1011418"/>
                  <a:pt x="1778039" y="1025388"/>
                  <a:pt x="1740789" y="1039259"/>
                </a:cubicBezTo>
                <a:close/>
                <a:moveTo>
                  <a:pt x="1626746" y="1081829"/>
                </a:moveTo>
                <a:cubicBezTo>
                  <a:pt x="1650131" y="1106983"/>
                  <a:pt x="1673151" y="1132520"/>
                  <a:pt x="1695887" y="1158286"/>
                </a:cubicBezTo>
                <a:cubicBezTo>
                  <a:pt x="1731919" y="1144874"/>
                  <a:pt x="1768052" y="1131243"/>
                  <a:pt x="1804348" y="1117494"/>
                </a:cubicBezTo>
                <a:cubicBezTo>
                  <a:pt x="1782810" y="1091360"/>
                  <a:pt x="1760968" y="1065502"/>
                  <a:pt x="1738759" y="1040016"/>
                </a:cubicBezTo>
                <a:cubicBezTo>
                  <a:pt x="1716734" y="1048213"/>
                  <a:pt x="1694892" y="1056378"/>
                  <a:pt x="1673171" y="1064489"/>
                </a:cubicBezTo>
                <a:cubicBezTo>
                  <a:pt x="1657662" y="1070291"/>
                  <a:pt x="1642174" y="1076068"/>
                  <a:pt x="1626746" y="1081829"/>
                </a:cubicBezTo>
                <a:close/>
                <a:moveTo>
                  <a:pt x="2587577" y="694496"/>
                </a:moveTo>
                <a:lnTo>
                  <a:pt x="2612605" y="702966"/>
                </a:lnTo>
                <a:lnTo>
                  <a:pt x="2619320" y="706182"/>
                </a:lnTo>
                <a:close/>
                <a:moveTo>
                  <a:pt x="1513595" y="1123704"/>
                </a:moveTo>
                <a:cubicBezTo>
                  <a:pt x="1538158" y="1148276"/>
                  <a:pt x="1562396" y="1173184"/>
                  <a:pt x="1586350" y="1198315"/>
                </a:cubicBezTo>
                <a:cubicBezTo>
                  <a:pt x="1622199" y="1185504"/>
                  <a:pt x="1657987" y="1172390"/>
                  <a:pt x="1693857" y="1159047"/>
                </a:cubicBezTo>
                <a:cubicBezTo>
                  <a:pt x="1671101" y="1133281"/>
                  <a:pt x="1648081" y="1107748"/>
                  <a:pt x="1624675" y="1082599"/>
                </a:cubicBezTo>
                <a:cubicBezTo>
                  <a:pt x="1587506" y="1096459"/>
                  <a:pt x="1550541" y="1110186"/>
                  <a:pt x="1513595" y="1123704"/>
                </a:cubicBezTo>
                <a:close/>
                <a:moveTo>
                  <a:pt x="1400973" y="1164153"/>
                </a:moveTo>
                <a:cubicBezTo>
                  <a:pt x="1426712" y="1187885"/>
                  <a:pt x="1452148" y="1211924"/>
                  <a:pt x="1477319" y="1236132"/>
                </a:cubicBezTo>
                <a:cubicBezTo>
                  <a:pt x="1513088" y="1224147"/>
                  <a:pt x="1548693" y="1211766"/>
                  <a:pt x="1584259" y="1199064"/>
                </a:cubicBezTo>
                <a:cubicBezTo>
                  <a:pt x="1560305" y="1173939"/>
                  <a:pt x="1536067" y="1149038"/>
                  <a:pt x="1511484" y="1124475"/>
                </a:cubicBezTo>
                <a:cubicBezTo>
                  <a:pt x="1474661" y="1137938"/>
                  <a:pt x="1437877" y="1151189"/>
                  <a:pt x="1400973" y="1164153"/>
                </a:cubicBezTo>
                <a:close/>
                <a:moveTo>
                  <a:pt x="1288248" y="1202550"/>
                </a:moveTo>
                <a:cubicBezTo>
                  <a:pt x="1315206" y="1225198"/>
                  <a:pt x="1341880" y="1248112"/>
                  <a:pt x="1368290" y="1271132"/>
                </a:cubicBezTo>
                <a:cubicBezTo>
                  <a:pt x="1404139" y="1260170"/>
                  <a:pt x="1439725" y="1248713"/>
                  <a:pt x="1475148" y="1236860"/>
                </a:cubicBezTo>
                <a:cubicBezTo>
                  <a:pt x="1449976" y="1212659"/>
                  <a:pt x="1424540" y="1188630"/>
                  <a:pt x="1398800" y="1164910"/>
                </a:cubicBezTo>
                <a:cubicBezTo>
                  <a:pt x="1362139" y="1177770"/>
                  <a:pt x="1325336" y="1190339"/>
                  <a:pt x="1288248" y="1202550"/>
                </a:cubicBezTo>
                <a:close/>
                <a:moveTo>
                  <a:pt x="2450343" y="733556"/>
                </a:moveTo>
                <a:lnTo>
                  <a:pt x="2492707" y="737822"/>
                </a:lnTo>
                <a:lnTo>
                  <a:pt x="2566376" y="752701"/>
                </a:lnTo>
                <a:close/>
                <a:moveTo>
                  <a:pt x="1174773" y="1238381"/>
                </a:moveTo>
                <a:cubicBezTo>
                  <a:pt x="1202989" y="1259699"/>
                  <a:pt x="1230922" y="1281231"/>
                  <a:pt x="1258610" y="1302798"/>
                </a:cubicBezTo>
                <a:cubicBezTo>
                  <a:pt x="1294744" y="1293021"/>
                  <a:pt x="1330492" y="1282658"/>
                  <a:pt x="1365996" y="1271828"/>
                </a:cubicBezTo>
                <a:cubicBezTo>
                  <a:pt x="1339586" y="1248823"/>
                  <a:pt x="1312932" y="1225921"/>
                  <a:pt x="1285995" y="1203293"/>
                </a:cubicBezTo>
                <a:cubicBezTo>
                  <a:pt x="1249253" y="1215371"/>
                  <a:pt x="1212226" y="1227088"/>
                  <a:pt x="1174773" y="1238381"/>
                </a:cubicBezTo>
                <a:close/>
                <a:moveTo>
                  <a:pt x="790601" y="1391022"/>
                </a:moveTo>
                <a:cubicBezTo>
                  <a:pt x="831586" y="1407495"/>
                  <a:pt x="872876" y="1423938"/>
                  <a:pt x="914531" y="1440186"/>
                </a:cubicBezTo>
                <a:cubicBezTo>
                  <a:pt x="940940" y="1435093"/>
                  <a:pt x="967289" y="1429163"/>
                  <a:pt x="993537" y="1422253"/>
                </a:cubicBezTo>
                <a:cubicBezTo>
                  <a:pt x="996562" y="1421462"/>
                  <a:pt x="999566" y="1420674"/>
                  <a:pt x="1002571" y="1419882"/>
                </a:cubicBezTo>
                <a:cubicBezTo>
                  <a:pt x="972710" y="1405267"/>
                  <a:pt x="943052" y="1390612"/>
                  <a:pt x="913516" y="1375996"/>
                </a:cubicBezTo>
                <a:cubicBezTo>
                  <a:pt x="902919" y="1377462"/>
                  <a:pt x="892262" y="1378873"/>
                  <a:pt x="881564" y="1380215"/>
                </a:cubicBezTo>
                <a:cubicBezTo>
                  <a:pt x="851318" y="1384009"/>
                  <a:pt x="820970" y="1387594"/>
                  <a:pt x="790601" y="1391022"/>
                </a:cubicBezTo>
                <a:close/>
                <a:moveTo>
                  <a:pt x="2425393" y="731043"/>
                </a:moveTo>
                <a:lnTo>
                  <a:pt x="2438351" y="731577"/>
                </a:lnTo>
                <a:lnTo>
                  <a:pt x="2450343" y="733556"/>
                </a:lnTo>
                <a:close/>
                <a:moveTo>
                  <a:pt x="2503422" y="699619"/>
                </a:moveTo>
                <a:lnTo>
                  <a:pt x="2559260" y="712617"/>
                </a:lnTo>
                <a:lnTo>
                  <a:pt x="2574785" y="717905"/>
                </a:lnTo>
                <a:close/>
                <a:moveTo>
                  <a:pt x="1059653" y="1271232"/>
                </a:moveTo>
                <a:cubicBezTo>
                  <a:pt x="1089128" y="1290963"/>
                  <a:pt x="1118360" y="1310838"/>
                  <a:pt x="1147348" y="1330669"/>
                </a:cubicBezTo>
                <a:cubicBezTo>
                  <a:pt x="1184050" y="1322210"/>
                  <a:pt x="1220305" y="1313136"/>
                  <a:pt x="1256175" y="1303466"/>
                </a:cubicBezTo>
                <a:cubicBezTo>
                  <a:pt x="1228486" y="1281913"/>
                  <a:pt x="1200554" y="1260404"/>
                  <a:pt x="1172357" y="1239105"/>
                </a:cubicBezTo>
                <a:cubicBezTo>
                  <a:pt x="1135269" y="1250260"/>
                  <a:pt x="1097756" y="1260993"/>
                  <a:pt x="1059653" y="1271232"/>
                </a:cubicBezTo>
                <a:close/>
                <a:moveTo>
                  <a:pt x="941631" y="1300818"/>
                </a:moveTo>
                <a:cubicBezTo>
                  <a:pt x="972425" y="1318709"/>
                  <a:pt x="1002976" y="1336647"/>
                  <a:pt x="1033203" y="1354469"/>
                </a:cubicBezTo>
                <a:cubicBezTo>
                  <a:pt x="1070920" y="1347447"/>
                  <a:pt x="1108027" y="1339694"/>
                  <a:pt x="1144668" y="1331290"/>
                </a:cubicBezTo>
                <a:cubicBezTo>
                  <a:pt x="1115701" y="1311480"/>
                  <a:pt x="1086490" y="1291633"/>
                  <a:pt x="1057035" y="1271930"/>
                </a:cubicBezTo>
                <a:cubicBezTo>
                  <a:pt x="1019196" y="1282072"/>
                  <a:pt x="980769" y="1291722"/>
                  <a:pt x="941631" y="1300818"/>
                </a:cubicBezTo>
                <a:close/>
                <a:moveTo>
                  <a:pt x="2452701" y="687813"/>
                </a:moveTo>
                <a:lnTo>
                  <a:pt x="2464132" y="689552"/>
                </a:lnTo>
                <a:lnTo>
                  <a:pt x="2503422" y="699619"/>
                </a:lnTo>
                <a:close/>
                <a:moveTo>
                  <a:pt x="657739" y="1405143"/>
                </a:moveTo>
                <a:cubicBezTo>
                  <a:pt x="711798" y="1421981"/>
                  <a:pt x="766383" y="1438607"/>
                  <a:pt x="821639" y="1454778"/>
                </a:cubicBezTo>
                <a:cubicBezTo>
                  <a:pt x="851378" y="1451095"/>
                  <a:pt x="881097" y="1446518"/>
                  <a:pt x="910755" y="1440891"/>
                </a:cubicBezTo>
                <a:cubicBezTo>
                  <a:pt x="868917" y="1424565"/>
                  <a:pt x="827486" y="1408046"/>
                  <a:pt x="786358" y="1391501"/>
                </a:cubicBezTo>
                <a:cubicBezTo>
                  <a:pt x="743425" y="1396325"/>
                  <a:pt x="700470" y="1400827"/>
                  <a:pt x="657739" y="1405143"/>
                </a:cubicBezTo>
                <a:close/>
                <a:moveTo>
                  <a:pt x="818838" y="1326950"/>
                </a:moveTo>
                <a:cubicBezTo>
                  <a:pt x="844720" y="1339690"/>
                  <a:pt x="870440" y="1352412"/>
                  <a:pt x="895855" y="1364994"/>
                </a:cubicBezTo>
                <a:cubicBezTo>
                  <a:pt x="901843" y="1367960"/>
                  <a:pt x="907852" y="1370930"/>
                  <a:pt x="913861" y="1373901"/>
                </a:cubicBezTo>
                <a:cubicBezTo>
                  <a:pt x="953303" y="1368435"/>
                  <a:pt x="992015" y="1362089"/>
                  <a:pt x="1030158" y="1355029"/>
                </a:cubicBezTo>
                <a:cubicBezTo>
                  <a:pt x="999972" y="1337240"/>
                  <a:pt x="969482" y="1319336"/>
                  <a:pt x="938728" y="1301486"/>
                </a:cubicBezTo>
                <a:cubicBezTo>
                  <a:pt x="899550" y="1310556"/>
                  <a:pt x="859620" y="1319066"/>
                  <a:pt x="818838" y="1326950"/>
                </a:cubicBezTo>
                <a:close/>
                <a:moveTo>
                  <a:pt x="2466535" y="653537"/>
                </a:moveTo>
                <a:lnTo>
                  <a:pt x="2499043" y="661905"/>
                </a:lnTo>
                <a:lnTo>
                  <a:pt x="2587577" y="694496"/>
                </a:lnTo>
                <a:close/>
                <a:moveTo>
                  <a:pt x="2285333" y="725273"/>
                </a:moveTo>
                <a:lnTo>
                  <a:pt x="2370025" y="725468"/>
                </a:lnTo>
                <a:lnTo>
                  <a:pt x="2425393" y="731043"/>
                </a:lnTo>
                <a:close/>
                <a:moveTo>
                  <a:pt x="2282863" y="725267"/>
                </a:moveTo>
                <a:lnTo>
                  <a:pt x="2283563" y="725200"/>
                </a:lnTo>
                <a:lnTo>
                  <a:pt x="2285333" y="725273"/>
                </a:lnTo>
                <a:close/>
                <a:moveTo>
                  <a:pt x="1670837" y="961673"/>
                </a:moveTo>
                <a:cubicBezTo>
                  <a:pt x="1694080" y="986534"/>
                  <a:pt x="1716897" y="1011885"/>
                  <a:pt x="1739348" y="1037625"/>
                </a:cubicBezTo>
                <a:cubicBezTo>
                  <a:pt x="1776619" y="1023746"/>
                  <a:pt x="1814376" y="1009765"/>
                  <a:pt x="1852763" y="995759"/>
                </a:cubicBezTo>
                <a:cubicBezTo>
                  <a:pt x="1831610" y="970017"/>
                  <a:pt x="1810072" y="944664"/>
                  <a:pt x="1788149" y="919773"/>
                </a:cubicBezTo>
                <a:cubicBezTo>
                  <a:pt x="1748320" y="933739"/>
                  <a:pt x="1709284" y="947723"/>
                  <a:pt x="1670837" y="961673"/>
                </a:cubicBezTo>
                <a:close/>
                <a:moveTo>
                  <a:pt x="1552794" y="1004965"/>
                </a:moveTo>
                <a:cubicBezTo>
                  <a:pt x="1577336" y="1029590"/>
                  <a:pt x="1601473" y="1054709"/>
                  <a:pt x="1625223" y="1080224"/>
                </a:cubicBezTo>
                <a:cubicBezTo>
                  <a:pt x="1640935" y="1074365"/>
                  <a:pt x="1656688" y="1068486"/>
                  <a:pt x="1672461" y="1062587"/>
                </a:cubicBezTo>
                <a:cubicBezTo>
                  <a:pt x="1693938" y="1054565"/>
                  <a:pt x="1715557" y="1046492"/>
                  <a:pt x="1737318" y="1038384"/>
                </a:cubicBezTo>
                <a:cubicBezTo>
                  <a:pt x="1714846" y="1012638"/>
                  <a:pt x="1692009" y="987288"/>
                  <a:pt x="1668766" y="962426"/>
                </a:cubicBezTo>
                <a:cubicBezTo>
                  <a:pt x="1629547" y="976663"/>
                  <a:pt x="1590958" y="990860"/>
                  <a:pt x="1552794" y="1004965"/>
                </a:cubicBezTo>
                <a:close/>
                <a:moveTo>
                  <a:pt x="690646" y="1350675"/>
                </a:moveTo>
                <a:cubicBezTo>
                  <a:pt x="696187" y="1352916"/>
                  <a:pt x="701729" y="1355157"/>
                  <a:pt x="707230" y="1357384"/>
                </a:cubicBezTo>
                <a:cubicBezTo>
                  <a:pt x="733600" y="1368043"/>
                  <a:pt x="760070" y="1378739"/>
                  <a:pt x="786642" y="1389427"/>
                </a:cubicBezTo>
                <a:cubicBezTo>
                  <a:pt x="818249" y="1385872"/>
                  <a:pt x="849836" y="1382149"/>
                  <a:pt x="881321" y="1378199"/>
                </a:cubicBezTo>
                <a:cubicBezTo>
                  <a:pt x="891004" y="1376983"/>
                  <a:pt x="900646" y="1375696"/>
                  <a:pt x="910248" y="1374378"/>
                </a:cubicBezTo>
                <a:cubicBezTo>
                  <a:pt x="905152" y="1371855"/>
                  <a:pt x="900037" y="1369332"/>
                  <a:pt x="894962" y="1366813"/>
                </a:cubicBezTo>
                <a:cubicBezTo>
                  <a:pt x="868755" y="1353841"/>
                  <a:pt x="842244" y="1340722"/>
                  <a:pt x="815549" y="1327586"/>
                </a:cubicBezTo>
                <a:cubicBezTo>
                  <a:pt x="800223" y="1330529"/>
                  <a:pt x="784836" y="1333416"/>
                  <a:pt x="769266" y="1336179"/>
                </a:cubicBezTo>
                <a:cubicBezTo>
                  <a:pt x="743100" y="1340823"/>
                  <a:pt x="716873" y="1345679"/>
                  <a:pt x="690646" y="1350675"/>
                </a:cubicBezTo>
                <a:close/>
                <a:moveTo>
                  <a:pt x="1435725" y="1048308"/>
                </a:moveTo>
                <a:cubicBezTo>
                  <a:pt x="1461547" y="1072457"/>
                  <a:pt x="1486941" y="1097101"/>
                  <a:pt x="1512012" y="1122122"/>
                </a:cubicBezTo>
                <a:cubicBezTo>
                  <a:pt x="1548977" y="1108599"/>
                  <a:pt x="1585984" y="1094864"/>
                  <a:pt x="1623173" y="1080995"/>
                </a:cubicBezTo>
                <a:cubicBezTo>
                  <a:pt x="1599402" y="1055480"/>
                  <a:pt x="1575265" y="1030357"/>
                  <a:pt x="1550703" y="1005738"/>
                </a:cubicBezTo>
                <a:cubicBezTo>
                  <a:pt x="1531459" y="1012849"/>
                  <a:pt x="1512336" y="1019938"/>
                  <a:pt x="1493296" y="1026994"/>
                </a:cubicBezTo>
                <a:cubicBezTo>
                  <a:pt x="1474031" y="1034131"/>
                  <a:pt x="1454868" y="1041234"/>
                  <a:pt x="1435725" y="1048308"/>
                </a:cubicBezTo>
                <a:close/>
                <a:moveTo>
                  <a:pt x="2363175" y="674188"/>
                </a:moveTo>
                <a:lnTo>
                  <a:pt x="2431772" y="682941"/>
                </a:lnTo>
                <a:lnTo>
                  <a:pt x="2452701" y="687813"/>
                </a:lnTo>
                <a:close/>
                <a:moveTo>
                  <a:pt x="1319246" y="1091031"/>
                </a:moveTo>
                <a:cubicBezTo>
                  <a:pt x="1346285" y="1114445"/>
                  <a:pt x="1372939" y="1138352"/>
                  <a:pt x="1399267" y="1162592"/>
                </a:cubicBezTo>
                <a:cubicBezTo>
                  <a:pt x="1436233" y="1149622"/>
                  <a:pt x="1473057" y="1136367"/>
                  <a:pt x="1509901" y="1122894"/>
                </a:cubicBezTo>
                <a:cubicBezTo>
                  <a:pt x="1484831" y="1097876"/>
                  <a:pt x="1459415" y="1073234"/>
                  <a:pt x="1433594" y="1049096"/>
                </a:cubicBezTo>
                <a:cubicBezTo>
                  <a:pt x="1395370" y="1063229"/>
                  <a:pt x="1357308" y="1077225"/>
                  <a:pt x="1319246" y="1091031"/>
                </a:cubicBezTo>
                <a:close/>
                <a:moveTo>
                  <a:pt x="1202624" y="1132540"/>
                </a:moveTo>
                <a:cubicBezTo>
                  <a:pt x="1230881" y="1154965"/>
                  <a:pt x="1258814" y="1177835"/>
                  <a:pt x="1286421" y="1201013"/>
                </a:cubicBezTo>
                <a:cubicBezTo>
                  <a:pt x="1323570" y="1188797"/>
                  <a:pt x="1360393" y="1176219"/>
                  <a:pt x="1397115" y="1163351"/>
                </a:cubicBezTo>
                <a:cubicBezTo>
                  <a:pt x="1370766" y="1139117"/>
                  <a:pt x="1344093" y="1115224"/>
                  <a:pt x="1317053" y="1091825"/>
                </a:cubicBezTo>
                <a:cubicBezTo>
                  <a:pt x="1279032" y="1105602"/>
                  <a:pt x="1240950" y="1119187"/>
                  <a:pt x="1202624" y="1132540"/>
                </a:cubicBezTo>
                <a:close/>
                <a:moveTo>
                  <a:pt x="2420657" y="641727"/>
                </a:moveTo>
                <a:lnTo>
                  <a:pt x="2446507" y="646760"/>
                </a:lnTo>
                <a:lnTo>
                  <a:pt x="2466535" y="653537"/>
                </a:lnTo>
                <a:close/>
                <a:moveTo>
                  <a:pt x="1085231" y="1172299"/>
                </a:moveTo>
                <a:cubicBezTo>
                  <a:pt x="1114686" y="1193468"/>
                  <a:pt x="1143857" y="1215046"/>
                  <a:pt x="1172763" y="1236864"/>
                </a:cubicBezTo>
                <a:cubicBezTo>
                  <a:pt x="1210277" y="1225567"/>
                  <a:pt x="1247365" y="1213842"/>
                  <a:pt x="1284168" y="1201754"/>
                </a:cubicBezTo>
                <a:cubicBezTo>
                  <a:pt x="1256540" y="1178592"/>
                  <a:pt x="1228628" y="1155734"/>
                  <a:pt x="1200371" y="1133330"/>
                </a:cubicBezTo>
                <a:cubicBezTo>
                  <a:pt x="1162329" y="1146571"/>
                  <a:pt x="1124004" y="1159575"/>
                  <a:pt x="1085231" y="1172299"/>
                </a:cubicBezTo>
                <a:close/>
                <a:moveTo>
                  <a:pt x="2329200" y="669854"/>
                </a:moveTo>
                <a:lnTo>
                  <a:pt x="2337236" y="670241"/>
                </a:lnTo>
                <a:lnTo>
                  <a:pt x="2363175" y="674188"/>
                </a:lnTo>
                <a:close/>
                <a:moveTo>
                  <a:pt x="564422" y="1375769"/>
                </a:moveTo>
                <a:cubicBezTo>
                  <a:pt x="593755" y="1385081"/>
                  <a:pt x="623210" y="1394372"/>
                  <a:pt x="652807" y="1403604"/>
                </a:cubicBezTo>
                <a:cubicBezTo>
                  <a:pt x="695862" y="1399270"/>
                  <a:pt x="739121" y="1394737"/>
                  <a:pt x="782359" y="1389896"/>
                </a:cubicBezTo>
                <a:cubicBezTo>
                  <a:pt x="756965" y="1379679"/>
                  <a:pt x="731671" y="1369456"/>
                  <a:pt x="706479" y="1359265"/>
                </a:cubicBezTo>
                <a:cubicBezTo>
                  <a:pt x="700003" y="1356645"/>
                  <a:pt x="693487" y="1354012"/>
                  <a:pt x="686951" y="1351375"/>
                </a:cubicBezTo>
                <a:cubicBezTo>
                  <a:pt x="646128" y="1359172"/>
                  <a:pt x="605245" y="1367345"/>
                  <a:pt x="564422" y="1375769"/>
                </a:cubicBezTo>
                <a:close/>
                <a:moveTo>
                  <a:pt x="966153" y="1209904"/>
                </a:moveTo>
                <a:cubicBezTo>
                  <a:pt x="996805" y="1229554"/>
                  <a:pt x="1027235" y="1249562"/>
                  <a:pt x="1057400" y="1269729"/>
                </a:cubicBezTo>
                <a:cubicBezTo>
                  <a:pt x="1095584" y="1259486"/>
                  <a:pt x="1133179" y="1248750"/>
                  <a:pt x="1170347" y="1237587"/>
                </a:cubicBezTo>
                <a:cubicBezTo>
                  <a:pt x="1141461" y="1215787"/>
                  <a:pt x="1112291" y="1194227"/>
                  <a:pt x="1082836" y="1173081"/>
                </a:cubicBezTo>
                <a:cubicBezTo>
                  <a:pt x="1044489" y="1185646"/>
                  <a:pt x="1005656" y="1197938"/>
                  <a:pt x="966153" y="1209904"/>
                </a:cubicBezTo>
                <a:close/>
                <a:moveTo>
                  <a:pt x="844192" y="1245090"/>
                </a:moveTo>
                <a:cubicBezTo>
                  <a:pt x="876022" y="1262954"/>
                  <a:pt x="907649" y="1281099"/>
                  <a:pt x="939053" y="1299328"/>
                </a:cubicBezTo>
                <a:cubicBezTo>
                  <a:pt x="978313" y="1290232"/>
                  <a:pt x="1016841" y="1280578"/>
                  <a:pt x="1054781" y="1270430"/>
                </a:cubicBezTo>
                <a:cubicBezTo>
                  <a:pt x="1024636" y="1250284"/>
                  <a:pt x="994248" y="1230301"/>
                  <a:pt x="963595" y="1210682"/>
                </a:cubicBezTo>
                <a:cubicBezTo>
                  <a:pt x="924539" y="1222484"/>
                  <a:pt x="884792" y="1233961"/>
                  <a:pt x="844192" y="1245090"/>
                </a:cubicBezTo>
                <a:close/>
                <a:moveTo>
                  <a:pt x="717888" y="1277772"/>
                </a:moveTo>
                <a:cubicBezTo>
                  <a:pt x="750712" y="1293543"/>
                  <a:pt x="783415" y="1309513"/>
                  <a:pt x="815834" y="1325462"/>
                </a:cubicBezTo>
                <a:cubicBezTo>
                  <a:pt x="856758" y="1317584"/>
                  <a:pt x="896829" y="1309074"/>
                  <a:pt x="936170" y="1299996"/>
                </a:cubicBezTo>
                <a:cubicBezTo>
                  <a:pt x="904787" y="1281794"/>
                  <a:pt x="873180" y="1263684"/>
                  <a:pt x="841391" y="1245855"/>
                </a:cubicBezTo>
                <a:cubicBezTo>
                  <a:pt x="801157" y="1256857"/>
                  <a:pt x="760050" y="1267517"/>
                  <a:pt x="717888" y="1277772"/>
                </a:cubicBezTo>
                <a:close/>
                <a:moveTo>
                  <a:pt x="2209235" y="664069"/>
                </a:moveTo>
                <a:lnTo>
                  <a:pt x="2302447" y="666441"/>
                </a:lnTo>
                <a:lnTo>
                  <a:pt x="2329200" y="669854"/>
                </a:lnTo>
                <a:close/>
                <a:moveTo>
                  <a:pt x="2202594" y="663901"/>
                </a:moveTo>
                <a:lnTo>
                  <a:pt x="2204063" y="663820"/>
                </a:lnTo>
                <a:lnTo>
                  <a:pt x="2209235" y="664069"/>
                </a:lnTo>
                <a:close/>
                <a:moveTo>
                  <a:pt x="586549" y="1308788"/>
                </a:moveTo>
                <a:cubicBezTo>
                  <a:pt x="620327" y="1322283"/>
                  <a:pt x="654005" y="1335872"/>
                  <a:pt x="687174" y="1349270"/>
                </a:cubicBezTo>
                <a:cubicBezTo>
                  <a:pt x="714437" y="1344063"/>
                  <a:pt x="741699" y="1339006"/>
                  <a:pt x="768901" y="1334179"/>
                </a:cubicBezTo>
                <a:cubicBezTo>
                  <a:pt x="783577" y="1331575"/>
                  <a:pt x="798092" y="1328863"/>
                  <a:pt x="812525" y="1326098"/>
                </a:cubicBezTo>
                <a:cubicBezTo>
                  <a:pt x="780167" y="1310185"/>
                  <a:pt x="747545" y="1294256"/>
                  <a:pt x="714782" y="1278531"/>
                </a:cubicBezTo>
                <a:cubicBezTo>
                  <a:pt x="695741" y="1283150"/>
                  <a:pt x="676456" y="1287689"/>
                  <a:pt x="656948" y="1292140"/>
                </a:cubicBezTo>
                <a:cubicBezTo>
                  <a:pt x="633542" y="1297485"/>
                  <a:pt x="610055" y="1303049"/>
                  <a:pt x="586549" y="1308788"/>
                </a:cubicBezTo>
                <a:close/>
                <a:moveTo>
                  <a:pt x="2290086" y="616307"/>
                </a:moveTo>
                <a:lnTo>
                  <a:pt x="2365947" y="627644"/>
                </a:lnTo>
                <a:lnTo>
                  <a:pt x="2420657" y="641727"/>
                </a:lnTo>
                <a:close/>
                <a:moveTo>
                  <a:pt x="1597494" y="885809"/>
                </a:moveTo>
                <a:cubicBezTo>
                  <a:pt x="1614241" y="902682"/>
                  <a:pt x="1630968" y="919771"/>
                  <a:pt x="1647614" y="937131"/>
                </a:cubicBezTo>
                <a:cubicBezTo>
                  <a:pt x="1654902" y="944721"/>
                  <a:pt x="1662128" y="952376"/>
                  <a:pt x="1669334" y="960064"/>
                </a:cubicBezTo>
                <a:cubicBezTo>
                  <a:pt x="1707782" y="946101"/>
                  <a:pt x="1746859" y="932107"/>
                  <a:pt x="1786687" y="918131"/>
                </a:cubicBezTo>
                <a:cubicBezTo>
                  <a:pt x="1781247" y="911957"/>
                  <a:pt x="1775786" y="905805"/>
                  <a:pt x="1770285" y="899690"/>
                </a:cubicBezTo>
                <a:cubicBezTo>
                  <a:pt x="1753294" y="880814"/>
                  <a:pt x="1736242" y="862266"/>
                  <a:pt x="1719130" y="843974"/>
                </a:cubicBezTo>
                <a:cubicBezTo>
                  <a:pt x="1677719" y="857877"/>
                  <a:pt x="1637220" y="871837"/>
                  <a:pt x="1597494" y="885809"/>
                </a:cubicBezTo>
                <a:close/>
                <a:moveTo>
                  <a:pt x="1475127" y="929606"/>
                </a:moveTo>
                <a:cubicBezTo>
                  <a:pt x="1491205" y="944810"/>
                  <a:pt x="1507302" y="960230"/>
                  <a:pt x="1523441" y="975930"/>
                </a:cubicBezTo>
                <a:cubicBezTo>
                  <a:pt x="1532778" y="985000"/>
                  <a:pt x="1542015" y="994159"/>
                  <a:pt x="1551231" y="1003379"/>
                </a:cubicBezTo>
                <a:cubicBezTo>
                  <a:pt x="1589394" y="989267"/>
                  <a:pt x="1628024" y="975061"/>
                  <a:pt x="1667244" y="960817"/>
                </a:cubicBezTo>
                <a:cubicBezTo>
                  <a:pt x="1660261" y="953348"/>
                  <a:pt x="1653217" y="945913"/>
                  <a:pt x="1646152" y="938538"/>
                </a:cubicBezTo>
                <a:cubicBezTo>
                  <a:pt x="1629263" y="920938"/>
                  <a:pt x="1612333" y="903632"/>
                  <a:pt x="1595362" y="886558"/>
                </a:cubicBezTo>
                <a:cubicBezTo>
                  <a:pt x="1554580" y="900910"/>
                  <a:pt x="1514570" y="915274"/>
                  <a:pt x="1475127" y="929606"/>
                </a:cubicBezTo>
                <a:close/>
                <a:moveTo>
                  <a:pt x="2259951" y="611804"/>
                </a:moveTo>
                <a:lnTo>
                  <a:pt x="2269427" y="612286"/>
                </a:lnTo>
                <a:lnTo>
                  <a:pt x="2290086" y="616307"/>
                </a:lnTo>
                <a:close/>
                <a:moveTo>
                  <a:pt x="1353837" y="974160"/>
                </a:moveTo>
                <a:cubicBezTo>
                  <a:pt x="1368899" y="987484"/>
                  <a:pt x="1384042" y="1000992"/>
                  <a:pt x="1399267" y="1014727"/>
                </a:cubicBezTo>
                <a:cubicBezTo>
                  <a:pt x="1410960" y="1025280"/>
                  <a:pt x="1422551" y="1035985"/>
                  <a:pt x="1434081" y="1046755"/>
                </a:cubicBezTo>
                <a:cubicBezTo>
                  <a:pt x="1453528" y="1039565"/>
                  <a:pt x="1473016" y="1032345"/>
                  <a:pt x="1492585" y="1025090"/>
                </a:cubicBezTo>
                <a:cubicBezTo>
                  <a:pt x="1511342" y="1018137"/>
                  <a:pt x="1530200" y="1011156"/>
                  <a:pt x="1549140" y="1004150"/>
                </a:cubicBezTo>
                <a:cubicBezTo>
                  <a:pt x="1540147" y="995162"/>
                  <a:pt x="1531134" y="986232"/>
                  <a:pt x="1522019" y="977385"/>
                </a:cubicBezTo>
                <a:cubicBezTo>
                  <a:pt x="1505679" y="961478"/>
                  <a:pt x="1489317" y="945829"/>
                  <a:pt x="1472996" y="930385"/>
                </a:cubicBezTo>
                <a:cubicBezTo>
                  <a:pt x="1432741" y="945026"/>
                  <a:pt x="1393076" y="959633"/>
                  <a:pt x="1353837" y="974160"/>
                </a:cubicBezTo>
                <a:close/>
                <a:moveTo>
                  <a:pt x="1233195" y="1018886"/>
                </a:moveTo>
                <a:cubicBezTo>
                  <a:pt x="1247527" y="1030676"/>
                  <a:pt x="1261514" y="1042247"/>
                  <a:pt x="1275074" y="1053524"/>
                </a:cubicBezTo>
                <a:cubicBezTo>
                  <a:pt x="1289324" y="1065364"/>
                  <a:pt x="1303453" y="1077384"/>
                  <a:pt x="1317480" y="1089513"/>
                </a:cubicBezTo>
                <a:cubicBezTo>
                  <a:pt x="1355582" y="1075697"/>
                  <a:pt x="1393685" y="1061688"/>
                  <a:pt x="1431950" y="1047541"/>
                </a:cubicBezTo>
                <a:cubicBezTo>
                  <a:pt x="1420663" y="1037016"/>
                  <a:pt x="1409336" y="1026551"/>
                  <a:pt x="1397907" y="1016233"/>
                </a:cubicBezTo>
                <a:cubicBezTo>
                  <a:pt x="1382926" y="1002709"/>
                  <a:pt x="1367498" y="988928"/>
                  <a:pt x="1351705" y="974943"/>
                </a:cubicBezTo>
                <a:cubicBezTo>
                  <a:pt x="1331243" y="982523"/>
                  <a:pt x="1310862" y="990079"/>
                  <a:pt x="1290582" y="997606"/>
                </a:cubicBezTo>
                <a:cubicBezTo>
                  <a:pt x="1271379" y="1004733"/>
                  <a:pt x="1252257" y="1011824"/>
                  <a:pt x="1233195" y="1018886"/>
                </a:cubicBezTo>
                <a:close/>
                <a:moveTo>
                  <a:pt x="1112554" y="1063245"/>
                </a:moveTo>
                <a:cubicBezTo>
                  <a:pt x="1125404" y="1072964"/>
                  <a:pt x="1138193" y="1082662"/>
                  <a:pt x="1150901" y="1092320"/>
                </a:cubicBezTo>
                <a:cubicBezTo>
                  <a:pt x="1167648" y="1105040"/>
                  <a:pt x="1184253" y="1117971"/>
                  <a:pt x="1200756" y="1131046"/>
                </a:cubicBezTo>
                <a:cubicBezTo>
                  <a:pt x="1239123" y="1117685"/>
                  <a:pt x="1277226" y="1104092"/>
                  <a:pt x="1315288" y="1090304"/>
                </a:cubicBezTo>
                <a:cubicBezTo>
                  <a:pt x="1301545" y="1078437"/>
                  <a:pt x="1287720" y="1066672"/>
                  <a:pt x="1273795" y="1055085"/>
                </a:cubicBezTo>
                <a:cubicBezTo>
                  <a:pt x="1259646" y="1043323"/>
                  <a:pt x="1245355" y="1031525"/>
                  <a:pt x="1230963" y="1019708"/>
                </a:cubicBezTo>
                <a:cubicBezTo>
                  <a:pt x="1191398" y="1034359"/>
                  <a:pt x="1152037" y="1048873"/>
                  <a:pt x="1112554" y="1063245"/>
                </a:cubicBezTo>
                <a:close/>
                <a:moveTo>
                  <a:pt x="991264" y="1106692"/>
                </a:moveTo>
                <a:cubicBezTo>
                  <a:pt x="1003139" y="1114877"/>
                  <a:pt x="1014954" y="1123028"/>
                  <a:pt x="1026707" y="1131115"/>
                </a:cubicBezTo>
                <a:cubicBezTo>
                  <a:pt x="1045667" y="1144143"/>
                  <a:pt x="1064464" y="1157411"/>
                  <a:pt x="1083181" y="1170833"/>
                </a:cubicBezTo>
                <a:cubicBezTo>
                  <a:pt x="1122014" y="1158099"/>
                  <a:pt x="1160380" y="1145087"/>
                  <a:pt x="1198483" y="1131836"/>
                </a:cubicBezTo>
                <a:cubicBezTo>
                  <a:pt x="1182325" y="1119041"/>
                  <a:pt x="1166064" y="1106388"/>
                  <a:pt x="1149662" y="1093936"/>
                </a:cubicBezTo>
                <a:cubicBezTo>
                  <a:pt x="1136528" y="1083957"/>
                  <a:pt x="1123394" y="1074002"/>
                  <a:pt x="1110261" y="1064073"/>
                </a:cubicBezTo>
                <a:cubicBezTo>
                  <a:pt x="1070838" y="1078421"/>
                  <a:pt x="1031274" y="1092627"/>
                  <a:pt x="991264" y="1106692"/>
                </a:cubicBezTo>
                <a:close/>
                <a:moveTo>
                  <a:pt x="868491" y="1148841"/>
                </a:moveTo>
                <a:cubicBezTo>
                  <a:pt x="879839" y="1155909"/>
                  <a:pt x="891186" y="1162945"/>
                  <a:pt x="902513" y="1169912"/>
                </a:cubicBezTo>
                <a:cubicBezTo>
                  <a:pt x="923077" y="1182561"/>
                  <a:pt x="943539" y="1195435"/>
                  <a:pt x="963900" y="1208467"/>
                </a:cubicBezTo>
                <a:cubicBezTo>
                  <a:pt x="1003484" y="1196494"/>
                  <a:pt x="1042378" y="1184191"/>
                  <a:pt x="1080785" y="1171617"/>
                </a:cubicBezTo>
                <a:cubicBezTo>
                  <a:pt x="1062475" y="1158499"/>
                  <a:pt x="1044083" y="1145528"/>
                  <a:pt x="1025570" y="1132788"/>
                </a:cubicBezTo>
                <a:cubicBezTo>
                  <a:pt x="1013390" y="1124422"/>
                  <a:pt x="1001170" y="1115994"/>
                  <a:pt x="988909" y="1107525"/>
                </a:cubicBezTo>
                <a:cubicBezTo>
                  <a:pt x="949304" y="1121434"/>
                  <a:pt x="909273" y="1135207"/>
                  <a:pt x="868491" y="1148841"/>
                </a:cubicBezTo>
                <a:close/>
                <a:moveTo>
                  <a:pt x="743161" y="1189426"/>
                </a:moveTo>
                <a:cubicBezTo>
                  <a:pt x="754914" y="1195938"/>
                  <a:pt x="766627" y="1202367"/>
                  <a:pt x="778320" y="1208704"/>
                </a:cubicBezTo>
                <a:cubicBezTo>
                  <a:pt x="799513" y="1220184"/>
                  <a:pt x="820624" y="1231877"/>
                  <a:pt x="841655" y="1243677"/>
                </a:cubicBezTo>
                <a:cubicBezTo>
                  <a:pt x="882356" y="1232540"/>
                  <a:pt x="922224" y="1221055"/>
                  <a:pt x="961362" y="1209238"/>
                </a:cubicBezTo>
                <a:cubicBezTo>
                  <a:pt x="941489" y="1196531"/>
                  <a:pt x="921514" y="1183979"/>
                  <a:pt x="901458" y="1171639"/>
                </a:cubicBezTo>
                <a:cubicBezTo>
                  <a:pt x="889643" y="1164380"/>
                  <a:pt x="877829" y="1157048"/>
                  <a:pt x="865994" y="1149677"/>
                </a:cubicBezTo>
                <a:cubicBezTo>
                  <a:pt x="825882" y="1163063"/>
                  <a:pt x="785039" y="1176312"/>
                  <a:pt x="743161" y="1189426"/>
                </a:cubicBezTo>
                <a:close/>
                <a:moveTo>
                  <a:pt x="614136" y="1228351"/>
                </a:moveTo>
                <a:cubicBezTo>
                  <a:pt x="627493" y="1234873"/>
                  <a:pt x="640830" y="1241280"/>
                  <a:pt x="654126" y="1247501"/>
                </a:cubicBezTo>
                <a:cubicBezTo>
                  <a:pt x="674426" y="1257014"/>
                  <a:pt x="694746" y="1266660"/>
                  <a:pt x="715005" y="1276388"/>
                </a:cubicBezTo>
                <a:cubicBezTo>
                  <a:pt x="757309" y="1266128"/>
                  <a:pt x="798518" y="1255457"/>
                  <a:pt x="838874" y="1244442"/>
                </a:cubicBezTo>
                <a:cubicBezTo>
                  <a:pt x="818432" y="1232991"/>
                  <a:pt x="797929" y="1221637"/>
                  <a:pt x="777346" y="1210491"/>
                </a:cubicBezTo>
                <a:cubicBezTo>
                  <a:pt x="765084" y="1203845"/>
                  <a:pt x="752803" y="1197097"/>
                  <a:pt x="740481" y="1190260"/>
                </a:cubicBezTo>
                <a:cubicBezTo>
                  <a:pt x="699455" y="1203090"/>
                  <a:pt x="657435" y="1215787"/>
                  <a:pt x="614136" y="1228351"/>
                </a:cubicBezTo>
                <a:close/>
                <a:moveTo>
                  <a:pt x="1521532" y="811340"/>
                </a:moveTo>
                <a:cubicBezTo>
                  <a:pt x="1546420" y="835095"/>
                  <a:pt x="1571226" y="859387"/>
                  <a:pt x="1595911" y="884216"/>
                </a:cubicBezTo>
                <a:cubicBezTo>
                  <a:pt x="1635677" y="870231"/>
                  <a:pt x="1676176" y="856261"/>
                  <a:pt x="1717607" y="842346"/>
                </a:cubicBezTo>
                <a:cubicBezTo>
                  <a:pt x="1694425" y="817600"/>
                  <a:pt x="1671121" y="793375"/>
                  <a:pt x="1647715" y="769705"/>
                </a:cubicBezTo>
                <a:cubicBezTo>
                  <a:pt x="1604579" y="783537"/>
                  <a:pt x="1562598" y="797408"/>
                  <a:pt x="1521532" y="811340"/>
                </a:cubicBezTo>
                <a:close/>
                <a:moveTo>
                  <a:pt x="1394842" y="855378"/>
                </a:moveTo>
                <a:cubicBezTo>
                  <a:pt x="1420988" y="878956"/>
                  <a:pt x="1447175" y="903174"/>
                  <a:pt x="1473483" y="928047"/>
                </a:cubicBezTo>
                <a:cubicBezTo>
                  <a:pt x="1512945" y="913703"/>
                  <a:pt x="1552976" y="899329"/>
                  <a:pt x="1593779" y="884965"/>
                </a:cubicBezTo>
                <a:cubicBezTo>
                  <a:pt x="1569074" y="860116"/>
                  <a:pt x="1544288" y="835795"/>
                  <a:pt x="1519401" y="812065"/>
                </a:cubicBezTo>
                <a:cubicBezTo>
                  <a:pt x="1477076" y="826431"/>
                  <a:pt x="1435665" y="840862"/>
                  <a:pt x="1394842" y="855378"/>
                </a:cubicBezTo>
                <a:close/>
                <a:moveTo>
                  <a:pt x="1269268" y="900880"/>
                </a:moveTo>
                <a:cubicBezTo>
                  <a:pt x="1296632" y="924113"/>
                  <a:pt x="1324240" y="948024"/>
                  <a:pt x="1352111" y="972637"/>
                </a:cubicBezTo>
                <a:cubicBezTo>
                  <a:pt x="1391371" y="958101"/>
                  <a:pt x="1431057" y="943481"/>
                  <a:pt x="1471351" y="928828"/>
                </a:cubicBezTo>
                <a:cubicBezTo>
                  <a:pt x="1445063" y="904016"/>
                  <a:pt x="1418836" y="879782"/>
                  <a:pt x="1392629" y="856168"/>
                </a:cubicBezTo>
                <a:cubicBezTo>
                  <a:pt x="1351015" y="870974"/>
                  <a:pt x="1310030" y="885872"/>
                  <a:pt x="1269268" y="900880"/>
                </a:cubicBezTo>
                <a:close/>
                <a:moveTo>
                  <a:pt x="1144750" y="947234"/>
                </a:moveTo>
                <a:cubicBezTo>
                  <a:pt x="1174935" y="971299"/>
                  <a:pt x="1203842" y="994772"/>
                  <a:pt x="1231368" y="1017392"/>
                </a:cubicBezTo>
                <a:cubicBezTo>
                  <a:pt x="1250816" y="1010194"/>
                  <a:pt x="1270303" y="1002965"/>
                  <a:pt x="1289872" y="995702"/>
                </a:cubicBezTo>
                <a:cubicBezTo>
                  <a:pt x="1309827" y="988300"/>
                  <a:pt x="1329863" y="980871"/>
                  <a:pt x="1350000" y="973419"/>
                </a:cubicBezTo>
                <a:cubicBezTo>
                  <a:pt x="1323509" y="949995"/>
                  <a:pt x="1295922" y="925995"/>
                  <a:pt x="1267258" y="901615"/>
                </a:cubicBezTo>
                <a:cubicBezTo>
                  <a:pt x="1226314" y="916699"/>
                  <a:pt x="1185593" y="931900"/>
                  <a:pt x="1144750" y="947234"/>
                </a:cubicBezTo>
                <a:close/>
                <a:moveTo>
                  <a:pt x="1020394" y="994076"/>
                </a:moveTo>
                <a:cubicBezTo>
                  <a:pt x="1050843" y="1016714"/>
                  <a:pt x="1080928" y="1039316"/>
                  <a:pt x="1110626" y="1061785"/>
                </a:cubicBezTo>
                <a:cubicBezTo>
                  <a:pt x="1150149" y="1047403"/>
                  <a:pt x="1189551" y="1032877"/>
                  <a:pt x="1229156" y="1018216"/>
                </a:cubicBezTo>
                <a:cubicBezTo>
                  <a:pt x="1200716" y="994882"/>
                  <a:pt x="1171829" y="971476"/>
                  <a:pt x="1142456" y="948097"/>
                </a:cubicBezTo>
                <a:cubicBezTo>
                  <a:pt x="1111986" y="959546"/>
                  <a:pt x="1081415" y="971068"/>
                  <a:pt x="1050620" y="982680"/>
                </a:cubicBezTo>
                <a:cubicBezTo>
                  <a:pt x="1040572" y="986469"/>
                  <a:pt x="1030503" y="990270"/>
                  <a:pt x="1020394" y="994076"/>
                </a:cubicBezTo>
                <a:close/>
                <a:moveTo>
                  <a:pt x="895875" y="1040812"/>
                </a:moveTo>
                <a:cubicBezTo>
                  <a:pt x="913922" y="1053266"/>
                  <a:pt x="931867" y="1065665"/>
                  <a:pt x="949690" y="1077979"/>
                </a:cubicBezTo>
                <a:cubicBezTo>
                  <a:pt x="962925" y="1087124"/>
                  <a:pt x="976100" y="1096220"/>
                  <a:pt x="989213" y="1105267"/>
                </a:cubicBezTo>
                <a:cubicBezTo>
                  <a:pt x="1029264" y="1091190"/>
                  <a:pt x="1068869" y="1076974"/>
                  <a:pt x="1108332" y="1062616"/>
                </a:cubicBezTo>
                <a:cubicBezTo>
                  <a:pt x="1078268" y="1039894"/>
                  <a:pt x="1048184" y="1017323"/>
                  <a:pt x="1018059" y="994961"/>
                </a:cubicBezTo>
                <a:cubicBezTo>
                  <a:pt x="977785" y="1010139"/>
                  <a:pt x="937145" y="1025425"/>
                  <a:pt x="895875" y="1040812"/>
                </a:cubicBezTo>
                <a:close/>
                <a:moveTo>
                  <a:pt x="770382" y="1087067"/>
                </a:moveTo>
                <a:cubicBezTo>
                  <a:pt x="802842" y="1107677"/>
                  <a:pt x="834652" y="1127770"/>
                  <a:pt x="866258" y="1147446"/>
                </a:cubicBezTo>
                <a:cubicBezTo>
                  <a:pt x="907101" y="1133805"/>
                  <a:pt x="947193" y="1120021"/>
                  <a:pt x="986838" y="1106100"/>
                </a:cubicBezTo>
                <a:cubicBezTo>
                  <a:pt x="974131" y="1097328"/>
                  <a:pt x="961362" y="1088510"/>
                  <a:pt x="948533" y="1079647"/>
                </a:cubicBezTo>
                <a:cubicBezTo>
                  <a:pt x="930344" y="1067071"/>
                  <a:pt x="911993" y="1054402"/>
                  <a:pt x="893541" y="1041679"/>
                </a:cubicBezTo>
                <a:cubicBezTo>
                  <a:pt x="853205" y="1056713"/>
                  <a:pt x="812220" y="1071844"/>
                  <a:pt x="770382" y="1087067"/>
                </a:cubicBezTo>
                <a:close/>
                <a:moveTo>
                  <a:pt x="643205" y="1132566"/>
                </a:moveTo>
                <a:cubicBezTo>
                  <a:pt x="676029" y="1151632"/>
                  <a:pt x="708489" y="1170168"/>
                  <a:pt x="740704" y="1188064"/>
                </a:cubicBezTo>
                <a:cubicBezTo>
                  <a:pt x="782664" y="1174940"/>
                  <a:pt x="823588" y="1161680"/>
                  <a:pt x="863761" y="1148284"/>
                </a:cubicBezTo>
                <a:cubicBezTo>
                  <a:pt x="832195" y="1128620"/>
                  <a:pt x="800406" y="1108540"/>
                  <a:pt x="767987" y="1087944"/>
                </a:cubicBezTo>
                <a:cubicBezTo>
                  <a:pt x="727306" y="1102732"/>
                  <a:pt x="685794" y="1117608"/>
                  <a:pt x="643205" y="1132566"/>
                </a:cubicBezTo>
                <a:close/>
                <a:moveTo>
                  <a:pt x="513531" y="1177155"/>
                </a:moveTo>
                <a:cubicBezTo>
                  <a:pt x="546436" y="1194511"/>
                  <a:pt x="579037" y="1211183"/>
                  <a:pt x="611416" y="1227029"/>
                </a:cubicBezTo>
                <a:cubicBezTo>
                  <a:pt x="654796" y="1214451"/>
                  <a:pt x="696938" y="1201740"/>
                  <a:pt x="738045" y="1188898"/>
                </a:cubicBezTo>
                <a:cubicBezTo>
                  <a:pt x="705850" y="1171012"/>
                  <a:pt x="673451" y="1152497"/>
                  <a:pt x="640688" y="1133451"/>
                </a:cubicBezTo>
                <a:cubicBezTo>
                  <a:pt x="599398" y="1147944"/>
                  <a:pt x="557073" y="1162513"/>
                  <a:pt x="513531" y="1177155"/>
                </a:cubicBezTo>
                <a:close/>
                <a:moveTo>
                  <a:pt x="1442830" y="738330"/>
                </a:moveTo>
                <a:cubicBezTo>
                  <a:pt x="1468611" y="761563"/>
                  <a:pt x="1494290" y="785374"/>
                  <a:pt x="1519868" y="809758"/>
                </a:cubicBezTo>
                <a:cubicBezTo>
                  <a:pt x="1560975" y="795815"/>
                  <a:pt x="1602955" y="781930"/>
                  <a:pt x="1646112" y="768083"/>
                </a:cubicBezTo>
                <a:cubicBezTo>
                  <a:pt x="1622077" y="743805"/>
                  <a:pt x="1597900" y="720119"/>
                  <a:pt x="1573601" y="696975"/>
                </a:cubicBezTo>
                <a:cubicBezTo>
                  <a:pt x="1528779" y="710700"/>
                  <a:pt x="1485277" y="724473"/>
                  <a:pt x="1442830" y="738330"/>
                </a:cubicBezTo>
                <a:close/>
                <a:moveTo>
                  <a:pt x="1311837" y="782405"/>
                </a:moveTo>
                <a:cubicBezTo>
                  <a:pt x="1338855" y="805536"/>
                  <a:pt x="1365956" y="829340"/>
                  <a:pt x="1393137" y="853833"/>
                </a:cubicBezTo>
                <a:cubicBezTo>
                  <a:pt x="1433960" y="839305"/>
                  <a:pt x="1475391" y="824864"/>
                  <a:pt x="1517736" y="810485"/>
                </a:cubicBezTo>
                <a:cubicBezTo>
                  <a:pt x="1492118" y="786073"/>
                  <a:pt x="1466419" y="762275"/>
                  <a:pt x="1440618" y="739051"/>
                </a:cubicBezTo>
                <a:cubicBezTo>
                  <a:pt x="1396709" y="753398"/>
                  <a:pt x="1353877" y="767836"/>
                  <a:pt x="1311837" y="782405"/>
                </a:cubicBezTo>
                <a:close/>
                <a:moveTo>
                  <a:pt x="1182081" y="828540"/>
                </a:moveTo>
                <a:cubicBezTo>
                  <a:pt x="1210318" y="851411"/>
                  <a:pt x="1238778" y="875020"/>
                  <a:pt x="1267482" y="899372"/>
                </a:cubicBezTo>
                <a:cubicBezTo>
                  <a:pt x="1308264" y="884350"/>
                  <a:pt x="1349290" y="869442"/>
                  <a:pt x="1390904" y="854623"/>
                </a:cubicBezTo>
                <a:cubicBezTo>
                  <a:pt x="1363743" y="830174"/>
                  <a:pt x="1336602" y="806387"/>
                  <a:pt x="1309482" y="783219"/>
                </a:cubicBezTo>
                <a:cubicBezTo>
                  <a:pt x="1266345" y="798171"/>
                  <a:pt x="1224000" y="813264"/>
                  <a:pt x="1182081" y="828540"/>
                </a:cubicBezTo>
                <a:close/>
                <a:moveTo>
                  <a:pt x="1053929" y="876201"/>
                </a:moveTo>
                <a:cubicBezTo>
                  <a:pt x="1084662" y="899749"/>
                  <a:pt x="1114341" y="923011"/>
                  <a:pt x="1142902" y="945762"/>
                </a:cubicBezTo>
                <a:cubicBezTo>
                  <a:pt x="1183766" y="930414"/>
                  <a:pt x="1224528" y="915203"/>
                  <a:pt x="1265492" y="900106"/>
                </a:cubicBezTo>
                <a:cubicBezTo>
                  <a:pt x="1238027" y="876766"/>
                  <a:pt x="1209567" y="853088"/>
                  <a:pt x="1180152" y="829244"/>
                </a:cubicBezTo>
                <a:cubicBezTo>
                  <a:pt x="1137787" y="844694"/>
                  <a:pt x="1095848" y="860331"/>
                  <a:pt x="1053929" y="876201"/>
                </a:cubicBezTo>
                <a:close/>
                <a:moveTo>
                  <a:pt x="926467" y="925134"/>
                </a:moveTo>
                <a:cubicBezTo>
                  <a:pt x="957526" y="947595"/>
                  <a:pt x="988178" y="970126"/>
                  <a:pt x="1018465" y="992637"/>
                </a:cubicBezTo>
                <a:cubicBezTo>
                  <a:pt x="1028981" y="988676"/>
                  <a:pt x="1039455" y="984724"/>
                  <a:pt x="1049910" y="980779"/>
                </a:cubicBezTo>
                <a:cubicBezTo>
                  <a:pt x="1080319" y="969312"/>
                  <a:pt x="1110504" y="957932"/>
                  <a:pt x="1140609" y="946625"/>
                </a:cubicBezTo>
                <a:cubicBezTo>
                  <a:pt x="1111397" y="923380"/>
                  <a:pt x="1081719" y="900171"/>
                  <a:pt x="1051594" y="877093"/>
                </a:cubicBezTo>
                <a:cubicBezTo>
                  <a:pt x="1009980" y="892861"/>
                  <a:pt x="968386" y="908862"/>
                  <a:pt x="926467" y="925134"/>
                </a:cubicBezTo>
                <a:close/>
                <a:moveTo>
                  <a:pt x="799472" y="974746"/>
                </a:moveTo>
                <a:cubicBezTo>
                  <a:pt x="831302" y="996384"/>
                  <a:pt x="862746" y="1017977"/>
                  <a:pt x="893825" y="1039405"/>
                </a:cubicBezTo>
                <a:cubicBezTo>
                  <a:pt x="935135" y="1024008"/>
                  <a:pt x="975816" y="1008710"/>
                  <a:pt x="1016110" y="993522"/>
                </a:cubicBezTo>
                <a:cubicBezTo>
                  <a:pt x="985478" y="970800"/>
                  <a:pt x="954805" y="948300"/>
                  <a:pt x="924031" y="926072"/>
                </a:cubicBezTo>
                <a:cubicBezTo>
                  <a:pt x="882965" y="942019"/>
                  <a:pt x="841553" y="958231"/>
                  <a:pt x="799472" y="974746"/>
                </a:cubicBezTo>
                <a:close/>
                <a:moveTo>
                  <a:pt x="672335" y="1024643"/>
                </a:moveTo>
                <a:cubicBezTo>
                  <a:pt x="684454" y="1032357"/>
                  <a:pt x="696512" y="1040044"/>
                  <a:pt x="708509" y="1047689"/>
                </a:cubicBezTo>
                <a:cubicBezTo>
                  <a:pt x="728728" y="1060572"/>
                  <a:pt x="748581" y="1073216"/>
                  <a:pt x="768211" y="1085692"/>
                </a:cubicBezTo>
                <a:cubicBezTo>
                  <a:pt x="810109" y="1070459"/>
                  <a:pt x="851114" y="1055316"/>
                  <a:pt x="891511" y="1040272"/>
                </a:cubicBezTo>
                <a:cubicBezTo>
                  <a:pt x="860432" y="1018854"/>
                  <a:pt x="828988" y="997271"/>
                  <a:pt x="797178" y="975646"/>
                </a:cubicBezTo>
                <a:cubicBezTo>
                  <a:pt x="782441" y="981425"/>
                  <a:pt x="767642" y="987239"/>
                  <a:pt x="752742" y="993093"/>
                </a:cubicBezTo>
                <a:cubicBezTo>
                  <a:pt x="726150" y="1003531"/>
                  <a:pt x="699374" y="1014043"/>
                  <a:pt x="672335" y="1024643"/>
                </a:cubicBezTo>
                <a:close/>
                <a:moveTo>
                  <a:pt x="544467" y="1074497"/>
                </a:moveTo>
                <a:cubicBezTo>
                  <a:pt x="577068" y="1093849"/>
                  <a:pt x="609162" y="1112782"/>
                  <a:pt x="640891" y="1131225"/>
                </a:cubicBezTo>
                <a:cubicBezTo>
                  <a:pt x="683541" y="1116256"/>
                  <a:pt x="725094" y="1101370"/>
                  <a:pt x="765815" y="1086569"/>
                </a:cubicBezTo>
                <a:cubicBezTo>
                  <a:pt x="746611" y="1074363"/>
                  <a:pt x="727185" y="1061997"/>
                  <a:pt x="707413" y="1049403"/>
                </a:cubicBezTo>
                <a:cubicBezTo>
                  <a:pt x="695010" y="1041496"/>
                  <a:pt x="682526" y="1033542"/>
                  <a:pt x="669980" y="1025561"/>
                </a:cubicBezTo>
                <a:cubicBezTo>
                  <a:pt x="628955" y="1041638"/>
                  <a:pt x="587259" y="1057922"/>
                  <a:pt x="544467" y="1074497"/>
                </a:cubicBezTo>
                <a:close/>
                <a:moveTo>
                  <a:pt x="1361003" y="666806"/>
                </a:moveTo>
                <a:cubicBezTo>
                  <a:pt x="1387778" y="689503"/>
                  <a:pt x="1414492" y="712825"/>
                  <a:pt x="1441085" y="736765"/>
                </a:cubicBezTo>
                <a:cubicBezTo>
                  <a:pt x="1483552" y="722894"/>
                  <a:pt x="1527054" y="709108"/>
                  <a:pt x="1571916" y="695370"/>
                </a:cubicBezTo>
                <a:cubicBezTo>
                  <a:pt x="1546887" y="671564"/>
                  <a:pt x="1521735" y="648333"/>
                  <a:pt x="1496462" y="625736"/>
                </a:cubicBezTo>
                <a:cubicBezTo>
                  <a:pt x="1449955" y="639349"/>
                  <a:pt x="1404911" y="653020"/>
                  <a:pt x="1361003" y="666806"/>
                </a:cubicBezTo>
                <a:close/>
                <a:moveTo>
                  <a:pt x="1225705" y="710822"/>
                </a:moveTo>
                <a:cubicBezTo>
                  <a:pt x="1253779" y="733452"/>
                  <a:pt x="1281874" y="756811"/>
                  <a:pt x="1310050" y="780874"/>
                </a:cubicBezTo>
                <a:cubicBezTo>
                  <a:pt x="1352111" y="766291"/>
                  <a:pt x="1394944" y="751841"/>
                  <a:pt x="1438892" y="737481"/>
                </a:cubicBezTo>
                <a:cubicBezTo>
                  <a:pt x="1412239" y="713526"/>
                  <a:pt x="1385524" y="690212"/>
                  <a:pt x="1358729" y="667525"/>
                </a:cubicBezTo>
                <a:cubicBezTo>
                  <a:pt x="1313278" y="681812"/>
                  <a:pt x="1269045" y="696222"/>
                  <a:pt x="1225705" y="710822"/>
                </a:cubicBezTo>
                <a:close/>
                <a:moveTo>
                  <a:pt x="1091971" y="757397"/>
                </a:moveTo>
                <a:cubicBezTo>
                  <a:pt x="1121161" y="779829"/>
                  <a:pt x="1150576" y="803029"/>
                  <a:pt x="1180254" y="827048"/>
                </a:cubicBezTo>
                <a:cubicBezTo>
                  <a:pt x="1222193" y="811760"/>
                  <a:pt x="1264538" y="796655"/>
                  <a:pt x="1307696" y="781688"/>
                </a:cubicBezTo>
                <a:cubicBezTo>
                  <a:pt x="1279519" y="757651"/>
                  <a:pt x="1251384" y="734315"/>
                  <a:pt x="1223249" y="711654"/>
                </a:cubicBezTo>
                <a:cubicBezTo>
                  <a:pt x="1178691" y="726680"/>
                  <a:pt x="1135046" y="741905"/>
                  <a:pt x="1091971" y="757397"/>
                </a:cubicBezTo>
                <a:close/>
                <a:moveTo>
                  <a:pt x="571019" y="962936"/>
                </a:moveTo>
                <a:cubicBezTo>
                  <a:pt x="530136" y="980039"/>
                  <a:pt x="488399" y="997602"/>
                  <a:pt x="445587" y="1015660"/>
                </a:cubicBezTo>
                <a:cubicBezTo>
                  <a:pt x="458600" y="1023395"/>
                  <a:pt x="471530" y="1031092"/>
                  <a:pt x="484380" y="1038743"/>
                </a:cubicBezTo>
                <a:cubicBezTo>
                  <a:pt x="503868" y="1050353"/>
                  <a:pt x="523132" y="1061834"/>
                  <a:pt x="542255" y="1073180"/>
                </a:cubicBezTo>
                <a:cubicBezTo>
                  <a:pt x="585067" y="1056593"/>
                  <a:pt x="626803" y="1040296"/>
                  <a:pt x="667869" y="1024211"/>
                </a:cubicBezTo>
                <a:cubicBezTo>
                  <a:pt x="636019" y="1003941"/>
                  <a:pt x="603742" y="983467"/>
                  <a:pt x="571019" y="962936"/>
                </a:cubicBezTo>
                <a:close/>
                <a:moveTo>
                  <a:pt x="960347" y="806115"/>
                </a:moveTo>
                <a:cubicBezTo>
                  <a:pt x="991812" y="829110"/>
                  <a:pt x="1022383" y="852055"/>
                  <a:pt x="1052041" y="874750"/>
                </a:cubicBezTo>
                <a:cubicBezTo>
                  <a:pt x="1093960" y="858866"/>
                  <a:pt x="1135940" y="843214"/>
                  <a:pt x="1178326" y="827750"/>
                </a:cubicBezTo>
                <a:cubicBezTo>
                  <a:pt x="1149764" y="804631"/>
                  <a:pt x="1120309" y="781363"/>
                  <a:pt x="1089981" y="758102"/>
                </a:cubicBezTo>
                <a:cubicBezTo>
                  <a:pt x="1046357" y="773806"/>
                  <a:pt x="1003281" y="789788"/>
                  <a:pt x="960347" y="806115"/>
                </a:cubicBezTo>
                <a:close/>
                <a:moveTo>
                  <a:pt x="699070" y="909820"/>
                </a:moveTo>
                <a:cubicBezTo>
                  <a:pt x="657821" y="926752"/>
                  <a:pt x="616004" y="944120"/>
                  <a:pt x="573313" y="961976"/>
                </a:cubicBezTo>
                <a:cubicBezTo>
                  <a:pt x="606056" y="982525"/>
                  <a:pt x="638333" y="1003012"/>
                  <a:pt x="670204" y="1023293"/>
                </a:cubicBezTo>
                <a:cubicBezTo>
                  <a:pt x="697730" y="1012510"/>
                  <a:pt x="724952" y="1001818"/>
                  <a:pt x="751991" y="991203"/>
                </a:cubicBezTo>
                <a:cubicBezTo>
                  <a:pt x="766465" y="985521"/>
                  <a:pt x="780837" y="979876"/>
                  <a:pt x="795128" y="974263"/>
                </a:cubicBezTo>
                <a:cubicBezTo>
                  <a:pt x="763501" y="952774"/>
                  <a:pt x="731488" y="931252"/>
                  <a:pt x="699070" y="909820"/>
                </a:cubicBezTo>
                <a:close/>
                <a:moveTo>
                  <a:pt x="830206" y="856785"/>
                </a:moveTo>
                <a:cubicBezTo>
                  <a:pt x="862056" y="878948"/>
                  <a:pt x="893460" y="901292"/>
                  <a:pt x="924498" y="923717"/>
                </a:cubicBezTo>
                <a:cubicBezTo>
                  <a:pt x="966437" y="907431"/>
                  <a:pt x="1008051" y="891420"/>
                  <a:pt x="1049686" y="875639"/>
                </a:cubicBezTo>
                <a:cubicBezTo>
                  <a:pt x="1019582" y="852599"/>
                  <a:pt x="988990" y="829697"/>
                  <a:pt x="957952" y="807028"/>
                </a:cubicBezTo>
                <a:cubicBezTo>
                  <a:pt x="915343" y="823248"/>
                  <a:pt x="872896" y="839810"/>
                  <a:pt x="830206" y="856785"/>
                </a:cubicBezTo>
                <a:close/>
                <a:moveTo>
                  <a:pt x="827770" y="857751"/>
                </a:moveTo>
                <a:cubicBezTo>
                  <a:pt x="785973" y="874381"/>
                  <a:pt x="743953" y="891404"/>
                  <a:pt x="701343" y="908890"/>
                </a:cubicBezTo>
                <a:cubicBezTo>
                  <a:pt x="733762" y="930335"/>
                  <a:pt x="765795" y="951869"/>
                  <a:pt x="797422" y="973366"/>
                </a:cubicBezTo>
                <a:cubicBezTo>
                  <a:pt x="839544" y="956838"/>
                  <a:pt x="880976" y="940614"/>
                  <a:pt x="922082" y="924655"/>
                </a:cubicBezTo>
                <a:cubicBezTo>
                  <a:pt x="890739" y="902039"/>
                  <a:pt x="859315" y="879717"/>
                  <a:pt x="827770" y="857751"/>
                </a:cubicBezTo>
                <a:close/>
                <a:moveTo>
                  <a:pt x="1275500" y="596707"/>
                </a:moveTo>
                <a:cubicBezTo>
                  <a:pt x="1303473" y="618872"/>
                  <a:pt x="1331365" y="641728"/>
                  <a:pt x="1359175" y="665255"/>
                </a:cubicBezTo>
                <a:cubicBezTo>
                  <a:pt x="1403084" y="651455"/>
                  <a:pt x="1448169" y="637769"/>
                  <a:pt x="1494696" y="624144"/>
                </a:cubicBezTo>
                <a:cubicBezTo>
                  <a:pt x="1468489" y="600765"/>
                  <a:pt x="1442161" y="578060"/>
                  <a:pt x="1415710" y="555982"/>
                </a:cubicBezTo>
                <a:cubicBezTo>
                  <a:pt x="1367417" y="569499"/>
                  <a:pt x="1320809" y="583037"/>
                  <a:pt x="1275500" y="596707"/>
                </a:cubicBezTo>
                <a:close/>
                <a:moveTo>
                  <a:pt x="1135696" y="640617"/>
                </a:moveTo>
                <a:cubicBezTo>
                  <a:pt x="1165070" y="662764"/>
                  <a:pt x="1194423" y="685644"/>
                  <a:pt x="1223817" y="709314"/>
                </a:cubicBezTo>
                <a:cubicBezTo>
                  <a:pt x="1267197" y="694700"/>
                  <a:pt x="1311430" y="680275"/>
                  <a:pt x="1356882" y="665974"/>
                </a:cubicBezTo>
                <a:cubicBezTo>
                  <a:pt x="1329031" y="642440"/>
                  <a:pt x="1301098" y="619593"/>
                  <a:pt x="1273064" y="597434"/>
                </a:cubicBezTo>
                <a:cubicBezTo>
                  <a:pt x="1226050" y="611640"/>
                  <a:pt x="1180416" y="625993"/>
                  <a:pt x="1135696" y="640617"/>
                </a:cubicBezTo>
                <a:close/>
                <a:moveTo>
                  <a:pt x="998186" y="687479"/>
                </a:moveTo>
                <a:cubicBezTo>
                  <a:pt x="1028575" y="709439"/>
                  <a:pt x="1059186" y="732252"/>
                  <a:pt x="1090042" y="755928"/>
                </a:cubicBezTo>
                <a:cubicBezTo>
                  <a:pt x="1133159" y="740419"/>
                  <a:pt x="1176803" y="725180"/>
                  <a:pt x="1221381" y="710140"/>
                </a:cubicBezTo>
                <a:cubicBezTo>
                  <a:pt x="1191987" y="686491"/>
                  <a:pt x="1162593" y="663584"/>
                  <a:pt x="1133240" y="641427"/>
                </a:cubicBezTo>
                <a:cubicBezTo>
                  <a:pt x="1087403" y="656445"/>
                  <a:pt x="1042541" y="671747"/>
                  <a:pt x="998186" y="687479"/>
                </a:cubicBezTo>
                <a:close/>
                <a:moveTo>
                  <a:pt x="598668" y="844686"/>
                </a:moveTo>
                <a:cubicBezTo>
                  <a:pt x="557540" y="862280"/>
                  <a:pt x="515641" y="880558"/>
                  <a:pt x="472626" y="899615"/>
                </a:cubicBezTo>
                <a:cubicBezTo>
                  <a:pt x="505918" y="919919"/>
                  <a:pt x="538783" y="940314"/>
                  <a:pt x="571202" y="960656"/>
                </a:cubicBezTo>
                <a:cubicBezTo>
                  <a:pt x="613933" y="942787"/>
                  <a:pt x="655750" y="925408"/>
                  <a:pt x="697019" y="908466"/>
                </a:cubicBezTo>
                <a:cubicBezTo>
                  <a:pt x="664642" y="887068"/>
                  <a:pt x="631857" y="865769"/>
                  <a:pt x="598668" y="844686"/>
                </a:cubicBezTo>
                <a:close/>
                <a:moveTo>
                  <a:pt x="863355" y="737165"/>
                </a:moveTo>
                <a:cubicBezTo>
                  <a:pt x="895794" y="759582"/>
                  <a:pt x="927523" y="782153"/>
                  <a:pt x="958398" y="804690"/>
                </a:cubicBezTo>
                <a:cubicBezTo>
                  <a:pt x="1001332" y="788348"/>
                  <a:pt x="1044428" y="772350"/>
                  <a:pt x="1088073" y="756634"/>
                </a:cubicBezTo>
                <a:cubicBezTo>
                  <a:pt x="1058232" y="733771"/>
                  <a:pt x="1027539" y="710927"/>
                  <a:pt x="996034" y="688242"/>
                </a:cubicBezTo>
                <a:cubicBezTo>
                  <a:pt x="951476" y="704070"/>
                  <a:pt x="907405" y="720332"/>
                  <a:pt x="863355" y="737165"/>
                </a:cubicBezTo>
                <a:close/>
                <a:moveTo>
                  <a:pt x="728687" y="790350"/>
                </a:moveTo>
                <a:cubicBezTo>
                  <a:pt x="686687" y="807467"/>
                  <a:pt x="644220" y="825213"/>
                  <a:pt x="600941" y="843718"/>
                </a:cubicBezTo>
                <a:cubicBezTo>
                  <a:pt x="634131" y="864815"/>
                  <a:pt x="666915" y="886126"/>
                  <a:pt x="699293" y="907534"/>
                </a:cubicBezTo>
                <a:cubicBezTo>
                  <a:pt x="741923" y="890036"/>
                  <a:pt x="783963" y="873000"/>
                  <a:pt x="825780" y="856359"/>
                </a:cubicBezTo>
                <a:cubicBezTo>
                  <a:pt x="793565" y="833958"/>
                  <a:pt x="761227" y="811931"/>
                  <a:pt x="728687" y="790350"/>
                </a:cubicBezTo>
                <a:close/>
                <a:moveTo>
                  <a:pt x="731001" y="789412"/>
                </a:moveTo>
                <a:cubicBezTo>
                  <a:pt x="763846" y="811157"/>
                  <a:pt x="796244" y="833168"/>
                  <a:pt x="828216" y="855392"/>
                </a:cubicBezTo>
                <a:cubicBezTo>
                  <a:pt x="870907" y="838405"/>
                  <a:pt x="913374" y="821833"/>
                  <a:pt x="956003" y="805603"/>
                </a:cubicBezTo>
                <a:cubicBezTo>
                  <a:pt x="924762" y="782823"/>
                  <a:pt x="893074" y="760288"/>
                  <a:pt x="860899" y="738097"/>
                </a:cubicBezTo>
                <a:cubicBezTo>
                  <a:pt x="817762" y="754602"/>
                  <a:pt x="774605" y="771670"/>
                  <a:pt x="731001" y="789412"/>
                </a:cubicBezTo>
                <a:close/>
                <a:moveTo>
                  <a:pt x="1332441" y="487271"/>
                </a:moveTo>
                <a:cubicBezTo>
                  <a:pt x="1360292" y="508803"/>
                  <a:pt x="1388001" y="531025"/>
                  <a:pt x="1415527" y="553921"/>
                </a:cubicBezTo>
                <a:cubicBezTo>
                  <a:pt x="1435015" y="548469"/>
                  <a:pt x="1454746" y="543018"/>
                  <a:pt x="1474802" y="537564"/>
                </a:cubicBezTo>
                <a:cubicBezTo>
                  <a:pt x="1896265" y="422964"/>
                  <a:pt x="2281046" y="473023"/>
                  <a:pt x="2651190" y="690601"/>
                </a:cubicBezTo>
                <a:cubicBezTo>
                  <a:pt x="2658620" y="694976"/>
                  <a:pt x="2666029" y="699422"/>
                  <a:pt x="2673398" y="703904"/>
                </a:cubicBezTo>
                <a:cubicBezTo>
                  <a:pt x="2672627" y="703331"/>
                  <a:pt x="2671856" y="702759"/>
                  <a:pt x="2671064" y="702184"/>
                </a:cubicBezTo>
                <a:cubicBezTo>
                  <a:pt x="2321483" y="467658"/>
                  <a:pt x="1903959" y="337116"/>
                  <a:pt x="1379495" y="474767"/>
                </a:cubicBezTo>
                <a:cubicBezTo>
                  <a:pt x="1363621" y="478934"/>
                  <a:pt x="1347949" y="483102"/>
                  <a:pt x="1332441" y="487271"/>
                </a:cubicBezTo>
                <a:close/>
                <a:moveTo>
                  <a:pt x="1185877" y="528248"/>
                </a:moveTo>
                <a:cubicBezTo>
                  <a:pt x="1215169" y="549800"/>
                  <a:pt x="1244421" y="572112"/>
                  <a:pt x="1273551" y="595168"/>
                </a:cubicBezTo>
                <a:cubicBezTo>
                  <a:pt x="1318881" y="581482"/>
                  <a:pt x="1365529" y="567930"/>
                  <a:pt x="1413822" y="554400"/>
                </a:cubicBezTo>
                <a:cubicBezTo>
                  <a:pt x="1386296" y="531462"/>
                  <a:pt x="1358627" y="509238"/>
                  <a:pt x="1330817" y="487710"/>
                </a:cubicBezTo>
                <a:cubicBezTo>
                  <a:pt x="1280778" y="501166"/>
                  <a:pt x="1232566" y="514645"/>
                  <a:pt x="1185877" y="528248"/>
                </a:cubicBezTo>
                <a:close/>
                <a:moveTo>
                  <a:pt x="1041607" y="572175"/>
                </a:moveTo>
                <a:cubicBezTo>
                  <a:pt x="1072340" y="593695"/>
                  <a:pt x="1103034" y="616002"/>
                  <a:pt x="1133727" y="639127"/>
                </a:cubicBezTo>
                <a:cubicBezTo>
                  <a:pt x="1178447" y="624487"/>
                  <a:pt x="1224101" y="610117"/>
                  <a:pt x="1271136" y="595899"/>
                </a:cubicBezTo>
                <a:cubicBezTo>
                  <a:pt x="1241944" y="572853"/>
                  <a:pt x="1212652" y="550554"/>
                  <a:pt x="1183279" y="529001"/>
                </a:cubicBezTo>
                <a:cubicBezTo>
                  <a:pt x="1134539" y="543215"/>
                  <a:pt x="1087464" y="557571"/>
                  <a:pt x="1041607" y="572175"/>
                </a:cubicBezTo>
                <a:close/>
                <a:moveTo>
                  <a:pt x="900382" y="619274"/>
                </a:moveTo>
                <a:cubicBezTo>
                  <a:pt x="932110" y="640611"/>
                  <a:pt x="964021" y="662854"/>
                  <a:pt x="996176" y="686038"/>
                </a:cubicBezTo>
                <a:cubicBezTo>
                  <a:pt x="1040551" y="670287"/>
                  <a:pt x="1085414" y="654965"/>
                  <a:pt x="1131270" y="639935"/>
                </a:cubicBezTo>
                <a:cubicBezTo>
                  <a:pt x="1100537" y="616790"/>
                  <a:pt x="1069844" y="594484"/>
                  <a:pt x="1039130" y="572965"/>
                </a:cubicBezTo>
                <a:cubicBezTo>
                  <a:pt x="991710" y="588086"/>
                  <a:pt x="945610" y="603479"/>
                  <a:pt x="900382" y="619274"/>
                </a:cubicBezTo>
                <a:close/>
                <a:moveTo>
                  <a:pt x="494916" y="780446"/>
                </a:moveTo>
                <a:cubicBezTo>
                  <a:pt x="453525" y="798825"/>
                  <a:pt x="411707" y="817911"/>
                  <a:pt x="369159" y="837811"/>
                </a:cubicBezTo>
                <a:cubicBezTo>
                  <a:pt x="403384" y="857788"/>
                  <a:pt x="437183" y="878008"/>
                  <a:pt x="470515" y="898328"/>
                </a:cubicBezTo>
                <a:cubicBezTo>
                  <a:pt x="513551" y="879259"/>
                  <a:pt x="555449" y="860973"/>
                  <a:pt x="596597" y="843367"/>
                </a:cubicBezTo>
                <a:cubicBezTo>
                  <a:pt x="563123" y="822123"/>
                  <a:pt x="529243" y="801107"/>
                  <a:pt x="494916" y="780446"/>
                </a:cubicBezTo>
                <a:close/>
                <a:moveTo>
                  <a:pt x="762445" y="669715"/>
                </a:moveTo>
                <a:cubicBezTo>
                  <a:pt x="796082" y="691444"/>
                  <a:pt x="829069" y="713516"/>
                  <a:pt x="861325" y="735760"/>
                </a:cubicBezTo>
                <a:cubicBezTo>
                  <a:pt x="905396" y="718911"/>
                  <a:pt x="949467" y="702639"/>
                  <a:pt x="994024" y="686799"/>
                </a:cubicBezTo>
                <a:cubicBezTo>
                  <a:pt x="962824" y="664354"/>
                  <a:pt x="930791" y="642077"/>
                  <a:pt x="897986" y="620109"/>
                </a:cubicBezTo>
                <a:cubicBezTo>
                  <a:pt x="852049" y="636182"/>
                  <a:pt x="807023" y="652677"/>
                  <a:pt x="762445" y="669715"/>
                </a:cubicBezTo>
                <a:close/>
                <a:moveTo>
                  <a:pt x="625950" y="724132"/>
                </a:moveTo>
                <a:cubicBezTo>
                  <a:pt x="583179" y="741880"/>
                  <a:pt x="540387" y="760278"/>
                  <a:pt x="497189" y="779439"/>
                </a:cubicBezTo>
                <a:cubicBezTo>
                  <a:pt x="531516" y="800114"/>
                  <a:pt x="565396" y="821145"/>
                  <a:pt x="598850" y="842398"/>
                </a:cubicBezTo>
                <a:cubicBezTo>
                  <a:pt x="642170" y="823877"/>
                  <a:pt x="684616" y="806119"/>
                  <a:pt x="726657" y="788990"/>
                </a:cubicBezTo>
                <a:cubicBezTo>
                  <a:pt x="693284" y="766875"/>
                  <a:pt x="659749" y="745228"/>
                  <a:pt x="625950" y="724132"/>
                </a:cubicBezTo>
                <a:close/>
                <a:moveTo>
                  <a:pt x="628143" y="723219"/>
                </a:moveTo>
                <a:cubicBezTo>
                  <a:pt x="662226" y="744448"/>
                  <a:pt x="695801" y="766118"/>
                  <a:pt x="728951" y="788054"/>
                </a:cubicBezTo>
                <a:cubicBezTo>
                  <a:pt x="772555" y="770298"/>
                  <a:pt x="815732" y="753216"/>
                  <a:pt x="858869" y="736698"/>
                </a:cubicBezTo>
                <a:cubicBezTo>
                  <a:pt x="826369" y="714303"/>
                  <a:pt x="793382" y="692266"/>
                  <a:pt x="759908" y="670687"/>
                </a:cubicBezTo>
                <a:cubicBezTo>
                  <a:pt x="715695" y="687611"/>
                  <a:pt x="671929" y="705075"/>
                  <a:pt x="628143" y="723219"/>
                </a:cubicBezTo>
                <a:close/>
                <a:moveTo>
                  <a:pt x="1242513" y="420552"/>
                </a:moveTo>
                <a:cubicBezTo>
                  <a:pt x="1271968" y="441516"/>
                  <a:pt x="1301280" y="463224"/>
                  <a:pt x="1330411" y="485704"/>
                </a:cubicBezTo>
                <a:cubicBezTo>
                  <a:pt x="1346427" y="481405"/>
                  <a:pt x="1362606" y="477105"/>
                  <a:pt x="1378988" y="472804"/>
                </a:cubicBezTo>
                <a:cubicBezTo>
                  <a:pt x="1760894" y="372564"/>
                  <a:pt x="2113566" y="404375"/>
                  <a:pt x="2452247" y="570456"/>
                </a:cubicBezTo>
                <a:lnTo>
                  <a:pt x="2594859" y="648912"/>
                </a:lnTo>
                <a:lnTo>
                  <a:pt x="2600096" y="652026"/>
                </a:lnTo>
                <a:cubicBezTo>
                  <a:pt x="2598919" y="651307"/>
                  <a:pt x="2597762" y="650578"/>
                  <a:pt x="2596584" y="649862"/>
                </a:cubicBezTo>
                <a:lnTo>
                  <a:pt x="2594859" y="648912"/>
                </a:lnTo>
                <a:lnTo>
                  <a:pt x="2392117" y="528400"/>
                </a:lnTo>
                <a:cubicBezTo>
                  <a:pt x="2176416" y="418172"/>
                  <a:pt x="1936793" y="351334"/>
                  <a:pt x="1666432" y="356693"/>
                </a:cubicBezTo>
                <a:cubicBezTo>
                  <a:pt x="1545182" y="359097"/>
                  <a:pt x="1417903" y="375992"/>
                  <a:pt x="1283681" y="410013"/>
                </a:cubicBezTo>
                <a:cubicBezTo>
                  <a:pt x="1269796" y="413531"/>
                  <a:pt x="1256114" y="417042"/>
                  <a:pt x="1242513" y="420552"/>
                </a:cubicBezTo>
                <a:close/>
                <a:moveTo>
                  <a:pt x="1090976" y="461282"/>
                </a:moveTo>
                <a:cubicBezTo>
                  <a:pt x="1121974" y="482233"/>
                  <a:pt x="1152890" y="504045"/>
                  <a:pt x="1183745" y="526689"/>
                </a:cubicBezTo>
                <a:cubicBezTo>
                  <a:pt x="1230496" y="513088"/>
                  <a:pt x="1278707" y="499612"/>
                  <a:pt x="1328787" y="486145"/>
                </a:cubicBezTo>
                <a:cubicBezTo>
                  <a:pt x="1299657" y="463640"/>
                  <a:pt x="1270384" y="441912"/>
                  <a:pt x="1240950" y="420958"/>
                </a:cubicBezTo>
                <a:cubicBezTo>
                  <a:pt x="1189104" y="434362"/>
                  <a:pt x="1139228" y="447744"/>
                  <a:pt x="1090976" y="461282"/>
                </a:cubicBezTo>
                <a:close/>
                <a:moveTo>
                  <a:pt x="941915" y="505210"/>
                </a:moveTo>
                <a:cubicBezTo>
                  <a:pt x="974455" y="526153"/>
                  <a:pt x="1006935" y="547941"/>
                  <a:pt x="1039353" y="570602"/>
                </a:cubicBezTo>
                <a:cubicBezTo>
                  <a:pt x="1085292" y="555988"/>
                  <a:pt x="1132428" y="541644"/>
                  <a:pt x="1181147" y="527444"/>
                </a:cubicBezTo>
                <a:cubicBezTo>
                  <a:pt x="1150271" y="504833"/>
                  <a:pt x="1119274" y="483027"/>
                  <a:pt x="1088195" y="462067"/>
                </a:cubicBezTo>
                <a:cubicBezTo>
                  <a:pt x="1037892" y="476204"/>
                  <a:pt x="989295" y="490519"/>
                  <a:pt x="941915" y="505210"/>
                </a:cubicBezTo>
                <a:close/>
                <a:moveTo>
                  <a:pt x="797138" y="552612"/>
                </a:moveTo>
                <a:cubicBezTo>
                  <a:pt x="830612" y="573306"/>
                  <a:pt x="864248" y="595006"/>
                  <a:pt x="898068" y="617721"/>
                </a:cubicBezTo>
                <a:cubicBezTo>
                  <a:pt x="943397" y="601883"/>
                  <a:pt x="989498" y="586486"/>
                  <a:pt x="1036877" y="571389"/>
                </a:cubicBezTo>
                <a:cubicBezTo>
                  <a:pt x="1004418" y="548680"/>
                  <a:pt x="971958" y="526862"/>
                  <a:pt x="939499" y="505959"/>
                </a:cubicBezTo>
                <a:cubicBezTo>
                  <a:pt x="890963" y="521032"/>
                  <a:pt x="843685" y="536514"/>
                  <a:pt x="797138" y="552612"/>
                </a:cubicBezTo>
                <a:close/>
                <a:moveTo>
                  <a:pt x="518930" y="659746"/>
                </a:moveTo>
                <a:cubicBezTo>
                  <a:pt x="476423" y="677831"/>
                  <a:pt x="433570" y="696843"/>
                  <a:pt x="389966" y="716940"/>
                </a:cubicBezTo>
                <a:cubicBezTo>
                  <a:pt x="425430" y="736889"/>
                  <a:pt x="460447" y="757332"/>
                  <a:pt x="495017" y="778138"/>
                </a:cubicBezTo>
                <a:cubicBezTo>
                  <a:pt x="539250" y="758477"/>
                  <a:pt x="581859" y="740147"/>
                  <a:pt x="623717" y="722744"/>
                </a:cubicBezTo>
                <a:cubicBezTo>
                  <a:pt x="589045" y="701135"/>
                  <a:pt x="554150" y="680114"/>
                  <a:pt x="518930" y="659746"/>
                </a:cubicBezTo>
                <a:close/>
                <a:moveTo>
                  <a:pt x="656583" y="603950"/>
                </a:moveTo>
                <a:cubicBezTo>
                  <a:pt x="658125" y="604870"/>
                  <a:pt x="659668" y="605767"/>
                  <a:pt x="661211" y="606690"/>
                </a:cubicBezTo>
                <a:cubicBezTo>
                  <a:pt x="694746" y="626749"/>
                  <a:pt x="727733" y="647326"/>
                  <a:pt x="760131" y="668223"/>
                </a:cubicBezTo>
                <a:cubicBezTo>
                  <a:pt x="804811" y="651108"/>
                  <a:pt x="849836" y="634607"/>
                  <a:pt x="895673" y="618564"/>
                </a:cubicBezTo>
                <a:cubicBezTo>
                  <a:pt x="862706" y="596522"/>
                  <a:pt x="828947" y="574798"/>
                  <a:pt x="794438" y="553544"/>
                </a:cubicBezTo>
                <a:cubicBezTo>
                  <a:pt x="747952" y="569645"/>
                  <a:pt x="702196" y="586379"/>
                  <a:pt x="656583" y="603950"/>
                </a:cubicBezTo>
                <a:close/>
                <a:moveTo>
                  <a:pt x="653903" y="604981"/>
                </a:moveTo>
                <a:cubicBezTo>
                  <a:pt x="609629" y="622078"/>
                  <a:pt x="565477" y="639974"/>
                  <a:pt x="520981" y="658877"/>
                </a:cubicBezTo>
                <a:cubicBezTo>
                  <a:pt x="529466" y="663783"/>
                  <a:pt x="537991" y="668737"/>
                  <a:pt x="546518" y="673761"/>
                </a:cubicBezTo>
                <a:cubicBezTo>
                  <a:pt x="573273" y="689507"/>
                  <a:pt x="599723" y="705554"/>
                  <a:pt x="625910" y="721834"/>
                </a:cubicBezTo>
                <a:cubicBezTo>
                  <a:pt x="645946" y="713512"/>
                  <a:pt x="665799" y="705398"/>
                  <a:pt x="685591" y="697454"/>
                </a:cubicBezTo>
                <a:cubicBezTo>
                  <a:pt x="709544" y="687838"/>
                  <a:pt x="733539" y="678434"/>
                  <a:pt x="757594" y="669199"/>
                </a:cubicBezTo>
                <a:cubicBezTo>
                  <a:pt x="723531" y="647274"/>
                  <a:pt x="688961" y="625831"/>
                  <a:pt x="653903" y="604981"/>
                </a:cubicBezTo>
                <a:close/>
                <a:moveTo>
                  <a:pt x="996885" y="268193"/>
                </a:moveTo>
                <a:lnTo>
                  <a:pt x="1017981" y="278664"/>
                </a:lnTo>
                <a:lnTo>
                  <a:pt x="1040984" y="293327"/>
                </a:lnTo>
                <a:close/>
                <a:moveTo>
                  <a:pt x="813986" y="177404"/>
                </a:moveTo>
                <a:lnTo>
                  <a:pt x="926938" y="228326"/>
                </a:lnTo>
                <a:lnTo>
                  <a:pt x="996885" y="268193"/>
                </a:lnTo>
                <a:close/>
                <a:moveTo>
                  <a:pt x="780723" y="162408"/>
                </a:moveTo>
                <a:lnTo>
                  <a:pt x="791948" y="166465"/>
                </a:lnTo>
                <a:lnTo>
                  <a:pt x="813986" y="177404"/>
                </a:lnTo>
                <a:close/>
                <a:moveTo>
                  <a:pt x="28759" y="71607"/>
                </a:moveTo>
                <a:lnTo>
                  <a:pt x="227853" y="96876"/>
                </a:lnTo>
                <a:cubicBezTo>
                  <a:pt x="491404" y="144434"/>
                  <a:pt x="753148" y="248413"/>
                  <a:pt x="1005819" y="405926"/>
                </a:cubicBezTo>
                <a:cubicBezTo>
                  <a:pt x="1033507" y="423193"/>
                  <a:pt x="1061176" y="441156"/>
                  <a:pt x="1088804" y="459790"/>
                </a:cubicBezTo>
                <a:cubicBezTo>
                  <a:pt x="1137056" y="446233"/>
                  <a:pt x="1186933" y="432836"/>
                  <a:pt x="1238798" y="419418"/>
                </a:cubicBezTo>
                <a:lnTo>
                  <a:pt x="1040984" y="293327"/>
                </a:lnTo>
                <a:lnTo>
                  <a:pt x="1120877" y="338862"/>
                </a:lnTo>
                <a:cubicBezTo>
                  <a:pt x="1160949" y="364170"/>
                  <a:pt x="1200777" y="390917"/>
                  <a:pt x="1240341" y="419014"/>
                </a:cubicBezTo>
                <a:cubicBezTo>
                  <a:pt x="1254490" y="415360"/>
                  <a:pt x="1268740" y="411704"/>
                  <a:pt x="1283194" y="408042"/>
                </a:cubicBezTo>
                <a:cubicBezTo>
                  <a:pt x="1734679" y="293608"/>
                  <a:pt x="2146418" y="359450"/>
                  <a:pt x="2541978" y="609329"/>
                </a:cubicBezTo>
                <a:cubicBezTo>
                  <a:pt x="2585562" y="636864"/>
                  <a:pt x="2628211" y="666175"/>
                  <a:pt x="2669988" y="696949"/>
                </a:cubicBezTo>
                <a:cubicBezTo>
                  <a:pt x="2694429" y="713371"/>
                  <a:pt x="2718565" y="730338"/>
                  <a:pt x="2742417" y="747783"/>
                </a:cubicBezTo>
                <a:lnTo>
                  <a:pt x="2801608" y="788986"/>
                </a:lnTo>
                <a:lnTo>
                  <a:pt x="2795061" y="791615"/>
                </a:lnTo>
                <a:lnTo>
                  <a:pt x="2750212" y="757812"/>
                </a:lnTo>
                <a:cubicBezTo>
                  <a:pt x="2748791" y="756957"/>
                  <a:pt x="2747391" y="756090"/>
                  <a:pt x="2745970" y="755240"/>
                </a:cubicBezTo>
                <a:cubicBezTo>
                  <a:pt x="2758271" y="765036"/>
                  <a:pt x="2770471" y="774961"/>
                  <a:pt x="2782610" y="784983"/>
                </a:cubicBezTo>
                <a:lnTo>
                  <a:pt x="2794649" y="791781"/>
                </a:lnTo>
                <a:lnTo>
                  <a:pt x="2794166" y="791975"/>
                </a:lnTo>
                <a:lnTo>
                  <a:pt x="2784275" y="786359"/>
                </a:lnTo>
                <a:lnTo>
                  <a:pt x="2791990" y="792849"/>
                </a:lnTo>
                <a:lnTo>
                  <a:pt x="2788639" y="794195"/>
                </a:lnTo>
                <a:lnTo>
                  <a:pt x="2768787" y="777768"/>
                </a:lnTo>
                <a:lnTo>
                  <a:pt x="2619320" y="706182"/>
                </a:lnTo>
                <a:lnTo>
                  <a:pt x="2630428" y="710271"/>
                </a:lnTo>
                <a:cubicBezTo>
                  <a:pt x="2673965" y="728746"/>
                  <a:pt x="2717256" y="749576"/>
                  <a:pt x="2760342" y="772764"/>
                </a:cubicBezTo>
                <a:cubicBezTo>
                  <a:pt x="2762656" y="774007"/>
                  <a:pt x="2764950" y="775269"/>
                  <a:pt x="2767244" y="776522"/>
                </a:cubicBezTo>
                <a:cubicBezTo>
                  <a:pt x="2753054" y="765012"/>
                  <a:pt x="2738743" y="753646"/>
                  <a:pt x="2724310" y="742439"/>
                </a:cubicBezTo>
                <a:cubicBezTo>
                  <a:pt x="2694875" y="725289"/>
                  <a:pt x="2664953" y="708977"/>
                  <a:pt x="2634504" y="693626"/>
                </a:cubicBezTo>
                <a:cubicBezTo>
                  <a:pt x="2658315" y="705584"/>
                  <a:pt x="2682066" y="718203"/>
                  <a:pt x="2705776" y="731562"/>
                </a:cubicBezTo>
                <a:cubicBezTo>
                  <a:pt x="2711541" y="734816"/>
                  <a:pt x="2717286" y="738115"/>
                  <a:pt x="2723031" y="741436"/>
                </a:cubicBezTo>
                <a:cubicBezTo>
                  <a:pt x="2718139" y="737636"/>
                  <a:pt x="2713226" y="733854"/>
                  <a:pt x="2708314" y="730092"/>
                </a:cubicBezTo>
                <a:cubicBezTo>
                  <a:pt x="2373247" y="517398"/>
                  <a:pt x="1974155" y="403890"/>
                  <a:pt x="1475330" y="539525"/>
                </a:cubicBezTo>
                <a:cubicBezTo>
                  <a:pt x="1455741" y="544853"/>
                  <a:pt x="1436456" y="550176"/>
                  <a:pt x="1417415" y="555503"/>
                </a:cubicBezTo>
                <a:cubicBezTo>
                  <a:pt x="1443947" y="577585"/>
                  <a:pt x="1470316" y="600284"/>
                  <a:pt x="1496503" y="623614"/>
                </a:cubicBezTo>
                <a:cubicBezTo>
                  <a:pt x="1520802" y="616505"/>
                  <a:pt x="1545466" y="609413"/>
                  <a:pt x="1570617" y="602328"/>
                </a:cubicBezTo>
                <a:cubicBezTo>
                  <a:pt x="1837599" y="527079"/>
                  <a:pt x="2319473" y="512520"/>
                  <a:pt x="2617736" y="685289"/>
                </a:cubicBezTo>
                <a:cubicBezTo>
                  <a:pt x="2325441" y="524190"/>
                  <a:pt x="1858101" y="523405"/>
                  <a:pt x="1571165" y="604281"/>
                </a:cubicBezTo>
                <a:cubicBezTo>
                  <a:pt x="1546440" y="611248"/>
                  <a:pt x="1522182" y="618221"/>
                  <a:pt x="1498289" y="625210"/>
                </a:cubicBezTo>
                <a:cubicBezTo>
                  <a:pt x="1523643" y="647822"/>
                  <a:pt x="1548836" y="671006"/>
                  <a:pt x="1573885" y="694771"/>
                </a:cubicBezTo>
                <a:cubicBezTo>
                  <a:pt x="1604091" y="685526"/>
                  <a:pt x="1634886" y="676302"/>
                  <a:pt x="1666411" y="667090"/>
                </a:cubicBezTo>
                <a:cubicBezTo>
                  <a:pt x="1862121" y="609892"/>
                  <a:pt x="2049431" y="589934"/>
                  <a:pt x="2230900" y="607463"/>
                </a:cubicBezTo>
                <a:lnTo>
                  <a:pt x="2259951" y="611804"/>
                </a:lnTo>
                <a:lnTo>
                  <a:pt x="2080302" y="602681"/>
                </a:lnTo>
                <a:cubicBezTo>
                  <a:pt x="1951500" y="605235"/>
                  <a:pt x="1814234" y="625997"/>
                  <a:pt x="1666980" y="669039"/>
                </a:cubicBezTo>
                <a:cubicBezTo>
                  <a:pt x="1635860" y="678137"/>
                  <a:pt x="1605431" y="687246"/>
                  <a:pt x="1575570" y="696375"/>
                </a:cubicBezTo>
                <a:cubicBezTo>
                  <a:pt x="1599930" y="719514"/>
                  <a:pt x="1624107" y="743224"/>
                  <a:pt x="1648142" y="767438"/>
                </a:cubicBezTo>
                <a:cubicBezTo>
                  <a:pt x="1685229" y="755550"/>
                  <a:pt x="1723169" y="743691"/>
                  <a:pt x="1762226" y="731850"/>
                </a:cubicBezTo>
                <a:cubicBezTo>
                  <a:pt x="1902621" y="689272"/>
                  <a:pt x="2038558" y="666329"/>
                  <a:pt x="2171056" y="663098"/>
                </a:cubicBezTo>
                <a:lnTo>
                  <a:pt x="2202594" y="663901"/>
                </a:lnTo>
                <a:lnTo>
                  <a:pt x="2064207" y="671478"/>
                </a:lnTo>
                <a:cubicBezTo>
                  <a:pt x="1968651" y="681541"/>
                  <a:pt x="1868369" y="701784"/>
                  <a:pt x="1762815" y="733793"/>
                </a:cubicBezTo>
                <a:cubicBezTo>
                  <a:pt x="1724123" y="745526"/>
                  <a:pt x="1686528" y="757276"/>
                  <a:pt x="1649745" y="769054"/>
                </a:cubicBezTo>
                <a:cubicBezTo>
                  <a:pt x="1673232" y="792741"/>
                  <a:pt x="1696536" y="816941"/>
                  <a:pt x="1719698" y="841639"/>
                </a:cubicBezTo>
                <a:cubicBezTo>
                  <a:pt x="1764662" y="826548"/>
                  <a:pt x="1810682" y="811521"/>
                  <a:pt x="1858040" y="796612"/>
                </a:cubicBezTo>
                <a:cubicBezTo>
                  <a:pt x="1990984" y="754753"/>
                  <a:pt x="2119799" y="730925"/>
                  <a:pt x="2245426" y="725181"/>
                </a:cubicBezTo>
                <a:lnTo>
                  <a:pt x="2282863" y="725267"/>
                </a:lnTo>
                <a:lnTo>
                  <a:pt x="2078993" y="744849"/>
                </a:lnTo>
                <a:cubicBezTo>
                  <a:pt x="2008254" y="756859"/>
                  <a:pt x="1934886" y="774545"/>
                  <a:pt x="1858649" y="798549"/>
                </a:cubicBezTo>
                <a:cubicBezTo>
                  <a:pt x="1811615" y="813358"/>
                  <a:pt x="1765880" y="828282"/>
                  <a:pt x="1721221" y="843269"/>
                </a:cubicBezTo>
                <a:cubicBezTo>
                  <a:pt x="1738171" y="861364"/>
                  <a:pt x="1755040" y="879701"/>
                  <a:pt x="1771787" y="898330"/>
                </a:cubicBezTo>
                <a:cubicBezTo>
                  <a:pt x="1777471" y="904651"/>
                  <a:pt x="1783135" y="911017"/>
                  <a:pt x="1788758" y="917404"/>
                </a:cubicBezTo>
                <a:cubicBezTo>
                  <a:pt x="1842247" y="898651"/>
                  <a:pt x="1897117" y="879931"/>
                  <a:pt x="1953835" y="861375"/>
                </a:cubicBezTo>
                <a:cubicBezTo>
                  <a:pt x="2121176" y="806634"/>
                  <a:pt x="2281746" y="781144"/>
                  <a:pt x="2437594" y="784978"/>
                </a:cubicBezTo>
                <a:lnTo>
                  <a:pt x="2466937" y="787096"/>
                </a:lnTo>
                <a:lnTo>
                  <a:pt x="2348364" y="787313"/>
                </a:lnTo>
                <a:cubicBezTo>
                  <a:pt x="2226153" y="793329"/>
                  <a:pt x="2095354" y="817217"/>
                  <a:pt x="1954464" y="863303"/>
                </a:cubicBezTo>
                <a:cubicBezTo>
                  <a:pt x="1898031" y="881766"/>
                  <a:pt x="1843445" y="900391"/>
                  <a:pt x="1790199" y="919050"/>
                </a:cubicBezTo>
                <a:cubicBezTo>
                  <a:pt x="1812123" y="943940"/>
                  <a:pt x="1833640" y="969286"/>
                  <a:pt x="1854772" y="995022"/>
                </a:cubicBezTo>
                <a:cubicBezTo>
                  <a:pt x="1917823" y="972022"/>
                  <a:pt x="1982539" y="948956"/>
                  <a:pt x="2049629" y="926139"/>
                </a:cubicBezTo>
                <a:cubicBezTo>
                  <a:pt x="2246499" y="859186"/>
                  <a:pt x="2433670" y="833668"/>
                  <a:pt x="2614780" y="849635"/>
                </a:cubicBezTo>
                <a:lnTo>
                  <a:pt x="2641595" y="853251"/>
                </a:lnTo>
                <a:lnTo>
                  <a:pt x="2632152" y="857044"/>
                </a:lnTo>
                <a:lnTo>
                  <a:pt x="2533244" y="846410"/>
                </a:lnTo>
                <a:cubicBezTo>
                  <a:pt x="2386559" y="843906"/>
                  <a:pt x="2226643" y="868085"/>
                  <a:pt x="2050299" y="928057"/>
                </a:cubicBezTo>
                <a:cubicBezTo>
                  <a:pt x="1983452" y="950787"/>
                  <a:pt x="1918960" y="973768"/>
                  <a:pt x="1856132" y="996680"/>
                </a:cubicBezTo>
                <a:cubicBezTo>
                  <a:pt x="1877122" y="1022262"/>
                  <a:pt x="1897747" y="1048219"/>
                  <a:pt x="1918067" y="1074450"/>
                </a:cubicBezTo>
                <a:cubicBezTo>
                  <a:pt x="1991572" y="1046731"/>
                  <a:pt x="2067107" y="1018618"/>
                  <a:pt x="2145444" y="990901"/>
                </a:cubicBezTo>
                <a:cubicBezTo>
                  <a:pt x="2256242" y="951694"/>
                  <a:pt x="2363855" y="925912"/>
                  <a:pt x="2468996" y="913548"/>
                </a:cubicBezTo>
                <a:lnTo>
                  <a:pt x="2496676" y="911454"/>
                </a:lnTo>
                <a:lnTo>
                  <a:pt x="2494253" y="912427"/>
                </a:lnTo>
                <a:lnTo>
                  <a:pt x="2493269" y="912484"/>
                </a:lnTo>
                <a:cubicBezTo>
                  <a:pt x="2385165" y="923381"/>
                  <a:pt x="2269846" y="949030"/>
                  <a:pt x="2146114" y="992813"/>
                </a:cubicBezTo>
                <a:cubicBezTo>
                  <a:pt x="2068020" y="1020451"/>
                  <a:pt x="1992668" y="1048485"/>
                  <a:pt x="1919366" y="1076129"/>
                </a:cubicBezTo>
                <a:lnTo>
                  <a:pt x="1958361" y="1127655"/>
                </a:lnTo>
                <a:lnTo>
                  <a:pt x="1956412" y="1128437"/>
                </a:lnTo>
                <a:lnTo>
                  <a:pt x="1917376" y="1076880"/>
                </a:lnTo>
                <a:cubicBezTo>
                  <a:pt x="1891129" y="1086784"/>
                  <a:pt x="1865125" y="1096638"/>
                  <a:pt x="1839344" y="1106404"/>
                </a:cubicBezTo>
                <a:cubicBezTo>
                  <a:pt x="1828789" y="1110409"/>
                  <a:pt x="1818253" y="1114404"/>
                  <a:pt x="1807717" y="1118391"/>
                </a:cubicBezTo>
                <a:lnTo>
                  <a:pt x="1850256" y="1171072"/>
                </a:lnTo>
                <a:lnTo>
                  <a:pt x="1848295" y="1171860"/>
                </a:lnTo>
                <a:lnTo>
                  <a:pt x="1805708" y="1119148"/>
                </a:lnTo>
                <a:cubicBezTo>
                  <a:pt x="1769432" y="1132889"/>
                  <a:pt x="1733339" y="1146508"/>
                  <a:pt x="1697328" y="1159912"/>
                </a:cubicBezTo>
                <a:lnTo>
                  <a:pt x="1744066" y="1213721"/>
                </a:lnTo>
                <a:lnTo>
                  <a:pt x="1742064" y="1214525"/>
                </a:lnTo>
                <a:lnTo>
                  <a:pt x="1695298" y="1160673"/>
                </a:lnTo>
                <a:cubicBezTo>
                  <a:pt x="1659469" y="1174008"/>
                  <a:pt x="1623701" y="1187114"/>
                  <a:pt x="1587892" y="1199921"/>
                </a:cubicBezTo>
                <a:cubicBezTo>
                  <a:pt x="1604030" y="1216863"/>
                  <a:pt x="1620026" y="1233894"/>
                  <a:pt x="1635921" y="1250985"/>
                </a:cubicBezTo>
                <a:lnTo>
                  <a:pt x="1691039" y="1235018"/>
                </a:lnTo>
                <a:lnTo>
                  <a:pt x="1672134" y="1242610"/>
                </a:lnTo>
                <a:lnTo>
                  <a:pt x="1637484" y="1252651"/>
                </a:lnTo>
                <a:lnTo>
                  <a:pt x="1640084" y="1255482"/>
                </a:lnTo>
                <a:lnTo>
                  <a:pt x="1638064" y="1256294"/>
                </a:lnTo>
                <a:lnTo>
                  <a:pt x="1635292" y="1253275"/>
                </a:lnTo>
                <a:cubicBezTo>
                  <a:pt x="1598874" y="1263607"/>
                  <a:pt x="1562558" y="1273733"/>
                  <a:pt x="1526262" y="1283692"/>
                </a:cubicBezTo>
                <a:lnTo>
                  <a:pt x="1538844" y="1296143"/>
                </a:lnTo>
                <a:lnTo>
                  <a:pt x="1536793" y="1296967"/>
                </a:lnTo>
                <a:lnTo>
                  <a:pt x="1524009" y="1284313"/>
                </a:lnTo>
                <a:cubicBezTo>
                  <a:pt x="1488160" y="1294144"/>
                  <a:pt x="1452311" y="1303823"/>
                  <a:pt x="1416441" y="1313414"/>
                </a:cubicBezTo>
                <a:lnTo>
                  <a:pt x="1441139" y="1335384"/>
                </a:lnTo>
                <a:lnTo>
                  <a:pt x="1439026" y="1336232"/>
                </a:lnTo>
                <a:lnTo>
                  <a:pt x="1414086" y="1314046"/>
                </a:lnTo>
                <a:cubicBezTo>
                  <a:pt x="1379008" y="1323418"/>
                  <a:pt x="1343869" y="1332711"/>
                  <a:pt x="1308629" y="1341974"/>
                </a:cubicBezTo>
                <a:lnTo>
                  <a:pt x="1347827" y="1372860"/>
                </a:lnTo>
                <a:lnTo>
                  <a:pt x="1345656" y="1373732"/>
                </a:lnTo>
                <a:lnTo>
                  <a:pt x="1306173" y="1342620"/>
                </a:lnTo>
                <a:cubicBezTo>
                  <a:pt x="1272171" y="1351556"/>
                  <a:pt x="1238047" y="1360471"/>
                  <a:pt x="1203781" y="1369413"/>
                </a:cubicBezTo>
                <a:cubicBezTo>
                  <a:pt x="1206887" y="1371555"/>
                  <a:pt x="1210013" y="1373699"/>
                  <a:pt x="1213119" y="1375836"/>
                </a:cubicBezTo>
                <a:lnTo>
                  <a:pt x="1260108" y="1408090"/>
                </a:lnTo>
                <a:lnTo>
                  <a:pt x="1257841" y="1409001"/>
                </a:lnTo>
                <a:lnTo>
                  <a:pt x="1211962" y="1377511"/>
                </a:lnTo>
                <a:cubicBezTo>
                  <a:pt x="1208389" y="1375042"/>
                  <a:pt x="1204776" y="1372566"/>
                  <a:pt x="1201183" y="1370091"/>
                </a:cubicBezTo>
                <a:cubicBezTo>
                  <a:pt x="1187785" y="1373583"/>
                  <a:pt x="1174387" y="1377078"/>
                  <a:pt x="1160949" y="1380582"/>
                </a:cubicBezTo>
                <a:cubicBezTo>
                  <a:pt x="1141867" y="1385553"/>
                  <a:pt x="1122562" y="1390586"/>
                  <a:pt x="1103095" y="1395667"/>
                </a:cubicBezTo>
                <a:lnTo>
                  <a:pt x="1179632" y="1440411"/>
                </a:lnTo>
                <a:lnTo>
                  <a:pt x="1177246" y="1441370"/>
                </a:lnTo>
                <a:lnTo>
                  <a:pt x="1100313" y="1396390"/>
                </a:lnTo>
                <a:cubicBezTo>
                  <a:pt x="1070006" y="1404304"/>
                  <a:pt x="1039273" y="1412339"/>
                  <a:pt x="1008356" y="1420459"/>
                </a:cubicBezTo>
                <a:cubicBezTo>
                  <a:pt x="1040044" y="1435948"/>
                  <a:pt x="1071935" y="1451377"/>
                  <a:pt x="1104110" y="1466657"/>
                </a:cubicBezTo>
                <a:cubicBezTo>
                  <a:pt x="1104719" y="1466525"/>
                  <a:pt x="1105327" y="1466401"/>
                  <a:pt x="1105957" y="1466269"/>
                </a:cubicBezTo>
                <a:lnTo>
                  <a:pt x="1126393" y="1461793"/>
                </a:lnTo>
                <a:lnTo>
                  <a:pt x="1115030" y="1466357"/>
                </a:lnTo>
                <a:lnTo>
                  <a:pt x="1107134" y="1468086"/>
                </a:lnTo>
                <a:lnTo>
                  <a:pt x="1108800" y="1468859"/>
                </a:lnTo>
                <a:lnTo>
                  <a:pt x="1106243" y="1469886"/>
                </a:lnTo>
                <a:lnTo>
                  <a:pt x="1103866" y="1468782"/>
                </a:lnTo>
                <a:cubicBezTo>
                  <a:pt x="1078329" y="1474296"/>
                  <a:pt x="1052833" y="1479080"/>
                  <a:pt x="1027377" y="1483191"/>
                </a:cubicBezTo>
                <a:lnTo>
                  <a:pt x="1051502" y="1491871"/>
                </a:lnTo>
                <a:lnTo>
                  <a:pt x="1048697" y="1492998"/>
                </a:lnTo>
                <a:lnTo>
                  <a:pt x="1023297" y="1483839"/>
                </a:lnTo>
                <a:cubicBezTo>
                  <a:pt x="1001109" y="1487359"/>
                  <a:pt x="978962" y="1490355"/>
                  <a:pt x="956856" y="1492904"/>
                </a:cubicBezTo>
                <a:lnTo>
                  <a:pt x="1012858" y="1507392"/>
                </a:lnTo>
                <a:lnTo>
                  <a:pt x="1009530" y="1508728"/>
                </a:lnTo>
                <a:lnTo>
                  <a:pt x="951395" y="1493528"/>
                </a:lnTo>
                <a:cubicBezTo>
                  <a:pt x="937551" y="1495076"/>
                  <a:pt x="923706" y="1496451"/>
                  <a:pt x="909882" y="1497652"/>
                </a:cubicBezTo>
                <a:lnTo>
                  <a:pt x="1001091" y="1512118"/>
                </a:lnTo>
                <a:lnTo>
                  <a:pt x="997792" y="1513443"/>
                </a:lnTo>
                <a:lnTo>
                  <a:pt x="901925" y="1498328"/>
                </a:lnTo>
                <a:cubicBezTo>
                  <a:pt x="863010" y="1501522"/>
                  <a:pt x="824217" y="1503401"/>
                  <a:pt x="785547" y="1504169"/>
                </a:cubicBezTo>
                <a:cubicBezTo>
                  <a:pt x="754143" y="1504792"/>
                  <a:pt x="722820" y="1504678"/>
                  <a:pt x="691579" y="1503982"/>
                </a:cubicBezTo>
                <a:cubicBezTo>
                  <a:pt x="754650" y="1513500"/>
                  <a:pt x="818290" y="1520990"/>
                  <a:pt x="882564" y="1525127"/>
                </a:cubicBezTo>
                <a:lnTo>
                  <a:pt x="967584" y="1525575"/>
                </a:lnTo>
                <a:lnTo>
                  <a:pt x="960552" y="1528399"/>
                </a:lnTo>
                <a:lnTo>
                  <a:pt x="846520" y="1524507"/>
                </a:lnTo>
                <a:cubicBezTo>
                  <a:pt x="789054" y="1519709"/>
                  <a:pt x="732098" y="1512411"/>
                  <a:pt x="675603" y="1503578"/>
                </a:cubicBezTo>
                <a:lnTo>
                  <a:pt x="601963" y="1498821"/>
                </a:lnTo>
                <a:lnTo>
                  <a:pt x="601254" y="1497056"/>
                </a:lnTo>
                <a:lnTo>
                  <a:pt x="659628" y="1501043"/>
                </a:lnTo>
                <a:lnTo>
                  <a:pt x="598348" y="1489821"/>
                </a:lnTo>
                <a:lnTo>
                  <a:pt x="597395" y="1487447"/>
                </a:lnTo>
                <a:lnTo>
                  <a:pt x="675786" y="1501552"/>
                </a:lnTo>
                <a:cubicBezTo>
                  <a:pt x="748053" y="1503623"/>
                  <a:pt x="820766" y="1502606"/>
                  <a:pt x="893886" y="1496936"/>
                </a:cubicBezTo>
                <a:cubicBezTo>
                  <a:pt x="837087" y="1487095"/>
                  <a:pt x="781304" y="1476661"/>
                  <a:pt x="726454" y="1465776"/>
                </a:cubicBezTo>
                <a:lnTo>
                  <a:pt x="589815" y="1468573"/>
                </a:lnTo>
                <a:lnTo>
                  <a:pt x="588976" y="1466485"/>
                </a:lnTo>
                <a:lnTo>
                  <a:pt x="718781" y="1464255"/>
                </a:lnTo>
                <a:lnTo>
                  <a:pt x="575854" y="1433812"/>
                </a:lnTo>
                <a:lnTo>
                  <a:pt x="574952" y="1431568"/>
                </a:lnTo>
                <a:lnTo>
                  <a:pt x="726576" y="1463734"/>
                </a:lnTo>
                <a:cubicBezTo>
                  <a:pt x="756579" y="1461724"/>
                  <a:pt x="786582" y="1459016"/>
                  <a:pt x="816544" y="1455409"/>
                </a:cubicBezTo>
                <a:cubicBezTo>
                  <a:pt x="761288" y="1439198"/>
                  <a:pt x="706702" y="1422534"/>
                  <a:pt x="652604" y="1405666"/>
                </a:cubicBezTo>
                <a:lnTo>
                  <a:pt x="567881" y="1413960"/>
                </a:lnTo>
                <a:lnTo>
                  <a:pt x="567094" y="1412001"/>
                </a:lnTo>
                <a:lnTo>
                  <a:pt x="647671" y="1404126"/>
                </a:lnTo>
                <a:cubicBezTo>
                  <a:pt x="618419" y="1394995"/>
                  <a:pt x="589329" y="1385813"/>
                  <a:pt x="560362" y="1376609"/>
                </a:cubicBezTo>
                <a:lnTo>
                  <a:pt x="553467" y="1378072"/>
                </a:lnTo>
                <a:lnTo>
                  <a:pt x="552692" y="1376142"/>
                </a:lnTo>
                <a:lnTo>
                  <a:pt x="556403" y="1375353"/>
                </a:lnTo>
                <a:lnTo>
                  <a:pt x="551783" y="1373879"/>
                </a:lnTo>
                <a:lnTo>
                  <a:pt x="550801" y="1371434"/>
                </a:lnTo>
                <a:lnTo>
                  <a:pt x="560463" y="1374517"/>
                </a:lnTo>
                <a:cubicBezTo>
                  <a:pt x="601448" y="1366044"/>
                  <a:pt x="642474" y="1357820"/>
                  <a:pt x="683480" y="1349972"/>
                </a:cubicBezTo>
                <a:cubicBezTo>
                  <a:pt x="650411" y="1336607"/>
                  <a:pt x="616815" y="1323061"/>
                  <a:pt x="583158" y="1309618"/>
                </a:cubicBezTo>
                <a:lnTo>
                  <a:pt x="531319" y="1322924"/>
                </a:lnTo>
                <a:lnTo>
                  <a:pt x="530554" y="1321021"/>
                </a:lnTo>
                <a:lnTo>
                  <a:pt x="579931" y="1308327"/>
                </a:lnTo>
                <a:cubicBezTo>
                  <a:pt x="563001" y="1301574"/>
                  <a:pt x="546071" y="1294846"/>
                  <a:pt x="529161" y="1288190"/>
                </a:cubicBezTo>
                <a:lnTo>
                  <a:pt x="515038" y="1282388"/>
                </a:lnTo>
                <a:lnTo>
                  <a:pt x="513987" y="1279771"/>
                </a:lnTo>
                <a:lnTo>
                  <a:pt x="529912" y="1286300"/>
                </a:lnTo>
                <a:cubicBezTo>
                  <a:pt x="547674" y="1293304"/>
                  <a:pt x="565498" y="1300382"/>
                  <a:pt x="583301" y="1307489"/>
                </a:cubicBezTo>
                <a:cubicBezTo>
                  <a:pt x="607741" y="1301507"/>
                  <a:pt x="632162" y="1295719"/>
                  <a:pt x="656501" y="1290161"/>
                </a:cubicBezTo>
                <a:cubicBezTo>
                  <a:pt x="675177" y="1285898"/>
                  <a:pt x="693609" y="1281554"/>
                  <a:pt x="711879" y="1277139"/>
                </a:cubicBezTo>
                <a:cubicBezTo>
                  <a:pt x="692371" y="1267781"/>
                  <a:pt x="672802" y="1258494"/>
                  <a:pt x="653253" y="1249338"/>
                </a:cubicBezTo>
                <a:cubicBezTo>
                  <a:pt x="639287" y="1242798"/>
                  <a:pt x="625280" y="1236064"/>
                  <a:pt x="611233" y="1229193"/>
                </a:cubicBezTo>
                <a:cubicBezTo>
                  <a:pt x="589350" y="1235529"/>
                  <a:pt x="567203" y="1241834"/>
                  <a:pt x="544650" y="1248102"/>
                </a:cubicBezTo>
                <a:lnTo>
                  <a:pt x="505751" y="1259265"/>
                </a:lnTo>
                <a:lnTo>
                  <a:pt x="504997" y="1257388"/>
                </a:lnTo>
                <a:lnTo>
                  <a:pt x="544102" y="1246149"/>
                </a:lnTo>
                <a:cubicBezTo>
                  <a:pt x="565904" y="1240090"/>
                  <a:pt x="587340" y="1233994"/>
                  <a:pt x="608492" y="1227871"/>
                </a:cubicBezTo>
                <a:cubicBezTo>
                  <a:pt x="576216" y="1212040"/>
                  <a:pt x="543696" y="1195374"/>
                  <a:pt x="510871" y="1178046"/>
                </a:cubicBezTo>
                <a:lnTo>
                  <a:pt x="477563" y="1189080"/>
                </a:lnTo>
                <a:lnTo>
                  <a:pt x="476806" y="1187194"/>
                </a:lnTo>
                <a:lnTo>
                  <a:pt x="508395" y="1176732"/>
                </a:lnTo>
                <a:lnTo>
                  <a:pt x="462665" y="1151985"/>
                </a:lnTo>
                <a:lnTo>
                  <a:pt x="461482" y="1149039"/>
                </a:lnTo>
                <a:lnTo>
                  <a:pt x="511054" y="1175843"/>
                </a:lnTo>
                <a:cubicBezTo>
                  <a:pt x="554658" y="1161191"/>
                  <a:pt x="597023" y="1146612"/>
                  <a:pt x="638374" y="1132110"/>
                </a:cubicBezTo>
                <a:cubicBezTo>
                  <a:pt x="606686" y="1113680"/>
                  <a:pt x="574632" y="1094762"/>
                  <a:pt x="542072" y="1075429"/>
                </a:cubicBezTo>
                <a:lnTo>
                  <a:pt x="446631" y="1112061"/>
                </a:lnTo>
                <a:lnTo>
                  <a:pt x="445874" y="1110177"/>
                </a:lnTo>
                <a:lnTo>
                  <a:pt x="539839" y="1074111"/>
                </a:lnTo>
                <a:cubicBezTo>
                  <a:pt x="521183" y="1063032"/>
                  <a:pt x="502346" y="1051818"/>
                  <a:pt x="483324" y="1040489"/>
                </a:cubicBezTo>
                <a:cubicBezTo>
                  <a:pt x="470069" y="1032586"/>
                  <a:pt x="456712" y="1024633"/>
                  <a:pt x="443273" y="1016641"/>
                </a:cubicBezTo>
                <a:lnTo>
                  <a:pt x="413376" y="1029260"/>
                </a:lnTo>
                <a:lnTo>
                  <a:pt x="412618" y="1027374"/>
                </a:lnTo>
                <a:lnTo>
                  <a:pt x="441101" y="1015352"/>
                </a:lnTo>
                <a:lnTo>
                  <a:pt x="397432" y="989561"/>
                </a:lnTo>
                <a:lnTo>
                  <a:pt x="396193" y="986477"/>
                </a:lnTo>
                <a:lnTo>
                  <a:pt x="443415" y="1014371"/>
                </a:lnTo>
                <a:cubicBezTo>
                  <a:pt x="486268" y="996301"/>
                  <a:pt x="528004" y="978729"/>
                  <a:pt x="568908" y="961614"/>
                </a:cubicBezTo>
                <a:cubicBezTo>
                  <a:pt x="536510" y="941284"/>
                  <a:pt x="503665" y="920903"/>
                  <a:pt x="470374" y="900616"/>
                </a:cubicBezTo>
                <a:lnTo>
                  <a:pt x="378313" y="941957"/>
                </a:lnTo>
                <a:lnTo>
                  <a:pt x="377558" y="940077"/>
                </a:lnTo>
                <a:lnTo>
                  <a:pt x="468262" y="899331"/>
                </a:lnTo>
                <a:cubicBezTo>
                  <a:pt x="434930" y="879023"/>
                  <a:pt x="401151" y="858819"/>
                  <a:pt x="366926" y="838856"/>
                </a:cubicBezTo>
                <a:lnTo>
                  <a:pt x="341736" y="850885"/>
                </a:lnTo>
                <a:lnTo>
                  <a:pt x="340992" y="849033"/>
                </a:lnTo>
                <a:lnTo>
                  <a:pt x="364835" y="837640"/>
                </a:lnTo>
                <a:lnTo>
                  <a:pt x="328049" y="816806"/>
                </a:lnTo>
                <a:lnTo>
                  <a:pt x="326841" y="813797"/>
                </a:lnTo>
                <a:lnTo>
                  <a:pt x="367068" y="836593"/>
                </a:lnTo>
                <a:cubicBezTo>
                  <a:pt x="410753" y="816135"/>
                  <a:pt x="452428" y="797085"/>
                  <a:pt x="492744" y="779147"/>
                </a:cubicBezTo>
                <a:cubicBezTo>
                  <a:pt x="458173" y="758354"/>
                  <a:pt x="423156" y="737920"/>
                  <a:pt x="387673" y="717988"/>
                </a:cubicBezTo>
                <a:lnTo>
                  <a:pt x="304325" y="757736"/>
                </a:lnTo>
                <a:lnTo>
                  <a:pt x="303570" y="755855"/>
                </a:lnTo>
                <a:lnTo>
                  <a:pt x="385480" y="716759"/>
                </a:lnTo>
                <a:lnTo>
                  <a:pt x="263768" y="656754"/>
                </a:lnTo>
                <a:lnTo>
                  <a:pt x="262649" y="653966"/>
                </a:lnTo>
                <a:lnTo>
                  <a:pt x="387774" y="715706"/>
                </a:lnTo>
                <a:cubicBezTo>
                  <a:pt x="431377" y="695595"/>
                  <a:pt x="474230" y="676572"/>
                  <a:pt x="516738" y="658473"/>
                </a:cubicBezTo>
                <a:cubicBezTo>
                  <a:pt x="463599" y="627776"/>
                  <a:pt x="409783" y="598586"/>
                  <a:pt x="355123" y="571184"/>
                </a:cubicBezTo>
                <a:lnTo>
                  <a:pt x="200967" y="500386"/>
                </a:lnTo>
                <a:lnTo>
                  <a:pt x="200379" y="498921"/>
                </a:lnTo>
                <a:lnTo>
                  <a:pt x="343480" y="563631"/>
                </a:lnTo>
                <a:cubicBezTo>
                  <a:pt x="401206" y="592190"/>
                  <a:pt x="459574" y="623490"/>
                  <a:pt x="518768" y="657608"/>
                </a:cubicBezTo>
                <a:cubicBezTo>
                  <a:pt x="563265" y="638687"/>
                  <a:pt x="607417" y="620768"/>
                  <a:pt x="651690" y="603656"/>
                </a:cubicBezTo>
                <a:cubicBezTo>
                  <a:pt x="541920" y="538499"/>
                  <a:pt x="427252" y="479164"/>
                  <a:pt x="307615" y="429096"/>
                </a:cubicBezTo>
                <a:lnTo>
                  <a:pt x="148748" y="370366"/>
                </a:lnTo>
                <a:lnTo>
                  <a:pt x="147826" y="368070"/>
                </a:lnTo>
                <a:lnTo>
                  <a:pt x="291216" y="419812"/>
                </a:lnTo>
                <a:cubicBezTo>
                  <a:pt x="410698" y="468667"/>
                  <a:pt x="531191" y="529382"/>
                  <a:pt x="654349" y="602628"/>
                </a:cubicBezTo>
                <a:cubicBezTo>
                  <a:pt x="699963" y="585037"/>
                  <a:pt x="745718" y="568283"/>
                  <a:pt x="792184" y="552167"/>
                </a:cubicBezTo>
                <a:cubicBezTo>
                  <a:pt x="624392" y="449061"/>
                  <a:pt x="438650" y="357074"/>
                  <a:pt x="237647" y="293366"/>
                </a:cubicBezTo>
                <a:lnTo>
                  <a:pt x="103825" y="258513"/>
                </a:lnTo>
                <a:lnTo>
                  <a:pt x="102762" y="255865"/>
                </a:lnTo>
                <a:lnTo>
                  <a:pt x="226046" y="287491"/>
                </a:lnTo>
                <a:cubicBezTo>
                  <a:pt x="290807" y="307501"/>
                  <a:pt x="355517" y="330887"/>
                  <a:pt x="419725" y="357510"/>
                </a:cubicBezTo>
                <a:cubicBezTo>
                  <a:pt x="537363" y="406288"/>
                  <a:pt x="657232" y="467570"/>
                  <a:pt x="776005" y="539657"/>
                </a:cubicBezTo>
                <a:cubicBezTo>
                  <a:pt x="782299" y="543479"/>
                  <a:pt x="788592" y="547336"/>
                  <a:pt x="794905" y="551228"/>
                </a:cubicBezTo>
                <a:cubicBezTo>
                  <a:pt x="841472" y="535110"/>
                  <a:pt x="888750" y="519607"/>
                  <a:pt x="937267" y="504520"/>
                </a:cubicBezTo>
                <a:cubicBezTo>
                  <a:pt x="670041" y="332778"/>
                  <a:pt x="402491" y="222009"/>
                  <a:pt x="129582" y="169297"/>
                </a:cubicBezTo>
                <a:lnTo>
                  <a:pt x="64325" y="160163"/>
                </a:lnTo>
                <a:lnTo>
                  <a:pt x="63231" y="157438"/>
                </a:lnTo>
                <a:lnTo>
                  <a:pt x="129947" y="167301"/>
                </a:lnTo>
                <a:cubicBezTo>
                  <a:pt x="262382" y="192879"/>
                  <a:pt x="395833" y="233016"/>
                  <a:pt x="526604" y="286597"/>
                </a:cubicBezTo>
                <a:cubicBezTo>
                  <a:pt x="647935" y="336302"/>
                  <a:pt x="770464" y="399031"/>
                  <a:pt x="890821" y="473035"/>
                </a:cubicBezTo>
                <a:cubicBezTo>
                  <a:pt x="907121" y="483065"/>
                  <a:pt x="923422" y="493329"/>
                  <a:pt x="939682" y="503775"/>
                </a:cubicBezTo>
                <a:cubicBezTo>
                  <a:pt x="987082" y="489062"/>
                  <a:pt x="1035700" y="474730"/>
                  <a:pt x="1086003" y="460577"/>
                </a:cubicBezTo>
                <a:cubicBezTo>
                  <a:pt x="806861" y="272736"/>
                  <a:pt x="519762" y="151618"/>
                  <a:pt x="227487" y="98875"/>
                </a:cubicBezTo>
                <a:lnTo>
                  <a:pt x="29750" y="74075"/>
                </a:lnTo>
                <a:close/>
                <a:moveTo>
                  <a:pt x="0" y="0"/>
                </a:moveTo>
                <a:lnTo>
                  <a:pt x="131293" y="3079"/>
                </a:lnTo>
                <a:cubicBezTo>
                  <a:pt x="195962" y="7737"/>
                  <a:pt x="260931" y="15537"/>
                  <a:pt x="325758" y="26450"/>
                </a:cubicBezTo>
                <a:cubicBezTo>
                  <a:pt x="461655" y="49325"/>
                  <a:pt x="596480" y="87039"/>
                  <a:pt x="729309" y="139229"/>
                </a:cubicBezTo>
                <a:lnTo>
                  <a:pt x="780723" y="162408"/>
                </a:lnTo>
                <a:lnTo>
                  <a:pt x="560994" y="83001"/>
                </a:lnTo>
                <a:cubicBezTo>
                  <a:pt x="483222" y="59990"/>
                  <a:pt x="404678" y="41797"/>
                  <a:pt x="325413" y="28455"/>
                </a:cubicBezTo>
                <a:cubicBezTo>
                  <a:pt x="261622" y="17717"/>
                  <a:pt x="198769" y="10175"/>
                  <a:pt x="136857" y="5615"/>
                </a:cubicBezTo>
                <a:lnTo>
                  <a:pt x="776" y="1933"/>
                </a:lnTo>
                <a:close/>
              </a:path>
            </a:pathLst>
          </a:custGeom>
          <a:solidFill>
            <a:schemeClr val="accent1">
              <a:alpha val="44000"/>
            </a:schemeClr>
          </a:solidFill>
          <a:ln w="2030" cap="flat">
            <a:noFill/>
            <a:prstDash val="solid"/>
            <a:miter/>
          </a:ln>
        </p:spPr>
        <p:txBody>
          <a:bodyPr wrap="square" rtlCol="0" anchor="ctr">
            <a:noAutofit/>
          </a:bodyPr>
          <a:lstStyle/>
          <a:p>
            <a:endParaRPr lang="zh-CN" altLang="en-US"/>
          </a:p>
        </p:txBody>
      </p:sp>
      <p:grpSp>
        <p:nvGrpSpPr>
          <p:cNvPr id="13" name="组合 12">
            <a:extLst>
              <a:ext uri="{FF2B5EF4-FFF2-40B4-BE49-F238E27FC236}">
                <a16:creationId xmlns:a16="http://schemas.microsoft.com/office/drawing/2014/main" id="{0CEEB8EB-73E4-4871-90D2-FC08AA536C0B}"/>
              </a:ext>
            </a:extLst>
          </p:cNvPr>
          <p:cNvGrpSpPr/>
          <p:nvPr/>
        </p:nvGrpSpPr>
        <p:grpSpPr>
          <a:xfrm>
            <a:off x="395141" y="1"/>
            <a:ext cx="354952" cy="962027"/>
            <a:chOff x="395141" y="1"/>
            <a:chExt cx="354952" cy="962027"/>
          </a:xfrm>
        </p:grpSpPr>
        <p:sp>
          <p:nvSpPr>
            <p:cNvPr id="66" name="任意多边形: 形状 65">
              <a:extLst>
                <a:ext uri="{FF2B5EF4-FFF2-40B4-BE49-F238E27FC236}">
                  <a16:creationId xmlns:a16="http://schemas.microsoft.com/office/drawing/2014/main" id="{2AB8E87C-BF39-49A4-81B2-DDF0F71D7671}"/>
                </a:ext>
              </a:extLst>
            </p:cNvPr>
            <p:cNvSpPr/>
            <p:nvPr/>
          </p:nvSpPr>
          <p:spPr>
            <a:xfrm>
              <a:off x="395141" y="1"/>
              <a:ext cx="354952" cy="962027"/>
            </a:xfrm>
            <a:custGeom>
              <a:avLst/>
              <a:gdLst>
                <a:gd name="connsiteX0" fmla="*/ 0 w 354952"/>
                <a:gd name="connsiteY0" fmla="*/ 0 h 962027"/>
                <a:gd name="connsiteX1" fmla="*/ 354952 w 354952"/>
                <a:gd name="connsiteY1" fmla="*/ 0 h 962027"/>
                <a:gd name="connsiteX2" fmla="*/ 354952 w 354952"/>
                <a:gd name="connsiteY2" fmla="*/ 198188 h 962027"/>
                <a:gd name="connsiteX3" fmla="*/ 354952 w 354952"/>
                <a:gd name="connsiteY3" fmla="*/ 582434 h 962027"/>
                <a:gd name="connsiteX4" fmla="*/ 354952 w 354952"/>
                <a:gd name="connsiteY4" fmla="*/ 815798 h 962027"/>
                <a:gd name="connsiteX5" fmla="*/ 349680 w 354952"/>
                <a:gd name="connsiteY5" fmla="*/ 826285 h 962027"/>
                <a:gd name="connsiteX6" fmla="*/ 190204 w 354952"/>
                <a:gd name="connsiteY6" fmla="*/ 957686 h 962027"/>
                <a:gd name="connsiteX7" fmla="*/ 164748 w 354952"/>
                <a:gd name="connsiteY7" fmla="*/ 957686 h 962027"/>
                <a:gd name="connsiteX8" fmla="*/ 5272 w 354952"/>
                <a:gd name="connsiteY8" fmla="*/ 826285 h 962027"/>
                <a:gd name="connsiteX9" fmla="*/ 0 w 354952"/>
                <a:gd name="connsiteY9" fmla="*/ 815798 h 962027"/>
                <a:gd name="connsiteX10" fmla="*/ 0 w 354952"/>
                <a:gd name="connsiteY10" fmla="*/ 582434 h 962027"/>
                <a:gd name="connsiteX11" fmla="*/ 0 w 354952"/>
                <a:gd name="connsiteY11" fmla="*/ 198188 h 9620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4952" h="962027">
                  <a:moveTo>
                    <a:pt x="0" y="0"/>
                  </a:moveTo>
                  <a:lnTo>
                    <a:pt x="354952" y="0"/>
                  </a:lnTo>
                  <a:lnTo>
                    <a:pt x="354952" y="198188"/>
                  </a:lnTo>
                  <a:lnTo>
                    <a:pt x="354952" y="582434"/>
                  </a:lnTo>
                  <a:lnTo>
                    <a:pt x="354952" y="815798"/>
                  </a:lnTo>
                  <a:cubicBezTo>
                    <a:pt x="354952" y="819729"/>
                    <a:pt x="353054" y="823505"/>
                    <a:pt x="349680" y="826285"/>
                  </a:cubicBezTo>
                  <a:lnTo>
                    <a:pt x="190204" y="957686"/>
                  </a:lnTo>
                  <a:cubicBezTo>
                    <a:pt x="183178" y="963475"/>
                    <a:pt x="171774" y="963475"/>
                    <a:pt x="164748" y="957686"/>
                  </a:cubicBezTo>
                  <a:lnTo>
                    <a:pt x="5272" y="826285"/>
                  </a:lnTo>
                  <a:cubicBezTo>
                    <a:pt x="1898" y="823505"/>
                    <a:pt x="0" y="819729"/>
                    <a:pt x="0" y="815798"/>
                  </a:cubicBezTo>
                  <a:lnTo>
                    <a:pt x="0" y="582434"/>
                  </a:lnTo>
                  <a:lnTo>
                    <a:pt x="0" y="198188"/>
                  </a:lnTo>
                  <a:close/>
                </a:path>
              </a:pathLst>
            </a:custGeom>
            <a:gradFill flip="none" rotWithShape="1">
              <a:gsLst>
                <a:gs pos="0">
                  <a:schemeClr val="accent2">
                    <a:lumMod val="60000"/>
                    <a:lumOff val="40000"/>
                  </a:schemeClr>
                </a:gs>
                <a:gs pos="100000">
                  <a:schemeClr val="accent2"/>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3" name="箭头: V 形 44">
              <a:extLst>
                <a:ext uri="{FF2B5EF4-FFF2-40B4-BE49-F238E27FC236}">
                  <a16:creationId xmlns:a16="http://schemas.microsoft.com/office/drawing/2014/main" id="{58390EE2-A3C2-479D-AA7A-1E28444EC5AD}"/>
                </a:ext>
              </a:extLst>
            </p:cNvPr>
            <p:cNvSpPr/>
            <p:nvPr/>
          </p:nvSpPr>
          <p:spPr>
            <a:xfrm flipV="1">
              <a:off x="456486" y="542530"/>
              <a:ext cx="232262" cy="186133"/>
            </a:xfrm>
            <a:custGeom>
              <a:avLst/>
              <a:gdLst>
                <a:gd name="connsiteX0" fmla="*/ 281316 w 281316"/>
                <a:gd name="connsiteY0" fmla="*/ 207408 h 225444"/>
                <a:gd name="connsiteX1" fmla="*/ 281316 w 281316"/>
                <a:gd name="connsiteY1" fmla="*/ 120379 h 225444"/>
                <a:gd name="connsiteX2" fmla="*/ 274850 w 281316"/>
                <a:gd name="connsiteY2" fmla="*/ 106560 h 225444"/>
                <a:gd name="connsiteX3" fmla="*/ 152192 w 281316"/>
                <a:gd name="connsiteY3" fmla="*/ 4181 h 225444"/>
                <a:gd name="connsiteX4" fmla="*/ 129124 w 281316"/>
                <a:gd name="connsiteY4" fmla="*/ 4181 h 225444"/>
                <a:gd name="connsiteX5" fmla="*/ 6466 w 281316"/>
                <a:gd name="connsiteY5" fmla="*/ 106560 h 225444"/>
                <a:gd name="connsiteX6" fmla="*/ 0 w 281316"/>
                <a:gd name="connsiteY6" fmla="*/ 120379 h 225444"/>
                <a:gd name="connsiteX7" fmla="*/ 0 w 281316"/>
                <a:gd name="connsiteY7" fmla="*/ 207408 h 225444"/>
                <a:gd name="connsiteX8" fmla="*/ 29534 w 281316"/>
                <a:gd name="connsiteY8" fmla="*/ 221227 h 225444"/>
                <a:gd name="connsiteX9" fmla="*/ 129124 w 281316"/>
                <a:gd name="connsiteY9" fmla="*/ 138102 h 225444"/>
                <a:gd name="connsiteX10" fmla="*/ 152192 w 281316"/>
                <a:gd name="connsiteY10" fmla="*/ 138102 h 225444"/>
                <a:gd name="connsiteX11" fmla="*/ 251782 w 281316"/>
                <a:gd name="connsiteY11" fmla="*/ 221227 h 225444"/>
                <a:gd name="connsiteX12" fmla="*/ 281316 w 281316"/>
                <a:gd name="connsiteY12" fmla="*/ 207408 h 225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81316" h="225444">
                  <a:moveTo>
                    <a:pt x="281316" y="207408"/>
                  </a:moveTo>
                  <a:lnTo>
                    <a:pt x="281316" y="120379"/>
                  </a:lnTo>
                  <a:cubicBezTo>
                    <a:pt x="281316" y="115039"/>
                    <a:pt x="278950" y="109982"/>
                    <a:pt x="274850" y="106560"/>
                  </a:cubicBezTo>
                  <a:lnTo>
                    <a:pt x="152192" y="4181"/>
                  </a:lnTo>
                  <a:cubicBezTo>
                    <a:pt x="145514" y="-1393"/>
                    <a:pt x="135802" y="-1393"/>
                    <a:pt x="129124" y="4181"/>
                  </a:cubicBezTo>
                  <a:lnTo>
                    <a:pt x="6466" y="106560"/>
                  </a:lnTo>
                  <a:cubicBezTo>
                    <a:pt x="2366" y="109982"/>
                    <a:pt x="0" y="115039"/>
                    <a:pt x="0" y="120379"/>
                  </a:cubicBezTo>
                  <a:lnTo>
                    <a:pt x="0" y="207408"/>
                  </a:lnTo>
                  <a:cubicBezTo>
                    <a:pt x="0" y="222680"/>
                    <a:pt x="17809" y="231013"/>
                    <a:pt x="29534" y="221227"/>
                  </a:cubicBezTo>
                  <a:lnTo>
                    <a:pt x="129124" y="138102"/>
                  </a:lnTo>
                  <a:cubicBezTo>
                    <a:pt x="135802" y="132528"/>
                    <a:pt x="145514" y="132528"/>
                    <a:pt x="152192" y="138102"/>
                  </a:cubicBezTo>
                  <a:lnTo>
                    <a:pt x="251782" y="221227"/>
                  </a:lnTo>
                  <a:cubicBezTo>
                    <a:pt x="263507" y="231013"/>
                    <a:pt x="281316" y="222680"/>
                    <a:pt x="281316" y="207408"/>
                  </a:cubicBezTo>
                </a:path>
              </a:pathLst>
            </a:custGeom>
            <a:gradFill flip="none" rotWithShape="1">
              <a:gsLst>
                <a:gs pos="0">
                  <a:schemeClr val="accent2">
                    <a:lumMod val="60000"/>
                    <a:lumOff val="40000"/>
                    <a:alpha val="0"/>
                  </a:schemeClr>
                </a:gs>
                <a:gs pos="100000">
                  <a:schemeClr val="bg1"/>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67" name="文本框 66">
            <a:extLst>
              <a:ext uri="{FF2B5EF4-FFF2-40B4-BE49-F238E27FC236}">
                <a16:creationId xmlns:a16="http://schemas.microsoft.com/office/drawing/2014/main" id="{D26D75FF-B17E-47A7-B647-B3D29FC54CA3}"/>
              </a:ext>
            </a:extLst>
          </p:cNvPr>
          <p:cNvSpPr txBox="1"/>
          <p:nvPr/>
        </p:nvSpPr>
        <p:spPr>
          <a:xfrm>
            <a:off x="765178" y="362744"/>
            <a:ext cx="3502022" cy="461665"/>
          </a:xfrm>
          <a:prstGeom prst="rect">
            <a:avLst/>
          </a:prstGeom>
          <a:noFill/>
        </p:spPr>
        <p:txBody>
          <a:bodyPr wrap="square" rtlCol="0">
            <a:noAutofit/>
          </a:bodyPr>
          <a:lstStyle>
            <a:defPPr>
              <a:defRPr lang="zh-CN"/>
            </a:defPPr>
            <a:lvl1pPr algn="just">
              <a:defRPr sz="3200">
                <a:gradFill flip="none" rotWithShape="1">
                  <a:gsLst>
                    <a:gs pos="0">
                      <a:schemeClr val="accent1">
                        <a:lumMod val="60000"/>
                        <a:lumOff val="40000"/>
                      </a:schemeClr>
                    </a:gs>
                    <a:gs pos="100000">
                      <a:schemeClr val="accent1"/>
                    </a:gs>
                  </a:gsLst>
                  <a:lin ang="5400000" scaled="1"/>
                  <a:tileRect/>
                </a:gradFill>
                <a:effectLst>
                  <a:outerShdw blurRad="76200" dist="127000" dir="5400000" algn="t" rotWithShape="0">
                    <a:prstClr val="black">
                      <a:alpha val="15000"/>
                    </a:prstClr>
                  </a:outerShdw>
                </a:effectLst>
                <a:latin typeface="+mj-ea"/>
                <a:ea typeface="+mj-ea"/>
              </a:defRPr>
            </a:lvl1pPr>
          </a:lstStyle>
          <a:p>
            <a:r>
              <a:rPr lang="zh-CN" altLang="en-US"/>
              <a:t>工作成果展示</a:t>
            </a:r>
          </a:p>
        </p:txBody>
      </p:sp>
      <p:cxnSp>
        <p:nvCxnSpPr>
          <p:cNvPr id="8" name="直接连接符 7">
            <a:extLst>
              <a:ext uri="{FF2B5EF4-FFF2-40B4-BE49-F238E27FC236}">
                <a16:creationId xmlns:a16="http://schemas.microsoft.com/office/drawing/2014/main" id="{CF05ADC1-204B-4000-94A5-073008234697}"/>
              </a:ext>
            </a:extLst>
          </p:cNvPr>
          <p:cNvCxnSpPr>
            <a:cxnSpLocks/>
          </p:cNvCxnSpPr>
          <p:nvPr/>
        </p:nvCxnSpPr>
        <p:spPr>
          <a:xfrm>
            <a:off x="874713" y="2714213"/>
            <a:ext cx="711200" cy="0"/>
          </a:xfrm>
          <a:prstGeom prst="line">
            <a:avLst/>
          </a:prstGeom>
          <a:ln w="19050">
            <a:solidFill>
              <a:schemeClr val="accent2"/>
            </a:solidFill>
          </a:ln>
        </p:spPr>
        <p:style>
          <a:lnRef idx="1">
            <a:schemeClr val="accent1"/>
          </a:lnRef>
          <a:fillRef idx="0">
            <a:schemeClr val="accent1"/>
          </a:fillRef>
          <a:effectRef idx="0">
            <a:schemeClr val="accent1"/>
          </a:effectRef>
          <a:fontRef idx="minor">
            <a:schemeClr val="tx1"/>
          </a:fontRef>
        </p:style>
      </p:cxnSp>
      <p:sp>
        <p:nvSpPr>
          <p:cNvPr id="69" name="TextBox 17">
            <a:extLst>
              <a:ext uri="{FF2B5EF4-FFF2-40B4-BE49-F238E27FC236}">
                <a16:creationId xmlns:a16="http://schemas.microsoft.com/office/drawing/2014/main" id="{FCE9FA68-4C80-44D3-A981-CE97B2471C78}"/>
              </a:ext>
            </a:extLst>
          </p:cNvPr>
          <p:cNvSpPr txBox="1"/>
          <p:nvPr/>
        </p:nvSpPr>
        <p:spPr>
          <a:xfrm>
            <a:off x="774488" y="2783785"/>
            <a:ext cx="3762374" cy="1754839"/>
          </a:xfrm>
          <a:prstGeom prst="rect">
            <a:avLst/>
          </a:prstGeom>
          <a:noFill/>
        </p:spPr>
        <p:txBody>
          <a:bodyPr wrap="square" rtlCol="0">
            <a:noAutofit/>
          </a:bodyPr>
          <a:lstStyle>
            <a:defPPr>
              <a:defRPr lang="zh-CN"/>
            </a:defPPr>
            <a:lvl1pPr algn="ctr">
              <a:lnSpc>
                <a:spcPct val="130000"/>
              </a:lnSpc>
              <a:defRPr sz="1400">
                <a:solidFill>
                  <a:schemeClr val="tx1">
                    <a:lumMod val="75000"/>
                    <a:lumOff val="25000"/>
                    <a:alpha val="80000"/>
                  </a:schemeClr>
                </a:solidFill>
                <a:latin typeface="+mn-ea"/>
              </a:defRPr>
            </a:lvl1pPr>
          </a:lstStyle>
          <a:p>
            <a:pPr algn="just"/>
            <a:r>
              <a:rPr lang="zh-CN" altLang="en-US" dirty="0"/>
              <a:t>点击输入说明的文字内容点击输入说明的文字</a:t>
            </a:r>
            <a:r>
              <a:rPr lang="zh-CN" altLang="en-US"/>
              <a:t>输入说明点击输入说明的文字内容点击输入说明的文字输入说明点击输入说明的文字内容点击输入说明的文字输入说明点击输入说明的文字内容点击输入说明的文字输入说明</a:t>
            </a:r>
          </a:p>
          <a:p>
            <a:pPr algn="just"/>
            <a:endParaRPr lang="zh-CN" altLang="en-US"/>
          </a:p>
        </p:txBody>
      </p:sp>
      <p:sp>
        <p:nvSpPr>
          <p:cNvPr id="71" name="文本框 70">
            <a:extLst>
              <a:ext uri="{FF2B5EF4-FFF2-40B4-BE49-F238E27FC236}">
                <a16:creationId xmlns:a16="http://schemas.microsoft.com/office/drawing/2014/main" id="{8A59DCA1-2244-4EAB-97E0-6943884F8B00}"/>
              </a:ext>
            </a:extLst>
          </p:cNvPr>
          <p:cNvSpPr txBox="1"/>
          <p:nvPr/>
        </p:nvSpPr>
        <p:spPr>
          <a:xfrm>
            <a:off x="767559" y="2238678"/>
            <a:ext cx="1780059" cy="461665"/>
          </a:xfrm>
          <a:prstGeom prst="rect">
            <a:avLst/>
          </a:prstGeom>
          <a:noFill/>
        </p:spPr>
        <p:txBody>
          <a:bodyPr wrap="square" rtlCol="0">
            <a:noAutofit/>
          </a:bodyPr>
          <a:lstStyle/>
          <a:p>
            <a:pPr algn="just"/>
            <a:r>
              <a:rPr lang="zh-CN" altLang="en-US" sz="2000">
                <a:gradFill>
                  <a:gsLst>
                    <a:gs pos="0">
                      <a:schemeClr val="accent1">
                        <a:lumMod val="60000"/>
                        <a:lumOff val="40000"/>
                      </a:schemeClr>
                    </a:gs>
                    <a:gs pos="100000">
                      <a:schemeClr val="accent1"/>
                    </a:gs>
                  </a:gsLst>
                  <a:lin ang="5400000" scaled="1"/>
                </a:gradFill>
                <a:latin typeface="+mj-ea"/>
                <a:ea typeface="+mj-ea"/>
              </a:rPr>
              <a:t>工作成果</a:t>
            </a:r>
          </a:p>
        </p:txBody>
      </p:sp>
      <p:sp>
        <p:nvSpPr>
          <p:cNvPr id="17" name="椭圆 16">
            <a:extLst>
              <a:ext uri="{FF2B5EF4-FFF2-40B4-BE49-F238E27FC236}">
                <a16:creationId xmlns:a16="http://schemas.microsoft.com/office/drawing/2014/main" id="{EC5A2904-9873-4F23-AB99-4FD7A78AE85C}"/>
              </a:ext>
            </a:extLst>
          </p:cNvPr>
          <p:cNvSpPr/>
          <p:nvPr/>
        </p:nvSpPr>
        <p:spPr>
          <a:xfrm>
            <a:off x="880368" y="5680890"/>
            <a:ext cx="71439" cy="71439"/>
          </a:xfrm>
          <a:prstGeom prst="ellipse">
            <a:avLst/>
          </a:prstGeom>
          <a:no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2" name="椭圆 71">
            <a:extLst>
              <a:ext uri="{FF2B5EF4-FFF2-40B4-BE49-F238E27FC236}">
                <a16:creationId xmlns:a16="http://schemas.microsoft.com/office/drawing/2014/main" id="{8A6EEB52-FAB1-4FBD-980A-6FB3AA645E2E}"/>
              </a:ext>
            </a:extLst>
          </p:cNvPr>
          <p:cNvSpPr/>
          <p:nvPr/>
        </p:nvSpPr>
        <p:spPr>
          <a:xfrm>
            <a:off x="1033192" y="5680890"/>
            <a:ext cx="71439" cy="71439"/>
          </a:xfrm>
          <a:prstGeom prst="ellipse">
            <a:avLst/>
          </a:prstGeom>
          <a:no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3" name="椭圆 72">
            <a:extLst>
              <a:ext uri="{FF2B5EF4-FFF2-40B4-BE49-F238E27FC236}">
                <a16:creationId xmlns:a16="http://schemas.microsoft.com/office/drawing/2014/main" id="{B28137E3-9D63-455D-A1AE-E446D2DA7BD3}"/>
              </a:ext>
            </a:extLst>
          </p:cNvPr>
          <p:cNvSpPr/>
          <p:nvPr/>
        </p:nvSpPr>
        <p:spPr>
          <a:xfrm>
            <a:off x="1186016" y="5680890"/>
            <a:ext cx="71439" cy="71439"/>
          </a:xfrm>
          <a:prstGeom prst="ellipse">
            <a:avLst/>
          </a:prstGeom>
          <a:no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pic>
        <p:nvPicPr>
          <p:cNvPr id="37" name="图片 36" descr="几个人在桌子前&#10;&#10;描述已自动生成">
            <a:extLst>
              <a:ext uri="{FF2B5EF4-FFF2-40B4-BE49-F238E27FC236}">
                <a16:creationId xmlns:a16="http://schemas.microsoft.com/office/drawing/2014/main" id="{F4450D1C-DC9D-4A06-A1C0-465391412769}"/>
              </a:ext>
            </a:extLst>
          </p:cNvPr>
          <p:cNvPicPr>
            <a:picLocks/>
          </p:cNvPicPr>
          <p:nvPr/>
        </p:nvPicPr>
        <p:blipFill>
          <a:blip r:embed="rId2">
            <a:extLst>
              <a:ext uri="{28A0092B-C50C-407E-A947-70E740481C1C}">
                <a14:useLocalDpi xmlns:a14="http://schemas.microsoft.com/office/drawing/2010/main" val="0"/>
              </a:ext>
            </a:extLst>
          </a:blip>
          <a:srcRect l="1010" t="2556" r="1010" b="2556"/>
          <a:stretch>
            <a:fillRect/>
          </a:stretch>
        </p:blipFill>
        <p:spPr>
          <a:xfrm>
            <a:off x="5055694" y="-608216"/>
            <a:ext cx="3762375" cy="2428875"/>
          </a:xfrm>
          <a:custGeom>
            <a:avLst/>
            <a:gdLst>
              <a:gd name="connsiteX0" fmla="*/ 61912 w 3762375"/>
              <a:gd name="connsiteY0" fmla="*/ 0 h 2428875"/>
              <a:gd name="connsiteX1" fmla="*/ 3700463 w 3762375"/>
              <a:gd name="connsiteY1" fmla="*/ 0 h 2428875"/>
              <a:gd name="connsiteX2" fmla="*/ 3762375 w 3762375"/>
              <a:gd name="connsiteY2" fmla="*/ 61912 h 2428875"/>
              <a:gd name="connsiteX3" fmla="*/ 3762375 w 3762375"/>
              <a:gd name="connsiteY3" fmla="*/ 2366963 h 2428875"/>
              <a:gd name="connsiteX4" fmla="*/ 3700463 w 3762375"/>
              <a:gd name="connsiteY4" fmla="*/ 2428875 h 2428875"/>
              <a:gd name="connsiteX5" fmla="*/ 61912 w 3762375"/>
              <a:gd name="connsiteY5" fmla="*/ 2428875 h 2428875"/>
              <a:gd name="connsiteX6" fmla="*/ 0 w 3762375"/>
              <a:gd name="connsiteY6" fmla="*/ 2366963 h 2428875"/>
              <a:gd name="connsiteX7" fmla="*/ 0 w 3762375"/>
              <a:gd name="connsiteY7" fmla="*/ 61912 h 2428875"/>
              <a:gd name="connsiteX8" fmla="*/ 61912 w 3762375"/>
              <a:gd name="connsiteY8" fmla="*/ 0 h 2428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762375" h="2428875">
                <a:moveTo>
                  <a:pt x="61912" y="0"/>
                </a:moveTo>
                <a:lnTo>
                  <a:pt x="3700463" y="0"/>
                </a:lnTo>
                <a:cubicBezTo>
                  <a:pt x="3734656" y="0"/>
                  <a:pt x="3762375" y="27719"/>
                  <a:pt x="3762375" y="61912"/>
                </a:cubicBezTo>
                <a:lnTo>
                  <a:pt x="3762375" y="2366963"/>
                </a:lnTo>
                <a:cubicBezTo>
                  <a:pt x="3762375" y="2401156"/>
                  <a:pt x="3734656" y="2428875"/>
                  <a:pt x="3700463" y="2428875"/>
                </a:cubicBezTo>
                <a:lnTo>
                  <a:pt x="61912" y="2428875"/>
                </a:lnTo>
                <a:cubicBezTo>
                  <a:pt x="27719" y="2428875"/>
                  <a:pt x="0" y="2401156"/>
                  <a:pt x="0" y="2366963"/>
                </a:cubicBezTo>
                <a:lnTo>
                  <a:pt x="0" y="61912"/>
                </a:lnTo>
                <a:cubicBezTo>
                  <a:pt x="0" y="27719"/>
                  <a:pt x="27719" y="0"/>
                  <a:pt x="61912" y="0"/>
                </a:cubicBezTo>
                <a:close/>
              </a:path>
            </a:pathLst>
          </a:custGeom>
          <a:effectLst>
            <a:outerShdw blurRad="152400" dist="190500" dir="5400000" sx="97000" sy="97000" algn="t" rotWithShape="0">
              <a:prstClr val="black">
                <a:alpha val="25000"/>
              </a:prstClr>
            </a:outerShdw>
          </a:effectLst>
        </p:spPr>
      </p:pic>
      <p:pic>
        <p:nvPicPr>
          <p:cNvPr id="45" name="图片 44" descr="文本, 信件&#10;&#10;描述已自动生成">
            <a:extLst>
              <a:ext uri="{FF2B5EF4-FFF2-40B4-BE49-F238E27FC236}">
                <a16:creationId xmlns:a16="http://schemas.microsoft.com/office/drawing/2014/main" id="{9687CF22-031F-489C-8A0E-63287D874A8E}"/>
              </a:ext>
            </a:extLst>
          </p:cNvPr>
          <p:cNvPicPr>
            <a:picLocks/>
          </p:cNvPicPr>
          <p:nvPr/>
        </p:nvPicPr>
        <p:blipFill>
          <a:blip r:embed="rId3">
            <a:extLst>
              <a:ext uri="{28A0092B-C50C-407E-A947-70E740481C1C}">
                <a14:useLocalDpi xmlns:a14="http://schemas.microsoft.com/office/drawing/2010/main" val="0"/>
              </a:ext>
            </a:extLst>
          </a:blip>
          <a:srcRect l="1010" t="2556" r="1010" b="2556"/>
          <a:stretch>
            <a:fillRect/>
          </a:stretch>
        </p:blipFill>
        <p:spPr>
          <a:xfrm>
            <a:off x="9051597" y="5538788"/>
            <a:ext cx="3762375" cy="2428875"/>
          </a:xfrm>
          <a:custGeom>
            <a:avLst/>
            <a:gdLst>
              <a:gd name="connsiteX0" fmla="*/ 61912 w 3762375"/>
              <a:gd name="connsiteY0" fmla="*/ 0 h 2428875"/>
              <a:gd name="connsiteX1" fmla="*/ 3700463 w 3762375"/>
              <a:gd name="connsiteY1" fmla="*/ 0 h 2428875"/>
              <a:gd name="connsiteX2" fmla="*/ 3762375 w 3762375"/>
              <a:gd name="connsiteY2" fmla="*/ 61912 h 2428875"/>
              <a:gd name="connsiteX3" fmla="*/ 3762375 w 3762375"/>
              <a:gd name="connsiteY3" fmla="*/ 2366963 h 2428875"/>
              <a:gd name="connsiteX4" fmla="*/ 3700463 w 3762375"/>
              <a:gd name="connsiteY4" fmla="*/ 2428875 h 2428875"/>
              <a:gd name="connsiteX5" fmla="*/ 61912 w 3762375"/>
              <a:gd name="connsiteY5" fmla="*/ 2428875 h 2428875"/>
              <a:gd name="connsiteX6" fmla="*/ 0 w 3762375"/>
              <a:gd name="connsiteY6" fmla="*/ 2366963 h 2428875"/>
              <a:gd name="connsiteX7" fmla="*/ 0 w 3762375"/>
              <a:gd name="connsiteY7" fmla="*/ 61912 h 2428875"/>
              <a:gd name="connsiteX8" fmla="*/ 61912 w 3762375"/>
              <a:gd name="connsiteY8" fmla="*/ 0 h 2428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762375" h="2428875">
                <a:moveTo>
                  <a:pt x="61912" y="0"/>
                </a:moveTo>
                <a:lnTo>
                  <a:pt x="3700463" y="0"/>
                </a:lnTo>
                <a:cubicBezTo>
                  <a:pt x="3734656" y="0"/>
                  <a:pt x="3762375" y="27719"/>
                  <a:pt x="3762375" y="61912"/>
                </a:cubicBezTo>
                <a:lnTo>
                  <a:pt x="3762375" y="2366963"/>
                </a:lnTo>
                <a:cubicBezTo>
                  <a:pt x="3762375" y="2401156"/>
                  <a:pt x="3734656" y="2428875"/>
                  <a:pt x="3700463" y="2428875"/>
                </a:cubicBezTo>
                <a:lnTo>
                  <a:pt x="61912" y="2428875"/>
                </a:lnTo>
                <a:cubicBezTo>
                  <a:pt x="27719" y="2428875"/>
                  <a:pt x="0" y="2401156"/>
                  <a:pt x="0" y="2366963"/>
                </a:cubicBezTo>
                <a:lnTo>
                  <a:pt x="0" y="61912"/>
                </a:lnTo>
                <a:cubicBezTo>
                  <a:pt x="0" y="27719"/>
                  <a:pt x="27719" y="0"/>
                  <a:pt x="61912" y="0"/>
                </a:cubicBezTo>
                <a:close/>
              </a:path>
            </a:pathLst>
          </a:custGeom>
          <a:effectLst>
            <a:outerShdw blurRad="152400" dist="190500" dir="5400000" sx="97000" sy="97000" algn="t" rotWithShape="0">
              <a:prstClr val="black">
                <a:alpha val="25000"/>
              </a:prstClr>
            </a:outerShdw>
          </a:effectLst>
        </p:spPr>
      </p:pic>
      <p:pic>
        <p:nvPicPr>
          <p:cNvPr id="44" name="图片 43" descr="一群人正在用餐聊天&#10;&#10;中度可信度描述已自动生成">
            <a:extLst>
              <a:ext uri="{FF2B5EF4-FFF2-40B4-BE49-F238E27FC236}">
                <a16:creationId xmlns:a16="http://schemas.microsoft.com/office/drawing/2014/main" id="{16BD15E3-E18B-41F8-BE0A-17652E23706E}"/>
              </a:ext>
            </a:extLst>
          </p:cNvPr>
          <p:cNvPicPr>
            <a:picLocks/>
          </p:cNvPicPr>
          <p:nvPr/>
        </p:nvPicPr>
        <p:blipFill>
          <a:blip r:embed="rId4">
            <a:extLst>
              <a:ext uri="{28A0092B-C50C-407E-A947-70E740481C1C}">
                <a14:useLocalDpi xmlns:a14="http://schemas.microsoft.com/office/drawing/2010/main" val="0"/>
              </a:ext>
            </a:extLst>
          </a:blip>
          <a:srcRect l="1010" t="2556" r="1010" b="2556"/>
          <a:stretch>
            <a:fillRect/>
          </a:stretch>
        </p:blipFill>
        <p:spPr>
          <a:xfrm>
            <a:off x="5055694" y="2048490"/>
            <a:ext cx="3762375" cy="2428875"/>
          </a:xfrm>
          <a:custGeom>
            <a:avLst/>
            <a:gdLst>
              <a:gd name="connsiteX0" fmla="*/ 61912 w 3762375"/>
              <a:gd name="connsiteY0" fmla="*/ 0 h 2428875"/>
              <a:gd name="connsiteX1" fmla="*/ 3700463 w 3762375"/>
              <a:gd name="connsiteY1" fmla="*/ 0 h 2428875"/>
              <a:gd name="connsiteX2" fmla="*/ 3762375 w 3762375"/>
              <a:gd name="connsiteY2" fmla="*/ 61912 h 2428875"/>
              <a:gd name="connsiteX3" fmla="*/ 3762375 w 3762375"/>
              <a:gd name="connsiteY3" fmla="*/ 2366963 h 2428875"/>
              <a:gd name="connsiteX4" fmla="*/ 3700463 w 3762375"/>
              <a:gd name="connsiteY4" fmla="*/ 2428875 h 2428875"/>
              <a:gd name="connsiteX5" fmla="*/ 61912 w 3762375"/>
              <a:gd name="connsiteY5" fmla="*/ 2428875 h 2428875"/>
              <a:gd name="connsiteX6" fmla="*/ 0 w 3762375"/>
              <a:gd name="connsiteY6" fmla="*/ 2366963 h 2428875"/>
              <a:gd name="connsiteX7" fmla="*/ 0 w 3762375"/>
              <a:gd name="connsiteY7" fmla="*/ 61912 h 2428875"/>
              <a:gd name="connsiteX8" fmla="*/ 61912 w 3762375"/>
              <a:gd name="connsiteY8" fmla="*/ 0 h 2428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762375" h="2428875">
                <a:moveTo>
                  <a:pt x="61912" y="0"/>
                </a:moveTo>
                <a:lnTo>
                  <a:pt x="3700463" y="0"/>
                </a:lnTo>
                <a:cubicBezTo>
                  <a:pt x="3734656" y="0"/>
                  <a:pt x="3762375" y="27719"/>
                  <a:pt x="3762375" y="61912"/>
                </a:cubicBezTo>
                <a:lnTo>
                  <a:pt x="3762375" y="2366963"/>
                </a:lnTo>
                <a:cubicBezTo>
                  <a:pt x="3762375" y="2401156"/>
                  <a:pt x="3734656" y="2428875"/>
                  <a:pt x="3700463" y="2428875"/>
                </a:cubicBezTo>
                <a:lnTo>
                  <a:pt x="61912" y="2428875"/>
                </a:lnTo>
                <a:cubicBezTo>
                  <a:pt x="27719" y="2428875"/>
                  <a:pt x="0" y="2401156"/>
                  <a:pt x="0" y="2366963"/>
                </a:cubicBezTo>
                <a:lnTo>
                  <a:pt x="0" y="61912"/>
                </a:lnTo>
                <a:cubicBezTo>
                  <a:pt x="0" y="27719"/>
                  <a:pt x="27719" y="0"/>
                  <a:pt x="61912" y="0"/>
                </a:cubicBezTo>
                <a:close/>
              </a:path>
            </a:pathLst>
          </a:custGeom>
          <a:effectLst>
            <a:outerShdw blurRad="152400" dist="190500" dir="5400000" sx="97000" sy="97000" algn="t" rotWithShape="0">
              <a:prstClr val="black">
                <a:alpha val="25000"/>
              </a:prstClr>
            </a:outerShdw>
          </a:effectLst>
        </p:spPr>
      </p:pic>
      <p:pic>
        <p:nvPicPr>
          <p:cNvPr id="46" name="图片 45" descr="人看着电脑&#10;&#10;描述已自动生成">
            <a:extLst>
              <a:ext uri="{FF2B5EF4-FFF2-40B4-BE49-F238E27FC236}">
                <a16:creationId xmlns:a16="http://schemas.microsoft.com/office/drawing/2014/main" id="{EB963D2F-BC6A-4091-86DE-07C401F751D1}"/>
              </a:ext>
            </a:extLst>
          </p:cNvPr>
          <p:cNvPicPr>
            <a:picLocks/>
          </p:cNvPicPr>
          <p:nvPr/>
        </p:nvPicPr>
        <p:blipFill>
          <a:blip r:embed="rId5">
            <a:extLst>
              <a:ext uri="{28A0092B-C50C-407E-A947-70E740481C1C}">
                <a14:useLocalDpi xmlns:a14="http://schemas.microsoft.com/office/drawing/2010/main" val="0"/>
              </a:ext>
            </a:extLst>
          </a:blip>
          <a:srcRect l="1010" t="2556" r="1010" b="2556"/>
          <a:stretch>
            <a:fillRect/>
          </a:stretch>
        </p:blipFill>
        <p:spPr>
          <a:xfrm>
            <a:off x="9051597" y="2899148"/>
            <a:ext cx="3762376" cy="2428875"/>
          </a:xfrm>
          <a:custGeom>
            <a:avLst/>
            <a:gdLst>
              <a:gd name="connsiteX0" fmla="*/ 61912 w 3762376"/>
              <a:gd name="connsiteY0" fmla="*/ 0 h 2428875"/>
              <a:gd name="connsiteX1" fmla="*/ 3700464 w 3762376"/>
              <a:gd name="connsiteY1" fmla="*/ 0 h 2428875"/>
              <a:gd name="connsiteX2" fmla="*/ 3762376 w 3762376"/>
              <a:gd name="connsiteY2" fmla="*/ 61912 h 2428875"/>
              <a:gd name="connsiteX3" fmla="*/ 3762376 w 3762376"/>
              <a:gd name="connsiteY3" fmla="*/ 2366963 h 2428875"/>
              <a:gd name="connsiteX4" fmla="*/ 3700464 w 3762376"/>
              <a:gd name="connsiteY4" fmla="*/ 2428875 h 2428875"/>
              <a:gd name="connsiteX5" fmla="*/ 61912 w 3762376"/>
              <a:gd name="connsiteY5" fmla="*/ 2428875 h 2428875"/>
              <a:gd name="connsiteX6" fmla="*/ 0 w 3762376"/>
              <a:gd name="connsiteY6" fmla="*/ 2366963 h 2428875"/>
              <a:gd name="connsiteX7" fmla="*/ 0 w 3762376"/>
              <a:gd name="connsiteY7" fmla="*/ 61912 h 2428875"/>
              <a:gd name="connsiteX8" fmla="*/ 61912 w 3762376"/>
              <a:gd name="connsiteY8" fmla="*/ 0 h 2428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762376" h="2428875">
                <a:moveTo>
                  <a:pt x="61912" y="0"/>
                </a:moveTo>
                <a:lnTo>
                  <a:pt x="3700464" y="0"/>
                </a:lnTo>
                <a:cubicBezTo>
                  <a:pt x="3734656" y="0"/>
                  <a:pt x="3762376" y="27719"/>
                  <a:pt x="3762376" y="61912"/>
                </a:cubicBezTo>
                <a:lnTo>
                  <a:pt x="3762376" y="2366963"/>
                </a:lnTo>
                <a:cubicBezTo>
                  <a:pt x="3762376" y="2401156"/>
                  <a:pt x="3734656" y="2428875"/>
                  <a:pt x="3700464" y="2428875"/>
                </a:cubicBezTo>
                <a:lnTo>
                  <a:pt x="61912" y="2428875"/>
                </a:lnTo>
                <a:cubicBezTo>
                  <a:pt x="27720" y="2428875"/>
                  <a:pt x="0" y="2401156"/>
                  <a:pt x="0" y="2366963"/>
                </a:cubicBezTo>
                <a:lnTo>
                  <a:pt x="0" y="61912"/>
                </a:lnTo>
                <a:cubicBezTo>
                  <a:pt x="0" y="27719"/>
                  <a:pt x="27720" y="0"/>
                  <a:pt x="61912" y="0"/>
                </a:cubicBezTo>
                <a:close/>
              </a:path>
            </a:pathLst>
          </a:custGeom>
          <a:effectLst>
            <a:outerShdw blurRad="152400" dist="190500" dir="5400000" sx="97000" sy="97000" algn="t" rotWithShape="0">
              <a:prstClr val="black">
                <a:alpha val="25000"/>
              </a:prstClr>
            </a:outerShdw>
          </a:effectLst>
        </p:spPr>
      </p:pic>
      <p:pic>
        <p:nvPicPr>
          <p:cNvPr id="43" name="图片 42" descr="一群人在桌子边&#10;&#10;描述已自动生成">
            <a:extLst>
              <a:ext uri="{FF2B5EF4-FFF2-40B4-BE49-F238E27FC236}">
                <a16:creationId xmlns:a16="http://schemas.microsoft.com/office/drawing/2014/main" id="{A61CC61F-7F14-444C-A84B-04031CC11CBD}"/>
              </a:ext>
            </a:extLst>
          </p:cNvPr>
          <p:cNvPicPr>
            <a:picLocks/>
          </p:cNvPicPr>
          <p:nvPr/>
        </p:nvPicPr>
        <p:blipFill>
          <a:blip r:embed="rId6">
            <a:extLst>
              <a:ext uri="{28A0092B-C50C-407E-A947-70E740481C1C}">
                <a14:useLocalDpi xmlns:a14="http://schemas.microsoft.com/office/drawing/2010/main" val="0"/>
              </a:ext>
            </a:extLst>
          </a:blip>
          <a:srcRect l="1010" t="2556" r="1010" b="2556"/>
          <a:stretch>
            <a:fillRect/>
          </a:stretch>
        </p:blipFill>
        <p:spPr>
          <a:xfrm>
            <a:off x="9051597" y="259508"/>
            <a:ext cx="3762375" cy="2428875"/>
          </a:xfrm>
          <a:custGeom>
            <a:avLst/>
            <a:gdLst>
              <a:gd name="connsiteX0" fmla="*/ 61912 w 3762375"/>
              <a:gd name="connsiteY0" fmla="*/ 0 h 2428875"/>
              <a:gd name="connsiteX1" fmla="*/ 3700463 w 3762375"/>
              <a:gd name="connsiteY1" fmla="*/ 0 h 2428875"/>
              <a:gd name="connsiteX2" fmla="*/ 3762375 w 3762375"/>
              <a:gd name="connsiteY2" fmla="*/ 61912 h 2428875"/>
              <a:gd name="connsiteX3" fmla="*/ 3762375 w 3762375"/>
              <a:gd name="connsiteY3" fmla="*/ 2366963 h 2428875"/>
              <a:gd name="connsiteX4" fmla="*/ 3700463 w 3762375"/>
              <a:gd name="connsiteY4" fmla="*/ 2428875 h 2428875"/>
              <a:gd name="connsiteX5" fmla="*/ 61912 w 3762375"/>
              <a:gd name="connsiteY5" fmla="*/ 2428875 h 2428875"/>
              <a:gd name="connsiteX6" fmla="*/ 0 w 3762375"/>
              <a:gd name="connsiteY6" fmla="*/ 2366963 h 2428875"/>
              <a:gd name="connsiteX7" fmla="*/ 0 w 3762375"/>
              <a:gd name="connsiteY7" fmla="*/ 61912 h 2428875"/>
              <a:gd name="connsiteX8" fmla="*/ 61912 w 3762375"/>
              <a:gd name="connsiteY8" fmla="*/ 0 h 2428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762375" h="2428875">
                <a:moveTo>
                  <a:pt x="61912" y="0"/>
                </a:moveTo>
                <a:lnTo>
                  <a:pt x="3700463" y="0"/>
                </a:lnTo>
                <a:cubicBezTo>
                  <a:pt x="3734656" y="0"/>
                  <a:pt x="3762375" y="27719"/>
                  <a:pt x="3762375" y="61912"/>
                </a:cubicBezTo>
                <a:lnTo>
                  <a:pt x="3762375" y="2366963"/>
                </a:lnTo>
                <a:cubicBezTo>
                  <a:pt x="3762375" y="2401156"/>
                  <a:pt x="3734656" y="2428875"/>
                  <a:pt x="3700463" y="2428875"/>
                </a:cubicBezTo>
                <a:lnTo>
                  <a:pt x="61912" y="2428875"/>
                </a:lnTo>
                <a:cubicBezTo>
                  <a:pt x="27719" y="2428875"/>
                  <a:pt x="0" y="2401156"/>
                  <a:pt x="0" y="2366963"/>
                </a:cubicBezTo>
                <a:lnTo>
                  <a:pt x="0" y="61912"/>
                </a:lnTo>
                <a:cubicBezTo>
                  <a:pt x="0" y="27719"/>
                  <a:pt x="27719" y="0"/>
                  <a:pt x="61912" y="0"/>
                </a:cubicBezTo>
                <a:close/>
              </a:path>
            </a:pathLst>
          </a:custGeom>
          <a:effectLst>
            <a:outerShdw blurRad="152400" dist="190500" dir="5400000" sx="97000" sy="97000" algn="t" rotWithShape="0">
              <a:prstClr val="black">
                <a:alpha val="25000"/>
              </a:prstClr>
            </a:outerShdw>
          </a:effectLst>
        </p:spPr>
      </p:pic>
      <p:pic>
        <p:nvPicPr>
          <p:cNvPr id="47" name="图片 46" descr="男人拿着笔记本电脑的桌子前&#10;&#10;描述已自动生成">
            <a:extLst>
              <a:ext uri="{FF2B5EF4-FFF2-40B4-BE49-F238E27FC236}">
                <a16:creationId xmlns:a16="http://schemas.microsoft.com/office/drawing/2014/main" id="{6DBDD30C-F458-4947-B2D3-8C2227D38D0C}"/>
              </a:ext>
            </a:extLst>
          </p:cNvPr>
          <p:cNvPicPr>
            <a:picLocks/>
          </p:cNvPicPr>
          <p:nvPr/>
        </p:nvPicPr>
        <p:blipFill>
          <a:blip r:embed="rId7">
            <a:extLst>
              <a:ext uri="{28A0092B-C50C-407E-A947-70E740481C1C}">
                <a14:useLocalDpi xmlns:a14="http://schemas.microsoft.com/office/drawing/2010/main" val="0"/>
              </a:ext>
            </a:extLst>
          </a:blip>
          <a:srcRect l="1010" t="2556" r="1010" b="2556"/>
          <a:stretch>
            <a:fillRect/>
          </a:stretch>
        </p:blipFill>
        <p:spPr>
          <a:xfrm>
            <a:off x="5055694" y="4705196"/>
            <a:ext cx="3762375" cy="2428875"/>
          </a:xfrm>
          <a:custGeom>
            <a:avLst/>
            <a:gdLst>
              <a:gd name="connsiteX0" fmla="*/ 61912 w 3762375"/>
              <a:gd name="connsiteY0" fmla="*/ 0 h 2428875"/>
              <a:gd name="connsiteX1" fmla="*/ 3700463 w 3762375"/>
              <a:gd name="connsiteY1" fmla="*/ 0 h 2428875"/>
              <a:gd name="connsiteX2" fmla="*/ 3762375 w 3762375"/>
              <a:gd name="connsiteY2" fmla="*/ 61912 h 2428875"/>
              <a:gd name="connsiteX3" fmla="*/ 3762375 w 3762375"/>
              <a:gd name="connsiteY3" fmla="*/ 2366963 h 2428875"/>
              <a:gd name="connsiteX4" fmla="*/ 3700463 w 3762375"/>
              <a:gd name="connsiteY4" fmla="*/ 2428875 h 2428875"/>
              <a:gd name="connsiteX5" fmla="*/ 61912 w 3762375"/>
              <a:gd name="connsiteY5" fmla="*/ 2428875 h 2428875"/>
              <a:gd name="connsiteX6" fmla="*/ 0 w 3762375"/>
              <a:gd name="connsiteY6" fmla="*/ 2366963 h 2428875"/>
              <a:gd name="connsiteX7" fmla="*/ 0 w 3762375"/>
              <a:gd name="connsiteY7" fmla="*/ 61912 h 2428875"/>
              <a:gd name="connsiteX8" fmla="*/ 61912 w 3762375"/>
              <a:gd name="connsiteY8" fmla="*/ 0 h 2428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762375" h="2428875">
                <a:moveTo>
                  <a:pt x="61912" y="0"/>
                </a:moveTo>
                <a:lnTo>
                  <a:pt x="3700463" y="0"/>
                </a:lnTo>
                <a:cubicBezTo>
                  <a:pt x="3734656" y="0"/>
                  <a:pt x="3762375" y="27719"/>
                  <a:pt x="3762375" y="61912"/>
                </a:cubicBezTo>
                <a:lnTo>
                  <a:pt x="3762375" y="2366963"/>
                </a:lnTo>
                <a:cubicBezTo>
                  <a:pt x="3762375" y="2401156"/>
                  <a:pt x="3734656" y="2428875"/>
                  <a:pt x="3700463" y="2428875"/>
                </a:cubicBezTo>
                <a:lnTo>
                  <a:pt x="61912" y="2428875"/>
                </a:lnTo>
                <a:cubicBezTo>
                  <a:pt x="27719" y="2428875"/>
                  <a:pt x="0" y="2401156"/>
                  <a:pt x="0" y="2366963"/>
                </a:cubicBezTo>
                <a:lnTo>
                  <a:pt x="0" y="61912"/>
                </a:lnTo>
                <a:cubicBezTo>
                  <a:pt x="0" y="27719"/>
                  <a:pt x="27719" y="0"/>
                  <a:pt x="61912" y="0"/>
                </a:cubicBezTo>
                <a:close/>
              </a:path>
            </a:pathLst>
          </a:custGeom>
          <a:effectLst>
            <a:outerShdw blurRad="152400" dist="190500" dir="5400000" sx="97000" sy="97000" algn="t" rotWithShape="0">
              <a:prstClr val="black">
                <a:alpha val="25000"/>
              </a:prstClr>
            </a:outerShdw>
          </a:effectLst>
        </p:spPr>
      </p:pic>
      <p:sp>
        <p:nvSpPr>
          <p:cNvPr id="41" name="Picture 75-mask">
            <a:extLst>
              <a:ext uri="{FF2B5EF4-FFF2-40B4-BE49-F238E27FC236}">
                <a16:creationId xmlns:a16="http://schemas.microsoft.com/office/drawing/2014/main" id="{E9ACB490-7ED2-4689-A42D-76F055248D31}"/>
              </a:ext>
            </a:extLst>
          </p:cNvPr>
          <p:cNvSpPr/>
          <p:nvPr/>
        </p:nvSpPr>
        <p:spPr>
          <a:xfrm>
            <a:off x="18997134" y="7371837"/>
            <a:ext cx="3762375" cy="2428875"/>
          </a:xfrm>
          <a:prstGeom prst="roundRect">
            <a:avLst>
              <a:gd name="adj" fmla="val 2549"/>
            </a:avLst>
          </a:prstGeom>
          <a:solidFill>
            <a:srgbClr val="000000">
              <a:alpha val="80000"/>
            </a:srgbClr>
          </a:solidFill>
          <a:ln w="12700" cap="flat" cmpd="sng" algn="ctr">
            <a:noFill/>
            <a:prstDash val="solid"/>
            <a:miter lim="800000"/>
          </a:ln>
          <a:effectLst/>
          <a:extLs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Tree>
    <p:extLst>
      <p:ext uri="{BB962C8B-B14F-4D97-AF65-F5344CB8AC3E}">
        <p14:creationId xmlns:p14="http://schemas.microsoft.com/office/powerpoint/2010/main" val="332999170"/>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文本框 18">
            <a:extLst>
              <a:ext uri="{FF2B5EF4-FFF2-40B4-BE49-F238E27FC236}">
                <a16:creationId xmlns:a16="http://schemas.microsoft.com/office/drawing/2014/main" id="{01F3CD9E-0CE9-4416-94CB-9A0B5A867A0C}"/>
              </a:ext>
            </a:extLst>
          </p:cNvPr>
          <p:cNvSpPr txBox="1"/>
          <p:nvPr/>
        </p:nvSpPr>
        <p:spPr>
          <a:xfrm>
            <a:off x="773683" y="155201"/>
            <a:ext cx="2588642" cy="1015663"/>
          </a:xfrm>
          <a:prstGeom prst="rect">
            <a:avLst/>
          </a:prstGeom>
          <a:noFill/>
        </p:spPr>
        <p:txBody>
          <a:bodyPr wrap="square" rtlCol="0">
            <a:noAutofit/>
          </a:bodyPr>
          <a:lstStyle/>
          <a:p>
            <a:pPr algn="dist"/>
            <a:r>
              <a:rPr lang="en-US" altLang="zh-CN" sz="6000" b="1">
                <a:solidFill>
                  <a:schemeClr val="bg1">
                    <a:lumMod val="65000"/>
                    <a:alpha val="17000"/>
                  </a:schemeClr>
                </a:solidFill>
                <a:latin typeface="+mj-lt"/>
              </a:rPr>
              <a:t>WPD</a:t>
            </a:r>
            <a:endParaRPr lang="zh-CN" altLang="en-US" sz="6000" b="1">
              <a:solidFill>
                <a:schemeClr val="bg1">
                  <a:lumMod val="65000"/>
                  <a:alpha val="17000"/>
                </a:schemeClr>
              </a:solidFill>
              <a:latin typeface="+mj-lt"/>
            </a:endParaRPr>
          </a:p>
        </p:txBody>
      </p:sp>
      <p:sp>
        <p:nvSpPr>
          <p:cNvPr id="17" name="矩形 16">
            <a:extLst>
              <a:ext uri="{FF2B5EF4-FFF2-40B4-BE49-F238E27FC236}">
                <a16:creationId xmlns:a16="http://schemas.microsoft.com/office/drawing/2014/main" id="{C2022B42-807A-4E1B-AC48-5B022D6871B2}"/>
              </a:ext>
            </a:extLst>
          </p:cNvPr>
          <p:cNvSpPr/>
          <p:nvPr/>
        </p:nvSpPr>
        <p:spPr>
          <a:xfrm>
            <a:off x="0" y="3889829"/>
            <a:ext cx="12192000" cy="2968171"/>
          </a:xfrm>
          <a:prstGeom prst="rect">
            <a:avLst/>
          </a:prstGeom>
          <a:gradFill flip="none" rotWithShape="1">
            <a:gsLst>
              <a:gs pos="0">
                <a:schemeClr val="accent1">
                  <a:lumMod val="60000"/>
                  <a:lumOff val="40000"/>
                </a:schemeClr>
              </a:gs>
              <a:gs pos="92000">
                <a:schemeClr val="accent1">
                  <a:lumMod val="75000"/>
                </a:schemeClr>
              </a:gs>
            </a:gsLst>
            <a:lin ang="27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 name="Picture 28-mask">
            <a:extLst>
              <a:ext uri="{FF2B5EF4-FFF2-40B4-BE49-F238E27FC236}">
                <a16:creationId xmlns:a16="http://schemas.microsoft.com/office/drawing/2014/main" id="{CB46A464-BA50-42E7-A01B-2990A552EBC4}"/>
              </a:ext>
            </a:extLst>
          </p:cNvPr>
          <p:cNvSpPr/>
          <p:nvPr/>
        </p:nvSpPr>
        <p:spPr>
          <a:xfrm>
            <a:off x="608501" y="1820426"/>
            <a:ext cx="3641523" cy="2866012"/>
          </a:xfrm>
          <a:prstGeom prst="rect">
            <a:avLst/>
          </a:prstGeom>
          <a:noFill/>
          <a:ln w="12700" cap="flat" cmpd="sng" algn="ctr">
            <a:gradFill flip="none" rotWithShape="1">
              <a:gsLst>
                <a:gs pos="6000">
                  <a:schemeClr val="accent2"/>
                </a:gs>
                <a:gs pos="45000">
                  <a:schemeClr val="accent2">
                    <a:alpha val="0"/>
                  </a:schemeClr>
                </a:gs>
              </a:gsLst>
              <a:lin ang="2700000" scaled="1"/>
              <a:tileRect/>
            </a:gradFill>
            <a:prstDash val="solid"/>
            <a:miter lim="800000"/>
          </a:ln>
          <a:effectLst>
            <a:reflection blurRad="38100" stA="20000" endPos="18000" dir="5400000" sy="-100000" algn="bl" rotWithShape="0"/>
          </a:effectLst>
          <a:scene3d>
            <a:camera prst="perspectiveLeft" fov="5400000"/>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5" name="任意多边形: 形状 74">
            <a:extLst>
              <a:ext uri="{FF2B5EF4-FFF2-40B4-BE49-F238E27FC236}">
                <a16:creationId xmlns:a16="http://schemas.microsoft.com/office/drawing/2014/main" id="{1C6FEEE0-1BDF-4C15-A00D-5C9AD2605AF1}"/>
              </a:ext>
            </a:extLst>
          </p:cNvPr>
          <p:cNvSpPr/>
          <p:nvPr/>
        </p:nvSpPr>
        <p:spPr>
          <a:xfrm rot="1312896">
            <a:off x="-385729" y="5548735"/>
            <a:ext cx="2801608" cy="1528399"/>
          </a:xfrm>
          <a:custGeom>
            <a:avLst/>
            <a:gdLst>
              <a:gd name="connsiteX0" fmla="*/ 2694988 w 2801608"/>
              <a:gd name="connsiteY0" fmla="*/ 819965 h 1528399"/>
              <a:gd name="connsiteX1" fmla="*/ 2712652 w 2801608"/>
              <a:gd name="connsiteY1" fmla="*/ 824713 h 1528399"/>
              <a:gd name="connsiteX2" fmla="*/ 2711148 w 2801608"/>
              <a:gd name="connsiteY2" fmla="*/ 825317 h 1528399"/>
              <a:gd name="connsiteX3" fmla="*/ 2687355 w 2801608"/>
              <a:gd name="connsiteY3" fmla="*/ 817913 h 1528399"/>
              <a:gd name="connsiteX4" fmla="*/ 2690734 w 2801608"/>
              <a:gd name="connsiteY4" fmla="*/ 818556 h 1528399"/>
              <a:gd name="connsiteX5" fmla="*/ 2694988 w 2801608"/>
              <a:gd name="connsiteY5" fmla="*/ 819965 h 1528399"/>
              <a:gd name="connsiteX6" fmla="*/ 2722673 w 2801608"/>
              <a:gd name="connsiteY6" fmla="*/ 795575 h 1528399"/>
              <a:gd name="connsiteX7" fmla="*/ 2733159 w 2801608"/>
              <a:gd name="connsiteY7" fmla="*/ 798781 h 1528399"/>
              <a:gd name="connsiteX8" fmla="*/ 2754922 w 2801608"/>
              <a:gd name="connsiteY8" fmla="*/ 807736 h 1528399"/>
              <a:gd name="connsiteX9" fmla="*/ 2753647 w 2801608"/>
              <a:gd name="connsiteY9" fmla="*/ 808248 h 1528399"/>
              <a:gd name="connsiteX10" fmla="*/ 2720848 w 2801608"/>
              <a:gd name="connsiteY10" fmla="*/ 795017 h 1528399"/>
              <a:gd name="connsiteX11" fmla="*/ 2722411 w 2801608"/>
              <a:gd name="connsiteY11" fmla="*/ 795468 h 1528399"/>
              <a:gd name="connsiteX12" fmla="*/ 2722673 w 2801608"/>
              <a:gd name="connsiteY12" fmla="*/ 795575 h 1528399"/>
              <a:gd name="connsiteX13" fmla="*/ 2745074 w 2801608"/>
              <a:gd name="connsiteY13" fmla="*/ 782486 h 1528399"/>
              <a:gd name="connsiteX14" fmla="*/ 2779350 w 2801608"/>
              <a:gd name="connsiteY14" fmla="*/ 797925 h 1528399"/>
              <a:gd name="connsiteX15" fmla="*/ 2778969 w 2801608"/>
              <a:gd name="connsiteY15" fmla="*/ 798078 h 1528399"/>
              <a:gd name="connsiteX16" fmla="*/ 2740895 w 2801608"/>
              <a:gd name="connsiteY16" fmla="*/ 751218 h 1528399"/>
              <a:gd name="connsiteX17" fmla="*/ 2744549 w 2801608"/>
              <a:gd name="connsiteY17" fmla="*/ 754101 h 1528399"/>
              <a:gd name="connsiteX18" fmla="*/ 2747715 w 2801608"/>
              <a:gd name="connsiteY18" fmla="*/ 755983 h 1528399"/>
              <a:gd name="connsiteX19" fmla="*/ 2743818 w 2801608"/>
              <a:gd name="connsiteY19" fmla="*/ 753137 h 1528399"/>
              <a:gd name="connsiteX20" fmla="*/ 2740895 w 2801608"/>
              <a:gd name="connsiteY20" fmla="*/ 751218 h 1528399"/>
              <a:gd name="connsiteX21" fmla="*/ 2696063 w 2801608"/>
              <a:gd name="connsiteY21" fmla="*/ 760408 h 1528399"/>
              <a:gd name="connsiteX22" fmla="*/ 2700723 w 2801608"/>
              <a:gd name="connsiteY22" fmla="*/ 762082 h 1528399"/>
              <a:gd name="connsiteX23" fmla="*/ 2745074 w 2801608"/>
              <a:gd name="connsiteY23" fmla="*/ 782486 h 1528399"/>
              <a:gd name="connsiteX24" fmla="*/ 2595691 w 2801608"/>
              <a:gd name="connsiteY24" fmla="*/ 800476 h 1528399"/>
              <a:gd name="connsiteX25" fmla="*/ 2668082 w 2801608"/>
              <a:gd name="connsiteY25" fmla="*/ 812733 h 1528399"/>
              <a:gd name="connsiteX26" fmla="*/ 2687355 w 2801608"/>
              <a:gd name="connsiteY26" fmla="*/ 817913 h 1528399"/>
              <a:gd name="connsiteX27" fmla="*/ 2577909 w 2801608"/>
              <a:gd name="connsiteY27" fmla="*/ 797465 h 1528399"/>
              <a:gd name="connsiteX28" fmla="*/ 2581779 w 2801608"/>
              <a:gd name="connsiteY28" fmla="*/ 797829 h 1528399"/>
              <a:gd name="connsiteX29" fmla="*/ 2595691 w 2801608"/>
              <a:gd name="connsiteY29" fmla="*/ 800476 h 1528399"/>
              <a:gd name="connsiteX30" fmla="*/ 1478984 w 2801608"/>
              <a:gd name="connsiteY30" fmla="*/ 1237719 h 1528399"/>
              <a:gd name="connsiteX31" fmla="*/ 1524598 w 2801608"/>
              <a:gd name="connsiteY31" fmla="*/ 1282047 h 1528399"/>
              <a:gd name="connsiteX32" fmla="*/ 1633729 w 2801608"/>
              <a:gd name="connsiteY32" fmla="*/ 1251608 h 1528399"/>
              <a:gd name="connsiteX33" fmla="*/ 1585801 w 2801608"/>
              <a:gd name="connsiteY33" fmla="*/ 1200670 h 1528399"/>
              <a:gd name="connsiteX34" fmla="*/ 1478984 w 2801608"/>
              <a:gd name="connsiteY34" fmla="*/ 1237719 h 1528399"/>
              <a:gd name="connsiteX35" fmla="*/ 1370097 w 2801608"/>
              <a:gd name="connsiteY35" fmla="*/ 1272708 h 1528399"/>
              <a:gd name="connsiteX36" fmla="*/ 1414614 w 2801608"/>
              <a:gd name="connsiteY36" fmla="*/ 1311801 h 1528399"/>
              <a:gd name="connsiteX37" fmla="*/ 1522324 w 2801608"/>
              <a:gd name="connsiteY37" fmla="*/ 1282667 h 1528399"/>
              <a:gd name="connsiteX38" fmla="*/ 1476812 w 2801608"/>
              <a:gd name="connsiteY38" fmla="*/ 1238448 h 1528399"/>
              <a:gd name="connsiteX39" fmla="*/ 1370097 w 2801608"/>
              <a:gd name="connsiteY39" fmla="*/ 1272708 h 1528399"/>
              <a:gd name="connsiteX40" fmla="*/ 1260600 w 2801608"/>
              <a:gd name="connsiteY40" fmla="*/ 1304355 h 1528399"/>
              <a:gd name="connsiteX41" fmla="*/ 1306640 w 2801608"/>
              <a:gd name="connsiteY41" fmla="*/ 1340399 h 1528399"/>
              <a:gd name="connsiteX42" fmla="*/ 1412259 w 2801608"/>
              <a:gd name="connsiteY42" fmla="*/ 1312430 h 1528399"/>
              <a:gd name="connsiteX43" fmla="*/ 1367803 w 2801608"/>
              <a:gd name="connsiteY43" fmla="*/ 1273402 h 1528399"/>
              <a:gd name="connsiteX44" fmla="*/ 1260600 w 2801608"/>
              <a:gd name="connsiteY44" fmla="*/ 1304355 h 1528399"/>
              <a:gd name="connsiteX45" fmla="*/ 918083 w 2801608"/>
              <a:gd name="connsiteY45" fmla="*/ 1441560 h 1528399"/>
              <a:gd name="connsiteX46" fmla="*/ 1023540 w 2801608"/>
              <a:gd name="connsiteY46" fmla="*/ 1481760 h 1528399"/>
              <a:gd name="connsiteX47" fmla="*/ 1100841 w 2801608"/>
              <a:gd name="connsiteY47" fmla="*/ 1467355 h 1528399"/>
              <a:gd name="connsiteX48" fmla="*/ 1005351 w 2801608"/>
              <a:gd name="connsiteY48" fmla="*/ 1421248 h 1528399"/>
              <a:gd name="connsiteX49" fmla="*/ 994065 w 2801608"/>
              <a:gd name="connsiteY49" fmla="*/ 1424216 h 1528399"/>
              <a:gd name="connsiteX50" fmla="*/ 918083 w 2801608"/>
              <a:gd name="connsiteY50" fmla="*/ 1441560 h 1528399"/>
              <a:gd name="connsiteX51" fmla="*/ 2592120 w 2801608"/>
              <a:gd name="connsiteY51" fmla="*/ 757901 h 1528399"/>
              <a:gd name="connsiteX52" fmla="*/ 2613682 w 2801608"/>
              <a:gd name="connsiteY52" fmla="*/ 762256 h 1528399"/>
              <a:gd name="connsiteX53" fmla="*/ 2720848 w 2801608"/>
              <a:gd name="connsiteY53" fmla="*/ 795017 h 1528399"/>
              <a:gd name="connsiteX54" fmla="*/ 2631903 w 2801608"/>
              <a:gd name="connsiteY54" fmla="*/ 737356 h 1528399"/>
              <a:gd name="connsiteX55" fmla="*/ 2685137 w 2801608"/>
              <a:gd name="connsiteY55" fmla="*/ 755486 h 1528399"/>
              <a:gd name="connsiteX56" fmla="*/ 2696063 w 2801608"/>
              <a:gd name="connsiteY56" fmla="*/ 760408 h 1528399"/>
              <a:gd name="connsiteX57" fmla="*/ 1149621 w 2801608"/>
              <a:gd name="connsiteY57" fmla="*/ 1332226 h 1528399"/>
              <a:gd name="connsiteX58" fmla="*/ 1201569 w 2801608"/>
              <a:gd name="connsiteY58" fmla="*/ 1367891 h 1528399"/>
              <a:gd name="connsiteX59" fmla="*/ 1304184 w 2801608"/>
              <a:gd name="connsiteY59" fmla="*/ 1341046 h 1528399"/>
              <a:gd name="connsiteX60" fmla="*/ 1258164 w 2801608"/>
              <a:gd name="connsiteY60" fmla="*/ 1305027 h 1528399"/>
              <a:gd name="connsiteX61" fmla="*/ 1149621 w 2801608"/>
              <a:gd name="connsiteY61" fmla="*/ 1332226 h 1528399"/>
              <a:gd name="connsiteX62" fmla="*/ 826511 w 2801608"/>
              <a:gd name="connsiteY62" fmla="*/ 1456199 h 1528399"/>
              <a:gd name="connsiteX63" fmla="*/ 951598 w 2801608"/>
              <a:gd name="connsiteY63" fmla="*/ 1491477 h 1528399"/>
              <a:gd name="connsiteX64" fmla="*/ 1019419 w 2801608"/>
              <a:gd name="connsiteY64" fmla="*/ 1482395 h 1528399"/>
              <a:gd name="connsiteX65" fmla="*/ 914328 w 2801608"/>
              <a:gd name="connsiteY65" fmla="*/ 1442287 h 1528399"/>
              <a:gd name="connsiteX66" fmla="*/ 826511 w 2801608"/>
              <a:gd name="connsiteY66" fmla="*/ 1456199 h 1528399"/>
              <a:gd name="connsiteX67" fmla="*/ 2566376 w 2801608"/>
              <a:gd name="connsiteY67" fmla="*/ 752701 h 1528399"/>
              <a:gd name="connsiteX68" fmla="*/ 2584402 w 2801608"/>
              <a:gd name="connsiteY68" fmla="*/ 755676 h 1528399"/>
              <a:gd name="connsiteX69" fmla="*/ 2592120 w 2801608"/>
              <a:gd name="connsiteY69" fmla="*/ 757901 h 1528399"/>
              <a:gd name="connsiteX70" fmla="*/ 2470565 w 2801608"/>
              <a:gd name="connsiteY70" fmla="*/ 787358 h 1528399"/>
              <a:gd name="connsiteX71" fmla="*/ 2553627 w 2801608"/>
              <a:gd name="connsiteY71" fmla="*/ 793354 h 1528399"/>
              <a:gd name="connsiteX72" fmla="*/ 2577909 w 2801608"/>
              <a:gd name="connsiteY72" fmla="*/ 797465 h 1528399"/>
              <a:gd name="connsiteX73" fmla="*/ 2466937 w 2801608"/>
              <a:gd name="connsiteY73" fmla="*/ 787096 h 1528399"/>
              <a:gd name="connsiteX74" fmla="*/ 2467767 w 2801608"/>
              <a:gd name="connsiteY74" fmla="*/ 787095 h 1528399"/>
              <a:gd name="connsiteX75" fmla="*/ 2470565 w 2801608"/>
              <a:gd name="connsiteY75" fmla="*/ 787358 h 1528399"/>
              <a:gd name="connsiteX76" fmla="*/ 1035882 w 2801608"/>
              <a:gd name="connsiteY76" fmla="*/ 1356046 h 1528399"/>
              <a:gd name="connsiteX77" fmla="*/ 1060567 w 2801608"/>
              <a:gd name="connsiteY77" fmla="*/ 1370599 h 1528399"/>
              <a:gd name="connsiteX78" fmla="*/ 1100618 w 2801608"/>
              <a:gd name="connsiteY78" fmla="*/ 1394213 h 1528399"/>
              <a:gd name="connsiteX79" fmla="*/ 1160421 w 2801608"/>
              <a:gd name="connsiteY79" fmla="*/ 1378617 h 1528399"/>
              <a:gd name="connsiteX80" fmla="*/ 1198970 w 2801608"/>
              <a:gd name="connsiteY80" fmla="*/ 1368569 h 1528399"/>
              <a:gd name="connsiteX81" fmla="*/ 1146942 w 2801608"/>
              <a:gd name="connsiteY81" fmla="*/ 1332849 h 1528399"/>
              <a:gd name="connsiteX82" fmla="*/ 1035882 w 2801608"/>
              <a:gd name="connsiteY82" fmla="*/ 1356046 h 1528399"/>
              <a:gd name="connsiteX83" fmla="*/ 734209 w 2801608"/>
              <a:gd name="connsiteY83" fmla="*/ 1465242 h 1528399"/>
              <a:gd name="connsiteX84" fmla="*/ 902067 w 2801608"/>
              <a:gd name="connsiteY84" fmla="*/ 1496290 h 1528399"/>
              <a:gd name="connsiteX85" fmla="*/ 946097 w 2801608"/>
              <a:gd name="connsiteY85" fmla="*/ 1492082 h 1528399"/>
              <a:gd name="connsiteX86" fmla="*/ 821477 w 2801608"/>
              <a:gd name="connsiteY86" fmla="*/ 1456842 h 1528399"/>
              <a:gd name="connsiteX87" fmla="*/ 734209 w 2801608"/>
              <a:gd name="connsiteY87" fmla="*/ 1465242 h 1528399"/>
              <a:gd name="connsiteX88" fmla="*/ 2574785 w 2801608"/>
              <a:gd name="connsiteY88" fmla="*/ 717905 h 1528399"/>
              <a:gd name="connsiteX89" fmla="*/ 2585158 w 2801608"/>
              <a:gd name="connsiteY89" fmla="*/ 720562 h 1528399"/>
              <a:gd name="connsiteX90" fmla="*/ 2631903 w 2801608"/>
              <a:gd name="connsiteY90" fmla="*/ 737356 h 1528399"/>
              <a:gd name="connsiteX91" fmla="*/ 917068 w 2801608"/>
              <a:gd name="connsiteY91" fmla="*/ 1375491 h 1528399"/>
              <a:gd name="connsiteX92" fmla="*/ 1005575 w 2801608"/>
              <a:gd name="connsiteY92" fmla="*/ 1419091 h 1528399"/>
              <a:gd name="connsiteX93" fmla="*/ 1097857 w 2801608"/>
              <a:gd name="connsiteY93" fmla="*/ 1394934 h 1528399"/>
              <a:gd name="connsiteX94" fmla="*/ 1059532 w 2801608"/>
              <a:gd name="connsiteY94" fmla="*/ 1372344 h 1528399"/>
              <a:gd name="connsiteX95" fmla="*/ 1032837 w 2801608"/>
              <a:gd name="connsiteY95" fmla="*/ 1356604 h 1528399"/>
              <a:gd name="connsiteX96" fmla="*/ 917068 w 2801608"/>
              <a:gd name="connsiteY96" fmla="*/ 1375491 h 1528399"/>
              <a:gd name="connsiteX97" fmla="*/ 1740789 w 2801608"/>
              <a:gd name="connsiteY97" fmla="*/ 1039259 h 1528399"/>
              <a:gd name="connsiteX98" fmla="*/ 1806357 w 2801608"/>
              <a:gd name="connsiteY98" fmla="*/ 1116735 h 1528399"/>
              <a:gd name="connsiteX99" fmla="*/ 1838634 w 2801608"/>
              <a:gd name="connsiteY99" fmla="*/ 1104506 h 1528399"/>
              <a:gd name="connsiteX100" fmla="*/ 1916077 w 2801608"/>
              <a:gd name="connsiteY100" fmla="*/ 1075201 h 1528399"/>
              <a:gd name="connsiteX101" fmla="*/ 1854123 w 2801608"/>
              <a:gd name="connsiteY101" fmla="*/ 997421 h 1528399"/>
              <a:gd name="connsiteX102" fmla="*/ 1740789 w 2801608"/>
              <a:gd name="connsiteY102" fmla="*/ 1039259 h 1528399"/>
              <a:gd name="connsiteX103" fmla="*/ 1626746 w 2801608"/>
              <a:gd name="connsiteY103" fmla="*/ 1081829 h 1528399"/>
              <a:gd name="connsiteX104" fmla="*/ 1695887 w 2801608"/>
              <a:gd name="connsiteY104" fmla="*/ 1158286 h 1528399"/>
              <a:gd name="connsiteX105" fmla="*/ 1804348 w 2801608"/>
              <a:gd name="connsiteY105" fmla="*/ 1117494 h 1528399"/>
              <a:gd name="connsiteX106" fmla="*/ 1738759 w 2801608"/>
              <a:gd name="connsiteY106" fmla="*/ 1040016 h 1528399"/>
              <a:gd name="connsiteX107" fmla="*/ 1673171 w 2801608"/>
              <a:gd name="connsiteY107" fmla="*/ 1064489 h 1528399"/>
              <a:gd name="connsiteX108" fmla="*/ 1626746 w 2801608"/>
              <a:gd name="connsiteY108" fmla="*/ 1081829 h 1528399"/>
              <a:gd name="connsiteX109" fmla="*/ 2587577 w 2801608"/>
              <a:gd name="connsiteY109" fmla="*/ 694496 h 1528399"/>
              <a:gd name="connsiteX110" fmla="*/ 2612605 w 2801608"/>
              <a:gd name="connsiteY110" fmla="*/ 702966 h 1528399"/>
              <a:gd name="connsiteX111" fmla="*/ 2619320 w 2801608"/>
              <a:gd name="connsiteY111" fmla="*/ 706182 h 1528399"/>
              <a:gd name="connsiteX112" fmla="*/ 1513595 w 2801608"/>
              <a:gd name="connsiteY112" fmla="*/ 1123704 h 1528399"/>
              <a:gd name="connsiteX113" fmla="*/ 1586350 w 2801608"/>
              <a:gd name="connsiteY113" fmla="*/ 1198315 h 1528399"/>
              <a:gd name="connsiteX114" fmla="*/ 1693857 w 2801608"/>
              <a:gd name="connsiteY114" fmla="*/ 1159047 h 1528399"/>
              <a:gd name="connsiteX115" fmla="*/ 1624675 w 2801608"/>
              <a:gd name="connsiteY115" fmla="*/ 1082599 h 1528399"/>
              <a:gd name="connsiteX116" fmla="*/ 1513595 w 2801608"/>
              <a:gd name="connsiteY116" fmla="*/ 1123704 h 1528399"/>
              <a:gd name="connsiteX117" fmla="*/ 1400973 w 2801608"/>
              <a:gd name="connsiteY117" fmla="*/ 1164153 h 1528399"/>
              <a:gd name="connsiteX118" fmla="*/ 1477319 w 2801608"/>
              <a:gd name="connsiteY118" fmla="*/ 1236132 h 1528399"/>
              <a:gd name="connsiteX119" fmla="*/ 1584259 w 2801608"/>
              <a:gd name="connsiteY119" fmla="*/ 1199064 h 1528399"/>
              <a:gd name="connsiteX120" fmla="*/ 1511484 w 2801608"/>
              <a:gd name="connsiteY120" fmla="*/ 1124475 h 1528399"/>
              <a:gd name="connsiteX121" fmla="*/ 1400973 w 2801608"/>
              <a:gd name="connsiteY121" fmla="*/ 1164153 h 1528399"/>
              <a:gd name="connsiteX122" fmla="*/ 1288248 w 2801608"/>
              <a:gd name="connsiteY122" fmla="*/ 1202550 h 1528399"/>
              <a:gd name="connsiteX123" fmla="*/ 1368290 w 2801608"/>
              <a:gd name="connsiteY123" fmla="*/ 1271132 h 1528399"/>
              <a:gd name="connsiteX124" fmla="*/ 1475148 w 2801608"/>
              <a:gd name="connsiteY124" fmla="*/ 1236860 h 1528399"/>
              <a:gd name="connsiteX125" fmla="*/ 1398800 w 2801608"/>
              <a:gd name="connsiteY125" fmla="*/ 1164910 h 1528399"/>
              <a:gd name="connsiteX126" fmla="*/ 1288248 w 2801608"/>
              <a:gd name="connsiteY126" fmla="*/ 1202550 h 1528399"/>
              <a:gd name="connsiteX127" fmla="*/ 2450343 w 2801608"/>
              <a:gd name="connsiteY127" fmla="*/ 733556 h 1528399"/>
              <a:gd name="connsiteX128" fmla="*/ 2492707 w 2801608"/>
              <a:gd name="connsiteY128" fmla="*/ 737822 h 1528399"/>
              <a:gd name="connsiteX129" fmla="*/ 2566376 w 2801608"/>
              <a:gd name="connsiteY129" fmla="*/ 752701 h 1528399"/>
              <a:gd name="connsiteX130" fmla="*/ 1174773 w 2801608"/>
              <a:gd name="connsiteY130" fmla="*/ 1238381 h 1528399"/>
              <a:gd name="connsiteX131" fmla="*/ 1258610 w 2801608"/>
              <a:gd name="connsiteY131" fmla="*/ 1302798 h 1528399"/>
              <a:gd name="connsiteX132" fmla="*/ 1365996 w 2801608"/>
              <a:gd name="connsiteY132" fmla="*/ 1271828 h 1528399"/>
              <a:gd name="connsiteX133" fmla="*/ 1285995 w 2801608"/>
              <a:gd name="connsiteY133" fmla="*/ 1203293 h 1528399"/>
              <a:gd name="connsiteX134" fmla="*/ 1174773 w 2801608"/>
              <a:gd name="connsiteY134" fmla="*/ 1238381 h 1528399"/>
              <a:gd name="connsiteX135" fmla="*/ 790601 w 2801608"/>
              <a:gd name="connsiteY135" fmla="*/ 1391022 h 1528399"/>
              <a:gd name="connsiteX136" fmla="*/ 914531 w 2801608"/>
              <a:gd name="connsiteY136" fmla="*/ 1440186 h 1528399"/>
              <a:gd name="connsiteX137" fmla="*/ 993537 w 2801608"/>
              <a:gd name="connsiteY137" fmla="*/ 1422253 h 1528399"/>
              <a:gd name="connsiteX138" fmla="*/ 1002571 w 2801608"/>
              <a:gd name="connsiteY138" fmla="*/ 1419882 h 1528399"/>
              <a:gd name="connsiteX139" fmla="*/ 913516 w 2801608"/>
              <a:gd name="connsiteY139" fmla="*/ 1375996 h 1528399"/>
              <a:gd name="connsiteX140" fmla="*/ 881564 w 2801608"/>
              <a:gd name="connsiteY140" fmla="*/ 1380215 h 1528399"/>
              <a:gd name="connsiteX141" fmla="*/ 790601 w 2801608"/>
              <a:gd name="connsiteY141" fmla="*/ 1391022 h 1528399"/>
              <a:gd name="connsiteX142" fmla="*/ 2425393 w 2801608"/>
              <a:gd name="connsiteY142" fmla="*/ 731043 h 1528399"/>
              <a:gd name="connsiteX143" fmla="*/ 2438351 w 2801608"/>
              <a:gd name="connsiteY143" fmla="*/ 731577 h 1528399"/>
              <a:gd name="connsiteX144" fmla="*/ 2450343 w 2801608"/>
              <a:gd name="connsiteY144" fmla="*/ 733556 h 1528399"/>
              <a:gd name="connsiteX145" fmla="*/ 2503422 w 2801608"/>
              <a:gd name="connsiteY145" fmla="*/ 699619 h 1528399"/>
              <a:gd name="connsiteX146" fmla="*/ 2559260 w 2801608"/>
              <a:gd name="connsiteY146" fmla="*/ 712617 h 1528399"/>
              <a:gd name="connsiteX147" fmla="*/ 2574785 w 2801608"/>
              <a:gd name="connsiteY147" fmla="*/ 717905 h 1528399"/>
              <a:gd name="connsiteX148" fmla="*/ 1059653 w 2801608"/>
              <a:gd name="connsiteY148" fmla="*/ 1271232 h 1528399"/>
              <a:gd name="connsiteX149" fmla="*/ 1147348 w 2801608"/>
              <a:gd name="connsiteY149" fmla="*/ 1330669 h 1528399"/>
              <a:gd name="connsiteX150" fmla="*/ 1256175 w 2801608"/>
              <a:gd name="connsiteY150" fmla="*/ 1303466 h 1528399"/>
              <a:gd name="connsiteX151" fmla="*/ 1172357 w 2801608"/>
              <a:gd name="connsiteY151" fmla="*/ 1239105 h 1528399"/>
              <a:gd name="connsiteX152" fmla="*/ 1059653 w 2801608"/>
              <a:gd name="connsiteY152" fmla="*/ 1271232 h 1528399"/>
              <a:gd name="connsiteX153" fmla="*/ 941631 w 2801608"/>
              <a:gd name="connsiteY153" fmla="*/ 1300818 h 1528399"/>
              <a:gd name="connsiteX154" fmla="*/ 1033203 w 2801608"/>
              <a:gd name="connsiteY154" fmla="*/ 1354469 h 1528399"/>
              <a:gd name="connsiteX155" fmla="*/ 1144668 w 2801608"/>
              <a:gd name="connsiteY155" fmla="*/ 1331290 h 1528399"/>
              <a:gd name="connsiteX156" fmla="*/ 1057035 w 2801608"/>
              <a:gd name="connsiteY156" fmla="*/ 1271930 h 1528399"/>
              <a:gd name="connsiteX157" fmla="*/ 941631 w 2801608"/>
              <a:gd name="connsiteY157" fmla="*/ 1300818 h 1528399"/>
              <a:gd name="connsiteX158" fmla="*/ 2452701 w 2801608"/>
              <a:gd name="connsiteY158" fmla="*/ 687813 h 1528399"/>
              <a:gd name="connsiteX159" fmla="*/ 2464132 w 2801608"/>
              <a:gd name="connsiteY159" fmla="*/ 689552 h 1528399"/>
              <a:gd name="connsiteX160" fmla="*/ 2503422 w 2801608"/>
              <a:gd name="connsiteY160" fmla="*/ 699619 h 1528399"/>
              <a:gd name="connsiteX161" fmla="*/ 657739 w 2801608"/>
              <a:gd name="connsiteY161" fmla="*/ 1405143 h 1528399"/>
              <a:gd name="connsiteX162" fmla="*/ 821639 w 2801608"/>
              <a:gd name="connsiteY162" fmla="*/ 1454778 h 1528399"/>
              <a:gd name="connsiteX163" fmla="*/ 910755 w 2801608"/>
              <a:gd name="connsiteY163" fmla="*/ 1440891 h 1528399"/>
              <a:gd name="connsiteX164" fmla="*/ 786358 w 2801608"/>
              <a:gd name="connsiteY164" fmla="*/ 1391501 h 1528399"/>
              <a:gd name="connsiteX165" fmla="*/ 657739 w 2801608"/>
              <a:gd name="connsiteY165" fmla="*/ 1405143 h 1528399"/>
              <a:gd name="connsiteX166" fmla="*/ 818838 w 2801608"/>
              <a:gd name="connsiteY166" fmla="*/ 1326950 h 1528399"/>
              <a:gd name="connsiteX167" fmla="*/ 895855 w 2801608"/>
              <a:gd name="connsiteY167" fmla="*/ 1364994 h 1528399"/>
              <a:gd name="connsiteX168" fmla="*/ 913861 w 2801608"/>
              <a:gd name="connsiteY168" fmla="*/ 1373901 h 1528399"/>
              <a:gd name="connsiteX169" fmla="*/ 1030158 w 2801608"/>
              <a:gd name="connsiteY169" fmla="*/ 1355029 h 1528399"/>
              <a:gd name="connsiteX170" fmla="*/ 938728 w 2801608"/>
              <a:gd name="connsiteY170" fmla="*/ 1301486 h 1528399"/>
              <a:gd name="connsiteX171" fmla="*/ 818838 w 2801608"/>
              <a:gd name="connsiteY171" fmla="*/ 1326950 h 1528399"/>
              <a:gd name="connsiteX172" fmla="*/ 2466535 w 2801608"/>
              <a:gd name="connsiteY172" fmla="*/ 653537 h 1528399"/>
              <a:gd name="connsiteX173" fmla="*/ 2499043 w 2801608"/>
              <a:gd name="connsiteY173" fmla="*/ 661905 h 1528399"/>
              <a:gd name="connsiteX174" fmla="*/ 2587577 w 2801608"/>
              <a:gd name="connsiteY174" fmla="*/ 694496 h 1528399"/>
              <a:gd name="connsiteX175" fmla="*/ 2285333 w 2801608"/>
              <a:gd name="connsiteY175" fmla="*/ 725273 h 1528399"/>
              <a:gd name="connsiteX176" fmla="*/ 2370025 w 2801608"/>
              <a:gd name="connsiteY176" fmla="*/ 725468 h 1528399"/>
              <a:gd name="connsiteX177" fmla="*/ 2425393 w 2801608"/>
              <a:gd name="connsiteY177" fmla="*/ 731043 h 1528399"/>
              <a:gd name="connsiteX178" fmla="*/ 2282863 w 2801608"/>
              <a:gd name="connsiteY178" fmla="*/ 725267 h 1528399"/>
              <a:gd name="connsiteX179" fmla="*/ 2283563 w 2801608"/>
              <a:gd name="connsiteY179" fmla="*/ 725200 h 1528399"/>
              <a:gd name="connsiteX180" fmla="*/ 2285333 w 2801608"/>
              <a:gd name="connsiteY180" fmla="*/ 725273 h 1528399"/>
              <a:gd name="connsiteX181" fmla="*/ 1670837 w 2801608"/>
              <a:gd name="connsiteY181" fmla="*/ 961673 h 1528399"/>
              <a:gd name="connsiteX182" fmla="*/ 1739348 w 2801608"/>
              <a:gd name="connsiteY182" fmla="*/ 1037625 h 1528399"/>
              <a:gd name="connsiteX183" fmla="*/ 1852763 w 2801608"/>
              <a:gd name="connsiteY183" fmla="*/ 995759 h 1528399"/>
              <a:gd name="connsiteX184" fmla="*/ 1788149 w 2801608"/>
              <a:gd name="connsiteY184" fmla="*/ 919773 h 1528399"/>
              <a:gd name="connsiteX185" fmla="*/ 1670837 w 2801608"/>
              <a:gd name="connsiteY185" fmla="*/ 961673 h 1528399"/>
              <a:gd name="connsiteX186" fmla="*/ 1552794 w 2801608"/>
              <a:gd name="connsiteY186" fmla="*/ 1004965 h 1528399"/>
              <a:gd name="connsiteX187" fmla="*/ 1625223 w 2801608"/>
              <a:gd name="connsiteY187" fmla="*/ 1080224 h 1528399"/>
              <a:gd name="connsiteX188" fmla="*/ 1672461 w 2801608"/>
              <a:gd name="connsiteY188" fmla="*/ 1062587 h 1528399"/>
              <a:gd name="connsiteX189" fmla="*/ 1737318 w 2801608"/>
              <a:gd name="connsiteY189" fmla="*/ 1038384 h 1528399"/>
              <a:gd name="connsiteX190" fmla="*/ 1668766 w 2801608"/>
              <a:gd name="connsiteY190" fmla="*/ 962426 h 1528399"/>
              <a:gd name="connsiteX191" fmla="*/ 1552794 w 2801608"/>
              <a:gd name="connsiteY191" fmla="*/ 1004965 h 1528399"/>
              <a:gd name="connsiteX192" fmla="*/ 690646 w 2801608"/>
              <a:gd name="connsiteY192" fmla="*/ 1350675 h 1528399"/>
              <a:gd name="connsiteX193" fmla="*/ 707230 w 2801608"/>
              <a:gd name="connsiteY193" fmla="*/ 1357384 h 1528399"/>
              <a:gd name="connsiteX194" fmla="*/ 786642 w 2801608"/>
              <a:gd name="connsiteY194" fmla="*/ 1389427 h 1528399"/>
              <a:gd name="connsiteX195" fmla="*/ 881321 w 2801608"/>
              <a:gd name="connsiteY195" fmla="*/ 1378199 h 1528399"/>
              <a:gd name="connsiteX196" fmla="*/ 910248 w 2801608"/>
              <a:gd name="connsiteY196" fmla="*/ 1374378 h 1528399"/>
              <a:gd name="connsiteX197" fmla="*/ 894962 w 2801608"/>
              <a:gd name="connsiteY197" fmla="*/ 1366813 h 1528399"/>
              <a:gd name="connsiteX198" fmla="*/ 815549 w 2801608"/>
              <a:gd name="connsiteY198" fmla="*/ 1327586 h 1528399"/>
              <a:gd name="connsiteX199" fmla="*/ 769266 w 2801608"/>
              <a:gd name="connsiteY199" fmla="*/ 1336179 h 1528399"/>
              <a:gd name="connsiteX200" fmla="*/ 690646 w 2801608"/>
              <a:gd name="connsiteY200" fmla="*/ 1350675 h 1528399"/>
              <a:gd name="connsiteX201" fmla="*/ 1435725 w 2801608"/>
              <a:gd name="connsiteY201" fmla="*/ 1048308 h 1528399"/>
              <a:gd name="connsiteX202" fmla="*/ 1512012 w 2801608"/>
              <a:gd name="connsiteY202" fmla="*/ 1122122 h 1528399"/>
              <a:gd name="connsiteX203" fmla="*/ 1623173 w 2801608"/>
              <a:gd name="connsiteY203" fmla="*/ 1080995 h 1528399"/>
              <a:gd name="connsiteX204" fmla="*/ 1550703 w 2801608"/>
              <a:gd name="connsiteY204" fmla="*/ 1005738 h 1528399"/>
              <a:gd name="connsiteX205" fmla="*/ 1493296 w 2801608"/>
              <a:gd name="connsiteY205" fmla="*/ 1026994 h 1528399"/>
              <a:gd name="connsiteX206" fmla="*/ 1435725 w 2801608"/>
              <a:gd name="connsiteY206" fmla="*/ 1048308 h 1528399"/>
              <a:gd name="connsiteX207" fmla="*/ 2363175 w 2801608"/>
              <a:gd name="connsiteY207" fmla="*/ 674188 h 1528399"/>
              <a:gd name="connsiteX208" fmla="*/ 2431772 w 2801608"/>
              <a:gd name="connsiteY208" fmla="*/ 682941 h 1528399"/>
              <a:gd name="connsiteX209" fmla="*/ 2452701 w 2801608"/>
              <a:gd name="connsiteY209" fmla="*/ 687813 h 1528399"/>
              <a:gd name="connsiteX210" fmla="*/ 1319246 w 2801608"/>
              <a:gd name="connsiteY210" fmla="*/ 1091031 h 1528399"/>
              <a:gd name="connsiteX211" fmla="*/ 1399267 w 2801608"/>
              <a:gd name="connsiteY211" fmla="*/ 1162592 h 1528399"/>
              <a:gd name="connsiteX212" fmla="*/ 1509901 w 2801608"/>
              <a:gd name="connsiteY212" fmla="*/ 1122894 h 1528399"/>
              <a:gd name="connsiteX213" fmla="*/ 1433594 w 2801608"/>
              <a:gd name="connsiteY213" fmla="*/ 1049096 h 1528399"/>
              <a:gd name="connsiteX214" fmla="*/ 1319246 w 2801608"/>
              <a:gd name="connsiteY214" fmla="*/ 1091031 h 1528399"/>
              <a:gd name="connsiteX215" fmla="*/ 1202624 w 2801608"/>
              <a:gd name="connsiteY215" fmla="*/ 1132540 h 1528399"/>
              <a:gd name="connsiteX216" fmla="*/ 1286421 w 2801608"/>
              <a:gd name="connsiteY216" fmla="*/ 1201013 h 1528399"/>
              <a:gd name="connsiteX217" fmla="*/ 1397115 w 2801608"/>
              <a:gd name="connsiteY217" fmla="*/ 1163351 h 1528399"/>
              <a:gd name="connsiteX218" fmla="*/ 1317053 w 2801608"/>
              <a:gd name="connsiteY218" fmla="*/ 1091825 h 1528399"/>
              <a:gd name="connsiteX219" fmla="*/ 1202624 w 2801608"/>
              <a:gd name="connsiteY219" fmla="*/ 1132540 h 1528399"/>
              <a:gd name="connsiteX220" fmla="*/ 2420657 w 2801608"/>
              <a:gd name="connsiteY220" fmla="*/ 641727 h 1528399"/>
              <a:gd name="connsiteX221" fmla="*/ 2446507 w 2801608"/>
              <a:gd name="connsiteY221" fmla="*/ 646760 h 1528399"/>
              <a:gd name="connsiteX222" fmla="*/ 2466535 w 2801608"/>
              <a:gd name="connsiteY222" fmla="*/ 653537 h 1528399"/>
              <a:gd name="connsiteX223" fmla="*/ 1085231 w 2801608"/>
              <a:gd name="connsiteY223" fmla="*/ 1172299 h 1528399"/>
              <a:gd name="connsiteX224" fmla="*/ 1172763 w 2801608"/>
              <a:gd name="connsiteY224" fmla="*/ 1236864 h 1528399"/>
              <a:gd name="connsiteX225" fmla="*/ 1284168 w 2801608"/>
              <a:gd name="connsiteY225" fmla="*/ 1201754 h 1528399"/>
              <a:gd name="connsiteX226" fmla="*/ 1200371 w 2801608"/>
              <a:gd name="connsiteY226" fmla="*/ 1133330 h 1528399"/>
              <a:gd name="connsiteX227" fmla="*/ 1085231 w 2801608"/>
              <a:gd name="connsiteY227" fmla="*/ 1172299 h 1528399"/>
              <a:gd name="connsiteX228" fmla="*/ 2329200 w 2801608"/>
              <a:gd name="connsiteY228" fmla="*/ 669854 h 1528399"/>
              <a:gd name="connsiteX229" fmla="*/ 2337236 w 2801608"/>
              <a:gd name="connsiteY229" fmla="*/ 670241 h 1528399"/>
              <a:gd name="connsiteX230" fmla="*/ 2363175 w 2801608"/>
              <a:gd name="connsiteY230" fmla="*/ 674188 h 1528399"/>
              <a:gd name="connsiteX231" fmla="*/ 564422 w 2801608"/>
              <a:gd name="connsiteY231" fmla="*/ 1375769 h 1528399"/>
              <a:gd name="connsiteX232" fmla="*/ 652807 w 2801608"/>
              <a:gd name="connsiteY232" fmla="*/ 1403604 h 1528399"/>
              <a:gd name="connsiteX233" fmla="*/ 782359 w 2801608"/>
              <a:gd name="connsiteY233" fmla="*/ 1389896 h 1528399"/>
              <a:gd name="connsiteX234" fmla="*/ 706479 w 2801608"/>
              <a:gd name="connsiteY234" fmla="*/ 1359265 h 1528399"/>
              <a:gd name="connsiteX235" fmla="*/ 686951 w 2801608"/>
              <a:gd name="connsiteY235" fmla="*/ 1351375 h 1528399"/>
              <a:gd name="connsiteX236" fmla="*/ 564422 w 2801608"/>
              <a:gd name="connsiteY236" fmla="*/ 1375769 h 1528399"/>
              <a:gd name="connsiteX237" fmla="*/ 966153 w 2801608"/>
              <a:gd name="connsiteY237" fmla="*/ 1209904 h 1528399"/>
              <a:gd name="connsiteX238" fmla="*/ 1057400 w 2801608"/>
              <a:gd name="connsiteY238" fmla="*/ 1269729 h 1528399"/>
              <a:gd name="connsiteX239" fmla="*/ 1170347 w 2801608"/>
              <a:gd name="connsiteY239" fmla="*/ 1237587 h 1528399"/>
              <a:gd name="connsiteX240" fmla="*/ 1082836 w 2801608"/>
              <a:gd name="connsiteY240" fmla="*/ 1173081 h 1528399"/>
              <a:gd name="connsiteX241" fmla="*/ 966153 w 2801608"/>
              <a:gd name="connsiteY241" fmla="*/ 1209904 h 1528399"/>
              <a:gd name="connsiteX242" fmla="*/ 844192 w 2801608"/>
              <a:gd name="connsiteY242" fmla="*/ 1245090 h 1528399"/>
              <a:gd name="connsiteX243" fmla="*/ 939053 w 2801608"/>
              <a:gd name="connsiteY243" fmla="*/ 1299328 h 1528399"/>
              <a:gd name="connsiteX244" fmla="*/ 1054781 w 2801608"/>
              <a:gd name="connsiteY244" fmla="*/ 1270430 h 1528399"/>
              <a:gd name="connsiteX245" fmla="*/ 963595 w 2801608"/>
              <a:gd name="connsiteY245" fmla="*/ 1210682 h 1528399"/>
              <a:gd name="connsiteX246" fmla="*/ 844192 w 2801608"/>
              <a:gd name="connsiteY246" fmla="*/ 1245090 h 1528399"/>
              <a:gd name="connsiteX247" fmla="*/ 717888 w 2801608"/>
              <a:gd name="connsiteY247" fmla="*/ 1277772 h 1528399"/>
              <a:gd name="connsiteX248" fmla="*/ 815834 w 2801608"/>
              <a:gd name="connsiteY248" fmla="*/ 1325462 h 1528399"/>
              <a:gd name="connsiteX249" fmla="*/ 936170 w 2801608"/>
              <a:gd name="connsiteY249" fmla="*/ 1299996 h 1528399"/>
              <a:gd name="connsiteX250" fmla="*/ 841391 w 2801608"/>
              <a:gd name="connsiteY250" fmla="*/ 1245855 h 1528399"/>
              <a:gd name="connsiteX251" fmla="*/ 717888 w 2801608"/>
              <a:gd name="connsiteY251" fmla="*/ 1277772 h 1528399"/>
              <a:gd name="connsiteX252" fmla="*/ 2209235 w 2801608"/>
              <a:gd name="connsiteY252" fmla="*/ 664069 h 1528399"/>
              <a:gd name="connsiteX253" fmla="*/ 2302447 w 2801608"/>
              <a:gd name="connsiteY253" fmla="*/ 666441 h 1528399"/>
              <a:gd name="connsiteX254" fmla="*/ 2329200 w 2801608"/>
              <a:gd name="connsiteY254" fmla="*/ 669854 h 1528399"/>
              <a:gd name="connsiteX255" fmla="*/ 2202594 w 2801608"/>
              <a:gd name="connsiteY255" fmla="*/ 663901 h 1528399"/>
              <a:gd name="connsiteX256" fmla="*/ 2204063 w 2801608"/>
              <a:gd name="connsiteY256" fmla="*/ 663820 h 1528399"/>
              <a:gd name="connsiteX257" fmla="*/ 2209235 w 2801608"/>
              <a:gd name="connsiteY257" fmla="*/ 664069 h 1528399"/>
              <a:gd name="connsiteX258" fmla="*/ 586549 w 2801608"/>
              <a:gd name="connsiteY258" fmla="*/ 1308788 h 1528399"/>
              <a:gd name="connsiteX259" fmla="*/ 687174 w 2801608"/>
              <a:gd name="connsiteY259" fmla="*/ 1349270 h 1528399"/>
              <a:gd name="connsiteX260" fmla="*/ 768901 w 2801608"/>
              <a:gd name="connsiteY260" fmla="*/ 1334179 h 1528399"/>
              <a:gd name="connsiteX261" fmla="*/ 812525 w 2801608"/>
              <a:gd name="connsiteY261" fmla="*/ 1326098 h 1528399"/>
              <a:gd name="connsiteX262" fmla="*/ 714782 w 2801608"/>
              <a:gd name="connsiteY262" fmla="*/ 1278531 h 1528399"/>
              <a:gd name="connsiteX263" fmla="*/ 656948 w 2801608"/>
              <a:gd name="connsiteY263" fmla="*/ 1292140 h 1528399"/>
              <a:gd name="connsiteX264" fmla="*/ 586549 w 2801608"/>
              <a:gd name="connsiteY264" fmla="*/ 1308788 h 1528399"/>
              <a:gd name="connsiteX265" fmla="*/ 2290086 w 2801608"/>
              <a:gd name="connsiteY265" fmla="*/ 616307 h 1528399"/>
              <a:gd name="connsiteX266" fmla="*/ 2365947 w 2801608"/>
              <a:gd name="connsiteY266" fmla="*/ 627644 h 1528399"/>
              <a:gd name="connsiteX267" fmla="*/ 2420657 w 2801608"/>
              <a:gd name="connsiteY267" fmla="*/ 641727 h 1528399"/>
              <a:gd name="connsiteX268" fmla="*/ 1597494 w 2801608"/>
              <a:gd name="connsiteY268" fmla="*/ 885809 h 1528399"/>
              <a:gd name="connsiteX269" fmla="*/ 1647614 w 2801608"/>
              <a:gd name="connsiteY269" fmla="*/ 937131 h 1528399"/>
              <a:gd name="connsiteX270" fmla="*/ 1669334 w 2801608"/>
              <a:gd name="connsiteY270" fmla="*/ 960064 h 1528399"/>
              <a:gd name="connsiteX271" fmla="*/ 1786687 w 2801608"/>
              <a:gd name="connsiteY271" fmla="*/ 918131 h 1528399"/>
              <a:gd name="connsiteX272" fmla="*/ 1770285 w 2801608"/>
              <a:gd name="connsiteY272" fmla="*/ 899690 h 1528399"/>
              <a:gd name="connsiteX273" fmla="*/ 1719130 w 2801608"/>
              <a:gd name="connsiteY273" fmla="*/ 843974 h 1528399"/>
              <a:gd name="connsiteX274" fmla="*/ 1597494 w 2801608"/>
              <a:gd name="connsiteY274" fmla="*/ 885809 h 1528399"/>
              <a:gd name="connsiteX275" fmla="*/ 1475127 w 2801608"/>
              <a:gd name="connsiteY275" fmla="*/ 929606 h 1528399"/>
              <a:gd name="connsiteX276" fmla="*/ 1523441 w 2801608"/>
              <a:gd name="connsiteY276" fmla="*/ 975930 h 1528399"/>
              <a:gd name="connsiteX277" fmla="*/ 1551231 w 2801608"/>
              <a:gd name="connsiteY277" fmla="*/ 1003379 h 1528399"/>
              <a:gd name="connsiteX278" fmla="*/ 1667244 w 2801608"/>
              <a:gd name="connsiteY278" fmla="*/ 960817 h 1528399"/>
              <a:gd name="connsiteX279" fmla="*/ 1646152 w 2801608"/>
              <a:gd name="connsiteY279" fmla="*/ 938538 h 1528399"/>
              <a:gd name="connsiteX280" fmla="*/ 1595362 w 2801608"/>
              <a:gd name="connsiteY280" fmla="*/ 886558 h 1528399"/>
              <a:gd name="connsiteX281" fmla="*/ 1475127 w 2801608"/>
              <a:gd name="connsiteY281" fmla="*/ 929606 h 1528399"/>
              <a:gd name="connsiteX282" fmla="*/ 2259951 w 2801608"/>
              <a:gd name="connsiteY282" fmla="*/ 611804 h 1528399"/>
              <a:gd name="connsiteX283" fmla="*/ 2269427 w 2801608"/>
              <a:gd name="connsiteY283" fmla="*/ 612286 h 1528399"/>
              <a:gd name="connsiteX284" fmla="*/ 2290086 w 2801608"/>
              <a:gd name="connsiteY284" fmla="*/ 616307 h 1528399"/>
              <a:gd name="connsiteX285" fmla="*/ 1353837 w 2801608"/>
              <a:gd name="connsiteY285" fmla="*/ 974160 h 1528399"/>
              <a:gd name="connsiteX286" fmla="*/ 1399267 w 2801608"/>
              <a:gd name="connsiteY286" fmla="*/ 1014727 h 1528399"/>
              <a:gd name="connsiteX287" fmla="*/ 1434081 w 2801608"/>
              <a:gd name="connsiteY287" fmla="*/ 1046755 h 1528399"/>
              <a:gd name="connsiteX288" fmla="*/ 1492585 w 2801608"/>
              <a:gd name="connsiteY288" fmla="*/ 1025090 h 1528399"/>
              <a:gd name="connsiteX289" fmla="*/ 1549140 w 2801608"/>
              <a:gd name="connsiteY289" fmla="*/ 1004150 h 1528399"/>
              <a:gd name="connsiteX290" fmla="*/ 1522019 w 2801608"/>
              <a:gd name="connsiteY290" fmla="*/ 977385 h 1528399"/>
              <a:gd name="connsiteX291" fmla="*/ 1472996 w 2801608"/>
              <a:gd name="connsiteY291" fmla="*/ 930385 h 1528399"/>
              <a:gd name="connsiteX292" fmla="*/ 1353837 w 2801608"/>
              <a:gd name="connsiteY292" fmla="*/ 974160 h 1528399"/>
              <a:gd name="connsiteX293" fmla="*/ 1233195 w 2801608"/>
              <a:gd name="connsiteY293" fmla="*/ 1018886 h 1528399"/>
              <a:gd name="connsiteX294" fmla="*/ 1275074 w 2801608"/>
              <a:gd name="connsiteY294" fmla="*/ 1053524 h 1528399"/>
              <a:gd name="connsiteX295" fmla="*/ 1317480 w 2801608"/>
              <a:gd name="connsiteY295" fmla="*/ 1089513 h 1528399"/>
              <a:gd name="connsiteX296" fmla="*/ 1431950 w 2801608"/>
              <a:gd name="connsiteY296" fmla="*/ 1047541 h 1528399"/>
              <a:gd name="connsiteX297" fmla="*/ 1397907 w 2801608"/>
              <a:gd name="connsiteY297" fmla="*/ 1016233 h 1528399"/>
              <a:gd name="connsiteX298" fmla="*/ 1351705 w 2801608"/>
              <a:gd name="connsiteY298" fmla="*/ 974943 h 1528399"/>
              <a:gd name="connsiteX299" fmla="*/ 1290582 w 2801608"/>
              <a:gd name="connsiteY299" fmla="*/ 997606 h 1528399"/>
              <a:gd name="connsiteX300" fmla="*/ 1233195 w 2801608"/>
              <a:gd name="connsiteY300" fmla="*/ 1018886 h 1528399"/>
              <a:gd name="connsiteX301" fmla="*/ 1112554 w 2801608"/>
              <a:gd name="connsiteY301" fmla="*/ 1063245 h 1528399"/>
              <a:gd name="connsiteX302" fmla="*/ 1150901 w 2801608"/>
              <a:gd name="connsiteY302" fmla="*/ 1092320 h 1528399"/>
              <a:gd name="connsiteX303" fmla="*/ 1200756 w 2801608"/>
              <a:gd name="connsiteY303" fmla="*/ 1131046 h 1528399"/>
              <a:gd name="connsiteX304" fmla="*/ 1315288 w 2801608"/>
              <a:gd name="connsiteY304" fmla="*/ 1090304 h 1528399"/>
              <a:gd name="connsiteX305" fmla="*/ 1273795 w 2801608"/>
              <a:gd name="connsiteY305" fmla="*/ 1055085 h 1528399"/>
              <a:gd name="connsiteX306" fmla="*/ 1230963 w 2801608"/>
              <a:gd name="connsiteY306" fmla="*/ 1019708 h 1528399"/>
              <a:gd name="connsiteX307" fmla="*/ 1112554 w 2801608"/>
              <a:gd name="connsiteY307" fmla="*/ 1063245 h 1528399"/>
              <a:gd name="connsiteX308" fmla="*/ 991264 w 2801608"/>
              <a:gd name="connsiteY308" fmla="*/ 1106692 h 1528399"/>
              <a:gd name="connsiteX309" fmla="*/ 1026707 w 2801608"/>
              <a:gd name="connsiteY309" fmla="*/ 1131115 h 1528399"/>
              <a:gd name="connsiteX310" fmla="*/ 1083181 w 2801608"/>
              <a:gd name="connsiteY310" fmla="*/ 1170833 h 1528399"/>
              <a:gd name="connsiteX311" fmla="*/ 1198483 w 2801608"/>
              <a:gd name="connsiteY311" fmla="*/ 1131836 h 1528399"/>
              <a:gd name="connsiteX312" fmla="*/ 1149662 w 2801608"/>
              <a:gd name="connsiteY312" fmla="*/ 1093936 h 1528399"/>
              <a:gd name="connsiteX313" fmla="*/ 1110261 w 2801608"/>
              <a:gd name="connsiteY313" fmla="*/ 1064073 h 1528399"/>
              <a:gd name="connsiteX314" fmla="*/ 991264 w 2801608"/>
              <a:gd name="connsiteY314" fmla="*/ 1106692 h 1528399"/>
              <a:gd name="connsiteX315" fmla="*/ 868491 w 2801608"/>
              <a:gd name="connsiteY315" fmla="*/ 1148841 h 1528399"/>
              <a:gd name="connsiteX316" fmla="*/ 902513 w 2801608"/>
              <a:gd name="connsiteY316" fmla="*/ 1169912 h 1528399"/>
              <a:gd name="connsiteX317" fmla="*/ 963900 w 2801608"/>
              <a:gd name="connsiteY317" fmla="*/ 1208467 h 1528399"/>
              <a:gd name="connsiteX318" fmla="*/ 1080785 w 2801608"/>
              <a:gd name="connsiteY318" fmla="*/ 1171617 h 1528399"/>
              <a:gd name="connsiteX319" fmla="*/ 1025570 w 2801608"/>
              <a:gd name="connsiteY319" fmla="*/ 1132788 h 1528399"/>
              <a:gd name="connsiteX320" fmla="*/ 988909 w 2801608"/>
              <a:gd name="connsiteY320" fmla="*/ 1107525 h 1528399"/>
              <a:gd name="connsiteX321" fmla="*/ 868491 w 2801608"/>
              <a:gd name="connsiteY321" fmla="*/ 1148841 h 1528399"/>
              <a:gd name="connsiteX322" fmla="*/ 743161 w 2801608"/>
              <a:gd name="connsiteY322" fmla="*/ 1189426 h 1528399"/>
              <a:gd name="connsiteX323" fmla="*/ 778320 w 2801608"/>
              <a:gd name="connsiteY323" fmla="*/ 1208704 h 1528399"/>
              <a:gd name="connsiteX324" fmla="*/ 841655 w 2801608"/>
              <a:gd name="connsiteY324" fmla="*/ 1243677 h 1528399"/>
              <a:gd name="connsiteX325" fmla="*/ 961362 w 2801608"/>
              <a:gd name="connsiteY325" fmla="*/ 1209238 h 1528399"/>
              <a:gd name="connsiteX326" fmla="*/ 901458 w 2801608"/>
              <a:gd name="connsiteY326" fmla="*/ 1171639 h 1528399"/>
              <a:gd name="connsiteX327" fmla="*/ 865994 w 2801608"/>
              <a:gd name="connsiteY327" fmla="*/ 1149677 h 1528399"/>
              <a:gd name="connsiteX328" fmla="*/ 743161 w 2801608"/>
              <a:gd name="connsiteY328" fmla="*/ 1189426 h 1528399"/>
              <a:gd name="connsiteX329" fmla="*/ 614136 w 2801608"/>
              <a:gd name="connsiteY329" fmla="*/ 1228351 h 1528399"/>
              <a:gd name="connsiteX330" fmla="*/ 654126 w 2801608"/>
              <a:gd name="connsiteY330" fmla="*/ 1247501 h 1528399"/>
              <a:gd name="connsiteX331" fmla="*/ 715005 w 2801608"/>
              <a:gd name="connsiteY331" fmla="*/ 1276388 h 1528399"/>
              <a:gd name="connsiteX332" fmla="*/ 838874 w 2801608"/>
              <a:gd name="connsiteY332" fmla="*/ 1244442 h 1528399"/>
              <a:gd name="connsiteX333" fmla="*/ 777346 w 2801608"/>
              <a:gd name="connsiteY333" fmla="*/ 1210491 h 1528399"/>
              <a:gd name="connsiteX334" fmla="*/ 740481 w 2801608"/>
              <a:gd name="connsiteY334" fmla="*/ 1190260 h 1528399"/>
              <a:gd name="connsiteX335" fmla="*/ 614136 w 2801608"/>
              <a:gd name="connsiteY335" fmla="*/ 1228351 h 1528399"/>
              <a:gd name="connsiteX336" fmla="*/ 1521532 w 2801608"/>
              <a:gd name="connsiteY336" fmla="*/ 811340 h 1528399"/>
              <a:gd name="connsiteX337" fmla="*/ 1595911 w 2801608"/>
              <a:gd name="connsiteY337" fmla="*/ 884216 h 1528399"/>
              <a:gd name="connsiteX338" fmla="*/ 1717607 w 2801608"/>
              <a:gd name="connsiteY338" fmla="*/ 842346 h 1528399"/>
              <a:gd name="connsiteX339" fmla="*/ 1647715 w 2801608"/>
              <a:gd name="connsiteY339" fmla="*/ 769705 h 1528399"/>
              <a:gd name="connsiteX340" fmla="*/ 1521532 w 2801608"/>
              <a:gd name="connsiteY340" fmla="*/ 811340 h 1528399"/>
              <a:gd name="connsiteX341" fmla="*/ 1394842 w 2801608"/>
              <a:gd name="connsiteY341" fmla="*/ 855378 h 1528399"/>
              <a:gd name="connsiteX342" fmla="*/ 1473483 w 2801608"/>
              <a:gd name="connsiteY342" fmla="*/ 928047 h 1528399"/>
              <a:gd name="connsiteX343" fmla="*/ 1593779 w 2801608"/>
              <a:gd name="connsiteY343" fmla="*/ 884965 h 1528399"/>
              <a:gd name="connsiteX344" fmla="*/ 1519401 w 2801608"/>
              <a:gd name="connsiteY344" fmla="*/ 812065 h 1528399"/>
              <a:gd name="connsiteX345" fmla="*/ 1394842 w 2801608"/>
              <a:gd name="connsiteY345" fmla="*/ 855378 h 1528399"/>
              <a:gd name="connsiteX346" fmla="*/ 1269268 w 2801608"/>
              <a:gd name="connsiteY346" fmla="*/ 900880 h 1528399"/>
              <a:gd name="connsiteX347" fmla="*/ 1352111 w 2801608"/>
              <a:gd name="connsiteY347" fmla="*/ 972637 h 1528399"/>
              <a:gd name="connsiteX348" fmla="*/ 1471351 w 2801608"/>
              <a:gd name="connsiteY348" fmla="*/ 928828 h 1528399"/>
              <a:gd name="connsiteX349" fmla="*/ 1392629 w 2801608"/>
              <a:gd name="connsiteY349" fmla="*/ 856168 h 1528399"/>
              <a:gd name="connsiteX350" fmla="*/ 1269268 w 2801608"/>
              <a:gd name="connsiteY350" fmla="*/ 900880 h 1528399"/>
              <a:gd name="connsiteX351" fmla="*/ 1144750 w 2801608"/>
              <a:gd name="connsiteY351" fmla="*/ 947234 h 1528399"/>
              <a:gd name="connsiteX352" fmla="*/ 1231368 w 2801608"/>
              <a:gd name="connsiteY352" fmla="*/ 1017392 h 1528399"/>
              <a:gd name="connsiteX353" fmla="*/ 1289872 w 2801608"/>
              <a:gd name="connsiteY353" fmla="*/ 995702 h 1528399"/>
              <a:gd name="connsiteX354" fmla="*/ 1350000 w 2801608"/>
              <a:gd name="connsiteY354" fmla="*/ 973419 h 1528399"/>
              <a:gd name="connsiteX355" fmla="*/ 1267258 w 2801608"/>
              <a:gd name="connsiteY355" fmla="*/ 901615 h 1528399"/>
              <a:gd name="connsiteX356" fmla="*/ 1144750 w 2801608"/>
              <a:gd name="connsiteY356" fmla="*/ 947234 h 1528399"/>
              <a:gd name="connsiteX357" fmla="*/ 1020394 w 2801608"/>
              <a:gd name="connsiteY357" fmla="*/ 994076 h 1528399"/>
              <a:gd name="connsiteX358" fmla="*/ 1110626 w 2801608"/>
              <a:gd name="connsiteY358" fmla="*/ 1061785 h 1528399"/>
              <a:gd name="connsiteX359" fmla="*/ 1229156 w 2801608"/>
              <a:gd name="connsiteY359" fmla="*/ 1018216 h 1528399"/>
              <a:gd name="connsiteX360" fmla="*/ 1142456 w 2801608"/>
              <a:gd name="connsiteY360" fmla="*/ 948097 h 1528399"/>
              <a:gd name="connsiteX361" fmla="*/ 1050620 w 2801608"/>
              <a:gd name="connsiteY361" fmla="*/ 982680 h 1528399"/>
              <a:gd name="connsiteX362" fmla="*/ 1020394 w 2801608"/>
              <a:gd name="connsiteY362" fmla="*/ 994076 h 1528399"/>
              <a:gd name="connsiteX363" fmla="*/ 895875 w 2801608"/>
              <a:gd name="connsiteY363" fmla="*/ 1040812 h 1528399"/>
              <a:gd name="connsiteX364" fmla="*/ 949690 w 2801608"/>
              <a:gd name="connsiteY364" fmla="*/ 1077979 h 1528399"/>
              <a:gd name="connsiteX365" fmla="*/ 989213 w 2801608"/>
              <a:gd name="connsiteY365" fmla="*/ 1105267 h 1528399"/>
              <a:gd name="connsiteX366" fmla="*/ 1108332 w 2801608"/>
              <a:gd name="connsiteY366" fmla="*/ 1062616 h 1528399"/>
              <a:gd name="connsiteX367" fmla="*/ 1018059 w 2801608"/>
              <a:gd name="connsiteY367" fmla="*/ 994961 h 1528399"/>
              <a:gd name="connsiteX368" fmla="*/ 895875 w 2801608"/>
              <a:gd name="connsiteY368" fmla="*/ 1040812 h 1528399"/>
              <a:gd name="connsiteX369" fmla="*/ 770382 w 2801608"/>
              <a:gd name="connsiteY369" fmla="*/ 1087067 h 1528399"/>
              <a:gd name="connsiteX370" fmla="*/ 866258 w 2801608"/>
              <a:gd name="connsiteY370" fmla="*/ 1147446 h 1528399"/>
              <a:gd name="connsiteX371" fmla="*/ 986838 w 2801608"/>
              <a:gd name="connsiteY371" fmla="*/ 1106100 h 1528399"/>
              <a:gd name="connsiteX372" fmla="*/ 948533 w 2801608"/>
              <a:gd name="connsiteY372" fmla="*/ 1079647 h 1528399"/>
              <a:gd name="connsiteX373" fmla="*/ 893541 w 2801608"/>
              <a:gd name="connsiteY373" fmla="*/ 1041679 h 1528399"/>
              <a:gd name="connsiteX374" fmla="*/ 770382 w 2801608"/>
              <a:gd name="connsiteY374" fmla="*/ 1087067 h 1528399"/>
              <a:gd name="connsiteX375" fmla="*/ 643205 w 2801608"/>
              <a:gd name="connsiteY375" fmla="*/ 1132566 h 1528399"/>
              <a:gd name="connsiteX376" fmla="*/ 740704 w 2801608"/>
              <a:gd name="connsiteY376" fmla="*/ 1188064 h 1528399"/>
              <a:gd name="connsiteX377" fmla="*/ 863761 w 2801608"/>
              <a:gd name="connsiteY377" fmla="*/ 1148284 h 1528399"/>
              <a:gd name="connsiteX378" fmla="*/ 767987 w 2801608"/>
              <a:gd name="connsiteY378" fmla="*/ 1087944 h 1528399"/>
              <a:gd name="connsiteX379" fmla="*/ 643205 w 2801608"/>
              <a:gd name="connsiteY379" fmla="*/ 1132566 h 1528399"/>
              <a:gd name="connsiteX380" fmla="*/ 513531 w 2801608"/>
              <a:gd name="connsiteY380" fmla="*/ 1177155 h 1528399"/>
              <a:gd name="connsiteX381" fmla="*/ 611416 w 2801608"/>
              <a:gd name="connsiteY381" fmla="*/ 1227029 h 1528399"/>
              <a:gd name="connsiteX382" fmla="*/ 738045 w 2801608"/>
              <a:gd name="connsiteY382" fmla="*/ 1188898 h 1528399"/>
              <a:gd name="connsiteX383" fmla="*/ 640688 w 2801608"/>
              <a:gd name="connsiteY383" fmla="*/ 1133451 h 1528399"/>
              <a:gd name="connsiteX384" fmla="*/ 513531 w 2801608"/>
              <a:gd name="connsiteY384" fmla="*/ 1177155 h 1528399"/>
              <a:gd name="connsiteX385" fmla="*/ 1442830 w 2801608"/>
              <a:gd name="connsiteY385" fmla="*/ 738330 h 1528399"/>
              <a:gd name="connsiteX386" fmla="*/ 1519868 w 2801608"/>
              <a:gd name="connsiteY386" fmla="*/ 809758 h 1528399"/>
              <a:gd name="connsiteX387" fmla="*/ 1646112 w 2801608"/>
              <a:gd name="connsiteY387" fmla="*/ 768083 h 1528399"/>
              <a:gd name="connsiteX388" fmla="*/ 1573601 w 2801608"/>
              <a:gd name="connsiteY388" fmla="*/ 696975 h 1528399"/>
              <a:gd name="connsiteX389" fmla="*/ 1442830 w 2801608"/>
              <a:gd name="connsiteY389" fmla="*/ 738330 h 1528399"/>
              <a:gd name="connsiteX390" fmla="*/ 1311837 w 2801608"/>
              <a:gd name="connsiteY390" fmla="*/ 782405 h 1528399"/>
              <a:gd name="connsiteX391" fmla="*/ 1393137 w 2801608"/>
              <a:gd name="connsiteY391" fmla="*/ 853833 h 1528399"/>
              <a:gd name="connsiteX392" fmla="*/ 1517736 w 2801608"/>
              <a:gd name="connsiteY392" fmla="*/ 810485 h 1528399"/>
              <a:gd name="connsiteX393" fmla="*/ 1440618 w 2801608"/>
              <a:gd name="connsiteY393" fmla="*/ 739051 h 1528399"/>
              <a:gd name="connsiteX394" fmla="*/ 1311837 w 2801608"/>
              <a:gd name="connsiteY394" fmla="*/ 782405 h 1528399"/>
              <a:gd name="connsiteX395" fmla="*/ 1182081 w 2801608"/>
              <a:gd name="connsiteY395" fmla="*/ 828540 h 1528399"/>
              <a:gd name="connsiteX396" fmla="*/ 1267482 w 2801608"/>
              <a:gd name="connsiteY396" fmla="*/ 899372 h 1528399"/>
              <a:gd name="connsiteX397" fmla="*/ 1390904 w 2801608"/>
              <a:gd name="connsiteY397" fmla="*/ 854623 h 1528399"/>
              <a:gd name="connsiteX398" fmla="*/ 1309482 w 2801608"/>
              <a:gd name="connsiteY398" fmla="*/ 783219 h 1528399"/>
              <a:gd name="connsiteX399" fmla="*/ 1182081 w 2801608"/>
              <a:gd name="connsiteY399" fmla="*/ 828540 h 1528399"/>
              <a:gd name="connsiteX400" fmla="*/ 1053929 w 2801608"/>
              <a:gd name="connsiteY400" fmla="*/ 876201 h 1528399"/>
              <a:gd name="connsiteX401" fmla="*/ 1142902 w 2801608"/>
              <a:gd name="connsiteY401" fmla="*/ 945762 h 1528399"/>
              <a:gd name="connsiteX402" fmla="*/ 1265492 w 2801608"/>
              <a:gd name="connsiteY402" fmla="*/ 900106 h 1528399"/>
              <a:gd name="connsiteX403" fmla="*/ 1180152 w 2801608"/>
              <a:gd name="connsiteY403" fmla="*/ 829244 h 1528399"/>
              <a:gd name="connsiteX404" fmla="*/ 1053929 w 2801608"/>
              <a:gd name="connsiteY404" fmla="*/ 876201 h 1528399"/>
              <a:gd name="connsiteX405" fmla="*/ 926467 w 2801608"/>
              <a:gd name="connsiteY405" fmla="*/ 925134 h 1528399"/>
              <a:gd name="connsiteX406" fmla="*/ 1018465 w 2801608"/>
              <a:gd name="connsiteY406" fmla="*/ 992637 h 1528399"/>
              <a:gd name="connsiteX407" fmla="*/ 1049910 w 2801608"/>
              <a:gd name="connsiteY407" fmla="*/ 980779 h 1528399"/>
              <a:gd name="connsiteX408" fmla="*/ 1140609 w 2801608"/>
              <a:gd name="connsiteY408" fmla="*/ 946625 h 1528399"/>
              <a:gd name="connsiteX409" fmla="*/ 1051594 w 2801608"/>
              <a:gd name="connsiteY409" fmla="*/ 877093 h 1528399"/>
              <a:gd name="connsiteX410" fmla="*/ 926467 w 2801608"/>
              <a:gd name="connsiteY410" fmla="*/ 925134 h 1528399"/>
              <a:gd name="connsiteX411" fmla="*/ 799472 w 2801608"/>
              <a:gd name="connsiteY411" fmla="*/ 974746 h 1528399"/>
              <a:gd name="connsiteX412" fmla="*/ 893825 w 2801608"/>
              <a:gd name="connsiteY412" fmla="*/ 1039405 h 1528399"/>
              <a:gd name="connsiteX413" fmla="*/ 1016110 w 2801608"/>
              <a:gd name="connsiteY413" fmla="*/ 993522 h 1528399"/>
              <a:gd name="connsiteX414" fmla="*/ 924031 w 2801608"/>
              <a:gd name="connsiteY414" fmla="*/ 926072 h 1528399"/>
              <a:gd name="connsiteX415" fmla="*/ 799472 w 2801608"/>
              <a:gd name="connsiteY415" fmla="*/ 974746 h 1528399"/>
              <a:gd name="connsiteX416" fmla="*/ 672335 w 2801608"/>
              <a:gd name="connsiteY416" fmla="*/ 1024643 h 1528399"/>
              <a:gd name="connsiteX417" fmla="*/ 708509 w 2801608"/>
              <a:gd name="connsiteY417" fmla="*/ 1047689 h 1528399"/>
              <a:gd name="connsiteX418" fmla="*/ 768211 w 2801608"/>
              <a:gd name="connsiteY418" fmla="*/ 1085692 h 1528399"/>
              <a:gd name="connsiteX419" fmla="*/ 891511 w 2801608"/>
              <a:gd name="connsiteY419" fmla="*/ 1040272 h 1528399"/>
              <a:gd name="connsiteX420" fmla="*/ 797178 w 2801608"/>
              <a:gd name="connsiteY420" fmla="*/ 975646 h 1528399"/>
              <a:gd name="connsiteX421" fmla="*/ 752742 w 2801608"/>
              <a:gd name="connsiteY421" fmla="*/ 993093 h 1528399"/>
              <a:gd name="connsiteX422" fmla="*/ 672335 w 2801608"/>
              <a:gd name="connsiteY422" fmla="*/ 1024643 h 1528399"/>
              <a:gd name="connsiteX423" fmla="*/ 544467 w 2801608"/>
              <a:gd name="connsiteY423" fmla="*/ 1074497 h 1528399"/>
              <a:gd name="connsiteX424" fmla="*/ 640891 w 2801608"/>
              <a:gd name="connsiteY424" fmla="*/ 1131225 h 1528399"/>
              <a:gd name="connsiteX425" fmla="*/ 765815 w 2801608"/>
              <a:gd name="connsiteY425" fmla="*/ 1086569 h 1528399"/>
              <a:gd name="connsiteX426" fmla="*/ 707413 w 2801608"/>
              <a:gd name="connsiteY426" fmla="*/ 1049403 h 1528399"/>
              <a:gd name="connsiteX427" fmla="*/ 669980 w 2801608"/>
              <a:gd name="connsiteY427" fmla="*/ 1025561 h 1528399"/>
              <a:gd name="connsiteX428" fmla="*/ 544467 w 2801608"/>
              <a:gd name="connsiteY428" fmla="*/ 1074497 h 1528399"/>
              <a:gd name="connsiteX429" fmla="*/ 1361003 w 2801608"/>
              <a:gd name="connsiteY429" fmla="*/ 666806 h 1528399"/>
              <a:gd name="connsiteX430" fmla="*/ 1441085 w 2801608"/>
              <a:gd name="connsiteY430" fmla="*/ 736765 h 1528399"/>
              <a:gd name="connsiteX431" fmla="*/ 1571916 w 2801608"/>
              <a:gd name="connsiteY431" fmla="*/ 695370 h 1528399"/>
              <a:gd name="connsiteX432" fmla="*/ 1496462 w 2801608"/>
              <a:gd name="connsiteY432" fmla="*/ 625736 h 1528399"/>
              <a:gd name="connsiteX433" fmla="*/ 1361003 w 2801608"/>
              <a:gd name="connsiteY433" fmla="*/ 666806 h 1528399"/>
              <a:gd name="connsiteX434" fmla="*/ 1225705 w 2801608"/>
              <a:gd name="connsiteY434" fmla="*/ 710822 h 1528399"/>
              <a:gd name="connsiteX435" fmla="*/ 1310050 w 2801608"/>
              <a:gd name="connsiteY435" fmla="*/ 780874 h 1528399"/>
              <a:gd name="connsiteX436" fmla="*/ 1438892 w 2801608"/>
              <a:gd name="connsiteY436" fmla="*/ 737481 h 1528399"/>
              <a:gd name="connsiteX437" fmla="*/ 1358729 w 2801608"/>
              <a:gd name="connsiteY437" fmla="*/ 667525 h 1528399"/>
              <a:gd name="connsiteX438" fmla="*/ 1225705 w 2801608"/>
              <a:gd name="connsiteY438" fmla="*/ 710822 h 1528399"/>
              <a:gd name="connsiteX439" fmla="*/ 1091971 w 2801608"/>
              <a:gd name="connsiteY439" fmla="*/ 757397 h 1528399"/>
              <a:gd name="connsiteX440" fmla="*/ 1180254 w 2801608"/>
              <a:gd name="connsiteY440" fmla="*/ 827048 h 1528399"/>
              <a:gd name="connsiteX441" fmla="*/ 1307696 w 2801608"/>
              <a:gd name="connsiteY441" fmla="*/ 781688 h 1528399"/>
              <a:gd name="connsiteX442" fmla="*/ 1223249 w 2801608"/>
              <a:gd name="connsiteY442" fmla="*/ 711654 h 1528399"/>
              <a:gd name="connsiteX443" fmla="*/ 1091971 w 2801608"/>
              <a:gd name="connsiteY443" fmla="*/ 757397 h 1528399"/>
              <a:gd name="connsiteX444" fmla="*/ 571019 w 2801608"/>
              <a:gd name="connsiteY444" fmla="*/ 962936 h 1528399"/>
              <a:gd name="connsiteX445" fmla="*/ 445587 w 2801608"/>
              <a:gd name="connsiteY445" fmla="*/ 1015660 h 1528399"/>
              <a:gd name="connsiteX446" fmla="*/ 484380 w 2801608"/>
              <a:gd name="connsiteY446" fmla="*/ 1038743 h 1528399"/>
              <a:gd name="connsiteX447" fmla="*/ 542255 w 2801608"/>
              <a:gd name="connsiteY447" fmla="*/ 1073180 h 1528399"/>
              <a:gd name="connsiteX448" fmla="*/ 667869 w 2801608"/>
              <a:gd name="connsiteY448" fmla="*/ 1024211 h 1528399"/>
              <a:gd name="connsiteX449" fmla="*/ 571019 w 2801608"/>
              <a:gd name="connsiteY449" fmla="*/ 962936 h 1528399"/>
              <a:gd name="connsiteX450" fmla="*/ 960347 w 2801608"/>
              <a:gd name="connsiteY450" fmla="*/ 806115 h 1528399"/>
              <a:gd name="connsiteX451" fmla="*/ 1052041 w 2801608"/>
              <a:gd name="connsiteY451" fmla="*/ 874750 h 1528399"/>
              <a:gd name="connsiteX452" fmla="*/ 1178326 w 2801608"/>
              <a:gd name="connsiteY452" fmla="*/ 827750 h 1528399"/>
              <a:gd name="connsiteX453" fmla="*/ 1089981 w 2801608"/>
              <a:gd name="connsiteY453" fmla="*/ 758102 h 1528399"/>
              <a:gd name="connsiteX454" fmla="*/ 960347 w 2801608"/>
              <a:gd name="connsiteY454" fmla="*/ 806115 h 1528399"/>
              <a:gd name="connsiteX455" fmla="*/ 699070 w 2801608"/>
              <a:gd name="connsiteY455" fmla="*/ 909820 h 1528399"/>
              <a:gd name="connsiteX456" fmla="*/ 573313 w 2801608"/>
              <a:gd name="connsiteY456" fmla="*/ 961976 h 1528399"/>
              <a:gd name="connsiteX457" fmla="*/ 670204 w 2801608"/>
              <a:gd name="connsiteY457" fmla="*/ 1023293 h 1528399"/>
              <a:gd name="connsiteX458" fmla="*/ 751991 w 2801608"/>
              <a:gd name="connsiteY458" fmla="*/ 991203 h 1528399"/>
              <a:gd name="connsiteX459" fmla="*/ 795128 w 2801608"/>
              <a:gd name="connsiteY459" fmla="*/ 974263 h 1528399"/>
              <a:gd name="connsiteX460" fmla="*/ 699070 w 2801608"/>
              <a:gd name="connsiteY460" fmla="*/ 909820 h 1528399"/>
              <a:gd name="connsiteX461" fmla="*/ 830206 w 2801608"/>
              <a:gd name="connsiteY461" fmla="*/ 856785 h 1528399"/>
              <a:gd name="connsiteX462" fmla="*/ 924498 w 2801608"/>
              <a:gd name="connsiteY462" fmla="*/ 923717 h 1528399"/>
              <a:gd name="connsiteX463" fmla="*/ 1049686 w 2801608"/>
              <a:gd name="connsiteY463" fmla="*/ 875639 h 1528399"/>
              <a:gd name="connsiteX464" fmla="*/ 957952 w 2801608"/>
              <a:gd name="connsiteY464" fmla="*/ 807028 h 1528399"/>
              <a:gd name="connsiteX465" fmla="*/ 830206 w 2801608"/>
              <a:gd name="connsiteY465" fmla="*/ 856785 h 1528399"/>
              <a:gd name="connsiteX466" fmla="*/ 827770 w 2801608"/>
              <a:gd name="connsiteY466" fmla="*/ 857751 h 1528399"/>
              <a:gd name="connsiteX467" fmla="*/ 701343 w 2801608"/>
              <a:gd name="connsiteY467" fmla="*/ 908890 h 1528399"/>
              <a:gd name="connsiteX468" fmla="*/ 797422 w 2801608"/>
              <a:gd name="connsiteY468" fmla="*/ 973366 h 1528399"/>
              <a:gd name="connsiteX469" fmla="*/ 922082 w 2801608"/>
              <a:gd name="connsiteY469" fmla="*/ 924655 h 1528399"/>
              <a:gd name="connsiteX470" fmla="*/ 827770 w 2801608"/>
              <a:gd name="connsiteY470" fmla="*/ 857751 h 1528399"/>
              <a:gd name="connsiteX471" fmla="*/ 1275500 w 2801608"/>
              <a:gd name="connsiteY471" fmla="*/ 596707 h 1528399"/>
              <a:gd name="connsiteX472" fmla="*/ 1359175 w 2801608"/>
              <a:gd name="connsiteY472" fmla="*/ 665255 h 1528399"/>
              <a:gd name="connsiteX473" fmla="*/ 1494696 w 2801608"/>
              <a:gd name="connsiteY473" fmla="*/ 624144 h 1528399"/>
              <a:gd name="connsiteX474" fmla="*/ 1415710 w 2801608"/>
              <a:gd name="connsiteY474" fmla="*/ 555982 h 1528399"/>
              <a:gd name="connsiteX475" fmla="*/ 1275500 w 2801608"/>
              <a:gd name="connsiteY475" fmla="*/ 596707 h 1528399"/>
              <a:gd name="connsiteX476" fmla="*/ 1135696 w 2801608"/>
              <a:gd name="connsiteY476" fmla="*/ 640617 h 1528399"/>
              <a:gd name="connsiteX477" fmla="*/ 1223817 w 2801608"/>
              <a:gd name="connsiteY477" fmla="*/ 709314 h 1528399"/>
              <a:gd name="connsiteX478" fmla="*/ 1356882 w 2801608"/>
              <a:gd name="connsiteY478" fmla="*/ 665974 h 1528399"/>
              <a:gd name="connsiteX479" fmla="*/ 1273064 w 2801608"/>
              <a:gd name="connsiteY479" fmla="*/ 597434 h 1528399"/>
              <a:gd name="connsiteX480" fmla="*/ 1135696 w 2801608"/>
              <a:gd name="connsiteY480" fmla="*/ 640617 h 1528399"/>
              <a:gd name="connsiteX481" fmla="*/ 998186 w 2801608"/>
              <a:gd name="connsiteY481" fmla="*/ 687479 h 1528399"/>
              <a:gd name="connsiteX482" fmla="*/ 1090042 w 2801608"/>
              <a:gd name="connsiteY482" fmla="*/ 755928 h 1528399"/>
              <a:gd name="connsiteX483" fmla="*/ 1221381 w 2801608"/>
              <a:gd name="connsiteY483" fmla="*/ 710140 h 1528399"/>
              <a:gd name="connsiteX484" fmla="*/ 1133240 w 2801608"/>
              <a:gd name="connsiteY484" fmla="*/ 641427 h 1528399"/>
              <a:gd name="connsiteX485" fmla="*/ 998186 w 2801608"/>
              <a:gd name="connsiteY485" fmla="*/ 687479 h 1528399"/>
              <a:gd name="connsiteX486" fmla="*/ 598668 w 2801608"/>
              <a:gd name="connsiteY486" fmla="*/ 844686 h 1528399"/>
              <a:gd name="connsiteX487" fmla="*/ 472626 w 2801608"/>
              <a:gd name="connsiteY487" fmla="*/ 899615 h 1528399"/>
              <a:gd name="connsiteX488" fmla="*/ 571202 w 2801608"/>
              <a:gd name="connsiteY488" fmla="*/ 960656 h 1528399"/>
              <a:gd name="connsiteX489" fmla="*/ 697019 w 2801608"/>
              <a:gd name="connsiteY489" fmla="*/ 908466 h 1528399"/>
              <a:gd name="connsiteX490" fmla="*/ 598668 w 2801608"/>
              <a:gd name="connsiteY490" fmla="*/ 844686 h 1528399"/>
              <a:gd name="connsiteX491" fmla="*/ 863355 w 2801608"/>
              <a:gd name="connsiteY491" fmla="*/ 737165 h 1528399"/>
              <a:gd name="connsiteX492" fmla="*/ 958398 w 2801608"/>
              <a:gd name="connsiteY492" fmla="*/ 804690 h 1528399"/>
              <a:gd name="connsiteX493" fmla="*/ 1088073 w 2801608"/>
              <a:gd name="connsiteY493" fmla="*/ 756634 h 1528399"/>
              <a:gd name="connsiteX494" fmla="*/ 996034 w 2801608"/>
              <a:gd name="connsiteY494" fmla="*/ 688242 h 1528399"/>
              <a:gd name="connsiteX495" fmla="*/ 863355 w 2801608"/>
              <a:gd name="connsiteY495" fmla="*/ 737165 h 1528399"/>
              <a:gd name="connsiteX496" fmla="*/ 728687 w 2801608"/>
              <a:gd name="connsiteY496" fmla="*/ 790350 h 1528399"/>
              <a:gd name="connsiteX497" fmla="*/ 600941 w 2801608"/>
              <a:gd name="connsiteY497" fmla="*/ 843718 h 1528399"/>
              <a:gd name="connsiteX498" fmla="*/ 699293 w 2801608"/>
              <a:gd name="connsiteY498" fmla="*/ 907534 h 1528399"/>
              <a:gd name="connsiteX499" fmla="*/ 825780 w 2801608"/>
              <a:gd name="connsiteY499" fmla="*/ 856359 h 1528399"/>
              <a:gd name="connsiteX500" fmla="*/ 728687 w 2801608"/>
              <a:gd name="connsiteY500" fmla="*/ 790350 h 1528399"/>
              <a:gd name="connsiteX501" fmla="*/ 731001 w 2801608"/>
              <a:gd name="connsiteY501" fmla="*/ 789412 h 1528399"/>
              <a:gd name="connsiteX502" fmla="*/ 828216 w 2801608"/>
              <a:gd name="connsiteY502" fmla="*/ 855392 h 1528399"/>
              <a:gd name="connsiteX503" fmla="*/ 956003 w 2801608"/>
              <a:gd name="connsiteY503" fmla="*/ 805603 h 1528399"/>
              <a:gd name="connsiteX504" fmla="*/ 860899 w 2801608"/>
              <a:gd name="connsiteY504" fmla="*/ 738097 h 1528399"/>
              <a:gd name="connsiteX505" fmla="*/ 731001 w 2801608"/>
              <a:gd name="connsiteY505" fmla="*/ 789412 h 1528399"/>
              <a:gd name="connsiteX506" fmla="*/ 1332441 w 2801608"/>
              <a:gd name="connsiteY506" fmla="*/ 487271 h 1528399"/>
              <a:gd name="connsiteX507" fmla="*/ 1415527 w 2801608"/>
              <a:gd name="connsiteY507" fmla="*/ 553921 h 1528399"/>
              <a:gd name="connsiteX508" fmla="*/ 1474802 w 2801608"/>
              <a:gd name="connsiteY508" fmla="*/ 537564 h 1528399"/>
              <a:gd name="connsiteX509" fmla="*/ 2651190 w 2801608"/>
              <a:gd name="connsiteY509" fmla="*/ 690601 h 1528399"/>
              <a:gd name="connsiteX510" fmla="*/ 2673398 w 2801608"/>
              <a:gd name="connsiteY510" fmla="*/ 703904 h 1528399"/>
              <a:gd name="connsiteX511" fmla="*/ 2671064 w 2801608"/>
              <a:gd name="connsiteY511" fmla="*/ 702184 h 1528399"/>
              <a:gd name="connsiteX512" fmla="*/ 1379495 w 2801608"/>
              <a:gd name="connsiteY512" fmla="*/ 474767 h 1528399"/>
              <a:gd name="connsiteX513" fmla="*/ 1332441 w 2801608"/>
              <a:gd name="connsiteY513" fmla="*/ 487271 h 1528399"/>
              <a:gd name="connsiteX514" fmla="*/ 1185877 w 2801608"/>
              <a:gd name="connsiteY514" fmla="*/ 528248 h 1528399"/>
              <a:gd name="connsiteX515" fmla="*/ 1273551 w 2801608"/>
              <a:gd name="connsiteY515" fmla="*/ 595168 h 1528399"/>
              <a:gd name="connsiteX516" fmla="*/ 1413822 w 2801608"/>
              <a:gd name="connsiteY516" fmla="*/ 554400 h 1528399"/>
              <a:gd name="connsiteX517" fmla="*/ 1330817 w 2801608"/>
              <a:gd name="connsiteY517" fmla="*/ 487710 h 1528399"/>
              <a:gd name="connsiteX518" fmla="*/ 1185877 w 2801608"/>
              <a:gd name="connsiteY518" fmla="*/ 528248 h 1528399"/>
              <a:gd name="connsiteX519" fmla="*/ 1041607 w 2801608"/>
              <a:gd name="connsiteY519" fmla="*/ 572175 h 1528399"/>
              <a:gd name="connsiteX520" fmla="*/ 1133727 w 2801608"/>
              <a:gd name="connsiteY520" fmla="*/ 639127 h 1528399"/>
              <a:gd name="connsiteX521" fmla="*/ 1271136 w 2801608"/>
              <a:gd name="connsiteY521" fmla="*/ 595899 h 1528399"/>
              <a:gd name="connsiteX522" fmla="*/ 1183279 w 2801608"/>
              <a:gd name="connsiteY522" fmla="*/ 529001 h 1528399"/>
              <a:gd name="connsiteX523" fmla="*/ 1041607 w 2801608"/>
              <a:gd name="connsiteY523" fmla="*/ 572175 h 1528399"/>
              <a:gd name="connsiteX524" fmla="*/ 900382 w 2801608"/>
              <a:gd name="connsiteY524" fmla="*/ 619274 h 1528399"/>
              <a:gd name="connsiteX525" fmla="*/ 996176 w 2801608"/>
              <a:gd name="connsiteY525" fmla="*/ 686038 h 1528399"/>
              <a:gd name="connsiteX526" fmla="*/ 1131270 w 2801608"/>
              <a:gd name="connsiteY526" fmla="*/ 639935 h 1528399"/>
              <a:gd name="connsiteX527" fmla="*/ 1039130 w 2801608"/>
              <a:gd name="connsiteY527" fmla="*/ 572965 h 1528399"/>
              <a:gd name="connsiteX528" fmla="*/ 900382 w 2801608"/>
              <a:gd name="connsiteY528" fmla="*/ 619274 h 1528399"/>
              <a:gd name="connsiteX529" fmla="*/ 494916 w 2801608"/>
              <a:gd name="connsiteY529" fmla="*/ 780446 h 1528399"/>
              <a:gd name="connsiteX530" fmla="*/ 369159 w 2801608"/>
              <a:gd name="connsiteY530" fmla="*/ 837811 h 1528399"/>
              <a:gd name="connsiteX531" fmla="*/ 470515 w 2801608"/>
              <a:gd name="connsiteY531" fmla="*/ 898328 h 1528399"/>
              <a:gd name="connsiteX532" fmla="*/ 596597 w 2801608"/>
              <a:gd name="connsiteY532" fmla="*/ 843367 h 1528399"/>
              <a:gd name="connsiteX533" fmla="*/ 494916 w 2801608"/>
              <a:gd name="connsiteY533" fmla="*/ 780446 h 1528399"/>
              <a:gd name="connsiteX534" fmla="*/ 762445 w 2801608"/>
              <a:gd name="connsiteY534" fmla="*/ 669715 h 1528399"/>
              <a:gd name="connsiteX535" fmla="*/ 861325 w 2801608"/>
              <a:gd name="connsiteY535" fmla="*/ 735760 h 1528399"/>
              <a:gd name="connsiteX536" fmla="*/ 994024 w 2801608"/>
              <a:gd name="connsiteY536" fmla="*/ 686799 h 1528399"/>
              <a:gd name="connsiteX537" fmla="*/ 897986 w 2801608"/>
              <a:gd name="connsiteY537" fmla="*/ 620109 h 1528399"/>
              <a:gd name="connsiteX538" fmla="*/ 762445 w 2801608"/>
              <a:gd name="connsiteY538" fmla="*/ 669715 h 1528399"/>
              <a:gd name="connsiteX539" fmla="*/ 625950 w 2801608"/>
              <a:gd name="connsiteY539" fmla="*/ 724132 h 1528399"/>
              <a:gd name="connsiteX540" fmla="*/ 497189 w 2801608"/>
              <a:gd name="connsiteY540" fmla="*/ 779439 h 1528399"/>
              <a:gd name="connsiteX541" fmla="*/ 598850 w 2801608"/>
              <a:gd name="connsiteY541" fmla="*/ 842398 h 1528399"/>
              <a:gd name="connsiteX542" fmla="*/ 726657 w 2801608"/>
              <a:gd name="connsiteY542" fmla="*/ 788990 h 1528399"/>
              <a:gd name="connsiteX543" fmla="*/ 625950 w 2801608"/>
              <a:gd name="connsiteY543" fmla="*/ 724132 h 1528399"/>
              <a:gd name="connsiteX544" fmla="*/ 628143 w 2801608"/>
              <a:gd name="connsiteY544" fmla="*/ 723219 h 1528399"/>
              <a:gd name="connsiteX545" fmla="*/ 728951 w 2801608"/>
              <a:gd name="connsiteY545" fmla="*/ 788054 h 1528399"/>
              <a:gd name="connsiteX546" fmla="*/ 858869 w 2801608"/>
              <a:gd name="connsiteY546" fmla="*/ 736698 h 1528399"/>
              <a:gd name="connsiteX547" fmla="*/ 759908 w 2801608"/>
              <a:gd name="connsiteY547" fmla="*/ 670687 h 1528399"/>
              <a:gd name="connsiteX548" fmla="*/ 628143 w 2801608"/>
              <a:gd name="connsiteY548" fmla="*/ 723219 h 1528399"/>
              <a:gd name="connsiteX549" fmla="*/ 1242513 w 2801608"/>
              <a:gd name="connsiteY549" fmla="*/ 420552 h 1528399"/>
              <a:gd name="connsiteX550" fmla="*/ 1330411 w 2801608"/>
              <a:gd name="connsiteY550" fmla="*/ 485704 h 1528399"/>
              <a:gd name="connsiteX551" fmla="*/ 1378988 w 2801608"/>
              <a:gd name="connsiteY551" fmla="*/ 472804 h 1528399"/>
              <a:gd name="connsiteX552" fmla="*/ 2452247 w 2801608"/>
              <a:gd name="connsiteY552" fmla="*/ 570456 h 1528399"/>
              <a:gd name="connsiteX553" fmla="*/ 2594859 w 2801608"/>
              <a:gd name="connsiteY553" fmla="*/ 648912 h 1528399"/>
              <a:gd name="connsiteX554" fmla="*/ 2600096 w 2801608"/>
              <a:gd name="connsiteY554" fmla="*/ 652026 h 1528399"/>
              <a:gd name="connsiteX555" fmla="*/ 2596584 w 2801608"/>
              <a:gd name="connsiteY555" fmla="*/ 649862 h 1528399"/>
              <a:gd name="connsiteX556" fmla="*/ 2594859 w 2801608"/>
              <a:gd name="connsiteY556" fmla="*/ 648912 h 1528399"/>
              <a:gd name="connsiteX557" fmla="*/ 2392117 w 2801608"/>
              <a:gd name="connsiteY557" fmla="*/ 528400 h 1528399"/>
              <a:gd name="connsiteX558" fmla="*/ 1666432 w 2801608"/>
              <a:gd name="connsiteY558" fmla="*/ 356693 h 1528399"/>
              <a:gd name="connsiteX559" fmla="*/ 1283681 w 2801608"/>
              <a:gd name="connsiteY559" fmla="*/ 410013 h 1528399"/>
              <a:gd name="connsiteX560" fmla="*/ 1242513 w 2801608"/>
              <a:gd name="connsiteY560" fmla="*/ 420552 h 1528399"/>
              <a:gd name="connsiteX561" fmla="*/ 1090976 w 2801608"/>
              <a:gd name="connsiteY561" fmla="*/ 461282 h 1528399"/>
              <a:gd name="connsiteX562" fmla="*/ 1183745 w 2801608"/>
              <a:gd name="connsiteY562" fmla="*/ 526689 h 1528399"/>
              <a:gd name="connsiteX563" fmla="*/ 1328787 w 2801608"/>
              <a:gd name="connsiteY563" fmla="*/ 486145 h 1528399"/>
              <a:gd name="connsiteX564" fmla="*/ 1240950 w 2801608"/>
              <a:gd name="connsiteY564" fmla="*/ 420958 h 1528399"/>
              <a:gd name="connsiteX565" fmla="*/ 1090976 w 2801608"/>
              <a:gd name="connsiteY565" fmla="*/ 461282 h 1528399"/>
              <a:gd name="connsiteX566" fmla="*/ 941915 w 2801608"/>
              <a:gd name="connsiteY566" fmla="*/ 505210 h 1528399"/>
              <a:gd name="connsiteX567" fmla="*/ 1039353 w 2801608"/>
              <a:gd name="connsiteY567" fmla="*/ 570602 h 1528399"/>
              <a:gd name="connsiteX568" fmla="*/ 1181147 w 2801608"/>
              <a:gd name="connsiteY568" fmla="*/ 527444 h 1528399"/>
              <a:gd name="connsiteX569" fmla="*/ 1088195 w 2801608"/>
              <a:gd name="connsiteY569" fmla="*/ 462067 h 1528399"/>
              <a:gd name="connsiteX570" fmla="*/ 941915 w 2801608"/>
              <a:gd name="connsiteY570" fmla="*/ 505210 h 1528399"/>
              <a:gd name="connsiteX571" fmla="*/ 797138 w 2801608"/>
              <a:gd name="connsiteY571" fmla="*/ 552612 h 1528399"/>
              <a:gd name="connsiteX572" fmla="*/ 898068 w 2801608"/>
              <a:gd name="connsiteY572" fmla="*/ 617721 h 1528399"/>
              <a:gd name="connsiteX573" fmla="*/ 1036877 w 2801608"/>
              <a:gd name="connsiteY573" fmla="*/ 571389 h 1528399"/>
              <a:gd name="connsiteX574" fmla="*/ 939499 w 2801608"/>
              <a:gd name="connsiteY574" fmla="*/ 505959 h 1528399"/>
              <a:gd name="connsiteX575" fmla="*/ 797138 w 2801608"/>
              <a:gd name="connsiteY575" fmla="*/ 552612 h 1528399"/>
              <a:gd name="connsiteX576" fmla="*/ 518930 w 2801608"/>
              <a:gd name="connsiteY576" fmla="*/ 659746 h 1528399"/>
              <a:gd name="connsiteX577" fmla="*/ 389966 w 2801608"/>
              <a:gd name="connsiteY577" fmla="*/ 716940 h 1528399"/>
              <a:gd name="connsiteX578" fmla="*/ 495017 w 2801608"/>
              <a:gd name="connsiteY578" fmla="*/ 778138 h 1528399"/>
              <a:gd name="connsiteX579" fmla="*/ 623717 w 2801608"/>
              <a:gd name="connsiteY579" fmla="*/ 722744 h 1528399"/>
              <a:gd name="connsiteX580" fmla="*/ 518930 w 2801608"/>
              <a:gd name="connsiteY580" fmla="*/ 659746 h 1528399"/>
              <a:gd name="connsiteX581" fmla="*/ 656583 w 2801608"/>
              <a:gd name="connsiteY581" fmla="*/ 603950 h 1528399"/>
              <a:gd name="connsiteX582" fmla="*/ 661211 w 2801608"/>
              <a:gd name="connsiteY582" fmla="*/ 606690 h 1528399"/>
              <a:gd name="connsiteX583" fmla="*/ 760131 w 2801608"/>
              <a:gd name="connsiteY583" fmla="*/ 668223 h 1528399"/>
              <a:gd name="connsiteX584" fmla="*/ 895673 w 2801608"/>
              <a:gd name="connsiteY584" fmla="*/ 618564 h 1528399"/>
              <a:gd name="connsiteX585" fmla="*/ 794438 w 2801608"/>
              <a:gd name="connsiteY585" fmla="*/ 553544 h 1528399"/>
              <a:gd name="connsiteX586" fmla="*/ 656583 w 2801608"/>
              <a:gd name="connsiteY586" fmla="*/ 603950 h 1528399"/>
              <a:gd name="connsiteX587" fmla="*/ 653903 w 2801608"/>
              <a:gd name="connsiteY587" fmla="*/ 604981 h 1528399"/>
              <a:gd name="connsiteX588" fmla="*/ 520981 w 2801608"/>
              <a:gd name="connsiteY588" fmla="*/ 658877 h 1528399"/>
              <a:gd name="connsiteX589" fmla="*/ 546518 w 2801608"/>
              <a:gd name="connsiteY589" fmla="*/ 673761 h 1528399"/>
              <a:gd name="connsiteX590" fmla="*/ 625910 w 2801608"/>
              <a:gd name="connsiteY590" fmla="*/ 721834 h 1528399"/>
              <a:gd name="connsiteX591" fmla="*/ 685591 w 2801608"/>
              <a:gd name="connsiteY591" fmla="*/ 697454 h 1528399"/>
              <a:gd name="connsiteX592" fmla="*/ 757594 w 2801608"/>
              <a:gd name="connsiteY592" fmla="*/ 669199 h 1528399"/>
              <a:gd name="connsiteX593" fmla="*/ 653903 w 2801608"/>
              <a:gd name="connsiteY593" fmla="*/ 604981 h 1528399"/>
              <a:gd name="connsiteX594" fmla="*/ 996885 w 2801608"/>
              <a:gd name="connsiteY594" fmla="*/ 268193 h 1528399"/>
              <a:gd name="connsiteX595" fmla="*/ 1017981 w 2801608"/>
              <a:gd name="connsiteY595" fmla="*/ 278664 h 1528399"/>
              <a:gd name="connsiteX596" fmla="*/ 1040984 w 2801608"/>
              <a:gd name="connsiteY596" fmla="*/ 293327 h 1528399"/>
              <a:gd name="connsiteX597" fmla="*/ 813986 w 2801608"/>
              <a:gd name="connsiteY597" fmla="*/ 177404 h 1528399"/>
              <a:gd name="connsiteX598" fmla="*/ 926938 w 2801608"/>
              <a:gd name="connsiteY598" fmla="*/ 228326 h 1528399"/>
              <a:gd name="connsiteX599" fmla="*/ 996885 w 2801608"/>
              <a:gd name="connsiteY599" fmla="*/ 268193 h 1528399"/>
              <a:gd name="connsiteX600" fmla="*/ 780723 w 2801608"/>
              <a:gd name="connsiteY600" fmla="*/ 162408 h 1528399"/>
              <a:gd name="connsiteX601" fmla="*/ 791948 w 2801608"/>
              <a:gd name="connsiteY601" fmla="*/ 166465 h 1528399"/>
              <a:gd name="connsiteX602" fmla="*/ 813986 w 2801608"/>
              <a:gd name="connsiteY602" fmla="*/ 177404 h 1528399"/>
              <a:gd name="connsiteX603" fmla="*/ 28759 w 2801608"/>
              <a:gd name="connsiteY603" fmla="*/ 71607 h 1528399"/>
              <a:gd name="connsiteX604" fmla="*/ 227853 w 2801608"/>
              <a:gd name="connsiteY604" fmla="*/ 96876 h 1528399"/>
              <a:gd name="connsiteX605" fmla="*/ 1005819 w 2801608"/>
              <a:gd name="connsiteY605" fmla="*/ 405926 h 1528399"/>
              <a:gd name="connsiteX606" fmla="*/ 1088804 w 2801608"/>
              <a:gd name="connsiteY606" fmla="*/ 459790 h 1528399"/>
              <a:gd name="connsiteX607" fmla="*/ 1238798 w 2801608"/>
              <a:gd name="connsiteY607" fmla="*/ 419418 h 1528399"/>
              <a:gd name="connsiteX608" fmla="*/ 1040984 w 2801608"/>
              <a:gd name="connsiteY608" fmla="*/ 293327 h 1528399"/>
              <a:gd name="connsiteX609" fmla="*/ 1120877 w 2801608"/>
              <a:gd name="connsiteY609" fmla="*/ 338862 h 1528399"/>
              <a:gd name="connsiteX610" fmla="*/ 1240341 w 2801608"/>
              <a:gd name="connsiteY610" fmla="*/ 419014 h 1528399"/>
              <a:gd name="connsiteX611" fmla="*/ 1283194 w 2801608"/>
              <a:gd name="connsiteY611" fmla="*/ 408042 h 1528399"/>
              <a:gd name="connsiteX612" fmla="*/ 2541978 w 2801608"/>
              <a:gd name="connsiteY612" fmla="*/ 609329 h 1528399"/>
              <a:gd name="connsiteX613" fmla="*/ 2669988 w 2801608"/>
              <a:gd name="connsiteY613" fmla="*/ 696949 h 1528399"/>
              <a:gd name="connsiteX614" fmla="*/ 2742417 w 2801608"/>
              <a:gd name="connsiteY614" fmla="*/ 747783 h 1528399"/>
              <a:gd name="connsiteX615" fmla="*/ 2801608 w 2801608"/>
              <a:gd name="connsiteY615" fmla="*/ 788986 h 1528399"/>
              <a:gd name="connsiteX616" fmla="*/ 2795061 w 2801608"/>
              <a:gd name="connsiteY616" fmla="*/ 791615 h 1528399"/>
              <a:gd name="connsiteX617" fmla="*/ 2750212 w 2801608"/>
              <a:gd name="connsiteY617" fmla="*/ 757812 h 1528399"/>
              <a:gd name="connsiteX618" fmla="*/ 2745970 w 2801608"/>
              <a:gd name="connsiteY618" fmla="*/ 755240 h 1528399"/>
              <a:gd name="connsiteX619" fmla="*/ 2782610 w 2801608"/>
              <a:gd name="connsiteY619" fmla="*/ 784983 h 1528399"/>
              <a:gd name="connsiteX620" fmla="*/ 2794649 w 2801608"/>
              <a:gd name="connsiteY620" fmla="*/ 791781 h 1528399"/>
              <a:gd name="connsiteX621" fmla="*/ 2794166 w 2801608"/>
              <a:gd name="connsiteY621" fmla="*/ 791975 h 1528399"/>
              <a:gd name="connsiteX622" fmla="*/ 2784275 w 2801608"/>
              <a:gd name="connsiteY622" fmla="*/ 786359 h 1528399"/>
              <a:gd name="connsiteX623" fmla="*/ 2791990 w 2801608"/>
              <a:gd name="connsiteY623" fmla="*/ 792849 h 1528399"/>
              <a:gd name="connsiteX624" fmla="*/ 2788639 w 2801608"/>
              <a:gd name="connsiteY624" fmla="*/ 794195 h 1528399"/>
              <a:gd name="connsiteX625" fmla="*/ 2768787 w 2801608"/>
              <a:gd name="connsiteY625" fmla="*/ 777768 h 1528399"/>
              <a:gd name="connsiteX626" fmla="*/ 2619320 w 2801608"/>
              <a:gd name="connsiteY626" fmla="*/ 706182 h 1528399"/>
              <a:gd name="connsiteX627" fmla="*/ 2630428 w 2801608"/>
              <a:gd name="connsiteY627" fmla="*/ 710271 h 1528399"/>
              <a:gd name="connsiteX628" fmla="*/ 2760342 w 2801608"/>
              <a:gd name="connsiteY628" fmla="*/ 772764 h 1528399"/>
              <a:gd name="connsiteX629" fmla="*/ 2767244 w 2801608"/>
              <a:gd name="connsiteY629" fmla="*/ 776522 h 1528399"/>
              <a:gd name="connsiteX630" fmla="*/ 2724310 w 2801608"/>
              <a:gd name="connsiteY630" fmla="*/ 742439 h 1528399"/>
              <a:gd name="connsiteX631" fmla="*/ 2634504 w 2801608"/>
              <a:gd name="connsiteY631" fmla="*/ 693626 h 1528399"/>
              <a:gd name="connsiteX632" fmla="*/ 2705776 w 2801608"/>
              <a:gd name="connsiteY632" fmla="*/ 731562 h 1528399"/>
              <a:gd name="connsiteX633" fmla="*/ 2723031 w 2801608"/>
              <a:gd name="connsiteY633" fmla="*/ 741436 h 1528399"/>
              <a:gd name="connsiteX634" fmla="*/ 2708314 w 2801608"/>
              <a:gd name="connsiteY634" fmla="*/ 730092 h 1528399"/>
              <a:gd name="connsiteX635" fmla="*/ 1475330 w 2801608"/>
              <a:gd name="connsiteY635" fmla="*/ 539525 h 1528399"/>
              <a:gd name="connsiteX636" fmla="*/ 1417415 w 2801608"/>
              <a:gd name="connsiteY636" fmla="*/ 555503 h 1528399"/>
              <a:gd name="connsiteX637" fmla="*/ 1496503 w 2801608"/>
              <a:gd name="connsiteY637" fmla="*/ 623614 h 1528399"/>
              <a:gd name="connsiteX638" fmla="*/ 1570617 w 2801608"/>
              <a:gd name="connsiteY638" fmla="*/ 602328 h 1528399"/>
              <a:gd name="connsiteX639" fmla="*/ 2617736 w 2801608"/>
              <a:gd name="connsiteY639" fmla="*/ 685289 h 1528399"/>
              <a:gd name="connsiteX640" fmla="*/ 1571165 w 2801608"/>
              <a:gd name="connsiteY640" fmla="*/ 604281 h 1528399"/>
              <a:gd name="connsiteX641" fmla="*/ 1498289 w 2801608"/>
              <a:gd name="connsiteY641" fmla="*/ 625210 h 1528399"/>
              <a:gd name="connsiteX642" fmla="*/ 1573885 w 2801608"/>
              <a:gd name="connsiteY642" fmla="*/ 694771 h 1528399"/>
              <a:gd name="connsiteX643" fmla="*/ 1666411 w 2801608"/>
              <a:gd name="connsiteY643" fmla="*/ 667090 h 1528399"/>
              <a:gd name="connsiteX644" fmla="*/ 2230900 w 2801608"/>
              <a:gd name="connsiteY644" fmla="*/ 607463 h 1528399"/>
              <a:gd name="connsiteX645" fmla="*/ 2259951 w 2801608"/>
              <a:gd name="connsiteY645" fmla="*/ 611804 h 1528399"/>
              <a:gd name="connsiteX646" fmla="*/ 2080302 w 2801608"/>
              <a:gd name="connsiteY646" fmla="*/ 602681 h 1528399"/>
              <a:gd name="connsiteX647" fmla="*/ 1666980 w 2801608"/>
              <a:gd name="connsiteY647" fmla="*/ 669039 h 1528399"/>
              <a:gd name="connsiteX648" fmla="*/ 1575570 w 2801608"/>
              <a:gd name="connsiteY648" fmla="*/ 696375 h 1528399"/>
              <a:gd name="connsiteX649" fmla="*/ 1648142 w 2801608"/>
              <a:gd name="connsiteY649" fmla="*/ 767438 h 1528399"/>
              <a:gd name="connsiteX650" fmla="*/ 1762226 w 2801608"/>
              <a:gd name="connsiteY650" fmla="*/ 731850 h 1528399"/>
              <a:gd name="connsiteX651" fmla="*/ 2171056 w 2801608"/>
              <a:gd name="connsiteY651" fmla="*/ 663098 h 1528399"/>
              <a:gd name="connsiteX652" fmla="*/ 2202594 w 2801608"/>
              <a:gd name="connsiteY652" fmla="*/ 663901 h 1528399"/>
              <a:gd name="connsiteX653" fmla="*/ 2064207 w 2801608"/>
              <a:gd name="connsiteY653" fmla="*/ 671478 h 1528399"/>
              <a:gd name="connsiteX654" fmla="*/ 1762815 w 2801608"/>
              <a:gd name="connsiteY654" fmla="*/ 733793 h 1528399"/>
              <a:gd name="connsiteX655" fmla="*/ 1649745 w 2801608"/>
              <a:gd name="connsiteY655" fmla="*/ 769054 h 1528399"/>
              <a:gd name="connsiteX656" fmla="*/ 1719698 w 2801608"/>
              <a:gd name="connsiteY656" fmla="*/ 841639 h 1528399"/>
              <a:gd name="connsiteX657" fmla="*/ 1858040 w 2801608"/>
              <a:gd name="connsiteY657" fmla="*/ 796612 h 1528399"/>
              <a:gd name="connsiteX658" fmla="*/ 2245426 w 2801608"/>
              <a:gd name="connsiteY658" fmla="*/ 725181 h 1528399"/>
              <a:gd name="connsiteX659" fmla="*/ 2282863 w 2801608"/>
              <a:gd name="connsiteY659" fmla="*/ 725267 h 1528399"/>
              <a:gd name="connsiteX660" fmla="*/ 2078993 w 2801608"/>
              <a:gd name="connsiteY660" fmla="*/ 744849 h 1528399"/>
              <a:gd name="connsiteX661" fmla="*/ 1858649 w 2801608"/>
              <a:gd name="connsiteY661" fmla="*/ 798549 h 1528399"/>
              <a:gd name="connsiteX662" fmla="*/ 1721221 w 2801608"/>
              <a:gd name="connsiteY662" fmla="*/ 843269 h 1528399"/>
              <a:gd name="connsiteX663" fmla="*/ 1771787 w 2801608"/>
              <a:gd name="connsiteY663" fmla="*/ 898330 h 1528399"/>
              <a:gd name="connsiteX664" fmla="*/ 1788758 w 2801608"/>
              <a:gd name="connsiteY664" fmla="*/ 917404 h 1528399"/>
              <a:gd name="connsiteX665" fmla="*/ 1953835 w 2801608"/>
              <a:gd name="connsiteY665" fmla="*/ 861375 h 1528399"/>
              <a:gd name="connsiteX666" fmla="*/ 2437594 w 2801608"/>
              <a:gd name="connsiteY666" fmla="*/ 784978 h 1528399"/>
              <a:gd name="connsiteX667" fmla="*/ 2466937 w 2801608"/>
              <a:gd name="connsiteY667" fmla="*/ 787096 h 1528399"/>
              <a:gd name="connsiteX668" fmla="*/ 2348364 w 2801608"/>
              <a:gd name="connsiteY668" fmla="*/ 787313 h 1528399"/>
              <a:gd name="connsiteX669" fmla="*/ 1954464 w 2801608"/>
              <a:gd name="connsiteY669" fmla="*/ 863303 h 1528399"/>
              <a:gd name="connsiteX670" fmla="*/ 1790199 w 2801608"/>
              <a:gd name="connsiteY670" fmla="*/ 919050 h 1528399"/>
              <a:gd name="connsiteX671" fmla="*/ 1854772 w 2801608"/>
              <a:gd name="connsiteY671" fmla="*/ 995022 h 1528399"/>
              <a:gd name="connsiteX672" fmla="*/ 2049629 w 2801608"/>
              <a:gd name="connsiteY672" fmla="*/ 926139 h 1528399"/>
              <a:gd name="connsiteX673" fmla="*/ 2614780 w 2801608"/>
              <a:gd name="connsiteY673" fmla="*/ 849635 h 1528399"/>
              <a:gd name="connsiteX674" fmla="*/ 2641595 w 2801608"/>
              <a:gd name="connsiteY674" fmla="*/ 853251 h 1528399"/>
              <a:gd name="connsiteX675" fmla="*/ 2632152 w 2801608"/>
              <a:gd name="connsiteY675" fmla="*/ 857044 h 1528399"/>
              <a:gd name="connsiteX676" fmla="*/ 2533244 w 2801608"/>
              <a:gd name="connsiteY676" fmla="*/ 846410 h 1528399"/>
              <a:gd name="connsiteX677" fmla="*/ 2050299 w 2801608"/>
              <a:gd name="connsiteY677" fmla="*/ 928057 h 1528399"/>
              <a:gd name="connsiteX678" fmla="*/ 1856132 w 2801608"/>
              <a:gd name="connsiteY678" fmla="*/ 996680 h 1528399"/>
              <a:gd name="connsiteX679" fmla="*/ 1918067 w 2801608"/>
              <a:gd name="connsiteY679" fmla="*/ 1074450 h 1528399"/>
              <a:gd name="connsiteX680" fmla="*/ 2145444 w 2801608"/>
              <a:gd name="connsiteY680" fmla="*/ 990901 h 1528399"/>
              <a:gd name="connsiteX681" fmla="*/ 2468996 w 2801608"/>
              <a:gd name="connsiteY681" fmla="*/ 913548 h 1528399"/>
              <a:gd name="connsiteX682" fmla="*/ 2496676 w 2801608"/>
              <a:gd name="connsiteY682" fmla="*/ 911454 h 1528399"/>
              <a:gd name="connsiteX683" fmla="*/ 2494253 w 2801608"/>
              <a:gd name="connsiteY683" fmla="*/ 912427 h 1528399"/>
              <a:gd name="connsiteX684" fmla="*/ 2493269 w 2801608"/>
              <a:gd name="connsiteY684" fmla="*/ 912484 h 1528399"/>
              <a:gd name="connsiteX685" fmla="*/ 2146114 w 2801608"/>
              <a:gd name="connsiteY685" fmla="*/ 992813 h 1528399"/>
              <a:gd name="connsiteX686" fmla="*/ 1919366 w 2801608"/>
              <a:gd name="connsiteY686" fmla="*/ 1076129 h 1528399"/>
              <a:gd name="connsiteX687" fmla="*/ 1958361 w 2801608"/>
              <a:gd name="connsiteY687" fmla="*/ 1127655 h 1528399"/>
              <a:gd name="connsiteX688" fmla="*/ 1956412 w 2801608"/>
              <a:gd name="connsiteY688" fmla="*/ 1128437 h 1528399"/>
              <a:gd name="connsiteX689" fmla="*/ 1917376 w 2801608"/>
              <a:gd name="connsiteY689" fmla="*/ 1076880 h 1528399"/>
              <a:gd name="connsiteX690" fmla="*/ 1839344 w 2801608"/>
              <a:gd name="connsiteY690" fmla="*/ 1106404 h 1528399"/>
              <a:gd name="connsiteX691" fmla="*/ 1807717 w 2801608"/>
              <a:gd name="connsiteY691" fmla="*/ 1118391 h 1528399"/>
              <a:gd name="connsiteX692" fmla="*/ 1850256 w 2801608"/>
              <a:gd name="connsiteY692" fmla="*/ 1171072 h 1528399"/>
              <a:gd name="connsiteX693" fmla="*/ 1848295 w 2801608"/>
              <a:gd name="connsiteY693" fmla="*/ 1171860 h 1528399"/>
              <a:gd name="connsiteX694" fmla="*/ 1805708 w 2801608"/>
              <a:gd name="connsiteY694" fmla="*/ 1119148 h 1528399"/>
              <a:gd name="connsiteX695" fmla="*/ 1697328 w 2801608"/>
              <a:gd name="connsiteY695" fmla="*/ 1159912 h 1528399"/>
              <a:gd name="connsiteX696" fmla="*/ 1744066 w 2801608"/>
              <a:gd name="connsiteY696" fmla="*/ 1213721 h 1528399"/>
              <a:gd name="connsiteX697" fmla="*/ 1742064 w 2801608"/>
              <a:gd name="connsiteY697" fmla="*/ 1214525 h 1528399"/>
              <a:gd name="connsiteX698" fmla="*/ 1695298 w 2801608"/>
              <a:gd name="connsiteY698" fmla="*/ 1160673 h 1528399"/>
              <a:gd name="connsiteX699" fmla="*/ 1587892 w 2801608"/>
              <a:gd name="connsiteY699" fmla="*/ 1199921 h 1528399"/>
              <a:gd name="connsiteX700" fmla="*/ 1635921 w 2801608"/>
              <a:gd name="connsiteY700" fmla="*/ 1250985 h 1528399"/>
              <a:gd name="connsiteX701" fmla="*/ 1691039 w 2801608"/>
              <a:gd name="connsiteY701" fmla="*/ 1235018 h 1528399"/>
              <a:gd name="connsiteX702" fmla="*/ 1672134 w 2801608"/>
              <a:gd name="connsiteY702" fmla="*/ 1242610 h 1528399"/>
              <a:gd name="connsiteX703" fmla="*/ 1637484 w 2801608"/>
              <a:gd name="connsiteY703" fmla="*/ 1252651 h 1528399"/>
              <a:gd name="connsiteX704" fmla="*/ 1640084 w 2801608"/>
              <a:gd name="connsiteY704" fmla="*/ 1255482 h 1528399"/>
              <a:gd name="connsiteX705" fmla="*/ 1638064 w 2801608"/>
              <a:gd name="connsiteY705" fmla="*/ 1256294 h 1528399"/>
              <a:gd name="connsiteX706" fmla="*/ 1635292 w 2801608"/>
              <a:gd name="connsiteY706" fmla="*/ 1253275 h 1528399"/>
              <a:gd name="connsiteX707" fmla="*/ 1526262 w 2801608"/>
              <a:gd name="connsiteY707" fmla="*/ 1283692 h 1528399"/>
              <a:gd name="connsiteX708" fmla="*/ 1538844 w 2801608"/>
              <a:gd name="connsiteY708" fmla="*/ 1296143 h 1528399"/>
              <a:gd name="connsiteX709" fmla="*/ 1536793 w 2801608"/>
              <a:gd name="connsiteY709" fmla="*/ 1296967 h 1528399"/>
              <a:gd name="connsiteX710" fmla="*/ 1524009 w 2801608"/>
              <a:gd name="connsiteY710" fmla="*/ 1284313 h 1528399"/>
              <a:gd name="connsiteX711" fmla="*/ 1416441 w 2801608"/>
              <a:gd name="connsiteY711" fmla="*/ 1313414 h 1528399"/>
              <a:gd name="connsiteX712" fmla="*/ 1441139 w 2801608"/>
              <a:gd name="connsiteY712" fmla="*/ 1335384 h 1528399"/>
              <a:gd name="connsiteX713" fmla="*/ 1439026 w 2801608"/>
              <a:gd name="connsiteY713" fmla="*/ 1336232 h 1528399"/>
              <a:gd name="connsiteX714" fmla="*/ 1414086 w 2801608"/>
              <a:gd name="connsiteY714" fmla="*/ 1314046 h 1528399"/>
              <a:gd name="connsiteX715" fmla="*/ 1308629 w 2801608"/>
              <a:gd name="connsiteY715" fmla="*/ 1341974 h 1528399"/>
              <a:gd name="connsiteX716" fmla="*/ 1347827 w 2801608"/>
              <a:gd name="connsiteY716" fmla="*/ 1372860 h 1528399"/>
              <a:gd name="connsiteX717" fmla="*/ 1345656 w 2801608"/>
              <a:gd name="connsiteY717" fmla="*/ 1373732 h 1528399"/>
              <a:gd name="connsiteX718" fmla="*/ 1306173 w 2801608"/>
              <a:gd name="connsiteY718" fmla="*/ 1342620 h 1528399"/>
              <a:gd name="connsiteX719" fmla="*/ 1203781 w 2801608"/>
              <a:gd name="connsiteY719" fmla="*/ 1369413 h 1528399"/>
              <a:gd name="connsiteX720" fmla="*/ 1213119 w 2801608"/>
              <a:gd name="connsiteY720" fmla="*/ 1375836 h 1528399"/>
              <a:gd name="connsiteX721" fmla="*/ 1260108 w 2801608"/>
              <a:gd name="connsiteY721" fmla="*/ 1408090 h 1528399"/>
              <a:gd name="connsiteX722" fmla="*/ 1257841 w 2801608"/>
              <a:gd name="connsiteY722" fmla="*/ 1409001 h 1528399"/>
              <a:gd name="connsiteX723" fmla="*/ 1211962 w 2801608"/>
              <a:gd name="connsiteY723" fmla="*/ 1377511 h 1528399"/>
              <a:gd name="connsiteX724" fmla="*/ 1201183 w 2801608"/>
              <a:gd name="connsiteY724" fmla="*/ 1370091 h 1528399"/>
              <a:gd name="connsiteX725" fmla="*/ 1160949 w 2801608"/>
              <a:gd name="connsiteY725" fmla="*/ 1380582 h 1528399"/>
              <a:gd name="connsiteX726" fmla="*/ 1103095 w 2801608"/>
              <a:gd name="connsiteY726" fmla="*/ 1395667 h 1528399"/>
              <a:gd name="connsiteX727" fmla="*/ 1179632 w 2801608"/>
              <a:gd name="connsiteY727" fmla="*/ 1440411 h 1528399"/>
              <a:gd name="connsiteX728" fmla="*/ 1177246 w 2801608"/>
              <a:gd name="connsiteY728" fmla="*/ 1441370 h 1528399"/>
              <a:gd name="connsiteX729" fmla="*/ 1100313 w 2801608"/>
              <a:gd name="connsiteY729" fmla="*/ 1396390 h 1528399"/>
              <a:gd name="connsiteX730" fmla="*/ 1008356 w 2801608"/>
              <a:gd name="connsiteY730" fmla="*/ 1420459 h 1528399"/>
              <a:gd name="connsiteX731" fmla="*/ 1104110 w 2801608"/>
              <a:gd name="connsiteY731" fmla="*/ 1466657 h 1528399"/>
              <a:gd name="connsiteX732" fmla="*/ 1105957 w 2801608"/>
              <a:gd name="connsiteY732" fmla="*/ 1466269 h 1528399"/>
              <a:gd name="connsiteX733" fmla="*/ 1126393 w 2801608"/>
              <a:gd name="connsiteY733" fmla="*/ 1461793 h 1528399"/>
              <a:gd name="connsiteX734" fmla="*/ 1115030 w 2801608"/>
              <a:gd name="connsiteY734" fmla="*/ 1466357 h 1528399"/>
              <a:gd name="connsiteX735" fmla="*/ 1107134 w 2801608"/>
              <a:gd name="connsiteY735" fmla="*/ 1468086 h 1528399"/>
              <a:gd name="connsiteX736" fmla="*/ 1108800 w 2801608"/>
              <a:gd name="connsiteY736" fmla="*/ 1468859 h 1528399"/>
              <a:gd name="connsiteX737" fmla="*/ 1106243 w 2801608"/>
              <a:gd name="connsiteY737" fmla="*/ 1469886 h 1528399"/>
              <a:gd name="connsiteX738" fmla="*/ 1103866 w 2801608"/>
              <a:gd name="connsiteY738" fmla="*/ 1468782 h 1528399"/>
              <a:gd name="connsiteX739" fmla="*/ 1027377 w 2801608"/>
              <a:gd name="connsiteY739" fmla="*/ 1483191 h 1528399"/>
              <a:gd name="connsiteX740" fmla="*/ 1051502 w 2801608"/>
              <a:gd name="connsiteY740" fmla="*/ 1491871 h 1528399"/>
              <a:gd name="connsiteX741" fmla="*/ 1048697 w 2801608"/>
              <a:gd name="connsiteY741" fmla="*/ 1492998 h 1528399"/>
              <a:gd name="connsiteX742" fmla="*/ 1023297 w 2801608"/>
              <a:gd name="connsiteY742" fmla="*/ 1483839 h 1528399"/>
              <a:gd name="connsiteX743" fmla="*/ 956856 w 2801608"/>
              <a:gd name="connsiteY743" fmla="*/ 1492904 h 1528399"/>
              <a:gd name="connsiteX744" fmla="*/ 1012858 w 2801608"/>
              <a:gd name="connsiteY744" fmla="*/ 1507392 h 1528399"/>
              <a:gd name="connsiteX745" fmla="*/ 1009530 w 2801608"/>
              <a:gd name="connsiteY745" fmla="*/ 1508728 h 1528399"/>
              <a:gd name="connsiteX746" fmla="*/ 951395 w 2801608"/>
              <a:gd name="connsiteY746" fmla="*/ 1493528 h 1528399"/>
              <a:gd name="connsiteX747" fmla="*/ 909882 w 2801608"/>
              <a:gd name="connsiteY747" fmla="*/ 1497652 h 1528399"/>
              <a:gd name="connsiteX748" fmla="*/ 1001091 w 2801608"/>
              <a:gd name="connsiteY748" fmla="*/ 1512118 h 1528399"/>
              <a:gd name="connsiteX749" fmla="*/ 997792 w 2801608"/>
              <a:gd name="connsiteY749" fmla="*/ 1513443 h 1528399"/>
              <a:gd name="connsiteX750" fmla="*/ 901925 w 2801608"/>
              <a:gd name="connsiteY750" fmla="*/ 1498328 h 1528399"/>
              <a:gd name="connsiteX751" fmla="*/ 785547 w 2801608"/>
              <a:gd name="connsiteY751" fmla="*/ 1504169 h 1528399"/>
              <a:gd name="connsiteX752" fmla="*/ 691579 w 2801608"/>
              <a:gd name="connsiteY752" fmla="*/ 1503982 h 1528399"/>
              <a:gd name="connsiteX753" fmla="*/ 882564 w 2801608"/>
              <a:gd name="connsiteY753" fmla="*/ 1525127 h 1528399"/>
              <a:gd name="connsiteX754" fmla="*/ 967584 w 2801608"/>
              <a:gd name="connsiteY754" fmla="*/ 1525575 h 1528399"/>
              <a:gd name="connsiteX755" fmla="*/ 960552 w 2801608"/>
              <a:gd name="connsiteY755" fmla="*/ 1528399 h 1528399"/>
              <a:gd name="connsiteX756" fmla="*/ 846520 w 2801608"/>
              <a:gd name="connsiteY756" fmla="*/ 1524507 h 1528399"/>
              <a:gd name="connsiteX757" fmla="*/ 675603 w 2801608"/>
              <a:gd name="connsiteY757" fmla="*/ 1503578 h 1528399"/>
              <a:gd name="connsiteX758" fmla="*/ 601963 w 2801608"/>
              <a:gd name="connsiteY758" fmla="*/ 1498821 h 1528399"/>
              <a:gd name="connsiteX759" fmla="*/ 601254 w 2801608"/>
              <a:gd name="connsiteY759" fmla="*/ 1497056 h 1528399"/>
              <a:gd name="connsiteX760" fmla="*/ 659628 w 2801608"/>
              <a:gd name="connsiteY760" fmla="*/ 1501043 h 1528399"/>
              <a:gd name="connsiteX761" fmla="*/ 598348 w 2801608"/>
              <a:gd name="connsiteY761" fmla="*/ 1489821 h 1528399"/>
              <a:gd name="connsiteX762" fmla="*/ 597395 w 2801608"/>
              <a:gd name="connsiteY762" fmla="*/ 1487447 h 1528399"/>
              <a:gd name="connsiteX763" fmla="*/ 675786 w 2801608"/>
              <a:gd name="connsiteY763" fmla="*/ 1501552 h 1528399"/>
              <a:gd name="connsiteX764" fmla="*/ 893886 w 2801608"/>
              <a:gd name="connsiteY764" fmla="*/ 1496936 h 1528399"/>
              <a:gd name="connsiteX765" fmla="*/ 726454 w 2801608"/>
              <a:gd name="connsiteY765" fmla="*/ 1465776 h 1528399"/>
              <a:gd name="connsiteX766" fmla="*/ 589815 w 2801608"/>
              <a:gd name="connsiteY766" fmla="*/ 1468573 h 1528399"/>
              <a:gd name="connsiteX767" fmla="*/ 588976 w 2801608"/>
              <a:gd name="connsiteY767" fmla="*/ 1466485 h 1528399"/>
              <a:gd name="connsiteX768" fmla="*/ 718781 w 2801608"/>
              <a:gd name="connsiteY768" fmla="*/ 1464255 h 1528399"/>
              <a:gd name="connsiteX769" fmla="*/ 575854 w 2801608"/>
              <a:gd name="connsiteY769" fmla="*/ 1433812 h 1528399"/>
              <a:gd name="connsiteX770" fmla="*/ 574952 w 2801608"/>
              <a:gd name="connsiteY770" fmla="*/ 1431568 h 1528399"/>
              <a:gd name="connsiteX771" fmla="*/ 726576 w 2801608"/>
              <a:gd name="connsiteY771" fmla="*/ 1463734 h 1528399"/>
              <a:gd name="connsiteX772" fmla="*/ 816544 w 2801608"/>
              <a:gd name="connsiteY772" fmla="*/ 1455409 h 1528399"/>
              <a:gd name="connsiteX773" fmla="*/ 652604 w 2801608"/>
              <a:gd name="connsiteY773" fmla="*/ 1405666 h 1528399"/>
              <a:gd name="connsiteX774" fmla="*/ 567881 w 2801608"/>
              <a:gd name="connsiteY774" fmla="*/ 1413960 h 1528399"/>
              <a:gd name="connsiteX775" fmla="*/ 567094 w 2801608"/>
              <a:gd name="connsiteY775" fmla="*/ 1412001 h 1528399"/>
              <a:gd name="connsiteX776" fmla="*/ 647671 w 2801608"/>
              <a:gd name="connsiteY776" fmla="*/ 1404126 h 1528399"/>
              <a:gd name="connsiteX777" fmla="*/ 560362 w 2801608"/>
              <a:gd name="connsiteY777" fmla="*/ 1376609 h 1528399"/>
              <a:gd name="connsiteX778" fmla="*/ 553467 w 2801608"/>
              <a:gd name="connsiteY778" fmla="*/ 1378072 h 1528399"/>
              <a:gd name="connsiteX779" fmla="*/ 552692 w 2801608"/>
              <a:gd name="connsiteY779" fmla="*/ 1376142 h 1528399"/>
              <a:gd name="connsiteX780" fmla="*/ 556403 w 2801608"/>
              <a:gd name="connsiteY780" fmla="*/ 1375353 h 1528399"/>
              <a:gd name="connsiteX781" fmla="*/ 551783 w 2801608"/>
              <a:gd name="connsiteY781" fmla="*/ 1373879 h 1528399"/>
              <a:gd name="connsiteX782" fmla="*/ 550801 w 2801608"/>
              <a:gd name="connsiteY782" fmla="*/ 1371434 h 1528399"/>
              <a:gd name="connsiteX783" fmla="*/ 560463 w 2801608"/>
              <a:gd name="connsiteY783" fmla="*/ 1374517 h 1528399"/>
              <a:gd name="connsiteX784" fmla="*/ 683480 w 2801608"/>
              <a:gd name="connsiteY784" fmla="*/ 1349972 h 1528399"/>
              <a:gd name="connsiteX785" fmla="*/ 583158 w 2801608"/>
              <a:gd name="connsiteY785" fmla="*/ 1309618 h 1528399"/>
              <a:gd name="connsiteX786" fmla="*/ 531319 w 2801608"/>
              <a:gd name="connsiteY786" fmla="*/ 1322924 h 1528399"/>
              <a:gd name="connsiteX787" fmla="*/ 530554 w 2801608"/>
              <a:gd name="connsiteY787" fmla="*/ 1321021 h 1528399"/>
              <a:gd name="connsiteX788" fmla="*/ 579931 w 2801608"/>
              <a:gd name="connsiteY788" fmla="*/ 1308327 h 1528399"/>
              <a:gd name="connsiteX789" fmla="*/ 529161 w 2801608"/>
              <a:gd name="connsiteY789" fmla="*/ 1288190 h 1528399"/>
              <a:gd name="connsiteX790" fmla="*/ 515038 w 2801608"/>
              <a:gd name="connsiteY790" fmla="*/ 1282388 h 1528399"/>
              <a:gd name="connsiteX791" fmla="*/ 513987 w 2801608"/>
              <a:gd name="connsiteY791" fmla="*/ 1279771 h 1528399"/>
              <a:gd name="connsiteX792" fmla="*/ 529912 w 2801608"/>
              <a:gd name="connsiteY792" fmla="*/ 1286300 h 1528399"/>
              <a:gd name="connsiteX793" fmla="*/ 583301 w 2801608"/>
              <a:gd name="connsiteY793" fmla="*/ 1307489 h 1528399"/>
              <a:gd name="connsiteX794" fmla="*/ 656501 w 2801608"/>
              <a:gd name="connsiteY794" fmla="*/ 1290161 h 1528399"/>
              <a:gd name="connsiteX795" fmla="*/ 711879 w 2801608"/>
              <a:gd name="connsiteY795" fmla="*/ 1277139 h 1528399"/>
              <a:gd name="connsiteX796" fmla="*/ 653253 w 2801608"/>
              <a:gd name="connsiteY796" fmla="*/ 1249338 h 1528399"/>
              <a:gd name="connsiteX797" fmla="*/ 611233 w 2801608"/>
              <a:gd name="connsiteY797" fmla="*/ 1229193 h 1528399"/>
              <a:gd name="connsiteX798" fmla="*/ 544650 w 2801608"/>
              <a:gd name="connsiteY798" fmla="*/ 1248102 h 1528399"/>
              <a:gd name="connsiteX799" fmla="*/ 505751 w 2801608"/>
              <a:gd name="connsiteY799" fmla="*/ 1259265 h 1528399"/>
              <a:gd name="connsiteX800" fmla="*/ 504997 w 2801608"/>
              <a:gd name="connsiteY800" fmla="*/ 1257388 h 1528399"/>
              <a:gd name="connsiteX801" fmla="*/ 544102 w 2801608"/>
              <a:gd name="connsiteY801" fmla="*/ 1246149 h 1528399"/>
              <a:gd name="connsiteX802" fmla="*/ 608492 w 2801608"/>
              <a:gd name="connsiteY802" fmla="*/ 1227871 h 1528399"/>
              <a:gd name="connsiteX803" fmla="*/ 510871 w 2801608"/>
              <a:gd name="connsiteY803" fmla="*/ 1178046 h 1528399"/>
              <a:gd name="connsiteX804" fmla="*/ 477563 w 2801608"/>
              <a:gd name="connsiteY804" fmla="*/ 1189080 h 1528399"/>
              <a:gd name="connsiteX805" fmla="*/ 476806 w 2801608"/>
              <a:gd name="connsiteY805" fmla="*/ 1187194 h 1528399"/>
              <a:gd name="connsiteX806" fmla="*/ 508395 w 2801608"/>
              <a:gd name="connsiteY806" fmla="*/ 1176732 h 1528399"/>
              <a:gd name="connsiteX807" fmla="*/ 462665 w 2801608"/>
              <a:gd name="connsiteY807" fmla="*/ 1151985 h 1528399"/>
              <a:gd name="connsiteX808" fmla="*/ 461482 w 2801608"/>
              <a:gd name="connsiteY808" fmla="*/ 1149039 h 1528399"/>
              <a:gd name="connsiteX809" fmla="*/ 511054 w 2801608"/>
              <a:gd name="connsiteY809" fmla="*/ 1175843 h 1528399"/>
              <a:gd name="connsiteX810" fmla="*/ 638374 w 2801608"/>
              <a:gd name="connsiteY810" fmla="*/ 1132110 h 1528399"/>
              <a:gd name="connsiteX811" fmla="*/ 542072 w 2801608"/>
              <a:gd name="connsiteY811" fmla="*/ 1075429 h 1528399"/>
              <a:gd name="connsiteX812" fmla="*/ 446631 w 2801608"/>
              <a:gd name="connsiteY812" fmla="*/ 1112061 h 1528399"/>
              <a:gd name="connsiteX813" fmla="*/ 445874 w 2801608"/>
              <a:gd name="connsiteY813" fmla="*/ 1110177 h 1528399"/>
              <a:gd name="connsiteX814" fmla="*/ 539839 w 2801608"/>
              <a:gd name="connsiteY814" fmla="*/ 1074111 h 1528399"/>
              <a:gd name="connsiteX815" fmla="*/ 483324 w 2801608"/>
              <a:gd name="connsiteY815" fmla="*/ 1040489 h 1528399"/>
              <a:gd name="connsiteX816" fmla="*/ 443273 w 2801608"/>
              <a:gd name="connsiteY816" fmla="*/ 1016641 h 1528399"/>
              <a:gd name="connsiteX817" fmla="*/ 413376 w 2801608"/>
              <a:gd name="connsiteY817" fmla="*/ 1029260 h 1528399"/>
              <a:gd name="connsiteX818" fmla="*/ 412618 w 2801608"/>
              <a:gd name="connsiteY818" fmla="*/ 1027374 h 1528399"/>
              <a:gd name="connsiteX819" fmla="*/ 441101 w 2801608"/>
              <a:gd name="connsiteY819" fmla="*/ 1015352 h 1528399"/>
              <a:gd name="connsiteX820" fmla="*/ 397432 w 2801608"/>
              <a:gd name="connsiteY820" fmla="*/ 989561 h 1528399"/>
              <a:gd name="connsiteX821" fmla="*/ 396193 w 2801608"/>
              <a:gd name="connsiteY821" fmla="*/ 986477 h 1528399"/>
              <a:gd name="connsiteX822" fmla="*/ 443415 w 2801608"/>
              <a:gd name="connsiteY822" fmla="*/ 1014371 h 1528399"/>
              <a:gd name="connsiteX823" fmla="*/ 568908 w 2801608"/>
              <a:gd name="connsiteY823" fmla="*/ 961614 h 1528399"/>
              <a:gd name="connsiteX824" fmla="*/ 470374 w 2801608"/>
              <a:gd name="connsiteY824" fmla="*/ 900616 h 1528399"/>
              <a:gd name="connsiteX825" fmla="*/ 378313 w 2801608"/>
              <a:gd name="connsiteY825" fmla="*/ 941957 h 1528399"/>
              <a:gd name="connsiteX826" fmla="*/ 377558 w 2801608"/>
              <a:gd name="connsiteY826" fmla="*/ 940077 h 1528399"/>
              <a:gd name="connsiteX827" fmla="*/ 468262 w 2801608"/>
              <a:gd name="connsiteY827" fmla="*/ 899331 h 1528399"/>
              <a:gd name="connsiteX828" fmla="*/ 366926 w 2801608"/>
              <a:gd name="connsiteY828" fmla="*/ 838856 h 1528399"/>
              <a:gd name="connsiteX829" fmla="*/ 341736 w 2801608"/>
              <a:gd name="connsiteY829" fmla="*/ 850885 h 1528399"/>
              <a:gd name="connsiteX830" fmla="*/ 340992 w 2801608"/>
              <a:gd name="connsiteY830" fmla="*/ 849033 h 1528399"/>
              <a:gd name="connsiteX831" fmla="*/ 364835 w 2801608"/>
              <a:gd name="connsiteY831" fmla="*/ 837640 h 1528399"/>
              <a:gd name="connsiteX832" fmla="*/ 328049 w 2801608"/>
              <a:gd name="connsiteY832" fmla="*/ 816806 h 1528399"/>
              <a:gd name="connsiteX833" fmla="*/ 326841 w 2801608"/>
              <a:gd name="connsiteY833" fmla="*/ 813797 h 1528399"/>
              <a:gd name="connsiteX834" fmla="*/ 367068 w 2801608"/>
              <a:gd name="connsiteY834" fmla="*/ 836593 h 1528399"/>
              <a:gd name="connsiteX835" fmla="*/ 492744 w 2801608"/>
              <a:gd name="connsiteY835" fmla="*/ 779147 h 1528399"/>
              <a:gd name="connsiteX836" fmla="*/ 387673 w 2801608"/>
              <a:gd name="connsiteY836" fmla="*/ 717988 h 1528399"/>
              <a:gd name="connsiteX837" fmla="*/ 304325 w 2801608"/>
              <a:gd name="connsiteY837" fmla="*/ 757736 h 1528399"/>
              <a:gd name="connsiteX838" fmla="*/ 303570 w 2801608"/>
              <a:gd name="connsiteY838" fmla="*/ 755855 h 1528399"/>
              <a:gd name="connsiteX839" fmla="*/ 385480 w 2801608"/>
              <a:gd name="connsiteY839" fmla="*/ 716759 h 1528399"/>
              <a:gd name="connsiteX840" fmla="*/ 263768 w 2801608"/>
              <a:gd name="connsiteY840" fmla="*/ 656754 h 1528399"/>
              <a:gd name="connsiteX841" fmla="*/ 262649 w 2801608"/>
              <a:gd name="connsiteY841" fmla="*/ 653966 h 1528399"/>
              <a:gd name="connsiteX842" fmla="*/ 387774 w 2801608"/>
              <a:gd name="connsiteY842" fmla="*/ 715706 h 1528399"/>
              <a:gd name="connsiteX843" fmla="*/ 516738 w 2801608"/>
              <a:gd name="connsiteY843" fmla="*/ 658473 h 1528399"/>
              <a:gd name="connsiteX844" fmla="*/ 355123 w 2801608"/>
              <a:gd name="connsiteY844" fmla="*/ 571184 h 1528399"/>
              <a:gd name="connsiteX845" fmla="*/ 200967 w 2801608"/>
              <a:gd name="connsiteY845" fmla="*/ 500386 h 1528399"/>
              <a:gd name="connsiteX846" fmla="*/ 200379 w 2801608"/>
              <a:gd name="connsiteY846" fmla="*/ 498921 h 1528399"/>
              <a:gd name="connsiteX847" fmla="*/ 343480 w 2801608"/>
              <a:gd name="connsiteY847" fmla="*/ 563631 h 1528399"/>
              <a:gd name="connsiteX848" fmla="*/ 518768 w 2801608"/>
              <a:gd name="connsiteY848" fmla="*/ 657608 h 1528399"/>
              <a:gd name="connsiteX849" fmla="*/ 651690 w 2801608"/>
              <a:gd name="connsiteY849" fmla="*/ 603656 h 1528399"/>
              <a:gd name="connsiteX850" fmla="*/ 307615 w 2801608"/>
              <a:gd name="connsiteY850" fmla="*/ 429096 h 1528399"/>
              <a:gd name="connsiteX851" fmla="*/ 148748 w 2801608"/>
              <a:gd name="connsiteY851" fmla="*/ 370366 h 1528399"/>
              <a:gd name="connsiteX852" fmla="*/ 147826 w 2801608"/>
              <a:gd name="connsiteY852" fmla="*/ 368070 h 1528399"/>
              <a:gd name="connsiteX853" fmla="*/ 291216 w 2801608"/>
              <a:gd name="connsiteY853" fmla="*/ 419812 h 1528399"/>
              <a:gd name="connsiteX854" fmla="*/ 654349 w 2801608"/>
              <a:gd name="connsiteY854" fmla="*/ 602628 h 1528399"/>
              <a:gd name="connsiteX855" fmla="*/ 792184 w 2801608"/>
              <a:gd name="connsiteY855" fmla="*/ 552167 h 1528399"/>
              <a:gd name="connsiteX856" fmla="*/ 237647 w 2801608"/>
              <a:gd name="connsiteY856" fmla="*/ 293366 h 1528399"/>
              <a:gd name="connsiteX857" fmla="*/ 103825 w 2801608"/>
              <a:gd name="connsiteY857" fmla="*/ 258513 h 1528399"/>
              <a:gd name="connsiteX858" fmla="*/ 102762 w 2801608"/>
              <a:gd name="connsiteY858" fmla="*/ 255865 h 1528399"/>
              <a:gd name="connsiteX859" fmla="*/ 226046 w 2801608"/>
              <a:gd name="connsiteY859" fmla="*/ 287491 h 1528399"/>
              <a:gd name="connsiteX860" fmla="*/ 419725 w 2801608"/>
              <a:gd name="connsiteY860" fmla="*/ 357510 h 1528399"/>
              <a:gd name="connsiteX861" fmla="*/ 776005 w 2801608"/>
              <a:gd name="connsiteY861" fmla="*/ 539657 h 1528399"/>
              <a:gd name="connsiteX862" fmla="*/ 794905 w 2801608"/>
              <a:gd name="connsiteY862" fmla="*/ 551228 h 1528399"/>
              <a:gd name="connsiteX863" fmla="*/ 937267 w 2801608"/>
              <a:gd name="connsiteY863" fmla="*/ 504520 h 1528399"/>
              <a:gd name="connsiteX864" fmla="*/ 129582 w 2801608"/>
              <a:gd name="connsiteY864" fmla="*/ 169297 h 1528399"/>
              <a:gd name="connsiteX865" fmla="*/ 64325 w 2801608"/>
              <a:gd name="connsiteY865" fmla="*/ 160163 h 1528399"/>
              <a:gd name="connsiteX866" fmla="*/ 63231 w 2801608"/>
              <a:gd name="connsiteY866" fmla="*/ 157438 h 1528399"/>
              <a:gd name="connsiteX867" fmla="*/ 129947 w 2801608"/>
              <a:gd name="connsiteY867" fmla="*/ 167301 h 1528399"/>
              <a:gd name="connsiteX868" fmla="*/ 526604 w 2801608"/>
              <a:gd name="connsiteY868" fmla="*/ 286597 h 1528399"/>
              <a:gd name="connsiteX869" fmla="*/ 890821 w 2801608"/>
              <a:gd name="connsiteY869" fmla="*/ 473035 h 1528399"/>
              <a:gd name="connsiteX870" fmla="*/ 939682 w 2801608"/>
              <a:gd name="connsiteY870" fmla="*/ 503775 h 1528399"/>
              <a:gd name="connsiteX871" fmla="*/ 1086003 w 2801608"/>
              <a:gd name="connsiteY871" fmla="*/ 460577 h 1528399"/>
              <a:gd name="connsiteX872" fmla="*/ 227487 w 2801608"/>
              <a:gd name="connsiteY872" fmla="*/ 98875 h 1528399"/>
              <a:gd name="connsiteX873" fmla="*/ 29750 w 2801608"/>
              <a:gd name="connsiteY873" fmla="*/ 74075 h 1528399"/>
              <a:gd name="connsiteX874" fmla="*/ 0 w 2801608"/>
              <a:gd name="connsiteY874" fmla="*/ 0 h 1528399"/>
              <a:gd name="connsiteX875" fmla="*/ 131293 w 2801608"/>
              <a:gd name="connsiteY875" fmla="*/ 3079 h 1528399"/>
              <a:gd name="connsiteX876" fmla="*/ 325758 w 2801608"/>
              <a:gd name="connsiteY876" fmla="*/ 26450 h 1528399"/>
              <a:gd name="connsiteX877" fmla="*/ 729309 w 2801608"/>
              <a:gd name="connsiteY877" fmla="*/ 139229 h 1528399"/>
              <a:gd name="connsiteX878" fmla="*/ 780723 w 2801608"/>
              <a:gd name="connsiteY878" fmla="*/ 162408 h 1528399"/>
              <a:gd name="connsiteX879" fmla="*/ 560994 w 2801608"/>
              <a:gd name="connsiteY879" fmla="*/ 83001 h 1528399"/>
              <a:gd name="connsiteX880" fmla="*/ 325413 w 2801608"/>
              <a:gd name="connsiteY880" fmla="*/ 28455 h 1528399"/>
              <a:gd name="connsiteX881" fmla="*/ 136857 w 2801608"/>
              <a:gd name="connsiteY881" fmla="*/ 5615 h 1528399"/>
              <a:gd name="connsiteX882" fmla="*/ 776 w 2801608"/>
              <a:gd name="connsiteY882" fmla="*/ 1933 h 1528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Lst>
            <a:rect l="l" t="t" r="r" b="b"/>
            <a:pathLst>
              <a:path w="2801608" h="1528399">
                <a:moveTo>
                  <a:pt x="2694988" y="819965"/>
                </a:moveTo>
                <a:lnTo>
                  <a:pt x="2712652" y="824713"/>
                </a:lnTo>
                <a:lnTo>
                  <a:pt x="2711148" y="825317"/>
                </a:lnTo>
                <a:close/>
                <a:moveTo>
                  <a:pt x="2687355" y="817913"/>
                </a:moveTo>
                <a:lnTo>
                  <a:pt x="2690734" y="818556"/>
                </a:lnTo>
                <a:lnTo>
                  <a:pt x="2694988" y="819965"/>
                </a:lnTo>
                <a:close/>
                <a:moveTo>
                  <a:pt x="2722673" y="795575"/>
                </a:moveTo>
                <a:lnTo>
                  <a:pt x="2733159" y="798781"/>
                </a:lnTo>
                <a:lnTo>
                  <a:pt x="2754922" y="807736"/>
                </a:lnTo>
                <a:lnTo>
                  <a:pt x="2753647" y="808248"/>
                </a:lnTo>
                <a:close/>
                <a:moveTo>
                  <a:pt x="2720848" y="795017"/>
                </a:moveTo>
                <a:lnTo>
                  <a:pt x="2722411" y="795468"/>
                </a:lnTo>
                <a:lnTo>
                  <a:pt x="2722673" y="795575"/>
                </a:lnTo>
                <a:close/>
                <a:moveTo>
                  <a:pt x="2745074" y="782486"/>
                </a:moveTo>
                <a:lnTo>
                  <a:pt x="2779350" y="797925"/>
                </a:lnTo>
                <a:lnTo>
                  <a:pt x="2778969" y="798078"/>
                </a:lnTo>
                <a:close/>
                <a:moveTo>
                  <a:pt x="2740895" y="751218"/>
                </a:moveTo>
                <a:cubicBezTo>
                  <a:pt x="2742113" y="752180"/>
                  <a:pt x="2743331" y="753135"/>
                  <a:pt x="2744549" y="754101"/>
                </a:cubicBezTo>
                <a:cubicBezTo>
                  <a:pt x="2745605" y="754730"/>
                  <a:pt x="2746660" y="755351"/>
                  <a:pt x="2747715" y="755983"/>
                </a:cubicBezTo>
                <a:cubicBezTo>
                  <a:pt x="2746416" y="755033"/>
                  <a:pt x="2745117" y="754085"/>
                  <a:pt x="2743818" y="753137"/>
                </a:cubicBezTo>
                <a:cubicBezTo>
                  <a:pt x="2742844" y="752493"/>
                  <a:pt x="2741869" y="751860"/>
                  <a:pt x="2740895" y="751218"/>
                </a:cubicBezTo>
                <a:close/>
                <a:moveTo>
                  <a:pt x="2696063" y="760408"/>
                </a:moveTo>
                <a:lnTo>
                  <a:pt x="2700723" y="762082"/>
                </a:lnTo>
                <a:lnTo>
                  <a:pt x="2745074" y="782486"/>
                </a:lnTo>
                <a:close/>
                <a:moveTo>
                  <a:pt x="2595691" y="800476"/>
                </a:moveTo>
                <a:lnTo>
                  <a:pt x="2668082" y="812733"/>
                </a:lnTo>
                <a:lnTo>
                  <a:pt x="2687355" y="817913"/>
                </a:lnTo>
                <a:close/>
                <a:moveTo>
                  <a:pt x="2577909" y="797465"/>
                </a:moveTo>
                <a:lnTo>
                  <a:pt x="2581779" y="797829"/>
                </a:lnTo>
                <a:lnTo>
                  <a:pt x="2595691" y="800476"/>
                </a:lnTo>
                <a:close/>
                <a:moveTo>
                  <a:pt x="1478984" y="1237719"/>
                </a:moveTo>
                <a:cubicBezTo>
                  <a:pt x="1494270" y="1252450"/>
                  <a:pt x="1509474" y="1267235"/>
                  <a:pt x="1524598" y="1282047"/>
                </a:cubicBezTo>
                <a:cubicBezTo>
                  <a:pt x="1560934" y="1272078"/>
                  <a:pt x="1597291" y="1261947"/>
                  <a:pt x="1633729" y="1251608"/>
                </a:cubicBezTo>
                <a:cubicBezTo>
                  <a:pt x="1617875" y="1234560"/>
                  <a:pt x="1601899" y="1217571"/>
                  <a:pt x="1585801" y="1200670"/>
                </a:cubicBezTo>
                <a:cubicBezTo>
                  <a:pt x="1550277" y="1213363"/>
                  <a:pt x="1514691" y="1225738"/>
                  <a:pt x="1478984" y="1237719"/>
                </a:cubicBezTo>
                <a:close/>
                <a:moveTo>
                  <a:pt x="1370097" y="1272708"/>
                </a:moveTo>
                <a:cubicBezTo>
                  <a:pt x="1385017" y="1285718"/>
                  <a:pt x="1399856" y="1298758"/>
                  <a:pt x="1414614" y="1311801"/>
                </a:cubicBezTo>
                <a:cubicBezTo>
                  <a:pt x="1450544" y="1302197"/>
                  <a:pt x="1486434" y="1292508"/>
                  <a:pt x="1522324" y="1282667"/>
                </a:cubicBezTo>
                <a:cubicBezTo>
                  <a:pt x="1507241" y="1267888"/>
                  <a:pt x="1492077" y="1253141"/>
                  <a:pt x="1476812" y="1238448"/>
                </a:cubicBezTo>
                <a:cubicBezTo>
                  <a:pt x="1441430" y="1250292"/>
                  <a:pt x="1405905" y="1261748"/>
                  <a:pt x="1370097" y="1272708"/>
                </a:cubicBezTo>
                <a:close/>
                <a:moveTo>
                  <a:pt x="1260600" y="1304355"/>
                </a:moveTo>
                <a:cubicBezTo>
                  <a:pt x="1276028" y="1316372"/>
                  <a:pt x="1291374" y="1328394"/>
                  <a:pt x="1306640" y="1340399"/>
                </a:cubicBezTo>
                <a:cubicBezTo>
                  <a:pt x="1341941" y="1331122"/>
                  <a:pt x="1377120" y="1321816"/>
                  <a:pt x="1412259" y="1312430"/>
                </a:cubicBezTo>
                <a:cubicBezTo>
                  <a:pt x="1397522" y="1299406"/>
                  <a:pt x="1382703" y="1286389"/>
                  <a:pt x="1367803" y="1273402"/>
                </a:cubicBezTo>
                <a:cubicBezTo>
                  <a:pt x="1332380" y="1284225"/>
                  <a:pt x="1296672" y="1294578"/>
                  <a:pt x="1260600" y="1304355"/>
                </a:cubicBezTo>
                <a:close/>
                <a:moveTo>
                  <a:pt x="918083" y="1441560"/>
                </a:moveTo>
                <a:cubicBezTo>
                  <a:pt x="952918" y="1455135"/>
                  <a:pt x="988057" y="1468565"/>
                  <a:pt x="1023540" y="1481760"/>
                </a:cubicBezTo>
                <a:cubicBezTo>
                  <a:pt x="1049260" y="1477669"/>
                  <a:pt x="1075040" y="1472879"/>
                  <a:pt x="1100841" y="1467355"/>
                </a:cubicBezTo>
                <a:cubicBezTo>
                  <a:pt x="1068748" y="1452104"/>
                  <a:pt x="1036958" y="1436703"/>
                  <a:pt x="1005351" y="1421248"/>
                </a:cubicBezTo>
                <a:cubicBezTo>
                  <a:pt x="1001596" y="1422237"/>
                  <a:pt x="997841" y="1423224"/>
                  <a:pt x="994065" y="1424216"/>
                </a:cubicBezTo>
                <a:cubicBezTo>
                  <a:pt x="968792" y="1430862"/>
                  <a:pt x="943458" y="1436597"/>
                  <a:pt x="918083" y="1441560"/>
                </a:cubicBezTo>
                <a:close/>
                <a:moveTo>
                  <a:pt x="2592120" y="757901"/>
                </a:moveTo>
                <a:lnTo>
                  <a:pt x="2613682" y="762256"/>
                </a:lnTo>
                <a:lnTo>
                  <a:pt x="2720848" y="795017"/>
                </a:lnTo>
                <a:close/>
                <a:moveTo>
                  <a:pt x="2631903" y="737356"/>
                </a:moveTo>
                <a:lnTo>
                  <a:pt x="2685137" y="755486"/>
                </a:lnTo>
                <a:lnTo>
                  <a:pt x="2696063" y="760408"/>
                </a:lnTo>
                <a:close/>
                <a:moveTo>
                  <a:pt x="1149621" y="1332226"/>
                </a:moveTo>
                <a:cubicBezTo>
                  <a:pt x="1167039" y="1344148"/>
                  <a:pt x="1184355" y="1356046"/>
                  <a:pt x="1201569" y="1367891"/>
                </a:cubicBezTo>
                <a:cubicBezTo>
                  <a:pt x="1235916" y="1358932"/>
                  <a:pt x="1270100" y="1350001"/>
                  <a:pt x="1304184" y="1341046"/>
                </a:cubicBezTo>
                <a:cubicBezTo>
                  <a:pt x="1288918" y="1329049"/>
                  <a:pt x="1273592" y="1317034"/>
                  <a:pt x="1258164" y="1305027"/>
                </a:cubicBezTo>
                <a:cubicBezTo>
                  <a:pt x="1222396" y="1314691"/>
                  <a:pt x="1186242" y="1323765"/>
                  <a:pt x="1149621" y="1332226"/>
                </a:cubicBezTo>
                <a:close/>
                <a:moveTo>
                  <a:pt x="826511" y="1456199"/>
                </a:moveTo>
                <a:cubicBezTo>
                  <a:pt x="867821" y="1468257"/>
                  <a:pt x="909496" y="1480049"/>
                  <a:pt x="951598" y="1491477"/>
                </a:cubicBezTo>
                <a:cubicBezTo>
                  <a:pt x="974171" y="1488946"/>
                  <a:pt x="996785" y="1485934"/>
                  <a:pt x="1019419" y="1482395"/>
                </a:cubicBezTo>
                <a:cubicBezTo>
                  <a:pt x="984077" y="1469227"/>
                  <a:pt x="949060" y="1455827"/>
                  <a:pt x="914328" y="1442287"/>
                </a:cubicBezTo>
                <a:cubicBezTo>
                  <a:pt x="885116" y="1447910"/>
                  <a:pt x="855824" y="1452480"/>
                  <a:pt x="826511" y="1456199"/>
                </a:cubicBezTo>
                <a:close/>
                <a:moveTo>
                  <a:pt x="2566376" y="752701"/>
                </a:moveTo>
                <a:lnTo>
                  <a:pt x="2584402" y="755676"/>
                </a:lnTo>
                <a:lnTo>
                  <a:pt x="2592120" y="757901"/>
                </a:lnTo>
                <a:close/>
                <a:moveTo>
                  <a:pt x="2470565" y="787358"/>
                </a:moveTo>
                <a:lnTo>
                  <a:pt x="2553627" y="793354"/>
                </a:lnTo>
                <a:lnTo>
                  <a:pt x="2577909" y="797465"/>
                </a:lnTo>
                <a:close/>
                <a:moveTo>
                  <a:pt x="2466937" y="787096"/>
                </a:moveTo>
                <a:lnTo>
                  <a:pt x="2467767" y="787095"/>
                </a:lnTo>
                <a:lnTo>
                  <a:pt x="2470565" y="787358"/>
                </a:lnTo>
                <a:close/>
                <a:moveTo>
                  <a:pt x="1035882" y="1356046"/>
                </a:moveTo>
                <a:cubicBezTo>
                  <a:pt x="1044124" y="1360904"/>
                  <a:pt x="1052366" y="1365765"/>
                  <a:pt x="1060567" y="1370599"/>
                </a:cubicBezTo>
                <a:cubicBezTo>
                  <a:pt x="1073883" y="1378457"/>
                  <a:pt x="1087241" y="1386333"/>
                  <a:pt x="1100618" y="1394213"/>
                </a:cubicBezTo>
                <a:cubicBezTo>
                  <a:pt x="1120755" y="1388958"/>
                  <a:pt x="1140710" y="1383755"/>
                  <a:pt x="1160421" y="1378617"/>
                </a:cubicBezTo>
                <a:cubicBezTo>
                  <a:pt x="1173291" y="1375262"/>
                  <a:pt x="1186141" y="1371914"/>
                  <a:pt x="1198970" y="1368569"/>
                </a:cubicBezTo>
                <a:cubicBezTo>
                  <a:pt x="1181715" y="1356706"/>
                  <a:pt x="1164379" y="1344788"/>
                  <a:pt x="1146942" y="1332849"/>
                </a:cubicBezTo>
                <a:cubicBezTo>
                  <a:pt x="1110423" y="1341249"/>
                  <a:pt x="1073437" y="1349014"/>
                  <a:pt x="1035882" y="1356046"/>
                </a:cubicBezTo>
                <a:close/>
                <a:moveTo>
                  <a:pt x="734209" y="1465242"/>
                </a:moveTo>
                <a:cubicBezTo>
                  <a:pt x="789200" y="1476098"/>
                  <a:pt x="845126" y="1486498"/>
                  <a:pt x="902067" y="1496290"/>
                </a:cubicBezTo>
                <a:cubicBezTo>
                  <a:pt x="916723" y="1495085"/>
                  <a:pt x="931400" y="1493680"/>
                  <a:pt x="946097" y="1492082"/>
                </a:cubicBezTo>
                <a:cubicBezTo>
                  <a:pt x="904137" y="1480660"/>
                  <a:pt x="862625" y="1468882"/>
                  <a:pt x="821477" y="1456842"/>
                </a:cubicBezTo>
                <a:cubicBezTo>
                  <a:pt x="792408" y="1460433"/>
                  <a:pt x="763298" y="1463176"/>
                  <a:pt x="734209" y="1465242"/>
                </a:cubicBezTo>
                <a:close/>
                <a:moveTo>
                  <a:pt x="2574785" y="717905"/>
                </a:moveTo>
                <a:lnTo>
                  <a:pt x="2585158" y="720562"/>
                </a:lnTo>
                <a:lnTo>
                  <a:pt x="2631903" y="737356"/>
                </a:lnTo>
                <a:close/>
                <a:moveTo>
                  <a:pt x="917068" y="1375491"/>
                </a:moveTo>
                <a:cubicBezTo>
                  <a:pt x="946422" y="1390013"/>
                  <a:pt x="975897" y="1404574"/>
                  <a:pt x="1005575" y="1419091"/>
                </a:cubicBezTo>
                <a:cubicBezTo>
                  <a:pt x="1036593" y="1410942"/>
                  <a:pt x="1067428" y="1402877"/>
                  <a:pt x="1097857" y="1394934"/>
                </a:cubicBezTo>
                <a:cubicBezTo>
                  <a:pt x="1085048" y="1387397"/>
                  <a:pt x="1072280" y="1379861"/>
                  <a:pt x="1059532" y="1372344"/>
                </a:cubicBezTo>
                <a:cubicBezTo>
                  <a:pt x="1050681" y="1367117"/>
                  <a:pt x="1041749" y="1361862"/>
                  <a:pt x="1032837" y="1356604"/>
                </a:cubicBezTo>
                <a:cubicBezTo>
                  <a:pt x="994877" y="1363664"/>
                  <a:pt x="956328" y="1370004"/>
                  <a:pt x="917068" y="1375491"/>
                </a:cubicBezTo>
                <a:close/>
                <a:moveTo>
                  <a:pt x="1740789" y="1039259"/>
                </a:moveTo>
                <a:cubicBezTo>
                  <a:pt x="1762977" y="1064745"/>
                  <a:pt x="1784820" y="1090603"/>
                  <a:pt x="1806357" y="1116735"/>
                </a:cubicBezTo>
                <a:cubicBezTo>
                  <a:pt x="1817096" y="1112667"/>
                  <a:pt x="1827855" y="1108593"/>
                  <a:pt x="1838634" y="1104506"/>
                </a:cubicBezTo>
                <a:cubicBezTo>
                  <a:pt x="1864212" y="1094813"/>
                  <a:pt x="1890012" y="1085031"/>
                  <a:pt x="1916077" y="1075201"/>
                </a:cubicBezTo>
                <a:cubicBezTo>
                  <a:pt x="1895757" y="1048964"/>
                  <a:pt x="1875113" y="1023003"/>
                  <a:pt x="1854123" y="997421"/>
                </a:cubicBezTo>
                <a:cubicBezTo>
                  <a:pt x="1815777" y="1011418"/>
                  <a:pt x="1778039" y="1025388"/>
                  <a:pt x="1740789" y="1039259"/>
                </a:cubicBezTo>
                <a:close/>
                <a:moveTo>
                  <a:pt x="1626746" y="1081829"/>
                </a:moveTo>
                <a:cubicBezTo>
                  <a:pt x="1650131" y="1106983"/>
                  <a:pt x="1673151" y="1132520"/>
                  <a:pt x="1695887" y="1158286"/>
                </a:cubicBezTo>
                <a:cubicBezTo>
                  <a:pt x="1731919" y="1144874"/>
                  <a:pt x="1768052" y="1131243"/>
                  <a:pt x="1804348" y="1117494"/>
                </a:cubicBezTo>
                <a:cubicBezTo>
                  <a:pt x="1782810" y="1091360"/>
                  <a:pt x="1760968" y="1065502"/>
                  <a:pt x="1738759" y="1040016"/>
                </a:cubicBezTo>
                <a:cubicBezTo>
                  <a:pt x="1716734" y="1048213"/>
                  <a:pt x="1694892" y="1056378"/>
                  <a:pt x="1673171" y="1064489"/>
                </a:cubicBezTo>
                <a:cubicBezTo>
                  <a:pt x="1657662" y="1070291"/>
                  <a:pt x="1642174" y="1076068"/>
                  <a:pt x="1626746" y="1081829"/>
                </a:cubicBezTo>
                <a:close/>
                <a:moveTo>
                  <a:pt x="2587577" y="694496"/>
                </a:moveTo>
                <a:lnTo>
                  <a:pt x="2612605" y="702966"/>
                </a:lnTo>
                <a:lnTo>
                  <a:pt x="2619320" y="706182"/>
                </a:lnTo>
                <a:close/>
                <a:moveTo>
                  <a:pt x="1513595" y="1123704"/>
                </a:moveTo>
                <a:cubicBezTo>
                  <a:pt x="1538158" y="1148276"/>
                  <a:pt x="1562396" y="1173184"/>
                  <a:pt x="1586350" y="1198315"/>
                </a:cubicBezTo>
                <a:cubicBezTo>
                  <a:pt x="1622199" y="1185504"/>
                  <a:pt x="1657987" y="1172390"/>
                  <a:pt x="1693857" y="1159047"/>
                </a:cubicBezTo>
                <a:cubicBezTo>
                  <a:pt x="1671101" y="1133281"/>
                  <a:pt x="1648081" y="1107748"/>
                  <a:pt x="1624675" y="1082599"/>
                </a:cubicBezTo>
                <a:cubicBezTo>
                  <a:pt x="1587506" y="1096459"/>
                  <a:pt x="1550541" y="1110186"/>
                  <a:pt x="1513595" y="1123704"/>
                </a:cubicBezTo>
                <a:close/>
                <a:moveTo>
                  <a:pt x="1400973" y="1164153"/>
                </a:moveTo>
                <a:cubicBezTo>
                  <a:pt x="1426712" y="1187885"/>
                  <a:pt x="1452148" y="1211924"/>
                  <a:pt x="1477319" y="1236132"/>
                </a:cubicBezTo>
                <a:cubicBezTo>
                  <a:pt x="1513088" y="1224147"/>
                  <a:pt x="1548693" y="1211766"/>
                  <a:pt x="1584259" y="1199064"/>
                </a:cubicBezTo>
                <a:cubicBezTo>
                  <a:pt x="1560305" y="1173939"/>
                  <a:pt x="1536067" y="1149038"/>
                  <a:pt x="1511484" y="1124475"/>
                </a:cubicBezTo>
                <a:cubicBezTo>
                  <a:pt x="1474661" y="1137938"/>
                  <a:pt x="1437877" y="1151189"/>
                  <a:pt x="1400973" y="1164153"/>
                </a:cubicBezTo>
                <a:close/>
                <a:moveTo>
                  <a:pt x="1288248" y="1202550"/>
                </a:moveTo>
                <a:cubicBezTo>
                  <a:pt x="1315206" y="1225198"/>
                  <a:pt x="1341880" y="1248112"/>
                  <a:pt x="1368290" y="1271132"/>
                </a:cubicBezTo>
                <a:cubicBezTo>
                  <a:pt x="1404139" y="1260170"/>
                  <a:pt x="1439725" y="1248713"/>
                  <a:pt x="1475148" y="1236860"/>
                </a:cubicBezTo>
                <a:cubicBezTo>
                  <a:pt x="1449976" y="1212659"/>
                  <a:pt x="1424540" y="1188630"/>
                  <a:pt x="1398800" y="1164910"/>
                </a:cubicBezTo>
                <a:cubicBezTo>
                  <a:pt x="1362139" y="1177770"/>
                  <a:pt x="1325336" y="1190339"/>
                  <a:pt x="1288248" y="1202550"/>
                </a:cubicBezTo>
                <a:close/>
                <a:moveTo>
                  <a:pt x="2450343" y="733556"/>
                </a:moveTo>
                <a:lnTo>
                  <a:pt x="2492707" y="737822"/>
                </a:lnTo>
                <a:lnTo>
                  <a:pt x="2566376" y="752701"/>
                </a:lnTo>
                <a:close/>
                <a:moveTo>
                  <a:pt x="1174773" y="1238381"/>
                </a:moveTo>
                <a:cubicBezTo>
                  <a:pt x="1202989" y="1259699"/>
                  <a:pt x="1230922" y="1281231"/>
                  <a:pt x="1258610" y="1302798"/>
                </a:cubicBezTo>
                <a:cubicBezTo>
                  <a:pt x="1294744" y="1293021"/>
                  <a:pt x="1330492" y="1282658"/>
                  <a:pt x="1365996" y="1271828"/>
                </a:cubicBezTo>
                <a:cubicBezTo>
                  <a:pt x="1339586" y="1248823"/>
                  <a:pt x="1312932" y="1225921"/>
                  <a:pt x="1285995" y="1203293"/>
                </a:cubicBezTo>
                <a:cubicBezTo>
                  <a:pt x="1249253" y="1215371"/>
                  <a:pt x="1212226" y="1227088"/>
                  <a:pt x="1174773" y="1238381"/>
                </a:cubicBezTo>
                <a:close/>
                <a:moveTo>
                  <a:pt x="790601" y="1391022"/>
                </a:moveTo>
                <a:cubicBezTo>
                  <a:pt x="831586" y="1407495"/>
                  <a:pt x="872876" y="1423938"/>
                  <a:pt x="914531" y="1440186"/>
                </a:cubicBezTo>
                <a:cubicBezTo>
                  <a:pt x="940940" y="1435093"/>
                  <a:pt x="967289" y="1429163"/>
                  <a:pt x="993537" y="1422253"/>
                </a:cubicBezTo>
                <a:cubicBezTo>
                  <a:pt x="996562" y="1421462"/>
                  <a:pt x="999566" y="1420674"/>
                  <a:pt x="1002571" y="1419882"/>
                </a:cubicBezTo>
                <a:cubicBezTo>
                  <a:pt x="972710" y="1405267"/>
                  <a:pt x="943052" y="1390612"/>
                  <a:pt x="913516" y="1375996"/>
                </a:cubicBezTo>
                <a:cubicBezTo>
                  <a:pt x="902919" y="1377462"/>
                  <a:pt x="892262" y="1378873"/>
                  <a:pt x="881564" y="1380215"/>
                </a:cubicBezTo>
                <a:cubicBezTo>
                  <a:pt x="851318" y="1384009"/>
                  <a:pt x="820970" y="1387594"/>
                  <a:pt x="790601" y="1391022"/>
                </a:cubicBezTo>
                <a:close/>
                <a:moveTo>
                  <a:pt x="2425393" y="731043"/>
                </a:moveTo>
                <a:lnTo>
                  <a:pt x="2438351" y="731577"/>
                </a:lnTo>
                <a:lnTo>
                  <a:pt x="2450343" y="733556"/>
                </a:lnTo>
                <a:close/>
                <a:moveTo>
                  <a:pt x="2503422" y="699619"/>
                </a:moveTo>
                <a:lnTo>
                  <a:pt x="2559260" y="712617"/>
                </a:lnTo>
                <a:lnTo>
                  <a:pt x="2574785" y="717905"/>
                </a:lnTo>
                <a:close/>
                <a:moveTo>
                  <a:pt x="1059653" y="1271232"/>
                </a:moveTo>
                <a:cubicBezTo>
                  <a:pt x="1089128" y="1290963"/>
                  <a:pt x="1118360" y="1310838"/>
                  <a:pt x="1147348" y="1330669"/>
                </a:cubicBezTo>
                <a:cubicBezTo>
                  <a:pt x="1184050" y="1322210"/>
                  <a:pt x="1220305" y="1313136"/>
                  <a:pt x="1256175" y="1303466"/>
                </a:cubicBezTo>
                <a:cubicBezTo>
                  <a:pt x="1228486" y="1281913"/>
                  <a:pt x="1200554" y="1260404"/>
                  <a:pt x="1172357" y="1239105"/>
                </a:cubicBezTo>
                <a:cubicBezTo>
                  <a:pt x="1135269" y="1250260"/>
                  <a:pt x="1097756" y="1260993"/>
                  <a:pt x="1059653" y="1271232"/>
                </a:cubicBezTo>
                <a:close/>
                <a:moveTo>
                  <a:pt x="941631" y="1300818"/>
                </a:moveTo>
                <a:cubicBezTo>
                  <a:pt x="972425" y="1318709"/>
                  <a:pt x="1002976" y="1336647"/>
                  <a:pt x="1033203" y="1354469"/>
                </a:cubicBezTo>
                <a:cubicBezTo>
                  <a:pt x="1070920" y="1347447"/>
                  <a:pt x="1108027" y="1339694"/>
                  <a:pt x="1144668" y="1331290"/>
                </a:cubicBezTo>
                <a:cubicBezTo>
                  <a:pt x="1115701" y="1311480"/>
                  <a:pt x="1086490" y="1291633"/>
                  <a:pt x="1057035" y="1271930"/>
                </a:cubicBezTo>
                <a:cubicBezTo>
                  <a:pt x="1019196" y="1282072"/>
                  <a:pt x="980769" y="1291722"/>
                  <a:pt x="941631" y="1300818"/>
                </a:cubicBezTo>
                <a:close/>
                <a:moveTo>
                  <a:pt x="2452701" y="687813"/>
                </a:moveTo>
                <a:lnTo>
                  <a:pt x="2464132" y="689552"/>
                </a:lnTo>
                <a:lnTo>
                  <a:pt x="2503422" y="699619"/>
                </a:lnTo>
                <a:close/>
                <a:moveTo>
                  <a:pt x="657739" y="1405143"/>
                </a:moveTo>
                <a:cubicBezTo>
                  <a:pt x="711798" y="1421981"/>
                  <a:pt x="766383" y="1438607"/>
                  <a:pt x="821639" y="1454778"/>
                </a:cubicBezTo>
                <a:cubicBezTo>
                  <a:pt x="851378" y="1451095"/>
                  <a:pt x="881097" y="1446518"/>
                  <a:pt x="910755" y="1440891"/>
                </a:cubicBezTo>
                <a:cubicBezTo>
                  <a:pt x="868917" y="1424565"/>
                  <a:pt x="827486" y="1408046"/>
                  <a:pt x="786358" y="1391501"/>
                </a:cubicBezTo>
                <a:cubicBezTo>
                  <a:pt x="743425" y="1396325"/>
                  <a:pt x="700470" y="1400827"/>
                  <a:pt x="657739" y="1405143"/>
                </a:cubicBezTo>
                <a:close/>
                <a:moveTo>
                  <a:pt x="818838" y="1326950"/>
                </a:moveTo>
                <a:cubicBezTo>
                  <a:pt x="844720" y="1339690"/>
                  <a:pt x="870440" y="1352412"/>
                  <a:pt x="895855" y="1364994"/>
                </a:cubicBezTo>
                <a:cubicBezTo>
                  <a:pt x="901843" y="1367960"/>
                  <a:pt x="907852" y="1370930"/>
                  <a:pt x="913861" y="1373901"/>
                </a:cubicBezTo>
                <a:cubicBezTo>
                  <a:pt x="953303" y="1368435"/>
                  <a:pt x="992015" y="1362089"/>
                  <a:pt x="1030158" y="1355029"/>
                </a:cubicBezTo>
                <a:cubicBezTo>
                  <a:pt x="999972" y="1337240"/>
                  <a:pt x="969482" y="1319336"/>
                  <a:pt x="938728" y="1301486"/>
                </a:cubicBezTo>
                <a:cubicBezTo>
                  <a:pt x="899550" y="1310556"/>
                  <a:pt x="859620" y="1319066"/>
                  <a:pt x="818838" y="1326950"/>
                </a:cubicBezTo>
                <a:close/>
                <a:moveTo>
                  <a:pt x="2466535" y="653537"/>
                </a:moveTo>
                <a:lnTo>
                  <a:pt x="2499043" y="661905"/>
                </a:lnTo>
                <a:lnTo>
                  <a:pt x="2587577" y="694496"/>
                </a:lnTo>
                <a:close/>
                <a:moveTo>
                  <a:pt x="2285333" y="725273"/>
                </a:moveTo>
                <a:lnTo>
                  <a:pt x="2370025" y="725468"/>
                </a:lnTo>
                <a:lnTo>
                  <a:pt x="2425393" y="731043"/>
                </a:lnTo>
                <a:close/>
                <a:moveTo>
                  <a:pt x="2282863" y="725267"/>
                </a:moveTo>
                <a:lnTo>
                  <a:pt x="2283563" y="725200"/>
                </a:lnTo>
                <a:lnTo>
                  <a:pt x="2285333" y="725273"/>
                </a:lnTo>
                <a:close/>
                <a:moveTo>
                  <a:pt x="1670837" y="961673"/>
                </a:moveTo>
                <a:cubicBezTo>
                  <a:pt x="1694080" y="986534"/>
                  <a:pt x="1716897" y="1011885"/>
                  <a:pt x="1739348" y="1037625"/>
                </a:cubicBezTo>
                <a:cubicBezTo>
                  <a:pt x="1776619" y="1023746"/>
                  <a:pt x="1814376" y="1009765"/>
                  <a:pt x="1852763" y="995759"/>
                </a:cubicBezTo>
                <a:cubicBezTo>
                  <a:pt x="1831610" y="970017"/>
                  <a:pt x="1810072" y="944664"/>
                  <a:pt x="1788149" y="919773"/>
                </a:cubicBezTo>
                <a:cubicBezTo>
                  <a:pt x="1748320" y="933739"/>
                  <a:pt x="1709284" y="947723"/>
                  <a:pt x="1670837" y="961673"/>
                </a:cubicBezTo>
                <a:close/>
                <a:moveTo>
                  <a:pt x="1552794" y="1004965"/>
                </a:moveTo>
                <a:cubicBezTo>
                  <a:pt x="1577336" y="1029590"/>
                  <a:pt x="1601473" y="1054709"/>
                  <a:pt x="1625223" y="1080224"/>
                </a:cubicBezTo>
                <a:cubicBezTo>
                  <a:pt x="1640935" y="1074365"/>
                  <a:pt x="1656688" y="1068486"/>
                  <a:pt x="1672461" y="1062587"/>
                </a:cubicBezTo>
                <a:cubicBezTo>
                  <a:pt x="1693938" y="1054565"/>
                  <a:pt x="1715557" y="1046492"/>
                  <a:pt x="1737318" y="1038384"/>
                </a:cubicBezTo>
                <a:cubicBezTo>
                  <a:pt x="1714846" y="1012638"/>
                  <a:pt x="1692009" y="987288"/>
                  <a:pt x="1668766" y="962426"/>
                </a:cubicBezTo>
                <a:cubicBezTo>
                  <a:pt x="1629547" y="976663"/>
                  <a:pt x="1590958" y="990860"/>
                  <a:pt x="1552794" y="1004965"/>
                </a:cubicBezTo>
                <a:close/>
                <a:moveTo>
                  <a:pt x="690646" y="1350675"/>
                </a:moveTo>
                <a:cubicBezTo>
                  <a:pt x="696187" y="1352916"/>
                  <a:pt x="701729" y="1355157"/>
                  <a:pt x="707230" y="1357384"/>
                </a:cubicBezTo>
                <a:cubicBezTo>
                  <a:pt x="733600" y="1368043"/>
                  <a:pt x="760070" y="1378739"/>
                  <a:pt x="786642" y="1389427"/>
                </a:cubicBezTo>
                <a:cubicBezTo>
                  <a:pt x="818249" y="1385872"/>
                  <a:pt x="849836" y="1382149"/>
                  <a:pt x="881321" y="1378199"/>
                </a:cubicBezTo>
                <a:cubicBezTo>
                  <a:pt x="891004" y="1376983"/>
                  <a:pt x="900646" y="1375696"/>
                  <a:pt x="910248" y="1374378"/>
                </a:cubicBezTo>
                <a:cubicBezTo>
                  <a:pt x="905152" y="1371855"/>
                  <a:pt x="900037" y="1369332"/>
                  <a:pt x="894962" y="1366813"/>
                </a:cubicBezTo>
                <a:cubicBezTo>
                  <a:pt x="868755" y="1353841"/>
                  <a:pt x="842244" y="1340722"/>
                  <a:pt x="815549" y="1327586"/>
                </a:cubicBezTo>
                <a:cubicBezTo>
                  <a:pt x="800223" y="1330529"/>
                  <a:pt x="784836" y="1333416"/>
                  <a:pt x="769266" y="1336179"/>
                </a:cubicBezTo>
                <a:cubicBezTo>
                  <a:pt x="743100" y="1340823"/>
                  <a:pt x="716873" y="1345679"/>
                  <a:pt x="690646" y="1350675"/>
                </a:cubicBezTo>
                <a:close/>
                <a:moveTo>
                  <a:pt x="1435725" y="1048308"/>
                </a:moveTo>
                <a:cubicBezTo>
                  <a:pt x="1461547" y="1072457"/>
                  <a:pt x="1486941" y="1097101"/>
                  <a:pt x="1512012" y="1122122"/>
                </a:cubicBezTo>
                <a:cubicBezTo>
                  <a:pt x="1548977" y="1108599"/>
                  <a:pt x="1585984" y="1094864"/>
                  <a:pt x="1623173" y="1080995"/>
                </a:cubicBezTo>
                <a:cubicBezTo>
                  <a:pt x="1599402" y="1055480"/>
                  <a:pt x="1575265" y="1030357"/>
                  <a:pt x="1550703" y="1005738"/>
                </a:cubicBezTo>
                <a:cubicBezTo>
                  <a:pt x="1531459" y="1012849"/>
                  <a:pt x="1512336" y="1019938"/>
                  <a:pt x="1493296" y="1026994"/>
                </a:cubicBezTo>
                <a:cubicBezTo>
                  <a:pt x="1474031" y="1034131"/>
                  <a:pt x="1454868" y="1041234"/>
                  <a:pt x="1435725" y="1048308"/>
                </a:cubicBezTo>
                <a:close/>
                <a:moveTo>
                  <a:pt x="2363175" y="674188"/>
                </a:moveTo>
                <a:lnTo>
                  <a:pt x="2431772" y="682941"/>
                </a:lnTo>
                <a:lnTo>
                  <a:pt x="2452701" y="687813"/>
                </a:lnTo>
                <a:close/>
                <a:moveTo>
                  <a:pt x="1319246" y="1091031"/>
                </a:moveTo>
                <a:cubicBezTo>
                  <a:pt x="1346285" y="1114445"/>
                  <a:pt x="1372939" y="1138352"/>
                  <a:pt x="1399267" y="1162592"/>
                </a:cubicBezTo>
                <a:cubicBezTo>
                  <a:pt x="1436233" y="1149622"/>
                  <a:pt x="1473057" y="1136367"/>
                  <a:pt x="1509901" y="1122894"/>
                </a:cubicBezTo>
                <a:cubicBezTo>
                  <a:pt x="1484831" y="1097876"/>
                  <a:pt x="1459415" y="1073234"/>
                  <a:pt x="1433594" y="1049096"/>
                </a:cubicBezTo>
                <a:cubicBezTo>
                  <a:pt x="1395370" y="1063229"/>
                  <a:pt x="1357308" y="1077225"/>
                  <a:pt x="1319246" y="1091031"/>
                </a:cubicBezTo>
                <a:close/>
                <a:moveTo>
                  <a:pt x="1202624" y="1132540"/>
                </a:moveTo>
                <a:cubicBezTo>
                  <a:pt x="1230881" y="1154965"/>
                  <a:pt x="1258814" y="1177835"/>
                  <a:pt x="1286421" y="1201013"/>
                </a:cubicBezTo>
                <a:cubicBezTo>
                  <a:pt x="1323570" y="1188797"/>
                  <a:pt x="1360393" y="1176219"/>
                  <a:pt x="1397115" y="1163351"/>
                </a:cubicBezTo>
                <a:cubicBezTo>
                  <a:pt x="1370766" y="1139117"/>
                  <a:pt x="1344093" y="1115224"/>
                  <a:pt x="1317053" y="1091825"/>
                </a:cubicBezTo>
                <a:cubicBezTo>
                  <a:pt x="1279032" y="1105602"/>
                  <a:pt x="1240950" y="1119187"/>
                  <a:pt x="1202624" y="1132540"/>
                </a:cubicBezTo>
                <a:close/>
                <a:moveTo>
                  <a:pt x="2420657" y="641727"/>
                </a:moveTo>
                <a:lnTo>
                  <a:pt x="2446507" y="646760"/>
                </a:lnTo>
                <a:lnTo>
                  <a:pt x="2466535" y="653537"/>
                </a:lnTo>
                <a:close/>
                <a:moveTo>
                  <a:pt x="1085231" y="1172299"/>
                </a:moveTo>
                <a:cubicBezTo>
                  <a:pt x="1114686" y="1193468"/>
                  <a:pt x="1143857" y="1215046"/>
                  <a:pt x="1172763" y="1236864"/>
                </a:cubicBezTo>
                <a:cubicBezTo>
                  <a:pt x="1210277" y="1225567"/>
                  <a:pt x="1247365" y="1213842"/>
                  <a:pt x="1284168" y="1201754"/>
                </a:cubicBezTo>
                <a:cubicBezTo>
                  <a:pt x="1256540" y="1178592"/>
                  <a:pt x="1228628" y="1155734"/>
                  <a:pt x="1200371" y="1133330"/>
                </a:cubicBezTo>
                <a:cubicBezTo>
                  <a:pt x="1162329" y="1146571"/>
                  <a:pt x="1124004" y="1159575"/>
                  <a:pt x="1085231" y="1172299"/>
                </a:cubicBezTo>
                <a:close/>
                <a:moveTo>
                  <a:pt x="2329200" y="669854"/>
                </a:moveTo>
                <a:lnTo>
                  <a:pt x="2337236" y="670241"/>
                </a:lnTo>
                <a:lnTo>
                  <a:pt x="2363175" y="674188"/>
                </a:lnTo>
                <a:close/>
                <a:moveTo>
                  <a:pt x="564422" y="1375769"/>
                </a:moveTo>
                <a:cubicBezTo>
                  <a:pt x="593755" y="1385081"/>
                  <a:pt x="623210" y="1394372"/>
                  <a:pt x="652807" y="1403604"/>
                </a:cubicBezTo>
                <a:cubicBezTo>
                  <a:pt x="695862" y="1399270"/>
                  <a:pt x="739121" y="1394737"/>
                  <a:pt x="782359" y="1389896"/>
                </a:cubicBezTo>
                <a:cubicBezTo>
                  <a:pt x="756965" y="1379679"/>
                  <a:pt x="731671" y="1369456"/>
                  <a:pt x="706479" y="1359265"/>
                </a:cubicBezTo>
                <a:cubicBezTo>
                  <a:pt x="700003" y="1356645"/>
                  <a:pt x="693487" y="1354012"/>
                  <a:pt x="686951" y="1351375"/>
                </a:cubicBezTo>
                <a:cubicBezTo>
                  <a:pt x="646128" y="1359172"/>
                  <a:pt x="605245" y="1367345"/>
                  <a:pt x="564422" y="1375769"/>
                </a:cubicBezTo>
                <a:close/>
                <a:moveTo>
                  <a:pt x="966153" y="1209904"/>
                </a:moveTo>
                <a:cubicBezTo>
                  <a:pt x="996805" y="1229554"/>
                  <a:pt x="1027235" y="1249562"/>
                  <a:pt x="1057400" y="1269729"/>
                </a:cubicBezTo>
                <a:cubicBezTo>
                  <a:pt x="1095584" y="1259486"/>
                  <a:pt x="1133179" y="1248750"/>
                  <a:pt x="1170347" y="1237587"/>
                </a:cubicBezTo>
                <a:cubicBezTo>
                  <a:pt x="1141461" y="1215787"/>
                  <a:pt x="1112291" y="1194227"/>
                  <a:pt x="1082836" y="1173081"/>
                </a:cubicBezTo>
                <a:cubicBezTo>
                  <a:pt x="1044489" y="1185646"/>
                  <a:pt x="1005656" y="1197938"/>
                  <a:pt x="966153" y="1209904"/>
                </a:cubicBezTo>
                <a:close/>
                <a:moveTo>
                  <a:pt x="844192" y="1245090"/>
                </a:moveTo>
                <a:cubicBezTo>
                  <a:pt x="876022" y="1262954"/>
                  <a:pt x="907649" y="1281099"/>
                  <a:pt x="939053" y="1299328"/>
                </a:cubicBezTo>
                <a:cubicBezTo>
                  <a:pt x="978313" y="1290232"/>
                  <a:pt x="1016841" y="1280578"/>
                  <a:pt x="1054781" y="1270430"/>
                </a:cubicBezTo>
                <a:cubicBezTo>
                  <a:pt x="1024636" y="1250284"/>
                  <a:pt x="994248" y="1230301"/>
                  <a:pt x="963595" y="1210682"/>
                </a:cubicBezTo>
                <a:cubicBezTo>
                  <a:pt x="924539" y="1222484"/>
                  <a:pt x="884792" y="1233961"/>
                  <a:pt x="844192" y="1245090"/>
                </a:cubicBezTo>
                <a:close/>
                <a:moveTo>
                  <a:pt x="717888" y="1277772"/>
                </a:moveTo>
                <a:cubicBezTo>
                  <a:pt x="750712" y="1293543"/>
                  <a:pt x="783415" y="1309513"/>
                  <a:pt x="815834" y="1325462"/>
                </a:cubicBezTo>
                <a:cubicBezTo>
                  <a:pt x="856758" y="1317584"/>
                  <a:pt x="896829" y="1309074"/>
                  <a:pt x="936170" y="1299996"/>
                </a:cubicBezTo>
                <a:cubicBezTo>
                  <a:pt x="904787" y="1281794"/>
                  <a:pt x="873180" y="1263684"/>
                  <a:pt x="841391" y="1245855"/>
                </a:cubicBezTo>
                <a:cubicBezTo>
                  <a:pt x="801157" y="1256857"/>
                  <a:pt x="760050" y="1267517"/>
                  <a:pt x="717888" y="1277772"/>
                </a:cubicBezTo>
                <a:close/>
                <a:moveTo>
                  <a:pt x="2209235" y="664069"/>
                </a:moveTo>
                <a:lnTo>
                  <a:pt x="2302447" y="666441"/>
                </a:lnTo>
                <a:lnTo>
                  <a:pt x="2329200" y="669854"/>
                </a:lnTo>
                <a:close/>
                <a:moveTo>
                  <a:pt x="2202594" y="663901"/>
                </a:moveTo>
                <a:lnTo>
                  <a:pt x="2204063" y="663820"/>
                </a:lnTo>
                <a:lnTo>
                  <a:pt x="2209235" y="664069"/>
                </a:lnTo>
                <a:close/>
                <a:moveTo>
                  <a:pt x="586549" y="1308788"/>
                </a:moveTo>
                <a:cubicBezTo>
                  <a:pt x="620327" y="1322283"/>
                  <a:pt x="654005" y="1335872"/>
                  <a:pt x="687174" y="1349270"/>
                </a:cubicBezTo>
                <a:cubicBezTo>
                  <a:pt x="714437" y="1344063"/>
                  <a:pt x="741699" y="1339006"/>
                  <a:pt x="768901" y="1334179"/>
                </a:cubicBezTo>
                <a:cubicBezTo>
                  <a:pt x="783577" y="1331575"/>
                  <a:pt x="798092" y="1328863"/>
                  <a:pt x="812525" y="1326098"/>
                </a:cubicBezTo>
                <a:cubicBezTo>
                  <a:pt x="780167" y="1310185"/>
                  <a:pt x="747545" y="1294256"/>
                  <a:pt x="714782" y="1278531"/>
                </a:cubicBezTo>
                <a:cubicBezTo>
                  <a:pt x="695741" y="1283150"/>
                  <a:pt x="676456" y="1287689"/>
                  <a:pt x="656948" y="1292140"/>
                </a:cubicBezTo>
                <a:cubicBezTo>
                  <a:pt x="633542" y="1297485"/>
                  <a:pt x="610055" y="1303049"/>
                  <a:pt x="586549" y="1308788"/>
                </a:cubicBezTo>
                <a:close/>
                <a:moveTo>
                  <a:pt x="2290086" y="616307"/>
                </a:moveTo>
                <a:lnTo>
                  <a:pt x="2365947" y="627644"/>
                </a:lnTo>
                <a:lnTo>
                  <a:pt x="2420657" y="641727"/>
                </a:lnTo>
                <a:close/>
                <a:moveTo>
                  <a:pt x="1597494" y="885809"/>
                </a:moveTo>
                <a:cubicBezTo>
                  <a:pt x="1614241" y="902682"/>
                  <a:pt x="1630968" y="919771"/>
                  <a:pt x="1647614" y="937131"/>
                </a:cubicBezTo>
                <a:cubicBezTo>
                  <a:pt x="1654902" y="944721"/>
                  <a:pt x="1662128" y="952376"/>
                  <a:pt x="1669334" y="960064"/>
                </a:cubicBezTo>
                <a:cubicBezTo>
                  <a:pt x="1707782" y="946101"/>
                  <a:pt x="1746859" y="932107"/>
                  <a:pt x="1786687" y="918131"/>
                </a:cubicBezTo>
                <a:cubicBezTo>
                  <a:pt x="1781247" y="911957"/>
                  <a:pt x="1775786" y="905805"/>
                  <a:pt x="1770285" y="899690"/>
                </a:cubicBezTo>
                <a:cubicBezTo>
                  <a:pt x="1753294" y="880814"/>
                  <a:pt x="1736242" y="862266"/>
                  <a:pt x="1719130" y="843974"/>
                </a:cubicBezTo>
                <a:cubicBezTo>
                  <a:pt x="1677719" y="857877"/>
                  <a:pt x="1637220" y="871837"/>
                  <a:pt x="1597494" y="885809"/>
                </a:cubicBezTo>
                <a:close/>
                <a:moveTo>
                  <a:pt x="1475127" y="929606"/>
                </a:moveTo>
                <a:cubicBezTo>
                  <a:pt x="1491205" y="944810"/>
                  <a:pt x="1507302" y="960230"/>
                  <a:pt x="1523441" y="975930"/>
                </a:cubicBezTo>
                <a:cubicBezTo>
                  <a:pt x="1532778" y="985000"/>
                  <a:pt x="1542015" y="994159"/>
                  <a:pt x="1551231" y="1003379"/>
                </a:cubicBezTo>
                <a:cubicBezTo>
                  <a:pt x="1589394" y="989267"/>
                  <a:pt x="1628024" y="975061"/>
                  <a:pt x="1667244" y="960817"/>
                </a:cubicBezTo>
                <a:cubicBezTo>
                  <a:pt x="1660261" y="953348"/>
                  <a:pt x="1653217" y="945913"/>
                  <a:pt x="1646152" y="938538"/>
                </a:cubicBezTo>
                <a:cubicBezTo>
                  <a:pt x="1629263" y="920938"/>
                  <a:pt x="1612333" y="903632"/>
                  <a:pt x="1595362" y="886558"/>
                </a:cubicBezTo>
                <a:cubicBezTo>
                  <a:pt x="1554580" y="900910"/>
                  <a:pt x="1514570" y="915274"/>
                  <a:pt x="1475127" y="929606"/>
                </a:cubicBezTo>
                <a:close/>
                <a:moveTo>
                  <a:pt x="2259951" y="611804"/>
                </a:moveTo>
                <a:lnTo>
                  <a:pt x="2269427" y="612286"/>
                </a:lnTo>
                <a:lnTo>
                  <a:pt x="2290086" y="616307"/>
                </a:lnTo>
                <a:close/>
                <a:moveTo>
                  <a:pt x="1353837" y="974160"/>
                </a:moveTo>
                <a:cubicBezTo>
                  <a:pt x="1368899" y="987484"/>
                  <a:pt x="1384042" y="1000992"/>
                  <a:pt x="1399267" y="1014727"/>
                </a:cubicBezTo>
                <a:cubicBezTo>
                  <a:pt x="1410960" y="1025280"/>
                  <a:pt x="1422551" y="1035985"/>
                  <a:pt x="1434081" y="1046755"/>
                </a:cubicBezTo>
                <a:cubicBezTo>
                  <a:pt x="1453528" y="1039565"/>
                  <a:pt x="1473016" y="1032345"/>
                  <a:pt x="1492585" y="1025090"/>
                </a:cubicBezTo>
                <a:cubicBezTo>
                  <a:pt x="1511342" y="1018137"/>
                  <a:pt x="1530200" y="1011156"/>
                  <a:pt x="1549140" y="1004150"/>
                </a:cubicBezTo>
                <a:cubicBezTo>
                  <a:pt x="1540147" y="995162"/>
                  <a:pt x="1531134" y="986232"/>
                  <a:pt x="1522019" y="977385"/>
                </a:cubicBezTo>
                <a:cubicBezTo>
                  <a:pt x="1505679" y="961478"/>
                  <a:pt x="1489317" y="945829"/>
                  <a:pt x="1472996" y="930385"/>
                </a:cubicBezTo>
                <a:cubicBezTo>
                  <a:pt x="1432741" y="945026"/>
                  <a:pt x="1393076" y="959633"/>
                  <a:pt x="1353837" y="974160"/>
                </a:cubicBezTo>
                <a:close/>
                <a:moveTo>
                  <a:pt x="1233195" y="1018886"/>
                </a:moveTo>
                <a:cubicBezTo>
                  <a:pt x="1247527" y="1030676"/>
                  <a:pt x="1261514" y="1042247"/>
                  <a:pt x="1275074" y="1053524"/>
                </a:cubicBezTo>
                <a:cubicBezTo>
                  <a:pt x="1289324" y="1065364"/>
                  <a:pt x="1303453" y="1077384"/>
                  <a:pt x="1317480" y="1089513"/>
                </a:cubicBezTo>
                <a:cubicBezTo>
                  <a:pt x="1355582" y="1075697"/>
                  <a:pt x="1393685" y="1061688"/>
                  <a:pt x="1431950" y="1047541"/>
                </a:cubicBezTo>
                <a:cubicBezTo>
                  <a:pt x="1420663" y="1037016"/>
                  <a:pt x="1409336" y="1026551"/>
                  <a:pt x="1397907" y="1016233"/>
                </a:cubicBezTo>
                <a:cubicBezTo>
                  <a:pt x="1382926" y="1002709"/>
                  <a:pt x="1367498" y="988928"/>
                  <a:pt x="1351705" y="974943"/>
                </a:cubicBezTo>
                <a:cubicBezTo>
                  <a:pt x="1331243" y="982523"/>
                  <a:pt x="1310862" y="990079"/>
                  <a:pt x="1290582" y="997606"/>
                </a:cubicBezTo>
                <a:cubicBezTo>
                  <a:pt x="1271379" y="1004733"/>
                  <a:pt x="1252257" y="1011824"/>
                  <a:pt x="1233195" y="1018886"/>
                </a:cubicBezTo>
                <a:close/>
                <a:moveTo>
                  <a:pt x="1112554" y="1063245"/>
                </a:moveTo>
                <a:cubicBezTo>
                  <a:pt x="1125404" y="1072964"/>
                  <a:pt x="1138193" y="1082662"/>
                  <a:pt x="1150901" y="1092320"/>
                </a:cubicBezTo>
                <a:cubicBezTo>
                  <a:pt x="1167648" y="1105040"/>
                  <a:pt x="1184253" y="1117971"/>
                  <a:pt x="1200756" y="1131046"/>
                </a:cubicBezTo>
                <a:cubicBezTo>
                  <a:pt x="1239123" y="1117685"/>
                  <a:pt x="1277226" y="1104092"/>
                  <a:pt x="1315288" y="1090304"/>
                </a:cubicBezTo>
                <a:cubicBezTo>
                  <a:pt x="1301545" y="1078437"/>
                  <a:pt x="1287720" y="1066672"/>
                  <a:pt x="1273795" y="1055085"/>
                </a:cubicBezTo>
                <a:cubicBezTo>
                  <a:pt x="1259646" y="1043323"/>
                  <a:pt x="1245355" y="1031525"/>
                  <a:pt x="1230963" y="1019708"/>
                </a:cubicBezTo>
                <a:cubicBezTo>
                  <a:pt x="1191398" y="1034359"/>
                  <a:pt x="1152037" y="1048873"/>
                  <a:pt x="1112554" y="1063245"/>
                </a:cubicBezTo>
                <a:close/>
                <a:moveTo>
                  <a:pt x="991264" y="1106692"/>
                </a:moveTo>
                <a:cubicBezTo>
                  <a:pt x="1003139" y="1114877"/>
                  <a:pt x="1014954" y="1123028"/>
                  <a:pt x="1026707" y="1131115"/>
                </a:cubicBezTo>
                <a:cubicBezTo>
                  <a:pt x="1045667" y="1144143"/>
                  <a:pt x="1064464" y="1157411"/>
                  <a:pt x="1083181" y="1170833"/>
                </a:cubicBezTo>
                <a:cubicBezTo>
                  <a:pt x="1122014" y="1158099"/>
                  <a:pt x="1160380" y="1145087"/>
                  <a:pt x="1198483" y="1131836"/>
                </a:cubicBezTo>
                <a:cubicBezTo>
                  <a:pt x="1182325" y="1119041"/>
                  <a:pt x="1166064" y="1106388"/>
                  <a:pt x="1149662" y="1093936"/>
                </a:cubicBezTo>
                <a:cubicBezTo>
                  <a:pt x="1136528" y="1083957"/>
                  <a:pt x="1123394" y="1074002"/>
                  <a:pt x="1110261" y="1064073"/>
                </a:cubicBezTo>
                <a:cubicBezTo>
                  <a:pt x="1070838" y="1078421"/>
                  <a:pt x="1031274" y="1092627"/>
                  <a:pt x="991264" y="1106692"/>
                </a:cubicBezTo>
                <a:close/>
                <a:moveTo>
                  <a:pt x="868491" y="1148841"/>
                </a:moveTo>
                <a:cubicBezTo>
                  <a:pt x="879839" y="1155909"/>
                  <a:pt x="891186" y="1162945"/>
                  <a:pt x="902513" y="1169912"/>
                </a:cubicBezTo>
                <a:cubicBezTo>
                  <a:pt x="923077" y="1182561"/>
                  <a:pt x="943539" y="1195435"/>
                  <a:pt x="963900" y="1208467"/>
                </a:cubicBezTo>
                <a:cubicBezTo>
                  <a:pt x="1003484" y="1196494"/>
                  <a:pt x="1042378" y="1184191"/>
                  <a:pt x="1080785" y="1171617"/>
                </a:cubicBezTo>
                <a:cubicBezTo>
                  <a:pt x="1062475" y="1158499"/>
                  <a:pt x="1044083" y="1145528"/>
                  <a:pt x="1025570" y="1132788"/>
                </a:cubicBezTo>
                <a:cubicBezTo>
                  <a:pt x="1013390" y="1124422"/>
                  <a:pt x="1001170" y="1115994"/>
                  <a:pt x="988909" y="1107525"/>
                </a:cubicBezTo>
                <a:cubicBezTo>
                  <a:pt x="949304" y="1121434"/>
                  <a:pt x="909273" y="1135207"/>
                  <a:pt x="868491" y="1148841"/>
                </a:cubicBezTo>
                <a:close/>
                <a:moveTo>
                  <a:pt x="743161" y="1189426"/>
                </a:moveTo>
                <a:cubicBezTo>
                  <a:pt x="754914" y="1195938"/>
                  <a:pt x="766627" y="1202367"/>
                  <a:pt x="778320" y="1208704"/>
                </a:cubicBezTo>
                <a:cubicBezTo>
                  <a:pt x="799513" y="1220184"/>
                  <a:pt x="820624" y="1231877"/>
                  <a:pt x="841655" y="1243677"/>
                </a:cubicBezTo>
                <a:cubicBezTo>
                  <a:pt x="882356" y="1232540"/>
                  <a:pt x="922224" y="1221055"/>
                  <a:pt x="961362" y="1209238"/>
                </a:cubicBezTo>
                <a:cubicBezTo>
                  <a:pt x="941489" y="1196531"/>
                  <a:pt x="921514" y="1183979"/>
                  <a:pt x="901458" y="1171639"/>
                </a:cubicBezTo>
                <a:cubicBezTo>
                  <a:pt x="889643" y="1164380"/>
                  <a:pt x="877829" y="1157048"/>
                  <a:pt x="865994" y="1149677"/>
                </a:cubicBezTo>
                <a:cubicBezTo>
                  <a:pt x="825882" y="1163063"/>
                  <a:pt x="785039" y="1176312"/>
                  <a:pt x="743161" y="1189426"/>
                </a:cubicBezTo>
                <a:close/>
                <a:moveTo>
                  <a:pt x="614136" y="1228351"/>
                </a:moveTo>
                <a:cubicBezTo>
                  <a:pt x="627493" y="1234873"/>
                  <a:pt x="640830" y="1241280"/>
                  <a:pt x="654126" y="1247501"/>
                </a:cubicBezTo>
                <a:cubicBezTo>
                  <a:pt x="674426" y="1257014"/>
                  <a:pt x="694746" y="1266660"/>
                  <a:pt x="715005" y="1276388"/>
                </a:cubicBezTo>
                <a:cubicBezTo>
                  <a:pt x="757309" y="1266128"/>
                  <a:pt x="798518" y="1255457"/>
                  <a:pt x="838874" y="1244442"/>
                </a:cubicBezTo>
                <a:cubicBezTo>
                  <a:pt x="818432" y="1232991"/>
                  <a:pt x="797929" y="1221637"/>
                  <a:pt x="777346" y="1210491"/>
                </a:cubicBezTo>
                <a:cubicBezTo>
                  <a:pt x="765084" y="1203845"/>
                  <a:pt x="752803" y="1197097"/>
                  <a:pt x="740481" y="1190260"/>
                </a:cubicBezTo>
                <a:cubicBezTo>
                  <a:pt x="699455" y="1203090"/>
                  <a:pt x="657435" y="1215787"/>
                  <a:pt x="614136" y="1228351"/>
                </a:cubicBezTo>
                <a:close/>
                <a:moveTo>
                  <a:pt x="1521532" y="811340"/>
                </a:moveTo>
                <a:cubicBezTo>
                  <a:pt x="1546420" y="835095"/>
                  <a:pt x="1571226" y="859387"/>
                  <a:pt x="1595911" y="884216"/>
                </a:cubicBezTo>
                <a:cubicBezTo>
                  <a:pt x="1635677" y="870231"/>
                  <a:pt x="1676176" y="856261"/>
                  <a:pt x="1717607" y="842346"/>
                </a:cubicBezTo>
                <a:cubicBezTo>
                  <a:pt x="1694425" y="817600"/>
                  <a:pt x="1671121" y="793375"/>
                  <a:pt x="1647715" y="769705"/>
                </a:cubicBezTo>
                <a:cubicBezTo>
                  <a:pt x="1604579" y="783537"/>
                  <a:pt x="1562598" y="797408"/>
                  <a:pt x="1521532" y="811340"/>
                </a:cubicBezTo>
                <a:close/>
                <a:moveTo>
                  <a:pt x="1394842" y="855378"/>
                </a:moveTo>
                <a:cubicBezTo>
                  <a:pt x="1420988" y="878956"/>
                  <a:pt x="1447175" y="903174"/>
                  <a:pt x="1473483" y="928047"/>
                </a:cubicBezTo>
                <a:cubicBezTo>
                  <a:pt x="1512945" y="913703"/>
                  <a:pt x="1552976" y="899329"/>
                  <a:pt x="1593779" y="884965"/>
                </a:cubicBezTo>
                <a:cubicBezTo>
                  <a:pt x="1569074" y="860116"/>
                  <a:pt x="1544288" y="835795"/>
                  <a:pt x="1519401" y="812065"/>
                </a:cubicBezTo>
                <a:cubicBezTo>
                  <a:pt x="1477076" y="826431"/>
                  <a:pt x="1435665" y="840862"/>
                  <a:pt x="1394842" y="855378"/>
                </a:cubicBezTo>
                <a:close/>
                <a:moveTo>
                  <a:pt x="1269268" y="900880"/>
                </a:moveTo>
                <a:cubicBezTo>
                  <a:pt x="1296632" y="924113"/>
                  <a:pt x="1324240" y="948024"/>
                  <a:pt x="1352111" y="972637"/>
                </a:cubicBezTo>
                <a:cubicBezTo>
                  <a:pt x="1391371" y="958101"/>
                  <a:pt x="1431057" y="943481"/>
                  <a:pt x="1471351" y="928828"/>
                </a:cubicBezTo>
                <a:cubicBezTo>
                  <a:pt x="1445063" y="904016"/>
                  <a:pt x="1418836" y="879782"/>
                  <a:pt x="1392629" y="856168"/>
                </a:cubicBezTo>
                <a:cubicBezTo>
                  <a:pt x="1351015" y="870974"/>
                  <a:pt x="1310030" y="885872"/>
                  <a:pt x="1269268" y="900880"/>
                </a:cubicBezTo>
                <a:close/>
                <a:moveTo>
                  <a:pt x="1144750" y="947234"/>
                </a:moveTo>
                <a:cubicBezTo>
                  <a:pt x="1174935" y="971299"/>
                  <a:pt x="1203842" y="994772"/>
                  <a:pt x="1231368" y="1017392"/>
                </a:cubicBezTo>
                <a:cubicBezTo>
                  <a:pt x="1250816" y="1010194"/>
                  <a:pt x="1270303" y="1002965"/>
                  <a:pt x="1289872" y="995702"/>
                </a:cubicBezTo>
                <a:cubicBezTo>
                  <a:pt x="1309827" y="988300"/>
                  <a:pt x="1329863" y="980871"/>
                  <a:pt x="1350000" y="973419"/>
                </a:cubicBezTo>
                <a:cubicBezTo>
                  <a:pt x="1323509" y="949995"/>
                  <a:pt x="1295922" y="925995"/>
                  <a:pt x="1267258" y="901615"/>
                </a:cubicBezTo>
                <a:cubicBezTo>
                  <a:pt x="1226314" y="916699"/>
                  <a:pt x="1185593" y="931900"/>
                  <a:pt x="1144750" y="947234"/>
                </a:cubicBezTo>
                <a:close/>
                <a:moveTo>
                  <a:pt x="1020394" y="994076"/>
                </a:moveTo>
                <a:cubicBezTo>
                  <a:pt x="1050843" y="1016714"/>
                  <a:pt x="1080928" y="1039316"/>
                  <a:pt x="1110626" y="1061785"/>
                </a:cubicBezTo>
                <a:cubicBezTo>
                  <a:pt x="1150149" y="1047403"/>
                  <a:pt x="1189551" y="1032877"/>
                  <a:pt x="1229156" y="1018216"/>
                </a:cubicBezTo>
                <a:cubicBezTo>
                  <a:pt x="1200716" y="994882"/>
                  <a:pt x="1171829" y="971476"/>
                  <a:pt x="1142456" y="948097"/>
                </a:cubicBezTo>
                <a:cubicBezTo>
                  <a:pt x="1111986" y="959546"/>
                  <a:pt x="1081415" y="971068"/>
                  <a:pt x="1050620" y="982680"/>
                </a:cubicBezTo>
                <a:cubicBezTo>
                  <a:pt x="1040572" y="986469"/>
                  <a:pt x="1030503" y="990270"/>
                  <a:pt x="1020394" y="994076"/>
                </a:cubicBezTo>
                <a:close/>
                <a:moveTo>
                  <a:pt x="895875" y="1040812"/>
                </a:moveTo>
                <a:cubicBezTo>
                  <a:pt x="913922" y="1053266"/>
                  <a:pt x="931867" y="1065665"/>
                  <a:pt x="949690" y="1077979"/>
                </a:cubicBezTo>
                <a:cubicBezTo>
                  <a:pt x="962925" y="1087124"/>
                  <a:pt x="976100" y="1096220"/>
                  <a:pt x="989213" y="1105267"/>
                </a:cubicBezTo>
                <a:cubicBezTo>
                  <a:pt x="1029264" y="1091190"/>
                  <a:pt x="1068869" y="1076974"/>
                  <a:pt x="1108332" y="1062616"/>
                </a:cubicBezTo>
                <a:cubicBezTo>
                  <a:pt x="1078268" y="1039894"/>
                  <a:pt x="1048184" y="1017323"/>
                  <a:pt x="1018059" y="994961"/>
                </a:cubicBezTo>
                <a:cubicBezTo>
                  <a:pt x="977785" y="1010139"/>
                  <a:pt x="937145" y="1025425"/>
                  <a:pt x="895875" y="1040812"/>
                </a:cubicBezTo>
                <a:close/>
                <a:moveTo>
                  <a:pt x="770382" y="1087067"/>
                </a:moveTo>
                <a:cubicBezTo>
                  <a:pt x="802842" y="1107677"/>
                  <a:pt x="834652" y="1127770"/>
                  <a:pt x="866258" y="1147446"/>
                </a:cubicBezTo>
                <a:cubicBezTo>
                  <a:pt x="907101" y="1133805"/>
                  <a:pt x="947193" y="1120021"/>
                  <a:pt x="986838" y="1106100"/>
                </a:cubicBezTo>
                <a:cubicBezTo>
                  <a:pt x="974131" y="1097328"/>
                  <a:pt x="961362" y="1088510"/>
                  <a:pt x="948533" y="1079647"/>
                </a:cubicBezTo>
                <a:cubicBezTo>
                  <a:pt x="930344" y="1067071"/>
                  <a:pt x="911993" y="1054402"/>
                  <a:pt x="893541" y="1041679"/>
                </a:cubicBezTo>
                <a:cubicBezTo>
                  <a:pt x="853205" y="1056713"/>
                  <a:pt x="812220" y="1071844"/>
                  <a:pt x="770382" y="1087067"/>
                </a:cubicBezTo>
                <a:close/>
                <a:moveTo>
                  <a:pt x="643205" y="1132566"/>
                </a:moveTo>
                <a:cubicBezTo>
                  <a:pt x="676029" y="1151632"/>
                  <a:pt x="708489" y="1170168"/>
                  <a:pt x="740704" y="1188064"/>
                </a:cubicBezTo>
                <a:cubicBezTo>
                  <a:pt x="782664" y="1174940"/>
                  <a:pt x="823588" y="1161680"/>
                  <a:pt x="863761" y="1148284"/>
                </a:cubicBezTo>
                <a:cubicBezTo>
                  <a:pt x="832195" y="1128620"/>
                  <a:pt x="800406" y="1108540"/>
                  <a:pt x="767987" y="1087944"/>
                </a:cubicBezTo>
                <a:cubicBezTo>
                  <a:pt x="727306" y="1102732"/>
                  <a:pt x="685794" y="1117608"/>
                  <a:pt x="643205" y="1132566"/>
                </a:cubicBezTo>
                <a:close/>
                <a:moveTo>
                  <a:pt x="513531" y="1177155"/>
                </a:moveTo>
                <a:cubicBezTo>
                  <a:pt x="546436" y="1194511"/>
                  <a:pt x="579037" y="1211183"/>
                  <a:pt x="611416" y="1227029"/>
                </a:cubicBezTo>
                <a:cubicBezTo>
                  <a:pt x="654796" y="1214451"/>
                  <a:pt x="696938" y="1201740"/>
                  <a:pt x="738045" y="1188898"/>
                </a:cubicBezTo>
                <a:cubicBezTo>
                  <a:pt x="705850" y="1171012"/>
                  <a:pt x="673451" y="1152497"/>
                  <a:pt x="640688" y="1133451"/>
                </a:cubicBezTo>
                <a:cubicBezTo>
                  <a:pt x="599398" y="1147944"/>
                  <a:pt x="557073" y="1162513"/>
                  <a:pt x="513531" y="1177155"/>
                </a:cubicBezTo>
                <a:close/>
                <a:moveTo>
                  <a:pt x="1442830" y="738330"/>
                </a:moveTo>
                <a:cubicBezTo>
                  <a:pt x="1468611" y="761563"/>
                  <a:pt x="1494290" y="785374"/>
                  <a:pt x="1519868" y="809758"/>
                </a:cubicBezTo>
                <a:cubicBezTo>
                  <a:pt x="1560975" y="795815"/>
                  <a:pt x="1602955" y="781930"/>
                  <a:pt x="1646112" y="768083"/>
                </a:cubicBezTo>
                <a:cubicBezTo>
                  <a:pt x="1622077" y="743805"/>
                  <a:pt x="1597900" y="720119"/>
                  <a:pt x="1573601" y="696975"/>
                </a:cubicBezTo>
                <a:cubicBezTo>
                  <a:pt x="1528779" y="710700"/>
                  <a:pt x="1485277" y="724473"/>
                  <a:pt x="1442830" y="738330"/>
                </a:cubicBezTo>
                <a:close/>
                <a:moveTo>
                  <a:pt x="1311837" y="782405"/>
                </a:moveTo>
                <a:cubicBezTo>
                  <a:pt x="1338855" y="805536"/>
                  <a:pt x="1365956" y="829340"/>
                  <a:pt x="1393137" y="853833"/>
                </a:cubicBezTo>
                <a:cubicBezTo>
                  <a:pt x="1433960" y="839305"/>
                  <a:pt x="1475391" y="824864"/>
                  <a:pt x="1517736" y="810485"/>
                </a:cubicBezTo>
                <a:cubicBezTo>
                  <a:pt x="1492118" y="786073"/>
                  <a:pt x="1466419" y="762275"/>
                  <a:pt x="1440618" y="739051"/>
                </a:cubicBezTo>
                <a:cubicBezTo>
                  <a:pt x="1396709" y="753398"/>
                  <a:pt x="1353877" y="767836"/>
                  <a:pt x="1311837" y="782405"/>
                </a:cubicBezTo>
                <a:close/>
                <a:moveTo>
                  <a:pt x="1182081" y="828540"/>
                </a:moveTo>
                <a:cubicBezTo>
                  <a:pt x="1210318" y="851411"/>
                  <a:pt x="1238778" y="875020"/>
                  <a:pt x="1267482" y="899372"/>
                </a:cubicBezTo>
                <a:cubicBezTo>
                  <a:pt x="1308264" y="884350"/>
                  <a:pt x="1349290" y="869442"/>
                  <a:pt x="1390904" y="854623"/>
                </a:cubicBezTo>
                <a:cubicBezTo>
                  <a:pt x="1363743" y="830174"/>
                  <a:pt x="1336602" y="806387"/>
                  <a:pt x="1309482" y="783219"/>
                </a:cubicBezTo>
                <a:cubicBezTo>
                  <a:pt x="1266345" y="798171"/>
                  <a:pt x="1224000" y="813264"/>
                  <a:pt x="1182081" y="828540"/>
                </a:cubicBezTo>
                <a:close/>
                <a:moveTo>
                  <a:pt x="1053929" y="876201"/>
                </a:moveTo>
                <a:cubicBezTo>
                  <a:pt x="1084662" y="899749"/>
                  <a:pt x="1114341" y="923011"/>
                  <a:pt x="1142902" y="945762"/>
                </a:cubicBezTo>
                <a:cubicBezTo>
                  <a:pt x="1183766" y="930414"/>
                  <a:pt x="1224528" y="915203"/>
                  <a:pt x="1265492" y="900106"/>
                </a:cubicBezTo>
                <a:cubicBezTo>
                  <a:pt x="1238027" y="876766"/>
                  <a:pt x="1209567" y="853088"/>
                  <a:pt x="1180152" y="829244"/>
                </a:cubicBezTo>
                <a:cubicBezTo>
                  <a:pt x="1137787" y="844694"/>
                  <a:pt x="1095848" y="860331"/>
                  <a:pt x="1053929" y="876201"/>
                </a:cubicBezTo>
                <a:close/>
                <a:moveTo>
                  <a:pt x="926467" y="925134"/>
                </a:moveTo>
                <a:cubicBezTo>
                  <a:pt x="957526" y="947595"/>
                  <a:pt x="988178" y="970126"/>
                  <a:pt x="1018465" y="992637"/>
                </a:cubicBezTo>
                <a:cubicBezTo>
                  <a:pt x="1028981" y="988676"/>
                  <a:pt x="1039455" y="984724"/>
                  <a:pt x="1049910" y="980779"/>
                </a:cubicBezTo>
                <a:cubicBezTo>
                  <a:pt x="1080319" y="969312"/>
                  <a:pt x="1110504" y="957932"/>
                  <a:pt x="1140609" y="946625"/>
                </a:cubicBezTo>
                <a:cubicBezTo>
                  <a:pt x="1111397" y="923380"/>
                  <a:pt x="1081719" y="900171"/>
                  <a:pt x="1051594" y="877093"/>
                </a:cubicBezTo>
                <a:cubicBezTo>
                  <a:pt x="1009980" y="892861"/>
                  <a:pt x="968386" y="908862"/>
                  <a:pt x="926467" y="925134"/>
                </a:cubicBezTo>
                <a:close/>
                <a:moveTo>
                  <a:pt x="799472" y="974746"/>
                </a:moveTo>
                <a:cubicBezTo>
                  <a:pt x="831302" y="996384"/>
                  <a:pt x="862746" y="1017977"/>
                  <a:pt x="893825" y="1039405"/>
                </a:cubicBezTo>
                <a:cubicBezTo>
                  <a:pt x="935135" y="1024008"/>
                  <a:pt x="975816" y="1008710"/>
                  <a:pt x="1016110" y="993522"/>
                </a:cubicBezTo>
                <a:cubicBezTo>
                  <a:pt x="985478" y="970800"/>
                  <a:pt x="954805" y="948300"/>
                  <a:pt x="924031" y="926072"/>
                </a:cubicBezTo>
                <a:cubicBezTo>
                  <a:pt x="882965" y="942019"/>
                  <a:pt x="841553" y="958231"/>
                  <a:pt x="799472" y="974746"/>
                </a:cubicBezTo>
                <a:close/>
                <a:moveTo>
                  <a:pt x="672335" y="1024643"/>
                </a:moveTo>
                <a:cubicBezTo>
                  <a:pt x="684454" y="1032357"/>
                  <a:pt x="696512" y="1040044"/>
                  <a:pt x="708509" y="1047689"/>
                </a:cubicBezTo>
                <a:cubicBezTo>
                  <a:pt x="728728" y="1060572"/>
                  <a:pt x="748581" y="1073216"/>
                  <a:pt x="768211" y="1085692"/>
                </a:cubicBezTo>
                <a:cubicBezTo>
                  <a:pt x="810109" y="1070459"/>
                  <a:pt x="851114" y="1055316"/>
                  <a:pt x="891511" y="1040272"/>
                </a:cubicBezTo>
                <a:cubicBezTo>
                  <a:pt x="860432" y="1018854"/>
                  <a:pt x="828988" y="997271"/>
                  <a:pt x="797178" y="975646"/>
                </a:cubicBezTo>
                <a:cubicBezTo>
                  <a:pt x="782441" y="981425"/>
                  <a:pt x="767642" y="987239"/>
                  <a:pt x="752742" y="993093"/>
                </a:cubicBezTo>
                <a:cubicBezTo>
                  <a:pt x="726150" y="1003531"/>
                  <a:pt x="699374" y="1014043"/>
                  <a:pt x="672335" y="1024643"/>
                </a:cubicBezTo>
                <a:close/>
                <a:moveTo>
                  <a:pt x="544467" y="1074497"/>
                </a:moveTo>
                <a:cubicBezTo>
                  <a:pt x="577068" y="1093849"/>
                  <a:pt x="609162" y="1112782"/>
                  <a:pt x="640891" y="1131225"/>
                </a:cubicBezTo>
                <a:cubicBezTo>
                  <a:pt x="683541" y="1116256"/>
                  <a:pt x="725094" y="1101370"/>
                  <a:pt x="765815" y="1086569"/>
                </a:cubicBezTo>
                <a:cubicBezTo>
                  <a:pt x="746611" y="1074363"/>
                  <a:pt x="727185" y="1061997"/>
                  <a:pt x="707413" y="1049403"/>
                </a:cubicBezTo>
                <a:cubicBezTo>
                  <a:pt x="695010" y="1041496"/>
                  <a:pt x="682526" y="1033542"/>
                  <a:pt x="669980" y="1025561"/>
                </a:cubicBezTo>
                <a:cubicBezTo>
                  <a:pt x="628955" y="1041638"/>
                  <a:pt x="587259" y="1057922"/>
                  <a:pt x="544467" y="1074497"/>
                </a:cubicBezTo>
                <a:close/>
                <a:moveTo>
                  <a:pt x="1361003" y="666806"/>
                </a:moveTo>
                <a:cubicBezTo>
                  <a:pt x="1387778" y="689503"/>
                  <a:pt x="1414492" y="712825"/>
                  <a:pt x="1441085" y="736765"/>
                </a:cubicBezTo>
                <a:cubicBezTo>
                  <a:pt x="1483552" y="722894"/>
                  <a:pt x="1527054" y="709108"/>
                  <a:pt x="1571916" y="695370"/>
                </a:cubicBezTo>
                <a:cubicBezTo>
                  <a:pt x="1546887" y="671564"/>
                  <a:pt x="1521735" y="648333"/>
                  <a:pt x="1496462" y="625736"/>
                </a:cubicBezTo>
                <a:cubicBezTo>
                  <a:pt x="1449955" y="639349"/>
                  <a:pt x="1404911" y="653020"/>
                  <a:pt x="1361003" y="666806"/>
                </a:cubicBezTo>
                <a:close/>
                <a:moveTo>
                  <a:pt x="1225705" y="710822"/>
                </a:moveTo>
                <a:cubicBezTo>
                  <a:pt x="1253779" y="733452"/>
                  <a:pt x="1281874" y="756811"/>
                  <a:pt x="1310050" y="780874"/>
                </a:cubicBezTo>
                <a:cubicBezTo>
                  <a:pt x="1352111" y="766291"/>
                  <a:pt x="1394944" y="751841"/>
                  <a:pt x="1438892" y="737481"/>
                </a:cubicBezTo>
                <a:cubicBezTo>
                  <a:pt x="1412239" y="713526"/>
                  <a:pt x="1385524" y="690212"/>
                  <a:pt x="1358729" y="667525"/>
                </a:cubicBezTo>
                <a:cubicBezTo>
                  <a:pt x="1313278" y="681812"/>
                  <a:pt x="1269045" y="696222"/>
                  <a:pt x="1225705" y="710822"/>
                </a:cubicBezTo>
                <a:close/>
                <a:moveTo>
                  <a:pt x="1091971" y="757397"/>
                </a:moveTo>
                <a:cubicBezTo>
                  <a:pt x="1121161" y="779829"/>
                  <a:pt x="1150576" y="803029"/>
                  <a:pt x="1180254" y="827048"/>
                </a:cubicBezTo>
                <a:cubicBezTo>
                  <a:pt x="1222193" y="811760"/>
                  <a:pt x="1264538" y="796655"/>
                  <a:pt x="1307696" y="781688"/>
                </a:cubicBezTo>
                <a:cubicBezTo>
                  <a:pt x="1279519" y="757651"/>
                  <a:pt x="1251384" y="734315"/>
                  <a:pt x="1223249" y="711654"/>
                </a:cubicBezTo>
                <a:cubicBezTo>
                  <a:pt x="1178691" y="726680"/>
                  <a:pt x="1135046" y="741905"/>
                  <a:pt x="1091971" y="757397"/>
                </a:cubicBezTo>
                <a:close/>
                <a:moveTo>
                  <a:pt x="571019" y="962936"/>
                </a:moveTo>
                <a:cubicBezTo>
                  <a:pt x="530136" y="980039"/>
                  <a:pt x="488399" y="997602"/>
                  <a:pt x="445587" y="1015660"/>
                </a:cubicBezTo>
                <a:cubicBezTo>
                  <a:pt x="458600" y="1023395"/>
                  <a:pt x="471530" y="1031092"/>
                  <a:pt x="484380" y="1038743"/>
                </a:cubicBezTo>
                <a:cubicBezTo>
                  <a:pt x="503868" y="1050353"/>
                  <a:pt x="523132" y="1061834"/>
                  <a:pt x="542255" y="1073180"/>
                </a:cubicBezTo>
                <a:cubicBezTo>
                  <a:pt x="585067" y="1056593"/>
                  <a:pt x="626803" y="1040296"/>
                  <a:pt x="667869" y="1024211"/>
                </a:cubicBezTo>
                <a:cubicBezTo>
                  <a:pt x="636019" y="1003941"/>
                  <a:pt x="603742" y="983467"/>
                  <a:pt x="571019" y="962936"/>
                </a:cubicBezTo>
                <a:close/>
                <a:moveTo>
                  <a:pt x="960347" y="806115"/>
                </a:moveTo>
                <a:cubicBezTo>
                  <a:pt x="991812" y="829110"/>
                  <a:pt x="1022383" y="852055"/>
                  <a:pt x="1052041" y="874750"/>
                </a:cubicBezTo>
                <a:cubicBezTo>
                  <a:pt x="1093960" y="858866"/>
                  <a:pt x="1135940" y="843214"/>
                  <a:pt x="1178326" y="827750"/>
                </a:cubicBezTo>
                <a:cubicBezTo>
                  <a:pt x="1149764" y="804631"/>
                  <a:pt x="1120309" y="781363"/>
                  <a:pt x="1089981" y="758102"/>
                </a:cubicBezTo>
                <a:cubicBezTo>
                  <a:pt x="1046357" y="773806"/>
                  <a:pt x="1003281" y="789788"/>
                  <a:pt x="960347" y="806115"/>
                </a:cubicBezTo>
                <a:close/>
                <a:moveTo>
                  <a:pt x="699070" y="909820"/>
                </a:moveTo>
                <a:cubicBezTo>
                  <a:pt x="657821" y="926752"/>
                  <a:pt x="616004" y="944120"/>
                  <a:pt x="573313" y="961976"/>
                </a:cubicBezTo>
                <a:cubicBezTo>
                  <a:pt x="606056" y="982525"/>
                  <a:pt x="638333" y="1003012"/>
                  <a:pt x="670204" y="1023293"/>
                </a:cubicBezTo>
                <a:cubicBezTo>
                  <a:pt x="697730" y="1012510"/>
                  <a:pt x="724952" y="1001818"/>
                  <a:pt x="751991" y="991203"/>
                </a:cubicBezTo>
                <a:cubicBezTo>
                  <a:pt x="766465" y="985521"/>
                  <a:pt x="780837" y="979876"/>
                  <a:pt x="795128" y="974263"/>
                </a:cubicBezTo>
                <a:cubicBezTo>
                  <a:pt x="763501" y="952774"/>
                  <a:pt x="731488" y="931252"/>
                  <a:pt x="699070" y="909820"/>
                </a:cubicBezTo>
                <a:close/>
                <a:moveTo>
                  <a:pt x="830206" y="856785"/>
                </a:moveTo>
                <a:cubicBezTo>
                  <a:pt x="862056" y="878948"/>
                  <a:pt x="893460" y="901292"/>
                  <a:pt x="924498" y="923717"/>
                </a:cubicBezTo>
                <a:cubicBezTo>
                  <a:pt x="966437" y="907431"/>
                  <a:pt x="1008051" y="891420"/>
                  <a:pt x="1049686" y="875639"/>
                </a:cubicBezTo>
                <a:cubicBezTo>
                  <a:pt x="1019582" y="852599"/>
                  <a:pt x="988990" y="829697"/>
                  <a:pt x="957952" y="807028"/>
                </a:cubicBezTo>
                <a:cubicBezTo>
                  <a:pt x="915343" y="823248"/>
                  <a:pt x="872896" y="839810"/>
                  <a:pt x="830206" y="856785"/>
                </a:cubicBezTo>
                <a:close/>
                <a:moveTo>
                  <a:pt x="827770" y="857751"/>
                </a:moveTo>
                <a:cubicBezTo>
                  <a:pt x="785973" y="874381"/>
                  <a:pt x="743953" y="891404"/>
                  <a:pt x="701343" y="908890"/>
                </a:cubicBezTo>
                <a:cubicBezTo>
                  <a:pt x="733762" y="930335"/>
                  <a:pt x="765795" y="951869"/>
                  <a:pt x="797422" y="973366"/>
                </a:cubicBezTo>
                <a:cubicBezTo>
                  <a:pt x="839544" y="956838"/>
                  <a:pt x="880976" y="940614"/>
                  <a:pt x="922082" y="924655"/>
                </a:cubicBezTo>
                <a:cubicBezTo>
                  <a:pt x="890739" y="902039"/>
                  <a:pt x="859315" y="879717"/>
                  <a:pt x="827770" y="857751"/>
                </a:cubicBezTo>
                <a:close/>
                <a:moveTo>
                  <a:pt x="1275500" y="596707"/>
                </a:moveTo>
                <a:cubicBezTo>
                  <a:pt x="1303473" y="618872"/>
                  <a:pt x="1331365" y="641728"/>
                  <a:pt x="1359175" y="665255"/>
                </a:cubicBezTo>
                <a:cubicBezTo>
                  <a:pt x="1403084" y="651455"/>
                  <a:pt x="1448169" y="637769"/>
                  <a:pt x="1494696" y="624144"/>
                </a:cubicBezTo>
                <a:cubicBezTo>
                  <a:pt x="1468489" y="600765"/>
                  <a:pt x="1442161" y="578060"/>
                  <a:pt x="1415710" y="555982"/>
                </a:cubicBezTo>
                <a:cubicBezTo>
                  <a:pt x="1367417" y="569499"/>
                  <a:pt x="1320809" y="583037"/>
                  <a:pt x="1275500" y="596707"/>
                </a:cubicBezTo>
                <a:close/>
                <a:moveTo>
                  <a:pt x="1135696" y="640617"/>
                </a:moveTo>
                <a:cubicBezTo>
                  <a:pt x="1165070" y="662764"/>
                  <a:pt x="1194423" y="685644"/>
                  <a:pt x="1223817" y="709314"/>
                </a:cubicBezTo>
                <a:cubicBezTo>
                  <a:pt x="1267197" y="694700"/>
                  <a:pt x="1311430" y="680275"/>
                  <a:pt x="1356882" y="665974"/>
                </a:cubicBezTo>
                <a:cubicBezTo>
                  <a:pt x="1329031" y="642440"/>
                  <a:pt x="1301098" y="619593"/>
                  <a:pt x="1273064" y="597434"/>
                </a:cubicBezTo>
                <a:cubicBezTo>
                  <a:pt x="1226050" y="611640"/>
                  <a:pt x="1180416" y="625993"/>
                  <a:pt x="1135696" y="640617"/>
                </a:cubicBezTo>
                <a:close/>
                <a:moveTo>
                  <a:pt x="998186" y="687479"/>
                </a:moveTo>
                <a:cubicBezTo>
                  <a:pt x="1028575" y="709439"/>
                  <a:pt x="1059186" y="732252"/>
                  <a:pt x="1090042" y="755928"/>
                </a:cubicBezTo>
                <a:cubicBezTo>
                  <a:pt x="1133159" y="740419"/>
                  <a:pt x="1176803" y="725180"/>
                  <a:pt x="1221381" y="710140"/>
                </a:cubicBezTo>
                <a:cubicBezTo>
                  <a:pt x="1191987" y="686491"/>
                  <a:pt x="1162593" y="663584"/>
                  <a:pt x="1133240" y="641427"/>
                </a:cubicBezTo>
                <a:cubicBezTo>
                  <a:pt x="1087403" y="656445"/>
                  <a:pt x="1042541" y="671747"/>
                  <a:pt x="998186" y="687479"/>
                </a:cubicBezTo>
                <a:close/>
                <a:moveTo>
                  <a:pt x="598668" y="844686"/>
                </a:moveTo>
                <a:cubicBezTo>
                  <a:pt x="557540" y="862280"/>
                  <a:pt x="515641" y="880558"/>
                  <a:pt x="472626" y="899615"/>
                </a:cubicBezTo>
                <a:cubicBezTo>
                  <a:pt x="505918" y="919919"/>
                  <a:pt x="538783" y="940314"/>
                  <a:pt x="571202" y="960656"/>
                </a:cubicBezTo>
                <a:cubicBezTo>
                  <a:pt x="613933" y="942787"/>
                  <a:pt x="655750" y="925408"/>
                  <a:pt x="697019" y="908466"/>
                </a:cubicBezTo>
                <a:cubicBezTo>
                  <a:pt x="664642" y="887068"/>
                  <a:pt x="631857" y="865769"/>
                  <a:pt x="598668" y="844686"/>
                </a:cubicBezTo>
                <a:close/>
                <a:moveTo>
                  <a:pt x="863355" y="737165"/>
                </a:moveTo>
                <a:cubicBezTo>
                  <a:pt x="895794" y="759582"/>
                  <a:pt x="927523" y="782153"/>
                  <a:pt x="958398" y="804690"/>
                </a:cubicBezTo>
                <a:cubicBezTo>
                  <a:pt x="1001332" y="788348"/>
                  <a:pt x="1044428" y="772350"/>
                  <a:pt x="1088073" y="756634"/>
                </a:cubicBezTo>
                <a:cubicBezTo>
                  <a:pt x="1058232" y="733771"/>
                  <a:pt x="1027539" y="710927"/>
                  <a:pt x="996034" y="688242"/>
                </a:cubicBezTo>
                <a:cubicBezTo>
                  <a:pt x="951476" y="704070"/>
                  <a:pt x="907405" y="720332"/>
                  <a:pt x="863355" y="737165"/>
                </a:cubicBezTo>
                <a:close/>
                <a:moveTo>
                  <a:pt x="728687" y="790350"/>
                </a:moveTo>
                <a:cubicBezTo>
                  <a:pt x="686687" y="807467"/>
                  <a:pt x="644220" y="825213"/>
                  <a:pt x="600941" y="843718"/>
                </a:cubicBezTo>
                <a:cubicBezTo>
                  <a:pt x="634131" y="864815"/>
                  <a:pt x="666915" y="886126"/>
                  <a:pt x="699293" y="907534"/>
                </a:cubicBezTo>
                <a:cubicBezTo>
                  <a:pt x="741923" y="890036"/>
                  <a:pt x="783963" y="873000"/>
                  <a:pt x="825780" y="856359"/>
                </a:cubicBezTo>
                <a:cubicBezTo>
                  <a:pt x="793565" y="833958"/>
                  <a:pt x="761227" y="811931"/>
                  <a:pt x="728687" y="790350"/>
                </a:cubicBezTo>
                <a:close/>
                <a:moveTo>
                  <a:pt x="731001" y="789412"/>
                </a:moveTo>
                <a:cubicBezTo>
                  <a:pt x="763846" y="811157"/>
                  <a:pt x="796244" y="833168"/>
                  <a:pt x="828216" y="855392"/>
                </a:cubicBezTo>
                <a:cubicBezTo>
                  <a:pt x="870907" y="838405"/>
                  <a:pt x="913374" y="821833"/>
                  <a:pt x="956003" y="805603"/>
                </a:cubicBezTo>
                <a:cubicBezTo>
                  <a:pt x="924762" y="782823"/>
                  <a:pt x="893074" y="760288"/>
                  <a:pt x="860899" y="738097"/>
                </a:cubicBezTo>
                <a:cubicBezTo>
                  <a:pt x="817762" y="754602"/>
                  <a:pt x="774605" y="771670"/>
                  <a:pt x="731001" y="789412"/>
                </a:cubicBezTo>
                <a:close/>
                <a:moveTo>
                  <a:pt x="1332441" y="487271"/>
                </a:moveTo>
                <a:cubicBezTo>
                  <a:pt x="1360292" y="508803"/>
                  <a:pt x="1388001" y="531025"/>
                  <a:pt x="1415527" y="553921"/>
                </a:cubicBezTo>
                <a:cubicBezTo>
                  <a:pt x="1435015" y="548469"/>
                  <a:pt x="1454746" y="543018"/>
                  <a:pt x="1474802" y="537564"/>
                </a:cubicBezTo>
                <a:cubicBezTo>
                  <a:pt x="1896265" y="422964"/>
                  <a:pt x="2281046" y="473023"/>
                  <a:pt x="2651190" y="690601"/>
                </a:cubicBezTo>
                <a:cubicBezTo>
                  <a:pt x="2658620" y="694976"/>
                  <a:pt x="2666029" y="699422"/>
                  <a:pt x="2673398" y="703904"/>
                </a:cubicBezTo>
                <a:cubicBezTo>
                  <a:pt x="2672627" y="703331"/>
                  <a:pt x="2671856" y="702759"/>
                  <a:pt x="2671064" y="702184"/>
                </a:cubicBezTo>
                <a:cubicBezTo>
                  <a:pt x="2321483" y="467658"/>
                  <a:pt x="1903959" y="337116"/>
                  <a:pt x="1379495" y="474767"/>
                </a:cubicBezTo>
                <a:cubicBezTo>
                  <a:pt x="1363621" y="478934"/>
                  <a:pt x="1347949" y="483102"/>
                  <a:pt x="1332441" y="487271"/>
                </a:cubicBezTo>
                <a:close/>
                <a:moveTo>
                  <a:pt x="1185877" y="528248"/>
                </a:moveTo>
                <a:cubicBezTo>
                  <a:pt x="1215169" y="549800"/>
                  <a:pt x="1244421" y="572112"/>
                  <a:pt x="1273551" y="595168"/>
                </a:cubicBezTo>
                <a:cubicBezTo>
                  <a:pt x="1318881" y="581482"/>
                  <a:pt x="1365529" y="567930"/>
                  <a:pt x="1413822" y="554400"/>
                </a:cubicBezTo>
                <a:cubicBezTo>
                  <a:pt x="1386296" y="531462"/>
                  <a:pt x="1358627" y="509238"/>
                  <a:pt x="1330817" y="487710"/>
                </a:cubicBezTo>
                <a:cubicBezTo>
                  <a:pt x="1280778" y="501166"/>
                  <a:pt x="1232566" y="514645"/>
                  <a:pt x="1185877" y="528248"/>
                </a:cubicBezTo>
                <a:close/>
                <a:moveTo>
                  <a:pt x="1041607" y="572175"/>
                </a:moveTo>
                <a:cubicBezTo>
                  <a:pt x="1072340" y="593695"/>
                  <a:pt x="1103034" y="616002"/>
                  <a:pt x="1133727" y="639127"/>
                </a:cubicBezTo>
                <a:cubicBezTo>
                  <a:pt x="1178447" y="624487"/>
                  <a:pt x="1224101" y="610117"/>
                  <a:pt x="1271136" y="595899"/>
                </a:cubicBezTo>
                <a:cubicBezTo>
                  <a:pt x="1241944" y="572853"/>
                  <a:pt x="1212652" y="550554"/>
                  <a:pt x="1183279" y="529001"/>
                </a:cubicBezTo>
                <a:cubicBezTo>
                  <a:pt x="1134539" y="543215"/>
                  <a:pt x="1087464" y="557571"/>
                  <a:pt x="1041607" y="572175"/>
                </a:cubicBezTo>
                <a:close/>
                <a:moveTo>
                  <a:pt x="900382" y="619274"/>
                </a:moveTo>
                <a:cubicBezTo>
                  <a:pt x="932110" y="640611"/>
                  <a:pt x="964021" y="662854"/>
                  <a:pt x="996176" y="686038"/>
                </a:cubicBezTo>
                <a:cubicBezTo>
                  <a:pt x="1040551" y="670287"/>
                  <a:pt x="1085414" y="654965"/>
                  <a:pt x="1131270" y="639935"/>
                </a:cubicBezTo>
                <a:cubicBezTo>
                  <a:pt x="1100537" y="616790"/>
                  <a:pt x="1069844" y="594484"/>
                  <a:pt x="1039130" y="572965"/>
                </a:cubicBezTo>
                <a:cubicBezTo>
                  <a:pt x="991710" y="588086"/>
                  <a:pt x="945610" y="603479"/>
                  <a:pt x="900382" y="619274"/>
                </a:cubicBezTo>
                <a:close/>
                <a:moveTo>
                  <a:pt x="494916" y="780446"/>
                </a:moveTo>
                <a:cubicBezTo>
                  <a:pt x="453525" y="798825"/>
                  <a:pt x="411707" y="817911"/>
                  <a:pt x="369159" y="837811"/>
                </a:cubicBezTo>
                <a:cubicBezTo>
                  <a:pt x="403384" y="857788"/>
                  <a:pt x="437183" y="878008"/>
                  <a:pt x="470515" y="898328"/>
                </a:cubicBezTo>
                <a:cubicBezTo>
                  <a:pt x="513551" y="879259"/>
                  <a:pt x="555449" y="860973"/>
                  <a:pt x="596597" y="843367"/>
                </a:cubicBezTo>
                <a:cubicBezTo>
                  <a:pt x="563123" y="822123"/>
                  <a:pt x="529243" y="801107"/>
                  <a:pt x="494916" y="780446"/>
                </a:cubicBezTo>
                <a:close/>
                <a:moveTo>
                  <a:pt x="762445" y="669715"/>
                </a:moveTo>
                <a:cubicBezTo>
                  <a:pt x="796082" y="691444"/>
                  <a:pt x="829069" y="713516"/>
                  <a:pt x="861325" y="735760"/>
                </a:cubicBezTo>
                <a:cubicBezTo>
                  <a:pt x="905396" y="718911"/>
                  <a:pt x="949467" y="702639"/>
                  <a:pt x="994024" y="686799"/>
                </a:cubicBezTo>
                <a:cubicBezTo>
                  <a:pt x="962824" y="664354"/>
                  <a:pt x="930791" y="642077"/>
                  <a:pt x="897986" y="620109"/>
                </a:cubicBezTo>
                <a:cubicBezTo>
                  <a:pt x="852049" y="636182"/>
                  <a:pt x="807023" y="652677"/>
                  <a:pt x="762445" y="669715"/>
                </a:cubicBezTo>
                <a:close/>
                <a:moveTo>
                  <a:pt x="625950" y="724132"/>
                </a:moveTo>
                <a:cubicBezTo>
                  <a:pt x="583179" y="741880"/>
                  <a:pt x="540387" y="760278"/>
                  <a:pt x="497189" y="779439"/>
                </a:cubicBezTo>
                <a:cubicBezTo>
                  <a:pt x="531516" y="800114"/>
                  <a:pt x="565396" y="821145"/>
                  <a:pt x="598850" y="842398"/>
                </a:cubicBezTo>
                <a:cubicBezTo>
                  <a:pt x="642170" y="823877"/>
                  <a:pt x="684616" y="806119"/>
                  <a:pt x="726657" y="788990"/>
                </a:cubicBezTo>
                <a:cubicBezTo>
                  <a:pt x="693284" y="766875"/>
                  <a:pt x="659749" y="745228"/>
                  <a:pt x="625950" y="724132"/>
                </a:cubicBezTo>
                <a:close/>
                <a:moveTo>
                  <a:pt x="628143" y="723219"/>
                </a:moveTo>
                <a:cubicBezTo>
                  <a:pt x="662226" y="744448"/>
                  <a:pt x="695801" y="766118"/>
                  <a:pt x="728951" y="788054"/>
                </a:cubicBezTo>
                <a:cubicBezTo>
                  <a:pt x="772555" y="770298"/>
                  <a:pt x="815732" y="753216"/>
                  <a:pt x="858869" y="736698"/>
                </a:cubicBezTo>
                <a:cubicBezTo>
                  <a:pt x="826369" y="714303"/>
                  <a:pt x="793382" y="692266"/>
                  <a:pt x="759908" y="670687"/>
                </a:cubicBezTo>
                <a:cubicBezTo>
                  <a:pt x="715695" y="687611"/>
                  <a:pt x="671929" y="705075"/>
                  <a:pt x="628143" y="723219"/>
                </a:cubicBezTo>
                <a:close/>
                <a:moveTo>
                  <a:pt x="1242513" y="420552"/>
                </a:moveTo>
                <a:cubicBezTo>
                  <a:pt x="1271968" y="441516"/>
                  <a:pt x="1301280" y="463224"/>
                  <a:pt x="1330411" y="485704"/>
                </a:cubicBezTo>
                <a:cubicBezTo>
                  <a:pt x="1346427" y="481405"/>
                  <a:pt x="1362606" y="477105"/>
                  <a:pt x="1378988" y="472804"/>
                </a:cubicBezTo>
                <a:cubicBezTo>
                  <a:pt x="1760894" y="372564"/>
                  <a:pt x="2113566" y="404375"/>
                  <a:pt x="2452247" y="570456"/>
                </a:cubicBezTo>
                <a:lnTo>
                  <a:pt x="2594859" y="648912"/>
                </a:lnTo>
                <a:lnTo>
                  <a:pt x="2600096" y="652026"/>
                </a:lnTo>
                <a:cubicBezTo>
                  <a:pt x="2598919" y="651307"/>
                  <a:pt x="2597762" y="650578"/>
                  <a:pt x="2596584" y="649862"/>
                </a:cubicBezTo>
                <a:lnTo>
                  <a:pt x="2594859" y="648912"/>
                </a:lnTo>
                <a:lnTo>
                  <a:pt x="2392117" y="528400"/>
                </a:lnTo>
                <a:cubicBezTo>
                  <a:pt x="2176416" y="418172"/>
                  <a:pt x="1936793" y="351334"/>
                  <a:pt x="1666432" y="356693"/>
                </a:cubicBezTo>
                <a:cubicBezTo>
                  <a:pt x="1545182" y="359097"/>
                  <a:pt x="1417903" y="375992"/>
                  <a:pt x="1283681" y="410013"/>
                </a:cubicBezTo>
                <a:cubicBezTo>
                  <a:pt x="1269796" y="413531"/>
                  <a:pt x="1256114" y="417042"/>
                  <a:pt x="1242513" y="420552"/>
                </a:cubicBezTo>
                <a:close/>
                <a:moveTo>
                  <a:pt x="1090976" y="461282"/>
                </a:moveTo>
                <a:cubicBezTo>
                  <a:pt x="1121974" y="482233"/>
                  <a:pt x="1152890" y="504045"/>
                  <a:pt x="1183745" y="526689"/>
                </a:cubicBezTo>
                <a:cubicBezTo>
                  <a:pt x="1230496" y="513088"/>
                  <a:pt x="1278707" y="499612"/>
                  <a:pt x="1328787" y="486145"/>
                </a:cubicBezTo>
                <a:cubicBezTo>
                  <a:pt x="1299657" y="463640"/>
                  <a:pt x="1270384" y="441912"/>
                  <a:pt x="1240950" y="420958"/>
                </a:cubicBezTo>
                <a:cubicBezTo>
                  <a:pt x="1189104" y="434362"/>
                  <a:pt x="1139228" y="447744"/>
                  <a:pt x="1090976" y="461282"/>
                </a:cubicBezTo>
                <a:close/>
                <a:moveTo>
                  <a:pt x="941915" y="505210"/>
                </a:moveTo>
                <a:cubicBezTo>
                  <a:pt x="974455" y="526153"/>
                  <a:pt x="1006935" y="547941"/>
                  <a:pt x="1039353" y="570602"/>
                </a:cubicBezTo>
                <a:cubicBezTo>
                  <a:pt x="1085292" y="555988"/>
                  <a:pt x="1132428" y="541644"/>
                  <a:pt x="1181147" y="527444"/>
                </a:cubicBezTo>
                <a:cubicBezTo>
                  <a:pt x="1150271" y="504833"/>
                  <a:pt x="1119274" y="483027"/>
                  <a:pt x="1088195" y="462067"/>
                </a:cubicBezTo>
                <a:cubicBezTo>
                  <a:pt x="1037892" y="476204"/>
                  <a:pt x="989295" y="490519"/>
                  <a:pt x="941915" y="505210"/>
                </a:cubicBezTo>
                <a:close/>
                <a:moveTo>
                  <a:pt x="797138" y="552612"/>
                </a:moveTo>
                <a:cubicBezTo>
                  <a:pt x="830612" y="573306"/>
                  <a:pt x="864248" y="595006"/>
                  <a:pt x="898068" y="617721"/>
                </a:cubicBezTo>
                <a:cubicBezTo>
                  <a:pt x="943397" y="601883"/>
                  <a:pt x="989498" y="586486"/>
                  <a:pt x="1036877" y="571389"/>
                </a:cubicBezTo>
                <a:cubicBezTo>
                  <a:pt x="1004418" y="548680"/>
                  <a:pt x="971958" y="526862"/>
                  <a:pt x="939499" y="505959"/>
                </a:cubicBezTo>
                <a:cubicBezTo>
                  <a:pt x="890963" y="521032"/>
                  <a:pt x="843685" y="536514"/>
                  <a:pt x="797138" y="552612"/>
                </a:cubicBezTo>
                <a:close/>
                <a:moveTo>
                  <a:pt x="518930" y="659746"/>
                </a:moveTo>
                <a:cubicBezTo>
                  <a:pt x="476423" y="677831"/>
                  <a:pt x="433570" y="696843"/>
                  <a:pt x="389966" y="716940"/>
                </a:cubicBezTo>
                <a:cubicBezTo>
                  <a:pt x="425430" y="736889"/>
                  <a:pt x="460447" y="757332"/>
                  <a:pt x="495017" y="778138"/>
                </a:cubicBezTo>
                <a:cubicBezTo>
                  <a:pt x="539250" y="758477"/>
                  <a:pt x="581859" y="740147"/>
                  <a:pt x="623717" y="722744"/>
                </a:cubicBezTo>
                <a:cubicBezTo>
                  <a:pt x="589045" y="701135"/>
                  <a:pt x="554150" y="680114"/>
                  <a:pt x="518930" y="659746"/>
                </a:cubicBezTo>
                <a:close/>
                <a:moveTo>
                  <a:pt x="656583" y="603950"/>
                </a:moveTo>
                <a:cubicBezTo>
                  <a:pt x="658125" y="604870"/>
                  <a:pt x="659668" y="605767"/>
                  <a:pt x="661211" y="606690"/>
                </a:cubicBezTo>
                <a:cubicBezTo>
                  <a:pt x="694746" y="626749"/>
                  <a:pt x="727733" y="647326"/>
                  <a:pt x="760131" y="668223"/>
                </a:cubicBezTo>
                <a:cubicBezTo>
                  <a:pt x="804811" y="651108"/>
                  <a:pt x="849836" y="634607"/>
                  <a:pt x="895673" y="618564"/>
                </a:cubicBezTo>
                <a:cubicBezTo>
                  <a:pt x="862706" y="596522"/>
                  <a:pt x="828947" y="574798"/>
                  <a:pt x="794438" y="553544"/>
                </a:cubicBezTo>
                <a:cubicBezTo>
                  <a:pt x="747952" y="569645"/>
                  <a:pt x="702196" y="586379"/>
                  <a:pt x="656583" y="603950"/>
                </a:cubicBezTo>
                <a:close/>
                <a:moveTo>
                  <a:pt x="653903" y="604981"/>
                </a:moveTo>
                <a:cubicBezTo>
                  <a:pt x="609629" y="622078"/>
                  <a:pt x="565477" y="639974"/>
                  <a:pt x="520981" y="658877"/>
                </a:cubicBezTo>
                <a:cubicBezTo>
                  <a:pt x="529466" y="663783"/>
                  <a:pt x="537991" y="668737"/>
                  <a:pt x="546518" y="673761"/>
                </a:cubicBezTo>
                <a:cubicBezTo>
                  <a:pt x="573273" y="689507"/>
                  <a:pt x="599723" y="705554"/>
                  <a:pt x="625910" y="721834"/>
                </a:cubicBezTo>
                <a:cubicBezTo>
                  <a:pt x="645946" y="713512"/>
                  <a:pt x="665799" y="705398"/>
                  <a:pt x="685591" y="697454"/>
                </a:cubicBezTo>
                <a:cubicBezTo>
                  <a:pt x="709544" y="687838"/>
                  <a:pt x="733539" y="678434"/>
                  <a:pt x="757594" y="669199"/>
                </a:cubicBezTo>
                <a:cubicBezTo>
                  <a:pt x="723531" y="647274"/>
                  <a:pt x="688961" y="625831"/>
                  <a:pt x="653903" y="604981"/>
                </a:cubicBezTo>
                <a:close/>
                <a:moveTo>
                  <a:pt x="996885" y="268193"/>
                </a:moveTo>
                <a:lnTo>
                  <a:pt x="1017981" y="278664"/>
                </a:lnTo>
                <a:lnTo>
                  <a:pt x="1040984" y="293327"/>
                </a:lnTo>
                <a:close/>
                <a:moveTo>
                  <a:pt x="813986" y="177404"/>
                </a:moveTo>
                <a:lnTo>
                  <a:pt x="926938" y="228326"/>
                </a:lnTo>
                <a:lnTo>
                  <a:pt x="996885" y="268193"/>
                </a:lnTo>
                <a:close/>
                <a:moveTo>
                  <a:pt x="780723" y="162408"/>
                </a:moveTo>
                <a:lnTo>
                  <a:pt x="791948" y="166465"/>
                </a:lnTo>
                <a:lnTo>
                  <a:pt x="813986" y="177404"/>
                </a:lnTo>
                <a:close/>
                <a:moveTo>
                  <a:pt x="28759" y="71607"/>
                </a:moveTo>
                <a:lnTo>
                  <a:pt x="227853" y="96876"/>
                </a:lnTo>
                <a:cubicBezTo>
                  <a:pt x="491404" y="144434"/>
                  <a:pt x="753148" y="248413"/>
                  <a:pt x="1005819" y="405926"/>
                </a:cubicBezTo>
                <a:cubicBezTo>
                  <a:pt x="1033507" y="423193"/>
                  <a:pt x="1061176" y="441156"/>
                  <a:pt x="1088804" y="459790"/>
                </a:cubicBezTo>
                <a:cubicBezTo>
                  <a:pt x="1137056" y="446233"/>
                  <a:pt x="1186933" y="432836"/>
                  <a:pt x="1238798" y="419418"/>
                </a:cubicBezTo>
                <a:lnTo>
                  <a:pt x="1040984" y="293327"/>
                </a:lnTo>
                <a:lnTo>
                  <a:pt x="1120877" y="338862"/>
                </a:lnTo>
                <a:cubicBezTo>
                  <a:pt x="1160949" y="364170"/>
                  <a:pt x="1200777" y="390917"/>
                  <a:pt x="1240341" y="419014"/>
                </a:cubicBezTo>
                <a:cubicBezTo>
                  <a:pt x="1254490" y="415360"/>
                  <a:pt x="1268740" y="411704"/>
                  <a:pt x="1283194" y="408042"/>
                </a:cubicBezTo>
                <a:cubicBezTo>
                  <a:pt x="1734679" y="293608"/>
                  <a:pt x="2146418" y="359450"/>
                  <a:pt x="2541978" y="609329"/>
                </a:cubicBezTo>
                <a:cubicBezTo>
                  <a:pt x="2585562" y="636864"/>
                  <a:pt x="2628211" y="666175"/>
                  <a:pt x="2669988" y="696949"/>
                </a:cubicBezTo>
                <a:cubicBezTo>
                  <a:pt x="2694429" y="713371"/>
                  <a:pt x="2718565" y="730338"/>
                  <a:pt x="2742417" y="747783"/>
                </a:cubicBezTo>
                <a:lnTo>
                  <a:pt x="2801608" y="788986"/>
                </a:lnTo>
                <a:lnTo>
                  <a:pt x="2795061" y="791615"/>
                </a:lnTo>
                <a:lnTo>
                  <a:pt x="2750212" y="757812"/>
                </a:lnTo>
                <a:cubicBezTo>
                  <a:pt x="2748791" y="756957"/>
                  <a:pt x="2747391" y="756090"/>
                  <a:pt x="2745970" y="755240"/>
                </a:cubicBezTo>
                <a:cubicBezTo>
                  <a:pt x="2758271" y="765036"/>
                  <a:pt x="2770471" y="774961"/>
                  <a:pt x="2782610" y="784983"/>
                </a:cubicBezTo>
                <a:lnTo>
                  <a:pt x="2794649" y="791781"/>
                </a:lnTo>
                <a:lnTo>
                  <a:pt x="2794166" y="791975"/>
                </a:lnTo>
                <a:lnTo>
                  <a:pt x="2784275" y="786359"/>
                </a:lnTo>
                <a:lnTo>
                  <a:pt x="2791990" y="792849"/>
                </a:lnTo>
                <a:lnTo>
                  <a:pt x="2788639" y="794195"/>
                </a:lnTo>
                <a:lnTo>
                  <a:pt x="2768787" y="777768"/>
                </a:lnTo>
                <a:lnTo>
                  <a:pt x="2619320" y="706182"/>
                </a:lnTo>
                <a:lnTo>
                  <a:pt x="2630428" y="710271"/>
                </a:lnTo>
                <a:cubicBezTo>
                  <a:pt x="2673965" y="728746"/>
                  <a:pt x="2717256" y="749576"/>
                  <a:pt x="2760342" y="772764"/>
                </a:cubicBezTo>
                <a:cubicBezTo>
                  <a:pt x="2762656" y="774007"/>
                  <a:pt x="2764950" y="775269"/>
                  <a:pt x="2767244" y="776522"/>
                </a:cubicBezTo>
                <a:cubicBezTo>
                  <a:pt x="2753054" y="765012"/>
                  <a:pt x="2738743" y="753646"/>
                  <a:pt x="2724310" y="742439"/>
                </a:cubicBezTo>
                <a:cubicBezTo>
                  <a:pt x="2694875" y="725289"/>
                  <a:pt x="2664953" y="708977"/>
                  <a:pt x="2634504" y="693626"/>
                </a:cubicBezTo>
                <a:cubicBezTo>
                  <a:pt x="2658315" y="705584"/>
                  <a:pt x="2682066" y="718203"/>
                  <a:pt x="2705776" y="731562"/>
                </a:cubicBezTo>
                <a:cubicBezTo>
                  <a:pt x="2711541" y="734816"/>
                  <a:pt x="2717286" y="738115"/>
                  <a:pt x="2723031" y="741436"/>
                </a:cubicBezTo>
                <a:cubicBezTo>
                  <a:pt x="2718139" y="737636"/>
                  <a:pt x="2713226" y="733854"/>
                  <a:pt x="2708314" y="730092"/>
                </a:cubicBezTo>
                <a:cubicBezTo>
                  <a:pt x="2373247" y="517398"/>
                  <a:pt x="1974155" y="403890"/>
                  <a:pt x="1475330" y="539525"/>
                </a:cubicBezTo>
                <a:cubicBezTo>
                  <a:pt x="1455741" y="544853"/>
                  <a:pt x="1436456" y="550176"/>
                  <a:pt x="1417415" y="555503"/>
                </a:cubicBezTo>
                <a:cubicBezTo>
                  <a:pt x="1443947" y="577585"/>
                  <a:pt x="1470316" y="600284"/>
                  <a:pt x="1496503" y="623614"/>
                </a:cubicBezTo>
                <a:cubicBezTo>
                  <a:pt x="1520802" y="616505"/>
                  <a:pt x="1545466" y="609413"/>
                  <a:pt x="1570617" y="602328"/>
                </a:cubicBezTo>
                <a:cubicBezTo>
                  <a:pt x="1837599" y="527079"/>
                  <a:pt x="2319473" y="512520"/>
                  <a:pt x="2617736" y="685289"/>
                </a:cubicBezTo>
                <a:cubicBezTo>
                  <a:pt x="2325441" y="524190"/>
                  <a:pt x="1858101" y="523405"/>
                  <a:pt x="1571165" y="604281"/>
                </a:cubicBezTo>
                <a:cubicBezTo>
                  <a:pt x="1546440" y="611248"/>
                  <a:pt x="1522182" y="618221"/>
                  <a:pt x="1498289" y="625210"/>
                </a:cubicBezTo>
                <a:cubicBezTo>
                  <a:pt x="1523643" y="647822"/>
                  <a:pt x="1548836" y="671006"/>
                  <a:pt x="1573885" y="694771"/>
                </a:cubicBezTo>
                <a:cubicBezTo>
                  <a:pt x="1604091" y="685526"/>
                  <a:pt x="1634886" y="676302"/>
                  <a:pt x="1666411" y="667090"/>
                </a:cubicBezTo>
                <a:cubicBezTo>
                  <a:pt x="1862121" y="609892"/>
                  <a:pt x="2049431" y="589934"/>
                  <a:pt x="2230900" y="607463"/>
                </a:cubicBezTo>
                <a:lnTo>
                  <a:pt x="2259951" y="611804"/>
                </a:lnTo>
                <a:lnTo>
                  <a:pt x="2080302" y="602681"/>
                </a:lnTo>
                <a:cubicBezTo>
                  <a:pt x="1951500" y="605235"/>
                  <a:pt x="1814234" y="625997"/>
                  <a:pt x="1666980" y="669039"/>
                </a:cubicBezTo>
                <a:cubicBezTo>
                  <a:pt x="1635860" y="678137"/>
                  <a:pt x="1605431" y="687246"/>
                  <a:pt x="1575570" y="696375"/>
                </a:cubicBezTo>
                <a:cubicBezTo>
                  <a:pt x="1599930" y="719514"/>
                  <a:pt x="1624107" y="743224"/>
                  <a:pt x="1648142" y="767438"/>
                </a:cubicBezTo>
                <a:cubicBezTo>
                  <a:pt x="1685229" y="755550"/>
                  <a:pt x="1723169" y="743691"/>
                  <a:pt x="1762226" y="731850"/>
                </a:cubicBezTo>
                <a:cubicBezTo>
                  <a:pt x="1902621" y="689272"/>
                  <a:pt x="2038558" y="666329"/>
                  <a:pt x="2171056" y="663098"/>
                </a:cubicBezTo>
                <a:lnTo>
                  <a:pt x="2202594" y="663901"/>
                </a:lnTo>
                <a:lnTo>
                  <a:pt x="2064207" y="671478"/>
                </a:lnTo>
                <a:cubicBezTo>
                  <a:pt x="1968651" y="681541"/>
                  <a:pt x="1868369" y="701784"/>
                  <a:pt x="1762815" y="733793"/>
                </a:cubicBezTo>
                <a:cubicBezTo>
                  <a:pt x="1724123" y="745526"/>
                  <a:pt x="1686528" y="757276"/>
                  <a:pt x="1649745" y="769054"/>
                </a:cubicBezTo>
                <a:cubicBezTo>
                  <a:pt x="1673232" y="792741"/>
                  <a:pt x="1696536" y="816941"/>
                  <a:pt x="1719698" y="841639"/>
                </a:cubicBezTo>
                <a:cubicBezTo>
                  <a:pt x="1764662" y="826548"/>
                  <a:pt x="1810682" y="811521"/>
                  <a:pt x="1858040" y="796612"/>
                </a:cubicBezTo>
                <a:cubicBezTo>
                  <a:pt x="1990984" y="754753"/>
                  <a:pt x="2119799" y="730925"/>
                  <a:pt x="2245426" y="725181"/>
                </a:cubicBezTo>
                <a:lnTo>
                  <a:pt x="2282863" y="725267"/>
                </a:lnTo>
                <a:lnTo>
                  <a:pt x="2078993" y="744849"/>
                </a:lnTo>
                <a:cubicBezTo>
                  <a:pt x="2008254" y="756859"/>
                  <a:pt x="1934886" y="774545"/>
                  <a:pt x="1858649" y="798549"/>
                </a:cubicBezTo>
                <a:cubicBezTo>
                  <a:pt x="1811615" y="813358"/>
                  <a:pt x="1765880" y="828282"/>
                  <a:pt x="1721221" y="843269"/>
                </a:cubicBezTo>
                <a:cubicBezTo>
                  <a:pt x="1738171" y="861364"/>
                  <a:pt x="1755040" y="879701"/>
                  <a:pt x="1771787" y="898330"/>
                </a:cubicBezTo>
                <a:cubicBezTo>
                  <a:pt x="1777471" y="904651"/>
                  <a:pt x="1783135" y="911017"/>
                  <a:pt x="1788758" y="917404"/>
                </a:cubicBezTo>
                <a:cubicBezTo>
                  <a:pt x="1842247" y="898651"/>
                  <a:pt x="1897117" y="879931"/>
                  <a:pt x="1953835" y="861375"/>
                </a:cubicBezTo>
                <a:cubicBezTo>
                  <a:pt x="2121176" y="806634"/>
                  <a:pt x="2281746" y="781144"/>
                  <a:pt x="2437594" y="784978"/>
                </a:cubicBezTo>
                <a:lnTo>
                  <a:pt x="2466937" y="787096"/>
                </a:lnTo>
                <a:lnTo>
                  <a:pt x="2348364" y="787313"/>
                </a:lnTo>
                <a:cubicBezTo>
                  <a:pt x="2226153" y="793329"/>
                  <a:pt x="2095354" y="817217"/>
                  <a:pt x="1954464" y="863303"/>
                </a:cubicBezTo>
                <a:cubicBezTo>
                  <a:pt x="1898031" y="881766"/>
                  <a:pt x="1843445" y="900391"/>
                  <a:pt x="1790199" y="919050"/>
                </a:cubicBezTo>
                <a:cubicBezTo>
                  <a:pt x="1812123" y="943940"/>
                  <a:pt x="1833640" y="969286"/>
                  <a:pt x="1854772" y="995022"/>
                </a:cubicBezTo>
                <a:cubicBezTo>
                  <a:pt x="1917823" y="972022"/>
                  <a:pt x="1982539" y="948956"/>
                  <a:pt x="2049629" y="926139"/>
                </a:cubicBezTo>
                <a:cubicBezTo>
                  <a:pt x="2246499" y="859186"/>
                  <a:pt x="2433670" y="833668"/>
                  <a:pt x="2614780" y="849635"/>
                </a:cubicBezTo>
                <a:lnTo>
                  <a:pt x="2641595" y="853251"/>
                </a:lnTo>
                <a:lnTo>
                  <a:pt x="2632152" y="857044"/>
                </a:lnTo>
                <a:lnTo>
                  <a:pt x="2533244" y="846410"/>
                </a:lnTo>
                <a:cubicBezTo>
                  <a:pt x="2386559" y="843906"/>
                  <a:pt x="2226643" y="868085"/>
                  <a:pt x="2050299" y="928057"/>
                </a:cubicBezTo>
                <a:cubicBezTo>
                  <a:pt x="1983452" y="950787"/>
                  <a:pt x="1918960" y="973768"/>
                  <a:pt x="1856132" y="996680"/>
                </a:cubicBezTo>
                <a:cubicBezTo>
                  <a:pt x="1877122" y="1022262"/>
                  <a:pt x="1897747" y="1048219"/>
                  <a:pt x="1918067" y="1074450"/>
                </a:cubicBezTo>
                <a:cubicBezTo>
                  <a:pt x="1991572" y="1046731"/>
                  <a:pt x="2067107" y="1018618"/>
                  <a:pt x="2145444" y="990901"/>
                </a:cubicBezTo>
                <a:cubicBezTo>
                  <a:pt x="2256242" y="951694"/>
                  <a:pt x="2363855" y="925912"/>
                  <a:pt x="2468996" y="913548"/>
                </a:cubicBezTo>
                <a:lnTo>
                  <a:pt x="2496676" y="911454"/>
                </a:lnTo>
                <a:lnTo>
                  <a:pt x="2494253" y="912427"/>
                </a:lnTo>
                <a:lnTo>
                  <a:pt x="2493269" y="912484"/>
                </a:lnTo>
                <a:cubicBezTo>
                  <a:pt x="2385165" y="923381"/>
                  <a:pt x="2269846" y="949030"/>
                  <a:pt x="2146114" y="992813"/>
                </a:cubicBezTo>
                <a:cubicBezTo>
                  <a:pt x="2068020" y="1020451"/>
                  <a:pt x="1992668" y="1048485"/>
                  <a:pt x="1919366" y="1076129"/>
                </a:cubicBezTo>
                <a:lnTo>
                  <a:pt x="1958361" y="1127655"/>
                </a:lnTo>
                <a:lnTo>
                  <a:pt x="1956412" y="1128437"/>
                </a:lnTo>
                <a:lnTo>
                  <a:pt x="1917376" y="1076880"/>
                </a:lnTo>
                <a:cubicBezTo>
                  <a:pt x="1891129" y="1086784"/>
                  <a:pt x="1865125" y="1096638"/>
                  <a:pt x="1839344" y="1106404"/>
                </a:cubicBezTo>
                <a:cubicBezTo>
                  <a:pt x="1828789" y="1110409"/>
                  <a:pt x="1818253" y="1114404"/>
                  <a:pt x="1807717" y="1118391"/>
                </a:cubicBezTo>
                <a:lnTo>
                  <a:pt x="1850256" y="1171072"/>
                </a:lnTo>
                <a:lnTo>
                  <a:pt x="1848295" y="1171860"/>
                </a:lnTo>
                <a:lnTo>
                  <a:pt x="1805708" y="1119148"/>
                </a:lnTo>
                <a:cubicBezTo>
                  <a:pt x="1769432" y="1132889"/>
                  <a:pt x="1733339" y="1146508"/>
                  <a:pt x="1697328" y="1159912"/>
                </a:cubicBezTo>
                <a:lnTo>
                  <a:pt x="1744066" y="1213721"/>
                </a:lnTo>
                <a:lnTo>
                  <a:pt x="1742064" y="1214525"/>
                </a:lnTo>
                <a:lnTo>
                  <a:pt x="1695298" y="1160673"/>
                </a:lnTo>
                <a:cubicBezTo>
                  <a:pt x="1659469" y="1174008"/>
                  <a:pt x="1623701" y="1187114"/>
                  <a:pt x="1587892" y="1199921"/>
                </a:cubicBezTo>
                <a:cubicBezTo>
                  <a:pt x="1604030" y="1216863"/>
                  <a:pt x="1620026" y="1233894"/>
                  <a:pt x="1635921" y="1250985"/>
                </a:cubicBezTo>
                <a:lnTo>
                  <a:pt x="1691039" y="1235018"/>
                </a:lnTo>
                <a:lnTo>
                  <a:pt x="1672134" y="1242610"/>
                </a:lnTo>
                <a:lnTo>
                  <a:pt x="1637484" y="1252651"/>
                </a:lnTo>
                <a:lnTo>
                  <a:pt x="1640084" y="1255482"/>
                </a:lnTo>
                <a:lnTo>
                  <a:pt x="1638064" y="1256294"/>
                </a:lnTo>
                <a:lnTo>
                  <a:pt x="1635292" y="1253275"/>
                </a:lnTo>
                <a:cubicBezTo>
                  <a:pt x="1598874" y="1263607"/>
                  <a:pt x="1562558" y="1273733"/>
                  <a:pt x="1526262" y="1283692"/>
                </a:cubicBezTo>
                <a:lnTo>
                  <a:pt x="1538844" y="1296143"/>
                </a:lnTo>
                <a:lnTo>
                  <a:pt x="1536793" y="1296967"/>
                </a:lnTo>
                <a:lnTo>
                  <a:pt x="1524009" y="1284313"/>
                </a:lnTo>
                <a:cubicBezTo>
                  <a:pt x="1488160" y="1294144"/>
                  <a:pt x="1452311" y="1303823"/>
                  <a:pt x="1416441" y="1313414"/>
                </a:cubicBezTo>
                <a:lnTo>
                  <a:pt x="1441139" y="1335384"/>
                </a:lnTo>
                <a:lnTo>
                  <a:pt x="1439026" y="1336232"/>
                </a:lnTo>
                <a:lnTo>
                  <a:pt x="1414086" y="1314046"/>
                </a:lnTo>
                <a:cubicBezTo>
                  <a:pt x="1379008" y="1323418"/>
                  <a:pt x="1343869" y="1332711"/>
                  <a:pt x="1308629" y="1341974"/>
                </a:cubicBezTo>
                <a:lnTo>
                  <a:pt x="1347827" y="1372860"/>
                </a:lnTo>
                <a:lnTo>
                  <a:pt x="1345656" y="1373732"/>
                </a:lnTo>
                <a:lnTo>
                  <a:pt x="1306173" y="1342620"/>
                </a:lnTo>
                <a:cubicBezTo>
                  <a:pt x="1272171" y="1351556"/>
                  <a:pt x="1238047" y="1360471"/>
                  <a:pt x="1203781" y="1369413"/>
                </a:cubicBezTo>
                <a:cubicBezTo>
                  <a:pt x="1206887" y="1371555"/>
                  <a:pt x="1210013" y="1373699"/>
                  <a:pt x="1213119" y="1375836"/>
                </a:cubicBezTo>
                <a:lnTo>
                  <a:pt x="1260108" y="1408090"/>
                </a:lnTo>
                <a:lnTo>
                  <a:pt x="1257841" y="1409001"/>
                </a:lnTo>
                <a:lnTo>
                  <a:pt x="1211962" y="1377511"/>
                </a:lnTo>
                <a:cubicBezTo>
                  <a:pt x="1208389" y="1375042"/>
                  <a:pt x="1204776" y="1372566"/>
                  <a:pt x="1201183" y="1370091"/>
                </a:cubicBezTo>
                <a:cubicBezTo>
                  <a:pt x="1187785" y="1373583"/>
                  <a:pt x="1174387" y="1377078"/>
                  <a:pt x="1160949" y="1380582"/>
                </a:cubicBezTo>
                <a:cubicBezTo>
                  <a:pt x="1141867" y="1385553"/>
                  <a:pt x="1122562" y="1390586"/>
                  <a:pt x="1103095" y="1395667"/>
                </a:cubicBezTo>
                <a:lnTo>
                  <a:pt x="1179632" y="1440411"/>
                </a:lnTo>
                <a:lnTo>
                  <a:pt x="1177246" y="1441370"/>
                </a:lnTo>
                <a:lnTo>
                  <a:pt x="1100313" y="1396390"/>
                </a:lnTo>
                <a:cubicBezTo>
                  <a:pt x="1070006" y="1404304"/>
                  <a:pt x="1039273" y="1412339"/>
                  <a:pt x="1008356" y="1420459"/>
                </a:cubicBezTo>
                <a:cubicBezTo>
                  <a:pt x="1040044" y="1435948"/>
                  <a:pt x="1071935" y="1451377"/>
                  <a:pt x="1104110" y="1466657"/>
                </a:cubicBezTo>
                <a:cubicBezTo>
                  <a:pt x="1104719" y="1466525"/>
                  <a:pt x="1105327" y="1466401"/>
                  <a:pt x="1105957" y="1466269"/>
                </a:cubicBezTo>
                <a:lnTo>
                  <a:pt x="1126393" y="1461793"/>
                </a:lnTo>
                <a:lnTo>
                  <a:pt x="1115030" y="1466357"/>
                </a:lnTo>
                <a:lnTo>
                  <a:pt x="1107134" y="1468086"/>
                </a:lnTo>
                <a:lnTo>
                  <a:pt x="1108800" y="1468859"/>
                </a:lnTo>
                <a:lnTo>
                  <a:pt x="1106243" y="1469886"/>
                </a:lnTo>
                <a:lnTo>
                  <a:pt x="1103866" y="1468782"/>
                </a:lnTo>
                <a:cubicBezTo>
                  <a:pt x="1078329" y="1474296"/>
                  <a:pt x="1052833" y="1479080"/>
                  <a:pt x="1027377" y="1483191"/>
                </a:cubicBezTo>
                <a:lnTo>
                  <a:pt x="1051502" y="1491871"/>
                </a:lnTo>
                <a:lnTo>
                  <a:pt x="1048697" y="1492998"/>
                </a:lnTo>
                <a:lnTo>
                  <a:pt x="1023297" y="1483839"/>
                </a:lnTo>
                <a:cubicBezTo>
                  <a:pt x="1001109" y="1487359"/>
                  <a:pt x="978962" y="1490355"/>
                  <a:pt x="956856" y="1492904"/>
                </a:cubicBezTo>
                <a:lnTo>
                  <a:pt x="1012858" y="1507392"/>
                </a:lnTo>
                <a:lnTo>
                  <a:pt x="1009530" y="1508728"/>
                </a:lnTo>
                <a:lnTo>
                  <a:pt x="951395" y="1493528"/>
                </a:lnTo>
                <a:cubicBezTo>
                  <a:pt x="937551" y="1495076"/>
                  <a:pt x="923706" y="1496451"/>
                  <a:pt x="909882" y="1497652"/>
                </a:cubicBezTo>
                <a:lnTo>
                  <a:pt x="1001091" y="1512118"/>
                </a:lnTo>
                <a:lnTo>
                  <a:pt x="997792" y="1513443"/>
                </a:lnTo>
                <a:lnTo>
                  <a:pt x="901925" y="1498328"/>
                </a:lnTo>
                <a:cubicBezTo>
                  <a:pt x="863010" y="1501522"/>
                  <a:pt x="824217" y="1503401"/>
                  <a:pt x="785547" y="1504169"/>
                </a:cubicBezTo>
                <a:cubicBezTo>
                  <a:pt x="754143" y="1504792"/>
                  <a:pt x="722820" y="1504678"/>
                  <a:pt x="691579" y="1503982"/>
                </a:cubicBezTo>
                <a:cubicBezTo>
                  <a:pt x="754650" y="1513500"/>
                  <a:pt x="818290" y="1520990"/>
                  <a:pt x="882564" y="1525127"/>
                </a:cubicBezTo>
                <a:lnTo>
                  <a:pt x="967584" y="1525575"/>
                </a:lnTo>
                <a:lnTo>
                  <a:pt x="960552" y="1528399"/>
                </a:lnTo>
                <a:lnTo>
                  <a:pt x="846520" y="1524507"/>
                </a:lnTo>
                <a:cubicBezTo>
                  <a:pt x="789054" y="1519709"/>
                  <a:pt x="732098" y="1512411"/>
                  <a:pt x="675603" y="1503578"/>
                </a:cubicBezTo>
                <a:lnTo>
                  <a:pt x="601963" y="1498821"/>
                </a:lnTo>
                <a:lnTo>
                  <a:pt x="601254" y="1497056"/>
                </a:lnTo>
                <a:lnTo>
                  <a:pt x="659628" y="1501043"/>
                </a:lnTo>
                <a:lnTo>
                  <a:pt x="598348" y="1489821"/>
                </a:lnTo>
                <a:lnTo>
                  <a:pt x="597395" y="1487447"/>
                </a:lnTo>
                <a:lnTo>
                  <a:pt x="675786" y="1501552"/>
                </a:lnTo>
                <a:cubicBezTo>
                  <a:pt x="748053" y="1503623"/>
                  <a:pt x="820766" y="1502606"/>
                  <a:pt x="893886" y="1496936"/>
                </a:cubicBezTo>
                <a:cubicBezTo>
                  <a:pt x="837087" y="1487095"/>
                  <a:pt x="781304" y="1476661"/>
                  <a:pt x="726454" y="1465776"/>
                </a:cubicBezTo>
                <a:lnTo>
                  <a:pt x="589815" y="1468573"/>
                </a:lnTo>
                <a:lnTo>
                  <a:pt x="588976" y="1466485"/>
                </a:lnTo>
                <a:lnTo>
                  <a:pt x="718781" y="1464255"/>
                </a:lnTo>
                <a:lnTo>
                  <a:pt x="575854" y="1433812"/>
                </a:lnTo>
                <a:lnTo>
                  <a:pt x="574952" y="1431568"/>
                </a:lnTo>
                <a:lnTo>
                  <a:pt x="726576" y="1463734"/>
                </a:lnTo>
                <a:cubicBezTo>
                  <a:pt x="756579" y="1461724"/>
                  <a:pt x="786582" y="1459016"/>
                  <a:pt x="816544" y="1455409"/>
                </a:cubicBezTo>
                <a:cubicBezTo>
                  <a:pt x="761288" y="1439198"/>
                  <a:pt x="706702" y="1422534"/>
                  <a:pt x="652604" y="1405666"/>
                </a:cubicBezTo>
                <a:lnTo>
                  <a:pt x="567881" y="1413960"/>
                </a:lnTo>
                <a:lnTo>
                  <a:pt x="567094" y="1412001"/>
                </a:lnTo>
                <a:lnTo>
                  <a:pt x="647671" y="1404126"/>
                </a:lnTo>
                <a:cubicBezTo>
                  <a:pt x="618419" y="1394995"/>
                  <a:pt x="589329" y="1385813"/>
                  <a:pt x="560362" y="1376609"/>
                </a:cubicBezTo>
                <a:lnTo>
                  <a:pt x="553467" y="1378072"/>
                </a:lnTo>
                <a:lnTo>
                  <a:pt x="552692" y="1376142"/>
                </a:lnTo>
                <a:lnTo>
                  <a:pt x="556403" y="1375353"/>
                </a:lnTo>
                <a:lnTo>
                  <a:pt x="551783" y="1373879"/>
                </a:lnTo>
                <a:lnTo>
                  <a:pt x="550801" y="1371434"/>
                </a:lnTo>
                <a:lnTo>
                  <a:pt x="560463" y="1374517"/>
                </a:lnTo>
                <a:cubicBezTo>
                  <a:pt x="601448" y="1366044"/>
                  <a:pt x="642474" y="1357820"/>
                  <a:pt x="683480" y="1349972"/>
                </a:cubicBezTo>
                <a:cubicBezTo>
                  <a:pt x="650411" y="1336607"/>
                  <a:pt x="616815" y="1323061"/>
                  <a:pt x="583158" y="1309618"/>
                </a:cubicBezTo>
                <a:lnTo>
                  <a:pt x="531319" y="1322924"/>
                </a:lnTo>
                <a:lnTo>
                  <a:pt x="530554" y="1321021"/>
                </a:lnTo>
                <a:lnTo>
                  <a:pt x="579931" y="1308327"/>
                </a:lnTo>
                <a:cubicBezTo>
                  <a:pt x="563001" y="1301574"/>
                  <a:pt x="546071" y="1294846"/>
                  <a:pt x="529161" y="1288190"/>
                </a:cubicBezTo>
                <a:lnTo>
                  <a:pt x="515038" y="1282388"/>
                </a:lnTo>
                <a:lnTo>
                  <a:pt x="513987" y="1279771"/>
                </a:lnTo>
                <a:lnTo>
                  <a:pt x="529912" y="1286300"/>
                </a:lnTo>
                <a:cubicBezTo>
                  <a:pt x="547674" y="1293304"/>
                  <a:pt x="565498" y="1300382"/>
                  <a:pt x="583301" y="1307489"/>
                </a:cubicBezTo>
                <a:cubicBezTo>
                  <a:pt x="607741" y="1301507"/>
                  <a:pt x="632162" y="1295719"/>
                  <a:pt x="656501" y="1290161"/>
                </a:cubicBezTo>
                <a:cubicBezTo>
                  <a:pt x="675177" y="1285898"/>
                  <a:pt x="693609" y="1281554"/>
                  <a:pt x="711879" y="1277139"/>
                </a:cubicBezTo>
                <a:cubicBezTo>
                  <a:pt x="692371" y="1267781"/>
                  <a:pt x="672802" y="1258494"/>
                  <a:pt x="653253" y="1249338"/>
                </a:cubicBezTo>
                <a:cubicBezTo>
                  <a:pt x="639287" y="1242798"/>
                  <a:pt x="625280" y="1236064"/>
                  <a:pt x="611233" y="1229193"/>
                </a:cubicBezTo>
                <a:cubicBezTo>
                  <a:pt x="589350" y="1235529"/>
                  <a:pt x="567203" y="1241834"/>
                  <a:pt x="544650" y="1248102"/>
                </a:cubicBezTo>
                <a:lnTo>
                  <a:pt x="505751" y="1259265"/>
                </a:lnTo>
                <a:lnTo>
                  <a:pt x="504997" y="1257388"/>
                </a:lnTo>
                <a:lnTo>
                  <a:pt x="544102" y="1246149"/>
                </a:lnTo>
                <a:cubicBezTo>
                  <a:pt x="565904" y="1240090"/>
                  <a:pt x="587340" y="1233994"/>
                  <a:pt x="608492" y="1227871"/>
                </a:cubicBezTo>
                <a:cubicBezTo>
                  <a:pt x="576216" y="1212040"/>
                  <a:pt x="543696" y="1195374"/>
                  <a:pt x="510871" y="1178046"/>
                </a:cubicBezTo>
                <a:lnTo>
                  <a:pt x="477563" y="1189080"/>
                </a:lnTo>
                <a:lnTo>
                  <a:pt x="476806" y="1187194"/>
                </a:lnTo>
                <a:lnTo>
                  <a:pt x="508395" y="1176732"/>
                </a:lnTo>
                <a:lnTo>
                  <a:pt x="462665" y="1151985"/>
                </a:lnTo>
                <a:lnTo>
                  <a:pt x="461482" y="1149039"/>
                </a:lnTo>
                <a:lnTo>
                  <a:pt x="511054" y="1175843"/>
                </a:lnTo>
                <a:cubicBezTo>
                  <a:pt x="554658" y="1161191"/>
                  <a:pt x="597023" y="1146612"/>
                  <a:pt x="638374" y="1132110"/>
                </a:cubicBezTo>
                <a:cubicBezTo>
                  <a:pt x="606686" y="1113680"/>
                  <a:pt x="574632" y="1094762"/>
                  <a:pt x="542072" y="1075429"/>
                </a:cubicBezTo>
                <a:lnTo>
                  <a:pt x="446631" y="1112061"/>
                </a:lnTo>
                <a:lnTo>
                  <a:pt x="445874" y="1110177"/>
                </a:lnTo>
                <a:lnTo>
                  <a:pt x="539839" y="1074111"/>
                </a:lnTo>
                <a:cubicBezTo>
                  <a:pt x="521183" y="1063032"/>
                  <a:pt x="502346" y="1051818"/>
                  <a:pt x="483324" y="1040489"/>
                </a:cubicBezTo>
                <a:cubicBezTo>
                  <a:pt x="470069" y="1032586"/>
                  <a:pt x="456712" y="1024633"/>
                  <a:pt x="443273" y="1016641"/>
                </a:cubicBezTo>
                <a:lnTo>
                  <a:pt x="413376" y="1029260"/>
                </a:lnTo>
                <a:lnTo>
                  <a:pt x="412618" y="1027374"/>
                </a:lnTo>
                <a:lnTo>
                  <a:pt x="441101" y="1015352"/>
                </a:lnTo>
                <a:lnTo>
                  <a:pt x="397432" y="989561"/>
                </a:lnTo>
                <a:lnTo>
                  <a:pt x="396193" y="986477"/>
                </a:lnTo>
                <a:lnTo>
                  <a:pt x="443415" y="1014371"/>
                </a:lnTo>
                <a:cubicBezTo>
                  <a:pt x="486268" y="996301"/>
                  <a:pt x="528004" y="978729"/>
                  <a:pt x="568908" y="961614"/>
                </a:cubicBezTo>
                <a:cubicBezTo>
                  <a:pt x="536510" y="941284"/>
                  <a:pt x="503665" y="920903"/>
                  <a:pt x="470374" y="900616"/>
                </a:cubicBezTo>
                <a:lnTo>
                  <a:pt x="378313" y="941957"/>
                </a:lnTo>
                <a:lnTo>
                  <a:pt x="377558" y="940077"/>
                </a:lnTo>
                <a:lnTo>
                  <a:pt x="468262" y="899331"/>
                </a:lnTo>
                <a:cubicBezTo>
                  <a:pt x="434930" y="879023"/>
                  <a:pt x="401151" y="858819"/>
                  <a:pt x="366926" y="838856"/>
                </a:cubicBezTo>
                <a:lnTo>
                  <a:pt x="341736" y="850885"/>
                </a:lnTo>
                <a:lnTo>
                  <a:pt x="340992" y="849033"/>
                </a:lnTo>
                <a:lnTo>
                  <a:pt x="364835" y="837640"/>
                </a:lnTo>
                <a:lnTo>
                  <a:pt x="328049" y="816806"/>
                </a:lnTo>
                <a:lnTo>
                  <a:pt x="326841" y="813797"/>
                </a:lnTo>
                <a:lnTo>
                  <a:pt x="367068" y="836593"/>
                </a:lnTo>
                <a:cubicBezTo>
                  <a:pt x="410753" y="816135"/>
                  <a:pt x="452428" y="797085"/>
                  <a:pt x="492744" y="779147"/>
                </a:cubicBezTo>
                <a:cubicBezTo>
                  <a:pt x="458173" y="758354"/>
                  <a:pt x="423156" y="737920"/>
                  <a:pt x="387673" y="717988"/>
                </a:cubicBezTo>
                <a:lnTo>
                  <a:pt x="304325" y="757736"/>
                </a:lnTo>
                <a:lnTo>
                  <a:pt x="303570" y="755855"/>
                </a:lnTo>
                <a:lnTo>
                  <a:pt x="385480" y="716759"/>
                </a:lnTo>
                <a:lnTo>
                  <a:pt x="263768" y="656754"/>
                </a:lnTo>
                <a:lnTo>
                  <a:pt x="262649" y="653966"/>
                </a:lnTo>
                <a:lnTo>
                  <a:pt x="387774" y="715706"/>
                </a:lnTo>
                <a:cubicBezTo>
                  <a:pt x="431377" y="695595"/>
                  <a:pt x="474230" y="676572"/>
                  <a:pt x="516738" y="658473"/>
                </a:cubicBezTo>
                <a:cubicBezTo>
                  <a:pt x="463599" y="627776"/>
                  <a:pt x="409783" y="598586"/>
                  <a:pt x="355123" y="571184"/>
                </a:cubicBezTo>
                <a:lnTo>
                  <a:pt x="200967" y="500386"/>
                </a:lnTo>
                <a:lnTo>
                  <a:pt x="200379" y="498921"/>
                </a:lnTo>
                <a:lnTo>
                  <a:pt x="343480" y="563631"/>
                </a:lnTo>
                <a:cubicBezTo>
                  <a:pt x="401206" y="592190"/>
                  <a:pt x="459574" y="623490"/>
                  <a:pt x="518768" y="657608"/>
                </a:cubicBezTo>
                <a:cubicBezTo>
                  <a:pt x="563265" y="638687"/>
                  <a:pt x="607417" y="620768"/>
                  <a:pt x="651690" y="603656"/>
                </a:cubicBezTo>
                <a:cubicBezTo>
                  <a:pt x="541920" y="538499"/>
                  <a:pt x="427252" y="479164"/>
                  <a:pt x="307615" y="429096"/>
                </a:cubicBezTo>
                <a:lnTo>
                  <a:pt x="148748" y="370366"/>
                </a:lnTo>
                <a:lnTo>
                  <a:pt x="147826" y="368070"/>
                </a:lnTo>
                <a:lnTo>
                  <a:pt x="291216" y="419812"/>
                </a:lnTo>
                <a:cubicBezTo>
                  <a:pt x="410698" y="468667"/>
                  <a:pt x="531191" y="529382"/>
                  <a:pt x="654349" y="602628"/>
                </a:cubicBezTo>
                <a:cubicBezTo>
                  <a:pt x="699963" y="585037"/>
                  <a:pt x="745718" y="568283"/>
                  <a:pt x="792184" y="552167"/>
                </a:cubicBezTo>
                <a:cubicBezTo>
                  <a:pt x="624392" y="449061"/>
                  <a:pt x="438650" y="357074"/>
                  <a:pt x="237647" y="293366"/>
                </a:cubicBezTo>
                <a:lnTo>
                  <a:pt x="103825" y="258513"/>
                </a:lnTo>
                <a:lnTo>
                  <a:pt x="102762" y="255865"/>
                </a:lnTo>
                <a:lnTo>
                  <a:pt x="226046" y="287491"/>
                </a:lnTo>
                <a:cubicBezTo>
                  <a:pt x="290807" y="307501"/>
                  <a:pt x="355517" y="330887"/>
                  <a:pt x="419725" y="357510"/>
                </a:cubicBezTo>
                <a:cubicBezTo>
                  <a:pt x="537363" y="406288"/>
                  <a:pt x="657232" y="467570"/>
                  <a:pt x="776005" y="539657"/>
                </a:cubicBezTo>
                <a:cubicBezTo>
                  <a:pt x="782299" y="543479"/>
                  <a:pt x="788592" y="547336"/>
                  <a:pt x="794905" y="551228"/>
                </a:cubicBezTo>
                <a:cubicBezTo>
                  <a:pt x="841472" y="535110"/>
                  <a:pt x="888750" y="519607"/>
                  <a:pt x="937267" y="504520"/>
                </a:cubicBezTo>
                <a:cubicBezTo>
                  <a:pt x="670041" y="332778"/>
                  <a:pt x="402491" y="222009"/>
                  <a:pt x="129582" y="169297"/>
                </a:cubicBezTo>
                <a:lnTo>
                  <a:pt x="64325" y="160163"/>
                </a:lnTo>
                <a:lnTo>
                  <a:pt x="63231" y="157438"/>
                </a:lnTo>
                <a:lnTo>
                  <a:pt x="129947" y="167301"/>
                </a:lnTo>
                <a:cubicBezTo>
                  <a:pt x="262382" y="192879"/>
                  <a:pt x="395833" y="233016"/>
                  <a:pt x="526604" y="286597"/>
                </a:cubicBezTo>
                <a:cubicBezTo>
                  <a:pt x="647935" y="336302"/>
                  <a:pt x="770464" y="399031"/>
                  <a:pt x="890821" y="473035"/>
                </a:cubicBezTo>
                <a:cubicBezTo>
                  <a:pt x="907121" y="483065"/>
                  <a:pt x="923422" y="493329"/>
                  <a:pt x="939682" y="503775"/>
                </a:cubicBezTo>
                <a:cubicBezTo>
                  <a:pt x="987082" y="489062"/>
                  <a:pt x="1035700" y="474730"/>
                  <a:pt x="1086003" y="460577"/>
                </a:cubicBezTo>
                <a:cubicBezTo>
                  <a:pt x="806861" y="272736"/>
                  <a:pt x="519762" y="151618"/>
                  <a:pt x="227487" y="98875"/>
                </a:cubicBezTo>
                <a:lnTo>
                  <a:pt x="29750" y="74075"/>
                </a:lnTo>
                <a:close/>
                <a:moveTo>
                  <a:pt x="0" y="0"/>
                </a:moveTo>
                <a:lnTo>
                  <a:pt x="131293" y="3079"/>
                </a:lnTo>
                <a:cubicBezTo>
                  <a:pt x="195962" y="7737"/>
                  <a:pt x="260931" y="15537"/>
                  <a:pt x="325758" y="26450"/>
                </a:cubicBezTo>
                <a:cubicBezTo>
                  <a:pt x="461655" y="49325"/>
                  <a:pt x="596480" y="87039"/>
                  <a:pt x="729309" y="139229"/>
                </a:cubicBezTo>
                <a:lnTo>
                  <a:pt x="780723" y="162408"/>
                </a:lnTo>
                <a:lnTo>
                  <a:pt x="560994" y="83001"/>
                </a:lnTo>
                <a:cubicBezTo>
                  <a:pt x="483222" y="59990"/>
                  <a:pt x="404678" y="41797"/>
                  <a:pt x="325413" y="28455"/>
                </a:cubicBezTo>
                <a:cubicBezTo>
                  <a:pt x="261622" y="17717"/>
                  <a:pt x="198769" y="10175"/>
                  <a:pt x="136857" y="5615"/>
                </a:cubicBezTo>
                <a:lnTo>
                  <a:pt x="776" y="1933"/>
                </a:lnTo>
                <a:close/>
              </a:path>
            </a:pathLst>
          </a:custGeom>
          <a:solidFill>
            <a:schemeClr val="bg1">
              <a:alpha val="44000"/>
            </a:schemeClr>
          </a:solidFill>
          <a:ln w="2030" cap="flat">
            <a:noFill/>
            <a:prstDash val="solid"/>
            <a:miter/>
          </a:ln>
        </p:spPr>
        <p:txBody>
          <a:bodyPr wrap="square" rtlCol="0" anchor="ctr">
            <a:noAutofit/>
          </a:bodyPr>
          <a:lstStyle/>
          <a:p>
            <a:endParaRPr lang="zh-CN" altLang="en-US"/>
          </a:p>
        </p:txBody>
      </p:sp>
      <p:grpSp>
        <p:nvGrpSpPr>
          <p:cNvPr id="13" name="组合 12">
            <a:extLst>
              <a:ext uri="{FF2B5EF4-FFF2-40B4-BE49-F238E27FC236}">
                <a16:creationId xmlns:a16="http://schemas.microsoft.com/office/drawing/2014/main" id="{0CEEB8EB-73E4-4871-90D2-FC08AA536C0B}"/>
              </a:ext>
            </a:extLst>
          </p:cNvPr>
          <p:cNvGrpSpPr/>
          <p:nvPr/>
        </p:nvGrpSpPr>
        <p:grpSpPr>
          <a:xfrm>
            <a:off x="395141" y="1"/>
            <a:ext cx="354952" cy="962027"/>
            <a:chOff x="395141" y="1"/>
            <a:chExt cx="354952" cy="962027"/>
          </a:xfrm>
        </p:grpSpPr>
        <p:sp>
          <p:nvSpPr>
            <p:cNvPr id="66" name="任意多边形: 形状 65">
              <a:extLst>
                <a:ext uri="{FF2B5EF4-FFF2-40B4-BE49-F238E27FC236}">
                  <a16:creationId xmlns:a16="http://schemas.microsoft.com/office/drawing/2014/main" id="{2AB8E87C-BF39-49A4-81B2-DDF0F71D7671}"/>
                </a:ext>
              </a:extLst>
            </p:cNvPr>
            <p:cNvSpPr/>
            <p:nvPr/>
          </p:nvSpPr>
          <p:spPr>
            <a:xfrm>
              <a:off x="395141" y="1"/>
              <a:ext cx="354952" cy="962027"/>
            </a:xfrm>
            <a:custGeom>
              <a:avLst/>
              <a:gdLst>
                <a:gd name="connsiteX0" fmla="*/ 0 w 354952"/>
                <a:gd name="connsiteY0" fmla="*/ 0 h 962027"/>
                <a:gd name="connsiteX1" fmla="*/ 354952 w 354952"/>
                <a:gd name="connsiteY1" fmla="*/ 0 h 962027"/>
                <a:gd name="connsiteX2" fmla="*/ 354952 w 354952"/>
                <a:gd name="connsiteY2" fmla="*/ 198188 h 962027"/>
                <a:gd name="connsiteX3" fmla="*/ 354952 w 354952"/>
                <a:gd name="connsiteY3" fmla="*/ 582434 h 962027"/>
                <a:gd name="connsiteX4" fmla="*/ 354952 w 354952"/>
                <a:gd name="connsiteY4" fmla="*/ 815798 h 962027"/>
                <a:gd name="connsiteX5" fmla="*/ 349680 w 354952"/>
                <a:gd name="connsiteY5" fmla="*/ 826285 h 962027"/>
                <a:gd name="connsiteX6" fmla="*/ 190204 w 354952"/>
                <a:gd name="connsiteY6" fmla="*/ 957686 h 962027"/>
                <a:gd name="connsiteX7" fmla="*/ 164748 w 354952"/>
                <a:gd name="connsiteY7" fmla="*/ 957686 h 962027"/>
                <a:gd name="connsiteX8" fmla="*/ 5272 w 354952"/>
                <a:gd name="connsiteY8" fmla="*/ 826285 h 962027"/>
                <a:gd name="connsiteX9" fmla="*/ 0 w 354952"/>
                <a:gd name="connsiteY9" fmla="*/ 815798 h 962027"/>
                <a:gd name="connsiteX10" fmla="*/ 0 w 354952"/>
                <a:gd name="connsiteY10" fmla="*/ 582434 h 962027"/>
                <a:gd name="connsiteX11" fmla="*/ 0 w 354952"/>
                <a:gd name="connsiteY11" fmla="*/ 198188 h 9620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4952" h="962027">
                  <a:moveTo>
                    <a:pt x="0" y="0"/>
                  </a:moveTo>
                  <a:lnTo>
                    <a:pt x="354952" y="0"/>
                  </a:lnTo>
                  <a:lnTo>
                    <a:pt x="354952" y="198188"/>
                  </a:lnTo>
                  <a:lnTo>
                    <a:pt x="354952" y="582434"/>
                  </a:lnTo>
                  <a:lnTo>
                    <a:pt x="354952" y="815798"/>
                  </a:lnTo>
                  <a:cubicBezTo>
                    <a:pt x="354952" y="819729"/>
                    <a:pt x="353054" y="823505"/>
                    <a:pt x="349680" y="826285"/>
                  </a:cubicBezTo>
                  <a:lnTo>
                    <a:pt x="190204" y="957686"/>
                  </a:lnTo>
                  <a:cubicBezTo>
                    <a:pt x="183178" y="963475"/>
                    <a:pt x="171774" y="963475"/>
                    <a:pt x="164748" y="957686"/>
                  </a:cubicBezTo>
                  <a:lnTo>
                    <a:pt x="5272" y="826285"/>
                  </a:lnTo>
                  <a:cubicBezTo>
                    <a:pt x="1898" y="823505"/>
                    <a:pt x="0" y="819729"/>
                    <a:pt x="0" y="815798"/>
                  </a:cubicBezTo>
                  <a:lnTo>
                    <a:pt x="0" y="582434"/>
                  </a:lnTo>
                  <a:lnTo>
                    <a:pt x="0" y="198188"/>
                  </a:lnTo>
                  <a:close/>
                </a:path>
              </a:pathLst>
            </a:custGeom>
            <a:gradFill flip="none" rotWithShape="1">
              <a:gsLst>
                <a:gs pos="0">
                  <a:schemeClr val="accent2">
                    <a:lumMod val="60000"/>
                    <a:lumOff val="40000"/>
                  </a:schemeClr>
                </a:gs>
                <a:gs pos="100000">
                  <a:schemeClr val="accent2"/>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3" name="箭头: V 形 44">
              <a:extLst>
                <a:ext uri="{FF2B5EF4-FFF2-40B4-BE49-F238E27FC236}">
                  <a16:creationId xmlns:a16="http://schemas.microsoft.com/office/drawing/2014/main" id="{58390EE2-A3C2-479D-AA7A-1E28444EC5AD}"/>
                </a:ext>
              </a:extLst>
            </p:cNvPr>
            <p:cNvSpPr/>
            <p:nvPr/>
          </p:nvSpPr>
          <p:spPr>
            <a:xfrm flipV="1">
              <a:off x="456486" y="542530"/>
              <a:ext cx="232262" cy="186133"/>
            </a:xfrm>
            <a:custGeom>
              <a:avLst/>
              <a:gdLst>
                <a:gd name="connsiteX0" fmla="*/ 281316 w 281316"/>
                <a:gd name="connsiteY0" fmla="*/ 207408 h 225444"/>
                <a:gd name="connsiteX1" fmla="*/ 281316 w 281316"/>
                <a:gd name="connsiteY1" fmla="*/ 120379 h 225444"/>
                <a:gd name="connsiteX2" fmla="*/ 274850 w 281316"/>
                <a:gd name="connsiteY2" fmla="*/ 106560 h 225444"/>
                <a:gd name="connsiteX3" fmla="*/ 152192 w 281316"/>
                <a:gd name="connsiteY3" fmla="*/ 4181 h 225444"/>
                <a:gd name="connsiteX4" fmla="*/ 129124 w 281316"/>
                <a:gd name="connsiteY4" fmla="*/ 4181 h 225444"/>
                <a:gd name="connsiteX5" fmla="*/ 6466 w 281316"/>
                <a:gd name="connsiteY5" fmla="*/ 106560 h 225444"/>
                <a:gd name="connsiteX6" fmla="*/ 0 w 281316"/>
                <a:gd name="connsiteY6" fmla="*/ 120379 h 225444"/>
                <a:gd name="connsiteX7" fmla="*/ 0 w 281316"/>
                <a:gd name="connsiteY7" fmla="*/ 207408 h 225444"/>
                <a:gd name="connsiteX8" fmla="*/ 29534 w 281316"/>
                <a:gd name="connsiteY8" fmla="*/ 221227 h 225444"/>
                <a:gd name="connsiteX9" fmla="*/ 129124 w 281316"/>
                <a:gd name="connsiteY9" fmla="*/ 138102 h 225444"/>
                <a:gd name="connsiteX10" fmla="*/ 152192 w 281316"/>
                <a:gd name="connsiteY10" fmla="*/ 138102 h 225444"/>
                <a:gd name="connsiteX11" fmla="*/ 251782 w 281316"/>
                <a:gd name="connsiteY11" fmla="*/ 221227 h 225444"/>
                <a:gd name="connsiteX12" fmla="*/ 281316 w 281316"/>
                <a:gd name="connsiteY12" fmla="*/ 207408 h 225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81316" h="225444">
                  <a:moveTo>
                    <a:pt x="281316" y="207408"/>
                  </a:moveTo>
                  <a:lnTo>
                    <a:pt x="281316" y="120379"/>
                  </a:lnTo>
                  <a:cubicBezTo>
                    <a:pt x="281316" y="115039"/>
                    <a:pt x="278950" y="109982"/>
                    <a:pt x="274850" y="106560"/>
                  </a:cubicBezTo>
                  <a:lnTo>
                    <a:pt x="152192" y="4181"/>
                  </a:lnTo>
                  <a:cubicBezTo>
                    <a:pt x="145514" y="-1393"/>
                    <a:pt x="135802" y="-1393"/>
                    <a:pt x="129124" y="4181"/>
                  </a:cubicBezTo>
                  <a:lnTo>
                    <a:pt x="6466" y="106560"/>
                  </a:lnTo>
                  <a:cubicBezTo>
                    <a:pt x="2366" y="109982"/>
                    <a:pt x="0" y="115039"/>
                    <a:pt x="0" y="120379"/>
                  </a:cubicBezTo>
                  <a:lnTo>
                    <a:pt x="0" y="207408"/>
                  </a:lnTo>
                  <a:cubicBezTo>
                    <a:pt x="0" y="222680"/>
                    <a:pt x="17809" y="231013"/>
                    <a:pt x="29534" y="221227"/>
                  </a:cubicBezTo>
                  <a:lnTo>
                    <a:pt x="129124" y="138102"/>
                  </a:lnTo>
                  <a:cubicBezTo>
                    <a:pt x="135802" y="132528"/>
                    <a:pt x="145514" y="132528"/>
                    <a:pt x="152192" y="138102"/>
                  </a:cubicBezTo>
                  <a:lnTo>
                    <a:pt x="251782" y="221227"/>
                  </a:lnTo>
                  <a:cubicBezTo>
                    <a:pt x="263507" y="231013"/>
                    <a:pt x="281316" y="222680"/>
                    <a:pt x="281316" y="207408"/>
                  </a:cubicBezTo>
                </a:path>
              </a:pathLst>
            </a:custGeom>
            <a:gradFill flip="none" rotWithShape="1">
              <a:gsLst>
                <a:gs pos="0">
                  <a:schemeClr val="accent2">
                    <a:lumMod val="60000"/>
                    <a:lumOff val="40000"/>
                    <a:alpha val="0"/>
                  </a:schemeClr>
                </a:gs>
                <a:gs pos="100000">
                  <a:schemeClr val="bg1"/>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67" name="文本框 66">
            <a:extLst>
              <a:ext uri="{FF2B5EF4-FFF2-40B4-BE49-F238E27FC236}">
                <a16:creationId xmlns:a16="http://schemas.microsoft.com/office/drawing/2014/main" id="{D26D75FF-B17E-47A7-B647-B3D29FC54CA3}"/>
              </a:ext>
            </a:extLst>
          </p:cNvPr>
          <p:cNvSpPr txBox="1"/>
          <p:nvPr/>
        </p:nvSpPr>
        <p:spPr>
          <a:xfrm>
            <a:off x="765178" y="362744"/>
            <a:ext cx="3502022" cy="461665"/>
          </a:xfrm>
          <a:prstGeom prst="rect">
            <a:avLst/>
          </a:prstGeom>
          <a:noFill/>
        </p:spPr>
        <p:txBody>
          <a:bodyPr wrap="square" rtlCol="0">
            <a:noAutofit/>
          </a:bodyPr>
          <a:lstStyle>
            <a:defPPr>
              <a:defRPr lang="zh-CN"/>
            </a:defPPr>
            <a:lvl1pPr algn="just">
              <a:defRPr sz="3200">
                <a:gradFill flip="none" rotWithShape="1">
                  <a:gsLst>
                    <a:gs pos="0">
                      <a:schemeClr val="accent1">
                        <a:lumMod val="60000"/>
                        <a:lumOff val="40000"/>
                      </a:schemeClr>
                    </a:gs>
                    <a:gs pos="100000">
                      <a:schemeClr val="accent1"/>
                    </a:gs>
                  </a:gsLst>
                  <a:lin ang="5400000" scaled="1"/>
                  <a:tileRect/>
                </a:gradFill>
                <a:effectLst>
                  <a:outerShdw blurRad="76200" dist="127000" dir="5400000" algn="t" rotWithShape="0">
                    <a:prstClr val="black">
                      <a:alpha val="15000"/>
                    </a:prstClr>
                  </a:outerShdw>
                </a:effectLst>
                <a:latin typeface="+mj-ea"/>
                <a:ea typeface="+mj-ea"/>
              </a:defRPr>
            </a:lvl1pPr>
          </a:lstStyle>
          <a:p>
            <a:r>
              <a:rPr lang="zh-CN" altLang="en-US"/>
              <a:t>工作成果展示</a:t>
            </a:r>
          </a:p>
        </p:txBody>
      </p:sp>
      <p:sp>
        <p:nvSpPr>
          <p:cNvPr id="32" name="任意多边形: 形状 31">
            <a:extLst>
              <a:ext uri="{FF2B5EF4-FFF2-40B4-BE49-F238E27FC236}">
                <a16:creationId xmlns:a16="http://schemas.microsoft.com/office/drawing/2014/main" id="{0CD979D5-1A22-414F-8195-B0999C5DB83A}"/>
              </a:ext>
            </a:extLst>
          </p:cNvPr>
          <p:cNvSpPr/>
          <p:nvPr/>
        </p:nvSpPr>
        <p:spPr>
          <a:xfrm flipH="1">
            <a:off x="5393314" y="0"/>
            <a:ext cx="6798686" cy="1542374"/>
          </a:xfrm>
          <a:custGeom>
            <a:avLst/>
            <a:gdLst>
              <a:gd name="connsiteX0" fmla="*/ 1654070 w 6798686"/>
              <a:gd name="connsiteY0" fmla="*/ 1112702 h 1542374"/>
              <a:gd name="connsiteX1" fmla="*/ 1658777 w 6798686"/>
              <a:gd name="connsiteY1" fmla="*/ 1115891 h 1542374"/>
              <a:gd name="connsiteX2" fmla="*/ 1662677 w 6798686"/>
              <a:gd name="connsiteY2" fmla="*/ 1118484 h 1542374"/>
              <a:gd name="connsiteX3" fmla="*/ 1674723 w 6798686"/>
              <a:gd name="connsiteY3" fmla="*/ 1131068 h 1542374"/>
              <a:gd name="connsiteX4" fmla="*/ 1667596 w 6798686"/>
              <a:gd name="connsiteY4" fmla="*/ 1125689 h 1542374"/>
              <a:gd name="connsiteX5" fmla="*/ 1654070 w 6798686"/>
              <a:gd name="connsiteY5" fmla="*/ 1112702 h 1542374"/>
              <a:gd name="connsiteX6" fmla="*/ 1633186 w 6798686"/>
              <a:gd name="connsiteY6" fmla="*/ 1098312 h 1542374"/>
              <a:gd name="connsiteX7" fmla="*/ 1633936 w 6798686"/>
              <a:gd name="connsiteY7" fmla="*/ 1098830 h 1542374"/>
              <a:gd name="connsiteX8" fmla="*/ 1635454 w 6798686"/>
              <a:gd name="connsiteY8" fmla="*/ 1100348 h 1542374"/>
              <a:gd name="connsiteX9" fmla="*/ 1633186 w 6798686"/>
              <a:gd name="connsiteY9" fmla="*/ 1098312 h 1542374"/>
              <a:gd name="connsiteX10" fmla="*/ 1620872 w 6798686"/>
              <a:gd name="connsiteY10" fmla="*/ 1079887 h 1542374"/>
              <a:gd name="connsiteX11" fmla="*/ 1634589 w 6798686"/>
              <a:gd name="connsiteY11" fmla="*/ 1088360 h 1542374"/>
              <a:gd name="connsiteX12" fmla="*/ 1647461 w 6798686"/>
              <a:gd name="connsiteY12" fmla="*/ 1102327 h 1542374"/>
              <a:gd name="connsiteX13" fmla="*/ 1648672 w 6798686"/>
              <a:gd name="connsiteY13" fmla="*/ 1103614 h 1542374"/>
              <a:gd name="connsiteX14" fmla="*/ 1635377 w 6798686"/>
              <a:gd name="connsiteY14" fmla="*/ 1094392 h 1542374"/>
              <a:gd name="connsiteX15" fmla="*/ 1620872 w 6798686"/>
              <a:gd name="connsiteY15" fmla="*/ 1079887 h 1542374"/>
              <a:gd name="connsiteX16" fmla="*/ 1595627 w 6798686"/>
              <a:gd name="connsiteY16" fmla="*/ 1063768 h 1542374"/>
              <a:gd name="connsiteX17" fmla="*/ 1605540 w 6798686"/>
              <a:gd name="connsiteY17" fmla="*/ 1070185 h 1542374"/>
              <a:gd name="connsiteX18" fmla="*/ 1615012 w 6798686"/>
              <a:gd name="connsiteY18" fmla="*/ 1079849 h 1542374"/>
              <a:gd name="connsiteX19" fmla="*/ 1604887 w 6798686"/>
              <a:gd name="connsiteY19" fmla="*/ 1072471 h 1542374"/>
              <a:gd name="connsiteX20" fmla="*/ 1595627 w 6798686"/>
              <a:gd name="connsiteY20" fmla="*/ 1063768 h 1542374"/>
              <a:gd name="connsiteX21" fmla="*/ 1589268 w 6798686"/>
              <a:gd name="connsiteY21" fmla="*/ 1047342 h 1542374"/>
              <a:gd name="connsiteX22" fmla="*/ 1606155 w 6798686"/>
              <a:gd name="connsiteY22" fmla="*/ 1056814 h 1542374"/>
              <a:gd name="connsiteX23" fmla="*/ 1624138 w 6798686"/>
              <a:gd name="connsiteY23" fmla="*/ 1076871 h 1542374"/>
              <a:gd name="connsiteX24" fmla="*/ 1607711 w 6798686"/>
              <a:gd name="connsiteY24" fmla="*/ 1066477 h 1542374"/>
              <a:gd name="connsiteX25" fmla="*/ 1589268 w 6798686"/>
              <a:gd name="connsiteY25" fmla="*/ 1047342 h 1542374"/>
              <a:gd name="connsiteX26" fmla="*/ 1562217 w 6798686"/>
              <a:gd name="connsiteY26" fmla="*/ 1031588 h 1542374"/>
              <a:gd name="connsiteX27" fmla="*/ 1576818 w 6798686"/>
              <a:gd name="connsiteY27" fmla="*/ 1040176 h 1542374"/>
              <a:gd name="connsiteX28" fmla="*/ 1592341 w 6798686"/>
              <a:gd name="connsiteY28" fmla="*/ 1056506 h 1542374"/>
              <a:gd name="connsiteX29" fmla="*/ 1578009 w 6798686"/>
              <a:gd name="connsiteY29" fmla="*/ 1046958 h 1542374"/>
              <a:gd name="connsiteX30" fmla="*/ 1562217 w 6798686"/>
              <a:gd name="connsiteY30" fmla="*/ 1031588 h 1542374"/>
              <a:gd name="connsiteX31" fmla="*/ 1536531 w 6798686"/>
              <a:gd name="connsiteY31" fmla="*/ 1015930 h 1542374"/>
              <a:gd name="connsiteX32" fmla="*/ 1547308 w 6798686"/>
              <a:gd name="connsiteY32" fmla="*/ 1022578 h 1542374"/>
              <a:gd name="connsiteX33" fmla="*/ 1558375 w 6798686"/>
              <a:gd name="connsiteY33" fmla="*/ 1033548 h 1542374"/>
              <a:gd name="connsiteX34" fmla="*/ 1547654 w 6798686"/>
              <a:gd name="connsiteY34" fmla="*/ 1026036 h 1542374"/>
              <a:gd name="connsiteX35" fmla="*/ 1536531 w 6798686"/>
              <a:gd name="connsiteY35" fmla="*/ 1015930 h 1542374"/>
              <a:gd name="connsiteX36" fmla="*/ 1558259 w 6798686"/>
              <a:gd name="connsiteY36" fmla="*/ 1014201 h 1542374"/>
              <a:gd name="connsiteX37" fmla="*/ 1577433 w 6798686"/>
              <a:gd name="connsiteY37" fmla="*/ 1023884 h 1542374"/>
              <a:gd name="connsiteX38" fmla="*/ 1598105 w 6798686"/>
              <a:gd name="connsiteY38" fmla="*/ 1047726 h 1542374"/>
              <a:gd name="connsiteX39" fmla="*/ 1579566 w 6798686"/>
              <a:gd name="connsiteY39" fmla="*/ 1037102 h 1542374"/>
              <a:gd name="connsiteX40" fmla="*/ 1558259 w 6798686"/>
              <a:gd name="connsiteY40" fmla="*/ 1014201 h 1542374"/>
              <a:gd name="connsiteX41" fmla="*/ 1530171 w 6798686"/>
              <a:gd name="connsiteY41" fmla="*/ 999446 h 1542374"/>
              <a:gd name="connsiteX42" fmla="*/ 1547808 w 6798686"/>
              <a:gd name="connsiteY42" fmla="*/ 1008783 h 1542374"/>
              <a:gd name="connsiteX43" fmla="*/ 1567097 w 6798686"/>
              <a:gd name="connsiteY43" fmla="*/ 1029763 h 1542374"/>
              <a:gd name="connsiteX44" fmla="*/ 1549998 w 6798686"/>
              <a:gd name="connsiteY44" fmla="*/ 1019465 h 1542374"/>
              <a:gd name="connsiteX45" fmla="*/ 1530171 w 6798686"/>
              <a:gd name="connsiteY45" fmla="*/ 999446 h 1542374"/>
              <a:gd name="connsiteX46" fmla="*/ 1502717 w 6798686"/>
              <a:gd name="connsiteY46" fmla="*/ 984288 h 1542374"/>
              <a:gd name="connsiteX47" fmla="*/ 1518068 w 6798686"/>
              <a:gd name="connsiteY47" fmla="*/ 992856 h 1542374"/>
              <a:gd name="connsiteX48" fmla="*/ 1534974 w 6798686"/>
              <a:gd name="connsiteY48" fmla="*/ 1010167 h 1542374"/>
              <a:gd name="connsiteX49" fmla="*/ 1520085 w 6798686"/>
              <a:gd name="connsiteY49" fmla="*/ 1000733 h 1542374"/>
              <a:gd name="connsiteX50" fmla="*/ 1502717 w 6798686"/>
              <a:gd name="connsiteY50" fmla="*/ 984288 h 1542374"/>
              <a:gd name="connsiteX51" fmla="*/ 1528538 w 6798686"/>
              <a:gd name="connsiteY51" fmla="*/ 981291 h 1542374"/>
              <a:gd name="connsiteX52" fmla="*/ 1549249 w 6798686"/>
              <a:gd name="connsiteY52" fmla="*/ 990551 h 1542374"/>
              <a:gd name="connsiteX53" fmla="*/ 1569960 w 6798686"/>
              <a:gd name="connsiteY53" fmla="*/ 1015162 h 1542374"/>
              <a:gd name="connsiteX54" fmla="*/ 1549575 w 6798686"/>
              <a:gd name="connsiteY54" fmla="*/ 1004691 h 1542374"/>
              <a:gd name="connsiteX55" fmla="*/ 1528538 w 6798686"/>
              <a:gd name="connsiteY55" fmla="*/ 981291 h 1542374"/>
              <a:gd name="connsiteX56" fmla="*/ 1478376 w 6798686"/>
              <a:gd name="connsiteY56" fmla="*/ 970282 h 1542374"/>
              <a:gd name="connsiteX57" fmla="*/ 1488250 w 6798686"/>
              <a:gd name="connsiteY57" fmla="*/ 976027 h 1542374"/>
              <a:gd name="connsiteX58" fmla="*/ 1500950 w 6798686"/>
              <a:gd name="connsiteY58" fmla="*/ 988245 h 1542374"/>
              <a:gd name="connsiteX59" fmla="*/ 1492650 w 6798686"/>
              <a:gd name="connsiteY59" fmla="*/ 982732 h 1542374"/>
              <a:gd name="connsiteX60" fmla="*/ 1478376 w 6798686"/>
              <a:gd name="connsiteY60" fmla="*/ 970282 h 1542374"/>
              <a:gd name="connsiteX61" fmla="*/ 1499951 w 6798686"/>
              <a:gd name="connsiteY61" fmla="*/ 967977 h 1542374"/>
              <a:gd name="connsiteX62" fmla="*/ 1519470 w 6798686"/>
              <a:gd name="connsiteY62" fmla="*/ 977160 h 1542374"/>
              <a:gd name="connsiteX63" fmla="*/ 1539086 w 6798686"/>
              <a:gd name="connsiteY63" fmla="*/ 999158 h 1542374"/>
              <a:gd name="connsiteX64" fmla="*/ 1519682 w 6798686"/>
              <a:gd name="connsiteY64" fmla="*/ 988649 h 1542374"/>
              <a:gd name="connsiteX65" fmla="*/ 1499951 w 6798686"/>
              <a:gd name="connsiteY65" fmla="*/ 967977 h 1542374"/>
              <a:gd name="connsiteX66" fmla="*/ 1456762 w 6798686"/>
              <a:gd name="connsiteY66" fmla="*/ 957372 h 1542374"/>
              <a:gd name="connsiteX67" fmla="*/ 1458337 w 6798686"/>
              <a:gd name="connsiteY67" fmla="*/ 958332 h 1542374"/>
              <a:gd name="connsiteX68" fmla="*/ 1461469 w 6798686"/>
              <a:gd name="connsiteY68" fmla="*/ 961137 h 1542374"/>
              <a:gd name="connsiteX69" fmla="*/ 1456762 w 6798686"/>
              <a:gd name="connsiteY69" fmla="*/ 957372 h 1542374"/>
              <a:gd name="connsiteX70" fmla="*/ 1471574 w 6798686"/>
              <a:gd name="connsiteY70" fmla="*/ 953990 h 1542374"/>
              <a:gd name="connsiteX71" fmla="*/ 1489595 w 6798686"/>
              <a:gd name="connsiteY71" fmla="*/ 962924 h 1542374"/>
              <a:gd name="connsiteX72" fmla="*/ 1507539 w 6798686"/>
              <a:gd name="connsiteY72" fmla="*/ 981906 h 1542374"/>
              <a:gd name="connsiteX73" fmla="*/ 1489653 w 6798686"/>
              <a:gd name="connsiteY73" fmla="*/ 971704 h 1542374"/>
              <a:gd name="connsiteX74" fmla="*/ 1471574 w 6798686"/>
              <a:gd name="connsiteY74" fmla="*/ 953990 h 1542374"/>
              <a:gd name="connsiteX75" fmla="*/ 1498395 w 6798686"/>
              <a:gd name="connsiteY75" fmla="*/ 946863 h 1542374"/>
              <a:gd name="connsiteX76" fmla="*/ 1520412 w 6798686"/>
              <a:gd name="connsiteY76" fmla="*/ 955451 h 1542374"/>
              <a:gd name="connsiteX77" fmla="*/ 1542755 w 6798686"/>
              <a:gd name="connsiteY77" fmla="*/ 982732 h 1542374"/>
              <a:gd name="connsiteX78" fmla="*/ 1521065 w 6798686"/>
              <a:gd name="connsiteY78" fmla="*/ 972895 h 1542374"/>
              <a:gd name="connsiteX79" fmla="*/ 1498395 w 6798686"/>
              <a:gd name="connsiteY79" fmla="*/ 946863 h 1542374"/>
              <a:gd name="connsiteX80" fmla="*/ 1444927 w 6798686"/>
              <a:gd name="connsiteY80" fmla="*/ 940215 h 1542374"/>
              <a:gd name="connsiteX81" fmla="*/ 1459740 w 6798686"/>
              <a:gd name="connsiteY81" fmla="*/ 947958 h 1542374"/>
              <a:gd name="connsiteX82" fmla="*/ 1475071 w 6798686"/>
              <a:gd name="connsiteY82" fmla="*/ 963174 h 1542374"/>
              <a:gd name="connsiteX83" fmla="*/ 1460700 w 6798686"/>
              <a:gd name="connsiteY83" fmla="*/ 954548 h 1542374"/>
              <a:gd name="connsiteX84" fmla="*/ 1444927 w 6798686"/>
              <a:gd name="connsiteY84" fmla="*/ 940215 h 1542374"/>
              <a:gd name="connsiteX85" fmla="*/ 1469288 w 6798686"/>
              <a:gd name="connsiteY85" fmla="*/ 934970 h 1542374"/>
              <a:gd name="connsiteX86" fmla="*/ 1490441 w 6798686"/>
              <a:gd name="connsiteY86" fmla="*/ 943712 h 1542374"/>
              <a:gd name="connsiteX87" fmla="*/ 1511978 w 6798686"/>
              <a:gd name="connsiteY87" fmla="*/ 968611 h 1542374"/>
              <a:gd name="connsiteX88" fmla="*/ 1491152 w 6798686"/>
              <a:gd name="connsiteY88" fmla="*/ 958621 h 1542374"/>
              <a:gd name="connsiteX89" fmla="*/ 1469288 w 6798686"/>
              <a:gd name="connsiteY89" fmla="*/ 934970 h 1542374"/>
              <a:gd name="connsiteX90" fmla="*/ 1419183 w 6798686"/>
              <a:gd name="connsiteY90" fmla="*/ 926344 h 1542374"/>
              <a:gd name="connsiteX91" fmla="*/ 1429884 w 6798686"/>
              <a:gd name="connsiteY91" fmla="*/ 932223 h 1542374"/>
              <a:gd name="connsiteX92" fmla="*/ 1440643 w 6798686"/>
              <a:gd name="connsiteY92" fmla="*/ 942194 h 1542374"/>
              <a:gd name="connsiteX93" fmla="*/ 1430249 w 6798686"/>
              <a:gd name="connsiteY93" fmla="*/ 935643 h 1542374"/>
              <a:gd name="connsiteX94" fmla="*/ 1419183 w 6798686"/>
              <a:gd name="connsiteY94" fmla="*/ 926344 h 1542374"/>
              <a:gd name="connsiteX95" fmla="*/ 1440432 w 6798686"/>
              <a:gd name="connsiteY95" fmla="*/ 922521 h 1542374"/>
              <a:gd name="connsiteX96" fmla="*/ 1460354 w 6798686"/>
              <a:gd name="connsiteY96" fmla="*/ 931186 h 1542374"/>
              <a:gd name="connsiteX97" fmla="*/ 1480931 w 6798686"/>
              <a:gd name="connsiteY97" fmla="*/ 953606 h 1542374"/>
              <a:gd name="connsiteX98" fmla="*/ 1461161 w 6798686"/>
              <a:gd name="connsiteY98" fmla="*/ 943597 h 1542374"/>
              <a:gd name="connsiteX99" fmla="*/ 1440432 w 6798686"/>
              <a:gd name="connsiteY99" fmla="*/ 922521 h 1542374"/>
              <a:gd name="connsiteX100" fmla="*/ 1397435 w 6798686"/>
              <a:gd name="connsiteY100" fmla="*/ 914145 h 1542374"/>
              <a:gd name="connsiteX101" fmla="*/ 1400182 w 6798686"/>
              <a:gd name="connsiteY101" fmla="*/ 915720 h 1542374"/>
              <a:gd name="connsiteX102" fmla="*/ 1401969 w 6798686"/>
              <a:gd name="connsiteY102" fmla="*/ 917276 h 1542374"/>
              <a:gd name="connsiteX103" fmla="*/ 1398453 w 6798686"/>
              <a:gd name="connsiteY103" fmla="*/ 914932 h 1542374"/>
              <a:gd name="connsiteX104" fmla="*/ 1397435 w 6798686"/>
              <a:gd name="connsiteY104" fmla="*/ 914145 h 1542374"/>
              <a:gd name="connsiteX105" fmla="*/ 1468366 w 6798686"/>
              <a:gd name="connsiteY105" fmla="*/ 911455 h 1542374"/>
              <a:gd name="connsiteX106" fmla="*/ 1491440 w 6798686"/>
              <a:gd name="connsiteY106" fmla="*/ 919140 h 1542374"/>
              <a:gd name="connsiteX107" fmla="*/ 1515013 w 6798686"/>
              <a:gd name="connsiteY107" fmla="*/ 948726 h 1542374"/>
              <a:gd name="connsiteX108" fmla="*/ 1492304 w 6798686"/>
              <a:gd name="connsiteY108" fmla="*/ 939754 h 1542374"/>
              <a:gd name="connsiteX109" fmla="*/ 1468366 w 6798686"/>
              <a:gd name="connsiteY109" fmla="*/ 911455 h 1542374"/>
              <a:gd name="connsiteX110" fmla="*/ 1412363 w 6798686"/>
              <a:gd name="connsiteY110" fmla="*/ 909726 h 1542374"/>
              <a:gd name="connsiteX111" fmla="*/ 1430288 w 6798686"/>
              <a:gd name="connsiteY111" fmla="*/ 917968 h 1542374"/>
              <a:gd name="connsiteX112" fmla="*/ 1449231 w 6798686"/>
              <a:gd name="connsiteY112" fmla="*/ 937353 h 1542374"/>
              <a:gd name="connsiteX113" fmla="*/ 1431825 w 6798686"/>
              <a:gd name="connsiteY113" fmla="*/ 928112 h 1542374"/>
              <a:gd name="connsiteX114" fmla="*/ 1412363 w 6798686"/>
              <a:gd name="connsiteY114" fmla="*/ 909726 h 1542374"/>
              <a:gd name="connsiteX115" fmla="*/ 1438875 w 6798686"/>
              <a:gd name="connsiteY115" fmla="*/ 901119 h 1542374"/>
              <a:gd name="connsiteX116" fmla="*/ 1461161 w 6798686"/>
              <a:gd name="connsiteY116" fmla="*/ 908996 h 1542374"/>
              <a:gd name="connsiteX117" fmla="*/ 1484312 w 6798686"/>
              <a:gd name="connsiteY117" fmla="*/ 936527 h 1542374"/>
              <a:gd name="connsiteX118" fmla="*/ 1462333 w 6798686"/>
              <a:gd name="connsiteY118" fmla="*/ 927324 h 1542374"/>
              <a:gd name="connsiteX119" fmla="*/ 1438875 w 6798686"/>
              <a:gd name="connsiteY119" fmla="*/ 901119 h 1542374"/>
              <a:gd name="connsiteX120" fmla="*/ 1384774 w 6798686"/>
              <a:gd name="connsiteY120" fmla="*/ 896565 h 1542374"/>
              <a:gd name="connsiteX121" fmla="*/ 1400278 w 6798686"/>
              <a:gd name="connsiteY121" fmla="*/ 904077 h 1542374"/>
              <a:gd name="connsiteX122" fmla="*/ 1416685 w 6798686"/>
              <a:gd name="connsiteY122" fmla="*/ 919793 h 1542374"/>
              <a:gd name="connsiteX123" fmla="*/ 1401642 w 6798686"/>
              <a:gd name="connsiteY123" fmla="*/ 911320 h 1542374"/>
              <a:gd name="connsiteX124" fmla="*/ 1384774 w 6798686"/>
              <a:gd name="connsiteY124" fmla="*/ 896565 h 1542374"/>
              <a:gd name="connsiteX125" fmla="*/ 1409519 w 6798686"/>
              <a:gd name="connsiteY125" fmla="*/ 890225 h 1542374"/>
              <a:gd name="connsiteX126" fmla="*/ 1430941 w 6798686"/>
              <a:gd name="connsiteY126" fmla="*/ 898237 h 1542374"/>
              <a:gd name="connsiteX127" fmla="*/ 1453400 w 6798686"/>
              <a:gd name="connsiteY127" fmla="*/ 923462 h 1542374"/>
              <a:gd name="connsiteX128" fmla="*/ 1432305 w 6798686"/>
              <a:gd name="connsiteY128" fmla="*/ 914125 h 1542374"/>
              <a:gd name="connsiteX129" fmla="*/ 1409519 w 6798686"/>
              <a:gd name="connsiteY129" fmla="*/ 890225 h 1542374"/>
              <a:gd name="connsiteX130" fmla="*/ 1358838 w 6798686"/>
              <a:gd name="connsiteY130" fmla="*/ 883636 h 1542374"/>
              <a:gd name="connsiteX131" fmla="*/ 1370269 w 6798686"/>
              <a:gd name="connsiteY131" fmla="*/ 889380 h 1542374"/>
              <a:gd name="connsiteX132" fmla="*/ 1382488 w 6798686"/>
              <a:gd name="connsiteY132" fmla="*/ 900254 h 1542374"/>
              <a:gd name="connsiteX133" fmla="*/ 1371287 w 6798686"/>
              <a:gd name="connsiteY133" fmla="*/ 893645 h 1542374"/>
              <a:gd name="connsiteX134" fmla="*/ 1358838 w 6798686"/>
              <a:gd name="connsiteY134" fmla="*/ 883636 h 1542374"/>
              <a:gd name="connsiteX135" fmla="*/ 1380663 w 6798686"/>
              <a:gd name="connsiteY135" fmla="*/ 878890 h 1542374"/>
              <a:gd name="connsiteX136" fmla="*/ 1400682 w 6798686"/>
              <a:gd name="connsiteY136" fmla="*/ 886806 h 1542374"/>
              <a:gd name="connsiteX137" fmla="*/ 1422142 w 6798686"/>
              <a:gd name="connsiteY137" fmla="*/ 909476 h 1542374"/>
              <a:gd name="connsiteX138" fmla="*/ 1402564 w 6798686"/>
              <a:gd name="connsiteY138" fmla="*/ 900312 h 1542374"/>
              <a:gd name="connsiteX139" fmla="*/ 1380663 w 6798686"/>
              <a:gd name="connsiteY139" fmla="*/ 878890 h 1542374"/>
              <a:gd name="connsiteX140" fmla="*/ 1438683 w 6798686"/>
              <a:gd name="connsiteY140" fmla="*/ 875394 h 1542374"/>
              <a:gd name="connsiteX141" fmla="*/ 1462564 w 6798686"/>
              <a:gd name="connsiteY141" fmla="*/ 882003 h 1542374"/>
              <a:gd name="connsiteX142" fmla="*/ 1486214 w 6798686"/>
              <a:gd name="connsiteY142" fmla="*/ 912473 h 1542374"/>
              <a:gd name="connsiteX143" fmla="*/ 1462583 w 6798686"/>
              <a:gd name="connsiteY143" fmla="*/ 904500 h 1542374"/>
              <a:gd name="connsiteX144" fmla="*/ 1438683 w 6798686"/>
              <a:gd name="connsiteY144" fmla="*/ 875394 h 1542374"/>
              <a:gd name="connsiteX145" fmla="*/ 1338281 w 6798686"/>
              <a:gd name="connsiteY145" fmla="*/ 872954 h 1542374"/>
              <a:gd name="connsiteX146" fmla="*/ 1340529 w 6798686"/>
              <a:gd name="connsiteY146" fmla="*/ 874106 h 1542374"/>
              <a:gd name="connsiteX147" fmla="*/ 1344102 w 6798686"/>
              <a:gd name="connsiteY147" fmla="*/ 877065 h 1542374"/>
              <a:gd name="connsiteX148" fmla="*/ 1342911 w 6798686"/>
              <a:gd name="connsiteY148" fmla="*/ 876316 h 1542374"/>
              <a:gd name="connsiteX149" fmla="*/ 1338281 w 6798686"/>
              <a:gd name="connsiteY149" fmla="*/ 872954 h 1542374"/>
              <a:gd name="connsiteX150" fmla="*/ 1352152 w 6798686"/>
              <a:gd name="connsiteY150" fmla="*/ 867113 h 1542374"/>
              <a:gd name="connsiteX151" fmla="*/ 1370538 w 6798686"/>
              <a:gd name="connsiteY151" fmla="*/ 874798 h 1542374"/>
              <a:gd name="connsiteX152" fmla="*/ 1390461 w 6798686"/>
              <a:gd name="connsiteY152" fmla="*/ 894529 h 1542374"/>
              <a:gd name="connsiteX153" fmla="*/ 1372536 w 6798686"/>
              <a:gd name="connsiteY153" fmla="*/ 885672 h 1542374"/>
              <a:gd name="connsiteX154" fmla="*/ 1352152 w 6798686"/>
              <a:gd name="connsiteY154" fmla="*/ 867113 h 1542374"/>
              <a:gd name="connsiteX155" fmla="*/ 1408847 w 6798686"/>
              <a:gd name="connsiteY155" fmla="*/ 866671 h 1542374"/>
              <a:gd name="connsiteX156" fmla="*/ 1432113 w 6798686"/>
              <a:gd name="connsiteY156" fmla="*/ 873530 h 1542374"/>
              <a:gd name="connsiteX157" fmla="*/ 1455360 w 6798686"/>
              <a:gd name="connsiteY157" fmla="*/ 901983 h 1542374"/>
              <a:gd name="connsiteX158" fmla="*/ 1432343 w 6798686"/>
              <a:gd name="connsiteY158" fmla="*/ 893722 h 1542374"/>
              <a:gd name="connsiteX159" fmla="*/ 1408847 w 6798686"/>
              <a:gd name="connsiteY159" fmla="*/ 866671 h 1542374"/>
              <a:gd name="connsiteX160" fmla="*/ 1379183 w 6798686"/>
              <a:gd name="connsiteY160" fmla="*/ 857450 h 1542374"/>
              <a:gd name="connsiteX161" fmla="*/ 1401681 w 6798686"/>
              <a:gd name="connsiteY161" fmla="*/ 864481 h 1542374"/>
              <a:gd name="connsiteX162" fmla="*/ 1424389 w 6798686"/>
              <a:gd name="connsiteY162" fmla="*/ 890763 h 1542374"/>
              <a:gd name="connsiteX163" fmla="*/ 1402103 w 6798686"/>
              <a:gd name="connsiteY163" fmla="*/ 882291 h 1542374"/>
              <a:gd name="connsiteX164" fmla="*/ 1379183 w 6798686"/>
              <a:gd name="connsiteY164" fmla="*/ 857450 h 1542374"/>
              <a:gd name="connsiteX165" fmla="*/ 2787200 w 6798686"/>
              <a:gd name="connsiteY165" fmla="*/ 857353 h 1542374"/>
              <a:gd name="connsiteX166" fmla="*/ 2668277 w 6798686"/>
              <a:gd name="connsiteY166" fmla="*/ 891340 h 1542374"/>
              <a:gd name="connsiteX167" fmla="*/ 2593427 w 6798686"/>
              <a:gd name="connsiteY167" fmla="*/ 906959 h 1542374"/>
              <a:gd name="connsiteX168" fmla="*/ 2312834 w 6798686"/>
              <a:gd name="connsiteY168" fmla="*/ 919850 h 1542374"/>
              <a:gd name="connsiteX169" fmla="*/ 2011204 w 6798686"/>
              <a:gd name="connsiteY169" fmla="*/ 859755 h 1542374"/>
              <a:gd name="connsiteX170" fmla="*/ 2083326 w 6798686"/>
              <a:gd name="connsiteY170" fmla="*/ 869476 h 1542374"/>
              <a:gd name="connsiteX171" fmla="*/ 2110684 w 6798686"/>
              <a:gd name="connsiteY171" fmla="*/ 873991 h 1542374"/>
              <a:gd name="connsiteX172" fmla="*/ 2390931 w 6798686"/>
              <a:gd name="connsiteY172" fmla="*/ 906191 h 1542374"/>
              <a:gd name="connsiteX173" fmla="*/ 2421305 w 6798686"/>
              <a:gd name="connsiteY173" fmla="*/ 905019 h 1542374"/>
              <a:gd name="connsiteX174" fmla="*/ 2445436 w 6798686"/>
              <a:gd name="connsiteY174" fmla="*/ 904615 h 1542374"/>
              <a:gd name="connsiteX175" fmla="*/ 2584358 w 6798686"/>
              <a:gd name="connsiteY175" fmla="*/ 890975 h 1542374"/>
              <a:gd name="connsiteX176" fmla="*/ 2787200 w 6798686"/>
              <a:gd name="connsiteY176" fmla="*/ 857353 h 1542374"/>
              <a:gd name="connsiteX177" fmla="*/ 1324448 w 6798686"/>
              <a:gd name="connsiteY177" fmla="*/ 855087 h 1542374"/>
              <a:gd name="connsiteX178" fmla="*/ 1340413 w 6798686"/>
              <a:gd name="connsiteY178" fmla="*/ 862080 h 1542374"/>
              <a:gd name="connsiteX179" fmla="*/ 1357915 w 6798686"/>
              <a:gd name="connsiteY179" fmla="*/ 878199 h 1542374"/>
              <a:gd name="connsiteX180" fmla="*/ 1342354 w 6798686"/>
              <a:gd name="connsiteY180" fmla="*/ 870110 h 1542374"/>
              <a:gd name="connsiteX181" fmla="*/ 1324448 w 6798686"/>
              <a:gd name="connsiteY181" fmla="*/ 855087 h 1542374"/>
              <a:gd name="connsiteX182" fmla="*/ 2949351 w 6798686"/>
              <a:gd name="connsiteY182" fmla="*/ 849765 h 1542374"/>
              <a:gd name="connsiteX183" fmla="*/ 2815403 w 6798686"/>
              <a:gd name="connsiteY183" fmla="*/ 905441 h 1542374"/>
              <a:gd name="connsiteX184" fmla="*/ 2655732 w 6798686"/>
              <a:gd name="connsiteY184" fmla="*/ 956123 h 1542374"/>
              <a:gd name="connsiteX185" fmla="*/ 2253104 w 6798686"/>
              <a:gd name="connsiteY185" fmla="*/ 1005421 h 1542374"/>
              <a:gd name="connsiteX186" fmla="*/ 2191567 w 6798686"/>
              <a:gd name="connsiteY186" fmla="*/ 1005421 h 1542374"/>
              <a:gd name="connsiteX187" fmla="*/ 1809727 w 6798686"/>
              <a:gd name="connsiteY187" fmla="*/ 987285 h 1542374"/>
              <a:gd name="connsiteX188" fmla="*/ 1493034 w 6798686"/>
              <a:gd name="connsiteY188" fmla="*/ 914702 h 1542374"/>
              <a:gd name="connsiteX189" fmla="*/ 1468865 w 6798686"/>
              <a:gd name="connsiteY189" fmla="*/ 883693 h 1542374"/>
              <a:gd name="connsiteX190" fmla="*/ 1763829 w 6798686"/>
              <a:gd name="connsiteY190" fmla="*/ 939965 h 1542374"/>
              <a:gd name="connsiteX191" fmla="*/ 2065075 w 6798686"/>
              <a:gd name="connsiteY191" fmla="*/ 958371 h 1542374"/>
              <a:gd name="connsiteX192" fmla="*/ 2196504 w 6798686"/>
              <a:gd name="connsiteY192" fmla="*/ 963251 h 1542374"/>
              <a:gd name="connsiteX193" fmla="*/ 2586453 w 6798686"/>
              <a:gd name="connsiteY193" fmla="*/ 942002 h 1542374"/>
              <a:gd name="connsiteX194" fmla="*/ 2743224 w 6798686"/>
              <a:gd name="connsiteY194" fmla="*/ 902982 h 1542374"/>
              <a:gd name="connsiteX195" fmla="*/ 2820322 w 6798686"/>
              <a:gd name="connsiteY195" fmla="*/ 877257 h 1542374"/>
              <a:gd name="connsiteX196" fmla="*/ 2949351 w 6798686"/>
              <a:gd name="connsiteY196" fmla="*/ 849765 h 1542374"/>
              <a:gd name="connsiteX197" fmla="*/ 1349808 w 6798686"/>
              <a:gd name="connsiteY197" fmla="*/ 847786 h 1542374"/>
              <a:gd name="connsiteX198" fmla="*/ 1371345 w 6798686"/>
              <a:gd name="connsiteY198" fmla="*/ 854933 h 1542374"/>
              <a:gd name="connsiteX199" fmla="*/ 1393324 w 6798686"/>
              <a:gd name="connsiteY199" fmla="*/ 878890 h 1542374"/>
              <a:gd name="connsiteX200" fmla="*/ 1372056 w 6798686"/>
              <a:gd name="connsiteY200" fmla="*/ 870322 h 1542374"/>
              <a:gd name="connsiteX201" fmla="*/ 1349808 w 6798686"/>
              <a:gd name="connsiteY201" fmla="*/ 847786 h 1542374"/>
              <a:gd name="connsiteX202" fmla="*/ 1439510 w 6798686"/>
              <a:gd name="connsiteY202" fmla="*/ 845173 h 1542374"/>
              <a:gd name="connsiteX203" fmla="*/ 1718585 w 6798686"/>
              <a:gd name="connsiteY203" fmla="*/ 887958 h 1542374"/>
              <a:gd name="connsiteX204" fmla="*/ 1942905 w 6798686"/>
              <a:gd name="connsiteY204" fmla="*/ 903078 h 1542374"/>
              <a:gd name="connsiteX205" fmla="*/ 2139925 w 6798686"/>
              <a:gd name="connsiteY205" fmla="*/ 916373 h 1542374"/>
              <a:gd name="connsiteX206" fmla="*/ 2515944 w 6798686"/>
              <a:gd name="connsiteY206" fmla="*/ 923328 h 1542374"/>
              <a:gd name="connsiteX207" fmla="*/ 2580535 w 6798686"/>
              <a:gd name="connsiteY207" fmla="*/ 914164 h 1542374"/>
              <a:gd name="connsiteX208" fmla="*/ 2788756 w 6798686"/>
              <a:gd name="connsiteY208" fmla="*/ 883271 h 1542374"/>
              <a:gd name="connsiteX209" fmla="*/ 2741821 w 6798686"/>
              <a:gd name="connsiteY209" fmla="*/ 898390 h 1542374"/>
              <a:gd name="connsiteX210" fmla="*/ 2585569 w 6798686"/>
              <a:gd name="connsiteY210" fmla="*/ 937295 h 1542374"/>
              <a:gd name="connsiteX211" fmla="*/ 2196754 w 6798686"/>
              <a:gd name="connsiteY211" fmla="*/ 958467 h 1542374"/>
              <a:gd name="connsiteX212" fmla="*/ 2065209 w 6798686"/>
              <a:gd name="connsiteY212" fmla="*/ 953587 h 1542374"/>
              <a:gd name="connsiteX213" fmla="*/ 1764405 w 6798686"/>
              <a:gd name="connsiteY213" fmla="*/ 935201 h 1542374"/>
              <a:gd name="connsiteX214" fmla="*/ 1464043 w 6798686"/>
              <a:gd name="connsiteY214" fmla="*/ 877430 h 1542374"/>
              <a:gd name="connsiteX215" fmla="*/ 1439510 w 6798686"/>
              <a:gd name="connsiteY215" fmla="*/ 845173 h 1542374"/>
              <a:gd name="connsiteX216" fmla="*/ 1298781 w 6798686"/>
              <a:gd name="connsiteY216" fmla="*/ 843367 h 1542374"/>
              <a:gd name="connsiteX217" fmla="*/ 1310365 w 6798686"/>
              <a:gd name="connsiteY217" fmla="*/ 848708 h 1542374"/>
              <a:gd name="connsiteX218" fmla="*/ 1323833 w 6798686"/>
              <a:gd name="connsiteY218" fmla="*/ 860178 h 1542374"/>
              <a:gd name="connsiteX219" fmla="*/ 1313055 w 6798686"/>
              <a:gd name="connsiteY219" fmla="*/ 854241 h 1542374"/>
              <a:gd name="connsiteX220" fmla="*/ 1298781 w 6798686"/>
              <a:gd name="connsiteY220" fmla="*/ 843367 h 1542374"/>
              <a:gd name="connsiteX221" fmla="*/ 1409193 w 6798686"/>
              <a:gd name="connsiteY221" fmla="*/ 838564 h 1542374"/>
              <a:gd name="connsiteX222" fmla="*/ 1433688 w 6798686"/>
              <a:gd name="connsiteY222" fmla="*/ 843924 h 1542374"/>
              <a:gd name="connsiteX223" fmla="*/ 1457780 w 6798686"/>
              <a:gd name="connsiteY223" fmla="*/ 875759 h 1542374"/>
              <a:gd name="connsiteX224" fmla="*/ 1433419 w 6798686"/>
              <a:gd name="connsiteY224" fmla="*/ 868919 h 1542374"/>
              <a:gd name="connsiteX225" fmla="*/ 1419471 w 6798686"/>
              <a:gd name="connsiteY225" fmla="*/ 851551 h 1542374"/>
              <a:gd name="connsiteX226" fmla="*/ 1409193 w 6798686"/>
              <a:gd name="connsiteY226" fmla="*/ 838564 h 1542374"/>
              <a:gd name="connsiteX227" fmla="*/ 1320759 w 6798686"/>
              <a:gd name="connsiteY227" fmla="*/ 837661 h 1542374"/>
              <a:gd name="connsiteX228" fmla="*/ 1341048 w 6798686"/>
              <a:gd name="connsiteY228" fmla="*/ 844789 h 1542374"/>
              <a:gd name="connsiteX229" fmla="*/ 1361873 w 6798686"/>
              <a:gd name="connsiteY229" fmla="*/ 866076 h 1542374"/>
              <a:gd name="connsiteX230" fmla="*/ 1341816 w 6798686"/>
              <a:gd name="connsiteY230" fmla="*/ 857546 h 1542374"/>
              <a:gd name="connsiteX231" fmla="*/ 1320759 w 6798686"/>
              <a:gd name="connsiteY231" fmla="*/ 837661 h 1542374"/>
              <a:gd name="connsiteX232" fmla="*/ 2078619 w 6798686"/>
              <a:gd name="connsiteY232" fmla="*/ 834568 h 1542374"/>
              <a:gd name="connsiteX233" fmla="*/ 2080310 w 6798686"/>
              <a:gd name="connsiteY233" fmla="*/ 834952 h 1542374"/>
              <a:gd name="connsiteX234" fmla="*/ 2365782 w 6798686"/>
              <a:gd name="connsiteY234" fmla="*/ 885288 h 1542374"/>
              <a:gd name="connsiteX235" fmla="*/ 2080425 w 6798686"/>
              <a:gd name="connsiteY235" fmla="*/ 835298 h 1542374"/>
              <a:gd name="connsiteX236" fmla="*/ 2078619 w 6798686"/>
              <a:gd name="connsiteY236" fmla="*/ 834568 h 1542374"/>
              <a:gd name="connsiteX237" fmla="*/ 1276956 w 6798686"/>
              <a:gd name="connsiteY237" fmla="*/ 833012 h 1542374"/>
              <a:gd name="connsiteX238" fmla="*/ 1280318 w 6798686"/>
              <a:gd name="connsiteY238" fmla="*/ 834645 h 1542374"/>
              <a:gd name="connsiteX239" fmla="*/ 1285256 w 6798686"/>
              <a:gd name="connsiteY239" fmla="*/ 838526 h 1542374"/>
              <a:gd name="connsiteX240" fmla="*/ 1283277 w 6798686"/>
              <a:gd name="connsiteY240" fmla="*/ 837354 h 1542374"/>
              <a:gd name="connsiteX241" fmla="*/ 1276956 w 6798686"/>
              <a:gd name="connsiteY241" fmla="*/ 833012 h 1542374"/>
              <a:gd name="connsiteX242" fmla="*/ 1379126 w 6798686"/>
              <a:gd name="connsiteY242" fmla="*/ 831532 h 1542374"/>
              <a:gd name="connsiteX243" fmla="*/ 1403064 w 6798686"/>
              <a:gd name="connsiteY243" fmla="*/ 837161 h 1542374"/>
              <a:gd name="connsiteX244" fmla="*/ 1416397 w 6798686"/>
              <a:gd name="connsiteY244" fmla="*/ 853991 h 1542374"/>
              <a:gd name="connsiteX245" fmla="*/ 1426810 w 6798686"/>
              <a:gd name="connsiteY245" fmla="*/ 866979 h 1542374"/>
              <a:gd name="connsiteX246" fmla="*/ 1403045 w 6798686"/>
              <a:gd name="connsiteY246" fmla="*/ 859870 h 1542374"/>
              <a:gd name="connsiteX247" fmla="*/ 1384678 w 6798686"/>
              <a:gd name="connsiteY247" fmla="*/ 838180 h 1542374"/>
              <a:gd name="connsiteX248" fmla="*/ 1379126 w 6798686"/>
              <a:gd name="connsiteY248" fmla="*/ 831532 h 1542374"/>
              <a:gd name="connsiteX249" fmla="*/ 1292114 w 6798686"/>
              <a:gd name="connsiteY249" fmla="*/ 827094 h 1542374"/>
              <a:gd name="connsiteX250" fmla="*/ 1310789 w 6798686"/>
              <a:gd name="connsiteY250" fmla="*/ 834049 h 1542374"/>
              <a:gd name="connsiteX251" fmla="*/ 1330116 w 6798686"/>
              <a:gd name="connsiteY251" fmla="*/ 852454 h 1542374"/>
              <a:gd name="connsiteX252" fmla="*/ 1311576 w 6798686"/>
              <a:gd name="connsiteY252" fmla="*/ 844097 h 1542374"/>
              <a:gd name="connsiteX253" fmla="*/ 1292114 w 6798686"/>
              <a:gd name="connsiteY253" fmla="*/ 827094 h 1542374"/>
              <a:gd name="connsiteX254" fmla="*/ 1349213 w 6798686"/>
              <a:gd name="connsiteY254" fmla="*/ 824078 h 1542374"/>
              <a:gd name="connsiteX255" fmla="*/ 1372555 w 6798686"/>
              <a:gd name="connsiteY255" fmla="*/ 829918 h 1542374"/>
              <a:gd name="connsiteX256" fmla="*/ 1381604 w 6798686"/>
              <a:gd name="connsiteY256" fmla="*/ 840773 h 1542374"/>
              <a:gd name="connsiteX257" fmla="*/ 1395879 w 6798686"/>
              <a:gd name="connsiteY257" fmla="*/ 857680 h 1542374"/>
              <a:gd name="connsiteX258" fmla="*/ 1372709 w 6798686"/>
              <a:gd name="connsiteY258" fmla="*/ 850322 h 1542374"/>
              <a:gd name="connsiteX259" fmla="*/ 1349866 w 6798686"/>
              <a:gd name="connsiteY259" fmla="*/ 824827 h 1542374"/>
              <a:gd name="connsiteX260" fmla="*/ 1349213 w 6798686"/>
              <a:gd name="connsiteY260" fmla="*/ 824078 h 1542374"/>
              <a:gd name="connsiteX261" fmla="*/ 2738670 w 6798686"/>
              <a:gd name="connsiteY261" fmla="*/ 822925 h 1542374"/>
              <a:gd name="connsiteX262" fmla="*/ 2666222 w 6798686"/>
              <a:gd name="connsiteY262" fmla="*/ 841465 h 1542374"/>
              <a:gd name="connsiteX263" fmla="*/ 2546683 w 6798686"/>
              <a:gd name="connsiteY263" fmla="*/ 861868 h 1542374"/>
              <a:gd name="connsiteX264" fmla="*/ 2496655 w 6798686"/>
              <a:gd name="connsiteY264" fmla="*/ 867824 h 1542374"/>
              <a:gd name="connsiteX265" fmla="*/ 2452871 w 6798686"/>
              <a:gd name="connsiteY265" fmla="*/ 870053 h 1542374"/>
              <a:gd name="connsiteX266" fmla="*/ 2517865 w 6798686"/>
              <a:gd name="connsiteY266" fmla="*/ 864558 h 1542374"/>
              <a:gd name="connsiteX267" fmla="*/ 2678479 w 6798686"/>
              <a:gd name="connsiteY267" fmla="*/ 836892 h 1542374"/>
              <a:gd name="connsiteX268" fmla="*/ 2738670 w 6798686"/>
              <a:gd name="connsiteY268" fmla="*/ 822925 h 1542374"/>
              <a:gd name="connsiteX269" fmla="*/ 2781263 w 6798686"/>
              <a:gd name="connsiteY269" fmla="*/ 821734 h 1542374"/>
              <a:gd name="connsiteX270" fmla="*/ 2632542 w 6798686"/>
              <a:gd name="connsiteY270" fmla="*/ 860523 h 1542374"/>
              <a:gd name="connsiteX271" fmla="*/ 2474254 w 6798686"/>
              <a:gd name="connsiteY271" fmla="*/ 880677 h 1542374"/>
              <a:gd name="connsiteX272" fmla="*/ 2375177 w 6798686"/>
              <a:gd name="connsiteY272" fmla="*/ 880831 h 1542374"/>
              <a:gd name="connsiteX273" fmla="*/ 2340058 w 6798686"/>
              <a:gd name="connsiteY273" fmla="*/ 878160 h 1542374"/>
              <a:gd name="connsiteX274" fmla="*/ 2512525 w 6798686"/>
              <a:gd name="connsiteY274" fmla="*/ 871667 h 1542374"/>
              <a:gd name="connsiteX275" fmla="*/ 2655136 w 6798686"/>
              <a:gd name="connsiteY275" fmla="*/ 849227 h 1542374"/>
              <a:gd name="connsiteX276" fmla="*/ 2781263 w 6798686"/>
              <a:gd name="connsiteY276" fmla="*/ 821734 h 1542374"/>
              <a:gd name="connsiteX277" fmla="*/ 2945661 w 6798686"/>
              <a:gd name="connsiteY277" fmla="*/ 821235 h 1542374"/>
              <a:gd name="connsiteX278" fmla="*/ 2824779 w 6798686"/>
              <a:gd name="connsiteY278" fmla="*/ 870533 h 1542374"/>
              <a:gd name="connsiteX279" fmla="*/ 2657076 w 6798686"/>
              <a:gd name="connsiteY279" fmla="*/ 898909 h 1542374"/>
              <a:gd name="connsiteX280" fmla="*/ 2669410 w 6798686"/>
              <a:gd name="connsiteY280" fmla="*/ 896085 h 1542374"/>
              <a:gd name="connsiteX281" fmla="*/ 2825413 w 6798686"/>
              <a:gd name="connsiteY281" fmla="*/ 849323 h 1542374"/>
              <a:gd name="connsiteX282" fmla="*/ 2945661 w 6798686"/>
              <a:gd name="connsiteY282" fmla="*/ 821235 h 1542374"/>
              <a:gd name="connsiteX283" fmla="*/ 3081298 w 6798686"/>
              <a:gd name="connsiteY283" fmla="*/ 817719 h 1542374"/>
              <a:gd name="connsiteX284" fmla="*/ 2888985 w 6798686"/>
              <a:gd name="connsiteY284" fmla="*/ 912512 h 1542374"/>
              <a:gd name="connsiteX285" fmla="*/ 2725933 w 6798686"/>
              <a:gd name="connsiteY285" fmla="*/ 974970 h 1542374"/>
              <a:gd name="connsiteX286" fmla="*/ 2309452 w 6798686"/>
              <a:gd name="connsiteY286" fmla="*/ 1052395 h 1542374"/>
              <a:gd name="connsiteX287" fmla="*/ 1855048 w 6798686"/>
              <a:gd name="connsiteY287" fmla="*/ 1039388 h 1542374"/>
              <a:gd name="connsiteX288" fmla="*/ 1522525 w 6798686"/>
              <a:gd name="connsiteY288" fmla="*/ 951627 h 1542374"/>
              <a:gd name="connsiteX289" fmla="*/ 1498318 w 6798686"/>
              <a:gd name="connsiteY289" fmla="*/ 921388 h 1542374"/>
              <a:gd name="connsiteX290" fmla="*/ 1809093 w 6798686"/>
              <a:gd name="connsiteY290" fmla="*/ 991973 h 1542374"/>
              <a:gd name="connsiteX291" fmla="*/ 2191586 w 6798686"/>
              <a:gd name="connsiteY291" fmla="*/ 1010147 h 1542374"/>
              <a:gd name="connsiteX292" fmla="*/ 2253084 w 6798686"/>
              <a:gd name="connsiteY292" fmla="*/ 1010128 h 1542374"/>
              <a:gd name="connsiteX293" fmla="*/ 2656922 w 6798686"/>
              <a:gd name="connsiteY293" fmla="*/ 960695 h 1542374"/>
              <a:gd name="connsiteX294" fmla="*/ 2817017 w 6798686"/>
              <a:gd name="connsiteY294" fmla="*/ 909879 h 1542374"/>
              <a:gd name="connsiteX295" fmla="*/ 2971579 w 6798686"/>
              <a:gd name="connsiteY295" fmla="*/ 844597 h 1542374"/>
              <a:gd name="connsiteX296" fmla="*/ 3081298 w 6798686"/>
              <a:gd name="connsiteY296" fmla="*/ 817719 h 1542374"/>
              <a:gd name="connsiteX297" fmla="*/ 1264545 w 6798686"/>
              <a:gd name="connsiteY297" fmla="*/ 816413 h 1542374"/>
              <a:gd name="connsiteX298" fmla="*/ 1280683 w 6798686"/>
              <a:gd name="connsiteY298" fmla="*/ 822752 h 1542374"/>
              <a:gd name="connsiteX299" fmla="*/ 1297436 w 6798686"/>
              <a:gd name="connsiteY299" fmla="*/ 837546 h 1542374"/>
              <a:gd name="connsiteX300" fmla="*/ 1281720 w 6798686"/>
              <a:gd name="connsiteY300" fmla="*/ 830092 h 1542374"/>
              <a:gd name="connsiteX301" fmla="*/ 1264545 w 6798686"/>
              <a:gd name="connsiteY301" fmla="*/ 816413 h 1542374"/>
              <a:gd name="connsiteX302" fmla="*/ 1319587 w 6798686"/>
              <a:gd name="connsiteY302" fmla="*/ 816220 h 1542374"/>
              <a:gd name="connsiteX303" fmla="*/ 1342162 w 6798686"/>
              <a:gd name="connsiteY303" fmla="*/ 822253 h 1542374"/>
              <a:gd name="connsiteX304" fmla="*/ 1346792 w 6798686"/>
              <a:gd name="connsiteY304" fmla="*/ 827536 h 1542374"/>
              <a:gd name="connsiteX305" fmla="*/ 1364870 w 6798686"/>
              <a:gd name="connsiteY305" fmla="*/ 847747 h 1542374"/>
              <a:gd name="connsiteX306" fmla="*/ 1342450 w 6798686"/>
              <a:gd name="connsiteY306" fmla="*/ 840197 h 1542374"/>
              <a:gd name="connsiteX307" fmla="*/ 1319587 w 6798686"/>
              <a:gd name="connsiteY307" fmla="*/ 816220 h 1542374"/>
              <a:gd name="connsiteX308" fmla="*/ 1977141 w 6798686"/>
              <a:gd name="connsiteY308" fmla="*/ 812839 h 1542374"/>
              <a:gd name="connsiteX309" fmla="*/ 2026708 w 6798686"/>
              <a:gd name="connsiteY309" fmla="*/ 822580 h 1542374"/>
              <a:gd name="connsiteX310" fmla="*/ 2047400 w 6798686"/>
              <a:gd name="connsiteY310" fmla="*/ 827325 h 1542374"/>
              <a:gd name="connsiteX311" fmla="*/ 2078369 w 6798686"/>
              <a:gd name="connsiteY311" fmla="*/ 840504 h 1542374"/>
              <a:gd name="connsiteX312" fmla="*/ 2465070 w 6798686"/>
              <a:gd name="connsiteY312" fmla="*/ 887094 h 1542374"/>
              <a:gd name="connsiteX313" fmla="*/ 2469182 w 6798686"/>
              <a:gd name="connsiteY313" fmla="*/ 886748 h 1542374"/>
              <a:gd name="connsiteX314" fmla="*/ 2491084 w 6798686"/>
              <a:gd name="connsiteY314" fmla="*/ 884750 h 1542374"/>
              <a:gd name="connsiteX315" fmla="*/ 2521727 w 6798686"/>
              <a:gd name="connsiteY315" fmla="*/ 882271 h 1542374"/>
              <a:gd name="connsiteX316" fmla="*/ 2618441 w 6798686"/>
              <a:gd name="connsiteY316" fmla="*/ 868439 h 1542374"/>
              <a:gd name="connsiteX317" fmla="*/ 2786739 w 6798686"/>
              <a:gd name="connsiteY317" fmla="*/ 836239 h 1542374"/>
              <a:gd name="connsiteX318" fmla="*/ 2603071 w 6798686"/>
              <a:gd name="connsiteY318" fmla="*/ 882848 h 1542374"/>
              <a:gd name="connsiteX319" fmla="*/ 2404361 w 6798686"/>
              <a:gd name="connsiteY319" fmla="*/ 900043 h 1542374"/>
              <a:gd name="connsiteX320" fmla="*/ 2117812 w 6798686"/>
              <a:gd name="connsiteY320" fmla="*/ 870110 h 1542374"/>
              <a:gd name="connsiteX321" fmla="*/ 2006958 w 6798686"/>
              <a:gd name="connsiteY321" fmla="*/ 828362 h 1542374"/>
              <a:gd name="connsiteX322" fmla="*/ 1977141 w 6798686"/>
              <a:gd name="connsiteY322" fmla="*/ 812839 h 1542374"/>
              <a:gd name="connsiteX323" fmla="*/ 1290097 w 6798686"/>
              <a:gd name="connsiteY323" fmla="*/ 807863 h 1542374"/>
              <a:gd name="connsiteX324" fmla="*/ 1311749 w 6798686"/>
              <a:gd name="connsiteY324" fmla="*/ 814030 h 1542374"/>
              <a:gd name="connsiteX325" fmla="*/ 1311999 w 6798686"/>
              <a:gd name="connsiteY325" fmla="*/ 814318 h 1542374"/>
              <a:gd name="connsiteX326" fmla="*/ 1333651 w 6798686"/>
              <a:gd name="connsiteY326" fmla="*/ 837123 h 1542374"/>
              <a:gd name="connsiteX327" fmla="*/ 1312191 w 6798686"/>
              <a:gd name="connsiteY327" fmla="*/ 829438 h 1542374"/>
              <a:gd name="connsiteX328" fmla="*/ 1290097 w 6798686"/>
              <a:gd name="connsiteY328" fmla="*/ 807863 h 1542374"/>
              <a:gd name="connsiteX329" fmla="*/ 1238532 w 6798686"/>
              <a:gd name="connsiteY329" fmla="*/ 805788 h 1542374"/>
              <a:gd name="connsiteX330" fmla="*/ 1250462 w 6798686"/>
              <a:gd name="connsiteY330" fmla="*/ 810706 h 1542374"/>
              <a:gd name="connsiteX331" fmla="*/ 1263181 w 6798686"/>
              <a:gd name="connsiteY331" fmla="*/ 821024 h 1542374"/>
              <a:gd name="connsiteX332" fmla="*/ 1251557 w 6798686"/>
              <a:gd name="connsiteY332" fmla="*/ 815144 h 1542374"/>
              <a:gd name="connsiteX333" fmla="*/ 1238532 w 6798686"/>
              <a:gd name="connsiteY333" fmla="*/ 805788 h 1542374"/>
              <a:gd name="connsiteX334" fmla="*/ 1409673 w 6798686"/>
              <a:gd name="connsiteY334" fmla="*/ 805058 h 1542374"/>
              <a:gd name="connsiteX335" fmla="*/ 1673359 w 6798686"/>
              <a:gd name="connsiteY335" fmla="*/ 835951 h 1542374"/>
              <a:gd name="connsiteX336" fmla="*/ 1824789 w 6798686"/>
              <a:gd name="connsiteY336" fmla="*/ 845999 h 1542374"/>
              <a:gd name="connsiteX337" fmla="*/ 1992069 w 6798686"/>
              <a:gd name="connsiteY337" fmla="*/ 857776 h 1542374"/>
              <a:gd name="connsiteX338" fmla="*/ 2229012 w 6798686"/>
              <a:gd name="connsiteY338" fmla="*/ 919870 h 1542374"/>
              <a:gd name="connsiteX339" fmla="*/ 2140444 w 6798686"/>
              <a:gd name="connsiteY339" fmla="*/ 911512 h 1542374"/>
              <a:gd name="connsiteX340" fmla="*/ 1943135 w 6798686"/>
              <a:gd name="connsiteY340" fmla="*/ 898198 h 1542374"/>
              <a:gd name="connsiteX341" fmla="*/ 1719103 w 6798686"/>
              <a:gd name="connsiteY341" fmla="*/ 883098 h 1542374"/>
              <a:gd name="connsiteX342" fmla="*/ 1435052 w 6798686"/>
              <a:gd name="connsiteY342" fmla="*/ 839237 h 1542374"/>
              <a:gd name="connsiteX343" fmla="*/ 1409673 w 6798686"/>
              <a:gd name="connsiteY343" fmla="*/ 805058 h 1542374"/>
              <a:gd name="connsiteX344" fmla="*/ 1903558 w 6798686"/>
              <a:gd name="connsiteY344" fmla="*/ 802734 h 1542374"/>
              <a:gd name="connsiteX345" fmla="*/ 1961195 w 6798686"/>
              <a:gd name="connsiteY345" fmla="*/ 810265 h 1542374"/>
              <a:gd name="connsiteX346" fmla="*/ 2004480 w 6798686"/>
              <a:gd name="connsiteY346" fmla="*/ 833473 h 1542374"/>
              <a:gd name="connsiteX347" fmla="*/ 2077543 w 6798686"/>
              <a:gd name="connsiteY347" fmla="*/ 863521 h 1542374"/>
              <a:gd name="connsiteX348" fmla="*/ 1995873 w 6798686"/>
              <a:gd name="connsiteY348" fmla="*/ 853165 h 1542374"/>
              <a:gd name="connsiteX349" fmla="*/ 1903558 w 6798686"/>
              <a:gd name="connsiteY349" fmla="*/ 802734 h 1542374"/>
              <a:gd name="connsiteX350" fmla="*/ 1379029 w 6798686"/>
              <a:gd name="connsiteY350" fmla="*/ 800044 h 1542374"/>
              <a:gd name="connsiteX351" fmla="*/ 1404198 w 6798686"/>
              <a:gd name="connsiteY351" fmla="*/ 804194 h 1542374"/>
              <a:gd name="connsiteX352" fmla="*/ 1429231 w 6798686"/>
              <a:gd name="connsiteY352" fmla="*/ 837988 h 1542374"/>
              <a:gd name="connsiteX353" fmla="*/ 1404332 w 6798686"/>
              <a:gd name="connsiteY353" fmla="*/ 832435 h 1542374"/>
              <a:gd name="connsiteX354" fmla="*/ 1379029 w 6798686"/>
              <a:gd name="connsiteY354" fmla="*/ 800044 h 1542374"/>
              <a:gd name="connsiteX355" fmla="*/ 2048168 w 6798686"/>
              <a:gd name="connsiteY355" fmla="*/ 799698 h 1542374"/>
              <a:gd name="connsiteX356" fmla="*/ 2067534 w 6798686"/>
              <a:gd name="connsiteY356" fmla="*/ 805846 h 1542374"/>
              <a:gd name="connsiteX357" fmla="*/ 2120540 w 6798686"/>
              <a:gd name="connsiteY357" fmla="*/ 822522 h 1542374"/>
              <a:gd name="connsiteX358" fmla="*/ 2226168 w 6798686"/>
              <a:gd name="connsiteY358" fmla="*/ 854491 h 1542374"/>
              <a:gd name="connsiteX359" fmla="*/ 2300730 w 6798686"/>
              <a:gd name="connsiteY359" fmla="*/ 866595 h 1542374"/>
              <a:gd name="connsiteX360" fmla="*/ 2304342 w 6798686"/>
              <a:gd name="connsiteY360" fmla="*/ 867152 h 1542374"/>
              <a:gd name="connsiteX361" fmla="*/ 2364592 w 6798686"/>
              <a:gd name="connsiteY361" fmla="*/ 873453 h 1542374"/>
              <a:gd name="connsiteX362" fmla="*/ 2153873 w 6798686"/>
              <a:gd name="connsiteY362" fmla="*/ 842234 h 1542374"/>
              <a:gd name="connsiteX363" fmla="*/ 2048168 w 6798686"/>
              <a:gd name="connsiteY363" fmla="*/ 799698 h 1542374"/>
              <a:gd name="connsiteX364" fmla="*/ 1261048 w 6798686"/>
              <a:gd name="connsiteY364" fmla="*/ 799141 h 1542374"/>
              <a:gd name="connsiteX365" fmla="*/ 1281490 w 6798686"/>
              <a:gd name="connsiteY365" fmla="*/ 805346 h 1542374"/>
              <a:gd name="connsiteX366" fmla="*/ 1302277 w 6798686"/>
              <a:gd name="connsiteY366" fmla="*/ 825807 h 1542374"/>
              <a:gd name="connsiteX367" fmla="*/ 1282008 w 6798686"/>
              <a:gd name="connsiteY367" fmla="*/ 818122 h 1542374"/>
              <a:gd name="connsiteX368" fmla="*/ 1261048 w 6798686"/>
              <a:gd name="connsiteY368" fmla="*/ 799141 h 1542374"/>
              <a:gd name="connsiteX369" fmla="*/ 2942511 w 6798686"/>
              <a:gd name="connsiteY369" fmla="*/ 797623 h 1542374"/>
              <a:gd name="connsiteX370" fmla="*/ 2829812 w 6798686"/>
              <a:gd name="connsiteY370" fmla="*/ 842560 h 1542374"/>
              <a:gd name="connsiteX371" fmla="*/ 2685626 w 6798686"/>
              <a:gd name="connsiteY371" fmla="*/ 870437 h 1542374"/>
              <a:gd name="connsiteX372" fmla="*/ 2834769 w 6798686"/>
              <a:gd name="connsiteY372" fmla="*/ 825115 h 1542374"/>
              <a:gd name="connsiteX373" fmla="*/ 2942511 w 6798686"/>
              <a:gd name="connsiteY373" fmla="*/ 797623 h 1542374"/>
              <a:gd name="connsiteX374" fmla="*/ 1216611 w 6798686"/>
              <a:gd name="connsiteY374" fmla="*/ 796413 h 1542374"/>
              <a:gd name="connsiteX375" fmla="*/ 1220607 w 6798686"/>
              <a:gd name="connsiteY375" fmla="*/ 798180 h 1542374"/>
              <a:gd name="connsiteX376" fmla="*/ 1224757 w 6798686"/>
              <a:gd name="connsiteY376" fmla="*/ 801254 h 1542374"/>
              <a:gd name="connsiteX377" fmla="*/ 1220683 w 6798686"/>
              <a:gd name="connsiteY377" fmla="*/ 799064 h 1542374"/>
              <a:gd name="connsiteX378" fmla="*/ 1216611 w 6798686"/>
              <a:gd name="connsiteY378" fmla="*/ 796413 h 1542374"/>
              <a:gd name="connsiteX379" fmla="*/ 1348655 w 6798686"/>
              <a:gd name="connsiteY379" fmla="*/ 794703 h 1542374"/>
              <a:gd name="connsiteX380" fmla="*/ 1373304 w 6798686"/>
              <a:gd name="connsiteY380" fmla="*/ 799083 h 1542374"/>
              <a:gd name="connsiteX381" fmla="*/ 1398204 w 6798686"/>
              <a:gd name="connsiteY381" fmla="*/ 831014 h 1542374"/>
              <a:gd name="connsiteX382" fmla="*/ 1373862 w 6798686"/>
              <a:gd name="connsiteY382" fmla="*/ 825212 h 1542374"/>
              <a:gd name="connsiteX383" fmla="*/ 1348655 w 6798686"/>
              <a:gd name="connsiteY383" fmla="*/ 794703 h 1542374"/>
              <a:gd name="connsiteX384" fmla="*/ 1232499 w 6798686"/>
              <a:gd name="connsiteY384" fmla="*/ 790015 h 1542374"/>
              <a:gd name="connsiteX385" fmla="*/ 1251250 w 6798686"/>
              <a:gd name="connsiteY385" fmla="*/ 796067 h 1542374"/>
              <a:gd name="connsiteX386" fmla="*/ 1270443 w 6798686"/>
              <a:gd name="connsiteY386" fmla="*/ 813569 h 1542374"/>
              <a:gd name="connsiteX387" fmla="*/ 1251865 w 6798686"/>
              <a:gd name="connsiteY387" fmla="*/ 806096 h 1542374"/>
              <a:gd name="connsiteX388" fmla="*/ 1232499 w 6798686"/>
              <a:gd name="connsiteY388" fmla="*/ 790015 h 1542374"/>
              <a:gd name="connsiteX389" fmla="*/ 1318493 w 6798686"/>
              <a:gd name="connsiteY389" fmla="*/ 789035 h 1542374"/>
              <a:gd name="connsiteX390" fmla="*/ 1342546 w 6798686"/>
              <a:gd name="connsiteY390" fmla="*/ 793589 h 1542374"/>
              <a:gd name="connsiteX391" fmla="*/ 1367291 w 6798686"/>
              <a:gd name="connsiteY391" fmla="*/ 823598 h 1542374"/>
              <a:gd name="connsiteX392" fmla="*/ 1343468 w 6798686"/>
              <a:gd name="connsiteY392" fmla="*/ 817546 h 1542374"/>
              <a:gd name="connsiteX393" fmla="*/ 1318493 w 6798686"/>
              <a:gd name="connsiteY393" fmla="*/ 789035 h 1542374"/>
              <a:gd name="connsiteX394" fmla="*/ 3198397 w 6798686"/>
              <a:gd name="connsiteY394" fmla="*/ 787037 h 1542374"/>
              <a:gd name="connsiteX395" fmla="*/ 2962568 w 6798686"/>
              <a:gd name="connsiteY395" fmla="*/ 919581 h 1542374"/>
              <a:gd name="connsiteX396" fmla="*/ 2796153 w 6798686"/>
              <a:gd name="connsiteY396" fmla="*/ 993817 h 1542374"/>
              <a:gd name="connsiteX397" fmla="*/ 2365802 w 6798686"/>
              <a:gd name="connsiteY397" fmla="*/ 1099349 h 1542374"/>
              <a:gd name="connsiteX398" fmla="*/ 1900350 w 6798686"/>
              <a:gd name="connsiteY398" fmla="*/ 1091491 h 1542374"/>
              <a:gd name="connsiteX399" fmla="*/ 1551093 w 6798686"/>
              <a:gd name="connsiteY399" fmla="*/ 986401 h 1542374"/>
              <a:gd name="connsiteX400" fmla="*/ 1527942 w 6798686"/>
              <a:gd name="connsiteY400" fmla="*/ 958294 h 1542374"/>
              <a:gd name="connsiteX401" fmla="*/ 1854337 w 6798686"/>
              <a:gd name="connsiteY401" fmla="*/ 1043961 h 1542374"/>
              <a:gd name="connsiteX402" fmla="*/ 2309645 w 6798686"/>
              <a:gd name="connsiteY402" fmla="*/ 1057006 h 1542374"/>
              <a:gd name="connsiteX403" fmla="*/ 2727374 w 6798686"/>
              <a:gd name="connsiteY403" fmla="*/ 979370 h 1542374"/>
              <a:gd name="connsiteX404" fmla="*/ 2890811 w 6798686"/>
              <a:gd name="connsiteY404" fmla="*/ 916757 h 1542374"/>
              <a:gd name="connsiteX405" fmla="*/ 3099051 w 6798686"/>
              <a:gd name="connsiteY405" fmla="*/ 813166 h 1542374"/>
              <a:gd name="connsiteX406" fmla="*/ 3198397 w 6798686"/>
              <a:gd name="connsiteY406" fmla="*/ 787037 h 1542374"/>
              <a:gd name="connsiteX407" fmla="*/ 3075881 w 6798686"/>
              <a:gd name="connsiteY407" fmla="*/ 786884 h 1542374"/>
              <a:gd name="connsiteX408" fmla="*/ 2974479 w 6798686"/>
              <a:gd name="connsiteY408" fmla="*/ 838007 h 1542374"/>
              <a:gd name="connsiteX409" fmla="*/ 2854097 w 6798686"/>
              <a:gd name="connsiteY409" fmla="*/ 864635 h 1542374"/>
              <a:gd name="connsiteX410" fmla="*/ 2972020 w 6798686"/>
              <a:gd name="connsiteY410" fmla="*/ 814568 h 1542374"/>
              <a:gd name="connsiteX411" fmla="*/ 3075881 w 6798686"/>
              <a:gd name="connsiteY411" fmla="*/ 786884 h 1542374"/>
              <a:gd name="connsiteX412" fmla="*/ 2852675 w 6798686"/>
              <a:gd name="connsiteY412" fmla="*/ 786710 h 1542374"/>
              <a:gd name="connsiteX413" fmla="*/ 2851599 w 6798686"/>
              <a:gd name="connsiteY413" fmla="*/ 787095 h 1542374"/>
              <a:gd name="connsiteX414" fmla="*/ 2848909 w 6798686"/>
              <a:gd name="connsiteY414" fmla="*/ 787863 h 1542374"/>
              <a:gd name="connsiteX415" fmla="*/ 2852675 w 6798686"/>
              <a:gd name="connsiteY415" fmla="*/ 786710 h 1542374"/>
              <a:gd name="connsiteX416" fmla="*/ 2052856 w 6798686"/>
              <a:gd name="connsiteY416" fmla="*/ 784905 h 1542374"/>
              <a:gd name="connsiteX417" fmla="*/ 2097082 w 6798686"/>
              <a:gd name="connsiteY417" fmla="*/ 803041 h 1542374"/>
              <a:gd name="connsiteX418" fmla="*/ 2163191 w 6798686"/>
              <a:gd name="connsiteY418" fmla="*/ 829592 h 1542374"/>
              <a:gd name="connsiteX419" fmla="*/ 2171702 w 6798686"/>
              <a:gd name="connsiteY419" fmla="*/ 832397 h 1542374"/>
              <a:gd name="connsiteX420" fmla="*/ 2125324 w 6798686"/>
              <a:gd name="connsiteY420" fmla="*/ 818622 h 1542374"/>
              <a:gd name="connsiteX421" fmla="*/ 2094853 w 6798686"/>
              <a:gd name="connsiteY421" fmla="*/ 805846 h 1542374"/>
              <a:gd name="connsiteX422" fmla="*/ 2052856 w 6798686"/>
              <a:gd name="connsiteY422" fmla="*/ 784905 h 1542374"/>
              <a:gd name="connsiteX423" fmla="*/ 1288560 w 6798686"/>
              <a:gd name="connsiteY423" fmla="*/ 783003 h 1542374"/>
              <a:gd name="connsiteX424" fmla="*/ 1311941 w 6798686"/>
              <a:gd name="connsiteY424" fmla="*/ 787767 h 1542374"/>
              <a:gd name="connsiteX425" fmla="*/ 1336340 w 6798686"/>
              <a:gd name="connsiteY425" fmla="*/ 815663 h 1542374"/>
              <a:gd name="connsiteX426" fmla="*/ 1313094 w 6798686"/>
              <a:gd name="connsiteY426" fmla="*/ 809323 h 1542374"/>
              <a:gd name="connsiteX427" fmla="*/ 1288560 w 6798686"/>
              <a:gd name="connsiteY427" fmla="*/ 783003 h 1542374"/>
              <a:gd name="connsiteX428" fmla="*/ 1204968 w 6798686"/>
              <a:gd name="connsiteY428" fmla="*/ 780678 h 1542374"/>
              <a:gd name="connsiteX429" fmla="*/ 1221164 w 6798686"/>
              <a:gd name="connsiteY429" fmla="*/ 786249 h 1542374"/>
              <a:gd name="connsiteX430" fmla="*/ 1237859 w 6798686"/>
              <a:gd name="connsiteY430" fmla="*/ 800294 h 1542374"/>
              <a:gd name="connsiteX431" fmla="*/ 1221933 w 6798686"/>
              <a:gd name="connsiteY431" fmla="*/ 793512 h 1542374"/>
              <a:gd name="connsiteX432" fmla="*/ 1204968 w 6798686"/>
              <a:gd name="connsiteY432" fmla="*/ 780678 h 1542374"/>
              <a:gd name="connsiteX433" fmla="*/ 2936747 w 6798686"/>
              <a:gd name="connsiteY433" fmla="*/ 780179 h 1542374"/>
              <a:gd name="connsiteX434" fmla="*/ 2838612 w 6798686"/>
              <a:gd name="connsiteY434" fmla="*/ 818449 h 1542374"/>
              <a:gd name="connsiteX435" fmla="*/ 2725202 w 6798686"/>
              <a:gd name="connsiteY435" fmla="*/ 843579 h 1542374"/>
              <a:gd name="connsiteX436" fmla="*/ 2845662 w 6798686"/>
              <a:gd name="connsiteY436" fmla="*/ 805442 h 1542374"/>
              <a:gd name="connsiteX437" fmla="*/ 2936747 w 6798686"/>
              <a:gd name="connsiteY437" fmla="*/ 780179 h 1542374"/>
              <a:gd name="connsiteX438" fmla="*/ 1258839 w 6798686"/>
              <a:gd name="connsiteY438" fmla="*/ 776547 h 1542374"/>
              <a:gd name="connsiteX439" fmla="*/ 1281452 w 6798686"/>
              <a:gd name="connsiteY439" fmla="*/ 781485 h 1542374"/>
              <a:gd name="connsiteX440" fmla="*/ 1305313 w 6798686"/>
              <a:gd name="connsiteY440" fmla="*/ 807152 h 1542374"/>
              <a:gd name="connsiteX441" fmla="*/ 1282835 w 6798686"/>
              <a:gd name="connsiteY441" fmla="*/ 800639 h 1542374"/>
              <a:gd name="connsiteX442" fmla="*/ 1280241 w 6798686"/>
              <a:gd name="connsiteY442" fmla="*/ 798065 h 1542374"/>
              <a:gd name="connsiteX443" fmla="*/ 1258839 w 6798686"/>
              <a:gd name="connsiteY443" fmla="*/ 776547 h 1542374"/>
              <a:gd name="connsiteX444" fmla="*/ 1961848 w 6798686"/>
              <a:gd name="connsiteY444" fmla="*/ 773300 h 1542374"/>
              <a:gd name="connsiteX445" fmla="*/ 1970090 w 6798686"/>
              <a:gd name="connsiteY445" fmla="*/ 775664 h 1542374"/>
              <a:gd name="connsiteX446" fmla="*/ 2020291 w 6798686"/>
              <a:gd name="connsiteY446" fmla="*/ 790918 h 1542374"/>
              <a:gd name="connsiteX447" fmla="*/ 2022059 w 6798686"/>
              <a:gd name="connsiteY447" fmla="*/ 791956 h 1542374"/>
              <a:gd name="connsiteX448" fmla="*/ 2139022 w 6798686"/>
              <a:gd name="connsiteY448" fmla="*/ 843290 h 1542374"/>
              <a:gd name="connsiteX449" fmla="*/ 2081463 w 6798686"/>
              <a:gd name="connsiteY449" fmla="*/ 830015 h 1542374"/>
              <a:gd name="connsiteX450" fmla="*/ 2051780 w 6798686"/>
              <a:gd name="connsiteY450" fmla="*/ 823137 h 1542374"/>
              <a:gd name="connsiteX451" fmla="*/ 1961848 w 6798686"/>
              <a:gd name="connsiteY451" fmla="*/ 773300 h 1542374"/>
              <a:gd name="connsiteX452" fmla="*/ 2917343 w 6798686"/>
              <a:gd name="connsiteY452" fmla="*/ 773070 h 1542374"/>
              <a:gd name="connsiteX453" fmla="*/ 2849255 w 6798686"/>
              <a:gd name="connsiteY453" fmla="*/ 798795 h 1542374"/>
              <a:gd name="connsiteX454" fmla="*/ 2775961 w 6798686"/>
              <a:gd name="connsiteY454" fmla="*/ 817373 h 1542374"/>
              <a:gd name="connsiteX455" fmla="*/ 2848698 w 6798686"/>
              <a:gd name="connsiteY455" fmla="*/ 793569 h 1542374"/>
              <a:gd name="connsiteX456" fmla="*/ 2917343 w 6798686"/>
              <a:gd name="connsiteY456" fmla="*/ 773070 h 1542374"/>
              <a:gd name="connsiteX457" fmla="*/ 1178993 w 6798686"/>
              <a:gd name="connsiteY457" fmla="*/ 771399 h 1542374"/>
              <a:gd name="connsiteX458" fmla="*/ 1191155 w 6798686"/>
              <a:gd name="connsiteY458" fmla="*/ 775798 h 1542374"/>
              <a:gd name="connsiteX459" fmla="*/ 1203873 w 6798686"/>
              <a:gd name="connsiteY459" fmla="*/ 785558 h 1542374"/>
              <a:gd name="connsiteX460" fmla="*/ 1191769 w 6798686"/>
              <a:gd name="connsiteY460" fmla="*/ 780025 h 1542374"/>
              <a:gd name="connsiteX461" fmla="*/ 1178993 w 6798686"/>
              <a:gd name="connsiteY461" fmla="*/ 771399 h 1542374"/>
              <a:gd name="connsiteX462" fmla="*/ 1229483 w 6798686"/>
              <a:gd name="connsiteY462" fmla="*/ 769765 h 1542374"/>
              <a:gd name="connsiteX463" fmla="*/ 1251096 w 6798686"/>
              <a:gd name="connsiteY463" fmla="*/ 774818 h 1542374"/>
              <a:gd name="connsiteX464" fmla="*/ 1274170 w 6798686"/>
              <a:gd name="connsiteY464" fmla="*/ 798046 h 1542374"/>
              <a:gd name="connsiteX465" fmla="*/ 1252614 w 6798686"/>
              <a:gd name="connsiteY465" fmla="*/ 791360 h 1542374"/>
              <a:gd name="connsiteX466" fmla="*/ 1245410 w 6798686"/>
              <a:gd name="connsiteY466" fmla="*/ 784693 h 1542374"/>
              <a:gd name="connsiteX467" fmla="*/ 1229483 w 6798686"/>
              <a:gd name="connsiteY467" fmla="*/ 769765 h 1542374"/>
              <a:gd name="connsiteX468" fmla="*/ 1379837 w 6798686"/>
              <a:gd name="connsiteY468" fmla="*/ 764098 h 1542374"/>
              <a:gd name="connsiteX469" fmla="*/ 1628115 w 6798686"/>
              <a:gd name="connsiteY469" fmla="*/ 783944 h 1542374"/>
              <a:gd name="connsiteX470" fmla="*/ 1710515 w 6798686"/>
              <a:gd name="connsiteY470" fmla="*/ 788709 h 1542374"/>
              <a:gd name="connsiteX471" fmla="*/ 1891320 w 6798686"/>
              <a:gd name="connsiteY471" fmla="*/ 801427 h 1542374"/>
              <a:gd name="connsiteX472" fmla="*/ 1978466 w 6798686"/>
              <a:gd name="connsiteY472" fmla="*/ 851494 h 1542374"/>
              <a:gd name="connsiteX473" fmla="*/ 1825077 w 6798686"/>
              <a:gd name="connsiteY473" fmla="*/ 841023 h 1542374"/>
              <a:gd name="connsiteX474" fmla="*/ 1673763 w 6798686"/>
              <a:gd name="connsiteY474" fmla="*/ 830994 h 1542374"/>
              <a:gd name="connsiteX475" fmla="*/ 1405485 w 6798686"/>
              <a:gd name="connsiteY475" fmla="*/ 799352 h 1542374"/>
              <a:gd name="connsiteX476" fmla="*/ 1379837 w 6798686"/>
              <a:gd name="connsiteY476" fmla="*/ 764098 h 1542374"/>
              <a:gd name="connsiteX477" fmla="*/ 1157514 w 6798686"/>
              <a:gd name="connsiteY477" fmla="*/ 763291 h 1542374"/>
              <a:gd name="connsiteX478" fmla="*/ 1161318 w 6798686"/>
              <a:gd name="connsiteY478" fmla="*/ 764751 h 1542374"/>
              <a:gd name="connsiteX479" fmla="*/ 1165679 w 6798686"/>
              <a:gd name="connsiteY479" fmla="*/ 767787 h 1542374"/>
              <a:gd name="connsiteX480" fmla="*/ 1162067 w 6798686"/>
              <a:gd name="connsiteY480" fmla="*/ 766038 h 1542374"/>
              <a:gd name="connsiteX481" fmla="*/ 1157514 w 6798686"/>
              <a:gd name="connsiteY481" fmla="*/ 763291 h 1542374"/>
              <a:gd name="connsiteX482" fmla="*/ 1200492 w 6798686"/>
              <a:gd name="connsiteY482" fmla="*/ 762542 h 1542374"/>
              <a:gd name="connsiteX483" fmla="*/ 1220857 w 6798686"/>
              <a:gd name="connsiteY483" fmla="*/ 767652 h 1542374"/>
              <a:gd name="connsiteX484" fmla="*/ 1242432 w 6798686"/>
              <a:gd name="connsiteY484" fmla="*/ 787883 h 1542374"/>
              <a:gd name="connsiteX485" fmla="*/ 1242835 w 6798686"/>
              <a:gd name="connsiteY485" fmla="*/ 788248 h 1542374"/>
              <a:gd name="connsiteX486" fmla="*/ 1222489 w 6798686"/>
              <a:gd name="connsiteY486" fmla="*/ 781523 h 1542374"/>
              <a:gd name="connsiteX487" fmla="*/ 1210578 w 6798686"/>
              <a:gd name="connsiteY487" fmla="*/ 771303 h 1542374"/>
              <a:gd name="connsiteX488" fmla="*/ 1200492 w 6798686"/>
              <a:gd name="connsiteY488" fmla="*/ 762542 h 1542374"/>
              <a:gd name="connsiteX489" fmla="*/ 3070559 w 6798686"/>
              <a:gd name="connsiteY489" fmla="*/ 761158 h 1542374"/>
              <a:gd name="connsiteX490" fmla="*/ 2974787 w 6798686"/>
              <a:gd name="connsiteY490" fmla="*/ 807998 h 1542374"/>
              <a:gd name="connsiteX491" fmla="*/ 2864413 w 6798686"/>
              <a:gd name="connsiteY491" fmla="*/ 834856 h 1542374"/>
              <a:gd name="connsiteX492" fmla="*/ 2974499 w 6798686"/>
              <a:gd name="connsiteY492" fmla="*/ 788862 h 1542374"/>
              <a:gd name="connsiteX493" fmla="*/ 3070559 w 6798686"/>
              <a:gd name="connsiteY493" fmla="*/ 761158 h 1542374"/>
              <a:gd name="connsiteX494" fmla="*/ 1348828 w 6798686"/>
              <a:gd name="connsiteY494" fmla="*/ 760717 h 1542374"/>
              <a:gd name="connsiteX495" fmla="*/ 1374669 w 6798686"/>
              <a:gd name="connsiteY495" fmla="*/ 763560 h 1542374"/>
              <a:gd name="connsiteX496" fmla="*/ 1400029 w 6798686"/>
              <a:gd name="connsiteY496" fmla="*/ 798488 h 1542374"/>
              <a:gd name="connsiteX497" fmla="*/ 1374534 w 6798686"/>
              <a:gd name="connsiteY497" fmla="*/ 794242 h 1542374"/>
              <a:gd name="connsiteX498" fmla="*/ 1348828 w 6798686"/>
              <a:gd name="connsiteY498" fmla="*/ 760717 h 1542374"/>
              <a:gd name="connsiteX499" fmla="*/ 1894509 w 6798686"/>
              <a:gd name="connsiteY499" fmla="*/ 757854 h 1542374"/>
              <a:gd name="connsiteX500" fmla="*/ 1945729 w 6798686"/>
              <a:gd name="connsiteY500" fmla="*/ 768997 h 1542374"/>
              <a:gd name="connsiteX501" fmla="*/ 1951493 w 6798686"/>
              <a:gd name="connsiteY501" fmla="*/ 773089 h 1542374"/>
              <a:gd name="connsiteX502" fmla="*/ 2026477 w 6798686"/>
              <a:gd name="connsiteY502" fmla="*/ 817335 h 1542374"/>
              <a:gd name="connsiteX503" fmla="*/ 1964557 w 6798686"/>
              <a:gd name="connsiteY503" fmla="*/ 805654 h 1542374"/>
              <a:gd name="connsiteX504" fmla="*/ 1894509 w 6798686"/>
              <a:gd name="connsiteY504" fmla="*/ 757854 h 1542374"/>
              <a:gd name="connsiteX505" fmla="*/ 3306118 w 6798686"/>
              <a:gd name="connsiteY505" fmla="*/ 757816 h 1542374"/>
              <a:gd name="connsiteX506" fmla="*/ 3036188 w 6798686"/>
              <a:gd name="connsiteY506" fmla="*/ 926652 h 1542374"/>
              <a:gd name="connsiteX507" fmla="*/ 2866373 w 6798686"/>
              <a:gd name="connsiteY507" fmla="*/ 1012664 h 1542374"/>
              <a:gd name="connsiteX508" fmla="*/ 2422170 w 6798686"/>
              <a:gd name="connsiteY508" fmla="*/ 1146323 h 1542374"/>
              <a:gd name="connsiteX509" fmla="*/ 1945672 w 6798686"/>
              <a:gd name="connsiteY509" fmla="*/ 1143595 h 1542374"/>
              <a:gd name="connsiteX510" fmla="*/ 1579412 w 6798686"/>
              <a:gd name="connsiteY510" fmla="*/ 1019888 h 1542374"/>
              <a:gd name="connsiteX511" fmla="*/ 1557568 w 6798686"/>
              <a:gd name="connsiteY511" fmla="*/ 994144 h 1542374"/>
              <a:gd name="connsiteX512" fmla="*/ 1899582 w 6798686"/>
              <a:gd name="connsiteY512" fmla="*/ 1095968 h 1542374"/>
              <a:gd name="connsiteX513" fmla="*/ 2366205 w 6798686"/>
              <a:gd name="connsiteY513" fmla="*/ 1103883 h 1542374"/>
              <a:gd name="connsiteX514" fmla="*/ 2797805 w 6798686"/>
              <a:gd name="connsiteY514" fmla="*/ 998044 h 1542374"/>
              <a:gd name="connsiteX515" fmla="*/ 2964585 w 6798686"/>
              <a:gd name="connsiteY515" fmla="*/ 923654 h 1542374"/>
              <a:gd name="connsiteX516" fmla="*/ 3213363 w 6798686"/>
              <a:gd name="connsiteY516" fmla="*/ 783022 h 1542374"/>
              <a:gd name="connsiteX517" fmla="*/ 3306118 w 6798686"/>
              <a:gd name="connsiteY517" fmla="*/ 757816 h 1542374"/>
              <a:gd name="connsiteX518" fmla="*/ 1318127 w 6798686"/>
              <a:gd name="connsiteY518" fmla="*/ 757105 h 1542374"/>
              <a:gd name="connsiteX519" fmla="*/ 1343430 w 6798686"/>
              <a:gd name="connsiteY519" fmla="*/ 760121 h 1542374"/>
              <a:gd name="connsiteX520" fmla="*/ 1368790 w 6798686"/>
              <a:gd name="connsiteY520" fmla="*/ 793223 h 1542374"/>
              <a:gd name="connsiteX521" fmla="*/ 1343795 w 6798686"/>
              <a:gd name="connsiteY521" fmla="*/ 788766 h 1542374"/>
              <a:gd name="connsiteX522" fmla="*/ 1318127 w 6798686"/>
              <a:gd name="connsiteY522" fmla="*/ 757105 h 1542374"/>
              <a:gd name="connsiteX523" fmla="*/ 2003019 w 6798686"/>
              <a:gd name="connsiteY523" fmla="*/ 755721 h 1542374"/>
              <a:gd name="connsiteX524" fmla="*/ 2026766 w 6798686"/>
              <a:gd name="connsiteY524" fmla="*/ 768305 h 1542374"/>
              <a:gd name="connsiteX525" fmla="*/ 2016487 w 6798686"/>
              <a:gd name="connsiteY525" fmla="*/ 764002 h 1542374"/>
              <a:gd name="connsiteX526" fmla="*/ 2003019 w 6798686"/>
              <a:gd name="connsiteY526" fmla="*/ 755721 h 1542374"/>
              <a:gd name="connsiteX527" fmla="*/ 1172096 w 6798686"/>
              <a:gd name="connsiteY527" fmla="*/ 755010 h 1542374"/>
              <a:gd name="connsiteX528" fmla="*/ 1190828 w 6798686"/>
              <a:gd name="connsiteY528" fmla="*/ 760063 h 1542374"/>
              <a:gd name="connsiteX529" fmla="*/ 1207658 w 6798686"/>
              <a:gd name="connsiteY529" fmla="*/ 774665 h 1542374"/>
              <a:gd name="connsiteX530" fmla="*/ 1211116 w 6798686"/>
              <a:gd name="connsiteY530" fmla="*/ 777623 h 1542374"/>
              <a:gd name="connsiteX531" fmla="*/ 1192499 w 6798686"/>
              <a:gd name="connsiteY531" fmla="*/ 771072 h 1542374"/>
              <a:gd name="connsiteX532" fmla="*/ 1175727 w 6798686"/>
              <a:gd name="connsiteY532" fmla="*/ 757912 h 1542374"/>
              <a:gd name="connsiteX533" fmla="*/ 1172096 w 6798686"/>
              <a:gd name="connsiteY533" fmla="*/ 755010 h 1542374"/>
              <a:gd name="connsiteX534" fmla="*/ 3191115 w 6798686"/>
              <a:gd name="connsiteY534" fmla="*/ 754377 h 1542374"/>
              <a:gd name="connsiteX535" fmla="*/ 3101183 w 6798686"/>
              <a:gd name="connsiteY535" fmla="*/ 806672 h 1542374"/>
              <a:gd name="connsiteX536" fmla="*/ 2995977 w 6798686"/>
              <a:gd name="connsiteY536" fmla="*/ 832896 h 1542374"/>
              <a:gd name="connsiteX537" fmla="*/ 3096514 w 6798686"/>
              <a:gd name="connsiteY537" fmla="*/ 781177 h 1542374"/>
              <a:gd name="connsiteX538" fmla="*/ 3191115 w 6798686"/>
              <a:gd name="connsiteY538" fmla="*/ 754377 h 1542374"/>
              <a:gd name="connsiteX539" fmla="*/ 1287599 w 6798686"/>
              <a:gd name="connsiteY539" fmla="*/ 753205 h 1542374"/>
              <a:gd name="connsiteX540" fmla="*/ 1312383 w 6798686"/>
              <a:gd name="connsiteY540" fmla="*/ 756394 h 1542374"/>
              <a:gd name="connsiteX541" fmla="*/ 1337685 w 6798686"/>
              <a:gd name="connsiteY541" fmla="*/ 787633 h 1542374"/>
              <a:gd name="connsiteX542" fmla="*/ 1313209 w 6798686"/>
              <a:gd name="connsiteY542" fmla="*/ 782945 h 1542374"/>
              <a:gd name="connsiteX543" fmla="*/ 1287599 w 6798686"/>
              <a:gd name="connsiteY543" fmla="*/ 753205 h 1542374"/>
              <a:gd name="connsiteX544" fmla="*/ 1257321 w 6798686"/>
              <a:gd name="connsiteY544" fmla="*/ 749016 h 1542374"/>
              <a:gd name="connsiteX545" fmla="*/ 1281490 w 6798686"/>
              <a:gd name="connsiteY545" fmla="*/ 752378 h 1542374"/>
              <a:gd name="connsiteX546" fmla="*/ 1306638 w 6798686"/>
              <a:gd name="connsiteY546" fmla="*/ 781619 h 1542374"/>
              <a:gd name="connsiteX547" fmla="*/ 1282700 w 6798686"/>
              <a:gd name="connsiteY547" fmla="*/ 776663 h 1542374"/>
              <a:gd name="connsiteX548" fmla="*/ 1257321 w 6798686"/>
              <a:gd name="connsiteY548" fmla="*/ 749016 h 1542374"/>
              <a:gd name="connsiteX549" fmla="*/ 1965056 w 6798686"/>
              <a:gd name="connsiteY549" fmla="*/ 748574 h 1542374"/>
              <a:gd name="connsiteX550" fmla="*/ 2012991 w 6798686"/>
              <a:gd name="connsiteY550" fmla="*/ 768228 h 1542374"/>
              <a:gd name="connsiteX551" fmla="*/ 2077255 w 6798686"/>
              <a:gd name="connsiteY551" fmla="*/ 803521 h 1542374"/>
              <a:gd name="connsiteX552" fmla="*/ 2069090 w 6798686"/>
              <a:gd name="connsiteY552" fmla="*/ 800927 h 1542374"/>
              <a:gd name="connsiteX553" fmla="*/ 2023884 w 6798686"/>
              <a:gd name="connsiteY553" fmla="*/ 786653 h 1542374"/>
              <a:gd name="connsiteX554" fmla="*/ 1965056 w 6798686"/>
              <a:gd name="connsiteY554" fmla="*/ 748574 h 1542374"/>
              <a:gd name="connsiteX555" fmla="*/ 1833088 w 6798686"/>
              <a:gd name="connsiteY555" fmla="*/ 748479 h 1542374"/>
              <a:gd name="connsiteX556" fmla="*/ 1882886 w 6798686"/>
              <a:gd name="connsiteY556" fmla="*/ 755779 h 1542374"/>
              <a:gd name="connsiteX557" fmla="*/ 1949860 w 6798686"/>
              <a:gd name="connsiteY557" fmla="*/ 803444 h 1542374"/>
              <a:gd name="connsiteX558" fmla="*/ 1894567 w 6798686"/>
              <a:gd name="connsiteY558" fmla="*/ 796662 h 1542374"/>
              <a:gd name="connsiteX559" fmla="*/ 1833088 w 6798686"/>
              <a:gd name="connsiteY559" fmla="*/ 748479 h 1542374"/>
              <a:gd name="connsiteX560" fmla="*/ 1144565 w 6798686"/>
              <a:gd name="connsiteY560" fmla="*/ 747172 h 1542374"/>
              <a:gd name="connsiteX561" fmla="*/ 1160876 w 6798686"/>
              <a:gd name="connsiteY561" fmla="*/ 751860 h 1542374"/>
              <a:gd name="connsiteX562" fmla="*/ 1172903 w 6798686"/>
              <a:gd name="connsiteY562" fmla="*/ 761466 h 1542374"/>
              <a:gd name="connsiteX563" fmla="*/ 1178839 w 6798686"/>
              <a:gd name="connsiteY563" fmla="*/ 766115 h 1542374"/>
              <a:gd name="connsiteX564" fmla="*/ 1162548 w 6798686"/>
              <a:gd name="connsiteY564" fmla="*/ 759987 h 1542374"/>
              <a:gd name="connsiteX565" fmla="*/ 1144565 w 6798686"/>
              <a:gd name="connsiteY565" fmla="*/ 747172 h 1542374"/>
              <a:gd name="connsiteX566" fmla="*/ 1227254 w 6798686"/>
              <a:gd name="connsiteY566" fmla="*/ 744482 h 1542374"/>
              <a:gd name="connsiteX567" fmla="*/ 1250770 w 6798686"/>
              <a:gd name="connsiteY567" fmla="*/ 748056 h 1542374"/>
              <a:gd name="connsiteX568" fmla="*/ 1275592 w 6798686"/>
              <a:gd name="connsiteY568" fmla="*/ 775145 h 1542374"/>
              <a:gd name="connsiteX569" fmla="*/ 1252364 w 6798686"/>
              <a:gd name="connsiteY569" fmla="*/ 770015 h 1542374"/>
              <a:gd name="connsiteX570" fmla="*/ 1227254 w 6798686"/>
              <a:gd name="connsiteY570" fmla="*/ 744482 h 1542374"/>
              <a:gd name="connsiteX571" fmla="*/ 3063489 w 6798686"/>
              <a:gd name="connsiteY571" fmla="*/ 741370 h 1542374"/>
              <a:gd name="connsiteX572" fmla="*/ 2977073 w 6798686"/>
              <a:gd name="connsiteY572" fmla="*/ 782350 h 1542374"/>
              <a:gd name="connsiteX573" fmla="*/ 2880897 w 6798686"/>
              <a:gd name="connsiteY573" fmla="*/ 807998 h 1542374"/>
              <a:gd name="connsiteX574" fmla="*/ 2977573 w 6798686"/>
              <a:gd name="connsiteY574" fmla="*/ 768094 h 1542374"/>
              <a:gd name="connsiteX575" fmla="*/ 3063489 w 6798686"/>
              <a:gd name="connsiteY575" fmla="*/ 741370 h 1542374"/>
              <a:gd name="connsiteX576" fmla="*/ 1197552 w 6798686"/>
              <a:gd name="connsiteY576" fmla="*/ 739641 h 1542374"/>
              <a:gd name="connsiteX577" fmla="*/ 1220165 w 6798686"/>
              <a:gd name="connsiteY577" fmla="*/ 743368 h 1542374"/>
              <a:gd name="connsiteX578" fmla="*/ 1244564 w 6798686"/>
              <a:gd name="connsiteY578" fmla="*/ 768209 h 1542374"/>
              <a:gd name="connsiteX579" fmla="*/ 1222124 w 6798686"/>
              <a:gd name="connsiteY579" fmla="*/ 762849 h 1542374"/>
              <a:gd name="connsiteX580" fmla="*/ 1197552 w 6798686"/>
              <a:gd name="connsiteY580" fmla="*/ 739641 h 1542374"/>
              <a:gd name="connsiteX581" fmla="*/ 1118782 w 6798686"/>
              <a:gd name="connsiteY581" fmla="*/ 739334 h 1542374"/>
              <a:gd name="connsiteX582" fmla="*/ 1131136 w 6798686"/>
              <a:gd name="connsiteY582" fmla="*/ 743157 h 1542374"/>
              <a:gd name="connsiteX583" fmla="*/ 1138148 w 6798686"/>
              <a:gd name="connsiteY583" fmla="*/ 748267 h 1542374"/>
              <a:gd name="connsiteX584" fmla="*/ 1144911 w 6798686"/>
              <a:gd name="connsiteY584" fmla="*/ 753108 h 1542374"/>
              <a:gd name="connsiteX585" fmla="*/ 1132827 w 6798686"/>
              <a:gd name="connsiteY585" fmla="*/ 748210 h 1542374"/>
              <a:gd name="connsiteX586" fmla="*/ 1118782 w 6798686"/>
              <a:gd name="connsiteY586" fmla="*/ 739334 h 1542374"/>
              <a:gd name="connsiteX587" fmla="*/ 1168215 w 6798686"/>
              <a:gd name="connsiteY587" fmla="*/ 734434 h 1542374"/>
              <a:gd name="connsiteX588" fmla="*/ 1189809 w 6798686"/>
              <a:gd name="connsiteY588" fmla="*/ 738315 h 1542374"/>
              <a:gd name="connsiteX589" fmla="*/ 1213498 w 6798686"/>
              <a:gd name="connsiteY589" fmla="*/ 760717 h 1542374"/>
              <a:gd name="connsiteX590" fmla="*/ 1192077 w 6798686"/>
              <a:gd name="connsiteY590" fmla="*/ 755241 h 1542374"/>
              <a:gd name="connsiteX591" fmla="*/ 1168215 w 6798686"/>
              <a:gd name="connsiteY591" fmla="*/ 734434 h 1542374"/>
              <a:gd name="connsiteX592" fmla="*/ 1097054 w 6798686"/>
              <a:gd name="connsiteY592" fmla="*/ 732360 h 1542374"/>
              <a:gd name="connsiteX593" fmla="*/ 1101472 w 6798686"/>
              <a:gd name="connsiteY593" fmla="*/ 733800 h 1542374"/>
              <a:gd name="connsiteX594" fmla="*/ 1103432 w 6798686"/>
              <a:gd name="connsiteY594" fmla="*/ 735068 h 1542374"/>
              <a:gd name="connsiteX595" fmla="*/ 1107121 w 6798686"/>
              <a:gd name="connsiteY595" fmla="*/ 737451 h 1542374"/>
              <a:gd name="connsiteX596" fmla="*/ 1103279 w 6798686"/>
              <a:gd name="connsiteY596" fmla="*/ 735779 h 1542374"/>
              <a:gd name="connsiteX597" fmla="*/ 1097054 w 6798686"/>
              <a:gd name="connsiteY597" fmla="*/ 732360 h 1542374"/>
              <a:gd name="connsiteX598" fmla="*/ 3017880 w 6798686"/>
              <a:gd name="connsiteY598" fmla="*/ 731034 h 1542374"/>
              <a:gd name="connsiteX599" fmla="*/ 2978879 w 6798686"/>
              <a:gd name="connsiteY599" fmla="*/ 747787 h 1542374"/>
              <a:gd name="connsiteX600" fmla="*/ 2935498 w 6798686"/>
              <a:gd name="connsiteY600" fmla="*/ 761715 h 1542374"/>
              <a:gd name="connsiteX601" fmla="*/ 2975113 w 6798686"/>
              <a:gd name="connsiteY601" fmla="*/ 746250 h 1542374"/>
              <a:gd name="connsiteX602" fmla="*/ 3017880 w 6798686"/>
              <a:gd name="connsiteY602" fmla="*/ 731034 h 1542374"/>
              <a:gd name="connsiteX603" fmla="*/ 3406963 w 6798686"/>
              <a:gd name="connsiteY603" fmla="*/ 730323 h 1542374"/>
              <a:gd name="connsiteX604" fmla="*/ 3109809 w 6798686"/>
              <a:gd name="connsiteY604" fmla="*/ 933702 h 1542374"/>
              <a:gd name="connsiteX605" fmla="*/ 2936632 w 6798686"/>
              <a:gd name="connsiteY605" fmla="*/ 1031511 h 1542374"/>
              <a:gd name="connsiteX606" fmla="*/ 2478539 w 6798686"/>
              <a:gd name="connsiteY606" fmla="*/ 1193296 h 1542374"/>
              <a:gd name="connsiteX607" fmla="*/ 1990973 w 6798686"/>
              <a:gd name="connsiteY607" fmla="*/ 1195698 h 1542374"/>
              <a:gd name="connsiteX608" fmla="*/ 1608999 w 6798686"/>
              <a:gd name="connsiteY608" fmla="*/ 1053797 h 1542374"/>
              <a:gd name="connsiteX609" fmla="*/ 1586828 w 6798686"/>
              <a:gd name="connsiteY609" fmla="*/ 1028495 h 1542374"/>
              <a:gd name="connsiteX610" fmla="*/ 1944845 w 6798686"/>
              <a:gd name="connsiteY610" fmla="*/ 1147975 h 1542374"/>
              <a:gd name="connsiteX611" fmla="*/ 2422746 w 6798686"/>
              <a:gd name="connsiteY611" fmla="*/ 1150742 h 1542374"/>
              <a:gd name="connsiteX612" fmla="*/ 2868217 w 6798686"/>
              <a:gd name="connsiteY612" fmla="*/ 1016718 h 1542374"/>
              <a:gd name="connsiteX613" fmla="*/ 3038340 w 6798686"/>
              <a:gd name="connsiteY613" fmla="*/ 930551 h 1542374"/>
              <a:gd name="connsiteX614" fmla="*/ 3319068 w 6798686"/>
              <a:gd name="connsiteY614" fmla="*/ 754280 h 1542374"/>
              <a:gd name="connsiteX615" fmla="*/ 3325503 w 6798686"/>
              <a:gd name="connsiteY615" fmla="*/ 752532 h 1542374"/>
              <a:gd name="connsiteX616" fmla="*/ 3406963 w 6798686"/>
              <a:gd name="connsiteY616" fmla="*/ 730323 h 1542374"/>
              <a:gd name="connsiteX617" fmla="*/ 3049983 w 6798686"/>
              <a:gd name="connsiteY617" fmla="*/ 729612 h 1542374"/>
              <a:gd name="connsiteX618" fmla="*/ 3014613 w 6798686"/>
              <a:gd name="connsiteY618" fmla="*/ 746039 h 1542374"/>
              <a:gd name="connsiteX619" fmla="*/ 2979801 w 6798686"/>
              <a:gd name="connsiteY619" fmla="*/ 761677 h 1542374"/>
              <a:gd name="connsiteX620" fmla="*/ 2903337 w 6798686"/>
              <a:gd name="connsiteY620" fmla="*/ 784002 h 1542374"/>
              <a:gd name="connsiteX621" fmla="*/ 2938495 w 6798686"/>
              <a:gd name="connsiteY621" fmla="*/ 770034 h 1542374"/>
              <a:gd name="connsiteX622" fmla="*/ 2976862 w 6798686"/>
              <a:gd name="connsiteY622" fmla="*/ 754127 h 1542374"/>
              <a:gd name="connsiteX623" fmla="*/ 3049983 w 6798686"/>
              <a:gd name="connsiteY623" fmla="*/ 729612 h 1542374"/>
              <a:gd name="connsiteX624" fmla="*/ 1139359 w 6798686"/>
              <a:gd name="connsiteY624" fmla="*/ 728863 h 1542374"/>
              <a:gd name="connsiteX625" fmla="*/ 1159608 w 6798686"/>
              <a:gd name="connsiteY625" fmla="*/ 732821 h 1542374"/>
              <a:gd name="connsiteX626" fmla="*/ 1182279 w 6798686"/>
              <a:gd name="connsiteY626" fmla="*/ 752609 h 1542374"/>
              <a:gd name="connsiteX627" fmla="*/ 1162125 w 6798686"/>
              <a:gd name="connsiteY627" fmla="*/ 747057 h 1542374"/>
              <a:gd name="connsiteX628" fmla="*/ 1139359 w 6798686"/>
              <a:gd name="connsiteY628" fmla="*/ 728863 h 1542374"/>
              <a:gd name="connsiteX629" fmla="*/ 3184775 w 6798686"/>
              <a:gd name="connsiteY629" fmla="*/ 726192 h 1542374"/>
              <a:gd name="connsiteX630" fmla="*/ 3098532 w 6798686"/>
              <a:gd name="connsiteY630" fmla="*/ 774722 h 1542374"/>
              <a:gd name="connsiteX631" fmla="*/ 3082970 w 6798686"/>
              <a:gd name="connsiteY631" fmla="*/ 779045 h 1542374"/>
              <a:gd name="connsiteX632" fmla="*/ 3000089 w 6798686"/>
              <a:gd name="connsiteY632" fmla="*/ 801427 h 1542374"/>
              <a:gd name="connsiteX633" fmla="*/ 3095247 w 6798686"/>
              <a:gd name="connsiteY633" fmla="*/ 753762 h 1542374"/>
              <a:gd name="connsiteX634" fmla="*/ 3169443 w 6798686"/>
              <a:gd name="connsiteY634" fmla="*/ 730976 h 1542374"/>
              <a:gd name="connsiteX635" fmla="*/ 3184775 w 6798686"/>
              <a:gd name="connsiteY635" fmla="*/ 726192 h 1542374"/>
              <a:gd name="connsiteX636" fmla="*/ 3295533 w 6798686"/>
              <a:gd name="connsiteY636" fmla="*/ 724310 h 1542374"/>
              <a:gd name="connsiteX637" fmla="*/ 3214976 w 6798686"/>
              <a:gd name="connsiteY637" fmla="*/ 776624 h 1542374"/>
              <a:gd name="connsiteX638" fmla="*/ 3118608 w 6798686"/>
              <a:gd name="connsiteY638" fmla="*/ 802157 h 1542374"/>
              <a:gd name="connsiteX639" fmla="*/ 3208098 w 6798686"/>
              <a:gd name="connsiteY639" fmla="*/ 749497 h 1542374"/>
              <a:gd name="connsiteX640" fmla="*/ 3243448 w 6798686"/>
              <a:gd name="connsiteY640" fmla="*/ 739314 h 1542374"/>
              <a:gd name="connsiteX641" fmla="*/ 3295533 w 6798686"/>
              <a:gd name="connsiteY641" fmla="*/ 724310 h 1542374"/>
              <a:gd name="connsiteX642" fmla="*/ 1111232 w 6798686"/>
              <a:gd name="connsiteY642" fmla="*/ 722984 h 1542374"/>
              <a:gd name="connsiteX643" fmla="*/ 1129638 w 6798686"/>
              <a:gd name="connsiteY643" fmla="*/ 726884 h 1542374"/>
              <a:gd name="connsiteX644" fmla="*/ 1150790 w 6798686"/>
              <a:gd name="connsiteY644" fmla="*/ 743810 h 1542374"/>
              <a:gd name="connsiteX645" fmla="*/ 1132346 w 6798686"/>
              <a:gd name="connsiteY645" fmla="*/ 738334 h 1542374"/>
              <a:gd name="connsiteX646" fmla="*/ 1111232 w 6798686"/>
              <a:gd name="connsiteY646" fmla="*/ 722984 h 1542374"/>
              <a:gd name="connsiteX647" fmla="*/ 1896585 w 6798686"/>
              <a:gd name="connsiteY647" fmla="*/ 722869 h 1542374"/>
              <a:gd name="connsiteX648" fmla="*/ 1913453 w 6798686"/>
              <a:gd name="connsiteY648" fmla="*/ 728728 h 1542374"/>
              <a:gd name="connsiteX649" fmla="*/ 1944903 w 6798686"/>
              <a:gd name="connsiteY649" fmla="*/ 740601 h 1542374"/>
              <a:gd name="connsiteX650" fmla="*/ 2001655 w 6798686"/>
              <a:gd name="connsiteY650" fmla="*/ 779775 h 1542374"/>
              <a:gd name="connsiteX651" fmla="*/ 1971550 w 6798686"/>
              <a:gd name="connsiteY651" fmla="*/ 770707 h 1542374"/>
              <a:gd name="connsiteX652" fmla="*/ 1949072 w 6798686"/>
              <a:gd name="connsiteY652" fmla="*/ 764521 h 1542374"/>
              <a:gd name="connsiteX653" fmla="*/ 1896585 w 6798686"/>
              <a:gd name="connsiteY653" fmla="*/ 722869 h 1542374"/>
              <a:gd name="connsiteX654" fmla="*/ 1349808 w 6798686"/>
              <a:gd name="connsiteY654" fmla="*/ 722043 h 1542374"/>
              <a:gd name="connsiteX655" fmla="*/ 1517856 w 6798686"/>
              <a:gd name="connsiteY655" fmla="*/ 729343 h 1542374"/>
              <a:gd name="connsiteX656" fmla="*/ 1582889 w 6798686"/>
              <a:gd name="connsiteY656" fmla="*/ 731956 h 1542374"/>
              <a:gd name="connsiteX657" fmla="*/ 1599719 w 6798686"/>
              <a:gd name="connsiteY657" fmla="*/ 732648 h 1542374"/>
              <a:gd name="connsiteX658" fmla="*/ 1823117 w 6798686"/>
              <a:gd name="connsiteY658" fmla="*/ 747268 h 1542374"/>
              <a:gd name="connsiteX659" fmla="*/ 1882790 w 6798686"/>
              <a:gd name="connsiteY659" fmla="*/ 795491 h 1542374"/>
              <a:gd name="connsiteX660" fmla="*/ 1710784 w 6798686"/>
              <a:gd name="connsiteY660" fmla="*/ 783656 h 1542374"/>
              <a:gd name="connsiteX661" fmla="*/ 1628441 w 6798686"/>
              <a:gd name="connsiteY661" fmla="*/ 778891 h 1542374"/>
              <a:gd name="connsiteX662" fmla="*/ 1375879 w 6798686"/>
              <a:gd name="connsiteY662" fmla="*/ 758584 h 1542374"/>
              <a:gd name="connsiteX663" fmla="*/ 1349808 w 6798686"/>
              <a:gd name="connsiteY663" fmla="*/ 722043 h 1542374"/>
              <a:gd name="connsiteX664" fmla="*/ 1318396 w 6798686"/>
              <a:gd name="connsiteY664" fmla="*/ 720352 h 1542374"/>
              <a:gd name="connsiteX665" fmla="*/ 1344890 w 6798686"/>
              <a:gd name="connsiteY665" fmla="*/ 721793 h 1542374"/>
              <a:gd name="connsiteX666" fmla="*/ 1370711 w 6798686"/>
              <a:gd name="connsiteY666" fmla="*/ 758046 h 1542374"/>
              <a:gd name="connsiteX667" fmla="*/ 1344621 w 6798686"/>
              <a:gd name="connsiteY667" fmla="*/ 755145 h 1542374"/>
              <a:gd name="connsiteX668" fmla="*/ 1318396 w 6798686"/>
              <a:gd name="connsiteY668" fmla="*/ 720352 h 1542374"/>
              <a:gd name="connsiteX669" fmla="*/ 1287273 w 6798686"/>
              <a:gd name="connsiteY669" fmla="*/ 718488 h 1542374"/>
              <a:gd name="connsiteX670" fmla="*/ 1313266 w 6798686"/>
              <a:gd name="connsiteY670" fmla="*/ 720064 h 1542374"/>
              <a:gd name="connsiteX671" fmla="*/ 1339203 w 6798686"/>
              <a:gd name="connsiteY671" fmla="*/ 754530 h 1542374"/>
              <a:gd name="connsiteX672" fmla="*/ 1313555 w 6798686"/>
              <a:gd name="connsiteY672" fmla="*/ 751437 h 1542374"/>
              <a:gd name="connsiteX673" fmla="*/ 1287273 w 6798686"/>
              <a:gd name="connsiteY673" fmla="*/ 718488 h 1542374"/>
              <a:gd name="connsiteX674" fmla="*/ 1084009 w 6798686"/>
              <a:gd name="connsiteY674" fmla="*/ 716759 h 1542374"/>
              <a:gd name="connsiteX675" fmla="*/ 1099859 w 6798686"/>
              <a:gd name="connsiteY675" fmla="*/ 720429 h 1542374"/>
              <a:gd name="connsiteX676" fmla="*/ 1118648 w 6798686"/>
              <a:gd name="connsiteY676" fmla="*/ 734089 h 1542374"/>
              <a:gd name="connsiteX677" fmla="*/ 1102683 w 6798686"/>
              <a:gd name="connsiteY677" fmla="*/ 728959 h 1542374"/>
              <a:gd name="connsiteX678" fmla="*/ 1084009 w 6798686"/>
              <a:gd name="connsiteY678" fmla="*/ 716759 h 1542374"/>
              <a:gd name="connsiteX679" fmla="*/ 1256380 w 6798686"/>
              <a:gd name="connsiteY679" fmla="*/ 716452 h 1542374"/>
              <a:gd name="connsiteX680" fmla="*/ 1281874 w 6798686"/>
              <a:gd name="connsiteY680" fmla="*/ 718162 h 1542374"/>
              <a:gd name="connsiteX681" fmla="*/ 1307830 w 6798686"/>
              <a:gd name="connsiteY681" fmla="*/ 750726 h 1542374"/>
              <a:gd name="connsiteX682" fmla="*/ 1282662 w 6798686"/>
              <a:gd name="connsiteY682" fmla="*/ 747441 h 1542374"/>
              <a:gd name="connsiteX683" fmla="*/ 1256380 w 6798686"/>
              <a:gd name="connsiteY683" fmla="*/ 716452 h 1542374"/>
              <a:gd name="connsiteX684" fmla="*/ 1225717 w 6798686"/>
              <a:gd name="connsiteY684" fmla="*/ 714185 h 1542374"/>
              <a:gd name="connsiteX685" fmla="*/ 1250655 w 6798686"/>
              <a:gd name="connsiteY685" fmla="*/ 716048 h 1542374"/>
              <a:gd name="connsiteX686" fmla="*/ 1276572 w 6798686"/>
              <a:gd name="connsiteY686" fmla="*/ 746615 h 1542374"/>
              <a:gd name="connsiteX687" fmla="*/ 1251942 w 6798686"/>
              <a:gd name="connsiteY687" fmla="*/ 743118 h 1542374"/>
              <a:gd name="connsiteX688" fmla="*/ 1225717 w 6798686"/>
              <a:gd name="connsiteY688" fmla="*/ 714185 h 1542374"/>
              <a:gd name="connsiteX689" fmla="*/ 1195266 w 6798686"/>
              <a:gd name="connsiteY689" fmla="*/ 711649 h 1542374"/>
              <a:gd name="connsiteX690" fmla="*/ 1219665 w 6798686"/>
              <a:gd name="connsiteY690" fmla="*/ 713704 h 1542374"/>
              <a:gd name="connsiteX691" fmla="*/ 1245371 w 6798686"/>
              <a:gd name="connsiteY691" fmla="*/ 742138 h 1542374"/>
              <a:gd name="connsiteX692" fmla="*/ 1221318 w 6798686"/>
              <a:gd name="connsiteY692" fmla="*/ 738430 h 1542374"/>
              <a:gd name="connsiteX693" fmla="*/ 1195266 w 6798686"/>
              <a:gd name="connsiteY693" fmla="*/ 711649 h 1542374"/>
              <a:gd name="connsiteX694" fmla="*/ 1058687 w 6798686"/>
              <a:gd name="connsiteY694" fmla="*/ 710515 h 1542374"/>
              <a:gd name="connsiteX695" fmla="*/ 1070349 w 6798686"/>
              <a:gd name="connsiteY695" fmla="*/ 713455 h 1542374"/>
              <a:gd name="connsiteX696" fmla="*/ 1084989 w 6798686"/>
              <a:gd name="connsiteY696" fmla="*/ 723022 h 1542374"/>
              <a:gd name="connsiteX697" fmla="*/ 1073173 w 6798686"/>
              <a:gd name="connsiteY697" fmla="*/ 718892 h 1542374"/>
              <a:gd name="connsiteX698" fmla="*/ 1071118 w 6798686"/>
              <a:gd name="connsiteY698" fmla="*/ 717720 h 1542374"/>
              <a:gd name="connsiteX699" fmla="*/ 1058687 w 6798686"/>
              <a:gd name="connsiteY699" fmla="*/ 710515 h 1542374"/>
              <a:gd name="connsiteX700" fmla="*/ 1165180 w 6798686"/>
              <a:gd name="connsiteY700" fmla="*/ 708844 h 1542374"/>
              <a:gd name="connsiteX701" fmla="*/ 1188753 w 6798686"/>
              <a:gd name="connsiteY701" fmla="*/ 711072 h 1542374"/>
              <a:gd name="connsiteX702" fmla="*/ 1214248 w 6798686"/>
              <a:gd name="connsiteY702" fmla="*/ 737297 h 1542374"/>
              <a:gd name="connsiteX703" fmla="*/ 1190943 w 6798686"/>
              <a:gd name="connsiteY703" fmla="*/ 733378 h 1542374"/>
              <a:gd name="connsiteX704" fmla="*/ 1165180 w 6798686"/>
              <a:gd name="connsiteY704" fmla="*/ 708844 h 1542374"/>
              <a:gd name="connsiteX705" fmla="*/ 1911609 w 6798686"/>
              <a:gd name="connsiteY705" fmla="*/ 707749 h 1542374"/>
              <a:gd name="connsiteX706" fmla="*/ 1947400 w 6798686"/>
              <a:gd name="connsiteY706" fmla="*/ 726135 h 1542374"/>
              <a:gd name="connsiteX707" fmla="*/ 1986055 w 6798686"/>
              <a:gd name="connsiteY707" fmla="*/ 751418 h 1542374"/>
              <a:gd name="connsiteX708" fmla="*/ 1948400 w 6798686"/>
              <a:gd name="connsiteY708" fmla="*/ 736356 h 1542374"/>
              <a:gd name="connsiteX709" fmla="*/ 1911609 w 6798686"/>
              <a:gd name="connsiteY709" fmla="*/ 707749 h 1542374"/>
              <a:gd name="connsiteX710" fmla="*/ 1837718 w 6798686"/>
              <a:gd name="connsiteY710" fmla="*/ 706692 h 1542374"/>
              <a:gd name="connsiteX711" fmla="*/ 1883501 w 6798686"/>
              <a:gd name="connsiteY711" fmla="*/ 718719 h 1542374"/>
              <a:gd name="connsiteX712" fmla="*/ 1934778 w 6798686"/>
              <a:gd name="connsiteY712" fmla="*/ 761024 h 1542374"/>
              <a:gd name="connsiteX713" fmla="*/ 1886114 w 6798686"/>
              <a:gd name="connsiteY713" fmla="*/ 751091 h 1542374"/>
              <a:gd name="connsiteX714" fmla="*/ 1884577 w 6798686"/>
              <a:gd name="connsiteY714" fmla="*/ 749843 h 1542374"/>
              <a:gd name="connsiteX715" fmla="*/ 1837718 w 6798686"/>
              <a:gd name="connsiteY715" fmla="*/ 706692 h 1542374"/>
              <a:gd name="connsiteX716" fmla="*/ 1135459 w 6798686"/>
              <a:gd name="connsiteY716" fmla="*/ 705693 h 1542374"/>
              <a:gd name="connsiteX717" fmla="*/ 1158129 w 6798686"/>
              <a:gd name="connsiteY717" fmla="*/ 708114 h 1542374"/>
              <a:gd name="connsiteX718" fmla="*/ 1183124 w 6798686"/>
              <a:gd name="connsiteY718" fmla="*/ 731975 h 1542374"/>
              <a:gd name="connsiteX719" fmla="*/ 1160723 w 6798686"/>
              <a:gd name="connsiteY719" fmla="*/ 727864 h 1542374"/>
              <a:gd name="connsiteX720" fmla="*/ 1135459 w 6798686"/>
              <a:gd name="connsiteY720" fmla="*/ 705693 h 1542374"/>
              <a:gd name="connsiteX721" fmla="*/ 3501774 w 6798686"/>
              <a:gd name="connsiteY721" fmla="*/ 704944 h 1542374"/>
              <a:gd name="connsiteX722" fmla="*/ 3183430 w 6798686"/>
              <a:gd name="connsiteY722" fmla="*/ 940772 h 1542374"/>
              <a:gd name="connsiteX723" fmla="*/ 3006890 w 6798686"/>
              <a:gd name="connsiteY723" fmla="*/ 1050358 h 1542374"/>
              <a:gd name="connsiteX724" fmla="*/ 2534925 w 6798686"/>
              <a:gd name="connsiteY724" fmla="*/ 1240289 h 1542374"/>
              <a:gd name="connsiteX725" fmla="*/ 2036276 w 6798686"/>
              <a:gd name="connsiteY725" fmla="*/ 1247801 h 1542374"/>
              <a:gd name="connsiteX726" fmla="*/ 1637010 w 6798686"/>
              <a:gd name="connsiteY726" fmla="*/ 1084825 h 1542374"/>
              <a:gd name="connsiteX727" fmla="*/ 1616952 w 6798686"/>
              <a:gd name="connsiteY727" fmla="*/ 1062712 h 1542374"/>
              <a:gd name="connsiteX728" fmla="*/ 1990109 w 6798686"/>
              <a:gd name="connsiteY728" fmla="*/ 1199982 h 1542374"/>
              <a:gd name="connsiteX729" fmla="*/ 2479287 w 6798686"/>
              <a:gd name="connsiteY729" fmla="*/ 1197600 h 1542374"/>
              <a:gd name="connsiteX730" fmla="*/ 2938610 w 6798686"/>
              <a:gd name="connsiteY730" fmla="*/ 1035411 h 1542374"/>
              <a:gd name="connsiteX731" fmla="*/ 3112076 w 6798686"/>
              <a:gd name="connsiteY731" fmla="*/ 937449 h 1542374"/>
              <a:gd name="connsiteX732" fmla="*/ 3418317 w 6798686"/>
              <a:gd name="connsiteY732" fmla="*/ 727249 h 1542374"/>
              <a:gd name="connsiteX733" fmla="*/ 3501774 w 6798686"/>
              <a:gd name="connsiteY733" fmla="*/ 704944 h 1542374"/>
              <a:gd name="connsiteX734" fmla="*/ 1037266 w 6798686"/>
              <a:gd name="connsiteY734" fmla="*/ 704828 h 1542374"/>
              <a:gd name="connsiteX735" fmla="*/ 1041031 w 6798686"/>
              <a:gd name="connsiteY735" fmla="*/ 705847 h 1542374"/>
              <a:gd name="connsiteX736" fmla="*/ 1047198 w 6798686"/>
              <a:gd name="connsiteY736" fmla="*/ 709401 h 1542374"/>
              <a:gd name="connsiteX737" fmla="*/ 1043971 w 6798686"/>
              <a:gd name="connsiteY737" fmla="*/ 708171 h 1542374"/>
              <a:gd name="connsiteX738" fmla="*/ 1037266 w 6798686"/>
              <a:gd name="connsiteY738" fmla="*/ 704828 h 1542374"/>
              <a:gd name="connsiteX739" fmla="*/ 3176821 w 6798686"/>
              <a:gd name="connsiteY739" fmla="*/ 703983 h 1542374"/>
              <a:gd name="connsiteX740" fmla="*/ 3170673 w 6798686"/>
              <a:gd name="connsiteY740" fmla="*/ 707441 h 1542374"/>
              <a:gd name="connsiteX741" fmla="*/ 3097148 w 6798686"/>
              <a:gd name="connsiteY741" fmla="*/ 747345 h 1542374"/>
              <a:gd name="connsiteX742" fmla="*/ 3007504 w 6798686"/>
              <a:gd name="connsiteY742" fmla="*/ 773742 h 1542374"/>
              <a:gd name="connsiteX743" fmla="*/ 3094094 w 6798686"/>
              <a:gd name="connsiteY743" fmla="*/ 731495 h 1542374"/>
              <a:gd name="connsiteX744" fmla="*/ 3176821 w 6798686"/>
              <a:gd name="connsiteY744" fmla="*/ 703983 h 1542374"/>
              <a:gd name="connsiteX745" fmla="*/ 1106160 w 6798686"/>
              <a:gd name="connsiteY745" fmla="*/ 702216 h 1542374"/>
              <a:gd name="connsiteX746" fmla="*/ 1127755 w 6798686"/>
              <a:gd name="connsiteY746" fmla="*/ 704828 h 1542374"/>
              <a:gd name="connsiteX747" fmla="*/ 1152096 w 6798686"/>
              <a:gd name="connsiteY747" fmla="*/ 726231 h 1542374"/>
              <a:gd name="connsiteX748" fmla="*/ 1130732 w 6798686"/>
              <a:gd name="connsiteY748" fmla="*/ 721947 h 1542374"/>
              <a:gd name="connsiteX749" fmla="*/ 1106160 w 6798686"/>
              <a:gd name="connsiteY749" fmla="*/ 702216 h 1542374"/>
              <a:gd name="connsiteX750" fmla="*/ 1077399 w 6798686"/>
              <a:gd name="connsiteY750" fmla="*/ 698373 h 1542374"/>
              <a:gd name="connsiteX751" fmla="*/ 1097553 w 6798686"/>
              <a:gd name="connsiteY751" fmla="*/ 701101 h 1542374"/>
              <a:gd name="connsiteX752" fmla="*/ 1120877 w 6798686"/>
              <a:gd name="connsiteY752" fmla="*/ 719872 h 1542374"/>
              <a:gd name="connsiteX753" fmla="*/ 1100916 w 6798686"/>
              <a:gd name="connsiteY753" fmla="*/ 715472 h 1542374"/>
              <a:gd name="connsiteX754" fmla="*/ 1077399 w 6798686"/>
              <a:gd name="connsiteY754" fmla="*/ 698373 h 1542374"/>
              <a:gd name="connsiteX755" fmla="*/ 3392323 w 6798686"/>
              <a:gd name="connsiteY755" fmla="*/ 696913 h 1542374"/>
              <a:gd name="connsiteX756" fmla="*/ 3320355 w 6798686"/>
              <a:gd name="connsiteY756" fmla="*/ 747960 h 1542374"/>
              <a:gd name="connsiteX757" fmla="*/ 3229712 w 6798686"/>
              <a:gd name="connsiteY757" fmla="*/ 772628 h 1542374"/>
              <a:gd name="connsiteX758" fmla="*/ 3309865 w 6798686"/>
              <a:gd name="connsiteY758" fmla="*/ 720217 h 1542374"/>
              <a:gd name="connsiteX759" fmla="*/ 3392323 w 6798686"/>
              <a:gd name="connsiteY759" fmla="*/ 696913 h 1542374"/>
              <a:gd name="connsiteX760" fmla="*/ 3094631 w 6798686"/>
              <a:gd name="connsiteY760" fmla="*/ 696663 h 1542374"/>
              <a:gd name="connsiteX761" fmla="*/ 3091846 w 6798686"/>
              <a:gd name="connsiteY761" fmla="*/ 697931 h 1542374"/>
              <a:gd name="connsiteX762" fmla="*/ 3088349 w 6798686"/>
              <a:gd name="connsiteY762" fmla="*/ 699257 h 1542374"/>
              <a:gd name="connsiteX763" fmla="*/ 3090098 w 6798686"/>
              <a:gd name="connsiteY763" fmla="*/ 698508 h 1542374"/>
              <a:gd name="connsiteX764" fmla="*/ 3094631 w 6798686"/>
              <a:gd name="connsiteY764" fmla="*/ 696663 h 1542374"/>
              <a:gd name="connsiteX765" fmla="*/ 1781158 w 6798686"/>
              <a:gd name="connsiteY765" fmla="*/ 696126 h 1542374"/>
              <a:gd name="connsiteX766" fmla="*/ 1827594 w 6798686"/>
              <a:gd name="connsiteY766" fmla="*/ 704483 h 1542374"/>
              <a:gd name="connsiteX767" fmla="*/ 1875067 w 6798686"/>
              <a:gd name="connsiteY767" fmla="*/ 749247 h 1542374"/>
              <a:gd name="connsiteX768" fmla="*/ 1826383 w 6798686"/>
              <a:gd name="connsiteY768" fmla="*/ 742465 h 1542374"/>
              <a:gd name="connsiteX769" fmla="*/ 1814453 w 6798686"/>
              <a:gd name="connsiteY769" fmla="*/ 731207 h 1542374"/>
              <a:gd name="connsiteX770" fmla="*/ 1781158 w 6798686"/>
              <a:gd name="connsiteY770" fmla="*/ 696126 h 1542374"/>
              <a:gd name="connsiteX771" fmla="*/ 1049331 w 6798686"/>
              <a:gd name="connsiteY771" fmla="*/ 694108 h 1542374"/>
              <a:gd name="connsiteX772" fmla="*/ 1067563 w 6798686"/>
              <a:gd name="connsiteY772" fmla="*/ 696913 h 1542374"/>
              <a:gd name="connsiteX773" fmla="*/ 1089426 w 6798686"/>
              <a:gd name="connsiteY773" fmla="*/ 712840 h 1542374"/>
              <a:gd name="connsiteX774" fmla="*/ 1071367 w 6798686"/>
              <a:gd name="connsiteY774" fmla="*/ 708479 h 1542374"/>
              <a:gd name="connsiteX775" fmla="*/ 1049331 w 6798686"/>
              <a:gd name="connsiteY775" fmla="*/ 694108 h 1542374"/>
              <a:gd name="connsiteX776" fmla="*/ 3288924 w 6798686"/>
              <a:gd name="connsiteY776" fmla="*/ 693417 h 1542374"/>
              <a:gd name="connsiteX777" fmla="*/ 3209616 w 6798686"/>
              <a:gd name="connsiteY777" fmla="*/ 743157 h 1542374"/>
              <a:gd name="connsiteX778" fmla="*/ 3118705 w 6798686"/>
              <a:gd name="connsiteY778" fmla="*/ 769074 h 1542374"/>
              <a:gd name="connsiteX779" fmla="*/ 3204871 w 6798686"/>
              <a:gd name="connsiteY779" fmla="*/ 719891 h 1542374"/>
              <a:gd name="connsiteX780" fmla="*/ 3250385 w 6798686"/>
              <a:gd name="connsiteY780" fmla="*/ 705559 h 1542374"/>
              <a:gd name="connsiteX781" fmla="*/ 3288924 w 6798686"/>
              <a:gd name="connsiteY781" fmla="*/ 693417 h 1542374"/>
              <a:gd name="connsiteX782" fmla="*/ 1022415 w 6798686"/>
              <a:gd name="connsiteY782" fmla="*/ 689555 h 1542374"/>
              <a:gd name="connsiteX783" fmla="*/ 1037823 w 6798686"/>
              <a:gd name="connsiteY783" fmla="*/ 692225 h 1542374"/>
              <a:gd name="connsiteX784" fmla="*/ 1057304 w 6798686"/>
              <a:gd name="connsiteY784" fmla="*/ 704944 h 1542374"/>
              <a:gd name="connsiteX785" fmla="*/ 1042030 w 6798686"/>
              <a:gd name="connsiteY785" fmla="*/ 700871 h 1542374"/>
              <a:gd name="connsiteX786" fmla="*/ 1022415 w 6798686"/>
              <a:gd name="connsiteY786" fmla="*/ 689555 h 1542374"/>
              <a:gd name="connsiteX787" fmla="*/ 3166389 w 6798686"/>
              <a:gd name="connsiteY787" fmla="*/ 688345 h 1542374"/>
              <a:gd name="connsiteX788" fmla="*/ 3095689 w 6798686"/>
              <a:gd name="connsiteY788" fmla="*/ 725174 h 1542374"/>
              <a:gd name="connsiteX789" fmla="*/ 3017975 w 6798686"/>
              <a:gd name="connsiteY789" fmla="*/ 749977 h 1542374"/>
              <a:gd name="connsiteX790" fmla="*/ 3092595 w 6798686"/>
              <a:gd name="connsiteY790" fmla="*/ 714780 h 1542374"/>
              <a:gd name="connsiteX791" fmla="*/ 3166389 w 6798686"/>
              <a:gd name="connsiteY791" fmla="*/ 688345 h 1542374"/>
              <a:gd name="connsiteX792" fmla="*/ 997381 w 6798686"/>
              <a:gd name="connsiteY792" fmla="*/ 684790 h 1542374"/>
              <a:gd name="connsiteX793" fmla="*/ 1008274 w 6798686"/>
              <a:gd name="connsiteY793" fmla="*/ 686942 h 1542374"/>
              <a:gd name="connsiteX794" fmla="*/ 1023356 w 6798686"/>
              <a:gd name="connsiteY794" fmla="*/ 695645 h 1542374"/>
              <a:gd name="connsiteX795" fmla="*/ 1012809 w 6798686"/>
              <a:gd name="connsiteY795" fmla="*/ 692533 h 1542374"/>
              <a:gd name="connsiteX796" fmla="*/ 997381 w 6798686"/>
              <a:gd name="connsiteY796" fmla="*/ 684790 h 1542374"/>
              <a:gd name="connsiteX797" fmla="*/ 3147446 w 6798686"/>
              <a:gd name="connsiteY797" fmla="*/ 682254 h 1542374"/>
              <a:gd name="connsiteX798" fmla="*/ 3094228 w 6798686"/>
              <a:gd name="connsiteY798" fmla="*/ 708460 h 1542374"/>
              <a:gd name="connsiteX799" fmla="*/ 3035631 w 6798686"/>
              <a:gd name="connsiteY799" fmla="*/ 728805 h 1542374"/>
              <a:gd name="connsiteX800" fmla="*/ 3090309 w 6798686"/>
              <a:gd name="connsiteY800" fmla="*/ 704214 h 1542374"/>
              <a:gd name="connsiteX801" fmla="*/ 3147446 w 6798686"/>
              <a:gd name="connsiteY801" fmla="*/ 682254 h 1542374"/>
              <a:gd name="connsiteX802" fmla="*/ 3592091 w 6798686"/>
              <a:gd name="connsiteY802" fmla="*/ 681678 h 1542374"/>
              <a:gd name="connsiteX803" fmla="*/ 3257089 w 6798686"/>
              <a:gd name="connsiteY803" fmla="*/ 947823 h 1542374"/>
              <a:gd name="connsiteX804" fmla="*/ 3077148 w 6798686"/>
              <a:gd name="connsiteY804" fmla="*/ 1069205 h 1542374"/>
              <a:gd name="connsiteX805" fmla="*/ 2591333 w 6798686"/>
              <a:gd name="connsiteY805" fmla="*/ 1287263 h 1542374"/>
              <a:gd name="connsiteX806" fmla="*/ 2081578 w 6798686"/>
              <a:gd name="connsiteY806" fmla="*/ 1299885 h 1542374"/>
              <a:gd name="connsiteX807" fmla="*/ 1664598 w 6798686"/>
              <a:gd name="connsiteY807" fmla="*/ 1114411 h 1542374"/>
              <a:gd name="connsiteX808" fmla="*/ 1647442 w 6798686"/>
              <a:gd name="connsiteY808" fmla="*/ 1096122 h 1542374"/>
              <a:gd name="connsiteX809" fmla="*/ 2035373 w 6798686"/>
              <a:gd name="connsiteY809" fmla="*/ 1251970 h 1542374"/>
              <a:gd name="connsiteX810" fmla="*/ 2535810 w 6798686"/>
              <a:gd name="connsiteY810" fmla="*/ 1244477 h 1542374"/>
              <a:gd name="connsiteX811" fmla="*/ 3009003 w 6798686"/>
              <a:gd name="connsiteY811" fmla="*/ 1054085 h 1542374"/>
              <a:gd name="connsiteX812" fmla="*/ 3185812 w 6798686"/>
              <a:gd name="connsiteY812" fmla="*/ 944327 h 1542374"/>
              <a:gd name="connsiteX813" fmla="*/ 3511899 w 6798686"/>
              <a:gd name="connsiteY813" fmla="*/ 702273 h 1542374"/>
              <a:gd name="connsiteX814" fmla="*/ 3592091 w 6798686"/>
              <a:gd name="connsiteY814" fmla="*/ 681678 h 1542374"/>
              <a:gd name="connsiteX815" fmla="*/ 976959 w 6798686"/>
              <a:gd name="connsiteY815" fmla="*/ 680525 h 1542374"/>
              <a:gd name="connsiteX816" fmla="*/ 978611 w 6798686"/>
              <a:gd name="connsiteY816" fmla="*/ 680890 h 1542374"/>
              <a:gd name="connsiteX817" fmla="*/ 983395 w 6798686"/>
              <a:gd name="connsiteY817" fmla="*/ 683273 h 1542374"/>
              <a:gd name="connsiteX818" fmla="*/ 976959 w 6798686"/>
              <a:gd name="connsiteY818" fmla="*/ 680525 h 1542374"/>
              <a:gd name="connsiteX819" fmla="*/ 1877565 w 6798686"/>
              <a:gd name="connsiteY819" fmla="*/ 680237 h 1542374"/>
              <a:gd name="connsiteX820" fmla="*/ 1908189 w 6798686"/>
              <a:gd name="connsiteY820" fmla="*/ 700102 h 1542374"/>
              <a:gd name="connsiteX821" fmla="*/ 1892742 w 6798686"/>
              <a:gd name="connsiteY821" fmla="*/ 692552 h 1542374"/>
              <a:gd name="connsiteX822" fmla="*/ 1880946 w 6798686"/>
              <a:gd name="connsiteY822" fmla="*/ 682984 h 1542374"/>
              <a:gd name="connsiteX823" fmla="*/ 1877565 w 6798686"/>
              <a:gd name="connsiteY823" fmla="*/ 680237 h 1542374"/>
              <a:gd name="connsiteX824" fmla="*/ 1314823 w 6798686"/>
              <a:gd name="connsiteY824" fmla="*/ 678911 h 1542374"/>
              <a:gd name="connsiteX825" fmla="*/ 1341105 w 6798686"/>
              <a:gd name="connsiteY825" fmla="*/ 716433 h 1542374"/>
              <a:gd name="connsiteX826" fmla="*/ 1314381 w 6798686"/>
              <a:gd name="connsiteY826" fmla="*/ 714953 h 1542374"/>
              <a:gd name="connsiteX827" fmla="*/ 1287657 w 6798686"/>
              <a:gd name="connsiteY827" fmla="*/ 678931 h 1542374"/>
              <a:gd name="connsiteX828" fmla="*/ 1314823 w 6798686"/>
              <a:gd name="connsiteY828" fmla="*/ 678911 h 1542374"/>
              <a:gd name="connsiteX829" fmla="*/ 1342027 w 6798686"/>
              <a:gd name="connsiteY829" fmla="*/ 678892 h 1542374"/>
              <a:gd name="connsiteX830" fmla="*/ 1537664 w 6798686"/>
              <a:gd name="connsiteY830" fmla="*/ 679949 h 1542374"/>
              <a:gd name="connsiteX831" fmla="*/ 1772379 w 6798686"/>
              <a:gd name="connsiteY831" fmla="*/ 694838 h 1542374"/>
              <a:gd name="connsiteX832" fmla="*/ 1810437 w 6798686"/>
              <a:gd name="connsiteY832" fmla="*/ 735337 h 1542374"/>
              <a:gd name="connsiteX833" fmla="*/ 1816797 w 6798686"/>
              <a:gd name="connsiteY833" fmla="*/ 741351 h 1542374"/>
              <a:gd name="connsiteX834" fmla="*/ 1599911 w 6798686"/>
              <a:gd name="connsiteY834" fmla="*/ 727499 h 1542374"/>
              <a:gd name="connsiteX835" fmla="*/ 1583101 w 6798686"/>
              <a:gd name="connsiteY835" fmla="*/ 726807 h 1542374"/>
              <a:gd name="connsiteX836" fmla="*/ 1518068 w 6798686"/>
              <a:gd name="connsiteY836" fmla="*/ 724194 h 1542374"/>
              <a:gd name="connsiteX837" fmla="*/ 1346004 w 6798686"/>
              <a:gd name="connsiteY837" fmla="*/ 716682 h 1542374"/>
              <a:gd name="connsiteX838" fmla="*/ 1319510 w 6798686"/>
              <a:gd name="connsiteY838" fmla="*/ 678911 h 1542374"/>
              <a:gd name="connsiteX839" fmla="*/ 1342027 w 6798686"/>
              <a:gd name="connsiteY839" fmla="*/ 678892 h 1542374"/>
              <a:gd name="connsiteX840" fmla="*/ 1256091 w 6798686"/>
              <a:gd name="connsiteY840" fmla="*/ 678873 h 1542374"/>
              <a:gd name="connsiteX841" fmla="*/ 1282758 w 6798686"/>
              <a:gd name="connsiteY841" fmla="*/ 678931 h 1542374"/>
              <a:gd name="connsiteX842" fmla="*/ 1309251 w 6798686"/>
              <a:gd name="connsiteY842" fmla="*/ 714665 h 1542374"/>
              <a:gd name="connsiteX843" fmla="*/ 1282969 w 6798686"/>
              <a:gd name="connsiteY843" fmla="*/ 713071 h 1542374"/>
              <a:gd name="connsiteX844" fmla="*/ 1256091 w 6798686"/>
              <a:gd name="connsiteY844" fmla="*/ 678873 h 1542374"/>
              <a:gd name="connsiteX845" fmla="*/ 1224757 w 6798686"/>
              <a:gd name="connsiteY845" fmla="*/ 678719 h 1542374"/>
              <a:gd name="connsiteX846" fmla="*/ 1250962 w 6798686"/>
              <a:gd name="connsiteY846" fmla="*/ 678873 h 1542374"/>
              <a:gd name="connsiteX847" fmla="*/ 1277571 w 6798686"/>
              <a:gd name="connsiteY847" fmla="*/ 712725 h 1542374"/>
              <a:gd name="connsiteX848" fmla="*/ 1251749 w 6798686"/>
              <a:gd name="connsiteY848" fmla="*/ 710957 h 1542374"/>
              <a:gd name="connsiteX849" fmla="*/ 1224757 w 6798686"/>
              <a:gd name="connsiteY849" fmla="*/ 678719 h 1542374"/>
              <a:gd name="connsiteX850" fmla="*/ 1193671 w 6798686"/>
              <a:gd name="connsiteY850" fmla="*/ 678431 h 1542374"/>
              <a:gd name="connsiteX851" fmla="*/ 1219377 w 6798686"/>
              <a:gd name="connsiteY851" fmla="*/ 678681 h 1542374"/>
              <a:gd name="connsiteX852" fmla="*/ 1246024 w 6798686"/>
              <a:gd name="connsiteY852" fmla="*/ 710554 h 1542374"/>
              <a:gd name="connsiteX853" fmla="*/ 1220722 w 6798686"/>
              <a:gd name="connsiteY853" fmla="*/ 708633 h 1542374"/>
              <a:gd name="connsiteX854" fmla="*/ 1193671 w 6798686"/>
              <a:gd name="connsiteY854" fmla="*/ 678431 h 1542374"/>
              <a:gd name="connsiteX855" fmla="*/ 1847959 w 6798686"/>
              <a:gd name="connsiteY855" fmla="*/ 677970 h 1542374"/>
              <a:gd name="connsiteX856" fmla="*/ 1856816 w 6798686"/>
              <a:gd name="connsiteY856" fmla="*/ 681774 h 1542374"/>
              <a:gd name="connsiteX857" fmla="*/ 1889207 w 6798686"/>
              <a:gd name="connsiteY857" fmla="*/ 696779 h 1542374"/>
              <a:gd name="connsiteX858" fmla="*/ 1930090 w 6798686"/>
              <a:gd name="connsiteY858" fmla="*/ 729324 h 1542374"/>
              <a:gd name="connsiteX859" fmla="*/ 1915259 w 6798686"/>
              <a:gd name="connsiteY859" fmla="*/ 723791 h 1542374"/>
              <a:gd name="connsiteX860" fmla="*/ 1886844 w 6798686"/>
              <a:gd name="connsiteY860" fmla="*/ 714262 h 1542374"/>
              <a:gd name="connsiteX861" fmla="*/ 1847959 w 6798686"/>
              <a:gd name="connsiteY861" fmla="*/ 677970 h 1542374"/>
              <a:gd name="connsiteX862" fmla="*/ 1162778 w 6798686"/>
              <a:gd name="connsiteY862" fmla="*/ 677951 h 1542374"/>
              <a:gd name="connsiteX863" fmla="*/ 1188004 w 6798686"/>
              <a:gd name="connsiteY863" fmla="*/ 678354 h 1542374"/>
              <a:gd name="connsiteX864" fmla="*/ 1214632 w 6798686"/>
              <a:gd name="connsiteY864" fmla="*/ 708133 h 1542374"/>
              <a:gd name="connsiteX865" fmla="*/ 1189790 w 6798686"/>
              <a:gd name="connsiteY865" fmla="*/ 705981 h 1542374"/>
              <a:gd name="connsiteX866" fmla="*/ 1162778 w 6798686"/>
              <a:gd name="connsiteY866" fmla="*/ 677951 h 1542374"/>
              <a:gd name="connsiteX867" fmla="*/ 1132269 w 6798686"/>
              <a:gd name="connsiteY867" fmla="*/ 677221 h 1542374"/>
              <a:gd name="connsiteX868" fmla="*/ 1156726 w 6798686"/>
              <a:gd name="connsiteY868" fmla="*/ 677816 h 1542374"/>
              <a:gd name="connsiteX869" fmla="*/ 1183278 w 6798686"/>
              <a:gd name="connsiteY869" fmla="*/ 705405 h 1542374"/>
              <a:gd name="connsiteX870" fmla="*/ 1159147 w 6798686"/>
              <a:gd name="connsiteY870" fmla="*/ 703042 h 1542374"/>
              <a:gd name="connsiteX871" fmla="*/ 1132269 w 6798686"/>
              <a:gd name="connsiteY871" fmla="*/ 677221 h 1542374"/>
              <a:gd name="connsiteX872" fmla="*/ 1102087 w 6798686"/>
              <a:gd name="connsiteY872" fmla="*/ 676241 h 1542374"/>
              <a:gd name="connsiteX873" fmla="*/ 1125776 w 6798686"/>
              <a:gd name="connsiteY873" fmla="*/ 677029 h 1542374"/>
              <a:gd name="connsiteX874" fmla="*/ 1152077 w 6798686"/>
              <a:gd name="connsiteY874" fmla="*/ 702312 h 1542374"/>
              <a:gd name="connsiteX875" fmla="*/ 1128715 w 6798686"/>
              <a:gd name="connsiteY875" fmla="*/ 699756 h 1542374"/>
              <a:gd name="connsiteX876" fmla="*/ 1102087 w 6798686"/>
              <a:gd name="connsiteY876" fmla="*/ 676241 h 1542374"/>
              <a:gd name="connsiteX877" fmla="*/ 1072308 w 6798686"/>
              <a:gd name="connsiteY877" fmla="*/ 674915 h 1542374"/>
              <a:gd name="connsiteX878" fmla="*/ 1095056 w 6798686"/>
              <a:gd name="connsiteY878" fmla="*/ 675953 h 1542374"/>
              <a:gd name="connsiteX879" fmla="*/ 1120934 w 6798686"/>
              <a:gd name="connsiteY879" fmla="*/ 698834 h 1542374"/>
              <a:gd name="connsiteX880" fmla="*/ 1098476 w 6798686"/>
              <a:gd name="connsiteY880" fmla="*/ 696029 h 1542374"/>
              <a:gd name="connsiteX881" fmla="*/ 1072308 w 6798686"/>
              <a:gd name="connsiteY881" fmla="*/ 674915 h 1542374"/>
              <a:gd name="connsiteX882" fmla="*/ 1042952 w 6798686"/>
              <a:gd name="connsiteY882" fmla="*/ 673244 h 1542374"/>
              <a:gd name="connsiteX883" fmla="*/ 1064585 w 6798686"/>
              <a:gd name="connsiteY883" fmla="*/ 674512 h 1542374"/>
              <a:gd name="connsiteX884" fmla="*/ 1089811 w 6798686"/>
              <a:gd name="connsiteY884" fmla="*/ 694877 h 1542374"/>
              <a:gd name="connsiteX885" fmla="*/ 1068466 w 6798686"/>
              <a:gd name="connsiteY885" fmla="*/ 691841 h 1542374"/>
              <a:gd name="connsiteX886" fmla="*/ 1042952 w 6798686"/>
              <a:gd name="connsiteY886" fmla="*/ 673244 h 1542374"/>
              <a:gd name="connsiteX887" fmla="*/ 3482774 w 6798686"/>
              <a:gd name="connsiteY887" fmla="*/ 672418 h 1542374"/>
              <a:gd name="connsiteX888" fmla="*/ 3419354 w 6798686"/>
              <a:gd name="connsiteY888" fmla="*/ 721005 h 1542374"/>
              <a:gd name="connsiteX889" fmla="*/ 3333150 w 6798686"/>
              <a:gd name="connsiteY889" fmla="*/ 744463 h 1542374"/>
              <a:gd name="connsiteX890" fmla="*/ 3404657 w 6798686"/>
              <a:gd name="connsiteY890" fmla="*/ 693494 h 1542374"/>
              <a:gd name="connsiteX891" fmla="*/ 3482774 w 6798686"/>
              <a:gd name="connsiteY891" fmla="*/ 672418 h 1542374"/>
              <a:gd name="connsiteX892" fmla="*/ 1014134 w 6798686"/>
              <a:gd name="connsiteY892" fmla="*/ 671150 h 1542374"/>
              <a:gd name="connsiteX893" fmla="*/ 1034326 w 6798686"/>
              <a:gd name="connsiteY893" fmla="*/ 672667 h 1542374"/>
              <a:gd name="connsiteX894" fmla="*/ 1058572 w 6798686"/>
              <a:gd name="connsiteY894" fmla="*/ 690362 h 1542374"/>
              <a:gd name="connsiteX895" fmla="*/ 1038649 w 6798686"/>
              <a:gd name="connsiteY895" fmla="*/ 687153 h 1542374"/>
              <a:gd name="connsiteX896" fmla="*/ 1030100 w 6798686"/>
              <a:gd name="connsiteY896" fmla="*/ 681563 h 1542374"/>
              <a:gd name="connsiteX897" fmla="*/ 1014134 w 6798686"/>
              <a:gd name="connsiteY897" fmla="*/ 671150 h 1542374"/>
              <a:gd name="connsiteX898" fmla="*/ 985989 w 6798686"/>
              <a:gd name="connsiteY898" fmla="*/ 668594 h 1542374"/>
              <a:gd name="connsiteX899" fmla="*/ 1004221 w 6798686"/>
              <a:gd name="connsiteY899" fmla="*/ 670304 h 1542374"/>
              <a:gd name="connsiteX900" fmla="*/ 1026949 w 6798686"/>
              <a:gd name="connsiteY900" fmla="*/ 685136 h 1542374"/>
              <a:gd name="connsiteX901" fmla="*/ 1009024 w 6798686"/>
              <a:gd name="connsiteY901" fmla="*/ 681851 h 1542374"/>
              <a:gd name="connsiteX902" fmla="*/ 985989 w 6798686"/>
              <a:gd name="connsiteY902" fmla="*/ 668594 h 1542374"/>
              <a:gd name="connsiteX903" fmla="*/ 3281489 w 6798686"/>
              <a:gd name="connsiteY903" fmla="*/ 668056 h 1542374"/>
              <a:gd name="connsiteX904" fmla="*/ 3248713 w 6798686"/>
              <a:gd name="connsiteY904" fmla="*/ 688152 h 1542374"/>
              <a:gd name="connsiteX905" fmla="*/ 3206254 w 6798686"/>
              <a:gd name="connsiteY905" fmla="*/ 713609 h 1542374"/>
              <a:gd name="connsiteX906" fmla="*/ 3167773 w 6798686"/>
              <a:gd name="connsiteY906" fmla="*/ 725635 h 1542374"/>
              <a:gd name="connsiteX907" fmla="*/ 3121068 w 6798686"/>
              <a:gd name="connsiteY907" fmla="*/ 740064 h 1542374"/>
              <a:gd name="connsiteX908" fmla="*/ 3173017 w 6798686"/>
              <a:gd name="connsiteY908" fmla="*/ 711630 h 1542374"/>
              <a:gd name="connsiteX909" fmla="*/ 3201509 w 6798686"/>
              <a:gd name="connsiteY909" fmla="*/ 695588 h 1542374"/>
              <a:gd name="connsiteX910" fmla="*/ 3254400 w 6798686"/>
              <a:gd name="connsiteY910" fmla="*/ 677432 h 1542374"/>
              <a:gd name="connsiteX911" fmla="*/ 3281489 w 6798686"/>
              <a:gd name="connsiteY911" fmla="*/ 668056 h 1542374"/>
              <a:gd name="connsiteX912" fmla="*/ 958861 w 6798686"/>
              <a:gd name="connsiteY912" fmla="*/ 665597 h 1542374"/>
              <a:gd name="connsiteX913" fmla="*/ 974211 w 6798686"/>
              <a:gd name="connsiteY913" fmla="*/ 667365 h 1542374"/>
              <a:gd name="connsiteX914" fmla="*/ 994365 w 6798686"/>
              <a:gd name="connsiteY914" fmla="*/ 678950 h 1542374"/>
              <a:gd name="connsiteX915" fmla="*/ 979303 w 6798686"/>
              <a:gd name="connsiteY915" fmla="*/ 675761 h 1542374"/>
              <a:gd name="connsiteX916" fmla="*/ 958861 w 6798686"/>
              <a:gd name="connsiteY916" fmla="*/ 665597 h 1542374"/>
              <a:gd name="connsiteX917" fmla="*/ 3384446 w 6798686"/>
              <a:gd name="connsiteY917" fmla="*/ 663772 h 1542374"/>
              <a:gd name="connsiteX918" fmla="*/ 3311018 w 6798686"/>
              <a:gd name="connsiteY918" fmla="*/ 713973 h 1542374"/>
              <a:gd name="connsiteX919" fmla="*/ 3241873 w 6798686"/>
              <a:gd name="connsiteY919" fmla="*/ 733858 h 1542374"/>
              <a:gd name="connsiteX920" fmla="*/ 3226293 w 6798686"/>
              <a:gd name="connsiteY920" fmla="*/ 738354 h 1542374"/>
              <a:gd name="connsiteX921" fmla="*/ 3305561 w 6798686"/>
              <a:gd name="connsiteY921" fmla="*/ 688210 h 1542374"/>
              <a:gd name="connsiteX922" fmla="*/ 3384446 w 6798686"/>
              <a:gd name="connsiteY922" fmla="*/ 663772 h 1542374"/>
              <a:gd name="connsiteX923" fmla="*/ 933539 w 6798686"/>
              <a:gd name="connsiteY923" fmla="*/ 662216 h 1542374"/>
              <a:gd name="connsiteX924" fmla="*/ 944068 w 6798686"/>
              <a:gd name="connsiteY924" fmla="*/ 663696 h 1542374"/>
              <a:gd name="connsiteX925" fmla="*/ 959034 w 6798686"/>
              <a:gd name="connsiteY925" fmla="*/ 671131 h 1542374"/>
              <a:gd name="connsiteX926" fmla="*/ 948851 w 6798686"/>
              <a:gd name="connsiteY926" fmla="*/ 668652 h 1542374"/>
              <a:gd name="connsiteX927" fmla="*/ 933539 w 6798686"/>
              <a:gd name="connsiteY927" fmla="*/ 662216 h 1542374"/>
              <a:gd name="connsiteX928" fmla="*/ 3678602 w 6798686"/>
              <a:gd name="connsiteY928" fmla="*/ 660621 h 1542374"/>
              <a:gd name="connsiteX929" fmla="*/ 3330729 w 6798686"/>
              <a:gd name="connsiteY929" fmla="*/ 954874 h 1542374"/>
              <a:gd name="connsiteX930" fmla="*/ 3147446 w 6798686"/>
              <a:gd name="connsiteY930" fmla="*/ 1088053 h 1542374"/>
              <a:gd name="connsiteX931" fmla="*/ 2647739 w 6798686"/>
              <a:gd name="connsiteY931" fmla="*/ 1334236 h 1542374"/>
              <a:gd name="connsiteX932" fmla="*/ 2126880 w 6798686"/>
              <a:gd name="connsiteY932" fmla="*/ 1351988 h 1542374"/>
              <a:gd name="connsiteX933" fmla="*/ 1695722 w 6798686"/>
              <a:gd name="connsiteY933" fmla="*/ 1146553 h 1542374"/>
              <a:gd name="connsiteX934" fmla="*/ 1678470 w 6798686"/>
              <a:gd name="connsiteY934" fmla="*/ 1128897 h 1542374"/>
              <a:gd name="connsiteX935" fmla="*/ 2080637 w 6798686"/>
              <a:gd name="connsiteY935" fmla="*/ 1303977 h 1542374"/>
              <a:gd name="connsiteX936" fmla="*/ 2387166 w 6798686"/>
              <a:gd name="connsiteY936" fmla="*/ 1325015 h 1542374"/>
              <a:gd name="connsiteX937" fmla="*/ 2592332 w 6798686"/>
              <a:gd name="connsiteY937" fmla="*/ 1291336 h 1542374"/>
              <a:gd name="connsiteX938" fmla="*/ 3079377 w 6798686"/>
              <a:gd name="connsiteY938" fmla="*/ 1072760 h 1542374"/>
              <a:gd name="connsiteX939" fmla="*/ 3259529 w 6798686"/>
              <a:gd name="connsiteY939" fmla="*/ 951224 h 1542374"/>
              <a:gd name="connsiteX940" fmla="*/ 3601178 w 6798686"/>
              <a:gd name="connsiteY940" fmla="*/ 679392 h 1542374"/>
              <a:gd name="connsiteX941" fmla="*/ 3678602 w 6798686"/>
              <a:gd name="connsiteY941" fmla="*/ 660621 h 1542374"/>
              <a:gd name="connsiteX942" fmla="*/ 912598 w 6798686"/>
              <a:gd name="connsiteY942" fmla="*/ 658931 h 1542374"/>
              <a:gd name="connsiteX943" fmla="*/ 912906 w 6798686"/>
              <a:gd name="connsiteY943" fmla="*/ 658969 h 1542374"/>
              <a:gd name="connsiteX944" fmla="*/ 913616 w 6798686"/>
              <a:gd name="connsiteY944" fmla="*/ 659277 h 1542374"/>
              <a:gd name="connsiteX945" fmla="*/ 912598 w 6798686"/>
              <a:gd name="connsiteY945" fmla="*/ 658931 h 1542374"/>
              <a:gd name="connsiteX946" fmla="*/ 1793166 w 6798686"/>
              <a:gd name="connsiteY946" fmla="*/ 658719 h 1542374"/>
              <a:gd name="connsiteX947" fmla="*/ 1834261 w 6798686"/>
              <a:gd name="connsiteY947" fmla="*/ 672475 h 1542374"/>
              <a:gd name="connsiteX948" fmla="*/ 1874548 w 6798686"/>
              <a:gd name="connsiteY948" fmla="*/ 710631 h 1542374"/>
              <a:gd name="connsiteX949" fmla="*/ 1831033 w 6798686"/>
              <a:gd name="connsiteY949" fmla="*/ 699872 h 1542374"/>
              <a:gd name="connsiteX950" fmla="*/ 1793166 w 6798686"/>
              <a:gd name="connsiteY950" fmla="*/ 658719 h 1542374"/>
              <a:gd name="connsiteX951" fmla="*/ 3567883 w 6798686"/>
              <a:gd name="connsiteY951" fmla="*/ 650996 h 1542374"/>
              <a:gd name="connsiteX952" fmla="*/ 3512725 w 6798686"/>
              <a:gd name="connsiteY952" fmla="*/ 696106 h 1542374"/>
              <a:gd name="connsiteX953" fmla="*/ 3430594 w 6798686"/>
              <a:gd name="connsiteY953" fmla="*/ 717970 h 1542374"/>
              <a:gd name="connsiteX954" fmla="*/ 3493495 w 6798686"/>
              <a:gd name="connsiteY954" fmla="*/ 669632 h 1542374"/>
              <a:gd name="connsiteX955" fmla="*/ 3567883 w 6798686"/>
              <a:gd name="connsiteY955" fmla="*/ 650996 h 1542374"/>
              <a:gd name="connsiteX956" fmla="*/ 3272343 w 6798686"/>
              <a:gd name="connsiteY956" fmla="*/ 649133 h 1542374"/>
              <a:gd name="connsiteX957" fmla="*/ 3202738 w 6798686"/>
              <a:gd name="connsiteY957" fmla="*/ 689363 h 1542374"/>
              <a:gd name="connsiteX958" fmla="*/ 3125409 w 6798686"/>
              <a:gd name="connsiteY958" fmla="*/ 715414 h 1542374"/>
              <a:gd name="connsiteX959" fmla="*/ 3199011 w 6798686"/>
              <a:gd name="connsiteY959" fmla="*/ 676414 h 1542374"/>
              <a:gd name="connsiteX960" fmla="*/ 3272343 w 6798686"/>
              <a:gd name="connsiteY960" fmla="*/ 649133 h 1542374"/>
              <a:gd name="connsiteX961" fmla="*/ 1000494 w 6798686"/>
              <a:gd name="connsiteY961" fmla="*/ 647922 h 1542374"/>
              <a:gd name="connsiteX962" fmla="*/ 1026334 w 6798686"/>
              <a:gd name="connsiteY962" fmla="*/ 666827 h 1542374"/>
              <a:gd name="connsiteX963" fmla="*/ 1004874 w 6798686"/>
              <a:gd name="connsiteY963" fmla="*/ 665117 h 1542374"/>
              <a:gd name="connsiteX964" fmla="*/ 978726 w 6798686"/>
              <a:gd name="connsiteY964" fmla="*/ 648038 h 1542374"/>
              <a:gd name="connsiteX965" fmla="*/ 1000494 w 6798686"/>
              <a:gd name="connsiteY965" fmla="*/ 647922 h 1542374"/>
              <a:gd name="connsiteX966" fmla="*/ 949735 w 6798686"/>
              <a:gd name="connsiteY966" fmla="*/ 647769 h 1542374"/>
              <a:gd name="connsiteX967" fmla="*/ 970062 w 6798686"/>
              <a:gd name="connsiteY967" fmla="*/ 648018 h 1542374"/>
              <a:gd name="connsiteX968" fmla="*/ 994864 w 6798686"/>
              <a:gd name="connsiteY968" fmla="*/ 664214 h 1542374"/>
              <a:gd name="connsiteX969" fmla="*/ 974788 w 6798686"/>
              <a:gd name="connsiteY969" fmla="*/ 662158 h 1542374"/>
              <a:gd name="connsiteX970" fmla="*/ 954827 w 6798686"/>
              <a:gd name="connsiteY970" fmla="*/ 650689 h 1542374"/>
              <a:gd name="connsiteX971" fmla="*/ 949735 w 6798686"/>
              <a:gd name="connsiteY971" fmla="*/ 647769 h 1542374"/>
              <a:gd name="connsiteX972" fmla="*/ 1031099 w 6798686"/>
              <a:gd name="connsiteY972" fmla="*/ 647384 h 1542374"/>
              <a:gd name="connsiteX973" fmla="*/ 1057611 w 6798686"/>
              <a:gd name="connsiteY973" fmla="*/ 668883 h 1542374"/>
              <a:gd name="connsiteX974" fmla="*/ 1035056 w 6798686"/>
              <a:gd name="connsiteY974" fmla="*/ 667461 h 1542374"/>
              <a:gd name="connsiteX975" fmla="*/ 1008198 w 6798686"/>
              <a:gd name="connsiteY975" fmla="*/ 647826 h 1542374"/>
              <a:gd name="connsiteX976" fmla="*/ 1031099 w 6798686"/>
              <a:gd name="connsiteY976" fmla="*/ 647384 h 1542374"/>
              <a:gd name="connsiteX977" fmla="*/ 921244 w 6798686"/>
              <a:gd name="connsiteY977" fmla="*/ 646923 h 1542374"/>
              <a:gd name="connsiteX978" fmla="*/ 939706 w 6798686"/>
              <a:gd name="connsiteY978" fmla="*/ 647538 h 1542374"/>
              <a:gd name="connsiteX979" fmla="*/ 952444 w 6798686"/>
              <a:gd name="connsiteY979" fmla="*/ 654858 h 1542374"/>
              <a:gd name="connsiteX980" fmla="*/ 962742 w 6798686"/>
              <a:gd name="connsiteY980" fmla="*/ 660775 h 1542374"/>
              <a:gd name="connsiteX981" fmla="*/ 944548 w 6798686"/>
              <a:gd name="connsiteY981" fmla="*/ 658489 h 1542374"/>
              <a:gd name="connsiteX982" fmla="*/ 921244 w 6798686"/>
              <a:gd name="connsiteY982" fmla="*/ 646923 h 1542374"/>
              <a:gd name="connsiteX983" fmla="*/ 1061896 w 6798686"/>
              <a:gd name="connsiteY983" fmla="*/ 646462 h 1542374"/>
              <a:gd name="connsiteX984" fmla="*/ 1088870 w 6798686"/>
              <a:gd name="connsiteY984" fmla="*/ 670458 h 1542374"/>
              <a:gd name="connsiteX985" fmla="*/ 1065373 w 6798686"/>
              <a:gd name="connsiteY985" fmla="*/ 669305 h 1542374"/>
              <a:gd name="connsiteX986" fmla="*/ 1038092 w 6798686"/>
              <a:gd name="connsiteY986" fmla="*/ 647211 h 1542374"/>
              <a:gd name="connsiteX987" fmla="*/ 1061896 w 6798686"/>
              <a:gd name="connsiteY987" fmla="*/ 646462 h 1542374"/>
              <a:gd name="connsiteX988" fmla="*/ 1740121 w 6798686"/>
              <a:gd name="connsiteY988" fmla="*/ 645924 h 1542374"/>
              <a:gd name="connsiteX989" fmla="*/ 1783137 w 6798686"/>
              <a:gd name="connsiteY989" fmla="*/ 655915 h 1542374"/>
              <a:gd name="connsiteX990" fmla="*/ 1821216 w 6798686"/>
              <a:gd name="connsiteY990" fmla="*/ 697835 h 1542374"/>
              <a:gd name="connsiteX991" fmla="*/ 1775856 w 6798686"/>
              <a:gd name="connsiteY991" fmla="*/ 690054 h 1542374"/>
              <a:gd name="connsiteX992" fmla="*/ 1740121 w 6798686"/>
              <a:gd name="connsiteY992" fmla="*/ 645924 h 1542374"/>
              <a:gd name="connsiteX993" fmla="*/ 893329 w 6798686"/>
              <a:gd name="connsiteY993" fmla="*/ 645425 h 1542374"/>
              <a:gd name="connsiteX994" fmla="*/ 909102 w 6798686"/>
              <a:gd name="connsiteY994" fmla="*/ 646366 h 1542374"/>
              <a:gd name="connsiteX995" fmla="*/ 929044 w 6798686"/>
              <a:gd name="connsiteY995" fmla="*/ 656241 h 1542374"/>
              <a:gd name="connsiteX996" fmla="*/ 913232 w 6798686"/>
              <a:gd name="connsiteY996" fmla="*/ 653724 h 1542374"/>
              <a:gd name="connsiteX997" fmla="*/ 893329 w 6798686"/>
              <a:gd name="connsiteY997" fmla="*/ 645425 h 1542374"/>
              <a:gd name="connsiteX998" fmla="*/ 1092942 w 6798686"/>
              <a:gd name="connsiteY998" fmla="*/ 645252 h 1542374"/>
              <a:gd name="connsiteX999" fmla="*/ 1120166 w 6798686"/>
              <a:gd name="connsiteY999" fmla="*/ 671630 h 1542374"/>
              <a:gd name="connsiteX1000" fmla="*/ 1095901 w 6798686"/>
              <a:gd name="connsiteY1000" fmla="*/ 670746 h 1542374"/>
              <a:gd name="connsiteX1001" fmla="*/ 1068331 w 6798686"/>
              <a:gd name="connsiteY1001" fmla="*/ 646232 h 1542374"/>
              <a:gd name="connsiteX1002" fmla="*/ 1092942 w 6798686"/>
              <a:gd name="connsiteY1002" fmla="*/ 645252 h 1542374"/>
              <a:gd name="connsiteX1003" fmla="*/ 1124239 w 6798686"/>
              <a:gd name="connsiteY1003" fmla="*/ 643792 h 1542374"/>
              <a:gd name="connsiteX1004" fmla="*/ 1151597 w 6798686"/>
              <a:gd name="connsiteY1004" fmla="*/ 672456 h 1542374"/>
              <a:gd name="connsiteX1005" fmla="*/ 1126640 w 6798686"/>
              <a:gd name="connsiteY1005" fmla="*/ 671822 h 1542374"/>
              <a:gd name="connsiteX1006" fmla="*/ 1098937 w 6798686"/>
              <a:gd name="connsiteY1006" fmla="*/ 644983 h 1542374"/>
              <a:gd name="connsiteX1007" fmla="*/ 1124239 w 6798686"/>
              <a:gd name="connsiteY1007" fmla="*/ 643792 h 1542374"/>
              <a:gd name="connsiteX1008" fmla="*/ 866259 w 6798686"/>
              <a:gd name="connsiteY1008" fmla="*/ 643196 h 1542374"/>
              <a:gd name="connsiteX1009" fmla="*/ 877517 w 6798686"/>
              <a:gd name="connsiteY1009" fmla="*/ 644234 h 1542374"/>
              <a:gd name="connsiteX1010" fmla="*/ 890466 w 6798686"/>
              <a:gd name="connsiteY1010" fmla="*/ 649632 h 1542374"/>
              <a:gd name="connsiteX1011" fmla="*/ 878804 w 6798686"/>
              <a:gd name="connsiteY1011" fmla="*/ 647442 h 1542374"/>
              <a:gd name="connsiteX1012" fmla="*/ 866259 w 6798686"/>
              <a:gd name="connsiteY1012" fmla="*/ 643196 h 1542374"/>
              <a:gd name="connsiteX1013" fmla="*/ 1155900 w 6798686"/>
              <a:gd name="connsiteY1013" fmla="*/ 642159 h 1542374"/>
              <a:gd name="connsiteX1014" fmla="*/ 1183278 w 6798686"/>
              <a:gd name="connsiteY1014" fmla="*/ 673052 h 1542374"/>
              <a:gd name="connsiteX1015" fmla="*/ 1157648 w 6798686"/>
              <a:gd name="connsiteY1015" fmla="*/ 672591 h 1542374"/>
              <a:gd name="connsiteX1016" fmla="*/ 1129868 w 6798686"/>
              <a:gd name="connsiteY1016" fmla="*/ 643504 h 1542374"/>
              <a:gd name="connsiteX1017" fmla="*/ 1155900 w 6798686"/>
              <a:gd name="connsiteY1017" fmla="*/ 642159 h 1542374"/>
              <a:gd name="connsiteX1018" fmla="*/ 3761753 w 6798686"/>
              <a:gd name="connsiteY1018" fmla="*/ 641890 h 1542374"/>
              <a:gd name="connsiteX1019" fmla="*/ 3404408 w 6798686"/>
              <a:gd name="connsiteY1019" fmla="*/ 961925 h 1542374"/>
              <a:gd name="connsiteX1020" fmla="*/ 3217743 w 6798686"/>
              <a:gd name="connsiteY1020" fmla="*/ 1106880 h 1542374"/>
              <a:gd name="connsiteX1021" fmla="*/ 2704146 w 6798686"/>
              <a:gd name="connsiteY1021" fmla="*/ 1381210 h 1542374"/>
              <a:gd name="connsiteX1022" fmla="*/ 2172163 w 6798686"/>
              <a:gd name="connsiteY1022" fmla="*/ 1404092 h 1542374"/>
              <a:gd name="connsiteX1023" fmla="*/ 1723637 w 6798686"/>
              <a:gd name="connsiteY1023" fmla="*/ 1174295 h 1542374"/>
              <a:gd name="connsiteX1024" fmla="*/ 1711610 w 6798686"/>
              <a:gd name="connsiteY1024" fmla="*/ 1162480 h 1542374"/>
              <a:gd name="connsiteX1025" fmla="*/ 2125900 w 6798686"/>
              <a:gd name="connsiteY1025" fmla="*/ 1355984 h 1542374"/>
              <a:gd name="connsiteX1026" fmla="*/ 2424898 w 6798686"/>
              <a:gd name="connsiteY1026" fmla="*/ 1378885 h 1542374"/>
              <a:gd name="connsiteX1027" fmla="*/ 2648834 w 6798686"/>
              <a:gd name="connsiteY1027" fmla="*/ 1338194 h 1542374"/>
              <a:gd name="connsiteX1028" fmla="*/ 3149732 w 6798686"/>
              <a:gd name="connsiteY1028" fmla="*/ 1091453 h 1542374"/>
              <a:gd name="connsiteX1029" fmla="*/ 3333246 w 6798686"/>
              <a:gd name="connsiteY1029" fmla="*/ 958121 h 1542374"/>
              <a:gd name="connsiteX1030" fmla="*/ 3686806 w 6798686"/>
              <a:gd name="connsiteY1030" fmla="*/ 658700 h 1542374"/>
              <a:gd name="connsiteX1031" fmla="*/ 3761753 w 6798686"/>
              <a:gd name="connsiteY1031" fmla="*/ 641890 h 1542374"/>
              <a:gd name="connsiteX1032" fmla="*/ 842916 w 6798686"/>
              <a:gd name="connsiteY1032" fmla="*/ 640814 h 1542374"/>
              <a:gd name="connsiteX1033" fmla="*/ 843473 w 6798686"/>
              <a:gd name="connsiteY1033" fmla="*/ 640871 h 1542374"/>
              <a:gd name="connsiteX1034" fmla="*/ 844146 w 6798686"/>
              <a:gd name="connsiteY1034" fmla="*/ 641102 h 1542374"/>
              <a:gd name="connsiteX1035" fmla="*/ 843704 w 6798686"/>
              <a:gd name="connsiteY1035" fmla="*/ 641025 h 1542374"/>
              <a:gd name="connsiteX1036" fmla="*/ 842916 w 6798686"/>
              <a:gd name="connsiteY1036" fmla="*/ 640814 h 1542374"/>
              <a:gd name="connsiteX1037" fmla="*/ 1187658 w 6798686"/>
              <a:gd name="connsiteY1037" fmla="*/ 640410 h 1542374"/>
              <a:gd name="connsiteX1038" fmla="*/ 1214978 w 6798686"/>
              <a:gd name="connsiteY1038" fmla="*/ 673417 h 1542374"/>
              <a:gd name="connsiteX1039" fmla="*/ 1188964 w 6798686"/>
              <a:gd name="connsiteY1039" fmla="*/ 673128 h 1542374"/>
              <a:gd name="connsiteX1040" fmla="*/ 1161241 w 6798686"/>
              <a:gd name="connsiteY1040" fmla="*/ 641871 h 1542374"/>
              <a:gd name="connsiteX1041" fmla="*/ 1187658 w 6798686"/>
              <a:gd name="connsiteY1041" fmla="*/ 640410 h 1542374"/>
              <a:gd name="connsiteX1042" fmla="*/ 1807921 w 6798686"/>
              <a:gd name="connsiteY1042" fmla="*/ 638969 h 1542374"/>
              <a:gd name="connsiteX1043" fmla="*/ 1840543 w 6798686"/>
              <a:gd name="connsiteY1043" fmla="*/ 657490 h 1542374"/>
              <a:gd name="connsiteX1044" fmla="*/ 1872012 w 6798686"/>
              <a:gd name="connsiteY1044" fmla="*/ 682811 h 1542374"/>
              <a:gd name="connsiteX1045" fmla="*/ 1858986 w 6798686"/>
              <a:gd name="connsiteY1045" fmla="*/ 676913 h 1542374"/>
              <a:gd name="connsiteX1046" fmla="*/ 1837776 w 6798686"/>
              <a:gd name="connsiteY1046" fmla="*/ 668114 h 1542374"/>
              <a:gd name="connsiteX1047" fmla="*/ 1821407 w 6798686"/>
              <a:gd name="connsiteY1047" fmla="*/ 652130 h 1542374"/>
              <a:gd name="connsiteX1048" fmla="*/ 1807921 w 6798686"/>
              <a:gd name="connsiteY1048" fmla="*/ 638969 h 1542374"/>
              <a:gd name="connsiteX1049" fmla="*/ 3232901 w 6798686"/>
              <a:gd name="connsiteY1049" fmla="*/ 638604 h 1542374"/>
              <a:gd name="connsiteX1050" fmla="*/ 3198050 w 6798686"/>
              <a:gd name="connsiteY1050" fmla="*/ 656625 h 1542374"/>
              <a:gd name="connsiteX1051" fmla="*/ 3160318 w 6798686"/>
              <a:gd name="connsiteY1051" fmla="*/ 671515 h 1542374"/>
              <a:gd name="connsiteX1052" fmla="*/ 3195438 w 6798686"/>
              <a:gd name="connsiteY1052" fmla="*/ 654666 h 1542374"/>
              <a:gd name="connsiteX1053" fmla="*/ 3232901 w 6798686"/>
              <a:gd name="connsiteY1053" fmla="*/ 638604 h 1542374"/>
              <a:gd name="connsiteX1054" fmla="*/ 1219665 w 6798686"/>
              <a:gd name="connsiteY1054" fmla="*/ 638585 h 1542374"/>
              <a:gd name="connsiteX1055" fmla="*/ 1246851 w 6798686"/>
              <a:gd name="connsiteY1055" fmla="*/ 673609 h 1542374"/>
              <a:gd name="connsiteX1056" fmla="*/ 1220357 w 6798686"/>
              <a:gd name="connsiteY1056" fmla="*/ 673455 h 1542374"/>
              <a:gd name="connsiteX1057" fmla="*/ 1192749 w 6798686"/>
              <a:gd name="connsiteY1057" fmla="*/ 640122 h 1542374"/>
              <a:gd name="connsiteX1058" fmla="*/ 1218205 w 6798686"/>
              <a:gd name="connsiteY1058" fmla="*/ 638681 h 1542374"/>
              <a:gd name="connsiteX1059" fmla="*/ 1219665 w 6798686"/>
              <a:gd name="connsiteY1059" fmla="*/ 638585 h 1542374"/>
              <a:gd name="connsiteX1060" fmla="*/ 3259203 w 6798686"/>
              <a:gd name="connsiteY1060" fmla="*/ 637836 h 1542374"/>
              <a:gd name="connsiteX1061" fmla="*/ 3200279 w 6798686"/>
              <a:gd name="connsiteY1061" fmla="*/ 670170 h 1542374"/>
              <a:gd name="connsiteX1062" fmla="*/ 3135611 w 6798686"/>
              <a:gd name="connsiteY1062" fmla="*/ 693724 h 1542374"/>
              <a:gd name="connsiteX1063" fmla="*/ 3196782 w 6798686"/>
              <a:gd name="connsiteY1063" fmla="*/ 662850 h 1542374"/>
              <a:gd name="connsiteX1064" fmla="*/ 3259203 w 6798686"/>
              <a:gd name="connsiteY1064" fmla="*/ 637836 h 1542374"/>
              <a:gd name="connsiteX1065" fmla="*/ 3473168 w 6798686"/>
              <a:gd name="connsiteY1065" fmla="*/ 637509 h 1542374"/>
              <a:gd name="connsiteX1066" fmla="*/ 3405503 w 6798686"/>
              <a:gd name="connsiteY1066" fmla="*/ 687365 h 1542374"/>
              <a:gd name="connsiteX1067" fmla="*/ 3325119 w 6798686"/>
              <a:gd name="connsiteY1067" fmla="*/ 709939 h 1542374"/>
              <a:gd name="connsiteX1068" fmla="*/ 3398509 w 6798686"/>
              <a:gd name="connsiteY1068" fmla="*/ 659507 h 1542374"/>
              <a:gd name="connsiteX1069" fmla="*/ 3473168 w 6798686"/>
              <a:gd name="connsiteY1069" fmla="*/ 637509 h 1542374"/>
              <a:gd name="connsiteX1070" fmla="*/ 1251922 w 6798686"/>
              <a:gd name="connsiteY1070" fmla="*/ 636779 h 1542374"/>
              <a:gd name="connsiteX1071" fmla="*/ 1278915 w 6798686"/>
              <a:gd name="connsiteY1071" fmla="*/ 673686 h 1542374"/>
              <a:gd name="connsiteX1072" fmla="*/ 1251980 w 6798686"/>
              <a:gd name="connsiteY1072" fmla="*/ 673628 h 1542374"/>
              <a:gd name="connsiteX1073" fmla="*/ 1224526 w 6798686"/>
              <a:gd name="connsiteY1073" fmla="*/ 638316 h 1542374"/>
              <a:gd name="connsiteX1074" fmla="*/ 1251922 w 6798686"/>
              <a:gd name="connsiteY1074" fmla="*/ 636779 h 1542374"/>
              <a:gd name="connsiteX1075" fmla="*/ 1284429 w 6798686"/>
              <a:gd name="connsiteY1075" fmla="*/ 634993 h 1542374"/>
              <a:gd name="connsiteX1076" fmla="*/ 1311173 w 6798686"/>
              <a:gd name="connsiteY1076" fmla="*/ 673686 h 1542374"/>
              <a:gd name="connsiteX1077" fmla="*/ 1283795 w 6798686"/>
              <a:gd name="connsiteY1077" fmla="*/ 673686 h 1542374"/>
              <a:gd name="connsiteX1078" fmla="*/ 1256591 w 6798686"/>
              <a:gd name="connsiteY1078" fmla="*/ 636510 h 1542374"/>
              <a:gd name="connsiteX1079" fmla="*/ 1284429 w 6798686"/>
              <a:gd name="connsiteY1079" fmla="*/ 634993 h 1542374"/>
              <a:gd name="connsiteX1080" fmla="*/ 3378048 w 6798686"/>
              <a:gd name="connsiteY1080" fmla="*/ 634839 h 1542374"/>
              <a:gd name="connsiteX1081" fmla="*/ 3326771 w 6798686"/>
              <a:gd name="connsiteY1081" fmla="*/ 668844 h 1542374"/>
              <a:gd name="connsiteX1082" fmla="*/ 3306580 w 6798686"/>
              <a:gd name="connsiteY1082" fmla="*/ 682024 h 1542374"/>
              <a:gd name="connsiteX1083" fmla="*/ 3248713 w 6798686"/>
              <a:gd name="connsiteY1083" fmla="*/ 700237 h 1542374"/>
              <a:gd name="connsiteX1084" fmla="*/ 3225851 w 6798686"/>
              <a:gd name="connsiteY1084" fmla="*/ 707441 h 1542374"/>
              <a:gd name="connsiteX1085" fmla="*/ 3251172 w 6798686"/>
              <a:gd name="connsiteY1085" fmla="*/ 692187 h 1542374"/>
              <a:gd name="connsiteX1086" fmla="*/ 3301796 w 6798686"/>
              <a:gd name="connsiteY1086" fmla="*/ 661044 h 1542374"/>
              <a:gd name="connsiteX1087" fmla="*/ 3378048 w 6798686"/>
              <a:gd name="connsiteY1087" fmla="*/ 634839 h 1542374"/>
              <a:gd name="connsiteX1088" fmla="*/ 3648728 w 6798686"/>
              <a:gd name="connsiteY1088" fmla="*/ 632629 h 1542374"/>
              <a:gd name="connsiteX1089" fmla="*/ 3601851 w 6798686"/>
              <a:gd name="connsiteY1089" fmla="*/ 673282 h 1542374"/>
              <a:gd name="connsiteX1090" fmla="*/ 3522755 w 6798686"/>
              <a:gd name="connsiteY1090" fmla="*/ 693494 h 1542374"/>
              <a:gd name="connsiteX1091" fmla="*/ 3577374 w 6798686"/>
              <a:gd name="connsiteY1091" fmla="*/ 648729 h 1542374"/>
              <a:gd name="connsiteX1092" fmla="*/ 3648728 w 6798686"/>
              <a:gd name="connsiteY1092" fmla="*/ 632629 h 1542374"/>
              <a:gd name="connsiteX1093" fmla="*/ 825298 w 6798686"/>
              <a:gd name="connsiteY1093" fmla="*/ 629402 h 1542374"/>
              <a:gd name="connsiteX1094" fmla="*/ 826240 w 6798686"/>
              <a:gd name="connsiteY1094" fmla="*/ 629421 h 1542374"/>
              <a:gd name="connsiteX1095" fmla="*/ 842263 w 6798686"/>
              <a:gd name="connsiteY1095" fmla="*/ 629575 h 1542374"/>
              <a:gd name="connsiteX1096" fmla="*/ 860879 w 6798686"/>
              <a:gd name="connsiteY1096" fmla="*/ 637317 h 1542374"/>
              <a:gd name="connsiteX1097" fmla="*/ 843435 w 6798686"/>
              <a:gd name="connsiteY1097" fmla="*/ 635511 h 1542374"/>
              <a:gd name="connsiteX1098" fmla="*/ 834482 w 6798686"/>
              <a:gd name="connsiteY1098" fmla="*/ 632495 h 1542374"/>
              <a:gd name="connsiteX1099" fmla="*/ 825298 w 6798686"/>
              <a:gd name="connsiteY1099" fmla="*/ 629402 h 1542374"/>
              <a:gd name="connsiteX1100" fmla="*/ 873982 w 6798686"/>
              <a:gd name="connsiteY1100" fmla="*/ 628979 h 1542374"/>
              <a:gd name="connsiteX1101" fmla="*/ 896883 w 6798686"/>
              <a:gd name="connsiteY1101" fmla="*/ 640314 h 1542374"/>
              <a:gd name="connsiteX1102" fmla="*/ 877651 w 6798686"/>
              <a:gd name="connsiteY1102" fmla="*/ 638893 h 1542374"/>
              <a:gd name="connsiteX1103" fmla="*/ 867315 w 6798686"/>
              <a:gd name="connsiteY1103" fmla="*/ 634608 h 1542374"/>
              <a:gd name="connsiteX1104" fmla="*/ 854904 w 6798686"/>
              <a:gd name="connsiteY1104" fmla="*/ 629440 h 1542374"/>
              <a:gd name="connsiteX1105" fmla="*/ 873982 w 6798686"/>
              <a:gd name="connsiteY1105" fmla="*/ 628979 h 1542374"/>
              <a:gd name="connsiteX1106" fmla="*/ 796653 w 6798686"/>
              <a:gd name="connsiteY1106" fmla="*/ 628902 h 1542374"/>
              <a:gd name="connsiteX1107" fmla="*/ 808507 w 6798686"/>
              <a:gd name="connsiteY1107" fmla="*/ 629094 h 1542374"/>
              <a:gd name="connsiteX1108" fmla="*/ 820745 w 6798686"/>
              <a:gd name="connsiteY1108" fmla="*/ 633225 h 1542374"/>
              <a:gd name="connsiteX1109" fmla="*/ 808834 w 6798686"/>
              <a:gd name="connsiteY1109" fmla="*/ 632034 h 1542374"/>
              <a:gd name="connsiteX1110" fmla="*/ 806125 w 6798686"/>
              <a:gd name="connsiteY1110" fmla="*/ 631342 h 1542374"/>
              <a:gd name="connsiteX1111" fmla="*/ 796653 w 6798686"/>
              <a:gd name="connsiteY1111" fmla="*/ 628902 h 1542374"/>
              <a:gd name="connsiteX1112" fmla="*/ 774617 w 6798686"/>
              <a:gd name="connsiteY1112" fmla="*/ 628537 h 1542374"/>
              <a:gd name="connsiteX1113" fmla="*/ 775520 w 6798686"/>
              <a:gd name="connsiteY1113" fmla="*/ 628768 h 1542374"/>
              <a:gd name="connsiteX1114" fmla="*/ 774598 w 6798686"/>
              <a:gd name="connsiteY1114" fmla="*/ 628691 h 1542374"/>
              <a:gd name="connsiteX1115" fmla="*/ 773714 w 6798686"/>
              <a:gd name="connsiteY1115" fmla="*/ 628537 h 1542374"/>
              <a:gd name="connsiteX1116" fmla="*/ 774617 w 6798686"/>
              <a:gd name="connsiteY1116" fmla="*/ 628537 h 1542374"/>
              <a:gd name="connsiteX1117" fmla="*/ 1492439 w 6798686"/>
              <a:gd name="connsiteY1117" fmla="*/ 627942 h 1542374"/>
              <a:gd name="connsiteX1118" fmla="*/ 1731648 w 6798686"/>
              <a:gd name="connsiteY1118" fmla="*/ 644310 h 1542374"/>
              <a:gd name="connsiteX1119" fmla="*/ 1767249 w 6798686"/>
              <a:gd name="connsiteY1119" fmla="*/ 688844 h 1542374"/>
              <a:gd name="connsiteX1120" fmla="*/ 1537760 w 6798686"/>
              <a:gd name="connsiteY1120" fmla="*/ 674704 h 1542374"/>
              <a:gd name="connsiteX1121" fmla="*/ 1342008 w 6798686"/>
              <a:gd name="connsiteY1121" fmla="*/ 673647 h 1542374"/>
              <a:gd name="connsiteX1122" fmla="*/ 1315860 w 6798686"/>
              <a:gd name="connsiteY1122" fmla="*/ 673686 h 1542374"/>
              <a:gd name="connsiteX1123" fmla="*/ 1288925 w 6798686"/>
              <a:gd name="connsiteY1123" fmla="*/ 634743 h 1542374"/>
              <a:gd name="connsiteX1124" fmla="*/ 1492439 w 6798686"/>
              <a:gd name="connsiteY1124" fmla="*/ 627942 h 1542374"/>
              <a:gd name="connsiteX1125" fmla="*/ 904856 w 6798686"/>
              <a:gd name="connsiteY1125" fmla="*/ 627519 h 1542374"/>
              <a:gd name="connsiteX1126" fmla="*/ 929909 w 6798686"/>
              <a:gd name="connsiteY1126" fmla="*/ 641928 h 1542374"/>
              <a:gd name="connsiteX1127" fmla="*/ 909371 w 6798686"/>
              <a:gd name="connsiteY1127" fmla="*/ 641044 h 1542374"/>
              <a:gd name="connsiteX1128" fmla="*/ 906047 w 6798686"/>
              <a:gd name="connsiteY1128" fmla="*/ 639411 h 1542374"/>
              <a:gd name="connsiteX1129" fmla="*/ 884164 w 6798686"/>
              <a:gd name="connsiteY1129" fmla="*/ 628576 h 1542374"/>
              <a:gd name="connsiteX1130" fmla="*/ 904856 w 6798686"/>
              <a:gd name="connsiteY1130" fmla="*/ 627519 h 1542374"/>
              <a:gd name="connsiteX1131" fmla="*/ 3841963 w 6798686"/>
              <a:gd name="connsiteY1131" fmla="*/ 625559 h 1542374"/>
              <a:gd name="connsiteX1132" fmla="*/ 3478067 w 6798686"/>
              <a:gd name="connsiteY1132" fmla="*/ 968976 h 1542374"/>
              <a:gd name="connsiteX1133" fmla="*/ 3288040 w 6798686"/>
              <a:gd name="connsiteY1133" fmla="*/ 1125727 h 1542374"/>
              <a:gd name="connsiteX1134" fmla="*/ 2760553 w 6798686"/>
              <a:gd name="connsiteY1134" fmla="*/ 1428183 h 1542374"/>
              <a:gd name="connsiteX1135" fmla="*/ 2217465 w 6798686"/>
              <a:gd name="connsiteY1135" fmla="*/ 1456195 h 1542374"/>
              <a:gd name="connsiteX1136" fmla="*/ 1750880 w 6798686"/>
              <a:gd name="connsiteY1136" fmla="*/ 1200366 h 1542374"/>
              <a:gd name="connsiteX1137" fmla="*/ 1749400 w 6798686"/>
              <a:gd name="connsiteY1137" fmla="*/ 1198983 h 1542374"/>
              <a:gd name="connsiteX1138" fmla="*/ 2171164 w 6798686"/>
              <a:gd name="connsiteY1138" fmla="*/ 1407991 h 1542374"/>
              <a:gd name="connsiteX1139" fmla="*/ 2444533 w 6798686"/>
              <a:gd name="connsiteY1139" fmla="*/ 1433890 h 1542374"/>
              <a:gd name="connsiteX1140" fmla="*/ 2465397 w 6798686"/>
              <a:gd name="connsiteY1140" fmla="*/ 1432449 h 1542374"/>
              <a:gd name="connsiteX1141" fmla="*/ 2705337 w 6798686"/>
              <a:gd name="connsiteY1141" fmla="*/ 1385052 h 1542374"/>
              <a:gd name="connsiteX1142" fmla="*/ 3220087 w 6798686"/>
              <a:gd name="connsiteY1142" fmla="*/ 1110146 h 1542374"/>
              <a:gd name="connsiteX1143" fmla="*/ 3406944 w 6798686"/>
              <a:gd name="connsiteY1143" fmla="*/ 965037 h 1542374"/>
              <a:gd name="connsiteX1144" fmla="*/ 3769207 w 6798686"/>
              <a:gd name="connsiteY1144" fmla="*/ 640314 h 1542374"/>
              <a:gd name="connsiteX1145" fmla="*/ 3841963 w 6798686"/>
              <a:gd name="connsiteY1145" fmla="*/ 625559 h 1542374"/>
              <a:gd name="connsiteX1146" fmla="*/ 935538 w 6798686"/>
              <a:gd name="connsiteY1146" fmla="*/ 625425 h 1542374"/>
              <a:gd name="connsiteX1147" fmla="*/ 961820 w 6798686"/>
              <a:gd name="connsiteY1147" fmla="*/ 642620 h 1542374"/>
              <a:gd name="connsiteX1148" fmla="*/ 940071 w 6798686"/>
              <a:gd name="connsiteY1148" fmla="*/ 642216 h 1542374"/>
              <a:gd name="connsiteX1149" fmla="*/ 913578 w 6798686"/>
              <a:gd name="connsiteY1149" fmla="*/ 627000 h 1542374"/>
              <a:gd name="connsiteX1150" fmla="*/ 935538 w 6798686"/>
              <a:gd name="connsiteY1150" fmla="*/ 625425 h 1542374"/>
              <a:gd name="connsiteX1151" fmla="*/ 966296 w 6798686"/>
              <a:gd name="connsiteY1151" fmla="*/ 622812 h 1542374"/>
              <a:gd name="connsiteX1152" fmla="*/ 993328 w 6798686"/>
              <a:gd name="connsiteY1152" fmla="*/ 642658 h 1542374"/>
              <a:gd name="connsiteX1153" fmla="*/ 970542 w 6798686"/>
              <a:gd name="connsiteY1153" fmla="*/ 642697 h 1542374"/>
              <a:gd name="connsiteX1154" fmla="*/ 943222 w 6798686"/>
              <a:gd name="connsiteY1154" fmla="*/ 624829 h 1542374"/>
              <a:gd name="connsiteX1155" fmla="*/ 966296 w 6798686"/>
              <a:gd name="connsiteY1155" fmla="*/ 622812 h 1542374"/>
              <a:gd name="connsiteX1156" fmla="*/ 545109 w 6798686"/>
              <a:gd name="connsiteY1156" fmla="*/ 622255 h 1542374"/>
              <a:gd name="connsiteX1157" fmla="*/ 554619 w 6798686"/>
              <a:gd name="connsiteY1157" fmla="*/ 622754 h 1542374"/>
              <a:gd name="connsiteX1158" fmla="*/ 548221 w 6798686"/>
              <a:gd name="connsiteY1158" fmla="*/ 624080 h 1542374"/>
              <a:gd name="connsiteX1159" fmla="*/ 537002 w 6798686"/>
              <a:gd name="connsiteY1159" fmla="*/ 624618 h 1542374"/>
              <a:gd name="connsiteX1160" fmla="*/ 545109 w 6798686"/>
              <a:gd name="connsiteY1160" fmla="*/ 622255 h 1542374"/>
              <a:gd name="connsiteX1161" fmla="*/ 696712 w 6798686"/>
              <a:gd name="connsiteY1161" fmla="*/ 619988 h 1542374"/>
              <a:gd name="connsiteX1162" fmla="*/ 708085 w 6798686"/>
              <a:gd name="connsiteY1162" fmla="*/ 622082 h 1542374"/>
              <a:gd name="connsiteX1163" fmla="*/ 706971 w 6798686"/>
              <a:gd name="connsiteY1163" fmla="*/ 622063 h 1542374"/>
              <a:gd name="connsiteX1164" fmla="*/ 690410 w 6798686"/>
              <a:gd name="connsiteY1164" fmla="*/ 620372 h 1542374"/>
              <a:gd name="connsiteX1165" fmla="*/ 696712 w 6798686"/>
              <a:gd name="connsiteY1165" fmla="*/ 619988 h 1542374"/>
              <a:gd name="connsiteX1166" fmla="*/ 997170 w 6798686"/>
              <a:gd name="connsiteY1166" fmla="*/ 619777 h 1542374"/>
              <a:gd name="connsiteX1167" fmla="*/ 1024720 w 6798686"/>
              <a:gd name="connsiteY1167" fmla="*/ 642197 h 1542374"/>
              <a:gd name="connsiteX1168" fmla="*/ 1001051 w 6798686"/>
              <a:gd name="connsiteY1168" fmla="*/ 642581 h 1542374"/>
              <a:gd name="connsiteX1169" fmla="*/ 973212 w 6798686"/>
              <a:gd name="connsiteY1169" fmla="*/ 622159 h 1542374"/>
              <a:gd name="connsiteX1170" fmla="*/ 997170 w 6798686"/>
              <a:gd name="connsiteY1170" fmla="*/ 619777 h 1542374"/>
              <a:gd name="connsiteX1171" fmla="*/ 733887 w 6798686"/>
              <a:gd name="connsiteY1171" fmla="*/ 617971 h 1542374"/>
              <a:gd name="connsiteX1172" fmla="*/ 752388 w 6798686"/>
              <a:gd name="connsiteY1172" fmla="*/ 622793 h 1542374"/>
              <a:gd name="connsiteX1173" fmla="*/ 740477 w 6798686"/>
              <a:gd name="connsiteY1173" fmla="*/ 622601 h 1542374"/>
              <a:gd name="connsiteX1174" fmla="*/ 718940 w 6798686"/>
              <a:gd name="connsiteY1174" fmla="*/ 618720 h 1542374"/>
              <a:gd name="connsiteX1175" fmla="*/ 733887 w 6798686"/>
              <a:gd name="connsiteY1175" fmla="*/ 617971 h 1542374"/>
              <a:gd name="connsiteX1176" fmla="*/ 3725941 w 6798686"/>
              <a:gd name="connsiteY1176" fmla="*/ 617317 h 1542374"/>
              <a:gd name="connsiteX1177" fmla="*/ 3687363 w 6798686"/>
              <a:gd name="connsiteY1177" fmla="*/ 652649 h 1542374"/>
              <a:gd name="connsiteX1178" fmla="*/ 3610861 w 6798686"/>
              <a:gd name="connsiteY1178" fmla="*/ 671054 h 1542374"/>
              <a:gd name="connsiteX1179" fmla="*/ 3657143 w 6798686"/>
              <a:gd name="connsiteY1179" fmla="*/ 630824 h 1542374"/>
              <a:gd name="connsiteX1180" fmla="*/ 3725941 w 6798686"/>
              <a:gd name="connsiteY1180" fmla="*/ 617317 h 1542374"/>
              <a:gd name="connsiteX1181" fmla="*/ 608951 w 6798686"/>
              <a:gd name="connsiteY1181" fmla="*/ 616760 h 1542374"/>
              <a:gd name="connsiteX1182" fmla="*/ 619499 w 6798686"/>
              <a:gd name="connsiteY1182" fmla="*/ 618028 h 1542374"/>
              <a:gd name="connsiteX1183" fmla="*/ 607837 w 6798686"/>
              <a:gd name="connsiteY1183" fmla="*/ 619623 h 1542374"/>
              <a:gd name="connsiteX1184" fmla="*/ 597750 w 6798686"/>
              <a:gd name="connsiteY1184" fmla="*/ 619277 h 1542374"/>
              <a:gd name="connsiteX1185" fmla="*/ 608951 w 6798686"/>
              <a:gd name="connsiteY1185" fmla="*/ 616760 h 1542374"/>
              <a:gd name="connsiteX1186" fmla="*/ 771485 w 6798686"/>
              <a:gd name="connsiteY1186" fmla="*/ 616568 h 1542374"/>
              <a:gd name="connsiteX1187" fmla="*/ 791639 w 6798686"/>
              <a:gd name="connsiteY1187" fmla="*/ 623408 h 1542374"/>
              <a:gd name="connsiteX1188" fmla="*/ 774233 w 6798686"/>
              <a:gd name="connsiteY1188" fmla="*/ 623119 h 1542374"/>
              <a:gd name="connsiteX1189" fmla="*/ 751428 w 6798686"/>
              <a:gd name="connsiteY1189" fmla="*/ 617221 h 1542374"/>
              <a:gd name="connsiteX1190" fmla="*/ 771485 w 6798686"/>
              <a:gd name="connsiteY1190" fmla="*/ 616568 h 1542374"/>
              <a:gd name="connsiteX1191" fmla="*/ 1028274 w 6798686"/>
              <a:gd name="connsiteY1191" fmla="*/ 616414 h 1542374"/>
              <a:gd name="connsiteX1192" fmla="*/ 1056132 w 6798686"/>
              <a:gd name="connsiteY1192" fmla="*/ 641333 h 1542374"/>
              <a:gd name="connsiteX1193" fmla="*/ 1031714 w 6798686"/>
              <a:gd name="connsiteY1193" fmla="*/ 642043 h 1542374"/>
              <a:gd name="connsiteX1194" fmla="*/ 1003548 w 6798686"/>
              <a:gd name="connsiteY1194" fmla="*/ 619123 h 1542374"/>
              <a:gd name="connsiteX1195" fmla="*/ 1028274 w 6798686"/>
              <a:gd name="connsiteY1195" fmla="*/ 616414 h 1542374"/>
              <a:gd name="connsiteX1196" fmla="*/ 674099 w 6798686"/>
              <a:gd name="connsiteY1196" fmla="*/ 615780 h 1542374"/>
              <a:gd name="connsiteX1197" fmla="*/ 674579 w 6798686"/>
              <a:gd name="connsiteY1197" fmla="*/ 615877 h 1542374"/>
              <a:gd name="connsiteX1198" fmla="*/ 672620 w 6798686"/>
              <a:gd name="connsiteY1198" fmla="*/ 615992 h 1542374"/>
              <a:gd name="connsiteX1199" fmla="*/ 674099 w 6798686"/>
              <a:gd name="connsiteY1199" fmla="*/ 615780 h 1542374"/>
              <a:gd name="connsiteX1200" fmla="*/ 808949 w 6798686"/>
              <a:gd name="connsiteY1200" fmla="*/ 615665 h 1542374"/>
              <a:gd name="connsiteX1201" fmla="*/ 828987 w 6798686"/>
              <a:gd name="connsiteY1201" fmla="*/ 624042 h 1542374"/>
              <a:gd name="connsiteX1202" fmla="*/ 826336 w 6798686"/>
              <a:gd name="connsiteY1202" fmla="*/ 624003 h 1542374"/>
              <a:gd name="connsiteX1203" fmla="*/ 808296 w 6798686"/>
              <a:gd name="connsiteY1203" fmla="*/ 623677 h 1542374"/>
              <a:gd name="connsiteX1204" fmla="*/ 786355 w 6798686"/>
              <a:gd name="connsiteY1204" fmla="*/ 616261 h 1542374"/>
              <a:gd name="connsiteX1205" fmla="*/ 791524 w 6798686"/>
              <a:gd name="connsiteY1205" fmla="*/ 616165 h 1542374"/>
              <a:gd name="connsiteX1206" fmla="*/ 808949 w 6798686"/>
              <a:gd name="connsiteY1206" fmla="*/ 615665 h 1542374"/>
              <a:gd name="connsiteX1207" fmla="*/ 3556125 w 6798686"/>
              <a:gd name="connsiteY1207" fmla="*/ 614801 h 1542374"/>
              <a:gd name="connsiteX1208" fmla="*/ 3494148 w 6798686"/>
              <a:gd name="connsiteY1208" fmla="*/ 663599 h 1542374"/>
              <a:gd name="connsiteX1209" fmla="*/ 3417664 w 6798686"/>
              <a:gd name="connsiteY1209" fmla="*/ 684022 h 1542374"/>
              <a:gd name="connsiteX1210" fmla="*/ 3485176 w 6798686"/>
              <a:gd name="connsiteY1210" fmla="*/ 634109 h 1542374"/>
              <a:gd name="connsiteX1211" fmla="*/ 3556125 w 6798686"/>
              <a:gd name="connsiteY1211" fmla="*/ 614801 h 1542374"/>
              <a:gd name="connsiteX1212" fmla="*/ 1754665 w 6798686"/>
              <a:gd name="connsiteY1212" fmla="*/ 614263 h 1542374"/>
              <a:gd name="connsiteX1213" fmla="*/ 1790476 w 6798686"/>
              <a:gd name="connsiteY1213" fmla="*/ 629863 h 1542374"/>
              <a:gd name="connsiteX1214" fmla="*/ 1817488 w 6798686"/>
              <a:gd name="connsiteY1214" fmla="*/ 656126 h 1542374"/>
              <a:gd name="connsiteX1215" fmla="*/ 1824885 w 6798686"/>
              <a:gd name="connsiteY1215" fmla="*/ 663350 h 1542374"/>
              <a:gd name="connsiteX1216" fmla="*/ 1786711 w 6798686"/>
              <a:gd name="connsiteY1216" fmla="*/ 651380 h 1542374"/>
              <a:gd name="connsiteX1217" fmla="*/ 1760236 w 6798686"/>
              <a:gd name="connsiteY1217" fmla="*/ 620737 h 1542374"/>
              <a:gd name="connsiteX1218" fmla="*/ 1754665 w 6798686"/>
              <a:gd name="connsiteY1218" fmla="*/ 614263 h 1542374"/>
              <a:gd name="connsiteX1219" fmla="*/ 842513 w 6798686"/>
              <a:gd name="connsiteY1219" fmla="*/ 613341 h 1542374"/>
              <a:gd name="connsiteX1220" fmla="*/ 863646 w 6798686"/>
              <a:gd name="connsiteY1220" fmla="*/ 623850 h 1542374"/>
              <a:gd name="connsiteX1221" fmla="*/ 842205 w 6798686"/>
              <a:gd name="connsiteY1221" fmla="*/ 624157 h 1542374"/>
              <a:gd name="connsiteX1222" fmla="*/ 820400 w 6798686"/>
              <a:gd name="connsiteY1222" fmla="*/ 615050 h 1542374"/>
              <a:gd name="connsiteX1223" fmla="*/ 842513 w 6798686"/>
              <a:gd name="connsiteY1223" fmla="*/ 613341 h 1542374"/>
              <a:gd name="connsiteX1224" fmla="*/ 1059648 w 6798686"/>
              <a:gd name="connsiteY1224" fmla="*/ 612822 h 1542374"/>
              <a:gd name="connsiteX1225" fmla="*/ 1087678 w 6798686"/>
              <a:gd name="connsiteY1225" fmla="*/ 640141 h 1542374"/>
              <a:gd name="connsiteX1226" fmla="*/ 1062587 w 6798686"/>
              <a:gd name="connsiteY1226" fmla="*/ 641121 h 1542374"/>
              <a:gd name="connsiteX1227" fmla="*/ 1034211 w 6798686"/>
              <a:gd name="connsiteY1227" fmla="*/ 615761 h 1542374"/>
              <a:gd name="connsiteX1228" fmla="*/ 1059648 w 6798686"/>
              <a:gd name="connsiteY1228" fmla="*/ 612822 h 1542374"/>
              <a:gd name="connsiteX1229" fmla="*/ 576636 w 6798686"/>
              <a:gd name="connsiteY1229" fmla="*/ 612745 h 1542374"/>
              <a:gd name="connsiteX1230" fmla="*/ 592044 w 6798686"/>
              <a:gd name="connsiteY1230" fmla="*/ 614724 h 1542374"/>
              <a:gd name="connsiteX1231" fmla="*/ 575349 w 6798686"/>
              <a:gd name="connsiteY1231" fmla="*/ 618355 h 1542374"/>
              <a:gd name="connsiteX1232" fmla="*/ 560479 w 6798686"/>
              <a:gd name="connsiteY1232" fmla="*/ 617663 h 1542374"/>
              <a:gd name="connsiteX1233" fmla="*/ 576636 w 6798686"/>
              <a:gd name="connsiteY1233" fmla="*/ 612745 h 1542374"/>
              <a:gd name="connsiteX1234" fmla="*/ 3370594 w 6798686"/>
              <a:gd name="connsiteY1234" fmla="*/ 612072 h 1542374"/>
              <a:gd name="connsiteX1235" fmla="*/ 3302738 w 6798686"/>
              <a:gd name="connsiteY1235" fmla="*/ 654896 h 1542374"/>
              <a:gd name="connsiteX1236" fmla="*/ 3287310 w 6798686"/>
              <a:gd name="connsiteY1236" fmla="*/ 660237 h 1542374"/>
              <a:gd name="connsiteX1237" fmla="*/ 3252594 w 6798686"/>
              <a:gd name="connsiteY1237" fmla="*/ 672226 h 1542374"/>
              <a:gd name="connsiteX1238" fmla="*/ 3226965 w 6798686"/>
              <a:gd name="connsiteY1238" fmla="*/ 681063 h 1542374"/>
              <a:gd name="connsiteX1239" fmla="*/ 3298357 w 6798686"/>
              <a:gd name="connsiteY1239" fmla="*/ 639354 h 1542374"/>
              <a:gd name="connsiteX1240" fmla="*/ 3339336 w 6798686"/>
              <a:gd name="connsiteY1240" fmla="*/ 623888 h 1542374"/>
              <a:gd name="connsiteX1241" fmla="*/ 3342909 w 6798686"/>
              <a:gd name="connsiteY1241" fmla="*/ 622524 h 1542374"/>
              <a:gd name="connsiteX1242" fmla="*/ 3370594 w 6798686"/>
              <a:gd name="connsiteY1242" fmla="*/ 612072 h 1542374"/>
              <a:gd name="connsiteX1243" fmla="*/ 3919542 w 6798686"/>
              <a:gd name="connsiteY1243" fmla="*/ 611631 h 1542374"/>
              <a:gd name="connsiteX1244" fmla="*/ 3551726 w 6798686"/>
              <a:gd name="connsiteY1244" fmla="*/ 976007 h 1542374"/>
              <a:gd name="connsiteX1245" fmla="*/ 2262748 w 6798686"/>
              <a:gd name="connsiteY1245" fmla="*/ 1508298 h 1542374"/>
              <a:gd name="connsiteX1246" fmla="*/ 1805961 w 6798686"/>
              <a:gd name="connsiteY1246" fmla="*/ 1249991 h 1542374"/>
              <a:gd name="connsiteX1247" fmla="*/ 2216428 w 6798686"/>
              <a:gd name="connsiteY1247" fmla="*/ 1459999 h 1542374"/>
              <a:gd name="connsiteX1248" fmla="*/ 2495118 w 6798686"/>
              <a:gd name="connsiteY1248" fmla="*/ 1487011 h 1542374"/>
              <a:gd name="connsiteX1249" fmla="*/ 2507510 w 6798686"/>
              <a:gd name="connsiteY1249" fmla="*/ 1486108 h 1542374"/>
              <a:gd name="connsiteX1250" fmla="*/ 2761821 w 6798686"/>
              <a:gd name="connsiteY1250" fmla="*/ 1431911 h 1542374"/>
              <a:gd name="connsiteX1251" fmla="*/ 3290441 w 6798686"/>
              <a:gd name="connsiteY1251" fmla="*/ 1128840 h 1542374"/>
              <a:gd name="connsiteX1252" fmla="*/ 3480641 w 6798686"/>
              <a:gd name="connsiteY1252" fmla="*/ 971934 h 1542374"/>
              <a:gd name="connsiteX1253" fmla="*/ 3848783 w 6798686"/>
              <a:gd name="connsiteY1253" fmla="*/ 624253 h 1542374"/>
              <a:gd name="connsiteX1254" fmla="*/ 3919542 w 6798686"/>
              <a:gd name="connsiteY1254" fmla="*/ 611631 h 1542374"/>
              <a:gd name="connsiteX1255" fmla="*/ 1779275 w 6798686"/>
              <a:gd name="connsiteY1255" fmla="*/ 611458 h 1542374"/>
              <a:gd name="connsiteX1256" fmla="*/ 1810610 w 6798686"/>
              <a:gd name="connsiteY1256" fmla="*/ 634282 h 1542374"/>
              <a:gd name="connsiteX1257" fmla="*/ 1802714 w 6798686"/>
              <a:gd name="connsiteY1257" fmla="*/ 630036 h 1542374"/>
              <a:gd name="connsiteX1258" fmla="*/ 1794203 w 6798686"/>
              <a:gd name="connsiteY1258" fmla="*/ 625675 h 1542374"/>
              <a:gd name="connsiteX1259" fmla="*/ 1779275 w 6798686"/>
              <a:gd name="connsiteY1259" fmla="*/ 611458 h 1542374"/>
              <a:gd name="connsiteX1260" fmla="*/ 706741 w 6798686"/>
              <a:gd name="connsiteY1260" fmla="*/ 610805 h 1542374"/>
              <a:gd name="connsiteX1261" fmla="*/ 716366 w 6798686"/>
              <a:gd name="connsiteY1261" fmla="*/ 613341 h 1542374"/>
              <a:gd name="connsiteX1262" fmla="*/ 695963 w 6798686"/>
              <a:gd name="connsiteY1262" fmla="*/ 614512 h 1542374"/>
              <a:gd name="connsiteX1263" fmla="*/ 689891 w 6798686"/>
              <a:gd name="connsiteY1263" fmla="*/ 613398 h 1542374"/>
              <a:gd name="connsiteX1264" fmla="*/ 706741 w 6798686"/>
              <a:gd name="connsiteY1264" fmla="*/ 610805 h 1542374"/>
              <a:gd name="connsiteX1265" fmla="*/ 874231 w 6798686"/>
              <a:gd name="connsiteY1265" fmla="*/ 609882 h 1542374"/>
              <a:gd name="connsiteX1266" fmla="*/ 896287 w 6798686"/>
              <a:gd name="connsiteY1266" fmla="*/ 622582 h 1542374"/>
              <a:gd name="connsiteX1267" fmla="*/ 874059 w 6798686"/>
              <a:gd name="connsiteY1267" fmla="*/ 623561 h 1542374"/>
              <a:gd name="connsiteX1268" fmla="*/ 851696 w 6798686"/>
              <a:gd name="connsiteY1268" fmla="*/ 612457 h 1542374"/>
              <a:gd name="connsiteX1269" fmla="*/ 874231 w 6798686"/>
              <a:gd name="connsiteY1269" fmla="*/ 609882 h 1542374"/>
              <a:gd name="connsiteX1270" fmla="*/ 641035 w 6798686"/>
              <a:gd name="connsiteY1270" fmla="*/ 609421 h 1542374"/>
              <a:gd name="connsiteX1271" fmla="*/ 657423 w 6798686"/>
              <a:gd name="connsiteY1271" fmla="*/ 612610 h 1542374"/>
              <a:gd name="connsiteX1272" fmla="*/ 640555 w 6798686"/>
              <a:gd name="connsiteY1272" fmla="*/ 615050 h 1542374"/>
              <a:gd name="connsiteX1273" fmla="*/ 624455 w 6798686"/>
              <a:gd name="connsiteY1273" fmla="*/ 613244 h 1542374"/>
              <a:gd name="connsiteX1274" fmla="*/ 641035 w 6798686"/>
              <a:gd name="connsiteY1274" fmla="*/ 609421 h 1542374"/>
              <a:gd name="connsiteX1275" fmla="*/ 1091290 w 6798686"/>
              <a:gd name="connsiteY1275" fmla="*/ 609056 h 1542374"/>
              <a:gd name="connsiteX1276" fmla="*/ 1119397 w 6798686"/>
              <a:gd name="connsiteY1276" fmla="*/ 638700 h 1542374"/>
              <a:gd name="connsiteX1277" fmla="*/ 1093673 w 6798686"/>
              <a:gd name="connsiteY1277" fmla="*/ 639872 h 1542374"/>
              <a:gd name="connsiteX1278" fmla="*/ 1065219 w 6798686"/>
              <a:gd name="connsiteY1278" fmla="*/ 612169 h 1542374"/>
              <a:gd name="connsiteX1279" fmla="*/ 1091290 w 6798686"/>
              <a:gd name="connsiteY1279" fmla="*/ 609056 h 1542374"/>
              <a:gd name="connsiteX1280" fmla="*/ 739593 w 6798686"/>
              <a:gd name="connsiteY1280" fmla="*/ 605675 h 1542374"/>
              <a:gd name="connsiteX1281" fmla="*/ 756692 w 6798686"/>
              <a:gd name="connsiteY1281" fmla="*/ 611535 h 1542374"/>
              <a:gd name="connsiteX1282" fmla="*/ 733273 w 6798686"/>
              <a:gd name="connsiteY1282" fmla="*/ 612476 h 1542374"/>
              <a:gd name="connsiteX1283" fmla="*/ 719459 w 6798686"/>
              <a:gd name="connsiteY1283" fmla="*/ 608826 h 1542374"/>
              <a:gd name="connsiteX1284" fmla="*/ 739593 w 6798686"/>
              <a:gd name="connsiteY1284" fmla="*/ 605675 h 1542374"/>
              <a:gd name="connsiteX1285" fmla="*/ 905259 w 6798686"/>
              <a:gd name="connsiteY1285" fmla="*/ 605560 h 1542374"/>
              <a:gd name="connsiteX1286" fmla="*/ 928141 w 6798686"/>
              <a:gd name="connsiteY1286" fmla="*/ 620583 h 1542374"/>
              <a:gd name="connsiteX1287" fmla="*/ 905048 w 6798686"/>
              <a:gd name="connsiteY1287" fmla="*/ 622082 h 1542374"/>
              <a:gd name="connsiteX1288" fmla="*/ 882089 w 6798686"/>
              <a:gd name="connsiteY1288" fmla="*/ 608864 h 1542374"/>
              <a:gd name="connsiteX1289" fmla="*/ 905259 w 6798686"/>
              <a:gd name="connsiteY1289" fmla="*/ 605560 h 1542374"/>
              <a:gd name="connsiteX1290" fmla="*/ 3466693 w 6798686"/>
              <a:gd name="connsiteY1290" fmla="*/ 605329 h 1542374"/>
              <a:gd name="connsiteX1291" fmla="*/ 3404850 w 6798686"/>
              <a:gd name="connsiteY1291" fmla="*/ 649536 h 1542374"/>
              <a:gd name="connsiteX1292" fmla="*/ 3399278 w 6798686"/>
              <a:gd name="connsiteY1292" fmla="*/ 653436 h 1542374"/>
              <a:gd name="connsiteX1293" fmla="*/ 3322872 w 6798686"/>
              <a:gd name="connsiteY1293" fmla="*/ 676933 h 1542374"/>
              <a:gd name="connsiteX1294" fmla="*/ 3329307 w 6798686"/>
              <a:gd name="connsiteY1294" fmla="*/ 672725 h 1542374"/>
              <a:gd name="connsiteX1295" fmla="*/ 3394859 w 6798686"/>
              <a:gd name="connsiteY1295" fmla="*/ 629133 h 1542374"/>
              <a:gd name="connsiteX1296" fmla="*/ 3466693 w 6798686"/>
              <a:gd name="connsiteY1296" fmla="*/ 605329 h 1542374"/>
              <a:gd name="connsiteX1297" fmla="*/ 3799774 w 6798686"/>
              <a:gd name="connsiteY1297" fmla="*/ 605310 h 1542374"/>
              <a:gd name="connsiteX1298" fmla="*/ 3769649 w 6798686"/>
              <a:gd name="connsiteY1298" fmla="*/ 634320 h 1542374"/>
              <a:gd name="connsiteX1299" fmla="*/ 3695528 w 6798686"/>
              <a:gd name="connsiteY1299" fmla="*/ 650766 h 1542374"/>
              <a:gd name="connsiteX1300" fmla="*/ 3733472 w 6798686"/>
              <a:gd name="connsiteY1300" fmla="*/ 615953 h 1542374"/>
              <a:gd name="connsiteX1301" fmla="*/ 3753088 w 6798686"/>
              <a:gd name="connsiteY1301" fmla="*/ 612534 h 1542374"/>
              <a:gd name="connsiteX1302" fmla="*/ 3799774 w 6798686"/>
              <a:gd name="connsiteY1302" fmla="*/ 605310 h 1542374"/>
              <a:gd name="connsiteX1303" fmla="*/ 1123336 w 6798686"/>
              <a:gd name="connsiteY1303" fmla="*/ 605156 h 1542374"/>
              <a:gd name="connsiteX1304" fmla="*/ 1151405 w 6798686"/>
              <a:gd name="connsiteY1304" fmla="*/ 637067 h 1542374"/>
              <a:gd name="connsiteX1305" fmla="*/ 1125026 w 6798686"/>
              <a:gd name="connsiteY1305" fmla="*/ 638412 h 1542374"/>
              <a:gd name="connsiteX1306" fmla="*/ 1096574 w 6798686"/>
              <a:gd name="connsiteY1306" fmla="*/ 608422 h 1542374"/>
              <a:gd name="connsiteX1307" fmla="*/ 1121972 w 6798686"/>
              <a:gd name="connsiteY1307" fmla="*/ 605329 h 1542374"/>
              <a:gd name="connsiteX1308" fmla="*/ 1123336 w 6798686"/>
              <a:gd name="connsiteY1308" fmla="*/ 605156 h 1542374"/>
              <a:gd name="connsiteX1309" fmla="*/ 3298357 w 6798686"/>
              <a:gd name="connsiteY1309" fmla="*/ 604061 h 1542374"/>
              <a:gd name="connsiteX1310" fmla="*/ 3294822 w 6798686"/>
              <a:gd name="connsiteY1310" fmla="*/ 605944 h 1542374"/>
              <a:gd name="connsiteX1311" fmla="*/ 3290057 w 6798686"/>
              <a:gd name="connsiteY1311" fmla="*/ 608038 h 1542374"/>
              <a:gd name="connsiteX1312" fmla="*/ 3292613 w 6798686"/>
              <a:gd name="connsiteY1312" fmla="*/ 606751 h 1542374"/>
              <a:gd name="connsiteX1313" fmla="*/ 3298357 w 6798686"/>
              <a:gd name="connsiteY1313" fmla="*/ 604061 h 1542374"/>
              <a:gd name="connsiteX1314" fmla="*/ 608298 w 6798686"/>
              <a:gd name="connsiteY1314" fmla="*/ 602831 h 1542374"/>
              <a:gd name="connsiteX1315" fmla="*/ 627452 w 6798686"/>
              <a:gd name="connsiteY1315" fmla="*/ 606732 h 1542374"/>
              <a:gd name="connsiteX1316" fmla="*/ 607645 w 6798686"/>
              <a:gd name="connsiteY1316" fmla="*/ 611246 h 1542374"/>
              <a:gd name="connsiteX1317" fmla="*/ 588913 w 6798686"/>
              <a:gd name="connsiteY1317" fmla="*/ 608941 h 1542374"/>
              <a:gd name="connsiteX1318" fmla="*/ 608298 w 6798686"/>
              <a:gd name="connsiteY1318" fmla="*/ 602831 h 1542374"/>
              <a:gd name="connsiteX1319" fmla="*/ 673235 w 6798686"/>
              <a:gd name="connsiteY1319" fmla="*/ 601756 h 1542374"/>
              <a:gd name="connsiteX1320" fmla="*/ 693350 w 6798686"/>
              <a:gd name="connsiteY1320" fmla="*/ 607212 h 1542374"/>
              <a:gd name="connsiteX1321" fmla="*/ 673158 w 6798686"/>
              <a:gd name="connsiteY1321" fmla="*/ 610267 h 1542374"/>
              <a:gd name="connsiteX1322" fmla="*/ 653408 w 6798686"/>
              <a:gd name="connsiteY1322" fmla="*/ 606501 h 1542374"/>
              <a:gd name="connsiteX1323" fmla="*/ 673235 w 6798686"/>
              <a:gd name="connsiteY1323" fmla="*/ 601756 h 1542374"/>
              <a:gd name="connsiteX1324" fmla="*/ 1155497 w 6798686"/>
              <a:gd name="connsiteY1324" fmla="*/ 601256 h 1542374"/>
              <a:gd name="connsiteX1325" fmla="*/ 1183451 w 6798686"/>
              <a:gd name="connsiteY1325" fmla="*/ 635300 h 1542374"/>
              <a:gd name="connsiteX1326" fmla="*/ 1156746 w 6798686"/>
              <a:gd name="connsiteY1326" fmla="*/ 636779 h 1542374"/>
              <a:gd name="connsiteX1327" fmla="*/ 1128388 w 6798686"/>
              <a:gd name="connsiteY1327" fmla="*/ 604541 h 1542374"/>
              <a:gd name="connsiteX1328" fmla="*/ 1155497 w 6798686"/>
              <a:gd name="connsiteY1328" fmla="*/ 601256 h 1542374"/>
              <a:gd name="connsiteX1329" fmla="*/ 936095 w 6798686"/>
              <a:gd name="connsiteY1329" fmla="*/ 600584 h 1542374"/>
              <a:gd name="connsiteX1330" fmla="*/ 959707 w 6798686"/>
              <a:gd name="connsiteY1330" fmla="*/ 617971 h 1542374"/>
              <a:gd name="connsiteX1331" fmla="*/ 935826 w 6798686"/>
              <a:gd name="connsiteY1331" fmla="*/ 619969 h 1542374"/>
              <a:gd name="connsiteX1332" fmla="*/ 912233 w 6798686"/>
              <a:gd name="connsiteY1332" fmla="*/ 604484 h 1542374"/>
              <a:gd name="connsiteX1333" fmla="*/ 936095 w 6798686"/>
              <a:gd name="connsiteY1333" fmla="*/ 600584 h 1542374"/>
              <a:gd name="connsiteX1334" fmla="*/ 772350 w 6798686"/>
              <a:gd name="connsiteY1334" fmla="*/ 600276 h 1542374"/>
              <a:gd name="connsiteX1335" fmla="*/ 796692 w 6798686"/>
              <a:gd name="connsiteY1335" fmla="*/ 610516 h 1542374"/>
              <a:gd name="connsiteX1336" fmla="*/ 791447 w 6798686"/>
              <a:gd name="connsiteY1336" fmla="*/ 610670 h 1542374"/>
              <a:gd name="connsiteX1337" fmla="*/ 771063 w 6798686"/>
              <a:gd name="connsiteY1337" fmla="*/ 611074 h 1542374"/>
              <a:gd name="connsiteX1338" fmla="*/ 750256 w 6798686"/>
              <a:gd name="connsiteY1338" fmla="*/ 603965 h 1542374"/>
              <a:gd name="connsiteX1339" fmla="*/ 757134 w 6798686"/>
              <a:gd name="connsiteY1339" fmla="*/ 602889 h 1542374"/>
              <a:gd name="connsiteX1340" fmla="*/ 772350 w 6798686"/>
              <a:gd name="connsiteY1340" fmla="*/ 600276 h 1542374"/>
              <a:gd name="connsiteX1341" fmla="*/ 1704637 w 6798686"/>
              <a:gd name="connsiteY1341" fmla="*/ 598201 h 1542374"/>
              <a:gd name="connsiteX1342" fmla="*/ 1743714 w 6798686"/>
              <a:gd name="connsiteY1342" fmla="*/ 610228 h 1542374"/>
              <a:gd name="connsiteX1343" fmla="*/ 1755933 w 6798686"/>
              <a:gd name="connsiteY1343" fmla="*/ 624445 h 1542374"/>
              <a:gd name="connsiteX1344" fmla="*/ 1776932 w 6798686"/>
              <a:gd name="connsiteY1344" fmla="*/ 648787 h 1542374"/>
              <a:gd name="connsiteX1345" fmla="*/ 1735280 w 6798686"/>
              <a:gd name="connsiteY1345" fmla="*/ 639565 h 1542374"/>
              <a:gd name="connsiteX1346" fmla="*/ 1704637 w 6798686"/>
              <a:gd name="connsiteY1346" fmla="*/ 598201 h 1542374"/>
              <a:gd name="connsiteX1347" fmla="*/ 1187946 w 6798686"/>
              <a:gd name="connsiteY1347" fmla="*/ 597394 h 1542374"/>
              <a:gd name="connsiteX1348" fmla="*/ 1215708 w 6798686"/>
              <a:gd name="connsiteY1348" fmla="*/ 633494 h 1542374"/>
              <a:gd name="connsiteX1349" fmla="*/ 1188542 w 6798686"/>
              <a:gd name="connsiteY1349" fmla="*/ 635031 h 1542374"/>
              <a:gd name="connsiteX1350" fmla="*/ 1160338 w 6798686"/>
              <a:gd name="connsiteY1350" fmla="*/ 600680 h 1542374"/>
              <a:gd name="connsiteX1351" fmla="*/ 1187946 w 6798686"/>
              <a:gd name="connsiteY1351" fmla="*/ 597394 h 1542374"/>
              <a:gd name="connsiteX1352" fmla="*/ 3360182 w 6798686"/>
              <a:gd name="connsiteY1352" fmla="*/ 596664 h 1542374"/>
              <a:gd name="connsiteX1353" fmla="*/ 3299317 w 6798686"/>
              <a:gd name="connsiteY1353" fmla="*/ 633206 h 1542374"/>
              <a:gd name="connsiteX1354" fmla="*/ 3232152 w 6798686"/>
              <a:gd name="connsiteY1354" fmla="*/ 658374 h 1542374"/>
              <a:gd name="connsiteX1355" fmla="*/ 3295667 w 6798686"/>
              <a:gd name="connsiteY1355" fmla="*/ 623043 h 1542374"/>
              <a:gd name="connsiteX1356" fmla="*/ 3360182 w 6798686"/>
              <a:gd name="connsiteY1356" fmla="*/ 596664 h 1542374"/>
              <a:gd name="connsiteX1357" fmla="*/ 3870800 w 6798686"/>
              <a:gd name="connsiteY1357" fmla="*/ 596472 h 1542374"/>
              <a:gd name="connsiteX1358" fmla="*/ 3849148 w 6798686"/>
              <a:gd name="connsiteY1358" fmla="*/ 618316 h 1542374"/>
              <a:gd name="connsiteX1359" fmla="*/ 3777084 w 6798686"/>
              <a:gd name="connsiteY1359" fmla="*/ 632745 h 1542374"/>
              <a:gd name="connsiteX1360" fmla="*/ 3806498 w 6798686"/>
              <a:gd name="connsiteY1360" fmla="*/ 604388 h 1542374"/>
              <a:gd name="connsiteX1361" fmla="*/ 3870800 w 6798686"/>
              <a:gd name="connsiteY1361" fmla="*/ 596472 h 1542374"/>
              <a:gd name="connsiteX1362" fmla="*/ 3634338 w 6798686"/>
              <a:gd name="connsiteY1362" fmla="*/ 595588 h 1542374"/>
              <a:gd name="connsiteX1363" fmla="*/ 3577836 w 6798686"/>
              <a:gd name="connsiteY1363" fmla="*/ 642793 h 1542374"/>
              <a:gd name="connsiteX1364" fmla="*/ 3504733 w 6798686"/>
              <a:gd name="connsiteY1364" fmla="*/ 660871 h 1542374"/>
              <a:gd name="connsiteX1365" fmla="*/ 3563714 w 6798686"/>
              <a:gd name="connsiteY1365" fmla="*/ 614339 h 1542374"/>
              <a:gd name="connsiteX1366" fmla="*/ 3566481 w 6798686"/>
              <a:gd name="connsiteY1366" fmla="*/ 612111 h 1542374"/>
              <a:gd name="connsiteX1367" fmla="*/ 3634338 w 6798686"/>
              <a:gd name="connsiteY1367" fmla="*/ 595588 h 1542374"/>
              <a:gd name="connsiteX1368" fmla="*/ 966968 w 6798686"/>
              <a:gd name="connsiteY1368" fmla="*/ 595101 h 1542374"/>
              <a:gd name="connsiteX1369" fmla="*/ 991233 w 6798686"/>
              <a:gd name="connsiteY1369" fmla="*/ 614935 h 1542374"/>
              <a:gd name="connsiteX1370" fmla="*/ 966661 w 6798686"/>
              <a:gd name="connsiteY1370" fmla="*/ 617337 h 1542374"/>
              <a:gd name="connsiteX1371" fmla="*/ 942416 w 6798686"/>
              <a:gd name="connsiteY1371" fmla="*/ 599489 h 1542374"/>
              <a:gd name="connsiteX1372" fmla="*/ 966968 w 6798686"/>
              <a:gd name="connsiteY1372" fmla="*/ 595101 h 1542374"/>
              <a:gd name="connsiteX1373" fmla="*/ 803973 w 6798686"/>
              <a:gd name="connsiteY1373" fmla="*/ 594094 h 1542374"/>
              <a:gd name="connsiteX1374" fmla="*/ 833002 w 6798686"/>
              <a:gd name="connsiteY1374" fmla="*/ 608614 h 1542374"/>
              <a:gd name="connsiteX1375" fmla="*/ 808680 w 6798686"/>
              <a:gd name="connsiteY1375" fmla="*/ 610151 h 1542374"/>
              <a:gd name="connsiteX1376" fmla="*/ 781303 w 6798686"/>
              <a:gd name="connsiteY1376" fmla="*/ 598643 h 1542374"/>
              <a:gd name="connsiteX1377" fmla="*/ 803973 w 6798686"/>
              <a:gd name="connsiteY1377" fmla="*/ 594094 h 1542374"/>
              <a:gd name="connsiteX1378" fmla="*/ 705550 w 6798686"/>
              <a:gd name="connsiteY1378" fmla="*/ 593838 h 1542374"/>
              <a:gd name="connsiteX1379" fmla="*/ 728335 w 6798686"/>
              <a:gd name="connsiteY1379" fmla="*/ 601775 h 1542374"/>
              <a:gd name="connsiteX1380" fmla="*/ 705972 w 6798686"/>
              <a:gd name="connsiteY1380" fmla="*/ 605271 h 1542374"/>
              <a:gd name="connsiteX1381" fmla="*/ 683590 w 6798686"/>
              <a:gd name="connsiteY1381" fmla="*/ 599258 h 1542374"/>
              <a:gd name="connsiteX1382" fmla="*/ 705550 w 6798686"/>
              <a:gd name="connsiteY1382" fmla="*/ 593838 h 1542374"/>
              <a:gd name="connsiteX1383" fmla="*/ 1220645 w 6798686"/>
              <a:gd name="connsiteY1383" fmla="*/ 593617 h 1542374"/>
              <a:gd name="connsiteX1384" fmla="*/ 1248176 w 6798686"/>
              <a:gd name="connsiteY1384" fmla="*/ 631650 h 1542374"/>
              <a:gd name="connsiteX1385" fmla="*/ 1220568 w 6798686"/>
              <a:gd name="connsiteY1385" fmla="*/ 633206 h 1542374"/>
              <a:gd name="connsiteX1386" fmla="*/ 1192596 w 6798686"/>
              <a:gd name="connsiteY1386" fmla="*/ 596857 h 1542374"/>
              <a:gd name="connsiteX1387" fmla="*/ 1220645 w 6798686"/>
              <a:gd name="connsiteY1387" fmla="*/ 593617 h 1542374"/>
              <a:gd name="connsiteX1388" fmla="*/ 639998 w 6798686"/>
              <a:gd name="connsiteY1388" fmla="*/ 592524 h 1542374"/>
              <a:gd name="connsiteX1389" fmla="*/ 661900 w 6798686"/>
              <a:gd name="connsiteY1389" fmla="*/ 598643 h 1542374"/>
              <a:gd name="connsiteX1390" fmla="*/ 639902 w 6798686"/>
              <a:gd name="connsiteY1390" fmla="*/ 603850 h 1542374"/>
              <a:gd name="connsiteX1391" fmla="*/ 618442 w 6798686"/>
              <a:gd name="connsiteY1391" fmla="*/ 599565 h 1542374"/>
              <a:gd name="connsiteX1392" fmla="*/ 639998 w 6798686"/>
              <a:gd name="connsiteY1392" fmla="*/ 592524 h 1542374"/>
              <a:gd name="connsiteX1393" fmla="*/ 3343505 w 6798686"/>
              <a:gd name="connsiteY1393" fmla="*/ 590246 h 1542374"/>
              <a:gd name="connsiteX1394" fmla="*/ 3296512 w 6798686"/>
              <a:gd name="connsiteY1394" fmla="*/ 616952 h 1542374"/>
              <a:gd name="connsiteX1395" fmla="*/ 3245389 w 6798686"/>
              <a:gd name="connsiteY1395" fmla="*/ 637663 h 1542374"/>
              <a:gd name="connsiteX1396" fmla="*/ 3293880 w 6798686"/>
              <a:gd name="connsiteY1396" fmla="*/ 612072 h 1542374"/>
              <a:gd name="connsiteX1397" fmla="*/ 3343505 w 6798686"/>
              <a:gd name="connsiteY1397" fmla="*/ 590246 h 1542374"/>
              <a:gd name="connsiteX1398" fmla="*/ 1253652 w 6798686"/>
              <a:gd name="connsiteY1398" fmla="*/ 590015 h 1542374"/>
              <a:gd name="connsiteX1399" fmla="*/ 1280875 w 6798686"/>
              <a:gd name="connsiteY1399" fmla="*/ 629844 h 1542374"/>
              <a:gd name="connsiteX1400" fmla="*/ 1252845 w 6798686"/>
              <a:gd name="connsiteY1400" fmla="*/ 631381 h 1542374"/>
              <a:gd name="connsiteX1401" fmla="*/ 1225141 w 6798686"/>
              <a:gd name="connsiteY1401" fmla="*/ 593118 h 1542374"/>
              <a:gd name="connsiteX1402" fmla="*/ 1253652 w 6798686"/>
              <a:gd name="connsiteY1402" fmla="*/ 590015 h 1542374"/>
              <a:gd name="connsiteX1403" fmla="*/ 3940579 w 6798686"/>
              <a:gd name="connsiteY1403" fmla="*/ 589500 h 1542374"/>
              <a:gd name="connsiteX1404" fmla="*/ 3926151 w 6798686"/>
              <a:gd name="connsiteY1404" fmla="*/ 604695 h 1542374"/>
              <a:gd name="connsiteX1405" fmla="*/ 3855969 w 6798686"/>
              <a:gd name="connsiteY1405" fmla="*/ 617029 h 1542374"/>
              <a:gd name="connsiteX1406" fmla="*/ 3877006 w 6798686"/>
              <a:gd name="connsiteY1406" fmla="*/ 595800 h 1542374"/>
              <a:gd name="connsiteX1407" fmla="*/ 3940579 w 6798686"/>
              <a:gd name="connsiteY1407" fmla="*/ 589500 h 1542374"/>
              <a:gd name="connsiteX1408" fmla="*/ 997977 w 6798686"/>
              <a:gd name="connsiteY1408" fmla="*/ 589220 h 1542374"/>
              <a:gd name="connsiteX1409" fmla="*/ 1022876 w 6798686"/>
              <a:gd name="connsiteY1409" fmla="*/ 611573 h 1542374"/>
              <a:gd name="connsiteX1410" fmla="*/ 997612 w 6798686"/>
              <a:gd name="connsiteY1410" fmla="*/ 614282 h 1542374"/>
              <a:gd name="connsiteX1411" fmla="*/ 972809 w 6798686"/>
              <a:gd name="connsiteY1411" fmla="*/ 594015 h 1542374"/>
              <a:gd name="connsiteX1412" fmla="*/ 997977 w 6798686"/>
              <a:gd name="connsiteY1412" fmla="*/ 589220 h 1542374"/>
              <a:gd name="connsiteX1413" fmla="*/ 835039 w 6798686"/>
              <a:gd name="connsiteY1413" fmla="*/ 587170 h 1542374"/>
              <a:gd name="connsiteX1414" fmla="*/ 866297 w 6798686"/>
              <a:gd name="connsiteY1414" fmla="*/ 605291 h 1542374"/>
              <a:gd name="connsiteX1415" fmla="*/ 842359 w 6798686"/>
              <a:gd name="connsiteY1415" fmla="*/ 607807 h 1542374"/>
              <a:gd name="connsiteX1416" fmla="*/ 811600 w 6798686"/>
              <a:gd name="connsiteY1416" fmla="*/ 592453 h 1542374"/>
              <a:gd name="connsiteX1417" fmla="*/ 835039 w 6798686"/>
              <a:gd name="connsiteY1417" fmla="*/ 587170 h 1542374"/>
              <a:gd name="connsiteX1418" fmla="*/ 737788 w 6798686"/>
              <a:gd name="connsiteY1418" fmla="*/ 585566 h 1542374"/>
              <a:gd name="connsiteX1419" fmla="*/ 762859 w 6798686"/>
              <a:gd name="connsiteY1419" fmla="*/ 596261 h 1542374"/>
              <a:gd name="connsiteX1420" fmla="*/ 756250 w 6798686"/>
              <a:gd name="connsiteY1420" fmla="*/ 597356 h 1542374"/>
              <a:gd name="connsiteX1421" fmla="*/ 738978 w 6798686"/>
              <a:gd name="connsiteY1421" fmla="*/ 600103 h 1542374"/>
              <a:gd name="connsiteX1422" fmla="*/ 714483 w 6798686"/>
              <a:gd name="connsiteY1422" fmla="*/ 591608 h 1542374"/>
              <a:gd name="connsiteX1423" fmla="*/ 722571 w 6798686"/>
              <a:gd name="connsiteY1423" fmla="*/ 589577 h 1542374"/>
              <a:gd name="connsiteX1424" fmla="*/ 737788 w 6798686"/>
              <a:gd name="connsiteY1424" fmla="*/ 585566 h 1542374"/>
              <a:gd name="connsiteX1425" fmla="*/ 1029235 w 6798686"/>
              <a:gd name="connsiteY1425" fmla="*/ 583047 h 1542374"/>
              <a:gd name="connsiteX1426" fmla="*/ 1054672 w 6798686"/>
              <a:gd name="connsiteY1426" fmla="*/ 607961 h 1542374"/>
              <a:gd name="connsiteX1427" fmla="*/ 1028793 w 6798686"/>
              <a:gd name="connsiteY1427" fmla="*/ 610920 h 1542374"/>
              <a:gd name="connsiteX1428" fmla="*/ 1003452 w 6798686"/>
              <a:gd name="connsiteY1428" fmla="*/ 588153 h 1542374"/>
              <a:gd name="connsiteX1429" fmla="*/ 1029235 w 6798686"/>
              <a:gd name="connsiteY1429" fmla="*/ 583047 h 1542374"/>
              <a:gd name="connsiteX1430" fmla="*/ 671775 w 6798686"/>
              <a:gd name="connsiteY1430" fmla="*/ 581840 h 1542374"/>
              <a:gd name="connsiteX1431" fmla="*/ 695809 w 6798686"/>
              <a:gd name="connsiteY1431" fmla="*/ 590407 h 1542374"/>
              <a:gd name="connsiteX1432" fmla="*/ 672274 w 6798686"/>
              <a:gd name="connsiteY1432" fmla="*/ 596165 h 1542374"/>
              <a:gd name="connsiteX1433" fmla="*/ 648739 w 6798686"/>
              <a:gd name="connsiteY1433" fmla="*/ 589633 h 1542374"/>
              <a:gd name="connsiteX1434" fmla="*/ 671775 w 6798686"/>
              <a:gd name="connsiteY1434" fmla="*/ 581840 h 1542374"/>
              <a:gd name="connsiteX1435" fmla="*/ 3708632 w 6798686"/>
              <a:gd name="connsiteY1435" fmla="*/ 579873 h 1542374"/>
              <a:gd name="connsiteX1436" fmla="*/ 3657489 w 6798686"/>
              <a:gd name="connsiteY1436" fmla="*/ 624964 h 1542374"/>
              <a:gd name="connsiteX1437" fmla="*/ 3587192 w 6798686"/>
              <a:gd name="connsiteY1437" fmla="*/ 640603 h 1542374"/>
              <a:gd name="connsiteX1438" fmla="*/ 3641831 w 6798686"/>
              <a:gd name="connsiteY1438" fmla="*/ 594893 h 1542374"/>
              <a:gd name="connsiteX1439" fmla="*/ 3643445 w 6798686"/>
              <a:gd name="connsiteY1439" fmla="*/ 593519 h 1542374"/>
              <a:gd name="connsiteX1440" fmla="*/ 3708632 w 6798686"/>
              <a:gd name="connsiteY1440" fmla="*/ 579873 h 1542374"/>
              <a:gd name="connsiteX1441" fmla="*/ 865990 w 6798686"/>
              <a:gd name="connsiteY1441" fmla="*/ 579675 h 1542374"/>
              <a:gd name="connsiteX1442" fmla="*/ 898343 w 6798686"/>
              <a:gd name="connsiteY1442" fmla="*/ 601006 h 1542374"/>
              <a:gd name="connsiteX1443" fmla="*/ 874213 w 6798686"/>
              <a:gd name="connsiteY1443" fmla="*/ 604311 h 1542374"/>
              <a:gd name="connsiteX1444" fmla="*/ 841840 w 6798686"/>
              <a:gd name="connsiteY1444" fmla="*/ 585564 h 1542374"/>
              <a:gd name="connsiteX1445" fmla="*/ 865990 w 6798686"/>
              <a:gd name="connsiteY1445" fmla="*/ 579675 h 1542374"/>
              <a:gd name="connsiteX1446" fmla="*/ 3549459 w 6798686"/>
              <a:gd name="connsiteY1446" fmla="*/ 579537 h 1542374"/>
              <a:gd name="connsiteX1447" fmla="*/ 3485656 w 6798686"/>
              <a:gd name="connsiteY1447" fmla="*/ 628153 h 1542374"/>
              <a:gd name="connsiteX1448" fmla="*/ 3413015 w 6798686"/>
              <a:gd name="connsiteY1448" fmla="*/ 649306 h 1542374"/>
              <a:gd name="connsiteX1449" fmla="*/ 3480679 w 6798686"/>
              <a:gd name="connsiteY1449" fmla="*/ 600833 h 1542374"/>
              <a:gd name="connsiteX1450" fmla="*/ 3549459 w 6798686"/>
              <a:gd name="connsiteY1450" fmla="*/ 579537 h 1542374"/>
              <a:gd name="connsiteX1451" fmla="*/ 3461506 w 6798686"/>
              <a:gd name="connsiteY1451" fmla="*/ 578173 h 1542374"/>
              <a:gd name="connsiteX1452" fmla="*/ 3395513 w 6798686"/>
              <a:gd name="connsiteY1452" fmla="*/ 623100 h 1542374"/>
              <a:gd name="connsiteX1453" fmla="*/ 3322660 w 6798686"/>
              <a:gd name="connsiteY1453" fmla="*/ 648018 h 1542374"/>
              <a:gd name="connsiteX1454" fmla="*/ 3391805 w 6798686"/>
              <a:gd name="connsiteY1454" fmla="*/ 604080 h 1542374"/>
              <a:gd name="connsiteX1455" fmla="*/ 3461506 w 6798686"/>
              <a:gd name="connsiteY1455" fmla="*/ 578173 h 1542374"/>
              <a:gd name="connsiteX1456" fmla="*/ 1060762 w 6798686"/>
              <a:gd name="connsiteY1456" fmla="*/ 576686 h 1542374"/>
              <a:gd name="connsiteX1457" fmla="*/ 1086660 w 6798686"/>
              <a:gd name="connsiteY1457" fmla="*/ 604157 h 1542374"/>
              <a:gd name="connsiteX1458" fmla="*/ 1060243 w 6798686"/>
              <a:gd name="connsiteY1458" fmla="*/ 607308 h 1542374"/>
              <a:gd name="connsiteX1459" fmla="*/ 1034403 w 6798686"/>
              <a:gd name="connsiteY1459" fmla="*/ 582009 h 1542374"/>
              <a:gd name="connsiteX1460" fmla="*/ 1060762 w 6798686"/>
              <a:gd name="connsiteY1460" fmla="*/ 576686 h 1542374"/>
              <a:gd name="connsiteX1461" fmla="*/ 769161 w 6798686"/>
              <a:gd name="connsiteY1461" fmla="*/ 576524 h 1542374"/>
              <a:gd name="connsiteX1462" fmla="*/ 795942 w 6798686"/>
              <a:gd name="connsiteY1462" fmla="*/ 590052 h 1542374"/>
              <a:gd name="connsiteX1463" fmla="*/ 771889 w 6798686"/>
              <a:gd name="connsiteY1463" fmla="*/ 594684 h 1542374"/>
              <a:gd name="connsiteX1464" fmla="*/ 745472 w 6798686"/>
              <a:gd name="connsiteY1464" fmla="*/ 583450 h 1542374"/>
              <a:gd name="connsiteX1465" fmla="*/ 769161 w 6798686"/>
              <a:gd name="connsiteY1465" fmla="*/ 576524 h 1542374"/>
              <a:gd name="connsiteX1466" fmla="*/ 1447232 w 6798686"/>
              <a:gd name="connsiteY1466" fmla="*/ 575923 h 1542374"/>
              <a:gd name="connsiteX1467" fmla="*/ 1695895 w 6798686"/>
              <a:gd name="connsiteY1467" fmla="*/ 595973 h 1542374"/>
              <a:gd name="connsiteX1468" fmla="*/ 1726865 w 6798686"/>
              <a:gd name="connsiteY1468" fmla="*/ 638028 h 1542374"/>
              <a:gd name="connsiteX1469" fmla="*/ 1492419 w 6798686"/>
              <a:gd name="connsiteY1469" fmla="*/ 622601 h 1542374"/>
              <a:gd name="connsiteX1470" fmla="*/ 1285390 w 6798686"/>
              <a:gd name="connsiteY1470" fmla="*/ 629594 h 1542374"/>
              <a:gd name="connsiteX1471" fmla="*/ 1257993 w 6798686"/>
              <a:gd name="connsiteY1471" fmla="*/ 589554 h 1542374"/>
              <a:gd name="connsiteX1472" fmla="*/ 1447232 w 6798686"/>
              <a:gd name="connsiteY1472" fmla="*/ 575923 h 1542374"/>
              <a:gd name="connsiteX1473" fmla="*/ 1719776 w 6798686"/>
              <a:gd name="connsiteY1473" fmla="*/ 574275 h 1542374"/>
              <a:gd name="connsiteX1474" fmla="*/ 1743541 w 6798686"/>
              <a:gd name="connsiteY1474" fmla="*/ 587840 h 1542374"/>
              <a:gd name="connsiteX1475" fmla="*/ 1749247 w 6798686"/>
              <a:gd name="connsiteY1475" fmla="*/ 591443 h 1542374"/>
              <a:gd name="connsiteX1476" fmla="*/ 1778238 w 6798686"/>
              <a:gd name="connsiteY1476" fmla="*/ 618163 h 1542374"/>
              <a:gd name="connsiteX1477" fmla="*/ 1747345 w 6798686"/>
              <a:gd name="connsiteY1477" fmla="*/ 605771 h 1542374"/>
              <a:gd name="connsiteX1478" fmla="*/ 1719776 w 6798686"/>
              <a:gd name="connsiteY1478" fmla="*/ 574275 h 1542374"/>
              <a:gd name="connsiteX1479" fmla="*/ 897094 w 6798686"/>
              <a:gd name="connsiteY1479" fmla="*/ 571741 h 1542374"/>
              <a:gd name="connsiteX1480" fmla="*/ 929928 w 6798686"/>
              <a:gd name="connsiteY1480" fmla="*/ 596030 h 1542374"/>
              <a:gd name="connsiteX1481" fmla="*/ 905355 w 6798686"/>
              <a:gd name="connsiteY1481" fmla="*/ 599969 h 1542374"/>
              <a:gd name="connsiteX1482" fmla="*/ 872215 w 6798686"/>
              <a:gd name="connsiteY1482" fmla="*/ 578127 h 1542374"/>
              <a:gd name="connsiteX1483" fmla="*/ 897094 w 6798686"/>
              <a:gd name="connsiteY1483" fmla="*/ 571741 h 1542374"/>
              <a:gd name="connsiteX1484" fmla="*/ 703475 w 6798686"/>
              <a:gd name="connsiteY1484" fmla="*/ 570709 h 1542374"/>
              <a:gd name="connsiteX1485" fmla="*/ 729372 w 6798686"/>
              <a:gd name="connsiteY1485" fmla="*/ 581948 h 1542374"/>
              <a:gd name="connsiteX1486" fmla="*/ 721188 w 6798686"/>
              <a:gd name="connsiteY1486" fmla="*/ 584073 h 1542374"/>
              <a:gd name="connsiteX1487" fmla="*/ 704742 w 6798686"/>
              <a:gd name="connsiteY1487" fmla="*/ 588188 h 1542374"/>
              <a:gd name="connsiteX1488" fmla="*/ 679421 w 6798686"/>
              <a:gd name="connsiteY1488" fmla="*/ 579204 h 1542374"/>
              <a:gd name="connsiteX1489" fmla="*/ 688028 w 6798686"/>
              <a:gd name="connsiteY1489" fmla="*/ 576248 h 1542374"/>
              <a:gd name="connsiteX1490" fmla="*/ 703475 w 6798686"/>
              <a:gd name="connsiteY1490" fmla="*/ 570709 h 1542374"/>
              <a:gd name="connsiteX1491" fmla="*/ 1092750 w 6798686"/>
              <a:gd name="connsiteY1491" fmla="*/ 570202 h 1542374"/>
              <a:gd name="connsiteX1492" fmla="*/ 1119032 w 6798686"/>
              <a:gd name="connsiteY1492" fmla="*/ 600238 h 1542374"/>
              <a:gd name="connsiteX1493" fmla="*/ 1091943 w 6798686"/>
              <a:gd name="connsiteY1493" fmla="*/ 603523 h 1542374"/>
              <a:gd name="connsiteX1494" fmla="*/ 1065700 w 6798686"/>
              <a:gd name="connsiteY1494" fmla="*/ 575683 h 1542374"/>
              <a:gd name="connsiteX1495" fmla="*/ 1070406 w 6798686"/>
              <a:gd name="connsiteY1495" fmla="*/ 574730 h 1542374"/>
              <a:gd name="connsiteX1496" fmla="*/ 1092750 w 6798686"/>
              <a:gd name="connsiteY1496" fmla="*/ 570202 h 1542374"/>
              <a:gd name="connsiteX1497" fmla="*/ 3779601 w 6798686"/>
              <a:gd name="connsiteY1497" fmla="*/ 567589 h 1542374"/>
              <a:gd name="connsiteX1498" fmla="*/ 3733722 w 6798686"/>
              <a:gd name="connsiteY1498" fmla="*/ 610151 h 1542374"/>
              <a:gd name="connsiteX1499" fmla="*/ 3665827 w 6798686"/>
              <a:gd name="connsiteY1499" fmla="*/ 623235 h 1542374"/>
              <a:gd name="connsiteX1500" fmla="*/ 3716662 w 6798686"/>
              <a:gd name="connsiteY1500" fmla="*/ 578340 h 1542374"/>
              <a:gd name="connsiteX1501" fmla="*/ 3779601 w 6798686"/>
              <a:gd name="connsiteY1501" fmla="*/ 567589 h 1542374"/>
              <a:gd name="connsiteX1502" fmla="*/ 800150 w 6798686"/>
              <a:gd name="connsiteY1502" fmla="*/ 566799 h 1542374"/>
              <a:gd name="connsiteX1503" fmla="*/ 827988 w 6798686"/>
              <a:gd name="connsiteY1503" fmla="*/ 583066 h 1542374"/>
              <a:gd name="connsiteX1504" fmla="*/ 803646 w 6798686"/>
              <a:gd name="connsiteY1504" fmla="*/ 588455 h 1542374"/>
              <a:gd name="connsiteX1505" fmla="*/ 775923 w 6798686"/>
              <a:gd name="connsiteY1505" fmla="*/ 574469 h 1542374"/>
              <a:gd name="connsiteX1506" fmla="*/ 800150 w 6798686"/>
              <a:gd name="connsiteY1506" fmla="*/ 566799 h 1542374"/>
              <a:gd name="connsiteX1507" fmla="*/ 1124892 w 6798686"/>
              <a:gd name="connsiteY1507" fmla="*/ 563758 h 1542374"/>
              <a:gd name="connsiteX1508" fmla="*/ 1151443 w 6798686"/>
              <a:gd name="connsiteY1508" fmla="*/ 596299 h 1542374"/>
              <a:gd name="connsiteX1509" fmla="*/ 1124066 w 6798686"/>
              <a:gd name="connsiteY1509" fmla="*/ 599623 h 1542374"/>
              <a:gd name="connsiteX1510" fmla="*/ 1097476 w 6798686"/>
              <a:gd name="connsiteY1510" fmla="*/ 569249 h 1542374"/>
              <a:gd name="connsiteX1511" fmla="*/ 1124892 w 6798686"/>
              <a:gd name="connsiteY1511" fmla="*/ 563758 h 1542374"/>
              <a:gd name="connsiteX1512" fmla="*/ 928410 w 6798686"/>
              <a:gd name="connsiteY1512" fmla="*/ 563477 h 1542374"/>
              <a:gd name="connsiteX1513" fmla="*/ 961359 w 6798686"/>
              <a:gd name="connsiteY1513" fmla="*/ 590520 h 1542374"/>
              <a:gd name="connsiteX1514" fmla="*/ 936267 w 6798686"/>
              <a:gd name="connsiteY1514" fmla="*/ 594962 h 1542374"/>
              <a:gd name="connsiteX1515" fmla="*/ 902839 w 6798686"/>
              <a:gd name="connsiteY1515" fmla="*/ 570242 h 1542374"/>
              <a:gd name="connsiteX1516" fmla="*/ 928410 w 6798686"/>
              <a:gd name="connsiteY1516" fmla="*/ 563477 h 1542374"/>
              <a:gd name="connsiteX1517" fmla="*/ 734502 w 6798686"/>
              <a:gd name="connsiteY1517" fmla="*/ 558818 h 1542374"/>
              <a:gd name="connsiteX1518" fmla="*/ 761822 w 6798686"/>
              <a:gd name="connsiteY1518" fmla="*/ 572805 h 1542374"/>
              <a:gd name="connsiteX1519" fmla="*/ 737134 w 6798686"/>
              <a:gd name="connsiteY1519" fmla="*/ 579863 h 1542374"/>
              <a:gd name="connsiteX1520" fmla="*/ 710199 w 6798686"/>
              <a:gd name="connsiteY1520" fmla="*/ 568209 h 1542374"/>
              <a:gd name="connsiteX1521" fmla="*/ 734502 w 6798686"/>
              <a:gd name="connsiteY1521" fmla="*/ 558818 h 1542374"/>
              <a:gd name="connsiteX1522" fmla="*/ 3847630 w 6798686"/>
              <a:gd name="connsiteY1522" fmla="*/ 558817 h 1542374"/>
              <a:gd name="connsiteX1523" fmla="*/ 3806671 w 6798686"/>
              <a:gd name="connsiteY1523" fmla="*/ 598624 h 1542374"/>
              <a:gd name="connsiteX1524" fmla="*/ 3752127 w 6798686"/>
              <a:gd name="connsiteY1524" fmla="*/ 606943 h 1542374"/>
              <a:gd name="connsiteX1525" fmla="*/ 3741196 w 6798686"/>
              <a:gd name="connsiteY1525" fmla="*/ 608845 h 1542374"/>
              <a:gd name="connsiteX1526" fmla="*/ 3786747 w 6798686"/>
              <a:gd name="connsiteY1526" fmla="*/ 566548 h 1542374"/>
              <a:gd name="connsiteX1527" fmla="*/ 3847630 w 6798686"/>
              <a:gd name="connsiteY1527" fmla="*/ 558817 h 1542374"/>
              <a:gd name="connsiteX1528" fmla="*/ 3453802 w 6798686"/>
              <a:gd name="connsiteY1528" fmla="*/ 558252 h 1542374"/>
              <a:gd name="connsiteX1529" fmla="*/ 3392439 w 6798686"/>
              <a:gd name="connsiteY1529" fmla="*/ 598067 h 1542374"/>
              <a:gd name="connsiteX1530" fmla="*/ 3341008 w 6798686"/>
              <a:gd name="connsiteY1530" fmla="*/ 617471 h 1542374"/>
              <a:gd name="connsiteX1531" fmla="*/ 3337415 w 6798686"/>
              <a:gd name="connsiteY1531" fmla="*/ 618816 h 1542374"/>
              <a:gd name="connsiteX1532" fmla="*/ 3324831 w 6798686"/>
              <a:gd name="connsiteY1532" fmla="*/ 623581 h 1542374"/>
              <a:gd name="connsiteX1533" fmla="*/ 3388558 w 6798686"/>
              <a:gd name="connsiteY1533" fmla="*/ 585014 h 1542374"/>
              <a:gd name="connsiteX1534" fmla="*/ 3403236 w 6798686"/>
              <a:gd name="connsiteY1534" fmla="*/ 578987 h 1542374"/>
              <a:gd name="connsiteX1535" fmla="*/ 3424293 w 6798686"/>
              <a:gd name="connsiteY1535" fmla="*/ 570340 h 1542374"/>
              <a:gd name="connsiteX1536" fmla="*/ 3453802 w 6798686"/>
              <a:gd name="connsiteY1536" fmla="*/ 558252 h 1542374"/>
              <a:gd name="connsiteX1537" fmla="*/ 3627019 w 6798686"/>
              <a:gd name="connsiteY1537" fmla="*/ 557583 h 1542374"/>
              <a:gd name="connsiteX1538" fmla="*/ 3566789 w 6798686"/>
              <a:gd name="connsiteY1538" fmla="*/ 606251 h 1542374"/>
              <a:gd name="connsiteX1539" fmla="*/ 3497356 w 6798686"/>
              <a:gd name="connsiteY1539" fmla="*/ 624868 h 1542374"/>
              <a:gd name="connsiteX1540" fmla="*/ 3561332 w 6798686"/>
              <a:gd name="connsiteY1540" fmla="*/ 576006 h 1542374"/>
              <a:gd name="connsiteX1541" fmla="*/ 3627019 w 6798686"/>
              <a:gd name="connsiteY1541" fmla="*/ 557583 h 1542374"/>
              <a:gd name="connsiteX1542" fmla="*/ 1157360 w 6798686"/>
              <a:gd name="connsiteY1542" fmla="*/ 557403 h 1542374"/>
              <a:gd name="connsiteX1543" fmla="*/ 1184104 w 6798686"/>
              <a:gd name="connsiteY1543" fmla="*/ 592394 h 1542374"/>
              <a:gd name="connsiteX1544" fmla="*/ 1156265 w 6798686"/>
              <a:gd name="connsiteY1544" fmla="*/ 595723 h 1542374"/>
              <a:gd name="connsiteX1545" fmla="*/ 1129445 w 6798686"/>
              <a:gd name="connsiteY1545" fmla="*/ 562849 h 1542374"/>
              <a:gd name="connsiteX1546" fmla="*/ 1157360 w 6798686"/>
              <a:gd name="connsiteY1546" fmla="*/ 557403 h 1542374"/>
              <a:gd name="connsiteX1547" fmla="*/ 831100 w 6798686"/>
              <a:gd name="connsiteY1547" fmla="*/ 556521 h 1542374"/>
              <a:gd name="connsiteX1548" fmla="*/ 859688 w 6798686"/>
              <a:gd name="connsiteY1548" fmla="*/ 575493 h 1542374"/>
              <a:gd name="connsiteX1549" fmla="*/ 834828 w 6798686"/>
              <a:gd name="connsiteY1549" fmla="*/ 581479 h 1542374"/>
              <a:gd name="connsiteX1550" fmla="*/ 806240 w 6798686"/>
              <a:gd name="connsiteY1550" fmla="*/ 564801 h 1542374"/>
              <a:gd name="connsiteX1551" fmla="*/ 831100 w 6798686"/>
              <a:gd name="connsiteY1551" fmla="*/ 556521 h 1542374"/>
              <a:gd name="connsiteX1552" fmla="*/ 959995 w 6798686"/>
              <a:gd name="connsiteY1552" fmla="*/ 554986 h 1542374"/>
              <a:gd name="connsiteX1553" fmla="*/ 992847 w 6798686"/>
              <a:gd name="connsiteY1553" fmla="*/ 584605 h 1542374"/>
              <a:gd name="connsiteX1554" fmla="*/ 967218 w 6798686"/>
              <a:gd name="connsiteY1554" fmla="*/ 589441 h 1542374"/>
              <a:gd name="connsiteX1555" fmla="*/ 933789 w 6798686"/>
              <a:gd name="connsiteY1555" fmla="*/ 562033 h 1542374"/>
              <a:gd name="connsiteX1556" fmla="*/ 959995 w 6798686"/>
              <a:gd name="connsiteY1556" fmla="*/ 554986 h 1542374"/>
              <a:gd name="connsiteX1557" fmla="*/ 3912722 w 6798686"/>
              <a:gd name="connsiteY1557" fmla="*/ 553916 h 1542374"/>
              <a:gd name="connsiteX1558" fmla="*/ 3877121 w 6798686"/>
              <a:gd name="connsiteY1558" fmla="*/ 590071 h 1542374"/>
              <a:gd name="connsiteX1559" fmla="*/ 3813395 w 6798686"/>
              <a:gd name="connsiteY1559" fmla="*/ 597702 h 1542374"/>
              <a:gd name="connsiteX1560" fmla="*/ 3854086 w 6798686"/>
              <a:gd name="connsiteY1560" fmla="*/ 558121 h 1542374"/>
              <a:gd name="connsiteX1561" fmla="*/ 3854739 w 6798686"/>
              <a:gd name="connsiteY1561" fmla="*/ 558052 h 1542374"/>
              <a:gd name="connsiteX1562" fmla="*/ 3912722 w 6798686"/>
              <a:gd name="connsiteY1562" fmla="*/ 553916 h 1542374"/>
              <a:gd name="connsiteX1563" fmla="*/ 1671803 w 6798686"/>
              <a:gd name="connsiteY1563" fmla="*/ 553299 h 1542374"/>
              <a:gd name="connsiteX1564" fmla="*/ 1705962 w 6798686"/>
              <a:gd name="connsiteY1564" fmla="*/ 567449 h 1542374"/>
              <a:gd name="connsiteX1565" fmla="*/ 1736644 w 6798686"/>
              <a:gd name="connsiteY1565" fmla="*/ 602063 h 1542374"/>
              <a:gd name="connsiteX1566" fmla="*/ 1699641 w 6798686"/>
              <a:gd name="connsiteY1566" fmla="*/ 591335 h 1542374"/>
              <a:gd name="connsiteX1567" fmla="*/ 1697394 w 6798686"/>
              <a:gd name="connsiteY1567" fmla="*/ 588234 h 1542374"/>
              <a:gd name="connsiteX1568" fmla="*/ 1671803 w 6798686"/>
              <a:gd name="connsiteY1568" fmla="*/ 553299 h 1542374"/>
              <a:gd name="connsiteX1569" fmla="*/ 3975680 w 6798686"/>
              <a:gd name="connsiteY1569" fmla="*/ 552377 h 1542374"/>
              <a:gd name="connsiteX1570" fmla="*/ 3946496 w 6798686"/>
              <a:gd name="connsiteY1570" fmla="*/ 583262 h 1542374"/>
              <a:gd name="connsiteX1571" fmla="*/ 3883288 w 6798686"/>
              <a:gd name="connsiteY1571" fmla="*/ 589421 h 1542374"/>
              <a:gd name="connsiteX1572" fmla="*/ 3918466 w 6798686"/>
              <a:gd name="connsiteY1572" fmla="*/ 553662 h 1542374"/>
              <a:gd name="connsiteX1573" fmla="*/ 3975680 w 6798686"/>
              <a:gd name="connsiteY1573" fmla="*/ 552377 h 1542374"/>
              <a:gd name="connsiteX1574" fmla="*/ 1190175 w 6798686"/>
              <a:gd name="connsiteY1574" fmla="*/ 551237 h 1542374"/>
              <a:gd name="connsiteX1575" fmla="*/ 1217014 w 6798686"/>
              <a:gd name="connsiteY1575" fmla="*/ 588586 h 1542374"/>
              <a:gd name="connsiteX1576" fmla="*/ 1188753 w 6798686"/>
              <a:gd name="connsiteY1576" fmla="*/ 591850 h 1542374"/>
              <a:gd name="connsiteX1577" fmla="*/ 1161760 w 6798686"/>
              <a:gd name="connsiteY1577" fmla="*/ 556563 h 1542374"/>
              <a:gd name="connsiteX1578" fmla="*/ 1190175 w 6798686"/>
              <a:gd name="connsiteY1578" fmla="*/ 551237 h 1542374"/>
              <a:gd name="connsiteX1579" fmla="*/ 3544752 w 6798686"/>
              <a:gd name="connsiteY1579" fmla="*/ 548490 h 1542374"/>
              <a:gd name="connsiteX1580" fmla="*/ 3481102 w 6798686"/>
              <a:gd name="connsiteY1580" fmla="*/ 594922 h 1542374"/>
              <a:gd name="connsiteX1581" fmla="*/ 3411996 w 6798686"/>
              <a:gd name="connsiteY1581" fmla="*/ 617567 h 1542374"/>
              <a:gd name="connsiteX1582" fmla="*/ 3478874 w 6798686"/>
              <a:gd name="connsiteY1582" fmla="*/ 571838 h 1542374"/>
              <a:gd name="connsiteX1583" fmla="*/ 3544752 w 6798686"/>
              <a:gd name="connsiteY1583" fmla="*/ 548490 h 1542374"/>
              <a:gd name="connsiteX1584" fmla="*/ 3417914 w 6798686"/>
              <a:gd name="connsiteY1584" fmla="*/ 547274 h 1542374"/>
              <a:gd name="connsiteX1585" fmla="*/ 3386675 w 6798686"/>
              <a:gd name="connsiteY1585" fmla="*/ 565406 h 1542374"/>
              <a:gd name="connsiteX1586" fmla="*/ 3353150 w 6798686"/>
              <a:gd name="connsiteY1586" fmla="*/ 580257 h 1542374"/>
              <a:gd name="connsiteX1587" fmla="*/ 3384580 w 6798686"/>
              <a:gd name="connsiteY1587" fmla="*/ 563197 h 1542374"/>
              <a:gd name="connsiteX1588" fmla="*/ 3417914 w 6798686"/>
              <a:gd name="connsiteY1588" fmla="*/ 547274 h 1542374"/>
              <a:gd name="connsiteX1589" fmla="*/ 3441602 w 6798686"/>
              <a:gd name="connsiteY1589" fmla="*/ 546763 h 1542374"/>
              <a:gd name="connsiteX1590" fmla="*/ 3389192 w 6798686"/>
              <a:gd name="connsiteY1590" fmla="*/ 578991 h 1542374"/>
              <a:gd name="connsiteX1591" fmla="*/ 3331939 w 6798686"/>
              <a:gd name="connsiteY1591" fmla="*/ 602486 h 1542374"/>
              <a:gd name="connsiteX1592" fmla="*/ 3386060 w 6798686"/>
              <a:gd name="connsiteY1592" fmla="*/ 571406 h 1542374"/>
              <a:gd name="connsiteX1593" fmla="*/ 3427808 w 6798686"/>
              <a:gd name="connsiteY1593" fmla="*/ 552880 h 1542374"/>
              <a:gd name="connsiteX1594" fmla="*/ 3441602 w 6798686"/>
              <a:gd name="connsiteY1594" fmla="*/ 546763 h 1542374"/>
              <a:gd name="connsiteX1595" fmla="*/ 991906 w 6798686"/>
              <a:gd name="connsiteY1595" fmla="*/ 546361 h 1542374"/>
              <a:gd name="connsiteX1596" fmla="*/ 1024471 w 6798686"/>
              <a:gd name="connsiteY1596" fmla="*/ 578380 h 1542374"/>
              <a:gd name="connsiteX1597" fmla="*/ 998323 w 6798686"/>
              <a:gd name="connsiteY1597" fmla="*/ 583541 h 1542374"/>
              <a:gd name="connsiteX1598" fmla="*/ 965105 w 6798686"/>
              <a:gd name="connsiteY1598" fmla="*/ 553604 h 1542374"/>
              <a:gd name="connsiteX1599" fmla="*/ 973251 w 6798686"/>
              <a:gd name="connsiteY1599" fmla="*/ 551401 h 1542374"/>
              <a:gd name="connsiteX1600" fmla="*/ 991906 w 6798686"/>
              <a:gd name="connsiteY1600" fmla="*/ 546361 h 1542374"/>
              <a:gd name="connsiteX1601" fmla="*/ 765318 w 6798686"/>
              <a:gd name="connsiteY1601" fmla="*/ 546252 h 1542374"/>
              <a:gd name="connsiteX1602" fmla="*/ 793579 w 6798686"/>
              <a:gd name="connsiteY1602" fmla="*/ 562945 h 1542374"/>
              <a:gd name="connsiteX1603" fmla="*/ 768603 w 6798686"/>
              <a:gd name="connsiteY1603" fmla="*/ 570759 h 1542374"/>
              <a:gd name="connsiteX1604" fmla="*/ 740516 w 6798686"/>
              <a:gd name="connsiteY1604" fmla="*/ 556409 h 1542374"/>
              <a:gd name="connsiteX1605" fmla="*/ 765318 w 6798686"/>
              <a:gd name="connsiteY1605" fmla="*/ 546252 h 1542374"/>
              <a:gd name="connsiteX1606" fmla="*/ 862262 w 6798686"/>
              <a:gd name="connsiteY1606" fmla="*/ 545835 h 1542374"/>
              <a:gd name="connsiteX1607" fmla="*/ 891331 w 6798686"/>
              <a:gd name="connsiteY1607" fmla="*/ 567462 h 1542374"/>
              <a:gd name="connsiteX1608" fmla="*/ 865875 w 6798686"/>
              <a:gd name="connsiteY1608" fmla="*/ 573944 h 1542374"/>
              <a:gd name="connsiteX1609" fmla="*/ 836749 w 6798686"/>
              <a:gd name="connsiteY1609" fmla="*/ 554611 h 1542374"/>
              <a:gd name="connsiteX1610" fmla="*/ 862262 w 6798686"/>
              <a:gd name="connsiteY1610" fmla="*/ 545835 h 1542374"/>
              <a:gd name="connsiteX1611" fmla="*/ 1693340 w 6798686"/>
              <a:gd name="connsiteY1611" fmla="*/ 545583 h 1542374"/>
              <a:gd name="connsiteX1612" fmla="*/ 1726058 w 6798686"/>
              <a:gd name="connsiteY1612" fmla="*/ 571404 h 1542374"/>
              <a:gd name="connsiteX1613" fmla="*/ 1709708 w 6798686"/>
              <a:gd name="connsiteY1613" fmla="*/ 563137 h 1542374"/>
              <a:gd name="connsiteX1614" fmla="*/ 1693340 w 6798686"/>
              <a:gd name="connsiteY1614" fmla="*/ 545583 h 1542374"/>
              <a:gd name="connsiteX1615" fmla="*/ 1223354 w 6798686"/>
              <a:gd name="connsiteY1615" fmla="*/ 545374 h 1542374"/>
              <a:gd name="connsiteX1616" fmla="*/ 1250193 w 6798686"/>
              <a:gd name="connsiteY1616" fmla="*/ 584939 h 1542374"/>
              <a:gd name="connsiteX1617" fmla="*/ 1221490 w 6798686"/>
              <a:gd name="connsiteY1617" fmla="*/ 588075 h 1542374"/>
              <a:gd name="connsiteX1618" fmla="*/ 1194440 w 6798686"/>
              <a:gd name="connsiteY1618" fmla="*/ 550454 h 1542374"/>
              <a:gd name="connsiteX1619" fmla="*/ 1223354 w 6798686"/>
              <a:gd name="connsiteY1619" fmla="*/ 545374 h 1542374"/>
              <a:gd name="connsiteX1620" fmla="*/ 3700274 w 6798686"/>
              <a:gd name="connsiteY1620" fmla="*/ 539418 h 1542374"/>
              <a:gd name="connsiteX1621" fmla="*/ 3643637 w 6798686"/>
              <a:gd name="connsiteY1621" fmla="*/ 587740 h 1542374"/>
              <a:gd name="connsiteX1622" fmla="*/ 3576971 w 6798686"/>
              <a:gd name="connsiteY1622" fmla="*/ 603677 h 1542374"/>
              <a:gd name="connsiteX1623" fmla="*/ 3637239 w 6798686"/>
              <a:gd name="connsiteY1623" fmla="*/ 554886 h 1542374"/>
              <a:gd name="connsiteX1624" fmla="*/ 3700274 w 6798686"/>
              <a:gd name="connsiteY1624" fmla="*/ 539418 h 1542374"/>
              <a:gd name="connsiteX1625" fmla="*/ 1024163 w 6798686"/>
              <a:gd name="connsiteY1625" fmla="*/ 537704 h 1542374"/>
              <a:gd name="connsiteX1626" fmla="*/ 1056324 w 6798686"/>
              <a:gd name="connsiteY1626" fmla="*/ 571967 h 1542374"/>
              <a:gd name="connsiteX1627" fmla="*/ 1029658 w 6798686"/>
              <a:gd name="connsiteY1627" fmla="*/ 577349 h 1542374"/>
              <a:gd name="connsiteX1628" fmla="*/ 996786 w 6798686"/>
              <a:gd name="connsiteY1628" fmla="*/ 545043 h 1542374"/>
              <a:gd name="connsiteX1629" fmla="*/ 1024163 w 6798686"/>
              <a:gd name="connsiteY1629" fmla="*/ 537704 h 1542374"/>
              <a:gd name="connsiteX1630" fmla="*/ 893655 w 6798686"/>
              <a:gd name="connsiteY1630" fmla="*/ 534855 h 1542374"/>
              <a:gd name="connsiteX1631" fmla="*/ 923088 w 6798686"/>
              <a:gd name="connsiteY1631" fmla="*/ 559109 h 1542374"/>
              <a:gd name="connsiteX1632" fmla="*/ 897075 w 6798686"/>
              <a:gd name="connsiteY1632" fmla="*/ 565971 h 1542374"/>
              <a:gd name="connsiteX1633" fmla="*/ 867526 w 6798686"/>
              <a:gd name="connsiteY1633" fmla="*/ 543998 h 1542374"/>
              <a:gd name="connsiteX1634" fmla="*/ 893655 w 6798686"/>
              <a:gd name="connsiteY1634" fmla="*/ 534855 h 1542374"/>
              <a:gd name="connsiteX1635" fmla="*/ 796173 w 6798686"/>
              <a:gd name="connsiteY1635" fmla="*/ 533172 h 1542374"/>
              <a:gd name="connsiteX1636" fmla="*/ 825126 w 6798686"/>
              <a:gd name="connsiteY1636" fmla="*/ 552548 h 1542374"/>
              <a:gd name="connsiteX1637" fmla="*/ 799708 w 6798686"/>
              <a:gd name="connsiteY1637" fmla="*/ 560972 h 1542374"/>
              <a:gd name="connsiteX1638" fmla="*/ 770832 w 6798686"/>
              <a:gd name="connsiteY1638" fmla="*/ 543943 h 1542374"/>
              <a:gd name="connsiteX1639" fmla="*/ 796173 w 6798686"/>
              <a:gd name="connsiteY1639" fmla="*/ 533172 h 1542374"/>
              <a:gd name="connsiteX1640" fmla="*/ 1056881 w 6798686"/>
              <a:gd name="connsiteY1640" fmla="*/ 529076 h 1542374"/>
              <a:gd name="connsiteX1641" fmla="*/ 1088581 w 6798686"/>
              <a:gd name="connsiteY1641" fmla="*/ 565429 h 1542374"/>
              <a:gd name="connsiteX1642" fmla="*/ 1069311 w 6798686"/>
              <a:gd name="connsiteY1642" fmla="*/ 569339 h 1542374"/>
              <a:gd name="connsiteX1643" fmla="*/ 1061261 w 6798686"/>
              <a:gd name="connsiteY1643" fmla="*/ 570968 h 1542374"/>
              <a:gd name="connsiteX1644" fmla="*/ 1028851 w 6798686"/>
              <a:gd name="connsiteY1644" fmla="*/ 536454 h 1542374"/>
              <a:gd name="connsiteX1645" fmla="*/ 1056881 w 6798686"/>
              <a:gd name="connsiteY1645" fmla="*/ 529076 h 1542374"/>
              <a:gd name="connsiteX1646" fmla="*/ 3769957 w 6798686"/>
              <a:gd name="connsiteY1646" fmla="*/ 524944 h 1542374"/>
              <a:gd name="connsiteX1647" fmla="*/ 3717142 w 6798686"/>
              <a:gd name="connsiteY1647" fmla="*/ 572313 h 1542374"/>
              <a:gd name="connsiteX1648" fmla="*/ 3716797 w 6798686"/>
              <a:gd name="connsiteY1648" fmla="*/ 572626 h 1542374"/>
              <a:gd name="connsiteX1649" fmla="*/ 3652570 w 6798686"/>
              <a:gd name="connsiteY1649" fmla="*/ 585765 h 1542374"/>
              <a:gd name="connsiteX1650" fmla="*/ 3709189 w 6798686"/>
              <a:gd name="connsiteY1650" fmla="*/ 537397 h 1542374"/>
              <a:gd name="connsiteX1651" fmla="*/ 3769957 w 6798686"/>
              <a:gd name="connsiteY1651" fmla="*/ 524944 h 1542374"/>
              <a:gd name="connsiteX1652" fmla="*/ 1402027 w 6798686"/>
              <a:gd name="connsiteY1652" fmla="*/ 523914 h 1542374"/>
              <a:gd name="connsiteX1653" fmla="*/ 1662101 w 6798686"/>
              <a:gd name="connsiteY1653" fmla="*/ 549921 h 1542374"/>
              <a:gd name="connsiteX1654" fmla="*/ 1690977 w 6798686"/>
              <a:gd name="connsiteY1654" fmla="*/ 589208 h 1542374"/>
              <a:gd name="connsiteX1655" fmla="*/ 1447079 w 6798686"/>
              <a:gd name="connsiteY1655" fmla="*/ 570511 h 1542374"/>
              <a:gd name="connsiteX1656" fmla="*/ 1254535 w 6798686"/>
              <a:gd name="connsiteY1656" fmla="*/ 584478 h 1542374"/>
              <a:gd name="connsiteX1657" fmla="*/ 1227523 w 6798686"/>
              <a:gd name="connsiteY1657" fmla="*/ 544665 h 1542374"/>
              <a:gd name="connsiteX1658" fmla="*/ 1402027 w 6798686"/>
              <a:gd name="connsiteY1658" fmla="*/ 523914 h 1542374"/>
              <a:gd name="connsiteX1659" fmla="*/ 925394 w 6798686"/>
              <a:gd name="connsiteY1659" fmla="*/ 523691 h 1542374"/>
              <a:gd name="connsiteX1660" fmla="*/ 955057 w 6798686"/>
              <a:gd name="connsiteY1660" fmla="*/ 550530 h 1542374"/>
              <a:gd name="connsiteX1661" fmla="*/ 928487 w 6798686"/>
              <a:gd name="connsiteY1661" fmla="*/ 557672 h 1542374"/>
              <a:gd name="connsiteX1662" fmla="*/ 898670 w 6798686"/>
              <a:gd name="connsiteY1662" fmla="*/ 533097 h 1542374"/>
              <a:gd name="connsiteX1663" fmla="*/ 911638 w 6798686"/>
              <a:gd name="connsiteY1663" fmla="*/ 528531 h 1542374"/>
              <a:gd name="connsiteX1664" fmla="*/ 925394 w 6798686"/>
              <a:gd name="connsiteY1664" fmla="*/ 523691 h 1542374"/>
              <a:gd name="connsiteX1665" fmla="*/ 3540660 w 6798686"/>
              <a:gd name="connsiteY1665" fmla="*/ 523301 h 1542374"/>
              <a:gd name="connsiteX1666" fmla="*/ 3479162 w 6798686"/>
              <a:gd name="connsiteY1666" fmla="*/ 566013 h 1542374"/>
              <a:gd name="connsiteX1667" fmla="*/ 3413187 w 6798686"/>
              <a:gd name="connsiteY1667" fmla="*/ 590305 h 1542374"/>
              <a:gd name="connsiteX1668" fmla="*/ 3476587 w 6798686"/>
              <a:gd name="connsiteY1668" fmla="*/ 548967 h 1542374"/>
              <a:gd name="connsiteX1669" fmla="*/ 3540660 w 6798686"/>
              <a:gd name="connsiteY1669" fmla="*/ 523301 h 1542374"/>
              <a:gd name="connsiteX1670" fmla="*/ 3623041 w 6798686"/>
              <a:gd name="connsiteY1670" fmla="*/ 522588 h 1542374"/>
              <a:gd name="connsiteX1671" fmla="*/ 3561562 w 6798686"/>
              <a:gd name="connsiteY1671" fmla="*/ 570211 h 1542374"/>
              <a:gd name="connsiteX1672" fmla="*/ 3494877 w 6798686"/>
              <a:gd name="connsiteY1672" fmla="*/ 590534 h 1542374"/>
              <a:gd name="connsiteX1673" fmla="*/ 3559104 w 6798686"/>
              <a:gd name="connsiteY1673" fmla="*/ 543570 h 1542374"/>
              <a:gd name="connsiteX1674" fmla="*/ 3623041 w 6798686"/>
              <a:gd name="connsiteY1674" fmla="*/ 522588 h 1542374"/>
              <a:gd name="connsiteX1675" fmla="*/ 1089811 w 6798686"/>
              <a:gd name="connsiteY1675" fmla="*/ 520638 h 1542374"/>
              <a:gd name="connsiteX1676" fmla="*/ 1120954 w 6798686"/>
              <a:gd name="connsiteY1676" fmla="*/ 558930 h 1542374"/>
              <a:gd name="connsiteX1677" fmla="*/ 1093307 w 6798686"/>
              <a:gd name="connsiteY1677" fmla="*/ 564475 h 1542374"/>
              <a:gd name="connsiteX1678" fmla="*/ 1061415 w 6798686"/>
              <a:gd name="connsiteY1678" fmla="*/ 527899 h 1542374"/>
              <a:gd name="connsiteX1679" fmla="*/ 1089811 w 6798686"/>
              <a:gd name="connsiteY1679" fmla="*/ 520638 h 1542374"/>
              <a:gd name="connsiteX1680" fmla="*/ 827296 w 6798686"/>
              <a:gd name="connsiteY1680" fmla="*/ 519699 h 1542374"/>
              <a:gd name="connsiteX1681" fmla="*/ 856749 w 6798686"/>
              <a:gd name="connsiteY1681" fmla="*/ 541735 h 1542374"/>
              <a:gd name="connsiteX1682" fmla="*/ 830774 w 6798686"/>
              <a:gd name="connsiteY1682" fmla="*/ 550640 h 1542374"/>
              <a:gd name="connsiteX1683" fmla="*/ 801341 w 6798686"/>
              <a:gd name="connsiteY1683" fmla="*/ 530955 h 1542374"/>
              <a:gd name="connsiteX1684" fmla="*/ 827296 w 6798686"/>
              <a:gd name="connsiteY1684" fmla="*/ 519699 h 1542374"/>
              <a:gd name="connsiteX1685" fmla="*/ 3836526 w 6798686"/>
              <a:gd name="connsiteY1685" fmla="*/ 514166 h 1542374"/>
              <a:gd name="connsiteX1686" fmla="*/ 3795239 w 6798686"/>
              <a:gd name="connsiteY1686" fmla="*/ 552999 h 1542374"/>
              <a:gd name="connsiteX1687" fmla="*/ 3786786 w 6798686"/>
              <a:gd name="connsiteY1687" fmla="*/ 560893 h 1542374"/>
              <a:gd name="connsiteX1688" fmla="*/ 3724731 w 6798686"/>
              <a:gd name="connsiteY1688" fmla="*/ 571147 h 1542374"/>
              <a:gd name="connsiteX1689" fmla="*/ 3777757 w 6798686"/>
              <a:gd name="connsiteY1689" fmla="*/ 523541 h 1542374"/>
              <a:gd name="connsiteX1690" fmla="*/ 3836526 w 6798686"/>
              <a:gd name="connsiteY1690" fmla="*/ 514166 h 1542374"/>
              <a:gd name="connsiteX1691" fmla="*/ 3476376 w 6798686"/>
              <a:gd name="connsiteY1691" fmla="*/ 513115 h 1542374"/>
              <a:gd name="connsiteX1692" fmla="*/ 3471900 w 6798686"/>
              <a:gd name="connsiteY1692" fmla="*/ 515737 h 1542374"/>
              <a:gd name="connsiteX1693" fmla="*/ 3466636 w 6798686"/>
              <a:gd name="connsiteY1693" fmla="*/ 518254 h 1542374"/>
              <a:gd name="connsiteX1694" fmla="*/ 3470420 w 6798686"/>
              <a:gd name="connsiteY1694" fmla="*/ 516170 h 1542374"/>
              <a:gd name="connsiteX1695" fmla="*/ 3476376 w 6798686"/>
              <a:gd name="connsiteY1695" fmla="*/ 513115 h 1542374"/>
              <a:gd name="connsiteX1696" fmla="*/ 1640756 w 6798686"/>
              <a:gd name="connsiteY1696" fmla="*/ 512757 h 1542374"/>
              <a:gd name="connsiteX1697" fmla="*/ 1668364 w 6798686"/>
              <a:gd name="connsiteY1697" fmla="*/ 528381 h 1542374"/>
              <a:gd name="connsiteX1698" fmla="*/ 1696395 w 6798686"/>
              <a:gd name="connsiteY1698" fmla="*/ 557072 h 1542374"/>
              <a:gd name="connsiteX1699" fmla="*/ 1665905 w 6798686"/>
              <a:gd name="connsiteY1699" fmla="*/ 545397 h 1542374"/>
              <a:gd name="connsiteX1700" fmla="*/ 1640756 w 6798686"/>
              <a:gd name="connsiteY1700" fmla="*/ 512757 h 1542374"/>
              <a:gd name="connsiteX1701" fmla="*/ 1123105 w 6798686"/>
              <a:gd name="connsiteY1701" fmla="*/ 512448 h 1542374"/>
              <a:gd name="connsiteX1702" fmla="*/ 1153633 w 6798686"/>
              <a:gd name="connsiteY1702" fmla="*/ 552515 h 1542374"/>
              <a:gd name="connsiteX1703" fmla="*/ 1125507 w 6798686"/>
              <a:gd name="connsiteY1703" fmla="*/ 558023 h 1542374"/>
              <a:gd name="connsiteX1704" fmla="*/ 1094191 w 6798686"/>
              <a:gd name="connsiteY1704" fmla="*/ 519539 h 1542374"/>
              <a:gd name="connsiteX1705" fmla="*/ 1123105 w 6798686"/>
              <a:gd name="connsiteY1705" fmla="*/ 512448 h 1542374"/>
              <a:gd name="connsiteX1706" fmla="*/ 957497 w 6798686"/>
              <a:gd name="connsiteY1706" fmla="*/ 512444 h 1542374"/>
              <a:gd name="connsiteX1707" fmla="*/ 987295 w 6798686"/>
              <a:gd name="connsiteY1707" fmla="*/ 541818 h 1542374"/>
              <a:gd name="connsiteX1708" fmla="*/ 971791 w 6798686"/>
              <a:gd name="connsiteY1708" fmla="*/ 546004 h 1542374"/>
              <a:gd name="connsiteX1709" fmla="*/ 960168 w 6798686"/>
              <a:gd name="connsiteY1709" fmla="*/ 549147 h 1542374"/>
              <a:gd name="connsiteX1710" fmla="*/ 930177 w 6798686"/>
              <a:gd name="connsiteY1710" fmla="*/ 522010 h 1542374"/>
              <a:gd name="connsiteX1711" fmla="*/ 957497 w 6798686"/>
              <a:gd name="connsiteY1711" fmla="*/ 512444 h 1542374"/>
              <a:gd name="connsiteX1712" fmla="*/ 3900464 w 6798686"/>
              <a:gd name="connsiteY1712" fmla="*/ 506990 h 1542374"/>
              <a:gd name="connsiteX1713" fmla="*/ 3873337 w 6798686"/>
              <a:gd name="connsiteY1713" fmla="*/ 533683 h 1542374"/>
              <a:gd name="connsiteX1714" fmla="*/ 3854105 w 6798686"/>
              <a:gd name="connsiteY1714" fmla="*/ 552502 h 1542374"/>
              <a:gd name="connsiteX1715" fmla="*/ 3793914 w 6798686"/>
              <a:gd name="connsiteY1715" fmla="*/ 559854 h 1542374"/>
              <a:gd name="connsiteX1716" fmla="*/ 3798045 w 6798686"/>
              <a:gd name="connsiteY1716" fmla="*/ 555996 h 1542374"/>
              <a:gd name="connsiteX1717" fmla="*/ 3843481 w 6798686"/>
              <a:gd name="connsiteY1717" fmla="*/ 513232 h 1542374"/>
              <a:gd name="connsiteX1718" fmla="*/ 3900464 w 6798686"/>
              <a:gd name="connsiteY1718" fmla="*/ 506990 h 1542374"/>
              <a:gd name="connsiteX1719" fmla="*/ 3531957 w 6798686"/>
              <a:gd name="connsiteY1719" fmla="*/ 506802 h 1542374"/>
              <a:gd name="connsiteX1720" fmla="*/ 3477029 w 6798686"/>
              <a:gd name="connsiteY1720" fmla="*/ 543042 h 1542374"/>
              <a:gd name="connsiteX1721" fmla="*/ 3422256 w 6798686"/>
              <a:gd name="connsiteY1721" fmla="*/ 565410 h 1542374"/>
              <a:gd name="connsiteX1722" fmla="*/ 3417030 w 6798686"/>
              <a:gd name="connsiteY1722" fmla="*/ 567560 h 1542374"/>
              <a:gd name="connsiteX1723" fmla="*/ 3473629 w 6798686"/>
              <a:gd name="connsiteY1723" fmla="*/ 532552 h 1542374"/>
              <a:gd name="connsiteX1724" fmla="*/ 3509229 w 6798686"/>
              <a:gd name="connsiteY1724" fmla="*/ 516792 h 1542374"/>
              <a:gd name="connsiteX1725" fmla="*/ 3531957 w 6798686"/>
              <a:gd name="connsiteY1725" fmla="*/ 506802 h 1542374"/>
              <a:gd name="connsiteX1726" fmla="*/ 858728 w 6798686"/>
              <a:gd name="connsiteY1726" fmla="*/ 505958 h 1542374"/>
              <a:gd name="connsiteX1727" fmla="*/ 888545 w 6798686"/>
              <a:gd name="connsiteY1727" fmla="*/ 530634 h 1542374"/>
              <a:gd name="connsiteX1728" fmla="*/ 862032 w 6798686"/>
              <a:gd name="connsiteY1728" fmla="*/ 539902 h 1542374"/>
              <a:gd name="connsiteX1729" fmla="*/ 832176 w 6798686"/>
              <a:gd name="connsiteY1729" fmla="*/ 517572 h 1542374"/>
              <a:gd name="connsiteX1730" fmla="*/ 855308 w 6798686"/>
              <a:gd name="connsiteY1730" fmla="*/ 507455 h 1542374"/>
              <a:gd name="connsiteX1731" fmla="*/ 858728 w 6798686"/>
              <a:gd name="connsiteY1731" fmla="*/ 505958 h 1542374"/>
              <a:gd name="connsiteX1732" fmla="*/ 1156765 w 6798686"/>
              <a:gd name="connsiteY1732" fmla="*/ 504602 h 1542374"/>
              <a:gd name="connsiteX1733" fmla="*/ 1186620 w 6798686"/>
              <a:gd name="connsiteY1733" fmla="*/ 546298 h 1542374"/>
              <a:gd name="connsiteX1734" fmla="*/ 1158033 w 6798686"/>
              <a:gd name="connsiteY1734" fmla="*/ 551673 h 1542374"/>
              <a:gd name="connsiteX1735" fmla="*/ 1127370 w 6798686"/>
              <a:gd name="connsiteY1735" fmla="*/ 511428 h 1542374"/>
              <a:gd name="connsiteX1736" fmla="*/ 1156765 w 6798686"/>
              <a:gd name="connsiteY1736" fmla="*/ 504602 h 1542374"/>
              <a:gd name="connsiteX1737" fmla="*/ 3962135 w 6798686"/>
              <a:gd name="connsiteY1737" fmla="*/ 503382 h 1542374"/>
              <a:gd name="connsiteX1738" fmla="*/ 3951434 w 6798686"/>
              <a:gd name="connsiteY1738" fmla="*/ 514364 h 1542374"/>
              <a:gd name="connsiteX1739" fmla="*/ 3918466 w 6798686"/>
              <a:gd name="connsiteY1739" fmla="*/ 548063 h 1542374"/>
              <a:gd name="connsiteX1740" fmla="*/ 3860465 w 6798686"/>
              <a:gd name="connsiteY1740" fmla="*/ 551900 h 1542374"/>
              <a:gd name="connsiteX1741" fmla="*/ 3876142 w 6798686"/>
              <a:gd name="connsiteY1741" fmla="*/ 536550 h 1542374"/>
              <a:gd name="connsiteX1742" fmla="*/ 3906708 w 6798686"/>
              <a:gd name="connsiteY1742" fmla="*/ 506475 h 1542374"/>
              <a:gd name="connsiteX1743" fmla="*/ 3956410 w 6798686"/>
              <a:gd name="connsiteY1743" fmla="*/ 503547 h 1542374"/>
              <a:gd name="connsiteX1744" fmla="*/ 3962135 w 6798686"/>
              <a:gd name="connsiteY1744" fmla="*/ 503382 h 1542374"/>
              <a:gd name="connsiteX1745" fmla="*/ 4022326 w 6798686"/>
              <a:gd name="connsiteY1745" fmla="*/ 502740 h 1542374"/>
              <a:gd name="connsiteX1746" fmla="*/ 3980982 w 6798686"/>
              <a:gd name="connsiteY1746" fmla="*/ 546757 h 1542374"/>
              <a:gd name="connsiteX1747" fmla="*/ 3924191 w 6798686"/>
              <a:gd name="connsiteY1747" fmla="*/ 547845 h 1542374"/>
              <a:gd name="connsiteX1748" fmla="*/ 3954239 w 6798686"/>
              <a:gd name="connsiteY1748" fmla="*/ 517109 h 1542374"/>
              <a:gd name="connsiteX1749" fmla="*/ 3967783 w 6798686"/>
              <a:gd name="connsiteY1749" fmla="*/ 503221 h 1542374"/>
              <a:gd name="connsiteX1750" fmla="*/ 4022326 w 6798686"/>
              <a:gd name="connsiteY1750" fmla="*/ 502740 h 1542374"/>
              <a:gd name="connsiteX1751" fmla="*/ 989966 w 6798686"/>
              <a:gd name="connsiteY1751" fmla="*/ 501234 h 1542374"/>
              <a:gd name="connsiteX1752" fmla="*/ 992117 w 6798686"/>
              <a:gd name="connsiteY1752" fmla="*/ 503530 h 1542374"/>
              <a:gd name="connsiteX1753" fmla="*/ 1019821 w 6798686"/>
              <a:gd name="connsiteY1753" fmla="*/ 533078 h 1542374"/>
              <a:gd name="connsiteX1754" fmla="*/ 992175 w 6798686"/>
              <a:gd name="connsiteY1754" fmla="*/ 540502 h 1542374"/>
              <a:gd name="connsiteX1755" fmla="*/ 962089 w 6798686"/>
              <a:gd name="connsiteY1755" fmla="*/ 510848 h 1542374"/>
              <a:gd name="connsiteX1756" fmla="*/ 989966 w 6798686"/>
              <a:gd name="connsiteY1756" fmla="*/ 501234 h 1542374"/>
              <a:gd name="connsiteX1757" fmla="*/ 3696489 w 6798686"/>
              <a:gd name="connsiteY1757" fmla="*/ 500750 h 1542374"/>
              <a:gd name="connsiteX1758" fmla="*/ 3637335 w 6798686"/>
              <a:gd name="connsiteY1758" fmla="*/ 549168 h 1542374"/>
              <a:gd name="connsiteX1759" fmla="*/ 3573263 w 6798686"/>
              <a:gd name="connsiteY1759" fmla="*/ 566805 h 1542374"/>
              <a:gd name="connsiteX1760" fmla="*/ 3635126 w 6798686"/>
              <a:gd name="connsiteY1760" fmla="*/ 518817 h 1542374"/>
              <a:gd name="connsiteX1761" fmla="*/ 3696489 w 6798686"/>
              <a:gd name="connsiteY1761" fmla="*/ 500750 h 1542374"/>
              <a:gd name="connsiteX1762" fmla="*/ 3516683 w 6798686"/>
              <a:gd name="connsiteY1762" fmla="*/ 500045 h 1542374"/>
              <a:gd name="connsiteX1763" fmla="*/ 3474032 w 6798686"/>
              <a:gd name="connsiteY1763" fmla="*/ 526640 h 1542374"/>
              <a:gd name="connsiteX1764" fmla="*/ 3428020 w 6798686"/>
              <a:gd name="connsiteY1764" fmla="*/ 547055 h 1542374"/>
              <a:gd name="connsiteX1765" fmla="*/ 3471515 w 6798686"/>
              <a:gd name="connsiteY1765" fmla="*/ 521635 h 1542374"/>
              <a:gd name="connsiteX1766" fmla="*/ 3516683 w 6798686"/>
              <a:gd name="connsiteY1766" fmla="*/ 500045 h 1542374"/>
              <a:gd name="connsiteX1767" fmla="*/ 1190809 w 6798686"/>
              <a:gd name="connsiteY1767" fmla="*/ 497196 h 1542374"/>
              <a:gd name="connsiteX1768" fmla="*/ 1219973 w 6798686"/>
              <a:gd name="connsiteY1768" fmla="*/ 540367 h 1542374"/>
              <a:gd name="connsiteX1769" fmla="*/ 1190905 w 6798686"/>
              <a:gd name="connsiteY1769" fmla="*/ 545506 h 1542374"/>
              <a:gd name="connsiteX1770" fmla="*/ 1160915 w 6798686"/>
              <a:gd name="connsiteY1770" fmla="*/ 503659 h 1542374"/>
              <a:gd name="connsiteX1771" fmla="*/ 1190809 w 6798686"/>
              <a:gd name="connsiteY1771" fmla="*/ 497196 h 1542374"/>
              <a:gd name="connsiteX1772" fmla="*/ 3619641 w 6798686"/>
              <a:gd name="connsiteY1772" fmla="*/ 493173 h 1542374"/>
              <a:gd name="connsiteX1773" fmla="*/ 3559104 w 6798686"/>
              <a:gd name="connsiteY1773" fmla="*/ 537943 h 1542374"/>
              <a:gd name="connsiteX1774" fmla="*/ 3496146 w 6798686"/>
              <a:gd name="connsiteY1774" fmla="*/ 559894 h 1542374"/>
              <a:gd name="connsiteX1775" fmla="*/ 3558950 w 6798686"/>
              <a:gd name="connsiteY1775" fmla="*/ 516146 h 1542374"/>
              <a:gd name="connsiteX1776" fmla="*/ 3619641 w 6798686"/>
              <a:gd name="connsiteY1776" fmla="*/ 493173 h 1542374"/>
              <a:gd name="connsiteX1777" fmla="*/ 890524 w 6798686"/>
              <a:gd name="connsiteY1777" fmla="*/ 492068 h 1542374"/>
              <a:gd name="connsiteX1778" fmla="*/ 920610 w 6798686"/>
              <a:gd name="connsiteY1778" fmla="*/ 519355 h 1542374"/>
              <a:gd name="connsiteX1779" fmla="*/ 909755 w 6798686"/>
              <a:gd name="connsiteY1779" fmla="*/ 523174 h 1542374"/>
              <a:gd name="connsiteX1780" fmla="*/ 893540 w 6798686"/>
              <a:gd name="connsiteY1780" fmla="*/ 528876 h 1542374"/>
              <a:gd name="connsiteX1781" fmla="*/ 863377 w 6798686"/>
              <a:gd name="connsiteY1781" fmla="*/ 503920 h 1542374"/>
              <a:gd name="connsiteX1782" fmla="*/ 890524 w 6798686"/>
              <a:gd name="connsiteY1782" fmla="*/ 492068 h 1542374"/>
              <a:gd name="connsiteX1783" fmla="*/ 1022914 w 6798686"/>
              <a:gd name="connsiteY1783" fmla="*/ 490124 h 1542374"/>
              <a:gd name="connsiteX1784" fmla="*/ 1050868 w 6798686"/>
              <a:gd name="connsiteY1784" fmla="*/ 522193 h 1542374"/>
              <a:gd name="connsiteX1785" fmla="*/ 1052770 w 6798686"/>
              <a:gd name="connsiteY1785" fmla="*/ 524369 h 1542374"/>
              <a:gd name="connsiteX1786" fmla="*/ 1024509 w 6798686"/>
              <a:gd name="connsiteY1786" fmla="*/ 531825 h 1542374"/>
              <a:gd name="connsiteX1787" fmla="*/ 995249 w 6798686"/>
              <a:gd name="connsiteY1787" fmla="*/ 500602 h 1542374"/>
              <a:gd name="connsiteX1788" fmla="*/ 994403 w 6798686"/>
              <a:gd name="connsiteY1788" fmla="*/ 499712 h 1542374"/>
              <a:gd name="connsiteX1789" fmla="*/ 1022914 w 6798686"/>
              <a:gd name="connsiteY1789" fmla="*/ 490124 h 1542374"/>
              <a:gd name="connsiteX1790" fmla="*/ 3765941 w 6798686"/>
              <a:gd name="connsiteY1790" fmla="*/ 482838 h 1542374"/>
              <a:gd name="connsiteX1791" fmla="*/ 3709189 w 6798686"/>
              <a:gd name="connsiteY1791" fmla="*/ 531764 h 1542374"/>
              <a:gd name="connsiteX1792" fmla="*/ 3647460 w 6798686"/>
              <a:gd name="connsiteY1792" fmla="*/ 546561 h 1542374"/>
              <a:gd name="connsiteX1793" fmla="*/ 3706825 w 6798686"/>
              <a:gd name="connsiteY1793" fmla="*/ 497905 h 1542374"/>
              <a:gd name="connsiteX1794" fmla="*/ 3765941 w 6798686"/>
              <a:gd name="connsiteY1794" fmla="*/ 482838 h 1542374"/>
              <a:gd name="connsiteX1795" fmla="*/ 1614877 w 6798686"/>
              <a:gd name="connsiteY1795" fmla="*/ 481788 h 1542374"/>
              <a:gd name="connsiteX1796" fmla="*/ 1630266 w 6798686"/>
              <a:gd name="connsiteY1796" fmla="*/ 493849 h 1542374"/>
              <a:gd name="connsiteX1797" fmla="*/ 1650554 w 6798686"/>
              <a:gd name="connsiteY1797" fmla="*/ 511549 h 1542374"/>
              <a:gd name="connsiteX1798" fmla="*/ 1632437 w 6798686"/>
              <a:gd name="connsiteY1798" fmla="*/ 502492 h 1542374"/>
              <a:gd name="connsiteX1799" fmla="*/ 1614877 w 6798686"/>
              <a:gd name="connsiteY1799" fmla="*/ 481788 h 1542374"/>
              <a:gd name="connsiteX1800" fmla="*/ 1056170 w 6798686"/>
              <a:gd name="connsiteY1800" fmla="*/ 479292 h 1542374"/>
              <a:gd name="connsiteX1801" fmla="*/ 1085911 w 6798686"/>
              <a:gd name="connsiteY1801" fmla="*/ 515858 h 1542374"/>
              <a:gd name="connsiteX1802" fmla="*/ 1057304 w 6798686"/>
              <a:gd name="connsiteY1802" fmla="*/ 523192 h 1542374"/>
              <a:gd name="connsiteX1803" fmla="*/ 1054038 w 6798686"/>
              <a:gd name="connsiteY1803" fmla="*/ 519441 h 1542374"/>
              <a:gd name="connsiteX1804" fmla="*/ 1027237 w 6798686"/>
              <a:gd name="connsiteY1804" fmla="*/ 488698 h 1542374"/>
              <a:gd name="connsiteX1805" fmla="*/ 1056170 w 6798686"/>
              <a:gd name="connsiteY1805" fmla="*/ 479292 h 1542374"/>
              <a:gd name="connsiteX1806" fmla="*/ 922723 w 6798686"/>
              <a:gd name="connsiteY1806" fmla="*/ 478145 h 1542374"/>
              <a:gd name="connsiteX1807" fmla="*/ 934231 w 6798686"/>
              <a:gd name="connsiteY1807" fmla="*/ 489495 h 1542374"/>
              <a:gd name="connsiteX1808" fmla="*/ 952982 w 6798686"/>
              <a:gd name="connsiteY1808" fmla="*/ 508006 h 1542374"/>
              <a:gd name="connsiteX1809" fmla="*/ 925374 w 6798686"/>
              <a:gd name="connsiteY1809" fmla="*/ 517676 h 1542374"/>
              <a:gd name="connsiteX1810" fmla="*/ 895000 w 6798686"/>
              <a:gd name="connsiteY1810" fmla="*/ 490122 h 1542374"/>
              <a:gd name="connsiteX1811" fmla="*/ 922723 w 6798686"/>
              <a:gd name="connsiteY1811" fmla="*/ 478145 h 1542374"/>
              <a:gd name="connsiteX1812" fmla="*/ 3614934 w 6798686"/>
              <a:gd name="connsiteY1812" fmla="*/ 471163 h 1542374"/>
              <a:gd name="connsiteX1813" fmla="*/ 3559161 w 6798686"/>
              <a:gd name="connsiteY1813" fmla="*/ 510346 h 1542374"/>
              <a:gd name="connsiteX1814" fmla="*/ 3499277 w 6798686"/>
              <a:gd name="connsiteY1814" fmla="*/ 534048 h 1542374"/>
              <a:gd name="connsiteX1815" fmla="*/ 3556836 w 6798686"/>
              <a:gd name="connsiteY1815" fmla="*/ 495960 h 1542374"/>
              <a:gd name="connsiteX1816" fmla="*/ 3614934 w 6798686"/>
              <a:gd name="connsiteY1816" fmla="*/ 471163 h 1542374"/>
              <a:gd name="connsiteX1817" fmla="*/ 1437631 w 6798686"/>
              <a:gd name="connsiteY1817" fmla="*/ 468874 h 1542374"/>
              <a:gd name="connsiteX1818" fmla="*/ 1628595 w 6798686"/>
              <a:gd name="connsiteY1818" fmla="*/ 506898 h 1542374"/>
              <a:gd name="connsiteX1819" fmla="*/ 1656337 w 6798686"/>
              <a:gd name="connsiteY1819" fmla="*/ 542265 h 1542374"/>
              <a:gd name="connsiteX1820" fmla="*/ 1401719 w 6798686"/>
              <a:gd name="connsiteY1820" fmla="*/ 518421 h 1542374"/>
              <a:gd name="connsiteX1821" fmla="*/ 1224123 w 6798686"/>
              <a:gd name="connsiteY1821" fmla="*/ 539660 h 1542374"/>
              <a:gd name="connsiteX1822" fmla="*/ 1194863 w 6798686"/>
              <a:gd name="connsiteY1822" fmla="*/ 496348 h 1542374"/>
              <a:gd name="connsiteX1823" fmla="*/ 1356821 w 6798686"/>
              <a:gd name="connsiteY1823" fmla="*/ 471903 h 1542374"/>
              <a:gd name="connsiteX1824" fmla="*/ 1358857 w 6798686"/>
              <a:gd name="connsiteY1824" fmla="*/ 471736 h 1542374"/>
              <a:gd name="connsiteX1825" fmla="*/ 1437631 w 6798686"/>
              <a:gd name="connsiteY1825" fmla="*/ 468874 h 1542374"/>
              <a:gd name="connsiteX1826" fmla="*/ 1089849 w 6798686"/>
              <a:gd name="connsiteY1826" fmla="*/ 468817 h 1542374"/>
              <a:gd name="connsiteX1827" fmla="*/ 1119397 w 6798686"/>
              <a:gd name="connsiteY1827" fmla="*/ 507591 h 1542374"/>
              <a:gd name="connsiteX1828" fmla="*/ 1090310 w 6798686"/>
              <a:gd name="connsiteY1828" fmla="*/ 514752 h 1542374"/>
              <a:gd name="connsiteX1829" fmla="*/ 1089657 w 6798686"/>
              <a:gd name="connsiteY1829" fmla="*/ 513947 h 1542374"/>
              <a:gd name="connsiteX1830" fmla="*/ 1060378 w 6798686"/>
              <a:gd name="connsiteY1830" fmla="*/ 477955 h 1542374"/>
              <a:gd name="connsiteX1831" fmla="*/ 1089849 w 6798686"/>
              <a:gd name="connsiteY1831" fmla="*/ 468817 h 1542374"/>
              <a:gd name="connsiteX1832" fmla="*/ 3832069 w 6798686"/>
              <a:gd name="connsiteY1832" fmla="*/ 468771 h 1542374"/>
              <a:gd name="connsiteX1833" fmla="*/ 3777680 w 6798686"/>
              <a:gd name="connsiteY1833" fmla="*/ 517962 h 1542374"/>
              <a:gd name="connsiteX1834" fmla="*/ 3718007 w 6798686"/>
              <a:gd name="connsiteY1834" fmla="*/ 529831 h 1542374"/>
              <a:gd name="connsiteX1835" fmla="*/ 3774894 w 6798686"/>
              <a:gd name="connsiteY1835" fmla="*/ 480760 h 1542374"/>
              <a:gd name="connsiteX1836" fmla="*/ 3832069 w 6798686"/>
              <a:gd name="connsiteY1836" fmla="*/ 468771 h 1542374"/>
              <a:gd name="connsiteX1837" fmla="*/ 3694107 w 6798686"/>
              <a:gd name="connsiteY1837" fmla="*/ 467025 h 1542374"/>
              <a:gd name="connsiteX1838" fmla="*/ 3634799 w 6798686"/>
              <a:gd name="connsiteY1838" fmla="*/ 513420 h 1542374"/>
              <a:gd name="connsiteX1839" fmla="*/ 3573128 w 6798686"/>
              <a:gd name="connsiteY1839" fmla="*/ 533240 h 1542374"/>
              <a:gd name="connsiteX1840" fmla="*/ 3634607 w 6798686"/>
              <a:gd name="connsiteY1840" fmla="*/ 487724 h 1542374"/>
              <a:gd name="connsiteX1841" fmla="*/ 3694107 w 6798686"/>
              <a:gd name="connsiteY1841" fmla="*/ 467025 h 1542374"/>
              <a:gd name="connsiteX1842" fmla="*/ 955345 w 6798686"/>
              <a:gd name="connsiteY1842" fmla="*/ 464308 h 1542374"/>
              <a:gd name="connsiteX1843" fmla="*/ 985700 w 6798686"/>
              <a:gd name="connsiteY1843" fmla="*/ 496688 h 1542374"/>
              <a:gd name="connsiteX1844" fmla="*/ 957574 w 6798686"/>
              <a:gd name="connsiteY1844" fmla="*/ 506402 h 1542374"/>
              <a:gd name="connsiteX1845" fmla="*/ 937286 w 6798686"/>
              <a:gd name="connsiteY1845" fmla="*/ 486387 h 1542374"/>
              <a:gd name="connsiteX1846" fmla="*/ 927046 w 6798686"/>
              <a:gd name="connsiteY1846" fmla="*/ 476291 h 1542374"/>
              <a:gd name="connsiteX1847" fmla="*/ 955345 w 6798686"/>
              <a:gd name="connsiteY1847" fmla="*/ 464308 h 1542374"/>
              <a:gd name="connsiteX1848" fmla="*/ 1123970 w 6798686"/>
              <a:gd name="connsiteY1848" fmla="*/ 458812 h 1542374"/>
              <a:gd name="connsiteX1849" fmla="*/ 1153230 w 6798686"/>
              <a:gd name="connsiteY1849" fmla="*/ 499670 h 1542374"/>
              <a:gd name="connsiteX1850" fmla="*/ 1123662 w 6798686"/>
              <a:gd name="connsiteY1850" fmla="*/ 506562 h 1542374"/>
              <a:gd name="connsiteX1851" fmla="*/ 1093961 w 6798686"/>
              <a:gd name="connsiteY1851" fmla="*/ 467572 h 1542374"/>
              <a:gd name="connsiteX1852" fmla="*/ 1123970 w 6798686"/>
              <a:gd name="connsiteY1852" fmla="*/ 458812 h 1542374"/>
              <a:gd name="connsiteX1853" fmla="*/ 3895373 w 6798686"/>
              <a:gd name="connsiteY1853" fmla="*/ 458456 h 1542374"/>
              <a:gd name="connsiteX1854" fmla="*/ 3843366 w 6798686"/>
              <a:gd name="connsiteY1854" fmla="*/ 507699 h 1542374"/>
              <a:gd name="connsiteX1855" fmla="*/ 3785499 w 6798686"/>
              <a:gd name="connsiteY1855" fmla="*/ 516563 h 1542374"/>
              <a:gd name="connsiteX1856" fmla="*/ 3839907 w 6798686"/>
              <a:gd name="connsiteY1856" fmla="*/ 467323 h 1542374"/>
              <a:gd name="connsiteX1857" fmla="*/ 3895373 w 6798686"/>
              <a:gd name="connsiteY1857" fmla="*/ 458456 h 1542374"/>
              <a:gd name="connsiteX1858" fmla="*/ 3605635 w 6798686"/>
              <a:gd name="connsiteY1858" fmla="*/ 457851 h 1542374"/>
              <a:gd name="connsiteX1859" fmla="*/ 3557067 w 6798686"/>
              <a:gd name="connsiteY1859" fmla="*/ 490156 h 1542374"/>
              <a:gd name="connsiteX1860" fmla="*/ 3507116 w 6798686"/>
              <a:gd name="connsiteY1860" fmla="*/ 511999 h 1542374"/>
              <a:gd name="connsiteX1861" fmla="*/ 3505444 w 6798686"/>
              <a:gd name="connsiteY1861" fmla="*/ 512736 h 1542374"/>
              <a:gd name="connsiteX1862" fmla="*/ 3554607 w 6798686"/>
              <a:gd name="connsiteY1862" fmla="*/ 481985 h 1542374"/>
              <a:gd name="connsiteX1863" fmla="*/ 3594146 w 6798686"/>
              <a:gd name="connsiteY1863" fmla="*/ 463250 h 1542374"/>
              <a:gd name="connsiteX1864" fmla="*/ 3605635 w 6798686"/>
              <a:gd name="connsiteY1864" fmla="*/ 457851 h 1542374"/>
              <a:gd name="connsiteX1865" fmla="*/ 3584079 w 6798686"/>
              <a:gd name="connsiteY1865" fmla="*/ 457849 h 1542374"/>
              <a:gd name="connsiteX1866" fmla="*/ 3554858 w 6798686"/>
              <a:gd name="connsiteY1866" fmla="*/ 476164 h 1542374"/>
              <a:gd name="connsiteX1867" fmla="*/ 3523677 w 6798686"/>
              <a:gd name="connsiteY1867" fmla="*/ 491007 h 1542374"/>
              <a:gd name="connsiteX1868" fmla="*/ 3552937 w 6798686"/>
              <a:gd name="connsiteY1868" fmla="*/ 473784 h 1542374"/>
              <a:gd name="connsiteX1869" fmla="*/ 3584079 w 6798686"/>
              <a:gd name="connsiteY1869" fmla="*/ 457849 h 1542374"/>
              <a:gd name="connsiteX1870" fmla="*/ 3956294 w 6798686"/>
              <a:gd name="connsiteY1870" fmla="*/ 451821 h 1542374"/>
              <a:gd name="connsiteX1871" fmla="*/ 3906574 w 6798686"/>
              <a:gd name="connsiteY1871" fmla="*/ 500969 h 1542374"/>
              <a:gd name="connsiteX1872" fmla="*/ 3850340 w 6798686"/>
              <a:gd name="connsiteY1872" fmla="*/ 506767 h 1542374"/>
              <a:gd name="connsiteX1873" fmla="*/ 3902328 w 6798686"/>
              <a:gd name="connsiteY1873" fmla="*/ 457519 h 1542374"/>
              <a:gd name="connsiteX1874" fmla="*/ 3956294 w 6798686"/>
              <a:gd name="connsiteY1874" fmla="*/ 451821 h 1542374"/>
              <a:gd name="connsiteX1875" fmla="*/ 988429 w 6798686"/>
              <a:gd name="connsiteY1875" fmla="*/ 450675 h 1542374"/>
              <a:gd name="connsiteX1876" fmla="*/ 1018860 w 6798686"/>
              <a:gd name="connsiteY1876" fmla="*/ 485484 h 1542374"/>
              <a:gd name="connsiteX1877" fmla="*/ 990157 w 6798686"/>
              <a:gd name="connsiteY1877" fmla="*/ 495169 h 1542374"/>
              <a:gd name="connsiteX1878" fmla="*/ 959553 w 6798686"/>
              <a:gd name="connsiteY1878" fmla="*/ 462545 h 1542374"/>
              <a:gd name="connsiteX1879" fmla="*/ 988429 w 6798686"/>
              <a:gd name="connsiteY1879" fmla="*/ 450675 h 1542374"/>
              <a:gd name="connsiteX1880" fmla="*/ 1158533 w 6798686"/>
              <a:gd name="connsiteY1880" fmla="*/ 449406 h 1542374"/>
              <a:gd name="connsiteX1881" fmla="*/ 1187427 w 6798686"/>
              <a:gd name="connsiteY1881" fmla="*/ 492189 h 1542374"/>
              <a:gd name="connsiteX1882" fmla="*/ 1157399 w 6798686"/>
              <a:gd name="connsiteY1882" fmla="*/ 498727 h 1542374"/>
              <a:gd name="connsiteX1883" fmla="*/ 1128004 w 6798686"/>
              <a:gd name="connsiteY1883" fmla="*/ 457680 h 1542374"/>
              <a:gd name="connsiteX1884" fmla="*/ 1158533 w 6798686"/>
              <a:gd name="connsiteY1884" fmla="*/ 449406 h 1542374"/>
              <a:gd name="connsiteX1885" fmla="*/ 4015103 w 6798686"/>
              <a:gd name="connsiteY1885" fmla="*/ 448860 h 1542374"/>
              <a:gd name="connsiteX1886" fmla="*/ 3967649 w 6798686"/>
              <a:gd name="connsiteY1886" fmla="*/ 497720 h 1542374"/>
              <a:gd name="connsiteX1887" fmla="*/ 3956217 w 6798686"/>
              <a:gd name="connsiteY1887" fmla="*/ 498051 h 1542374"/>
              <a:gd name="connsiteX1888" fmla="*/ 3912817 w 6798686"/>
              <a:gd name="connsiteY1888" fmla="*/ 500452 h 1542374"/>
              <a:gd name="connsiteX1889" fmla="*/ 3962481 w 6798686"/>
              <a:gd name="connsiteY1889" fmla="*/ 451352 h 1542374"/>
              <a:gd name="connsiteX1890" fmla="*/ 4015103 w 6798686"/>
              <a:gd name="connsiteY1890" fmla="*/ 448860 h 1542374"/>
              <a:gd name="connsiteX1891" fmla="*/ 4020655 w 6798686"/>
              <a:gd name="connsiteY1891" fmla="*/ 448777 h 1542374"/>
              <a:gd name="connsiteX1892" fmla="*/ 4058100 w 6798686"/>
              <a:gd name="connsiteY1892" fmla="*/ 449035 h 1542374"/>
              <a:gd name="connsiteX1893" fmla="*/ 4072047 w 6798686"/>
              <a:gd name="connsiteY1893" fmla="*/ 449532 h 1542374"/>
              <a:gd name="connsiteX1894" fmla="*/ 4027418 w 6798686"/>
              <a:gd name="connsiteY1894" fmla="*/ 497301 h 1542374"/>
              <a:gd name="connsiteX1895" fmla="*/ 3973278 w 6798686"/>
              <a:gd name="connsiteY1895" fmla="*/ 497563 h 1542374"/>
              <a:gd name="connsiteX1896" fmla="*/ 4020655 w 6798686"/>
              <a:gd name="connsiteY1896" fmla="*/ 448777 h 1542374"/>
              <a:gd name="connsiteX1897" fmla="*/ 3764039 w 6798686"/>
              <a:gd name="connsiteY1897" fmla="*/ 445044 h 1542374"/>
              <a:gd name="connsiteX1898" fmla="*/ 3706383 w 6798686"/>
              <a:gd name="connsiteY1898" fmla="*/ 492616 h 1542374"/>
              <a:gd name="connsiteX1899" fmla="*/ 3695952 w 6798686"/>
              <a:gd name="connsiteY1899" fmla="*/ 495467 h 1542374"/>
              <a:gd name="connsiteX1900" fmla="*/ 3646711 w 6798686"/>
              <a:gd name="connsiteY1900" fmla="*/ 509776 h 1542374"/>
              <a:gd name="connsiteX1901" fmla="*/ 3706557 w 6798686"/>
              <a:gd name="connsiteY1901" fmla="*/ 462912 h 1542374"/>
              <a:gd name="connsiteX1902" fmla="*/ 3764039 w 6798686"/>
              <a:gd name="connsiteY1902" fmla="*/ 445044 h 1542374"/>
              <a:gd name="connsiteX1903" fmla="*/ 3690668 w 6798686"/>
              <a:gd name="connsiteY1903" fmla="*/ 440332 h 1542374"/>
              <a:gd name="connsiteX1904" fmla="*/ 3634627 w 6798686"/>
              <a:gd name="connsiteY1904" fmla="*/ 482053 h 1542374"/>
              <a:gd name="connsiteX1905" fmla="*/ 3577029 w 6798686"/>
              <a:gd name="connsiteY1905" fmla="*/ 503468 h 1542374"/>
              <a:gd name="connsiteX1906" fmla="*/ 3634568 w 6798686"/>
              <a:gd name="connsiteY1906" fmla="*/ 462979 h 1542374"/>
              <a:gd name="connsiteX1907" fmla="*/ 3690668 w 6798686"/>
              <a:gd name="connsiteY1907" fmla="*/ 440332 h 1542374"/>
              <a:gd name="connsiteX1908" fmla="*/ 1021973 w 6798686"/>
              <a:gd name="connsiteY1908" fmla="*/ 437373 h 1542374"/>
              <a:gd name="connsiteX1909" fmla="*/ 1052328 w 6798686"/>
              <a:gd name="connsiteY1909" fmla="*/ 474562 h 1542374"/>
              <a:gd name="connsiteX1910" fmla="*/ 1023183 w 6798686"/>
              <a:gd name="connsiteY1910" fmla="*/ 484055 h 1542374"/>
              <a:gd name="connsiteX1911" fmla="*/ 992540 w 6798686"/>
              <a:gd name="connsiteY1911" fmla="*/ 449008 h 1542374"/>
              <a:gd name="connsiteX1912" fmla="*/ 1021973 w 6798686"/>
              <a:gd name="connsiteY1912" fmla="*/ 437373 h 1542374"/>
              <a:gd name="connsiteX1913" fmla="*/ 3830398 w 6798686"/>
              <a:gd name="connsiteY1913" fmla="*/ 426983 h 1542374"/>
              <a:gd name="connsiteX1914" fmla="*/ 3774337 w 6798686"/>
              <a:gd name="connsiteY1914" fmla="*/ 475576 h 1542374"/>
              <a:gd name="connsiteX1915" fmla="*/ 3716566 w 6798686"/>
              <a:gd name="connsiteY1915" fmla="*/ 489882 h 1542374"/>
              <a:gd name="connsiteX1916" fmla="*/ 3774606 w 6798686"/>
              <a:gd name="connsiteY1916" fmla="*/ 441972 h 1542374"/>
              <a:gd name="connsiteX1917" fmla="*/ 3830398 w 6798686"/>
              <a:gd name="connsiteY1917" fmla="*/ 426983 h 1542374"/>
              <a:gd name="connsiteX1918" fmla="*/ 1055997 w 6798686"/>
              <a:gd name="connsiteY1918" fmla="*/ 424534 h 1542374"/>
              <a:gd name="connsiteX1919" fmla="*/ 1086180 w 6798686"/>
              <a:gd name="connsiteY1919" fmla="*/ 463999 h 1542374"/>
              <a:gd name="connsiteX1920" fmla="*/ 1056516 w 6798686"/>
              <a:gd name="connsiteY1920" fmla="*/ 473217 h 1542374"/>
              <a:gd name="connsiteX1921" fmla="*/ 1025988 w 6798686"/>
              <a:gd name="connsiteY1921" fmla="*/ 435815 h 1542374"/>
              <a:gd name="connsiteX1922" fmla="*/ 1055997 w 6798686"/>
              <a:gd name="connsiteY1922" fmla="*/ 424534 h 1542374"/>
              <a:gd name="connsiteX1923" fmla="*/ 3637815 w 6798686"/>
              <a:gd name="connsiteY1923" fmla="*/ 424172 h 1542374"/>
              <a:gd name="connsiteX1924" fmla="*/ 3632282 w 6798686"/>
              <a:gd name="connsiteY1924" fmla="*/ 427636 h 1542374"/>
              <a:gd name="connsiteX1925" fmla="*/ 3626134 w 6798686"/>
              <a:gd name="connsiteY1925" fmla="*/ 430754 h 1542374"/>
              <a:gd name="connsiteX1926" fmla="*/ 3630957 w 6798686"/>
              <a:gd name="connsiteY1926" fmla="*/ 427926 h 1542374"/>
              <a:gd name="connsiteX1927" fmla="*/ 3637815 w 6798686"/>
              <a:gd name="connsiteY1927" fmla="*/ 424172 h 1542374"/>
              <a:gd name="connsiteX1928" fmla="*/ 3686710 w 6798686"/>
              <a:gd name="connsiteY1928" fmla="*/ 420534 h 1542374"/>
              <a:gd name="connsiteX1929" fmla="*/ 3671725 w 6798686"/>
              <a:gd name="connsiteY1929" fmla="*/ 431100 h 1542374"/>
              <a:gd name="connsiteX1930" fmla="*/ 3634588 w 6798686"/>
              <a:gd name="connsiteY1930" fmla="*/ 457302 h 1542374"/>
              <a:gd name="connsiteX1931" fmla="*/ 3581236 w 6798686"/>
              <a:gd name="connsiteY1931" fmla="*/ 479743 h 1542374"/>
              <a:gd name="connsiteX1932" fmla="*/ 3631879 w 6798686"/>
              <a:gd name="connsiteY1932" fmla="*/ 446034 h 1542374"/>
              <a:gd name="connsiteX1933" fmla="*/ 3634031 w 6798686"/>
              <a:gd name="connsiteY1933" fmla="*/ 444595 h 1542374"/>
              <a:gd name="connsiteX1934" fmla="*/ 3686710 w 6798686"/>
              <a:gd name="connsiteY1934" fmla="*/ 420534 h 1542374"/>
              <a:gd name="connsiteX1935" fmla="*/ 1394861 w 6798686"/>
              <a:gd name="connsiteY1935" fmla="*/ 415557 h 1542374"/>
              <a:gd name="connsiteX1936" fmla="*/ 1594762 w 6798686"/>
              <a:gd name="connsiteY1936" fmla="*/ 468201 h 1542374"/>
              <a:gd name="connsiteX1937" fmla="*/ 1620622 w 6798686"/>
              <a:gd name="connsiteY1937" fmla="*/ 497298 h 1542374"/>
              <a:gd name="connsiteX1938" fmla="*/ 1356360 w 6798686"/>
              <a:gd name="connsiteY1938" fmla="*/ 466333 h 1542374"/>
              <a:gd name="connsiteX1939" fmla="*/ 1191481 w 6798686"/>
              <a:gd name="connsiteY1939" fmla="*/ 491344 h 1542374"/>
              <a:gd name="connsiteX1940" fmla="*/ 1162471 w 6798686"/>
              <a:gd name="connsiteY1940" fmla="*/ 448393 h 1542374"/>
              <a:gd name="connsiteX1941" fmla="*/ 1311615 w 6798686"/>
              <a:gd name="connsiteY1941" fmla="*/ 419886 h 1542374"/>
              <a:gd name="connsiteX1942" fmla="*/ 1394861 w 6798686"/>
              <a:gd name="connsiteY1942" fmla="*/ 415557 h 1542374"/>
              <a:gd name="connsiteX1943" fmla="*/ 3762540 w 6798686"/>
              <a:gd name="connsiteY1943" fmla="*/ 413264 h 1542374"/>
              <a:gd name="connsiteX1944" fmla="*/ 3755124 w 6798686"/>
              <a:gd name="connsiteY1944" fmla="*/ 419085 h 1542374"/>
              <a:gd name="connsiteX1945" fmla="*/ 3706441 w 6798686"/>
              <a:gd name="connsiteY1945" fmla="*/ 457342 h 1542374"/>
              <a:gd name="connsiteX1946" fmla="*/ 3649285 w 6798686"/>
              <a:gd name="connsiteY1946" fmla="*/ 476806 h 1542374"/>
              <a:gd name="connsiteX1947" fmla="*/ 3706575 w 6798686"/>
              <a:gd name="connsiteY1947" fmla="*/ 434140 h 1542374"/>
              <a:gd name="connsiteX1948" fmla="*/ 3762540 w 6798686"/>
              <a:gd name="connsiteY1948" fmla="*/ 413264 h 1542374"/>
              <a:gd name="connsiteX1949" fmla="*/ 3893798 w 6798686"/>
              <a:gd name="connsiteY1949" fmla="*/ 412682 h 1542374"/>
              <a:gd name="connsiteX1950" fmla="*/ 3839351 w 6798686"/>
              <a:gd name="connsiteY1950" fmla="*/ 462164 h 1542374"/>
              <a:gd name="connsiteX1951" fmla="*/ 3783213 w 6798686"/>
              <a:gd name="connsiteY1951" fmla="*/ 473563 h 1542374"/>
              <a:gd name="connsiteX1952" fmla="*/ 3839504 w 6798686"/>
              <a:gd name="connsiteY1952" fmla="*/ 424733 h 1542374"/>
              <a:gd name="connsiteX1953" fmla="*/ 3893798 w 6798686"/>
              <a:gd name="connsiteY1953" fmla="*/ 412682 h 1542374"/>
              <a:gd name="connsiteX1954" fmla="*/ 1090521 w 6798686"/>
              <a:gd name="connsiteY1954" fmla="*/ 412301 h 1542374"/>
              <a:gd name="connsiteX1955" fmla="*/ 1120454 w 6798686"/>
              <a:gd name="connsiteY1955" fmla="*/ 453903 h 1542374"/>
              <a:gd name="connsiteX1956" fmla="*/ 1090291 w 6798686"/>
              <a:gd name="connsiteY1956" fmla="*/ 462754 h 1542374"/>
              <a:gd name="connsiteX1957" fmla="*/ 1059955 w 6798686"/>
              <a:gd name="connsiteY1957" fmla="*/ 423093 h 1542374"/>
              <a:gd name="connsiteX1958" fmla="*/ 1090521 w 6798686"/>
              <a:gd name="connsiteY1958" fmla="*/ 412301 h 1542374"/>
              <a:gd name="connsiteX1959" fmla="*/ 3674434 w 6798686"/>
              <a:gd name="connsiteY1959" fmla="*/ 412046 h 1542374"/>
              <a:gd name="connsiteX1960" fmla="*/ 3634108 w 6798686"/>
              <a:gd name="connsiteY1960" fmla="*/ 438885 h 1542374"/>
              <a:gd name="connsiteX1961" fmla="*/ 3591957 w 6798686"/>
              <a:gd name="connsiteY1961" fmla="*/ 458589 h 1542374"/>
              <a:gd name="connsiteX1962" fmla="*/ 3591918 w 6798686"/>
              <a:gd name="connsiteY1962" fmla="*/ 458606 h 1542374"/>
              <a:gd name="connsiteX1963" fmla="*/ 3632244 w 6798686"/>
              <a:gd name="connsiteY1963" fmla="*/ 433335 h 1542374"/>
              <a:gd name="connsiteX1964" fmla="*/ 3674434 w 6798686"/>
              <a:gd name="connsiteY1964" fmla="*/ 412046 h 1542374"/>
              <a:gd name="connsiteX1965" fmla="*/ 3954738 w 6798686"/>
              <a:gd name="connsiteY1965" fmla="*/ 402061 h 1542374"/>
              <a:gd name="connsiteX1966" fmla="*/ 3901847 w 6798686"/>
              <a:gd name="connsiteY1966" fmla="*/ 452318 h 1542374"/>
              <a:gd name="connsiteX1967" fmla="*/ 3847131 w 6798686"/>
              <a:gd name="connsiteY1967" fmla="*/ 460771 h 1542374"/>
              <a:gd name="connsiteX1968" fmla="*/ 3901752 w 6798686"/>
              <a:gd name="connsiteY1968" fmla="*/ 411116 h 1542374"/>
              <a:gd name="connsiteX1969" fmla="*/ 3954738 w 6798686"/>
              <a:gd name="connsiteY1969" fmla="*/ 402061 h 1542374"/>
              <a:gd name="connsiteX1970" fmla="*/ 1125584 w 6798686"/>
              <a:gd name="connsiteY1970" fmla="*/ 400855 h 1542374"/>
              <a:gd name="connsiteX1971" fmla="*/ 1155151 w 6798686"/>
              <a:gd name="connsiteY1971" fmla="*/ 444426 h 1542374"/>
              <a:gd name="connsiteX1972" fmla="*/ 1124469 w 6798686"/>
              <a:gd name="connsiteY1972" fmla="*/ 452773 h 1542374"/>
              <a:gd name="connsiteX1973" fmla="*/ 1094422 w 6798686"/>
              <a:gd name="connsiteY1973" fmla="*/ 410993 h 1542374"/>
              <a:gd name="connsiteX1974" fmla="*/ 1125584 w 6798686"/>
              <a:gd name="connsiteY1974" fmla="*/ 400855 h 1542374"/>
              <a:gd name="connsiteX1975" fmla="*/ 4013489 w 6798686"/>
              <a:gd name="connsiteY1975" fmla="*/ 395104 h 1542374"/>
              <a:gd name="connsiteX1976" fmla="*/ 3962135 w 6798686"/>
              <a:gd name="connsiteY1976" fmla="*/ 446045 h 1542374"/>
              <a:gd name="connsiteX1977" fmla="*/ 3908744 w 6798686"/>
              <a:gd name="connsiteY1977" fmla="*/ 451430 h 1542374"/>
              <a:gd name="connsiteX1978" fmla="*/ 3961731 w 6798686"/>
              <a:gd name="connsiteY1978" fmla="*/ 401058 h 1542374"/>
              <a:gd name="connsiteX1979" fmla="*/ 4013489 w 6798686"/>
              <a:gd name="connsiteY1979" fmla="*/ 395104 h 1542374"/>
              <a:gd name="connsiteX1980" fmla="*/ 4070318 w 6798686"/>
              <a:gd name="connsiteY1980" fmla="*/ 391825 h 1542374"/>
              <a:gd name="connsiteX1981" fmla="*/ 4020405 w 6798686"/>
              <a:gd name="connsiteY1981" fmla="*/ 443382 h 1542374"/>
              <a:gd name="connsiteX1982" fmla="*/ 3968283 w 6798686"/>
              <a:gd name="connsiteY1982" fmla="*/ 445602 h 1542374"/>
              <a:gd name="connsiteX1983" fmla="*/ 4019733 w 6798686"/>
              <a:gd name="connsiteY1983" fmla="*/ 394570 h 1542374"/>
              <a:gd name="connsiteX1984" fmla="*/ 4070318 w 6798686"/>
              <a:gd name="connsiteY1984" fmla="*/ 391825 h 1542374"/>
              <a:gd name="connsiteX1985" fmla="*/ 4075928 w 6798686"/>
              <a:gd name="connsiteY1985" fmla="*/ 391685 h 1542374"/>
              <a:gd name="connsiteX1986" fmla="*/ 4125380 w 6798686"/>
              <a:gd name="connsiteY1986" fmla="*/ 392250 h 1542374"/>
              <a:gd name="connsiteX1987" fmla="*/ 4076889 w 6798686"/>
              <a:gd name="connsiteY1987" fmla="*/ 444332 h 1542374"/>
              <a:gd name="connsiteX1988" fmla="*/ 4058253 w 6798686"/>
              <a:gd name="connsiteY1988" fmla="*/ 443625 h 1542374"/>
              <a:gd name="connsiteX1989" fmla="*/ 4025938 w 6798686"/>
              <a:gd name="connsiteY1989" fmla="*/ 443317 h 1542374"/>
              <a:gd name="connsiteX1990" fmla="*/ 4075928 w 6798686"/>
              <a:gd name="connsiteY1990" fmla="*/ 391685 h 1542374"/>
              <a:gd name="connsiteX1991" fmla="*/ 3830244 w 6798686"/>
              <a:gd name="connsiteY1991" fmla="*/ 390294 h 1542374"/>
              <a:gd name="connsiteX1992" fmla="*/ 3803904 w 6798686"/>
              <a:gd name="connsiteY1992" fmla="*/ 412086 h 1542374"/>
              <a:gd name="connsiteX1993" fmla="*/ 3774395 w 6798686"/>
              <a:gd name="connsiteY1993" fmla="*/ 436491 h 1542374"/>
              <a:gd name="connsiteX1994" fmla="*/ 3718698 w 6798686"/>
              <a:gd name="connsiteY1994" fmla="*/ 453382 h 1542374"/>
              <a:gd name="connsiteX1995" fmla="*/ 3757891 w 6798686"/>
              <a:gd name="connsiteY1995" fmla="*/ 422583 h 1542374"/>
              <a:gd name="connsiteX1996" fmla="*/ 3775682 w 6798686"/>
              <a:gd name="connsiteY1996" fmla="*/ 408601 h 1542374"/>
              <a:gd name="connsiteX1997" fmla="*/ 3830244 w 6798686"/>
              <a:gd name="connsiteY1997" fmla="*/ 390294 h 1542374"/>
              <a:gd name="connsiteX1998" fmla="*/ 3760235 w 6798686"/>
              <a:gd name="connsiteY1998" fmla="*/ 388490 h 1542374"/>
              <a:gd name="connsiteX1999" fmla="*/ 3708727 w 6798686"/>
              <a:gd name="connsiteY1999" fmla="*/ 426872 h 1542374"/>
              <a:gd name="connsiteX2000" fmla="*/ 3706441 w 6798686"/>
              <a:gd name="connsiteY2000" fmla="*/ 428578 h 1542374"/>
              <a:gd name="connsiteX2001" fmla="*/ 3653762 w 6798686"/>
              <a:gd name="connsiteY2001" fmla="*/ 449448 h 1542374"/>
              <a:gd name="connsiteX2002" fmla="*/ 3674395 w 6798686"/>
              <a:gd name="connsiteY2002" fmla="*/ 434885 h 1542374"/>
              <a:gd name="connsiteX2003" fmla="*/ 3708497 w 6798686"/>
              <a:gd name="connsiteY2003" fmla="*/ 410828 h 1542374"/>
              <a:gd name="connsiteX2004" fmla="*/ 3760235 w 6798686"/>
              <a:gd name="connsiteY2004" fmla="*/ 388490 h 1542374"/>
              <a:gd name="connsiteX2005" fmla="*/ 3755124 w 6798686"/>
              <a:gd name="connsiteY2005" fmla="*/ 372330 h 1542374"/>
              <a:gd name="connsiteX2006" fmla="*/ 3708401 w 6798686"/>
              <a:gd name="connsiteY2006" fmla="*/ 405239 h 1542374"/>
              <a:gd name="connsiteX2007" fmla="*/ 3661619 w 6798686"/>
              <a:gd name="connsiteY2007" fmla="*/ 426232 h 1542374"/>
              <a:gd name="connsiteX2008" fmla="*/ 3708574 w 6798686"/>
              <a:gd name="connsiteY2008" fmla="*/ 395033 h 1542374"/>
              <a:gd name="connsiteX2009" fmla="*/ 3755124 w 6798686"/>
              <a:gd name="connsiteY2009" fmla="*/ 372330 h 1542374"/>
              <a:gd name="connsiteX2010" fmla="*/ 3894566 w 6798686"/>
              <a:gd name="connsiteY2010" fmla="*/ 371266 h 1542374"/>
              <a:gd name="connsiteX2011" fmla="*/ 3854893 w 6798686"/>
              <a:gd name="connsiteY2011" fmla="*/ 405710 h 1542374"/>
              <a:gd name="connsiteX2012" fmla="*/ 3839216 w 6798686"/>
              <a:gd name="connsiteY2012" fmla="*/ 419325 h 1542374"/>
              <a:gd name="connsiteX2013" fmla="*/ 3784807 w 6798686"/>
              <a:gd name="connsiteY2013" fmla="*/ 433546 h 1542374"/>
              <a:gd name="connsiteX2014" fmla="*/ 3806690 w 6798686"/>
              <a:gd name="connsiteY2014" fmla="*/ 415454 h 1542374"/>
              <a:gd name="connsiteX2015" fmla="*/ 3841310 w 6798686"/>
              <a:gd name="connsiteY2015" fmla="*/ 386816 h 1542374"/>
              <a:gd name="connsiteX2016" fmla="*/ 3894566 w 6798686"/>
              <a:gd name="connsiteY2016" fmla="*/ 371266 h 1542374"/>
              <a:gd name="connsiteX2017" fmla="*/ 3736950 w 6798686"/>
              <a:gd name="connsiteY2017" fmla="*/ 370576 h 1542374"/>
              <a:gd name="connsiteX2018" fmla="*/ 3708516 w 6798686"/>
              <a:gd name="connsiteY2018" fmla="*/ 389402 h 1542374"/>
              <a:gd name="connsiteX2019" fmla="*/ 3679121 w 6798686"/>
              <a:gd name="connsiteY2019" fmla="*/ 404025 h 1542374"/>
              <a:gd name="connsiteX2020" fmla="*/ 3707152 w 6798686"/>
              <a:gd name="connsiteY2020" fmla="*/ 386567 h 1542374"/>
              <a:gd name="connsiteX2021" fmla="*/ 3736950 w 6798686"/>
              <a:gd name="connsiteY2021" fmla="*/ 370576 h 1542374"/>
              <a:gd name="connsiteX2022" fmla="*/ 1338676 w 6798686"/>
              <a:gd name="connsiteY2022" fmla="*/ 362066 h 1542374"/>
              <a:gd name="connsiteX2023" fmla="*/ 1573648 w 6798686"/>
              <a:gd name="connsiteY2023" fmla="*/ 446829 h 1542374"/>
              <a:gd name="connsiteX2024" fmla="*/ 1580123 w 6798686"/>
              <a:gd name="connsiteY2024" fmla="*/ 453158 h 1542374"/>
              <a:gd name="connsiteX2025" fmla="*/ 1311000 w 6798686"/>
              <a:gd name="connsiteY2025" fmla="*/ 414244 h 1542374"/>
              <a:gd name="connsiteX2026" fmla="*/ 1159089 w 6798686"/>
              <a:gd name="connsiteY2026" fmla="*/ 443394 h 1542374"/>
              <a:gd name="connsiteX2027" fmla="*/ 1129426 w 6798686"/>
              <a:gd name="connsiteY2027" fmla="*/ 399671 h 1542374"/>
              <a:gd name="connsiteX2028" fmla="*/ 1235169 w 6798686"/>
              <a:gd name="connsiteY2028" fmla="*/ 373039 h 1542374"/>
              <a:gd name="connsiteX2029" fmla="*/ 1338676 w 6798686"/>
              <a:gd name="connsiteY2029" fmla="*/ 362066 h 1542374"/>
              <a:gd name="connsiteX2030" fmla="*/ 3829841 w 6798686"/>
              <a:gd name="connsiteY2030" fmla="*/ 360417 h 1542374"/>
              <a:gd name="connsiteX2031" fmla="*/ 3775413 w 6798686"/>
              <a:gd name="connsiteY2031" fmla="*/ 403137 h 1542374"/>
              <a:gd name="connsiteX2032" fmla="*/ 3722042 w 6798686"/>
              <a:gd name="connsiteY2032" fmla="*/ 422616 h 1542374"/>
              <a:gd name="connsiteX2033" fmla="*/ 3777526 w 6798686"/>
              <a:gd name="connsiteY2033" fmla="*/ 381295 h 1542374"/>
              <a:gd name="connsiteX2034" fmla="*/ 3829841 w 6798686"/>
              <a:gd name="connsiteY2034" fmla="*/ 360417 h 1542374"/>
              <a:gd name="connsiteX2035" fmla="*/ 3956045 w 6798686"/>
              <a:gd name="connsiteY2035" fmla="*/ 356075 h 1542374"/>
              <a:gd name="connsiteX2036" fmla="*/ 3907976 w 6798686"/>
              <a:gd name="connsiteY2036" fmla="*/ 399777 h 1542374"/>
              <a:gd name="connsiteX2037" fmla="*/ 3901424 w 6798686"/>
              <a:gd name="connsiteY2037" fmla="*/ 405754 h 1542374"/>
              <a:gd name="connsiteX2038" fmla="*/ 3848226 w 6798686"/>
              <a:gd name="connsiteY2038" fmla="*/ 417168 h 1542374"/>
              <a:gd name="connsiteX2039" fmla="*/ 3857698 w 6798686"/>
              <a:gd name="connsiteY2039" fmla="*/ 408941 h 1542374"/>
              <a:gd name="connsiteX2040" fmla="*/ 3904038 w 6798686"/>
              <a:gd name="connsiteY2040" fmla="*/ 368717 h 1542374"/>
              <a:gd name="connsiteX2041" fmla="*/ 3956045 w 6798686"/>
              <a:gd name="connsiteY2041" fmla="*/ 356075 h 1542374"/>
              <a:gd name="connsiteX2042" fmla="*/ 4015122 w 6798686"/>
              <a:gd name="connsiteY2042" fmla="*/ 344657 h 1542374"/>
              <a:gd name="connsiteX2043" fmla="*/ 3962961 w 6798686"/>
              <a:gd name="connsiteY2043" fmla="*/ 394226 h 1542374"/>
              <a:gd name="connsiteX2044" fmla="*/ 3961385 w 6798686"/>
              <a:gd name="connsiteY2044" fmla="*/ 395729 h 1542374"/>
              <a:gd name="connsiteX2045" fmla="*/ 3909302 w 6798686"/>
              <a:gd name="connsiteY2045" fmla="*/ 404244 h 1542374"/>
              <a:gd name="connsiteX2046" fmla="*/ 3910801 w 6798686"/>
              <a:gd name="connsiteY2046" fmla="*/ 402881 h 1542374"/>
              <a:gd name="connsiteX2047" fmla="*/ 3964248 w 6798686"/>
              <a:gd name="connsiteY2047" fmla="*/ 354290 h 1542374"/>
              <a:gd name="connsiteX2048" fmla="*/ 4015122 w 6798686"/>
              <a:gd name="connsiteY2048" fmla="*/ 344657 h 1542374"/>
              <a:gd name="connsiteX2049" fmla="*/ 3827343 w 6798686"/>
              <a:gd name="connsiteY2049" fmla="*/ 338679 h 1542374"/>
              <a:gd name="connsiteX2050" fmla="*/ 3777276 w 6798686"/>
              <a:gd name="connsiteY2050" fmla="*/ 375827 h 1542374"/>
              <a:gd name="connsiteX2051" fmla="*/ 3729534 w 6798686"/>
              <a:gd name="connsiteY2051" fmla="*/ 396004 h 1542374"/>
              <a:gd name="connsiteX2052" fmla="*/ 3780100 w 6798686"/>
              <a:gd name="connsiteY2052" fmla="*/ 360450 h 1542374"/>
              <a:gd name="connsiteX2053" fmla="*/ 3827343 w 6798686"/>
              <a:gd name="connsiteY2053" fmla="*/ 338679 h 1542374"/>
              <a:gd name="connsiteX2054" fmla="*/ 3787324 w 6798686"/>
              <a:gd name="connsiteY2054" fmla="*/ 337380 h 1542374"/>
              <a:gd name="connsiteX2055" fmla="*/ 3780639 w 6798686"/>
              <a:gd name="connsiteY2055" fmla="*/ 341762 h 1542374"/>
              <a:gd name="connsiteX2056" fmla="*/ 3773779 w 6798686"/>
              <a:gd name="connsiteY2056" fmla="*/ 345372 h 1542374"/>
              <a:gd name="connsiteX2057" fmla="*/ 3780081 w 6798686"/>
              <a:gd name="connsiteY2057" fmla="*/ 341503 h 1542374"/>
              <a:gd name="connsiteX2058" fmla="*/ 3787324 w 6798686"/>
              <a:gd name="connsiteY2058" fmla="*/ 337380 h 1542374"/>
              <a:gd name="connsiteX2059" fmla="*/ 4072086 w 6798686"/>
              <a:gd name="connsiteY2059" fmla="*/ 336982 h 1542374"/>
              <a:gd name="connsiteX2060" fmla="*/ 4019752 w 6798686"/>
              <a:gd name="connsiteY2060" fmla="*/ 388891 h 1542374"/>
              <a:gd name="connsiteX2061" fmla="*/ 4019387 w 6798686"/>
              <a:gd name="connsiteY2061" fmla="*/ 389251 h 1542374"/>
              <a:gd name="connsiteX2062" fmla="*/ 3968360 w 6798686"/>
              <a:gd name="connsiteY2062" fmla="*/ 394761 h 1542374"/>
              <a:gd name="connsiteX2063" fmla="*/ 4022288 w 6798686"/>
              <a:gd name="connsiteY2063" fmla="*/ 343495 h 1542374"/>
              <a:gd name="connsiteX2064" fmla="*/ 4072086 w 6798686"/>
              <a:gd name="connsiteY2064" fmla="*/ 336982 h 1542374"/>
              <a:gd name="connsiteX2065" fmla="*/ 3895411 w 6798686"/>
              <a:gd name="connsiteY2065" fmla="*/ 336504 h 1542374"/>
              <a:gd name="connsiteX2066" fmla="*/ 3840964 w 6798686"/>
              <a:gd name="connsiteY2066" fmla="*/ 381429 h 1542374"/>
              <a:gd name="connsiteX2067" fmla="*/ 3788323 w 6798686"/>
              <a:gd name="connsiteY2067" fmla="*/ 398661 h 1542374"/>
              <a:gd name="connsiteX2068" fmla="*/ 3843885 w 6798686"/>
              <a:gd name="connsiteY2068" fmla="*/ 355063 h 1542374"/>
              <a:gd name="connsiteX2069" fmla="*/ 3895411 w 6798686"/>
              <a:gd name="connsiteY2069" fmla="*/ 336504 h 1542374"/>
              <a:gd name="connsiteX2070" fmla="*/ 4127205 w 6798686"/>
              <a:gd name="connsiteY2070" fmla="*/ 333032 h 1542374"/>
              <a:gd name="connsiteX2071" fmla="*/ 4078195 w 6798686"/>
              <a:gd name="connsiteY2071" fmla="*/ 383671 h 1542374"/>
              <a:gd name="connsiteX2072" fmla="*/ 4075602 w 6798686"/>
              <a:gd name="connsiteY2072" fmla="*/ 386363 h 1542374"/>
              <a:gd name="connsiteX2073" fmla="*/ 4025573 w 6798686"/>
              <a:gd name="connsiteY2073" fmla="*/ 388764 h 1542374"/>
              <a:gd name="connsiteX2074" fmla="*/ 4078445 w 6798686"/>
              <a:gd name="connsiteY2074" fmla="*/ 336329 h 1542374"/>
              <a:gd name="connsiteX2075" fmla="*/ 4127205 w 6798686"/>
              <a:gd name="connsiteY2075" fmla="*/ 333032 h 1542374"/>
              <a:gd name="connsiteX2076" fmla="*/ 4180711 w 6798686"/>
              <a:gd name="connsiteY2076" fmla="*/ 332807 h 1542374"/>
              <a:gd name="connsiteX2077" fmla="*/ 4138118 w 6798686"/>
              <a:gd name="connsiteY2077" fmla="*/ 378555 h 1542374"/>
              <a:gd name="connsiteX2078" fmla="*/ 4130125 w 6798686"/>
              <a:gd name="connsiteY2078" fmla="*/ 387149 h 1542374"/>
              <a:gd name="connsiteX2079" fmla="*/ 4081134 w 6798686"/>
              <a:gd name="connsiteY2079" fmla="*/ 386286 h 1542374"/>
              <a:gd name="connsiteX2080" fmla="*/ 4132873 w 6798686"/>
              <a:gd name="connsiteY2080" fmla="*/ 332834 h 1542374"/>
              <a:gd name="connsiteX2081" fmla="*/ 4180711 w 6798686"/>
              <a:gd name="connsiteY2081" fmla="*/ 332807 h 1542374"/>
              <a:gd name="connsiteX2082" fmla="*/ 3820042 w 6798686"/>
              <a:gd name="connsiteY2082" fmla="*/ 326894 h 1542374"/>
              <a:gd name="connsiteX2083" fmla="*/ 3780120 w 6798686"/>
              <a:gd name="connsiteY2083" fmla="*/ 354786 h 1542374"/>
              <a:gd name="connsiteX2084" fmla="*/ 3741273 w 6798686"/>
              <a:gd name="connsiteY2084" fmla="*/ 373366 h 1542374"/>
              <a:gd name="connsiteX2085" fmla="*/ 3780773 w 6798686"/>
              <a:gd name="connsiteY2085" fmla="*/ 347318 h 1542374"/>
              <a:gd name="connsiteX2086" fmla="*/ 3820042 w 6798686"/>
              <a:gd name="connsiteY2086" fmla="*/ 326894 h 1542374"/>
              <a:gd name="connsiteX2087" fmla="*/ 3957774 w 6798686"/>
              <a:gd name="connsiteY2087" fmla="*/ 316533 h 1542374"/>
              <a:gd name="connsiteX2088" fmla="*/ 3903635 w 6798686"/>
              <a:gd name="connsiteY2088" fmla="*/ 363399 h 1542374"/>
              <a:gd name="connsiteX2089" fmla="*/ 3851876 w 6798686"/>
              <a:gd name="connsiteY2089" fmla="*/ 378092 h 1542374"/>
              <a:gd name="connsiteX2090" fmla="*/ 3907092 w 6798686"/>
              <a:gd name="connsiteY2090" fmla="*/ 332544 h 1542374"/>
              <a:gd name="connsiteX2091" fmla="*/ 3957774 w 6798686"/>
              <a:gd name="connsiteY2091" fmla="*/ 316533 h 1542374"/>
              <a:gd name="connsiteX2092" fmla="*/ 3895277 w 6798686"/>
              <a:gd name="connsiteY2092" fmla="*/ 309315 h 1542374"/>
              <a:gd name="connsiteX2093" fmla="*/ 3843539 w 6798686"/>
              <a:gd name="connsiteY2093" fmla="*/ 349687 h 1542374"/>
              <a:gd name="connsiteX2094" fmla="*/ 3794144 w 6798686"/>
              <a:gd name="connsiteY2094" fmla="*/ 368945 h 1542374"/>
              <a:gd name="connsiteX2095" fmla="*/ 3846613 w 6798686"/>
              <a:gd name="connsiteY2095" fmla="*/ 330098 h 1542374"/>
              <a:gd name="connsiteX2096" fmla="*/ 3895277 w 6798686"/>
              <a:gd name="connsiteY2096" fmla="*/ 309315 h 1542374"/>
              <a:gd name="connsiteX2097" fmla="*/ 4017523 w 6798686"/>
              <a:gd name="connsiteY2097" fmla="*/ 300333 h 1542374"/>
              <a:gd name="connsiteX2098" fmla="*/ 3963806 w 6798686"/>
              <a:gd name="connsiteY2098" fmla="*/ 349020 h 1542374"/>
              <a:gd name="connsiteX2099" fmla="*/ 3912971 w 6798686"/>
              <a:gd name="connsiteY2099" fmla="*/ 360967 h 1542374"/>
              <a:gd name="connsiteX2100" fmla="*/ 3967687 w 6798686"/>
              <a:gd name="connsiteY2100" fmla="*/ 313628 h 1542374"/>
              <a:gd name="connsiteX2101" fmla="*/ 4017523 w 6798686"/>
              <a:gd name="connsiteY2101" fmla="*/ 300333 h 1542374"/>
              <a:gd name="connsiteX2102" fmla="*/ 3892740 w 6798686"/>
              <a:gd name="connsiteY2102" fmla="*/ 290552 h 1542374"/>
              <a:gd name="connsiteX2103" fmla="*/ 3846690 w 6798686"/>
              <a:gd name="connsiteY2103" fmla="*/ 324387 h 1542374"/>
              <a:gd name="connsiteX2104" fmla="*/ 3804289 w 6798686"/>
              <a:gd name="connsiteY2104" fmla="*/ 343520 h 1542374"/>
              <a:gd name="connsiteX2105" fmla="*/ 3850263 w 6798686"/>
              <a:gd name="connsiteY2105" fmla="*/ 311526 h 1542374"/>
              <a:gd name="connsiteX2106" fmla="*/ 3892740 w 6798686"/>
              <a:gd name="connsiteY2106" fmla="*/ 290552 h 1542374"/>
              <a:gd name="connsiteX2107" fmla="*/ 4075083 w 6798686"/>
              <a:gd name="connsiteY2107" fmla="*/ 287830 h 1542374"/>
              <a:gd name="connsiteX2108" fmla="*/ 4021846 w 6798686"/>
              <a:gd name="connsiteY2108" fmla="*/ 338256 h 1542374"/>
              <a:gd name="connsiteX2109" fmla="*/ 3971933 w 6798686"/>
              <a:gd name="connsiteY2109" fmla="*/ 347314 h 1542374"/>
              <a:gd name="connsiteX2110" fmla="*/ 4026054 w 6798686"/>
              <a:gd name="connsiteY2110" fmla="*/ 298274 h 1542374"/>
              <a:gd name="connsiteX2111" fmla="*/ 4075083 w 6798686"/>
              <a:gd name="connsiteY2111" fmla="*/ 287830 h 1542374"/>
              <a:gd name="connsiteX2112" fmla="*/ 3879196 w 6798686"/>
              <a:gd name="connsiteY2112" fmla="*/ 285895 h 1542374"/>
              <a:gd name="connsiteX2113" fmla="*/ 3849918 w 6798686"/>
              <a:gd name="connsiteY2113" fmla="*/ 306124 h 1542374"/>
              <a:gd name="connsiteX2114" fmla="*/ 3822060 w 6798686"/>
              <a:gd name="connsiteY2114" fmla="*/ 320254 h 1542374"/>
              <a:gd name="connsiteX2115" fmla="*/ 3851358 w 6798686"/>
              <a:gd name="connsiteY2115" fmla="*/ 301261 h 1542374"/>
              <a:gd name="connsiteX2116" fmla="*/ 3879196 w 6798686"/>
              <a:gd name="connsiteY2116" fmla="*/ 285895 h 1542374"/>
              <a:gd name="connsiteX2117" fmla="*/ 3959119 w 6798686"/>
              <a:gd name="connsiteY2117" fmla="*/ 284249 h 1542374"/>
              <a:gd name="connsiteX2118" fmla="*/ 3906650 w 6798686"/>
              <a:gd name="connsiteY2118" fmla="*/ 327259 h 1542374"/>
              <a:gd name="connsiteX2119" fmla="*/ 3857295 w 6798686"/>
              <a:gd name="connsiteY2119" fmla="*/ 344582 h 1542374"/>
              <a:gd name="connsiteX2120" fmla="*/ 3910531 w 6798686"/>
              <a:gd name="connsiteY2120" fmla="*/ 303084 h 1542374"/>
              <a:gd name="connsiteX2121" fmla="*/ 3959119 w 6798686"/>
              <a:gd name="connsiteY2121" fmla="*/ 284249 h 1542374"/>
              <a:gd name="connsiteX2122" fmla="*/ 4130683 w 6798686"/>
              <a:gd name="connsiteY2122" fmla="*/ 279033 h 1542374"/>
              <a:gd name="connsiteX2123" fmla="*/ 4078023 w 6798686"/>
              <a:gd name="connsiteY2123" fmla="*/ 331101 h 1542374"/>
              <a:gd name="connsiteX2124" fmla="*/ 4028974 w 6798686"/>
              <a:gd name="connsiteY2124" fmla="*/ 337165 h 1542374"/>
              <a:gd name="connsiteX2125" fmla="*/ 4082480 w 6798686"/>
              <a:gd name="connsiteY2125" fmla="*/ 286479 h 1542374"/>
              <a:gd name="connsiteX2126" fmla="*/ 4130683 w 6798686"/>
              <a:gd name="connsiteY2126" fmla="*/ 279033 h 1542374"/>
              <a:gd name="connsiteX2127" fmla="*/ 4184630 w 6798686"/>
              <a:gd name="connsiteY2127" fmla="*/ 273867 h 1542374"/>
              <a:gd name="connsiteX2128" fmla="*/ 4132470 w 6798686"/>
              <a:gd name="connsiteY2128" fmla="*/ 327603 h 1542374"/>
              <a:gd name="connsiteX2129" fmla="*/ 4084286 w 6798686"/>
              <a:gd name="connsiteY2129" fmla="*/ 330534 h 1542374"/>
              <a:gd name="connsiteX2130" fmla="*/ 4137234 w 6798686"/>
              <a:gd name="connsiteY2130" fmla="*/ 278206 h 1542374"/>
              <a:gd name="connsiteX2131" fmla="*/ 4184630 w 6798686"/>
              <a:gd name="connsiteY2131" fmla="*/ 273867 h 1542374"/>
              <a:gd name="connsiteX2132" fmla="*/ 4237022 w 6798686"/>
              <a:gd name="connsiteY2132" fmla="*/ 272439 h 1542374"/>
              <a:gd name="connsiteX2133" fmla="*/ 4185418 w 6798686"/>
              <a:gd name="connsiteY2133" fmla="*/ 327741 h 1542374"/>
              <a:gd name="connsiteX2134" fmla="*/ 4138099 w 6798686"/>
              <a:gd name="connsiteY2134" fmla="*/ 327443 h 1542374"/>
              <a:gd name="connsiteX2135" fmla="*/ 4190432 w 6798686"/>
              <a:gd name="connsiteY2135" fmla="*/ 273549 h 1542374"/>
              <a:gd name="connsiteX2136" fmla="*/ 4237022 w 6798686"/>
              <a:gd name="connsiteY2136" fmla="*/ 272439 h 1542374"/>
              <a:gd name="connsiteX2137" fmla="*/ 4019925 w 6798686"/>
              <a:gd name="connsiteY2137" fmla="*/ 263087 h 1542374"/>
              <a:gd name="connsiteX2138" fmla="*/ 3967207 w 6798686"/>
              <a:gd name="connsiteY2138" fmla="*/ 308404 h 1542374"/>
              <a:gd name="connsiteX2139" fmla="*/ 3918158 w 6798686"/>
              <a:gd name="connsiteY2139" fmla="*/ 323459 h 1542374"/>
              <a:gd name="connsiteX2140" fmla="*/ 3971625 w 6798686"/>
              <a:gd name="connsiteY2140" fmla="*/ 279667 h 1542374"/>
              <a:gd name="connsiteX2141" fmla="*/ 4019925 w 6798686"/>
              <a:gd name="connsiteY2141" fmla="*/ 263087 h 1542374"/>
              <a:gd name="connsiteX2142" fmla="*/ 3960041 w 6798686"/>
              <a:gd name="connsiteY2142" fmla="*/ 259194 h 1542374"/>
              <a:gd name="connsiteX2143" fmla="*/ 3910704 w 6798686"/>
              <a:gd name="connsiteY2143" fmla="*/ 297307 h 1542374"/>
              <a:gd name="connsiteX2144" fmla="*/ 3865460 w 6798686"/>
              <a:gd name="connsiteY2144" fmla="*/ 316196 h 1542374"/>
              <a:gd name="connsiteX2145" fmla="*/ 3914969 w 6798686"/>
              <a:gd name="connsiteY2145" fmla="*/ 279924 h 1542374"/>
              <a:gd name="connsiteX2146" fmla="*/ 3960041 w 6798686"/>
              <a:gd name="connsiteY2146" fmla="*/ 259194 h 1542374"/>
              <a:gd name="connsiteX2147" fmla="*/ 3927745 w 6798686"/>
              <a:gd name="connsiteY2147" fmla="*/ 252672 h 1542374"/>
              <a:gd name="connsiteX2148" fmla="*/ 3917985 w 6798686"/>
              <a:gd name="connsiteY2148" fmla="*/ 259313 h 1542374"/>
              <a:gd name="connsiteX2149" fmla="*/ 3909763 w 6798686"/>
              <a:gd name="connsiteY2149" fmla="*/ 263717 h 1542374"/>
              <a:gd name="connsiteX2150" fmla="*/ 3918427 w 6798686"/>
              <a:gd name="connsiteY2150" fmla="*/ 258172 h 1542374"/>
              <a:gd name="connsiteX2151" fmla="*/ 3927745 w 6798686"/>
              <a:gd name="connsiteY2151" fmla="*/ 252672 h 1542374"/>
              <a:gd name="connsiteX2152" fmla="*/ 3953586 w 6798686"/>
              <a:gd name="connsiteY2152" fmla="*/ 246305 h 1542374"/>
              <a:gd name="connsiteX2153" fmla="*/ 3914528 w 6798686"/>
              <a:gd name="connsiteY2153" fmla="*/ 274622 h 1542374"/>
              <a:gd name="connsiteX2154" fmla="*/ 3878773 w 6798686"/>
              <a:gd name="connsiteY2154" fmla="*/ 291816 h 1542374"/>
              <a:gd name="connsiteX2155" fmla="*/ 3917697 w 6798686"/>
              <a:gd name="connsiteY2155" fmla="*/ 265113 h 1542374"/>
              <a:gd name="connsiteX2156" fmla="*/ 3953586 w 6798686"/>
              <a:gd name="connsiteY2156" fmla="*/ 246305 h 1542374"/>
              <a:gd name="connsiteX2157" fmla="*/ 4078272 w 6798686"/>
              <a:gd name="connsiteY2157" fmla="*/ 245632 h 1542374"/>
              <a:gd name="connsiteX2158" fmla="*/ 4025535 w 6798686"/>
              <a:gd name="connsiteY2158" fmla="*/ 293096 h 1542374"/>
              <a:gd name="connsiteX2159" fmla="*/ 3976967 w 6798686"/>
              <a:gd name="connsiteY2159" fmla="*/ 305630 h 1542374"/>
              <a:gd name="connsiteX2160" fmla="*/ 4030415 w 6798686"/>
              <a:gd name="connsiteY2160" fmla="*/ 259726 h 1542374"/>
              <a:gd name="connsiteX2161" fmla="*/ 4078272 w 6798686"/>
              <a:gd name="connsiteY2161" fmla="*/ 245632 h 1542374"/>
              <a:gd name="connsiteX2162" fmla="*/ 4022941 w 6798686"/>
              <a:gd name="connsiteY2162" fmla="*/ 232422 h 1542374"/>
              <a:gd name="connsiteX2163" fmla="*/ 3971818 w 6798686"/>
              <a:gd name="connsiteY2163" fmla="*/ 273863 h 1542374"/>
              <a:gd name="connsiteX2164" fmla="*/ 3925728 w 6798686"/>
              <a:gd name="connsiteY2164" fmla="*/ 291300 h 1542374"/>
              <a:gd name="connsiteX2165" fmla="*/ 3977178 w 6798686"/>
              <a:gd name="connsiteY2165" fmla="*/ 251640 h 1542374"/>
              <a:gd name="connsiteX2166" fmla="*/ 4022941 w 6798686"/>
              <a:gd name="connsiteY2166" fmla="*/ 232422 h 1542374"/>
              <a:gd name="connsiteX2167" fmla="*/ 4134563 w 6798686"/>
              <a:gd name="connsiteY2167" fmla="*/ 231832 h 1542374"/>
              <a:gd name="connsiteX2168" fmla="*/ 4081961 w 6798686"/>
              <a:gd name="connsiteY2168" fmla="*/ 281332 h 1542374"/>
              <a:gd name="connsiteX2169" fmla="*/ 4033931 w 6798686"/>
              <a:gd name="connsiteY2169" fmla="*/ 291155 h 1542374"/>
              <a:gd name="connsiteX2170" fmla="*/ 4087225 w 6798686"/>
              <a:gd name="connsiteY2170" fmla="*/ 243242 h 1542374"/>
              <a:gd name="connsiteX2171" fmla="*/ 4134563 w 6798686"/>
              <a:gd name="connsiteY2171" fmla="*/ 231832 h 1542374"/>
              <a:gd name="connsiteX2172" fmla="*/ 4189164 w 6798686"/>
              <a:gd name="connsiteY2172" fmla="*/ 221579 h 1542374"/>
              <a:gd name="connsiteX2173" fmla="*/ 4136734 w 6798686"/>
              <a:gd name="connsiteY2173" fmla="*/ 273071 h 1542374"/>
              <a:gd name="connsiteX2174" fmla="*/ 4089319 w 6798686"/>
              <a:gd name="connsiteY2174" fmla="*/ 280024 h 1542374"/>
              <a:gd name="connsiteX2175" fmla="*/ 4142364 w 6798686"/>
              <a:gd name="connsiteY2175" fmla="*/ 230157 h 1542374"/>
              <a:gd name="connsiteX2176" fmla="*/ 4189164 w 6798686"/>
              <a:gd name="connsiteY2176" fmla="*/ 221579 h 1542374"/>
              <a:gd name="connsiteX2177" fmla="*/ 4242209 w 6798686"/>
              <a:gd name="connsiteY2177" fmla="*/ 214920 h 1542374"/>
              <a:gd name="connsiteX2178" fmla="*/ 4189952 w 6798686"/>
              <a:gd name="connsiteY2178" fmla="*/ 268410 h 1542374"/>
              <a:gd name="connsiteX2179" fmla="*/ 4143190 w 6798686"/>
              <a:gd name="connsiteY2179" fmla="*/ 272335 h 1542374"/>
              <a:gd name="connsiteX2180" fmla="*/ 4195965 w 6798686"/>
              <a:gd name="connsiteY2180" fmla="*/ 220545 h 1542374"/>
              <a:gd name="connsiteX2181" fmla="*/ 4242209 w 6798686"/>
              <a:gd name="connsiteY2181" fmla="*/ 214920 h 1542374"/>
              <a:gd name="connsiteX2182" fmla="*/ 4020598 w 6798686"/>
              <a:gd name="connsiteY2182" fmla="*/ 212958 h 1542374"/>
              <a:gd name="connsiteX2183" fmla="*/ 3976641 w 6798686"/>
              <a:gd name="connsiteY2183" fmla="*/ 246443 h 1542374"/>
              <a:gd name="connsiteX2184" fmla="*/ 3936045 w 6798686"/>
              <a:gd name="connsiteY2184" fmla="*/ 264608 h 1542374"/>
              <a:gd name="connsiteX2185" fmla="*/ 3980060 w 6798686"/>
              <a:gd name="connsiteY2185" fmla="*/ 232841 h 1542374"/>
              <a:gd name="connsiteX2186" fmla="*/ 4020598 w 6798686"/>
              <a:gd name="connsiteY2186" fmla="*/ 212958 h 1542374"/>
              <a:gd name="connsiteX2187" fmla="*/ 4293813 w 6798686"/>
              <a:gd name="connsiteY2187" fmla="*/ 211907 h 1542374"/>
              <a:gd name="connsiteX2188" fmla="*/ 4241806 w 6798686"/>
              <a:gd name="connsiteY2188" fmla="*/ 267330 h 1542374"/>
              <a:gd name="connsiteX2189" fmla="*/ 4195735 w 6798686"/>
              <a:gd name="connsiteY2189" fmla="*/ 268095 h 1542374"/>
              <a:gd name="connsiteX2190" fmla="*/ 4248203 w 6798686"/>
              <a:gd name="connsiteY2190" fmla="*/ 214407 h 1542374"/>
              <a:gd name="connsiteX2191" fmla="*/ 4293813 w 6798686"/>
              <a:gd name="connsiteY2191" fmla="*/ 211907 h 1542374"/>
              <a:gd name="connsiteX2192" fmla="*/ 4082672 w 6798686"/>
              <a:gd name="connsiteY2192" fmla="*/ 209692 h 1542374"/>
              <a:gd name="connsiteX2193" fmla="*/ 4030587 w 6798686"/>
              <a:gd name="connsiteY2193" fmla="*/ 253953 h 1542374"/>
              <a:gd name="connsiteX2194" fmla="*/ 3984190 w 6798686"/>
              <a:gd name="connsiteY2194" fmla="*/ 269448 h 1542374"/>
              <a:gd name="connsiteX2195" fmla="*/ 4036678 w 6798686"/>
              <a:gd name="connsiteY2195" fmla="*/ 226949 h 1542374"/>
              <a:gd name="connsiteX2196" fmla="*/ 4082672 w 6798686"/>
              <a:gd name="connsiteY2196" fmla="*/ 209692 h 1542374"/>
              <a:gd name="connsiteX2197" fmla="*/ 4011529 w 6798686"/>
              <a:gd name="connsiteY2197" fmla="*/ 204791 h 1542374"/>
              <a:gd name="connsiteX2198" fmla="*/ 3980732 w 6798686"/>
              <a:gd name="connsiteY2198" fmla="*/ 226780 h 1542374"/>
              <a:gd name="connsiteX2199" fmla="*/ 3954393 w 6798686"/>
              <a:gd name="connsiteY2199" fmla="*/ 240197 h 1542374"/>
              <a:gd name="connsiteX2200" fmla="*/ 3984863 w 6798686"/>
              <a:gd name="connsiteY2200" fmla="*/ 219713 h 1542374"/>
              <a:gd name="connsiteX2201" fmla="*/ 4011529 w 6798686"/>
              <a:gd name="connsiteY2201" fmla="*/ 204791 h 1542374"/>
              <a:gd name="connsiteX2202" fmla="*/ 4139828 w 6798686"/>
              <a:gd name="connsiteY2202" fmla="*/ 190793 h 1542374"/>
              <a:gd name="connsiteX2203" fmla="*/ 4087321 w 6798686"/>
              <a:gd name="connsiteY2203" fmla="*/ 237546 h 1542374"/>
              <a:gd name="connsiteX2204" fmla="*/ 4063556 w 6798686"/>
              <a:gd name="connsiteY2204" fmla="*/ 244040 h 1542374"/>
              <a:gd name="connsiteX2205" fmla="*/ 4040963 w 6798686"/>
              <a:gd name="connsiteY2205" fmla="*/ 250729 h 1542374"/>
              <a:gd name="connsiteX2206" fmla="*/ 4094026 w 6798686"/>
              <a:gd name="connsiteY2206" fmla="*/ 205696 h 1542374"/>
              <a:gd name="connsiteX2207" fmla="*/ 4139828 w 6798686"/>
              <a:gd name="connsiteY2207" fmla="*/ 190793 h 1542374"/>
              <a:gd name="connsiteX2208" fmla="*/ 4082864 w 6798686"/>
              <a:gd name="connsiteY2208" fmla="*/ 184423 h 1542374"/>
              <a:gd name="connsiteX2209" fmla="*/ 4036063 w 6798686"/>
              <a:gd name="connsiteY2209" fmla="*/ 221846 h 1542374"/>
              <a:gd name="connsiteX2210" fmla="*/ 3993413 w 6798686"/>
              <a:gd name="connsiteY2210" fmla="*/ 239246 h 1542374"/>
              <a:gd name="connsiteX2211" fmla="*/ 4040252 w 6798686"/>
              <a:gd name="connsiteY2211" fmla="*/ 203671 h 1542374"/>
              <a:gd name="connsiteX2212" fmla="*/ 4082864 w 6798686"/>
              <a:gd name="connsiteY2212" fmla="*/ 184423 h 1542374"/>
              <a:gd name="connsiteX2213" fmla="*/ 4195063 w 6798686"/>
              <a:gd name="connsiteY2213" fmla="*/ 175474 h 1542374"/>
              <a:gd name="connsiteX2214" fmla="*/ 4142325 w 6798686"/>
              <a:gd name="connsiteY2214" fmla="*/ 224576 h 1542374"/>
              <a:gd name="connsiteX2215" fmla="*/ 4096139 w 6798686"/>
              <a:gd name="connsiteY2215" fmla="*/ 235256 h 1542374"/>
              <a:gd name="connsiteX2216" fmla="*/ 4149396 w 6798686"/>
              <a:gd name="connsiteY2216" fmla="*/ 187919 h 1542374"/>
              <a:gd name="connsiteX2217" fmla="*/ 4195063 w 6798686"/>
              <a:gd name="connsiteY2217" fmla="*/ 175474 h 1542374"/>
              <a:gd name="connsiteX2218" fmla="*/ 4059790 w 6798686"/>
              <a:gd name="connsiteY2218" fmla="*/ 170761 h 1542374"/>
              <a:gd name="connsiteX2219" fmla="*/ 4046226 w 6798686"/>
              <a:gd name="connsiteY2219" fmla="*/ 180280 h 1542374"/>
              <a:gd name="connsiteX2220" fmla="*/ 4036236 w 6798686"/>
              <a:gd name="connsiteY2220" fmla="*/ 185662 h 1542374"/>
              <a:gd name="connsiteX2221" fmla="*/ 4050338 w 6798686"/>
              <a:gd name="connsiteY2221" fmla="*/ 176407 h 1542374"/>
              <a:gd name="connsiteX2222" fmla="*/ 4059790 w 6798686"/>
              <a:gd name="connsiteY2222" fmla="*/ 170761 h 1542374"/>
              <a:gd name="connsiteX2223" fmla="*/ 4080846 w 6798686"/>
              <a:gd name="connsiteY2223" fmla="*/ 167700 h 1542374"/>
              <a:gd name="connsiteX2224" fmla="*/ 4040981 w 6798686"/>
              <a:gd name="connsiteY2224" fmla="*/ 197541 h 1542374"/>
              <a:gd name="connsiteX2225" fmla="*/ 4006150 w 6798686"/>
              <a:gd name="connsiteY2225" fmla="*/ 214180 h 1542374"/>
              <a:gd name="connsiteX2226" fmla="*/ 4045804 w 6798686"/>
              <a:gd name="connsiteY2226" fmla="*/ 186129 h 1542374"/>
              <a:gd name="connsiteX2227" fmla="*/ 4080846 w 6798686"/>
              <a:gd name="connsiteY2227" fmla="*/ 167700 h 1542374"/>
              <a:gd name="connsiteX2228" fmla="*/ 4248606 w 6798686"/>
              <a:gd name="connsiteY2228" fmla="*/ 163752 h 1542374"/>
              <a:gd name="connsiteX2229" fmla="*/ 4195831 w 6798686"/>
              <a:gd name="connsiteY2229" fmla="*/ 215051 h 1542374"/>
              <a:gd name="connsiteX2230" fmla="*/ 4150010 w 6798686"/>
              <a:gd name="connsiteY2230" fmla="*/ 223012 h 1542374"/>
              <a:gd name="connsiteX2231" fmla="*/ 4203266 w 6798686"/>
              <a:gd name="connsiteY2231" fmla="*/ 173491 h 1542374"/>
              <a:gd name="connsiteX2232" fmla="*/ 4248606 w 6798686"/>
              <a:gd name="connsiteY2232" fmla="*/ 163752 h 1542374"/>
              <a:gd name="connsiteX2233" fmla="*/ 4141865 w 6798686"/>
              <a:gd name="connsiteY2233" fmla="*/ 159971 h 1542374"/>
              <a:gd name="connsiteX2234" fmla="*/ 4093373 w 6798686"/>
              <a:gd name="connsiteY2234" fmla="*/ 200653 h 1542374"/>
              <a:gd name="connsiteX2235" fmla="*/ 4049550 w 6798686"/>
              <a:gd name="connsiteY2235" fmla="*/ 216622 h 1542374"/>
              <a:gd name="connsiteX2236" fmla="*/ 4098253 w 6798686"/>
              <a:gd name="connsiteY2236" fmla="*/ 177789 h 1542374"/>
              <a:gd name="connsiteX2237" fmla="*/ 4141865 w 6798686"/>
              <a:gd name="connsiteY2237" fmla="*/ 159971 h 1542374"/>
              <a:gd name="connsiteX2238" fmla="*/ 4300691 w 6798686"/>
              <a:gd name="connsiteY2238" fmla="*/ 155597 h 1542374"/>
              <a:gd name="connsiteX2239" fmla="*/ 4248011 w 6798686"/>
              <a:gd name="connsiteY2239" fmla="*/ 209001 h 1542374"/>
              <a:gd name="connsiteX2240" fmla="*/ 4202594 w 6798686"/>
              <a:gd name="connsiteY2240" fmla="*/ 214076 h 1542374"/>
              <a:gd name="connsiteX2241" fmla="*/ 4255735 w 6798686"/>
              <a:gd name="connsiteY2241" fmla="*/ 162455 h 1542374"/>
              <a:gd name="connsiteX2242" fmla="*/ 4300691 w 6798686"/>
              <a:gd name="connsiteY2242" fmla="*/ 155597 h 1542374"/>
              <a:gd name="connsiteX2243" fmla="*/ 4351449 w 6798686"/>
              <a:gd name="connsiteY2243" fmla="*/ 151011 h 1542374"/>
              <a:gd name="connsiteX2244" fmla="*/ 4298924 w 6798686"/>
              <a:gd name="connsiteY2244" fmla="*/ 206482 h 1542374"/>
              <a:gd name="connsiteX2245" fmla="*/ 4253986 w 6798686"/>
              <a:gd name="connsiteY2245" fmla="*/ 208517 h 1542374"/>
              <a:gd name="connsiteX2246" fmla="*/ 4306954 w 6798686"/>
              <a:gd name="connsiteY2246" fmla="*/ 154853 h 1542374"/>
              <a:gd name="connsiteX2247" fmla="*/ 4351449 w 6798686"/>
              <a:gd name="connsiteY2247" fmla="*/ 151011 h 1542374"/>
              <a:gd name="connsiteX2248" fmla="*/ 4198521 w 6798686"/>
              <a:gd name="connsiteY2248" fmla="*/ 139203 h 1542374"/>
              <a:gd name="connsiteX2249" fmla="*/ 4148723 w 6798686"/>
              <a:gd name="connsiteY2249" fmla="*/ 182924 h 1542374"/>
              <a:gd name="connsiteX2250" fmla="*/ 4104458 w 6798686"/>
              <a:gd name="connsiteY2250" fmla="*/ 196874 h 1542374"/>
              <a:gd name="connsiteX2251" fmla="*/ 4154410 w 6798686"/>
              <a:gd name="connsiteY2251" fmla="*/ 155134 h 1542374"/>
              <a:gd name="connsiteX2252" fmla="*/ 4198521 w 6798686"/>
              <a:gd name="connsiteY2252" fmla="*/ 139203 h 1542374"/>
              <a:gd name="connsiteX2253" fmla="*/ 4143497 w 6798686"/>
              <a:gd name="connsiteY2253" fmla="*/ 136640 h 1542374"/>
              <a:gd name="connsiteX2254" fmla="*/ 4098964 w 6798686"/>
              <a:gd name="connsiteY2254" fmla="*/ 171664 h 1542374"/>
              <a:gd name="connsiteX2255" fmla="*/ 4060155 w 6798686"/>
              <a:gd name="connsiteY2255" fmla="*/ 188722 h 1542374"/>
              <a:gd name="connsiteX2256" fmla="*/ 4104574 w 6798686"/>
              <a:gd name="connsiteY2256" fmla="*/ 155629 h 1542374"/>
              <a:gd name="connsiteX2257" fmla="*/ 4143497 w 6798686"/>
              <a:gd name="connsiteY2257" fmla="*/ 136640 h 1542374"/>
              <a:gd name="connsiteX2258" fmla="*/ 4137119 w 6798686"/>
              <a:gd name="connsiteY2258" fmla="*/ 126183 h 1542374"/>
              <a:gd name="connsiteX2259" fmla="*/ 4104823 w 6798686"/>
              <a:gd name="connsiteY2259" fmla="*/ 149895 h 1542374"/>
              <a:gd name="connsiteX2260" fmla="*/ 4078465 w 6798686"/>
              <a:gd name="connsiteY2260" fmla="*/ 163307 h 1542374"/>
              <a:gd name="connsiteX2261" fmla="*/ 4110433 w 6798686"/>
              <a:gd name="connsiteY2261" fmla="*/ 141222 h 1542374"/>
              <a:gd name="connsiteX2262" fmla="*/ 4137119 w 6798686"/>
              <a:gd name="connsiteY2262" fmla="*/ 126183 h 1542374"/>
              <a:gd name="connsiteX2263" fmla="*/ 4253218 w 6798686"/>
              <a:gd name="connsiteY2263" fmla="*/ 122033 h 1542374"/>
              <a:gd name="connsiteX2264" fmla="*/ 4202594 w 6798686"/>
              <a:gd name="connsiteY2264" fmla="*/ 168527 h 1542374"/>
              <a:gd name="connsiteX2265" fmla="*/ 4158175 w 6798686"/>
              <a:gd name="connsiteY2265" fmla="*/ 180171 h 1542374"/>
              <a:gd name="connsiteX2266" fmla="*/ 4208915 w 6798686"/>
              <a:gd name="connsiteY2266" fmla="*/ 135710 h 1542374"/>
              <a:gd name="connsiteX2267" fmla="*/ 4253218 w 6798686"/>
              <a:gd name="connsiteY2267" fmla="*/ 122033 h 1542374"/>
              <a:gd name="connsiteX2268" fmla="*/ 4202401 w 6798686"/>
              <a:gd name="connsiteY2268" fmla="*/ 110043 h 1542374"/>
              <a:gd name="connsiteX2269" fmla="*/ 4155024 w 6798686"/>
              <a:gd name="connsiteY2269" fmla="*/ 149061 h 1542374"/>
              <a:gd name="connsiteX2270" fmla="*/ 4113969 w 6798686"/>
              <a:gd name="connsiteY2270" fmla="*/ 165364 h 1542374"/>
              <a:gd name="connsiteX2271" fmla="*/ 4161403 w 6798686"/>
              <a:gd name="connsiteY2271" fmla="*/ 128281 h 1542374"/>
              <a:gd name="connsiteX2272" fmla="*/ 4202401 w 6798686"/>
              <a:gd name="connsiteY2272" fmla="*/ 110043 h 1542374"/>
              <a:gd name="connsiteX2273" fmla="*/ 4306301 w 6798686"/>
              <a:gd name="connsiteY2273" fmla="*/ 108362 h 1542374"/>
              <a:gd name="connsiteX2274" fmla="*/ 4255081 w 6798686"/>
              <a:gd name="connsiteY2274" fmla="*/ 157505 h 1542374"/>
              <a:gd name="connsiteX2275" fmla="*/ 4210720 w 6798686"/>
              <a:gd name="connsiteY2275" fmla="*/ 166607 h 1542374"/>
              <a:gd name="connsiteX2276" fmla="*/ 4262074 w 6798686"/>
              <a:gd name="connsiteY2276" fmla="*/ 119524 h 1542374"/>
              <a:gd name="connsiteX2277" fmla="*/ 4306301 w 6798686"/>
              <a:gd name="connsiteY2277" fmla="*/ 108362 h 1542374"/>
              <a:gd name="connsiteX2278" fmla="*/ 4357981 w 6798686"/>
              <a:gd name="connsiteY2278" fmla="*/ 98191 h 1542374"/>
              <a:gd name="connsiteX2279" fmla="*/ 4306319 w 6798686"/>
              <a:gd name="connsiteY2279" fmla="*/ 149906 h 1542374"/>
              <a:gd name="connsiteX2280" fmla="*/ 4262151 w 6798686"/>
              <a:gd name="connsiteY2280" fmla="*/ 156254 h 1542374"/>
              <a:gd name="connsiteX2281" fmla="*/ 4313947 w 6798686"/>
              <a:gd name="connsiteY2281" fmla="*/ 106633 h 1542374"/>
              <a:gd name="connsiteX2282" fmla="*/ 4357981 w 6798686"/>
              <a:gd name="connsiteY2282" fmla="*/ 98191 h 1542374"/>
              <a:gd name="connsiteX2283" fmla="*/ 4184476 w 6798686"/>
              <a:gd name="connsiteY2283" fmla="*/ 91995 h 1542374"/>
              <a:gd name="connsiteX2284" fmla="*/ 4167781 w 6798686"/>
              <a:gd name="connsiteY2284" fmla="*/ 103964 h 1542374"/>
              <a:gd name="connsiteX2285" fmla="*/ 4155255 w 6798686"/>
              <a:gd name="connsiteY2285" fmla="*/ 110717 h 1542374"/>
              <a:gd name="connsiteX2286" fmla="*/ 4172219 w 6798686"/>
              <a:gd name="connsiteY2286" fmla="*/ 99365 h 1542374"/>
              <a:gd name="connsiteX2287" fmla="*/ 4184476 w 6798686"/>
              <a:gd name="connsiteY2287" fmla="*/ 91995 h 1542374"/>
              <a:gd name="connsiteX2288" fmla="*/ 4408394 w 6798686"/>
              <a:gd name="connsiteY2288" fmla="*/ 91559 h 1542374"/>
              <a:gd name="connsiteX2289" fmla="*/ 4356425 w 6798686"/>
              <a:gd name="connsiteY2289" fmla="*/ 145777 h 1542374"/>
              <a:gd name="connsiteX2290" fmla="*/ 4312583 w 6798686"/>
              <a:gd name="connsiteY2290" fmla="*/ 149188 h 1542374"/>
              <a:gd name="connsiteX2291" fmla="*/ 4364667 w 6798686"/>
              <a:gd name="connsiteY2291" fmla="*/ 97094 h 1542374"/>
              <a:gd name="connsiteX2292" fmla="*/ 4408394 w 6798686"/>
              <a:gd name="connsiteY2292" fmla="*/ 91559 h 1542374"/>
              <a:gd name="connsiteX2293" fmla="*/ 4202190 w 6798686"/>
              <a:gd name="connsiteY2293" fmla="*/ 91357 h 1542374"/>
              <a:gd name="connsiteX2294" fmla="*/ 4161499 w 6798686"/>
              <a:gd name="connsiteY2294" fmla="*/ 122679 h 1542374"/>
              <a:gd name="connsiteX2295" fmla="*/ 4127705 w 6798686"/>
              <a:gd name="connsiteY2295" fmla="*/ 138621 h 1542374"/>
              <a:gd name="connsiteX2296" fmla="*/ 4167878 w 6798686"/>
              <a:gd name="connsiteY2296" fmla="*/ 109390 h 1542374"/>
              <a:gd name="connsiteX2297" fmla="*/ 4202190 w 6798686"/>
              <a:gd name="connsiteY2297" fmla="*/ 91357 h 1542374"/>
              <a:gd name="connsiteX2298" fmla="*/ 4258501 w 6798686"/>
              <a:gd name="connsiteY2298" fmla="*/ 87371 h 1542374"/>
              <a:gd name="connsiteX2299" fmla="*/ 4209318 w 6798686"/>
              <a:gd name="connsiteY2299" fmla="*/ 129791 h 1542374"/>
              <a:gd name="connsiteX2300" fmla="*/ 4167244 w 6798686"/>
              <a:gd name="connsiteY2300" fmla="*/ 144494 h 1542374"/>
              <a:gd name="connsiteX2301" fmla="*/ 4216350 w 6798686"/>
              <a:gd name="connsiteY2301" fmla="*/ 104151 h 1542374"/>
              <a:gd name="connsiteX2302" fmla="*/ 4258501 w 6798686"/>
              <a:gd name="connsiteY2302" fmla="*/ 87371 h 1542374"/>
              <a:gd name="connsiteX2303" fmla="*/ 4312660 w 6798686"/>
              <a:gd name="connsiteY2303" fmla="*/ 68309 h 1542374"/>
              <a:gd name="connsiteX2304" fmla="*/ 4262267 w 6798686"/>
              <a:gd name="connsiteY2304" fmla="*/ 113797 h 1542374"/>
              <a:gd name="connsiteX2305" fmla="*/ 4248338 w 6798686"/>
              <a:gd name="connsiteY2305" fmla="*/ 117712 h 1542374"/>
              <a:gd name="connsiteX2306" fmla="*/ 4219539 w 6798686"/>
              <a:gd name="connsiteY2306" fmla="*/ 126490 h 1542374"/>
              <a:gd name="connsiteX2307" fmla="*/ 4269932 w 6798686"/>
              <a:gd name="connsiteY2307" fmla="*/ 83119 h 1542374"/>
              <a:gd name="connsiteX2308" fmla="*/ 4312660 w 6798686"/>
              <a:gd name="connsiteY2308" fmla="*/ 68309 h 1542374"/>
              <a:gd name="connsiteX2309" fmla="*/ 4261574 w 6798686"/>
              <a:gd name="connsiteY2309" fmla="*/ 62182 h 1542374"/>
              <a:gd name="connsiteX2310" fmla="*/ 4216215 w 6798686"/>
              <a:gd name="connsiteY2310" fmla="*/ 98748 h 1542374"/>
              <a:gd name="connsiteX2311" fmla="*/ 4178636 w 6798686"/>
              <a:gd name="connsiteY2311" fmla="*/ 114907 h 1542374"/>
              <a:gd name="connsiteX2312" fmla="*/ 4223650 w 6798686"/>
              <a:gd name="connsiteY2312" fmla="*/ 80508 h 1542374"/>
              <a:gd name="connsiteX2313" fmla="*/ 4261574 w 6798686"/>
              <a:gd name="connsiteY2313" fmla="*/ 62182 h 1542374"/>
              <a:gd name="connsiteX2314" fmla="*/ 4365147 w 6798686"/>
              <a:gd name="connsiteY2314" fmla="*/ 52772 h 1542374"/>
              <a:gd name="connsiteX2315" fmla="*/ 4313927 w 6798686"/>
              <a:gd name="connsiteY2315" fmla="*/ 101123 h 1542374"/>
              <a:gd name="connsiteX2316" fmla="*/ 4270912 w 6798686"/>
              <a:gd name="connsiteY2316" fmla="*/ 111484 h 1542374"/>
              <a:gd name="connsiteX2317" fmla="*/ 4322208 w 6798686"/>
              <a:gd name="connsiteY2317" fmla="*/ 65269 h 1542374"/>
              <a:gd name="connsiteX2318" fmla="*/ 4365147 w 6798686"/>
              <a:gd name="connsiteY2318" fmla="*/ 52772 h 1542374"/>
              <a:gd name="connsiteX2319" fmla="*/ 4255523 w 6798686"/>
              <a:gd name="connsiteY2319" fmla="*/ 51056 h 1542374"/>
              <a:gd name="connsiteX2320" fmla="*/ 4223208 w 6798686"/>
              <a:gd name="connsiteY2320" fmla="*/ 75379 h 1542374"/>
              <a:gd name="connsiteX2321" fmla="*/ 4196504 w 6798686"/>
              <a:gd name="connsiteY2321" fmla="*/ 88873 h 1542374"/>
              <a:gd name="connsiteX2322" fmla="*/ 4228281 w 6798686"/>
              <a:gd name="connsiteY2322" fmla="*/ 66372 h 1542374"/>
              <a:gd name="connsiteX2323" fmla="*/ 4255523 w 6798686"/>
              <a:gd name="connsiteY2323" fmla="*/ 51056 h 1542374"/>
              <a:gd name="connsiteX2324" fmla="*/ 4416232 w 6798686"/>
              <a:gd name="connsiteY2324" fmla="*/ 40733 h 1542374"/>
              <a:gd name="connsiteX2325" fmla="*/ 4364513 w 6798686"/>
              <a:gd name="connsiteY2325" fmla="*/ 91709 h 1542374"/>
              <a:gd name="connsiteX2326" fmla="*/ 4321459 w 6798686"/>
              <a:gd name="connsiteY2326" fmla="*/ 99495 h 1542374"/>
              <a:gd name="connsiteX2327" fmla="*/ 4373293 w 6798686"/>
              <a:gd name="connsiteY2327" fmla="*/ 50654 h 1542374"/>
              <a:gd name="connsiteX2328" fmla="*/ 4416232 w 6798686"/>
              <a:gd name="connsiteY2328" fmla="*/ 40733 h 1542374"/>
              <a:gd name="connsiteX2329" fmla="*/ 4317617 w 6798686"/>
              <a:gd name="connsiteY2329" fmla="*/ 37314 h 1542374"/>
              <a:gd name="connsiteX2330" fmla="*/ 4269548 w 6798686"/>
              <a:gd name="connsiteY2330" fmla="*/ 77934 h 1542374"/>
              <a:gd name="connsiteX2331" fmla="*/ 4229971 w 6798686"/>
              <a:gd name="connsiteY2331" fmla="*/ 93131 h 1542374"/>
              <a:gd name="connsiteX2332" fmla="*/ 4277847 w 6798686"/>
              <a:gd name="connsiteY2332" fmla="*/ 54677 h 1542374"/>
              <a:gd name="connsiteX2333" fmla="*/ 4317617 w 6798686"/>
              <a:gd name="connsiteY2333" fmla="*/ 37314 h 1542374"/>
              <a:gd name="connsiteX2334" fmla="*/ 4466107 w 6798686"/>
              <a:gd name="connsiteY2334" fmla="*/ 32188 h 1542374"/>
              <a:gd name="connsiteX2335" fmla="*/ 4414023 w 6798686"/>
              <a:gd name="connsiteY2335" fmla="*/ 85736 h 1542374"/>
              <a:gd name="connsiteX2336" fmla="*/ 4371065 w 6798686"/>
              <a:gd name="connsiteY2336" fmla="*/ 90754 h 1542374"/>
              <a:gd name="connsiteX2337" fmla="*/ 4423302 w 6798686"/>
              <a:gd name="connsiteY2337" fmla="*/ 39319 h 1542374"/>
              <a:gd name="connsiteX2338" fmla="*/ 4466107 w 6798686"/>
              <a:gd name="connsiteY2338" fmla="*/ 32188 h 1542374"/>
              <a:gd name="connsiteX2339" fmla="*/ 4316579 w 6798686"/>
              <a:gd name="connsiteY2339" fmla="*/ 18672 h 1542374"/>
              <a:gd name="connsiteX2340" fmla="*/ 4276925 w 6798686"/>
              <a:gd name="connsiteY2340" fmla="*/ 49949 h 1542374"/>
              <a:gd name="connsiteX2341" fmla="*/ 4243612 w 6798686"/>
              <a:gd name="connsiteY2341" fmla="*/ 65438 h 1542374"/>
              <a:gd name="connsiteX2342" fmla="*/ 4282670 w 6798686"/>
              <a:gd name="connsiteY2342" fmla="*/ 36318 h 1542374"/>
              <a:gd name="connsiteX2343" fmla="*/ 4316579 w 6798686"/>
              <a:gd name="connsiteY2343" fmla="*/ 18672 h 1542374"/>
              <a:gd name="connsiteX2344" fmla="*/ 4371488 w 6798686"/>
              <a:gd name="connsiteY2344" fmla="*/ 16173 h 1542374"/>
              <a:gd name="connsiteX2345" fmla="*/ 4321632 w 6798686"/>
              <a:gd name="connsiteY2345" fmla="*/ 60280 h 1542374"/>
              <a:gd name="connsiteX2346" fmla="*/ 4280749 w 6798686"/>
              <a:gd name="connsiteY2346" fmla="*/ 73911 h 1542374"/>
              <a:gd name="connsiteX2347" fmla="*/ 4330508 w 6798686"/>
              <a:gd name="connsiteY2347" fmla="*/ 31996 h 1542374"/>
              <a:gd name="connsiteX2348" fmla="*/ 4371488 w 6798686"/>
              <a:gd name="connsiteY2348" fmla="*/ 16173 h 1542374"/>
              <a:gd name="connsiteX2349" fmla="*/ 4303323 w 6798686"/>
              <a:gd name="connsiteY2349" fmla="*/ 15744 h 1542374"/>
              <a:gd name="connsiteX2350" fmla="*/ 4282727 w 6798686"/>
              <a:gd name="connsiteY2350" fmla="*/ 30822 h 1542374"/>
              <a:gd name="connsiteX2351" fmla="*/ 4267607 w 6798686"/>
              <a:gd name="connsiteY2351" fmla="*/ 38972 h 1542374"/>
              <a:gd name="connsiteX2352" fmla="*/ 4273429 w 6798686"/>
              <a:gd name="connsiteY2352" fmla="*/ 34933 h 1542374"/>
              <a:gd name="connsiteX2353" fmla="*/ 4287300 w 6798686"/>
              <a:gd name="connsiteY2353" fmla="*/ 25444 h 1542374"/>
              <a:gd name="connsiteX2354" fmla="*/ 4303323 w 6798686"/>
              <a:gd name="connsiteY2354" fmla="*/ 15744 h 1542374"/>
              <a:gd name="connsiteX2355" fmla="*/ 4503360 w 6798686"/>
              <a:gd name="connsiteY2355" fmla="*/ 0 h 1542374"/>
              <a:gd name="connsiteX2356" fmla="*/ 4497947 w 6798686"/>
              <a:gd name="connsiteY2356" fmla="*/ 0 h 1542374"/>
              <a:gd name="connsiteX2357" fmla="*/ 4471582 w 6798686"/>
              <a:gd name="connsiteY2357" fmla="*/ 26609 h 1542374"/>
              <a:gd name="connsiteX2358" fmla="*/ 4429585 w 6798686"/>
              <a:gd name="connsiteY2358" fmla="*/ 33216 h 1542374"/>
              <a:gd name="connsiteX2359" fmla="*/ 4463972 w 6798686"/>
              <a:gd name="connsiteY2359" fmla="*/ 0 h 1542374"/>
              <a:gd name="connsiteX2360" fmla="*/ 4458313 w 6798686"/>
              <a:gd name="connsiteY2360" fmla="*/ 0 h 1542374"/>
              <a:gd name="connsiteX2361" fmla="*/ 4422553 w 6798686"/>
              <a:gd name="connsiteY2361" fmla="*/ 34580 h 1542374"/>
              <a:gd name="connsiteX2362" fmla="*/ 4380652 w 6798686"/>
              <a:gd name="connsiteY2362" fmla="*/ 43802 h 1542374"/>
              <a:gd name="connsiteX2363" fmla="*/ 4428070 w 6798686"/>
              <a:gd name="connsiteY2363" fmla="*/ 0 h 1542374"/>
              <a:gd name="connsiteX2364" fmla="*/ 4422094 w 6798686"/>
              <a:gd name="connsiteY2364" fmla="*/ 0 h 1542374"/>
              <a:gd name="connsiteX2365" fmla="*/ 4372621 w 6798686"/>
              <a:gd name="connsiteY2365" fmla="*/ 45794 h 1542374"/>
              <a:gd name="connsiteX2366" fmla="*/ 4340767 w 6798686"/>
              <a:gd name="connsiteY2366" fmla="*/ 54482 h 1542374"/>
              <a:gd name="connsiteX2367" fmla="*/ 4331046 w 6798686"/>
              <a:gd name="connsiteY2367" fmla="*/ 57384 h 1542374"/>
              <a:gd name="connsiteX2368" fmla="*/ 4382035 w 6798686"/>
              <a:gd name="connsiteY2368" fmla="*/ 12367 h 1542374"/>
              <a:gd name="connsiteX2369" fmla="*/ 4419374 w 6798686"/>
              <a:gd name="connsiteY2369" fmla="*/ 0 h 1542374"/>
              <a:gd name="connsiteX2370" fmla="*/ 4405472 w 6798686"/>
              <a:gd name="connsiteY2370" fmla="*/ 0 h 1542374"/>
              <a:gd name="connsiteX2371" fmla="*/ 4390949 w 6798686"/>
              <a:gd name="connsiteY2371" fmla="*/ 4615 h 1542374"/>
              <a:gd name="connsiteX2372" fmla="*/ 4396299 w 6798686"/>
              <a:gd name="connsiteY2372" fmla="*/ 0 h 1542374"/>
              <a:gd name="connsiteX2373" fmla="*/ 4390068 w 6798686"/>
              <a:gd name="connsiteY2373" fmla="*/ 0 h 1542374"/>
              <a:gd name="connsiteX2374" fmla="*/ 4380555 w 6798686"/>
              <a:gd name="connsiteY2374" fmla="*/ 8232 h 1542374"/>
              <a:gd name="connsiteX2375" fmla="*/ 4341766 w 6798686"/>
              <a:gd name="connsiteY2375" fmla="*/ 22632 h 1542374"/>
              <a:gd name="connsiteX2376" fmla="*/ 4369276 w 6798686"/>
              <a:gd name="connsiteY2376" fmla="*/ 0 h 1542374"/>
              <a:gd name="connsiteX2377" fmla="*/ 4362637 w 6798686"/>
              <a:gd name="connsiteY2377" fmla="*/ 0 h 1542374"/>
              <a:gd name="connsiteX2378" fmla="*/ 4329221 w 6798686"/>
              <a:gd name="connsiteY2378" fmla="*/ 27604 h 1542374"/>
              <a:gd name="connsiteX2379" fmla="*/ 4292487 w 6798686"/>
              <a:gd name="connsiteY2379" fmla="*/ 43031 h 1542374"/>
              <a:gd name="connsiteX2380" fmla="*/ 4335926 w 6798686"/>
              <a:gd name="connsiteY2380" fmla="*/ 9020 h 1542374"/>
              <a:gd name="connsiteX2381" fmla="*/ 4354931 w 6798686"/>
              <a:gd name="connsiteY2381" fmla="*/ 0 h 1542374"/>
              <a:gd name="connsiteX2382" fmla="*/ 4340630 w 6798686"/>
              <a:gd name="connsiteY2382" fmla="*/ 0 h 1542374"/>
              <a:gd name="connsiteX2383" fmla="*/ 4335964 w 6798686"/>
              <a:gd name="connsiteY2383" fmla="*/ 3589 h 1542374"/>
              <a:gd name="connsiteX2384" fmla="*/ 4308548 w 6798686"/>
              <a:gd name="connsiteY2384" fmla="*/ 17329 h 1542374"/>
              <a:gd name="connsiteX2385" fmla="*/ 4332493 w 6798686"/>
              <a:gd name="connsiteY2385" fmla="*/ 0 h 1542374"/>
              <a:gd name="connsiteX2386" fmla="*/ 4318205 w 6798686"/>
              <a:gd name="connsiteY2386" fmla="*/ 0 h 1542374"/>
              <a:gd name="connsiteX2387" fmla="*/ 4287319 w 6798686"/>
              <a:gd name="connsiteY2387" fmla="*/ 20034 h 1542374"/>
              <a:gd name="connsiteX2388" fmla="*/ 4186014 w 6798686"/>
              <a:gd name="connsiteY2388" fmla="*/ 84677 h 1542374"/>
              <a:gd name="connsiteX2389" fmla="*/ 4172507 w 6798686"/>
              <a:gd name="connsiteY2389" fmla="*/ 93711 h 1542374"/>
              <a:gd name="connsiteX2390" fmla="*/ 4101135 w 6798686"/>
              <a:gd name="connsiteY2390" fmla="*/ 138097 h 1542374"/>
              <a:gd name="connsiteX2391" fmla="*/ 4050549 w 6798686"/>
              <a:gd name="connsiteY2391" fmla="*/ 170759 h 1542374"/>
              <a:gd name="connsiteX2392" fmla="*/ 4016275 w 6798686"/>
              <a:gd name="connsiteY2392" fmla="*/ 191510 h 1542374"/>
              <a:gd name="connsiteX2393" fmla="*/ 3918197 w 6798686"/>
              <a:gd name="connsiteY2393" fmla="*/ 252722 h 1542374"/>
              <a:gd name="connsiteX2394" fmla="*/ 3779812 w 6798686"/>
              <a:gd name="connsiteY2394" fmla="*/ 336018 h 1542374"/>
              <a:gd name="connsiteX2395" fmla="*/ 3631206 w 6798686"/>
              <a:gd name="connsiteY2395" fmla="*/ 422115 h 1542374"/>
              <a:gd name="connsiteX2396" fmla="*/ 3515857 w 6798686"/>
              <a:gd name="connsiteY2396" fmla="*/ 485465 h 1542374"/>
              <a:gd name="connsiteX2397" fmla="*/ 3470767 w 6798686"/>
              <a:gd name="connsiteY2397" fmla="*/ 510294 h 1542374"/>
              <a:gd name="connsiteX2398" fmla="*/ 3293458 w 6798686"/>
              <a:gd name="connsiteY2398" fmla="*/ 600660 h 1542374"/>
              <a:gd name="connsiteX2399" fmla="*/ 3091711 w 6798686"/>
              <a:gd name="connsiteY2399" fmla="*/ 692187 h 1542374"/>
              <a:gd name="connsiteX2400" fmla="*/ 2849851 w 6798686"/>
              <a:gd name="connsiteY2400" fmla="*/ 782004 h 1542374"/>
              <a:gd name="connsiteX2401" fmla="*/ 2702609 w 6798686"/>
              <a:gd name="connsiteY2401" fmla="*/ 823233 h 1542374"/>
              <a:gd name="connsiteX2402" fmla="*/ 2328645 w 6798686"/>
              <a:gd name="connsiteY2402" fmla="*/ 859371 h 1542374"/>
              <a:gd name="connsiteX2403" fmla="*/ 2235006 w 6798686"/>
              <a:gd name="connsiteY2403" fmla="*/ 843290 h 1542374"/>
              <a:gd name="connsiteX2404" fmla="*/ 2101020 w 6798686"/>
              <a:gd name="connsiteY2404" fmla="*/ 798949 h 1542374"/>
              <a:gd name="connsiteX2405" fmla="*/ 1990070 w 6798686"/>
              <a:gd name="connsiteY2405" fmla="*/ 742772 h 1542374"/>
              <a:gd name="connsiteX2406" fmla="*/ 1950840 w 6798686"/>
              <a:gd name="connsiteY2406" fmla="*/ 721908 h 1542374"/>
              <a:gd name="connsiteX2407" fmla="*/ 1937679 w 6798686"/>
              <a:gd name="connsiteY2407" fmla="*/ 713167 h 1542374"/>
              <a:gd name="connsiteX2408" fmla="*/ 1844155 w 6798686"/>
              <a:gd name="connsiteY2408" fmla="*/ 653321 h 1542374"/>
              <a:gd name="connsiteX2409" fmla="*/ 1753013 w 6798686"/>
              <a:gd name="connsiteY2409" fmla="*/ 587312 h 1542374"/>
              <a:gd name="connsiteX2410" fmla="*/ 1690189 w 6798686"/>
              <a:gd name="connsiteY2410" fmla="*/ 536315 h 1542374"/>
              <a:gd name="connsiteX2411" fmla="*/ 1672206 w 6798686"/>
              <a:gd name="connsiteY2411" fmla="*/ 524179 h 1542374"/>
              <a:gd name="connsiteX2412" fmla="*/ 1633917 w 6798686"/>
              <a:gd name="connsiteY2412" fmla="*/ 489482 h 1542374"/>
              <a:gd name="connsiteX2413" fmla="*/ 1598682 w 6798686"/>
              <a:gd name="connsiteY2413" fmla="*/ 463939 h 1542374"/>
              <a:gd name="connsiteX2414" fmla="*/ 1577625 w 6798686"/>
              <a:gd name="connsiteY2414" fmla="*/ 442656 h 1542374"/>
              <a:gd name="connsiteX2415" fmla="*/ 1234093 w 6798686"/>
              <a:gd name="connsiteY2415" fmla="*/ 367368 h 1542374"/>
              <a:gd name="connsiteX2416" fmla="*/ 1126025 w 6798686"/>
              <a:gd name="connsiteY2416" fmla="*/ 394672 h 1542374"/>
              <a:gd name="connsiteX2417" fmla="*/ 959707 w 6798686"/>
              <a:gd name="connsiteY2417" fmla="*/ 145887 h 1542374"/>
              <a:gd name="connsiteX2418" fmla="*/ 861537 w 6798686"/>
              <a:gd name="connsiteY2418" fmla="*/ 0 h 1542374"/>
              <a:gd name="connsiteX2419" fmla="*/ 856895 w 6798686"/>
              <a:gd name="connsiteY2419" fmla="*/ 0 h 1542374"/>
              <a:gd name="connsiteX2420" fmla="*/ 956498 w 6798686"/>
              <a:gd name="connsiteY2420" fmla="*/ 148020 h 1542374"/>
              <a:gd name="connsiteX2421" fmla="*/ 1122202 w 6798686"/>
              <a:gd name="connsiteY2421" fmla="*/ 395879 h 1542374"/>
              <a:gd name="connsiteX2422" fmla="*/ 1090886 w 6798686"/>
              <a:gd name="connsiteY2422" fmla="*/ 406094 h 1542374"/>
              <a:gd name="connsiteX2423" fmla="*/ 913693 w 6798686"/>
              <a:gd name="connsiteY2423" fmla="*/ 154976 h 1542374"/>
              <a:gd name="connsiteX2424" fmla="*/ 803811 w 6798686"/>
              <a:gd name="connsiteY2424" fmla="*/ 0 h 1542374"/>
              <a:gd name="connsiteX2425" fmla="*/ 798994 w 6798686"/>
              <a:gd name="connsiteY2425" fmla="*/ 0 h 1542374"/>
              <a:gd name="connsiteX2426" fmla="*/ 910466 w 6798686"/>
              <a:gd name="connsiteY2426" fmla="*/ 157222 h 1542374"/>
              <a:gd name="connsiteX2427" fmla="*/ 1087006 w 6798686"/>
              <a:gd name="connsiteY2427" fmla="*/ 407412 h 1542374"/>
              <a:gd name="connsiteX2428" fmla="*/ 1056285 w 6798686"/>
              <a:gd name="connsiteY2428" fmla="*/ 418291 h 1542374"/>
              <a:gd name="connsiteX2429" fmla="*/ 865894 w 6798686"/>
              <a:gd name="connsiteY2429" fmla="*/ 163378 h 1542374"/>
              <a:gd name="connsiteX2430" fmla="*/ 743547 w 6798686"/>
              <a:gd name="connsiteY2430" fmla="*/ 0 h 1542374"/>
              <a:gd name="connsiteX2431" fmla="*/ 738526 w 6798686"/>
              <a:gd name="connsiteY2431" fmla="*/ 0 h 1542374"/>
              <a:gd name="connsiteX2432" fmla="*/ 862666 w 6798686"/>
              <a:gd name="connsiteY2432" fmla="*/ 165768 h 1542374"/>
              <a:gd name="connsiteX2433" fmla="*/ 1052328 w 6798686"/>
              <a:gd name="connsiteY2433" fmla="*/ 419732 h 1542374"/>
              <a:gd name="connsiteX2434" fmla="*/ 1022165 w 6798686"/>
              <a:gd name="connsiteY2434" fmla="*/ 431116 h 1542374"/>
              <a:gd name="connsiteX2435" fmla="*/ 818036 w 6798686"/>
              <a:gd name="connsiteY2435" fmla="*/ 173887 h 1542374"/>
              <a:gd name="connsiteX2436" fmla="*/ 679964 w 6798686"/>
              <a:gd name="connsiteY2436" fmla="*/ 0 h 1542374"/>
              <a:gd name="connsiteX2437" fmla="*/ 674729 w 6798686"/>
              <a:gd name="connsiteY2437" fmla="*/ 0 h 1542374"/>
              <a:gd name="connsiteX2438" fmla="*/ 814809 w 6798686"/>
              <a:gd name="connsiteY2438" fmla="*/ 176421 h 1542374"/>
              <a:gd name="connsiteX2439" fmla="*/ 1018150 w 6798686"/>
              <a:gd name="connsiteY2439" fmla="*/ 432674 h 1542374"/>
              <a:gd name="connsiteX2440" fmla="*/ 988525 w 6798686"/>
              <a:gd name="connsiteY2440" fmla="*/ 444414 h 1542374"/>
              <a:gd name="connsiteX2441" fmla="*/ 765914 w 6798686"/>
              <a:gd name="connsiteY2441" fmla="*/ 181097 h 1542374"/>
              <a:gd name="connsiteX2442" fmla="*/ 613122 w 6798686"/>
              <a:gd name="connsiteY2442" fmla="*/ 0 h 1542374"/>
              <a:gd name="connsiteX2443" fmla="*/ 607636 w 6798686"/>
              <a:gd name="connsiteY2443" fmla="*/ 0 h 1542374"/>
              <a:gd name="connsiteX2444" fmla="*/ 762686 w 6798686"/>
              <a:gd name="connsiteY2444" fmla="*/ 183781 h 1542374"/>
              <a:gd name="connsiteX2445" fmla="*/ 984432 w 6798686"/>
              <a:gd name="connsiteY2445" fmla="*/ 446080 h 1542374"/>
              <a:gd name="connsiteX2446" fmla="*/ 955345 w 6798686"/>
              <a:gd name="connsiteY2446" fmla="*/ 458055 h 1542374"/>
              <a:gd name="connsiteX2447" fmla="*/ 955153 w 6798686"/>
              <a:gd name="connsiteY2447" fmla="*/ 457851 h 1542374"/>
              <a:gd name="connsiteX2448" fmla="*/ 703110 w 6798686"/>
              <a:gd name="connsiteY2448" fmla="*/ 179625 h 1542374"/>
              <a:gd name="connsiteX2449" fmla="*/ 541433 w 6798686"/>
              <a:gd name="connsiteY2449" fmla="*/ 0 h 1542374"/>
              <a:gd name="connsiteX2450" fmla="*/ 535683 w 6798686"/>
              <a:gd name="connsiteY2450" fmla="*/ 0 h 1542374"/>
              <a:gd name="connsiteX2451" fmla="*/ 699920 w 6798686"/>
              <a:gd name="connsiteY2451" fmla="*/ 182469 h 1542374"/>
              <a:gd name="connsiteX2452" fmla="*/ 951157 w 6798686"/>
              <a:gd name="connsiteY2452" fmla="*/ 459820 h 1542374"/>
              <a:gd name="connsiteX2453" fmla="*/ 922627 w 6798686"/>
              <a:gd name="connsiteY2453" fmla="*/ 471916 h 1542374"/>
              <a:gd name="connsiteX2454" fmla="*/ 920571 w 6798686"/>
              <a:gd name="connsiteY2454" fmla="*/ 469897 h 1542374"/>
              <a:gd name="connsiteX2455" fmla="*/ 641573 w 6798686"/>
              <a:gd name="connsiteY2455" fmla="*/ 183007 h 1542374"/>
              <a:gd name="connsiteX2456" fmla="*/ 465458 w 6798686"/>
              <a:gd name="connsiteY2456" fmla="*/ 0 h 1542374"/>
              <a:gd name="connsiteX2457" fmla="*/ 459404 w 6798686"/>
              <a:gd name="connsiteY2457" fmla="*/ 0 h 1542374"/>
              <a:gd name="connsiteX2458" fmla="*/ 638422 w 6798686"/>
              <a:gd name="connsiteY2458" fmla="*/ 186021 h 1542374"/>
              <a:gd name="connsiteX2459" fmla="*/ 917516 w 6798686"/>
              <a:gd name="connsiteY2459" fmla="*/ 473006 h 1542374"/>
              <a:gd name="connsiteX2460" fmla="*/ 918285 w 6798686"/>
              <a:gd name="connsiteY2460" fmla="*/ 473776 h 1542374"/>
              <a:gd name="connsiteX2461" fmla="*/ 890312 w 6798686"/>
              <a:gd name="connsiteY2461" fmla="*/ 485872 h 1542374"/>
              <a:gd name="connsiteX2462" fmla="*/ 885970 w 6798686"/>
              <a:gd name="connsiteY2462" fmla="*/ 481935 h 1542374"/>
              <a:gd name="connsiteX2463" fmla="*/ 574369 w 6798686"/>
              <a:gd name="connsiteY2463" fmla="*/ 184686 h 1542374"/>
              <a:gd name="connsiteX2464" fmla="*/ 378886 w 6798686"/>
              <a:gd name="connsiteY2464" fmla="*/ 0 h 1542374"/>
              <a:gd name="connsiteX2465" fmla="*/ 372420 w 6798686"/>
              <a:gd name="connsiteY2465" fmla="*/ 0 h 1542374"/>
              <a:gd name="connsiteX2466" fmla="*/ 571276 w 6798686"/>
              <a:gd name="connsiteY2466" fmla="*/ 187869 h 1542374"/>
              <a:gd name="connsiteX2467" fmla="*/ 882992 w 6798686"/>
              <a:gd name="connsiteY2467" fmla="*/ 485230 h 1542374"/>
              <a:gd name="connsiteX2468" fmla="*/ 885836 w 6798686"/>
              <a:gd name="connsiteY2468" fmla="*/ 487818 h 1542374"/>
              <a:gd name="connsiteX2469" fmla="*/ 858420 w 6798686"/>
              <a:gd name="connsiteY2469" fmla="*/ 499803 h 1542374"/>
              <a:gd name="connsiteX2470" fmla="*/ 851369 w 6798686"/>
              <a:gd name="connsiteY2470" fmla="*/ 493968 h 1542374"/>
              <a:gd name="connsiteX2471" fmla="*/ 499730 w 6798686"/>
              <a:gd name="connsiteY2471" fmla="*/ 184154 h 1542374"/>
              <a:gd name="connsiteX2472" fmla="*/ 290742 w 6798686"/>
              <a:gd name="connsiteY2472" fmla="*/ 0 h 1542374"/>
              <a:gd name="connsiteX2473" fmla="*/ 283883 w 6798686"/>
              <a:gd name="connsiteY2473" fmla="*/ 0 h 1542374"/>
              <a:gd name="connsiteX2474" fmla="*/ 496695 w 6798686"/>
              <a:gd name="connsiteY2474" fmla="*/ 187525 h 1542374"/>
              <a:gd name="connsiteX2475" fmla="*/ 848468 w 6798686"/>
              <a:gd name="connsiteY2475" fmla="*/ 497465 h 1542374"/>
              <a:gd name="connsiteX2476" fmla="*/ 853752 w 6798686"/>
              <a:gd name="connsiteY2476" fmla="*/ 501845 h 1542374"/>
              <a:gd name="connsiteX2477" fmla="*/ 852983 w 6798686"/>
              <a:gd name="connsiteY2477" fmla="*/ 502179 h 1542374"/>
              <a:gd name="connsiteX2478" fmla="*/ 826874 w 6798686"/>
              <a:gd name="connsiteY2478" fmla="*/ 513599 h 1542374"/>
              <a:gd name="connsiteX2479" fmla="*/ 816749 w 6798686"/>
              <a:gd name="connsiteY2479" fmla="*/ 505999 h 1542374"/>
              <a:gd name="connsiteX2480" fmla="*/ 415101 w 6798686"/>
              <a:gd name="connsiteY2480" fmla="*/ 180669 h 1542374"/>
              <a:gd name="connsiteX2481" fmla="*/ 194647 w 6798686"/>
              <a:gd name="connsiteY2481" fmla="*/ 0 h 1542374"/>
              <a:gd name="connsiteX2482" fmla="*/ 187350 w 6798686"/>
              <a:gd name="connsiteY2482" fmla="*/ 0 h 1542374"/>
              <a:gd name="connsiteX2483" fmla="*/ 412123 w 6798686"/>
              <a:gd name="connsiteY2483" fmla="*/ 184213 h 1542374"/>
              <a:gd name="connsiteX2484" fmla="*/ 813963 w 6798686"/>
              <a:gd name="connsiteY2484" fmla="*/ 509695 h 1542374"/>
              <a:gd name="connsiteX2485" fmla="*/ 821994 w 6798686"/>
              <a:gd name="connsiteY2485" fmla="*/ 515720 h 1542374"/>
              <a:gd name="connsiteX2486" fmla="*/ 795654 w 6798686"/>
              <a:gd name="connsiteY2486" fmla="*/ 527130 h 1542374"/>
              <a:gd name="connsiteX2487" fmla="*/ 782110 w 6798686"/>
              <a:gd name="connsiteY2487" fmla="*/ 518023 h 1542374"/>
              <a:gd name="connsiteX2488" fmla="*/ 316735 w 6798686"/>
              <a:gd name="connsiteY2488" fmla="*/ 173051 h 1542374"/>
              <a:gd name="connsiteX2489" fmla="*/ 89185 w 6798686"/>
              <a:gd name="connsiteY2489" fmla="*/ 0 h 1542374"/>
              <a:gd name="connsiteX2490" fmla="*/ 81383 w 6798686"/>
              <a:gd name="connsiteY2490" fmla="*/ 0 h 1542374"/>
              <a:gd name="connsiteX2491" fmla="*/ 313834 w 6798686"/>
              <a:gd name="connsiteY2491" fmla="*/ 176786 h 1542374"/>
              <a:gd name="connsiteX2492" fmla="*/ 779478 w 6798686"/>
              <a:gd name="connsiteY2492" fmla="*/ 521935 h 1542374"/>
              <a:gd name="connsiteX2493" fmla="*/ 790486 w 6798686"/>
              <a:gd name="connsiteY2493" fmla="*/ 529345 h 1542374"/>
              <a:gd name="connsiteX2494" fmla="*/ 764665 w 6798686"/>
              <a:gd name="connsiteY2494" fmla="*/ 540281 h 1542374"/>
              <a:gd name="connsiteX2495" fmla="*/ 747470 w 6798686"/>
              <a:gd name="connsiteY2495" fmla="*/ 530048 h 1542374"/>
              <a:gd name="connsiteX2496" fmla="*/ 198638 w 6798686"/>
              <a:gd name="connsiteY2496" fmla="*/ 159243 h 1542374"/>
              <a:gd name="connsiteX2497" fmla="*/ 0 w 6798686"/>
              <a:gd name="connsiteY2497" fmla="*/ 19178 h 1542374"/>
              <a:gd name="connsiteX2498" fmla="*/ 0 w 6798686"/>
              <a:gd name="connsiteY2498" fmla="*/ 25062 h 1542374"/>
              <a:gd name="connsiteX2499" fmla="*/ 195833 w 6798686"/>
              <a:gd name="connsiteY2499" fmla="*/ 163151 h 1542374"/>
              <a:gd name="connsiteX2500" fmla="*/ 745011 w 6798686"/>
              <a:gd name="connsiteY2500" fmla="*/ 534169 h 1542374"/>
              <a:gd name="connsiteX2501" fmla="*/ 759132 w 6798686"/>
              <a:gd name="connsiteY2501" fmla="*/ 542575 h 1542374"/>
              <a:gd name="connsiteX2502" fmla="*/ 733734 w 6798686"/>
              <a:gd name="connsiteY2502" fmla="*/ 552918 h 1542374"/>
              <a:gd name="connsiteX2503" fmla="*/ 712812 w 6798686"/>
              <a:gd name="connsiteY2503" fmla="*/ 542073 h 1542374"/>
              <a:gd name="connsiteX2504" fmla="*/ 51128 w 6798686"/>
              <a:gd name="connsiteY2504" fmla="*/ 135543 h 1542374"/>
              <a:gd name="connsiteX2505" fmla="*/ 0 w 6798686"/>
              <a:gd name="connsiteY2505" fmla="*/ 102048 h 1542374"/>
              <a:gd name="connsiteX2506" fmla="*/ 0 w 6798686"/>
              <a:gd name="connsiteY2506" fmla="*/ 107899 h 1542374"/>
              <a:gd name="connsiteX2507" fmla="*/ 48438 w 6798686"/>
              <a:gd name="connsiteY2507" fmla="*/ 139632 h 1542374"/>
              <a:gd name="connsiteX2508" fmla="*/ 710544 w 6798686"/>
              <a:gd name="connsiteY2508" fmla="*/ 546413 h 1542374"/>
              <a:gd name="connsiteX2509" fmla="*/ 727701 w 6798686"/>
              <a:gd name="connsiteY2509" fmla="*/ 555305 h 1542374"/>
              <a:gd name="connsiteX2510" fmla="*/ 702591 w 6798686"/>
              <a:gd name="connsiteY2510" fmla="*/ 564897 h 1542374"/>
              <a:gd name="connsiteX2511" fmla="*/ 678134 w 6798686"/>
              <a:gd name="connsiteY2511" fmla="*/ 554102 h 1542374"/>
              <a:gd name="connsiteX2512" fmla="*/ 68262 w 6798686"/>
              <a:gd name="connsiteY2512" fmla="*/ 223616 h 1542374"/>
              <a:gd name="connsiteX2513" fmla="*/ 0 w 6798686"/>
              <a:gd name="connsiteY2513" fmla="*/ 181873 h 1542374"/>
              <a:gd name="connsiteX2514" fmla="*/ 0 w 6798686"/>
              <a:gd name="connsiteY2514" fmla="*/ 187702 h 1542374"/>
              <a:gd name="connsiteX2515" fmla="*/ 65775 w 6798686"/>
              <a:gd name="connsiteY2515" fmla="*/ 227925 h 1542374"/>
              <a:gd name="connsiteX2516" fmla="*/ 676097 w 6798686"/>
              <a:gd name="connsiteY2516" fmla="*/ 558651 h 1542374"/>
              <a:gd name="connsiteX2517" fmla="*/ 695828 w 6798686"/>
              <a:gd name="connsiteY2517" fmla="*/ 567368 h 1542374"/>
              <a:gd name="connsiteX2518" fmla="*/ 686126 w 6798686"/>
              <a:gd name="connsiteY2518" fmla="*/ 570809 h 1542374"/>
              <a:gd name="connsiteX2519" fmla="*/ 670737 w 6798686"/>
              <a:gd name="connsiteY2519" fmla="*/ 576092 h 1542374"/>
              <a:gd name="connsiteX2520" fmla="*/ 643437 w 6798686"/>
              <a:gd name="connsiteY2520" fmla="*/ 566134 h 1542374"/>
              <a:gd name="connsiteX2521" fmla="*/ 131422 w 6798686"/>
              <a:gd name="connsiteY2521" fmla="*/ 330560 h 1542374"/>
              <a:gd name="connsiteX2522" fmla="*/ 0 w 6798686"/>
              <a:gd name="connsiteY2522" fmla="*/ 257618 h 1542374"/>
              <a:gd name="connsiteX2523" fmla="*/ 0 w 6798686"/>
              <a:gd name="connsiteY2523" fmla="*/ 263415 h 1542374"/>
              <a:gd name="connsiteX2524" fmla="*/ 129181 w 6798686"/>
              <a:gd name="connsiteY2524" fmla="*/ 335111 h 1542374"/>
              <a:gd name="connsiteX2525" fmla="*/ 641669 w 6798686"/>
              <a:gd name="connsiteY2525" fmla="*/ 570886 h 1542374"/>
              <a:gd name="connsiteX2526" fmla="*/ 663091 w 6798686"/>
              <a:gd name="connsiteY2526" fmla="*/ 578713 h 1542374"/>
              <a:gd name="connsiteX2527" fmla="*/ 638807 w 6798686"/>
              <a:gd name="connsiteY2527" fmla="*/ 586839 h 1542374"/>
              <a:gd name="connsiteX2528" fmla="*/ 608720 w 6798686"/>
              <a:gd name="connsiteY2528" fmla="*/ 578171 h 1542374"/>
              <a:gd name="connsiteX2529" fmla="*/ 72415 w 6798686"/>
              <a:gd name="connsiteY2529" fmla="*/ 366947 h 1542374"/>
              <a:gd name="connsiteX2530" fmla="*/ 0 w 6798686"/>
              <a:gd name="connsiteY2530" fmla="*/ 330051 h 1542374"/>
              <a:gd name="connsiteX2531" fmla="*/ 0 w 6798686"/>
              <a:gd name="connsiteY2531" fmla="*/ 335827 h 1542374"/>
              <a:gd name="connsiteX2532" fmla="*/ 70342 w 6798686"/>
              <a:gd name="connsiteY2532" fmla="*/ 371666 h 1542374"/>
              <a:gd name="connsiteX2533" fmla="*/ 607260 w 6798686"/>
              <a:gd name="connsiteY2533" fmla="*/ 583108 h 1542374"/>
              <a:gd name="connsiteX2534" fmla="*/ 630046 w 6798686"/>
              <a:gd name="connsiteY2534" fmla="*/ 589708 h 1542374"/>
              <a:gd name="connsiteX2535" fmla="*/ 606876 w 6798686"/>
              <a:gd name="connsiteY2535" fmla="*/ 597183 h 1542374"/>
              <a:gd name="connsiteX2536" fmla="*/ 573985 w 6798686"/>
              <a:gd name="connsiteY2536" fmla="*/ 590215 h 1542374"/>
              <a:gd name="connsiteX2537" fmla="*/ 56677 w 6798686"/>
              <a:gd name="connsiteY2537" fmla="*/ 424516 h 1542374"/>
              <a:gd name="connsiteX2538" fmla="*/ 0 w 6798686"/>
              <a:gd name="connsiteY2538" fmla="*/ 399903 h 1542374"/>
              <a:gd name="connsiteX2539" fmla="*/ 0 w 6798686"/>
              <a:gd name="connsiteY2539" fmla="*/ 405611 h 1542374"/>
              <a:gd name="connsiteX2540" fmla="*/ 54828 w 6798686"/>
              <a:gd name="connsiteY2540" fmla="*/ 429419 h 1542374"/>
              <a:gd name="connsiteX2541" fmla="*/ 572871 w 6798686"/>
              <a:gd name="connsiteY2541" fmla="*/ 595339 h 1542374"/>
              <a:gd name="connsiteX2542" fmla="*/ 596617 w 6798686"/>
              <a:gd name="connsiteY2542" fmla="*/ 600430 h 1542374"/>
              <a:gd name="connsiteX2543" fmla="*/ 574927 w 6798686"/>
              <a:gd name="connsiteY2543" fmla="*/ 607154 h 1542374"/>
              <a:gd name="connsiteX2544" fmla="*/ 539250 w 6798686"/>
              <a:gd name="connsiteY2544" fmla="*/ 602274 h 1542374"/>
              <a:gd name="connsiteX2545" fmla="*/ 3124 w 6798686"/>
              <a:gd name="connsiteY2545" fmla="*/ 465534 h 1542374"/>
              <a:gd name="connsiteX2546" fmla="*/ 0 w 6798686"/>
              <a:gd name="connsiteY2546" fmla="*/ 464337 h 1542374"/>
              <a:gd name="connsiteX2547" fmla="*/ 0 w 6798686"/>
              <a:gd name="connsiteY2547" fmla="*/ 470217 h 1542374"/>
              <a:gd name="connsiteX2548" fmla="*/ 130878 w 6798686"/>
              <a:gd name="connsiteY2548" fmla="*/ 514287 h 1542374"/>
              <a:gd name="connsiteX2549" fmla="*/ 538500 w 6798686"/>
              <a:gd name="connsiteY2549" fmla="*/ 607538 h 1542374"/>
              <a:gd name="connsiteX2550" fmla="*/ 562650 w 6798686"/>
              <a:gd name="connsiteY2550" fmla="*/ 610901 h 1542374"/>
              <a:gd name="connsiteX2551" fmla="*/ 542957 w 6798686"/>
              <a:gd name="connsiteY2551" fmla="*/ 616741 h 1542374"/>
              <a:gd name="connsiteX2552" fmla="*/ 504514 w 6798686"/>
              <a:gd name="connsiteY2552" fmla="*/ 614339 h 1542374"/>
              <a:gd name="connsiteX2553" fmla="*/ 93587 w 6798686"/>
              <a:gd name="connsiteY2553" fmla="*/ 549250 h 1542374"/>
              <a:gd name="connsiteX2554" fmla="*/ 0 w 6798686"/>
              <a:gd name="connsiteY2554" fmla="*/ 523535 h 1542374"/>
              <a:gd name="connsiteX2555" fmla="*/ 0 w 6798686"/>
              <a:gd name="connsiteY2555" fmla="*/ 529151 h 1542374"/>
              <a:gd name="connsiteX2556" fmla="*/ 92363 w 6798686"/>
              <a:gd name="connsiteY2556" fmla="*/ 554526 h 1542374"/>
              <a:gd name="connsiteX2557" fmla="*/ 504111 w 6798686"/>
              <a:gd name="connsiteY2557" fmla="*/ 619738 h 1542374"/>
              <a:gd name="connsiteX2558" fmla="*/ 527492 w 6798686"/>
              <a:gd name="connsiteY2558" fmla="*/ 621237 h 1542374"/>
              <a:gd name="connsiteX2559" fmla="*/ 512160 w 6798686"/>
              <a:gd name="connsiteY2559" fmla="*/ 625617 h 1542374"/>
              <a:gd name="connsiteX2560" fmla="*/ 469740 w 6798686"/>
              <a:gd name="connsiteY2560" fmla="*/ 626424 h 1542374"/>
              <a:gd name="connsiteX2561" fmla="*/ 49668 w 6798686"/>
              <a:gd name="connsiteY2561" fmla="*/ 588970 h 1542374"/>
              <a:gd name="connsiteX2562" fmla="*/ 0 w 6798686"/>
              <a:gd name="connsiteY2562" fmla="*/ 578242 h 1542374"/>
              <a:gd name="connsiteX2563" fmla="*/ 0 w 6798686"/>
              <a:gd name="connsiteY2563" fmla="*/ 583582 h 1542374"/>
              <a:gd name="connsiteX2564" fmla="*/ 56626 w 6798686"/>
              <a:gd name="connsiteY2564" fmla="*/ 595555 h 1542374"/>
              <a:gd name="connsiteX2565" fmla="*/ 469760 w 6798686"/>
              <a:gd name="connsiteY2565" fmla="*/ 631919 h 1542374"/>
              <a:gd name="connsiteX2566" fmla="*/ 490201 w 6798686"/>
              <a:gd name="connsiteY2566" fmla="*/ 631707 h 1542374"/>
              <a:gd name="connsiteX2567" fmla="*/ 478885 w 6798686"/>
              <a:gd name="connsiteY2567" fmla="*/ 634743 h 1542374"/>
              <a:gd name="connsiteX2568" fmla="*/ 434985 w 6798686"/>
              <a:gd name="connsiteY2568" fmla="*/ 638508 h 1542374"/>
              <a:gd name="connsiteX2569" fmla="*/ 7870 w 6798686"/>
              <a:gd name="connsiteY2569" fmla="*/ 629877 h 1542374"/>
              <a:gd name="connsiteX2570" fmla="*/ 0 w 6798686"/>
              <a:gd name="connsiteY2570" fmla="*/ 628642 h 1542374"/>
              <a:gd name="connsiteX2571" fmla="*/ 0 w 6798686"/>
              <a:gd name="connsiteY2571" fmla="*/ 633629 h 1542374"/>
              <a:gd name="connsiteX2572" fmla="*/ 20367 w 6798686"/>
              <a:gd name="connsiteY2572" fmla="*/ 636664 h 1542374"/>
              <a:gd name="connsiteX2573" fmla="*/ 435408 w 6798686"/>
              <a:gd name="connsiteY2573" fmla="*/ 644080 h 1542374"/>
              <a:gd name="connsiteX2574" fmla="*/ 446570 w 6798686"/>
              <a:gd name="connsiteY2574" fmla="*/ 643177 h 1542374"/>
              <a:gd name="connsiteX2575" fmla="*/ 446090 w 6798686"/>
              <a:gd name="connsiteY2575" fmla="*/ 643311 h 1542374"/>
              <a:gd name="connsiteX2576" fmla="*/ 400211 w 6798686"/>
              <a:gd name="connsiteY2576" fmla="*/ 650631 h 1542374"/>
              <a:gd name="connsiteX2577" fmla="*/ 108029 w 6798686"/>
              <a:gd name="connsiteY2577" fmla="*/ 674618 h 1542374"/>
              <a:gd name="connsiteX2578" fmla="*/ 0 w 6798686"/>
              <a:gd name="connsiteY2578" fmla="*/ 672133 h 1542374"/>
              <a:gd name="connsiteX2579" fmla="*/ 0 w 6798686"/>
              <a:gd name="connsiteY2579" fmla="*/ 677852 h 1542374"/>
              <a:gd name="connsiteX2580" fmla="*/ 109984 w 6798686"/>
              <a:gd name="connsiteY2580" fmla="*/ 680000 h 1542374"/>
              <a:gd name="connsiteX2581" fmla="*/ 379712 w 6798686"/>
              <a:gd name="connsiteY2581" fmla="*/ 659277 h 1542374"/>
              <a:gd name="connsiteX2582" fmla="*/ 79644 w 6798686"/>
              <a:gd name="connsiteY2582" fmla="*/ 706546 h 1542374"/>
              <a:gd name="connsiteX2583" fmla="*/ 0 w 6798686"/>
              <a:gd name="connsiteY2583" fmla="*/ 710221 h 1542374"/>
              <a:gd name="connsiteX2584" fmla="*/ 0 w 6798686"/>
              <a:gd name="connsiteY2584" fmla="*/ 717398 h 1542374"/>
              <a:gd name="connsiteX2585" fmla="*/ 73125 w 6798686"/>
              <a:gd name="connsiteY2585" fmla="*/ 713359 h 1542374"/>
              <a:gd name="connsiteX2586" fmla="*/ 451527 w 6798686"/>
              <a:gd name="connsiteY2586" fmla="*/ 648134 h 1542374"/>
              <a:gd name="connsiteX2587" fmla="*/ 513179 w 6798686"/>
              <a:gd name="connsiteY2587" fmla="*/ 636894 h 1542374"/>
              <a:gd name="connsiteX2588" fmla="*/ 597654 w 6798686"/>
              <a:gd name="connsiteY2588" fmla="*/ 626655 h 1542374"/>
              <a:gd name="connsiteX2589" fmla="*/ 617404 w 6798686"/>
              <a:gd name="connsiteY2589" fmla="*/ 625310 h 1542374"/>
              <a:gd name="connsiteX2590" fmla="*/ 707548 w 6798686"/>
              <a:gd name="connsiteY2590" fmla="*/ 627461 h 1542374"/>
              <a:gd name="connsiteX2591" fmla="*/ 764761 w 6798686"/>
              <a:gd name="connsiteY2591" fmla="*/ 633071 h 1542374"/>
              <a:gd name="connsiteX2592" fmla="*/ 774963 w 6798686"/>
              <a:gd name="connsiteY2592" fmla="*/ 634070 h 1542374"/>
              <a:gd name="connsiteX2593" fmla="*/ 781687 w 6798686"/>
              <a:gd name="connsiteY2593" fmla="*/ 635262 h 1542374"/>
              <a:gd name="connsiteX2594" fmla="*/ 843761 w 6798686"/>
              <a:gd name="connsiteY2594" fmla="*/ 646347 h 1542374"/>
              <a:gd name="connsiteX2595" fmla="*/ 914289 w 6798686"/>
              <a:gd name="connsiteY2595" fmla="*/ 664848 h 1542374"/>
              <a:gd name="connsiteX2596" fmla="*/ 964663 w 6798686"/>
              <a:gd name="connsiteY2596" fmla="*/ 682293 h 1542374"/>
              <a:gd name="connsiteX2597" fmla="*/ 983068 w 6798686"/>
              <a:gd name="connsiteY2597" fmla="*/ 688537 h 1542374"/>
              <a:gd name="connsiteX2598" fmla="*/ 999322 w 6798686"/>
              <a:gd name="connsiteY2598" fmla="*/ 695491 h 1542374"/>
              <a:gd name="connsiteX2599" fmla="*/ 1042818 w 6798686"/>
              <a:gd name="connsiteY2599" fmla="*/ 713051 h 1542374"/>
              <a:gd name="connsiteX2600" fmla="*/ 1102030 w 6798686"/>
              <a:gd name="connsiteY2600" fmla="*/ 740563 h 1542374"/>
              <a:gd name="connsiteX2601" fmla="*/ 1160703 w 6798686"/>
              <a:gd name="connsiteY2601" fmla="*/ 770707 h 1542374"/>
              <a:gd name="connsiteX2602" fmla="*/ 1220415 w 6798686"/>
              <a:gd name="connsiteY2602" fmla="*/ 804270 h 1542374"/>
              <a:gd name="connsiteX2603" fmla="*/ 1279741 w 6798686"/>
              <a:gd name="connsiteY2603" fmla="*/ 840447 h 1542374"/>
              <a:gd name="connsiteX2604" fmla="*/ 1341624 w 6798686"/>
              <a:gd name="connsiteY2604" fmla="*/ 880869 h 1542374"/>
              <a:gd name="connsiteX2605" fmla="*/ 1399221 w 6798686"/>
              <a:gd name="connsiteY2605" fmla="*/ 920773 h 1542374"/>
              <a:gd name="connsiteX2606" fmla="*/ 1458279 w 6798686"/>
              <a:gd name="connsiteY2606" fmla="*/ 964077 h 1542374"/>
              <a:gd name="connsiteX2607" fmla="*/ 1516819 w 6798686"/>
              <a:gd name="connsiteY2607" fmla="*/ 1009071 h 1542374"/>
              <a:gd name="connsiteX2608" fmla="*/ 1575819 w 6798686"/>
              <a:gd name="connsiteY2608" fmla="*/ 1056237 h 1542374"/>
              <a:gd name="connsiteX2609" fmla="*/ 1633686 w 6798686"/>
              <a:gd name="connsiteY2609" fmla="*/ 1104171 h 1542374"/>
              <a:gd name="connsiteX2610" fmla="*/ 1690823 w 6798686"/>
              <a:gd name="connsiteY2610" fmla="*/ 1153066 h 1542374"/>
              <a:gd name="connsiteX2611" fmla="*/ 1747403 w 6798686"/>
              <a:gd name="connsiteY2611" fmla="*/ 1202845 h 1542374"/>
              <a:gd name="connsiteX2612" fmla="*/ 2261711 w 6798686"/>
              <a:gd name="connsiteY2612" fmla="*/ 1511987 h 1542374"/>
              <a:gd name="connsiteX2613" fmla="*/ 2551679 w 6798686"/>
              <a:gd name="connsiteY2613" fmla="*/ 1539614 h 1542374"/>
              <a:gd name="connsiteX2614" fmla="*/ 2623974 w 6798686"/>
              <a:gd name="connsiteY2614" fmla="*/ 1530815 h 1542374"/>
              <a:gd name="connsiteX2615" fmla="*/ 2965623 w 6798686"/>
              <a:gd name="connsiteY2615" fmla="*/ 1413871 h 1542374"/>
              <a:gd name="connsiteX2616" fmla="*/ 3554339 w 6798686"/>
              <a:gd name="connsiteY2616" fmla="*/ 978851 h 1542374"/>
              <a:gd name="connsiteX2617" fmla="*/ 3925863 w 6798686"/>
              <a:gd name="connsiteY2617" fmla="*/ 610574 h 1542374"/>
              <a:gd name="connsiteX2618" fmla="*/ 4065093 w 6798686"/>
              <a:gd name="connsiteY2618" fmla="*/ 591493 h 1542374"/>
              <a:gd name="connsiteX2619" fmla="*/ 4848351 w 6798686"/>
              <a:gd name="connsiteY2619" fmla="*/ 727288 h 1542374"/>
              <a:gd name="connsiteX2620" fmla="*/ 5192939 w 6798686"/>
              <a:gd name="connsiteY2620" fmla="*/ 1034182 h 1542374"/>
              <a:gd name="connsiteX2621" fmla="*/ 5349729 w 6798686"/>
              <a:gd name="connsiteY2621" fmla="*/ 1194161 h 1542374"/>
              <a:gd name="connsiteX2622" fmla="*/ 5680100 w 6798686"/>
              <a:gd name="connsiteY2622" fmla="*/ 1391354 h 1542374"/>
              <a:gd name="connsiteX2623" fmla="*/ 6035467 w 6798686"/>
              <a:gd name="connsiteY2623" fmla="*/ 1429855 h 1542374"/>
              <a:gd name="connsiteX2624" fmla="*/ 6058675 w 6798686"/>
              <a:gd name="connsiteY2624" fmla="*/ 1428203 h 1542374"/>
              <a:gd name="connsiteX2625" fmla="*/ 6769043 w 6798686"/>
              <a:gd name="connsiteY2625" fmla="*/ 1248819 h 1542374"/>
              <a:gd name="connsiteX2626" fmla="*/ 6798686 w 6798686"/>
              <a:gd name="connsiteY2626" fmla="*/ 1238810 h 1542374"/>
              <a:gd name="connsiteX2627" fmla="*/ 6796842 w 6798686"/>
              <a:gd name="connsiteY2627" fmla="*/ 1233354 h 1542374"/>
              <a:gd name="connsiteX2628" fmla="*/ 6767179 w 6798686"/>
              <a:gd name="connsiteY2628" fmla="*/ 1243363 h 1542374"/>
              <a:gd name="connsiteX2629" fmla="*/ 5353668 w 6798686"/>
              <a:gd name="connsiteY2629" fmla="*/ 1189973 h 1542374"/>
              <a:gd name="connsiteX2630" fmla="*/ 5197128 w 6798686"/>
              <a:gd name="connsiteY2630" fmla="*/ 1030243 h 1542374"/>
              <a:gd name="connsiteX2631" fmla="*/ 4851367 w 6798686"/>
              <a:gd name="connsiteY2631" fmla="*/ 722388 h 1542374"/>
              <a:gd name="connsiteX2632" fmla="*/ 4064478 w 6798686"/>
              <a:gd name="connsiteY2632" fmla="*/ 585771 h 1542374"/>
              <a:gd name="connsiteX2633" fmla="*/ 3932395 w 6798686"/>
              <a:gd name="connsiteY2633" fmla="*/ 603696 h 1542374"/>
              <a:gd name="connsiteX2634" fmla="*/ 3946381 w 6798686"/>
              <a:gd name="connsiteY2634" fmla="*/ 588974 h 1542374"/>
              <a:gd name="connsiteX2635" fmla="*/ 3999848 w 6798686"/>
              <a:gd name="connsiteY2635" fmla="*/ 584244 h 1542374"/>
              <a:gd name="connsiteX2636" fmla="*/ 4165745 w 6798686"/>
              <a:gd name="connsiteY2636" fmla="*/ 567660 h 1542374"/>
              <a:gd name="connsiteX2637" fmla="*/ 4917341 w 6798686"/>
              <a:gd name="connsiteY2637" fmla="*/ 706942 h 1542374"/>
              <a:gd name="connsiteX2638" fmla="*/ 5248520 w 6798686"/>
              <a:gd name="connsiteY2638" fmla="*/ 1005556 h 1542374"/>
              <a:gd name="connsiteX2639" fmla="*/ 5399104 w 6798686"/>
              <a:gd name="connsiteY2639" fmla="*/ 1160885 h 1542374"/>
              <a:gd name="connsiteX2640" fmla="*/ 5715816 w 6798686"/>
              <a:gd name="connsiteY2640" fmla="*/ 1353602 h 1542374"/>
              <a:gd name="connsiteX2641" fmla="*/ 6056331 w 6798686"/>
              <a:gd name="connsiteY2641" fmla="*/ 1395081 h 1542374"/>
              <a:gd name="connsiteX2642" fmla="*/ 6096830 w 6798686"/>
              <a:gd name="connsiteY2642" fmla="*/ 1392468 h 1542374"/>
              <a:gd name="connsiteX2643" fmla="*/ 6759148 w 6798686"/>
              <a:gd name="connsiteY2643" fmla="*/ 1231836 h 1542374"/>
              <a:gd name="connsiteX2644" fmla="*/ 6788908 w 6798686"/>
              <a:gd name="connsiteY2644" fmla="*/ 1222230 h 1542374"/>
              <a:gd name="connsiteX2645" fmla="*/ 6787159 w 6798686"/>
              <a:gd name="connsiteY2645" fmla="*/ 1216831 h 1542374"/>
              <a:gd name="connsiteX2646" fmla="*/ 6757400 w 6798686"/>
              <a:gd name="connsiteY2646" fmla="*/ 1226437 h 1542374"/>
              <a:gd name="connsiteX2647" fmla="*/ 5403024 w 6798686"/>
              <a:gd name="connsiteY2647" fmla="*/ 1156774 h 1542374"/>
              <a:gd name="connsiteX2648" fmla="*/ 5252669 w 6798686"/>
              <a:gd name="connsiteY2648" fmla="*/ 1001694 h 1542374"/>
              <a:gd name="connsiteX2649" fmla="*/ 4920358 w 6798686"/>
              <a:gd name="connsiteY2649" fmla="*/ 702139 h 1542374"/>
              <a:gd name="connsiteX2650" fmla="*/ 4554463 w 6798686"/>
              <a:gd name="connsiteY2650" fmla="*/ 566204 h 1542374"/>
              <a:gd name="connsiteX2651" fmla="*/ 4165034 w 6798686"/>
              <a:gd name="connsiteY2651" fmla="*/ 562029 h 1542374"/>
              <a:gd name="connsiteX2652" fmla="*/ 3999349 w 6798686"/>
              <a:gd name="connsiteY2652" fmla="*/ 578592 h 1542374"/>
              <a:gd name="connsiteX2653" fmla="*/ 3952279 w 6798686"/>
              <a:gd name="connsiteY2653" fmla="*/ 582736 h 1542374"/>
              <a:gd name="connsiteX2654" fmla="*/ 3981002 w 6798686"/>
              <a:gd name="connsiteY2654" fmla="*/ 552350 h 1542374"/>
              <a:gd name="connsiteX2655" fmla="*/ 4049128 w 6798686"/>
              <a:gd name="connsiteY2655" fmla="*/ 552682 h 1542374"/>
              <a:gd name="connsiteX2656" fmla="*/ 4266397 w 6798686"/>
              <a:gd name="connsiteY2656" fmla="*/ 543818 h 1542374"/>
              <a:gd name="connsiteX2657" fmla="*/ 4986332 w 6798686"/>
              <a:gd name="connsiteY2657" fmla="*/ 686577 h 1542374"/>
              <a:gd name="connsiteX2658" fmla="*/ 5304120 w 6798686"/>
              <a:gd name="connsiteY2658" fmla="*/ 976949 h 1542374"/>
              <a:gd name="connsiteX2659" fmla="*/ 5448479 w 6798686"/>
              <a:gd name="connsiteY2659" fmla="*/ 1127591 h 1542374"/>
              <a:gd name="connsiteX2660" fmla="*/ 5751531 w 6798686"/>
              <a:gd name="connsiteY2660" fmla="*/ 1315812 h 1542374"/>
              <a:gd name="connsiteX2661" fmla="*/ 6077215 w 6798686"/>
              <a:gd name="connsiteY2661" fmla="*/ 1360269 h 1542374"/>
              <a:gd name="connsiteX2662" fmla="*/ 6135735 w 6798686"/>
              <a:gd name="connsiteY2662" fmla="*/ 1356926 h 1542374"/>
              <a:gd name="connsiteX2663" fmla="*/ 6749273 w 6798686"/>
              <a:gd name="connsiteY2663" fmla="*/ 1214795 h 1542374"/>
              <a:gd name="connsiteX2664" fmla="*/ 6779109 w 6798686"/>
              <a:gd name="connsiteY2664" fmla="*/ 1205650 h 1542374"/>
              <a:gd name="connsiteX2665" fmla="*/ 6777476 w 6798686"/>
              <a:gd name="connsiteY2665" fmla="*/ 1200289 h 1542374"/>
              <a:gd name="connsiteX2666" fmla="*/ 6747620 w 6798686"/>
              <a:gd name="connsiteY2666" fmla="*/ 1209454 h 1542374"/>
              <a:gd name="connsiteX2667" fmla="*/ 5452360 w 6798686"/>
              <a:gd name="connsiteY2667" fmla="*/ 1123576 h 1542374"/>
              <a:gd name="connsiteX2668" fmla="*/ 5308231 w 6798686"/>
              <a:gd name="connsiteY2668" fmla="*/ 973164 h 1542374"/>
              <a:gd name="connsiteX2669" fmla="*/ 4989329 w 6798686"/>
              <a:gd name="connsiteY2669" fmla="*/ 681870 h 1542374"/>
              <a:gd name="connsiteX2670" fmla="*/ 4638459 w 6798686"/>
              <a:gd name="connsiteY2670" fmla="*/ 544390 h 1542374"/>
              <a:gd name="connsiteX2671" fmla="*/ 4265590 w 6798686"/>
              <a:gd name="connsiteY2671" fmla="*/ 538288 h 1542374"/>
              <a:gd name="connsiteX2672" fmla="*/ 4049166 w 6798686"/>
              <a:gd name="connsiteY2672" fmla="*/ 547097 h 1542374"/>
              <a:gd name="connsiteX2673" fmla="*/ 3986265 w 6798686"/>
              <a:gd name="connsiteY2673" fmla="*/ 546742 h 1542374"/>
              <a:gd name="connsiteX2674" fmla="*/ 4027533 w 6798686"/>
              <a:gd name="connsiteY2674" fmla="*/ 502809 h 1542374"/>
              <a:gd name="connsiteX2675" fmla="*/ 4215177 w 6798686"/>
              <a:gd name="connsiteY2675" fmla="*/ 511833 h 1542374"/>
              <a:gd name="connsiteX2676" fmla="*/ 4366511 w 6798686"/>
              <a:gd name="connsiteY2676" fmla="*/ 520010 h 1542374"/>
              <a:gd name="connsiteX2677" fmla="*/ 4379287 w 6798686"/>
              <a:gd name="connsiteY2677" fmla="*/ 520360 h 1542374"/>
              <a:gd name="connsiteX2678" fmla="*/ 5055303 w 6798686"/>
              <a:gd name="connsiteY2678" fmla="*/ 666212 h 1542374"/>
              <a:gd name="connsiteX2679" fmla="*/ 5359700 w 6798686"/>
              <a:gd name="connsiteY2679" fmla="*/ 948342 h 1542374"/>
              <a:gd name="connsiteX2680" fmla="*/ 5497854 w 6798686"/>
              <a:gd name="connsiteY2680" fmla="*/ 1094316 h 1542374"/>
              <a:gd name="connsiteX2681" fmla="*/ 5787266 w 6798686"/>
              <a:gd name="connsiteY2681" fmla="*/ 1278041 h 1542374"/>
              <a:gd name="connsiteX2682" fmla="*/ 6098098 w 6798686"/>
              <a:gd name="connsiteY2682" fmla="*/ 1325437 h 1542374"/>
              <a:gd name="connsiteX2683" fmla="*/ 6175600 w 6798686"/>
              <a:gd name="connsiteY2683" fmla="*/ 1321633 h 1542374"/>
              <a:gd name="connsiteX2684" fmla="*/ 6739398 w 6798686"/>
              <a:gd name="connsiteY2684" fmla="*/ 1197696 h 1542374"/>
              <a:gd name="connsiteX2685" fmla="*/ 6769311 w 6798686"/>
              <a:gd name="connsiteY2685" fmla="*/ 1189050 h 1542374"/>
              <a:gd name="connsiteX2686" fmla="*/ 6767793 w 6798686"/>
              <a:gd name="connsiteY2686" fmla="*/ 1183767 h 1542374"/>
              <a:gd name="connsiteX2687" fmla="*/ 6737880 w 6798686"/>
              <a:gd name="connsiteY2687" fmla="*/ 1192413 h 1542374"/>
              <a:gd name="connsiteX2688" fmla="*/ 5501697 w 6798686"/>
              <a:gd name="connsiteY2688" fmla="*/ 1090377 h 1542374"/>
              <a:gd name="connsiteX2689" fmla="*/ 5363773 w 6798686"/>
              <a:gd name="connsiteY2689" fmla="*/ 944634 h 1542374"/>
              <a:gd name="connsiteX2690" fmla="*/ 5058320 w 6798686"/>
              <a:gd name="connsiteY2690" fmla="*/ 661601 h 1542374"/>
              <a:gd name="connsiteX2691" fmla="*/ 4379441 w 6798686"/>
              <a:gd name="connsiteY2691" fmla="*/ 514865 h 1542374"/>
              <a:gd name="connsiteX2692" fmla="*/ 4366665 w 6798686"/>
              <a:gd name="connsiteY2692" fmla="*/ 514513 h 1542374"/>
              <a:gd name="connsiteX2693" fmla="*/ 4215542 w 6798686"/>
              <a:gd name="connsiteY2693" fmla="*/ 506348 h 1542374"/>
              <a:gd name="connsiteX2694" fmla="*/ 4032624 w 6798686"/>
              <a:gd name="connsiteY2694" fmla="*/ 497380 h 1542374"/>
              <a:gd name="connsiteX2695" fmla="*/ 4077081 w 6798686"/>
              <a:gd name="connsiteY2695" fmla="*/ 449769 h 1542374"/>
              <a:gd name="connsiteX2696" fmla="*/ 4295311 w 6798686"/>
              <a:gd name="connsiteY2696" fmla="*/ 474646 h 1542374"/>
              <a:gd name="connsiteX2697" fmla="*/ 4466991 w 6798686"/>
              <a:gd name="connsiteY2697" fmla="*/ 496170 h 1542374"/>
              <a:gd name="connsiteX2698" fmla="*/ 4543532 w 6798686"/>
              <a:gd name="connsiteY2698" fmla="*/ 501526 h 1542374"/>
              <a:gd name="connsiteX2699" fmla="*/ 5124313 w 6798686"/>
              <a:gd name="connsiteY2699" fmla="*/ 645847 h 1542374"/>
              <a:gd name="connsiteX2700" fmla="*/ 5415300 w 6798686"/>
              <a:gd name="connsiteY2700" fmla="*/ 919735 h 1542374"/>
              <a:gd name="connsiteX2701" fmla="*/ 5547230 w 6798686"/>
              <a:gd name="connsiteY2701" fmla="*/ 1061021 h 1542374"/>
              <a:gd name="connsiteX2702" fmla="*/ 5823000 w 6798686"/>
              <a:gd name="connsiteY2702" fmla="*/ 1240232 h 1542374"/>
              <a:gd name="connsiteX2703" fmla="*/ 6119001 w 6798686"/>
              <a:gd name="connsiteY2703" fmla="*/ 1290567 h 1542374"/>
              <a:gd name="connsiteX2704" fmla="*/ 6216695 w 6798686"/>
              <a:gd name="connsiteY2704" fmla="*/ 1286610 h 1542374"/>
              <a:gd name="connsiteX2705" fmla="*/ 6729561 w 6798686"/>
              <a:gd name="connsiteY2705" fmla="*/ 1180539 h 1542374"/>
              <a:gd name="connsiteX2706" fmla="*/ 6759532 w 6798686"/>
              <a:gd name="connsiteY2706" fmla="*/ 1172470 h 1542374"/>
              <a:gd name="connsiteX2707" fmla="*/ 6758111 w 6798686"/>
              <a:gd name="connsiteY2707" fmla="*/ 1167245 h 1542374"/>
              <a:gd name="connsiteX2708" fmla="*/ 6728140 w 6798686"/>
              <a:gd name="connsiteY2708" fmla="*/ 1175314 h 1542374"/>
              <a:gd name="connsiteX2709" fmla="*/ 5551034 w 6798686"/>
              <a:gd name="connsiteY2709" fmla="*/ 1057159 h 1542374"/>
              <a:gd name="connsiteX2710" fmla="*/ 5419316 w 6798686"/>
              <a:gd name="connsiteY2710" fmla="*/ 916104 h 1542374"/>
              <a:gd name="connsiteX2711" fmla="*/ 5127310 w 6798686"/>
              <a:gd name="connsiteY2711" fmla="*/ 641352 h 1542374"/>
              <a:gd name="connsiteX2712" fmla="*/ 4543897 w 6798686"/>
              <a:gd name="connsiteY2712" fmla="*/ 496125 h 1542374"/>
              <a:gd name="connsiteX2713" fmla="*/ 4467394 w 6798686"/>
              <a:gd name="connsiteY2713" fmla="*/ 490769 h 1542374"/>
              <a:gd name="connsiteX2714" fmla="*/ 4296137 w 6798686"/>
              <a:gd name="connsiteY2714" fmla="*/ 469292 h 1542374"/>
              <a:gd name="connsiteX2715" fmla="*/ 4081922 w 6798686"/>
              <a:gd name="connsiteY2715" fmla="*/ 444585 h 1542374"/>
              <a:gd name="connsiteX2716" fmla="*/ 4130414 w 6798686"/>
              <a:gd name="connsiteY2716" fmla="*/ 392503 h 1542374"/>
              <a:gd name="connsiteX2717" fmla="*/ 4159808 w 6798686"/>
              <a:gd name="connsiteY2717" fmla="*/ 394520 h 1542374"/>
              <a:gd name="connsiteX2718" fmla="*/ 4386799 w 6798686"/>
              <a:gd name="connsiteY2718" fmla="*/ 436422 h 1542374"/>
              <a:gd name="connsiteX2719" fmla="*/ 4567470 w 6798686"/>
              <a:gd name="connsiteY2719" fmla="*/ 472322 h 1542374"/>
              <a:gd name="connsiteX2720" fmla="*/ 4684779 w 6798686"/>
              <a:gd name="connsiteY2720" fmla="*/ 484984 h 1542374"/>
              <a:gd name="connsiteX2721" fmla="*/ 5193304 w 6798686"/>
              <a:gd name="connsiteY2721" fmla="*/ 625483 h 1542374"/>
              <a:gd name="connsiteX2722" fmla="*/ 5469324 w 6798686"/>
              <a:gd name="connsiteY2722" fmla="*/ 889630 h 1542374"/>
              <a:gd name="connsiteX2723" fmla="*/ 5596604 w 6798686"/>
              <a:gd name="connsiteY2723" fmla="*/ 1027726 h 1542374"/>
              <a:gd name="connsiteX2724" fmla="*/ 5858158 w 6798686"/>
              <a:gd name="connsiteY2724" fmla="*/ 1202595 h 1542374"/>
              <a:gd name="connsiteX2725" fmla="*/ 6139020 w 6798686"/>
              <a:gd name="connsiteY2725" fmla="*/ 1255947 h 1542374"/>
              <a:gd name="connsiteX2726" fmla="*/ 6258558 w 6798686"/>
              <a:gd name="connsiteY2726" fmla="*/ 1252201 h 1542374"/>
              <a:gd name="connsiteX2727" fmla="*/ 6718476 w 6798686"/>
              <a:gd name="connsiteY2727" fmla="*/ 1163633 h 1542374"/>
              <a:gd name="connsiteX2728" fmla="*/ 6749734 w 6798686"/>
              <a:gd name="connsiteY2728" fmla="*/ 1155871 h 1542374"/>
              <a:gd name="connsiteX2729" fmla="*/ 6748447 w 6798686"/>
              <a:gd name="connsiteY2729" fmla="*/ 1150703 h 1542374"/>
              <a:gd name="connsiteX2730" fmla="*/ 6717189 w 6798686"/>
              <a:gd name="connsiteY2730" fmla="*/ 1158465 h 1542374"/>
              <a:gd name="connsiteX2731" fmla="*/ 5600370 w 6798686"/>
              <a:gd name="connsiteY2731" fmla="*/ 1023961 h 1542374"/>
              <a:gd name="connsiteX2732" fmla="*/ 5473320 w 6798686"/>
              <a:gd name="connsiteY2732" fmla="*/ 886095 h 1542374"/>
              <a:gd name="connsiteX2733" fmla="*/ 5196301 w 6798686"/>
              <a:gd name="connsiteY2733" fmla="*/ 621083 h 1542374"/>
              <a:gd name="connsiteX2734" fmla="*/ 4685317 w 6798686"/>
              <a:gd name="connsiteY2734" fmla="*/ 479684 h 1542374"/>
              <a:gd name="connsiteX2735" fmla="*/ 4568123 w 6798686"/>
              <a:gd name="connsiteY2735" fmla="*/ 467035 h 1542374"/>
              <a:gd name="connsiteX2736" fmla="*/ 4388029 w 6798686"/>
              <a:gd name="connsiteY2736" fmla="*/ 431237 h 1542374"/>
              <a:gd name="connsiteX2737" fmla="*/ 4160289 w 6798686"/>
              <a:gd name="connsiteY2737" fmla="*/ 389214 h 1542374"/>
              <a:gd name="connsiteX2738" fmla="*/ 4135159 w 6798686"/>
              <a:gd name="connsiteY2738" fmla="*/ 387404 h 1542374"/>
              <a:gd name="connsiteX2739" fmla="*/ 4140942 w 6798686"/>
              <a:gd name="connsiteY2739" fmla="*/ 381181 h 1542374"/>
              <a:gd name="connsiteX2740" fmla="*/ 4185783 w 6798686"/>
              <a:gd name="connsiteY2740" fmla="*/ 333009 h 1542374"/>
              <a:gd name="connsiteX2741" fmla="*/ 4261517 w 6798686"/>
              <a:gd name="connsiteY2741" fmla="*/ 339991 h 1542374"/>
              <a:gd name="connsiteX2742" fmla="*/ 4667488 w 6798686"/>
              <a:gd name="connsiteY2742" fmla="*/ 448341 h 1542374"/>
              <a:gd name="connsiteX2743" fmla="*/ 4667930 w 6798686"/>
              <a:gd name="connsiteY2743" fmla="*/ 448512 h 1542374"/>
              <a:gd name="connsiteX2744" fmla="*/ 4668429 w 6798686"/>
              <a:gd name="connsiteY2744" fmla="*/ 448506 h 1542374"/>
              <a:gd name="connsiteX2745" fmla="*/ 5262295 w 6798686"/>
              <a:gd name="connsiteY2745" fmla="*/ 605118 h 1542374"/>
              <a:gd name="connsiteX2746" fmla="*/ 5524636 w 6798686"/>
              <a:gd name="connsiteY2746" fmla="*/ 860716 h 1542374"/>
              <a:gd name="connsiteX2747" fmla="*/ 5645980 w 6798686"/>
              <a:gd name="connsiteY2747" fmla="*/ 994432 h 1542374"/>
              <a:gd name="connsiteX2748" fmla="*/ 5893778 w 6798686"/>
              <a:gd name="connsiteY2748" fmla="*/ 1164786 h 1542374"/>
              <a:gd name="connsiteX2749" fmla="*/ 6159750 w 6798686"/>
              <a:gd name="connsiteY2749" fmla="*/ 1221039 h 1542374"/>
              <a:gd name="connsiteX2750" fmla="*/ 6303322 w 6798686"/>
              <a:gd name="connsiteY2750" fmla="*/ 1217965 h 1542374"/>
              <a:gd name="connsiteX2751" fmla="*/ 6708409 w 6798686"/>
              <a:gd name="connsiteY2751" fmla="*/ 1146361 h 1542374"/>
              <a:gd name="connsiteX2752" fmla="*/ 6739917 w 6798686"/>
              <a:gd name="connsiteY2752" fmla="*/ 1139272 h 1542374"/>
              <a:gd name="connsiteX2753" fmla="*/ 6738784 w 6798686"/>
              <a:gd name="connsiteY2753" fmla="*/ 1134162 h 1542374"/>
              <a:gd name="connsiteX2754" fmla="*/ 6707256 w 6798686"/>
              <a:gd name="connsiteY2754" fmla="*/ 1141251 h 1542374"/>
              <a:gd name="connsiteX2755" fmla="*/ 5649707 w 6798686"/>
              <a:gd name="connsiteY2755" fmla="*/ 990762 h 1542374"/>
              <a:gd name="connsiteX2756" fmla="*/ 5528594 w 6798686"/>
              <a:gd name="connsiteY2756" fmla="*/ 857258 h 1542374"/>
              <a:gd name="connsiteX2757" fmla="*/ 5265292 w 6798686"/>
              <a:gd name="connsiteY2757" fmla="*/ 600833 h 1542374"/>
              <a:gd name="connsiteX2758" fmla="*/ 4976265 w 6798686"/>
              <a:gd name="connsiteY2758" fmla="*/ 473987 h 1542374"/>
              <a:gd name="connsiteX2759" fmla="*/ 4668852 w 6798686"/>
              <a:gd name="connsiteY2759" fmla="*/ 443263 h 1542374"/>
              <a:gd name="connsiteX2760" fmla="*/ 4262285 w 6798686"/>
              <a:gd name="connsiteY2760" fmla="*/ 334809 h 1542374"/>
              <a:gd name="connsiteX2761" fmla="*/ 4190490 w 6798686"/>
              <a:gd name="connsiteY2761" fmla="*/ 327954 h 1542374"/>
              <a:gd name="connsiteX2762" fmla="*/ 4242248 w 6798686"/>
              <a:gd name="connsiteY2762" fmla="*/ 272499 h 1542374"/>
              <a:gd name="connsiteX2763" fmla="*/ 4363226 w 6798686"/>
              <a:gd name="connsiteY2763" fmla="*/ 285451 h 1542374"/>
              <a:gd name="connsiteX2764" fmla="*/ 4767910 w 6798686"/>
              <a:gd name="connsiteY2764" fmla="*/ 424434 h 1542374"/>
              <a:gd name="connsiteX2765" fmla="*/ 4768409 w 6798686"/>
              <a:gd name="connsiteY2765" fmla="*/ 424662 h 1542374"/>
              <a:gd name="connsiteX2766" fmla="*/ 4768966 w 6798686"/>
              <a:gd name="connsiteY2766" fmla="*/ 424668 h 1542374"/>
              <a:gd name="connsiteX2767" fmla="*/ 5331266 w 6798686"/>
              <a:gd name="connsiteY2767" fmla="*/ 584759 h 1542374"/>
              <a:gd name="connsiteX2768" fmla="*/ 5579948 w 6798686"/>
              <a:gd name="connsiteY2768" fmla="*/ 831801 h 1542374"/>
              <a:gd name="connsiteX2769" fmla="*/ 5695336 w 6798686"/>
              <a:gd name="connsiteY2769" fmla="*/ 961137 h 1542374"/>
              <a:gd name="connsiteX2770" fmla="*/ 5929397 w 6798686"/>
              <a:gd name="connsiteY2770" fmla="*/ 1126957 h 1542374"/>
              <a:gd name="connsiteX2771" fmla="*/ 6180480 w 6798686"/>
              <a:gd name="connsiteY2771" fmla="*/ 1186092 h 1542374"/>
              <a:gd name="connsiteX2772" fmla="*/ 6351352 w 6798686"/>
              <a:gd name="connsiteY2772" fmla="*/ 1184209 h 1542374"/>
              <a:gd name="connsiteX2773" fmla="*/ 6698361 w 6798686"/>
              <a:gd name="connsiteY2773" fmla="*/ 1128993 h 1542374"/>
              <a:gd name="connsiteX2774" fmla="*/ 6730118 w 6798686"/>
              <a:gd name="connsiteY2774" fmla="*/ 1122692 h 1542374"/>
              <a:gd name="connsiteX2775" fmla="*/ 6729119 w 6798686"/>
              <a:gd name="connsiteY2775" fmla="*/ 1117639 h 1542374"/>
              <a:gd name="connsiteX2776" fmla="*/ 6697362 w 6798686"/>
              <a:gd name="connsiteY2776" fmla="*/ 1123941 h 1542374"/>
              <a:gd name="connsiteX2777" fmla="*/ 5699063 w 6798686"/>
              <a:gd name="connsiteY2777" fmla="*/ 957564 h 1542374"/>
              <a:gd name="connsiteX2778" fmla="*/ 5583867 w 6798686"/>
              <a:gd name="connsiteY2778" fmla="*/ 828439 h 1542374"/>
              <a:gd name="connsiteX2779" fmla="*/ 5334282 w 6798686"/>
              <a:gd name="connsiteY2779" fmla="*/ 580568 h 1542374"/>
              <a:gd name="connsiteX2780" fmla="*/ 5060568 w 6798686"/>
              <a:gd name="connsiteY2780" fmla="*/ 454954 h 1542374"/>
              <a:gd name="connsiteX2781" fmla="*/ 4769582 w 6798686"/>
              <a:gd name="connsiteY2781" fmla="*/ 419523 h 1542374"/>
              <a:gd name="connsiteX2782" fmla="*/ 4364263 w 6798686"/>
              <a:gd name="connsiteY2782" fmla="*/ 280402 h 1542374"/>
              <a:gd name="connsiteX2783" fmla="*/ 4246993 w 6798686"/>
              <a:gd name="connsiteY2783" fmla="*/ 267429 h 1542374"/>
              <a:gd name="connsiteX2784" fmla="*/ 4299192 w 6798686"/>
              <a:gd name="connsiteY2784" fmla="*/ 211821 h 1542374"/>
              <a:gd name="connsiteX2785" fmla="*/ 4464973 w 6798686"/>
              <a:gd name="connsiteY2785" fmla="*/ 230904 h 1542374"/>
              <a:gd name="connsiteX2786" fmla="*/ 4868370 w 6798686"/>
              <a:gd name="connsiteY2786" fmla="*/ 400513 h 1542374"/>
              <a:gd name="connsiteX2787" fmla="*/ 4868908 w 6798686"/>
              <a:gd name="connsiteY2787" fmla="*/ 400807 h 1542374"/>
              <a:gd name="connsiteX2788" fmla="*/ 4869503 w 6798686"/>
              <a:gd name="connsiteY2788" fmla="*/ 400830 h 1542374"/>
              <a:gd name="connsiteX2789" fmla="*/ 5400257 w 6798686"/>
              <a:gd name="connsiteY2789" fmla="*/ 564390 h 1542374"/>
              <a:gd name="connsiteX2790" fmla="*/ 5635259 w 6798686"/>
              <a:gd name="connsiteY2790" fmla="*/ 802887 h 1542374"/>
              <a:gd name="connsiteX2791" fmla="*/ 5744711 w 6798686"/>
              <a:gd name="connsiteY2791" fmla="*/ 927843 h 1542374"/>
              <a:gd name="connsiteX2792" fmla="*/ 5965035 w 6798686"/>
              <a:gd name="connsiteY2792" fmla="*/ 1089090 h 1542374"/>
              <a:gd name="connsiteX2793" fmla="*/ 6201248 w 6798686"/>
              <a:gd name="connsiteY2793" fmla="*/ 1151087 h 1542374"/>
              <a:gd name="connsiteX2794" fmla="*/ 6404608 w 6798686"/>
              <a:gd name="connsiteY2794" fmla="*/ 1151068 h 1542374"/>
              <a:gd name="connsiteX2795" fmla="*/ 6688352 w 6798686"/>
              <a:gd name="connsiteY2795" fmla="*/ 1111491 h 1542374"/>
              <a:gd name="connsiteX2796" fmla="*/ 6720301 w 6798686"/>
              <a:gd name="connsiteY2796" fmla="*/ 1106092 h 1542374"/>
              <a:gd name="connsiteX2797" fmla="*/ 6719456 w 6798686"/>
              <a:gd name="connsiteY2797" fmla="*/ 1101097 h 1542374"/>
              <a:gd name="connsiteX2798" fmla="*/ 6687507 w 6798686"/>
              <a:gd name="connsiteY2798" fmla="*/ 1106496 h 1542374"/>
              <a:gd name="connsiteX2799" fmla="*/ 5748400 w 6798686"/>
              <a:gd name="connsiteY2799" fmla="*/ 924365 h 1542374"/>
              <a:gd name="connsiteX2800" fmla="*/ 5639140 w 6798686"/>
              <a:gd name="connsiteY2800" fmla="*/ 799621 h 1542374"/>
              <a:gd name="connsiteX2801" fmla="*/ 5403273 w 6798686"/>
              <a:gd name="connsiteY2801" fmla="*/ 560315 h 1542374"/>
              <a:gd name="connsiteX2802" fmla="*/ 5144870 w 6798686"/>
              <a:gd name="connsiteY2802" fmla="*/ 435917 h 1542374"/>
              <a:gd name="connsiteX2803" fmla="*/ 4870291 w 6798686"/>
              <a:gd name="connsiteY2803" fmla="*/ 395788 h 1542374"/>
              <a:gd name="connsiteX2804" fmla="*/ 4466241 w 6798686"/>
              <a:gd name="connsiteY2804" fmla="*/ 226001 h 1542374"/>
              <a:gd name="connsiteX2805" fmla="*/ 4304264 w 6798686"/>
              <a:gd name="connsiteY2805" fmla="*/ 206428 h 1542374"/>
              <a:gd name="connsiteX2806" fmla="*/ 4357020 w 6798686"/>
              <a:gd name="connsiteY2806" fmla="*/ 150750 h 1542374"/>
              <a:gd name="connsiteX2807" fmla="*/ 4566720 w 6798686"/>
              <a:gd name="connsiteY2807" fmla="*/ 176357 h 1542374"/>
              <a:gd name="connsiteX2808" fmla="*/ 4968849 w 6798686"/>
              <a:gd name="connsiteY2808" fmla="*/ 376592 h 1542374"/>
              <a:gd name="connsiteX2809" fmla="*/ 4969387 w 6798686"/>
              <a:gd name="connsiteY2809" fmla="*/ 376943 h 1542374"/>
              <a:gd name="connsiteX2810" fmla="*/ 4970021 w 6798686"/>
              <a:gd name="connsiteY2810" fmla="*/ 376985 h 1542374"/>
              <a:gd name="connsiteX2811" fmla="*/ 5469247 w 6798686"/>
              <a:gd name="connsiteY2811" fmla="*/ 544016 h 1542374"/>
              <a:gd name="connsiteX2812" fmla="*/ 5690610 w 6798686"/>
              <a:gd name="connsiteY2812" fmla="*/ 773973 h 1542374"/>
              <a:gd name="connsiteX2813" fmla="*/ 5794086 w 6798686"/>
              <a:gd name="connsiteY2813" fmla="*/ 894529 h 1542374"/>
              <a:gd name="connsiteX2814" fmla="*/ 6222016 w 6798686"/>
              <a:gd name="connsiteY2814" fmla="*/ 1116006 h 1542374"/>
              <a:gd name="connsiteX2815" fmla="*/ 6467624 w 6798686"/>
              <a:gd name="connsiteY2815" fmla="*/ 1118561 h 1542374"/>
              <a:gd name="connsiteX2816" fmla="*/ 6678342 w 6798686"/>
              <a:gd name="connsiteY2816" fmla="*/ 1093854 h 1542374"/>
              <a:gd name="connsiteX2817" fmla="*/ 6710464 w 6798686"/>
              <a:gd name="connsiteY2817" fmla="*/ 1089513 h 1542374"/>
              <a:gd name="connsiteX2818" fmla="*/ 6709812 w 6798686"/>
              <a:gd name="connsiteY2818" fmla="*/ 1084575 h 1542374"/>
              <a:gd name="connsiteX2819" fmla="*/ 6677670 w 6798686"/>
              <a:gd name="connsiteY2819" fmla="*/ 1088917 h 1542374"/>
              <a:gd name="connsiteX2820" fmla="*/ 5797736 w 6798686"/>
              <a:gd name="connsiteY2820" fmla="*/ 891167 h 1542374"/>
              <a:gd name="connsiteX2821" fmla="*/ 5694432 w 6798686"/>
              <a:gd name="connsiteY2821" fmla="*/ 770803 h 1542374"/>
              <a:gd name="connsiteX2822" fmla="*/ 5472264 w 6798686"/>
              <a:gd name="connsiteY2822" fmla="*/ 540060 h 1542374"/>
              <a:gd name="connsiteX2823" fmla="*/ 5229193 w 6798686"/>
              <a:gd name="connsiteY2823" fmla="*/ 416889 h 1542374"/>
              <a:gd name="connsiteX2824" fmla="*/ 4971001 w 6798686"/>
              <a:gd name="connsiteY2824" fmla="*/ 372063 h 1542374"/>
              <a:gd name="connsiteX2825" fmla="*/ 4568200 w 6798686"/>
              <a:gd name="connsiteY2825" fmla="*/ 171610 h 1542374"/>
              <a:gd name="connsiteX2826" fmla="*/ 4361996 w 6798686"/>
              <a:gd name="connsiteY2826" fmla="*/ 145520 h 1542374"/>
              <a:gd name="connsiteX2827" fmla="*/ 4414273 w 6798686"/>
              <a:gd name="connsiteY2827" fmla="*/ 91008 h 1542374"/>
              <a:gd name="connsiteX2828" fmla="*/ 4668468 w 6798686"/>
              <a:gd name="connsiteY2828" fmla="*/ 121810 h 1542374"/>
              <a:gd name="connsiteX2829" fmla="*/ 5069329 w 6798686"/>
              <a:gd name="connsiteY2829" fmla="*/ 352671 h 1542374"/>
              <a:gd name="connsiteX2830" fmla="*/ 5069866 w 6798686"/>
              <a:gd name="connsiteY2830" fmla="*/ 353076 h 1542374"/>
              <a:gd name="connsiteX2831" fmla="*/ 5070558 w 6798686"/>
              <a:gd name="connsiteY2831" fmla="*/ 353143 h 1542374"/>
              <a:gd name="connsiteX2832" fmla="*/ 5538219 w 6798686"/>
              <a:gd name="connsiteY2832" fmla="*/ 523643 h 1542374"/>
              <a:gd name="connsiteX2833" fmla="*/ 5745960 w 6798686"/>
              <a:gd name="connsiteY2833" fmla="*/ 745078 h 1542374"/>
              <a:gd name="connsiteX2834" fmla="*/ 5843441 w 6798686"/>
              <a:gd name="connsiteY2834" fmla="*/ 861234 h 1542374"/>
              <a:gd name="connsiteX2835" fmla="*/ 6242785 w 6798686"/>
              <a:gd name="connsiteY2835" fmla="*/ 1080848 h 1542374"/>
              <a:gd name="connsiteX2836" fmla="*/ 6557517 w 6798686"/>
              <a:gd name="connsiteY2836" fmla="*/ 1086246 h 1542374"/>
              <a:gd name="connsiteX2837" fmla="*/ 6668370 w 6798686"/>
              <a:gd name="connsiteY2837" fmla="*/ 1076045 h 1542374"/>
              <a:gd name="connsiteX2838" fmla="*/ 6700628 w 6798686"/>
              <a:gd name="connsiteY2838" fmla="*/ 1072913 h 1542374"/>
              <a:gd name="connsiteX2839" fmla="*/ 6700167 w 6798686"/>
              <a:gd name="connsiteY2839" fmla="*/ 1068033 h 1542374"/>
              <a:gd name="connsiteX2840" fmla="*/ 6667890 w 6798686"/>
              <a:gd name="connsiteY2840" fmla="*/ 1071184 h 1542374"/>
              <a:gd name="connsiteX2841" fmla="*/ 5847073 w 6798686"/>
              <a:gd name="connsiteY2841" fmla="*/ 857968 h 1542374"/>
              <a:gd name="connsiteX2842" fmla="*/ 5749764 w 6798686"/>
              <a:gd name="connsiteY2842" fmla="*/ 742004 h 1542374"/>
              <a:gd name="connsiteX2843" fmla="*/ 5541254 w 6798686"/>
              <a:gd name="connsiteY2843" fmla="*/ 519810 h 1542374"/>
              <a:gd name="connsiteX2844" fmla="*/ 5313495 w 6798686"/>
              <a:gd name="connsiteY2844" fmla="*/ 397863 h 1542374"/>
              <a:gd name="connsiteX2845" fmla="*/ 5071711 w 6798686"/>
              <a:gd name="connsiteY2845" fmla="*/ 348346 h 1542374"/>
              <a:gd name="connsiteX2846" fmla="*/ 4670159 w 6798686"/>
              <a:gd name="connsiteY2846" fmla="*/ 117219 h 1542374"/>
              <a:gd name="connsiteX2847" fmla="*/ 4419844 w 6798686"/>
              <a:gd name="connsiteY2847" fmla="*/ 85236 h 1542374"/>
              <a:gd name="connsiteX2848" fmla="*/ 4472332 w 6798686"/>
              <a:gd name="connsiteY2848" fmla="*/ 31333 h 1542374"/>
              <a:gd name="connsiteX2849" fmla="*/ 4770253 w 6798686"/>
              <a:gd name="connsiteY2849" fmla="*/ 67259 h 1542374"/>
              <a:gd name="connsiteX2850" fmla="*/ 5169846 w 6798686"/>
              <a:gd name="connsiteY2850" fmla="*/ 328748 h 1542374"/>
              <a:gd name="connsiteX2851" fmla="*/ 5170365 w 6798686"/>
              <a:gd name="connsiteY2851" fmla="*/ 329201 h 1542374"/>
              <a:gd name="connsiteX2852" fmla="*/ 5171056 w 6798686"/>
              <a:gd name="connsiteY2852" fmla="*/ 329295 h 1542374"/>
              <a:gd name="connsiteX2853" fmla="*/ 5607191 w 6798686"/>
              <a:gd name="connsiteY2853" fmla="*/ 503267 h 1542374"/>
              <a:gd name="connsiteX2854" fmla="*/ 5801329 w 6798686"/>
              <a:gd name="connsiteY2854" fmla="*/ 716183 h 1542374"/>
              <a:gd name="connsiteX2855" fmla="*/ 5892817 w 6798686"/>
              <a:gd name="connsiteY2855" fmla="*/ 827940 h 1542374"/>
              <a:gd name="connsiteX2856" fmla="*/ 6263591 w 6798686"/>
              <a:gd name="connsiteY2856" fmla="*/ 1045594 h 1542374"/>
              <a:gd name="connsiteX2857" fmla="*/ 6658458 w 6798686"/>
              <a:gd name="connsiteY2857" fmla="*/ 1058043 h 1542374"/>
              <a:gd name="connsiteX2858" fmla="*/ 6690772 w 6798686"/>
              <a:gd name="connsiteY2858" fmla="*/ 1056314 h 1542374"/>
              <a:gd name="connsiteX2859" fmla="*/ 6690523 w 6798686"/>
              <a:gd name="connsiteY2859" fmla="*/ 1051511 h 1542374"/>
              <a:gd name="connsiteX2860" fmla="*/ 6658188 w 6798686"/>
              <a:gd name="connsiteY2860" fmla="*/ 1053259 h 1542374"/>
              <a:gd name="connsiteX2861" fmla="*/ 5896429 w 6798686"/>
              <a:gd name="connsiteY2861" fmla="*/ 824770 h 1542374"/>
              <a:gd name="connsiteX2862" fmla="*/ 5805094 w 6798686"/>
              <a:gd name="connsiteY2862" fmla="*/ 713205 h 1542374"/>
              <a:gd name="connsiteX2863" fmla="*/ 5610245 w 6798686"/>
              <a:gd name="connsiteY2863" fmla="*/ 499553 h 1542374"/>
              <a:gd name="connsiteX2864" fmla="*/ 5172402 w 6798686"/>
              <a:gd name="connsiteY2864" fmla="*/ 324631 h 1542374"/>
              <a:gd name="connsiteX2865" fmla="*/ 4772098 w 6798686"/>
              <a:gd name="connsiteY2865" fmla="*/ 62822 h 1542374"/>
              <a:gd name="connsiteX2866" fmla="*/ 4477711 w 6798686"/>
              <a:gd name="connsiteY2866" fmla="*/ 25865 h 1542374"/>
              <a:gd name="connsiteX2867" fmla="*/ 4851417 w 6798686"/>
              <a:gd name="connsiteY2867" fmla="*/ 0 h 1542374"/>
              <a:gd name="connsiteX2868" fmla="*/ 4837396 w 6798686"/>
              <a:gd name="connsiteY2868" fmla="*/ 0 h 1542374"/>
              <a:gd name="connsiteX2869" fmla="*/ 4872039 w 6798686"/>
              <a:gd name="connsiteY2869" fmla="*/ 12707 h 1542374"/>
              <a:gd name="connsiteX2870" fmla="*/ 5270364 w 6798686"/>
              <a:gd name="connsiteY2870" fmla="*/ 304834 h 1542374"/>
              <a:gd name="connsiteX2871" fmla="*/ 5270882 w 6798686"/>
              <a:gd name="connsiteY2871" fmla="*/ 305322 h 1542374"/>
              <a:gd name="connsiteX2872" fmla="*/ 5271575 w 6798686"/>
              <a:gd name="connsiteY2872" fmla="*/ 305443 h 1542374"/>
              <a:gd name="connsiteX2873" fmla="*/ 5676181 w 6798686"/>
              <a:gd name="connsiteY2873" fmla="*/ 482890 h 1542374"/>
              <a:gd name="connsiteX2874" fmla="*/ 5856736 w 6798686"/>
              <a:gd name="connsiteY2874" fmla="*/ 687326 h 1542374"/>
              <a:gd name="connsiteX2875" fmla="*/ 5942173 w 6798686"/>
              <a:gd name="connsiteY2875" fmla="*/ 794626 h 1542374"/>
              <a:gd name="connsiteX2876" fmla="*/ 6284417 w 6798686"/>
              <a:gd name="connsiteY2876" fmla="*/ 1010224 h 1542374"/>
              <a:gd name="connsiteX2877" fmla="*/ 6648544 w 6798686"/>
              <a:gd name="connsiteY2877" fmla="*/ 1039811 h 1542374"/>
              <a:gd name="connsiteX2878" fmla="*/ 6680916 w 6798686"/>
              <a:gd name="connsiteY2878" fmla="*/ 1039715 h 1542374"/>
              <a:gd name="connsiteX2879" fmla="*/ 6680916 w 6798686"/>
              <a:gd name="connsiteY2879" fmla="*/ 1034989 h 1542374"/>
              <a:gd name="connsiteX2880" fmla="*/ 6648525 w 6798686"/>
              <a:gd name="connsiteY2880" fmla="*/ 1035085 h 1542374"/>
              <a:gd name="connsiteX2881" fmla="*/ 5945766 w 6798686"/>
              <a:gd name="connsiteY2881" fmla="*/ 791571 h 1542374"/>
              <a:gd name="connsiteX2882" fmla="*/ 5860483 w 6798686"/>
              <a:gd name="connsiteY2882" fmla="*/ 684444 h 1542374"/>
              <a:gd name="connsiteX2883" fmla="*/ 5679255 w 6798686"/>
              <a:gd name="connsiteY2883" fmla="*/ 479307 h 1542374"/>
              <a:gd name="connsiteX2884" fmla="*/ 5273111 w 6798686"/>
              <a:gd name="connsiteY2884" fmla="*/ 300923 h 1542374"/>
              <a:gd name="connsiteX2885" fmla="*/ 4874018 w 6798686"/>
              <a:gd name="connsiteY2885" fmla="*/ 8426 h 1542374"/>
              <a:gd name="connsiteX2886" fmla="*/ 5052357 w 6798686"/>
              <a:gd name="connsiteY2886" fmla="*/ 0 h 1542374"/>
              <a:gd name="connsiteX2887" fmla="*/ 5043371 w 6798686"/>
              <a:gd name="connsiteY2887" fmla="*/ 0 h 1542374"/>
              <a:gd name="connsiteX2888" fmla="*/ 5090578 w 6798686"/>
              <a:gd name="connsiteY2888" fmla="*/ 28404 h 1542374"/>
              <a:gd name="connsiteX2889" fmla="*/ 5370901 w 6798686"/>
              <a:gd name="connsiteY2889" fmla="*/ 280912 h 1542374"/>
              <a:gd name="connsiteX2890" fmla="*/ 5371381 w 6798686"/>
              <a:gd name="connsiteY2890" fmla="*/ 281424 h 1542374"/>
              <a:gd name="connsiteX2891" fmla="*/ 5372072 w 6798686"/>
              <a:gd name="connsiteY2891" fmla="*/ 281580 h 1542374"/>
              <a:gd name="connsiteX2892" fmla="*/ 5745153 w 6798686"/>
              <a:gd name="connsiteY2892" fmla="*/ 462504 h 1542374"/>
              <a:gd name="connsiteX2893" fmla="*/ 5912163 w 6798686"/>
              <a:gd name="connsiteY2893" fmla="*/ 658450 h 1542374"/>
              <a:gd name="connsiteX2894" fmla="*/ 5991548 w 6798686"/>
              <a:gd name="connsiteY2894" fmla="*/ 761331 h 1542374"/>
              <a:gd name="connsiteX2895" fmla="*/ 6305281 w 6798686"/>
              <a:gd name="connsiteY2895" fmla="*/ 974720 h 1542374"/>
              <a:gd name="connsiteX2896" fmla="*/ 6638727 w 6798686"/>
              <a:gd name="connsiteY2896" fmla="*/ 1021252 h 1542374"/>
              <a:gd name="connsiteX2897" fmla="*/ 6671041 w 6798686"/>
              <a:gd name="connsiteY2897" fmla="*/ 1023096 h 1542374"/>
              <a:gd name="connsiteX2898" fmla="*/ 6671310 w 6798686"/>
              <a:gd name="connsiteY2898" fmla="*/ 1018466 h 1542374"/>
              <a:gd name="connsiteX2899" fmla="*/ 6638976 w 6798686"/>
              <a:gd name="connsiteY2899" fmla="*/ 1016641 h 1542374"/>
              <a:gd name="connsiteX2900" fmla="*/ 5995121 w 6798686"/>
              <a:gd name="connsiteY2900" fmla="*/ 758373 h 1542374"/>
              <a:gd name="connsiteX2901" fmla="*/ 5915871 w 6798686"/>
              <a:gd name="connsiteY2901" fmla="*/ 655684 h 1542374"/>
              <a:gd name="connsiteX2902" fmla="*/ 5748246 w 6798686"/>
              <a:gd name="connsiteY2902" fmla="*/ 459062 h 1542374"/>
              <a:gd name="connsiteX2903" fmla="*/ 5373802 w 6798686"/>
              <a:gd name="connsiteY2903" fmla="*/ 277227 h 1542374"/>
              <a:gd name="connsiteX2904" fmla="*/ 5092949 w 6798686"/>
              <a:gd name="connsiteY2904" fmla="*/ 24416 h 1542374"/>
              <a:gd name="connsiteX2905" fmla="*/ 5222538 w 6798686"/>
              <a:gd name="connsiteY2905" fmla="*/ 0 h 1542374"/>
              <a:gd name="connsiteX2906" fmla="*/ 5215546 w 6798686"/>
              <a:gd name="connsiteY2906" fmla="*/ 0 h 1542374"/>
              <a:gd name="connsiteX2907" fmla="*/ 5296418 w 6798686"/>
              <a:gd name="connsiteY2907" fmla="*/ 68905 h 1542374"/>
              <a:gd name="connsiteX2908" fmla="*/ 5471457 w 6798686"/>
              <a:gd name="connsiteY2908" fmla="*/ 257004 h 1542374"/>
              <a:gd name="connsiteX2909" fmla="*/ 5471918 w 6798686"/>
              <a:gd name="connsiteY2909" fmla="*/ 257523 h 1542374"/>
              <a:gd name="connsiteX2910" fmla="*/ 5472552 w 6798686"/>
              <a:gd name="connsiteY2910" fmla="*/ 257713 h 1542374"/>
              <a:gd name="connsiteX2911" fmla="*/ 5814124 w 6798686"/>
              <a:gd name="connsiteY2911" fmla="*/ 442116 h 1542374"/>
              <a:gd name="connsiteX2912" fmla="*/ 5967648 w 6798686"/>
              <a:gd name="connsiteY2912" fmla="*/ 629652 h 1542374"/>
              <a:gd name="connsiteX2913" fmla="*/ 6040904 w 6798686"/>
              <a:gd name="connsiteY2913" fmla="*/ 728018 h 1542374"/>
              <a:gd name="connsiteX2914" fmla="*/ 6326165 w 6798686"/>
              <a:gd name="connsiteY2914" fmla="*/ 939024 h 1542374"/>
              <a:gd name="connsiteX2915" fmla="*/ 6628928 w 6798686"/>
              <a:gd name="connsiteY2915" fmla="*/ 1002347 h 1542374"/>
              <a:gd name="connsiteX2916" fmla="*/ 6661147 w 6798686"/>
              <a:gd name="connsiteY2916" fmla="*/ 1006459 h 1542374"/>
              <a:gd name="connsiteX2917" fmla="*/ 6661743 w 6798686"/>
              <a:gd name="connsiteY2917" fmla="*/ 1001963 h 1542374"/>
              <a:gd name="connsiteX2918" fmla="*/ 6629504 w 6798686"/>
              <a:gd name="connsiteY2918" fmla="*/ 997852 h 1542374"/>
              <a:gd name="connsiteX2919" fmla="*/ 6044457 w 6798686"/>
              <a:gd name="connsiteY2919" fmla="*/ 725193 h 1542374"/>
              <a:gd name="connsiteX2920" fmla="*/ 5971337 w 6798686"/>
              <a:gd name="connsiteY2920" fmla="*/ 626981 h 1542374"/>
              <a:gd name="connsiteX2921" fmla="*/ 5817256 w 6798686"/>
              <a:gd name="connsiteY2921" fmla="*/ 438820 h 1542374"/>
              <a:gd name="connsiteX2922" fmla="*/ 5474473 w 6798686"/>
              <a:gd name="connsiteY2922" fmla="*/ 253538 h 1542374"/>
              <a:gd name="connsiteX2923" fmla="*/ 5299132 w 6798686"/>
              <a:gd name="connsiteY2923" fmla="*/ 65213 h 1542374"/>
              <a:gd name="connsiteX2924" fmla="*/ 5374107 w 6798686"/>
              <a:gd name="connsiteY2924" fmla="*/ 0 h 1542374"/>
              <a:gd name="connsiteX2925" fmla="*/ 5367546 w 6798686"/>
              <a:gd name="connsiteY2925" fmla="*/ 0 h 1542374"/>
              <a:gd name="connsiteX2926" fmla="*/ 5398460 w 6798686"/>
              <a:gd name="connsiteY2926" fmla="*/ 28680 h 1542374"/>
              <a:gd name="connsiteX2927" fmla="*/ 5572032 w 6798686"/>
              <a:gd name="connsiteY2927" fmla="*/ 233102 h 1542374"/>
              <a:gd name="connsiteX2928" fmla="*/ 5572435 w 6798686"/>
              <a:gd name="connsiteY2928" fmla="*/ 233617 h 1542374"/>
              <a:gd name="connsiteX2929" fmla="*/ 5573031 w 6798686"/>
              <a:gd name="connsiteY2929" fmla="*/ 233832 h 1542374"/>
              <a:gd name="connsiteX2930" fmla="*/ 5883095 w 6798686"/>
              <a:gd name="connsiteY2930" fmla="*/ 421725 h 1542374"/>
              <a:gd name="connsiteX2931" fmla="*/ 6023190 w 6798686"/>
              <a:gd name="connsiteY2931" fmla="*/ 600891 h 1542374"/>
              <a:gd name="connsiteX2932" fmla="*/ 6090260 w 6798686"/>
              <a:gd name="connsiteY2932" fmla="*/ 694704 h 1542374"/>
              <a:gd name="connsiteX2933" fmla="*/ 6619227 w 6798686"/>
              <a:gd name="connsiteY2933" fmla="*/ 982981 h 1542374"/>
              <a:gd name="connsiteX2934" fmla="*/ 6651233 w 6798686"/>
              <a:gd name="connsiteY2934" fmla="*/ 989840 h 1542374"/>
              <a:gd name="connsiteX2935" fmla="*/ 6652175 w 6798686"/>
              <a:gd name="connsiteY2935" fmla="*/ 985479 h 1542374"/>
              <a:gd name="connsiteX2936" fmla="*/ 6620149 w 6798686"/>
              <a:gd name="connsiteY2936" fmla="*/ 978620 h 1542374"/>
              <a:gd name="connsiteX2937" fmla="*/ 6093814 w 6798686"/>
              <a:gd name="connsiteY2937" fmla="*/ 692014 h 1542374"/>
              <a:gd name="connsiteX2938" fmla="*/ 6026840 w 6798686"/>
              <a:gd name="connsiteY2938" fmla="*/ 598336 h 1542374"/>
              <a:gd name="connsiteX2939" fmla="*/ 5886265 w 6798686"/>
              <a:gd name="connsiteY2939" fmla="*/ 418585 h 1542374"/>
              <a:gd name="connsiteX2940" fmla="*/ 5575145 w 6798686"/>
              <a:gd name="connsiteY2940" fmla="*/ 229863 h 1542374"/>
              <a:gd name="connsiteX2941" fmla="*/ 5401268 w 6798686"/>
              <a:gd name="connsiteY2941" fmla="*/ 25180 h 1542374"/>
              <a:gd name="connsiteX2942" fmla="*/ 5515110 w 6798686"/>
              <a:gd name="connsiteY2942" fmla="*/ 0 h 1542374"/>
              <a:gd name="connsiteX2943" fmla="*/ 5509615 w 6798686"/>
              <a:gd name="connsiteY2943" fmla="*/ 0 h 1542374"/>
              <a:gd name="connsiteX2944" fmla="*/ 5672608 w 6798686"/>
              <a:gd name="connsiteY2944" fmla="*/ 209210 h 1542374"/>
              <a:gd name="connsiteX2945" fmla="*/ 5672954 w 6798686"/>
              <a:gd name="connsiteY2945" fmla="*/ 209694 h 1542374"/>
              <a:gd name="connsiteX2946" fmla="*/ 5673511 w 6798686"/>
              <a:gd name="connsiteY2946" fmla="*/ 209938 h 1542374"/>
              <a:gd name="connsiteX2947" fmla="*/ 5952067 w 6798686"/>
              <a:gd name="connsiteY2947" fmla="*/ 401327 h 1542374"/>
              <a:gd name="connsiteX2948" fmla="*/ 6078809 w 6798686"/>
              <a:gd name="connsiteY2948" fmla="*/ 572221 h 1542374"/>
              <a:gd name="connsiteX2949" fmla="*/ 6139634 w 6798686"/>
              <a:gd name="connsiteY2949" fmla="*/ 661390 h 1542374"/>
              <a:gd name="connsiteX2950" fmla="*/ 6609639 w 6798686"/>
              <a:gd name="connsiteY2950" fmla="*/ 963020 h 1542374"/>
              <a:gd name="connsiteX2951" fmla="*/ 6641301 w 6798686"/>
              <a:gd name="connsiteY2951" fmla="*/ 973164 h 1542374"/>
              <a:gd name="connsiteX2952" fmla="*/ 6642646 w 6798686"/>
              <a:gd name="connsiteY2952" fmla="*/ 969014 h 1542374"/>
              <a:gd name="connsiteX2953" fmla="*/ 6610965 w 6798686"/>
              <a:gd name="connsiteY2953" fmla="*/ 958851 h 1542374"/>
              <a:gd name="connsiteX2954" fmla="*/ 6143170 w 6798686"/>
              <a:gd name="connsiteY2954" fmla="*/ 658835 h 1542374"/>
              <a:gd name="connsiteX2955" fmla="*/ 6082440 w 6798686"/>
              <a:gd name="connsiteY2955" fmla="*/ 569808 h 1542374"/>
              <a:gd name="connsiteX2956" fmla="*/ 5955275 w 6798686"/>
              <a:gd name="connsiteY2956" fmla="*/ 398359 h 1542374"/>
              <a:gd name="connsiteX2957" fmla="*/ 5675836 w 6798686"/>
              <a:gd name="connsiteY2957" fmla="*/ 206194 h 1542374"/>
              <a:gd name="connsiteX2958" fmla="*/ 5647698 w 6798686"/>
              <a:gd name="connsiteY2958" fmla="*/ 0 h 1542374"/>
              <a:gd name="connsiteX2959" fmla="*/ 5642311 w 6798686"/>
              <a:gd name="connsiteY2959" fmla="*/ 0 h 1542374"/>
              <a:gd name="connsiteX2960" fmla="*/ 5693265 w 6798686"/>
              <a:gd name="connsiteY2960" fmla="*/ 66910 h 1542374"/>
              <a:gd name="connsiteX2961" fmla="*/ 5773202 w 6798686"/>
              <a:gd name="connsiteY2961" fmla="*/ 185324 h 1542374"/>
              <a:gd name="connsiteX2962" fmla="*/ 5773491 w 6798686"/>
              <a:gd name="connsiteY2962" fmla="*/ 185766 h 1542374"/>
              <a:gd name="connsiteX2963" fmla="*/ 5773951 w 6798686"/>
              <a:gd name="connsiteY2963" fmla="*/ 186025 h 1542374"/>
              <a:gd name="connsiteX2964" fmla="*/ 6021038 w 6798686"/>
              <a:gd name="connsiteY2964" fmla="*/ 380922 h 1542374"/>
              <a:gd name="connsiteX2965" fmla="*/ 6134524 w 6798686"/>
              <a:gd name="connsiteY2965" fmla="*/ 543704 h 1542374"/>
              <a:gd name="connsiteX2966" fmla="*/ 6188991 w 6798686"/>
              <a:gd name="connsiteY2966" fmla="*/ 628057 h 1542374"/>
              <a:gd name="connsiteX2967" fmla="*/ 6600187 w 6798686"/>
              <a:gd name="connsiteY2967" fmla="*/ 942252 h 1542374"/>
              <a:gd name="connsiteX2968" fmla="*/ 6631350 w 6798686"/>
              <a:gd name="connsiteY2968" fmla="*/ 956469 h 1542374"/>
              <a:gd name="connsiteX2969" fmla="*/ 6633136 w 6798686"/>
              <a:gd name="connsiteY2969" fmla="*/ 952588 h 1542374"/>
              <a:gd name="connsiteX2970" fmla="*/ 6601955 w 6798686"/>
              <a:gd name="connsiteY2970" fmla="*/ 938352 h 1542374"/>
              <a:gd name="connsiteX2971" fmla="*/ 6192526 w 6798686"/>
              <a:gd name="connsiteY2971" fmla="*/ 625655 h 1542374"/>
              <a:gd name="connsiteX2972" fmla="*/ 6138136 w 6798686"/>
              <a:gd name="connsiteY2972" fmla="*/ 541424 h 1542374"/>
              <a:gd name="connsiteX2973" fmla="*/ 6024285 w 6798686"/>
              <a:gd name="connsiteY2973" fmla="*/ 378140 h 1542374"/>
              <a:gd name="connsiteX2974" fmla="*/ 5776507 w 6798686"/>
              <a:gd name="connsiteY2974" fmla="*/ 182536 h 1542374"/>
              <a:gd name="connsiteX2975" fmla="*/ 5696429 w 6798686"/>
              <a:gd name="connsiteY2975" fmla="*/ 63955 h 1542374"/>
              <a:gd name="connsiteX2976" fmla="*/ 5775534 w 6798686"/>
              <a:gd name="connsiteY2976" fmla="*/ 0 h 1542374"/>
              <a:gd name="connsiteX2977" fmla="*/ 5770255 w 6798686"/>
              <a:gd name="connsiteY2977" fmla="*/ 0 h 1542374"/>
              <a:gd name="connsiteX2978" fmla="*/ 5794927 w 6798686"/>
              <a:gd name="connsiteY2978" fmla="*/ 34916 h 1542374"/>
              <a:gd name="connsiteX2979" fmla="*/ 5873797 w 6798686"/>
              <a:gd name="connsiteY2979" fmla="*/ 161441 h 1542374"/>
              <a:gd name="connsiteX2980" fmla="*/ 5874027 w 6798686"/>
              <a:gd name="connsiteY2980" fmla="*/ 161822 h 1542374"/>
              <a:gd name="connsiteX2981" fmla="*/ 5874393 w 6798686"/>
              <a:gd name="connsiteY2981" fmla="*/ 162079 h 1542374"/>
              <a:gd name="connsiteX2982" fmla="*/ 6089991 w 6798686"/>
              <a:gd name="connsiteY2982" fmla="*/ 360505 h 1542374"/>
              <a:gd name="connsiteX2983" fmla="*/ 6190432 w 6798686"/>
              <a:gd name="connsiteY2983" fmla="*/ 515503 h 1542374"/>
              <a:gd name="connsiteX2984" fmla="*/ 6238327 w 6798686"/>
              <a:gd name="connsiteY2984" fmla="*/ 594737 h 1542374"/>
              <a:gd name="connsiteX2985" fmla="*/ 6590966 w 6798686"/>
              <a:gd name="connsiteY2985" fmla="*/ 920446 h 1542374"/>
              <a:gd name="connsiteX2986" fmla="*/ 6621359 w 6798686"/>
              <a:gd name="connsiteY2986" fmla="*/ 939735 h 1542374"/>
              <a:gd name="connsiteX2987" fmla="*/ 6623626 w 6798686"/>
              <a:gd name="connsiteY2987" fmla="*/ 936200 h 1542374"/>
              <a:gd name="connsiteX2988" fmla="*/ 6593213 w 6798686"/>
              <a:gd name="connsiteY2988" fmla="*/ 916892 h 1542374"/>
              <a:gd name="connsiteX2989" fmla="*/ 6241882 w 6798686"/>
              <a:gd name="connsiteY2989" fmla="*/ 592495 h 1542374"/>
              <a:gd name="connsiteX2990" fmla="*/ 6194044 w 6798686"/>
              <a:gd name="connsiteY2990" fmla="*/ 513368 h 1542374"/>
              <a:gd name="connsiteX2991" fmla="*/ 6093295 w 6798686"/>
              <a:gd name="connsiteY2991" fmla="*/ 357927 h 1542374"/>
              <a:gd name="connsiteX2992" fmla="*/ 5877159 w 6798686"/>
              <a:gd name="connsiteY2992" fmla="*/ 158890 h 1542374"/>
              <a:gd name="connsiteX2993" fmla="*/ 5797225 w 6798686"/>
              <a:gd name="connsiteY2993" fmla="*/ 30649 h 1542374"/>
              <a:gd name="connsiteX2994" fmla="*/ 5882538 w 6798686"/>
              <a:gd name="connsiteY2994" fmla="*/ 0 h 1542374"/>
              <a:gd name="connsiteX2995" fmla="*/ 5877641 w 6798686"/>
              <a:gd name="connsiteY2995" fmla="*/ 0 h 1542374"/>
              <a:gd name="connsiteX2996" fmla="*/ 5907884 w 6798686"/>
              <a:gd name="connsiteY2996" fmla="*/ 46467 h 1542374"/>
              <a:gd name="connsiteX2997" fmla="*/ 5974603 w 6798686"/>
              <a:gd name="connsiteY2997" fmla="*/ 137849 h 1542374"/>
              <a:gd name="connsiteX2998" fmla="*/ 6051048 w 6798686"/>
              <a:gd name="connsiteY2998" fmla="*/ 219052 h 1542374"/>
              <a:gd name="connsiteX2999" fmla="*/ 6158943 w 6798686"/>
              <a:gd name="connsiteY2999" fmla="*/ 340073 h 1542374"/>
              <a:gd name="connsiteX3000" fmla="*/ 6246665 w 6798686"/>
              <a:gd name="connsiteY3000" fmla="*/ 487905 h 1542374"/>
              <a:gd name="connsiteX3001" fmla="*/ 6287683 w 6798686"/>
              <a:gd name="connsiteY3001" fmla="*/ 561395 h 1542374"/>
              <a:gd name="connsiteX3002" fmla="*/ 6582090 w 6798686"/>
              <a:gd name="connsiteY3002" fmla="*/ 897161 h 1542374"/>
              <a:gd name="connsiteX3003" fmla="*/ 6611407 w 6798686"/>
              <a:gd name="connsiteY3003" fmla="*/ 922944 h 1542374"/>
              <a:gd name="connsiteX3004" fmla="*/ 6614116 w 6798686"/>
              <a:gd name="connsiteY3004" fmla="*/ 919870 h 1542374"/>
              <a:gd name="connsiteX3005" fmla="*/ 6584798 w 6798686"/>
              <a:gd name="connsiteY3005" fmla="*/ 894068 h 1542374"/>
              <a:gd name="connsiteX3006" fmla="*/ 6291237 w 6798686"/>
              <a:gd name="connsiteY3006" fmla="*/ 559337 h 1542374"/>
              <a:gd name="connsiteX3007" fmla="*/ 6250258 w 6798686"/>
              <a:gd name="connsiteY3007" fmla="*/ 485933 h 1542374"/>
              <a:gd name="connsiteX3008" fmla="*/ 6162324 w 6798686"/>
              <a:gd name="connsiteY3008" fmla="*/ 337728 h 1542374"/>
              <a:gd name="connsiteX3009" fmla="*/ 6053929 w 6798686"/>
              <a:gd name="connsiteY3009" fmla="*/ 216123 h 1542374"/>
              <a:gd name="connsiteX3010" fmla="*/ 5977792 w 6798686"/>
              <a:gd name="connsiteY3010" fmla="*/ 135274 h 1542374"/>
              <a:gd name="connsiteX3011" fmla="*/ 5911244 w 6798686"/>
              <a:gd name="connsiteY3011" fmla="*/ 44105 h 1542374"/>
              <a:gd name="connsiteX3012" fmla="*/ 6249676 w 6798686"/>
              <a:gd name="connsiteY3012" fmla="*/ 0 h 1542374"/>
              <a:gd name="connsiteX3013" fmla="*/ 6245414 w 6798686"/>
              <a:gd name="connsiteY3013" fmla="*/ 0 h 1542374"/>
              <a:gd name="connsiteX3014" fmla="*/ 6276233 w 6798686"/>
              <a:gd name="connsiteY3014" fmla="*/ 65976 h 1542374"/>
              <a:gd name="connsiteX3015" fmla="*/ 6559649 w 6798686"/>
              <a:gd name="connsiteY3015" fmla="*/ 809170 h 1542374"/>
              <a:gd name="connsiteX3016" fmla="*/ 6573213 w 6798686"/>
              <a:gd name="connsiteY3016" fmla="*/ 847978 h 1542374"/>
              <a:gd name="connsiteX3017" fmla="*/ 6569736 w 6798686"/>
              <a:gd name="connsiteY3017" fmla="*/ 841696 h 1542374"/>
              <a:gd name="connsiteX3018" fmla="*/ 6389969 w 6798686"/>
              <a:gd name="connsiteY3018" fmla="*/ 493073 h 1542374"/>
              <a:gd name="connsiteX3019" fmla="*/ 6366740 w 6798686"/>
              <a:gd name="connsiteY3019" fmla="*/ 440864 h 1542374"/>
              <a:gd name="connsiteX3020" fmla="*/ 6300363 w 6798686"/>
              <a:gd name="connsiteY3020" fmla="*/ 297397 h 1542374"/>
              <a:gd name="connsiteX3021" fmla="*/ 6226972 w 6798686"/>
              <a:gd name="connsiteY3021" fmla="*/ 169001 h 1542374"/>
              <a:gd name="connsiteX3022" fmla="*/ 6179116 w 6798686"/>
              <a:gd name="connsiteY3022" fmla="*/ 88026 h 1542374"/>
              <a:gd name="connsiteX3023" fmla="*/ 6131107 w 6798686"/>
              <a:gd name="connsiteY3023" fmla="*/ 0 h 1542374"/>
              <a:gd name="connsiteX3024" fmla="*/ 6126631 w 6798686"/>
              <a:gd name="connsiteY3024" fmla="*/ 0 h 1542374"/>
              <a:gd name="connsiteX3025" fmla="*/ 6175677 w 6798686"/>
              <a:gd name="connsiteY3025" fmla="*/ 89943 h 1542374"/>
              <a:gd name="connsiteX3026" fmla="*/ 6223610 w 6798686"/>
              <a:gd name="connsiteY3026" fmla="*/ 171039 h 1542374"/>
              <a:gd name="connsiteX3027" fmla="*/ 6296847 w 6798686"/>
              <a:gd name="connsiteY3027" fmla="*/ 299171 h 1542374"/>
              <a:gd name="connsiteX3028" fmla="*/ 6363149 w 6798686"/>
              <a:gd name="connsiteY3028" fmla="*/ 442451 h 1542374"/>
              <a:gd name="connsiteX3029" fmla="*/ 6386395 w 6798686"/>
              <a:gd name="connsiteY3029" fmla="*/ 494685 h 1542374"/>
              <a:gd name="connsiteX3030" fmla="*/ 6566297 w 6798686"/>
              <a:gd name="connsiteY3030" fmla="*/ 843598 h 1542374"/>
              <a:gd name="connsiteX3031" fmla="*/ 6580898 w 6798686"/>
              <a:gd name="connsiteY3031" fmla="*/ 869976 h 1542374"/>
              <a:gd name="connsiteX3032" fmla="*/ 6581743 w 6798686"/>
              <a:gd name="connsiteY3032" fmla="*/ 872358 h 1542374"/>
              <a:gd name="connsiteX3033" fmla="*/ 6582147 w 6798686"/>
              <a:gd name="connsiteY3033" fmla="*/ 872224 h 1542374"/>
              <a:gd name="connsiteX3034" fmla="*/ 6588506 w 6798686"/>
              <a:gd name="connsiteY3034" fmla="*/ 883693 h 1542374"/>
              <a:gd name="connsiteX3035" fmla="*/ 6576883 w 6798686"/>
              <a:gd name="connsiteY3035" fmla="*/ 869323 h 1542374"/>
              <a:gd name="connsiteX3036" fmla="*/ 6340613 w 6798686"/>
              <a:gd name="connsiteY3036" fmla="*/ 526202 h 1542374"/>
              <a:gd name="connsiteX3037" fmla="*/ 6307221 w 6798686"/>
              <a:gd name="connsiteY3037" fmla="*/ 460182 h 1542374"/>
              <a:gd name="connsiteX3038" fmla="*/ 6231334 w 6798686"/>
              <a:gd name="connsiteY3038" fmla="*/ 317559 h 1542374"/>
              <a:gd name="connsiteX3039" fmla="*/ 6141959 w 6798686"/>
              <a:gd name="connsiteY3039" fmla="*/ 195143 h 1542374"/>
              <a:gd name="connsiteX3040" fmla="*/ 6078463 w 6798686"/>
              <a:gd name="connsiteY3040" fmla="*/ 111651 h 1542374"/>
              <a:gd name="connsiteX3041" fmla="*/ 6009116 w 6798686"/>
              <a:gd name="connsiteY3041" fmla="*/ 0 h 1542374"/>
              <a:gd name="connsiteX3042" fmla="*/ 6004403 w 6798686"/>
              <a:gd name="connsiteY3042" fmla="*/ 0 h 1542374"/>
              <a:gd name="connsiteX3043" fmla="*/ 6075140 w 6798686"/>
              <a:gd name="connsiteY3043" fmla="*/ 113897 h 1542374"/>
              <a:gd name="connsiteX3044" fmla="*/ 6138828 w 6798686"/>
              <a:gd name="connsiteY3044" fmla="*/ 197652 h 1542374"/>
              <a:gd name="connsiteX3045" fmla="*/ 6227896 w 6798686"/>
              <a:gd name="connsiteY3045" fmla="*/ 319626 h 1542374"/>
              <a:gd name="connsiteX3046" fmla="*/ 6303629 w 6798686"/>
              <a:gd name="connsiteY3046" fmla="*/ 461968 h 1542374"/>
              <a:gd name="connsiteX3047" fmla="*/ 6337039 w 6798686"/>
              <a:gd name="connsiteY3047" fmla="*/ 528048 h 1542374"/>
              <a:gd name="connsiteX3048" fmla="*/ 6573751 w 6798686"/>
              <a:gd name="connsiteY3048" fmla="*/ 871859 h 1542374"/>
              <a:gd name="connsiteX3049" fmla="*/ 6601456 w 6798686"/>
              <a:gd name="connsiteY3049" fmla="*/ 906095 h 1542374"/>
              <a:gd name="connsiteX3050" fmla="*/ 6604587 w 6798686"/>
              <a:gd name="connsiteY3050" fmla="*/ 903578 h 1542374"/>
              <a:gd name="connsiteX3051" fmla="*/ 6592541 w 6798686"/>
              <a:gd name="connsiteY3051" fmla="*/ 888688 h 1542374"/>
              <a:gd name="connsiteX3052" fmla="*/ 6595000 w 6798686"/>
              <a:gd name="connsiteY3052" fmla="*/ 887324 h 1542374"/>
              <a:gd name="connsiteX3053" fmla="*/ 6584260 w 6798686"/>
              <a:gd name="connsiteY3053" fmla="*/ 867920 h 1542374"/>
              <a:gd name="connsiteX3054" fmla="*/ 6563281 w 6798686"/>
              <a:gd name="connsiteY3054" fmla="*/ 807901 h 1542374"/>
              <a:gd name="connsiteX3055" fmla="*/ 6279748 w 6798686"/>
              <a:gd name="connsiteY3055" fmla="*/ 64401 h 15423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Lst>
            <a:rect l="l" t="t" r="r" b="b"/>
            <a:pathLst>
              <a:path w="6798686" h="1542374">
                <a:moveTo>
                  <a:pt x="1654070" y="1112702"/>
                </a:moveTo>
                <a:cubicBezTo>
                  <a:pt x="1655627" y="1113758"/>
                  <a:pt x="1657202" y="1114834"/>
                  <a:pt x="1658777" y="1115891"/>
                </a:cubicBezTo>
                <a:cubicBezTo>
                  <a:pt x="1660083" y="1116775"/>
                  <a:pt x="1661371" y="1117620"/>
                  <a:pt x="1662677" y="1118484"/>
                </a:cubicBezTo>
                <a:cubicBezTo>
                  <a:pt x="1666693" y="1122711"/>
                  <a:pt x="1670708" y="1126919"/>
                  <a:pt x="1674723" y="1131068"/>
                </a:cubicBezTo>
                <a:cubicBezTo>
                  <a:pt x="1672341" y="1129301"/>
                  <a:pt x="1669978" y="1127495"/>
                  <a:pt x="1667596" y="1125689"/>
                </a:cubicBezTo>
                <a:cubicBezTo>
                  <a:pt x="1663100" y="1121405"/>
                  <a:pt x="1658585" y="1117063"/>
                  <a:pt x="1654070" y="1112702"/>
                </a:cubicBezTo>
                <a:close/>
                <a:moveTo>
                  <a:pt x="1633186" y="1098312"/>
                </a:moveTo>
                <a:cubicBezTo>
                  <a:pt x="1633436" y="1098485"/>
                  <a:pt x="1633686" y="1098657"/>
                  <a:pt x="1633936" y="1098830"/>
                </a:cubicBezTo>
                <a:cubicBezTo>
                  <a:pt x="1634455" y="1099349"/>
                  <a:pt x="1634954" y="1099849"/>
                  <a:pt x="1635454" y="1100348"/>
                </a:cubicBezTo>
                <a:cubicBezTo>
                  <a:pt x="1634704" y="1099656"/>
                  <a:pt x="1633936" y="1098984"/>
                  <a:pt x="1633186" y="1098312"/>
                </a:cubicBezTo>
                <a:close/>
                <a:moveTo>
                  <a:pt x="1620872" y="1079887"/>
                </a:moveTo>
                <a:cubicBezTo>
                  <a:pt x="1625444" y="1082750"/>
                  <a:pt x="1630017" y="1085574"/>
                  <a:pt x="1634589" y="1088360"/>
                </a:cubicBezTo>
                <a:cubicBezTo>
                  <a:pt x="1638854" y="1093028"/>
                  <a:pt x="1643139" y="1097697"/>
                  <a:pt x="1647461" y="1102327"/>
                </a:cubicBezTo>
                <a:cubicBezTo>
                  <a:pt x="1647865" y="1102750"/>
                  <a:pt x="1648268" y="1103192"/>
                  <a:pt x="1648672" y="1103614"/>
                </a:cubicBezTo>
                <a:cubicBezTo>
                  <a:pt x="1644233" y="1100579"/>
                  <a:pt x="1639815" y="1097505"/>
                  <a:pt x="1635377" y="1094392"/>
                </a:cubicBezTo>
                <a:cubicBezTo>
                  <a:pt x="1630555" y="1089609"/>
                  <a:pt x="1625713" y="1084767"/>
                  <a:pt x="1620872" y="1079887"/>
                </a:cubicBezTo>
                <a:close/>
                <a:moveTo>
                  <a:pt x="1595627" y="1063768"/>
                </a:moveTo>
                <a:cubicBezTo>
                  <a:pt x="1598932" y="1065920"/>
                  <a:pt x="1602236" y="1068072"/>
                  <a:pt x="1605540" y="1070185"/>
                </a:cubicBezTo>
                <a:cubicBezTo>
                  <a:pt x="1608710" y="1073432"/>
                  <a:pt x="1611861" y="1076660"/>
                  <a:pt x="1615012" y="1079849"/>
                </a:cubicBezTo>
                <a:cubicBezTo>
                  <a:pt x="1611650" y="1077409"/>
                  <a:pt x="1608268" y="1074950"/>
                  <a:pt x="1604887" y="1072471"/>
                </a:cubicBezTo>
                <a:cubicBezTo>
                  <a:pt x="1601794" y="1069589"/>
                  <a:pt x="1598720" y="1066689"/>
                  <a:pt x="1595627" y="1063768"/>
                </a:cubicBezTo>
                <a:close/>
                <a:moveTo>
                  <a:pt x="1589268" y="1047342"/>
                </a:moveTo>
                <a:cubicBezTo>
                  <a:pt x="1594897" y="1050531"/>
                  <a:pt x="1600526" y="1053701"/>
                  <a:pt x="1606155" y="1056814"/>
                </a:cubicBezTo>
                <a:cubicBezTo>
                  <a:pt x="1612130" y="1063538"/>
                  <a:pt x="1618105" y="1070224"/>
                  <a:pt x="1624138" y="1076871"/>
                </a:cubicBezTo>
                <a:cubicBezTo>
                  <a:pt x="1618643" y="1073451"/>
                  <a:pt x="1613168" y="1069993"/>
                  <a:pt x="1607711" y="1066477"/>
                </a:cubicBezTo>
                <a:cubicBezTo>
                  <a:pt x="1601563" y="1060195"/>
                  <a:pt x="1595416" y="1053797"/>
                  <a:pt x="1589268" y="1047342"/>
                </a:cubicBezTo>
                <a:close/>
                <a:moveTo>
                  <a:pt x="1562217" y="1031588"/>
                </a:moveTo>
                <a:cubicBezTo>
                  <a:pt x="1567078" y="1034489"/>
                  <a:pt x="1571958" y="1037352"/>
                  <a:pt x="1576818" y="1040176"/>
                </a:cubicBezTo>
                <a:cubicBezTo>
                  <a:pt x="1582006" y="1045690"/>
                  <a:pt x="1587174" y="1051107"/>
                  <a:pt x="1592341" y="1056506"/>
                </a:cubicBezTo>
                <a:cubicBezTo>
                  <a:pt x="1587558" y="1053355"/>
                  <a:pt x="1582774" y="1050166"/>
                  <a:pt x="1578009" y="1046958"/>
                </a:cubicBezTo>
                <a:cubicBezTo>
                  <a:pt x="1572745" y="1041886"/>
                  <a:pt x="1567481" y="1036756"/>
                  <a:pt x="1562217" y="1031588"/>
                </a:cubicBezTo>
                <a:close/>
                <a:moveTo>
                  <a:pt x="1536531" y="1015930"/>
                </a:moveTo>
                <a:cubicBezTo>
                  <a:pt x="1540123" y="1018159"/>
                  <a:pt x="1543716" y="1020387"/>
                  <a:pt x="1547308" y="1022578"/>
                </a:cubicBezTo>
                <a:cubicBezTo>
                  <a:pt x="1551016" y="1026266"/>
                  <a:pt x="1554686" y="1029917"/>
                  <a:pt x="1558375" y="1033548"/>
                </a:cubicBezTo>
                <a:cubicBezTo>
                  <a:pt x="1554801" y="1031069"/>
                  <a:pt x="1551228" y="1028552"/>
                  <a:pt x="1547654" y="1026036"/>
                </a:cubicBezTo>
                <a:cubicBezTo>
                  <a:pt x="1543946" y="1022693"/>
                  <a:pt x="1540239" y="1019331"/>
                  <a:pt x="1536531" y="1015930"/>
                </a:cubicBezTo>
                <a:close/>
                <a:moveTo>
                  <a:pt x="1558259" y="1014201"/>
                </a:moveTo>
                <a:cubicBezTo>
                  <a:pt x="1564638" y="1017467"/>
                  <a:pt x="1571016" y="1020695"/>
                  <a:pt x="1577433" y="1023884"/>
                </a:cubicBezTo>
                <a:cubicBezTo>
                  <a:pt x="1584292" y="1031857"/>
                  <a:pt x="1591170" y="1039830"/>
                  <a:pt x="1598105" y="1047726"/>
                </a:cubicBezTo>
                <a:cubicBezTo>
                  <a:pt x="1591919" y="1044230"/>
                  <a:pt x="1585752" y="1040695"/>
                  <a:pt x="1579566" y="1037102"/>
                </a:cubicBezTo>
                <a:cubicBezTo>
                  <a:pt x="1572476" y="1029571"/>
                  <a:pt x="1565368" y="1021944"/>
                  <a:pt x="1558259" y="1014201"/>
                </a:cubicBezTo>
                <a:close/>
                <a:moveTo>
                  <a:pt x="1530171" y="999446"/>
                </a:moveTo>
                <a:cubicBezTo>
                  <a:pt x="1536031" y="1002597"/>
                  <a:pt x="1541929" y="1005709"/>
                  <a:pt x="1547808" y="1008783"/>
                </a:cubicBezTo>
                <a:cubicBezTo>
                  <a:pt x="1554244" y="1015873"/>
                  <a:pt x="1560680" y="1022866"/>
                  <a:pt x="1567097" y="1029763"/>
                </a:cubicBezTo>
                <a:cubicBezTo>
                  <a:pt x="1561391" y="1026381"/>
                  <a:pt x="1555685" y="1022962"/>
                  <a:pt x="1549998" y="1019465"/>
                </a:cubicBezTo>
                <a:cubicBezTo>
                  <a:pt x="1543408" y="1012876"/>
                  <a:pt x="1536780" y="1006209"/>
                  <a:pt x="1530171" y="999446"/>
                </a:cubicBezTo>
                <a:close/>
                <a:moveTo>
                  <a:pt x="1502717" y="984288"/>
                </a:moveTo>
                <a:cubicBezTo>
                  <a:pt x="1507827" y="987170"/>
                  <a:pt x="1512938" y="990032"/>
                  <a:pt x="1518068" y="992856"/>
                </a:cubicBezTo>
                <a:cubicBezTo>
                  <a:pt x="1523716" y="998697"/>
                  <a:pt x="1529345" y="1004461"/>
                  <a:pt x="1534974" y="1010167"/>
                </a:cubicBezTo>
                <a:cubicBezTo>
                  <a:pt x="1530018" y="1007054"/>
                  <a:pt x="1525041" y="1003903"/>
                  <a:pt x="1520085" y="1000733"/>
                </a:cubicBezTo>
                <a:cubicBezTo>
                  <a:pt x="1514302" y="995316"/>
                  <a:pt x="1508519" y="989840"/>
                  <a:pt x="1502717" y="984288"/>
                </a:cubicBezTo>
                <a:close/>
                <a:moveTo>
                  <a:pt x="1528538" y="981291"/>
                </a:moveTo>
                <a:cubicBezTo>
                  <a:pt x="1535416" y="984442"/>
                  <a:pt x="1542332" y="987535"/>
                  <a:pt x="1549249" y="990551"/>
                </a:cubicBezTo>
                <a:cubicBezTo>
                  <a:pt x="1556108" y="998793"/>
                  <a:pt x="1563024" y="1006997"/>
                  <a:pt x="1569960" y="1015162"/>
                </a:cubicBezTo>
                <a:cubicBezTo>
                  <a:pt x="1563158" y="1011723"/>
                  <a:pt x="1556357" y="1008226"/>
                  <a:pt x="1549575" y="1004691"/>
                </a:cubicBezTo>
                <a:cubicBezTo>
                  <a:pt x="1542563" y="996987"/>
                  <a:pt x="1535551" y="989187"/>
                  <a:pt x="1528538" y="981291"/>
                </a:cubicBezTo>
                <a:close/>
                <a:moveTo>
                  <a:pt x="1478376" y="970282"/>
                </a:moveTo>
                <a:cubicBezTo>
                  <a:pt x="1481661" y="972203"/>
                  <a:pt x="1484946" y="974125"/>
                  <a:pt x="1488250" y="976027"/>
                </a:cubicBezTo>
                <a:cubicBezTo>
                  <a:pt x="1492477" y="980138"/>
                  <a:pt x="1496723" y="984211"/>
                  <a:pt x="1500950" y="988245"/>
                </a:cubicBezTo>
                <a:cubicBezTo>
                  <a:pt x="1498183" y="986420"/>
                  <a:pt x="1495417" y="984576"/>
                  <a:pt x="1492650" y="982732"/>
                </a:cubicBezTo>
                <a:cubicBezTo>
                  <a:pt x="1487886" y="978620"/>
                  <a:pt x="1483140" y="974471"/>
                  <a:pt x="1478376" y="970282"/>
                </a:cubicBezTo>
                <a:close/>
                <a:moveTo>
                  <a:pt x="1499951" y="967977"/>
                </a:moveTo>
                <a:cubicBezTo>
                  <a:pt x="1506444" y="971089"/>
                  <a:pt x="1512938" y="974144"/>
                  <a:pt x="1519470" y="977160"/>
                </a:cubicBezTo>
                <a:cubicBezTo>
                  <a:pt x="1526021" y="984576"/>
                  <a:pt x="1532554" y="991896"/>
                  <a:pt x="1539086" y="999158"/>
                </a:cubicBezTo>
                <a:cubicBezTo>
                  <a:pt x="1532592" y="995700"/>
                  <a:pt x="1526137" y="992203"/>
                  <a:pt x="1519682" y="988649"/>
                </a:cubicBezTo>
                <a:cubicBezTo>
                  <a:pt x="1513111" y="981848"/>
                  <a:pt x="1506521" y="974951"/>
                  <a:pt x="1499951" y="967977"/>
                </a:cubicBezTo>
                <a:close/>
                <a:moveTo>
                  <a:pt x="1456762" y="957372"/>
                </a:moveTo>
                <a:cubicBezTo>
                  <a:pt x="1457281" y="957679"/>
                  <a:pt x="1457818" y="958006"/>
                  <a:pt x="1458337" y="958332"/>
                </a:cubicBezTo>
                <a:cubicBezTo>
                  <a:pt x="1459375" y="959274"/>
                  <a:pt x="1460431" y="960215"/>
                  <a:pt x="1461469" y="961137"/>
                </a:cubicBezTo>
                <a:cubicBezTo>
                  <a:pt x="1459893" y="959888"/>
                  <a:pt x="1458318" y="958621"/>
                  <a:pt x="1456762" y="957372"/>
                </a:cubicBezTo>
                <a:close/>
                <a:moveTo>
                  <a:pt x="1471574" y="953990"/>
                </a:moveTo>
                <a:cubicBezTo>
                  <a:pt x="1477568" y="957007"/>
                  <a:pt x="1483582" y="959985"/>
                  <a:pt x="1489595" y="962924"/>
                </a:cubicBezTo>
                <a:cubicBezTo>
                  <a:pt x="1495590" y="969322"/>
                  <a:pt x="1501564" y="975662"/>
                  <a:pt x="1507539" y="981906"/>
                </a:cubicBezTo>
                <a:cubicBezTo>
                  <a:pt x="1501564" y="978544"/>
                  <a:pt x="1495609" y="975143"/>
                  <a:pt x="1489653" y="971704"/>
                </a:cubicBezTo>
                <a:cubicBezTo>
                  <a:pt x="1483621" y="965863"/>
                  <a:pt x="1477607" y="959965"/>
                  <a:pt x="1471574" y="953990"/>
                </a:cubicBezTo>
                <a:close/>
                <a:moveTo>
                  <a:pt x="1498395" y="946863"/>
                </a:moveTo>
                <a:cubicBezTo>
                  <a:pt x="1505714" y="949783"/>
                  <a:pt x="1513053" y="952626"/>
                  <a:pt x="1520412" y="955451"/>
                </a:cubicBezTo>
                <a:cubicBezTo>
                  <a:pt x="1527808" y="964576"/>
                  <a:pt x="1535262" y="973664"/>
                  <a:pt x="1542755" y="982732"/>
                </a:cubicBezTo>
                <a:cubicBezTo>
                  <a:pt x="1535512" y="979504"/>
                  <a:pt x="1528289" y="976238"/>
                  <a:pt x="1521065" y="972895"/>
                </a:cubicBezTo>
                <a:cubicBezTo>
                  <a:pt x="1513533" y="964327"/>
                  <a:pt x="1505964" y="955643"/>
                  <a:pt x="1498395" y="946863"/>
                </a:cubicBezTo>
                <a:close/>
                <a:moveTo>
                  <a:pt x="1444927" y="940215"/>
                </a:moveTo>
                <a:cubicBezTo>
                  <a:pt x="1449865" y="942828"/>
                  <a:pt x="1454783" y="945422"/>
                  <a:pt x="1459740" y="947958"/>
                </a:cubicBezTo>
                <a:cubicBezTo>
                  <a:pt x="1464850" y="953087"/>
                  <a:pt x="1469961" y="958159"/>
                  <a:pt x="1475071" y="963174"/>
                </a:cubicBezTo>
                <a:cubicBezTo>
                  <a:pt x="1470268" y="960330"/>
                  <a:pt x="1465484" y="957448"/>
                  <a:pt x="1460700" y="954548"/>
                </a:cubicBezTo>
                <a:cubicBezTo>
                  <a:pt x="1455436" y="949821"/>
                  <a:pt x="1450191" y="945057"/>
                  <a:pt x="1444927" y="940215"/>
                </a:cubicBezTo>
                <a:close/>
                <a:moveTo>
                  <a:pt x="1469288" y="934970"/>
                </a:moveTo>
                <a:cubicBezTo>
                  <a:pt x="1476320" y="937929"/>
                  <a:pt x="1483371" y="940849"/>
                  <a:pt x="1490441" y="943712"/>
                </a:cubicBezTo>
                <a:cubicBezTo>
                  <a:pt x="1497626" y="952127"/>
                  <a:pt x="1504812" y="960426"/>
                  <a:pt x="1511978" y="968611"/>
                </a:cubicBezTo>
                <a:cubicBezTo>
                  <a:pt x="1505023" y="965345"/>
                  <a:pt x="1498068" y="962002"/>
                  <a:pt x="1491152" y="958621"/>
                </a:cubicBezTo>
                <a:cubicBezTo>
                  <a:pt x="1483870" y="950840"/>
                  <a:pt x="1476589" y="942963"/>
                  <a:pt x="1469288" y="934970"/>
                </a:cubicBezTo>
                <a:close/>
                <a:moveTo>
                  <a:pt x="1419183" y="926344"/>
                </a:moveTo>
                <a:cubicBezTo>
                  <a:pt x="1422737" y="928304"/>
                  <a:pt x="1426311" y="930283"/>
                  <a:pt x="1429884" y="932223"/>
                </a:cubicBezTo>
                <a:cubicBezTo>
                  <a:pt x="1433458" y="935566"/>
                  <a:pt x="1437050" y="938890"/>
                  <a:pt x="1440643" y="942194"/>
                </a:cubicBezTo>
                <a:cubicBezTo>
                  <a:pt x="1437165" y="940023"/>
                  <a:pt x="1433708" y="937852"/>
                  <a:pt x="1430249" y="935643"/>
                </a:cubicBezTo>
                <a:cubicBezTo>
                  <a:pt x="1426561" y="932569"/>
                  <a:pt x="1422872" y="929457"/>
                  <a:pt x="1419183" y="926344"/>
                </a:cubicBezTo>
                <a:close/>
                <a:moveTo>
                  <a:pt x="1440432" y="922521"/>
                </a:moveTo>
                <a:cubicBezTo>
                  <a:pt x="1447060" y="925460"/>
                  <a:pt x="1453688" y="928342"/>
                  <a:pt x="1460354" y="931186"/>
                </a:cubicBezTo>
                <a:cubicBezTo>
                  <a:pt x="1467213" y="938755"/>
                  <a:pt x="1474072" y="946229"/>
                  <a:pt x="1480931" y="953606"/>
                </a:cubicBezTo>
                <a:cubicBezTo>
                  <a:pt x="1474322" y="950321"/>
                  <a:pt x="1467732" y="946978"/>
                  <a:pt x="1461161" y="943597"/>
                </a:cubicBezTo>
                <a:cubicBezTo>
                  <a:pt x="1454264" y="936661"/>
                  <a:pt x="1447348" y="929629"/>
                  <a:pt x="1440432" y="922521"/>
                </a:cubicBezTo>
                <a:close/>
                <a:moveTo>
                  <a:pt x="1397435" y="914145"/>
                </a:moveTo>
                <a:cubicBezTo>
                  <a:pt x="1398357" y="914663"/>
                  <a:pt x="1399260" y="915182"/>
                  <a:pt x="1400182" y="915720"/>
                </a:cubicBezTo>
                <a:cubicBezTo>
                  <a:pt x="1400778" y="916219"/>
                  <a:pt x="1401373" y="916757"/>
                  <a:pt x="1401969" y="917276"/>
                </a:cubicBezTo>
                <a:cubicBezTo>
                  <a:pt x="1400797" y="916488"/>
                  <a:pt x="1399625" y="915701"/>
                  <a:pt x="1398453" y="914932"/>
                </a:cubicBezTo>
                <a:cubicBezTo>
                  <a:pt x="1398107" y="914663"/>
                  <a:pt x="1397781" y="914414"/>
                  <a:pt x="1397435" y="914145"/>
                </a:cubicBezTo>
                <a:close/>
                <a:moveTo>
                  <a:pt x="1468366" y="911455"/>
                </a:moveTo>
                <a:cubicBezTo>
                  <a:pt x="1476032" y="914068"/>
                  <a:pt x="1483717" y="916623"/>
                  <a:pt x="1491440" y="919140"/>
                </a:cubicBezTo>
                <a:cubicBezTo>
                  <a:pt x="1499240" y="929053"/>
                  <a:pt x="1507117" y="938909"/>
                  <a:pt x="1515013" y="948726"/>
                </a:cubicBezTo>
                <a:cubicBezTo>
                  <a:pt x="1507424" y="945806"/>
                  <a:pt x="1499855" y="942809"/>
                  <a:pt x="1492304" y="939754"/>
                </a:cubicBezTo>
                <a:cubicBezTo>
                  <a:pt x="1484331" y="930456"/>
                  <a:pt x="1476358" y="921022"/>
                  <a:pt x="1468366" y="911455"/>
                </a:cubicBezTo>
                <a:close/>
                <a:moveTo>
                  <a:pt x="1412363" y="909726"/>
                </a:moveTo>
                <a:cubicBezTo>
                  <a:pt x="1418338" y="912512"/>
                  <a:pt x="1424313" y="915259"/>
                  <a:pt x="1430288" y="917968"/>
                </a:cubicBezTo>
                <a:cubicBezTo>
                  <a:pt x="1436609" y="924500"/>
                  <a:pt x="1442929" y="930974"/>
                  <a:pt x="1449231" y="937353"/>
                </a:cubicBezTo>
                <a:cubicBezTo>
                  <a:pt x="1443409" y="934298"/>
                  <a:pt x="1437608" y="931243"/>
                  <a:pt x="1431825" y="928112"/>
                </a:cubicBezTo>
                <a:cubicBezTo>
                  <a:pt x="1425350" y="922060"/>
                  <a:pt x="1418857" y="915931"/>
                  <a:pt x="1412363" y="909726"/>
                </a:cubicBezTo>
                <a:close/>
                <a:moveTo>
                  <a:pt x="1438875" y="901119"/>
                </a:moveTo>
                <a:cubicBezTo>
                  <a:pt x="1446272" y="903789"/>
                  <a:pt x="1453707" y="906421"/>
                  <a:pt x="1461161" y="908996"/>
                </a:cubicBezTo>
                <a:cubicBezTo>
                  <a:pt x="1468904" y="918294"/>
                  <a:pt x="1476608" y="927478"/>
                  <a:pt x="1484312" y="936527"/>
                </a:cubicBezTo>
                <a:cubicBezTo>
                  <a:pt x="1476954" y="933510"/>
                  <a:pt x="1469634" y="930456"/>
                  <a:pt x="1462333" y="927324"/>
                </a:cubicBezTo>
                <a:cubicBezTo>
                  <a:pt x="1454533" y="918717"/>
                  <a:pt x="1446695" y="909975"/>
                  <a:pt x="1438875" y="901119"/>
                </a:cubicBezTo>
                <a:close/>
                <a:moveTo>
                  <a:pt x="1384774" y="896565"/>
                </a:moveTo>
                <a:cubicBezTo>
                  <a:pt x="1389942" y="899101"/>
                  <a:pt x="1395091" y="901618"/>
                  <a:pt x="1400278" y="904077"/>
                </a:cubicBezTo>
                <a:cubicBezTo>
                  <a:pt x="1405754" y="909380"/>
                  <a:pt x="1411229" y="914606"/>
                  <a:pt x="1416685" y="919793"/>
                </a:cubicBezTo>
                <a:cubicBezTo>
                  <a:pt x="1411671" y="917007"/>
                  <a:pt x="1406657" y="914164"/>
                  <a:pt x="1401642" y="911320"/>
                </a:cubicBezTo>
                <a:cubicBezTo>
                  <a:pt x="1396032" y="906460"/>
                  <a:pt x="1390403" y="901541"/>
                  <a:pt x="1384774" y="896565"/>
                </a:cubicBezTo>
                <a:close/>
                <a:moveTo>
                  <a:pt x="1409519" y="890225"/>
                </a:moveTo>
                <a:cubicBezTo>
                  <a:pt x="1416647" y="892934"/>
                  <a:pt x="1423775" y="895605"/>
                  <a:pt x="1430941" y="898237"/>
                </a:cubicBezTo>
                <a:cubicBezTo>
                  <a:pt x="1438453" y="906767"/>
                  <a:pt x="1445926" y="915182"/>
                  <a:pt x="1453400" y="923462"/>
                </a:cubicBezTo>
                <a:cubicBezTo>
                  <a:pt x="1446349" y="920408"/>
                  <a:pt x="1439317" y="917295"/>
                  <a:pt x="1432305" y="914125"/>
                </a:cubicBezTo>
                <a:cubicBezTo>
                  <a:pt x="1424716" y="906268"/>
                  <a:pt x="1417127" y="898295"/>
                  <a:pt x="1409519" y="890225"/>
                </a:cubicBezTo>
                <a:close/>
                <a:moveTo>
                  <a:pt x="1358838" y="883636"/>
                </a:moveTo>
                <a:cubicBezTo>
                  <a:pt x="1362642" y="885576"/>
                  <a:pt x="1366465" y="887478"/>
                  <a:pt x="1370269" y="889380"/>
                </a:cubicBezTo>
                <a:cubicBezTo>
                  <a:pt x="1374342" y="893030"/>
                  <a:pt x="1378415" y="896662"/>
                  <a:pt x="1382488" y="900254"/>
                </a:cubicBezTo>
                <a:cubicBezTo>
                  <a:pt x="1378741" y="898064"/>
                  <a:pt x="1375014" y="895874"/>
                  <a:pt x="1371287" y="893645"/>
                </a:cubicBezTo>
                <a:cubicBezTo>
                  <a:pt x="1367137" y="890341"/>
                  <a:pt x="1362988" y="886998"/>
                  <a:pt x="1358838" y="883636"/>
                </a:cubicBezTo>
                <a:close/>
                <a:moveTo>
                  <a:pt x="1380663" y="878890"/>
                </a:moveTo>
                <a:cubicBezTo>
                  <a:pt x="1387310" y="881561"/>
                  <a:pt x="1393996" y="884193"/>
                  <a:pt x="1400682" y="886806"/>
                </a:cubicBezTo>
                <a:cubicBezTo>
                  <a:pt x="1407848" y="894471"/>
                  <a:pt x="1414995" y="902022"/>
                  <a:pt x="1422142" y="909476"/>
                </a:cubicBezTo>
                <a:cubicBezTo>
                  <a:pt x="1415609" y="906479"/>
                  <a:pt x="1409077" y="903424"/>
                  <a:pt x="1402564" y="900312"/>
                </a:cubicBezTo>
                <a:cubicBezTo>
                  <a:pt x="1395264" y="893261"/>
                  <a:pt x="1387963" y="886114"/>
                  <a:pt x="1380663" y="878890"/>
                </a:cubicBezTo>
                <a:close/>
                <a:moveTo>
                  <a:pt x="1438683" y="875394"/>
                </a:moveTo>
                <a:cubicBezTo>
                  <a:pt x="1446599" y="877642"/>
                  <a:pt x="1454572" y="879851"/>
                  <a:pt x="1462564" y="882003"/>
                </a:cubicBezTo>
                <a:cubicBezTo>
                  <a:pt x="1470402" y="892204"/>
                  <a:pt x="1478279" y="902348"/>
                  <a:pt x="1486214" y="912473"/>
                </a:cubicBezTo>
                <a:cubicBezTo>
                  <a:pt x="1478318" y="909860"/>
                  <a:pt x="1470422" y="907209"/>
                  <a:pt x="1462583" y="904500"/>
                </a:cubicBezTo>
                <a:cubicBezTo>
                  <a:pt x="1454629" y="894913"/>
                  <a:pt x="1446656" y="885211"/>
                  <a:pt x="1438683" y="875394"/>
                </a:cubicBezTo>
                <a:close/>
                <a:moveTo>
                  <a:pt x="1338281" y="872954"/>
                </a:moveTo>
                <a:cubicBezTo>
                  <a:pt x="1339030" y="873357"/>
                  <a:pt x="1339779" y="873722"/>
                  <a:pt x="1340529" y="874106"/>
                </a:cubicBezTo>
                <a:cubicBezTo>
                  <a:pt x="1341720" y="875105"/>
                  <a:pt x="1342911" y="876085"/>
                  <a:pt x="1344102" y="877065"/>
                </a:cubicBezTo>
                <a:cubicBezTo>
                  <a:pt x="1343699" y="876815"/>
                  <a:pt x="1343295" y="876566"/>
                  <a:pt x="1342911" y="876316"/>
                </a:cubicBezTo>
                <a:cubicBezTo>
                  <a:pt x="1341355" y="875202"/>
                  <a:pt x="1339818" y="874068"/>
                  <a:pt x="1338281" y="872954"/>
                </a:cubicBezTo>
                <a:close/>
                <a:moveTo>
                  <a:pt x="1352152" y="867113"/>
                </a:moveTo>
                <a:cubicBezTo>
                  <a:pt x="1358262" y="869707"/>
                  <a:pt x="1364390" y="872281"/>
                  <a:pt x="1370538" y="874798"/>
                </a:cubicBezTo>
                <a:cubicBezTo>
                  <a:pt x="1377185" y="881465"/>
                  <a:pt x="1383832" y="888035"/>
                  <a:pt x="1390461" y="894529"/>
                </a:cubicBezTo>
                <a:cubicBezTo>
                  <a:pt x="1384486" y="891609"/>
                  <a:pt x="1378511" y="888669"/>
                  <a:pt x="1372536" y="885672"/>
                </a:cubicBezTo>
                <a:cubicBezTo>
                  <a:pt x="1365735" y="879563"/>
                  <a:pt x="1358934" y="873376"/>
                  <a:pt x="1352152" y="867113"/>
                </a:cubicBezTo>
                <a:close/>
                <a:moveTo>
                  <a:pt x="1408847" y="866671"/>
                </a:moveTo>
                <a:cubicBezTo>
                  <a:pt x="1416570" y="868996"/>
                  <a:pt x="1424313" y="871282"/>
                  <a:pt x="1432113" y="873530"/>
                </a:cubicBezTo>
                <a:cubicBezTo>
                  <a:pt x="1439875" y="883155"/>
                  <a:pt x="1447636" y="892627"/>
                  <a:pt x="1455360" y="901983"/>
                </a:cubicBezTo>
                <a:cubicBezTo>
                  <a:pt x="1447656" y="899274"/>
                  <a:pt x="1439990" y="896527"/>
                  <a:pt x="1432343" y="893722"/>
                </a:cubicBezTo>
                <a:cubicBezTo>
                  <a:pt x="1424524" y="884827"/>
                  <a:pt x="1416705" y="875816"/>
                  <a:pt x="1408847" y="866671"/>
                </a:cubicBezTo>
                <a:close/>
                <a:moveTo>
                  <a:pt x="1379183" y="857450"/>
                </a:moveTo>
                <a:cubicBezTo>
                  <a:pt x="1386657" y="859832"/>
                  <a:pt x="1394150" y="862176"/>
                  <a:pt x="1401681" y="864481"/>
                </a:cubicBezTo>
                <a:cubicBezTo>
                  <a:pt x="1409270" y="873357"/>
                  <a:pt x="1416839" y="882118"/>
                  <a:pt x="1424389" y="890763"/>
                </a:cubicBezTo>
                <a:cubicBezTo>
                  <a:pt x="1416935" y="887997"/>
                  <a:pt x="1409500" y="885153"/>
                  <a:pt x="1402103" y="882291"/>
                </a:cubicBezTo>
                <a:cubicBezTo>
                  <a:pt x="1394476" y="874106"/>
                  <a:pt x="1386849" y="865826"/>
                  <a:pt x="1379183" y="857450"/>
                </a:cubicBezTo>
                <a:close/>
                <a:moveTo>
                  <a:pt x="2787200" y="857353"/>
                </a:moveTo>
                <a:cubicBezTo>
                  <a:pt x="2746297" y="870937"/>
                  <a:pt x="2706721" y="882233"/>
                  <a:pt x="2668277" y="891340"/>
                </a:cubicBezTo>
                <a:cubicBezTo>
                  <a:pt x="2642821" y="897353"/>
                  <a:pt x="2617845" y="902560"/>
                  <a:pt x="2593427" y="906959"/>
                </a:cubicBezTo>
                <a:cubicBezTo>
                  <a:pt x="2500229" y="917487"/>
                  <a:pt x="2406647" y="922521"/>
                  <a:pt x="2312834" y="919850"/>
                </a:cubicBezTo>
                <a:cubicBezTo>
                  <a:pt x="2200290" y="916661"/>
                  <a:pt x="2099522" y="896508"/>
                  <a:pt x="2011204" y="859755"/>
                </a:cubicBezTo>
                <a:cubicBezTo>
                  <a:pt x="2035853" y="862445"/>
                  <a:pt x="2059926" y="865595"/>
                  <a:pt x="2083326" y="869476"/>
                </a:cubicBezTo>
                <a:cubicBezTo>
                  <a:pt x="2092567" y="871013"/>
                  <a:pt x="2101674" y="872512"/>
                  <a:pt x="2110684" y="873991"/>
                </a:cubicBezTo>
                <a:cubicBezTo>
                  <a:pt x="2194488" y="898237"/>
                  <a:pt x="2288300" y="909053"/>
                  <a:pt x="2390931" y="906191"/>
                </a:cubicBezTo>
                <a:cubicBezTo>
                  <a:pt x="2401075" y="905883"/>
                  <a:pt x="2411200" y="905480"/>
                  <a:pt x="2421305" y="905019"/>
                </a:cubicBezTo>
                <a:cubicBezTo>
                  <a:pt x="2429298" y="904980"/>
                  <a:pt x="2437328" y="904846"/>
                  <a:pt x="2445436" y="904615"/>
                </a:cubicBezTo>
                <a:cubicBezTo>
                  <a:pt x="2489297" y="903251"/>
                  <a:pt x="2536001" y="898640"/>
                  <a:pt x="2584358" y="890975"/>
                </a:cubicBezTo>
                <a:cubicBezTo>
                  <a:pt x="2653560" y="882368"/>
                  <a:pt x="2721379" y="870744"/>
                  <a:pt x="2787200" y="857353"/>
                </a:cubicBezTo>
                <a:close/>
                <a:moveTo>
                  <a:pt x="1324448" y="855087"/>
                </a:moveTo>
                <a:cubicBezTo>
                  <a:pt x="1329731" y="857450"/>
                  <a:pt x="1335072" y="859774"/>
                  <a:pt x="1340413" y="862080"/>
                </a:cubicBezTo>
                <a:cubicBezTo>
                  <a:pt x="1346235" y="867497"/>
                  <a:pt x="1352075" y="872896"/>
                  <a:pt x="1357915" y="878199"/>
                </a:cubicBezTo>
                <a:cubicBezTo>
                  <a:pt x="1352709" y="875528"/>
                  <a:pt x="1347522" y="872838"/>
                  <a:pt x="1342354" y="870110"/>
                </a:cubicBezTo>
                <a:cubicBezTo>
                  <a:pt x="1336379" y="865154"/>
                  <a:pt x="1330404" y="860159"/>
                  <a:pt x="1324448" y="855087"/>
                </a:cubicBezTo>
                <a:close/>
                <a:moveTo>
                  <a:pt x="2949351" y="849765"/>
                </a:moveTo>
                <a:cubicBezTo>
                  <a:pt x="2903106" y="871032"/>
                  <a:pt x="2858554" y="889553"/>
                  <a:pt x="2815403" y="905441"/>
                </a:cubicBezTo>
                <a:cubicBezTo>
                  <a:pt x="2758535" y="926383"/>
                  <a:pt x="2706317" y="942963"/>
                  <a:pt x="2655732" y="956123"/>
                </a:cubicBezTo>
                <a:cubicBezTo>
                  <a:pt x="2521515" y="990685"/>
                  <a:pt x="2397348" y="1005882"/>
                  <a:pt x="2253104" y="1005421"/>
                </a:cubicBezTo>
                <a:cubicBezTo>
                  <a:pt x="2232950" y="1005364"/>
                  <a:pt x="2212854" y="1005383"/>
                  <a:pt x="2191567" y="1005421"/>
                </a:cubicBezTo>
                <a:cubicBezTo>
                  <a:pt x="2075296" y="1005652"/>
                  <a:pt x="1943481" y="1005882"/>
                  <a:pt x="1809727" y="987285"/>
                </a:cubicBezTo>
                <a:cubicBezTo>
                  <a:pt x="1700736" y="972223"/>
                  <a:pt x="1594532" y="947766"/>
                  <a:pt x="1493034" y="914702"/>
                </a:cubicBezTo>
                <a:cubicBezTo>
                  <a:pt x="1484927" y="904404"/>
                  <a:pt x="1476858" y="894049"/>
                  <a:pt x="1468865" y="883693"/>
                </a:cubicBezTo>
                <a:cubicBezTo>
                  <a:pt x="1562640" y="908688"/>
                  <a:pt x="1661467" y="927612"/>
                  <a:pt x="1763829" y="939965"/>
                </a:cubicBezTo>
                <a:cubicBezTo>
                  <a:pt x="1868247" y="952626"/>
                  <a:pt x="1968303" y="955546"/>
                  <a:pt x="2065075" y="958371"/>
                </a:cubicBezTo>
                <a:cubicBezTo>
                  <a:pt x="2111011" y="959716"/>
                  <a:pt x="2154392" y="960984"/>
                  <a:pt x="2196504" y="963251"/>
                </a:cubicBezTo>
                <a:cubicBezTo>
                  <a:pt x="2343842" y="971204"/>
                  <a:pt x="2464091" y="964653"/>
                  <a:pt x="2586453" y="942002"/>
                </a:cubicBezTo>
                <a:cubicBezTo>
                  <a:pt x="2635636" y="932761"/>
                  <a:pt x="2688392" y="919639"/>
                  <a:pt x="2743224" y="902982"/>
                </a:cubicBezTo>
                <a:cubicBezTo>
                  <a:pt x="2768429" y="895336"/>
                  <a:pt x="2794116" y="886767"/>
                  <a:pt x="2820322" y="877257"/>
                </a:cubicBezTo>
                <a:cubicBezTo>
                  <a:pt x="2863452" y="868842"/>
                  <a:pt x="2906469" y="859601"/>
                  <a:pt x="2949351" y="849765"/>
                </a:cubicBezTo>
                <a:close/>
                <a:moveTo>
                  <a:pt x="1349808" y="847786"/>
                </a:moveTo>
                <a:cubicBezTo>
                  <a:pt x="1356955" y="850207"/>
                  <a:pt x="1364121" y="852589"/>
                  <a:pt x="1371345" y="854933"/>
                </a:cubicBezTo>
                <a:cubicBezTo>
                  <a:pt x="1378684" y="863021"/>
                  <a:pt x="1386004" y="871013"/>
                  <a:pt x="1393324" y="878890"/>
                </a:cubicBezTo>
                <a:cubicBezTo>
                  <a:pt x="1386215" y="876085"/>
                  <a:pt x="1379126" y="873223"/>
                  <a:pt x="1372056" y="870322"/>
                </a:cubicBezTo>
                <a:cubicBezTo>
                  <a:pt x="1364640" y="862906"/>
                  <a:pt x="1357224" y="855394"/>
                  <a:pt x="1349808" y="847786"/>
                </a:cubicBezTo>
                <a:close/>
                <a:moveTo>
                  <a:pt x="1439510" y="845173"/>
                </a:moveTo>
                <a:cubicBezTo>
                  <a:pt x="1526636" y="863559"/>
                  <a:pt x="1619738" y="877872"/>
                  <a:pt x="1718585" y="887958"/>
                </a:cubicBezTo>
                <a:cubicBezTo>
                  <a:pt x="1795529" y="895874"/>
                  <a:pt x="1870437" y="899543"/>
                  <a:pt x="1942905" y="903078"/>
                </a:cubicBezTo>
                <a:cubicBezTo>
                  <a:pt x="2012434" y="906479"/>
                  <a:pt x="2078120" y="909687"/>
                  <a:pt x="2139925" y="916373"/>
                </a:cubicBezTo>
                <a:cubicBezTo>
                  <a:pt x="2296619" y="933299"/>
                  <a:pt x="2405551" y="935297"/>
                  <a:pt x="2515944" y="923328"/>
                </a:cubicBezTo>
                <a:cubicBezTo>
                  <a:pt x="2536866" y="920984"/>
                  <a:pt x="2558460" y="917891"/>
                  <a:pt x="2580535" y="914164"/>
                </a:cubicBezTo>
                <a:cubicBezTo>
                  <a:pt x="2650179" y="906690"/>
                  <a:pt x="2719612" y="896104"/>
                  <a:pt x="2788756" y="883271"/>
                </a:cubicBezTo>
                <a:cubicBezTo>
                  <a:pt x="2772926" y="888650"/>
                  <a:pt x="2757287" y="893703"/>
                  <a:pt x="2741821" y="898390"/>
                </a:cubicBezTo>
                <a:cubicBezTo>
                  <a:pt x="2687163" y="914990"/>
                  <a:pt x="2634579" y="928073"/>
                  <a:pt x="2585569" y="937295"/>
                </a:cubicBezTo>
                <a:cubicBezTo>
                  <a:pt x="2463610" y="959850"/>
                  <a:pt x="2343689" y="966382"/>
                  <a:pt x="2196754" y="958467"/>
                </a:cubicBezTo>
                <a:cubicBezTo>
                  <a:pt x="2154603" y="956181"/>
                  <a:pt x="2111184" y="954913"/>
                  <a:pt x="2065209" y="953587"/>
                </a:cubicBezTo>
                <a:cubicBezTo>
                  <a:pt x="1968553" y="950743"/>
                  <a:pt x="1868612" y="947842"/>
                  <a:pt x="1764405" y="935201"/>
                </a:cubicBezTo>
                <a:cubicBezTo>
                  <a:pt x="1660064" y="922617"/>
                  <a:pt x="1559412" y="903174"/>
                  <a:pt x="1464043" y="877430"/>
                </a:cubicBezTo>
                <a:cubicBezTo>
                  <a:pt x="1455801" y="866710"/>
                  <a:pt x="1447636" y="855951"/>
                  <a:pt x="1439510" y="845173"/>
                </a:cubicBezTo>
                <a:close/>
                <a:moveTo>
                  <a:pt x="1298781" y="843367"/>
                </a:moveTo>
                <a:cubicBezTo>
                  <a:pt x="1302623" y="845173"/>
                  <a:pt x="1306485" y="846941"/>
                  <a:pt x="1310365" y="848708"/>
                </a:cubicBezTo>
                <a:cubicBezTo>
                  <a:pt x="1314842" y="852570"/>
                  <a:pt x="1319338" y="856393"/>
                  <a:pt x="1323833" y="860178"/>
                </a:cubicBezTo>
                <a:cubicBezTo>
                  <a:pt x="1320221" y="858218"/>
                  <a:pt x="1316648" y="856239"/>
                  <a:pt x="1313055" y="854241"/>
                </a:cubicBezTo>
                <a:cubicBezTo>
                  <a:pt x="1308291" y="850648"/>
                  <a:pt x="1303526" y="847037"/>
                  <a:pt x="1298781" y="843367"/>
                </a:cubicBezTo>
                <a:close/>
                <a:moveTo>
                  <a:pt x="1409193" y="838564"/>
                </a:moveTo>
                <a:cubicBezTo>
                  <a:pt x="1417300" y="840389"/>
                  <a:pt x="1425465" y="842176"/>
                  <a:pt x="1433688" y="843924"/>
                </a:cubicBezTo>
                <a:cubicBezTo>
                  <a:pt x="1441661" y="854568"/>
                  <a:pt x="1449692" y="865173"/>
                  <a:pt x="1457780" y="875759"/>
                </a:cubicBezTo>
                <a:cubicBezTo>
                  <a:pt x="1449615" y="873530"/>
                  <a:pt x="1441507" y="871244"/>
                  <a:pt x="1433419" y="868919"/>
                </a:cubicBezTo>
                <a:cubicBezTo>
                  <a:pt x="1428770" y="863156"/>
                  <a:pt x="1424140" y="857373"/>
                  <a:pt x="1419471" y="851551"/>
                </a:cubicBezTo>
                <a:cubicBezTo>
                  <a:pt x="1416032" y="847229"/>
                  <a:pt x="1412613" y="842887"/>
                  <a:pt x="1409193" y="838564"/>
                </a:cubicBezTo>
                <a:close/>
                <a:moveTo>
                  <a:pt x="1320759" y="837661"/>
                </a:moveTo>
                <a:cubicBezTo>
                  <a:pt x="1327484" y="840063"/>
                  <a:pt x="1334246" y="842445"/>
                  <a:pt x="1341048" y="844789"/>
                </a:cubicBezTo>
                <a:cubicBezTo>
                  <a:pt x="1348002" y="851974"/>
                  <a:pt x="1354938" y="859063"/>
                  <a:pt x="1361873" y="866076"/>
                </a:cubicBezTo>
                <a:cubicBezTo>
                  <a:pt x="1355168" y="863271"/>
                  <a:pt x="1348482" y="860427"/>
                  <a:pt x="1341816" y="857546"/>
                </a:cubicBezTo>
                <a:cubicBezTo>
                  <a:pt x="1334804" y="850994"/>
                  <a:pt x="1327772" y="844366"/>
                  <a:pt x="1320759" y="837661"/>
                </a:cubicBezTo>
                <a:close/>
                <a:moveTo>
                  <a:pt x="2078619" y="834568"/>
                </a:moveTo>
                <a:cubicBezTo>
                  <a:pt x="2079176" y="834683"/>
                  <a:pt x="2079753" y="834818"/>
                  <a:pt x="2080310" y="834952"/>
                </a:cubicBezTo>
                <a:cubicBezTo>
                  <a:pt x="2181423" y="858468"/>
                  <a:pt x="2269203" y="878813"/>
                  <a:pt x="2365782" y="885288"/>
                </a:cubicBezTo>
                <a:cubicBezTo>
                  <a:pt x="2259405" y="884635"/>
                  <a:pt x="2163729" y="867920"/>
                  <a:pt x="2080425" y="835298"/>
                </a:cubicBezTo>
                <a:cubicBezTo>
                  <a:pt x="2079810" y="835067"/>
                  <a:pt x="2079215" y="834798"/>
                  <a:pt x="2078619" y="834568"/>
                </a:cubicBezTo>
                <a:close/>
                <a:moveTo>
                  <a:pt x="1276956" y="833012"/>
                </a:moveTo>
                <a:cubicBezTo>
                  <a:pt x="1278070" y="833550"/>
                  <a:pt x="1279184" y="834107"/>
                  <a:pt x="1280318" y="834645"/>
                </a:cubicBezTo>
                <a:cubicBezTo>
                  <a:pt x="1281951" y="835932"/>
                  <a:pt x="1283603" y="837238"/>
                  <a:pt x="1285256" y="838526"/>
                </a:cubicBezTo>
                <a:cubicBezTo>
                  <a:pt x="1284602" y="838141"/>
                  <a:pt x="1283930" y="837738"/>
                  <a:pt x="1283277" y="837354"/>
                </a:cubicBezTo>
                <a:cubicBezTo>
                  <a:pt x="1281163" y="835913"/>
                  <a:pt x="1279069" y="834453"/>
                  <a:pt x="1276956" y="833012"/>
                </a:cubicBezTo>
                <a:close/>
                <a:moveTo>
                  <a:pt x="1379126" y="831532"/>
                </a:moveTo>
                <a:cubicBezTo>
                  <a:pt x="1387060" y="833434"/>
                  <a:pt x="1395033" y="835317"/>
                  <a:pt x="1403064" y="837161"/>
                </a:cubicBezTo>
                <a:cubicBezTo>
                  <a:pt x="1407502" y="842772"/>
                  <a:pt x="1411940" y="848401"/>
                  <a:pt x="1416397" y="853991"/>
                </a:cubicBezTo>
                <a:cubicBezTo>
                  <a:pt x="1419874" y="858352"/>
                  <a:pt x="1423352" y="862675"/>
                  <a:pt x="1426810" y="866979"/>
                </a:cubicBezTo>
                <a:cubicBezTo>
                  <a:pt x="1418837" y="864654"/>
                  <a:pt x="1410922" y="862291"/>
                  <a:pt x="1403045" y="859870"/>
                </a:cubicBezTo>
                <a:cubicBezTo>
                  <a:pt x="1396935" y="852704"/>
                  <a:pt x="1390807" y="845500"/>
                  <a:pt x="1384678" y="838180"/>
                </a:cubicBezTo>
                <a:cubicBezTo>
                  <a:pt x="1382815" y="835970"/>
                  <a:pt x="1380989" y="833742"/>
                  <a:pt x="1379126" y="831532"/>
                </a:cubicBezTo>
                <a:close/>
                <a:moveTo>
                  <a:pt x="1292114" y="827094"/>
                </a:moveTo>
                <a:cubicBezTo>
                  <a:pt x="1298301" y="829438"/>
                  <a:pt x="1304525" y="831763"/>
                  <a:pt x="1310789" y="834049"/>
                </a:cubicBezTo>
                <a:cubicBezTo>
                  <a:pt x="1317224" y="840255"/>
                  <a:pt x="1323661" y="846383"/>
                  <a:pt x="1330116" y="852454"/>
                </a:cubicBezTo>
                <a:cubicBezTo>
                  <a:pt x="1323910" y="849707"/>
                  <a:pt x="1317743" y="846902"/>
                  <a:pt x="1311576" y="844097"/>
                </a:cubicBezTo>
                <a:cubicBezTo>
                  <a:pt x="1305082" y="838487"/>
                  <a:pt x="1298608" y="832820"/>
                  <a:pt x="1292114" y="827094"/>
                </a:cubicBezTo>
                <a:close/>
                <a:moveTo>
                  <a:pt x="1349213" y="824078"/>
                </a:moveTo>
                <a:cubicBezTo>
                  <a:pt x="1356936" y="826057"/>
                  <a:pt x="1364736" y="828017"/>
                  <a:pt x="1372555" y="829918"/>
                </a:cubicBezTo>
                <a:cubicBezTo>
                  <a:pt x="1375572" y="833530"/>
                  <a:pt x="1378568" y="837161"/>
                  <a:pt x="1381604" y="840773"/>
                </a:cubicBezTo>
                <a:cubicBezTo>
                  <a:pt x="1386369" y="846460"/>
                  <a:pt x="1391133" y="852089"/>
                  <a:pt x="1395879" y="857680"/>
                </a:cubicBezTo>
                <a:cubicBezTo>
                  <a:pt x="1388117" y="855259"/>
                  <a:pt x="1380394" y="852819"/>
                  <a:pt x="1372709" y="850322"/>
                </a:cubicBezTo>
                <a:cubicBezTo>
                  <a:pt x="1365120" y="841926"/>
                  <a:pt x="1357493" y="833434"/>
                  <a:pt x="1349866" y="824827"/>
                </a:cubicBezTo>
                <a:cubicBezTo>
                  <a:pt x="1349655" y="824578"/>
                  <a:pt x="1349443" y="824328"/>
                  <a:pt x="1349213" y="824078"/>
                </a:cubicBezTo>
                <a:close/>
                <a:moveTo>
                  <a:pt x="2738670" y="822925"/>
                </a:moveTo>
                <a:cubicBezTo>
                  <a:pt x="2714002" y="829861"/>
                  <a:pt x="2689852" y="836047"/>
                  <a:pt x="2666222" y="841465"/>
                </a:cubicBezTo>
                <a:cubicBezTo>
                  <a:pt x="2626452" y="849323"/>
                  <a:pt x="2586549" y="856201"/>
                  <a:pt x="2546683" y="861868"/>
                </a:cubicBezTo>
                <a:cubicBezTo>
                  <a:pt x="2529777" y="864212"/>
                  <a:pt x="2513101" y="866172"/>
                  <a:pt x="2496655" y="867824"/>
                </a:cubicBezTo>
                <a:cubicBezTo>
                  <a:pt x="2481862" y="868919"/>
                  <a:pt x="2467280" y="869668"/>
                  <a:pt x="2452871" y="870053"/>
                </a:cubicBezTo>
                <a:cubicBezTo>
                  <a:pt x="2474119" y="868881"/>
                  <a:pt x="2495791" y="867036"/>
                  <a:pt x="2517865" y="864558"/>
                </a:cubicBezTo>
                <a:cubicBezTo>
                  <a:pt x="2568816" y="859352"/>
                  <a:pt x="2622206" y="850149"/>
                  <a:pt x="2678479" y="836892"/>
                </a:cubicBezTo>
                <a:cubicBezTo>
                  <a:pt x="2698556" y="832493"/>
                  <a:pt x="2718613" y="827844"/>
                  <a:pt x="2738670" y="822925"/>
                </a:cubicBezTo>
                <a:close/>
                <a:moveTo>
                  <a:pt x="2781263" y="821734"/>
                </a:moveTo>
                <a:cubicBezTo>
                  <a:pt x="2729506" y="838065"/>
                  <a:pt x="2680073" y="850956"/>
                  <a:pt x="2632542" y="860523"/>
                </a:cubicBezTo>
                <a:cubicBezTo>
                  <a:pt x="2580151" y="869092"/>
                  <a:pt x="2527337" y="875970"/>
                  <a:pt x="2474254" y="880677"/>
                </a:cubicBezTo>
                <a:cubicBezTo>
                  <a:pt x="2440018" y="882464"/>
                  <a:pt x="2406820" y="882540"/>
                  <a:pt x="2375177" y="880831"/>
                </a:cubicBezTo>
                <a:cubicBezTo>
                  <a:pt x="2363342" y="880158"/>
                  <a:pt x="2351642" y="879255"/>
                  <a:pt x="2340058" y="878160"/>
                </a:cubicBezTo>
                <a:cubicBezTo>
                  <a:pt x="2394389" y="880600"/>
                  <a:pt x="2451949" y="878448"/>
                  <a:pt x="2512525" y="871667"/>
                </a:cubicBezTo>
                <a:cubicBezTo>
                  <a:pt x="2558115" y="867536"/>
                  <a:pt x="2605511" y="860082"/>
                  <a:pt x="2655136" y="849227"/>
                </a:cubicBezTo>
                <a:cubicBezTo>
                  <a:pt x="2697364" y="841100"/>
                  <a:pt x="2739477" y="831859"/>
                  <a:pt x="2781263" y="821734"/>
                </a:cubicBezTo>
                <a:close/>
                <a:moveTo>
                  <a:pt x="2945661" y="821235"/>
                </a:moveTo>
                <a:cubicBezTo>
                  <a:pt x="2904048" y="839813"/>
                  <a:pt x="2863818" y="856201"/>
                  <a:pt x="2824779" y="870533"/>
                </a:cubicBezTo>
                <a:cubicBezTo>
                  <a:pt x="2769064" y="881503"/>
                  <a:pt x="2713137" y="891128"/>
                  <a:pt x="2657076" y="898909"/>
                </a:cubicBezTo>
                <a:cubicBezTo>
                  <a:pt x="2661188" y="897987"/>
                  <a:pt x="2665280" y="897065"/>
                  <a:pt x="2669410" y="896085"/>
                </a:cubicBezTo>
                <a:cubicBezTo>
                  <a:pt x="2719362" y="884270"/>
                  <a:pt x="2771216" y="868746"/>
                  <a:pt x="2825413" y="849323"/>
                </a:cubicBezTo>
                <a:cubicBezTo>
                  <a:pt x="2866411" y="840466"/>
                  <a:pt x="2906545" y="831014"/>
                  <a:pt x="2945661" y="821235"/>
                </a:cubicBezTo>
                <a:close/>
                <a:moveTo>
                  <a:pt x="3081298" y="817719"/>
                </a:moveTo>
                <a:cubicBezTo>
                  <a:pt x="3013825" y="854779"/>
                  <a:pt x="2950003" y="886229"/>
                  <a:pt x="2888985" y="912512"/>
                </a:cubicBezTo>
                <a:cubicBezTo>
                  <a:pt x="2830735" y="937622"/>
                  <a:pt x="2777402" y="958044"/>
                  <a:pt x="2725933" y="974970"/>
                </a:cubicBezTo>
                <a:cubicBezTo>
                  <a:pt x="2583283" y="1021521"/>
                  <a:pt x="2450950" y="1046132"/>
                  <a:pt x="2309452" y="1052395"/>
                </a:cubicBezTo>
                <a:cubicBezTo>
                  <a:pt x="2180674" y="1058081"/>
                  <a:pt x="2020426" y="1065190"/>
                  <a:pt x="1855048" y="1039388"/>
                </a:cubicBezTo>
                <a:cubicBezTo>
                  <a:pt x="1740160" y="1021559"/>
                  <a:pt x="1629133" y="992203"/>
                  <a:pt x="1522525" y="951627"/>
                </a:cubicBezTo>
                <a:cubicBezTo>
                  <a:pt x="1514398" y="941598"/>
                  <a:pt x="1506329" y="931512"/>
                  <a:pt x="1498318" y="921388"/>
                </a:cubicBezTo>
                <a:cubicBezTo>
                  <a:pt x="1598029" y="953414"/>
                  <a:pt x="1702235" y="977179"/>
                  <a:pt x="1809093" y="991973"/>
                </a:cubicBezTo>
                <a:cubicBezTo>
                  <a:pt x="1943155" y="1010608"/>
                  <a:pt x="2075142" y="1010359"/>
                  <a:pt x="2191586" y="1010147"/>
                </a:cubicBezTo>
                <a:cubicBezTo>
                  <a:pt x="2212854" y="1010109"/>
                  <a:pt x="2232950" y="1010070"/>
                  <a:pt x="2253084" y="1010128"/>
                </a:cubicBezTo>
                <a:cubicBezTo>
                  <a:pt x="2397751" y="1010608"/>
                  <a:pt x="2522285" y="995354"/>
                  <a:pt x="2656922" y="960695"/>
                </a:cubicBezTo>
                <a:cubicBezTo>
                  <a:pt x="2707643" y="947497"/>
                  <a:pt x="2760015" y="930859"/>
                  <a:pt x="2817017" y="909879"/>
                </a:cubicBezTo>
                <a:cubicBezTo>
                  <a:pt x="2866585" y="891628"/>
                  <a:pt x="2917957" y="869937"/>
                  <a:pt x="2971579" y="844597"/>
                </a:cubicBezTo>
                <a:cubicBezTo>
                  <a:pt x="3008254" y="836009"/>
                  <a:pt x="3044834" y="826998"/>
                  <a:pt x="3081298" y="817719"/>
                </a:cubicBezTo>
                <a:close/>
                <a:moveTo>
                  <a:pt x="1264545" y="816413"/>
                </a:moveTo>
                <a:cubicBezTo>
                  <a:pt x="1269905" y="818545"/>
                  <a:pt x="1275284" y="820678"/>
                  <a:pt x="1280683" y="822752"/>
                </a:cubicBezTo>
                <a:cubicBezTo>
                  <a:pt x="1286255" y="827729"/>
                  <a:pt x="1291845" y="832666"/>
                  <a:pt x="1297436" y="837546"/>
                </a:cubicBezTo>
                <a:cubicBezTo>
                  <a:pt x="1292191" y="835087"/>
                  <a:pt x="1286946" y="832608"/>
                  <a:pt x="1281720" y="830092"/>
                </a:cubicBezTo>
                <a:cubicBezTo>
                  <a:pt x="1275995" y="825577"/>
                  <a:pt x="1270270" y="821024"/>
                  <a:pt x="1264545" y="816413"/>
                </a:cubicBezTo>
                <a:close/>
                <a:moveTo>
                  <a:pt x="1319587" y="816220"/>
                </a:moveTo>
                <a:cubicBezTo>
                  <a:pt x="1327042" y="818276"/>
                  <a:pt x="1334573" y="820293"/>
                  <a:pt x="1342162" y="822253"/>
                </a:cubicBezTo>
                <a:cubicBezTo>
                  <a:pt x="1343699" y="824020"/>
                  <a:pt x="1345236" y="825788"/>
                  <a:pt x="1346792" y="827536"/>
                </a:cubicBezTo>
                <a:cubicBezTo>
                  <a:pt x="1352844" y="834357"/>
                  <a:pt x="1358857" y="841081"/>
                  <a:pt x="1364870" y="847747"/>
                </a:cubicBezTo>
                <a:cubicBezTo>
                  <a:pt x="1357359" y="845269"/>
                  <a:pt x="1349885" y="842752"/>
                  <a:pt x="1342450" y="840197"/>
                </a:cubicBezTo>
                <a:cubicBezTo>
                  <a:pt x="1334842" y="832301"/>
                  <a:pt x="1327214" y="824309"/>
                  <a:pt x="1319587" y="816220"/>
                </a:cubicBezTo>
                <a:close/>
                <a:moveTo>
                  <a:pt x="1977141" y="812839"/>
                </a:moveTo>
                <a:cubicBezTo>
                  <a:pt x="1994009" y="815682"/>
                  <a:pt x="2010551" y="818891"/>
                  <a:pt x="2026708" y="822580"/>
                </a:cubicBezTo>
                <a:cubicBezTo>
                  <a:pt x="2033682" y="824155"/>
                  <a:pt x="2040560" y="825750"/>
                  <a:pt x="2047400" y="827325"/>
                </a:cubicBezTo>
                <a:cubicBezTo>
                  <a:pt x="2057563" y="831955"/>
                  <a:pt x="2067879" y="836355"/>
                  <a:pt x="2078369" y="840504"/>
                </a:cubicBezTo>
                <a:cubicBezTo>
                  <a:pt x="2187552" y="883251"/>
                  <a:pt x="2317618" y="898928"/>
                  <a:pt x="2465070" y="887094"/>
                </a:cubicBezTo>
                <a:cubicBezTo>
                  <a:pt x="2466434" y="886979"/>
                  <a:pt x="2467818" y="886863"/>
                  <a:pt x="2469182" y="886748"/>
                </a:cubicBezTo>
                <a:cubicBezTo>
                  <a:pt x="2476502" y="886133"/>
                  <a:pt x="2483784" y="885461"/>
                  <a:pt x="2491084" y="884750"/>
                </a:cubicBezTo>
                <a:cubicBezTo>
                  <a:pt x="2501228" y="884058"/>
                  <a:pt x="2511429" y="883271"/>
                  <a:pt x="2521727" y="882271"/>
                </a:cubicBezTo>
                <a:cubicBezTo>
                  <a:pt x="2553120" y="879275"/>
                  <a:pt x="2585319" y="874664"/>
                  <a:pt x="2618441" y="868439"/>
                </a:cubicBezTo>
                <a:cubicBezTo>
                  <a:pt x="2675059" y="859524"/>
                  <a:pt x="2731216" y="848631"/>
                  <a:pt x="2786739" y="836239"/>
                </a:cubicBezTo>
                <a:cubicBezTo>
                  <a:pt x="2722320" y="857181"/>
                  <a:pt x="2661360" y="872646"/>
                  <a:pt x="2603071" y="882848"/>
                </a:cubicBezTo>
                <a:cubicBezTo>
                  <a:pt x="2537904" y="891513"/>
                  <a:pt x="2471487" y="897584"/>
                  <a:pt x="2404361" y="900043"/>
                </a:cubicBezTo>
                <a:cubicBezTo>
                  <a:pt x="2311124" y="899294"/>
                  <a:pt x="2223094" y="887228"/>
                  <a:pt x="2117812" y="870110"/>
                </a:cubicBezTo>
                <a:cubicBezTo>
                  <a:pt x="2078638" y="859102"/>
                  <a:pt x="2041636" y="845192"/>
                  <a:pt x="2006958" y="828362"/>
                </a:cubicBezTo>
                <a:cubicBezTo>
                  <a:pt x="1996852" y="823444"/>
                  <a:pt x="1986920" y="818257"/>
                  <a:pt x="1977141" y="812839"/>
                </a:cubicBezTo>
                <a:close/>
                <a:moveTo>
                  <a:pt x="1290097" y="807863"/>
                </a:moveTo>
                <a:cubicBezTo>
                  <a:pt x="1297263" y="809957"/>
                  <a:pt x="1304487" y="812013"/>
                  <a:pt x="1311749" y="814030"/>
                </a:cubicBezTo>
                <a:cubicBezTo>
                  <a:pt x="1311826" y="814126"/>
                  <a:pt x="1311922" y="814222"/>
                  <a:pt x="1311999" y="814318"/>
                </a:cubicBezTo>
                <a:cubicBezTo>
                  <a:pt x="1319242" y="822022"/>
                  <a:pt x="1326446" y="829611"/>
                  <a:pt x="1333651" y="837123"/>
                </a:cubicBezTo>
                <a:cubicBezTo>
                  <a:pt x="1326465" y="834606"/>
                  <a:pt x="1319299" y="832051"/>
                  <a:pt x="1312191" y="829438"/>
                </a:cubicBezTo>
                <a:cubicBezTo>
                  <a:pt x="1304813" y="822330"/>
                  <a:pt x="1297455" y="815144"/>
                  <a:pt x="1290097" y="807863"/>
                </a:cubicBezTo>
                <a:close/>
                <a:moveTo>
                  <a:pt x="1238532" y="805788"/>
                </a:moveTo>
                <a:cubicBezTo>
                  <a:pt x="1242489" y="807440"/>
                  <a:pt x="1246485" y="809073"/>
                  <a:pt x="1250462" y="810706"/>
                </a:cubicBezTo>
                <a:cubicBezTo>
                  <a:pt x="1254708" y="814165"/>
                  <a:pt x="1258935" y="817604"/>
                  <a:pt x="1263181" y="821024"/>
                </a:cubicBezTo>
                <a:cubicBezTo>
                  <a:pt x="1259281" y="819083"/>
                  <a:pt x="1255419" y="817104"/>
                  <a:pt x="1251557" y="815144"/>
                </a:cubicBezTo>
                <a:cubicBezTo>
                  <a:pt x="1247216" y="812032"/>
                  <a:pt x="1242854" y="808939"/>
                  <a:pt x="1238532" y="805788"/>
                </a:cubicBezTo>
                <a:close/>
                <a:moveTo>
                  <a:pt x="1409673" y="805058"/>
                </a:moveTo>
                <a:cubicBezTo>
                  <a:pt x="1490460" y="817796"/>
                  <a:pt x="1578163" y="828093"/>
                  <a:pt x="1673359" y="835951"/>
                </a:cubicBezTo>
                <a:cubicBezTo>
                  <a:pt x="1724790" y="840255"/>
                  <a:pt x="1775625" y="843175"/>
                  <a:pt x="1824789" y="845999"/>
                </a:cubicBezTo>
                <a:cubicBezTo>
                  <a:pt x="1882790" y="849342"/>
                  <a:pt x="1938755" y="852570"/>
                  <a:pt x="1992069" y="857776"/>
                </a:cubicBezTo>
                <a:cubicBezTo>
                  <a:pt x="2062904" y="889534"/>
                  <a:pt x="2142019" y="910283"/>
                  <a:pt x="2229012" y="919870"/>
                </a:cubicBezTo>
                <a:cubicBezTo>
                  <a:pt x="2201135" y="917660"/>
                  <a:pt x="2171759" y="914894"/>
                  <a:pt x="2140444" y="911512"/>
                </a:cubicBezTo>
                <a:cubicBezTo>
                  <a:pt x="2078504" y="904827"/>
                  <a:pt x="2012760" y="901599"/>
                  <a:pt x="1943135" y="898198"/>
                </a:cubicBezTo>
                <a:cubicBezTo>
                  <a:pt x="1870744" y="894644"/>
                  <a:pt x="1795894" y="890994"/>
                  <a:pt x="1719103" y="883098"/>
                </a:cubicBezTo>
                <a:cubicBezTo>
                  <a:pt x="1618336" y="872819"/>
                  <a:pt x="1523563" y="858160"/>
                  <a:pt x="1435052" y="839237"/>
                </a:cubicBezTo>
                <a:cubicBezTo>
                  <a:pt x="1426541" y="827863"/>
                  <a:pt x="1418069" y="816470"/>
                  <a:pt x="1409673" y="805058"/>
                </a:cubicBezTo>
                <a:close/>
                <a:moveTo>
                  <a:pt x="1903558" y="802734"/>
                </a:moveTo>
                <a:cubicBezTo>
                  <a:pt x="1923136" y="804885"/>
                  <a:pt x="1942348" y="807364"/>
                  <a:pt x="1961195" y="810265"/>
                </a:cubicBezTo>
                <a:cubicBezTo>
                  <a:pt x="1975258" y="818526"/>
                  <a:pt x="1989706" y="826268"/>
                  <a:pt x="2004480" y="833473"/>
                </a:cubicBezTo>
                <a:cubicBezTo>
                  <a:pt x="2027803" y="844808"/>
                  <a:pt x="2052183" y="854818"/>
                  <a:pt x="2077543" y="863521"/>
                </a:cubicBezTo>
                <a:cubicBezTo>
                  <a:pt x="2051107" y="859294"/>
                  <a:pt x="2023846" y="855951"/>
                  <a:pt x="1995873" y="853165"/>
                </a:cubicBezTo>
                <a:cubicBezTo>
                  <a:pt x="1963327" y="838660"/>
                  <a:pt x="1932550" y="821869"/>
                  <a:pt x="1903558" y="802734"/>
                </a:cubicBezTo>
                <a:close/>
                <a:moveTo>
                  <a:pt x="1379029" y="800044"/>
                </a:moveTo>
                <a:cubicBezTo>
                  <a:pt x="1387348" y="801465"/>
                  <a:pt x="1395744" y="802829"/>
                  <a:pt x="1404198" y="804194"/>
                </a:cubicBezTo>
                <a:cubicBezTo>
                  <a:pt x="1412478" y="815471"/>
                  <a:pt x="1420835" y="826749"/>
                  <a:pt x="1429231" y="837988"/>
                </a:cubicBezTo>
                <a:cubicBezTo>
                  <a:pt x="1420873" y="836182"/>
                  <a:pt x="1412574" y="834318"/>
                  <a:pt x="1404332" y="832435"/>
                </a:cubicBezTo>
                <a:cubicBezTo>
                  <a:pt x="1395840" y="821657"/>
                  <a:pt x="1387406" y="810860"/>
                  <a:pt x="1379029" y="800044"/>
                </a:cubicBezTo>
                <a:close/>
                <a:moveTo>
                  <a:pt x="2048168" y="799698"/>
                </a:moveTo>
                <a:cubicBezTo>
                  <a:pt x="2054662" y="801754"/>
                  <a:pt x="2061136" y="803809"/>
                  <a:pt x="2067534" y="805846"/>
                </a:cubicBezTo>
                <a:cubicBezTo>
                  <a:pt x="2085382" y="811513"/>
                  <a:pt x="2102999" y="817104"/>
                  <a:pt x="2120540" y="822522"/>
                </a:cubicBezTo>
                <a:cubicBezTo>
                  <a:pt x="2154027" y="835740"/>
                  <a:pt x="2189415" y="846480"/>
                  <a:pt x="2226168" y="854491"/>
                </a:cubicBezTo>
                <a:cubicBezTo>
                  <a:pt x="2250164" y="859716"/>
                  <a:pt x="2275025" y="863751"/>
                  <a:pt x="2300730" y="866595"/>
                </a:cubicBezTo>
                <a:cubicBezTo>
                  <a:pt x="2301941" y="866767"/>
                  <a:pt x="2303132" y="866979"/>
                  <a:pt x="2304342" y="867152"/>
                </a:cubicBezTo>
                <a:cubicBezTo>
                  <a:pt x="2323862" y="869976"/>
                  <a:pt x="2343996" y="872051"/>
                  <a:pt x="2364592" y="873453"/>
                </a:cubicBezTo>
                <a:cubicBezTo>
                  <a:pt x="2287877" y="871955"/>
                  <a:pt x="2217407" y="861561"/>
                  <a:pt x="2153873" y="842234"/>
                </a:cubicBezTo>
                <a:cubicBezTo>
                  <a:pt x="2116870" y="830994"/>
                  <a:pt x="2081443" y="816682"/>
                  <a:pt x="2048168" y="799698"/>
                </a:cubicBezTo>
                <a:close/>
                <a:moveTo>
                  <a:pt x="1261048" y="799141"/>
                </a:moveTo>
                <a:cubicBezTo>
                  <a:pt x="1267830" y="801235"/>
                  <a:pt x="1274631" y="803310"/>
                  <a:pt x="1281490" y="805346"/>
                </a:cubicBezTo>
                <a:cubicBezTo>
                  <a:pt x="1288425" y="812243"/>
                  <a:pt x="1295342" y="819064"/>
                  <a:pt x="1302277" y="825807"/>
                </a:cubicBezTo>
                <a:cubicBezTo>
                  <a:pt x="1295495" y="823290"/>
                  <a:pt x="1288733" y="820716"/>
                  <a:pt x="1282008" y="818122"/>
                </a:cubicBezTo>
                <a:cubicBezTo>
                  <a:pt x="1275035" y="811879"/>
                  <a:pt x="1268042" y="805538"/>
                  <a:pt x="1261048" y="799141"/>
                </a:cubicBezTo>
                <a:close/>
                <a:moveTo>
                  <a:pt x="2942511" y="797623"/>
                </a:moveTo>
                <a:cubicBezTo>
                  <a:pt x="2903779" y="814395"/>
                  <a:pt x="2866258" y="829362"/>
                  <a:pt x="2829812" y="842560"/>
                </a:cubicBezTo>
                <a:cubicBezTo>
                  <a:pt x="2782800" y="852800"/>
                  <a:pt x="2734655" y="862253"/>
                  <a:pt x="2685626" y="870437"/>
                </a:cubicBezTo>
                <a:cubicBezTo>
                  <a:pt x="2733367" y="858660"/>
                  <a:pt x="2782954" y="843598"/>
                  <a:pt x="2834769" y="825115"/>
                </a:cubicBezTo>
                <a:cubicBezTo>
                  <a:pt x="2870984" y="816451"/>
                  <a:pt x="2906910" y="807248"/>
                  <a:pt x="2942511" y="797623"/>
                </a:cubicBezTo>
                <a:close/>
                <a:moveTo>
                  <a:pt x="1216611" y="796413"/>
                </a:moveTo>
                <a:cubicBezTo>
                  <a:pt x="1217956" y="797008"/>
                  <a:pt x="1219262" y="797604"/>
                  <a:pt x="1220607" y="798180"/>
                </a:cubicBezTo>
                <a:cubicBezTo>
                  <a:pt x="1221990" y="799218"/>
                  <a:pt x="1223373" y="800236"/>
                  <a:pt x="1224757" y="801254"/>
                </a:cubicBezTo>
                <a:cubicBezTo>
                  <a:pt x="1223393" y="800524"/>
                  <a:pt x="1222047" y="799794"/>
                  <a:pt x="1220683" y="799064"/>
                </a:cubicBezTo>
                <a:cubicBezTo>
                  <a:pt x="1219319" y="798200"/>
                  <a:pt x="1217975" y="797296"/>
                  <a:pt x="1216611" y="796413"/>
                </a:cubicBezTo>
                <a:close/>
                <a:moveTo>
                  <a:pt x="1348655" y="794703"/>
                </a:moveTo>
                <a:cubicBezTo>
                  <a:pt x="1356801" y="796201"/>
                  <a:pt x="1365005" y="797642"/>
                  <a:pt x="1373304" y="799083"/>
                </a:cubicBezTo>
                <a:cubicBezTo>
                  <a:pt x="1381546" y="809727"/>
                  <a:pt x="1389827" y="820370"/>
                  <a:pt x="1398204" y="831014"/>
                </a:cubicBezTo>
                <a:cubicBezTo>
                  <a:pt x="1390038" y="829112"/>
                  <a:pt x="1381911" y="827171"/>
                  <a:pt x="1373862" y="825212"/>
                </a:cubicBezTo>
                <a:cubicBezTo>
                  <a:pt x="1365408" y="815048"/>
                  <a:pt x="1356993" y="804885"/>
                  <a:pt x="1348655" y="794703"/>
                </a:cubicBezTo>
                <a:close/>
                <a:moveTo>
                  <a:pt x="1232499" y="790015"/>
                </a:moveTo>
                <a:cubicBezTo>
                  <a:pt x="1238705" y="792052"/>
                  <a:pt x="1244968" y="794069"/>
                  <a:pt x="1251250" y="796067"/>
                </a:cubicBezTo>
                <a:cubicBezTo>
                  <a:pt x="1257648" y="801965"/>
                  <a:pt x="1264026" y="807786"/>
                  <a:pt x="1270443" y="813569"/>
                </a:cubicBezTo>
                <a:cubicBezTo>
                  <a:pt x="1264218" y="811110"/>
                  <a:pt x="1258032" y="808612"/>
                  <a:pt x="1251865" y="806096"/>
                </a:cubicBezTo>
                <a:cubicBezTo>
                  <a:pt x="1245410" y="800793"/>
                  <a:pt x="1238954" y="795433"/>
                  <a:pt x="1232499" y="790015"/>
                </a:cubicBezTo>
                <a:close/>
                <a:moveTo>
                  <a:pt x="1318493" y="789035"/>
                </a:moveTo>
                <a:cubicBezTo>
                  <a:pt x="1326427" y="790572"/>
                  <a:pt x="1334457" y="792090"/>
                  <a:pt x="1342546" y="793589"/>
                </a:cubicBezTo>
                <a:cubicBezTo>
                  <a:pt x="1350749" y="803598"/>
                  <a:pt x="1358991" y="813607"/>
                  <a:pt x="1367291" y="823598"/>
                </a:cubicBezTo>
                <a:cubicBezTo>
                  <a:pt x="1359299" y="821619"/>
                  <a:pt x="1351364" y="819602"/>
                  <a:pt x="1343468" y="817546"/>
                </a:cubicBezTo>
                <a:cubicBezTo>
                  <a:pt x="1335092" y="808055"/>
                  <a:pt x="1326773" y="798545"/>
                  <a:pt x="1318493" y="789035"/>
                </a:cubicBezTo>
                <a:close/>
                <a:moveTo>
                  <a:pt x="3198397" y="787037"/>
                </a:moveTo>
                <a:cubicBezTo>
                  <a:pt x="3114113" y="839698"/>
                  <a:pt x="3036746" y="883117"/>
                  <a:pt x="2962568" y="919581"/>
                </a:cubicBezTo>
                <a:cubicBezTo>
                  <a:pt x="2902876" y="948918"/>
                  <a:pt x="2848449" y="973203"/>
                  <a:pt x="2796153" y="993817"/>
                </a:cubicBezTo>
                <a:cubicBezTo>
                  <a:pt x="2644627" y="1053183"/>
                  <a:pt x="2507894" y="1086708"/>
                  <a:pt x="2365802" y="1099349"/>
                </a:cubicBezTo>
                <a:cubicBezTo>
                  <a:pt x="2228954" y="1111549"/>
                  <a:pt x="2066631" y="1120117"/>
                  <a:pt x="1900350" y="1091491"/>
                </a:cubicBezTo>
                <a:cubicBezTo>
                  <a:pt x="1780505" y="1070934"/>
                  <a:pt x="1663868" y="1035776"/>
                  <a:pt x="1551093" y="986401"/>
                </a:cubicBezTo>
                <a:cubicBezTo>
                  <a:pt x="1543312" y="977083"/>
                  <a:pt x="1535608" y="967708"/>
                  <a:pt x="1527942" y="958294"/>
                </a:cubicBezTo>
                <a:cubicBezTo>
                  <a:pt x="1633225" y="997852"/>
                  <a:pt x="1742715" y="1026631"/>
                  <a:pt x="1854337" y="1043961"/>
                </a:cubicBezTo>
                <a:cubicBezTo>
                  <a:pt x="2020176" y="1069820"/>
                  <a:pt x="2180674" y="1062712"/>
                  <a:pt x="2309645" y="1057006"/>
                </a:cubicBezTo>
                <a:cubicBezTo>
                  <a:pt x="2451564" y="1050704"/>
                  <a:pt x="2584321" y="1026055"/>
                  <a:pt x="2727374" y="979370"/>
                </a:cubicBezTo>
                <a:cubicBezTo>
                  <a:pt x="2778977" y="962386"/>
                  <a:pt x="2832445" y="941925"/>
                  <a:pt x="2890811" y="916757"/>
                </a:cubicBezTo>
                <a:cubicBezTo>
                  <a:pt x="2956612" y="888400"/>
                  <a:pt x="3025699" y="854068"/>
                  <a:pt x="3099051" y="813166"/>
                </a:cubicBezTo>
                <a:cubicBezTo>
                  <a:pt x="3132269" y="804636"/>
                  <a:pt x="3165390" y="795894"/>
                  <a:pt x="3198397" y="787037"/>
                </a:cubicBezTo>
                <a:close/>
                <a:moveTo>
                  <a:pt x="3075881" y="786884"/>
                </a:moveTo>
                <a:cubicBezTo>
                  <a:pt x="3041164" y="805346"/>
                  <a:pt x="3007390" y="822349"/>
                  <a:pt x="2974479" y="838007"/>
                </a:cubicBezTo>
                <a:cubicBezTo>
                  <a:pt x="2934461" y="847421"/>
                  <a:pt x="2894327" y="856354"/>
                  <a:pt x="2854097" y="864635"/>
                </a:cubicBezTo>
                <a:cubicBezTo>
                  <a:pt x="2892213" y="849899"/>
                  <a:pt x="2931464" y="833242"/>
                  <a:pt x="2972020" y="814568"/>
                </a:cubicBezTo>
                <a:cubicBezTo>
                  <a:pt x="3007601" y="805462"/>
                  <a:pt x="3042260" y="796144"/>
                  <a:pt x="3075881" y="786884"/>
                </a:cubicBezTo>
                <a:close/>
                <a:moveTo>
                  <a:pt x="2852675" y="786710"/>
                </a:moveTo>
                <a:cubicBezTo>
                  <a:pt x="2852310" y="786845"/>
                  <a:pt x="2851945" y="786960"/>
                  <a:pt x="2851599" y="787095"/>
                </a:cubicBezTo>
                <a:cubicBezTo>
                  <a:pt x="2850696" y="787345"/>
                  <a:pt x="2849813" y="787614"/>
                  <a:pt x="2848909" y="787863"/>
                </a:cubicBezTo>
                <a:cubicBezTo>
                  <a:pt x="2850177" y="787479"/>
                  <a:pt x="2851426" y="787095"/>
                  <a:pt x="2852675" y="786710"/>
                </a:cubicBezTo>
                <a:close/>
                <a:moveTo>
                  <a:pt x="2052856" y="784905"/>
                </a:moveTo>
                <a:cubicBezTo>
                  <a:pt x="2067688" y="791091"/>
                  <a:pt x="2082385" y="797162"/>
                  <a:pt x="2097082" y="803041"/>
                </a:cubicBezTo>
                <a:cubicBezTo>
                  <a:pt x="2118465" y="812743"/>
                  <a:pt x="2140328" y="821696"/>
                  <a:pt x="2163191" y="829592"/>
                </a:cubicBezTo>
                <a:cubicBezTo>
                  <a:pt x="2166015" y="830572"/>
                  <a:pt x="2168878" y="831456"/>
                  <a:pt x="2171702" y="832397"/>
                </a:cubicBezTo>
                <a:cubicBezTo>
                  <a:pt x="2156255" y="827997"/>
                  <a:pt x="2140828" y="823387"/>
                  <a:pt x="2125324" y="818622"/>
                </a:cubicBezTo>
                <a:cubicBezTo>
                  <a:pt x="2114988" y="814587"/>
                  <a:pt x="2104805" y="810341"/>
                  <a:pt x="2094853" y="805846"/>
                </a:cubicBezTo>
                <a:cubicBezTo>
                  <a:pt x="2080425" y="799295"/>
                  <a:pt x="2066477" y="792282"/>
                  <a:pt x="2052856" y="784905"/>
                </a:cubicBezTo>
                <a:close/>
                <a:moveTo>
                  <a:pt x="1288560" y="783003"/>
                </a:moveTo>
                <a:cubicBezTo>
                  <a:pt x="1296283" y="784616"/>
                  <a:pt x="1304084" y="786211"/>
                  <a:pt x="1311941" y="787767"/>
                </a:cubicBezTo>
                <a:cubicBezTo>
                  <a:pt x="1320029" y="797066"/>
                  <a:pt x="1328156" y="806365"/>
                  <a:pt x="1336340" y="815663"/>
                </a:cubicBezTo>
                <a:cubicBezTo>
                  <a:pt x="1328521" y="813588"/>
                  <a:pt x="1320779" y="811475"/>
                  <a:pt x="1313094" y="809323"/>
                </a:cubicBezTo>
                <a:cubicBezTo>
                  <a:pt x="1304871" y="800563"/>
                  <a:pt x="1296706" y="791783"/>
                  <a:pt x="1288560" y="783003"/>
                </a:cubicBezTo>
                <a:close/>
                <a:moveTo>
                  <a:pt x="1204968" y="780678"/>
                </a:moveTo>
                <a:cubicBezTo>
                  <a:pt x="1210348" y="782561"/>
                  <a:pt x="1215727" y="784405"/>
                  <a:pt x="1221164" y="786249"/>
                </a:cubicBezTo>
                <a:cubicBezTo>
                  <a:pt x="1226716" y="790976"/>
                  <a:pt x="1232288" y="795644"/>
                  <a:pt x="1237859" y="800294"/>
                </a:cubicBezTo>
                <a:cubicBezTo>
                  <a:pt x="1232537" y="798046"/>
                  <a:pt x="1227216" y="795798"/>
                  <a:pt x="1221933" y="793512"/>
                </a:cubicBezTo>
                <a:cubicBezTo>
                  <a:pt x="1216265" y="789285"/>
                  <a:pt x="1210616" y="785001"/>
                  <a:pt x="1204968" y="780678"/>
                </a:cubicBezTo>
                <a:close/>
                <a:moveTo>
                  <a:pt x="2936747" y="780179"/>
                </a:moveTo>
                <a:cubicBezTo>
                  <a:pt x="2903126" y="794242"/>
                  <a:pt x="2870446" y="806979"/>
                  <a:pt x="2838612" y="818449"/>
                </a:cubicBezTo>
                <a:cubicBezTo>
                  <a:pt x="2801090" y="827479"/>
                  <a:pt x="2763281" y="835913"/>
                  <a:pt x="2725202" y="843579"/>
                </a:cubicBezTo>
                <a:cubicBezTo>
                  <a:pt x="2764011" y="832916"/>
                  <a:pt x="2804107" y="820217"/>
                  <a:pt x="2845662" y="805442"/>
                </a:cubicBezTo>
                <a:cubicBezTo>
                  <a:pt x="2876268" y="797373"/>
                  <a:pt x="2906641" y="788920"/>
                  <a:pt x="2936747" y="780179"/>
                </a:cubicBezTo>
                <a:close/>
                <a:moveTo>
                  <a:pt x="1258839" y="776547"/>
                </a:moveTo>
                <a:cubicBezTo>
                  <a:pt x="1266293" y="778219"/>
                  <a:pt x="1273843" y="779871"/>
                  <a:pt x="1281452" y="781485"/>
                </a:cubicBezTo>
                <a:cubicBezTo>
                  <a:pt x="1289367" y="790053"/>
                  <a:pt x="1297321" y="798603"/>
                  <a:pt x="1305313" y="807152"/>
                </a:cubicBezTo>
                <a:cubicBezTo>
                  <a:pt x="1297763" y="805020"/>
                  <a:pt x="1290270" y="802849"/>
                  <a:pt x="1282835" y="800639"/>
                </a:cubicBezTo>
                <a:cubicBezTo>
                  <a:pt x="1281970" y="799775"/>
                  <a:pt x="1281105" y="798930"/>
                  <a:pt x="1280241" y="798065"/>
                </a:cubicBezTo>
                <a:cubicBezTo>
                  <a:pt x="1273075" y="790899"/>
                  <a:pt x="1265947" y="783733"/>
                  <a:pt x="1258839" y="776547"/>
                </a:cubicBezTo>
                <a:close/>
                <a:moveTo>
                  <a:pt x="1961848" y="773300"/>
                </a:moveTo>
                <a:cubicBezTo>
                  <a:pt x="1964595" y="774069"/>
                  <a:pt x="1967362" y="774857"/>
                  <a:pt x="1970090" y="775664"/>
                </a:cubicBezTo>
                <a:cubicBezTo>
                  <a:pt x="1987304" y="780736"/>
                  <a:pt x="2003980" y="785846"/>
                  <a:pt x="2020291" y="790918"/>
                </a:cubicBezTo>
                <a:cubicBezTo>
                  <a:pt x="2020887" y="791264"/>
                  <a:pt x="2021463" y="791610"/>
                  <a:pt x="2022059" y="791956"/>
                </a:cubicBezTo>
                <a:cubicBezTo>
                  <a:pt x="2058389" y="812570"/>
                  <a:pt x="2097697" y="829784"/>
                  <a:pt x="2139022" y="843290"/>
                </a:cubicBezTo>
                <a:cubicBezTo>
                  <a:pt x="2120232" y="839025"/>
                  <a:pt x="2101097" y="834587"/>
                  <a:pt x="2081463" y="830015"/>
                </a:cubicBezTo>
                <a:cubicBezTo>
                  <a:pt x="2071703" y="827748"/>
                  <a:pt x="2061809" y="825442"/>
                  <a:pt x="2051780" y="823137"/>
                </a:cubicBezTo>
                <a:cubicBezTo>
                  <a:pt x="2020003" y="808785"/>
                  <a:pt x="1989898" y="792109"/>
                  <a:pt x="1961848" y="773300"/>
                </a:cubicBezTo>
                <a:close/>
                <a:moveTo>
                  <a:pt x="2917343" y="773070"/>
                </a:moveTo>
                <a:cubicBezTo>
                  <a:pt x="2894211" y="782234"/>
                  <a:pt x="2871522" y="790822"/>
                  <a:pt x="2849255" y="798795"/>
                </a:cubicBezTo>
                <a:cubicBezTo>
                  <a:pt x="2824952" y="805250"/>
                  <a:pt x="2800514" y="811456"/>
                  <a:pt x="2775961" y="817373"/>
                </a:cubicBezTo>
                <a:cubicBezTo>
                  <a:pt x="2799707" y="810130"/>
                  <a:pt x="2823933" y="802196"/>
                  <a:pt x="2848698" y="793569"/>
                </a:cubicBezTo>
                <a:cubicBezTo>
                  <a:pt x="2871522" y="787018"/>
                  <a:pt x="2894384" y="780159"/>
                  <a:pt x="2917343" y="773070"/>
                </a:cubicBezTo>
                <a:close/>
                <a:moveTo>
                  <a:pt x="1178993" y="771399"/>
                </a:moveTo>
                <a:cubicBezTo>
                  <a:pt x="1183028" y="772878"/>
                  <a:pt x="1187101" y="774338"/>
                  <a:pt x="1191155" y="775798"/>
                </a:cubicBezTo>
                <a:cubicBezTo>
                  <a:pt x="1195381" y="779083"/>
                  <a:pt x="1199627" y="782311"/>
                  <a:pt x="1203873" y="785558"/>
                </a:cubicBezTo>
                <a:cubicBezTo>
                  <a:pt x="1199819" y="783733"/>
                  <a:pt x="1195785" y="781869"/>
                  <a:pt x="1191769" y="780025"/>
                </a:cubicBezTo>
                <a:cubicBezTo>
                  <a:pt x="1187504" y="777162"/>
                  <a:pt x="1183239" y="774300"/>
                  <a:pt x="1178993" y="771399"/>
                </a:cubicBezTo>
                <a:close/>
                <a:moveTo>
                  <a:pt x="1229483" y="769765"/>
                </a:moveTo>
                <a:cubicBezTo>
                  <a:pt x="1236630" y="771475"/>
                  <a:pt x="1243834" y="773166"/>
                  <a:pt x="1251096" y="774818"/>
                </a:cubicBezTo>
                <a:cubicBezTo>
                  <a:pt x="1258762" y="782561"/>
                  <a:pt x="1266447" y="790303"/>
                  <a:pt x="1274170" y="798046"/>
                </a:cubicBezTo>
                <a:cubicBezTo>
                  <a:pt x="1266927" y="795855"/>
                  <a:pt x="1259742" y="793627"/>
                  <a:pt x="1252614" y="791360"/>
                </a:cubicBezTo>
                <a:cubicBezTo>
                  <a:pt x="1250213" y="789150"/>
                  <a:pt x="1247811" y="786922"/>
                  <a:pt x="1245410" y="784693"/>
                </a:cubicBezTo>
                <a:cubicBezTo>
                  <a:pt x="1240088" y="779717"/>
                  <a:pt x="1234785" y="774741"/>
                  <a:pt x="1229483" y="769765"/>
                </a:cubicBezTo>
                <a:close/>
                <a:moveTo>
                  <a:pt x="1379837" y="764098"/>
                </a:moveTo>
                <a:cubicBezTo>
                  <a:pt x="1461604" y="772647"/>
                  <a:pt x="1545330" y="778776"/>
                  <a:pt x="1628115" y="783944"/>
                </a:cubicBezTo>
                <a:cubicBezTo>
                  <a:pt x="1655857" y="785712"/>
                  <a:pt x="1683637" y="787229"/>
                  <a:pt x="1710515" y="788709"/>
                </a:cubicBezTo>
                <a:cubicBezTo>
                  <a:pt x="1773031" y="792167"/>
                  <a:pt x="1833626" y="795510"/>
                  <a:pt x="1891320" y="801427"/>
                </a:cubicBezTo>
                <a:cubicBezTo>
                  <a:pt x="1918755" y="820236"/>
                  <a:pt x="1947804" y="836931"/>
                  <a:pt x="1978466" y="851494"/>
                </a:cubicBezTo>
                <a:cubicBezTo>
                  <a:pt x="1929322" y="847037"/>
                  <a:pt x="1878045" y="844078"/>
                  <a:pt x="1825077" y="841023"/>
                </a:cubicBezTo>
                <a:cubicBezTo>
                  <a:pt x="1775952" y="838199"/>
                  <a:pt x="1725136" y="835279"/>
                  <a:pt x="1673763" y="830994"/>
                </a:cubicBezTo>
                <a:cubicBezTo>
                  <a:pt x="1576742" y="822964"/>
                  <a:pt x="1487501" y="812455"/>
                  <a:pt x="1405485" y="799352"/>
                </a:cubicBezTo>
                <a:cubicBezTo>
                  <a:pt x="1396878" y="787614"/>
                  <a:pt x="1388328" y="775856"/>
                  <a:pt x="1379837" y="764098"/>
                </a:cubicBezTo>
                <a:close/>
                <a:moveTo>
                  <a:pt x="1157514" y="763291"/>
                </a:moveTo>
                <a:cubicBezTo>
                  <a:pt x="1158782" y="763771"/>
                  <a:pt x="1160050" y="764271"/>
                  <a:pt x="1161318" y="764751"/>
                </a:cubicBezTo>
                <a:cubicBezTo>
                  <a:pt x="1162778" y="765769"/>
                  <a:pt x="1164239" y="766768"/>
                  <a:pt x="1165679" y="767787"/>
                </a:cubicBezTo>
                <a:cubicBezTo>
                  <a:pt x="1164469" y="767191"/>
                  <a:pt x="1163259" y="766615"/>
                  <a:pt x="1162067" y="766038"/>
                </a:cubicBezTo>
                <a:cubicBezTo>
                  <a:pt x="1160530" y="765116"/>
                  <a:pt x="1159032" y="764194"/>
                  <a:pt x="1157514" y="763291"/>
                </a:cubicBezTo>
                <a:close/>
                <a:moveTo>
                  <a:pt x="1200492" y="762542"/>
                </a:moveTo>
                <a:cubicBezTo>
                  <a:pt x="1207216" y="764271"/>
                  <a:pt x="1213998" y="765981"/>
                  <a:pt x="1220857" y="767652"/>
                </a:cubicBezTo>
                <a:cubicBezTo>
                  <a:pt x="1228023" y="774396"/>
                  <a:pt x="1235208" y="781139"/>
                  <a:pt x="1242432" y="787883"/>
                </a:cubicBezTo>
                <a:cubicBezTo>
                  <a:pt x="1242566" y="787998"/>
                  <a:pt x="1242700" y="788113"/>
                  <a:pt x="1242835" y="788248"/>
                </a:cubicBezTo>
                <a:cubicBezTo>
                  <a:pt x="1235995" y="786038"/>
                  <a:pt x="1229214" y="783790"/>
                  <a:pt x="1222489" y="781523"/>
                </a:cubicBezTo>
                <a:cubicBezTo>
                  <a:pt x="1218513" y="778142"/>
                  <a:pt x="1214536" y="774741"/>
                  <a:pt x="1210578" y="771303"/>
                </a:cubicBezTo>
                <a:cubicBezTo>
                  <a:pt x="1207216" y="768382"/>
                  <a:pt x="1203854" y="765462"/>
                  <a:pt x="1200492" y="762542"/>
                </a:cubicBezTo>
                <a:close/>
                <a:moveTo>
                  <a:pt x="3070559" y="761158"/>
                </a:moveTo>
                <a:cubicBezTo>
                  <a:pt x="3037802" y="777988"/>
                  <a:pt x="3005911" y="793589"/>
                  <a:pt x="2974787" y="807998"/>
                </a:cubicBezTo>
                <a:cubicBezTo>
                  <a:pt x="2938880" y="817219"/>
                  <a:pt x="2902050" y="826268"/>
                  <a:pt x="2864413" y="834856"/>
                </a:cubicBezTo>
                <a:cubicBezTo>
                  <a:pt x="2900032" y="821177"/>
                  <a:pt x="2936689" y="805846"/>
                  <a:pt x="2974499" y="788862"/>
                </a:cubicBezTo>
                <a:cubicBezTo>
                  <a:pt x="3006813" y="779871"/>
                  <a:pt x="3038839" y="770611"/>
                  <a:pt x="3070559" y="761158"/>
                </a:cubicBezTo>
                <a:close/>
                <a:moveTo>
                  <a:pt x="1348828" y="760717"/>
                </a:moveTo>
                <a:cubicBezTo>
                  <a:pt x="1357416" y="761696"/>
                  <a:pt x="1366023" y="762638"/>
                  <a:pt x="1374669" y="763560"/>
                </a:cubicBezTo>
                <a:cubicBezTo>
                  <a:pt x="1383045" y="775202"/>
                  <a:pt x="1391517" y="786864"/>
                  <a:pt x="1400029" y="798488"/>
                </a:cubicBezTo>
                <a:cubicBezTo>
                  <a:pt x="1391441" y="797104"/>
                  <a:pt x="1382968" y="795683"/>
                  <a:pt x="1374534" y="794242"/>
                </a:cubicBezTo>
                <a:cubicBezTo>
                  <a:pt x="1365908" y="783080"/>
                  <a:pt x="1357339" y="771898"/>
                  <a:pt x="1348828" y="760717"/>
                </a:cubicBezTo>
                <a:close/>
                <a:moveTo>
                  <a:pt x="1894509" y="757854"/>
                </a:moveTo>
                <a:cubicBezTo>
                  <a:pt x="1911954" y="761062"/>
                  <a:pt x="1929034" y="764751"/>
                  <a:pt x="1945729" y="768997"/>
                </a:cubicBezTo>
                <a:cubicBezTo>
                  <a:pt x="1947650" y="770361"/>
                  <a:pt x="1949552" y="771744"/>
                  <a:pt x="1951493" y="773089"/>
                </a:cubicBezTo>
                <a:cubicBezTo>
                  <a:pt x="1975066" y="789400"/>
                  <a:pt x="2000157" y="804194"/>
                  <a:pt x="2026477" y="817335"/>
                </a:cubicBezTo>
                <a:cubicBezTo>
                  <a:pt x="2006362" y="812781"/>
                  <a:pt x="1985690" y="808958"/>
                  <a:pt x="1964557" y="805654"/>
                </a:cubicBezTo>
                <a:cubicBezTo>
                  <a:pt x="1940004" y="791264"/>
                  <a:pt x="1916584" y="775279"/>
                  <a:pt x="1894509" y="757854"/>
                </a:cubicBezTo>
                <a:close/>
                <a:moveTo>
                  <a:pt x="3306118" y="757816"/>
                </a:moveTo>
                <a:cubicBezTo>
                  <a:pt x="3208195" y="825423"/>
                  <a:pt x="3120011" y="880504"/>
                  <a:pt x="3036188" y="926652"/>
                </a:cubicBezTo>
                <a:cubicBezTo>
                  <a:pt x="2975018" y="960311"/>
                  <a:pt x="2919475" y="988438"/>
                  <a:pt x="2866373" y="1012664"/>
                </a:cubicBezTo>
                <a:cubicBezTo>
                  <a:pt x="2707047" y="1085017"/>
                  <a:pt x="2565896" y="1127495"/>
                  <a:pt x="2422170" y="1146323"/>
                </a:cubicBezTo>
                <a:cubicBezTo>
                  <a:pt x="2305399" y="1161635"/>
                  <a:pt x="2128974" y="1178003"/>
                  <a:pt x="1945672" y="1143595"/>
                </a:cubicBezTo>
                <a:cubicBezTo>
                  <a:pt x="1820754" y="1120214"/>
                  <a:pt x="1698412" y="1078850"/>
                  <a:pt x="1579412" y="1019888"/>
                </a:cubicBezTo>
                <a:cubicBezTo>
                  <a:pt x="1572092" y="1011358"/>
                  <a:pt x="1564811" y="1002770"/>
                  <a:pt x="1557568" y="994144"/>
                </a:cubicBezTo>
                <a:cubicBezTo>
                  <a:pt x="1668095" y="1041790"/>
                  <a:pt x="1782311" y="1075853"/>
                  <a:pt x="1899582" y="1095968"/>
                </a:cubicBezTo>
                <a:cubicBezTo>
                  <a:pt x="2066362" y="1124690"/>
                  <a:pt x="2229050" y="1116102"/>
                  <a:pt x="2366205" y="1103883"/>
                </a:cubicBezTo>
                <a:cubicBezTo>
                  <a:pt x="2508740" y="1091203"/>
                  <a:pt x="2645875" y="1057563"/>
                  <a:pt x="2797805" y="998044"/>
                </a:cubicBezTo>
                <a:cubicBezTo>
                  <a:pt x="2850216" y="977391"/>
                  <a:pt x="2904778" y="953049"/>
                  <a:pt x="2964585" y="923654"/>
                </a:cubicBezTo>
                <a:cubicBezTo>
                  <a:pt x="3042548" y="885326"/>
                  <a:pt x="3124027" y="839332"/>
                  <a:pt x="3213363" y="783022"/>
                </a:cubicBezTo>
                <a:cubicBezTo>
                  <a:pt x="3244370" y="774665"/>
                  <a:pt x="3275302" y="766230"/>
                  <a:pt x="3306118" y="757816"/>
                </a:cubicBezTo>
                <a:close/>
                <a:moveTo>
                  <a:pt x="1318127" y="757105"/>
                </a:moveTo>
                <a:cubicBezTo>
                  <a:pt x="1326523" y="758142"/>
                  <a:pt x="1334976" y="759141"/>
                  <a:pt x="1343430" y="760121"/>
                </a:cubicBezTo>
                <a:cubicBezTo>
                  <a:pt x="1351825" y="771168"/>
                  <a:pt x="1360279" y="782196"/>
                  <a:pt x="1368790" y="793223"/>
                </a:cubicBezTo>
                <a:cubicBezTo>
                  <a:pt x="1360375" y="791763"/>
                  <a:pt x="1352056" y="790284"/>
                  <a:pt x="1343795" y="788766"/>
                </a:cubicBezTo>
                <a:cubicBezTo>
                  <a:pt x="1335188" y="778219"/>
                  <a:pt x="1326619" y="767671"/>
                  <a:pt x="1318127" y="757105"/>
                </a:cubicBezTo>
                <a:close/>
                <a:moveTo>
                  <a:pt x="2003019" y="755721"/>
                </a:moveTo>
                <a:cubicBezTo>
                  <a:pt x="2010954" y="759967"/>
                  <a:pt x="2018869" y="764155"/>
                  <a:pt x="2026766" y="768305"/>
                </a:cubicBezTo>
                <a:cubicBezTo>
                  <a:pt x="2023346" y="766864"/>
                  <a:pt x="2019926" y="765443"/>
                  <a:pt x="2016487" y="764002"/>
                </a:cubicBezTo>
                <a:cubicBezTo>
                  <a:pt x="2011973" y="761274"/>
                  <a:pt x="2007496" y="758526"/>
                  <a:pt x="2003019" y="755721"/>
                </a:cubicBezTo>
                <a:close/>
                <a:moveTo>
                  <a:pt x="1172096" y="755010"/>
                </a:moveTo>
                <a:cubicBezTo>
                  <a:pt x="1178301" y="756720"/>
                  <a:pt x="1184526" y="758392"/>
                  <a:pt x="1190828" y="760063"/>
                </a:cubicBezTo>
                <a:cubicBezTo>
                  <a:pt x="1196438" y="764924"/>
                  <a:pt x="1202029" y="769804"/>
                  <a:pt x="1207658" y="774665"/>
                </a:cubicBezTo>
                <a:cubicBezTo>
                  <a:pt x="1208811" y="775664"/>
                  <a:pt x="1209963" y="776643"/>
                  <a:pt x="1211116" y="777623"/>
                </a:cubicBezTo>
                <a:cubicBezTo>
                  <a:pt x="1204872" y="775471"/>
                  <a:pt x="1198666" y="773281"/>
                  <a:pt x="1192499" y="771072"/>
                </a:cubicBezTo>
                <a:cubicBezTo>
                  <a:pt x="1186908" y="766730"/>
                  <a:pt x="1181299" y="762350"/>
                  <a:pt x="1175727" y="757912"/>
                </a:cubicBezTo>
                <a:cubicBezTo>
                  <a:pt x="1174536" y="756951"/>
                  <a:pt x="1173307" y="755971"/>
                  <a:pt x="1172096" y="755010"/>
                </a:cubicBezTo>
                <a:close/>
                <a:moveTo>
                  <a:pt x="3191115" y="754377"/>
                </a:moveTo>
                <a:cubicBezTo>
                  <a:pt x="3160394" y="772878"/>
                  <a:pt x="3130443" y="790303"/>
                  <a:pt x="3101183" y="806672"/>
                </a:cubicBezTo>
                <a:cubicBezTo>
                  <a:pt x="3066217" y="815682"/>
                  <a:pt x="3031155" y="824462"/>
                  <a:pt x="2995977" y="832896"/>
                </a:cubicBezTo>
                <a:cubicBezTo>
                  <a:pt x="3028619" y="817008"/>
                  <a:pt x="3062106" y="799775"/>
                  <a:pt x="3096514" y="781177"/>
                </a:cubicBezTo>
                <a:cubicBezTo>
                  <a:pt x="3127926" y="772436"/>
                  <a:pt x="3159646" y="763406"/>
                  <a:pt x="3191115" y="754377"/>
                </a:cubicBezTo>
                <a:close/>
                <a:moveTo>
                  <a:pt x="1287599" y="753205"/>
                </a:moveTo>
                <a:cubicBezTo>
                  <a:pt x="1295822" y="754300"/>
                  <a:pt x="1304084" y="755356"/>
                  <a:pt x="1312383" y="756394"/>
                </a:cubicBezTo>
                <a:cubicBezTo>
                  <a:pt x="1320759" y="766807"/>
                  <a:pt x="1329213" y="777220"/>
                  <a:pt x="1337685" y="787633"/>
                </a:cubicBezTo>
                <a:cubicBezTo>
                  <a:pt x="1329463" y="786096"/>
                  <a:pt x="1321278" y="784540"/>
                  <a:pt x="1313209" y="782945"/>
                </a:cubicBezTo>
                <a:cubicBezTo>
                  <a:pt x="1304621" y="773031"/>
                  <a:pt x="1296091" y="763118"/>
                  <a:pt x="1287599" y="753205"/>
                </a:cubicBezTo>
                <a:close/>
                <a:moveTo>
                  <a:pt x="1257321" y="749016"/>
                </a:moveTo>
                <a:cubicBezTo>
                  <a:pt x="1265352" y="750188"/>
                  <a:pt x="1273401" y="751303"/>
                  <a:pt x="1281490" y="752378"/>
                </a:cubicBezTo>
                <a:cubicBezTo>
                  <a:pt x="1289828" y="762138"/>
                  <a:pt x="1298204" y="771879"/>
                  <a:pt x="1306638" y="781619"/>
                </a:cubicBezTo>
                <a:cubicBezTo>
                  <a:pt x="1298569" y="779986"/>
                  <a:pt x="1290597" y="778334"/>
                  <a:pt x="1282700" y="776663"/>
                </a:cubicBezTo>
                <a:cubicBezTo>
                  <a:pt x="1274189" y="767460"/>
                  <a:pt x="1265736" y="758238"/>
                  <a:pt x="1257321" y="749016"/>
                </a:cubicBezTo>
                <a:close/>
                <a:moveTo>
                  <a:pt x="1965056" y="748574"/>
                </a:moveTo>
                <a:cubicBezTo>
                  <a:pt x="1981425" y="755126"/>
                  <a:pt x="1997352" y="761696"/>
                  <a:pt x="2012991" y="768228"/>
                </a:cubicBezTo>
                <a:cubicBezTo>
                  <a:pt x="2033778" y="780812"/>
                  <a:pt x="2054988" y="792686"/>
                  <a:pt x="2077255" y="803521"/>
                </a:cubicBezTo>
                <a:cubicBezTo>
                  <a:pt x="2074546" y="802676"/>
                  <a:pt x="2071818" y="801811"/>
                  <a:pt x="2069090" y="800927"/>
                </a:cubicBezTo>
                <a:cubicBezTo>
                  <a:pt x="2054297" y="796240"/>
                  <a:pt x="2039254" y="791456"/>
                  <a:pt x="2023884" y="786653"/>
                </a:cubicBezTo>
                <a:cubicBezTo>
                  <a:pt x="2003289" y="774857"/>
                  <a:pt x="1983903" y="762081"/>
                  <a:pt x="1965056" y="748574"/>
                </a:cubicBezTo>
                <a:close/>
                <a:moveTo>
                  <a:pt x="1833088" y="748479"/>
                </a:moveTo>
                <a:cubicBezTo>
                  <a:pt x="1849957" y="750573"/>
                  <a:pt x="1866575" y="752993"/>
                  <a:pt x="1882886" y="755779"/>
                </a:cubicBezTo>
                <a:cubicBezTo>
                  <a:pt x="1903962" y="773051"/>
                  <a:pt x="1926363" y="788978"/>
                  <a:pt x="1949860" y="803444"/>
                </a:cubicBezTo>
                <a:cubicBezTo>
                  <a:pt x="1931743" y="800851"/>
                  <a:pt x="1913318" y="798603"/>
                  <a:pt x="1894567" y="796662"/>
                </a:cubicBezTo>
                <a:cubicBezTo>
                  <a:pt x="1873050" y="781907"/>
                  <a:pt x="1852551" y="765827"/>
                  <a:pt x="1833088" y="748479"/>
                </a:cubicBezTo>
                <a:close/>
                <a:moveTo>
                  <a:pt x="1144565" y="747172"/>
                </a:moveTo>
                <a:cubicBezTo>
                  <a:pt x="1149964" y="748747"/>
                  <a:pt x="1155401" y="750323"/>
                  <a:pt x="1160876" y="751860"/>
                </a:cubicBezTo>
                <a:cubicBezTo>
                  <a:pt x="1164891" y="755068"/>
                  <a:pt x="1168907" y="758277"/>
                  <a:pt x="1172903" y="761466"/>
                </a:cubicBezTo>
                <a:cubicBezTo>
                  <a:pt x="1174882" y="763041"/>
                  <a:pt x="1176861" y="764559"/>
                  <a:pt x="1178839" y="766115"/>
                </a:cubicBezTo>
                <a:cubicBezTo>
                  <a:pt x="1173364" y="764098"/>
                  <a:pt x="1167946" y="762042"/>
                  <a:pt x="1162548" y="759987"/>
                </a:cubicBezTo>
                <a:cubicBezTo>
                  <a:pt x="1156534" y="755760"/>
                  <a:pt x="1150559" y="751475"/>
                  <a:pt x="1144565" y="747172"/>
                </a:cubicBezTo>
                <a:close/>
                <a:moveTo>
                  <a:pt x="1227254" y="744482"/>
                </a:moveTo>
                <a:cubicBezTo>
                  <a:pt x="1235054" y="745712"/>
                  <a:pt x="1242893" y="746903"/>
                  <a:pt x="1250770" y="748056"/>
                </a:cubicBezTo>
                <a:cubicBezTo>
                  <a:pt x="1259012" y="757105"/>
                  <a:pt x="1267273" y="766134"/>
                  <a:pt x="1275592" y="775145"/>
                </a:cubicBezTo>
                <a:cubicBezTo>
                  <a:pt x="1267772" y="773474"/>
                  <a:pt x="1260030" y="771744"/>
                  <a:pt x="1252364" y="770015"/>
                </a:cubicBezTo>
                <a:cubicBezTo>
                  <a:pt x="1243950" y="761504"/>
                  <a:pt x="1235573" y="752993"/>
                  <a:pt x="1227254" y="744482"/>
                </a:cubicBezTo>
                <a:close/>
                <a:moveTo>
                  <a:pt x="3063489" y="741370"/>
                </a:moveTo>
                <a:cubicBezTo>
                  <a:pt x="3033998" y="755971"/>
                  <a:pt x="3005218" y="769631"/>
                  <a:pt x="2977073" y="782350"/>
                </a:cubicBezTo>
                <a:cubicBezTo>
                  <a:pt x="2945277" y="791226"/>
                  <a:pt x="2913193" y="799794"/>
                  <a:pt x="2880897" y="807998"/>
                </a:cubicBezTo>
                <a:cubicBezTo>
                  <a:pt x="2912290" y="795894"/>
                  <a:pt x="2944489" y="782599"/>
                  <a:pt x="2977573" y="768094"/>
                </a:cubicBezTo>
                <a:cubicBezTo>
                  <a:pt x="3006544" y="759372"/>
                  <a:pt x="3035189" y="750438"/>
                  <a:pt x="3063489" y="741370"/>
                </a:cubicBezTo>
                <a:close/>
                <a:moveTo>
                  <a:pt x="1197552" y="739641"/>
                </a:moveTo>
                <a:cubicBezTo>
                  <a:pt x="1205045" y="740909"/>
                  <a:pt x="1212595" y="742158"/>
                  <a:pt x="1220165" y="743368"/>
                </a:cubicBezTo>
                <a:cubicBezTo>
                  <a:pt x="1228253" y="751648"/>
                  <a:pt x="1236399" y="759929"/>
                  <a:pt x="1244564" y="768209"/>
                </a:cubicBezTo>
                <a:cubicBezTo>
                  <a:pt x="1236995" y="766442"/>
                  <a:pt x="1229521" y="764655"/>
                  <a:pt x="1222124" y="762849"/>
                </a:cubicBezTo>
                <a:cubicBezTo>
                  <a:pt x="1213902" y="755107"/>
                  <a:pt x="1205717" y="747364"/>
                  <a:pt x="1197552" y="739641"/>
                </a:cubicBezTo>
                <a:close/>
                <a:moveTo>
                  <a:pt x="1118782" y="739334"/>
                </a:moveTo>
                <a:cubicBezTo>
                  <a:pt x="1122875" y="740621"/>
                  <a:pt x="1126986" y="741908"/>
                  <a:pt x="1131136" y="743157"/>
                </a:cubicBezTo>
                <a:cubicBezTo>
                  <a:pt x="1133461" y="744867"/>
                  <a:pt x="1135843" y="746577"/>
                  <a:pt x="1138148" y="748267"/>
                </a:cubicBezTo>
                <a:cubicBezTo>
                  <a:pt x="1140396" y="749900"/>
                  <a:pt x="1142663" y="751475"/>
                  <a:pt x="1144911" y="753108"/>
                </a:cubicBezTo>
                <a:cubicBezTo>
                  <a:pt x="1140857" y="751495"/>
                  <a:pt x="1136842" y="749843"/>
                  <a:pt x="1132827" y="748210"/>
                </a:cubicBezTo>
                <a:cubicBezTo>
                  <a:pt x="1128120" y="745270"/>
                  <a:pt x="1123432" y="742311"/>
                  <a:pt x="1118782" y="739334"/>
                </a:cubicBezTo>
                <a:close/>
                <a:moveTo>
                  <a:pt x="1168215" y="734434"/>
                </a:moveTo>
                <a:cubicBezTo>
                  <a:pt x="1175362" y="735760"/>
                  <a:pt x="1182567" y="737047"/>
                  <a:pt x="1189809" y="738315"/>
                </a:cubicBezTo>
                <a:cubicBezTo>
                  <a:pt x="1197667" y="745789"/>
                  <a:pt x="1205564" y="753243"/>
                  <a:pt x="1213498" y="760717"/>
                </a:cubicBezTo>
                <a:cubicBezTo>
                  <a:pt x="1206294" y="758930"/>
                  <a:pt x="1199147" y="757105"/>
                  <a:pt x="1192077" y="755241"/>
                </a:cubicBezTo>
                <a:cubicBezTo>
                  <a:pt x="1184104" y="748305"/>
                  <a:pt x="1176131" y="741370"/>
                  <a:pt x="1168215" y="734434"/>
                </a:cubicBezTo>
                <a:close/>
                <a:moveTo>
                  <a:pt x="1097054" y="732360"/>
                </a:moveTo>
                <a:cubicBezTo>
                  <a:pt x="1098514" y="732840"/>
                  <a:pt x="1100012" y="733320"/>
                  <a:pt x="1101472" y="733800"/>
                </a:cubicBezTo>
                <a:cubicBezTo>
                  <a:pt x="1102126" y="734223"/>
                  <a:pt x="1102779" y="734646"/>
                  <a:pt x="1103432" y="735068"/>
                </a:cubicBezTo>
                <a:cubicBezTo>
                  <a:pt x="1104643" y="735875"/>
                  <a:pt x="1105891" y="736644"/>
                  <a:pt x="1107121" y="737451"/>
                </a:cubicBezTo>
                <a:cubicBezTo>
                  <a:pt x="1105833" y="736894"/>
                  <a:pt x="1104566" y="736336"/>
                  <a:pt x="1103279" y="735779"/>
                </a:cubicBezTo>
                <a:cubicBezTo>
                  <a:pt x="1101204" y="734646"/>
                  <a:pt x="1099128" y="733493"/>
                  <a:pt x="1097054" y="732360"/>
                </a:cubicBezTo>
                <a:close/>
                <a:moveTo>
                  <a:pt x="3017880" y="731034"/>
                </a:moveTo>
                <a:cubicBezTo>
                  <a:pt x="3004892" y="736682"/>
                  <a:pt x="2991905" y="742273"/>
                  <a:pt x="2978879" y="747787"/>
                </a:cubicBezTo>
                <a:cubicBezTo>
                  <a:pt x="2964374" y="752532"/>
                  <a:pt x="2949927" y="757162"/>
                  <a:pt x="2935498" y="761715"/>
                </a:cubicBezTo>
                <a:cubicBezTo>
                  <a:pt x="2948716" y="756644"/>
                  <a:pt x="2961934" y="751495"/>
                  <a:pt x="2975113" y="746250"/>
                </a:cubicBezTo>
                <a:cubicBezTo>
                  <a:pt x="2989369" y="741255"/>
                  <a:pt x="3003624" y="736183"/>
                  <a:pt x="3017880" y="731034"/>
                </a:cubicBezTo>
                <a:close/>
                <a:moveTo>
                  <a:pt x="3406963" y="730323"/>
                </a:moveTo>
                <a:cubicBezTo>
                  <a:pt x="3297761" y="812320"/>
                  <a:pt x="3202450" y="877449"/>
                  <a:pt x="3109809" y="933702"/>
                </a:cubicBezTo>
                <a:cubicBezTo>
                  <a:pt x="3047158" y="971742"/>
                  <a:pt x="2990521" y="1003750"/>
                  <a:pt x="2936632" y="1031511"/>
                </a:cubicBezTo>
                <a:cubicBezTo>
                  <a:pt x="2770293" y="1116928"/>
                  <a:pt x="2624742" y="1168340"/>
                  <a:pt x="2478539" y="1193296"/>
                </a:cubicBezTo>
                <a:cubicBezTo>
                  <a:pt x="2293679" y="1224881"/>
                  <a:pt x="2138734" y="1225630"/>
                  <a:pt x="1990973" y="1195698"/>
                </a:cubicBezTo>
                <a:cubicBezTo>
                  <a:pt x="1859620" y="1169147"/>
                  <a:pt x="1732878" y="1122154"/>
                  <a:pt x="1608999" y="1053797"/>
                </a:cubicBezTo>
                <a:cubicBezTo>
                  <a:pt x="1601563" y="1045402"/>
                  <a:pt x="1594167" y="1036967"/>
                  <a:pt x="1586828" y="1028495"/>
                </a:cubicBezTo>
                <a:cubicBezTo>
                  <a:pt x="1703234" y="1085190"/>
                  <a:pt x="1822810" y="1125132"/>
                  <a:pt x="1944845" y="1147975"/>
                </a:cubicBezTo>
                <a:cubicBezTo>
                  <a:pt x="2128763" y="1182499"/>
                  <a:pt x="2305687" y="1166092"/>
                  <a:pt x="2422746" y="1150742"/>
                </a:cubicBezTo>
                <a:cubicBezTo>
                  <a:pt x="2566933" y="1131856"/>
                  <a:pt x="2708488" y="1089263"/>
                  <a:pt x="2868217" y="1016718"/>
                </a:cubicBezTo>
                <a:cubicBezTo>
                  <a:pt x="2921435" y="992453"/>
                  <a:pt x="2977073" y="964250"/>
                  <a:pt x="3038340" y="930551"/>
                </a:cubicBezTo>
                <a:cubicBezTo>
                  <a:pt x="3125255" y="882714"/>
                  <a:pt x="3216821" y="825289"/>
                  <a:pt x="3319068" y="754280"/>
                </a:cubicBezTo>
                <a:cubicBezTo>
                  <a:pt x="3321200" y="753704"/>
                  <a:pt x="3323352" y="753108"/>
                  <a:pt x="3325503" y="752532"/>
                </a:cubicBezTo>
                <a:cubicBezTo>
                  <a:pt x="3352554" y="745136"/>
                  <a:pt x="3379720" y="737720"/>
                  <a:pt x="3406963" y="730323"/>
                </a:cubicBezTo>
                <a:close/>
                <a:moveTo>
                  <a:pt x="3049983" y="729612"/>
                </a:moveTo>
                <a:cubicBezTo>
                  <a:pt x="3038225" y="735145"/>
                  <a:pt x="3026429" y="740640"/>
                  <a:pt x="3014613" y="746039"/>
                </a:cubicBezTo>
                <a:cubicBezTo>
                  <a:pt x="3002894" y="751418"/>
                  <a:pt x="2991290" y="756605"/>
                  <a:pt x="2979801" y="761677"/>
                </a:cubicBezTo>
                <a:cubicBezTo>
                  <a:pt x="2954537" y="769304"/>
                  <a:pt x="2929024" y="776759"/>
                  <a:pt x="2903337" y="784002"/>
                </a:cubicBezTo>
                <a:cubicBezTo>
                  <a:pt x="2914960" y="779487"/>
                  <a:pt x="2926661" y="774857"/>
                  <a:pt x="2938495" y="770034"/>
                </a:cubicBezTo>
                <a:cubicBezTo>
                  <a:pt x="2951329" y="764828"/>
                  <a:pt x="2964105" y="759506"/>
                  <a:pt x="2976862" y="754127"/>
                </a:cubicBezTo>
                <a:cubicBezTo>
                  <a:pt x="3001126" y="746211"/>
                  <a:pt x="3025488" y="738027"/>
                  <a:pt x="3049983" y="729612"/>
                </a:cubicBezTo>
                <a:close/>
                <a:moveTo>
                  <a:pt x="1139359" y="728863"/>
                </a:moveTo>
                <a:cubicBezTo>
                  <a:pt x="1146064" y="730208"/>
                  <a:pt x="1152826" y="731533"/>
                  <a:pt x="1159608" y="732821"/>
                </a:cubicBezTo>
                <a:cubicBezTo>
                  <a:pt x="1167140" y="739410"/>
                  <a:pt x="1174690" y="746000"/>
                  <a:pt x="1182279" y="752609"/>
                </a:cubicBezTo>
                <a:cubicBezTo>
                  <a:pt x="1175497" y="750784"/>
                  <a:pt x="1168772" y="748920"/>
                  <a:pt x="1162125" y="747057"/>
                </a:cubicBezTo>
                <a:cubicBezTo>
                  <a:pt x="1154556" y="741005"/>
                  <a:pt x="1146967" y="734953"/>
                  <a:pt x="1139359" y="728863"/>
                </a:cubicBezTo>
                <a:close/>
                <a:moveTo>
                  <a:pt x="3184775" y="726192"/>
                </a:moveTo>
                <a:cubicBezTo>
                  <a:pt x="3155380" y="743291"/>
                  <a:pt x="3126639" y="759468"/>
                  <a:pt x="3098532" y="774722"/>
                </a:cubicBezTo>
                <a:cubicBezTo>
                  <a:pt x="3093344" y="776163"/>
                  <a:pt x="3088138" y="777623"/>
                  <a:pt x="3082970" y="779045"/>
                </a:cubicBezTo>
                <a:cubicBezTo>
                  <a:pt x="3055996" y="786499"/>
                  <a:pt x="3028350" y="794011"/>
                  <a:pt x="3000089" y="801427"/>
                </a:cubicBezTo>
                <a:cubicBezTo>
                  <a:pt x="3031020" y="786691"/>
                  <a:pt x="3062720" y="770803"/>
                  <a:pt x="3095247" y="753762"/>
                </a:cubicBezTo>
                <a:cubicBezTo>
                  <a:pt x="3120184" y="746231"/>
                  <a:pt x="3144929" y="738623"/>
                  <a:pt x="3169443" y="730976"/>
                </a:cubicBezTo>
                <a:cubicBezTo>
                  <a:pt x="3174535" y="729382"/>
                  <a:pt x="3179665" y="727787"/>
                  <a:pt x="3184775" y="726192"/>
                </a:cubicBezTo>
                <a:close/>
                <a:moveTo>
                  <a:pt x="3295533" y="724310"/>
                </a:moveTo>
                <a:cubicBezTo>
                  <a:pt x="3267925" y="742696"/>
                  <a:pt x="3241124" y="760082"/>
                  <a:pt x="3214976" y="776624"/>
                </a:cubicBezTo>
                <a:cubicBezTo>
                  <a:pt x="3182950" y="785250"/>
                  <a:pt x="3150827" y="793800"/>
                  <a:pt x="3118608" y="802157"/>
                </a:cubicBezTo>
                <a:cubicBezTo>
                  <a:pt x="3147753" y="785635"/>
                  <a:pt x="3177551" y="768094"/>
                  <a:pt x="3208098" y="749497"/>
                </a:cubicBezTo>
                <a:cubicBezTo>
                  <a:pt x="3219952" y="746077"/>
                  <a:pt x="3231748" y="742676"/>
                  <a:pt x="3243448" y="739314"/>
                </a:cubicBezTo>
                <a:cubicBezTo>
                  <a:pt x="3260759" y="734319"/>
                  <a:pt x="3278127" y="729324"/>
                  <a:pt x="3295533" y="724310"/>
                </a:cubicBezTo>
                <a:close/>
                <a:moveTo>
                  <a:pt x="1111232" y="722984"/>
                </a:moveTo>
                <a:cubicBezTo>
                  <a:pt x="1117322" y="724310"/>
                  <a:pt x="1123471" y="725616"/>
                  <a:pt x="1129638" y="726884"/>
                </a:cubicBezTo>
                <a:cubicBezTo>
                  <a:pt x="1136707" y="732552"/>
                  <a:pt x="1143758" y="738200"/>
                  <a:pt x="1150790" y="743810"/>
                </a:cubicBezTo>
                <a:cubicBezTo>
                  <a:pt x="1144585" y="742004"/>
                  <a:pt x="1138436" y="740179"/>
                  <a:pt x="1132346" y="738334"/>
                </a:cubicBezTo>
                <a:cubicBezTo>
                  <a:pt x="1125392" y="733262"/>
                  <a:pt x="1118341" y="728152"/>
                  <a:pt x="1111232" y="722984"/>
                </a:cubicBezTo>
                <a:close/>
                <a:moveTo>
                  <a:pt x="1896585" y="722869"/>
                </a:moveTo>
                <a:cubicBezTo>
                  <a:pt x="1902252" y="724751"/>
                  <a:pt x="1907900" y="726673"/>
                  <a:pt x="1913453" y="728728"/>
                </a:cubicBezTo>
                <a:cubicBezTo>
                  <a:pt x="1924154" y="732648"/>
                  <a:pt x="1934625" y="736605"/>
                  <a:pt x="1944903" y="740601"/>
                </a:cubicBezTo>
                <a:cubicBezTo>
                  <a:pt x="1963231" y="754357"/>
                  <a:pt x="1981944" y="767498"/>
                  <a:pt x="2001655" y="779775"/>
                </a:cubicBezTo>
                <a:cubicBezTo>
                  <a:pt x="1991761" y="776740"/>
                  <a:pt x="1981752" y="773723"/>
                  <a:pt x="1971550" y="770707"/>
                </a:cubicBezTo>
                <a:cubicBezTo>
                  <a:pt x="1964134" y="768517"/>
                  <a:pt x="1956642" y="766480"/>
                  <a:pt x="1949072" y="764521"/>
                </a:cubicBezTo>
                <a:cubicBezTo>
                  <a:pt x="1930667" y="751418"/>
                  <a:pt x="1913357" y="737470"/>
                  <a:pt x="1896585" y="722869"/>
                </a:cubicBezTo>
                <a:close/>
                <a:moveTo>
                  <a:pt x="1349808" y="722043"/>
                </a:moveTo>
                <a:cubicBezTo>
                  <a:pt x="1404582" y="724848"/>
                  <a:pt x="1460796" y="727076"/>
                  <a:pt x="1517856" y="729343"/>
                </a:cubicBezTo>
                <a:cubicBezTo>
                  <a:pt x="1539432" y="730189"/>
                  <a:pt x="1561122" y="731053"/>
                  <a:pt x="1582889" y="731956"/>
                </a:cubicBezTo>
                <a:lnTo>
                  <a:pt x="1599719" y="732648"/>
                </a:lnTo>
                <a:cubicBezTo>
                  <a:pt x="1677336" y="735875"/>
                  <a:pt x="1752475" y="739007"/>
                  <a:pt x="1823117" y="747268"/>
                </a:cubicBezTo>
                <a:cubicBezTo>
                  <a:pt x="1842022" y="764597"/>
                  <a:pt x="1861926" y="780659"/>
                  <a:pt x="1882790" y="795491"/>
                </a:cubicBezTo>
                <a:cubicBezTo>
                  <a:pt x="1827709" y="790111"/>
                  <a:pt x="1770111" y="786922"/>
                  <a:pt x="1710784" y="783656"/>
                </a:cubicBezTo>
                <a:cubicBezTo>
                  <a:pt x="1683926" y="782176"/>
                  <a:pt x="1656164" y="780659"/>
                  <a:pt x="1628441" y="778891"/>
                </a:cubicBezTo>
                <a:cubicBezTo>
                  <a:pt x="1544196" y="773646"/>
                  <a:pt x="1458971" y="767383"/>
                  <a:pt x="1375879" y="758584"/>
                </a:cubicBezTo>
                <a:cubicBezTo>
                  <a:pt x="1367118" y="746403"/>
                  <a:pt x="1358415" y="734223"/>
                  <a:pt x="1349808" y="722043"/>
                </a:cubicBezTo>
                <a:close/>
                <a:moveTo>
                  <a:pt x="1318396" y="720352"/>
                </a:moveTo>
                <a:cubicBezTo>
                  <a:pt x="1327176" y="720852"/>
                  <a:pt x="1336014" y="721332"/>
                  <a:pt x="1344890" y="721793"/>
                </a:cubicBezTo>
                <a:cubicBezTo>
                  <a:pt x="1353420" y="733858"/>
                  <a:pt x="1362027" y="745942"/>
                  <a:pt x="1370711" y="758046"/>
                </a:cubicBezTo>
                <a:cubicBezTo>
                  <a:pt x="1361989" y="757105"/>
                  <a:pt x="1353285" y="756144"/>
                  <a:pt x="1344621" y="755145"/>
                </a:cubicBezTo>
                <a:cubicBezTo>
                  <a:pt x="1335821" y="743560"/>
                  <a:pt x="1327061" y="731956"/>
                  <a:pt x="1318396" y="720352"/>
                </a:cubicBezTo>
                <a:close/>
                <a:moveTo>
                  <a:pt x="1287273" y="718488"/>
                </a:moveTo>
                <a:cubicBezTo>
                  <a:pt x="1295899" y="719026"/>
                  <a:pt x="1304564" y="719564"/>
                  <a:pt x="1313266" y="720064"/>
                </a:cubicBezTo>
                <a:cubicBezTo>
                  <a:pt x="1321855" y="731553"/>
                  <a:pt x="1330500" y="743041"/>
                  <a:pt x="1339203" y="754530"/>
                </a:cubicBezTo>
                <a:cubicBezTo>
                  <a:pt x="1330634" y="753531"/>
                  <a:pt x="1322085" y="752494"/>
                  <a:pt x="1313555" y="751437"/>
                </a:cubicBezTo>
                <a:cubicBezTo>
                  <a:pt x="1304736" y="740467"/>
                  <a:pt x="1295976" y="729478"/>
                  <a:pt x="1287273" y="718488"/>
                </a:cubicBezTo>
                <a:close/>
                <a:moveTo>
                  <a:pt x="1084009" y="716759"/>
                </a:moveTo>
                <a:cubicBezTo>
                  <a:pt x="1089273" y="718008"/>
                  <a:pt x="1094537" y="719218"/>
                  <a:pt x="1099859" y="720429"/>
                </a:cubicBezTo>
                <a:cubicBezTo>
                  <a:pt x="1106180" y="725020"/>
                  <a:pt x="1112443" y="729574"/>
                  <a:pt x="1118648" y="734089"/>
                </a:cubicBezTo>
                <a:cubicBezTo>
                  <a:pt x="1113288" y="732398"/>
                  <a:pt x="1107966" y="730688"/>
                  <a:pt x="1102683" y="728959"/>
                </a:cubicBezTo>
                <a:cubicBezTo>
                  <a:pt x="1096458" y="724886"/>
                  <a:pt x="1090233" y="720813"/>
                  <a:pt x="1084009" y="716759"/>
                </a:cubicBezTo>
                <a:close/>
                <a:moveTo>
                  <a:pt x="1256380" y="716452"/>
                </a:moveTo>
                <a:cubicBezTo>
                  <a:pt x="1264833" y="717047"/>
                  <a:pt x="1273325" y="717605"/>
                  <a:pt x="1281874" y="718162"/>
                </a:cubicBezTo>
                <a:cubicBezTo>
                  <a:pt x="1290462" y="729017"/>
                  <a:pt x="1299127" y="739871"/>
                  <a:pt x="1307830" y="750726"/>
                </a:cubicBezTo>
                <a:cubicBezTo>
                  <a:pt x="1299415" y="749650"/>
                  <a:pt x="1291019" y="748555"/>
                  <a:pt x="1282662" y="747441"/>
                </a:cubicBezTo>
                <a:cubicBezTo>
                  <a:pt x="1273843" y="737105"/>
                  <a:pt x="1265102" y="726788"/>
                  <a:pt x="1256380" y="716452"/>
                </a:cubicBezTo>
                <a:close/>
                <a:moveTo>
                  <a:pt x="1225717" y="714185"/>
                </a:moveTo>
                <a:cubicBezTo>
                  <a:pt x="1233997" y="714838"/>
                  <a:pt x="1242297" y="715453"/>
                  <a:pt x="1250655" y="716048"/>
                </a:cubicBezTo>
                <a:cubicBezTo>
                  <a:pt x="1259262" y="726231"/>
                  <a:pt x="1267888" y="736433"/>
                  <a:pt x="1276572" y="746615"/>
                </a:cubicBezTo>
                <a:cubicBezTo>
                  <a:pt x="1268310" y="745481"/>
                  <a:pt x="1260107" y="744309"/>
                  <a:pt x="1251942" y="743118"/>
                </a:cubicBezTo>
                <a:cubicBezTo>
                  <a:pt x="1243162" y="733474"/>
                  <a:pt x="1234420" y="723829"/>
                  <a:pt x="1225717" y="714185"/>
                </a:cubicBezTo>
                <a:close/>
                <a:moveTo>
                  <a:pt x="1195266" y="711649"/>
                </a:moveTo>
                <a:cubicBezTo>
                  <a:pt x="1203354" y="712360"/>
                  <a:pt x="1211481" y="713051"/>
                  <a:pt x="1219665" y="713704"/>
                </a:cubicBezTo>
                <a:cubicBezTo>
                  <a:pt x="1228196" y="723176"/>
                  <a:pt x="1236745" y="732667"/>
                  <a:pt x="1245371" y="742138"/>
                </a:cubicBezTo>
                <a:cubicBezTo>
                  <a:pt x="1237321" y="740928"/>
                  <a:pt x="1229290" y="739698"/>
                  <a:pt x="1221318" y="738430"/>
                </a:cubicBezTo>
                <a:cubicBezTo>
                  <a:pt x="1212595" y="729497"/>
                  <a:pt x="1203911" y="720563"/>
                  <a:pt x="1195266" y="711649"/>
                </a:cubicBezTo>
                <a:close/>
                <a:moveTo>
                  <a:pt x="1058687" y="710515"/>
                </a:moveTo>
                <a:cubicBezTo>
                  <a:pt x="1062549" y="711514"/>
                  <a:pt x="1066449" y="712494"/>
                  <a:pt x="1070349" y="713455"/>
                </a:cubicBezTo>
                <a:cubicBezTo>
                  <a:pt x="1075229" y="716644"/>
                  <a:pt x="1080109" y="719833"/>
                  <a:pt x="1084989" y="723022"/>
                </a:cubicBezTo>
                <a:cubicBezTo>
                  <a:pt x="1081012" y="721658"/>
                  <a:pt x="1077092" y="720275"/>
                  <a:pt x="1073173" y="718892"/>
                </a:cubicBezTo>
                <a:cubicBezTo>
                  <a:pt x="1072501" y="718507"/>
                  <a:pt x="1071809" y="718123"/>
                  <a:pt x="1071118" y="717720"/>
                </a:cubicBezTo>
                <a:cubicBezTo>
                  <a:pt x="1066987" y="715318"/>
                  <a:pt x="1062837" y="712917"/>
                  <a:pt x="1058687" y="710515"/>
                </a:cubicBezTo>
                <a:close/>
                <a:moveTo>
                  <a:pt x="1165180" y="708844"/>
                </a:moveTo>
                <a:cubicBezTo>
                  <a:pt x="1172980" y="709612"/>
                  <a:pt x="1180857" y="710362"/>
                  <a:pt x="1188753" y="711072"/>
                </a:cubicBezTo>
                <a:cubicBezTo>
                  <a:pt x="1197206" y="719814"/>
                  <a:pt x="1205717" y="728556"/>
                  <a:pt x="1214248" y="737297"/>
                </a:cubicBezTo>
                <a:cubicBezTo>
                  <a:pt x="1206428" y="736029"/>
                  <a:pt x="1198666" y="734723"/>
                  <a:pt x="1190943" y="733378"/>
                </a:cubicBezTo>
                <a:cubicBezTo>
                  <a:pt x="1182317" y="725193"/>
                  <a:pt x="1173729" y="717009"/>
                  <a:pt x="1165180" y="708844"/>
                </a:cubicBezTo>
                <a:close/>
                <a:moveTo>
                  <a:pt x="1911609" y="707749"/>
                </a:moveTo>
                <a:cubicBezTo>
                  <a:pt x="1923769" y="713839"/>
                  <a:pt x="1935681" y="719987"/>
                  <a:pt x="1947400" y="726135"/>
                </a:cubicBezTo>
                <a:cubicBezTo>
                  <a:pt x="1960349" y="734742"/>
                  <a:pt x="1973183" y="743195"/>
                  <a:pt x="1986055" y="751418"/>
                </a:cubicBezTo>
                <a:cubicBezTo>
                  <a:pt x="1973740" y="746384"/>
                  <a:pt x="1961233" y="741351"/>
                  <a:pt x="1948400" y="736356"/>
                </a:cubicBezTo>
                <a:cubicBezTo>
                  <a:pt x="1936027" y="727076"/>
                  <a:pt x="1923827" y="717528"/>
                  <a:pt x="1911609" y="707749"/>
                </a:cubicBezTo>
                <a:close/>
                <a:moveTo>
                  <a:pt x="1837718" y="706692"/>
                </a:moveTo>
                <a:cubicBezTo>
                  <a:pt x="1853280" y="710189"/>
                  <a:pt x="1868554" y="714185"/>
                  <a:pt x="1883501" y="718719"/>
                </a:cubicBezTo>
                <a:cubicBezTo>
                  <a:pt x="1899947" y="733435"/>
                  <a:pt x="1916968" y="747691"/>
                  <a:pt x="1934778" y="761024"/>
                </a:cubicBezTo>
                <a:cubicBezTo>
                  <a:pt x="1918871" y="757278"/>
                  <a:pt x="1902655" y="753973"/>
                  <a:pt x="1886114" y="751091"/>
                </a:cubicBezTo>
                <a:cubicBezTo>
                  <a:pt x="1885615" y="750669"/>
                  <a:pt x="1885096" y="750265"/>
                  <a:pt x="1884577" y="749843"/>
                </a:cubicBezTo>
                <a:cubicBezTo>
                  <a:pt x="1868189" y="736298"/>
                  <a:pt x="1852665" y="721774"/>
                  <a:pt x="1837718" y="706692"/>
                </a:cubicBezTo>
                <a:close/>
                <a:moveTo>
                  <a:pt x="1135459" y="705693"/>
                </a:moveTo>
                <a:cubicBezTo>
                  <a:pt x="1142971" y="706538"/>
                  <a:pt x="1150521" y="707345"/>
                  <a:pt x="1158129" y="708114"/>
                </a:cubicBezTo>
                <a:cubicBezTo>
                  <a:pt x="1166429" y="716068"/>
                  <a:pt x="1174767" y="724021"/>
                  <a:pt x="1183124" y="731975"/>
                </a:cubicBezTo>
                <a:cubicBezTo>
                  <a:pt x="1175612" y="730650"/>
                  <a:pt x="1168139" y="729286"/>
                  <a:pt x="1160723" y="727864"/>
                </a:cubicBezTo>
                <a:cubicBezTo>
                  <a:pt x="1152269" y="720467"/>
                  <a:pt x="1143854" y="713071"/>
                  <a:pt x="1135459" y="705693"/>
                </a:cubicBezTo>
                <a:close/>
                <a:moveTo>
                  <a:pt x="3501774" y="704944"/>
                </a:moveTo>
                <a:cubicBezTo>
                  <a:pt x="3384274" y="799621"/>
                  <a:pt x="3282565" y="874856"/>
                  <a:pt x="3183430" y="940772"/>
                </a:cubicBezTo>
                <a:cubicBezTo>
                  <a:pt x="3116707" y="984826"/>
                  <a:pt x="3060588" y="1019657"/>
                  <a:pt x="3006890" y="1050358"/>
                </a:cubicBezTo>
                <a:cubicBezTo>
                  <a:pt x="2834192" y="1148839"/>
                  <a:pt x="2684224" y="1209185"/>
                  <a:pt x="2534925" y="1240289"/>
                </a:cubicBezTo>
                <a:cubicBezTo>
                  <a:pt x="2351854" y="1278425"/>
                  <a:pt x="2188743" y="1280884"/>
                  <a:pt x="2036276" y="1247801"/>
                </a:cubicBezTo>
                <a:cubicBezTo>
                  <a:pt x="1899563" y="1218195"/>
                  <a:pt x="1767133" y="1164248"/>
                  <a:pt x="1637010" y="1084825"/>
                </a:cubicBezTo>
                <a:cubicBezTo>
                  <a:pt x="1630285" y="1077505"/>
                  <a:pt x="1623600" y="1070127"/>
                  <a:pt x="1616952" y="1062712"/>
                </a:cubicBezTo>
                <a:cubicBezTo>
                  <a:pt x="1737950" y="1128206"/>
                  <a:pt x="1863290" y="1174334"/>
                  <a:pt x="1990109" y="1199982"/>
                </a:cubicBezTo>
                <a:cubicBezTo>
                  <a:pt x="2138407" y="1230030"/>
                  <a:pt x="2293852" y="1229281"/>
                  <a:pt x="2479287" y="1197600"/>
                </a:cubicBezTo>
                <a:cubicBezTo>
                  <a:pt x="2625933" y="1172567"/>
                  <a:pt x="2771888" y="1121020"/>
                  <a:pt x="2938610" y="1035411"/>
                </a:cubicBezTo>
                <a:cubicBezTo>
                  <a:pt x="2992597" y="1007573"/>
                  <a:pt x="3049349" y="975527"/>
                  <a:pt x="3112076" y="937449"/>
                </a:cubicBezTo>
                <a:cubicBezTo>
                  <a:pt x="3207292" y="879601"/>
                  <a:pt x="3305330" y="812436"/>
                  <a:pt x="3418317" y="727249"/>
                </a:cubicBezTo>
                <a:cubicBezTo>
                  <a:pt x="3446040" y="719756"/>
                  <a:pt x="3473878" y="712283"/>
                  <a:pt x="3501774" y="704944"/>
                </a:cubicBezTo>
                <a:close/>
                <a:moveTo>
                  <a:pt x="1037266" y="704828"/>
                </a:moveTo>
                <a:cubicBezTo>
                  <a:pt x="1038514" y="705174"/>
                  <a:pt x="1039782" y="705501"/>
                  <a:pt x="1041031" y="705847"/>
                </a:cubicBezTo>
                <a:cubicBezTo>
                  <a:pt x="1043087" y="707038"/>
                  <a:pt x="1045143" y="708229"/>
                  <a:pt x="1047198" y="709401"/>
                </a:cubicBezTo>
                <a:cubicBezTo>
                  <a:pt x="1046103" y="708998"/>
                  <a:pt x="1045047" y="708575"/>
                  <a:pt x="1043971" y="708171"/>
                </a:cubicBezTo>
                <a:cubicBezTo>
                  <a:pt x="1041742" y="707057"/>
                  <a:pt x="1039475" y="705962"/>
                  <a:pt x="1037266" y="704828"/>
                </a:cubicBezTo>
                <a:close/>
                <a:moveTo>
                  <a:pt x="3176821" y="703983"/>
                </a:moveTo>
                <a:cubicBezTo>
                  <a:pt x="3174785" y="705136"/>
                  <a:pt x="3172728" y="706289"/>
                  <a:pt x="3170673" y="707441"/>
                </a:cubicBezTo>
                <a:cubicBezTo>
                  <a:pt x="3145679" y="721389"/>
                  <a:pt x="3121183" y="734684"/>
                  <a:pt x="3097148" y="747345"/>
                </a:cubicBezTo>
                <a:cubicBezTo>
                  <a:pt x="3067542" y="756298"/>
                  <a:pt x="3037649" y="765135"/>
                  <a:pt x="3007504" y="773742"/>
                </a:cubicBezTo>
                <a:cubicBezTo>
                  <a:pt x="3035708" y="760582"/>
                  <a:pt x="3064565" y="746500"/>
                  <a:pt x="3094094" y="731495"/>
                </a:cubicBezTo>
                <a:cubicBezTo>
                  <a:pt x="3122086" y="722369"/>
                  <a:pt x="3149694" y="713167"/>
                  <a:pt x="3176821" y="703983"/>
                </a:cubicBezTo>
                <a:close/>
                <a:moveTo>
                  <a:pt x="1106160" y="702216"/>
                </a:moveTo>
                <a:cubicBezTo>
                  <a:pt x="1113307" y="703119"/>
                  <a:pt x="1120493" y="704002"/>
                  <a:pt x="1127755" y="704828"/>
                </a:cubicBezTo>
                <a:cubicBezTo>
                  <a:pt x="1135824" y="711956"/>
                  <a:pt x="1143950" y="719084"/>
                  <a:pt x="1152096" y="726231"/>
                </a:cubicBezTo>
                <a:cubicBezTo>
                  <a:pt x="1144930" y="724848"/>
                  <a:pt x="1137822" y="723407"/>
                  <a:pt x="1130732" y="721947"/>
                </a:cubicBezTo>
                <a:cubicBezTo>
                  <a:pt x="1122586" y="715395"/>
                  <a:pt x="1114383" y="708825"/>
                  <a:pt x="1106160" y="702216"/>
                </a:cubicBezTo>
                <a:close/>
                <a:moveTo>
                  <a:pt x="1077399" y="698373"/>
                </a:moveTo>
                <a:cubicBezTo>
                  <a:pt x="1084066" y="699315"/>
                  <a:pt x="1090791" y="700218"/>
                  <a:pt x="1097553" y="701101"/>
                </a:cubicBezTo>
                <a:cubicBezTo>
                  <a:pt x="1105353" y="707384"/>
                  <a:pt x="1113134" y="713647"/>
                  <a:pt x="1120877" y="719872"/>
                </a:cubicBezTo>
                <a:cubicBezTo>
                  <a:pt x="1114191" y="718431"/>
                  <a:pt x="1107524" y="716971"/>
                  <a:pt x="1100916" y="715472"/>
                </a:cubicBezTo>
                <a:cubicBezTo>
                  <a:pt x="1093154" y="709843"/>
                  <a:pt x="1085315" y="704118"/>
                  <a:pt x="1077399" y="698373"/>
                </a:cubicBezTo>
                <a:close/>
                <a:moveTo>
                  <a:pt x="3392323" y="696913"/>
                </a:moveTo>
                <a:cubicBezTo>
                  <a:pt x="3367731" y="714665"/>
                  <a:pt x="3343755" y="731668"/>
                  <a:pt x="3320355" y="747960"/>
                </a:cubicBezTo>
                <a:cubicBezTo>
                  <a:pt x="3290230" y="756183"/>
                  <a:pt x="3260029" y="764444"/>
                  <a:pt x="3229712" y="772628"/>
                </a:cubicBezTo>
                <a:cubicBezTo>
                  <a:pt x="3255725" y="756048"/>
                  <a:pt x="3282411" y="738603"/>
                  <a:pt x="3309865" y="720217"/>
                </a:cubicBezTo>
                <a:cubicBezTo>
                  <a:pt x="3337242" y="712379"/>
                  <a:pt x="3364754" y="704579"/>
                  <a:pt x="3392323" y="696913"/>
                </a:cubicBezTo>
                <a:close/>
                <a:moveTo>
                  <a:pt x="3094631" y="696663"/>
                </a:moveTo>
                <a:cubicBezTo>
                  <a:pt x="3093709" y="697086"/>
                  <a:pt x="3092768" y="697509"/>
                  <a:pt x="3091846" y="697931"/>
                </a:cubicBezTo>
                <a:cubicBezTo>
                  <a:pt x="3090674" y="698373"/>
                  <a:pt x="3089522" y="698815"/>
                  <a:pt x="3088349" y="699257"/>
                </a:cubicBezTo>
                <a:cubicBezTo>
                  <a:pt x="3088926" y="699007"/>
                  <a:pt x="3089522" y="698758"/>
                  <a:pt x="3090098" y="698508"/>
                </a:cubicBezTo>
                <a:cubicBezTo>
                  <a:pt x="3091616" y="697893"/>
                  <a:pt x="3093114" y="697278"/>
                  <a:pt x="3094631" y="696663"/>
                </a:cubicBezTo>
                <a:close/>
                <a:moveTo>
                  <a:pt x="1781158" y="696126"/>
                </a:moveTo>
                <a:cubicBezTo>
                  <a:pt x="1796874" y="698527"/>
                  <a:pt x="1812378" y="701293"/>
                  <a:pt x="1827594" y="704483"/>
                </a:cubicBezTo>
                <a:cubicBezTo>
                  <a:pt x="1842733" y="720064"/>
                  <a:pt x="1858468" y="735126"/>
                  <a:pt x="1875067" y="749247"/>
                </a:cubicBezTo>
                <a:cubicBezTo>
                  <a:pt x="1859102" y="746653"/>
                  <a:pt x="1842848" y="744425"/>
                  <a:pt x="1826383" y="742465"/>
                </a:cubicBezTo>
                <a:cubicBezTo>
                  <a:pt x="1822368" y="738757"/>
                  <a:pt x="1818372" y="735011"/>
                  <a:pt x="1814453" y="731207"/>
                </a:cubicBezTo>
                <a:cubicBezTo>
                  <a:pt x="1802887" y="719987"/>
                  <a:pt x="1791821" y="708229"/>
                  <a:pt x="1781158" y="696126"/>
                </a:cubicBezTo>
                <a:close/>
                <a:moveTo>
                  <a:pt x="1049331" y="694108"/>
                </a:moveTo>
                <a:cubicBezTo>
                  <a:pt x="1055363" y="695069"/>
                  <a:pt x="1061454" y="696010"/>
                  <a:pt x="1067563" y="696913"/>
                </a:cubicBezTo>
                <a:cubicBezTo>
                  <a:pt x="1074902" y="702273"/>
                  <a:pt x="1082184" y="707576"/>
                  <a:pt x="1089426" y="712840"/>
                </a:cubicBezTo>
                <a:cubicBezTo>
                  <a:pt x="1083355" y="711418"/>
                  <a:pt x="1077342" y="709977"/>
                  <a:pt x="1071367" y="708479"/>
                </a:cubicBezTo>
                <a:cubicBezTo>
                  <a:pt x="1064009" y="703676"/>
                  <a:pt x="1056670" y="698892"/>
                  <a:pt x="1049331" y="694108"/>
                </a:cubicBezTo>
                <a:close/>
                <a:moveTo>
                  <a:pt x="3288924" y="693417"/>
                </a:moveTo>
                <a:cubicBezTo>
                  <a:pt x="3261931" y="710765"/>
                  <a:pt x="3235495" y="727345"/>
                  <a:pt x="3209616" y="743157"/>
                </a:cubicBezTo>
                <a:cubicBezTo>
                  <a:pt x="3179511" y="751821"/>
                  <a:pt x="3149021" y="760544"/>
                  <a:pt x="3118705" y="769074"/>
                </a:cubicBezTo>
                <a:cubicBezTo>
                  <a:pt x="3146792" y="753589"/>
                  <a:pt x="3175496" y="737201"/>
                  <a:pt x="3204871" y="719891"/>
                </a:cubicBezTo>
                <a:cubicBezTo>
                  <a:pt x="3220144" y="715088"/>
                  <a:pt x="3235418" y="710285"/>
                  <a:pt x="3250385" y="705559"/>
                </a:cubicBezTo>
                <a:cubicBezTo>
                  <a:pt x="3263199" y="701524"/>
                  <a:pt x="3276052" y="697470"/>
                  <a:pt x="3288924" y="693417"/>
                </a:cubicBezTo>
                <a:close/>
                <a:moveTo>
                  <a:pt x="1022415" y="689555"/>
                </a:moveTo>
                <a:cubicBezTo>
                  <a:pt x="1027506" y="690477"/>
                  <a:pt x="1032655" y="691361"/>
                  <a:pt x="1037823" y="692225"/>
                </a:cubicBezTo>
                <a:cubicBezTo>
                  <a:pt x="1044316" y="696452"/>
                  <a:pt x="1050810" y="700698"/>
                  <a:pt x="1057304" y="704944"/>
                </a:cubicBezTo>
                <a:cubicBezTo>
                  <a:pt x="1052174" y="703618"/>
                  <a:pt x="1047083" y="702254"/>
                  <a:pt x="1042030" y="700871"/>
                </a:cubicBezTo>
                <a:cubicBezTo>
                  <a:pt x="1035479" y="697086"/>
                  <a:pt x="1028947" y="693320"/>
                  <a:pt x="1022415" y="689555"/>
                </a:cubicBezTo>
                <a:close/>
                <a:moveTo>
                  <a:pt x="3166389" y="688345"/>
                </a:moveTo>
                <a:cubicBezTo>
                  <a:pt x="3142912" y="700832"/>
                  <a:pt x="3119358" y="713128"/>
                  <a:pt x="3095689" y="725174"/>
                </a:cubicBezTo>
                <a:cubicBezTo>
                  <a:pt x="3070098" y="733531"/>
                  <a:pt x="3044181" y="741812"/>
                  <a:pt x="3017975" y="749977"/>
                </a:cubicBezTo>
                <a:cubicBezTo>
                  <a:pt x="3042951" y="738527"/>
                  <a:pt x="3067811" y="726769"/>
                  <a:pt x="3092595" y="714780"/>
                </a:cubicBezTo>
                <a:cubicBezTo>
                  <a:pt x="3117033" y="706173"/>
                  <a:pt x="3141624" y="697355"/>
                  <a:pt x="3166389" y="688345"/>
                </a:cubicBezTo>
                <a:close/>
                <a:moveTo>
                  <a:pt x="997381" y="684790"/>
                </a:moveTo>
                <a:cubicBezTo>
                  <a:pt x="1000993" y="685520"/>
                  <a:pt x="1004605" y="686251"/>
                  <a:pt x="1008274" y="686942"/>
                </a:cubicBezTo>
                <a:cubicBezTo>
                  <a:pt x="1013289" y="689843"/>
                  <a:pt x="1018322" y="692744"/>
                  <a:pt x="1023356" y="695645"/>
                </a:cubicBezTo>
                <a:cubicBezTo>
                  <a:pt x="1019821" y="694627"/>
                  <a:pt x="1016305" y="693570"/>
                  <a:pt x="1012809" y="692533"/>
                </a:cubicBezTo>
                <a:cubicBezTo>
                  <a:pt x="1007660" y="689939"/>
                  <a:pt x="1002530" y="687365"/>
                  <a:pt x="997381" y="684790"/>
                </a:cubicBezTo>
                <a:close/>
                <a:moveTo>
                  <a:pt x="3147446" y="682254"/>
                </a:moveTo>
                <a:cubicBezTo>
                  <a:pt x="3129732" y="691130"/>
                  <a:pt x="3111999" y="699853"/>
                  <a:pt x="3094228" y="708460"/>
                </a:cubicBezTo>
                <a:cubicBezTo>
                  <a:pt x="3074594" y="715395"/>
                  <a:pt x="3055074" y="722177"/>
                  <a:pt x="3035631" y="728805"/>
                </a:cubicBezTo>
                <a:cubicBezTo>
                  <a:pt x="3053883" y="720755"/>
                  <a:pt x="3072096" y="712552"/>
                  <a:pt x="3090309" y="704214"/>
                </a:cubicBezTo>
                <a:cubicBezTo>
                  <a:pt x="3109329" y="697028"/>
                  <a:pt x="3128368" y="689689"/>
                  <a:pt x="3147446" y="682254"/>
                </a:cubicBezTo>
                <a:close/>
                <a:moveTo>
                  <a:pt x="3592091" y="681678"/>
                </a:moveTo>
                <a:cubicBezTo>
                  <a:pt x="3466770" y="789208"/>
                  <a:pt x="3360123" y="873838"/>
                  <a:pt x="3257089" y="947823"/>
                </a:cubicBezTo>
                <a:cubicBezTo>
                  <a:pt x="3189174" y="996315"/>
                  <a:pt x="3131999" y="1034893"/>
                  <a:pt x="3077148" y="1069205"/>
                </a:cubicBezTo>
                <a:cubicBezTo>
                  <a:pt x="2899379" y="1180213"/>
                  <a:pt x="2744991" y="1249492"/>
                  <a:pt x="2591333" y="1287263"/>
                </a:cubicBezTo>
                <a:cubicBezTo>
                  <a:pt x="2405898" y="1332123"/>
                  <a:pt x="2239156" y="1336254"/>
                  <a:pt x="2081578" y="1299885"/>
                </a:cubicBezTo>
                <a:cubicBezTo>
                  <a:pt x="1939331" y="1267109"/>
                  <a:pt x="1801081" y="1205746"/>
                  <a:pt x="1664598" y="1114411"/>
                </a:cubicBezTo>
                <a:cubicBezTo>
                  <a:pt x="1658854" y="1108360"/>
                  <a:pt x="1653129" y="1102250"/>
                  <a:pt x="1647442" y="1096122"/>
                </a:cubicBezTo>
                <a:cubicBezTo>
                  <a:pt x="1773896" y="1171625"/>
                  <a:pt x="1902617" y="1223229"/>
                  <a:pt x="2035373" y="1251970"/>
                </a:cubicBezTo>
                <a:cubicBezTo>
                  <a:pt x="2188416" y="1285188"/>
                  <a:pt x="2352122" y="1282729"/>
                  <a:pt x="2535810" y="1244477"/>
                </a:cubicBezTo>
                <a:cubicBezTo>
                  <a:pt x="2685549" y="1213277"/>
                  <a:pt x="2835903" y="1152778"/>
                  <a:pt x="3009003" y="1054085"/>
                </a:cubicBezTo>
                <a:cubicBezTo>
                  <a:pt x="3062797" y="1023308"/>
                  <a:pt x="3118973" y="988438"/>
                  <a:pt x="3185812" y="944327"/>
                </a:cubicBezTo>
                <a:cubicBezTo>
                  <a:pt x="3287137" y="876950"/>
                  <a:pt x="3391132" y="799871"/>
                  <a:pt x="3511899" y="702273"/>
                </a:cubicBezTo>
                <a:cubicBezTo>
                  <a:pt x="3538566" y="695280"/>
                  <a:pt x="3565290" y="688402"/>
                  <a:pt x="3592091" y="681678"/>
                </a:cubicBezTo>
                <a:close/>
                <a:moveTo>
                  <a:pt x="976959" y="680525"/>
                </a:moveTo>
                <a:cubicBezTo>
                  <a:pt x="977497" y="680660"/>
                  <a:pt x="978073" y="680775"/>
                  <a:pt x="978611" y="680890"/>
                </a:cubicBezTo>
                <a:cubicBezTo>
                  <a:pt x="980206" y="681678"/>
                  <a:pt x="981801" y="682466"/>
                  <a:pt x="983395" y="683273"/>
                </a:cubicBezTo>
                <a:cubicBezTo>
                  <a:pt x="981243" y="682350"/>
                  <a:pt x="979091" y="681447"/>
                  <a:pt x="976959" y="680525"/>
                </a:cubicBezTo>
                <a:close/>
                <a:moveTo>
                  <a:pt x="1877565" y="680237"/>
                </a:moveTo>
                <a:cubicBezTo>
                  <a:pt x="1887939" y="686827"/>
                  <a:pt x="1898122" y="693474"/>
                  <a:pt x="1908189" y="700102"/>
                </a:cubicBezTo>
                <a:cubicBezTo>
                  <a:pt x="1903078" y="697566"/>
                  <a:pt x="1897949" y="695050"/>
                  <a:pt x="1892742" y="692552"/>
                </a:cubicBezTo>
                <a:cubicBezTo>
                  <a:pt x="1888823" y="689382"/>
                  <a:pt x="1884903" y="686193"/>
                  <a:pt x="1880946" y="682984"/>
                </a:cubicBezTo>
                <a:cubicBezTo>
                  <a:pt x="1879832" y="682062"/>
                  <a:pt x="1878698" y="681159"/>
                  <a:pt x="1877565" y="680237"/>
                </a:cubicBezTo>
                <a:close/>
                <a:moveTo>
                  <a:pt x="1314823" y="678911"/>
                </a:moveTo>
                <a:cubicBezTo>
                  <a:pt x="1323507" y="691399"/>
                  <a:pt x="1332268" y="703906"/>
                  <a:pt x="1341105" y="716433"/>
                </a:cubicBezTo>
                <a:cubicBezTo>
                  <a:pt x="1332152" y="715952"/>
                  <a:pt x="1323238" y="715472"/>
                  <a:pt x="1314381" y="714953"/>
                </a:cubicBezTo>
                <a:cubicBezTo>
                  <a:pt x="1305409" y="702946"/>
                  <a:pt x="1296494" y="690938"/>
                  <a:pt x="1287657" y="678931"/>
                </a:cubicBezTo>
                <a:cubicBezTo>
                  <a:pt x="1296667" y="678931"/>
                  <a:pt x="1305735" y="678931"/>
                  <a:pt x="1314823" y="678911"/>
                </a:cubicBezTo>
                <a:close/>
                <a:moveTo>
                  <a:pt x="1342027" y="678892"/>
                </a:moveTo>
                <a:cubicBezTo>
                  <a:pt x="1405754" y="678796"/>
                  <a:pt x="1471651" y="678700"/>
                  <a:pt x="1537664" y="679949"/>
                </a:cubicBezTo>
                <a:cubicBezTo>
                  <a:pt x="1618739" y="681524"/>
                  <a:pt x="1698085" y="684233"/>
                  <a:pt x="1772379" y="694838"/>
                </a:cubicBezTo>
                <a:cubicBezTo>
                  <a:pt x="1784501" y="708863"/>
                  <a:pt x="1797123" y="722446"/>
                  <a:pt x="1810437" y="735337"/>
                </a:cubicBezTo>
                <a:cubicBezTo>
                  <a:pt x="1812532" y="737374"/>
                  <a:pt x="1814683" y="739353"/>
                  <a:pt x="1816797" y="741351"/>
                </a:cubicBezTo>
                <a:cubicBezTo>
                  <a:pt x="1748017" y="733666"/>
                  <a:pt x="1675127" y="730630"/>
                  <a:pt x="1599911" y="727499"/>
                </a:cubicBezTo>
                <a:lnTo>
                  <a:pt x="1583101" y="726807"/>
                </a:lnTo>
                <a:cubicBezTo>
                  <a:pt x="1561333" y="725904"/>
                  <a:pt x="1539643" y="725040"/>
                  <a:pt x="1518068" y="724194"/>
                </a:cubicBezTo>
                <a:cubicBezTo>
                  <a:pt x="1459625" y="721889"/>
                  <a:pt x="1402046" y="719603"/>
                  <a:pt x="1346004" y="716682"/>
                </a:cubicBezTo>
                <a:cubicBezTo>
                  <a:pt x="1337109" y="704079"/>
                  <a:pt x="1328271" y="691476"/>
                  <a:pt x="1319510" y="678911"/>
                </a:cubicBezTo>
                <a:cubicBezTo>
                  <a:pt x="1326984" y="678911"/>
                  <a:pt x="1334496" y="678892"/>
                  <a:pt x="1342027" y="678892"/>
                </a:cubicBezTo>
                <a:close/>
                <a:moveTo>
                  <a:pt x="1256091" y="678873"/>
                </a:moveTo>
                <a:cubicBezTo>
                  <a:pt x="1264948" y="678911"/>
                  <a:pt x="1273824" y="678931"/>
                  <a:pt x="1282758" y="678931"/>
                </a:cubicBezTo>
                <a:cubicBezTo>
                  <a:pt x="1291538" y="690842"/>
                  <a:pt x="1300356" y="702754"/>
                  <a:pt x="1309251" y="714665"/>
                </a:cubicBezTo>
                <a:cubicBezTo>
                  <a:pt x="1300452" y="714147"/>
                  <a:pt x="1291672" y="713628"/>
                  <a:pt x="1282969" y="713071"/>
                </a:cubicBezTo>
                <a:cubicBezTo>
                  <a:pt x="1273939" y="701659"/>
                  <a:pt x="1264987" y="690266"/>
                  <a:pt x="1256091" y="678873"/>
                </a:cubicBezTo>
                <a:close/>
                <a:moveTo>
                  <a:pt x="1224757" y="678719"/>
                </a:moveTo>
                <a:cubicBezTo>
                  <a:pt x="1233441" y="678796"/>
                  <a:pt x="1242182" y="678835"/>
                  <a:pt x="1250962" y="678873"/>
                </a:cubicBezTo>
                <a:cubicBezTo>
                  <a:pt x="1259780" y="690150"/>
                  <a:pt x="1268656" y="701428"/>
                  <a:pt x="1277571" y="712725"/>
                </a:cubicBezTo>
                <a:cubicBezTo>
                  <a:pt x="1268906" y="712168"/>
                  <a:pt x="1260318" y="711572"/>
                  <a:pt x="1251749" y="710957"/>
                </a:cubicBezTo>
                <a:cubicBezTo>
                  <a:pt x="1242700" y="700218"/>
                  <a:pt x="1233690" y="689459"/>
                  <a:pt x="1224757" y="678719"/>
                </a:cubicBezTo>
                <a:close/>
                <a:moveTo>
                  <a:pt x="1193671" y="678431"/>
                </a:moveTo>
                <a:cubicBezTo>
                  <a:pt x="1202202" y="678527"/>
                  <a:pt x="1210751" y="678623"/>
                  <a:pt x="1219377" y="678681"/>
                </a:cubicBezTo>
                <a:cubicBezTo>
                  <a:pt x="1228214" y="689305"/>
                  <a:pt x="1237091" y="699930"/>
                  <a:pt x="1246024" y="710554"/>
                </a:cubicBezTo>
                <a:cubicBezTo>
                  <a:pt x="1237552" y="709939"/>
                  <a:pt x="1229099" y="709305"/>
                  <a:pt x="1220722" y="708633"/>
                </a:cubicBezTo>
                <a:cubicBezTo>
                  <a:pt x="1211654" y="698546"/>
                  <a:pt x="1202644" y="688479"/>
                  <a:pt x="1193671" y="678431"/>
                </a:cubicBezTo>
                <a:close/>
                <a:moveTo>
                  <a:pt x="1847959" y="677970"/>
                </a:moveTo>
                <a:cubicBezTo>
                  <a:pt x="1850937" y="679219"/>
                  <a:pt x="1853895" y="680468"/>
                  <a:pt x="1856816" y="681774"/>
                </a:cubicBezTo>
                <a:cubicBezTo>
                  <a:pt x="1867863" y="686692"/>
                  <a:pt x="1878640" y="691707"/>
                  <a:pt x="1889207" y="696779"/>
                </a:cubicBezTo>
                <a:cubicBezTo>
                  <a:pt x="1902886" y="707864"/>
                  <a:pt x="1916431" y="718757"/>
                  <a:pt x="1930090" y="729324"/>
                </a:cubicBezTo>
                <a:cubicBezTo>
                  <a:pt x="1925191" y="727480"/>
                  <a:pt x="1920254" y="725635"/>
                  <a:pt x="1915259" y="723791"/>
                </a:cubicBezTo>
                <a:cubicBezTo>
                  <a:pt x="1905941" y="720371"/>
                  <a:pt x="1896450" y="717220"/>
                  <a:pt x="1886844" y="714262"/>
                </a:cubicBezTo>
                <a:cubicBezTo>
                  <a:pt x="1873703" y="702523"/>
                  <a:pt x="1860850" y="690381"/>
                  <a:pt x="1847959" y="677970"/>
                </a:cubicBezTo>
                <a:close/>
                <a:moveTo>
                  <a:pt x="1162778" y="677951"/>
                </a:moveTo>
                <a:cubicBezTo>
                  <a:pt x="1171135" y="678105"/>
                  <a:pt x="1179531" y="678239"/>
                  <a:pt x="1188004" y="678354"/>
                </a:cubicBezTo>
                <a:cubicBezTo>
                  <a:pt x="1196822" y="688268"/>
                  <a:pt x="1205717" y="698200"/>
                  <a:pt x="1214632" y="708133"/>
                </a:cubicBezTo>
                <a:cubicBezTo>
                  <a:pt x="1206294" y="707441"/>
                  <a:pt x="1198013" y="706730"/>
                  <a:pt x="1189790" y="705981"/>
                </a:cubicBezTo>
                <a:cubicBezTo>
                  <a:pt x="1180741" y="696625"/>
                  <a:pt x="1171731" y="687288"/>
                  <a:pt x="1162778" y="677951"/>
                </a:cubicBezTo>
                <a:close/>
                <a:moveTo>
                  <a:pt x="1132269" y="677221"/>
                </a:moveTo>
                <a:cubicBezTo>
                  <a:pt x="1140358" y="677451"/>
                  <a:pt x="1148523" y="677644"/>
                  <a:pt x="1156726" y="677816"/>
                </a:cubicBezTo>
                <a:cubicBezTo>
                  <a:pt x="1165526" y="687000"/>
                  <a:pt x="1174383" y="696202"/>
                  <a:pt x="1183278" y="705405"/>
                </a:cubicBezTo>
                <a:cubicBezTo>
                  <a:pt x="1175170" y="704656"/>
                  <a:pt x="1167140" y="703868"/>
                  <a:pt x="1159147" y="703042"/>
                </a:cubicBezTo>
                <a:cubicBezTo>
                  <a:pt x="1150137" y="694435"/>
                  <a:pt x="1141184" y="685828"/>
                  <a:pt x="1132269" y="677221"/>
                </a:cubicBezTo>
                <a:close/>
                <a:moveTo>
                  <a:pt x="1102087" y="676241"/>
                </a:moveTo>
                <a:cubicBezTo>
                  <a:pt x="1109926" y="676529"/>
                  <a:pt x="1117822" y="676798"/>
                  <a:pt x="1125776" y="677029"/>
                </a:cubicBezTo>
                <a:cubicBezTo>
                  <a:pt x="1134498" y="685444"/>
                  <a:pt x="1143278" y="693878"/>
                  <a:pt x="1152077" y="702312"/>
                </a:cubicBezTo>
                <a:cubicBezTo>
                  <a:pt x="1144238" y="701486"/>
                  <a:pt x="1136439" y="700660"/>
                  <a:pt x="1128715" y="699756"/>
                </a:cubicBezTo>
                <a:cubicBezTo>
                  <a:pt x="1119801" y="691899"/>
                  <a:pt x="1110906" y="684060"/>
                  <a:pt x="1102087" y="676241"/>
                </a:cubicBezTo>
                <a:close/>
                <a:moveTo>
                  <a:pt x="1072308" y="674915"/>
                </a:moveTo>
                <a:cubicBezTo>
                  <a:pt x="1079839" y="675299"/>
                  <a:pt x="1087429" y="675645"/>
                  <a:pt x="1095056" y="675953"/>
                </a:cubicBezTo>
                <a:cubicBezTo>
                  <a:pt x="1103644" y="683561"/>
                  <a:pt x="1112250" y="691169"/>
                  <a:pt x="1120934" y="698834"/>
                </a:cubicBezTo>
                <a:cubicBezTo>
                  <a:pt x="1113384" y="697931"/>
                  <a:pt x="1105910" y="697009"/>
                  <a:pt x="1098476" y="696029"/>
                </a:cubicBezTo>
                <a:cubicBezTo>
                  <a:pt x="1089792" y="689036"/>
                  <a:pt x="1081050" y="681985"/>
                  <a:pt x="1072308" y="674915"/>
                </a:cubicBezTo>
                <a:close/>
                <a:moveTo>
                  <a:pt x="1042952" y="673244"/>
                </a:moveTo>
                <a:cubicBezTo>
                  <a:pt x="1050099" y="673705"/>
                  <a:pt x="1057323" y="674128"/>
                  <a:pt x="1064585" y="674512"/>
                </a:cubicBezTo>
                <a:cubicBezTo>
                  <a:pt x="1073020" y="681332"/>
                  <a:pt x="1081434" y="688133"/>
                  <a:pt x="1089811" y="694877"/>
                </a:cubicBezTo>
                <a:cubicBezTo>
                  <a:pt x="1082645" y="693916"/>
                  <a:pt x="1075517" y="692898"/>
                  <a:pt x="1068466" y="691841"/>
                </a:cubicBezTo>
                <a:cubicBezTo>
                  <a:pt x="1060013" y="685693"/>
                  <a:pt x="1051521" y="679507"/>
                  <a:pt x="1042952" y="673244"/>
                </a:cubicBezTo>
                <a:close/>
                <a:moveTo>
                  <a:pt x="3482774" y="672418"/>
                </a:moveTo>
                <a:cubicBezTo>
                  <a:pt x="3461084" y="689247"/>
                  <a:pt x="3439969" y="705424"/>
                  <a:pt x="3419354" y="721005"/>
                </a:cubicBezTo>
                <a:cubicBezTo>
                  <a:pt x="3390518" y="728805"/>
                  <a:pt x="3361776" y="736644"/>
                  <a:pt x="3333150" y="744463"/>
                </a:cubicBezTo>
                <a:cubicBezTo>
                  <a:pt x="3356416" y="728190"/>
                  <a:pt x="3380219" y="711207"/>
                  <a:pt x="3404657" y="693494"/>
                </a:cubicBezTo>
                <a:cubicBezTo>
                  <a:pt x="3430632" y="686308"/>
                  <a:pt x="3456684" y="679257"/>
                  <a:pt x="3482774" y="672418"/>
                </a:cubicBezTo>
                <a:close/>
                <a:moveTo>
                  <a:pt x="1014134" y="671150"/>
                </a:moveTo>
                <a:cubicBezTo>
                  <a:pt x="1020801" y="671688"/>
                  <a:pt x="1027525" y="672206"/>
                  <a:pt x="1034326" y="672667"/>
                </a:cubicBezTo>
                <a:cubicBezTo>
                  <a:pt x="1042453" y="678604"/>
                  <a:pt x="1050560" y="684521"/>
                  <a:pt x="1058572" y="690362"/>
                </a:cubicBezTo>
                <a:cubicBezTo>
                  <a:pt x="1051867" y="689344"/>
                  <a:pt x="1045238" y="688248"/>
                  <a:pt x="1038649" y="687153"/>
                </a:cubicBezTo>
                <a:cubicBezTo>
                  <a:pt x="1035805" y="685290"/>
                  <a:pt x="1032943" y="683426"/>
                  <a:pt x="1030100" y="681563"/>
                </a:cubicBezTo>
                <a:cubicBezTo>
                  <a:pt x="1024758" y="678085"/>
                  <a:pt x="1019437" y="674608"/>
                  <a:pt x="1014134" y="671150"/>
                </a:cubicBezTo>
                <a:close/>
                <a:moveTo>
                  <a:pt x="985989" y="668594"/>
                </a:moveTo>
                <a:cubicBezTo>
                  <a:pt x="992021" y="669190"/>
                  <a:pt x="998092" y="669766"/>
                  <a:pt x="1004221" y="670304"/>
                </a:cubicBezTo>
                <a:cubicBezTo>
                  <a:pt x="1011771" y="675223"/>
                  <a:pt x="1019341" y="680160"/>
                  <a:pt x="1026949" y="685136"/>
                </a:cubicBezTo>
                <a:cubicBezTo>
                  <a:pt x="1020935" y="684080"/>
                  <a:pt x="1014960" y="682965"/>
                  <a:pt x="1009024" y="681851"/>
                </a:cubicBezTo>
                <a:cubicBezTo>
                  <a:pt x="1001320" y="677413"/>
                  <a:pt x="993635" y="672994"/>
                  <a:pt x="985989" y="668594"/>
                </a:cubicBezTo>
                <a:close/>
                <a:moveTo>
                  <a:pt x="3281489" y="668056"/>
                </a:moveTo>
                <a:cubicBezTo>
                  <a:pt x="3270596" y="674781"/>
                  <a:pt x="3259683" y="681486"/>
                  <a:pt x="3248713" y="688152"/>
                </a:cubicBezTo>
                <a:cubicBezTo>
                  <a:pt x="3234400" y="696856"/>
                  <a:pt x="3220260" y="705328"/>
                  <a:pt x="3206254" y="713609"/>
                </a:cubicBezTo>
                <a:cubicBezTo>
                  <a:pt x="3193381" y="717643"/>
                  <a:pt x="3180510" y="721678"/>
                  <a:pt x="3167773" y="725635"/>
                </a:cubicBezTo>
                <a:cubicBezTo>
                  <a:pt x="3152287" y="730458"/>
                  <a:pt x="3136706" y="735280"/>
                  <a:pt x="3121068" y="740064"/>
                </a:cubicBezTo>
                <a:cubicBezTo>
                  <a:pt x="3138147" y="730899"/>
                  <a:pt x="3155457" y="721447"/>
                  <a:pt x="3173017" y="711630"/>
                </a:cubicBezTo>
                <a:cubicBezTo>
                  <a:pt x="3182527" y="706327"/>
                  <a:pt x="3192018" y="700967"/>
                  <a:pt x="3201509" y="695588"/>
                </a:cubicBezTo>
                <a:cubicBezTo>
                  <a:pt x="3219338" y="689497"/>
                  <a:pt x="3236993" y="683445"/>
                  <a:pt x="3254400" y="677432"/>
                </a:cubicBezTo>
                <a:cubicBezTo>
                  <a:pt x="3263391" y="674320"/>
                  <a:pt x="3272440" y="671188"/>
                  <a:pt x="3281489" y="668056"/>
                </a:cubicBezTo>
                <a:close/>
                <a:moveTo>
                  <a:pt x="958861" y="665597"/>
                </a:moveTo>
                <a:cubicBezTo>
                  <a:pt x="963933" y="666212"/>
                  <a:pt x="969063" y="666789"/>
                  <a:pt x="974211" y="667365"/>
                </a:cubicBezTo>
                <a:cubicBezTo>
                  <a:pt x="980897" y="671207"/>
                  <a:pt x="987621" y="675069"/>
                  <a:pt x="994365" y="678950"/>
                </a:cubicBezTo>
                <a:cubicBezTo>
                  <a:pt x="989293" y="677912"/>
                  <a:pt x="984278" y="676856"/>
                  <a:pt x="979303" y="675761"/>
                </a:cubicBezTo>
                <a:cubicBezTo>
                  <a:pt x="972482" y="672360"/>
                  <a:pt x="965662" y="668979"/>
                  <a:pt x="958861" y="665597"/>
                </a:cubicBezTo>
                <a:close/>
                <a:moveTo>
                  <a:pt x="3384446" y="663772"/>
                </a:moveTo>
                <a:cubicBezTo>
                  <a:pt x="3359336" y="681236"/>
                  <a:pt x="3334879" y="697970"/>
                  <a:pt x="3311018" y="713973"/>
                </a:cubicBezTo>
                <a:cubicBezTo>
                  <a:pt x="3287887" y="720602"/>
                  <a:pt x="3264832" y="727249"/>
                  <a:pt x="3241873" y="733858"/>
                </a:cubicBezTo>
                <a:cubicBezTo>
                  <a:pt x="3236705" y="735357"/>
                  <a:pt x="3231499" y="736855"/>
                  <a:pt x="3226293" y="738354"/>
                </a:cubicBezTo>
                <a:cubicBezTo>
                  <a:pt x="3252171" y="722388"/>
                  <a:pt x="3278587" y="705674"/>
                  <a:pt x="3305561" y="688210"/>
                </a:cubicBezTo>
                <a:cubicBezTo>
                  <a:pt x="3331767" y="679987"/>
                  <a:pt x="3358068" y="671803"/>
                  <a:pt x="3384446" y="663772"/>
                </a:cubicBezTo>
                <a:close/>
                <a:moveTo>
                  <a:pt x="933539" y="662216"/>
                </a:moveTo>
                <a:cubicBezTo>
                  <a:pt x="937017" y="662716"/>
                  <a:pt x="940532" y="663215"/>
                  <a:pt x="944068" y="663696"/>
                </a:cubicBezTo>
                <a:cubicBezTo>
                  <a:pt x="949044" y="666174"/>
                  <a:pt x="954039" y="668652"/>
                  <a:pt x="959034" y="671131"/>
                </a:cubicBezTo>
                <a:cubicBezTo>
                  <a:pt x="955614" y="670324"/>
                  <a:pt x="952233" y="669497"/>
                  <a:pt x="948851" y="668652"/>
                </a:cubicBezTo>
                <a:cubicBezTo>
                  <a:pt x="943741" y="666500"/>
                  <a:pt x="938630" y="664349"/>
                  <a:pt x="933539" y="662216"/>
                </a:cubicBezTo>
                <a:close/>
                <a:moveTo>
                  <a:pt x="3678602" y="660621"/>
                </a:moveTo>
                <a:cubicBezTo>
                  <a:pt x="3574550" y="755145"/>
                  <a:pt x="3454590" y="859544"/>
                  <a:pt x="3330729" y="954874"/>
                </a:cubicBezTo>
                <a:cubicBezTo>
                  <a:pt x="3261738" y="1007765"/>
                  <a:pt x="3203488" y="1050089"/>
                  <a:pt x="3147446" y="1088053"/>
                </a:cubicBezTo>
                <a:cubicBezTo>
                  <a:pt x="2964009" y="1212067"/>
                  <a:pt x="2805221" y="1290298"/>
                  <a:pt x="2647739" y="1334236"/>
                </a:cubicBezTo>
                <a:cubicBezTo>
                  <a:pt x="2460325" y="1385974"/>
                  <a:pt x="2289933" y="1391796"/>
                  <a:pt x="2126880" y="1351988"/>
                </a:cubicBezTo>
                <a:cubicBezTo>
                  <a:pt x="1978178" y="1315735"/>
                  <a:pt x="1836489" y="1248627"/>
                  <a:pt x="1695722" y="1146553"/>
                </a:cubicBezTo>
                <a:cubicBezTo>
                  <a:pt x="1689939" y="1140713"/>
                  <a:pt x="1684195" y="1134815"/>
                  <a:pt x="1678470" y="1128897"/>
                </a:cubicBezTo>
                <a:cubicBezTo>
                  <a:pt x="1808824" y="1213604"/>
                  <a:pt x="1944000" y="1272489"/>
                  <a:pt x="2080637" y="1303977"/>
                </a:cubicBezTo>
                <a:cubicBezTo>
                  <a:pt x="2178561" y="1326571"/>
                  <a:pt x="2279962" y="1333602"/>
                  <a:pt x="2387166" y="1325015"/>
                </a:cubicBezTo>
                <a:cubicBezTo>
                  <a:pt x="2453178" y="1319712"/>
                  <a:pt x="2521401" y="1308492"/>
                  <a:pt x="2592332" y="1291336"/>
                </a:cubicBezTo>
                <a:cubicBezTo>
                  <a:pt x="2746451" y="1253449"/>
                  <a:pt x="2901205" y="1183998"/>
                  <a:pt x="3079377" y="1072760"/>
                </a:cubicBezTo>
                <a:cubicBezTo>
                  <a:pt x="3134304" y="1038389"/>
                  <a:pt x="3191557" y="999773"/>
                  <a:pt x="3259529" y="951224"/>
                </a:cubicBezTo>
                <a:cubicBezTo>
                  <a:pt x="3364408" y="875912"/>
                  <a:pt x="3473014" y="789592"/>
                  <a:pt x="3601178" y="679392"/>
                </a:cubicBezTo>
                <a:cubicBezTo>
                  <a:pt x="3626942" y="672956"/>
                  <a:pt x="3652743" y="666692"/>
                  <a:pt x="3678602" y="660621"/>
                </a:cubicBezTo>
                <a:close/>
                <a:moveTo>
                  <a:pt x="912598" y="658931"/>
                </a:moveTo>
                <a:cubicBezTo>
                  <a:pt x="912694" y="658950"/>
                  <a:pt x="912790" y="658969"/>
                  <a:pt x="912906" y="658969"/>
                </a:cubicBezTo>
                <a:cubicBezTo>
                  <a:pt x="913136" y="659085"/>
                  <a:pt x="913367" y="659180"/>
                  <a:pt x="913616" y="659277"/>
                </a:cubicBezTo>
                <a:cubicBezTo>
                  <a:pt x="913271" y="659161"/>
                  <a:pt x="912925" y="659046"/>
                  <a:pt x="912598" y="658931"/>
                </a:cubicBezTo>
                <a:close/>
                <a:moveTo>
                  <a:pt x="1793166" y="658719"/>
                </a:moveTo>
                <a:cubicBezTo>
                  <a:pt x="1807133" y="662773"/>
                  <a:pt x="1820851" y="667346"/>
                  <a:pt x="1834261" y="672475"/>
                </a:cubicBezTo>
                <a:cubicBezTo>
                  <a:pt x="1847421" y="685271"/>
                  <a:pt x="1860811" y="698085"/>
                  <a:pt x="1874548" y="710631"/>
                </a:cubicBezTo>
                <a:cubicBezTo>
                  <a:pt x="1860312" y="706596"/>
                  <a:pt x="1845788" y="703023"/>
                  <a:pt x="1831033" y="699872"/>
                </a:cubicBezTo>
                <a:cubicBezTo>
                  <a:pt x="1818026" y="686443"/>
                  <a:pt x="1805462" y="672648"/>
                  <a:pt x="1793166" y="658719"/>
                </a:cubicBezTo>
                <a:close/>
                <a:moveTo>
                  <a:pt x="3567883" y="650996"/>
                </a:moveTo>
                <a:cubicBezTo>
                  <a:pt x="3549113" y="666520"/>
                  <a:pt x="3530727" y="681543"/>
                  <a:pt x="3512725" y="696106"/>
                </a:cubicBezTo>
                <a:cubicBezTo>
                  <a:pt x="3485271" y="703311"/>
                  <a:pt x="3457894" y="710611"/>
                  <a:pt x="3430594" y="717970"/>
                </a:cubicBezTo>
                <a:cubicBezTo>
                  <a:pt x="3451036" y="702465"/>
                  <a:pt x="3471977" y="686366"/>
                  <a:pt x="3493495" y="669632"/>
                </a:cubicBezTo>
                <a:cubicBezTo>
                  <a:pt x="3518278" y="663196"/>
                  <a:pt x="3543080" y="656971"/>
                  <a:pt x="3567883" y="650996"/>
                </a:cubicBezTo>
                <a:close/>
                <a:moveTo>
                  <a:pt x="3272343" y="649133"/>
                </a:moveTo>
                <a:cubicBezTo>
                  <a:pt x="3249212" y="662735"/>
                  <a:pt x="3226023" y="676126"/>
                  <a:pt x="3202738" y="689363"/>
                </a:cubicBezTo>
                <a:cubicBezTo>
                  <a:pt x="3177379" y="698028"/>
                  <a:pt x="3151595" y="706730"/>
                  <a:pt x="3125409" y="715414"/>
                </a:cubicBezTo>
                <a:cubicBezTo>
                  <a:pt x="3150040" y="702638"/>
                  <a:pt x="3174535" y="689632"/>
                  <a:pt x="3199011" y="676414"/>
                </a:cubicBezTo>
                <a:cubicBezTo>
                  <a:pt x="3223257" y="667480"/>
                  <a:pt x="3247694" y="658374"/>
                  <a:pt x="3272343" y="649133"/>
                </a:cubicBezTo>
                <a:close/>
                <a:moveTo>
                  <a:pt x="1000494" y="647922"/>
                </a:moveTo>
                <a:cubicBezTo>
                  <a:pt x="1009159" y="654262"/>
                  <a:pt x="1017765" y="660564"/>
                  <a:pt x="1026334" y="666827"/>
                </a:cubicBezTo>
                <a:cubicBezTo>
                  <a:pt x="1019129" y="666308"/>
                  <a:pt x="1011963" y="665732"/>
                  <a:pt x="1004874" y="665117"/>
                </a:cubicBezTo>
                <a:cubicBezTo>
                  <a:pt x="996113" y="659392"/>
                  <a:pt x="987391" y="653705"/>
                  <a:pt x="978726" y="648038"/>
                </a:cubicBezTo>
                <a:cubicBezTo>
                  <a:pt x="985912" y="648038"/>
                  <a:pt x="993174" y="647999"/>
                  <a:pt x="1000494" y="647922"/>
                </a:cubicBezTo>
                <a:close/>
                <a:moveTo>
                  <a:pt x="949735" y="647769"/>
                </a:moveTo>
                <a:cubicBezTo>
                  <a:pt x="956440" y="647903"/>
                  <a:pt x="963222" y="647980"/>
                  <a:pt x="970062" y="648018"/>
                </a:cubicBezTo>
                <a:cubicBezTo>
                  <a:pt x="978304" y="653398"/>
                  <a:pt x="986565" y="658777"/>
                  <a:pt x="994864" y="664214"/>
                </a:cubicBezTo>
                <a:cubicBezTo>
                  <a:pt x="988102" y="663561"/>
                  <a:pt x="981416" y="662869"/>
                  <a:pt x="974788" y="662158"/>
                </a:cubicBezTo>
                <a:cubicBezTo>
                  <a:pt x="968102" y="658316"/>
                  <a:pt x="961435" y="654493"/>
                  <a:pt x="954827" y="650689"/>
                </a:cubicBezTo>
                <a:cubicBezTo>
                  <a:pt x="953116" y="649709"/>
                  <a:pt x="951445" y="648748"/>
                  <a:pt x="949735" y="647769"/>
                </a:cubicBezTo>
                <a:close/>
                <a:moveTo>
                  <a:pt x="1031099" y="647384"/>
                </a:moveTo>
                <a:cubicBezTo>
                  <a:pt x="1039955" y="654589"/>
                  <a:pt x="1048812" y="661755"/>
                  <a:pt x="1057611" y="668883"/>
                </a:cubicBezTo>
                <a:cubicBezTo>
                  <a:pt x="1050041" y="668441"/>
                  <a:pt x="1042510" y="667980"/>
                  <a:pt x="1035056" y="667461"/>
                </a:cubicBezTo>
                <a:cubicBezTo>
                  <a:pt x="1026142" y="660967"/>
                  <a:pt x="1017208" y="654416"/>
                  <a:pt x="1008198" y="647826"/>
                </a:cubicBezTo>
                <a:cubicBezTo>
                  <a:pt x="1015767" y="647711"/>
                  <a:pt x="1023395" y="647577"/>
                  <a:pt x="1031099" y="647384"/>
                </a:cubicBezTo>
                <a:close/>
                <a:moveTo>
                  <a:pt x="921244" y="646923"/>
                </a:moveTo>
                <a:cubicBezTo>
                  <a:pt x="927334" y="647173"/>
                  <a:pt x="933482" y="647384"/>
                  <a:pt x="939706" y="647538"/>
                </a:cubicBezTo>
                <a:cubicBezTo>
                  <a:pt x="943952" y="649978"/>
                  <a:pt x="948160" y="652399"/>
                  <a:pt x="952444" y="654858"/>
                </a:cubicBezTo>
                <a:cubicBezTo>
                  <a:pt x="955864" y="656817"/>
                  <a:pt x="959303" y="658796"/>
                  <a:pt x="962742" y="660775"/>
                </a:cubicBezTo>
                <a:cubicBezTo>
                  <a:pt x="956613" y="660045"/>
                  <a:pt x="950542" y="659296"/>
                  <a:pt x="944548" y="658489"/>
                </a:cubicBezTo>
                <a:cubicBezTo>
                  <a:pt x="936748" y="654608"/>
                  <a:pt x="928967" y="650766"/>
                  <a:pt x="921244" y="646923"/>
                </a:cubicBezTo>
                <a:close/>
                <a:moveTo>
                  <a:pt x="1061896" y="646462"/>
                </a:moveTo>
                <a:cubicBezTo>
                  <a:pt x="1070829" y="654416"/>
                  <a:pt x="1079820" y="662427"/>
                  <a:pt x="1088870" y="670458"/>
                </a:cubicBezTo>
                <a:cubicBezTo>
                  <a:pt x="1080973" y="670112"/>
                  <a:pt x="1073154" y="669728"/>
                  <a:pt x="1065373" y="669305"/>
                </a:cubicBezTo>
                <a:cubicBezTo>
                  <a:pt x="1056305" y="661966"/>
                  <a:pt x="1047217" y="654608"/>
                  <a:pt x="1038092" y="647211"/>
                </a:cubicBezTo>
                <a:cubicBezTo>
                  <a:pt x="1045950" y="647000"/>
                  <a:pt x="1053903" y="646750"/>
                  <a:pt x="1061896" y="646462"/>
                </a:cubicBezTo>
                <a:close/>
                <a:moveTo>
                  <a:pt x="1740121" y="645924"/>
                </a:moveTo>
                <a:cubicBezTo>
                  <a:pt x="1754665" y="648806"/>
                  <a:pt x="1769035" y="652111"/>
                  <a:pt x="1783137" y="655915"/>
                </a:cubicBezTo>
                <a:cubicBezTo>
                  <a:pt x="1795509" y="670055"/>
                  <a:pt x="1808151" y="684118"/>
                  <a:pt x="1821216" y="697835"/>
                </a:cubicBezTo>
                <a:cubicBezTo>
                  <a:pt x="1806326" y="694877"/>
                  <a:pt x="1791206" y="692283"/>
                  <a:pt x="1775856" y="690054"/>
                </a:cubicBezTo>
                <a:cubicBezTo>
                  <a:pt x="1763483" y="675722"/>
                  <a:pt x="1751649" y="660910"/>
                  <a:pt x="1740121" y="645924"/>
                </a:cubicBezTo>
                <a:close/>
                <a:moveTo>
                  <a:pt x="893329" y="645425"/>
                </a:moveTo>
                <a:cubicBezTo>
                  <a:pt x="898535" y="645770"/>
                  <a:pt x="903780" y="646097"/>
                  <a:pt x="909102" y="646366"/>
                </a:cubicBezTo>
                <a:cubicBezTo>
                  <a:pt x="915711" y="649651"/>
                  <a:pt x="922358" y="652937"/>
                  <a:pt x="929044" y="656241"/>
                </a:cubicBezTo>
                <a:cubicBezTo>
                  <a:pt x="923703" y="655453"/>
                  <a:pt x="918439" y="654608"/>
                  <a:pt x="913232" y="653724"/>
                </a:cubicBezTo>
                <a:cubicBezTo>
                  <a:pt x="906566" y="650939"/>
                  <a:pt x="899938" y="648172"/>
                  <a:pt x="893329" y="645425"/>
                </a:cubicBezTo>
                <a:close/>
                <a:moveTo>
                  <a:pt x="1092942" y="645252"/>
                </a:moveTo>
                <a:cubicBezTo>
                  <a:pt x="1101972" y="654032"/>
                  <a:pt x="1111040" y="662812"/>
                  <a:pt x="1120166" y="671630"/>
                </a:cubicBezTo>
                <a:cubicBezTo>
                  <a:pt x="1112020" y="671361"/>
                  <a:pt x="1103931" y="671073"/>
                  <a:pt x="1095901" y="670746"/>
                </a:cubicBezTo>
                <a:cubicBezTo>
                  <a:pt x="1086641" y="662543"/>
                  <a:pt x="1077457" y="654358"/>
                  <a:pt x="1068331" y="646232"/>
                </a:cubicBezTo>
                <a:cubicBezTo>
                  <a:pt x="1076477" y="645944"/>
                  <a:pt x="1084681" y="645598"/>
                  <a:pt x="1092942" y="645252"/>
                </a:cubicBezTo>
                <a:close/>
                <a:moveTo>
                  <a:pt x="1124239" y="643792"/>
                </a:moveTo>
                <a:cubicBezTo>
                  <a:pt x="1133307" y="653340"/>
                  <a:pt x="1142433" y="662889"/>
                  <a:pt x="1151597" y="672456"/>
                </a:cubicBezTo>
                <a:cubicBezTo>
                  <a:pt x="1143220" y="672283"/>
                  <a:pt x="1134902" y="672072"/>
                  <a:pt x="1126640" y="671822"/>
                </a:cubicBezTo>
                <a:cubicBezTo>
                  <a:pt x="1117361" y="662850"/>
                  <a:pt x="1108139" y="653916"/>
                  <a:pt x="1098937" y="644983"/>
                </a:cubicBezTo>
                <a:cubicBezTo>
                  <a:pt x="1107313" y="644618"/>
                  <a:pt x="1115747" y="644214"/>
                  <a:pt x="1124239" y="643792"/>
                </a:cubicBezTo>
                <a:close/>
                <a:moveTo>
                  <a:pt x="866259" y="643196"/>
                </a:moveTo>
                <a:cubicBezTo>
                  <a:pt x="869966" y="643561"/>
                  <a:pt x="873732" y="643907"/>
                  <a:pt x="877517" y="644234"/>
                </a:cubicBezTo>
                <a:cubicBezTo>
                  <a:pt x="881821" y="646020"/>
                  <a:pt x="886143" y="647826"/>
                  <a:pt x="890466" y="649632"/>
                </a:cubicBezTo>
                <a:cubicBezTo>
                  <a:pt x="886585" y="648902"/>
                  <a:pt x="882685" y="648172"/>
                  <a:pt x="878804" y="647442"/>
                </a:cubicBezTo>
                <a:cubicBezTo>
                  <a:pt x="874616" y="646020"/>
                  <a:pt x="870428" y="644618"/>
                  <a:pt x="866259" y="643196"/>
                </a:cubicBezTo>
                <a:close/>
                <a:moveTo>
                  <a:pt x="1155900" y="642159"/>
                </a:moveTo>
                <a:cubicBezTo>
                  <a:pt x="1164988" y="652437"/>
                  <a:pt x="1174094" y="662735"/>
                  <a:pt x="1183278" y="673052"/>
                </a:cubicBezTo>
                <a:cubicBezTo>
                  <a:pt x="1174671" y="672917"/>
                  <a:pt x="1166141" y="672783"/>
                  <a:pt x="1157648" y="672591"/>
                </a:cubicBezTo>
                <a:cubicBezTo>
                  <a:pt x="1148350" y="662889"/>
                  <a:pt x="1139090" y="653186"/>
                  <a:pt x="1129868" y="643504"/>
                </a:cubicBezTo>
                <a:cubicBezTo>
                  <a:pt x="1138494" y="643081"/>
                  <a:pt x="1147178" y="642620"/>
                  <a:pt x="1155900" y="642159"/>
                </a:cubicBezTo>
                <a:close/>
                <a:moveTo>
                  <a:pt x="3761753" y="641890"/>
                </a:moveTo>
                <a:cubicBezTo>
                  <a:pt x="3652494" y="746480"/>
                  <a:pt x="3531246" y="857949"/>
                  <a:pt x="3404408" y="961925"/>
                </a:cubicBezTo>
                <a:cubicBezTo>
                  <a:pt x="3334361" y="1019177"/>
                  <a:pt x="3275053" y="1065248"/>
                  <a:pt x="3217743" y="1106880"/>
                </a:cubicBezTo>
                <a:cubicBezTo>
                  <a:pt x="3029022" y="1243843"/>
                  <a:pt x="2865815" y="1331028"/>
                  <a:pt x="2704146" y="1381210"/>
                </a:cubicBezTo>
                <a:cubicBezTo>
                  <a:pt x="2514292" y="1439788"/>
                  <a:pt x="2340288" y="1447261"/>
                  <a:pt x="2172163" y="1404092"/>
                </a:cubicBezTo>
                <a:cubicBezTo>
                  <a:pt x="2017890" y="1364495"/>
                  <a:pt x="1870610" y="1289491"/>
                  <a:pt x="1723637" y="1174295"/>
                </a:cubicBezTo>
                <a:cubicBezTo>
                  <a:pt x="1719602" y="1170376"/>
                  <a:pt x="1715607" y="1166438"/>
                  <a:pt x="1711610" y="1162480"/>
                </a:cubicBezTo>
                <a:cubicBezTo>
                  <a:pt x="1847363" y="1257791"/>
                  <a:pt x="1983058" y="1321153"/>
                  <a:pt x="2125900" y="1355984"/>
                </a:cubicBezTo>
                <a:cubicBezTo>
                  <a:pt x="2222364" y="1379519"/>
                  <a:pt x="2321364" y="1387185"/>
                  <a:pt x="2424898" y="1378885"/>
                </a:cubicBezTo>
                <a:cubicBezTo>
                  <a:pt x="2497117" y="1373083"/>
                  <a:pt x="2571525" y="1359539"/>
                  <a:pt x="2648834" y="1338194"/>
                </a:cubicBezTo>
                <a:cubicBezTo>
                  <a:pt x="2806777" y="1294141"/>
                  <a:pt x="2965930" y="1215736"/>
                  <a:pt x="3149732" y="1091453"/>
                </a:cubicBezTo>
                <a:cubicBezTo>
                  <a:pt x="3205869" y="1053451"/>
                  <a:pt x="3264160" y="1011069"/>
                  <a:pt x="3333246" y="958121"/>
                </a:cubicBezTo>
                <a:cubicBezTo>
                  <a:pt x="3459373" y="861061"/>
                  <a:pt x="3581447" y="754569"/>
                  <a:pt x="3686806" y="658700"/>
                </a:cubicBezTo>
                <a:cubicBezTo>
                  <a:pt x="3711763" y="652898"/>
                  <a:pt x="3736739" y="647269"/>
                  <a:pt x="3761753" y="641890"/>
                </a:cubicBezTo>
                <a:close/>
                <a:moveTo>
                  <a:pt x="842916" y="640814"/>
                </a:moveTo>
                <a:cubicBezTo>
                  <a:pt x="843089" y="640833"/>
                  <a:pt x="843281" y="640852"/>
                  <a:pt x="843473" y="640871"/>
                </a:cubicBezTo>
                <a:cubicBezTo>
                  <a:pt x="843704" y="640948"/>
                  <a:pt x="843934" y="641025"/>
                  <a:pt x="844146" y="641102"/>
                </a:cubicBezTo>
                <a:cubicBezTo>
                  <a:pt x="844011" y="641083"/>
                  <a:pt x="843858" y="641044"/>
                  <a:pt x="843704" y="641025"/>
                </a:cubicBezTo>
                <a:cubicBezTo>
                  <a:pt x="843435" y="640948"/>
                  <a:pt x="843166" y="640871"/>
                  <a:pt x="842916" y="640814"/>
                </a:cubicBezTo>
                <a:close/>
                <a:moveTo>
                  <a:pt x="1187658" y="640410"/>
                </a:moveTo>
                <a:cubicBezTo>
                  <a:pt x="1196726" y="651400"/>
                  <a:pt x="1205813" y="662389"/>
                  <a:pt x="1214978" y="673417"/>
                </a:cubicBezTo>
                <a:cubicBezTo>
                  <a:pt x="1206255" y="673340"/>
                  <a:pt x="1197571" y="673244"/>
                  <a:pt x="1188964" y="673128"/>
                </a:cubicBezTo>
                <a:cubicBezTo>
                  <a:pt x="1179666" y="662696"/>
                  <a:pt x="1170425" y="652264"/>
                  <a:pt x="1161241" y="641871"/>
                </a:cubicBezTo>
                <a:cubicBezTo>
                  <a:pt x="1170002" y="641390"/>
                  <a:pt x="1178801" y="640910"/>
                  <a:pt x="1187658" y="640410"/>
                </a:cubicBezTo>
                <a:close/>
                <a:moveTo>
                  <a:pt x="1807921" y="638969"/>
                </a:moveTo>
                <a:cubicBezTo>
                  <a:pt x="1819064" y="645021"/>
                  <a:pt x="1829919" y="651208"/>
                  <a:pt x="1840543" y="657490"/>
                </a:cubicBezTo>
                <a:cubicBezTo>
                  <a:pt x="1851186" y="665924"/>
                  <a:pt x="1861638" y="674397"/>
                  <a:pt x="1872012" y="682811"/>
                </a:cubicBezTo>
                <a:cubicBezTo>
                  <a:pt x="1867709" y="680833"/>
                  <a:pt x="1863367" y="678854"/>
                  <a:pt x="1858986" y="676913"/>
                </a:cubicBezTo>
                <a:cubicBezTo>
                  <a:pt x="1852013" y="673801"/>
                  <a:pt x="1844942" y="670881"/>
                  <a:pt x="1837776" y="668114"/>
                </a:cubicBezTo>
                <a:cubicBezTo>
                  <a:pt x="1832339" y="662831"/>
                  <a:pt x="1826902" y="657490"/>
                  <a:pt x="1821407" y="652130"/>
                </a:cubicBezTo>
                <a:cubicBezTo>
                  <a:pt x="1816931" y="647769"/>
                  <a:pt x="1812435" y="643369"/>
                  <a:pt x="1807921" y="638969"/>
                </a:cubicBezTo>
                <a:close/>
                <a:moveTo>
                  <a:pt x="3232901" y="638604"/>
                </a:moveTo>
                <a:cubicBezTo>
                  <a:pt x="3221278" y="644656"/>
                  <a:pt x="3209674" y="650650"/>
                  <a:pt x="3198050" y="656625"/>
                </a:cubicBezTo>
                <a:cubicBezTo>
                  <a:pt x="3185467" y="661620"/>
                  <a:pt x="3172882" y="666597"/>
                  <a:pt x="3160318" y="671515"/>
                </a:cubicBezTo>
                <a:cubicBezTo>
                  <a:pt x="3172018" y="665943"/>
                  <a:pt x="3183718" y="660333"/>
                  <a:pt x="3195438" y="654666"/>
                </a:cubicBezTo>
                <a:cubicBezTo>
                  <a:pt x="3207906" y="649344"/>
                  <a:pt x="3220394" y="644003"/>
                  <a:pt x="3232901" y="638604"/>
                </a:cubicBezTo>
                <a:close/>
                <a:moveTo>
                  <a:pt x="1219665" y="638585"/>
                </a:moveTo>
                <a:cubicBezTo>
                  <a:pt x="1228676" y="650247"/>
                  <a:pt x="1237744" y="661928"/>
                  <a:pt x="1246851" y="673609"/>
                </a:cubicBezTo>
                <a:cubicBezTo>
                  <a:pt x="1237994" y="673571"/>
                  <a:pt x="1229137" y="673532"/>
                  <a:pt x="1220357" y="673455"/>
                </a:cubicBezTo>
                <a:cubicBezTo>
                  <a:pt x="1211097" y="662331"/>
                  <a:pt x="1201894" y="651227"/>
                  <a:pt x="1192749" y="640122"/>
                </a:cubicBezTo>
                <a:cubicBezTo>
                  <a:pt x="1201203" y="639642"/>
                  <a:pt x="1209675" y="639162"/>
                  <a:pt x="1218205" y="638681"/>
                </a:cubicBezTo>
                <a:cubicBezTo>
                  <a:pt x="1218685" y="638643"/>
                  <a:pt x="1219185" y="638624"/>
                  <a:pt x="1219665" y="638585"/>
                </a:cubicBezTo>
                <a:close/>
                <a:moveTo>
                  <a:pt x="3259203" y="637836"/>
                </a:moveTo>
                <a:cubicBezTo>
                  <a:pt x="3239567" y="648748"/>
                  <a:pt x="3219933" y="659526"/>
                  <a:pt x="3200279" y="670170"/>
                </a:cubicBezTo>
                <a:cubicBezTo>
                  <a:pt x="3178569" y="678162"/>
                  <a:pt x="3157032" y="686020"/>
                  <a:pt x="3135611" y="693724"/>
                </a:cubicBezTo>
                <a:cubicBezTo>
                  <a:pt x="3156015" y="683599"/>
                  <a:pt x="3176398" y="673302"/>
                  <a:pt x="3196782" y="662850"/>
                </a:cubicBezTo>
                <a:cubicBezTo>
                  <a:pt x="3217532" y="654627"/>
                  <a:pt x="3238339" y="646270"/>
                  <a:pt x="3259203" y="637836"/>
                </a:cubicBezTo>
                <a:close/>
                <a:moveTo>
                  <a:pt x="3473168" y="637509"/>
                </a:moveTo>
                <a:cubicBezTo>
                  <a:pt x="3450075" y="654743"/>
                  <a:pt x="3427539" y="671361"/>
                  <a:pt x="3405503" y="687365"/>
                </a:cubicBezTo>
                <a:cubicBezTo>
                  <a:pt x="3378625" y="694781"/>
                  <a:pt x="3351824" y="702331"/>
                  <a:pt x="3325119" y="709939"/>
                </a:cubicBezTo>
                <a:cubicBezTo>
                  <a:pt x="3348981" y="693839"/>
                  <a:pt x="3373419" y="677048"/>
                  <a:pt x="3398509" y="659507"/>
                </a:cubicBezTo>
                <a:cubicBezTo>
                  <a:pt x="3423351" y="651995"/>
                  <a:pt x="3448250" y="644637"/>
                  <a:pt x="3473168" y="637509"/>
                </a:cubicBezTo>
                <a:close/>
                <a:moveTo>
                  <a:pt x="1251922" y="636779"/>
                </a:moveTo>
                <a:cubicBezTo>
                  <a:pt x="1260856" y="649056"/>
                  <a:pt x="1269847" y="661371"/>
                  <a:pt x="1278915" y="673686"/>
                </a:cubicBezTo>
                <a:cubicBezTo>
                  <a:pt x="1269886" y="673686"/>
                  <a:pt x="1260914" y="673666"/>
                  <a:pt x="1251980" y="673628"/>
                </a:cubicBezTo>
                <a:cubicBezTo>
                  <a:pt x="1242777" y="661851"/>
                  <a:pt x="1233632" y="650074"/>
                  <a:pt x="1224526" y="638316"/>
                </a:cubicBezTo>
                <a:cubicBezTo>
                  <a:pt x="1233632" y="637798"/>
                  <a:pt x="1242758" y="637279"/>
                  <a:pt x="1251922" y="636779"/>
                </a:cubicBezTo>
                <a:close/>
                <a:moveTo>
                  <a:pt x="1284429" y="634993"/>
                </a:moveTo>
                <a:cubicBezTo>
                  <a:pt x="1293267" y="647846"/>
                  <a:pt x="1302181" y="660756"/>
                  <a:pt x="1311173" y="673686"/>
                </a:cubicBezTo>
                <a:cubicBezTo>
                  <a:pt x="1302008" y="673686"/>
                  <a:pt x="1292883" y="673705"/>
                  <a:pt x="1283795" y="673686"/>
                </a:cubicBezTo>
                <a:cubicBezTo>
                  <a:pt x="1274670" y="661275"/>
                  <a:pt x="1265602" y="648883"/>
                  <a:pt x="1256591" y="636510"/>
                </a:cubicBezTo>
                <a:cubicBezTo>
                  <a:pt x="1265851" y="635992"/>
                  <a:pt x="1275112" y="635492"/>
                  <a:pt x="1284429" y="634993"/>
                </a:cubicBezTo>
                <a:close/>
                <a:moveTo>
                  <a:pt x="3378048" y="634839"/>
                </a:moveTo>
                <a:cubicBezTo>
                  <a:pt x="3361007" y="646251"/>
                  <a:pt x="3343928" y="657586"/>
                  <a:pt x="3326771" y="668844"/>
                </a:cubicBezTo>
                <a:cubicBezTo>
                  <a:pt x="3320009" y="673302"/>
                  <a:pt x="3313285" y="677682"/>
                  <a:pt x="3306580" y="682024"/>
                </a:cubicBezTo>
                <a:cubicBezTo>
                  <a:pt x="3287233" y="688076"/>
                  <a:pt x="3267944" y="694166"/>
                  <a:pt x="3248713" y="700237"/>
                </a:cubicBezTo>
                <a:cubicBezTo>
                  <a:pt x="3241143" y="702619"/>
                  <a:pt x="3233516" y="705021"/>
                  <a:pt x="3225851" y="707441"/>
                </a:cubicBezTo>
                <a:cubicBezTo>
                  <a:pt x="3234227" y="702427"/>
                  <a:pt x="3242661" y="697355"/>
                  <a:pt x="3251172" y="692187"/>
                </a:cubicBezTo>
                <a:cubicBezTo>
                  <a:pt x="3268098" y="681889"/>
                  <a:pt x="3284966" y="671496"/>
                  <a:pt x="3301796" y="661044"/>
                </a:cubicBezTo>
                <a:cubicBezTo>
                  <a:pt x="3327118" y="652283"/>
                  <a:pt x="3352535" y="643523"/>
                  <a:pt x="3378048" y="634839"/>
                </a:cubicBezTo>
                <a:close/>
                <a:moveTo>
                  <a:pt x="3648728" y="632629"/>
                </a:moveTo>
                <a:cubicBezTo>
                  <a:pt x="3632801" y="646539"/>
                  <a:pt x="3617182" y="660084"/>
                  <a:pt x="3601851" y="673282"/>
                </a:cubicBezTo>
                <a:cubicBezTo>
                  <a:pt x="3575434" y="679872"/>
                  <a:pt x="3549056" y="686615"/>
                  <a:pt x="3522755" y="693494"/>
                </a:cubicBezTo>
                <a:cubicBezTo>
                  <a:pt x="3540583" y="679027"/>
                  <a:pt x="3558758" y="664118"/>
                  <a:pt x="3577374" y="648729"/>
                </a:cubicBezTo>
                <a:cubicBezTo>
                  <a:pt x="3601178" y="643081"/>
                  <a:pt x="3624962" y="637701"/>
                  <a:pt x="3648728" y="632629"/>
                </a:cubicBezTo>
                <a:close/>
                <a:moveTo>
                  <a:pt x="825298" y="629402"/>
                </a:moveTo>
                <a:cubicBezTo>
                  <a:pt x="825606" y="629421"/>
                  <a:pt x="825932" y="629421"/>
                  <a:pt x="826240" y="629421"/>
                </a:cubicBezTo>
                <a:cubicBezTo>
                  <a:pt x="831504" y="629517"/>
                  <a:pt x="836845" y="629575"/>
                  <a:pt x="842263" y="629575"/>
                </a:cubicBezTo>
                <a:cubicBezTo>
                  <a:pt x="848430" y="632130"/>
                  <a:pt x="854654" y="634724"/>
                  <a:pt x="860879" y="637317"/>
                </a:cubicBezTo>
                <a:cubicBezTo>
                  <a:pt x="855077" y="636702"/>
                  <a:pt x="849256" y="636107"/>
                  <a:pt x="843435" y="635511"/>
                </a:cubicBezTo>
                <a:cubicBezTo>
                  <a:pt x="840438" y="634512"/>
                  <a:pt x="837441" y="633494"/>
                  <a:pt x="834482" y="632495"/>
                </a:cubicBezTo>
                <a:cubicBezTo>
                  <a:pt x="831389" y="631458"/>
                  <a:pt x="828353" y="630439"/>
                  <a:pt x="825298" y="629402"/>
                </a:cubicBezTo>
                <a:close/>
                <a:moveTo>
                  <a:pt x="873982" y="628979"/>
                </a:moveTo>
                <a:cubicBezTo>
                  <a:pt x="881571" y="632745"/>
                  <a:pt x="889217" y="636530"/>
                  <a:pt x="896883" y="640314"/>
                </a:cubicBezTo>
                <a:cubicBezTo>
                  <a:pt x="890389" y="639911"/>
                  <a:pt x="883972" y="639430"/>
                  <a:pt x="877651" y="638893"/>
                </a:cubicBezTo>
                <a:cubicBezTo>
                  <a:pt x="874193" y="637471"/>
                  <a:pt x="870754" y="636030"/>
                  <a:pt x="867315" y="634608"/>
                </a:cubicBezTo>
                <a:cubicBezTo>
                  <a:pt x="863147" y="632860"/>
                  <a:pt x="859035" y="631150"/>
                  <a:pt x="854904" y="629440"/>
                </a:cubicBezTo>
                <a:cubicBezTo>
                  <a:pt x="861187" y="629344"/>
                  <a:pt x="867546" y="629191"/>
                  <a:pt x="873982" y="628979"/>
                </a:cubicBezTo>
                <a:close/>
                <a:moveTo>
                  <a:pt x="796653" y="628902"/>
                </a:moveTo>
                <a:cubicBezTo>
                  <a:pt x="800592" y="628960"/>
                  <a:pt x="804550" y="629018"/>
                  <a:pt x="808507" y="629094"/>
                </a:cubicBezTo>
                <a:cubicBezTo>
                  <a:pt x="812561" y="630458"/>
                  <a:pt x="816672" y="631842"/>
                  <a:pt x="820745" y="633225"/>
                </a:cubicBezTo>
                <a:cubicBezTo>
                  <a:pt x="816768" y="632822"/>
                  <a:pt x="812791" y="632418"/>
                  <a:pt x="808834" y="632034"/>
                </a:cubicBezTo>
                <a:cubicBezTo>
                  <a:pt x="807931" y="631803"/>
                  <a:pt x="807028" y="631573"/>
                  <a:pt x="806125" y="631342"/>
                </a:cubicBezTo>
                <a:cubicBezTo>
                  <a:pt x="802974" y="630535"/>
                  <a:pt x="799804" y="629709"/>
                  <a:pt x="796653" y="628902"/>
                </a:cubicBezTo>
                <a:close/>
                <a:moveTo>
                  <a:pt x="774617" y="628537"/>
                </a:moveTo>
                <a:cubicBezTo>
                  <a:pt x="774924" y="628614"/>
                  <a:pt x="775213" y="628691"/>
                  <a:pt x="775520" y="628768"/>
                </a:cubicBezTo>
                <a:cubicBezTo>
                  <a:pt x="775213" y="628749"/>
                  <a:pt x="774905" y="628710"/>
                  <a:pt x="774598" y="628691"/>
                </a:cubicBezTo>
                <a:cubicBezTo>
                  <a:pt x="774310" y="628633"/>
                  <a:pt x="774021" y="628576"/>
                  <a:pt x="773714" y="628537"/>
                </a:cubicBezTo>
                <a:cubicBezTo>
                  <a:pt x="774021" y="628537"/>
                  <a:pt x="774329" y="628537"/>
                  <a:pt x="774617" y="628537"/>
                </a:cubicBezTo>
                <a:close/>
                <a:moveTo>
                  <a:pt x="1492439" y="627942"/>
                </a:moveTo>
                <a:cubicBezTo>
                  <a:pt x="1572361" y="627634"/>
                  <a:pt x="1654531" y="630055"/>
                  <a:pt x="1731648" y="644310"/>
                </a:cubicBezTo>
                <a:cubicBezTo>
                  <a:pt x="1743118" y="659411"/>
                  <a:pt x="1754934" y="674320"/>
                  <a:pt x="1767249" y="688844"/>
                </a:cubicBezTo>
                <a:cubicBezTo>
                  <a:pt x="1694377" y="678873"/>
                  <a:pt x="1616875" y="676241"/>
                  <a:pt x="1537760" y="674704"/>
                </a:cubicBezTo>
                <a:cubicBezTo>
                  <a:pt x="1471690" y="673455"/>
                  <a:pt x="1405754" y="673551"/>
                  <a:pt x="1342008" y="673647"/>
                </a:cubicBezTo>
                <a:cubicBezTo>
                  <a:pt x="1333267" y="673666"/>
                  <a:pt x="1324544" y="673666"/>
                  <a:pt x="1315860" y="673686"/>
                </a:cubicBezTo>
                <a:cubicBezTo>
                  <a:pt x="1306792" y="660660"/>
                  <a:pt x="1297820" y="647692"/>
                  <a:pt x="1288925" y="634743"/>
                </a:cubicBezTo>
                <a:cubicBezTo>
                  <a:pt x="1355783" y="631189"/>
                  <a:pt x="1423948" y="628249"/>
                  <a:pt x="1492439" y="627942"/>
                </a:cubicBezTo>
                <a:close/>
                <a:moveTo>
                  <a:pt x="904856" y="627519"/>
                </a:moveTo>
                <a:cubicBezTo>
                  <a:pt x="913174" y="632303"/>
                  <a:pt x="921513" y="637087"/>
                  <a:pt x="929909" y="641928"/>
                </a:cubicBezTo>
                <a:cubicBezTo>
                  <a:pt x="922973" y="641678"/>
                  <a:pt x="916133" y="641390"/>
                  <a:pt x="909371" y="641044"/>
                </a:cubicBezTo>
                <a:cubicBezTo>
                  <a:pt x="908257" y="640506"/>
                  <a:pt x="907161" y="639949"/>
                  <a:pt x="906047" y="639411"/>
                </a:cubicBezTo>
                <a:cubicBezTo>
                  <a:pt x="898708" y="635780"/>
                  <a:pt x="891427" y="632168"/>
                  <a:pt x="884164" y="628576"/>
                </a:cubicBezTo>
                <a:cubicBezTo>
                  <a:pt x="890985" y="628268"/>
                  <a:pt x="897882" y="627922"/>
                  <a:pt x="904856" y="627519"/>
                </a:cubicBezTo>
                <a:close/>
                <a:moveTo>
                  <a:pt x="3841963" y="625559"/>
                </a:moveTo>
                <a:cubicBezTo>
                  <a:pt x="3727978" y="740083"/>
                  <a:pt x="3606731" y="857258"/>
                  <a:pt x="3478067" y="968976"/>
                </a:cubicBezTo>
                <a:cubicBezTo>
                  <a:pt x="3407059" y="1030531"/>
                  <a:pt x="3346675" y="1080348"/>
                  <a:pt x="3288040" y="1125727"/>
                </a:cubicBezTo>
                <a:cubicBezTo>
                  <a:pt x="3096937" y="1273488"/>
                  <a:pt x="2924394" y="1372430"/>
                  <a:pt x="2760553" y="1428183"/>
                </a:cubicBezTo>
                <a:cubicBezTo>
                  <a:pt x="2567971" y="1493562"/>
                  <a:pt x="2390316" y="1502726"/>
                  <a:pt x="2217465" y="1456195"/>
                </a:cubicBezTo>
                <a:cubicBezTo>
                  <a:pt x="2057332" y="1413121"/>
                  <a:pt x="1904269" y="1329702"/>
                  <a:pt x="1750880" y="1200366"/>
                </a:cubicBezTo>
                <a:cubicBezTo>
                  <a:pt x="1750400" y="1199905"/>
                  <a:pt x="1749900" y="1199444"/>
                  <a:pt x="1749400" y="1198983"/>
                </a:cubicBezTo>
                <a:cubicBezTo>
                  <a:pt x="1887574" y="1302229"/>
                  <a:pt x="2025709" y="1370663"/>
                  <a:pt x="2171164" y="1407991"/>
                </a:cubicBezTo>
                <a:cubicBezTo>
                  <a:pt x="2259175" y="1430585"/>
                  <a:pt x="2351143" y="1439307"/>
                  <a:pt x="2444533" y="1433890"/>
                </a:cubicBezTo>
                <a:cubicBezTo>
                  <a:pt x="2451469" y="1433486"/>
                  <a:pt x="2458404" y="1433006"/>
                  <a:pt x="2465397" y="1432449"/>
                </a:cubicBezTo>
                <a:cubicBezTo>
                  <a:pt x="2542841" y="1426224"/>
                  <a:pt x="2623455" y="1410316"/>
                  <a:pt x="2705337" y="1385052"/>
                </a:cubicBezTo>
                <a:cubicBezTo>
                  <a:pt x="2867430" y="1334736"/>
                  <a:pt x="3031002" y="1247378"/>
                  <a:pt x="3220087" y="1110146"/>
                </a:cubicBezTo>
                <a:cubicBezTo>
                  <a:pt x="3277473" y="1068456"/>
                  <a:pt x="3336858" y="1022347"/>
                  <a:pt x="3406944" y="965037"/>
                </a:cubicBezTo>
                <a:cubicBezTo>
                  <a:pt x="3535703" y="859486"/>
                  <a:pt x="3658680" y="746269"/>
                  <a:pt x="3769207" y="640314"/>
                </a:cubicBezTo>
                <a:cubicBezTo>
                  <a:pt x="3793433" y="635146"/>
                  <a:pt x="3817679" y="630228"/>
                  <a:pt x="3841963" y="625559"/>
                </a:cubicBezTo>
                <a:close/>
                <a:moveTo>
                  <a:pt x="935538" y="625425"/>
                </a:moveTo>
                <a:cubicBezTo>
                  <a:pt x="944260" y="631131"/>
                  <a:pt x="953020" y="636875"/>
                  <a:pt x="961820" y="642620"/>
                </a:cubicBezTo>
                <a:cubicBezTo>
                  <a:pt x="954500" y="642543"/>
                  <a:pt x="947257" y="642408"/>
                  <a:pt x="940071" y="642216"/>
                </a:cubicBezTo>
                <a:cubicBezTo>
                  <a:pt x="931196" y="637125"/>
                  <a:pt x="922358" y="632034"/>
                  <a:pt x="913578" y="627000"/>
                </a:cubicBezTo>
                <a:cubicBezTo>
                  <a:pt x="920821" y="626539"/>
                  <a:pt x="928141" y="626001"/>
                  <a:pt x="935538" y="625425"/>
                </a:cubicBezTo>
                <a:close/>
                <a:moveTo>
                  <a:pt x="966296" y="622812"/>
                </a:moveTo>
                <a:cubicBezTo>
                  <a:pt x="975326" y="629459"/>
                  <a:pt x="984355" y="636088"/>
                  <a:pt x="993328" y="642658"/>
                </a:cubicBezTo>
                <a:cubicBezTo>
                  <a:pt x="985662" y="642716"/>
                  <a:pt x="978054" y="642735"/>
                  <a:pt x="970542" y="642697"/>
                </a:cubicBezTo>
                <a:cubicBezTo>
                  <a:pt x="961397" y="636702"/>
                  <a:pt x="952291" y="630747"/>
                  <a:pt x="943222" y="624829"/>
                </a:cubicBezTo>
                <a:cubicBezTo>
                  <a:pt x="950850" y="624195"/>
                  <a:pt x="958515" y="623542"/>
                  <a:pt x="966296" y="622812"/>
                </a:cubicBezTo>
                <a:close/>
                <a:moveTo>
                  <a:pt x="545109" y="622255"/>
                </a:moveTo>
                <a:cubicBezTo>
                  <a:pt x="548279" y="622428"/>
                  <a:pt x="551449" y="622582"/>
                  <a:pt x="554619" y="622754"/>
                </a:cubicBezTo>
                <a:cubicBezTo>
                  <a:pt x="552486" y="623196"/>
                  <a:pt x="550354" y="623638"/>
                  <a:pt x="548221" y="624080"/>
                </a:cubicBezTo>
                <a:cubicBezTo>
                  <a:pt x="544475" y="624272"/>
                  <a:pt x="540729" y="624445"/>
                  <a:pt x="537002" y="624618"/>
                </a:cubicBezTo>
                <a:cubicBezTo>
                  <a:pt x="539711" y="623830"/>
                  <a:pt x="542400" y="623062"/>
                  <a:pt x="545109" y="622255"/>
                </a:cubicBezTo>
                <a:close/>
                <a:moveTo>
                  <a:pt x="696712" y="619988"/>
                </a:moveTo>
                <a:cubicBezTo>
                  <a:pt x="700497" y="620680"/>
                  <a:pt x="704301" y="621390"/>
                  <a:pt x="708085" y="622082"/>
                </a:cubicBezTo>
                <a:cubicBezTo>
                  <a:pt x="707720" y="622063"/>
                  <a:pt x="707336" y="622063"/>
                  <a:pt x="706971" y="622063"/>
                </a:cubicBezTo>
                <a:cubicBezTo>
                  <a:pt x="701457" y="621506"/>
                  <a:pt x="695924" y="620929"/>
                  <a:pt x="690410" y="620372"/>
                </a:cubicBezTo>
                <a:cubicBezTo>
                  <a:pt x="692505" y="620238"/>
                  <a:pt x="694618" y="620103"/>
                  <a:pt x="696712" y="619988"/>
                </a:cubicBezTo>
                <a:close/>
                <a:moveTo>
                  <a:pt x="997170" y="619777"/>
                </a:moveTo>
                <a:cubicBezTo>
                  <a:pt x="1006372" y="627288"/>
                  <a:pt x="1015556" y="634762"/>
                  <a:pt x="1024720" y="642197"/>
                </a:cubicBezTo>
                <a:cubicBezTo>
                  <a:pt x="1016747" y="642370"/>
                  <a:pt x="1008870" y="642505"/>
                  <a:pt x="1001051" y="642581"/>
                </a:cubicBezTo>
                <a:cubicBezTo>
                  <a:pt x="991810" y="635819"/>
                  <a:pt x="982511" y="628998"/>
                  <a:pt x="973212" y="622159"/>
                </a:cubicBezTo>
                <a:cubicBezTo>
                  <a:pt x="981128" y="621410"/>
                  <a:pt x="989101" y="620603"/>
                  <a:pt x="997170" y="619777"/>
                </a:cubicBezTo>
                <a:close/>
                <a:moveTo>
                  <a:pt x="733887" y="617971"/>
                </a:moveTo>
                <a:cubicBezTo>
                  <a:pt x="740054" y="619584"/>
                  <a:pt x="746221" y="621179"/>
                  <a:pt x="752388" y="622793"/>
                </a:cubicBezTo>
                <a:cubicBezTo>
                  <a:pt x="748411" y="622716"/>
                  <a:pt x="744435" y="622658"/>
                  <a:pt x="740477" y="622601"/>
                </a:cubicBezTo>
                <a:cubicBezTo>
                  <a:pt x="733311" y="621313"/>
                  <a:pt x="726126" y="620026"/>
                  <a:pt x="718940" y="618720"/>
                </a:cubicBezTo>
                <a:cubicBezTo>
                  <a:pt x="723916" y="618451"/>
                  <a:pt x="728892" y="618201"/>
                  <a:pt x="733887" y="617971"/>
                </a:cubicBezTo>
                <a:close/>
                <a:moveTo>
                  <a:pt x="3725941" y="617317"/>
                </a:moveTo>
                <a:cubicBezTo>
                  <a:pt x="3713358" y="628902"/>
                  <a:pt x="3700485" y="640699"/>
                  <a:pt x="3687363" y="652649"/>
                </a:cubicBezTo>
                <a:cubicBezTo>
                  <a:pt x="3661812" y="658604"/>
                  <a:pt x="3636317" y="664752"/>
                  <a:pt x="3610861" y="671054"/>
                </a:cubicBezTo>
                <a:cubicBezTo>
                  <a:pt x="3626000" y="657989"/>
                  <a:pt x="3641428" y="644579"/>
                  <a:pt x="3657143" y="630824"/>
                </a:cubicBezTo>
                <a:cubicBezTo>
                  <a:pt x="3680120" y="626001"/>
                  <a:pt x="3703059" y="621486"/>
                  <a:pt x="3725941" y="617317"/>
                </a:cubicBezTo>
                <a:close/>
                <a:moveTo>
                  <a:pt x="608951" y="616760"/>
                </a:moveTo>
                <a:cubicBezTo>
                  <a:pt x="612467" y="617183"/>
                  <a:pt x="615983" y="617625"/>
                  <a:pt x="619499" y="618028"/>
                </a:cubicBezTo>
                <a:cubicBezTo>
                  <a:pt x="615618" y="618566"/>
                  <a:pt x="611737" y="619104"/>
                  <a:pt x="607837" y="619623"/>
                </a:cubicBezTo>
                <a:cubicBezTo>
                  <a:pt x="604475" y="619508"/>
                  <a:pt x="601093" y="619392"/>
                  <a:pt x="597750" y="619277"/>
                </a:cubicBezTo>
                <a:cubicBezTo>
                  <a:pt x="601458" y="618451"/>
                  <a:pt x="605205" y="617606"/>
                  <a:pt x="608951" y="616760"/>
                </a:cubicBezTo>
                <a:close/>
                <a:moveTo>
                  <a:pt x="771485" y="616568"/>
                </a:moveTo>
                <a:cubicBezTo>
                  <a:pt x="778171" y="618835"/>
                  <a:pt x="784895" y="621121"/>
                  <a:pt x="791639" y="623408"/>
                </a:cubicBezTo>
                <a:cubicBezTo>
                  <a:pt x="785818" y="623312"/>
                  <a:pt x="780016" y="623215"/>
                  <a:pt x="774233" y="623119"/>
                </a:cubicBezTo>
                <a:cubicBezTo>
                  <a:pt x="766644" y="621160"/>
                  <a:pt x="759055" y="619200"/>
                  <a:pt x="751428" y="617221"/>
                </a:cubicBezTo>
                <a:cubicBezTo>
                  <a:pt x="758114" y="616952"/>
                  <a:pt x="764799" y="616741"/>
                  <a:pt x="771485" y="616568"/>
                </a:cubicBezTo>
                <a:close/>
                <a:moveTo>
                  <a:pt x="1028274" y="616414"/>
                </a:moveTo>
                <a:cubicBezTo>
                  <a:pt x="1037496" y="624676"/>
                  <a:pt x="1046756" y="632975"/>
                  <a:pt x="1056132" y="641333"/>
                </a:cubicBezTo>
                <a:cubicBezTo>
                  <a:pt x="1047928" y="641602"/>
                  <a:pt x="1039782" y="641832"/>
                  <a:pt x="1031714" y="642043"/>
                </a:cubicBezTo>
                <a:cubicBezTo>
                  <a:pt x="1022357" y="634435"/>
                  <a:pt x="1012962" y="626789"/>
                  <a:pt x="1003548" y="619123"/>
                </a:cubicBezTo>
                <a:cubicBezTo>
                  <a:pt x="1011713" y="618259"/>
                  <a:pt x="1019975" y="617356"/>
                  <a:pt x="1028274" y="616414"/>
                </a:cubicBezTo>
                <a:close/>
                <a:moveTo>
                  <a:pt x="674099" y="615780"/>
                </a:moveTo>
                <a:cubicBezTo>
                  <a:pt x="674253" y="615800"/>
                  <a:pt x="674426" y="615838"/>
                  <a:pt x="674579" y="615877"/>
                </a:cubicBezTo>
                <a:cubicBezTo>
                  <a:pt x="673927" y="615915"/>
                  <a:pt x="673273" y="615953"/>
                  <a:pt x="672620" y="615992"/>
                </a:cubicBezTo>
                <a:cubicBezTo>
                  <a:pt x="673119" y="615934"/>
                  <a:pt x="673600" y="615857"/>
                  <a:pt x="674099" y="615780"/>
                </a:cubicBezTo>
                <a:close/>
                <a:moveTo>
                  <a:pt x="808949" y="615665"/>
                </a:moveTo>
                <a:cubicBezTo>
                  <a:pt x="815597" y="618432"/>
                  <a:pt x="822282" y="621237"/>
                  <a:pt x="828987" y="624042"/>
                </a:cubicBezTo>
                <a:cubicBezTo>
                  <a:pt x="828104" y="624022"/>
                  <a:pt x="827220" y="624022"/>
                  <a:pt x="826336" y="624003"/>
                </a:cubicBezTo>
                <a:cubicBezTo>
                  <a:pt x="820342" y="623888"/>
                  <a:pt x="814309" y="623792"/>
                  <a:pt x="808296" y="623677"/>
                </a:cubicBezTo>
                <a:cubicBezTo>
                  <a:pt x="800938" y="621198"/>
                  <a:pt x="793637" y="618739"/>
                  <a:pt x="786355" y="616261"/>
                </a:cubicBezTo>
                <a:cubicBezTo>
                  <a:pt x="788085" y="616241"/>
                  <a:pt x="789794" y="616184"/>
                  <a:pt x="791524" y="616165"/>
                </a:cubicBezTo>
                <a:cubicBezTo>
                  <a:pt x="797230" y="616088"/>
                  <a:pt x="803051" y="615915"/>
                  <a:pt x="808949" y="615665"/>
                </a:cubicBezTo>
                <a:close/>
                <a:moveTo>
                  <a:pt x="3556125" y="614801"/>
                </a:moveTo>
                <a:cubicBezTo>
                  <a:pt x="3534935" y="631650"/>
                  <a:pt x="3514282" y="647903"/>
                  <a:pt x="3494148" y="663599"/>
                </a:cubicBezTo>
                <a:cubicBezTo>
                  <a:pt x="3468615" y="670208"/>
                  <a:pt x="3443101" y="677048"/>
                  <a:pt x="3417664" y="684022"/>
                </a:cubicBezTo>
                <a:cubicBezTo>
                  <a:pt x="3439643" y="667980"/>
                  <a:pt x="3462121" y="651361"/>
                  <a:pt x="3485176" y="634109"/>
                </a:cubicBezTo>
                <a:cubicBezTo>
                  <a:pt x="3508806" y="627423"/>
                  <a:pt x="3532456" y="620948"/>
                  <a:pt x="3556125" y="614801"/>
                </a:cubicBezTo>
                <a:close/>
                <a:moveTo>
                  <a:pt x="1754665" y="614263"/>
                </a:moveTo>
                <a:cubicBezTo>
                  <a:pt x="1766845" y="618931"/>
                  <a:pt x="1778814" y="624099"/>
                  <a:pt x="1790476" y="629863"/>
                </a:cubicBezTo>
                <a:cubicBezTo>
                  <a:pt x="1799602" y="638643"/>
                  <a:pt x="1808593" y="647423"/>
                  <a:pt x="1817488" y="656126"/>
                </a:cubicBezTo>
                <a:cubicBezTo>
                  <a:pt x="1819947" y="658527"/>
                  <a:pt x="1822406" y="660929"/>
                  <a:pt x="1824885" y="663350"/>
                </a:cubicBezTo>
                <a:cubicBezTo>
                  <a:pt x="1812378" y="658912"/>
                  <a:pt x="1799640" y="654935"/>
                  <a:pt x="1786711" y="651380"/>
                </a:cubicBezTo>
                <a:cubicBezTo>
                  <a:pt x="1777777" y="641160"/>
                  <a:pt x="1768978" y="630920"/>
                  <a:pt x="1760236" y="620737"/>
                </a:cubicBezTo>
                <a:cubicBezTo>
                  <a:pt x="1758392" y="618585"/>
                  <a:pt x="1756529" y="616434"/>
                  <a:pt x="1754665" y="614263"/>
                </a:cubicBezTo>
                <a:close/>
                <a:moveTo>
                  <a:pt x="842513" y="613341"/>
                </a:moveTo>
                <a:cubicBezTo>
                  <a:pt x="849525" y="616837"/>
                  <a:pt x="856576" y="620334"/>
                  <a:pt x="863646" y="623850"/>
                </a:cubicBezTo>
                <a:cubicBezTo>
                  <a:pt x="856403" y="624022"/>
                  <a:pt x="849218" y="624138"/>
                  <a:pt x="842205" y="624157"/>
                </a:cubicBezTo>
                <a:cubicBezTo>
                  <a:pt x="834885" y="621102"/>
                  <a:pt x="827623" y="618067"/>
                  <a:pt x="820400" y="615050"/>
                </a:cubicBezTo>
                <a:cubicBezTo>
                  <a:pt x="827642" y="614608"/>
                  <a:pt x="835039" y="614032"/>
                  <a:pt x="842513" y="613341"/>
                </a:cubicBezTo>
                <a:close/>
                <a:moveTo>
                  <a:pt x="1059648" y="612822"/>
                </a:moveTo>
                <a:cubicBezTo>
                  <a:pt x="1068966" y="621909"/>
                  <a:pt x="1078303" y="631016"/>
                  <a:pt x="1087678" y="640141"/>
                </a:cubicBezTo>
                <a:cubicBezTo>
                  <a:pt x="1079244" y="640487"/>
                  <a:pt x="1070887" y="640814"/>
                  <a:pt x="1062587" y="641121"/>
                </a:cubicBezTo>
                <a:cubicBezTo>
                  <a:pt x="1053039" y="632610"/>
                  <a:pt x="1043586" y="624157"/>
                  <a:pt x="1034211" y="615761"/>
                </a:cubicBezTo>
                <a:cubicBezTo>
                  <a:pt x="1042626" y="614801"/>
                  <a:pt x="1051098" y="613821"/>
                  <a:pt x="1059648" y="612822"/>
                </a:cubicBezTo>
                <a:close/>
                <a:moveTo>
                  <a:pt x="576636" y="612745"/>
                </a:moveTo>
                <a:cubicBezTo>
                  <a:pt x="581766" y="613417"/>
                  <a:pt x="586896" y="614090"/>
                  <a:pt x="592044" y="614724"/>
                </a:cubicBezTo>
                <a:cubicBezTo>
                  <a:pt x="586435" y="615953"/>
                  <a:pt x="580882" y="617164"/>
                  <a:pt x="575349" y="618355"/>
                </a:cubicBezTo>
                <a:cubicBezTo>
                  <a:pt x="570392" y="618144"/>
                  <a:pt x="565435" y="617913"/>
                  <a:pt x="560479" y="617663"/>
                </a:cubicBezTo>
                <a:cubicBezTo>
                  <a:pt x="565839" y="616049"/>
                  <a:pt x="571238" y="614397"/>
                  <a:pt x="576636" y="612745"/>
                </a:cubicBezTo>
                <a:close/>
                <a:moveTo>
                  <a:pt x="3370594" y="612072"/>
                </a:moveTo>
                <a:cubicBezTo>
                  <a:pt x="3348001" y="626501"/>
                  <a:pt x="3325407" y="640775"/>
                  <a:pt x="3302738" y="654896"/>
                </a:cubicBezTo>
                <a:cubicBezTo>
                  <a:pt x="3297588" y="656683"/>
                  <a:pt x="3292439" y="658450"/>
                  <a:pt x="3287310" y="660237"/>
                </a:cubicBezTo>
                <a:cubicBezTo>
                  <a:pt x="3275706" y="664233"/>
                  <a:pt x="3264140" y="668249"/>
                  <a:pt x="3252594" y="672226"/>
                </a:cubicBezTo>
                <a:cubicBezTo>
                  <a:pt x="3244121" y="675165"/>
                  <a:pt x="3235552" y="678105"/>
                  <a:pt x="3226965" y="681063"/>
                </a:cubicBezTo>
                <a:cubicBezTo>
                  <a:pt x="3250826" y="667346"/>
                  <a:pt x="3274591" y="653436"/>
                  <a:pt x="3298357" y="639354"/>
                </a:cubicBezTo>
                <a:cubicBezTo>
                  <a:pt x="3311940" y="634243"/>
                  <a:pt x="3325600" y="629075"/>
                  <a:pt x="3339336" y="623888"/>
                </a:cubicBezTo>
                <a:lnTo>
                  <a:pt x="3342909" y="622524"/>
                </a:lnTo>
                <a:cubicBezTo>
                  <a:pt x="3352132" y="619046"/>
                  <a:pt x="3361353" y="615569"/>
                  <a:pt x="3370594" y="612072"/>
                </a:cubicBezTo>
                <a:close/>
                <a:moveTo>
                  <a:pt x="3919542" y="611631"/>
                </a:moveTo>
                <a:cubicBezTo>
                  <a:pt x="3800657" y="736433"/>
                  <a:pt x="3678526" y="859947"/>
                  <a:pt x="3551726" y="976007"/>
                </a:cubicBezTo>
                <a:cubicBezTo>
                  <a:pt x="3182028" y="1314448"/>
                  <a:pt x="2739765" y="1642341"/>
                  <a:pt x="2262748" y="1508298"/>
                </a:cubicBezTo>
                <a:cubicBezTo>
                  <a:pt x="2093297" y="1460671"/>
                  <a:pt x="1942233" y="1367723"/>
                  <a:pt x="1805961" y="1249991"/>
                </a:cubicBezTo>
                <a:cubicBezTo>
                  <a:pt x="1940273" y="1353064"/>
                  <a:pt x="2074911" y="1421920"/>
                  <a:pt x="2216428" y="1459999"/>
                </a:cubicBezTo>
                <a:cubicBezTo>
                  <a:pt x="2306417" y="1484206"/>
                  <a:pt x="2400191" y="1493293"/>
                  <a:pt x="2495118" y="1487011"/>
                </a:cubicBezTo>
                <a:cubicBezTo>
                  <a:pt x="2499249" y="1486742"/>
                  <a:pt x="2503361" y="1486435"/>
                  <a:pt x="2507510" y="1486108"/>
                </a:cubicBezTo>
                <a:cubicBezTo>
                  <a:pt x="2589777" y="1479499"/>
                  <a:pt x="2675270" y="1461286"/>
                  <a:pt x="2761821" y="1431911"/>
                </a:cubicBezTo>
                <a:cubicBezTo>
                  <a:pt x="2926084" y="1376004"/>
                  <a:pt x="3098993" y="1276869"/>
                  <a:pt x="3290441" y="1128840"/>
                </a:cubicBezTo>
                <a:cubicBezTo>
                  <a:pt x="3349153" y="1083403"/>
                  <a:pt x="3409576" y="1033548"/>
                  <a:pt x="3480641" y="971934"/>
                </a:cubicBezTo>
                <a:cubicBezTo>
                  <a:pt x="3610918" y="858833"/>
                  <a:pt x="3733569" y="740121"/>
                  <a:pt x="3848783" y="624253"/>
                </a:cubicBezTo>
                <a:cubicBezTo>
                  <a:pt x="3872357" y="619777"/>
                  <a:pt x="3895950" y="615550"/>
                  <a:pt x="3919542" y="611631"/>
                </a:cubicBezTo>
                <a:close/>
                <a:moveTo>
                  <a:pt x="1779275" y="611458"/>
                </a:moveTo>
                <a:cubicBezTo>
                  <a:pt x="1789977" y="618931"/>
                  <a:pt x="1800389" y="626558"/>
                  <a:pt x="1810610" y="634282"/>
                </a:cubicBezTo>
                <a:cubicBezTo>
                  <a:pt x="1807997" y="632860"/>
                  <a:pt x="1805366" y="631438"/>
                  <a:pt x="1802714" y="630036"/>
                </a:cubicBezTo>
                <a:cubicBezTo>
                  <a:pt x="1799909" y="628537"/>
                  <a:pt x="1797047" y="627096"/>
                  <a:pt x="1794203" y="625675"/>
                </a:cubicBezTo>
                <a:cubicBezTo>
                  <a:pt x="1789266" y="620929"/>
                  <a:pt x="1784290" y="616184"/>
                  <a:pt x="1779275" y="611458"/>
                </a:cubicBezTo>
                <a:close/>
                <a:moveTo>
                  <a:pt x="706741" y="610805"/>
                </a:moveTo>
                <a:cubicBezTo>
                  <a:pt x="709949" y="611650"/>
                  <a:pt x="713158" y="612495"/>
                  <a:pt x="716366" y="613341"/>
                </a:cubicBezTo>
                <a:cubicBezTo>
                  <a:pt x="709545" y="613706"/>
                  <a:pt x="702745" y="614109"/>
                  <a:pt x="695963" y="614512"/>
                </a:cubicBezTo>
                <a:cubicBezTo>
                  <a:pt x="693926" y="614147"/>
                  <a:pt x="691909" y="613763"/>
                  <a:pt x="689891" y="613398"/>
                </a:cubicBezTo>
                <a:cubicBezTo>
                  <a:pt x="695540" y="612534"/>
                  <a:pt x="701169" y="611669"/>
                  <a:pt x="706741" y="610805"/>
                </a:cubicBezTo>
                <a:close/>
                <a:moveTo>
                  <a:pt x="874231" y="609882"/>
                </a:moveTo>
                <a:cubicBezTo>
                  <a:pt x="881551" y="614090"/>
                  <a:pt x="888891" y="618336"/>
                  <a:pt x="896287" y="622582"/>
                </a:cubicBezTo>
                <a:cubicBezTo>
                  <a:pt x="888775" y="622985"/>
                  <a:pt x="881360" y="623312"/>
                  <a:pt x="874059" y="623561"/>
                </a:cubicBezTo>
                <a:cubicBezTo>
                  <a:pt x="866585" y="619834"/>
                  <a:pt x="859112" y="616145"/>
                  <a:pt x="851696" y="612457"/>
                </a:cubicBezTo>
                <a:cubicBezTo>
                  <a:pt x="859112" y="611688"/>
                  <a:pt x="866624" y="610824"/>
                  <a:pt x="874231" y="609882"/>
                </a:cubicBezTo>
                <a:close/>
                <a:moveTo>
                  <a:pt x="641035" y="609421"/>
                </a:moveTo>
                <a:cubicBezTo>
                  <a:pt x="646492" y="610478"/>
                  <a:pt x="651948" y="611554"/>
                  <a:pt x="657423" y="612610"/>
                </a:cubicBezTo>
                <a:cubicBezTo>
                  <a:pt x="651813" y="613417"/>
                  <a:pt x="646203" y="614243"/>
                  <a:pt x="640555" y="615050"/>
                </a:cubicBezTo>
                <a:cubicBezTo>
                  <a:pt x="635195" y="614455"/>
                  <a:pt x="629815" y="613859"/>
                  <a:pt x="624455" y="613244"/>
                </a:cubicBezTo>
                <a:cubicBezTo>
                  <a:pt x="629931" y="611996"/>
                  <a:pt x="635464" y="610708"/>
                  <a:pt x="641035" y="609421"/>
                </a:cubicBezTo>
                <a:close/>
                <a:moveTo>
                  <a:pt x="1091290" y="609056"/>
                </a:moveTo>
                <a:cubicBezTo>
                  <a:pt x="1100608" y="618912"/>
                  <a:pt x="1109984" y="628806"/>
                  <a:pt x="1119397" y="638700"/>
                </a:cubicBezTo>
                <a:cubicBezTo>
                  <a:pt x="1110771" y="639123"/>
                  <a:pt x="1102203" y="639507"/>
                  <a:pt x="1093673" y="639872"/>
                </a:cubicBezTo>
                <a:cubicBezTo>
                  <a:pt x="1084162" y="630631"/>
                  <a:pt x="1074672" y="621390"/>
                  <a:pt x="1065219" y="612169"/>
                </a:cubicBezTo>
                <a:cubicBezTo>
                  <a:pt x="1073865" y="611150"/>
                  <a:pt x="1082549" y="610113"/>
                  <a:pt x="1091290" y="609056"/>
                </a:cubicBezTo>
                <a:close/>
                <a:moveTo>
                  <a:pt x="739593" y="605675"/>
                </a:moveTo>
                <a:cubicBezTo>
                  <a:pt x="745280" y="607615"/>
                  <a:pt x="750967" y="609575"/>
                  <a:pt x="756692" y="611535"/>
                </a:cubicBezTo>
                <a:cubicBezTo>
                  <a:pt x="748892" y="611803"/>
                  <a:pt x="741073" y="612111"/>
                  <a:pt x="733273" y="612476"/>
                </a:cubicBezTo>
                <a:cubicBezTo>
                  <a:pt x="728662" y="611266"/>
                  <a:pt x="724070" y="610055"/>
                  <a:pt x="719459" y="608826"/>
                </a:cubicBezTo>
                <a:cubicBezTo>
                  <a:pt x="726222" y="607769"/>
                  <a:pt x="732946" y="606712"/>
                  <a:pt x="739593" y="605675"/>
                </a:cubicBezTo>
                <a:close/>
                <a:moveTo>
                  <a:pt x="905259" y="605560"/>
                </a:moveTo>
                <a:cubicBezTo>
                  <a:pt x="912867" y="610555"/>
                  <a:pt x="920494" y="615550"/>
                  <a:pt x="928141" y="620583"/>
                </a:cubicBezTo>
                <a:cubicBezTo>
                  <a:pt x="920341" y="621160"/>
                  <a:pt x="912675" y="621640"/>
                  <a:pt x="905048" y="622082"/>
                </a:cubicBezTo>
                <a:cubicBezTo>
                  <a:pt x="897363" y="617663"/>
                  <a:pt x="889717" y="613244"/>
                  <a:pt x="882089" y="608864"/>
                </a:cubicBezTo>
                <a:cubicBezTo>
                  <a:pt x="889717" y="607846"/>
                  <a:pt x="897440" y="606751"/>
                  <a:pt x="905259" y="605560"/>
                </a:cubicBezTo>
                <a:close/>
                <a:moveTo>
                  <a:pt x="3466693" y="605329"/>
                </a:moveTo>
                <a:cubicBezTo>
                  <a:pt x="3446040" y="620238"/>
                  <a:pt x="3425406" y="634993"/>
                  <a:pt x="3404850" y="649536"/>
                </a:cubicBezTo>
                <a:cubicBezTo>
                  <a:pt x="3402967" y="650842"/>
                  <a:pt x="3401141" y="652130"/>
                  <a:pt x="3399278" y="653436"/>
                </a:cubicBezTo>
                <a:cubicBezTo>
                  <a:pt x="3373726" y="661140"/>
                  <a:pt x="3348270" y="668998"/>
                  <a:pt x="3322872" y="676933"/>
                </a:cubicBezTo>
                <a:cubicBezTo>
                  <a:pt x="3325023" y="675511"/>
                  <a:pt x="3327156" y="674128"/>
                  <a:pt x="3329307" y="672725"/>
                </a:cubicBezTo>
                <a:cubicBezTo>
                  <a:pt x="3351287" y="658297"/>
                  <a:pt x="3373111" y="643773"/>
                  <a:pt x="3394859" y="629133"/>
                </a:cubicBezTo>
                <a:cubicBezTo>
                  <a:pt x="3418740" y="621064"/>
                  <a:pt x="3442697" y="613110"/>
                  <a:pt x="3466693" y="605329"/>
                </a:cubicBezTo>
                <a:close/>
                <a:moveTo>
                  <a:pt x="3799774" y="605310"/>
                </a:moveTo>
                <a:cubicBezTo>
                  <a:pt x="3789841" y="614916"/>
                  <a:pt x="3779793" y="624580"/>
                  <a:pt x="3769649" y="634320"/>
                </a:cubicBezTo>
                <a:cubicBezTo>
                  <a:pt x="3744904" y="639584"/>
                  <a:pt x="3720197" y="645060"/>
                  <a:pt x="3695528" y="650766"/>
                </a:cubicBezTo>
                <a:cubicBezTo>
                  <a:pt x="3708439" y="638969"/>
                  <a:pt x="3721100" y="627365"/>
                  <a:pt x="3733472" y="615953"/>
                </a:cubicBezTo>
                <a:cubicBezTo>
                  <a:pt x="3740004" y="614801"/>
                  <a:pt x="3746556" y="613648"/>
                  <a:pt x="3753088" y="612534"/>
                </a:cubicBezTo>
                <a:cubicBezTo>
                  <a:pt x="3768631" y="609902"/>
                  <a:pt x="3784212" y="607500"/>
                  <a:pt x="3799774" y="605310"/>
                </a:cubicBezTo>
                <a:close/>
                <a:moveTo>
                  <a:pt x="1123336" y="605156"/>
                </a:moveTo>
                <a:cubicBezTo>
                  <a:pt x="1132653" y="615780"/>
                  <a:pt x="1142010" y="626405"/>
                  <a:pt x="1151405" y="637067"/>
                </a:cubicBezTo>
                <a:cubicBezTo>
                  <a:pt x="1142567" y="637529"/>
                  <a:pt x="1133768" y="637990"/>
                  <a:pt x="1125026" y="638412"/>
                </a:cubicBezTo>
                <a:cubicBezTo>
                  <a:pt x="1115497" y="628403"/>
                  <a:pt x="1106007" y="618393"/>
                  <a:pt x="1096574" y="608422"/>
                </a:cubicBezTo>
                <a:cubicBezTo>
                  <a:pt x="1105007" y="607385"/>
                  <a:pt x="1113461" y="606367"/>
                  <a:pt x="1121972" y="605329"/>
                </a:cubicBezTo>
                <a:cubicBezTo>
                  <a:pt x="1122433" y="605271"/>
                  <a:pt x="1122894" y="605214"/>
                  <a:pt x="1123336" y="605156"/>
                </a:cubicBezTo>
                <a:close/>
                <a:moveTo>
                  <a:pt x="3298357" y="604061"/>
                </a:moveTo>
                <a:cubicBezTo>
                  <a:pt x="3297185" y="604676"/>
                  <a:pt x="3295994" y="605310"/>
                  <a:pt x="3294822" y="605944"/>
                </a:cubicBezTo>
                <a:cubicBezTo>
                  <a:pt x="3293227" y="606635"/>
                  <a:pt x="3291652" y="607346"/>
                  <a:pt x="3290057" y="608038"/>
                </a:cubicBezTo>
                <a:cubicBezTo>
                  <a:pt x="3290903" y="607615"/>
                  <a:pt x="3291768" y="607173"/>
                  <a:pt x="3292613" y="606751"/>
                </a:cubicBezTo>
                <a:cubicBezTo>
                  <a:pt x="3294534" y="605848"/>
                  <a:pt x="3296435" y="604964"/>
                  <a:pt x="3298357" y="604061"/>
                </a:cubicBezTo>
                <a:close/>
                <a:moveTo>
                  <a:pt x="608298" y="602831"/>
                </a:moveTo>
                <a:cubicBezTo>
                  <a:pt x="614676" y="604138"/>
                  <a:pt x="621036" y="605464"/>
                  <a:pt x="627452" y="606732"/>
                </a:cubicBezTo>
                <a:cubicBezTo>
                  <a:pt x="620786" y="608269"/>
                  <a:pt x="614177" y="609767"/>
                  <a:pt x="607645" y="611246"/>
                </a:cubicBezTo>
                <a:cubicBezTo>
                  <a:pt x="601382" y="610497"/>
                  <a:pt x="595138" y="609729"/>
                  <a:pt x="588913" y="608941"/>
                </a:cubicBezTo>
                <a:cubicBezTo>
                  <a:pt x="595368" y="606943"/>
                  <a:pt x="601823" y="604906"/>
                  <a:pt x="608298" y="602831"/>
                </a:cubicBezTo>
                <a:close/>
                <a:moveTo>
                  <a:pt x="673235" y="601756"/>
                </a:moveTo>
                <a:cubicBezTo>
                  <a:pt x="679940" y="603600"/>
                  <a:pt x="686626" y="605406"/>
                  <a:pt x="693350" y="607212"/>
                </a:cubicBezTo>
                <a:cubicBezTo>
                  <a:pt x="686664" y="608230"/>
                  <a:pt x="679940" y="609248"/>
                  <a:pt x="673158" y="610267"/>
                </a:cubicBezTo>
                <a:cubicBezTo>
                  <a:pt x="666568" y="609018"/>
                  <a:pt x="659979" y="607769"/>
                  <a:pt x="653408" y="606501"/>
                </a:cubicBezTo>
                <a:cubicBezTo>
                  <a:pt x="659959" y="604945"/>
                  <a:pt x="666568" y="603369"/>
                  <a:pt x="673235" y="601756"/>
                </a:cubicBezTo>
                <a:close/>
                <a:moveTo>
                  <a:pt x="1155497" y="601256"/>
                </a:moveTo>
                <a:cubicBezTo>
                  <a:pt x="1164777" y="612591"/>
                  <a:pt x="1174094" y="623946"/>
                  <a:pt x="1183451" y="635300"/>
                </a:cubicBezTo>
                <a:cubicBezTo>
                  <a:pt x="1174517" y="635799"/>
                  <a:pt x="1165603" y="636299"/>
                  <a:pt x="1156746" y="636779"/>
                </a:cubicBezTo>
                <a:cubicBezTo>
                  <a:pt x="1147236" y="626020"/>
                  <a:pt x="1137783" y="615262"/>
                  <a:pt x="1128388" y="604541"/>
                </a:cubicBezTo>
                <a:cubicBezTo>
                  <a:pt x="1137399" y="603446"/>
                  <a:pt x="1146448" y="602351"/>
                  <a:pt x="1155497" y="601256"/>
                </a:cubicBezTo>
                <a:close/>
                <a:moveTo>
                  <a:pt x="936095" y="600584"/>
                </a:moveTo>
                <a:cubicBezTo>
                  <a:pt x="943972" y="606386"/>
                  <a:pt x="951849" y="612188"/>
                  <a:pt x="959707" y="617971"/>
                </a:cubicBezTo>
                <a:cubicBezTo>
                  <a:pt x="951656" y="618701"/>
                  <a:pt x="943703" y="619354"/>
                  <a:pt x="935826" y="619969"/>
                </a:cubicBezTo>
                <a:cubicBezTo>
                  <a:pt x="927910" y="614801"/>
                  <a:pt x="920053" y="609633"/>
                  <a:pt x="912233" y="604484"/>
                </a:cubicBezTo>
                <a:cubicBezTo>
                  <a:pt x="920091" y="603254"/>
                  <a:pt x="928064" y="601948"/>
                  <a:pt x="936095" y="600584"/>
                </a:cubicBezTo>
                <a:close/>
                <a:moveTo>
                  <a:pt x="772350" y="600276"/>
                </a:moveTo>
                <a:cubicBezTo>
                  <a:pt x="780419" y="603696"/>
                  <a:pt x="788546" y="607116"/>
                  <a:pt x="796692" y="610516"/>
                </a:cubicBezTo>
                <a:cubicBezTo>
                  <a:pt x="794944" y="610574"/>
                  <a:pt x="793176" y="610651"/>
                  <a:pt x="791447" y="610670"/>
                </a:cubicBezTo>
                <a:cubicBezTo>
                  <a:pt x="784646" y="610747"/>
                  <a:pt x="777864" y="610901"/>
                  <a:pt x="771063" y="611074"/>
                </a:cubicBezTo>
                <a:cubicBezTo>
                  <a:pt x="764089" y="608710"/>
                  <a:pt x="757172" y="606347"/>
                  <a:pt x="750256" y="603965"/>
                </a:cubicBezTo>
                <a:cubicBezTo>
                  <a:pt x="752542" y="603600"/>
                  <a:pt x="754867" y="603235"/>
                  <a:pt x="757134" y="602889"/>
                </a:cubicBezTo>
                <a:cubicBezTo>
                  <a:pt x="762110" y="602082"/>
                  <a:pt x="767220" y="601198"/>
                  <a:pt x="772350" y="600276"/>
                </a:cubicBezTo>
                <a:close/>
                <a:moveTo>
                  <a:pt x="1704637" y="598201"/>
                </a:moveTo>
                <a:cubicBezTo>
                  <a:pt x="1717835" y="601698"/>
                  <a:pt x="1730880" y="605694"/>
                  <a:pt x="1743714" y="610228"/>
                </a:cubicBezTo>
                <a:cubicBezTo>
                  <a:pt x="1747806" y="614974"/>
                  <a:pt x="1751879" y="619719"/>
                  <a:pt x="1755933" y="624445"/>
                </a:cubicBezTo>
                <a:cubicBezTo>
                  <a:pt x="1762868" y="632533"/>
                  <a:pt x="1769862" y="640660"/>
                  <a:pt x="1776932" y="648787"/>
                </a:cubicBezTo>
                <a:cubicBezTo>
                  <a:pt x="1763234" y="645290"/>
                  <a:pt x="1749343" y="642236"/>
                  <a:pt x="1735280" y="639565"/>
                </a:cubicBezTo>
                <a:cubicBezTo>
                  <a:pt x="1724847" y="625848"/>
                  <a:pt x="1714685" y="611996"/>
                  <a:pt x="1704637" y="598201"/>
                </a:cubicBezTo>
                <a:close/>
                <a:moveTo>
                  <a:pt x="1187946" y="597394"/>
                </a:moveTo>
                <a:cubicBezTo>
                  <a:pt x="1197149" y="609402"/>
                  <a:pt x="1206409" y="621429"/>
                  <a:pt x="1215708" y="633494"/>
                </a:cubicBezTo>
                <a:cubicBezTo>
                  <a:pt x="1206620" y="634013"/>
                  <a:pt x="1197552" y="634512"/>
                  <a:pt x="1188542" y="635031"/>
                </a:cubicBezTo>
                <a:cubicBezTo>
                  <a:pt x="1179089" y="623561"/>
                  <a:pt x="1169694" y="612111"/>
                  <a:pt x="1160338" y="600680"/>
                </a:cubicBezTo>
                <a:cubicBezTo>
                  <a:pt x="1169522" y="599565"/>
                  <a:pt x="1178725" y="598470"/>
                  <a:pt x="1187946" y="597394"/>
                </a:cubicBezTo>
                <a:close/>
                <a:moveTo>
                  <a:pt x="3360182" y="596664"/>
                </a:moveTo>
                <a:cubicBezTo>
                  <a:pt x="3339874" y="608979"/>
                  <a:pt x="3319605" y="621160"/>
                  <a:pt x="3299317" y="633206"/>
                </a:cubicBezTo>
                <a:cubicBezTo>
                  <a:pt x="3276743" y="641717"/>
                  <a:pt x="3254361" y="650112"/>
                  <a:pt x="3232152" y="658374"/>
                </a:cubicBezTo>
                <a:cubicBezTo>
                  <a:pt x="3253324" y="646750"/>
                  <a:pt x="3274477" y="634973"/>
                  <a:pt x="3295667" y="623043"/>
                </a:cubicBezTo>
                <a:cubicBezTo>
                  <a:pt x="3317088" y="614320"/>
                  <a:pt x="3338568" y="605521"/>
                  <a:pt x="3360182" y="596664"/>
                </a:cubicBezTo>
                <a:close/>
                <a:moveTo>
                  <a:pt x="3870800" y="596472"/>
                </a:moveTo>
                <a:cubicBezTo>
                  <a:pt x="3863616" y="603734"/>
                  <a:pt x="3856391" y="611016"/>
                  <a:pt x="3849148" y="618316"/>
                </a:cubicBezTo>
                <a:cubicBezTo>
                  <a:pt x="3825114" y="622870"/>
                  <a:pt x="3801080" y="627692"/>
                  <a:pt x="3777084" y="632745"/>
                </a:cubicBezTo>
                <a:cubicBezTo>
                  <a:pt x="3786998" y="623215"/>
                  <a:pt x="3796795" y="613763"/>
                  <a:pt x="3806498" y="604388"/>
                </a:cubicBezTo>
                <a:cubicBezTo>
                  <a:pt x="3827977" y="601429"/>
                  <a:pt x="3849418" y="598835"/>
                  <a:pt x="3870800" y="596472"/>
                </a:cubicBezTo>
                <a:close/>
                <a:moveTo>
                  <a:pt x="3634338" y="595588"/>
                </a:moveTo>
                <a:cubicBezTo>
                  <a:pt x="3615068" y="611823"/>
                  <a:pt x="3596241" y="627538"/>
                  <a:pt x="3577836" y="642793"/>
                </a:cubicBezTo>
                <a:cubicBezTo>
                  <a:pt x="3553456" y="648576"/>
                  <a:pt x="3529075" y="654627"/>
                  <a:pt x="3504733" y="660871"/>
                </a:cubicBezTo>
                <a:cubicBezTo>
                  <a:pt x="3523926" y="645867"/>
                  <a:pt x="3543561" y="630401"/>
                  <a:pt x="3563714" y="614339"/>
                </a:cubicBezTo>
                <a:cubicBezTo>
                  <a:pt x="3564637" y="613609"/>
                  <a:pt x="3565559" y="612860"/>
                  <a:pt x="3566481" y="612111"/>
                </a:cubicBezTo>
                <a:cubicBezTo>
                  <a:pt x="3589094" y="606309"/>
                  <a:pt x="3611725" y="600776"/>
                  <a:pt x="3634338" y="595588"/>
                </a:cubicBezTo>
                <a:close/>
                <a:moveTo>
                  <a:pt x="966968" y="595101"/>
                </a:moveTo>
                <a:cubicBezTo>
                  <a:pt x="975076" y="601736"/>
                  <a:pt x="983164" y="608345"/>
                  <a:pt x="991233" y="614935"/>
                </a:cubicBezTo>
                <a:cubicBezTo>
                  <a:pt x="982972" y="615780"/>
                  <a:pt x="974769" y="616587"/>
                  <a:pt x="966661" y="617337"/>
                </a:cubicBezTo>
                <a:cubicBezTo>
                  <a:pt x="958592" y="611419"/>
                  <a:pt x="950504" y="605464"/>
                  <a:pt x="942416" y="599489"/>
                </a:cubicBezTo>
                <a:cubicBezTo>
                  <a:pt x="950523" y="598086"/>
                  <a:pt x="958708" y="596626"/>
                  <a:pt x="966968" y="595101"/>
                </a:cubicBezTo>
                <a:close/>
                <a:moveTo>
                  <a:pt x="803973" y="594094"/>
                </a:moveTo>
                <a:cubicBezTo>
                  <a:pt x="813598" y="598931"/>
                  <a:pt x="823281" y="603754"/>
                  <a:pt x="833002" y="608614"/>
                </a:cubicBezTo>
                <a:cubicBezTo>
                  <a:pt x="824760" y="609268"/>
                  <a:pt x="816634" y="609805"/>
                  <a:pt x="808680" y="610151"/>
                </a:cubicBezTo>
                <a:cubicBezTo>
                  <a:pt x="799497" y="606309"/>
                  <a:pt x="790371" y="602486"/>
                  <a:pt x="781303" y="598643"/>
                </a:cubicBezTo>
                <a:cubicBezTo>
                  <a:pt x="788719" y="597241"/>
                  <a:pt x="796288" y="595723"/>
                  <a:pt x="803973" y="594094"/>
                </a:cubicBezTo>
                <a:close/>
                <a:moveTo>
                  <a:pt x="705550" y="593838"/>
                </a:moveTo>
                <a:cubicBezTo>
                  <a:pt x="713119" y="596491"/>
                  <a:pt x="720727" y="599143"/>
                  <a:pt x="728335" y="601775"/>
                </a:cubicBezTo>
                <a:cubicBezTo>
                  <a:pt x="720958" y="602947"/>
                  <a:pt x="713503" y="604100"/>
                  <a:pt x="705972" y="605271"/>
                </a:cubicBezTo>
                <a:cubicBezTo>
                  <a:pt x="698498" y="603273"/>
                  <a:pt x="691025" y="601275"/>
                  <a:pt x="683590" y="599258"/>
                </a:cubicBezTo>
                <a:cubicBezTo>
                  <a:pt x="690833" y="597491"/>
                  <a:pt x="698153" y="595685"/>
                  <a:pt x="705550" y="593838"/>
                </a:cubicBezTo>
                <a:close/>
                <a:moveTo>
                  <a:pt x="1220645" y="593617"/>
                </a:moveTo>
                <a:cubicBezTo>
                  <a:pt x="1229790" y="606271"/>
                  <a:pt x="1238954" y="618950"/>
                  <a:pt x="1248176" y="631650"/>
                </a:cubicBezTo>
                <a:cubicBezTo>
                  <a:pt x="1238954" y="632168"/>
                  <a:pt x="1229752" y="632687"/>
                  <a:pt x="1220568" y="633206"/>
                </a:cubicBezTo>
                <a:cubicBezTo>
                  <a:pt x="1211193" y="621064"/>
                  <a:pt x="1201875" y="608941"/>
                  <a:pt x="1192596" y="596857"/>
                </a:cubicBezTo>
                <a:cubicBezTo>
                  <a:pt x="1201932" y="595761"/>
                  <a:pt x="1211270" y="594674"/>
                  <a:pt x="1220645" y="593617"/>
                </a:cubicBezTo>
                <a:close/>
                <a:moveTo>
                  <a:pt x="639998" y="592524"/>
                </a:moveTo>
                <a:cubicBezTo>
                  <a:pt x="647279" y="594582"/>
                  <a:pt x="654580" y="596626"/>
                  <a:pt x="661900" y="598643"/>
                </a:cubicBezTo>
                <a:cubicBezTo>
                  <a:pt x="654484" y="600411"/>
                  <a:pt x="647164" y="602159"/>
                  <a:pt x="639902" y="603850"/>
                </a:cubicBezTo>
                <a:cubicBezTo>
                  <a:pt x="632735" y="602447"/>
                  <a:pt x="625589" y="601006"/>
                  <a:pt x="618442" y="599565"/>
                </a:cubicBezTo>
                <a:cubicBezTo>
                  <a:pt x="625608" y="597260"/>
                  <a:pt x="632793" y="594906"/>
                  <a:pt x="639998" y="592524"/>
                </a:cubicBezTo>
                <a:close/>
                <a:moveTo>
                  <a:pt x="3343505" y="590246"/>
                </a:moveTo>
                <a:cubicBezTo>
                  <a:pt x="3327829" y="599220"/>
                  <a:pt x="3312170" y="608115"/>
                  <a:pt x="3296512" y="616952"/>
                </a:cubicBezTo>
                <a:cubicBezTo>
                  <a:pt x="3279433" y="623907"/>
                  <a:pt x="3262392" y="630824"/>
                  <a:pt x="3245389" y="637663"/>
                </a:cubicBezTo>
                <a:cubicBezTo>
                  <a:pt x="3261547" y="629210"/>
                  <a:pt x="3277704" y="620699"/>
                  <a:pt x="3293880" y="612072"/>
                </a:cubicBezTo>
                <a:cubicBezTo>
                  <a:pt x="3310384" y="604849"/>
                  <a:pt x="3326906" y="597567"/>
                  <a:pt x="3343505" y="590246"/>
                </a:cubicBezTo>
                <a:close/>
                <a:moveTo>
                  <a:pt x="1253652" y="590015"/>
                </a:moveTo>
                <a:cubicBezTo>
                  <a:pt x="1262643" y="603235"/>
                  <a:pt x="1271730" y="616510"/>
                  <a:pt x="1280875" y="629844"/>
                </a:cubicBezTo>
                <a:cubicBezTo>
                  <a:pt x="1271519" y="630343"/>
                  <a:pt x="1262163" y="630862"/>
                  <a:pt x="1252845" y="631381"/>
                </a:cubicBezTo>
                <a:cubicBezTo>
                  <a:pt x="1243565" y="618605"/>
                  <a:pt x="1234324" y="605848"/>
                  <a:pt x="1225141" y="593118"/>
                </a:cubicBezTo>
                <a:cubicBezTo>
                  <a:pt x="1234631" y="592057"/>
                  <a:pt x="1244122" y="591024"/>
                  <a:pt x="1253652" y="590015"/>
                </a:cubicBezTo>
                <a:close/>
                <a:moveTo>
                  <a:pt x="3940579" y="589500"/>
                </a:moveTo>
                <a:cubicBezTo>
                  <a:pt x="3935776" y="594566"/>
                  <a:pt x="3930973" y="599623"/>
                  <a:pt x="3926151" y="604695"/>
                </a:cubicBezTo>
                <a:cubicBezTo>
                  <a:pt x="3902751" y="608518"/>
                  <a:pt x="3879350" y="612649"/>
                  <a:pt x="3855969" y="617029"/>
                </a:cubicBezTo>
                <a:cubicBezTo>
                  <a:pt x="3863000" y="609940"/>
                  <a:pt x="3870032" y="602851"/>
                  <a:pt x="3877006" y="595800"/>
                </a:cubicBezTo>
                <a:cubicBezTo>
                  <a:pt x="3898293" y="593500"/>
                  <a:pt x="3919503" y="591441"/>
                  <a:pt x="3940579" y="589500"/>
                </a:cubicBezTo>
                <a:close/>
                <a:moveTo>
                  <a:pt x="997977" y="589220"/>
                </a:moveTo>
                <a:cubicBezTo>
                  <a:pt x="1006200" y="596626"/>
                  <a:pt x="1014518" y="604080"/>
                  <a:pt x="1022876" y="611573"/>
                </a:cubicBezTo>
                <a:cubicBezTo>
                  <a:pt x="1014384" y="612514"/>
                  <a:pt x="1005969" y="613417"/>
                  <a:pt x="997612" y="614282"/>
                </a:cubicBezTo>
                <a:cubicBezTo>
                  <a:pt x="989370" y="607558"/>
                  <a:pt x="981089" y="600795"/>
                  <a:pt x="972809" y="594015"/>
                </a:cubicBezTo>
                <a:cubicBezTo>
                  <a:pt x="981128" y="592463"/>
                  <a:pt x="989523" y="590860"/>
                  <a:pt x="997977" y="589220"/>
                </a:cubicBezTo>
                <a:close/>
                <a:moveTo>
                  <a:pt x="835039" y="587170"/>
                </a:moveTo>
                <a:cubicBezTo>
                  <a:pt x="845395" y="593189"/>
                  <a:pt x="855807" y="599220"/>
                  <a:pt x="866297" y="605291"/>
                </a:cubicBezTo>
                <a:cubicBezTo>
                  <a:pt x="858190" y="606251"/>
                  <a:pt x="850216" y="607077"/>
                  <a:pt x="842359" y="607807"/>
                </a:cubicBezTo>
                <a:cubicBezTo>
                  <a:pt x="832061" y="602678"/>
                  <a:pt x="821802" y="597548"/>
                  <a:pt x="811600" y="592453"/>
                </a:cubicBezTo>
                <a:cubicBezTo>
                  <a:pt x="819304" y="590782"/>
                  <a:pt x="827105" y="589022"/>
                  <a:pt x="835039" y="587170"/>
                </a:cubicBezTo>
                <a:close/>
                <a:moveTo>
                  <a:pt x="737788" y="585566"/>
                </a:moveTo>
                <a:cubicBezTo>
                  <a:pt x="746125" y="589135"/>
                  <a:pt x="754464" y="592697"/>
                  <a:pt x="762859" y="596261"/>
                </a:cubicBezTo>
                <a:cubicBezTo>
                  <a:pt x="760650" y="596626"/>
                  <a:pt x="758421" y="597010"/>
                  <a:pt x="756250" y="597356"/>
                </a:cubicBezTo>
                <a:cubicBezTo>
                  <a:pt x="750544" y="598259"/>
                  <a:pt x="744781" y="599181"/>
                  <a:pt x="738978" y="600103"/>
                </a:cubicBezTo>
                <a:cubicBezTo>
                  <a:pt x="730775" y="597279"/>
                  <a:pt x="722610" y="594449"/>
                  <a:pt x="714483" y="591608"/>
                </a:cubicBezTo>
                <a:cubicBezTo>
                  <a:pt x="717173" y="590935"/>
                  <a:pt x="719863" y="590261"/>
                  <a:pt x="722571" y="589577"/>
                </a:cubicBezTo>
                <a:cubicBezTo>
                  <a:pt x="727567" y="588319"/>
                  <a:pt x="732658" y="586964"/>
                  <a:pt x="737788" y="585566"/>
                </a:cubicBezTo>
                <a:close/>
                <a:moveTo>
                  <a:pt x="1029235" y="583047"/>
                </a:moveTo>
                <a:cubicBezTo>
                  <a:pt x="1037669" y="591331"/>
                  <a:pt x="1046161" y="599642"/>
                  <a:pt x="1054672" y="607961"/>
                </a:cubicBezTo>
                <a:cubicBezTo>
                  <a:pt x="1045988" y="608960"/>
                  <a:pt x="1037362" y="609959"/>
                  <a:pt x="1028793" y="610920"/>
                </a:cubicBezTo>
                <a:cubicBezTo>
                  <a:pt x="1020282" y="603273"/>
                  <a:pt x="1011829" y="595685"/>
                  <a:pt x="1003452" y="588153"/>
                </a:cubicBezTo>
                <a:cubicBezTo>
                  <a:pt x="1011983" y="586484"/>
                  <a:pt x="1020570" y="584778"/>
                  <a:pt x="1029235" y="583047"/>
                </a:cubicBezTo>
                <a:close/>
                <a:moveTo>
                  <a:pt x="671775" y="581840"/>
                </a:moveTo>
                <a:cubicBezTo>
                  <a:pt x="679767" y="584716"/>
                  <a:pt x="687778" y="587573"/>
                  <a:pt x="695809" y="590407"/>
                </a:cubicBezTo>
                <a:cubicBezTo>
                  <a:pt x="687874" y="592365"/>
                  <a:pt x="680036" y="594280"/>
                  <a:pt x="672274" y="596165"/>
                </a:cubicBezTo>
                <a:cubicBezTo>
                  <a:pt x="664397" y="594000"/>
                  <a:pt x="656559" y="591827"/>
                  <a:pt x="648739" y="589633"/>
                </a:cubicBezTo>
                <a:cubicBezTo>
                  <a:pt x="656386" y="587076"/>
                  <a:pt x="664071" y="584474"/>
                  <a:pt x="671775" y="581840"/>
                </a:cubicBezTo>
                <a:close/>
                <a:moveTo>
                  <a:pt x="3708632" y="579873"/>
                </a:moveTo>
                <a:cubicBezTo>
                  <a:pt x="3691225" y="595320"/>
                  <a:pt x="3674184" y="610343"/>
                  <a:pt x="3657489" y="624964"/>
                </a:cubicBezTo>
                <a:cubicBezTo>
                  <a:pt x="3634069" y="629882"/>
                  <a:pt x="3610630" y="635108"/>
                  <a:pt x="3587192" y="640603"/>
                </a:cubicBezTo>
                <a:cubicBezTo>
                  <a:pt x="3605020" y="625809"/>
                  <a:pt x="3623195" y="610593"/>
                  <a:pt x="3641831" y="594893"/>
                </a:cubicBezTo>
                <a:cubicBezTo>
                  <a:pt x="3642369" y="594438"/>
                  <a:pt x="3642907" y="593975"/>
                  <a:pt x="3643445" y="593519"/>
                </a:cubicBezTo>
                <a:cubicBezTo>
                  <a:pt x="3665174" y="588624"/>
                  <a:pt x="3686921" y="584061"/>
                  <a:pt x="3708632" y="579873"/>
                </a:cubicBezTo>
                <a:close/>
                <a:moveTo>
                  <a:pt x="865990" y="579675"/>
                </a:moveTo>
                <a:cubicBezTo>
                  <a:pt x="876729" y="586764"/>
                  <a:pt x="887488" y="593871"/>
                  <a:pt x="898343" y="601006"/>
                </a:cubicBezTo>
                <a:cubicBezTo>
                  <a:pt x="890197" y="602197"/>
                  <a:pt x="882147" y="603312"/>
                  <a:pt x="874213" y="604311"/>
                </a:cubicBezTo>
                <a:cubicBezTo>
                  <a:pt x="863338" y="598028"/>
                  <a:pt x="852580" y="591794"/>
                  <a:pt x="841840" y="585564"/>
                </a:cubicBezTo>
                <a:cubicBezTo>
                  <a:pt x="849794" y="583677"/>
                  <a:pt x="857844" y="581710"/>
                  <a:pt x="865990" y="579675"/>
                </a:cubicBezTo>
                <a:close/>
                <a:moveTo>
                  <a:pt x="3549459" y="579537"/>
                </a:moveTo>
                <a:cubicBezTo>
                  <a:pt x="3528152" y="595896"/>
                  <a:pt x="3506885" y="612130"/>
                  <a:pt x="3485656" y="628153"/>
                </a:cubicBezTo>
                <a:cubicBezTo>
                  <a:pt x="3461390" y="635012"/>
                  <a:pt x="3437184" y="642082"/>
                  <a:pt x="3413015" y="649306"/>
                </a:cubicBezTo>
                <a:cubicBezTo>
                  <a:pt x="3435531" y="633360"/>
                  <a:pt x="3458086" y="617183"/>
                  <a:pt x="3480679" y="600833"/>
                </a:cubicBezTo>
                <a:cubicBezTo>
                  <a:pt x="3503561" y="593508"/>
                  <a:pt x="3526500" y="586390"/>
                  <a:pt x="3549459" y="579537"/>
                </a:cubicBezTo>
                <a:close/>
                <a:moveTo>
                  <a:pt x="3461506" y="578173"/>
                </a:moveTo>
                <a:cubicBezTo>
                  <a:pt x="3439527" y="593283"/>
                  <a:pt x="3417549" y="608269"/>
                  <a:pt x="3395513" y="623100"/>
                </a:cubicBezTo>
                <a:cubicBezTo>
                  <a:pt x="3371152" y="631323"/>
                  <a:pt x="3346867" y="639661"/>
                  <a:pt x="3322660" y="648018"/>
                </a:cubicBezTo>
                <a:cubicBezTo>
                  <a:pt x="3345753" y="633532"/>
                  <a:pt x="3368789" y="618893"/>
                  <a:pt x="3391805" y="604080"/>
                </a:cubicBezTo>
                <a:cubicBezTo>
                  <a:pt x="3414975" y="595377"/>
                  <a:pt x="3438202" y="586709"/>
                  <a:pt x="3461506" y="578173"/>
                </a:cubicBezTo>
                <a:close/>
                <a:moveTo>
                  <a:pt x="1060762" y="576686"/>
                </a:moveTo>
                <a:cubicBezTo>
                  <a:pt x="1069369" y="585821"/>
                  <a:pt x="1077995" y="594981"/>
                  <a:pt x="1086660" y="604157"/>
                </a:cubicBezTo>
                <a:cubicBezTo>
                  <a:pt x="1077803" y="605214"/>
                  <a:pt x="1069004" y="606271"/>
                  <a:pt x="1060243" y="607308"/>
                </a:cubicBezTo>
                <a:cubicBezTo>
                  <a:pt x="1051598" y="598855"/>
                  <a:pt x="1042991" y="590424"/>
                  <a:pt x="1034403" y="582009"/>
                </a:cubicBezTo>
                <a:cubicBezTo>
                  <a:pt x="1043145" y="580255"/>
                  <a:pt x="1051925" y="578478"/>
                  <a:pt x="1060762" y="576686"/>
                </a:cubicBezTo>
                <a:close/>
                <a:moveTo>
                  <a:pt x="769161" y="576524"/>
                </a:moveTo>
                <a:cubicBezTo>
                  <a:pt x="778056" y="581035"/>
                  <a:pt x="786970" y="585544"/>
                  <a:pt x="795942" y="590052"/>
                </a:cubicBezTo>
                <a:cubicBezTo>
                  <a:pt x="787758" y="591727"/>
                  <a:pt x="779747" y="593273"/>
                  <a:pt x="771889" y="594684"/>
                </a:cubicBezTo>
                <a:cubicBezTo>
                  <a:pt x="763051" y="590945"/>
                  <a:pt x="754252" y="587201"/>
                  <a:pt x="745472" y="583450"/>
                </a:cubicBezTo>
                <a:cubicBezTo>
                  <a:pt x="753214" y="581279"/>
                  <a:pt x="761130" y="578960"/>
                  <a:pt x="769161" y="576524"/>
                </a:cubicBezTo>
                <a:close/>
                <a:moveTo>
                  <a:pt x="1447232" y="575923"/>
                </a:moveTo>
                <a:cubicBezTo>
                  <a:pt x="1522006" y="573785"/>
                  <a:pt x="1611400" y="575101"/>
                  <a:pt x="1695895" y="595973"/>
                </a:cubicBezTo>
                <a:cubicBezTo>
                  <a:pt x="1706058" y="609959"/>
                  <a:pt x="1716336" y="624042"/>
                  <a:pt x="1726865" y="638028"/>
                </a:cubicBezTo>
                <a:cubicBezTo>
                  <a:pt x="1651035" y="624599"/>
                  <a:pt x="1570632" y="622293"/>
                  <a:pt x="1492419" y="622601"/>
                </a:cubicBezTo>
                <a:cubicBezTo>
                  <a:pt x="1422699" y="622927"/>
                  <a:pt x="1353362" y="625963"/>
                  <a:pt x="1285390" y="629594"/>
                </a:cubicBezTo>
                <a:cubicBezTo>
                  <a:pt x="1276168" y="616203"/>
                  <a:pt x="1267043" y="602851"/>
                  <a:pt x="1257993" y="589554"/>
                </a:cubicBezTo>
                <a:cubicBezTo>
                  <a:pt x="1320471" y="583001"/>
                  <a:pt x="1383737" y="577777"/>
                  <a:pt x="1447232" y="575923"/>
                </a:cubicBezTo>
                <a:close/>
                <a:moveTo>
                  <a:pt x="1719776" y="574275"/>
                </a:moveTo>
                <a:cubicBezTo>
                  <a:pt x="1727921" y="578530"/>
                  <a:pt x="1735837" y="583049"/>
                  <a:pt x="1743541" y="587840"/>
                </a:cubicBezTo>
                <a:cubicBezTo>
                  <a:pt x="1745462" y="589031"/>
                  <a:pt x="1747345" y="590240"/>
                  <a:pt x="1749247" y="591443"/>
                </a:cubicBezTo>
                <a:cubicBezTo>
                  <a:pt x="1759122" y="600257"/>
                  <a:pt x="1768766" y="609171"/>
                  <a:pt x="1778238" y="618163"/>
                </a:cubicBezTo>
                <a:cubicBezTo>
                  <a:pt x="1768113" y="613648"/>
                  <a:pt x="1757796" y="609517"/>
                  <a:pt x="1747345" y="605771"/>
                </a:cubicBezTo>
                <a:cubicBezTo>
                  <a:pt x="1738296" y="595262"/>
                  <a:pt x="1729113" y="584736"/>
                  <a:pt x="1719776" y="574275"/>
                </a:cubicBezTo>
                <a:close/>
                <a:moveTo>
                  <a:pt x="897094" y="571741"/>
                </a:moveTo>
                <a:cubicBezTo>
                  <a:pt x="908026" y="579846"/>
                  <a:pt x="918977" y="587944"/>
                  <a:pt x="929928" y="596030"/>
                </a:cubicBezTo>
                <a:cubicBezTo>
                  <a:pt x="921647" y="597414"/>
                  <a:pt x="913444" y="598739"/>
                  <a:pt x="905355" y="599969"/>
                </a:cubicBezTo>
                <a:cubicBezTo>
                  <a:pt x="894251" y="592668"/>
                  <a:pt x="883185" y="585387"/>
                  <a:pt x="872215" y="578127"/>
                </a:cubicBezTo>
                <a:cubicBezTo>
                  <a:pt x="880399" y="576061"/>
                  <a:pt x="888717" y="573923"/>
                  <a:pt x="897094" y="571741"/>
                </a:cubicBezTo>
                <a:close/>
                <a:moveTo>
                  <a:pt x="703475" y="570709"/>
                </a:moveTo>
                <a:cubicBezTo>
                  <a:pt x="712082" y="574474"/>
                  <a:pt x="720727" y="578219"/>
                  <a:pt x="729372" y="581948"/>
                </a:cubicBezTo>
                <a:cubicBezTo>
                  <a:pt x="726625" y="582670"/>
                  <a:pt x="723897" y="583391"/>
                  <a:pt x="721188" y="584073"/>
                </a:cubicBezTo>
                <a:cubicBezTo>
                  <a:pt x="715655" y="585468"/>
                  <a:pt x="710199" y="586834"/>
                  <a:pt x="704742" y="588188"/>
                </a:cubicBezTo>
                <a:cubicBezTo>
                  <a:pt x="696289" y="585214"/>
                  <a:pt x="687855" y="582219"/>
                  <a:pt x="679421" y="579204"/>
                </a:cubicBezTo>
                <a:cubicBezTo>
                  <a:pt x="682303" y="578217"/>
                  <a:pt x="685146" y="577245"/>
                  <a:pt x="688028" y="576248"/>
                </a:cubicBezTo>
                <a:cubicBezTo>
                  <a:pt x="693081" y="574490"/>
                  <a:pt x="698249" y="572628"/>
                  <a:pt x="703475" y="570709"/>
                </a:cubicBezTo>
                <a:close/>
                <a:moveTo>
                  <a:pt x="1092750" y="570202"/>
                </a:moveTo>
                <a:cubicBezTo>
                  <a:pt x="1101472" y="580188"/>
                  <a:pt x="1110233" y="590199"/>
                  <a:pt x="1119032" y="600238"/>
                </a:cubicBezTo>
                <a:cubicBezTo>
                  <a:pt x="1109945" y="601333"/>
                  <a:pt x="1100934" y="602428"/>
                  <a:pt x="1091943" y="603523"/>
                </a:cubicBezTo>
                <a:cubicBezTo>
                  <a:pt x="1083163" y="594221"/>
                  <a:pt x="1074422" y="584939"/>
                  <a:pt x="1065700" y="575683"/>
                </a:cubicBezTo>
                <a:cubicBezTo>
                  <a:pt x="1067275" y="575366"/>
                  <a:pt x="1068831" y="575049"/>
                  <a:pt x="1070406" y="574730"/>
                </a:cubicBezTo>
                <a:cubicBezTo>
                  <a:pt x="1077823" y="573222"/>
                  <a:pt x="1085277" y="571712"/>
                  <a:pt x="1092750" y="570202"/>
                </a:cubicBezTo>
                <a:close/>
                <a:moveTo>
                  <a:pt x="3779601" y="567589"/>
                </a:moveTo>
                <a:cubicBezTo>
                  <a:pt x="3764807" y="581379"/>
                  <a:pt x="3749515" y="595588"/>
                  <a:pt x="3733722" y="610151"/>
                </a:cubicBezTo>
                <a:cubicBezTo>
                  <a:pt x="3711129" y="614167"/>
                  <a:pt x="3688497" y="618547"/>
                  <a:pt x="3665827" y="623235"/>
                </a:cubicBezTo>
                <a:cubicBezTo>
                  <a:pt x="3682426" y="608672"/>
                  <a:pt x="3699371" y="593715"/>
                  <a:pt x="3716662" y="578340"/>
                </a:cubicBezTo>
                <a:cubicBezTo>
                  <a:pt x="3737680" y="574380"/>
                  <a:pt x="3758660" y="570766"/>
                  <a:pt x="3779601" y="567589"/>
                </a:cubicBezTo>
                <a:close/>
                <a:moveTo>
                  <a:pt x="800150" y="566799"/>
                </a:moveTo>
                <a:cubicBezTo>
                  <a:pt x="809391" y="572217"/>
                  <a:pt x="818670" y="577639"/>
                  <a:pt x="827988" y="583066"/>
                </a:cubicBezTo>
                <a:cubicBezTo>
                  <a:pt x="819746" y="584962"/>
                  <a:pt x="811620" y="586766"/>
                  <a:pt x="803646" y="588455"/>
                </a:cubicBezTo>
                <a:cubicBezTo>
                  <a:pt x="794348" y="583792"/>
                  <a:pt x="785126" y="579130"/>
                  <a:pt x="775923" y="574469"/>
                </a:cubicBezTo>
                <a:cubicBezTo>
                  <a:pt x="783858" y="572015"/>
                  <a:pt x="791946" y="569458"/>
                  <a:pt x="800150" y="566799"/>
                </a:cubicBezTo>
                <a:close/>
                <a:moveTo>
                  <a:pt x="1124892" y="563758"/>
                </a:moveTo>
                <a:cubicBezTo>
                  <a:pt x="1133710" y="574578"/>
                  <a:pt x="1142548" y="585425"/>
                  <a:pt x="1151443" y="596299"/>
                </a:cubicBezTo>
                <a:cubicBezTo>
                  <a:pt x="1142298" y="597414"/>
                  <a:pt x="1133153" y="598509"/>
                  <a:pt x="1124066" y="599623"/>
                </a:cubicBezTo>
                <a:cubicBezTo>
                  <a:pt x="1115171" y="589473"/>
                  <a:pt x="1106314" y="579349"/>
                  <a:pt x="1097476" y="569249"/>
                </a:cubicBezTo>
                <a:cubicBezTo>
                  <a:pt x="1106602" y="567410"/>
                  <a:pt x="1115728" y="565577"/>
                  <a:pt x="1124892" y="563758"/>
                </a:cubicBezTo>
                <a:close/>
                <a:moveTo>
                  <a:pt x="928410" y="563477"/>
                </a:moveTo>
                <a:cubicBezTo>
                  <a:pt x="939418" y="572536"/>
                  <a:pt x="950408" y="581546"/>
                  <a:pt x="961359" y="590520"/>
                </a:cubicBezTo>
                <a:cubicBezTo>
                  <a:pt x="952925" y="592061"/>
                  <a:pt x="944548" y="593546"/>
                  <a:pt x="936267" y="594962"/>
                </a:cubicBezTo>
                <a:cubicBezTo>
                  <a:pt x="925125" y="586737"/>
                  <a:pt x="913982" y="578494"/>
                  <a:pt x="902839" y="570242"/>
                </a:cubicBezTo>
                <a:cubicBezTo>
                  <a:pt x="911292" y="568031"/>
                  <a:pt x="919803" y="565773"/>
                  <a:pt x="928410" y="563477"/>
                </a:cubicBezTo>
                <a:close/>
                <a:moveTo>
                  <a:pt x="734502" y="558818"/>
                </a:moveTo>
                <a:cubicBezTo>
                  <a:pt x="743570" y="563495"/>
                  <a:pt x="752696" y="568154"/>
                  <a:pt x="761822" y="572805"/>
                </a:cubicBezTo>
                <a:cubicBezTo>
                  <a:pt x="753426" y="575312"/>
                  <a:pt x="745184" y="577666"/>
                  <a:pt x="737134" y="579863"/>
                </a:cubicBezTo>
                <a:cubicBezTo>
                  <a:pt x="728124" y="575996"/>
                  <a:pt x="719151" y="572113"/>
                  <a:pt x="710199" y="568209"/>
                </a:cubicBezTo>
                <a:cubicBezTo>
                  <a:pt x="718133" y="565235"/>
                  <a:pt x="726222" y="562102"/>
                  <a:pt x="734502" y="558818"/>
                </a:cubicBezTo>
                <a:close/>
                <a:moveTo>
                  <a:pt x="3847630" y="558817"/>
                </a:moveTo>
                <a:cubicBezTo>
                  <a:pt x="3834220" y="571913"/>
                  <a:pt x="3820561" y="585199"/>
                  <a:pt x="3806671" y="598624"/>
                </a:cubicBezTo>
                <a:cubicBezTo>
                  <a:pt x="3788496" y="601122"/>
                  <a:pt x="3770302" y="603869"/>
                  <a:pt x="3752127" y="606943"/>
                </a:cubicBezTo>
                <a:cubicBezTo>
                  <a:pt x="3748497" y="607558"/>
                  <a:pt x="3744846" y="608192"/>
                  <a:pt x="3741196" y="608845"/>
                </a:cubicBezTo>
                <a:cubicBezTo>
                  <a:pt x="3756873" y="594365"/>
                  <a:pt x="3772070" y="580232"/>
                  <a:pt x="3786747" y="566548"/>
                </a:cubicBezTo>
                <a:cubicBezTo>
                  <a:pt x="3807074" y="563554"/>
                  <a:pt x="3827381" y="560964"/>
                  <a:pt x="3847630" y="558817"/>
                </a:cubicBezTo>
                <a:close/>
                <a:moveTo>
                  <a:pt x="3453802" y="558252"/>
                </a:moveTo>
                <a:cubicBezTo>
                  <a:pt x="3433322" y="571646"/>
                  <a:pt x="3412880" y="584926"/>
                  <a:pt x="3392439" y="598067"/>
                </a:cubicBezTo>
                <a:cubicBezTo>
                  <a:pt x="3375225" y="604541"/>
                  <a:pt x="3358068" y="611016"/>
                  <a:pt x="3341008" y="617471"/>
                </a:cubicBezTo>
                <a:lnTo>
                  <a:pt x="3337415" y="618816"/>
                </a:lnTo>
                <a:cubicBezTo>
                  <a:pt x="3333208" y="620411"/>
                  <a:pt x="3329039" y="621986"/>
                  <a:pt x="3324831" y="623581"/>
                </a:cubicBezTo>
                <a:cubicBezTo>
                  <a:pt x="3346060" y="610862"/>
                  <a:pt x="3367289" y="598009"/>
                  <a:pt x="3388558" y="585014"/>
                </a:cubicBezTo>
                <a:cubicBezTo>
                  <a:pt x="3393457" y="583007"/>
                  <a:pt x="3398337" y="581001"/>
                  <a:pt x="3403236" y="578987"/>
                </a:cubicBezTo>
                <a:lnTo>
                  <a:pt x="3424293" y="570340"/>
                </a:lnTo>
                <a:cubicBezTo>
                  <a:pt x="3434013" y="566350"/>
                  <a:pt x="3443870" y="562315"/>
                  <a:pt x="3453802" y="558252"/>
                </a:cubicBezTo>
                <a:close/>
                <a:moveTo>
                  <a:pt x="3627019" y="557583"/>
                </a:moveTo>
                <a:cubicBezTo>
                  <a:pt x="3606922" y="573933"/>
                  <a:pt x="3586826" y="590175"/>
                  <a:pt x="3566789" y="606251"/>
                </a:cubicBezTo>
                <a:cubicBezTo>
                  <a:pt x="3543637" y="612188"/>
                  <a:pt x="3520487" y="618412"/>
                  <a:pt x="3497356" y="624868"/>
                </a:cubicBezTo>
                <a:cubicBezTo>
                  <a:pt x="3518643" y="608749"/>
                  <a:pt x="3539987" y="592440"/>
                  <a:pt x="3561332" y="576006"/>
                </a:cubicBezTo>
                <a:cubicBezTo>
                  <a:pt x="3583215" y="569575"/>
                  <a:pt x="3605116" y="563418"/>
                  <a:pt x="3627019" y="557583"/>
                </a:cubicBezTo>
                <a:close/>
                <a:moveTo>
                  <a:pt x="1157360" y="557403"/>
                </a:moveTo>
                <a:cubicBezTo>
                  <a:pt x="1166237" y="569039"/>
                  <a:pt x="1175151" y="580701"/>
                  <a:pt x="1184104" y="592394"/>
                </a:cubicBezTo>
                <a:cubicBezTo>
                  <a:pt x="1174805" y="593493"/>
                  <a:pt x="1165526" y="594601"/>
                  <a:pt x="1156265" y="595723"/>
                </a:cubicBezTo>
                <a:cubicBezTo>
                  <a:pt x="1147293" y="584734"/>
                  <a:pt x="1138341" y="573777"/>
                  <a:pt x="1129445" y="562849"/>
                </a:cubicBezTo>
                <a:cubicBezTo>
                  <a:pt x="1138725" y="561011"/>
                  <a:pt x="1148042" y="559197"/>
                  <a:pt x="1157360" y="557403"/>
                </a:cubicBezTo>
                <a:close/>
                <a:moveTo>
                  <a:pt x="831100" y="556521"/>
                </a:moveTo>
                <a:cubicBezTo>
                  <a:pt x="840592" y="562834"/>
                  <a:pt x="850101" y="569158"/>
                  <a:pt x="859688" y="575493"/>
                </a:cubicBezTo>
                <a:cubicBezTo>
                  <a:pt x="851273" y="577571"/>
                  <a:pt x="842993" y="579566"/>
                  <a:pt x="834828" y="581479"/>
                </a:cubicBezTo>
                <a:cubicBezTo>
                  <a:pt x="825260" y="575915"/>
                  <a:pt x="815731" y="570355"/>
                  <a:pt x="806240" y="564801"/>
                </a:cubicBezTo>
                <a:cubicBezTo>
                  <a:pt x="814424" y="562125"/>
                  <a:pt x="822705" y="559360"/>
                  <a:pt x="831100" y="556521"/>
                </a:cubicBezTo>
                <a:close/>
                <a:moveTo>
                  <a:pt x="959995" y="554986"/>
                </a:moveTo>
                <a:cubicBezTo>
                  <a:pt x="970792" y="564747"/>
                  <a:pt x="981762" y="574628"/>
                  <a:pt x="992847" y="584605"/>
                </a:cubicBezTo>
                <a:cubicBezTo>
                  <a:pt x="984221" y="586269"/>
                  <a:pt x="975691" y="587873"/>
                  <a:pt x="967218" y="589441"/>
                </a:cubicBezTo>
                <a:cubicBezTo>
                  <a:pt x="956114" y="580346"/>
                  <a:pt x="944971" y="571216"/>
                  <a:pt x="933789" y="562033"/>
                </a:cubicBezTo>
                <a:cubicBezTo>
                  <a:pt x="942473" y="559714"/>
                  <a:pt x="951195" y="557362"/>
                  <a:pt x="959995" y="554986"/>
                </a:cubicBezTo>
                <a:close/>
                <a:moveTo>
                  <a:pt x="3912722" y="553916"/>
                </a:moveTo>
                <a:cubicBezTo>
                  <a:pt x="3900925" y="565923"/>
                  <a:pt x="3889072" y="577975"/>
                  <a:pt x="3877121" y="590071"/>
                </a:cubicBezTo>
                <a:cubicBezTo>
                  <a:pt x="3855949" y="592349"/>
                  <a:pt x="3834682" y="594860"/>
                  <a:pt x="3813395" y="597702"/>
                </a:cubicBezTo>
                <a:cubicBezTo>
                  <a:pt x="3827189" y="584348"/>
                  <a:pt x="3840753" y="571143"/>
                  <a:pt x="3854086" y="558121"/>
                </a:cubicBezTo>
                <a:cubicBezTo>
                  <a:pt x="3854316" y="558100"/>
                  <a:pt x="3854528" y="558073"/>
                  <a:pt x="3854739" y="558052"/>
                </a:cubicBezTo>
                <a:cubicBezTo>
                  <a:pt x="3874105" y="556102"/>
                  <a:pt x="3893452" y="554794"/>
                  <a:pt x="3912722" y="553916"/>
                </a:cubicBezTo>
                <a:close/>
                <a:moveTo>
                  <a:pt x="1671803" y="553299"/>
                </a:moveTo>
                <a:cubicBezTo>
                  <a:pt x="1683618" y="557566"/>
                  <a:pt x="1694992" y="562280"/>
                  <a:pt x="1705962" y="567449"/>
                </a:cubicBezTo>
                <a:cubicBezTo>
                  <a:pt x="1716413" y="578899"/>
                  <a:pt x="1726615" y="590486"/>
                  <a:pt x="1736644" y="602063"/>
                </a:cubicBezTo>
                <a:cubicBezTo>
                  <a:pt x="1724463" y="598028"/>
                  <a:pt x="1712110" y="594474"/>
                  <a:pt x="1699641" y="591335"/>
                </a:cubicBezTo>
                <a:cubicBezTo>
                  <a:pt x="1698892" y="590301"/>
                  <a:pt x="1698143" y="589266"/>
                  <a:pt x="1697394" y="588234"/>
                </a:cubicBezTo>
                <a:cubicBezTo>
                  <a:pt x="1688959" y="576640"/>
                  <a:pt x="1680448" y="564953"/>
                  <a:pt x="1671803" y="553299"/>
                </a:cubicBezTo>
                <a:close/>
                <a:moveTo>
                  <a:pt x="3975680" y="552377"/>
                </a:moveTo>
                <a:cubicBezTo>
                  <a:pt x="3965977" y="562674"/>
                  <a:pt x="3956237" y="572972"/>
                  <a:pt x="3946496" y="583262"/>
                </a:cubicBezTo>
                <a:cubicBezTo>
                  <a:pt x="3925536" y="585168"/>
                  <a:pt x="3904460" y="587187"/>
                  <a:pt x="3883288" y="589421"/>
                </a:cubicBezTo>
                <a:cubicBezTo>
                  <a:pt x="3895085" y="577458"/>
                  <a:pt x="3906823" y="565537"/>
                  <a:pt x="3918466" y="553662"/>
                </a:cubicBezTo>
                <a:cubicBezTo>
                  <a:pt x="3937639" y="552874"/>
                  <a:pt x="3956717" y="552503"/>
                  <a:pt x="3975680" y="552377"/>
                </a:cubicBezTo>
                <a:close/>
                <a:moveTo>
                  <a:pt x="1190175" y="551237"/>
                </a:moveTo>
                <a:cubicBezTo>
                  <a:pt x="1199089" y="563656"/>
                  <a:pt x="1208023" y="576104"/>
                  <a:pt x="1217014" y="588586"/>
                </a:cubicBezTo>
                <a:cubicBezTo>
                  <a:pt x="1207581" y="589656"/>
                  <a:pt x="1198148" y="590745"/>
                  <a:pt x="1188753" y="591850"/>
                </a:cubicBezTo>
                <a:cubicBezTo>
                  <a:pt x="1179723" y="580057"/>
                  <a:pt x="1170732" y="568296"/>
                  <a:pt x="1161760" y="556563"/>
                </a:cubicBezTo>
                <a:cubicBezTo>
                  <a:pt x="1171212" y="554755"/>
                  <a:pt x="1180684" y="552974"/>
                  <a:pt x="1190175" y="551237"/>
                </a:cubicBezTo>
                <a:close/>
                <a:moveTo>
                  <a:pt x="3544752" y="548490"/>
                </a:moveTo>
                <a:cubicBezTo>
                  <a:pt x="3523561" y="564054"/>
                  <a:pt x="3502331" y="579556"/>
                  <a:pt x="3481102" y="594922"/>
                </a:cubicBezTo>
                <a:cubicBezTo>
                  <a:pt x="3458028" y="602294"/>
                  <a:pt x="3434993" y="609863"/>
                  <a:pt x="3411996" y="617567"/>
                </a:cubicBezTo>
                <a:cubicBezTo>
                  <a:pt x="3434321" y="602447"/>
                  <a:pt x="3456587" y="587218"/>
                  <a:pt x="3478874" y="571838"/>
                </a:cubicBezTo>
                <a:cubicBezTo>
                  <a:pt x="3500795" y="563888"/>
                  <a:pt x="3522755" y="556079"/>
                  <a:pt x="3544752" y="548490"/>
                </a:cubicBezTo>
                <a:close/>
                <a:moveTo>
                  <a:pt x="3417914" y="547274"/>
                </a:moveTo>
                <a:cubicBezTo>
                  <a:pt x="3407482" y="553347"/>
                  <a:pt x="3397068" y="559393"/>
                  <a:pt x="3386675" y="565406"/>
                </a:cubicBezTo>
                <a:cubicBezTo>
                  <a:pt x="3375474" y="570376"/>
                  <a:pt x="3364293" y="575325"/>
                  <a:pt x="3353150" y="580257"/>
                </a:cubicBezTo>
                <a:cubicBezTo>
                  <a:pt x="3363601" y="574599"/>
                  <a:pt x="3374072" y="568913"/>
                  <a:pt x="3384580" y="563197"/>
                </a:cubicBezTo>
                <a:cubicBezTo>
                  <a:pt x="3395666" y="557910"/>
                  <a:pt x="3406771" y="552603"/>
                  <a:pt x="3417914" y="547274"/>
                </a:cubicBezTo>
                <a:close/>
                <a:moveTo>
                  <a:pt x="3441602" y="546763"/>
                </a:moveTo>
                <a:cubicBezTo>
                  <a:pt x="3424081" y="557595"/>
                  <a:pt x="3406617" y="568338"/>
                  <a:pt x="3389192" y="578991"/>
                </a:cubicBezTo>
                <a:cubicBezTo>
                  <a:pt x="3370037" y="586864"/>
                  <a:pt x="3350940" y="594701"/>
                  <a:pt x="3331939" y="602486"/>
                </a:cubicBezTo>
                <a:cubicBezTo>
                  <a:pt x="3349941" y="592221"/>
                  <a:pt x="3367982" y="581863"/>
                  <a:pt x="3386060" y="571406"/>
                </a:cubicBezTo>
                <a:cubicBezTo>
                  <a:pt x="3399931" y="565256"/>
                  <a:pt x="3413840" y="559080"/>
                  <a:pt x="3427808" y="552880"/>
                </a:cubicBezTo>
                <a:cubicBezTo>
                  <a:pt x="3432400" y="550844"/>
                  <a:pt x="3436992" y="548801"/>
                  <a:pt x="3441602" y="546763"/>
                </a:cubicBezTo>
                <a:close/>
                <a:moveTo>
                  <a:pt x="991906" y="546361"/>
                </a:moveTo>
                <a:cubicBezTo>
                  <a:pt x="1002722" y="557003"/>
                  <a:pt x="1013577" y="567679"/>
                  <a:pt x="1024471" y="578380"/>
                </a:cubicBezTo>
                <a:cubicBezTo>
                  <a:pt x="1015690" y="580132"/>
                  <a:pt x="1006968" y="581856"/>
                  <a:pt x="998323" y="583541"/>
                </a:cubicBezTo>
                <a:cubicBezTo>
                  <a:pt x="987103" y="573450"/>
                  <a:pt x="976037" y="563475"/>
                  <a:pt x="965105" y="553604"/>
                </a:cubicBezTo>
                <a:cubicBezTo>
                  <a:pt x="967814" y="552870"/>
                  <a:pt x="970523" y="552138"/>
                  <a:pt x="973251" y="551401"/>
                </a:cubicBezTo>
                <a:cubicBezTo>
                  <a:pt x="979418" y="549731"/>
                  <a:pt x="985643" y="548050"/>
                  <a:pt x="991906" y="546361"/>
                </a:cubicBezTo>
                <a:close/>
                <a:moveTo>
                  <a:pt x="765318" y="546252"/>
                </a:moveTo>
                <a:cubicBezTo>
                  <a:pt x="774694" y="551821"/>
                  <a:pt x="784127" y="557387"/>
                  <a:pt x="793579" y="562945"/>
                </a:cubicBezTo>
                <a:cubicBezTo>
                  <a:pt x="785107" y="565666"/>
                  <a:pt x="776788" y="568275"/>
                  <a:pt x="768603" y="570759"/>
                </a:cubicBezTo>
                <a:cubicBezTo>
                  <a:pt x="759209" y="565987"/>
                  <a:pt x="749852" y="561206"/>
                  <a:pt x="740516" y="556409"/>
                </a:cubicBezTo>
                <a:cubicBezTo>
                  <a:pt x="748642" y="553143"/>
                  <a:pt x="756904" y="549756"/>
                  <a:pt x="765318" y="546252"/>
                </a:cubicBezTo>
                <a:close/>
                <a:moveTo>
                  <a:pt x="862262" y="545835"/>
                </a:moveTo>
                <a:cubicBezTo>
                  <a:pt x="871926" y="553039"/>
                  <a:pt x="881609" y="560250"/>
                  <a:pt x="891331" y="567462"/>
                </a:cubicBezTo>
                <a:cubicBezTo>
                  <a:pt x="882743" y="569685"/>
                  <a:pt x="874270" y="571848"/>
                  <a:pt x="865875" y="573944"/>
                </a:cubicBezTo>
                <a:cubicBezTo>
                  <a:pt x="856134" y="567487"/>
                  <a:pt x="846412" y="561045"/>
                  <a:pt x="836749" y="554611"/>
                </a:cubicBezTo>
                <a:cubicBezTo>
                  <a:pt x="845145" y="551750"/>
                  <a:pt x="853655" y="548819"/>
                  <a:pt x="862262" y="545835"/>
                </a:cubicBezTo>
                <a:close/>
                <a:moveTo>
                  <a:pt x="1693340" y="545583"/>
                </a:moveTo>
                <a:cubicBezTo>
                  <a:pt x="1704579" y="553929"/>
                  <a:pt x="1715472" y="562565"/>
                  <a:pt x="1726058" y="571404"/>
                </a:cubicBezTo>
                <a:cubicBezTo>
                  <a:pt x="1720698" y="568534"/>
                  <a:pt x="1715260" y="565779"/>
                  <a:pt x="1709708" y="563137"/>
                </a:cubicBezTo>
                <a:cubicBezTo>
                  <a:pt x="1704329" y="557243"/>
                  <a:pt x="1698873" y="551385"/>
                  <a:pt x="1693340" y="545583"/>
                </a:cubicBezTo>
                <a:close/>
                <a:moveTo>
                  <a:pt x="1223354" y="545374"/>
                </a:moveTo>
                <a:cubicBezTo>
                  <a:pt x="1232230" y="558480"/>
                  <a:pt x="1241164" y="571671"/>
                  <a:pt x="1250193" y="584939"/>
                </a:cubicBezTo>
                <a:cubicBezTo>
                  <a:pt x="1240607" y="585961"/>
                  <a:pt x="1231039" y="587001"/>
                  <a:pt x="1221490" y="588075"/>
                </a:cubicBezTo>
                <a:cubicBezTo>
                  <a:pt x="1212441" y="575502"/>
                  <a:pt x="1203431" y="562962"/>
                  <a:pt x="1194440" y="550454"/>
                </a:cubicBezTo>
                <a:cubicBezTo>
                  <a:pt x="1204065" y="548707"/>
                  <a:pt x="1213710" y="547022"/>
                  <a:pt x="1223354" y="545374"/>
                </a:cubicBezTo>
                <a:close/>
                <a:moveTo>
                  <a:pt x="3700274" y="539418"/>
                </a:moveTo>
                <a:cubicBezTo>
                  <a:pt x="3681369" y="555627"/>
                  <a:pt x="3662464" y="571758"/>
                  <a:pt x="3643637" y="587740"/>
                </a:cubicBezTo>
                <a:cubicBezTo>
                  <a:pt x="3621408" y="592732"/>
                  <a:pt x="3599180" y="598067"/>
                  <a:pt x="3576971" y="603677"/>
                </a:cubicBezTo>
                <a:cubicBezTo>
                  <a:pt x="3597028" y="587546"/>
                  <a:pt x="3617124" y="571266"/>
                  <a:pt x="3637239" y="554886"/>
                </a:cubicBezTo>
                <a:cubicBezTo>
                  <a:pt x="3658238" y="549393"/>
                  <a:pt x="3679256" y="544219"/>
                  <a:pt x="3700274" y="539418"/>
                </a:cubicBezTo>
                <a:close/>
                <a:moveTo>
                  <a:pt x="1024163" y="537704"/>
                </a:moveTo>
                <a:cubicBezTo>
                  <a:pt x="1034826" y="549088"/>
                  <a:pt x="1045565" y="560513"/>
                  <a:pt x="1056324" y="571967"/>
                </a:cubicBezTo>
                <a:cubicBezTo>
                  <a:pt x="1047390" y="573781"/>
                  <a:pt x="1038495" y="575577"/>
                  <a:pt x="1029658" y="577349"/>
                </a:cubicBezTo>
                <a:cubicBezTo>
                  <a:pt x="1018649" y="566549"/>
                  <a:pt x="1007698" y="555783"/>
                  <a:pt x="996786" y="545043"/>
                </a:cubicBezTo>
                <a:cubicBezTo>
                  <a:pt x="1005834" y="542605"/>
                  <a:pt x="1014960" y="540156"/>
                  <a:pt x="1024163" y="537704"/>
                </a:cubicBezTo>
                <a:close/>
                <a:moveTo>
                  <a:pt x="893655" y="534855"/>
                </a:moveTo>
                <a:cubicBezTo>
                  <a:pt x="903492" y="542970"/>
                  <a:pt x="913309" y="551053"/>
                  <a:pt x="923088" y="559109"/>
                </a:cubicBezTo>
                <a:cubicBezTo>
                  <a:pt x="914347" y="561441"/>
                  <a:pt x="905663" y="563733"/>
                  <a:pt x="897075" y="565971"/>
                </a:cubicBezTo>
                <a:cubicBezTo>
                  <a:pt x="887200" y="558644"/>
                  <a:pt x="877363" y="551318"/>
                  <a:pt x="867526" y="543998"/>
                </a:cubicBezTo>
                <a:cubicBezTo>
                  <a:pt x="876153" y="540993"/>
                  <a:pt x="884875" y="537943"/>
                  <a:pt x="893655" y="534855"/>
                </a:cubicBezTo>
                <a:close/>
                <a:moveTo>
                  <a:pt x="796173" y="533172"/>
                </a:moveTo>
                <a:cubicBezTo>
                  <a:pt x="805798" y="539627"/>
                  <a:pt x="815443" y="546083"/>
                  <a:pt x="825126" y="552548"/>
                </a:cubicBezTo>
                <a:cubicBezTo>
                  <a:pt x="816538" y="555441"/>
                  <a:pt x="808065" y="558259"/>
                  <a:pt x="799708" y="560972"/>
                </a:cubicBezTo>
                <a:cubicBezTo>
                  <a:pt x="790044" y="555299"/>
                  <a:pt x="780419" y="549626"/>
                  <a:pt x="770832" y="543943"/>
                </a:cubicBezTo>
                <a:cubicBezTo>
                  <a:pt x="779170" y="540446"/>
                  <a:pt x="787624" y="536849"/>
                  <a:pt x="796173" y="533172"/>
                </a:cubicBezTo>
                <a:close/>
                <a:moveTo>
                  <a:pt x="1056881" y="529076"/>
                </a:moveTo>
                <a:cubicBezTo>
                  <a:pt x="1067390" y="541147"/>
                  <a:pt x="1077957" y="553268"/>
                  <a:pt x="1088581" y="565429"/>
                </a:cubicBezTo>
                <a:cubicBezTo>
                  <a:pt x="1082145" y="566734"/>
                  <a:pt x="1075709" y="568036"/>
                  <a:pt x="1069311" y="569339"/>
                </a:cubicBezTo>
                <a:cubicBezTo>
                  <a:pt x="1066622" y="569885"/>
                  <a:pt x="1063951" y="570425"/>
                  <a:pt x="1061261" y="570968"/>
                </a:cubicBezTo>
                <a:cubicBezTo>
                  <a:pt x="1050407" y="559429"/>
                  <a:pt x="1039609" y="547921"/>
                  <a:pt x="1028851" y="536454"/>
                </a:cubicBezTo>
                <a:cubicBezTo>
                  <a:pt x="1038130" y="533989"/>
                  <a:pt x="1047467" y="531526"/>
                  <a:pt x="1056881" y="529076"/>
                </a:cubicBezTo>
                <a:close/>
                <a:moveTo>
                  <a:pt x="3769957" y="524944"/>
                </a:moveTo>
                <a:cubicBezTo>
                  <a:pt x="3752320" y="540819"/>
                  <a:pt x="3734702" y="556638"/>
                  <a:pt x="3717142" y="572313"/>
                </a:cubicBezTo>
                <a:cubicBezTo>
                  <a:pt x="3717027" y="572419"/>
                  <a:pt x="3716911" y="572521"/>
                  <a:pt x="3716797" y="572626"/>
                </a:cubicBezTo>
                <a:cubicBezTo>
                  <a:pt x="3695394" y="576645"/>
                  <a:pt x="3673992" y="581045"/>
                  <a:pt x="3652570" y="585765"/>
                </a:cubicBezTo>
                <a:cubicBezTo>
                  <a:pt x="3671418" y="569756"/>
                  <a:pt x="3690303" y="553616"/>
                  <a:pt x="3709189" y="537397"/>
                </a:cubicBezTo>
                <a:cubicBezTo>
                  <a:pt x="3729457" y="532873"/>
                  <a:pt x="3749707" y="528698"/>
                  <a:pt x="3769957" y="524944"/>
                </a:cubicBezTo>
                <a:close/>
                <a:moveTo>
                  <a:pt x="1402027" y="523914"/>
                </a:moveTo>
                <a:cubicBezTo>
                  <a:pt x="1507213" y="518162"/>
                  <a:pt x="1592034" y="526498"/>
                  <a:pt x="1662101" y="549921"/>
                </a:cubicBezTo>
                <a:cubicBezTo>
                  <a:pt x="1671880" y="563005"/>
                  <a:pt x="1681467" y="576155"/>
                  <a:pt x="1690977" y="589208"/>
                </a:cubicBezTo>
                <a:cubicBezTo>
                  <a:pt x="1607730" y="569620"/>
                  <a:pt x="1520392" y="568413"/>
                  <a:pt x="1447079" y="570511"/>
                </a:cubicBezTo>
                <a:cubicBezTo>
                  <a:pt x="1382430" y="572401"/>
                  <a:pt x="1318070" y="577771"/>
                  <a:pt x="1254535" y="584478"/>
                </a:cubicBezTo>
                <a:cubicBezTo>
                  <a:pt x="1245448" y="571135"/>
                  <a:pt x="1236437" y="557860"/>
                  <a:pt x="1227523" y="544665"/>
                </a:cubicBezTo>
                <a:cubicBezTo>
                  <a:pt x="1285390" y="534886"/>
                  <a:pt x="1343737" y="527134"/>
                  <a:pt x="1402027" y="523914"/>
                </a:cubicBezTo>
                <a:close/>
                <a:moveTo>
                  <a:pt x="925394" y="523691"/>
                </a:moveTo>
                <a:cubicBezTo>
                  <a:pt x="935153" y="532531"/>
                  <a:pt x="945028" y="541472"/>
                  <a:pt x="955057" y="550530"/>
                </a:cubicBezTo>
                <a:cubicBezTo>
                  <a:pt x="946143" y="552938"/>
                  <a:pt x="937267" y="555326"/>
                  <a:pt x="928487" y="557672"/>
                </a:cubicBezTo>
                <a:cubicBezTo>
                  <a:pt x="918573" y="549512"/>
                  <a:pt x="908621" y="541320"/>
                  <a:pt x="898670" y="533097"/>
                </a:cubicBezTo>
                <a:cubicBezTo>
                  <a:pt x="902973" y="531581"/>
                  <a:pt x="907296" y="530058"/>
                  <a:pt x="911638" y="528531"/>
                </a:cubicBezTo>
                <a:cubicBezTo>
                  <a:pt x="916191" y="526924"/>
                  <a:pt x="920783" y="525311"/>
                  <a:pt x="925394" y="523691"/>
                </a:cubicBezTo>
                <a:close/>
                <a:moveTo>
                  <a:pt x="3540660" y="523301"/>
                </a:moveTo>
                <a:cubicBezTo>
                  <a:pt x="3520084" y="537666"/>
                  <a:pt x="3499623" y="551898"/>
                  <a:pt x="3479162" y="566013"/>
                </a:cubicBezTo>
                <a:cubicBezTo>
                  <a:pt x="3457068" y="574013"/>
                  <a:pt x="3435070" y="582134"/>
                  <a:pt x="3413187" y="590305"/>
                </a:cubicBezTo>
                <a:cubicBezTo>
                  <a:pt x="3434282" y="576661"/>
                  <a:pt x="3455397" y="562878"/>
                  <a:pt x="3476587" y="548967"/>
                </a:cubicBezTo>
                <a:cubicBezTo>
                  <a:pt x="3497548" y="540452"/>
                  <a:pt x="3518931" y="531854"/>
                  <a:pt x="3540660" y="523301"/>
                </a:cubicBezTo>
                <a:close/>
                <a:moveTo>
                  <a:pt x="3623041" y="522588"/>
                </a:moveTo>
                <a:cubicBezTo>
                  <a:pt x="3602581" y="538525"/>
                  <a:pt x="3582081" y="554409"/>
                  <a:pt x="3561562" y="570211"/>
                </a:cubicBezTo>
                <a:cubicBezTo>
                  <a:pt x="3539296" y="576740"/>
                  <a:pt x="3517068" y="583529"/>
                  <a:pt x="3494877" y="590534"/>
                </a:cubicBezTo>
                <a:cubicBezTo>
                  <a:pt x="3516299" y="574976"/>
                  <a:pt x="3537740" y="559303"/>
                  <a:pt x="3559104" y="543570"/>
                </a:cubicBezTo>
                <a:cubicBezTo>
                  <a:pt x="3580391" y="536329"/>
                  <a:pt x="3601716" y="529311"/>
                  <a:pt x="3623041" y="522588"/>
                </a:cubicBezTo>
                <a:close/>
                <a:moveTo>
                  <a:pt x="1089811" y="520638"/>
                </a:moveTo>
                <a:cubicBezTo>
                  <a:pt x="1100147" y="533353"/>
                  <a:pt x="1110522" y="546119"/>
                  <a:pt x="1120954" y="558930"/>
                </a:cubicBezTo>
                <a:cubicBezTo>
                  <a:pt x="1111712" y="560769"/>
                  <a:pt x="1102510" y="562619"/>
                  <a:pt x="1093307" y="564475"/>
                </a:cubicBezTo>
                <a:cubicBezTo>
                  <a:pt x="1082626" y="552238"/>
                  <a:pt x="1072001" y="540044"/>
                  <a:pt x="1061415" y="527899"/>
                </a:cubicBezTo>
                <a:cubicBezTo>
                  <a:pt x="1070829" y="525459"/>
                  <a:pt x="1080281" y="523032"/>
                  <a:pt x="1089811" y="520638"/>
                </a:cubicBezTo>
                <a:close/>
                <a:moveTo>
                  <a:pt x="827296" y="519699"/>
                </a:moveTo>
                <a:cubicBezTo>
                  <a:pt x="837056" y="527026"/>
                  <a:pt x="846873" y="534371"/>
                  <a:pt x="856749" y="541735"/>
                </a:cubicBezTo>
                <a:cubicBezTo>
                  <a:pt x="847988" y="544769"/>
                  <a:pt x="839342" y="547739"/>
                  <a:pt x="830774" y="550640"/>
                </a:cubicBezTo>
                <a:cubicBezTo>
                  <a:pt x="820918" y="544073"/>
                  <a:pt x="811101" y="537512"/>
                  <a:pt x="801341" y="530955"/>
                </a:cubicBezTo>
                <a:cubicBezTo>
                  <a:pt x="809890" y="527270"/>
                  <a:pt x="818555" y="523510"/>
                  <a:pt x="827296" y="519699"/>
                </a:cubicBezTo>
                <a:close/>
                <a:moveTo>
                  <a:pt x="3836526" y="514166"/>
                </a:moveTo>
                <a:cubicBezTo>
                  <a:pt x="3822751" y="527165"/>
                  <a:pt x="3808976" y="540127"/>
                  <a:pt x="3795239" y="552999"/>
                </a:cubicBezTo>
                <a:cubicBezTo>
                  <a:pt x="3792454" y="555608"/>
                  <a:pt x="3789611" y="558252"/>
                  <a:pt x="3786786" y="560893"/>
                </a:cubicBezTo>
                <a:cubicBezTo>
                  <a:pt x="3766133" y="563923"/>
                  <a:pt x="3745441" y="567347"/>
                  <a:pt x="3724731" y="571147"/>
                </a:cubicBezTo>
                <a:cubicBezTo>
                  <a:pt x="3742367" y="555383"/>
                  <a:pt x="3760063" y="539491"/>
                  <a:pt x="3777757" y="523541"/>
                </a:cubicBezTo>
                <a:cubicBezTo>
                  <a:pt x="3797353" y="520008"/>
                  <a:pt x="3816949" y="516863"/>
                  <a:pt x="3836526" y="514166"/>
                </a:cubicBezTo>
                <a:close/>
                <a:moveTo>
                  <a:pt x="3476376" y="513115"/>
                </a:moveTo>
                <a:cubicBezTo>
                  <a:pt x="3474877" y="513989"/>
                  <a:pt x="3473398" y="514865"/>
                  <a:pt x="3471900" y="515737"/>
                </a:cubicBezTo>
                <a:cubicBezTo>
                  <a:pt x="3470151" y="516579"/>
                  <a:pt x="3468384" y="517416"/>
                  <a:pt x="3466636" y="518254"/>
                </a:cubicBezTo>
                <a:cubicBezTo>
                  <a:pt x="3467903" y="517561"/>
                  <a:pt x="3469172" y="516863"/>
                  <a:pt x="3470420" y="516170"/>
                </a:cubicBezTo>
                <a:cubicBezTo>
                  <a:pt x="3472419" y="515151"/>
                  <a:pt x="3474378" y="514135"/>
                  <a:pt x="3476376" y="513115"/>
                </a:cubicBezTo>
                <a:close/>
                <a:moveTo>
                  <a:pt x="1640756" y="512757"/>
                </a:moveTo>
                <a:cubicBezTo>
                  <a:pt x="1650247" y="517561"/>
                  <a:pt x="1659430" y="522771"/>
                  <a:pt x="1668364" y="528381"/>
                </a:cubicBezTo>
                <a:cubicBezTo>
                  <a:pt x="1677951" y="537752"/>
                  <a:pt x="1687288" y="547339"/>
                  <a:pt x="1696395" y="557072"/>
                </a:cubicBezTo>
                <a:cubicBezTo>
                  <a:pt x="1686558" y="552834"/>
                  <a:pt x="1676375" y="548957"/>
                  <a:pt x="1665905" y="545397"/>
                </a:cubicBezTo>
                <a:cubicBezTo>
                  <a:pt x="1657701" y="534431"/>
                  <a:pt x="1649325" y="523514"/>
                  <a:pt x="1640756" y="512757"/>
                </a:cubicBezTo>
                <a:close/>
                <a:moveTo>
                  <a:pt x="1123105" y="512448"/>
                </a:moveTo>
                <a:cubicBezTo>
                  <a:pt x="1133230" y="525753"/>
                  <a:pt x="1143412" y="539111"/>
                  <a:pt x="1153633" y="552515"/>
                </a:cubicBezTo>
                <a:cubicBezTo>
                  <a:pt x="1144238" y="554329"/>
                  <a:pt x="1134863" y="556167"/>
                  <a:pt x="1125507" y="558023"/>
                </a:cubicBezTo>
                <a:cubicBezTo>
                  <a:pt x="1115017" y="545149"/>
                  <a:pt x="1104585" y="532317"/>
                  <a:pt x="1094191" y="519539"/>
                </a:cubicBezTo>
                <a:cubicBezTo>
                  <a:pt x="1103778" y="517140"/>
                  <a:pt x="1113422" y="514771"/>
                  <a:pt x="1123105" y="512448"/>
                </a:cubicBezTo>
                <a:close/>
                <a:moveTo>
                  <a:pt x="957497" y="512444"/>
                </a:moveTo>
                <a:cubicBezTo>
                  <a:pt x="967391" y="522206"/>
                  <a:pt x="977324" y="531996"/>
                  <a:pt x="987295" y="541818"/>
                </a:cubicBezTo>
                <a:cubicBezTo>
                  <a:pt x="982108" y="543218"/>
                  <a:pt x="976921" y="544617"/>
                  <a:pt x="971791" y="546004"/>
                </a:cubicBezTo>
                <a:cubicBezTo>
                  <a:pt x="967910" y="547057"/>
                  <a:pt x="964029" y="548102"/>
                  <a:pt x="960168" y="549147"/>
                </a:cubicBezTo>
                <a:cubicBezTo>
                  <a:pt x="950024" y="539983"/>
                  <a:pt x="940052" y="530953"/>
                  <a:pt x="930177" y="522010"/>
                </a:cubicBezTo>
                <a:cubicBezTo>
                  <a:pt x="939207" y="518836"/>
                  <a:pt x="948313" y="515643"/>
                  <a:pt x="957497" y="512444"/>
                </a:cubicBezTo>
                <a:close/>
                <a:moveTo>
                  <a:pt x="3900464" y="506990"/>
                </a:moveTo>
                <a:cubicBezTo>
                  <a:pt x="3891396" y="515914"/>
                  <a:pt x="3882366" y="524821"/>
                  <a:pt x="3873337" y="533683"/>
                </a:cubicBezTo>
                <a:cubicBezTo>
                  <a:pt x="3866978" y="539904"/>
                  <a:pt x="3860560" y="546188"/>
                  <a:pt x="3854105" y="552502"/>
                </a:cubicBezTo>
                <a:cubicBezTo>
                  <a:pt x="3834068" y="554523"/>
                  <a:pt x="3814009" y="556999"/>
                  <a:pt x="3793914" y="559854"/>
                </a:cubicBezTo>
                <a:cubicBezTo>
                  <a:pt x="3795297" y="558573"/>
                  <a:pt x="3796680" y="557272"/>
                  <a:pt x="3798045" y="555996"/>
                </a:cubicBezTo>
                <a:cubicBezTo>
                  <a:pt x="3813164" y="541827"/>
                  <a:pt x="3828323" y="527549"/>
                  <a:pt x="3843481" y="513232"/>
                </a:cubicBezTo>
                <a:cubicBezTo>
                  <a:pt x="3862501" y="510713"/>
                  <a:pt x="3881502" y="508617"/>
                  <a:pt x="3900464" y="506990"/>
                </a:cubicBezTo>
                <a:close/>
                <a:moveTo>
                  <a:pt x="3531957" y="506802"/>
                </a:moveTo>
                <a:cubicBezTo>
                  <a:pt x="3513571" y="518984"/>
                  <a:pt x="3495262" y="531057"/>
                  <a:pt x="3477029" y="543042"/>
                </a:cubicBezTo>
                <a:cubicBezTo>
                  <a:pt x="3458433" y="550588"/>
                  <a:pt x="3440161" y="558073"/>
                  <a:pt x="3422256" y="565410"/>
                </a:cubicBezTo>
                <a:lnTo>
                  <a:pt x="3417030" y="567560"/>
                </a:lnTo>
                <a:cubicBezTo>
                  <a:pt x="3435839" y="555994"/>
                  <a:pt x="3454686" y="544323"/>
                  <a:pt x="3473629" y="532552"/>
                </a:cubicBezTo>
                <a:cubicBezTo>
                  <a:pt x="3485464" y="527299"/>
                  <a:pt x="3497337" y="522045"/>
                  <a:pt x="3509229" y="516792"/>
                </a:cubicBezTo>
                <a:cubicBezTo>
                  <a:pt x="3516799" y="513447"/>
                  <a:pt x="3524387" y="510118"/>
                  <a:pt x="3531957" y="506802"/>
                </a:cubicBezTo>
                <a:close/>
                <a:moveTo>
                  <a:pt x="858728" y="505958"/>
                </a:moveTo>
                <a:cubicBezTo>
                  <a:pt x="868679" y="514210"/>
                  <a:pt x="878631" y="522442"/>
                  <a:pt x="888545" y="530634"/>
                </a:cubicBezTo>
                <a:cubicBezTo>
                  <a:pt x="879630" y="533766"/>
                  <a:pt x="870793" y="536861"/>
                  <a:pt x="862032" y="539902"/>
                </a:cubicBezTo>
                <a:cubicBezTo>
                  <a:pt x="852023" y="532442"/>
                  <a:pt x="842070" y="524997"/>
                  <a:pt x="832176" y="517572"/>
                </a:cubicBezTo>
                <a:cubicBezTo>
                  <a:pt x="839823" y="514233"/>
                  <a:pt x="847527" y="510857"/>
                  <a:pt x="855308" y="507455"/>
                </a:cubicBezTo>
                <a:cubicBezTo>
                  <a:pt x="856442" y="506957"/>
                  <a:pt x="857594" y="506456"/>
                  <a:pt x="858728" y="505958"/>
                </a:cubicBezTo>
                <a:close/>
                <a:moveTo>
                  <a:pt x="1156765" y="504602"/>
                </a:moveTo>
                <a:cubicBezTo>
                  <a:pt x="1166679" y="518448"/>
                  <a:pt x="1176630" y="532350"/>
                  <a:pt x="1186620" y="546298"/>
                </a:cubicBezTo>
                <a:cubicBezTo>
                  <a:pt x="1177072" y="548054"/>
                  <a:pt x="1167543" y="549846"/>
                  <a:pt x="1158033" y="551673"/>
                </a:cubicBezTo>
                <a:cubicBezTo>
                  <a:pt x="1147774" y="538210"/>
                  <a:pt x="1137553" y="524792"/>
                  <a:pt x="1127370" y="511428"/>
                </a:cubicBezTo>
                <a:cubicBezTo>
                  <a:pt x="1137130" y="509100"/>
                  <a:pt x="1146928" y="506823"/>
                  <a:pt x="1156765" y="504602"/>
                </a:cubicBezTo>
                <a:close/>
                <a:moveTo>
                  <a:pt x="3962135" y="503382"/>
                </a:moveTo>
                <a:cubicBezTo>
                  <a:pt x="3958562" y="507046"/>
                  <a:pt x="3955007" y="510711"/>
                  <a:pt x="3951434" y="514364"/>
                </a:cubicBezTo>
                <a:cubicBezTo>
                  <a:pt x="3940521" y="525541"/>
                  <a:pt x="3929513" y="536786"/>
                  <a:pt x="3918466" y="548063"/>
                </a:cubicBezTo>
                <a:cubicBezTo>
                  <a:pt x="3899196" y="548851"/>
                  <a:pt x="3879849" y="550077"/>
                  <a:pt x="3860465" y="551900"/>
                </a:cubicBezTo>
                <a:cubicBezTo>
                  <a:pt x="3865729" y="546755"/>
                  <a:pt x="3870954" y="541631"/>
                  <a:pt x="3876142" y="536550"/>
                </a:cubicBezTo>
                <a:cubicBezTo>
                  <a:pt x="3886305" y="526569"/>
                  <a:pt x="3896507" y="516531"/>
                  <a:pt x="3906708" y="506475"/>
                </a:cubicBezTo>
                <a:cubicBezTo>
                  <a:pt x="3923307" y="505142"/>
                  <a:pt x="3939868" y="504125"/>
                  <a:pt x="3956410" y="503547"/>
                </a:cubicBezTo>
                <a:cubicBezTo>
                  <a:pt x="3958331" y="503480"/>
                  <a:pt x="3960233" y="503442"/>
                  <a:pt x="3962135" y="503382"/>
                </a:cubicBezTo>
                <a:close/>
                <a:moveTo>
                  <a:pt x="4022326" y="502740"/>
                </a:moveTo>
                <a:cubicBezTo>
                  <a:pt x="4008590" y="517409"/>
                  <a:pt x="3994795" y="532083"/>
                  <a:pt x="3980982" y="546757"/>
                </a:cubicBezTo>
                <a:cubicBezTo>
                  <a:pt x="3962173" y="546840"/>
                  <a:pt x="3943230" y="547147"/>
                  <a:pt x="3924191" y="547845"/>
                </a:cubicBezTo>
                <a:cubicBezTo>
                  <a:pt x="3934259" y="537562"/>
                  <a:pt x="3944287" y="527311"/>
                  <a:pt x="3954239" y="517109"/>
                </a:cubicBezTo>
                <a:cubicBezTo>
                  <a:pt x="3958754" y="512490"/>
                  <a:pt x="3963269" y="507856"/>
                  <a:pt x="3967783" y="503221"/>
                </a:cubicBezTo>
                <a:cubicBezTo>
                  <a:pt x="3986073" y="502733"/>
                  <a:pt x="4004267" y="502585"/>
                  <a:pt x="4022326" y="502740"/>
                </a:cubicBezTo>
                <a:close/>
                <a:moveTo>
                  <a:pt x="989966" y="501234"/>
                </a:moveTo>
                <a:cubicBezTo>
                  <a:pt x="990695" y="502001"/>
                  <a:pt x="991407" y="502759"/>
                  <a:pt x="992117" y="503530"/>
                </a:cubicBezTo>
                <a:cubicBezTo>
                  <a:pt x="1001320" y="513343"/>
                  <a:pt x="1010561" y="523199"/>
                  <a:pt x="1019821" y="533078"/>
                </a:cubicBezTo>
                <a:cubicBezTo>
                  <a:pt x="1010522" y="535558"/>
                  <a:pt x="1001301" y="538037"/>
                  <a:pt x="992175" y="540502"/>
                </a:cubicBezTo>
                <a:cubicBezTo>
                  <a:pt x="982108" y="530586"/>
                  <a:pt x="972079" y="520705"/>
                  <a:pt x="962089" y="510848"/>
                </a:cubicBezTo>
                <a:cubicBezTo>
                  <a:pt x="971310" y="507639"/>
                  <a:pt x="980609" y="504431"/>
                  <a:pt x="989966" y="501234"/>
                </a:cubicBezTo>
                <a:close/>
                <a:moveTo>
                  <a:pt x="3696489" y="500750"/>
                </a:moveTo>
                <a:cubicBezTo>
                  <a:pt x="3676816" y="516925"/>
                  <a:pt x="3657085" y="533078"/>
                  <a:pt x="3637335" y="549168"/>
                </a:cubicBezTo>
                <a:cubicBezTo>
                  <a:pt x="3615972" y="554742"/>
                  <a:pt x="3594608" y="560642"/>
                  <a:pt x="3573263" y="566805"/>
                </a:cubicBezTo>
                <a:cubicBezTo>
                  <a:pt x="3593916" y="550872"/>
                  <a:pt x="3614550" y="534865"/>
                  <a:pt x="3635126" y="518817"/>
                </a:cubicBezTo>
                <a:cubicBezTo>
                  <a:pt x="3655548" y="512490"/>
                  <a:pt x="3676010" y="506446"/>
                  <a:pt x="3696489" y="500750"/>
                </a:cubicBezTo>
                <a:close/>
                <a:moveTo>
                  <a:pt x="3516683" y="500045"/>
                </a:moveTo>
                <a:cubicBezTo>
                  <a:pt x="3502408" y="508965"/>
                  <a:pt x="3488192" y="517829"/>
                  <a:pt x="3474032" y="526640"/>
                </a:cubicBezTo>
                <a:cubicBezTo>
                  <a:pt x="3458662" y="533453"/>
                  <a:pt x="3443312" y="540261"/>
                  <a:pt x="3428020" y="547055"/>
                </a:cubicBezTo>
                <a:cubicBezTo>
                  <a:pt x="3442467" y="538634"/>
                  <a:pt x="3456953" y="530164"/>
                  <a:pt x="3471515" y="521635"/>
                </a:cubicBezTo>
                <a:cubicBezTo>
                  <a:pt x="3486443" y="514490"/>
                  <a:pt x="3501525" y="507280"/>
                  <a:pt x="3516683" y="500045"/>
                </a:cubicBezTo>
                <a:close/>
                <a:moveTo>
                  <a:pt x="1190809" y="497196"/>
                </a:moveTo>
                <a:cubicBezTo>
                  <a:pt x="1200434" y="511457"/>
                  <a:pt x="1210155" y="525858"/>
                  <a:pt x="1219973" y="540367"/>
                </a:cubicBezTo>
                <a:cubicBezTo>
                  <a:pt x="1210271" y="542035"/>
                  <a:pt x="1200568" y="543741"/>
                  <a:pt x="1190905" y="545506"/>
                </a:cubicBezTo>
                <a:cubicBezTo>
                  <a:pt x="1180857" y="531507"/>
                  <a:pt x="1170867" y="517557"/>
                  <a:pt x="1160915" y="503659"/>
                </a:cubicBezTo>
                <a:cubicBezTo>
                  <a:pt x="1170867" y="501434"/>
                  <a:pt x="1180818" y="499280"/>
                  <a:pt x="1190809" y="497196"/>
                </a:cubicBezTo>
                <a:close/>
                <a:moveTo>
                  <a:pt x="3619641" y="493173"/>
                </a:moveTo>
                <a:cubicBezTo>
                  <a:pt x="3599526" y="508104"/>
                  <a:pt x="3579334" y="523046"/>
                  <a:pt x="3559104" y="537943"/>
                </a:cubicBezTo>
                <a:cubicBezTo>
                  <a:pt x="3538028" y="545078"/>
                  <a:pt x="3517048" y="552419"/>
                  <a:pt x="3496146" y="559894"/>
                </a:cubicBezTo>
                <a:cubicBezTo>
                  <a:pt x="3517029" y="545443"/>
                  <a:pt x="3537932" y="530863"/>
                  <a:pt x="3558950" y="516146"/>
                </a:cubicBezTo>
                <a:cubicBezTo>
                  <a:pt x="3578912" y="508391"/>
                  <a:pt x="3599161" y="500700"/>
                  <a:pt x="3619641" y="493173"/>
                </a:cubicBezTo>
                <a:close/>
                <a:moveTo>
                  <a:pt x="890524" y="492068"/>
                </a:moveTo>
                <a:cubicBezTo>
                  <a:pt x="900399" y="501034"/>
                  <a:pt x="910408" y="510112"/>
                  <a:pt x="920610" y="519355"/>
                </a:cubicBezTo>
                <a:cubicBezTo>
                  <a:pt x="916978" y="520633"/>
                  <a:pt x="913367" y="521906"/>
                  <a:pt x="909755" y="523174"/>
                </a:cubicBezTo>
                <a:cubicBezTo>
                  <a:pt x="904318" y="525086"/>
                  <a:pt x="898938" y="526986"/>
                  <a:pt x="893540" y="528876"/>
                </a:cubicBezTo>
                <a:cubicBezTo>
                  <a:pt x="883511" y="520590"/>
                  <a:pt x="873444" y="512266"/>
                  <a:pt x="863377" y="503920"/>
                </a:cubicBezTo>
                <a:cubicBezTo>
                  <a:pt x="872349" y="499997"/>
                  <a:pt x="881398" y="496041"/>
                  <a:pt x="890524" y="492068"/>
                </a:cubicBezTo>
                <a:close/>
                <a:moveTo>
                  <a:pt x="1022914" y="490124"/>
                </a:moveTo>
                <a:cubicBezTo>
                  <a:pt x="1032078" y="500631"/>
                  <a:pt x="1041358" y="511278"/>
                  <a:pt x="1050868" y="522193"/>
                </a:cubicBezTo>
                <a:cubicBezTo>
                  <a:pt x="1051502" y="522917"/>
                  <a:pt x="1052136" y="523645"/>
                  <a:pt x="1052770" y="524369"/>
                </a:cubicBezTo>
                <a:cubicBezTo>
                  <a:pt x="1043279" y="526846"/>
                  <a:pt x="1033865" y="529336"/>
                  <a:pt x="1024509" y="531825"/>
                </a:cubicBezTo>
                <a:cubicBezTo>
                  <a:pt x="1014711" y="521386"/>
                  <a:pt x="1004970" y="510971"/>
                  <a:pt x="995249" y="500602"/>
                </a:cubicBezTo>
                <a:cubicBezTo>
                  <a:pt x="994961" y="500304"/>
                  <a:pt x="994692" y="500010"/>
                  <a:pt x="994403" y="499712"/>
                </a:cubicBezTo>
                <a:cubicBezTo>
                  <a:pt x="1003856" y="496494"/>
                  <a:pt x="1013366" y="493296"/>
                  <a:pt x="1022914" y="490124"/>
                </a:cubicBezTo>
                <a:close/>
                <a:moveTo>
                  <a:pt x="3765941" y="482838"/>
                </a:moveTo>
                <a:cubicBezTo>
                  <a:pt x="3747075" y="499161"/>
                  <a:pt x="3728132" y="515487"/>
                  <a:pt x="3709189" y="531764"/>
                </a:cubicBezTo>
                <a:cubicBezTo>
                  <a:pt x="3688593" y="536346"/>
                  <a:pt x="3668017" y="541299"/>
                  <a:pt x="3647460" y="546561"/>
                </a:cubicBezTo>
                <a:cubicBezTo>
                  <a:pt x="3667268" y="530383"/>
                  <a:pt x="3687075" y="514146"/>
                  <a:pt x="3706825" y="497905"/>
                </a:cubicBezTo>
                <a:cubicBezTo>
                  <a:pt x="3726517" y="492535"/>
                  <a:pt x="3746229" y="487492"/>
                  <a:pt x="3765941" y="482838"/>
                </a:cubicBezTo>
                <a:close/>
                <a:moveTo>
                  <a:pt x="1614877" y="481788"/>
                </a:moveTo>
                <a:cubicBezTo>
                  <a:pt x="1620123" y="485640"/>
                  <a:pt x="1625252" y="489655"/>
                  <a:pt x="1630266" y="493849"/>
                </a:cubicBezTo>
                <a:cubicBezTo>
                  <a:pt x="1637183" y="499601"/>
                  <a:pt x="1643926" y="505520"/>
                  <a:pt x="1650554" y="511549"/>
                </a:cubicBezTo>
                <a:cubicBezTo>
                  <a:pt x="1644618" y="508375"/>
                  <a:pt x="1638585" y="505349"/>
                  <a:pt x="1632437" y="502492"/>
                </a:cubicBezTo>
                <a:cubicBezTo>
                  <a:pt x="1626693" y="495495"/>
                  <a:pt x="1620852" y="488591"/>
                  <a:pt x="1614877" y="481788"/>
                </a:cubicBezTo>
                <a:close/>
                <a:moveTo>
                  <a:pt x="1056170" y="479292"/>
                </a:moveTo>
                <a:cubicBezTo>
                  <a:pt x="1065930" y="491265"/>
                  <a:pt x="1075786" y="503405"/>
                  <a:pt x="1085911" y="515858"/>
                </a:cubicBezTo>
                <a:cubicBezTo>
                  <a:pt x="1076324" y="518277"/>
                  <a:pt x="1066776" y="520727"/>
                  <a:pt x="1057304" y="523192"/>
                </a:cubicBezTo>
                <a:cubicBezTo>
                  <a:pt x="1056209" y="521943"/>
                  <a:pt x="1055114" y="520688"/>
                  <a:pt x="1054038" y="519441"/>
                </a:cubicBezTo>
                <a:cubicBezTo>
                  <a:pt x="1044931" y="508986"/>
                  <a:pt x="1036017" y="498775"/>
                  <a:pt x="1027237" y="488698"/>
                </a:cubicBezTo>
                <a:cubicBezTo>
                  <a:pt x="1036824" y="485524"/>
                  <a:pt x="1046487" y="482383"/>
                  <a:pt x="1056170" y="479292"/>
                </a:cubicBezTo>
                <a:close/>
                <a:moveTo>
                  <a:pt x="922723" y="478145"/>
                </a:moveTo>
                <a:lnTo>
                  <a:pt x="934231" y="489495"/>
                </a:lnTo>
                <a:cubicBezTo>
                  <a:pt x="940456" y="495653"/>
                  <a:pt x="946719" y="501824"/>
                  <a:pt x="952982" y="508006"/>
                </a:cubicBezTo>
                <a:cubicBezTo>
                  <a:pt x="943703" y="511240"/>
                  <a:pt x="934500" y="514467"/>
                  <a:pt x="925374" y="517676"/>
                </a:cubicBezTo>
                <a:cubicBezTo>
                  <a:pt x="915096" y="508346"/>
                  <a:pt x="904971" y="499173"/>
                  <a:pt x="895000" y="490122"/>
                </a:cubicBezTo>
                <a:cubicBezTo>
                  <a:pt x="904164" y="486137"/>
                  <a:pt x="913405" y="482139"/>
                  <a:pt x="922723" y="478145"/>
                </a:cubicBezTo>
                <a:close/>
                <a:moveTo>
                  <a:pt x="3614934" y="471163"/>
                </a:moveTo>
                <a:cubicBezTo>
                  <a:pt x="3596221" y="484331"/>
                  <a:pt x="3577643" y="497395"/>
                  <a:pt x="3559161" y="510346"/>
                </a:cubicBezTo>
                <a:cubicBezTo>
                  <a:pt x="3538893" y="518210"/>
                  <a:pt x="3518912" y="526143"/>
                  <a:pt x="3499277" y="534048"/>
                </a:cubicBezTo>
                <a:cubicBezTo>
                  <a:pt x="3518374" y="521459"/>
                  <a:pt x="3537547" y="508767"/>
                  <a:pt x="3556836" y="495960"/>
                </a:cubicBezTo>
                <a:cubicBezTo>
                  <a:pt x="3576241" y="487551"/>
                  <a:pt x="3595607" y="479271"/>
                  <a:pt x="3614934" y="471163"/>
                </a:cubicBezTo>
                <a:close/>
                <a:moveTo>
                  <a:pt x="1437631" y="468874"/>
                </a:moveTo>
                <a:cubicBezTo>
                  <a:pt x="1512292" y="469828"/>
                  <a:pt x="1574950" y="482299"/>
                  <a:pt x="1628595" y="506898"/>
                </a:cubicBezTo>
                <a:cubicBezTo>
                  <a:pt x="1638086" y="518502"/>
                  <a:pt x="1647308" y="530338"/>
                  <a:pt x="1656337" y="542265"/>
                </a:cubicBezTo>
                <a:cubicBezTo>
                  <a:pt x="1587077" y="520481"/>
                  <a:pt x="1503889" y="512832"/>
                  <a:pt x="1401719" y="518421"/>
                </a:cubicBezTo>
                <a:cubicBezTo>
                  <a:pt x="1342354" y="521701"/>
                  <a:pt x="1282988" y="529655"/>
                  <a:pt x="1224123" y="539660"/>
                </a:cubicBezTo>
                <a:cubicBezTo>
                  <a:pt x="1214286" y="525111"/>
                  <a:pt x="1204526" y="510669"/>
                  <a:pt x="1194863" y="496348"/>
                </a:cubicBezTo>
                <a:cubicBezTo>
                  <a:pt x="1248887" y="485186"/>
                  <a:pt x="1303392" y="476316"/>
                  <a:pt x="1356821" y="471903"/>
                </a:cubicBezTo>
                <a:cubicBezTo>
                  <a:pt x="1357493" y="471845"/>
                  <a:pt x="1358185" y="471792"/>
                  <a:pt x="1358857" y="471736"/>
                </a:cubicBezTo>
                <a:cubicBezTo>
                  <a:pt x="1386523" y="469518"/>
                  <a:pt x="1412743" y="468556"/>
                  <a:pt x="1437631" y="468874"/>
                </a:cubicBezTo>
                <a:close/>
                <a:moveTo>
                  <a:pt x="1089849" y="468817"/>
                </a:moveTo>
                <a:cubicBezTo>
                  <a:pt x="1099551" y="481513"/>
                  <a:pt x="1109349" y="494394"/>
                  <a:pt x="1119397" y="507591"/>
                </a:cubicBezTo>
                <a:cubicBezTo>
                  <a:pt x="1109657" y="509939"/>
                  <a:pt x="1099955" y="512329"/>
                  <a:pt x="1090310" y="514752"/>
                </a:cubicBezTo>
                <a:cubicBezTo>
                  <a:pt x="1090099" y="514485"/>
                  <a:pt x="1089869" y="514214"/>
                  <a:pt x="1089657" y="513947"/>
                </a:cubicBezTo>
                <a:cubicBezTo>
                  <a:pt x="1079686" y="501689"/>
                  <a:pt x="1069965" y="489741"/>
                  <a:pt x="1060378" y="477955"/>
                </a:cubicBezTo>
                <a:cubicBezTo>
                  <a:pt x="1070176" y="474850"/>
                  <a:pt x="1079993" y="471801"/>
                  <a:pt x="1089849" y="468817"/>
                </a:cubicBezTo>
                <a:close/>
                <a:moveTo>
                  <a:pt x="3832069" y="468771"/>
                </a:moveTo>
                <a:cubicBezTo>
                  <a:pt x="3813991" y="485167"/>
                  <a:pt x="3795854" y="501586"/>
                  <a:pt x="3777680" y="517962"/>
                </a:cubicBezTo>
                <a:cubicBezTo>
                  <a:pt x="3757795" y="521535"/>
                  <a:pt x="3737910" y="525503"/>
                  <a:pt x="3718007" y="529831"/>
                </a:cubicBezTo>
                <a:cubicBezTo>
                  <a:pt x="3737008" y="513499"/>
                  <a:pt x="3755989" y="497121"/>
                  <a:pt x="3774894" y="480760"/>
                </a:cubicBezTo>
                <a:cubicBezTo>
                  <a:pt x="3793952" y="476377"/>
                  <a:pt x="3813010" y="472364"/>
                  <a:pt x="3832069" y="468771"/>
                </a:cubicBezTo>
                <a:close/>
                <a:moveTo>
                  <a:pt x="3694107" y="467025"/>
                </a:moveTo>
                <a:cubicBezTo>
                  <a:pt x="3674415" y="482470"/>
                  <a:pt x="3654645" y="497947"/>
                  <a:pt x="3634799" y="513420"/>
                </a:cubicBezTo>
                <a:cubicBezTo>
                  <a:pt x="3614185" y="519774"/>
                  <a:pt x="3593627" y="526402"/>
                  <a:pt x="3573128" y="533240"/>
                </a:cubicBezTo>
                <a:cubicBezTo>
                  <a:pt x="3593686" y="518081"/>
                  <a:pt x="3614185" y="502892"/>
                  <a:pt x="3634607" y="487724"/>
                </a:cubicBezTo>
                <a:cubicBezTo>
                  <a:pt x="3654242" y="480629"/>
                  <a:pt x="3674088" y="473701"/>
                  <a:pt x="3694107" y="467025"/>
                </a:cubicBezTo>
                <a:close/>
                <a:moveTo>
                  <a:pt x="955345" y="464308"/>
                </a:moveTo>
                <a:cubicBezTo>
                  <a:pt x="965393" y="475008"/>
                  <a:pt x="975518" y="485811"/>
                  <a:pt x="985700" y="496688"/>
                </a:cubicBezTo>
                <a:cubicBezTo>
                  <a:pt x="976267" y="499920"/>
                  <a:pt x="966892" y="503161"/>
                  <a:pt x="957574" y="506402"/>
                </a:cubicBezTo>
                <a:cubicBezTo>
                  <a:pt x="950792" y="499716"/>
                  <a:pt x="944029" y="493042"/>
                  <a:pt x="937286" y="486387"/>
                </a:cubicBezTo>
                <a:lnTo>
                  <a:pt x="927046" y="476291"/>
                </a:lnTo>
                <a:cubicBezTo>
                  <a:pt x="936421" y="472283"/>
                  <a:pt x="945854" y="468283"/>
                  <a:pt x="955345" y="464308"/>
                </a:cubicBezTo>
                <a:close/>
                <a:moveTo>
                  <a:pt x="1123970" y="458812"/>
                </a:moveTo>
                <a:cubicBezTo>
                  <a:pt x="1133557" y="472187"/>
                  <a:pt x="1143278" y="485765"/>
                  <a:pt x="1153230" y="499670"/>
                </a:cubicBezTo>
                <a:cubicBezTo>
                  <a:pt x="1143336" y="501914"/>
                  <a:pt x="1133480" y="504212"/>
                  <a:pt x="1123662" y="506562"/>
                </a:cubicBezTo>
                <a:cubicBezTo>
                  <a:pt x="1113557" y="493282"/>
                  <a:pt x="1103701" y="480337"/>
                  <a:pt x="1093961" y="467572"/>
                </a:cubicBezTo>
                <a:cubicBezTo>
                  <a:pt x="1103931" y="464574"/>
                  <a:pt x="1113941" y="461651"/>
                  <a:pt x="1123970" y="458812"/>
                </a:cubicBezTo>
                <a:close/>
                <a:moveTo>
                  <a:pt x="3895373" y="458456"/>
                </a:moveTo>
                <a:cubicBezTo>
                  <a:pt x="3878102" y="474860"/>
                  <a:pt x="3860734" y="491301"/>
                  <a:pt x="3843366" y="507699"/>
                </a:cubicBezTo>
                <a:cubicBezTo>
                  <a:pt x="3824096" y="510243"/>
                  <a:pt x="3804807" y="513199"/>
                  <a:pt x="3785499" y="516563"/>
                </a:cubicBezTo>
                <a:cubicBezTo>
                  <a:pt x="3803673" y="500162"/>
                  <a:pt x="3821829" y="483724"/>
                  <a:pt x="3839907" y="467323"/>
                </a:cubicBezTo>
                <a:cubicBezTo>
                  <a:pt x="3858409" y="463949"/>
                  <a:pt x="3876890" y="460979"/>
                  <a:pt x="3895373" y="458456"/>
                </a:cubicBezTo>
                <a:close/>
                <a:moveTo>
                  <a:pt x="3605635" y="457851"/>
                </a:moveTo>
                <a:cubicBezTo>
                  <a:pt x="3589343" y="468696"/>
                  <a:pt x="3573167" y="479465"/>
                  <a:pt x="3557067" y="490156"/>
                </a:cubicBezTo>
                <a:cubicBezTo>
                  <a:pt x="3540429" y="497355"/>
                  <a:pt x="3523792" y="504646"/>
                  <a:pt x="3507116" y="511999"/>
                </a:cubicBezTo>
                <a:cubicBezTo>
                  <a:pt x="3506558" y="512244"/>
                  <a:pt x="3506001" y="512490"/>
                  <a:pt x="3505444" y="512736"/>
                </a:cubicBezTo>
                <a:cubicBezTo>
                  <a:pt x="3521756" y="502558"/>
                  <a:pt x="3538143" y="492304"/>
                  <a:pt x="3554607" y="481985"/>
                </a:cubicBezTo>
                <a:cubicBezTo>
                  <a:pt x="3567788" y="475724"/>
                  <a:pt x="3580967" y="469471"/>
                  <a:pt x="3594146" y="463250"/>
                </a:cubicBezTo>
                <a:cubicBezTo>
                  <a:pt x="3597970" y="461448"/>
                  <a:pt x="3601793" y="459647"/>
                  <a:pt x="3605635" y="457851"/>
                </a:cubicBezTo>
                <a:close/>
                <a:moveTo>
                  <a:pt x="3584079" y="457849"/>
                </a:moveTo>
                <a:cubicBezTo>
                  <a:pt x="3574300" y="463980"/>
                  <a:pt x="3564560" y="470082"/>
                  <a:pt x="3554858" y="476164"/>
                </a:cubicBezTo>
                <a:cubicBezTo>
                  <a:pt x="3544445" y="481111"/>
                  <a:pt x="3534031" y="486062"/>
                  <a:pt x="3523677" y="491007"/>
                </a:cubicBezTo>
                <a:cubicBezTo>
                  <a:pt x="3533398" y="485286"/>
                  <a:pt x="3543157" y="479545"/>
                  <a:pt x="3552937" y="473784"/>
                </a:cubicBezTo>
                <a:cubicBezTo>
                  <a:pt x="3563291" y="468481"/>
                  <a:pt x="3573667" y="463167"/>
                  <a:pt x="3584079" y="457849"/>
                </a:cubicBezTo>
                <a:close/>
                <a:moveTo>
                  <a:pt x="3956294" y="451821"/>
                </a:moveTo>
                <a:cubicBezTo>
                  <a:pt x="3939772" y="468195"/>
                  <a:pt x="3923173" y="484608"/>
                  <a:pt x="3906574" y="500969"/>
                </a:cubicBezTo>
                <a:cubicBezTo>
                  <a:pt x="3887842" y="502467"/>
                  <a:pt x="3869110" y="504391"/>
                  <a:pt x="3850340" y="506767"/>
                </a:cubicBezTo>
                <a:cubicBezTo>
                  <a:pt x="3867708" y="490360"/>
                  <a:pt x="3885056" y="473916"/>
                  <a:pt x="3902328" y="457519"/>
                </a:cubicBezTo>
                <a:cubicBezTo>
                  <a:pt x="3920330" y="455173"/>
                  <a:pt x="3938312" y="453260"/>
                  <a:pt x="3956294" y="451821"/>
                </a:cubicBezTo>
                <a:close/>
                <a:moveTo>
                  <a:pt x="988429" y="450675"/>
                </a:moveTo>
                <a:cubicBezTo>
                  <a:pt x="998534" y="462216"/>
                  <a:pt x="1008640" y="473768"/>
                  <a:pt x="1018860" y="485484"/>
                </a:cubicBezTo>
                <a:cubicBezTo>
                  <a:pt x="1009235" y="488687"/>
                  <a:pt x="999667" y="491922"/>
                  <a:pt x="990157" y="495169"/>
                </a:cubicBezTo>
                <a:cubicBezTo>
                  <a:pt x="979879" y="484206"/>
                  <a:pt x="969678" y="473326"/>
                  <a:pt x="959553" y="462545"/>
                </a:cubicBezTo>
                <a:cubicBezTo>
                  <a:pt x="969140" y="458552"/>
                  <a:pt x="978765" y="454593"/>
                  <a:pt x="988429" y="450675"/>
                </a:cubicBezTo>
                <a:close/>
                <a:moveTo>
                  <a:pt x="1158533" y="449406"/>
                </a:moveTo>
                <a:cubicBezTo>
                  <a:pt x="1168004" y="463411"/>
                  <a:pt x="1177591" y="477624"/>
                  <a:pt x="1187427" y="492189"/>
                </a:cubicBezTo>
                <a:cubicBezTo>
                  <a:pt x="1177399" y="494297"/>
                  <a:pt x="1167370" y="496481"/>
                  <a:pt x="1157399" y="498727"/>
                </a:cubicBezTo>
                <a:cubicBezTo>
                  <a:pt x="1147389" y="484750"/>
                  <a:pt x="1137630" y="471117"/>
                  <a:pt x="1128004" y="457680"/>
                </a:cubicBezTo>
                <a:cubicBezTo>
                  <a:pt x="1138148" y="454827"/>
                  <a:pt x="1148331" y="452057"/>
                  <a:pt x="1158533" y="449406"/>
                </a:cubicBezTo>
                <a:close/>
                <a:moveTo>
                  <a:pt x="4015103" y="448860"/>
                </a:moveTo>
                <a:cubicBezTo>
                  <a:pt x="3999310" y="465152"/>
                  <a:pt x="3983460" y="481478"/>
                  <a:pt x="3967649" y="497720"/>
                </a:cubicBezTo>
                <a:cubicBezTo>
                  <a:pt x="3963845" y="497822"/>
                  <a:pt x="3960041" y="497918"/>
                  <a:pt x="3956217" y="498051"/>
                </a:cubicBezTo>
                <a:cubicBezTo>
                  <a:pt x="3941770" y="498556"/>
                  <a:pt x="3927303" y="499372"/>
                  <a:pt x="3912817" y="500452"/>
                </a:cubicBezTo>
                <a:cubicBezTo>
                  <a:pt x="3929397" y="484103"/>
                  <a:pt x="3945978" y="467703"/>
                  <a:pt x="3962481" y="451352"/>
                </a:cubicBezTo>
                <a:cubicBezTo>
                  <a:pt x="3980041" y="450053"/>
                  <a:pt x="3997582" y="449204"/>
                  <a:pt x="4015103" y="448860"/>
                </a:cubicBezTo>
                <a:close/>
                <a:moveTo>
                  <a:pt x="4020655" y="448777"/>
                </a:moveTo>
                <a:cubicBezTo>
                  <a:pt x="4033143" y="448608"/>
                  <a:pt x="4045631" y="448677"/>
                  <a:pt x="4058100" y="449035"/>
                </a:cubicBezTo>
                <a:cubicBezTo>
                  <a:pt x="4062768" y="449167"/>
                  <a:pt x="4067398" y="449340"/>
                  <a:pt x="4072047" y="449532"/>
                </a:cubicBezTo>
                <a:cubicBezTo>
                  <a:pt x="4057216" y="465436"/>
                  <a:pt x="4042327" y="481363"/>
                  <a:pt x="4027418" y="497301"/>
                </a:cubicBezTo>
                <a:cubicBezTo>
                  <a:pt x="4009492" y="497098"/>
                  <a:pt x="3991453" y="497150"/>
                  <a:pt x="3973278" y="497563"/>
                </a:cubicBezTo>
                <a:cubicBezTo>
                  <a:pt x="3989070" y="481338"/>
                  <a:pt x="4004882" y="465038"/>
                  <a:pt x="4020655" y="448777"/>
                </a:cubicBezTo>
                <a:close/>
                <a:moveTo>
                  <a:pt x="3764039" y="445044"/>
                </a:moveTo>
                <a:cubicBezTo>
                  <a:pt x="3744923" y="460852"/>
                  <a:pt x="3725692" y="476723"/>
                  <a:pt x="3706383" y="492616"/>
                </a:cubicBezTo>
                <a:cubicBezTo>
                  <a:pt x="3702907" y="493555"/>
                  <a:pt x="3699448" y="494498"/>
                  <a:pt x="3695952" y="495467"/>
                </a:cubicBezTo>
                <a:cubicBezTo>
                  <a:pt x="3679506" y="500027"/>
                  <a:pt x="3663099" y="504819"/>
                  <a:pt x="3646711" y="509776"/>
                </a:cubicBezTo>
                <a:cubicBezTo>
                  <a:pt x="3666749" y="494135"/>
                  <a:pt x="3686691" y="478502"/>
                  <a:pt x="3706557" y="462912"/>
                </a:cubicBezTo>
                <a:cubicBezTo>
                  <a:pt x="3725576" y="456691"/>
                  <a:pt x="3744750" y="450712"/>
                  <a:pt x="3764039" y="445044"/>
                </a:cubicBezTo>
                <a:close/>
                <a:moveTo>
                  <a:pt x="3690668" y="440332"/>
                </a:moveTo>
                <a:cubicBezTo>
                  <a:pt x="3672090" y="454182"/>
                  <a:pt x="3653397" y="468105"/>
                  <a:pt x="3634627" y="482053"/>
                </a:cubicBezTo>
                <a:cubicBezTo>
                  <a:pt x="3615222" y="489052"/>
                  <a:pt x="3596010" y="496216"/>
                  <a:pt x="3577029" y="503468"/>
                </a:cubicBezTo>
                <a:cubicBezTo>
                  <a:pt x="3596106" y="490087"/>
                  <a:pt x="3615261" y="476596"/>
                  <a:pt x="3634568" y="462979"/>
                </a:cubicBezTo>
                <a:cubicBezTo>
                  <a:pt x="3653300" y="455233"/>
                  <a:pt x="3672013" y="447665"/>
                  <a:pt x="3690668" y="440332"/>
                </a:cubicBezTo>
                <a:close/>
                <a:moveTo>
                  <a:pt x="1021973" y="437373"/>
                </a:moveTo>
                <a:cubicBezTo>
                  <a:pt x="1032059" y="449701"/>
                  <a:pt x="1042126" y="462047"/>
                  <a:pt x="1052328" y="474562"/>
                </a:cubicBezTo>
                <a:cubicBezTo>
                  <a:pt x="1042568" y="477686"/>
                  <a:pt x="1032847" y="480854"/>
                  <a:pt x="1023183" y="484055"/>
                </a:cubicBezTo>
                <a:cubicBezTo>
                  <a:pt x="1012886" y="472254"/>
                  <a:pt x="1002722" y="460622"/>
                  <a:pt x="992540" y="449008"/>
                </a:cubicBezTo>
                <a:cubicBezTo>
                  <a:pt x="1002300" y="445071"/>
                  <a:pt x="1012117" y="441190"/>
                  <a:pt x="1021973" y="437373"/>
                </a:cubicBezTo>
                <a:close/>
                <a:moveTo>
                  <a:pt x="3830398" y="426983"/>
                </a:moveTo>
                <a:cubicBezTo>
                  <a:pt x="3811820" y="443102"/>
                  <a:pt x="3793126" y="459321"/>
                  <a:pt x="3774337" y="475576"/>
                </a:cubicBezTo>
                <a:cubicBezTo>
                  <a:pt x="3755451" y="479905"/>
                  <a:pt x="3736200" y="484673"/>
                  <a:pt x="3716566" y="489882"/>
                </a:cubicBezTo>
                <a:cubicBezTo>
                  <a:pt x="3736009" y="473870"/>
                  <a:pt x="3755374" y="457878"/>
                  <a:pt x="3774606" y="441972"/>
                </a:cubicBezTo>
                <a:cubicBezTo>
                  <a:pt x="3793107" y="436656"/>
                  <a:pt x="3811723" y="431642"/>
                  <a:pt x="3830398" y="426983"/>
                </a:cubicBezTo>
                <a:close/>
                <a:moveTo>
                  <a:pt x="1055997" y="424534"/>
                </a:moveTo>
                <a:cubicBezTo>
                  <a:pt x="1066026" y="437611"/>
                  <a:pt x="1076055" y="450716"/>
                  <a:pt x="1086180" y="463999"/>
                </a:cubicBezTo>
                <a:cubicBezTo>
                  <a:pt x="1076266" y="467011"/>
                  <a:pt x="1066372" y="470085"/>
                  <a:pt x="1056516" y="473217"/>
                </a:cubicBezTo>
                <a:cubicBezTo>
                  <a:pt x="1046276" y="460623"/>
                  <a:pt x="1036132" y="448211"/>
                  <a:pt x="1025988" y="435815"/>
                </a:cubicBezTo>
                <a:cubicBezTo>
                  <a:pt x="1035959" y="431974"/>
                  <a:pt x="1045969" y="428207"/>
                  <a:pt x="1055997" y="424534"/>
                </a:cubicBezTo>
                <a:close/>
                <a:moveTo>
                  <a:pt x="3637815" y="424172"/>
                </a:moveTo>
                <a:cubicBezTo>
                  <a:pt x="3635991" y="425325"/>
                  <a:pt x="3634127" y="426484"/>
                  <a:pt x="3632282" y="427636"/>
                </a:cubicBezTo>
                <a:cubicBezTo>
                  <a:pt x="3630227" y="428676"/>
                  <a:pt x="3628190" y="429713"/>
                  <a:pt x="3626134" y="430754"/>
                </a:cubicBezTo>
                <a:cubicBezTo>
                  <a:pt x="3627729" y="429813"/>
                  <a:pt x="3629362" y="428868"/>
                  <a:pt x="3630957" y="427926"/>
                </a:cubicBezTo>
                <a:cubicBezTo>
                  <a:pt x="3633243" y="426674"/>
                  <a:pt x="3635529" y="425423"/>
                  <a:pt x="3637815" y="424172"/>
                </a:cubicBezTo>
                <a:close/>
                <a:moveTo>
                  <a:pt x="3686710" y="420534"/>
                </a:moveTo>
                <a:cubicBezTo>
                  <a:pt x="3681715" y="424057"/>
                  <a:pt x="3676720" y="427584"/>
                  <a:pt x="3671725" y="431100"/>
                </a:cubicBezTo>
                <a:cubicBezTo>
                  <a:pt x="3659275" y="439888"/>
                  <a:pt x="3646902" y="448614"/>
                  <a:pt x="3634588" y="457302"/>
                </a:cubicBezTo>
                <a:cubicBezTo>
                  <a:pt x="3616836" y="464631"/>
                  <a:pt x="3599046" y="472124"/>
                  <a:pt x="3581236" y="479743"/>
                </a:cubicBezTo>
                <a:cubicBezTo>
                  <a:pt x="3598008" y="468587"/>
                  <a:pt x="3614876" y="457354"/>
                  <a:pt x="3631879" y="446034"/>
                </a:cubicBezTo>
                <a:cubicBezTo>
                  <a:pt x="3632590" y="445555"/>
                  <a:pt x="3633320" y="445073"/>
                  <a:pt x="3634031" y="444595"/>
                </a:cubicBezTo>
                <a:cubicBezTo>
                  <a:pt x="3651533" y="436485"/>
                  <a:pt x="3669093" y="428447"/>
                  <a:pt x="3686710" y="420534"/>
                </a:cubicBezTo>
                <a:close/>
                <a:moveTo>
                  <a:pt x="1394861" y="415557"/>
                </a:moveTo>
                <a:cubicBezTo>
                  <a:pt x="1473777" y="416657"/>
                  <a:pt x="1539878" y="434087"/>
                  <a:pt x="1594762" y="468201"/>
                </a:cubicBezTo>
                <a:cubicBezTo>
                  <a:pt x="1603638" y="477643"/>
                  <a:pt x="1612245" y="487363"/>
                  <a:pt x="1620622" y="497298"/>
                </a:cubicBezTo>
                <a:cubicBezTo>
                  <a:pt x="1549691" y="467409"/>
                  <a:pt x="1463697" y="457525"/>
                  <a:pt x="1356360" y="466333"/>
                </a:cubicBezTo>
                <a:cubicBezTo>
                  <a:pt x="1301932" y="470829"/>
                  <a:pt x="1246428" y="479922"/>
                  <a:pt x="1191481" y="491344"/>
                </a:cubicBezTo>
                <a:cubicBezTo>
                  <a:pt x="1181606" y="476714"/>
                  <a:pt x="1171981" y="462451"/>
                  <a:pt x="1162471" y="448393"/>
                </a:cubicBezTo>
                <a:cubicBezTo>
                  <a:pt x="1212422" y="435542"/>
                  <a:pt x="1262527" y="425362"/>
                  <a:pt x="1311615" y="419886"/>
                </a:cubicBezTo>
                <a:cubicBezTo>
                  <a:pt x="1340827" y="416637"/>
                  <a:pt x="1368556" y="415190"/>
                  <a:pt x="1394861" y="415557"/>
                </a:cubicBezTo>
                <a:close/>
                <a:moveTo>
                  <a:pt x="3762540" y="413264"/>
                </a:moveTo>
                <a:cubicBezTo>
                  <a:pt x="3760081" y="415202"/>
                  <a:pt x="3757603" y="417148"/>
                  <a:pt x="3755124" y="419085"/>
                </a:cubicBezTo>
                <a:cubicBezTo>
                  <a:pt x="3739005" y="431767"/>
                  <a:pt x="3722752" y="444541"/>
                  <a:pt x="3706441" y="457342"/>
                </a:cubicBezTo>
                <a:cubicBezTo>
                  <a:pt x="3687229" y="463607"/>
                  <a:pt x="3668171" y="470120"/>
                  <a:pt x="3649285" y="476806"/>
                </a:cubicBezTo>
                <a:cubicBezTo>
                  <a:pt x="3668478" y="462529"/>
                  <a:pt x="3687594" y="448291"/>
                  <a:pt x="3706575" y="434140"/>
                </a:cubicBezTo>
                <a:cubicBezTo>
                  <a:pt x="3725269" y="426920"/>
                  <a:pt x="3743924" y="419944"/>
                  <a:pt x="3762540" y="413264"/>
                </a:cubicBezTo>
                <a:close/>
                <a:moveTo>
                  <a:pt x="3893798" y="412682"/>
                </a:moveTo>
                <a:cubicBezTo>
                  <a:pt x="3875777" y="429075"/>
                  <a:pt x="3857621" y="445588"/>
                  <a:pt x="3839351" y="462164"/>
                </a:cubicBezTo>
                <a:cubicBezTo>
                  <a:pt x="3820984" y="465517"/>
                  <a:pt x="3802291" y="469307"/>
                  <a:pt x="3783213" y="473563"/>
                </a:cubicBezTo>
                <a:cubicBezTo>
                  <a:pt x="3802079" y="457219"/>
                  <a:pt x="3820869" y="440923"/>
                  <a:pt x="3839504" y="424733"/>
                </a:cubicBezTo>
                <a:cubicBezTo>
                  <a:pt x="3857544" y="420351"/>
                  <a:pt x="3875662" y="416320"/>
                  <a:pt x="3893798" y="412682"/>
                </a:cubicBezTo>
                <a:close/>
                <a:moveTo>
                  <a:pt x="1090521" y="412301"/>
                </a:moveTo>
                <a:cubicBezTo>
                  <a:pt x="1100473" y="426082"/>
                  <a:pt x="1110406" y="439899"/>
                  <a:pt x="1120454" y="453903"/>
                </a:cubicBezTo>
                <a:cubicBezTo>
                  <a:pt x="1110368" y="456770"/>
                  <a:pt x="1100320" y="459730"/>
                  <a:pt x="1090291" y="462754"/>
                </a:cubicBezTo>
                <a:cubicBezTo>
                  <a:pt x="1080089" y="449400"/>
                  <a:pt x="1070022" y="436232"/>
                  <a:pt x="1059955" y="423093"/>
                </a:cubicBezTo>
                <a:cubicBezTo>
                  <a:pt x="1070118" y="419392"/>
                  <a:pt x="1080320" y="415782"/>
                  <a:pt x="1090521" y="412301"/>
                </a:cubicBezTo>
                <a:close/>
                <a:moveTo>
                  <a:pt x="3674434" y="412046"/>
                </a:moveTo>
                <a:cubicBezTo>
                  <a:pt x="3660928" y="421020"/>
                  <a:pt x="3647498" y="429965"/>
                  <a:pt x="3634108" y="438885"/>
                </a:cubicBezTo>
                <a:cubicBezTo>
                  <a:pt x="3620025" y="445413"/>
                  <a:pt x="3605961" y="451990"/>
                  <a:pt x="3591957" y="458589"/>
                </a:cubicBezTo>
                <a:cubicBezTo>
                  <a:pt x="3591937" y="458595"/>
                  <a:pt x="3591918" y="458600"/>
                  <a:pt x="3591918" y="458606"/>
                </a:cubicBezTo>
                <a:cubicBezTo>
                  <a:pt x="3605308" y="450214"/>
                  <a:pt x="3618738" y="441786"/>
                  <a:pt x="3632244" y="433335"/>
                </a:cubicBezTo>
                <a:cubicBezTo>
                  <a:pt x="3646288" y="426215"/>
                  <a:pt x="3660351" y="419114"/>
                  <a:pt x="3674434" y="412046"/>
                </a:cubicBezTo>
                <a:close/>
                <a:moveTo>
                  <a:pt x="3954738" y="402061"/>
                </a:moveTo>
                <a:cubicBezTo>
                  <a:pt x="3937236" y="418691"/>
                  <a:pt x="3919599" y="435467"/>
                  <a:pt x="3901847" y="452318"/>
                </a:cubicBezTo>
                <a:cubicBezTo>
                  <a:pt x="3883961" y="454670"/>
                  <a:pt x="3865709" y="457490"/>
                  <a:pt x="3847131" y="460771"/>
                </a:cubicBezTo>
                <a:cubicBezTo>
                  <a:pt x="3865460" y="444130"/>
                  <a:pt x="3883673" y="427556"/>
                  <a:pt x="3901752" y="411116"/>
                </a:cubicBezTo>
                <a:cubicBezTo>
                  <a:pt x="3919388" y="407696"/>
                  <a:pt x="3937063" y="404659"/>
                  <a:pt x="3954738" y="402061"/>
                </a:cubicBezTo>
                <a:close/>
                <a:moveTo>
                  <a:pt x="1125584" y="400855"/>
                </a:moveTo>
                <a:cubicBezTo>
                  <a:pt x="1135401" y="415279"/>
                  <a:pt x="1145218" y="429750"/>
                  <a:pt x="1155151" y="444426"/>
                </a:cubicBezTo>
                <a:cubicBezTo>
                  <a:pt x="1144911" y="447104"/>
                  <a:pt x="1134690" y="449894"/>
                  <a:pt x="1124469" y="452773"/>
                </a:cubicBezTo>
                <a:cubicBezTo>
                  <a:pt x="1114383" y="438702"/>
                  <a:pt x="1104412" y="424828"/>
                  <a:pt x="1094422" y="410993"/>
                </a:cubicBezTo>
                <a:cubicBezTo>
                  <a:pt x="1104796" y="407481"/>
                  <a:pt x="1115190" y="404090"/>
                  <a:pt x="1125584" y="400855"/>
                </a:cubicBezTo>
                <a:close/>
                <a:moveTo>
                  <a:pt x="4013489" y="395104"/>
                </a:moveTo>
                <a:cubicBezTo>
                  <a:pt x="3996524" y="411944"/>
                  <a:pt x="3979368" y="428956"/>
                  <a:pt x="3962135" y="446045"/>
                </a:cubicBezTo>
                <a:cubicBezTo>
                  <a:pt x="3944652" y="447367"/>
                  <a:pt x="3926880" y="449158"/>
                  <a:pt x="3908744" y="451430"/>
                </a:cubicBezTo>
                <a:cubicBezTo>
                  <a:pt x="3926535" y="434535"/>
                  <a:pt x="3944229" y="417715"/>
                  <a:pt x="3961731" y="401058"/>
                </a:cubicBezTo>
                <a:cubicBezTo>
                  <a:pt x="3978984" y="398636"/>
                  <a:pt x="3996236" y="396636"/>
                  <a:pt x="4013489" y="395104"/>
                </a:cubicBezTo>
                <a:close/>
                <a:moveTo>
                  <a:pt x="4070318" y="391825"/>
                </a:moveTo>
                <a:cubicBezTo>
                  <a:pt x="4053834" y="408860"/>
                  <a:pt x="4037159" y="426088"/>
                  <a:pt x="4020405" y="443382"/>
                </a:cubicBezTo>
                <a:cubicBezTo>
                  <a:pt x="4003345" y="443634"/>
                  <a:pt x="3985977" y="444372"/>
                  <a:pt x="3968283" y="445602"/>
                </a:cubicBezTo>
                <a:cubicBezTo>
                  <a:pt x="3985574" y="428474"/>
                  <a:pt x="4002749" y="411429"/>
                  <a:pt x="4019733" y="394570"/>
                </a:cubicBezTo>
                <a:cubicBezTo>
                  <a:pt x="4036620" y="393181"/>
                  <a:pt x="4053489" y="392257"/>
                  <a:pt x="4070318" y="391825"/>
                </a:cubicBezTo>
                <a:close/>
                <a:moveTo>
                  <a:pt x="4075928" y="391685"/>
                </a:moveTo>
                <a:cubicBezTo>
                  <a:pt x="4092451" y="391370"/>
                  <a:pt x="4108954" y="391544"/>
                  <a:pt x="4125380" y="392250"/>
                </a:cubicBezTo>
                <a:cubicBezTo>
                  <a:pt x="4109261" y="409569"/>
                  <a:pt x="4093104" y="426935"/>
                  <a:pt x="4076889" y="444332"/>
                </a:cubicBezTo>
                <a:cubicBezTo>
                  <a:pt x="4070703" y="444051"/>
                  <a:pt x="4064497" y="443801"/>
                  <a:pt x="4058253" y="443625"/>
                </a:cubicBezTo>
                <a:cubicBezTo>
                  <a:pt x="4047610" y="443319"/>
                  <a:pt x="4036831" y="443223"/>
                  <a:pt x="4025938" y="443317"/>
                </a:cubicBezTo>
                <a:cubicBezTo>
                  <a:pt x="4042730" y="425988"/>
                  <a:pt x="4059425" y="408735"/>
                  <a:pt x="4075928" y="391685"/>
                </a:cubicBezTo>
                <a:close/>
                <a:moveTo>
                  <a:pt x="3830244" y="390294"/>
                </a:moveTo>
                <a:cubicBezTo>
                  <a:pt x="3821464" y="397566"/>
                  <a:pt x="3812665" y="404837"/>
                  <a:pt x="3803904" y="412086"/>
                </a:cubicBezTo>
                <a:cubicBezTo>
                  <a:pt x="3794106" y="420190"/>
                  <a:pt x="3784269" y="428330"/>
                  <a:pt x="3774395" y="436491"/>
                </a:cubicBezTo>
                <a:cubicBezTo>
                  <a:pt x="3755720" y="441842"/>
                  <a:pt x="3737142" y="447488"/>
                  <a:pt x="3718698" y="453382"/>
                </a:cubicBezTo>
                <a:cubicBezTo>
                  <a:pt x="3731820" y="443081"/>
                  <a:pt x="3744884" y="432802"/>
                  <a:pt x="3757891" y="422583"/>
                </a:cubicBezTo>
                <a:cubicBezTo>
                  <a:pt x="3763808" y="417932"/>
                  <a:pt x="3769745" y="413264"/>
                  <a:pt x="3775682" y="408601"/>
                </a:cubicBezTo>
                <a:cubicBezTo>
                  <a:pt x="3793895" y="402190"/>
                  <a:pt x="3812088" y="396073"/>
                  <a:pt x="3830244" y="390294"/>
                </a:cubicBezTo>
                <a:close/>
                <a:moveTo>
                  <a:pt x="3760235" y="388490"/>
                </a:moveTo>
                <a:cubicBezTo>
                  <a:pt x="3743001" y="401318"/>
                  <a:pt x="3725826" y="414121"/>
                  <a:pt x="3708727" y="426872"/>
                </a:cubicBezTo>
                <a:cubicBezTo>
                  <a:pt x="3707959" y="427438"/>
                  <a:pt x="3707191" y="428009"/>
                  <a:pt x="3706441" y="428578"/>
                </a:cubicBezTo>
                <a:cubicBezTo>
                  <a:pt x="3688920" y="435333"/>
                  <a:pt x="3671359" y="442299"/>
                  <a:pt x="3653762" y="449448"/>
                </a:cubicBezTo>
                <a:cubicBezTo>
                  <a:pt x="3660620" y="444608"/>
                  <a:pt x="3667498" y="439755"/>
                  <a:pt x="3674395" y="434885"/>
                </a:cubicBezTo>
                <a:cubicBezTo>
                  <a:pt x="3685730" y="426889"/>
                  <a:pt x="3697104" y="418864"/>
                  <a:pt x="3708497" y="410828"/>
                </a:cubicBezTo>
                <a:cubicBezTo>
                  <a:pt x="3725711" y="403227"/>
                  <a:pt x="3742963" y="395763"/>
                  <a:pt x="3760235" y="388490"/>
                </a:cubicBezTo>
                <a:close/>
                <a:moveTo>
                  <a:pt x="3755124" y="372330"/>
                </a:moveTo>
                <a:cubicBezTo>
                  <a:pt x="3739486" y="383324"/>
                  <a:pt x="3723905" y="394294"/>
                  <a:pt x="3708401" y="405239"/>
                </a:cubicBezTo>
                <a:cubicBezTo>
                  <a:pt x="3692762" y="412132"/>
                  <a:pt x="3677181" y="419141"/>
                  <a:pt x="3661619" y="426232"/>
                </a:cubicBezTo>
                <a:cubicBezTo>
                  <a:pt x="3677220" y="415859"/>
                  <a:pt x="3692859" y="405462"/>
                  <a:pt x="3708574" y="395033"/>
                </a:cubicBezTo>
                <a:cubicBezTo>
                  <a:pt x="3723963" y="387429"/>
                  <a:pt x="3739486" y="379846"/>
                  <a:pt x="3755124" y="372330"/>
                </a:cubicBezTo>
                <a:close/>
                <a:moveTo>
                  <a:pt x="3894566" y="371266"/>
                </a:moveTo>
                <a:cubicBezTo>
                  <a:pt x="3881310" y="382768"/>
                  <a:pt x="3868072" y="394255"/>
                  <a:pt x="3854893" y="405710"/>
                </a:cubicBezTo>
                <a:cubicBezTo>
                  <a:pt x="3849687" y="410230"/>
                  <a:pt x="3844442" y="414783"/>
                  <a:pt x="3839216" y="419325"/>
                </a:cubicBezTo>
                <a:cubicBezTo>
                  <a:pt x="3821003" y="423734"/>
                  <a:pt x="3802867" y="428493"/>
                  <a:pt x="3784807" y="433546"/>
                </a:cubicBezTo>
                <a:cubicBezTo>
                  <a:pt x="3792108" y="427506"/>
                  <a:pt x="3799428" y="421462"/>
                  <a:pt x="3806690" y="415454"/>
                </a:cubicBezTo>
                <a:cubicBezTo>
                  <a:pt x="3818198" y="405929"/>
                  <a:pt x="3829745" y="396380"/>
                  <a:pt x="3841310" y="386816"/>
                </a:cubicBezTo>
                <a:cubicBezTo>
                  <a:pt x="3859101" y="381283"/>
                  <a:pt x="3876852" y="376088"/>
                  <a:pt x="3894566" y="371266"/>
                </a:cubicBezTo>
                <a:close/>
                <a:moveTo>
                  <a:pt x="3736950" y="370576"/>
                </a:moveTo>
                <a:cubicBezTo>
                  <a:pt x="3727440" y="376859"/>
                  <a:pt x="3717969" y="383130"/>
                  <a:pt x="3708516" y="389402"/>
                </a:cubicBezTo>
                <a:cubicBezTo>
                  <a:pt x="3698660" y="394271"/>
                  <a:pt x="3688862" y="399149"/>
                  <a:pt x="3679121" y="404025"/>
                </a:cubicBezTo>
                <a:cubicBezTo>
                  <a:pt x="3688439" y="398211"/>
                  <a:pt x="3697796" y="392390"/>
                  <a:pt x="3707152" y="386567"/>
                </a:cubicBezTo>
                <a:cubicBezTo>
                  <a:pt x="3717065" y="381224"/>
                  <a:pt x="3726998" y="375894"/>
                  <a:pt x="3736950" y="370576"/>
                </a:cubicBezTo>
                <a:close/>
                <a:moveTo>
                  <a:pt x="1338676" y="362066"/>
                </a:moveTo>
                <a:cubicBezTo>
                  <a:pt x="1435588" y="360835"/>
                  <a:pt x="1513015" y="388895"/>
                  <a:pt x="1573648" y="446829"/>
                </a:cubicBezTo>
                <a:cubicBezTo>
                  <a:pt x="1575819" y="448914"/>
                  <a:pt x="1577971" y="451035"/>
                  <a:pt x="1580123" y="453158"/>
                </a:cubicBezTo>
                <a:cubicBezTo>
                  <a:pt x="1508730" y="414862"/>
                  <a:pt x="1420028" y="402103"/>
                  <a:pt x="1311000" y="414244"/>
                </a:cubicBezTo>
                <a:cubicBezTo>
                  <a:pt x="1260952" y="419825"/>
                  <a:pt x="1209925" y="430245"/>
                  <a:pt x="1159089" y="443394"/>
                </a:cubicBezTo>
                <a:cubicBezTo>
                  <a:pt x="1149138" y="428662"/>
                  <a:pt x="1139282" y="414144"/>
                  <a:pt x="1129426" y="399671"/>
                </a:cubicBezTo>
                <a:cubicBezTo>
                  <a:pt x="1164853" y="388766"/>
                  <a:pt x="1200242" y="379596"/>
                  <a:pt x="1235169" y="373039"/>
                </a:cubicBezTo>
                <a:cubicBezTo>
                  <a:pt x="1271903" y="366141"/>
                  <a:pt x="1306372" y="362476"/>
                  <a:pt x="1338676" y="362066"/>
                </a:cubicBezTo>
                <a:close/>
                <a:moveTo>
                  <a:pt x="3829841" y="360417"/>
                </a:moveTo>
                <a:cubicBezTo>
                  <a:pt x="3811628" y="374692"/>
                  <a:pt x="3793491" y="388935"/>
                  <a:pt x="3775413" y="403137"/>
                </a:cubicBezTo>
                <a:cubicBezTo>
                  <a:pt x="3757661" y="409368"/>
                  <a:pt x="3739870" y="415871"/>
                  <a:pt x="3722042" y="422616"/>
                </a:cubicBezTo>
                <a:cubicBezTo>
                  <a:pt x="3740446" y="408885"/>
                  <a:pt x="3758948" y="395108"/>
                  <a:pt x="3777526" y="381295"/>
                </a:cubicBezTo>
                <a:cubicBezTo>
                  <a:pt x="3794932" y="374115"/>
                  <a:pt x="3812377" y="367139"/>
                  <a:pt x="3829841" y="360417"/>
                </a:cubicBezTo>
                <a:close/>
                <a:moveTo>
                  <a:pt x="3956045" y="356075"/>
                </a:moveTo>
                <a:cubicBezTo>
                  <a:pt x="3939984" y="370672"/>
                  <a:pt x="3923960" y="385247"/>
                  <a:pt x="3907976" y="399777"/>
                </a:cubicBezTo>
                <a:cubicBezTo>
                  <a:pt x="3905805" y="401761"/>
                  <a:pt x="3903596" y="403765"/>
                  <a:pt x="3901424" y="405754"/>
                </a:cubicBezTo>
                <a:cubicBezTo>
                  <a:pt x="3883634" y="409189"/>
                  <a:pt x="3865902" y="413002"/>
                  <a:pt x="3848226" y="417168"/>
                </a:cubicBezTo>
                <a:cubicBezTo>
                  <a:pt x="3851377" y="414428"/>
                  <a:pt x="3854547" y="411673"/>
                  <a:pt x="3857698" y="408941"/>
                </a:cubicBezTo>
                <a:cubicBezTo>
                  <a:pt x="3873087" y="395569"/>
                  <a:pt x="3888553" y="382152"/>
                  <a:pt x="3904038" y="368717"/>
                </a:cubicBezTo>
                <a:cubicBezTo>
                  <a:pt x="3921406" y="364115"/>
                  <a:pt x="3938754" y="359896"/>
                  <a:pt x="3956045" y="356075"/>
                </a:cubicBezTo>
                <a:close/>
                <a:moveTo>
                  <a:pt x="4015122" y="344657"/>
                </a:moveTo>
                <a:cubicBezTo>
                  <a:pt x="3997677" y="361214"/>
                  <a:pt x="3980291" y="377746"/>
                  <a:pt x="3962961" y="394226"/>
                </a:cubicBezTo>
                <a:cubicBezTo>
                  <a:pt x="3962443" y="394724"/>
                  <a:pt x="3961924" y="395229"/>
                  <a:pt x="3961385" y="395729"/>
                </a:cubicBezTo>
                <a:cubicBezTo>
                  <a:pt x="3944018" y="398161"/>
                  <a:pt x="3926651" y="401008"/>
                  <a:pt x="3909302" y="404244"/>
                </a:cubicBezTo>
                <a:cubicBezTo>
                  <a:pt x="3909802" y="403790"/>
                  <a:pt x="3910301" y="403333"/>
                  <a:pt x="3910801" y="402881"/>
                </a:cubicBezTo>
                <a:cubicBezTo>
                  <a:pt x="3928552" y="386728"/>
                  <a:pt x="3946381" y="370524"/>
                  <a:pt x="3964248" y="354290"/>
                </a:cubicBezTo>
                <a:cubicBezTo>
                  <a:pt x="3981232" y="350663"/>
                  <a:pt x="3998196" y="347441"/>
                  <a:pt x="4015122" y="344657"/>
                </a:cubicBezTo>
                <a:close/>
                <a:moveTo>
                  <a:pt x="3827343" y="338679"/>
                </a:moveTo>
                <a:cubicBezTo>
                  <a:pt x="3810590" y="351076"/>
                  <a:pt x="3793895" y="363460"/>
                  <a:pt x="3777276" y="375827"/>
                </a:cubicBezTo>
                <a:cubicBezTo>
                  <a:pt x="3761330" y="382392"/>
                  <a:pt x="3745403" y="389130"/>
                  <a:pt x="3729534" y="396004"/>
                </a:cubicBezTo>
                <a:cubicBezTo>
                  <a:pt x="3746325" y="384177"/>
                  <a:pt x="3763174" y="372319"/>
                  <a:pt x="3780100" y="360450"/>
                </a:cubicBezTo>
                <a:cubicBezTo>
                  <a:pt x="3795739" y="353086"/>
                  <a:pt x="3811493" y="345814"/>
                  <a:pt x="3827343" y="338679"/>
                </a:cubicBezTo>
                <a:close/>
                <a:moveTo>
                  <a:pt x="3787324" y="337380"/>
                </a:moveTo>
                <a:cubicBezTo>
                  <a:pt x="3785095" y="338840"/>
                  <a:pt x="3782867" y="340300"/>
                  <a:pt x="3780639" y="341762"/>
                </a:cubicBezTo>
                <a:cubicBezTo>
                  <a:pt x="3778352" y="342965"/>
                  <a:pt x="3776065" y="344167"/>
                  <a:pt x="3773779" y="345372"/>
                </a:cubicBezTo>
                <a:cubicBezTo>
                  <a:pt x="3775874" y="344081"/>
                  <a:pt x="3777968" y="342792"/>
                  <a:pt x="3780081" y="341503"/>
                </a:cubicBezTo>
                <a:cubicBezTo>
                  <a:pt x="3782502" y="340125"/>
                  <a:pt x="3784923" y="338755"/>
                  <a:pt x="3787324" y="337380"/>
                </a:cubicBezTo>
                <a:close/>
                <a:moveTo>
                  <a:pt x="4072086" y="336982"/>
                </a:moveTo>
                <a:cubicBezTo>
                  <a:pt x="4054584" y="354319"/>
                  <a:pt x="4037139" y="371631"/>
                  <a:pt x="4019752" y="388891"/>
                </a:cubicBezTo>
                <a:cubicBezTo>
                  <a:pt x="4019637" y="389010"/>
                  <a:pt x="4019502" y="389131"/>
                  <a:pt x="4019387" y="389251"/>
                </a:cubicBezTo>
                <a:cubicBezTo>
                  <a:pt x="4002385" y="390647"/>
                  <a:pt x="3985382" y="392492"/>
                  <a:pt x="3968360" y="394761"/>
                </a:cubicBezTo>
                <a:cubicBezTo>
                  <a:pt x="3986285" y="377716"/>
                  <a:pt x="4004267" y="360621"/>
                  <a:pt x="4022288" y="343495"/>
                </a:cubicBezTo>
                <a:cubicBezTo>
                  <a:pt x="4038926" y="340878"/>
                  <a:pt x="4055525" y="338700"/>
                  <a:pt x="4072086" y="336982"/>
                </a:cubicBezTo>
                <a:close/>
                <a:moveTo>
                  <a:pt x="3895411" y="336504"/>
                </a:moveTo>
                <a:cubicBezTo>
                  <a:pt x="3877198" y="351504"/>
                  <a:pt x="3859043" y="366486"/>
                  <a:pt x="3840964" y="381429"/>
                </a:cubicBezTo>
                <a:cubicBezTo>
                  <a:pt x="3823462" y="386863"/>
                  <a:pt x="3805902" y="392622"/>
                  <a:pt x="3788323" y="398661"/>
                </a:cubicBezTo>
                <a:cubicBezTo>
                  <a:pt x="3806766" y="384165"/>
                  <a:pt x="3825287" y="369623"/>
                  <a:pt x="3843885" y="355063"/>
                </a:cubicBezTo>
                <a:cubicBezTo>
                  <a:pt x="3861041" y="348604"/>
                  <a:pt x="3878217" y="342404"/>
                  <a:pt x="3895411" y="336504"/>
                </a:cubicBezTo>
                <a:close/>
                <a:moveTo>
                  <a:pt x="4127205" y="333032"/>
                </a:moveTo>
                <a:cubicBezTo>
                  <a:pt x="4110836" y="349943"/>
                  <a:pt x="4094487" y="366830"/>
                  <a:pt x="4078195" y="383671"/>
                </a:cubicBezTo>
                <a:cubicBezTo>
                  <a:pt x="4077331" y="384567"/>
                  <a:pt x="4076467" y="385470"/>
                  <a:pt x="4075602" y="386363"/>
                </a:cubicBezTo>
                <a:cubicBezTo>
                  <a:pt x="4058964" y="386684"/>
                  <a:pt x="4042268" y="387504"/>
                  <a:pt x="4025573" y="388764"/>
                </a:cubicBezTo>
                <a:cubicBezTo>
                  <a:pt x="4043152" y="371328"/>
                  <a:pt x="4060770" y="353843"/>
                  <a:pt x="4078445" y="336329"/>
                </a:cubicBezTo>
                <a:cubicBezTo>
                  <a:pt x="4094737" y="334757"/>
                  <a:pt x="4110990" y="333655"/>
                  <a:pt x="4127205" y="333032"/>
                </a:cubicBezTo>
                <a:close/>
                <a:moveTo>
                  <a:pt x="4180711" y="332807"/>
                </a:moveTo>
                <a:cubicBezTo>
                  <a:pt x="4166474" y="348083"/>
                  <a:pt x="4152296" y="363335"/>
                  <a:pt x="4138118" y="378555"/>
                </a:cubicBezTo>
                <a:cubicBezTo>
                  <a:pt x="4135467" y="381416"/>
                  <a:pt x="4132796" y="384284"/>
                  <a:pt x="4130125" y="387149"/>
                </a:cubicBezTo>
                <a:cubicBezTo>
                  <a:pt x="4113853" y="386355"/>
                  <a:pt x="4097523" y="386079"/>
                  <a:pt x="4081134" y="386286"/>
                </a:cubicBezTo>
                <a:cubicBezTo>
                  <a:pt x="4098330" y="368511"/>
                  <a:pt x="4115582" y="350686"/>
                  <a:pt x="4132873" y="332834"/>
                </a:cubicBezTo>
                <a:cubicBezTo>
                  <a:pt x="4148857" y="332335"/>
                  <a:pt x="4164804" y="332310"/>
                  <a:pt x="4180711" y="332807"/>
                </a:cubicBezTo>
                <a:close/>
                <a:moveTo>
                  <a:pt x="3820042" y="326894"/>
                </a:moveTo>
                <a:cubicBezTo>
                  <a:pt x="3806690" y="336194"/>
                  <a:pt x="3793376" y="345493"/>
                  <a:pt x="3780120" y="354786"/>
                </a:cubicBezTo>
                <a:cubicBezTo>
                  <a:pt x="3767094" y="360922"/>
                  <a:pt x="3754145" y="367124"/>
                  <a:pt x="3741273" y="373366"/>
                </a:cubicBezTo>
                <a:cubicBezTo>
                  <a:pt x="3754395" y="364684"/>
                  <a:pt x="3767555" y="356004"/>
                  <a:pt x="3780773" y="347318"/>
                </a:cubicBezTo>
                <a:cubicBezTo>
                  <a:pt x="3793760" y="340490"/>
                  <a:pt x="3806843" y="333674"/>
                  <a:pt x="3820042" y="326894"/>
                </a:cubicBezTo>
                <a:close/>
                <a:moveTo>
                  <a:pt x="3957774" y="316533"/>
                </a:moveTo>
                <a:cubicBezTo>
                  <a:pt x="3939657" y="332179"/>
                  <a:pt x="3921617" y="347802"/>
                  <a:pt x="3903635" y="363399"/>
                </a:cubicBezTo>
                <a:cubicBezTo>
                  <a:pt x="3886421" y="367946"/>
                  <a:pt x="3869167" y="372859"/>
                  <a:pt x="3851876" y="378092"/>
                </a:cubicBezTo>
                <a:cubicBezTo>
                  <a:pt x="3870205" y="362936"/>
                  <a:pt x="3888610" y="347752"/>
                  <a:pt x="3907092" y="332544"/>
                </a:cubicBezTo>
                <a:cubicBezTo>
                  <a:pt x="3923980" y="326888"/>
                  <a:pt x="3940867" y="321541"/>
                  <a:pt x="3957774" y="316533"/>
                </a:cubicBezTo>
                <a:close/>
                <a:moveTo>
                  <a:pt x="3895277" y="309315"/>
                </a:moveTo>
                <a:cubicBezTo>
                  <a:pt x="3877948" y="322780"/>
                  <a:pt x="3860714" y="336242"/>
                  <a:pt x="3843539" y="349687"/>
                </a:cubicBezTo>
                <a:cubicBezTo>
                  <a:pt x="3827036" y="355881"/>
                  <a:pt x="3810570" y="362315"/>
                  <a:pt x="3794144" y="368945"/>
                </a:cubicBezTo>
                <a:cubicBezTo>
                  <a:pt x="3811551" y="356012"/>
                  <a:pt x="3829053" y="343057"/>
                  <a:pt x="3846613" y="330098"/>
                </a:cubicBezTo>
                <a:cubicBezTo>
                  <a:pt x="3862732" y="322994"/>
                  <a:pt x="3878966" y="316050"/>
                  <a:pt x="3895277" y="309315"/>
                </a:cubicBezTo>
                <a:close/>
                <a:moveTo>
                  <a:pt x="4017523" y="300333"/>
                </a:moveTo>
                <a:cubicBezTo>
                  <a:pt x="3999560" y="316581"/>
                  <a:pt x="3981655" y="332815"/>
                  <a:pt x="3963806" y="349020"/>
                </a:cubicBezTo>
                <a:cubicBezTo>
                  <a:pt x="3946900" y="352621"/>
                  <a:pt x="3929955" y="356609"/>
                  <a:pt x="3912971" y="360967"/>
                </a:cubicBezTo>
                <a:cubicBezTo>
                  <a:pt x="3931146" y="345209"/>
                  <a:pt x="3949378" y="329428"/>
                  <a:pt x="3967687" y="313628"/>
                </a:cubicBezTo>
                <a:cubicBezTo>
                  <a:pt x="3984306" y="308840"/>
                  <a:pt x="4000905" y="304398"/>
                  <a:pt x="4017523" y="300333"/>
                </a:cubicBezTo>
                <a:close/>
                <a:moveTo>
                  <a:pt x="3892740" y="290552"/>
                </a:moveTo>
                <a:cubicBezTo>
                  <a:pt x="3877332" y="301826"/>
                  <a:pt x="3861982" y="313107"/>
                  <a:pt x="3846690" y="324387"/>
                </a:cubicBezTo>
                <a:cubicBezTo>
                  <a:pt x="3832492" y="330650"/>
                  <a:pt x="3818352" y="337036"/>
                  <a:pt x="3804289" y="343520"/>
                </a:cubicBezTo>
                <a:cubicBezTo>
                  <a:pt x="3819562" y="332853"/>
                  <a:pt x="3834874" y="322187"/>
                  <a:pt x="3850263" y="311526"/>
                </a:cubicBezTo>
                <a:cubicBezTo>
                  <a:pt x="3864327" y="304452"/>
                  <a:pt x="3878485" y="297449"/>
                  <a:pt x="3892740" y="290552"/>
                </a:cubicBezTo>
                <a:close/>
                <a:moveTo>
                  <a:pt x="4075083" y="287830"/>
                </a:moveTo>
                <a:cubicBezTo>
                  <a:pt x="4057273" y="304654"/>
                  <a:pt x="4039540" y="321468"/>
                  <a:pt x="4021846" y="338256"/>
                </a:cubicBezTo>
                <a:cubicBezTo>
                  <a:pt x="4005247" y="340861"/>
                  <a:pt x="3988610" y="343887"/>
                  <a:pt x="3971933" y="347314"/>
                </a:cubicBezTo>
                <a:cubicBezTo>
                  <a:pt x="3989897" y="330988"/>
                  <a:pt x="4007956" y="314636"/>
                  <a:pt x="4026054" y="298274"/>
                </a:cubicBezTo>
                <a:cubicBezTo>
                  <a:pt x="4042404" y="294402"/>
                  <a:pt x="4058753" y="290908"/>
                  <a:pt x="4075083" y="287830"/>
                </a:cubicBezTo>
                <a:close/>
                <a:moveTo>
                  <a:pt x="3879196" y="285895"/>
                </a:moveTo>
                <a:cubicBezTo>
                  <a:pt x="3869418" y="292633"/>
                  <a:pt x="3859658" y="299376"/>
                  <a:pt x="3849918" y="306124"/>
                </a:cubicBezTo>
                <a:cubicBezTo>
                  <a:pt x="3840600" y="310807"/>
                  <a:pt x="3831300" y="315518"/>
                  <a:pt x="3822060" y="320254"/>
                </a:cubicBezTo>
                <a:cubicBezTo>
                  <a:pt x="3831800" y="313912"/>
                  <a:pt x="3841579" y="307591"/>
                  <a:pt x="3851358" y="301261"/>
                </a:cubicBezTo>
                <a:cubicBezTo>
                  <a:pt x="3860618" y="296106"/>
                  <a:pt x="3869898" y="290984"/>
                  <a:pt x="3879196" y="285895"/>
                </a:cubicBezTo>
                <a:close/>
                <a:moveTo>
                  <a:pt x="3959119" y="284249"/>
                </a:moveTo>
                <a:cubicBezTo>
                  <a:pt x="3941559" y="298589"/>
                  <a:pt x="3924057" y="312930"/>
                  <a:pt x="3906650" y="327259"/>
                </a:cubicBezTo>
                <a:cubicBezTo>
                  <a:pt x="3890166" y="332761"/>
                  <a:pt x="3873721" y="338546"/>
                  <a:pt x="3857295" y="344582"/>
                </a:cubicBezTo>
                <a:cubicBezTo>
                  <a:pt x="3874969" y="330759"/>
                  <a:pt x="3892702" y="316921"/>
                  <a:pt x="3910531" y="303084"/>
                </a:cubicBezTo>
                <a:cubicBezTo>
                  <a:pt x="3926651" y="296573"/>
                  <a:pt x="3942846" y="290281"/>
                  <a:pt x="3959119" y="284249"/>
                </a:cubicBezTo>
                <a:close/>
                <a:moveTo>
                  <a:pt x="4130683" y="279033"/>
                </a:moveTo>
                <a:cubicBezTo>
                  <a:pt x="4113065" y="296404"/>
                  <a:pt x="4095505" y="313766"/>
                  <a:pt x="4078023" y="331101"/>
                </a:cubicBezTo>
                <a:cubicBezTo>
                  <a:pt x="4061693" y="332675"/>
                  <a:pt x="4045343" y="334713"/>
                  <a:pt x="4028974" y="337165"/>
                </a:cubicBezTo>
                <a:cubicBezTo>
                  <a:pt x="4046745" y="320289"/>
                  <a:pt x="4064574" y="303390"/>
                  <a:pt x="4082480" y="286479"/>
                </a:cubicBezTo>
                <a:cubicBezTo>
                  <a:pt x="4098560" y="283572"/>
                  <a:pt x="4114640" y="281079"/>
                  <a:pt x="4130683" y="279033"/>
                </a:cubicBezTo>
                <a:close/>
                <a:moveTo>
                  <a:pt x="4184630" y="273867"/>
                </a:moveTo>
                <a:cubicBezTo>
                  <a:pt x="4167186" y="291797"/>
                  <a:pt x="4149799" y="309712"/>
                  <a:pt x="4132470" y="327603"/>
                </a:cubicBezTo>
                <a:cubicBezTo>
                  <a:pt x="4116447" y="328110"/>
                  <a:pt x="4100385" y="329099"/>
                  <a:pt x="4084286" y="330534"/>
                </a:cubicBezTo>
                <a:cubicBezTo>
                  <a:pt x="4101884" y="313113"/>
                  <a:pt x="4119540" y="295663"/>
                  <a:pt x="4137234" y="278206"/>
                </a:cubicBezTo>
                <a:cubicBezTo>
                  <a:pt x="4153064" y="276308"/>
                  <a:pt x="4168857" y="274846"/>
                  <a:pt x="4184630" y="273867"/>
                </a:cubicBezTo>
                <a:close/>
                <a:moveTo>
                  <a:pt x="4237022" y="272439"/>
                </a:moveTo>
                <a:cubicBezTo>
                  <a:pt x="4219769" y="290892"/>
                  <a:pt x="4202574" y="309330"/>
                  <a:pt x="4185418" y="327741"/>
                </a:cubicBezTo>
                <a:cubicBezTo>
                  <a:pt x="4169684" y="327149"/>
                  <a:pt x="4153911" y="327057"/>
                  <a:pt x="4138099" y="327443"/>
                </a:cubicBezTo>
                <a:cubicBezTo>
                  <a:pt x="4155486" y="309499"/>
                  <a:pt x="4172930" y="291530"/>
                  <a:pt x="4190432" y="273549"/>
                </a:cubicBezTo>
                <a:cubicBezTo>
                  <a:pt x="4205994" y="272698"/>
                  <a:pt x="4221537" y="272316"/>
                  <a:pt x="4237022" y="272439"/>
                </a:cubicBezTo>
                <a:close/>
                <a:moveTo>
                  <a:pt x="4019925" y="263087"/>
                </a:moveTo>
                <a:cubicBezTo>
                  <a:pt x="4002288" y="278193"/>
                  <a:pt x="3984709" y="293301"/>
                  <a:pt x="3967207" y="308404"/>
                </a:cubicBezTo>
                <a:cubicBezTo>
                  <a:pt x="3950838" y="313107"/>
                  <a:pt x="3934488" y="318137"/>
                  <a:pt x="3918158" y="323459"/>
                </a:cubicBezTo>
                <a:cubicBezTo>
                  <a:pt x="3935910" y="308865"/>
                  <a:pt x="3953720" y="294264"/>
                  <a:pt x="3971625" y="279667"/>
                </a:cubicBezTo>
                <a:cubicBezTo>
                  <a:pt x="3987668" y="273861"/>
                  <a:pt x="4003767" y="268318"/>
                  <a:pt x="4019925" y="263087"/>
                </a:cubicBezTo>
                <a:close/>
                <a:moveTo>
                  <a:pt x="3960041" y="259194"/>
                </a:moveTo>
                <a:cubicBezTo>
                  <a:pt x="3943538" y="271888"/>
                  <a:pt x="3927073" y="284595"/>
                  <a:pt x="3910704" y="297307"/>
                </a:cubicBezTo>
                <a:cubicBezTo>
                  <a:pt x="3895565" y="303424"/>
                  <a:pt x="3880483" y="309728"/>
                  <a:pt x="3865460" y="316196"/>
                </a:cubicBezTo>
                <a:cubicBezTo>
                  <a:pt x="3881906" y="304099"/>
                  <a:pt x="3898390" y="292003"/>
                  <a:pt x="3914969" y="279924"/>
                </a:cubicBezTo>
                <a:cubicBezTo>
                  <a:pt x="3929897" y="272864"/>
                  <a:pt x="3944941" y="265942"/>
                  <a:pt x="3960041" y="259194"/>
                </a:cubicBezTo>
                <a:close/>
                <a:moveTo>
                  <a:pt x="3927745" y="252672"/>
                </a:moveTo>
                <a:cubicBezTo>
                  <a:pt x="3924479" y="254885"/>
                  <a:pt x="3921232" y="257098"/>
                  <a:pt x="3917985" y="259313"/>
                </a:cubicBezTo>
                <a:cubicBezTo>
                  <a:pt x="3915239" y="260781"/>
                  <a:pt x="3912491" y="262249"/>
                  <a:pt x="3909763" y="263717"/>
                </a:cubicBezTo>
                <a:cubicBezTo>
                  <a:pt x="3912645" y="261872"/>
                  <a:pt x="3915527" y="260015"/>
                  <a:pt x="3918427" y="258172"/>
                </a:cubicBezTo>
                <a:cubicBezTo>
                  <a:pt x="3921540" y="256341"/>
                  <a:pt x="3924633" y="254497"/>
                  <a:pt x="3927745" y="252672"/>
                </a:cubicBezTo>
                <a:close/>
                <a:moveTo>
                  <a:pt x="3953586" y="246305"/>
                </a:moveTo>
                <a:cubicBezTo>
                  <a:pt x="3940541" y="255730"/>
                  <a:pt x="3927515" y="265167"/>
                  <a:pt x="3914528" y="274622"/>
                </a:cubicBezTo>
                <a:cubicBezTo>
                  <a:pt x="3902559" y="280272"/>
                  <a:pt x="3890628" y="286010"/>
                  <a:pt x="3878773" y="291816"/>
                </a:cubicBezTo>
                <a:cubicBezTo>
                  <a:pt x="3891704" y="282902"/>
                  <a:pt x="3904672" y="273999"/>
                  <a:pt x="3917697" y="265113"/>
                </a:cubicBezTo>
                <a:cubicBezTo>
                  <a:pt x="3929628" y="258760"/>
                  <a:pt x="3941597" y="252483"/>
                  <a:pt x="3953586" y="246305"/>
                </a:cubicBezTo>
                <a:close/>
                <a:moveTo>
                  <a:pt x="4078272" y="245632"/>
                </a:moveTo>
                <a:cubicBezTo>
                  <a:pt x="4060635" y="261452"/>
                  <a:pt x="4043056" y="277277"/>
                  <a:pt x="4025535" y="293096"/>
                </a:cubicBezTo>
                <a:cubicBezTo>
                  <a:pt x="4009358" y="296917"/>
                  <a:pt x="3993162" y="301107"/>
                  <a:pt x="3976967" y="305630"/>
                </a:cubicBezTo>
                <a:cubicBezTo>
                  <a:pt x="3994718" y="290329"/>
                  <a:pt x="4012528" y="275025"/>
                  <a:pt x="4030415" y="259726"/>
                </a:cubicBezTo>
                <a:cubicBezTo>
                  <a:pt x="4046342" y="254708"/>
                  <a:pt x="4062287" y="249992"/>
                  <a:pt x="4078272" y="245632"/>
                </a:cubicBezTo>
                <a:close/>
                <a:moveTo>
                  <a:pt x="4022941" y="232422"/>
                </a:moveTo>
                <a:cubicBezTo>
                  <a:pt x="4005842" y="246220"/>
                  <a:pt x="3988782" y="260036"/>
                  <a:pt x="3971818" y="273863"/>
                </a:cubicBezTo>
                <a:cubicBezTo>
                  <a:pt x="3956410" y="279438"/>
                  <a:pt x="3941040" y="285259"/>
                  <a:pt x="3925728" y="291300"/>
                </a:cubicBezTo>
                <a:cubicBezTo>
                  <a:pt x="3942827" y="278068"/>
                  <a:pt x="3959944" y="264843"/>
                  <a:pt x="3977178" y="251640"/>
                </a:cubicBezTo>
                <a:cubicBezTo>
                  <a:pt x="3992355" y="245025"/>
                  <a:pt x="4007629" y="238608"/>
                  <a:pt x="4022941" y="232422"/>
                </a:cubicBezTo>
                <a:close/>
                <a:moveTo>
                  <a:pt x="4134563" y="231832"/>
                </a:moveTo>
                <a:cubicBezTo>
                  <a:pt x="4116966" y="248328"/>
                  <a:pt x="4099424" y="264833"/>
                  <a:pt x="4081961" y="281332"/>
                </a:cubicBezTo>
                <a:cubicBezTo>
                  <a:pt x="4065957" y="284214"/>
                  <a:pt x="4049953" y="287499"/>
                  <a:pt x="4033931" y="291155"/>
                </a:cubicBezTo>
                <a:cubicBezTo>
                  <a:pt x="4051625" y="275184"/>
                  <a:pt x="4069396" y="259208"/>
                  <a:pt x="4087225" y="243242"/>
                </a:cubicBezTo>
                <a:cubicBezTo>
                  <a:pt x="4102999" y="239075"/>
                  <a:pt x="4118772" y="235262"/>
                  <a:pt x="4134563" y="231832"/>
                </a:cubicBezTo>
                <a:close/>
                <a:moveTo>
                  <a:pt x="4189164" y="221579"/>
                </a:moveTo>
                <a:cubicBezTo>
                  <a:pt x="4171624" y="238739"/>
                  <a:pt x="4154140" y="255907"/>
                  <a:pt x="4136734" y="273071"/>
                </a:cubicBezTo>
                <a:cubicBezTo>
                  <a:pt x="4120942" y="274962"/>
                  <a:pt x="4105131" y="277296"/>
                  <a:pt x="4089319" y="280024"/>
                </a:cubicBezTo>
                <a:cubicBezTo>
                  <a:pt x="4106937" y="263402"/>
                  <a:pt x="4124612" y="246774"/>
                  <a:pt x="4142364" y="230157"/>
                </a:cubicBezTo>
                <a:cubicBezTo>
                  <a:pt x="4157964" y="226899"/>
                  <a:pt x="4173565" y="224030"/>
                  <a:pt x="4189164" y="221579"/>
                </a:cubicBezTo>
                <a:close/>
                <a:moveTo>
                  <a:pt x="4242209" y="214920"/>
                </a:moveTo>
                <a:cubicBezTo>
                  <a:pt x="4224726" y="232749"/>
                  <a:pt x="4207300" y="250583"/>
                  <a:pt x="4189952" y="268410"/>
                </a:cubicBezTo>
                <a:cubicBezTo>
                  <a:pt x="4174390" y="269265"/>
                  <a:pt x="4158809" y="270583"/>
                  <a:pt x="4143190" y="272335"/>
                </a:cubicBezTo>
                <a:cubicBezTo>
                  <a:pt x="4160711" y="255071"/>
                  <a:pt x="4178309" y="237803"/>
                  <a:pt x="4195965" y="220545"/>
                </a:cubicBezTo>
                <a:cubicBezTo>
                  <a:pt x="4211393" y="218244"/>
                  <a:pt x="4226801" y="216345"/>
                  <a:pt x="4242209" y="214920"/>
                </a:cubicBezTo>
                <a:close/>
                <a:moveTo>
                  <a:pt x="4020598" y="212958"/>
                </a:moveTo>
                <a:cubicBezTo>
                  <a:pt x="4005901" y="224099"/>
                  <a:pt x="3991241" y="235260"/>
                  <a:pt x="3976641" y="246443"/>
                </a:cubicBezTo>
                <a:cubicBezTo>
                  <a:pt x="3963038" y="252353"/>
                  <a:pt x="3949513" y="258418"/>
                  <a:pt x="3936045" y="264608"/>
                </a:cubicBezTo>
                <a:cubicBezTo>
                  <a:pt x="3950666" y="253999"/>
                  <a:pt x="3965324" y="243408"/>
                  <a:pt x="3980060" y="232841"/>
                </a:cubicBezTo>
                <a:cubicBezTo>
                  <a:pt x="3993547" y="226069"/>
                  <a:pt x="4007072" y="219435"/>
                  <a:pt x="4020598" y="212958"/>
                </a:cubicBezTo>
                <a:close/>
                <a:moveTo>
                  <a:pt x="4293813" y="211907"/>
                </a:moveTo>
                <a:cubicBezTo>
                  <a:pt x="4276407" y="230382"/>
                  <a:pt x="4259077" y="248862"/>
                  <a:pt x="4241806" y="267330"/>
                </a:cubicBezTo>
                <a:cubicBezTo>
                  <a:pt x="4226475" y="267108"/>
                  <a:pt x="4211124" y="267365"/>
                  <a:pt x="4195735" y="268095"/>
                </a:cubicBezTo>
                <a:cubicBezTo>
                  <a:pt x="4213160" y="250201"/>
                  <a:pt x="4230644" y="232299"/>
                  <a:pt x="4248203" y="214407"/>
                </a:cubicBezTo>
                <a:cubicBezTo>
                  <a:pt x="4263438" y="213114"/>
                  <a:pt x="4278635" y="212263"/>
                  <a:pt x="4293813" y="211907"/>
                </a:cubicBezTo>
                <a:close/>
                <a:moveTo>
                  <a:pt x="4082672" y="209692"/>
                </a:moveTo>
                <a:cubicBezTo>
                  <a:pt x="4065246" y="224428"/>
                  <a:pt x="4047859" y="239181"/>
                  <a:pt x="4030587" y="253953"/>
                </a:cubicBezTo>
                <a:cubicBezTo>
                  <a:pt x="4015083" y="258829"/>
                  <a:pt x="3999618" y="264007"/>
                  <a:pt x="3984190" y="269448"/>
                </a:cubicBezTo>
                <a:cubicBezTo>
                  <a:pt x="4001616" y="255265"/>
                  <a:pt x="4019118" y="241094"/>
                  <a:pt x="4036678" y="226949"/>
                </a:cubicBezTo>
                <a:cubicBezTo>
                  <a:pt x="4051951" y="220943"/>
                  <a:pt x="4067283" y="215172"/>
                  <a:pt x="4082672" y="209692"/>
                </a:cubicBezTo>
                <a:close/>
                <a:moveTo>
                  <a:pt x="4011529" y="204791"/>
                </a:moveTo>
                <a:cubicBezTo>
                  <a:pt x="4001232" y="212105"/>
                  <a:pt x="3990973" y="219435"/>
                  <a:pt x="3980732" y="226780"/>
                </a:cubicBezTo>
                <a:cubicBezTo>
                  <a:pt x="3971876" y="231227"/>
                  <a:pt x="3963095" y="235702"/>
                  <a:pt x="3954393" y="240197"/>
                </a:cubicBezTo>
                <a:cubicBezTo>
                  <a:pt x="3964536" y="233352"/>
                  <a:pt x="3974681" y="226524"/>
                  <a:pt x="3984863" y="219713"/>
                </a:cubicBezTo>
                <a:cubicBezTo>
                  <a:pt x="3993739" y="214695"/>
                  <a:pt x="4002634" y="209717"/>
                  <a:pt x="4011529" y="204791"/>
                </a:cubicBezTo>
                <a:close/>
                <a:moveTo>
                  <a:pt x="4139828" y="190793"/>
                </a:moveTo>
                <a:cubicBezTo>
                  <a:pt x="4122249" y="206355"/>
                  <a:pt x="4104746" y="221944"/>
                  <a:pt x="4087321" y="237546"/>
                </a:cubicBezTo>
                <a:cubicBezTo>
                  <a:pt x="4079444" y="239613"/>
                  <a:pt x="4071528" y="241763"/>
                  <a:pt x="4063556" y="244040"/>
                </a:cubicBezTo>
                <a:cubicBezTo>
                  <a:pt x="4056025" y="246190"/>
                  <a:pt x="4048494" y="248428"/>
                  <a:pt x="4040963" y="250729"/>
                </a:cubicBezTo>
                <a:cubicBezTo>
                  <a:pt x="4058580" y="235698"/>
                  <a:pt x="4076274" y="220685"/>
                  <a:pt x="4094026" y="205696"/>
                </a:cubicBezTo>
                <a:cubicBezTo>
                  <a:pt x="4109261" y="200422"/>
                  <a:pt x="4124516" y="195452"/>
                  <a:pt x="4139828" y="190793"/>
                </a:cubicBezTo>
                <a:close/>
                <a:moveTo>
                  <a:pt x="4082864" y="184423"/>
                </a:moveTo>
                <a:cubicBezTo>
                  <a:pt x="4067206" y="196870"/>
                  <a:pt x="4051586" y="209343"/>
                  <a:pt x="4036063" y="221846"/>
                </a:cubicBezTo>
                <a:cubicBezTo>
                  <a:pt x="4021789" y="227448"/>
                  <a:pt x="4007552" y="233252"/>
                  <a:pt x="3993413" y="239246"/>
                </a:cubicBezTo>
                <a:cubicBezTo>
                  <a:pt x="4008974" y="227364"/>
                  <a:pt x="4024574" y="215498"/>
                  <a:pt x="4040252" y="203671"/>
                </a:cubicBezTo>
                <a:cubicBezTo>
                  <a:pt x="4054430" y="197056"/>
                  <a:pt x="4068647" y="190636"/>
                  <a:pt x="4082864" y="184423"/>
                </a:cubicBezTo>
                <a:close/>
                <a:moveTo>
                  <a:pt x="4195063" y="175474"/>
                </a:moveTo>
                <a:cubicBezTo>
                  <a:pt x="4177407" y="191817"/>
                  <a:pt x="4159827" y="208192"/>
                  <a:pt x="4142325" y="224576"/>
                </a:cubicBezTo>
                <a:cubicBezTo>
                  <a:pt x="4127148" y="227729"/>
                  <a:pt x="4111740" y="231287"/>
                  <a:pt x="4096139" y="235256"/>
                </a:cubicBezTo>
                <a:cubicBezTo>
                  <a:pt x="4113815" y="219456"/>
                  <a:pt x="4131566" y="203673"/>
                  <a:pt x="4149396" y="187919"/>
                </a:cubicBezTo>
                <a:cubicBezTo>
                  <a:pt x="4164592" y="183433"/>
                  <a:pt x="4179808" y="179264"/>
                  <a:pt x="4195063" y="175474"/>
                </a:cubicBezTo>
                <a:close/>
                <a:moveTo>
                  <a:pt x="4059790" y="170761"/>
                </a:moveTo>
                <a:cubicBezTo>
                  <a:pt x="4055275" y="173927"/>
                  <a:pt x="4050760" y="177107"/>
                  <a:pt x="4046226" y="180280"/>
                </a:cubicBezTo>
                <a:cubicBezTo>
                  <a:pt x="4042903" y="182071"/>
                  <a:pt x="4039560" y="183864"/>
                  <a:pt x="4036236" y="185662"/>
                </a:cubicBezTo>
                <a:cubicBezTo>
                  <a:pt x="4040943" y="182574"/>
                  <a:pt x="4045631" y="179483"/>
                  <a:pt x="4050338" y="176407"/>
                </a:cubicBezTo>
                <a:cubicBezTo>
                  <a:pt x="4053508" y="174521"/>
                  <a:pt x="4056639" y="172636"/>
                  <a:pt x="4059790" y="170761"/>
                </a:cubicBezTo>
                <a:close/>
                <a:moveTo>
                  <a:pt x="4080846" y="167700"/>
                </a:moveTo>
                <a:cubicBezTo>
                  <a:pt x="4067513" y="177622"/>
                  <a:pt x="4054219" y="187564"/>
                  <a:pt x="4040981" y="197541"/>
                </a:cubicBezTo>
                <a:cubicBezTo>
                  <a:pt x="4029281" y="203001"/>
                  <a:pt x="4017658" y="208555"/>
                  <a:pt x="4006150" y="214180"/>
                </a:cubicBezTo>
                <a:cubicBezTo>
                  <a:pt x="4019311" y="204799"/>
                  <a:pt x="4032547" y="195454"/>
                  <a:pt x="4045804" y="186129"/>
                </a:cubicBezTo>
                <a:cubicBezTo>
                  <a:pt x="4057465" y="179881"/>
                  <a:pt x="4069147" y="173733"/>
                  <a:pt x="4080846" y="167700"/>
                </a:cubicBezTo>
                <a:close/>
                <a:moveTo>
                  <a:pt x="4248606" y="163752"/>
                </a:moveTo>
                <a:cubicBezTo>
                  <a:pt x="4230950" y="180828"/>
                  <a:pt x="4213353" y="197933"/>
                  <a:pt x="4195831" y="215051"/>
                </a:cubicBezTo>
                <a:cubicBezTo>
                  <a:pt x="4180769" y="217275"/>
                  <a:pt x="4165495" y="219927"/>
                  <a:pt x="4150010" y="223012"/>
                </a:cubicBezTo>
                <a:cubicBezTo>
                  <a:pt x="4167686" y="206484"/>
                  <a:pt x="4185437" y="189973"/>
                  <a:pt x="4203266" y="173491"/>
                </a:cubicBezTo>
                <a:cubicBezTo>
                  <a:pt x="4218367" y="169871"/>
                  <a:pt x="4233487" y="166603"/>
                  <a:pt x="4248606" y="163752"/>
                </a:cubicBezTo>
                <a:close/>
                <a:moveTo>
                  <a:pt x="4141865" y="159971"/>
                </a:moveTo>
                <a:cubicBezTo>
                  <a:pt x="4125630" y="173497"/>
                  <a:pt x="4109472" y="187064"/>
                  <a:pt x="4093373" y="200653"/>
                </a:cubicBezTo>
                <a:cubicBezTo>
                  <a:pt x="4078714" y="205717"/>
                  <a:pt x="4064094" y="211060"/>
                  <a:pt x="4049550" y="216622"/>
                </a:cubicBezTo>
                <a:cubicBezTo>
                  <a:pt x="4065708" y="203646"/>
                  <a:pt x="4081961" y="190701"/>
                  <a:pt x="4098253" y="177789"/>
                </a:cubicBezTo>
                <a:cubicBezTo>
                  <a:pt x="4112777" y="171608"/>
                  <a:pt x="4127320" y="165656"/>
                  <a:pt x="4141865" y="159971"/>
                </a:cubicBezTo>
                <a:close/>
                <a:moveTo>
                  <a:pt x="4300691" y="155597"/>
                </a:moveTo>
                <a:cubicBezTo>
                  <a:pt x="4283054" y="173378"/>
                  <a:pt x="4265494" y="191181"/>
                  <a:pt x="4248011" y="209001"/>
                </a:cubicBezTo>
                <a:cubicBezTo>
                  <a:pt x="4233064" y="210244"/>
                  <a:pt x="4217925" y="211932"/>
                  <a:pt x="4202594" y="214076"/>
                </a:cubicBezTo>
                <a:cubicBezTo>
                  <a:pt x="4220231" y="196849"/>
                  <a:pt x="4237944" y="179637"/>
                  <a:pt x="4255735" y="162455"/>
                </a:cubicBezTo>
                <a:cubicBezTo>
                  <a:pt x="4270720" y="159760"/>
                  <a:pt x="4285705" y="157456"/>
                  <a:pt x="4300691" y="155597"/>
                </a:cubicBezTo>
                <a:close/>
                <a:moveTo>
                  <a:pt x="4351449" y="151011"/>
                </a:moveTo>
                <a:cubicBezTo>
                  <a:pt x="4333870" y="169483"/>
                  <a:pt x="4316367" y="187979"/>
                  <a:pt x="4298924" y="206482"/>
                </a:cubicBezTo>
                <a:cubicBezTo>
                  <a:pt x="4284149" y="206695"/>
                  <a:pt x="4269183" y="207370"/>
                  <a:pt x="4253986" y="208517"/>
                </a:cubicBezTo>
                <a:cubicBezTo>
                  <a:pt x="4271585" y="190611"/>
                  <a:pt x="4289221" y="172719"/>
                  <a:pt x="4306954" y="154853"/>
                </a:cubicBezTo>
                <a:cubicBezTo>
                  <a:pt x="4321786" y="153134"/>
                  <a:pt x="4336637" y="151831"/>
                  <a:pt x="4351449" y="151011"/>
                </a:cubicBezTo>
                <a:close/>
                <a:moveTo>
                  <a:pt x="4198521" y="139203"/>
                </a:moveTo>
                <a:cubicBezTo>
                  <a:pt x="4181864" y="153741"/>
                  <a:pt x="4165246" y="168317"/>
                  <a:pt x="4148723" y="182924"/>
                </a:cubicBezTo>
                <a:cubicBezTo>
                  <a:pt x="4133929" y="187279"/>
                  <a:pt x="4119175" y="191933"/>
                  <a:pt x="4104458" y="196874"/>
                </a:cubicBezTo>
                <a:cubicBezTo>
                  <a:pt x="4121038" y="182924"/>
                  <a:pt x="4137695" y="169013"/>
                  <a:pt x="4154410" y="155134"/>
                </a:cubicBezTo>
                <a:cubicBezTo>
                  <a:pt x="4169107" y="149539"/>
                  <a:pt x="4183824" y="144216"/>
                  <a:pt x="4198521" y="139203"/>
                </a:cubicBezTo>
                <a:close/>
                <a:moveTo>
                  <a:pt x="4143497" y="136640"/>
                </a:moveTo>
                <a:cubicBezTo>
                  <a:pt x="4128589" y="148273"/>
                  <a:pt x="4113757" y="159956"/>
                  <a:pt x="4098964" y="171664"/>
                </a:cubicBezTo>
                <a:cubicBezTo>
                  <a:pt x="4085937" y="177201"/>
                  <a:pt x="4073008" y="182895"/>
                  <a:pt x="4060155" y="188722"/>
                </a:cubicBezTo>
                <a:cubicBezTo>
                  <a:pt x="4074910" y="177658"/>
                  <a:pt x="4089703" y="166619"/>
                  <a:pt x="4104574" y="155629"/>
                </a:cubicBezTo>
                <a:cubicBezTo>
                  <a:pt x="4117542" y="149140"/>
                  <a:pt x="4130510" y="142802"/>
                  <a:pt x="4143497" y="136640"/>
                </a:cubicBezTo>
                <a:close/>
                <a:moveTo>
                  <a:pt x="4137119" y="126183"/>
                </a:moveTo>
                <a:cubicBezTo>
                  <a:pt x="4126341" y="134064"/>
                  <a:pt x="4115562" y="141968"/>
                  <a:pt x="4104823" y="149895"/>
                </a:cubicBezTo>
                <a:cubicBezTo>
                  <a:pt x="4095967" y="154321"/>
                  <a:pt x="4087187" y="158794"/>
                  <a:pt x="4078465" y="163307"/>
                </a:cubicBezTo>
                <a:cubicBezTo>
                  <a:pt x="4089089" y="155920"/>
                  <a:pt x="4099751" y="148559"/>
                  <a:pt x="4110433" y="141222"/>
                </a:cubicBezTo>
                <a:cubicBezTo>
                  <a:pt x="4119309" y="136150"/>
                  <a:pt x="4128224" y="131136"/>
                  <a:pt x="4137119" y="126183"/>
                </a:cubicBezTo>
                <a:close/>
                <a:moveTo>
                  <a:pt x="4253218" y="122033"/>
                </a:moveTo>
                <a:cubicBezTo>
                  <a:pt x="4236272" y="137493"/>
                  <a:pt x="4219404" y="152994"/>
                  <a:pt x="4202594" y="168527"/>
                </a:cubicBezTo>
                <a:cubicBezTo>
                  <a:pt x="4187762" y="172071"/>
                  <a:pt x="4172949" y="175956"/>
                  <a:pt x="4158175" y="180171"/>
                </a:cubicBezTo>
                <a:cubicBezTo>
                  <a:pt x="4175024" y="165316"/>
                  <a:pt x="4191931" y="150490"/>
                  <a:pt x="4208915" y="135710"/>
                </a:cubicBezTo>
                <a:cubicBezTo>
                  <a:pt x="4223689" y="130821"/>
                  <a:pt x="4238463" y="126262"/>
                  <a:pt x="4253218" y="122033"/>
                </a:cubicBezTo>
                <a:close/>
                <a:moveTo>
                  <a:pt x="4202401" y="110043"/>
                </a:moveTo>
                <a:cubicBezTo>
                  <a:pt x="4186551" y="123003"/>
                  <a:pt x="4170760" y="136012"/>
                  <a:pt x="4155024" y="149061"/>
                </a:cubicBezTo>
                <a:cubicBezTo>
                  <a:pt x="4141269" y="154281"/>
                  <a:pt x="4127590" y="159731"/>
                  <a:pt x="4113969" y="165364"/>
                </a:cubicBezTo>
                <a:cubicBezTo>
                  <a:pt x="4129703" y="152955"/>
                  <a:pt x="4145533" y="140600"/>
                  <a:pt x="4161403" y="128281"/>
                </a:cubicBezTo>
                <a:cubicBezTo>
                  <a:pt x="4175063" y="121989"/>
                  <a:pt x="4188722" y="115903"/>
                  <a:pt x="4202401" y="110043"/>
                </a:cubicBezTo>
                <a:close/>
                <a:moveTo>
                  <a:pt x="4306301" y="108362"/>
                </a:moveTo>
                <a:cubicBezTo>
                  <a:pt x="4289164" y="124704"/>
                  <a:pt x="4272084" y="141092"/>
                  <a:pt x="4255081" y="157505"/>
                </a:cubicBezTo>
                <a:cubicBezTo>
                  <a:pt x="4240288" y="160165"/>
                  <a:pt x="4225494" y="163205"/>
                  <a:pt x="4210720" y="166607"/>
                </a:cubicBezTo>
                <a:cubicBezTo>
                  <a:pt x="4227762" y="150876"/>
                  <a:pt x="4244879" y="135176"/>
                  <a:pt x="4262074" y="119524"/>
                </a:cubicBezTo>
                <a:cubicBezTo>
                  <a:pt x="4276830" y="115434"/>
                  <a:pt x="4291565" y="111718"/>
                  <a:pt x="4306301" y="108362"/>
                </a:cubicBezTo>
                <a:close/>
                <a:moveTo>
                  <a:pt x="4357981" y="98191"/>
                </a:moveTo>
                <a:cubicBezTo>
                  <a:pt x="4340690" y="115392"/>
                  <a:pt x="4323476" y="132633"/>
                  <a:pt x="4306319" y="149906"/>
                </a:cubicBezTo>
                <a:cubicBezTo>
                  <a:pt x="4291604" y="151614"/>
                  <a:pt x="4276887" y="153733"/>
                  <a:pt x="4262151" y="156254"/>
                </a:cubicBezTo>
                <a:cubicBezTo>
                  <a:pt x="4279346" y="139678"/>
                  <a:pt x="4296618" y="123132"/>
                  <a:pt x="4313947" y="106633"/>
                </a:cubicBezTo>
                <a:cubicBezTo>
                  <a:pt x="4328644" y="103415"/>
                  <a:pt x="4343322" y="100608"/>
                  <a:pt x="4357981" y="98191"/>
                </a:cubicBezTo>
                <a:close/>
                <a:moveTo>
                  <a:pt x="4184476" y="91995"/>
                </a:moveTo>
                <a:cubicBezTo>
                  <a:pt x="4178905" y="95982"/>
                  <a:pt x="4173334" y="99960"/>
                  <a:pt x="4167781" y="103964"/>
                </a:cubicBezTo>
                <a:cubicBezTo>
                  <a:pt x="4163593" y="106206"/>
                  <a:pt x="4159405" y="108458"/>
                  <a:pt x="4155255" y="110717"/>
                </a:cubicBezTo>
                <a:cubicBezTo>
                  <a:pt x="4160903" y="106917"/>
                  <a:pt x="4166571" y="103146"/>
                  <a:pt x="4172219" y="99365"/>
                </a:cubicBezTo>
                <a:cubicBezTo>
                  <a:pt x="4176293" y="96898"/>
                  <a:pt x="4180384" y="94443"/>
                  <a:pt x="4184476" y="91995"/>
                </a:cubicBezTo>
                <a:close/>
                <a:moveTo>
                  <a:pt x="4408394" y="91559"/>
                </a:moveTo>
                <a:cubicBezTo>
                  <a:pt x="4391007" y="109597"/>
                  <a:pt x="4373677" y="127672"/>
                  <a:pt x="4356425" y="145777"/>
                </a:cubicBezTo>
                <a:cubicBezTo>
                  <a:pt x="4341823" y="146479"/>
                  <a:pt x="4327203" y="147612"/>
                  <a:pt x="4312583" y="149188"/>
                </a:cubicBezTo>
                <a:cubicBezTo>
                  <a:pt x="4329854" y="131785"/>
                  <a:pt x="4347242" y="114419"/>
                  <a:pt x="4364667" y="97094"/>
                </a:cubicBezTo>
                <a:cubicBezTo>
                  <a:pt x="4379268" y="94814"/>
                  <a:pt x="4393850" y="92975"/>
                  <a:pt x="4408394" y="91559"/>
                </a:cubicBezTo>
                <a:close/>
                <a:moveTo>
                  <a:pt x="4202190" y="91357"/>
                </a:moveTo>
                <a:cubicBezTo>
                  <a:pt x="4188588" y="101757"/>
                  <a:pt x="4175024" y="112201"/>
                  <a:pt x="4161499" y="122679"/>
                </a:cubicBezTo>
                <a:cubicBezTo>
                  <a:pt x="4150164" y="127889"/>
                  <a:pt x="4138886" y="133205"/>
                  <a:pt x="4127705" y="138621"/>
                </a:cubicBezTo>
                <a:cubicBezTo>
                  <a:pt x="4141057" y="128838"/>
                  <a:pt x="4154448" y="119088"/>
                  <a:pt x="4167878" y="109390"/>
                </a:cubicBezTo>
                <a:cubicBezTo>
                  <a:pt x="4179308" y="103257"/>
                  <a:pt x="4190740" y="97240"/>
                  <a:pt x="4202190" y="91357"/>
                </a:cubicBezTo>
                <a:close/>
                <a:moveTo>
                  <a:pt x="4258501" y="87371"/>
                </a:moveTo>
                <a:cubicBezTo>
                  <a:pt x="4242036" y="101463"/>
                  <a:pt x="4225648" y="115603"/>
                  <a:pt x="4209318" y="129791"/>
                </a:cubicBezTo>
                <a:cubicBezTo>
                  <a:pt x="4195255" y="134425"/>
                  <a:pt x="4181230" y="139339"/>
                  <a:pt x="4167244" y="144494"/>
                </a:cubicBezTo>
                <a:cubicBezTo>
                  <a:pt x="4183554" y="131003"/>
                  <a:pt x="4199904" y="117541"/>
                  <a:pt x="4216350" y="104151"/>
                </a:cubicBezTo>
                <a:cubicBezTo>
                  <a:pt x="4230393" y="98299"/>
                  <a:pt x="4244457" y="92694"/>
                  <a:pt x="4258501" y="87371"/>
                </a:cubicBezTo>
                <a:close/>
                <a:moveTo>
                  <a:pt x="4312660" y="68309"/>
                </a:moveTo>
                <a:cubicBezTo>
                  <a:pt x="4295791" y="83419"/>
                  <a:pt x="4279000" y="98585"/>
                  <a:pt x="4262267" y="113797"/>
                </a:cubicBezTo>
                <a:cubicBezTo>
                  <a:pt x="4257636" y="115063"/>
                  <a:pt x="4253006" y="116364"/>
                  <a:pt x="4248338" y="117712"/>
                </a:cubicBezTo>
                <a:cubicBezTo>
                  <a:pt x="4238732" y="120492"/>
                  <a:pt x="4229126" y="123430"/>
                  <a:pt x="4219539" y="126490"/>
                </a:cubicBezTo>
                <a:cubicBezTo>
                  <a:pt x="4236253" y="111983"/>
                  <a:pt x="4253044" y="97521"/>
                  <a:pt x="4269932" y="83119"/>
                </a:cubicBezTo>
                <a:cubicBezTo>
                  <a:pt x="4284168" y="77884"/>
                  <a:pt x="4298424" y="72931"/>
                  <a:pt x="4312660" y="68309"/>
                </a:cubicBezTo>
                <a:close/>
                <a:moveTo>
                  <a:pt x="4261574" y="62182"/>
                </a:moveTo>
                <a:cubicBezTo>
                  <a:pt x="4246397" y="74322"/>
                  <a:pt x="4231258" y="86502"/>
                  <a:pt x="4216215" y="98748"/>
                </a:cubicBezTo>
                <a:cubicBezTo>
                  <a:pt x="4203612" y="103970"/>
                  <a:pt x="4191085" y="109361"/>
                  <a:pt x="4178636" y="114907"/>
                </a:cubicBezTo>
                <a:cubicBezTo>
                  <a:pt x="4193583" y="103384"/>
                  <a:pt x="4208588" y="91924"/>
                  <a:pt x="4223650" y="80508"/>
                </a:cubicBezTo>
                <a:cubicBezTo>
                  <a:pt x="4236292" y="74222"/>
                  <a:pt x="4248914" y="68105"/>
                  <a:pt x="4261574" y="62182"/>
                </a:cubicBezTo>
                <a:close/>
                <a:moveTo>
                  <a:pt x="4365147" y="52772"/>
                </a:moveTo>
                <a:cubicBezTo>
                  <a:pt x="4347991" y="68833"/>
                  <a:pt x="4330911" y="84956"/>
                  <a:pt x="4313927" y="101123"/>
                </a:cubicBezTo>
                <a:cubicBezTo>
                  <a:pt x="4299749" y="104185"/>
                  <a:pt x="4285417" y="107640"/>
                  <a:pt x="4270912" y="111484"/>
                </a:cubicBezTo>
                <a:cubicBezTo>
                  <a:pt x="4287934" y="96028"/>
                  <a:pt x="4305032" y="80616"/>
                  <a:pt x="4322208" y="65269"/>
                </a:cubicBezTo>
                <a:cubicBezTo>
                  <a:pt x="4336521" y="60766"/>
                  <a:pt x="4350835" y="56585"/>
                  <a:pt x="4365147" y="52772"/>
                </a:cubicBezTo>
                <a:close/>
                <a:moveTo>
                  <a:pt x="4255523" y="51056"/>
                </a:moveTo>
                <a:cubicBezTo>
                  <a:pt x="4244726" y="59131"/>
                  <a:pt x="4233948" y="67242"/>
                  <a:pt x="4223208" y="75379"/>
                </a:cubicBezTo>
                <a:cubicBezTo>
                  <a:pt x="4214236" y="79817"/>
                  <a:pt x="4205341" y="84318"/>
                  <a:pt x="4196504" y="88873"/>
                </a:cubicBezTo>
                <a:cubicBezTo>
                  <a:pt x="4207051" y="81340"/>
                  <a:pt x="4217656" y="73842"/>
                  <a:pt x="4228281" y="66372"/>
                </a:cubicBezTo>
                <a:cubicBezTo>
                  <a:pt x="4237329" y="61202"/>
                  <a:pt x="4246417" y="56093"/>
                  <a:pt x="4255523" y="51056"/>
                </a:cubicBezTo>
                <a:close/>
                <a:moveTo>
                  <a:pt x="4416232" y="40733"/>
                </a:moveTo>
                <a:cubicBezTo>
                  <a:pt x="4398922" y="57669"/>
                  <a:pt x="4381688" y="74668"/>
                  <a:pt x="4364513" y="91709"/>
                </a:cubicBezTo>
                <a:cubicBezTo>
                  <a:pt x="4350335" y="93889"/>
                  <a:pt x="4336003" y="96481"/>
                  <a:pt x="4321459" y="99495"/>
                </a:cubicBezTo>
                <a:cubicBezTo>
                  <a:pt x="4338654" y="83163"/>
                  <a:pt x="4355944" y="66875"/>
                  <a:pt x="4373293" y="50654"/>
                </a:cubicBezTo>
                <a:cubicBezTo>
                  <a:pt x="4387626" y="46974"/>
                  <a:pt x="4401938" y="43654"/>
                  <a:pt x="4416232" y="40733"/>
                </a:cubicBezTo>
                <a:close/>
                <a:moveTo>
                  <a:pt x="4317617" y="37314"/>
                </a:moveTo>
                <a:cubicBezTo>
                  <a:pt x="4301516" y="50793"/>
                  <a:pt x="4285494" y="64335"/>
                  <a:pt x="4269548" y="77934"/>
                </a:cubicBezTo>
                <a:cubicBezTo>
                  <a:pt x="4256291" y="82777"/>
                  <a:pt x="4243093" y="87851"/>
                  <a:pt x="4229971" y="93131"/>
                </a:cubicBezTo>
                <a:cubicBezTo>
                  <a:pt x="4245859" y="80253"/>
                  <a:pt x="4261825" y="67434"/>
                  <a:pt x="4277847" y="54677"/>
                </a:cubicBezTo>
                <a:cubicBezTo>
                  <a:pt x="4291085" y="48662"/>
                  <a:pt x="4304341" y="42868"/>
                  <a:pt x="4317617" y="37314"/>
                </a:cubicBezTo>
                <a:close/>
                <a:moveTo>
                  <a:pt x="4466107" y="32188"/>
                </a:moveTo>
                <a:cubicBezTo>
                  <a:pt x="4448663" y="49980"/>
                  <a:pt x="4431313" y="67838"/>
                  <a:pt x="4414023" y="85736"/>
                </a:cubicBezTo>
                <a:cubicBezTo>
                  <a:pt x="4399883" y="86969"/>
                  <a:pt x="4385551" y="88645"/>
                  <a:pt x="4371065" y="90754"/>
                </a:cubicBezTo>
                <a:cubicBezTo>
                  <a:pt x="4388394" y="73557"/>
                  <a:pt x="4405800" y="56405"/>
                  <a:pt x="4423302" y="39319"/>
                </a:cubicBezTo>
                <a:cubicBezTo>
                  <a:pt x="4437596" y="36532"/>
                  <a:pt x="4451851" y="34151"/>
                  <a:pt x="4466107" y="32188"/>
                </a:cubicBezTo>
                <a:close/>
                <a:moveTo>
                  <a:pt x="4316579" y="18672"/>
                </a:moveTo>
                <a:cubicBezTo>
                  <a:pt x="4303303" y="29049"/>
                  <a:pt x="4290086" y="39477"/>
                  <a:pt x="4276925" y="49949"/>
                </a:cubicBezTo>
                <a:cubicBezTo>
                  <a:pt x="4265744" y="54991"/>
                  <a:pt x="4254639" y="60159"/>
                  <a:pt x="4243612" y="65438"/>
                </a:cubicBezTo>
                <a:cubicBezTo>
                  <a:pt x="4256580" y="55686"/>
                  <a:pt x="4269605" y="45973"/>
                  <a:pt x="4282670" y="36318"/>
                </a:cubicBezTo>
                <a:cubicBezTo>
                  <a:pt x="4293928" y="30311"/>
                  <a:pt x="4305225" y="24422"/>
                  <a:pt x="4316579" y="18672"/>
                </a:cubicBezTo>
                <a:close/>
                <a:moveTo>
                  <a:pt x="4371488" y="16173"/>
                </a:moveTo>
                <a:cubicBezTo>
                  <a:pt x="4354792" y="30808"/>
                  <a:pt x="4338173" y="45513"/>
                  <a:pt x="4321632" y="60280"/>
                </a:cubicBezTo>
                <a:cubicBezTo>
                  <a:pt x="4307953" y="64549"/>
                  <a:pt x="4294332" y="69102"/>
                  <a:pt x="4280749" y="73911"/>
                </a:cubicBezTo>
                <a:cubicBezTo>
                  <a:pt x="4297252" y="59876"/>
                  <a:pt x="4313832" y="45898"/>
                  <a:pt x="4330508" y="31996"/>
                </a:cubicBezTo>
                <a:cubicBezTo>
                  <a:pt x="4344149" y="26445"/>
                  <a:pt x="4357808" y="21166"/>
                  <a:pt x="4371488" y="16173"/>
                </a:cubicBezTo>
                <a:close/>
                <a:moveTo>
                  <a:pt x="4303323" y="15744"/>
                </a:moveTo>
                <a:cubicBezTo>
                  <a:pt x="4296464" y="20764"/>
                  <a:pt x="4289567" y="25771"/>
                  <a:pt x="4282727" y="30822"/>
                </a:cubicBezTo>
                <a:cubicBezTo>
                  <a:pt x="4277655" y="33525"/>
                  <a:pt x="4272621" y="36244"/>
                  <a:pt x="4267607" y="38972"/>
                </a:cubicBezTo>
                <a:cubicBezTo>
                  <a:pt x="4269548" y="37631"/>
                  <a:pt x="4271469" y="36272"/>
                  <a:pt x="4273429" y="34933"/>
                </a:cubicBezTo>
                <a:cubicBezTo>
                  <a:pt x="4278040" y="31763"/>
                  <a:pt x="4282650" y="28601"/>
                  <a:pt x="4287300" y="25444"/>
                </a:cubicBezTo>
                <a:cubicBezTo>
                  <a:pt x="4292621" y="22192"/>
                  <a:pt x="4297982" y="18958"/>
                  <a:pt x="4303323" y="15744"/>
                </a:cubicBezTo>
                <a:close/>
                <a:moveTo>
                  <a:pt x="4503360" y="0"/>
                </a:moveTo>
                <a:lnTo>
                  <a:pt x="4497947" y="0"/>
                </a:lnTo>
                <a:lnTo>
                  <a:pt x="4471582" y="26609"/>
                </a:lnTo>
                <a:cubicBezTo>
                  <a:pt x="4457750" y="28395"/>
                  <a:pt x="4443744" y="30591"/>
                  <a:pt x="4429585" y="33216"/>
                </a:cubicBezTo>
                <a:lnTo>
                  <a:pt x="4463972" y="0"/>
                </a:lnTo>
                <a:lnTo>
                  <a:pt x="4458313" y="0"/>
                </a:lnTo>
                <a:lnTo>
                  <a:pt x="4422553" y="34580"/>
                </a:lnTo>
                <a:cubicBezTo>
                  <a:pt x="4408739" y="37260"/>
                  <a:pt x="4394772" y="40332"/>
                  <a:pt x="4380652" y="43802"/>
                </a:cubicBezTo>
                <a:lnTo>
                  <a:pt x="4428070" y="0"/>
                </a:lnTo>
                <a:lnTo>
                  <a:pt x="4422094" y="0"/>
                </a:lnTo>
                <a:lnTo>
                  <a:pt x="4372621" y="45794"/>
                </a:lnTo>
                <a:cubicBezTo>
                  <a:pt x="4362093" y="48478"/>
                  <a:pt x="4351488" y="51365"/>
                  <a:pt x="4340767" y="54482"/>
                </a:cubicBezTo>
                <a:cubicBezTo>
                  <a:pt x="4337520" y="55425"/>
                  <a:pt x="4334292" y="56407"/>
                  <a:pt x="4331046" y="57384"/>
                </a:cubicBezTo>
                <a:cubicBezTo>
                  <a:pt x="4347972" y="42313"/>
                  <a:pt x="4364955" y="27298"/>
                  <a:pt x="4382035" y="12367"/>
                </a:cubicBezTo>
                <a:lnTo>
                  <a:pt x="4419374" y="0"/>
                </a:lnTo>
                <a:lnTo>
                  <a:pt x="4405472" y="0"/>
                </a:lnTo>
                <a:lnTo>
                  <a:pt x="4390949" y="4615"/>
                </a:lnTo>
                <a:lnTo>
                  <a:pt x="4396299" y="0"/>
                </a:lnTo>
                <a:lnTo>
                  <a:pt x="4390068" y="0"/>
                </a:lnTo>
                <a:lnTo>
                  <a:pt x="4380555" y="8232"/>
                </a:lnTo>
                <a:cubicBezTo>
                  <a:pt x="4367549" y="12797"/>
                  <a:pt x="4354619" y="17608"/>
                  <a:pt x="4341766" y="22632"/>
                </a:cubicBezTo>
                <a:lnTo>
                  <a:pt x="4369276" y="0"/>
                </a:lnTo>
                <a:lnTo>
                  <a:pt x="4362637" y="0"/>
                </a:lnTo>
                <a:lnTo>
                  <a:pt x="4329221" y="27604"/>
                </a:lnTo>
                <a:cubicBezTo>
                  <a:pt x="4316906" y="32570"/>
                  <a:pt x="4304649" y="37713"/>
                  <a:pt x="4292487" y="43031"/>
                </a:cubicBezTo>
                <a:cubicBezTo>
                  <a:pt x="4306896" y="31629"/>
                  <a:pt x="4321401" y="20301"/>
                  <a:pt x="4335926" y="9020"/>
                </a:cubicBezTo>
                <a:lnTo>
                  <a:pt x="4354931" y="0"/>
                </a:lnTo>
                <a:lnTo>
                  <a:pt x="4340630" y="0"/>
                </a:lnTo>
                <a:lnTo>
                  <a:pt x="4335964" y="3589"/>
                </a:lnTo>
                <a:cubicBezTo>
                  <a:pt x="4326761" y="8102"/>
                  <a:pt x="4317617" y="12684"/>
                  <a:pt x="4308548" y="17329"/>
                </a:cubicBezTo>
                <a:lnTo>
                  <a:pt x="4332493" y="0"/>
                </a:lnTo>
                <a:lnTo>
                  <a:pt x="4318205" y="0"/>
                </a:lnTo>
                <a:lnTo>
                  <a:pt x="4287319" y="20034"/>
                </a:lnTo>
                <a:cubicBezTo>
                  <a:pt x="4251258" y="42009"/>
                  <a:pt x="4217272" y="63970"/>
                  <a:pt x="4186014" y="84677"/>
                </a:cubicBezTo>
                <a:cubicBezTo>
                  <a:pt x="4181499" y="87674"/>
                  <a:pt x="4177004" y="90700"/>
                  <a:pt x="4172507" y="93711"/>
                </a:cubicBezTo>
                <a:cubicBezTo>
                  <a:pt x="4147474" y="108840"/>
                  <a:pt x="4123593" y="123785"/>
                  <a:pt x="4101135" y="138097"/>
                </a:cubicBezTo>
                <a:cubicBezTo>
                  <a:pt x="4084209" y="148903"/>
                  <a:pt x="4067341" y="159802"/>
                  <a:pt x="4050549" y="170759"/>
                </a:cubicBezTo>
                <a:cubicBezTo>
                  <a:pt x="4038926" y="177718"/>
                  <a:pt x="4027494" y="184647"/>
                  <a:pt x="4016275" y="191510"/>
                </a:cubicBezTo>
                <a:cubicBezTo>
                  <a:pt x="3983345" y="211667"/>
                  <a:pt x="3950646" y="232111"/>
                  <a:pt x="3918197" y="252722"/>
                </a:cubicBezTo>
                <a:cubicBezTo>
                  <a:pt x="3871627" y="280130"/>
                  <a:pt x="3825479" y="307999"/>
                  <a:pt x="3779812" y="336018"/>
                </a:cubicBezTo>
                <a:cubicBezTo>
                  <a:pt x="3729727" y="364576"/>
                  <a:pt x="3680120" y="393437"/>
                  <a:pt x="3631206" y="422115"/>
                </a:cubicBezTo>
                <a:cubicBezTo>
                  <a:pt x="3592302" y="443365"/>
                  <a:pt x="3553762" y="464585"/>
                  <a:pt x="3515857" y="485465"/>
                </a:cubicBezTo>
                <a:cubicBezTo>
                  <a:pt x="3500756" y="493789"/>
                  <a:pt x="3485733" y="502056"/>
                  <a:pt x="3470767" y="510294"/>
                </a:cubicBezTo>
                <a:cubicBezTo>
                  <a:pt x="3410824" y="541120"/>
                  <a:pt x="3351881" y="571356"/>
                  <a:pt x="3293458" y="600660"/>
                </a:cubicBezTo>
                <a:cubicBezTo>
                  <a:pt x="3225677" y="632514"/>
                  <a:pt x="3158647" y="663234"/>
                  <a:pt x="3091711" y="692187"/>
                </a:cubicBezTo>
                <a:cubicBezTo>
                  <a:pt x="3011079" y="724924"/>
                  <a:pt x="2930810" y="755260"/>
                  <a:pt x="2849851" y="782004"/>
                </a:cubicBezTo>
                <a:cubicBezTo>
                  <a:pt x="2800975" y="797104"/>
                  <a:pt x="2751965" y="810956"/>
                  <a:pt x="2702609" y="823233"/>
                </a:cubicBezTo>
                <a:cubicBezTo>
                  <a:pt x="2563744" y="857795"/>
                  <a:pt x="2438116" y="869918"/>
                  <a:pt x="2328645" y="859371"/>
                </a:cubicBezTo>
                <a:cubicBezTo>
                  <a:pt x="2296216" y="855817"/>
                  <a:pt x="2264842" y="850456"/>
                  <a:pt x="2235006" y="843290"/>
                </a:cubicBezTo>
                <a:cubicBezTo>
                  <a:pt x="2188244" y="831897"/>
                  <a:pt x="2144651" y="816336"/>
                  <a:pt x="2101020" y="798949"/>
                </a:cubicBezTo>
                <a:cubicBezTo>
                  <a:pt x="2063499" y="782023"/>
                  <a:pt x="2027457" y="762753"/>
                  <a:pt x="1990070" y="742772"/>
                </a:cubicBezTo>
                <a:cubicBezTo>
                  <a:pt x="1977179" y="735856"/>
                  <a:pt x="1964134" y="728882"/>
                  <a:pt x="1950840" y="721908"/>
                </a:cubicBezTo>
                <a:cubicBezTo>
                  <a:pt x="1946478" y="719007"/>
                  <a:pt x="1942098" y="716087"/>
                  <a:pt x="1937679" y="713167"/>
                </a:cubicBezTo>
                <a:cubicBezTo>
                  <a:pt x="1907766" y="693244"/>
                  <a:pt x="1877103" y="672840"/>
                  <a:pt x="1844155" y="653321"/>
                </a:cubicBezTo>
                <a:cubicBezTo>
                  <a:pt x="1815567" y="630612"/>
                  <a:pt x="1785673" y="608096"/>
                  <a:pt x="1753013" y="587312"/>
                </a:cubicBezTo>
                <a:cubicBezTo>
                  <a:pt x="1733186" y="569600"/>
                  <a:pt x="1712417" y="552382"/>
                  <a:pt x="1690189" y="536315"/>
                </a:cubicBezTo>
                <a:cubicBezTo>
                  <a:pt x="1684310" y="532073"/>
                  <a:pt x="1678316" y="528043"/>
                  <a:pt x="1672206" y="524179"/>
                </a:cubicBezTo>
                <a:cubicBezTo>
                  <a:pt x="1659930" y="512195"/>
                  <a:pt x="1647231" y="500558"/>
                  <a:pt x="1633917" y="489482"/>
                </a:cubicBezTo>
                <a:cubicBezTo>
                  <a:pt x="1622716" y="480128"/>
                  <a:pt x="1610958" y="471636"/>
                  <a:pt x="1598682" y="463939"/>
                </a:cubicBezTo>
                <a:cubicBezTo>
                  <a:pt x="1591842" y="456670"/>
                  <a:pt x="1584849" y="449550"/>
                  <a:pt x="1577625" y="442656"/>
                </a:cubicBezTo>
                <a:cubicBezTo>
                  <a:pt x="1495359" y="364037"/>
                  <a:pt x="1383007" y="339409"/>
                  <a:pt x="1234093" y="367368"/>
                </a:cubicBezTo>
                <a:cubicBezTo>
                  <a:pt x="1198398" y="374073"/>
                  <a:pt x="1162221" y="383479"/>
                  <a:pt x="1126025" y="394672"/>
                </a:cubicBezTo>
                <a:cubicBezTo>
                  <a:pt x="1070464" y="313082"/>
                  <a:pt x="1014173" y="228109"/>
                  <a:pt x="959707" y="145887"/>
                </a:cubicBezTo>
                <a:lnTo>
                  <a:pt x="861537" y="0"/>
                </a:lnTo>
                <a:lnTo>
                  <a:pt x="856895" y="0"/>
                </a:lnTo>
                <a:lnTo>
                  <a:pt x="956498" y="148020"/>
                </a:lnTo>
                <a:cubicBezTo>
                  <a:pt x="1010753" y="229926"/>
                  <a:pt x="1066833" y="314563"/>
                  <a:pt x="1122202" y="395879"/>
                </a:cubicBezTo>
                <a:cubicBezTo>
                  <a:pt x="1111751" y="399145"/>
                  <a:pt x="1101319" y="402555"/>
                  <a:pt x="1090886" y="406094"/>
                </a:cubicBezTo>
                <a:cubicBezTo>
                  <a:pt x="1031714" y="323912"/>
                  <a:pt x="971733" y="238057"/>
                  <a:pt x="913693" y="154976"/>
                </a:cubicBezTo>
                <a:lnTo>
                  <a:pt x="803811" y="0"/>
                </a:lnTo>
                <a:lnTo>
                  <a:pt x="798994" y="0"/>
                </a:lnTo>
                <a:lnTo>
                  <a:pt x="910466" y="157222"/>
                </a:lnTo>
                <a:cubicBezTo>
                  <a:pt x="968275" y="239988"/>
                  <a:pt x="1028024" y="325503"/>
                  <a:pt x="1087006" y="407412"/>
                </a:cubicBezTo>
                <a:cubicBezTo>
                  <a:pt x="1076747" y="410928"/>
                  <a:pt x="1066506" y="414562"/>
                  <a:pt x="1056285" y="418291"/>
                </a:cubicBezTo>
                <a:cubicBezTo>
                  <a:pt x="992713" y="335103"/>
                  <a:pt x="928256" y="247830"/>
                  <a:pt x="865894" y="163378"/>
                </a:cubicBezTo>
                <a:lnTo>
                  <a:pt x="743547" y="0"/>
                </a:lnTo>
                <a:lnTo>
                  <a:pt x="738526" y="0"/>
                </a:lnTo>
                <a:lnTo>
                  <a:pt x="862666" y="165768"/>
                </a:lnTo>
                <a:cubicBezTo>
                  <a:pt x="924798" y="249895"/>
                  <a:pt x="988986" y="336815"/>
                  <a:pt x="1052328" y="419732"/>
                </a:cubicBezTo>
                <a:cubicBezTo>
                  <a:pt x="1042242" y="423437"/>
                  <a:pt x="1032194" y="427242"/>
                  <a:pt x="1022165" y="431116"/>
                </a:cubicBezTo>
                <a:cubicBezTo>
                  <a:pt x="954077" y="347426"/>
                  <a:pt x="884933" y="259223"/>
                  <a:pt x="818036" y="173887"/>
                </a:cubicBezTo>
                <a:lnTo>
                  <a:pt x="679964" y="0"/>
                </a:lnTo>
                <a:lnTo>
                  <a:pt x="674729" y="0"/>
                </a:lnTo>
                <a:lnTo>
                  <a:pt x="814809" y="176421"/>
                </a:lnTo>
                <a:cubicBezTo>
                  <a:pt x="881436" y="261417"/>
                  <a:pt x="950292" y="349259"/>
                  <a:pt x="1018150" y="432674"/>
                </a:cubicBezTo>
                <a:cubicBezTo>
                  <a:pt x="1008236" y="436524"/>
                  <a:pt x="998361" y="440443"/>
                  <a:pt x="988525" y="444414"/>
                </a:cubicBezTo>
                <a:cubicBezTo>
                  <a:pt x="914366" y="359161"/>
                  <a:pt x="842244" y="272654"/>
                  <a:pt x="765914" y="181097"/>
                </a:cubicBezTo>
                <a:lnTo>
                  <a:pt x="613122" y="0"/>
                </a:lnTo>
                <a:lnTo>
                  <a:pt x="607636" y="0"/>
                </a:lnTo>
                <a:lnTo>
                  <a:pt x="762686" y="183781"/>
                </a:lnTo>
                <a:cubicBezTo>
                  <a:pt x="838708" y="274967"/>
                  <a:pt x="910562" y="361141"/>
                  <a:pt x="984432" y="446080"/>
                </a:cubicBezTo>
                <a:cubicBezTo>
                  <a:pt x="974692" y="450032"/>
                  <a:pt x="964990" y="454028"/>
                  <a:pt x="955345" y="458055"/>
                </a:cubicBezTo>
                <a:cubicBezTo>
                  <a:pt x="955288" y="457988"/>
                  <a:pt x="955230" y="457918"/>
                  <a:pt x="955153" y="457851"/>
                </a:cubicBezTo>
                <a:cubicBezTo>
                  <a:pt x="871177" y="368369"/>
                  <a:pt x="789545" y="276687"/>
                  <a:pt x="703110" y="179625"/>
                </a:cubicBezTo>
                <a:lnTo>
                  <a:pt x="541433" y="0"/>
                </a:lnTo>
                <a:lnTo>
                  <a:pt x="535683" y="0"/>
                </a:lnTo>
                <a:lnTo>
                  <a:pt x="699920" y="182469"/>
                </a:lnTo>
                <a:cubicBezTo>
                  <a:pt x="786067" y="279209"/>
                  <a:pt x="867431" y="370603"/>
                  <a:pt x="951157" y="459820"/>
                </a:cubicBezTo>
                <a:cubicBezTo>
                  <a:pt x="941570" y="463836"/>
                  <a:pt x="932060" y="467870"/>
                  <a:pt x="922627" y="471916"/>
                </a:cubicBezTo>
                <a:lnTo>
                  <a:pt x="920571" y="469897"/>
                </a:lnTo>
                <a:cubicBezTo>
                  <a:pt x="827700" y="378277"/>
                  <a:pt x="737288" y="283425"/>
                  <a:pt x="641573" y="183007"/>
                </a:cubicBezTo>
                <a:lnTo>
                  <a:pt x="465458" y="0"/>
                </a:lnTo>
                <a:lnTo>
                  <a:pt x="459404" y="0"/>
                </a:lnTo>
                <a:lnTo>
                  <a:pt x="638422" y="186021"/>
                </a:lnTo>
                <a:cubicBezTo>
                  <a:pt x="734156" y="286464"/>
                  <a:pt x="824588" y="381337"/>
                  <a:pt x="917516" y="473006"/>
                </a:cubicBezTo>
                <a:lnTo>
                  <a:pt x="918285" y="473776"/>
                </a:lnTo>
                <a:cubicBezTo>
                  <a:pt x="908890" y="477811"/>
                  <a:pt x="899573" y="481847"/>
                  <a:pt x="890312" y="485872"/>
                </a:cubicBezTo>
                <a:cubicBezTo>
                  <a:pt x="888871" y="484568"/>
                  <a:pt x="887411" y="483234"/>
                  <a:pt x="885970" y="481935"/>
                </a:cubicBezTo>
                <a:cubicBezTo>
                  <a:pt x="782360" y="387865"/>
                  <a:pt x="681342" y="289173"/>
                  <a:pt x="574369" y="184686"/>
                </a:cubicBezTo>
                <a:lnTo>
                  <a:pt x="378886" y="0"/>
                </a:lnTo>
                <a:lnTo>
                  <a:pt x="372420" y="0"/>
                </a:lnTo>
                <a:lnTo>
                  <a:pt x="571276" y="187869"/>
                </a:lnTo>
                <a:cubicBezTo>
                  <a:pt x="678249" y="292387"/>
                  <a:pt x="779305" y="391108"/>
                  <a:pt x="882992" y="485230"/>
                </a:cubicBezTo>
                <a:cubicBezTo>
                  <a:pt x="883934" y="486085"/>
                  <a:pt x="884894" y="486961"/>
                  <a:pt x="885836" y="487818"/>
                </a:cubicBezTo>
                <a:cubicBezTo>
                  <a:pt x="876614" y="491839"/>
                  <a:pt x="867469" y="495837"/>
                  <a:pt x="858420" y="499803"/>
                </a:cubicBezTo>
                <a:cubicBezTo>
                  <a:pt x="856057" y="497857"/>
                  <a:pt x="853713" y="495918"/>
                  <a:pt x="851369" y="493968"/>
                </a:cubicBezTo>
                <a:cubicBezTo>
                  <a:pt x="734617" y="397097"/>
                  <a:pt x="620517" y="293663"/>
                  <a:pt x="499730" y="184154"/>
                </a:cubicBezTo>
                <a:lnTo>
                  <a:pt x="290742" y="0"/>
                </a:lnTo>
                <a:lnTo>
                  <a:pt x="283883" y="0"/>
                </a:lnTo>
                <a:lnTo>
                  <a:pt x="496695" y="187525"/>
                </a:lnTo>
                <a:cubicBezTo>
                  <a:pt x="617520" y="297069"/>
                  <a:pt x="731639" y="400534"/>
                  <a:pt x="848468" y="497465"/>
                </a:cubicBezTo>
                <a:cubicBezTo>
                  <a:pt x="850236" y="498929"/>
                  <a:pt x="851984" y="500383"/>
                  <a:pt x="853752" y="501845"/>
                </a:cubicBezTo>
                <a:cubicBezTo>
                  <a:pt x="853502" y="501956"/>
                  <a:pt x="853252" y="502068"/>
                  <a:pt x="852983" y="502179"/>
                </a:cubicBezTo>
                <a:cubicBezTo>
                  <a:pt x="844203" y="506026"/>
                  <a:pt x="835500" y="509835"/>
                  <a:pt x="826874" y="513599"/>
                </a:cubicBezTo>
                <a:cubicBezTo>
                  <a:pt x="823492" y="511063"/>
                  <a:pt x="820111" y="508525"/>
                  <a:pt x="816749" y="505999"/>
                </a:cubicBezTo>
                <a:cubicBezTo>
                  <a:pt x="683667" y="405919"/>
                  <a:pt x="553217" y="296504"/>
                  <a:pt x="415101" y="180669"/>
                </a:cubicBezTo>
                <a:lnTo>
                  <a:pt x="194647" y="0"/>
                </a:lnTo>
                <a:lnTo>
                  <a:pt x="187350" y="0"/>
                </a:lnTo>
                <a:lnTo>
                  <a:pt x="412123" y="184213"/>
                </a:lnTo>
                <a:cubicBezTo>
                  <a:pt x="550277" y="300089"/>
                  <a:pt x="680785" y="409542"/>
                  <a:pt x="813963" y="509695"/>
                </a:cubicBezTo>
                <a:cubicBezTo>
                  <a:pt x="816634" y="511699"/>
                  <a:pt x="819324" y="513712"/>
                  <a:pt x="821994" y="515720"/>
                </a:cubicBezTo>
                <a:cubicBezTo>
                  <a:pt x="813118" y="519589"/>
                  <a:pt x="804319" y="523399"/>
                  <a:pt x="795654" y="527130"/>
                </a:cubicBezTo>
                <a:cubicBezTo>
                  <a:pt x="791120" y="524095"/>
                  <a:pt x="786625" y="521059"/>
                  <a:pt x="782110" y="518023"/>
                </a:cubicBezTo>
                <a:cubicBezTo>
                  <a:pt x="628336" y="414267"/>
                  <a:pt x="476964" y="297100"/>
                  <a:pt x="316735" y="173051"/>
                </a:cubicBezTo>
                <a:lnTo>
                  <a:pt x="89185" y="0"/>
                </a:lnTo>
                <a:lnTo>
                  <a:pt x="81383" y="0"/>
                </a:lnTo>
                <a:lnTo>
                  <a:pt x="313834" y="176786"/>
                </a:lnTo>
                <a:cubicBezTo>
                  <a:pt x="474139" y="300881"/>
                  <a:pt x="625569" y="418094"/>
                  <a:pt x="779478" y="521935"/>
                </a:cubicBezTo>
                <a:cubicBezTo>
                  <a:pt x="783147" y="524406"/>
                  <a:pt x="786816" y="526876"/>
                  <a:pt x="790486" y="529345"/>
                </a:cubicBezTo>
                <a:cubicBezTo>
                  <a:pt x="781764" y="533082"/>
                  <a:pt x="773138" y="536740"/>
                  <a:pt x="764665" y="540281"/>
                </a:cubicBezTo>
                <a:cubicBezTo>
                  <a:pt x="758921" y="536871"/>
                  <a:pt x="753176" y="533464"/>
                  <a:pt x="747470" y="530048"/>
                </a:cubicBezTo>
                <a:cubicBezTo>
                  <a:pt x="566800" y="422051"/>
                  <a:pt x="387954" y="294397"/>
                  <a:pt x="198638" y="159243"/>
                </a:cubicBezTo>
                <a:lnTo>
                  <a:pt x="0" y="19178"/>
                </a:lnTo>
                <a:lnTo>
                  <a:pt x="0" y="25062"/>
                </a:lnTo>
                <a:lnTo>
                  <a:pt x="195833" y="163151"/>
                </a:lnTo>
                <a:cubicBezTo>
                  <a:pt x="385245" y="298360"/>
                  <a:pt x="564168" y="426070"/>
                  <a:pt x="745011" y="534169"/>
                </a:cubicBezTo>
                <a:cubicBezTo>
                  <a:pt x="749699" y="536976"/>
                  <a:pt x="754425" y="539774"/>
                  <a:pt x="759132" y="542575"/>
                </a:cubicBezTo>
                <a:cubicBezTo>
                  <a:pt x="750525" y="546146"/>
                  <a:pt x="742033" y="549608"/>
                  <a:pt x="733734" y="552918"/>
                </a:cubicBezTo>
                <a:cubicBezTo>
                  <a:pt x="726741" y="549314"/>
                  <a:pt x="719766" y="545704"/>
                  <a:pt x="712812" y="542073"/>
                </a:cubicBezTo>
                <a:cubicBezTo>
                  <a:pt x="496195" y="429152"/>
                  <a:pt x="280002" y="286535"/>
                  <a:pt x="51128" y="135543"/>
                </a:cubicBezTo>
                <a:lnTo>
                  <a:pt x="0" y="102048"/>
                </a:lnTo>
                <a:lnTo>
                  <a:pt x="0" y="107899"/>
                </a:lnTo>
                <a:lnTo>
                  <a:pt x="48438" y="139632"/>
                </a:lnTo>
                <a:cubicBezTo>
                  <a:pt x="277427" y="290694"/>
                  <a:pt x="493717" y="433377"/>
                  <a:pt x="710544" y="546413"/>
                </a:cubicBezTo>
                <a:cubicBezTo>
                  <a:pt x="716250" y="549389"/>
                  <a:pt x="721976" y="552346"/>
                  <a:pt x="727701" y="555305"/>
                </a:cubicBezTo>
                <a:cubicBezTo>
                  <a:pt x="719151" y="558672"/>
                  <a:pt x="710756" y="561879"/>
                  <a:pt x="702591" y="564897"/>
                </a:cubicBezTo>
                <a:cubicBezTo>
                  <a:pt x="694426" y="561320"/>
                  <a:pt x="686261" y="557727"/>
                  <a:pt x="678134" y="554102"/>
                </a:cubicBezTo>
                <a:cubicBezTo>
                  <a:pt x="478236" y="465103"/>
                  <a:pt x="276783" y="349709"/>
                  <a:pt x="68262" y="223616"/>
                </a:cubicBezTo>
                <a:lnTo>
                  <a:pt x="0" y="181873"/>
                </a:lnTo>
                <a:lnTo>
                  <a:pt x="0" y="187702"/>
                </a:lnTo>
                <a:lnTo>
                  <a:pt x="65775" y="227925"/>
                </a:lnTo>
                <a:cubicBezTo>
                  <a:pt x="274408" y="354085"/>
                  <a:pt x="475998" y="469550"/>
                  <a:pt x="676097" y="558651"/>
                </a:cubicBezTo>
                <a:cubicBezTo>
                  <a:pt x="682668" y="561575"/>
                  <a:pt x="689258" y="564475"/>
                  <a:pt x="695828" y="567368"/>
                </a:cubicBezTo>
                <a:cubicBezTo>
                  <a:pt x="692562" y="568546"/>
                  <a:pt x="689334" y="569696"/>
                  <a:pt x="686126" y="570809"/>
                </a:cubicBezTo>
                <a:cubicBezTo>
                  <a:pt x="680977" y="572597"/>
                  <a:pt x="675867" y="574336"/>
                  <a:pt x="670737" y="576092"/>
                </a:cubicBezTo>
                <a:cubicBezTo>
                  <a:pt x="661631" y="572803"/>
                  <a:pt x="652524" y="569495"/>
                  <a:pt x="643437" y="566134"/>
                </a:cubicBezTo>
                <a:cubicBezTo>
                  <a:pt x="473756" y="503419"/>
                  <a:pt x="305520" y="423273"/>
                  <a:pt x="131422" y="330560"/>
                </a:cubicBezTo>
                <a:lnTo>
                  <a:pt x="0" y="257618"/>
                </a:lnTo>
                <a:lnTo>
                  <a:pt x="0" y="263415"/>
                </a:lnTo>
                <a:lnTo>
                  <a:pt x="129181" y="335111"/>
                </a:lnTo>
                <a:cubicBezTo>
                  <a:pt x="303402" y="427885"/>
                  <a:pt x="471786" y="508095"/>
                  <a:pt x="641669" y="570886"/>
                </a:cubicBezTo>
                <a:cubicBezTo>
                  <a:pt x="648816" y="573520"/>
                  <a:pt x="655944" y="576123"/>
                  <a:pt x="663091" y="578713"/>
                </a:cubicBezTo>
                <a:cubicBezTo>
                  <a:pt x="654964" y="581466"/>
                  <a:pt x="646876" y="584171"/>
                  <a:pt x="638807" y="586839"/>
                </a:cubicBezTo>
                <a:cubicBezTo>
                  <a:pt x="628720" y="583983"/>
                  <a:pt x="618673" y="581103"/>
                  <a:pt x="608720" y="578171"/>
                </a:cubicBezTo>
                <a:cubicBezTo>
                  <a:pt x="433084" y="526469"/>
                  <a:pt x="257125" y="455276"/>
                  <a:pt x="72415" y="366947"/>
                </a:cubicBezTo>
                <a:lnTo>
                  <a:pt x="0" y="330051"/>
                </a:lnTo>
                <a:lnTo>
                  <a:pt x="0" y="335827"/>
                </a:lnTo>
                <a:lnTo>
                  <a:pt x="70342" y="371666"/>
                </a:lnTo>
                <a:cubicBezTo>
                  <a:pt x="255227" y="460071"/>
                  <a:pt x="431383" y="531335"/>
                  <a:pt x="607260" y="583108"/>
                </a:cubicBezTo>
                <a:cubicBezTo>
                  <a:pt x="614811" y="585331"/>
                  <a:pt x="622419" y="587527"/>
                  <a:pt x="630046" y="589708"/>
                </a:cubicBezTo>
                <a:cubicBezTo>
                  <a:pt x="622303" y="592240"/>
                  <a:pt x="614580" y="594737"/>
                  <a:pt x="606876" y="597183"/>
                </a:cubicBezTo>
                <a:cubicBezTo>
                  <a:pt x="595868" y="594916"/>
                  <a:pt x="584878" y="592605"/>
                  <a:pt x="573985" y="590215"/>
                </a:cubicBezTo>
                <a:cubicBezTo>
                  <a:pt x="408828" y="553957"/>
                  <a:pt x="239882" y="500165"/>
                  <a:pt x="56677" y="424516"/>
                </a:cubicBezTo>
                <a:lnTo>
                  <a:pt x="0" y="399903"/>
                </a:lnTo>
                <a:lnTo>
                  <a:pt x="0" y="405611"/>
                </a:lnTo>
                <a:lnTo>
                  <a:pt x="54828" y="429419"/>
                </a:lnTo>
                <a:cubicBezTo>
                  <a:pt x="238268" y="505157"/>
                  <a:pt x="407455" y="559021"/>
                  <a:pt x="572871" y="595339"/>
                </a:cubicBezTo>
                <a:cubicBezTo>
                  <a:pt x="580748" y="597068"/>
                  <a:pt x="588682" y="598759"/>
                  <a:pt x="596617" y="600430"/>
                </a:cubicBezTo>
                <a:cubicBezTo>
                  <a:pt x="589374" y="602697"/>
                  <a:pt x="582150" y="604945"/>
                  <a:pt x="574927" y="607154"/>
                </a:cubicBezTo>
                <a:cubicBezTo>
                  <a:pt x="562995" y="605598"/>
                  <a:pt x="551084" y="603984"/>
                  <a:pt x="539250" y="602274"/>
                </a:cubicBezTo>
                <a:cubicBezTo>
                  <a:pt x="365966" y="577129"/>
                  <a:pt x="188124" y="531860"/>
                  <a:pt x="3124" y="465534"/>
                </a:cubicBezTo>
                <a:lnTo>
                  <a:pt x="0" y="464337"/>
                </a:lnTo>
                <a:lnTo>
                  <a:pt x="0" y="470217"/>
                </a:lnTo>
                <a:lnTo>
                  <a:pt x="130878" y="514287"/>
                </a:lnTo>
                <a:cubicBezTo>
                  <a:pt x="269324" y="557276"/>
                  <a:pt x="403761" y="587991"/>
                  <a:pt x="538500" y="607538"/>
                </a:cubicBezTo>
                <a:cubicBezTo>
                  <a:pt x="546512" y="608710"/>
                  <a:pt x="554581" y="609805"/>
                  <a:pt x="562650" y="610901"/>
                </a:cubicBezTo>
                <a:cubicBezTo>
                  <a:pt x="556079" y="612879"/>
                  <a:pt x="549509" y="614820"/>
                  <a:pt x="542957" y="616741"/>
                </a:cubicBezTo>
                <a:cubicBezTo>
                  <a:pt x="530143" y="616030"/>
                  <a:pt x="517348" y="615243"/>
                  <a:pt x="504514" y="614339"/>
                </a:cubicBezTo>
                <a:cubicBezTo>
                  <a:pt x="367649" y="604614"/>
                  <a:pt x="231039" y="583028"/>
                  <a:pt x="93587" y="549250"/>
                </a:cubicBezTo>
                <a:lnTo>
                  <a:pt x="0" y="523535"/>
                </a:lnTo>
                <a:lnTo>
                  <a:pt x="0" y="529151"/>
                </a:lnTo>
                <a:lnTo>
                  <a:pt x="92363" y="554526"/>
                </a:lnTo>
                <a:cubicBezTo>
                  <a:pt x="230082" y="588366"/>
                  <a:pt x="366965" y="609993"/>
                  <a:pt x="504111" y="619738"/>
                </a:cubicBezTo>
                <a:cubicBezTo>
                  <a:pt x="511872" y="620295"/>
                  <a:pt x="519692" y="620776"/>
                  <a:pt x="527492" y="621237"/>
                </a:cubicBezTo>
                <a:cubicBezTo>
                  <a:pt x="522381" y="622716"/>
                  <a:pt x="517252" y="624195"/>
                  <a:pt x="512160" y="625617"/>
                </a:cubicBezTo>
                <a:cubicBezTo>
                  <a:pt x="497982" y="626097"/>
                  <a:pt x="483822" y="626386"/>
                  <a:pt x="469740" y="626424"/>
                </a:cubicBezTo>
                <a:cubicBezTo>
                  <a:pt x="327631" y="626792"/>
                  <a:pt x="187969" y="614397"/>
                  <a:pt x="49668" y="588970"/>
                </a:cubicBezTo>
                <a:lnTo>
                  <a:pt x="0" y="578242"/>
                </a:lnTo>
                <a:lnTo>
                  <a:pt x="0" y="583582"/>
                </a:lnTo>
                <a:lnTo>
                  <a:pt x="56626" y="595555"/>
                </a:lnTo>
                <a:cubicBezTo>
                  <a:pt x="192781" y="620071"/>
                  <a:pt x="331216" y="632279"/>
                  <a:pt x="469760" y="631919"/>
                </a:cubicBezTo>
                <a:cubicBezTo>
                  <a:pt x="476560" y="631899"/>
                  <a:pt x="483361" y="631823"/>
                  <a:pt x="490201" y="631707"/>
                </a:cubicBezTo>
                <a:cubicBezTo>
                  <a:pt x="486416" y="632725"/>
                  <a:pt x="482651" y="633744"/>
                  <a:pt x="478885" y="634743"/>
                </a:cubicBezTo>
                <a:cubicBezTo>
                  <a:pt x="464245" y="636145"/>
                  <a:pt x="449587" y="637413"/>
                  <a:pt x="434985" y="638508"/>
                </a:cubicBezTo>
                <a:cubicBezTo>
                  <a:pt x="288747" y="649603"/>
                  <a:pt x="146738" y="646795"/>
                  <a:pt x="7870" y="629877"/>
                </a:cubicBezTo>
                <a:lnTo>
                  <a:pt x="0" y="628642"/>
                </a:lnTo>
                <a:lnTo>
                  <a:pt x="0" y="633629"/>
                </a:lnTo>
                <a:lnTo>
                  <a:pt x="20367" y="636664"/>
                </a:lnTo>
                <a:cubicBezTo>
                  <a:pt x="155580" y="652250"/>
                  <a:pt x="294646" y="654757"/>
                  <a:pt x="435408" y="644080"/>
                </a:cubicBezTo>
                <a:cubicBezTo>
                  <a:pt x="439116" y="643811"/>
                  <a:pt x="442843" y="643484"/>
                  <a:pt x="446570" y="643177"/>
                </a:cubicBezTo>
                <a:cubicBezTo>
                  <a:pt x="446417" y="643235"/>
                  <a:pt x="446244" y="643273"/>
                  <a:pt x="446090" y="643311"/>
                </a:cubicBezTo>
                <a:cubicBezTo>
                  <a:pt x="430624" y="645924"/>
                  <a:pt x="415331" y="648364"/>
                  <a:pt x="400211" y="650631"/>
                </a:cubicBezTo>
                <a:cubicBezTo>
                  <a:pt x="300351" y="665376"/>
                  <a:pt x="203064" y="673387"/>
                  <a:pt x="108029" y="674618"/>
                </a:cubicBezTo>
                <a:lnTo>
                  <a:pt x="0" y="672133"/>
                </a:lnTo>
                <a:lnTo>
                  <a:pt x="0" y="677852"/>
                </a:lnTo>
                <a:lnTo>
                  <a:pt x="109984" y="680000"/>
                </a:lnTo>
                <a:cubicBezTo>
                  <a:pt x="198172" y="678830"/>
                  <a:pt x="288272" y="671919"/>
                  <a:pt x="379712" y="659277"/>
                </a:cubicBezTo>
                <a:cubicBezTo>
                  <a:pt x="276745" y="682591"/>
                  <a:pt x="176794" y="698347"/>
                  <a:pt x="79644" y="706546"/>
                </a:cubicBezTo>
                <a:lnTo>
                  <a:pt x="0" y="710221"/>
                </a:lnTo>
                <a:lnTo>
                  <a:pt x="0" y="717398"/>
                </a:lnTo>
                <a:lnTo>
                  <a:pt x="73125" y="713359"/>
                </a:lnTo>
                <a:cubicBezTo>
                  <a:pt x="194738" y="703599"/>
                  <a:pt x="320174" y="681985"/>
                  <a:pt x="451527" y="648134"/>
                </a:cubicBezTo>
                <a:cubicBezTo>
                  <a:pt x="471681" y="644695"/>
                  <a:pt x="492180" y="640968"/>
                  <a:pt x="513179" y="636894"/>
                </a:cubicBezTo>
                <a:cubicBezTo>
                  <a:pt x="541593" y="633821"/>
                  <a:pt x="569835" y="630362"/>
                  <a:pt x="597654" y="626655"/>
                </a:cubicBezTo>
                <a:cubicBezTo>
                  <a:pt x="604263" y="626213"/>
                  <a:pt x="610853" y="625771"/>
                  <a:pt x="617404" y="625310"/>
                </a:cubicBezTo>
                <a:cubicBezTo>
                  <a:pt x="647529" y="626289"/>
                  <a:pt x="677634" y="626943"/>
                  <a:pt x="707548" y="627461"/>
                </a:cubicBezTo>
                <a:cubicBezTo>
                  <a:pt x="726721" y="629383"/>
                  <a:pt x="745818" y="631246"/>
                  <a:pt x="764761" y="633071"/>
                </a:cubicBezTo>
                <a:cubicBezTo>
                  <a:pt x="768142" y="633398"/>
                  <a:pt x="771562" y="633744"/>
                  <a:pt x="774963" y="634070"/>
                </a:cubicBezTo>
                <a:cubicBezTo>
                  <a:pt x="777210" y="634474"/>
                  <a:pt x="779459" y="634858"/>
                  <a:pt x="781687" y="635262"/>
                </a:cubicBezTo>
                <a:cubicBezTo>
                  <a:pt x="802090" y="638873"/>
                  <a:pt x="822878" y="642581"/>
                  <a:pt x="843761" y="646347"/>
                </a:cubicBezTo>
                <a:cubicBezTo>
                  <a:pt x="867123" y="652399"/>
                  <a:pt x="890735" y="658547"/>
                  <a:pt x="914289" y="664848"/>
                </a:cubicBezTo>
                <a:cubicBezTo>
                  <a:pt x="931080" y="670593"/>
                  <a:pt x="947910" y="676414"/>
                  <a:pt x="964663" y="682293"/>
                </a:cubicBezTo>
                <a:cubicBezTo>
                  <a:pt x="970734" y="684425"/>
                  <a:pt x="976882" y="686500"/>
                  <a:pt x="983068" y="688537"/>
                </a:cubicBezTo>
                <a:cubicBezTo>
                  <a:pt x="988486" y="690842"/>
                  <a:pt x="993923" y="693167"/>
                  <a:pt x="999322" y="695491"/>
                </a:cubicBezTo>
                <a:cubicBezTo>
                  <a:pt x="1013404" y="701524"/>
                  <a:pt x="1027910" y="707365"/>
                  <a:pt x="1042818" y="713051"/>
                </a:cubicBezTo>
                <a:cubicBezTo>
                  <a:pt x="1062011" y="722561"/>
                  <a:pt x="1081722" y="731745"/>
                  <a:pt x="1102030" y="740563"/>
                </a:cubicBezTo>
                <a:cubicBezTo>
                  <a:pt x="1121145" y="750957"/>
                  <a:pt x="1140704" y="761005"/>
                  <a:pt x="1160703" y="770707"/>
                </a:cubicBezTo>
                <a:cubicBezTo>
                  <a:pt x="1180280" y="782292"/>
                  <a:pt x="1200184" y="793473"/>
                  <a:pt x="1220415" y="804270"/>
                </a:cubicBezTo>
                <a:cubicBezTo>
                  <a:pt x="1239934" y="816739"/>
                  <a:pt x="1259723" y="828804"/>
                  <a:pt x="1279741" y="840447"/>
                </a:cubicBezTo>
                <a:cubicBezTo>
                  <a:pt x="1300203" y="854452"/>
                  <a:pt x="1320836" y="867920"/>
                  <a:pt x="1341624" y="880869"/>
                </a:cubicBezTo>
                <a:cubicBezTo>
                  <a:pt x="1360702" y="894663"/>
                  <a:pt x="1379914" y="907958"/>
                  <a:pt x="1399221" y="920773"/>
                </a:cubicBezTo>
                <a:cubicBezTo>
                  <a:pt x="1418837" y="935777"/>
                  <a:pt x="1438549" y="950206"/>
                  <a:pt x="1458279" y="964077"/>
                </a:cubicBezTo>
                <a:cubicBezTo>
                  <a:pt x="1477761" y="979658"/>
                  <a:pt x="1497280" y="994662"/>
                  <a:pt x="1516819" y="1009071"/>
                </a:cubicBezTo>
                <a:cubicBezTo>
                  <a:pt x="1536473" y="1025440"/>
                  <a:pt x="1556127" y="1041156"/>
                  <a:pt x="1575819" y="1056237"/>
                </a:cubicBezTo>
                <a:cubicBezTo>
                  <a:pt x="1595108" y="1072894"/>
                  <a:pt x="1614378" y="1088859"/>
                  <a:pt x="1633686" y="1104171"/>
                </a:cubicBezTo>
                <a:cubicBezTo>
                  <a:pt x="1652745" y="1121174"/>
                  <a:pt x="1671784" y="1137466"/>
                  <a:pt x="1690823" y="1153066"/>
                </a:cubicBezTo>
                <a:cubicBezTo>
                  <a:pt x="1709708" y="1170376"/>
                  <a:pt x="1728556" y="1186976"/>
                  <a:pt x="1747403" y="1202845"/>
                </a:cubicBezTo>
                <a:cubicBezTo>
                  <a:pt x="1915566" y="1360691"/>
                  <a:pt x="2084786" y="1462266"/>
                  <a:pt x="2261711" y="1511987"/>
                </a:cubicBezTo>
                <a:cubicBezTo>
                  <a:pt x="2355427" y="1538327"/>
                  <a:pt x="2452660" y="1547567"/>
                  <a:pt x="2551679" y="1539614"/>
                </a:cubicBezTo>
                <a:cubicBezTo>
                  <a:pt x="2575675" y="1537692"/>
                  <a:pt x="2599786" y="1534753"/>
                  <a:pt x="2623974" y="1530815"/>
                </a:cubicBezTo>
                <a:cubicBezTo>
                  <a:pt x="2733656" y="1512909"/>
                  <a:pt x="2848601" y="1473562"/>
                  <a:pt x="2965623" y="1413871"/>
                </a:cubicBezTo>
                <a:cubicBezTo>
                  <a:pt x="3192787" y="1298002"/>
                  <a:pt x="3399566" y="1120521"/>
                  <a:pt x="3554339" y="978851"/>
                </a:cubicBezTo>
                <a:cubicBezTo>
                  <a:pt x="3682465" y="861561"/>
                  <a:pt x="3805825" y="736663"/>
                  <a:pt x="3925863" y="610574"/>
                </a:cubicBezTo>
                <a:cubicBezTo>
                  <a:pt x="3972279" y="602966"/>
                  <a:pt x="4018695" y="596511"/>
                  <a:pt x="4065093" y="591493"/>
                </a:cubicBezTo>
                <a:cubicBezTo>
                  <a:pt x="4387472" y="556663"/>
                  <a:pt x="4643646" y="601083"/>
                  <a:pt x="4848351" y="727288"/>
                </a:cubicBezTo>
                <a:cubicBezTo>
                  <a:pt x="4981433" y="809342"/>
                  <a:pt x="5088963" y="923654"/>
                  <a:pt x="5192939" y="1034182"/>
                </a:cubicBezTo>
                <a:cubicBezTo>
                  <a:pt x="5243275" y="1087687"/>
                  <a:pt x="5295321" y="1143018"/>
                  <a:pt x="5349729" y="1194161"/>
                </a:cubicBezTo>
                <a:cubicBezTo>
                  <a:pt x="5448576" y="1287051"/>
                  <a:pt x="5559718" y="1353410"/>
                  <a:pt x="5680100" y="1391354"/>
                </a:cubicBezTo>
                <a:cubicBezTo>
                  <a:pt x="5788226" y="1425436"/>
                  <a:pt x="5904460" y="1438039"/>
                  <a:pt x="6035467" y="1429855"/>
                </a:cubicBezTo>
                <a:cubicBezTo>
                  <a:pt x="6043190" y="1429375"/>
                  <a:pt x="6050932" y="1428837"/>
                  <a:pt x="6058675" y="1428203"/>
                </a:cubicBezTo>
                <a:cubicBezTo>
                  <a:pt x="6293523" y="1409375"/>
                  <a:pt x="6535135" y="1327800"/>
                  <a:pt x="6769043" y="1248819"/>
                </a:cubicBezTo>
                <a:lnTo>
                  <a:pt x="6798686" y="1238810"/>
                </a:lnTo>
                <a:lnTo>
                  <a:pt x="6796842" y="1233354"/>
                </a:lnTo>
                <a:lnTo>
                  <a:pt x="6767179" y="1243363"/>
                </a:lnTo>
                <a:cubicBezTo>
                  <a:pt x="6276463" y="1409048"/>
                  <a:pt x="5769033" y="1580382"/>
                  <a:pt x="5353668" y="1189973"/>
                </a:cubicBezTo>
                <a:cubicBezTo>
                  <a:pt x="5299394" y="1138945"/>
                  <a:pt x="5247406" y="1083691"/>
                  <a:pt x="5197128" y="1030243"/>
                </a:cubicBezTo>
                <a:cubicBezTo>
                  <a:pt x="5092902" y="919428"/>
                  <a:pt x="4985102" y="804847"/>
                  <a:pt x="4851367" y="722388"/>
                </a:cubicBezTo>
                <a:cubicBezTo>
                  <a:pt x="4645548" y="595492"/>
                  <a:pt x="4388125" y="550769"/>
                  <a:pt x="4064478" y="585771"/>
                </a:cubicBezTo>
                <a:cubicBezTo>
                  <a:pt x="4020462" y="590526"/>
                  <a:pt x="3976410" y="596588"/>
                  <a:pt x="3932395" y="603696"/>
                </a:cubicBezTo>
                <a:cubicBezTo>
                  <a:pt x="3937063" y="598797"/>
                  <a:pt x="3941731" y="593882"/>
                  <a:pt x="3946381" y="588974"/>
                </a:cubicBezTo>
                <a:cubicBezTo>
                  <a:pt x="3964306" y="587341"/>
                  <a:pt x="3982135" y="585785"/>
                  <a:pt x="3999848" y="584244"/>
                </a:cubicBezTo>
                <a:cubicBezTo>
                  <a:pt x="4054334" y="579502"/>
                  <a:pt x="4110702" y="574597"/>
                  <a:pt x="4165745" y="567660"/>
                </a:cubicBezTo>
                <a:cubicBezTo>
                  <a:pt x="4458346" y="530748"/>
                  <a:pt x="4711214" y="577627"/>
                  <a:pt x="4917341" y="706942"/>
                </a:cubicBezTo>
                <a:cubicBezTo>
                  <a:pt x="5045160" y="787133"/>
                  <a:pt x="5148540" y="898179"/>
                  <a:pt x="5248520" y="1005556"/>
                </a:cubicBezTo>
                <a:cubicBezTo>
                  <a:pt x="5296857" y="1057486"/>
                  <a:pt x="5346867" y="1111184"/>
                  <a:pt x="5399104" y="1160885"/>
                </a:cubicBezTo>
                <a:cubicBezTo>
                  <a:pt x="5493897" y="1250913"/>
                  <a:pt x="5600447" y="1315754"/>
                  <a:pt x="5715816" y="1353602"/>
                </a:cubicBezTo>
                <a:cubicBezTo>
                  <a:pt x="5819446" y="1387588"/>
                  <a:pt x="5930838" y="1401152"/>
                  <a:pt x="6056331" y="1395081"/>
                </a:cubicBezTo>
                <a:cubicBezTo>
                  <a:pt x="6069818" y="1394428"/>
                  <a:pt x="6083305" y="1393544"/>
                  <a:pt x="6096830" y="1392468"/>
                </a:cubicBezTo>
                <a:cubicBezTo>
                  <a:pt x="6316079" y="1374889"/>
                  <a:pt x="6541110" y="1302229"/>
                  <a:pt x="6759148" y="1231836"/>
                </a:cubicBezTo>
                <a:lnTo>
                  <a:pt x="6788908" y="1222230"/>
                </a:lnTo>
                <a:lnTo>
                  <a:pt x="6787159" y="1216831"/>
                </a:lnTo>
                <a:lnTo>
                  <a:pt x="6757400" y="1226437"/>
                </a:lnTo>
                <a:cubicBezTo>
                  <a:pt x="6287376" y="1378194"/>
                  <a:pt x="5801348" y="1535099"/>
                  <a:pt x="5403024" y="1156774"/>
                </a:cubicBezTo>
                <a:cubicBezTo>
                  <a:pt x="5350901" y="1107188"/>
                  <a:pt x="5300969" y="1053567"/>
                  <a:pt x="5252669" y="1001694"/>
                </a:cubicBezTo>
                <a:cubicBezTo>
                  <a:pt x="5152440" y="894049"/>
                  <a:pt x="5048810" y="782734"/>
                  <a:pt x="4920358" y="702139"/>
                </a:cubicBezTo>
                <a:cubicBezTo>
                  <a:pt x="4812213" y="634301"/>
                  <a:pt x="4689121" y="588561"/>
                  <a:pt x="4554463" y="566204"/>
                </a:cubicBezTo>
                <a:cubicBezTo>
                  <a:pt x="4433447" y="546108"/>
                  <a:pt x="4302420" y="544699"/>
                  <a:pt x="4165034" y="562029"/>
                </a:cubicBezTo>
                <a:cubicBezTo>
                  <a:pt x="4110106" y="568953"/>
                  <a:pt x="4053796" y="573854"/>
                  <a:pt x="3999349" y="578592"/>
                </a:cubicBezTo>
                <a:cubicBezTo>
                  <a:pt x="3983748" y="579948"/>
                  <a:pt x="3968052" y="581314"/>
                  <a:pt x="3952279" y="582736"/>
                </a:cubicBezTo>
                <a:cubicBezTo>
                  <a:pt x="3961866" y="572611"/>
                  <a:pt x="3971453" y="562482"/>
                  <a:pt x="3981002" y="552350"/>
                </a:cubicBezTo>
                <a:cubicBezTo>
                  <a:pt x="4003921" y="552248"/>
                  <a:pt x="4026649" y="552461"/>
                  <a:pt x="4049128" y="552682"/>
                </a:cubicBezTo>
                <a:cubicBezTo>
                  <a:pt x="4124035" y="553414"/>
                  <a:pt x="4194812" y="554110"/>
                  <a:pt x="4266397" y="543818"/>
                </a:cubicBezTo>
                <a:cubicBezTo>
                  <a:pt x="4531563" y="505697"/>
                  <a:pt x="4780532" y="555051"/>
                  <a:pt x="4986332" y="686577"/>
                </a:cubicBezTo>
                <a:cubicBezTo>
                  <a:pt x="5108867" y="764924"/>
                  <a:pt x="5208117" y="872704"/>
                  <a:pt x="5304120" y="976949"/>
                </a:cubicBezTo>
                <a:cubicBezTo>
                  <a:pt x="5350478" y="1027285"/>
                  <a:pt x="5398413" y="1079349"/>
                  <a:pt x="5448479" y="1127591"/>
                </a:cubicBezTo>
                <a:cubicBezTo>
                  <a:pt x="5540506" y="1215986"/>
                  <a:pt x="5639639" y="1277560"/>
                  <a:pt x="5751531" y="1315812"/>
                </a:cubicBezTo>
                <a:cubicBezTo>
                  <a:pt x="5850666" y="1349702"/>
                  <a:pt x="5957196" y="1364246"/>
                  <a:pt x="6077215" y="1360269"/>
                </a:cubicBezTo>
                <a:cubicBezTo>
                  <a:pt x="6096696" y="1359616"/>
                  <a:pt x="6116176" y="1358501"/>
                  <a:pt x="6135735" y="1356926"/>
                </a:cubicBezTo>
                <a:cubicBezTo>
                  <a:pt x="6339114" y="1340615"/>
                  <a:pt x="6547354" y="1276735"/>
                  <a:pt x="6749273" y="1214795"/>
                </a:cubicBezTo>
                <a:lnTo>
                  <a:pt x="6779109" y="1205650"/>
                </a:lnTo>
                <a:lnTo>
                  <a:pt x="6777476" y="1200289"/>
                </a:lnTo>
                <a:lnTo>
                  <a:pt x="6747620" y="1209454"/>
                </a:lnTo>
                <a:cubicBezTo>
                  <a:pt x="6298288" y="1347301"/>
                  <a:pt x="5833663" y="1489835"/>
                  <a:pt x="5452360" y="1123576"/>
                </a:cubicBezTo>
                <a:cubicBezTo>
                  <a:pt x="5402408" y="1075449"/>
                  <a:pt x="5354532" y="1023442"/>
                  <a:pt x="5308231" y="973164"/>
                </a:cubicBezTo>
                <a:cubicBezTo>
                  <a:pt x="5211997" y="868669"/>
                  <a:pt x="5112498" y="760620"/>
                  <a:pt x="4989329" y="681870"/>
                </a:cubicBezTo>
                <a:cubicBezTo>
                  <a:pt x="4883758" y="614397"/>
                  <a:pt x="4765719" y="568148"/>
                  <a:pt x="4638459" y="544390"/>
                </a:cubicBezTo>
                <a:cubicBezTo>
                  <a:pt x="4518556" y="522004"/>
                  <a:pt x="4393120" y="519952"/>
                  <a:pt x="4265590" y="538288"/>
                </a:cubicBezTo>
                <a:cubicBezTo>
                  <a:pt x="4194447" y="548509"/>
                  <a:pt x="4123881" y="547829"/>
                  <a:pt x="4049166" y="547097"/>
                </a:cubicBezTo>
                <a:cubicBezTo>
                  <a:pt x="4028417" y="546894"/>
                  <a:pt x="4007437" y="546694"/>
                  <a:pt x="3986265" y="546742"/>
                </a:cubicBezTo>
                <a:cubicBezTo>
                  <a:pt x="4000060" y="532096"/>
                  <a:pt x="4013815" y="517449"/>
                  <a:pt x="4027533" y="502809"/>
                </a:cubicBezTo>
                <a:cubicBezTo>
                  <a:pt x="4091644" y="503549"/>
                  <a:pt x="4154160" y="507735"/>
                  <a:pt x="4215177" y="511833"/>
                </a:cubicBezTo>
                <a:cubicBezTo>
                  <a:pt x="4264822" y="515169"/>
                  <a:pt x="4316156" y="518617"/>
                  <a:pt x="4366511" y="520010"/>
                </a:cubicBezTo>
                <a:lnTo>
                  <a:pt x="4379287" y="520360"/>
                </a:lnTo>
                <a:cubicBezTo>
                  <a:pt x="4611408" y="526725"/>
                  <a:pt x="4851424" y="533303"/>
                  <a:pt x="5055303" y="666212"/>
                </a:cubicBezTo>
                <a:cubicBezTo>
                  <a:pt x="5172594" y="742715"/>
                  <a:pt x="5267713" y="847248"/>
                  <a:pt x="5359700" y="948342"/>
                </a:cubicBezTo>
                <a:cubicBezTo>
                  <a:pt x="5404080" y="997102"/>
                  <a:pt x="5449958" y="1047515"/>
                  <a:pt x="5497854" y="1094316"/>
                </a:cubicBezTo>
                <a:cubicBezTo>
                  <a:pt x="5585769" y="1179790"/>
                  <a:pt x="5680446" y="1239886"/>
                  <a:pt x="5787266" y="1278041"/>
                </a:cubicBezTo>
                <a:cubicBezTo>
                  <a:pt x="5881904" y="1311816"/>
                  <a:pt x="5983574" y="1327320"/>
                  <a:pt x="6098098" y="1325437"/>
                </a:cubicBezTo>
                <a:cubicBezTo>
                  <a:pt x="6123861" y="1325015"/>
                  <a:pt x="6149682" y="1323708"/>
                  <a:pt x="6175600" y="1321633"/>
                </a:cubicBezTo>
                <a:cubicBezTo>
                  <a:pt x="6362784" y="1306609"/>
                  <a:pt x="6553886" y="1251355"/>
                  <a:pt x="6739398" y="1197696"/>
                </a:cubicBezTo>
                <a:lnTo>
                  <a:pt x="6769311" y="1189050"/>
                </a:lnTo>
                <a:lnTo>
                  <a:pt x="6767793" y="1183767"/>
                </a:lnTo>
                <a:lnTo>
                  <a:pt x="6737880" y="1192413"/>
                </a:lnTo>
                <a:cubicBezTo>
                  <a:pt x="6309220" y="1316388"/>
                  <a:pt x="5865958" y="1444571"/>
                  <a:pt x="5501697" y="1090377"/>
                </a:cubicBezTo>
                <a:cubicBezTo>
                  <a:pt x="5453916" y="1043692"/>
                  <a:pt x="5408095" y="993337"/>
                  <a:pt x="5363773" y="944634"/>
                </a:cubicBezTo>
                <a:cubicBezTo>
                  <a:pt x="5271555" y="843290"/>
                  <a:pt x="5176186" y="738507"/>
                  <a:pt x="5058320" y="661601"/>
                </a:cubicBezTo>
                <a:cubicBezTo>
                  <a:pt x="4853135" y="527850"/>
                  <a:pt x="4612330" y="521249"/>
                  <a:pt x="4379441" y="514865"/>
                </a:cubicBezTo>
                <a:lnTo>
                  <a:pt x="4366665" y="514513"/>
                </a:lnTo>
                <a:cubicBezTo>
                  <a:pt x="4316406" y="513126"/>
                  <a:pt x="4265129" y="509682"/>
                  <a:pt x="4215542" y="506348"/>
                </a:cubicBezTo>
                <a:cubicBezTo>
                  <a:pt x="4156043" y="502350"/>
                  <a:pt x="4095102" y="498273"/>
                  <a:pt x="4032624" y="497380"/>
                </a:cubicBezTo>
                <a:cubicBezTo>
                  <a:pt x="4047495" y="481494"/>
                  <a:pt x="4062307" y="465621"/>
                  <a:pt x="4077081" y="449769"/>
                </a:cubicBezTo>
                <a:cubicBezTo>
                  <a:pt x="4152738" y="453236"/>
                  <a:pt x="4225130" y="464099"/>
                  <a:pt x="4295311" y="474646"/>
                </a:cubicBezTo>
                <a:cubicBezTo>
                  <a:pt x="4354158" y="483492"/>
                  <a:pt x="4409738" y="491841"/>
                  <a:pt x="4466991" y="496170"/>
                </a:cubicBezTo>
                <a:cubicBezTo>
                  <a:pt x="4492447" y="498095"/>
                  <a:pt x="4518422" y="499841"/>
                  <a:pt x="4543532" y="501526"/>
                </a:cubicBezTo>
                <a:cubicBezTo>
                  <a:pt x="4742588" y="514903"/>
                  <a:pt x="4948427" y="528734"/>
                  <a:pt x="5124313" y="645847"/>
                </a:cubicBezTo>
                <a:cubicBezTo>
                  <a:pt x="5236320" y="720506"/>
                  <a:pt x="5327309" y="821792"/>
                  <a:pt x="5415300" y="919735"/>
                </a:cubicBezTo>
                <a:cubicBezTo>
                  <a:pt x="5457682" y="966901"/>
                  <a:pt x="5501504" y="1015680"/>
                  <a:pt x="5547230" y="1061021"/>
                </a:cubicBezTo>
                <a:cubicBezTo>
                  <a:pt x="5631052" y="1143595"/>
                  <a:pt x="5721252" y="1202211"/>
                  <a:pt x="5823000" y="1240232"/>
                </a:cubicBezTo>
                <a:cubicBezTo>
                  <a:pt x="5913143" y="1273910"/>
                  <a:pt x="6009972" y="1290375"/>
                  <a:pt x="6119001" y="1290567"/>
                </a:cubicBezTo>
                <a:cubicBezTo>
                  <a:pt x="6151431" y="1290625"/>
                  <a:pt x="6183996" y="1289242"/>
                  <a:pt x="6216695" y="1286610"/>
                </a:cubicBezTo>
                <a:cubicBezTo>
                  <a:pt x="6387241" y="1272931"/>
                  <a:pt x="6560821" y="1226091"/>
                  <a:pt x="6729561" y="1180539"/>
                </a:cubicBezTo>
                <a:cubicBezTo>
                  <a:pt x="6739552" y="1177850"/>
                  <a:pt x="6749561" y="1175141"/>
                  <a:pt x="6759532" y="1172470"/>
                </a:cubicBezTo>
                <a:lnTo>
                  <a:pt x="6758111" y="1167245"/>
                </a:lnTo>
                <a:cubicBezTo>
                  <a:pt x="6748139" y="1169915"/>
                  <a:pt x="6738149" y="1172624"/>
                  <a:pt x="6728140" y="1175314"/>
                </a:cubicBezTo>
                <a:cubicBezTo>
                  <a:pt x="6320171" y="1285438"/>
                  <a:pt x="5898293" y="1399289"/>
                  <a:pt x="5551034" y="1057159"/>
                </a:cubicBezTo>
                <a:cubicBezTo>
                  <a:pt x="5505424" y="1011953"/>
                  <a:pt x="5461659" y="963231"/>
                  <a:pt x="5419316" y="916104"/>
                </a:cubicBezTo>
                <a:cubicBezTo>
                  <a:pt x="5331112" y="817911"/>
                  <a:pt x="5239893" y="716375"/>
                  <a:pt x="5127310" y="641352"/>
                </a:cubicBezTo>
                <a:cubicBezTo>
                  <a:pt x="4950233" y="523428"/>
                  <a:pt x="4743664" y="509545"/>
                  <a:pt x="4543897" y="496125"/>
                </a:cubicBezTo>
                <a:cubicBezTo>
                  <a:pt x="4518805" y="494437"/>
                  <a:pt x="4492831" y="492692"/>
                  <a:pt x="4467394" y="490769"/>
                </a:cubicBezTo>
                <a:cubicBezTo>
                  <a:pt x="4410334" y="486458"/>
                  <a:pt x="4354868" y="478120"/>
                  <a:pt x="4296137" y="469292"/>
                </a:cubicBezTo>
                <a:cubicBezTo>
                  <a:pt x="4227223" y="458935"/>
                  <a:pt x="4156177" y="448285"/>
                  <a:pt x="4081922" y="444585"/>
                </a:cubicBezTo>
                <a:cubicBezTo>
                  <a:pt x="4098137" y="427189"/>
                  <a:pt x="4114295" y="409823"/>
                  <a:pt x="4130414" y="392503"/>
                </a:cubicBezTo>
                <a:cubicBezTo>
                  <a:pt x="4140231" y="392989"/>
                  <a:pt x="4150030" y="393644"/>
                  <a:pt x="4159808" y="394520"/>
                </a:cubicBezTo>
                <a:cubicBezTo>
                  <a:pt x="4239654" y="401688"/>
                  <a:pt x="4314446" y="419348"/>
                  <a:pt x="4386799" y="436422"/>
                </a:cubicBezTo>
                <a:cubicBezTo>
                  <a:pt x="4448547" y="450996"/>
                  <a:pt x="4506875" y="464764"/>
                  <a:pt x="4567470" y="472322"/>
                </a:cubicBezTo>
                <a:cubicBezTo>
                  <a:pt x="4606394" y="477175"/>
                  <a:pt x="4646239" y="481146"/>
                  <a:pt x="4684779" y="484984"/>
                </a:cubicBezTo>
                <a:cubicBezTo>
                  <a:pt x="4858841" y="502319"/>
                  <a:pt x="5038839" y="520246"/>
                  <a:pt x="5193304" y="625483"/>
                </a:cubicBezTo>
                <a:cubicBezTo>
                  <a:pt x="5299432" y="697893"/>
                  <a:pt x="5385810" y="795356"/>
                  <a:pt x="5469324" y="889630"/>
                </a:cubicBezTo>
                <a:cubicBezTo>
                  <a:pt x="5510208" y="935739"/>
                  <a:pt x="5552455" y="983423"/>
                  <a:pt x="5596604" y="1027726"/>
                </a:cubicBezTo>
                <a:cubicBezTo>
                  <a:pt x="5676085" y="1107476"/>
                  <a:pt x="5761636" y="1164670"/>
                  <a:pt x="5858158" y="1202595"/>
                </a:cubicBezTo>
                <a:cubicBezTo>
                  <a:pt x="5943671" y="1236197"/>
                  <a:pt x="6035544" y="1253642"/>
                  <a:pt x="6139020" y="1255947"/>
                </a:cubicBezTo>
                <a:cubicBezTo>
                  <a:pt x="6178654" y="1256812"/>
                  <a:pt x="6218519" y="1255409"/>
                  <a:pt x="6258558" y="1252201"/>
                </a:cubicBezTo>
                <a:cubicBezTo>
                  <a:pt x="6411755" y="1239905"/>
                  <a:pt x="6567180" y="1201250"/>
                  <a:pt x="6718476" y="1163633"/>
                </a:cubicBezTo>
                <a:cubicBezTo>
                  <a:pt x="6728927" y="1161039"/>
                  <a:pt x="6739341" y="1158445"/>
                  <a:pt x="6749734" y="1155871"/>
                </a:cubicBezTo>
                <a:lnTo>
                  <a:pt x="6748447" y="1150703"/>
                </a:lnTo>
                <a:cubicBezTo>
                  <a:pt x="6738053" y="1153278"/>
                  <a:pt x="6727640" y="1155871"/>
                  <a:pt x="6717189" y="1158465"/>
                </a:cubicBezTo>
                <a:cubicBezTo>
                  <a:pt x="6329988" y="1254756"/>
                  <a:pt x="5929608" y="1354313"/>
                  <a:pt x="5600370" y="1023961"/>
                </a:cubicBezTo>
                <a:cubicBezTo>
                  <a:pt x="5556356" y="979773"/>
                  <a:pt x="5514146" y="932146"/>
                  <a:pt x="5473320" y="886095"/>
                </a:cubicBezTo>
                <a:cubicBezTo>
                  <a:pt x="5389575" y="791590"/>
                  <a:pt x="5302986" y="693858"/>
                  <a:pt x="5196301" y="621083"/>
                </a:cubicBezTo>
                <a:cubicBezTo>
                  <a:pt x="5040722" y="515080"/>
                  <a:pt x="4860031" y="497086"/>
                  <a:pt x="4685317" y="479684"/>
                </a:cubicBezTo>
                <a:cubicBezTo>
                  <a:pt x="4646797" y="475847"/>
                  <a:pt x="4606989" y="471882"/>
                  <a:pt x="4568123" y="467035"/>
                </a:cubicBezTo>
                <a:cubicBezTo>
                  <a:pt x="4507835" y="459515"/>
                  <a:pt x="4449623" y="445778"/>
                  <a:pt x="4388029" y="431237"/>
                </a:cubicBezTo>
                <a:cubicBezTo>
                  <a:pt x="4315503" y="414119"/>
                  <a:pt x="4240499" y="396419"/>
                  <a:pt x="4160289" y="389214"/>
                </a:cubicBezTo>
                <a:cubicBezTo>
                  <a:pt x="4151931" y="388463"/>
                  <a:pt x="4143555" y="387869"/>
                  <a:pt x="4135159" y="387404"/>
                </a:cubicBezTo>
                <a:cubicBezTo>
                  <a:pt x="4137080" y="385331"/>
                  <a:pt x="4139021" y="383253"/>
                  <a:pt x="4140942" y="381181"/>
                </a:cubicBezTo>
                <a:cubicBezTo>
                  <a:pt x="4155851" y="365155"/>
                  <a:pt x="4170797" y="349093"/>
                  <a:pt x="4185783" y="333009"/>
                </a:cubicBezTo>
                <a:cubicBezTo>
                  <a:pt x="4211124" y="333979"/>
                  <a:pt x="4236369" y="336248"/>
                  <a:pt x="4261517" y="339991"/>
                </a:cubicBezTo>
                <a:cubicBezTo>
                  <a:pt x="4392236" y="359451"/>
                  <a:pt x="4521245" y="393881"/>
                  <a:pt x="4667488" y="448341"/>
                </a:cubicBezTo>
                <a:lnTo>
                  <a:pt x="4667930" y="448512"/>
                </a:lnTo>
                <a:lnTo>
                  <a:pt x="4668429" y="448506"/>
                </a:lnTo>
                <a:cubicBezTo>
                  <a:pt x="4913537" y="445997"/>
                  <a:pt x="5107791" y="497230"/>
                  <a:pt x="5262295" y="605118"/>
                </a:cubicBezTo>
                <a:cubicBezTo>
                  <a:pt x="5363043" y="675588"/>
                  <a:pt x="5445194" y="769708"/>
                  <a:pt x="5524636" y="860716"/>
                </a:cubicBezTo>
                <a:cubicBezTo>
                  <a:pt x="5563599" y="905345"/>
                  <a:pt x="5603906" y="951512"/>
                  <a:pt x="5645980" y="994432"/>
                </a:cubicBezTo>
                <a:cubicBezTo>
                  <a:pt x="5721291" y="1071261"/>
                  <a:pt x="5802347" y="1126995"/>
                  <a:pt x="5893778" y="1164786"/>
                </a:cubicBezTo>
                <a:cubicBezTo>
                  <a:pt x="5974776" y="1198272"/>
                  <a:pt x="6061768" y="1216677"/>
                  <a:pt x="6159750" y="1221039"/>
                </a:cubicBezTo>
                <a:cubicBezTo>
                  <a:pt x="6207280" y="1223152"/>
                  <a:pt x="6255196" y="1221807"/>
                  <a:pt x="6303322" y="1217965"/>
                </a:cubicBezTo>
                <a:cubicBezTo>
                  <a:pt x="6438498" y="1207110"/>
                  <a:pt x="6575135" y="1176351"/>
                  <a:pt x="6708409" y="1146361"/>
                </a:cubicBezTo>
                <a:cubicBezTo>
                  <a:pt x="6718937" y="1143998"/>
                  <a:pt x="6729446" y="1141635"/>
                  <a:pt x="6739917" y="1139272"/>
                </a:cubicBezTo>
                <a:lnTo>
                  <a:pt x="6738784" y="1134162"/>
                </a:lnTo>
                <a:cubicBezTo>
                  <a:pt x="6728294" y="1136525"/>
                  <a:pt x="6717784" y="1138888"/>
                  <a:pt x="6707256" y="1141251"/>
                </a:cubicBezTo>
                <a:cubicBezTo>
                  <a:pt x="6340747" y="1223748"/>
                  <a:pt x="5961731" y="1309049"/>
                  <a:pt x="5649707" y="990762"/>
                </a:cubicBezTo>
                <a:cubicBezTo>
                  <a:pt x="5607748" y="947939"/>
                  <a:pt x="5567498" y="901849"/>
                  <a:pt x="5528594" y="857258"/>
                </a:cubicBezTo>
                <a:cubicBezTo>
                  <a:pt x="5448940" y="766019"/>
                  <a:pt x="5366578" y="671668"/>
                  <a:pt x="5265292" y="600833"/>
                </a:cubicBezTo>
                <a:cubicBezTo>
                  <a:pt x="5181316" y="542179"/>
                  <a:pt x="5084064" y="499503"/>
                  <a:pt x="4976265" y="473987"/>
                </a:cubicBezTo>
                <a:cubicBezTo>
                  <a:pt x="4884085" y="452172"/>
                  <a:pt x="4783529" y="442118"/>
                  <a:pt x="4668852" y="443263"/>
                </a:cubicBezTo>
                <a:cubicBezTo>
                  <a:pt x="4522456" y="388768"/>
                  <a:pt x="4393235" y="354300"/>
                  <a:pt x="4262285" y="334809"/>
                </a:cubicBezTo>
                <a:cubicBezTo>
                  <a:pt x="4238424" y="331259"/>
                  <a:pt x="4214505" y="329023"/>
                  <a:pt x="4190490" y="327954"/>
                </a:cubicBezTo>
                <a:cubicBezTo>
                  <a:pt x="4207685" y="309491"/>
                  <a:pt x="4224937" y="291002"/>
                  <a:pt x="4242248" y="272499"/>
                </a:cubicBezTo>
                <a:cubicBezTo>
                  <a:pt x="4282862" y="273117"/>
                  <a:pt x="4323245" y="277217"/>
                  <a:pt x="4363226" y="285451"/>
                </a:cubicBezTo>
                <a:cubicBezTo>
                  <a:pt x="4492389" y="312041"/>
                  <a:pt x="4617191" y="354903"/>
                  <a:pt x="4767910" y="424434"/>
                </a:cubicBezTo>
                <a:lnTo>
                  <a:pt x="4768409" y="424662"/>
                </a:lnTo>
                <a:lnTo>
                  <a:pt x="4768966" y="424668"/>
                </a:lnTo>
                <a:cubicBezTo>
                  <a:pt x="5001203" y="427561"/>
                  <a:pt x="5185139" y="479928"/>
                  <a:pt x="5331266" y="584759"/>
                </a:cubicBezTo>
                <a:cubicBezTo>
                  <a:pt x="5426654" y="653302"/>
                  <a:pt x="5504579" y="744040"/>
                  <a:pt x="5579948" y="831801"/>
                </a:cubicBezTo>
                <a:cubicBezTo>
                  <a:pt x="5617008" y="874952"/>
                  <a:pt x="5655336" y="919581"/>
                  <a:pt x="5695336" y="961137"/>
                </a:cubicBezTo>
                <a:cubicBezTo>
                  <a:pt x="5766536" y="1035065"/>
                  <a:pt x="5843077" y="1089301"/>
                  <a:pt x="5929397" y="1126957"/>
                </a:cubicBezTo>
                <a:cubicBezTo>
                  <a:pt x="6005880" y="1160328"/>
                  <a:pt x="6088012" y="1179675"/>
                  <a:pt x="6180480" y="1186092"/>
                </a:cubicBezTo>
                <a:cubicBezTo>
                  <a:pt x="6236983" y="1190011"/>
                  <a:pt x="6294062" y="1188801"/>
                  <a:pt x="6351352" y="1184209"/>
                </a:cubicBezTo>
                <a:cubicBezTo>
                  <a:pt x="6467374" y="1174910"/>
                  <a:pt x="6584183" y="1151683"/>
                  <a:pt x="6698361" y="1128993"/>
                </a:cubicBezTo>
                <a:cubicBezTo>
                  <a:pt x="6708985" y="1126880"/>
                  <a:pt x="6719552" y="1124786"/>
                  <a:pt x="6730118" y="1122692"/>
                </a:cubicBezTo>
                <a:lnTo>
                  <a:pt x="6729119" y="1117639"/>
                </a:lnTo>
                <a:cubicBezTo>
                  <a:pt x="6718553" y="1119733"/>
                  <a:pt x="6707967" y="1121827"/>
                  <a:pt x="6697362" y="1123941"/>
                </a:cubicBezTo>
                <a:cubicBezTo>
                  <a:pt x="6351506" y="1192682"/>
                  <a:pt x="5993892" y="1263766"/>
                  <a:pt x="5699063" y="957564"/>
                </a:cubicBezTo>
                <a:cubicBezTo>
                  <a:pt x="5659159" y="916123"/>
                  <a:pt x="5620869" y="871532"/>
                  <a:pt x="5583867" y="828439"/>
                </a:cubicBezTo>
                <a:cubicBezTo>
                  <a:pt x="5508306" y="740448"/>
                  <a:pt x="5430170" y="649479"/>
                  <a:pt x="5334282" y="580568"/>
                </a:cubicBezTo>
                <a:cubicBezTo>
                  <a:pt x="5254744" y="523518"/>
                  <a:pt x="5162660" y="481255"/>
                  <a:pt x="5060568" y="454954"/>
                </a:cubicBezTo>
                <a:cubicBezTo>
                  <a:pt x="4973421" y="432499"/>
                  <a:pt x="4878245" y="420908"/>
                  <a:pt x="4769582" y="419523"/>
                </a:cubicBezTo>
                <a:cubicBezTo>
                  <a:pt x="4618708" y="349958"/>
                  <a:pt x="4493676" y="307046"/>
                  <a:pt x="4364263" y="280402"/>
                </a:cubicBezTo>
                <a:cubicBezTo>
                  <a:pt x="4325474" y="272414"/>
                  <a:pt x="4286339" y="268287"/>
                  <a:pt x="4246993" y="267429"/>
                </a:cubicBezTo>
                <a:cubicBezTo>
                  <a:pt x="4264322" y="248897"/>
                  <a:pt x="4281728" y="230357"/>
                  <a:pt x="4299192" y="211821"/>
                </a:cubicBezTo>
                <a:cubicBezTo>
                  <a:pt x="4355042" y="210939"/>
                  <a:pt x="4410488" y="216686"/>
                  <a:pt x="4464973" y="230904"/>
                </a:cubicBezTo>
                <a:cubicBezTo>
                  <a:pt x="4626374" y="273033"/>
                  <a:pt x="4759457" y="340287"/>
                  <a:pt x="4868370" y="400513"/>
                </a:cubicBezTo>
                <a:lnTo>
                  <a:pt x="4868908" y="400807"/>
                </a:lnTo>
                <a:lnTo>
                  <a:pt x="4869503" y="400830"/>
                </a:lnTo>
                <a:cubicBezTo>
                  <a:pt x="5088848" y="409122"/>
                  <a:pt x="5262468" y="462622"/>
                  <a:pt x="5400257" y="564390"/>
                </a:cubicBezTo>
                <a:cubicBezTo>
                  <a:pt x="5490265" y="630996"/>
                  <a:pt x="5563982" y="718373"/>
                  <a:pt x="5635259" y="802887"/>
                </a:cubicBezTo>
                <a:cubicBezTo>
                  <a:pt x="5670437" y="844558"/>
                  <a:pt x="5706786" y="887651"/>
                  <a:pt x="5744711" y="927843"/>
                </a:cubicBezTo>
                <a:cubicBezTo>
                  <a:pt x="5811761" y="998851"/>
                  <a:pt x="5883825" y="1051588"/>
                  <a:pt x="5965035" y="1089090"/>
                </a:cubicBezTo>
                <a:cubicBezTo>
                  <a:pt x="6037003" y="1122346"/>
                  <a:pt x="6114275" y="1142615"/>
                  <a:pt x="6201248" y="1151087"/>
                </a:cubicBezTo>
                <a:cubicBezTo>
                  <a:pt x="6268394" y="1157619"/>
                  <a:pt x="6336444" y="1156524"/>
                  <a:pt x="6404608" y="1151068"/>
                </a:cubicBezTo>
                <a:cubicBezTo>
                  <a:pt x="6499650" y="1143441"/>
                  <a:pt x="6594923" y="1127303"/>
                  <a:pt x="6688352" y="1111491"/>
                </a:cubicBezTo>
                <a:cubicBezTo>
                  <a:pt x="6699014" y="1109685"/>
                  <a:pt x="6709676" y="1107879"/>
                  <a:pt x="6720301" y="1106092"/>
                </a:cubicBezTo>
                <a:lnTo>
                  <a:pt x="6719456" y="1101097"/>
                </a:lnTo>
                <a:cubicBezTo>
                  <a:pt x="6708831" y="1102884"/>
                  <a:pt x="6698169" y="1104690"/>
                  <a:pt x="6687507" y="1106496"/>
                </a:cubicBezTo>
                <a:cubicBezTo>
                  <a:pt x="6362322" y="1161558"/>
                  <a:pt x="6026053" y="1218464"/>
                  <a:pt x="5748400" y="924365"/>
                </a:cubicBezTo>
                <a:cubicBezTo>
                  <a:pt x="5710551" y="884289"/>
                  <a:pt x="5674260" y="841234"/>
                  <a:pt x="5639140" y="799621"/>
                </a:cubicBezTo>
                <a:cubicBezTo>
                  <a:pt x="5567671" y="714877"/>
                  <a:pt x="5493762" y="627269"/>
                  <a:pt x="5403273" y="560315"/>
                </a:cubicBezTo>
                <a:cubicBezTo>
                  <a:pt x="5328173" y="504859"/>
                  <a:pt x="5241239" y="463006"/>
                  <a:pt x="5144870" y="435917"/>
                </a:cubicBezTo>
                <a:cubicBezTo>
                  <a:pt x="5062757" y="412835"/>
                  <a:pt x="4972922" y="399708"/>
                  <a:pt x="4870291" y="395788"/>
                </a:cubicBezTo>
                <a:cubicBezTo>
                  <a:pt x="4761204" y="335478"/>
                  <a:pt x="4627931" y="268203"/>
                  <a:pt x="4466241" y="226001"/>
                </a:cubicBezTo>
                <a:cubicBezTo>
                  <a:pt x="4414772" y="212566"/>
                  <a:pt x="4360978" y="206044"/>
                  <a:pt x="4304264" y="206428"/>
                </a:cubicBezTo>
                <a:cubicBezTo>
                  <a:pt x="4321786" y="187854"/>
                  <a:pt x="4339365" y="169287"/>
                  <a:pt x="4357020" y="150750"/>
                </a:cubicBezTo>
                <a:cubicBezTo>
                  <a:pt x="4427491" y="147401"/>
                  <a:pt x="4497730" y="154675"/>
                  <a:pt x="4566720" y="176357"/>
                </a:cubicBezTo>
                <a:cubicBezTo>
                  <a:pt x="4725912" y="226395"/>
                  <a:pt x="4859321" y="305657"/>
                  <a:pt x="4968849" y="376592"/>
                </a:cubicBezTo>
                <a:lnTo>
                  <a:pt x="4969387" y="376943"/>
                </a:lnTo>
                <a:lnTo>
                  <a:pt x="4970021" y="376985"/>
                </a:lnTo>
                <a:cubicBezTo>
                  <a:pt x="5179357" y="390880"/>
                  <a:pt x="5337991" y="443955"/>
                  <a:pt x="5469247" y="544016"/>
                </a:cubicBezTo>
                <a:cubicBezTo>
                  <a:pt x="5553896" y="608691"/>
                  <a:pt x="5623386" y="692725"/>
                  <a:pt x="5690610" y="773973"/>
                </a:cubicBezTo>
                <a:cubicBezTo>
                  <a:pt x="5723846" y="814165"/>
                  <a:pt x="5758236" y="855720"/>
                  <a:pt x="5794086" y="894529"/>
                </a:cubicBezTo>
                <a:cubicBezTo>
                  <a:pt x="5911433" y="1021559"/>
                  <a:pt x="6051412" y="1094008"/>
                  <a:pt x="6222016" y="1116006"/>
                </a:cubicBezTo>
                <a:cubicBezTo>
                  <a:pt x="6303014" y="1126438"/>
                  <a:pt x="6385396" y="1125151"/>
                  <a:pt x="6467624" y="1118561"/>
                </a:cubicBezTo>
                <a:cubicBezTo>
                  <a:pt x="6538305" y="1112894"/>
                  <a:pt x="6608871" y="1103307"/>
                  <a:pt x="6678342" y="1093854"/>
                </a:cubicBezTo>
                <a:cubicBezTo>
                  <a:pt x="6689082" y="1092394"/>
                  <a:pt x="6699782" y="1090934"/>
                  <a:pt x="6710464" y="1089513"/>
                </a:cubicBezTo>
                <a:lnTo>
                  <a:pt x="6709812" y="1084575"/>
                </a:lnTo>
                <a:cubicBezTo>
                  <a:pt x="6699130" y="1086016"/>
                  <a:pt x="6688409" y="1087457"/>
                  <a:pt x="6677670" y="1088917"/>
                </a:cubicBezTo>
                <a:cubicBezTo>
                  <a:pt x="6373138" y="1130319"/>
                  <a:pt x="6058233" y="1173124"/>
                  <a:pt x="5797736" y="891167"/>
                </a:cubicBezTo>
                <a:cubicBezTo>
                  <a:pt x="5761982" y="852454"/>
                  <a:pt x="5727650" y="810937"/>
                  <a:pt x="5694432" y="770803"/>
                </a:cubicBezTo>
                <a:cubicBezTo>
                  <a:pt x="5627056" y="689324"/>
                  <a:pt x="5557355" y="605079"/>
                  <a:pt x="5472264" y="540060"/>
                </a:cubicBezTo>
                <a:cubicBezTo>
                  <a:pt x="5400602" y="485442"/>
                  <a:pt x="5321103" y="445154"/>
                  <a:pt x="5229193" y="416889"/>
                </a:cubicBezTo>
                <a:cubicBezTo>
                  <a:pt x="5152075" y="393179"/>
                  <a:pt x="5067619" y="378515"/>
                  <a:pt x="4971001" y="372063"/>
                </a:cubicBezTo>
                <a:cubicBezTo>
                  <a:pt x="4861319" y="301038"/>
                  <a:pt x="4727699" y="221746"/>
                  <a:pt x="4568200" y="171610"/>
                </a:cubicBezTo>
                <a:cubicBezTo>
                  <a:pt x="4500304" y="150269"/>
                  <a:pt x="4431256" y="142746"/>
                  <a:pt x="4361996" y="145520"/>
                </a:cubicBezTo>
                <a:cubicBezTo>
                  <a:pt x="4379345" y="127315"/>
                  <a:pt x="4396770" y="109140"/>
                  <a:pt x="4414273" y="91008"/>
                </a:cubicBezTo>
                <a:cubicBezTo>
                  <a:pt x="4500535" y="83327"/>
                  <a:pt x="4585683" y="91521"/>
                  <a:pt x="4668468" y="121810"/>
                </a:cubicBezTo>
                <a:cubicBezTo>
                  <a:pt x="4825911" y="179414"/>
                  <a:pt x="4954171" y="266810"/>
                  <a:pt x="5069329" y="352671"/>
                </a:cubicBezTo>
                <a:lnTo>
                  <a:pt x="5069866" y="353076"/>
                </a:lnTo>
                <a:lnTo>
                  <a:pt x="5070558" y="353143"/>
                </a:lnTo>
                <a:cubicBezTo>
                  <a:pt x="5266790" y="372525"/>
                  <a:pt x="5415396" y="426703"/>
                  <a:pt x="5538219" y="523643"/>
                </a:cubicBezTo>
                <a:cubicBezTo>
                  <a:pt x="5617507" y="586394"/>
                  <a:pt x="5682809" y="667058"/>
                  <a:pt x="5745960" y="745078"/>
                </a:cubicBezTo>
                <a:cubicBezTo>
                  <a:pt x="5777275" y="783790"/>
                  <a:pt x="5809686" y="823809"/>
                  <a:pt x="5843441" y="861234"/>
                </a:cubicBezTo>
                <a:cubicBezTo>
                  <a:pt x="5953086" y="982809"/>
                  <a:pt x="6083708" y="1054643"/>
                  <a:pt x="6242785" y="1080848"/>
                </a:cubicBezTo>
                <a:cubicBezTo>
                  <a:pt x="6346511" y="1097927"/>
                  <a:pt x="6452657" y="1094661"/>
                  <a:pt x="6557517" y="1086246"/>
                </a:cubicBezTo>
                <a:cubicBezTo>
                  <a:pt x="6594693" y="1083269"/>
                  <a:pt x="6631695" y="1079657"/>
                  <a:pt x="6668370" y="1076045"/>
                </a:cubicBezTo>
                <a:cubicBezTo>
                  <a:pt x="6679149" y="1074988"/>
                  <a:pt x="6689908" y="1073931"/>
                  <a:pt x="6700628" y="1072913"/>
                </a:cubicBezTo>
                <a:lnTo>
                  <a:pt x="6700167" y="1068033"/>
                </a:lnTo>
                <a:cubicBezTo>
                  <a:pt x="6689428" y="1069071"/>
                  <a:pt x="6678688" y="1070127"/>
                  <a:pt x="6667890" y="1071184"/>
                </a:cubicBezTo>
                <a:cubicBezTo>
                  <a:pt x="6384013" y="1099003"/>
                  <a:pt x="6090432" y="1127764"/>
                  <a:pt x="5847073" y="857968"/>
                </a:cubicBezTo>
                <a:cubicBezTo>
                  <a:pt x="5813394" y="820620"/>
                  <a:pt x="5781041" y="780659"/>
                  <a:pt x="5749764" y="742004"/>
                </a:cubicBezTo>
                <a:cubicBezTo>
                  <a:pt x="5686441" y="663772"/>
                  <a:pt x="5620966" y="582895"/>
                  <a:pt x="5541254" y="519810"/>
                </a:cubicBezTo>
                <a:cubicBezTo>
                  <a:pt x="5474108" y="466812"/>
                  <a:pt x="5399603" y="426925"/>
                  <a:pt x="5313495" y="397863"/>
                </a:cubicBezTo>
                <a:cubicBezTo>
                  <a:pt x="5241411" y="373535"/>
                  <a:pt x="5162315" y="357335"/>
                  <a:pt x="5071711" y="348346"/>
                </a:cubicBezTo>
                <a:cubicBezTo>
                  <a:pt x="4956400" y="262395"/>
                  <a:pt x="4827928" y="174945"/>
                  <a:pt x="4670159" y="117219"/>
                </a:cubicBezTo>
                <a:cubicBezTo>
                  <a:pt x="4592465" y="88792"/>
                  <a:pt x="4509661" y="78139"/>
                  <a:pt x="4419844" y="85236"/>
                </a:cubicBezTo>
                <a:cubicBezTo>
                  <a:pt x="4437269" y="67217"/>
                  <a:pt x="4454753" y="49244"/>
                  <a:pt x="4472332" y="31333"/>
                </a:cubicBezTo>
                <a:cubicBezTo>
                  <a:pt x="4573272" y="18301"/>
                  <a:pt x="4673175" y="26891"/>
                  <a:pt x="4770253" y="67259"/>
                </a:cubicBezTo>
                <a:cubicBezTo>
                  <a:pt x="4927024" y="132460"/>
                  <a:pt x="5054958" y="231469"/>
                  <a:pt x="5169846" y="328748"/>
                </a:cubicBezTo>
                <a:lnTo>
                  <a:pt x="5170365" y="329201"/>
                </a:lnTo>
                <a:lnTo>
                  <a:pt x="5171056" y="329295"/>
                </a:lnTo>
                <a:cubicBezTo>
                  <a:pt x="5354225" y="354165"/>
                  <a:pt x="5492802" y="409450"/>
                  <a:pt x="5607191" y="503267"/>
                </a:cubicBezTo>
                <a:cubicBezTo>
                  <a:pt x="5681157" y="564090"/>
                  <a:pt x="5742251" y="641409"/>
                  <a:pt x="5801329" y="716183"/>
                </a:cubicBezTo>
                <a:cubicBezTo>
                  <a:pt x="5830743" y="753397"/>
                  <a:pt x="5861155" y="791879"/>
                  <a:pt x="5892817" y="827940"/>
                </a:cubicBezTo>
                <a:cubicBezTo>
                  <a:pt x="5994756" y="944000"/>
                  <a:pt x="6116042" y="1015200"/>
                  <a:pt x="6263591" y="1045594"/>
                </a:cubicBezTo>
                <a:cubicBezTo>
                  <a:pt x="6393945" y="1072433"/>
                  <a:pt x="6528411" y="1065113"/>
                  <a:pt x="6658458" y="1058043"/>
                </a:cubicBezTo>
                <a:cubicBezTo>
                  <a:pt x="6669255" y="1057448"/>
                  <a:pt x="6680033" y="1056871"/>
                  <a:pt x="6690772" y="1056314"/>
                </a:cubicBezTo>
                <a:lnTo>
                  <a:pt x="6690523" y="1051511"/>
                </a:lnTo>
                <a:cubicBezTo>
                  <a:pt x="6679783" y="1052068"/>
                  <a:pt x="6669005" y="1052664"/>
                  <a:pt x="6658188" y="1053259"/>
                </a:cubicBezTo>
                <a:cubicBezTo>
                  <a:pt x="6394906" y="1067572"/>
                  <a:pt x="6122671" y="1082385"/>
                  <a:pt x="5896429" y="824770"/>
                </a:cubicBezTo>
                <a:cubicBezTo>
                  <a:pt x="5864844" y="788805"/>
                  <a:pt x="5834470" y="750381"/>
                  <a:pt x="5805094" y="713205"/>
                </a:cubicBezTo>
                <a:cubicBezTo>
                  <a:pt x="5745863" y="638239"/>
                  <a:pt x="5684596" y="560707"/>
                  <a:pt x="5610245" y="499553"/>
                </a:cubicBezTo>
                <a:cubicBezTo>
                  <a:pt x="5495280" y="405268"/>
                  <a:pt x="5356127" y="349674"/>
                  <a:pt x="5172402" y="324631"/>
                </a:cubicBezTo>
                <a:cubicBezTo>
                  <a:pt x="5057360" y="227243"/>
                  <a:pt x="4929233" y="128172"/>
                  <a:pt x="4772098" y="62822"/>
                </a:cubicBezTo>
                <a:cubicBezTo>
                  <a:pt x="4681782" y="25264"/>
                  <a:pt x="4584607" y="12985"/>
                  <a:pt x="4477711" y="25865"/>
                </a:cubicBezTo>
                <a:close/>
                <a:moveTo>
                  <a:pt x="4851417" y="0"/>
                </a:moveTo>
                <a:lnTo>
                  <a:pt x="4837396" y="0"/>
                </a:lnTo>
                <a:lnTo>
                  <a:pt x="4872039" y="12707"/>
                </a:lnTo>
                <a:cubicBezTo>
                  <a:pt x="5036533" y="89077"/>
                  <a:pt x="5163890" y="203539"/>
                  <a:pt x="5270364" y="304834"/>
                </a:cubicBezTo>
                <a:lnTo>
                  <a:pt x="5270882" y="305322"/>
                </a:lnTo>
                <a:lnTo>
                  <a:pt x="5271575" y="305443"/>
                </a:lnTo>
                <a:cubicBezTo>
                  <a:pt x="5441640" y="335818"/>
                  <a:pt x="5570207" y="392203"/>
                  <a:pt x="5676181" y="482890"/>
                </a:cubicBezTo>
                <a:cubicBezTo>
                  <a:pt x="5744787" y="541793"/>
                  <a:pt x="5801694" y="615780"/>
                  <a:pt x="5856736" y="687326"/>
                </a:cubicBezTo>
                <a:cubicBezTo>
                  <a:pt x="5884210" y="723022"/>
                  <a:pt x="5912605" y="759967"/>
                  <a:pt x="5942173" y="794626"/>
                </a:cubicBezTo>
                <a:cubicBezTo>
                  <a:pt x="6036427" y="905192"/>
                  <a:pt x="6148376" y="975700"/>
                  <a:pt x="6284417" y="1010224"/>
                </a:cubicBezTo>
                <a:cubicBezTo>
                  <a:pt x="6404627" y="1040714"/>
                  <a:pt x="6528622" y="1040253"/>
                  <a:pt x="6648544" y="1039811"/>
                </a:cubicBezTo>
                <a:cubicBezTo>
                  <a:pt x="6659360" y="1039772"/>
                  <a:pt x="6670158" y="1039715"/>
                  <a:pt x="6680916" y="1039715"/>
                </a:cubicBezTo>
                <a:lnTo>
                  <a:pt x="6680916" y="1034989"/>
                </a:lnTo>
                <a:cubicBezTo>
                  <a:pt x="6670158" y="1035008"/>
                  <a:pt x="6659360" y="1035046"/>
                  <a:pt x="6648525" y="1035085"/>
                </a:cubicBezTo>
                <a:cubicBezTo>
                  <a:pt x="6405857" y="1035988"/>
                  <a:pt x="6154927" y="1036929"/>
                  <a:pt x="5945766" y="791571"/>
                </a:cubicBezTo>
                <a:cubicBezTo>
                  <a:pt x="5916275" y="756989"/>
                  <a:pt x="5887917" y="720102"/>
                  <a:pt x="5860483" y="684444"/>
                </a:cubicBezTo>
                <a:cubicBezTo>
                  <a:pt x="5805286" y="612707"/>
                  <a:pt x="5748246" y="538530"/>
                  <a:pt x="5679255" y="479307"/>
                </a:cubicBezTo>
                <a:cubicBezTo>
                  <a:pt x="5572743" y="388171"/>
                  <a:pt x="5443696" y="331482"/>
                  <a:pt x="5273111" y="300923"/>
                </a:cubicBezTo>
                <a:cubicBezTo>
                  <a:pt x="5166464" y="199489"/>
                  <a:pt x="5038896" y="84975"/>
                  <a:pt x="4874018" y="8426"/>
                </a:cubicBezTo>
                <a:close/>
                <a:moveTo>
                  <a:pt x="5052357" y="0"/>
                </a:moveTo>
                <a:lnTo>
                  <a:pt x="5043371" y="0"/>
                </a:lnTo>
                <a:lnTo>
                  <a:pt x="5090578" y="28404"/>
                </a:lnTo>
                <a:cubicBezTo>
                  <a:pt x="5200683" y="104793"/>
                  <a:pt x="5291666" y="196944"/>
                  <a:pt x="5370901" y="280912"/>
                </a:cubicBezTo>
                <a:lnTo>
                  <a:pt x="5371381" y="281424"/>
                </a:lnTo>
                <a:lnTo>
                  <a:pt x="5372072" y="281580"/>
                </a:lnTo>
                <a:cubicBezTo>
                  <a:pt x="5529036" y="317465"/>
                  <a:pt x="5647575" y="374957"/>
                  <a:pt x="5745153" y="462504"/>
                </a:cubicBezTo>
                <a:cubicBezTo>
                  <a:pt x="5808456" y="519495"/>
                  <a:pt x="5861174" y="590140"/>
                  <a:pt x="5912163" y="658450"/>
                </a:cubicBezTo>
                <a:cubicBezTo>
                  <a:pt x="5937696" y="692667"/>
                  <a:pt x="5964094" y="728037"/>
                  <a:pt x="5991548" y="761331"/>
                </a:cubicBezTo>
                <a:cubicBezTo>
                  <a:pt x="6078098" y="866345"/>
                  <a:pt x="6180729" y="936142"/>
                  <a:pt x="6305281" y="974720"/>
                </a:cubicBezTo>
                <a:cubicBezTo>
                  <a:pt x="6415366" y="1008803"/>
                  <a:pt x="6528910" y="1015142"/>
                  <a:pt x="6638727" y="1021252"/>
                </a:cubicBezTo>
                <a:cubicBezTo>
                  <a:pt x="6649524" y="1021867"/>
                  <a:pt x="6660302" y="1022462"/>
                  <a:pt x="6671041" y="1023096"/>
                </a:cubicBezTo>
                <a:lnTo>
                  <a:pt x="6671310" y="1018466"/>
                </a:lnTo>
                <a:cubicBezTo>
                  <a:pt x="6660571" y="1017851"/>
                  <a:pt x="6649793" y="1017236"/>
                  <a:pt x="6638976" y="1016641"/>
                </a:cubicBezTo>
                <a:cubicBezTo>
                  <a:pt x="6416884" y="1004249"/>
                  <a:pt x="6187242" y="991454"/>
                  <a:pt x="5995121" y="758373"/>
                </a:cubicBezTo>
                <a:cubicBezTo>
                  <a:pt x="5967744" y="725174"/>
                  <a:pt x="5941366" y="689843"/>
                  <a:pt x="5915871" y="655684"/>
                </a:cubicBezTo>
                <a:cubicBezTo>
                  <a:pt x="5864748" y="587191"/>
                  <a:pt x="5811895" y="516358"/>
                  <a:pt x="5748246" y="459062"/>
                </a:cubicBezTo>
                <a:cubicBezTo>
                  <a:pt x="5650206" y="371091"/>
                  <a:pt x="5531206" y="313303"/>
                  <a:pt x="5373802" y="277227"/>
                </a:cubicBezTo>
                <a:cubicBezTo>
                  <a:pt x="5294422" y="193142"/>
                  <a:pt x="5203285" y="100920"/>
                  <a:pt x="5092949" y="24416"/>
                </a:cubicBezTo>
                <a:close/>
                <a:moveTo>
                  <a:pt x="5222538" y="0"/>
                </a:moveTo>
                <a:lnTo>
                  <a:pt x="5215546" y="0"/>
                </a:lnTo>
                <a:lnTo>
                  <a:pt x="5296418" y="68905"/>
                </a:lnTo>
                <a:cubicBezTo>
                  <a:pt x="5361588" y="130398"/>
                  <a:pt x="5419133" y="195692"/>
                  <a:pt x="5471457" y="257004"/>
                </a:cubicBezTo>
                <a:lnTo>
                  <a:pt x="5471918" y="257523"/>
                </a:lnTo>
                <a:lnTo>
                  <a:pt x="5472552" y="257713"/>
                </a:lnTo>
                <a:cubicBezTo>
                  <a:pt x="5616374" y="299104"/>
                  <a:pt x="5724922" y="357698"/>
                  <a:pt x="5814124" y="442116"/>
                </a:cubicBezTo>
                <a:cubicBezTo>
                  <a:pt x="5872125" y="497203"/>
                  <a:pt x="5920674" y="564532"/>
                  <a:pt x="5967648" y="629652"/>
                </a:cubicBezTo>
                <a:cubicBezTo>
                  <a:pt x="5991221" y="662331"/>
                  <a:pt x="6015602" y="696126"/>
                  <a:pt x="6040904" y="728018"/>
                </a:cubicBezTo>
                <a:cubicBezTo>
                  <a:pt x="6119789" y="827440"/>
                  <a:pt x="6213102" y="896469"/>
                  <a:pt x="6326165" y="939024"/>
                </a:cubicBezTo>
                <a:cubicBezTo>
                  <a:pt x="6426125" y="976642"/>
                  <a:pt x="6529218" y="989725"/>
                  <a:pt x="6628928" y="1002347"/>
                </a:cubicBezTo>
                <a:cubicBezTo>
                  <a:pt x="6639706" y="1003711"/>
                  <a:pt x="6650446" y="1005075"/>
                  <a:pt x="6661147" y="1006459"/>
                </a:cubicBezTo>
                <a:lnTo>
                  <a:pt x="6661743" y="1001963"/>
                </a:lnTo>
                <a:cubicBezTo>
                  <a:pt x="6651022" y="1000580"/>
                  <a:pt x="6640283" y="999216"/>
                  <a:pt x="6629504" y="997852"/>
                </a:cubicBezTo>
                <a:cubicBezTo>
                  <a:pt x="6427970" y="972300"/>
                  <a:pt x="6219577" y="945902"/>
                  <a:pt x="6044457" y="725193"/>
                </a:cubicBezTo>
                <a:cubicBezTo>
                  <a:pt x="6019213" y="693378"/>
                  <a:pt x="5994872" y="659623"/>
                  <a:pt x="5971337" y="626981"/>
                </a:cubicBezTo>
                <a:cubicBezTo>
                  <a:pt x="5924248" y="561704"/>
                  <a:pt x="5875564" y="494202"/>
                  <a:pt x="5817256" y="438820"/>
                </a:cubicBezTo>
                <a:cubicBezTo>
                  <a:pt x="5727631" y="354010"/>
                  <a:pt x="5618698" y="295123"/>
                  <a:pt x="5474473" y="253538"/>
                </a:cubicBezTo>
                <a:cubicBezTo>
                  <a:pt x="5422063" y="192139"/>
                  <a:pt x="5364426" y="126780"/>
                  <a:pt x="5299132" y="65213"/>
                </a:cubicBezTo>
                <a:close/>
                <a:moveTo>
                  <a:pt x="5374107" y="0"/>
                </a:moveTo>
                <a:lnTo>
                  <a:pt x="5367546" y="0"/>
                </a:lnTo>
                <a:lnTo>
                  <a:pt x="5398460" y="28680"/>
                </a:lnTo>
                <a:cubicBezTo>
                  <a:pt x="5463330" y="95507"/>
                  <a:pt x="5520294" y="166468"/>
                  <a:pt x="5572032" y="233102"/>
                </a:cubicBezTo>
                <a:lnTo>
                  <a:pt x="5572435" y="233617"/>
                </a:lnTo>
                <a:lnTo>
                  <a:pt x="5573031" y="233832"/>
                </a:lnTo>
                <a:cubicBezTo>
                  <a:pt x="5703712" y="280733"/>
                  <a:pt x="5802232" y="340436"/>
                  <a:pt x="5883095" y="421725"/>
                </a:cubicBezTo>
                <a:cubicBezTo>
                  <a:pt x="5935813" y="474925"/>
                  <a:pt x="5980232" y="538959"/>
                  <a:pt x="6023190" y="600891"/>
                </a:cubicBezTo>
                <a:cubicBezTo>
                  <a:pt x="6044785" y="632015"/>
                  <a:pt x="6067109" y="664214"/>
                  <a:pt x="6090260" y="694704"/>
                </a:cubicBezTo>
                <a:cubicBezTo>
                  <a:pt x="6249412" y="904289"/>
                  <a:pt x="6437422" y="944288"/>
                  <a:pt x="6619227" y="982981"/>
                </a:cubicBezTo>
                <a:cubicBezTo>
                  <a:pt x="6629928" y="985268"/>
                  <a:pt x="6640610" y="987535"/>
                  <a:pt x="6651233" y="989840"/>
                </a:cubicBezTo>
                <a:lnTo>
                  <a:pt x="6652175" y="985479"/>
                </a:lnTo>
                <a:cubicBezTo>
                  <a:pt x="6641550" y="983173"/>
                  <a:pt x="6630869" y="980907"/>
                  <a:pt x="6620149" y="978620"/>
                </a:cubicBezTo>
                <a:cubicBezTo>
                  <a:pt x="6439132" y="940100"/>
                  <a:pt x="6251968" y="900273"/>
                  <a:pt x="6093814" y="692014"/>
                </a:cubicBezTo>
                <a:cubicBezTo>
                  <a:pt x="6070721" y="661601"/>
                  <a:pt x="6048415" y="629440"/>
                  <a:pt x="6026840" y="598336"/>
                </a:cubicBezTo>
                <a:cubicBezTo>
                  <a:pt x="5983786" y="536262"/>
                  <a:pt x="5939252" y="472064"/>
                  <a:pt x="5886265" y="418585"/>
                </a:cubicBezTo>
                <a:cubicBezTo>
                  <a:pt x="5805017" y="336936"/>
                  <a:pt x="5706172" y="276962"/>
                  <a:pt x="5575145" y="229863"/>
                </a:cubicBezTo>
                <a:cubicBezTo>
                  <a:pt x="5523320" y="163133"/>
                  <a:pt x="5466265" y="92094"/>
                  <a:pt x="5401268" y="25180"/>
                </a:cubicBezTo>
                <a:close/>
                <a:moveTo>
                  <a:pt x="5515110" y="0"/>
                </a:moveTo>
                <a:lnTo>
                  <a:pt x="5509615" y="0"/>
                </a:lnTo>
                <a:lnTo>
                  <a:pt x="5672608" y="209210"/>
                </a:lnTo>
                <a:lnTo>
                  <a:pt x="5672954" y="209694"/>
                </a:lnTo>
                <a:lnTo>
                  <a:pt x="5673511" y="209938"/>
                </a:lnTo>
                <a:cubicBezTo>
                  <a:pt x="5790973" y="262339"/>
                  <a:pt x="5879484" y="323157"/>
                  <a:pt x="5952067" y="401327"/>
                </a:cubicBezTo>
                <a:cubicBezTo>
                  <a:pt x="5999540" y="452675"/>
                  <a:pt x="6039828" y="513447"/>
                  <a:pt x="6078809" y="572221"/>
                </a:cubicBezTo>
                <a:cubicBezTo>
                  <a:pt x="6098405" y="601775"/>
                  <a:pt x="6118655" y="632341"/>
                  <a:pt x="6139634" y="661390"/>
                </a:cubicBezTo>
                <a:cubicBezTo>
                  <a:pt x="6281708" y="858276"/>
                  <a:pt x="6448412" y="911532"/>
                  <a:pt x="6609639" y="963020"/>
                </a:cubicBezTo>
                <a:cubicBezTo>
                  <a:pt x="6620226" y="966401"/>
                  <a:pt x="6630792" y="969763"/>
                  <a:pt x="6641301" y="973164"/>
                </a:cubicBezTo>
                <a:lnTo>
                  <a:pt x="6642646" y="969014"/>
                </a:lnTo>
                <a:cubicBezTo>
                  <a:pt x="6632118" y="965614"/>
                  <a:pt x="6621570" y="962232"/>
                  <a:pt x="6610965" y="958851"/>
                </a:cubicBezTo>
                <a:cubicBezTo>
                  <a:pt x="6450428" y="907574"/>
                  <a:pt x="6284417" y="854568"/>
                  <a:pt x="6143170" y="658835"/>
                </a:cubicBezTo>
                <a:cubicBezTo>
                  <a:pt x="6122248" y="629863"/>
                  <a:pt x="6102018" y="599335"/>
                  <a:pt x="6082440" y="569808"/>
                </a:cubicBezTo>
                <a:cubicBezTo>
                  <a:pt x="6043382" y="510890"/>
                  <a:pt x="6002979" y="449966"/>
                  <a:pt x="5955275" y="398359"/>
                </a:cubicBezTo>
                <a:cubicBezTo>
                  <a:pt x="5882384" y="319860"/>
                  <a:pt x="5793587" y="258791"/>
                  <a:pt x="5675836" y="206194"/>
                </a:cubicBezTo>
                <a:close/>
                <a:moveTo>
                  <a:pt x="5647698" y="0"/>
                </a:moveTo>
                <a:lnTo>
                  <a:pt x="5642311" y="0"/>
                </a:lnTo>
                <a:lnTo>
                  <a:pt x="5693265" y="66910"/>
                </a:lnTo>
                <a:cubicBezTo>
                  <a:pt x="5721500" y="106820"/>
                  <a:pt x="5748005" y="146699"/>
                  <a:pt x="5773202" y="185324"/>
                </a:cubicBezTo>
                <a:lnTo>
                  <a:pt x="5773491" y="185766"/>
                </a:lnTo>
                <a:lnTo>
                  <a:pt x="5773951" y="186025"/>
                </a:lnTo>
                <a:cubicBezTo>
                  <a:pt x="5839522" y="222434"/>
                  <a:pt x="5936486" y="282254"/>
                  <a:pt x="6021038" y="380922"/>
                </a:cubicBezTo>
                <a:cubicBezTo>
                  <a:pt x="6063305" y="430461"/>
                  <a:pt x="6099501" y="488030"/>
                  <a:pt x="6134524" y="543704"/>
                </a:cubicBezTo>
                <a:cubicBezTo>
                  <a:pt x="6152084" y="571633"/>
                  <a:pt x="6170259" y="600507"/>
                  <a:pt x="6188991" y="628057"/>
                </a:cubicBezTo>
                <a:cubicBezTo>
                  <a:pt x="6314099" y="812128"/>
                  <a:pt x="6459535" y="878275"/>
                  <a:pt x="6600187" y="942252"/>
                </a:cubicBezTo>
                <a:cubicBezTo>
                  <a:pt x="6610620" y="946997"/>
                  <a:pt x="6620994" y="951723"/>
                  <a:pt x="6631350" y="956469"/>
                </a:cubicBezTo>
                <a:lnTo>
                  <a:pt x="6633136" y="952588"/>
                </a:lnTo>
                <a:cubicBezTo>
                  <a:pt x="6622780" y="947823"/>
                  <a:pt x="6612387" y="943097"/>
                  <a:pt x="6601955" y="938352"/>
                </a:cubicBezTo>
                <a:cubicBezTo>
                  <a:pt x="6461840" y="874625"/>
                  <a:pt x="6316963" y="808728"/>
                  <a:pt x="6192526" y="625655"/>
                </a:cubicBezTo>
                <a:cubicBezTo>
                  <a:pt x="6173832" y="598163"/>
                  <a:pt x="6155696" y="569324"/>
                  <a:pt x="6138136" y="541424"/>
                </a:cubicBezTo>
                <a:cubicBezTo>
                  <a:pt x="6103036" y="485620"/>
                  <a:pt x="6066763" y="427917"/>
                  <a:pt x="6024285" y="378140"/>
                </a:cubicBezTo>
                <a:cubicBezTo>
                  <a:pt x="5939483" y="279175"/>
                  <a:pt x="5842347" y="219133"/>
                  <a:pt x="5776507" y="182536"/>
                </a:cubicBezTo>
                <a:cubicBezTo>
                  <a:pt x="5751267" y="143854"/>
                  <a:pt x="5724716" y="103919"/>
                  <a:pt x="5696429" y="63955"/>
                </a:cubicBezTo>
                <a:close/>
                <a:moveTo>
                  <a:pt x="5775534" y="0"/>
                </a:moveTo>
                <a:lnTo>
                  <a:pt x="5770255" y="0"/>
                </a:lnTo>
                <a:lnTo>
                  <a:pt x="5794927" y="34916"/>
                </a:lnTo>
                <a:cubicBezTo>
                  <a:pt x="5822842" y="77561"/>
                  <a:pt x="5848975" y="120172"/>
                  <a:pt x="5873797" y="161441"/>
                </a:cubicBezTo>
                <a:lnTo>
                  <a:pt x="5874027" y="161822"/>
                </a:lnTo>
                <a:lnTo>
                  <a:pt x="5874393" y="162079"/>
                </a:lnTo>
                <a:cubicBezTo>
                  <a:pt x="5966496" y="226199"/>
                  <a:pt x="6032988" y="287398"/>
                  <a:pt x="6089991" y="360505"/>
                </a:cubicBezTo>
                <a:cubicBezTo>
                  <a:pt x="6127128" y="408336"/>
                  <a:pt x="6159308" y="462816"/>
                  <a:pt x="6190432" y="515503"/>
                </a:cubicBezTo>
                <a:cubicBezTo>
                  <a:pt x="6205916" y="541695"/>
                  <a:pt x="6221901" y="568776"/>
                  <a:pt x="6238327" y="594737"/>
                </a:cubicBezTo>
                <a:cubicBezTo>
                  <a:pt x="6346549" y="765789"/>
                  <a:pt x="6470813" y="844404"/>
                  <a:pt x="6590966" y="920446"/>
                </a:cubicBezTo>
                <a:cubicBezTo>
                  <a:pt x="6601148" y="926882"/>
                  <a:pt x="6611273" y="933280"/>
                  <a:pt x="6621359" y="939735"/>
                </a:cubicBezTo>
                <a:lnTo>
                  <a:pt x="6623626" y="936200"/>
                </a:lnTo>
                <a:cubicBezTo>
                  <a:pt x="6613540" y="929745"/>
                  <a:pt x="6603395" y="923328"/>
                  <a:pt x="6593213" y="916892"/>
                </a:cubicBezTo>
                <a:cubicBezTo>
                  <a:pt x="6473445" y="841119"/>
                  <a:pt x="6349603" y="762734"/>
                  <a:pt x="6241882" y="592495"/>
                </a:cubicBezTo>
                <a:cubicBezTo>
                  <a:pt x="6225494" y="566588"/>
                  <a:pt x="6209509" y="539533"/>
                  <a:pt x="6194044" y="513368"/>
                </a:cubicBezTo>
                <a:cubicBezTo>
                  <a:pt x="6162862" y="460570"/>
                  <a:pt x="6130605" y="405975"/>
                  <a:pt x="6093295" y="357927"/>
                </a:cubicBezTo>
                <a:cubicBezTo>
                  <a:pt x="6036101" y="284571"/>
                  <a:pt x="5969435" y="223170"/>
                  <a:pt x="5877159" y="158890"/>
                </a:cubicBezTo>
                <a:cubicBezTo>
                  <a:pt x="5851963" y="116997"/>
                  <a:pt x="5825479" y="73799"/>
                  <a:pt x="5797225" y="30649"/>
                </a:cubicBezTo>
                <a:close/>
                <a:moveTo>
                  <a:pt x="5882538" y="0"/>
                </a:moveTo>
                <a:lnTo>
                  <a:pt x="5877641" y="0"/>
                </a:lnTo>
                <a:lnTo>
                  <a:pt x="5907884" y="46467"/>
                </a:lnTo>
                <a:cubicBezTo>
                  <a:pt x="5929219" y="78016"/>
                  <a:pt x="5951318" y="108884"/>
                  <a:pt x="5974603" y="137849"/>
                </a:cubicBezTo>
                <a:cubicBezTo>
                  <a:pt x="5997388" y="166204"/>
                  <a:pt x="6023459" y="191869"/>
                  <a:pt x="6051048" y="219052"/>
                </a:cubicBezTo>
                <a:cubicBezTo>
                  <a:pt x="6088051" y="255496"/>
                  <a:pt x="6126301" y="293184"/>
                  <a:pt x="6158943" y="340073"/>
                </a:cubicBezTo>
                <a:cubicBezTo>
                  <a:pt x="6191065" y="386399"/>
                  <a:pt x="6219326" y="438003"/>
                  <a:pt x="6246665" y="487905"/>
                </a:cubicBezTo>
                <a:cubicBezTo>
                  <a:pt x="6259941" y="512154"/>
                  <a:pt x="6273677" y="537226"/>
                  <a:pt x="6287683" y="561395"/>
                </a:cubicBezTo>
                <a:cubicBezTo>
                  <a:pt x="6379171" y="719199"/>
                  <a:pt x="6482321" y="809669"/>
                  <a:pt x="6582090" y="897161"/>
                </a:cubicBezTo>
                <a:cubicBezTo>
                  <a:pt x="6591907" y="905768"/>
                  <a:pt x="6601667" y="914337"/>
                  <a:pt x="6611407" y="922944"/>
                </a:cubicBezTo>
                <a:lnTo>
                  <a:pt x="6614116" y="919870"/>
                </a:lnTo>
                <a:cubicBezTo>
                  <a:pt x="6604395" y="911263"/>
                  <a:pt x="6594616" y="902675"/>
                  <a:pt x="6584798" y="894068"/>
                </a:cubicBezTo>
                <a:cubicBezTo>
                  <a:pt x="6485280" y="806807"/>
                  <a:pt x="6382379" y="716567"/>
                  <a:pt x="6291237" y="559337"/>
                </a:cubicBezTo>
                <a:cubicBezTo>
                  <a:pt x="6277251" y="535209"/>
                  <a:pt x="6263534" y="510158"/>
                  <a:pt x="6250258" y="485933"/>
                </a:cubicBezTo>
                <a:cubicBezTo>
                  <a:pt x="6222880" y="435936"/>
                  <a:pt x="6194562" y="384236"/>
                  <a:pt x="6162324" y="337728"/>
                </a:cubicBezTo>
                <a:cubicBezTo>
                  <a:pt x="6129452" y="290525"/>
                  <a:pt x="6091066" y="252700"/>
                  <a:pt x="6053929" y="216123"/>
                </a:cubicBezTo>
                <a:cubicBezTo>
                  <a:pt x="6026418" y="189034"/>
                  <a:pt x="6000443" y="163443"/>
                  <a:pt x="5977792" y="135274"/>
                </a:cubicBezTo>
                <a:cubicBezTo>
                  <a:pt x="5954584" y="106397"/>
                  <a:pt x="5932538" y="75597"/>
                  <a:pt x="5911244" y="44105"/>
                </a:cubicBezTo>
                <a:close/>
                <a:moveTo>
                  <a:pt x="6249676" y="0"/>
                </a:moveTo>
                <a:lnTo>
                  <a:pt x="6245414" y="0"/>
                </a:lnTo>
                <a:lnTo>
                  <a:pt x="6276233" y="65976"/>
                </a:lnTo>
                <a:cubicBezTo>
                  <a:pt x="6384531" y="307985"/>
                  <a:pt x="6473560" y="562772"/>
                  <a:pt x="6559649" y="809170"/>
                </a:cubicBezTo>
                <a:cubicBezTo>
                  <a:pt x="6564165" y="822118"/>
                  <a:pt x="6568698" y="835048"/>
                  <a:pt x="6573213" y="847978"/>
                </a:cubicBezTo>
                <a:cubicBezTo>
                  <a:pt x="6572060" y="845884"/>
                  <a:pt x="6570889" y="843809"/>
                  <a:pt x="6569736" y="841696"/>
                </a:cubicBezTo>
                <a:cubicBezTo>
                  <a:pt x="6510178" y="734338"/>
                  <a:pt x="6448604" y="623331"/>
                  <a:pt x="6389969" y="493073"/>
                </a:cubicBezTo>
                <a:cubicBezTo>
                  <a:pt x="6382168" y="475741"/>
                  <a:pt x="6374330" y="458009"/>
                  <a:pt x="6366740" y="440864"/>
                </a:cubicBezTo>
                <a:cubicBezTo>
                  <a:pt x="6345684" y="393245"/>
                  <a:pt x="6323898" y="344004"/>
                  <a:pt x="6300363" y="297397"/>
                </a:cubicBezTo>
                <a:cubicBezTo>
                  <a:pt x="6277481" y="252191"/>
                  <a:pt x="6251795" y="209898"/>
                  <a:pt x="6226972" y="169001"/>
                </a:cubicBezTo>
                <a:cubicBezTo>
                  <a:pt x="6210143" y="141284"/>
                  <a:pt x="6194255" y="115105"/>
                  <a:pt x="6179116" y="88026"/>
                </a:cubicBezTo>
                <a:lnTo>
                  <a:pt x="6131107" y="0"/>
                </a:lnTo>
                <a:lnTo>
                  <a:pt x="6126631" y="0"/>
                </a:lnTo>
                <a:lnTo>
                  <a:pt x="6175677" y="89943"/>
                </a:lnTo>
                <a:cubicBezTo>
                  <a:pt x="6190854" y="117084"/>
                  <a:pt x="6206762" y="143295"/>
                  <a:pt x="6223610" y="171039"/>
                </a:cubicBezTo>
                <a:cubicBezTo>
                  <a:pt x="6248395" y="211877"/>
                  <a:pt x="6274042" y="254101"/>
                  <a:pt x="6296847" y="299171"/>
                </a:cubicBezTo>
                <a:cubicBezTo>
                  <a:pt x="6320343" y="345687"/>
                  <a:pt x="6342111" y="394878"/>
                  <a:pt x="6363149" y="442451"/>
                </a:cubicBezTo>
                <a:cubicBezTo>
                  <a:pt x="6370737" y="459605"/>
                  <a:pt x="6378575" y="477344"/>
                  <a:pt x="6386395" y="494685"/>
                </a:cubicBezTo>
                <a:cubicBezTo>
                  <a:pt x="6445088" y="625079"/>
                  <a:pt x="6506721" y="736183"/>
                  <a:pt x="6566297" y="843598"/>
                </a:cubicBezTo>
                <a:cubicBezTo>
                  <a:pt x="6571177" y="852416"/>
                  <a:pt x="6576038" y="861196"/>
                  <a:pt x="6580898" y="869976"/>
                </a:cubicBezTo>
                <a:cubicBezTo>
                  <a:pt x="6581186" y="870783"/>
                  <a:pt x="6581455" y="871570"/>
                  <a:pt x="6581743" y="872358"/>
                </a:cubicBezTo>
                <a:lnTo>
                  <a:pt x="6582147" y="872224"/>
                </a:lnTo>
                <a:cubicBezTo>
                  <a:pt x="6584260" y="876047"/>
                  <a:pt x="6586393" y="879870"/>
                  <a:pt x="6588506" y="883693"/>
                </a:cubicBezTo>
                <a:cubicBezTo>
                  <a:pt x="6584625" y="878909"/>
                  <a:pt x="6580764" y="874126"/>
                  <a:pt x="6576883" y="869323"/>
                </a:cubicBezTo>
                <a:cubicBezTo>
                  <a:pt x="6497479" y="771399"/>
                  <a:pt x="6415348" y="670132"/>
                  <a:pt x="6340613" y="526202"/>
                </a:cubicBezTo>
                <a:cubicBezTo>
                  <a:pt x="6329277" y="504402"/>
                  <a:pt x="6318077" y="481922"/>
                  <a:pt x="6307221" y="460182"/>
                </a:cubicBezTo>
                <a:cubicBezTo>
                  <a:pt x="6283418" y="412434"/>
                  <a:pt x="6258788" y="363061"/>
                  <a:pt x="6231334" y="317559"/>
                </a:cubicBezTo>
                <a:cubicBezTo>
                  <a:pt x="6203976" y="272351"/>
                  <a:pt x="6172449" y="233100"/>
                  <a:pt x="6141959" y="195143"/>
                </a:cubicBezTo>
                <a:cubicBezTo>
                  <a:pt x="6119212" y="166803"/>
                  <a:pt x="6097714" y="140035"/>
                  <a:pt x="6078463" y="111651"/>
                </a:cubicBezTo>
                <a:lnTo>
                  <a:pt x="6009116" y="0"/>
                </a:lnTo>
                <a:lnTo>
                  <a:pt x="6004403" y="0"/>
                </a:lnTo>
                <a:lnTo>
                  <a:pt x="6075140" y="113897"/>
                </a:lnTo>
                <a:cubicBezTo>
                  <a:pt x="6094467" y="142417"/>
                  <a:pt x="6116023" y="169247"/>
                  <a:pt x="6138828" y="197652"/>
                </a:cubicBezTo>
                <a:cubicBezTo>
                  <a:pt x="6169240" y="235508"/>
                  <a:pt x="6200671" y="274652"/>
                  <a:pt x="6227896" y="319626"/>
                </a:cubicBezTo>
                <a:cubicBezTo>
                  <a:pt x="6255253" y="364991"/>
                  <a:pt x="6279844" y="414292"/>
                  <a:pt x="6303629" y="461968"/>
                </a:cubicBezTo>
                <a:cubicBezTo>
                  <a:pt x="6314484" y="483724"/>
                  <a:pt x="6325704" y="506220"/>
                  <a:pt x="6337039" y="528048"/>
                </a:cubicBezTo>
                <a:cubicBezTo>
                  <a:pt x="6411986" y="672341"/>
                  <a:pt x="6494213" y="773762"/>
                  <a:pt x="6573751" y="871859"/>
                </a:cubicBezTo>
                <a:cubicBezTo>
                  <a:pt x="6583030" y="883290"/>
                  <a:pt x="6592272" y="894683"/>
                  <a:pt x="6601456" y="906095"/>
                </a:cubicBezTo>
                <a:lnTo>
                  <a:pt x="6604587" y="903578"/>
                </a:lnTo>
                <a:cubicBezTo>
                  <a:pt x="6600591" y="898621"/>
                  <a:pt x="6596556" y="893645"/>
                  <a:pt x="6592541" y="888688"/>
                </a:cubicBezTo>
                <a:lnTo>
                  <a:pt x="6595000" y="887324"/>
                </a:lnTo>
                <a:cubicBezTo>
                  <a:pt x="6591426" y="880850"/>
                  <a:pt x="6587833" y="874375"/>
                  <a:pt x="6584260" y="867920"/>
                </a:cubicBezTo>
                <a:cubicBezTo>
                  <a:pt x="6577248" y="847920"/>
                  <a:pt x="6570255" y="827901"/>
                  <a:pt x="6563281" y="807901"/>
                </a:cubicBezTo>
                <a:cubicBezTo>
                  <a:pt x="6477153" y="561422"/>
                  <a:pt x="6388124" y="306558"/>
                  <a:pt x="6279748" y="64401"/>
                </a:cubicBezTo>
                <a:close/>
              </a:path>
            </a:pathLst>
          </a:custGeom>
          <a:gradFill flip="none" rotWithShape="1">
            <a:gsLst>
              <a:gs pos="0">
                <a:schemeClr val="accent1">
                  <a:alpha val="50000"/>
                </a:schemeClr>
              </a:gs>
              <a:gs pos="90000">
                <a:schemeClr val="accent1">
                  <a:alpha val="0"/>
                </a:schemeClr>
              </a:gs>
            </a:gsLst>
            <a:lin ang="0" scaled="1"/>
            <a:tileRect/>
          </a:gradFill>
          <a:ln w="1921" cap="flat">
            <a:noFill/>
            <a:prstDash val="solid"/>
            <a:miter/>
          </a:ln>
        </p:spPr>
        <p:txBody>
          <a:bodyPr wrap="square" rtlCol="0" anchor="ctr">
            <a:noAutofit/>
          </a:bodyPr>
          <a:lstStyle/>
          <a:p>
            <a:endParaRPr lang="zh-CN" altLang="en-US"/>
          </a:p>
        </p:txBody>
      </p:sp>
      <p:pic>
        <p:nvPicPr>
          <p:cNvPr id="33" name="图片 32">
            <a:hlinkClick r:id="rId2"/>
            <a:extLst>
              <a:ext uri="{FF2B5EF4-FFF2-40B4-BE49-F238E27FC236}">
                <a16:creationId xmlns:a16="http://schemas.microsoft.com/office/drawing/2014/main" id="{FE90D5E4-9F11-45AA-898D-A771F141017E}"/>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9707879" y="614045"/>
            <a:ext cx="1609409" cy="212442"/>
          </a:xfrm>
          <a:prstGeom prst="rect">
            <a:avLst/>
          </a:prstGeom>
        </p:spPr>
      </p:pic>
      <p:sp>
        <p:nvSpPr>
          <p:cNvPr id="35" name="Picture 28-mask">
            <a:extLst>
              <a:ext uri="{FF2B5EF4-FFF2-40B4-BE49-F238E27FC236}">
                <a16:creationId xmlns:a16="http://schemas.microsoft.com/office/drawing/2014/main" id="{4E00981D-1E34-4979-B3A0-F730303B74C9}"/>
              </a:ext>
            </a:extLst>
          </p:cNvPr>
          <p:cNvSpPr/>
          <p:nvPr/>
        </p:nvSpPr>
        <p:spPr>
          <a:xfrm flipH="1">
            <a:off x="7941976" y="1820426"/>
            <a:ext cx="3641523" cy="2866012"/>
          </a:xfrm>
          <a:prstGeom prst="rect">
            <a:avLst/>
          </a:prstGeom>
          <a:noFill/>
          <a:ln w="12700" cap="flat" cmpd="sng" algn="ctr">
            <a:gradFill flip="none" rotWithShape="1">
              <a:gsLst>
                <a:gs pos="6000">
                  <a:schemeClr val="accent2"/>
                </a:gs>
                <a:gs pos="45000">
                  <a:schemeClr val="accent2">
                    <a:alpha val="0"/>
                  </a:schemeClr>
                </a:gs>
              </a:gsLst>
              <a:lin ang="2700000" scaled="1"/>
              <a:tileRect/>
            </a:gradFill>
            <a:prstDash val="solid"/>
            <a:miter lim="800000"/>
          </a:ln>
          <a:effectLst>
            <a:reflection blurRad="38100" stA="20000" endPos="18000" dir="5400000" sy="-100000" algn="bl" rotWithShape="0"/>
          </a:effectLst>
          <a:scene3d>
            <a:camera prst="perspectiveRight" fov="5400000"/>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pic>
        <p:nvPicPr>
          <p:cNvPr id="27" name="图片 26" descr="男人拿着笔记本电脑的桌子前&#10;&#10;描述已自动生成">
            <a:extLst>
              <a:ext uri="{FF2B5EF4-FFF2-40B4-BE49-F238E27FC236}">
                <a16:creationId xmlns:a16="http://schemas.microsoft.com/office/drawing/2014/main" id="{5C455019-9B60-4DBF-A659-652666F6CFD4}"/>
              </a:ext>
            </a:extLst>
          </p:cNvPr>
          <p:cNvPicPr>
            <a:picLocks noChangeAspect="1"/>
          </p:cNvPicPr>
          <p:nvPr/>
        </p:nvPicPr>
        <p:blipFill>
          <a:blip r:embed="rId4">
            <a:extLst>
              <a:ext uri="{28A0092B-C50C-407E-A947-70E740481C1C}">
                <a14:useLocalDpi xmlns:a14="http://schemas.microsoft.com/office/drawing/2010/main" val="0"/>
              </a:ext>
            </a:extLst>
          </a:blip>
          <a:srcRect l="11205" r="3993"/>
          <a:stretch>
            <a:fillRect/>
          </a:stretch>
        </p:blipFill>
        <p:spPr>
          <a:xfrm>
            <a:off x="4275237" y="1657350"/>
            <a:ext cx="3641523" cy="2862748"/>
          </a:xfrm>
          <a:custGeom>
            <a:avLst/>
            <a:gdLst>
              <a:gd name="connsiteX0" fmla="*/ 0 w 3086100"/>
              <a:gd name="connsiteY0" fmla="*/ 0 h 2428875"/>
              <a:gd name="connsiteX1" fmla="*/ 3086100 w 3086100"/>
              <a:gd name="connsiteY1" fmla="*/ 0 h 2428875"/>
              <a:gd name="connsiteX2" fmla="*/ 3086100 w 3086100"/>
              <a:gd name="connsiteY2" fmla="*/ 2428875 h 2428875"/>
              <a:gd name="connsiteX3" fmla="*/ 0 w 3086100"/>
              <a:gd name="connsiteY3" fmla="*/ 2428875 h 2428875"/>
            </a:gdLst>
            <a:ahLst/>
            <a:cxnLst>
              <a:cxn ang="0">
                <a:pos x="connsiteX0" y="connsiteY0"/>
              </a:cxn>
              <a:cxn ang="0">
                <a:pos x="connsiteX1" y="connsiteY1"/>
              </a:cxn>
              <a:cxn ang="0">
                <a:pos x="connsiteX2" y="connsiteY2"/>
              </a:cxn>
              <a:cxn ang="0">
                <a:pos x="connsiteX3" y="connsiteY3"/>
              </a:cxn>
            </a:cxnLst>
            <a:rect l="l" t="t" r="r" b="b"/>
            <a:pathLst>
              <a:path w="3086100" h="2428875">
                <a:moveTo>
                  <a:pt x="0" y="0"/>
                </a:moveTo>
                <a:lnTo>
                  <a:pt x="3086100" y="0"/>
                </a:lnTo>
                <a:lnTo>
                  <a:pt x="3086100" y="2428875"/>
                </a:lnTo>
                <a:lnTo>
                  <a:pt x="0" y="2428875"/>
                </a:lnTo>
                <a:close/>
              </a:path>
            </a:pathLst>
          </a:custGeom>
          <a:ln>
            <a:solidFill>
              <a:schemeClr val="bg1">
                <a:lumMod val="85000"/>
              </a:schemeClr>
            </a:solidFill>
          </a:ln>
          <a:effectLst>
            <a:reflection blurRad="63500" stA="20000" endPos="18000" dir="5400000" sy="-100000" algn="bl" rotWithShape="0"/>
          </a:effectLst>
        </p:spPr>
      </p:pic>
      <p:pic>
        <p:nvPicPr>
          <p:cNvPr id="34" name="图片 33" descr="一群人在桌子边&#10;&#10;描述已自动生成">
            <a:extLst>
              <a:ext uri="{FF2B5EF4-FFF2-40B4-BE49-F238E27FC236}">
                <a16:creationId xmlns:a16="http://schemas.microsoft.com/office/drawing/2014/main" id="{3A11ADCF-BFA7-405A-A5F7-0FC122B1AE74}"/>
              </a:ext>
            </a:extLst>
          </p:cNvPr>
          <p:cNvPicPr>
            <a:picLocks noChangeAspect="1"/>
          </p:cNvPicPr>
          <p:nvPr/>
        </p:nvPicPr>
        <p:blipFill>
          <a:blip r:embed="rId5">
            <a:extLst>
              <a:ext uri="{28A0092B-C50C-407E-A947-70E740481C1C}">
                <a14:useLocalDpi xmlns:a14="http://schemas.microsoft.com/office/drawing/2010/main" val="0"/>
              </a:ext>
            </a:extLst>
          </a:blip>
          <a:srcRect l="8814" r="7725" b="1714"/>
          <a:stretch>
            <a:fillRect/>
          </a:stretch>
        </p:blipFill>
        <p:spPr>
          <a:xfrm>
            <a:off x="8184809" y="1941200"/>
            <a:ext cx="3280455" cy="2578898"/>
          </a:xfrm>
          <a:custGeom>
            <a:avLst/>
            <a:gdLst>
              <a:gd name="connsiteX0" fmla="*/ 0 w 3086100"/>
              <a:gd name="connsiteY0" fmla="*/ 0 h 2428875"/>
              <a:gd name="connsiteX1" fmla="*/ 3086100 w 3086100"/>
              <a:gd name="connsiteY1" fmla="*/ 0 h 2428875"/>
              <a:gd name="connsiteX2" fmla="*/ 3086100 w 3086100"/>
              <a:gd name="connsiteY2" fmla="*/ 2428875 h 2428875"/>
              <a:gd name="connsiteX3" fmla="*/ 0 w 3086100"/>
              <a:gd name="connsiteY3" fmla="*/ 2428875 h 2428875"/>
            </a:gdLst>
            <a:ahLst/>
            <a:cxnLst>
              <a:cxn ang="0">
                <a:pos x="connsiteX0" y="connsiteY0"/>
              </a:cxn>
              <a:cxn ang="0">
                <a:pos x="connsiteX1" y="connsiteY1"/>
              </a:cxn>
              <a:cxn ang="0">
                <a:pos x="connsiteX2" y="connsiteY2"/>
              </a:cxn>
              <a:cxn ang="0">
                <a:pos x="connsiteX3" y="connsiteY3"/>
              </a:cxn>
            </a:cxnLst>
            <a:rect l="l" t="t" r="r" b="b"/>
            <a:pathLst>
              <a:path w="3086100" h="2428875">
                <a:moveTo>
                  <a:pt x="0" y="0"/>
                </a:moveTo>
                <a:lnTo>
                  <a:pt x="3086100" y="0"/>
                </a:lnTo>
                <a:lnTo>
                  <a:pt x="3086100" y="2428875"/>
                </a:lnTo>
                <a:lnTo>
                  <a:pt x="0" y="2428875"/>
                </a:lnTo>
                <a:close/>
              </a:path>
            </a:pathLst>
          </a:custGeom>
          <a:noFill/>
          <a:ln>
            <a:solidFill>
              <a:schemeClr val="bg1">
                <a:lumMod val="85000"/>
              </a:schemeClr>
            </a:solidFill>
          </a:ln>
          <a:effectLst>
            <a:reflection blurRad="63500" stA="20000" endPos="18000" dir="5400000" sy="-100000" algn="bl" rotWithShape="0"/>
          </a:effectLst>
          <a:scene3d>
            <a:camera prst="perspectiveRight" fov="5400000"/>
            <a:lightRig rig="contrasting" dir="t"/>
          </a:scene3d>
        </p:spPr>
      </p:pic>
      <p:pic>
        <p:nvPicPr>
          <p:cNvPr id="38" name="图片 37" descr="文本, 信件&#10;&#10;描述已自动生成">
            <a:extLst>
              <a:ext uri="{FF2B5EF4-FFF2-40B4-BE49-F238E27FC236}">
                <a16:creationId xmlns:a16="http://schemas.microsoft.com/office/drawing/2014/main" id="{08BB998A-5B4E-4CE6-B7D6-FDC775A0F4A7}"/>
              </a:ext>
            </a:extLst>
          </p:cNvPr>
          <p:cNvPicPr>
            <a:picLocks noChangeAspect="1"/>
          </p:cNvPicPr>
          <p:nvPr/>
        </p:nvPicPr>
        <p:blipFill>
          <a:blip r:embed="rId6">
            <a:extLst>
              <a:ext uri="{28A0092B-C50C-407E-A947-70E740481C1C}">
                <a14:useLocalDpi xmlns:a14="http://schemas.microsoft.com/office/drawing/2010/main" val="0"/>
              </a:ext>
            </a:extLst>
          </a:blip>
          <a:srcRect l="7683" r="7514"/>
          <a:stretch>
            <a:fillRect/>
          </a:stretch>
        </p:blipFill>
        <p:spPr>
          <a:xfrm>
            <a:off x="726736" y="1941205"/>
            <a:ext cx="3284601" cy="2582157"/>
          </a:xfrm>
          <a:custGeom>
            <a:avLst/>
            <a:gdLst>
              <a:gd name="connsiteX0" fmla="*/ 0 w 3086100"/>
              <a:gd name="connsiteY0" fmla="*/ 0 h 2428875"/>
              <a:gd name="connsiteX1" fmla="*/ 3086100 w 3086100"/>
              <a:gd name="connsiteY1" fmla="*/ 0 h 2428875"/>
              <a:gd name="connsiteX2" fmla="*/ 3086100 w 3086100"/>
              <a:gd name="connsiteY2" fmla="*/ 2428875 h 2428875"/>
              <a:gd name="connsiteX3" fmla="*/ 0 w 3086100"/>
              <a:gd name="connsiteY3" fmla="*/ 2428875 h 2428875"/>
            </a:gdLst>
            <a:ahLst/>
            <a:cxnLst>
              <a:cxn ang="0">
                <a:pos x="connsiteX0" y="connsiteY0"/>
              </a:cxn>
              <a:cxn ang="0">
                <a:pos x="connsiteX1" y="connsiteY1"/>
              </a:cxn>
              <a:cxn ang="0">
                <a:pos x="connsiteX2" y="connsiteY2"/>
              </a:cxn>
              <a:cxn ang="0">
                <a:pos x="connsiteX3" y="connsiteY3"/>
              </a:cxn>
            </a:cxnLst>
            <a:rect l="l" t="t" r="r" b="b"/>
            <a:pathLst>
              <a:path w="3086100" h="2428875">
                <a:moveTo>
                  <a:pt x="0" y="0"/>
                </a:moveTo>
                <a:lnTo>
                  <a:pt x="3086100" y="0"/>
                </a:lnTo>
                <a:lnTo>
                  <a:pt x="3086100" y="2428875"/>
                </a:lnTo>
                <a:lnTo>
                  <a:pt x="0" y="2428875"/>
                </a:lnTo>
                <a:close/>
              </a:path>
            </a:pathLst>
          </a:custGeom>
          <a:ln>
            <a:solidFill>
              <a:schemeClr val="bg1">
                <a:lumMod val="85000"/>
              </a:schemeClr>
            </a:solidFill>
          </a:ln>
          <a:effectLst>
            <a:reflection blurRad="63500" stA="20000" endPos="18000" dir="5400000" sy="-100000" algn="bl" rotWithShape="0"/>
          </a:effectLst>
          <a:scene3d>
            <a:camera prst="perspectiveLeft" fov="5400000">
              <a:rot lat="0" lon="1200001" rev="0"/>
            </a:camera>
            <a:lightRig rig="contrasting" dir="t"/>
          </a:scene3d>
        </p:spPr>
      </p:pic>
      <p:cxnSp>
        <p:nvCxnSpPr>
          <p:cNvPr id="8" name="直接连接符 7">
            <a:extLst>
              <a:ext uri="{FF2B5EF4-FFF2-40B4-BE49-F238E27FC236}">
                <a16:creationId xmlns:a16="http://schemas.microsoft.com/office/drawing/2014/main" id="{CF05ADC1-204B-4000-94A5-073008234697}"/>
              </a:ext>
            </a:extLst>
          </p:cNvPr>
          <p:cNvCxnSpPr>
            <a:cxnSpLocks/>
          </p:cNvCxnSpPr>
          <p:nvPr/>
        </p:nvCxnSpPr>
        <p:spPr>
          <a:xfrm>
            <a:off x="5741987" y="5308725"/>
            <a:ext cx="711200" cy="0"/>
          </a:xfrm>
          <a:prstGeom prst="line">
            <a:avLst/>
          </a:prstGeom>
          <a:ln w="19050">
            <a:solidFill>
              <a:schemeClr val="accent2"/>
            </a:solidFill>
          </a:ln>
        </p:spPr>
        <p:style>
          <a:lnRef idx="1">
            <a:schemeClr val="accent1"/>
          </a:lnRef>
          <a:fillRef idx="0">
            <a:schemeClr val="accent1"/>
          </a:fillRef>
          <a:effectRef idx="0">
            <a:schemeClr val="accent1"/>
          </a:effectRef>
          <a:fontRef idx="minor">
            <a:schemeClr val="tx1"/>
          </a:fontRef>
        </p:style>
      </p:cxnSp>
      <p:sp>
        <p:nvSpPr>
          <p:cNvPr id="69" name="TextBox 17">
            <a:extLst>
              <a:ext uri="{FF2B5EF4-FFF2-40B4-BE49-F238E27FC236}">
                <a16:creationId xmlns:a16="http://schemas.microsoft.com/office/drawing/2014/main" id="{FCE9FA68-4C80-44D3-A981-CE97B2471C78}"/>
              </a:ext>
            </a:extLst>
          </p:cNvPr>
          <p:cNvSpPr txBox="1"/>
          <p:nvPr/>
        </p:nvSpPr>
        <p:spPr>
          <a:xfrm>
            <a:off x="3747860" y="5378297"/>
            <a:ext cx="4699454" cy="634533"/>
          </a:xfrm>
          <a:prstGeom prst="rect">
            <a:avLst/>
          </a:prstGeom>
          <a:noFill/>
        </p:spPr>
        <p:txBody>
          <a:bodyPr wrap="square" rtlCol="0">
            <a:noAutofit/>
          </a:bodyPr>
          <a:lstStyle>
            <a:defPPr>
              <a:defRPr lang="zh-CN"/>
            </a:defPPr>
            <a:lvl1pPr algn="ctr">
              <a:lnSpc>
                <a:spcPct val="130000"/>
              </a:lnSpc>
              <a:defRPr sz="1400">
                <a:solidFill>
                  <a:schemeClr val="tx1">
                    <a:lumMod val="75000"/>
                    <a:lumOff val="25000"/>
                    <a:alpha val="80000"/>
                  </a:schemeClr>
                </a:solidFill>
                <a:latin typeface="+mn-ea"/>
              </a:defRPr>
            </a:lvl1pPr>
          </a:lstStyle>
          <a:p>
            <a:r>
              <a:rPr lang="zh-CN" altLang="en-US" dirty="0">
                <a:solidFill>
                  <a:schemeClr val="bg1">
                    <a:alpha val="80000"/>
                  </a:schemeClr>
                </a:solidFill>
              </a:rPr>
              <a:t>点击输入说明的文字内容点击输入说明的文字</a:t>
            </a:r>
            <a:r>
              <a:rPr lang="zh-CN" altLang="en-US">
                <a:solidFill>
                  <a:schemeClr val="bg1">
                    <a:alpha val="80000"/>
                  </a:schemeClr>
                </a:solidFill>
              </a:rPr>
              <a:t>输入说明点击输入说明的文字内容点击输入说明的文字</a:t>
            </a:r>
          </a:p>
        </p:txBody>
      </p:sp>
      <p:sp>
        <p:nvSpPr>
          <p:cNvPr id="71" name="文本框 70">
            <a:extLst>
              <a:ext uri="{FF2B5EF4-FFF2-40B4-BE49-F238E27FC236}">
                <a16:creationId xmlns:a16="http://schemas.microsoft.com/office/drawing/2014/main" id="{8A59DCA1-2244-4EAB-97E0-6943884F8B00}"/>
              </a:ext>
            </a:extLst>
          </p:cNvPr>
          <p:cNvSpPr txBox="1"/>
          <p:nvPr/>
        </p:nvSpPr>
        <p:spPr>
          <a:xfrm>
            <a:off x="5207558" y="4833190"/>
            <a:ext cx="1780059" cy="461665"/>
          </a:xfrm>
          <a:prstGeom prst="rect">
            <a:avLst/>
          </a:prstGeom>
          <a:noFill/>
        </p:spPr>
        <p:txBody>
          <a:bodyPr wrap="square" rtlCol="0">
            <a:noAutofit/>
          </a:bodyPr>
          <a:lstStyle/>
          <a:p>
            <a:pPr algn="ctr"/>
            <a:r>
              <a:rPr lang="zh-CN" altLang="en-US" sz="2000">
                <a:solidFill>
                  <a:schemeClr val="bg1"/>
                </a:solidFill>
                <a:latin typeface="+mj-ea"/>
                <a:ea typeface="+mj-ea"/>
              </a:rPr>
              <a:t>工作成果</a:t>
            </a:r>
          </a:p>
        </p:txBody>
      </p:sp>
    </p:spTree>
    <p:extLst>
      <p:ext uri="{BB962C8B-B14F-4D97-AF65-F5344CB8AC3E}">
        <p14:creationId xmlns:p14="http://schemas.microsoft.com/office/powerpoint/2010/main" val="1549604338"/>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六边形 1">
            <a:extLst>
              <a:ext uri="{FF2B5EF4-FFF2-40B4-BE49-F238E27FC236}">
                <a16:creationId xmlns:a16="http://schemas.microsoft.com/office/drawing/2014/main" id="{C7E90F62-D633-45C3-BAE5-175B80FC449A}"/>
              </a:ext>
            </a:extLst>
          </p:cNvPr>
          <p:cNvSpPr/>
          <p:nvPr/>
        </p:nvSpPr>
        <p:spPr>
          <a:xfrm rot="16200000">
            <a:off x="2988904" y="-2987377"/>
            <a:ext cx="6214193" cy="5452240"/>
          </a:xfrm>
          <a:custGeom>
            <a:avLst/>
            <a:gdLst>
              <a:gd name="connsiteX0" fmla="*/ 47836 w 6214193"/>
              <a:gd name="connsiteY0" fmla="*/ 2546778 h 5452240"/>
              <a:gd name="connsiteX1" fmla="*/ 1407268 w 6214193"/>
              <a:gd name="connsiteY1" fmla="*/ 180658 h 5452240"/>
              <a:gd name="connsiteX2" fmla="*/ 1719416 w 6214193"/>
              <a:gd name="connsiteY2" fmla="*/ 0 h 5452240"/>
              <a:gd name="connsiteX3" fmla="*/ 4494778 w 6214193"/>
              <a:gd name="connsiteY3" fmla="*/ 0 h 5452240"/>
              <a:gd name="connsiteX4" fmla="*/ 4806927 w 6214193"/>
              <a:gd name="connsiteY4" fmla="*/ 180658 h 5452240"/>
              <a:gd name="connsiteX5" fmla="*/ 6166358 w 6214193"/>
              <a:gd name="connsiteY5" fmla="*/ 2546778 h 5452240"/>
              <a:gd name="connsiteX6" fmla="*/ 6166358 w 6214193"/>
              <a:gd name="connsiteY6" fmla="*/ 2905462 h 5452240"/>
              <a:gd name="connsiteX7" fmla="*/ 4806927 w 6214193"/>
              <a:gd name="connsiteY7" fmla="*/ 5271582 h 5452240"/>
              <a:gd name="connsiteX8" fmla="*/ 4494778 w 6214193"/>
              <a:gd name="connsiteY8" fmla="*/ 5452240 h 5452240"/>
              <a:gd name="connsiteX9" fmla="*/ 1719416 w 6214193"/>
              <a:gd name="connsiteY9" fmla="*/ 5452240 h 5452240"/>
              <a:gd name="connsiteX10" fmla="*/ 1407268 w 6214193"/>
              <a:gd name="connsiteY10" fmla="*/ 5271582 h 5452240"/>
              <a:gd name="connsiteX11" fmla="*/ 47836 w 6214193"/>
              <a:gd name="connsiteY11" fmla="*/ 2905462 h 5452240"/>
              <a:gd name="connsiteX12" fmla="*/ 47836 w 6214193"/>
              <a:gd name="connsiteY12" fmla="*/ 2546778 h 5452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214193" h="5452240">
                <a:moveTo>
                  <a:pt x="47836" y="2546778"/>
                </a:moveTo>
                <a:lnTo>
                  <a:pt x="1407268" y="180658"/>
                </a:lnTo>
                <a:cubicBezTo>
                  <a:pt x="1471517" y="68831"/>
                  <a:pt x="1590445" y="0"/>
                  <a:pt x="1719416" y="0"/>
                </a:cubicBezTo>
                <a:lnTo>
                  <a:pt x="4494778" y="0"/>
                </a:lnTo>
                <a:cubicBezTo>
                  <a:pt x="4623749" y="0"/>
                  <a:pt x="4742677" y="68831"/>
                  <a:pt x="4806927" y="180658"/>
                </a:cubicBezTo>
                <a:lnTo>
                  <a:pt x="6166358" y="2546778"/>
                </a:lnTo>
                <a:cubicBezTo>
                  <a:pt x="6230139" y="2657791"/>
                  <a:pt x="6230139" y="2794449"/>
                  <a:pt x="6166358" y="2905462"/>
                </a:cubicBezTo>
                <a:lnTo>
                  <a:pt x="4806927" y="5271582"/>
                </a:lnTo>
                <a:cubicBezTo>
                  <a:pt x="4742677" y="5383409"/>
                  <a:pt x="4623749" y="5452240"/>
                  <a:pt x="4494778" y="5452240"/>
                </a:cubicBezTo>
                <a:lnTo>
                  <a:pt x="1719416" y="5452240"/>
                </a:lnTo>
                <a:cubicBezTo>
                  <a:pt x="1590445" y="5452240"/>
                  <a:pt x="1471517" y="5383409"/>
                  <a:pt x="1407268" y="5271582"/>
                </a:cubicBezTo>
                <a:lnTo>
                  <a:pt x="47836" y="2905462"/>
                </a:lnTo>
                <a:cubicBezTo>
                  <a:pt x="-15945" y="2794449"/>
                  <a:pt x="-15945" y="2657791"/>
                  <a:pt x="47836" y="2546778"/>
                </a:cubicBezTo>
              </a:path>
            </a:pathLst>
          </a:custGeom>
          <a:gradFill flip="none" rotWithShape="1">
            <a:gsLst>
              <a:gs pos="0">
                <a:schemeClr val="accent1"/>
              </a:gs>
              <a:gs pos="75000">
                <a:schemeClr val="accent1">
                  <a:lumMod val="60000"/>
                  <a:lumOff val="40000"/>
                </a:schemeClr>
              </a:gs>
            </a:gsLst>
            <a:lin ang="18900000" scaled="1"/>
            <a:tileRect/>
          </a:gradFill>
          <a:ln>
            <a:noFill/>
          </a:ln>
          <a:effectLst>
            <a:outerShdw blurRad="584200" dist="698500" dir="5400000" sx="90000" sy="90000" algn="t" rotWithShape="0">
              <a:schemeClr val="accent1">
                <a:lumMod val="50000"/>
                <a:alpha val="2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4" name="六边形 1+">
            <a:extLst>
              <a:ext uri="{FF2B5EF4-FFF2-40B4-BE49-F238E27FC236}">
                <a16:creationId xmlns:a16="http://schemas.microsoft.com/office/drawing/2014/main" id="{139DBB82-9544-48A8-893F-EF0CF3B1AF32}"/>
              </a:ext>
            </a:extLst>
          </p:cNvPr>
          <p:cNvSpPr/>
          <p:nvPr/>
        </p:nvSpPr>
        <p:spPr>
          <a:xfrm rot="16200000">
            <a:off x="2311400" y="-3581811"/>
            <a:ext cx="7569202" cy="6641106"/>
          </a:xfrm>
          <a:custGeom>
            <a:avLst/>
            <a:gdLst>
              <a:gd name="connsiteX0" fmla="*/ 47836 w 6214193"/>
              <a:gd name="connsiteY0" fmla="*/ 2546778 h 5452240"/>
              <a:gd name="connsiteX1" fmla="*/ 1407268 w 6214193"/>
              <a:gd name="connsiteY1" fmla="*/ 180658 h 5452240"/>
              <a:gd name="connsiteX2" fmla="*/ 1719416 w 6214193"/>
              <a:gd name="connsiteY2" fmla="*/ 0 h 5452240"/>
              <a:gd name="connsiteX3" fmla="*/ 4494778 w 6214193"/>
              <a:gd name="connsiteY3" fmla="*/ 0 h 5452240"/>
              <a:gd name="connsiteX4" fmla="*/ 4806927 w 6214193"/>
              <a:gd name="connsiteY4" fmla="*/ 180658 h 5452240"/>
              <a:gd name="connsiteX5" fmla="*/ 6166358 w 6214193"/>
              <a:gd name="connsiteY5" fmla="*/ 2546778 h 5452240"/>
              <a:gd name="connsiteX6" fmla="*/ 6166358 w 6214193"/>
              <a:gd name="connsiteY6" fmla="*/ 2905462 h 5452240"/>
              <a:gd name="connsiteX7" fmla="*/ 4806927 w 6214193"/>
              <a:gd name="connsiteY7" fmla="*/ 5271582 h 5452240"/>
              <a:gd name="connsiteX8" fmla="*/ 4494778 w 6214193"/>
              <a:gd name="connsiteY8" fmla="*/ 5452240 h 5452240"/>
              <a:gd name="connsiteX9" fmla="*/ 1719416 w 6214193"/>
              <a:gd name="connsiteY9" fmla="*/ 5452240 h 5452240"/>
              <a:gd name="connsiteX10" fmla="*/ 1407268 w 6214193"/>
              <a:gd name="connsiteY10" fmla="*/ 5271582 h 5452240"/>
              <a:gd name="connsiteX11" fmla="*/ 47836 w 6214193"/>
              <a:gd name="connsiteY11" fmla="*/ 2905462 h 5452240"/>
              <a:gd name="connsiteX12" fmla="*/ 47836 w 6214193"/>
              <a:gd name="connsiteY12" fmla="*/ 2546778 h 5452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214193" h="5452240">
                <a:moveTo>
                  <a:pt x="47836" y="2546778"/>
                </a:moveTo>
                <a:lnTo>
                  <a:pt x="1407268" y="180658"/>
                </a:lnTo>
                <a:cubicBezTo>
                  <a:pt x="1471517" y="68831"/>
                  <a:pt x="1590445" y="0"/>
                  <a:pt x="1719416" y="0"/>
                </a:cubicBezTo>
                <a:lnTo>
                  <a:pt x="4494778" y="0"/>
                </a:lnTo>
                <a:cubicBezTo>
                  <a:pt x="4623749" y="0"/>
                  <a:pt x="4742677" y="68831"/>
                  <a:pt x="4806927" y="180658"/>
                </a:cubicBezTo>
                <a:lnTo>
                  <a:pt x="6166358" y="2546778"/>
                </a:lnTo>
                <a:cubicBezTo>
                  <a:pt x="6230139" y="2657791"/>
                  <a:pt x="6230139" y="2794449"/>
                  <a:pt x="6166358" y="2905462"/>
                </a:cubicBezTo>
                <a:lnTo>
                  <a:pt x="4806927" y="5271582"/>
                </a:lnTo>
                <a:cubicBezTo>
                  <a:pt x="4742677" y="5383409"/>
                  <a:pt x="4623749" y="5452240"/>
                  <a:pt x="4494778" y="5452240"/>
                </a:cubicBezTo>
                <a:lnTo>
                  <a:pt x="1719416" y="5452240"/>
                </a:lnTo>
                <a:cubicBezTo>
                  <a:pt x="1590445" y="5452240"/>
                  <a:pt x="1471517" y="5383409"/>
                  <a:pt x="1407268" y="5271582"/>
                </a:cubicBezTo>
                <a:lnTo>
                  <a:pt x="47836" y="2905462"/>
                </a:lnTo>
                <a:cubicBezTo>
                  <a:pt x="-15945" y="2794449"/>
                  <a:pt x="-15945" y="2657791"/>
                  <a:pt x="47836" y="2546778"/>
                </a:cubicBezTo>
              </a:path>
            </a:pathLst>
          </a:custGeom>
          <a:noFill/>
          <a:ln>
            <a:solidFill>
              <a:schemeClr val="accent1">
                <a:lumMod val="60000"/>
                <a:lumOff val="40000"/>
                <a:alpha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5" name="六边形 1++">
            <a:extLst>
              <a:ext uri="{FF2B5EF4-FFF2-40B4-BE49-F238E27FC236}">
                <a16:creationId xmlns:a16="http://schemas.microsoft.com/office/drawing/2014/main" id="{B1B7ACBB-F930-4EC3-8C45-EB3018CC5593}"/>
              </a:ext>
            </a:extLst>
          </p:cNvPr>
          <p:cNvSpPr/>
          <p:nvPr/>
        </p:nvSpPr>
        <p:spPr>
          <a:xfrm rot="16200000">
            <a:off x="-51707" y="-5655166"/>
            <a:ext cx="12295416" cy="10787816"/>
          </a:xfrm>
          <a:custGeom>
            <a:avLst/>
            <a:gdLst>
              <a:gd name="connsiteX0" fmla="*/ 47836 w 6214193"/>
              <a:gd name="connsiteY0" fmla="*/ 2546778 h 5452240"/>
              <a:gd name="connsiteX1" fmla="*/ 1407268 w 6214193"/>
              <a:gd name="connsiteY1" fmla="*/ 180658 h 5452240"/>
              <a:gd name="connsiteX2" fmla="*/ 1719416 w 6214193"/>
              <a:gd name="connsiteY2" fmla="*/ 0 h 5452240"/>
              <a:gd name="connsiteX3" fmla="*/ 4494778 w 6214193"/>
              <a:gd name="connsiteY3" fmla="*/ 0 h 5452240"/>
              <a:gd name="connsiteX4" fmla="*/ 4806927 w 6214193"/>
              <a:gd name="connsiteY4" fmla="*/ 180658 h 5452240"/>
              <a:gd name="connsiteX5" fmla="*/ 6166358 w 6214193"/>
              <a:gd name="connsiteY5" fmla="*/ 2546778 h 5452240"/>
              <a:gd name="connsiteX6" fmla="*/ 6166358 w 6214193"/>
              <a:gd name="connsiteY6" fmla="*/ 2905462 h 5452240"/>
              <a:gd name="connsiteX7" fmla="*/ 4806927 w 6214193"/>
              <a:gd name="connsiteY7" fmla="*/ 5271582 h 5452240"/>
              <a:gd name="connsiteX8" fmla="*/ 4494778 w 6214193"/>
              <a:gd name="connsiteY8" fmla="*/ 5452240 h 5452240"/>
              <a:gd name="connsiteX9" fmla="*/ 1719416 w 6214193"/>
              <a:gd name="connsiteY9" fmla="*/ 5452240 h 5452240"/>
              <a:gd name="connsiteX10" fmla="*/ 1407268 w 6214193"/>
              <a:gd name="connsiteY10" fmla="*/ 5271582 h 5452240"/>
              <a:gd name="connsiteX11" fmla="*/ 47836 w 6214193"/>
              <a:gd name="connsiteY11" fmla="*/ 2905462 h 5452240"/>
              <a:gd name="connsiteX12" fmla="*/ 47836 w 6214193"/>
              <a:gd name="connsiteY12" fmla="*/ 2546778 h 5452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214193" h="5452240">
                <a:moveTo>
                  <a:pt x="47836" y="2546778"/>
                </a:moveTo>
                <a:lnTo>
                  <a:pt x="1407268" y="180658"/>
                </a:lnTo>
                <a:cubicBezTo>
                  <a:pt x="1471517" y="68831"/>
                  <a:pt x="1590445" y="0"/>
                  <a:pt x="1719416" y="0"/>
                </a:cubicBezTo>
                <a:lnTo>
                  <a:pt x="4494778" y="0"/>
                </a:lnTo>
                <a:cubicBezTo>
                  <a:pt x="4623749" y="0"/>
                  <a:pt x="4742677" y="68831"/>
                  <a:pt x="4806927" y="180658"/>
                </a:cubicBezTo>
                <a:lnTo>
                  <a:pt x="6166358" y="2546778"/>
                </a:lnTo>
                <a:cubicBezTo>
                  <a:pt x="6230139" y="2657791"/>
                  <a:pt x="6230139" y="2794449"/>
                  <a:pt x="6166358" y="2905462"/>
                </a:cubicBezTo>
                <a:lnTo>
                  <a:pt x="4806927" y="5271582"/>
                </a:lnTo>
                <a:cubicBezTo>
                  <a:pt x="4742677" y="5383409"/>
                  <a:pt x="4623749" y="5452240"/>
                  <a:pt x="4494778" y="5452240"/>
                </a:cubicBezTo>
                <a:lnTo>
                  <a:pt x="1719416" y="5452240"/>
                </a:lnTo>
                <a:cubicBezTo>
                  <a:pt x="1590445" y="5452240"/>
                  <a:pt x="1471517" y="5383409"/>
                  <a:pt x="1407268" y="5271582"/>
                </a:cubicBezTo>
                <a:lnTo>
                  <a:pt x="47836" y="2905462"/>
                </a:lnTo>
                <a:cubicBezTo>
                  <a:pt x="-15945" y="2794449"/>
                  <a:pt x="-15945" y="2657791"/>
                  <a:pt x="47836" y="2546778"/>
                </a:cubicBezTo>
              </a:path>
            </a:pathLst>
          </a:custGeom>
          <a:noFill/>
          <a:ln>
            <a:solidFill>
              <a:schemeClr val="accent1">
                <a:lumMod val="60000"/>
                <a:lumOff val="40000"/>
                <a:alpha val="8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14" name="六边形 1++">
            <a:extLst>
              <a:ext uri="{FF2B5EF4-FFF2-40B4-BE49-F238E27FC236}">
                <a16:creationId xmlns:a16="http://schemas.microsoft.com/office/drawing/2014/main" id="{1A3B4761-B2F1-4D32-9011-5A03C8780447}"/>
              </a:ext>
            </a:extLst>
          </p:cNvPr>
          <p:cNvSpPr/>
          <p:nvPr/>
        </p:nvSpPr>
        <p:spPr>
          <a:xfrm rot="16200000">
            <a:off x="1574800" y="-4228093"/>
            <a:ext cx="9042402" cy="7933670"/>
          </a:xfrm>
          <a:custGeom>
            <a:avLst/>
            <a:gdLst>
              <a:gd name="connsiteX0" fmla="*/ 47836 w 6214193"/>
              <a:gd name="connsiteY0" fmla="*/ 2546778 h 5452240"/>
              <a:gd name="connsiteX1" fmla="*/ 1407268 w 6214193"/>
              <a:gd name="connsiteY1" fmla="*/ 180658 h 5452240"/>
              <a:gd name="connsiteX2" fmla="*/ 1719416 w 6214193"/>
              <a:gd name="connsiteY2" fmla="*/ 0 h 5452240"/>
              <a:gd name="connsiteX3" fmla="*/ 4494778 w 6214193"/>
              <a:gd name="connsiteY3" fmla="*/ 0 h 5452240"/>
              <a:gd name="connsiteX4" fmla="*/ 4806927 w 6214193"/>
              <a:gd name="connsiteY4" fmla="*/ 180658 h 5452240"/>
              <a:gd name="connsiteX5" fmla="*/ 6166358 w 6214193"/>
              <a:gd name="connsiteY5" fmla="*/ 2546778 h 5452240"/>
              <a:gd name="connsiteX6" fmla="*/ 6166358 w 6214193"/>
              <a:gd name="connsiteY6" fmla="*/ 2905462 h 5452240"/>
              <a:gd name="connsiteX7" fmla="*/ 4806927 w 6214193"/>
              <a:gd name="connsiteY7" fmla="*/ 5271582 h 5452240"/>
              <a:gd name="connsiteX8" fmla="*/ 4494778 w 6214193"/>
              <a:gd name="connsiteY8" fmla="*/ 5452240 h 5452240"/>
              <a:gd name="connsiteX9" fmla="*/ 1719416 w 6214193"/>
              <a:gd name="connsiteY9" fmla="*/ 5452240 h 5452240"/>
              <a:gd name="connsiteX10" fmla="*/ 1407268 w 6214193"/>
              <a:gd name="connsiteY10" fmla="*/ 5271582 h 5452240"/>
              <a:gd name="connsiteX11" fmla="*/ 47836 w 6214193"/>
              <a:gd name="connsiteY11" fmla="*/ 2905462 h 5452240"/>
              <a:gd name="connsiteX12" fmla="*/ 47836 w 6214193"/>
              <a:gd name="connsiteY12" fmla="*/ 2546778 h 5452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214193" h="5452240">
                <a:moveTo>
                  <a:pt x="47836" y="2546778"/>
                </a:moveTo>
                <a:lnTo>
                  <a:pt x="1407268" y="180658"/>
                </a:lnTo>
                <a:cubicBezTo>
                  <a:pt x="1471517" y="68831"/>
                  <a:pt x="1590445" y="0"/>
                  <a:pt x="1719416" y="0"/>
                </a:cubicBezTo>
                <a:lnTo>
                  <a:pt x="4494778" y="0"/>
                </a:lnTo>
                <a:cubicBezTo>
                  <a:pt x="4623749" y="0"/>
                  <a:pt x="4742677" y="68831"/>
                  <a:pt x="4806927" y="180658"/>
                </a:cubicBezTo>
                <a:lnTo>
                  <a:pt x="6166358" y="2546778"/>
                </a:lnTo>
                <a:cubicBezTo>
                  <a:pt x="6230139" y="2657791"/>
                  <a:pt x="6230139" y="2794449"/>
                  <a:pt x="6166358" y="2905462"/>
                </a:cubicBezTo>
                <a:lnTo>
                  <a:pt x="4806927" y="5271582"/>
                </a:lnTo>
                <a:cubicBezTo>
                  <a:pt x="4742677" y="5383409"/>
                  <a:pt x="4623749" y="5452240"/>
                  <a:pt x="4494778" y="5452240"/>
                </a:cubicBezTo>
                <a:lnTo>
                  <a:pt x="1719416" y="5452240"/>
                </a:lnTo>
                <a:cubicBezTo>
                  <a:pt x="1590445" y="5452240"/>
                  <a:pt x="1471517" y="5383409"/>
                  <a:pt x="1407268" y="5271582"/>
                </a:cubicBezTo>
                <a:lnTo>
                  <a:pt x="47836" y="2905462"/>
                </a:lnTo>
                <a:cubicBezTo>
                  <a:pt x="-15945" y="2794449"/>
                  <a:pt x="-15945" y="2657791"/>
                  <a:pt x="47836" y="2546778"/>
                </a:cubicBezTo>
              </a:path>
            </a:pathLst>
          </a:custGeom>
          <a:noFill/>
          <a:ln>
            <a:solidFill>
              <a:schemeClr val="accent1">
                <a:lumMod val="60000"/>
                <a:lumOff val="40000"/>
                <a:alpha val="13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15" name="六边形 1+++">
            <a:extLst>
              <a:ext uri="{FF2B5EF4-FFF2-40B4-BE49-F238E27FC236}">
                <a16:creationId xmlns:a16="http://schemas.microsoft.com/office/drawing/2014/main" id="{16A3B319-6028-4C5B-9E02-25B69B2D119E}"/>
              </a:ext>
            </a:extLst>
          </p:cNvPr>
          <p:cNvSpPr/>
          <p:nvPr/>
        </p:nvSpPr>
        <p:spPr>
          <a:xfrm rot="16200000">
            <a:off x="800100" y="-4907802"/>
            <a:ext cx="10591802" cy="9293088"/>
          </a:xfrm>
          <a:custGeom>
            <a:avLst/>
            <a:gdLst>
              <a:gd name="connsiteX0" fmla="*/ 47836 w 6214193"/>
              <a:gd name="connsiteY0" fmla="*/ 2546778 h 5452240"/>
              <a:gd name="connsiteX1" fmla="*/ 1407268 w 6214193"/>
              <a:gd name="connsiteY1" fmla="*/ 180658 h 5452240"/>
              <a:gd name="connsiteX2" fmla="*/ 1719416 w 6214193"/>
              <a:gd name="connsiteY2" fmla="*/ 0 h 5452240"/>
              <a:gd name="connsiteX3" fmla="*/ 4494778 w 6214193"/>
              <a:gd name="connsiteY3" fmla="*/ 0 h 5452240"/>
              <a:gd name="connsiteX4" fmla="*/ 4806927 w 6214193"/>
              <a:gd name="connsiteY4" fmla="*/ 180658 h 5452240"/>
              <a:gd name="connsiteX5" fmla="*/ 6166358 w 6214193"/>
              <a:gd name="connsiteY5" fmla="*/ 2546778 h 5452240"/>
              <a:gd name="connsiteX6" fmla="*/ 6166358 w 6214193"/>
              <a:gd name="connsiteY6" fmla="*/ 2905462 h 5452240"/>
              <a:gd name="connsiteX7" fmla="*/ 4806927 w 6214193"/>
              <a:gd name="connsiteY7" fmla="*/ 5271582 h 5452240"/>
              <a:gd name="connsiteX8" fmla="*/ 4494778 w 6214193"/>
              <a:gd name="connsiteY8" fmla="*/ 5452240 h 5452240"/>
              <a:gd name="connsiteX9" fmla="*/ 1719416 w 6214193"/>
              <a:gd name="connsiteY9" fmla="*/ 5452240 h 5452240"/>
              <a:gd name="connsiteX10" fmla="*/ 1407268 w 6214193"/>
              <a:gd name="connsiteY10" fmla="*/ 5271582 h 5452240"/>
              <a:gd name="connsiteX11" fmla="*/ 47836 w 6214193"/>
              <a:gd name="connsiteY11" fmla="*/ 2905462 h 5452240"/>
              <a:gd name="connsiteX12" fmla="*/ 47836 w 6214193"/>
              <a:gd name="connsiteY12" fmla="*/ 2546778 h 5452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214193" h="5452240">
                <a:moveTo>
                  <a:pt x="47836" y="2546778"/>
                </a:moveTo>
                <a:lnTo>
                  <a:pt x="1407268" y="180658"/>
                </a:lnTo>
                <a:cubicBezTo>
                  <a:pt x="1471517" y="68831"/>
                  <a:pt x="1590445" y="0"/>
                  <a:pt x="1719416" y="0"/>
                </a:cubicBezTo>
                <a:lnTo>
                  <a:pt x="4494778" y="0"/>
                </a:lnTo>
                <a:cubicBezTo>
                  <a:pt x="4623749" y="0"/>
                  <a:pt x="4742677" y="68831"/>
                  <a:pt x="4806927" y="180658"/>
                </a:cubicBezTo>
                <a:lnTo>
                  <a:pt x="6166358" y="2546778"/>
                </a:lnTo>
                <a:cubicBezTo>
                  <a:pt x="6230139" y="2657791"/>
                  <a:pt x="6230139" y="2794449"/>
                  <a:pt x="6166358" y="2905462"/>
                </a:cubicBezTo>
                <a:lnTo>
                  <a:pt x="4806927" y="5271582"/>
                </a:lnTo>
                <a:cubicBezTo>
                  <a:pt x="4742677" y="5383409"/>
                  <a:pt x="4623749" y="5452240"/>
                  <a:pt x="4494778" y="5452240"/>
                </a:cubicBezTo>
                <a:lnTo>
                  <a:pt x="1719416" y="5452240"/>
                </a:lnTo>
                <a:cubicBezTo>
                  <a:pt x="1590445" y="5452240"/>
                  <a:pt x="1471517" y="5383409"/>
                  <a:pt x="1407268" y="5271582"/>
                </a:cubicBezTo>
                <a:lnTo>
                  <a:pt x="47836" y="2905462"/>
                </a:lnTo>
                <a:cubicBezTo>
                  <a:pt x="-15945" y="2794449"/>
                  <a:pt x="-15945" y="2657791"/>
                  <a:pt x="47836" y="2546778"/>
                </a:cubicBezTo>
              </a:path>
            </a:pathLst>
          </a:custGeom>
          <a:noFill/>
          <a:ln>
            <a:solidFill>
              <a:schemeClr val="accent1">
                <a:lumMod val="60000"/>
                <a:lumOff val="40000"/>
                <a:alpha val="1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16" name="文本框 15">
            <a:extLst>
              <a:ext uri="{FF2B5EF4-FFF2-40B4-BE49-F238E27FC236}">
                <a16:creationId xmlns:a16="http://schemas.microsoft.com/office/drawing/2014/main" id="{0B5583A6-62F4-4820-9A36-9949AB5DCF48}"/>
              </a:ext>
            </a:extLst>
          </p:cNvPr>
          <p:cNvSpPr txBox="1"/>
          <p:nvPr/>
        </p:nvSpPr>
        <p:spPr>
          <a:xfrm>
            <a:off x="4762500" y="25400"/>
            <a:ext cx="2667000" cy="2215991"/>
          </a:xfrm>
          <a:prstGeom prst="rect">
            <a:avLst/>
          </a:prstGeom>
          <a:noFill/>
        </p:spPr>
        <p:txBody>
          <a:bodyPr wrap="square" rtlCol="0">
            <a:noAutofit/>
          </a:bodyPr>
          <a:lstStyle/>
          <a:p>
            <a:pPr algn="dist"/>
            <a:r>
              <a:rPr lang="en-US" altLang="zh-CN" sz="13800" b="1">
                <a:ln w="6350">
                  <a:solidFill>
                    <a:schemeClr val="bg1">
                      <a:alpha val="15000"/>
                    </a:schemeClr>
                  </a:solidFill>
                </a:ln>
                <a:noFill/>
                <a:latin typeface="+mj-lt"/>
                <a:ea typeface="+mj-ea"/>
              </a:rPr>
              <a:t>03</a:t>
            </a:r>
            <a:endParaRPr lang="zh-CN" altLang="en-US" sz="13800" b="1">
              <a:ln w="6350">
                <a:solidFill>
                  <a:schemeClr val="bg1">
                    <a:alpha val="15000"/>
                  </a:schemeClr>
                </a:solidFill>
              </a:ln>
              <a:noFill/>
              <a:latin typeface="+mj-lt"/>
              <a:ea typeface="+mj-ea"/>
            </a:endParaRPr>
          </a:p>
        </p:txBody>
      </p:sp>
      <p:sp>
        <p:nvSpPr>
          <p:cNvPr id="17" name="TextBox 15+">
            <a:extLst>
              <a:ext uri="{FF2B5EF4-FFF2-40B4-BE49-F238E27FC236}">
                <a16:creationId xmlns:a16="http://schemas.microsoft.com/office/drawing/2014/main" id="{DC7BBF19-B6C7-4F98-9443-15BE8D4397A9}"/>
              </a:ext>
            </a:extLst>
          </p:cNvPr>
          <p:cNvSpPr txBox="1"/>
          <p:nvPr/>
        </p:nvSpPr>
        <p:spPr>
          <a:xfrm>
            <a:off x="4610100" y="10755"/>
            <a:ext cx="2971800" cy="2215991"/>
          </a:xfrm>
          <a:prstGeom prst="rect">
            <a:avLst/>
          </a:prstGeom>
          <a:noFill/>
        </p:spPr>
        <p:txBody>
          <a:bodyPr wrap="square" rtlCol="0">
            <a:noAutofit/>
          </a:bodyPr>
          <a:lstStyle/>
          <a:p>
            <a:pPr algn="ctr"/>
            <a:r>
              <a:rPr lang="en-US" altLang="zh-CN" sz="13800" b="1">
                <a:ln w="6350">
                  <a:noFill/>
                </a:ln>
                <a:solidFill>
                  <a:schemeClr val="bg1"/>
                </a:solidFill>
                <a:latin typeface="+mj-lt"/>
                <a:ea typeface="+mj-ea"/>
              </a:rPr>
              <a:t>03</a:t>
            </a:r>
            <a:endParaRPr lang="zh-CN" altLang="en-US" sz="13800" b="1">
              <a:ln w="6350">
                <a:noFill/>
              </a:ln>
              <a:solidFill>
                <a:schemeClr val="bg1"/>
              </a:solidFill>
              <a:latin typeface="+mj-lt"/>
              <a:ea typeface="+mj-ea"/>
            </a:endParaRPr>
          </a:p>
        </p:txBody>
      </p:sp>
      <p:sp>
        <p:nvSpPr>
          <p:cNvPr id="18" name="文本框 17">
            <a:extLst>
              <a:ext uri="{FF2B5EF4-FFF2-40B4-BE49-F238E27FC236}">
                <a16:creationId xmlns:a16="http://schemas.microsoft.com/office/drawing/2014/main" id="{20394A75-49B2-42E3-B1E4-EF1F08323130}"/>
              </a:ext>
            </a:extLst>
          </p:cNvPr>
          <p:cNvSpPr txBox="1"/>
          <p:nvPr/>
        </p:nvSpPr>
        <p:spPr>
          <a:xfrm>
            <a:off x="3695702" y="3033089"/>
            <a:ext cx="4800598" cy="923330"/>
          </a:xfrm>
          <a:prstGeom prst="rect">
            <a:avLst/>
          </a:prstGeom>
          <a:noFill/>
        </p:spPr>
        <p:txBody>
          <a:bodyPr wrap="square" rtlCol="0">
            <a:noAutofit/>
          </a:bodyPr>
          <a:lstStyle/>
          <a:p>
            <a:pPr algn="ctr"/>
            <a:r>
              <a:rPr lang="zh-CN" altLang="en-US" sz="5400">
                <a:gradFill flip="none" rotWithShape="1">
                  <a:gsLst>
                    <a:gs pos="0">
                      <a:schemeClr val="accent2">
                        <a:lumMod val="60000"/>
                        <a:lumOff val="40000"/>
                      </a:schemeClr>
                    </a:gs>
                    <a:gs pos="100000">
                      <a:schemeClr val="accent2"/>
                    </a:gs>
                  </a:gsLst>
                  <a:lin ang="5400000" scaled="1"/>
                  <a:tileRect/>
                </a:gradFill>
                <a:latin typeface="+mj-ea"/>
                <a:ea typeface="+mj-ea"/>
              </a:rPr>
              <a:t>工作经验总结</a:t>
            </a:r>
          </a:p>
        </p:txBody>
      </p:sp>
      <p:sp>
        <p:nvSpPr>
          <p:cNvPr id="19" name="文本框 18">
            <a:extLst>
              <a:ext uri="{FF2B5EF4-FFF2-40B4-BE49-F238E27FC236}">
                <a16:creationId xmlns:a16="http://schemas.microsoft.com/office/drawing/2014/main" id="{5BC27B57-4449-4A7A-A30D-E2037AA50192}"/>
              </a:ext>
            </a:extLst>
          </p:cNvPr>
          <p:cNvSpPr txBox="1"/>
          <p:nvPr/>
        </p:nvSpPr>
        <p:spPr>
          <a:xfrm>
            <a:off x="3190875" y="3929250"/>
            <a:ext cx="5810250" cy="307777"/>
          </a:xfrm>
          <a:prstGeom prst="rect">
            <a:avLst/>
          </a:prstGeom>
          <a:noFill/>
        </p:spPr>
        <p:txBody>
          <a:bodyPr wrap="square" rtlCol="0">
            <a:noAutofit/>
          </a:bodyPr>
          <a:lstStyle/>
          <a:p>
            <a:pPr algn="dist"/>
            <a:r>
              <a:rPr lang="en-US" altLang="zh-CN" sz="1400">
                <a:gradFill flip="none" rotWithShape="1">
                  <a:gsLst>
                    <a:gs pos="0">
                      <a:schemeClr val="accent1"/>
                    </a:gs>
                    <a:gs pos="100000">
                      <a:schemeClr val="accent1">
                        <a:lumMod val="60000"/>
                        <a:lumOff val="40000"/>
                      </a:schemeClr>
                    </a:gs>
                  </a:gsLst>
                  <a:lin ang="16200000" scaled="1"/>
                  <a:tileRect/>
                </a:gradFill>
              </a:rPr>
              <a:t>SUMMARY OF WORK EXPERIENCE</a:t>
            </a:r>
          </a:p>
        </p:txBody>
      </p:sp>
      <p:sp>
        <p:nvSpPr>
          <p:cNvPr id="31" name="六边形 1+++">
            <a:extLst>
              <a:ext uri="{FF2B5EF4-FFF2-40B4-BE49-F238E27FC236}">
                <a16:creationId xmlns:a16="http://schemas.microsoft.com/office/drawing/2014/main" id="{DB357B98-733C-4512-940E-86CBBBF50DB5}"/>
              </a:ext>
            </a:extLst>
          </p:cNvPr>
          <p:cNvSpPr/>
          <p:nvPr/>
        </p:nvSpPr>
        <p:spPr>
          <a:xfrm rot="16200000">
            <a:off x="-918482" y="-6415662"/>
            <a:ext cx="14028966" cy="12308808"/>
          </a:xfrm>
          <a:custGeom>
            <a:avLst/>
            <a:gdLst>
              <a:gd name="connsiteX0" fmla="*/ 47836 w 6214193"/>
              <a:gd name="connsiteY0" fmla="*/ 2546778 h 5452240"/>
              <a:gd name="connsiteX1" fmla="*/ 1407268 w 6214193"/>
              <a:gd name="connsiteY1" fmla="*/ 180658 h 5452240"/>
              <a:gd name="connsiteX2" fmla="*/ 1719416 w 6214193"/>
              <a:gd name="connsiteY2" fmla="*/ 0 h 5452240"/>
              <a:gd name="connsiteX3" fmla="*/ 4494778 w 6214193"/>
              <a:gd name="connsiteY3" fmla="*/ 0 h 5452240"/>
              <a:gd name="connsiteX4" fmla="*/ 4806927 w 6214193"/>
              <a:gd name="connsiteY4" fmla="*/ 180658 h 5452240"/>
              <a:gd name="connsiteX5" fmla="*/ 6166358 w 6214193"/>
              <a:gd name="connsiteY5" fmla="*/ 2546778 h 5452240"/>
              <a:gd name="connsiteX6" fmla="*/ 6166358 w 6214193"/>
              <a:gd name="connsiteY6" fmla="*/ 2905462 h 5452240"/>
              <a:gd name="connsiteX7" fmla="*/ 4806927 w 6214193"/>
              <a:gd name="connsiteY7" fmla="*/ 5271582 h 5452240"/>
              <a:gd name="connsiteX8" fmla="*/ 4494778 w 6214193"/>
              <a:gd name="connsiteY8" fmla="*/ 5452240 h 5452240"/>
              <a:gd name="connsiteX9" fmla="*/ 1719416 w 6214193"/>
              <a:gd name="connsiteY9" fmla="*/ 5452240 h 5452240"/>
              <a:gd name="connsiteX10" fmla="*/ 1407268 w 6214193"/>
              <a:gd name="connsiteY10" fmla="*/ 5271582 h 5452240"/>
              <a:gd name="connsiteX11" fmla="*/ 47836 w 6214193"/>
              <a:gd name="connsiteY11" fmla="*/ 2905462 h 5452240"/>
              <a:gd name="connsiteX12" fmla="*/ 47836 w 6214193"/>
              <a:gd name="connsiteY12" fmla="*/ 2546778 h 5452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214193" h="5452240">
                <a:moveTo>
                  <a:pt x="47836" y="2546778"/>
                </a:moveTo>
                <a:lnTo>
                  <a:pt x="1407268" y="180658"/>
                </a:lnTo>
                <a:cubicBezTo>
                  <a:pt x="1471517" y="68831"/>
                  <a:pt x="1590445" y="0"/>
                  <a:pt x="1719416" y="0"/>
                </a:cubicBezTo>
                <a:lnTo>
                  <a:pt x="4494778" y="0"/>
                </a:lnTo>
                <a:cubicBezTo>
                  <a:pt x="4623749" y="0"/>
                  <a:pt x="4742677" y="68831"/>
                  <a:pt x="4806927" y="180658"/>
                </a:cubicBezTo>
                <a:lnTo>
                  <a:pt x="6166358" y="2546778"/>
                </a:lnTo>
                <a:cubicBezTo>
                  <a:pt x="6230139" y="2657791"/>
                  <a:pt x="6230139" y="2794449"/>
                  <a:pt x="6166358" y="2905462"/>
                </a:cubicBezTo>
                <a:lnTo>
                  <a:pt x="4806927" y="5271582"/>
                </a:lnTo>
                <a:cubicBezTo>
                  <a:pt x="4742677" y="5383409"/>
                  <a:pt x="4623749" y="5452240"/>
                  <a:pt x="4494778" y="5452240"/>
                </a:cubicBezTo>
                <a:lnTo>
                  <a:pt x="1719416" y="5452240"/>
                </a:lnTo>
                <a:cubicBezTo>
                  <a:pt x="1590445" y="5452240"/>
                  <a:pt x="1471517" y="5383409"/>
                  <a:pt x="1407268" y="5271582"/>
                </a:cubicBezTo>
                <a:lnTo>
                  <a:pt x="47836" y="2905462"/>
                </a:lnTo>
                <a:cubicBezTo>
                  <a:pt x="-15945" y="2794449"/>
                  <a:pt x="-15945" y="2657791"/>
                  <a:pt x="47836" y="2546778"/>
                </a:cubicBezTo>
              </a:path>
            </a:pathLst>
          </a:custGeom>
          <a:noFill/>
          <a:ln>
            <a:solidFill>
              <a:schemeClr val="accent1">
                <a:lumMod val="60000"/>
                <a:lumOff val="40000"/>
                <a:alpha val="8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26" name="任意多边形: 形状 25">
            <a:extLst>
              <a:ext uri="{FF2B5EF4-FFF2-40B4-BE49-F238E27FC236}">
                <a16:creationId xmlns:a16="http://schemas.microsoft.com/office/drawing/2014/main" id="{1D6EECB4-8544-44FF-BB16-EFC7E2F6109A}"/>
              </a:ext>
            </a:extLst>
          </p:cNvPr>
          <p:cNvSpPr/>
          <p:nvPr/>
        </p:nvSpPr>
        <p:spPr>
          <a:xfrm rot="1312896">
            <a:off x="2171587" y="6696069"/>
            <a:ext cx="16767" cy="8337"/>
          </a:xfrm>
          <a:custGeom>
            <a:avLst/>
            <a:gdLst>
              <a:gd name="connsiteX0" fmla="*/ 16768 w 16767"/>
              <a:gd name="connsiteY0" fmla="*/ 8337 h 8337"/>
              <a:gd name="connsiteX1" fmla="*/ 0 w 16767"/>
              <a:gd name="connsiteY1" fmla="*/ 0 h 8337"/>
              <a:gd name="connsiteX2" fmla="*/ 16768 w 16767"/>
              <a:gd name="connsiteY2" fmla="*/ 8337 h 8337"/>
            </a:gdLst>
            <a:ahLst/>
            <a:cxnLst>
              <a:cxn ang="0">
                <a:pos x="connsiteX0" y="connsiteY0"/>
              </a:cxn>
              <a:cxn ang="0">
                <a:pos x="connsiteX1" y="connsiteY1"/>
              </a:cxn>
              <a:cxn ang="0">
                <a:pos x="connsiteX2" y="connsiteY2"/>
              </a:cxn>
            </a:cxnLst>
            <a:rect l="l" t="t" r="r" b="b"/>
            <a:pathLst>
              <a:path w="16767" h="8337">
                <a:moveTo>
                  <a:pt x="16768" y="8337"/>
                </a:moveTo>
                <a:cubicBezTo>
                  <a:pt x="11205" y="5528"/>
                  <a:pt x="5603" y="2747"/>
                  <a:pt x="0" y="0"/>
                </a:cubicBezTo>
                <a:cubicBezTo>
                  <a:pt x="5603" y="2728"/>
                  <a:pt x="11185" y="5532"/>
                  <a:pt x="16768" y="8337"/>
                </a:cubicBezTo>
                <a:close/>
              </a:path>
            </a:pathLst>
          </a:custGeom>
          <a:solidFill>
            <a:schemeClr val="accent1">
              <a:alpha val="44000"/>
            </a:schemeClr>
          </a:solidFill>
          <a:ln w="2030" cap="flat">
            <a:noFill/>
            <a:prstDash val="solid"/>
            <a:miter/>
          </a:ln>
        </p:spPr>
        <p:txBody>
          <a:bodyPr rtlCol="0" anchor="ctr"/>
          <a:lstStyle/>
          <a:p>
            <a:endParaRPr lang="zh-CN" altLang="en-US"/>
          </a:p>
        </p:txBody>
      </p:sp>
      <p:sp>
        <p:nvSpPr>
          <p:cNvPr id="20" name="TextBox 15+">
            <a:extLst>
              <a:ext uri="{FF2B5EF4-FFF2-40B4-BE49-F238E27FC236}">
                <a16:creationId xmlns:a16="http://schemas.microsoft.com/office/drawing/2014/main" id="{88F16512-F669-481F-880A-889CA6969A8C}"/>
              </a:ext>
            </a:extLst>
          </p:cNvPr>
          <p:cNvSpPr txBox="1"/>
          <p:nvPr/>
        </p:nvSpPr>
        <p:spPr>
          <a:xfrm>
            <a:off x="6981825" y="5459348"/>
            <a:ext cx="5622700" cy="1862048"/>
          </a:xfrm>
          <a:prstGeom prst="rect">
            <a:avLst/>
          </a:prstGeom>
          <a:noFill/>
        </p:spPr>
        <p:txBody>
          <a:bodyPr wrap="square" rtlCol="0">
            <a:noAutofit/>
          </a:bodyPr>
          <a:lstStyle/>
          <a:p>
            <a:pPr algn="r"/>
            <a:r>
              <a:rPr lang="en-US" altLang="zh-CN" sz="11500" b="1">
                <a:ln w="6350">
                  <a:solidFill>
                    <a:schemeClr val="accent1">
                      <a:lumMod val="60000"/>
                      <a:lumOff val="40000"/>
                      <a:alpha val="20000"/>
                    </a:schemeClr>
                  </a:solidFill>
                </a:ln>
                <a:noFill/>
                <a:latin typeface="+mj-lt"/>
                <a:ea typeface="+mj-ea"/>
              </a:rPr>
              <a:t>THREE</a:t>
            </a:r>
            <a:endParaRPr lang="zh-CN" altLang="en-US" sz="11500" b="1">
              <a:ln w="6350">
                <a:solidFill>
                  <a:schemeClr val="accent1">
                    <a:lumMod val="60000"/>
                    <a:lumOff val="40000"/>
                    <a:alpha val="20000"/>
                  </a:schemeClr>
                </a:solidFill>
              </a:ln>
              <a:noFill/>
              <a:latin typeface="+mj-lt"/>
              <a:ea typeface="+mj-ea"/>
            </a:endParaRPr>
          </a:p>
        </p:txBody>
      </p:sp>
      <p:sp>
        <p:nvSpPr>
          <p:cNvPr id="21" name="TextBox 15+">
            <a:extLst>
              <a:ext uri="{FF2B5EF4-FFF2-40B4-BE49-F238E27FC236}">
                <a16:creationId xmlns:a16="http://schemas.microsoft.com/office/drawing/2014/main" id="{405C604F-4161-4F3E-99C3-3BF5D34B0A82}"/>
              </a:ext>
            </a:extLst>
          </p:cNvPr>
          <p:cNvSpPr txBox="1"/>
          <p:nvPr/>
        </p:nvSpPr>
        <p:spPr>
          <a:xfrm>
            <a:off x="-412524" y="5459348"/>
            <a:ext cx="4974316" cy="1862048"/>
          </a:xfrm>
          <a:prstGeom prst="rect">
            <a:avLst/>
          </a:prstGeom>
          <a:noFill/>
        </p:spPr>
        <p:txBody>
          <a:bodyPr wrap="square" rtlCol="0">
            <a:noAutofit/>
          </a:bodyPr>
          <a:lstStyle/>
          <a:p>
            <a:r>
              <a:rPr lang="en-US" altLang="zh-CN" sz="11500" b="1">
                <a:ln w="6350">
                  <a:solidFill>
                    <a:schemeClr val="accent1">
                      <a:lumMod val="60000"/>
                      <a:lumOff val="40000"/>
                      <a:alpha val="20000"/>
                    </a:schemeClr>
                  </a:solidFill>
                </a:ln>
                <a:noFill/>
                <a:latin typeface="+mj-lt"/>
                <a:ea typeface="+mj-ea"/>
              </a:rPr>
              <a:t>PART</a:t>
            </a:r>
            <a:endParaRPr lang="zh-CN" altLang="en-US" sz="11500" b="1">
              <a:ln w="6350">
                <a:solidFill>
                  <a:schemeClr val="accent1">
                    <a:lumMod val="60000"/>
                    <a:lumOff val="40000"/>
                    <a:alpha val="20000"/>
                  </a:schemeClr>
                </a:solidFill>
              </a:ln>
              <a:noFill/>
              <a:latin typeface="+mj-lt"/>
              <a:ea typeface="+mj-ea"/>
            </a:endParaRPr>
          </a:p>
        </p:txBody>
      </p:sp>
    </p:spTree>
    <p:extLst>
      <p:ext uri="{BB962C8B-B14F-4D97-AF65-F5344CB8AC3E}">
        <p14:creationId xmlns:p14="http://schemas.microsoft.com/office/powerpoint/2010/main" val="3359374576"/>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 name="文本框 58">
            <a:extLst>
              <a:ext uri="{FF2B5EF4-FFF2-40B4-BE49-F238E27FC236}">
                <a16:creationId xmlns:a16="http://schemas.microsoft.com/office/drawing/2014/main" id="{1B502A9C-243D-4C0E-B7B0-5957AACE044D}"/>
              </a:ext>
            </a:extLst>
          </p:cNvPr>
          <p:cNvSpPr txBox="1"/>
          <p:nvPr/>
        </p:nvSpPr>
        <p:spPr>
          <a:xfrm>
            <a:off x="773683" y="155201"/>
            <a:ext cx="2588642" cy="1015663"/>
          </a:xfrm>
          <a:prstGeom prst="rect">
            <a:avLst/>
          </a:prstGeom>
          <a:noFill/>
        </p:spPr>
        <p:txBody>
          <a:bodyPr wrap="square" rtlCol="0">
            <a:noAutofit/>
          </a:bodyPr>
          <a:lstStyle/>
          <a:p>
            <a:pPr algn="dist"/>
            <a:r>
              <a:rPr lang="en-US" altLang="zh-CN" sz="6000" b="1">
                <a:solidFill>
                  <a:schemeClr val="bg1">
                    <a:lumMod val="65000"/>
                    <a:alpha val="17000"/>
                  </a:schemeClr>
                </a:solidFill>
                <a:latin typeface="+mj-lt"/>
              </a:rPr>
              <a:t>SWE</a:t>
            </a:r>
            <a:endParaRPr lang="zh-CN" altLang="en-US" sz="6000" b="1">
              <a:solidFill>
                <a:schemeClr val="bg1">
                  <a:lumMod val="65000"/>
                  <a:alpha val="17000"/>
                </a:schemeClr>
              </a:solidFill>
              <a:latin typeface="+mj-lt"/>
            </a:endParaRPr>
          </a:p>
        </p:txBody>
      </p:sp>
      <p:sp>
        <p:nvSpPr>
          <p:cNvPr id="75" name="任意多边形: 形状 74">
            <a:extLst>
              <a:ext uri="{FF2B5EF4-FFF2-40B4-BE49-F238E27FC236}">
                <a16:creationId xmlns:a16="http://schemas.microsoft.com/office/drawing/2014/main" id="{1C6FEEE0-1BDF-4C15-A00D-5C9AD2605AF1}"/>
              </a:ext>
            </a:extLst>
          </p:cNvPr>
          <p:cNvSpPr/>
          <p:nvPr/>
        </p:nvSpPr>
        <p:spPr>
          <a:xfrm rot="1312896">
            <a:off x="-385729" y="5548735"/>
            <a:ext cx="2801608" cy="1528399"/>
          </a:xfrm>
          <a:custGeom>
            <a:avLst/>
            <a:gdLst>
              <a:gd name="connsiteX0" fmla="*/ 2694988 w 2801608"/>
              <a:gd name="connsiteY0" fmla="*/ 819965 h 1528399"/>
              <a:gd name="connsiteX1" fmla="*/ 2712652 w 2801608"/>
              <a:gd name="connsiteY1" fmla="*/ 824713 h 1528399"/>
              <a:gd name="connsiteX2" fmla="*/ 2711148 w 2801608"/>
              <a:gd name="connsiteY2" fmla="*/ 825317 h 1528399"/>
              <a:gd name="connsiteX3" fmla="*/ 2687355 w 2801608"/>
              <a:gd name="connsiteY3" fmla="*/ 817913 h 1528399"/>
              <a:gd name="connsiteX4" fmla="*/ 2690734 w 2801608"/>
              <a:gd name="connsiteY4" fmla="*/ 818556 h 1528399"/>
              <a:gd name="connsiteX5" fmla="*/ 2694988 w 2801608"/>
              <a:gd name="connsiteY5" fmla="*/ 819965 h 1528399"/>
              <a:gd name="connsiteX6" fmla="*/ 2722673 w 2801608"/>
              <a:gd name="connsiteY6" fmla="*/ 795575 h 1528399"/>
              <a:gd name="connsiteX7" fmla="*/ 2733159 w 2801608"/>
              <a:gd name="connsiteY7" fmla="*/ 798781 h 1528399"/>
              <a:gd name="connsiteX8" fmla="*/ 2754922 w 2801608"/>
              <a:gd name="connsiteY8" fmla="*/ 807736 h 1528399"/>
              <a:gd name="connsiteX9" fmla="*/ 2753647 w 2801608"/>
              <a:gd name="connsiteY9" fmla="*/ 808248 h 1528399"/>
              <a:gd name="connsiteX10" fmla="*/ 2720848 w 2801608"/>
              <a:gd name="connsiteY10" fmla="*/ 795017 h 1528399"/>
              <a:gd name="connsiteX11" fmla="*/ 2722411 w 2801608"/>
              <a:gd name="connsiteY11" fmla="*/ 795468 h 1528399"/>
              <a:gd name="connsiteX12" fmla="*/ 2722673 w 2801608"/>
              <a:gd name="connsiteY12" fmla="*/ 795575 h 1528399"/>
              <a:gd name="connsiteX13" fmla="*/ 2745074 w 2801608"/>
              <a:gd name="connsiteY13" fmla="*/ 782486 h 1528399"/>
              <a:gd name="connsiteX14" fmla="*/ 2779350 w 2801608"/>
              <a:gd name="connsiteY14" fmla="*/ 797925 h 1528399"/>
              <a:gd name="connsiteX15" fmla="*/ 2778969 w 2801608"/>
              <a:gd name="connsiteY15" fmla="*/ 798078 h 1528399"/>
              <a:gd name="connsiteX16" fmla="*/ 2740895 w 2801608"/>
              <a:gd name="connsiteY16" fmla="*/ 751218 h 1528399"/>
              <a:gd name="connsiteX17" fmla="*/ 2744549 w 2801608"/>
              <a:gd name="connsiteY17" fmla="*/ 754101 h 1528399"/>
              <a:gd name="connsiteX18" fmla="*/ 2747715 w 2801608"/>
              <a:gd name="connsiteY18" fmla="*/ 755983 h 1528399"/>
              <a:gd name="connsiteX19" fmla="*/ 2743818 w 2801608"/>
              <a:gd name="connsiteY19" fmla="*/ 753137 h 1528399"/>
              <a:gd name="connsiteX20" fmla="*/ 2740895 w 2801608"/>
              <a:gd name="connsiteY20" fmla="*/ 751218 h 1528399"/>
              <a:gd name="connsiteX21" fmla="*/ 2696063 w 2801608"/>
              <a:gd name="connsiteY21" fmla="*/ 760408 h 1528399"/>
              <a:gd name="connsiteX22" fmla="*/ 2700723 w 2801608"/>
              <a:gd name="connsiteY22" fmla="*/ 762082 h 1528399"/>
              <a:gd name="connsiteX23" fmla="*/ 2745074 w 2801608"/>
              <a:gd name="connsiteY23" fmla="*/ 782486 h 1528399"/>
              <a:gd name="connsiteX24" fmla="*/ 2595691 w 2801608"/>
              <a:gd name="connsiteY24" fmla="*/ 800476 h 1528399"/>
              <a:gd name="connsiteX25" fmla="*/ 2668082 w 2801608"/>
              <a:gd name="connsiteY25" fmla="*/ 812733 h 1528399"/>
              <a:gd name="connsiteX26" fmla="*/ 2687355 w 2801608"/>
              <a:gd name="connsiteY26" fmla="*/ 817913 h 1528399"/>
              <a:gd name="connsiteX27" fmla="*/ 2577909 w 2801608"/>
              <a:gd name="connsiteY27" fmla="*/ 797465 h 1528399"/>
              <a:gd name="connsiteX28" fmla="*/ 2581779 w 2801608"/>
              <a:gd name="connsiteY28" fmla="*/ 797829 h 1528399"/>
              <a:gd name="connsiteX29" fmla="*/ 2595691 w 2801608"/>
              <a:gd name="connsiteY29" fmla="*/ 800476 h 1528399"/>
              <a:gd name="connsiteX30" fmla="*/ 1478984 w 2801608"/>
              <a:gd name="connsiteY30" fmla="*/ 1237719 h 1528399"/>
              <a:gd name="connsiteX31" fmla="*/ 1524598 w 2801608"/>
              <a:gd name="connsiteY31" fmla="*/ 1282047 h 1528399"/>
              <a:gd name="connsiteX32" fmla="*/ 1633729 w 2801608"/>
              <a:gd name="connsiteY32" fmla="*/ 1251608 h 1528399"/>
              <a:gd name="connsiteX33" fmla="*/ 1585801 w 2801608"/>
              <a:gd name="connsiteY33" fmla="*/ 1200670 h 1528399"/>
              <a:gd name="connsiteX34" fmla="*/ 1478984 w 2801608"/>
              <a:gd name="connsiteY34" fmla="*/ 1237719 h 1528399"/>
              <a:gd name="connsiteX35" fmla="*/ 1370097 w 2801608"/>
              <a:gd name="connsiteY35" fmla="*/ 1272708 h 1528399"/>
              <a:gd name="connsiteX36" fmla="*/ 1414614 w 2801608"/>
              <a:gd name="connsiteY36" fmla="*/ 1311801 h 1528399"/>
              <a:gd name="connsiteX37" fmla="*/ 1522324 w 2801608"/>
              <a:gd name="connsiteY37" fmla="*/ 1282667 h 1528399"/>
              <a:gd name="connsiteX38" fmla="*/ 1476812 w 2801608"/>
              <a:gd name="connsiteY38" fmla="*/ 1238448 h 1528399"/>
              <a:gd name="connsiteX39" fmla="*/ 1370097 w 2801608"/>
              <a:gd name="connsiteY39" fmla="*/ 1272708 h 1528399"/>
              <a:gd name="connsiteX40" fmla="*/ 1260600 w 2801608"/>
              <a:gd name="connsiteY40" fmla="*/ 1304355 h 1528399"/>
              <a:gd name="connsiteX41" fmla="*/ 1306640 w 2801608"/>
              <a:gd name="connsiteY41" fmla="*/ 1340399 h 1528399"/>
              <a:gd name="connsiteX42" fmla="*/ 1412259 w 2801608"/>
              <a:gd name="connsiteY42" fmla="*/ 1312430 h 1528399"/>
              <a:gd name="connsiteX43" fmla="*/ 1367803 w 2801608"/>
              <a:gd name="connsiteY43" fmla="*/ 1273402 h 1528399"/>
              <a:gd name="connsiteX44" fmla="*/ 1260600 w 2801608"/>
              <a:gd name="connsiteY44" fmla="*/ 1304355 h 1528399"/>
              <a:gd name="connsiteX45" fmla="*/ 918083 w 2801608"/>
              <a:gd name="connsiteY45" fmla="*/ 1441560 h 1528399"/>
              <a:gd name="connsiteX46" fmla="*/ 1023540 w 2801608"/>
              <a:gd name="connsiteY46" fmla="*/ 1481760 h 1528399"/>
              <a:gd name="connsiteX47" fmla="*/ 1100841 w 2801608"/>
              <a:gd name="connsiteY47" fmla="*/ 1467355 h 1528399"/>
              <a:gd name="connsiteX48" fmla="*/ 1005351 w 2801608"/>
              <a:gd name="connsiteY48" fmla="*/ 1421248 h 1528399"/>
              <a:gd name="connsiteX49" fmla="*/ 994065 w 2801608"/>
              <a:gd name="connsiteY49" fmla="*/ 1424216 h 1528399"/>
              <a:gd name="connsiteX50" fmla="*/ 918083 w 2801608"/>
              <a:gd name="connsiteY50" fmla="*/ 1441560 h 1528399"/>
              <a:gd name="connsiteX51" fmla="*/ 2592120 w 2801608"/>
              <a:gd name="connsiteY51" fmla="*/ 757901 h 1528399"/>
              <a:gd name="connsiteX52" fmla="*/ 2613682 w 2801608"/>
              <a:gd name="connsiteY52" fmla="*/ 762256 h 1528399"/>
              <a:gd name="connsiteX53" fmla="*/ 2720848 w 2801608"/>
              <a:gd name="connsiteY53" fmla="*/ 795017 h 1528399"/>
              <a:gd name="connsiteX54" fmla="*/ 2631903 w 2801608"/>
              <a:gd name="connsiteY54" fmla="*/ 737356 h 1528399"/>
              <a:gd name="connsiteX55" fmla="*/ 2685137 w 2801608"/>
              <a:gd name="connsiteY55" fmla="*/ 755486 h 1528399"/>
              <a:gd name="connsiteX56" fmla="*/ 2696063 w 2801608"/>
              <a:gd name="connsiteY56" fmla="*/ 760408 h 1528399"/>
              <a:gd name="connsiteX57" fmla="*/ 1149621 w 2801608"/>
              <a:gd name="connsiteY57" fmla="*/ 1332226 h 1528399"/>
              <a:gd name="connsiteX58" fmla="*/ 1201569 w 2801608"/>
              <a:gd name="connsiteY58" fmla="*/ 1367891 h 1528399"/>
              <a:gd name="connsiteX59" fmla="*/ 1304184 w 2801608"/>
              <a:gd name="connsiteY59" fmla="*/ 1341046 h 1528399"/>
              <a:gd name="connsiteX60" fmla="*/ 1258164 w 2801608"/>
              <a:gd name="connsiteY60" fmla="*/ 1305027 h 1528399"/>
              <a:gd name="connsiteX61" fmla="*/ 1149621 w 2801608"/>
              <a:gd name="connsiteY61" fmla="*/ 1332226 h 1528399"/>
              <a:gd name="connsiteX62" fmla="*/ 826511 w 2801608"/>
              <a:gd name="connsiteY62" fmla="*/ 1456199 h 1528399"/>
              <a:gd name="connsiteX63" fmla="*/ 951598 w 2801608"/>
              <a:gd name="connsiteY63" fmla="*/ 1491477 h 1528399"/>
              <a:gd name="connsiteX64" fmla="*/ 1019419 w 2801608"/>
              <a:gd name="connsiteY64" fmla="*/ 1482395 h 1528399"/>
              <a:gd name="connsiteX65" fmla="*/ 914328 w 2801608"/>
              <a:gd name="connsiteY65" fmla="*/ 1442287 h 1528399"/>
              <a:gd name="connsiteX66" fmla="*/ 826511 w 2801608"/>
              <a:gd name="connsiteY66" fmla="*/ 1456199 h 1528399"/>
              <a:gd name="connsiteX67" fmla="*/ 2566376 w 2801608"/>
              <a:gd name="connsiteY67" fmla="*/ 752701 h 1528399"/>
              <a:gd name="connsiteX68" fmla="*/ 2584402 w 2801608"/>
              <a:gd name="connsiteY68" fmla="*/ 755676 h 1528399"/>
              <a:gd name="connsiteX69" fmla="*/ 2592120 w 2801608"/>
              <a:gd name="connsiteY69" fmla="*/ 757901 h 1528399"/>
              <a:gd name="connsiteX70" fmla="*/ 2470565 w 2801608"/>
              <a:gd name="connsiteY70" fmla="*/ 787358 h 1528399"/>
              <a:gd name="connsiteX71" fmla="*/ 2553627 w 2801608"/>
              <a:gd name="connsiteY71" fmla="*/ 793354 h 1528399"/>
              <a:gd name="connsiteX72" fmla="*/ 2577909 w 2801608"/>
              <a:gd name="connsiteY72" fmla="*/ 797465 h 1528399"/>
              <a:gd name="connsiteX73" fmla="*/ 2466937 w 2801608"/>
              <a:gd name="connsiteY73" fmla="*/ 787096 h 1528399"/>
              <a:gd name="connsiteX74" fmla="*/ 2467767 w 2801608"/>
              <a:gd name="connsiteY74" fmla="*/ 787095 h 1528399"/>
              <a:gd name="connsiteX75" fmla="*/ 2470565 w 2801608"/>
              <a:gd name="connsiteY75" fmla="*/ 787358 h 1528399"/>
              <a:gd name="connsiteX76" fmla="*/ 1035882 w 2801608"/>
              <a:gd name="connsiteY76" fmla="*/ 1356046 h 1528399"/>
              <a:gd name="connsiteX77" fmla="*/ 1060567 w 2801608"/>
              <a:gd name="connsiteY77" fmla="*/ 1370599 h 1528399"/>
              <a:gd name="connsiteX78" fmla="*/ 1100618 w 2801608"/>
              <a:gd name="connsiteY78" fmla="*/ 1394213 h 1528399"/>
              <a:gd name="connsiteX79" fmla="*/ 1160421 w 2801608"/>
              <a:gd name="connsiteY79" fmla="*/ 1378617 h 1528399"/>
              <a:gd name="connsiteX80" fmla="*/ 1198970 w 2801608"/>
              <a:gd name="connsiteY80" fmla="*/ 1368569 h 1528399"/>
              <a:gd name="connsiteX81" fmla="*/ 1146942 w 2801608"/>
              <a:gd name="connsiteY81" fmla="*/ 1332849 h 1528399"/>
              <a:gd name="connsiteX82" fmla="*/ 1035882 w 2801608"/>
              <a:gd name="connsiteY82" fmla="*/ 1356046 h 1528399"/>
              <a:gd name="connsiteX83" fmla="*/ 734209 w 2801608"/>
              <a:gd name="connsiteY83" fmla="*/ 1465242 h 1528399"/>
              <a:gd name="connsiteX84" fmla="*/ 902067 w 2801608"/>
              <a:gd name="connsiteY84" fmla="*/ 1496290 h 1528399"/>
              <a:gd name="connsiteX85" fmla="*/ 946097 w 2801608"/>
              <a:gd name="connsiteY85" fmla="*/ 1492082 h 1528399"/>
              <a:gd name="connsiteX86" fmla="*/ 821477 w 2801608"/>
              <a:gd name="connsiteY86" fmla="*/ 1456842 h 1528399"/>
              <a:gd name="connsiteX87" fmla="*/ 734209 w 2801608"/>
              <a:gd name="connsiteY87" fmla="*/ 1465242 h 1528399"/>
              <a:gd name="connsiteX88" fmla="*/ 2574785 w 2801608"/>
              <a:gd name="connsiteY88" fmla="*/ 717905 h 1528399"/>
              <a:gd name="connsiteX89" fmla="*/ 2585158 w 2801608"/>
              <a:gd name="connsiteY89" fmla="*/ 720562 h 1528399"/>
              <a:gd name="connsiteX90" fmla="*/ 2631903 w 2801608"/>
              <a:gd name="connsiteY90" fmla="*/ 737356 h 1528399"/>
              <a:gd name="connsiteX91" fmla="*/ 917068 w 2801608"/>
              <a:gd name="connsiteY91" fmla="*/ 1375491 h 1528399"/>
              <a:gd name="connsiteX92" fmla="*/ 1005575 w 2801608"/>
              <a:gd name="connsiteY92" fmla="*/ 1419091 h 1528399"/>
              <a:gd name="connsiteX93" fmla="*/ 1097857 w 2801608"/>
              <a:gd name="connsiteY93" fmla="*/ 1394934 h 1528399"/>
              <a:gd name="connsiteX94" fmla="*/ 1059532 w 2801608"/>
              <a:gd name="connsiteY94" fmla="*/ 1372344 h 1528399"/>
              <a:gd name="connsiteX95" fmla="*/ 1032837 w 2801608"/>
              <a:gd name="connsiteY95" fmla="*/ 1356604 h 1528399"/>
              <a:gd name="connsiteX96" fmla="*/ 917068 w 2801608"/>
              <a:gd name="connsiteY96" fmla="*/ 1375491 h 1528399"/>
              <a:gd name="connsiteX97" fmla="*/ 1740789 w 2801608"/>
              <a:gd name="connsiteY97" fmla="*/ 1039259 h 1528399"/>
              <a:gd name="connsiteX98" fmla="*/ 1806357 w 2801608"/>
              <a:gd name="connsiteY98" fmla="*/ 1116735 h 1528399"/>
              <a:gd name="connsiteX99" fmla="*/ 1838634 w 2801608"/>
              <a:gd name="connsiteY99" fmla="*/ 1104506 h 1528399"/>
              <a:gd name="connsiteX100" fmla="*/ 1916077 w 2801608"/>
              <a:gd name="connsiteY100" fmla="*/ 1075201 h 1528399"/>
              <a:gd name="connsiteX101" fmla="*/ 1854123 w 2801608"/>
              <a:gd name="connsiteY101" fmla="*/ 997421 h 1528399"/>
              <a:gd name="connsiteX102" fmla="*/ 1740789 w 2801608"/>
              <a:gd name="connsiteY102" fmla="*/ 1039259 h 1528399"/>
              <a:gd name="connsiteX103" fmla="*/ 1626746 w 2801608"/>
              <a:gd name="connsiteY103" fmla="*/ 1081829 h 1528399"/>
              <a:gd name="connsiteX104" fmla="*/ 1695887 w 2801608"/>
              <a:gd name="connsiteY104" fmla="*/ 1158286 h 1528399"/>
              <a:gd name="connsiteX105" fmla="*/ 1804348 w 2801608"/>
              <a:gd name="connsiteY105" fmla="*/ 1117494 h 1528399"/>
              <a:gd name="connsiteX106" fmla="*/ 1738759 w 2801608"/>
              <a:gd name="connsiteY106" fmla="*/ 1040016 h 1528399"/>
              <a:gd name="connsiteX107" fmla="*/ 1673171 w 2801608"/>
              <a:gd name="connsiteY107" fmla="*/ 1064489 h 1528399"/>
              <a:gd name="connsiteX108" fmla="*/ 1626746 w 2801608"/>
              <a:gd name="connsiteY108" fmla="*/ 1081829 h 1528399"/>
              <a:gd name="connsiteX109" fmla="*/ 2587577 w 2801608"/>
              <a:gd name="connsiteY109" fmla="*/ 694496 h 1528399"/>
              <a:gd name="connsiteX110" fmla="*/ 2612605 w 2801608"/>
              <a:gd name="connsiteY110" fmla="*/ 702966 h 1528399"/>
              <a:gd name="connsiteX111" fmla="*/ 2619320 w 2801608"/>
              <a:gd name="connsiteY111" fmla="*/ 706182 h 1528399"/>
              <a:gd name="connsiteX112" fmla="*/ 1513595 w 2801608"/>
              <a:gd name="connsiteY112" fmla="*/ 1123704 h 1528399"/>
              <a:gd name="connsiteX113" fmla="*/ 1586350 w 2801608"/>
              <a:gd name="connsiteY113" fmla="*/ 1198315 h 1528399"/>
              <a:gd name="connsiteX114" fmla="*/ 1693857 w 2801608"/>
              <a:gd name="connsiteY114" fmla="*/ 1159047 h 1528399"/>
              <a:gd name="connsiteX115" fmla="*/ 1624675 w 2801608"/>
              <a:gd name="connsiteY115" fmla="*/ 1082599 h 1528399"/>
              <a:gd name="connsiteX116" fmla="*/ 1513595 w 2801608"/>
              <a:gd name="connsiteY116" fmla="*/ 1123704 h 1528399"/>
              <a:gd name="connsiteX117" fmla="*/ 1400973 w 2801608"/>
              <a:gd name="connsiteY117" fmla="*/ 1164153 h 1528399"/>
              <a:gd name="connsiteX118" fmla="*/ 1477319 w 2801608"/>
              <a:gd name="connsiteY118" fmla="*/ 1236132 h 1528399"/>
              <a:gd name="connsiteX119" fmla="*/ 1584259 w 2801608"/>
              <a:gd name="connsiteY119" fmla="*/ 1199064 h 1528399"/>
              <a:gd name="connsiteX120" fmla="*/ 1511484 w 2801608"/>
              <a:gd name="connsiteY120" fmla="*/ 1124475 h 1528399"/>
              <a:gd name="connsiteX121" fmla="*/ 1400973 w 2801608"/>
              <a:gd name="connsiteY121" fmla="*/ 1164153 h 1528399"/>
              <a:gd name="connsiteX122" fmla="*/ 1288248 w 2801608"/>
              <a:gd name="connsiteY122" fmla="*/ 1202550 h 1528399"/>
              <a:gd name="connsiteX123" fmla="*/ 1368290 w 2801608"/>
              <a:gd name="connsiteY123" fmla="*/ 1271132 h 1528399"/>
              <a:gd name="connsiteX124" fmla="*/ 1475148 w 2801608"/>
              <a:gd name="connsiteY124" fmla="*/ 1236860 h 1528399"/>
              <a:gd name="connsiteX125" fmla="*/ 1398800 w 2801608"/>
              <a:gd name="connsiteY125" fmla="*/ 1164910 h 1528399"/>
              <a:gd name="connsiteX126" fmla="*/ 1288248 w 2801608"/>
              <a:gd name="connsiteY126" fmla="*/ 1202550 h 1528399"/>
              <a:gd name="connsiteX127" fmla="*/ 2450343 w 2801608"/>
              <a:gd name="connsiteY127" fmla="*/ 733556 h 1528399"/>
              <a:gd name="connsiteX128" fmla="*/ 2492707 w 2801608"/>
              <a:gd name="connsiteY128" fmla="*/ 737822 h 1528399"/>
              <a:gd name="connsiteX129" fmla="*/ 2566376 w 2801608"/>
              <a:gd name="connsiteY129" fmla="*/ 752701 h 1528399"/>
              <a:gd name="connsiteX130" fmla="*/ 1174773 w 2801608"/>
              <a:gd name="connsiteY130" fmla="*/ 1238381 h 1528399"/>
              <a:gd name="connsiteX131" fmla="*/ 1258610 w 2801608"/>
              <a:gd name="connsiteY131" fmla="*/ 1302798 h 1528399"/>
              <a:gd name="connsiteX132" fmla="*/ 1365996 w 2801608"/>
              <a:gd name="connsiteY132" fmla="*/ 1271828 h 1528399"/>
              <a:gd name="connsiteX133" fmla="*/ 1285995 w 2801608"/>
              <a:gd name="connsiteY133" fmla="*/ 1203293 h 1528399"/>
              <a:gd name="connsiteX134" fmla="*/ 1174773 w 2801608"/>
              <a:gd name="connsiteY134" fmla="*/ 1238381 h 1528399"/>
              <a:gd name="connsiteX135" fmla="*/ 790601 w 2801608"/>
              <a:gd name="connsiteY135" fmla="*/ 1391022 h 1528399"/>
              <a:gd name="connsiteX136" fmla="*/ 914531 w 2801608"/>
              <a:gd name="connsiteY136" fmla="*/ 1440186 h 1528399"/>
              <a:gd name="connsiteX137" fmla="*/ 993537 w 2801608"/>
              <a:gd name="connsiteY137" fmla="*/ 1422253 h 1528399"/>
              <a:gd name="connsiteX138" fmla="*/ 1002571 w 2801608"/>
              <a:gd name="connsiteY138" fmla="*/ 1419882 h 1528399"/>
              <a:gd name="connsiteX139" fmla="*/ 913516 w 2801608"/>
              <a:gd name="connsiteY139" fmla="*/ 1375996 h 1528399"/>
              <a:gd name="connsiteX140" fmla="*/ 881564 w 2801608"/>
              <a:gd name="connsiteY140" fmla="*/ 1380215 h 1528399"/>
              <a:gd name="connsiteX141" fmla="*/ 790601 w 2801608"/>
              <a:gd name="connsiteY141" fmla="*/ 1391022 h 1528399"/>
              <a:gd name="connsiteX142" fmla="*/ 2425393 w 2801608"/>
              <a:gd name="connsiteY142" fmla="*/ 731043 h 1528399"/>
              <a:gd name="connsiteX143" fmla="*/ 2438351 w 2801608"/>
              <a:gd name="connsiteY143" fmla="*/ 731577 h 1528399"/>
              <a:gd name="connsiteX144" fmla="*/ 2450343 w 2801608"/>
              <a:gd name="connsiteY144" fmla="*/ 733556 h 1528399"/>
              <a:gd name="connsiteX145" fmla="*/ 2503422 w 2801608"/>
              <a:gd name="connsiteY145" fmla="*/ 699619 h 1528399"/>
              <a:gd name="connsiteX146" fmla="*/ 2559260 w 2801608"/>
              <a:gd name="connsiteY146" fmla="*/ 712617 h 1528399"/>
              <a:gd name="connsiteX147" fmla="*/ 2574785 w 2801608"/>
              <a:gd name="connsiteY147" fmla="*/ 717905 h 1528399"/>
              <a:gd name="connsiteX148" fmla="*/ 1059653 w 2801608"/>
              <a:gd name="connsiteY148" fmla="*/ 1271232 h 1528399"/>
              <a:gd name="connsiteX149" fmla="*/ 1147348 w 2801608"/>
              <a:gd name="connsiteY149" fmla="*/ 1330669 h 1528399"/>
              <a:gd name="connsiteX150" fmla="*/ 1256175 w 2801608"/>
              <a:gd name="connsiteY150" fmla="*/ 1303466 h 1528399"/>
              <a:gd name="connsiteX151" fmla="*/ 1172357 w 2801608"/>
              <a:gd name="connsiteY151" fmla="*/ 1239105 h 1528399"/>
              <a:gd name="connsiteX152" fmla="*/ 1059653 w 2801608"/>
              <a:gd name="connsiteY152" fmla="*/ 1271232 h 1528399"/>
              <a:gd name="connsiteX153" fmla="*/ 941631 w 2801608"/>
              <a:gd name="connsiteY153" fmla="*/ 1300818 h 1528399"/>
              <a:gd name="connsiteX154" fmla="*/ 1033203 w 2801608"/>
              <a:gd name="connsiteY154" fmla="*/ 1354469 h 1528399"/>
              <a:gd name="connsiteX155" fmla="*/ 1144668 w 2801608"/>
              <a:gd name="connsiteY155" fmla="*/ 1331290 h 1528399"/>
              <a:gd name="connsiteX156" fmla="*/ 1057035 w 2801608"/>
              <a:gd name="connsiteY156" fmla="*/ 1271930 h 1528399"/>
              <a:gd name="connsiteX157" fmla="*/ 941631 w 2801608"/>
              <a:gd name="connsiteY157" fmla="*/ 1300818 h 1528399"/>
              <a:gd name="connsiteX158" fmla="*/ 2452701 w 2801608"/>
              <a:gd name="connsiteY158" fmla="*/ 687813 h 1528399"/>
              <a:gd name="connsiteX159" fmla="*/ 2464132 w 2801608"/>
              <a:gd name="connsiteY159" fmla="*/ 689552 h 1528399"/>
              <a:gd name="connsiteX160" fmla="*/ 2503422 w 2801608"/>
              <a:gd name="connsiteY160" fmla="*/ 699619 h 1528399"/>
              <a:gd name="connsiteX161" fmla="*/ 657739 w 2801608"/>
              <a:gd name="connsiteY161" fmla="*/ 1405143 h 1528399"/>
              <a:gd name="connsiteX162" fmla="*/ 821639 w 2801608"/>
              <a:gd name="connsiteY162" fmla="*/ 1454778 h 1528399"/>
              <a:gd name="connsiteX163" fmla="*/ 910755 w 2801608"/>
              <a:gd name="connsiteY163" fmla="*/ 1440891 h 1528399"/>
              <a:gd name="connsiteX164" fmla="*/ 786358 w 2801608"/>
              <a:gd name="connsiteY164" fmla="*/ 1391501 h 1528399"/>
              <a:gd name="connsiteX165" fmla="*/ 657739 w 2801608"/>
              <a:gd name="connsiteY165" fmla="*/ 1405143 h 1528399"/>
              <a:gd name="connsiteX166" fmla="*/ 818838 w 2801608"/>
              <a:gd name="connsiteY166" fmla="*/ 1326950 h 1528399"/>
              <a:gd name="connsiteX167" fmla="*/ 895855 w 2801608"/>
              <a:gd name="connsiteY167" fmla="*/ 1364994 h 1528399"/>
              <a:gd name="connsiteX168" fmla="*/ 913861 w 2801608"/>
              <a:gd name="connsiteY168" fmla="*/ 1373901 h 1528399"/>
              <a:gd name="connsiteX169" fmla="*/ 1030158 w 2801608"/>
              <a:gd name="connsiteY169" fmla="*/ 1355029 h 1528399"/>
              <a:gd name="connsiteX170" fmla="*/ 938728 w 2801608"/>
              <a:gd name="connsiteY170" fmla="*/ 1301486 h 1528399"/>
              <a:gd name="connsiteX171" fmla="*/ 818838 w 2801608"/>
              <a:gd name="connsiteY171" fmla="*/ 1326950 h 1528399"/>
              <a:gd name="connsiteX172" fmla="*/ 2466535 w 2801608"/>
              <a:gd name="connsiteY172" fmla="*/ 653537 h 1528399"/>
              <a:gd name="connsiteX173" fmla="*/ 2499043 w 2801608"/>
              <a:gd name="connsiteY173" fmla="*/ 661905 h 1528399"/>
              <a:gd name="connsiteX174" fmla="*/ 2587577 w 2801608"/>
              <a:gd name="connsiteY174" fmla="*/ 694496 h 1528399"/>
              <a:gd name="connsiteX175" fmla="*/ 2285333 w 2801608"/>
              <a:gd name="connsiteY175" fmla="*/ 725273 h 1528399"/>
              <a:gd name="connsiteX176" fmla="*/ 2370025 w 2801608"/>
              <a:gd name="connsiteY176" fmla="*/ 725468 h 1528399"/>
              <a:gd name="connsiteX177" fmla="*/ 2425393 w 2801608"/>
              <a:gd name="connsiteY177" fmla="*/ 731043 h 1528399"/>
              <a:gd name="connsiteX178" fmla="*/ 2282863 w 2801608"/>
              <a:gd name="connsiteY178" fmla="*/ 725267 h 1528399"/>
              <a:gd name="connsiteX179" fmla="*/ 2283563 w 2801608"/>
              <a:gd name="connsiteY179" fmla="*/ 725200 h 1528399"/>
              <a:gd name="connsiteX180" fmla="*/ 2285333 w 2801608"/>
              <a:gd name="connsiteY180" fmla="*/ 725273 h 1528399"/>
              <a:gd name="connsiteX181" fmla="*/ 1670837 w 2801608"/>
              <a:gd name="connsiteY181" fmla="*/ 961673 h 1528399"/>
              <a:gd name="connsiteX182" fmla="*/ 1739348 w 2801608"/>
              <a:gd name="connsiteY182" fmla="*/ 1037625 h 1528399"/>
              <a:gd name="connsiteX183" fmla="*/ 1852763 w 2801608"/>
              <a:gd name="connsiteY183" fmla="*/ 995759 h 1528399"/>
              <a:gd name="connsiteX184" fmla="*/ 1788149 w 2801608"/>
              <a:gd name="connsiteY184" fmla="*/ 919773 h 1528399"/>
              <a:gd name="connsiteX185" fmla="*/ 1670837 w 2801608"/>
              <a:gd name="connsiteY185" fmla="*/ 961673 h 1528399"/>
              <a:gd name="connsiteX186" fmla="*/ 1552794 w 2801608"/>
              <a:gd name="connsiteY186" fmla="*/ 1004965 h 1528399"/>
              <a:gd name="connsiteX187" fmla="*/ 1625223 w 2801608"/>
              <a:gd name="connsiteY187" fmla="*/ 1080224 h 1528399"/>
              <a:gd name="connsiteX188" fmla="*/ 1672461 w 2801608"/>
              <a:gd name="connsiteY188" fmla="*/ 1062587 h 1528399"/>
              <a:gd name="connsiteX189" fmla="*/ 1737318 w 2801608"/>
              <a:gd name="connsiteY189" fmla="*/ 1038384 h 1528399"/>
              <a:gd name="connsiteX190" fmla="*/ 1668766 w 2801608"/>
              <a:gd name="connsiteY190" fmla="*/ 962426 h 1528399"/>
              <a:gd name="connsiteX191" fmla="*/ 1552794 w 2801608"/>
              <a:gd name="connsiteY191" fmla="*/ 1004965 h 1528399"/>
              <a:gd name="connsiteX192" fmla="*/ 690646 w 2801608"/>
              <a:gd name="connsiteY192" fmla="*/ 1350675 h 1528399"/>
              <a:gd name="connsiteX193" fmla="*/ 707230 w 2801608"/>
              <a:gd name="connsiteY193" fmla="*/ 1357384 h 1528399"/>
              <a:gd name="connsiteX194" fmla="*/ 786642 w 2801608"/>
              <a:gd name="connsiteY194" fmla="*/ 1389427 h 1528399"/>
              <a:gd name="connsiteX195" fmla="*/ 881321 w 2801608"/>
              <a:gd name="connsiteY195" fmla="*/ 1378199 h 1528399"/>
              <a:gd name="connsiteX196" fmla="*/ 910248 w 2801608"/>
              <a:gd name="connsiteY196" fmla="*/ 1374378 h 1528399"/>
              <a:gd name="connsiteX197" fmla="*/ 894962 w 2801608"/>
              <a:gd name="connsiteY197" fmla="*/ 1366813 h 1528399"/>
              <a:gd name="connsiteX198" fmla="*/ 815549 w 2801608"/>
              <a:gd name="connsiteY198" fmla="*/ 1327586 h 1528399"/>
              <a:gd name="connsiteX199" fmla="*/ 769266 w 2801608"/>
              <a:gd name="connsiteY199" fmla="*/ 1336179 h 1528399"/>
              <a:gd name="connsiteX200" fmla="*/ 690646 w 2801608"/>
              <a:gd name="connsiteY200" fmla="*/ 1350675 h 1528399"/>
              <a:gd name="connsiteX201" fmla="*/ 1435725 w 2801608"/>
              <a:gd name="connsiteY201" fmla="*/ 1048308 h 1528399"/>
              <a:gd name="connsiteX202" fmla="*/ 1512012 w 2801608"/>
              <a:gd name="connsiteY202" fmla="*/ 1122122 h 1528399"/>
              <a:gd name="connsiteX203" fmla="*/ 1623173 w 2801608"/>
              <a:gd name="connsiteY203" fmla="*/ 1080995 h 1528399"/>
              <a:gd name="connsiteX204" fmla="*/ 1550703 w 2801608"/>
              <a:gd name="connsiteY204" fmla="*/ 1005738 h 1528399"/>
              <a:gd name="connsiteX205" fmla="*/ 1493296 w 2801608"/>
              <a:gd name="connsiteY205" fmla="*/ 1026994 h 1528399"/>
              <a:gd name="connsiteX206" fmla="*/ 1435725 w 2801608"/>
              <a:gd name="connsiteY206" fmla="*/ 1048308 h 1528399"/>
              <a:gd name="connsiteX207" fmla="*/ 2363175 w 2801608"/>
              <a:gd name="connsiteY207" fmla="*/ 674188 h 1528399"/>
              <a:gd name="connsiteX208" fmla="*/ 2431772 w 2801608"/>
              <a:gd name="connsiteY208" fmla="*/ 682941 h 1528399"/>
              <a:gd name="connsiteX209" fmla="*/ 2452701 w 2801608"/>
              <a:gd name="connsiteY209" fmla="*/ 687813 h 1528399"/>
              <a:gd name="connsiteX210" fmla="*/ 1319246 w 2801608"/>
              <a:gd name="connsiteY210" fmla="*/ 1091031 h 1528399"/>
              <a:gd name="connsiteX211" fmla="*/ 1399267 w 2801608"/>
              <a:gd name="connsiteY211" fmla="*/ 1162592 h 1528399"/>
              <a:gd name="connsiteX212" fmla="*/ 1509901 w 2801608"/>
              <a:gd name="connsiteY212" fmla="*/ 1122894 h 1528399"/>
              <a:gd name="connsiteX213" fmla="*/ 1433594 w 2801608"/>
              <a:gd name="connsiteY213" fmla="*/ 1049096 h 1528399"/>
              <a:gd name="connsiteX214" fmla="*/ 1319246 w 2801608"/>
              <a:gd name="connsiteY214" fmla="*/ 1091031 h 1528399"/>
              <a:gd name="connsiteX215" fmla="*/ 1202624 w 2801608"/>
              <a:gd name="connsiteY215" fmla="*/ 1132540 h 1528399"/>
              <a:gd name="connsiteX216" fmla="*/ 1286421 w 2801608"/>
              <a:gd name="connsiteY216" fmla="*/ 1201013 h 1528399"/>
              <a:gd name="connsiteX217" fmla="*/ 1397115 w 2801608"/>
              <a:gd name="connsiteY217" fmla="*/ 1163351 h 1528399"/>
              <a:gd name="connsiteX218" fmla="*/ 1317053 w 2801608"/>
              <a:gd name="connsiteY218" fmla="*/ 1091825 h 1528399"/>
              <a:gd name="connsiteX219" fmla="*/ 1202624 w 2801608"/>
              <a:gd name="connsiteY219" fmla="*/ 1132540 h 1528399"/>
              <a:gd name="connsiteX220" fmla="*/ 2420657 w 2801608"/>
              <a:gd name="connsiteY220" fmla="*/ 641727 h 1528399"/>
              <a:gd name="connsiteX221" fmla="*/ 2446507 w 2801608"/>
              <a:gd name="connsiteY221" fmla="*/ 646760 h 1528399"/>
              <a:gd name="connsiteX222" fmla="*/ 2466535 w 2801608"/>
              <a:gd name="connsiteY222" fmla="*/ 653537 h 1528399"/>
              <a:gd name="connsiteX223" fmla="*/ 1085231 w 2801608"/>
              <a:gd name="connsiteY223" fmla="*/ 1172299 h 1528399"/>
              <a:gd name="connsiteX224" fmla="*/ 1172763 w 2801608"/>
              <a:gd name="connsiteY224" fmla="*/ 1236864 h 1528399"/>
              <a:gd name="connsiteX225" fmla="*/ 1284168 w 2801608"/>
              <a:gd name="connsiteY225" fmla="*/ 1201754 h 1528399"/>
              <a:gd name="connsiteX226" fmla="*/ 1200371 w 2801608"/>
              <a:gd name="connsiteY226" fmla="*/ 1133330 h 1528399"/>
              <a:gd name="connsiteX227" fmla="*/ 1085231 w 2801608"/>
              <a:gd name="connsiteY227" fmla="*/ 1172299 h 1528399"/>
              <a:gd name="connsiteX228" fmla="*/ 2329200 w 2801608"/>
              <a:gd name="connsiteY228" fmla="*/ 669854 h 1528399"/>
              <a:gd name="connsiteX229" fmla="*/ 2337236 w 2801608"/>
              <a:gd name="connsiteY229" fmla="*/ 670241 h 1528399"/>
              <a:gd name="connsiteX230" fmla="*/ 2363175 w 2801608"/>
              <a:gd name="connsiteY230" fmla="*/ 674188 h 1528399"/>
              <a:gd name="connsiteX231" fmla="*/ 564422 w 2801608"/>
              <a:gd name="connsiteY231" fmla="*/ 1375769 h 1528399"/>
              <a:gd name="connsiteX232" fmla="*/ 652807 w 2801608"/>
              <a:gd name="connsiteY232" fmla="*/ 1403604 h 1528399"/>
              <a:gd name="connsiteX233" fmla="*/ 782359 w 2801608"/>
              <a:gd name="connsiteY233" fmla="*/ 1389896 h 1528399"/>
              <a:gd name="connsiteX234" fmla="*/ 706479 w 2801608"/>
              <a:gd name="connsiteY234" fmla="*/ 1359265 h 1528399"/>
              <a:gd name="connsiteX235" fmla="*/ 686951 w 2801608"/>
              <a:gd name="connsiteY235" fmla="*/ 1351375 h 1528399"/>
              <a:gd name="connsiteX236" fmla="*/ 564422 w 2801608"/>
              <a:gd name="connsiteY236" fmla="*/ 1375769 h 1528399"/>
              <a:gd name="connsiteX237" fmla="*/ 966153 w 2801608"/>
              <a:gd name="connsiteY237" fmla="*/ 1209904 h 1528399"/>
              <a:gd name="connsiteX238" fmla="*/ 1057400 w 2801608"/>
              <a:gd name="connsiteY238" fmla="*/ 1269729 h 1528399"/>
              <a:gd name="connsiteX239" fmla="*/ 1170347 w 2801608"/>
              <a:gd name="connsiteY239" fmla="*/ 1237587 h 1528399"/>
              <a:gd name="connsiteX240" fmla="*/ 1082836 w 2801608"/>
              <a:gd name="connsiteY240" fmla="*/ 1173081 h 1528399"/>
              <a:gd name="connsiteX241" fmla="*/ 966153 w 2801608"/>
              <a:gd name="connsiteY241" fmla="*/ 1209904 h 1528399"/>
              <a:gd name="connsiteX242" fmla="*/ 844192 w 2801608"/>
              <a:gd name="connsiteY242" fmla="*/ 1245090 h 1528399"/>
              <a:gd name="connsiteX243" fmla="*/ 939053 w 2801608"/>
              <a:gd name="connsiteY243" fmla="*/ 1299328 h 1528399"/>
              <a:gd name="connsiteX244" fmla="*/ 1054781 w 2801608"/>
              <a:gd name="connsiteY244" fmla="*/ 1270430 h 1528399"/>
              <a:gd name="connsiteX245" fmla="*/ 963595 w 2801608"/>
              <a:gd name="connsiteY245" fmla="*/ 1210682 h 1528399"/>
              <a:gd name="connsiteX246" fmla="*/ 844192 w 2801608"/>
              <a:gd name="connsiteY246" fmla="*/ 1245090 h 1528399"/>
              <a:gd name="connsiteX247" fmla="*/ 717888 w 2801608"/>
              <a:gd name="connsiteY247" fmla="*/ 1277772 h 1528399"/>
              <a:gd name="connsiteX248" fmla="*/ 815834 w 2801608"/>
              <a:gd name="connsiteY248" fmla="*/ 1325462 h 1528399"/>
              <a:gd name="connsiteX249" fmla="*/ 936170 w 2801608"/>
              <a:gd name="connsiteY249" fmla="*/ 1299996 h 1528399"/>
              <a:gd name="connsiteX250" fmla="*/ 841391 w 2801608"/>
              <a:gd name="connsiteY250" fmla="*/ 1245855 h 1528399"/>
              <a:gd name="connsiteX251" fmla="*/ 717888 w 2801608"/>
              <a:gd name="connsiteY251" fmla="*/ 1277772 h 1528399"/>
              <a:gd name="connsiteX252" fmla="*/ 2209235 w 2801608"/>
              <a:gd name="connsiteY252" fmla="*/ 664069 h 1528399"/>
              <a:gd name="connsiteX253" fmla="*/ 2302447 w 2801608"/>
              <a:gd name="connsiteY253" fmla="*/ 666441 h 1528399"/>
              <a:gd name="connsiteX254" fmla="*/ 2329200 w 2801608"/>
              <a:gd name="connsiteY254" fmla="*/ 669854 h 1528399"/>
              <a:gd name="connsiteX255" fmla="*/ 2202594 w 2801608"/>
              <a:gd name="connsiteY255" fmla="*/ 663901 h 1528399"/>
              <a:gd name="connsiteX256" fmla="*/ 2204063 w 2801608"/>
              <a:gd name="connsiteY256" fmla="*/ 663820 h 1528399"/>
              <a:gd name="connsiteX257" fmla="*/ 2209235 w 2801608"/>
              <a:gd name="connsiteY257" fmla="*/ 664069 h 1528399"/>
              <a:gd name="connsiteX258" fmla="*/ 586549 w 2801608"/>
              <a:gd name="connsiteY258" fmla="*/ 1308788 h 1528399"/>
              <a:gd name="connsiteX259" fmla="*/ 687174 w 2801608"/>
              <a:gd name="connsiteY259" fmla="*/ 1349270 h 1528399"/>
              <a:gd name="connsiteX260" fmla="*/ 768901 w 2801608"/>
              <a:gd name="connsiteY260" fmla="*/ 1334179 h 1528399"/>
              <a:gd name="connsiteX261" fmla="*/ 812525 w 2801608"/>
              <a:gd name="connsiteY261" fmla="*/ 1326098 h 1528399"/>
              <a:gd name="connsiteX262" fmla="*/ 714782 w 2801608"/>
              <a:gd name="connsiteY262" fmla="*/ 1278531 h 1528399"/>
              <a:gd name="connsiteX263" fmla="*/ 656948 w 2801608"/>
              <a:gd name="connsiteY263" fmla="*/ 1292140 h 1528399"/>
              <a:gd name="connsiteX264" fmla="*/ 586549 w 2801608"/>
              <a:gd name="connsiteY264" fmla="*/ 1308788 h 1528399"/>
              <a:gd name="connsiteX265" fmla="*/ 2290086 w 2801608"/>
              <a:gd name="connsiteY265" fmla="*/ 616307 h 1528399"/>
              <a:gd name="connsiteX266" fmla="*/ 2365947 w 2801608"/>
              <a:gd name="connsiteY266" fmla="*/ 627644 h 1528399"/>
              <a:gd name="connsiteX267" fmla="*/ 2420657 w 2801608"/>
              <a:gd name="connsiteY267" fmla="*/ 641727 h 1528399"/>
              <a:gd name="connsiteX268" fmla="*/ 1597494 w 2801608"/>
              <a:gd name="connsiteY268" fmla="*/ 885809 h 1528399"/>
              <a:gd name="connsiteX269" fmla="*/ 1647614 w 2801608"/>
              <a:gd name="connsiteY269" fmla="*/ 937131 h 1528399"/>
              <a:gd name="connsiteX270" fmla="*/ 1669334 w 2801608"/>
              <a:gd name="connsiteY270" fmla="*/ 960064 h 1528399"/>
              <a:gd name="connsiteX271" fmla="*/ 1786687 w 2801608"/>
              <a:gd name="connsiteY271" fmla="*/ 918131 h 1528399"/>
              <a:gd name="connsiteX272" fmla="*/ 1770285 w 2801608"/>
              <a:gd name="connsiteY272" fmla="*/ 899690 h 1528399"/>
              <a:gd name="connsiteX273" fmla="*/ 1719130 w 2801608"/>
              <a:gd name="connsiteY273" fmla="*/ 843974 h 1528399"/>
              <a:gd name="connsiteX274" fmla="*/ 1597494 w 2801608"/>
              <a:gd name="connsiteY274" fmla="*/ 885809 h 1528399"/>
              <a:gd name="connsiteX275" fmla="*/ 1475127 w 2801608"/>
              <a:gd name="connsiteY275" fmla="*/ 929606 h 1528399"/>
              <a:gd name="connsiteX276" fmla="*/ 1523441 w 2801608"/>
              <a:gd name="connsiteY276" fmla="*/ 975930 h 1528399"/>
              <a:gd name="connsiteX277" fmla="*/ 1551231 w 2801608"/>
              <a:gd name="connsiteY277" fmla="*/ 1003379 h 1528399"/>
              <a:gd name="connsiteX278" fmla="*/ 1667244 w 2801608"/>
              <a:gd name="connsiteY278" fmla="*/ 960817 h 1528399"/>
              <a:gd name="connsiteX279" fmla="*/ 1646152 w 2801608"/>
              <a:gd name="connsiteY279" fmla="*/ 938538 h 1528399"/>
              <a:gd name="connsiteX280" fmla="*/ 1595362 w 2801608"/>
              <a:gd name="connsiteY280" fmla="*/ 886558 h 1528399"/>
              <a:gd name="connsiteX281" fmla="*/ 1475127 w 2801608"/>
              <a:gd name="connsiteY281" fmla="*/ 929606 h 1528399"/>
              <a:gd name="connsiteX282" fmla="*/ 2259951 w 2801608"/>
              <a:gd name="connsiteY282" fmla="*/ 611804 h 1528399"/>
              <a:gd name="connsiteX283" fmla="*/ 2269427 w 2801608"/>
              <a:gd name="connsiteY283" fmla="*/ 612286 h 1528399"/>
              <a:gd name="connsiteX284" fmla="*/ 2290086 w 2801608"/>
              <a:gd name="connsiteY284" fmla="*/ 616307 h 1528399"/>
              <a:gd name="connsiteX285" fmla="*/ 1353837 w 2801608"/>
              <a:gd name="connsiteY285" fmla="*/ 974160 h 1528399"/>
              <a:gd name="connsiteX286" fmla="*/ 1399267 w 2801608"/>
              <a:gd name="connsiteY286" fmla="*/ 1014727 h 1528399"/>
              <a:gd name="connsiteX287" fmla="*/ 1434081 w 2801608"/>
              <a:gd name="connsiteY287" fmla="*/ 1046755 h 1528399"/>
              <a:gd name="connsiteX288" fmla="*/ 1492585 w 2801608"/>
              <a:gd name="connsiteY288" fmla="*/ 1025090 h 1528399"/>
              <a:gd name="connsiteX289" fmla="*/ 1549140 w 2801608"/>
              <a:gd name="connsiteY289" fmla="*/ 1004150 h 1528399"/>
              <a:gd name="connsiteX290" fmla="*/ 1522019 w 2801608"/>
              <a:gd name="connsiteY290" fmla="*/ 977385 h 1528399"/>
              <a:gd name="connsiteX291" fmla="*/ 1472996 w 2801608"/>
              <a:gd name="connsiteY291" fmla="*/ 930385 h 1528399"/>
              <a:gd name="connsiteX292" fmla="*/ 1353837 w 2801608"/>
              <a:gd name="connsiteY292" fmla="*/ 974160 h 1528399"/>
              <a:gd name="connsiteX293" fmla="*/ 1233195 w 2801608"/>
              <a:gd name="connsiteY293" fmla="*/ 1018886 h 1528399"/>
              <a:gd name="connsiteX294" fmla="*/ 1275074 w 2801608"/>
              <a:gd name="connsiteY294" fmla="*/ 1053524 h 1528399"/>
              <a:gd name="connsiteX295" fmla="*/ 1317480 w 2801608"/>
              <a:gd name="connsiteY295" fmla="*/ 1089513 h 1528399"/>
              <a:gd name="connsiteX296" fmla="*/ 1431950 w 2801608"/>
              <a:gd name="connsiteY296" fmla="*/ 1047541 h 1528399"/>
              <a:gd name="connsiteX297" fmla="*/ 1397907 w 2801608"/>
              <a:gd name="connsiteY297" fmla="*/ 1016233 h 1528399"/>
              <a:gd name="connsiteX298" fmla="*/ 1351705 w 2801608"/>
              <a:gd name="connsiteY298" fmla="*/ 974943 h 1528399"/>
              <a:gd name="connsiteX299" fmla="*/ 1290582 w 2801608"/>
              <a:gd name="connsiteY299" fmla="*/ 997606 h 1528399"/>
              <a:gd name="connsiteX300" fmla="*/ 1233195 w 2801608"/>
              <a:gd name="connsiteY300" fmla="*/ 1018886 h 1528399"/>
              <a:gd name="connsiteX301" fmla="*/ 1112554 w 2801608"/>
              <a:gd name="connsiteY301" fmla="*/ 1063245 h 1528399"/>
              <a:gd name="connsiteX302" fmla="*/ 1150901 w 2801608"/>
              <a:gd name="connsiteY302" fmla="*/ 1092320 h 1528399"/>
              <a:gd name="connsiteX303" fmla="*/ 1200756 w 2801608"/>
              <a:gd name="connsiteY303" fmla="*/ 1131046 h 1528399"/>
              <a:gd name="connsiteX304" fmla="*/ 1315288 w 2801608"/>
              <a:gd name="connsiteY304" fmla="*/ 1090304 h 1528399"/>
              <a:gd name="connsiteX305" fmla="*/ 1273795 w 2801608"/>
              <a:gd name="connsiteY305" fmla="*/ 1055085 h 1528399"/>
              <a:gd name="connsiteX306" fmla="*/ 1230963 w 2801608"/>
              <a:gd name="connsiteY306" fmla="*/ 1019708 h 1528399"/>
              <a:gd name="connsiteX307" fmla="*/ 1112554 w 2801608"/>
              <a:gd name="connsiteY307" fmla="*/ 1063245 h 1528399"/>
              <a:gd name="connsiteX308" fmla="*/ 991264 w 2801608"/>
              <a:gd name="connsiteY308" fmla="*/ 1106692 h 1528399"/>
              <a:gd name="connsiteX309" fmla="*/ 1026707 w 2801608"/>
              <a:gd name="connsiteY309" fmla="*/ 1131115 h 1528399"/>
              <a:gd name="connsiteX310" fmla="*/ 1083181 w 2801608"/>
              <a:gd name="connsiteY310" fmla="*/ 1170833 h 1528399"/>
              <a:gd name="connsiteX311" fmla="*/ 1198483 w 2801608"/>
              <a:gd name="connsiteY311" fmla="*/ 1131836 h 1528399"/>
              <a:gd name="connsiteX312" fmla="*/ 1149662 w 2801608"/>
              <a:gd name="connsiteY312" fmla="*/ 1093936 h 1528399"/>
              <a:gd name="connsiteX313" fmla="*/ 1110261 w 2801608"/>
              <a:gd name="connsiteY313" fmla="*/ 1064073 h 1528399"/>
              <a:gd name="connsiteX314" fmla="*/ 991264 w 2801608"/>
              <a:gd name="connsiteY314" fmla="*/ 1106692 h 1528399"/>
              <a:gd name="connsiteX315" fmla="*/ 868491 w 2801608"/>
              <a:gd name="connsiteY315" fmla="*/ 1148841 h 1528399"/>
              <a:gd name="connsiteX316" fmla="*/ 902513 w 2801608"/>
              <a:gd name="connsiteY316" fmla="*/ 1169912 h 1528399"/>
              <a:gd name="connsiteX317" fmla="*/ 963900 w 2801608"/>
              <a:gd name="connsiteY317" fmla="*/ 1208467 h 1528399"/>
              <a:gd name="connsiteX318" fmla="*/ 1080785 w 2801608"/>
              <a:gd name="connsiteY318" fmla="*/ 1171617 h 1528399"/>
              <a:gd name="connsiteX319" fmla="*/ 1025570 w 2801608"/>
              <a:gd name="connsiteY319" fmla="*/ 1132788 h 1528399"/>
              <a:gd name="connsiteX320" fmla="*/ 988909 w 2801608"/>
              <a:gd name="connsiteY320" fmla="*/ 1107525 h 1528399"/>
              <a:gd name="connsiteX321" fmla="*/ 868491 w 2801608"/>
              <a:gd name="connsiteY321" fmla="*/ 1148841 h 1528399"/>
              <a:gd name="connsiteX322" fmla="*/ 743161 w 2801608"/>
              <a:gd name="connsiteY322" fmla="*/ 1189426 h 1528399"/>
              <a:gd name="connsiteX323" fmla="*/ 778320 w 2801608"/>
              <a:gd name="connsiteY323" fmla="*/ 1208704 h 1528399"/>
              <a:gd name="connsiteX324" fmla="*/ 841655 w 2801608"/>
              <a:gd name="connsiteY324" fmla="*/ 1243677 h 1528399"/>
              <a:gd name="connsiteX325" fmla="*/ 961362 w 2801608"/>
              <a:gd name="connsiteY325" fmla="*/ 1209238 h 1528399"/>
              <a:gd name="connsiteX326" fmla="*/ 901458 w 2801608"/>
              <a:gd name="connsiteY326" fmla="*/ 1171639 h 1528399"/>
              <a:gd name="connsiteX327" fmla="*/ 865994 w 2801608"/>
              <a:gd name="connsiteY327" fmla="*/ 1149677 h 1528399"/>
              <a:gd name="connsiteX328" fmla="*/ 743161 w 2801608"/>
              <a:gd name="connsiteY328" fmla="*/ 1189426 h 1528399"/>
              <a:gd name="connsiteX329" fmla="*/ 614136 w 2801608"/>
              <a:gd name="connsiteY329" fmla="*/ 1228351 h 1528399"/>
              <a:gd name="connsiteX330" fmla="*/ 654126 w 2801608"/>
              <a:gd name="connsiteY330" fmla="*/ 1247501 h 1528399"/>
              <a:gd name="connsiteX331" fmla="*/ 715005 w 2801608"/>
              <a:gd name="connsiteY331" fmla="*/ 1276388 h 1528399"/>
              <a:gd name="connsiteX332" fmla="*/ 838874 w 2801608"/>
              <a:gd name="connsiteY332" fmla="*/ 1244442 h 1528399"/>
              <a:gd name="connsiteX333" fmla="*/ 777346 w 2801608"/>
              <a:gd name="connsiteY333" fmla="*/ 1210491 h 1528399"/>
              <a:gd name="connsiteX334" fmla="*/ 740481 w 2801608"/>
              <a:gd name="connsiteY334" fmla="*/ 1190260 h 1528399"/>
              <a:gd name="connsiteX335" fmla="*/ 614136 w 2801608"/>
              <a:gd name="connsiteY335" fmla="*/ 1228351 h 1528399"/>
              <a:gd name="connsiteX336" fmla="*/ 1521532 w 2801608"/>
              <a:gd name="connsiteY336" fmla="*/ 811340 h 1528399"/>
              <a:gd name="connsiteX337" fmla="*/ 1595911 w 2801608"/>
              <a:gd name="connsiteY337" fmla="*/ 884216 h 1528399"/>
              <a:gd name="connsiteX338" fmla="*/ 1717607 w 2801608"/>
              <a:gd name="connsiteY338" fmla="*/ 842346 h 1528399"/>
              <a:gd name="connsiteX339" fmla="*/ 1647715 w 2801608"/>
              <a:gd name="connsiteY339" fmla="*/ 769705 h 1528399"/>
              <a:gd name="connsiteX340" fmla="*/ 1521532 w 2801608"/>
              <a:gd name="connsiteY340" fmla="*/ 811340 h 1528399"/>
              <a:gd name="connsiteX341" fmla="*/ 1394842 w 2801608"/>
              <a:gd name="connsiteY341" fmla="*/ 855378 h 1528399"/>
              <a:gd name="connsiteX342" fmla="*/ 1473483 w 2801608"/>
              <a:gd name="connsiteY342" fmla="*/ 928047 h 1528399"/>
              <a:gd name="connsiteX343" fmla="*/ 1593779 w 2801608"/>
              <a:gd name="connsiteY343" fmla="*/ 884965 h 1528399"/>
              <a:gd name="connsiteX344" fmla="*/ 1519401 w 2801608"/>
              <a:gd name="connsiteY344" fmla="*/ 812065 h 1528399"/>
              <a:gd name="connsiteX345" fmla="*/ 1394842 w 2801608"/>
              <a:gd name="connsiteY345" fmla="*/ 855378 h 1528399"/>
              <a:gd name="connsiteX346" fmla="*/ 1269268 w 2801608"/>
              <a:gd name="connsiteY346" fmla="*/ 900880 h 1528399"/>
              <a:gd name="connsiteX347" fmla="*/ 1352111 w 2801608"/>
              <a:gd name="connsiteY347" fmla="*/ 972637 h 1528399"/>
              <a:gd name="connsiteX348" fmla="*/ 1471351 w 2801608"/>
              <a:gd name="connsiteY348" fmla="*/ 928828 h 1528399"/>
              <a:gd name="connsiteX349" fmla="*/ 1392629 w 2801608"/>
              <a:gd name="connsiteY349" fmla="*/ 856168 h 1528399"/>
              <a:gd name="connsiteX350" fmla="*/ 1269268 w 2801608"/>
              <a:gd name="connsiteY350" fmla="*/ 900880 h 1528399"/>
              <a:gd name="connsiteX351" fmla="*/ 1144750 w 2801608"/>
              <a:gd name="connsiteY351" fmla="*/ 947234 h 1528399"/>
              <a:gd name="connsiteX352" fmla="*/ 1231368 w 2801608"/>
              <a:gd name="connsiteY352" fmla="*/ 1017392 h 1528399"/>
              <a:gd name="connsiteX353" fmla="*/ 1289872 w 2801608"/>
              <a:gd name="connsiteY353" fmla="*/ 995702 h 1528399"/>
              <a:gd name="connsiteX354" fmla="*/ 1350000 w 2801608"/>
              <a:gd name="connsiteY354" fmla="*/ 973419 h 1528399"/>
              <a:gd name="connsiteX355" fmla="*/ 1267258 w 2801608"/>
              <a:gd name="connsiteY355" fmla="*/ 901615 h 1528399"/>
              <a:gd name="connsiteX356" fmla="*/ 1144750 w 2801608"/>
              <a:gd name="connsiteY356" fmla="*/ 947234 h 1528399"/>
              <a:gd name="connsiteX357" fmla="*/ 1020394 w 2801608"/>
              <a:gd name="connsiteY357" fmla="*/ 994076 h 1528399"/>
              <a:gd name="connsiteX358" fmla="*/ 1110626 w 2801608"/>
              <a:gd name="connsiteY358" fmla="*/ 1061785 h 1528399"/>
              <a:gd name="connsiteX359" fmla="*/ 1229156 w 2801608"/>
              <a:gd name="connsiteY359" fmla="*/ 1018216 h 1528399"/>
              <a:gd name="connsiteX360" fmla="*/ 1142456 w 2801608"/>
              <a:gd name="connsiteY360" fmla="*/ 948097 h 1528399"/>
              <a:gd name="connsiteX361" fmla="*/ 1050620 w 2801608"/>
              <a:gd name="connsiteY361" fmla="*/ 982680 h 1528399"/>
              <a:gd name="connsiteX362" fmla="*/ 1020394 w 2801608"/>
              <a:gd name="connsiteY362" fmla="*/ 994076 h 1528399"/>
              <a:gd name="connsiteX363" fmla="*/ 895875 w 2801608"/>
              <a:gd name="connsiteY363" fmla="*/ 1040812 h 1528399"/>
              <a:gd name="connsiteX364" fmla="*/ 949690 w 2801608"/>
              <a:gd name="connsiteY364" fmla="*/ 1077979 h 1528399"/>
              <a:gd name="connsiteX365" fmla="*/ 989213 w 2801608"/>
              <a:gd name="connsiteY365" fmla="*/ 1105267 h 1528399"/>
              <a:gd name="connsiteX366" fmla="*/ 1108332 w 2801608"/>
              <a:gd name="connsiteY366" fmla="*/ 1062616 h 1528399"/>
              <a:gd name="connsiteX367" fmla="*/ 1018059 w 2801608"/>
              <a:gd name="connsiteY367" fmla="*/ 994961 h 1528399"/>
              <a:gd name="connsiteX368" fmla="*/ 895875 w 2801608"/>
              <a:gd name="connsiteY368" fmla="*/ 1040812 h 1528399"/>
              <a:gd name="connsiteX369" fmla="*/ 770382 w 2801608"/>
              <a:gd name="connsiteY369" fmla="*/ 1087067 h 1528399"/>
              <a:gd name="connsiteX370" fmla="*/ 866258 w 2801608"/>
              <a:gd name="connsiteY370" fmla="*/ 1147446 h 1528399"/>
              <a:gd name="connsiteX371" fmla="*/ 986838 w 2801608"/>
              <a:gd name="connsiteY371" fmla="*/ 1106100 h 1528399"/>
              <a:gd name="connsiteX372" fmla="*/ 948533 w 2801608"/>
              <a:gd name="connsiteY372" fmla="*/ 1079647 h 1528399"/>
              <a:gd name="connsiteX373" fmla="*/ 893541 w 2801608"/>
              <a:gd name="connsiteY373" fmla="*/ 1041679 h 1528399"/>
              <a:gd name="connsiteX374" fmla="*/ 770382 w 2801608"/>
              <a:gd name="connsiteY374" fmla="*/ 1087067 h 1528399"/>
              <a:gd name="connsiteX375" fmla="*/ 643205 w 2801608"/>
              <a:gd name="connsiteY375" fmla="*/ 1132566 h 1528399"/>
              <a:gd name="connsiteX376" fmla="*/ 740704 w 2801608"/>
              <a:gd name="connsiteY376" fmla="*/ 1188064 h 1528399"/>
              <a:gd name="connsiteX377" fmla="*/ 863761 w 2801608"/>
              <a:gd name="connsiteY377" fmla="*/ 1148284 h 1528399"/>
              <a:gd name="connsiteX378" fmla="*/ 767987 w 2801608"/>
              <a:gd name="connsiteY378" fmla="*/ 1087944 h 1528399"/>
              <a:gd name="connsiteX379" fmla="*/ 643205 w 2801608"/>
              <a:gd name="connsiteY379" fmla="*/ 1132566 h 1528399"/>
              <a:gd name="connsiteX380" fmla="*/ 513531 w 2801608"/>
              <a:gd name="connsiteY380" fmla="*/ 1177155 h 1528399"/>
              <a:gd name="connsiteX381" fmla="*/ 611416 w 2801608"/>
              <a:gd name="connsiteY381" fmla="*/ 1227029 h 1528399"/>
              <a:gd name="connsiteX382" fmla="*/ 738045 w 2801608"/>
              <a:gd name="connsiteY382" fmla="*/ 1188898 h 1528399"/>
              <a:gd name="connsiteX383" fmla="*/ 640688 w 2801608"/>
              <a:gd name="connsiteY383" fmla="*/ 1133451 h 1528399"/>
              <a:gd name="connsiteX384" fmla="*/ 513531 w 2801608"/>
              <a:gd name="connsiteY384" fmla="*/ 1177155 h 1528399"/>
              <a:gd name="connsiteX385" fmla="*/ 1442830 w 2801608"/>
              <a:gd name="connsiteY385" fmla="*/ 738330 h 1528399"/>
              <a:gd name="connsiteX386" fmla="*/ 1519868 w 2801608"/>
              <a:gd name="connsiteY386" fmla="*/ 809758 h 1528399"/>
              <a:gd name="connsiteX387" fmla="*/ 1646112 w 2801608"/>
              <a:gd name="connsiteY387" fmla="*/ 768083 h 1528399"/>
              <a:gd name="connsiteX388" fmla="*/ 1573601 w 2801608"/>
              <a:gd name="connsiteY388" fmla="*/ 696975 h 1528399"/>
              <a:gd name="connsiteX389" fmla="*/ 1442830 w 2801608"/>
              <a:gd name="connsiteY389" fmla="*/ 738330 h 1528399"/>
              <a:gd name="connsiteX390" fmla="*/ 1311837 w 2801608"/>
              <a:gd name="connsiteY390" fmla="*/ 782405 h 1528399"/>
              <a:gd name="connsiteX391" fmla="*/ 1393137 w 2801608"/>
              <a:gd name="connsiteY391" fmla="*/ 853833 h 1528399"/>
              <a:gd name="connsiteX392" fmla="*/ 1517736 w 2801608"/>
              <a:gd name="connsiteY392" fmla="*/ 810485 h 1528399"/>
              <a:gd name="connsiteX393" fmla="*/ 1440618 w 2801608"/>
              <a:gd name="connsiteY393" fmla="*/ 739051 h 1528399"/>
              <a:gd name="connsiteX394" fmla="*/ 1311837 w 2801608"/>
              <a:gd name="connsiteY394" fmla="*/ 782405 h 1528399"/>
              <a:gd name="connsiteX395" fmla="*/ 1182081 w 2801608"/>
              <a:gd name="connsiteY395" fmla="*/ 828540 h 1528399"/>
              <a:gd name="connsiteX396" fmla="*/ 1267482 w 2801608"/>
              <a:gd name="connsiteY396" fmla="*/ 899372 h 1528399"/>
              <a:gd name="connsiteX397" fmla="*/ 1390904 w 2801608"/>
              <a:gd name="connsiteY397" fmla="*/ 854623 h 1528399"/>
              <a:gd name="connsiteX398" fmla="*/ 1309482 w 2801608"/>
              <a:gd name="connsiteY398" fmla="*/ 783219 h 1528399"/>
              <a:gd name="connsiteX399" fmla="*/ 1182081 w 2801608"/>
              <a:gd name="connsiteY399" fmla="*/ 828540 h 1528399"/>
              <a:gd name="connsiteX400" fmla="*/ 1053929 w 2801608"/>
              <a:gd name="connsiteY400" fmla="*/ 876201 h 1528399"/>
              <a:gd name="connsiteX401" fmla="*/ 1142902 w 2801608"/>
              <a:gd name="connsiteY401" fmla="*/ 945762 h 1528399"/>
              <a:gd name="connsiteX402" fmla="*/ 1265492 w 2801608"/>
              <a:gd name="connsiteY402" fmla="*/ 900106 h 1528399"/>
              <a:gd name="connsiteX403" fmla="*/ 1180152 w 2801608"/>
              <a:gd name="connsiteY403" fmla="*/ 829244 h 1528399"/>
              <a:gd name="connsiteX404" fmla="*/ 1053929 w 2801608"/>
              <a:gd name="connsiteY404" fmla="*/ 876201 h 1528399"/>
              <a:gd name="connsiteX405" fmla="*/ 926467 w 2801608"/>
              <a:gd name="connsiteY405" fmla="*/ 925134 h 1528399"/>
              <a:gd name="connsiteX406" fmla="*/ 1018465 w 2801608"/>
              <a:gd name="connsiteY406" fmla="*/ 992637 h 1528399"/>
              <a:gd name="connsiteX407" fmla="*/ 1049910 w 2801608"/>
              <a:gd name="connsiteY407" fmla="*/ 980779 h 1528399"/>
              <a:gd name="connsiteX408" fmla="*/ 1140609 w 2801608"/>
              <a:gd name="connsiteY408" fmla="*/ 946625 h 1528399"/>
              <a:gd name="connsiteX409" fmla="*/ 1051594 w 2801608"/>
              <a:gd name="connsiteY409" fmla="*/ 877093 h 1528399"/>
              <a:gd name="connsiteX410" fmla="*/ 926467 w 2801608"/>
              <a:gd name="connsiteY410" fmla="*/ 925134 h 1528399"/>
              <a:gd name="connsiteX411" fmla="*/ 799472 w 2801608"/>
              <a:gd name="connsiteY411" fmla="*/ 974746 h 1528399"/>
              <a:gd name="connsiteX412" fmla="*/ 893825 w 2801608"/>
              <a:gd name="connsiteY412" fmla="*/ 1039405 h 1528399"/>
              <a:gd name="connsiteX413" fmla="*/ 1016110 w 2801608"/>
              <a:gd name="connsiteY413" fmla="*/ 993522 h 1528399"/>
              <a:gd name="connsiteX414" fmla="*/ 924031 w 2801608"/>
              <a:gd name="connsiteY414" fmla="*/ 926072 h 1528399"/>
              <a:gd name="connsiteX415" fmla="*/ 799472 w 2801608"/>
              <a:gd name="connsiteY415" fmla="*/ 974746 h 1528399"/>
              <a:gd name="connsiteX416" fmla="*/ 672335 w 2801608"/>
              <a:gd name="connsiteY416" fmla="*/ 1024643 h 1528399"/>
              <a:gd name="connsiteX417" fmla="*/ 708509 w 2801608"/>
              <a:gd name="connsiteY417" fmla="*/ 1047689 h 1528399"/>
              <a:gd name="connsiteX418" fmla="*/ 768211 w 2801608"/>
              <a:gd name="connsiteY418" fmla="*/ 1085692 h 1528399"/>
              <a:gd name="connsiteX419" fmla="*/ 891511 w 2801608"/>
              <a:gd name="connsiteY419" fmla="*/ 1040272 h 1528399"/>
              <a:gd name="connsiteX420" fmla="*/ 797178 w 2801608"/>
              <a:gd name="connsiteY420" fmla="*/ 975646 h 1528399"/>
              <a:gd name="connsiteX421" fmla="*/ 752742 w 2801608"/>
              <a:gd name="connsiteY421" fmla="*/ 993093 h 1528399"/>
              <a:gd name="connsiteX422" fmla="*/ 672335 w 2801608"/>
              <a:gd name="connsiteY422" fmla="*/ 1024643 h 1528399"/>
              <a:gd name="connsiteX423" fmla="*/ 544467 w 2801608"/>
              <a:gd name="connsiteY423" fmla="*/ 1074497 h 1528399"/>
              <a:gd name="connsiteX424" fmla="*/ 640891 w 2801608"/>
              <a:gd name="connsiteY424" fmla="*/ 1131225 h 1528399"/>
              <a:gd name="connsiteX425" fmla="*/ 765815 w 2801608"/>
              <a:gd name="connsiteY425" fmla="*/ 1086569 h 1528399"/>
              <a:gd name="connsiteX426" fmla="*/ 707413 w 2801608"/>
              <a:gd name="connsiteY426" fmla="*/ 1049403 h 1528399"/>
              <a:gd name="connsiteX427" fmla="*/ 669980 w 2801608"/>
              <a:gd name="connsiteY427" fmla="*/ 1025561 h 1528399"/>
              <a:gd name="connsiteX428" fmla="*/ 544467 w 2801608"/>
              <a:gd name="connsiteY428" fmla="*/ 1074497 h 1528399"/>
              <a:gd name="connsiteX429" fmla="*/ 1361003 w 2801608"/>
              <a:gd name="connsiteY429" fmla="*/ 666806 h 1528399"/>
              <a:gd name="connsiteX430" fmla="*/ 1441085 w 2801608"/>
              <a:gd name="connsiteY430" fmla="*/ 736765 h 1528399"/>
              <a:gd name="connsiteX431" fmla="*/ 1571916 w 2801608"/>
              <a:gd name="connsiteY431" fmla="*/ 695370 h 1528399"/>
              <a:gd name="connsiteX432" fmla="*/ 1496462 w 2801608"/>
              <a:gd name="connsiteY432" fmla="*/ 625736 h 1528399"/>
              <a:gd name="connsiteX433" fmla="*/ 1361003 w 2801608"/>
              <a:gd name="connsiteY433" fmla="*/ 666806 h 1528399"/>
              <a:gd name="connsiteX434" fmla="*/ 1225705 w 2801608"/>
              <a:gd name="connsiteY434" fmla="*/ 710822 h 1528399"/>
              <a:gd name="connsiteX435" fmla="*/ 1310050 w 2801608"/>
              <a:gd name="connsiteY435" fmla="*/ 780874 h 1528399"/>
              <a:gd name="connsiteX436" fmla="*/ 1438892 w 2801608"/>
              <a:gd name="connsiteY436" fmla="*/ 737481 h 1528399"/>
              <a:gd name="connsiteX437" fmla="*/ 1358729 w 2801608"/>
              <a:gd name="connsiteY437" fmla="*/ 667525 h 1528399"/>
              <a:gd name="connsiteX438" fmla="*/ 1225705 w 2801608"/>
              <a:gd name="connsiteY438" fmla="*/ 710822 h 1528399"/>
              <a:gd name="connsiteX439" fmla="*/ 1091971 w 2801608"/>
              <a:gd name="connsiteY439" fmla="*/ 757397 h 1528399"/>
              <a:gd name="connsiteX440" fmla="*/ 1180254 w 2801608"/>
              <a:gd name="connsiteY440" fmla="*/ 827048 h 1528399"/>
              <a:gd name="connsiteX441" fmla="*/ 1307696 w 2801608"/>
              <a:gd name="connsiteY441" fmla="*/ 781688 h 1528399"/>
              <a:gd name="connsiteX442" fmla="*/ 1223249 w 2801608"/>
              <a:gd name="connsiteY442" fmla="*/ 711654 h 1528399"/>
              <a:gd name="connsiteX443" fmla="*/ 1091971 w 2801608"/>
              <a:gd name="connsiteY443" fmla="*/ 757397 h 1528399"/>
              <a:gd name="connsiteX444" fmla="*/ 571019 w 2801608"/>
              <a:gd name="connsiteY444" fmla="*/ 962936 h 1528399"/>
              <a:gd name="connsiteX445" fmla="*/ 445587 w 2801608"/>
              <a:gd name="connsiteY445" fmla="*/ 1015660 h 1528399"/>
              <a:gd name="connsiteX446" fmla="*/ 484380 w 2801608"/>
              <a:gd name="connsiteY446" fmla="*/ 1038743 h 1528399"/>
              <a:gd name="connsiteX447" fmla="*/ 542255 w 2801608"/>
              <a:gd name="connsiteY447" fmla="*/ 1073180 h 1528399"/>
              <a:gd name="connsiteX448" fmla="*/ 667869 w 2801608"/>
              <a:gd name="connsiteY448" fmla="*/ 1024211 h 1528399"/>
              <a:gd name="connsiteX449" fmla="*/ 571019 w 2801608"/>
              <a:gd name="connsiteY449" fmla="*/ 962936 h 1528399"/>
              <a:gd name="connsiteX450" fmla="*/ 960347 w 2801608"/>
              <a:gd name="connsiteY450" fmla="*/ 806115 h 1528399"/>
              <a:gd name="connsiteX451" fmla="*/ 1052041 w 2801608"/>
              <a:gd name="connsiteY451" fmla="*/ 874750 h 1528399"/>
              <a:gd name="connsiteX452" fmla="*/ 1178326 w 2801608"/>
              <a:gd name="connsiteY452" fmla="*/ 827750 h 1528399"/>
              <a:gd name="connsiteX453" fmla="*/ 1089981 w 2801608"/>
              <a:gd name="connsiteY453" fmla="*/ 758102 h 1528399"/>
              <a:gd name="connsiteX454" fmla="*/ 960347 w 2801608"/>
              <a:gd name="connsiteY454" fmla="*/ 806115 h 1528399"/>
              <a:gd name="connsiteX455" fmla="*/ 699070 w 2801608"/>
              <a:gd name="connsiteY455" fmla="*/ 909820 h 1528399"/>
              <a:gd name="connsiteX456" fmla="*/ 573313 w 2801608"/>
              <a:gd name="connsiteY456" fmla="*/ 961976 h 1528399"/>
              <a:gd name="connsiteX457" fmla="*/ 670204 w 2801608"/>
              <a:gd name="connsiteY457" fmla="*/ 1023293 h 1528399"/>
              <a:gd name="connsiteX458" fmla="*/ 751991 w 2801608"/>
              <a:gd name="connsiteY458" fmla="*/ 991203 h 1528399"/>
              <a:gd name="connsiteX459" fmla="*/ 795128 w 2801608"/>
              <a:gd name="connsiteY459" fmla="*/ 974263 h 1528399"/>
              <a:gd name="connsiteX460" fmla="*/ 699070 w 2801608"/>
              <a:gd name="connsiteY460" fmla="*/ 909820 h 1528399"/>
              <a:gd name="connsiteX461" fmla="*/ 830206 w 2801608"/>
              <a:gd name="connsiteY461" fmla="*/ 856785 h 1528399"/>
              <a:gd name="connsiteX462" fmla="*/ 924498 w 2801608"/>
              <a:gd name="connsiteY462" fmla="*/ 923717 h 1528399"/>
              <a:gd name="connsiteX463" fmla="*/ 1049686 w 2801608"/>
              <a:gd name="connsiteY463" fmla="*/ 875639 h 1528399"/>
              <a:gd name="connsiteX464" fmla="*/ 957952 w 2801608"/>
              <a:gd name="connsiteY464" fmla="*/ 807028 h 1528399"/>
              <a:gd name="connsiteX465" fmla="*/ 830206 w 2801608"/>
              <a:gd name="connsiteY465" fmla="*/ 856785 h 1528399"/>
              <a:gd name="connsiteX466" fmla="*/ 827770 w 2801608"/>
              <a:gd name="connsiteY466" fmla="*/ 857751 h 1528399"/>
              <a:gd name="connsiteX467" fmla="*/ 701343 w 2801608"/>
              <a:gd name="connsiteY467" fmla="*/ 908890 h 1528399"/>
              <a:gd name="connsiteX468" fmla="*/ 797422 w 2801608"/>
              <a:gd name="connsiteY468" fmla="*/ 973366 h 1528399"/>
              <a:gd name="connsiteX469" fmla="*/ 922082 w 2801608"/>
              <a:gd name="connsiteY469" fmla="*/ 924655 h 1528399"/>
              <a:gd name="connsiteX470" fmla="*/ 827770 w 2801608"/>
              <a:gd name="connsiteY470" fmla="*/ 857751 h 1528399"/>
              <a:gd name="connsiteX471" fmla="*/ 1275500 w 2801608"/>
              <a:gd name="connsiteY471" fmla="*/ 596707 h 1528399"/>
              <a:gd name="connsiteX472" fmla="*/ 1359175 w 2801608"/>
              <a:gd name="connsiteY472" fmla="*/ 665255 h 1528399"/>
              <a:gd name="connsiteX473" fmla="*/ 1494696 w 2801608"/>
              <a:gd name="connsiteY473" fmla="*/ 624144 h 1528399"/>
              <a:gd name="connsiteX474" fmla="*/ 1415710 w 2801608"/>
              <a:gd name="connsiteY474" fmla="*/ 555982 h 1528399"/>
              <a:gd name="connsiteX475" fmla="*/ 1275500 w 2801608"/>
              <a:gd name="connsiteY475" fmla="*/ 596707 h 1528399"/>
              <a:gd name="connsiteX476" fmla="*/ 1135696 w 2801608"/>
              <a:gd name="connsiteY476" fmla="*/ 640617 h 1528399"/>
              <a:gd name="connsiteX477" fmla="*/ 1223817 w 2801608"/>
              <a:gd name="connsiteY477" fmla="*/ 709314 h 1528399"/>
              <a:gd name="connsiteX478" fmla="*/ 1356882 w 2801608"/>
              <a:gd name="connsiteY478" fmla="*/ 665974 h 1528399"/>
              <a:gd name="connsiteX479" fmla="*/ 1273064 w 2801608"/>
              <a:gd name="connsiteY479" fmla="*/ 597434 h 1528399"/>
              <a:gd name="connsiteX480" fmla="*/ 1135696 w 2801608"/>
              <a:gd name="connsiteY480" fmla="*/ 640617 h 1528399"/>
              <a:gd name="connsiteX481" fmla="*/ 998186 w 2801608"/>
              <a:gd name="connsiteY481" fmla="*/ 687479 h 1528399"/>
              <a:gd name="connsiteX482" fmla="*/ 1090042 w 2801608"/>
              <a:gd name="connsiteY482" fmla="*/ 755928 h 1528399"/>
              <a:gd name="connsiteX483" fmla="*/ 1221381 w 2801608"/>
              <a:gd name="connsiteY483" fmla="*/ 710140 h 1528399"/>
              <a:gd name="connsiteX484" fmla="*/ 1133240 w 2801608"/>
              <a:gd name="connsiteY484" fmla="*/ 641427 h 1528399"/>
              <a:gd name="connsiteX485" fmla="*/ 998186 w 2801608"/>
              <a:gd name="connsiteY485" fmla="*/ 687479 h 1528399"/>
              <a:gd name="connsiteX486" fmla="*/ 598668 w 2801608"/>
              <a:gd name="connsiteY486" fmla="*/ 844686 h 1528399"/>
              <a:gd name="connsiteX487" fmla="*/ 472626 w 2801608"/>
              <a:gd name="connsiteY487" fmla="*/ 899615 h 1528399"/>
              <a:gd name="connsiteX488" fmla="*/ 571202 w 2801608"/>
              <a:gd name="connsiteY488" fmla="*/ 960656 h 1528399"/>
              <a:gd name="connsiteX489" fmla="*/ 697019 w 2801608"/>
              <a:gd name="connsiteY489" fmla="*/ 908466 h 1528399"/>
              <a:gd name="connsiteX490" fmla="*/ 598668 w 2801608"/>
              <a:gd name="connsiteY490" fmla="*/ 844686 h 1528399"/>
              <a:gd name="connsiteX491" fmla="*/ 863355 w 2801608"/>
              <a:gd name="connsiteY491" fmla="*/ 737165 h 1528399"/>
              <a:gd name="connsiteX492" fmla="*/ 958398 w 2801608"/>
              <a:gd name="connsiteY492" fmla="*/ 804690 h 1528399"/>
              <a:gd name="connsiteX493" fmla="*/ 1088073 w 2801608"/>
              <a:gd name="connsiteY493" fmla="*/ 756634 h 1528399"/>
              <a:gd name="connsiteX494" fmla="*/ 996034 w 2801608"/>
              <a:gd name="connsiteY494" fmla="*/ 688242 h 1528399"/>
              <a:gd name="connsiteX495" fmla="*/ 863355 w 2801608"/>
              <a:gd name="connsiteY495" fmla="*/ 737165 h 1528399"/>
              <a:gd name="connsiteX496" fmla="*/ 728687 w 2801608"/>
              <a:gd name="connsiteY496" fmla="*/ 790350 h 1528399"/>
              <a:gd name="connsiteX497" fmla="*/ 600941 w 2801608"/>
              <a:gd name="connsiteY497" fmla="*/ 843718 h 1528399"/>
              <a:gd name="connsiteX498" fmla="*/ 699293 w 2801608"/>
              <a:gd name="connsiteY498" fmla="*/ 907534 h 1528399"/>
              <a:gd name="connsiteX499" fmla="*/ 825780 w 2801608"/>
              <a:gd name="connsiteY499" fmla="*/ 856359 h 1528399"/>
              <a:gd name="connsiteX500" fmla="*/ 728687 w 2801608"/>
              <a:gd name="connsiteY500" fmla="*/ 790350 h 1528399"/>
              <a:gd name="connsiteX501" fmla="*/ 731001 w 2801608"/>
              <a:gd name="connsiteY501" fmla="*/ 789412 h 1528399"/>
              <a:gd name="connsiteX502" fmla="*/ 828216 w 2801608"/>
              <a:gd name="connsiteY502" fmla="*/ 855392 h 1528399"/>
              <a:gd name="connsiteX503" fmla="*/ 956003 w 2801608"/>
              <a:gd name="connsiteY503" fmla="*/ 805603 h 1528399"/>
              <a:gd name="connsiteX504" fmla="*/ 860899 w 2801608"/>
              <a:gd name="connsiteY504" fmla="*/ 738097 h 1528399"/>
              <a:gd name="connsiteX505" fmla="*/ 731001 w 2801608"/>
              <a:gd name="connsiteY505" fmla="*/ 789412 h 1528399"/>
              <a:gd name="connsiteX506" fmla="*/ 1332441 w 2801608"/>
              <a:gd name="connsiteY506" fmla="*/ 487271 h 1528399"/>
              <a:gd name="connsiteX507" fmla="*/ 1415527 w 2801608"/>
              <a:gd name="connsiteY507" fmla="*/ 553921 h 1528399"/>
              <a:gd name="connsiteX508" fmla="*/ 1474802 w 2801608"/>
              <a:gd name="connsiteY508" fmla="*/ 537564 h 1528399"/>
              <a:gd name="connsiteX509" fmla="*/ 2651190 w 2801608"/>
              <a:gd name="connsiteY509" fmla="*/ 690601 h 1528399"/>
              <a:gd name="connsiteX510" fmla="*/ 2673398 w 2801608"/>
              <a:gd name="connsiteY510" fmla="*/ 703904 h 1528399"/>
              <a:gd name="connsiteX511" fmla="*/ 2671064 w 2801608"/>
              <a:gd name="connsiteY511" fmla="*/ 702184 h 1528399"/>
              <a:gd name="connsiteX512" fmla="*/ 1379495 w 2801608"/>
              <a:gd name="connsiteY512" fmla="*/ 474767 h 1528399"/>
              <a:gd name="connsiteX513" fmla="*/ 1332441 w 2801608"/>
              <a:gd name="connsiteY513" fmla="*/ 487271 h 1528399"/>
              <a:gd name="connsiteX514" fmla="*/ 1185877 w 2801608"/>
              <a:gd name="connsiteY514" fmla="*/ 528248 h 1528399"/>
              <a:gd name="connsiteX515" fmla="*/ 1273551 w 2801608"/>
              <a:gd name="connsiteY515" fmla="*/ 595168 h 1528399"/>
              <a:gd name="connsiteX516" fmla="*/ 1413822 w 2801608"/>
              <a:gd name="connsiteY516" fmla="*/ 554400 h 1528399"/>
              <a:gd name="connsiteX517" fmla="*/ 1330817 w 2801608"/>
              <a:gd name="connsiteY517" fmla="*/ 487710 h 1528399"/>
              <a:gd name="connsiteX518" fmla="*/ 1185877 w 2801608"/>
              <a:gd name="connsiteY518" fmla="*/ 528248 h 1528399"/>
              <a:gd name="connsiteX519" fmla="*/ 1041607 w 2801608"/>
              <a:gd name="connsiteY519" fmla="*/ 572175 h 1528399"/>
              <a:gd name="connsiteX520" fmla="*/ 1133727 w 2801608"/>
              <a:gd name="connsiteY520" fmla="*/ 639127 h 1528399"/>
              <a:gd name="connsiteX521" fmla="*/ 1271136 w 2801608"/>
              <a:gd name="connsiteY521" fmla="*/ 595899 h 1528399"/>
              <a:gd name="connsiteX522" fmla="*/ 1183279 w 2801608"/>
              <a:gd name="connsiteY522" fmla="*/ 529001 h 1528399"/>
              <a:gd name="connsiteX523" fmla="*/ 1041607 w 2801608"/>
              <a:gd name="connsiteY523" fmla="*/ 572175 h 1528399"/>
              <a:gd name="connsiteX524" fmla="*/ 900382 w 2801608"/>
              <a:gd name="connsiteY524" fmla="*/ 619274 h 1528399"/>
              <a:gd name="connsiteX525" fmla="*/ 996176 w 2801608"/>
              <a:gd name="connsiteY525" fmla="*/ 686038 h 1528399"/>
              <a:gd name="connsiteX526" fmla="*/ 1131270 w 2801608"/>
              <a:gd name="connsiteY526" fmla="*/ 639935 h 1528399"/>
              <a:gd name="connsiteX527" fmla="*/ 1039130 w 2801608"/>
              <a:gd name="connsiteY527" fmla="*/ 572965 h 1528399"/>
              <a:gd name="connsiteX528" fmla="*/ 900382 w 2801608"/>
              <a:gd name="connsiteY528" fmla="*/ 619274 h 1528399"/>
              <a:gd name="connsiteX529" fmla="*/ 494916 w 2801608"/>
              <a:gd name="connsiteY529" fmla="*/ 780446 h 1528399"/>
              <a:gd name="connsiteX530" fmla="*/ 369159 w 2801608"/>
              <a:gd name="connsiteY530" fmla="*/ 837811 h 1528399"/>
              <a:gd name="connsiteX531" fmla="*/ 470515 w 2801608"/>
              <a:gd name="connsiteY531" fmla="*/ 898328 h 1528399"/>
              <a:gd name="connsiteX532" fmla="*/ 596597 w 2801608"/>
              <a:gd name="connsiteY532" fmla="*/ 843367 h 1528399"/>
              <a:gd name="connsiteX533" fmla="*/ 494916 w 2801608"/>
              <a:gd name="connsiteY533" fmla="*/ 780446 h 1528399"/>
              <a:gd name="connsiteX534" fmla="*/ 762445 w 2801608"/>
              <a:gd name="connsiteY534" fmla="*/ 669715 h 1528399"/>
              <a:gd name="connsiteX535" fmla="*/ 861325 w 2801608"/>
              <a:gd name="connsiteY535" fmla="*/ 735760 h 1528399"/>
              <a:gd name="connsiteX536" fmla="*/ 994024 w 2801608"/>
              <a:gd name="connsiteY536" fmla="*/ 686799 h 1528399"/>
              <a:gd name="connsiteX537" fmla="*/ 897986 w 2801608"/>
              <a:gd name="connsiteY537" fmla="*/ 620109 h 1528399"/>
              <a:gd name="connsiteX538" fmla="*/ 762445 w 2801608"/>
              <a:gd name="connsiteY538" fmla="*/ 669715 h 1528399"/>
              <a:gd name="connsiteX539" fmla="*/ 625950 w 2801608"/>
              <a:gd name="connsiteY539" fmla="*/ 724132 h 1528399"/>
              <a:gd name="connsiteX540" fmla="*/ 497189 w 2801608"/>
              <a:gd name="connsiteY540" fmla="*/ 779439 h 1528399"/>
              <a:gd name="connsiteX541" fmla="*/ 598850 w 2801608"/>
              <a:gd name="connsiteY541" fmla="*/ 842398 h 1528399"/>
              <a:gd name="connsiteX542" fmla="*/ 726657 w 2801608"/>
              <a:gd name="connsiteY542" fmla="*/ 788990 h 1528399"/>
              <a:gd name="connsiteX543" fmla="*/ 625950 w 2801608"/>
              <a:gd name="connsiteY543" fmla="*/ 724132 h 1528399"/>
              <a:gd name="connsiteX544" fmla="*/ 628143 w 2801608"/>
              <a:gd name="connsiteY544" fmla="*/ 723219 h 1528399"/>
              <a:gd name="connsiteX545" fmla="*/ 728951 w 2801608"/>
              <a:gd name="connsiteY545" fmla="*/ 788054 h 1528399"/>
              <a:gd name="connsiteX546" fmla="*/ 858869 w 2801608"/>
              <a:gd name="connsiteY546" fmla="*/ 736698 h 1528399"/>
              <a:gd name="connsiteX547" fmla="*/ 759908 w 2801608"/>
              <a:gd name="connsiteY547" fmla="*/ 670687 h 1528399"/>
              <a:gd name="connsiteX548" fmla="*/ 628143 w 2801608"/>
              <a:gd name="connsiteY548" fmla="*/ 723219 h 1528399"/>
              <a:gd name="connsiteX549" fmla="*/ 1242513 w 2801608"/>
              <a:gd name="connsiteY549" fmla="*/ 420552 h 1528399"/>
              <a:gd name="connsiteX550" fmla="*/ 1330411 w 2801608"/>
              <a:gd name="connsiteY550" fmla="*/ 485704 h 1528399"/>
              <a:gd name="connsiteX551" fmla="*/ 1378988 w 2801608"/>
              <a:gd name="connsiteY551" fmla="*/ 472804 h 1528399"/>
              <a:gd name="connsiteX552" fmla="*/ 2452247 w 2801608"/>
              <a:gd name="connsiteY552" fmla="*/ 570456 h 1528399"/>
              <a:gd name="connsiteX553" fmla="*/ 2594859 w 2801608"/>
              <a:gd name="connsiteY553" fmla="*/ 648912 h 1528399"/>
              <a:gd name="connsiteX554" fmla="*/ 2600096 w 2801608"/>
              <a:gd name="connsiteY554" fmla="*/ 652026 h 1528399"/>
              <a:gd name="connsiteX555" fmla="*/ 2596584 w 2801608"/>
              <a:gd name="connsiteY555" fmla="*/ 649862 h 1528399"/>
              <a:gd name="connsiteX556" fmla="*/ 2594859 w 2801608"/>
              <a:gd name="connsiteY556" fmla="*/ 648912 h 1528399"/>
              <a:gd name="connsiteX557" fmla="*/ 2392117 w 2801608"/>
              <a:gd name="connsiteY557" fmla="*/ 528400 h 1528399"/>
              <a:gd name="connsiteX558" fmla="*/ 1666432 w 2801608"/>
              <a:gd name="connsiteY558" fmla="*/ 356693 h 1528399"/>
              <a:gd name="connsiteX559" fmla="*/ 1283681 w 2801608"/>
              <a:gd name="connsiteY559" fmla="*/ 410013 h 1528399"/>
              <a:gd name="connsiteX560" fmla="*/ 1242513 w 2801608"/>
              <a:gd name="connsiteY560" fmla="*/ 420552 h 1528399"/>
              <a:gd name="connsiteX561" fmla="*/ 1090976 w 2801608"/>
              <a:gd name="connsiteY561" fmla="*/ 461282 h 1528399"/>
              <a:gd name="connsiteX562" fmla="*/ 1183745 w 2801608"/>
              <a:gd name="connsiteY562" fmla="*/ 526689 h 1528399"/>
              <a:gd name="connsiteX563" fmla="*/ 1328787 w 2801608"/>
              <a:gd name="connsiteY563" fmla="*/ 486145 h 1528399"/>
              <a:gd name="connsiteX564" fmla="*/ 1240950 w 2801608"/>
              <a:gd name="connsiteY564" fmla="*/ 420958 h 1528399"/>
              <a:gd name="connsiteX565" fmla="*/ 1090976 w 2801608"/>
              <a:gd name="connsiteY565" fmla="*/ 461282 h 1528399"/>
              <a:gd name="connsiteX566" fmla="*/ 941915 w 2801608"/>
              <a:gd name="connsiteY566" fmla="*/ 505210 h 1528399"/>
              <a:gd name="connsiteX567" fmla="*/ 1039353 w 2801608"/>
              <a:gd name="connsiteY567" fmla="*/ 570602 h 1528399"/>
              <a:gd name="connsiteX568" fmla="*/ 1181147 w 2801608"/>
              <a:gd name="connsiteY568" fmla="*/ 527444 h 1528399"/>
              <a:gd name="connsiteX569" fmla="*/ 1088195 w 2801608"/>
              <a:gd name="connsiteY569" fmla="*/ 462067 h 1528399"/>
              <a:gd name="connsiteX570" fmla="*/ 941915 w 2801608"/>
              <a:gd name="connsiteY570" fmla="*/ 505210 h 1528399"/>
              <a:gd name="connsiteX571" fmla="*/ 797138 w 2801608"/>
              <a:gd name="connsiteY571" fmla="*/ 552612 h 1528399"/>
              <a:gd name="connsiteX572" fmla="*/ 898068 w 2801608"/>
              <a:gd name="connsiteY572" fmla="*/ 617721 h 1528399"/>
              <a:gd name="connsiteX573" fmla="*/ 1036877 w 2801608"/>
              <a:gd name="connsiteY573" fmla="*/ 571389 h 1528399"/>
              <a:gd name="connsiteX574" fmla="*/ 939499 w 2801608"/>
              <a:gd name="connsiteY574" fmla="*/ 505959 h 1528399"/>
              <a:gd name="connsiteX575" fmla="*/ 797138 w 2801608"/>
              <a:gd name="connsiteY575" fmla="*/ 552612 h 1528399"/>
              <a:gd name="connsiteX576" fmla="*/ 518930 w 2801608"/>
              <a:gd name="connsiteY576" fmla="*/ 659746 h 1528399"/>
              <a:gd name="connsiteX577" fmla="*/ 389966 w 2801608"/>
              <a:gd name="connsiteY577" fmla="*/ 716940 h 1528399"/>
              <a:gd name="connsiteX578" fmla="*/ 495017 w 2801608"/>
              <a:gd name="connsiteY578" fmla="*/ 778138 h 1528399"/>
              <a:gd name="connsiteX579" fmla="*/ 623717 w 2801608"/>
              <a:gd name="connsiteY579" fmla="*/ 722744 h 1528399"/>
              <a:gd name="connsiteX580" fmla="*/ 518930 w 2801608"/>
              <a:gd name="connsiteY580" fmla="*/ 659746 h 1528399"/>
              <a:gd name="connsiteX581" fmla="*/ 656583 w 2801608"/>
              <a:gd name="connsiteY581" fmla="*/ 603950 h 1528399"/>
              <a:gd name="connsiteX582" fmla="*/ 661211 w 2801608"/>
              <a:gd name="connsiteY582" fmla="*/ 606690 h 1528399"/>
              <a:gd name="connsiteX583" fmla="*/ 760131 w 2801608"/>
              <a:gd name="connsiteY583" fmla="*/ 668223 h 1528399"/>
              <a:gd name="connsiteX584" fmla="*/ 895673 w 2801608"/>
              <a:gd name="connsiteY584" fmla="*/ 618564 h 1528399"/>
              <a:gd name="connsiteX585" fmla="*/ 794438 w 2801608"/>
              <a:gd name="connsiteY585" fmla="*/ 553544 h 1528399"/>
              <a:gd name="connsiteX586" fmla="*/ 656583 w 2801608"/>
              <a:gd name="connsiteY586" fmla="*/ 603950 h 1528399"/>
              <a:gd name="connsiteX587" fmla="*/ 653903 w 2801608"/>
              <a:gd name="connsiteY587" fmla="*/ 604981 h 1528399"/>
              <a:gd name="connsiteX588" fmla="*/ 520981 w 2801608"/>
              <a:gd name="connsiteY588" fmla="*/ 658877 h 1528399"/>
              <a:gd name="connsiteX589" fmla="*/ 546518 w 2801608"/>
              <a:gd name="connsiteY589" fmla="*/ 673761 h 1528399"/>
              <a:gd name="connsiteX590" fmla="*/ 625910 w 2801608"/>
              <a:gd name="connsiteY590" fmla="*/ 721834 h 1528399"/>
              <a:gd name="connsiteX591" fmla="*/ 685591 w 2801608"/>
              <a:gd name="connsiteY591" fmla="*/ 697454 h 1528399"/>
              <a:gd name="connsiteX592" fmla="*/ 757594 w 2801608"/>
              <a:gd name="connsiteY592" fmla="*/ 669199 h 1528399"/>
              <a:gd name="connsiteX593" fmla="*/ 653903 w 2801608"/>
              <a:gd name="connsiteY593" fmla="*/ 604981 h 1528399"/>
              <a:gd name="connsiteX594" fmla="*/ 996885 w 2801608"/>
              <a:gd name="connsiteY594" fmla="*/ 268193 h 1528399"/>
              <a:gd name="connsiteX595" fmla="*/ 1017981 w 2801608"/>
              <a:gd name="connsiteY595" fmla="*/ 278664 h 1528399"/>
              <a:gd name="connsiteX596" fmla="*/ 1040984 w 2801608"/>
              <a:gd name="connsiteY596" fmla="*/ 293327 h 1528399"/>
              <a:gd name="connsiteX597" fmla="*/ 813986 w 2801608"/>
              <a:gd name="connsiteY597" fmla="*/ 177404 h 1528399"/>
              <a:gd name="connsiteX598" fmla="*/ 926938 w 2801608"/>
              <a:gd name="connsiteY598" fmla="*/ 228326 h 1528399"/>
              <a:gd name="connsiteX599" fmla="*/ 996885 w 2801608"/>
              <a:gd name="connsiteY599" fmla="*/ 268193 h 1528399"/>
              <a:gd name="connsiteX600" fmla="*/ 780723 w 2801608"/>
              <a:gd name="connsiteY600" fmla="*/ 162408 h 1528399"/>
              <a:gd name="connsiteX601" fmla="*/ 791948 w 2801608"/>
              <a:gd name="connsiteY601" fmla="*/ 166465 h 1528399"/>
              <a:gd name="connsiteX602" fmla="*/ 813986 w 2801608"/>
              <a:gd name="connsiteY602" fmla="*/ 177404 h 1528399"/>
              <a:gd name="connsiteX603" fmla="*/ 28759 w 2801608"/>
              <a:gd name="connsiteY603" fmla="*/ 71607 h 1528399"/>
              <a:gd name="connsiteX604" fmla="*/ 227853 w 2801608"/>
              <a:gd name="connsiteY604" fmla="*/ 96876 h 1528399"/>
              <a:gd name="connsiteX605" fmla="*/ 1005819 w 2801608"/>
              <a:gd name="connsiteY605" fmla="*/ 405926 h 1528399"/>
              <a:gd name="connsiteX606" fmla="*/ 1088804 w 2801608"/>
              <a:gd name="connsiteY606" fmla="*/ 459790 h 1528399"/>
              <a:gd name="connsiteX607" fmla="*/ 1238798 w 2801608"/>
              <a:gd name="connsiteY607" fmla="*/ 419418 h 1528399"/>
              <a:gd name="connsiteX608" fmla="*/ 1040984 w 2801608"/>
              <a:gd name="connsiteY608" fmla="*/ 293327 h 1528399"/>
              <a:gd name="connsiteX609" fmla="*/ 1120877 w 2801608"/>
              <a:gd name="connsiteY609" fmla="*/ 338862 h 1528399"/>
              <a:gd name="connsiteX610" fmla="*/ 1240341 w 2801608"/>
              <a:gd name="connsiteY610" fmla="*/ 419014 h 1528399"/>
              <a:gd name="connsiteX611" fmla="*/ 1283194 w 2801608"/>
              <a:gd name="connsiteY611" fmla="*/ 408042 h 1528399"/>
              <a:gd name="connsiteX612" fmla="*/ 2541978 w 2801608"/>
              <a:gd name="connsiteY612" fmla="*/ 609329 h 1528399"/>
              <a:gd name="connsiteX613" fmla="*/ 2669988 w 2801608"/>
              <a:gd name="connsiteY613" fmla="*/ 696949 h 1528399"/>
              <a:gd name="connsiteX614" fmla="*/ 2742417 w 2801608"/>
              <a:gd name="connsiteY614" fmla="*/ 747783 h 1528399"/>
              <a:gd name="connsiteX615" fmla="*/ 2801608 w 2801608"/>
              <a:gd name="connsiteY615" fmla="*/ 788986 h 1528399"/>
              <a:gd name="connsiteX616" fmla="*/ 2795061 w 2801608"/>
              <a:gd name="connsiteY616" fmla="*/ 791615 h 1528399"/>
              <a:gd name="connsiteX617" fmla="*/ 2750212 w 2801608"/>
              <a:gd name="connsiteY617" fmla="*/ 757812 h 1528399"/>
              <a:gd name="connsiteX618" fmla="*/ 2745970 w 2801608"/>
              <a:gd name="connsiteY618" fmla="*/ 755240 h 1528399"/>
              <a:gd name="connsiteX619" fmla="*/ 2782610 w 2801608"/>
              <a:gd name="connsiteY619" fmla="*/ 784983 h 1528399"/>
              <a:gd name="connsiteX620" fmla="*/ 2794649 w 2801608"/>
              <a:gd name="connsiteY620" fmla="*/ 791781 h 1528399"/>
              <a:gd name="connsiteX621" fmla="*/ 2794166 w 2801608"/>
              <a:gd name="connsiteY621" fmla="*/ 791975 h 1528399"/>
              <a:gd name="connsiteX622" fmla="*/ 2784275 w 2801608"/>
              <a:gd name="connsiteY622" fmla="*/ 786359 h 1528399"/>
              <a:gd name="connsiteX623" fmla="*/ 2791990 w 2801608"/>
              <a:gd name="connsiteY623" fmla="*/ 792849 h 1528399"/>
              <a:gd name="connsiteX624" fmla="*/ 2788639 w 2801608"/>
              <a:gd name="connsiteY624" fmla="*/ 794195 h 1528399"/>
              <a:gd name="connsiteX625" fmla="*/ 2768787 w 2801608"/>
              <a:gd name="connsiteY625" fmla="*/ 777768 h 1528399"/>
              <a:gd name="connsiteX626" fmla="*/ 2619320 w 2801608"/>
              <a:gd name="connsiteY626" fmla="*/ 706182 h 1528399"/>
              <a:gd name="connsiteX627" fmla="*/ 2630428 w 2801608"/>
              <a:gd name="connsiteY627" fmla="*/ 710271 h 1528399"/>
              <a:gd name="connsiteX628" fmla="*/ 2760342 w 2801608"/>
              <a:gd name="connsiteY628" fmla="*/ 772764 h 1528399"/>
              <a:gd name="connsiteX629" fmla="*/ 2767244 w 2801608"/>
              <a:gd name="connsiteY629" fmla="*/ 776522 h 1528399"/>
              <a:gd name="connsiteX630" fmla="*/ 2724310 w 2801608"/>
              <a:gd name="connsiteY630" fmla="*/ 742439 h 1528399"/>
              <a:gd name="connsiteX631" fmla="*/ 2634504 w 2801608"/>
              <a:gd name="connsiteY631" fmla="*/ 693626 h 1528399"/>
              <a:gd name="connsiteX632" fmla="*/ 2705776 w 2801608"/>
              <a:gd name="connsiteY632" fmla="*/ 731562 h 1528399"/>
              <a:gd name="connsiteX633" fmla="*/ 2723031 w 2801608"/>
              <a:gd name="connsiteY633" fmla="*/ 741436 h 1528399"/>
              <a:gd name="connsiteX634" fmla="*/ 2708314 w 2801608"/>
              <a:gd name="connsiteY634" fmla="*/ 730092 h 1528399"/>
              <a:gd name="connsiteX635" fmla="*/ 1475330 w 2801608"/>
              <a:gd name="connsiteY635" fmla="*/ 539525 h 1528399"/>
              <a:gd name="connsiteX636" fmla="*/ 1417415 w 2801608"/>
              <a:gd name="connsiteY636" fmla="*/ 555503 h 1528399"/>
              <a:gd name="connsiteX637" fmla="*/ 1496503 w 2801608"/>
              <a:gd name="connsiteY637" fmla="*/ 623614 h 1528399"/>
              <a:gd name="connsiteX638" fmla="*/ 1570617 w 2801608"/>
              <a:gd name="connsiteY638" fmla="*/ 602328 h 1528399"/>
              <a:gd name="connsiteX639" fmla="*/ 2617736 w 2801608"/>
              <a:gd name="connsiteY639" fmla="*/ 685289 h 1528399"/>
              <a:gd name="connsiteX640" fmla="*/ 1571165 w 2801608"/>
              <a:gd name="connsiteY640" fmla="*/ 604281 h 1528399"/>
              <a:gd name="connsiteX641" fmla="*/ 1498289 w 2801608"/>
              <a:gd name="connsiteY641" fmla="*/ 625210 h 1528399"/>
              <a:gd name="connsiteX642" fmla="*/ 1573885 w 2801608"/>
              <a:gd name="connsiteY642" fmla="*/ 694771 h 1528399"/>
              <a:gd name="connsiteX643" fmla="*/ 1666411 w 2801608"/>
              <a:gd name="connsiteY643" fmla="*/ 667090 h 1528399"/>
              <a:gd name="connsiteX644" fmla="*/ 2230900 w 2801608"/>
              <a:gd name="connsiteY644" fmla="*/ 607463 h 1528399"/>
              <a:gd name="connsiteX645" fmla="*/ 2259951 w 2801608"/>
              <a:gd name="connsiteY645" fmla="*/ 611804 h 1528399"/>
              <a:gd name="connsiteX646" fmla="*/ 2080302 w 2801608"/>
              <a:gd name="connsiteY646" fmla="*/ 602681 h 1528399"/>
              <a:gd name="connsiteX647" fmla="*/ 1666980 w 2801608"/>
              <a:gd name="connsiteY647" fmla="*/ 669039 h 1528399"/>
              <a:gd name="connsiteX648" fmla="*/ 1575570 w 2801608"/>
              <a:gd name="connsiteY648" fmla="*/ 696375 h 1528399"/>
              <a:gd name="connsiteX649" fmla="*/ 1648142 w 2801608"/>
              <a:gd name="connsiteY649" fmla="*/ 767438 h 1528399"/>
              <a:gd name="connsiteX650" fmla="*/ 1762226 w 2801608"/>
              <a:gd name="connsiteY650" fmla="*/ 731850 h 1528399"/>
              <a:gd name="connsiteX651" fmla="*/ 2171056 w 2801608"/>
              <a:gd name="connsiteY651" fmla="*/ 663098 h 1528399"/>
              <a:gd name="connsiteX652" fmla="*/ 2202594 w 2801608"/>
              <a:gd name="connsiteY652" fmla="*/ 663901 h 1528399"/>
              <a:gd name="connsiteX653" fmla="*/ 2064207 w 2801608"/>
              <a:gd name="connsiteY653" fmla="*/ 671478 h 1528399"/>
              <a:gd name="connsiteX654" fmla="*/ 1762815 w 2801608"/>
              <a:gd name="connsiteY654" fmla="*/ 733793 h 1528399"/>
              <a:gd name="connsiteX655" fmla="*/ 1649745 w 2801608"/>
              <a:gd name="connsiteY655" fmla="*/ 769054 h 1528399"/>
              <a:gd name="connsiteX656" fmla="*/ 1719698 w 2801608"/>
              <a:gd name="connsiteY656" fmla="*/ 841639 h 1528399"/>
              <a:gd name="connsiteX657" fmla="*/ 1858040 w 2801608"/>
              <a:gd name="connsiteY657" fmla="*/ 796612 h 1528399"/>
              <a:gd name="connsiteX658" fmla="*/ 2245426 w 2801608"/>
              <a:gd name="connsiteY658" fmla="*/ 725181 h 1528399"/>
              <a:gd name="connsiteX659" fmla="*/ 2282863 w 2801608"/>
              <a:gd name="connsiteY659" fmla="*/ 725267 h 1528399"/>
              <a:gd name="connsiteX660" fmla="*/ 2078993 w 2801608"/>
              <a:gd name="connsiteY660" fmla="*/ 744849 h 1528399"/>
              <a:gd name="connsiteX661" fmla="*/ 1858649 w 2801608"/>
              <a:gd name="connsiteY661" fmla="*/ 798549 h 1528399"/>
              <a:gd name="connsiteX662" fmla="*/ 1721221 w 2801608"/>
              <a:gd name="connsiteY662" fmla="*/ 843269 h 1528399"/>
              <a:gd name="connsiteX663" fmla="*/ 1771787 w 2801608"/>
              <a:gd name="connsiteY663" fmla="*/ 898330 h 1528399"/>
              <a:gd name="connsiteX664" fmla="*/ 1788758 w 2801608"/>
              <a:gd name="connsiteY664" fmla="*/ 917404 h 1528399"/>
              <a:gd name="connsiteX665" fmla="*/ 1953835 w 2801608"/>
              <a:gd name="connsiteY665" fmla="*/ 861375 h 1528399"/>
              <a:gd name="connsiteX666" fmla="*/ 2437594 w 2801608"/>
              <a:gd name="connsiteY666" fmla="*/ 784978 h 1528399"/>
              <a:gd name="connsiteX667" fmla="*/ 2466937 w 2801608"/>
              <a:gd name="connsiteY667" fmla="*/ 787096 h 1528399"/>
              <a:gd name="connsiteX668" fmla="*/ 2348364 w 2801608"/>
              <a:gd name="connsiteY668" fmla="*/ 787313 h 1528399"/>
              <a:gd name="connsiteX669" fmla="*/ 1954464 w 2801608"/>
              <a:gd name="connsiteY669" fmla="*/ 863303 h 1528399"/>
              <a:gd name="connsiteX670" fmla="*/ 1790199 w 2801608"/>
              <a:gd name="connsiteY670" fmla="*/ 919050 h 1528399"/>
              <a:gd name="connsiteX671" fmla="*/ 1854772 w 2801608"/>
              <a:gd name="connsiteY671" fmla="*/ 995022 h 1528399"/>
              <a:gd name="connsiteX672" fmla="*/ 2049629 w 2801608"/>
              <a:gd name="connsiteY672" fmla="*/ 926139 h 1528399"/>
              <a:gd name="connsiteX673" fmla="*/ 2614780 w 2801608"/>
              <a:gd name="connsiteY673" fmla="*/ 849635 h 1528399"/>
              <a:gd name="connsiteX674" fmla="*/ 2641595 w 2801608"/>
              <a:gd name="connsiteY674" fmla="*/ 853251 h 1528399"/>
              <a:gd name="connsiteX675" fmla="*/ 2632152 w 2801608"/>
              <a:gd name="connsiteY675" fmla="*/ 857044 h 1528399"/>
              <a:gd name="connsiteX676" fmla="*/ 2533244 w 2801608"/>
              <a:gd name="connsiteY676" fmla="*/ 846410 h 1528399"/>
              <a:gd name="connsiteX677" fmla="*/ 2050299 w 2801608"/>
              <a:gd name="connsiteY677" fmla="*/ 928057 h 1528399"/>
              <a:gd name="connsiteX678" fmla="*/ 1856132 w 2801608"/>
              <a:gd name="connsiteY678" fmla="*/ 996680 h 1528399"/>
              <a:gd name="connsiteX679" fmla="*/ 1918067 w 2801608"/>
              <a:gd name="connsiteY679" fmla="*/ 1074450 h 1528399"/>
              <a:gd name="connsiteX680" fmla="*/ 2145444 w 2801608"/>
              <a:gd name="connsiteY680" fmla="*/ 990901 h 1528399"/>
              <a:gd name="connsiteX681" fmla="*/ 2468996 w 2801608"/>
              <a:gd name="connsiteY681" fmla="*/ 913548 h 1528399"/>
              <a:gd name="connsiteX682" fmla="*/ 2496676 w 2801608"/>
              <a:gd name="connsiteY682" fmla="*/ 911454 h 1528399"/>
              <a:gd name="connsiteX683" fmla="*/ 2494253 w 2801608"/>
              <a:gd name="connsiteY683" fmla="*/ 912427 h 1528399"/>
              <a:gd name="connsiteX684" fmla="*/ 2493269 w 2801608"/>
              <a:gd name="connsiteY684" fmla="*/ 912484 h 1528399"/>
              <a:gd name="connsiteX685" fmla="*/ 2146114 w 2801608"/>
              <a:gd name="connsiteY685" fmla="*/ 992813 h 1528399"/>
              <a:gd name="connsiteX686" fmla="*/ 1919366 w 2801608"/>
              <a:gd name="connsiteY686" fmla="*/ 1076129 h 1528399"/>
              <a:gd name="connsiteX687" fmla="*/ 1958361 w 2801608"/>
              <a:gd name="connsiteY687" fmla="*/ 1127655 h 1528399"/>
              <a:gd name="connsiteX688" fmla="*/ 1956412 w 2801608"/>
              <a:gd name="connsiteY688" fmla="*/ 1128437 h 1528399"/>
              <a:gd name="connsiteX689" fmla="*/ 1917376 w 2801608"/>
              <a:gd name="connsiteY689" fmla="*/ 1076880 h 1528399"/>
              <a:gd name="connsiteX690" fmla="*/ 1839344 w 2801608"/>
              <a:gd name="connsiteY690" fmla="*/ 1106404 h 1528399"/>
              <a:gd name="connsiteX691" fmla="*/ 1807717 w 2801608"/>
              <a:gd name="connsiteY691" fmla="*/ 1118391 h 1528399"/>
              <a:gd name="connsiteX692" fmla="*/ 1850256 w 2801608"/>
              <a:gd name="connsiteY692" fmla="*/ 1171072 h 1528399"/>
              <a:gd name="connsiteX693" fmla="*/ 1848295 w 2801608"/>
              <a:gd name="connsiteY693" fmla="*/ 1171860 h 1528399"/>
              <a:gd name="connsiteX694" fmla="*/ 1805708 w 2801608"/>
              <a:gd name="connsiteY694" fmla="*/ 1119148 h 1528399"/>
              <a:gd name="connsiteX695" fmla="*/ 1697328 w 2801608"/>
              <a:gd name="connsiteY695" fmla="*/ 1159912 h 1528399"/>
              <a:gd name="connsiteX696" fmla="*/ 1744066 w 2801608"/>
              <a:gd name="connsiteY696" fmla="*/ 1213721 h 1528399"/>
              <a:gd name="connsiteX697" fmla="*/ 1742064 w 2801608"/>
              <a:gd name="connsiteY697" fmla="*/ 1214525 h 1528399"/>
              <a:gd name="connsiteX698" fmla="*/ 1695298 w 2801608"/>
              <a:gd name="connsiteY698" fmla="*/ 1160673 h 1528399"/>
              <a:gd name="connsiteX699" fmla="*/ 1587892 w 2801608"/>
              <a:gd name="connsiteY699" fmla="*/ 1199921 h 1528399"/>
              <a:gd name="connsiteX700" fmla="*/ 1635921 w 2801608"/>
              <a:gd name="connsiteY700" fmla="*/ 1250985 h 1528399"/>
              <a:gd name="connsiteX701" fmla="*/ 1691039 w 2801608"/>
              <a:gd name="connsiteY701" fmla="*/ 1235018 h 1528399"/>
              <a:gd name="connsiteX702" fmla="*/ 1672134 w 2801608"/>
              <a:gd name="connsiteY702" fmla="*/ 1242610 h 1528399"/>
              <a:gd name="connsiteX703" fmla="*/ 1637484 w 2801608"/>
              <a:gd name="connsiteY703" fmla="*/ 1252651 h 1528399"/>
              <a:gd name="connsiteX704" fmla="*/ 1640084 w 2801608"/>
              <a:gd name="connsiteY704" fmla="*/ 1255482 h 1528399"/>
              <a:gd name="connsiteX705" fmla="*/ 1638064 w 2801608"/>
              <a:gd name="connsiteY705" fmla="*/ 1256294 h 1528399"/>
              <a:gd name="connsiteX706" fmla="*/ 1635292 w 2801608"/>
              <a:gd name="connsiteY706" fmla="*/ 1253275 h 1528399"/>
              <a:gd name="connsiteX707" fmla="*/ 1526262 w 2801608"/>
              <a:gd name="connsiteY707" fmla="*/ 1283692 h 1528399"/>
              <a:gd name="connsiteX708" fmla="*/ 1538844 w 2801608"/>
              <a:gd name="connsiteY708" fmla="*/ 1296143 h 1528399"/>
              <a:gd name="connsiteX709" fmla="*/ 1536793 w 2801608"/>
              <a:gd name="connsiteY709" fmla="*/ 1296967 h 1528399"/>
              <a:gd name="connsiteX710" fmla="*/ 1524009 w 2801608"/>
              <a:gd name="connsiteY710" fmla="*/ 1284313 h 1528399"/>
              <a:gd name="connsiteX711" fmla="*/ 1416441 w 2801608"/>
              <a:gd name="connsiteY711" fmla="*/ 1313414 h 1528399"/>
              <a:gd name="connsiteX712" fmla="*/ 1441139 w 2801608"/>
              <a:gd name="connsiteY712" fmla="*/ 1335384 h 1528399"/>
              <a:gd name="connsiteX713" fmla="*/ 1439026 w 2801608"/>
              <a:gd name="connsiteY713" fmla="*/ 1336232 h 1528399"/>
              <a:gd name="connsiteX714" fmla="*/ 1414086 w 2801608"/>
              <a:gd name="connsiteY714" fmla="*/ 1314046 h 1528399"/>
              <a:gd name="connsiteX715" fmla="*/ 1308629 w 2801608"/>
              <a:gd name="connsiteY715" fmla="*/ 1341974 h 1528399"/>
              <a:gd name="connsiteX716" fmla="*/ 1347827 w 2801608"/>
              <a:gd name="connsiteY716" fmla="*/ 1372860 h 1528399"/>
              <a:gd name="connsiteX717" fmla="*/ 1345656 w 2801608"/>
              <a:gd name="connsiteY717" fmla="*/ 1373732 h 1528399"/>
              <a:gd name="connsiteX718" fmla="*/ 1306173 w 2801608"/>
              <a:gd name="connsiteY718" fmla="*/ 1342620 h 1528399"/>
              <a:gd name="connsiteX719" fmla="*/ 1203781 w 2801608"/>
              <a:gd name="connsiteY719" fmla="*/ 1369413 h 1528399"/>
              <a:gd name="connsiteX720" fmla="*/ 1213119 w 2801608"/>
              <a:gd name="connsiteY720" fmla="*/ 1375836 h 1528399"/>
              <a:gd name="connsiteX721" fmla="*/ 1260108 w 2801608"/>
              <a:gd name="connsiteY721" fmla="*/ 1408090 h 1528399"/>
              <a:gd name="connsiteX722" fmla="*/ 1257841 w 2801608"/>
              <a:gd name="connsiteY722" fmla="*/ 1409001 h 1528399"/>
              <a:gd name="connsiteX723" fmla="*/ 1211962 w 2801608"/>
              <a:gd name="connsiteY723" fmla="*/ 1377511 h 1528399"/>
              <a:gd name="connsiteX724" fmla="*/ 1201183 w 2801608"/>
              <a:gd name="connsiteY724" fmla="*/ 1370091 h 1528399"/>
              <a:gd name="connsiteX725" fmla="*/ 1160949 w 2801608"/>
              <a:gd name="connsiteY725" fmla="*/ 1380582 h 1528399"/>
              <a:gd name="connsiteX726" fmla="*/ 1103095 w 2801608"/>
              <a:gd name="connsiteY726" fmla="*/ 1395667 h 1528399"/>
              <a:gd name="connsiteX727" fmla="*/ 1179632 w 2801608"/>
              <a:gd name="connsiteY727" fmla="*/ 1440411 h 1528399"/>
              <a:gd name="connsiteX728" fmla="*/ 1177246 w 2801608"/>
              <a:gd name="connsiteY728" fmla="*/ 1441370 h 1528399"/>
              <a:gd name="connsiteX729" fmla="*/ 1100313 w 2801608"/>
              <a:gd name="connsiteY729" fmla="*/ 1396390 h 1528399"/>
              <a:gd name="connsiteX730" fmla="*/ 1008356 w 2801608"/>
              <a:gd name="connsiteY730" fmla="*/ 1420459 h 1528399"/>
              <a:gd name="connsiteX731" fmla="*/ 1104110 w 2801608"/>
              <a:gd name="connsiteY731" fmla="*/ 1466657 h 1528399"/>
              <a:gd name="connsiteX732" fmla="*/ 1105957 w 2801608"/>
              <a:gd name="connsiteY732" fmla="*/ 1466269 h 1528399"/>
              <a:gd name="connsiteX733" fmla="*/ 1126393 w 2801608"/>
              <a:gd name="connsiteY733" fmla="*/ 1461793 h 1528399"/>
              <a:gd name="connsiteX734" fmla="*/ 1115030 w 2801608"/>
              <a:gd name="connsiteY734" fmla="*/ 1466357 h 1528399"/>
              <a:gd name="connsiteX735" fmla="*/ 1107134 w 2801608"/>
              <a:gd name="connsiteY735" fmla="*/ 1468086 h 1528399"/>
              <a:gd name="connsiteX736" fmla="*/ 1108800 w 2801608"/>
              <a:gd name="connsiteY736" fmla="*/ 1468859 h 1528399"/>
              <a:gd name="connsiteX737" fmla="*/ 1106243 w 2801608"/>
              <a:gd name="connsiteY737" fmla="*/ 1469886 h 1528399"/>
              <a:gd name="connsiteX738" fmla="*/ 1103866 w 2801608"/>
              <a:gd name="connsiteY738" fmla="*/ 1468782 h 1528399"/>
              <a:gd name="connsiteX739" fmla="*/ 1027377 w 2801608"/>
              <a:gd name="connsiteY739" fmla="*/ 1483191 h 1528399"/>
              <a:gd name="connsiteX740" fmla="*/ 1051502 w 2801608"/>
              <a:gd name="connsiteY740" fmla="*/ 1491871 h 1528399"/>
              <a:gd name="connsiteX741" fmla="*/ 1048697 w 2801608"/>
              <a:gd name="connsiteY741" fmla="*/ 1492998 h 1528399"/>
              <a:gd name="connsiteX742" fmla="*/ 1023297 w 2801608"/>
              <a:gd name="connsiteY742" fmla="*/ 1483839 h 1528399"/>
              <a:gd name="connsiteX743" fmla="*/ 956856 w 2801608"/>
              <a:gd name="connsiteY743" fmla="*/ 1492904 h 1528399"/>
              <a:gd name="connsiteX744" fmla="*/ 1012858 w 2801608"/>
              <a:gd name="connsiteY744" fmla="*/ 1507392 h 1528399"/>
              <a:gd name="connsiteX745" fmla="*/ 1009530 w 2801608"/>
              <a:gd name="connsiteY745" fmla="*/ 1508728 h 1528399"/>
              <a:gd name="connsiteX746" fmla="*/ 951395 w 2801608"/>
              <a:gd name="connsiteY746" fmla="*/ 1493528 h 1528399"/>
              <a:gd name="connsiteX747" fmla="*/ 909882 w 2801608"/>
              <a:gd name="connsiteY747" fmla="*/ 1497652 h 1528399"/>
              <a:gd name="connsiteX748" fmla="*/ 1001091 w 2801608"/>
              <a:gd name="connsiteY748" fmla="*/ 1512118 h 1528399"/>
              <a:gd name="connsiteX749" fmla="*/ 997792 w 2801608"/>
              <a:gd name="connsiteY749" fmla="*/ 1513443 h 1528399"/>
              <a:gd name="connsiteX750" fmla="*/ 901925 w 2801608"/>
              <a:gd name="connsiteY750" fmla="*/ 1498328 h 1528399"/>
              <a:gd name="connsiteX751" fmla="*/ 785547 w 2801608"/>
              <a:gd name="connsiteY751" fmla="*/ 1504169 h 1528399"/>
              <a:gd name="connsiteX752" fmla="*/ 691579 w 2801608"/>
              <a:gd name="connsiteY752" fmla="*/ 1503982 h 1528399"/>
              <a:gd name="connsiteX753" fmla="*/ 882564 w 2801608"/>
              <a:gd name="connsiteY753" fmla="*/ 1525127 h 1528399"/>
              <a:gd name="connsiteX754" fmla="*/ 967584 w 2801608"/>
              <a:gd name="connsiteY754" fmla="*/ 1525575 h 1528399"/>
              <a:gd name="connsiteX755" fmla="*/ 960552 w 2801608"/>
              <a:gd name="connsiteY755" fmla="*/ 1528399 h 1528399"/>
              <a:gd name="connsiteX756" fmla="*/ 846520 w 2801608"/>
              <a:gd name="connsiteY756" fmla="*/ 1524507 h 1528399"/>
              <a:gd name="connsiteX757" fmla="*/ 675603 w 2801608"/>
              <a:gd name="connsiteY757" fmla="*/ 1503578 h 1528399"/>
              <a:gd name="connsiteX758" fmla="*/ 601963 w 2801608"/>
              <a:gd name="connsiteY758" fmla="*/ 1498821 h 1528399"/>
              <a:gd name="connsiteX759" fmla="*/ 601254 w 2801608"/>
              <a:gd name="connsiteY759" fmla="*/ 1497056 h 1528399"/>
              <a:gd name="connsiteX760" fmla="*/ 659628 w 2801608"/>
              <a:gd name="connsiteY760" fmla="*/ 1501043 h 1528399"/>
              <a:gd name="connsiteX761" fmla="*/ 598348 w 2801608"/>
              <a:gd name="connsiteY761" fmla="*/ 1489821 h 1528399"/>
              <a:gd name="connsiteX762" fmla="*/ 597395 w 2801608"/>
              <a:gd name="connsiteY762" fmla="*/ 1487447 h 1528399"/>
              <a:gd name="connsiteX763" fmla="*/ 675786 w 2801608"/>
              <a:gd name="connsiteY763" fmla="*/ 1501552 h 1528399"/>
              <a:gd name="connsiteX764" fmla="*/ 893886 w 2801608"/>
              <a:gd name="connsiteY764" fmla="*/ 1496936 h 1528399"/>
              <a:gd name="connsiteX765" fmla="*/ 726454 w 2801608"/>
              <a:gd name="connsiteY765" fmla="*/ 1465776 h 1528399"/>
              <a:gd name="connsiteX766" fmla="*/ 589815 w 2801608"/>
              <a:gd name="connsiteY766" fmla="*/ 1468573 h 1528399"/>
              <a:gd name="connsiteX767" fmla="*/ 588976 w 2801608"/>
              <a:gd name="connsiteY767" fmla="*/ 1466485 h 1528399"/>
              <a:gd name="connsiteX768" fmla="*/ 718781 w 2801608"/>
              <a:gd name="connsiteY768" fmla="*/ 1464255 h 1528399"/>
              <a:gd name="connsiteX769" fmla="*/ 575854 w 2801608"/>
              <a:gd name="connsiteY769" fmla="*/ 1433812 h 1528399"/>
              <a:gd name="connsiteX770" fmla="*/ 574952 w 2801608"/>
              <a:gd name="connsiteY770" fmla="*/ 1431568 h 1528399"/>
              <a:gd name="connsiteX771" fmla="*/ 726576 w 2801608"/>
              <a:gd name="connsiteY771" fmla="*/ 1463734 h 1528399"/>
              <a:gd name="connsiteX772" fmla="*/ 816544 w 2801608"/>
              <a:gd name="connsiteY772" fmla="*/ 1455409 h 1528399"/>
              <a:gd name="connsiteX773" fmla="*/ 652604 w 2801608"/>
              <a:gd name="connsiteY773" fmla="*/ 1405666 h 1528399"/>
              <a:gd name="connsiteX774" fmla="*/ 567881 w 2801608"/>
              <a:gd name="connsiteY774" fmla="*/ 1413960 h 1528399"/>
              <a:gd name="connsiteX775" fmla="*/ 567094 w 2801608"/>
              <a:gd name="connsiteY775" fmla="*/ 1412001 h 1528399"/>
              <a:gd name="connsiteX776" fmla="*/ 647671 w 2801608"/>
              <a:gd name="connsiteY776" fmla="*/ 1404126 h 1528399"/>
              <a:gd name="connsiteX777" fmla="*/ 560362 w 2801608"/>
              <a:gd name="connsiteY777" fmla="*/ 1376609 h 1528399"/>
              <a:gd name="connsiteX778" fmla="*/ 553467 w 2801608"/>
              <a:gd name="connsiteY778" fmla="*/ 1378072 h 1528399"/>
              <a:gd name="connsiteX779" fmla="*/ 552692 w 2801608"/>
              <a:gd name="connsiteY779" fmla="*/ 1376142 h 1528399"/>
              <a:gd name="connsiteX780" fmla="*/ 556403 w 2801608"/>
              <a:gd name="connsiteY780" fmla="*/ 1375353 h 1528399"/>
              <a:gd name="connsiteX781" fmla="*/ 551783 w 2801608"/>
              <a:gd name="connsiteY781" fmla="*/ 1373879 h 1528399"/>
              <a:gd name="connsiteX782" fmla="*/ 550801 w 2801608"/>
              <a:gd name="connsiteY782" fmla="*/ 1371434 h 1528399"/>
              <a:gd name="connsiteX783" fmla="*/ 560463 w 2801608"/>
              <a:gd name="connsiteY783" fmla="*/ 1374517 h 1528399"/>
              <a:gd name="connsiteX784" fmla="*/ 683480 w 2801608"/>
              <a:gd name="connsiteY784" fmla="*/ 1349972 h 1528399"/>
              <a:gd name="connsiteX785" fmla="*/ 583158 w 2801608"/>
              <a:gd name="connsiteY785" fmla="*/ 1309618 h 1528399"/>
              <a:gd name="connsiteX786" fmla="*/ 531319 w 2801608"/>
              <a:gd name="connsiteY786" fmla="*/ 1322924 h 1528399"/>
              <a:gd name="connsiteX787" fmla="*/ 530554 w 2801608"/>
              <a:gd name="connsiteY787" fmla="*/ 1321021 h 1528399"/>
              <a:gd name="connsiteX788" fmla="*/ 579931 w 2801608"/>
              <a:gd name="connsiteY788" fmla="*/ 1308327 h 1528399"/>
              <a:gd name="connsiteX789" fmla="*/ 529161 w 2801608"/>
              <a:gd name="connsiteY789" fmla="*/ 1288190 h 1528399"/>
              <a:gd name="connsiteX790" fmla="*/ 515038 w 2801608"/>
              <a:gd name="connsiteY790" fmla="*/ 1282388 h 1528399"/>
              <a:gd name="connsiteX791" fmla="*/ 513987 w 2801608"/>
              <a:gd name="connsiteY791" fmla="*/ 1279771 h 1528399"/>
              <a:gd name="connsiteX792" fmla="*/ 529912 w 2801608"/>
              <a:gd name="connsiteY792" fmla="*/ 1286300 h 1528399"/>
              <a:gd name="connsiteX793" fmla="*/ 583301 w 2801608"/>
              <a:gd name="connsiteY793" fmla="*/ 1307489 h 1528399"/>
              <a:gd name="connsiteX794" fmla="*/ 656501 w 2801608"/>
              <a:gd name="connsiteY794" fmla="*/ 1290161 h 1528399"/>
              <a:gd name="connsiteX795" fmla="*/ 711879 w 2801608"/>
              <a:gd name="connsiteY795" fmla="*/ 1277139 h 1528399"/>
              <a:gd name="connsiteX796" fmla="*/ 653253 w 2801608"/>
              <a:gd name="connsiteY796" fmla="*/ 1249338 h 1528399"/>
              <a:gd name="connsiteX797" fmla="*/ 611233 w 2801608"/>
              <a:gd name="connsiteY797" fmla="*/ 1229193 h 1528399"/>
              <a:gd name="connsiteX798" fmla="*/ 544650 w 2801608"/>
              <a:gd name="connsiteY798" fmla="*/ 1248102 h 1528399"/>
              <a:gd name="connsiteX799" fmla="*/ 505751 w 2801608"/>
              <a:gd name="connsiteY799" fmla="*/ 1259265 h 1528399"/>
              <a:gd name="connsiteX800" fmla="*/ 504997 w 2801608"/>
              <a:gd name="connsiteY800" fmla="*/ 1257388 h 1528399"/>
              <a:gd name="connsiteX801" fmla="*/ 544102 w 2801608"/>
              <a:gd name="connsiteY801" fmla="*/ 1246149 h 1528399"/>
              <a:gd name="connsiteX802" fmla="*/ 608492 w 2801608"/>
              <a:gd name="connsiteY802" fmla="*/ 1227871 h 1528399"/>
              <a:gd name="connsiteX803" fmla="*/ 510871 w 2801608"/>
              <a:gd name="connsiteY803" fmla="*/ 1178046 h 1528399"/>
              <a:gd name="connsiteX804" fmla="*/ 477563 w 2801608"/>
              <a:gd name="connsiteY804" fmla="*/ 1189080 h 1528399"/>
              <a:gd name="connsiteX805" fmla="*/ 476806 w 2801608"/>
              <a:gd name="connsiteY805" fmla="*/ 1187194 h 1528399"/>
              <a:gd name="connsiteX806" fmla="*/ 508395 w 2801608"/>
              <a:gd name="connsiteY806" fmla="*/ 1176732 h 1528399"/>
              <a:gd name="connsiteX807" fmla="*/ 462665 w 2801608"/>
              <a:gd name="connsiteY807" fmla="*/ 1151985 h 1528399"/>
              <a:gd name="connsiteX808" fmla="*/ 461482 w 2801608"/>
              <a:gd name="connsiteY808" fmla="*/ 1149039 h 1528399"/>
              <a:gd name="connsiteX809" fmla="*/ 511054 w 2801608"/>
              <a:gd name="connsiteY809" fmla="*/ 1175843 h 1528399"/>
              <a:gd name="connsiteX810" fmla="*/ 638374 w 2801608"/>
              <a:gd name="connsiteY810" fmla="*/ 1132110 h 1528399"/>
              <a:gd name="connsiteX811" fmla="*/ 542072 w 2801608"/>
              <a:gd name="connsiteY811" fmla="*/ 1075429 h 1528399"/>
              <a:gd name="connsiteX812" fmla="*/ 446631 w 2801608"/>
              <a:gd name="connsiteY812" fmla="*/ 1112061 h 1528399"/>
              <a:gd name="connsiteX813" fmla="*/ 445874 w 2801608"/>
              <a:gd name="connsiteY813" fmla="*/ 1110177 h 1528399"/>
              <a:gd name="connsiteX814" fmla="*/ 539839 w 2801608"/>
              <a:gd name="connsiteY814" fmla="*/ 1074111 h 1528399"/>
              <a:gd name="connsiteX815" fmla="*/ 483324 w 2801608"/>
              <a:gd name="connsiteY815" fmla="*/ 1040489 h 1528399"/>
              <a:gd name="connsiteX816" fmla="*/ 443273 w 2801608"/>
              <a:gd name="connsiteY816" fmla="*/ 1016641 h 1528399"/>
              <a:gd name="connsiteX817" fmla="*/ 413376 w 2801608"/>
              <a:gd name="connsiteY817" fmla="*/ 1029260 h 1528399"/>
              <a:gd name="connsiteX818" fmla="*/ 412618 w 2801608"/>
              <a:gd name="connsiteY818" fmla="*/ 1027374 h 1528399"/>
              <a:gd name="connsiteX819" fmla="*/ 441101 w 2801608"/>
              <a:gd name="connsiteY819" fmla="*/ 1015352 h 1528399"/>
              <a:gd name="connsiteX820" fmla="*/ 397432 w 2801608"/>
              <a:gd name="connsiteY820" fmla="*/ 989561 h 1528399"/>
              <a:gd name="connsiteX821" fmla="*/ 396193 w 2801608"/>
              <a:gd name="connsiteY821" fmla="*/ 986477 h 1528399"/>
              <a:gd name="connsiteX822" fmla="*/ 443415 w 2801608"/>
              <a:gd name="connsiteY822" fmla="*/ 1014371 h 1528399"/>
              <a:gd name="connsiteX823" fmla="*/ 568908 w 2801608"/>
              <a:gd name="connsiteY823" fmla="*/ 961614 h 1528399"/>
              <a:gd name="connsiteX824" fmla="*/ 470374 w 2801608"/>
              <a:gd name="connsiteY824" fmla="*/ 900616 h 1528399"/>
              <a:gd name="connsiteX825" fmla="*/ 378313 w 2801608"/>
              <a:gd name="connsiteY825" fmla="*/ 941957 h 1528399"/>
              <a:gd name="connsiteX826" fmla="*/ 377558 w 2801608"/>
              <a:gd name="connsiteY826" fmla="*/ 940077 h 1528399"/>
              <a:gd name="connsiteX827" fmla="*/ 468262 w 2801608"/>
              <a:gd name="connsiteY827" fmla="*/ 899331 h 1528399"/>
              <a:gd name="connsiteX828" fmla="*/ 366926 w 2801608"/>
              <a:gd name="connsiteY828" fmla="*/ 838856 h 1528399"/>
              <a:gd name="connsiteX829" fmla="*/ 341736 w 2801608"/>
              <a:gd name="connsiteY829" fmla="*/ 850885 h 1528399"/>
              <a:gd name="connsiteX830" fmla="*/ 340992 w 2801608"/>
              <a:gd name="connsiteY830" fmla="*/ 849033 h 1528399"/>
              <a:gd name="connsiteX831" fmla="*/ 364835 w 2801608"/>
              <a:gd name="connsiteY831" fmla="*/ 837640 h 1528399"/>
              <a:gd name="connsiteX832" fmla="*/ 328049 w 2801608"/>
              <a:gd name="connsiteY832" fmla="*/ 816806 h 1528399"/>
              <a:gd name="connsiteX833" fmla="*/ 326841 w 2801608"/>
              <a:gd name="connsiteY833" fmla="*/ 813797 h 1528399"/>
              <a:gd name="connsiteX834" fmla="*/ 367068 w 2801608"/>
              <a:gd name="connsiteY834" fmla="*/ 836593 h 1528399"/>
              <a:gd name="connsiteX835" fmla="*/ 492744 w 2801608"/>
              <a:gd name="connsiteY835" fmla="*/ 779147 h 1528399"/>
              <a:gd name="connsiteX836" fmla="*/ 387673 w 2801608"/>
              <a:gd name="connsiteY836" fmla="*/ 717988 h 1528399"/>
              <a:gd name="connsiteX837" fmla="*/ 304325 w 2801608"/>
              <a:gd name="connsiteY837" fmla="*/ 757736 h 1528399"/>
              <a:gd name="connsiteX838" fmla="*/ 303570 w 2801608"/>
              <a:gd name="connsiteY838" fmla="*/ 755855 h 1528399"/>
              <a:gd name="connsiteX839" fmla="*/ 385480 w 2801608"/>
              <a:gd name="connsiteY839" fmla="*/ 716759 h 1528399"/>
              <a:gd name="connsiteX840" fmla="*/ 263768 w 2801608"/>
              <a:gd name="connsiteY840" fmla="*/ 656754 h 1528399"/>
              <a:gd name="connsiteX841" fmla="*/ 262649 w 2801608"/>
              <a:gd name="connsiteY841" fmla="*/ 653966 h 1528399"/>
              <a:gd name="connsiteX842" fmla="*/ 387774 w 2801608"/>
              <a:gd name="connsiteY842" fmla="*/ 715706 h 1528399"/>
              <a:gd name="connsiteX843" fmla="*/ 516738 w 2801608"/>
              <a:gd name="connsiteY843" fmla="*/ 658473 h 1528399"/>
              <a:gd name="connsiteX844" fmla="*/ 355123 w 2801608"/>
              <a:gd name="connsiteY844" fmla="*/ 571184 h 1528399"/>
              <a:gd name="connsiteX845" fmla="*/ 200967 w 2801608"/>
              <a:gd name="connsiteY845" fmla="*/ 500386 h 1528399"/>
              <a:gd name="connsiteX846" fmla="*/ 200379 w 2801608"/>
              <a:gd name="connsiteY846" fmla="*/ 498921 h 1528399"/>
              <a:gd name="connsiteX847" fmla="*/ 343480 w 2801608"/>
              <a:gd name="connsiteY847" fmla="*/ 563631 h 1528399"/>
              <a:gd name="connsiteX848" fmla="*/ 518768 w 2801608"/>
              <a:gd name="connsiteY848" fmla="*/ 657608 h 1528399"/>
              <a:gd name="connsiteX849" fmla="*/ 651690 w 2801608"/>
              <a:gd name="connsiteY849" fmla="*/ 603656 h 1528399"/>
              <a:gd name="connsiteX850" fmla="*/ 307615 w 2801608"/>
              <a:gd name="connsiteY850" fmla="*/ 429096 h 1528399"/>
              <a:gd name="connsiteX851" fmla="*/ 148748 w 2801608"/>
              <a:gd name="connsiteY851" fmla="*/ 370366 h 1528399"/>
              <a:gd name="connsiteX852" fmla="*/ 147826 w 2801608"/>
              <a:gd name="connsiteY852" fmla="*/ 368070 h 1528399"/>
              <a:gd name="connsiteX853" fmla="*/ 291216 w 2801608"/>
              <a:gd name="connsiteY853" fmla="*/ 419812 h 1528399"/>
              <a:gd name="connsiteX854" fmla="*/ 654349 w 2801608"/>
              <a:gd name="connsiteY854" fmla="*/ 602628 h 1528399"/>
              <a:gd name="connsiteX855" fmla="*/ 792184 w 2801608"/>
              <a:gd name="connsiteY855" fmla="*/ 552167 h 1528399"/>
              <a:gd name="connsiteX856" fmla="*/ 237647 w 2801608"/>
              <a:gd name="connsiteY856" fmla="*/ 293366 h 1528399"/>
              <a:gd name="connsiteX857" fmla="*/ 103825 w 2801608"/>
              <a:gd name="connsiteY857" fmla="*/ 258513 h 1528399"/>
              <a:gd name="connsiteX858" fmla="*/ 102762 w 2801608"/>
              <a:gd name="connsiteY858" fmla="*/ 255865 h 1528399"/>
              <a:gd name="connsiteX859" fmla="*/ 226046 w 2801608"/>
              <a:gd name="connsiteY859" fmla="*/ 287491 h 1528399"/>
              <a:gd name="connsiteX860" fmla="*/ 419725 w 2801608"/>
              <a:gd name="connsiteY860" fmla="*/ 357510 h 1528399"/>
              <a:gd name="connsiteX861" fmla="*/ 776005 w 2801608"/>
              <a:gd name="connsiteY861" fmla="*/ 539657 h 1528399"/>
              <a:gd name="connsiteX862" fmla="*/ 794905 w 2801608"/>
              <a:gd name="connsiteY862" fmla="*/ 551228 h 1528399"/>
              <a:gd name="connsiteX863" fmla="*/ 937267 w 2801608"/>
              <a:gd name="connsiteY863" fmla="*/ 504520 h 1528399"/>
              <a:gd name="connsiteX864" fmla="*/ 129582 w 2801608"/>
              <a:gd name="connsiteY864" fmla="*/ 169297 h 1528399"/>
              <a:gd name="connsiteX865" fmla="*/ 64325 w 2801608"/>
              <a:gd name="connsiteY865" fmla="*/ 160163 h 1528399"/>
              <a:gd name="connsiteX866" fmla="*/ 63231 w 2801608"/>
              <a:gd name="connsiteY866" fmla="*/ 157438 h 1528399"/>
              <a:gd name="connsiteX867" fmla="*/ 129947 w 2801608"/>
              <a:gd name="connsiteY867" fmla="*/ 167301 h 1528399"/>
              <a:gd name="connsiteX868" fmla="*/ 526604 w 2801608"/>
              <a:gd name="connsiteY868" fmla="*/ 286597 h 1528399"/>
              <a:gd name="connsiteX869" fmla="*/ 890821 w 2801608"/>
              <a:gd name="connsiteY869" fmla="*/ 473035 h 1528399"/>
              <a:gd name="connsiteX870" fmla="*/ 939682 w 2801608"/>
              <a:gd name="connsiteY870" fmla="*/ 503775 h 1528399"/>
              <a:gd name="connsiteX871" fmla="*/ 1086003 w 2801608"/>
              <a:gd name="connsiteY871" fmla="*/ 460577 h 1528399"/>
              <a:gd name="connsiteX872" fmla="*/ 227487 w 2801608"/>
              <a:gd name="connsiteY872" fmla="*/ 98875 h 1528399"/>
              <a:gd name="connsiteX873" fmla="*/ 29750 w 2801608"/>
              <a:gd name="connsiteY873" fmla="*/ 74075 h 1528399"/>
              <a:gd name="connsiteX874" fmla="*/ 0 w 2801608"/>
              <a:gd name="connsiteY874" fmla="*/ 0 h 1528399"/>
              <a:gd name="connsiteX875" fmla="*/ 131293 w 2801608"/>
              <a:gd name="connsiteY875" fmla="*/ 3079 h 1528399"/>
              <a:gd name="connsiteX876" fmla="*/ 325758 w 2801608"/>
              <a:gd name="connsiteY876" fmla="*/ 26450 h 1528399"/>
              <a:gd name="connsiteX877" fmla="*/ 729309 w 2801608"/>
              <a:gd name="connsiteY877" fmla="*/ 139229 h 1528399"/>
              <a:gd name="connsiteX878" fmla="*/ 780723 w 2801608"/>
              <a:gd name="connsiteY878" fmla="*/ 162408 h 1528399"/>
              <a:gd name="connsiteX879" fmla="*/ 560994 w 2801608"/>
              <a:gd name="connsiteY879" fmla="*/ 83001 h 1528399"/>
              <a:gd name="connsiteX880" fmla="*/ 325413 w 2801608"/>
              <a:gd name="connsiteY880" fmla="*/ 28455 h 1528399"/>
              <a:gd name="connsiteX881" fmla="*/ 136857 w 2801608"/>
              <a:gd name="connsiteY881" fmla="*/ 5615 h 1528399"/>
              <a:gd name="connsiteX882" fmla="*/ 776 w 2801608"/>
              <a:gd name="connsiteY882" fmla="*/ 1933 h 1528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Lst>
            <a:rect l="l" t="t" r="r" b="b"/>
            <a:pathLst>
              <a:path w="2801608" h="1528399">
                <a:moveTo>
                  <a:pt x="2694988" y="819965"/>
                </a:moveTo>
                <a:lnTo>
                  <a:pt x="2712652" y="824713"/>
                </a:lnTo>
                <a:lnTo>
                  <a:pt x="2711148" y="825317"/>
                </a:lnTo>
                <a:close/>
                <a:moveTo>
                  <a:pt x="2687355" y="817913"/>
                </a:moveTo>
                <a:lnTo>
                  <a:pt x="2690734" y="818556"/>
                </a:lnTo>
                <a:lnTo>
                  <a:pt x="2694988" y="819965"/>
                </a:lnTo>
                <a:close/>
                <a:moveTo>
                  <a:pt x="2722673" y="795575"/>
                </a:moveTo>
                <a:lnTo>
                  <a:pt x="2733159" y="798781"/>
                </a:lnTo>
                <a:lnTo>
                  <a:pt x="2754922" y="807736"/>
                </a:lnTo>
                <a:lnTo>
                  <a:pt x="2753647" y="808248"/>
                </a:lnTo>
                <a:close/>
                <a:moveTo>
                  <a:pt x="2720848" y="795017"/>
                </a:moveTo>
                <a:lnTo>
                  <a:pt x="2722411" y="795468"/>
                </a:lnTo>
                <a:lnTo>
                  <a:pt x="2722673" y="795575"/>
                </a:lnTo>
                <a:close/>
                <a:moveTo>
                  <a:pt x="2745074" y="782486"/>
                </a:moveTo>
                <a:lnTo>
                  <a:pt x="2779350" y="797925"/>
                </a:lnTo>
                <a:lnTo>
                  <a:pt x="2778969" y="798078"/>
                </a:lnTo>
                <a:close/>
                <a:moveTo>
                  <a:pt x="2740895" y="751218"/>
                </a:moveTo>
                <a:cubicBezTo>
                  <a:pt x="2742113" y="752180"/>
                  <a:pt x="2743331" y="753135"/>
                  <a:pt x="2744549" y="754101"/>
                </a:cubicBezTo>
                <a:cubicBezTo>
                  <a:pt x="2745605" y="754730"/>
                  <a:pt x="2746660" y="755351"/>
                  <a:pt x="2747715" y="755983"/>
                </a:cubicBezTo>
                <a:cubicBezTo>
                  <a:pt x="2746416" y="755033"/>
                  <a:pt x="2745117" y="754085"/>
                  <a:pt x="2743818" y="753137"/>
                </a:cubicBezTo>
                <a:cubicBezTo>
                  <a:pt x="2742844" y="752493"/>
                  <a:pt x="2741869" y="751860"/>
                  <a:pt x="2740895" y="751218"/>
                </a:cubicBezTo>
                <a:close/>
                <a:moveTo>
                  <a:pt x="2696063" y="760408"/>
                </a:moveTo>
                <a:lnTo>
                  <a:pt x="2700723" y="762082"/>
                </a:lnTo>
                <a:lnTo>
                  <a:pt x="2745074" y="782486"/>
                </a:lnTo>
                <a:close/>
                <a:moveTo>
                  <a:pt x="2595691" y="800476"/>
                </a:moveTo>
                <a:lnTo>
                  <a:pt x="2668082" y="812733"/>
                </a:lnTo>
                <a:lnTo>
                  <a:pt x="2687355" y="817913"/>
                </a:lnTo>
                <a:close/>
                <a:moveTo>
                  <a:pt x="2577909" y="797465"/>
                </a:moveTo>
                <a:lnTo>
                  <a:pt x="2581779" y="797829"/>
                </a:lnTo>
                <a:lnTo>
                  <a:pt x="2595691" y="800476"/>
                </a:lnTo>
                <a:close/>
                <a:moveTo>
                  <a:pt x="1478984" y="1237719"/>
                </a:moveTo>
                <a:cubicBezTo>
                  <a:pt x="1494270" y="1252450"/>
                  <a:pt x="1509474" y="1267235"/>
                  <a:pt x="1524598" y="1282047"/>
                </a:cubicBezTo>
                <a:cubicBezTo>
                  <a:pt x="1560934" y="1272078"/>
                  <a:pt x="1597291" y="1261947"/>
                  <a:pt x="1633729" y="1251608"/>
                </a:cubicBezTo>
                <a:cubicBezTo>
                  <a:pt x="1617875" y="1234560"/>
                  <a:pt x="1601899" y="1217571"/>
                  <a:pt x="1585801" y="1200670"/>
                </a:cubicBezTo>
                <a:cubicBezTo>
                  <a:pt x="1550277" y="1213363"/>
                  <a:pt x="1514691" y="1225738"/>
                  <a:pt x="1478984" y="1237719"/>
                </a:cubicBezTo>
                <a:close/>
                <a:moveTo>
                  <a:pt x="1370097" y="1272708"/>
                </a:moveTo>
                <a:cubicBezTo>
                  <a:pt x="1385017" y="1285718"/>
                  <a:pt x="1399856" y="1298758"/>
                  <a:pt x="1414614" y="1311801"/>
                </a:cubicBezTo>
                <a:cubicBezTo>
                  <a:pt x="1450544" y="1302197"/>
                  <a:pt x="1486434" y="1292508"/>
                  <a:pt x="1522324" y="1282667"/>
                </a:cubicBezTo>
                <a:cubicBezTo>
                  <a:pt x="1507241" y="1267888"/>
                  <a:pt x="1492077" y="1253141"/>
                  <a:pt x="1476812" y="1238448"/>
                </a:cubicBezTo>
                <a:cubicBezTo>
                  <a:pt x="1441430" y="1250292"/>
                  <a:pt x="1405905" y="1261748"/>
                  <a:pt x="1370097" y="1272708"/>
                </a:cubicBezTo>
                <a:close/>
                <a:moveTo>
                  <a:pt x="1260600" y="1304355"/>
                </a:moveTo>
                <a:cubicBezTo>
                  <a:pt x="1276028" y="1316372"/>
                  <a:pt x="1291374" y="1328394"/>
                  <a:pt x="1306640" y="1340399"/>
                </a:cubicBezTo>
                <a:cubicBezTo>
                  <a:pt x="1341941" y="1331122"/>
                  <a:pt x="1377120" y="1321816"/>
                  <a:pt x="1412259" y="1312430"/>
                </a:cubicBezTo>
                <a:cubicBezTo>
                  <a:pt x="1397522" y="1299406"/>
                  <a:pt x="1382703" y="1286389"/>
                  <a:pt x="1367803" y="1273402"/>
                </a:cubicBezTo>
                <a:cubicBezTo>
                  <a:pt x="1332380" y="1284225"/>
                  <a:pt x="1296672" y="1294578"/>
                  <a:pt x="1260600" y="1304355"/>
                </a:cubicBezTo>
                <a:close/>
                <a:moveTo>
                  <a:pt x="918083" y="1441560"/>
                </a:moveTo>
                <a:cubicBezTo>
                  <a:pt x="952918" y="1455135"/>
                  <a:pt x="988057" y="1468565"/>
                  <a:pt x="1023540" y="1481760"/>
                </a:cubicBezTo>
                <a:cubicBezTo>
                  <a:pt x="1049260" y="1477669"/>
                  <a:pt x="1075040" y="1472879"/>
                  <a:pt x="1100841" y="1467355"/>
                </a:cubicBezTo>
                <a:cubicBezTo>
                  <a:pt x="1068748" y="1452104"/>
                  <a:pt x="1036958" y="1436703"/>
                  <a:pt x="1005351" y="1421248"/>
                </a:cubicBezTo>
                <a:cubicBezTo>
                  <a:pt x="1001596" y="1422237"/>
                  <a:pt x="997841" y="1423224"/>
                  <a:pt x="994065" y="1424216"/>
                </a:cubicBezTo>
                <a:cubicBezTo>
                  <a:pt x="968792" y="1430862"/>
                  <a:pt x="943458" y="1436597"/>
                  <a:pt x="918083" y="1441560"/>
                </a:cubicBezTo>
                <a:close/>
                <a:moveTo>
                  <a:pt x="2592120" y="757901"/>
                </a:moveTo>
                <a:lnTo>
                  <a:pt x="2613682" y="762256"/>
                </a:lnTo>
                <a:lnTo>
                  <a:pt x="2720848" y="795017"/>
                </a:lnTo>
                <a:close/>
                <a:moveTo>
                  <a:pt x="2631903" y="737356"/>
                </a:moveTo>
                <a:lnTo>
                  <a:pt x="2685137" y="755486"/>
                </a:lnTo>
                <a:lnTo>
                  <a:pt x="2696063" y="760408"/>
                </a:lnTo>
                <a:close/>
                <a:moveTo>
                  <a:pt x="1149621" y="1332226"/>
                </a:moveTo>
                <a:cubicBezTo>
                  <a:pt x="1167039" y="1344148"/>
                  <a:pt x="1184355" y="1356046"/>
                  <a:pt x="1201569" y="1367891"/>
                </a:cubicBezTo>
                <a:cubicBezTo>
                  <a:pt x="1235916" y="1358932"/>
                  <a:pt x="1270100" y="1350001"/>
                  <a:pt x="1304184" y="1341046"/>
                </a:cubicBezTo>
                <a:cubicBezTo>
                  <a:pt x="1288918" y="1329049"/>
                  <a:pt x="1273592" y="1317034"/>
                  <a:pt x="1258164" y="1305027"/>
                </a:cubicBezTo>
                <a:cubicBezTo>
                  <a:pt x="1222396" y="1314691"/>
                  <a:pt x="1186242" y="1323765"/>
                  <a:pt x="1149621" y="1332226"/>
                </a:cubicBezTo>
                <a:close/>
                <a:moveTo>
                  <a:pt x="826511" y="1456199"/>
                </a:moveTo>
                <a:cubicBezTo>
                  <a:pt x="867821" y="1468257"/>
                  <a:pt x="909496" y="1480049"/>
                  <a:pt x="951598" y="1491477"/>
                </a:cubicBezTo>
                <a:cubicBezTo>
                  <a:pt x="974171" y="1488946"/>
                  <a:pt x="996785" y="1485934"/>
                  <a:pt x="1019419" y="1482395"/>
                </a:cubicBezTo>
                <a:cubicBezTo>
                  <a:pt x="984077" y="1469227"/>
                  <a:pt x="949060" y="1455827"/>
                  <a:pt x="914328" y="1442287"/>
                </a:cubicBezTo>
                <a:cubicBezTo>
                  <a:pt x="885116" y="1447910"/>
                  <a:pt x="855824" y="1452480"/>
                  <a:pt x="826511" y="1456199"/>
                </a:cubicBezTo>
                <a:close/>
                <a:moveTo>
                  <a:pt x="2566376" y="752701"/>
                </a:moveTo>
                <a:lnTo>
                  <a:pt x="2584402" y="755676"/>
                </a:lnTo>
                <a:lnTo>
                  <a:pt x="2592120" y="757901"/>
                </a:lnTo>
                <a:close/>
                <a:moveTo>
                  <a:pt x="2470565" y="787358"/>
                </a:moveTo>
                <a:lnTo>
                  <a:pt x="2553627" y="793354"/>
                </a:lnTo>
                <a:lnTo>
                  <a:pt x="2577909" y="797465"/>
                </a:lnTo>
                <a:close/>
                <a:moveTo>
                  <a:pt x="2466937" y="787096"/>
                </a:moveTo>
                <a:lnTo>
                  <a:pt x="2467767" y="787095"/>
                </a:lnTo>
                <a:lnTo>
                  <a:pt x="2470565" y="787358"/>
                </a:lnTo>
                <a:close/>
                <a:moveTo>
                  <a:pt x="1035882" y="1356046"/>
                </a:moveTo>
                <a:cubicBezTo>
                  <a:pt x="1044124" y="1360904"/>
                  <a:pt x="1052366" y="1365765"/>
                  <a:pt x="1060567" y="1370599"/>
                </a:cubicBezTo>
                <a:cubicBezTo>
                  <a:pt x="1073883" y="1378457"/>
                  <a:pt x="1087241" y="1386333"/>
                  <a:pt x="1100618" y="1394213"/>
                </a:cubicBezTo>
                <a:cubicBezTo>
                  <a:pt x="1120755" y="1388958"/>
                  <a:pt x="1140710" y="1383755"/>
                  <a:pt x="1160421" y="1378617"/>
                </a:cubicBezTo>
                <a:cubicBezTo>
                  <a:pt x="1173291" y="1375262"/>
                  <a:pt x="1186141" y="1371914"/>
                  <a:pt x="1198970" y="1368569"/>
                </a:cubicBezTo>
                <a:cubicBezTo>
                  <a:pt x="1181715" y="1356706"/>
                  <a:pt x="1164379" y="1344788"/>
                  <a:pt x="1146942" y="1332849"/>
                </a:cubicBezTo>
                <a:cubicBezTo>
                  <a:pt x="1110423" y="1341249"/>
                  <a:pt x="1073437" y="1349014"/>
                  <a:pt x="1035882" y="1356046"/>
                </a:cubicBezTo>
                <a:close/>
                <a:moveTo>
                  <a:pt x="734209" y="1465242"/>
                </a:moveTo>
                <a:cubicBezTo>
                  <a:pt x="789200" y="1476098"/>
                  <a:pt x="845126" y="1486498"/>
                  <a:pt x="902067" y="1496290"/>
                </a:cubicBezTo>
                <a:cubicBezTo>
                  <a:pt x="916723" y="1495085"/>
                  <a:pt x="931400" y="1493680"/>
                  <a:pt x="946097" y="1492082"/>
                </a:cubicBezTo>
                <a:cubicBezTo>
                  <a:pt x="904137" y="1480660"/>
                  <a:pt x="862625" y="1468882"/>
                  <a:pt x="821477" y="1456842"/>
                </a:cubicBezTo>
                <a:cubicBezTo>
                  <a:pt x="792408" y="1460433"/>
                  <a:pt x="763298" y="1463176"/>
                  <a:pt x="734209" y="1465242"/>
                </a:cubicBezTo>
                <a:close/>
                <a:moveTo>
                  <a:pt x="2574785" y="717905"/>
                </a:moveTo>
                <a:lnTo>
                  <a:pt x="2585158" y="720562"/>
                </a:lnTo>
                <a:lnTo>
                  <a:pt x="2631903" y="737356"/>
                </a:lnTo>
                <a:close/>
                <a:moveTo>
                  <a:pt x="917068" y="1375491"/>
                </a:moveTo>
                <a:cubicBezTo>
                  <a:pt x="946422" y="1390013"/>
                  <a:pt x="975897" y="1404574"/>
                  <a:pt x="1005575" y="1419091"/>
                </a:cubicBezTo>
                <a:cubicBezTo>
                  <a:pt x="1036593" y="1410942"/>
                  <a:pt x="1067428" y="1402877"/>
                  <a:pt x="1097857" y="1394934"/>
                </a:cubicBezTo>
                <a:cubicBezTo>
                  <a:pt x="1085048" y="1387397"/>
                  <a:pt x="1072280" y="1379861"/>
                  <a:pt x="1059532" y="1372344"/>
                </a:cubicBezTo>
                <a:cubicBezTo>
                  <a:pt x="1050681" y="1367117"/>
                  <a:pt x="1041749" y="1361862"/>
                  <a:pt x="1032837" y="1356604"/>
                </a:cubicBezTo>
                <a:cubicBezTo>
                  <a:pt x="994877" y="1363664"/>
                  <a:pt x="956328" y="1370004"/>
                  <a:pt x="917068" y="1375491"/>
                </a:cubicBezTo>
                <a:close/>
                <a:moveTo>
                  <a:pt x="1740789" y="1039259"/>
                </a:moveTo>
                <a:cubicBezTo>
                  <a:pt x="1762977" y="1064745"/>
                  <a:pt x="1784820" y="1090603"/>
                  <a:pt x="1806357" y="1116735"/>
                </a:cubicBezTo>
                <a:cubicBezTo>
                  <a:pt x="1817096" y="1112667"/>
                  <a:pt x="1827855" y="1108593"/>
                  <a:pt x="1838634" y="1104506"/>
                </a:cubicBezTo>
                <a:cubicBezTo>
                  <a:pt x="1864212" y="1094813"/>
                  <a:pt x="1890012" y="1085031"/>
                  <a:pt x="1916077" y="1075201"/>
                </a:cubicBezTo>
                <a:cubicBezTo>
                  <a:pt x="1895757" y="1048964"/>
                  <a:pt x="1875113" y="1023003"/>
                  <a:pt x="1854123" y="997421"/>
                </a:cubicBezTo>
                <a:cubicBezTo>
                  <a:pt x="1815777" y="1011418"/>
                  <a:pt x="1778039" y="1025388"/>
                  <a:pt x="1740789" y="1039259"/>
                </a:cubicBezTo>
                <a:close/>
                <a:moveTo>
                  <a:pt x="1626746" y="1081829"/>
                </a:moveTo>
                <a:cubicBezTo>
                  <a:pt x="1650131" y="1106983"/>
                  <a:pt x="1673151" y="1132520"/>
                  <a:pt x="1695887" y="1158286"/>
                </a:cubicBezTo>
                <a:cubicBezTo>
                  <a:pt x="1731919" y="1144874"/>
                  <a:pt x="1768052" y="1131243"/>
                  <a:pt x="1804348" y="1117494"/>
                </a:cubicBezTo>
                <a:cubicBezTo>
                  <a:pt x="1782810" y="1091360"/>
                  <a:pt x="1760968" y="1065502"/>
                  <a:pt x="1738759" y="1040016"/>
                </a:cubicBezTo>
                <a:cubicBezTo>
                  <a:pt x="1716734" y="1048213"/>
                  <a:pt x="1694892" y="1056378"/>
                  <a:pt x="1673171" y="1064489"/>
                </a:cubicBezTo>
                <a:cubicBezTo>
                  <a:pt x="1657662" y="1070291"/>
                  <a:pt x="1642174" y="1076068"/>
                  <a:pt x="1626746" y="1081829"/>
                </a:cubicBezTo>
                <a:close/>
                <a:moveTo>
                  <a:pt x="2587577" y="694496"/>
                </a:moveTo>
                <a:lnTo>
                  <a:pt x="2612605" y="702966"/>
                </a:lnTo>
                <a:lnTo>
                  <a:pt x="2619320" y="706182"/>
                </a:lnTo>
                <a:close/>
                <a:moveTo>
                  <a:pt x="1513595" y="1123704"/>
                </a:moveTo>
                <a:cubicBezTo>
                  <a:pt x="1538158" y="1148276"/>
                  <a:pt x="1562396" y="1173184"/>
                  <a:pt x="1586350" y="1198315"/>
                </a:cubicBezTo>
                <a:cubicBezTo>
                  <a:pt x="1622199" y="1185504"/>
                  <a:pt x="1657987" y="1172390"/>
                  <a:pt x="1693857" y="1159047"/>
                </a:cubicBezTo>
                <a:cubicBezTo>
                  <a:pt x="1671101" y="1133281"/>
                  <a:pt x="1648081" y="1107748"/>
                  <a:pt x="1624675" y="1082599"/>
                </a:cubicBezTo>
                <a:cubicBezTo>
                  <a:pt x="1587506" y="1096459"/>
                  <a:pt x="1550541" y="1110186"/>
                  <a:pt x="1513595" y="1123704"/>
                </a:cubicBezTo>
                <a:close/>
                <a:moveTo>
                  <a:pt x="1400973" y="1164153"/>
                </a:moveTo>
                <a:cubicBezTo>
                  <a:pt x="1426712" y="1187885"/>
                  <a:pt x="1452148" y="1211924"/>
                  <a:pt x="1477319" y="1236132"/>
                </a:cubicBezTo>
                <a:cubicBezTo>
                  <a:pt x="1513088" y="1224147"/>
                  <a:pt x="1548693" y="1211766"/>
                  <a:pt x="1584259" y="1199064"/>
                </a:cubicBezTo>
                <a:cubicBezTo>
                  <a:pt x="1560305" y="1173939"/>
                  <a:pt x="1536067" y="1149038"/>
                  <a:pt x="1511484" y="1124475"/>
                </a:cubicBezTo>
                <a:cubicBezTo>
                  <a:pt x="1474661" y="1137938"/>
                  <a:pt x="1437877" y="1151189"/>
                  <a:pt x="1400973" y="1164153"/>
                </a:cubicBezTo>
                <a:close/>
                <a:moveTo>
                  <a:pt x="1288248" y="1202550"/>
                </a:moveTo>
                <a:cubicBezTo>
                  <a:pt x="1315206" y="1225198"/>
                  <a:pt x="1341880" y="1248112"/>
                  <a:pt x="1368290" y="1271132"/>
                </a:cubicBezTo>
                <a:cubicBezTo>
                  <a:pt x="1404139" y="1260170"/>
                  <a:pt x="1439725" y="1248713"/>
                  <a:pt x="1475148" y="1236860"/>
                </a:cubicBezTo>
                <a:cubicBezTo>
                  <a:pt x="1449976" y="1212659"/>
                  <a:pt x="1424540" y="1188630"/>
                  <a:pt x="1398800" y="1164910"/>
                </a:cubicBezTo>
                <a:cubicBezTo>
                  <a:pt x="1362139" y="1177770"/>
                  <a:pt x="1325336" y="1190339"/>
                  <a:pt x="1288248" y="1202550"/>
                </a:cubicBezTo>
                <a:close/>
                <a:moveTo>
                  <a:pt x="2450343" y="733556"/>
                </a:moveTo>
                <a:lnTo>
                  <a:pt x="2492707" y="737822"/>
                </a:lnTo>
                <a:lnTo>
                  <a:pt x="2566376" y="752701"/>
                </a:lnTo>
                <a:close/>
                <a:moveTo>
                  <a:pt x="1174773" y="1238381"/>
                </a:moveTo>
                <a:cubicBezTo>
                  <a:pt x="1202989" y="1259699"/>
                  <a:pt x="1230922" y="1281231"/>
                  <a:pt x="1258610" y="1302798"/>
                </a:cubicBezTo>
                <a:cubicBezTo>
                  <a:pt x="1294744" y="1293021"/>
                  <a:pt x="1330492" y="1282658"/>
                  <a:pt x="1365996" y="1271828"/>
                </a:cubicBezTo>
                <a:cubicBezTo>
                  <a:pt x="1339586" y="1248823"/>
                  <a:pt x="1312932" y="1225921"/>
                  <a:pt x="1285995" y="1203293"/>
                </a:cubicBezTo>
                <a:cubicBezTo>
                  <a:pt x="1249253" y="1215371"/>
                  <a:pt x="1212226" y="1227088"/>
                  <a:pt x="1174773" y="1238381"/>
                </a:cubicBezTo>
                <a:close/>
                <a:moveTo>
                  <a:pt x="790601" y="1391022"/>
                </a:moveTo>
                <a:cubicBezTo>
                  <a:pt x="831586" y="1407495"/>
                  <a:pt x="872876" y="1423938"/>
                  <a:pt x="914531" y="1440186"/>
                </a:cubicBezTo>
                <a:cubicBezTo>
                  <a:pt x="940940" y="1435093"/>
                  <a:pt x="967289" y="1429163"/>
                  <a:pt x="993537" y="1422253"/>
                </a:cubicBezTo>
                <a:cubicBezTo>
                  <a:pt x="996562" y="1421462"/>
                  <a:pt x="999566" y="1420674"/>
                  <a:pt x="1002571" y="1419882"/>
                </a:cubicBezTo>
                <a:cubicBezTo>
                  <a:pt x="972710" y="1405267"/>
                  <a:pt x="943052" y="1390612"/>
                  <a:pt x="913516" y="1375996"/>
                </a:cubicBezTo>
                <a:cubicBezTo>
                  <a:pt x="902919" y="1377462"/>
                  <a:pt x="892262" y="1378873"/>
                  <a:pt x="881564" y="1380215"/>
                </a:cubicBezTo>
                <a:cubicBezTo>
                  <a:pt x="851318" y="1384009"/>
                  <a:pt x="820970" y="1387594"/>
                  <a:pt x="790601" y="1391022"/>
                </a:cubicBezTo>
                <a:close/>
                <a:moveTo>
                  <a:pt x="2425393" y="731043"/>
                </a:moveTo>
                <a:lnTo>
                  <a:pt x="2438351" y="731577"/>
                </a:lnTo>
                <a:lnTo>
                  <a:pt x="2450343" y="733556"/>
                </a:lnTo>
                <a:close/>
                <a:moveTo>
                  <a:pt x="2503422" y="699619"/>
                </a:moveTo>
                <a:lnTo>
                  <a:pt x="2559260" y="712617"/>
                </a:lnTo>
                <a:lnTo>
                  <a:pt x="2574785" y="717905"/>
                </a:lnTo>
                <a:close/>
                <a:moveTo>
                  <a:pt x="1059653" y="1271232"/>
                </a:moveTo>
                <a:cubicBezTo>
                  <a:pt x="1089128" y="1290963"/>
                  <a:pt x="1118360" y="1310838"/>
                  <a:pt x="1147348" y="1330669"/>
                </a:cubicBezTo>
                <a:cubicBezTo>
                  <a:pt x="1184050" y="1322210"/>
                  <a:pt x="1220305" y="1313136"/>
                  <a:pt x="1256175" y="1303466"/>
                </a:cubicBezTo>
                <a:cubicBezTo>
                  <a:pt x="1228486" y="1281913"/>
                  <a:pt x="1200554" y="1260404"/>
                  <a:pt x="1172357" y="1239105"/>
                </a:cubicBezTo>
                <a:cubicBezTo>
                  <a:pt x="1135269" y="1250260"/>
                  <a:pt x="1097756" y="1260993"/>
                  <a:pt x="1059653" y="1271232"/>
                </a:cubicBezTo>
                <a:close/>
                <a:moveTo>
                  <a:pt x="941631" y="1300818"/>
                </a:moveTo>
                <a:cubicBezTo>
                  <a:pt x="972425" y="1318709"/>
                  <a:pt x="1002976" y="1336647"/>
                  <a:pt x="1033203" y="1354469"/>
                </a:cubicBezTo>
                <a:cubicBezTo>
                  <a:pt x="1070920" y="1347447"/>
                  <a:pt x="1108027" y="1339694"/>
                  <a:pt x="1144668" y="1331290"/>
                </a:cubicBezTo>
                <a:cubicBezTo>
                  <a:pt x="1115701" y="1311480"/>
                  <a:pt x="1086490" y="1291633"/>
                  <a:pt x="1057035" y="1271930"/>
                </a:cubicBezTo>
                <a:cubicBezTo>
                  <a:pt x="1019196" y="1282072"/>
                  <a:pt x="980769" y="1291722"/>
                  <a:pt x="941631" y="1300818"/>
                </a:cubicBezTo>
                <a:close/>
                <a:moveTo>
                  <a:pt x="2452701" y="687813"/>
                </a:moveTo>
                <a:lnTo>
                  <a:pt x="2464132" y="689552"/>
                </a:lnTo>
                <a:lnTo>
                  <a:pt x="2503422" y="699619"/>
                </a:lnTo>
                <a:close/>
                <a:moveTo>
                  <a:pt x="657739" y="1405143"/>
                </a:moveTo>
                <a:cubicBezTo>
                  <a:pt x="711798" y="1421981"/>
                  <a:pt x="766383" y="1438607"/>
                  <a:pt x="821639" y="1454778"/>
                </a:cubicBezTo>
                <a:cubicBezTo>
                  <a:pt x="851378" y="1451095"/>
                  <a:pt x="881097" y="1446518"/>
                  <a:pt x="910755" y="1440891"/>
                </a:cubicBezTo>
                <a:cubicBezTo>
                  <a:pt x="868917" y="1424565"/>
                  <a:pt x="827486" y="1408046"/>
                  <a:pt x="786358" y="1391501"/>
                </a:cubicBezTo>
                <a:cubicBezTo>
                  <a:pt x="743425" y="1396325"/>
                  <a:pt x="700470" y="1400827"/>
                  <a:pt x="657739" y="1405143"/>
                </a:cubicBezTo>
                <a:close/>
                <a:moveTo>
                  <a:pt x="818838" y="1326950"/>
                </a:moveTo>
                <a:cubicBezTo>
                  <a:pt x="844720" y="1339690"/>
                  <a:pt x="870440" y="1352412"/>
                  <a:pt x="895855" y="1364994"/>
                </a:cubicBezTo>
                <a:cubicBezTo>
                  <a:pt x="901843" y="1367960"/>
                  <a:pt x="907852" y="1370930"/>
                  <a:pt x="913861" y="1373901"/>
                </a:cubicBezTo>
                <a:cubicBezTo>
                  <a:pt x="953303" y="1368435"/>
                  <a:pt x="992015" y="1362089"/>
                  <a:pt x="1030158" y="1355029"/>
                </a:cubicBezTo>
                <a:cubicBezTo>
                  <a:pt x="999972" y="1337240"/>
                  <a:pt x="969482" y="1319336"/>
                  <a:pt x="938728" y="1301486"/>
                </a:cubicBezTo>
                <a:cubicBezTo>
                  <a:pt x="899550" y="1310556"/>
                  <a:pt x="859620" y="1319066"/>
                  <a:pt x="818838" y="1326950"/>
                </a:cubicBezTo>
                <a:close/>
                <a:moveTo>
                  <a:pt x="2466535" y="653537"/>
                </a:moveTo>
                <a:lnTo>
                  <a:pt x="2499043" y="661905"/>
                </a:lnTo>
                <a:lnTo>
                  <a:pt x="2587577" y="694496"/>
                </a:lnTo>
                <a:close/>
                <a:moveTo>
                  <a:pt x="2285333" y="725273"/>
                </a:moveTo>
                <a:lnTo>
                  <a:pt x="2370025" y="725468"/>
                </a:lnTo>
                <a:lnTo>
                  <a:pt x="2425393" y="731043"/>
                </a:lnTo>
                <a:close/>
                <a:moveTo>
                  <a:pt x="2282863" y="725267"/>
                </a:moveTo>
                <a:lnTo>
                  <a:pt x="2283563" y="725200"/>
                </a:lnTo>
                <a:lnTo>
                  <a:pt x="2285333" y="725273"/>
                </a:lnTo>
                <a:close/>
                <a:moveTo>
                  <a:pt x="1670837" y="961673"/>
                </a:moveTo>
                <a:cubicBezTo>
                  <a:pt x="1694080" y="986534"/>
                  <a:pt x="1716897" y="1011885"/>
                  <a:pt x="1739348" y="1037625"/>
                </a:cubicBezTo>
                <a:cubicBezTo>
                  <a:pt x="1776619" y="1023746"/>
                  <a:pt x="1814376" y="1009765"/>
                  <a:pt x="1852763" y="995759"/>
                </a:cubicBezTo>
                <a:cubicBezTo>
                  <a:pt x="1831610" y="970017"/>
                  <a:pt x="1810072" y="944664"/>
                  <a:pt x="1788149" y="919773"/>
                </a:cubicBezTo>
                <a:cubicBezTo>
                  <a:pt x="1748320" y="933739"/>
                  <a:pt x="1709284" y="947723"/>
                  <a:pt x="1670837" y="961673"/>
                </a:cubicBezTo>
                <a:close/>
                <a:moveTo>
                  <a:pt x="1552794" y="1004965"/>
                </a:moveTo>
                <a:cubicBezTo>
                  <a:pt x="1577336" y="1029590"/>
                  <a:pt x="1601473" y="1054709"/>
                  <a:pt x="1625223" y="1080224"/>
                </a:cubicBezTo>
                <a:cubicBezTo>
                  <a:pt x="1640935" y="1074365"/>
                  <a:pt x="1656688" y="1068486"/>
                  <a:pt x="1672461" y="1062587"/>
                </a:cubicBezTo>
                <a:cubicBezTo>
                  <a:pt x="1693938" y="1054565"/>
                  <a:pt x="1715557" y="1046492"/>
                  <a:pt x="1737318" y="1038384"/>
                </a:cubicBezTo>
                <a:cubicBezTo>
                  <a:pt x="1714846" y="1012638"/>
                  <a:pt x="1692009" y="987288"/>
                  <a:pt x="1668766" y="962426"/>
                </a:cubicBezTo>
                <a:cubicBezTo>
                  <a:pt x="1629547" y="976663"/>
                  <a:pt x="1590958" y="990860"/>
                  <a:pt x="1552794" y="1004965"/>
                </a:cubicBezTo>
                <a:close/>
                <a:moveTo>
                  <a:pt x="690646" y="1350675"/>
                </a:moveTo>
                <a:cubicBezTo>
                  <a:pt x="696187" y="1352916"/>
                  <a:pt x="701729" y="1355157"/>
                  <a:pt x="707230" y="1357384"/>
                </a:cubicBezTo>
                <a:cubicBezTo>
                  <a:pt x="733600" y="1368043"/>
                  <a:pt x="760070" y="1378739"/>
                  <a:pt x="786642" y="1389427"/>
                </a:cubicBezTo>
                <a:cubicBezTo>
                  <a:pt x="818249" y="1385872"/>
                  <a:pt x="849836" y="1382149"/>
                  <a:pt x="881321" y="1378199"/>
                </a:cubicBezTo>
                <a:cubicBezTo>
                  <a:pt x="891004" y="1376983"/>
                  <a:pt x="900646" y="1375696"/>
                  <a:pt x="910248" y="1374378"/>
                </a:cubicBezTo>
                <a:cubicBezTo>
                  <a:pt x="905152" y="1371855"/>
                  <a:pt x="900037" y="1369332"/>
                  <a:pt x="894962" y="1366813"/>
                </a:cubicBezTo>
                <a:cubicBezTo>
                  <a:pt x="868755" y="1353841"/>
                  <a:pt x="842244" y="1340722"/>
                  <a:pt x="815549" y="1327586"/>
                </a:cubicBezTo>
                <a:cubicBezTo>
                  <a:pt x="800223" y="1330529"/>
                  <a:pt x="784836" y="1333416"/>
                  <a:pt x="769266" y="1336179"/>
                </a:cubicBezTo>
                <a:cubicBezTo>
                  <a:pt x="743100" y="1340823"/>
                  <a:pt x="716873" y="1345679"/>
                  <a:pt x="690646" y="1350675"/>
                </a:cubicBezTo>
                <a:close/>
                <a:moveTo>
                  <a:pt x="1435725" y="1048308"/>
                </a:moveTo>
                <a:cubicBezTo>
                  <a:pt x="1461547" y="1072457"/>
                  <a:pt x="1486941" y="1097101"/>
                  <a:pt x="1512012" y="1122122"/>
                </a:cubicBezTo>
                <a:cubicBezTo>
                  <a:pt x="1548977" y="1108599"/>
                  <a:pt x="1585984" y="1094864"/>
                  <a:pt x="1623173" y="1080995"/>
                </a:cubicBezTo>
                <a:cubicBezTo>
                  <a:pt x="1599402" y="1055480"/>
                  <a:pt x="1575265" y="1030357"/>
                  <a:pt x="1550703" y="1005738"/>
                </a:cubicBezTo>
                <a:cubicBezTo>
                  <a:pt x="1531459" y="1012849"/>
                  <a:pt x="1512336" y="1019938"/>
                  <a:pt x="1493296" y="1026994"/>
                </a:cubicBezTo>
                <a:cubicBezTo>
                  <a:pt x="1474031" y="1034131"/>
                  <a:pt x="1454868" y="1041234"/>
                  <a:pt x="1435725" y="1048308"/>
                </a:cubicBezTo>
                <a:close/>
                <a:moveTo>
                  <a:pt x="2363175" y="674188"/>
                </a:moveTo>
                <a:lnTo>
                  <a:pt x="2431772" y="682941"/>
                </a:lnTo>
                <a:lnTo>
                  <a:pt x="2452701" y="687813"/>
                </a:lnTo>
                <a:close/>
                <a:moveTo>
                  <a:pt x="1319246" y="1091031"/>
                </a:moveTo>
                <a:cubicBezTo>
                  <a:pt x="1346285" y="1114445"/>
                  <a:pt x="1372939" y="1138352"/>
                  <a:pt x="1399267" y="1162592"/>
                </a:cubicBezTo>
                <a:cubicBezTo>
                  <a:pt x="1436233" y="1149622"/>
                  <a:pt x="1473057" y="1136367"/>
                  <a:pt x="1509901" y="1122894"/>
                </a:cubicBezTo>
                <a:cubicBezTo>
                  <a:pt x="1484831" y="1097876"/>
                  <a:pt x="1459415" y="1073234"/>
                  <a:pt x="1433594" y="1049096"/>
                </a:cubicBezTo>
                <a:cubicBezTo>
                  <a:pt x="1395370" y="1063229"/>
                  <a:pt x="1357308" y="1077225"/>
                  <a:pt x="1319246" y="1091031"/>
                </a:cubicBezTo>
                <a:close/>
                <a:moveTo>
                  <a:pt x="1202624" y="1132540"/>
                </a:moveTo>
                <a:cubicBezTo>
                  <a:pt x="1230881" y="1154965"/>
                  <a:pt x="1258814" y="1177835"/>
                  <a:pt x="1286421" y="1201013"/>
                </a:cubicBezTo>
                <a:cubicBezTo>
                  <a:pt x="1323570" y="1188797"/>
                  <a:pt x="1360393" y="1176219"/>
                  <a:pt x="1397115" y="1163351"/>
                </a:cubicBezTo>
                <a:cubicBezTo>
                  <a:pt x="1370766" y="1139117"/>
                  <a:pt x="1344093" y="1115224"/>
                  <a:pt x="1317053" y="1091825"/>
                </a:cubicBezTo>
                <a:cubicBezTo>
                  <a:pt x="1279032" y="1105602"/>
                  <a:pt x="1240950" y="1119187"/>
                  <a:pt x="1202624" y="1132540"/>
                </a:cubicBezTo>
                <a:close/>
                <a:moveTo>
                  <a:pt x="2420657" y="641727"/>
                </a:moveTo>
                <a:lnTo>
                  <a:pt x="2446507" y="646760"/>
                </a:lnTo>
                <a:lnTo>
                  <a:pt x="2466535" y="653537"/>
                </a:lnTo>
                <a:close/>
                <a:moveTo>
                  <a:pt x="1085231" y="1172299"/>
                </a:moveTo>
                <a:cubicBezTo>
                  <a:pt x="1114686" y="1193468"/>
                  <a:pt x="1143857" y="1215046"/>
                  <a:pt x="1172763" y="1236864"/>
                </a:cubicBezTo>
                <a:cubicBezTo>
                  <a:pt x="1210277" y="1225567"/>
                  <a:pt x="1247365" y="1213842"/>
                  <a:pt x="1284168" y="1201754"/>
                </a:cubicBezTo>
                <a:cubicBezTo>
                  <a:pt x="1256540" y="1178592"/>
                  <a:pt x="1228628" y="1155734"/>
                  <a:pt x="1200371" y="1133330"/>
                </a:cubicBezTo>
                <a:cubicBezTo>
                  <a:pt x="1162329" y="1146571"/>
                  <a:pt x="1124004" y="1159575"/>
                  <a:pt x="1085231" y="1172299"/>
                </a:cubicBezTo>
                <a:close/>
                <a:moveTo>
                  <a:pt x="2329200" y="669854"/>
                </a:moveTo>
                <a:lnTo>
                  <a:pt x="2337236" y="670241"/>
                </a:lnTo>
                <a:lnTo>
                  <a:pt x="2363175" y="674188"/>
                </a:lnTo>
                <a:close/>
                <a:moveTo>
                  <a:pt x="564422" y="1375769"/>
                </a:moveTo>
                <a:cubicBezTo>
                  <a:pt x="593755" y="1385081"/>
                  <a:pt x="623210" y="1394372"/>
                  <a:pt x="652807" y="1403604"/>
                </a:cubicBezTo>
                <a:cubicBezTo>
                  <a:pt x="695862" y="1399270"/>
                  <a:pt x="739121" y="1394737"/>
                  <a:pt x="782359" y="1389896"/>
                </a:cubicBezTo>
                <a:cubicBezTo>
                  <a:pt x="756965" y="1379679"/>
                  <a:pt x="731671" y="1369456"/>
                  <a:pt x="706479" y="1359265"/>
                </a:cubicBezTo>
                <a:cubicBezTo>
                  <a:pt x="700003" y="1356645"/>
                  <a:pt x="693487" y="1354012"/>
                  <a:pt x="686951" y="1351375"/>
                </a:cubicBezTo>
                <a:cubicBezTo>
                  <a:pt x="646128" y="1359172"/>
                  <a:pt x="605245" y="1367345"/>
                  <a:pt x="564422" y="1375769"/>
                </a:cubicBezTo>
                <a:close/>
                <a:moveTo>
                  <a:pt x="966153" y="1209904"/>
                </a:moveTo>
                <a:cubicBezTo>
                  <a:pt x="996805" y="1229554"/>
                  <a:pt x="1027235" y="1249562"/>
                  <a:pt x="1057400" y="1269729"/>
                </a:cubicBezTo>
                <a:cubicBezTo>
                  <a:pt x="1095584" y="1259486"/>
                  <a:pt x="1133179" y="1248750"/>
                  <a:pt x="1170347" y="1237587"/>
                </a:cubicBezTo>
                <a:cubicBezTo>
                  <a:pt x="1141461" y="1215787"/>
                  <a:pt x="1112291" y="1194227"/>
                  <a:pt x="1082836" y="1173081"/>
                </a:cubicBezTo>
                <a:cubicBezTo>
                  <a:pt x="1044489" y="1185646"/>
                  <a:pt x="1005656" y="1197938"/>
                  <a:pt x="966153" y="1209904"/>
                </a:cubicBezTo>
                <a:close/>
                <a:moveTo>
                  <a:pt x="844192" y="1245090"/>
                </a:moveTo>
                <a:cubicBezTo>
                  <a:pt x="876022" y="1262954"/>
                  <a:pt x="907649" y="1281099"/>
                  <a:pt x="939053" y="1299328"/>
                </a:cubicBezTo>
                <a:cubicBezTo>
                  <a:pt x="978313" y="1290232"/>
                  <a:pt x="1016841" y="1280578"/>
                  <a:pt x="1054781" y="1270430"/>
                </a:cubicBezTo>
                <a:cubicBezTo>
                  <a:pt x="1024636" y="1250284"/>
                  <a:pt x="994248" y="1230301"/>
                  <a:pt x="963595" y="1210682"/>
                </a:cubicBezTo>
                <a:cubicBezTo>
                  <a:pt x="924539" y="1222484"/>
                  <a:pt x="884792" y="1233961"/>
                  <a:pt x="844192" y="1245090"/>
                </a:cubicBezTo>
                <a:close/>
                <a:moveTo>
                  <a:pt x="717888" y="1277772"/>
                </a:moveTo>
                <a:cubicBezTo>
                  <a:pt x="750712" y="1293543"/>
                  <a:pt x="783415" y="1309513"/>
                  <a:pt x="815834" y="1325462"/>
                </a:cubicBezTo>
                <a:cubicBezTo>
                  <a:pt x="856758" y="1317584"/>
                  <a:pt x="896829" y="1309074"/>
                  <a:pt x="936170" y="1299996"/>
                </a:cubicBezTo>
                <a:cubicBezTo>
                  <a:pt x="904787" y="1281794"/>
                  <a:pt x="873180" y="1263684"/>
                  <a:pt x="841391" y="1245855"/>
                </a:cubicBezTo>
                <a:cubicBezTo>
                  <a:pt x="801157" y="1256857"/>
                  <a:pt x="760050" y="1267517"/>
                  <a:pt x="717888" y="1277772"/>
                </a:cubicBezTo>
                <a:close/>
                <a:moveTo>
                  <a:pt x="2209235" y="664069"/>
                </a:moveTo>
                <a:lnTo>
                  <a:pt x="2302447" y="666441"/>
                </a:lnTo>
                <a:lnTo>
                  <a:pt x="2329200" y="669854"/>
                </a:lnTo>
                <a:close/>
                <a:moveTo>
                  <a:pt x="2202594" y="663901"/>
                </a:moveTo>
                <a:lnTo>
                  <a:pt x="2204063" y="663820"/>
                </a:lnTo>
                <a:lnTo>
                  <a:pt x="2209235" y="664069"/>
                </a:lnTo>
                <a:close/>
                <a:moveTo>
                  <a:pt x="586549" y="1308788"/>
                </a:moveTo>
                <a:cubicBezTo>
                  <a:pt x="620327" y="1322283"/>
                  <a:pt x="654005" y="1335872"/>
                  <a:pt x="687174" y="1349270"/>
                </a:cubicBezTo>
                <a:cubicBezTo>
                  <a:pt x="714437" y="1344063"/>
                  <a:pt x="741699" y="1339006"/>
                  <a:pt x="768901" y="1334179"/>
                </a:cubicBezTo>
                <a:cubicBezTo>
                  <a:pt x="783577" y="1331575"/>
                  <a:pt x="798092" y="1328863"/>
                  <a:pt x="812525" y="1326098"/>
                </a:cubicBezTo>
                <a:cubicBezTo>
                  <a:pt x="780167" y="1310185"/>
                  <a:pt x="747545" y="1294256"/>
                  <a:pt x="714782" y="1278531"/>
                </a:cubicBezTo>
                <a:cubicBezTo>
                  <a:pt x="695741" y="1283150"/>
                  <a:pt x="676456" y="1287689"/>
                  <a:pt x="656948" y="1292140"/>
                </a:cubicBezTo>
                <a:cubicBezTo>
                  <a:pt x="633542" y="1297485"/>
                  <a:pt x="610055" y="1303049"/>
                  <a:pt x="586549" y="1308788"/>
                </a:cubicBezTo>
                <a:close/>
                <a:moveTo>
                  <a:pt x="2290086" y="616307"/>
                </a:moveTo>
                <a:lnTo>
                  <a:pt x="2365947" y="627644"/>
                </a:lnTo>
                <a:lnTo>
                  <a:pt x="2420657" y="641727"/>
                </a:lnTo>
                <a:close/>
                <a:moveTo>
                  <a:pt x="1597494" y="885809"/>
                </a:moveTo>
                <a:cubicBezTo>
                  <a:pt x="1614241" y="902682"/>
                  <a:pt x="1630968" y="919771"/>
                  <a:pt x="1647614" y="937131"/>
                </a:cubicBezTo>
                <a:cubicBezTo>
                  <a:pt x="1654902" y="944721"/>
                  <a:pt x="1662128" y="952376"/>
                  <a:pt x="1669334" y="960064"/>
                </a:cubicBezTo>
                <a:cubicBezTo>
                  <a:pt x="1707782" y="946101"/>
                  <a:pt x="1746859" y="932107"/>
                  <a:pt x="1786687" y="918131"/>
                </a:cubicBezTo>
                <a:cubicBezTo>
                  <a:pt x="1781247" y="911957"/>
                  <a:pt x="1775786" y="905805"/>
                  <a:pt x="1770285" y="899690"/>
                </a:cubicBezTo>
                <a:cubicBezTo>
                  <a:pt x="1753294" y="880814"/>
                  <a:pt x="1736242" y="862266"/>
                  <a:pt x="1719130" y="843974"/>
                </a:cubicBezTo>
                <a:cubicBezTo>
                  <a:pt x="1677719" y="857877"/>
                  <a:pt x="1637220" y="871837"/>
                  <a:pt x="1597494" y="885809"/>
                </a:cubicBezTo>
                <a:close/>
                <a:moveTo>
                  <a:pt x="1475127" y="929606"/>
                </a:moveTo>
                <a:cubicBezTo>
                  <a:pt x="1491205" y="944810"/>
                  <a:pt x="1507302" y="960230"/>
                  <a:pt x="1523441" y="975930"/>
                </a:cubicBezTo>
                <a:cubicBezTo>
                  <a:pt x="1532778" y="985000"/>
                  <a:pt x="1542015" y="994159"/>
                  <a:pt x="1551231" y="1003379"/>
                </a:cubicBezTo>
                <a:cubicBezTo>
                  <a:pt x="1589394" y="989267"/>
                  <a:pt x="1628024" y="975061"/>
                  <a:pt x="1667244" y="960817"/>
                </a:cubicBezTo>
                <a:cubicBezTo>
                  <a:pt x="1660261" y="953348"/>
                  <a:pt x="1653217" y="945913"/>
                  <a:pt x="1646152" y="938538"/>
                </a:cubicBezTo>
                <a:cubicBezTo>
                  <a:pt x="1629263" y="920938"/>
                  <a:pt x="1612333" y="903632"/>
                  <a:pt x="1595362" y="886558"/>
                </a:cubicBezTo>
                <a:cubicBezTo>
                  <a:pt x="1554580" y="900910"/>
                  <a:pt x="1514570" y="915274"/>
                  <a:pt x="1475127" y="929606"/>
                </a:cubicBezTo>
                <a:close/>
                <a:moveTo>
                  <a:pt x="2259951" y="611804"/>
                </a:moveTo>
                <a:lnTo>
                  <a:pt x="2269427" y="612286"/>
                </a:lnTo>
                <a:lnTo>
                  <a:pt x="2290086" y="616307"/>
                </a:lnTo>
                <a:close/>
                <a:moveTo>
                  <a:pt x="1353837" y="974160"/>
                </a:moveTo>
                <a:cubicBezTo>
                  <a:pt x="1368899" y="987484"/>
                  <a:pt x="1384042" y="1000992"/>
                  <a:pt x="1399267" y="1014727"/>
                </a:cubicBezTo>
                <a:cubicBezTo>
                  <a:pt x="1410960" y="1025280"/>
                  <a:pt x="1422551" y="1035985"/>
                  <a:pt x="1434081" y="1046755"/>
                </a:cubicBezTo>
                <a:cubicBezTo>
                  <a:pt x="1453528" y="1039565"/>
                  <a:pt x="1473016" y="1032345"/>
                  <a:pt x="1492585" y="1025090"/>
                </a:cubicBezTo>
                <a:cubicBezTo>
                  <a:pt x="1511342" y="1018137"/>
                  <a:pt x="1530200" y="1011156"/>
                  <a:pt x="1549140" y="1004150"/>
                </a:cubicBezTo>
                <a:cubicBezTo>
                  <a:pt x="1540147" y="995162"/>
                  <a:pt x="1531134" y="986232"/>
                  <a:pt x="1522019" y="977385"/>
                </a:cubicBezTo>
                <a:cubicBezTo>
                  <a:pt x="1505679" y="961478"/>
                  <a:pt x="1489317" y="945829"/>
                  <a:pt x="1472996" y="930385"/>
                </a:cubicBezTo>
                <a:cubicBezTo>
                  <a:pt x="1432741" y="945026"/>
                  <a:pt x="1393076" y="959633"/>
                  <a:pt x="1353837" y="974160"/>
                </a:cubicBezTo>
                <a:close/>
                <a:moveTo>
                  <a:pt x="1233195" y="1018886"/>
                </a:moveTo>
                <a:cubicBezTo>
                  <a:pt x="1247527" y="1030676"/>
                  <a:pt x="1261514" y="1042247"/>
                  <a:pt x="1275074" y="1053524"/>
                </a:cubicBezTo>
                <a:cubicBezTo>
                  <a:pt x="1289324" y="1065364"/>
                  <a:pt x="1303453" y="1077384"/>
                  <a:pt x="1317480" y="1089513"/>
                </a:cubicBezTo>
                <a:cubicBezTo>
                  <a:pt x="1355582" y="1075697"/>
                  <a:pt x="1393685" y="1061688"/>
                  <a:pt x="1431950" y="1047541"/>
                </a:cubicBezTo>
                <a:cubicBezTo>
                  <a:pt x="1420663" y="1037016"/>
                  <a:pt x="1409336" y="1026551"/>
                  <a:pt x="1397907" y="1016233"/>
                </a:cubicBezTo>
                <a:cubicBezTo>
                  <a:pt x="1382926" y="1002709"/>
                  <a:pt x="1367498" y="988928"/>
                  <a:pt x="1351705" y="974943"/>
                </a:cubicBezTo>
                <a:cubicBezTo>
                  <a:pt x="1331243" y="982523"/>
                  <a:pt x="1310862" y="990079"/>
                  <a:pt x="1290582" y="997606"/>
                </a:cubicBezTo>
                <a:cubicBezTo>
                  <a:pt x="1271379" y="1004733"/>
                  <a:pt x="1252257" y="1011824"/>
                  <a:pt x="1233195" y="1018886"/>
                </a:cubicBezTo>
                <a:close/>
                <a:moveTo>
                  <a:pt x="1112554" y="1063245"/>
                </a:moveTo>
                <a:cubicBezTo>
                  <a:pt x="1125404" y="1072964"/>
                  <a:pt x="1138193" y="1082662"/>
                  <a:pt x="1150901" y="1092320"/>
                </a:cubicBezTo>
                <a:cubicBezTo>
                  <a:pt x="1167648" y="1105040"/>
                  <a:pt x="1184253" y="1117971"/>
                  <a:pt x="1200756" y="1131046"/>
                </a:cubicBezTo>
                <a:cubicBezTo>
                  <a:pt x="1239123" y="1117685"/>
                  <a:pt x="1277226" y="1104092"/>
                  <a:pt x="1315288" y="1090304"/>
                </a:cubicBezTo>
                <a:cubicBezTo>
                  <a:pt x="1301545" y="1078437"/>
                  <a:pt x="1287720" y="1066672"/>
                  <a:pt x="1273795" y="1055085"/>
                </a:cubicBezTo>
                <a:cubicBezTo>
                  <a:pt x="1259646" y="1043323"/>
                  <a:pt x="1245355" y="1031525"/>
                  <a:pt x="1230963" y="1019708"/>
                </a:cubicBezTo>
                <a:cubicBezTo>
                  <a:pt x="1191398" y="1034359"/>
                  <a:pt x="1152037" y="1048873"/>
                  <a:pt x="1112554" y="1063245"/>
                </a:cubicBezTo>
                <a:close/>
                <a:moveTo>
                  <a:pt x="991264" y="1106692"/>
                </a:moveTo>
                <a:cubicBezTo>
                  <a:pt x="1003139" y="1114877"/>
                  <a:pt x="1014954" y="1123028"/>
                  <a:pt x="1026707" y="1131115"/>
                </a:cubicBezTo>
                <a:cubicBezTo>
                  <a:pt x="1045667" y="1144143"/>
                  <a:pt x="1064464" y="1157411"/>
                  <a:pt x="1083181" y="1170833"/>
                </a:cubicBezTo>
                <a:cubicBezTo>
                  <a:pt x="1122014" y="1158099"/>
                  <a:pt x="1160380" y="1145087"/>
                  <a:pt x="1198483" y="1131836"/>
                </a:cubicBezTo>
                <a:cubicBezTo>
                  <a:pt x="1182325" y="1119041"/>
                  <a:pt x="1166064" y="1106388"/>
                  <a:pt x="1149662" y="1093936"/>
                </a:cubicBezTo>
                <a:cubicBezTo>
                  <a:pt x="1136528" y="1083957"/>
                  <a:pt x="1123394" y="1074002"/>
                  <a:pt x="1110261" y="1064073"/>
                </a:cubicBezTo>
                <a:cubicBezTo>
                  <a:pt x="1070838" y="1078421"/>
                  <a:pt x="1031274" y="1092627"/>
                  <a:pt x="991264" y="1106692"/>
                </a:cubicBezTo>
                <a:close/>
                <a:moveTo>
                  <a:pt x="868491" y="1148841"/>
                </a:moveTo>
                <a:cubicBezTo>
                  <a:pt x="879839" y="1155909"/>
                  <a:pt x="891186" y="1162945"/>
                  <a:pt x="902513" y="1169912"/>
                </a:cubicBezTo>
                <a:cubicBezTo>
                  <a:pt x="923077" y="1182561"/>
                  <a:pt x="943539" y="1195435"/>
                  <a:pt x="963900" y="1208467"/>
                </a:cubicBezTo>
                <a:cubicBezTo>
                  <a:pt x="1003484" y="1196494"/>
                  <a:pt x="1042378" y="1184191"/>
                  <a:pt x="1080785" y="1171617"/>
                </a:cubicBezTo>
                <a:cubicBezTo>
                  <a:pt x="1062475" y="1158499"/>
                  <a:pt x="1044083" y="1145528"/>
                  <a:pt x="1025570" y="1132788"/>
                </a:cubicBezTo>
                <a:cubicBezTo>
                  <a:pt x="1013390" y="1124422"/>
                  <a:pt x="1001170" y="1115994"/>
                  <a:pt x="988909" y="1107525"/>
                </a:cubicBezTo>
                <a:cubicBezTo>
                  <a:pt x="949304" y="1121434"/>
                  <a:pt x="909273" y="1135207"/>
                  <a:pt x="868491" y="1148841"/>
                </a:cubicBezTo>
                <a:close/>
                <a:moveTo>
                  <a:pt x="743161" y="1189426"/>
                </a:moveTo>
                <a:cubicBezTo>
                  <a:pt x="754914" y="1195938"/>
                  <a:pt x="766627" y="1202367"/>
                  <a:pt x="778320" y="1208704"/>
                </a:cubicBezTo>
                <a:cubicBezTo>
                  <a:pt x="799513" y="1220184"/>
                  <a:pt x="820624" y="1231877"/>
                  <a:pt x="841655" y="1243677"/>
                </a:cubicBezTo>
                <a:cubicBezTo>
                  <a:pt x="882356" y="1232540"/>
                  <a:pt x="922224" y="1221055"/>
                  <a:pt x="961362" y="1209238"/>
                </a:cubicBezTo>
                <a:cubicBezTo>
                  <a:pt x="941489" y="1196531"/>
                  <a:pt x="921514" y="1183979"/>
                  <a:pt x="901458" y="1171639"/>
                </a:cubicBezTo>
                <a:cubicBezTo>
                  <a:pt x="889643" y="1164380"/>
                  <a:pt x="877829" y="1157048"/>
                  <a:pt x="865994" y="1149677"/>
                </a:cubicBezTo>
                <a:cubicBezTo>
                  <a:pt x="825882" y="1163063"/>
                  <a:pt x="785039" y="1176312"/>
                  <a:pt x="743161" y="1189426"/>
                </a:cubicBezTo>
                <a:close/>
                <a:moveTo>
                  <a:pt x="614136" y="1228351"/>
                </a:moveTo>
                <a:cubicBezTo>
                  <a:pt x="627493" y="1234873"/>
                  <a:pt x="640830" y="1241280"/>
                  <a:pt x="654126" y="1247501"/>
                </a:cubicBezTo>
                <a:cubicBezTo>
                  <a:pt x="674426" y="1257014"/>
                  <a:pt x="694746" y="1266660"/>
                  <a:pt x="715005" y="1276388"/>
                </a:cubicBezTo>
                <a:cubicBezTo>
                  <a:pt x="757309" y="1266128"/>
                  <a:pt x="798518" y="1255457"/>
                  <a:pt x="838874" y="1244442"/>
                </a:cubicBezTo>
                <a:cubicBezTo>
                  <a:pt x="818432" y="1232991"/>
                  <a:pt x="797929" y="1221637"/>
                  <a:pt x="777346" y="1210491"/>
                </a:cubicBezTo>
                <a:cubicBezTo>
                  <a:pt x="765084" y="1203845"/>
                  <a:pt x="752803" y="1197097"/>
                  <a:pt x="740481" y="1190260"/>
                </a:cubicBezTo>
                <a:cubicBezTo>
                  <a:pt x="699455" y="1203090"/>
                  <a:pt x="657435" y="1215787"/>
                  <a:pt x="614136" y="1228351"/>
                </a:cubicBezTo>
                <a:close/>
                <a:moveTo>
                  <a:pt x="1521532" y="811340"/>
                </a:moveTo>
                <a:cubicBezTo>
                  <a:pt x="1546420" y="835095"/>
                  <a:pt x="1571226" y="859387"/>
                  <a:pt x="1595911" y="884216"/>
                </a:cubicBezTo>
                <a:cubicBezTo>
                  <a:pt x="1635677" y="870231"/>
                  <a:pt x="1676176" y="856261"/>
                  <a:pt x="1717607" y="842346"/>
                </a:cubicBezTo>
                <a:cubicBezTo>
                  <a:pt x="1694425" y="817600"/>
                  <a:pt x="1671121" y="793375"/>
                  <a:pt x="1647715" y="769705"/>
                </a:cubicBezTo>
                <a:cubicBezTo>
                  <a:pt x="1604579" y="783537"/>
                  <a:pt x="1562598" y="797408"/>
                  <a:pt x="1521532" y="811340"/>
                </a:cubicBezTo>
                <a:close/>
                <a:moveTo>
                  <a:pt x="1394842" y="855378"/>
                </a:moveTo>
                <a:cubicBezTo>
                  <a:pt x="1420988" y="878956"/>
                  <a:pt x="1447175" y="903174"/>
                  <a:pt x="1473483" y="928047"/>
                </a:cubicBezTo>
                <a:cubicBezTo>
                  <a:pt x="1512945" y="913703"/>
                  <a:pt x="1552976" y="899329"/>
                  <a:pt x="1593779" y="884965"/>
                </a:cubicBezTo>
                <a:cubicBezTo>
                  <a:pt x="1569074" y="860116"/>
                  <a:pt x="1544288" y="835795"/>
                  <a:pt x="1519401" y="812065"/>
                </a:cubicBezTo>
                <a:cubicBezTo>
                  <a:pt x="1477076" y="826431"/>
                  <a:pt x="1435665" y="840862"/>
                  <a:pt x="1394842" y="855378"/>
                </a:cubicBezTo>
                <a:close/>
                <a:moveTo>
                  <a:pt x="1269268" y="900880"/>
                </a:moveTo>
                <a:cubicBezTo>
                  <a:pt x="1296632" y="924113"/>
                  <a:pt x="1324240" y="948024"/>
                  <a:pt x="1352111" y="972637"/>
                </a:cubicBezTo>
                <a:cubicBezTo>
                  <a:pt x="1391371" y="958101"/>
                  <a:pt x="1431057" y="943481"/>
                  <a:pt x="1471351" y="928828"/>
                </a:cubicBezTo>
                <a:cubicBezTo>
                  <a:pt x="1445063" y="904016"/>
                  <a:pt x="1418836" y="879782"/>
                  <a:pt x="1392629" y="856168"/>
                </a:cubicBezTo>
                <a:cubicBezTo>
                  <a:pt x="1351015" y="870974"/>
                  <a:pt x="1310030" y="885872"/>
                  <a:pt x="1269268" y="900880"/>
                </a:cubicBezTo>
                <a:close/>
                <a:moveTo>
                  <a:pt x="1144750" y="947234"/>
                </a:moveTo>
                <a:cubicBezTo>
                  <a:pt x="1174935" y="971299"/>
                  <a:pt x="1203842" y="994772"/>
                  <a:pt x="1231368" y="1017392"/>
                </a:cubicBezTo>
                <a:cubicBezTo>
                  <a:pt x="1250816" y="1010194"/>
                  <a:pt x="1270303" y="1002965"/>
                  <a:pt x="1289872" y="995702"/>
                </a:cubicBezTo>
                <a:cubicBezTo>
                  <a:pt x="1309827" y="988300"/>
                  <a:pt x="1329863" y="980871"/>
                  <a:pt x="1350000" y="973419"/>
                </a:cubicBezTo>
                <a:cubicBezTo>
                  <a:pt x="1323509" y="949995"/>
                  <a:pt x="1295922" y="925995"/>
                  <a:pt x="1267258" y="901615"/>
                </a:cubicBezTo>
                <a:cubicBezTo>
                  <a:pt x="1226314" y="916699"/>
                  <a:pt x="1185593" y="931900"/>
                  <a:pt x="1144750" y="947234"/>
                </a:cubicBezTo>
                <a:close/>
                <a:moveTo>
                  <a:pt x="1020394" y="994076"/>
                </a:moveTo>
                <a:cubicBezTo>
                  <a:pt x="1050843" y="1016714"/>
                  <a:pt x="1080928" y="1039316"/>
                  <a:pt x="1110626" y="1061785"/>
                </a:cubicBezTo>
                <a:cubicBezTo>
                  <a:pt x="1150149" y="1047403"/>
                  <a:pt x="1189551" y="1032877"/>
                  <a:pt x="1229156" y="1018216"/>
                </a:cubicBezTo>
                <a:cubicBezTo>
                  <a:pt x="1200716" y="994882"/>
                  <a:pt x="1171829" y="971476"/>
                  <a:pt x="1142456" y="948097"/>
                </a:cubicBezTo>
                <a:cubicBezTo>
                  <a:pt x="1111986" y="959546"/>
                  <a:pt x="1081415" y="971068"/>
                  <a:pt x="1050620" y="982680"/>
                </a:cubicBezTo>
                <a:cubicBezTo>
                  <a:pt x="1040572" y="986469"/>
                  <a:pt x="1030503" y="990270"/>
                  <a:pt x="1020394" y="994076"/>
                </a:cubicBezTo>
                <a:close/>
                <a:moveTo>
                  <a:pt x="895875" y="1040812"/>
                </a:moveTo>
                <a:cubicBezTo>
                  <a:pt x="913922" y="1053266"/>
                  <a:pt x="931867" y="1065665"/>
                  <a:pt x="949690" y="1077979"/>
                </a:cubicBezTo>
                <a:cubicBezTo>
                  <a:pt x="962925" y="1087124"/>
                  <a:pt x="976100" y="1096220"/>
                  <a:pt x="989213" y="1105267"/>
                </a:cubicBezTo>
                <a:cubicBezTo>
                  <a:pt x="1029264" y="1091190"/>
                  <a:pt x="1068869" y="1076974"/>
                  <a:pt x="1108332" y="1062616"/>
                </a:cubicBezTo>
                <a:cubicBezTo>
                  <a:pt x="1078268" y="1039894"/>
                  <a:pt x="1048184" y="1017323"/>
                  <a:pt x="1018059" y="994961"/>
                </a:cubicBezTo>
                <a:cubicBezTo>
                  <a:pt x="977785" y="1010139"/>
                  <a:pt x="937145" y="1025425"/>
                  <a:pt x="895875" y="1040812"/>
                </a:cubicBezTo>
                <a:close/>
                <a:moveTo>
                  <a:pt x="770382" y="1087067"/>
                </a:moveTo>
                <a:cubicBezTo>
                  <a:pt x="802842" y="1107677"/>
                  <a:pt x="834652" y="1127770"/>
                  <a:pt x="866258" y="1147446"/>
                </a:cubicBezTo>
                <a:cubicBezTo>
                  <a:pt x="907101" y="1133805"/>
                  <a:pt x="947193" y="1120021"/>
                  <a:pt x="986838" y="1106100"/>
                </a:cubicBezTo>
                <a:cubicBezTo>
                  <a:pt x="974131" y="1097328"/>
                  <a:pt x="961362" y="1088510"/>
                  <a:pt x="948533" y="1079647"/>
                </a:cubicBezTo>
                <a:cubicBezTo>
                  <a:pt x="930344" y="1067071"/>
                  <a:pt x="911993" y="1054402"/>
                  <a:pt x="893541" y="1041679"/>
                </a:cubicBezTo>
                <a:cubicBezTo>
                  <a:pt x="853205" y="1056713"/>
                  <a:pt x="812220" y="1071844"/>
                  <a:pt x="770382" y="1087067"/>
                </a:cubicBezTo>
                <a:close/>
                <a:moveTo>
                  <a:pt x="643205" y="1132566"/>
                </a:moveTo>
                <a:cubicBezTo>
                  <a:pt x="676029" y="1151632"/>
                  <a:pt x="708489" y="1170168"/>
                  <a:pt x="740704" y="1188064"/>
                </a:cubicBezTo>
                <a:cubicBezTo>
                  <a:pt x="782664" y="1174940"/>
                  <a:pt x="823588" y="1161680"/>
                  <a:pt x="863761" y="1148284"/>
                </a:cubicBezTo>
                <a:cubicBezTo>
                  <a:pt x="832195" y="1128620"/>
                  <a:pt x="800406" y="1108540"/>
                  <a:pt x="767987" y="1087944"/>
                </a:cubicBezTo>
                <a:cubicBezTo>
                  <a:pt x="727306" y="1102732"/>
                  <a:pt x="685794" y="1117608"/>
                  <a:pt x="643205" y="1132566"/>
                </a:cubicBezTo>
                <a:close/>
                <a:moveTo>
                  <a:pt x="513531" y="1177155"/>
                </a:moveTo>
                <a:cubicBezTo>
                  <a:pt x="546436" y="1194511"/>
                  <a:pt x="579037" y="1211183"/>
                  <a:pt x="611416" y="1227029"/>
                </a:cubicBezTo>
                <a:cubicBezTo>
                  <a:pt x="654796" y="1214451"/>
                  <a:pt x="696938" y="1201740"/>
                  <a:pt x="738045" y="1188898"/>
                </a:cubicBezTo>
                <a:cubicBezTo>
                  <a:pt x="705850" y="1171012"/>
                  <a:pt x="673451" y="1152497"/>
                  <a:pt x="640688" y="1133451"/>
                </a:cubicBezTo>
                <a:cubicBezTo>
                  <a:pt x="599398" y="1147944"/>
                  <a:pt x="557073" y="1162513"/>
                  <a:pt x="513531" y="1177155"/>
                </a:cubicBezTo>
                <a:close/>
                <a:moveTo>
                  <a:pt x="1442830" y="738330"/>
                </a:moveTo>
                <a:cubicBezTo>
                  <a:pt x="1468611" y="761563"/>
                  <a:pt x="1494290" y="785374"/>
                  <a:pt x="1519868" y="809758"/>
                </a:cubicBezTo>
                <a:cubicBezTo>
                  <a:pt x="1560975" y="795815"/>
                  <a:pt x="1602955" y="781930"/>
                  <a:pt x="1646112" y="768083"/>
                </a:cubicBezTo>
                <a:cubicBezTo>
                  <a:pt x="1622077" y="743805"/>
                  <a:pt x="1597900" y="720119"/>
                  <a:pt x="1573601" y="696975"/>
                </a:cubicBezTo>
                <a:cubicBezTo>
                  <a:pt x="1528779" y="710700"/>
                  <a:pt x="1485277" y="724473"/>
                  <a:pt x="1442830" y="738330"/>
                </a:cubicBezTo>
                <a:close/>
                <a:moveTo>
                  <a:pt x="1311837" y="782405"/>
                </a:moveTo>
                <a:cubicBezTo>
                  <a:pt x="1338855" y="805536"/>
                  <a:pt x="1365956" y="829340"/>
                  <a:pt x="1393137" y="853833"/>
                </a:cubicBezTo>
                <a:cubicBezTo>
                  <a:pt x="1433960" y="839305"/>
                  <a:pt x="1475391" y="824864"/>
                  <a:pt x="1517736" y="810485"/>
                </a:cubicBezTo>
                <a:cubicBezTo>
                  <a:pt x="1492118" y="786073"/>
                  <a:pt x="1466419" y="762275"/>
                  <a:pt x="1440618" y="739051"/>
                </a:cubicBezTo>
                <a:cubicBezTo>
                  <a:pt x="1396709" y="753398"/>
                  <a:pt x="1353877" y="767836"/>
                  <a:pt x="1311837" y="782405"/>
                </a:cubicBezTo>
                <a:close/>
                <a:moveTo>
                  <a:pt x="1182081" y="828540"/>
                </a:moveTo>
                <a:cubicBezTo>
                  <a:pt x="1210318" y="851411"/>
                  <a:pt x="1238778" y="875020"/>
                  <a:pt x="1267482" y="899372"/>
                </a:cubicBezTo>
                <a:cubicBezTo>
                  <a:pt x="1308264" y="884350"/>
                  <a:pt x="1349290" y="869442"/>
                  <a:pt x="1390904" y="854623"/>
                </a:cubicBezTo>
                <a:cubicBezTo>
                  <a:pt x="1363743" y="830174"/>
                  <a:pt x="1336602" y="806387"/>
                  <a:pt x="1309482" y="783219"/>
                </a:cubicBezTo>
                <a:cubicBezTo>
                  <a:pt x="1266345" y="798171"/>
                  <a:pt x="1224000" y="813264"/>
                  <a:pt x="1182081" y="828540"/>
                </a:cubicBezTo>
                <a:close/>
                <a:moveTo>
                  <a:pt x="1053929" y="876201"/>
                </a:moveTo>
                <a:cubicBezTo>
                  <a:pt x="1084662" y="899749"/>
                  <a:pt x="1114341" y="923011"/>
                  <a:pt x="1142902" y="945762"/>
                </a:cubicBezTo>
                <a:cubicBezTo>
                  <a:pt x="1183766" y="930414"/>
                  <a:pt x="1224528" y="915203"/>
                  <a:pt x="1265492" y="900106"/>
                </a:cubicBezTo>
                <a:cubicBezTo>
                  <a:pt x="1238027" y="876766"/>
                  <a:pt x="1209567" y="853088"/>
                  <a:pt x="1180152" y="829244"/>
                </a:cubicBezTo>
                <a:cubicBezTo>
                  <a:pt x="1137787" y="844694"/>
                  <a:pt x="1095848" y="860331"/>
                  <a:pt x="1053929" y="876201"/>
                </a:cubicBezTo>
                <a:close/>
                <a:moveTo>
                  <a:pt x="926467" y="925134"/>
                </a:moveTo>
                <a:cubicBezTo>
                  <a:pt x="957526" y="947595"/>
                  <a:pt x="988178" y="970126"/>
                  <a:pt x="1018465" y="992637"/>
                </a:cubicBezTo>
                <a:cubicBezTo>
                  <a:pt x="1028981" y="988676"/>
                  <a:pt x="1039455" y="984724"/>
                  <a:pt x="1049910" y="980779"/>
                </a:cubicBezTo>
                <a:cubicBezTo>
                  <a:pt x="1080319" y="969312"/>
                  <a:pt x="1110504" y="957932"/>
                  <a:pt x="1140609" y="946625"/>
                </a:cubicBezTo>
                <a:cubicBezTo>
                  <a:pt x="1111397" y="923380"/>
                  <a:pt x="1081719" y="900171"/>
                  <a:pt x="1051594" y="877093"/>
                </a:cubicBezTo>
                <a:cubicBezTo>
                  <a:pt x="1009980" y="892861"/>
                  <a:pt x="968386" y="908862"/>
                  <a:pt x="926467" y="925134"/>
                </a:cubicBezTo>
                <a:close/>
                <a:moveTo>
                  <a:pt x="799472" y="974746"/>
                </a:moveTo>
                <a:cubicBezTo>
                  <a:pt x="831302" y="996384"/>
                  <a:pt x="862746" y="1017977"/>
                  <a:pt x="893825" y="1039405"/>
                </a:cubicBezTo>
                <a:cubicBezTo>
                  <a:pt x="935135" y="1024008"/>
                  <a:pt x="975816" y="1008710"/>
                  <a:pt x="1016110" y="993522"/>
                </a:cubicBezTo>
                <a:cubicBezTo>
                  <a:pt x="985478" y="970800"/>
                  <a:pt x="954805" y="948300"/>
                  <a:pt x="924031" y="926072"/>
                </a:cubicBezTo>
                <a:cubicBezTo>
                  <a:pt x="882965" y="942019"/>
                  <a:pt x="841553" y="958231"/>
                  <a:pt x="799472" y="974746"/>
                </a:cubicBezTo>
                <a:close/>
                <a:moveTo>
                  <a:pt x="672335" y="1024643"/>
                </a:moveTo>
                <a:cubicBezTo>
                  <a:pt x="684454" y="1032357"/>
                  <a:pt x="696512" y="1040044"/>
                  <a:pt x="708509" y="1047689"/>
                </a:cubicBezTo>
                <a:cubicBezTo>
                  <a:pt x="728728" y="1060572"/>
                  <a:pt x="748581" y="1073216"/>
                  <a:pt x="768211" y="1085692"/>
                </a:cubicBezTo>
                <a:cubicBezTo>
                  <a:pt x="810109" y="1070459"/>
                  <a:pt x="851114" y="1055316"/>
                  <a:pt x="891511" y="1040272"/>
                </a:cubicBezTo>
                <a:cubicBezTo>
                  <a:pt x="860432" y="1018854"/>
                  <a:pt x="828988" y="997271"/>
                  <a:pt x="797178" y="975646"/>
                </a:cubicBezTo>
                <a:cubicBezTo>
                  <a:pt x="782441" y="981425"/>
                  <a:pt x="767642" y="987239"/>
                  <a:pt x="752742" y="993093"/>
                </a:cubicBezTo>
                <a:cubicBezTo>
                  <a:pt x="726150" y="1003531"/>
                  <a:pt x="699374" y="1014043"/>
                  <a:pt x="672335" y="1024643"/>
                </a:cubicBezTo>
                <a:close/>
                <a:moveTo>
                  <a:pt x="544467" y="1074497"/>
                </a:moveTo>
                <a:cubicBezTo>
                  <a:pt x="577068" y="1093849"/>
                  <a:pt x="609162" y="1112782"/>
                  <a:pt x="640891" y="1131225"/>
                </a:cubicBezTo>
                <a:cubicBezTo>
                  <a:pt x="683541" y="1116256"/>
                  <a:pt x="725094" y="1101370"/>
                  <a:pt x="765815" y="1086569"/>
                </a:cubicBezTo>
                <a:cubicBezTo>
                  <a:pt x="746611" y="1074363"/>
                  <a:pt x="727185" y="1061997"/>
                  <a:pt x="707413" y="1049403"/>
                </a:cubicBezTo>
                <a:cubicBezTo>
                  <a:pt x="695010" y="1041496"/>
                  <a:pt x="682526" y="1033542"/>
                  <a:pt x="669980" y="1025561"/>
                </a:cubicBezTo>
                <a:cubicBezTo>
                  <a:pt x="628955" y="1041638"/>
                  <a:pt x="587259" y="1057922"/>
                  <a:pt x="544467" y="1074497"/>
                </a:cubicBezTo>
                <a:close/>
                <a:moveTo>
                  <a:pt x="1361003" y="666806"/>
                </a:moveTo>
                <a:cubicBezTo>
                  <a:pt x="1387778" y="689503"/>
                  <a:pt x="1414492" y="712825"/>
                  <a:pt x="1441085" y="736765"/>
                </a:cubicBezTo>
                <a:cubicBezTo>
                  <a:pt x="1483552" y="722894"/>
                  <a:pt x="1527054" y="709108"/>
                  <a:pt x="1571916" y="695370"/>
                </a:cubicBezTo>
                <a:cubicBezTo>
                  <a:pt x="1546887" y="671564"/>
                  <a:pt x="1521735" y="648333"/>
                  <a:pt x="1496462" y="625736"/>
                </a:cubicBezTo>
                <a:cubicBezTo>
                  <a:pt x="1449955" y="639349"/>
                  <a:pt x="1404911" y="653020"/>
                  <a:pt x="1361003" y="666806"/>
                </a:cubicBezTo>
                <a:close/>
                <a:moveTo>
                  <a:pt x="1225705" y="710822"/>
                </a:moveTo>
                <a:cubicBezTo>
                  <a:pt x="1253779" y="733452"/>
                  <a:pt x="1281874" y="756811"/>
                  <a:pt x="1310050" y="780874"/>
                </a:cubicBezTo>
                <a:cubicBezTo>
                  <a:pt x="1352111" y="766291"/>
                  <a:pt x="1394944" y="751841"/>
                  <a:pt x="1438892" y="737481"/>
                </a:cubicBezTo>
                <a:cubicBezTo>
                  <a:pt x="1412239" y="713526"/>
                  <a:pt x="1385524" y="690212"/>
                  <a:pt x="1358729" y="667525"/>
                </a:cubicBezTo>
                <a:cubicBezTo>
                  <a:pt x="1313278" y="681812"/>
                  <a:pt x="1269045" y="696222"/>
                  <a:pt x="1225705" y="710822"/>
                </a:cubicBezTo>
                <a:close/>
                <a:moveTo>
                  <a:pt x="1091971" y="757397"/>
                </a:moveTo>
                <a:cubicBezTo>
                  <a:pt x="1121161" y="779829"/>
                  <a:pt x="1150576" y="803029"/>
                  <a:pt x="1180254" y="827048"/>
                </a:cubicBezTo>
                <a:cubicBezTo>
                  <a:pt x="1222193" y="811760"/>
                  <a:pt x="1264538" y="796655"/>
                  <a:pt x="1307696" y="781688"/>
                </a:cubicBezTo>
                <a:cubicBezTo>
                  <a:pt x="1279519" y="757651"/>
                  <a:pt x="1251384" y="734315"/>
                  <a:pt x="1223249" y="711654"/>
                </a:cubicBezTo>
                <a:cubicBezTo>
                  <a:pt x="1178691" y="726680"/>
                  <a:pt x="1135046" y="741905"/>
                  <a:pt x="1091971" y="757397"/>
                </a:cubicBezTo>
                <a:close/>
                <a:moveTo>
                  <a:pt x="571019" y="962936"/>
                </a:moveTo>
                <a:cubicBezTo>
                  <a:pt x="530136" y="980039"/>
                  <a:pt x="488399" y="997602"/>
                  <a:pt x="445587" y="1015660"/>
                </a:cubicBezTo>
                <a:cubicBezTo>
                  <a:pt x="458600" y="1023395"/>
                  <a:pt x="471530" y="1031092"/>
                  <a:pt x="484380" y="1038743"/>
                </a:cubicBezTo>
                <a:cubicBezTo>
                  <a:pt x="503868" y="1050353"/>
                  <a:pt x="523132" y="1061834"/>
                  <a:pt x="542255" y="1073180"/>
                </a:cubicBezTo>
                <a:cubicBezTo>
                  <a:pt x="585067" y="1056593"/>
                  <a:pt x="626803" y="1040296"/>
                  <a:pt x="667869" y="1024211"/>
                </a:cubicBezTo>
                <a:cubicBezTo>
                  <a:pt x="636019" y="1003941"/>
                  <a:pt x="603742" y="983467"/>
                  <a:pt x="571019" y="962936"/>
                </a:cubicBezTo>
                <a:close/>
                <a:moveTo>
                  <a:pt x="960347" y="806115"/>
                </a:moveTo>
                <a:cubicBezTo>
                  <a:pt x="991812" y="829110"/>
                  <a:pt x="1022383" y="852055"/>
                  <a:pt x="1052041" y="874750"/>
                </a:cubicBezTo>
                <a:cubicBezTo>
                  <a:pt x="1093960" y="858866"/>
                  <a:pt x="1135940" y="843214"/>
                  <a:pt x="1178326" y="827750"/>
                </a:cubicBezTo>
                <a:cubicBezTo>
                  <a:pt x="1149764" y="804631"/>
                  <a:pt x="1120309" y="781363"/>
                  <a:pt x="1089981" y="758102"/>
                </a:cubicBezTo>
                <a:cubicBezTo>
                  <a:pt x="1046357" y="773806"/>
                  <a:pt x="1003281" y="789788"/>
                  <a:pt x="960347" y="806115"/>
                </a:cubicBezTo>
                <a:close/>
                <a:moveTo>
                  <a:pt x="699070" y="909820"/>
                </a:moveTo>
                <a:cubicBezTo>
                  <a:pt x="657821" y="926752"/>
                  <a:pt x="616004" y="944120"/>
                  <a:pt x="573313" y="961976"/>
                </a:cubicBezTo>
                <a:cubicBezTo>
                  <a:pt x="606056" y="982525"/>
                  <a:pt x="638333" y="1003012"/>
                  <a:pt x="670204" y="1023293"/>
                </a:cubicBezTo>
                <a:cubicBezTo>
                  <a:pt x="697730" y="1012510"/>
                  <a:pt x="724952" y="1001818"/>
                  <a:pt x="751991" y="991203"/>
                </a:cubicBezTo>
                <a:cubicBezTo>
                  <a:pt x="766465" y="985521"/>
                  <a:pt x="780837" y="979876"/>
                  <a:pt x="795128" y="974263"/>
                </a:cubicBezTo>
                <a:cubicBezTo>
                  <a:pt x="763501" y="952774"/>
                  <a:pt x="731488" y="931252"/>
                  <a:pt x="699070" y="909820"/>
                </a:cubicBezTo>
                <a:close/>
                <a:moveTo>
                  <a:pt x="830206" y="856785"/>
                </a:moveTo>
                <a:cubicBezTo>
                  <a:pt x="862056" y="878948"/>
                  <a:pt x="893460" y="901292"/>
                  <a:pt x="924498" y="923717"/>
                </a:cubicBezTo>
                <a:cubicBezTo>
                  <a:pt x="966437" y="907431"/>
                  <a:pt x="1008051" y="891420"/>
                  <a:pt x="1049686" y="875639"/>
                </a:cubicBezTo>
                <a:cubicBezTo>
                  <a:pt x="1019582" y="852599"/>
                  <a:pt x="988990" y="829697"/>
                  <a:pt x="957952" y="807028"/>
                </a:cubicBezTo>
                <a:cubicBezTo>
                  <a:pt x="915343" y="823248"/>
                  <a:pt x="872896" y="839810"/>
                  <a:pt x="830206" y="856785"/>
                </a:cubicBezTo>
                <a:close/>
                <a:moveTo>
                  <a:pt x="827770" y="857751"/>
                </a:moveTo>
                <a:cubicBezTo>
                  <a:pt x="785973" y="874381"/>
                  <a:pt x="743953" y="891404"/>
                  <a:pt x="701343" y="908890"/>
                </a:cubicBezTo>
                <a:cubicBezTo>
                  <a:pt x="733762" y="930335"/>
                  <a:pt x="765795" y="951869"/>
                  <a:pt x="797422" y="973366"/>
                </a:cubicBezTo>
                <a:cubicBezTo>
                  <a:pt x="839544" y="956838"/>
                  <a:pt x="880976" y="940614"/>
                  <a:pt x="922082" y="924655"/>
                </a:cubicBezTo>
                <a:cubicBezTo>
                  <a:pt x="890739" y="902039"/>
                  <a:pt x="859315" y="879717"/>
                  <a:pt x="827770" y="857751"/>
                </a:cubicBezTo>
                <a:close/>
                <a:moveTo>
                  <a:pt x="1275500" y="596707"/>
                </a:moveTo>
                <a:cubicBezTo>
                  <a:pt x="1303473" y="618872"/>
                  <a:pt x="1331365" y="641728"/>
                  <a:pt x="1359175" y="665255"/>
                </a:cubicBezTo>
                <a:cubicBezTo>
                  <a:pt x="1403084" y="651455"/>
                  <a:pt x="1448169" y="637769"/>
                  <a:pt x="1494696" y="624144"/>
                </a:cubicBezTo>
                <a:cubicBezTo>
                  <a:pt x="1468489" y="600765"/>
                  <a:pt x="1442161" y="578060"/>
                  <a:pt x="1415710" y="555982"/>
                </a:cubicBezTo>
                <a:cubicBezTo>
                  <a:pt x="1367417" y="569499"/>
                  <a:pt x="1320809" y="583037"/>
                  <a:pt x="1275500" y="596707"/>
                </a:cubicBezTo>
                <a:close/>
                <a:moveTo>
                  <a:pt x="1135696" y="640617"/>
                </a:moveTo>
                <a:cubicBezTo>
                  <a:pt x="1165070" y="662764"/>
                  <a:pt x="1194423" y="685644"/>
                  <a:pt x="1223817" y="709314"/>
                </a:cubicBezTo>
                <a:cubicBezTo>
                  <a:pt x="1267197" y="694700"/>
                  <a:pt x="1311430" y="680275"/>
                  <a:pt x="1356882" y="665974"/>
                </a:cubicBezTo>
                <a:cubicBezTo>
                  <a:pt x="1329031" y="642440"/>
                  <a:pt x="1301098" y="619593"/>
                  <a:pt x="1273064" y="597434"/>
                </a:cubicBezTo>
                <a:cubicBezTo>
                  <a:pt x="1226050" y="611640"/>
                  <a:pt x="1180416" y="625993"/>
                  <a:pt x="1135696" y="640617"/>
                </a:cubicBezTo>
                <a:close/>
                <a:moveTo>
                  <a:pt x="998186" y="687479"/>
                </a:moveTo>
                <a:cubicBezTo>
                  <a:pt x="1028575" y="709439"/>
                  <a:pt x="1059186" y="732252"/>
                  <a:pt x="1090042" y="755928"/>
                </a:cubicBezTo>
                <a:cubicBezTo>
                  <a:pt x="1133159" y="740419"/>
                  <a:pt x="1176803" y="725180"/>
                  <a:pt x="1221381" y="710140"/>
                </a:cubicBezTo>
                <a:cubicBezTo>
                  <a:pt x="1191987" y="686491"/>
                  <a:pt x="1162593" y="663584"/>
                  <a:pt x="1133240" y="641427"/>
                </a:cubicBezTo>
                <a:cubicBezTo>
                  <a:pt x="1087403" y="656445"/>
                  <a:pt x="1042541" y="671747"/>
                  <a:pt x="998186" y="687479"/>
                </a:cubicBezTo>
                <a:close/>
                <a:moveTo>
                  <a:pt x="598668" y="844686"/>
                </a:moveTo>
                <a:cubicBezTo>
                  <a:pt x="557540" y="862280"/>
                  <a:pt x="515641" y="880558"/>
                  <a:pt x="472626" y="899615"/>
                </a:cubicBezTo>
                <a:cubicBezTo>
                  <a:pt x="505918" y="919919"/>
                  <a:pt x="538783" y="940314"/>
                  <a:pt x="571202" y="960656"/>
                </a:cubicBezTo>
                <a:cubicBezTo>
                  <a:pt x="613933" y="942787"/>
                  <a:pt x="655750" y="925408"/>
                  <a:pt x="697019" y="908466"/>
                </a:cubicBezTo>
                <a:cubicBezTo>
                  <a:pt x="664642" y="887068"/>
                  <a:pt x="631857" y="865769"/>
                  <a:pt x="598668" y="844686"/>
                </a:cubicBezTo>
                <a:close/>
                <a:moveTo>
                  <a:pt x="863355" y="737165"/>
                </a:moveTo>
                <a:cubicBezTo>
                  <a:pt x="895794" y="759582"/>
                  <a:pt x="927523" y="782153"/>
                  <a:pt x="958398" y="804690"/>
                </a:cubicBezTo>
                <a:cubicBezTo>
                  <a:pt x="1001332" y="788348"/>
                  <a:pt x="1044428" y="772350"/>
                  <a:pt x="1088073" y="756634"/>
                </a:cubicBezTo>
                <a:cubicBezTo>
                  <a:pt x="1058232" y="733771"/>
                  <a:pt x="1027539" y="710927"/>
                  <a:pt x="996034" y="688242"/>
                </a:cubicBezTo>
                <a:cubicBezTo>
                  <a:pt x="951476" y="704070"/>
                  <a:pt x="907405" y="720332"/>
                  <a:pt x="863355" y="737165"/>
                </a:cubicBezTo>
                <a:close/>
                <a:moveTo>
                  <a:pt x="728687" y="790350"/>
                </a:moveTo>
                <a:cubicBezTo>
                  <a:pt x="686687" y="807467"/>
                  <a:pt x="644220" y="825213"/>
                  <a:pt x="600941" y="843718"/>
                </a:cubicBezTo>
                <a:cubicBezTo>
                  <a:pt x="634131" y="864815"/>
                  <a:pt x="666915" y="886126"/>
                  <a:pt x="699293" y="907534"/>
                </a:cubicBezTo>
                <a:cubicBezTo>
                  <a:pt x="741923" y="890036"/>
                  <a:pt x="783963" y="873000"/>
                  <a:pt x="825780" y="856359"/>
                </a:cubicBezTo>
                <a:cubicBezTo>
                  <a:pt x="793565" y="833958"/>
                  <a:pt x="761227" y="811931"/>
                  <a:pt x="728687" y="790350"/>
                </a:cubicBezTo>
                <a:close/>
                <a:moveTo>
                  <a:pt x="731001" y="789412"/>
                </a:moveTo>
                <a:cubicBezTo>
                  <a:pt x="763846" y="811157"/>
                  <a:pt x="796244" y="833168"/>
                  <a:pt x="828216" y="855392"/>
                </a:cubicBezTo>
                <a:cubicBezTo>
                  <a:pt x="870907" y="838405"/>
                  <a:pt x="913374" y="821833"/>
                  <a:pt x="956003" y="805603"/>
                </a:cubicBezTo>
                <a:cubicBezTo>
                  <a:pt x="924762" y="782823"/>
                  <a:pt x="893074" y="760288"/>
                  <a:pt x="860899" y="738097"/>
                </a:cubicBezTo>
                <a:cubicBezTo>
                  <a:pt x="817762" y="754602"/>
                  <a:pt x="774605" y="771670"/>
                  <a:pt x="731001" y="789412"/>
                </a:cubicBezTo>
                <a:close/>
                <a:moveTo>
                  <a:pt x="1332441" y="487271"/>
                </a:moveTo>
                <a:cubicBezTo>
                  <a:pt x="1360292" y="508803"/>
                  <a:pt x="1388001" y="531025"/>
                  <a:pt x="1415527" y="553921"/>
                </a:cubicBezTo>
                <a:cubicBezTo>
                  <a:pt x="1435015" y="548469"/>
                  <a:pt x="1454746" y="543018"/>
                  <a:pt x="1474802" y="537564"/>
                </a:cubicBezTo>
                <a:cubicBezTo>
                  <a:pt x="1896265" y="422964"/>
                  <a:pt x="2281046" y="473023"/>
                  <a:pt x="2651190" y="690601"/>
                </a:cubicBezTo>
                <a:cubicBezTo>
                  <a:pt x="2658620" y="694976"/>
                  <a:pt x="2666029" y="699422"/>
                  <a:pt x="2673398" y="703904"/>
                </a:cubicBezTo>
                <a:cubicBezTo>
                  <a:pt x="2672627" y="703331"/>
                  <a:pt x="2671856" y="702759"/>
                  <a:pt x="2671064" y="702184"/>
                </a:cubicBezTo>
                <a:cubicBezTo>
                  <a:pt x="2321483" y="467658"/>
                  <a:pt x="1903959" y="337116"/>
                  <a:pt x="1379495" y="474767"/>
                </a:cubicBezTo>
                <a:cubicBezTo>
                  <a:pt x="1363621" y="478934"/>
                  <a:pt x="1347949" y="483102"/>
                  <a:pt x="1332441" y="487271"/>
                </a:cubicBezTo>
                <a:close/>
                <a:moveTo>
                  <a:pt x="1185877" y="528248"/>
                </a:moveTo>
                <a:cubicBezTo>
                  <a:pt x="1215169" y="549800"/>
                  <a:pt x="1244421" y="572112"/>
                  <a:pt x="1273551" y="595168"/>
                </a:cubicBezTo>
                <a:cubicBezTo>
                  <a:pt x="1318881" y="581482"/>
                  <a:pt x="1365529" y="567930"/>
                  <a:pt x="1413822" y="554400"/>
                </a:cubicBezTo>
                <a:cubicBezTo>
                  <a:pt x="1386296" y="531462"/>
                  <a:pt x="1358627" y="509238"/>
                  <a:pt x="1330817" y="487710"/>
                </a:cubicBezTo>
                <a:cubicBezTo>
                  <a:pt x="1280778" y="501166"/>
                  <a:pt x="1232566" y="514645"/>
                  <a:pt x="1185877" y="528248"/>
                </a:cubicBezTo>
                <a:close/>
                <a:moveTo>
                  <a:pt x="1041607" y="572175"/>
                </a:moveTo>
                <a:cubicBezTo>
                  <a:pt x="1072340" y="593695"/>
                  <a:pt x="1103034" y="616002"/>
                  <a:pt x="1133727" y="639127"/>
                </a:cubicBezTo>
                <a:cubicBezTo>
                  <a:pt x="1178447" y="624487"/>
                  <a:pt x="1224101" y="610117"/>
                  <a:pt x="1271136" y="595899"/>
                </a:cubicBezTo>
                <a:cubicBezTo>
                  <a:pt x="1241944" y="572853"/>
                  <a:pt x="1212652" y="550554"/>
                  <a:pt x="1183279" y="529001"/>
                </a:cubicBezTo>
                <a:cubicBezTo>
                  <a:pt x="1134539" y="543215"/>
                  <a:pt x="1087464" y="557571"/>
                  <a:pt x="1041607" y="572175"/>
                </a:cubicBezTo>
                <a:close/>
                <a:moveTo>
                  <a:pt x="900382" y="619274"/>
                </a:moveTo>
                <a:cubicBezTo>
                  <a:pt x="932110" y="640611"/>
                  <a:pt x="964021" y="662854"/>
                  <a:pt x="996176" y="686038"/>
                </a:cubicBezTo>
                <a:cubicBezTo>
                  <a:pt x="1040551" y="670287"/>
                  <a:pt x="1085414" y="654965"/>
                  <a:pt x="1131270" y="639935"/>
                </a:cubicBezTo>
                <a:cubicBezTo>
                  <a:pt x="1100537" y="616790"/>
                  <a:pt x="1069844" y="594484"/>
                  <a:pt x="1039130" y="572965"/>
                </a:cubicBezTo>
                <a:cubicBezTo>
                  <a:pt x="991710" y="588086"/>
                  <a:pt x="945610" y="603479"/>
                  <a:pt x="900382" y="619274"/>
                </a:cubicBezTo>
                <a:close/>
                <a:moveTo>
                  <a:pt x="494916" y="780446"/>
                </a:moveTo>
                <a:cubicBezTo>
                  <a:pt x="453525" y="798825"/>
                  <a:pt x="411707" y="817911"/>
                  <a:pt x="369159" y="837811"/>
                </a:cubicBezTo>
                <a:cubicBezTo>
                  <a:pt x="403384" y="857788"/>
                  <a:pt x="437183" y="878008"/>
                  <a:pt x="470515" y="898328"/>
                </a:cubicBezTo>
                <a:cubicBezTo>
                  <a:pt x="513551" y="879259"/>
                  <a:pt x="555449" y="860973"/>
                  <a:pt x="596597" y="843367"/>
                </a:cubicBezTo>
                <a:cubicBezTo>
                  <a:pt x="563123" y="822123"/>
                  <a:pt x="529243" y="801107"/>
                  <a:pt x="494916" y="780446"/>
                </a:cubicBezTo>
                <a:close/>
                <a:moveTo>
                  <a:pt x="762445" y="669715"/>
                </a:moveTo>
                <a:cubicBezTo>
                  <a:pt x="796082" y="691444"/>
                  <a:pt x="829069" y="713516"/>
                  <a:pt x="861325" y="735760"/>
                </a:cubicBezTo>
                <a:cubicBezTo>
                  <a:pt x="905396" y="718911"/>
                  <a:pt x="949467" y="702639"/>
                  <a:pt x="994024" y="686799"/>
                </a:cubicBezTo>
                <a:cubicBezTo>
                  <a:pt x="962824" y="664354"/>
                  <a:pt x="930791" y="642077"/>
                  <a:pt x="897986" y="620109"/>
                </a:cubicBezTo>
                <a:cubicBezTo>
                  <a:pt x="852049" y="636182"/>
                  <a:pt x="807023" y="652677"/>
                  <a:pt x="762445" y="669715"/>
                </a:cubicBezTo>
                <a:close/>
                <a:moveTo>
                  <a:pt x="625950" y="724132"/>
                </a:moveTo>
                <a:cubicBezTo>
                  <a:pt x="583179" y="741880"/>
                  <a:pt x="540387" y="760278"/>
                  <a:pt x="497189" y="779439"/>
                </a:cubicBezTo>
                <a:cubicBezTo>
                  <a:pt x="531516" y="800114"/>
                  <a:pt x="565396" y="821145"/>
                  <a:pt x="598850" y="842398"/>
                </a:cubicBezTo>
                <a:cubicBezTo>
                  <a:pt x="642170" y="823877"/>
                  <a:pt x="684616" y="806119"/>
                  <a:pt x="726657" y="788990"/>
                </a:cubicBezTo>
                <a:cubicBezTo>
                  <a:pt x="693284" y="766875"/>
                  <a:pt x="659749" y="745228"/>
                  <a:pt x="625950" y="724132"/>
                </a:cubicBezTo>
                <a:close/>
                <a:moveTo>
                  <a:pt x="628143" y="723219"/>
                </a:moveTo>
                <a:cubicBezTo>
                  <a:pt x="662226" y="744448"/>
                  <a:pt x="695801" y="766118"/>
                  <a:pt x="728951" y="788054"/>
                </a:cubicBezTo>
                <a:cubicBezTo>
                  <a:pt x="772555" y="770298"/>
                  <a:pt x="815732" y="753216"/>
                  <a:pt x="858869" y="736698"/>
                </a:cubicBezTo>
                <a:cubicBezTo>
                  <a:pt x="826369" y="714303"/>
                  <a:pt x="793382" y="692266"/>
                  <a:pt x="759908" y="670687"/>
                </a:cubicBezTo>
                <a:cubicBezTo>
                  <a:pt x="715695" y="687611"/>
                  <a:pt x="671929" y="705075"/>
                  <a:pt x="628143" y="723219"/>
                </a:cubicBezTo>
                <a:close/>
                <a:moveTo>
                  <a:pt x="1242513" y="420552"/>
                </a:moveTo>
                <a:cubicBezTo>
                  <a:pt x="1271968" y="441516"/>
                  <a:pt x="1301280" y="463224"/>
                  <a:pt x="1330411" y="485704"/>
                </a:cubicBezTo>
                <a:cubicBezTo>
                  <a:pt x="1346427" y="481405"/>
                  <a:pt x="1362606" y="477105"/>
                  <a:pt x="1378988" y="472804"/>
                </a:cubicBezTo>
                <a:cubicBezTo>
                  <a:pt x="1760894" y="372564"/>
                  <a:pt x="2113566" y="404375"/>
                  <a:pt x="2452247" y="570456"/>
                </a:cubicBezTo>
                <a:lnTo>
                  <a:pt x="2594859" y="648912"/>
                </a:lnTo>
                <a:lnTo>
                  <a:pt x="2600096" y="652026"/>
                </a:lnTo>
                <a:cubicBezTo>
                  <a:pt x="2598919" y="651307"/>
                  <a:pt x="2597762" y="650578"/>
                  <a:pt x="2596584" y="649862"/>
                </a:cubicBezTo>
                <a:lnTo>
                  <a:pt x="2594859" y="648912"/>
                </a:lnTo>
                <a:lnTo>
                  <a:pt x="2392117" y="528400"/>
                </a:lnTo>
                <a:cubicBezTo>
                  <a:pt x="2176416" y="418172"/>
                  <a:pt x="1936793" y="351334"/>
                  <a:pt x="1666432" y="356693"/>
                </a:cubicBezTo>
                <a:cubicBezTo>
                  <a:pt x="1545182" y="359097"/>
                  <a:pt x="1417903" y="375992"/>
                  <a:pt x="1283681" y="410013"/>
                </a:cubicBezTo>
                <a:cubicBezTo>
                  <a:pt x="1269796" y="413531"/>
                  <a:pt x="1256114" y="417042"/>
                  <a:pt x="1242513" y="420552"/>
                </a:cubicBezTo>
                <a:close/>
                <a:moveTo>
                  <a:pt x="1090976" y="461282"/>
                </a:moveTo>
                <a:cubicBezTo>
                  <a:pt x="1121974" y="482233"/>
                  <a:pt x="1152890" y="504045"/>
                  <a:pt x="1183745" y="526689"/>
                </a:cubicBezTo>
                <a:cubicBezTo>
                  <a:pt x="1230496" y="513088"/>
                  <a:pt x="1278707" y="499612"/>
                  <a:pt x="1328787" y="486145"/>
                </a:cubicBezTo>
                <a:cubicBezTo>
                  <a:pt x="1299657" y="463640"/>
                  <a:pt x="1270384" y="441912"/>
                  <a:pt x="1240950" y="420958"/>
                </a:cubicBezTo>
                <a:cubicBezTo>
                  <a:pt x="1189104" y="434362"/>
                  <a:pt x="1139228" y="447744"/>
                  <a:pt x="1090976" y="461282"/>
                </a:cubicBezTo>
                <a:close/>
                <a:moveTo>
                  <a:pt x="941915" y="505210"/>
                </a:moveTo>
                <a:cubicBezTo>
                  <a:pt x="974455" y="526153"/>
                  <a:pt x="1006935" y="547941"/>
                  <a:pt x="1039353" y="570602"/>
                </a:cubicBezTo>
                <a:cubicBezTo>
                  <a:pt x="1085292" y="555988"/>
                  <a:pt x="1132428" y="541644"/>
                  <a:pt x="1181147" y="527444"/>
                </a:cubicBezTo>
                <a:cubicBezTo>
                  <a:pt x="1150271" y="504833"/>
                  <a:pt x="1119274" y="483027"/>
                  <a:pt x="1088195" y="462067"/>
                </a:cubicBezTo>
                <a:cubicBezTo>
                  <a:pt x="1037892" y="476204"/>
                  <a:pt x="989295" y="490519"/>
                  <a:pt x="941915" y="505210"/>
                </a:cubicBezTo>
                <a:close/>
                <a:moveTo>
                  <a:pt x="797138" y="552612"/>
                </a:moveTo>
                <a:cubicBezTo>
                  <a:pt x="830612" y="573306"/>
                  <a:pt x="864248" y="595006"/>
                  <a:pt x="898068" y="617721"/>
                </a:cubicBezTo>
                <a:cubicBezTo>
                  <a:pt x="943397" y="601883"/>
                  <a:pt x="989498" y="586486"/>
                  <a:pt x="1036877" y="571389"/>
                </a:cubicBezTo>
                <a:cubicBezTo>
                  <a:pt x="1004418" y="548680"/>
                  <a:pt x="971958" y="526862"/>
                  <a:pt x="939499" y="505959"/>
                </a:cubicBezTo>
                <a:cubicBezTo>
                  <a:pt x="890963" y="521032"/>
                  <a:pt x="843685" y="536514"/>
                  <a:pt x="797138" y="552612"/>
                </a:cubicBezTo>
                <a:close/>
                <a:moveTo>
                  <a:pt x="518930" y="659746"/>
                </a:moveTo>
                <a:cubicBezTo>
                  <a:pt x="476423" y="677831"/>
                  <a:pt x="433570" y="696843"/>
                  <a:pt x="389966" y="716940"/>
                </a:cubicBezTo>
                <a:cubicBezTo>
                  <a:pt x="425430" y="736889"/>
                  <a:pt x="460447" y="757332"/>
                  <a:pt x="495017" y="778138"/>
                </a:cubicBezTo>
                <a:cubicBezTo>
                  <a:pt x="539250" y="758477"/>
                  <a:pt x="581859" y="740147"/>
                  <a:pt x="623717" y="722744"/>
                </a:cubicBezTo>
                <a:cubicBezTo>
                  <a:pt x="589045" y="701135"/>
                  <a:pt x="554150" y="680114"/>
                  <a:pt x="518930" y="659746"/>
                </a:cubicBezTo>
                <a:close/>
                <a:moveTo>
                  <a:pt x="656583" y="603950"/>
                </a:moveTo>
                <a:cubicBezTo>
                  <a:pt x="658125" y="604870"/>
                  <a:pt x="659668" y="605767"/>
                  <a:pt x="661211" y="606690"/>
                </a:cubicBezTo>
                <a:cubicBezTo>
                  <a:pt x="694746" y="626749"/>
                  <a:pt x="727733" y="647326"/>
                  <a:pt x="760131" y="668223"/>
                </a:cubicBezTo>
                <a:cubicBezTo>
                  <a:pt x="804811" y="651108"/>
                  <a:pt x="849836" y="634607"/>
                  <a:pt x="895673" y="618564"/>
                </a:cubicBezTo>
                <a:cubicBezTo>
                  <a:pt x="862706" y="596522"/>
                  <a:pt x="828947" y="574798"/>
                  <a:pt x="794438" y="553544"/>
                </a:cubicBezTo>
                <a:cubicBezTo>
                  <a:pt x="747952" y="569645"/>
                  <a:pt x="702196" y="586379"/>
                  <a:pt x="656583" y="603950"/>
                </a:cubicBezTo>
                <a:close/>
                <a:moveTo>
                  <a:pt x="653903" y="604981"/>
                </a:moveTo>
                <a:cubicBezTo>
                  <a:pt x="609629" y="622078"/>
                  <a:pt x="565477" y="639974"/>
                  <a:pt x="520981" y="658877"/>
                </a:cubicBezTo>
                <a:cubicBezTo>
                  <a:pt x="529466" y="663783"/>
                  <a:pt x="537991" y="668737"/>
                  <a:pt x="546518" y="673761"/>
                </a:cubicBezTo>
                <a:cubicBezTo>
                  <a:pt x="573273" y="689507"/>
                  <a:pt x="599723" y="705554"/>
                  <a:pt x="625910" y="721834"/>
                </a:cubicBezTo>
                <a:cubicBezTo>
                  <a:pt x="645946" y="713512"/>
                  <a:pt x="665799" y="705398"/>
                  <a:pt x="685591" y="697454"/>
                </a:cubicBezTo>
                <a:cubicBezTo>
                  <a:pt x="709544" y="687838"/>
                  <a:pt x="733539" y="678434"/>
                  <a:pt x="757594" y="669199"/>
                </a:cubicBezTo>
                <a:cubicBezTo>
                  <a:pt x="723531" y="647274"/>
                  <a:pt x="688961" y="625831"/>
                  <a:pt x="653903" y="604981"/>
                </a:cubicBezTo>
                <a:close/>
                <a:moveTo>
                  <a:pt x="996885" y="268193"/>
                </a:moveTo>
                <a:lnTo>
                  <a:pt x="1017981" y="278664"/>
                </a:lnTo>
                <a:lnTo>
                  <a:pt x="1040984" y="293327"/>
                </a:lnTo>
                <a:close/>
                <a:moveTo>
                  <a:pt x="813986" y="177404"/>
                </a:moveTo>
                <a:lnTo>
                  <a:pt x="926938" y="228326"/>
                </a:lnTo>
                <a:lnTo>
                  <a:pt x="996885" y="268193"/>
                </a:lnTo>
                <a:close/>
                <a:moveTo>
                  <a:pt x="780723" y="162408"/>
                </a:moveTo>
                <a:lnTo>
                  <a:pt x="791948" y="166465"/>
                </a:lnTo>
                <a:lnTo>
                  <a:pt x="813986" y="177404"/>
                </a:lnTo>
                <a:close/>
                <a:moveTo>
                  <a:pt x="28759" y="71607"/>
                </a:moveTo>
                <a:lnTo>
                  <a:pt x="227853" y="96876"/>
                </a:lnTo>
                <a:cubicBezTo>
                  <a:pt x="491404" y="144434"/>
                  <a:pt x="753148" y="248413"/>
                  <a:pt x="1005819" y="405926"/>
                </a:cubicBezTo>
                <a:cubicBezTo>
                  <a:pt x="1033507" y="423193"/>
                  <a:pt x="1061176" y="441156"/>
                  <a:pt x="1088804" y="459790"/>
                </a:cubicBezTo>
                <a:cubicBezTo>
                  <a:pt x="1137056" y="446233"/>
                  <a:pt x="1186933" y="432836"/>
                  <a:pt x="1238798" y="419418"/>
                </a:cubicBezTo>
                <a:lnTo>
                  <a:pt x="1040984" y="293327"/>
                </a:lnTo>
                <a:lnTo>
                  <a:pt x="1120877" y="338862"/>
                </a:lnTo>
                <a:cubicBezTo>
                  <a:pt x="1160949" y="364170"/>
                  <a:pt x="1200777" y="390917"/>
                  <a:pt x="1240341" y="419014"/>
                </a:cubicBezTo>
                <a:cubicBezTo>
                  <a:pt x="1254490" y="415360"/>
                  <a:pt x="1268740" y="411704"/>
                  <a:pt x="1283194" y="408042"/>
                </a:cubicBezTo>
                <a:cubicBezTo>
                  <a:pt x="1734679" y="293608"/>
                  <a:pt x="2146418" y="359450"/>
                  <a:pt x="2541978" y="609329"/>
                </a:cubicBezTo>
                <a:cubicBezTo>
                  <a:pt x="2585562" y="636864"/>
                  <a:pt x="2628211" y="666175"/>
                  <a:pt x="2669988" y="696949"/>
                </a:cubicBezTo>
                <a:cubicBezTo>
                  <a:pt x="2694429" y="713371"/>
                  <a:pt x="2718565" y="730338"/>
                  <a:pt x="2742417" y="747783"/>
                </a:cubicBezTo>
                <a:lnTo>
                  <a:pt x="2801608" y="788986"/>
                </a:lnTo>
                <a:lnTo>
                  <a:pt x="2795061" y="791615"/>
                </a:lnTo>
                <a:lnTo>
                  <a:pt x="2750212" y="757812"/>
                </a:lnTo>
                <a:cubicBezTo>
                  <a:pt x="2748791" y="756957"/>
                  <a:pt x="2747391" y="756090"/>
                  <a:pt x="2745970" y="755240"/>
                </a:cubicBezTo>
                <a:cubicBezTo>
                  <a:pt x="2758271" y="765036"/>
                  <a:pt x="2770471" y="774961"/>
                  <a:pt x="2782610" y="784983"/>
                </a:cubicBezTo>
                <a:lnTo>
                  <a:pt x="2794649" y="791781"/>
                </a:lnTo>
                <a:lnTo>
                  <a:pt x="2794166" y="791975"/>
                </a:lnTo>
                <a:lnTo>
                  <a:pt x="2784275" y="786359"/>
                </a:lnTo>
                <a:lnTo>
                  <a:pt x="2791990" y="792849"/>
                </a:lnTo>
                <a:lnTo>
                  <a:pt x="2788639" y="794195"/>
                </a:lnTo>
                <a:lnTo>
                  <a:pt x="2768787" y="777768"/>
                </a:lnTo>
                <a:lnTo>
                  <a:pt x="2619320" y="706182"/>
                </a:lnTo>
                <a:lnTo>
                  <a:pt x="2630428" y="710271"/>
                </a:lnTo>
                <a:cubicBezTo>
                  <a:pt x="2673965" y="728746"/>
                  <a:pt x="2717256" y="749576"/>
                  <a:pt x="2760342" y="772764"/>
                </a:cubicBezTo>
                <a:cubicBezTo>
                  <a:pt x="2762656" y="774007"/>
                  <a:pt x="2764950" y="775269"/>
                  <a:pt x="2767244" y="776522"/>
                </a:cubicBezTo>
                <a:cubicBezTo>
                  <a:pt x="2753054" y="765012"/>
                  <a:pt x="2738743" y="753646"/>
                  <a:pt x="2724310" y="742439"/>
                </a:cubicBezTo>
                <a:cubicBezTo>
                  <a:pt x="2694875" y="725289"/>
                  <a:pt x="2664953" y="708977"/>
                  <a:pt x="2634504" y="693626"/>
                </a:cubicBezTo>
                <a:cubicBezTo>
                  <a:pt x="2658315" y="705584"/>
                  <a:pt x="2682066" y="718203"/>
                  <a:pt x="2705776" y="731562"/>
                </a:cubicBezTo>
                <a:cubicBezTo>
                  <a:pt x="2711541" y="734816"/>
                  <a:pt x="2717286" y="738115"/>
                  <a:pt x="2723031" y="741436"/>
                </a:cubicBezTo>
                <a:cubicBezTo>
                  <a:pt x="2718139" y="737636"/>
                  <a:pt x="2713226" y="733854"/>
                  <a:pt x="2708314" y="730092"/>
                </a:cubicBezTo>
                <a:cubicBezTo>
                  <a:pt x="2373247" y="517398"/>
                  <a:pt x="1974155" y="403890"/>
                  <a:pt x="1475330" y="539525"/>
                </a:cubicBezTo>
                <a:cubicBezTo>
                  <a:pt x="1455741" y="544853"/>
                  <a:pt x="1436456" y="550176"/>
                  <a:pt x="1417415" y="555503"/>
                </a:cubicBezTo>
                <a:cubicBezTo>
                  <a:pt x="1443947" y="577585"/>
                  <a:pt x="1470316" y="600284"/>
                  <a:pt x="1496503" y="623614"/>
                </a:cubicBezTo>
                <a:cubicBezTo>
                  <a:pt x="1520802" y="616505"/>
                  <a:pt x="1545466" y="609413"/>
                  <a:pt x="1570617" y="602328"/>
                </a:cubicBezTo>
                <a:cubicBezTo>
                  <a:pt x="1837599" y="527079"/>
                  <a:pt x="2319473" y="512520"/>
                  <a:pt x="2617736" y="685289"/>
                </a:cubicBezTo>
                <a:cubicBezTo>
                  <a:pt x="2325441" y="524190"/>
                  <a:pt x="1858101" y="523405"/>
                  <a:pt x="1571165" y="604281"/>
                </a:cubicBezTo>
                <a:cubicBezTo>
                  <a:pt x="1546440" y="611248"/>
                  <a:pt x="1522182" y="618221"/>
                  <a:pt x="1498289" y="625210"/>
                </a:cubicBezTo>
                <a:cubicBezTo>
                  <a:pt x="1523643" y="647822"/>
                  <a:pt x="1548836" y="671006"/>
                  <a:pt x="1573885" y="694771"/>
                </a:cubicBezTo>
                <a:cubicBezTo>
                  <a:pt x="1604091" y="685526"/>
                  <a:pt x="1634886" y="676302"/>
                  <a:pt x="1666411" y="667090"/>
                </a:cubicBezTo>
                <a:cubicBezTo>
                  <a:pt x="1862121" y="609892"/>
                  <a:pt x="2049431" y="589934"/>
                  <a:pt x="2230900" y="607463"/>
                </a:cubicBezTo>
                <a:lnTo>
                  <a:pt x="2259951" y="611804"/>
                </a:lnTo>
                <a:lnTo>
                  <a:pt x="2080302" y="602681"/>
                </a:lnTo>
                <a:cubicBezTo>
                  <a:pt x="1951500" y="605235"/>
                  <a:pt x="1814234" y="625997"/>
                  <a:pt x="1666980" y="669039"/>
                </a:cubicBezTo>
                <a:cubicBezTo>
                  <a:pt x="1635860" y="678137"/>
                  <a:pt x="1605431" y="687246"/>
                  <a:pt x="1575570" y="696375"/>
                </a:cubicBezTo>
                <a:cubicBezTo>
                  <a:pt x="1599930" y="719514"/>
                  <a:pt x="1624107" y="743224"/>
                  <a:pt x="1648142" y="767438"/>
                </a:cubicBezTo>
                <a:cubicBezTo>
                  <a:pt x="1685229" y="755550"/>
                  <a:pt x="1723169" y="743691"/>
                  <a:pt x="1762226" y="731850"/>
                </a:cubicBezTo>
                <a:cubicBezTo>
                  <a:pt x="1902621" y="689272"/>
                  <a:pt x="2038558" y="666329"/>
                  <a:pt x="2171056" y="663098"/>
                </a:cubicBezTo>
                <a:lnTo>
                  <a:pt x="2202594" y="663901"/>
                </a:lnTo>
                <a:lnTo>
                  <a:pt x="2064207" y="671478"/>
                </a:lnTo>
                <a:cubicBezTo>
                  <a:pt x="1968651" y="681541"/>
                  <a:pt x="1868369" y="701784"/>
                  <a:pt x="1762815" y="733793"/>
                </a:cubicBezTo>
                <a:cubicBezTo>
                  <a:pt x="1724123" y="745526"/>
                  <a:pt x="1686528" y="757276"/>
                  <a:pt x="1649745" y="769054"/>
                </a:cubicBezTo>
                <a:cubicBezTo>
                  <a:pt x="1673232" y="792741"/>
                  <a:pt x="1696536" y="816941"/>
                  <a:pt x="1719698" y="841639"/>
                </a:cubicBezTo>
                <a:cubicBezTo>
                  <a:pt x="1764662" y="826548"/>
                  <a:pt x="1810682" y="811521"/>
                  <a:pt x="1858040" y="796612"/>
                </a:cubicBezTo>
                <a:cubicBezTo>
                  <a:pt x="1990984" y="754753"/>
                  <a:pt x="2119799" y="730925"/>
                  <a:pt x="2245426" y="725181"/>
                </a:cubicBezTo>
                <a:lnTo>
                  <a:pt x="2282863" y="725267"/>
                </a:lnTo>
                <a:lnTo>
                  <a:pt x="2078993" y="744849"/>
                </a:lnTo>
                <a:cubicBezTo>
                  <a:pt x="2008254" y="756859"/>
                  <a:pt x="1934886" y="774545"/>
                  <a:pt x="1858649" y="798549"/>
                </a:cubicBezTo>
                <a:cubicBezTo>
                  <a:pt x="1811615" y="813358"/>
                  <a:pt x="1765880" y="828282"/>
                  <a:pt x="1721221" y="843269"/>
                </a:cubicBezTo>
                <a:cubicBezTo>
                  <a:pt x="1738171" y="861364"/>
                  <a:pt x="1755040" y="879701"/>
                  <a:pt x="1771787" y="898330"/>
                </a:cubicBezTo>
                <a:cubicBezTo>
                  <a:pt x="1777471" y="904651"/>
                  <a:pt x="1783135" y="911017"/>
                  <a:pt x="1788758" y="917404"/>
                </a:cubicBezTo>
                <a:cubicBezTo>
                  <a:pt x="1842247" y="898651"/>
                  <a:pt x="1897117" y="879931"/>
                  <a:pt x="1953835" y="861375"/>
                </a:cubicBezTo>
                <a:cubicBezTo>
                  <a:pt x="2121176" y="806634"/>
                  <a:pt x="2281746" y="781144"/>
                  <a:pt x="2437594" y="784978"/>
                </a:cubicBezTo>
                <a:lnTo>
                  <a:pt x="2466937" y="787096"/>
                </a:lnTo>
                <a:lnTo>
                  <a:pt x="2348364" y="787313"/>
                </a:lnTo>
                <a:cubicBezTo>
                  <a:pt x="2226153" y="793329"/>
                  <a:pt x="2095354" y="817217"/>
                  <a:pt x="1954464" y="863303"/>
                </a:cubicBezTo>
                <a:cubicBezTo>
                  <a:pt x="1898031" y="881766"/>
                  <a:pt x="1843445" y="900391"/>
                  <a:pt x="1790199" y="919050"/>
                </a:cubicBezTo>
                <a:cubicBezTo>
                  <a:pt x="1812123" y="943940"/>
                  <a:pt x="1833640" y="969286"/>
                  <a:pt x="1854772" y="995022"/>
                </a:cubicBezTo>
                <a:cubicBezTo>
                  <a:pt x="1917823" y="972022"/>
                  <a:pt x="1982539" y="948956"/>
                  <a:pt x="2049629" y="926139"/>
                </a:cubicBezTo>
                <a:cubicBezTo>
                  <a:pt x="2246499" y="859186"/>
                  <a:pt x="2433670" y="833668"/>
                  <a:pt x="2614780" y="849635"/>
                </a:cubicBezTo>
                <a:lnTo>
                  <a:pt x="2641595" y="853251"/>
                </a:lnTo>
                <a:lnTo>
                  <a:pt x="2632152" y="857044"/>
                </a:lnTo>
                <a:lnTo>
                  <a:pt x="2533244" y="846410"/>
                </a:lnTo>
                <a:cubicBezTo>
                  <a:pt x="2386559" y="843906"/>
                  <a:pt x="2226643" y="868085"/>
                  <a:pt x="2050299" y="928057"/>
                </a:cubicBezTo>
                <a:cubicBezTo>
                  <a:pt x="1983452" y="950787"/>
                  <a:pt x="1918960" y="973768"/>
                  <a:pt x="1856132" y="996680"/>
                </a:cubicBezTo>
                <a:cubicBezTo>
                  <a:pt x="1877122" y="1022262"/>
                  <a:pt x="1897747" y="1048219"/>
                  <a:pt x="1918067" y="1074450"/>
                </a:cubicBezTo>
                <a:cubicBezTo>
                  <a:pt x="1991572" y="1046731"/>
                  <a:pt x="2067107" y="1018618"/>
                  <a:pt x="2145444" y="990901"/>
                </a:cubicBezTo>
                <a:cubicBezTo>
                  <a:pt x="2256242" y="951694"/>
                  <a:pt x="2363855" y="925912"/>
                  <a:pt x="2468996" y="913548"/>
                </a:cubicBezTo>
                <a:lnTo>
                  <a:pt x="2496676" y="911454"/>
                </a:lnTo>
                <a:lnTo>
                  <a:pt x="2494253" y="912427"/>
                </a:lnTo>
                <a:lnTo>
                  <a:pt x="2493269" y="912484"/>
                </a:lnTo>
                <a:cubicBezTo>
                  <a:pt x="2385165" y="923381"/>
                  <a:pt x="2269846" y="949030"/>
                  <a:pt x="2146114" y="992813"/>
                </a:cubicBezTo>
                <a:cubicBezTo>
                  <a:pt x="2068020" y="1020451"/>
                  <a:pt x="1992668" y="1048485"/>
                  <a:pt x="1919366" y="1076129"/>
                </a:cubicBezTo>
                <a:lnTo>
                  <a:pt x="1958361" y="1127655"/>
                </a:lnTo>
                <a:lnTo>
                  <a:pt x="1956412" y="1128437"/>
                </a:lnTo>
                <a:lnTo>
                  <a:pt x="1917376" y="1076880"/>
                </a:lnTo>
                <a:cubicBezTo>
                  <a:pt x="1891129" y="1086784"/>
                  <a:pt x="1865125" y="1096638"/>
                  <a:pt x="1839344" y="1106404"/>
                </a:cubicBezTo>
                <a:cubicBezTo>
                  <a:pt x="1828789" y="1110409"/>
                  <a:pt x="1818253" y="1114404"/>
                  <a:pt x="1807717" y="1118391"/>
                </a:cubicBezTo>
                <a:lnTo>
                  <a:pt x="1850256" y="1171072"/>
                </a:lnTo>
                <a:lnTo>
                  <a:pt x="1848295" y="1171860"/>
                </a:lnTo>
                <a:lnTo>
                  <a:pt x="1805708" y="1119148"/>
                </a:lnTo>
                <a:cubicBezTo>
                  <a:pt x="1769432" y="1132889"/>
                  <a:pt x="1733339" y="1146508"/>
                  <a:pt x="1697328" y="1159912"/>
                </a:cubicBezTo>
                <a:lnTo>
                  <a:pt x="1744066" y="1213721"/>
                </a:lnTo>
                <a:lnTo>
                  <a:pt x="1742064" y="1214525"/>
                </a:lnTo>
                <a:lnTo>
                  <a:pt x="1695298" y="1160673"/>
                </a:lnTo>
                <a:cubicBezTo>
                  <a:pt x="1659469" y="1174008"/>
                  <a:pt x="1623701" y="1187114"/>
                  <a:pt x="1587892" y="1199921"/>
                </a:cubicBezTo>
                <a:cubicBezTo>
                  <a:pt x="1604030" y="1216863"/>
                  <a:pt x="1620026" y="1233894"/>
                  <a:pt x="1635921" y="1250985"/>
                </a:cubicBezTo>
                <a:lnTo>
                  <a:pt x="1691039" y="1235018"/>
                </a:lnTo>
                <a:lnTo>
                  <a:pt x="1672134" y="1242610"/>
                </a:lnTo>
                <a:lnTo>
                  <a:pt x="1637484" y="1252651"/>
                </a:lnTo>
                <a:lnTo>
                  <a:pt x="1640084" y="1255482"/>
                </a:lnTo>
                <a:lnTo>
                  <a:pt x="1638064" y="1256294"/>
                </a:lnTo>
                <a:lnTo>
                  <a:pt x="1635292" y="1253275"/>
                </a:lnTo>
                <a:cubicBezTo>
                  <a:pt x="1598874" y="1263607"/>
                  <a:pt x="1562558" y="1273733"/>
                  <a:pt x="1526262" y="1283692"/>
                </a:cubicBezTo>
                <a:lnTo>
                  <a:pt x="1538844" y="1296143"/>
                </a:lnTo>
                <a:lnTo>
                  <a:pt x="1536793" y="1296967"/>
                </a:lnTo>
                <a:lnTo>
                  <a:pt x="1524009" y="1284313"/>
                </a:lnTo>
                <a:cubicBezTo>
                  <a:pt x="1488160" y="1294144"/>
                  <a:pt x="1452311" y="1303823"/>
                  <a:pt x="1416441" y="1313414"/>
                </a:cubicBezTo>
                <a:lnTo>
                  <a:pt x="1441139" y="1335384"/>
                </a:lnTo>
                <a:lnTo>
                  <a:pt x="1439026" y="1336232"/>
                </a:lnTo>
                <a:lnTo>
                  <a:pt x="1414086" y="1314046"/>
                </a:lnTo>
                <a:cubicBezTo>
                  <a:pt x="1379008" y="1323418"/>
                  <a:pt x="1343869" y="1332711"/>
                  <a:pt x="1308629" y="1341974"/>
                </a:cubicBezTo>
                <a:lnTo>
                  <a:pt x="1347827" y="1372860"/>
                </a:lnTo>
                <a:lnTo>
                  <a:pt x="1345656" y="1373732"/>
                </a:lnTo>
                <a:lnTo>
                  <a:pt x="1306173" y="1342620"/>
                </a:lnTo>
                <a:cubicBezTo>
                  <a:pt x="1272171" y="1351556"/>
                  <a:pt x="1238047" y="1360471"/>
                  <a:pt x="1203781" y="1369413"/>
                </a:cubicBezTo>
                <a:cubicBezTo>
                  <a:pt x="1206887" y="1371555"/>
                  <a:pt x="1210013" y="1373699"/>
                  <a:pt x="1213119" y="1375836"/>
                </a:cubicBezTo>
                <a:lnTo>
                  <a:pt x="1260108" y="1408090"/>
                </a:lnTo>
                <a:lnTo>
                  <a:pt x="1257841" y="1409001"/>
                </a:lnTo>
                <a:lnTo>
                  <a:pt x="1211962" y="1377511"/>
                </a:lnTo>
                <a:cubicBezTo>
                  <a:pt x="1208389" y="1375042"/>
                  <a:pt x="1204776" y="1372566"/>
                  <a:pt x="1201183" y="1370091"/>
                </a:cubicBezTo>
                <a:cubicBezTo>
                  <a:pt x="1187785" y="1373583"/>
                  <a:pt x="1174387" y="1377078"/>
                  <a:pt x="1160949" y="1380582"/>
                </a:cubicBezTo>
                <a:cubicBezTo>
                  <a:pt x="1141867" y="1385553"/>
                  <a:pt x="1122562" y="1390586"/>
                  <a:pt x="1103095" y="1395667"/>
                </a:cubicBezTo>
                <a:lnTo>
                  <a:pt x="1179632" y="1440411"/>
                </a:lnTo>
                <a:lnTo>
                  <a:pt x="1177246" y="1441370"/>
                </a:lnTo>
                <a:lnTo>
                  <a:pt x="1100313" y="1396390"/>
                </a:lnTo>
                <a:cubicBezTo>
                  <a:pt x="1070006" y="1404304"/>
                  <a:pt x="1039273" y="1412339"/>
                  <a:pt x="1008356" y="1420459"/>
                </a:cubicBezTo>
                <a:cubicBezTo>
                  <a:pt x="1040044" y="1435948"/>
                  <a:pt x="1071935" y="1451377"/>
                  <a:pt x="1104110" y="1466657"/>
                </a:cubicBezTo>
                <a:cubicBezTo>
                  <a:pt x="1104719" y="1466525"/>
                  <a:pt x="1105327" y="1466401"/>
                  <a:pt x="1105957" y="1466269"/>
                </a:cubicBezTo>
                <a:lnTo>
                  <a:pt x="1126393" y="1461793"/>
                </a:lnTo>
                <a:lnTo>
                  <a:pt x="1115030" y="1466357"/>
                </a:lnTo>
                <a:lnTo>
                  <a:pt x="1107134" y="1468086"/>
                </a:lnTo>
                <a:lnTo>
                  <a:pt x="1108800" y="1468859"/>
                </a:lnTo>
                <a:lnTo>
                  <a:pt x="1106243" y="1469886"/>
                </a:lnTo>
                <a:lnTo>
                  <a:pt x="1103866" y="1468782"/>
                </a:lnTo>
                <a:cubicBezTo>
                  <a:pt x="1078329" y="1474296"/>
                  <a:pt x="1052833" y="1479080"/>
                  <a:pt x="1027377" y="1483191"/>
                </a:cubicBezTo>
                <a:lnTo>
                  <a:pt x="1051502" y="1491871"/>
                </a:lnTo>
                <a:lnTo>
                  <a:pt x="1048697" y="1492998"/>
                </a:lnTo>
                <a:lnTo>
                  <a:pt x="1023297" y="1483839"/>
                </a:lnTo>
                <a:cubicBezTo>
                  <a:pt x="1001109" y="1487359"/>
                  <a:pt x="978962" y="1490355"/>
                  <a:pt x="956856" y="1492904"/>
                </a:cubicBezTo>
                <a:lnTo>
                  <a:pt x="1012858" y="1507392"/>
                </a:lnTo>
                <a:lnTo>
                  <a:pt x="1009530" y="1508728"/>
                </a:lnTo>
                <a:lnTo>
                  <a:pt x="951395" y="1493528"/>
                </a:lnTo>
                <a:cubicBezTo>
                  <a:pt x="937551" y="1495076"/>
                  <a:pt x="923706" y="1496451"/>
                  <a:pt x="909882" y="1497652"/>
                </a:cubicBezTo>
                <a:lnTo>
                  <a:pt x="1001091" y="1512118"/>
                </a:lnTo>
                <a:lnTo>
                  <a:pt x="997792" y="1513443"/>
                </a:lnTo>
                <a:lnTo>
                  <a:pt x="901925" y="1498328"/>
                </a:lnTo>
                <a:cubicBezTo>
                  <a:pt x="863010" y="1501522"/>
                  <a:pt x="824217" y="1503401"/>
                  <a:pt x="785547" y="1504169"/>
                </a:cubicBezTo>
                <a:cubicBezTo>
                  <a:pt x="754143" y="1504792"/>
                  <a:pt x="722820" y="1504678"/>
                  <a:pt x="691579" y="1503982"/>
                </a:cubicBezTo>
                <a:cubicBezTo>
                  <a:pt x="754650" y="1513500"/>
                  <a:pt x="818290" y="1520990"/>
                  <a:pt x="882564" y="1525127"/>
                </a:cubicBezTo>
                <a:lnTo>
                  <a:pt x="967584" y="1525575"/>
                </a:lnTo>
                <a:lnTo>
                  <a:pt x="960552" y="1528399"/>
                </a:lnTo>
                <a:lnTo>
                  <a:pt x="846520" y="1524507"/>
                </a:lnTo>
                <a:cubicBezTo>
                  <a:pt x="789054" y="1519709"/>
                  <a:pt x="732098" y="1512411"/>
                  <a:pt x="675603" y="1503578"/>
                </a:cubicBezTo>
                <a:lnTo>
                  <a:pt x="601963" y="1498821"/>
                </a:lnTo>
                <a:lnTo>
                  <a:pt x="601254" y="1497056"/>
                </a:lnTo>
                <a:lnTo>
                  <a:pt x="659628" y="1501043"/>
                </a:lnTo>
                <a:lnTo>
                  <a:pt x="598348" y="1489821"/>
                </a:lnTo>
                <a:lnTo>
                  <a:pt x="597395" y="1487447"/>
                </a:lnTo>
                <a:lnTo>
                  <a:pt x="675786" y="1501552"/>
                </a:lnTo>
                <a:cubicBezTo>
                  <a:pt x="748053" y="1503623"/>
                  <a:pt x="820766" y="1502606"/>
                  <a:pt x="893886" y="1496936"/>
                </a:cubicBezTo>
                <a:cubicBezTo>
                  <a:pt x="837087" y="1487095"/>
                  <a:pt x="781304" y="1476661"/>
                  <a:pt x="726454" y="1465776"/>
                </a:cubicBezTo>
                <a:lnTo>
                  <a:pt x="589815" y="1468573"/>
                </a:lnTo>
                <a:lnTo>
                  <a:pt x="588976" y="1466485"/>
                </a:lnTo>
                <a:lnTo>
                  <a:pt x="718781" y="1464255"/>
                </a:lnTo>
                <a:lnTo>
                  <a:pt x="575854" y="1433812"/>
                </a:lnTo>
                <a:lnTo>
                  <a:pt x="574952" y="1431568"/>
                </a:lnTo>
                <a:lnTo>
                  <a:pt x="726576" y="1463734"/>
                </a:lnTo>
                <a:cubicBezTo>
                  <a:pt x="756579" y="1461724"/>
                  <a:pt x="786582" y="1459016"/>
                  <a:pt x="816544" y="1455409"/>
                </a:cubicBezTo>
                <a:cubicBezTo>
                  <a:pt x="761288" y="1439198"/>
                  <a:pt x="706702" y="1422534"/>
                  <a:pt x="652604" y="1405666"/>
                </a:cubicBezTo>
                <a:lnTo>
                  <a:pt x="567881" y="1413960"/>
                </a:lnTo>
                <a:lnTo>
                  <a:pt x="567094" y="1412001"/>
                </a:lnTo>
                <a:lnTo>
                  <a:pt x="647671" y="1404126"/>
                </a:lnTo>
                <a:cubicBezTo>
                  <a:pt x="618419" y="1394995"/>
                  <a:pt x="589329" y="1385813"/>
                  <a:pt x="560362" y="1376609"/>
                </a:cubicBezTo>
                <a:lnTo>
                  <a:pt x="553467" y="1378072"/>
                </a:lnTo>
                <a:lnTo>
                  <a:pt x="552692" y="1376142"/>
                </a:lnTo>
                <a:lnTo>
                  <a:pt x="556403" y="1375353"/>
                </a:lnTo>
                <a:lnTo>
                  <a:pt x="551783" y="1373879"/>
                </a:lnTo>
                <a:lnTo>
                  <a:pt x="550801" y="1371434"/>
                </a:lnTo>
                <a:lnTo>
                  <a:pt x="560463" y="1374517"/>
                </a:lnTo>
                <a:cubicBezTo>
                  <a:pt x="601448" y="1366044"/>
                  <a:pt x="642474" y="1357820"/>
                  <a:pt x="683480" y="1349972"/>
                </a:cubicBezTo>
                <a:cubicBezTo>
                  <a:pt x="650411" y="1336607"/>
                  <a:pt x="616815" y="1323061"/>
                  <a:pt x="583158" y="1309618"/>
                </a:cubicBezTo>
                <a:lnTo>
                  <a:pt x="531319" y="1322924"/>
                </a:lnTo>
                <a:lnTo>
                  <a:pt x="530554" y="1321021"/>
                </a:lnTo>
                <a:lnTo>
                  <a:pt x="579931" y="1308327"/>
                </a:lnTo>
                <a:cubicBezTo>
                  <a:pt x="563001" y="1301574"/>
                  <a:pt x="546071" y="1294846"/>
                  <a:pt x="529161" y="1288190"/>
                </a:cubicBezTo>
                <a:lnTo>
                  <a:pt x="515038" y="1282388"/>
                </a:lnTo>
                <a:lnTo>
                  <a:pt x="513987" y="1279771"/>
                </a:lnTo>
                <a:lnTo>
                  <a:pt x="529912" y="1286300"/>
                </a:lnTo>
                <a:cubicBezTo>
                  <a:pt x="547674" y="1293304"/>
                  <a:pt x="565498" y="1300382"/>
                  <a:pt x="583301" y="1307489"/>
                </a:cubicBezTo>
                <a:cubicBezTo>
                  <a:pt x="607741" y="1301507"/>
                  <a:pt x="632162" y="1295719"/>
                  <a:pt x="656501" y="1290161"/>
                </a:cubicBezTo>
                <a:cubicBezTo>
                  <a:pt x="675177" y="1285898"/>
                  <a:pt x="693609" y="1281554"/>
                  <a:pt x="711879" y="1277139"/>
                </a:cubicBezTo>
                <a:cubicBezTo>
                  <a:pt x="692371" y="1267781"/>
                  <a:pt x="672802" y="1258494"/>
                  <a:pt x="653253" y="1249338"/>
                </a:cubicBezTo>
                <a:cubicBezTo>
                  <a:pt x="639287" y="1242798"/>
                  <a:pt x="625280" y="1236064"/>
                  <a:pt x="611233" y="1229193"/>
                </a:cubicBezTo>
                <a:cubicBezTo>
                  <a:pt x="589350" y="1235529"/>
                  <a:pt x="567203" y="1241834"/>
                  <a:pt x="544650" y="1248102"/>
                </a:cubicBezTo>
                <a:lnTo>
                  <a:pt x="505751" y="1259265"/>
                </a:lnTo>
                <a:lnTo>
                  <a:pt x="504997" y="1257388"/>
                </a:lnTo>
                <a:lnTo>
                  <a:pt x="544102" y="1246149"/>
                </a:lnTo>
                <a:cubicBezTo>
                  <a:pt x="565904" y="1240090"/>
                  <a:pt x="587340" y="1233994"/>
                  <a:pt x="608492" y="1227871"/>
                </a:cubicBezTo>
                <a:cubicBezTo>
                  <a:pt x="576216" y="1212040"/>
                  <a:pt x="543696" y="1195374"/>
                  <a:pt x="510871" y="1178046"/>
                </a:cubicBezTo>
                <a:lnTo>
                  <a:pt x="477563" y="1189080"/>
                </a:lnTo>
                <a:lnTo>
                  <a:pt x="476806" y="1187194"/>
                </a:lnTo>
                <a:lnTo>
                  <a:pt x="508395" y="1176732"/>
                </a:lnTo>
                <a:lnTo>
                  <a:pt x="462665" y="1151985"/>
                </a:lnTo>
                <a:lnTo>
                  <a:pt x="461482" y="1149039"/>
                </a:lnTo>
                <a:lnTo>
                  <a:pt x="511054" y="1175843"/>
                </a:lnTo>
                <a:cubicBezTo>
                  <a:pt x="554658" y="1161191"/>
                  <a:pt x="597023" y="1146612"/>
                  <a:pt x="638374" y="1132110"/>
                </a:cubicBezTo>
                <a:cubicBezTo>
                  <a:pt x="606686" y="1113680"/>
                  <a:pt x="574632" y="1094762"/>
                  <a:pt x="542072" y="1075429"/>
                </a:cubicBezTo>
                <a:lnTo>
                  <a:pt x="446631" y="1112061"/>
                </a:lnTo>
                <a:lnTo>
                  <a:pt x="445874" y="1110177"/>
                </a:lnTo>
                <a:lnTo>
                  <a:pt x="539839" y="1074111"/>
                </a:lnTo>
                <a:cubicBezTo>
                  <a:pt x="521183" y="1063032"/>
                  <a:pt x="502346" y="1051818"/>
                  <a:pt x="483324" y="1040489"/>
                </a:cubicBezTo>
                <a:cubicBezTo>
                  <a:pt x="470069" y="1032586"/>
                  <a:pt x="456712" y="1024633"/>
                  <a:pt x="443273" y="1016641"/>
                </a:cubicBezTo>
                <a:lnTo>
                  <a:pt x="413376" y="1029260"/>
                </a:lnTo>
                <a:lnTo>
                  <a:pt x="412618" y="1027374"/>
                </a:lnTo>
                <a:lnTo>
                  <a:pt x="441101" y="1015352"/>
                </a:lnTo>
                <a:lnTo>
                  <a:pt x="397432" y="989561"/>
                </a:lnTo>
                <a:lnTo>
                  <a:pt x="396193" y="986477"/>
                </a:lnTo>
                <a:lnTo>
                  <a:pt x="443415" y="1014371"/>
                </a:lnTo>
                <a:cubicBezTo>
                  <a:pt x="486268" y="996301"/>
                  <a:pt x="528004" y="978729"/>
                  <a:pt x="568908" y="961614"/>
                </a:cubicBezTo>
                <a:cubicBezTo>
                  <a:pt x="536510" y="941284"/>
                  <a:pt x="503665" y="920903"/>
                  <a:pt x="470374" y="900616"/>
                </a:cubicBezTo>
                <a:lnTo>
                  <a:pt x="378313" y="941957"/>
                </a:lnTo>
                <a:lnTo>
                  <a:pt x="377558" y="940077"/>
                </a:lnTo>
                <a:lnTo>
                  <a:pt x="468262" y="899331"/>
                </a:lnTo>
                <a:cubicBezTo>
                  <a:pt x="434930" y="879023"/>
                  <a:pt x="401151" y="858819"/>
                  <a:pt x="366926" y="838856"/>
                </a:cubicBezTo>
                <a:lnTo>
                  <a:pt x="341736" y="850885"/>
                </a:lnTo>
                <a:lnTo>
                  <a:pt x="340992" y="849033"/>
                </a:lnTo>
                <a:lnTo>
                  <a:pt x="364835" y="837640"/>
                </a:lnTo>
                <a:lnTo>
                  <a:pt x="328049" y="816806"/>
                </a:lnTo>
                <a:lnTo>
                  <a:pt x="326841" y="813797"/>
                </a:lnTo>
                <a:lnTo>
                  <a:pt x="367068" y="836593"/>
                </a:lnTo>
                <a:cubicBezTo>
                  <a:pt x="410753" y="816135"/>
                  <a:pt x="452428" y="797085"/>
                  <a:pt x="492744" y="779147"/>
                </a:cubicBezTo>
                <a:cubicBezTo>
                  <a:pt x="458173" y="758354"/>
                  <a:pt x="423156" y="737920"/>
                  <a:pt x="387673" y="717988"/>
                </a:cubicBezTo>
                <a:lnTo>
                  <a:pt x="304325" y="757736"/>
                </a:lnTo>
                <a:lnTo>
                  <a:pt x="303570" y="755855"/>
                </a:lnTo>
                <a:lnTo>
                  <a:pt x="385480" y="716759"/>
                </a:lnTo>
                <a:lnTo>
                  <a:pt x="263768" y="656754"/>
                </a:lnTo>
                <a:lnTo>
                  <a:pt x="262649" y="653966"/>
                </a:lnTo>
                <a:lnTo>
                  <a:pt x="387774" y="715706"/>
                </a:lnTo>
                <a:cubicBezTo>
                  <a:pt x="431377" y="695595"/>
                  <a:pt x="474230" y="676572"/>
                  <a:pt x="516738" y="658473"/>
                </a:cubicBezTo>
                <a:cubicBezTo>
                  <a:pt x="463599" y="627776"/>
                  <a:pt x="409783" y="598586"/>
                  <a:pt x="355123" y="571184"/>
                </a:cubicBezTo>
                <a:lnTo>
                  <a:pt x="200967" y="500386"/>
                </a:lnTo>
                <a:lnTo>
                  <a:pt x="200379" y="498921"/>
                </a:lnTo>
                <a:lnTo>
                  <a:pt x="343480" y="563631"/>
                </a:lnTo>
                <a:cubicBezTo>
                  <a:pt x="401206" y="592190"/>
                  <a:pt x="459574" y="623490"/>
                  <a:pt x="518768" y="657608"/>
                </a:cubicBezTo>
                <a:cubicBezTo>
                  <a:pt x="563265" y="638687"/>
                  <a:pt x="607417" y="620768"/>
                  <a:pt x="651690" y="603656"/>
                </a:cubicBezTo>
                <a:cubicBezTo>
                  <a:pt x="541920" y="538499"/>
                  <a:pt x="427252" y="479164"/>
                  <a:pt x="307615" y="429096"/>
                </a:cubicBezTo>
                <a:lnTo>
                  <a:pt x="148748" y="370366"/>
                </a:lnTo>
                <a:lnTo>
                  <a:pt x="147826" y="368070"/>
                </a:lnTo>
                <a:lnTo>
                  <a:pt x="291216" y="419812"/>
                </a:lnTo>
                <a:cubicBezTo>
                  <a:pt x="410698" y="468667"/>
                  <a:pt x="531191" y="529382"/>
                  <a:pt x="654349" y="602628"/>
                </a:cubicBezTo>
                <a:cubicBezTo>
                  <a:pt x="699963" y="585037"/>
                  <a:pt x="745718" y="568283"/>
                  <a:pt x="792184" y="552167"/>
                </a:cubicBezTo>
                <a:cubicBezTo>
                  <a:pt x="624392" y="449061"/>
                  <a:pt x="438650" y="357074"/>
                  <a:pt x="237647" y="293366"/>
                </a:cubicBezTo>
                <a:lnTo>
                  <a:pt x="103825" y="258513"/>
                </a:lnTo>
                <a:lnTo>
                  <a:pt x="102762" y="255865"/>
                </a:lnTo>
                <a:lnTo>
                  <a:pt x="226046" y="287491"/>
                </a:lnTo>
                <a:cubicBezTo>
                  <a:pt x="290807" y="307501"/>
                  <a:pt x="355517" y="330887"/>
                  <a:pt x="419725" y="357510"/>
                </a:cubicBezTo>
                <a:cubicBezTo>
                  <a:pt x="537363" y="406288"/>
                  <a:pt x="657232" y="467570"/>
                  <a:pt x="776005" y="539657"/>
                </a:cubicBezTo>
                <a:cubicBezTo>
                  <a:pt x="782299" y="543479"/>
                  <a:pt x="788592" y="547336"/>
                  <a:pt x="794905" y="551228"/>
                </a:cubicBezTo>
                <a:cubicBezTo>
                  <a:pt x="841472" y="535110"/>
                  <a:pt x="888750" y="519607"/>
                  <a:pt x="937267" y="504520"/>
                </a:cubicBezTo>
                <a:cubicBezTo>
                  <a:pt x="670041" y="332778"/>
                  <a:pt x="402491" y="222009"/>
                  <a:pt x="129582" y="169297"/>
                </a:cubicBezTo>
                <a:lnTo>
                  <a:pt x="64325" y="160163"/>
                </a:lnTo>
                <a:lnTo>
                  <a:pt x="63231" y="157438"/>
                </a:lnTo>
                <a:lnTo>
                  <a:pt x="129947" y="167301"/>
                </a:lnTo>
                <a:cubicBezTo>
                  <a:pt x="262382" y="192879"/>
                  <a:pt x="395833" y="233016"/>
                  <a:pt x="526604" y="286597"/>
                </a:cubicBezTo>
                <a:cubicBezTo>
                  <a:pt x="647935" y="336302"/>
                  <a:pt x="770464" y="399031"/>
                  <a:pt x="890821" y="473035"/>
                </a:cubicBezTo>
                <a:cubicBezTo>
                  <a:pt x="907121" y="483065"/>
                  <a:pt x="923422" y="493329"/>
                  <a:pt x="939682" y="503775"/>
                </a:cubicBezTo>
                <a:cubicBezTo>
                  <a:pt x="987082" y="489062"/>
                  <a:pt x="1035700" y="474730"/>
                  <a:pt x="1086003" y="460577"/>
                </a:cubicBezTo>
                <a:cubicBezTo>
                  <a:pt x="806861" y="272736"/>
                  <a:pt x="519762" y="151618"/>
                  <a:pt x="227487" y="98875"/>
                </a:cubicBezTo>
                <a:lnTo>
                  <a:pt x="29750" y="74075"/>
                </a:lnTo>
                <a:close/>
                <a:moveTo>
                  <a:pt x="0" y="0"/>
                </a:moveTo>
                <a:lnTo>
                  <a:pt x="131293" y="3079"/>
                </a:lnTo>
                <a:cubicBezTo>
                  <a:pt x="195962" y="7737"/>
                  <a:pt x="260931" y="15537"/>
                  <a:pt x="325758" y="26450"/>
                </a:cubicBezTo>
                <a:cubicBezTo>
                  <a:pt x="461655" y="49325"/>
                  <a:pt x="596480" y="87039"/>
                  <a:pt x="729309" y="139229"/>
                </a:cubicBezTo>
                <a:lnTo>
                  <a:pt x="780723" y="162408"/>
                </a:lnTo>
                <a:lnTo>
                  <a:pt x="560994" y="83001"/>
                </a:lnTo>
                <a:cubicBezTo>
                  <a:pt x="483222" y="59990"/>
                  <a:pt x="404678" y="41797"/>
                  <a:pt x="325413" y="28455"/>
                </a:cubicBezTo>
                <a:cubicBezTo>
                  <a:pt x="261622" y="17717"/>
                  <a:pt x="198769" y="10175"/>
                  <a:pt x="136857" y="5615"/>
                </a:cubicBezTo>
                <a:lnTo>
                  <a:pt x="776" y="1933"/>
                </a:lnTo>
                <a:close/>
              </a:path>
            </a:pathLst>
          </a:custGeom>
          <a:solidFill>
            <a:schemeClr val="accent1">
              <a:alpha val="44000"/>
            </a:schemeClr>
          </a:solidFill>
          <a:ln w="2030" cap="flat">
            <a:noFill/>
            <a:prstDash val="solid"/>
            <a:miter/>
          </a:ln>
        </p:spPr>
        <p:txBody>
          <a:bodyPr wrap="square" rtlCol="0" anchor="ctr">
            <a:noAutofit/>
          </a:bodyPr>
          <a:lstStyle/>
          <a:p>
            <a:endParaRPr lang="zh-CN" altLang="en-US"/>
          </a:p>
        </p:txBody>
      </p:sp>
      <p:grpSp>
        <p:nvGrpSpPr>
          <p:cNvPr id="13" name="组合 12">
            <a:extLst>
              <a:ext uri="{FF2B5EF4-FFF2-40B4-BE49-F238E27FC236}">
                <a16:creationId xmlns:a16="http://schemas.microsoft.com/office/drawing/2014/main" id="{0CEEB8EB-73E4-4871-90D2-FC08AA536C0B}"/>
              </a:ext>
            </a:extLst>
          </p:cNvPr>
          <p:cNvGrpSpPr/>
          <p:nvPr/>
        </p:nvGrpSpPr>
        <p:grpSpPr>
          <a:xfrm>
            <a:off x="395141" y="1"/>
            <a:ext cx="354952" cy="962027"/>
            <a:chOff x="395141" y="1"/>
            <a:chExt cx="354952" cy="962027"/>
          </a:xfrm>
        </p:grpSpPr>
        <p:sp>
          <p:nvSpPr>
            <p:cNvPr id="66" name="任意多边形: 形状 65">
              <a:extLst>
                <a:ext uri="{FF2B5EF4-FFF2-40B4-BE49-F238E27FC236}">
                  <a16:creationId xmlns:a16="http://schemas.microsoft.com/office/drawing/2014/main" id="{2AB8E87C-BF39-49A4-81B2-DDF0F71D7671}"/>
                </a:ext>
              </a:extLst>
            </p:cNvPr>
            <p:cNvSpPr/>
            <p:nvPr/>
          </p:nvSpPr>
          <p:spPr>
            <a:xfrm>
              <a:off x="395141" y="1"/>
              <a:ext cx="354952" cy="962027"/>
            </a:xfrm>
            <a:custGeom>
              <a:avLst/>
              <a:gdLst>
                <a:gd name="connsiteX0" fmla="*/ 0 w 354952"/>
                <a:gd name="connsiteY0" fmla="*/ 0 h 962027"/>
                <a:gd name="connsiteX1" fmla="*/ 354952 w 354952"/>
                <a:gd name="connsiteY1" fmla="*/ 0 h 962027"/>
                <a:gd name="connsiteX2" fmla="*/ 354952 w 354952"/>
                <a:gd name="connsiteY2" fmla="*/ 198188 h 962027"/>
                <a:gd name="connsiteX3" fmla="*/ 354952 w 354952"/>
                <a:gd name="connsiteY3" fmla="*/ 582434 h 962027"/>
                <a:gd name="connsiteX4" fmla="*/ 354952 w 354952"/>
                <a:gd name="connsiteY4" fmla="*/ 815798 h 962027"/>
                <a:gd name="connsiteX5" fmla="*/ 349680 w 354952"/>
                <a:gd name="connsiteY5" fmla="*/ 826285 h 962027"/>
                <a:gd name="connsiteX6" fmla="*/ 190204 w 354952"/>
                <a:gd name="connsiteY6" fmla="*/ 957686 h 962027"/>
                <a:gd name="connsiteX7" fmla="*/ 164748 w 354952"/>
                <a:gd name="connsiteY7" fmla="*/ 957686 h 962027"/>
                <a:gd name="connsiteX8" fmla="*/ 5272 w 354952"/>
                <a:gd name="connsiteY8" fmla="*/ 826285 h 962027"/>
                <a:gd name="connsiteX9" fmla="*/ 0 w 354952"/>
                <a:gd name="connsiteY9" fmla="*/ 815798 h 962027"/>
                <a:gd name="connsiteX10" fmla="*/ 0 w 354952"/>
                <a:gd name="connsiteY10" fmla="*/ 582434 h 962027"/>
                <a:gd name="connsiteX11" fmla="*/ 0 w 354952"/>
                <a:gd name="connsiteY11" fmla="*/ 198188 h 9620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4952" h="962027">
                  <a:moveTo>
                    <a:pt x="0" y="0"/>
                  </a:moveTo>
                  <a:lnTo>
                    <a:pt x="354952" y="0"/>
                  </a:lnTo>
                  <a:lnTo>
                    <a:pt x="354952" y="198188"/>
                  </a:lnTo>
                  <a:lnTo>
                    <a:pt x="354952" y="582434"/>
                  </a:lnTo>
                  <a:lnTo>
                    <a:pt x="354952" y="815798"/>
                  </a:lnTo>
                  <a:cubicBezTo>
                    <a:pt x="354952" y="819729"/>
                    <a:pt x="353054" y="823505"/>
                    <a:pt x="349680" y="826285"/>
                  </a:cubicBezTo>
                  <a:lnTo>
                    <a:pt x="190204" y="957686"/>
                  </a:lnTo>
                  <a:cubicBezTo>
                    <a:pt x="183178" y="963475"/>
                    <a:pt x="171774" y="963475"/>
                    <a:pt x="164748" y="957686"/>
                  </a:cubicBezTo>
                  <a:lnTo>
                    <a:pt x="5272" y="826285"/>
                  </a:lnTo>
                  <a:cubicBezTo>
                    <a:pt x="1898" y="823505"/>
                    <a:pt x="0" y="819729"/>
                    <a:pt x="0" y="815798"/>
                  </a:cubicBezTo>
                  <a:lnTo>
                    <a:pt x="0" y="582434"/>
                  </a:lnTo>
                  <a:lnTo>
                    <a:pt x="0" y="198188"/>
                  </a:lnTo>
                  <a:close/>
                </a:path>
              </a:pathLst>
            </a:custGeom>
            <a:gradFill flip="none" rotWithShape="1">
              <a:gsLst>
                <a:gs pos="0">
                  <a:schemeClr val="accent2">
                    <a:lumMod val="60000"/>
                    <a:lumOff val="40000"/>
                  </a:schemeClr>
                </a:gs>
                <a:gs pos="100000">
                  <a:schemeClr val="accent2"/>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3" name="箭头: V 形 44">
              <a:extLst>
                <a:ext uri="{FF2B5EF4-FFF2-40B4-BE49-F238E27FC236}">
                  <a16:creationId xmlns:a16="http://schemas.microsoft.com/office/drawing/2014/main" id="{58390EE2-A3C2-479D-AA7A-1E28444EC5AD}"/>
                </a:ext>
              </a:extLst>
            </p:cNvPr>
            <p:cNvSpPr/>
            <p:nvPr/>
          </p:nvSpPr>
          <p:spPr>
            <a:xfrm flipV="1">
              <a:off x="456486" y="542530"/>
              <a:ext cx="232262" cy="186133"/>
            </a:xfrm>
            <a:custGeom>
              <a:avLst/>
              <a:gdLst>
                <a:gd name="connsiteX0" fmla="*/ 281316 w 281316"/>
                <a:gd name="connsiteY0" fmla="*/ 207408 h 225444"/>
                <a:gd name="connsiteX1" fmla="*/ 281316 w 281316"/>
                <a:gd name="connsiteY1" fmla="*/ 120379 h 225444"/>
                <a:gd name="connsiteX2" fmla="*/ 274850 w 281316"/>
                <a:gd name="connsiteY2" fmla="*/ 106560 h 225444"/>
                <a:gd name="connsiteX3" fmla="*/ 152192 w 281316"/>
                <a:gd name="connsiteY3" fmla="*/ 4181 h 225444"/>
                <a:gd name="connsiteX4" fmla="*/ 129124 w 281316"/>
                <a:gd name="connsiteY4" fmla="*/ 4181 h 225444"/>
                <a:gd name="connsiteX5" fmla="*/ 6466 w 281316"/>
                <a:gd name="connsiteY5" fmla="*/ 106560 h 225444"/>
                <a:gd name="connsiteX6" fmla="*/ 0 w 281316"/>
                <a:gd name="connsiteY6" fmla="*/ 120379 h 225444"/>
                <a:gd name="connsiteX7" fmla="*/ 0 w 281316"/>
                <a:gd name="connsiteY7" fmla="*/ 207408 h 225444"/>
                <a:gd name="connsiteX8" fmla="*/ 29534 w 281316"/>
                <a:gd name="connsiteY8" fmla="*/ 221227 h 225444"/>
                <a:gd name="connsiteX9" fmla="*/ 129124 w 281316"/>
                <a:gd name="connsiteY9" fmla="*/ 138102 h 225444"/>
                <a:gd name="connsiteX10" fmla="*/ 152192 w 281316"/>
                <a:gd name="connsiteY10" fmla="*/ 138102 h 225444"/>
                <a:gd name="connsiteX11" fmla="*/ 251782 w 281316"/>
                <a:gd name="connsiteY11" fmla="*/ 221227 h 225444"/>
                <a:gd name="connsiteX12" fmla="*/ 281316 w 281316"/>
                <a:gd name="connsiteY12" fmla="*/ 207408 h 225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81316" h="225444">
                  <a:moveTo>
                    <a:pt x="281316" y="207408"/>
                  </a:moveTo>
                  <a:lnTo>
                    <a:pt x="281316" y="120379"/>
                  </a:lnTo>
                  <a:cubicBezTo>
                    <a:pt x="281316" y="115039"/>
                    <a:pt x="278950" y="109982"/>
                    <a:pt x="274850" y="106560"/>
                  </a:cubicBezTo>
                  <a:lnTo>
                    <a:pt x="152192" y="4181"/>
                  </a:lnTo>
                  <a:cubicBezTo>
                    <a:pt x="145514" y="-1393"/>
                    <a:pt x="135802" y="-1393"/>
                    <a:pt x="129124" y="4181"/>
                  </a:cubicBezTo>
                  <a:lnTo>
                    <a:pt x="6466" y="106560"/>
                  </a:lnTo>
                  <a:cubicBezTo>
                    <a:pt x="2366" y="109982"/>
                    <a:pt x="0" y="115039"/>
                    <a:pt x="0" y="120379"/>
                  </a:cubicBezTo>
                  <a:lnTo>
                    <a:pt x="0" y="207408"/>
                  </a:lnTo>
                  <a:cubicBezTo>
                    <a:pt x="0" y="222680"/>
                    <a:pt x="17809" y="231013"/>
                    <a:pt x="29534" y="221227"/>
                  </a:cubicBezTo>
                  <a:lnTo>
                    <a:pt x="129124" y="138102"/>
                  </a:lnTo>
                  <a:cubicBezTo>
                    <a:pt x="135802" y="132528"/>
                    <a:pt x="145514" y="132528"/>
                    <a:pt x="152192" y="138102"/>
                  </a:cubicBezTo>
                  <a:lnTo>
                    <a:pt x="251782" y="221227"/>
                  </a:lnTo>
                  <a:cubicBezTo>
                    <a:pt x="263507" y="231013"/>
                    <a:pt x="281316" y="222680"/>
                    <a:pt x="281316" y="207408"/>
                  </a:cubicBezTo>
                </a:path>
              </a:pathLst>
            </a:custGeom>
            <a:gradFill flip="none" rotWithShape="1">
              <a:gsLst>
                <a:gs pos="0">
                  <a:schemeClr val="accent2">
                    <a:lumMod val="60000"/>
                    <a:lumOff val="40000"/>
                    <a:alpha val="0"/>
                  </a:schemeClr>
                </a:gs>
                <a:gs pos="100000">
                  <a:schemeClr val="bg1"/>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67" name="文本框 66">
            <a:extLst>
              <a:ext uri="{FF2B5EF4-FFF2-40B4-BE49-F238E27FC236}">
                <a16:creationId xmlns:a16="http://schemas.microsoft.com/office/drawing/2014/main" id="{D26D75FF-B17E-47A7-B647-B3D29FC54CA3}"/>
              </a:ext>
            </a:extLst>
          </p:cNvPr>
          <p:cNvSpPr txBox="1"/>
          <p:nvPr/>
        </p:nvSpPr>
        <p:spPr>
          <a:xfrm>
            <a:off x="765178" y="362744"/>
            <a:ext cx="3502022" cy="461665"/>
          </a:xfrm>
          <a:prstGeom prst="rect">
            <a:avLst/>
          </a:prstGeom>
          <a:noFill/>
        </p:spPr>
        <p:txBody>
          <a:bodyPr wrap="square" rtlCol="0">
            <a:noAutofit/>
          </a:bodyPr>
          <a:lstStyle>
            <a:defPPr>
              <a:defRPr lang="zh-CN"/>
            </a:defPPr>
            <a:lvl1pPr algn="just">
              <a:defRPr sz="3200">
                <a:gradFill flip="none" rotWithShape="1">
                  <a:gsLst>
                    <a:gs pos="0">
                      <a:schemeClr val="accent1">
                        <a:lumMod val="60000"/>
                        <a:lumOff val="40000"/>
                      </a:schemeClr>
                    </a:gs>
                    <a:gs pos="100000">
                      <a:schemeClr val="accent1"/>
                    </a:gs>
                  </a:gsLst>
                  <a:lin ang="5400000" scaled="1"/>
                  <a:tileRect/>
                </a:gradFill>
                <a:effectLst>
                  <a:outerShdw blurRad="76200" dist="127000" dir="5400000" algn="t" rotWithShape="0">
                    <a:prstClr val="black">
                      <a:alpha val="15000"/>
                    </a:prstClr>
                  </a:outerShdw>
                </a:effectLst>
                <a:latin typeface="+mj-ea"/>
                <a:ea typeface="+mj-ea"/>
              </a:defRPr>
            </a:lvl1pPr>
          </a:lstStyle>
          <a:p>
            <a:r>
              <a:rPr lang="en-US" altLang="zh-CN"/>
              <a:t>SWOT</a:t>
            </a:r>
            <a:r>
              <a:rPr lang="zh-CN" altLang="en-US"/>
              <a:t>分析</a:t>
            </a:r>
          </a:p>
        </p:txBody>
      </p:sp>
      <p:sp>
        <p:nvSpPr>
          <p:cNvPr id="32" name="任意多边形: 形状 31">
            <a:extLst>
              <a:ext uri="{FF2B5EF4-FFF2-40B4-BE49-F238E27FC236}">
                <a16:creationId xmlns:a16="http://schemas.microsoft.com/office/drawing/2014/main" id="{0CD979D5-1A22-414F-8195-B0999C5DB83A}"/>
              </a:ext>
            </a:extLst>
          </p:cNvPr>
          <p:cNvSpPr/>
          <p:nvPr/>
        </p:nvSpPr>
        <p:spPr>
          <a:xfrm flipH="1">
            <a:off x="5393314" y="0"/>
            <a:ext cx="6798686" cy="1542374"/>
          </a:xfrm>
          <a:custGeom>
            <a:avLst/>
            <a:gdLst>
              <a:gd name="connsiteX0" fmla="*/ 1654070 w 6798686"/>
              <a:gd name="connsiteY0" fmla="*/ 1112702 h 1542374"/>
              <a:gd name="connsiteX1" fmla="*/ 1658777 w 6798686"/>
              <a:gd name="connsiteY1" fmla="*/ 1115891 h 1542374"/>
              <a:gd name="connsiteX2" fmla="*/ 1662677 w 6798686"/>
              <a:gd name="connsiteY2" fmla="*/ 1118484 h 1542374"/>
              <a:gd name="connsiteX3" fmla="*/ 1674723 w 6798686"/>
              <a:gd name="connsiteY3" fmla="*/ 1131068 h 1542374"/>
              <a:gd name="connsiteX4" fmla="*/ 1667596 w 6798686"/>
              <a:gd name="connsiteY4" fmla="*/ 1125689 h 1542374"/>
              <a:gd name="connsiteX5" fmla="*/ 1654070 w 6798686"/>
              <a:gd name="connsiteY5" fmla="*/ 1112702 h 1542374"/>
              <a:gd name="connsiteX6" fmla="*/ 1633186 w 6798686"/>
              <a:gd name="connsiteY6" fmla="*/ 1098312 h 1542374"/>
              <a:gd name="connsiteX7" fmla="*/ 1633936 w 6798686"/>
              <a:gd name="connsiteY7" fmla="*/ 1098830 h 1542374"/>
              <a:gd name="connsiteX8" fmla="*/ 1635454 w 6798686"/>
              <a:gd name="connsiteY8" fmla="*/ 1100348 h 1542374"/>
              <a:gd name="connsiteX9" fmla="*/ 1633186 w 6798686"/>
              <a:gd name="connsiteY9" fmla="*/ 1098312 h 1542374"/>
              <a:gd name="connsiteX10" fmla="*/ 1620872 w 6798686"/>
              <a:gd name="connsiteY10" fmla="*/ 1079887 h 1542374"/>
              <a:gd name="connsiteX11" fmla="*/ 1634589 w 6798686"/>
              <a:gd name="connsiteY11" fmla="*/ 1088360 h 1542374"/>
              <a:gd name="connsiteX12" fmla="*/ 1647461 w 6798686"/>
              <a:gd name="connsiteY12" fmla="*/ 1102327 h 1542374"/>
              <a:gd name="connsiteX13" fmla="*/ 1648672 w 6798686"/>
              <a:gd name="connsiteY13" fmla="*/ 1103614 h 1542374"/>
              <a:gd name="connsiteX14" fmla="*/ 1635377 w 6798686"/>
              <a:gd name="connsiteY14" fmla="*/ 1094392 h 1542374"/>
              <a:gd name="connsiteX15" fmla="*/ 1620872 w 6798686"/>
              <a:gd name="connsiteY15" fmla="*/ 1079887 h 1542374"/>
              <a:gd name="connsiteX16" fmla="*/ 1595627 w 6798686"/>
              <a:gd name="connsiteY16" fmla="*/ 1063768 h 1542374"/>
              <a:gd name="connsiteX17" fmla="*/ 1605540 w 6798686"/>
              <a:gd name="connsiteY17" fmla="*/ 1070185 h 1542374"/>
              <a:gd name="connsiteX18" fmla="*/ 1615012 w 6798686"/>
              <a:gd name="connsiteY18" fmla="*/ 1079849 h 1542374"/>
              <a:gd name="connsiteX19" fmla="*/ 1604887 w 6798686"/>
              <a:gd name="connsiteY19" fmla="*/ 1072471 h 1542374"/>
              <a:gd name="connsiteX20" fmla="*/ 1595627 w 6798686"/>
              <a:gd name="connsiteY20" fmla="*/ 1063768 h 1542374"/>
              <a:gd name="connsiteX21" fmla="*/ 1589268 w 6798686"/>
              <a:gd name="connsiteY21" fmla="*/ 1047342 h 1542374"/>
              <a:gd name="connsiteX22" fmla="*/ 1606155 w 6798686"/>
              <a:gd name="connsiteY22" fmla="*/ 1056814 h 1542374"/>
              <a:gd name="connsiteX23" fmla="*/ 1624138 w 6798686"/>
              <a:gd name="connsiteY23" fmla="*/ 1076871 h 1542374"/>
              <a:gd name="connsiteX24" fmla="*/ 1607711 w 6798686"/>
              <a:gd name="connsiteY24" fmla="*/ 1066477 h 1542374"/>
              <a:gd name="connsiteX25" fmla="*/ 1589268 w 6798686"/>
              <a:gd name="connsiteY25" fmla="*/ 1047342 h 1542374"/>
              <a:gd name="connsiteX26" fmla="*/ 1562217 w 6798686"/>
              <a:gd name="connsiteY26" fmla="*/ 1031588 h 1542374"/>
              <a:gd name="connsiteX27" fmla="*/ 1576818 w 6798686"/>
              <a:gd name="connsiteY27" fmla="*/ 1040176 h 1542374"/>
              <a:gd name="connsiteX28" fmla="*/ 1592341 w 6798686"/>
              <a:gd name="connsiteY28" fmla="*/ 1056506 h 1542374"/>
              <a:gd name="connsiteX29" fmla="*/ 1578009 w 6798686"/>
              <a:gd name="connsiteY29" fmla="*/ 1046958 h 1542374"/>
              <a:gd name="connsiteX30" fmla="*/ 1562217 w 6798686"/>
              <a:gd name="connsiteY30" fmla="*/ 1031588 h 1542374"/>
              <a:gd name="connsiteX31" fmla="*/ 1536531 w 6798686"/>
              <a:gd name="connsiteY31" fmla="*/ 1015930 h 1542374"/>
              <a:gd name="connsiteX32" fmla="*/ 1547308 w 6798686"/>
              <a:gd name="connsiteY32" fmla="*/ 1022578 h 1542374"/>
              <a:gd name="connsiteX33" fmla="*/ 1558375 w 6798686"/>
              <a:gd name="connsiteY33" fmla="*/ 1033548 h 1542374"/>
              <a:gd name="connsiteX34" fmla="*/ 1547654 w 6798686"/>
              <a:gd name="connsiteY34" fmla="*/ 1026036 h 1542374"/>
              <a:gd name="connsiteX35" fmla="*/ 1536531 w 6798686"/>
              <a:gd name="connsiteY35" fmla="*/ 1015930 h 1542374"/>
              <a:gd name="connsiteX36" fmla="*/ 1558259 w 6798686"/>
              <a:gd name="connsiteY36" fmla="*/ 1014201 h 1542374"/>
              <a:gd name="connsiteX37" fmla="*/ 1577433 w 6798686"/>
              <a:gd name="connsiteY37" fmla="*/ 1023884 h 1542374"/>
              <a:gd name="connsiteX38" fmla="*/ 1598105 w 6798686"/>
              <a:gd name="connsiteY38" fmla="*/ 1047726 h 1542374"/>
              <a:gd name="connsiteX39" fmla="*/ 1579566 w 6798686"/>
              <a:gd name="connsiteY39" fmla="*/ 1037102 h 1542374"/>
              <a:gd name="connsiteX40" fmla="*/ 1558259 w 6798686"/>
              <a:gd name="connsiteY40" fmla="*/ 1014201 h 1542374"/>
              <a:gd name="connsiteX41" fmla="*/ 1530171 w 6798686"/>
              <a:gd name="connsiteY41" fmla="*/ 999446 h 1542374"/>
              <a:gd name="connsiteX42" fmla="*/ 1547808 w 6798686"/>
              <a:gd name="connsiteY42" fmla="*/ 1008783 h 1542374"/>
              <a:gd name="connsiteX43" fmla="*/ 1567097 w 6798686"/>
              <a:gd name="connsiteY43" fmla="*/ 1029763 h 1542374"/>
              <a:gd name="connsiteX44" fmla="*/ 1549998 w 6798686"/>
              <a:gd name="connsiteY44" fmla="*/ 1019465 h 1542374"/>
              <a:gd name="connsiteX45" fmla="*/ 1530171 w 6798686"/>
              <a:gd name="connsiteY45" fmla="*/ 999446 h 1542374"/>
              <a:gd name="connsiteX46" fmla="*/ 1502717 w 6798686"/>
              <a:gd name="connsiteY46" fmla="*/ 984288 h 1542374"/>
              <a:gd name="connsiteX47" fmla="*/ 1518068 w 6798686"/>
              <a:gd name="connsiteY47" fmla="*/ 992856 h 1542374"/>
              <a:gd name="connsiteX48" fmla="*/ 1534974 w 6798686"/>
              <a:gd name="connsiteY48" fmla="*/ 1010167 h 1542374"/>
              <a:gd name="connsiteX49" fmla="*/ 1520085 w 6798686"/>
              <a:gd name="connsiteY49" fmla="*/ 1000733 h 1542374"/>
              <a:gd name="connsiteX50" fmla="*/ 1502717 w 6798686"/>
              <a:gd name="connsiteY50" fmla="*/ 984288 h 1542374"/>
              <a:gd name="connsiteX51" fmla="*/ 1528538 w 6798686"/>
              <a:gd name="connsiteY51" fmla="*/ 981291 h 1542374"/>
              <a:gd name="connsiteX52" fmla="*/ 1549249 w 6798686"/>
              <a:gd name="connsiteY52" fmla="*/ 990551 h 1542374"/>
              <a:gd name="connsiteX53" fmla="*/ 1569960 w 6798686"/>
              <a:gd name="connsiteY53" fmla="*/ 1015162 h 1542374"/>
              <a:gd name="connsiteX54" fmla="*/ 1549575 w 6798686"/>
              <a:gd name="connsiteY54" fmla="*/ 1004691 h 1542374"/>
              <a:gd name="connsiteX55" fmla="*/ 1528538 w 6798686"/>
              <a:gd name="connsiteY55" fmla="*/ 981291 h 1542374"/>
              <a:gd name="connsiteX56" fmla="*/ 1478376 w 6798686"/>
              <a:gd name="connsiteY56" fmla="*/ 970282 h 1542374"/>
              <a:gd name="connsiteX57" fmla="*/ 1488250 w 6798686"/>
              <a:gd name="connsiteY57" fmla="*/ 976027 h 1542374"/>
              <a:gd name="connsiteX58" fmla="*/ 1500950 w 6798686"/>
              <a:gd name="connsiteY58" fmla="*/ 988245 h 1542374"/>
              <a:gd name="connsiteX59" fmla="*/ 1492650 w 6798686"/>
              <a:gd name="connsiteY59" fmla="*/ 982732 h 1542374"/>
              <a:gd name="connsiteX60" fmla="*/ 1478376 w 6798686"/>
              <a:gd name="connsiteY60" fmla="*/ 970282 h 1542374"/>
              <a:gd name="connsiteX61" fmla="*/ 1499951 w 6798686"/>
              <a:gd name="connsiteY61" fmla="*/ 967977 h 1542374"/>
              <a:gd name="connsiteX62" fmla="*/ 1519470 w 6798686"/>
              <a:gd name="connsiteY62" fmla="*/ 977160 h 1542374"/>
              <a:gd name="connsiteX63" fmla="*/ 1539086 w 6798686"/>
              <a:gd name="connsiteY63" fmla="*/ 999158 h 1542374"/>
              <a:gd name="connsiteX64" fmla="*/ 1519682 w 6798686"/>
              <a:gd name="connsiteY64" fmla="*/ 988649 h 1542374"/>
              <a:gd name="connsiteX65" fmla="*/ 1499951 w 6798686"/>
              <a:gd name="connsiteY65" fmla="*/ 967977 h 1542374"/>
              <a:gd name="connsiteX66" fmla="*/ 1456762 w 6798686"/>
              <a:gd name="connsiteY66" fmla="*/ 957372 h 1542374"/>
              <a:gd name="connsiteX67" fmla="*/ 1458337 w 6798686"/>
              <a:gd name="connsiteY67" fmla="*/ 958332 h 1542374"/>
              <a:gd name="connsiteX68" fmla="*/ 1461469 w 6798686"/>
              <a:gd name="connsiteY68" fmla="*/ 961137 h 1542374"/>
              <a:gd name="connsiteX69" fmla="*/ 1456762 w 6798686"/>
              <a:gd name="connsiteY69" fmla="*/ 957372 h 1542374"/>
              <a:gd name="connsiteX70" fmla="*/ 1471574 w 6798686"/>
              <a:gd name="connsiteY70" fmla="*/ 953990 h 1542374"/>
              <a:gd name="connsiteX71" fmla="*/ 1489595 w 6798686"/>
              <a:gd name="connsiteY71" fmla="*/ 962924 h 1542374"/>
              <a:gd name="connsiteX72" fmla="*/ 1507539 w 6798686"/>
              <a:gd name="connsiteY72" fmla="*/ 981906 h 1542374"/>
              <a:gd name="connsiteX73" fmla="*/ 1489653 w 6798686"/>
              <a:gd name="connsiteY73" fmla="*/ 971704 h 1542374"/>
              <a:gd name="connsiteX74" fmla="*/ 1471574 w 6798686"/>
              <a:gd name="connsiteY74" fmla="*/ 953990 h 1542374"/>
              <a:gd name="connsiteX75" fmla="*/ 1498395 w 6798686"/>
              <a:gd name="connsiteY75" fmla="*/ 946863 h 1542374"/>
              <a:gd name="connsiteX76" fmla="*/ 1520412 w 6798686"/>
              <a:gd name="connsiteY76" fmla="*/ 955451 h 1542374"/>
              <a:gd name="connsiteX77" fmla="*/ 1542755 w 6798686"/>
              <a:gd name="connsiteY77" fmla="*/ 982732 h 1542374"/>
              <a:gd name="connsiteX78" fmla="*/ 1521065 w 6798686"/>
              <a:gd name="connsiteY78" fmla="*/ 972895 h 1542374"/>
              <a:gd name="connsiteX79" fmla="*/ 1498395 w 6798686"/>
              <a:gd name="connsiteY79" fmla="*/ 946863 h 1542374"/>
              <a:gd name="connsiteX80" fmla="*/ 1444927 w 6798686"/>
              <a:gd name="connsiteY80" fmla="*/ 940215 h 1542374"/>
              <a:gd name="connsiteX81" fmla="*/ 1459740 w 6798686"/>
              <a:gd name="connsiteY81" fmla="*/ 947958 h 1542374"/>
              <a:gd name="connsiteX82" fmla="*/ 1475071 w 6798686"/>
              <a:gd name="connsiteY82" fmla="*/ 963174 h 1542374"/>
              <a:gd name="connsiteX83" fmla="*/ 1460700 w 6798686"/>
              <a:gd name="connsiteY83" fmla="*/ 954548 h 1542374"/>
              <a:gd name="connsiteX84" fmla="*/ 1444927 w 6798686"/>
              <a:gd name="connsiteY84" fmla="*/ 940215 h 1542374"/>
              <a:gd name="connsiteX85" fmla="*/ 1469288 w 6798686"/>
              <a:gd name="connsiteY85" fmla="*/ 934970 h 1542374"/>
              <a:gd name="connsiteX86" fmla="*/ 1490441 w 6798686"/>
              <a:gd name="connsiteY86" fmla="*/ 943712 h 1542374"/>
              <a:gd name="connsiteX87" fmla="*/ 1511978 w 6798686"/>
              <a:gd name="connsiteY87" fmla="*/ 968611 h 1542374"/>
              <a:gd name="connsiteX88" fmla="*/ 1491152 w 6798686"/>
              <a:gd name="connsiteY88" fmla="*/ 958621 h 1542374"/>
              <a:gd name="connsiteX89" fmla="*/ 1469288 w 6798686"/>
              <a:gd name="connsiteY89" fmla="*/ 934970 h 1542374"/>
              <a:gd name="connsiteX90" fmla="*/ 1419183 w 6798686"/>
              <a:gd name="connsiteY90" fmla="*/ 926344 h 1542374"/>
              <a:gd name="connsiteX91" fmla="*/ 1429884 w 6798686"/>
              <a:gd name="connsiteY91" fmla="*/ 932223 h 1542374"/>
              <a:gd name="connsiteX92" fmla="*/ 1440643 w 6798686"/>
              <a:gd name="connsiteY92" fmla="*/ 942194 h 1542374"/>
              <a:gd name="connsiteX93" fmla="*/ 1430249 w 6798686"/>
              <a:gd name="connsiteY93" fmla="*/ 935643 h 1542374"/>
              <a:gd name="connsiteX94" fmla="*/ 1419183 w 6798686"/>
              <a:gd name="connsiteY94" fmla="*/ 926344 h 1542374"/>
              <a:gd name="connsiteX95" fmla="*/ 1440432 w 6798686"/>
              <a:gd name="connsiteY95" fmla="*/ 922521 h 1542374"/>
              <a:gd name="connsiteX96" fmla="*/ 1460354 w 6798686"/>
              <a:gd name="connsiteY96" fmla="*/ 931186 h 1542374"/>
              <a:gd name="connsiteX97" fmla="*/ 1480931 w 6798686"/>
              <a:gd name="connsiteY97" fmla="*/ 953606 h 1542374"/>
              <a:gd name="connsiteX98" fmla="*/ 1461161 w 6798686"/>
              <a:gd name="connsiteY98" fmla="*/ 943597 h 1542374"/>
              <a:gd name="connsiteX99" fmla="*/ 1440432 w 6798686"/>
              <a:gd name="connsiteY99" fmla="*/ 922521 h 1542374"/>
              <a:gd name="connsiteX100" fmla="*/ 1397435 w 6798686"/>
              <a:gd name="connsiteY100" fmla="*/ 914145 h 1542374"/>
              <a:gd name="connsiteX101" fmla="*/ 1400182 w 6798686"/>
              <a:gd name="connsiteY101" fmla="*/ 915720 h 1542374"/>
              <a:gd name="connsiteX102" fmla="*/ 1401969 w 6798686"/>
              <a:gd name="connsiteY102" fmla="*/ 917276 h 1542374"/>
              <a:gd name="connsiteX103" fmla="*/ 1398453 w 6798686"/>
              <a:gd name="connsiteY103" fmla="*/ 914932 h 1542374"/>
              <a:gd name="connsiteX104" fmla="*/ 1397435 w 6798686"/>
              <a:gd name="connsiteY104" fmla="*/ 914145 h 1542374"/>
              <a:gd name="connsiteX105" fmla="*/ 1468366 w 6798686"/>
              <a:gd name="connsiteY105" fmla="*/ 911455 h 1542374"/>
              <a:gd name="connsiteX106" fmla="*/ 1491440 w 6798686"/>
              <a:gd name="connsiteY106" fmla="*/ 919140 h 1542374"/>
              <a:gd name="connsiteX107" fmla="*/ 1515013 w 6798686"/>
              <a:gd name="connsiteY107" fmla="*/ 948726 h 1542374"/>
              <a:gd name="connsiteX108" fmla="*/ 1492304 w 6798686"/>
              <a:gd name="connsiteY108" fmla="*/ 939754 h 1542374"/>
              <a:gd name="connsiteX109" fmla="*/ 1468366 w 6798686"/>
              <a:gd name="connsiteY109" fmla="*/ 911455 h 1542374"/>
              <a:gd name="connsiteX110" fmla="*/ 1412363 w 6798686"/>
              <a:gd name="connsiteY110" fmla="*/ 909726 h 1542374"/>
              <a:gd name="connsiteX111" fmla="*/ 1430288 w 6798686"/>
              <a:gd name="connsiteY111" fmla="*/ 917968 h 1542374"/>
              <a:gd name="connsiteX112" fmla="*/ 1449231 w 6798686"/>
              <a:gd name="connsiteY112" fmla="*/ 937353 h 1542374"/>
              <a:gd name="connsiteX113" fmla="*/ 1431825 w 6798686"/>
              <a:gd name="connsiteY113" fmla="*/ 928112 h 1542374"/>
              <a:gd name="connsiteX114" fmla="*/ 1412363 w 6798686"/>
              <a:gd name="connsiteY114" fmla="*/ 909726 h 1542374"/>
              <a:gd name="connsiteX115" fmla="*/ 1438875 w 6798686"/>
              <a:gd name="connsiteY115" fmla="*/ 901119 h 1542374"/>
              <a:gd name="connsiteX116" fmla="*/ 1461161 w 6798686"/>
              <a:gd name="connsiteY116" fmla="*/ 908996 h 1542374"/>
              <a:gd name="connsiteX117" fmla="*/ 1484312 w 6798686"/>
              <a:gd name="connsiteY117" fmla="*/ 936527 h 1542374"/>
              <a:gd name="connsiteX118" fmla="*/ 1462333 w 6798686"/>
              <a:gd name="connsiteY118" fmla="*/ 927324 h 1542374"/>
              <a:gd name="connsiteX119" fmla="*/ 1438875 w 6798686"/>
              <a:gd name="connsiteY119" fmla="*/ 901119 h 1542374"/>
              <a:gd name="connsiteX120" fmla="*/ 1384774 w 6798686"/>
              <a:gd name="connsiteY120" fmla="*/ 896565 h 1542374"/>
              <a:gd name="connsiteX121" fmla="*/ 1400278 w 6798686"/>
              <a:gd name="connsiteY121" fmla="*/ 904077 h 1542374"/>
              <a:gd name="connsiteX122" fmla="*/ 1416685 w 6798686"/>
              <a:gd name="connsiteY122" fmla="*/ 919793 h 1542374"/>
              <a:gd name="connsiteX123" fmla="*/ 1401642 w 6798686"/>
              <a:gd name="connsiteY123" fmla="*/ 911320 h 1542374"/>
              <a:gd name="connsiteX124" fmla="*/ 1384774 w 6798686"/>
              <a:gd name="connsiteY124" fmla="*/ 896565 h 1542374"/>
              <a:gd name="connsiteX125" fmla="*/ 1409519 w 6798686"/>
              <a:gd name="connsiteY125" fmla="*/ 890225 h 1542374"/>
              <a:gd name="connsiteX126" fmla="*/ 1430941 w 6798686"/>
              <a:gd name="connsiteY126" fmla="*/ 898237 h 1542374"/>
              <a:gd name="connsiteX127" fmla="*/ 1453400 w 6798686"/>
              <a:gd name="connsiteY127" fmla="*/ 923462 h 1542374"/>
              <a:gd name="connsiteX128" fmla="*/ 1432305 w 6798686"/>
              <a:gd name="connsiteY128" fmla="*/ 914125 h 1542374"/>
              <a:gd name="connsiteX129" fmla="*/ 1409519 w 6798686"/>
              <a:gd name="connsiteY129" fmla="*/ 890225 h 1542374"/>
              <a:gd name="connsiteX130" fmla="*/ 1358838 w 6798686"/>
              <a:gd name="connsiteY130" fmla="*/ 883636 h 1542374"/>
              <a:gd name="connsiteX131" fmla="*/ 1370269 w 6798686"/>
              <a:gd name="connsiteY131" fmla="*/ 889380 h 1542374"/>
              <a:gd name="connsiteX132" fmla="*/ 1382488 w 6798686"/>
              <a:gd name="connsiteY132" fmla="*/ 900254 h 1542374"/>
              <a:gd name="connsiteX133" fmla="*/ 1371287 w 6798686"/>
              <a:gd name="connsiteY133" fmla="*/ 893645 h 1542374"/>
              <a:gd name="connsiteX134" fmla="*/ 1358838 w 6798686"/>
              <a:gd name="connsiteY134" fmla="*/ 883636 h 1542374"/>
              <a:gd name="connsiteX135" fmla="*/ 1380663 w 6798686"/>
              <a:gd name="connsiteY135" fmla="*/ 878890 h 1542374"/>
              <a:gd name="connsiteX136" fmla="*/ 1400682 w 6798686"/>
              <a:gd name="connsiteY136" fmla="*/ 886806 h 1542374"/>
              <a:gd name="connsiteX137" fmla="*/ 1422142 w 6798686"/>
              <a:gd name="connsiteY137" fmla="*/ 909476 h 1542374"/>
              <a:gd name="connsiteX138" fmla="*/ 1402564 w 6798686"/>
              <a:gd name="connsiteY138" fmla="*/ 900312 h 1542374"/>
              <a:gd name="connsiteX139" fmla="*/ 1380663 w 6798686"/>
              <a:gd name="connsiteY139" fmla="*/ 878890 h 1542374"/>
              <a:gd name="connsiteX140" fmla="*/ 1438683 w 6798686"/>
              <a:gd name="connsiteY140" fmla="*/ 875394 h 1542374"/>
              <a:gd name="connsiteX141" fmla="*/ 1462564 w 6798686"/>
              <a:gd name="connsiteY141" fmla="*/ 882003 h 1542374"/>
              <a:gd name="connsiteX142" fmla="*/ 1486214 w 6798686"/>
              <a:gd name="connsiteY142" fmla="*/ 912473 h 1542374"/>
              <a:gd name="connsiteX143" fmla="*/ 1462583 w 6798686"/>
              <a:gd name="connsiteY143" fmla="*/ 904500 h 1542374"/>
              <a:gd name="connsiteX144" fmla="*/ 1438683 w 6798686"/>
              <a:gd name="connsiteY144" fmla="*/ 875394 h 1542374"/>
              <a:gd name="connsiteX145" fmla="*/ 1338281 w 6798686"/>
              <a:gd name="connsiteY145" fmla="*/ 872954 h 1542374"/>
              <a:gd name="connsiteX146" fmla="*/ 1340529 w 6798686"/>
              <a:gd name="connsiteY146" fmla="*/ 874106 h 1542374"/>
              <a:gd name="connsiteX147" fmla="*/ 1344102 w 6798686"/>
              <a:gd name="connsiteY147" fmla="*/ 877065 h 1542374"/>
              <a:gd name="connsiteX148" fmla="*/ 1342911 w 6798686"/>
              <a:gd name="connsiteY148" fmla="*/ 876316 h 1542374"/>
              <a:gd name="connsiteX149" fmla="*/ 1338281 w 6798686"/>
              <a:gd name="connsiteY149" fmla="*/ 872954 h 1542374"/>
              <a:gd name="connsiteX150" fmla="*/ 1352152 w 6798686"/>
              <a:gd name="connsiteY150" fmla="*/ 867113 h 1542374"/>
              <a:gd name="connsiteX151" fmla="*/ 1370538 w 6798686"/>
              <a:gd name="connsiteY151" fmla="*/ 874798 h 1542374"/>
              <a:gd name="connsiteX152" fmla="*/ 1390461 w 6798686"/>
              <a:gd name="connsiteY152" fmla="*/ 894529 h 1542374"/>
              <a:gd name="connsiteX153" fmla="*/ 1372536 w 6798686"/>
              <a:gd name="connsiteY153" fmla="*/ 885672 h 1542374"/>
              <a:gd name="connsiteX154" fmla="*/ 1352152 w 6798686"/>
              <a:gd name="connsiteY154" fmla="*/ 867113 h 1542374"/>
              <a:gd name="connsiteX155" fmla="*/ 1408847 w 6798686"/>
              <a:gd name="connsiteY155" fmla="*/ 866671 h 1542374"/>
              <a:gd name="connsiteX156" fmla="*/ 1432113 w 6798686"/>
              <a:gd name="connsiteY156" fmla="*/ 873530 h 1542374"/>
              <a:gd name="connsiteX157" fmla="*/ 1455360 w 6798686"/>
              <a:gd name="connsiteY157" fmla="*/ 901983 h 1542374"/>
              <a:gd name="connsiteX158" fmla="*/ 1432343 w 6798686"/>
              <a:gd name="connsiteY158" fmla="*/ 893722 h 1542374"/>
              <a:gd name="connsiteX159" fmla="*/ 1408847 w 6798686"/>
              <a:gd name="connsiteY159" fmla="*/ 866671 h 1542374"/>
              <a:gd name="connsiteX160" fmla="*/ 1379183 w 6798686"/>
              <a:gd name="connsiteY160" fmla="*/ 857450 h 1542374"/>
              <a:gd name="connsiteX161" fmla="*/ 1401681 w 6798686"/>
              <a:gd name="connsiteY161" fmla="*/ 864481 h 1542374"/>
              <a:gd name="connsiteX162" fmla="*/ 1424389 w 6798686"/>
              <a:gd name="connsiteY162" fmla="*/ 890763 h 1542374"/>
              <a:gd name="connsiteX163" fmla="*/ 1402103 w 6798686"/>
              <a:gd name="connsiteY163" fmla="*/ 882291 h 1542374"/>
              <a:gd name="connsiteX164" fmla="*/ 1379183 w 6798686"/>
              <a:gd name="connsiteY164" fmla="*/ 857450 h 1542374"/>
              <a:gd name="connsiteX165" fmla="*/ 2787200 w 6798686"/>
              <a:gd name="connsiteY165" fmla="*/ 857353 h 1542374"/>
              <a:gd name="connsiteX166" fmla="*/ 2668277 w 6798686"/>
              <a:gd name="connsiteY166" fmla="*/ 891340 h 1542374"/>
              <a:gd name="connsiteX167" fmla="*/ 2593427 w 6798686"/>
              <a:gd name="connsiteY167" fmla="*/ 906959 h 1542374"/>
              <a:gd name="connsiteX168" fmla="*/ 2312834 w 6798686"/>
              <a:gd name="connsiteY168" fmla="*/ 919850 h 1542374"/>
              <a:gd name="connsiteX169" fmla="*/ 2011204 w 6798686"/>
              <a:gd name="connsiteY169" fmla="*/ 859755 h 1542374"/>
              <a:gd name="connsiteX170" fmla="*/ 2083326 w 6798686"/>
              <a:gd name="connsiteY170" fmla="*/ 869476 h 1542374"/>
              <a:gd name="connsiteX171" fmla="*/ 2110684 w 6798686"/>
              <a:gd name="connsiteY171" fmla="*/ 873991 h 1542374"/>
              <a:gd name="connsiteX172" fmla="*/ 2390931 w 6798686"/>
              <a:gd name="connsiteY172" fmla="*/ 906191 h 1542374"/>
              <a:gd name="connsiteX173" fmla="*/ 2421305 w 6798686"/>
              <a:gd name="connsiteY173" fmla="*/ 905019 h 1542374"/>
              <a:gd name="connsiteX174" fmla="*/ 2445436 w 6798686"/>
              <a:gd name="connsiteY174" fmla="*/ 904615 h 1542374"/>
              <a:gd name="connsiteX175" fmla="*/ 2584358 w 6798686"/>
              <a:gd name="connsiteY175" fmla="*/ 890975 h 1542374"/>
              <a:gd name="connsiteX176" fmla="*/ 2787200 w 6798686"/>
              <a:gd name="connsiteY176" fmla="*/ 857353 h 1542374"/>
              <a:gd name="connsiteX177" fmla="*/ 1324448 w 6798686"/>
              <a:gd name="connsiteY177" fmla="*/ 855087 h 1542374"/>
              <a:gd name="connsiteX178" fmla="*/ 1340413 w 6798686"/>
              <a:gd name="connsiteY178" fmla="*/ 862080 h 1542374"/>
              <a:gd name="connsiteX179" fmla="*/ 1357915 w 6798686"/>
              <a:gd name="connsiteY179" fmla="*/ 878199 h 1542374"/>
              <a:gd name="connsiteX180" fmla="*/ 1342354 w 6798686"/>
              <a:gd name="connsiteY180" fmla="*/ 870110 h 1542374"/>
              <a:gd name="connsiteX181" fmla="*/ 1324448 w 6798686"/>
              <a:gd name="connsiteY181" fmla="*/ 855087 h 1542374"/>
              <a:gd name="connsiteX182" fmla="*/ 2949351 w 6798686"/>
              <a:gd name="connsiteY182" fmla="*/ 849765 h 1542374"/>
              <a:gd name="connsiteX183" fmla="*/ 2815403 w 6798686"/>
              <a:gd name="connsiteY183" fmla="*/ 905441 h 1542374"/>
              <a:gd name="connsiteX184" fmla="*/ 2655732 w 6798686"/>
              <a:gd name="connsiteY184" fmla="*/ 956123 h 1542374"/>
              <a:gd name="connsiteX185" fmla="*/ 2253104 w 6798686"/>
              <a:gd name="connsiteY185" fmla="*/ 1005421 h 1542374"/>
              <a:gd name="connsiteX186" fmla="*/ 2191567 w 6798686"/>
              <a:gd name="connsiteY186" fmla="*/ 1005421 h 1542374"/>
              <a:gd name="connsiteX187" fmla="*/ 1809727 w 6798686"/>
              <a:gd name="connsiteY187" fmla="*/ 987285 h 1542374"/>
              <a:gd name="connsiteX188" fmla="*/ 1493034 w 6798686"/>
              <a:gd name="connsiteY188" fmla="*/ 914702 h 1542374"/>
              <a:gd name="connsiteX189" fmla="*/ 1468865 w 6798686"/>
              <a:gd name="connsiteY189" fmla="*/ 883693 h 1542374"/>
              <a:gd name="connsiteX190" fmla="*/ 1763829 w 6798686"/>
              <a:gd name="connsiteY190" fmla="*/ 939965 h 1542374"/>
              <a:gd name="connsiteX191" fmla="*/ 2065075 w 6798686"/>
              <a:gd name="connsiteY191" fmla="*/ 958371 h 1542374"/>
              <a:gd name="connsiteX192" fmla="*/ 2196504 w 6798686"/>
              <a:gd name="connsiteY192" fmla="*/ 963251 h 1542374"/>
              <a:gd name="connsiteX193" fmla="*/ 2586453 w 6798686"/>
              <a:gd name="connsiteY193" fmla="*/ 942002 h 1542374"/>
              <a:gd name="connsiteX194" fmla="*/ 2743224 w 6798686"/>
              <a:gd name="connsiteY194" fmla="*/ 902982 h 1542374"/>
              <a:gd name="connsiteX195" fmla="*/ 2820322 w 6798686"/>
              <a:gd name="connsiteY195" fmla="*/ 877257 h 1542374"/>
              <a:gd name="connsiteX196" fmla="*/ 2949351 w 6798686"/>
              <a:gd name="connsiteY196" fmla="*/ 849765 h 1542374"/>
              <a:gd name="connsiteX197" fmla="*/ 1349808 w 6798686"/>
              <a:gd name="connsiteY197" fmla="*/ 847786 h 1542374"/>
              <a:gd name="connsiteX198" fmla="*/ 1371345 w 6798686"/>
              <a:gd name="connsiteY198" fmla="*/ 854933 h 1542374"/>
              <a:gd name="connsiteX199" fmla="*/ 1393324 w 6798686"/>
              <a:gd name="connsiteY199" fmla="*/ 878890 h 1542374"/>
              <a:gd name="connsiteX200" fmla="*/ 1372056 w 6798686"/>
              <a:gd name="connsiteY200" fmla="*/ 870322 h 1542374"/>
              <a:gd name="connsiteX201" fmla="*/ 1349808 w 6798686"/>
              <a:gd name="connsiteY201" fmla="*/ 847786 h 1542374"/>
              <a:gd name="connsiteX202" fmla="*/ 1439510 w 6798686"/>
              <a:gd name="connsiteY202" fmla="*/ 845173 h 1542374"/>
              <a:gd name="connsiteX203" fmla="*/ 1718585 w 6798686"/>
              <a:gd name="connsiteY203" fmla="*/ 887958 h 1542374"/>
              <a:gd name="connsiteX204" fmla="*/ 1942905 w 6798686"/>
              <a:gd name="connsiteY204" fmla="*/ 903078 h 1542374"/>
              <a:gd name="connsiteX205" fmla="*/ 2139925 w 6798686"/>
              <a:gd name="connsiteY205" fmla="*/ 916373 h 1542374"/>
              <a:gd name="connsiteX206" fmla="*/ 2515944 w 6798686"/>
              <a:gd name="connsiteY206" fmla="*/ 923328 h 1542374"/>
              <a:gd name="connsiteX207" fmla="*/ 2580535 w 6798686"/>
              <a:gd name="connsiteY207" fmla="*/ 914164 h 1542374"/>
              <a:gd name="connsiteX208" fmla="*/ 2788756 w 6798686"/>
              <a:gd name="connsiteY208" fmla="*/ 883271 h 1542374"/>
              <a:gd name="connsiteX209" fmla="*/ 2741821 w 6798686"/>
              <a:gd name="connsiteY209" fmla="*/ 898390 h 1542374"/>
              <a:gd name="connsiteX210" fmla="*/ 2585569 w 6798686"/>
              <a:gd name="connsiteY210" fmla="*/ 937295 h 1542374"/>
              <a:gd name="connsiteX211" fmla="*/ 2196754 w 6798686"/>
              <a:gd name="connsiteY211" fmla="*/ 958467 h 1542374"/>
              <a:gd name="connsiteX212" fmla="*/ 2065209 w 6798686"/>
              <a:gd name="connsiteY212" fmla="*/ 953587 h 1542374"/>
              <a:gd name="connsiteX213" fmla="*/ 1764405 w 6798686"/>
              <a:gd name="connsiteY213" fmla="*/ 935201 h 1542374"/>
              <a:gd name="connsiteX214" fmla="*/ 1464043 w 6798686"/>
              <a:gd name="connsiteY214" fmla="*/ 877430 h 1542374"/>
              <a:gd name="connsiteX215" fmla="*/ 1439510 w 6798686"/>
              <a:gd name="connsiteY215" fmla="*/ 845173 h 1542374"/>
              <a:gd name="connsiteX216" fmla="*/ 1298781 w 6798686"/>
              <a:gd name="connsiteY216" fmla="*/ 843367 h 1542374"/>
              <a:gd name="connsiteX217" fmla="*/ 1310365 w 6798686"/>
              <a:gd name="connsiteY217" fmla="*/ 848708 h 1542374"/>
              <a:gd name="connsiteX218" fmla="*/ 1323833 w 6798686"/>
              <a:gd name="connsiteY218" fmla="*/ 860178 h 1542374"/>
              <a:gd name="connsiteX219" fmla="*/ 1313055 w 6798686"/>
              <a:gd name="connsiteY219" fmla="*/ 854241 h 1542374"/>
              <a:gd name="connsiteX220" fmla="*/ 1298781 w 6798686"/>
              <a:gd name="connsiteY220" fmla="*/ 843367 h 1542374"/>
              <a:gd name="connsiteX221" fmla="*/ 1409193 w 6798686"/>
              <a:gd name="connsiteY221" fmla="*/ 838564 h 1542374"/>
              <a:gd name="connsiteX222" fmla="*/ 1433688 w 6798686"/>
              <a:gd name="connsiteY222" fmla="*/ 843924 h 1542374"/>
              <a:gd name="connsiteX223" fmla="*/ 1457780 w 6798686"/>
              <a:gd name="connsiteY223" fmla="*/ 875759 h 1542374"/>
              <a:gd name="connsiteX224" fmla="*/ 1433419 w 6798686"/>
              <a:gd name="connsiteY224" fmla="*/ 868919 h 1542374"/>
              <a:gd name="connsiteX225" fmla="*/ 1419471 w 6798686"/>
              <a:gd name="connsiteY225" fmla="*/ 851551 h 1542374"/>
              <a:gd name="connsiteX226" fmla="*/ 1409193 w 6798686"/>
              <a:gd name="connsiteY226" fmla="*/ 838564 h 1542374"/>
              <a:gd name="connsiteX227" fmla="*/ 1320759 w 6798686"/>
              <a:gd name="connsiteY227" fmla="*/ 837661 h 1542374"/>
              <a:gd name="connsiteX228" fmla="*/ 1341048 w 6798686"/>
              <a:gd name="connsiteY228" fmla="*/ 844789 h 1542374"/>
              <a:gd name="connsiteX229" fmla="*/ 1361873 w 6798686"/>
              <a:gd name="connsiteY229" fmla="*/ 866076 h 1542374"/>
              <a:gd name="connsiteX230" fmla="*/ 1341816 w 6798686"/>
              <a:gd name="connsiteY230" fmla="*/ 857546 h 1542374"/>
              <a:gd name="connsiteX231" fmla="*/ 1320759 w 6798686"/>
              <a:gd name="connsiteY231" fmla="*/ 837661 h 1542374"/>
              <a:gd name="connsiteX232" fmla="*/ 2078619 w 6798686"/>
              <a:gd name="connsiteY232" fmla="*/ 834568 h 1542374"/>
              <a:gd name="connsiteX233" fmla="*/ 2080310 w 6798686"/>
              <a:gd name="connsiteY233" fmla="*/ 834952 h 1542374"/>
              <a:gd name="connsiteX234" fmla="*/ 2365782 w 6798686"/>
              <a:gd name="connsiteY234" fmla="*/ 885288 h 1542374"/>
              <a:gd name="connsiteX235" fmla="*/ 2080425 w 6798686"/>
              <a:gd name="connsiteY235" fmla="*/ 835298 h 1542374"/>
              <a:gd name="connsiteX236" fmla="*/ 2078619 w 6798686"/>
              <a:gd name="connsiteY236" fmla="*/ 834568 h 1542374"/>
              <a:gd name="connsiteX237" fmla="*/ 1276956 w 6798686"/>
              <a:gd name="connsiteY237" fmla="*/ 833012 h 1542374"/>
              <a:gd name="connsiteX238" fmla="*/ 1280318 w 6798686"/>
              <a:gd name="connsiteY238" fmla="*/ 834645 h 1542374"/>
              <a:gd name="connsiteX239" fmla="*/ 1285256 w 6798686"/>
              <a:gd name="connsiteY239" fmla="*/ 838526 h 1542374"/>
              <a:gd name="connsiteX240" fmla="*/ 1283277 w 6798686"/>
              <a:gd name="connsiteY240" fmla="*/ 837354 h 1542374"/>
              <a:gd name="connsiteX241" fmla="*/ 1276956 w 6798686"/>
              <a:gd name="connsiteY241" fmla="*/ 833012 h 1542374"/>
              <a:gd name="connsiteX242" fmla="*/ 1379126 w 6798686"/>
              <a:gd name="connsiteY242" fmla="*/ 831532 h 1542374"/>
              <a:gd name="connsiteX243" fmla="*/ 1403064 w 6798686"/>
              <a:gd name="connsiteY243" fmla="*/ 837161 h 1542374"/>
              <a:gd name="connsiteX244" fmla="*/ 1416397 w 6798686"/>
              <a:gd name="connsiteY244" fmla="*/ 853991 h 1542374"/>
              <a:gd name="connsiteX245" fmla="*/ 1426810 w 6798686"/>
              <a:gd name="connsiteY245" fmla="*/ 866979 h 1542374"/>
              <a:gd name="connsiteX246" fmla="*/ 1403045 w 6798686"/>
              <a:gd name="connsiteY246" fmla="*/ 859870 h 1542374"/>
              <a:gd name="connsiteX247" fmla="*/ 1384678 w 6798686"/>
              <a:gd name="connsiteY247" fmla="*/ 838180 h 1542374"/>
              <a:gd name="connsiteX248" fmla="*/ 1379126 w 6798686"/>
              <a:gd name="connsiteY248" fmla="*/ 831532 h 1542374"/>
              <a:gd name="connsiteX249" fmla="*/ 1292114 w 6798686"/>
              <a:gd name="connsiteY249" fmla="*/ 827094 h 1542374"/>
              <a:gd name="connsiteX250" fmla="*/ 1310789 w 6798686"/>
              <a:gd name="connsiteY250" fmla="*/ 834049 h 1542374"/>
              <a:gd name="connsiteX251" fmla="*/ 1330116 w 6798686"/>
              <a:gd name="connsiteY251" fmla="*/ 852454 h 1542374"/>
              <a:gd name="connsiteX252" fmla="*/ 1311576 w 6798686"/>
              <a:gd name="connsiteY252" fmla="*/ 844097 h 1542374"/>
              <a:gd name="connsiteX253" fmla="*/ 1292114 w 6798686"/>
              <a:gd name="connsiteY253" fmla="*/ 827094 h 1542374"/>
              <a:gd name="connsiteX254" fmla="*/ 1349213 w 6798686"/>
              <a:gd name="connsiteY254" fmla="*/ 824078 h 1542374"/>
              <a:gd name="connsiteX255" fmla="*/ 1372555 w 6798686"/>
              <a:gd name="connsiteY255" fmla="*/ 829918 h 1542374"/>
              <a:gd name="connsiteX256" fmla="*/ 1381604 w 6798686"/>
              <a:gd name="connsiteY256" fmla="*/ 840773 h 1542374"/>
              <a:gd name="connsiteX257" fmla="*/ 1395879 w 6798686"/>
              <a:gd name="connsiteY257" fmla="*/ 857680 h 1542374"/>
              <a:gd name="connsiteX258" fmla="*/ 1372709 w 6798686"/>
              <a:gd name="connsiteY258" fmla="*/ 850322 h 1542374"/>
              <a:gd name="connsiteX259" fmla="*/ 1349866 w 6798686"/>
              <a:gd name="connsiteY259" fmla="*/ 824827 h 1542374"/>
              <a:gd name="connsiteX260" fmla="*/ 1349213 w 6798686"/>
              <a:gd name="connsiteY260" fmla="*/ 824078 h 1542374"/>
              <a:gd name="connsiteX261" fmla="*/ 2738670 w 6798686"/>
              <a:gd name="connsiteY261" fmla="*/ 822925 h 1542374"/>
              <a:gd name="connsiteX262" fmla="*/ 2666222 w 6798686"/>
              <a:gd name="connsiteY262" fmla="*/ 841465 h 1542374"/>
              <a:gd name="connsiteX263" fmla="*/ 2546683 w 6798686"/>
              <a:gd name="connsiteY263" fmla="*/ 861868 h 1542374"/>
              <a:gd name="connsiteX264" fmla="*/ 2496655 w 6798686"/>
              <a:gd name="connsiteY264" fmla="*/ 867824 h 1542374"/>
              <a:gd name="connsiteX265" fmla="*/ 2452871 w 6798686"/>
              <a:gd name="connsiteY265" fmla="*/ 870053 h 1542374"/>
              <a:gd name="connsiteX266" fmla="*/ 2517865 w 6798686"/>
              <a:gd name="connsiteY266" fmla="*/ 864558 h 1542374"/>
              <a:gd name="connsiteX267" fmla="*/ 2678479 w 6798686"/>
              <a:gd name="connsiteY267" fmla="*/ 836892 h 1542374"/>
              <a:gd name="connsiteX268" fmla="*/ 2738670 w 6798686"/>
              <a:gd name="connsiteY268" fmla="*/ 822925 h 1542374"/>
              <a:gd name="connsiteX269" fmla="*/ 2781263 w 6798686"/>
              <a:gd name="connsiteY269" fmla="*/ 821734 h 1542374"/>
              <a:gd name="connsiteX270" fmla="*/ 2632542 w 6798686"/>
              <a:gd name="connsiteY270" fmla="*/ 860523 h 1542374"/>
              <a:gd name="connsiteX271" fmla="*/ 2474254 w 6798686"/>
              <a:gd name="connsiteY271" fmla="*/ 880677 h 1542374"/>
              <a:gd name="connsiteX272" fmla="*/ 2375177 w 6798686"/>
              <a:gd name="connsiteY272" fmla="*/ 880831 h 1542374"/>
              <a:gd name="connsiteX273" fmla="*/ 2340058 w 6798686"/>
              <a:gd name="connsiteY273" fmla="*/ 878160 h 1542374"/>
              <a:gd name="connsiteX274" fmla="*/ 2512525 w 6798686"/>
              <a:gd name="connsiteY274" fmla="*/ 871667 h 1542374"/>
              <a:gd name="connsiteX275" fmla="*/ 2655136 w 6798686"/>
              <a:gd name="connsiteY275" fmla="*/ 849227 h 1542374"/>
              <a:gd name="connsiteX276" fmla="*/ 2781263 w 6798686"/>
              <a:gd name="connsiteY276" fmla="*/ 821734 h 1542374"/>
              <a:gd name="connsiteX277" fmla="*/ 2945661 w 6798686"/>
              <a:gd name="connsiteY277" fmla="*/ 821235 h 1542374"/>
              <a:gd name="connsiteX278" fmla="*/ 2824779 w 6798686"/>
              <a:gd name="connsiteY278" fmla="*/ 870533 h 1542374"/>
              <a:gd name="connsiteX279" fmla="*/ 2657076 w 6798686"/>
              <a:gd name="connsiteY279" fmla="*/ 898909 h 1542374"/>
              <a:gd name="connsiteX280" fmla="*/ 2669410 w 6798686"/>
              <a:gd name="connsiteY280" fmla="*/ 896085 h 1542374"/>
              <a:gd name="connsiteX281" fmla="*/ 2825413 w 6798686"/>
              <a:gd name="connsiteY281" fmla="*/ 849323 h 1542374"/>
              <a:gd name="connsiteX282" fmla="*/ 2945661 w 6798686"/>
              <a:gd name="connsiteY282" fmla="*/ 821235 h 1542374"/>
              <a:gd name="connsiteX283" fmla="*/ 3081298 w 6798686"/>
              <a:gd name="connsiteY283" fmla="*/ 817719 h 1542374"/>
              <a:gd name="connsiteX284" fmla="*/ 2888985 w 6798686"/>
              <a:gd name="connsiteY284" fmla="*/ 912512 h 1542374"/>
              <a:gd name="connsiteX285" fmla="*/ 2725933 w 6798686"/>
              <a:gd name="connsiteY285" fmla="*/ 974970 h 1542374"/>
              <a:gd name="connsiteX286" fmla="*/ 2309452 w 6798686"/>
              <a:gd name="connsiteY286" fmla="*/ 1052395 h 1542374"/>
              <a:gd name="connsiteX287" fmla="*/ 1855048 w 6798686"/>
              <a:gd name="connsiteY287" fmla="*/ 1039388 h 1542374"/>
              <a:gd name="connsiteX288" fmla="*/ 1522525 w 6798686"/>
              <a:gd name="connsiteY288" fmla="*/ 951627 h 1542374"/>
              <a:gd name="connsiteX289" fmla="*/ 1498318 w 6798686"/>
              <a:gd name="connsiteY289" fmla="*/ 921388 h 1542374"/>
              <a:gd name="connsiteX290" fmla="*/ 1809093 w 6798686"/>
              <a:gd name="connsiteY290" fmla="*/ 991973 h 1542374"/>
              <a:gd name="connsiteX291" fmla="*/ 2191586 w 6798686"/>
              <a:gd name="connsiteY291" fmla="*/ 1010147 h 1542374"/>
              <a:gd name="connsiteX292" fmla="*/ 2253084 w 6798686"/>
              <a:gd name="connsiteY292" fmla="*/ 1010128 h 1542374"/>
              <a:gd name="connsiteX293" fmla="*/ 2656922 w 6798686"/>
              <a:gd name="connsiteY293" fmla="*/ 960695 h 1542374"/>
              <a:gd name="connsiteX294" fmla="*/ 2817017 w 6798686"/>
              <a:gd name="connsiteY294" fmla="*/ 909879 h 1542374"/>
              <a:gd name="connsiteX295" fmla="*/ 2971579 w 6798686"/>
              <a:gd name="connsiteY295" fmla="*/ 844597 h 1542374"/>
              <a:gd name="connsiteX296" fmla="*/ 3081298 w 6798686"/>
              <a:gd name="connsiteY296" fmla="*/ 817719 h 1542374"/>
              <a:gd name="connsiteX297" fmla="*/ 1264545 w 6798686"/>
              <a:gd name="connsiteY297" fmla="*/ 816413 h 1542374"/>
              <a:gd name="connsiteX298" fmla="*/ 1280683 w 6798686"/>
              <a:gd name="connsiteY298" fmla="*/ 822752 h 1542374"/>
              <a:gd name="connsiteX299" fmla="*/ 1297436 w 6798686"/>
              <a:gd name="connsiteY299" fmla="*/ 837546 h 1542374"/>
              <a:gd name="connsiteX300" fmla="*/ 1281720 w 6798686"/>
              <a:gd name="connsiteY300" fmla="*/ 830092 h 1542374"/>
              <a:gd name="connsiteX301" fmla="*/ 1264545 w 6798686"/>
              <a:gd name="connsiteY301" fmla="*/ 816413 h 1542374"/>
              <a:gd name="connsiteX302" fmla="*/ 1319587 w 6798686"/>
              <a:gd name="connsiteY302" fmla="*/ 816220 h 1542374"/>
              <a:gd name="connsiteX303" fmla="*/ 1342162 w 6798686"/>
              <a:gd name="connsiteY303" fmla="*/ 822253 h 1542374"/>
              <a:gd name="connsiteX304" fmla="*/ 1346792 w 6798686"/>
              <a:gd name="connsiteY304" fmla="*/ 827536 h 1542374"/>
              <a:gd name="connsiteX305" fmla="*/ 1364870 w 6798686"/>
              <a:gd name="connsiteY305" fmla="*/ 847747 h 1542374"/>
              <a:gd name="connsiteX306" fmla="*/ 1342450 w 6798686"/>
              <a:gd name="connsiteY306" fmla="*/ 840197 h 1542374"/>
              <a:gd name="connsiteX307" fmla="*/ 1319587 w 6798686"/>
              <a:gd name="connsiteY307" fmla="*/ 816220 h 1542374"/>
              <a:gd name="connsiteX308" fmla="*/ 1977141 w 6798686"/>
              <a:gd name="connsiteY308" fmla="*/ 812839 h 1542374"/>
              <a:gd name="connsiteX309" fmla="*/ 2026708 w 6798686"/>
              <a:gd name="connsiteY309" fmla="*/ 822580 h 1542374"/>
              <a:gd name="connsiteX310" fmla="*/ 2047400 w 6798686"/>
              <a:gd name="connsiteY310" fmla="*/ 827325 h 1542374"/>
              <a:gd name="connsiteX311" fmla="*/ 2078369 w 6798686"/>
              <a:gd name="connsiteY311" fmla="*/ 840504 h 1542374"/>
              <a:gd name="connsiteX312" fmla="*/ 2465070 w 6798686"/>
              <a:gd name="connsiteY312" fmla="*/ 887094 h 1542374"/>
              <a:gd name="connsiteX313" fmla="*/ 2469182 w 6798686"/>
              <a:gd name="connsiteY313" fmla="*/ 886748 h 1542374"/>
              <a:gd name="connsiteX314" fmla="*/ 2491084 w 6798686"/>
              <a:gd name="connsiteY314" fmla="*/ 884750 h 1542374"/>
              <a:gd name="connsiteX315" fmla="*/ 2521727 w 6798686"/>
              <a:gd name="connsiteY315" fmla="*/ 882271 h 1542374"/>
              <a:gd name="connsiteX316" fmla="*/ 2618441 w 6798686"/>
              <a:gd name="connsiteY316" fmla="*/ 868439 h 1542374"/>
              <a:gd name="connsiteX317" fmla="*/ 2786739 w 6798686"/>
              <a:gd name="connsiteY317" fmla="*/ 836239 h 1542374"/>
              <a:gd name="connsiteX318" fmla="*/ 2603071 w 6798686"/>
              <a:gd name="connsiteY318" fmla="*/ 882848 h 1542374"/>
              <a:gd name="connsiteX319" fmla="*/ 2404361 w 6798686"/>
              <a:gd name="connsiteY319" fmla="*/ 900043 h 1542374"/>
              <a:gd name="connsiteX320" fmla="*/ 2117812 w 6798686"/>
              <a:gd name="connsiteY320" fmla="*/ 870110 h 1542374"/>
              <a:gd name="connsiteX321" fmla="*/ 2006958 w 6798686"/>
              <a:gd name="connsiteY321" fmla="*/ 828362 h 1542374"/>
              <a:gd name="connsiteX322" fmla="*/ 1977141 w 6798686"/>
              <a:gd name="connsiteY322" fmla="*/ 812839 h 1542374"/>
              <a:gd name="connsiteX323" fmla="*/ 1290097 w 6798686"/>
              <a:gd name="connsiteY323" fmla="*/ 807863 h 1542374"/>
              <a:gd name="connsiteX324" fmla="*/ 1311749 w 6798686"/>
              <a:gd name="connsiteY324" fmla="*/ 814030 h 1542374"/>
              <a:gd name="connsiteX325" fmla="*/ 1311999 w 6798686"/>
              <a:gd name="connsiteY325" fmla="*/ 814318 h 1542374"/>
              <a:gd name="connsiteX326" fmla="*/ 1333651 w 6798686"/>
              <a:gd name="connsiteY326" fmla="*/ 837123 h 1542374"/>
              <a:gd name="connsiteX327" fmla="*/ 1312191 w 6798686"/>
              <a:gd name="connsiteY327" fmla="*/ 829438 h 1542374"/>
              <a:gd name="connsiteX328" fmla="*/ 1290097 w 6798686"/>
              <a:gd name="connsiteY328" fmla="*/ 807863 h 1542374"/>
              <a:gd name="connsiteX329" fmla="*/ 1238532 w 6798686"/>
              <a:gd name="connsiteY329" fmla="*/ 805788 h 1542374"/>
              <a:gd name="connsiteX330" fmla="*/ 1250462 w 6798686"/>
              <a:gd name="connsiteY330" fmla="*/ 810706 h 1542374"/>
              <a:gd name="connsiteX331" fmla="*/ 1263181 w 6798686"/>
              <a:gd name="connsiteY331" fmla="*/ 821024 h 1542374"/>
              <a:gd name="connsiteX332" fmla="*/ 1251557 w 6798686"/>
              <a:gd name="connsiteY332" fmla="*/ 815144 h 1542374"/>
              <a:gd name="connsiteX333" fmla="*/ 1238532 w 6798686"/>
              <a:gd name="connsiteY333" fmla="*/ 805788 h 1542374"/>
              <a:gd name="connsiteX334" fmla="*/ 1409673 w 6798686"/>
              <a:gd name="connsiteY334" fmla="*/ 805058 h 1542374"/>
              <a:gd name="connsiteX335" fmla="*/ 1673359 w 6798686"/>
              <a:gd name="connsiteY335" fmla="*/ 835951 h 1542374"/>
              <a:gd name="connsiteX336" fmla="*/ 1824789 w 6798686"/>
              <a:gd name="connsiteY336" fmla="*/ 845999 h 1542374"/>
              <a:gd name="connsiteX337" fmla="*/ 1992069 w 6798686"/>
              <a:gd name="connsiteY337" fmla="*/ 857776 h 1542374"/>
              <a:gd name="connsiteX338" fmla="*/ 2229012 w 6798686"/>
              <a:gd name="connsiteY338" fmla="*/ 919870 h 1542374"/>
              <a:gd name="connsiteX339" fmla="*/ 2140444 w 6798686"/>
              <a:gd name="connsiteY339" fmla="*/ 911512 h 1542374"/>
              <a:gd name="connsiteX340" fmla="*/ 1943135 w 6798686"/>
              <a:gd name="connsiteY340" fmla="*/ 898198 h 1542374"/>
              <a:gd name="connsiteX341" fmla="*/ 1719103 w 6798686"/>
              <a:gd name="connsiteY341" fmla="*/ 883098 h 1542374"/>
              <a:gd name="connsiteX342" fmla="*/ 1435052 w 6798686"/>
              <a:gd name="connsiteY342" fmla="*/ 839237 h 1542374"/>
              <a:gd name="connsiteX343" fmla="*/ 1409673 w 6798686"/>
              <a:gd name="connsiteY343" fmla="*/ 805058 h 1542374"/>
              <a:gd name="connsiteX344" fmla="*/ 1903558 w 6798686"/>
              <a:gd name="connsiteY344" fmla="*/ 802734 h 1542374"/>
              <a:gd name="connsiteX345" fmla="*/ 1961195 w 6798686"/>
              <a:gd name="connsiteY345" fmla="*/ 810265 h 1542374"/>
              <a:gd name="connsiteX346" fmla="*/ 2004480 w 6798686"/>
              <a:gd name="connsiteY346" fmla="*/ 833473 h 1542374"/>
              <a:gd name="connsiteX347" fmla="*/ 2077543 w 6798686"/>
              <a:gd name="connsiteY347" fmla="*/ 863521 h 1542374"/>
              <a:gd name="connsiteX348" fmla="*/ 1995873 w 6798686"/>
              <a:gd name="connsiteY348" fmla="*/ 853165 h 1542374"/>
              <a:gd name="connsiteX349" fmla="*/ 1903558 w 6798686"/>
              <a:gd name="connsiteY349" fmla="*/ 802734 h 1542374"/>
              <a:gd name="connsiteX350" fmla="*/ 1379029 w 6798686"/>
              <a:gd name="connsiteY350" fmla="*/ 800044 h 1542374"/>
              <a:gd name="connsiteX351" fmla="*/ 1404198 w 6798686"/>
              <a:gd name="connsiteY351" fmla="*/ 804194 h 1542374"/>
              <a:gd name="connsiteX352" fmla="*/ 1429231 w 6798686"/>
              <a:gd name="connsiteY352" fmla="*/ 837988 h 1542374"/>
              <a:gd name="connsiteX353" fmla="*/ 1404332 w 6798686"/>
              <a:gd name="connsiteY353" fmla="*/ 832435 h 1542374"/>
              <a:gd name="connsiteX354" fmla="*/ 1379029 w 6798686"/>
              <a:gd name="connsiteY354" fmla="*/ 800044 h 1542374"/>
              <a:gd name="connsiteX355" fmla="*/ 2048168 w 6798686"/>
              <a:gd name="connsiteY355" fmla="*/ 799698 h 1542374"/>
              <a:gd name="connsiteX356" fmla="*/ 2067534 w 6798686"/>
              <a:gd name="connsiteY356" fmla="*/ 805846 h 1542374"/>
              <a:gd name="connsiteX357" fmla="*/ 2120540 w 6798686"/>
              <a:gd name="connsiteY357" fmla="*/ 822522 h 1542374"/>
              <a:gd name="connsiteX358" fmla="*/ 2226168 w 6798686"/>
              <a:gd name="connsiteY358" fmla="*/ 854491 h 1542374"/>
              <a:gd name="connsiteX359" fmla="*/ 2300730 w 6798686"/>
              <a:gd name="connsiteY359" fmla="*/ 866595 h 1542374"/>
              <a:gd name="connsiteX360" fmla="*/ 2304342 w 6798686"/>
              <a:gd name="connsiteY360" fmla="*/ 867152 h 1542374"/>
              <a:gd name="connsiteX361" fmla="*/ 2364592 w 6798686"/>
              <a:gd name="connsiteY361" fmla="*/ 873453 h 1542374"/>
              <a:gd name="connsiteX362" fmla="*/ 2153873 w 6798686"/>
              <a:gd name="connsiteY362" fmla="*/ 842234 h 1542374"/>
              <a:gd name="connsiteX363" fmla="*/ 2048168 w 6798686"/>
              <a:gd name="connsiteY363" fmla="*/ 799698 h 1542374"/>
              <a:gd name="connsiteX364" fmla="*/ 1261048 w 6798686"/>
              <a:gd name="connsiteY364" fmla="*/ 799141 h 1542374"/>
              <a:gd name="connsiteX365" fmla="*/ 1281490 w 6798686"/>
              <a:gd name="connsiteY365" fmla="*/ 805346 h 1542374"/>
              <a:gd name="connsiteX366" fmla="*/ 1302277 w 6798686"/>
              <a:gd name="connsiteY366" fmla="*/ 825807 h 1542374"/>
              <a:gd name="connsiteX367" fmla="*/ 1282008 w 6798686"/>
              <a:gd name="connsiteY367" fmla="*/ 818122 h 1542374"/>
              <a:gd name="connsiteX368" fmla="*/ 1261048 w 6798686"/>
              <a:gd name="connsiteY368" fmla="*/ 799141 h 1542374"/>
              <a:gd name="connsiteX369" fmla="*/ 2942511 w 6798686"/>
              <a:gd name="connsiteY369" fmla="*/ 797623 h 1542374"/>
              <a:gd name="connsiteX370" fmla="*/ 2829812 w 6798686"/>
              <a:gd name="connsiteY370" fmla="*/ 842560 h 1542374"/>
              <a:gd name="connsiteX371" fmla="*/ 2685626 w 6798686"/>
              <a:gd name="connsiteY371" fmla="*/ 870437 h 1542374"/>
              <a:gd name="connsiteX372" fmla="*/ 2834769 w 6798686"/>
              <a:gd name="connsiteY372" fmla="*/ 825115 h 1542374"/>
              <a:gd name="connsiteX373" fmla="*/ 2942511 w 6798686"/>
              <a:gd name="connsiteY373" fmla="*/ 797623 h 1542374"/>
              <a:gd name="connsiteX374" fmla="*/ 1216611 w 6798686"/>
              <a:gd name="connsiteY374" fmla="*/ 796413 h 1542374"/>
              <a:gd name="connsiteX375" fmla="*/ 1220607 w 6798686"/>
              <a:gd name="connsiteY375" fmla="*/ 798180 h 1542374"/>
              <a:gd name="connsiteX376" fmla="*/ 1224757 w 6798686"/>
              <a:gd name="connsiteY376" fmla="*/ 801254 h 1542374"/>
              <a:gd name="connsiteX377" fmla="*/ 1220683 w 6798686"/>
              <a:gd name="connsiteY377" fmla="*/ 799064 h 1542374"/>
              <a:gd name="connsiteX378" fmla="*/ 1216611 w 6798686"/>
              <a:gd name="connsiteY378" fmla="*/ 796413 h 1542374"/>
              <a:gd name="connsiteX379" fmla="*/ 1348655 w 6798686"/>
              <a:gd name="connsiteY379" fmla="*/ 794703 h 1542374"/>
              <a:gd name="connsiteX380" fmla="*/ 1373304 w 6798686"/>
              <a:gd name="connsiteY380" fmla="*/ 799083 h 1542374"/>
              <a:gd name="connsiteX381" fmla="*/ 1398204 w 6798686"/>
              <a:gd name="connsiteY381" fmla="*/ 831014 h 1542374"/>
              <a:gd name="connsiteX382" fmla="*/ 1373862 w 6798686"/>
              <a:gd name="connsiteY382" fmla="*/ 825212 h 1542374"/>
              <a:gd name="connsiteX383" fmla="*/ 1348655 w 6798686"/>
              <a:gd name="connsiteY383" fmla="*/ 794703 h 1542374"/>
              <a:gd name="connsiteX384" fmla="*/ 1232499 w 6798686"/>
              <a:gd name="connsiteY384" fmla="*/ 790015 h 1542374"/>
              <a:gd name="connsiteX385" fmla="*/ 1251250 w 6798686"/>
              <a:gd name="connsiteY385" fmla="*/ 796067 h 1542374"/>
              <a:gd name="connsiteX386" fmla="*/ 1270443 w 6798686"/>
              <a:gd name="connsiteY386" fmla="*/ 813569 h 1542374"/>
              <a:gd name="connsiteX387" fmla="*/ 1251865 w 6798686"/>
              <a:gd name="connsiteY387" fmla="*/ 806096 h 1542374"/>
              <a:gd name="connsiteX388" fmla="*/ 1232499 w 6798686"/>
              <a:gd name="connsiteY388" fmla="*/ 790015 h 1542374"/>
              <a:gd name="connsiteX389" fmla="*/ 1318493 w 6798686"/>
              <a:gd name="connsiteY389" fmla="*/ 789035 h 1542374"/>
              <a:gd name="connsiteX390" fmla="*/ 1342546 w 6798686"/>
              <a:gd name="connsiteY390" fmla="*/ 793589 h 1542374"/>
              <a:gd name="connsiteX391" fmla="*/ 1367291 w 6798686"/>
              <a:gd name="connsiteY391" fmla="*/ 823598 h 1542374"/>
              <a:gd name="connsiteX392" fmla="*/ 1343468 w 6798686"/>
              <a:gd name="connsiteY392" fmla="*/ 817546 h 1542374"/>
              <a:gd name="connsiteX393" fmla="*/ 1318493 w 6798686"/>
              <a:gd name="connsiteY393" fmla="*/ 789035 h 1542374"/>
              <a:gd name="connsiteX394" fmla="*/ 3198397 w 6798686"/>
              <a:gd name="connsiteY394" fmla="*/ 787037 h 1542374"/>
              <a:gd name="connsiteX395" fmla="*/ 2962568 w 6798686"/>
              <a:gd name="connsiteY395" fmla="*/ 919581 h 1542374"/>
              <a:gd name="connsiteX396" fmla="*/ 2796153 w 6798686"/>
              <a:gd name="connsiteY396" fmla="*/ 993817 h 1542374"/>
              <a:gd name="connsiteX397" fmla="*/ 2365802 w 6798686"/>
              <a:gd name="connsiteY397" fmla="*/ 1099349 h 1542374"/>
              <a:gd name="connsiteX398" fmla="*/ 1900350 w 6798686"/>
              <a:gd name="connsiteY398" fmla="*/ 1091491 h 1542374"/>
              <a:gd name="connsiteX399" fmla="*/ 1551093 w 6798686"/>
              <a:gd name="connsiteY399" fmla="*/ 986401 h 1542374"/>
              <a:gd name="connsiteX400" fmla="*/ 1527942 w 6798686"/>
              <a:gd name="connsiteY400" fmla="*/ 958294 h 1542374"/>
              <a:gd name="connsiteX401" fmla="*/ 1854337 w 6798686"/>
              <a:gd name="connsiteY401" fmla="*/ 1043961 h 1542374"/>
              <a:gd name="connsiteX402" fmla="*/ 2309645 w 6798686"/>
              <a:gd name="connsiteY402" fmla="*/ 1057006 h 1542374"/>
              <a:gd name="connsiteX403" fmla="*/ 2727374 w 6798686"/>
              <a:gd name="connsiteY403" fmla="*/ 979370 h 1542374"/>
              <a:gd name="connsiteX404" fmla="*/ 2890811 w 6798686"/>
              <a:gd name="connsiteY404" fmla="*/ 916757 h 1542374"/>
              <a:gd name="connsiteX405" fmla="*/ 3099051 w 6798686"/>
              <a:gd name="connsiteY405" fmla="*/ 813166 h 1542374"/>
              <a:gd name="connsiteX406" fmla="*/ 3198397 w 6798686"/>
              <a:gd name="connsiteY406" fmla="*/ 787037 h 1542374"/>
              <a:gd name="connsiteX407" fmla="*/ 3075881 w 6798686"/>
              <a:gd name="connsiteY407" fmla="*/ 786884 h 1542374"/>
              <a:gd name="connsiteX408" fmla="*/ 2974479 w 6798686"/>
              <a:gd name="connsiteY408" fmla="*/ 838007 h 1542374"/>
              <a:gd name="connsiteX409" fmla="*/ 2854097 w 6798686"/>
              <a:gd name="connsiteY409" fmla="*/ 864635 h 1542374"/>
              <a:gd name="connsiteX410" fmla="*/ 2972020 w 6798686"/>
              <a:gd name="connsiteY410" fmla="*/ 814568 h 1542374"/>
              <a:gd name="connsiteX411" fmla="*/ 3075881 w 6798686"/>
              <a:gd name="connsiteY411" fmla="*/ 786884 h 1542374"/>
              <a:gd name="connsiteX412" fmla="*/ 2852675 w 6798686"/>
              <a:gd name="connsiteY412" fmla="*/ 786710 h 1542374"/>
              <a:gd name="connsiteX413" fmla="*/ 2851599 w 6798686"/>
              <a:gd name="connsiteY413" fmla="*/ 787095 h 1542374"/>
              <a:gd name="connsiteX414" fmla="*/ 2848909 w 6798686"/>
              <a:gd name="connsiteY414" fmla="*/ 787863 h 1542374"/>
              <a:gd name="connsiteX415" fmla="*/ 2852675 w 6798686"/>
              <a:gd name="connsiteY415" fmla="*/ 786710 h 1542374"/>
              <a:gd name="connsiteX416" fmla="*/ 2052856 w 6798686"/>
              <a:gd name="connsiteY416" fmla="*/ 784905 h 1542374"/>
              <a:gd name="connsiteX417" fmla="*/ 2097082 w 6798686"/>
              <a:gd name="connsiteY417" fmla="*/ 803041 h 1542374"/>
              <a:gd name="connsiteX418" fmla="*/ 2163191 w 6798686"/>
              <a:gd name="connsiteY418" fmla="*/ 829592 h 1542374"/>
              <a:gd name="connsiteX419" fmla="*/ 2171702 w 6798686"/>
              <a:gd name="connsiteY419" fmla="*/ 832397 h 1542374"/>
              <a:gd name="connsiteX420" fmla="*/ 2125324 w 6798686"/>
              <a:gd name="connsiteY420" fmla="*/ 818622 h 1542374"/>
              <a:gd name="connsiteX421" fmla="*/ 2094853 w 6798686"/>
              <a:gd name="connsiteY421" fmla="*/ 805846 h 1542374"/>
              <a:gd name="connsiteX422" fmla="*/ 2052856 w 6798686"/>
              <a:gd name="connsiteY422" fmla="*/ 784905 h 1542374"/>
              <a:gd name="connsiteX423" fmla="*/ 1288560 w 6798686"/>
              <a:gd name="connsiteY423" fmla="*/ 783003 h 1542374"/>
              <a:gd name="connsiteX424" fmla="*/ 1311941 w 6798686"/>
              <a:gd name="connsiteY424" fmla="*/ 787767 h 1542374"/>
              <a:gd name="connsiteX425" fmla="*/ 1336340 w 6798686"/>
              <a:gd name="connsiteY425" fmla="*/ 815663 h 1542374"/>
              <a:gd name="connsiteX426" fmla="*/ 1313094 w 6798686"/>
              <a:gd name="connsiteY426" fmla="*/ 809323 h 1542374"/>
              <a:gd name="connsiteX427" fmla="*/ 1288560 w 6798686"/>
              <a:gd name="connsiteY427" fmla="*/ 783003 h 1542374"/>
              <a:gd name="connsiteX428" fmla="*/ 1204968 w 6798686"/>
              <a:gd name="connsiteY428" fmla="*/ 780678 h 1542374"/>
              <a:gd name="connsiteX429" fmla="*/ 1221164 w 6798686"/>
              <a:gd name="connsiteY429" fmla="*/ 786249 h 1542374"/>
              <a:gd name="connsiteX430" fmla="*/ 1237859 w 6798686"/>
              <a:gd name="connsiteY430" fmla="*/ 800294 h 1542374"/>
              <a:gd name="connsiteX431" fmla="*/ 1221933 w 6798686"/>
              <a:gd name="connsiteY431" fmla="*/ 793512 h 1542374"/>
              <a:gd name="connsiteX432" fmla="*/ 1204968 w 6798686"/>
              <a:gd name="connsiteY432" fmla="*/ 780678 h 1542374"/>
              <a:gd name="connsiteX433" fmla="*/ 2936747 w 6798686"/>
              <a:gd name="connsiteY433" fmla="*/ 780179 h 1542374"/>
              <a:gd name="connsiteX434" fmla="*/ 2838612 w 6798686"/>
              <a:gd name="connsiteY434" fmla="*/ 818449 h 1542374"/>
              <a:gd name="connsiteX435" fmla="*/ 2725202 w 6798686"/>
              <a:gd name="connsiteY435" fmla="*/ 843579 h 1542374"/>
              <a:gd name="connsiteX436" fmla="*/ 2845662 w 6798686"/>
              <a:gd name="connsiteY436" fmla="*/ 805442 h 1542374"/>
              <a:gd name="connsiteX437" fmla="*/ 2936747 w 6798686"/>
              <a:gd name="connsiteY437" fmla="*/ 780179 h 1542374"/>
              <a:gd name="connsiteX438" fmla="*/ 1258839 w 6798686"/>
              <a:gd name="connsiteY438" fmla="*/ 776547 h 1542374"/>
              <a:gd name="connsiteX439" fmla="*/ 1281452 w 6798686"/>
              <a:gd name="connsiteY439" fmla="*/ 781485 h 1542374"/>
              <a:gd name="connsiteX440" fmla="*/ 1305313 w 6798686"/>
              <a:gd name="connsiteY440" fmla="*/ 807152 h 1542374"/>
              <a:gd name="connsiteX441" fmla="*/ 1282835 w 6798686"/>
              <a:gd name="connsiteY441" fmla="*/ 800639 h 1542374"/>
              <a:gd name="connsiteX442" fmla="*/ 1280241 w 6798686"/>
              <a:gd name="connsiteY442" fmla="*/ 798065 h 1542374"/>
              <a:gd name="connsiteX443" fmla="*/ 1258839 w 6798686"/>
              <a:gd name="connsiteY443" fmla="*/ 776547 h 1542374"/>
              <a:gd name="connsiteX444" fmla="*/ 1961848 w 6798686"/>
              <a:gd name="connsiteY444" fmla="*/ 773300 h 1542374"/>
              <a:gd name="connsiteX445" fmla="*/ 1970090 w 6798686"/>
              <a:gd name="connsiteY445" fmla="*/ 775664 h 1542374"/>
              <a:gd name="connsiteX446" fmla="*/ 2020291 w 6798686"/>
              <a:gd name="connsiteY446" fmla="*/ 790918 h 1542374"/>
              <a:gd name="connsiteX447" fmla="*/ 2022059 w 6798686"/>
              <a:gd name="connsiteY447" fmla="*/ 791956 h 1542374"/>
              <a:gd name="connsiteX448" fmla="*/ 2139022 w 6798686"/>
              <a:gd name="connsiteY448" fmla="*/ 843290 h 1542374"/>
              <a:gd name="connsiteX449" fmla="*/ 2081463 w 6798686"/>
              <a:gd name="connsiteY449" fmla="*/ 830015 h 1542374"/>
              <a:gd name="connsiteX450" fmla="*/ 2051780 w 6798686"/>
              <a:gd name="connsiteY450" fmla="*/ 823137 h 1542374"/>
              <a:gd name="connsiteX451" fmla="*/ 1961848 w 6798686"/>
              <a:gd name="connsiteY451" fmla="*/ 773300 h 1542374"/>
              <a:gd name="connsiteX452" fmla="*/ 2917343 w 6798686"/>
              <a:gd name="connsiteY452" fmla="*/ 773070 h 1542374"/>
              <a:gd name="connsiteX453" fmla="*/ 2849255 w 6798686"/>
              <a:gd name="connsiteY453" fmla="*/ 798795 h 1542374"/>
              <a:gd name="connsiteX454" fmla="*/ 2775961 w 6798686"/>
              <a:gd name="connsiteY454" fmla="*/ 817373 h 1542374"/>
              <a:gd name="connsiteX455" fmla="*/ 2848698 w 6798686"/>
              <a:gd name="connsiteY455" fmla="*/ 793569 h 1542374"/>
              <a:gd name="connsiteX456" fmla="*/ 2917343 w 6798686"/>
              <a:gd name="connsiteY456" fmla="*/ 773070 h 1542374"/>
              <a:gd name="connsiteX457" fmla="*/ 1178993 w 6798686"/>
              <a:gd name="connsiteY457" fmla="*/ 771399 h 1542374"/>
              <a:gd name="connsiteX458" fmla="*/ 1191155 w 6798686"/>
              <a:gd name="connsiteY458" fmla="*/ 775798 h 1542374"/>
              <a:gd name="connsiteX459" fmla="*/ 1203873 w 6798686"/>
              <a:gd name="connsiteY459" fmla="*/ 785558 h 1542374"/>
              <a:gd name="connsiteX460" fmla="*/ 1191769 w 6798686"/>
              <a:gd name="connsiteY460" fmla="*/ 780025 h 1542374"/>
              <a:gd name="connsiteX461" fmla="*/ 1178993 w 6798686"/>
              <a:gd name="connsiteY461" fmla="*/ 771399 h 1542374"/>
              <a:gd name="connsiteX462" fmla="*/ 1229483 w 6798686"/>
              <a:gd name="connsiteY462" fmla="*/ 769765 h 1542374"/>
              <a:gd name="connsiteX463" fmla="*/ 1251096 w 6798686"/>
              <a:gd name="connsiteY463" fmla="*/ 774818 h 1542374"/>
              <a:gd name="connsiteX464" fmla="*/ 1274170 w 6798686"/>
              <a:gd name="connsiteY464" fmla="*/ 798046 h 1542374"/>
              <a:gd name="connsiteX465" fmla="*/ 1252614 w 6798686"/>
              <a:gd name="connsiteY465" fmla="*/ 791360 h 1542374"/>
              <a:gd name="connsiteX466" fmla="*/ 1245410 w 6798686"/>
              <a:gd name="connsiteY466" fmla="*/ 784693 h 1542374"/>
              <a:gd name="connsiteX467" fmla="*/ 1229483 w 6798686"/>
              <a:gd name="connsiteY467" fmla="*/ 769765 h 1542374"/>
              <a:gd name="connsiteX468" fmla="*/ 1379837 w 6798686"/>
              <a:gd name="connsiteY468" fmla="*/ 764098 h 1542374"/>
              <a:gd name="connsiteX469" fmla="*/ 1628115 w 6798686"/>
              <a:gd name="connsiteY469" fmla="*/ 783944 h 1542374"/>
              <a:gd name="connsiteX470" fmla="*/ 1710515 w 6798686"/>
              <a:gd name="connsiteY470" fmla="*/ 788709 h 1542374"/>
              <a:gd name="connsiteX471" fmla="*/ 1891320 w 6798686"/>
              <a:gd name="connsiteY471" fmla="*/ 801427 h 1542374"/>
              <a:gd name="connsiteX472" fmla="*/ 1978466 w 6798686"/>
              <a:gd name="connsiteY472" fmla="*/ 851494 h 1542374"/>
              <a:gd name="connsiteX473" fmla="*/ 1825077 w 6798686"/>
              <a:gd name="connsiteY473" fmla="*/ 841023 h 1542374"/>
              <a:gd name="connsiteX474" fmla="*/ 1673763 w 6798686"/>
              <a:gd name="connsiteY474" fmla="*/ 830994 h 1542374"/>
              <a:gd name="connsiteX475" fmla="*/ 1405485 w 6798686"/>
              <a:gd name="connsiteY475" fmla="*/ 799352 h 1542374"/>
              <a:gd name="connsiteX476" fmla="*/ 1379837 w 6798686"/>
              <a:gd name="connsiteY476" fmla="*/ 764098 h 1542374"/>
              <a:gd name="connsiteX477" fmla="*/ 1157514 w 6798686"/>
              <a:gd name="connsiteY477" fmla="*/ 763291 h 1542374"/>
              <a:gd name="connsiteX478" fmla="*/ 1161318 w 6798686"/>
              <a:gd name="connsiteY478" fmla="*/ 764751 h 1542374"/>
              <a:gd name="connsiteX479" fmla="*/ 1165679 w 6798686"/>
              <a:gd name="connsiteY479" fmla="*/ 767787 h 1542374"/>
              <a:gd name="connsiteX480" fmla="*/ 1162067 w 6798686"/>
              <a:gd name="connsiteY480" fmla="*/ 766038 h 1542374"/>
              <a:gd name="connsiteX481" fmla="*/ 1157514 w 6798686"/>
              <a:gd name="connsiteY481" fmla="*/ 763291 h 1542374"/>
              <a:gd name="connsiteX482" fmla="*/ 1200492 w 6798686"/>
              <a:gd name="connsiteY482" fmla="*/ 762542 h 1542374"/>
              <a:gd name="connsiteX483" fmla="*/ 1220857 w 6798686"/>
              <a:gd name="connsiteY483" fmla="*/ 767652 h 1542374"/>
              <a:gd name="connsiteX484" fmla="*/ 1242432 w 6798686"/>
              <a:gd name="connsiteY484" fmla="*/ 787883 h 1542374"/>
              <a:gd name="connsiteX485" fmla="*/ 1242835 w 6798686"/>
              <a:gd name="connsiteY485" fmla="*/ 788248 h 1542374"/>
              <a:gd name="connsiteX486" fmla="*/ 1222489 w 6798686"/>
              <a:gd name="connsiteY486" fmla="*/ 781523 h 1542374"/>
              <a:gd name="connsiteX487" fmla="*/ 1210578 w 6798686"/>
              <a:gd name="connsiteY487" fmla="*/ 771303 h 1542374"/>
              <a:gd name="connsiteX488" fmla="*/ 1200492 w 6798686"/>
              <a:gd name="connsiteY488" fmla="*/ 762542 h 1542374"/>
              <a:gd name="connsiteX489" fmla="*/ 3070559 w 6798686"/>
              <a:gd name="connsiteY489" fmla="*/ 761158 h 1542374"/>
              <a:gd name="connsiteX490" fmla="*/ 2974787 w 6798686"/>
              <a:gd name="connsiteY490" fmla="*/ 807998 h 1542374"/>
              <a:gd name="connsiteX491" fmla="*/ 2864413 w 6798686"/>
              <a:gd name="connsiteY491" fmla="*/ 834856 h 1542374"/>
              <a:gd name="connsiteX492" fmla="*/ 2974499 w 6798686"/>
              <a:gd name="connsiteY492" fmla="*/ 788862 h 1542374"/>
              <a:gd name="connsiteX493" fmla="*/ 3070559 w 6798686"/>
              <a:gd name="connsiteY493" fmla="*/ 761158 h 1542374"/>
              <a:gd name="connsiteX494" fmla="*/ 1348828 w 6798686"/>
              <a:gd name="connsiteY494" fmla="*/ 760717 h 1542374"/>
              <a:gd name="connsiteX495" fmla="*/ 1374669 w 6798686"/>
              <a:gd name="connsiteY495" fmla="*/ 763560 h 1542374"/>
              <a:gd name="connsiteX496" fmla="*/ 1400029 w 6798686"/>
              <a:gd name="connsiteY496" fmla="*/ 798488 h 1542374"/>
              <a:gd name="connsiteX497" fmla="*/ 1374534 w 6798686"/>
              <a:gd name="connsiteY497" fmla="*/ 794242 h 1542374"/>
              <a:gd name="connsiteX498" fmla="*/ 1348828 w 6798686"/>
              <a:gd name="connsiteY498" fmla="*/ 760717 h 1542374"/>
              <a:gd name="connsiteX499" fmla="*/ 1894509 w 6798686"/>
              <a:gd name="connsiteY499" fmla="*/ 757854 h 1542374"/>
              <a:gd name="connsiteX500" fmla="*/ 1945729 w 6798686"/>
              <a:gd name="connsiteY500" fmla="*/ 768997 h 1542374"/>
              <a:gd name="connsiteX501" fmla="*/ 1951493 w 6798686"/>
              <a:gd name="connsiteY501" fmla="*/ 773089 h 1542374"/>
              <a:gd name="connsiteX502" fmla="*/ 2026477 w 6798686"/>
              <a:gd name="connsiteY502" fmla="*/ 817335 h 1542374"/>
              <a:gd name="connsiteX503" fmla="*/ 1964557 w 6798686"/>
              <a:gd name="connsiteY503" fmla="*/ 805654 h 1542374"/>
              <a:gd name="connsiteX504" fmla="*/ 1894509 w 6798686"/>
              <a:gd name="connsiteY504" fmla="*/ 757854 h 1542374"/>
              <a:gd name="connsiteX505" fmla="*/ 3306118 w 6798686"/>
              <a:gd name="connsiteY505" fmla="*/ 757816 h 1542374"/>
              <a:gd name="connsiteX506" fmla="*/ 3036188 w 6798686"/>
              <a:gd name="connsiteY506" fmla="*/ 926652 h 1542374"/>
              <a:gd name="connsiteX507" fmla="*/ 2866373 w 6798686"/>
              <a:gd name="connsiteY507" fmla="*/ 1012664 h 1542374"/>
              <a:gd name="connsiteX508" fmla="*/ 2422170 w 6798686"/>
              <a:gd name="connsiteY508" fmla="*/ 1146323 h 1542374"/>
              <a:gd name="connsiteX509" fmla="*/ 1945672 w 6798686"/>
              <a:gd name="connsiteY509" fmla="*/ 1143595 h 1542374"/>
              <a:gd name="connsiteX510" fmla="*/ 1579412 w 6798686"/>
              <a:gd name="connsiteY510" fmla="*/ 1019888 h 1542374"/>
              <a:gd name="connsiteX511" fmla="*/ 1557568 w 6798686"/>
              <a:gd name="connsiteY511" fmla="*/ 994144 h 1542374"/>
              <a:gd name="connsiteX512" fmla="*/ 1899582 w 6798686"/>
              <a:gd name="connsiteY512" fmla="*/ 1095968 h 1542374"/>
              <a:gd name="connsiteX513" fmla="*/ 2366205 w 6798686"/>
              <a:gd name="connsiteY513" fmla="*/ 1103883 h 1542374"/>
              <a:gd name="connsiteX514" fmla="*/ 2797805 w 6798686"/>
              <a:gd name="connsiteY514" fmla="*/ 998044 h 1542374"/>
              <a:gd name="connsiteX515" fmla="*/ 2964585 w 6798686"/>
              <a:gd name="connsiteY515" fmla="*/ 923654 h 1542374"/>
              <a:gd name="connsiteX516" fmla="*/ 3213363 w 6798686"/>
              <a:gd name="connsiteY516" fmla="*/ 783022 h 1542374"/>
              <a:gd name="connsiteX517" fmla="*/ 3306118 w 6798686"/>
              <a:gd name="connsiteY517" fmla="*/ 757816 h 1542374"/>
              <a:gd name="connsiteX518" fmla="*/ 1318127 w 6798686"/>
              <a:gd name="connsiteY518" fmla="*/ 757105 h 1542374"/>
              <a:gd name="connsiteX519" fmla="*/ 1343430 w 6798686"/>
              <a:gd name="connsiteY519" fmla="*/ 760121 h 1542374"/>
              <a:gd name="connsiteX520" fmla="*/ 1368790 w 6798686"/>
              <a:gd name="connsiteY520" fmla="*/ 793223 h 1542374"/>
              <a:gd name="connsiteX521" fmla="*/ 1343795 w 6798686"/>
              <a:gd name="connsiteY521" fmla="*/ 788766 h 1542374"/>
              <a:gd name="connsiteX522" fmla="*/ 1318127 w 6798686"/>
              <a:gd name="connsiteY522" fmla="*/ 757105 h 1542374"/>
              <a:gd name="connsiteX523" fmla="*/ 2003019 w 6798686"/>
              <a:gd name="connsiteY523" fmla="*/ 755721 h 1542374"/>
              <a:gd name="connsiteX524" fmla="*/ 2026766 w 6798686"/>
              <a:gd name="connsiteY524" fmla="*/ 768305 h 1542374"/>
              <a:gd name="connsiteX525" fmla="*/ 2016487 w 6798686"/>
              <a:gd name="connsiteY525" fmla="*/ 764002 h 1542374"/>
              <a:gd name="connsiteX526" fmla="*/ 2003019 w 6798686"/>
              <a:gd name="connsiteY526" fmla="*/ 755721 h 1542374"/>
              <a:gd name="connsiteX527" fmla="*/ 1172096 w 6798686"/>
              <a:gd name="connsiteY527" fmla="*/ 755010 h 1542374"/>
              <a:gd name="connsiteX528" fmla="*/ 1190828 w 6798686"/>
              <a:gd name="connsiteY528" fmla="*/ 760063 h 1542374"/>
              <a:gd name="connsiteX529" fmla="*/ 1207658 w 6798686"/>
              <a:gd name="connsiteY529" fmla="*/ 774665 h 1542374"/>
              <a:gd name="connsiteX530" fmla="*/ 1211116 w 6798686"/>
              <a:gd name="connsiteY530" fmla="*/ 777623 h 1542374"/>
              <a:gd name="connsiteX531" fmla="*/ 1192499 w 6798686"/>
              <a:gd name="connsiteY531" fmla="*/ 771072 h 1542374"/>
              <a:gd name="connsiteX532" fmla="*/ 1175727 w 6798686"/>
              <a:gd name="connsiteY532" fmla="*/ 757912 h 1542374"/>
              <a:gd name="connsiteX533" fmla="*/ 1172096 w 6798686"/>
              <a:gd name="connsiteY533" fmla="*/ 755010 h 1542374"/>
              <a:gd name="connsiteX534" fmla="*/ 3191115 w 6798686"/>
              <a:gd name="connsiteY534" fmla="*/ 754377 h 1542374"/>
              <a:gd name="connsiteX535" fmla="*/ 3101183 w 6798686"/>
              <a:gd name="connsiteY535" fmla="*/ 806672 h 1542374"/>
              <a:gd name="connsiteX536" fmla="*/ 2995977 w 6798686"/>
              <a:gd name="connsiteY536" fmla="*/ 832896 h 1542374"/>
              <a:gd name="connsiteX537" fmla="*/ 3096514 w 6798686"/>
              <a:gd name="connsiteY537" fmla="*/ 781177 h 1542374"/>
              <a:gd name="connsiteX538" fmla="*/ 3191115 w 6798686"/>
              <a:gd name="connsiteY538" fmla="*/ 754377 h 1542374"/>
              <a:gd name="connsiteX539" fmla="*/ 1287599 w 6798686"/>
              <a:gd name="connsiteY539" fmla="*/ 753205 h 1542374"/>
              <a:gd name="connsiteX540" fmla="*/ 1312383 w 6798686"/>
              <a:gd name="connsiteY540" fmla="*/ 756394 h 1542374"/>
              <a:gd name="connsiteX541" fmla="*/ 1337685 w 6798686"/>
              <a:gd name="connsiteY541" fmla="*/ 787633 h 1542374"/>
              <a:gd name="connsiteX542" fmla="*/ 1313209 w 6798686"/>
              <a:gd name="connsiteY542" fmla="*/ 782945 h 1542374"/>
              <a:gd name="connsiteX543" fmla="*/ 1287599 w 6798686"/>
              <a:gd name="connsiteY543" fmla="*/ 753205 h 1542374"/>
              <a:gd name="connsiteX544" fmla="*/ 1257321 w 6798686"/>
              <a:gd name="connsiteY544" fmla="*/ 749016 h 1542374"/>
              <a:gd name="connsiteX545" fmla="*/ 1281490 w 6798686"/>
              <a:gd name="connsiteY545" fmla="*/ 752378 h 1542374"/>
              <a:gd name="connsiteX546" fmla="*/ 1306638 w 6798686"/>
              <a:gd name="connsiteY546" fmla="*/ 781619 h 1542374"/>
              <a:gd name="connsiteX547" fmla="*/ 1282700 w 6798686"/>
              <a:gd name="connsiteY547" fmla="*/ 776663 h 1542374"/>
              <a:gd name="connsiteX548" fmla="*/ 1257321 w 6798686"/>
              <a:gd name="connsiteY548" fmla="*/ 749016 h 1542374"/>
              <a:gd name="connsiteX549" fmla="*/ 1965056 w 6798686"/>
              <a:gd name="connsiteY549" fmla="*/ 748574 h 1542374"/>
              <a:gd name="connsiteX550" fmla="*/ 2012991 w 6798686"/>
              <a:gd name="connsiteY550" fmla="*/ 768228 h 1542374"/>
              <a:gd name="connsiteX551" fmla="*/ 2077255 w 6798686"/>
              <a:gd name="connsiteY551" fmla="*/ 803521 h 1542374"/>
              <a:gd name="connsiteX552" fmla="*/ 2069090 w 6798686"/>
              <a:gd name="connsiteY552" fmla="*/ 800927 h 1542374"/>
              <a:gd name="connsiteX553" fmla="*/ 2023884 w 6798686"/>
              <a:gd name="connsiteY553" fmla="*/ 786653 h 1542374"/>
              <a:gd name="connsiteX554" fmla="*/ 1965056 w 6798686"/>
              <a:gd name="connsiteY554" fmla="*/ 748574 h 1542374"/>
              <a:gd name="connsiteX555" fmla="*/ 1833088 w 6798686"/>
              <a:gd name="connsiteY555" fmla="*/ 748479 h 1542374"/>
              <a:gd name="connsiteX556" fmla="*/ 1882886 w 6798686"/>
              <a:gd name="connsiteY556" fmla="*/ 755779 h 1542374"/>
              <a:gd name="connsiteX557" fmla="*/ 1949860 w 6798686"/>
              <a:gd name="connsiteY557" fmla="*/ 803444 h 1542374"/>
              <a:gd name="connsiteX558" fmla="*/ 1894567 w 6798686"/>
              <a:gd name="connsiteY558" fmla="*/ 796662 h 1542374"/>
              <a:gd name="connsiteX559" fmla="*/ 1833088 w 6798686"/>
              <a:gd name="connsiteY559" fmla="*/ 748479 h 1542374"/>
              <a:gd name="connsiteX560" fmla="*/ 1144565 w 6798686"/>
              <a:gd name="connsiteY560" fmla="*/ 747172 h 1542374"/>
              <a:gd name="connsiteX561" fmla="*/ 1160876 w 6798686"/>
              <a:gd name="connsiteY561" fmla="*/ 751860 h 1542374"/>
              <a:gd name="connsiteX562" fmla="*/ 1172903 w 6798686"/>
              <a:gd name="connsiteY562" fmla="*/ 761466 h 1542374"/>
              <a:gd name="connsiteX563" fmla="*/ 1178839 w 6798686"/>
              <a:gd name="connsiteY563" fmla="*/ 766115 h 1542374"/>
              <a:gd name="connsiteX564" fmla="*/ 1162548 w 6798686"/>
              <a:gd name="connsiteY564" fmla="*/ 759987 h 1542374"/>
              <a:gd name="connsiteX565" fmla="*/ 1144565 w 6798686"/>
              <a:gd name="connsiteY565" fmla="*/ 747172 h 1542374"/>
              <a:gd name="connsiteX566" fmla="*/ 1227254 w 6798686"/>
              <a:gd name="connsiteY566" fmla="*/ 744482 h 1542374"/>
              <a:gd name="connsiteX567" fmla="*/ 1250770 w 6798686"/>
              <a:gd name="connsiteY567" fmla="*/ 748056 h 1542374"/>
              <a:gd name="connsiteX568" fmla="*/ 1275592 w 6798686"/>
              <a:gd name="connsiteY568" fmla="*/ 775145 h 1542374"/>
              <a:gd name="connsiteX569" fmla="*/ 1252364 w 6798686"/>
              <a:gd name="connsiteY569" fmla="*/ 770015 h 1542374"/>
              <a:gd name="connsiteX570" fmla="*/ 1227254 w 6798686"/>
              <a:gd name="connsiteY570" fmla="*/ 744482 h 1542374"/>
              <a:gd name="connsiteX571" fmla="*/ 3063489 w 6798686"/>
              <a:gd name="connsiteY571" fmla="*/ 741370 h 1542374"/>
              <a:gd name="connsiteX572" fmla="*/ 2977073 w 6798686"/>
              <a:gd name="connsiteY572" fmla="*/ 782350 h 1542374"/>
              <a:gd name="connsiteX573" fmla="*/ 2880897 w 6798686"/>
              <a:gd name="connsiteY573" fmla="*/ 807998 h 1542374"/>
              <a:gd name="connsiteX574" fmla="*/ 2977573 w 6798686"/>
              <a:gd name="connsiteY574" fmla="*/ 768094 h 1542374"/>
              <a:gd name="connsiteX575" fmla="*/ 3063489 w 6798686"/>
              <a:gd name="connsiteY575" fmla="*/ 741370 h 1542374"/>
              <a:gd name="connsiteX576" fmla="*/ 1197552 w 6798686"/>
              <a:gd name="connsiteY576" fmla="*/ 739641 h 1542374"/>
              <a:gd name="connsiteX577" fmla="*/ 1220165 w 6798686"/>
              <a:gd name="connsiteY577" fmla="*/ 743368 h 1542374"/>
              <a:gd name="connsiteX578" fmla="*/ 1244564 w 6798686"/>
              <a:gd name="connsiteY578" fmla="*/ 768209 h 1542374"/>
              <a:gd name="connsiteX579" fmla="*/ 1222124 w 6798686"/>
              <a:gd name="connsiteY579" fmla="*/ 762849 h 1542374"/>
              <a:gd name="connsiteX580" fmla="*/ 1197552 w 6798686"/>
              <a:gd name="connsiteY580" fmla="*/ 739641 h 1542374"/>
              <a:gd name="connsiteX581" fmla="*/ 1118782 w 6798686"/>
              <a:gd name="connsiteY581" fmla="*/ 739334 h 1542374"/>
              <a:gd name="connsiteX582" fmla="*/ 1131136 w 6798686"/>
              <a:gd name="connsiteY582" fmla="*/ 743157 h 1542374"/>
              <a:gd name="connsiteX583" fmla="*/ 1138148 w 6798686"/>
              <a:gd name="connsiteY583" fmla="*/ 748267 h 1542374"/>
              <a:gd name="connsiteX584" fmla="*/ 1144911 w 6798686"/>
              <a:gd name="connsiteY584" fmla="*/ 753108 h 1542374"/>
              <a:gd name="connsiteX585" fmla="*/ 1132827 w 6798686"/>
              <a:gd name="connsiteY585" fmla="*/ 748210 h 1542374"/>
              <a:gd name="connsiteX586" fmla="*/ 1118782 w 6798686"/>
              <a:gd name="connsiteY586" fmla="*/ 739334 h 1542374"/>
              <a:gd name="connsiteX587" fmla="*/ 1168215 w 6798686"/>
              <a:gd name="connsiteY587" fmla="*/ 734434 h 1542374"/>
              <a:gd name="connsiteX588" fmla="*/ 1189809 w 6798686"/>
              <a:gd name="connsiteY588" fmla="*/ 738315 h 1542374"/>
              <a:gd name="connsiteX589" fmla="*/ 1213498 w 6798686"/>
              <a:gd name="connsiteY589" fmla="*/ 760717 h 1542374"/>
              <a:gd name="connsiteX590" fmla="*/ 1192077 w 6798686"/>
              <a:gd name="connsiteY590" fmla="*/ 755241 h 1542374"/>
              <a:gd name="connsiteX591" fmla="*/ 1168215 w 6798686"/>
              <a:gd name="connsiteY591" fmla="*/ 734434 h 1542374"/>
              <a:gd name="connsiteX592" fmla="*/ 1097054 w 6798686"/>
              <a:gd name="connsiteY592" fmla="*/ 732360 h 1542374"/>
              <a:gd name="connsiteX593" fmla="*/ 1101472 w 6798686"/>
              <a:gd name="connsiteY593" fmla="*/ 733800 h 1542374"/>
              <a:gd name="connsiteX594" fmla="*/ 1103432 w 6798686"/>
              <a:gd name="connsiteY594" fmla="*/ 735068 h 1542374"/>
              <a:gd name="connsiteX595" fmla="*/ 1107121 w 6798686"/>
              <a:gd name="connsiteY595" fmla="*/ 737451 h 1542374"/>
              <a:gd name="connsiteX596" fmla="*/ 1103279 w 6798686"/>
              <a:gd name="connsiteY596" fmla="*/ 735779 h 1542374"/>
              <a:gd name="connsiteX597" fmla="*/ 1097054 w 6798686"/>
              <a:gd name="connsiteY597" fmla="*/ 732360 h 1542374"/>
              <a:gd name="connsiteX598" fmla="*/ 3017880 w 6798686"/>
              <a:gd name="connsiteY598" fmla="*/ 731034 h 1542374"/>
              <a:gd name="connsiteX599" fmla="*/ 2978879 w 6798686"/>
              <a:gd name="connsiteY599" fmla="*/ 747787 h 1542374"/>
              <a:gd name="connsiteX600" fmla="*/ 2935498 w 6798686"/>
              <a:gd name="connsiteY600" fmla="*/ 761715 h 1542374"/>
              <a:gd name="connsiteX601" fmla="*/ 2975113 w 6798686"/>
              <a:gd name="connsiteY601" fmla="*/ 746250 h 1542374"/>
              <a:gd name="connsiteX602" fmla="*/ 3017880 w 6798686"/>
              <a:gd name="connsiteY602" fmla="*/ 731034 h 1542374"/>
              <a:gd name="connsiteX603" fmla="*/ 3406963 w 6798686"/>
              <a:gd name="connsiteY603" fmla="*/ 730323 h 1542374"/>
              <a:gd name="connsiteX604" fmla="*/ 3109809 w 6798686"/>
              <a:gd name="connsiteY604" fmla="*/ 933702 h 1542374"/>
              <a:gd name="connsiteX605" fmla="*/ 2936632 w 6798686"/>
              <a:gd name="connsiteY605" fmla="*/ 1031511 h 1542374"/>
              <a:gd name="connsiteX606" fmla="*/ 2478539 w 6798686"/>
              <a:gd name="connsiteY606" fmla="*/ 1193296 h 1542374"/>
              <a:gd name="connsiteX607" fmla="*/ 1990973 w 6798686"/>
              <a:gd name="connsiteY607" fmla="*/ 1195698 h 1542374"/>
              <a:gd name="connsiteX608" fmla="*/ 1608999 w 6798686"/>
              <a:gd name="connsiteY608" fmla="*/ 1053797 h 1542374"/>
              <a:gd name="connsiteX609" fmla="*/ 1586828 w 6798686"/>
              <a:gd name="connsiteY609" fmla="*/ 1028495 h 1542374"/>
              <a:gd name="connsiteX610" fmla="*/ 1944845 w 6798686"/>
              <a:gd name="connsiteY610" fmla="*/ 1147975 h 1542374"/>
              <a:gd name="connsiteX611" fmla="*/ 2422746 w 6798686"/>
              <a:gd name="connsiteY611" fmla="*/ 1150742 h 1542374"/>
              <a:gd name="connsiteX612" fmla="*/ 2868217 w 6798686"/>
              <a:gd name="connsiteY612" fmla="*/ 1016718 h 1542374"/>
              <a:gd name="connsiteX613" fmla="*/ 3038340 w 6798686"/>
              <a:gd name="connsiteY613" fmla="*/ 930551 h 1542374"/>
              <a:gd name="connsiteX614" fmla="*/ 3319068 w 6798686"/>
              <a:gd name="connsiteY614" fmla="*/ 754280 h 1542374"/>
              <a:gd name="connsiteX615" fmla="*/ 3325503 w 6798686"/>
              <a:gd name="connsiteY615" fmla="*/ 752532 h 1542374"/>
              <a:gd name="connsiteX616" fmla="*/ 3406963 w 6798686"/>
              <a:gd name="connsiteY616" fmla="*/ 730323 h 1542374"/>
              <a:gd name="connsiteX617" fmla="*/ 3049983 w 6798686"/>
              <a:gd name="connsiteY617" fmla="*/ 729612 h 1542374"/>
              <a:gd name="connsiteX618" fmla="*/ 3014613 w 6798686"/>
              <a:gd name="connsiteY618" fmla="*/ 746039 h 1542374"/>
              <a:gd name="connsiteX619" fmla="*/ 2979801 w 6798686"/>
              <a:gd name="connsiteY619" fmla="*/ 761677 h 1542374"/>
              <a:gd name="connsiteX620" fmla="*/ 2903337 w 6798686"/>
              <a:gd name="connsiteY620" fmla="*/ 784002 h 1542374"/>
              <a:gd name="connsiteX621" fmla="*/ 2938495 w 6798686"/>
              <a:gd name="connsiteY621" fmla="*/ 770034 h 1542374"/>
              <a:gd name="connsiteX622" fmla="*/ 2976862 w 6798686"/>
              <a:gd name="connsiteY622" fmla="*/ 754127 h 1542374"/>
              <a:gd name="connsiteX623" fmla="*/ 3049983 w 6798686"/>
              <a:gd name="connsiteY623" fmla="*/ 729612 h 1542374"/>
              <a:gd name="connsiteX624" fmla="*/ 1139359 w 6798686"/>
              <a:gd name="connsiteY624" fmla="*/ 728863 h 1542374"/>
              <a:gd name="connsiteX625" fmla="*/ 1159608 w 6798686"/>
              <a:gd name="connsiteY625" fmla="*/ 732821 h 1542374"/>
              <a:gd name="connsiteX626" fmla="*/ 1182279 w 6798686"/>
              <a:gd name="connsiteY626" fmla="*/ 752609 h 1542374"/>
              <a:gd name="connsiteX627" fmla="*/ 1162125 w 6798686"/>
              <a:gd name="connsiteY627" fmla="*/ 747057 h 1542374"/>
              <a:gd name="connsiteX628" fmla="*/ 1139359 w 6798686"/>
              <a:gd name="connsiteY628" fmla="*/ 728863 h 1542374"/>
              <a:gd name="connsiteX629" fmla="*/ 3184775 w 6798686"/>
              <a:gd name="connsiteY629" fmla="*/ 726192 h 1542374"/>
              <a:gd name="connsiteX630" fmla="*/ 3098532 w 6798686"/>
              <a:gd name="connsiteY630" fmla="*/ 774722 h 1542374"/>
              <a:gd name="connsiteX631" fmla="*/ 3082970 w 6798686"/>
              <a:gd name="connsiteY631" fmla="*/ 779045 h 1542374"/>
              <a:gd name="connsiteX632" fmla="*/ 3000089 w 6798686"/>
              <a:gd name="connsiteY632" fmla="*/ 801427 h 1542374"/>
              <a:gd name="connsiteX633" fmla="*/ 3095247 w 6798686"/>
              <a:gd name="connsiteY633" fmla="*/ 753762 h 1542374"/>
              <a:gd name="connsiteX634" fmla="*/ 3169443 w 6798686"/>
              <a:gd name="connsiteY634" fmla="*/ 730976 h 1542374"/>
              <a:gd name="connsiteX635" fmla="*/ 3184775 w 6798686"/>
              <a:gd name="connsiteY635" fmla="*/ 726192 h 1542374"/>
              <a:gd name="connsiteX636" fmla="*/ 3295533 w 6798686"/>
              <a:gd name="connsiteY636" fmla="*/ 724310 h 1542374"/>
              <a:gd name="connsiteX637" fmla="*/ 3214976 w 6798686"/>
              <a:gd name="connsiteY637" fmla="*/ 776624 h 1542374"/>
              <a:gd name="connsiteX638" fmla="*/ 3118608 w 6798686"/>
              <a:gd name="connsiteY638" fmla="*/ 802157 h 1542374"/>
              <a:gd name="connsiteX639" fmla="*/ 3208098 w 6798686"/>
              <a:gd name="connsiteY639" fmla="*/ 749497 h 1542374"/>
              <a:gd name="connsiteX640" fmla="*/ 3243448 w 6798686"/>
              <a:gd name="connsiteY640" fmla="*/ 739314 h 1542374"/>
              <a:gd name="connsiteX641" fmla="*/ 3295533 w 6798686"/>
              <a:gd name="connsiteY641" fmla="*/ 724310 h 1542374"/>
              <a:gd name="connsiteX642" fmla="*/ 1111232 w 6798686"/>
              <a:gd name="connsiteY642" fmla="*/ 722984 h 1542374"/>
              <a:gd name="connsiteX643" fmla="*/ 1129638 w 6798686"/>
              <a:gd name="connsiteY643" fmla="*/ 726884 h 1542374"/>
              <a:gd name="connsiteX644" fmla="*/ 1150790 w 6798686"/>
              <a:gd name="connsiteY644" fmla="*/ 743810 h 1542374"/>
              <a:gd name="connsiteX645" fmla="*/ 1132346 w 6798686"/>
              <a:gd name="connsiteY645" fmla="*/ 738334 h 1542374"/>
              <a:gd name="connsiteX646" fmla="*/ 1111232 w 6798686"/>
              <a:gd name="connsiteY646" fmla="*/ 722984 h 1542374"/>
              <a:gd name="connsiteX647" fmla="*/ 1896585 w 6798686"/>
              <a:gd name="connsiteY647" fmla="*/ 722869 h 1542374"/>
              <a:gd name="connsiteX648" fmla="*/ 1913453 w 6798686"/>
              <a:gd name="connsiteY648" fmla="*/ 728728 h 1542374"/>
              <a:gd name="connsiteX649" fmla="*/ 1944903 w 6798686"/>
              <a:gd name="connsiteY649" fmla="*/ 740601 h 1542374"/>
              <a:gd name="connsiteX650" fmla="*/ 2001655 w 6798686"/>
              <a:gd name="connsiteY650" fmla="*/ 779775 h 1542374"/>
              <a:gd name="connsiteX651" fmla="*/ 1971550 w 6798686"/>
              <a:gd name="connsiteY651" fmla="*/ 770707 h 1542374"/>
              <a:gd name="connsiteX652" fmla="*/ 1949072 w 6798686"/>
              <a:gd name="connsiteY652" fmla="*/ 764521 h 1542374"/>
              <a:gd name="connsiteX653" fmla="*/ 1896585 w 6798686"/>
              <a:gd name="connsiteY653" fmla="*/ 722869 h 1542374"/>
              <a:gd name="connsiteX654" fmla="*/ 1349808 w 6798686"/>
              <a:gd name="connsiteY654" fmla="*/ 722043 h 1542374"/>
              <a:gd name="connsiteX655" fmla="*/ 1517856 w 6798686"/>
              <a:gd name="connsiteY655" fmla="*/ 729343 h 1542374"/>
              <a:gd name="connsiteX656" fmla="*/ 1582889 w 6798686"/>
              <a:gd name="connsiteY656" fmla="*/ 731956 h 1542374"/>
              <a:gd name="connsiteX657" fmla="*/ 1599719 w 6798686"/>
              <a:gd name="connsiteY657" fmla="*/ 732648 h 1542374"/>
              <a:gd name="connsiteX658" fmla="*/ 1823117 w 6798686"/>
              <a:gd name="connsiteY658" fmla="*/ 747268 h 1542374"/>
              <a:gd name="connsiteX659" fmla="*/ 1882790 w 6798686"/>
              <a:gd name="connsiteY659" fmla="*/ 795491 h 1542374"/>
              <a:gd name="connsiteX660" fmla="*/ 1710784 w 6798686"/>
              <a:gd name="connsiteY660" fmla="*/ 783656 h 1542374"/>
              <a:gd name="connsiteX661" fmla="*/ 1628441 w 6798686"/>
              <a:gd name="connsiteY661" fmla="*/ 778891 h 1542374"/>
              <a:gd name="connsiteX662" fmla="*/ 1375879 w 6798686"/>
              <a:gd name="connsiteY662" fmla="*/ 758584 h 1542374"/>
              <a:gd name="connsiteX663" fmla="*/ 1349808 w 6798686"/>
              <a:gd name="connsiteY663" fmla="*/ 722043 h 1542374"/>
              <a:gd name="connsiteX664" fmla="*/ 1318396 w 6798686"/>
              <a:gd name="connsiteY664" fmla="*/ 720352 h 1542374"/>
              <a:gd name="connsiteX665" fmla="*/ 1344890 w 6798686"/>
              <a:gd name="connsiteY665" fmla="*/ 721793 h 1542374"/>
              <a:gd name="connsiteX666" fmla="*/ 1370711 w 6798686"/>
              <a:gd name="connsiteY666" fmla="*/ 758046 h 1542374"/>
              <a:gd name="connsiteX667" fmla="*/ 1344621 w 6798686"/>
              <a:gd name="connsiteY667" fmla="*/ 755145 h 1542374"/>
              <a:gd name="connsiteX668" fmla="*/ 1318396 w 6798686"/>
              <a:gd name="connsiteY668" fmla="*/ 720352 h 1542374"/>
              <a:gd name="connsiteX669" fmla="*/ 1287273 w 6798686"/>
              <a:gd name="connsiteY669" fmla="*/ 718488 h 1542374"/>
              <a:gd name="connsiteX670" fmla="*/ 1313266 w 6798686"/>
              <a:gd name="connsiteY670" fmla="*/ 720064 h 1542374"/>
              <a:gd name="connsiteX671" fmla="*/ 1339203 w 6798686"/>
              <a:gd name="connsiteY671" fmla="*/ 754530 h 1542374"/>
              <a:gd name="connsiteX672" fmla="*/ 1313555 w 6798686"/>
              <a:gd name="connsiteY672" fmla="*/ 751437 h 1542374"/>
              <a:gd name="connsiteX673" fmla="*/ 1287273 w 6798686"/>
              <a:gd name="connsiteY673" fmla="*/ 718488 h 1542374"/>
              <a:gd name="connsiteX674" fmla="*/ 1084009 w 6798686"/>
              <a:gd name="connsiteY674" fmla="*/ 716759 h 1542374"/>
              <a:gd name="connsiteX675" fmla="*/ 1099859 w 6798686"/>
              <a:gd name="connsiteY675" fmla="*/ 720429 h 1542374"/>
              <a:gd name="connsiteX676" fmla="*/ 1118648 w 6798686"/>
              <a:gd name="connsiteY676" fmla="*/ 734089 h 1542374"/>
              <a:gd name="connsiteX677" fmla="*/ 1102683 w 6798686"/>
              <a:gd name="connsiteY677" fmla="*/ 728959 h 1542374"/>
              <a:gd name="connsiteX678" fmla="*/ 1084009 w 6798686"/>
              <a:gd name="connsiteY678" fmla="*/ 716759 h 1542374"/>
              <a:gd name="connsiteX679" fmla="*/ 1256380 w 6798686"/>
              <a:gd name="connsiteY679" fmla="*/ 716452 h 1542374"/>
              <a:gd name="connsiteX680" fmla="*/ 1281874 w 6798686"/>
              <a:gd name="connsiteY680" fmla="*/ 718162 h 1542374"/>
              <a:gd name="connsiteX681" fmla="*/ 1307830 w 6798686"/>
              <a:gd name="connsiteY681" fmla="*/ 750726 h 1542374"/>
              <a:gd name="connsiteX682" fmla="*/ 1282662 w 6798686"/>
              <a:gd name="connsiteY682" fmla="*/ 747441 h 1542374"/>
              <a:gd name="connsiteX683" fmla="*/ 1256380 w 6798686"/>
              <a:gd name="connsiteY683" fmla="*/ 716452 h 1542374"/>
              <a:gd name="connsiteX684" fmla="*/ 1225717 w 6798686"/>
              <a:gd name="connsiteY684" fmla="*/ 714185 h 1542374"/>
              <a:gd name="connsiteX685" fmla="*/ 1250655 w 6798686"/>
              <a:gd name="connsiteY685" fmla="*/ 716048 h 1542374"/>
              <a:gd name="connsiteX686" fmla="*/ 1276572 w 6798686"/>
              <a:gd name="connsiteY686" fmla="*/ 746615 h 1542374"/>
              <a:gd name="connsiteX687" fmla="*/ 1251942 w 6798686"/>
              <a:gd name="connsiteY687" fmla="*/ 743118 h 1542374"/>
              <a:gd name="connsiteX688" fmla="*/ 1225717 w 6798686"/>
              <a:gd name="connsiteY688" fmla="*/ 714185 h 1542374"/>
              <a:gd name="connsiteX689" fmla="*/ 1195266 w 6798686"/>
              <a:gd name="connsiteY689" fmla="*/ 711649 h 1542374"/>
              <a:gd name="connsiteX690" fmla="*/ 1219665 w 6798686"/>
              <a:gd name="connsiteY690" fmla="*/ 713704 h 1542374"/>
              <a:gd name="connsiteX691" fmla="*/ 1245371 w 6798686"/>
              <a:gd name="connsiteY691" fmla="*/ 742138 h 1542374"/>
              <a:gd name="connsiteX692" fmla="*/ 1221318 w 6798686"/>
              <a:gd name="connsiteY692" fmla="*/ 738430 h 1542374"/>
              <a:gd name="connsiteX693" fmla="*/ 1195266 w 6798686"/>
              <a:gd name="connsiteY693" fmla="*/ 711649 h 1542374"/>
              <a:gd name="connsiteX694" fmla="*/ 1058687 w 6798686"/>
              <a:gd name="connsiteY694" fmla="*/ 710515 h 1542374"/>
              <a:gd name="connsiteX695" fmla="*/ 1070349 w 6798686"/>
              <a:gd name="connsiteY695" fmla="*/ 713455 h 1542374"/>
              <a:gd name="connsiteX696" fmla="*/ 1084989 w 6798686"/>
              <a:gd name="connsiteY696" fmla="*/ 723022 h 1542374"/>
              <a:gd name="connsiteX697" fmla="*/ 1073173 w 6798686"/>
              <a:gd name="connsiteY697" fmla="*/ 718892 h 1542374"/>
              <a:gd name="connsiteX698" fmla="*/ 1071118 w 6798686"/>
              <a:gd name="connsiteY698" fmla="*/ 717720 h 1542374"/>
              <a:gd name="connsiteX699" fmla="*/ 1058687 w 6798686"/>
              <a:gd name="connsiteY699" fmla="*/ 710515 h 1542374"/>
              <a:gd name="connsiteX700" fmla="*/ 1165180 w 6798686"/>
              <a:gd name="connsiteY700" fmla="*/ 708844 h 1542374"/>
              <a:gd name="connsiteX701" fmla="*/ 1188753 w 6798686"/>
              <a:gd name="connsiteY701" fmla="*/ 711072 h 1542374"/>
              <a:gd name="connsiteX702" fmla="*/ 1214248 w 6798686"/>
              <a:gd name="connsiteY702" fmla="*/ 737297 h 1542374"/>
              <a:gd name="connsiteX703" fmla="*/ 1190943 w 6798686"/>
              <a:gd name="connsiteY703" fmla="*/ 733378 h 1542374"/>
              <a:gd name="connsiteX704" fmla="*/ 1165180 w 6798686"/>
              <a:gd name="connsiteY704" fmla="*/ 708844 h 1542374"/>
              <a:gd name="connsiteX705" fmla="*/ 1911609 w 6798686"/>
              <a:gd name="connsiteY705" fmla="*/ 707749 h 1542374"/>
              <a:gd name="connsiteX706" fmla="*/ 1947400 w 6798686"/>
              <a:gd name="connsiteY706" fmla="*/ 726135 h 1542374"/>
              <a:gd name="connsiteX707" fmla="*/ 1986055 w 6798686"/>
              <a:gd name="connsiteY707" fmla="*/ 751418 h 1542374"/>
              <a:gd name="connsiteX708" fmla="*/ 1948400 w 6798686"/>
              <a:gd name="connsiteY708" fmla="*/ 736356 h 1542374"/>
              <a:gd name="connsiteX709" fmla="*/ 1911609 w 6798686"/>
              <a:gd name="connsiteY709" fmla="*/ 707749 h 1542374"/>
              <a:gd name="connsiteX710" fmla="*/ 1837718 w 6798686"/>
              <a:gd name="connsiteY710" fmla="*/ 706692 h 1542374"/>
              <a:gd name="connsiteX711" fmla="*/ 1883501 w 6798686"/>
              <a:gd name="connsiteY711" fmla="*/ 718719 h 1542374"/>
              <a:gd name="connsiteX712" fmla="*/ 1934778 w 6798686"/>
              <a:gd name="connsiteY712" fmla="*/ 761024 h 1542374"/>
              <a:gd name="connsiteX713" fmla="*/ 1886114 w 6798686"/>
              <a:gd name="connsiteY713" fmla="*/ 751091 h 1542374"/>
              <a:gd name="connsiteX714" fmla="*/ 1884577 w 6798686"/>
              <a:gd name="connsiteY714" fmla="*/ 749843 h 1542374"/>
              <a:gd name="connsiteX715" fmla="*/ 1837718 w 6798686"/>
              <a:gd name="connsiteY715" fmla="*/ 706692 h 1542374"/>
              <a:gd name="connsiteX716" fmla="*/ 1135459 w 6798686"/>
              <a:gd name="connsiteY716" fmla="*/ 705693 h 1542374"/>
              <a:gd name="connsiteX717" fmla="*/ 1158129 w 6798686"/>
              <a:gd name="connsiteY717" fmla="*/ 708114 h 1542374"/>
              <a:gd name="connsiteX718" fmla="*/ 1183124 w 6798686"/>
              <a:gd name="connsiteY718" fmla="*/ 731975 h 1542374"/>
              <a:gd name="connsiteX719" fmla="*/ 1160723 w 6798686"/>
              <a:gd name="connsiteY719" fmla="*/ 727864 h 1542374"/>
              <a:gd name="connsiteX720" fmla="*/ 1135459 w 6798686"/>
              <a:gd name="connsiteY720" fmla="*/ 705693 h 1542374"/>
              <a:gd name="connsiteX721" fmla="*/ 3501774 w 6798686"/>
              <a:gd name="connsiteY721" fmla="*/ 704944 h 1542374"/>
              <a:gd name="connsiteX722" fmla="*/ 3183430 w 6798686"/>
              <a:gd name="connsiteY722" fmla="*/ 940772 h 1542374"/>
              <a:gd name="connsiteX723" fmla="*/ 3006890 w 6798686"/>
              <a:gd name="connsiteY723" fmla="*/ 1050358 h 1542374"/>
              <a:gd name="connsiteX724" fmla="*/ 2534925 w 6798686"/>
              <a:gd name="connsiteY724" fmla="*/ 1240289 h 1542374"/>
              <a:gd name="connsiteX725" fmla="*/ 2036276 w 6798686"/>
              <a:gd name="connsiteY725" fmla="*/ 1247801 h 1542374"/>
              <a:gd name="connsiteX726" fmla="*/ 1637010 w 6798686"/>
              <a:gd name="connsiteY726" fmla="*/ 1084825 h 1542374"/>
              <a:gd name="connsiteX727" fmla="*/ 1616952 w 6798686"/>
              <a:gd name="connsiteY727" fmla="*/ 1062712 h 1542374"/>
              <a:gd name="connsiteX728" fmla="*/ 1990109 w 6798686"/>
              <a:gd name="connsiteY728" fmla="*/ 1199982 h 1542374"/>
              <a:gd name="connsiteX729" fmla="*/ 2479287 w 6798686"/>
              <a:gd name="connsiteY729" fmla="*/ 1197600 h 1542374"/>
              <a:gd name="connsiteX730" fmla="*/ 2938610 w 6798686"/>
              <a:gd name="connsiteY730" fmla="*/ 1035411 h 1542374"/>
              <a:gd name="connsiteX731" fmla="*/ 3112076 w 6798686"/>
              <a:gd name="connsiteY731" fmla="*/ 937449 h 1542374"/>
              <a:gd name="connsiteX732" fmla="*/ 3418317 w 6798686"/>
              <a:gd name="connsiteY732" fmla="*/ 727249 h 1542374"/>
              <a:gd name="connsiteX733" fmla="*/ 3501774 w 6798686"/>
              <a:gd name="connsiteY733" fmla="*/ 704944 h 1542374"/>
              <a:gd name="connsiteX734" fmla="*/ 1037266 w 6798686"/>
              <a:gd name="connsiteY734" fmla="*/ 704828 h 1542374"/>
              <a:gd name="connsiteX735" fmla="*/ 1041031 w 6798686"/>
              <a:gd name="connsiteY735" fmla="*/ 705847 h 1542374"/>
              <a:gd name="connsiteX736" fmla="*/ 1047198 w 6798686"/>
              <a:gd name="connsiteY736" fmla="*/ 709401 h 1542374"/>
              <a:gd name="connsiteX737" fmla="*/ 1043971 w 6798686"/>
              <a:gd name="connsiteY737" fmla="*/ 708171 h 1542374"/>
              <a:gd name="connsiteX738" fmla="*/ 1037266 w 6798686"/>
              <a:gd name="connsiteY738" fmla="*/ 704828 h 1542374"/>
              <a:gd name="connsiteX739" fmla="*/ 3176821 w 6798686"/>
              <a:gd name="connsiteY739" fmla="*/ 703983 h 1542374"/>
              <a:gd name="connsiteX740" fmla="*/ 3170673 w 6798686"/>
              <a:gd name="connsiteY740" fmla="*/ 707441 h 1542374"/>
              <a:gd name="connsiteX741" fmla="*/ 3097148 w 6798686"/>
              <a:gd name="connsiteY741" fmla="*/ 747345 h 1542374"/>
              <a:gd name="connsiteX742" fmla="*/ 3007504 w 6798686"/>
              <a:gd name="connsiteY742" fmla="*/ 773742 h 1542374"/>
              <a:gd name="connsiteX743" fmla="*/ 3094094 w 6798686"/>
              <a:gd name="connsiteY743" fmla="*/ 731495 h 1542374"/>
              <a:gd name="connsiteX744" fmla="*/ 3176821 w 6798686"/>
              <a:gd name="connsiteY744" fmla="*/ 703983 h 1542374"/>
              <a:gd name="connsiteX745" fmla="*/ 1106160 w 6798686"/>
              <a:gd name="connsiteY745" fmla="*/ 702216 h 1542374"/>
              <a:gd name="connsiteX746" fmla="*/ 1127755 w 6798686"/>
              <a:gd name="connsiteY746" fmla="*/ 704828 h 1542374"/>
              <a:gd name="connsiteX747" fmla="*/ 1152096 w 6798686"/>
              <a:gd name="connsiteY747" fmla="*/ 726231 h 1542374"/>
              <a:gd name="connsiteX748" fmla="*/ 1130732 w 6798686"/>
              <a:gd name="connsiteY748" fmla="*/ 721947 h 1542374"/>
              <a:gd name="connsiteX749" fmla="*/ 1106160 w 6798686"/>
              <a:gd name="connsiteY749" fmla="*/ 702216 h 1542374"/>
              <a:gd name="connsiteX750" fmla="*/ 1077399 w 6798686"/>
              <a:gd name="connsiteY750" fmla="*/ 698373 h 1542374"/>
              <a:gd name="connsiteX751" fmla="*/ 1097553 w 6798686"/>
              <a:gd name="connsiteY751" fmla="*/ 701101 h 1542374"/>
              <a:gd name="connsiteX752" fmla="*/ 1120877 w 6798686"/>
              <a:gd name="connsiteY752" fmla="*/ 719872 h 1542374"/>
              <a:gd name="connsiteX753" fmla="*/ 1100916 w 6798686"/>
              <a:gd name="connsiteY753" fmla="*/ 715472 h 1542374"/>
              <a:gd name="connsiteX754" fmla="*/ 1077399 w 6798686"/>
              <a:gd name="connsiteY754" fmla="*/ 698373 h 1542374"/>
              <a:gd name="connsiteX755" fmla="*/ 3392323 w 6798686"/>
              <a:gd name="connsiteY755" fmla="*/ 696913 h 1542374"/>
              <a:gd name="connsiteX756" fmla="*/ 3320355 w 6798686"/>
              <a:gd name="connsiteY756" fmla="*/ 747960 h 1542374"/>
              <a:gd name="connsiteX757" fmla="*/ 3229712 w 6798686"/>
              <a:gd name="connsiteY757" fmla="*/ 772628 h 1542374"/>
              <a:gd name="connsiteX758" fmla="*/ 3309865 w 6798686"/>
              <a:gd name="connsiteY758" fmla="*/ 720217 h 1542374"/>
              <a:gd name="connsiteX759" fmla="*/ 3392323 w 6798686"/>
              <a:gd name="connsiteY759" fmla="*/ 696913 h 1542374"/>
              <a:gd name="connsiteX760" fmla="*/ 3094631 w 6798686"/>
              <a:gd name="connsiteY760" fmla="*/ 696663 h 1542374"/>
              <a:gd name="connsiteX761" fmla="*/ 3091846 w 6798686"/>
              <a:gd name="connsiteY761" fmla="*/ 697931 h 1542374"/>
              <a:gd name="connsiteX762" fmla="*/ 3088349 w 6798686"/>
              <a:gd name="connsiteY762" fmla="*/ 699257 h 1542374"/>
              <a:gd name="connsiteX763" fmla="*/ 3090098 w 6798686"/>
              <a:gd name="connsiteY763" fmla="*/ 698508 h 1542374"/>
              <a:gd name="connsiteX764" fmla="*/ 3094631 w 6798686"/>
              <a:gd name="connsiteY764" fmla="*/ 696663 h 1542374"/>
              <a:gd name="connsiteX765" fmla="*/ 1781158 w 6798686"/>
              <a:gd name="connsiteY765" fmla="*/ 696126 h 1542374"/>
              <a:gd name="connsiteX766" fmla="*/ 1827594 w 6798686"/>
              <a:gd name="connsiteY766" fmla="*/ 704483 h 1542374"/>
              <a:gd name="connsiteX767" fmla="*/ 1875067 w 6798686"/>
              <a:gd name="connsiteY767" fmla="*/ 749247 h 1542374"/>
              <a:gd name="connsiteX768" fmla="*/ 1826383 w 6798686"/>
              <a:gd name="connsiteY768" fmla="*/ 742465 h 1542374"/>
              <a:gd name="connsiteX769" fmla="*/ 1814453 w 6798686"/>
              <a:gd name="connsiteY769" fmla="*/ 731207 h 1542374"/>
              <a:gd name="connsiteX770" fmla="*/ 1781158 w 6798686"/>
              <a:gd name="connsiteY770" fmla="*/ 696126 h 1542374"/>
              <a:gd name="connsiteX771" fmla="*/ 1049331 w 6798686"/>
              <a:gd name="connsiteY771" fmla="*/ 694108 h 1542374"/>
              <a:gd name="connsiteX772" fmla="*/ 1067563 w 6798686"/>
              <a:gd name="connsiteY772" fmla="*/ 696913 h 1542374"/>
              <a:gd name="connsiteX773" fmla="*/ 1089426 w 6798686"/>
              <a:gd name="connsiteY773" fmla="*/ 712840 h 1542374"/>
              <a:gd name="connsiteX774" fmla="*/ 1071367 w 6798686"/>
              <a:gd name="connsiteY774" fmla="*/ 708479 h 1542374"/>
              <a:gd name="connsiteX775" fmla="*/ 1049331 w 6798686"/>
              <a:gd name="connsiteY775" fmla="*/ 694108 h 1542374"/>
              <a:gd name="connsiteX776" fmla="*/ 3288924 w 6798686"/>
              <a:gd name="connsiteY776" fmla="*/ 693417 h 1542374"/>
              <a:gd name="connsiteX777" fmla="*/ 3209616 w 6798686"/>
              <a:gd name="connsiteY777" fmla="*/ 743157 h 1542374"/>
              <a:gd name="connsiteX778" fmla="*/ 3118705 w 6798686"/>
              <a:gd name="connsiteY778" fmla="*/ 769074 h 1542374"/>
              <a:gd name="connsiteX779" fmla="*/ 3204871 w 6798686"/>
              <a:gd name="connsiteY779" fmla="*/ 719891 h 1542374"/>
              <a:gd name="connsiteX780" fmla="*/ 3250385 w 6798686"/>
              <a:gd name="connsiteY780" fmla="*/ 705559 h 1542374"/>
              <a:gd name="connsiteX781" fmla="*/ 3288924 w 6798686"/>
              <a:gd name="connsiteY781" fmla="*/ 693417 h 1542374"/>
              <a:gd name="connsiteX782" fmla="*/ 1022415 w 6798686"/>
              <a:gd name="connsiteY782" fmla="*/ 689555 h 1542374"/>
              <a:gd name="connsiteX783" fmla="*/ 1037823 w 6798686"/>
              <a:gd name="connsiteY783" fmla="*/ 692225 h 1542374"/>
              <a:gd name="connsiteX784" fmla="*/ 1057304 w 6798686"/>
              <a:gd name="connsiteY784" fmla="*/ 704944 h 1542374"/>
              <a:gd name="connsiteX785" fmla="*/ 1042030 w 6798686"/>
              <a:gd name="connsiteY785" fmla="*/ 700871 h 1542374"/>
              <a:gd name="connsiteX786" fmla="*/ 1022415 w 6798686"/>
              <a:gd name="connsiteY786" fmla="*/ 689555 h 1542374"/>
              <a:gd name="connsiteX787" fmla="*/ 3166389 w 6798686"/>
              <a:gd name="connsiteY787" fmla="*/ 688345 h 1542374"/>
              <a:gd name="connsiteX788" fmla="*/ 3095689 w 6798686"/>
              <a:gd name="connsiteY788" fmla="*/ 725174 h 1542374"/>
              <a:gd name="connsiteX789" fmla="*/ 3017975 w 6798686"/>
              <a:gd name="connsiteY789" fmla="*/ 749977 h 1542374"/>
              <a:gd name="connsiteX790" fmla="*/ 3092595 w 6798686"/>
              <a:gd name="connsiteY790" fmla="*/ 714780 h 1542374"/>
              <a:gd name="connsiteX791" fmla="*/ 3166389 w 6798686"/>
              <a:gd name="connsiteY791" fmla="*/ 688345 h 1542374"/>
              <a:gd name="connsiteX792" fmla="*/ 997381 w 6798686"/>
              <a:gd name="connsiteY792" fmla="*/ 684790 h 1542374"/>
              <a:gd name="connsiteX793" fmla="*/ 1008274 w 6798686"/>
              <a:gd name="connsiteY793" fmla="*/ 686942 h 1542374"/>
              <a:gd name="connsiteX794" fmla="*/ 1023356 w 6798686"/>
              <a:gd name="connsiteY794" fmla="*/ 695645 h 1542374"/>
              <a:gd name="connsiteX795" fmla="*/ 1012809 w 6798686"/>
              <a:gd name="connsiteY795" fmla="*/ 692533 h 1542374"/>
              <a:gd name="connsiteX796" fmla="*/ 997381 w 6798686"/>
              <a:gd name="connsiteY796" fmla="*/ 684790 h 1542374"/>
              <a:gd name="connsiteX797" fmla="*/ 3147446 w 6798686"/>
              <a:gd name="connsiteY797" fmla="*/ 682254 h 1542374"/>
              <a:gd name="connsiteX798" fmla="*/ 3094228 w 6798686"/>
              <a:gd name="connsiteY798" fmla="*/ 708460 h 1542374"/>
              <a:gd name="connsiteX799" fmla="*/ 3035631 w 6798686"/>
              <a:gd name="connsiteY799" fmla="*/ 728805 h 1542374"/>
              <a:gd name="connsiteX800" fmla="*/ 3090309 w 6798686"/>
              <a:gd name="connsiteY800" fmla="*/ 704214 h 1542374"/>
              <a:gd name="connsiteX801" fmla="*/ 3147446 w 6798686"/>
              <a:gd name="connsiteY801" fmla="*/ 682254 h 1542374"/>
              <a:gd name="connsiteX802" fmla="*/ 3592091 w 6798686"/>
              <a:gd name="connsiteY802" fmla="*/ 681678 h 1542374"/>
              <a:gd name="connsiteX803" fmla="*/ 3257089 w 6798686"/>
              <a:gd name="connsiteY803" fmla="*/ 947823 h 1542374"/>
              <a:gd name="connsiteX804" fmla="*/ 3077148 w 6798686"/>
              <a:gd name="connsiteY804" fmla="*/ 1069205 h 1542374"/>
              <a:gd name="connsiteX805" fmla="*/ 2591333 w 6798686"/>
              <a:gd name="connsiteY805" fmla="*/ 1287263 h 1542374"/>
              <a:gd name="connsiteX806" fmla="*/ 2081578 w 6798686"/>
              <a:gd name="connsiteY806" fmla="*/ 1299885 h 1542374"/>
              <a:gd name="connsiteX807" fmla="*/ 1664598 w 6798686"/>
              <a:gd name="connsiteY807" fmla="*/ 1114411 h 1542374"/>
              <a:gd name="connsiteX808" fmla="*/ 1647442 w 6798686"/>
              <a:gd name="connsiteY808" fmla="*/ 1096122 h 1542374"/>
              <a:gd name="connsiteX809" fmla="*/ 2035373 w 6798686"/>
              <a:gd name="connsiteY809" fmla="*/ 1251970 h 1542374"/>
              <a:gd name="connsiteX810" fmla="*/ 2535810 w 6798686"/>
              <a:gd name="connsiteY810" fmla="*/ 1244477 h 1542374"/>
              <a:gd name="connsiteX811" fmla="*/ 3009003 w 6798686"/>
              <a:gd name="connsiteY811" fmla="*/ 1054085 h 1542374"/>
              <a:gd name="connsiteX812" fmla="*/ 3185812 w 6798686"/>
              <a:gd name="connsiteY812" fmla="*/ 944327 h 1542374"/>
              <a:gd name="connsiteX813" fmla="*/ 3511899 w 6798686"/>
              <a:gd name="connsiteY813" fmla="*/ 702273 h 1542374"/>
              <a:gd name="connsiteX814" fmla="*/ 3592091 w 6798686"/>
              <a:gd name="connsiteY814" fmla="*/ 681678 h 1542374"/>
              <a:gd name="connsiteX815" fmla="*/ 976959 w 6798686"/>
              <a:gd name="connsiteY815" fmla="*/ 680525 h 1542374"/>
              <a:gd name="connsiteX816" fmla="*/ 978611 w 6798686"/>
              <a:gd name="connsiteY816" fmla="*/ 680890 h 1542374"/>
              <a:gd name="connsiteX817" fmla="*/ 983395 w 6798686"/>
              <a:gd name="connsiteY817" fmla="*/ 683273 h 1542374"/>
              <a:gd name="connsiteX818" fmla="*/ 976959 w 6798686"/>
              <a:gd name="connsiteY818" fmla="*/ 680525 h 1542374"/>
              <a:gd name="connsiteX819" fmla="*/ 1877565 w 6798686"/>
              <a:gd name="connsiteY819" fmla="*/ 680237 h 1542374"/>
              <a:gd name="connsiteX820" fmla="*/ 1908189 w 6798686"/>
              <a:gd name="connsiteY820" fmla="*/ 700102 h 1542374"/>
              <a:gd name="connsiteX821" fmla="*/ 1892742 w 6798686"/>
              <a:gd name="connsiteY821" fmla="*/ 692552 h 1542374"/>
              <a:gd name="connsiteX822" fmla="*/ 1880946 w 6798686"/>
              <a:gd name="connsiteY822" fmla="*/ 682984 h 1542374"/>
              <a:gd name="connsiteX823" fmla="*/ 1877565 w 6798686"/>
              <a:gd name="connsiteY823" fmla="*/ 680237 h 1542374"/>
              <a:gd name="connsiteX824" fmla="*/ 1314823 w 6798686"/>
              <a:gd name="connsiteY824" fmla="*/ 678911 h 1542374"/>
              <a:gd name="connsiteX825" fmla="*/ 1341105 w 6798686"/>
              <a:gd name="connsiteY825" fmla="*/ 716433 h 1542374"/>
              <a:gd name="connsiteX826" fmla="*/ 1314381 w 6798686"/>
              <a:gd name="connsiteY826" fmla="*/ 714953 h 1542374"/>
              <a:gd name="connsiteX827" fmla="*/ 1287657 w 6798686"/>
              <a:gd name="connsiteY827" fmla="*/ 678931 h 1542374"/>
              <a:gd name="connsiteX828" fmla="*/ 1314823 w 6798686"/>
              <a:gd name="connsiteY828" fmla="*/ 678911 h 1542374"/>
              <a:gd name="connsiteX829" fmla="*/ 1342027 w 6798686"/>
              <a:gd name="connsiteY829" fmla="*/ 678892 h 1542374"/>
              <a:gd name="connsiteX830" fmla="*/ 1537664 w 6798686"/>
              <a:gd name="connsiteY830" fmla="*/ 679949 h 1542374"/>
              <a:gd name="connsiteX831" fmla="*/ 1772379 w 6798686"/>
              <a:gd name="connsiteY831" fmla="*/ 694838 h 1542374"/>
              <a:gd name="connsiteX832" fmla="*/ 1810437 w 6798686"/>
              <a:gd name="connsiteY832" fmla="*/ 735337 h 1542374"/>
              <a:gd name="connsiteX833" fmla="*/ 1816797 w 6798686"/>
              <a:gd name="connsiteY833" fmla="*/ 741351 h 1542374"/>
              <a:gd name="connsiteX834" fmla="*/ 1599911 w 6798686"/>
              <a:gd name="connsiteY834" fmla="*/ 727499 h 1542374"/>
              <a:gd name="connsiteX835" fmla="*/ 1583101 w 6798686"/>
              <a:gd name="connsiteY835" fmla="*/ 726807 h 1542374"/>
              <a:gd name="connsiteX836" fmla="*/ 1518068 w 6798686"/>
              <a:gd name="connsiteY836" fmla="*/ 724194 h 1542374"/>
              <a:gd name="connsiteX837" fmla="*/ 1346004 w 6798686"/>
              <a:gd name="connsiteY837" fmla="*/ 716682 h 1542374"/>
              <a:gd name="connsiteX838" fmla="*/ 1319510 w 6798686"/>
              <a:gd name="connsiteY838" fmla="*/ 678911 h 1542374"/>
              <a:gd name="connsiteX839" fmla="*/ 1342027 w 6798686"/>
              <a:gd name="connsiteY839" fmla="*/ 678892 h 1542374"/>
              <a:gd name="connsiteX840" fmla="*/ 1256091 w 6798686"/>
              <a:gd name="connsiteY840" fmla="*/ 678873 h 1542374"/>
              <a:gd name="connsiteX841" fmla="*/ 1282758 w 6798686"/>
              <a:gd name="connsiteY841" fmla="*/ 678931 h 1542374"/>
              <a:gd name="connsiteX842" fmla="*/ 1309251 w 6798686"/>
              <a:gd name="connsiteY842" fmla="*/ 714665 h 1542374"/>
              <a:gd name="connsiteX843" fmla="*/ 1282969 w 6798686"/>
              <a:gd name="connsiteY843" fmla="*/ 713071 h 1542374"/>
              <a:gd name="connsiteX844" fmla="*/ 1256091 w 6798686"/>
              <a:gd name="connsiteY844" fmla="*/ 678873 h 1542374"/>
              <a:gd name="connsiteX845" fmla="*/ 1224757 w 6798686"/>
              <a:gd name="connsiteY845" fmla="*/ 678719 h 1542374"/>
              <a:gd name="connsiteX846" fmla="*/ 1250962 w 6798686"/>
              <a:gd name="connsiteY846" fmla="*/ 678873 h 1542374"/>
              <a:gd name="connsiteX847" fmla="*/ 1277571 w 6798686"/>
              <a:gd name="connsiteY847" fmla="*/ 712725 h 1542374"/>
              <a:gd name="connsiteX848" fmla="*/ 1251749 w 6798686"/>
              <a:gd name="connsiteY848" fmla="*/ 710957 h 1542374"/>
              <a:gd name="connsiteX849" fmla="*/ 1224757 w 6798686"/>
              <a:gd name="connsiteY849" fmla="*/ 678719 h 1542374"/>
              <a:gd name="connsiteX850" fmla="*/ 1193671 w 6798686"/>
              <a:gd name="connsiteY850" fmla="*/ 678431 h 1542374"/>
              <a:gd name="connsiteX851" fmla="*/ 1219377 w 6798686"/>
              <a:gd name="connsiteY851" fmla="*/ 678681 h 1542374"/>
              <a:gd name="connsiteX852" fmla="*/ 1246024 w 6798686"/>
              <a:gd name="connsiteY852" fmla="*/ 710554 h 1542374"/>
              <a:gd name="connsiteX853" fmla="*/ 1220722 w 6798686"/>
              <a:gd name="connsiteY853" fmla="*/ 708633 h 1542374"/>
              <a:gd name="connsiteX854" fmla="*/ 1193671 w 6798686"/>
              <a:gd name="connsiteY854" fmla="*/ 678431 h 1542374"/>
              <a:gd name="connsiteX855" fmla="*/ 1847959 w 6798686"/>
              <a:gd name="connsiteY855" fmla="*/ 677970 h 1542374"/>
              <a:gd name="connsiteX856" fmla="*/ 1856816 w 6798686"/>
              <a:gd name="connsiteY856" fmla="*/ 681774 h 1542374"/>
              <a:gd name="connsiteX857" fmla="*/ 1889207 w 6798686"/>
              <a:gd name="connsiteY857" fmla="*/ 696779 h 1542374"/>
              <a:gd name="connsiteX858" fmla="*/ 1930090 w 6798686"/>
              <a:gd name="connsiteY858" fmla="*/ 729324 h 1542374"/>
              <a:gd name="connsiteX859" fmla="*/ 1915259 w 6798686"/>
              <a:gd name="connsiteY859" fmla="*/ 723791 h 1542374"/>
              <a:gd name="connsiteX860" fmla="*/ 1886844 w 6798686"/>
              <a:gd name="connsiteY860" fmla="*/ 714262 h 1542374"/>
              <a:gd name="connsiteX861" fmla="*/ 1847959 w 6798686"/>
              <a:gd name="connsiteY861" fmla="*/ 677970 h 1542374"/>
              <a:gd name="connsiteX862" fmla="*/ 1162778 w 6798686"/>
              <a:gd name="connsiteY862" fmla="*/ 677951 h 1542374"/>
              <a:gd name="connsiteX863" fmla="*/ 1188004 w 6798686"/>
              <a:gd name="connsiteY863" fmla="*/ 678354 h 1542374"/>
              <a:gd name="connsiteX864" fmla="*/ 1214632 w 6798686"/>
              <a:gd name="connsiteY864" fmla="*/ 708133 h 1542374"/>
              <a:gd name="connsiteX865" fmla="*/ 1189790 w 6798686"/>
              <a:gd name="connsiteY865" fmla="*/ 705981 h 1542374"/>
              <a:gd name="connsiteX866" fmla="*/ 1162778 w 6798686"/>
              <a:gd name="connsiteY866" fmla="*/ 677951 h 1542374"/>
              <a:gd name="connsiteX867" fmla="*/ 1132269 w 6798686"/>
              <a:gd name="connsiteY867" fmla="*/ 677221 h 1542374"/>
              <a:gd name="connsiteX868" fmla="*/ 1156726 w 6798686"/>
              <a:gd name="connsiteY868" fmla="*/ 677816 h 1542374"/>
              <a:gd name="connsiteX869" fmla="*/ 1183278 w 6798686"/>
              <a:gd name="connsiteY869" fmla="*/ 705405 h 1542374"/>
              <a:gd name="connsiteX870" fmla="*/ 1159147 w 6798686"/>
              <a:gd name="connsiteY870" fmla="*/ 703042 h 1542374"/>
              <a:gd name="connsiteX871" fmla="*/ 1132269 w 6798686"/>
              <a:gd name="connsiteY871" fmla="*/ 677221 h 1542374"/>
              <a:gd name="connsiteX872" fmla="*/ 1102087 w 6798686"/>
              <a:gd name="connsiteY872" fmla="*/ 676241 h 1542374"/>
              <a:gd name="connsiteX873" fmla="*/ 1125776 w 6798686"/>
              <a:gd name="connsiteY873" fmla="*/ 677029 h 1542374"/>
              <a:gd name="connsiteX874" fmla="*/ 1152077 w 6798686"/>
              <a:gd name="connsiteY874" fmla="*/ 702312 h 1542374"/>
              <a:gd name="connsiteX875" fmla="*/ 1128715 w 6798686"/>
              <a:gd name="connsiteY875" fmla="*/ 699756 h 1542374"/>
              <a:gd name="connsiteX876" fmla="*/ 1102087 w 6798686"/>
              <a:gd name="connsiteY876" fmla="*/ 676241 h 1542374"/>
              <a:gd name="connsiteX877" fmla="*/ 1072308 w 6798686"/>
              <a:gd name="connsiteY877" fmla="*/ 674915 h 1542374"/>
              <a:gd name="connsiteX878" fmla="*/ 1095056 w 6798686"/>
              <a:gd name="connsiteY878" fmla="*/ 675953 h 1542374"/>
              <a:gd name="connsiteX879" fmla="*/ 1120934 w 6798686"/>
              <a:gd name="connsiteY879" fmla="*/ 698834 h 1542374"/>
              <a:gd name="connsiteX880" fmla="*/ 1098476 w 6798686"/>
              <a:gd name="connsiteY880" fmla="*/ 696029 h 1542374"/>
              <a:gd name="connsiteX881" fmla="*/ 1072308 w 6798686"/>
              <a:gd name="connsiteY881" fmla="*/ 674915 h 1542374"/>
              <a:gd name="connsiteX882" fmla="*/ 1042952 w 6798686"/>
              <a:gd name="connsiteY882" fmla="*/ 673244 h 1542374"/>
              <a:gd name="connsiteX883" fmla="*/ 1064585 w 6798686"/>
              <a:gd name="connsiteY883" fmla="*/ 674512 h 1542374"/>
              <a:gd name="connsiteX884" fmla="*/ 1089811 w 6798686"/>
              <a:gd name="connsiteY884" fmla="*/ 694877 h 1542374"/>
              <a:gd name="connsiteX885" fmla="*/ 1068466 w 6798686"/>
              <a:gd name="connsiteY885" fmla="*/ 691841 h 1542374"/>
              <a:gd name="connsiteX886" fmla="*/ 1042952 w 6798686"/>
              <a:gd name="connsiteY886" fmla="*/ 673244 h 1542374"/>
              <a:gd name="connsiteX887" fmla="*/ 3482774 w 6798686"/>
              <a:gd name="connsiteY887" fmla="*/ 672418 h 1542374"/>
              <a:gd name="connsiteX888" fmla="*/ 3419354 w 6798686"/>
              <a:gd name="connsiteY888" fmla="*/ 721005 h 1542374"/>
              <a:gd name="connsiteX889" fmla="*/ 3333150 w 6798686"/>
              <a:gd name="connsiteY889" fmla="*/ 744463 h 1542374"/>
              <a:gd name="connsiteX890" fmla="*/ 3404657 w 6798686"/>
              <a:gd name="connsiteY890" fmla="*/ 693494 h 1542374"/>
              <a:gd name="connsiteX891" fmla="*/ 3482774 w 6798686"/>
              <a:gd name="connsiteY891" fmla="*/ 672418 h 1542374"/>
              <a:gd name="connsiteX892" fmla="*/ 1014134 w 6798686"/>
              <a:gd name="connsiteY892" fmla="*/ 671150 h 1542374"/>
              <a:gd name="connsiteX893" fmla="*/ 1034326 w 6798686"/>
              <a:gd name="connsiteY893" fmla="*/ 672667 h 1542374"/>
              <a:gd name="connsiteX894" fmla="*/ 1058572 w 6798686"/>
              <a:gd name="connsiteY894" fmla="*/ 690362 h 1542374"/>
              <a:gd name="connsiteX895" fmla="*/ 1038649 w 6798686"/>
              <a:gd name="connsiteY895" fmla="*/ 687153 h 1542374"/>
              <a:gd name="connsiteX896" fmla="*/ 1030100 w 6798686"/>
              <a:gd name="connsiteY896" fmla="*/ 681563 h 1542374"/>
              <a:gd name="connsiteX897" fmla="*/ 1014134 w 6798686"/>
              <a:gd name="connsiteY897" fmla="*/ 671150 h 1542374"/>
              <a:gd name="connsiteX898" fmla="*/ 985989 w 6798686"/>
              <a:gd name="connsiteY898" fmla="*/ 668594 h 1542374"/>
              <a:gd name="connsiteX899" fmla="*/ 1004221 w 6798686"/>
              <a:gd name="connsiteY899" fmla="*/ 670304 h 1542374"/>
              <a:gd name="connsiteX900" fmla="*/ 1026949 w 6798686"/>
              <a:gd name="connsiteY900" fmla="*/ 685136 h 1542374"/>
              <a:gd name="connsiteX901" fmla="*/ 1009024 w 6798686"/>
              <a:gd name="connsiteY901" fmla="*/ 681851 h 1542374"/>
              <a:gd name="connsiteX902" fmla="*/ 985989 w 6798686"/>
              <a:gd name="connsiteY902" fmla="*/ 668594 h 1542374"/>
              <a:gd name="connsiteX903" fmla="*/ 3281489 w 6798686"/>
              <a:gd name="connsiteY903" fmla="*/ 668056 h 1542374"/>
              <a:gd name="connsiteX904" fmla="*/ 3248713 w 6798686"/>
              <a:gd name="connsiteY904" fmla="*/ 688152 h 1542374"/>
              <a:gd name="connsiteX905" fmla="*/ 3206254 w 6798686"/>
              <a:gd name="connsiteY905" fmla="*/ 713609 h 1542374"/>
              <a:gd name="connsiteX906" fmla="*/ 3167773 w 6798686"/>
              <a:gd name="connsiteY906" fmla="*/ 725635 h 1542374"/>
              <a:gd name="connsiteX907" fmla="*/ 3121068 w 6798686"/>
              <a:gd name="connsiteY907" fmla="*/ 740064 h 1542374"/>
              <a:gd name="connsiteX908" fmla="*/ 3173017 w 6798686"/>
              <a:gd name="connsiteY908" fmla="*/ 711630 h 1542374"/>
              <a:gd name="connsiteX909" fmla="*/ 3201509 w 6798686"/>
              <a:gd name="connsiteY909" fmla="*/ 695588 h 1542374"/>
              <a:gd name="connsiteX910" fmla="*/ 3254400 w 6798686"/>
              <a:gd name="connsiteY910" fmla="*/ 677432 h 1542374"/>
              <a:gd name="connsiteX911" fmla="*/ 3281489 w 6798686"/>
              <a:gd name="connsiteY911" fmla="*/ 668056 h 1542374"/>
              <a:gd name="connsiteX912" fmla="*/ 958861 w 6798686"/>
              <a:gd name="connsiteY912" fmla="*/ 665597 h 1542374"/>
              <a:gd name="connsiteX913" fmla="*/ 974211 w 6798686"/>
              <a:gd name="connsiteY913" fmla="*/ 667365 h 1542374"/>
              <a:gd name="connsiteX914" fmla="*/ 994365 w 6798686"/>
              <a:gd name="connsiteY914" fmla="*/ 678950 h 1542374"/>
              <a:gd name="connsiteX915" fmla="*/ 979303 w 6798686"/>
              <a:gd name="connsiteY915" fmla="*/ 675761 h 1542374"/>
              <a:gd name="connsiteX916" fmla="*/ 958861 w 6798686"/>
              <a:gd name="connsiteY916" fmla="*/ 665597 h 1542374"/>
              <a:gd name="connsiteX917" fmla="*/ 3384446 w 6798686"/>
              <a:gd name="connsiteY917" fmla="*/ 663772 h 1542374"/>
              <a:gd name="connsiteX918" fmla="*/ 3311018 w 6798686"/>
              <a:gd name="connsiteY918" fmla="*/ 713973 h 1542374"/>
              <a:gd name="connsiteX919" fmla="*/ 3241873 w 6798686"/>
              <a:gd name="connsiteY919" fmla="*/ 733858 h 1542374"/>
              <a:gd name="connsiteX920" fmla="*/ 3226293 w 6798686"/>
              <a:gd name="connsiteY920" fmla="*/ 738354 h 1542374"/>
              <a:gd name="connsiteX921" fmla="*/ 3305561 w 6798686"/>
              <a:gd name="connsiteY921" fmla="*/ 688210 h 1542374"/>
              <a:gd name="connsiteX922" fmla="*/ 3384446 w 6798686"/>
              <a:gd name="connsiteY922" fmla="*/ 663772 h 1542374"/>
              <a:gd name="connsiteX923" fmla="*/ 933539 w 6798686"/>
              <a:gd name="connsiteY923" fmla="*/ 662216 h 1542374"/>
              <a:gd name="connsiteX924" fmla="*/ 944068 w 6798686"/>
              <a:gd name="connsiteY924" fmla="*/ 663696 h 1542374"/>
              <a:gd name="connsiteX925" fmla="*/ 959034 w 6798686"/>
              <a:gd name="connsiteY925" fmla="*/ 671131 h 1542374"/>
              <a:gd name="connsiteX926" fmla="*/ 948851 w 6798686"/>
              <a:gd name="connsiteY926" fmla="*/ 668652 h 1542374"/>
              <a:gd name="connsiteX927" fmla="*/ 933539 w 6798686"/>
              <a:gd name="connsiteY927" fmla="*/ 662216 h 1542374"/>
              <a:gd name="connsiteX928" fmla="*/ 3678602 w 6798686"/>
              <a:gd name="connsiteY928" fmla="*/ 660621 h 1542374"/>
              <a:gd name="connsiteX929" fmla="*/ 3330729 w 6798686"/>
              <a:gd name="connsiteY929" fmla="*/ 954874 h 1542374"/>
              <a:gd name="connsiteX930" fmla="*/ 3147446 w 6798686"/>
              <a:gd name="connsiteY930" fmla="*/ 1088053 h 1542374"/>
              <a:gd name="connsiteX931" fmla="*/ 2647739 w 6798686"/>
              <a:gd name="connsiteY931" fmla="*/ 1334236 h 1542374"/>
              <a:gd name="connsiteX932" fmla="*/ 2126880 w 6798686"/>
              <a:gd name="connsiteY932" fmla="*/ 1351988 h 1542374"/>
              <a:gd name="connsiteX933" fmla="*/ 1695722 w 6798686"/>
              <a:gd name="connsiteY933" fmla="*/ 1146553 h 1542374"/>
              <a:gd name="connsiteX934" fmla="*/ 1678470 w 6798686"/>
              <a:gd name="connsiteY934" fmla="*/ 1128897 h 1542374"/>
              <a:gd name="connsiteX935" fmla="*/ 2080637 w 6798686"/>
              <a:gd name="connsiteY935" fmla="*/ 1303977 h 1542374"/>
              <a:gd name="connsiteX936" fmla="*/ 2387166 w 6798686"/>
              <a:gd name="connsiteY936" fmla="*/ 1325015 h 1542374"/>
              <a:gd name="connsiteX937" fmla="*/ 2592332 w 6798686"/>
              <a:gd name="connsiteY937" fmla="*/ 1291336 h 1542374"/>
              <a:gd name="connsiteX938" fmla="*/ 3079377 w 6798686"/>
              <a:gd name="connsiteY938" fmla="*/ 1072760 h 1542374"/>
              <a:gd name="connsiteX939" fmla="*/ 3259529 w 6798686"/>
              <a:gd name="connsiteY939" fmla="*/ 951224 h 1542374"/>
              <a:gd name="connsiteX940" fmla="*/ 3601178 w 6798686"/>
              <a:gd name="connsiteY940" fmla="*/ 679392 h 1542374"/>
              <a:gd name="connsiteX941" fmla="*/ 3678602 w 6798686"/>
              <a:gd name="connsiteY941" fmla="*/ 660621 h 1542374"/>
              <a:gd name="connsiteX942" fmla="*/ 912598 w 6798686"/>
              <a:gd name="connsiteY942" fmla="*/ 658931 h 1542374"/>
              <a:gd name="connsiteX943" fmla="*/ 912906 w 6798686"/>
              <a:gd name="connsiteY943" fmla="*/ 658969 h 1542374"/>
              <a:gd name="connsiteX944" fmla="*/ 913616 w 6798686"/>
              <a:gd name="connsiteY944" fmla="*/ 659277 h 1542374"/>
              <a:gd name="connsiteX945" fmla="*/ 912598 w 6798686"/>
              <a:gd name="connsiteY945" fmla="*/ 658931 h 1542374"/>
              <a:gd name="connsiteX946" fmla="*/ 1793166 w 6798686"/>
              <a:gd name="connsiteY946" fmla="*/ 658719 h 1542374"/>
              <a:gd name="connsiteX947" fmla="*/ 1834261 w 6798686"/>
              <a:gd name="connsiteY947" fmla="*/ 672475 h 1542374"/>
              <a:gd name="connsiteX948" fmla="*/ 1874548 w 6798686"/>
              <a:gd name="connsiteY948" fmla="*/ 710631 h 1542374"/>
              <a:gd name="connsiteX949" fmla="*/ 1831033 w 6798686"/>
              <a:gd name="connsiteY949" fmla="*/ 699872 h 1542374"/>
              <a:gd name="connsiteX950" fmla="*/ 1793166 w 6798686"/>
              <a:gd name="connsiteY950" fmla="*/ 658719 h 1542374"/>
              <a:gd name="connsiteX951" fmla="*/ 3567883 w 6798686"/>
              <a:gd name="connsiteY951" fmla="*/ 650996 h 1542374"/>
              <a:gd name="connsiteX952" fmla="*/ 3512725 w 6798686"/>
              <a:gd name="connsiteY952" fmla="*/ 696106 h 1542374"/>
              <a:gd name="connsiteX953" fmla="*/ 3430594 w 6798686"/>
              <a:gd name="connsiteY953" fmla="*/ 717970 h 1542374"/>
              <a:gd name="connsiteX954" fmla="*/ 3493495 w 6798686"/>
              <a:gd name="connsiteY954" fmla="*/ 669632 h 1542374"/>
              <a:gd name="connsiteX955" fmla="*/ 3567883 w 6798686"/>
              <a:gd name="connsiteY955" fmla="*/ 650996 h 1542374"/>
              <a:gd name="connsiteX956" fmla="*/ 3272343 w 6798686"/>
              <a:gd name="connsiteY956" fmla="*/ 649133 h 1542374"/>
              <a:gd name="connsiteX957" fmla="*/ 3202738 w 6798686"/>
              <a:gd name="connsiteY957" fmla="*/ 689363 h 1542374"/>
              <a:gd name="connsiteX958" fmla="*/ 3125409 w 6798686"/>
              <a:gd name="connsiteY958" fmla="*/ 715414 h 1542374"/>
              <a:gd name="connsiteX959" fmla="*/ 3199011 w 6798686"/>
              <a:gd name="connsiteY959" fmla="*/ 676414 h 1542374"/>
              <a:gd name="connsiteX960" fmla="*/ 3272343 w 6798686"/>
              <a:gd name="connsiteY960" fmla="*/ 649133 h 1542374"/>
              <a:gd name="connsiteX961" fmla="*/ 1000494 w 6798686"/>
              <a:gd name="connsiteY961" fmla="*/ 647922 h 1542374"/>
              <a:gd name="connsiteX962" fmla="*/ 1026334 w 6798686"/>
              <a:gd name="connsiteY962" fmla="*/ 666827 h 1542374"/>
              <a:gd name="connsiteX963" fmla="*/ 1004874 w 6798686"/>
              <a:gd name="connsiteY963" fmla="*/ 665117 h 1542374"/>
              <a:gd name="connsiteX964" fmla="*/ 978726 w 6798686"/>
              <a:gd name="connsiteY964" fmla="*/ 648038 h 1542374"/>
              <a:gd name="connsiteX965" fmla="*/ 1000494 w 6798686"/>
              <a:gd name="connsiteY965" fmla="*/ 647922 h 1542374"/>
              <a:gd name="connsiteX966" fmla="*/ 949735 w 6798686"/>
              <a:gd name="connsiteY966" fmla="*/ 647769 h 1542374"/>
              <a:gd name="connsiteX967" fmla="*/ 970062 w 6798686"/>
              <a:gd name="connsiteY967" fmla="*/ 648018 h 1542374"/>
              <a:gd name="connsiteX968" fmla="*/ 994864 w 6798686"/>
              <a:gd name="connsiteY968" fmla="*/ 664214 h 1542374"/>
              <a:gd name="connsiteX969" fmla="*/ 974788 w 6798686"/>
              <a:gd name="connsiteY969" fmla="*/ 662158 h 1542374"/>
              <a:gd name="connsiteX970" fmla="*/ 954827 w 6798686"/>
              <a:gd name="connsiteY970" fmla="*/ 650689 h 1542374"/>
              <a:gd name="connsiteX971" fmla="*/ 949735 w 6798686"/>
              <a:gd name="connsiteY971" fmla="*/ 647769 h 1542374"/>
              <a:gd name="connsiteX972" fmla="*/ 1031099 w 6798686"/>
              <a:gd name="connsiteY972" fmla="*/ 647384 h 1542374"/>
              <a:gd name="connsiteX973" fmla="*/ 1057611 w 6798686"/>
              <a:gd name="connsiteY973" fmla="*/ 668883 h 1542374"/>
              <a:gd name="connsiteX974" fmla="*/ 1035056 w 6798686"/>
              <a:gd name="connsiteY974" fmla="*/ 667461 h 1542374"/>
              <a:gd name="connsiteX975" fmla="*/ 1008198 w 6798686"/>
              <a:gd name="connsiteY975" fmla="*/ 647826 h 1542374"/>
              <a:gd name="connsiteX976" fmla="*/ 1031099 w 6798686"/>
              <a:gd name="connsiteY976" fmla="*/ 647384 h 1542374"/>
              <a:gd name="connsiteX977" fmla="*/ 921244 w 6798686"/>
              <a:gd name="connsiteY977" fmla="*/ 646923 h 1542374"/>
              <a:gd name="connsiteX978" fmla="*/ 939706 w 6798686"/>
              <a:gd name="connsiteY978" fmla="*/ 647538 h 1542374"/>
              <a:gd name="connsiteX979" fmla="*/ 952444 w 6798686"/>
              <a:gd name="connsiteY979" fmla="*/ 654858 h 1542374"/>
              <a:gd name="connsiteX980" fmla="*/ 962742 w 6798686"/>
              <a:gd name="connsiteY980" fmla="*/ 660775 h 1542374"/>
              <a:gd name="connsiteX981" fmla="*/ 944548 w 6798686"/>
              <a:gd name="connsiteY981" fmla="*/ 658489 h 1542374"/>
              <a:gd name="connsiteX982" fmla="*/ 921244 w 6798686"/>
              <a:gd name="connsiteY982" fmla="*/ 646923 h 1542374"/>
              <a:gd name="connsiteX983" fmla="*/ 1061896 w 6798686"/>
              <a:gd name="connsiteY983" fmla="*/ 646462 h 1542374"/>
              <a:gd name="connsiteX984" fmla="*/ 1088870 w 6798686"/>
              <a:gd name="connsiteY984" fmla="*/ 670458 h 1542374"/>
              <a:gd name="connsiteX985" fmla="*/ 1065373 w 6798686"/>
              <a:gd name="connsiteY985" fmla="*/ 669305 h 1542374"/>
              <a:gd name="connsiteX986" fmla="*/ 1038092 w 6798686"/>
              <a:gd name="connsiteY986" fmla="*/ 647211 h 1542374"/>
              <a:gd name="connsiteX987" fmla="*/ 1061896 w 6798686"/>
              <a:gd name="connsiteY987" fmla="*/ 646462 h 1542374"/>
              <a:gd name="connsiteX988" fmla="*/ 1740121 w 6798686"/>
              <a:gd name="connsiteY988" fmla="*/ 645924 h 1542374"/>
              <a:gd name="connsiteX989" fmla="*/ 1783137 w 6798686"/>
              <a:gd name="connsiteY989" fmla="*/ 655915 h 1542374"/>
              <a:gd name="connsiteX990" fmla="*/ 1821216 w 6798686"/>
              <a:gd name="connsiteY990" fmla="*/ 697835 h 1542374"/>
              <a:gd name="connsiteX991" fmla="*/ 1775856 w 6798686"/>
              <a:gd name="connsiteY991" fmla="*/ 690054 h 1542374"/>
              <a:gd name="connsiteX992" fmla="*/ 1740121 w 6798686"/>
              <a:gd name="connsiteY992" fmla="*/ 645924 h 1542374"/>
              <a:gd name="connsiteX993" fmla="*/ 893329 w 6798686"/>
              <a:gd name="connsiteY993" fmla="*/ 645425 h 1542374"/>
              <a:gd name="connsiteX994" fmla="*/ 909102 w 6798686"/>
              <a:gd name="connsiteY994" fmla="*/ 646366 h 1542374"/>
              <a:gd name="connsiteX995" fmla="*/ 929044 w 6798686"/>
              <a:gd name="connsiteY995" fmla="*/ 656241 h 1542374"/>
              <a:gd name="connsiteX996" fmla="*/ 913232 w 6798686"/>
              <a:gd name="connsiteY996" fmla="*/ 653724 h 1542374"/>
              <a:gd name="connsiteX997" fmla="*/ 893329 w 6798686"/>
              <a:gd name="connsiteY997" fmla="*/ 645425 h 1542374"/>
              <a:gd name="connsiteX998" fmla="*/ 1092942 w 6798686"/>
              <a:gd name="connsiteY998" fmla="*/ 645252 h 1542374"/>
              <a:gd name="connsiteX999" fmla="*/ 1120166 w 6798686"/>
              <a:gd name="connsiteY999" fmla="*/ 671630 h 1542374"/>
              <a:gd name="connsiteX1000" fmla="*/ 1095901 w 6798686"/>
              <a:gd name="connsiteY1000" fmla="*/ 670746 h 1542374"/>
              <a:gd name="connsiteX1001" fmla="*/ 1068331 w 6798686"/>
              <a:gd name="connsiteY1001" fmla="*/ 646232 h 1542374"/>
              <a:gd name="connsiteX1002" fmla="*/ 1092942 w 6798686"/>
              <a:gd name="connsiteY1002" fmla="*/ 645252 h 1542374"/>
              <a:gd name="connsiteX1003" fmla="*/ 1124239 w 6798686"/>
              <a:gd name="connsiteY1003" fmla="*/ 643792 h 1542374"/>
              <a:gd name="connsiteX1004" fmla="*/ 1151597 w 6798686"/>
              <a:gd name="connsiteY1004" fmla="*/ 672456 h 1542374"/>
              <a:gd name="connsiteX1005" fmla="*/ 1126640 w 6798686"/>
              <a:gd name="connsiteY1005" fmla="*/ 671822 h 1542374"/>
              <a:gd name="connsiteX1006" fmla="*/ 1098937 w 6798686"/>
              <a:gd name="connsiteY1006" fmla="*/ 644983 h 1542374"/>
              <a:gd name="connsiteX1007" fmla="*/ 1124239 w 6798686"/>
              <a:gd name="connsiteY1007" fmla="*/ 643792 h 1542374"/>
              <a:gd name="connsiteX1008" fmla="*/ 866259 w 6798686"/>
              <a:gd name="connsiteY1008" fmla="*/ 643196 h 1542374"/>
              <a:gd name="connsiteX1009" fmla="*/ 877517 w 6798686"/>
              <a:gd name="connsiteY1009" fmla="*/ 644234 h 1542374"/>
              <a:gd name="connsiteX1010" fmla="*/ 890466 w 6798686"/>
              <a:gd name="connsiteY1010" fmla="*/ 649632 h 1542374"/>
              <a:gd name="connsiteX1011" fmla="*/ 878804 w 6798686"/>
              <a:gd name="connsiteY1011" fmla="*/ 647442 h 1542374"/>
              <a:gd name="connsiteX1012" fmla="*/ 866259 w 6798686"/>
              <a:gd name="connsiteY1012" fmla="*/ 643196 h 1542374"/>
              <a:gd name="connsiteX1013" fmla="*/ 1155900 w 6798686"/>
              <a:gd name="connsiteY1013" fmla="*/ 642159 h 1542374"/>
              <a:gd name="connsiteX1014" fmla="*/ 1183278 w 6798686"/>
              <a:gd name="connsiteY1014" fmla="*/ 673052 h 1542374"/>
              <a:gd name="connsiteX1015" fmla="*/ 1157648 w 6798686"/>
              <a:gd name="connsiteY1015" fmla="*/ 672591 h 1542374"/>
              <a:gd name="connsiteX1016" fmla="*/ 1129868 w 6798686"/>
              <a:gd name="connsiteY1016" fmla="*/ 643504 h 1542374"/>
              <a:gd name="connsiteX1017" fmla="*/ 1155900 w 6798686"/>
              <a:gd name="connsiteY1017" fmla="*/ 642159 h 1542374"/>
              <a:gd name="connsiteX1018" fmla="*/ 3761753 w 6798686"/>
              <a:gd name="connsiteY1018" fmla="*/ 641890 h 1542374"/>
              <a:gd name="connsiteX1019" fmla="*/ 3404408 w 6798686"/>
              <a:gd name="connsiteY1019" fmla="*/ 961925 h 1542374"/>
              <a:gd name="connsiteX1020" fmla="*/ 3217743 w 6798686"/>
              <a:gd name="connsiteY1020" fmla="*/ 1106880 h 1542374"/>
              <a:gd name="connsiteX1021" fmla="*/ 2704146 w 6798686"/>
              <a:gd name="connsiteY1021" fmla="*/ 1381210 h 1542374"/>
              <a:gd name="connsiteX1022" fmla="*/ 2172163 w 6798686"/>
              <a:gd name="connsiteY1022" fmla="*/ 1404092 h 1542374"/>
              <a:gd name="connsiteX1023" fmla="*/ 1723637 w 6798686"/>
              <a:gd name="connsiteY1023" fmla="*/ 1174295 h 1542374"/>
              <a:gd name="connsiteX1024" fmla="*/ 1711610 w 6798686"/>
              <a:gd name="connsiteY1024" fmla="*/ 1162480 h 1542374"/>
              <a:gd name="connsiteX1025" fmla="*/ 2125900 w 6798686"/>
              <a:gd name="connsiteY1025" fmla="*/ 1355984 h 1542374"/>
              <a:gd name="connsiteX1026" fmla="*/ 2424898 w 6798686"/>
              <a:gd name="connsiteY1026" fmla="*/ 1378885 h 1542374"/>
              <a:gd name="connsiteX1027" fmla="*/ 2648834 w 6798686"/>
              <a:gd name="connsiteY1027" fmla="*/ 1338194 h 1542374"/>
              <a:gd name="connsiteX1028" fmla="*/ 3149732 w 6798686"/>
              <a:gd name="connsiteY1028" fmla="*/ 1091453 h 1542374"/>
              <a:gd name="connsiteX1029" fmla="*/ 3333246 w 6798686"/>
              <a:gd name="connsiteY1029" fmla="*/ 958121 h 1542374"/>
              <a:gd name="connsiteX1030" fmla="*/ 3686806 w 6798686"/>
              <a:gd name="connsiteY1030" fmla="*/ 658700 h 1542374"/>
              <a:gd name="connsiteX1031" fmla="*/ 3761753 w 6798686"/>
              <a:gd name="connsiteY1031" fmla="*/ 641890 h 1542374"/>
              <a:gd name="connsiteX1032" fmla="*/ 842916 w 6798686"/>
              <a:gd name="connsiteY1032" fmla="*/ 640814 h 1542374"/>
              <a:gd name="connsiteX1033" fmla="*/ 843473 w 6798686"/>
              <a:gd name="connsiteY1033" fmla="*/ 640871 h 1542374"/>
              <a:gd name="connsiteX1034" fmla="*/ 844146 w 6798686"/>
              <a:gd name="connsiteY1034" fmla="*/ 641102 h 1542374"/>
              <a:gd name="connsiteX1035" fmla="*/ 843704 w 6798686"/>
              <a:gd name="connsiteY1035" fmla="*/ 641025 h 1542374"/>
              <a:gd name="connsiteX1036" fmla="*/ 842916 w 6798686"/>
              <a:gd name="connsiteY1036" fmla="*/ 640814 h 1542374"/>
              <a:gd name="connsiteX1037" fmla="*/ 1187658 w 6798686"/>
              <a:gd name="connsiteY1037" fmla="*/ 640410 h 1542374"/>
              <a:gd name="connsiteX1038" fmla="*/ 1214978 w 6798686"/>
              <a:gd name="connsiteY1038" fmla="*/ 673417 h 1542374"/>
              <a:gd name="connsiteX1039" fmla="*/ 1188964 w 6798686"/>
              <a:gd name="connsiteY1039" fmla="*/ 673128 h 1542374"/>
              <a:gd name="connsiteX1040" fmla="*/ 1161241 w 6798686"/>
              <a:gd name="connsiteY1040" fmla="*/ 641871 h 1542374"/>
              <a:gd name="connsiteX1041" fmla="*/ 1187658 w 6798686"/>
              <a:gd name="connsiteY1041" fmla="*/ 640410 h 1542374"/>
              <a:gd name="connsiteX1042" fmla="*/ 1807921 w 6798686"/>
              <a:gd name="connsiteY1042" fmla="*/ 638969 h 1542374"/>
              <a:gd name="connsiteX1043" fmla="*/ 1840543 w 6798686"/>
              <a:gd name="connsiteY1043" fmla="*/ 657490 h 1542374"/>
              <a:gd name="connsiteX1044" fmla="*/ 1872012 w 6798686"/>
              <a:gd name="connsiteY1044" fmla="*/ 682811 h 1542374"/>
              <a:gd name="connsiteX1045" fmla="*/ 1858986 w 6798686"/>
              <a:gd name="connsiteY1045" fmla="*/ 676913 h 1542374"/>
              <a:gd name="connsiteX1046" fmla="*/ 1837776 w 6798686"/>
              <a:gd name="connsiteY1046" fmla="*/ 668114 h 1542374"/>
              <a:gd name="connsiteX1047" fmla="*/ 1821407 w 6798686"/>
              <a:gd name="connsiteY1047" fmla="*/ 652130 h 1542374"/>
              <a:gd name="connsiteX1048" fmla="*/ 1807921 w 6798686"/>
              <a:gd name="connsiteY1048" fmla="*/ 638969 h 1542374"/>
              <a:gd name="connsiteX1049" fmla="*/ 3232901 w 6798686"/>
              <a:gd name="connsiteY1049" fmla="*/ 638604 h 1542374"/>
              <a:gd name="connsiteX1050" fmla="*/ 3198050 w 6798686"/>
              <a:gd name="connsiteY1050" fmla="*/ 656625 h 1542374"/>
              <a:gd name="connsiteX1051" fmla="*/ 3160318 w 6798686"/>
              <a:gd name="connsiteY1051" fmla="*/ 671515 h 1542374"/>
              <a:gd name="connsiteX1052" fmla="*/ 3195438 w 6798686"/>
              <a:gd name="connsiteY1052" fmla="*/ 654666 h 1542374"/>
              <a:gd name="connsiteX1053" fmla="*/ 3232901 w 6798686"/>
              <a:gd name="connsiteY1053" fmla="*/ 638604 h 1542374"/>
              <a:gd name="connsiteX1054" fmla="*/ 1219665 w 6798686"/>
              <a:gd name="connsiteY1054" fmla="*/ 638585 h 1542374"/>
              <a:gd name="connsiteX1055" fmla="*/ 1246851 w 6798686"/>
              <a:gd name="connsiteY1055" fmla="*/ 673609 h 1542374"/>
              <a:gd name="connsiteX1056" fmla="*/ 1220357 w 6798686"/>
              <a:gd name="connsiteY1056" fmla="*/ 673455 h 1542374"/>
              <a:gd name="connsiteX1057" fmla="*/ 1192749 w 6798686"/>
              <a:gd name="connsiteY1057" fmla="*/ 640122 h 1542374"/>
              <a:gd name="connsiteX1058" fmla="*/ 1218205 w 6798686"/>
              <a:gd name="connsiteY1058" fmla="*/ 638681 h 1542374"/>
              <a:gd name="connsiteX1059" fmla="*/ 1219665 w 6798686"/>
              <a:gd name="connsiteY1059" fmla="*/ 638585 h 1542374"/>
              <a:gd name="connsiteX1060" fmla="*/ 3259203 w 6798686"/>
              <a:gd name="connsiteY1060" fmla="*/ 637836 h 1542374"/>
              <a:gd name="connsiteX1061" fmla="*/ 3200279 w 6798686"/>
              <a:gd name="connsiteY1061" fmla="*/ 670170 h 1542374"/>
              <a:gd name="connsiteX1062" fmla="*/ 3135611 w 6798686"/>
              <a:gd name="connsiteY1062" fmla="*/ 693724 h 1542374"/>
              <a:gd name="connsiteX1063" fmla="*/ 3196782 w 6798686"/>
              <a:gd name="connsiteY1063" fmla="*/ 662850 h 1542374"/>
              <a:gd name="connsiteX1064" fmla="*/ 3259203 w 6798686"/>
              <a:gd name="connsiteY1064" fmla="*/ 637836 h 1542374"/>
              <a:gd name="connsiteX1065" fmla="*/ 3473168 w 6798686"/>
              <a:gd name="connsiteY1065" fmla="*/ 637509 h 1542374"/>
              <a:gd name="connsiteX1066" fmla="*/ 3405503 w 6798686"/>
              <a:gd name="connsiteY1066" fmla="*/ 687365 h 1542374"/>
              <a:gd name="connsiteX1067" fmla="*/ 3325119 w 6798686"/>
              <a:gd name="connsiteY1067" fmla="*/ 709939 h 1542374"/>
              <a:gd name="connsiteX1068" fmla="*/ 3398509 w 6798686"/>
              <a:gd name="connsiteY1068" fmla="*/ 659507 h 1542374"/>
              <a:gd name="connsiteX1069" fmla="*/ 3473168 w 6798686"/>
              <a:gd name="connsiteY1069" fmla="*/ 637509 h 1542374"/>
              <a:gd name="connsiteX1070" fmla="*/ 1251922 w 6798686"/>
              <a:gd name="connsiteY1070" fmla="*/ 636779 h 1542374"/>
              <a:gd name="connsiteX1071" fmla="*/ 1278915 w 6798686"/>
              <a:gd name="connsiteY1071" fmla="*/ 673686 h 1542374"/>
              <a:gd name="connsiteX1072" fmla="*/ 1251980 w 6798686"/>
              <a:gd name="connsiteY1072" fmla="*/ 673628 h 1542374"/>
              <a:gd name="connsiteX1073" fmla="*/ 1224526 w 6798686"/>
              <a:gd name="connsiteY1073" fmla="*/ 638316 h 1542374"/>
              <a:gd name="connsiteX1074" fmla="*/ 1251922 w 6798686"/>
              <a:gd name="connsiteY1074" fmla="*/ 636779 h 1542374"/>
              <a:gd name="connsiteX1075" fmla="*/ 1284429 w 6798686"/>
              <a:gd name="connsiteY1075" fmla="*/ 634993 h 1542374"/>
              <a:gd name="connsiteX1076" fmla="*/ 1311173 w 6798686"/>
              <a:gd name="connsiteY1076" fmla="*/ 673686 h 1542374"/>
              <a:gd name="connsiteX1077" fmla="*/ 1283795 w 6798686"/>
              <a:gd name="connsiteY1077" fmla="*/ 673686 h 1542374"/>
              <a:gd name="connsiteX1078" fmla="*/ 1256591 w 6798686"/>
              <a:gd name="connsiteY1078" fmla="*/ 636510 h 1542374"/>
              <a:gd name="connsiteX1079" fmla="*/ 1284429 w 6798686"/>
              <a:gd name="connsiteY1079" fmla="*/ 634993 h 1542374"/>
              <a:gd name="connsiteX1080" fmla="*/ 3378048 w 6798686"/>
              <a:gd name="connsiteY1080" fmla="*/ 634839 h 1542374"/>
              <a:gd name="connsiteX1081" fmla="*/ 3326771 w 6798686"/>
              <a:gd name="connsiteY1081" fmla="*/ 668844 h 1542374"/>
              <a:gd name="connsiteX1082" fmla="*/ 3306580 w 6798686"/>
              <a:gd name="connsiteY1082" fmla="*/ 682024 h 1542374"/>
              <a:gd name="connsiteX1083" fmla="*/ 3248713 w 6798686"/>
              <a:gd name="connsiteY1083" fmla="*/ 700237 h 1542374"/>
              <a:gd name="connsiteX1084" fmla="*/ 3225851 w 6798686"/>
              <a:gd name="connsiteY1084" fmla="*/ 707441 h 1542374"/>
              <a:gd name="connsiteX1085" fmla="*/ 3251172 w 6798686"/>
              <a:gd name="connsiteY1085" fmla="*/ 692187 h 1542374"/>
              <a:gd name="connsiteX1086" fmla="*/ 3301796 w 6798686"/>
              <a:gd name="connsiteY1086" fmla="*/ 661044 h 1542374"/>
              <a:gd name="connsiteX1087" fmla="*/ 3378048 w 6798686"/>
              <a:gd name="connsiteY1087" fmla="*/ 634839 h 1542374"/>
              <a:gd name="connsiteX1088" fmla="*/ 3648728 w 6798686"/>
              <a:gd name="connsiteY1088" fmla="*/ 632629 h 1542374"/>
              <a:gd name="connsiteX1089" fmla="*/ 3601851 w 6798686"/>
              <a:gd name="connsiteY1089" fmla="*/ 673282 h 1542374"/>
              <a:gd name="connsiteX1090" fmla="*/ 3522755 w 6798686"/>
              <a:gd name="connsiteY1090" fmla="*/ 693494 h 1542374"/>
              <a:gd name="connsiteX1091" fmla="*/ 3577374 w 6798686"/>
              <a:gd name="connsiteY1091" fmla="*/ 648729 h 1542374"/>
              <a:gd name="connsiteX1092" fmla="*/ 3648728 w 6798686"/>
              <a:gd name="connsiteY1092" fmla="*/ 632629 h 1542374"/>
              <a:gd name="connsiteX1093" fmla="*/ 825298 w 6798686"/>
              <a:gd name="connsiteY1093" fmla="*/ 629402 h 1542374"/>
              <a:gd name="connsiteX1094" fmla="*/ 826240 w 6798686"/>
              <a:gd name="connsiteY1094" fmla="*/ 629421 h 1542374"/>
              <a:gd name="connsiteX1095" fmla="*/ 842263 w 6798686"/>
              <a:gd name="connsiteY1095" fmla="*/ 629575 h 1542374"/>
              <a:gd name="connsiteX1096" fmla="*/ 860879 w 6798686"/>
              <a:gd name="connsiteY1096" fmla="*/ 637317 h 1542374"/>
              <a:gd name="connsiteX1097" fmla="*/ 843435 w 6798686"/>
              <a:gd name="connsiteY1097" fmla="*/ 635511 h 1542374"/>
              <a:gd name="connsiteX1098" fmla="*/ 834482 w 6798686"/>
              <a:gd name="connsiteY1098" fmla="*/ 632495 h 1542374"/>
              <a:gd name="connsiteX1099" fmla="*/ 825298 w 6798686"/>
              <a:gd name="connsiteY1099" fmla="*/ 629402 h 1542374"/>
              <a:gd name="connsiteX1100" fmla="*/ 873982 w 6798686"/>
              <a:gd name="connsiteY1100" fmla="*/ 628979 h 1542374"/>
              <a:gd name="connsiteX1101" fmla="*/ 896883 w 6798686"/>
              <a:gd name="connsiteY1101" fmla="*/ 640314 h 1542374"/>
              <a:gd name="connsiteX1102" fmla="*/ 877651 w 6798686"/>
              <a:gd name="connsiteY1102" fmla="*/ 638893 h 1542374"/>
              <a:gd name="connsiteX1103" fmla="*/ 867315 w 6798686"/>
              <a:gd name="connsiteY1103" fmla="*/ 634608 h 1542374"/>
              <a:gd name="connsiteX1104" fmla="*/ 854904 w 6798686"/>
              <a:gd name="connsiteY1104" fmla="*/ 629440 h 1542374"/>
              <a:gd name="connsiteX1105" fmla="*/ 873982 w 6798686"/>
              <a:gd name="connsiteY1105" fmla="*/ 628979 h 1542374"/>
              <a:gd name="connsiteX1106" fmla="*/ 796653 w 6798686"/>
              <a:gd name="connsiteY1106" fmla="*/ 628902 h 1542374"/>
              <a:gd name="connsiteX1107" fmla="*/ 808507 w 6798686"/>
              <a:gd name="connsiteY1107" fmla="*/ 629094 h 1542374"/>
              <a:gd name="connsiteX1108" fmla="*/ 820745 w 6798686"/>
              <a:gd name="connsiteY1108" fmla="*/ 633225 h 1542374"/>
              <a:gd name="connsiteX1109" fmla="*/ 808834 w 6798686"/>
              <a:gd name="connsiteY1109" fmla="*/ 632034 h 1542374"/>
              <a:gd name="connsiteX1110" fmla="*/ 806125 w 6798686"/>
              <a:gd name="connsiteY1110" fmla="*/ 631342 h 1542374"/>
              <a:gd name="connsiteX1111" fmla="*/ 796653 w 6798686"/>
              <a:gd name="connsiteY1111" fmla="*/ 628902 h 1542374"/>
              <a:gd name="connsiteX1112" fmla="*/ 774617 w 6798686"/>
              <a:gd name="connsiteY1112" fmla="*/ 628537 h 1542374"/>
              <a:gd name="connsiteX1113" fmla="*/ 775520 w 6798686"/>
              <a:gd name="connsiteY1113" fmla="*/ 628768 h 1542374"/>
              <a:gd name="connsiteX1114" fmla="*/ 774598 w 6798686"/>
              <a:gd name="connsiteY1114" fmla="*/ 628691 h 1542374"/>
              <a:gd name="connsiteX1115" fmla="*/ 773714 w 6798686"/>
              <a:gd name="connsiteY1115" fmla="*/ 628537 h 1542374"/>
              <a:gd name="connsiteX1116" fmla="*/ 774617 w 6798686"/>
              <a:gd name="connsiteY1116" fmla="*/ 628537 h 1542374"/>
              <a:gd name="connsiteX1117" fmla="*/ 1492439 w 6798686"/>
              <a:gd name="connsiteY1117" fmla="*/ 627942 h 1542374"/>
              <a:gd name="connsiteX1118" fmla="*/ 1731648 w 6798686"/>
              <a:gd name="connsiteY1118" fmla="*/ 644310 h 1542374"/>
              <a:gd name="connsiteX1119" fmla="*/ 1767249 w 6798686"/>
              <a:gd name="connsiteY1119" fmla="*/ 688844 h 1542374"/>
              <a:gd name="connsiteX1120" fmla="*/ 1537760 w 6798686"/>
              <a:gd name="connsiteY1120" fmla="*/ 674704 h 1542374"/>
              <a:gd name="connsiteX1121" fmla="*/ 1342008 w 6798686"/>
              <a:gd name="connsiteY1121" fmla="*/ 673647 h 1542374"/>
              <a:gd name="connsiteX1122" fmla="*/ 1315860 w 6798686"/>
              <a:gd name="connsiteY1122" fmla="*/ 673686 h 1542374"/>
              <a:gd name="connsiteX1123" fmla="*/ 1288925 w 6798686"/>
              <a:gd name="connsiteY1123" fmla="*/ 634743 h 1542374"/>
              <a:gd name="connsiteX1124" fmla="*/ 1492439 w 6798686"/>
              <a:gd name="connsiteY1124" fmla="*/ 627942 h 1542374"/>
              <a:gd name="connsiteX1125" fmla="*/ 904856 w 6798686"/>
              <a:gd name="connsiteY1125" fmla="*/ 627519 h 1542374"/>
              <a:gd name="connsiteX1126" fmla="*/ 929909 w 6798686"/>
              <a:gd name="connsiteY1126" fmla="*/ 641928 h 1542374"/>
              <a:gd name="connsiteX1127" fmla="*/ 909371 w 6798686"/>
              <a:gd name="connsiteY1127" fmla="*/ 641044 h 1542374"/>
              <a:gd name="connsiteX1128" fmla="*/ 906047 w 6798686"/>
              <a:gd name="connsiteY1128" fmla="*/ 639411 h 1542374"/>
              <a:gd name="connsiteX1129" fmla="*/ 884164 w 6798686"/>
              <a:gd name="connsiteY1129" fmla="*/ 628576 h 1542374"/>
              <a:gd name="connsiteX1130" fmla="*/ 904856 w 6798686"/>
              <a:gd name="connsiteY1130" fmla="*/ 627519 h 1542374"/>
              <a:gd name="connsiteX1131" fmla="*/ 3841963 w 6798686"/>
              <a:gd name="connsiteY1131" fmla="*/ 625559 h 1542374"/>
              <a:gd name="connsiteX1132" fmla="*/ 3478067 w 6798686"/>
              <a:gd name="connsiteY1132" fmla="*/ 968976 h 1542374"/>
              <a:gd name="connsiteX1133" fmla="*/ 3288040 w 6798686"/>
              <a:gd name="connsiteY1133" fmla="*/ 1125727 h 1542374"/>
              <a:gd name="connsiteX1134" fmla="*/ 2760553 w 6798686"/>
              <a:gd name="connsiteY1134" fmla="*/ 1428183 h 1542374"/>
              <a:gd name="connsiteX1135" fmla="*/ 2217465 w 6798686"/>
              <a:gd name="connsiteY1135" fmla="*/ 1456195 h 1542374"/>
              <a:gd name="connsiteX1136" fmla="*/ 1750880 w 6798686"/>
              <a:gd name="connsiteY1136" fmla="*/ 1200366 h 1542374"/>
              <a:gd name="connsiteX1137" fmla="*/ 1749400 w 6798686"/>
              <a:gd name="connsiteY1137" fmla="*/ 1198983 h 1542374"/>
              <a:gd name="connsiteX1138" fmla="*/ 2171164 w 6798686"/>
              <a:gd name="connsiteY1138" fmla="*/ 1407991 h 1542374"/>
              <a:gd name="connsiteX1139" fmla="*/ 2444533 w 6798686"/>
              <a:gd name="connsiteY1139" fmla="*/ 1433890 h 1542374"/>
              <a:gd name="connsiteX1140" fmla="*/ 2465397 w 6798686"/>
              <a:gd name="connsiteY1140" fmla="*/ 1432449 h 1542374"/>
              <a:gd name="connsiteX1141" fmla="*/ 2705337 w 6798686"/>
              <a:gd name="connsiteY1141" fmla="*/ 1385052 h 1542374"/>
              <a:gd name="connsiteX1142" fmla="*/ 3220087 w 6798686"/>
              <a:gd name="connsiteY1142" fmla="*/ 1110146 h 1542374"/>
              <a:gd name="connsiteX1143" fmla="*/ 3406944 w 6798686"/>
              <a:gd name="connsiteY1143" fmla="*/ 965037 h 1542374"/>
              <a:gd name="connsiteX1144" fmla="*/ 3769207 w 6798686"/>
              <a:gd name="connsiteY1144" fmla="*/ 640314 h 1542374"/>
              <a:gd name="connsiteX1145" fmla="*/ 3841963 w 6798686"/>
              <a:gd name="connsiteY1145" fmla="*/ 625559 h 1542374"/>
              <a:gd name="connsiteX1146" fmla="*/ 935538 w 6798686"/>
              <a:gd name="connsiteY1146" fmla="*/ 625425 h 1542374"/>
              <a:gd name="connsiteX1147" fmla="*/ 961820 w 6798686"/>
              <a:gd name="connsiteY1147" fmla="*/ 642620 h 1542374"/>
              <a:gd name="connsiteX1148" fmla="*/ 940071 w 6798686"/>
              <a:gd name="connsiteY1148" fmla="*/ 642216 h 1542374"/>
              <a:gd name="connsiteX1149" fmla="*/ 913578 w 6798686"/>
              <a:gd name="connsiteY1149" fmla="*/ 627000 h 1542374"/>
              <a:gd name="connsiteX1150" fmla="*/ 935538 w 6798686"/>
              <a:gd name="connsiteY1150" fmla="*/ 625425 h 1542374"/>
              <a:gd name="connsiteX1151" fmla="*/ 966296 w 6798686"/>
              <a:gd name="connsiteY1151" fmla="*/ 622812 h 1542374"/>
              <a:gd name="connsiteX1152" fmla="*/ 993328 w 6798686"/>
              <a:gd name="connsiteY1152" fmla="*/ 642658 h 1542374"/>
              <a:gd name="connsiteX1153" fmla="*/ 970542 w 6798686"/>
              <a:gd name="connsiteY1153" fmla="*/ 642697 h 1542374"/>
              <a:gd name="connsiteX1154" fmla="*/ 943222 w 6798686"/>
              <a:gd name="connsiteY1154" fmla="*/ 624829 h 1542374"/>
              <a:gd name="connsiteX1155" fmla="*/ 966296 w 6798686"/>
              <a:gd name="connsiteY1155" fmla="*/ 622812 h 1542374"/>
              <a:gd name="connsiteX1156" fmla="*/ 545109 w 6798686"/>
              <a:gd name="connsiteY1156" fmla="*/ 622255 h 1542374"/>
              <a:gd name="connsiteX1157" fmla="*/ 554619 w 6798686"/>
              <a:gd name="connsiteY1157" fmla="*/ 622754 h 1542374"/>
              <a:gd name="connsiteX1158" fmla="*/ 548221 w 6798686"/>
              <a:gd name="connsiteY1158" fmla="*/ 624080 h 1542374"/>
              <a:gd name="connsiteX1159" fmla="*/ 537002 w 6798686"/>
              <a:gd name="connsiteY1159" fmla="*/ 624618 h 1542374"/>
              <a:gd name="connsiteX1160" fmla="*/ 545109 w 6798686"/>
              <a:gd name="connsiteY1160" fmla="*/ 622255 h 1542374"/>
              <a:gd name="connsiteX1161" fmla="*/ 696712 w 6798686"/>
              <a:gd name="connsiteY1161" fmla="*/ 619988 h 1542374"/>
              <a:gd name="connsiteX1162" fmla="*/ 708085 w 6798686"/>
              <a:gd name="connsiteY1162" fmla="*/ 622082 h 1542374"/>
              <a:gd name="connsiteX1163" fmla="*/ 706971 w 6798686"/>
              <a:gd name="connsiteY1163" fmla="*/ 622063 h 1542374"/>
              <a:gd name="connsiteX1164" fmla="*/ 690410 w 6798686"/>
              <a:gd name="connsiteY1164" fmla="*/ 620372 h 1542374"/>
              <a:gd name="connsiteX1165" fmla="*/ 696712 w 6798686"/>
              <a:gd name="connsiteY1165" fmla="*/ 619988 h 1542374"/>
              <a:gd name="connsiteX1166" fmla="*/ 997170 w 6798686"/>
              <a:gd name="connsiteY1166" fmla="*/ 619777 h 1542374"/>
              <a:gd name="connsiteX1167" fmla="*/ 1024720 w 6798686"/>
              <a:gd name="connsiteY1167" fmla="*/ 642197 h 1542374"/>
              <a:gd name="connsiteX1168" fmla="*/ 1001051 w 6798686"/>
              <a:gd name="connsiteY1168" fmla="*/ 642581 h 1542374"/>
              <a:gd name="connsiteX1169" fmla="*/ 973212 w 6798686"/>
              <a:gd name="connsiteY1169" fmla="*/ 622159 h 1542374"/>
              <a:gd name="connsiteX1170" fmla="*/ 997170 w 6798686"/>
              <a:gd name="connsiteY1170" fmla="*/ 619777 h 1542374"/>
              <a:gd name="connsiteX1171" fmla="*/ 733887 w 6798686"/>
              <a:gd name="connsiteY1171" fmla="*/ 617971 h 1542374"/>
              <a:gd name="connsiteX1172" fmla="*/ 752388 w 6798686"/>
              <a:gd name="connsiteY1172" fmla="*/ 622793 h 1542374"/>
              <a:gd name="connsiteX1173" fmla="*/ 740477 w 6798686"/>
              <a:gd name="connsiteY1173" fmla="*/ 622601 h 1542374"/>
              <a:gd name="connsiteX1174" fmla="*/ 718940 w 6798686"/>
              <a:gd name="connsiteY1174" fmla="*/ 618720 h 1542374"/>
              <a:gd name="connsiteX1175" fmla="*/ 733887 w 6798686"/>
              <a:gd name="connsiteY1175" fmla="*/ 617971 h 1542374"/>
              <a:gd name="connsiteX1176" fmla="*/ 3725941 w 6798686"/>
              <a:gd name="connsiteY1176" fmla="*/ 617317 h 1542374"/>
              <a:gd name="connsiteX1177" fmla="*/ 3687363 w 6798686"/>
              <a:gd name="connsiteY1177" fmla="*/ 652649 h 1542374"/>
              <a:gd name="connsiteX1178" fmla="*/ 3610861 w 6798686"/>
              <a:gd name="connsiteY1178" fmla="*/ 671054 h 1542374"/>
              <a:gd name="connsiteX1179" fmla="*/ 3657143 w 6798686"/>
              <a:gd name="connsiteY1179" fmla="*/ 630824 h 1542374"/>
              <a:gd name="connsiteX1180" fmla="*/ 3725941 w 6798686"/>
              <a:gd name="connsiteY1180" fmla="*/ 617317 h 1542374"/>
              <a:gd name="connsiteX1181" fmla="*/ 608951 w 6798686"/>
              <a:gd name="connsiteY1181" fmla="*/ 616760 h 1542374"/>
              <a:gd name="connsiteX1182" fmla="*/ 619499 w 6798686"/>
              <a:gd name="connsiteY1182" fmla="*/ 618028 h 1542374"/>
              <a:gd name="connsiteX1183" fmla="*/ 607837 w 6798686"/>
              <a:gd name="connsiteY1183" fmla="*/ 619623 h 1542374"/>
              <a:gd name="connsiteX1184" fmla="*/ 597750 w 6798686"/>
              <a:gd name="connsiteY1184" fmla="*/ 619277 h 1542374"/>
              <a:gd name="connsiteX1185" fmla="*/ 608951 w 6798686"/>
              <a:gd name="connsiteY1185" fmla="*/ 616760 h 1542374"/>
              <a:gd name="connsiteX1186" fmla="*/ 771485 w 6798686"/>
              <a:gd name="connsiteY1186" fmla="*/ 616568 h 1542374"/>
              <a:gd name="connsiteX1187" fmla="*/ 791639 w 6798686"/>
              <a:gd name="connsiteY1187" fmla="*/ 623408 h 1542374"/>
              <a:gd name="connsiteX1188" fmla="*/ 774233 w 6798686"/>
              <a:gd name="connsiteY1188" fmla="*/ 623119 h 1542374"/>
              <a:gd name="connsiteX1189" fmla="*/ 751428 w 6798686"/>
              <a:gd name="connsiteY1189" fmla="*/ 617221 h 1542374"/>
              <a:gd name="connsiteX1190" fmla="*/ 771485 w 6798686"/>
              <a:gd name="connsiteY1190" fmla="*/ 616568 h 1542374"/>
              <a:gd name="connsiteX1191" fmla="*/ 1028274 w 6798686"/>
              <a:gd name="connsiteY1191" fmla="*/ 616414 h 1542374"/>
              <a:gd name="connsiteX1192" fmla="*/ 1056132 w 6798686"/>
              <a:gd name="connsiteY1192" fmla="*/ 641333 h 1542374"/>
              <a:gd name="connsiteX1193" fmla="*/ 1031714 w 6798686"/>
              <a:gd name="connsiteY1193" fmla="*/ 642043 h 1542374"/>
              <a:gd name="connsiteX1194" fmla="*/ 1003548 w 6798686"/>
              <a:gd name="connsiteY1194" fmla="*/ 619123 h 1542374"/>
              <a:gd name="connsiteX1195" fmla="*/ 1028274 w 6798686"/>
              <a:gd name="connsiteY1195" fmla="*/ 616414 h 1542374"/>
              <a:gd name="connsiteX1196" fmla="*/ 674099 w 6798686"/>
              <a:gd name="connsiteY1196" fmla="*/ 615780 h 1542374"/>
              <a:gd name="connsiteX1197" fmla="*/ 674579 w 6798686"/>
              <a:gd name="connsiteY1197" fmla="*/ 615877 h 1542374"/>
              <a:gd name="connsiteX1198" fmla="*/ 672620 w 6798686"/>
              <a:gd name="connsiteY1198" fmla="*/ 615992 h 1542374"/>
              <a:gd name="connsiteX1199" fmla="*/ 674099 w 6798686"/>
              <a:gd name="connsiteY1199" fmla="*/ 615780 h 1542374"/>
              <a:gd name="connsiteX1200" fmla="*/ 808949 w 6798686"/>
              <a:gd name="connsiteY1200" fmla="*/ 615665 h 1542374"/>
              <a:gd name="connsiteX1201" fmla="*/ 828987 w 6798686"/>
              <a:gd name="connsiteY1201" fmla="*/ 624042 h 1542374"/>
              <a:gd name="connsiteX1202" fmla="*/ 826336 w 6798686"/>
              <a:gd name="connsiteY1202" fmla="*/ 624003 h 1542374"/>
              <a:gd name="connsiteX1203" fmla="*/ 808296 w 6798686"/>
              <a:gd name="connsiteY1203" fmla="*/ 623677 h 1542374"/>
              <a:gd name="connsiteX1204" fmla="*/ 786355 w 6798686"/>
              <a:gd name="connsiteY1204" fmla="*/ 616261 h 1542374"/>
              <a:gd name="connsiteX1205" fmla="*/ 791524 w 6798686"/>
              <a:gd name="connsiteY1205" fmla="*/ 616165 h 1542374"/>
              <a:gd name="connsiteX1206" fmla="*/ 808949 w 6798686"/>
              <a:gd name="connsiteY1206" fmla="*/ 615665 h 1542374"/>
              <a:gd name="connsiteX1207" fmla="*/ 3556125 w 6798686"/>
              <a:gd name="connsiteY1207" fmla="*/ 614801 h 1542374"/>
              <a:gd name="connsiteX1208" fmla="*/ 3494148 w 6798686"/>
              <a:gd name="connsiteY1208" fmla="*/ 663599 h 1542374"/>
              <a:gd name="connsiteX1209" fmla="*/ 3417664 w 6798686"/>
              <a:gd name="connsiteY1209" fmla="*/ 684022 h 1542374"/>
              <a:gd name="connsiteX1210" fmla="*/ 3485176 w 6798686"/>
              <a:gd name="connsiteY1210" fmla="*/ 634109 h 1542374"/>
              <a:gd name="connsiteX1211" fmla="*/ 3556125 w 6798686"/>
              <a:gd name="connsiteY1211" fmla="*/ 614801 h 1542374"/>
              <a:gd name="connsiteX1212" fmla="*/ 1754665 w 6798686"/>
              <a:gd name="connsiteY1212" fmla="*/ 614263 h 1542374"/>
              <a:gd name="connsiteX1213" fmla="*/ 1790476 w 6798686"/>
              <a:gd name="connsiteY1213" fmla="*/ 629863 h 1542374"/>
              <a:gd name="connsiteX1214" fmla="*/ 1817488 w 6798686"/>
              <a:gd name="connsiteY1214" fmla="*/ 656126 h 1542374"/>
              <a:gd name="connsiteX1215" fmla="*/ 1824885 w 6798686"/>
              <a:gd name="connsiteY1215" fmla="*/ 663350 h 1542374"/>
              <a:gd name="connsiteX1216" fmla="*/ 1786711 w 6798686"/>
              <a:gd name="connsiteY1216" fmla="*/ 651380 h 1542374"/>
              <a:gd name="connsiteX1217" fmla="*/ 1760236 w 6798686"/>
              <a:gd name="connsiteY1217" fmla="*/ 620737 h 1542374"/>
              <a:gd name="connsiteX1218" fmla="*/ 1754665 w 6798686"/>
              <a:gd name="connsiteY1218" fmla="*/ 614263 h 1542374"/>
              <a:gd name="connsiteX1219" fmla="*/ 842513 w 6798686"/>
              <a:gd name="connsiteY1219" fmla="*/ 613341 h 1542374"/>
              <a:gd name="connsiteX1220" fmla="*/ 863646 w 6798686"/>
              <a:gd name="connsiteY1220" fmla="*/ 623850 h 1542374"/>
              <a:gd name="connsiteX1221" fmla="*/ 842205 w 6798686"/>
              <a:gd name="connsiteY1221" fmla="*/ 624157 h 1542374"/>
              <a:gd name="connsiteX1222" fmla="*/ 820400 w 6798686"/>
              <a:gd name="connsiteY1222" fmla="*/ 615050 h 1542374"/>
              <a:gd name="connsiteX1223" fmla="*/ 842513 w 6798686"/>
              <a:gd name="connsiteY1223" fmla="*/ 613341 h 1542374"/>
              <a:gd name="connsiteX1224" fmla="*/ 1059648 w 6798686"/>
              <a:gd name="connsiteY1224" fmla="*/ 612822 h 1542374"/>
              <a:gd name="connsiteX1225" fmla="*/ 1087678 w 6798686"/>
              <a:gd name="connsiteY1225" fmla="*/ 640141 h 1542374"/>
              <a:gd name="connsiteX1226" fmla="*/ 1062587 w 6798686"/>
              <a:gd name="connsiteY1226" fmla="*/ 641121 h 1542374"/>
              <a:gd name="connsiteX1227" fmla="*/ 1034211 w 6798686"/>
              <a:gd name="connsiteY1227" fmla="*/ 615761 h 1542374"/>
              <a:gd name="connsiteX1228" fmla="*/ 1059648 w 6798686"/>
              <a:gd name="connsiteY1228" fmla="*/ 612822 h 1542374"/>
              <a:gd name="connsiteX1229" fmla="*/ 576636 w 6798686"/>
              <a:gd name="connsiteY1229" fmla="*/ 612745 h 1542374"/>
              <a:gd name="connsiteX1230" fmla="*/ 592044 w 6798686"/>
              <a:gd name="connsiteY1230" fmla="*/ 614724 h 1542374"/>
              <a:gd name="connsiteX1231" fmla="*/ 575349 w 6798686"/>
              <a:gd name="connsiteY1231" fmla="*/ 618355 h 1542374"/>
              <a:gd name="connsiteX1232" fmla="*/ 560479 w 6798686"/>
              <a:gd name="connsiteY1232" fmla="*/ 617663 h 1542374"/>
              <a:gd name="connsiteX1233" fmla="*/ 576636 w 6798686"/>
              <a:gd name="connsiteY1233" fmla="*/ 612745 h 1542374"/>
              <a:gd name="connsiteX1234" fmla="*/ 3370594 w 6798686"/>
              <a:gd name="connsiteY1234" fmla="*/ 612072 h 1542374"/>
              <a:gd name="connsiteX1235" fmla="*/ 3302738 w 6798686"/>
              <a:gd name="connsiteY1235" fmla="*/ 654896 h 1542374"/>
              <a:gd name="connsiteX1236" fmla="*/ 3287310 w 6798686"/>
              <a:gd name="connsiteY1236" fmla="*/ 660237 h 1542374"/>
              <a:gd name="connsiteX1237" fmla="*/ 3252594 w 6798686"/>
              <a:gd name="connsiteY1237" fmla="*/ 672226 h 1542374"/>
              <a:gd name="connsiteX1238" fmla="*/ 3226965 w 6798686"/>
              <a:gd name="connsiteY1238" fmla="*/ 681063 h 1542374"/>
              <a:gd name="connsiteX1239" fmla="*/ 3298357 w 6798686"/>
              <a:gd name="connsiteY1239" fmla="*/ 639354 h 1542374"/>
              <a:gd name="connsiteX1240" fmla="*/ 3339336 w 6798686"/>
              <a:gd name="connsiteY1240" fmla="*/ 623888 h 1542374"/>
              <a:gd name="connsiteX1241" fmla="*/ 3342909 w 6798686"/>
              <a:gd name="connsiteY1241" fmla="*/ 622524 h 1542374"/>
              <a:gd name="connsiteX1242" fmla="*/ 3370594 w 6798686"/>
              <a:gd name="connsiteY1242" fmla="*/ 612072 h 1542374"/>
              <a:gd name="connsiteX1243" fmla="*/ 3919542 w 6798686"/>
              <a:gd name="connsiteY1243" fmla="*/ 611631 h 1542374"/>
              <a:gd name="connsiteX1244" fmla="*/ 3551726 w 6798686"/>
              <a:gd name="connsiteY1244" fmla="*/ 976007 h 1542374"/>
              <a:gd name="connsiteX1245" fmla="*/ 2262748 w 6798686"/>
              <a:gd name="connsiteY1245" fmla="*/ 1508298 h 1542374"/>
              <a:gd name="connsiteX1246" fmla="*/ 1805961 w 6798686"/>
              <a:gd name="connsiteY1246" fmla="*/ 1249991 h 1542374"/>
              <a:gd name="connsiteX1247" fmla="*/ 2216428 w 6798686"/>
              <a:gd name="connsiteY1247" fmla="*/ 1459999 h 1542374"/>
              <a:gd name="connsiteX1248" fmla="*/ 2495118 w 6798686"/>
              <a:gd name="connsiteY1248" fmla="*/ 1487011 h 1542374"/>
              <a:gd name="connsiteX1249" fmla="*/ 2507510 w 6798686"/>
              <a:gd name="connsiteY1249" fmla="*/ 1486108 h 1542374"/>
              <a:gd name="connsiteX1250" fmla="*/ 2761821 w 6798686"/>
              <a:gd name="connsiteY1250" fmla="*/ 1431911 h 1542374"/>
              <a:gd name="connsiteX1251" fmla="*/ 3290441 w 6798686"/>
              <a:gd name="connsiteY1251" fmla="*/ 1128840 h 1542374"/>
              <a:gd name="connsiteX1252" fmla="*/ 3480641 w 6798686"/>
              <a:gd name="connsiteY1252" fmla="*/ 971934 h 1542374"/>
              <a:gd name="connsiteX1253" fmla="*/ 3848783 w 6798686"/>
              <a:gd name="connsiteY1253" fmla="*/ 624253 h 1542374"/>
              <a:gd name="connsiteX1254" fmla="*/ 3919542 w 6798686"/>
              <a:gd name="connsiteY1254" fmla="*/ 611631 h 1542374"/>
              <a:gd name="connsiteX1255" fmla="*/ 1779275 w 6798686"/>
              <a:gd name="connsiteY1255" fmla="*/ 611458 h 1542374"/>
              <a:gd name="connsiteX1256" fmla="*/ 1810610 w 6798686"/>
              <a:gd name="connsiteY1256" fmla="*/ 634282 h 1542374"/>
              <a:gd name="connsiteX1257" fmla="*/ 1802714 w 6798686"/>
              <a:gd name="connsiteY1257" fmla="*/ 630036 h 1542374"/>
              <a:gd name="connsiteX1258" fmla="*/ 1794203 w 6798686"/>
              <a:gd name="connsiteY1258" fmla="*/ 625675 h 1542374"/>
              <a:gd name="connsiteX1259" fmla="*/ 1779275 w 6798686"/>
              <a:gd name="connsiteY1259" fmla="*/ 611458 h 1542374"/>
              <a:gd name="connsiteX1260" fmla="*/ 706741 w 6798686"/>
              <a:gd name="connsiteY1260" fmla="*/ 610805 h 1542374"/>
              <a:gd name="connsiteX1261" fmla="*/ 716366 w 6798686"/>
              <a:gd name="connsiteY1261" fmla="*/ 613341 h 1542374"/>
              <a:gd name="connsiteX1262" fmla="*/ 695963 w 6798686"/>
              <a:gd name="connsiteY1262" fmla="*/ 614512 h 1542374"/>
              <a:gd name="connsiteX1263" fmla="*/ 689891 w 6798686"/>
              <a:gd name="connsiteY1263" fmla="*/ 613398 h 1542374"/>
              <a:gd name="connsiteX1264" fmla="*/ 706741 w 6798686"/>
              <a:gd name="connsiteY1264" fmla="*/ 610805 h 1542374"/>
              <a:gd name="connsiteX1265" fmla="*/ 874231 w 6798686"/>
              <a:gd name="connsiteY1265" fmla="*/ 609882 h 1542374"/>
              <a:gd name="connsiteX1266" fmla="*/ 896287 w 6798686"/>
              <a:gd name="connsiteY1266" fmla="*/ 622582 h 1542374"/>
              <a:gd name="connsiteX1267" fmla="*/ 874059 w 6798686"/>
              <a:gd name="connsiteY1267" fmla="*/ 623561 h 1542374"/>
              <a:gd name="connsiteX1268" fmla="*/ 851696 w 6798686"/>
              <a:gd name="connsiteY1268" fmla="*/ 612457 h 1542374"/>
              <a:gd name="connsiteX1269" fmla="*/ 874231 w 6798686"/>
              <a:gd name="connsiteY1269" fmla="*/ 609882 h 1542374"/>
              <a:gd name="connsiteX1270" fmla="*/ 641035 w 6798686"/>
              <a:gd name="connsiteY1270" fmla="*/ 609421 h 1542374"/>
              <a:gd name="connsiteX1271" fmla="*/ 657423 w 6798686"/>
              <a:gd name="connsiteY1271" fmla="*/ 612610 h 1542374"/>
              <a:gd name="connsiteX1272" fmla="*/ 640555 w 6798686"/>
              <a:gd name="connsiteY1272" fmla="*/ 615050 h 1542374"/>
              <a:gd name="connsiteX1273" fmla="*/ 624455 w 6798686"/>
              <a:gd name="connsiteY1273" fmla="*/ 613244 h 1542374"/>
              <a:gd name="connsiteX1274" fmla="*/ 641035 w 6798686"/>
              <a:gd name="connsiteY1274" fmla="*/ 609421 h 1542374"/>
              <a:gd name="connsiteX1275" fmla="*/ 1091290 w 6798686"/>
              <a:gd name="connsiteY1275" fmla="*/ 609056 h 1542374"/>
              <a:gd name="connsiteX1276" fmla="*/ 1119397 w 6798686"/>
              <a:gd name="connsiteY1276" fmla="*/ 638700 h 1542374"/>
              <a:gd name="connsiteX1277" fmla="*/ 1093673 w 6798686"/>
              <a:gd name="connsiteY1277" fmla="*/ 639872 h 1542374"/>
              <a:gd name="connsiteX1278" fmla="*/ 1065219 w 6798686"/>
              <a:gd name="connsiteY1278" fmla="*/ 612169 h 1542374"/>
              <a:gd name="connsiteX1279" fmla="*/ 1091290 w 6798686"/>
              <a:gd name="connsiteY1279" fmla="*/ 609056 h 1542374"/>
              <a:gd name="connsiteX1280" fmla="*/ 739593 w 6798686"/>
              <a:gd name="connsiteY1280" fmla="*/ 605675 h 1542374"/>
              <a:gd name="connsiteX1281" fmla="*/ 756692 w 6798686"/>
              <a:gd name="connsiteY1281" fmla="*/ 611535 h 1542374"/>
              <a:gd name="connsiteX1282" fmla="*/ 733273 w 6798686"/>
              <a:gd name="connsiteY1282" fmla="*/ 612476 h 1542374"/>
              <a:gd name="connsiteX1283" fmla="*/ 719459 w 6798686"/>
              <a:gd name="connsiteY1283" fmla="*/ 608826 h 1542374"/>
              <a:gd name="connsiteX1284" fmla="*/ 739593 w 6798686"/>
              <a:gd name="connsiteY1284" fmla="*/ 605675 h 1542374"/>
              <a:gd name="connsiteX1285" fmla="*/ 905259 w 6798686"/>
              <a:gd name="connsiteY1285" fmla="*/ 605560 h 1542374"/>
              <a:gd name="connsiteX1286" fmla="*/ 928141 w 6798686"/>
              <a:gd name="connsiteY1286" fmla="*/ 620583 h 1542374"/>
              <a:gd name="connsiteX1287" fmla="*/ 905048 w 6798686"/>
              <a:gd name="connsiteY1287" fmla="*/ 622082 h 1542374"/>
              <a:gd name="connsiteX1288" fmla="*/ 882089 w 6798686"/>
              <a:gd name="connsiteY1288" fmla="*/ 608864 h 1542374"/>
              <a:gd name="connsiteX1289" fmla="*/ 905259 w 6798686"/>
              <a:gd name="connsiteY1289" fmla="*/ 605560 h 1542374"/>
              <a:gd name="connsiteX1290" fmla="*/ 3466693 w 6798686"/>
              <a:gd name="connsiteY1290" fmla="*/ 605329 h 1542374"/>
              <a:gd name="connsiteX1291" fmla="*/ 3404850 w 6798686"/>
              <a:gd name="connsiteY1291" fmla="*/ 649536 h 1542374"/>
              <a:gd name="connsiteX1292" fmla="*/ 3399278 w 6798686"/>
              <a:gd name="connsiteY1292" fmla="*/ 653436 h 1542374"/>
              <a:gd name="connsiteX1293" fmla="*/ 3322872 w 6798686"/>
              <a:gd name="connsiteY1293" fmla="*/ 676933 h 1542374"/>
              <a:gd name="connsiteX1294" fmla="*/ 3329307 w 6798686"/>
              <a:gd name="connsiteY1294" fmla="*/ 672725 h 1542374"/>
              <a:gd name="connsiteX1295" fmla="*/ 3394859 w 6798686"/>
              <a:gd name="connsiteY1295" fmla="*/ 629133 h 1542374"/>
              <a:gd name="connsiteX1296" fmla="*/ 3466693 w 6798686"/>
              <a:gd name="connsiteY1296" fmla="*/ 605329 h 1542374"/>
              <a:gd name="connsiteX1297" fmla="*/ 3799774 w 6798686"/>
              <a:gd name="connsiteY1297" fmla="*/ 605310 h 1542374"/>
              <a:gd name="connsiteX1298" fmla="*/ 3769649 w 6798686"/>
              <a:gd name="connsiteY1298" fmla="*/ 634320 h 1542374"/>
              <a:gd name="connsiteX1299" fmla="*/ 3695528 w 6798686"/>
              <a:gd name="connsiteY1299" fmla="*/ 650766 h 1542374"/>
              <a:gd name="connsiteX1300" fmla="*/ 3733472 w 6798686"/>
              <a:gd name="connsiteY1300" fmla="*/ 615953 h 1542374"/>
              <a:gd name="connsiteX1301" fmla="*/ 3753088 w 6798686"/>
              <a:gd name="connsiteY1301" fmla="*/ 612534 h 1542374"/>
              <a:gd name="connsiteX1302" fmla="*/ 3799774 w 6798686"/>
              <a:gd name="connsiteY1302" fmla="*/ 605310 h 1542374"/>
              <a:gd name="connsiteX1303" fmla="*/ 1123336 w 6798686"/>
              <a:gd name="connsiteY1303" fmla="*/ 605156 h 1542374"/>
              <a:gd name="connsiteX1304" fmla="*/ 1151405 w 6798686"/>
              <a:gd name="connsiteY1304" fmla="*/ 637067 h 1542374"/>
              <a:gd name="connsiteX1305" fmla="*/ 1125026 w 6798686"/>
              <a:gd name="connsiteY1305" fmla="*/ 638412 h 1542374"/>
              <a:gd name="connsiteX1306" fmla="*/ 1096574 w 6798686"/>
              <a:gd name="connsiteY1306" fmla="*/ 608422 h 1542374"/>
              <a:gd name="connsiteX1307" fmla="*/ 1121972 w 6798686"/>
              <a:gd name="connsiteY1307" fmla="*/ 605329 h 1542374"/>
              <a:gd name="connsiteX1308" fmla="*/ 1123336 w 6798686"/>
              <a:gd name="connsiteY1308" fmla="*/ 605156 h 1542374"/>
              <a:gd name="connsiteX1309" fmla="*/ 3298357 w 6798686"/>
              <a:gd name="connsiteY1309" fmla="*/ 604061 h 1542374"/>
              <a:gd name="connsiteX1310" fmla="*/ 3294822 w 6798686"/>
              <a:gd name="connsiteY1310" fmla="*/ 605944 h 1542374"/>
              <a:gd name="connsiteX1311" fmla="*/ 3290057 w 6798686"/>
              <a:gd name="connsiteY1311" fmla="*/ 608038 h 1542374"/>
              <a:gd name="connsiteX1312" fmla="*/ 3292613 w 6798686"/>
              <a:gd name="connsiteY1312" fmla="*/ 606751 h 1542374"/>
              <a:gd name="connsiteX1313" fmla="*/ 3298357 w 6798686"/>
              <a:gd name="connsiteY1313" fmla="*/ 604061 h 1542374"/>
              <a:gd name="connsiteX1314" fmla="*/ 608298 w 6798686"/>
              <a:gd name="connsiteY1314" fmla="*/ 602831 h 1542374"/>
              <a:gd name="connsiteX1315" fmla="*/ 627452 w 6798686"/>
              <a:gd name="connsiteY1315" fmla="*/ 606732 h 1542374"/>
              <a:gd name="connsiteX1316" fmla="*/ 607645 w 6798686"/>
              <a:gd name="connsiteY1316" fmla="*/ 611246 h 1542374"/>
              <a:gd name="connsiteX1317" fmla="*/ 588913 w 6798686"/>
              <a:gd name="connsiteY1317" fmla="*/ 608941 h 1542374"/>
              <a:gd name="connsiteX1318" fmla="*/ 608298 w 6798686"/>
              <a:gd name="connsiteY1318" fmla="*/ 602831 h 1542374"/>
              <a:gd name="connsiteX1319" fmla="*/ 673235 w 6798686"/>
              <a:gd name="connsiteY1319" fmla="*/ 601756 h 1542374"/>
              <a:gd name="connsiteX1320" fmla="*/ 693350 w 6798686"/>
              <a:gd name="connsiteY1320" fmla="*/ 607212 h 1542374"/>
              <a:gd name="connsiteX1321" fmla="*/ 673158 w 6798686"/>
              <a:gd name="connsiteY1321" fmla="*/ 610267 h 1542374"/>
              <a:gd name="connsiteX1322" fmla="*/ 653408 w 6798686"/>
              <a:gd name="connsiteY1322" fmla="*/ 606501 h 1542374"/>
              <a:gd name="connsiteX1323" fmla="*/ 673235 w 6798686"/>
              <a:gd name="connsiteY1323" fmla="*/ 601756 h 1542374"/>
              <a:gd name="connsiteX1324" fmla="*/ 1155497 w 6798686"/>
              <a:gd name="connsiteY1324" fmla="*/ 601256 h 1542374"/>
              <a:gd name="connsiteX1325" fmla="*/ 1183451 w 6798686"/>
              <a:gd name="connsiteY1325" fmla="*/ 635300 h 1542374"/>
              <a:gd name="connsiteX1326" fmla="*/ 1156746 w 6798686"/>
              <a:gd name="connsiteY1326" fmla="*/ 636779 h 1542374"/>
              <a:gd name="connsiteX1327" fmla="*/ 1128388 w 6798686"/>
              <a:gd name="connsiteY1327" fmla="*/ 604541 h 1542374"/>
              <a:gd name="connsiteX1328" fmla="*/ 1155497 w 6798686"/>
              <a:gd name="connsiteY1328" fmla="*/ 601256 h 1542374"/>
              <a:gd name="connsiteX1329" fmla="*/ 936095 w 6798686"/>
              <a:gd name="connsiteY1329" fmla="*/ 600584 h 1542374"/>
              <a:gd name="connsiteX1330" fmla="*/ 959707 w 6798686"/>
              <a:gd name="connsiteY1330" fmla="*/ 617971 h 1542374"/>
              <a:gd name="connsiteX1331" fmla="*/ 935826 w 6798686"/>
              <a:gd name="connsiteY1331" fmla="*/ 619969 h 1542374"/>
              <a:gd name="connsiteX1332" fmla="*/ 912233 w 6798686"/>
              <a:gd name="connsiteY1332" fmla="*/ 604484 h 1542374"/>
              <a:gd name="connsiteX1333" fmla="*/ 936095 w 6798686"/>
              <a:gd name="connsiteY1333" fmla="*/ 600584 h 1542374"/>
              <a:gd name="connsiteX1334" fmla="*/ 772350 w 6798686"/>
              <a:gd name="connsiteY1334" fmla="*/ 600276 h 1542374"/>
              <a:gd name="connsiteX1335" fmla="*/ 796692 w 6798686"/>
              <a:gd name="connsiteY1335" fmla="*/ 610516 h 1542374"/>
              <a:gd name="connsiteX1336" fmla="*/ 791447 w 6798686"/>
              <a:gd name="connsiteY1336" fmla="*/ 610670 h 1542374"/>
              <a:gd name="connsiteX1337" fmla="*/ 771063 w 6798686"/>
              <a:gd name="connsiteY1337" fmla="*/ 611074 h 1542374"/>
              <a:gd name="connsiteX1338" fmla="*/ 750256 w 6798686"/>
              <a:gd name="connsiteY1338" fmla="*/ 603965 h 1542374"/>
              <a:gd name="connsiteX1339" fmla="*/ 757134 w 6798686"/>
              <a:gd name="connsiteY1339" fmla="*/ 602889 h 1542374"/>
              <a:gd name="connsiteX1340" fmla="*/ 772350 w 6798686"/>
              <a:gd name="connsiteY1340" fmla="*/ 600276 h 1542374"/>
              <a:gd name="connsiteX1341" fmla="*/ 1704637 w 6798686"/>
              <a:gd name="connsiteY1341" fmla="*/ 598201 h 1542374"/>
              <a:gd name="connsiteX1342" fmla="*/ 1743714 w 6798686"/>
              <a:gd name="connsiteY1342" fmla="*/ 610228 h 1542374"/>
              <a:gd name="connsiteX1343" fmla="*/ 1755933 w 6798686"/>
              <a:gd name="connsiteY1343" fmla="*/ 624445 h 1542374"/>
              <a:gd name="connsiteX1344" fmla="*/ 1776932 w 6798686"/>
              <a:gd name="connsiteY1344" fmla="*/ 648787 h 1542374"/>
              <a:gd name="connsiteX1345" fmla="*/ 1735280 w 6798686"/>
              <a:gd name="connsiteY1345" fmla="*/ 639565 h 1542374"/>
              <a:gd name="connsiteX1346" fmla="*/ 1704637 w 6798686"/>
              <a:gd name="connsiteY1346" fmla="*/ 598201 h 1542374"/>
              <a:gd name="connsiteX1347" fmla="*/ 1187946 w 6798686"/>
              <a:gd name="connsiteY1347" fmla="*/ 597394 h 1542374"/>
              <a:gd name="connsiteX1348" fmla="*/ 1215708 w 6798686"/>
              <a:gd name="connsiteY1348" fmla="*/ 633494 h 1542374"/>
              <a:gd name="connsiteX1349" fmla="*/ 1188542 w 6798686"/>
              <a:gd name="connsiteY1349" fmla="*/ 635031 h 1542374"/>
              <a:gd name="connsiteX1350" fmla="*/ 1160338 w 6798686"/>
              <a:gd name="connsiteY1350" fmla="*/ 600680 h 1542374"/>
              <a:gd name="connsiteX1351" fmla="*/ 1187946 w 6798686"/>
              <a:gd name="connsiteY1351" fmla="*/ 597394 h 1542374"/>
              <a:gd name="connsiteX1352" fmla="*/ 3360182 w 6798686"/>
              <a:gd name="connsiteY1352" fmla="*/ 596664 h 1542374"/>
              <a:gd name="connsiteX1353" fmla="*/ 3299317 w 6798686"/>
              <a:gd name="connsiteY1353" fmla="*/ 633206 h 1542374"/>
              <a:gd name="connsiteX1354" fmla="*/ 3232152 w 6798686"/>
              <a:gd name="connsiteY1354" fmla="*/ 658374 h 1542374"/>
              <a:gd name="connsiteX1355" fmla="*/ 3295667 w 6798686"/>
              <a:gd name="connsiteY1355" fmla="*/ 623043 h 1542374"/>
              <a:gd name="connsiteX1356" fmla="*/ 3360182 w 6798686"/>
              <a:gd name="connsiteY1356" fmla="*/ 596664 h 1542374"/>
              <a:gd name="connsiteX1357" fmla="*/ 3870800 w 6798686"/>
              <a:gd name="connsiteY1357" fmla="*/ 596472 h 1542374"/>
              <a:gd name="connsiteX1358" fmla="*/ 3849148 w 6798686"/>
              <a:gd name="connsiteY1358" fmla="*/ 618316 h 1542374"/>
              <a:gd name="connsiteX1359" fmla="*/ 3777084 w 6798686"/>
              <a:gd name="connsiteY1359" fmla="*/ 632745 h 1542374"/>
              <a:gd name="connsiteX1360" fmla="*/ 3806498 w 6798686"/>
              <a:gd name="connsiteY1360" fmla="*/ 604388 h 1542374"/>
              <a:gd name="connsiteX1361" fmla="*/ 3870800 w 6798686"/>
              <a:gd name="connsiteY1361" fmla="*/ 596472 h 1542374"/>
              <a:gd name="connsiteX1362" fmla="*/ 3634338 w 6798686"/>
              <a:gd name="connsiteY1362" fmla="*/ 595588 h 1542374"/>
              <a:gd name="connsiteX1363" fmla="*/ 3577836 w 6798686"/>
              <a:gd name="connsiteY1363" fmla="*/ 642793 h 1542374"/>
              <a:gd name="connsiteX1364" fmla="*/ 3504733 w 6798686"/>
              <a:gd name="connsiteY1364" fmla="*/ 660871 h 1542374"/>
              <a:gd name="connsiteX1365" fmla="*/ 3563714 w 6798686"/>
              <a:gd name="connsiteY1365" fmla="*/ 614339 h 1542374"/>
              <a:gd name="connsiteX1366" fmla="*/ 3566481 w 6798686"/>
              <a:gd name="connsiteY1366" fmla="*/ 612111 h 1542374"/>
              <a:gd name="connsiteX1367" fmla="*/ 3634338 w 6798686"/>
              <a:gd name="connsiteY1367" fmla="*/ 595588 h 1542374"/>
              <a:gd name="connsiteX1368" fmla="*/ 966968 w 6798686"/>
              <a:gd name="connsiteY1368" fmla="*/ 595101 h 1542374"/>
              <a:gd name="connsiteX1369" fmla="*/ 991233 w 6798686"/>
              <a:gd name="connsiteY1369" fmla="*/ 614935 h 1542374"/>
              <a:gd name="connsiteX1370" fmla="*/ 966661 w 6798686"/>
              <a:gd name="connsiteY1370" fmla="*/ 617337 h 1542374"/>
              <a:gd name="connsiteX1371" fmla="*/ 942416 w 6798686"/>
              <a:gd name="connsiteY1371" fmla="*/ 599489 h 1542374"/>
              <a:gd name="connsiteX1372" fmla="*/ 966968 w 6798686"/>
              <a:gd name="connsiteY1372" fmla="*/ 595101 h 1542374"/>
              <a:gd name="connsiteX1373" fmla="*/ 803973 w 6798686"/>
              <a:gd name="connsiteY1373" fmla="*/ 594094 h 1542374"/>
              <a:gd name="connsiteX1374" fmla="*/ 833002 w 6798686"/>
              <a:gd name="connsiteY1374" fmla="*/ 608614 h 1542374"/>
              <a:gd name="connsiteX1375" fmla="*/ 808680 w 6798686"/>
              <a:gd name="connsiteY1375" fmla="*/ 610151 h 1542374"/>
              <a:gd name="connsiteX1376" fmla="*/ 781303 w 6798686"/>
              <a:gd name="connsiteY1376" fmla="*/ 598643 h 1542374"/>
              <a:gd name="connsiteX1377" fmla="*/ 803973 w 6798686"/>
              <a:gd name="connsiteY1377" fmla="*/ 594094 h 1542374"/>
              <a:gd name="connsiteX1378" fmla="*/ 705550 w 6798686"/>
              <a:gd name="connsiteY1378" fmla="*/ 593838 h 1542374"/>
              <a:gd name="connsiteX1379" fmla="*/ 728335 w 6798686"/>
              <a:gd name="connsiteY1379" fmla="*/ 601775 h 1542374"/>
              <a:gd name="connsiteX1380" fmla="*/ 705972 w 6798686"/>
              <a:gd name="connsiteY1380" fmla="*/ 605271 h 1542374"/>
              <a:gd name="connsiteX1381" fmla="*/ 683590 w 6798686"/>
              <a:gd name="connsiteY1381" fmla="*/ 599258 h 1542374"/>
              <a:gd name="connsiteX1382" fmla="*/ 705550 w 6798686"/>
              <a:gd name="connsiteY1382" fmla="*/ 593838 h 1542374"/>
              <a:gd name="connsiteX1383" fmla="*/ 1220645 w 6798686"/>
              <a:gd name="connsiteY1383" fmla="*/ 593617 h 1542374"/>
              <a:gd name="connsiteX1384" fmla="*/ 1248176 w 6798686"/>
              <a:gd name="connsiteY1384" fmla="*/ 631650 h 1542374"/>
              <a:gd name="connsiteX1385" fmla="*/ 1220568 w 6798686"/>
              <a:gd name="connsiteY1385" fmla="*/ 633206 h 1542374"/>
              <a:gd name="connsiteX1386" fmla="*/ 1192596 w 6798686"/>
              <a:gd name="connsiteY1386" fmla="*/ 596857 h 1542374"/>
              <a:gd name="connsiteX1387" fmla="*/ 1220645 w 6798686"/>
              <a:gd name="connsiteY1387" fmla="*/ 593617 h 1542374"/>
              <a:gd name="connsiteX1388" fmla="*/ 639998 w 6798686"/>
              <a:gd name="connsiteY1388" fmla="*/ 592524 h 1542374"/>
              <a:gd name="connsiteX1389" fmla="*/ 661900 w 6798686"/>
              <a:gd name="connsiteY1389" fmla="*/ 598643 h 1542374"/>
              <a:gd name="connsiteX1390" fmla="*/ 639902 w 6798686"/>
              <a:gd name="connsiteY1390" fmla="*/ 603850 h 1542374"/>
              <a:gd name="connsiteX1391" fmla="*/ 618442 w 6798686"/>
              <a:gd name="connsiteY1391" fmla="*/ 599565 h 1542374"/>
              <a:gd name="connsiteX1392" fmla="*/ 639998 w 6798686"/>
              <a:gd name="connsiteY1392" fmla="*/ 592524 h 1542374"/>
              <a:gd name="connsiteX1393" fmla="*/ 3343505 w 6798686"/>
              <a:gd name="connsiteY1393" fmla="*/ 590246 h 1542374"/>
              <a:gd name="connsiteX1394" fmla="*/ 3296512 w 6798686"/>
              <a:gd name="connsiteY1394" fmla="*/ 616952 h 1542374"/>
              <a:gd name="connsiteX1395" fmla="*/ 3245389 w 6798686"/>
              <a:gd name="connsiteY1395" fmla="*/ 637663 h 1542374"/>
              <a:gd name="connsiteX1396" fmla="*/ 3293880 w 6798686"/>
              <a:gd name="connsiteY1396" fmla="*/ 612072 h 1542374"/>
              <a:gd name="connsiteX1397" fmla="*/ 3343505 w 6798686"/>
              <a:gd name="connsiteY1397" fmla="*/ 590246 h 1542374"/>
              <a:gd name="connsiteX1398" fmla="*/ 1253652 w 6798686"/>
              <a:gd name="connsiteY1398" fmla="*/ 590015 h 1542374"/>
              <a:gd name="connsiteX1399" fmla="*/ 1280875 w 6798686"/>
              <a:gd name="connsiteY1399" fmla="*/ 629844 h 1542374"/>
              <a:gd name="connsiteX1400" fmla="*/ 1252845 w 6798686"/>
              <a:gd name="connsiteY1400" fmla="*/ 631381 h 1542374"/>
              <a:gd name="connsiteX1401" fmla="*/ 1225141 w 6798686"/>
              <a:gd name="connsiteY1401" fmla="*/ 593118 h 1542374"/>
              <a:gd name="connsiteX1402" fmla="*/ 1253652 w 6798686"/>
              <a:gd name="connsiteY1402" fmla="*/ 590015 h 1542374"/>
              <a:gd name="connsiteX1403" fmla="*/ 3940579 w 6798686"/>
              <a:gd name="connsiteY1403" fmla="*/ 589500 h 1542374"/>
              <a:gd name="connsiteX1404" fmla="*/ 3926151 w 6798686"/>
              <a:gd name="connsiteY1404" fmla="*/ 604695 h 1542374"/>
              <a:gd name="connsiteX1405" fmla="*/ 3855969 w 6798686"/>
              <a:gd name="connsiteY1405" fmla="*/ 617029 h 1542374"/>
              <a:gd name="connsiteX1406" fmla="*/ 3877006 w 6798686"/>
              <a:gd name="connsiteY1406" fmla="*/ 595800 h 1542374"/>
              <a:gd name="connsiteX1407" fmla="*/ 3940579 w 6798686"/>
              <a:gd name="connsiteY1407" fmla="*/ 589500 h 1542374"/>
              <a:gd name="connsiteX1408" fmla="*/ 997977 w 6798686"/>
              <a:gd name="connsiteY1408" fmla="*/ 589220 h 1542374"/>
              <a:gd name="connsiteX1409" fmla="*/ 1022876 w 6798686"/>
              <a:gd name="connsiteY1409" fmla="*/ 611573 h 1542374"/>
              <a:gd name="connsiteX1410" fmla="*/ 997612 w 6798686"/>
              <a:gd name="connsiteY1410" fmla="*/ 614282 h 1542374"/>
              <a:gd name="connsiteX1411" fmla="*/ 972809 w 6798686"/>
              <a:gd name="connsiteY1411" fmla="*/ 594015 h 1542374"/>
              <a:gd name="connsiteX1412" fmla="*/ 997977 w 6798686"/>
              <a:gd name="connsiteY1412" fmla="*/ 589220 h 1542374"/>
              <a:gd name="connsiteX1413" fmla="*/ 835039 w 6798686"/>
              <a:gd name="connsiteY1413" fmla="*/ 587170 h 1542374"/>
              <a:gd name="connsiteX1414" fmla="*/ 866297 w 6798686"/>
              <a:gd name="connsiteY1414" fmla="*/ 605291 h 1542374"/>
              <a:gd name="connsiteX1415" fmla="*/ 842359 w 6798686"/>
              <a:gd name="connsiteY1415" fmla="*/ 607807 h 1542374"/>
              <a:gd name="connsiteX1416" fmla="*/ 811600 w 6798686"/>
              <a:gd name="connsiteY1416" fmla="*/ 592453 h 1542374"/>
              <a:gd name="connsiteX1417" fmla="*/ 835039 w 6798686"/>
              <a:gd name="connsiteY1417" fmla="*/ 587170 h 1542374"/>
              <a:gd name="connsiteX1418" fmla="*/ 737788 w 6798686"/>
              <a:gd name="connsiteY1418" fmla="*/ 585566 h 1542374"/>
              <a:gd name="connsiteX1419" fmla="*/ 762859 w 6798686"/>
              <a:gd name="connsiteY1419" fmla="*/ 596261 h 1542374"/>
              <a:gd name="connsiteX1420" fmla="*/ 756250 w 6798686"/>
              <a:gd name="connsiteY1420" fmla="*/ 597356 h 1542374"/>
              <a:gd name="connsiteX1421" fmla="*/ 738978 w 6798686"/>
              <a:gd name="connsiteY1421" fmla="*/ 600103 h 1542374"/>
              <a:gd name="connsiteX1422" fmla="*/ 714483 w 6798686"/>
              <a:gd name="connsiteY1422" fmla="*/ 591608 h 1542374"/>
              <a:gd name="connsiteX1423" fmla="*/ 722571 w 6798686"/>
              <a:gd name="connsiteY1423" fmla="*/ 589577 h 1542374"/>
              <a:gd name="connsiteX1424" fmla="*/ 737788 w 6798686"/>
              <a:gd name="connsiteY1424" fmla="*/ 585566 h 1542374"/>
              <a:gd name="connsiteX1425" fmla="*/ 1029235 w 6798686"/>
              <a:gd name="connsiteY1425" fmla="*/ 583047 h 1542374"/>
              <a:gd name="connsiteX1426" fmla="*/ 1054672 w 6798686"/>
              <a:gd name="connsiteY1426" fmla="*/ 607961 h 1542374"/>
              <a:gd name="connsiteX1427" fmla="*/ 1028793 w 6798686"/>
              <a:gd name="connsiteY1427" fmla="*/ 610920 h 1542374"/>
              <a:gd name="connsiteX1428" fmla="*/ 1003452 w 6798686"/>
              <a:gd name="connsiteY1428" fmla="*/ 588153 h 1542374"/>
              <a:gd name="connsiteX1429" fmla="*/ 1029235 w 6798686"/>
              <a:gd name="connsiteY1429" fmla="*/ 583047 h 1542374"/>
              <a:gd name="connsiteX1430" fmla="*/ 671775 w 6798686"/>
              <a:gd name="connsiteY1430" fmla="*/ 581840 h 1542374"/>
              <a:gd name="connsiteX1431" fmla="*/ 695809 w 6798686"/>
              <a:gd name="connsiteY1431" fmla="*/ 590407 h 1542374"/>
              <a:gd name="connsiteX1432" fmla="*/ 672274 w 6798686"/>
              <a:gd name="connsiteY1432" fmla="*/ 596165 h 1542374"/>
              <a:gd name="connsiteX1433" fmla="*/ 648739 w 6798686"/>
              <a:gd name="connsiteY1433" fmla="*/ 589633 h 1542374"/>
              <a:gd name="connsiteX1434" fmla="*/ 671775 w 6798686"/>
              <a:gd name="connsiteY1434" fmla="*/ 581840 h 1542374"/>
              <a:gd name="connsiteX1435" fmla="*/ 3708632 w 6798686"/>
              <a:gd name="connsiteY1435" fmla="*/ 579873 h 1542374"/>
              <a:gd name="connsiteX1436" fmla="*/ 3657489 w 6798686"/>
              <a:gd name="connsiteY1436" fmla="*/ 624964 h 1542374"/>
              <a:gd name="connsiteX1437" fmla="*/ 3587192 w 6798686"/>
              <a:gd name="connsiteY1437" fmla="*/ 640603 h 1542374"/>
              <a:gd name="connsiteX1438" fmla="*/ 3641831 w 6798686"/>
              <a:gd name="connsiteY1438" fmla="*/ 594893 h 1542374"/>
              <a:gd name="connsiteX1439" fmla="*/ 3643445 w 6798686"/>
              <a:gd name="connsiteY1439" fmla="*/ 593519 h 1542374"/>
              <a:gd name="connsiteX1440" fmla="*/ 3708632 w 6798686"/>
              <a:gd name="connsiteY1440" fmla="*/ 579873 h 1542374"/>
              <a:gd name="connsiteX1441" fmla="*/ 865990 w 6798686"/>
              <a:gd name="connsiteY1441" fmla="*/ 579675 h 1542374"/>
              <a:gd name="connsiteX1442" fmla="*/ 898343 w 6798686"/>
              <a:gd name="connsiteY1442" fmla="*/ 601006 h 1542374"/>
              <a:gd name="connsiteX1443" fmla="*/ 874213 w 6798686"/>
              <a:gd name="connsiteY1443" fmla="*/ 604311 h 1542374"/>
              <a:gd name="connsiteX1444" fmla="*/ 841840 w 6798686"/>
              <a:gd name="connsiteY1444" fmla="*/ 585564 h 1542374"/>
              <a:gd name="connsiteX1445" fmla="*/ 865990 w 6798686"/>
              <a:gd name="connsiteY1445" fmla="*/ 579675 h 1542374"/>
              <a:gd name="connsiteX1446" fmla="*/ 3549459 w 6798686"/>
              <a:gd name="connsiteY1446" fmla="*/ 579537 h 1542374"/>
              <a:gd name="connsiteX1447" fmla="*/ 3485656 w 6798686"/>
              <a:gd name="connsiteY1447" fmla="*/ 628153 h 1542374"/>
              <a:gd name="connsiteX1448" fmla="*/ 3413015 w 6798686"/>
              <a:gd name="connsiteY1448" fmla="*/ 649306 h 1542374"/>
              <a:gd name="connsiteX1449" fmla="*/ 3480679 w 6798686"/>
              <a:gd name="connsiteY1449" fmla="*/ 600833 h 1542374"/>
              <a:gd name="connsiteX1450" fmla="*/ 3549459 w 6798686"/>
              <a:gd name="connsiteY1450" fmla="*/ 579537 h 1542374"/>
              <a:gd name="connsiteX1451" fmla="*/ 3461506 w 6798686"/>
              <a:gd name="connsiteY1451" fmla="*/ 578173 h 1542374"/>
              <a:gd name="connsiteX1452" fmla="*/ 3395513 w 6798686"/>
              <a:gd name="connsiteY1452" fmla="*/ 623100 h 1542374"/>
              <a:gd name="connsiteX1453" fmla="*/ 3322660 w 6798686"/>
              <a:gd name="connsiteY1453" fmla="*/ 648018 h 1542374"/>
              <a:gd name="connsiteX1454" fmla="*/ 3391805 w 6798686"/>
              <a:gd name="connsiteY1454" fmla="*/ 604080 h 1542374"/>
              <a:gd name="connsiteX1455" fmla="*/ 3461506 w 6798686"/>
              <a:gd name="connsiteY1455" fmla="*/ 578173 h 1542374"/>
              <a:gd name="connsiteX1456" fmla="*/ 1060762 w 6798686"/>
              <a:gd name="connsiteY1456" fmla="*/ 576686 h 1542374"/>
              <a:gd name="connsiteX1457" fmla="*/ 1086660 w 6798686"/>
              <a:gd name="connsiteY1457" fmla="*/ 604157 h 1542374"/>
              <a:gd name="connsiteX1458" fmla="*/ 1060243 w 6798686"/>
              <a:gd name="connsiteY1458" fmla="*/ 607308 h 1542374"/>
              <a:gd name="connsiteX1459" fmla="*/ 1034403 w 6798686"/>
              <a:gd name="connsiteY1459" fmla="*/ 582009 h 1542374"/>
              <a:gd name="connsiteX1460" fmla="*/ 1060762 w 6798686"/>
              <a:gd name="connsiteY1460" fmla="*/ 576686 h 1542374"/>
              <a:gd name="connsiteX1461" fmla="*/ 769161 w 6798686"/>
              <a:gd name="connsiteY1461" fmla="*/ 576524 h 1542374"/>
              <a:gd name="connsiteX1462" fmla="*/ 795942 w 6798686"/>
              <a:gd name="connsiteY1462" fmla="*/ 590052 h 1542374"/>
              <a:gd name="connsiteX1463" fmla="*/ 771889 w 6798686"/>
              <a:gd name="connsiteY1463" fmla="*/ 594684 h 1542374"/>
              <a:gd name="connsiteX1464" fmla="*/ 745472 w 6798686"/>
              <a:gd name="connsiteY1464" fmla="*/ 583450 h 1542374"/>
              <a:gd name="connsiteX1465" fmla="*/ 769161 w 6798686"/>
              <a:gd name="connsiteY1465" fmla="*/ 576524 h 1542374"/>
              <a:gd name="connsiteX1466" fmla="*/ 1447232 w 6798686"/>
              <a:gd name="connsiteY1466" fmla="*/ 575923 h 1542374"/>
              <a:gd name="connsiteX1467" fmla="*/ 1695895 w 6798686"/>
              <a:gd name="connsiteY1467" fmla="*/ 595973 h 1542374"/>
              <a:gd name="connsiteX1468" fmla="*/ 1726865 w 6798686"/>
              <a:gd name="connsiteY1468" fmla="*/ 638028 h 1542374"/>
              <a:gd name="connsiteX1469" fmla="*/ 1492419 w 6798686"/>
              <a:gd name="connsiteY1469" fmla="*/ 622601 h 1542374"/>
              <a:gd name="connsiteX1470" fmla="*/ 1285390 w 6798686"/>
              <a:gd name="connsiteY1470" fmla="*/ 629594 h 1542374"/>
              <a:gd name="connsiteX1471" fmla="*/ 1257993 w 6798686"/>
              <a:gd name="connsiteY1471" fmla="*/ 589554 h 1542374"/>
              <a:gd name="connsiteX1472" fmla="*/ 1447232 w 6798686"/>
              <a:gd name="connsiteY1472" fmla="*/ 575923 h 1542374"/>
              <a:gd name="connsiteX1473" fmla="*/ 1719776 w 6798686"/>
              <a:gd name="connsiteY1473" fmla="*/ 574275 h 1542374"/>
              <a:gd name="connsiteX1474" fmla="*/ 1743541 w 6798686"/>
              <a:gd name="connsiteY1474" fmla="*/ 587840 h 1542374"/>
              <a:gd name="connsiteX1475" fmla="*/ 1749247 w 6798686"/>
              <a:gd name="connsiteY1475" fmla="*/ 591443 h 1542374"/>
              <a:gd name="connsiteX1476" fmla="*/ 1778238 w 6798686"/>
              <a:gd name="connsiteY1476" fmla="*/ 618163 h 1542374"/>
              <a:gd name="connsiteX1477" fmla="*/ 1747345 w 6798686"/>
              <a:gd name="connsiteY1477" fmla="*/ 605771 h 1542374"/>
              <a:gd name="connsiteX1478" fmla="*/ 1719776 w 6798686"/>
              <a:gd name="connsiteY1478" fmla="*/ 574275 h 1542374"/>
              <a:gd name="connsiteX1479" fmla="*/ 897094 w 6798686"/>
              <a:gd name="connsiteY1479" fmla="*/ 571741 h 1542374"/>
              <a:gd name="connsiteX1480" fmla="*/ 929928 w 6798686"/>
              <a:gd name="connsiteY1480" fmla="*/ 596030 h 1542374"/>
              <a:gd name="connsiteX1481" fmla="*/ 905355 w 6798686"/>
              <a:gd name="connsiteY1481" fmla="*/ 599969 h 1542374"/>
              <a:gd name="connsiteX1482" fmla="*/ 872215 w 6798686"/>
              <a:gd name="connsiteY1482" fmla="*/ 578127 h 1542374"/>
              <a:gd name="connsiteX1483" fmla="*/ 897094 w 6798686"/>
              <a:gd name="connsiteY1483" fmla="*/ 571741 h 1542374"/>
              <a:gd name="connsiteX1484" fmla="*/ 703475 w 6798686"/>
              <a:gd name="connsiteY1484" fmla="*/ 570709 h 1542374"/>
              <a:gd name="connsiteX1485" fmla="*/ 729372 w 6798686"/>
              <a:gd name="connsiteY1485" fmla="*/ 581948 h 1542374"/>
              <a:gd name="connsiteX1486" fmla="*/ 721188 w 6798686"/>
              <a:gd name="connsiteY1486" fmla="*/ 584073 h 1542374"/>
              <a:gd name="connsiteX1487" fmla="*/ 704742 w 6798686"/>
              <a:gd name="connsiteY1487" fmla="*/ 588188 h 1542374"/>
              <a:gd name="connsiteX1488" fmla="*/ 679421 w 6798686"/>
              <a:gd name="connsiteY1488" fmla="*/ 579204 h 1542374"/>
              <a:gd name="connsiteX1489" fmla="*/ 688028 w 6798686"/>
              <a:gd name="connsiteY1489" fmla="*/ 576248 h 1542374"/>
              <a:gd name="connsiteX1490" fmla="*/ 703475 w 6798686"/>
              <a:gd name="connsiteY1490" fmla="*/ 570709 h 1542374"/>
              <a:gd name="connsiteX1491" fmla="*/ 1092750 w 6798686"/>
              <a:gd name="connsiteY1491" fmla="*/ 570202 h 1542374"/>
              <a:gd name="connsiteX1492" fmla="*/ 1119032 w 6798686"/>
              <a:gd name="connsiteY1492" fmla="*/ 600238 h 1542374"/>
              <a:gd name="connsiteX1493" fmla="*/ 1091943 w 6798686"/>
              <a:gd name="connsiteY1493" fmla="*/ 603523 h 1542374"/>
              <a:gd name="connsiteX1494" fmla="*/ 1065700 w 6798686"/>
              <a:gd name="connsiteY1494" fmla="*/ 575683 h 1542374"/>
              <a:gd name="connsiteX1495" fmla="*/ 1070406 w 6798686"/>
              <a:gd name="connsiteY1495" fmla="*/ 574730 h 1542374"/>
              <a:gd name="connsiteX1496" fmla="*/ 1092750 w 6798686"/>
              <a:gd name="connsiteY1496" fmla="*/ 570202 h 1542374"/>
              <a:gd name="connsiteX1497" fmla="*/ 3779601 w 6798686"/>
              <a:gd name="connsiteY1497" fmla="*/ 567589 h 1542374"/>
              <a:gd name="connsiteX1498" fmla="*/ 3733722 w 6798686"/>
              <a:gd name="connsiteY1498" fmla="*/ 610151 h 1542374"/>
              <a:gd name="connsiteX1499" fmla="*/ 3665827 w 6798686"/>
              <a:gd name="connsiteY1499" fmla="*/ 623235 h 1542374"/>
              <a:gd name="connsiteX1500" fmla="*/ 3716662 w 6798686"/>
              <a:gd name="connsiteY1500" fmla="*/ 578340 h 1542374"/>
              <a:gd name="connsiteX1501" fmla="*/ 3779601 w 6798686"/>
              <a:gd name="connsiteY1501" fmla="*/ 567589 h 1542374"/>
              <a:gd name="connsiteX1502" fmla="*/ 800150 w 6798686"/>
              <a:gd name="connsiteY1502" fmla="*/ 566799 h 1542374"/>
              <a:gd name="connsiteX1503" fmla="*/ 827988 w 6798686"/>
              <a:gd name="connsiteY1503" fmla="*/ 583066 h 1542374"/>
              <a:gd name="connsiteX1504" fmla="*/ 803646 w 6798686"/>
              <a:gd name="connsiteY1504" fmla="*/ 588455 h 1542374"/>
              <a:gd name="connsiteX1505" fmla="*/ 775923 w 6798686"/>
              <a:gd name="connsiteY1505" fmla="*/ 574469 h 1542374"/>
              <a:gd name="connsiteX1506" fmla="*/ 800150 w 6798686"/>
              <a:gd name="connsiteY1506" fmla="*/ 566799 h 1542374"/>
              <a:gd name="connsiteX1507" fmla="*/ 1124892 w 6798686"/>
              <a:gd name="connsiteY1507" fmla="*/ 563758 h 1542374"/>
              <a:gd name="connsiteX1508" fmla="*/ 1151443 w 6798686"/>
              <a:gd name="connsiteY1508" fmla="*/ 596299 h 1542374"/>
              <a:gd name="connsiteX1509" fmla="*/ 1124066 w 6798686"/>
              <a:gd name="connsiteY1509" fmla="*/ 599623 h 1542374"/>
              <a:gd name="connsiteX1510" fmla="*/ 1097476 w 6798686"/>
              <a:gd name="connsiteY1510" fmla="*/ 569249 h 1542374"/>
              <a:gd name="connsiteX1511" fmla="*/ 1124892 w 6798686"/>
              <a:gd name="connsiteY1511" fmla="*/ 563758 h 1542374"/>
              <a:gd name="connsiteX1512" fmla="*/ 928410 w 6798686"/>
              <a:gd name="connsiteY1512" fmla="*/ 563477 h 1542374"/>
              <a:gd name="connsiteX1513" fmla="*/ 961359 w 6798686"/>
              <a:gd name="connsiteY1513" fmla="*/ 590520 h 1542374"/>
              <a:gd name="connsiteX1514" fmla="*/ 936267 w 6798686"/>
              <a:gd name="connsiteY1514" fmla="*/ 594962 h 1542374"/>
              <a:gd name="connsiteX1515" fmla="*/ 902839 w 6798686"/>
              <a:gd name="connsiteY1515" fmla="*/ 570242 h 1542374"/>
              <a:gd name="connsiteX1516" fmla="*/ 928410 w 6798686"/>
              <a:gd name="connsiteY1516" fmla="*/ 563477 h 1542374"/>
              <a:gd name="connsiteX1517" fmla="*/ 734502 w 6798686"/>
              <a:gd name="connsiteY1517" fmla="*/ 558818 h 1542374"/>
              <a:gd name="connsiteX1518" fmla="*/ 761822 w 6798686"/>
              <a:gd name="connsiteY1518" fmla="*/ 572805 h 1542374"/>
              <a:gd name="connsiteX1519" fmla="*/ 737134 w 6798686"/>
              <a:gd name="connsiteY1519" fmla="*/ 579863 h 1542374"/>
              <a:gd name="connsiteX1520" fmla="*/ 710199 w 6798686"/>
              <a:gd name="connsiteY1520" fmla="*/ 568209 h 1542374"/>
              <a:gd name="connsiteX1521" fmla="*/ 734502 w 6798686"/>
              <a:gd name="connsiteY1521" fmla="*/ 558818 h 1542374"/>
              <a:gd name="connsiteX1522" fmla="*/ 3847630 w 6798686"/>
              <a:gd name="connsiteY1522" fmla="*/ 558817 h 1542374"/>
              <a:gd name="connsiteX1523" fmla="*/ 3806671 w 6798686"/>
              <a:gd name="connsiteY1523" fmla="*/ 598624 h 1542374"/>
              <a:gd name="connsiteX1524" fmla="*/ 3752127 w 6798686"/>
              <a:gd name="connsiteY1524" fmla="*/ 606943 h 1542374"/>
              <a:gd name="connsiteX1525" fmla="*/ 3741196 w 6798686"/>
              <a:gd name="connsiteY1525" fmla="*/ 608845 h 1542374"/>
              <a:gd name="connsiteX1526" fmla="*/ 3786747 w 6798686"/>
              <a:gd name="connsiteY1526" fmla="*/ 566548 h 1542374"/>
              <a:gd name="connsiteX1527" fmla="*/ 3847630 w 6798686"/>
              <a:gd name="connsiteY1527" fmla="*/ 558817 h 1542374"/>
              <a:gd name="connsiteX1528" fmla="*/ 3453802 w 6798686"/>
              <a:gd name="connsiteY1528" fmla="*/ 558252 h 1542374"/>
              <a:gd name="connsiteX1529" fmla="*/ 3392439 w 6798686"/>
              <a:gd name="connsiteY1529" fmla="*/ 598067 h 1542374"/>
              <a:gd name="connsiteX1530" fmla="*/ 3341008 w 6798686"/>
              <a:gd name="connsiteY1530" fmla="*/ 617471 h 1542374"/>
              <a:gd name="connsiteX1531" fmla="*/ 3337415 w 6798686"/>
              <a:gd name="connsiteY1531" fmla="*/ 618816 h 1542374"/>
              <a:gd name="connsiteX1532" fmla="*/ 3324831 w 6798686"/>
              <a:gd name="connsiteY1532" fmla="*/ 623581 h 1542374"/>
              <a:gd name="connsiteX1533" fmla="*/ 3388558 w 6798686"/>
              <a:gd name="connsiteY1533" fmla="*/ 585014 h 1542374"/>
              <a:gd name="connsiteX1534" fmla="*/ 3403236 w 6798686"/>
              <a:gd name="connsiteY1534" fmla="*/ 578987 h 1542374"/>
              <a:gd name="connsiteX1535" fmla="*/ 3424293 w 6798686"/>
              <a:gd name="connsiteY1535" fmla="*/ 570340 h 1542374"/>
              <a:gd name="connsiteX1536" fmla="*/ 3453802 w 6798686"/>
              <a:gd name="connsiteY1536" fmla="*/ 558252 h 1542374"/>
              <a:gd name="connsiteX1537" fmla="*/ 3627019 w 6798686"/>
              <a:gd name="connsiteY1537" fmla="*/ 557583 h 1542374"/>
              <a:gd name="connsiteX1538" fmla="*/ 3566789 w 6798686"/>
              <a:gd name="connsiteY1538" fmla="*/ 606251 h 1542374"/>
              <a:gd name="connsiteX1539" fmla="*/ 3497356 w 6798686"/>
              <a:gd name="connsiteY1539" fmla="*/ 624868 h 1542374"/>
              <a:gd name="connsiteX1540" fmla="*/ 3561332 w 6798686"/>
              <a:gd name="connsiteY1540" fmla="*/ 576006 h 1542374"/>
              <a:gd name="connsiteX1541" fmla="*/ 3627019 w 6798686"/>
              <a:gd name="connsiteY1541" fmla="*/ 557583 h 1542374"/>
              <a:gd name="connsiteX1542" fmla="*/ 1157360 w 6798686"/>
              <a:gd name="connsiteY1542" fmla="*/ 557403 h 1542374"/>
              <a:gd name="connsiteX1543" fmla="*/ 1184104 w 6798686"/>
              <a:gd name="connsiteY1543" fmla="*/ 592394 h 1542374"/>
              <a:gd name="connsiteX1544" fmla="*/ 1156265 w 6798686"/>
              <a:gd name="connsiteY1544" fmla="*/ 595723 h 1542374"/>
              <a:gd name="connsiteX1545" fmla="*/ 1129445 w 6798686"/>
              <a:gd name="connsiteY1545" fmla="*/ 562849 h 1542374"/>
              <a:gd name="connsiteX1546" fmla="*/ 1157360 w 6798686"/>
              <a:gd name="connsiteY1546" fmla="*/ 557403 h 1542374"/>
              <a:gd name="connsiteX1547" fmla="*/ 831100 w 6798686"/>
              <a:gd name="connsiteY1547" fmla="*/ 556521 h 1542374"/>
              <a:gd name="connsiteX1548" fmla="*/ 859688 w 6798686"/>
              <a:gd name="connsiteY1548" fmla="*/ 575493 h 1542374"/>
              <a:gd name="connsiteX1549" fmla="*/ 834828 w 6798686"/>
              <a:gd name="connsiteY1549" fmla="*/ 581479 h 1542374"/>
              <a:gd name="connsiteX1550" fmla="*/ 806240 w 6798686"/>
              <a:gd name="connsiteY1550" fmla="*/ 564801 h 1542374"/>
              <a:gd name="connsiteX1551" fmla="*/ 831100 w 6798686"/>
              <a:gd name="connsiteY1551" fmla="*/ 556521 h 1542374"/>
              <a:gd name="connsiteX1552" fmla="*/ 959995 w 6798686"/>
              <a:gd name="connsiteY1552" fmla="*/ 554986 h 1542374"/>
              <a:gd name="connsiteX1553" fmla="*/ 992847 w 6798686"/>
              <a:gd name="connsiteY1553" fmla="*/ 584605 h 1542374"/>
              <a:gd name="connsiteX1554" fmla="*/ 967218 w 6798686"/>
              <a:gd name="connsiteY1554" fmla="*/ 589441 h 1542374"/>
              <a:gd name="connsiteX1555" fmla="*/ 933789 w 6798686"/>
              <a:gd name="connsiteY1555" fmla="*/ 562033 h 1542374"/>
              <a:gd name="connsiteX1556" fmla="*/ 959995 w 6798686"/>
              <a:gd name="connsiteY1556" fmla="*/ 554986 h 1542374"/>
              <a:gd name="connsiteX1557" fmla="*/ 3912722 w 6798686"/>
              <a:gd name="connsiteY1557" fmla="*/ 553916 h 1542374"/>
              <a:gd name="connsiteX1558" fmla="*/ 3877121 w 6798686"/>
              <a:gd name="connsiteY1558" fmla="*/ 590071 h 1542374"/>
              <a:gd name="connsiteX1559" fmla="*/ 3813395 w 6798686"/>
              <a:gd name="connsiteY1559" fmla="*/ 597702 h 1542374"/>
              <a:gd name="connsiteX1560" fmla="*/ 3854086 w 6798686"/>
              <a:gd name="connsiteY1560" fmla="*/ 558121 h 1542374"/>
              <a:gd name="connsiteX1561" fmla="*/ 3854739 w 6798686"/>
              <a:gd name="connsiteY1561" fmla="*/ 558052 h 1542374"/>
              <a:gd name="connsiteX1562" fmla="*/ 3912722 w 6798686"/>
              <a:gd name="connsiteY1562" fmla="*/ 553916 h 1542374"/>
              <a:gd name="connsiteX1563" fmla="*/ 1671803 w 6798686"/>
              <a:gd name="connsiteY1563" fmla="*/ 553299 h 1542374"/>
              <a:gd name="connsiteX1564" fmla="*/ 1705962 w 6798686"/>
              <a:gd name="connsiteY1564" fmla="*/ 567449 h 1542374"/>
              <a:gd name="connsiteX1565" fmla="*/ 1736644 w 6798686"/>
              <a:gd name="connsiteY1565" fmla="*/ 602063 h 1542374"/>
              <a:gd name="connsiteX1566" fmla="*/ 1699641 w 6798686"/>
              <a:gd name="connsiteY1566" fmla="*/ 591335 h 1542374"/>
              <a:gd name="connsiteX1567" fmla="*/ 1697394 w 6798686"/>
              <a:gd name="connsiteY1567" fmla="*/ 588234 h 1542374"/>
              <a:gd name="connsiteX1568" fmla="*/ 1671803 w 6798686"/>
              <a:gd name="connsiteY1568" fmla="*/ 553299 h 1542374"/>
              <a:gd name="connsiteX1569" fmla="*/ 3975680 w 6798686"/>
              <a:gd name="connsiteY1569" fmla="*/ 552377 h 1542374"/>
              <a:gd name="connsiteX1570" fmla="*/ 3946496 w 6798686"/>
              <a:gd name="connsiteY1570" fmla="*/ 583262 h 1542374"/>
              <a:gd name="connsiteX1571" fmla="*/ 3883288 w 6798686"/>
              <a:gd name="connsiteY1571" fmla="*/ 589421 h 1542374"/>
              <a:gd name="connsiteX1572" fmla="*/ 3918466 w 6798686"/>
              <a:gd name="connsiteY1572" fmla="*/ 553662 h 1542374"/>
              <a:gd name="connsiteX1573" fmla="*/ 3975680 w 6798686"/>
              <a:gd name="connsiteY1573" fmla="*/ 552377 h 1542374"/>
              <a:gd name="connsiteX1574" fmla="*/ 1190175 w 6798686"/>
              <a:gd name="connsiteY1574" fmla="*/ 551237 h 1542374"/>
              <a:gd name="connsiteX1575" fmla="*/ 1217014 w 6798686"/>
              <a:gd name="connsiteY1575" fmla="*/ 588586 h 1542374"/>
              <a:gd name="connsiteX1576" fmla="*/ 1188753 w 6798686"/>
              <a:gd name="connsiteY1576" fmla="*/ 591850 h 1542374"/>
              <a:gd name="connsiteX1577" fmla="*/ 1161760 w 6798686"/>
              <a:gd name="connsiteY1577" fmla="*/ 556563 h 1542374"/>
              <a:gd name="connsiteX1578" fmla="*/ 1190175 w 6798686"/>
              <a:gd name="connsiteY1578" fmla="*/ 551237 h 1542374"/>
              <a:gd name="connsiteX1579" fmla="*/ 3544752 w 6798686"/>
              <a:gd name="connsiteY1579" fmla="*/ 548490 h 1542374"/>
              <a:gd name="connsiteX1580" fmla="*/ 3481102 w 6798686"/>
              <a:gd name="connsiteY1580" fmla="*/ 594922 h 1542374"/>
              <a:gd name="connsiteX1581" fmla="*/ 3411996 w 6798686"/>
              <a:gd name="connsiteY1581" fmla="*/ 617567 h 1542374"/>
              <a:gd name="connsiteX1582" fmla="*/ 3478874 w 6798686"/>
              <a:gd name="connsiteY1582" fmla="*/ 571838 h 1542374"/>
              <a:gd name="connsiteX1583" fmla="*/ 3544752 w 6798686"/>
              <a:gd name="connsiteY1583" fmla="*/ 548490 h 1542374"/>
              <a:gd name="connsiteX1584" fmla="*/ 3417914 w 6798686"/>
              <a:gd name="connsiteY1584" fmla="*/ 547274 h 1542374"/>
              <a:gd name="connsiteX1585" fmla="*/ 3386675 w 6798686"/>
              <a:gd name="connsiteY1585" fmla="*/ 565406 h 1542374"/>
              <a:gd name="connsiteX1586" fmla="*/ 3353150 w 6798686"/>
              <a:gd name="connsiteY1586" fmla="*/ 580257 h 1542374"/>
              <a:gd name="connsiteX1587" fmla="*/ 3384580 w 6798686"/>
              <a:gd name="connsiteY1587" fmla="*/ 563197 h 1542374"/>
              <a:gd name="connsiteX1588" fmla="*/ 3417914 w 6798686"/>
              <a:gd name="connsiteY1588" fmla="*/ 547274 h 1542374"/>
              <a:gd name="connsiteX1589" fmla="*/ 3441602 w 6798686"/>
              <a:gd name="connsiteY1589" fmla="*/ 546763 h 1542374"/>
              <a:gd name="connsiteX1590" fmla="*/ 3389192 w 6798686"/>
              <a:gd name="connsiteY1590" fmla="*/ 578991 h 1542374"/>
              <a:gd name="connsiteX1591" fmla="*/ 3331939 w 6798686"/>
              <a:gd name="connsiteY1591" fmla="*/ 602486 h 1542374"/>
              <a:gd name="connsiteX1592" fmla="*/ 3386060 w 6798686"/>
              <a:gd name="connsiteY1592" fmla="*/ 571406 h 1542374"/>
              <a:gd name="connsiteX1593" fmla="*/ 3427808 w 6798686"/>
              <a:gd name="connsiteY1593" fmla="*/ 552880 h 1542374"/>
              <a:gd name="connsiteX1594" fmla="*/ 3441602 w 6798686"/>
              <a:gd name="connsiteY1594" fmla="*/ 546763 h 1542374"/>
              <a:gd name="connsiteX1595" fmla="*/ 991906 w 6798686"/>
              <a:gd name="connsiteY1595" fmla="*/ 546361 h 1542374"/>
              <a:gd name="connsiteX1596" fmla="*/ 1024471 w 6798686"/>
              <a:gd name="connsiteY1596" fmla="*/ 578380 h 1542374"/>
              <a:gd name="connsiteX1597" fmla="*/ 998323 w 6798686"/>
              <a:gd name="connsiteY1597" fmla="*/ 583541 h 1542374"/>
              <a:gd name="connsiteX1598" fmla="*/ 965105 w 6798686"/>
              <a:gd name="connsiteY1598" fmla="*/ 553604 h 1542374"/>
              <a:gd name="connsiteX1599" fmla="*/ 973251 w 6798686"/>
              <a:gd name="connsiteY1599" fmla="*/ 551401 h 1542374"/>
              <a:gd name="connsiteX1600" fmla="*/ 991906 w 6798686"/>
              <a:gd name="connsiteY1600" fmla="*/ 546361 h 1542374"/>
              <a:gd name="connsiteX1601" fmla="*/ 765318 w 6798686"/>
              <a:gd name="connsiteY1601" fmla="*/ 546252 h 1542374"/>
              <a:gd name="connsiteX1602" fmla="*/ 793579 w 6798686"/>
              <a:gd name="connsiteY1602" fmla="*/ 562945 h 1542374"/>
              <a:gd name="connsiteX1603" fmla="*/ 768603 w 6798686"/>
              <a:gd name="connsiteY1603" fmla="*/ 570759 h 1542374"/>
              <a:gd name="connsiteX1604" fmla="*/ 740516 w 6798686"/>
              <a:gd name="connsiteY1604" fmla="*/ 556409 h 1542374"/>
              <a:gd name="connsiteX1605" fmla="*/ 765318 w 6798686"/>
              <a:gd name="connsiteY1605" fmla="*/ 546252 h 1542374"/>
              <a:gd name="connsiteX1606" fmla="*/ 862262 w 6798686"/>
              <a:gd name="connsiteY1606" fmla="*/ 545835 h 1542374"/>
              <a:gd name="connsiteX1607" fmla="*/ 891331 w 6798686"/>
              <a:gd name="connsiteY1607" fmla="*/ 567462 h 1542374"/>
              <a:gd name="connsiteX1608" fmla="*/ 865875 w 6798686"/>
              <a:gd name="connsiteY1608" fmla="*/ 573944 h 1542374"/>
              <a:gd name="connsiteX1609" fmla="*/ 836749 w 6798686"/>
              <a:gd name="connsiteY1609" fmla="*/ 554611 h 1542374"/>
              <a:gd name="connsiteX1610" fmla="*/ 862262 w 6798686"/>
              <a:gd name="connsiteY1610" fmla="*/ 545835 h 1542374"/>
              <a:gd name="connsiteX1611" fmla="*/ 1693340 w 6798686"/>
              <a:gd name="connsiteY1611" fmla="*/ 545583 h 1542374"/>
              <a:gd name="connsiteX1612" fmla="*/ 1726058 w 6798686"/>
              <a:gd name="connsiteY1612" fmla="*/ 571404 h 1542374"/>
              <a:gd name="connsiteX1613" fmla="*/ 1709708 w 6798686"/>
              <a:gd name="connsiteY1613" fmla="*/ 563137 h 1542374"/>
              <a:gd name="connsiteX1614" fmla="*/ 1693340 w 6798686"/>
              <a:gd name="connsiteY1614" fmla="*/ 545583 h 1542374"/>
              <a:gd name="connsiteX1615" fmla="*/ 1223354 w 6798686"/>
              <a:gd name="connsiteY1615" fmla="*/ 545374 h 1542374"/>
              <a:gd name="connsiteX1616" fmla="*/ 1250193 w 6798686"/>
              <a:gd name="connsiteY1616" fmla="*/ 584939 h 1542374"/>
              <a:gd name="connsiteX1617" fmla="*/ 1221490 w 6798686"/>
              <a:gd name="connsiteY1617" fmla="*/ 588075 h 1542374"/>
              <a:gd name="connsiteX1618" fmla="*/ 1194440 w 6798686"/>
              <a:gd name="connsiteY1618" fmla="*/ 550454 h 1542374"/>
              <a:gd name="connsiteX1619" fmla="*/ 1223354 w 6798686"/>
              <a:gd name="connsiteY1619" fmla="*/ 545374 h 1542374"/>
              <a:gd name="connsiteX1620" fmla="*/ 3700274 w 6798686"/>
              <a:gd name="connsiteY1620" fmla="*/ 539418 h 1542374"/>
              <a:gd name="connsiteX1621" fmla="*/ 3643637 w 6798686"/>
              <a:gd name="connsiteY1621" fmla="*/ 587740 h 1542374"/>
              <a:gd name="connsiteX1622" fmla="*/ 3576971 w 6798686"/>
              <a:gd name="connsiteY1622" fmla="*/ 603677 h 1542374"/>
              <a:gd name="connsiteX1623" fmla="*/ 3637239 w 6798686"/>
              <a:gd name="connsiteY1623" fmla="*/ 554886 h 1542374"/>
              <a:gd name="connsiteX1624" fmla="*/ 3700274 w 6798686"/>
              <a:gd name="connsiteY1624" fmla="*/ 539418 h 1542374"/>
              <a:gd name="connsiteX1625" fmla="*/ 1024163 w 6798686"/>
              <a:gd name="connsiteY1625" fmla="*/ 537704 h 1542374"/>
              <a:gd name="connsiteX1626" fmla="*/ 1056324 w 6798686"/>
              <a:gd name="connsiteY1626" fmla="*/ 571967 h 1542374"/>
              <a:gd name="connsiteX1627" fmla="*/ 1029658 w 6798686"/>
              <a:gd name="connsiteY1627" fmla="*/ 577349 h 1542374"/>
              <a:gd name="connsiteX1628" fmla="*/ 996786 w 6798686"/>
              <a:gd name="connsiteY1628" fmla="*/ 545043 h 1542374"/>
              <a:gd name="connsiteX1629" fmla="*/ 1024163 w 6798686"/>
              <a:gd name="connsiteY1629" fmla="*/ 537704 h 1542374"/>
              <a:gd name="connsiteX1630" fmla="*/ 893655 w 6798686"/>
              <a:gd name="connsiteY1630" fmla="*/ 534855 h 1542374"/>
              <a:gd name="connsiteX1631" fmla="*/ 923088 w 6798686"/>
              <a:gd name="connsiteY1631" fmla="*/ 559109 h 1542374"/>
              <a:gd name="connsiteX1632" fmla="*/ 897075 w 6798686"/>
              <a:gd name="connsiteY1632" fmla="*/ 565971 h 1542374"/>
              <a:gd name="connsiteX1633" fmla="*/ 867526 w 6798686"/>
              <a:gd name="connsiteY1633" fmla="*/ 543998 h 1542374"/>
              <a:gd name="connsiteX1634" fmla="*/ 893655 w 6798686"/>
              <a:gd name="connsiteY1634" fmla="*/ 534855 h 1542374"/>
              <a:gd name="connsiteX1635" fmla="*/ 796173 w 6798686"/>
              <a:gd name="connsiteY1635" fmla="*/ 533172 h 1542374"/>
              <a:gd name="connsiteX1636" fmla="*/ 825126 w 6798686"/>
              <a:gd name="connsiteY1636" fmla="*/ 552548 h 1542374"/>
              <a:gd name="connsiteX1637" fmla="*/ 799708 w 6798686"/>
              <a:gd name="connsiteY1637" fmla="*/ 560972 h 1542374"/>
              <a:gd name="connsiteX1638" fmla="*/ 770832 w 6798686"/>
              <a:gd name="connsiteY1638" fmla="*/ 543943 h 1542374"/>
              <a:gd name="connsiteX1639" fmla="*/ 796173 w 6798686"/>
              <a:gd name="connsiteY1639" fmla="*/ 533172 h 1542374"/>
              <a:gd name="connsiteX1640" fmla="*/ 1056881 w 6798686"/>
              <a:gd name="connsiteY1640" fmla="*/ 529076 h 1542374"/>
              <a:gd name="connsiteX1641" fmla="*/ 1088581 w 6798686"/>
              <a:gd name="connsiteY1641" fmla="*/ 565429 h 1542374"/>
              <a:gd name="connsiteX1642" fmla="*/ 1069311 w 6798686"/>
              <a:gd name="connsiteY1642" fmla="*/ 569339 h 1542374"/>
              <a:gd name="connsiteX1643" fmla="*/ 1061261 w 6798686"/>
              <a:gd name="connsiteY1643" fmla="*/ 570968 h 1542374"/>
              <a:gd name="connsiteX1644" fmla="*/ 1028851 w 6798686"/>
              <a:gd name="connsiteY1644" fmla="*/ 536454 h 1542374"/>
              <a:gd name="connsiteX1645" fmla="*/ 1056881 w 6798686"/>
              <a:gd name="connsiteY1645" fmla="*/ 529076 h 1542374"/>
              <a:gd name="connsiteX1646" fmla="*/ 3769957 w 6798686"/>
              <a:gd name="connsiteY1646" fmla="*/ 524944 h 1542374"/>
              <a:gd name="connsiteX1647" fmla="*/ 3717142 w 6798686"/>
              <a:gd name="connsiteY1647" fmla="*/ 572313 h 1542374"/>
              <a:gd name="connsiteX1648" fmla="*/ 3716797 w 6798686"/>
              <a:gd name="connsiteY1648" fmla="*/ 572626 h 1542374"/>
              <a:gd name="connsiteX1649" fmla="*/ 3652570 w 6798686"/>
              <a:gd name="connsiteY1649" fmla="*/ 585765 h 1542374"/>
              <a:gd name="connsiteX1650" fmla="*/ 3709189 w 6798686"/>
              <a:gd name="connsiteY1650" fmla="*/ 537397 h 1542374"/>
              <a:gd name="connsiteX1651" fmla="*/ 3769957 w 6798686"/>
              <a:gd name="connsiteY1651" fmla="*/ 524944 h 1542374"/>
              <a:gd name="connsiteX1652" fmla="*/ 1402027 w 6798686"/>
              <a:gd name="connsiteY1652" fmla="*/ 523914 h 1542374"/>
              <a:gd name="connsiteX1653" fmla="*/ 1662101 w 6798686"/>
              <a:gd name="connsiteY1653" fmla="*/ 549921 h 1542374"/>
              <a:gd name="connsiteX1654" fmla="*/ 1690977 w 6798686"/>
              <a:gd name="connsiteY1654" fmla="*/ 589208 h 1542374"/>
              <a:gd name="connsiteX1655" fmla="*/ 1447079 w 6798686"/>
              <a:gd name="connsiteY1655" fmla="*/ 570511 h 1542374"/>
              <a:gd name="connsiteX1656" fmla="*/ 1254535 w 6798686"/>
              <a:gd name="connsiteY1656" fmla="*/ 584478 h 1542374"/>
              <a:gd name="connsiteX1657" fmla="*/ 1227523 w 6798686"/>
              <a:gd name="connsiteY1657" fmla="*/ 544665 h 1542374"/>
              <a:gd name="connsiteX1658" fmla="*/ 1402027 w 6798686"/>
              <a:gd name="connsiteY1658" fmla="*/ 523914 h 1542374"/>
              <a:gd name="connsiteX1659" fmla="*/ 925394 w 6798686"/>
              <a:gd name="connsiteY1659" fmla="*/ 523691 h 1542374"/>
              <a:gd name="connsiteX1660" fmla="*/ 955057 w 6798686"/>
              <a:gd name="connsiteY1660" fmla="*/ 550530 h 1542374"/>
              <a:gd name="connsiteX1661" fmla="*/ 928487 w 6798686"/>
              <a:gd name="connsiteY1661" fmla="*/ 557672 h 1542374"/>
              <a:gd name="connsiteX1662" fmla="*/ 898670 w 6798686"/>
              <a:gd name="connsiteY1662" fmla="*/ 533097 h 1542374"/>
              <a:gd name="connsiteX1663" fmla="*/ 911638 w 6798686"/>
              <a:gd name="connsiteY1663" fmla="*/ 528531 h 1542374"/>
              <a:gd name="connsiteX1664" fmla="*/ 925394 w 6798686"/>
              <a:gd name="connsiteY1664" fmla="*/ 523691 h 1542374"/>
              <a:gd name="connsiteX1665" fmla="*/ 3540660 w 6798686"/>
              <a:gd name="connsiteY1665" fmla="*/ 523301 h 1542374"/>
              <a:gd name="connsiteX1666" fmla="*/ 3479162 w 6798686"/>
              <a:gd name="connsiteY1666" fmla="*/ 566013 h 1542374"/>
              <a:gd name="connsiteX1667" fmla="*/ 3413187 w 6798686"/>
              <a:gd name="connsiteY1667" fmla="*/ 590305 h 1542374"/>
              <a:gd name="connsiteX1668" fmla="*/ 3476587 w 6798686"/>
              <a:gd name="connsiteY1668" fmla="*/ 548967 h 1542374"/>
              <a:gd name="connsiteX1669" fmla="*/ 3540660 w 6798686"/>
              <a:gd name="connsiteY1669" fmla="*/ 523301 h 1542374"/>
              <a:gd name="connsiteX1670" fmla="*/ 3623041 w 6798686"/>
              <a:gd name="connsiteY1670" fmla="*/ 522588 h 1542374"/>
              <a:gd name="connsiteX1671" fmla="*/ 3561562 w 6798686"/>
              <a:gd name="connsiteY1671" fmla="*/ 570211 h 1542374"/>
              <a:gd name="connsiteX1672" fmla="*/ 3494877 w 6798686"/>
              <a:gd name="connsiteY1672" fmla="*/ 590534 h 1542374"/>
              <a:gd name="connsiteX1673" fmla="*/ 3559104 w 6798686"/>
              <a:gd name="connsiteY1673" fmla="*/ 543570 h 1542374"/>
              <a:gd name="connsiteX1674" fmla="*/ 3623041 w 6798686"/>
              <a:gd name="connsiteY1674" fmla="*/ 522588 h 1542374"/>
              <a:gd name="connsiteX1675" fmla="*/ 1089811 w 6798686"/>
              <a:gd name="connsiteY1675" fmla="*/ 520638 h 1542374"/>
              <a:gd name="connsiteX1676" fmla="*/ 1120954 w 6798686"/>
              <a:gd name="connsiteY1676" fmla="*/ 558930 h 1542374"/>
              <a:gd name="connsiteX1677" fmla="*/ 1093307 w 6798686"/>
              <a:gd name="connsiteY1677" fmla="*/ 564475 h 1542374"/>
              <a:gd name="connsiteX1678" fmla="*/ 1061415 w 6798686"/>
              <a:gd name="connsiteY1678" fmla="*/ 527899 h 1542374"/>
              <a:gd name="connsiteX1679" fmla="*/ 1089811 w 6798686"/>
              <a:gd name="connsiteY1679" fmla="*/ 520638 h 1542374"/>
              <a:gd name="connsiteX1680" fmla="*/ 827296 w 6798686"/>
              <a:gd name="connsiteY1680" fmla="*/ 519699 h 1542374"/>
              <a:gd name="connsiteX1681" fmla="*/ 856749 w 6798686"/>
              <a:gd name="connsiteY1681" fmla="*/ 541735 h 1542374"/>
              <a:gd name="connsiteX1682" fmla="*/ 830774 w 6798686"/>
              <a:gd name="connsiteY1682" fmla="*/ 550640 h 1542374"/>
              <a:gd name="connsiteX1683" fmla="*/ 801341 w 6798686"/>
              <a:gd name="connsiteY1683" fmla="*/ 530955 h 1542374"/>
              <a:gd name="connsiteX1684" fmla="*/ 827296 w 6798686"/>
              <a:gd name="connsiteY1684" fmla="*/ 519699 h 1542374"/>
              <a:gd name="connsiteX1685" fmla="*/ 3836526 w 6798686"/>
              <a:gd name="connsiteY1685" fmla="*/ 514166 h 1542374"/>
              <a:gd name="connsiteX1686" fmla="*/ 3795239 w 6798686"/>
              <a:gd name="connsiteY1686" fmla="*/ 552999 h 1542374"/>
              <a:gd name="connsiteX1687" fmla="*/ 3786786 w 6798686"/>
              <a:gd name="connsiteY1687" fmla="*/ 560893 h 1542374"/>
              <a:gd name="connsiteX1688" fmla="*/ 3724731 w 6798686"/>
              <a:gd name="connsiteY1688" fmla="*/ 571147 h 1542374"/>
              <a:gd name="connsiteX1689" fmla="*/ 3777757 w 6798686"/>
              <a:gd name="connsiteY1689" fmla="*/ 523541 h 1542374"/>
              <a:gd name="connsiteX1690" fmla="*/ 3836526 w 6798686"/>
              <a:gd name="connsiteY1690" fmla="*/ 514166 h 1542374"/>
              <a:gd name="connsiteX1691" fmla="*/ 3476376 w 6798686"/>
              <a:gd name="connsiteY1691" fmla="*/ 513115 h 1542374"/>
              <a:gd name="connsiteX1692" fmla="*/ 3471900 w 6798686"/>
              <a:gd name="connsiteY1692" fmla="*/ 515737 h 1542374"/>
              <a:gd name="connsiteX1693" fmla="*/ 3466636 w 6798686"/>
              <a:gd name="connsiteY1693" fmla="*/ 518254 h 1542374"/>
              <a:gd name="connsiteX1694" fmla="*/ 3470420 w 6798686"/>
              <a:gd name="connsiteY1694" fmla="*/ 516170 h 1542374"/>
              <a:gd name="connsiteX1695" fmla="*/ 3476376 w 6798686"/>
              <a:gd name="connsiteY1695" fmla="*/ 513115 h 1542374"/>
              <a:gd name="connsiteX1696" fmla="*/ 1640756 w 6798686"/>
              <a:gd name="connsiteY1696" fmla="*/ 512757 h 1542374"/>
              <a:gd name="connsiteX1697" fmla="*/ 1668364 w 6798686"/>
              <a:gd name="connsiteY1697" fmla="*/ 528381 h 1542374"/>
              <a:gd name="connsiteX1698" fmla="*/ 1696395 w 6798686"/>
              <a:gd name="connsiteY1698" fmla="*/ 557072 h 1542374"/>
              <a:gd name="connsiteX1699" fmla="*/ 1665905 w 6798686"/>
              <a:gd name="connsiteY1699" fmla="*/ 545397 h 1542374"/>
              <a:gd name="connsiteX1700" fmla="*/ 1640756 w 6798686"/>
              <a:gd name="connsiteY1700" fmla="*/ 512757 h 1542374"/>
              <a:gd name="connsiteX1701" fmla="*/ 1123105 w 6798686"/>
              <a:gd name="connsiteY1701" fmla="*/ 512448 h 1542374"/>
              <a:gd name="connsiteX1702" fmla="*/ 1153633 w 6798686"/>
              <a:gd name="connsiteY1702" fmla="*/ 552515 h 1542374"/>
              <a:gd name="connsiteX1703" fmla="*/ 1125507 w 6798686"/>
              <a:gd name="connsiteY1703" fmla="*/ 558023 h 1542374"/>
              <a:gd name="connsiteX1704" fmla="*/ 1094191 w 6798686"/>
              <a:gd name="connsiteY1704" fmla="*/ 519539 h 1542374"/>
              <a:gd name="connsiteX1705" fmla="*/ 1123105 w 6798686"/>
              <a:gd name="connsiteY1705" fmla="*/ 512448 h 1542374"/>
              <a:gd name="connsiteX1706" fmla="*/ 957497 w 6798686"/>
              <a:gd name="connsiteY1706" fmla="*/ 512444 h 1542374"/>
              <a:gd name="connsiteX1707" fmla="*/ 987295 w 6798686"/>
              <a:gd name="connsiteY1707" fmla="*/ 541818 h 1542374"/>
              <a:gd name="connsiteX1708" fmla="*/ 971791 w 6798686"/>
              <a:gd name="connsiteY1708" fmla="*/ 546004 h 1542374"/>
              <a:gd name="connsiteX1709" fmla="*/ 960168 w 6798686"/>
              <a:gd name="connsiteY1709" fmla="*/ 549147 h 1542374"/>
              <a:gd name="connsiteX1710" fmla="*/ 930177 w 6798686"/>
              <a:gd name="connsiteY1710" fmla="*/ 522010 h 1542374"/>
              <a:gd name="connsiteX1711" fmla="*/ 957497 w 6798686"/>
              <a:gd name="connsiteY1711" fmla="*/ 512444 h 1542374"/>
              <a:gd name="connsiteX1712" fmla="*/ 3900464 w 6798686"/>
              <a:gd name="connsiteY1712" fmla="*/ 506990 h 1542374"/>
              <a:gd name="connsiteX1713" fmla="*/ 3873337 w 6798686"/>
              <a:gd name="connsiteY1713" fmla="*/ 533683 h 1542374"/>
              <a:gd name="connsiteX1714" fmla="*/ 3854105 w 6798686"/>
              <a:gd name="connsiteY1714" fmla="*/ 552502 h 1542374"/>
              <a:gd name="connsiteX1715" fmla="*/ 3793914 w 6798686"/>
              <a:gd name="connsiteY1715" fmla="*/ 559854 h 1542374"/>
              <a:gd name="connsiteX1716" fmla="*/ 3798045 w 6798686"/>
              <a:gd name="connsiteY1716" fmla="*/ 555996 h 1542374"/>
              <a:gd name="connsiteX1717" fmla="*/ 3843481 w 6798686"/>
              <a:gd name="connsiteY1717" fmla="*/ 513232 h 1542374"/>
              <a:gd name="connsiteX1718" fmla="*/ 3900464 w 6798686"/>
              <a:gd name="connsiteY1718" fmla="*/ 506990 h 1542374"/>
              <a:gd name="connsiteX1719" fmla="*/ 3531957 w 6798686"/>
              <a:gd name="connsiteY1719" fmla="*/ 506802 h 1542374"/>
              <a:gd name="connsiteX1720" fmla="*/ 3477029 w 6798686"/>
              <a:gd name="connsiteY1720" fmla="*/ 543042 h 1542374"/>
              <a:gd name="connsiteX1721" fmla="*/ 3422256 w 6798686"/>
              <a:gd name="connsiteY1721" fmla="*/ 565410 h 1542374"/>
              <a:gd name="connsiteX1722" fmla="*/ 3417030 w 6798686"/>
              <a:gd name="connsiteY1722" fmla="*/ 567560 h 1542374"/>
              <a:gd name="connsiteX1723" fmla="*/ 3473629 w 6798686"/>
              <a:gd name="connsiteY1723" fmla="*/ 532552 h 1542374"/>
              <a:gd name="connsiteX1724" fmla="*/ 3509229 w 6798686"/>
              <a:gd name="connsiteY1724" fmla="*/ 516792 h 1542374"/>
              <a:gd name="connsiteX1725" fmla="*/ 3531957 w 6798686"/>
              <a:gd name="connsiteY1725" fmla="*/ 506802 h 1542374"/>
              <a:gd name="connsiteX1726" fmla="*/ 858728 w 6798686"/>
              <a:gd name="connsiteY1726" fmla="*/ 505958 h 1542374"/>
              <a:gd name="connsiteX1727" fmla="*/ 888545 w 6798686"/>
              <a:gd name="connsiteY1727" fmla="*/ 530634 h 1542374"/>
              <a:gd name="connsiteX1728" fmla="*/ 862032 w 6798686"/>
              <a:gd name="connsiteY1728" fmla="*/ 539902 h 1542374"/>
              <a:gd name="connsiteX1729" fmla="*/ 832176 w 6798686"/>
              <a:gd name="connsiteY1729" fmla="*/ 517572 h 1542374"/>
              <a:gd name="connsiteX1730" fmla="*/ 855308 w 6798686"/>
              <a:gd name="connsiteY1730" fmla="*/ 507455 h 1542374"/>
              <a:gd name="connsiteX1731" fmla="*/ 858728 w 6798686"/>
              <a:gd name="connsiteY1731" fmla="*/ 505958 h 1542374"/>
              <a:gd name="connsiteX1732" fmla="*/ 1156765 w 6798686"/>
              <a:gd name="connsiteY1732" fmla="*/ 504602 h 1542374"/>
              <a:gd name="connsiteX1733" fmla="*/ 1186620 w 6798686"/>
              <a:gd name="connsiteY1733" fmla="*/ 546298 h 1542374"/>
              <a:gd name="connsiteX1734" fmla="*/ 1158033 w 6798686"/>
              <a:gd name="connsiteY1734" fmla="*/ 551673 h 1542374"/>
              <a:gd name="connsiteX1735" fmla="*/ 1127370 w 6798686"/>
              <a:gd name="connsiteY1735" fmla="*/ 511428 h 1542374"/>
              <a:gd name="connsiteX1736" fmla="*/ 1156765 w 6798686"/>
              <a:gd name="connsiteY1736" fmla="*/ 504602 h 1542374"/>
              <a:gd name="connsiteX1737" fmla="*/ 3962135 w 6798686"/>
              <a:gd name="connsiteY1737" fmla="*/ 503382 h 1542374"/>
              <a:gd name="connsiteX1738" fmla="*/ 3951434 w 6798686"/>
              <a:gd name="connsiteY1738" fmla="*/ 514364 h 1542374"/>
              <a:gd name="connsiteX1739" fmla="*/ 3918466 w 6798686"/>
              <a:gd name="connsiteY1739" fmla="*/ 548063 h 1542374"/>
              <a:gd name="connsiteX1740" fmla="*/ 3860465 w 6798686"/>
              <a:gd name="connsiteY1740" fmla="*/ 551900 h 1542374"/>
              <a:gd name="connsiteX1741" fmla="*/ 3876142 w 6798686"/>
              <a:gd name="connsiteY1741" fmla="*/ 536550 h 1542374"/>
              <a:gd name="connsiteX1742" fmla="*/ 3906708 w 6798686"/>
              <a:gd name="connsiteY1742" fmla="*/ 506475 h 1542374"/>
              <a:gd name="connsiteX1743" fmla="*/ 3956410 w 6798686"/>
              <a:gd name="connsiteY1743" fmla="*/ 503547 h 1542374"/>
              <a:gd name="connsiteX1744" fmla="*/ 3962135 w 6798686"/>
              <a:gd name="connsiteY1744" fmla="*/ 503382 h 1542374"/>
              <a:gd name="connsiteX1745" fmla="*/ 4022326 w 6798686"/>
              <a:gd name="connsiteY1745" fmla="*/ 502740 h 1542374"/>
              <a:gd name="connsiteX1746" fmla="*/ 3980982 w 6798686"/>
              <a:gd name="connsiteY1746" fmla="*/ 546757 h 1542374"/>
              <a:gd name="connsiteX1747" fmla="*/ 3924191 w 6798686"/>
              <a:gd name="connsiteY1747" fmla="*/ 547845 h 1542374"/>
              <a:gd name="connsiteX1748" fmla="*/ 3954239 w 6798686"/>
              <a:gd name="connsiteY1748" fmla="*/ 517109 h 1542374"/>
              <a:gd name="connsiteX1749" fmla="*/ 3967783 w 6798686"/>
              <a:gd name="connsiteY1749" fmla="*/ 503221 h 1542374"/>
              <a:gd name="connsiteX1750" fmla="*/ 4022326 w 6798686"/>
              <a:gd name="connsiteY1750" fmla="*/ 502740 h 1542374"/>
              <a:gd name="connsiteX1751" fmla="*/ 989966 w 6798686"/>
              <a:gd name="connsiteY1751" fmla="*/ 501234 h 1542374"/>
              <a:gd name="connsiteX1752" fmla="*/ 992117 w 6798686"/>
              <a:gd name="connsiteY1752" fmla="*/ 503530 h 1542374"/>
              <a:gd name="connsiteX1753" fmla="*/ 1019821 w 6798686"/>
              <a:gd name="connsiteY1753" fmla="*/ 533078 h 1542374"/>
              <a:gd name="connsiteX1754" fmla="*/ 992175 w 6798686"/>
              <a:gd name="connsiteY1754" fmla="*/ 540502 h 1542374"/>
              <a:gd name="connsiteX1755" fmla="*/ 962089 w 6798686"/>
              <a:gd name="connsiteY1755" fmla="*/ 510848 h 1542374"/>
              <a:gd name="connsiteX1756" fmla="*/ 989966 w 6798686"/>
              <a:gd name="connsiteY1756" fmla="*/ 501234 h 1542374"/>
              <a:gd name="connsiteX1757" fmla="*/ 3696489 w 6798686"/>
              <a:gd name="connsiteY1757" fmla="*/ 500750 h 1542374"/>
              <a:gd name="connsiteX1758" fmla="*/ 3637335 w 6798686"/>
              <a:gd name="connsiteY1758" fmla="*/ 549168 h 1542374"/>
              <a:gd name="connsiteX1759" fmla="*/ 3573263 w 6798686"/>
              <a:gd name="connsiteY1759" fmla="*/ 566805 h 1542374"/>
              <a:gd name="connsiteX1760" fmla="*/ 3635126 w 6798686"/>
              <a:gd name="connsiteY1760" fmla="*/ 518817 h 1542374"/>
              <a:gd name="connsiteX1761" fmla="*/ 3696489 w 6798686"/>
              <a:gd name="connsiteY1761" fmla="*/ 500750 h 1542374"/>
              <a:gd name="connsiteX1762" fmla="*/ 3516683 w 6798686"/>
              <a:gd name="connsiteY1762" fmla="*/ 500045 h 1542374"/>
              <a:gd name="connsiteX1763" fmla="*/ 3474032 w 6798686"/>
              <a:gd name="connsiteY1763" fmla="*/ 526640 h 1542374"/>
              <a:gd name="connsiteX1764" fmla="*/ 3428020 w 6798686"/>
              <a:gd name="connsiteY1764" fmla="*/ 547055 h 1542374"/>
              <a:gd name="connsiteX1765" fmla="*/ 3471515 w 6798686"/>
              <a:gd name="connsiteY1765" fmla="*/ 521635 h 1542374"/>
              <a:gd name="connsiteX1766" fmla="*/ 3516683 w 6798686"/>
              <a:gd name="connsiteY1766" fmla="*/ 500045 h 1542374"/>
              <a:gd name="connsiteX1767" fmla="*/ 1190809 w 6798686"/>
              <a:gd name="connsiteY1767" fmla="*/ 497196 h 1542374"/>
              <a:gd name="connsiteX1768" fmla="*/ 1219973 w 6798686"/>
              <a:gd name="connsiteY1768" fmla="*/ 540367 h 1542374"/>
              <a:gd name="connsiteX1769" fmla="*/ 1190905 w 6798686"/>
              <a:gd name="connsiteY1769" fmla="*/ 545506 h 1542374"/>
              <a:gd name="connsiteX1770" fmla="*/ 1160915 w 6798686"/>
              <a:gd name="connsiteY1770" fmla="*/ 503659 h 1542374"/>
              <a:gd name="connsiteX1771" fmla="*/ 1190809 w 6798686"/>
              <a:gd name="connsiteY1771" fmla="*/ 497196 h 1542374"/>
              <a:gd name="connsiteX1772" fmla="*/ 3619641 w 6798686"/>
              <a:gd name="connsiteY1772" fmla="*/ 493173 h 1542374"/>
              <a:gd name="connsiteX1773" fmla="*/ 3559104 w 6798686"/>
              <a:gd name="connsiteY1773" fmla="*/ 537943 h 1542374"/>
              <a:gd name="connsiteX1774" fmla="*/ 3496146 w 6798686"/>
              <a:gd name="connsiteY1774" fmla="*/ 559894 h 1542374"/>
              <a:gd name="connsiteX1775" fmla="*/ 3558950 w 6798686"/>
              <a:gd name="connsiteY1775" fmla="*/ 516146 h 1542374"/>
              <a:gd name="connsiteX1776" fmla="*/ 3619641 w 6798686"/>
              <a:gd name="connsiteY1776" fmla="*/ 493173 h 1542374"/>
              <a:gd name="connsiteX1777" fmla="*/ 890524 w 6798686"/>
              <a:gd name="connsiteY1777" fmla="*/ 492068 h 1542374"/>
              <a:gd name="connsiteX1778" fmla="*/ 920610 w 6798686"/>
              <a:gd name="connsiteY1778" fmla="*/ 519355 h 1542374"/>
              <a:gd name="connsiteX1779" fmla="*/ 909755 w 6798686"/>
              <a:gd name="connsiteY1779" fmla="*/ 523174 h 1542374"/>
              <a:gd name="connsiteX1780" fmla="*/ 893540 w 6798686"/>
              <a:gd name="connsiteY1780" fmla="*/ 528876 h 1542374"/>
              <a:gd name="connsiteX1781" fmla="*/ 863377 w 6798686"/>
              <a:gd name="connsiteY1781" fmla="*/ 503920 h 1542374"/>
              <a:gd name="connsiteX1782" fmla="*/ 890524 w 6798686"/>
              <a:gd name="connsiteY1782" fmla="*/ 492068 h 1542374"/>
              <a:gd name="connsiteX1783" fmla="*/ 1022914 w 6798686"/>
              <a:gd name="connsiteY1783" fmla="*/ 490124 h 1542374"/>
              <a:gd name="connsiteX1784" fmla="*/ 1050868 w 6798686"/>
              <a:gd name="connsiteY1784" fmla="*/ 522193 h 1542374"/>
              <a:gd name="connsiteX1785" fmla="*/ 1052770 w 6798686"/>
              <a:gd name="connsiteY1785" fmla="*/ 524369 h 1542374"/>
              <a:gd name="connsiteX1786" fmla="*/ 1024509 w 6798686"/>
              <a:gd name="connsiteY1786" fmla="*/ 531825 h 1542374"/>
              <a:gd name="connsiteX1787" fmla="*/ 995249 w 6798686"/>
              <a:gd name="connsiteY1787" fmla="*/ 500602 h 1542374"/>
              <a:gd name="connsiteX1788" fmla="*/ 994403 w 6798686"/>
              <a:gd name="connsiteY1788" fmla="*/ 499712 h 1542374"/>
              <a:gd name="connsiteX1789" fmla="*/ 1022914 w 6798686"/>
              <a:gd name="connsiteY1789" fmla="*/ 490124 h 1542374"/>
              <a:gd name="connsiteX1790" fmla="*/ 3765941 w 6798686"/>
              <a:gd name="connsiteY1790" fmla="*/ 482838 h 1542374"/>
              <a:gd name="connsiteX1791" fmla="*/ 3709189 w 6798686"/>
              <a:gd name="connsiteY1791" fmla="*/ 531764 h 1542374"/>
              <a:gd name="connsiteX1792" fmla="*/ 3647460 w 6798686"/>
              <a:gd name="connsiteY1792" fmla="*/ 546561 h 1542374"/>
              <a:gd name="connsiteX1793" fmla="*/ 3706825 w 6798686"/>
              <a:gd name="connsiteY1793" fmla="*/ 497905 h 1542374"/>
              <a:gd name="connsiteX1794" fmla="*/ 3765941 w 6798686"/>
              <a:gd name="connsiteY1794" fmla="*/ 482838 h 1542374"/>
              <a:gd name="connsiteX1795" fmla="*/ 1614877 w 6798686"/>
              <a:gd name="connsiteY1795" fmla="*/ 481788 h 1542374"/>
              <a:gd name="connsiteX1796" fmla="*/ 1630266 w 6798686"/>
              <a:gd name="connsiteY1796" fmla="*/ 493849 h 1542374"/>
              <a:gd name="connsiteX1797" fmla="*/ 1650554 w 6798686"/>
              <a:gd name="connsiteY1797" fmla="*/ 511549 h 1542374"/>
              <a:gd name="connsiteX1798" fmla="*/ 1632437 w 6798686"/>
              <a:gd name="connsiteY1798" fmla="*/ 502492 h 1542374"/>
              <a:gd name="connsiteX1799" fmla="*/ 1614877 w 6798686"/>
              <a:gd name="connsiteY1799" fmla="*/ 481788 h 1542374"/>
              <a:gd name="connsiteX1800" fmla="*/ 1056170 w 6798686"/>
              <a:gd name="connsiteY1800" fmla="*/ 479292 h 1542374"/>
              <a:gd name="connsiteX1801" fmla="*/ 1085911 w 6798686"/>
              <a:gd name="connsiteY1801" fmla="*/ 515858 h 1542374"/>
              <a:gd name="connsiteX1802" fmla="*/ 1057304 w 6798686"/>
              <a:gd name="connsiteY1802" fmla="*/ 523192 h 1542374"/>
              <a:gd name="connsiteX1803" fmla="*/ 1054038 w 6798686"/>
              <a:gd name="connsiteY1803" fmla="*/ 519441 h 1542374"/>
              <a:gd name="connsiteX1804" fmla="*/ 1027237 w 6798686"/>
              <a:gd name="connsiteY1804" fmla="*/ 488698 h 1542374"/>
              <a:gd name="connsiteX1805" fmla="*/ 1056170 w 6798686"/>
              <a:gd name="connsiteY1805" fmla="*/ 479292 h 1542374"/>
              <a:gd name="connsiteX1806" fmla="*/ 922723 w 6798686"/>
              <a:gd name="connsiteY1806" fmla="*/ 478145 h 1542374"/>
              <a:gd name="connsiteX1807" fmla="*/ 934231 w 6798686"/>
              <a:gd name="connsiteY1807" fmla="*/ 489495 h 1542374"/>
              <a:gd name="connsiteX1808" fmla="*/ 952982 w 6798686"/>
              <a:gd name="connsiteY1808" fmla="*/ 508006 h 1542374"/>
              <a:gd name="connsiteX1809" fmla="*/ 925374 w 6798686"/>
              <a:gd name="connsiteY1809" fmla="*/ 517676 h 1542374"/>
              <a:gd name="connsiteX1810" fmla="*/ 895000 w 6798686"/>
              <a:gd name="connsiteY1810" fmla="*/ 490122 h 1542374"/>
              <a:gd name="connsiteX1811" fmla="*/ 922723 w 6798686"/>
              <a:gd name="connsiteY1811" fmla="*/ 478145 h 1542374"/>
              <a:gd name="connsiteX1812" fmla="*/ 3614934 w 6798686"/>
              <a:gd name="connsiteY1812" fmla="*/ 471163 h 1542374"/>
              <a:gd name="connsiteX1813" fmla="*/ 3559161 w 6798686"/>
              <a:gd name="connsiteY1813" fmla="*/ 510346 h 1542374"/>
              <a:gd name="connsiteX1814" fmla="*/ 3499277 w 6798686"/>
              <a:gd name="connsiteY1814" fmla="*/ 534048 h 1542374"/>
              <a:gd name="connsiteX1815" fmla="*/ 3556836 w 6798686"/>
              <a:gd name="connsiteY1815" fmla="*/ 495960 h 1542374"/>
              <a:gd name="connsiteX1816" fmla="*/ 3614934 w 6798686"/>
              <a:gd name="connsiteY1816" fmla="*/ 471163 h 1542374"/>
              <a:gd name="connsiteX1817" fmla="*/ 1437631 w 6798686"/>
              <a:gd name="connsiteY1817" fmla="*/ 468874 h 1542374"/>
              <a:gd name="connsiteX1818" fmla="*/ 1628595 w 6798686"/>
              <a:gd name="connsiteY1818" fmla="*/ 506898 h 1542374"/>
              <a:gd name="connsiteX1819" fmla="*/ 1656337 w 6798686"/>
              <a:gd name="connsiteY1819" fmla="*/ 542265 h 1542374"/>
              <a:gd name="connsiteX1820" fmla="*/ 1401719 w 6798686"/>
              <a:gd name="connsiteY1820" fmla="*/ 518421 h 1542374"/>
              <a:gd name="connsiteX1821" fmla="*/ 1224123 w 6798686"/>
              <a:gd name="connsiteY1821" fmla="*/ 539660 h 1542374"/>
              <a:gd name="connsiteX1822" fmla="*/ 1194863 w 6798686"/>
              <a:gd name="connsiteY1822" fmla="*/ 496348 h 1542374"/>
              <a:gd name="connsiteX1823" fmla="*/ 1356821 w 6798686"/>
              <a:gd name="connsiteY1823" fmla="*/ 471903 h 1542374"/>
              <a:gd name="connsiteX1824" fmla="*/ 1358857 w 6798686"/>
              <a:gd name="connsiteY1824" fmla="*/ 471736 h 1542374"/>
              <a:gd name="connsiteX1825" fmla="*/ 1437631 w 6798686"/>
              <a:gd name="connsiteY1825" fmla="*/ 468874 h 1542374"/>
              <a:gd name="connsiteX1826" fmla="*/ 1089849 w 6798686"/>
              <a:gd name="connsiteY1826" fmla="*/ 468817 h 1542374"/>
              <a:gd name="connsiteX1827" fmla="*/ 1119397 w 6798686"/>
              <a:gd name="connsiteY1827" fmla="*/ 507591 h 1542374"/>
              <a:gd name="connsiteX1828" fmla="*/ 1090310 w 6798686"/>
              <a:gd name="connsiteY1828" fmla="*/ 514752 h 1542374"/>
              <a:gd name="connsiteX1829" fmla="*/ 1089657 w 6798686"/>
              <a:gd name="connsiteY1829" fmla="*/ 513947 h 1542374"/>
              <a:gd name="connsiteX1830" fmla="*/ 1060378 w 6798686"/>
              <a:gd name="connsiteY1830" fmla="*/ 477955 h 1542374"/>
              <a:gd name="connsiteX1831" fmla="*/ 1089849 w 6798686"/>
              <a:gd name="connsiteY1831" fmla="*/ 468817 h 1542374"/>
              <a:gd name="connsiteX1832" fmla="*/ 3832069 w 6798686"/>
              <a:gd name="connsiteY1832" fmla="*/ 468771 h 1542374"/>
              <a:gd name="connsiteX1833" fmla="*/ 3777680 w 6798686"/>
              <a:gd name="connsiteY1833" fmla="*/ 517962 h 1542374"/>
              <a:gd name="connsiteX1834" fmla="*/ 3718007 w 6798686"/>
              <a:gd name="connsiteY1834" fmla="*/ 529831 h 1542374"/>
              <a:gd name="connsiteX1835" fmla="*/ 3774894 w 6798686"/>
              <a:gd name="connsiteY1835" fmla="*/ 480760 h 1542374"/>
              <a:gd name="connsiteX1836" fmla="*/ 3832069 w 6798686"/>
              <a:gd name="connsiteY1836" fmla="*/ 468771 h 1542374"/>
              <a:gd name="connsiteX1837" fmla="*/ 3694107 w 6798686"/>
              <a:gd name="connsiteY1837" fmla="*/ 467025 h 1542374"/>
              <a:gd name="connsiteX1838" fmla="*/ 3634799 w 6798686"/>
              <a:gd name="connsiteY1838" fmla="*/ 513420 h 1542374"/>
              <a:gd name="connsiteX1839" fmla="*/ 3573128 w 6798686"/>
              <a:gd name="connsiteY1839" fmla="*/ 533240 h 1542374"/>
              <a:gd name="connsiteX1840" fmla="*/ 3634607 w 6798686"/>
              <a:gd name="connsiteY1840" fmla="*/ 487724 h 1542374"/>
              <a:gd name="connsiteX1841" fmla="*/ 3694107 w 6798686"/>
              <a:gd name="connsiteY1841" fmla="*/ 467025 h 1542374"/>
              <a:gd name="connsiteX1842" fmla="*/ 955345 w 6798686"/>
              <a:gd name="connsiteY1842" fmla="*/ 464308 h 1542374"/>
              <a:gd name="connsiteX1843" fmla="*/ 985700 w 6798686"/>
              <a:gd name="connsiteY1843" fmla="*/ 496688 h 1542374"/>
              <a:gd name="connsiteX1844" fmla="*/ 957574 w 6798686"/>
              <a:gd name="connsiteY1844" fmla="*/ 506402 h 1542374"/>
              <a:gd name="connsiteX1845" fmla="*/ 937286 w 6798686"/>
              <a:gd name="connsiteY1845" fmla="*/ 486387 h 1542374"/>
              <a:gd name="connsiteX1846" fmla="*/ 927046 w 6798686"/>
              <a:gd name="connsiteY1846" fmla="*/ 476291 h 1542374"/>
              <a:gd name="connsiteX1847" fmla="*/ 955345 w 6798686"/>
              <a:gd name="connsiteY1847" fmla="*/ 464308 h 1542374"/>
              <a:gd name="connsiteX1848" fmla="*/ 1123970 w 6798686"/>
              <a:gd name="connsiteY1848" fmla="*/ 458812 h 1542374"/>
              <a:gd name="connsiteX1849" fmla="*/ 1153230 w 6798686"/>
              <a:gd name="connsiteY1849" fmla="*/ 499670 h 1542374"/>
              <a:gd name="connsiteX1850" fmla="*/ 1123662 w 6798686"/>
              <a:gd name="connsiteY1850" fmla="*/ 506562 h 1542374"/>
              <a:gd name="connsiteX1851" fmla="*/ 1093961 w 6798686"/>
              <a:gd name="connsiteY1851" fmla="*/ 467572 h 1542374"/>
              <a:gd name="connsiteX1852" fmla="*/ 1123970 w 6798686"/>
              <a:gd name="connsiteY1852" fmla="*/ 458812 h 1542374"/>
              <a:gd name="connsiteX1853" fmla="*/ 3895373 w 6798686"/>
              <a:gd name="connsiteY1853" fmla="*/ 458456 h 1542374"/>
              <a:gd name="connsiteX1854" fmla="*/ 3843366 w 6798686"/>
              <a:gd name="connsiteY1854" fmla="*/ 507699 h 1542374"/>
              <a:gd name="connsiteX1855" fmla="*/ 3785499 w 6798686"/>
              <a:gd name="connsiteY1855" fmla="*/ 516563 h 1542374"/>
              <a:gd name="connsiteX1856" fmla="*/ 3839907 w 6798686"/>
              <a:gd name="connsiteY1856" fmla="*/ 467323 h 1542374"/>
              <a:gd name="connsiteX1857" fmla="*/ 3895373 w 6798686"/>
              <a:gd name="connsiteY1857" fmla="*/ 458456 h 1542374"/>
              <a:gd name="connsiteX1858" fmla="*/ 3605635 w 6798686"/>
              <a:gd name="connsiteY1858" fmla="*/ 457851 h 1542374"/>
              <a:gd name="connsiteX1859" fmla="*/ 3557067 w 6798686"/>
              <a:gd name="connsiteY1859" fmla="*/ 490156 h 1542374"/>
              <a:gd name="connsiteX1860" fmla="*/ 3507116 w 6798686"/>
              <a:gd name="connsiteY1860" fmla="*/ 511999 h 1542374"/>
              <a:gd name="connsiteX1861" fmla="*/ 3505444 w 6798686"/>
              <a:gd name="connsiteY1861" fmla="*/ 512736 h 1542374"/>
              <a:gd name="connsiteX1862" fmla="*/ 3554607 w 6798686"/>
              <a:gd name="connsiteY1862" fmla="*/ 481985 h 1542374"/>
              <a:gd name="connsiteX1863" fmla="*/ 3594146 w 6798686"/>
              <a:gd name="connsiteY1863" fmla="*/ 463250 h 1542374"/>
              <a:gd name="connsiteX1864" fmla="*/ 3605635 w 6798686"/>
              <a:gd name="connsiteY1864" fmla="*/ 457851 h 1542374"/>
              <a:gd name="connsiteX1865" fmla="*/ 3584079 w 6798686"/>
              <a:gd name="connsiteY1865" fmla="*/ 457849 h 1542374"/>
              <a:gd name="connsiteX1866" fmla="*/ 3554858 w 6798686"/>
              <a:gd name="connsiteY1866" fmla="*/ 476164 h 1542374"/>
              <a:gd name="connsiteX1867" fmla="*/ 3523677 w 6798686"/>
              <a:gd name="connsiteY1867" fmla="*/ 491007 h 1542374"/>
              <a:gd name="connsiteX1868" fmla="*/ 3552937 w 6798686"/>
              <a:gd name="connsiteY1868" fmla="*/ 473784 h 1542374"/>
              <a:gd name="connsiteX1869" fmla="*/ 3584079 w 6798686"/>
              <a:gd name="connsiteY1869" fmla="*/ 457849 h 1542374"/>
              <a:gd name="connsiteX1870" fmla="*/ 3956294 w 6798686"/>
              <a:gd name="connsiteY1870" fmla="*/ 451821 h 1542374"/>
              <a:gd name="connsiteX1871" fmla="*/ 3906574 w 6798686"/>
              <a:gd name="connsiteY1871" fmla="*/ 500969 h 1542374"/>
              <a:gd name="connsiteX1872" fmla="*/ 3850340 w 6798686"/>
              <a:gd name="connsiteY1872" fmla="*/ 506767 h 1542374"/>
              <a:gd name="connsiteX1873" fmla="*/ 3902328 w 6798686"/>
              <a:gd name="connsiteY1873" fmla="*/ 457519 h 1542374"/>
              <a:gd name="connsiteX1874" fmla="*/ 3956294 w 6798686"/>
              <a:gd name="connsiteY1874" fmla="*/ 451821 h 1542374"/>
              <a:gd name="connsiteX1875" fmla="*/ 988429 w 6798686"/>
              <a:gd name="connsiteY1875" fmla="*/ 450675 h 1542374"/>
              <a:gd name="connsiteX1876" fmla="*/ 1018860 w 6798686"/>
              <a:gd name="connsiteY1876" fmla="*/ 485484 h 1542374"/>
              <a:gd name="connsiteX1877" fmla="*/ 990157 w 6798686"/>
              <a:gd name="connsiteY1877" fmla="*/ 495169 h 1542374"/>
              <a:gd name="connsiteX1878" fmla="*/ 959553 w 6798686"/>
              <a:gd name="connsiteY1878" fmla="*/ 462545 h 1542374"/>
              <a:gd name="connsiteX1879" fmla="*/ 988429 w 6798686"/>
              <a:gd name="connsiteY1879" fmla="*/ 450675 h 1542374"/>
              <a:gd name="connsiteX1880" fmla="*/ 1158533 w 6798686"/>
              <a:gd name="connsiteY1880" fmla="*/ 449406 h 1542374"/>
              <a:gd name="connsiteX1881" fmla="*/ 1187427 w 6798686"/>
              <a:gd name="connsiteY1881" fmla="*/ 492189 h 1542374"/>
              <a:gd name="connsiteX1882" fmla="*/ 1157399 w 6798686"/>
              <a:gd name="connsiteY1882" fmla="*/ 498727 h 1542374"/>
              <a:gd name="connsiteX1883" fmla="*/ 1128004 w 6798686"/>
              <a:gd name="connsiteY1883" fmla="*/ 457680 h 1542374"/>
              <a:gd name="connsiteX1884" fmla="*/ 1158533 w 6798686"/>
              <a:gd name="connsiteY1884" fmla="*/ 449406 h 1542374"/>
              <a:gd name="connsiteX1885" fmla="*/ 4015103 w 6798686"/>
              <a:gd name="connsiteY1885" fmla="*/ 448860 h 1542374"/>
              <a:gd name="connsiteX1886" fmla="*/ 3967649 w 6798686"/>
              <a:gd name="connsiteY1886" fmla="*/ 497720 h 1542374"/>
              <a:gd name="connsiteX1887" fmla="*/ 3956217 w 6798686"/>
              <a:gd name="connsiteY1887" fmla="*/ 498051 h 1542374"/>
              <a:gd name="connsiteX1888" fmla="*/ 3912817 w 6798686"/>
              <a:gd name="connsiteY1888" fmla="*/ 500452 h 1542374"/>
              <a:gd name="connsiteX1889" fmla="*/ 3962481 w 6798686"/>
              <a:gd name="connsiteY1889" fmla="*/ 451352 h 1542374"/>
              <a:gd name="connsiteX1890" fmla="*/ 4015103 w 6798686"/>
              <a:gd name="connsiteY1890" fmla="*/ 448860 h 1542374"/>
              <a:gd name="connsiteX1891" fmla="*/ 4020655 w 6798686"/>
              <a:gd name="connsiteY1891" fmla="*/ 448777 h 1542374"/>
              <a:gd name="connsiteX1892" fmla="*/ 4058100 w 6798686"/>
              <a:gd name="connsiteY1892" fmla="*/ 449035 h 1542374"/>
              <a:gd name="connsiteX1893" fmla="*/ 4072047 w 6798686"/>
              <a:gd name="connsiteY1893" fmla="*/ 449532 h 1542374"/>
              <a:gd name="connsiteX1894" fmla="*/ 4027418 w 6798686"/>
              <a:gd name="connsiteY1894" fmla="*/ 497301 h 1542374"/>
              <a:gd name="connsiteX1895" fmla="*/ 3973278 w 6798686"/>
              <a:gd name="connsiteY1895" fmla="*/ 497563 h 1542374"/>
              <a:gd name="connsiteX1896" fmla="*/ 4020655 w 6798686"/>
              <a:gd name="connsiteY1896" fmla="*/ 448777 h 1542374"/>
              <a:gd name="connsiteX1897" fmla="*/ 3764039 w 6798686"/>
              <a:gd name="connsiteY1897" fmla="*/ 445044 h 1542374"/>
              <a:gd name="connsiteX1898" fmla="*/ 3706383 w 6798686"/>
              <a:gd name="connsiteY1898" fmla="*/ 492616 h 1542374"/>
              <a:gd name="connsiteX1899" fmla="*/ 3695952 w 6798686"/>
              <a:gd name="connsiteY1899" fmla="*/ 495467 h 1542374"/>
              <a:gd name="connsiteX1900" fmla="*/ 3646711 w 6798686"/>
              <a:gd name="connsiteY1900" fmla="*/ 509776 h 1542374"/>
              <a:gd name="connsiteX1901" fmla="*/ 3706557 w 6798686"/>
              <a:gd name="connsiteY1901" fmla="*/ 462912 h 1542374"/>
              <a:gd name="connsiteX1902" fmla="*/ 3764039 w 6798686"/>
              <a:gd name="connsiteY1902" fmla="*/ 445044 h 1542374"/>
              <a:gd name="connsiteX1903" fmla="*/ 3690668 w 6798686"/>
              <a:gd name="connsiteY1903" fmla="*/ 440332 h 1542374"/>
              <a:gd name="connsiteX1904" fmla="*/ 3634627 w 6798686"/>
              <a:gd name="connsiteY1904" fmla="*/ 482053 h 1542374"/>
              <a:gd name="connsiteX1905" fmla="*/ 3577029 w 6798686"/>
              <a:gd name="connsiteY1905" fmla="*/ 503468 h 1542374"/>
              <a:gd name="connsiteX1906" fmla="*/ 3634568 w 6798686"/>
              <a:gd name="connsiteY1906" fmla="*/ 462979 h 1542374"/>
              <a:gd name="connsiteX1907" fmla="*/ 3690668 w 6798686"/>
              <a:gd name="connsiteY1907" fmla="*/ 440332 h 1542374"/>
              <a:gd name="connsiteX1908" fmla="*/ 1021973 w 6798686"/>
              <a:gd name="connsiteY1908" fmla="*/ 437373 h 1542374"/>
              <a:gd name="connsiteX1909" fmla="*/ 1052328 w 6798686"/>
              <a:gd name="connsiteY1909" fmla="*/ 474562 h 1542374"/>
              <a:gd name="connsiteX1910" fmla="*/ 1023183 w 6798686"/>
              <a:gd name="connsiteY1910" fmla="*/ 484055 h 1542374"/>
              <a:gd name="connsiteX1911" fmla="*/ 992540 w 6798686"/>
              <a:gd name="connsiteY1911" fmla="*/ 449008 h 1542374"/>
              <a:gd name="connsiteX1912" fmla="*/ 1021973 w 6798686"/>
              <a:gd name="connsiteY1912" fmla="*/ 437373 h 1542374"/>
              <a:gd name="connsiteX1913" fmla="*/ 3830398 w 6798686"/>
              <a:gd name="connsiteY1913" fmla="*/ 426983 h 1542374"/>
              <a:gd name="connsiteX1914" fmla="*/ 3774337 w 6798686"/>
              <a:gd name="connsiteY1914" fmla="*/ 475576 h 1542374"/>
              <a:gd name="connsiteX1915" fmla="*/ 3716566 w 6798686"/>
              <a:gd name="connsiteY1915" fmla="*/ 489882 h 1542374"/>
              <a:gd name="connsiteX1916" fmla="*/ 3774606 w 6798686"/>
              <a:gd name="connsiteY1916" fmla="*/ 441972 h 1542374"/>
              <a:gd name="connsiteX1917" fmla="*/ 3830398 w 6798686"/>
              <a:gd name="connsiteY1917" fmla="*/ 426983 h 1542374"/>
              <a:gd name="connsiteX1918" fmla="*/ 1055997 w 6798686"/>
              <a:gd name="connsiteY1918" fmla="*/ 424534 h 1542374"/>
              <a:gd name="connsiteX1919" fmla="*/ 1086180 w 6798686"/>
              <a:gd name="connsiteY1919" fmla="*/ 463999 h 1542374"/>
              <a:gd name="connsiteX1920" fmla="*/ 1056516 w 6798686"/>
              <a:gd name="connsiteY1920" fmla="*/ 473217 h 1542374"/>
              <a:gd name="connsiteX1921" fmla="*/ 1025988 w 6798686"/>
              <a:gd name="connsiteY1921" fmla="*/ 435815 h 1542374"/>
              <a:gd name="connsiteX1922" fmla="*/ 1055997 w 6798686"/>
              <a:gd name="connsiteY1922" fmla="*/ 424534 h 1542374"/>
              <a:gd name="connsiteX1923" fmla="*/ 3637815 w 6798686"/>
              <a:gd name="connsiteY1923" fmla="*/ 424172 h 1542374"/>
              <a:gd name="connsiteX1924" fmla="*/ 3632282 w 6798686"/>
              <a:gd name="connsiteY1924" fmla="*/ 427636 h 1542374"/>
              <a:gd name="connsiteX1925" fmla="*/ 3626134 w 6798686"/>
              <a:gd name="connsiteY1925" fmla="*/ 430754 h 1542374"/>
              <a:gd name="connsiteX1926" fmla="*/ 3630957 w 6798686"/>
              <a:gd name="connsiteY1926" fmla="*/ 427926 h 1542374"/>
              <a:gd name="connsiteX1927" fmla="*/ 3637815 w 6798686"/>
              <a:gd name="connsiteY1927" fmla="*/ 424172 h 1542374"/>
              <a:gd name="connsiteX1928" fmla="*/ 3686710 w 6798686"/>
              <a:gd name="connsiteY1928" fmla="*/ 420534 h 1542374"/>
              <a:gd name="connsiteX1929" fmla="*/ 3671725 w 6798686"/>
              <a:gd name="connsiteY1929" fmla="*/ 431100 h 1542374"/>
              <a:gd name="connsiteX1930" fmla="*/ 3634588 w 6798686"/>
              <a:gd name="connsiteY1930" fmla="*/ 457302 h 1542374"/>
              <a:gd name="connsiteX1931" fmla="*/ 3581236 w 6798686"/>
              <a:gd name="connsiteY1931" fmla="*/ 479743 h 1542374"/>
              <a:gd name="connsiteX1932" fmla="*/ 3631879 w 6798686"/>
              <a:gd name="connsiteY1932" fmla="*/ 446034 h 1542374"/>
              <a:gd name="connsiteX1933" fmla="*/ 3634031 w 6798686"/>
              <a:gd name="connsiteY1933" fmla="*/ 444595 h 1542374"/>
              <a:gd name="connsiteX1934" fmla="*/ 3686710 w 6798686"/>
              <a:gd name="connsiteY1934" fmla="*/ 420534 h 1542374"/>
              <a:gd name="connsiteX1935" fmla="*/ 1394861 w 6798686"/>
              <a:gd name="connsiteY1935" fmla="*/ 415557 h 1542374"/>
              <a:gd name="connsiteX1936" fmla="*/ 1594762 w 6798686"/>
              <a:gd name="connsiteY1936" fmla="*/ 468201 h 1542374"/>
              <a:gd name="connsiteX1937" fmla="*/ 1620622 w 6798686"/>
              <a:gd name="connsiteY1937" fmla="*/ 497298 h 1542374"/>
              <a:gd name="connsiteX1938" fmla="*/ 1356360 w 6798686"/>
              <a:gd name="connsiteY1938" fmla="*/ 466333 h 1542374"/>
              <a:gd name="connsiteX1939" fmla="*/ 1191481 w 6798686"/>
              <a:gd name="connsiteY1939" fmla="*/ 491344 h 1542374"/>
              <a:gd name="connsiteX1940" fmla="*/ 1162471 w 6798686"/>
              <a:gd name="connsiteY1940" fmla="*/ 448393 h 1542374"/>
              <a:gd name="connsiteX1941" fmla="*/ 1311615 w 6798686"/>
              <a:gd name="connsiteY1941" fmla="*/ 419886 h 1542374"/>
              <a:gd name="connsiteX1942" fmla="*/ 1394861 w 6798686"/>
              <a:gd name="connsiteY1942" fmla="*/ 415557 h 1542374"/>
              <a:gd name="connsiteX1943" fmla="*/ 3762540 w 6798686"/>
              <a:gd name="connsiteY1943" fmla="*/ 413264 h 1542374"/>
              <a:gd name="connsiteX1944" fmla="*/ 3755124 w 6798686"/>
              <a:gd name="connsiteY1944" fmla="*/ 419085 h 1542374"/>
              <a:gd name="connsiteX1945" fmla="*/ 3706441 w 6798686"/>
              <a:gd name="connsiteY1945" fmla="*/ 457342 h 1542374"/>
              <a:gd name="connsiteX1946" fmla="*/ 3649285 w 6798686"/>
              <a:gd name="connsiteY1946" fmla="*/ 476806 h 1542374"/>
              <a:gd name="connsiteX1947" fmla="*/ 3706575 w 6798686"/>
              <a:gd name="connsiteY1947" fmla="*/ 434140 h 1542374"/>
              <a:gd name="connsiteX1948" fmla="*/ 3762540 w 6798686"/>
              <a:gd name="connsiteY1948" fmla="*/ 413264 h 1542374"/>
              <a:gd name="connsiteX1949" fmla="*/ 3893798 w 6798686"/>
              <a:gd name="connsiteY1949" fmla="*/ 412682 h 1542374"/>
              <a:gd name="connsiteX1950" fmla="*/ 3839351 w 6798686"/>
              <a:gd name="connsiteY1950" fmla="*/ 462164 h 1542374"/>
              <a:gd name="connsiteX1951" fmla="*/ 3783213 w 6798686"/>
              <a:gd name="connsiteY1951" fmla="*/ 473563 h 1542374"/>
              <a:gd name="connsiteX1952" fmla="*/ 3839504 w 6798686"/>
              <a:gd name="connsiteY1952" fmla="*/ 424733 h 1542374"/>
              <a:gd name="connsiteX1953" fmla="*/ 3893798 w 6798686"/>
              <a:gd name="connsiteY1953" fmla="*/ 412682 h 1542374"/>
              <a:gd name="connsiteX1954" fmla="*/ 1090521 w 6798686"/>
              <a:gd name="connsiteY1954" fmla="*/ 412301 h 1542374"/>
              <a:gd name="connsiteX1955" fmla="*/ 1120454 w 6798686"/>
              <a:gd name="connsiteY1955" fmla="*/ 453903 h 1542374"/>
              <a:gd name="connsiteX1956" fmla="*/ 1090291 w 6798686"/>
              <a:gd name="connsiteY1956" fmla="*/ 462754 h 1542374"/>
              <a:gd name="connsiteX1957" fmla="*/ 1059955 w 6798686"/>
              <a:gd name="connsiteY1957" fmla="*/ 423093 h 1542374"/>
              <a:gd name="connsiteX1958" fmla="*/ 1090521 w 6798686"/>
              <a:gd name="connsiteY1958" fmla="*/ 412301 h 1542374"/>
              <a:gd name="connsiteX1959" fmla="*/ 3674434 w 6798686"/>
              <a:gd name="connsiteY1959" fmla="*/ 412046 h 1542374"/>
              <a:gd name="connsiteX1960" fmla="*/ 3634108 w 6798686"/>
              <a:gd name="connsiteY1960" fmla="*/ 438885 h 1542374"/>
              <a:gd name="connsiteX1961" fmla="*/ 3591957 w 6798686"/>
              <a:gd name="connsiteY1961" fmla="*/ 458589 h 1542374"/>
              <a:gd name="connsiteX1962" fmla="*/ 3591918 w 6798686"/>
              <a:gd name="connsiteY1962" fmla="*/ 458606 h 1542374"/>
              <a:gd name="connsiteX1963" fmla="*/ 3632244 w 6798686"/>
              <a:gd name="connsiteY1963" fmla="*/ 433335 h 1542374"/>
              <a:gd name="connsiteX1964" fmla="*/ 3674434 w 6798686"/>
              <a:gd name="connsiteY1964" fmla="*/ 412046 h 1542374"/>
              <a:gd name="connsiteX1965" fmla="*/ 3954738 w 6798686"/>
              <a:gd name="connsiteY1965" fmla="*/ 402061 h 1542374"/>
              <a:gd name="connsiteX1966" fmla="*/ 3901847 w 6798686"/>
              <a:gd name="connsiteY1966" fmla="*/ 452318 h 1542374"/>
              <a:gd name="connsiteX1967" fmla="*/ 3847131 w 6798686"/>
              <a:gd name="connsiteY1967" fmla="*/ 460771 h 1542374"/>
              <a:gd name="connsiteX1968" fmla="*/ 3901752 w 6798686"/>
              <a:gd name="connsiteY1968" fmla="*/ 411116 h 1542374"/>
              <a:gd name="connsiteX1969" fmla="*/ 3954738 w 6798686"/>
              <a:gd name="connsiteY1969" fmla="*/ 402061 h 1542374"/>
              <a:gd name="connsiteX1970" fmla="*/ 1125584 w 6798686"/>
              <a:gd name="connsiteY1970" fmla="*/ 400855 h 1542374"/>
              <a:gd name="connsiteX1971" fmla="*/ 1155151 w 6798686"/>
              <a:gd name="connsiteY1971" fmla="*/ 444426 h 1542374"/>
              <a:gd name="connsiteX1972" fmla="*/ 1124469 w 6798686"/>
              <a:gd name="connsiteY1972" fmla="*/ 452773 h 1542374"/>
              <a:gd name="connsiteX1973" fmla="*/ 1094422 w 6798686"/>
              <a:gd name="connsiteY1973" fmla="*/ 410993 h 1542374"/>
              <a:gd name="connsiteX1974" fmla="*/ 1125584 w 6798686"/>
              <a:gd name="connsiteY1974" fmla="*/ 400855 h 1542374"/>
              <a:gd name="connsiteX1975" fmla="*/ 4013489 w 6798686"/>
              <a:gd name="connsiteY1975" fmla="*/ 395104 h 1542374"/>
              <a:gd name="connsiteX1976" fmla="*/ 3962135 w 6798686"/>
              <a:gd name="connsiteY1976" fmla="*/ 446045 h 1542374"/>
              <a:gd name="connsiteX1977" fmla="*/ 3908744 w 6798686"/>
              <a:gd name="connsiteY1977" fmla="*/ 451430 h 1542374"/>
              <a:gd name="connsiteX1978" fmla="*/ 3961731 w 6798686"/>
              <a:gd name="connsiteY1978" fmla="*/ 401058 h 1542374"/>
              <a:gd name="connsiteX1979" fmla="*/ 4013489 w 6798686"/>
              <a:gd name="connsiteY1979" fmla="*/ 395104 h 1542374"/>
              <a:gd name="connsiteX1980" fmla="*/ 4070318 w 6798686"/>
              <a:gd name="connsiteY1980" fmla="*/ 391825 h 1542374"/>
              <a:gd name="connsiteX1981" fmla="*/ 4020405 w 6798686"/>
              <a:gd name="connsiteY1981" fmla="*/ 443382 h 1542374"/>
              <a:gd name="connsiteX1982" fmla="*/ 3968283 w 6798686"/>
              <a:gd name="connsiteY1982" fmla="*/ 445602 h 1542374"/>
              <a:gd name="connsiteX1983" fmla="*/ 4019733 w 6798686"/>
              <a:gd name="connsiteY1983" fmla="*/ 394570 h 1542374"/>
              <a:gd name="connsiteX1984" fmla="*/ 4070318 w 6798686"/>
              <a:gd name="connsiteY1984" fmla="*/ 391825 h 1542374"/>
              <a:gd name="connsiteX1985" fmla="*/ 4075928 w 6798686"/>
              <a:gd name="connsiteY1985" fmla="*/ 391685 h 1542374"/>
              <a:gd name="connsiteX1986" fmla="*/ 4125380 w 6798686"/>
              <a:gd name="connsiteY1986" fmla="*/ 392250 h 1542374"/>
              <a:gd name="connsiteX1987" fmla="*/ 4076889 w 6798686"/>
              <a:gd name="connsiteY1987" fmla="*/ 444332 h 1542374"/>
              <a:gd name="connsiteX1988" fmla="*/ 4058253 w 6798686"/>
              <a:gd name="connsiteY1988" fmla="*/ 443625 h 1542374"/>
              <a:gd name="connsiteX1989" fmla="*/ 4025938 w 6798686"/>
              <a:gd name="connsiteY1989" fmla="*/ 443317 h 1542374"/>
              <a:gd name="connsiteX1990" fmla="*/ 4075928 w 6798686"/>
              <a:gd name="connsiteY1990" fmla="*/ 391685 h 1542374"/>
              <a:gd name="connsiteX1991" fmla="*/ 3830244 w 6798686"/>
              <a:gd name="connsiteY1991" fmla="*/ 390294 h 1542374"/>
              <a:gd name="connsiteX1992" fmla="*/ 3803904 w 6798686"/>
              <a:gd name="connsiteY1992" fmla="*/ 412086 h 1542374"/>
              <a:gd name="connsiteX1993" fmla="*/ 3774395 w 6798686"/>
              <a:gd name="connsiteY1993" fmla="*/ 436491 h 1542374"/>
              <a:gd name="connsiteX1994" fmla="*/ 3718698 w 6798686"/>
              <a:gd name="connsiteY1994" fmla="*/ 453382 h 1542374"/>
              <a:gd name="connsiteX1995" fmla="*/ 3757891 w 6798686"/>
              <a:gd name="connsiteY1995" fmla="*/ 422583 h 1542374"/>
              <a:gd name="connsiteX1996" fmla="*/ 3775682 w 6798686"/>
              <a:gd name="connsiteY1996" fmla="*/ 408601 h 1542374"/>
              <a:gd name="connsiteX1997" fmla="*/ 3830244 w 6798686"/>
              <a:gd name="connsiteY1997" fmla="*/ 390294 h 1542374"/>
              <a:gd name="connsiteX1998" fmla="*/ 3760235 w 6798686"/>
              <a:gd name="connsiteY1998" fmla="*/ 388490 h 1542374"/>
              <a:gd name="connsiteX1999" fmla="*/ 3708727 w 6798686"/>
              <a:gd name="connsiteY1999" fmla="*/ 426872 h 1542374"/>
              <a:gd name="connsiteX2000" fmla="*/ 3706441 w 6798686"/>
              <a:gd name="connsiteY2000" fmla="*/ 428578 h 1542374"/>
              <a:gd name="connsiteX2001" fmla="*/ 3653762 w 6798686"/>
              <a:gd name="connsiteY2001" fmla="*/ 449448 h 1542374"/>
              <a:gd name="connsiteX2002" fmla="*/ 3674395 w 6798686"/>
              <a:gd name="connsiteY2002" fmla="*/ 434885 h 1542374"/>
              <a:gd name="connsiteX2003" fmla="*/ 3708497 w 6798686"/>
              <a:gd name="connsiteY2003" fmla="*/ 410828 h 1542374"/>
              <a:gd name="connsiteX2004" fmla="*/ 3760235 w 6798686"/>
              <a:gd name="connsiteY2004" fmla="*/ 388490 h 1542374"/>
              <a:gd name="connsiteX2005" fmla="*/ 3755124 w 6798686"/>
              <a:gd name="connsiteY2005" fmla="*/ 372330 h 1542374"/>
              <a:gd name="connsiteX2006" fmla="*/ 3708401 w 6798686"/>
              <a:gd name="connsiteY2006" fmla="*/ 405239 h 1542374"/>
              <a:gd name="connsiteX2007" fmla="*/ 3661619 w 6798686"/>
              <a:gd name="connsiteY2007" fmla="*/ 426232 h 1542374"/>
              <a:gd name="connsiteX2008" fmla="*/ 3708574 w 6798686"/>
              <a:gd name="connsiteY2008" fmla="*/ 395033 h 1542374"/>
              <a:gd name="connsiteX2009" fmla="*/ 3755124 w 6798686"/>
              <a:gd name="connsiteY2009" fmla="*/ 372330 h 1542374"/>
              <a:gd name="connsiteX2010" fmla="*/ 3894566 w 6798686"/>
              <a:gd name="connsiteY2010" fmla="*/ 371266 h 1542374"/>
              <a:gd name="connsiteX2011" fmla="*/ 3854893 w 6798686"/>
              <a:gd name="connsiteY2011" fmla="*/ 405710 h 1542374"/>
              <a:gd name="connsiteX2012" fmla="*/ 3839216 w 6798686"/>
              <a:gd name="connsiteY2012" fmla="*/ 419325 h 1542374"/>
              <a:gd name="connsiteX2013" fmla="*/ 3784807 w 6798686"/>
              <a:gd name="connsiteY2013" fmla="*/ 433546 h 1542374"/>
              <a:gd name="connsiteX2014" fmla="*/ 3806690 w 6798686"/>
              <a:gd name="connsiteY2014" fmla="*/ 415454 h 1542374"/>
              <a:gd name="connsiteX2015" fmla="*/ 3841310 w 6798686"/>
              <a:gd name="connsiteY2015" fmla="*/ 386816 h 1542374"/>
              <a:gd name="connsiteX2016" fmla="*/ 3894566 w 6798686"/>
              <a:gd name="connsiteY2016" fmla="*/ 371266 h 1542374"/>
              <a:gd name="connsiteX2017" fmla="*/ 3736950 w 6798686"/>
              <a:gd name="connsiteY2017" fmla="*/ 370576 h 1542374"/>
              <a:gd name="connsiteX2018" fmla="*/ 3708516 w 6798686"/>
              <a:gd name="connsiteY2018" fmla="*/ 389402 h 1542374"/>
              <a:gd name="connsiteX2019" fmla="*/ 3679121 w 6798686"/>
              <a:gd name="connsiteY2019" fmla="*/ 404025 h 1542374"/>
              <a:gd name="connsiteX2020" fmla="*/ 3707152 w 6798686"/>
              <a:gd name="connsiteY2020" fmla="*/ 386567 h 1542374"/>
              <a:gd name="connsiteX2021" fmla="*/ 3736950 w 6798686"/>
              <a:gd name="connsiteY2021" fmla="*/ 370576 h 1542374"/>
              <a:gd name="connsiteX2022" fmla="*/ 1338676 w 6798686"/>
              <a:gd name="connsiteY2022" fmla="*/ 362066 h 1542374"/>
              <a:gd name="connsiteX2023" fmla="*/ 1573648 w 6798686"/>
              <a:gd name="connsiteY2023" fmla="*/ 446829 h 1542374"/>
              <a:gd name="connsiteX2024" fmla="*/ 1580123 w 6798686"/>
              <a:gd name="connsiteY2024" fmla="*/ 453158 h 1542374"/>
              <a:gd name="connsiteX2025" fmla="*/ 1311000 w 6798686"/>
              <a:gd name="connsiteY2025" fmla="*/ 414244 h 1542374"/>
              <a:gd name="connsiteX2026" fmla="*/ 1159089 w 6798686"/>
              <a:gd name="connsiteY2026" fmla="*/ 443394 h 1542374"/>
              <a:gd name="connsiteX2027" fmla="*/ 1129426 w 6798686"/>
              <a:gd name="connsiteY2027" fmla="*/ 399671 h 1542374"/>
              <a:gd name="connsiteX2028" fmla="*/ 1235169 w 6798686"/>
              <a:gd name="connsiteY2028" fmla="*/ 373039 h 1542374"/>
              <a:gd name="connsiteX2029" fmla="*/ 1338676 w 6798686"/>
              <a:gd name="connsiteY2029" fmla="*/ 362066 h 1542374"/>
              <a:gd name="connsiteX2030" fmla="*/ 3829841 w 6798686"/>
              <a:gd name="connsiteY2030" fmla="*/ 360417 h 1542374"/>
              <a:gd name="connsiteX2031" fmla="*/ 3775413 w 6798686"/>
              <a:gd name="connsiteY2031" fmla="*/ 403137 h 1542374"/>
              <a:gd name="connsiteX2032" fmla="*/ 3722042 w 6798686"/>
              <a:gd name="connsiteY2032" fmla="*/ 422616 h 1542374"/>
              <a:gd name="connsiteX2033" fmla="*/ 3777526 w 6798686"/>
              <a:gd name="connsiteY2033" fmla="*/ 381295 h 1542374"/>
              <a:gd name="connsiteX2034" fmla="*/ 3829841 w 6798686"/>
              <a:gd name="connsiteY2034" fmla="*/ 360417 h 1542374"/>
              <a:gd name="connsiteX2035" fmla="*/ 3956045 w 6798686"/>
              <a:gd name="connsiteY2035" fmla="*/ 356075 h 1542374"/>
              <a:gd name="connsiteX2036" fmla="*/ 3907976 w 6798686"/>
              <a:gd name="connsiteY2036" fmla="*/ 399777 h 1542374"/>
              <a:gd name="connsiteX2037" fmla="*/ 3901424 w 6798686"/>
              <a:gd name="connsiteY2037" fmla="*/ 405754 h 1542374"/>
              <a:gd name="connsiteX2038" fmla="*/ 3848226 w 6798686"/>
              <a:gd name="connsiteY2038" fmla="*/ 417168 h 1542374"/>
              <a:gd name="connsiteX2039" fmla="*/ 3857698 w 6798686"/>
              <a:gd name="connsiteY2039" fmla="*/ 408941 h 1542374"/>
              <a:gd name="connsiteX2040" fmla="*/ 3904038 w 6798686"/>
              <a:gd name="connsiteY2040" fmla="*/ 368717 h 1542374"/>
              <a:gd name="connsiteX2041" fmla="*/ 3956045 w 6798686"/>
              <a:gd name="connsiteY2041" fmla="*/ 356075 h 1542374"/>
              <a:gd name="connsiteX2042" fmla="*/ 4015122 w 6798686"/>
              <a:gd name="connsiteY2042" fmla="*/ 344657 h 1542374"/>
              <a:gd name="connsiteX2043" fmla="*/ 3962961 w 6798686"/>
              <a:gd name="connsiteY2043" fmla="*/ 394226 h 1542374"/>
              <a:gd name="connsiteX2044" fmla="*/ 3961385 w 6798686"/>
              <a:gd name="connsiteY2044" fmla="*/ 395729 h 1542374"/>
              <a:gd name="connsiteX2045" fmla="*/ 3909302 w 6798686"/>
              <a:gd name="connsiteY2045" fmla="*/ 404244 h 1542374"/>
              <a:gd name="connsiteX2046" fmla="*/ 3910801 w 6798686"/>
              <a:gd name="connsiteY2046" fmla="*/ 402881 h 1542374"/>
              <a:gd name="connsiteX2047" fmla="*/ 3964248 w 6798686"/>
              <a:gd name="connsiteY2047" fmla="*/ 354290 h 1542374"/>
              <a:gd name="connsiteX2048" fmla="*/ 4015122 w 6798686"/>
              <a:gd name="connsiteY2048" fmla="*/ 344657 h 1542374"/>
              <a:gd name="connsiteX2049" fmla="*/ 3827343 w 6798686"/>
              <a:gd name="connsiteY2049" fmla="*/ 338679 h 1542374"/>
              <a:gd name="connsiteX2050" fmla="*/ 3777276 w 6798686"/>
              <a:gd name="connsiteY2050" fmla="*/ 375827 h 1542374"/>
              <a:gd name="connsiteX2051" fmla="*/ 3729534 w 6798686"/>
              <a:gd name="connsiteY2051" fmla="*/ 396004 h 1542374"/>
              <a:gd name="connsiteX2052" fmla="*/ 3780100 w 6798686"/>
              <a:gd name="connsiteY2052" fmla="*/ 360450 h 1542374"/>
              <a:gd name="connsiteX2053" fmla="*/ 3827343 w 6798686"/>
              <a:gd name="connsiteY2053" fmla="*/ 338679 h 1542374"/>
              <a:gd name="connsiteX2054" fmla="*/ 3787324 w 6798686"/>
              <a:gd name="connsiteY2054" fmla="*/ 337380 h 1542374"/>
              <a:gd name="connsiteX2055" fmla="*/ 3780639 w 6798686"/>
              <a:gd name="connsiteY2055" fmla="*/ 341762 h 1542374"/>
              <a:gd name="connsiteX2056" fmla="*/ 3773779 w 6798686"/>
              <a:gd name="connsiteY2056" fmla="*/ 345372 h 1542374"/>
              <a:gd name="connsiteX2057" fmla="*/ 3780081 w 6798686"/>
              <a:gd name="connsiteY2057" fmla="*/ 341503 h 1542374"/>
              <a:gd name="connsiteX2058" fmla="*/ 3787324 w 6798686"/>
              <a:gd name="connsiteY2058" fmla="*/ 337380 h 1542374"/>
              <a:gd name="connsiteX2059" fmla="*/ 4072086 w 6798686"/>
              <a:gd name="connsiteY2059" fmla="*/ 336982 h 1542374"/>
              <a:gd name="connsiteX2060" fmla="*/ 4019752 w 6798686"/>
              <a:gd name="connsiteY2060" fmla="*/ 388891 h 1542374"/>
              <a:gd name="connsiteX2061" fmla="*/ 4019387 w 6798686"/>
              <a:gd name="connsiteY2061" fmla="*/ 389251 h 1542374"/>
              <a:gd name="connsiteX2062" fmla="*/ 3968360 w 6798686"/>
              <a:gd name="connsiteY2062" fmla="*/ 394761 h 1542374"/>
              <a:gd name="connsiteX2063" fmla="*/ 4022288 w 6798686"/>
              <a:gd name="connsiteY2063" fmla="*/ 343495 h 1542374"/>
              <a:gd name="connsiteX2064" fmla="*/ 4072086 w 6798686"/>
              <a:gd name="connsiteY2064" fmla="*/ 336982 h 1542374"/>
              <a:gd name="connsiteX2065" fmla="*/ 3895411 w 6798686"/>
              <a:gd name="connsiteY2065" fmla="*/ 336504 h 1542374"/>
              <a:gd name="connsiteX2066" fmla="*/ 3840964 w 6798686"/>
              <a:gd name="connsiteY2066" fmla="*/ 381429 h 1542374"/>
              <a:gd name="connsiteX2067" fmla="*/ 3788323 w 6798686"/>
              <a:gd name="connsiteY2067" fmla="*/ 398661 h 1542374"/>
              <a:gd name="connsiteX2068" fmla="*/ 3843885 w 6798686"/>
              <a:gd name="connsiteY2068" fmla="*/ 355063 h 1542374"/>
              <a:gd name="connsiteX2069" fmla="*/ 3895411 w 6798686"/>
              <a:gd name="connsiteY2069" fmla="*/ 336504 h 1542374"/>
              <a:gd name="connsiteX2070" fmla="*/ 4127205 w 6798686"/>
              <a:gd name="connsiteY2070" fmla="*/ 333032 h 1542374"/>
              <a:gd name="connsiteX2071" fmla="*/ 4078195 w 6798686"/>
              <a:gd name="connsiteY2071" fmla="*/ 383671 h 1542374"/>
              <a:gd name="connsiteX2072" fmla="*/ 4075602 w 6798686"/>
              <a:gd name="connsiteY2072" fmla="*/ 386363 h 1542374"/>
              <a:gd name="connsiteX2073" fmla="*/ 4025573 w 6798686"/>
              <a:gd name="connsiteY2073" fmla="*/ 388764 h 1542374"/>
              <a:gd name="connsiteX2074" fmla="*/ 4078445 w 6798686"/>
              <a:gd name="connsiteY2074" fmla="*/ 336329 h 1542374"/>
              <a:gd name="connsiteX2075" fmla="*/ 4127205 w 6798686"/>
              <a:gd name="connsiteY2075" fmla="*/ 333032 h 1542374"/>
              <a:gd name="connsiteX2076" fmla="*/ 4180711 w 6798686"/>
              <a:gd name="connsiteY2076" fmla="*/ 332807 h 1542374"/>
              <a:gd name="connsiteX2077" fmla="*/ 4138118 w 6798686"/>
              <a:gd name="connsiteY2077" fmla="*/ 378555 h 1542374"/>
              <a:gd name="connsiteX2078" fmla="*/ 4130125 w 6798686"/>
              <a:gd name="connsiteY2078" fmla="*/ 387149 h 1542374"/>
              <a:gd name="connsiteX2079" fmla="*/ 4081134 w 6798686"/>
              <a:gd name="connsiteY2079" fmla="*/ 386286 h 1542374"/>
              <a:gd name="connsiteX2080" fmla="*/ 4132873 w 6798686"/>
              <a:gd name="connsiteY2080" fmla="*/ 332834 h 1542374"/>
              <a:gd name="connsiteX2081" fmla="*/ 4180711 w 6798686"/>
              <a:gd name="connsiteY2081" fmla="*/ 332807 h 1542374"/>
              <a:gd name="connsiteX2082" fmla="*/ 3820042 w 6798686"/>
              <a:gd name="connsiteY2082" fmla="*/ 326894 h 1542374"/>
              <a:gd name="connsiteX2083" fmla="*/ 3780120 w 6798686"/>
              <a:gd name="connsiteY2083" fmla="*/ 354786 h 1542374"/>
              <a:gd name="connsiteX2084" fmla="*/ 3741273 w 6798686"/>
              <a:gd name="connsiteY2084" fmla="*/ 373366 h 1542374"/>
              <a:gd name="connsiteX2085" fmla="*/ 3780773 w 6798686"/>
              <a:gd name="connsiteY2085" fmla="*/ 347318 h 1542374"/>
              <a:gd name="connsiteX2086" fmla="*/ 3820042 w 6798686"/>
              <a:gd name="connsiteY2086" fmla="*/ 326894 h 1542374"/>
              <a:gd name="connsiteX2087" fmla="*/ 3957774 w 6798686"/>
              <a:gd name="connsiteY2087" fmla="*/ 316533 h 1542374"/>
              <a:gd name="connsiteX2088" fmla="*/ 3903635 w 6798686"/>
              <a:gd name="connsiteY2088" fmla="*/ 363399 h 1542374"/>
              <a:gd name="connsiteX2089" fmla="*/ 3851876 w 6798686"/>
              <a:gd name="connsiteY2089" fmla="*/ 378092 h 1542374"/>
              <a:gd name="connsiteX2090" fmla="*/ 3907092 w 6798686"/>
              <a:gd name="connsiteY2090" fmla="*/ 332544 h 1542374"/>
              <a:gd name="connsiteX2091" fmla="*/ 3957774 w 6798686"/>
              <a:gd name="connsiteY2091" fmla="*/ 316533 h 1542374"/>
              <a:gd name="connsiteX2092" fmla="*/ 3895277 w 6798686"/>
              <a:gd name="connsiteY2092" fmla="*/ 309315 h 1542374"/>
              <a:gd name="connsiteX2093" fmla="*/ 3843539 w 6798686"/>
              <a:gd name="connsiteY2093" fmla="*/ 349687 h 1542374"/>
              <a:gd name="connsiteX2094" fmla="*/ 3794144 w 6798686"/>
              <a:gd name="connsiteY2094" fmla="*/ 368945 h 1542374"/>
              <a:gd name="connsiteX2095" fmla="*/ 3846613 w 6798686"/>
              <a:gd name="connsiteY2095" fmla="*/ 330098 h 1542374"/>
              <a:gd name="connsiteX2096" fmla="*/ 3895277 w 6798686"/>
              <a:gd name="connsiteY2096" fmla="*/ 309315 h 1542374"/>
              <a:gd name="connsiteX2097" fmla="*/ 4017523 w 6798686"/>
              <a:gd name="connsiteY2097" fmla="*/ 300333 h 1542374"/>
              <a:gd name="connsiteX2098" fmla="*/ 3963806 w 6798686"/>
              <a:gd name="connsiteY2098" fmla="*/ 349020 h 1542374"/>
              <a:gd name="connsiteX2099" fmla="*/ 3912971 w 6798686"/>
              <a:gd name="connsiteY2099" fmla="*/ 360967 h 1542374"/>
              <a:gd name="connsiteX2100" fmla="*/ 3967687 w 6798686"/>
              <a:gd name="connsiteY2100" fmla="*/ 313628 h 1542374"/>
              <a:gd name="connsiteX2101" fmla="*/ 4017523 w 6798686"/>
              <a:gd name="connsiteY2101" fmla="*/ 300333 h 1542374"/>
              <a:gd name="connsiteX2102" fmla="*/ 3892740 w 6798686"/>
              <a:gd name="connsiteY2102" fmla="*/ 290552 h 1542374"/>
              <a:gd name="connsiteX2103" fmla="*/ 3846690 w 6798686"/>
              <a:gd name="connsiteY2103" fmla="*/ 324387 h 1542374"/>
              <a:gd name="connsiteX2104" fmla="*/ 3804289 w 6798686"/>
              <a:gd name="connsiteY2104" fmla="*/ 343520 h 1542374"/>
              <a:gd name="connsiteX2105" fmla="*/ 3850263 w 6798686"/>
              <a:gd name="connsiteY2105" fmla="*/ 311526 h 1542374"/>
              <a:gd name="connsiteX2106" fmla="*/ 3892740 w 6798686"/>
              <a:gd name="connsiteY2106" fmla="*/ 290552 h 1542374"/>
              <a:gd name="connsiteX2107" fmla="*/ 4075083 w 6798686"/>
              <a:gd name="connsiteY2107" fmla="*/ 287830 h 1542374"/>
              <a:gd name="connsiteX2108" fmla="*/ 4021846 w 6798686"/>
              <a:gd name="connsiteY2108" fmla="*/ 338256 h 1542374"/>
              <a:gd name="connsiteX2109" fmla="*/ 3971933 w 6798686"/>
              <a:gd name="connsiteY2109" fmla="*/ 347314 h 1542374"/>
              <a:gd name="connsiteX2110" fmla="*/ 4026054 w 6798686"/>
              <a:gd name="connsiteY2110" fmla="*/ 298274 h 1542374"/>
              <a:gd name="connsiteX2111" fmla="*/ 4075083 w 6798686"/>
              <a:gd name="connsiteY2111" fmla="*/ 287830 h 1542374"/>
              <a:gd name="connsiteX2112" fmla="*/ 3879196 w 6798686"/>
              <a:gd name="connsiteY2112" fmla="*/ 285895 h 1542374"/>
              <a:gd name="connsiteX2113" fmla="*/ 3849918 w 6798686"/>
              <a:gd name="connsiteY2113" fmla="*/ 306124 h 1542374"/>
              <a:gd name="connsiteX2114" fmla="*/ 3822060 w 6798686"/>
              <a:gd name="connsiteY2114" fmla="*/ 320254 h 1542374"/>
              <a:gd name="connsiteX2115" fmla="*/ 3851358 w 6798686"/>
              <a:gd name="connsiteY2115" fmla="*/ 301261 h 1542374"/>
              <a:gd name="connsiteX2116" fmla="*/ 3879196 w 6798686"/>
              <a:gd name="connsiteY2116" fmla="*/ 285895 h 1542374"/>
              <a:gd name="connsiteX2117" fmla="*/ 3959119 w 6798686"/>
              <a:gd name="connsiteY2117" fmla="*/ 284249 h 1542374"/>
              <a:gd name="connsiteX2118" fmla="*/ 3906650 w 6798686"/>
              <a:gd name="connsiteY2118" fmla="*/ 327259 h 1542374"/>
              <a:gd name="connsiteX2119" fmla="*/ 3857295 w 6798686"/>
              <a:gd name="connsiteY2119" fmla="*/ 344582 h 1542374"/>
              <a:gd name="connsiteX2120" fmla="*/ 3910531 w 6798686"/>
              <a:gd name="connsiteY2120" fmla="*/ 303084 h 1542374"/>
              <a:gd name="connsiteX2121" fmla="*/ 3959119 w 6798686"/>
              <a:gd name="connsiteY2121" fmla="*/ 284249 h 1542374"/>
              <a:gd name="connsiteX2122" fmla="*/ 4130683 w 6798686"/>
              <a:gd name="connsiteY2122" fmla="*/ 279033 h 1542374"/>
              <a:gd name="connsiteX2123" fmla="*/ 4078023 w 6798686"/>
              <a:gd name="connsiteY2123" fmla="*/ 331101 h 1542374"/>
              <a:gd name="connsiteX2124" fmla="*/ 4028974 w 6798686"/>
              <a:gd name="connsiteY2124" fmla="*/ 337165 h 1542374"/>
              <a:gd name="connsiteX2125" fmla="*/ 4082480 w 6798686"/>
              <a:gd name="connsiteY2125" fmla="*/ 286479 h 1542374"/>
              <a:gd name="connsiteX2126" fmla="*/ 4130683 w 6798686"/>
              <a:gd name="connsiteY2126" fmla="*/ 279033 h 1542374"/>
              <a:gd name="connsiteX2127" fmla="*/ 4184630 w 6798686"/>
              <a:gd name="connsiteY2127" fmla="*/ 273867 h 1542374"/>
              <a:gd name="connsiteX2128" fmla="*/ 4132470 w 6798686"/>
              <a:gd name="connsiteY2128" fmla="*/ 327603 h 1542374"/>
              <a:gd name="connsiteX2129" fmla="*/ 4084286 w 6798686"/>
              <a:gd name="connsiteY2129" fmla="*/ 330534 h 1542374"/>
              <a:gd name="connsiteX2130" fmla="*/ 4137234 w 6798686"/>
              <a:gd name="connsiteY2130" fmla="*/ 278206 h 1542374"/>
              <a:gd name="connsiteX2131" fmla="*/ 4184630 w 6798686"/>
              <a:gd name="connsiteY2131" fmla="*/ 273867 h 1542374"/>
              <a:gd name="connsiteX2132" fmla="*/ 4237022 w 6798686"/>
              <a:gd name="connsiteY2132" fmla="*/ 272439 h 1542374"/>
              <a:gd name="connsiteX2133" fmla="*/ 4185418 w 6798686"/>
              <a:gd name="connsiteY2133" fmla="*/ 327741 h 1542374"/>
              <a:gd name="connsiteX2134" fmla="*/ 4138099 w 6798686"/>
              <a:gd name="connsiteY2134" fmla="*/ 327443 h 1542374"/>
              <a:gd name="connsiteX2135" fmla="*/ 4190432 w 6798686"/>
              <a:gd name="connsiteY2135" fmla="*/ 273549 h 1542374"/>
              <a:gd name="connsiteX2136" fmla="*/ 4237022 w 6798686"/>
              <a:gd name="connsiteY2136" fmla="*/ 272439 h 1542374"/>
              <a:gd name="connsiteX2137" fmla="*/ 4019925 w 6798686"/>
              <a:gd name="connsiteY2137" fmla="*/ 263087 h 1542374"/>
              <a:gd name="connsiteX2138" fmla="*/ 3967207 w 6798686"/>
              <a:gd name="connsiteY2138" fmla="*/ 308404 h 1542374"/>
              <a:gd name="connsiteX2139" fmla="*/ 3918158 w 6798686"/>
              <a:gd name="connsiteY2139" fmla="*/ 323459 h 1542374"/>
              <a:gd name="connsiteX2140" fmla="*/ 3971625 w 6798686"/>
              <a:gd name="connsiteY2140" fmla="*/ 279667 h 1542374"/>
              <a:gd name="connsiteX2141" fmla="*/ 4019925 w 6798686"/>
              <a:gd name="connsiteY2141" fmla="*/ 263087 h 1542374"/>
              <a:gd name="connsiteX2142" fmla="*/ 3960041 w 6798686"/>
              <a:gd name="connsiteY2142" fmla="*/ 259194 h 1542374"/>
              <a:gd name="connsiteX2143" fmla="*/ 3910704 w 6798686"/>
              <a:gd name="connsiteY2143" fmla="*/ 297307 h 1542374"/>
              <a:gd name="connsiteX2144" fmla="*/ 3865460 w 6798686"/>
              <a:gd name="connsiteY2144" fmla="*/ 316196 h 1542374"/>
              <a:gd name="connsiteX2145" fmla="*/ 3914969 w 6798686"/>
              <a:gd name="connsiteY2145" fmla="*/ 279924 h 1542374"/>
              <a:gd name="connsiteX2146" fmla="*/ 3960041 w 6798686"/>
              <a:gd name="connsiteY2146" fmla="*/ 259194 h 1542374"/>
              <a:gd name="connsiteX2147" fmla="*/ 3927745 w 6798686"/>
              <a:gd name="connsiteY2147" fmla="*/ 252672 h 1542374"/>
              <a:gd name="connsiteX2148" fmla="*/ 3917985 w 6798686"/>
              <a:gd name="connsiteY2148" fmla="*/ 259313 h 1542374"/>
              <a:gd name="connsiteX2149" fmla="*/ 3909763 w 6798686"/>
              <a:gd name="connsiteY2149" fmla="*/ 263717 h 1542374"/>
              <a:gd name="connsiteX2150" fmla="*/ 3918427 w 6798686"/>
              <a:gd name="connsiteY2150" fmla="*/ 258172 h 1542374"/>
              <a:gd name="connsiteX2151" fmla="*/ 3927745 w 6798686"/>
              <a:gd name="connsiteY2151" fmla="*/ 252672 h 1542374"/>
              <a:gd name="connsiteX2152" fmla="*/ 3953586 w 6798686"/>
              <a:gd name="connsiteY2152" fmla="*/ 246305 h 1542374"/>
              <a:gd name="connsiteX2153" fmla="*/ 3914528 w 6798686"/>
              <a:gd name="connsiteY2153" fmla="*/ 274622 h 1542374"/>
              <a:gd name="connsiteX2154" fmla="*/ 3878773 w 6798686"/>
              <a:gd name="connsiteY2154" fmla="*/ 291816 h 1542374"/>
              <a:gd name="connsiteX2155" fmla="*/ 3917697 w 6798686"/>
              <a:gd name="connsiteY2155" fmla="*/ 265113 h 1542374"/>
              <a:gd name="connsiteX2156" fmla="*/ 3953586 w 6798686"/>
              <a:gd name="connsiteY2156" fmla="*/ 246305 h 1542374"/>
              <a:gd name="connsiteX2157" fmla="*/ 4078272 w 6798686"/>
              <a:gd name="connsiteY2157" fmla="*/ 245632 h 1542374"/>
              <a:gd name="connsiteX2158" fmla="*/ 4025535 w 6798686"/>
              <a:gd name="connsiteY2158" fmla="*/ 293096 h 1542374"/>
              <a:gd name="connsiteX2159" fmla="*/ 3976967 w 6798686"/>
              <a:gd name="connsiteY2159" fmla="*/ 305630 h 1542374"/>
              <a:gd name="connsiteX2160" fmla="*/ 4030415 w 6798686"/>
              <a:gd name="connsiteY2160" fmla="*/ 259726 h 1542374"/>
              <a:gd name="connsiteX2161" fmla="*/ 4078272 w 6798686"/>
              <a:gd name="connsiteY2161" fmla="*/ 245632 h 1542374"/>
              <a:gd name="connsiteX2162" fmla="*/ 4022941 w 6798686"/>
              <a:gd name="connsiteY2162" fmla="*/ 232422 h 1542374"/>
              <a:gd name="connsiteX2163" fmla="*/ 3971818 w 6798686"/>
              <a:gd name="connsiteY2163" fmla="*/ 273863 h 1542374"/>
              <a:gd name="connsiteX2164" fmla="*/ 3925728 w 6798686"/>
              <a:gd name="connsiteY2164" fmla="*/ 291300 h 1542374"/>
              <a:gd name="connsiteX2165" fmla="*/ 3977178 w 6798686"/>
              <a:gd name="connsiteY2165" fmla="*/ 251640 h 1542374"/>
              <a:gd name="connsiteX2166" fmla="*/ 4022941 w 6798686"/>
              <a:gd name="connsiteY2166" fmla="*/ 232422 h 1542374"/>
              <a:gd name="connsiteX2167" fmla="*/ 4134563 w 6798686"/>
              <a:gd name="connsiteY2167" fmla="*/ 231832 h 1542374"/>
              <a:gd name="connsiteX2168" fmla="*/ 4081961 w 6798686"/>
              <a:gd name="connsiteY2168" fmla="*/ 281332 h 1542374"/>
              <a:gd name="connsiteX2169" fmla="*/ 4033931 w 6798686"/>
              <a:gd name="connsiteY2169" fmla="*/ 291155 h 1542374"/>
              <a:gd name="connsiteX2170" fmla="*/ 4087225 w 6798686"/>
              <a:gd name="connsiteY2170" fmla="*/ 243242 h 1542374"/>
              <a:gd name="connsiteX2171" fmla="*/ 4134563 w 6798686"/>
              <a:gd name="connsiteY2171" fmla="*/ 231832 h 1542374"/>
              <a:gd name="connsiteX2172" fmla="*/ 4189164 w 6798686"/>
              <a:gd name="connsiteY2172" fmla="*/ 221579 h 1542374"/>
              <a:gd name="connsiteX2173" fmla="*/ 4136734 w 6798686"/>
              <a:gd name="connsiteY2173" fmla="*/ 273071 h 1542374"/>
              <a:gd name="connsiteX2174" fmla="*/ 4089319 w 6798686"/>
              <a:gd name="connsiteY2174" fmla="*/ 280024 h 1542374"/>
              <a:gd name="connsiteX2175" fmla="*/ 4142364 w 6798686"/>
              <a:gd name="connsiteY2175" fmla="*/ 230157 h 1542374"/>
              <a:gd name="connsiteX2176" fmla="*/ 4189164 w 6798686"/>
              <a:gd name="connsiteY2176" fmla="*/ 221579 h 1542374"/>
              <a:gd name="connsiteX2177" fmla="*/ 4242209 w 6798686"/>
              <a:gd name="connsiteY2177" fmla="*/ 214920 h 1542374"/>
              <a:gd name="connsiteX2178" fmla="*/ 4189952 w 6798686"/>
              <a:gd name="connsiteY2178" fmla="*/ 268410 h 1542374"/>
              <a:gd name="connsiteX2179" fmla="*/ 4143190 w 6798686"/>
              <a:gd name="connsiteY2179" fmla="*/ 272335 h 1542374"/>
              <a:gd name="connsiteX2180" fmla="*/ 4195965 w 6798686"/>
              <a:gd name="connsiteY2180" fmla="*/ 220545 h 1542374"/>
              <a:gd name="connsiteX2181" fmla="*/ 4242209 w 6798686"/>
              <a:gd name="connsiteY2181" fmla="*/ 214920 h 1542374"/>
              <a:gd name="connsiteX2182" fmla="*/ 4020598 w 6798686"/>
              <a:gd name="connsiteY2182" fmla="*/ 212958 h 1542374"/>
              <a:gd name="connsiteX2183" fmla="*/ 3976641 w 6798686"/>
              <a:gd name="connsiteY2183" fmla="*/ 246443 h 1542374"/>
              <a:gd name="connsiteX2184" fmla="*/ 3936045 w 6798686"/>
              <a:gd name="connsiteY2184" fmla="*/ 264608 h 1542374"/>
              <a:gd name="connsiteX2185" fmla="*/ 3980060 w 6798686"/>
              <a:gd name="connsiteY2185" fmla="*/ 232841 h 1542374"/>
              <a:gd name="connsiteX2186" fmla="*/ 4020598 w 6798686"/>
              <a:gd name="connsiteY2186" fmla="*/ 212958 h 1542374"/>
              <a:gd name="connsiteX2187" fmla="*/ 4293813 w 6798686"/>
              <a:gd name="connsiteY2187" fmla="*/ 211907 h 1542374"/>
              <a:gd name="connsiteX2188" fmla="*/ 4241806 w 6798686"/>
              <a:gd name="connsiteY2188" fmla="*/ 267330 h 1542374"/>
              <a:gd name="connsiteX2189" fmla="*/ 4195735 w 6798686"/>
              <a:gd name="connsiteY2189" fmla="*/ 268095 h 1542374"/>
              <a:gd name="connsiteX2190" fmla="*/ 4248203 w 6798686"/>
              <a:gd name="connsiteY2190" fmla="*/ 214407 h 1542374"/>
              <a:gd name="connsiteX2191" fmla="*/ 4293813 w 6798686"/>
              <a:gd name="connsiteY2191" fmla="*/ 211907 h 1542374"/>
              <a:gd name="connsiteX2192" fmla="*/ 4082672 w 6798686"/>
              <a:gd name="connsiteY2192" fmla="*/ 209692 h 1542374"/>
              <a:gd name="connsiteX2193" fmla="*/ 4030587 w 6798686"/>
              <a:gd name="connsiteY2193" fmla="*/ 253953 h 1542374"/>
              <a:gd name="connsiteX2194" fmla="*/ 3984190 w 6798686"/>
              <a:gd name="connsiteY2194" fmla="*/ 269448 h 1542374"/>
              <a:gd name="connsiteX2195" fmla="*/ 4036678 w 6798686"/>
              <a:gd name="connsiteY2195" fmla="*/ 226949 h 1542374"/>
              <a:gd name="connsiteX2196" fmla="*/ 4082672 w 6798686"/>
              <a:gd name="connsiteY2196" fmla="*/ 209692 h 1542374"/>
              <a:gd name="connsiteX2197" fmla="*/ 4011529 w 6798686"/>
              <a:gd name="connsiteY2197" fmla="*/ 204791 h 1542374"/>
              <a:gd name="connsiteX2198" fmla="*/ 3980732 w 6798686"/>
              <a:gd name="connsiteY2198" fmla="*/ 226780 h 1542374"/>
              <a:gd name="connsiteX2199" fmla="*/ 3954393 w 6798686"/>
              <a:gd name="connsiteY2199" fmla="*/ 240197 h 1542374"/>
              <a:gd name="connsiteX2200" fmla="*/ 3984863 w 6798686"/>
              <a:gd name="connsiteY2200" fmla="*/ 219713 h 1542374"/>
              <a:gd name="connsiteX2201" fmla="*/ 4011529 w 6798686"/>
              <a:gd name="connsiteY2201" fmla="*/ 204791 h 1542374"/>
              <a:gd name="connsiteX2202" fmla="*/ 4139828 w 6798686"/>
              <a:gd name="connsiteY2202" fmla="*/ 190793 h 1542374"/>
              <a:gd name="connsiteX2203" fmla="*/ 4087321 w 6798686"/>
              <a:gd name="connsiteY2203" fmla="*/ 237546 h 1542374"/>
              <a:gd name="connsiteX2204" fmla="*/ 4063556 w 6798686"/>
              <a:gd name="connsiteY2204" fmla="*/ 244040 h 1542374"/>
              <a:gd name="connsiteX2205" fmla="*/ 4040963 w 6798686"/>
              <a:gd name="connsiteY2205" fmla="*/ 250729 h 1542374"/>
              <a:gd name="connsiteX2206" fmla="*/ 4094026 w 6798686"/>
              <a:gd name="connsiteY2206" fmla="*/ 205696 h 1542374"/>
              <a:gd name="connsiteX2207" fmla="*/ 4139828 w 6798686"/>
              <a:gd name="connsiteY2207" fmla="*/ 190793 h 1542374"/>
              <a:gd name="connsiteX2208" fmla="*/ 4082864 w 6798686"/>
              <a:gd name="connsiteY2208" fmla="*/ 184423 h 1542374"/>
              <a:gd name="connsiteX2209" fmla="*/ 4036063 w 6798686"/>
              <a:gd name="connsiteY2209" fmla="*/ 221846 h 1542374"/>
              <a:gd name="connsiteX2210" fmla="*/ 3993413 w 6798686"/>
              <a:gd name="connsiteY2210" fmla="*/ 239246 h 1542374"/>
              <a:gd name="connsiteX2211" fmla="*/ 4040252 w 6798686"/>
              <a:gd name="connsiteY2211" fmla="*/ 203671 h 1542374"/>
              <a:gd name="connsiteX2212" fmla="*/ 4082864 w 6798686"/>
              <a:gd name="connsiteY2212" fmla="*/ 184423 h 1542374"/>
              <a:gd name="connsiteX2213" fmla="*/ 4195063 w 6798686"/>
              <a:gd name="connsiteY2213" fmla="*/ 175474 h 1542374"/>
              <a:gd name="connsiteX2214" fmla="*/ 4142325 w 6798686"/>
              <a:gd name="connsiteY2214" fmla="*/ 224576 h 1542374"/>
              <a:gd name="connsiteX2215" fmla="*/ 4096139 w 6798686"/>
              <a:gd name="connsiteY2215" fmla="*/ 235256 h 1542374"/>
              <a:gd name="connsiteX2216" fmla="*/ 4149396 w 6798686"/>
              <a:gd name="connsiteY2216" fmla="*/ 187919 h 1542374"/>
              <a:gd name="connsiteX2217" fmla="*/ 4195063 w 6798686"/>
              <a:gd name="connsiteY2217" fmla="*/ 175474 h 1542374"/>
              <a:gd name="connsiteX2218" fmla="*/ 4059790 w 6798686"/>
              <a:gd name="connsiteY2218" fmla="*/ 170761 h 1542374"/>
              <a:gd name="connsiteX2219" fmla="*/ 4046226 w 6798686"/>
              <a:gd name="connsiteY2219" fmla="*/ 180280 h 1542374"/>
              <a:gd name="connsiteX2220" fmla="*/ 4036236 w 6798686"/>
              <a:gd name="connsiteY2220" fmla="*/ 185662 h 1542374"/>
              <a:gd name="connsiteX2221" fmla="*/ 4050338 w 6798686"/>
              <a:gd name="connsiteY2221" fmla="*/ 176407 h 1542374"/>
              <a:gd name="connsiteX2222" fmla="*/ 4059790 w 6798686"/>
              <a:gd name="connsiteY2222" fmla="*/ 170761 h 1542374"/>
              <a:gd name="connsiteX2223" fmla="*/ 4080846 w 6798686"/>
              <a:gd name="connsiteY2223" fmla="*/ 167700 h 1542374"/>
              <a:gd name="connsiteX2224" fmla="*/ 4040981 w 6798686"/>
              <a:gd name="connsiteY2224" fmla="*/ 197541 h 1542374"/>
              <a:gd name="connsiteX2225" fmla="*/ 4006150 w 6798686"/>
              <a:gd name="connsiteY2225" fmla="*/ 214180 h 1542374"/>
              <a:gd name="connsiteX2226" fmla="*/ 4045804 w 6798686"/>
              <a:gd name="connsiteY2226" fmla="*/ 186129 h 1542374"/>
              <a:gd name="connsiteX2227" fmla="*/ 4080846 w 6798686"/>
              <a:gd name="connsiteY2227" fmla="*/ 167700 h 1542374"/>
              <a:gd name="connsiteX2228" fmla="*/ 4248606 w 6798686"/>
              <a:gd name="connsiteY2228" fmla="*/ 163752 h 1542374"/>
              <a:gd name="connsiteX2229" fmla="*/ 4195831 w 6798686"/>
              <a:gd name="connsiteY2229" fmla="*/ 215051 h 1542374"/>
              <a:gd name="connsiteX2230" fmla="*/ 4150010 w 6798686"/>
              <a:gd name="connsiteY2230" fmla="*/ 223012 h 1542374"/>
              <a:gd name="connsiteX2231" fmla="*/ 4203266 w 6798686"/>
              <a:gd name="connsiteY2231" fmla="*/ 173491 h 1542374"/>
              <a:gd name="connsiteX2232" fmla="*/ 4248606 w 6798686"/>
              <a:gd name="connsiteY2232" fmla="*/ 163752 h 1542374"/>
              <a:gd name="connsiteX2233" fmla="*/ 4141865 w 6798686"/>
              <a:gd name="connsiteY2233" fmla="*/ 159971 h 1542374"/>
              <a:gd name="connsiteX2234" fmla="*/ 4093373 w 6798686"/>
              <a:gd name="connsiteY2234" fmla="*/ 200653 h 1542374"/>
              <a:gd name="connsiteX2235" fmla="*/ 4049550 w 6798686"/>
              <a:gd name="connsiteY2235" fmla="*/ 216622 h 1542374"/>
              <a:gd name="connsiteX2236" fmla="*/ 4098253 w 6798686"/>
              <a:gd name="connsiteY2236" fmla="*/ 177789 h 1542374"/>
              <a:gd name="connsiteX2237" fmla="*/ 4141865 w 6798686"/>
              <a:gd name="connsiteY2237" fmla="*/ 159971 h 1542374"/>
              <a:gd name="connsiteX2238" fmla="*/ 4300691 w 6798686"/>
              <a:gd name="connsiteY2238" fmla="*/ 155597 h 1542374"/>
              <a:gd name="connsiteX2239" fmla="*/ 4248011 w 6798686"/>
              <a:gd name="connsiteY2239" fmla="*/ 209001 h 1542374"/>
              <a:gd name="connsiteX2240" fmla="*/ 4202594 w 6798686"/>
              <a:gd name="connsiteY2240" fmla="*/ 214076 h 1542374"/>
              <a:gd name="connsiteX2241" fmla="*/ 4255735 w 6798686"/>
              <a:gd name="connsiteY2241" fmla="*/ 162455 h 1542374"/>
              <a:gd name="connsiteX2242" fmla="*/ 4300691 w 6798686"/>
              <a:gd name="connsiteY2242" fmla="*/ 155597 h 1542374"/>
              <a:gd name="connsiteX2243" fmla="*/ 4351449 w 6798686"/>
              <a:gd name="connsiteY2243" fmla="*/ 151011 h 1542374"/>
              <a:gd name="connsiteX2244" fmla="*/ 4298924 w 6798686"/>
              <a:gd name="connsiteY2244" fmla="*/ 206482 h 1542374"/>
              <a:gd name="connsiteX2245" fmla="*/ 4253986 w 6798686"/>
              <a:gd name="connsiteY2245" fmla="*/ 208517 h 1542374"/>
              <a:gd name="connsiteX2246" fmla="*/ 4306954 w 6798686"/>
              <a:gd name="connsiteY2246" fmla="*/ 154853 h 1542374"/>
              <a:gd name="connsiteX2247" fmla="*/ 4351449 w 6798686"/>
              <a:gd name="connsiteY2247" fmla="*/ 151011 h 1542374"/>
              <a:gd name="connsiteX2248" fmla="*/ 4198521 w 6798686"/>
              <a:gd name="connsiteY2248" fmla="*/ 139203 h 1542374"/>
              <a:gd name="connsiteX2249" fmla="*/ 4148723 w 6798686"/>
              <a:gd name="connsiteY2249" fmla="*/ 182924 h 1542374"/>
              <a:gd name="connsiteX2250" fmla="*/ 4104458 w 6798686"/>
              <a:gd name="connsiteY2250" fmla="*/ 196874 h 1542374"/>
              <a:gd name="connsiteX2251" fmla="*/ 4154410 w 6798686"/>
              <a:gd name="connsiteY2251" fmla="*/ 155134 h 1542374"/>
              <a:gd name="connsiteX2252" fmla="*/ 4198521 w 6798686"/>
              <a:gd name="connsiteY2252" fmla="*/ 139203 h 1542374"/>
              <a:gd name="connsiteX2253" fmla="*/ 4143497 w 6798686"/>
              <a:gd name="connsiteY2253" fmla="*/ 136640 h 1542374"/>
              <a:gd name="connsiteX2254" fmla="*/ 4098964 w 6798686"/>
              <a:gd name="connsiteY2254" fmla="*/ 171664 h 1542374"/>
              <a:gd name="connsiteX2255" fmla="*/ 4060155 w 6798686"/>
              <a:gd name="connsiteY2255" fmla="*/ 188722 h 1542374"/>
              <a:gd name="connsiteX2256" fmla="*/ 4104574 w 6798686"/>
              <a:gd name="connsiteY2256" fmla="*/ 155629 h 1542374"/>
              <a:gd name="connsiteX2257" fmla="*/ 4143497 w 6798686"/>
              <a:gd name="connsiteY2257" fmla="*/ 136640 h 1542374"/>
              <a:gd name="connsiteX2258" fmla="*/ 4137119 w 6798686"/>
              <a:gd name="connsiteY2258" fmla="*/ 126183 h 1542374"/>
              <a:gd name="connsiteX2259" fmla="*/ 4104823 w 6798686"/>
              <a:gd name="connsiteY2259" fmla="*/ 149895 h 1542374"/>
              <a:gd name="connsiteX2260" fmla="*/ 4078465 w 6798686"/>
              <a:gd name="connsiteY2260" fmla="*/ 163307 h 1542374"/>
              <a:gd name="connsiteX2261" fmla="*/ 4110433 w 6798686"/>
              <a:gd name="connsiteY2261" fmla="*/ 141222 h 1542374"/>
              <a:gd name="connsiteX2262" fmla="*/ 4137119 w 6798686"/>
              <a:gd name="connsiteY2262" fmla="*/ 126183 h 1542374"/>
              <a:gd name="connsiteX2263" fmla="*/ 4253218 w 6798686"/>
              <a:gd name="connsiteY2263" fmla="*/ 122033 h 1542374"/>
              <a:gd name="connsiteX2264" fmla="*/ 4202594 w 6798686"/>
              <a:gd name="connsiteY2264" fmla="*/ 168527 h 1542374"/>
              <a:gd name="connsiteX2265" fmla="*/ 4158175 w 6798686"/>
              <a:gd name="connsiteY2265" fmla="*/ 180171 h 1542374"/>
              <a:gd name="connsiteX2266" fmla="*/ 4208915 w 6798686"/>
              <a:gd name="connsiteY2266" fmla="*/ 135710 h 1542374"/>
              <a:gd name="connsiteX2267" fmla="*/ 4253218 w 6798686"/>
              <a:gd name="connsiteY2267" fmla="*/ 122033 h 1542374"/>
              <a:gd name="connsiteX2268" fmla="*/ 4202401 w 6798686"/>
              <a:gd name="connsiteY2268" fmla="*/ 110043 h 1542374"/>
              <a:gd name="connsiteX2269" fmla="*/ 4155024 w 6798686"/>
              <a:gd name="connsiteY2269" fmla="*/ 149061 h 1542374"/>
              <a:gd name="connsiteX2270" fmla="*/ 4113969 w 6798686"/>
              <a:gd name="connsiteY2270" fmla="*/ 165364 h 1542374"/>
              <a:gd name="connsiteX2271" fmla="*/ 4161403 w 6798686"/>
              <a:gd name="connsiteY2271" fmla="*/ 128281 h 1542374"/>
              <a:gd name="connsiteX2272" fmla="*/ 4202401 w 6798686"/>
              <a:gd name="connsiteY2272" fmla="*/ 110043 h 1542374"/>
              <a:gd name="connsiteX2273" fmla="*/ 4306301 w 6798686"/>
              <a:gd name="connsiteY2273" fmla="*/ 108362 h 1542374"/>
              <a:gd name="connsiteX2274" fmla="*/ 4255081 w 6798686"/>
              <a:gd name="connsiteY2274" fmla="*/ 157505 h 1542374"/>
              <a:gd name="connsiteX2275" fmla="*/ 4210720 w 6798686"/>
              <a:gd name="connsiteY2275" fmla="*/ 166607 h 1542374"/>
              <a:gd name="connsiteX2276" fmla="*/ 4262074 w 6798686"/>
              <a:gd name="connsiteY2276" fmla="*/ 119524 h 1542374"/>
              <a:gd name="connsiteX2277" fmla="*/ 4306301 w 6798686"/>
              <a:gd name="connsiteY2277" fmla="*/ 108362 h 1542374"/>
              <a:gd name="connsiteX2278" fmla="*/ 4357981 w 6798686"/>
              <a:gd name="connsiteY2278" fmla="*/ 98191 h 1542374"/>
              <a:gd name="connsiteX2279" fmla="*/ 4306319 w 6798686"/>
              <a:gd name="connsiteY2279" fmla="*/ 149906 h 1542374"/>
              <a:gd name="connsiteX2280" fmla="*/ 4262151 w 6798686"/>
              <a:gd name="connsiteY2280" fmla="*/ 156254 h 1542374"/>
              <a:gd name="connsiteX2281" fmla="*/ 4313947 w 6798686"/>
              <a:gd name="connsiteY2281" fmla="*/ 106633 h 1542374"/>
              <a:gd name="connsiteX2282" fmla="*/ 4357981 w 6798686"/>
              <a:gd name="connsiteY2282" fmla="*/ 98191 h 1542374"/>
              <a:gd name="connsiteX2283" fmla="*/ 4184476 w 6798686"/>
              <a:gd name="connsiteY2283" fmla="*/ 91995 h 1542374"/>
              <a:gd name="connsiteX2284" fmla="*/ 4167781 w 6798686"/>
              <a:gd name="connsiteY2284" fmla="*/ 103964 h 1542374"/>
              <a:gd name="connsiteX2285" fmla="*/ 4155255 w 6798686"/>
              <a:gd name="connsiteY2285" fmla="*/ 110717 h 1542374"/>
              <a:gd name="connsiteX2286" fmla="*/ 4172219 w 6798686"/>
              <a:gd name="connsiteY2286" fmla="*/ 99365 h 1542374"/>
              <a:gd name="connsiteX2287" fmla="*/ 4184476 w 6798686"/>
              <a:gd name="connsiteY2287" fmla="*/ 91995 h 1542374"/>
              <a:gd name="connsiteX2288" fmla="*/ 4408394 w 6798686"/>
              <a:gd name="connsiteY2288" fmla="*/ 91559 h 1542374"/>
              <a:gd name="connsiteX2289" fmla="*/ 4356425 w 6798686"/>
              <a:gd name="connsiteY2289" fmla="*/ 145777 h 1542374"/>
              <a:gd name="connsiteX2290" fmla="*/ 4312583 w 6798686"/>
              <a:gd name="connsiteY2290" fmla="*/ 149188 h 1542374"/>
              <a:gd name="connsiteX2291" fmla="*/ 4364667 w 6798686"/>
              <a:gd name="connsiteY2291" fmla="*/ 97094 h 1542374"/>
              <a:gd name="connsiteX2292" fmla="*/ 4408394 w 6798686"/>
              <a:gd name="connsiteY2292" fmla="*/ 91559 h 1542374"/>
              <a:gd name="connsiteX2293" fmla="*/ 4202190 w 6798686"/>
              <a:gd name="connsiteY2293" fmla="*/ 91357 h 1542374"/>
              <a:gd name="connsiteX2294" fmla="*/ 4161499 w 6798686"/>
              <a:gd name="connsiteY2294" fmla="*/ 122679 h 1542374"/>
              <a:gd name="connsiteX2295" fmla="*/ 4127705 w 6798686"/>
              <a:gd name="connsiteY2295" fmla="*/ 138621 h 1542374"/>
              <a:gd name="connsiteX2296" fmla="*/ 4167878 w 6798686"/>
              <a:gd name="connsiteY2296" fmla="*/ 109390 h 1542374"/>
              <a:gd name="connsiteX2297" fmla="*/ 4202190 w 6798686"/>
              <a:gd name="connsiteY2297" fmla="*/ 91357 h 1542374"/>
              <a:gd name="connsiteX2298" fmla="*/ 4258501 w 6798686"/>
              <a:gd name="connsiteY2298" fmla="*/ 87371 h 1542374"/>
              <a:gd name="connsiteX2299" fmla="*/ 4209318 w 6798686"/>
              <a:gd name="connsiteY2299" fmla="*/ 129791 h 1542374"/>
              <a:gd name="connsiteX2300" fmla="*/ 4167244 w 6798686"/>
              <a:gd name="connsiteY2300" fmla="*/ 144494 h 1542374"/>
              <a:gd name="connsiteX2301" fmla="*/ 4216350 w 6798686"/>
              <a:gd name="connsiteY2301" fmla="*/ 104151 h 1542374"/>
              <a:gd name="connsiteX2302" fmla="*/ 4258501 w 6798686"/>
              <a:gd name="connsiteY2302" fmla="*/ 87371 h 1542374"/>
              <a:gd name="connsiteX2303" fmla="*/ 4312660 w 6798686"/>
              <a:gd name="connsiteY2303" fmla="*/ 68309 h 1542374"/>
              <a:gd name="connsiteX2304" fmla="*/ 4262267 w 6798686"/>
              <a:gd name="connsiteY2304" fmla="*/ 113797 h 1542374"/>
              <a:gd name="connsiteX2305" fmla="*/ 4248338 w 6798686"/>
              <a:gd name="connsiteY2305" fmla="*/ 117712 h 1542374"/>
              <a:gd name="connsiteX2306" fmla="*/ 4219539 w 6798686"/>
              <a:gd name="connsiteY2306" fmla="*/ 126490 h 1542374"/>
              <a:gd name="connsiteX2307" fmla="*/ 4269932 w 6798686"/>
              <a:gd name="connsiteY2307" fmla="*/ 83119 h 1542374"/>
              <a:gd name="connsiteX2308" fmla="*/ 4312660 w 6798686"/>
              <a:gd name="connsiteY2308" fmla="*/ 68309 h 1542374"/>
              <a:gd name="connsiteX2309" fmla="*/ 4261574 w 6798686"/>
              <a:gd name="connsiteY2309" fmla="*/ 62182 h 1542374"/>
              <a:gd name="connsiteX2310" fmla="*/ 4216215 w 6798686"/>
              <a:gd name="connsiteY2310" fmla="*/ 98748 h 1542374"/>
              <a:gd name="connsiteX2311" fmla="*/ 4178636 w 6798686"/>
              <a:gd name="connsiteY2311" fmla="*/ 114907 h 1542374"/>
              <a:gd name="connsiteX2312" fmla="*/ 4223650 w 6798686"/>
              <a:gd name="connsiteY2312" fmla="*/ 80508 h 1542374"/>
              <a:gd name="connsiteX2313" fmla="*/ 4261574 w 6798686"/>
              <a:gd name="connsiteY2313" fmla="*/ 62182 h 1542374"/>
              <a:gd name="connsiteX2314" fmla="*/ 4365147 w 6798686"/>
              <a:gd name="connsiteY2314" fmla="*/ 52772 h 1542374"/>
              <a:gd name="connsiteX2315" fmla="*/ 4313927 w 6798686"/>
              <a:gd name="connsiteY2315" fmla="*/ 101123 h 1542374"/>
              <a:gd name="connsiteX2316" fmla="*/ 4270912 w 6798686"/>
              <a:gd name="connsiteY2316" fmla="*/ 111484 h 1542374"/>
              <a:gd name="connsiteX2317" fmla="*/ 4322208 w 6798686"/>
              <a:gd name="connsiteY2317" fmla="*/ 65269 h 1542374"/>
              <a:gd name="connsiteX2318" fmla="*/ 4365147 w 6798686"/>
              <a:gd name="connsiteY2318" fmla="*/ 52772 h 1542374"/>
              <a:gd name="connsiteX2319" fmla="*/ 4255523 w 6798686"/>
              <a:gd name="connsiteY2319" fmla="*/ 51056 h 1542374"/>
              <a:gd name="connsiteX2320" fmla="*/ 4223208 w 6798686"/>
              <a:gd name="connsiteY2320" fmla="*/ 75379 h 1542374"/>
              <a:gd name="connsiteX2321" fmla="*/ 4196504 w 6798686"/>
              <a:gd name="connsiteY2321" fmla="*/ 88873 h 1542374"/>
              <a:gd name="connsiteX2322" fmla="*/ 4228281 w 6798686"/>
              <a:gd name="connsiteY2322" fmla="*/ 66372 h 1542374"/>
              <a:gd name="connsiteX2323" fmla="*/ 4255523 w 6798686"/>
              <a:gd name="connsiteY2323" fmla="*/ 51056 h 1542374"/>
              <a:gd name="connsiteX2324" fmla="*/ 4416232 w 6798686"/>
              <a:gd name="connsiteY2324" fmla="*/ 40733 h 1542374"/>
              <a:gd name="connsiteX2325" fmla="*/ 4364513 w 6798686"/>
              <a:gd name="connsiteY2325" fmla="*/ 91709 h 1542374"/>
              <a:gd name="connsiteX2326" fmla="*/ 4321459 w 6798686"/>
              <a:gd name="connsiteY2326" fmla="*/ 99495 h 1542374"/>
              <a:gd name="connsiteX2327" fmla="*/ 4373293 w 6798686"/>
              <a:gd name="connsiteY2327" fmla="*/ 50654 h 1542374"/>
              <a:gd name="connsiteX2328" fmla="*/ 4416232 w 6798686"/>
              <a:gd name="connsiteY2328" fmla="*/ 40733 h 1542374"/>
              <a:gd name="connsiteX2329" fmla="*/ 4317617 w 6798686"/>
              <a:gd name="connsiteY2329" fmla="*/ 37314 h 1542374"/>
              <a:gd name="connsiteX2330" fmla="*/ 4269548 w 6798686"/>
              <a:gd name="connsiteY2330" fmla="*/ 77934 h 1542374"/>
              <a:gd name="connsiteX2331" fmla="*/ 4229971 w 6798686"/>
              <a:gd name="connsiteY2331" fmla="*/ 93131 h 1542374"/>
              <a:gd name="connsiteX2332" fmla="*/ 4277847 w 6798686"/>
              <a:gd name="connsiteY2332" fmla="*/ 54677 h 1542374"/>
              <a:gd name="connsiteX2333" fmla="*/ 4317617 w 6798686"/>
              <a:gd name="connsiteY2333" fmla="*/ 37314 h 1542374"/>
              <a:gd name="connsiteX2334" fmla="*/ 4466107 w 6798686"/>
              <a:gd name="connsiteY2334" fmla="*/ 32188 h 1542374"/>
              <a:gd name="connsiteX2335" fmla="*/ 4414023 w 6798686"/>
              <a:gd name="connsiteY2335" fmla="*/ 85736 h 1542374"/>
              <a:gd name="connsiteX2336" fmla="*/ 4371065 w 6798686"/>
              <a:gd name="connsiteY2336" fmla="*/ 90754 h 1542374"/>
              <a:gd name="connsiteX2337" fmla="*/ 4423302 w 6798686"/>
              <a:gd name="connsiteY2337" fmla="*/ 39319 h 1542374"/>
              <a:gd name="connsiteX2338" fmla="*/ 4466107 w 6798686"/>
              <a:gd name="connsiteY2338" fmla="*/ 32188 h 1542374"/>
              <a:gd name="connsiteX2339" fmla="*/ 4316579 w 6798686"/>
              <a:gd name="connsiteY2339" fmla="*/ 18672 h 1542374"/>
              <a:gd name="connsiteX2340" fmla="*/ 4276925 w 6798686"/>
              <a:gd name="connsiteY2340" fmla="*/ 49949 h 1542374"/>
              <a:gd name="connsiteX2341" fmla="*/ 4243612 w 6798686"/>
              <a:gd name="connsiteY2341" fmla="*/ 65438 h 1542374"/>
              <a:gd name="connsiteX2342" fmla="*/ 4282670 w 6798686"/>
              <a:gd name="connsiteY2342" fmla="*/ 36318 h 1542374"/>
              <a:gd name="connsiteX2343" fmla="*/ 4316579 w 6798686"/>
              <a:gd name="connsiteY2343" fmla="*/ 18672 h 1542374"/>
              <a:gd name="connsiteX2344" fmla="*/ 4371488 w 6798686"/>
              <a:gd name="connsiteY2344" fmla="*/ 16173 h 1542374"/>
              <a:gd name="connsiteX2345" fmla="*/ 4321632 w 6798686"/>
              <a:gd name="connsiteY2345" fmla="*/ 60280 h 1542374"/>
              <a:gd name="connsiteX2346" fmla="*/ 4280749 w 6798686"/>
              <a:gd name="connsiteY2346" fmla="*/ 73911 h 1542374"/>
              <a:gd name="connsiteX2347" fmla="*/ 4330508 w 6798686"/>
              <a:gd name="connsiteY2347" fmla="*/ 31996 h 1542374"/>
              <a:gd name="connsiteX2348" fmla="*/ 4371488 w 6798686"/>
              <a:gd name="connsiteY2348" fmla="*/ 16173 h 1542374"/>
              <a:gd name="connsiteX2349" fmla="*/ 4303323 w 6798686"/>
              <a:gd name="connsiteY2349" fmla="*/ 15744 h 1542374"/>
              <a:gd name="connsiteX2350" fmla="*/ 4282727 w 6798686"/>
              <a:gd name="connsiteY2350" fmla="*/ 30822 h 1542374"/>
              <a:gd name="connsiteX2351" fmla="*/ 4267607 w 6798686"/>
              <a:gd name="connsiteY2351" fmla="*/ 38972 h 1542374"/>
              <a:gd name="connsiteX2352" fmla="*/ 4273429 w 6798686"/>
              <a:gd name="connsiteY2352" fmla="*/ 34933 h 1542374"/>
              <a:gd name="connsiteX2353" fmla="*/ 4287300 w 6798686"/>
              <a:gd name="connsiteY2353" fmla="*/ 25444 h 1542374"/>
              <a:gd name="connsiteX2354" fmla="*/ 4303323 w 6798686"/>
              <a:gd name="connsiteY2354" fmla="*/ 15744 h 1542374"/>
              <a:gd name="connsiteX2355" fmla="*/ 4503360 w 6798686"/>
              <a:gd name="connsiteY2355" fmla="*/ 0 h 1542374"/>
              <a:gd name="connsiteX2356" fmla="*/ 4497947 w 6798686"/>
              <a:gd name="connsiteY2356" fmla="*/ 0 h 1542374"/>
              <a:gd name="connsiteX2357" fmla="*/ 4471582 w 6798686"/>
              <a:gd name="connsiteY2357" fmla="*/ 26609 h 1542374"/>
              <a:gd name="connsiteX2358" fmla="*/ 4429585 w 6798686"/>
              <a:gd name="connsiteY2358" fmla="*/ 33216 h 1542374"/>
              <a:gd name="connsiteX2359" fmla="*/ 4463972 w 6798686"/>
              <a:gd name="connsiteY2359" fmla="*/ 0 h 1542374"/>
              <a:gd name="connsiteX2360" fmla="*/ 4458313 w 6798686"/>
              <a:gd name="connsiteY2360" fmla="*/ 0 h 1542374"/>
              <a:gd name="connsiteX2361" fmla="*/ 4422553 w 6798686"/>
              <a:gd name="connsiteY2361" fmla="*/ 34580 h 1542374"/>
              <a:gd name="connsiteX2362" fmla="*/ 4380652 w 6798686"/>
              <a:gd name="connsiteY2362" fmla="*/ 43802 h 1542374"/>
              <a:gd name="connsiteX2363" fmla="*/ 4428070 w 6798686"/>
              <a:gd name="connsiteY2363" fmla="*/ 0 h 1542374"/>
              <a:gd name="connsiteX2364" fmla="*/ 4422094 w 6798686"/>
              <a:gd name="connsiteY2364" fmla="*/ 0 h 1542374"/>
              <a:gd name="connsiteX2365" fmla="*/ 4372621 w 6798686"/>
              <a:gd name="connsiteY2365" fmla="*/ 45794 h 1542374"/>
              <a:gd name="connsiteX2366" fmla="*/ 4340767 w 6798686"/>
              <a:gd name="connsiteY2366" fmla="*/ 54482 h 1542374"/>
              <a:gd name="connsiteX2367" fmla="*/ 4331046 w 6798686"/>
              <a:gd name="connsiteY2367" fmla="*/ 57384 h 1542374"/>
              <a:gd name="connsiteX2368" fmla="*/ 4382035 w 6798686"/>
              <a:gd name="connsiteY2368" fmla="*/ 12367 h 1542374"/>
              <a:gd name="connsiteX2369" fmla="*/ 4419374 w 6798686"/>
              <a:gd name="connsiteY2369" fmla="*/ 0 h 1542374"/>
              <a:gd name="connsiteX2370" fmla="*/ 4405472 w 6798686"/>
              <a:gd name="connsiteY2370" fmla="*/ 0 h 1542374"/>
              <a:gd name="connsiteX2371" fmla="*/ 4390949 w 6798686"/>
              <a:gd name="connsiteY2371" fmla="*/ 4615 h 1542374"/>
              <a:gd name="connsiteX2372" fmla="*/ 4396299 w 6798686"/>
              <a:gd name="connsiteY2372" fmla="*/ 0 h 1542374"/>
              <a:gd name="connsiteX2373" fmla="*/ 4390068 w 6798686"/>
              <a:gd name="connsiteY2373" fmla="*/ 0 h 1542374"/>
              <a:gd name="connsiteX2374" fmla="*/ 4380555 w 6798686"/>
              <a:gd name="connsiteY2374" fmla="*/ 8232 h 1542374"/>
              <a:gd name="connsiteX2375" fmla="*/ 4341766 w 6798686"/>
              <a:gd name="connsiteY2375" fmla="*/ 22632 h 1542374"/>
              <a:gd name="connsiteX2376" fmla="*/ 4369276 w 6798686"/>
              <a:gd name="connsiteY2376" fmla="*/ 0 h 1542374"/>
              <a:gd name="connsiteX2377" fmla="*/ 4362637 w 6798686"/>
              <a:gd name="connsiteY2377" fmla="*/ 0 h 1542374"/>
              <a:gd name="connsiteX2378" fmla="*/ 4329221 w 6798686"/>
              <a:gd name="connsiteY2378" fmla="*/ 27604 h 1542374"/>
              <a:gd name="connsiteX2379" fmla="*/ 4292487 w 6798686"/>
              <a:gd name="connsiteY2379" fmla="*/ 43031 h 1542374"/>
              <a:gd name="connsiteX2380" fmla="*/ 4335926 w 6798686"/>
              <a:gd name="connsiteY2380" fmla="*/ 9020 h 1542374"/>
              <a:gd name="connsiteX2381" fmla="*/ 4354931 w 6798686"/>
              <a:gd name="connsiteY2381" fmla="*/ 0 h 1542374"/>
              <a:gd name="connsiteX2382" fmla="*/ 4340630 w 6798686"/>
              <a:gd name="connsiteY2382" fmla="*/ 0 h 1542374"/>
              <a:gd name="connsiteX2383" fmla="*/ 4335964 w 6798686"/>
              <a:gd name="connsiteY2383" fmla="*/ 3589 h 1542374"/>
              <a:gd name="connsiteX2384" fmla="*/ 4308548 w 6798686"/>
              <a:gd name="connsiteY2384" fmla="*/ 17329 h 1542374"/>
              <a:gd name="connsiteX2385" fmla="*/ 4332493 w 6798686"/>
              <a:gd name="connsiteY2385" fmla="*/ 0 h 1542374"/>
              <a:gd name="connsiteX2386" fmla="*/ 4318205 w 6798686"/>
              <a:gd name="connsiteY2386" fmla="*/ 0 h 1542374"/>
              <a:gd name="connsiteX2387" fmla="*/ 4287319 w 6798686"/>
              <a:gd name="connsiteY2387" fmla="*/ 20034 h 1542374"/>
              <a:gd name="connsiteX2388" fmla="*/ 4186014 w 6798686"/>
              <a:gd name="connsiteY2388" fmla="*/ 84677 h 1542374"/>
              <a:gd name="connsiteX2389" fmla="*/ 4172507 w 6798686"/>
              <a:gd name="connsiteY2389" fmla="*/ 93711 h 1542374"/>
              <a:gd name="connsiteX2390" fmla="*/ 4101135 w 6798686"/>
              <a:gd name="connsiteY2390" fmla="*/ 138097 h 1542374"/>
              <a:gd name="connsiteX2391" fmla="*/ 4050549 w 6798686"/>
              <a:gd name="connsiteY2391" fmla="*/ 170759 h 1542374"/>
              <a:gd name="connsiteX2392" fmla="*/ 4016275 w 6798686"/>
              <a:gd name="connsiteY2392" fmla="*/ 191510 h 1542374"/>
              <a:gd name="connsiteX2393" fmla="*/ 3918197 w 6798686"/>
              <a:gd name="connsiteY2393" fmla="*/ 252722 h 1542374"/>
              <a:gd name="connsiteX2394" fmla="*/ 3779812 w 6798686"/>
              <a:gd name="connsiteY2394" fmla="*/ 336018 h 1542374"/>
              <a:gd name="connsiteX2395" fmla="*/ 3631206 w 6798686"/>
              <a:gd name="connsiteY2395" fmla="*/ 422115 h 1542374"/>
              <a:gd name="connsiteX2396" fmla="*/ 3515857 w 6798686"/>
              <a:gd name="connsiteY2396" fmla="*/ 485465 h 1542374"/>
              <a:gd name="connsiteX2397" fmla="*/ 3470767 w 6798686"/>
              <a:gd name="connsiteY2397" fmla="*/ 510294 h 1542374"/>
              <a:gd name="connsiteX2398" fmla="*/ 3293458 w 6798686"/>
              <a:gd name="connsiteY2398" fmla="*/ 600660 h 1542374"/>
              <a:gd name="connsiteX2399" fmla="*/ 3091711 w 6798686"/>
              <a:gd name="connsiteY2399" fmla="*/ 692187 h 1542374"/>
              <a:gd name="connsiteX2400" fmla="*/ 2849851 w 6798686"/>
              <a:gd name="connsiteY2400" fmla="*/ 782004 h 1542374"/>
              <a:gd name="connsiteX2401" fmla="*/ 2702609 w 6798686"/>
              <a:gd name="connsiteY2401" fmla="*/ 823233 h 1542374"/>
              <a:gd name="connsiteX2402" fmla="*/ 2328645 w 6798686"/>
              <a:gd name="connsiteY2402" fmla="*/ 859371 h 1542374"/>
              <a:gd name="connsiteX2403" fmla="*/ 2235006 w 6798686"/>
              <a:gd name="connsiteY2403" fmla="*/ 843290 h 1542374"/>
              <a:gd name="connsiteX2404" fmla="*/ 2101020 w 6798686"/>
              <a:gd name="connsiteY2404" fmla="*/ 798949 h 1542374"/>
              <a:gd name="connsiteX2405" fmla="*/ 1990070 w 6798686"/>
              <a:gd name="connsiteY2405" fmla="*/ 742772 h 1542374"/>
              <a:gd name="connsiteX2406" fmla="*/ 1950840 w 6798686"/>
              <a:gd name="connsiteY2406" fmla="*/ 721908 h 1542374"/>
              <a:gd name="connsiteX2407" fmla="*/ 1937679 w 6798686"/>
              <a:gd name="connsiteY2407" fmla="*/ 713167 h 1542374"/>
              <a:gd name="connsiteX2408" fmla="*/ 1844155 w 6798686"/>
              <a:gd name="connsiteY2408" fmla="*/ 653321 h 1542374"/>
              <a:gd name="connsiteX2409" fmla="*/ 1753013 w 6798686"/>
              <a:gd name="connsiteY2409" fmla="*/ 587312 h 1542374"/>
              <a:gd name="connsiteX2410" fmla="*/ 1690189 w 6798686"/>
              <a:gd name="connsiteY2410" fmla="*/ 536315 h 1542374"/>
              <a:gd name="connsiteX2411" fmla="*/ 1672206 w 6798686"/>
              <a:gd name="connsiteY2411" fmla="*/ 524179 h 1542374"/>
              <a:gd name="connsiteX2412" fmla="*/ 1633917 w 6798686"/>
              <a:gd name="connsiteY2412" fmla="*/ 489482 h 1542374"/>
              <a:gd name="connsiteX2413" fmla="*/ 1598682 w 6798686"/>
              <a:gd name="connsiteY2413" fmla="*/ 463939 h 1542374"/>
              <a:gd name="connsiteX2414" fmla="*/ 1577625 w 6798686"/>
              <a:gd name="connsiteY2414" fmla="*/ 442656 h 1542374"/>
              <a:gd name="connsiteX2415" fmla="*/ 1234093 w 6798686"/>
              <a:gd name="connsiteY2415" fmla="*/ 367368 h 1542374"/>
              <a:gd name="connsiteX2416" fmla="*/ 1126025 w 6798686"/>
              <a:gd name="connsiteY2416" fmla="*/ 394672 h 1542374"/>
              <a:gd name="connsiteX2417" fmla="*/ 959707 w 6798686"/>
              <a:gd name="connsiteY2417" fmla="*/ 145887 h 1542374"/>
              <a:gd name="connsiteX2418" fmla="*/ 861537 w 6798686"/>
              <a:gd name="connsiteY2418" fmla="*/ 0 h 1542374"/>
              <a:gd name="connsiteX2419" fmla="*/ 856895 w 6798686"/>
              <a:gd name="connsiteY2419" fmla="*/ 0 h 1542374"/>
              <a:gd name="connsiteX2420" fmla="*/ 956498 w 6798686"/>
              <a:gd name="connsiteY2420" fmla="*/ 148020 h 1542374"/>
              <a:gd name="connsiteX2421" fmla="*/ 1122202 w 6798686"/>
              <a:gd name="connsiteY2421" fmla="*/ 395879 h 1542374"/>
              <a:gd name="connsiteX2422" fmla="*/ 1090886 w 6798686"/>
              <a:gd name="connsiteY2422" fmla="*/ 406094 h 1542374"/>
              <a:gd name="connsiteX2423" fmla="*/ 913693 w 6798686"/>
              <a:gd name="connsiteY2423" fmla="*/ 154976 h 1542374"/>
              <a:gd name="connsiteX2424" fmla="*/ 803811 w 6798686"/>
              <a:gd name="connsiteY2424" fmla="*/ 0 h 1542374"/>
              <a:gd name="connsiteX2425" fmla="*/ 798994 w 6798686"/>
              <a:gd name="connsiteY2425" fmla="*/ 0 h 1542374"/>
              <a:gd name="connsiteX2426" fmla="*/ 910466 w 6798686"/>
              <a:gd name="connsiteY2426" fmla="*/ 157222 h 1542374"/>
              <a:gd name="connsiteX2427" fmla="*/ 1087006 w 6798686"/>
              <a:gd name="connsiteY2427" fmla="*/ 407412 h 1542374"/>
              <a:gd name="connsiteX2428" fmla="*/ 1056285 w 6798686"/>
              <a:gd name="connsiteY2428" fmla="*/ 418291 h 1542374"/>
              <a:gd name="connsiteX2429" fmla="*/ 865894 w 6798686"/>
              <a:gd name="connsiteY2429" fmla="*/ 163378 h 1542374"/>
              <a:gd name="connsiteX2430" fmla="*/ 743547 w 6798686"/>
              <a:gd name="connsiteY2430" fmla="*/ 0 h 1542374"/>
              <a:gd name="connsiteX2431" fmla="*/ 738526 w 6798686"/>
              <a:gd name="connsiteY2431" fmla="*/ 0 h 1542374"/>
              <a:gd name="connsiteX2432" fmla="*/ 862666 w 6798686"/>
              <a:gd name="connsiteY2432" fmla="*/ 165768 h 1542374"/>
              <a:gd name="connsiteX2433" fmla="*/ 1052328 w 6798686"/>
              <a:gd name="connsiteY2433" fmla="*/ 419732 h 1542374"/>
              <a:gd name="connsiteX2434" fmla="*/ 1022165 w 6798686"/>
              <a:gd name="connsiteY2434" fmla="*/ 431116 h 1542374"/>
              <a:gd name="connsiteX2435" fmla="*/ 818036 w 6798686"/>
              <a:gd name="connsiteY2435" fmla="*/ 173887 h 1542374"/>
              <a:gd name="connsiteX2436" fmla="*/ 679964 w 6798686"/>
              <a:gd name="connsiteY2436" fmla="*/ 0 h 1542374"/>
              <a:gd name="connsiteX2437" fmla="*/ 674729 w 6798686"/>
              <a:gd name="connsiteY2437" fmla="*/ 0 h 1542374"/>
              <a:gd name="connsiteX2438" fmla="*/ 814809 w 6798686"/>
              <a:gd name="connsiteY2438" fmla="*/ 176421 h 1542374"/>
              <a:gd name="connsiteX2439" fmla="*/ 1018150 w 6798686"/>
              <a:gd name="connsiteY2439" fmla="*/ 432674 h 1542374"/>
              <a:gd name="connsiteX2440" fmla="*/ 988525 w 6798686"/>
              <a:gd name="connsiteY2440" fmla="*/ 444414 h 1542374"/>
              <a:gd name="connsiteX2441" fmla="*/ 765914 w 6798686"/>
              <a:gd name="connsiteY2441" fmla="*/ 181097 h 1542374"/>
              <a:gd name="connsiteX2442" fmla="*/ 613122 w 6798686"/>
              <a:gd name="connsiteY2442" fmla="*/ 0 h 1542374"/>
              <a:gd name="connsiteX2443" fmla="*/ 607636 w 6798686"/>
              <a:gd name="connsiteY2443" fmla="*/ 0 h 1542374"/>
              <a:gd name="connsiteX2444" fmla="*/ 762686 w 6798686"/>
              <a:gd name="connsiteY2444" fmla="*/ 183781 h 1542374"/>
              <a:gd name="connsiteX2445" fmla="*/ 984432 w 6798686"/>
              <a:gd name="connsiteY2445" fmla="*/ 446080 h 1542374"/>
              <a:gd name="connsiteX2446" fmla="*/ 955345 w 6798686"/>
              <a:gd name="connsiteY2446" fmla="*/ 458055 h 1542374"/>
              <a:gd name="connsiteX2447" fmla="*/ 955153 w 6798686"/>
              <a:gd name="connsiteY2447" fmla="*/ 457851 h 1542374"/>
              <a:gd name="connsiteX2448" fmla="*/ 703110 w 6798686"/>
              <a:gd name="connsiteY2448" fmla="*/ 179625 h 1542374"/>
              <a:gd name="connsiteX2449" fmla="*/ 541433 w 6798686"/>
              <a:gd name="connsiteY2449" fmla="*/ 0 h 1542374"/>
              <a:gd name="connsiteX2450" fmla="*/ 535683 w 6798686"/>
              <a:gd name="connsiteY2450" fmla="*/ 0 h 1542374"/>
              <a:gd name="connsiteX2451" fmla="*/ 699920 w 6798686"/>
              <a:gd name="connsiteY2451" fmla="*/ 182469 h 1542374"/>
              <a:gd name="connsiteX2452" fmla="*/ 951157 w 6798686"/>
              <a:gd name="connsiteY2452" fmla="*/ 459820 h 1542374"/>
              <a:gd name="connsiteX2453" fmla="*/ 922627 w 6798686"/>
              <a:gd name="connsiteY2453" fmla="*/ 471916 h 1542374"/>
              <a:gd name="connsiteX2454" fmla="*/ 920571 w 6798686"/>
              <a:gd name="connsiteY2454" fmla="*/ 469897 h 1542374"/>
              <a:gd name="connsiteX2455" fmla="*/ 641573 w 6798686"/>
              <a:gd name="connsiteY2455" fmla="*/ 183007 h 1542374"/>
              <a:gd name="connsiteX2456" fmla="*/ 465458 w 6798686"/>
              <a:gd name="connsiteY2456" fmla="*/ 0 h 1542374"/>
              <a:gd name="connsiteX2457" fmla="*/ 459404 w 6798686"/>
              <a:gd name="connsiteY2457" fmla="*/ 0 h 1542374"/>
              <a:gd name="connsiteX2458" fmla="*/ 638422 w 6798686"/>
              <a:gd name="connsiteY2458" fmla="*/ 186021 h 1542374"/>
              <a:gd name="connsiteX2459" fmla="*/ 917516 w 6798686"/>
              <a:gd name="connsiteY2459" fmla="*/ 473006 h 1542374"/>
              <a:gd name="connsiteX2460" fmla="*/ 918285 w 6798686"/>
              <a:gd name="connsiteY2460" fmla="*/ 473776 h 1542374"/>
              <a:gd name="connsiteX2461" fmla="*/ 890312 w 6798686"/>
              <a:gd name="connsiteY2461" fmla="*/ 485872 h 1542374"/>
              <a:gd name="connsiteX2462" fmla="*/ 885970 w 6798686"/>
              <a:gd name="connsiteY2462" fmla="*/ 481935 h 1542374"/>
              <a:gd name="connsiteX2463" fmla="*/ 574369 w 6798686"/>
              <a:gd name="connsiteY2463" fmla="*/ 184686 h 1542374"/>
              <a:gd name="connsiteX2464" fmla="*/ 378886 w 6798686"/>
              <a:gd name="connsiteY2464" fmla="*/ 0 h 1542374"/>
              <a:gd name="connsiteX2465" fmla="*/ 372420 w 6798686"/>
              <a:gd name="connsiteY2465" fmla="*/ 0 h 1542374"/>
              <a:gd name="connsiteX2466" fmla="*/ 571276 w 6798686"/>
              <a:gd name="connsiteY2466" fmla="*/ 187869 h 1542374"/>
              <a:gd name="connsiteX2467" fmla="*/ 882992 w 6798686"/>
              <a:gd name="connsiteY2467" fmla="*/ 485230 h 1542374"/>
              <a:gd name="connsiteX2468" fmla="*/ 885836 w 6798686"/>
              <a:gd name="connsiteY2468" fmla="*/ 487818 h 1542374"/>
              <a:gd name="connsiteX2469" fmla="*/ 858420 w 6798686"/>
              <a:gd name="connsiteY2469" fmla="*/ 499803 h 1542374"/>
              <a:gd name="connsiteX2470" fmla="*/ 851369 w 6798686"/>
              <a:gd name="connsiteY2470" fmla="*/ 493968 h 1542374"/>
              <a:gd name="connsiteX2471" fmla="*/ 499730 w 6798686"/>
              <a:gd name="connsiteY2471" fmla="*/ 184154 h 1542374"/>
              <a:gd name="connsiteX2472" fmla="*/ 290742 w 6798686"/>
              <a:gd name="connsiteY2472" fmla="*/ 0 h 1542374"/>
              <a:gd name="connsiteX2473" fmla="*/ 283883 w 6798686"/>
              <a:gd name="connsiteY2473" fmla="*/ 0 h 1542374"/>
              <a:gd name="connsiteX2474" fmla="*/ 496695 w 6798686"/>
              <a:gd name="connsiteY2474" fmla="*/ 187525 h 1542374"/>
              <a:gd name="connsiteX2475" fmla="*/ 848468 w 6798686"/>
              <a:gd name="connsiteY2475" fmla="*/ 497465 h 1542374"/>
              <a:gd name="connsiteX2476" fmla="*/ 853752 w 6798686"/>
              <a:gd name="connsiteY2476" fmla="*/ 501845 h 1542374"/>
              <a:gd name="connsiteX2477" fmla="*/ 852983 w 6798686"/>
              <a:gd name="connsiteY2477" fmla="*/ 502179 h 1542374"/>
              <a:gd name="connsiteX2478" fmla="*/ 826874 w 6798686"/>
              <a:gd name="connsiteY2478" fmla="*/ 513599 h 1542374"/>
              <a:gd name="connsiteX2479" fmla="*/ 816749 w 6798686"/>
              <a:gd name="connsiteY2479" fmla="*/ 505999 h 1542374"/>
              <a:gd name="connsiteX2480" fmla="*/ 415101 w 6798686"/>
              <a:gd name="connsiteY2480" fmla="*/ 180669 h 1542374"/>
              <a:gd name="connsiteX2481" fmla="*/ 194647 w 6798686"/>
              <a:gd name="connsiteY2481" fmla="*/ 0 h 1542374"/>
              <a:gd name="connsiteX2482" fmla="*/ 187350 w 6798686"/>
              <a:gd name="connsiteY2482" fmla="*/ 0 h 1542374"/>
              <a:gd name="connsiteX2483" fmla="*/ 412123 w 6798686"/>
              <a:gd name="connsiteY2483" fmla="*/ 184213 h 1542374"/>
              <a:gd name="connsiteX2484" fmla="*/ 813963 w 6798686"/>
              <a:gd name="connsiteY2484" fmla="*/ 509695 h 1542374"/>
              <a:gd name="connsiteX2485" fmla="*/ 821994 w 6798686"/>
              <a:gd name="connsiteY2485" fmla="*/ 515720 h 1542374"/>
              <a:gd name="connsiteX2486" fmla="*/ 795654 w 6798686"/>
              <a:gd name="connsiteY2486" fmla="*/ 527130 h 1542374"/>
              <a:gd name="connsiteX2487" fmla="*/ 782110 w 6798686"/>
              <a:gd name="connsiteY2487" fmla="*/ 518023 h 1542374"/>
              <a:gd name="connsiteX2488" fmla="*/ 316735 w 6798686"/>
              <a:gd name="connsiteY2488" fmla="*/ 173051 h 1542374"/>
              <a:gd name="connsiteX2489" fmla="*/ 89185 w 6798686"/>
              <a:gd name="connsiteY2489" fmla="*/ 0 h 1542374"/>
              <a:gd name="connsiteX2490" fmla="*/ 81383 w 6798686"/>
              <a:gd name="connsiteY2490" fmla="*/ 0 h 1542374"/>
              <a:gd name="connsiteX2491" fmla="*/ 313834 w 6798686"/>
              <a:gd name="connsiteY2491" fmla="*/ 176786 h 1542374"/>
              <a:gd name="connsiteX2492" fmla="*/ 779478 w 6798686"/>
              <a:gd name="connsiteY2492" fmla="*/ 521935 h 1542374"/>
              <a:gd name="connsiteX2493" fmla="*/ 790486 w 6798686"/>
              <a:gd name="connsiteY2493" fmla="*/ 529345 h 1542374"/>
              <a:gd name="connsiteX2494" fmla="*/ 764665 w 6798686"/>
              <a:gd name="connsiteY2494" fmla="*/ 540281 h 1542374"/>
              <a:gd name="connsiteX2495" fmla="*/ 747470 w 6798686"/>
              <a:gd name="connsiteY2495" fmla="*/ 530048 h 1542374"/>
              <a:gd name="connsiteX2496" fmla="*/ 198638 w 6798686"/>
              <a:gd name="connsiteY2496" fmla="*/ 159243 h 1542374"/>
              <a:gd name="connsiteX2497" fmla="*/ 0 w 6798686"/>
              <a:gd name="connsiteY2497" fmla="*/ 19178 h 1542374"/>
              <a:gd name="connsiteX2498" fmla="*/ 0 w 6798686"/>
              <a:gd name="connsiteY2498" fmla="*/ 25062 h 1542374"/>
              <a:gd name="connsiteX2499" fmla="*/ 195833 w 6798686"/>
              <a:gd name="connsiteY2499" fmla="*/ 163151 h 1542374"/>
              <a:gd name="connsiteX2500" fmla="*/ 745011 w 6798686"/>
              <a:gd name="connsiteY2500" fmla="*/ 534169 h 1542374"/>
              <a:gd name="connsiteX2501" fmla="*/ 759132 w 6798686"/>
              <a:gd name="connsiteY2501" fmla="*/ 542575 h 1542374"/>
              <a:gd name="connsiteX2502" fmla="*/ 733734 w 6798686"/>
              <a:gd name="connsiteY2502" fmla="*/ 552918 h 1542374"/>
              <a:gd name="connsiteX2503" fmla="*/ 712812 w 6798686"/>
              <a:gd name="connsiteY2503" fmla="*/ 542073 h 1542374"/>
              <a:gd name="connsiteX2504" fmla="*/ 51128 w 6798686"/>
              <a:gd name="connsiteY2504" fmla="*/ 135543 h 1542374"/>
              <a:gd name="connsiteX2505" fmla="*/ 0 w 6798686"/>
              <a:gd name="connsiteY2505" fmla="*/ 102048 h 1542374"/>
              <a:gd name="connsiteX2506" fmla="*/ 0 w 6798686"/>
              <a:gd name="connsiteY2506" fmla="*/ 107899 h 1542374"/>
              <a:gd name="connsiteX2507" fmla="*/ 48438 w 6798686"/>
              <a:gd name="connsiteY2507" fmla="*/ 139632 h 1542374"/>
              <a:gd name="connsiteX2508" fmla="*/ 710544 w 6798686"/>
              <a:gd name="connsiteY2508" fmla="*/ 546413 h 1542374"/>
              <a:gd name="connsiteX2509" fmla="*/ 727701 w 6798686"/>
              <a:gd name="connsiteY2509" fmla="*/ 555305 h 1542374"/>
              <a:gd name="connsiteX2510" fmla="*/ 702591 w 6798686"/>
              <a:gd name="connsiteY2510" fmla="*/ 564897 h 1542374"/>
              <a:gd name="connsiteX2511" fmla="*/ 678134 w 6798686"/>
              <a:gd name="connsiteY2511" fmla="*/ 554102 h 1542374"/>
              <a:gd name="connsiteX2512" fmla="*/ 68262 w 6798686"/>
              <a:gd name="connsiteY2512" fmla="*/ 223616 h 1542374"/>
              <a:gd name="connsiteX2513" fmla="*/ 0 w 6798686"/>
              <a:gd name="connsiteY2513" fmla="*/ 181873 h 1542374"/>
              <a:gd name="connsiteX2514" fmla="*/ 0 w 6798686"/>
              <a:gd name="connsiteY2514" fmla="*/ 187702 h 1542374"/>
              <a:gd name="connsiteX2515" fmla="*/ 65775 w 6798686"/>
              <a:gd name="connsiteY2515" fmla="*/ 227925 h 1542374"/>
              <a:gd name="connsiteX2516" fmla="*/ 676097 w 6798686"/>
              <a:gd name="connsiteY2516" fmla="*/ 558651 h 1542374"/>
              <a:gd name="connsiteX2517" fmla="*/ 695828 w 6798686"/>
              <a:gd name="connsiteY2517" fmla="*/ 567368 h 1542374"/>
              <a:gd name="connsiteX2518" fmla="*/ 686126 w 6798686"/>
              <a:gd name="connsiteY2518" fmla="*/ 570809 h 1542374"/>
              <a:gd name="connsiteX2519" fmla="*/ 670737 w 6798686"/>
              <a:gd name="connsiteY2519" fmla="*/ 576092 h 1542374"/>
              <a:gd name="connsiteX2520" fmla="*/ 643437 w 6798686"/>
              <a:gd name="connsiteY2520" fmla="*/ 566134 h 1542374"/>
              <a:gd name="connsiteX2521" fmla="*/ 131422 w 6798686"/>
              <a:gd name="connsiteY2521" fmla="*/ 330560 h 1542374"/>
              <a:gd name="connsiteX2522" fmla="*/ 0 w 6798686"/>
              <a:gd name="connsiteY2522" fmla="*/ 257618 h 1542374"/>
              <a:gd name="connsiteX2523" fmla="*/ 0 w 6798686"/>
              <a:gd name="connsiteY2523" fmla="*/ 263415 h 1542374"/>
              <a:gd name="connsiteX2524" fmla="*/ 129181 w 6798686"/>
              <a:gd name="connsiteY2524" fmla="*/ 335111 h 1542374"/>
              <a:gd name="connsiteX2525" fmla="*/ 641669 w 6798686"/>
              <a:gd name="connsiteY2525" fmla="*/ 570886 h 1542374"/>
              <a:gd name="connsiteX2526" fmla="*/ 663091 w 6798686"/>
              <a:gd name="connsiteY2526" fmla="*/ 578713 h 1542374"/>
              <a:gd name="connsiteX2527" fmla="*/ 638807 w 6798686"/>
              <a:gd name="connsiteY2527" fmla="*/ 586839 h 1542374"/>
              <a:gd name="connsiteX2528" fmla="*/ 608720 w 6798686"/>
              <a:gd name="connsiteY2528" fmla="*/ 578171 h 1542374"/>
              <a:gd name="connsiteX2529" fmla="*/ 72415 w 6798686"/>
              <a:gd name="connsiteY2529" fmla="*/ 366947 h 1542374"/>
              <a:gd name="connsiteX2530" fmla="*/ 0 w 6798686"/>
              <a:gd name="connsiteY2530" fmla="*/ 330051 h 1542374"/>
              <a:gd name="connsiteX2531" fmla="*/ 0 w 6798686"/>
              <a:gd name="connsiteY2531" fmla="*/ 335827 h 1542374"/>
              <a:gd name="connsiteX2532" fmla="*/ 70342 w 6798686"/>
              <a:gd name="connsiteY2532" fmla="*/ 371666 h 1542374"/>
              <a:gd name="connsiteX2533" fmla="*/ 607260 w 6798686"/>
              <a:gd name="connsiteY2533" fmla="*/ 583108 h 1542374"/>
              <a:gd name="connsiteX2534" fmla="*/ 630046 w 6798686"/>
              <a:gd name="connsiteY2534" fmla="*/ 589708 h 1542374"/>
              <a:gd name="connsiteX2535" fmla="*/ 606876 w 6798686"/>
              <a:gd name="connsiteY2535" fmla="*/ 597183 h 1542374"/>
              <a:gd name="connsiteX2536" fmla="*/ 573985 w 6798686"/>
              <a:gd name="connsiteY2536" fmla="*/ 590215 h 1542374"/>
              <a:gd name="connsiteX2537" fmla="*/ 56677 w 6798686"/>
              <a:gd name="connsiteY2537" fmla="*/ 424516 h 1542374"/>
              <a:gd name="connsiteX2538" fmla="*/ 0 w 6798686"/>
              <a:gd name="connsiteY2538" fmla="*/ 399903 h 1542374"/>
              <a:gd name="connsiteX2539" fmla="*/ 0 w 6798686"/>
              <a:gd name="connsiteY2539" fmla="*/ 405611 h 1542374"/>
              <a:gd name="connsiteX2540" fmla="*/ 54828 w 6798686"/>
              <a:gd name="connsiteY2540" fmla="*/ 429419 h 1542374"/>
              <a:gd name="connsiteX2541" fmla="*/ 572871 w 6798686"/>
              <a:gd name="connsiteY2541" fmla="*/ 595339 h 1542374"/>
              <a:gd name="connsiteX2542" fmla="*/ 596617 w 6798686"/>
              <a:gd name="connsiteY2542" fmla="*/ 600430 h 1542374"/>
              <a:gd name="connsiteX2543" fmla="*/ 574927 w 6798686"/>
              <a:gd name="connsiteY2543" fmla="*/ 607154 h 1542374"/>
              <a:gd name="connsiteX2544" fmla="*/ 539250 w 6798686"/>
              <a:gd name="connsiteY2544" fmla="*/ 602274 h 1542374"/>
              <a:gd name="connsiteX2545" fmla="*/ 3124 w 6798686"/>
              <a:gd name="connsiteY2545" fmla="*/ 465534 h 1542374"/>
              <a:gd name="connsiteX2546" fmla="*/ 0 w 6798686"/>
              <a:gd name="connsiteY2546" fmla="*/ 464337 h 1542374"/>
              <a:gd name="connsiteX2547" fmla="*/ 0 w 6798686"/>
              <a:gd name="connsiteY2547" fmla="*/ 470217 h 1542374"/>
              <a:gd name="connsiteX2548" fmla="*/ 130878 w 6798686"/>
              <a:gd name="connsiteY2548" fmla="*/ 514287 h 1542374"/>
              <a:gd name="connsiteX2549" fmla="*/ 538500 w 6798686"/>
              <a:gd name="connsiteY2549" fmla="*/ 607538 h 1542374"/>
              <a:gd name="connsiteX2550" fmla="*/ 562650 w 6798686"/>
              <a:gd name="connsiteY2550" fmla="*/ 610901 h 1542374"/>
              <a:gd name="connsiteX2551" fmla="*/ 542957 w 6798686"/>
              <a:gd name="connsiteY2551" fmla="*/ 616741 h 1542374"/>
              <a:gd name="connsiteX2552" fmla="*/ 504514 w 6798686"/>
              <a:gd name="connsiteY2552" fmla="*/ 614339 h 1542374"/>
              <a:gd name="connsiteX2553" fmla="*/ 93587 w 6798686"/>
              <a:gd name="connsiteY2553" fmla="*/ 549250 h 1542374"/>
              <a:gd name="connsiteX2554" fmla="*/ 0 w 6798686"/>
              <a:gd name="connsiteY2554" fmla="*/ 523535 h 1542374"/>
              <a:gd name="connsiteX2555" fmla="*/ 0 w 6798686"/>
              <a:gd name="connsiteY2555" fmla="*/ 529151 h 1542374"/>
              <a:gd name="connsiteX2556" fmla="*/ 92363 w 6798686"/>
              <a:gd name="connsiteY2556" fmla="*/ 554526 h 1542374"/>
              <a:gd name="connsiteX2557" fmla="*/ 504111 w 6798686"/>
              <a:gd name="connsiteY2557" fmla="*/ 619738 h 1542374"/>
              <a:gd name="connsiteX2558" fmla="*/ 527492 w 6798686"/>
              <a:gd name="connsiteY2558" fmla="*/ 621237 h 1542374"/>
              <a:gd name="connsiteX2559" fmla="*/ 512160 w 6798686"/>
              <a:gd name="connsiteY2559" fmla="*/ 625617 h 1542374"/>
              <a:gd name="connsiteX2560" fmla="*/ 469740 w 6798686"/>
              <a:gd name="connsiteY2560" fmla="*/ 626424 h 1542374"/>
              <a:gd name="connsiteX2561" fmla="*/ 49668 w 6798686"/>
              <a:gd name="connsiteY2561" fmla="*/ 588970 h 1542374"/>
              <a:gd name="connsiteX2562" fmla="*/ 0 w 6798686"/>
              <a:gd name="connsiteY2562" fmla="*/ 578242 h 1542374"/>
              <a:gd name="connsiteX2563" fmla="*/ 0 w 6798686"/>
              <a:gd name="connsiteY2563" fmla="*/ 583582 h 1542374"/>
              <a:gd name="connsiteX2564" fmla="*/ 56626 w 6798686"/>
              <a:gd name="connsiteY2564" fmla="*/ 595555 h 1542374"/>
              <a:gd name="connsiteX2565" fmla="*/ 469760 w 6798686"/>
              <a:gd name="connsiteY2565" fmla="*/ 631919 h 1542374"/>
              <a:gd name="connsiteX2566" fmla="*/ 490201 w 6798686"/>
              <a:gd name="connsiteY2566" fmla="*/ 631707 h 1542374"/>
              <a:gd name="connsiteX2567" fmla="*/ 478885 w 6798686"/>
              <a:gd name="connsiteY2567" fmla="*/ 634743 h 1542374"/>
              <a:gd name="connsiteX2568" fmla="*/ 434985 w 6798686"/>
              <a:gd name="connsiteY2568" fmla="*/ 638508 h 1542374"/>
              <a:gd name="connsiteX2569" fmla="*/ 7870 w 6798686"/>
              <a:gd name="connsiteY2569" fmla="*/ 629877 h 1542374"/>
              <a:gd name="connsiteX2570" fmla="*/ 0 w 6798686"/>
              <a:gd name="connsiteY2570" fmla="*/ 628642 h 1542374"/>
              <a:gd name="connsiteX2571" fmla="*/ 0 w 6798686"/>
              <a:gd name="connsiteY2571" fmla="*/ 633629 h 1542374"/>
              <a:gd name="connsiteX2572" fmla="*/ 20367 w 6798686"/>
              <a:gd name="connsiteY2572" fmla="*/ 636664 h 1542374"/>
              <a:gd name="connsiteX2573" fmla="*/ 435408 w 6798686"/>
              <a:gd name="connsiteY2573" fmla="*/ 644080 h 1542374"/>
              <a:gd name="connsiteX2574" fmla="*/ 446570 w 6798686"/>
              <a:gd name="connsiteY2574" fmla="*/ 643177 h 1542374"/>
              <a:gd name="connsiteX2575" fmla="*/ 446090 w 6798686"/>
              <a:gd name="connsiteY2575" fmla="*/ 643311 h 1542374"/>
              <a:gd name="connsiteX2576" fmla="*/ 400211 w 6798686"/>
              <a:gd name="connsiteY2576" fmla="*/ 650631 h 1542374"/>
              <a:gd name="connsiteX2577" fmla="*/ 108029 w 6798686"/>
              <a:gd name="connsiteY2577" fmla="*/ 674618 h 1542374"/>
              <a:gd name="connsiteX2578" fmla="*/ 0 w 6798686"/>
              <a:gd name="connsiteY2578" fmla="*/ 672133 h 1542374"/>
              <a:gd name="connsiteX2579" fmla="*/ 0 w 6798686"/>
              <a:gd name="connsiteY2579" fmla="*/ 677852 h 1542374"/>
              <a:gd name="connsiteX2580" fmla="*/ 109984 w 6798686"/>
              <a:gd name="connsiteY2580" fmla="*/ 680000 h 1542374"/>
              <a:gd name="connsiteX2581" fmla="*/ 379712 w 6798686"/>
              <a:gd name="connsiteY2581" fmla="*/ 659277 h 1542374"/>
              <a:gd name="connsiteX2582" fmla="*/ 79644 w 6798686"/>
              <a:gd name="connsiteY2582" fmla="*/ 706546 h 1542374"/>
              <a:gd name="connsiteX2583" fmla="*/ 0 w 6798686"/>
              <a:gd name="connsiteY2583" fmla="*/ 710221 h 1542374"/>
              <a:gd name="connsiteX2584" fmla="*/ 0 w 6798686"/>
              <a:gd name="connsiteY2584" fmla="*/ 717398 h 1542374"/>
              <a:gd name="connsiteX2585" fmla="*/ 73125 w 6798686"/>
              <a:gd name="connsiteY2585" fmla="*/ 713359 h 1542374"/>
              <a:gd name="connsiteX2586" fmla="*/ 451527 w 6798686"/>
              <a:gd name="connsiteY2586" fmla="*/ 648134 h 1542374"/>
              <a:gd name="connsiteX2587" fmla="*/ 513179 w 6798686"/>
              <a:gd name="connsiteY2587" fmla="*/ 636894 h 1542374"/>
              <a:gd name="connsiteX2588" fmla="*/ 597654 w 6798686"/>
              <a:gd name="connsiteY2588" fmla="*/ 626655 h 1542374"/>
              <a:gd name="connsiteX2589" fmla="*/ 617404 w 6798686"/>
              <a:gd name="connsiteY2589" fmla="*/ 625310 h 1542374"/>
              <a:gd name="connsiteX2590" fmla="*/ 707548 w 6798686"/>
              <a:gd name="connsiteY2590" fmla="*/ 627461 h 1542374"/>
              <a:gd name="connsiteX2591" fmla="*/ 764761 w 6798686"/>
              <a:gd name="connsiteY2591" fmla="*/ 633071 h 1542374"/>
              <a:gd name="connsiteX2592" fmla="*/ 774963 w 6798686"/>
              <a:gd name="connsiteY2592" fmla="*/ 634070 h 1542374"/>
              <a:gd name="connsiteX2593" fmla="*/ 781687 w 6798686"/>
              <a:gd name="connsiteY2593" fmla="*/ 635262 h 1542374"/>
              <a:gd name="connsiteX2594" fmla="*/ 843761 w 6798686"/>
              <a:gd name="connsiteY2594" fmla="*/ 646347 h 1542374"/>
              <a:gd name="connsiteX2595" fmla="*/ 914289 w 6798686"/>
              <a:gd name="connsiteY2595" fmla="*/ 664848 h 1542374"/>
              <a:gd name="connsiteX2596" fmla="*/ 964663 w 6798686"/>
              <a:gd name="connsiteY2596" fmla="*/ 682293 h 1542374"/>
              <a:gd name="connsiteX2597" fmla="*/ 983068 w 6798686"/>
              <a:gd name="connsiteY2597" fmla="*/ 688537 h 1542374"/>
              <a:gd name="connsiteX2598" fmla="*/ 999322 w 6798686"/>
              <a:gd name="connsiteY2598" fmla="*/ 695491 h 1542374"/>
              <a:gd name="connsiteX2599" fmla="*/ 1042818 w 6798686"/>
              <a:gd name="connsiteY2599" fmla="*/ 713051 h 1542374"/>
              <a:gd name="connsiteX2600" fmla="*/ 1102030 w 6798686"/>
              <a:gd name="connsiteY2600" fmla="*/ 740563 h 1542374"/>
              <a:gd name="connsiteX2601" fmla="*/ 1160703 w 6798686"/>
              <a:gd name="connsiteY2601" fmla="*/ 770707 h 1542374"/>
              <a:gd name="connsiteX2602" fmla="*/ 1220415 w 6798686"/>
              <a:gd name="connsiteY2602" fmla="*/ 804270 h 1542374"/>
              <a:gd name="connsiteX2603" fmla="*/ 1279741 w 6798686"/>
              <a:gd name="connsiteY2603" fmla="*/ 840447 h 1542374"/>
              <a:gd name="connsiteX2604" fmla="*/ 1341624 w 6798686"/>
              <a:gd name="connsiteY2604" fmla="*/ 880869 h 1542374"/>
              <a:gd name="connsiteX2605" fmla="*/ 1399221 w 6798686"/>
              <a:gd name="connsiteY2605" fmla="*/ 920773 h 1542374"/>
              <a:gd name="connsiteX2606" fmla="*/ 1458279 w 6798686"/>
              <a:gd name="connsiteY2606" fmla="*/ 964077 h 1542374"/>
              <a:gd name="connsiteX2607" fmla="*/ 1516819 w 6798686"/>
              <a:gd name="connsiteY2607" fmla="*/ 1009071 h 1542374"/>
              <a:gd name="connsiteX2608" fmla="*/ 1575819 w 6798686"/>
              <a:gd name="connsiteY2608" fmla="*/ 1056237 h 1542374"/>
              <a:gd name="connsiteX2609" fmla="*/ 1633686 w 6798686"/>
              <a:gd name="connsiteY2609" fmla="*/ 1104171 h 1542374"/>
              <a:gd name="connsiteX2610" fmla="*/ 1690823 w 6798686"/>
              <a:gd name="connsiteY2610" fmla="*/ 1153066 h 1542374"/>
              <a:gd name="connsiteX2611" fmla="*/ 1747403 w 6798686"/>
              <a:gd name="connsiteY2611" fmla="*/ 1202845 h 1542374"/>
              <a:gd name="connsiteX2612" fmla="*/ 2261711 w 6798686"/>
              <a:gd name="connsiteY2612" fmla="*/ 1511987 h 1542374"/>
              <a:gd name="connsiteX2613" fmla="*/ 2551679 w 6798686"/>
              <a:gd name="connsiteY2613" fmla="*/ 1539614 h 1542374"/>
              <a:gd name="connsiteX2614" fmla="*/ 2623974 w 6798686"/>
              <a:gd name="connsiteY2614" fmla="*/ 1530815 h 1542374"/>
              <a:gd name="connsiteX2615" fmla="*/ 2965623 w 6798686"/>
              <a:gd name="connsiteY2615" fmla="*/ 1413871 h 1542374"/>
              <a:gd name="connsiteX2616" fmla="*/ 3554339 w 6798686"/>
              <a:gd name="connsiteY2616" fmla="*/ 978851 h 1542374"/>
              <a:gd name="connsiteX2617" fmla="*/ 3925863 w 6798686"/>
              <a:gd name="connsiteY2617" fmla="*/ 610574 h 1542374"/>
              <a:gd name="connsiteX2618" fmla="*/ 4065093 w 6798686"/>
              <a:gd name="connsiteY2618" fmla="*/ 591493 h 1542374"/>
              <a:gd name="connsiteX2619" fmla="*/ 4848351 w 6798686"/>
              <a:gd name="connsiteY2619" fmla="*/ 727288 h 1542374"/>
              <a:gd name="connsiteX2620" fmla="*/ 5192939 w 6798686"/>
              <a:gd name="connsiteY2620" fmla="*/ 1034182 h 1542374"/>
              <a:gd name="connsiteX2621" fmla="*/ 5349729 w 6798686"/>
              <a:gd name="connsiteY2621" fmla="*/ 1194161 h 1542374"/>
              <a:gd name="connsiteX2622" fmla="*/ 5680100 w 6798686"/>
              <a:gd name="connsiteY2622" fmla="*/ 1391354 h 1542374"/>
              <a:gd name="connsiteX2623" fmla="*/ 6035467 w 6798686"/>
              <a:gd name="connsiteY2623" fmla="*/ 1429855 h 1542374"/>
              <a:gd name="connsiteX2624" fmla="*/ 6058675 w 6798686"/>
              <a:gd name="connsiteY2624" fmla="*/ 1428203 h 1542374"/>
              <a:gd name="connsiteX2625" fmla="*/ 6769043 w 6798686"/>
              <a:gd name="connsiteY2625" fmla="*/ 1248819 h 1542374"/>
              <a:gd name="connsiteX2626" fmla="*/ 6798686 w 6798686"/>
              <a:gd name="connsiteY2626" fmla="*/ 1238810 h 1542374"/>
              <a:gd name="connsiteX2627" fmla="*/ 6796842 w 6798686"/>
              <a:gd name="connsiteY2627" fmla="*/ 1233354 h 1542374"/>
              <a:gd name="connsiteX2628" fmla="*/ 6767179 w 6798686"/>
              <a:gd name="connsiteY2628" fmla="*/ 1243363 h 1542374"/>
              <a:gd name="connsiteX2629" fmla="*/ 5353668 w 6798686"/>
              <a:gd name="connsiteY2629" fmla="*/ 1189973 h 1542374"/>
              <a:gd name="connsiteX2630" fmla="*/ 5197128 w 6798686"/>
              <a:gd name="connsiteY2630" fmla="*/ 1030243 h 1542374"/>
              <a:gd name="connsiteX2631" fmla="*/ 4851367 w 6798686"/>
              <a:gd name="connsiteY2631" fmla="*/ 722388 h 1542374"/>
              <a:gd name="connsiteX2632" fmla="*/ 4064478 w 6798686"/>
              <a:gd name="connsiteY2632" fmla="*/ 585771 h 1542374"/>
              <a:gd name="connsiteX2633" fmla="*/ 3932395 w 6798686"/>
              <a:gd name="connsiteY2633" fmla="*/ 603696 h 1542374"/>
              <a:gd name="connsiteX2634" fmla="*/ 3946381 w 6798686"/>
              <a:gd name="connsiteY2634" fmla="*/ 588974 h 1542374"/>
              <a:gd name="connsiteX2635" fmla="*/ 3999848 w 6798686"/>
              <a:gd name="connsiteY2635" fmla="*/ 584244 h 1542374"/>
              <a:gd name="connsiteX2636" fmla="*/ 4165745 w 6798686"/>
              <a:gd name="connsiteY2636" fmla="*/ 567660 h 1542374"/>
              <a:gd name="connsiteX2637" fmla="*/ 4917341 w 6798686"/>
              <a:gd name="connsiteY2637" fmla="*/ 706942 h 1542374"/>
              <a:gd name="connsiteX2638" fmla="*/ 5248520 w 6798686"/>
              <a:gd name="connsiteY2638" fmla="*/ 1005556 h 1542374"/>
              <a:gd name="connsiteX2639" fmla="*/ 5399104 w 6798686"/>
              <a:gd name="connsiteY2639" fmla="*/ 1160885 h 1542374"/>
              <a:gd name="connsiteX2640" fmla="*/ 5715816 w 6798686"/>
              <a:gd name="connsiteY2640" fmla="*/ 1353602 h 1542374"/>
              <a:gd name="connsiteX2641" fmla="*/ 6056331 w 6798686"/>
              <a:gd name="connsiteY2641" fmla="*/ 1395081 h 1542374"/>
              <a:gd name="connsiteX2642" fmla="*/ 6096830 w 6798686"/>
              <a:gd name="connsiteY2642" fmla="*/ 1392468 h 1542374"/>
              <a:gd name="connsiteX2643" fmla="*/ 6759148 w 6798686"/>
              <a:gd name="connsiteY2643" fmla="*/ 1231836 h 1542374"/>
              <a:gd name="connsiteX2644" fmla="*/ 6788908 w 6798686"/>
              <a:gd name="connsiteY2644" fmla="*/ 1222230 h 1542374"/>
              <a:gd name="connsiteX2645" fmla="*/ 6787159 w 6798686"/>
              <a:gd name="connsiteY2645" fmla="*/ 1216831 h 1542374"/>
              <a:gd name="connsiteX2646" fmla="*/ 6757400 w 6798686"/>
              <a:gd name="connsiteY2646" fmla="*/ 1226437 h 1542374"/>
              <a:gd name="connsiteX2647" fmla="*/ 5403024 w 6798686"/>
              <a:gd name="connsiteY2647" fmla="*/ 1156774 h 1542374"/>
              <a:gd name="connsiteX2648" fmla="*/ 5252669 w 6798686"/>
              <a:gd name="connsiteY2648" fmla="*/ 1001694 h 1542374"/>
              <a:gd name="connsiteX2649" fmla="*/ 4920358 w 6798686"/>
              <a:gd name="connsiteY2649" fmla="*/ 702139 h 1542374"/>
              <a:gd name="connsiteX2650" fmla="*/ 4554463 w 6798686"/>
              <a:gd name="connsiteY2650" fmla="*/ 566204 h 1542374"/>
              <a:gd name="connsiteX2651" fmla="*/ 4165034 w 6798686"/>
              <a:gd name="connsiteY2651" fmla="*/ 562029 h 1542374"/>
              <a:gd name="connsiteX2652" fmla="*/ 3999349 w 6798686"/>
              <a:gd name="connsiteY2652" fmla="*/ 578592 h 1542374"/>
              <a:gd name="connsiteX2653" fmla="*/ 3952279 w 6798686"/>
              <a:gd name="connsiteY2653" fmla="*/ 582736 h 1542374"/>
              <a:gd name="connsiteX2654" fmla="*/ 3981002 w 6798686"/>
              <a:gd name="connsiteY2654" fmla="*/ 552350 h 1542374"/>
              <a:gd name="connsiteX2655" fmla="*/ 4049128 w 6798686"/>
              <a:gd name="connsiteY2655" fmla="*/ 552682 h 1542374"/>
              <a:gd name="connsiteX2656" fmla="*/ 4266397 w 6798686"/>
              <a:gd name="connsiteY2656" fmla="*/ 543818 h 1542374"/>
              <a:gd name="connsiteX2657" fmla="*/ 4986332 w 6798686"/>
              <a:gd name="connsiteY2657" fmla="*/ 686577 h 1542374"/>
              <a:gd name="connsiteX2658" fmla="*/ 5304120 w 6798686"/>
              <a:gd name="connsiteY2658" fmla="*/ 976949 h 1542374"/>
              <a:gd name="connsiteX2659" fmla="*/ 5448479 w 6798686"/>
              <a:gd name="connsiteY2659" fmla="*/ 1127591 h 1542374"/>
              <a:gd name="connsiteX2660" fmla="*/ 5751531 w 6798686"/>
              <a:gd name="connsiteY2660" fmla="*/ 1315812 h 1542374"/>
              <a:gd name="connsiteX2661" fmla="*/ 6077215 w 6798686"/>
              <a:gd name="connsiteY2661" fmla="*/ 1360269 h 1542374"/>
              <a:gd name="connsiteX2662" fmla="*/ 6135735 w 6798686"/>
              <a:gd name="connsiteY2662" fmla="*/ 1356926 h 1542374"/>
              <a:gd name="connsiteX2663" fmla="*/ 6749273 w 6798686"/>
              <a:gd name="connsiteY2663" fmla="*/ 1214795 h 1542374"/>
              <a:gd name="connsiteX2664" fmla="*/ 6779109 w 6798686"/>
              <a:gd name="connsiteY2664" fmla="*/ 1205650 h 1542374"/>
              <a:gd name="connsiteX2665" fmla="*/ 6777476 w 6798686"/>
              <a:gd name="connsiteY2665" fmla="*/ 1200289 h 1542374"/>
              <a:gd name="connsiteX2666" fmla="*/ 6747620 w 6798686"/>
              <a:gd name="connsiteY2666" fmla="*/ 1209454 h 1542374"/>
              <a:gd name="connsiteX2667" fmla="*/ 5452360 w 6798686"/>
              <a:gd name="connsiteY2667" fmla="*/ 1123576 h 1542374"/>
              <a:gd name="connsiteX2668" fmla="*/ 5308231 w 6798686"/>
              <a:gd name="connsiteY2668" fmla="*/ 973164 h 1542374"/>
              <a:gd name="connsiteX2669" fmla="*/ 4989329 w 6798686"/>
              <a:gd name="connsiteY2669" fmla="*/ 681870 h 1542374"/>
              <a:gd name="connsiteX2670" fmla="*/ 4638459 w 6798686"/>
              <a:gd name="connsiteY2670" fmla="*/ 544390 h 1542374"/>
              <a:gd name="connsiteX2671" fmla="*/ 4265590 w 6798686"/>
              <a:gd name="connsiteY2671" fmla="*/ 538288 h 1542374"/>
              <a:gd name="connsiteX2672" fmla="*/ 4049166 w 6798686"/>
              <a:gd name="connsiteY2672" fmla="*/ 547097 h 1542374"/>
              <a:gd name="connsiteX2673" fmla="*/ 3986265 w 6798686"/>
              <a:gd name="connsiteY2673" fmla="*/ 546742 h 1542374"/>
              <a:gd name="connsiteX2674" fmla="*/ 4027533 w 6798686"/>
              <a:gd name="connsiteY2674" fmla="*/ 502809 h 1542374"/>
              <a:gd name="connsiteX2675" fmla="*/ 4215177 w 6798686"/>
              <a:gd name="connsiteY2675" fmla="*/ 511833 h 1542374"/>
              <a:gd name="connsiteX2676" fmla="*/ 4366511 w 6798686"/>
              <a:gd name="connsiteY2676" fmla="*/ 520010 h 1542374"/>
              <a:gd name="connsiteX2677" fmla="*/ 4379287 w 6798686"/>
              <a:gd name="connsiteY2677" fmla="*/ 520360 h 1542374"/>
              <a:gd name="connsiteX2678" fmla="*/ 5055303 w 6798686"/>
              <a:gd name="connsiteY2678" fmla="*/ 666212 h 1542374"/>
              <a:gd name="connsiteX2679" fmla="*/ 5359700 w 6798686"/>
              <a:gd name="connsiteY2679" fmla="*/ 948342 h 1542374"/>
              <a:gd name="connsiteX2680" fmla="*/ 5497854 w 6798686"/>
              <a:gd name="connsiteY2680" fmla="*/ 1094316 h 1542374"/>
              <a:gd name="connsiteX2681" fmla="*/ 5787266 w 6798686"/>
              <a:gd name="connsiteY2681" fmla="*/ 1278041 h 1542374"/>
              <a:gd name="connsiteX2682" fmla="*/ 6098098 w 6798686"/>
              <a:gd name="connsiteY2682" fmla="*/ 1325437 h 1542374"/>
              <a:gd name="connsiteX2683" fmla="*/ 6175600 w 6798686"/>
              <a:gd name="connsiteY2683" fmla="*/ 1321633 h 1542374"/>
              <a:gd name="connsiteX2684" fmla="*/ 6739398 w 6798686"/>
              <a:gd name="connsiteY2684" fmla="*/ 1197696 h 1542374"/>
              <a:gd name="connsiteX2685" fmla="*/ 6769311 w 6798686"/>
              <a:gd name="connsiteY2685" fmla="*/ 1189050 h 1542374"/>
              <a:gd name="connsiteX2686" fmla="*/ 6767793 w 6798686"/>
              <a:gd name="connsiteY2686" fmla="*/ 1183767 h 1542374"/>
              <a:gd name="connsiteX2687" fmla="*/ 6737880 w 6798686"/>
              <a:gd name="connsiteY2687" fmla="*/ 1192413 h 1542374"/>
              <a:gd name="connsiteX2688" fmla="*/ 5501697 w 6798686"/>
              <a:gd name="connsiteY2688" fmla="*/ 1090377 h 1542374"/>
              <a:gd name="connsiteX2689" fmla="*/ 5363773 w 6798686"/>
              <a:gd name="connsiteY2689" fmla="*/ 944634 h 1542374"/>
              <a:gd name="connsiteX2690" fmla="*/ 5058320 w 6798686"/>
              <a:gd name="connsiteY2690" fmla="*/ 661601 h 1542374"/>
              <a:gd name="connsiteX2691" fmla="*/ 4379441 w 6798686"/>
              <a:gd name="connsiteY2691" fmla="*/ 514865 h 1542374"/>
              <a:gd name="connsiteX2692" fmla="*/ 4366665 w 6798686"/>
              <a:gd name="connsiteY2692" fmla="*/ 514513 h 1542374"/>
              <a:gd name="connsiteX2693" fmla="*/ 4215542 w 6798686"/>
              <a:gd name="connsiteY2693" fmla="*/ 506348 h 1542374"/>
              <a:gd name="connsiteX2694" fmla="*/ 4032624 w 6798686"/>
              <a:gd name="connsiteY2694" fmla="*/ 497380 h 1542374"/>
              <a:gd name="connsiteX2695" fmla="*/ 4077081 w 6798686"/>
              <a:gd name="connsiteY2695" fmla="*/ 449769 h 1542374"/>
              <a:gd name="connsiteX2696" fmla="*/ 4295311 w 6798686"/>
              <a:gd name="connsiteY2696" fmla="*/ 474646 h 1542374"/>
              <a:gd name="connsiteX2697" fmla="*/ 4466991 w 6798686"/>
              <a:gd name="connsiteY2697" fmla="*/ 496170 h 1542374"/>
              <a:gd name="connsiteX2698" fmla="*/ 4543532 w 6798686"/>
              <a:gd name="connsiteY2698" fmla="*/ 501526 h 1542374"/>
              <a:gd name="connsiteX2699" fmla="*/ 5124313 w 6798686"/>
              <a:gd name="connsiteY2699" fmla="*/ 645847 h 1542374"/>
              <a:gd name="connsiteX2700" fmla="*/ 5415300 w 6798686"/>
              <a:gd name="connsiteY2700" fmla="*/ 919735 h 1542374"/>
              <a:gd name="connsiteX2701" fmla="*/ 5547230 w 6798686"/>
              <a:gd name="connsiteY2701" fmla="*/ 1061021 h 1542374"/>
              <a:gd name="connsiteX2702" fmla="*/ 5823000 w 6798686"/>
              <a:gd name="connsiteY2702" fmla="*/ 1240232 h 1542374"/>
              <a:gd name="connsiteX2703" fmla="*/ 6119001 w 6798686"/>
              <a:gd name="connsiteY2703" fmla="*/ 1290567 h 1542374"/>
              <a:gd name="connsiteX2704" fmla="*/ 6216695 w 6798686"/>
              <a:gd name="connsiteY2704" fmla="*/ 1286610 h 1542374"/>
              <a:gd name="connsiteX2705" fmla="*/ 6729561 w 6798686"/>
              <a:gd name="connsiteY2705" fmla="*/ 1180539 h 1542374"/>
              <a:gd name="connsiteX2706" fmla="*/ 6759532 w 6798686"/>
              <a:gd name="connsiteY2706" fmla="*/ 1172470 h 1542374"/>
              <a:gd name="connsiteX2707" fmla="*/ 6758111 w 6798686"/>
              <a:gd name="connsiteY2707" fmla="*/ 1167245 h 1542374"/>
              <a:gd name="connsiteX2708" fmla="*/ 6728140 w 6798686"/>
              <a:gd name="connsiteY2708" fmla="*/ 1175314 h 1542374"/>
              <a:gd name="connsiteX2709" fmla="*/ 5551034 w 6798686"/>
              <a:gd name="connsiteY2709" fmla="*/ 1057159 h 1542374"/>
              <a:gd name="connsiteX2710" fmla="*/ 5419316 w 6798686"/>
              <a:gd name="connsiteY2710" fmla="*/ 916104 h 1542374"/>
              <a:gd name="connsiteX2711" fmla="*/ 5127310 w 6798686"/>
              <a:gd name="connsiteY2711" fmla="*/ 641352 h 1542374"/>
              <a:gd name="connsiteX2712" fmla="*/ 4543897 w 6798686"/>
              <a:gd name="connsiteY2712" fmla="*/ 496125 h 1542374"/>
              <a:gd name="connsiteX2713" fmla="*/ 4467394 w 6798686"/>
              <a:gd name="connsiteY2713" fmla="*/ 490769 h 1542374"/>
              <a:gd name="connsiteX2714" fmla="*/ 4296137 w 6798686"/>
              <a:gd name="connsiteY2714" fmla="*/ 469292 h 1542374"/>
              <a:gd name="connsiteX2715" fmla="*/ 4081922 w 6798686"/>
              <a:gd name="connsiteY2715" fmla="*/ 444585 h 1542374"/>
              <a:gd name="connsiteX2716" fmla="*/ 4130414 w 6798686"/>
              <a:gd name="connsiteY2716" fmla="*/ 392503 h 1542374"/>
              <a:gd name="connsiteX2717" fmla="*/ 4159808 w 6798686"/>
              <a:gd name="connsiteY2717" fmla="*/ 394520 h 1542374"/>
              <a:gd name="connsiteX2718" fmla="*/ 4386799 w 6798686"/>
              <a:gd name="connsiteY2718" fmla="*/ 436422 h 1542374"/>
              <a:gd name="connsiteX2719" fmla="*/ 4567470 w 6798686"/>
              <a:gd name="connsiteY2719" fmla="*/ 472322 h 1542374"/>
              <a:gd name="connsiteX2720" fmla="*/ 4684779 w 6798686"/>
              <a:gd name="connsiteY2720" fmla="*/ 484984 h 1542374"/>
              <a:gd name="connsiteX2721" fmla="*/ 5193304 w 6798686"/>
              <a:gd name="connsiteY2721" fmla="*/ 625483 h 1542374"/>
              <a:gd name="connsiteX2722" fmla="*/ 5469324 w 6798686"/>
              <a:gd name="connsiteY2722" fmla="*/ 889630 h 1542374"/>
              <a:gd name="connsiteX2723" fmla="*/ 5596604 w 6798686"/>
              <a:gd name="connsiteY2723" fmla="*/ 1027726 h 1542374"/>
              <a:gd name="connsiteX2724" fmla="*/ 5858158 w 6798686"/>
              <a:gd name="connsiteY2724" fmla="*/ 1202595 h 1542374"/>
              <a:gd name="connsiteX2725" fmla="*/ 6139020 w 6798686"/>
              <a:gd name="connsiteY2725" fmla="*/ 1255947 h 1542374"/>
              <a:gd name="connsiteX2726" fmla="*/ 6258558 w 6798686"/>
              <a:gd name="connsiteY2726" fmla="*/ 1252201 h 1542374"/>
              <a:gd name="connsiteX2727" fmla="*/ 6718476 w 6798686"/>
              <a:gd name="connsiteY2727" fmla="*/ 1163633 h 1542374"/>
              <a:gd name="connsiteX2728" fmla="*/ 6749734 w 6798686"/>
              <a:gd name="connsiteY2728" fmla="*/ 1155871 h 1542374"/>
              <a:gd name="connsiteX2729" fmla="*/ 6748447 w 6798686"/>
              <a:gd name="connsiteY2729" fmla="*/ 1150703 h 1542374"/>
              <a:gd name="connsiteX2730" fmla="*/ 6717189 w 6798686"/>
              <a:gd name="connsiteY2730" fmla="*/ 1158465 h 1542374"/>
              <a:gd name="connsiteX2731" fmla="*/ 5600370 w 6798686"/>
              <a:gd name="connsiteY2731" fmla="*/ 1023961 h 1542374"/>
              <a:gd name="connsiteX2732" fmla="*/ 5473320 w 6798686"/>
              <a:gd name="connsiteY2732" fmla="*/ 886095 h 1542374"/>
              <a:gd name="connsiteX2733" fmla="*/ 5196301 w 6798686"/>
              <a:gd name="connsiteY2733" fmla="*/ 621083 h 1542374"/>
              <a:gd name="connsiteX2734" fmla="*/ 4685317 w 6798686"/>
              <a:gd name="connsiteY2734" fmla="*/ 479684 h 1542374"/>
              <a:gd name="connsiteX2735" fmla="*/ 4568123 w 6798686"/>
              <a:gd name="connsiteY2735" fmla="*/ 467035 h 1542374"/>
              <a:gd name="connsiteX2736" fmla="*/ 4388029 w 6798686"/>
              <a:gd name="connsiteY2736" fmla="*/ 431237 h 1542374"/>
              <a:gd name="connsiteX2737" fmla="*/ 4160289 w 6798686"/>
              <a:gd name="connsiteY2737" fmla="*/ 389214 h 1542374"/>
              <a:gd name="connsiteX2738" fmla="*/ 4135159 w 6798686"/>
              <a:gd name="connsiteY2738" fmla="*/ 387404 h 1542374"/>
              <a:gd name="connsiteX2739" fmla="*/ 4140942 w 6798686"/>
              <a:gd name="connsiteY2739" fmla="*/ 381181 h 1542374"/>
              <a:gd name="connsiteX2740" fmla="*/ 4185783 w 6798686"/>
              <a:gd name="connsiteY2740" fmla="*/ 333009 h 1542374"/>
              <a:gd name="connsiteX2741" fmla="*/ 4261517 w 6798686"/>
              <a:gd name="connsiteY2741" fmla="*/ 339991 h 1542374"/>
              <a:gd name="connsiteX2742" fmla="*/ 4667488 w 6798686"/>
              <a:gd name="connsiteY2742" fmla="*/ 448341 h 1542374"/>
              <a:gd name="connsiteX2743" fmla="*/ 4667930 w 6798686"/>
              <a:gd name="connsiteY2743" fmla="*/ 448512 h 1542374"/>
              <a:gd name="connsiteX2744" fmla="*/ 4668429 w 6798686"/>
              <a:gd name="connsiteY2744" fmla="*/ 448506 h 1542374"/>
              <a:gd name="connsiteX2745" fmla="*/ 5262295 w 6798686"/>
              <a:gd name="connsiteY2745" fmla="*/ 605118 h 1542374"/>
              <a:gd name="connsiteX2746" fmla="*/ 5524636 w 6798686"/>
              <a:gd name="connsiteY2746" fmla="*/ 860716 h 1542374"/>
              <a:gd name="connsiteX2747" fmla="*/ 5645980 w 6798686"/>
              <a:gd name="connsiteY2747" fmla="*/ 994432 h 1542374"/>
              <a:gd name="connsiteX2748" fmla="*/ 5893778 w 6798686"/>
              <a:gd name="connsiteY2748" fmla="*/ 1164786 h 1542374"/>
              <a:gd name="connsiteX2749" fmla="*/ 6159750 w 6798686"/>
              <a:gd name="connsiteY2749" fmla="*/ 1221039 h 1542374"/>
              <a:gd name="connsiteX2750" fmla="*/ 6303322 w 6798686"/>
              <a:gd name="connsiteY2750" fmla="*/ 1217965 h 1542374"/>
              <a:gd name="connsiteX2751" fmla="*/ 6708409 w 6798686"/>
              <a:gd name="connsiteY2751" fmla="*/ 1146361 h 1542374"/>
              <a:gd name="connsiteX2752" fmla="*/ 6739917 w 6798686"/>
              <a:gd name="connsiteY2752" fmla="*/ 1139272 h 1542374"/>
              <a:gd name="connsiteX2753" fmla="*/ 6738784 w 6798686"/>
              <a:gd name="connsiteY2753" fmla="*/ 1134162 h 1542374"/>
              <a:gd name="connsiteX2754" fmla="*/ 6707256 w 6798686"/>
              <a:gd name="connsiteY2754" fmla="*/ 1141251 h 1542374"/>
              <a:gd name="connsiteX2755" fmla="*/ 5649707 w 6798686"/>
              <a:gd name="connsiteY2755" fmla="*/ 990762 h 1542374"/>
              <a:gd name="connsiteX2756" fmla="*/ 5528594 w 6798686"/>
              <a:gd name="connsiteY2756" fmla="*/ 857258 h 1542374"/>
              <a:gd name="connsiteX2757" fmla="*/ 5265292 w 6798686"/>
              <a:gd name="connsiteY2757" fmla="*/ 600833 h 1542374"/>
              <a:gd name="connsiteX2758" fmla="*/ 4976265 w 6798686"/>
              <a:gd name="connsiteY2758" fmla="*/ 473987 h 1542374"/>
              <a:gd name="connsiteX2759" fmla="*/ 4668852 w 6798686"/>
              <a:gd name="connsiteY2759" fmla="*/ 443263 h 1542374"/>
              <a:gd name="connsiteX2760" fmla="*/ 4262285 w 6798686"/>
              <a:gd name="connsiteY2760" fmla="*/ 334809 h 1542374"/>
              <a:gd name="connsiteX2761" fmla="*/ 4190490 w 6798686"/>
              <a:gd name="connsiteY2761" fmla="*/ 327954 h 1542374"/>
              <a:gd name="connsiteX2762" fmla="*/ 4242248 w 6798686"/>
              <a:gd name="connsiteY2762" fmla="*/ 272499 h 1542374"/>
              <a:gd name="connsiteX2763" fmla="*/ 4363226 w 6798686"/>
              <a:gd name="connsiteY2763" fmla="*/ 285451 h 1542374"/>
              <a:gd name="connsiteX2764" fmla="*/ 4767910 w 6798686"/>
              <a:gd name="connsiteY2764" fmla="*/ 424434 h 1542374"/>
              <a:gd name="connsiteX2765" fmla="*/ 4768409 w 6798686"/>
              <a:gd name="connsiteY2765" fmla="*/ 424662 h 1542374"/>
              <a:gd name="connsiteX2766" fmla="*/ 4768966 w 6798686"/>
              <a:gd name="connsiteY2766" fmla="*/ 424668 h 1542374"/>
              <a:gd name="connsiteX2767" fmla="*/ 5331266 w 6798686"/>
              <a:gd name="connsiteY2767" fmla="*/ 584759 h 1542374"/>
              <a:gd name="connsiteX2768" fmla="*/ 5579948 w 6798686"/>
              <a:gd name="connsiteY2768" fmla="*/ 831801 h 1542374"/>
              <a:gd name="connsiteX2769" fmla="*/ 5695336 w 6798686"/>
              <a:gd name="connsiteY2769" fmla="*/ 961137 h 1542374"/>
              <a:gd name="connsiteX2770" fmla="*/ 5929397 w 6798686"/>
              <a:gd name="connsiteY2770" fmla="*/ 1126957 h 1542374"/>
              <a:gd name="connsiteX2771" fmla="*/ 6180480 w 6798686"/>
              <a:gd name="connsiteY2771" fmla="*/ 1186092 h 1542374"/>
              <a:gd name="connsiteX2772" fmla="*/ 6351352 w 6798686"/>
              <a:gd name="connsiteY2772" fmla="*/ 1184209 h 1542374"/>
              <a:gd name="connsiteX2773" fmla="*/ 6698361 w 6798686"/>
              <a:gd name="connsiteY2773" fmla="*/ 1128993 h 1542374"/>
              <a:gd name="connsiteX2774" fmla="*/ 6730118 w 6798686"/>
              <a:gd name="connsiteY2774" fmla="*/ 1122692 h 1542374"/>
              <a:gd name="connsiteX2775" fmla="*/ 6729119 w 6798686"/>
              <a:gd name="connsiteY2775" fmla="*/ 1117639 h 1542374"/>
              <a:gd name="connsiteX2776" fmla="*/ 6697362 w 6798686"/>
              <a:gd name="connsiteY2776" fmla="*/ 1123941 h 1542374"/>
              <a:gd name="connsiteX2777" fmla="*/ 5699063 w 6798686"/>
              <a:gd name="connsiteY2777" fmla="*/ 957564 h 1542374"/>
              <a:gd name="connsiteX2778" fmla="*/ 5583867 w 6798686"/>
              <a:gd name="connsiteY2778" fmla="*/ 828439 h 1542374"/>
              <a:gd name="connsiteX2779" fmla="*/ 5334282 w 6798686"/>
              <a:gd name="connsiteY2779" fmla="*/ 580568 h 1542374"/>
              <a:gd name="connsiteX2780" fmla="*/ 5060568 w 6798686"/>
              <a:gd name="connsiteY2780" fmla="*/ 454954 h 1542374"/>
              <a:gd name="connsiteX2781" fmla="*/ 4769582 w 6798686"/>
              <a:gd name="connsiteY2781" fmla="*/ 419523 h 1542374"/>
              <a:gd name="connsiteX2782" fmla="*/ 4364263 w 6798686"/>
              <a:gd name="connsiteY2782" fmla="*/ 280402 h 1542374"/>
              <a:gd name="connsiteX2783" fmla="*/ 4246993 w 6798686"/>
              <a:gd name="connsiteY2783" fmla="*/ 267429 h 1542374"/>
              <a:gd name="connsiteX2784" fmla="*/ 4299192 w 6798686"/>
              <a:gd name="connsiteY2784" fmla="*/ 211821 h 1542374"/>
              <a:gd name="connsiteX2785" fmla="*/ 4464973 w 6798686"/>
              <a:gd name="connsiteY2785" fmla="*/ 230904 h 1542374"/>
              <a:gd name="connsiteX2786" fmla="*/ 4868370 w 6798686"/>
              <a:gd name="connsiteY2786" fmla="*/ 400513 h 1542374"/>
              <a:gd name="connsiteX2787" fmla="*/ 4868908 w 6798686"/>
              <a:gd name="connsiteY2787" fmla="*/ 400807 h 1542374"/>
              <a:gd name="connsiteX2788" fmla="*/ 4869503 w 6798686"/>
              <a:gd name="connsiteY2788" fmla="*/ 400830 h 1542374"/>
              <a:gd name="connsiteX2789" fmla="*/ 5400257 w 6798686"/>
              <a:gd name="connsiteY2789" fmla="*/ 564390 h 1542374"/>
              <a:gd name="connsiteX2790" fmla="*/ 5635259 w 6798686"/>
              <a:gd name="connsiteY2790" fmla="*/ 802887 h 1542374"/>
              <a:gd name="connsiteX2791" fmla="*/ 5744711 w 6798686"/>
              <a:gd name="connsiteY2791" fmla="*/ 927843 h 1542374"/>
              <a:gd name="connsiteX2792" fmla="*/ 5965035 w 6798686"/>
              <a:gd name="connsiteY2792" fmla="*/ 1089090 h 1542374"/>
              <a:gd name="connsiteX2793" fmla="*/ 6201248 w 6798686"/>
              <a:gd name="connsiteY2793" fmla="*/ 1151087 h 1542374"/>
              <a:gd name="connsiteX2794" fmla="*/ 6404608 w 6798686"/>
              <a:gd name="connsiteY2794" fmla="*/ 1151068 h 1542374"/>
              <a:gd name="connsiteX2795" fmla="*/ 6688352 w 6798686"/>
              <a:gd name="connsiteY2795" fmla="*/ 1111491 h 1542374"/>
              <a:gd name="connsiteX2796" fmla="*/ 6720301 w 6798686"/>
              <a:gd name="connsiteY2796" fmla="*/ 1106092 h 1542374"/>
              <a:gd name="connsiteX2797" fmla="*/ 6719456 w 6798686"/>
              <a:gd name="connsiteY2797" fmla="*/ 1101097 h 1542374"/>
              <a:gd name="connsiteX2798" fmla="*/ 6687507 w 6798686"/>
              <a:gd name="connsiteY2798" fmla="*/ 1106496 h 1542374"/>
              <a:gd name="connsiteX2799" fmla="*/ 5748400 w 6798686"/>
              <a:gd name="connsiteY2799" fmla="*/ 924365 h 1542374"/>
              <a:gd name="connsiteX2800" fmla="*/ 5639140 w 6798686"/>
              <a:gd name="connsiteY2800" fmla="*/ 799621 h 1542374"/>
              <a:gd name="connsiteX2801" fmla="*/ 5403273 w 6798686"/>
              <a:gd name="connsiteY2801" fmla="*/ 560315 h 1542374"/>
              <a:gd name="connsiteX2802" fmla="*/ 5144870 w 6798686"/>
              <a:gd name="connsiteY2802" fmla="*/ 435917 h 1542374"/>
              <a:gd name="connsiteX2803" fmla="*/ 4870291 w 6798686"/>
              <a:gd name="connsiteY2803" fmla="*/ 395788 h 1542374"/>
              <a:gd name="connsiteX2804" fmla="*/ 4466241 w 6798686"/>
              <a:gd name="connsiteY2804" fmla="*/ 226001 h 1542374"/>
              <a:gd name="connsiteX2805" fmla="*/ 4304264 w 6798686"/>
              <a:gd name="connsiteY2805" fmla="*/ 206428 h 1542374"/>
              <a:gd name="connsiteX2806" fmla="*/ 4357020 w 6798686"/>
              <a:gd name="connsiteY2806" fmla="*/ 150750 h 1542374"/>
              <a:gd name="connsiteX2807" fmla="*/ 4566720 w 6798686"/>
              <a:gd name="connsiteY2807" fmla="*/ 176357 h 1542374"/>
              <a:gd name="connsiteX2808" fmla="*/ 4968849 w 6798686"/>
              <a:gd name="connsiteY2808" fmla="*/ 376592 h 1542374"/>
              <a:gd name="connsiteX2809" fmla="*/ 4969387 w 6798686"/>
              <a:gd name="connsiteY2809" fmla="*/ 376943 h 1542374"/>
              <a:gd name="connsiteX2810" fmla="*/ 4970021 w 6798686"/>
              <a:gd name="connsiteY2810" fmla="*/ 376985 h 1542374"/>
              <a:gd name="connsiteX2811" fmla="*/ 5469247 w 6798686"/>
              <a:gd name="connsiteY2811" fmla="*/ 544016 h 1542374"/>
              <a:gd name="connsiteX2812" fmla="*/ 5690610 w 6798686"/>
              <a:gd name="connsiteY2812" fmla="*/ 773973 h 1542374"/>
              <a:gd name="connsiteX2813" fmla="*/ 5794086 w 6798686"/>
              <a:gd name="connsiteY2813" fmla="*/ 894529 h 1542374"/>
              <a:gd name="connsiteX2814" fmla="*/ 6222016 w 6798686"/>
              <a:gd name="connsiteY2814" fmla="*/ 1116006 h 1542374"/>
              <a:gd name="connsiteX2815" fmla="*/ 6467624 w 6798686"/>
              <a:gd name="connsiteY2815" fmla="*/ 1118561 h 1542374"/>
              <a:gd name="connsiteX2816" fmla="*/ 6678342 w 6798686"/>
              <a:gd name="connsiteY2816" fmla="*/ 1093854 h 1542374"/>
              <a:gd name="connsiteX2817" fmla="*/ 6710464 w 6798686"/>
              <a:gd name="connsiteY2817" fmla="*/ 1089513 h 1542374"/>
              <a:gd name="connsiteX2818" fmla="*/ 6709812 w 6798686"/>
              <a:gd name="connsiteY2818" fmla="*/ 1084575 h 1542374"/>
              <a:gd name="connsiteX2819" fmla="*/ 6677670 w 6798686"/>
              <a:gd name="connsiteY2819" fmla="*/ 1088917 h 1542374"/>
              <a:gd name="connsiteX2820" fmla="*/ 5797736 w 6798686"/>
              <a:gd name="connsiteY2820" fmla="*/ 891167 h 1542374"/>
              <a:gd name="connsiteX2821" fmla="*/ 5694432 w 6798686"/>
              <a:gd name="connsiteY2821" fmla="*/ 770803 h 1542374"/>
              <a:gd name="connsiteX2822" fmla="*/ 5472264 w 6798686"/>
              <a:gd name="connsiteY2822" fmla="*/ 540060 h 1542374"/>
              <a:gd name="connsiteX2823" fmla="*/ 5229193 w 6798686"/>
              <a:gd name="connsiteY2823" fmla="*/ 416889 h 1542374"/>
              <a:gd name="connsiteX2824" fmla="*/ 4971001 w 6798686"/>
              <a:gd name="connsiteY2824" fmla="*/ 372063 h 1542374"/>
              <a:gd name="connsiteX2825" fmla="*/ 4568200 w 6798686"/>
              <a:gd name="connsiteY2825" fmla="*/ 171610 h 1542374"/>
              <a:gd name="connsiteX2826" fmla="*/ 4361996 w 6798686"/>
              <a:gd name="connsiteY2826" fmla="*/ 145520 h 1542374"/>
              <a:gd name="connsiteX2827" fmla="*/ 4414273 w 6798686"/>
              <a:gd name="connsiteY2827" fmla="*/ 91008 h 1542374"/>
              <a:gd name="connsiteX2828" fmla="*/ 4668468 w 6798686"/>
              <a:gd name="connsiteY2828" fmla="*/ 121810 h 1542374"/>
              <a:gd name="connsiteX2829" fmla="*/ 5069329 w 6798686"/>
              <a:gd name="connsiteY2829" fmla="*/ 352671 h 1542374"/>
              <a:gd name="connsiteX2830" fmla="*/ 5069866 w 6798686"/>
              <a:gd name="connsiteY2830" fmla="*/ 353076 h 1542374"/>
              <a:gd name="connsiteX2831" fmla="*/ 5070558 w 6798686"/>
              <a:gd name="connsiteY2831" fmla="*/ 353143 h 1542374"/>
              <a:gd name="connsiteX2832" fmla="*/ 5538219 w 6798686"/>
              <a:gd name="connsiteY2832" fmla="*/ 523643 h 1542374"/>
              <a:gd name="connsiteX2833" fmla="*/ 5745960 w 6798686"/>
              <a:gd name="connsiteY2833" fmla="*/ 745078 h 1542374"/>
              <a:gd name="connsiteX2834" fmla="*/ 5843441 w 6798686"/>
              <a:gd name="connsiteY2834" fmla="*/ 861234 h 1542374"/>
              <a:gd name="connsiteX2835" fmla="*/ 6242785 w 6798686"/>
              <a:gd name="connsiteY2835" fmla="*/ 1080848 h 1542374"/>
              <a:gd name="connsiteX2836" fmla="*/ 6557517 w 6798686"/>
              <a:gd name="connsiteY2836" fmla="*/ 1086246 h 1542374"/>
              <a:gd name="connsiteX2837" fmla="*/ 6668370 w 6798686"/>
              <a:gd name="connsiteY2837" fmla="*/ 1076045 h 1542374"/>
              <a:gd name="connsiteX2838" fmla="*/ 6700628 w 6798686"/>
              <a:gd name="connsiteY2838" fmla="*/ 1072913 h 1542374"/>
              <a:gd name="connsiteX2839" fmla="*/ 6700167 w 6798686"/>
              <a:gd name="connsiteY2839" fmla="*/ 1068033 h 1542374"/>
              <a:gd name="connsiteX2840" fmla="*/ 6667890 w 6798686"/>
              <a:gd name="connsiteY2840" fmla="*/ 1071184 h 1542374"/>
              <a:gd name="connsiteX2841" fmla="*/ 5847073 w 6798686"/>
              <a:gd name="connsiteY2841" fmla="*/ 857968 h 1542374"/>
              <a:gd name="connsiteX2842" fmla="*/ 5749764 w 6798686"/>
              <a:gd name="connsiteY2842" fmla="*/ 742004 h 1542374"/>
              <a:gd name="connsiteX2843" fmla="*/ 5541254 w 6798686"/>
              <a:gd name="connsiteY2843" fmla="*/ 519810 h 1542374"/>
              <a:gd name="connsiteX2844" fmla="*/ 5313495 w 6798686"/>
              <a:gd name="connsiteY2844" fmla="*/ 397863 h 1542374"/>
              <a:gd name="connsiteX2845" fmla="*/ 5071711 w 6798686"/>
              <a:gd name="connsiteY2845" fmla="*/ 348346 h 1542374"/>
              <a:gd name="connsiteX2846" fmla="*/ 4670159 w 6798686"/>
              <a:gd name="connsiteY2846" fmla="*/ 117219 h 1542374"/>
              <a:gd name="connsiteX2847" fmla="*/ 4419844 w 6798686"/>
              <a:gd name="connsiteY2847" fmla="*/ 85236 h 1542374"/>
              <a:gd name="connsiteX2848" fmla="*/ 4472332 w 6798686"/>
              <a:gd name="connsiteY2848" fmla="*/ 31333 h 1542374"/>
              <a:gd name="connsiteX2849" fmla="*/ 4770253 w 6798686"/>
              <a:gd name="connsiteY2849" fmla="*/ 67259 h 1542374"/>
              <a:gd name="connsiteX2850" fmla="*/ 5169846 w 6798686"/>
              <a:gd name="connsiteY2850" fmla="*/ 328748 h 1542374"/>
              <a:gd name="connsiteX2851" fmla="*/ 5170365 w 6798686"/>
              <a:gd name="connsiteY2851" fmla="*/ 329201 h 1542374"/>
              <a:gd name="connsiteX2852" fmla="*/ 5171056 w 6798686"/>
              <a:gd name="connsiteY2852" fmla="*/ 329295 h 1542374"/>
              <a:gd name="connsiteX2853" fmla="*/ 5607191 w 6798686"/>
              <a:gd name="connsiteY2853" fmla="*/ 503267 h 1542374"/>
              <a:gd name="connsiteX2854" fmla="*/ 5801329 w 6798686"/>
              <a:gd name="connsiteY2854" fmla="*/ 716183 h 1542374"/>
              <a:gd name="connsiteX2855" fmla="*/ 5892817 w 6798686"/>
              <a:gd name="connsiteY2855" fmla="*/ 827940 h 1542374"/>
              <a:gd name="connsiteX2856" fmla="*/ 6263591 w 6798686"/>
              <a:gd name="connsiteY2856" fmla="*/ 1045594 h 1542374"/>
              <a:gd name="connsiteX2857" fmla="*/ 6658458 w 6798686"/>
              <a:gd name="connsiteY2857" fmla="*/ 1058043 h 1542374"/>
              <a:gd name="connsiteX2858" fmla="*/ 6690772 w 6798686"/>
              <a:gd name="connsiteY2858" fmla="*/ 1056314 h 1542374"/>
              <a:gd name="connsiteX2859" fmla="*/ 6690523 w 6798686"/>
              <a:gd name="connsiteY2859" fmla="*/ 1051511 h 1542374"/>
              <a:gd name="connsiteX2860" fmla="*/ 6658188 w 6798686"/>
              <a:gd name="connsiteY2860" fmla="*/ 1053259 h 1542374"/>
              <a:gd name="connsiteX2861" fmla="*/ 5896429 w 6798686"/>
              <a:gd name="connsiteY2861" fmla="*/ 824770 h 1542374"/>
              <a:gd name="connsiteX2862" fmla="*/ 5805094 w 6798686"/>
              <a:gd name="connsiteY2862" fmla="*/ 713205 h 1542374"/>
              <a:gd name="connsiteX2863" fmla="*/ 5610245 w 6798686"/>
              <a:gd name="connsiteY2863" fmla="*/ 499553 h 1542374"/>
              <a:gd name="connsiteX2864" fmla="*/ 5172402 w 6798686"/>
              <a:gd name="connsiteY2864" fmla="*/ 324631 h 1542374"/>
              <a:gd name="connsiteX2865" fmla="*/ 4772098 w 6798686"/>
              <a:gd name="connsiteY2865" fmla="*/ 62822 h 1542374"/>
              <a:gd name="connsiteX2866" fmla="*/ 4477711 w 6798686"/>
              <a:gd name="connsiteY2866" fmla="*/ 25865 h 1542374"/>
              <a:gd name="connsiteX2867" fmla="*/ 4851417 w 6798686"/>
              <a:gd name="connsiteY2867" fmla="*/ 0 h 1542374"/>
              <a:gd name="connsiteX2868" fmla="*/ 4837396 w 6798686"/>
              <a:gd name="connsiteY2868" fmla="*/ 0 h 1542374"/>
              <a:gd name="connsiteX2869" fmla="*/ 4872039 w 6798686"/>
              <a:gd name="connsiteY2869" fmla="*/ 12707 h 1542374"/>
              <a:gd name="connsiteX2870" fmla="*/ 5270364 w 6798686"/>
              <a:gd name="connsiteY2870" fmla="*/ 304834 h 1542374"/>
              <a:gd name="connsiteX2871" fmla="*/ 5270882 w 6798686"/>
              <a:gd name="connsiteY2871" fmla="*/ 305322 h 1542374"/>
              <a:gd name="connsiteX2872" fmla="*/ 5271575 w 6798686"/>
              <a:gd name="connsiteY2872" fmla="*/ 305443 h 1542374"/>
              <a:gd name="connsiteX2873" fmla="*/ 5676181 w 6798686"/>
              <a:gd name="connsiteY2873" fmla="*/ 482890 h 1542374"/>
              <a:gd name="connsiteX2874" fmla="*/ 5856736 w 6798686"/>
              <a:gd name="connsiteY2874" fmla="*/ 687326 h 1542374"/>
              <a:gd name="connsiteX2875" fmla="*/ 5942173 w 6798686"/>
              <a:gd name="connsiteY2875" fmla="*/ 794626 h 1542374"/>
              <a:gd name="connsiteX2876" fmla="*/ 6284417 w 6798686"/>
              <a:gd name="connsiteY2876" fmla="*/ 1010224 h 1542374"/>
              <a:gd name="connsiteX2877" fmla="*/ 6648544 w 6798686"/>
              <a:gd name="connsiteY2877" fmla="*/ 1039811 h 1542374"/>
              <a:gd name="connsiteX2878" fmla="*/ 6680916 w 6798686"/>
              <a:gd name="connsiteY2878" fmla="*/ 1039715 h 1542374"/>
              <a:gd name="connsiteX2879" fmla="*/ 6680916 w 6798686"/>
              <a:gd name="connsiteY2879" fmla="*/ 1034989 h 1542374"/>
              <a:gd name="connsiteX2880" fmla="*/ 6648525 w 6798686"/>
              <a:gd name="connsiteY2880" fmla="*/ 1035085 h 1542374"/>
              <a:gd name="connsiteX2881" fmla="*/ 5945766 w 6798686"/>
              <a:gd name="connsiteY2881" fmla="*/ 791571 h 1542374"/>
              <a:gd name="connsiteX2882" fmla="*/ 5860483 w 6798686"/>
              <a:gd name="connsiteY2882" fmla="*/ 684444 h 1542374"/>
              <a:gd name="connsiteX2883" fmla="*/ 5679255 w 6798686"/>
              <a:gd name="connsiteY2883" fmla="*/ 479307 h 1542374"/>
              <a:gd name="connsiteX2884" fmla="*/ 5273111 w 6798686"/>
              <a:gd name="connsiteY2884" fmla="*/ 300923 h 1542374"/>
              <a:gd name="connsiteX2885" fmla="*/ 4874018 w 6798686"/>
              <a:gd name="connsiteY2885" fmla="*/ 8426 h 1542374"/>
              <a:gd name="connsiteX2886" fmla="*/ 5052357 w 6798686"/>
              <a:gd name="connsiteY2886" fmla="*/ 0 h 1542374"/>
              <a:gd name="connsiteX2887" fmla="*/ 5043371 w 6798686"/>
              <a:gd name="connsiteY2887" fmla="*/ 0 h 1542374"/>
              <a:gd name="connsiteX2888" fmla="*/ 5090578 w 6798686"/>
              <a:gd name="connsiteY2888" fmla="*/ 28404 h 1542374"/>
              <a:gd name="connsiteX2889" fmla="*/ 5370901 w 6798686"/>
              <a:gd name="connsiteY2889" fmla="*/ 280912 h 1542374"/>
              <a:gd name="connsiteX2890" fmla="*/ 5371381 w 6798686"/>
              <a:gd name="connsiteY2890" fmla="*/ 281424 h 1542374"/>
              <a:gd name="connsiteX2891" fmla="*/ 5372072 w 6798686"/>
              <a:gd name="connsiteY2891" fmla="*/ 281580 h 1542374"/>
              <a:gd name="connsiteX2892" fmla="*/ 5745153 w 6798686"/>
              <a:gd name="connsiteY2892" fmla="*/ 462504 h 1542374"/>
              <a:gd name="connsiteX2893" fmla="*/ 5912163 w 6798686"/>
              <a:gd name="connsiteY2893" fmla="*/ 658450 h 1542374"/>
              <a:gd name="connsiteX2894" fmla="*/ 5991548 w 6798686"/>
              <a:gd name="connsiteY2894" fmla="*/ 761331 h 1542374"/>
              <a:gd name="connsiteX2895" fmla="*/ 6305281 w 6798686"/>
              <a:gd name="connsiteY2895" fmla="*/ 974720 h 1542374"/>
              <a:gd name="connsiteX2896" fmla="*/ 6638727 w 6798686"/>
              <a:gd name="connsiteY2896" fmla="*/ 1021252 h 1542374"/>
              <a:gd name="connsiteX2897" fmla="*/ 6671041 w 6798686"/>
              <a:gd name="connsiteY2897" fmla="*/ 1023096 h 1542374"/>
              <a:gd name="connsiteX2898" fmla="*/ 6671310 w 6798686"/>
              <a:gd name="connsiteY2898" fmla="*/ 1018466 h 1542374"/>
              <a:gd name="connsiteX2899" fmla="*/ 6638976 w 6798686"/>
              <a:gd name="connsiteY2899" fmla="*/ 1016641 h 1542374"/>
              <a:gd name="connsiteX2900" fmla="*/ 5995121 w 6798686"/>
              <a:gd name="connsiteY2900" fmla="*/ 758373 h 1542374"/>
              <a:gd name="connsiteX2901" fmla="*/ 5915871 w 6798686"/>
              <a:gd name="connsiteY2901" fmla="*/ 655684 h 1542374"/>
              <a:gd name="connsiteX2902" fmla="*/ 5748246 w 6798686"/>
              <a:gd name="connsiteY2902" fmla="*/ 459062 h 1542374"/>
              <a:gd name="connsiteX2903" fmla="*/ 5373802 w 6798686"/>
              <a:gd name="connsiteY2903" fmla="*/ 277227 h 1542374"/>
              <a:gd name="connsiteX2904" fmla="*/ 5092949 w 6798686"/>
              <a:gd name="connsiteY2904" fmla="*/ 24416 h 1542374"/>
              <a:gd name="connsiteX2905" fmla="*/ 5222538 w 6798686"/>
              <a:gd name="connsiteY2905" fmla="*/ 0 h 1542374"/>
              <a:gd name="connsiteX2906" fmla="*/ 5215546 w 6798686"/>
              <a:gd name="connsiteY2906" fmla="*/ 0 h 1542374"/>
              <a:gd name="connsiteX2907" fmla="*/ 5296418 w 6798686"/>
              <a:gd name="connsiteY2907" fmla="*/ 68905 h 1542374"/>
              <a:gd name="connsiteX2908" fmla="*/ 5471457 w 6798686"/>
              <a:gd name="connsiteY2908" fmla="*/ 257004 h 1542374"/>
              <a:gd name="connsiteX2909" fmla="*/ 5471918 w 6798686"/>
              <a:gd name="connsiteY2909" fmla="*/ 257523 h 1542374"/>
              <a:gd name="connsiteX2910" fmla="*/ 5472552 w 6798686"/>
              <a:gd name="connsiteY2910" fmla="*/ 257713 h 1542374"/>
              <a:gd name="connsiteX2911" fmla="*/ 5814124 w 6798686"/>
              <a:gd name="connsiteY2911" fmla="*/ 442116 h 1542374"/>
              <a:gd name="connsiteX2912" fmla="*/ 5967648 w 6798686"/>
              <a:gd name="connsiteY2912" fmla="*/ 629652 h 1542374"/>
              <a:gd name="connsiteX2913" fmla="*/ 6040904 w 6798686"/>
              <a:gd name="connsiteY2913" fmla="*/ 728018 h 1542374"/>
              <a:gd name="connsiteX2914" fmla="*/ 6326165 w 6798686"/>
              <a:gd name="connsiteY2914" fmla="*/ 939024 h 1542374"/>
              <a:gd name="connsiteX2915" fmla="*/ 6628928 w 6798686"/>
              <a:gd name="connsiteY2915" fmla="*/ 1002347 h 1542374"/>
              <a:gd name="connsiteX2916" fmla="*/ 6661147 w 6798686"/>
              <a:gd name="connsiteY2916" fmla="*/ 1006459 h 1542374"/>
              <a:gd name="connsiteX2917" fmla="*/ 6661743 w 6798686"/>
              <a:gd name="connsiteY2917" fmla="*/ 1001963 h 1542374"/>
              <a:gd name="connsiteX2918" fmla="*/ 6629504 w 6798686"/>
              <a:gd name="connsiteY2918" fmla="*/ 997852 h 1542374"/>
              <a:gd name="connsiteX2919" fmla="*/ 6044457 w 6798686"/>
              <a:gd name="connsiteY2919" fmla="*/ 725193 h 1542374"/>
              <a:gd name="connsiteX2920" fmla="*/ 5971337 w 6798686"/>
              <a:gd name="connsiteY2920" fmla="*/ 626981 h 1542374"/>
              <a:gd name="connsiteX2921" fmla="*/ 5817256 w 6798686"/>
              <a:gd name="connsiteY2921" fmla="*/ 438820 h 1542374"/>
              <a:gd name="connsiteX2922" fmla="*/ 5474473 w 6798686"/>
              <a:gd name="connsiteY2922" fmla="*/ 253538 h 1542374"/>
              <a:gd name="connsiteX2923" fmla="*/ 5299132 w 6798686"/>
              <a:gd name="connsiteY2923" fmla="*/ 65213 h 1542374"/>
              <a:gd name="connsiteX2924" fmla="*/ 5374107 w 6798686"/>
              <a:gd name="connsiteY2924" fmla="*/ 0 h 1542374"/>
              <a:gd name="connsiteX2925" fmla="*/ 5367546 w 6798686"/>
              <a:gd name="connsiteY2925" fmla="*/ 0 h 1542374"/>
              <a:gd name="connsiteX2926" fmla="*/ 5398460 w 6798686"/>
              <a:gd name="connsiteY2926" fmla="*/ 28680 h 1542374"/>
              <a:gd name="connsiteX2927" fmla="*/ 5572032 w 6798686"/>
              <a:gd name="connsiteY2927" fmla="*/ 233102 h 1542374"/>
              <a:gd name="connsiteX2928" fmla="*/ 5572435 w 6798686"/>
              <a:gd name="connsiteY2928" fmla="*/ 233617 h 1542374"/>
              <a:gd name="connsiteX2929" fmla="*/ 5573031 w 6798686"/>
              <a:gd name="connsiteY2929" fmla="*/ 233832 h 1542374"/>
              <a:gd name="connsiteX2930" fmla="*/ 5883095 w 6798686"/>
              <a:gd name="connsiteY2930" fmla="*/ 421725 h 1542374"/>
              <a:gd name="connsiteX2931" fmla="*/ 6023190 w 6798686"/>
              <a:gd name="connsiteY2931" fmla="*/ 600891 h 1542374"/>
              <a:gd name="connsiteX2932" fmla="*/ 6090260 w 6798686"/>
              <a:gd name="connsiteY2932" fmla="*/ 694704 h 1542374"/>
              <a:gd name="connsiteX2933" fmla="*/ 6619227 w 6798686"/>
              <a:gd name="connsiteY2933" fmla="*/ 982981 h 1542374"/>
              <a:gd name="connsiteX2934" fmla="*/ 6651233 w 6798686"/>
              <a:gd name="connsiteY2934" fmla="*/ 989840 h 1542374"/>
              <a:gd name="connsiteX2935" fmla="*/ 6652175 w 6798686"/>
              <a:gd name="connsiteY2935" fmla="*/ 985479 h 1542374"/>
              <a:gd name="connsiteX2936" fmla="*/ 6620149 w 6798686"/>
              <a:gd name="connsiteY2936" fmla="*/ 978620 h 1542374"/>
              <a:gd name="connsiteX2937" fmla="*/ 6093814 w 6798686"/>
              <a:gd name="connsiteY2937" fmla="*/ 692014 h 1542374"/>
              <a:gd name="connsiteX2938" fmla="*/ 6026840 w 6798686"/>
              <a:gd name="connsiteY2938" fmla="*/ 598336 h 1542374"/>
              <a:gd name="connsiteX2939" fmla="*/ 5886265 w 6798686"/>
              <a:gd name="connsiteY2939" fmla="*/ 418585 h 1542374"/>
              <a:gd name="connsiteX2940" fmla="*/ 5575145 w 6798686"/>
              <a:gd name="connsiteY2940" fmla="*/ 229863 h 1542374"/>
              <a:gd name="connsiteX2941" fmla="*/ 5401268 w 6798686"/>
              <a:gd name="connsiteY2941" fmla="*/ 25180 h 1542374"/>
              <a:gd name="connsiteX2942" fmla="*/ 5515110 w 6798686"/>
              <a:gd name="connsiteY2942" fmla="*/ 0 h 1542374"/>
              <a:gd name="connsiteX2943" fmla="*/ 5509615 w 6798686"/>
              <a:gd name="connsiteY2943" fmla="*/ 0 h 1542374"/>
              <a:gd name="connsiteX2944" fmla="*/ 5672608 w 6798686"/>
              <a:gd name="connsiteY2944" fmla="*/ 209210 h 1542374"/>
              <a:gd name="connsiteX2945" fmla="*/ 5672954 w 6798686"/>
              <a:gd name="connsiteY2945" fmla="*/ 209694 h 1542374"/>
              <a:gd name="connsiteX2946" fmla="*/ 5673511 w 6798686"/>
              <a:gd name="connsiteY2946" fmla="*/ 209938 h 1542374"/>
              <a:gd name="connsiteX2947" fmla="*/ 5952067 w 6798686"/>
              <a:gd name="connsiteY2947" fmla="*/ 401327 h 1542374"/>
              <a:gd name="connsiteX2948" fmla="*/ 6078809 w 6798686"/>
              <a:gd name="connsiteY2948" fmla="*/ 572221 h 1542374"/>
              <a:gd name="connsiteX2949" fmla="*/ 6139634 w 6798686"/>
              <a:gd name="connsiteY2949" fmla="*/ 661390 h 1542374"/>
              <a:gd name="connsiteX2950" fmla="*/ 6609639 w 6798686"/>
              <a:gd name="connsiteY2950" fmla="*/ 963020 h 1542374"/>
              <a:gd name="connsiteX2951" fmla="*/ 6641301 w 6798686"/>
              <a:gd name="connsiteY2951" fmla="*/ 973164 h 1542374"/>
              <a:gd name="connsiteX2952" fmla="*/ 6642646 w 6798686"/>
              <a:gd name="connsiteY2952" fmla="*/ 969014 h 1542374"/>
              <a:gd name="connsiteX2953" fmla="*/ 6610965 w 6798686"/>
              <a:gd name="connsiteY2953" fmla="*/ 958851 h 1542374"/>
              <a:gd name="connsiteX2954" fmla="*/ 6143170 w 6798686"/>
              <a:gd name="connsiteY2954" fmla="*/ 658835 h 1542374"/>
              <a:gd name="connsiteX2955" fmla="*/ 6082440 w 6798686"/>
              <a:gd name="connsiteY2955" fmla="*/ 569808 h 1542374"/>
              <a:gd name="connsiteX2956" fmla="*/ 5955275 w 6798686"/>
              <a:gd name="connsiteY2956" fmla="*/ 398359 h 1542374"/>
              <a:gd name="connsiteX2957" fmla="*/ 5675836 w 6798686"/>
              <a:gd name="connsiteY2957" fmla="*/ 206194 h 1542374"/>
              <a:gd name="connsiteX2958" fmla="*/ 5647698 w 6798686"/>
              <a:gd name="connsiteY2958" fmla="*/ 0 h 1542374"/>
              <a:gd name="connsiteX2959" fmla="*/ 5642311 w 6798686"/>
              <a:gd name="connsiteY2959" fmla="*/ 0 h 1542374"/>
              <a:gd name="connsiteX2960" fmla="*/ 5693265 w 6798686"/>
              <a:gd name="connsiteY2960" fmla="*/ 66910 h 1542374"/>
              <a:gd name="connsiteX2961" fmla="*/ 5773202 w 6798686"/>
              <a:gd name="connsiteY2961" fmla="*/ 185324 h 1542374"/>
              <a:gd name="connsiteX2962" fmla="*/ 5773491 w 6798686"/>
              <a:gd name="connsiteY2962" fmla="*/ 185766 h 1542374"/>
              <a:gd name="connsiteX2963" fmla="*/ 5773951 w 6798686"/>
              <a:gd name="connsiteY2963" fmla="*/ 186025 h 1542374"/>
              <a:gd name="connsiteX2964" fmla="*/ 6021038 w 6798686"/>
              <a:gd name="connsiteY2964" fmla="*/ 380922 h 1542374"/>
              <a:gd name="connsiteX2965" fmla="*/ 6134524 w 6798686"/>
              <a:gd name="connsiteY2965" fmla="*/ 543704 h 1542374"/>
              <a:gd name="connsiteX2966" fmla="*/ 6188991 w 6798686"/>
              <a:gd name="connsiteY2966" fmla="*/ 628057 h 1542374"/>
              <a:gd name="connsiteX2967" fmla="*/ 6600187 w 6798686"/>
              <a:gd name="connsiteY2967" fmla="*/ 942252 h 1542374"/>
              <a:gd name="connsiteX2968" fmla="*/ 6631350 w 6798686"/>
              <a:gd name="connsiteY2968" fmla="*/ 956469 h 1542374"/>
              <a:gd name="connsiteX2969" fmla="*/ 6633136 w 6798686"/>
              <a:gd name="connsiteY2969" fmla="*/ 952588 h 1542374"/>
              <a:gd name="connsiteX2970" fmla="*/ 6601955 w 6798686"/>
              <a:gd name="connsiteY2970" fmla="*/ 938352 h 1542374"/>
              <a:gd name="connsiteX2971" fmla="*/ 6192526 w 6798686"/>
              <a:gd name="connsiteY2971" fmla="*/ 625655 h 1542374"/>
              <a:gd name="connsiteX2972" fmla="*/ 6138136 w 6798686"/>
              <a:gd name="connsiteY2972" fmla="*/ 541424 h 1542374"/>
              <a:gd name="connsiteX2973" fmla="*/ 6024285 w 6798686"/>
              <a:gd name="connsiteY2973" fmla="*/ 378140 h 1542374"/>
              <a:gd name="connsiteX2974" fmla="*/ 5776507 w 6798686"/>
              <a:gd name="connsiteY2974" fmla="*/ 182536 h 1542374"/>
              <a:gd name="connsiteX2975" fmla="*/ 5696429 w 6798686"/>
              <a:gd name="connsiteY2975" fmla="*/ 63955 h 1542374"/>
              <a:gd name="connsiteX2976" fmla="*/ 5775534 w 6798686"/>
              <a:gd name="connsiteY2976" fmla="*/ 0 h 1542374"/>
              <a:gd name="connsiteX2977" fmla="*/ 5770255 w 6798686"/>
              <a:gd name="connsiteY2977" fmla="*/ 0 h 1542374"/>
              <a:gd name="connsiteX2978" fmla="*/ 5794927 w 6798686"/>
              <a:gd name="connsiteY2978" fmla="*/ 34916 h 1542374"/>
              <a:gd name="connsiteX2979" fmla="*/ 5873797 w 6798686"/>
              <a:gd name="connsiteY2979" fmla="*/ 161441 h 1542374"/>
              <a:gd name="connsiteX2980" fmla="*/ 5874027 w 6798686"/>
              <a:gd name="connsiteY2980" fmla="*/ 161822 h 1542374"/>
              <a:gd name="connsiteX2981" fmla="*/ 5874393 w 6798686"/>
              <a:gd name="connsiteY2981" fmla="*/ 162079 h 1542374"/>
              <a:gd name="connsiteX2982" fmla="*/ 6089991 w 6798686"/>
              <a:gd name="connsiteY2982" fmla="*/ 360505 h 1542374"/>
              <a:gd name="connsiteX2983" fmla="*/ 6190432 w 6798686"/>
              <a:gd name="connsiteY2983" fmla="*/ 515503 h 1542374"/>
              <a:gd name="connsiteX2984" fmla="*/ 6238327 w 6798686"/>
              <a:gd name="connsiteY2984" fmla="*/ 594737 h 1542374"/>
              <a:gd name="connsiteX2985" fmla="*/ 6590966 w 6798686"/>
              <a:gd name="connsiteY2985" fmla="*/ 920446 h 1542374"/>
              <a:gd name="connsiteX2986" fmla="*/ 6621359 w 6798686"/>
              <a:gd name="connsiteY2986" fmla="*/ 939735 h 1542374"/>
              <a:gd name="connsiteX2987" fmla="*/ 6623626 w 6798686"/>
              <a:gd name="connsiteY2987" fmla="*/ 936200 h 1542374"/>
              <a:gd name="connsiteX2988" fmla="*/ 6593213 w 6798686"/>
              <a:gd name="connsiteY2988" fmla="*/ 916892 h 1542374"/>
              <a:gd name="connsiteX2989" fmla="*/ 6241882 w 6798686"/>
              <a:gd name="connsiteY2989" fmla="*/ 592495 h 1542374"/>
              <a:gd name="connsiteX2990" fmla="*/ 6194044 w 6798686"/>
              <a:gd name="connsiteY2990" fmla="*/ 513368 h 1542374"/>
              <a:gd name="connsiteX2991" fmla="*/ 6093295 w 6798686"/>
              <a:gd name="connsiteY2991" fmla="*/ 357927 h 1542374"/>
              <a:gd name="connsiteX2992" fmla="*/ 5877159 w 6798686"/>
              <a:gd name="connsiteY2992" fmla="*/ 158890 h 1542374"/>
              <a:gd name="connsiteX2993" fmla="*/ 5797225 w 6798686"/>
              <a:gd name="connsiteY2993" fmla="*/ 30649 h 1542374"/>
              <a:gd name="connsiteX2994" fmla="*/ 5882538 w 6798686"/>
              <a:gd name="connsiteY2994" fmla="*/ 0 h 1542374"/>
              <a:gd name="connsiteX2995" fmla="*/ 5877641 w 6798686"/>
              <a:gd name="connsiteY2995" fmla="*/ 0 h 1542374"/>
              <a:gd name="connsiteX2996" fmla="*/ 5907884 w 6798686"/>
              <a:gd name="connsiteY2996" fmla="*/ 46467 h 1542374"/>
              <a:gd name="connsiteX2997" fmla="*/ 5974603 w 6798686"/>
              <a:gd name="connsiteY2997" fmla="*/ 137849 h 1542374"/>
              <a:gd name="connsiteX2998" fmla="*/ 6051048 w 6798686"/>
              <a:gd name="connsiteY2998" fmla="*/ 219052 h 1542374"/>
              <a:gd name="connsiteX2999" fmla="*/ 6158943 w 6798686"/>
              <a:gd name="connsiteY2999" fmla="*/ 340073 h 1542374"/>
              <a:gd name="connsiteX3000" fmla="*/ 6246665 w 6798686"/>
              <a:gd name="connsiteY3000" fmla="*/ 487905 h 1542374"/>
              <a:gd name="connsiteX3001" fmla="*/ 6287683 w 6798686"/>
              <a:gd name="connsiteY3001" fmla="*/ 561395 h 1542374"/>
              <a:gd name="connsiteX3002" fmla="*/ 6582090 w 6798686"/>
              <a:gd name="connsiteY3002" fmla="*/ 897161 h 1542374"/>
              <a:gd name="connsiteX3003" fmla="*/ 6611407 w 6798686"/>
              <a:gd name="connsiteY3003" fmla="*/ 922944 h 1542374"/>
              <a:gd name="connsiteX3004" fmla="*/ 6614116 w 6798686"/>
              <a:gd name="connsiteY3004" fmla="*/ 919870 h 1542374"/>
              <a:gd name="connsiteX3005" fmla="*/ 6584798 w 6798686"/>
              <a:gd name="connsiteY3005" fmla="*/ 894068 h 1542374"/>
              <a:gd name="connsiteX3006" fmla="*/ 6291237 w 6798686"/>
              <a:gd name="connsiteY3006" fmla="*/ 559337 h 1542374"/>
              <a:gd name="connsiteX3007" fmla="*/ 6250258 w 6798686"/>
              <a:gd name="connsiteY3007" fmla="*/ 485933 h 1542374"/>
              <a:gd name="connsiteX3008" fmla="*/ 6162324 w 6798686"/>
              <a:gd name="connsiteY3008" fmla="*/ 337728 h 1542374"/>
              <a:gd name="connsiteX3009" fmla="*/ 6053929 w 6798686"/>
              <a:gd name="connsiteY3009" fmla="*/ 216123 h 1542374"/>
              <a:gd name="connsiteX3010" fmla="*/ 5977792 w 6798686"/>
              <a:gd name="connsiteY3010" fmla="*/ 135274 h 1542374"/>
              <a:gd name="connsiteX3011" fmla="*/ 5911244 w 6798686"/>
              <a:gd name="connsiteY3011" fmla="*/ 44105 h 1542374"/>
              <a:gd name="connsiteX3012" fmla="*/ 6249676 w 6798686"/>
              <a:gd name="connsiteY3012" fmla="*/ 0 h 1542374"/>
              <a:gd name="connsiteX3013" fmla="*/ 6245414 w 6798686"/>
              <a:gd name="connsiteY3013" fmla="*/ 0 h 1542374"/>
              <a:gd name="connsiteX3014" fmla="*/ 6276233 w 6798686"/>
              <a:gd name="connsiteY3014" fmla="*/ 65976 h 1542374"/>
              <a:gd name="connsiteX3015" fmla="*/ 6559649 w 6798686"/>
              <a:gd name="connsiteY3015" fmla="*/ 809170 h 1542374"/>
              <a:gd name="connsiteX3016" fmla="*/ 6573213 w 6798686"/>
              <a:gd name="connsiteY3016" fmla="*/ 847978 h 1542374"/>
              <a:gd name="connsiteX3017" fmla="*/ 6569736 w 6798686"/>
              <a:gd name="connsiteY3017" fmla="*/ 841696 h 1542374"/>
              <a:gd name="connsiteX3018" fmla="*/ 6389969 w 6798686"/>
              <a:gd name="connsiteY3018" fmla="*/ 493073 h 1542374"/>
              <a:gd name="connsiteX3019" fmla="*/ 6366740 w 6798686"/>
              <a:gd name="connsiteY3019" fmla="*/ 440864 h 1542374"/>
              <a:gd name="connsiteX3020" fmla="*/ 6300363 w 6798686"/>
              <a:gd name="connsiteY3020" fmla="*/ 297397 h 1542374"/>
              <a:gd name="connsiteX3021" fmla="*/ 6226972 w 6798686"/>
              <a:gd name="connsiteY3021" fmla="*/ 169001 h 1542374"/>
              <a:gd name="connsiteX3022" fmla="*/ 6179116 w 6798686"/>
              <a:gd name="connsiteY3022" fmla="*/ 88026 h 1542374"/>
              <a:gd name="connsiteX3023" fmla="*/ 6131107 w 6798686"/>
              <a:gd name="connsiteY3023" fmla="*/ 0 h 1542374"/>
              <a:gd name="connsiteX3024" fmla="*/ 6126631 w 6798686"/>
              <a:gd name="connsiteY3024" fmla="*/ 0 h 1542374"/>
              <a:gd name="connsiteX3025" fmla="*/ 6175677 w 6798686"/>
              <a:gd name="connsiteY3025" fmla="*/ 89943 h 1542374"/>
              <a:gd name="connsiteX3026" fmla="*/ 6223610 w 6798686"/>
              <a:gd name="connsiteY3026" fmla="*/ 171039 h 1542374"/>
              <a:gd name="connsiteX3027" fmla="*/ 6296847 w 6798686"/>
              <a:gd name="connsiteY3027" fmla="*/ 299171 h 1542374"/>
              <a:gd name="connsiteX3028" fmla="*/ 6363149 w 6798686"/>
              <a:gd name="connsiteY3028" fmla="*/ 442451 h 1542374"/>
              <a:gd name="connsiteX3029" fmla="*/ 6386395 w 6798686"/>
              <a:gd name="connsiteY3029" fmla="*/ 494685 h 1542374"/>
              <a:gd name="connsiteX3030" fmla="*/ 6566297 w 6798686"/>
              <a:gd name="connsiteY3030" fmla="*/ 843598 h 1542374"/>
              <a:gd name="connsiteX3031" fmla="*/ 6580898 w 6798686"/>
              <a:gd name="connsiteY3031" fmla="*/ 869976 h 1542374"/>
              <a:gd name="connsiteX3032" fmla="*/ 6581743 w 6798686"/>
              <a:gd name="connsiteY3032" fmla="*/ 872358 h 1542374"/>
              <a:gd name="connsiteX3033" fmla="*/ 6582147 w 6798686"/>
              <a:gd name="connsiteY3033" fmla="*/ 872224 h 1542374"/>
              <a:gd name="connsiteX3034" fmla="*/ 6588506 w 6798686"/>
              <a:gd name="connsiteY3034" fmla="*/ 883693 h 1542374"/>
              <a:gd name="connsiteX3035" fmla="*/ 6576883 w 6798686"/>
              <a:gd name="connsiteY3035" fmla="*/ 869323 h 1542374"/>
              <a:gd name="connsiteX3036" fmla="*/ 6340613 w 6798686"/>
              <a:gd name="connsiteY3036" fmla="*/ 526202 h 1542374"/>
              <a:gd name="connsiteX3037" fmla="*/ 6307221 w 6798686"/>
              <a:gd name="connsiteY3037" fmla="*/ 460182 h 1542374"/>
              <a:gd name="connsiteX3038" fmla="*/ 6231334 w 6798686"/>
              <a:gd name="connsiteY3038" fmla="*/ 317559 h 1542374"/>
              <a:gd name="connsiteX3039" fmla="*/ 6141959 w 6798686"/>
              <a:gd name="connsiteY3039" fmla="*/ 195143 h 1542374"/>
              <a:gd name="connsiteX3040" fmla="*/ 6078463 w 6798686"/>
              <a:gd name="connsiteY3040" fmla="*/ 111651 h 1542374"/>
              <a:gd name="connsiteX3041" fmla="*/ 6009116 w 6798686"/>
              <a:gd name="connsiteY3041" fmla="*/ 0 h 1542374"/>
              <a:gd name="connsiteX3042" fmla="*/ 6004403 w 6798686"/>
              <a:gd name="connsiteY3042" fmla="*/ 0 h 1542374"/>
              <a:gd name="connsiteX3043" fmla="*/ 6075140 w 6798686"/>
              <a:gd name="connsiteY3043" fmla="*/ 113897 h 1542374"/>
              <a:gd name="connsiteX3044" fmla="*/ 6138828 w 6798686"/>
              <a:gd name="connsiteY3044" fmla="*/ 197652 h 1542374"/>
              <a:gd name="connsiteX3045" fmla="*/ 6227896 w 6798686"/>
              <a:gd name="connsiteY3045" fmla="*/ 319626 h 1542374"/>
              <a:gd name="connsiteX3046" fmla="*/ 6303629 w 6798686"/>
              <a:gd name="connsiteY3046" fmla="*/ 461968 h 1542374"/>
              <a:gd name="connsiteX3047" fmla="*/ 6337039 w 6798686"/>
              <a:gd name="connsiteY3047" fmla="*/ 528048 h 1542374"/>
              <a:gd name="connsiteX3048" fmla="*/ 6573751 w 6798686"/>
              <a:gd name="connsiteY3048" fmla="*/ 871859 h 1542374"/>
              <a:gd name="connsiteX3049" fmla="*/ 6601456 w 6798686"/>
              <a:gd name="connsiteY3049" fmla="*/ 906095 h 1542374"/>
              <a:gd name="connsiteX3050" fmla="*/ 6604587 w 6798686"/>
              <a:gd name="connsiteY3050" fmla="*/ 903578 h 1542374"/>
              <a:gd name="connsiteX3051" fmla="*/ 6592541 w 6798686"/>
              <a:gd name="connsiteY3051" fmla="*/ 888688 h 1542374"/>
              <a:gd name="connsiteX3052" fmla="*/ 6595000 w 6798686"/>
              <a:gd name="connsiteY3052" fmla="*/ 887324 h 1542374"/>
              <a:gd name="connsiteX3053" fmla="*/ 6584260 w 6798686"/>
              <a:gd name="connsiteY3053" fmla="*/ 867920 h 1542374"/>
              <a:gd name="connsiteX3054" fmla="*/ 6563281 w 6798686"/>
              <a:gd name="connsiteY3054" fmla="*/ 807901 h 1542374"/>
              <a:gd name="connsiteX3055" fmla="*/ 6279748 w 6798686"/>
              <a:gd name="connsiteY3055" fmla="*/ 64401 h 15423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Lst>
            <a:rect l="l" t="t" r="r" b="b"/>
            <a:pathLst>
              <a:path w="6798686" h="1542374">
                <a:moveTo>
                  <a:pt x="1654070" y="1112702"/>
                </a:moveTo>
                <a:cubicBezTo>
                  <a:pt x="1655627" y="1113758"/>
                  <a:pt x="1657202" y="1114834"/>
                  <a:pt x="1658777" y="1115891"/>
                </a:cubicBezTo>
                <a:cubicBezTo>
                  <a:pt x="1660083" y="1116775"/>
                  <a:pt x="1661371" y="1117620"/>
                  <a:pt x="1662677" y="1118484"/>
                </a:cubicBezTo>
                <a:cubicBezTo>
                  <a:pt x="1666693" y="1122711"/>
                  <a:pt x="1670708" y="1126919"/>
                  <a:pt x="1674723" y="1131068"/>
                </a:cubicBezTo>
                <a:cubicBezTo>
                  <a:pt x="1672341" y="1129301"/>
                  <a:pt x="1669978" y="1127495"/>
                  <a:pt x="1667596" y="1125689"/>
                </a:cubicBezTo>
                <a:cubicBezTo>
                  <a:pt x="1663100" y="1121405"/>
                  <a:pt x="1658585" y="1117063"/>
                  <a:pt x="1654070" y="1112702"/>
                </a:cubicBezTo>
                <a:close/>
                <a:moveTo>
                  <a:pt x="1633186" y="1098312"/>
                </a:moveTo>
                <a:cubicBezTo>
                  <a:pt x="1633436" y="1098485"/>
                  <a:pt x="1633686" y="1098657"/>
                  <a:pt x="1633936" y="1098830"/>
                </a:cubicBezTo>
                <a:cubicBezTo>
                  <a:pt x="1634455" y="1099349"/>
                  <a:pt x="1634954" y="1099849"/>
                  <a:pt x="1635454" y="1100348"/>
                </a:cubicBezTo>
                <a:cubicBezTo>
                  <a:pt x="1634704" y="1099656"/>
                  <a:pt x="1633936" y="1098984"/>
                  <a:pt x="1633186" y="1098312"/>
                </a:cubicBezTo>
                <a:close/>
                <a:moveTo>
                  <a:pt x="1620872" y="1079887"/>
                </a:moveTo>
                <a:cubicBezTo>
                  <a:pt x="1625444" y="1082750"/>
                  <a:pt x="1630017" y="1085574"/>
                  <a:pt x="1634589" y="1088360"/>
                </a:cubicBezTo>
                <a:cubicBezTo>
                  <a:pt x="1638854" y="1093028"/>
                  <a:pt x="1643139" y="1097697"/>
                  <a:pt x="1647461" y="1102327"/>
                </a:cubicBezTo>
                <a:cubicBezTo>
                  <a:pt x="1647865" y="1102750"/>
                  <a:pt x="1648268" y="1103192"/>
                  <a:pt x="1648672" y="1103614"/>
                </a:cubicBezTo>
                <a:cubicBezTo>
                  <a:pt x="1644233" y="1100579"/>
                  <a:pt x="1639815" y="1097505"/>
                  <a:pt x="1635377" y="1094392"/>
                </a:cubicBezTo>
                <a:cubicBezTo>
                  <a:pt x="1630555" y="1089609"/>
                  <a:pt x="1625713" y="1084767"/>
                  <a:pt x="1620872" y="1079887"/>
                </a:cubicBezTo>
                <a:close/>
                <a:moveTo>
                  <a:pt x="1595627" y="1063768"/>
                </a:moveTo>
                <a:cubicBezTo>
                  <a:pt x="1598932" y="1065920"/>
                  <a:pt x="1602236" y="1068072"/>
                  <a:pt x="1605540" y="1070185"/>
                </a:cubicBezTo>
                <a:cubicBezTo>
                  <a:pt x="1608710" y="1073432"/>
                  <a:pt x="1611861" y="1076660"/>
                  <a:pt x="1615012" y="1079849"/>
                </a:cubicBezTo>
                <a:cubicBezTo>
                  <a:pt x="1611650" y="1077409"/>
                  <a:pt x="1608268" y="1074950"/>
                  <a:pt x="1604887" y="1072471"/>
                </a:cubicBezTo>
                <a:cubicBezTo>
                  <a:pt x="1601794" y="1069589"/>
                  <a:pt x="1598720" y="1066689"/>
                  <a:pt x="1595627" y="1063768"/>
                </a:cubicBezTo>
                <a:close/>
                <a:moveTo>
                  <a:pt x="1589268" y="1047342"/>
                </a:moveTo>
                <a:cubicBezTo>
                  <a:pt x="1594897" y="1050531"/>
                  <a:pt x="1600526" y="1053701"/>
                  <a:pt x="1606155" y="1056814"/>
                </a:cubicBezTo>
                <a:cubicBezTo>
                  <a:pt x="1612130" y="1063538"/>
                  <a:pt x="1618105" y="1070224"/>
                  <a:pt x="1624138" y="1076871"/>
                </a:cubicBezTo>
                <a:cubicBezTo>
                  <a:pt x="1618643" y="1073451"/>
                  <a:pt x="1613168" y="1069993"/>
                  <a:pt x="1607711" y="1066477"/>
                </a:cubicBezTo>
                <a:cubicBezTo>
                  <a:pt x="1601563" y="1060195"/>
                  <a:pt x="1595416" y="1053797"/>
                  <a:pt x="1589268" y="1047342"/>
                </a:cubicBezTo>
                <a:close/>
                <a:moveTo>
                  <a:pt x="1562217" y="1031588"/>
                </a:moveTo>
                <a:cubicBezTo>
                  <a:pt x="1567078" y="1034489"/>
                  <a:pt x="1571958" y="1037352"/>
                  <a:pt x="1576818" y="1040176"/>
                </a:cubicBezTo>
                <a:cubicBezTo>
                  <a:pt x="1582006" y="1045690"/>
                  <a:pt x="1587174" y="1051107"/>
                  <a:pt x="1592341" y="1056506"/>
                </a:cubicBezTo>
                <a:cubicBezTo>
                  <a:pt x="1587558" y="1053355"/>
                  <a:pt x="1582774" y="1050166"/>
                  <a:pt x="1578009" y="1046958"/>
                </a:cubicBezTo>
                <a:cubicBezTo>
                  <a:pt x="1572745" y="1041886"/>
                  <a:pt x="1567481" y="1036756"/>
                  <a:pt x="1562217" y="1031588"/>
                </a:cubicBezTo>
                <a:close/>
                <a:moveTo>
                  <a:pt x="1536531" y="1015930"/>
                </a:moveTo>
                <a:cubicBezTo>
                  <a:pt x="1540123" y="1018159"/>
                  <a:pt x="1543716" y="1020387"/>
                  <a:pt x="1547308" y="1022578"/>
                </a:cubicBezTo>
                <a:cubicBezTo>
                  <a:pt x="1551016" y="1026266"/>
                  <a:pt x="1554686" y="1029917"/>
                  <a:pt x="1558375" y="1033548"/>
                </a:cubicBezTo>
                <a:cubicBezTo>
                  <a:pt x="1554801" y="1031069"/>
                  <a:pt x="1551228" y="1028552"/>
                  <a:pt x="1547654" y="1026036"/>
                </a:cubicBezTo>
                <a:cubicBezTo>
                  <a:pt x="1543946" y="1022693"/>
                  <a:pt x="1540239" y="1019331"/>
                  <a:pt x="1536531" y="1015930"/>
                </a:cubicBezTo>
                <a:close/>
                <a:moveTo>
                  <a:pt x="1558259" y="1014201"/>
                </a:moveTo>
                <a:cubicBezTo>
                  <a:pt x="1564638" y="1017467"/>
                  <a:pt x="1571016" y="1020695"/>
                  <a:pt x="1577433" y="1023884"/>
                </a:cubicBezTo>
                <a:cubicBezTo>
                  <a:pt x="1584292" y="1031857"/>
                  <a:pt x="1591170" y="1039830"/>
                  <a:pt x="1598105" y="1047726"/>
                </a:cubicBezTo>
                <a:cubicBezTo>
                  <a:pt x="1591919" y="1044230"/>
                  <a:pt x="1585752" y="1040695"/>
                  <a:pt x="1579566" y="1037102"/>
                </a:cubicBezTo>
                <a:cubicBezTo>
                  <a:pt x="1572476" y="1029571"/>
                  <a:pt x="1565368" y="1021944"/>
                  <a:pt x="1558259" y="1014201"/>
                </a:cubicBezTo>
                <a:close/>
                <a:moveTo>
                  <a:pt x="1530171" y="999446"/>
                </a:moveTo>
                <a:cubicBezTo>
                  <a:pt x="1536031" y="1002597"/>
                  <a:pt x="1541929" y="1005709"/>
                  <a:pt x="1547808" y="1008783"/>
                </a:cubicBezTo>
                <a:cubicBezTo>
                  <a:pt x="1554244" y="1015873"/>
                  <a:pt x="1560680" y="1022866"/>
                  <a:pt x="1567097" y="1029763"/>
                </a:cubicBezTo>
                <a:cubicBezTo>
                  <a:pt x="1561391" y="1026381"/>
                  <a:pt x="1555685" y="1022962"/>
                  <a:pt x="1549998" y="1019465"/>
                </a:cubicBezTo>
                <a:cubicBezTo>
                  <a:pt x="1543408" y="1012876"/>
                  <a:pt x="1536780" y="1006209"/>
                  <a:pt x="1530171" y="999446"/>
                </a:cubicBezTo>
                <a:close/>
                <a:moveTo>
                  <a:pt x="1502717" y="984288"/>
                </a:moveTo>
                <a:cubicBezTo>
                  <a:pt x="1507827" y="987170"/>
                  <a:pt x="1512938" y="990032"/>
                  <a:pt x="1518068" y="992856"/>
                </a:cubicBezTo>
                <a:cubicBezTo>
                  <a:pt x="1523716" y="998697"/>
                  <a:pt x="1529345" y="1004461"/>
                  <a:pt x="1534974" y="1010167"/>
                </a:cubicBezTo>
                <a:cubicBezTo>
                  <a:pt x="1530018" y="1007054"/>
                  <a:pt x="1525041" y="1003903"/>
                  <a:pt x="1520085" y="1000733"/>
                </a:cubicBezTo>
                <a:cubicBezTo>
                  <a:pt x="1514302" y="995316"/>
                  <a:pt x="1508519" y="989840"/>
                  <a:pt x="1502717" y="984288"/>
                </a:cubicBezTo>
                <a:close/>
                <a:moveTo>
                  <a:pt x="1528538" y="981291"/>
                </a:moveTo>
                <a:cubicBezTo>
                  <a:pt x="1535416" y="984442"/>
                  <a:pt x="1542332" y="987535"/>
                  <a:pt x="1549249" y="990551"/>
                </a:cubicBezTo>
                <a:cubicBezTo>
                  <a:pt x="1556108" y="998793"/>
                  <a:pt x="1563024" y="1006997"/>
                  <a:pt x="1569960" y="1015162"/>
                </a:cubicBezTo>
                <a:cubicBezTo>
                  <a:pt x="1563158" y="1011723"/>
                  <a:pt x="1556357" y="1008226"/>
                  <a:pt x="1549575" y="1004691"/>
                </a:cubicBezTo>
                <a:cubicBezTo>
                  <a:pt x="1542563" y="996987"/>
                  <a:pt x="1535551" y="989187"/>
                  <a:pt x="1528538" y="981291"/>
                </a:cubicBezTo>
                <a:close/>
                <a:moveTo>
                  <a:pt x="1478376" y="970282"/>
                </a:moveTo>
                <a:cubicBezTo>
                  <a:pt x="1481661" y="972203"/>
                  <a:pt x="1484946" y="974125"/>
                  <a:pt x="1488250" y="976027"/>
                </a:cubicBezTo>
                <a:cubicBezTo>
                  <a:pt x="1492477" y="980138"/>
                  <a:pt x="1496723" y="984211"/>
                  <a:pt x="1500950" y="988245"/>
                </a:cubicBezTo>
                <a:cubicBezTo>
                  <a:pt x="1498183" y="986420"/>
                  <a:pt x="1495417" y="984576"/>
                  <a:pt x="1492650" y="982732"/>
                </a:cubicBezTo>
                <a:cubicBezTo>
                  <a:pt x="1487886" y="978620"/>
                  <a:pt x="1483140" y="974471"/>
                  <a:pt x="1478376" y="970282"/>
                </a:cubicBezTo>
                <a:close/>
                <a:moveTo>
                  <a:pt x="1499951" y="967977"/>
                </a:moveTo>
                <a:cubicBezTo>
                  <a:pt x="1506444" y="971089"/>
                  <a:pt x="1512938" y="974144"/>
                  <a:pt x="1519470" y="977160"/>
                </a:cubicBezTo>
                <a:cubicBezTo>
                  <a:pt x="1526021" y="984576"/>
                  <a:pt x="1532554" y="991896"/>
                  <a:pt x="1539086" y="999158"/>
                </a:cubicBezTo>
                <a:cubicBezTo>
                  <a:pt x="1532592" y="995700"/>
                  <a:pt x="1526137" y="992203"/>
                  <a:pt x="1519682" y="988649"/>
                </a:cubicBezTo>
                <a:cubicBezTo>
                  <a:pt x="1513111" y="981848"/>
                  <a:pt x="1506521" y="974951"/>
                  <a:pt x="1499951" y="967977"/>
                </a:cubicBezTo>
                <a:close/>
                <a:moveTo>
                  <a:pt x="1456762" y="957372"/>
                </a:moveTo>
                <a:cubicBezTo>
                  <a:pt x="1457281" y="957679"/>
                  <a:pt x="1457818" y="958006"/>
                  <a:pt x="1458337" y="958332"/>
                </a:cubicBezTo>
                <a:cubicBezTo>
                  <a:pt x="1459375" y="959274"/>
                  <a:pt x="1460431" y="960215"/>
                  <a:pt x="1461469" y="961137"/>
                </a:cubicBezTo>
                <a:cubicBezTo>
                  <a:pt x="1459893" y="959888"/>
                  <a:pt x="1458318" y="958621"/>
                  <a:pt x="1456762" y="957372"/>
                </a:cubicBezTo>
                <a:close/>
                <a:moveTo>
                  <a:pt x="1471574" y="953990"/>
                </a:moveTo>
                <a:cubicBezTo>
                  <a:pt x="1477568" y="957007"/>
                  <a:pt x="1483582" y="959985"/>
                  <a:pt x="1489595" y="962924"/>
                </a:cubicBezTo>
                <a:cubicBezTo>
                  <a:pt x="1495590" y="969322"/>
                  <a:pt x="1501564" y="975662"/>
                  <a:pt x="1507539" y="981906"/>
                </a:cubicBezTo>
                <a:cubicBezTo>
                  <a:pt x="1501564" y="978544"/>
                  <a:pt x="1495609" y="975143"/>
                  <a:pt x="1489653" y="971704"/>
                </a:cubicBezTo>
                <a:cubicBezTo>
                  <a:pt x="1483621" y="965863"/>
                  <a:pt x="1477607" y="959965"/>
                  <a:pt x="1471574" y="953990"/>
                </a:cubicBezTo>
                <a:close/>
                <a:moveTo>
                  <a:pt x="1498395" y="946863"/>
                </a:moveTo>
                <a:cubicBezTo>
                  <a:pt x="1505714" y="949783"/>
                  <a:pt x="1513053" y="952626"/>
                  <a:pt x="1520412" y="955451"/>
                </a:cubicBezTo>
                <a:cubicBezTo>
                  <a:pt x="1527808" y="964576"/>
                  <a:pt x="1535262" y="973664"/>
                  <a:pt x="1542755" y="982732"/>
                </a:cubicBezTo>
                <a:cubicBezTo>
                  <a:pt x="1535512" y="979504"/>
                  <a:pt x="1528289" y="976238"/>
                  <a:pt x="1521065" y="972895"/>
                </a:cubicBezTo>
                <a:cubicBezTo>
                  <a:pt x="1513533" y="964327"/>
                  <a:pt x="1505964" y="955643"/>
                  <a:pt x="1498395" y="946863"/>
                </a:cubicBezTo>
                <a:close/>
                <a:moveTo>
                  <a:pt x="1444927" y="940215"/>
                </a:moveTo>
                <a:cubicBezTo>
                  <a:pt x="1449865" y="942828"/>
                  <a:pt x="1454783" y="945422"/>
                  <a:pt x="1459740" y="947958"/>
                </a:cubicBezTo>
                <a:cubicBezTo>
                  <a:pt x="1464850" y="953087"/>
                  <a:pt x="1469961" y="958159"/>
                  <a:pt x="1475071" y="963174"/>
                </a:cubicBezTo>
                <a:cubicBezTo>
                  <a:pt x="1470268" y="960330"/>
                  <a:pt x="1465484" y="957448"/>
                  <a:pt x="1460700" y="954548"/>
                </a:cubicBezTo>
                <a:cubicBezTo>
                  <a:pt x="1455436" y="949821"/>
                  <a:pt x="1450191" y="945057"/>
                  <a:pt x="1444927" y="940215"/>
                </a:cubicBezTo>
                <a:close/>
                <a:moveTo>
                  <a:pt x="1469288" y="934970"/>
                </a:moveTo>
                <a:cubicBezTo>
                  <a:pt x="1476320" y="937929"/>
                  <a:pt x="1483371" y="940849"/>
                  <a:pt x="1490441" y="943712"/>
                </a:cubicBezTo>
                <a:cubicBezTo>
                  <a:pt x="1497626" y="952127"/>
                  <a:pt x="1504812" y="960426"/>
                  <a:pt x="1511978" y="968611"/>
                </a:cubicBezTo>
                <a:cubicBezTo>
                  <a:pt x="1505023" y="965345"/>
                  <a:pt x="1498068" y="962002"/>
                  <a:pt x="1491152" y="958621"/>
                </a:cubicBezTo>
                <a:cubicBezTo>
                  <a:pt x="1483870" y="950840"/>
                  <a:pt x="1476589" y="942963"/>
                  <a:pt x="1469288" y="934970"/>
                </a:cubicBezTo>
                <a:close/>
                <a:moveTo>
                  <a:pt x="1419183" y="926344"/>
                </a:moveTo>
                <a:cubicBezTo>
                  <a:pt x="1422737" y="928304"/>
                  <a:pt x="1426311" y="930283"/>
                  <a:pt x="1429884" y="932223"/>
                </a:cubicBezTo>
                <a:cubicBezTo>
                  <a:pt x="1433458" y="935566"/>
                  <a:pt x="1437050" y="938890"/>
                  <a:pt x="1440643" y="942194"/>
                </a:cubicBezTo>
                <a:cubicBezTo>
                  <a:pt x="1437165" y="940023"/>
                  <a:pt x="1433708" y="937852"/>
                  <a:pt x="1430249" y="935643"/>
                </a:cubicBezTo>
                <a:cubicBezTo>
                  <a:pt x="1426561" y="932569"/>
                  <a:pt x="1422872" y="929457"/>
                  <a:pt x="1419183" y="926344"/>
                </a:cubicBezTo>
                <a:close/>
                <a:moveTo>
                  <a:pt x="1440432" y="922521"/>
                </a:moveTo>
                <a:cubicBezTo>
                  <a:pt x="1447060" y="925460"/>
                  <a:pt x="1453688" y="928342"/>
                  <a:pt x="1460354" y="931186"/>
                </a:cubicBezTo>
                <a:cubicBezTo>
                  <a:pt x="1467213" y="938755"/>
                  <a:pt x="1474072" y="946229"/>
                  <a:pt x="1480931" y="953606"/>
                </a:cubicBezTo>
                <a:cubicBezTo>
                  <a:pt x="1474322" y="950321"/>
                  <a:pt x="1467732" y="946978"/>
                  <a:pt x="1461161" y="943597"/>
                </a:cubicBezTo>
                <a:cubicBezTo>
                  <a:pt x="1454264" y="936661"/>
                  <a:pt x="1447348" y="929629"/>
                  <a:pt x="1440432" y="922521"/>
                </a:cubicBezTo>
                <a:close/>
                <a:moveTo>
                  <a:pt x="1397435" y="914145"/>
                </a:moveTo>
                <a:cubicBezTo>
                  <a:pt x="1398357" y="914663"/>
                  <a:pt x="1399260" y="915182"/>
                  <a:pt x="1400182" y="915720"/>
                </a:cubicBezTo>
                <a:cubicBezTo>
                  <a:pt x="1400778" y="916219"/>
                  <a:pt x="1401373" y="916757"/>
                  <a:pt x="1401969" y="917276"/>
                </a:cubicBezTo>
                <a:cubicBezTo>
                  <a:pt x="1400797" y="916488"/>
                  <a:pt x="1399625" y="915701"/>
                  <a:pt x="1398453" y="914932"/>
                </a:cubicBezTo>
                <a:cubicBezTo>
                  <a:pt x="1398107" y="914663"/>
                  <a:pt x="1397781" y="914414"/>
                  <a:pt x="1397435" y="914145"/>
                </a:cubicBezTo>
                <a:close/>
                <a:moveTo>
                  <a:pt x="1468366" y="911455"/>
                </a:moveTo>
                <a:cubicBezTo>
                  <a:pt x="1476032" y="914068"/>
                  <a:pt x="1483717" y="916623"/>
                  <a:pt x="1491440" y="919140"/>
                </a:cubicBezTo>
                <a:cubicBezTo>
                  <a:pt x="1499240" y="929053"/>
                  <a:pt x="1507117" y="938909"/>
                  <a:pt x="1515013" y="948726"/>
                </a:cubicBezTo>
                <a:cubicBezTo>
                  <a:pt x="1507424" y="945806"/>
                  <a:pt x="1499855" y="942809"/>
                  <a:pt x="1492304" y="939754"/>
                </a:cubicBezTo>
                <a:cubicBezTo>
                  <a:pt x="1484331" y="930456"/>
                  <a:pt x="1476358" y="921022"/>
                  <a:pt x="1468366" y="911455"/>
                </a:cubicBezTo>
                <a:close/>
                <a:moveTo>
                  <a:pt x="1412363" y="909726"/>
                </a:moveTo>
                <a:cubicBezTo>
                  <a:pt x="1418338" y="912512"/>
                  <a:pt x="1424313" y="915259"/>
                  <a:pt x="1430288" y="917968"/>
                </a:cubicBezTo>
                <a:cubicBezTo>
                  <a:pt x="1436609" y="924500"/>
                  <a:pt x="1442929" y="930974"/>
                  <a:pt x="1449231" y="937353"/>
                </a:cubicBezTo>
                <a:cubicBezTo>
                  <a:pt x="1443409" y="934298"/>
                  <a:pt x="1437608" y="931243"/>
                  <a:pt x="1431825" y="928112"/>
                </a:cubicBezTo>
                <a:cubicBezTo>
                  <a:pt x="1425350" y="922060"/>
                  <a:pt x="1418857" y="915931"/>
                  <a:pt x="1412363" y="909726"/>
                </a:cubicBezTo>
                <a:close/>
                <a:moveTo>
                  <a:pt x="1438875" y="901119"/>
                </a:moveTo>
                <a:cubicBezTo>
                  <a:pt x="1446272" y="903789"/>
                  <a:pt x="1453707" y="906421"/>
                  <a:pt x="1461161" y="908996"/>
                </a:cubicBezTo>
                <a:cubicBezTo>
                  <a:pt x="1468904" y="918294"/>
                  <a:pt x="1476608" y="927478"/>
                  <a:pt x="1484312" y="936527"/>
                </a:cubicBezTo>
                <a:cubicBezTo>
                  <a:pt x="1476954" y="933510"/>
                  <a:pt x="1469634" y="930456"/>
                  <a:pt x="1462333" y="927324"/>
                </a:cubicBezTo>
                <a:cubicBezTo>
                  <a:pt x="1454533" y="918717"/>
                  <a:pt x="1446695" y="909975"/>
                  <a:pt x="1438875" y="901119"/>
                </a:cubicBezTo>
                <a:close/>
                <a:moveTo>
                  <a:pt x="1384774" y="896565"/>
                </a:moveTo>
                <a:cubicBezTo>
                  <a:pt x="1389942" y="899101"/>
                  <a:pt x="1395091" y="901618"/>
                  <a:pt x="1400278" y="904077"/>
                </a:cubicBezTo>
                <a:cubicBezTo>
                  <a:pt x="1405754" y="909380"/>
                  <a:pt x="1411229" y="914606"/>
                  <a:pt x="1416685" y="919793"/>
                </a:cubicBezTo>
                <a:cubicBezTo>
                  <a:pt x="1411671" y="917007"/>
                  <a:pt x="1406657" y="914164"/>
                  <a:pt x="1401642" y="911320"/>
                </a:cubicBezTo>
                <a:cubicBezTo>
                  <a:pt x="1396032" y="906460"/>
                  <a:pt x="1390403" y="901541"/>
                  <a:pt x="1384774" y="896565"/>
                </a:cubicBezTo>
                <a:close/>
                <a:moveTo>
                  <a:pt x="1409519" y="890225"/>
                </a:moveTo>
                <a:cubicBezTo>
                  <a:pt x="1416647" y="892934"/>
                  <a:pt x="1423775" y="895605"/>
                  <a:pt x="1430941" y="898237"/>
                </a:cubicBezTo>
                <a:cubicBezTo>
                  <a:pt x="1438453" y="906767"/>
                  <a:pt x="1445926" y="915182"/>
                  <a:pt x="1453400" y="923462"/>
                </a:cubicBezTo>
                <a:cubicBezTo>
                  <a:pt x="1446349" y="920408"/>
                  <a:pt x="1439317" y="917295"/>
                  <a:pt x="1432305" y="914125"/>
                </a:cubicBezTo>
                <a:cubicBezTo>
                  <a:pt x="1424716" y="906268"/>
                  <a:pt x="1417127" y="898295"/>
                  <a:pt x="1409519" y="890225"/>
                </a:cubicBezTo>
                <a:close/>
                <a:moveTo>
                  <a:pt x="1358838" y="883636"/>
                </a:moveTo>
                <a:cubicBezTo>
                  <a:pt x="1362642" y="885576"/>
                  <a:pt x="1366465" y="887478"/>
                  <a:pt x="1370269" y="889380"/>
                </a:cubicBezTo>
                <a:cubicBezTo>
                  <a:pt x="1374342" y="893030"/>
                  <a:pt x="1378415" y="896662"/>
                  <a:pt x="1382488" y="900254"/>
                </a:cubicBezTo>
                <a:cubicBezTo>
                  <a:pt x="1378741" y="898064"/>
                  <a:pt x="1375014" y="895874"/>
                  <a:pt x="1371287" y="893645"/>
                </a:cubicBezTo>
                <a:cubicBezTo>
                  <a:pt x="1367137" y="890341"/>
                  <a:pt x="1362988" y="886998"/>
                  <a:pt x="1358838" y="883636"/>
                </a:cubicBezTo>
                <a:close/>
                <a:moveTo>
                  <a:pt x="1380663" y="878890"/>
                </a:moveTo>
                <a:cubicBezTo>
                  <a:pt x="1387310" y="881561"/>
                  <a:pt x="1393996" y="884193"/>
                  <a:pt x="1400682" y="886806"/>
                </a:cubicBezTo>
                <a:cubicBezTo>
                  <a:pt x="1407848" y="894471"/>
                  <a:pt x="1414995" y="902022"/>
                  <a:pt x="1422142" y="909476"/>
                </a:cubicBezTo>
                <a:cubicBezTo>
                  <a:pt x="1415609" y="906479"/>
                  <a:pt x="1409077" y="903424"/>
                  <a:pt x="1402564" y="900312"/>
                </a:cubicBezTo>
                <a:cubicBezTo>
                  <a:pt x="1395264" y="893261"/>
                  <a:pt x="1387963" y="886114"/>
                  <a:pt x="1380663" y="878890"/>
                </a:cubicBezTo>
                <a:close/>
                <a:moveTo>
                  <a:pt x="1438683" y="875394"/>
                </a:moveTo>
                <a:cubicBezTo>
                  <a:pt x="1446599" y="877642"/>
                  <a:pt x="1454572" y="879851"/>
                  <a:pt x="1462564" y="882003"/>
                </a:cubicBezTo>
                <a:cubicBezTo>
                  <a:pt x="1470402" y="892204"/>
                  <a:pt x="1478279" y="902348"/>
                  <a:pt x="1486214" y="912473"/>
                </a:cubicBezTo>
                <a:cubicBezTo>
                  <a:pt x="1478318" y="909860"/>
                  <a:pt x="1470422" y="907209"/>
                  <a:pt x="1462583" y="904500"/>
                </a:cubicBezTo>
                <a:cubicBezTo>
                  <a:pt x="1454629" y="894913"/>
                  <a:pt x="1446656" y="885211"/>
                  <a:pt x="1438683" y="875394"/>
                </a:cubicBezTo>
                <a:close/>
                <a:moveTo>
                  <a:pt x="1338281" y="872954"/>
                </a:moveTo>
                <a:cubicBezTo>
                  <a:pt x="1339030" y="873357"/>
                  <a:pt x="1339779" y="873722"/>
                  <a:pt x="1340529" y="874106"/>
                </a:cubicBezTo>
                <a:cubicBezTo>
                  <a:pt x="1341720" y="875105"/>
                  <a:pt x="1342911" y="876085"/>
                  <a:pt x="1344102" y="877065"/>
                </a:cubicBezTo>
                <a:cubicBezTo>
                  <a:pt x="1343699" y="876815"/>
                  <a:pt x="1343295" y="876566"/>
                  <a:pt x="1342911" y="876316"/>
                </a:cubicBezTo>
                <a:cubicBezTo>
                  <a:pt x="1341355" y="875202"/>
                  <a:pt x="1339818" y="874068"/>
                  <a:pt x="1338281" y="872954"/>
                </a:cubicBezTo>
                <a:close/>
                <a:moveTo>
                  <a:pt x="1352152" y="867113"/>
                </a:moveTo>
                <a:cubicBezTo>
                  <a:pt x="1358262" y="869707"/>
                  <a:pt x="1364390" y="872281"/>
                  <a:pt x="1370538" y="874798"/>
                </a:cubicBezTo>
                <a:cubicBezTo>
                  <a:pt x="1377185" y="881465"/>
                  <a:pt x="1383832" y="888035"/>
                  <a:pt x="1390461" y="894529"/>
                </a:cubicBezTo>
                <a:cubicBezTo>
                  <a:pt x="1384486" y="891609"/>
                  <a:pt x="1378511" y="888669"/>
                  <a:pt x="1372536" y="885672"/>
                </a:cubicBezTo>
                <a:cubicBezTo>
                  <a:pt x="1365735" y="879563"/>
                  <a:pt x="1358934" y="873376"/>
                  <a:pt x="1352152" y="867113"/>
                </a:cubicBezTo>
                <a:close/>
                <a:moveTo>
                  <a:pt x="1408847" y="866671"/>
                </a:moveTo>
                <a:cubicBezTo>
                  <a:pt x="1416570" y="868996"/>
                  <a:pt x="1424313" y="871282"/>
                  <a:pt x="1432113" y="873530"/>
                </a:cubicBezTo>
                <a:cubicBezTo>
                  <a:pt x="1439875" y="883155"/>
                  <a:pt x="1447636" y="892627"/>
                  <a:pt x="1455360" y="901983"/>
                </a:cubicBezTo>
                <a:cubicBezTo>
                  <a:pt x="1447656" y="899274"/>
                  <a:pt x="1439990" y="896527"/>
                  <a:pt x="1432343" y="893722"/>
                </a:cubicBezTo>
                <a:cubicBezTo>
                  <a:pt x="1424524" y="884827"/>
                  <a:pt x="1416705" y="875816"/>
                  <a:pt x="1408847" y="866671"/>
                </a:cubicBezTo>
                <a:close/>
                <a:moveTo>
                  <a:pt x="1379183" y="857450"/>
                </a:moveTo>
                <a:cubicBezTo>
                  <a:pt x="1386657" y="859832"/>
                  <a:pt x="1394150" y="862176"/>
                  <a:pt x="1401681" y="864481"/>
                </a:cubicBezTo>
                <a:cubicBezTo>
                  <a:pt x="1409270" y="873357"/>
                  <a:pt x="1416839" y="882118"/>
                  <a:pt x="1424389" y="890763"/>
                </a:cubicBezTo>
                <a:cubicBezTo>
                  <a:pt x="1416935" y="887997"/>
                  <a:pt x="1409500" y="885153"/>
                  <a:pt x="1402103" y="882291"/>
                </a:cubicBezTo>
                <a:cubicBezTo>
                  <a:pt x="1394476" y="874106"/>
                  <a:pt x="1386849" y="865826"/>
                  <a:pt x="1379183" y="857450"/>
                </a:cubicBezTo>
                <a:close/>
                <a:moveTo>
                  <a:pt x="2787200" y="857353"/>
                </a:moveTo>
                <a:cubicBezTo>
                  <a:pt x="2746297" y="870937"/>
                  <a:pt x="2706721" y="882233"/>
                  <a:pt x="2668277" y="891340"/>
                </a:cubicBezTo>
                <a:cubicBezTo>
                  <a:pt x="2642821" y="897353"/>
                  <a:pt x="2617845" y="902560"/>
                  <a:pt x="2593427" y="906959"/>
                </a:cubicBezTo>
                <a:cubicBezTo>
                  <a:pt x="2500229" y="917487"/>
                  <a:pt x="2406647" y="922521"/>
                  <a:pt x="2312834" y="919850"/>
                </a:cubicBezTo>
                <a:cubicBezTo>
                  <a:pt x="2200290" y="916661"/>
                  <a:pt x="2099522" y="896508"/>
                  <a:pt x="2011204" y="859755"/>
                </a:cubicBezTo>
                <a:cubicBezTo>
                  <a:pt x="2035853" y="862445"/>
                  <a:pt x="2059926" y="865595"/>
                  <a:pt x="2083326" y="869476"/>
                </a:cubicBezTo>
                <a:cubicBezTo>
                  <a:pt x="2092567" y="871013"/>
                  <a:pt x="2101674" y="872512"/>
                  <a:pt x="2110684" y="873991"/>
                </a:cubicBezTo>
                <a:cubicBezTo>
                  <a:pt x="2194488" y="898237"/>
                  <a:pt x="2288300" y="909053"/>
                  <a:pt x="2390931" y="906191"/>
                </a:cubicBezTo>
                <a:cubicBezTo>
                  <a:pt x="2401075" y="905883"/>
                  <a:pt x="2411200" y="905480"/>
                  <a:pt x="2421305" y="905019"/>
                </a:cubicBezTo>
                <a:cubicBezTo>
                  <a:pt x="2429298" y="904980"/>
                  <a:pt x="2437328" y="904846"/>
                  <a:pt x="2445436" y="904615"/>
                </a:cubicBezTo>
                <a:cubicBezTo>
                  <a:pt x="2489297" y="903251"/>
                  <a:pt x="2536001" y="898640"/>
                  <a:pt x="2584358" y="890975"/>
                </a:cubicBezTo>
                <a:cubicBezTo>
                  <a:pt x="2653560" y="882368"/>
                  <a:pt x="2721379" y="870744"/>
                  <a:pt x="2787200" y="857353"/>
                </a:cubicBezTo>
                <a:close/>
                <a:moveTo>
                  <a:pt x="1324448" y="855087"/>
                </a:moveTo>
                <a:cubicBezTo>
                  <a:pt x="1329731" y="857450"/>
                  <a:pt x="1335072" y="859774"/>
                  <a:pt x="1340413" y="862080"/>
                </a:cubicBezTo>
                <a:cubicBezTo>
                  <a:pt x="1346235" y="867497"/>
                  <a:pt x="1352075" y="872896"/>
                  <a:pt x="1357915" y="878199"/>
                </a:cubicBezTo>
                <a:cubicBezTo>
                  <a:pt x="1352709" y="875528"/>
                  <a:pt x="1347522" y="872838"/>
                  <a:pt x="1342354" y="870110"/>
                </a:cubicBezTo>
                <a:cubicBezTo>
                  <a:pt x="1336379" y="865154"/>
                  <a:pt x="1330404" y="860159"/>
                  <a:pt x="1324448" y="855087"/>
                </a:cubicBezTo>
                <a:close/>
                <a:moveTo>
                  <a:pt x="2949351" y="849765"/>
                </a:moveTo>
                <a:cubicBezTo>
                  <a:pt x="2903106" y="871032"/>
                  <a:pt x="2858554" y="889553"/>
                  <a:pt x="2815403" y="905441"/>
                </a:cubicBezTo>
                <a:cubicBezTo>
                  <a:pt x="2758535" y="926383"/>
                  <a:pt x="2706317" y="942963"/>
                  <a:pt x="2655732" y="956123"/>
                </a:cubicBezTo>
                <a:cubicBezTo>
                  <a:pt x="2521515" y="990685"/>
                  <a:pt x="2397348" y="1005882"/>
                  <a:pt x="2253104" y="1005421"/>
                </a:cubicBezTo>
                <a:cubicBezTo>
                  <a:pt x="2232950" y="1005364"/>
                  <a:pt x="2212854" y="1005383"/>
                  <a:pt x="2191567" y="1005421"/>
                </a:cubicBezTo>
                <a:cubicBezTo>
                  <a:pt x="2075296" y="1005652"/>
                  <a:pt x="1943481" y="1005882"/>
                  <a:pt x="1809727" y="987285"/>
                </a:cubicBezTo>
                <a:cubicBezTo>
                  <a:pt x="1700736" y="972223"/>
                  <a:pt x="1594532" y="947766"/>
                  <a:pt x="1493034" y="914702"/>
                </a:cubicBezTo>
                <a:cubicBezTo>
                  <a:pt x="1484927" y="904404"/>
                  <a:pt x="1476858" y="894049"/>
                  <a:pt x="1468865" y="883693"/>
                </a:cubicBezTo>
                <a:cubicBezTo>
                  <a:pt x="1562640" y="908688"/>
                  <a:pt x="1661467" y="927612"/>
                  <a:pt x="1763829" y="939965"/>
                </a:cubicBezTo>
                <a:cubicBezTo>
                  <a:pt x="1868247" y="952626"/>
                  <a:pt x="1968303" y="955546"/>
                  <a:pt x="2065075" y="958371"/>
                </a:cubicBezTo>
                <a:cubicBezTo>
                  <a:pt x="2111011" y="959716"/>
                  <a:pt x="2154392" y="960984"/>
                  <a:pt x="2196504" y="963251"/>
                </a:cubicBezTo>
                <a:cubicBezTo>
                  <a:pt x="2343842" y="971204"/>
                  <a:pt x="2464091" y="964653"/>
                  <a:pt x="2586453" y="942002"/>
                </a:cubicBezTo>
                <a:cubicBezTo>
                  <a:pt x="2635636" y="932761"/>
                  <a:pt x="2688392" y="919639"/>
                  <a:pt x="2743224" y="902982"/>
                </a:cubicBezTo>
                <a:cubicBezTo>
                  <a:pt x="2768429" y="895336"/>
                  <a:pt x="2794116" y="886767"/>
                  <a:pt x="2820322" y="877257"/>
                </a:cubicBezTo>
                <a:cubicBezTo>
                  <a:pt x="2863452" y="868842"/>
                  <a:pt x="2906469" y="859601"/>
                  <a:pt x="2949351" y="849765"/>
                </a:cubicBezTo>
                <a:close/>
                <a:moveTo>
                  <a:pt x="1349808" y="847786"/>
                </a:moveTo>
                <a:cubicBezTo>
                  <a:pt x="1356955" y="850207"/>
                  <a:pt x="1364121" y="852589"/>
                  <a:pt x="1371345" y="854933"/>
                </a:cubicBezTo>
                <a:cubicBezTo>
                  <a:pt x="1378684" y="863021"/>
                  <a:pt x="1386004" y="871013"/>
                  <a:pt x="1393324" y="878890"/>
                </a:cubicBezTo>
                <a:cubicBezTo>
                  <a:pt x="1386215" y="876085"/>
                  <a:pt x="1379126" y="873223"/>
                  <a:pt x="1372056" y="870322"/>
                </a:cubicBezTo>
                <a:cubicBezTo>
                  <a:pt x="1364640" y="862906"/>
                  <a:pt x="1357224" y="855394"/>
                  <a:pt x="1349808" y="847786"/>
                </a:cubicBezTo>
                <a:close/>
                <a:moveTo>
                  <a:pt x="1439510" y="845173"/>
                </a:moveTo>
                <a:cubicBezTo>
                  <a:pt x="1526636" y="863559"/>
                  <a:pt x="1619738" y="877872"/>
                  <a:pt x="1718585" y="887958"/>
                </a:cubicBezTo>
                <a:cubicBezTo>
                  <a:pt x="1795529" y="895874"/>
                  <a:pt x="1870437" y="899543"/>
                  <a:pt x="1942905" y="903078"/>
                </a:cubicBezTo>
                <a:cubicBezTo>
                  <a:pt x="2012434" y="906479"/>
                  <a:pt x="2078120" y="909687"/>
                  <a:pt x="2139925" y="916373"/>
                </a:cubicBezTo>
                <a:cubicBezTo>
                  <a:pt x="2296619" y="933299"/>
                  <a:pt x="2405551" y="935297"/>
                  <a:pt x="2515944" y="923328"/>
                </a:cubicBezTo>
                <a:cubicBezTo>
                  <a:pt x="2536866" y="920984"/>
                  <a:pt x="2558460" y="917891"/>
                  <a:pt x="2580535" y="914164"/>
                </a:cubicBezTo>
                <a:cubicBezTo>
                  <a:pt x="2650179" y="906690"/>
                  <a:pt x="2719612" y="896104"/>
                  <a:pt x="2788756" y="883271"/>
                </a:cubicBezTo>
                <a:cubicBezTo>
                  <a:pt x="2772926" y="888650"/>
                  <a:pt x="2757287" y="893703"/>
                  <a:pt x="2741821" y="898390"/>
                </a:cubicBezTo>
                <a:cubicBezTo>
                  <a:pt x="2687163" y="914990"/>
                  <a:pt x="2634579" y="928073"/>
                  <a:pt x="2585569" y="937295"/>
                </a:cubicBezTo>
                <a:cubicBezTo>
                  <a:pt x="2463610" y="959850"/>
                  <a:pt x="2343689" y="966382"/>
                  <a:pt x="2196754" y="958467"/>
                </a:cubicBezTo>
                <a:cubicBezTo>
                  <a:pt x="2154603" y="956181"/>
                  <a:pt x="2111184" y="954913"/>
                  <a:pt x="2065209" y="953587"/>
                </a:cubicBezTo>
                <a:cubicBezTo>
                  <a:pt x="1968553" y="950743"/>
                  <a:pt x="1868612" y="947842"/>
                  <a:pt x="1764405" y="935201"/>
                </a:cubicBezTo>
                <a:cubicBezTo>
                  <a:pt x="1660064" y="922617"/>
                  <a:pt x="1559412" y="903174"/>
                  <a:pt x="1464043" y="877430"/>
                </a:cubicBezTo>
                <a:cubicBezTo>
                  <a:pt x="1455801" y="866710"/>
                  <a:pt x="1447636" y="855951"/>
                  <a:pt x="1439510" y="845173"/>
                </a:cubicBezTo>
                <a:close/>
                <a:moveTo>
                  <a:pt x="1298781" y="843367"/>
                </a:moveTo>
                <a:cubicBezTo>
                  <a:pt x="1302623" y="845173"/>
                  <a:pt x="1306485" y="846941"/>
                  <a:pt x="1310365" y="848708"/>
                </a:cubicBezTo>
                <a:cubicBezTo>
                  <a:pt x="1314842" y="852570"/>
                  <a:pt x="1319338" y="856393"/>
                  <a:pt x="1323833" y="860178"/>
                </a:cubicBezTo>
                <a:cubicBezTo>
                  <a:pt x="1320221" y="858218"/>
                  <a:pt x="1316648" y="856239"/>
                  <a:pt x="1313055" y="854241"/>
                </a:cubicBezTo>
                <a:cubicBezTo>
                  <a:pt x="1308291" y="850648"/>
                  <a:pt x="1303526" y="847037"/>
                  <a:pt x="1298781" y="843367"/>
                </a:cubicBezTo>
                <a:close/>
                <a:moveTo>
                  <a:pt x="1409193" y="838564"/>
                </a:moveTo>
                <a:cubicBezTo>
                  <a:pt x="1417300" y="840389"/>
                  <a:pt x="1425465" y="842176"/>
                  <a:pt x="1433688" y="843924"/>
                </a:cubicBezTo>
                <a:cubicBezTo>
                  <a:pt x="1441661" y="854568"/>
                  <a:pt x="1449692" y="865173"/>
                  <a:pt x="1457780" y="875759"/>
                </a:cubicBezTo>
                <a:cubicBezTo>
                  <a:pt x="1449615" y="873530"/>
                  <a:pt x="1441507" y="871244"/>
                  <a:pt x="1433419" y="868919"/>
                </a:cubicBezTo>
                <a:cubicBezTo>
                  <a:pt x="1428770" y="863156"/>
                  <a:pt x="1424140" y="857373"/>
                  <a:pt x="1419471" y="851551"/>
                </a:cubicBezTo>
                <a:cubicBezTo>
                  <a:pt x="1416032" y="847229"/>
                  <a:pt x="1412613" y="842887"/>
                  <a:pt x="1409193" y="838564"/>
                </a:cubicBezTo>
                <a:close/>
                <a:moveTo>
                  <a:pt x="1320759" y="837661"/>
                </a:moveTo>
                <a:cubicBezTo>
                  <a:pt x="1327484" y="840063"/>
                  <a:pt x="1334246" y="842445"/>
                  <a:pt x="1341048" y="844789"/>
                </a:cubicBezTo>
                <a:cubicBezTo>
                  <a:pt x="1348002" y="851974"/>
                  <a:pt x="1354938" y="859063"/>
                  <a:pt x="1361873" y="866076"/>
                </a:cubicBezTo>
                <a:cubicBezTo>
                  <a:pt x="1355168" y="863271"/>
                  <a:pt x="1348482" y="860427"/>
                  <a:pt x="1341816" y="857546"/>
                </a:cubicBezTo>
                <a:cubicBezTo>
                  <a:pt x="1334804" y="850994"/>
                  <a:pt x="1327772" y="844366"/>
                  <a:pt x="1320759" y="837661"/>
                </a:cubicBezTo>
                <a:close/>
                <a:moveTo>
                  <a:pt x="2078619" y="834568"/>
                </a:moveTo>
                <a:cubicBezTo>
                  <a:pt x="2079176" y="834683"/>
                  <a:pt x="2079753" y="834818"/>
                  <a:pt x="2080310" y="834952"/>
                </a:cubicBezTo>
                <a:cubicBezTo>
                  <a:pt x="2181423" y="858468"/>
                  <a:pt x="2269203" y="878813"/>
                  <a:pt x="2365782" y="885288"/>
                </a:cubicBezTo>
                <a:cubicBezTo>
                  <a:pt x="2259405" y="884635"/>
                  <a:pt x="2163729" y="867920"/>
                  <a:pt x="2080425" y="835298"/>
                </a:cubicBezTo>
                <a:cubicBezTo>
                  <a:pt x="2079810" y="835067"/>
                  <a:pt x="2079215" y="834798"/>
                  <a:pt x="2078619" y="834568"/>
                </a:cubicBezTo>
                <a:close/>
                <a:moveTo>
                  <a:pt x="1276956" y="833012"/>
                </a:moveTo>
                <a:cubicBezTo>
                  <a:pt x="1278070" y="833550"/>
                  <a:pt x="1279184" y="834107"/>
                  <a:pt x="1280318" y="834645"/>
                </a:cubicBezTo>
                <a:cubicBezTo>
                  <a:pt x="1281951" y="835932"/>
                  <a:pt x="1283603" y="837238"/>
                  <a:pt x="1285256" y="838526"/>
                </a:cubicBezTo>
                <a:cubicBezTo>
                  <a:pt x="1284602" y="838141"/>
                  <a:pt x="1283930" y="837738"/>
                  <a:pt x="1283277" y="837354"/>
                </a:cubicBezTo>
                <a:cubicBezTo>
                  <a:pt x="1281163" y="835913"/>
                  <a:pt x="1279069" y="834453"/>
                  <a:pt x="1276956" y="833012"/>
                </a:cubicBezTo>
                <a:close/>
                <a:moveTo>
                  <a:pt x="1379126" y="831532"/>
                </a:moveTo>
                <a:cubicBezTo>
                  <a:pt x="1387060" y="833434"/>
                  <a:pt x="1395033" y="835317"/>
                  <a:pt x="1403064" y="837161"/>
                </a:cubicBezTo>
                <a:cubicBezTo>
                  <a:pt x="1407502" y="842772"/>
                  <a:pt x="1411940" y="848401"/>
                  <a:pt x="1416397" y="853991"/>
                </a:cubicBezTo>
                <a:cubicBezTo>
                  <a:pt x="1419874" y="858352"/>
                  <a:pt x="1423352" y="862675"/>
                  <a:pt x="1426810" y="866979"/>
                </a:cubicBezTo>
                <a:cubicBezTo>
                  <a:pt x="1418837" y="864654"/>
                  <a:pt x="1410922" y="862291"/>
                  <a:pt x="1403045" y="859870"/>
                </a:cubicBezTo>
                <a:cubicBezTo>
                  <a:pt x="1396935" y="852704"/>
                  <a:pt x="1390807" y="845500"/>
                  <a:pt x="1384678" y="838180"/>
                </a:cubicBezTo>
                <a:cubicBezTo>
                  <a:pt x="1382815" y="835970"/>
                  <a:pt x="1380989" y="833742"/>
                  <a:pt x="1379126" y="831532"/>
                </a:cubicBezTo>
                <a:close/>
                <a:moveTo>
                  <a:pt x="1292114" y="827094"/>
                </a:moveTo>
                <a:cubicBezTo>
                  <a:pt x="1298301" y="829438"/>
                  <a:pt x="1304525" y="831763"/>
                  <a:pt x="1310789" y="834049"/>
                </a:cubicBezTo>
                <a:cubicBezTo>
                  <a:pt x="1317224" y="840255"/>
                  <a:pt x="1323661" y="846383"/>
                  <a:pt x="1330116" y="852454"/>
                </a:cubicBezTo>
                <a:cubicBezTo>
                  <a:pt x="1323910" y="849707"/>
                  <a:pt x="1317743" y="846902"/>
                  <a:pt x="1311576" y="844097"/>
                </a:cubicBezTo>
                <a:cubicBezTo>
                  <a:pt x="1305082" y="838487"/>
                  <a:pt x="1298608" y="832820"/>
                  <a:pt x="1292114" y="827094"/>
                </a:cubicBezTo>
                <a:close/>
                <a:moveTo>
                  <a:pt x="1349213" y="824078"/>
                </a:moveTo>
                <a:cubicBezTo>
                  <a:pt x="1356936" y="826057"/>
                  <a:pt x="1364736" y="828017"/>
                  <a:pt x="1372555" y="829918"/>
                </a:cubicBezTo>
                <a:cubicBezTo>
                  <a:pt x="1375572" y="833530"/>
                  <a:pt x="1378568" y="837161"/>
                  <a:pt x="1381604" y="840773"/>
                </a:cubicBezTo>
                <a:cubicBezTo>
                  <a:pt x="1386369" y="846460"/>
                  <a:pt x="1391133" y="852089"/>
                  <a:pt x="1395879" y="857680"/>
                </a:cubicBezTo>
                <a:cubicBezTo>
                  <a:pt x="1388117" y="855259"/>
                  <a:pt x="1380394" y="852819"/>
                  <a:pt x="1372709" y="850322"/>
                </a:cubicBezTo>
                <a:cubicBezTo>
                  <a:pt x="1365120" y="841926"/>
                  <a:pt x="1357493" y="833434"/>
                  <a:pt x="1349866" y="824827"/>
                </a:cubicBezTo>
                <a:cubicBezTo>
                  <a:pt x="1349655" y="824578"/>
                  <a:pt x="1349443" y="824328"/>
                  <a:pt x="1349213" y="824078"/>
                </a:cubicBezTo>
                <a:close/>
                <a:moveTo>
                  <a:pt x="2738670" y="822925"/>
                </a:moveTo>
                <a:cubicBezTo>
                  <a:pt x="2714002" y="829861"/>
                  <a:pt x="2689852" y="836047"/>
                  <a:pt x="2666222" y="841465"/>
                </a:cubicBezTo>
                <a:cubicBezTo>
                  <a:pt x="2626452" y="849323"/>
                  <a:pt x="2586549" y="856201"/>
                  <a:pt x="2546683" y="861868"/>
                </a:cubicBezTo>
                <a:cubicBezTo>
                  <a:pt x="2529777" y="864212"/>
                  <a:pt x="2513101" y="866172"/>
                  <a:pt x="2496655" y="867824"/>
                </a:cubicBezTo>
                <a:cubicBezTo>
                  <a:pt x="2481862" y="868919"/>
                  <a:pt x="2467280" y="869668"/>
                  <a:pt x="2452871" y="870053"/>
                </a:cubicBezTo>
                <a:cubicBezTo>
                  <a:pt x="2474119" y="868881"/>
                  <a:pt x="2495791" y="867036"/>
                  <a:pt x="2517865" y="864558"/>
                </a:cubicBezTo>
                <a:cubicBezTo>
                  <a:pt x="2568816" y="859352"/>
                  <a:pt x="2622206" y="850149"/>
                  <a:pt x="2678479" y="836892"/>
                </a:cubicBezTo>
                <a:cubicBezTo>
                  <a:pt x="2698556" y="832493"/>
                  <a:pt x="2718613" y="827844"/>
                  <a:pt x="2738670" y="822925"/>
                </a:cubicBezTo>
                <a:close/>
                <a:moveTo>
                  <a:pt x="2781263" y="821734"/>
                </a:moveTo>
                <a:cubicBezTo>
                  <a:pt x="2729506" y="838065"/>
                  <a:pt x="2680073" y="850956"/>
                  <a:pt x="2632542" y="860523"/>
                </a:cubicBezTo>
                <a:cubicBezTo>
                  <a:pt x="2580151" y="869092"/>
                  <a:pt x="2527337" y="875970"/>
                  <a:pt x="2474254" y="880677"/>
                </a:cubicBezTo>
                <a:cubicBezTo>
                  <a:pt x="2440018" y="882464"/>
                  <a:pt x="2406820" y="882540"/>
                  <a:pt x="2375177" y="880831"/>
                </a:cubicBezTo>
                <a:cubicBezTo>
                  <a:pt x="2363342" y="880158"/>
                  <a:pt x="2351642" y="879255"/>
                  <a:pt x="2340058" y="878160"/>
                </a:cubicBezTo>
                <a:cubicBezTo>
                  <a:pt x="2394389" y="880600"/>
                  <a:pt x="2451949" y="878448"/>
                  <a:pt x="2512525" y="871667"/>
                </a:cubicBezTo>
                <a:cubicBezTo>
                  <a:pt x="2558115" y="867536"/>
                  <a:pt x="2605511" y="860082"/>
                  <a:pt x="2655136" y="849227"/>
                </a:cubicBezTo>
                <a:cubicBezTo>
                  <a:pt x="2697364" y="841100"/>
                  <a:pt x="2739477" y="831859"/>
                  <a:pt x="2781263" y="821734"/>
                </a:cubicBezTo>
                <a:close/>
                <a:moveTo>
                  <a:pt x="2945661" y="821235"/>
                </a:moveTo>
                <a:cubicBezTo>
                  <a:pt x="2904048" y="839813"/>
                  <a:pt x="2863818" y="856201"/>
                  <a:pt x="2824779" y="870533"/>
                </a:cubicBezTo>
                <a:cubicBezTo>
                  <a:pt x="2769064" y="881503"/>
                  <a:pt x="2713137" y="891128"/>
                  <a:pt x="2657076" y="898909"/>
                </a:cubicBezTo>
                <a:cubicBezTo>
                  <a:pt x="2661188" y="897987"/>
                  <a:pt x="2665280" y="897065"/>
                  <a:pt x="2669410" y="896085"/>
                </a:cubicBezTo>
                <a:cubicBezTo>
                  <a:pt x="2719362" y="884270"/>
                  <a:pt x="2771216" y="868746"/>
                  <a:pt x="2825413" y="849323"/>
                </a:cubicBezTo>
                <a:cubicBezTo>
                  <a:pt x="2866411" y="840466"/>
                  <a:pt x="2906545" y="831014"/>
                  <a:pt x="2945661" y="821235"/>
                </a:cubicBezTo>
                <a:close/>
                <a:moveTo>
                  <a:pt x="3081298" y="817719"/>
                </a:moveTo>
                <a:cubicBezTo>
                  <a:pt x="3013825" y="854779"/>
                  <a:pt x="2950003" y="886229"/>
                  <a:pt x="2888985" y="912512"/>
                </a:cubicBezTo>
                <a:cubicBezTo>
                  <a:pt x="2830735" y="937622"/>
                  <a:pt x="2777402" y="958044"/>
                  <a:pt x="2725933" y="974970"/>
                </a:cubicBezTo>
                <a:cubicBezTo>
                  <a:pt x="2583283" y="1021521"/>
                  <a:pt x="2450950" y="1046132"/>
                  <a:pt x="2309452" y="1052395"/>
                </a:cubicBezTo>
                <a:cubicBezTo>
                  <a:pt x="2180674" y="1058081"/>
                  <a:pt x="2020426" y="1065190"/>
                  <a:pt x="1855048" y="1039388"/>
                </a:cubicBezTo>
                <a:cubicBezTo>
                  <a:pt x="1740160" y="1021559"/>
                  <a:pt x="1629133" y="992203"/>
                  <a:pt x="1522525" y="951627"/>
                </a:cubicBezTo>
                <a:cubicBezTo>
                  <a:pt x="1514398" y="941598"/>
                  <a:pt x="1506329" y="931512"/>
                  <a:pt x="1498318" y="921388"/>
                </a:cubicBezTo>
                <a:cubicBezTo>
                  <a:pt x="1598029" y="953414"/>
                  <a:pt x="1702235" y="977179"/>
                  <a:pt x="1809093" y="991973"/>
                </a:cubicBezTo>
                <a:cubicBezTo>
                  <a:pt x="1943155" y="1010608"/>
                  <a:pt x="2075142" y="1010359"/>
                  <a:pt x="2191586" y="1010147"/>
                </a:cubicBezTo>
                <a:cubicBezTo>
                  <a:pt x="2212854" y="1010109"/>
                  <a:pt x="2232950" y="1010070"/>
                  <a:pt x="2253084" y="1010128"/>
                </a:cubicBezTo>
                <a:cubicBezTo>
                  <a:pt x="2397751" y="1010608"/>
                  <a:pt x="2522285" y="995354"/>
                  <a:pt x="2656922" y="960695"/>
                </a:cubicBezTo>
                <a:cubicBezTo>
                  <a:pt x="2707643" y="947497"/>
                  <a:pt x="2760015" y="930859"/>
                  <a:pt x="2817017" y="909879"/>
                </a:cubicBezTo>
                <a:cubicBezTo>
                  <a:pt x="2866585" y="891628"/>
                  <a:pt x="2917957" y="869937"/>
                  <a:pt x="2971579" y="844597"/>
                </a:cubicBezTo>
                <a:cubicBezTo>
                  <a:pt x="3008254" y="836009"/>
                  <a:pt x="3044834" y="826998"/>
                  <a:pt x="3081298" y="817719"/>
                </a:cubicBezTo>
                <a:close/>
                <a:moveTo>
                  <a:pt x="1264545" y="816413"/>
                </a:moveTo>
                <a:cubicBezTo>
                  <a:pt x="1269905" y="818545"/>
                  <a:pt x="1275284" y="820678"/>
                  <a:pt x="1280683" y="822752"/>
                </a:cubicBezTo>
                <a:cubicBezTo>
                  <a:pt x="1286255" y="827729"/>
                  <a:pt x="1291845" y="832666"/>
                  <a:pt x="1297436" y="837546"/>
                </a:cubicBezTo>
                <a:cubicBezTo>
                  <a:pt x="1292191" y="835087"/>
                  <a:pt x="1286946" y="832608"/>
                  <a:pt x="1281720" y="830092"/>
                </a:cubicBezTo>
                <a:cubicBezTo>
                  <a:pt x="1275995" y="825577"/>
                  <a:pt x="1270270" y="821024"/>
                  <a:pt x="1264545" y="816413"/>
                </a:cubicBezTo>
                <a:close/>
                <a:moveTo>
                  <a:pt x="1319587" y="816220"/>
                </a:moveTo>
                <a:cubicBezTo>
                  <a:pt x="1327042" y="818276"/>
                  <a:pt x="1334573" y="820293"/>
                  <a:pt x="1342162" y="822253"/>
                </a:cubicBezTo>
                <a:cubicBezTo>
                  <a:pt x="1343699" y="824020"/>
                  <a:pt x="1345236" y="825788"/>
                  <a:pt x="1346792" y="827536"/>
                </a:cubicBezTo>
                <a:cubicBezTo>
                  <a:pt x="1352844" y="834357"/>
                  <a:pt x="1358857" y="841081"/>
                  <a:pt x="1364870" y="847747"/>
                </a:cubicBezTo>
                <a:cubicBezTo>
                  <a:pt x="1357359" y="845269"/>
                  <a:pt x="1349885" y="842752"/>
                  <a:pt x="1342450" y="840197"/>
                </a:cubicBezTo>
                <a:cubicBezTo>
                  <a:pt x="1334842" y="832301"/>
                  <a:pt x="1327214" y="824309"/>
                  <a:pt x="1319587" y="816220"/>
                </a:cubicBezTo>
                <a:close/>
                <a:moveTo>
                  <a:pt x="1977141" y="812839"/>
                </a:moveTo>
                <a:cubicBezTo>
                  <a:pt x="1994009" y="815682"/>
                  <a:pt x="2010551" y="818891"/>
                  <a:pt x="2026708" y="822580"/>
                </a:cubicBezTo>
                <a:cubicBezTo>
                  <a:pt x="2033682" y="824155"/>
                  <a:pt x="2040560" y="825750"/>
                  <a:pt x="2047400" y="827325"/>
                </a:cubicBezTo>
                <a:cubicBezTo>
                  <a:pt x="2057563" y="831955"/>
                  <a:pt x="2067879" y="836355"/>
                  <a:pt x="2078369" y="840504"/>
                </a:cubicBezTo>
                <a:cubicBezTo>
                  <a:pt x="2187552" y="883251"/>
                  <a:pt x="2317618" y="898928"/>
                  <a:pt x="2465070" y="887094"/>
                </a:cubicBezTo>
                <a:cubicBezTo>
                  <a:pt x="2466434" y="886979"/>
                  <a:pt x="2467818" y="886863"/>
                  <a:pt x="2469182" y="886748"/>
                </a:cubicBezTo>
                <a:cubicBezTo>
                  <a:pt x="2476502" y="886133"/>
                  <a:pt x="2483784" y="885461"/>
                  <a:pt x="2491084" y="884750"/>
                </a:cubicBezTo>
                <a:cubicBezTo>
                  <a:pt x="2501228" y="884058"/>
                  <a:pt x="2511429" y="883271"/>
                  <a:pt x="2521727" y="882271"/>
                </a:cubicBezTo>
                <a:cubicBezTo>
                  <a:pt x="2553120" y="879275"/>
                  <a:pt x="2585319" y="874664"/>
                  <a:pt x="2618441" y="868439"/>
                </a:cubicBezTo>
                <a:cubicBezTo>
                  <a:pt x="2675059" y="859524"/>
                  <a:pt x="2731216" y="848631"/>
                  <a:pt x="2786739" y="836239"/>
                </a:cubicBezTo>
                <a:cubicBezTo>
                  <a:pt x="2722320" y="857181"/>
                  <a:pt x="2661360" y="872646"/>
                  <a:pt x="2603071" y="882848"/>
                </a:cubicBezTo>
                <a:cubicBezTo>
                  <a:pt x="2537904" y="891513"/>
                  <a:pt x="2471487" y="897584"/>
                  <a:pt x="2404361" y="900043"/>
                </a:cubicBezTo>
                <a:cubicBezTo>
                  <a:pt x="2311124" y="899294"/>
                  <a:pt x="2223094" y="887228"/>
                  <a:pt x="2117812" y="870110"/>
                </a:cubicBezTo>
                <a:cubicBezTo>
                  <a:pt x="2078638" y="859102"/>
                  <a:pt x="2041636" y="845192"/>
                  <a:pt x="2006958" y="828362"/>
                </a:cubicBezTo>
                <a:cubicBezTo>
                  <a:pt x="1996852" y="823444"/>
                  <a:pt x="1986920" y="818257"/>
                  <a:pt x="1977141" y="812839"/>
                </a:cubicBezTo>
                <a:close/>
                <a:moveTo>
                  <a:pt x="1290097" y="807863"/>
                </a:moveTo>
                <a:cubicBezTo>
                  <a:pt x="1297263" y="809957"/>
                  <a:pt x="1304487" y="812013"/>
                  <a:pt x="1311749" y="814030"/>
                </a:cubicBezTo>
                <a:cubicBezTo>
                  <a:pt x="1311826" y="814126"/>
                  <a:pt x="1311922" y="814222"/>
                  <a:pt x="1311999" y="814318"/>
                </a:cubicBezTo>
                <a:cubicBezTo>
                  <a:pt x="1319242" y="822022"/>
                  <a:pt x="1326446" y="829611"/>
                  <a:pt x="1333651" y="837123"/>
                </a:cubicBezTo>
                <a:cubicBezTo>
                  <a:pt x="1326465" y="834606"/>
                  <a:pt x="1319299" y="832051"/>
                  <a:pt x="1312191" y="829438"/>
                </a:cubicBezTo>
                <a:cubicBezTo>
                  <a:pt x="1304813" y="822330"/>
                  <a:pt x="1297455" y="815144"/>
                  <a:pt x="1290097" y="807863"/>
                </a:cubicBezTo>
                <a:close/>
                <a:moveTo>
                  <a:pt x="1238532" y="805788"/>
                </a:moveTo>
                <a:cubicBezTo>
                  <a:pt x="1242489" y="807440"/>
                  <a:pt x="1246485" y="809073"/>
                  <a:pt x="1250462" y="810706"/>
                </a:cubicBezTo>
                <a:cubicBezTo>
                  <a:pt x="1254708" y="814165"/>
                  <a:pt x="1258935" y="817604"/>
                  <a:pt x="1263181" y="821024"/>
                </a:cubicBezTo>
                <a:cubicBezTo>
                  <a:pt x="1259281" y="819083"/>
                  <a:pt x="1255419" y="817104"/>
                  <a:pt x="1251557" y="815144"/>
                </a:cubicBezTo>
                <a:cubicBezTo>
                  <a:pt x="1247216" y="812032"/>
                  <a:pt x="1242854" y="808939"/>
                  <a:pt x="1238532" y="805788"/>
                </a:cubicBezTo>
                <a:close/>
                <a:moveTo>
                  <a:pt x="1409673" y="805058"/>
                </a:moveTo>
                <a:cubicBezTo>
                  <a:pt x="1490460" y="817796"/>
                  <a:pt x="1578163" y="828093"/>
                  <a:pt x="1673359" y="835951"/>
                </a:cubicBezTo>
                <a:cubicBezTo>
                  <a:pt x="1724790" y="840255"/>
                  <a:pt x="1775625" y="843175"/>
                  <a:pt x="1824789" y="845999"/>
                </a:cubicBezTo>
                <a:cubicBezTo>
                  <a:pt x="1882790" y="849342"/>
                  <a:pt x="1938755" y="852570"/>
                  <a:pt x="1992069" y="857776"/>
                </a:cubicBezTo>
                <a:cubicBezTo>
                  <a:pt x="2062904" y="889534"/>
                  <a:pt x="2142019" y="910283"/>
                  <a:pt x="2229012" y="919870"/>
                </a:cubicBezTo>
                <a:cubicBezTo>
                  <a:pt x="2201135" y="917660"/>
                  <a:pt x="2171759" y="914894"/>
                  <a:pt x="2140444" y="911512"/>
                </a:cubicBezTo>
                <a:cubicBezTo>
                  <a:pt x="2078504" y="904827"/>
                  <a:pt x="2012760" y="901599"/>
                  <a:pt x="1943135" y="898198"/>
                </a:cubicBezTo>
                <a:cubicBezTo>
                  <a:pt x="1870744" y="894644"/>
                  <a:pt x="1795894" y="890994"/>
                  <a:pt x="1719103" y="883098"/>
                </a:cubicBezTo>
                <a:cubicBezTo>
                  <a:pt x="1618336" y="872819"/>
                  <a:pt x="1523563" y="858160"/>
                  <a:pt x="1435052" y="839237"/>
                </a:cubicBezTo>
                <a:cubicBezTo>
                  <a:pt x="1426541" y="827863"/>
                  <a:pt x="1418069" y="816470"/>
                  <a:pt x="1409673" y="805058"/>
                </a:cubicBezTo>
                <a:close/>
                <a:moveTo>
                  <a:pt x="1903558" y="802734"/>
                </a:moveTo>
                <a:cubicBezTo>
                  <a:pt x="1923136" y="804885"/>
                  <a:pt x="1942348" y="807364"/>
                  <a:pt x="1961195" y="810265"/>
                </a:cubicBezTo>
                <a:cubicBezTo>
                  <a:pt x="1975258" y="818526"/>
                  <a:pt x="1989706" y="826268"/>
                  <a:pt x="2004480" y="833473"/>
                </a:cubicBezTo>
                <a:cubicBezTo>
                  <a:pt x="2027803" y="844808"/>
                  <a:pt x="2052183" y="854818"/>
                  <a:pt x="2077543" y="863521"/>
                </a:cubicBezTo>
                <a:cubicBezTo>
                  <a:pt x="2051107" y="859294"/>
                  <a:pt x="2023846" y="855951"/>
                  <a:pt x="1995873" y="853165"/>
                </a:cubicBezTo>
                <a:cubicBezTo>
                  <a:pt x="1963327" y="838660"/>
                  <a:pt x="1932550" y="821869"/>
                  <a:pt x="1903558" y="802734"/>
                </a:cubicBezTo>
                <a:close/>
                <a:moveTo>
                  <a:pt x="1379029" y="800044"/>
                </a:moveTo>
                <a:cubicBezTo>
                  <a:pt x="1387348" y="801465"/>
                  <a:pt x="1395744" y="802829"/>
                  <a:pt x="1404198" y="804194"/>
                </a:cubicBezTo>
                <a:cubicBezTo>
                  <a:pt x="1412478" y="815471"/>
                  <a:pt x="1420835" y="826749"/>
                  <a:pt x="1429231" y="837988"/>
                </a:cubicBezTo>
                <a:cubicBezTo>
                  <a:pt x="1420873" y="836182"/>
                  <a:pt x="1412574" y="834318"/>
                  <a:pt x="1404332" y="832435"/>
                </a:cubicBezTo>
                <a:cubicBezTo>
                  <a:pt x="1395840" y="821657"/>
                  <a:pt x="1387406" y="810860"/>
                  <a:pt x="1379029" y="800044"/>
                </a:cubicBezTo>
                <a:close/>
                <a:moveTo>
                  <a:pt x="2048168" y="799698"/>
                </a:moveTo>
                <a:cubicBezTo>
                  <a:pt x="2054662" y="801754"/>
                  <a:pt x="2061136" y="803809"/>
                  <a:pt x="2067534" y="805846"/>
                </a:cubicBezTo>
                <a:cubicBezTo>
                  <a:pt x="2085382" y="811513"/>
                  <a:pt x="2102999" y="817104"/>
                  <a:pt x="2120540" y="822522"/>
                </a:cubicBezTo>
                <a:cubicBezTo>
                  <a:pt x="2154027" y="835740"/>
                  <a:pt x="2189415" y="846480"/>
                  <a:pt x="2226168" y="854491"/>
                </a:cubicBezTo>
                <a:cubicBezTo>
                  <a:pt x="2250164" y="859716"/>
                  <a:pt x="2275025" y="863751"/>
                  <a:pt x="2300730" y="866595"/>
                </a:cubicBezTo>
                <a:cubicBezTo>
                  <a:pt x="2301941" y="866767"/>
                  <a:pt x="2303132" y="866979"/>
                  <a:pt x="2304342" y="867152"/>
                </a:cubicBezTo>
                <a:cubicBezTo>
                  <a:pt x="2323862" y="869976"/>
                  <a:pt x="2343996" y="872051"/>
                  <a:pt x="2364592" y="873453"/>
                </a:cubicBezTo>
                <a:cubicBezTo>
                  <a:pt x="2287877" y="871955"/>
                  <a:pt x="2217407" y="861561"/>
                  <a:pt x="2153873" y="842234"/>
                </a:cubicBezTo>
                <a:cubicBezTo>
                  <a:pt x="2116870" y="830994"/>
                  <a:pt x="2081443" y="816682"/>
                  <a:pt x="2048168" y="799698"/>
                </a:cubicBezTo>
                <a:close/>
                <a:moveTo>
                  <a:pt x="1261048" y="799141"/>
                </a:moveTo>
                <a:cubicBezTo>
                  <a:pt x="1267830" y="801235"/>
                  <a:pt x="1274631" y="803310"/>
                  <a:pt x="1281490" y="805346"/>
                </a:cubicBezTo>
                <a:cubicBezTo>
                  <a:pt x="1288425" y="812243"/>
                  <a:pt x="1295342" y="819064"/>
                  <a:pt x="1302277" y="825807"/>
                </a:cubicBezTo>
                <a:cubicBezTo>
                  <a:pt x="1295495" y="823290"/>
                  <a:pt x="1288733" y="820716"/>
                  <a:pt x="1282008" y="818122"/>
                </a:cubicBezTo>
                <a:cubicBezTo>
                  <a:pt x="1275035" y="811879"/>
                  <a:pt x="1268042" y="805538"/>
                  <a:pt x="1261048" y="799141"/>
                </a:cubicBezTo>
                <a:close/>
                <a:moveTo>
                  <a:pt x="2942511" y="797623"/>
                </a:moveTo>
                <a:cubicBezTo>
                  <a:pt x="2903779" y="814395"/>
                  <a:pt x="2866258" y="829362"/>
                  <a:pt x="2829812" y="842560"/>
                </a:cubicBezTo>
                <a:cubicBezTo>
                  <a:pt x="2782800" y="852800"/>
                  <a:pt x="2734655" y="862253"/>
                  <a:pt x="2685626" y="870437"/>
                </a:cubicBezTo>
                <a:cubicBezTo>
                  <a:pt x="2733367" y="858660"/>
                  <a:pt x="2782954" y="843598"/>
                  <a:pt x="2834769" y="825115"/>
                </a:cubicBezTo>
                <a:cubicBezTo>
                  <a:pt x="2870984" y="816451"/>
                  <a:pt x="2906910" y="807248"/>
                  <a:pt x="2942511" y="797623"/>
                </a:cubicBezTo>
                <a:close/>
                <a:moveTo>
                  <a:pt x="1216611" y="796413"/>
                </a:moveTo>
                <a:cubicBezTo>
                  <a:pt x="1217956" y="797008"/>
                  <a:pt x="1219262" y="797604"/>
                  <a:pt x="1220607" y="798180"/>
                </a:cubicBezTo>
                <a:cubicBezTo>
                  <a:pt x="1221990" y="799218"/>
                  <a:pt x="1223373" y="800236"/>
                  <a:pt x="1224757" y="801254"/>
                </a:cubicBezTo>
                <a:cubicBezTo>
                  <a:pt x="1223393" y="800524"/>
                  <a:pt x="1222047" y="799794"/>
                  <a:pt x="1220683" y="799064"/>
                </a:cubicBezTo>
                <a:cubicBezTo>
                  <a:pt x="1219319" y="798200"/>
                  <a:pt x="1217975" y="797296"/>
                  <a:pt x="1216611" y="796413"/>
                </a:cubicBezTo>
                <a:close/>
                <a:moveTo>
                  <a:pt x="1348655" y="794703"/>
                </a:moveTo>
                <a:cubicBezTo>
                  <a:pt x="1356801" y="796201"/>
                  <a:pt x="1365005" y="797642"/>
                  <a:pt x="1373304" y="799083"/>
                </a:cubicBezTo>
                <a:cubicBezTo>
                  <a:pt x="1381546" y="809727"/>
                  <a:pt x="1389827" y="820370"/>
                  <a:pt x="1398204" y="831014"/>
                </a:cubicBezTo>
                <a:cubicBezTo>
                  <a:pt x="1390038" y="829112"/>
                  <a:pt x="1381911" y="827171"/>
                  <a:pt x="1373862" y="825212"/>
                </a:cubicBezTo>
                <a:cubicBezTo>
                  <a:pt x="1365408" y="815048"/>
                  <a:pt x="1356993" y="804885"/>
                  <a:pt x="1348655" y="794703"/>
                </a:cubicBezTo>
                <a:close/>
                <a:moveTo>
                  <a:pt x="1232499" y="790015"/>
                </a:moveTo>
                <a:cubicBezTo>
                  <a:pt x="1238705" y="792052"/>
                  <a:pt x="1244968" y="794069"/>
                  <a:pt x="1251250" y="796067"/>
                </a:cubicBezTo>
                <a:cubicBezTo>
                  <a:pt x="1257648" y="801965"/>
                  <a:pt x="1264026" y="807786"/>
                  <a:pt x="1270443" y="813569"/>
                </a:cubicBezTo>
                <a:cubicBezTo>
                  <a:pt x="1264218" y="811110"/>
                  <a:pt x="1258032" y="808612"/>
                  <a:pt x="1251865" y="806096"/>
                </a:cubicBezTo>
                <a:cubicBezTo>
                  <a:pt x="1245410" y="800793"/>
                  <a:pt x="1238954" y="795433"/>
                  <a:pt x="1232499" y="790015"/>
                </a:cubicBezTo>
                <a:close/>
                <a:moveTo>
                  <a:pt x="1318493" y="789035"/>
                </a:moveTo>
                <a:cubicBezTo>
                  <a:pt x="1326427" y="790572"/>
                  <a:pt x="1334457" y="792090"/>
                  <a:pt x="1342546" y="793589"/>
                </a:cubicBezTo>
                <a:cubicBezTo>
                  <a:pt x="1350749" y="803598"/>
                  <a:pt x="1358991" y="813607"/>
                  <a:pt x="1367291" y="823598"/>
                </a:cubicBezTo>
                <a:cubicBezTo>
                  <a:pt x="1359299" y="821619"/>
                  <a:pt x="1351364" y="819602"/>
                  <a:pt x="1343468" y="817546"/>
                </a:cubicBezTo>
                <a:cubicBezTo>
                  <a:pt x="1335092" y="808055"/>
                  <a:pt x="1326773" y="798545"/>
                  <a:pt x="1318493" y="789035"/>
                </a:cubicBezTo>
                <a:close/>
                <a:moveTo>
                  <a:pt x="3198397" y="787037"/>
                </a:moveTo>
                <a:cubicBezTo>
                  <a:pt x="3114113" y="839698"/>
                  <a:pt x="3036746" y="883117"/>
                  <a:pt x="2962568" y="919581"/>
                </a:cubicBezTo>
                <a:cubicBezTo>
                  <a:pt x="2902876" y="948918"/>
                  <a:pt x="2848449" y="973203"/>
                  <a:pt x="2796153" y="993817"/>
                </a:cubicBezTo>
                <a:cubicBezTo>
                  <a:pt x="2644627" y="1053183"/>
                  <a:pt x="2507894" y="1086708"/>
                  <a:pt x="2365802" y="1099349"/>
                </a:cubicBezTo>
                <a:cubicBezTo>
                  <a:pt x="2228954" y="1111549"/>
                  <a:pt x="2066631" y="1120117"/>
                  <a:pt x="1900350" y="1091491"/>
                </a:cubicBezTo>
                <a:cubicBezTo>
                  <a:pt x="1780505" y="1070934"/>
                  <a:pt x="1663868" y="1035776"/>
                  <a:pt x="1551093" y="986401"/>
                </a:cubicBezTo>
                <a:cubicBezTo>
                  <a:pt x="1543312" y="977083"/>
                  <a:pt x="1535608" y="967708"/>
                  <a:pt x="1527942" y="958294"/>
                </a:cubicBezTo>
                <a:cubicBezTo>
                  <a:pt x="1633225" y="997852"/>
                  <a:pt x="1742715" y="1026631"/>
                  <a:pt x="1854337" y="1043961"/>
                </a:cubicBezTo>
                <a:cubicBezTo>
                  <a:pt x="2020176" y="1069820"/>
                  <a:pt x="2180674" y="1062712"/>
                  <a:pt x="2309645" y="1057006"/>
                </a:cubicBezTo>
                <a:cubicBezTo>
                  <a:pt x="2451564" y="1050704"/>
                  <a:pt x="2584321" y="1026055"/>
                  <a:pt x="2727374" y="979370"/>
                </a:cubicBezTo>
                <a:cubicBezTo>
                  <a:pt x="2778977" y="962386"/>
                  <a:pt x="2832445" y="941925"/>
                  <a:pt x="2890811" y="916757"/>
                </a:cubicBezTo>
                <a:cubicBezTo>
                  <a:pt x="2956612" y="888400"/>
                  <a:pt x="3025699" y="854068"/>
                  <a:pt x="3099051" y="813166"/>
                </a:cubicBezTo>
                <a:cubicBezTo>
                  <a:pt x="3132269" y="804636"/>
                  <a:pt x="3165390" y="795894"/>
                  <a:pt x="3198397" y="787037"/>
                </a:cubicBezTo>
                <a:close/>
                <a:moveTo>
                  <a:pt x="3075881" y="786884"/>
                </a:moveTo>
                <a:cubicBezTo>
                  <a:pt x="3041164" y="805346"/>
                  <a:pt x="3007390" y="822349"/>
                  <a:pt x="2974479" y="838007"/>
                </a:cubicBezTo>
                <a:cubicBezTo>
                  <a:pt x="2934461" y="847421"/>
                  <a:pt x="2894327" y="856354"/>
                  <a:pt x="2854097" y="864635"/>
                </a:cubicBezTo>
                <a:cubicBezTo>
                  <a:pt x="2892213" y="849899"/>
                  <a:pt x="2931464" y="833242"/>
                  <a:pt x="2972020" y="814568"/>
                </a:cubicBezTo>
                <a:cubicBezTo>
                  <a:pt x="3007601" y="805462"/>
                  <a:pt x="3042260" y="796144"/>
                  <a:pt x="3075881" y="786884"/>
                </a:cubicBezTo>
                <a:close/>
                <a:moveTo>
                  <a:pt x="2852675" y="786710"/>
                </a:moveTo>
                <a:cubicBezTo>
                  <a:pt x="2852310" y="786845"/>
                  <a:pt x="2851945" y="786960"/>
                  <a:pt x="2851599" y="787095"/>
                </a:cubicBezTo>
                <a:cubicBezTo>
                  <a:pt x="2850696" y="787345"/>
                  <a:pt x="2849813" y="787614"/>
                  <a:pt x="2848909" y="787863"/>
                </a:cubicBezTo>
                <a:cubicBezTo>
                  <a:pt x="2850177" y="787479"/>
                  <a:pt x="2851426" y="787095"/>
                  <a:pt x="2852675" y="786710"/>
                </a:cubicBezTo>
                <a:close/>
                <a:moveTo>
                  <a:pt x="2052856" y="784905"/>
                </a:moveTo>
                <a:cubicBezTo>
                  <a:pt x="2067688" y="791091"/>
                  <a:pt x="2082385" y="797162"/>
                  <a:pt x="2097082" y="803041"/>
                </a:cubicBezTo>
                <a:cubicBezTo>
                  <a:pt x="2118465" y="812743"/>
                  <a:pt x="2140328" y="821696"/>
                  <a:pt x="2163191" y="829592"/>
                </a:cubicBezTo>
                <a:cubicBezTo>
                  <a:pt x="2166015" y="830572"/>
                  <a:pt x="2168878" y="831456"/>
                  <a:pt x="2171702" y="832397"/>
                </a:cubicBezTo>
                <a:cubicBezTo>
                  <a:pt x="2156255" y="827997"/>
                  <a:pt x="2140828" y="823387"/>
                  <a:pt x="2125324" y="818622"/>
                </a:cubicBezTo>
                <a:cubicBezTo>
                  <a:pt x="2114988" y="814587"/>
                  <a:pt x="2104805" y="810341"/>
                  <a:pt x="2094853" y="805846"/>
                </a:cubicBezTo>
                <a:cubicBezTo>
                  <a:pt x="2080425" y="799295"/>
                  <a:pt x="2066477" y="792282"/>
                  <a:pt x="2052856" y="784905"/>
                </a:cubicBezTo>
                <a:close/>
                <a:moveTo>
                  <a:pt x="1288560" y="783003"/>
                </a:moveTo>
                <a:cubicBezTo>
                  <a:pt x="1296283" y="784616"/>
                  <a:pt x="1304084" y="786211"/>
                  <a:pt x="1311941" y="787767"/>
                </a:cubicBezTo>
                <a:cubicBezTo>
                  <a:pt x="1320029" y="797066"/>
                  <a:pt x="1328156" y="806365"/>
                  <a:pt x="1336340" y="815663"/>
                </a:cubicBezTo>
                <a:cubicBezTo>
                  <a:pt x="1328521" y="813588"/>
                  <a:pt x="1320779" y="811475"/>
                  <a:pt x="1313094" y="809323"/>
                </a:cubicBezTo>
                <a:cubicBezTo>
                  <a:pt x="1304871" y="800563"/>
                  <a:pt x="1296706" y="791783"/>
                  <a:pt x="1288560" y="783003"/>
                </a:cubicBezTo>
                <a:close/>
                <a:moveTo>
                  <a:pt x="1204968" y="780678"/>
                </a:moveTo>
                <a:cubicBezTo>
                  <a:pt x="1210348" y="782561"/>
                  <a:pt x="1215727" y="784405"/>
                  <a:pt x="1221164" y="786249"/>
                </a:cubicBezTo>
                <a:cubicBezTo>
                  <a:pt x="1226716" y="790976"/>
                  <a:pt x="1232288" y="795644"/>
                  <a:pt x="1237859" y="800294"/>
                </a:cubicBezTo>
                <a:cubicBezTo>
                  <a:pt x="1232537" y="798046"/>
                  <a:pt x="1227216" y="795798"/>
                  <a:pt x="1221933" y="793512"/>
                </a:cubicBezTo>
                <a:cubicBezTo>
                  <a:pt x="1216265" y="789285"/>
                  <a:pt x="1210616" y="785001"/>
                  <a:pt x="1204968" y="780678"/>
                </a:cubicBezTo>
                <a:close/>
                <a:moveTo>
                  <a:pt x="2936747" y="780179"/>
                </a:moveTo>
                <a:cubicBezTo>
                  <a:pt x="2903126" y="794242"/>
                  <a:pt x="2870446" y="806979"/>
                  <a:pt x="2838612" y="818449"/>
                </a:cubicBezTo>
                <a:cubicBezTo>
                  <a:pt x="2801090" y="827479"/>
                  <a:pt x="2763281" y="835913"/>
                  <a:pt x="2725202" y="843579"/>
                </a:cubicBezTo>
                <a:cubicBezTo>
                  <a:pt x="2764011" y="832916"/>
                  <a:pt x="2804107" y="820217"/>
                  <a:pt x="2845662" y="805442"/>
                </a:cubicBezTo>
                <a:cubicBezTo>
                  <a:pt x="2876268" y="797373"/>
                  <a:pt x="2906641" y="788920"/>
                  <a:pt x="2936747" y="780179"/>
                </a:cubicBezTo>
                <a:close/>
                <a:moveTo>
                  <a:pt x="1258839" y="776547"/>
                </a:moveTo>
                <a:cubicBezTo>
                  <a:pt x="1266293" y="778219"/>
                  <a:pt x="1273843" y="779871"/>
                  <a:pt x="1281452" y="781485"/>
                </a:cubicBezTo>
                <a:cubicBezTo>
                  <a:pt x="1289367" y="790053"/>
                  <a:pt x="1297321" y="798603"/>
                  <a:pt x="1305313" y="807152"/>
                </a:cubicBezTo>
                <a:cubicBezTo>
                  <a:pt x="1297763" y="805020"/>
                  <a:pt x="1290270" y="802849"/>
                  <a:pt x="1282835" y="800639"/>
                </a:cubicBezTo>
                <a:cubicBezTo>
                  <a:pt x="1281970" y="799775"/>
                  <a:pt x="1281105" y="798930"/>
                  <a:pt x="1280241" y="798065"/>
                </a:cubicBezTo>
                <a:cubicBezTo>
                  <a:pt x="1273075" y="790899"/>
                  <a:pt x="1265947" y="783733"/>
                  <a:pt x="1258839" y="776547"/>
                </a:cubicBezTo>
                <a:close/>
                <a:moveTo>
                  <a:pt x="1961848" y="773300"/>
                </a:moveTo>
                <a:cubicBezTo>
                  <a:pt x="1964595" y="774069"/>
                  <a:pt x="1967362" y="774857"/>
                  <a:pt x="1970090" y="775664"/>
                </a:cubicBezTo>
                <a:cubicBezTo>
                  <a:pt x="1987304" y="780736"/>
                  <a:pt x="2003980" y="785846"/>
                  <a:pt x="2020291" y="790918"/>
                </a:cubicBezTo>
                <a:cubicBezTo>
                  <a:pt x="2020887" y="791264"/>
                  <a:pt x="2021463" y="791610"/>
                  <a:pt x="2022059" y="791956"/>
                </a:cubicBezTo>
                <a:cubicBezTo>
                  <a:pt x="2058389" y="812570"/>
                  <a:pt x="2097697" y="829784"/>
                  <a:pt x="2139022" y="843290"/>
                </a:cubicBezTo>
                <a:cubicBezTo>
                  <a:pt x="2120232" y="839025"/>
                  <a:pt x="2101097" y="834587"/>
                  <a:pt x="2081463" y="830015"/>
                </a:cubicBezTo>
                <a:cubicBezTo>
                  <a:pt x="2071703" y="827748"/>
                  <a:pt x="2061809" y="825442"/>
                  <a:pt x="2051780" y="823137"/>
                </a:cubicBezTo>
                <a:cubicBezTo>
                  <a:pt x="2020003" y="808785"/>
                  <a:pt x="1989898" y="792109"/>
                  <a:pt x="1961848" y="773300"/>
                </a:cubicBezTo>
                <a:close/>
                <a:moveTo>
                  <a:pt x="2917343" y="773070"/>
                </a:moveTo>
                <a:cubicBezTo>
                  <a:pt x="2894211" y="782234"/>
                  <a:pt x="2871522" y="790822"/>
                  <a:pt x="2849255" y="798795"/>
                </a:cubicBezTo>
                <a:cubicBezTo>
                  <a:pt x="2824952" y="805250"/>
                  <a:pt x="2800514" y="811456"/>
                  <a:pt x="2775961" y="817373"/>
                </a:cubicBezTo>
                <a:cubicBezTo>
                  <a:pt x="2799707" y="810130"/>
                  <a:pt x="2823933" y="802196"/>
                  <a:pt x="2848698" y="793569"/>
                </a:cubicBezTo>
                <a:cubicBezTo>
                  <a:pt x="2871522" y="787018"/>
                  <a:pt x="2894384" y="780159"/>
                  <a:pt x="2917343" y="773070"/>
                </a:cubicBezTo>
                <a:close/>
                <a:moveTo>
                  <a:pt x="1178993" y="771399"/>
                </a:moveTo>
                <a:cubicBezTo>
                  <a:pt x="1183028" y="772878"/>
                  <a:pt x="1187101" y="774338"/>
                  <a:pt x="1191155" y="775798"/>
                </a:cubicBezTo>
                <a:cubicBezTo>
                  <a:pt x="1195381" y="779083"/>
                  <a:pt x="1199627" y="782311"/>
                  <a:pt x="1203873" y="785558"/>
                </a:cubicBezTo>
                <a:cubicBezTo>
                  <a:pt x="1199819" y="783733"/>
                  <a:pt x="1195785" y="781869"/>
                  <a:pt x="1191769" y="780025"/>
                </a:cubicBezTo>
                <a:cubicBezTo>
                  <a:pt x="1187504" y="777162"/>
                  <a:pt x="1183239" y="774300"/>
                  <a:pt x="1178993" y="771399"/>
                </a:cubicBezTo>
                <a:close/>
                <a:moveTo>
                  <a:pt x="1229483" y="769765"/>
                </a:moveTo>
                <a:cubicBezTo>
                  <a:pt x="1236630" y="771475"/>
                  <a:pt x="1243834" y="773166"/>
                  <a:pt x="1251096" y="774818"/>
                </a:cubicBezTo>
                <a:cubicBezTo>
                  <a:pt x="1258762" y="782561"/>
                  <a:pt x="1266447" y="790303"/>
                  <a:pt x="1274170" y="798046"/>
                </a:cubicBezTo>
                <a:cubicBezTo>
                  <a:pt x="1266927" y="795855"/>
                  <a:pt x="1259742" y="793627"/>
                  <a:pt x="1252614" y="791360"/>
                </a:cubicBezTo>
                <a:cubicBezTo>
                  <a:pt x="1250213" y="789150"/>
                  <a:pt x="1247811" y="786922"/>
                  <a:pt x="1245410" y="784693"/>
                </a:cubicBezTo>
                <a:cubicBezTo>
                  <a:pt x="1240088" y="779717"/>
                  <a:pt x="1234785" y="774741"/>
                  <a:pt x="1229483" y="769765"/>
                </a:cubicBezTo>
                <a:close/>
                <a:moveTo>
                  <a:pt x="1379837" y="764098"/>
                </a:moveTo>
                <a:cubicBezTo>
                  <a:pt x="1461604" y="772647"/>
                  <a:pt x="1545330" y="778776"/>
                  <a:pt x="1628115" y="783944"/>
                </a:cubicBezTo>
                <a:cubicBezTo>
                  <a:pt x="1655857" y="785712"/>
                  <a:pt x="1683637" y="787229"/>
                  <a:pt x="1710515" y="788709"/>
                </a:cubicBezTo>
                <a:cubicBezTo>
                  <a:pt x="1773031" y="792167"/>
                  <a:pt x="1833626" y="795510"/>
                  <a:pt x="1891320" y="801427"/>
                </a:cubicBezTo>
                <a:cubicBezTo>
                  <a:pt x="1918755" y="820236"/>
                  <a:pt x="1947804" y="836931"/>
                  <a:pt x="1978466" y="851494"/>
                </a:cubicBezTo>
                <a:cubicBezTo>
                  <a:pt x="1929322" y="847037"/>
                  <a:pt x="1878045" y="844078"/>
                  <a:pt x="1825077" y="841023"/>
                </a:cubicBezTo>
                <a:cubicBezTo>
                  <a:pt x="1775952" y="838199"/>
                  <a:pt x="1725136" y="835279"/>
                  <a:pt x="1673763" y="830994"/>
                </a:cubicBezTo>
                <a:cubicBezTo>
                  <a:pt x="1576742" y="822964"/>
                  <a:pt x="1487501" y="812455"/>
                  <a:pt x="1405485" y="799352"/>
                </a:cubicBezTo>
                <a:cubicBezTo>
                  <a:pt x="1396878" y="787614"/>
                  <a:pt x="1388328" y="775856"/>
                  <a:pt x="1379837" y="764098"/>
                </a:cubicBezTo>
                <a:close/>
                <a:moveTo>
                  <a:pt x="1157514" y="763291"/>
                </a:moveTo>
                <a:cubicBezTo>
                  <a:pt x="1158782" y="763771"/>
                  <a:pt x="1160050" y="764271"/>
                  <a:pt x="1161318" y="764751"/>
                </a:cubicBezTo>
                <a:cubicBezTo>
                  <a:pt x="1162778" y="765769"/>
                  <a:pt x="1164239" y="766768"/>
                  <a:pt x="1165679" y="767787"/>
                </a:cubicBezTo>
                <a:cubicBezTo>
                  <a:pt x="1164469" y="767191"/>
                  <a:pt x="1163259" y="766615"/>
                  <a:pt x="1162067" y="766038"/>
                </a:cubicBezTo>
                <a:cubicBezTo>
                  <a:pt x="1160530" y="765116"/>
                  <a:pt x="1159032" y="764194"/>
                  <a:pt x="1157514" y="763291"/>
                </a:cubicBezTo>
                <a:close/>
                <a:moveTo>
                  <a:pt x="1200492" y="762542"/>
                </a:moveTo>
                <a:cubicBezTo>
                  <a:pt x="1207216" y="764271"/>
                  <a:pt x="1213998" y="765981"/>
                  <a:pt x="1220857" y="767652"/>
                </a:cubicBezTo>
                <a:cubicBezTo>
                  <a:pt x="1228023" y="774396"/>
                  <a:pt x="1235208" y="781139"/>
                  <a:pt x="1242432" y="787883"/>
                </a:cubicBezTo>
                <a:cubicBezTo>
                  <a:pt x="1242566" y="787998"/>
                  <a:pt x="1242700" y="788113"/>
                  <a:pt x="1242835" y="788248"/>
                </a:cubicBezTo>
                <a:cubicBezTo>
                  <a:pt x="1235995" y="786038"/>
                  <a:pt x="1229214" y="783790"/>
                  <a:pt x="1222489" y="781523"/>
                </a:cubicBezTo>
                <a:cubicBezTo>
                  <a:pt x="1218513" y="778142"/>
                  <a:pt x="1214536" y="774741"/>
                  <a:pt x="1210578" y="771303"/>
                </a:cubicBezTo>
                <a:cubicBezTo>
                  <a:pt x="1207216" y="768382"/>
                  <a:pt x="1203854" y="765462"/>
                  <a:pt x="1200492" y="762542"/>
                </a:cubicBezTo>
                <a:close/>
                <a:moveTo>
                  <a:pt x="3070559" y="761158"/>
                </a:moveTo>
                <a:cubicBezTo>
                  <a:pt x="3037802" y="777988"/>
                  <a:pt x="3005911" y="793589"/>
                  <a:pt x="2974787" y="807998"/>
                </a:cubicBezTo>
                <a:cubicBezTo>
                  <a:pt x="2938880" y="817219"/>
                  <a:pt x="2902050" y="826268"/>
                  <a:pt x="2864413" y="834856"/>
                </a:cubicBezTo>
                <a:cubicBezTo>
                  <a:pt x="2900032" y="821177"/>
                  <a:pt x="2936689" y="805846"/>
                  <a:pt x="2974499" y="788862"/>
                </a:cubicBezTo>
                <a:cubicBezTo>
                  <a:pt x="3006813" y="779871"/>
                  <a:pt x="3038839" y="770611"/>
                  <a:pt x="3070559" y="761158"/>
                </a:cubicBezTo>
                <a:close/>
                <a:moveTo>
                  <a:pt x="1348828" y="760717"/>
                </a:moveTo>
                <a:cubicBezTo>
                  <a:pt x="1357416" y="761696"/>
                  <a:pt x="1366023" y="762638"/>
                  <a:pt x="1374669" y="763560"/>
                </a:cubicBezTo>
                <a:cubicBezTo>
                  <a:pt x="1383045" y="775202"/>
                  <a:pt x="1391517" y="786864"/>
                  <a:pt x="1400029" y="798488"/>
                </a:cubicBezTo>
                <a:cubicBezTo>
                  <a:pt x="1391441" y="797104"/>
                  <a:pt x="1382968" y="795683"/>
                  <a:pt x="1374534" y="794242"/>
                </a:cubicBezTo>
                <a:cubicBezTo>
                  <a:pt x="1365908" y="783080"/>
                  <a:pt x="1357339" y="771898"/>
                  <a:pt x="1348828" y="760717"/>
                </a:cubicBezTo>
                <a:close/>
                <a:moveTo>
                  <a:pt x="1894509" y="757854"/>
                </a:moveTo>
                <a:cubicBezTo>
                  <a:pt x="1911954" y="761062"/>
                  <a:pt x="1929034" y="764751"/>
                  <a:pt x="1945729" y="768997"/>
                </a:cubicBezTo>
                <a:cubicBezTo>
                  <a:pt x="1947650" y="770361"/>
                  <a:pt x="1949552" y="771744"/>
                  <a:pt x="1951493" y="773089"/>
                </a:cubicBezTo>
                <a:cubicBezTo>
                  <a:pt x="1975066" y="789400"/>
                  <a:pt x="2000157" y="804194"/>
                  <a:pt x="2026477" y="817335"/>
                </a:cubicBezTo>
                <a:cubicBezTo>
                  <a:pt x="2006362" y="812781"/>
                  <a:pt x="1985690" y="808958"/>
                  <a:pt x="1964557" y="805654"/>
                </a:cubicBezTo>
                <a:cubicBezTo>
                  <a:pt x="1940004" y="791264"/>
                  <a:pt x="1916584" y="775279"/>
                  <a:pt x="1894509" y="757854"/>
                </a:cubicBezTo>
                <a:close/>
                <a:moveTo>
                  <a:pt x="3306118" y="757816"/>
                </a:moveTo>
                <a:cubicBezTo>
                  <a:pt x="3208195" y="825423"/>
                  <a:pt x="3120011" y="880504"/>
                  <a:pt x="3036188" y="926652"/>
                </a:cubicBezTo>
                <a:cubicBezTo>
                  <a:pt x="2975018" y="960311"/>
                  <a:pt x="2919475" y="988438"/>
                  <a:pt x="2866373" y="1012664"/>
                </a:cubicBezTo>
                <a:cubicBezTo>
                  <a:pt x="2707047" y="1085017"/>
                  <a:pt x="2565896" y="1127495"/>
                  <a:pt x="2422170" y="1146323"/>
                </a:cubicBezTo>
                <a:cubicBezTo>
                  <a:pt x="2305399" y="1161635"/>
                  <a:pt x="2128974" y="1178003"/>
                  <a:pt x="1945672" y="1143595"/>
                </a:cubicBezTo>
                <a:cubicBezTo>
                  <a:pt x="1820754" y="1120214"/>
                  <a:pt x="1698412" y="1078850"/>
                  <a:pt x="1579412" y="1019888"/>
                </a:cubicBezTo>
                <a:cubicBezTo>
                  <a:pt x="1572092" y="1011358"/>
                  <a:pt x="1564811" y="1002770"/>
                  <a:pt x="1557568" y="994144"/>
                </a:cubicBezTo>
                <a:cubicBezTo>
                  <a:pt x="1668095" y="1041790"/>
                  <a:pt x="1782311" y="1075853"/>
                  <a:pt x="1899582" y="1095968"/>
                </a:cubicBezTo>
                <a:cubicBezTo>
                  <a:pt x="2066362" y="1124690"/>
                  <a:pt x="2229050" y="1116102"/>
                  <a:pt x="2366205" y="1103883"/>
                </a:cubicBezTo>
                <a:cubicBezTo>
                  <a:pt x="2508740" y="1091203"/>
                  <a:pt x="2645875" y="1057563"/>
                  <a:pt x="2797805" y="998044"/>
                </a:cubicBezTo>
                <a:cubicBezTo>
                  <a:pt x="2850216" y="977391"/>
                  <a:pt x="2904778" y="953049"/>
                  <a:pt x="2964585" y="923654"/>
                </a:cubicBezTo>
                <a:cubicBezTo>
                  <a:pt x="3042548" y="885326"/>
                  <a:pt x="3124027" y="839332"/>
                  <a:pt x="3213363" y="783022"/>
                </a:cubicBezTo>
                <a:cubicBezTo>
                  <a:pt x="3244370" y="774665"/>
                  <a:pt x="3275302" y="766230"/>
                  <a:pt x="3306118" y="757816"/>
                </a:cubicBezTo>
                <a:close/>
                <a:moveTo>
                  <a:pt x="1318127" y="757105"/>
                </a:moveTo>
                <a:cubicBezTo>
                  <a:pt x="1326523" y="758142"/>
                  <a:pt x="1334976" y="759141"/>
                  <a:pt x="1343430" y="760121"/>
                </a:cubicBezTo>
                <a:cubicBezTo>
                  <a:pt x="1351825" y="771168"/>
                  <a:pt x="1360279" y="782196"/>
                  <a:pt x="1368790" y="793223"/>
                </a:cubicBezTo>
                <a:cubicBezTo>
                  <a:pt x="1360375" y="791763"/>
                  <a:pt x="1352056" y="790284"/>
                  <a:pt x="1343795" y="788766"/>
                </a:cubicBezTo>
                <a:cubicBezTo>
                  <a:pt x="1335188" y="778219"/>
                  <a:pt x="1326619" y="767671"/>
                  <a:pt x="1318127" y="757105"/>
                </a:cubicBezTo>
                <a:close/>
                <a:moveTo>
                  <a:pt x="2003019" y="755721"/>
                </a:moveTo>
                <a:cubicBezTo>
                  <a:pt x="2010954" y="759967"/>
                  <a:pt x="2018869" y="764155"/>
                  <a:pt x="2026766" y="768305"/>
                </a:cubicBezTo>
                <a:cubicBezTo>
                  <a:pt x="2023346" y="766864"/>
                  <a:pt x="2019926" y="765443"/>
                  <a:pt x="2016487" y="764002"/>
                </a:cubicBezTo>
                <a:cubicBezTo>
                  <a:pt x="2011973" y="761274"/>
                  <a:pt x="2007496" y="758526"/>
                  <a:pt x="2003019" y="755721"/>
                </a:cubicBezTo>
                <a:close/>
                <a:moveTo>
                  <a:pt x="1172096" y="755010"/>
                </a:moveTo>
                <a:cubicBezTo>
                  <a:pt x="1178301" y="756720"/>
                  <a:pt x="1184526" y="758392"/>
                  <a:pt x="1190828" y="760063"/>
                </a:cubicBezTo>
                <a:cubicBezTo>
                  <a:pt x="1196438" y="764924"/>
                  <a:pt x="1202029" y="769804"/>
                  <a:pt x="1207658" y="774665"/>
                </a:cubicBezTo>
                <a:cubicBezTo>
                  <a:pt x="1208811" y="775664"/>
                  <a:pt x="1209963" y="776643"/>
                  <a:pt x="1211116" y="777623"/>
                </a:cubicBezTo>
                <a:cubicBezTo>
                  <a:pt x="1204872" y="775471"/>
                  <a:pt x="1198666" y="773281"/>
                  <a:pt x="1192499" y="771072"/>
                </a:cubicBezTo>
                <a:cubicBezTo>
                  <a:pt x="1186908" y="766730"/>
                  <a:pt x="1181299" y="762350"/>
                  <a:pt x="1175727" y="757912"/>
                </a:cubicBezTo>
                <a:cubicBezTo>
                  <a:pt x="1174536" y="756951"/>
                  <a:pt x="1173307" y="755971"/>
                  <a:pt x="1172096" y="755010"/>
                </a:cubicBezTo>
                <a:close/>
                <a:moveTo>
                  <a:pt x="3191115" y="754377"/>
                </a:moveTo>
                <a:cubicBezTo>
                  <a:pt x="3160394" y="772878"/>
                  <a:pt x="3130443" y="790303"/>
                  <a:pt x="3101183" y="806672"/>
                </a:cubicBezTo>
                <a:cubicBezTo>
                  <a:pt x="3066217" y="815682"/>
                  <a:pt x="3031155" y="824462"/>
                  <a:pt x="2995977" y="832896"/>
                </a:cubicBezTo>
                <a:cubicBezTo>
                  <a:pt x="3028619" y="817008"/>
                  <a:pt x="3062106" y="799775"/>
                  <a:pt x="3096514" y="781177"/>
                </a:cubicBezTo>
                <a:cubicBezTo>
                  <a:pt x="3127926" y="772436"/>
                  <a:pt x="3159646" y="763406"/>
                  <a:pt x="3191115" y="754377"/>
                </a:cubicBezTo>
                <a:close/>
                <a:moveTo>
                  <a:pt x="1287599" y="753205"/>
                </a:moveTo>
                <a:cubicBezTo>
                  <a:pt x="1295822" y="754300"/>
                  <a:pt x="1304084" y="755356"/>
                  <a:pt x="1312383" y="756394"/>
                </a:cubicBezTo>
                <a:cubicBezTo>
                  <a:pt x="1320759" y="766807"/>
                  <a:pt x="1329213" y="777220"/>
                  <a:pt x="1337685" y="787633"/>
                </a:cubicBezTo>
                <a:cubicBezTo>
                  <a:pt x="1329463" y="786096"/>
                  <a:pt x="1321278" y="784540"/>
                  <a:pt x="1313209" y="782945"/>
                </a:cubicBezTo>
                <a:cubicBezTo>
                  <a:pt x="1304621" y="773031"/>
                  <a:pt x="1296091" y="763118"/>
                  <a:pt x="1287599" y="753205"/>
                </a:cubicBezTo>
                <a:close/>
                <a:moveTo>
                  <a:pt x="1257321" y="749016"/>
                </a:moveTo>
                <a:cubicBezTo>
                  <a:pt x="1265352" y="750188"/>
                  <a:pt x="1273401" y="751303"/>
                  <a:pt x="1281490" y="752378"/>
                </a:cubicBezTo>
                <a:cubicBezTo>
                  <a:pt x="1289828" y="762138"/>
                  <a:pt x="1298204" y="771879"/>
                  <a:pt x="1306638" y="781619"/>
                </a:cubicBezTo>
                <a:cubicBezTo>
                  <a:pt x="1298569" y="779986"/>
                  <a:pt x="1290597" y="778334"/>
                  <a:pt x="1282700" y="776663"/>
                </a:cubicBezTo>
                <a:cubicBezTo>
                  <a:pt x="1274189" y="767460"/>
                  <a:pt x="1265736" y="758238"/>
                  <a:pt x="1257321" y="749016"/>
                </a:cubicBezTo>
                <a:close/>
                <a:moveTo>
                  <a:pt x="1965056" y="748574"/>
                </a:moveTo>
                <a:cubicBezTo>
                  <a:pt x="1981425" y="755126"/>
                  <a:pt x="1997352" y="761696"/>
                  <a:pt x="2012991" y="768228"/>
                </a:cubicBezTo>
                <a:cubicBezTo>
                  <a:pt x="2033778" y="780812"/>
                  <a:pt x="2054988" y="792686"/>
                  <a:pt x="2077255" y="803521"/>
                </a:cubicBezTo>
                <a:cubicBezTo>
                  <a:pt x="2074546" y="802676"/>
                  <a:pt x="2071818" y="801811"/>
                  <a:pt x="2069090" y="800927"/>
                </a:cubicBezTo>
                <a:cubicBezTo>
                  <a:pt x="2054297" y="796240"/>
                  <a:pt x="2039254" y="791456"/>
                  <a:pt x="2023884" y="786653"/>
                </a:cubicBezTo>
                <a:cubicBezTo>
                  <a:pt x="2003289" y="774857"/>
                  <a:pt x="1983903" y="762081"/>
                  <a:pt x="1965056" y="748574"/>
                </a:cubicBezTo>
                <a:close/>
                <a:moveTo>
                  <a:pt x="1833088" y="748479"/>
                </a:moveTo>
                <a:cubicBezTo>
                  <a:pt x="1849957" y="750573"/>
                  <a:pt x="1866575" y="752993"/>
                  <a:pt x="1882886" y="755779"/>
                </a:cubicBezTo>
                <a:cubicBezTo>
                  <a:pt x="1903962" y="773051"/>
                  <a:pt x="1926363" y="788978"/>
                  <a:pt x="1949860" y="803444"/>
                </a:cubicBezTo>
                <a:cubicBezTo>
                  <a:pt x="1931743" y="800851"/>
                  <a:pt x="1913318" y="798603"/>
                  <a:pt x="1894567" y="796662"/>
                </a:cubicBezTo>
                <a:cubicBezTo>
                  <a:pt x="1873050" y="781907"/>
                  <a:pt x="1852551" y="765827"/>
                  <a:pt x="1833088" y="748479"/>
                </a:cubicBezTo>
                <a:close/>
                <a:moveTo>
                  <a:pt x="1144565" y="747172"/>
                </a:moveTo>
                <a:cubicBezTo>
                  <a:pt x="1149964" y="748747"/>
                  <a:pt x="1155401" y="750323"/>
                  <a:pt x="1160876" y="751860"/>
                </a:cubicBezTo>
                <a:cubicBezTo>
                  <a:pt x="1164891" y="755068"/>
                  <a:pt x="1168907" y="758277"/>
                  <a:pt x="1172903" y="761466"/>
                </a:cubicBezTo>
                <a:cubicBezTo>
                  <a:pt x="1174882" y="763041"/>
                  <a:pt x="1176861" y="764559"/>
                  <a:pt x="1178839" y="766115"/>
                </a:cubicBezTo>
                <a:cubicBezTo>
                  <a:pt x="1173364" y="764098"/>
                  <a:pt x="1167946" y="762042"/>
                  <a:pt x="1162548" y="759987"/>
                </a:cubicBezTo>
                <a:cubicBezTo>
                  <a:pt x="1156534" y="755760"/>
                  <a:pt x="1150559" y="751475"/>
                  <a:pt x="1144565" y="747172"/>
                </a:cubicBezTo>
                <a:close/>
                <a:moveTo>
                  <a:pt x="1227254" y="744482"/>
                </a:moveTo>
                <a:cubicBezTo>
                  <a:pt x="1235054" y="745712"/>
                  <a:pt x="1242893" y="746903"/>
                  <a:pt x="1250770" y="748056"/>
                </a:cubicBezTo>
                <a:cubicBezTo>
                  <a:pt x="1259012" y="757105"/>
                  <a:pt x="1267273" y="766134"/>
                  <a:pt x="1275592" y="775145"/>
                </a:cubicBezTo>
                <a:cubicBezTo>
                  <a:pt x="1267772" y="773474"/>
                  <a:pt x="1260030" y="771744"/>
                  <a:pt x="1252364" y="770015"/>
                </a:cubicBezTo>
                <a:cubicBezTo>
                  <a:pt x="1243950" y="761504"/>
                  <a:pt x="1235573" y="752993"/>
                  <a:pt x="1227254" y="744482"/>
                </a:cubicBezTo>
                <a:close/>
                <a:moveTo>
                  <a:pt x="3063489" y="741370"/>
                </a:moveTo>
                <a:cubicBezTo>
                  <a:pt x="3033998" y="755971"/>
                  <a:pt x="3005218" y="769631"/>
                  <a:pt x="2977073" y="782350"/>
                </a:cubicBezTo>
                <a:cubicBezTo>
                  <a:pt x="2945277" y="791226"/>
                  <a:pt x="2913193" y="799794"/>
                  <a:pt x="2880897" y="807998"/>
                </a:cubicBezTo>
                <a:cubicBezTo>
                  <a:pt x="2912290" y="795894"/>
                  <a:pt x="2944489" y="782599"/>
                  <a:pt x="2977573" y="768094"/>
                </a:cubicBezTo>
                <a:cubicBezTo>
                  <a:pt x="3006544" y="759372"/>
                  <a:pt x="3035189" y="750438"/>
                  <a:pt x="3063489" y="741370"/>
                </a:cubicBezTo>
                <a:close/>
                <a:moveTo>
                  <a:pt x="1197552" y="739641"/>
                </a:moveTo>
                <a:cubicBezTo>
                  <a:pt x="1205045" y="740909"/>
                  <a:pt x="1212595" y="742158"/>
                  <a:pt x="1220165" y="743368"/>
                </a:cubicBezTo>
                <a:cubicBezTo>
                  <a:pt x="1228253" y="751648"/>
                  <a:pt x="1236399" y="759929"/>
                  <a:pt x="1244564" y="768209"/>
                </a:cubicBezTo>
                <a:cubicBezTo>
                  <a:pt x="1236995" y="766442"/>
                  <a:pt x="1229521" y="764655"/>
                  <a:pt x="1222124" y="762849"/>
                </a:cubicBezTo>
                <a:cubicBezTo>
                  <a:pt x="1213902" y="755107"/>
                  <a:pt x="1205717" y="747364"/>
                  <a:pt x="1197552" y="739641"/>
                </a:cubicBezTo>
                <a:close/>
                <a:moveTo>
                  <a:pt x="1118782" y="739334"/>
                </a:moveTo>
                <a:cubicBezTo>
                  <a:pt x="1122875" y="740621"/>
                  <a:pt x="1126986" y="741908"/>
                  <a:pt x="1131136" y="743157"/>
                </a:cubicBezTo>
                <a:cubicBezTo>
                  <a:pt x="1133461" y="744867"/>
                  <a:pt x="1135843" y="746577"/>
                  <a:pt x="1138148" y="748267"/>
                </a:cubicBezTo>
                <a:cubicBezTo>
                  <a:pt x="1140396" y="749900"/>
                  <a:pt x="1142663" y="751475"/>
                  <a:pt x="1144911" y="753108"/>
                </a:cubicBezTo>
                <a:cubicBezTo>
                  <a:pt x="1140857" y="751495"/>
                  <a:pt x="1136842" y="749843"/>
                  <a:pt x="1132827" y="748210"/>
                </a:cubicBezTo>
                <a:cubicBezTo>
                  <a:pt x="1128120" y="745270"/>
                  <a:pt x="1123432" y="742311"/>
                  <a:pt x="1118782" y="739334"/>
                </a:cubicBezTo>
                <a:close/>
                <a:moveTo>
                  <a:pt x="1168215" y="734434"/>
                </a:moveTo>
                <a:cubicBezTo>
                  <a:pt x="1175362" y="735760"/>
                  <a:pt x="1182567" y="737047"/>
                  <a:pt x="1189809" y="738315"/>
                </a:cubicBezTo>
                <a:cubicBezTo>
                  <a:pt x="1197667" y="745789"/>
                  <a:pt x="1205564" y="753243"/>
                  <a:pt x="1213498" y="760717"/>
                </a:cubicBezTo>
                <a:cubicBezTo>
                  <a:pt x="1206294" y="758930"/>
                  <a:pt x="1199147" y="757105"/>
                  <a:pt x="1192077" y="755241"/>
                </a:cubicBezTo>
                <a:cubicBezTo>
                  <a:pt x="1184104" y="748305"/>
                  <a:pt x="1176131" y="741370"/>
                  <a:pt x="1168215" y="734434"/>
                </a:cubicBezTo>
                <a:close/>
                <a:moveTo>
                  <a:pt x="1097054" y="732360"/>
                </a:moveTo>
                <a:cubicBezTo>
                  <a:pt x="1098514" y="732840"/>
                  <a:pt x="1100012" y="733320"/>
                  <a:pt x="1101472" y="733800"/>
                </a:cubicBezTo>
                <a:cubicBezTo>
                  <a:pt x="1102126" y="734223"/>
                  <a:pt x="1102779" y="734646"/>
                  <a:pt x="1103432" y="735068"/>
                </a:cubicBezTo>
                <a:cubicBezTo>
                  <a:pt x="1104643" y="735875"/>
                  <a:pt x="1105891" y="736644"/>
                  <a:pt x="1107121" y="737451"/>
                </a:cubicBezTo>
                <a:cubicBezTo>
                  <a:pt x="1105833" y="736894"/>
                  <a:pt x="1104566" y="736336"/>
                  <a:pt x="1103279" y="735779"/>
                </a:cubicBezTo>
                <a:cubicBezTo>
                  <a:pt x="1101204" y="734646"/>
                  <a:pt x="1099128" y="733493"/>
                  <a:pt x="1097054" y="732360"/>
                </a:cubicBezTo>
                <a:close/>
                <a:moveTo>
                  <a:pt x="3017880" y="731034"/>
                </a:moveTo>
                <a:cubicBezTo>
                  <a:pt x="3004892" y="736682"/>
                  <a:pt x="2991905" y="742273"/>
                  <a:pt x="2978879" y="747787"/>
                </a:cubicBezTo>
                <a:cubicBezTo>
                  <a:pt x="2964374" y="752532"/>
                  <a:pt x="2949927" y="757162"/>
                  <a:pt x="2935498" y="761715"/>
                </a:cubicBezTo>
                <a:cubicBezTo>
                  <a:pt x="2948716" y="756644"/>
                  <a:pt x="2961934" y="751495"/>
                  <a:pt x="2975113" y="746250"/>
                </a:cubicBezTo>
                <a:cubicBezTo>
                  <a:pt x="2989369" y="741255"/>
                  <a:pt x="3003624" y="736183"/>
                  <a:pt x="3017880" y="731034"/>
                </a:cubicBezTo>
                <a:close/>
                <a:moveTo>
                  <a:pt x="3406963" y="730323"/>
                </a:moveTo>
                <a:cubicBezTo>
                  <a:pt x="3297761" y="812320"/>
                  <a:pt x="3202450" y="877449"/>
                  <a:pt x="3109809" y="933702"/>
                </a:cubicBezTo>
                <a:cubicBezTo>
                  <a:pt x="3047158" y="971742"/>
                  <a:pt x="2990521" y="1003750"/>
                  <a:pt x="2936632" y="1031511"/>
                </a:cubicBezTo>
                <a:cubicBezTo>
                  <a:pt x="2770293" y="1116928"/>
                  <a:pt x="2624742" y="1168340"/>
                  <a:pt x="2478539" y="1193296"/>
                </a:cubicBezTo>
                <a:cubicBezTo>
                  <a:pt x="2293679" y="1224881"/>
                  <a:pt x="2138734" y="1225630"/>
                  <a:pt x="1990973" y="1195698"/>
                </a:cubicBezTo>
                <a:cubicBezTo>
                  <a:pt x="1859620" y="1169147"/>
                  <a:pt x="1732878" y="1122154"/>
                  <a:pt x="1608999" y="1053797"/>
                </a:cubicBezTo>
                <a:cubicBezTo>
                  <a:pt x="1601563" y="1045402"/>
                  <a:pt x="1594167" y="1036967"/>
                  <a:pt x="1586828" y="1028495"/>
                </a:cubicBezTo>
                <a:cubicBezTo>
                  <a:pt x="1703234" y="1085190"/>
                  <a:pt x="1822810" y="1125132"/>
                  <a:pt x="1944845" y="1147975"/>
                </a:cubicBezTo>
                <a:cubicBezTo>
                  <a:pt x="2128763" y="1182499"/>
                  <a:pt x="2305687" y="1166092"/>
                  <a:pt x="2422746" y="1150742"/>
                </a:cubicBezTo>
                <a:cubicBezTo>
                  <a:pt x="2566933" y="1131856"/>
                  <a:pt x="2708488" y="1089263"/>
                  <a:pt x="2868217" y="1016718"/>
                </a:cubicBezTo>
                <a:cubicBezTo>
                  <a:pt x="2921435" y="992453"/>
                  <a:pt x="2977073" y="964250"/>
                  <a:pt x="3038340" y="930551"/>
                </a:cubicBezTo>
                <a:cubicBezTo>
                  <a:pt x="3125255" y="882714"/>
                  <a:pt x="3216821" y="825289"/>
                  <a:pt x="3319068" y="754280"/>
                </a:cubicBezTo>
                <a:cubicBezTo>
                  <a:pt x="3321200" y="753704"/>
                  <a:pt x="3323352" y="753108"/>
                  <a:pt x="3325503" y="752532"/>
                </a:cubicBezTo>
                <a:cubicBezTo>
                  <a:pt x="3352554" y="745136"/>
                  <a:pt x="3379720" y="737720"/>
                  <a:pt x="3406963" y="730323"/>
                </a:cubicBezTo>
                <a:close/>
                <a:moveTo>
                  <a:pt x="3049983" y="729612"/>
                </a:moveTo>
                <a:cubicBezTo>
                  <a:pt x="3038225" y="735145"/>
                  <a:pt x="3026429" y="740640"/>
                  <a:pt x="3014613" y="746039"/>
                </a:cubicBezTo>
                <a:cubicBezTo>
                  <a:pt x="3002894" y="751418"/>
                  <a:pt x="2991290" y="756605"/>
                  <a:pt x="2979801" y="761677"/>
                </a:cubicBezTo>
                <a:cubicBezTo>
                  <a:pt x="2954537" y="769304"/>
                  <a:pt x="2929024" y="776759"/>
                  <a:pt x="2903337" y="784002"/>
                </a:cubicBezTo>
                <a:cubicBezTo>
                  <a:pt x="2914960" y="779487"/>
                  <a:pt x="2926661" y="774857"/>
                  <a:pt x="2938495" y="770034"/>
                </a:cubicBezTo>
                <a:cubicBezTo>
                  <a:pt x="2951329" y="764828"/>
                  <a:pt x="2964105" y="759506"/>
                  <a:pt x="2976862" y="754127"/>
                </a:cubicBezTo>
                <a:cubicBezTo>
                  <a:pt x="3001126" y="746211"/>
                  <a:pt x="3025488" y="738027"/>
                  <a:pt x="3049983" y="729612"/>
                </a:cubicBezTo>
                <a:close/>
                <a:moveTo>
                  <a:pt x="1139359" y="728863"/>
                </a:moveTo>
                <a:cubicBezTo>
                  <a:pt x="1146064" y="730208"/>
                  <a:pt x="1152826" y="731533"/>
                  <a:pt x="1159608" y="732821"/>
                </a:cubicBezTo>
                <a:cubicBezTo>
                  <a:pt x="1167140" y="739410"/>
                  <a:pt x="1174690" y="746000"/>
                  <a:pt x="1182279" y="752609"/>
                </a:cubicBezTo>
                <a:cubicBezTo>
                  <a:pt x="1175497" y="750784"/>
                  <a:pt x="1168772" y="748920"/>
                  <a:pt x="1162125" y="747057"/>
                </a:cubicBezTo>
                <a:cubicBezTo>
                  <a:pt x="1154556" y="741005"/>
                  <a:pt x="1146967" y="734953"/>
                  <a:pt x="1139359" y="728863"/>
                </a:cubicBezTo>
                <a:close/>
                <a:moveTo>
                  <a:pt x="3184775" y="726192"/>
                </a:moveTo>
                <a:cubicBezTo>
                  <a:pt x="3155380" y="743291"/>
                  <a:pt x="3126639" y="759468"/>
                  <a:pt x="3098532" y="774722"/>
                </a:cubicBezTo>
                <a:cubicBezTo>
                  <a:pt x="3093344" y="776163"/>
                  <a:pt x="3088138" y="777623"/>
                  <a:pt x="3082970" y="779045"/>
                </a:cubicBezTo>
                <a:cubicBezTo>
                  <a:pt x="3055996" y="786499"/>
                  <a:pt x="3028350" y="794011"/>
                  <a:pt x="3000089" y="801427"/>
                </a:cubicBezTo>
                <a:cubicBezTo>
                  <a:pt x="3031020" y="786691"/>
                  <a:pt x="3062720" y="770803"/>
                  <a:pt x="3095247" y="753762"/>
                </a:cubicBezTo>
                <a:cubicBezTo>
                  <a:pt x="3120184" y="746231"/>
                  <a:pt x="3144929" y="738623"/>
                  <a:pt x="3169443" y="730976"/>
                </a:cubicBezTo>
                <a:cubicBezTo>
                  <a:pt x="3174535" y="729382"/>
                  <a:pt x="3179665" y="727787"/>
                  <a:pt x="3184775" y="726192"/>
                </a:cubicBezTo>
                <a:close/>
                <a:moveTo>
                  <a:pt x="3295533" y="724310"/>
                </a:moveTo>
                <a:cubicBezTo>
                  <a:pt x="3267925" y="742696"/>
                  <a:pt x="3241124" y="760082"/>
                  <a:pt x="3214976" y="776624"/>
                </a:cubicBezTo>
                <a:cubicBezTo>
                  <a:pt x="3182950" y="785250"/>
                  <a:pt x="3150827" y="793800"/>
                  <a:pt x="3118608" y="802157"/>
                </a:cubicBezTo>
                <a:cubicBezTo>
                  <a:pt x="3147753" y="785635"/>
                  <a:pt x="3177551" y="768094"/>
                  <a:pt x="3208098" y="749497"/>
                </a:cubicBezTo>
                <a:cubicBezTo>
                  <a:pt x="3219952" y="746077"/>
                  <a:pt x="3231748" y="742676"/>
                  <a:pt x="3243448" y="739314"/>
                </a:cubicBezTo>
                <a:cubicBezTo>
                  <a:pt x="3260759" y="734319"/>
                  <a:pt x="3278127" y="729324"/>
                  <a:pt x="3295533" y="724310"/>
                </a:cubicBezTo>
                <a:close/>
                <a:moveTo>
                  <a:pt x="1111232" y="722984"/>
                </a:moveTo>
                <a:cubicBezTo>
                  <a:pt x="1117322" y="724310"/>
                  <a:pt x="1123471" y="725616"/>
                  <a:pt x="1129638" y="726884"/>
                </a:cubicBezTo>
                <a:cubicBezTo>
                  <a:pt x="1136707" y="732552"/>
                  <a:pt x="1143758" y="738200"/>
                  <a:pt x="1150790" y="743810"/>
                </a:cubicBezTo>
                <a:cubicBezTo>
                  <a:pt x="1144585" y="742004"/>
                  <a:pt x="1138436" y="740179"/>
                  <a:pt x="1132346" y="738334"/>
                </a:cubicBezTo>
                <a:cubicBezTo>
                  <a:pt x="1125392" y="733262"/>
                  <a:pt x="1118341" y="728152"/>
                  <a:pt x="1111232" y="722984"/>
                </a:cubicBezTo>
                <a:close/>
                <a:moveTo>
                  <a:pt x="1896585" y="722869"/>
                </a:moveTo>
                <a:cubicBezTo>
                  <a:pt x="1902252" y="724751"/>
                  <a:pt x="1907900" y="726673"/>
                  <a:pt x="1913453" y="728728"/>
                </a:cubicBezTo>
                <a:cubicBezTo>
                  <a:pt x="1924154" y="732648"/>
                  <a:pt x="1934625" y="736605"/>
                  <a:pt x="1944903" y="740601"/>
                </a:cubicBezTo>
                <a:cubicBezTo>
                  <a:pt x="1963231" y="754357"/>
                  <a:pt x="1981944" y="767498"/>
                  <a:pt x="2001655" y="779775"/>
                </a:cubicBezTo>
                <a:cubicBezTo>
                  <a:pt x="1991761" y="776740"/>
                  <a:pt x="1981752" y="773723"/>
                  <a:pt x="1971550" y="770707"/>
                </a:cubicBezTo>
                <a:cubicBezTo>
                  <a:pt x="1964134" y="768517"/>
                  <a:pt x="1956642" y="766480"/>
                  <a:pt x="1949072" y="764521"/>
                </a:cubicBezTo>
                <a:cubicBezTo>
                  <a:pt x="1930667" y="751418"/>
                  <a:pt x="1913357" y="737470"/>
                  <a:pt x="1896585" y="722869"/>
                </a:cubicBezTo>
                <a:close/>
                <a:moveTo>
                  <a:pt x="1349808" y="722043"/>
                </a:moveTo>
                <a:cubicBezTo>
                  <a:pt x="1404582" y="724848"/>
                  <a:pt x="1460796" y="727076"/>
                  <a:pt x="1517856" y="729343"/>
                </a:cubicBezTo>
                <a:cubicBezTo>
                  <a:pt x="1539432" y="730189"/>
                  <a:pt x="1561122" y="731053"/>
                  <a:pt x="1582889" y="731956"/>
                </a:cubicBezTo>
                <a:lnTo>
                  <a:pt x="1599719" y="732648"/>
                </a:lnTo>
                <a:cubicBezTo>
                  <a:pt x="1677336" y="735875"/>
                  <a:pt x="1752475" y="739007"/>
                  <a:pt x="1823117" y="747268"/>
                </a:cubicBezTo>
                <a:cubicBezTo>
                  <a:pt x="1842022" y="764597"/>
                  <a:pt x="1861926" y="780659"/>
                  <a:pt x="1882790" y="795491"/>
                </a:cubicBezTo>
                <a:cubicBezTo>
                  <a:pt x="1827709" y="790111"/>
                  <a:pt x="1770111" y="786922"/>
                  <a:pt x="1710784" y="783656"/>
                </a:cubicBezTo>
                <a:cubicBezTo>
                  <a:pt x="1683926" y="782176"/>
                  <a:pt x="1656164" y="780659"/>
                  <a:pt x="1628441" y="778891"/>
                </a:cubicBezTo>
                <a:cubicBezTo>
                  <a:pt x="1544196" y="773646"/>
                  <a:pt x="1458971" y="767383"/>
                  <a:pt x="1375879" y="758584"/>
                </a:cubicBezTo>
                <a:cubicBezTo>
                  <a:pt x="1367118" y="746403"/>
                  <a:pt x="1358415" y="734223"/>
                  <a:pt x="1349808" y="722043"/>
                </a:cubicBezTo>
                <a:close/>
                <a:moveTo>
                  <a:pt x="1318396" y="720352"/>
                </a:moveTo>
                <a:cubicBezTo>
                  <a:pt x="1327176" y="720852"/>
                  <a:pt x="1336014" y="721332"/>
                  <a:pt x="1344890" y="721793"/>
                </a:cubicBezTo>
                <a:cubicBezTo>
                  <a:pt x="1353420" y="733858"/>
                  <a:pt x="1362027" y="745942"/>
                  <a:pt x="1370711" y="758046"/>
                </a:cubicBezTo>
                <a:cubicBezTo>
                  <a:pt x="1361989" y="757105"/>
                  <a:pt x="1353285" y="756144"/>
                  <a:pt x="1344621" y="755145"/>
                </a:cubicBezTo>
                <a:cubicBezTo>
                  <a:pt x="1335821" y="743560"/>
                  <a:pt x="1327061" y="731956"/>
                  <a:pt x="1318396" y="720352"/>
                </a:cubicBezTo>
                <a:close/>
                <a:moveTo>
                  <a:pt x="1287273" y="718488"/>
                </a:moveTo>
                <a:cubicBezTo>
                  <a:pt x="1295899" y="719026"/>
                  <a:pt x="1304564" y="719564"/>
                  <a:pt x="1313266" y="720064"/>
                </a:cubicBezTo>
                <a:cubicBezTo>
                  <a:pt x="1321855" y="731553"/>
                  <a:pt x="1330500" y="743041"/>
                  <a:pt x="1339203" y="754530"/>
                </a:cubicBezTo>
                <a:cubicBezTo>
                  <a:pt x="1330634" y="753531"/>
                  <a:pt x="1322085" y="752494"/>
                  <a:pt x="1313555" y="751437"/>
                </a:cubicBezTo>
                <a:cubicBezTo>
                  <a:pt x="1304736" y="740467"/>
                  <a:pt x="1295976" y="729478"/>
                  <a:pt x="1287273" y="718488"/>
                </a:cubicBezTo>
                <a:close/>
                <a:moveTo>
                  <a:pt x="1084009" y="716759"/>
                </a:moveTo>
                <a:cubicBezTo>
                  <a:pt x="1089273" y="718008"/>
                  <a:pt x="1094537" y="719218"/>
                  <a:pt x="1099859" y="720429"/>
                </a:cubicBezTo>
                <a:cubicBezTo>
                  <a:pt x="1106180" y="725020"/>
                  <a:pt x="1112443" y="729574"/>
                  <a:pt x="1118648" y="734089"/>
                </a:cubicBezTo>
                <a:cubicBezTo>
                  <a:pt x="1113288" y="732398"/>
                  <a:pt x="1107966" y="730688"/>
                  <a:pt x="1102683" y="728959"/>
                </a:cubicBezTo>
                <a:cubicBezTo>
                  <a:pt x="1096458" y="724886"/>
                  <a:pt x="1090233" y="720813"/>
                  <a:pt x="1084009" y="716759"/>
                </a:cubicBezTo>
                <a:close/>
                <a:moveTo>
                  <a:pt x="1256380" y="716452"/>
                </a:moveTo>
                <a:cubicBezTo>
                  <a:pt x="1264833" y="717047"/>
                  <a:pt x="1273325" y="717605"/>
                  <a:pt x="1281874" y="718162"/>
                </a:cubicBezTo>
                <a:cubicBezTo>
                  <a:pt x="1290462" y="729017"/>
                  <a:pt x="1299127" y="739871"/>
                  <a:pt x="1307830" y="750726"/>
                </a:cubicBezTo>
                <a:cubicBezTo>
                  <a:pt x="1299415" y="749650"/>
                  <a:pt x="1291019" y="748555"/>
                  <a:pt x="1282662" y="747441"/>
                </a:cubicBezTo>
                <a:cubicBezTo>
                  <a:pt x="1273843" y="737105"/>
                  <a:pt x="1265102" y="726788"/>
                  <a:pt x="1256380" y="716452"/>
                </a:cubicBezTo>
                <a:close/>
                <a:moveTo>
                  <a:pt x="1225717" y="714185"/>
                </a:moveTo>
                <a:cubicBezTo>
                  <a:pt x="1233997" y="714838"/>
                  <a:pt x="1242297" y="715453"/>
                  <a:pt x="1250655" y="716048"/>
                </a:cubicBezTo>
                <a:cubicBezTo>
                  <a:pt x="1259262" y="726231"/>
                  <a:pt x="1267888" y="736433"/>
                  <a:pt x="1276572" y="746615"/>
                </a:cubicBezTo>
                <a:cubicBezTo>
                  <a:pt x="1268310" y="745481"/>
                  <a:pt x="1260107" y="744309"/>
                  <a:pt x="1251942" y="743118"/>
                </a:cubicBezTo>
                <a:cubicBezTo>
                  <a:pt x="1243162" y="733474"/>
                  <a:pt x="1234420" y="723829"/>
                  <a:pt x="1225717" y="714185"/>
                </a:cubicBezTo>
                <a:close/>
                <a:moveTo>
                  <a:pt x="1195266" y="711649"/>
                </a:moveTo>
                <a:cubicBezTo>
                  <a:pt x="1203354" y="712360"/>
                  <a:pt x="1211481" y="713051"/>
                  <a:pt x="1219665" y="713704"/>
                </a:cubicBezTo>
                <a:cubicBezTo>
                  <a:pt x="1228196" y="723176"/>
                  <a:pt x="1236745" y="732667"/>
                  <a:pt x="1245371" y="742138"/>
                </a:cubicBezTo>
                <a:cubicBezTo>
                  <a:pt x="1237321" y="740928"/>
                  <a:pt x="1229290" y="739698"/>
                  <a:pt x="1221318" y="738430"/>
                </a:cubicBezTo>
                <a:cubicBezTo>
                  <a:pt x="1212595" y="729497"/>
                  <a:pt x="1203911" y="720563"/>
                  <a:pt x="1195266" y="711649"/>
                </a:cubicBezTo>
                <a:close/>
                <a:moveTo>
                  <a:pt x="1058687" y="710515"/>
                </a:moveTo>
                <a:cubicBezTo>
                  <a:pt x="1062549" y="711514"/>
                  <a:pt x="1066449" y="712494"/>
                  <a:pt x="1070349" y="713455"/>
                </a:cubicBezTo>
                <a:cubicBezTo>
                  <a:pt x="1075229" y="716644"/>
                  <a:pt x="1080109" y="719833"/>
                  <a:pt x="1084989" y="723022"/>
                </a:cubicBezTo>
                <a:cubicBezTo>
                  <a:pt x="1081012" y="721658"/>
                  <a:pt x="1077092" y="720275"/>
                  <a:pt x="1073173" y="718892"/>
                </a:cubicBezTo>
                <a:cubicBezTo>
                  <a:pt x="1072501" y="718507"/>
                  <a:pt x="1071809" y="718123"/>
                  <a:pt x="1071118" y="717720"/>
                </a:cubicBezTo>
                <a:cubicBezTo>
                  <a:pt x="1066987" y="715318"/>
                  <a:pt x="1062837" y="712917"/>
                  <a:pt x="1058687" y="710515"/>
                </a:cubicBezTo>
                <a:close/>
                <a:moveTo>
                  <a:pt x="1165180" y="708844"/>
                </a:moveTo>
                <a:cubicBezTo>
                  <a:pt x="1172980" y="709612"/>
                  <a:pt x="1180857" y="710362"/>
                  <a:pt x="1188753" y="711072"/>
                </a:cubicBezTo>
                <a:cubicBezTo>
                  <a:pt x="1197206" y="719814"/>
                  <a:pt x="1205717" y="728556"/>
                  <a:pt x="1214248" y="737297"/>
                </a:cubicBezTo>
                <a:cubicBezTo>
                  <a:pt x="1206428" y="736029"/>
                  <a:pt x="1198666" y="734723"/>
                  <a:pt x="1190943" y="733378"/>
                </a:cubicBezTo>
                <a:cubicBezTo>
                  <a:pt x="1182317" y="725193"/>
                  <a:pt x="1173729" y="717009"/>
                  <a:pt x="1165180" y="708844"/>
                </a:cubicBezTo>
                <a:close/>
                <a:moveTo>
                  <a:pt x="1911609" y="707749"/>
                </a:moveTo>
                <a:cubicBezTo>
                  <a:pt x="1923769" y="713839"/>
                  <a:pt x="1935681" y="719987"/>
                  <a:pt x="1947400" y="726135"/>
                </a:cubicBezTo>
                <a:cubicBezTo>
                  <a:pt x="1960349" y="734742"/>
                  <a:pt x="1973183" y="743195"/>
                  <a:pt x="1986055" y="751418"/>
                </a:cubicBezTo>
                <a:cubicBezTo>
                  <a:pt x="1973740" y="746384"/>
                  <a:pt x="1961233" y="741351"/>
                  <a:pt x="1948400" y="736356"/>
                </a:cubicBezTo>
                <a:cubicBezTo>
                  <a:pt x="1936027" y="727076"/>
                  <a:pt x="1923827" y="717528"/>
                  <a:pt x="1911609" y="707749"/>
                </a:cubicBezTo>
                <a:close/>
                <a:moveTo>
                  <a:pt x="1837718" y="706692"/>
                </a:moveTo>
                <a:cubicBezTo>
                  <a:pt x="1853280" y="710189"/>
                  <a:pt x="1868554" y="714185"/>
                  <a:pt x="1883501" y="718719"/>
                </a:cubicBezTo>
                <a:cubicBezTo>
                  <a:pt x="1899947" y="733435"/>
                  <a:pt x="1916968" y="747691"/>
                  <a:pt x="1934778" y="761024"/>
                </a:cubicBezTo>
                <a:cubicBezTo>
                  <a:pt x="1918871" y="757278"/>
                  <a:pt x="1902655" y="753973"/>
                  <a:pt x="1886114" y="751091"/>
                </a:cubicBezTo>
                <a:cubicBezTo>
                  <a:pt x="1885615" y="750669"/>
                  <a:pt x="1885096" y="750265"/>
                  <a:pt x="1884577" y="749843"/>
                </a:cubicBezTo>
                <a:cubicBezTo>
                  <a:pt x="1868189" y="736298"/>
                  <a:pt x="1852665" y="721774"/>
                  <a:pt x="1837718" y="706692"/>
                </a:cubicBezTo>
                <a:close/>
                <a:moveTo>
                  <a:pt x="1135459" y="705693"/>
                </a:moveTo>
                <a:cubicBezTo>
                  <a:pt x="1142971" y="706538"/>
                  <a:pt x="1150521" y="707345"/>
                  <a:pt x="1158129" y="708114"/>
                </a:cubicBezTo>
                <a:cubicBezTo>
                  <a:pt x="1166429" y="716068"/>
                  <a:pt x="1174767" y="724021"/>
                  <a:pt x="1183124" y="731975"/>
                </a:cubicBezTo>
                <a:cubicBezTo>
                  <a:pt x="1175612" y="730650"/>
                  <a:pt x="1168139" y="729286"/>
                  <a:pt x="1160723" y="727864"/>
                </a:cubicBezTo>
                <a:cubicBezTo>
                  <a:pt x="1152269" y="720467"/>
                  <a:pt x="1143854" y="713071"/>
                  <a:pt x="1135459" y="705693"/>
                </a:cubicBezTo>
                <a:close/>
                <a:moveTo>
                  <a:pt x="3501774" y="704944"/>
                </a:moveTo>
                <a:cubicBezTo>
                  <a:pt x="3384274" y="799621"/>
                  <a:pt x="3282565" y="874856"/>
                  <a:pt x="3183430" y="940772"/>
                </a:cubicBezTo>
                <a:cubicBezTo>
                  <a:pt x="3116707" y="984826"/>
                  <a:pt x="3060588" y="1019657"/>
                  <a:pt x="3006890" y="1050358"/>
                </a:cubicBezTo>
                <a:cubicBezTo>
                  <a:pt x="2834192" y="1148839"/>
                  <a:pt x="2684224" y="1209185"/>
                  <a:pt x="2534925" y="1240289"/>
                </a:cubicBezTo>
                <a:cubicBezTo>
                  <a:pt x="2351854" y="1278425"/>
                  <a:pt x="2188743" y="1280884"/>
                  <a:pt x="2036276" y="1247801"/>
                </a:cubicBezTo>
                <a:cubicBezTo>
                  <a:pt x="1899563" y="1218195"/>
                  <a:pt x="1767133" y="1164248"/>
                  <a:pt x="1637010" y="1084825"/>
                </a:cubicBezTo>
                <a:cubicBezTo>
                  <a:pt x="1630285" y="1077505"/>
                  <a:pt x="1623600" y="1070127"/>
                  <a:pt x="1616952" y="1062712"/>
                </a:cubicBezTo>
                <a:cubicBezTo>
                  <a:pt x="1737950" y="1128206"/>
                  <a:pt x="1863290" y="1174334"/>
                  <a:pt x="1990109" y="1199982"/>
                </a:cubicBezTo>
                <a:cubicBezTo>
                  <a:pt x="2138407" y="1230030"/>
                  <a:pt x="2293852" y="1229281"/>
                  <a:pt x="2479287" y="1197600"/>
                </a:cubicBezTo>
                <a:cubicBezTo>
                  <a:pt x="2625933" y="1172567"/>
                  <a:pt x="2771888" y="1121020"/>
                  <a:pt x="2938610" y="1035411"/>
                </a:cubicBezTo>
                <a:cubicBezTo>
                  <a:pt x="2992597" y="1007573"/>
                  <a:pt x="3049349" y="975527"/>
                  <a:pt x="3112076" y="937449"/>
                </a:cubicBezTo>
                <a:cubicBezTo>
                  <a:pt x="3207292" y="879601"/>
                  <a:pt x="3305330" y="812436"/>
                  <a:pt x="3418317" y="727249"/>
                </a:cubicBezTo>
                <a:cubicBezTo>
                  <a:pt x="3446040" y="719756"/>
                  <a:pt x="3473878" y="712283"/>
                  <a:pt x="3501774" y="704944"/>
                </a:cubicBezTo>
                <a:close/>
                <a:moveTo>
                  <a:pt x="1037266" y="704828"/>
                </a:moveTo>
                <a:cubicBezTo>
                  <a:pt x="1038514" y="705174"/>
                  <a:pt x="1039782" y="705501"/>
                  <a:pt x="1041031" y="705847"/>
                </a:cubicBezTo>
                <a:cubicBezTo>
                  <a:pt x="1043087" y="707038"/>
                  <a:pt x="1045143" y="708229"/>
                  <a:pt x="1047198" y="709401"/>
                </a:cubicBezTo>
                <a:cubicBezTo>
                  <a:pt x="1046103" y="708998"/>
                  <a:pt x="1045047" y="708575"/>
                  <a:pt x="1043971" y="708171"/>
                </a:cubicBezTo>
                <a:cubicBezTo>
                  <a:pt x="1041742" y="707057"/>
                  <a:pt x="1039475" y="705962"/>
                  <a:pt x="1037266" y="704828"/>
                </a:cubicBezTo>
                <a:close/>
                <a:moveTo>
                  <a:pt x="3176821" y="703983"/>
                </a:moveTo>
                <a:cubicBezTo>
                  <a:pt x="3174785" y="705136"/>
                  <a:pt x="3172728" y="706289"/>
                  <a:pt x="3170673" y="707441"/>
                </a:cubicBezTo>
                <a:cubicBezTo>
                  <a:pt x="3145679" y="721389"/>
                  <a:pt x="3121183" y="734684"/>
                  <a:pt x="3097148" y="747345"/>
                </a:cubicBezTo>
                <a:cubicBezTo>
                  <a:pt x="3067542" y="756298"/>
                  <a:pt x="3037649" y="765135"/>
                  <a:pt x="3007504" y="773742"/>
                </a:cubicBezTo>
                <a:cubicBezTo>
                  <a:pt x="3035708" y="760582"/>
                  <a:pt x="3064565" y="746500"/>
                  <a:pt x="3094094" y="731495"/>
                </a:cubicBezTo>
                <a:cubicBezTo>
                  <a:pt x="3122086" y="722369"/>
                  <a:pt x="3149694" y="713167"/>
                  <a:pt x="3176821" y="703983"/>
                </a:cubicBezTo>
                <a:close/>
                <a:moveTo>
                  <a:pt x="1106160" y="702216"/>
                </a:moveTo>
                <a:cubicBezTo>
                  <a:pt x="1113307" y="703119"/>
                  <a:pt x="1120493" y="704002"/>
                  <a:pt x="1127755" y="704828"/>
                </a:cubicBezTo>
                <a:cubicBezTo>
                  <a:pt x="1135824" y="711956"/>
                  <a:pt x="1143950" y="719084"/>
                  <a:pt x="1152096" y="726231"/>
                </a:cubicBezTo>
                <a:cubicBezTo>
                  <a:pt x="1144930" y="724848"/>
                  <a:pt x="1137822" y="723407"/>
                  <a:pt x="1130732" y="721947"/>
                </a:cubicBezTo>
                <a:cubicBezTo>
                  <a:pt x="1122586" y="715395"/>
                  <a:pt x="1114383" y="708825"/>
                  <a:pt x="1106160" y="702216"/>
                </a:cubicBezTo>
                <a:close/>
                <a:moveTo>
                  <a:pt x="1077399" y="698373"/>
                </a:moveTo>
                <a:cubicBezTo>
                  <a:pt x="1084066" y="699315"/>
                  <a:pt x="1090791" y="700218"/>
                  <a:pt x="1097553" y="701101"/>
                </a:cubicBezTo>
                <a:cubicBezTo>
                  <a:pt x="1105353" y="707384"/>
                  <a:pt x="1113134" y="713647"/>
                  <a:pt x="1120877" y="719872"/>
                </a:cubicBezTo>
                <a:cubicBezTo>
                  <a:pt x="1114191" y="718431"/>
                  <a:pt x="1107524" y="716971"/>
                  <a:pt x="1100916" y="715472"/>
                </a:cubicBezTo>
                <a:cubicBezTo>
                  <a:pt x="1093154" y="709843"/>
                  <a:pt x="1085315" y="704118"/>
                  <a:pt x="1077399" y="698373"/>
                </a:cubicBezTo>
                <a:close/>
                <a:moveTo>
                  <a:pt x="3392323" y="696913"/>
                </a:moveTo>
                <a:cubicBezTo>
                  <a:pt x="3367731" y="714665"/>
                  <a:pt x="3343755" y="731668"/>
                  <a:pt x="3320355" y="747960"/>
                </a:cubicBezTo>
                <a:cubicBezTo>
                  <a:pt x="3290230" y="756183"/>
                  <a:pt x="3260029" y="764444"/>
                  <a:pt x="3229712" y="772628"/>
                </a:cubicBezTo>
                <a:cubicBezTo>
                  <a:pt x="3255725" y="756048"/>
                  <a:pt x="3282411" y="738603"/>
                  <a:pt x="3309865" y="720217"/>
                </a:cubicBezTo>
                <a:cubicBezTo>
                  <a:pt x="3337242" y="712379"/>
                  <a:pt x="3364754" y="704579"/>
                  <a:pt x="3392323" y="696913"/>
                </a:cubicBezTo>
                <a:close/>
                <a:moveTo>
                  <a:pt x="3094631" y="696663"/>
                </a:moveTo>
                <a:cubicBezTo>
                  <a:pt x="3093709" y="697086"/>
                  <a:pt x="3092768" y="697509"/>
                  <a:pt x="3091846" y="697931"/>
                </a:cubicBezTo>
                <a:cubicBezTo>
                  <a:pt x="3090674" y="698373"/>
                  <a:pt x="3089522" y="698815"/>
                  <a:pt x="3088349" y="699257"/>
                </a:cubicBezTo>
                <a:cubicBezTo>
                  <a:pt x="3088926" y="699007"/>
                  <a:pt x="3089522" y="698758"/>
                  <a:pt x="3090098" y="698508"/>
                </a:cubicBezTo>
                <a:cubicBezTo>
                  <a:pt x="3091616" y="697893"/>
                  <a:pt x="3093114" y="697278"/>
                  <a:pt x="3094631" y="696663"/>
                </a:cubicBezTo>
                <a:close/>
                <a:moveTo>
                  <a:pt x="1781158" y="696126"/>
                </a:moveTo>
                <a:cubicBezTo>
                  <a:pt x="1796874" y="698527"/>
                  <a:pt x="1812378" y="701293"/>
                  <a:pt x="1827594" y="704483"/>
                </a:cubicBezTo>
                <a:cubicBezTo>
                  <a:pt x="1842733" y="720064"/>
                  <a:pt x="1858468" y="735126"/>
                  <a:pt x="1875067" y="749247"/>
                </a:cubicBezTo>
                <a:cubicBezTo>
                  <a:pt x="1859102" y="746653"/>
                  <a:pt x="1842848" y="744425"/>
                  <a:pt x="1826383" y="742465"/>
                </a:cubicBezTo>
                <a:cubicBezTo>
                  <a:pt x="1822368" y="738757"/>
                  <a:pt x="1818372" y="735011"/>
                  <a:pt x="1814453" y="731207"/>
                </a:cubicBezTo>
                <a:cubicBezTo>
                  <a:pt x="1802887" y="719987"/>
                  <a:pt x="1791821" y="708229"/>
                  <a:pt x="1781158" y="696126"/>
                </a:cubicBezTo>
                <a:close/>
                <a:moveTo>
                  <a:pt x="1049331" y="694108"/>
                </a:moveTo>
                <a:cubicBezTo>
                  <a:pt x="1055363" y="695069"/>
                  <a:pt x="1061454" y="696010"/>
                  <a:pt x="1067563" y="696913"/>
                </a:cubicBezTo>
                <a:cubicBezTo>
                  <a:pt x="1074902" y="702273"/>
                  <a:pt x="1082184" y="707576"/>
                  <a:pt x="1089426" y="712840"/>
                </a:cubicBezTo>
                <a:cubicBezTo>
                  <a:pt x="1083355" y="711418"/>
                  <a:pt x="1077342" y="709977"/>
                  <a:pt x="1071367" y="708479"/>
                </a:cubicBezTo>
                <a:cubicBezTo>
                  <a:pt x="1064009" y="703676"/>
                  <a:pt x="1056670" y="698892"/>
                  <a:pt x="1049331" y="694108"/>
                </a:cubicBezTo>
                <a:close/>
                <a:moveTo>
                  <a:pt x="3288924" y="693417"/>
                </a:moveTo>
                <a:cubicBezTo>
                  <a:pt x="3261931" y="710765"/>
                  <a:pt x="3235495" y="727345"/>
                  <a:pt x="3209616" y="743157"/>
                </a:cubicBezTo>
                <a:cubicBezTo>
                  <a:pt x="3179511" y="751821"/>
                  <a:pt x="3149021" y="760544"/>
                  <a:pt x="3118705" y="769074"/>
                </a:cubicBezTo>
                <a:cubicBezTo>
                  <a:pt x="3146792" y="753589"/>
                  <a:pt x="3175496" y="737201"/>
                  <a:pt x="3204871" y="719891"/>
                </a:cubicBezTo>
                <a:cubicBezTo>
                  <a:pt x="3220144" y="715088"/>
                  <a:pt x="3235418" y="710285"/>
                  <a:pt x="3250385" y="705559"/>
                </a:cubicBezTo>
                <a:cubicBezTo>
                  <a:pt x="3263199" y="701524"/>
                  <a:pt x="3276052" y="697470"/>
                  <a:pt x="3288924" y="693417"/>
                </a:cubicBezTo>
                <a:close/>
                <a:moveTo>
                  <a:pt x="1022415" y="689555"/>
                </a:moveTo>
                <a:cubicBezTo>
                  <a:pt x="1027506" y="690477"/>
                  <a:pt x="1032655" y="691361"/>
                  <a:pt x="1037823" y="692225"/>
                </a:cubicBezTo>
                <a:cubicBezTo>
                  <a:pt x="1044316" y="696452"/>
                  <a:pt x="1050810" y="700698"/>
                  <a:pt x="1057304" y="704944"/>
                </a:cubicBezTo>
                <a:cubicBezTo>
                  <a:pt x="1052174" y="703618"/>
                  <a:pt x="1047083" y="702254"/>
                  <a:pt x="1042030" y="700871"/>
                </a:cubicBezTo>
                <a:cubicBezTo>
                  <a:pt x="1035479" y="697086"/>
                  <a:pt x="1028947" y="693320"/>
                  <a:pt x="1022415" y="689555"/>
                </a:cubicBezTo>
                <a:close/>
                <a:moveTo>
                  <a:pt x="3166389" y="688345"/>
                </a:moveTo>
                <a:cubicBezTo>
                  <a:pt x="3142912" y="700832"/>
                  <a:pt x="3119358" y="713128"/>
                  <a:pt x="3095689" y="725174"/>
                </a:cubicBezTo>
                <a:cubicBezTo>
                  <a:pt x="3070098" y="733531"/>
                  <a:pt x="3044181" y="741812"/>
                  <a:pt x="3017975" y="749977"/>
                </a:cubicBezTo>
                <a:cubicBezTo>
                  <a:pt x="3042951" y="738527"/>
                  <a:pt x="3067811" y="726769"/>
                  <a:pt x="3092595" y="714780"/>
                </a:cubicBezTo>
                <a:cubicBezTo>
                  <a:pt x="3117033" y="706173"/>
                  <a:pt x="3141624" y="697355"/>
                  <a:pt x="3166389" y="688345"/>
                </a:cubicBezTo>
                <a:close/>
                <a:moveTo>
                  <a:pt x="997381" y="684790"/>
                </a:moveTo>
                <a:cubicBezTo>
                  <a:pt x="1000993" y="685520"/>
                  <a:pt x="1004605" y="686251"/>
                  <a:pt x="1008274" y="686942"/>
                </a:cubicBezTo>
                <a:cubicBezTo>
                  <a:pt x="1013289" y="689843"/>
                  <a:pt x="1018322" y="692744"/>
                  <a:pt x="1023356" y="695645"/>
                </a:cubicBezTo>
                <a:cubicBezTo>
                  <a:pt x="1019821" y="694627"/>
                  <a:pt x="1016305" y="693570"/>
                  <a:pt x="1012809" y="692533"/>
                </a:cubicBezTo>
                <a:cubicBezTo>
                  <a:pt x="1007660" y="689939"/>
                  <a:pt x="1002530" y="687365"/>
                  <a:pt x="997381" y="684790"/>
                </a:cubicBezTo>
                <a:close/>
                <a:moveTo>
                  <a:pt x="3147446" y="682254"/>
                </a:moveTo>
                <a:cubicBezTo>
                  <a:pt x="3129732" y="691130"/>
                  <a:pt x="3111999" y="699853"/>
                  <a:pt x="3094228" y="708460"/>
                </a:cubicBezTo>
                <a:cubicBezTo>
                  <a:pt x="3074594" y="715395"/>
                  <a:pt x="3055074" y="722177"/>
                  <a:pt x="3035631" y="728805"/>
                </a:cubicBezTo>
                <a:cubicBezTo>
                  <a:pt x="3053883" y="720755"/>
                  <a:pt x="3072096" y="712552"/>
                  <a:pt x="3090309" y="704214"/>
                </a:cubicBezTo>
                <a:cubicBezTo>
                  <a:pt x="3109329" y="697028"/>
                  <a:pt x="3128368" y="689689"/>
                  <a:pt x="3147446" y="682254"/>
                </a:cubicBezTo>
                <a:close/>
                <a:moveTo>
                  <a:pt x="3592091" y="681678"/>
                </a:moveTo>
                <a:cubicBezTo>
                  <a:pt x="3466770" y="789208"/>
                  <a:pt x="3360123" y="873838"/>
                  <a:pt x="3257089" y="947823"/>
                </a:cubicBezTo>
                <a:cubicBezTo>
                  <a:pt x="3189174" y="996315"/>
                  <a:pt x="3131999" y="1034893"/>
                  <a:pt x="3077148" y="1069205"/>
                </a:cubicBezTo>
                <a:cubicBezTo>
                  <a:pt x="2899379" y="1180213"/>
                  <a:pt x="2744991" y="1249492"/>
                  <a:pt x="2591333" y="1287263"/>
                </a:cubicBezTo>
                <a:cubicBezTo>
                  <a:pt x="2405898" y="1332123"/>
                  <a:pt x="2239156" y="1336254"/>
                  <a:pt x="2081578" y="1299885"/>
                </a:cubicBezTo>
                <a:cubicBezTo>
                  <a:pt x="1939331" y="1267109"/>
                  <a:pt x="1801081" y="1205746"/>
                  <a:pt x="1664598" y="1114411"/>
                </a:cubicBezTo>
                <a:cubicBezTo>
                  <a:pt x="1658854" y="1108360"/>
                  <a:pt x="1653129" y="1102250"/>
                  <a:pt x="1647442" y="1096122"/>
                </a:cubicBezTo>
                <a:cubicBezTo>
                  <a:pt x="1773896" y="1171625"/>
                  <a:pt x="1902617" y="1223229"/>
                  <a:pt x="2035373" y="1251970"/>
                </a:cubicBezTo>
                <a:cubicBezTo>
                  <a:pt x="2188416" y="1285188"/>
                  <a:pt x="2352122" y="1282729"/>
                  <a:pt x="2535810" y="1244477"/>
                </a:cubicBezTo>
                <a:cubicBezTo>
                  <a:pt x="2685549" y="1213277"/>
                  <a:pt x="2835903" y="1152778"/>
                  <a:pt x="3009003" y="1054085"/>
                </a:cubicBezTo>
                <a:cubicBezTo>
                  <a:pt x="3062797" y="1023308"/>
                  <a:pt x="3118973" y="988438"/>
                  <a:pt x="3185812" y="944327"/>
                </a:cubicBezTo>
                <a:cubicBezTo>
                  <a:pt x="3287137" y="876950"/>
                  <a:pt x="3391132" y="799871"/>
                  <a:pt x="3511899" y="702273"/>
                </a:cubicBezTo>
                <a:cubicBezTo>
                  <a:pt x="3538566" y="695280"/>
                  <a:pt x="3565290" y="688402"/>
                  <a:pt x="3592091" y="681678"/>
                </a:cubicBezTo>
                <a:close/>
                <a:moveTo>
                  <a:pt x="976959" y="680525"/>
                </a:moveTo>
                <a:cubicBezTo>
                  <a:pt x="977497" y="680660"/>
                  <a:pt x="978073" y="680775"/>
                  <a:pt x="978611" y="680890"/>
                </a:cubicBezTo>
                <a:cubicBezTo>
                  <a:pt x="980206" y="681678"/>
                  <a:pt x="981801" y="682466"/>
                  <a:pt x="983395" y="683273"/>
                </a:cubicBezTo>
                <a:cubicBezTo>
                  <a:pt x="981243" y="682350"/>
                  <a:pt x="979091" y="681447"/>
                  <a:pt x="976959" y="680525"/>
                </a:cubicBezTo>
                <a:close/>
                <a:moveTo>
                  <a:pt x="1877565" y="680237"/>
                </a:moveTo>
                <a:cubicBezTo>
                  <a:pt x="1887939" y="686827"/>
                  <a:pt x="1898122" y="693474"/>
                  <a:pt x="1908189" y="700102"/>
                </a:cubicBezTo>
                <a:cubicBezTo>
                  <a:pt x="1903078" y="697566"/>
                  <a:pt x="1897949" y="695050"/>
                  <a:pt x="1892742" y="692552"/>
                </a:cubicBezTo>
                <a:cubicBezTo>
                  <a:pt x="1888823" y="689382"/>
                  <a:pt x="1884903" y="686193"/>
                  <a:pt x="1880946" y="682984"/>
                </a:cubicBezTo>
                <a:cubicBezTo>
                  <a:pt x="1879832" y="682062"/>
                  <a:pt x="1878698" y="681159"/>
                  <a:pt x="1877565" y="680237"/>
                </a:cubicBezTo>
                <a:close/>
                <a:moveTo>
                  <a:pt x="1314823" y="678911"/>
                </a:moveTo>
                <a:cubicBezTo>
                  <a:pt x="1323507" y="691399"/>
                  <a:pt x="1332268" y="703906"/>
                  <a:pt x="1341105" y="716433"/>
                </a:cubicBezTo>
                <a:cubicBezTo>
                  <a:pt x="1332152" y="715952"/>
                  <a:pt x="1323238" y="715472"/>
                  <a:pt x="1314381" y="714953"/>
                </a:cubicBezTo>
                <a:cubicBezTo>
                  <a:pt x="1305409" y="702946"/>
                  <a:pt x="1296494" y="690938"/>
                  <a:pt x="1287657" y="678931"/>
                </a:cubicBezTo>
                <a:cubicBezTo>
                  <a:pt x="1296667" y="678931"/>
                  <a:pt x="1305735" y="678931"/>
                  <a:pt x="1314823" y="678911"/>
                </a:cubicBezTo>
                <a:close/>
                <a:moveTo>
                  <a:pt x="1342027" y="678892"/>
                </a:moveTo>
                <a:cubicBezTo>
                  <a:pt x="1405754" y="678796"/>
                  <a:pt x="1471651" y="678700"/>
                  <a:pt x="1537664" y="679949"/>
                </a:cubicBezTo>
                <a:cubicBezTo>
                  <a:pt x="1618739" y="681524"/>
                  <a:pt x="1698085" y="684233"/>
                  <a:pt x="1772379" y="694838"/>
                </a:cubicBezTo>
                <a:cubicBezTo>
                  <a:pt x="1784501" y="708863"/>
                  <a:pt x="1797123" y="722446"/>
                  <a:pt x="1810437" y="735337"/>
                </a:cubicBezTo>
                <a:cubicBezTo>
                  <a:pt x="1812532" y="737374"/>
                  <a:pt x="1814683" y="739353"/>
                  <a:pt x="1816797" y="741351"/>
                </a:cubicBezTo>
                <a:cubicBezTo>
                  <a:pt x="1748017" y="733666"/>
                  <a:pt x="1675127" y="730630"/>
                  <a:pt x="1599911" y="727499"/>
                </a:cubicBezTo>
                <a:lnTo>
                  <a:pt x="1583101" y="726807"/>
                </a:lnTo>
                <a:cubicBezTo>
                  <a:pt x="1561333" y="725904"/>
                  <a:pt x="1539643" y="725040"/>
                  <a:pt x="1518068" y="724194"/>
                </a:cubicBezTo>
                <a:cubicBezTo>
                  <a:pt x="1459625" y="721889"/>
                  <a:pt x="1402046" y="719603"/>
                  <a:pt x="1346004" y="716682"/>
                </a:cubicBezTo>
                <a:cubicBezTo>
                  <a:pt x="1337109" y="704079"/>
                  <a:pt x="1328271" y="691476"/>
                  <a:pt x="1319510" y="678911"/>
                </a:cubicBezTo>
                <a:cubicBezTo>
                  <a:pt x="1326984" y="678911"/>
                  <a:pt x="1334496" y="678892"/>
                  <a:pt x="1342027" y="678892"/>
                </a:cubicBezTo>
                <a:close/>
                <a:moveTo>
                  <a:pt x="1256091" y="678873"/>
                </a:moveTo>
                <a:cubicBezTo>
                  <a:pt x="1264948" y="678911"/>
                  <a:pt x="1273824" y="678931"/>
                  <a:pt x="1282758" y="678931"/>
                </a:cubicBezTo>
                <a:cubicBezTo>
                  <a:pt x="1291538" y="690842"/>
                  <a:pt x="1300356" y="702754"/>
                  <a:pt x="1309251" y="714665"/>
                </a:cubicBezTo>
                <a:cubicBezTo>
                  <a:pt x="1300452" y="714147"/>
                  <a:pt x="1291672" y="713628"/>
                  <a:pt x="1282969" y="713071"/>
                </a:cubicBezTo>
                <a:cubicBezTo>
                  <a:pt x="1273939" y="701659"/>
                  <a:pt x="1264987" y="690266"/>
                  <a:pt x="1256091" y="678873"/>
                </a:cubicBezTo>
                <a:close/>
                <a:moveTo>
                  <a:pt x="1224757" y="678719"/>
                </a:moveTo>
                <a:cubicBezTo>
                  <a:pt x="1233441" y="678796"/>
                  <a:pt x="1242182" y="678835"/>
                  <a:pt x="1250962" y="678873"/>
                </a:cubicBezTo>
                <a:cubicBezTo>
                  <a:pt x="1259780" y="690150"/>
                  <a:pt x="1268656" y="701428"/>
                  <a:pt x="1277571" y="712725"/>
                </a:cubicBezTo>
                <a:cubicBezTo>
                  <a:pt x="1268906" y="712168"/>
                  <a:pt x="1260318" y="711572"/>
                  <a:pt x="1251749" y="710957"/>
                </a:cubicBezTo>
                <a:cubicBezTo>
                  <a:pt x="1242700" y="700218"/>
                  <a:pt x="1233690" y="689459"/>
                  <a:pt x="1224757" y="678719"/>
                </a:cubicBezTo>
                <a:close/>
                <a:moveTo>
                  <a:pt x="1193671" y="678431"/>
                </a:moveTo>
                <a:cubicBezTo>
                  <a:pt x="1202202" y="678527"/>
                  <a:pt x="1210751" y="678623"/>
                  <a:pt x="1219377" y="678681"/>
                </a:cubicBezTo>
                <a:cubicBezTo>
                  <a:pt x="1228214" y="689305"/>
                  <a:pt x="1237091" y="699930"/>
                  <a:pt x="1246024" y="710554"/>
                </a:cubicBezTo>
                <a:cubicBezTo>
                  <a:pt x="1237552" y="709939"/>
                  <a:pt x="1229099" y="709305"/>
                  <a:pt x="1220722" y="708633"/>
                </a:cubicBezTo>
                <a:cubicBezTo>
                  <a:pt x="1211654" y="698546"/>
                  <a:pt x="1202644" y="688479"/>
                  <a:pt x="1193671" y="678431"/>
                </a:cubicBezTo>
                <a:close/>
                <a:moveTo>
                  <a:pt x="1847959" y="677970"/>
                </a:moveTo>
                <a:cubicBezTo>
                  <a:pt x="1850937" y="679219"/>
                  <a:pt x="1853895" y="680468"/>
                  <a:pt x="1856816" y="681774"/>
                </a:cubicBezTo>
                <a:cubicBezTo>
                  <a:pt x="1867863" y="686692"/>
                  <a:pt x="1878640" y="691707"/>
                  <a:pt x="1889207" y="696779"/>
                </a:cubicBezTo>
                <a:cubicBezTo>
                  <a:pt x="1902886" y="707864"/>
                  <a:pt x="1916431" y="718757"/>
                  <a:pt x="1930090" y="729324"/>
                </a:cubicBezTo>
                <a:cubicBezTo>
                  <a:pt x="1925191" y="727480"/>
                  <a:pt x="1920254" y="725635"/>
                  <a:pt x="1915259" y="723791"/>
                </a:cubicBezTo>
                <a:cubicBezTo>
                  <a:pt x="1905941" y="720371"/>
                  <a:pt x="1896450" y="717220"/>
                  <a:pt x="1886844" y="714262"/>
                </a:cubicBezTo>
                <a:cubicBezTo>
                  <a:pt x="1873703" y="702523"/>
                  <a:pt x="1860850" y="690381"/>
                  <a:pt x="1847959" y="677970"/>
                </a:cubicBezTo>
                <a:close/>
                <a:moveTo>
                  <a:pt x="1162778" y="677951"/>
                </a:moveTo>
                <a:cubicBezTo>
                  <a:pt x="1171135" y="678105"/>
                  <a:pt x="1179531" y="678239"/>
                  <a:pt x="1188004" y="678354"/>
                </a:cubicBezTo>
                <a:cubicBezTo>
                  <a:pt x="1196822" y="688268"/>
                  <a:pt x="1205717" y="698200"/>
                  <a:pt x="1214632" y="708133"/>
                </a:cubicBezTo>
                <a:cubicBezTo>
                  <a:pt x="1206294" y="707441"/>
                  <a:pt x="1198013" y="706730"/>
                  <a:pt x="1189790" y="705981"/>
                </a:cubicBezTo>
                <a:cubicBezTo>
                  <a:pt x="1180741" y="696625"/>
                  <a:pt x="1171731" y="687288"/>
                  <a:pt x="1162778" y="677951"/>
                </a:cubicBezTo>
                <a:close/>
                <a:moveTo>
                  <a:pt x="1132269" y="677221"/>
                </a:moveTo>
                <a:cubicBezTo>
                  <a:pt x="1140358" y="677451"/>
                  <a:pt x="1148523" y="677644"/>
                  <a:pt x="1156726" y="677816"/>
                </a:cubicBezTo>
                <a:cubicBezTo>
                  <a:pt x="1165526" y="687000"/>
                  <a:pt x="1174383" y="696202"/>
                  <a:pt x="1183278" y="705405"/>
                </a:cubicBezTo>
                <a:cubicBezTo>
                  <a:pt x="1175170" y="704656"/>
                  <a:pt x="1167140" y="703868"/>
                  <a:pt x="1159147" y="703042"/>
                </a:cubicBezTo>
                <a:cubicBezTo>
                  <a:pt x="1150137" y="694435"/>
                  <a:pt x="1141184" y="685828"/>
                  <a:pt x="1132269" y="677221"/>
                </a:cubicBezTo>
                <a:close/>
                <a:moveTo>
                  <a:pt x="1102087" y="676241"/>
                </a:moveTo>
                <a:cubicBezTo>
                  <a:pt x="1109926" y="676529"/>
                  <a:pt x="1117822" y="676798"/>
                  <a:pt x="1125776" y="677029"/>
                </a:cubicBezTo>
                <a:cubicBezTo>
                  <a:pt x="1134498" y="685444"/>
                  <a:pt x="1143278" y="693878"/>
                  <a:pt x="1152077" y="702312"/>
                </a:cubicBezTo>
                <a:cubicBezTo>
                  <a:pt x="1144238" y="701486"/>
                  <a:pt x="1136439" y="700660"/>
                  <a:pt x="1128715" y="699756"/>
                </a:cubicBezTo>
                <a:cubicBezTo>
                  <a:pt x="1119801" y="691899"/>
                  <a:pt x="1110906" y="684060"/>
                  <a:pt x="1102087" y="676241"/>
                </a:cubicBezTo>
                <a:close/>
                <a:moveTo>
                  <a:pt x="1072308" y="674915"/>
                </a:moveTo>
                <a:cubicBezTo>
                  <a:pt x="1079839" y="675299"/>
                  <a:pt x="1087429" y="675645"/>
                  <a:pt x="1095056" y="675953"/>
                </a:cubicBezTo>
                <a:cubicBezTo>
                  <a:pt x="1103644" y="683561"/>
                  <a:pt x="1112250" y="691169"/>
                  <a:pt x="1120934" y="698834"/>
                </a:cubicBezTo>
                <a:cubicBezTo>
                  <a:pt x="1113384" y="697931"/>
                  <a:pt x="1105910" y="697009"/>
                  <a:pt x="1098476" y="696029"/>
                </a:cubicBezTo>
                <a:cubicBezTo>
                  <a:pt x="1089792" y="689036"/>
                  <a:pt x="1081050" y="681985"/>
                  <a:pt x="1072308" y="674915"/>
                </a:cubicBezTo>
                <a:close/>
                <a:moveTo>
                  <a:pt x="1042952" y="673244"/>
                </a:moveTo>
                <a:cubicBezTo>
                  <a:pt x="1050099" y="673705"/>
                  <a:pt x="1057323" y="674128"/>
                  <a:pt x="1064585" y="674512"/>
                </a:cubicBezTo>
                <a:cubicBezTo>
                  <a:pt x="1073020" y="681332"/>
                  <a:pt x="1081434" y="688133"/>
                  <a:pt x="1089811" y="694877"/>
                </a:cubicBezTo>
                <a:cubicBezTo>
                  <a:pt x="1082645" y="693916"/>
                  <a:pt x="1075517" y="692898"/>
                  <a:pt x="1068466" y="691841"/>
                </a:cubicBezTo>
                <a:cubicBezTo>
                  <a:pt x="1060013" y="685693"/>
                  <a:pt x="1051521" y="679507"/>
                  <a:pt x="1042952" y="673244"/>
                </a:cubicBezTo>
                <a:close/>
                <a:moveTo>
                  <a:pt x="3482774" y="672418"/>
                </a:moveTo>
                <a:cubicBezTo>
                  <a:pt x="3461084" y="689247"/>
                  <a:pt x="3439969" y="705424"/>
                  <a:pt x="3419354" y="721005"/>
                </a:cubicBezTo>
                <a:cubicBezTo>
                  <a:pt x="3390518" y="728805"/>
                  <a:pt x="3361776" y="736644"/>
                  <a:pt x="3333150" y="744463"/>
                </a:cubicBezTo>
                <a:cubicBezTo>
                  <a:pt x="3356416" y="728190"/>
                  <a:pt x="3380219" y="711207"/>
                  <a:pt x="3404657" y="693494"/>
                </a:cubicBezTo>
                <a:cubicBezTo>
                  <a:pt x="3430632" y="686308"/>
                  <a:pt x="3456684" y="679257"/>
                  <a:pt x="3482774" y="672418"/>
                </a:cubicBezTo>
                <a:close/>
                <a:moveTo>
                  <a:pt x="1014134" y="671150"/>
                </a:moveTo>
                <a:cubicBezTo>
                  <a:pt x="1020801" y="671688"/>
                  <a:pt x="1027525" y="672206"/>
                  <a:pt x="1034326" y="672667"/>
                </a:cubicBezTo>
                <a:cubicBezTo>
                  <a:pt x="1042453" y="678604"/>
                  <a:pt x="1050560" y="684521"/>
                  <a:pt x="1058572" y="690362"/>
                </a:cubicBezTo>
                <a:cubicBezTo>
                  <a:pt x="1051867" y="689344"/>
                  <a:pt x="1045238" y="688248"/>
                  <a:pt x="1038649" y="687153"/>
                </a:cubicBezTo>
                <a:cubicBezTo>
                  <a:pt x="1035805" y="685290"/>
                  <a:pt x="1032943" y="683426"/>
                  <a:pt x="1030100" y="681563"/>
                </a:cubicBezTo>
                <a:cubicBezTo>
                  <a:pt x="1024758" y="678085"/>
                  <a:pt x="1019437" y="674608"/>
                  <a:pt x="1014134" y="671150"/>
                </a:cubicBezTo>
                <a:close/>
                <a:moveTo>
                  <a:pt x="985989" y="668594"/>
                </a:moveTo>
                <a:cubicBezTo>
                  <a:pt x="992021" y="669190"/>
                  <a:pt x="998092" y="669766"/>
                  <a:pt x="1004221" y="670304"/>
                </a:cubicBezTo>
                <a:cubicBezTo>
                  <a:pt x="1011771" y="675223"/>
                  <a:pt x="1019341" y="680160"/>
                  <a:pt x="1026949" y="685136"/>
                </a:cubicBezTo>
                <a:cubicBezTo>
                  <a:pt x="1020935" y="684080"/>
                  <a:pt x="1014960" y="682965"/>
                  <a:pt x="1009024" y="681851"/>
                </a:cubicBezTo>
                <a:cubicBezTo>
                  <a:pt x="1001320" y="677413"/>
                  <a:pt x="993635" y="672994"/>
                  <a:pt x="985989" y="668594"/>
                </a:cubicBezTo>
                <a:close/>
                <a:moveTo>
                  <a:pt x="3281489" y="668056"/>
                </a:moveTo>
                <a:cubicBezTo>
                  <a:pt x="3270596" y="674781"/>
                  <a:pt x="3259683" y="681486"/>
                  <a:pt x="3248713" y="688152"/>
                </a:cubicBezTo>
                <a:cubicBezTo>
                  <a:pt x="3234400" y="696856"/>
                  <a:pt x="3220260" y="705328"/>
                  <a:pt x="3206254" y="713609"/>
                </a:cubicBezTo>
                <a:cubicBezTo>
                  <a:pt x="3193381" y="717643"/>
                  <a:pt x="3180510" y="721678"/>
                  <a:pt x="3167773" y="725635"/>
                </a:cubicBezTo>
                <a:cubicBezTo>
                  <a:pt x="3152287" y="730458"/>
                  <a:pt x="3136706" y="735280"/>
                  <a:pt x="3121068" y="740064"/>
                </a:cubicBezTo>
                <a:cubicBezTo>
                  <a:pt x="3138147" y="730899"/>
                  <a:pt x="3155457" y="721447"/>
                  <a:pt x="3173017" y="711630"/>
                </a:cubicBezTo>
                <a:cubicBezTo>
                  <a:pt x="3182527" y="706327"/>
                  <a:pt x="3192018" y="700967"/>
                  <a:pt x="3201509" y="695588"/>
                </a:cubicBezTo>
                <a:cubicBezTo>
                  <a:pt x="3219338" y="689497"/>
                  <a:pt x="3236993" y="683445"/>
                  <a:pt x="3254400" y="677432"/>
                </a:cubicBezTo>
                <a:cubicBezTo>
                  <a:pt x="3263391" y="674320"/>
                  <a:pt x="3272440" y="671188"/>
                  <a:pt x="3281489" y="668056"/>
                </a:cubicBezTo>
                <a:close/>
                <a:moveTo>
                  <a:pt x="958861" y="665597"/>
                </a:moveTo>
                <a:cubicBezTo>
                  <a:pt x="963933" y="666212"/>
                  <a:pt x="969063" y="666789"/>
                  <a:pt x="974211" y="667365"/>
                </a:cubicBezTo>
                <a:cubicBezTo>
                  <a:pt x="980897" y="671207"/>
                  <a:pt x="987621" y="675069"/>
                  <a:pt x="994365" y="678950"/>
                </a:cubicBezTo>
                <a:cubicBezTo>
                  <a:pt x="989293" y="677912"/>
                  <a:pt x="984278" y="676856"/>
                  <a:pt x="979303" y="675761"/>
                </a:cubicBezTo>
                <a:cubicBezTo>
                  <a:pt x="972482" y="672360"/>
                  <a:pt x="965662" y="668979"/>
                  <a:pt x="958861" y="665597"/>
                </a:cubicBezTo>
                <a:close/>
                <a:moveTo>
                  <a:pt x="3384446" y="663772"/>
                </a:moveTo>
                <a:cubicBezTo>
                  <a:pt x="3359336" y="681236"/>
                  <a:pt x="3334879" y="697970"/>
                  <a:pt x="3311018" y="713973"/>
                </a:cubicBezTo>
                <a:cubicBezTo>
                  <a:pt x="3287887" y="720602"/>
                  <a:pt x="3264832" y="727249"/>
                  <a:pt x="3241873" y="733858"/>
                </a:cubicBezTo>
                <a:cubicBezTo>
                  <a:pt x="3236705" y="735357"/>
                  <a:pt x="3231499" y="736855"/>
                  <a:pt x="3226293" y="738354"/>
                </a:cubicBezTo>
                <a:cubicBezTo>
                  <a:pt x="3252171" y="722388"/>
                  <a:pt x="3278587" y="705674"/>
                  <a:pt x="3305561" y="688210"/>
                </a:cubicBezTo>
                <a:cubicBezTo>
                  <a:pt x="3331767" y="679987"/>
                  <a:pt x="3358068" y="671803"/>
                  <a:pt x="3384446" y="663772"/>
                </a:cubicBezTo>
                <a:close/>
                <a:moveTo>
                  <a:pt x="933539" y="662216"/>
                </a:moveTo>
                <a:cubicBezTo>
                  <a:pt x="937017" y="662716"/>
                  <a:pt x="940532" y="663215"/>
                  <a:pt x="944068" y="663696"/>
                </a:cubicBezTo>
                <a:cubicBezTo>
                  <a:pt x="949044" y="666174"/>
                  <a:pt x="954039" y="668652"/>
                  <a:pt x="959034" y="671131"/>
                </a:cubicBezTo>
                <a:cubicBezTo>
                  <a:pt x="955614" y="670324"/>
                  <a:pt x="952233" y="669497"/>
                  <a:pt x="948851" y="668652"/>
                </a:cubicBezTo>
                <a:cubicBezTo>
                  <a:pt x="943741" y="666500"/>
                  <a:pt x="938630" y="664349"/>
                  <a:pt x="933539" y="662216"/>
                </a:cubicBezTo>
                <a:close/>
                <a:moveTo>
                  <a:pt x="3678602" y="660621"/>
                </a:moveTo>
                <a:cubicBezTo>
                  <a:pt x="3574550" y="755145"/>
                  <a:pt x="3454590" y="859544"/>
                  <a:pt x="3330729" y="954874"/>
                </a:cubicBezTo>
                <a:cubicBezTo>
                  <a:pt x="3261738" y="1007765"/>
                  <a:pt x="3203488" y="1050089"/>
                  <a:pt x="3147446" y="1088053"/>
                </a:cubicBezTo>
                <a:cubicBezTo>
                  <a:pt x="2964009" y="1212067"/>
                  <a:pt x="2805221" y="1290298"/>
                  <a:pt x="2647739" y="1334236"/>
                </a:cubicBezTo>
                <a:cubicBezTo>
                  <a:pt x="2460325" y="1385974"/>
                  <a:pt x="2289933" y="1391796"/>
                  <a:pt x="2126880" y="1351988"/>
                </a:cubicBezTo>
                <a:cubicBezTo>
                  <a:pt x="1978178" y="1315735"/>
                  <a:pt x="1836489" y="1248627"/>
                  <a:pt x="1695722" y="1146553"/>
                </a:cubicBezTo>
                <a:cubicBezTo>
                  <a:pt x="1689939" y="1140713"/>
                  <a:pt x="1684195" y="1134815"/>
                  <a:pt x="1678470" y="1128897"/>
                </a:cubicBezTo>
                <a:cubicBezTo>
                  <a:pt x="1808824" y="1213604"/>
                  <a:pt x="1944000" y="1272489"/>
                  <a:pt x="2080637" y="1303977"/>
                </a:cubicBezTo>
                <a:cubicBezTo>
                  <a:pt x="2178561" y="1326571"/>
                  <a:pt x="2279962" y="1333602"/>
                  <a:pt x="2387166" y="1325015"/>
                </a:cubicBezTo>
                <a:cubicBezTo>
                  <a:pt x="2453178" y="1319712"/>
                  <a:pt x="2521401" y="1308492"/>
                  <a:pt x="2592332" y="1291336"/>
                </a:cubicBezTo>
                <a:cubicBezTo>
                  <a:pt x="2746451" y="1253449"/>
                  <a:pt x="2901205" y="1183998"/>
                  <a:pt x="3079377" y="1072760"/>
                </a:cubicBezTo>
                <a:cubicBezTo>
                  <a:pt x="3134304" y="1038389"/>
                  <a:pt x="3191557" y="999773"/>
                  <a:pt x="3259529" y="951224"/>
                </a:cubicBezTo>
                <a:cubicBezTo>
                  <a:pt x="3364408" y="875912"/>
                  <a:pt x="3473014" y="789592"/>
                  <a:pt x="3601178" y="679392"/>
                </a:cubicBezTo>
                <a:cubicBezTo>
                  <a:pt x="3626942" y="672956"/>
                  <a:pt x="3652743" y="666692"/>
                  <a:pt x="3678602" y="660621"/>
                </a:cubicBezTo>
                <a:close/>
                <a:moveTo>
                  <a:pt x="912598" y="658931"/>
                </a:moveTo>
                <a:cubicBezTo>
                  <a:pt x="912694" y="658950"/>
                  <a:pt x="912790" y="658969"/>
                  <a:pt x="912906" y="658969"/>
                </a:cubicBezTo>
                <a:cubicBezTo>
                  <a:pt x="913136" y="659085"/>
                  <a:pt x="913367" y="659180"/>
                  <a:pt x="913616" y="659277"/>
                </a:cubicBezTo>
                <a:cubicBezTo>
                  <a:pt x="913271" y="659161"/>
                  <a:pt x="912925" y="659046"/>
                  <a:pt x="912598" y="658931"/>
                </a:cubicBezTo>
                <a:close/>
                <a:moveTo>
                  <a:pt x="1793166" y="658719"/>
                </a:moveTo>
                <a:cubicBezTo>
                  <a:pt x="1807133" y="662773"/>
                  <a:pt x="1820851" y="667346"/>
                  <a:pt x="1834261" y="672475"/>
                </a:cubicBezTo>
                <a:cubicBezTo>
                  <a:pt x="1847421" y="685271"/>
                  <a:pt x="1860811" y="698085"/>
                  <a:pt x="1874548" y="710631"/>
                </a:cubicBezTo>
                <a:cubicBezTo>
                  <a:pt x="1860312" y="706596"/>
                  <a:pt x="1845788" y="703023"/>
                  <a:pt x="1831033" y="699872"/>
                </a:cubicBezTo>
                <a:cubicBezTo>
                  <a:pt x="1818026" y="686443"/>
                  <a:pt x="1805462" y="672648"/>
                  <a:pt x="1793166" y="658719"/>
                </a:cubicBezTo>
                <a:close/>
                <a:moveTo>
                  <a:pt x="3567883" y="650996"/>
                </a:moveTo>
                <a:cubicBezTo>
                  <a:pt x="3549113" y="666520"/>
                  <a:pt x="3530727" y="681543"/>
                  <a:pt x="3512725" y="696106"/>
                </a:cubicBezTo>
                <a:cubicBezTo>
                  <a:pt x="3485271" y="703311"/>
                  <a:pt x="3457894" y="710611"/>
                  <a:pt x="3430594" y="717970"/>
                </a:cubicBezTo>
                <a:cubicBezTo>
                  <a:pt x="3451036" y="702465"/>
                  <a:pt x="3471977" y="686366"/>
                  <a:pt x="3493495" y="669632"/>
                </a:cubicBezTo>
                <a:cubicBezTo>
                  <a:pt x="3518278" y="663196"/>
                  <a:pt x="3543080" y="656971"/>
                  <a:pt x="3567883" y="650996"/>
                </a:cubicBezTo>
                <a:close/>
                <a:moveTo>
                  <a:pt x="3272343" y="649133"/>
                </a:moveTo>
                <a:cubicBezTo>
                  <a:pt x="3249212" y="662735"/>
                  <a:pt x="3226023" y="676126"/>
                  <a:pt x="3202738" y="689363"/>
                </a:cubicBezTo>
                <a:cubicBezTo>
                  <a:pt x="3177379" y="698028"/>
                  <a:pt x="3151595" y="706730"/>
                  <a:pt x="3125409" y="715414"/>
                </a:cubicBezTo>
                <a:cubicBezTo>
                  <a:pt x="3150040" y="702638"/>
                  <a:pt x="3174535" y="689632"/>
                  <a:pt x="3199011" y="676414"/>
                </a:cubicBezTo>
                <a:cubicBezTo>
                  <a:pt x="3223257" y="667480"/>
                  <a:pt x="3247694" y="658374"/>
                  <a:pt x="3272343" y="649133"/>
                </a:cubicBezTo>
                <a:close/>
                <a:moveTo>
                  <a:pt x="1000494" y="647922"/>
                </a:moveTo>
                <a:cubicBezTo>
                  <a:pt x="1009159" y="654262"/>
                  <a:pt x="1017765" y="660564"/>
                  <a:pt x="1026334" y="666827"/>
                </a:cubicBezTo>
                <a:cubicBezTo>
                  <a:pt x="1019129" y="666308"/>
                  <a:pt x="1011963" y="665732"/>
                  <a:pt x="1004874" y="665117"/>
                </a:cubicBezTo>
                <a:cubicBezTo>
                  <a:pt x="996113" y="659392"/>
                  <a:pt x="987391" y="653705"/>
                  <a:pt x="978726" y="648038"/>
                </a:cubicBezTo>
                <a:cubicBezTo>
                  <a:pt x="985912" y="648038"/>
                  <a:pt x="993174" y="647999"/>
                  <a:pt x="1000494" y="647922"/>
                </a:cubicBezTo>
                <a:close/>
                <a:moveTo>
                  <a:pt x="949735" y="647769"/>
                </a:moveTo>
                <a:cubicBezTo>
                  <a:pt x="956440" y="647903"/>
                  <a:pt x="963222" y="647980"/>
                  <a:pt x="970062" y="648018"/>
                </a:cubicBezTo>
                <a:cubicBezTo>
                  <a:pt x="978304" y="653398"/>
                  <a:pt x="986565" y="658777"/>
                  <a:pt x="994864" y="664214"/>
                </a:cubicBezTo>
                <a:cubicBezTo>
                  <a:pt x="988102" y="663561"/>
                  <a:pt x="981416" y="662869"/>
                  <a:pt x="974788" y="662158"/>
                </a:cubicBezTo>
                <a:cubicBezTo>
                  <a:pt x="968102" y="658316"/>
                  <a:pt x="961435" y="654493"/>
                  <a:pt x="954827" y="650689"/>
                </a:cubicBezTo>
                <a:cubicBezTo>
                  <a:pt x="953116" y="649709"/>
                  <a:pt x="951445" y="648748"/>
                  <a:pt x="949735" y="647769"/>
                </a:cubicBezTo>
                <a:close/>
                <a:moveTo>
                  <a:pt x="1031099" y="647384"/>
                </a:moveTo>
                <a:cubicBezTo>
                  <a:pt x="1039955" y="654589"/>
                  <a:pt x="1048812" y="661755"/>
                  <a:pt x="1057611" y="668883"/>
                </a:cubicBezTo>
                <a:cubicBezTo>
                  <a:pt x="1050041" y="668441"/>
                  <a:pt x="1042510" y="667980"/>
                  <a:pt x="1035056" y="667461"/>
                </a:cubicBezTo>
                <a:cubicBezTo>
                  <a:pt x="1026142" y="660967"/>
                  <a:pt x="1017208" y="654416"/>
                  <a:pt x="1008198" y="647826"/>
                </a:cubicBezTo>
                <a:cubicBezTo>
                  <a:pt x="1015767" y="647711"/>
                  <a:pt x="1023395" y="647577"/>
                  <a:pt x="1031099" y="647384"/>
                </a:cubicBezTo>
                <a:close/>
                <a:moveTo>
                  <a:pt x="921244" y="646923"/>
                </a:moveTo>
                <a:cubicBezTo>
                  <a:pt x="927334" y="647173"/>
                  <a:pt x="933482" y="647384"/>
                  <a:pt x="939706" y="647538"/>
                </a:cubicBezTo>
                <a:cubicBezTo>
                  <a:pt x="943952" y="649978"/>
                  <a:pt x="948160" y="652399"/>
                  <a:pt x="952444" y="654858"/>
                </a:cubicBezTo>
                <a:cubicBezTo>
                  <a:pt x="955864" y="656817"/>
                  <a:pt x="959303" y="658796"/>
                  <a:pt x="962742" y="660775"/>
                </a:cubicBezTo>
                <a:cubicBezTo>
                  <a:pt x="956613" y="660045"/>
                  <a:pt x="950542" y="659296"/>
                  <a:pt x="944548" y="658489"/>
                </a:cubicBezTo>
                <a:cubicBezTo>
                  <a:pt x="936748" y="654608"/>
                  <a:pt x="928967" y="650766"/>
                  <a:pt x="921244" y="646923"/>
                </a:cubicBezTo>
                <a:close/>
                <a:moveTo>
                  <a:pt x="1061896" y="646462"/>
                </a:moveTo>
                <a:cubicBezTo>
                  <a:pt x="1070829" y="654416"/>
                  <a:pt x="1079820" y="662427"/>
                  <a:pt x="1088870" y="670458"/>
                </a:cubicBezTo>
                <a:cubicBezTo>
                  <a:pt x="1080973" y="670112"/>
                  <a:pt x="1073154" y="669728"/>
                  <a:pt x="1065373" y="669305"/>
                </a:cubicBezTo>
                <a:cubicBezTo>
                  <a:pt x="1056305" y="661966"/>
                  <a:pt x="1047217" y="654608"/>
                  <a:pt x="1038092" y="647211"/>
                </a:cubicBezTo>
                <a:cubicBezTo>
                  <a:pt x="1045950" y="647000"/>
                  <a:pt x="1053903" y="646750"/>
                  <a:pt x="1061896" y="646462"/>
                </a:cubicBezTo>
                <a:close/>
                <a:moveTo>
                  <a:pt x="1740121" y="645924"/>
                </a:moveTo>
                <a:cubicBezTo>
                  <a:pt x="1754665" y="648806"/>
                  <a:pt x="1769035" y="652111"/>
                  <a:pt x="1783137" y="655915"/>
                </a:cubicBezTo>
                <a:cubicBezTo>
                  <a:pt x="1795509" y="670055"/>
                  <a:pt x="1808151" y="684118"/>
                  <a:pt x="1821216" y="697835"/>
                </a:cubicBezTo>
                <a:cubicBezTo>
                  <a:pt x="1806326" y="694877"/>
                  <a:pt x="1791206" y="692283"/>
                  <a:pt x="1775856" y="690054"/>
                </a:cubicBezTo>
                <a:cubicBezTo>
                  <a:pt x="1763483" y="675722"/>
                  <a:pt x="1751649" y="660910"/>
                  <a:pt x="1740121" y="645924"/>
                </a:cubicBezTo>
                <a:close/>
                <a:moveTo>
                  <a:pt x="893329" y="645425"/>
                </a:moveTo>
                <a:cubicBezTo>
                  <a:pt x="898535" y="645770"/>
                  <a:pt x="903780" y="646097"/>
                  <a:pt x="909102" y="646366"/>
                </a:cubicBezTo>
                <a:cubicBezTo>
                  <a:pt x="915711" y="649651"/>
                  <a:pt x="922358" y="652937"/>
                  <a:pt x="929044" y="656241"/>
                </a:cubicBezTo>
                <a:cubicBezTo>
                  <a:pt x="923703" y="655453"/>
                  <a:pt x="918439" y="654608"/>
                  <a:pt x="913232" y="653724"/>
                </a:cubicBezTo>
                <a:cubicBezTo>
                  <a:pt x="906566" y="650939"/>
                  <a:pt x="899938" y="648172"/>
                  <a:pt x="893329" y="645425"/>
                </a:cubicBezTo>
                <a:close/>
                <a:moveTo>
                  <a:pt x="1092942" y="645252"/>
                </a:moveTo>
                <a:cubicBezTo>
                  <a:pt x="1101972" y="654032"/>
                  <a:pt x="1111040" y="662812"/>
                  <a:pt x="1120166" y="671630"/>
                </a:cubicBezTo>
                <a:cubicBezTo>
                  <a:pt x="1112020" y="671361"/>
                  <a:pt x="1103931" y="671073"/>
                  <a:pt x="1095901" y="670746"/>
                </a:cubicBezTo>
                <a:cubicBezTo>
                  <a:pt x="1086641" y="662543"/>
                  <a:pt x="1077457" y="654358"/>
                  <a:pt x="1068331" y="646232"/>
                </a:cubicBezTo>
                <a:cubicBezTo>
                  <a:pt x="1076477" y="645944"/>
                  <a:pt x="1084681" y="645598"/>
                  <a:pt x="1092942" y="645252"/>
                </a:cubicBezTo>
                <a:close/>
                <a:moveTo>
                  <a:pt x="1124239" y="643792"/>
                </a:moveTo>
                <a:cubicBezTo>
                  <a:pt x="1133307" y="653340"/>
                  <a:pt x="1142433" y="662889"/>
                  <a:pt x="1151597" y="672456"/>
                </a:cubicBezTo>
                <a:cubicBezTo>
                  <a:pt x="1143220" y="672283"/>
                  <a:pt x="1134902" y="672072"/>
                  <a:pt x="1126640" y="671822"/>
                </a:cubicBezTo>
                <a:cubicBezTo>
                  <a:pt x="1117361" y="662850"/>
                  <a:pt x="1108139" y="653916"/>
                  <a:pt x="1098937" y="644983"/>
                </a:cubicBezTo>
                <a:cubicBezTo>
                  <a:pt x="1107313" y="644618"/>
                  <a:pt x="1115747" y="644214"/>
                  <a:pt x="1124239" y="643792"/>
                </a:cubicBezTo>
                <a:close/>
                <a:moveTo>
                  <a:pt x="866259" y="643196"/>
                </a:moveTo>
                <a:cubicBezTo>
                  <a:pt x="869966" y="643561"/>
                  <a:pt x="873732" y="643907"/>
                  <a:pt x="877517" y="644234"/>
                </a:cubicBezTo>
                <a:cubicBezTo>
                  <a:pt x="881821" y="646020"/>
                  <a:pt x="886143" y="647826"/>
                  <a:pt x="890466" y="649632"/>
                </a:cubicBezTo>
                <a:cubicBezTo>
                  <a:pt x="886585" y="648902"/>
                  <a:pt x="882685" y="648172"/>
                  <a:pt x="878804" y="647442"/>
                </a:cubicBezTo>
                <a:cubicBezTo>
                  <a:pt x="874616" y="646020"/>
                  <a:pt x="870428" y="644618"/>
                  <a:pt x="866259" y="643196"/>
                </a:cubicBezTo>
                <a:close/>
                <a:moveTo>
                  <a:pt x="1155900" y="642159"/>
                </a:moveTo>
                <a:cubicBezTo>
                  <a:pt x="1164988" y="652437"/>
                  <a:pt x="1174094" y="662735"/>
                  <a:pt x="1183278" y="673052"/>
                </a:cubicBezTo>
                <a:cubicBezTo>
                  <a:pt x="1174671" y="672917"/>
                  <a:pt x="1166141" y="672783"/>
                  <a:pt x="1157648" y="672591"/>
                </a:cubicBezTo>
                <a:cubicBezTo>
                  <a:pt x="1148350" y="662889"/>
                  <a:pt x="1139090" y="653186"/>
                  <a:pt x="1129868" y="643504"/>
                </a:cubicBezTo>
                <a:cubicBezTo>
                  <a:pt x="1138494" y="643081"/>
                  <a:pt x="1147178" y="642620"/>
                  <a:pt x="1155900" y="642159"/>
                </a:cubicBezTo>
                <a:close/>
                <a:moveTo>
                  <a:pt x="3761753" y="641890"/>
                </a:moveTo>
                <a:cubicBezTo>
                  <a:pt x="3652494" y="746480"/>
                  <a:pt x="3531246" y="857949"/>
                  <a:pt x="3404408" y="961925"/>
                </a:cubicBezTo>
                <a:cubicBezTo>
                  <a:pt x="3334361" y="1019177"/>
                  <a:pt x="3275053" y="1065248"/>
                  <a:pt x="3217743" y="1106880"/>
                </a:cubicBezTo>
                <a:cubicBezTo>
                  <a:pt x="3029022" y="1243843"/>
                  <a:pt x="2865815" y="1331028"/>
                  <a:pt x="2704146" y="1381210"/>
                </a:cubicBezTo>
                <a:cubicBezTo>
                  <a:pt x="2514292" y="1439788"/>
                  <a:pt x="2340288" y="1447261"/>
                  <a:pt x="2172163" y="1404092"/>
                </a:cubicBezTo>
                <a:cubicBezTo>
                  <a:pt x="2017890" y="1364495"/>
                  <a:pt x="1870610" y="1289491"/>
                  <a:pt x="1723637" y="1174295"/>
                </a:cubicBezTo>
                <a:cubicBezTo>
                  <a:pt x="1719602" y="1170376"/>
                  <a:pt x="1715607" y="1166438"/>
                  <a:pt x="1711610" y="1162480"/>
                </a:cubicBezTo>
                <a:cubicBezTo>
                  <a:pt x="1847363" y="1257791"/>
                  <a:pt x="1983058" y="1321153"/>
                  <a:pt x="2125900" y="1355984"/>
                </a:cubicBezTo>
                <a:cubicBezTo>
                  <a:pt x="2222364" y="1379519"/>
                  <a:pt x="2321364" y="1387185"/>
                  <a:pt x="2424898" y="1378885"/>
                </a:cubicBezTo>
                <a:cubicBezTo>
                  <a:pt x="2497117" y="1373083"/>
                  <a:pt x="2571525" y="1359539"/>
                  <a:pt x="2648834" y="1338194"/>
                </a:cubicBezTo>
                <a:cubicBezTo>
                  <a:pt x="2806777" y="1294141"/>
                  <a:pt x="2965930" y="1215736"/>
                  <a:pt x="3149732" y="1091453"/>
                </a:cubicBezTo>
                <a:cubicBezTo>
                  <a:pt x="3205869" y="1053451"/>
                  <a:pt x="3264160" y="1011069"/>
                  <a:pt x="3333246" y="958121"/>
                </a:cubicBezTo>
                <a:cubicBezTo>
                  <a:pt x="3459373" y="861061"/>
                  <a:pt x="3581447" y="754569"/>
                  <a:pt x="3686806" y="658700"/>
                </a:cubicBezTo>
                <a:cubicBezTo>
                  <a:pt x="3711763" y="652898"/>
                  <a:pt x="3736739" y="647269"/>
                  <a:pt x="3761753" y="641890"/>
                </a:cubicBezTo>
                <a:close/>
                <a:moveTo>
                  <a:pt x="842916" y="640814"/>
                </a:moveTo>
                <a:cubicBezTo>
                  <a:pt x="843089" y="640833"/>
                  <a:pt x="843281" y="640852"/>
                  <a:pt x="843473" y="640871"/>
                </a:cubicBezTo>
                <a:cubicBezTo>
                  <a:pt x="843704" y="640948"/>
                  <a:pt x="843934" y="641025"/>
                  <a:pt x="844146" y="641102"/>
                </a:cubicBezTo>
                <a:cubicBezTo>
                  <a:pt x="844011" y="641083"/>
                  <a:pt x="843858" y="641044"/>
                  <a:pt x="843704" y="641025"/>
                </a:cubicBezTo>
                <a:cubicBezTo>
                  <a:pt x="843435" y="640948"/>
                  <a:pt x="843166" y="640871"/>
                  <a:pt x="842916" y="640814"/>
                </a:cubicBezTo>
                <a:close/>
                <a:moveTo>
                  <a:pt x="1187658" y="640410"/>
                </a:moveTo>
                <a:cubicBezTo>
                  <a:pt x="1196726" y="651400"/>
                  <a:pt x="1205813" y="662389"/>
                  <a:pt x="1214978" y="673417"/>
                </a:cubicBezTo>
                <a:cubicBezTo>
                  <a:pt x="1206255" y="673340"/>
                  <a:pt x="1197571" y="673244"/>
                  <a:pt x="1188964" y="673128"/>
                </a:cubicBezTo>
                <a:cubicBezTo>
                  <a:pt x="1179666" y="662696"/>
                  <a:pt x="1170425" y="652264"/>
                  <a:pt x="1161241" y="641871"/>
                </a:cubicBezTo>
                <a:cubicBezTo>
                  <a:pt x="1170002" y="641390"/>
                  <a:pt x="1178801" y="640910"/>
                  <a:pt x="1187658" y="640410"/>
                </a:cubicBezTo>
                <a:close/>
                <a:moveTo>
                  <a:pt x="1807921" y="638969"/>
                </a:moveTo>
                <a:cubicBezTo>
                  <a:pt x="1819064" y="645021"/>
                  <a:pt x="1829919" y="651208"/>
                  <a:pt x="1840543" y="657490"/>
                </a:cubicBezTo>
                <a:cubicBezTo>
                  <a:pt x="1851186" y="665924"/>
                  <a:pt x="1861638" y="674397"/>
                  <a:pt x="1872012" y="682811"/>
                </a:cubicBezTo>
                <a:cubicBezTo>
                  <a:pt x="1867709" y="680833"/>
                  <a:pt x="1863367" y="678854"/>
                  <a:pt x="1858986" y="676913"/>
                </a:cubicBezTo>
                <a:cubicBezTo>
                  <a:pt x="1852013" y="673801"/>
                  <a:pt x="1844942" y="670881"/>
                  <a:pt x="1837776" y="668114"/>
                </a:cubicBezTo>
                <a:cubicBezTo>
                  <a:pt x="1832339" y="662831"/>
                  <a:pt x="1826902" y="657490"/>
                  <a:pt x="1821407" y="652130"/>
                </a:cubicBezTo>
                <a:cubicBezTo>
                  <a:pt x="1816931" y="647769"/>
                  <a:pt x="1812435" y="643369"/>
                  <a:pt x="1807921" y="638969"/>
                </a:cubicBezTo>
                <a:close/>
                <a:moveTo>
                  <a:pt x="3232901" y="638604"/>
                </a:moveTo>
                <a:cubicBezTo>
                  <a:pt x="3221278" y="644656"/>
                  <a:pt x="3209674" y="650650"/>
                  <a:pt x="3198050" y="656625"/>
                </a:cubicBezTo>
                <a:cubicBezTo>
                  <a:pt x="3185467" y="661620"/>
                  <a:pt x="3172882" y="666597"/>
                  <a:pt x="3160318" y="671515"/>
                </a:cubicBezTo>
                <a:cubicBezTo>
                  <a:pt x="3172018" y="665943"/>
                  <a:pt x="3183718" y="660333"/>
                  <a:pt x="3195438" y="654666"/>
                </a:cubicBezTo>
                <a:cubicBezTo>
                  <a:pt x="3207906" y="649344"/>
                  <a:pt x="3220394" y="644003"/>
                  <a:pt x="3232901" y="638604"/>
                </a:cubicBezTo>
                <a:close/>
                <a:moveTo>
                  <a:pt x="1219665" y="638585"/>
                </a:moveTo>
                <a:cubicBezTo>
                  <a:pt x="1228676" y="650247"/>
                  <a:pt x="1237744" y="661928"/>
                  <a:pt x="1246851" y="673609"/>
                </a:cubicBezTo>
                <a:cubicBezTo>
                  <a:pt x="1237994" y="673571"/>
                  <a:pt x="1229137" y="673532"/>
                  <a:pt x="1220357" y="673455"/>
                </a:cubicBezTo>
                <a:cubicBezTo>
                  <a:pt x="1211097" y="662331"/>
                  <a:pt x="1201894" y="651227"/>
                  <a:pt x="1192749" y="640122"/>
                </a:cubicBezTo>
                <a:cubicBezTo>
                  <a:pt x="1201203" y="639642"/>
                  <a:pt x="1209675" y="639162"/>
                  <a:pt x="1218205" y="638681"/>
                </a:cubicBezTo>
                <a:cubicBezTo>
                  <a:pt x="1218685" y="638643"/>
                  <a:pt x="1219185" y="638624"/>
                  <a:pt x="1219665" y="638585"/>
                </a:cubicBezTo>
                <a:close/>
                <a:moveTo>
                  <a:pt x="3259203" y="637836"/>
                </a:moveTo>
                <a:cubicBezTo>
                  <a:pt x="3239567" y="648748"/>
                  <a:pt x="3219933" y="659526"/>
                  <a:pt x="3200279" y="670170"/>
                </a:cubicBezTo>
                <a:cubicBezTo>
                  <a:pt x="3178569" y="678162"/>
                  <a:pt x="3157032" y="686020"/>
                  <a:pt x="3135611" y="693724"/>
                </a:cubicBezTo>
                <a:cubicBezTo>
                  <a:pt x="3156015" y="683599"/>
                  <a:pt x="3176398" y="673302"/>
                  <a:pt x="3196782" y="662850"/>
                </a:cubicBezTo>
                <a:cubicBezTo>
                  <a:pt x="3217532" y="654627"/>
                  <a:pt x="3238339" y="646270"/>
                  <a:pt x="3259203" y="637836"/>
                </a:cubicBezTo>
                <a:close/>
                <a:moveTo>
                  <a:pt x="3473168" y="637509"/>
                </a:moveTo>
                <a:cubicBezTo>
                  <a:pt x="3450075" y="654743"/>
                  <a:pt x="3427539" y="671361"/>
                  <a:pt x="3405503" y="687365"/>
                </a:cubicBezTo>
                <a:cubicBezTo>
                  <a:pt x="3378625" y="694781"/>
                  <a:pt x="3351824" y="702331"/>
                  <a:pt x="3325119" y="709939"/>
                </a:cubicBezTo>
                <a:cubicBezTo>
                  <a:pt x="3348981" y="693839"/>
                  <a:pt x="3373419" y="677048"/>
                  <a:pt x="3398509" y="659507"/>
                </a:cubicBezTo>
                <a:cubicBezTo>
                  <a:pt x="3423351" y="651995"/>
                  <a:pt x="3448250" y="644637"/>
                  <a:pt x="3473168" y="637509"/>
                </a:cubicBezTo>
                <a:close/>
                <a:moveTo>
                  <a:pt x="1251922" y="636779"/>
                </a:moveTo>
                <a:cubicBezTo>
                  <a:pt x="1260856" y="649056"/>
                  <a:pt x="1269847" y="661371"/>
                  <a:pt x="1278915" y="673686"/>
                </a:cubicBezTo>
                <a:cubicBezTo>
                  <a:pt x="1269886" y="673686"/>
                  <a:pt x="1260914" y="673666"/>
                  <a:pt x="1251980" y="673628"/>
                </a:cubicBezTo>
                <a:cubicBezTo>
                  <a:pt x="1242777" y="661851"/>
                  <a:pt x="1233632" y="650074"/>
                  <a:pt x="1224526" y="638316"/>
                </a:cubicBezTo>
                <a:cubicBezTo>
                  <a:pt x="1233632" y="637798"/>
                  <a:pt x="1242758" y="637279"/>
                  <a:pt x="1251922" y="636779"/>
                </a:cubicBezTo>
                <a:close/>
                <a:moveTo>
                  <a:pt x="1284429" y="634993"/>
                </a:moveTo>
                <a:cubicBezTo>
                  <a:pt x="1293267" y="647846"/>
                  <a:pt x="1302181" y="660756"/>
                  <a:pt x="1311173" y="673686"/>
                </a:cubicBezTo>
                <a:cubicBezTo>
                  <a:pt x="1302008" y="673686"/>
                  <a:pt x="1292883" y="673705"/>
                  <a:pt x="1283795" y="673686"/>
                </a:cubicBezTo>
                <a:cubicBezTo>
                  <a:pt x="1274670" y="661275"/>
                  <a:pt x="1265602" y="648883"/>
                  <a:pt x="1256591" y="636510"/>
                </a:cubicBezTo>
                <a:cubicBezTo>
                  <a:pt x="1265851" y="635992"/>
                  <a:pt x="1275112" y="635492"/>
                  <a:pt x="1284429" y="634993"/>
                </a:cubicBezTo>
                <a:close/>
                <a:moveTo>
                  <a:pt x="3378048" y="634839"/>
                </a:moveTo>
                <a:cubicBezTo>
                  <a:pt x="3361007" y="646251"/>
                  <a:pt x="3343928" y="657586"/>
                  <a:pt x="3326771" y="668844"/>
                </a:cubicBezTo>
                <a:cubicBezTo>
                  <a:pt x="3320009" y="673302"/>
                  <a:pt x="3313285" y="677682"/>
                  <a:pt x="3306580" y="682024"/>
                </a:cubicBezTo>
                <a:cubicBezTo>
                  <a:pt x="3287233" y="688076"/>
                  <a:pt x="3267944" y="694166"/>
                  <a:pt x="3248713" y="700237"/>
                </a:cubicBezTo>
                <a:cubicBezTo>
                  <a:pt x="3241143" y="702619"/>
                  <a:pt x="3233516" y="705021"/>
                  <a:pt x="3225851" y="707441"/>
                </a:cubicBezTo>
                <a:cubicBezTo>
                  <a:pt x="3234227" y="702427"/>
                  <a:pt x="3242661" y="697355"/>
                  <a:pt x="3251172" y="692187"/>
                </a:cubicBezTo>
                <a:cubicBezTo>
                  <a:pt x="3268098" y="681889"/>
                  <a:pt x="3284966" y="671496"/>
                  <a:pt x="3301796" y="661044"/>
                </a:cubicBezTo>
                <a:cubicBezTo>
                  <a:pt x="3327118" y="652283"/>
                  <a:pt x="3352535" y="643523"/>
                  <a:pt x="3378048" y="634839"/>
                </a:cubicBezTo>
                <a:close/>
                <a:moveTo>
                  <a:pt x="3648728" y="632629"/>
                </a:moveTo>
                <a:cubicBezTo>
                  <a:pt x="3632801" y="646539"/>
                  <a:pt x="3617182" y="660084"/>
                  <a:pt x="3601851" y="673282"/>
                </a:cubicBezTo>
                <a:cubicBezTo>
                  <a:pt x="3575434" y="679872"/>
                  <a:pt x="3549056" y="686615"/>
                  <a:pt x="3522755" y="693494"/>
                </a:cubicBezTo>
                <a:cubicBezTo>
                  <a:pt x="3540583" y="679027"/>
                  <a:pt x="3558758" y="664118"/>
                  <a:pt x="3577374" y="648729"/>
                </a:cubicBezTo>
                <a:cubicBezTo>
                  <a:pt x="3601178" y="643081"/>
                  <a:pt x="3624962" y="637701"/>
                  <a:pt x="3648728" y="632629"/>
                </a:cubicBezTo>
                <a:close/>
                <a:moveTo>
                  <a:pt x="825298" y="629402"/>
                </a:moveTo>
                <a:cubicBezTo>
                  <a:pt x="825606" y="629421"/>
                  <a:pt x="825932" y="629421"/>
                  <a:pt x="826240" y="629421"/>
                </a:cubicBezTo>
                <a:cubicBezTo>
                  <a:pt x="831504" y="629517"/>
                  <a:pt x="836845" y="629575"/>
                  <a:pt x="842263" y="629575"/>
                </a:cubicBezTo>
                <a:cubicBezTo>
                  <a:pt x="848430" y="632130"/>
                  <a:pt x="854654" y="634724"/>
                  <a:pt x="860879" y="637317"/>
                </a:cubicBezTo>
                <a:cubicBezTo>
                  <a:pt x="855077" y="636702"/>
                  <a:pt x="849256" y="636107"/>
                  <a:pt x="843435" y="635511"/>
                </a:cubicBezTo>
                <a:cubicBezTo>
                  <a:pt x="840438" y="634512"/>
                  <a:pt x="837441" y="633494"/>
                  <a:pt x="834482" y="632495"/>
                </a:cubicBezTo>
                <a:cubicBezTo>
                  <a:pt x="831389" y="631458"/>
                  <a:pt x="828353" y="630439"/>
                  <a:pt x="825298" y="629402"/>
                </a:cubicBezTo>
                <a:close/>
                <a:moveTo>
                  <a:pt x="873982" y="628979"/>
                </a:moveTo>
                <a:cubicBezTo>
                  <a:pt x="881571" y="632745"/>
                  <a:pt x="889217" y="636530"/>
                  <a:pt x="896883" y="640314"/>
                </a:cubicBezTo>
                <a:cubicBezTo>
                  <a:pt x="890389" y="639911"/>
                  <a:pt x="883972" y="639430"/>
                  <a:pt x="877651" y="638893"/>
                </a:cubicBezTo>
                <a:cubicBezTo>
                  <a:pt x="874193" y="637471"/>
                  <a:pt x="870754" y="636030"/>
                  <a:pt x="867315" y="634608"/>
                </a:cubicBezTo>
                <a:cubicBezTo>
                  <a:pt x="863147" y="632860"/>
                  <a:pt x="859035" y="631150"/>
                  <a:pt x="854904" y="629440"/>
                </a:cubicBezTo>
                <a:cubicBezTo>
                  <a:pt x="861187" y="629344"/>
                  <a:pt x="867546" y="629191"/>
                  <a:pt x="873982" y="628979"/>
                </a:cubicBezTo>
                <a:close/>
                <a:moveTo>
                  <a:pt x="796653" y="628902"/>
                </a:moveTo>
                <a:cubicBezTo>
                  <a:pt x="800592" y="628960"/>
                  <a:pt x="804550" y="629018"/>
                  <a:pt x="808507" y="629094"/>
                </a:cubicBezTo>
                <a:cubicBezTo>
                  <a:pt x="812561" y="630458"/>
                  <a:pt x="816672" y="631842"/>
                  <a:pt x="820745" y="633225"/>
                </a:cubicBezTo>
                <a:cubicBezTo>
                  <a:pt x="816768" y="632822"/>
                  <a:pt x="812791" y="632418"/>
                  <a:pt x="808834" y="632034"/>
                </a:cubicBezTo>
                <a:cubicBezTo>
                  <a:pt x="807931" y="631803"/>
                  <a:pt x="807028" y="631573"/>
                  <a:pt x="806125" y="631342"/>
                </a:cubicBezTo>
                <a:cubicBezTo>
                  <a:pt x="802974" y="630535"/>
                  <a:pt x="799804" y="629709"/>
                  <a:pt x="796653" y="628902"/>
                </a:cubicBezTo>
                <a:close/>
                <a:moveTo>
                  <a:pt x="774617" y="628537"/>
                </a:moveTo>
                <a:cubicBezTo>
                  <a:pt x="774924" y="628614"/>
                  <a:pt x="775213" y="628691"/>
                  <a:pt x="775520" y="628768"/>
                </a:cubicBezTo>
                <a:cubicBezTo>
                  <a:pt x="775213" y="628749"/>
                  <a:pt x="774905" y="628710"/>
                  <a:pt x="774598" y="628691"/>
                </a:cubicBezTo>
                <a:cubicBezTo>
                  <a:pt x="774310" y="628633"/>
                  <a:pt x="774021" y="628576"/>
                  <a:pt x="773714" y="628537"/>
                </a:cubicBezTo>
                <a:cubicBezTo>
                  <a:pt x="774021" y="628537"/>
                  <a:pt x="774329" y="628537"/>
                  <a:pt x="774617" y="628537"/>
                </a:cubicBezTo>
                <a:close/>
                <a:moveTo>
                  <a:pt x="1492439" y="627942"/>
                </a:moveTo>
                <a:cubicBezTo>
                  <a:pt x="1572361" y="627634"/>
                  <a:pt x="1654531" y="630055"/>
                  <a:pt x="1731648" y="644310"/>
                </a:cubicBezTo>
                <a:cubicBezTo>
                  <a:pt x="1743118" y="659411"/>
                  <a:pt x="1754934" y="674320"/>
                  <a:pt x="1767249" y="688844"/>
                </a:cubicBezTo>
                <a:cubicBezTo>
                  <a:pt x="1694377" y="678873"/>
                  <a:pt x="1616875" y="676241"/>
                  <a:pt x="1537760" y="674704"/>
                </a:cubicBezTo>
                <a:cubicBezTo>
                  <a:pt x="1471690" y="673455"/>
                  <a:pt x="1405754" y="673551"/>
                  <a:pt x="1342008" y="673647"/>
                </a:cubicBezTo>
                <a:cubicBezTo>
                  <a:pt x="1333267" y="673666"/>
                  <a:pt x="1324544" y="673666"/>
                  <a:pt x="1315860" y="673686"/>
                </a:cubicBezTo>
                <a:cubicBezTo>
                  <a:pt x="1306792" y="660660"/>
                  <a:pt x="1297820" y="647692"/>
                  <a:pt x="1288925" y="634743"/>
                </a:cubicBezTo>
                <a:cubicBezTo>
                  <a:pt x="1355783" y="631189"/>
                  <a:pt x="1423948" y="628249"/>
                  <a:pt x="1492439" y="627942"/>
                </a:cubicBezTo>
                <a:close/>
                <a:moveTo>
                  <a:pt x="904856" y="627519"/>
                </a:moveTo>
                <a:cubicBezTo>
                  <a:pt x="913174" y="632303"/>
                  <a:pt x="921513" y="637087"/>
                  <a:pt x="929909" y="641928"/>
                </a:cubicBezTo>
                <a:cubicBezTo>
                  <a:pt x="922973" y="641678"/>
                  <a:pt x="916133" y="641390"/>
                  <a:pt x="909371" y="641044"/>
                </a:cubicBezTo>
                <a:cubicBezTo>
                  <a:pt x="908257" y="640506"/>
                  <a:pt x="907161" y="639949"/>
                  <a:pt x="906047" y="639411"/>
                </a:cubicBezTo>
                <a:cubicBezTo>
                  <a:pt x="898708" y="635780"/>
                  <a:pt x="891427" y="632168"/>
                  <a:pt x="884164" y="628576"/>
                </a:cubicBezTo>
                <a:cubicBezTo>
                  <a:pt x="890985" y="628268"/>
                  <a:pt x="897882" y="627922"/>
                  <a:pt x="904856" y="627519"/>
                </a:cubicBezTo>
                <a:close/>
                <a:moveTo>
                  <a:pt x="3841963" y="625559"/>
                </a:moveTo>
                <a:cubicBezTo>
                  <a:pt x="3727978" y="740083"/>
                  <a:pt x="3606731" y="857258"/>
                  <a:pt x="3478067" y="968976"/>
                </a:cubicBezTo>
                <a:cubicBezTo>
                  <a:pt x="3407059" y="1030531"/>
                  <a:pt x="3346675" y="1080348"/>
                  <a:pt x="3288040" y="1125727"/>
                </a:cubicBezTo>
                <a:cubicBezTo>
                  <a:pt x="3096937" y="1273488"/>
                  <a:pt x="2924394" y="1372430"/>
                  <a:pt x="2760553" y="1428183"/>
                </a:cubicBezTo>
                <a:cubicBezTo>
                  <a:pt x="2567971" y="1493562"/>
                  <a:pt x="2390316" y="1502726"/>
                  <a:pt x="2217465" y="1456195"/>
                </a:cubicBezTo>
                <a:cubicBezTo>
                  <a:pt x="2057332" y="1413121"/>
                  <a:pt x="1904269" y="1329702"/>
                  <a:pt x="1750880" y="1200366"/>
                </a:cubicBezTo>
                <a:cubicBezTo>
                  <a:pt x="1750400" y="1199905"/>
                  <a:pt x="1749900" y="1199444"/>
                  <a:pt x="1749400" y="1198983"/>
                </a:cubicBezTo>
                <a:cubicBezTo>
                  <a:pt x="1887574" y="1302229"/>
                  <a:pt x="2025709" y="1370663"/>
                  <a:pt x="2171164" y="1407991"/>
                </a:cubicBezTo>
                <a:cubicBezTo>
                  <a:pt x="2259175" y="1430585"/>
                  <a:pt x="2351143" y="1439307"/>
                  <a:pt x="2444533" y="1433890"/>
                </a:cubicBezTo>
                <a:cubicBezTo>
                  <a:pt x="2451469" y="1433486"/>
                  <a:pt x="2458404" y="1433006"/>
                  <a:pt x="2465397" y="1432449"/>
                </a:cubicBezTo>
                <a:cubicBezTo>
                  <a:pt x="2542841" y="1426224"/>
                  <a:pt x="2623455" y="1410316"/>
                  <a:pt x="2705337" y="1385052"/>
                </a:cubicBezTo>
                <a:cubicBezTo>
                  <a:pt x="2867430" y="1334736"/>
                  <a:pt x="3031002" y="1247378"/>
                  <a:pt x="3220087" y="1110146"/>
                </a:cubicBezTo>
                <a:cubicBezTo>
                  <a:pt x="3277473" y="1068456"/>
                  <a:pt x="3336858" y="1022347"/>
                  <a:pt x="3406944" y="965037"/>
                </a:cubicBezTo>
                <a:cubicBezTo>
                  <a:pt x="3535703" y="859486"/>
                  <a:pt x="3658680" y="746269"/>
                  <a:pt x="3769207" y="640314"/>
                </a:cubicBezTo>
                <a:cubicBezTo>
                  <a:pt x="3793433" y="635146"/>
                  <a:pt x="3817679" y="630228"/>
                  <a:pt x="3841963" y="625559"/>
                </a:cubicBezTo>
                <a:close/>
                <a:moveTo>
                  <a:pt x="935538" y="625425"/>
                </a:moveTo>
                <a:cubicBezTo>
                  <a:pt x="944260" y="631131"/>
                  <a:pt x="953020" y="636875"/>
                  <a:pt x="961820" y="642620"/>
                </a:cubicBezTo>
                <a:cubicBezTo>
                  <a:pt x="954500" y="642543"/>
                  <a:pt x="947257" y="642408"/>
                  <a:pt x="940071" y="642216"/>
                </a:cubicBezTo>
                <a:cubicBezTo>
                  <a:pt x="931196" y="637125"/>
                  <a:pt x="922358" y="632034"/>
                  <a:pt x="913578" y="627000"/>
                </a:cubicBezTo>
                <a:cubicBezTo>
                  <a:pt x="920821" y="626539"/>
                  <a:pt x="928141" y="626001"/>
                  <a:pt x="935538" y="625425"/>
                </a:cubicBezTo>
                <a:close/>
                <a:moveTo>
                  <a:pt x="966296" y="622812"/>
                </a:moveTo>
                <a:cubicBezTo>
                  <a:pt x="975326" y="629459"/>
                  <a:pt x="984355" y="636088"/>
                  <a:pt x="993328" y="642658"/>
                </a:cubicBezTo>
                <a:cubicBezTo>
                  <a:pt x="985662" y="642716"/>
                  <a:pt x="978054" y="642735"/>
                  <a:pt x="970542" y="642697"/>
                </a:cubicBezTo>
                <a:cubicBezTo>
                  <a:pt x="961397" y="636702"/>
                  <a:pt x="952291" y="630747"/>
                  <a:pt x="943222" y="624829"/>
                </a:cubicBezTo>
                <a:cubicBezTo>
                  <a:pt x="950850" y="624195"/>
                  <a:pt x="958515" y="623542"/>
                  <a:pt x="966296" y="622812"/>
                </a:cubicBezTo>
                <a:close/>
                <a:moveTo>
                  <a:pt x="545109" y="622255"/>
                </a:moveTo>
                <a:cubicBezTo>
                  <a:pt x="548279" y="622428"/>
                  <a:pt x="551449" y="622582"/>
                  <a:pt x="554619" y="622754"/>
                </a:cubicBezTo>
                <a:cubicBezTo>
                  <a:pt x="552486" y="623196"/>
                  <a:pt x="550354" y="623638"/>
                  <a:pt x="548221" y="624080"/>
                </a:cubicBezTo>
                <a:cubicBezTo>
                  <a:pt x="544475" y="624272"/>
                  <a:pt x="540729" y="624445"/>
                  <a:pt x="537002" y="624618"/>
                </a:cubicBezTo>
                <a:cubicBezTo>
                  <a:pt x="539711" y="623830"/>
                  <a:pt x="542400" y="623062"/>
                  <a:pt x="545109" y="622255"/>
                </a:cubicBezTo>
                <a:close/>
                <a:moveTo>
                  <a:pt x="696712" y="619988"/>
                </a:moveTo>
                <a:cubicBezTo>
                  <a:pt x="700497" y="620680"/>
                  <a:pt x="704301" y="621390"/>
                  <a:pt x="708085" y="622082"/>
                </a:cubicBezTo>
                <a:cubicBezTo>
                  <a:pt x="707720" y="622063"/>
                  <a:pt x="707336" y="622063"/>
                  <a:pt x="706971" y="622063"/>
                </a:cubicBezTo>
                <a:cubicBezTo>
                  <a:pt x="701457" y="621506"/>
                  <a:pt x="695924" y="620929"/>
                  <a:pt x="690410" y="620372"/>
                </a:cubicBezTo>
                <a:cubicBezTo>
                  <a:pt x="692505" y="620238"/>
                  <a:pt x="694618" y="620103"/>
                  <a:pt x="696712" y="619988"/>
                </a:cubicBezTo>
                <a:close/>
                <a:moveTo>
                  <a:pt x="997170" y="619777"/>
                </a:moveTo>
                <a:cubicBezTo>
                  <a:pt x="1006372" y="627288"/>
                  <a:pt x="1015556" y="634762"/>
                  <a:pt x="1024720" y="642197"/>
                </a:cubicBezTo>
                <a:cubicBezTo>
                  <a:pt x="1016747" y="642370"/>
                  <a:pt x="1008870" y="642505"/>
                  <a:pt x="1001051" y="642581"/>
                </a:cubicBezTo>
                <a:cubicBezTo>
                  <a:pt x="991810" y="635819"/>
                  <a:pt x="982511" y="628998"/>
                  <a:pt x="973212" y="622159"/>
                </a:cubicBezTo>
                <a:cubicBezTo>
                  <a:pt x="981128" y="621410"/>
                  <a:pt x="989101" y="620603"/>
                  <a:pt x="997170" y="619777"/>
                </a:cubicBezTo>
                <a:close/>
                <a:moveTo>
                  <a:pt x="733887" y="617971"/>
                </a:moveTo>
                <a:cubicBezTo>
                  <a:pt x="740054" y="619584"/>
                  <a:pt x="746221" y="621179"/>
                  <a:pt x="752388" y="622793"/>
                </a:cubicBezTo>
                <a:cubicBezTo>
                  <a:pt x="748411" y="622716"/>
                  <a:pt x="744435" y="622658"/>
                  <a:pt x="740477" y="622601"/>
                </a:cubicBezTo>
                <a:cubicBezTo>
                  <a:pt x="733311" y="621313"/>
                  <a:pt x="726126" y="620026"/>
                  <a:pt x="718940" y="618720"/>
                </a:cubicBezTo>
                <a:cubicBezTo>
                  <a:pt x="723916" y="618451"/>
                  <a:pt x="728892" y="618201"/>
                  <a:pt x="733887" y="617971"/>
                </a:cubicBezTo>
                <a:close/>
                <a:moveTo>
                  <a:pt x="3725941" y="617317"/>
                </a:moveTo>
                <a:cubicBezTo>
                  <a:pt x="3713358" y="628902"/>
                  <a:pt x="3700485" y="640699"/>
                  <a:pt x="3687363" y="652649"/>
                </a:cubicBezTo>
                <a:cubicBezTo>
                  <a:pt x="3661812" y="658604"/>
                  <a:pt x="3636317" y="664752"/>
                  <a:pt x="3610861" y="671054"/>
                </a:cubicBezTo>
                <a:cubicBezTo>
                  <a:pt x="3626000" y="657989"/>
                  <a:pt x="3641428" y="644579"/>
                  <a:pt x="3657143" y="630824"/>
                </a:cubicBezTo>
                <a:cubicBezTo>
                  <a:pt x="3680120" y="626001"/>
                  <a:pt x="3703059" y="621486"/>
                  <a:pt x="3725941" y="617317"/>
                </a:cubicBezTo>
                <a:close/>
                <a:moveTo>
                  <a:pt x="608951" y="616760"/>
                </a:moveTo>
                <a:cubicBezTo>
                  <a:pt x="612467" y="617183"/>
                  <a:pt x="615983" y="617625"/>
                  <a:pt x="619499" y="618028"/>
                </a:cubicBezTo>
                <a:cubicBezTo>
                  <a:pt x="615618" y="618566"/>
                  <a:pt x="611737" y="619104"/>
                  <a:pt x="607837" y="619623"/>
                </a:cubicBezTo>
                <a:cubicBezTo>
                  <a:pt x="604475" y="619508"/>
                  <a:pt x="601093" y="619392"/>
                  <a:pt x="597750" y="619277"/>
                </a:cubicBezTo>
                <a:cubicBezTo>
                  <a:pt x="601458" y="618451"/>
                  <a:pt x="605205" y="617606"/>
                  <a:pt x="608951" y="616760"/>
                </a:cubicBezTo>
                <a:close/>
                <a:moveTo>
                  <a:pt x="771485" y="616568"/>
                </a:moveTo>
                <a:cubicBezTo>
                  <a:pt x="778171" y="618835"/>
                  <a:pt x="784895" y="621121"/>
                  <a:pt x="791639" y="623408"/>
                </a:cubicBezTo>
                <a:cubicBezTo>
                  <a:pt x="785818" y="623312"/>
                  <a:pt x="780016" y="623215"/>
                  <a:pt x="774233" y="623119"/>
                </a:cubicBezTo>
                <a:cubicBezTo>
                  <a:pt x="766644" y="621160"/>
                  <a:pt x="759055" y="619200"/>
                  <a:pt x="751428" y="617221"/>
                </a:cubicBezTo>
                <a:cubicBezTo>
                  <a:pt x="758114" y="616952"/>
                  <a:pt x="764799" y="616741"/>
                  <a:pt x="771485" y="616568"/>
                </a:cubicBezTo>
                <a:close/>
                <a:moveTo>
                  <a:pt x="1028274" y="616414"/>
                </a:moveTo>
                <a:cubicBezTo>
                  <a:pt x="1037496" y="624676"/>
                  <a:pt x="1046756" y="632975"/>
                  <a:pt x="1056132" y="641333"/>
                </a:cubicBezTo>
                <a:cubicBezTo>
                  <a:pt x="1047928" y="641602"/>
                  <a:pt x="1039782" y="641832"/>
                  <a:pt x="1031714" y="642043"/>
                </a:cubicBezTo>
                <a:cubicBezTo>
                  <a:pt x="1022357" y="634435"/>
                  <a:pt x="1012962" y="626789"/>
                  <a:pt x="1003548" y="619123"/>
                </a:cubicBezTo>
                <a:cubicBezTo>
                  <a:pt x="1011713" y="618259"/>
                  <a:pt x="1019975" y="617356"/>
                  <a:pt x="1028274" y="616414"/>
                </a:cubicBezTo>
                <a:close/>
                <a:moveTo>
                  <a:pt x="674099" y="615780"/>
                </a:moveTo>
                <a:cubicBezTo>
                  <a:pt x="674253" y="615800"/>
                  <a:pt x="674426" y="615838"/>
                  <a:pt x="674579" y="615877"/>
                </a:cubicBezTo>
                <a:cubicBezTo>
                  <a:pt x="673927" y="615915"/>
                  <a:pt x="673273" y="615953"/>
                  <a:pt x="672620" y="615992"/>
                </a:cubicBezTo>
                <a:cubicBezTo>
                  <a:pt x="673119" y="615934"/>
                  <a:pt x="673600" y="615857"/>
                  <a:pt x="674099" y="615780"/>
                </a:cubicBezTo>
                <a:close/>
                <a:moveTo>
                  <a:pt x="808949" y="615665"/>
                </a:moveTo>
                <a:cubicBezTo>
                  <a:pt x="815597" y="618432"/>
                  <a:pt x="822282" y="621237"/>
                  <a:pt x="828987" y="624042"/>
                </a:cubicBezTo>
                <a:cubicBezTo>
                  <a:pt x="828104" y="624022"/>
                  <a:pt x="827220" y="624022"/>
                  <a:pt x="826336" y="624003"/>
                </a:cubicBezTo>
                <a:cubicBezTo>
                  <a:pt x="820342" y="623888"/>
                  <a:pt x="814309" y="623792"/>
                  <a:pt x="808296" y="623677"/>
                </a:cubicBezTo>
                <a:cubicBezTo>
                  <a:pt x="800938" y="621198"/>
                  <a:pt x="793637" y="618739"/>
                  <a:pt x="786355" y="616261"/>
                </a:cubicBezTo>
                <a:cubicBezTo>
                  <a:pt x="788085" y="616241"/>
                  <a:pt x="789794" y="616184"/>
                  <a:pt x="791524" y="616165"/>
                </a:cubicBezTo>
                <a:cubicBezTo>
                  <a:pt x="797230" y="616088"/>
                  <a:pt x="803051" y="615915"/>
                  <a:pt x="808949" y="615665"/>
                </a:cubicBezTo>
                <a:close/>
                <a:moveTo>
                  <a:pt x="3556125" y="614801"/>
                </a:moveTo>
                <a:cubicBezTo>
                  <a:pt x="3534935" y="631650"/>
                  <a:pt x="3514282" y="647903"/>
                  <a:pt x="3494148" y="663599"/>
                </a:cubicBezTo>
                <a:cubicBezTo>
                  <a:pt x="3468615" y="670208"/>
                  <a:pt x="3443101" y="677048"/>
                  <a:pt x="3417664" y="684022"/>
                </a:cubicBezTo>
                <a:cubicBezTo>
                  <a:pt x="3439643" y="667980"/>
                  <a:pt x="3462121" y="651361"/>
                  <a:pt x="3485176" y="634109"/>
                </a:cubicBezTo>
                <a:cubicBezTo>
                  <a:pt x="3508806" y="627423"/>
                  <a:pt x="3532456" y="620948"/>
                  <a:pt x="3556125" y="614801"/>
                </a:cubicBezTo>
                <a:close/>
                <a:moveTo>
                  <a:pt x="1754665" y="614263"/>
                </a:moveTo>
                <a:cubicBezTo>
                  <a:pt x="1766845" y="618931"/>
                  <a:pt x="1778814" y="624099"/>
                  <a:pt x="1790476" y="629863"/>
                </a:cubicBezTo>
                <a:cubicBezTo>
                  <a:pt x="1799602" y="638643"/>
                  <a:pt x="1808593" y="647423"/>
                  <a:pt x="1817488" y="656126"/>
                </a:cubicBezTo>
                <a:cubicBezTo>
                  <a:pt x="1819947" y="658527"/>
                  <a:pt x="1822406" y="660929"/>
                  <a:pt x="1824885" y="663350"/>
                </a:cubicBezTo>
                <a:cubicBezTo>
                  <a:pt x="1812378" y="658912"/>
                  <a:pt x="1799640" y="654935"/>
                  <a:pt x="1786711" y="651380"/>
                </a:cubicBezTo>
                <a:cubicBezTo>
                  <a:pt x="1777777" y="641160"/>
                  <a:pt x="1768978" y="630920"/>
                  <a:pt x="1760236" y="620737"/>
                </a:cubicBezTo>
                <a:cubicBezTo>
                  <a:pt x="1758392" y="618585"/>
                  <a:pt x="1756529" y="616434"/>
                  <a:pt x="1754665" y="614263"/>
                </a:cubicBezTo>
                <a:close/>
                <a:moveTo>
                  <a:pt x="842513" y="613341"/>
                </a:moveTo>
                <a:cubicBezTo>
                  <a:pt x="849525" y="616837"/>
                  <a:pt x="856576" y="620334"/>
                  <a:pt x="863646" y="623850"/>
                </a:cubicBezTo>
                <a:cubicBezTo>
                  <a:pt x="856403" y="624022"/>
                  <a:pt x="849218" y="624138"/>
                  <a:pt x="842205" y="624157"/>
                </a:cubicBezTo>
                <a:cubicBezTo>
                  <a:pt x="834885" y="621102"/>
                  <a:pt x="827623" y="618067"/>
                  <a:pt x="820400" y="615050"/>
                </a:cubicBezTo>
                <a:cubicBezTo>
                  <a:pt x="827642" y="614608"/>
                  <a:pt x="835039" y="614032"/>
                  <a:pt x="842513" y="613341"/>
                </a:cubicBezTo>
                <a:close/>
                <a:moveTo>
                  <a:pt x="1059648" y="612822"/>
                </a:moveTo>
                <a:cubicBezTo>
                  <a:pt x="1068966" y="621909"/>
                  <a:pt x="1078303" y="631016"/>
                  <a:pt x="1087678" y="640141"/>
                </a:cubicBezTo>
                <a:cubicBezTo>
                  <a:pt x="1079244" y="640487"/>
                  <a:pt x="1070887" y="640814"/>
                  <a:pt x="1062587" y="641121"/>
                </a:cubicBezTo>
                <a:cubicBezTo>
                  <a:pt x="1053039" y="632610"/>
                  <a:pt x="1043586" y="624157"/>
                  <a:pt x="1034211" y="615761"/>
                </a:cubicBezTo>
                <a:cubicBezTo>
                  <a:pt x="1042626" y="614801"/>
                  <a:pt x="1051098" y="613821"/>
                  <a:pt x="1059648" y="612822"/>
                </a:cubicBezTo>
                <a:close/>
                <a:moveTo>
                  <a:pt x="576636" y="612745"/>
                </a:moveTo>
                <a:cubicBezTo>
                  <a:pt x="581766" y="613417"/>
                  <a:pt x="586896" y="614090"/>
                  <a:pt x="592044" y="614724"/>
                </a:cubicBezTo>
                <a:cubicBezTo>
                  <a:pt x="586435" y="615953"/>
                  <a:pt x="580882" y="617164"/>
                  <a:pt x="575349" y="618355"/>
                </a:cubicBezTo>
                <a:cubicBezTo>
                  <a:pt x="570392" y="618144"/>
                  <a:pt x="565435" y="617913"/>
                  <a:pt x="560479" y="617663"/>
                </a:cubicBezTo>
                <a:cubicBezTo>
                  <a:pt x="565839" y="616049"/>
                  <a:pt x="571238" y="614397"/>
                  <a:pt x="576636" y="612745"/>
                </a:cubicBezTo>
                <a:close/>
                <a:moveTo>
                  <a:pt x="3370594" y="612072"/>
                </a:moveTo>
                <a:cubicBezTo>
                  <a:pt x="3348001" y="626501"/>
                  <a:pt x="3325407" y="640775"/>
                  <a:pt x="3302738" y="654896"/>
                </a:cubicBezTo>
                <a:cubicBezTo>
                  <a:pt x="3297588" y="656683"/>
                  <a:pt x="3292439" y="658450"/>
                  <a:pt x="3287310" y="660237"/>
                </a:cubicBezTo>
                <a:cubicBezTo>
                  <a:pt x="3275706" y="664233"/>
                  <a:pt x="3264140" y="668249"/>
                  <a:pt x="3252594" y="672226"/>
                </a:cubicBezTo>
                <a:cubicBezTo>
                  <a:pt x="3244121" y="675165"/>
                  <a:pt x="3235552" y="678105"/>
                  <a:pt x="3226965" y="681063"/>
                </a:cubicBezTo>
                <a:cubicBezTo>
                  <a:pt x="3250826" y="667346"/>
                  <a:pt x="3274591" y="653436"/>
                  <a:pt x="3298357" y="639354"/>
                </a:cubicBezTo>
                <a:cubicBezTo>
                  <a:pt x="3311940" y="634243"/>
                  <a:pt x="3325600" y="629075"/>
                  <a:pt x="3339336" y="623888"/>
                </a:cubicBezTo>
                <a:lnTo>
                  <a:pt x="3342909" y="622524"/>
                </a:lnTo>
                <a:cubicBezTo>
                  <a:pt x="3352132" y="619046"/>
                  <a:pt x="3361353" y="615569"/>
                  <a:pt x="3370594" y="612072"/>
                </a:cubicBezTo>
                <a:close/>
                <a:moveTo>
                  <a:pt x="3919542" y="611631"/>
                </a:moveTo>
                <a:cubicBezTo>
                  <a:pt x="3800657" y="736433"/>
                  <a:pt x="3678526" y="859947"/>
                  <a:pt x="3551726" y="976007"/>
                </a:cubicBezTo>
                <a:cubicBezTo>
                  <a:pt x="3182028" y="1314448"/>
                  <a:pt x="2739765" y="1642341"/>
                  <a:pt x="2262748" y="1508298"/>
                </a:cubicBezTo>
                <a:cubicBezTo>
                  <a:pt x="2093297" y="1460671"/>
                  <a:pt x="1942233" y="1367723"/>
                  <a:pt x="1805961" y="1249991"/>
                </a:cubicBezTo>
                <a:cubicBezTo>
                  <a:pt x="1940273" y="1353064"/>
                  <a:pt x="2074911" y="1421920"/>
                  <a:pt x="2216428" y="1459999"/>
                </a:cubicBezTo>
                <a:cubicBezTo>
                  <a:pt x="2306417" y="1484206"/>
                  <a:pt x="2400191" y="1493293"/>
                  <a:pt x="2495118" y="1487011"/>
                </a:cubicBezTo>
                <a:cubicBezTo>
                  <a:pt x="2499249" y="1486742"/>
                  <a:pt x="2503361" y="1486435"/>
                  <a:pt x="2507510" y="1486108"/>
                </a:cubicBezTo>
                <a:cubicBezTo>
                  <a:pt x="2589777" y="1479499"/>
                  <a:pt x="2675270" y="1461286"/>
                  <a:pt x="2761821" y="1431911"/>
                </a:cubicBezTo>
                <a:cubicBezTo>
                  <a:pt x="2926084" y="1376004"/>
                  <a:pt x="3098993" y="1276869"/>
                  <a:pt x="3290441" y="1128840"/>
                </a:cubicBezTo>
                <a:cubicBezTo>
                  <a:pt x="3349153" y="1083403"/>
                  <a:pt x="3409576" y="1033548"/>
                  <a:pt x="3480641" y="971934"/>
                </a:cubicBezTo>
                <a:cubicBezTo>
                  <a:pt x="3610918" y="858833"/>
                  <a:pt x="3733569" y="740121"/>
                  <a:pt x="3848783" y="624253"/>
                </a:cubicBezTo>
                <a:cubicBezTo>
                  <a:pt x="3872357" y="619777"/>
                  <a:pt x="3895950" y="615550"/>
                  <a:pt x="3919542" y="611631"/>
                </a:cubicBezTo>
                <a:close/>
                <a:moveTo>
                  <a:pt x="1779275" y="611458"/>
                </a:moveTo>
                <a:cubicBezTo>
                  <a:pt x="1789977" y="618931"/>
                  <a:pt x="1800389" y="626558"/>
                  <a:pt x="1810610" y="634282"/>
                </a:cubicBezTo>
                <a:cubicBezTo>
                  <a:pt x="1807997" y="632860"/>
                  <a:pt x="1805366" y="631438"/>
                  <a:pt x="1802714" y="630036"/>
                </a:cubicBezTo>
                <a:cubicBezTo>
                  <a:pt x="1799909" y="628537"/>
                  <a:pt x="1797047" y="627096"/>
                  <a:pt x="1794203" y="625675"/>
                </a:cubicBezTo>
                <a:cubicBezTo>
                  <a:pt x="1789266" y="620929"/>
                  <a:pt x="1784290" y="616184"/>
                  <a:pt x="1779275" y="611458"/>
                </a:cubicBezTo>
                <a:close/>
                <a:moveTo>
                  <a:pt x="706741" y="610805"/>
                </a:moveTo>
                <a:cubicBezTo>
                  <a:pt x="709949" y="611650"/>
                  <a:pt x="713158" y="612495"/>
                  <a:pt x="716366" y="613341"/>
                </a:cubicBezTo>
                <a:cubicBezTo>
                  <a:pt x="709545" y="613706"/>
                  <a:pt x="702745" y="614109"/>
                  <a:pt x="695963" y="614512"/>
                </a:cubicBezTo>
                <a:cubicBezTo>
                  <a:pt x="693926" y="614147"/>
                  <a:pt x="691909" y="613763"/>
                  <a:pt x="689891" y="613398"/>
                </a:cubicBezTo>
                <a:cubicBezTo>
                  <a:pt x="695540" y="612534"/>
                  <a:pt x="701169" y="611669"/>
                  <a:pt x="706741" y="610805"/>
                </a:cubicBezTo>
                <a:close/>
                <a:moveTo>
                  <a:pt x="874231" y="609882"/>
                </a:moveTo>
                <a:cubicBezTo>
                  <a:pt x="881551" y="614090"/>
                  <a:pt x="888891" y="618336"/>
                  <a:pt x="896287" y="622582"/>
                </a:cubicBezTo>
                <a:cubicBezTo>
                  <a:pt x="888775" y="622985"/>
                  <a:pt x="881360" y="623312"/>
                  <a:pt x="874059" y="623561"/>
                </a:cubicBezTo>
                <a:cubicBezTo>
                  <a:pt x="866585" y="619834"/>
                  <a:pt x="859112" y="616145"/>
                  <a:pt x="851696" y="612457"/>
                </a:cubicBezTo>
                <a:cubicBezTo>
                  <a:pt x="859112" y="611688"/>
                  <a:pt x="866624" y="610824"/>
                  <a:pt x="874231" y="609882"/>
                </a:cubicBezTo>
                <a:close/>
                <a:moveTo>
                  <a:pt x="641035" y="609421"/>
                </a:moveTo>
                <a:cubicBezTo>
                  <a:pt x="646492" y="610478"/>
                  <a:pt x="651948" y="611554"/>
                  <a:pt x="657423" y="612610"/>
                </a:cubicBezTo>
                <a:cubicBezTo>
                  <a:pt x="651813" y="613417"/>
                  <a:pt x="646203" y="614243"/>
                  <a:pt x="640555" y="615050"/>
                </a:cubicBezTo>
                <a:cubicBezTo>
                  <a:pt x="635195" y="614455"/>
                  <a:pt x="629815" y="613859"/>
                  <a:pt x="624455" y="613244"/>
                </a:cubicBezTo>
                <a:cubicBezTo>
                  <a:pt x="629931" y="611996"/>
                  <a:pt x="635464" y="610708"/>
                  <a:pt x="641035" y="609421"/>
                </a:cubicBezTo>
                <a:close/>
                <a:moveTo>
                  <a:pt x="1091290" y="609056"/>
                </a:moveTo>
                <a:cubicBezTo>
                  <a:pt x="1100608" y="618912"/>
                  <a:pt x="1109984" y="628806"/>
                  <a:pt x="1119397" y="638700"/>
                </a:cubicBezTo>
                <a:cubicBezTo>
                  <a:pt x="1110771" y="639123"/>
                  <a:pt x="1102203" y="639507"/>
                  <a:pt x="1093673" y="639872"/>
                </a:cubicBezTo>
                <a:cubicBezTo>
                  <a:pt x="1084162" y="630631"/>
                  <a:pt x="1074672" y="621390"/>
                  <a:pt x="1065219" y="612169"/>
                </a:cubicBezTo>
                <a:cubicBezTo>
                  <a:pt x="1073865" y="611150"/>
                  <a:pt x="1082549" y="610113"/>
                  <a:pt x="1091290" y="609056"/>
                </a:cubicBezTo>
                <a:close/>
                <a:moveTo>
                  <a:pt x="739593" y="605675"/>
                </a:moveTo>
                <a:cubicBezTo>
                  <a:pt x="745280" y="607615"/>
                  <a:pt x="750967" y="609575"/>
                  <a:pt x="756692" y="611535"/>
                </a:cubicBezTo>
                <a:cubicBezTo>
                  <a:pt x="748892" y="611803"/>
                  <a:pt x="741073" y="612111"/>
                  <a:pt x="733273" y="612476"/>
                </a:cubicBezTo>
                <a:cubicBezTo>
                  <a:pt x="728662" y="611266"/>
                  <a:pt x="724070" y="610055"/>
                  <a:pt x="719459" y="608826"/>
                </a:cubicBezTo>
                <a:cubicBezTo>
                  <a:pt x="726222" y="607769"/>
                  <a:pt x="732946" y="606712"/>
                  <a:pt x="739593" y="605675"/>
                </a:cubicBezTo>
                <a:close/>
                <a:moveTo>
                  <a:pt x="905259" y="605560"/>
                </a:moveTo>
                <a:cubicBezTo>
                  <a:pt x="912867" y="610555"/>
                  <a:pt x="920494" y="615550"/>
                  <a:pt x="928141" y="620583"/>
                </a:cubicBezTo>
                <a:cubicBezTo>
                  <a:pt x="920341" y="621160"/>
                  <a:pt x="912675" y="621640"/>
                  <a:pt x="905048" y="622082"/>
                </a:cubicBezTo>
                <a:cubicBezTo>
                  <a:pt x="897363" y="617663"/>
                  <a:pt x="889717" y="613244"/>
                  <a:pt x="882089" y="608864"/>
                </a:cubicBezTo>
                <a:cubicBezTo>
                  <a:pt x="889717" y="607846"/>
                  <a:pt x="897440" y="606751"/>
                  <a:pt x="905259" y="605560"/>
                </a:cubicBezTo>
                <a:close/>
                <a:moveTo>
                  <a:pt x="3466693" y="605329"/>
                </a:moveTo>
                <a:cubicBezTo>
                  <a:pt x="3446040" y="620238"/>
                  <a:pt x="3425406" y="634993"/>
                  <a:pt x="3404850" y="649536"/>
                </a:cubicBezTo>
                <a:cubicBezTo>
                  <a:pt x="3402967" y="650842"/>
                  <a:pt x="3401141" y="652130"/>
                  <a:pt x="3399278" y="653436"/>
                </a:cubicBezTo>
                <a:cubicBezTo>
                  <a:pt x="3373726" y="661140"/>
                  <a:pt x="3348270" y="668998"/>
                  <a:pt x="3322872" y="676933"/>
                </a:cubicBezTo>
                <a:cubicBezTo>
                  <a:pt x="3325023" y="675511"/>
                  <a:pt x="3327156" y="674128"/>
                  <a:pt x="3329307" y="672725"/>
                </a:cubicBezTo>
                <a:cubicBezTo>
                  <a:pt x="3351287" y="658297"/>
                  <a:pt x="3373111" y="643773"/>
                  <a:pt x="3394859" y="629133"/>
                </a:cubicBezTo>
                <a:cubicBezTo>
                  <a:pt x="3418740" y="621064"/>
                  <a:pt x="3442697" y="613110"/>
                  <a:pt x="3466693" y="605329"/>
                </a:cubicBezTo>
                <a:close/>
                <a:moveTo>
                  <a:pt x="3799774" y="605310"/>
                </a:moveTo>
                <a:cubicBezTo>
                  <a:pt x="3789841" y="614916"/>
                  <a:pt x="3779793" y="624580"/>
                  <a:pt x="3769649" y="634320"/>
                </a:cubicBezTo>
                <a:cubicBezTo>
                  <a:pt x="3744904" y="639584"/>
                  <a:pt x="3720197" y="645060"/>
                  <a:pt x="3695528" y="650766"/>
                </a:cubicBezTo>
                <a:cubicBezTo>
                  <a:pt x="3708439" y="638969"/>
                  <a:pt x="3721100" y="627365"/>
                  <a:pt x="3733472" y="615953"/>
                </a:cubicBezTo>
                <a:cubicBezTo>
                  <a:pt x="3740004" y="614801"/>
                  <a:pt x="3746556" y="613648"/>
                  <a:pt x="3753088" y="612534"/>
                </a:cubicBezTo>
                <a:cubicBezTo>
                  <a:pt x="3768631" y="609902"/>
                  <a:pt x="3784212" y="607500"/>
                  <a:pt x="3799774" y="605310"/>
                </a:cubicBezTo>
                <a:close/>
                <a:moveTo>
                  <a:pt x="1123336" y="605156"/>
                </a:moveTo>
                <a:cubicBezTo>
                  <a:pt x="1132653" y="615780"/>
                  <a:pt x="1142010" y="626405"/>
                  <a:pt x="1151405" y="637067"/>
                </a:cubicBezTo>
                <a:cubicBezTo>
                  <a:pt x="1142567" y="637529"/>
                  <a:pt x="1133768" y="637990"/>
                  <a:pt x="1125026" y="638412"/>
                </a:cubicBezTo>
                <a:cubicBezTo>
                  <a:pt x="1115497" y="628403"/>
                  <a:pt x="1106007" y="618393"/>
                  <a:pt x="1096574" y="608422"/>
                </a:cubicBezTo>
                <a:cubicBezTo>
                  <a:pt x="1105007" y="607385"/>
                  <a:pt x="1113461" y="606367"/>
                  <a:pt x="1121972" y="605329"/>
                </a:cubicBezTo>
                <a:cubicBezTo>
                  <a:pt x="1122433" y="605271"/>
                  <a:pt x="1122894" y="605214"/>
                  <a:pt x="1123336" y="605156"/>
                </a:cubicBezTo>
                <a:close/>
                <a:moveTo>
                  <a:pt x="3298357" y="604061"/>
                </a:moveTo>
                <a:cubicBezTo>
                  <a:pt x="3297185" y="604676"/>
                  <a:pt x="3295994" y="605310"/>
                  <a:pt x="3294822" y="605944"/>
                </a:cubicBezTo>
                <a:cubicBezTo>
                  <a:pt x="3293227" y="606635"/>
                  <a:pt x="3291652" y="607346"/>
                  <a:pt x="3290057" y="608038"/>
                </a:cubicBezTo>
                <a:cubicBezTo>
                  <a:pt x="3290903" y="607615"/>
                  <a:pt x="3291768" y="607173"/>
                  <a:pt x="3292613" y="606751"/>
                </a:cubicBezTo>
                <a:cubicBezTo>
                  <a:pt x="3294534" y="605848"/>
                  <a:pt x="3296435" y="604964"/>
                  <a:pt x="3298357" y="604061"/>
                </a:cubicBezTo>
                <a:close/>
                <a:moveTo>
                  <a:pt x="608298" y="602831"/>
                </a:moveTo>
                <a:cubicBezTo>
                  <a:pt x="614676" y="604138"/>
                  <a:pt x="621036" y="605464"/>
                  <a:pt x="627452" y="606732"/>
                </a:cubicBezTo>
                <a:cubicBezTo>
                  <a:pt x="620786" y="608269"/>
                  <a:pt x="614177" y="609767"/>
                  <a:pt x="607645" y="611246"/>
                </a:cubicBezTo>
                <a:cubicBezTo>
                  <a:pt x="601382" y="610497"/>
                  <a:pt x="595138" y="609729"/>
                  <a:pt x="588913" y="608941"/>
                </a:cubicBezTo>
                <a:cubicBezTo>
                  <a:pt x="595368" y="606943"/>
                  <a:pt x="601823" y="604906"/>
                  <a:pt x="608298" y="602831"/>
                </a:cubicBezTo>
                <a:close/>
                <a:moveTo>
                  <a:pt x="673235" y="601756"/>
                </a:moveTo>
                <a:cubicBezTo>
                  <a:pt x="679940" y="603600"/>
                  <a:pt x="686626" y="605406"/>
                  <a:pt x="693350" y="607212"/>
                </a:cubicBezTo>
                <a:cubicBezTo>
                  <a:pt x="686664" y="608230"/>
                  <a:pt x="679940" y="609248"/>
                  <a:pt x="673158" y="610267"/>
                </a:cubicBezTo>
                <a:cubicBezTo>
                  <a:pt x="666568" y="609018"/>
                  <a:pt x="659979" y="607769"/>
                  <a:pt x="653408" y="606501"/>
                </a:cubicBezTo>
                <a:cubicBezTo>
                  <a:pt x="659959" y="604945"/>
                  <a:pt x="666568" y="603369"/>
                  <a:pt x="673235" y="601756"/>
                </a:cubicBezTo>
                <a:close/>
                <a:moveTo>
                  <a:pt x="1155497" y="601256"/>
                </a:moveTo>
                <a:cubicBezTo>
                  <a:pt x="1164777" y="612591"/>
                  <a:pt x="1174094" y="623946"/>
                  <a:pt x="1183451" y="635300"/>
                </a:cubicBezTo>
                <a:cubicBezTo>
                  <a:pt x="1174517" y="635799"/>
                  <a:pt x="1165603" y="636299"/>
                  <a:pt x="1156746" y="636779"/>
                </a:cubicBezTo>
                <a:cubicBezTo>
                  <a:pt x="1147236" y="626020"/>
                  <a:pt x="1137783" y="615262"/>
                  <a:pt x="1128388" y="604541"/>
                </a:cubicBezTo>
                <a:cubicBezTo>
                  <a:pt x="1137399" y="603446"/>
                  <a:pt x="1146448" y="602351"/>
                  <a:pt x="1155497" y="601256"/>
                </a:cubicBezTo>
                <a:close/>
                <a:moveTo>
                  <a:pt x="936095" y="600584"/>
                </a:moveTo>
                <a:cubicBezTo>
                  <a:pt x="943972" y="606386"/>
                  <a:pt x="951849" y="612188"/>
                  <a:pt x="959707" y="617971"/>
                </a:cubicBezTo>
                <a:cubicBezTo>
                  <a:pt x="951656" y="618701"/>
                  <a:pt x="943703" y="619354"/>
                  <a:pt x="935826" y="619969"/>
                </a:cubicBezTo>
                <a:cubicBezTo>
                  <a:pt x="927910" y="614801"/>
                  <a:pt x="920053" y="609633"/>
                  <a:pt x="912233" y="604484"/>
                </a:cubicBezTo>
                <a:cubicBezTo>
                  <a:pt x="920091" y="603254"/>
                  <a:pt x="928064" y="601948"/>
                  <a:pt x="936095" y="600584"/>
                </a:cubicBezTo>
                <a:close/>
                <a:moveTo>
                  <a:pt x="772350" y="600276"/>
                </a:moveTo>
                <a:cubicBezTo>
                  <a:pt x="780419" y="603696"/>
                  <a:pt x="788546" y="607116"/>
                  <a:pt x="796692" y="610516"/>
                </a:cubicBezTo>
                <a:cubicBezTo>
                  <a:pt x="794944" y="610574"/>
                  <a:pt x="793176" y="610651"/>
                  <a:pt x="791447" y="610670"/>
                </a:cubicBezTo>
                <a:cubicBezTo>
                  <a:pt x="784646" y="610747"/>
                  <a:pt x="777864" y="610901"/>
                  <a:pt x="771063" y="611074"/>
                </a:cubicBezTo>
                <a:cubicBezTo>
                  <a:pt x="764089" y="608710"/>
                  <a:pt x="757172" y="606347"/>
                  <a:pt x="750256" y="603965"/>
                </a:cubicBezTo>
                <a:cubicBezTo>
                  <a:pt x="752542" y="603600"/>
                  <a:pt x="754867" y="603235"/>
                  <a:pt x="757134" y="602889"/>
                </a:cubicBezTo>
                <a:cubicBezTo>
                  <a:pt x="762110" y="602082"/>
                  <a:pt x="767220" y="601198"/>
                  <a:pt x="772350" y="600276"/>
                </a:cubicBezTo>
                <a:close/>
                <a:moveTo>
                  <a:pt x="1704637" y="598201"/>
                </a:moveTo>
                <a:cubicBezTo>
                  <a:pt x="1717835" y="601698"/>
                  <a:pt x="1730880" y="605694"/>
                  <a:pt x="1743714" y="610228"/>
                </a:cubicBezTo>
                <a:cubicBezTo>
                  <a:pt x="1747806" y="614974"/>
                  <a:pt x="1751879" y="619719"/>
                  <a:pt x="1755933" y="624445"/>
                </a:cubicBezTo>
                <a:cubicBezTo>
                  <a:pt x="1762868" y="632533"/>
                  <a:pt x="1769862" y="640660"/>
                  <a:pt x="1776932" y="648787"/>
                </a:cubicBezTo>
                <a:cubicBezTo>
                  <a:pt x="1763234" y="645290"/>
                  <a:pt x="1749343" y="642236"/>
                  <a:pt x="1735280" y="639565"/>
                </a:cubicBezTo>
                <a:cubicBezTo>
                  <a:pt x="1724847" y="625848"/>
                  <a:pt x="1714685" y="611996"/>
                  <a:pt x="1704637" y="598201"/>
                </a:cubicBezTo>
                <a:close/>
                <a:moveTo>
                  <a:pt x="1187946" y="597394"/>
                </a:moveTo>
                <a:cubicBezTo>
                  <a:pt x="1197149" y="609402"/>
                  <a:pt x="1206409" y="621429"/>
                  <a:pt x="1215708" y="633494"/>
                </a:cubicBezTo>
                <a:cubicBezTo>
                  <a:pt x="1206620" y="634013"/>
                  <a:pt x="1197552" y="634512"/>
                  <a:pt x="1188542" y="635031"/>
                </a:cubicBezTo>
                <a:cubicBezTo>
                  <a:pt x="1179089" y="623561"/>
                  <a:pt x="1169694" y="612111"/>
                  <a:pt x="1160338" y="600680"/>
                </a:cubicBezTo>
                <a:cubicBezTo>
                  <a:pt x="1169522" y="599565"/>
                  <a:pt x="1178725" y="598470"/>
                  <a:pt x="1187946" y="597394"/>
                </a:cubicBezTo>
                <a:close/>
                <a:moveTo>
                  <a:pt x="3360182" y="596664"/>
                </a:moveTo>
                <a:cubicBezTo>
                  <a:pt x="3339874" y="608979"/>
                  <a:pt x="3319605" y="621160"/>
                  <a:pt x="3299317" y="633206"/>
                </a:cubicBezTo>
                <a:cubicBezTo>
                  <a:pt x="3276743" y="641717"/>
                  <a:pt x="3254361" y="650112"/>
                  <a:pt x="3232152" y="658374"/>
                </a:cubicBezTo>
                <a:cubicBezTo>
                  <a:pt x="3253324" y="646750"/>
                  <a:pt x="3274477" y="634973"/>
                  <a:pt x="3295667" y="623043"/>
                </a:cubicBezTo>
                <a:cubicBezTo>
                  <a:pt x="3317088" y="614320"/>
                  <a:pt x="3338568" y="605521"/>
                  <a:pt x="3360182" y="596664"/>
                </a:cubicBezTo>
                <a:close/>
                <a:moveTo>
                  <a:pt x="3870800" y="596472"/>
                </a:moveTo>
                <a:cubicBezTo>
                  <a:pt x="3863616" y="603734"/>
                  <a:pt x="3856391" y="611016"/>
                  <a:pt x="3849148" y="618316"/>
                </a:cubicBezTo>
                <a:cubicBezTo>
                  <a:pt x="3825114" y="622870"/>
                  <a:pt x="3801080" y="627692"/>
                  <a:pt x="3777084" y="632745"/>
                </a:cubicBezTo>
                <a:cubicBezTo>
                  <a:pt x="3786998" y="623215"/>
                  <a:pt x="3796795" y="613763"/>
                  <a:pt x="3806498" y="604388"/>
                </a:cubicBezTo>
                <a:cubicBezTo>
                  <a:pt x="3827977" y="601429"/>
                  <a:pt x="3849418" y="598835"/>
                  <a:pt x="3870800" y="596472"/>
                </a:cubicBezTo>
                <a:close/>
                <a:moveTo>
                  <a:pt x="3634338" y="595588"/>
                </a:moveTo>
                <a:cubicBezTo>
                  <a:pt x="3615068" y="611823"/>
                  <a:pt x="3596241" y="627538"/>
                  <a:pt x="3577836" y="642793"/>
                </a:cubicBezTo>
                <a:cubicBezTo>
                  <a:pt x="3553456" y="648576"/>
                  <a:pt x="3529075" y="654627"/>
                  <a:pt x="3504733" y="660871"/>
                </a:cubicBezTo>
                <a:cubicBezTo>
                  <a:pt x="3523926" y="645867"/>
                  <a:pt x="3543561" y="630401"/>
                  <a:pt x="3563714" y="614339"/>
                </a:cubicBezTo>
                <a:cubicBezTo>
                  <a:pt x="3564637" y="613609"/>
                  <a:pt x="3565559" y="612860"/>
                  <a:pt x="3566481" y="612111"/>
                </a:cubicBezTo>
                <a:cubicBezTo>
                  <a:pt x="3589094" y="606309"/>
                  <a:pt x="3611725" y="600776"/>
                  <a:pt x="3634338" y="595588"/>
                </a:cubicBezTo>
                <a:close/>
                <a:moveTo>
                  <a:pt x="966968" y="595101"/>
                </a:moveTo>
                <a:cubicBezTo>
                  <a:pt x="975076" y="601736"/>
                  <a:pt x="983164" y="608345"/>
                  <a:pt x="991233" y="614935"/>
                </a:cubicBezTo>
                <a:cubicBezTo>
                  <a:pt x="982972" y="615780"/>
                  <a:pt x="974769" y="616587"/>
                  <a:pt x="966661" y="617337"/>
                </a:cubicBezTo>
                <a:cubicBezTo>
                  <a:pt x="958592" y="611419"/>
                  <a:pt x="950504" y="605464"/>
                  <a:pt x="942416" y="599489"/>
                </a:cubicBezTo>
                <a:cubicBezTo>
                  <a:pt x="950523" y="598086"/>
                  <a:pt x="958708" y="596626"/>
                  <a:pt x="966968" y="595101"/>
                </a:cubicBezTo>
                <a:close/>
                <a:moveTo>
                  <a:pt x="803973" y="594094"/>
                </a:moveTo>
                <a:cubicBezTo>
                  <a:pt x="813598" y="598931"/>
                  <a:pt x="823281" y="603754"/>
                  <a:pt x="833002" y="608614"/>
                </a:cubicBezTo>
                <a:cubicBezTo>
                  <a:pt x="824760" y="609268"/>
                  <a:pt x="816634" y="609805"/>
                  <a:pt x="808680" y="610151"/>
                </a:cubicBezTo>
                <a:cubicBezTo>
                  <a:pt x="799497" y="606309"/>
                  <a:pt x="790371" y="602486"/>
                  <a:pt x="781303" y="598643"/>
                </a:cubicBezTo>
                <a:cubicBezTo>
                  <a:pt x="788719" y="597241"/>
                  <a:pt x="796288" y="595723"/>
                  <a:pt x="803973" y="594094"/>
                </a:cubicBezTo>
                <a:close/>
                <a:moveTo>
                  <a:pt x="705550" y="593838"/>
                </a:moveTo>
                <a:cubicBezTo>
                  <a:pt x="713119" y="596491"/>
                  <a:pt x="720727" y="599143"/>
                  <a:pt x="728335" y="601775"/>
                </a:cubicBezTo>
                <a:cubicBezTo>
                  <a:pt x="720958" y="602947"/>
                  <a:pt x="713503" y="604100"/>
                  <a:pt x="705972" y="605271"/>
                </a:cubicBezTo>
                <a:cubicBezTo>
                  <a:pt x="698498" y="603273"/>
                  <a:pt x="691025" y="601275"/>
                  <a:pt x="683590" y="599258"/>
                </a:cubicBezTo>
                <a:cubicBezTo>
                  <a:pt x="690833" y="597491"/>
                  <a:pt x="698153" y="595685"/>
                  <a:pt x="705550" y="593838"/>
                </a:cubicBezTo>
                <a:close/>
                <a:moveTo>
                  <a:pt x="1220645" y="593617"/>
                </a:moveTo>
                <a:cubicBezTo>
                  <a:pt x="1229790" y="606271"/>
                  <a:pt x="1238954" y="618950"/>
                  <a:pt x="1248176" y="631650"/>
                </a:cubicBezTo>
                <a:cubicBezTo>
                  <a:pt x="1238954" y="632168"/>
                  <a:pt x="1229752" y="632687"/>
                  <a:pt x="1220568" y="633206"/>
                </a:cubicBezTo>
                <a:cubicBezTo>
                  <a:pt x="1211193" y="621064"/>
                  <a:pt x="1201875" y="608941"/>
                  <a:pt x="1192596" y="596857"/>
                </a:cubicBezTo>
                <a:cubicBezTo>
                  <a:pt x="1201932" y="595761"/>
                  <a:pt x="1211270" y="594674"/>
                  <a:pt x="1220645" y="593617"/>
                </a:cubicBezTo>
                <a:close/>
                <a:moveTo>
                  <a:pt x="639998" y="592524"/>
                </a:moveTo>
                <a:cubicBezTo>
                  <a:pt x="647279" y="594582"/>
                  <a:pt x="654580" y="596626"/>
                  <a:pt x="661900" y="598643"/>
                </a:cubicBezTo>
                <a:cubicBezTo>
                  <a:pt x="654484" y="600411"/>
                  <a:pt x="647164" y="602159"/>
                  <a:pt x="639902" y="603850"/>
                </a:cubicBezTo>
                <a:cubicBezTo>
                  <a:pt x="632735" y="602447"/>
                  <a:pt x="625589" y="601006"/>
                  <a:pt x="618442" y="599565"/>
                </a:cubicBezTo>
                <a:cubicBezTo>
                  <a:pt x="625608" y="597260"/>
                  <a:pt x="632793" y="594906"/>
                  <a:pt x="639998" y="592524"/>
                </a:cubicBezTo>
                <a:close/>
                <a:moveTo>
                  <a:pt x="3343505" y="590246"/>
                </a:moveTo>
                <a:cubicBezTo>
                  <a:pt x="3327829" y="599220"/>
                  <a:pt x="3312170" y="608115"/>
                  <a:pt x="3296512" y="616952"/>
                </a:cubicBezTo>
                <a:cubicBezTo>
                  <a:pt x="3279433" y="623907"/>
                  <a:pt x="3262392" y="630824"/>
                  <a:pt x="3245389" y="637663"/>
                </a:cubicBezTo>
                <a:cubicBezTo>
                  <a:pt x="3261547" y="629210"/>
                  <a:pt x="3277704" y="620699"/>
                  <a:pt x="3293880" y="612072"/>
                </a:cubicBezTo>
                <a:cubicBezTo>
                  <a:pt x="3310384" y="604849"/>
                  <a:pt x="3326906" y="597567"/>
                  <a:pt x="3343505" y="590246"/>
                </a:cubicBezTo>
                <a:close/>
                <a:moveTo>
                  <a:pt x="1253652" y="590015"/>
                </a:moveTo>
                <a:cubicBezTo>
                  <a:pt x="1262643" y="603235"/>
                  <a:pt x="1271730" y="616510"/>
                  <a:pt x="1280875" y="629844"/>
                </a:cubicBezTo>
                <a:cubicBezTo>
                  <a:pt x="1271519" y="630343"/>
                  <a:pt x="1262163" y="630862"/>
                  <a:pt x="1252845" y="631381"/>
                </a:cubicBezTo>
                <a:cubicBezTo>
                  <a:pt x="1243565" y="618605"/>
                  <a:pt x="1234324" y="605848"/>
                  <a:pt x="1225141" y="593118"/>
                </a:cubicBezTo>
                <a:cubicBezTo>
                  <a:pt x="1234631" y="592057"/>
                  <a:pt x="1244122" y="591024"/>
                  <a:pt x="1253652" y="590015"/>
                </a:cubicBezTo>
                <a:close/>
                <a:moveTo>
                  <a:pt x="3940579" y="589500"/>
                </a:moveTo>
                <a:cubicBezTo>
                  <a:pt x="3935776" y="594566"/>
                  <a:pt x="3930973" y="599623"/>
                  <a:pt x="3926151" y="604695"/>
                </a:cubicBezTo>
                <a:cubicBezTo>
                  <a:pt x="3902751" y="608518"/>
                  <a:pt x="3879350" y="612649"/>
                  <a:pt x="3855969" y="617029"/>
                </a:cubicBezTo>
                <a:cubicBezTo>
                  <a:pt x="3863000" y="609940"/>
                  <a:pt x="3870032" y="602851"/>
                  <a:pt x="3877006" y="595800"/>
                </a:cubicBezTo>
                <a:cubicBezTo>
                  <a:pt x="3898293" y="593500"/>
                  <a:pt x="3919503" y="591441"/>
                  <a:pt x="3940579" y="589500"/>
                </a:cubicBezTo>
                <a:close/>
                <a:moveTo>
                  <a:pt x="997977" y="589220"/>
                </a:moveTo>
                <a:cubicBezTo>
                  <a:pt x="1006200" y="596626"/>
                  <a:pt x="1014518" y="604080"/>
                  <a:pt x="1022876" y="611573"/>
                </a:cubicBezTo>
                <a:cubicBezTo>
                  <a:pt x="1014384" y="612514"/>
                  <a:pt x="1005969" y="613417"/>
                  <a:pt x="997612" y="614282"/>
                </a:cubicBezTo>
                <a:cubicBezTo>
                  <a:pt x="989370" y="607558"/>
                  <a:pt x="981089" y="600795"/>
                  <a:pt x="972809" y="594015"/>
                </a:cubicBezTo>
                <a:cubicBezTo>
                  <a:pt x="981128" y="592463"/>
                  <a:pt x="989523" y="590860"/>
                  <a:pt x="997977" y="589220"/>
                </a:cubicBezTo>
                <a:close/>
                <a:moveTo>
                  <a:pt x="835039" y="587170"/>
                </a:moveTo>
                <a:cubicBezTo>
                  <a:pt x="845395" y="593189"/>
                  <a:pt x="855807" y="599220"/>
                  <a:pt x="866297" y="605291"/>
                </a:cubicBezTo>
                <a:cubicBezTo>
                  <a:pt x="858190" y="606251"/>
                  <a:pt x="850216" y="607077"/>
                  <a:pt x="842359" y="607807"/>
                </a:cubicBezTo>
                <a:cubicBezTo>
                  <a:pt x="832061" y="602678"/>
                  <a:pt x="821802" y="597548"/>
                  <a:pt x="811600" y="592453"/>
                </a:cubicBezTo>
                <a:cubicBezTo>
                  <a:pt x="819304" y="590782"/>
                  <a:pt x="827105" y="589022"/>
                  <a:pt x="835039" y="587170"/>
                </a:cubicBezTo>
                <a:close/>
                <a:moveTo>
                  <a:pt x="737788" y="585566"/>
                </a:moveTo>
                <a:cubicBezTo>
                  <a:pt x="746125" y="589135"/>
                  <a:pt x="754464" y="592697"/>
                  <a:pt x="762859" y="596261"/>
                </a:cubicBezTo>
                <a:cubicBezTo>
                  <a:pt x="760650" y="596626"/>
                  <a:pt x="758421" y="597010"/>
                  <a:pt x="756250" y="597356"/>
                </a:cubicBezTo>
                <a:cubicBezTo>
                  <a:pt x="750544" y="598259"/>
                  <a:pt x="744781" y="599181"/>
                  <a:pt x="738978" y="600103"/>
                </a:cubicBezTo>
                <a:cubicBezTo>
                  <a:pt x="730775" y="597279"/>
                  <a:pt x="722610" y="594449"/>
                  <a:pt x="714483" y="591608"/>
                </a:cubicBezTo>
                <a:cubicBezTo>
                  <a:pt x="717173" y="590935"/>
                  <a:pt x="719863" y="590261"/>
                  <a:pt x="722571" y="589577"/>
                </a:cubicBezTo>
                <a:cubicBezTo>
                  <a:pt x="727567" y="588319"/>
                  <a:pt x="732658" y="586964"/>
                  <a:pt x="737788" y="585566"/>
                </a:cubicBezTo>
                <a:close/>
                <a:moveTo>
                  <a:pt x="1029235" y="583047"/>
                </a:moveTo>
                <a:cubicBezTo>
                  <a:pt x="1037669" y="591331"/>
                  <a:pt x="1046161" y="599642"/>
                  <a:pt x="1054672" y="607961"/>
                </a:cubicBezTo>
                <a:cubicBezTo>
                  <a:pt x="1045988" y="608960"/>
                  <a:pt x="1037362" y="609959"/>
                  <a:pt x="1028793" y="610920"/>
                </a:cubicBezTo>
                <a:cubicBezTo>
                  <a:pt x="1020282" y="603273"/>
                  <a:pt x="1011829" y="595685"/>
                  <a:pt x="1003452" y="588153"/>
                </a:cubicBezTo>
                <a:cubicBezTo>
                  <a:pt x="1011983" y="586484"/>
                  <a:pt x="1020570" y="584778"/>
                  <a:pt x="1029235" y="583047"/>
                </a:cubicBezTo>
                <a:close/>
                <a:moveTo>
                  <a:pt x="671775" y="581840"/>
                </a:moveTo>
                <a:cubicBezTo>
                  <a:pt x="679767" y="584716"/>
                  <a:pt x="687778" y="587573"/>
                  <a:pt x="695809" y="590407"/>
                </a:cubicBezTo>
                <a:cubicBezTo>
                  <a:pt x="687874" y="592365"/>
                  <a:pt x="680036" y="594280"/>
                  <a:pt x="672274" y="596165"/>
                </a:cubicBezTo>
                <a:cubicBezTo>
                  <a:pt x="664397" y="594000"/>
                  <a:pt x="656559" y="591827"/>
                  <a:pt x="648739" y="589633"/>
                </a:cubicBezTo>
                <a:cubicBezTo>
                  <a:pt x="656386" y="587076"/>
                  <a:pt x="664071" y="584474"/>
                  <a:pt x="671775" y="581840"/>
                </a:cubicBezTo>
                <a:close/>
                <a:moveTo>
                  <a:pt x="3708632" y="579873"/>
                </a:moveTo>
                <a:cubicBezTo>
                  <a:pt x="3691225" y="595320"/>
                  <a:pt x="3674184" y="610343"/>
                  <a:pt x="3657489" y="624964"/>
                </a:cubicBezTo>
                <a:cubicBezTo>
                  <a:pt x="3634069" y="629882"/>
                  <a:pt x="3610630" y="635108"/>
                  <a:pt x="3587192" y="640603"/>
                </a:cubicBezTo>
                <a:cubicBezTo>
                  <a:pt x="3605020" y="625809"/>
                  <a:pt x="3623195" y="610593"/>
                  <a:pt x="3641831" y="594893"/>
                </a:cubicBezTo>
                <a:cubicBezTo>
                  <a:pt x="3642369" y="594438"/>
                  <a:pt x="3642907" y="593975"/>
                  <a:pt x="3643445" y="593519"/>
                </a:cubicBezTo>
                <a:cubicBezTo>
                  <a:pt x="3665174" y="588624"/>
                  <a:pt x="3686921" y="584061"/>
                  <a:pt x="3708632" y="579873"/>
                </a:cubicBezTo>
                <a:close/>
                <a:moveTo>
                  <a:pt x="865990" y="579675"/>
                </a:moveTo>
                <a:cubicBezTo>
                  <a:pt x="876729" y="586764"/>
                  <a:pt x="887488" y="593871"/>
                  <a:pt x="898343" y="601006"/>
                </a:cubicBezTo>
                <a:cubicBezTo>
                  <a:pt x="890197" y="602197"/>
                  <a:pt x="882147" y="603312"/>
                  <a:pt x="874213" y="604311"/>
                </a:cubicBezTo>
                <a:cubicBezTo>
                  <a:pt x="863338" y="598028"/>
                  <a:pt x="852580" y="591794"/>
                  <a:pt x="841840" y="585564"/>
                </a:cubicBezTo>
                <a:cubicBezTo>
                  <a:pt x="849794" y="583677"/>
                  <a:pt x="857844" y="581710"/>
                  <a:pt x="865990" y="579675"/>
                </a:cubicBezTo>
                <a:close/>
                <a:moveTo>
                  <a:pt x="3549459" y="579537"/>
                </a:moveTo>
                <a:cubicBezTo>
                  <a:pt x="3528152" y="595896"/>
                  <a:pt x="3506885" y="612130"/>
                  <a:pt x="3485656" y="628153"/>
                </a:cubicBezTo>
                <a:cubicBezTo>
                  <a:pt x="3461390" y="635012"/>
                  <a:pt x="3437184" y="642082"/>
                  <a:pt x="3413015" y="649306"/>
                </a:cubicBezTo>
                <a:cubicBezTo>
                  <a:pt x="3435531" y="633360"/>
                  <a:pt x="3458086" y="617183"/>
                  <a:pt x="3480679" y="600833"/>
                </a:cubicBezTo>
                <a:cubicBezTo>
                  <a:pt x="3503561" y="593508"/>
                  <a:pt x="3526500" y="586390"/>
                  <a:pt x="3549459" y="579537"/>
                </a:cubicBezTo>
                <a:close/>
                <a:moveTo>
                  <a:pt x="3461506" y="578173"/>
                </a:moveTo>
                <a:cubicBezTo>
                  <a:pt x="3439527" y="593283"/>
                  <a:pt x="3417549" y="608269"/>
                  <a:pt x="3395513" y="623100"/>
                </a:cubicBezTo>
                <a:cubicBezTo>
                  <a:pt x="3371152" y="631323"/>
                  <a:pt x="3346867" y="639661"/>
                  <a:pt x="3322660" y="648018"/>
                </a:cubicBezTo>
                <a:cubicBezTo>
                  <a:pt x="3345753" y="633532"/>
                  <a:pt x="3368789" y="618893"/>
                  <a:pt x="3391805" y="604080"/>
                </a:cubicBezTo>
                <a:cubicBezTo>
                  <a:pt x="3414975" y="595377"/>
                  <a:pt x="3438202" y="586709"/>
                  <a:pt x="3461506" y="578173"/>
                </a:cubicBezTo>
                <a:close/>
                <a:moveTo>
                  <a:pt x="1060762" y="576686"/>
                </a:moveTo>
                <a:cubicBezTo>
                  <a:pt x="1069369" y="585821"/>
                  <a:pt x="1077995" y="594981"/>
                  <a:pt x="1086660" y="604157"/>
                </a:cubicBezTo>
                <a:cubicBezTo>
                  <a:pt x="1077803" y="605214"/>
                  <a:pt x="1069004" y="606271"/>
                  <a:pt x="1060243" y="607308"/>
                </a:cubicBezTo>
                <a:cubicBezTo>
                  <a:pt x="1051598" y="598855"/>
                  <a:pt x="1042991" y="590424"/>
                  <a:pt x="1034403" y="582009"/>
                </a:cubicBezTo>
                <a:cubicBezTo>
                  <a:pt x="1043145" y="580255"/>
                  <a:pt x="1051925" y="578478"/>
                  <a:pt x="1060762" y="576686"/>
                </a:cubicBezTo>
                <a:close/>
                <a:moveTo>
                  <a:pt x="769161" y="576524"/>
                </a:moveTo>
                <a:cubicBezTo>
                  <a:pt x="778056" y="581035"/>
                  <a:pt x="786970" y="585544"/>
                  <a:pt x="795942" y="590052"/>
                </a:cubicBezTo>
                <a:cubicBezTo>
                  <a:pt x="787758" y="591727"/>
                  <a:pt x="779747" y="593273"/>
                  <a:pt x="771889" y="594684"/>
                </a:cubicBezTo>
                <a:cubicBezTo>
                  <a:pt x="763051" y="590945"/>
                  <a:pt x="754252" y="587201"/>
                  <a:pt x="745472" y="583450"/>
                </a:cubicBezTo>
                <a:cubicBezTo>
                  <a:pt x="753214" y="581279"/>
                  <a:pt x="761130" y="578960"/>
                  <a:pt x="769161" y="576524"/>
                </a:cubicBezTo>
                <a:close/>
                <a:moveTo>
                  <a:pt x="1447232" y="575923"/>
                </a:moveTo>
                <a:cubicBezTo>
                  <a:pt x="1522006" y="573785"/>
                  <a:pt x="1611400" y="575101"/>
                  <a:pt x="1695895" y="595973"/>
                </a:cubicBezTo>
                <a:cubicBezTo>
                  <a:pt x="1706058" y="609959"/>
                  <a:pt x="1716336" y="624042"/>
                  <a:pt x="1726865" y="638028"/>
                </a:cubicBezTo>
                <a:cubicBezTo>
                  <a:pt x="1651035" y="624599"/>
                  <a:pt x="1570632" y="622293"/>
                  <a:pt x="1492419" y="622601"/>
                </a:cubicBezTo>
                <a:cubicBezTo>
                  <a:pt x="1422699" y="622927"/>
                  <a:pt x="1353362" y="625963"/>
                  <a:pt x="1285390" y="629594"/>
                </a:cubicBezTo>
                <a:cubicBezTo>
                  <a:pt x="1276168" y="616203"/>
                  <a:pt x="1267043" y="602851"/>
                  <a:pt x="1257993" y="589554"/>
                </a:cubicBezTo>
                <a:cubicBezTo>
                  <a:pt x="1320471" y="583001"/>
                  <a:pt x="1383737" y="577777"/>
                  <a:pt x="1447232" y="575923"/>
                </a:cubicBezTo>
                <a:close/>
                <a:moveTo>
                  <a:pt x="1719776" y="574275"/>
                </a:moveTo>
                <a:cubicBezTo>
                  <a:pt x="1727921" y="578530"/>
                  <a:pt x="1735837" y="583049"/>
                  <a:pt x="1743541" y="587840"/>
                </a:cubicBezTo>
                <a:cubicBezTo>
                  <a:pt x="1745462" y="589031"/>
                  <a:pt x="1747345" y="590240"/>
                  <a:pt x="1749247" y="591443"/>
                </a:cubicBezTo>
                <a:cubicBezTo>
                  <a:pt x="1759122" y="600257"/>
                  <a:pt x="1768766" y="609171"/>
                  <a:pt x="1778238" y="618163"/>
                </a:cubicBezTo>
                <a:cubicBezTo>
                  <a:pt x="1768113" y="613648"/>
                  <a:pt x="1757796" y="609517"/>
                  <a:pt x="1747345" y="605771"/>
                </a:cubicBezTo>
                <a:cubicBezTo>
                  <a:pt x="1738296" y="595262"/>
                  <a:pt x="1729113" y="584736"/>
                  <a:pt x="1719776" y="574275"/>
                </a:cubicBezTo>
                <a:close/>
                <a:moveTo>
                  <a:pt x="897094" y="571741"/>
                </a:moveTo>
                <a:cubicBezTo>
                  <a:pt x="908026" y="579846"/>
                  <a:pt x="918977" y="587944"/>
                  <a:pt x="929928" y="596030"/>
                </a:cubicBezTo>
                <a:cubicBezTo>
                  <a:pt x="921647" y="597414"/>
                  <a:pt x="913444" y="598739"/>
                  <a:pt x="905355" y="599969"/>
                </a:cubicBezTo>
                <a:cubicBezTo>
                  <a:pt x="894251" y="592668"/>
                  <a:pt x="883185" y="585387"/>
                  <a:pt x="872215" y="578127"/>
                </a:cubicBezTo>
                <a:cubicBezTo>
                  <a:pt x="880399" y="576061"/>
                  <a:pt x="888717" y="573923"/>
                  <a:pt x="897094" y="571741"/>
                </a:cubicBezTo>
                <a:close/>
                <a:moveTo>
                  <a:pt x="703475" y="570709"/>
                </a:moveTo>
                <a:cubicBezTo>
                  <a:pt x="712082" y="574474"/>
                  <a:pt x="720727" y="578219"/>
                  <a:pt x="729372" y="581948"/>
                </a:cubicBezTo>
                <a:cubicBezTo>
                  <a:pt x="726625" y="582670"/>
                  <a:pt x="723897" y="583391"/>
                  <a:pt x="721188" y="584073"/>
                </a:cubicBezTo>
                <a:cubicBezTo>
                  <a:pt x="715655" y="585468"/>
                  <a:pt x="710199" y="586834"/>
                  <a:pt x="704742" y="588188"/>
                </a:cubicBezTo>
                <a:cubicBezTo>
                  <a:pt x="696289" y="585214"/>
                  <a:pt x="687855" y="582219"/>
                  <a:pt x="679421" y="579204"/>
                </a:cubicBezTo>
                <a:cubicBezTo>
                  <a:pt x="682303" y="578217"/>
                  <a:pt x="685146" y="577245"/>
                  <a:pt x="688028" y="576248"/>
                </a:cubicBezTo>
                <a:cubicBezTo>
                  <a:pt x="693081" y="574490"/>
                  <a:pt x="698249" y="572628"/>
                  <a:pt x="703475" y="570709"/>
                </a:cubicBezTo>
                <a:close/>
                <a:moveTo>
                  <a:pt x="1092750" y="570202"/>
                </a:moveTo>
                <a:cubicBezTo>
                  <a:pt x="1101472" y="580188"/>
                  <a:pt x="1110233" y="590199"/>
                  <a:pt x="1119032" y="600238"/>
                </a:cubicBezTo>
                <a:cubicBezTo>
                  <a:pt x="1109945" y="601333"/>
                  <a:pt x="1100934" y="602428"/>
                  <a:pt x="1091943" y="603523"/>
                </a:cubicBezTo>
                <a:cubicBezTo>
                  <a:pt x="1083163" y="594221"/>
                  <a:pt x="1074422" y="584939"/>
                  <a:pt x="1065700" y="575683"/>
                </a:cubicBezTo>
                <a:cubicBezTo>
                  <a:pt x="1067275" y="575366"/>
                  <a:pt x="1068831" y="575049"/>
                  <a:pt x="1070406" y="574730"/>
                </a:cubicBezTo>
                <a:cubicBezTo>
                  <a:pt x="1077823" y="573222"/>
                  <a:pt x="1085277" y="571712"/>
                  <a:pt x="1092750" y="570202"/>
                </a:cubicBezTo>
                <a:close/>
                <a:moveTo>
                  <a:pt x="3779601" y="567589"/>
                </a:moveTo>
                <a:cubicBezTo>
                  <a:pt x="3764807" y="581379"/>
                  <a:pt x="3749515" y="595588"/>
                  <a:pt x="3733722" y="610151"/>
                </a:cubicBezTo>
                <a:cubicBezTo>
                  <a:pt x="3711129" y="614167"/>
                  <a:pt x="3688497" y="618547"/>
                  <a:pt x="3665827" y="623235"/>
                </a:cubicBezTo>
                <a:cubicBezTo>
                  <a:pt x="3682426" y="608672"/>
                  <a:pt x="3699371" y="593715"/>
                  <a:pt x="3716662" y="578340"/>
                </a:cubicBezTo>
                <a:cubicBezTo>
                  <a:pt x="3737680" y="574380"/>
                  <a:pt x="3758660" y="570766"/>
                  <a:pt x="3779601" y="567589"/>
                </a:cubicBezTo>
                <a:close/>
                <a:moveTo>
                  <a:pt x="800150" y="566799"/>
                </a:moveTo>
                <a:cubicBezTo>
                  <a:pt x="809391" y="572217"/>
                  <a:pt x="818670" y="577639"/>
                  <a:pt x="827988" y="583066"/>
                </a:cubicBezTo>
                <a:cubicBezTo>
                  <a:pt x="819746" y="584962"/>
                  <a:pt x="811620" y="586766"/>
                  <a:pt x="803646" y="588455"/>
                </a:cubicBezTo>
                <a:cubicBezTo>
                  <a:pt x="794348" y="583792"/>
                  <a:pt x="785126" y="579130"/>
                  <a:pt x="775923" y="574469"/>
                </a:cubicBezTo>
                <a:cubicBezTo>
                  <a:pt x="783858" y="572015"/>
                  <a:pt x="791946" y="569458"/>
                  <a:pt x="800150" y="566799"/>
                </a:cubicBezTo>
                <a:close/>
                <a:moveTo>
                  <a:pt x="1124892" y="563758"/>
                </a:moveTo>
                <a:cubicBezTo>
                  <a:pt x="1133710" y="574578"/>
                  <a:pt x="1142548" y="585425"/>
                  <a:pt x="1151443" y="596299"/>
                </a:cubicBezTo>
                <a:cubicBezTo>
                  <a:pt x="1142298" y="597414"/>
                  <a:pt x="1133153" y="598509"/>
                  <a:pt x="1124066" y="599623"/>
                </a:cubicBezTo>
                <a:cubicBezTo>
                  <a:pt x="1115171" y="589473"/>
                  <a:pt x="1106314" y="579349"/>
                  <a:pt x="1097476" y="569249"/>
                </a:cubicBezTo>
                <a:cubicBezTo>
                  <a:pt x="1106602" y="567410"/>
                  <a:pt x="1115728" y="565577"/>
                  <a:pt x="1124892" y="563758"/>
                </a:cubicBezTo>
                <a:close/>
                <a:moveTo>
                  <a:pt x="928410" y="563477"/>
                </a:moveTo>
                <a:cubicBezTo>
                  <a:pt x="939418" y="572536"/>
                  <a:pt x="950408" y="581546"/>
                  <a:pt x="961359" y="590520"/>
                </a:cubicBezTo>
                <a:cubicBezTo>
                  <a:pt x="952925" y="592061"/>
                  <a:pt x="944548" y="593546"/>
                  <a:pt x="936267" y="594962"/>
                </a:cubicBezTo>
                <a:cubicBezTo>
                  <a:pt x="925125" y="586737"/>
                  <a:pt x="913982" y="578494"/>
                  <a:pt x="902839" y="570242"/>
                </a:cubicBezTo>
                <a:cubicBezTo>
                  <a:pt x="911292" y="568031"/>
                  <a:pt x="919803" y="565773"/>
                  <a:pt x="928410" y="563477"/>
                </a:cubicBezTo>
                <a:close/>
                <a:moveTo>
                  <a:pt x="734502" y="558818"/>
                </a:moveTo>
                <a:cubicBezTo>
                  <a:pt x="743570" y="563495"/>
                  <a:pt x="752696" y="568154"/>
                  <a:pt x="761822" y="572805"/>
                </a:cubicBezTo>
                <a:cubicBezTo>
                  <a:pt x="753426" y="575312"/>
                  <a:pt x="745184" y="577666"/>
                  <a:pt x="737134" y="579863"/>
                </a:cubicBezTo>
                <a:cubicBezTo>
                  <a:pt x="728124" y="575996"/>
                  <a:pt x="719151" y="572113"/>
                  <a:pt x="710199" y="568209"/>
                </a:cubicBezTo>
                <a:cubicBezTo>
                  <a:pt x="718133" y="565235"/>
                  <a:pt x="726222" y="562102"/>
                  <a:pt x="734502" y="558818"/>
                </a:cubicBezTo>
                <a:close/>
                <a:moveTo>
                  <a:pt x="3847630" y="558817"/>
                </a:moveTo>
                <a:cubicBezTo>
                  <a:pt x="3834220" y="571913"/>
                  <a:pt x="3820561" y="585199"/>
                  <a:pt x="3806671" y="598624"/>
                </a:cubicBezTo>
                <a:cubicBezTo>
                  <a:pt x="3788496" y="601122"/>
                  <a:pt x="3770302" y="603869"/>
                  <a:pt x="3752127" y="606943"/>
                </a:cubicBezTo>
                <a:cubicBezTo>
                  <a:pt x="3748497" y="607558"/>
                  <a:pt x="3744846" y="608192"/>
                  <a:pt x="3741196" y="608845"/>
                </a:cubicBezTo>
                <a:cubicBezTo>
                  <a:pt x="3756873" y="594365"/>
                  <a:pt x="3772070" y="580232"/>
                  <a:pt x="3786747" y="566548"/>
                </a:cubicBezTo>
                <a:cubicBezTo>
                  <a:pt x="3807074" y="563554"/>
                  <a:pt x="3827381" y="560964"/>
                  <a:pt x="3847630" y="558817"/>
                </a:cubicBezTo>
                <a:close/>
                <a:moveTo>
                  <a:pt x="3453802" y="558252"/>
                </a:moveTo>
                <a:cubicBezTo>
                  <a:pt x="3433322" y="571646"/>
                  <a:pt x="3412880" y="584926"/>
                  <a:pt x="3392439" y="598067"/>
                </a:cubicBezTo>
                <a:cubicBezTo>
                  <a:pt x="3375225" y="604541"/>
                  <a:pt x="3358068" y="611016"/>
                  <a:pt x="3341008" y="617471"/>
                </a:cubicBezTo>
                <a:lnTo>
                  <a:pt x="3337415" y="618816"/>
                </a:lnTo>
                <a:cubicBezTo>
                  <a:pt x="3333208" y="620411"/>
                  <a:pt x="3329039" y="621986"/>
                  <a:pt x="3324831" y="623581"/>
                </a:cubicBezTo>
                <a:cubicBezTo>
                  <a:pt x="3346060" y="610862"/>
                  <a:pt x="3367289" y="598009"/>
                  <a:pt x="3388558" y="585014"/>
                </a:cubicBezTo>
                <a:cubicBezTo>
                  <a:pt x="3393457" y="583007"/>
                  <a:pt x="3398337" y="581001"/>
                  <a:pt x="3403236" y="578987"/>
                </a:cubicBezTo>
                <a:lnTo>
                  <a:pt x="3424293" y="570340"/>
                </a:lnTo>
                <a:cubicBezTo>
                  <a:pt x="3434013" y="566350"/>
                  <a:pt x="3443870" y="562315"/>
                  <a:pt x="3453802" y="558252"/>
                </a:cubicBezTo>
                <a:close/>
                <a:moveTo>
                  <a:pt x="3627019" y="557583"/>
                </a:moveTo>
                <a:cubicBezTo>
                  <a:pt x="3606922" y="573933"/>
                  <a:pt x="3586826" y="590175"/>
                  <a:pt x="3566789" y="606251"/>
                </a:cubicBezTo>
                <a:cubicBezTo>
                  <a:pt x="3543637" y="612188"/>
                  <a:pt x="3520487" y="618412"/>
                  <a:pt x="3497356" y="624868"/>
                </a:cubicBezTo>
                <a:cubicBezTo>
                  <a:pt x="3518643" y="608749"/>
                  <a:pt x="3539987" y="592440"/>
                  <a:pt x="3561332" y="576006"/>
                </a:cubicBezTo>
                <a:cubicBezTo>
                  <a:pt x="3583215" y="569575"/>
                  <a:pt x="3605116" y="563418"/>
                  <a:pt x="3627019" y="557583"/>
                </a:cubicBezTo>
                <a:close/>
                <a:moveTo>
                  <a:pt x="1157360" y="557403"/>
                </a:moveTo>
                <a:cubicBezTo>
                  <a:pt x="1166237" y="569039"/>
                  <a:pt x="1175151" y="580701"/>
                  <a:pt x="1184104" y="592394"/>
                </a:cubicBezTo>
                <a:cubicBezTo>
                  <a:pt x="1174805" y="593493"/>
                  <a:pt x="1165526" y="594601"/>
                  <a:pt x="1156265" y="595723"/>
                </a:cubicBezTo>
                <a:cubicBezTo>
                  <a:pt x="1147293" y="584734"/>
                  <a:pt x="1138341" y="573777"/>
                  <a:pt x="1129445" y="562849"/>
                </a:cubicBezTo>
                <a:cubicBezTo>
                  <a:pt x="1138725" y="561011"/>
                  <a:pt x="1148042" y="559197"/>
                  <a:pt x="1157360" y="557403"/>
                </a:cubicBezTo>
                <a:close/>
                <a:moveTo>
                  <a:pt x="831100" y="556521"/>
                </a:moveTo>
                <a:cubicBezTo>
                  <a:pt x="840592" y="562834"/>
                  <a:pt x="850101" y="569158"/>
                  <a:pt x="859688" y="575493"/>
                </a:cubicBezTo>
                <a:cubicBezTo>
                  <a:pt x="851273" y="577571"/>
                  <a:pt x="842993" y="579566"/>
                  <a:pt x="834828" y="581479"/>
                </a:cubicBezTo>
                <a:cubicBezTo>
                  <a:pt x="825260" y="575915"/>
                  <a:pt x="815731" y="570355"/>
                  <a:pt x="806240" y="564801"/>
                </a:cubicBezTo>
                <a:cubicBezTo>
                  <a:pt x="814424" y="562125"/>
                  <a:pt x="822705" y="559360"/>
                  <a:pt x="831100" y="556521"/>
                </a:cubicBezTo>
                <a:close/>
                <a:moveTo>
                  <a:pt x="959995" y="554986"/>
                </a:moveTo>
                <a:cubicBezTo>
                  <a:pt x="970792" y="564747"/>
                  <a:pt x="981762" y="574628"/>
                  <a:pt x="992847" y="584605"/>
                </a:cubicBezTo>
                <a:cubicBezTo>
                  <a:pt x="984221" y="586269"/>
                  <a:pt x="975691" y="587873"/>
                  <a:pt x="967218" y="589441"/>
                </a:cubicBezTo>
                <a:cubicBezTo>
                  <a:pt x="956114" y="580346"/>
                  <a:pt x="944971" y="571216"/>
                  <a:pt x="933789" y="562033"/>
                </a:cubicBezTo>
                <a:cubicBezTo>
                  <a:pt x="942473" y="559714"/>
                  <a:pt x="951195" y="557362"/>
                  <a:pt x="959995" y="554986"/>
                </a:cubicBezTo>
                <a:close/>
                <a:moveTo>
                  <a:pt x="3912722" y="553916"/>
                </a:moveTo>
                <a:cubicBezTo>
                  <a:pt x="3900925" y="565923"/>
                  <a:pt x="3889072" y="577975"/>
                  <a:pt x="3877121" y="590071"/>
                </a:cubicBezTo>
                <a:cubicBezTo>
                  <a:pt x="3855949" y="592349"/>
                  <a:pt x="3834682" y="594860"/>
                  <a:pt x="3813395" y="597702"/>
                </a:cubicBezTo>
                <a:cubicBezTo>
                  <a:pt x="3827189" y="584348"/>
                  <a:pt x="3840753" y="571143"/>
                  <a:pt x="3854086" y="558121"/>
                </a:cubicBezTo>
                <a:cubicBezTo>
                  <a:pt x="3854316" y="558100"/>
                  <a:pt x="3854528" y="558073"/>
                  <a:pt x="3854739" y="558052"/>
                </a:cubicBezTo>
                <a:cubicBezTo>
                  <a:pt x="3874105" y="556102"/>
                  <a:pt x="3893452" y="554794"/>
                  <a:pt x="3912722" y="553916"/>
                </a:cubicBezTo>
                <a:close/>
                <a:moveTo>
                  <a:pt x="1671803" y="553299"/>
                </a:moveTo>
                <a:cubicBezTo>
                  <a:pt x="1683618" y="557566"/>
                  <a:pt x="1694992" y="562280"/>
                  <a:pt x="1705962" y="567449"/>
                </a:cubicBezTo>
                <a:cubicBezTo>
                  <a:pt x="1716413" y="578899"/>
                  <a:pt x="1726615" y="590486"/>
                  <a:pt x="1736644" y="602063"/>
                </a:cubicBezTo>
                <a:cubicBezTo>
                  <a:pt x="1724463" y="598028"/>
                  <a:pt x="1712110" y="594474"/>
                  <a:pt x="1699641" y="591335"/>
                </a:cubicBezTo>
                <a:cubicBezTo>
                  <a:pt x="1698892" y="590301"/>
                  <a:pt x="1698143" y="589266"/>
                  <a:pt x="1697394" y="588234"/>
                </a:cubicBezTo>
                <a:cubicBezTo>
                  <a:pt x="1688959" y="576640"/>
                  <a:pt x="1680448" y="564953"/>
                  <a:pt x="1671803" y="553299"/>
                </a:cubicBezTo>
                <a:close/>
                <a:moveTo>
                  <a:pt x="3975680" y="552377"/>
                </a:moveTo>
                <a:cubicBezTo>
                  <a:pt x="3965977" y="562674"/>
                  <a:pt x="3956237" y="572972"/>
                  <a:pt x="3946496" y="583262"/>
                </a:cubicBezTo>
                <a:cubicBezTo>
                  <a:pt x="3925536" y="585168"/>
                  <a:pt x="3904460" y="587187"/>
                  <a:pt x="3883288" y="589421"/>
                </a:cubicBezTo>
                <a:cubicBezTo>
                  <a:pt x="3895085" y="577458"/>
                  <a:pt x="3906823" y="565537"/>
                  <a:pt x="3918466" y="553662"/>
                </a:cubicBezTo>
                <a:cubicBezTo>
                  <a:pt x="3937639" y="552874"/>
                  <a:pt x="3956717" y="552503"/>
                  <a:pt x="3975680" y="552377"/>
                </a:cubicBezTo>
                <a:close/>
                <a:moveTo>
                  <a:pt x="1190175" y="551237"/>
                </a:moveTo>
                <a:cubicBezTo>
                  <a:pt x="1199089" y="563656"/>
                  <a:pt x="1208023" y="576104"/>
                  <a:pt x="1217014" y="588586"/>
                </a:cubicBezTo>
                <a:cubicBezTo>
                  <a:pt x="1207581" y="589656"/>
                  <a:pt x="1198148" y="590745"/>
                  <a:pt x="1188753" y="591850"/>
                </a:cubicBezTo>
                <a:cubicBezTo>
                  <a:pt x="1179723" y="580057"/>
                  <a:pt x="1170732" y="568296"/>
                  <a:pt x="1161760" y="556563"/>
                </a:cubicBezTo>
                <a:cubicBezTo>
                  <a:pt x="1171212" y="554755"/>
                  <a:pt x="1180684" y="552974"/>
                  <a:pt x="1190175" y="551237"/>
                </a:cubicBezTo>
                <a:close/>
                <a:moveTo>
                  <a:pt x="3544752" y="548490"/>
                </a:moveTo>
                <a:cubicBezTo>
                  <a:pt x="3523561" y="564054"/>
                  <a:pt x="3502331" y="579556"/>
                  <a:pt x="3481102" y="594922"/>
                </a:cubicBezTo>
                <a:cubicBezTo>
                  <a:pt x="3458028" y="602294"/>
                  <a:pt x="3434993" y="609863"/>
                  <a:pt x="3411996" y="617567"/>
                </a:cubicBezTo>
                <a:cubicBezTo>
                  <a:pt x="3434321" y="602447"/>
                  <a:pt x="3456587" y="587218"/>
                  <a:pt x="3478874" y="571838"/>
                </a:cubicBezTo>
                <a:cubicBezTo>
                  <a:pt x="3500795" y="563888"/>
                  <a:pt x="3522755" y="556079"/>
                  <a:pt x="3544752" y="548490"/>
                </a:cubicBezTo>
                <a:close/>
                <a:moveTo>
                  <a:pt x="3417914" y="547274"/>
                </a:moveTo>
                <a:cubicBezTo>
                  <a:pt x="3407482" y="553347"/>
                  <a:pt x="3397068" y="559393"/>
                  <a:pt x="3386675" y="565406"/>
                </a:cubicBezTo>
                <a:cubicBezTo>
                  <a:pt x="3375474" y="570376"/>
                  <a:pt x="3364293" y="575325"/>
                  <a:pt x="3353150" y="580257"/>
                </a:cubicBezTo>
                <a:cubicBezTo>
                  <a:pt x="3363601" y="574599"/>
                  <a:pt x="3374072" y="568913"/>
                  <a:pt x="3384580" y="563197"/>
                </a:cubicBezTo>
                <a:cubicBezTo>
                  <a:pt x="3395666" y="557910"/>
                  <a:pt x="3406771" y="552603"/>
                  <a:pt x="3417914" y="547274"/>
                </a:cubicBezTo>
                <a:close/>
                <a:moveTo>
                  <a:pt x="3441602" y="546763"/>
                </a:moveTo>
                <a:cubicBezTo>
                  <a:pt x="3424081" y="557595"/>
                  <a:pt x="3406617" y="568338"/>
                  <a:pt x="3389192" y="578991"/>
                </a:cubicBezTo>
                <a:cubicBezTo>
                  <a:pt x="3370037" y="586864"/>
                  <a:pt x="3350940" y="594701"/>
                  <a:pt x="3331939" y="602486"/>
                </a:cubicBezTo>
                <a:cubicBezTo>
                  <a:pt x="3349941" y="592221"/>
                  <a:pt x="3367982" y="581863"/>
                  <a:pt x="3386060" y="571406"/>
                </a:cubicBezTo>
                <a:cubicBezTo>
                  <a:pt x="3399931" y="565256"/>
                  <a:pt x="3413840" y="559080"/>
                  <a:pt x="3427808" y="552880"/>
                </a:cubicBezTo>
                <a:cubicBezTo>
                  <a:pt x="3432400" y="550844"/>
                  <a:pt x="3436992" y="548801"/>
                  <a:pt x="3441602" y="546763"/>
                </a:cubicBezTo>
                <a:close/>
                <a:moveTo>
                  <a:pt x="991906" y="546361"/>
                </a:moveTo>
                <a:cubicBezTo>
                  <a:pt x="1002722" y="557003"/>
                  <a:pt x="1013577" y="567679"/>
                  <a:pt x="1024471" y="578380"/>
                </a:cubicBezTo>
                <a:cubicBezTo>
                  <a:pt x="1015690" y="580132"/>
                  <a:pt x="1006968" y="581856"/>
                  <a:pt x="998323" y="583541"/>
                </a:cubicBezTo>
                <a:cubicBezTo>
                  <a:pt x="987103" y="573450"/>
                  <a:pt x="976037" y="563475"/>
                  <a:pt x="965105" y="553604"/>
                </a:cubicBezTo>
                <a:cubicBezTo>
                  <a:pt x="967814" y="552870"/>
                  <a:pt x="970523" y="552138"/>
                  <a:pt x="973251" y="551401"/>
                </a:cubicBezTo>
                <a:cubicBezTo>
                  <a:pt x="979418" y="549731"/>
                  <a:pt x="985643" y="548050"/>
                  <a:pt x="991906" y="546361"/>
                </a:cubicBezTo>
                <a:close/>
                <a:moveTo>
                  <a:pt x="765318" y="546252"/>
                </a:moveTo>
                <a:cubicBezTo>
                  <a:pt x="774694" y="551821"/>
                  <a:pt x="784127" y="557387"/>
                  <a:pt x="793579" y="562945"/>
                </a:cubicBezTo>
                <a:cubicBezTo>
                  <a:pt x="785107" y="565666"/>
                  <a:pt x="776788" y="568275"/>
                  <a:pt x="768603" y="570759"/>
                </a:cubicBezTo>
                <a:cubicBezTo>
                  <a:pt x="759209" y="565987"/>
                  <a:pt x="749852" y="561206"/>
                  <a:pt x="740516" y="556409"/>
                </a:cubicBezTo>
                <a:cubicBezTo>
                  <a:pt x="748642" y="553143"/>
                  <a:pt x="756904" y="549756"/>
                  <a:pt x="765318" y="546252"/>
                </a:cubicBezTo>
                <a:close/>
                <a:moveTo>
                  <a:pt x="862262" y="545835"/>
                </a:moveTo>
                <a:cubicBezTo>
                  <a:pt x="871926" y="553039"/>
                  <a:pt x="881609" y="560250"/>
                  <a:pt x="891331" y="567462"/>
                </a:cubicBezTo>
                <a:cubicBezTo>
                  <a:pt x="882743" y="569685"/>
                  <a:pt x="874270" y="571848"/>
                  <a:pt x="865875" y="573944"/>
                </a:cubicBezTo>
                <a:cubicBezTo>
                  <a:pt x="856134" y="567487"/>
                  <a:pt x="846412" y="561045"/>
                  <a:pt x="836749" y="554611"/>
                </a:cubicBezTo>
                <a:cubicBezTo>
                  <a:pt x="845145" y="551750"/>
                  <a:pt x="853655" y="548819"/>
                  <a:pt x="862262" y="545835"/>
                </a:cubicBezTo>
                <a:close/>
                <a:moveTo>
                  <a:pt x="1693340" y="545583"/>
                </a:moveTo>
                <a:cubicBezTo>
                  <a:pt x="1704579" y="553929"/>
                  <a:pt x="1715472" y="562565"/>
                  <a:pt x="1726058" y="571404"/>
                </a:cubicBezTo>
                <a:cubicBezTo>
                  <a:pt x="1720698" y="568534"/>
                  <a:pt x="1715260" y="565779"/>
                  <a:pt x="1709708" y="563137"/>
                </a:cubicBezTo>
                <a:cubicBezTo>
                  <a:pt x="1704329" y="557243"/>
                  <a:pt x="1698873" y="551385"/>
                  <a:pt x="1693340" y="545583"/>
                </a:cubicBezTo>
                <a:close/>
                <a:moveTo>
                  <a:pt x="1223354" y="545374"/>
                </a:moveTo>
                <a:cubicBezTo>
                  <a:pt x="1232230" y="558480"/>
                  <a:pt x="1241164" y="571671"/>
                  <a:pt x="1250193" y="584939"/>
                </a:cubicBezTo>
                <a:cubicBezTo>
                  <a:pt x="1240607" y="585961"/>
                  <a:pt x="1231039" y="587001"/>
                  <a:pt x="1221490" y="588075"/>
                </a:cubicBezTo>
                <a:cubicBezTo>
                  <a:pt x="1212441" y="575502"/>
                  <a:pt x="1203431" y="562962"/>
                  <a:pt x="1194440" y="550454"/>
                </a:cubicBezTo>
                <a:cubicBezTo>
                  <a:pt x="1204065" y="548707"/>
                  <a:pt x="1213710" y="547022"/>
                  <a:pt x="1223354" y="545374"/>
                </a:cubicBezTo>
                <a:close/>
                <a:moveTo>
                  <a:pt x="3700274" y="539418"/>
                </a:moveTo>
                <a:cubicBezTo>
                  <a:pt x="3681369" y="555627"/>
                  <a:pt x="3662464" y="571758"/>
                  <a:pt x="3643637" y="587740"/>
                </a:cubicBezTo>
                <a:cubicBezTo>
                  <a:pt x="3621408" y="592732"/>
                  <a:pt x="3599180" y="598067"/>
                  <a:pt x="3576971" y="603677"/>
                </a:cubicBezTo>
                <a:cubicBezTo>
                  <a:pt x="3597028" y="587546"/>
                  <a:pt x="3617124" y="571266"/>
                  <a:pt x="3637239" y="554886"/>
                </a:cubicBezTo>
                <a:cubicBezTo>
                  <a:pt x="3658238" y="549393"/>
                  <a:pt x="3679256" y="544219"/>
                  <a:pt x="3700274" y="539418"/>
                </a:cubicBezTo>
                <a:close/>
                <a:moveTo>
                  <a:pt x="1024163" y="537704"/>
                </a:moveTo>
                <a:cubicBezTo>
                  <a:pt x="1034826" y="549088"/>
                  <a:pt x="1045565" y="560513"/>
                  <a:pt x="1056324" y="571967"/>
                </a:cubicBezTo>
                <a:cubicBezTo>
                  <a:pt x="1047390" y="573781"/>
                  <a:pt x="1038495" y="575577"/>
                  <a:pt x="1029658" y="577349"/>
                </a:cubicBezTo>
                <a:cubicBezTo>
                  <a:pt x="1018649" y="566549"/>
                  <a:pt x="1007698" y="555783"/>
                  <a:pt x="996786" y="545043"/>
                </a:cubicBezTo>
                <a:cubicBezTo>
                  <a:pt x="1005834" y="542605"/>
                  <a:pt x="1014960" y="540156"/>
                  <a:pt x="1024163" y="537704"/>
                </a:cubicBezTo>
                <a:close/>
                <a:moveTo>
                  <a:pt x="893655" y="534855"/>
                </a:moveTo>
                <a:cubicBezTo>
                  <a:pt x="903492" y="542970"/>
                  <a:pt x="913309" y="551053"/>
                  <a:pt x="923088" y="559109"/>
                </a:cubicBezTo>
                <a:cubicBezTo>
                  <a:pt x="914347" y="561441"/>
                  <a:pt x="905663" y="563733"/>
                  <a:pt x="897075" y="565971"/>
                </a:cubicBezTo>
                <a:cubicBezTo>
                  <a:pt x="887200" y="558644"/>
                  <a:pt x="877363" y="551318"/>
                  <a:pt x="867526" y="543998"/>
                </a:cubicBezTo>
                <a:cubicBezTo>
                  <a:pt x="876153" y="540993"/>
                  <a:pt x="884875" y="537943"/>
                  <a:pt x="893655" y="534855"/>
                </a:cubicBezTo>
                <a:close/>
                <a:moveTo>
                  <a:pt x="796173" y="533172"/>
                </a:moveTo>
                <a:cubicBezTo>
                  <a:pt x="805798" y="539627"/>
                  <a:pt x="815443" y="546083"/>
                  <a:pt x="825126" y="552548"/>
                </a:cubicBezTo>
                <a:cubicBezTo>
                  <a:pt x="816538" y="555441"/>
                  <a:pt x="808065" y="558259"/>
                  <a:pt x="799708" y="560972"/>
                </a:cubicBezTo>
                <a:cubicBezTo>
                  <a:pt x="790044" y="555299"/>
                  <a:pt x="780419" y="549626"/>
                  <a:pt x="770832" y="543943"/>
                </a:cubicBezTo>
                <a:cubicBezTo>
                  <a:pt x="779170" y="540446"/>
                  <a:pt x="787624" y="536849"/>
                  <a:pt x="796173" y="533172"/>
                </a:cubicBezTo>
                <a:close/>
                <a:moveTo>
                  <a:pt x="1056881" y="529076"/>
                </a:moveTo>
                <a:cubicBezTo>
                  <a:pt x="1067390" y="541147"/>
                  <a:pt x="1077957" y="553268"/>
                  <a:pt x="1088581" y="565429"/>
                </a:cubicBezTo>
                <a:cubicBezTo>
                  <a:pt x="1082145" y="566734"/>
                  <a:pt x="1075709" y="568036"/>
                  <a:pt x="1069311" y="569339"/>
                </a:cubicBezTo>
                <a:cubicBezTo>
                  <a:pt x="1066622" y="569885"/>
                  <a:pt x="1063951" y="570425"/>
                  <a:pt x="1061261" y="570968"/>
                </a:cubicBezTo>
                <a:cubicBezTo>
                  <a:pt x="1050407" y="559429"/>
                  <a:pt x="1039609" y="547921"/>
                  <a:pt x="1028851" y="536454"/>
                </a:cubicBezTo>
                <a:cubicBezTo>
                  <a:pt x="1038130" y="533989"/>
                  <a:pt x="1047467" y="531526"/>
                  <a:pt x="1056881" y="529076"/>
                </a:cubicBezTo>
                <a:close/>
                <a:moveTo>
                  <a:pt x="3769957" y="524944"/>
                </a:moveTo>
                <a:cubicBezTo>
                  <a:pt x="3752320" y="540819"/>
                  <a:pt x="3734702" y="556638"/>
                  <a:pt x="3717142" y="572313"/>
                </a:cubicBezTo>
                <a:cubicBezTo>
                  <a:pt x="3717027" y="572419"/>
                  <a:pt x="3716911" y="572521"/>
                  <a:pt x="3716797" y="572626"/>
                </a:cubicBezTo>
                <a:cubicBezTo>
                  <a:pt x="3695394" y="576645"/>
                  <a:pt x="3673992" y="581045"/>
                  <a:pt x="3652570" y="585765"/>
                </a:cubicBezTo>
                <a:cubicBezTo>
                  <a:pt x="3671418" y="569756"/>
                  <a:pt x="3690303" y="553616"/>
                  <a:pt x="3709189" y="537397"/>
                </a:cubicBezTo>
                <a:cubicBezTo>
                  <a:pt x="3729457" y="532873"/>
                  <a:pt x="3749707" y="528698"/>
                  <a:pt x="3769957" y="524944"/>
                </a:cubicBezTo>
                <a:close/>
                <a:moveTo>
                  <a:pt x="1402027" y="523914"/>
                </a:moveTo>
                <a:cubicBezTo>
                  <a:pt x="1507213" y="518162"/>
                  <a:pt x="1592034" y="526498"/>
                  <a:pt x="1662101" y="549921"/>
                </a:cubicBezTo>
                <a:cubicBezTo>
                  <a:pt x="1671880" y="563005"/>
                  <a:pt x="1681467" y="576155"/>
                  <a:pt x="1690977" y="589208"/>
                </a:cubicBezTo>
                <a:cubicBezTo>
                  <a:pt x="1607730" y="569620"/>
                  <a:pt x="1520392" y="568413"/>
                  <a:pt x="1447079" y="570511"/>
                </a:cubicBezTo>
                <a:cubicBezTo>
                  <a:pt x="1382430" y="572401"/>
                  <a:pt x="1318070" y="577771"/>
                  <a:pt x="1254535" y="584478"/>
                </a:cubicBezTo>
                <a:cubicBezTo>
                  <a:pt x="1245448" y="571135"/>
                  <a:pt x="1236437" y="557860"/>
                  <a:pt x="1227523" y="544665"/>
                </a:cubicBezTo>
                <a:cubicBezTo>
                  <a:pt x="1285390" y="534886"/>
                  <a:pt x="1343737" y="527134"/>
                  <a:pt x="1402027" y="523914"/>
                </a:cubicBezTo>
                <a:close/>
                <a:moveTo>
                  <a:pt x="925394" y="523691"/>
                </a:moveTo>
                <a:cubicBezTo>
                  <a:pt x="935153" y="532531"/>
                  <a:pt x="945028" y="541472"/>
                  <a:pt x="955057" y="550530"/>
                </a:cubicBezTo>
                <a:cubicBezTo>
                  <a:pt x="946143" y="552938"/>
                  <a:pt x="937267" y="555326"/>
                  <a:pt x="928487" y="557672"/>
                </a:cubicBezTo>
                <a:cubicBezTo>
                  <a:pt x="918573" y="549512"/>
                  <a:pt x="908621" y="541320"/>
                  <a:pt x="898670" y="533097"/>
                </a:cubicBezTo>
                <a:cubicBezTo>
                  <a:pt x="902973" y="531581"/>
                  <a:pt x="907296" y="530058"/>
                  <a:pt x="911638" y="528531"/>
                </a:cubicBezTo>
                <a:cubicBezTo>
                  <a:pt x="916191" y="526924"/>
                  <a:pt x="920783" y="525311"/>
                  <a:pt x="925394" y="523691"/>
                </a:cubicBezTo>
                <a:close/>
                <a:moveTo>
                  <a:pt x="3540660" y="523301"/>
                </a:moveTo>
                <a:cubicBezTo>
                  <a:pt x="3520084" y="537666"/>
                  <a:pt x="3499623" y="551898"/>
                  <a:pt x="3479162" y="566013"/>
                </a:cubicBezTo>
                <a:cubicBezTo>
                  <a:pt x="3457068" y="574013"/>
                  <a:pt x="3435070" y="582134"/>
                  <a:pt x="3413187" y="590305"/>
                </a:cubicBezTo>
                <a:cubicBezTo>
                  <a:pt x="3434282" y="576661"/>
                  <a:pt x="3455397" y="562878"/>
                  <a:pt x="3476587" y="548967"/>
                </a:cubicBezTo>
                <a:cubicBezTo>
                  <a:pt x="3497548" y="540452"/>
                  <a:pt x="3518931" y="531854"/>
                  <a:pt x="3540660" y="523301"/>
                </a:cubicBezTo>
                <a:close/>
                <a:moveTo>
                  <a:pt x="3623041" y="522588"/>
                </a:moveTo>
                <a:cubicBezTo>
                  <a:pt x="3602581" y="538525"/>
                  <a:pt x="3582081" y="554409"/>
                  <a:pt x="3561562" y="570211"/>
                </a:cubicBezTo>
                <a:cubicBezTo>
                  <a:pt x="3539296" y="576740"/>
                  <a:pt x="3517068" y="583529"/>
                  <a:pt x="3494877" y="590534"/>
                </a:cubicBezTo>
                <a:cubicBezTo>
                  <a:pt x="3516299" y="574976"/>
                  <a:pt x="3537740" y="559303"/>
                  <a:pt x="3559104" y="543570"/>
                </a:cubicBezTo>
                <a:cubicBezTo>
                  <a:pt x="3580391" y="536329"/>
                  <a:pt x="3601716" y="529311"/>
                  <a:pt x="3623041" y="522588"/>
                </a:cubicBezTo>
                <a:close/>
                <a:moveTo>
                  <a:pt x="1089811" y="520638"/>
                </a:moveTo>
                <a:cubicBezTo>
                  <a:pt x="1100147" y="533353"/>
                  <a:pt x="1110522" y="546119"/>
                  <a:pt x="1120954" y="558930"/>
                </a:cubicBezTo>
                <a:cubicBezTo>
                  <a:pt x="1111712" y="560769"/>
                  <a:pt x="1102510" y="562619"/>
                  <a:pt x="1093307" y="564475"/>
                </a:cubicBezTo>
                <a:cubicBezTo>
                  <a:pt x="1082626" y="552238"/>
                  <a:pt x="1072001" y="540044"/>
                  <a:pt x="1061415" y="527899"/>
                </a:cubicBezTo>
                <a:cubicBezTo>
                  <a:pt x="1070829" y="525459"/>
                  <a:pt x="1080281" y="523032"/>
                  <a:pt x="1089811" y="520638"/>
                </a:cubicBezTo>
                <a:close/>
                <a:moveTo>
                  <a:pt x="827296" y="519699"/>
                </a:moveTo>
                <a:cubicBezTo>
                  <a:pt x="837056" y="527026"/>
                  <a:pt x="846873" y="534371"/>
                  <a:pt x="856749" y="541735"/>
                </a:cubicBezTo>
                <a:cubicBezTo>
                  <a:pt x="847988" y="544769"/>
                  <a:pt x="839342" y="547739"/>
                  <a:pt x="830774" y="550640"/>
                </a:cubicBezTo>
                <a:cubicBezTo>
                  <a:pt x="820918" y="544073"/>
                  <a:pt x="811101" y="537512"/>
                  <a:pt x="801341" y="530955"/>
                </a:cubicBezTo>
                <a:cubicBezTo>
                  <a:pt x="809890" y="527270"/>
                  <a:pt x="818555" y="523510"/>
                  <a:pt x="827296" y="519699"/>
                </a:cubicBezTo>
                <a:close/>
                <a:moveTo>
                  <a:pt x="3836526" y="514166"/>
                </a:moveTo>
                <a:cubicBezTo>
                  <a:pt x="3822751" y="527165"/>
                  <a:pt x="3808976" y="540127"/>
                  <a:pt x="3795239" y="552999"/>
                </a:cubicBezTo>
                <a:cubicBezTo>
                  <a:pt x="3792454" y="555608"/>
                  <a:pt x="3789611" y="558252"/>
                  <a:pt x="3786786" y="560893"/>
                </a:cubicBezTo>
                <a:cubicBezTo>
                  <a:pt x="3766133" y="563923"/>
                  <a:pt x="3745441" y="567347"/>
                  <a:pt x="3724731" y="571147"/>
                </a:cubicBezTo>
                <a:cubicBezTo>
                  <a:pt x="3742367" y="555383"/>
                  <a:pt x="3760063" y="539491"/>
                  <a:pt x="3777757" y="523541"/>
                </a:cubicBezTo>
                <a:cubicBezTo>
                  <a:pt x="3797353" y="520008"/>
                  <a:pt x="3816949" y="516863"/>
                  <a:pt x="3836526" y="514166"/>
                </a:cubicBezTo>
                <a:close/>
                <a:moveTo>
                  <a:pt x="3476376" y="513115"/>
                </a:moveTo>
                <a:cubicBezTo>
                  <a:pt x="3474877" y="513989"/>
                  <a:pt x="3473398" y="514865"/>
                  <a:pt x="3471900" y="515737"/>
                </a:cubicBezTo>
                <a:cubicBezTo>
                  <a:pt x="3470151" y="516579"/>
                  <a:pt x="3468384" y="517416"/>
                  <a:pt x="3466636" y="518254"/>
                </a:cubicBezTo>
                <a:cubicBezTo>
                  <a:pt x="3467903" y="517561"/>
                  <a:pt x="3469172" y="516863"/>
                  <a:pt x="3470420" y="516170"/>
                </a:cubicBezTo>
                <a:cubicBezTo>
                  <a:pt x="3472419" y="515151"/>
                  <a:pt x="3474378" y="514135"/>
                  <a:pt x="3476376" y="513115"/>
                </a:cubicBezTo>
                <a:close/>
                <a:moveTo>
                  <a:pt x="1640756" y="512757"/>
                </a:moveTo>
                <a:cubicBezTo>
                  <a:pt x="1650247" y="517561"/>
                  <a:pt x="1659430" y="522771"/>
                  <a:pt x="1668364" y="528381"/>
                </a:cubicBezTo>
                <a:cubicBezTo>
                  <a:pt x="1677951" y="537752"/>
                  <a:pt x="1687288" y="547339"/>
                  <a:pt x="1696395" y="557072"/>
                </a:cubicBezTo>
                <a:cubicBezTo>
                  <a:pt x="1686558" y="552834"/>
                  <a:pt x="1676375" y="548957"/>
                  <a:pt x="1665905" y="545397"/>
                </a:cubicBezTo>
                <a:cubicBezTo>
                  <a:pt x="1657701" y="534431"/>
                  <a:pt x="1649325" y="523514"/>
                  <a:pt x="1640756" y="512757"/>
                </a:cubicBezTo>
                <a:close/>
                <a:moveTo>
                  <a:pt x="1123105" y="512448"/>
                </a:moveTo>
                <a:cubicBezTo>
                  <a:pt x="1133230" y="525753"/>
                  <a:pt x="1143412" y="539111"/>
                  <a:pt x="1153633" y="552515"/>
                </a:cubicBezTo>
                <a:cubicBezTo>
                  <a:pt x="1144238" y="554329"/>
                  <a:pt x="1134863" y="556167"/>
                  <a:pt x="1125507" y="558023"/>
                </a:cubicBezTo>
                <a:cubicBezTo>
                  <a:pt x="1115017" y="545149"/>
                  <a:pt x="1104585" y="532317"/>
                  <a:pt x="1094191" y="519539"/>
                </a:cubicBezTo>
                <a:cubicBezTo>
                  <a:pt x="1103778" y="517140"/>
                  <a:pt x="1113422" y="514771"/>
                  <a:pt x="1123105" y="512448"/>
                </a:cubicBezTo>
                <a:close/>
                <a:moveTo>
                  <a:pt x="957497" y="512444"/>
                </a:moveTo>
                <a:cubicBezTo>
                  <a:pt x="967391" y="522206"/>
                  <a:pt x="977324" y="531996"/>
                  <a:pt x="987295" y="541818"/>
                </a:cubicBezTo>
                <a:cubicBezTo>
                  <a:pt x="982108" y="543218"/>
                  <a:pt x="976921" y="544617"/>
                  <a:pt x="971791" y="546004"/>
                </a:cubicBezTo>
                <a:cubicBezTo>
                  <a:pt x="967910" y="547057"/>
                  <a:pt x="964029" y="548102"/>
                  <a:pt x="960168" y="549147"/>
                </a:cubicBezTo>
                <a:cubicBezTo>
                  <a:pt x="950024" y="539983"/>
                  <a:pt x="940052" y="530953"/>
                  <a:pt x="930177" y="522010"/>
                </a:cubicBezTo>
                <a:cubicBezTo>
                  <a:pt x="939207" y="518836"/>
                  <a:pt x="948313" y="515643"/>
                  <a:pt x="957497" y="512444"/>
                </a:cubicBezTo>
                <a:close/>
                <a:moveTo>
                  <a:pt x="3900464" y="506990"/>
                </a:moveTo>
                <a:cubicBezTo>
                  <a:pt x="3891396" y="515914"/>
                  <a:pt x="3882366" y="524821"/>
                  <a:pt x="3873337" y="533683"/>
                </a:cubicBezTo>
                <a:cubicBezTo>
                  <a:pt x="3866978" y="539904"/>
                  <a:pt x="3860560" y="546188"/>
                  <a:pt x="3854105" y="552502"/>
                </a:cubicBezTo>
                <a:cubicBezTo>
                  <a:pt x="3834068" y="554523"/>
                  <a:pt x="3814009" y="556999"/>
                  <a:pt x="3793914" y="559854"/>
                </a:cubicBezTo>
                <a:cubicBezTo>
                  <a:pt x="3795297" y="558573"/>
                  <a:pt x="3796680" y="557272"/>
                  <a:pt x="3798045" y="555996"/>
                </a:cubicBezTo>
                <a:cubicBezTo>
                  <a:pt x="3813164" y="541827"/>
                  <a:pt x="3828323" y="527549"/>
                  <a:pt x="3843481" y="513232"/>
                </a:cubicBezTo>
                <a:cubicBezTo>
                  <a:pt x="3862501" y="510713"/>
                  <a:pt x="3881502" y="508617"/>
                  <a:pt x="3900464" y="506990"/>
                </a:cubicBezTo>
                <a:close/>
                <a:moveTo>
                  <a:pt x="3531957" y="506802"/>
                </a:moveTo>
                <a:cubicBezTo>
                  <a:pt x="3513571" y="518984"/>
                  <a:pt x="3495262" y="531057"/>
                  <a:pt x="3477029" y="543042"/>
                </a:cubicBezTo>
                <a:cubicBezTo>
                  <a:pt x="3458433" y="550588"/>
                  <a:pt x="3440161" y="558073"/>
                  <a:pt x="3422256" y="565410"/>
                </a:cubicBezTo>
                <a:lnTo>
                  <a:pt x="3417030" y="567560"/>
                </a:lnTo>
                <a:cubicBezTo>
                  <a:pt x="3435839" y="555994"/>
                  <a:pt x="3454686" y="544323"/>
                  <a:pt x="3473629" y="532552"/>
                </a:cubicBezTo>
                <a:cubicBezTo>
                  <a:pt x="3485464" y="527299"/>
                  <a:pt x="3497337" y="522045"/>
                  <a:pt x="3509229" y="516792"/>
                </a:cubicBezTo>
                <a:cubicBezTo>
                  <a:pt x="3516799" y="513447"/>
                  <a:pt x="3524387" y="510118"/>
                  <a:pt x="3531957" y="506802"/>
                </a:cubicBezTo>
                <a:close/>
                <a:moveTo>
                  <a:pt x="858728" y="505958"/>
                </a:moveTo>
                <a:cubicBezTo>
                  <a:pt x="868679" y="514210"/>
                  <a:pt x="878631" y="522442"/>
                  <a:pt x="888545" y="530634"/>
                </a:cubicBezTo>
                <a:cubicBezTo>
                  <a:pt x="879630" y="533766"/>
                  <a:pt x="870793" y="536861"/>
                  <a:pt x="862032" y="539902"/>
                </a:cubicBezTo>
                <a:cubicBezTo>
                  <a:pt x="852023" y="532442"/>
                  <a:pt x="842070" y="524997"/>
                  <a:pt x="832176" y="517572"/>
                </a:cubicBezTo>
                <a:cubicBezTo>
                  <a:pt x="839823" y="514233"/>
                  <a:pt x="847527" y="510857"/>
                  <a:pt x="855308" y="507455"/>
                </a:cubicBezTo>
                <a:cubicBezTo>
                  <a:pt x="856442" y="506957"/>
                  <a:pt x="857594" y="506456"/>
                  <a:pt x="858728" y="505958"/>
                </a:cubicBezTo>
                <a:close/>
                <a:moveTo>
                  <a:pt x="1156765" y="504602"/>
                </a:moveTo>
                <a:cubicBezTo>
                  <a:pt x="1166679" y="518448"/>
                  <a:pt x="1176630" y="532350"/>
                  <a:pt x="1186620" y="546298"/>
                </a:cubicBezTo>
                <a:cubicBezTo>
                  <a:pt x="1177072" y="548054"/>
                  <a:pt x="1167543" y="549846"/>
                  <a:pt x="1158033" y="551673"/>
                </a:cubicBezTo>
                <a:cubicBezTo>
                  <a:pt x="1147774" y="538210"/>
                  <a:pt x="1137553" y="524792"/>
                  <a:pt x="1127370" y="511428"/>
                </a:cubicBezTo>
                <a:cubicBezTo>
                  <a:pt x="1137130" y="509100"/>
                  <a:pt x="1146928" y="506823"/>
                  <a:pt x="1156765" y="504602"/>
                </a:cubicBezTo>
                <a:close/>
                <a:moveTo>
                  <a:pt x="3962135" y="503382"/>
                </a:moveTo>
                <a:cubicBezTo>
                  <a:pt x="3958562" y="507046"/>
                  <a:pt x="3955007" y="510711"/>
                  <a:pt x="3951434" y="514364"/>
                </a:cubicBezTo>
                <a:cubicBezTo>
                  <a:pt x="3940521" y="525541"/>
                  <a:pt x="3929513" y="536786"/>
                  <a:pt x="3918466" y="548063"/>
                </a:cubicBezTo>
                <a:cubicBezTo>
                  <a:pt x="3899196" y="548851"/>
                  <a:pt x="3879849" y="550077"/>
                  <a:pt x="3860465" y="551900"/>
                </a:cubicBezTo>
                <a:cubicBezTo>
                  <a:pt x="3865729" y="546755"/>
                  <a:pt x="3870954" y="541631"/>
                  <a:pt x="3876142" y="536550"/>
                </a:cubicBezTo>
                <a:cubicBezTo>
                  <a:pt x="3886305" y="526569"/>
                  <a:pt x="3896507" y="516531"/>
                  <a:pt x="3906708" y="506475"/>
                </a:cubicBezTo>
                <a:cubicBezTo>
                  <a:pt x="3923307" y="505142"/>
                  <a:pt x="3939868" y="504125"/>
                  <a:pt x="3956410" y="503547"/>
                </a:cubicBezTo>
                <a:cubicBezTo>
                  <a:pt x="3958331" y="503480"/>
                  <a:pt x="3960233" y="503442"/>
                  <a:pt x="3962135" y="503382"/>
                </a:cubicBezTo>
                <a:close/>
                <a:moveTo>
                  <a:pt x="4022326" y="502740"/>
                </a:moveTo>
                <a:cubicBezTo>
                  <a:pt x="4008590" y="517409"/>
                  <a:pt x="3994795" y="532083"/>
                  <a:pt x="3980982" y="546757"/>
                </a:cubicBezTo>
                <a:cubicBezTo>
                  <a:pt x="3962173" y="546840"/>
                  <a:pt x="3943230" y="547147"/>
                  <a:pt x="3924191" y="547845"/>
                </a:cubicBezTo>
                <a:cubicBezTo>
                  <a:pt x="3934259" y="537562"/>
                  <a:pt x="3944287" y="527311"/>
                  <a:pt x="3954239" y="517109"/>
                </a:cubicBezTo>
                <a:cubicBezTo>
                  <a:pt x="3958754" y="512490"/>
                  <a:pt x="3963269" y="507856"/>
                  <a:pt x="3967783" y="503221"/>
                </a:cubicBezTo>
                <a:cubicBezTo>
                  <a:pt x="3986073" y="502733"/>
                  <a:pt x="4004267" y="502585"/>
                  <a:pt x="4022326" y="502740"/>
                </a:cubicBezTo>
                <a:close/>
                <a:moveTo>
                  <a:pt x="989966" y="501234"/>
                </a:moveTo>
                <a:cubicBezTo>
                  <a:pt x="990695" y="502001"/>
                  <a:pt x="991407" y="502759"/>
                  <a:pt x="992117" y="503530"/>
                </a:cubicBezTo>
                <a:cubicBezTo>
                  <a:pt x="1001320" y="513343"/>
                  <a:pt x="1010561" y="523199"/>
                  <a:pt x="1019821" y="533078"/>
                </a:cubicBezTo>
                <a:cubicBezTo>
                  <a:pt x="1010522" y="535558"/>
                  <a:pt x="1001301" y="538037"/>
                  <a:pt x="992175" y="540502"/>
                </a:cubicBezTo>
                <a:cubicBezTo>
                  <a:pt x="982108" y="530586"/>
                  <a:pt x="972079" y="520705"/>
                  <a:pt x="962089" y="510848"/>
                </a:cubicBezTo>
                <a:cubicBezTo>
                  <a:pt x="971310" y="507639"/>
                  <a:pt x="980609" y="504431"/>
                  <a:pt x="989966" y="501234"/>
                </a:cubicBezTo>
                <a:close/>
                <a:moveTo>
                  <a:pt x="3696489" y="500750"/>
                </a:moveTo>
                <a:cubicBezTo>
                  <a:pt x="3676816" y="516925"/>
                  <a:pt x="3657085" y="533078"/>
                  <a:pt x="3637335" y="549168"/>
                </a:cubicBezTo>
                <a:cubicBezTo>
                  <a:pt x="3615972" y="554742"/>
                  <a:pt x="3594608" y="560642"/>
                  <a:pt x="3573263" y="566805"/>
                </a:cubicBezTo>
                <a:cubicBezTo>
                  <a:pt x="3593916" y="550872"/>
                  <a:pt x="3614550" y="534865"/>
                  <a:pt x="3635126" y="518817"/>
                </a:cubicBezTo>
                <a:cubicBezTo>
                  <a:pt x="3655548" y="512490"/>
                  <a:pt x="3676010" y="506446"/>
                  <a:pt x="3696489" y="500750"/>
                </a:cubicBezTo>
                <a:close/>
                <a:moveTo>
                  <a:pt x="3516683" y="500045"/>
                </a:moveTo>
                <a:cubicBezTo>
                  <a:pt x="3502408" y="508965"/>
                  <a:pt x="3488192" y="517829"/>
                  <a:pt x="3474032" y="526640"/>
                </a:cubicBezTo>
                <a:cubicBezTo>
                  <a:pt x="3458662" y="533453"/>
                  <a:pt x="3443312" y="540261"/>
                  <a:pt x="3428020" y="547055"/>
                </a:cubicBezTo>
                <a:cubicBezTo>
                  <a:pt x="3442467" y="538634"/>
                  <a:pt x="3456953" y="530164"/>
                  <a:pt x="3471515" y="521635"/>
                </a:cubicBezTo>
                <a:cubicBezTo>
                  <a:pt x="3486443" y="514490"/>
                  <a:pt x="3501525" y="507280"/>
                  <a:pt x="3516683" y="500045"/>
                </a:cubicBezTo>
                <a:close/>
                <a:moveTo>
                  <a:pt x="1190809" y="497196"/>
                </a:moveTo>
                <a:cubicBezTo>
                  <a:pt x="1200434" y="511457"/>
                  <a:pt x="1210155" y="525858"/>
                  <a:pt x="1219973" y="540367"/>
                </a:cubicBezTo>
                <a:cubicBezTo>
                  <a:pt x="1210271" y="542035"/>
                  <a:pt x="1200568" y="543741"/>
                  <a:pt x="1190905" y="545506"/>
                </a:cubicBezTo>
                <a:cubicBezTo>
                  <a:pt x="1180857" y="531507"/>
                  <a:pt x="1170867" y="517557"/>
                  <a:pt x="1160915" y="503659"/>
                </a:cubicBezTo>
                <a:cubicBezTo>
                  <a:pt x="1170867" y="501434"/>
                  <a:pt x="1180818" y="499280"/>
                  <a:pt x="1190809" y="497196"/>
                </a:cubicBezTo>
                <a:close/>
                <a:moveTo>
                  <a:pt x="3619641" y="493173"/>
                </a:moveTo>
                <a:cubicBezTo>
                  <a:pt x="3599526" y="508104"/>
                  <a:pt x="3579334" y="523046"/>
                  <a:pt x="3559104" y="537943"/>
                </a:cubicBezTo>
                <a:cubicBezTo>
                  <a:pt x="3538028" y="545078"/>
                  <a:pt x="3517048" y="552419"/>
                  <a:pt x="3496146" y="559894"/>
                </a:cubicBezTo>
                <a:cubicBezTo>
                  <a:pt x="3517029" y="545443"/>
                  <a:pt x="3537932" y="530863"/>
                  <a:pt x="3558950" y="516146"/>
                </a:cubicBezTo>
                <a:cubicBezTo>
                  <a:pt x="3578912" y="508391"/>
                  <a:pt x="3599161" y="500700"/>
                  <a:pt x="3619641" y="493173"/>
                </a:cubicBezTo>
                <a:close/>
                <a:moveTo>
                  <a:pt x="890524" y="492068"/>
                </a:moveTo>
                <a:cubicBezTo>
                  <a:pt x="900399" y="501034"/>
                  <a:pt x="910408" y="510112"/>
                  <a:pt x="920610" y="519355"/>
                </a:cubicBezTo>
                <a:cubicBezTo>
                  <a:pt x="916978" y="520633"/>
                  <a:pt x="913367" y="521906"/>
                  <a:pt x="909755" y="523174"/>
                </a:cubicBezTo>
                <a:cubicBezTo>
                  <a:pt x="904318" y="525086"/>
                  <a:pt x="898938" y="526986"/>
                  <a:pt x="893540" y="528876"/>
                </a:cubicBezTo>
                <a:cubicBezTo>
                  <a:pt x="883511" y="520590"/>
                  <a:pt x="873444" y="512266"/>
                  <a:pt x="863377" y="503920"/>
                </a:cubicBezTo>
                <a:cubicBezTo>
                  <a:pt x="872349" y="499997"/>
                  <a:pt x="881398" y="496041"/>
                  <a:pt x="890524" y="492068"/>
                </a:cubicBezTo>
                <a:close/>
                <a:moveTo>
                  <a:pt x="1022914" y="490124"/>
                </a:moveTo>
                <a:cubicBezTo>
                  <a:pt x="1032078" y="500631"/>
                  <a:pt x="1041358" y="511278"/>
                  <a:pt x="1050868" y="522193"/>
                </a:cubicBezTo>
                <a:cubicBezTo>
                  <a:pt x="1051502" y="522917"/>
                  <a:pt x="1052136" y="523645"/>
                  <a:pt x="1052770" y="524369"/>
                </a:cubicBezTo>
                <a:cubicBezTo>
                  <a:pt x="1043279" y="526846"/>
                  <a:pt x="1033865" y="529336"/>
                  <a:pt x="1024509" y="531825"/>
                </a:cubicBezTo>
                <a:cubicBezTo>
                  <a:pt x="1014711" y="521386"/>
                  <a:pt x="1004970" y="510971"/>
                  <a:pt x="995249" y="500602"/>
                </a:cubicBezTo>
                <a:cubicBezTo>
                  <a:pt x="994961" y="500304"/>
                  <a:pt x="994692" y="500010"/>
                  <a:pt x="994403" y="499712"/>
                </a:cubicBezTo>
                <a:cubicBezTo>
                  <a:pt x="1003856" y="496494"/>
                  <a:pt x="1013366" y="493296"/>
                  <a:pt x="1022914" y="490124"/>
                </a:cubicBezTo>
                <a:close/>
                <a:moveTo>
                  <a:pt x="3765941" y="482838"/>
                </a:moveTo>
                <a:cubicBezTo>
                  <a:pt x="3747075" y="499161"/>
                  <a:pt x="3728132" y="515487"/>
                  <a:pt x="3709189" y="531764"/>
                </a:cubicBezTo>
                <a:cubicBezTo>
                  <a:pt x="3688593" y="536346"/>
                  <a:pt x="3668017" y="541299"/>
                  <a:pt x="3647460" y="546561"/>
                </a:cubicBezTo>
                <a:cubicBezTo>
                  <a:pt x="3667268" y="530383"/>
                  <a:pt x="3687075" y="514146"/>
                  <a:pt x="3706825" y="497905"/>
                </a:cubicBezTo>
                <a:cubicBezTo>
                  <a:pt x="3726517" y="492535"/>
                  <a:pt x="3746229" y="487492"/>
                  <a:pt x="3765941" y="482838"/>
                </a:cubicBezTo>
                <a:close/>
                <a:moveTo>
                  <a:pt x="1614877" y="481788"/>
                </a:moveTo>
                <a:cubicBezTo>
                  <a:pt x="1620123" y="485640"/>
                  <a:pt x="1625252" y="489655"/>
                  <a:pt x="1630266" y="493849"/>
                </a:cubicBezTo>
                <a:cubicBezTo>
                  <a:pt x="1637183" y="499601"/>
                  <a:pt x="1643926" y="505520"/>
                  <a:pt x="1650554" y="511549"/>
                </a:cubicBezTo>
                <a:cubicBezTo>
                  <a:pt x="1644618" y="508375"/>
                  <a:pt x="1638585" y="505349"/>
                  <a:pt x="1632437" y="502492"/>
                </a:cubicBezTo>
                <a:cubicBezTo>
                  <a:pt x="1626693" y="495495"/>
                  <a:pt x="1620852" y="488591"/>
                  <a:pt x="1614877" y="481788"/>
                </a:cubicBezTo>
                <a:close/>
                <a:moveTo>
                  <a:pt x="1056170" y="479292"/>
                </a:moveTo>
                <a:cubicBezTo>
                  <a:pt x="1065930" y="491265"/>
                  <a:pt x="1075786" y="503405"/>
                  <a:pt x="1085911" y="515858"/>
                </a:cubicBezTo>
                <a:cubicBezTo>
                  <a:pt x="1076324" y="518277"/>
                  <a:pt x="1066776" y="520727"/>
                  <a:pt x="1057304" y="523192"/>
                </a:cubicBezTo>
                <a:cubicBezTo>
                  <a:pt x="1056209" y="521943"/>
                  <a:pt x="1055114" y="520688"/>
                  <a:pt x="1054038" y="519441"/>
                </a:cubicBezTo>
                <a:cubicBezTo>
                  <a:pt x="1044931" y="508986"/>
                  <a:pt x="1036017" y="498775"/>
                  <a:pt x="1027237" y="488698"/>
                </a:cubicBezTo>
                <a:cubicBezTo>
                  <a:pt x="1036824" y="485524"/>
                  <a:pt x="1046487" y="482383"/>
                  <a:pt x="1056170" y="479292"/>
                </a:cubicBezTo>
                <a:close/>
                <a:moveTo>
                  <a:pt x="922723" y="478145"/>
                </a:moveTo>
                <a:lnTo>
                  <a:pt x="934231" y="489495"/>
                </a:lnTo>
                <a:cubicBezTo>
                  <a:pt x="940456" y="495653"/>
                  <a:pt x="946719" y="501824"/>
                  <a:pt x="952982" y="508006"/>
                </a:cubicBezTo>
                <a:cubicBezTo>
                  <a:pt x="943703" y="511240"/>
                  <a:pt x="934500" y="514467"/>
                  <a:pt x="925374" y="517676"/>
                </a:cubicBezTo>
                <a:cubicBezTo>
                  <a:pt x="915096" y="508346"/>
                  <a:pt x="904971" y="499173"/>
                  <a:pt x="895000" y="490122"/>
                </a:cubicBezTo>
                <a:cubicBezTo>
                  <a:pt x="904164" y="486137"/>
                  <a:pt x="913405" y="482139"/>
                  <a:pt x="922723" y="478145"/>
                </a:cubicBezTo>
                <a:close/>
                <a:moveTo>
                  <a:pt x="3614934" y="471163"/>
                </a:moveTo>
                <a:cubicBezTo>
                  <a:pt x="3596221" y="484331"/>
                  <a:pt x="3577643" y="497395"/>
                  <a:pt x="3559161" y="510346"/>
                </a:cubicBezTo>
                <a:cubicBezTo>
                  <a:pt x="3538893" y="518210"/>
                  <a:pt x="3518912" y="526143"/>
                  <a:pt x="3499277" y="534048"/>
                </a:cubicBezTo>
                <a:cubicBezTo>
                  <a:pt x="3518374" y="521459"/>
                  <a:pt x="3537547" y="508767"/>
                  <a:pt x="3556836" y="495960"/>
                </a:cubicBezTo>
                <a:cubicBezTo>
                  <a:pt x="3576241" y="487551"/>
                  <a:pt x="3595607" y="479271"/>
                  <a:pt x="3614934" y="471163"/>
                </a:cubicBezTo>
                <a:close/>
                <a:moveTo>
                  <a:pt x="1437631" y="468874"/>
                </a:moveTo>
                <a:cubicBezTo>
                  <a:pt x="1512292" y="469828"/>
                  <a:pt x="1574950" y="482299"/>
                  <a:pt x="1628595" y="506898"/>
                </a:cubicBezTo>
                <a:cubicBezTo>
                  <a:pt x="1638086" y="518502"/>
                  <a:pt x="1647308" y="530338"/>
                  <a:pt x="1656337" y="542265"/>
                </a:cubicBezTo>
                <a:cubicBezTo>
                  <a:pt x="1587077" y="520481"/>
                  <a:pt x="1503889" y="512832"/>
                  <a:pt x="1401719" y="518421"/>
                </a:cubicBezTo>
                <a:cubicBezTo>
                  <a:pt x="1342354" y="521701"/>
                  <a:pt x="1282988" y="529655"/>
                  <a:pt x="1224123" y="539660"/>
                </a:cubicBezTo>
                <a:cubicBezTo>
                  <a:pt x="1214286" y="525111"/>
                  <a:pt x="1204526" y="510669"/>
                  <a:pt x="1194863" y="496348"/>
                </a:cubicBezTo>
                <a:cubicBezTo>
                  <a:pt x="1248887" y="485186"/>
                  <a:pt x="1303392" y="476316"/>
                  <a:pt x="1356821" y="471903"/>
                </a:cubicBezTo>
                <a:cubicBezTo>
                  <a:pt x="1357493" y="471845"/>
                  <a:pt x="1358185" y="471792"/>
                  <a:pt x="1358857" y="471736"/>
                </a:cubicBezTo>
                <a:cubicBezTo>
                  <a:pt x="1386523" y="469518"/>
                  <a:pt x="1412743" y="468556"/>
                  <a:pt x="1437631" y="468874"/>
                </a:cubicBezTo>
                <a:close/>
                <a:moveTo>
                  <a:pt x="1089849" y="468817"/>
                </a:moveTo>
                <a:cubicBezTo>
                  <a:pt x="1099551" y="481513"/>
                  <a:pt x="1109349" y="494394"/>
                  <a:pt x="1119397" y="507591"/>
                </a:cubicBezTo>
                <a:cubicBezTo>
                  <a:pt x="1109657" y="509939"/>
                  <a:pt x="1099955" y="512329"/>
                  <a:pt x="1090310" y="514752"/>
                </a:cubicBezTo>
                <a:cubicBezTo>
                  <a:pt x="1090099" y="514485"/>
                  <a:pt x="1089869" y="514214"/>
                  <a:pt x="1089657" y="513947"/>
                </a:cubicBezTo>
                <a:cubicBezTo>
                  <a:pt x="1079686" y="501689"/>
                  <a:pt x="1069965" y="489741"/>
                  <a:pt x="1060378" y="477955"/>
                </a:cubicBezTo>
                <a:cubicBezTo>
                  <a:pt x="1070176" y="474850"/>
                  <a:pt x="1079993" y="471801"/>
                  <a:pt x="1089849" y="468817"/>
                </a:cubicBezTo>
                <a:close/>
                <a:moveTo>
                  <a:pt x="3832069" y="468771"/>
                </a:moveTo>
                <a:cubicBezTo>
                  <a:pt x="3813991" y="485167"/>
                  <a:pt x="3795854" y="501586"/>
                  <a:pt x="3777680" y="517962"/>
                </a:cubicBezTo>
                <a:cubicBezTo>
                  <a:pt x="3757795" y="521535"/>
                  <a:pt x="3737910" y="525503"/>
                  <a:pt x="3718007" y="529831"/>
                </a:cubicBezTo>
                <a:cubicBezTo>
                  <a:pt x="3737008" y="513499"/>
                  <a:pt x="3755989" y="497121"/>
                  <a:pt x="3774894" y="480760"/>
                </a:cubicBezTo>
                <a:cubicBezTo>
                  <a:pt x="3793952" y="476377"/>
                  <a:pt x="3813010" y="472364"/>
                  <a:pt x="3832069" y="468771"/>
                </a:cubicBezTo>
                <a:close/>
                <a:moveTo>
                  <a:pt x="3694107" y="467025"/>
                </a:moveTo>
                <a:cubicBezTo>
                  <a:pt x="3674415" y="482470"/>
                  <a:pt x="3654645" y="497947"/>
                  <a:pt x="3634799" y="513420"/>
                </a:cubicBezTo>
                <a:cubicBezTo>
                  <a:pt x="3614185" y="519774"/>
                  <a:pt x="3593627" y="526402"/>
                  <a:pt x="3573128" y="533240"/>
                </a:cubicBezTo>
                <a:cubicBezTo>
                  <a:pt x="3593686" y="518081"/>
                  <a:pt x="3614185" y="502892"/>
                  <a:pt x="3634607" y="487724"/>
                </a:cubicBezTo>
                <a:cubicBezTo>
                  <a:pt x="3654242" y="480629"/>
                  <a:pt x="3674088" y="473701"/>
                  <a:pt x="3694107" y="467025"/>
                </a:cubicBezTo>
                <a:close/>
                <a:moveTo>
                  <a:pt x="955345" y="464308"/>
                </a:moveTo>
                <a:cubicBezTo>
                  <a:pt x="965393" y="475008"/>
                  <a:pt x="975518" y="485811"/>
                  <a:pt x="985700" y="496688"/>
                </a:cubicBezTo>
                <a:cubicBezTo>
                  <a:pt x="976267" y="499920"/>
                  <a:pt x="966892" y="503161"/>
                  <a:pt x="957574" y="506402"/>
                </a:cubicBezTo>
                <a:cubicBezTo>
                  <a:pt x="950792" y="499716"/>
                  <a:pt x="944029" y="493042"/>
                  <a:pt x="937286" y="486387"/>
                </a:cubicBezTo>
                <a:lnTo>
                  <a:pt x="927046" y="476291"/>
                </a:lnTo>
                <a:cubicBezTo>
                  <a:pt x="936421" y="472283"/>
                  <a:pt x="945854" y="468283"/>
                  <a:pt x="955345" y="464308"/>
                </a:cubicBezTo>
                <a:close/>
                <a:moveTo>
                  <a:pt x="1123970" y="458812"/>
                </a:moveTo>
                <a:cubicBezTo>
                  <a:pt x="1133557" y="472187"/>
                  <a:pt x="1143278" y="485765"/>
                  <a:pt x="1153230" y="499670"/>
                </a:cubicBezTo>
                <a:cubicBezTo>
                  <a:pt x="1143336" y="501914"/>
                  <a:pt x="1133480" y="504212"/>
                  <a:pt x="1123662" y="506562"/>
                </a:cubicBezTo>
                <a:cubicBezTo>
                  <a:pt x="1113557" y="493282"/>
                  <a:pt x="1103701" y="480337"/>
                  <a:pt x="1093961" y="467572"/>
                </a:cubicBezTo>
                <a:cubicBezTo>
                  <a:pt x="1103931" y="464574"/>
                  <a:pt x="1113941" y="461651"/>
                  <a:pt x="1123970" y="458812"/>
                </a:cubicBezTo>
                <a:close/>
                <a:moveTo>
                  <a:pt x="3895373" y="458456"/>
                </a:moveTo>
                <a:cubicBezTo>
                  <a:pt x="3878102" y="474860"/>
                  <a:pt x="3860734" y="491301"/>
                  <a:pt x="3843366" y="507699"/>
                </a:cubicBezTo>
                <a:cubicBezTo>
                  <a:pt x="3824096" y="510243"/>
                  <a:pt x="3804807" y="513199"/>
                  <a:pt x="3785499" y="516563"/>
                </a:cubicBezTo>
                <a:cubicBezTo>
                  <a:pt x="3803673" y="500162"/>
                  <a:pt x="3821829" y="483724"/>
                  <a:pt x="3839907" y="467323"/>
                </a:cubicBezTo>
                <a:cubicBezTo>
                  <a:pt x="3858409" y="463949"/>
                  <a:pt x="3876890" y="460979"/>
                  <a:pt x="3895373" y="458456"/>
                </a:cubicBezTo>
                <a:close/>
                <a:moveTo>
                  <a:pt x="3605635" y="457851"/>
                </a:moveTo>
                <a:cubicBezTo>
                  <a:pt x="3589343" y="468696"/>
                  <a:pt x="3573167" y="479465"/>
                  <a:pt x="3557067" y="490156"/>
                </a:cubicBezTo>
                <a:cubicBezTo>
                  <a:pt x="3540429" y="497355"/>
                  <a:pt x="3523792" y="504646"/>
                  <a:pt x="3507116" y="511999"/>
                </a:cubicBezTo>
                <a:cubicBezTo>
                  <a:pt x="3506558" y="512244"/>
                  <a:pt x="3506001" y="512490"/>
                  <a:pt x="3505444" y="512736"/>
                </a:cubicBezTo>
                <a:cubicBezTo>
                  <a:pt x="3521756" y="502558"/>
                  <a:pt x="3538143" y="492304"/>
                  <a:pt x="3554607" y="481985"/>
                </a:cubicBezTo>
                <a:cubicBezTo>
                  <a:pt x="3567788" y="475724"/>
                  <a:pt x="3580967" y="469471"/>
                  <a:pt x="3594146" y="463250"/>
                </a:cubicBezTo>
                <a:cubicBezTo>
                  <a:pt x="3597970" y="461448"/>
                  <a:pt x="3601793" y="459647"/>
                  <a:pt x="3605635" y="457851"/>
                </a:cubicBezTo>
                <a:close/>
                <a:moveTo>
                  <a:pt x="3584079" y="457849"/>
                </a:moveTo>
                <a:cubicBezTo>
                  <a:pt x="3574300" y="463980"/>
                  <a:pt x="3564560" y="470082"/>
                  <a:pt x="3554858" y="476164"/>
                </a:cubicBezTo>
                <a:cubicBezTo>
                  <a:pt x="3544445" y="481111"/>
                  <a:pt x="3534031" y="486062"/>
                  <a:pt x="3523677" y="491007"/>
                </a:cubicBezTo>
                <a:cubicBezTo>
                  <a:pt x="3533398" y="485286"/>
                  <a:pt x="3543157" y="479545"/>
                  <a:pt x="3552937" y="473784"/>
                </a:cubicBezTo>
                <a:cubicBezTo>
                  <a:pt x="3563291" y="468481"/>
                  <a:pt x="3573667" y="463167"/>
                  <a:pt x="3584079" y="457849"/>
                </a:cubicBezTo>
                <a:close/>
                <a:moveTo>
                  <a:pt x="3956294" y="451821"/>
                </a:moveTo>
                <a:cubicBezTo>
                  <a:pt x="3939772" y="468195"/>
                  <a:pt x="3923173" y="484608"/>
                  <a:pt x="3906574" y="500969"/>
                </a:cubicBezTo>
                <a:cubicBezTo>
                  <a:pt x="3887842" y="502467"/>
                  <a:pt x="3869110" y="504391"/>
                  <a:pt x="3850340" y="506767"/>
                </a:cubicBezTo>
                <a:cubicBezTo>
                  <a:pt x="3867708" y="490360"/>
                  <a:pt x="3885056" y="473916"/>
                  <a:pt x="3902328" y="457519"/>
                </a:cubicBezTo>
                <a:cubicBezTo>
                  <a:pt x="3920330" y="455173"/>
                  <a:pt x="3938312" y="453260"/>
                  <a:pt x="3956294" y="451821"/>
                </a:cubicBezTo>
                <a:close/>
                <a:moveTo>
                  <a:pt x="988429" y="450675"/>
                </a:moveTo>
                <a:cubicBezTo>
                  <a:pt x="998534" y="462216"/>
                  <a:pt x="1008640" y="473768"/>
                  <a:pt x="1018860" y="485484"/>
                </a:cubicBezTo>
                <a:cubicBezTo>
                  <a:pt x="1009235" y="488687"/>
                  <a:pt x="999667" y="491922"/>
                  <a:pt x="990157" y="495169"/>
                </a:cubicBezTo>
                <a:cubicBezTo>
                  <a:pt x="979879" y="484206"/>
                  <a:pt x="969678" y="473326"/>
                  <a:pt x="959553" y="462545"/>
                </a:cubicBezTo>
                <a:cubicBezTo>
                  <a:pt x="969140" y="458552"/>
                  <a:pt x="978765" y="454593"/>
                  <a:pt x="988429" y="450675"/>
                </a:cubicBezTo>
                <a:close/>
                <a:moveTo>
                  <a:pt x="1158533" y="449406"/>
                </a:moveTo>
                <a:cubicBezTo>
                  <a:pt x="1168004" y="463411"/>
                  <a:pt x="1177591" y="477624"/>
                  <a:pt x="1187427" y="492189"/>
                </a:cubicBezTo>
                <a:cubicBezTo>
                  <a:pt x="1177399" y="494297"/>
                  <a:pt x="1167370" y="496481"/>
                  <a:pt x="1157399" y="498727"/>
                </a:cubicBezTo>
                <a:cubicBezTo>
                  <a:pt x="1147389" y="484750"/>
                  <a:pt x="1137630" y="471117"/>
                  <a:pt x="1128004" y="457680"/>
                </a:cubicBezTo>
                <a:cubicBezTo>
                  <a:pt x="1138148" y="454827"/>
                  <a:pt x="1148331" y="452057"/>
                  <a:pt x="1158533" y="449406"/>
                </a:cubicBezTo>
                <a:close/>
                <a:moveTo>
                  <a:pt x="4015103" y="448860"/>
                </a:moveTo>
                <a:cubicBezTo>
                  <a:pt x="3999310" y="465152"/>
                  <a:pt x="3983460" y="481478"/>
                  <a:pt x="3967649" y="497720"/>
                </a:cubicBezTo>
                <a:cubicBezTo>
                  <a:pt x="3963845" y="497822"/>
                  <a:pt x="3960041" y="497918"/>
                  <a:pt x="3956217" y="498051"/>
                </a:cubicBezTo>
                <a:cubicBezTo>
                  <a:pt x="3941770" y="498556"/>
                  <a:pt x="3927303" y="499372"/>
                  <a:pt x="3912817" y="500452"/>
                </a:cubicBezTo>
                <a:cubicBezTo>
                  <a:pt x="3929397" y="484103"/>
                  <a:pt x="3945978" y="467703"/>
                  <a:pt x="3962481" y="451352"/>
                </a:cubicBezTo>
                <a:cubicBezTo>
                  <a:pt x="3980041" y="450053"/>
                  <a:pt x="3997582" y="449204"/>
                  <a:pt x="4015103" y="448860"/>
                </a:cubicBezTo>
                <a:close/>
                <a:moveTo>
                  <a:pt x="4020655" y="448777"/>
                </a:moveTo>
                <a:cubicBezTo>
                  <a:pt x="4033143" y="448608"/>
                  <a:pt x="4045631" y="448677"/>
                  <a:pt x="4058100" y="449035"/>
                </a:cubicBezTo>
                <a:cubicBezTo>
                  <a:pt x="4062768" y="449167"/>
                  <a:pt x="4067398" y="449340"/>
                  <a:pt x="4072047" y="449532"/>
                </a:cubicBezTo>
                <a:cubicBezTo>
                  <a:pt x="4057216" y="465436"/>
                  <a:pt x="4042327" y="481363"/>
                  <a:pt x="4027418" y="497301"/>
                </a:cubicBezTo>
                <a:cubicBezTo>
                  <a:pt x="4009492" y="497098"/>
                  <a:pt x="3991453" y="497150"/>
                  <a:pt x="3973278" y="497563"/>
                </a:cubicBezTo>
                <a:cubicBezTo>
                  <a:pt x="3989070" y="481338"/>
                  <a:pt x="4004882" y="465038"/>
                  <a:pt x="4020655" y="448777"/>
                </a:cubicBezTo>
                <a:close/>
                <a:moveTo>
                  <a:pt x="3764039" y="445044"/>
                </a:moveTo>
                <a:cubicBezTo>
                  <a:pt x="3744923" y="460852"/>
                  <a:pt x="3725692" y="476723"/>
                  <a:pt x="3706383" y="492616"/>
                </a:cubicBezTo>
                <a:cubicBezTo>
                  <a:pt x="3702907" y="493555"/>
                  <a:pt x="3699448" y="494498"/>
                  <a:pt x="3695952" y="495467"/>
                </a:cubicBezTo>
                <a:cubicBezTo>
                  <a:pt x="3679506" y="500027"/>
                  <a:pt x="3663099" y="504819"/>
                  <a:pt x="3646711" y="509776"/>
                </a:cubicBezTo>
                <a:cubicBezTo>
                  <a:pt x="3666749" y="494135"/>
                  <a:pt x="3686691" y="478502"/>
                  <a:pt x="3706557" y="462912"/>
                </a:cubicBezTo>
                <a:cubicBezTo>
                  <a:pt x="3725576" y="456691"/>
                  <a:pt x="3744750" y="450712"/>
                  <a:pt x="3764039" y="445044"/>
                </a:cubicBezTo>
                <a:close/>
                <a:moveTo>
                  <a:pt x="3690668" y="440332"/>
                </a:moveTo>
                <a:cubicBezTo>
                  <a:pt x="3672090" y="454182"/>
                  <a:pt x="3653397" y="468105"/>
                  <a:pt x="3634627" y="482053"/>
                </a:cubicBezTo>
                <a:cubicBezTo>
                  <a:pt x="3615222" y="489052"/>
                  <a:pt x="3596010" y="496216"/>
                  <a:pt x="3577029" y="503468"/>
                </a:cubicBezTo>
                <a:cubicBezTo>
                  <a:pt x="3596106" y="490087"/>
                  <a:pt x="3615261" y="476596"/>
                  <a:pt x="3634568" y="462979"/>
                </a:cubicBezTo>
                <a:cubicBezTo>
                  <a:pt x="3653300" y="455233"/>
                  <a:pt x="3672013" y="447665"/>
                  <a:pt x="3690668" y="440332"/>
                </a:cubicBezTo>
                <a:close/>
                <a:moveTo>
                  <a:pt x="1021973" y="437373"/>
                </a:moveTo>
                <a:cubicBezTo>
                  <a:pt x="1032059" y="449701"/>
                  <a:pt x="1042126" y="462047"/>
                  <a:pt x="1052328" y="474562"/>
                </a:cubicBezTo>
                <a:cubicBezTo>
                  <a:pt x="1042568" y="477686"/>
                  <a:pt x="1032847" y="480854"/>
                  <a:pt x="1023183" y="484055"/>
                </a:cubicBezTo>
                <a:cubicBezTo>
                  <a:pt x="1012886" y="472254"/>
                  <a:pt x="1002722" y="460622"/>
                  <a:pt x="992540" y="449008"/>
                </a:cubicBezTo>
                <a:cubicBezTo>
                  <a:pt x="1002300" y="445071"/>
                  <a:pt x="1012117" y="441190"/>
                  <a:pt x="1021973" y="437373"/>
                </a:cubicBezTo>
                <a:close/>
                <a:moveTo>
                  <a:pt x="3830398" y="426983"/>
                </a:moveTo>
                <a:cubicBezTo>
                  <a:pt x="3811820" y="443102"/>
                  <a:pt x="3793126" y="459321"/>
                  <a:pt x="3774337" y="475576"/>
                </a:cubicBezTo>
                <a:cubicBezTo>
                  <a:pt x="3755451" y="479905"/>
                  <a:pt x="3736200" y="484673"/>
                  <a:pt x="3716566" y="489882"/>
                </a:cubicBezTo>
                <a:cubicBezTo>
                  <a:pt x="3736009" y="473870"/>
                  <a:pt x="3755374" y="457878"/>
                  <a:pt x="3774606" y="441972"/>
                </a:cubicBezTo>
                <a:cubicBezTo>
                  <a:pt x="3793107" y="436656"/>
                  <a:pt x="3811723" y="431642"/>
                  <a:pt x="3830398" y="426983"/>
                </a:cubicBezTo>
                <a:close/>
                <a:moveTo>
                  <a:pt x="1055997" y="424534"/>
                </a:moveTo>
                <a:cubicBezTo>
                  <a:pt x="1066026" y="437611"/>
                  <a:pt x="1076055" y="450716"/>
                  <a:pt x="1086180" y="463999"/>
                </a:cubicBezTo>
                <a:cubicBezTo>
                  <a:pt x="1076266" y="467011"/>
                  <a:pt x="1066372" y="470085"/>
                  <a:pt x="1056516" y="473217"/>
                </a:cubicBezTo>
                <a:cubicBezTo>
                  <a:pt x="1046276" y="460623"/>
                  <a:pt x="1036132" y="448211"/>
                  <a:pt x="1025988" y="435815"/>
                </a:cubicBezTo>
                <a:cubicBezTo>
                  <a:pt x="1035959" y="431974"/>
                  <a:pt x="1045969" y="428207"/>
                  <a:pt x="1055997" y="424534"/>
                </a:cubicBezTo>
                <a:close/>
                <a:moveTo>
                  <a:pt x="3637815" y="424172"/>
                </a:moveTo>
                <a:cubicBezTo>
                  <a:pt x="3635991" y="425325"/>
                  <a:pt x="3634127" y="426484"/>
                  <a:pt x="3632282" y="427636"/>
                </a:cubicBezTo>
                <a:cubicBezTo>
                  <a:pt x="3630227" y="428676"/>
                  <a:pt x="3628190" y="429713"/>
                  <a:pt x="3626134" y="430754"/>
                </a:cubicBezTo>
                <a:cubicBezTo>
                  <a:pt x="3627729" y="429813"/>
                  <a:pt x="3629362" y="428868"/>
                  <a:pt x="3630957" y="427926"/>
                </a:cubicBezTo>
                <a:cubicBezTo>
                  <a:pt x="3633243" y="426674"/>
                  <a:pt x="3635529" y="425423"/>
                  <a:pt x="3637815" y="424172"/>
                </a:cubicBezTo>
                <a:close/>
                <a:moveTo>
                  <a:pt x="3686710" y="420534"/>
                </a:moveTo>
                <a:cubicBezTo>
                  <a:pt x="3681715" y="424057"/>
                  <a:pt x="3676720" y="427584"/>
                  <a:pt x="3671725" y="431100"/>
                </a:cubicBezTo>
                <a:cubicBezTo>
                  <a:pt x="3659275" y="439888"/>
                  <a:pt x="3646902" y="448614"/>
                  <a:pt x="3634588" y="457302"/>
                </a:cubicBezTo>
                <a:cubicBezTo>
                  <a:pt x="3616836" y="464631"/>
                  <a:pt x="3599046" y="472124"/>
                  <a:pt x="3581236" y="479743"/>
                </a:cubicBezTo>
                <a:cubicBezTo>
                  <a:pt x="3598008" y="468587"/>
                  <a:pt x="3614876" y="457354"/>
                  <a:pt x="3631879" y="446034"/>
                </a:cubicBezTo>
                <a:cubicBezTo>
                  <a:pt x="3632590" y="445555"/>
                  <a:pt x="3633320" y="445073"/>
                  <a:pt x="3634031" y="444595"/>
                </a:cubicBezTo>
                <a:cubicBezTo>
                  <a:pt x="3651533" y="436485"/>
                  <a:pt x="3669093" y="428447"/>
                  <a:pt x="3686710" y="420534"/>
                </a:cubicBezTo>
                <a:close/>
                <a:moveTo>
                  <a:pt x="1394861" y="415557"/>
                </a:moveTo>
                <a:cubicBezTo>
                  <a:pt x="1473777" y="416657"/>
                  <a:pt x="1539878" y="434087"/>
                  <a:pt x="1594762" y="468201"/>
                </a:cubicBezTo>
                <a:cubicBezTo>
                  <a:pt x="1603638" y="477643"/>
                  <a:pt x="1612245" y="487363"/>
                  <a:pt x="1620622" y="497298"/>
                </a:cubicBezTo>
                <a:cubicBezTo>
                  <a:pt x="1549691" y="467409"/>
                  <a:pt x="1463697" y="457525"/>
                  <a:pt x="1356360" y="466333"/>
                </a:cubicBezTo>
                <a:cubicBezTo>
                  <a:pt x="1301932" y="470829"/>
                  <a:pt x="1246428" y="479922"/>
                  <a:pt x="1191481" y="491344"/>
                </a:cubicBezTo>
                <a:cubicBezTo>
                  <a:pt x="1181606" y="476714"/>
                  <a:pt x="1171981" y="462451"/>
                  <a:pt x="1162471" y="448393"/>
                </a:cubicBezTo>
                <a:cubicBezTo>
                  <a:pt x="1212422" y="435542"/>
                  <a:pt x="1262527" y="425362"/>
                  <a:pt x="1311615" y="419886"/>
                </a:cubicBezTo>
                <a:cubicBezTo>
                  <a:pt x="1340827" y="416637"/>
                  <a:pt x="1368556" y="415190"/>
                  <a:pt x="1394861" y="415557"/>
                </a:cubicBezTo>
                <a:close/>
                <a:moveTo>
                  <a:pt x="3762540" y="413264"/>
                </a:moveTo>
                <a:cubicBezTo>
                  <a:pt x="3760081" y="415202"/>
                  <a:pt x="3757603" y="417148"/>
                  <a:pt x="3755124" y="419085"/>
                </a:cubicBezTo>
                <a:cubicBezTo>
                  <a:pt x="3739005" y="431767"/>
                  <a:pt x="3722752" y="444541"/>
                  <a:pt x="3706441" y="457342"/>
                </a:cubicBezTo>
                <a:cubicBezTo>
                  <a:pt x="3687229" y="463607"/>
                  <a:pt x="3668171" y="470120"/>
                  <a:pt x="3649285" y="476806"/>
                </a:cubicBezTo>
                <a:cubicBezTo>
                  <a:pt x="3668478" y="462529"/>
                  <a:pt x="3687594" y="448291"/>
                  <a:pt x="3706575" y="434140"/>
                </a:cubicBezTo>
                <a:cubicBezTo>
                  <a:pt x="3725269" y="426920"/>
                  <a:pt x="3743924" y="419944"/>
                  <a:pt x="3762540" y="413264"/>
                </a:cubicBezTo>
                <a:close/>
                <a:moveTo>
                  <a:pt x="3893798" y="412682"/>
                </a:moveTo>
                <a:cubicBezTo>
                  <a:pt x="3875777" y="429075"/>
                  <a:pt x="3857621" y="445588"/>
                  <a:pt x="3839351" y="462164"/>
                </a:cubicBezTo>
                <a:cubicBezTo>
                  <a:pt x="3820984" y="465517"/>
                  <a:pt x="3802291" y="469307"/>
                  <a:pt x="3783213" y="473563"/>
                </a:cubicBezTo>
                <a:cubicBezTo>
                  <a:pt x="3802079" y="457219"/>
                  <a:pt x="3820869" y="440923"/>
                  <a:pt x="3839504" y="424733"/>
                </a:cubicBezTo>
                <a:cubicBezTo>
                  <a:pt x="3857544" y="420351"/>
                  <a:pt x="3875662" y="416320"/>
                  <a:pt x="3893798" y="412682"/>
                </a:cubicBezTo>
                <a:close/>
                <a:moveTo>
                  <a:pt x="1090521" y="412301"/>
                </a:moveTo>
                <a:cubicBezTo>
                  <a:pt x="1100473" y="426082"/>
                  <a:pt x="1110406" y="439899"/>
                  <a:pt x="1120454" y="453903"/>
                </a:cubicBezTo>
                <a:cubicBezTo>
                  <a:pt x="1110368" y="456770"/>
                  <a:pt x="1100320" y="459730"/>
                  <a:pt x="1090291" y="462754"/>
                </a:cubicBezTo>
                <a:cubicBezTo>
                  <a:pt x="1080089" y="449400"/>
                  <a:pt x="1070022" y="436232"/>
                  <a:pt x="1059955" y="423093"/>
                </a:cubicBezTo>
                <a:cubicBezTo>
                  <a:pt x="1070118" y="419392"/>
                  <a:pt x="1080320" y="415782"/>
                  <a:pt x="1090521" y="412301"/>
                </a:cubicBezTo>
                <a:close/>
                <a:moveTo>
                  <a:pt x="3674434" y="412046"/>
                </a:moveTo>
                <a:cubicBezTo>
                  <a:pt x="3660928" y="421020"/>
                  <a:pt x="3647498" y="429965"/>
                  <a:pt x="3634108" y="438885"/>
                </a:cubicBezTo>
                <a:cubicBezTo>
                  <a:pt x="3620025" y="445413"/>
                  <a:pt x="3605961" y="451990"/>
                  <a:pt x="3591957" y="458589"/>
                </a:cubicBezTo>
                <a:cubicBezTo>
                  <a:pt x="3591937" y="458595"/>
                  <a:pt x="3591918" y="458600"/>
                  <a:pt x="3591918" y="458606"/>
                </a:cubicBezTo>
                <a:cubicBezTo>
                  <a:pt x="3605308" y="450214"/>
                  <a:pt x="3618738" y="441786"/>
                  <a:pt x="3632244" y="433335"/>
                </a:cubicBezTo>
                <a:cubicBezTo>
                  <a:pt x="3646288" y="426215"/>
                  <a:pt x="3660351" y="419114"/>
                  <a:pt x="3674434" y="412046"/>
                </a:cubicBezTo>
                <a:close/>
                <a:moveTo>
                  <a:pt x="3954738" y="402061"/>
                </a:moveTo>
                <a:cubicBezTo>
                  <a:pt x="3937236" y="418691"/>
                  <a:pt x="3919599" y="435467"/>
                  <a:pt x="3901847" y="452318"/>
                </a:cubicBezTo>
                <a:cubicBezTo>
                  <a:pt x="3883961" y="454670"/>
                  <a:pt x="3865709" y="457490"/>
                  <a:pt x="3847131" y="460771"/>
                </a:cubicBezTo>
                <a:cubicBezTo>
                  <a:pt x="3865460" y="444130"/>
                  <a:pt x="3883673" y="427556"/>
                  <a:pt x="3901752" y="411116"/>
                </a:cubicBezTo>
                <a:cubicBezTo>
                  <a:pt x="3919388" y="407696"/>
                  <a:pt x="3937063" y="404659"/>
                  <a:pt x="3954738" y="402061"/>
                </a:cubicBezTo>
                <a:close/>
                <a:moveTo>
                  <a:pt x="1125584" y="400855"/>
                </a:moveTo>
                <a:cubicBezTo>
                  <a:pt x="1135401" y="415279"/>
                  <a:pt x="1145218" y="429750"/>
                  <a:pt x="1155151" y="444426"/>
                </a:cubicBezTo>
                <a:cubicBezTo>
                  <a:pt x="1144911" y="447104"/>
                  <a:pt x="1134690" y="449894"/>
                  <a:pt x="1124469" y="452773"/>
                </a:cubicBezTo>
                <a:cubicBezTo>
                  <a:pt x="1114383" y="438702"/>
                  <a:pt x="1104412" y="424828"/>
                  <a:pt x="1094422" y="410993"/>
                </a:cubicBezTo>
                <a:cubicBezTo>
                  <a:pt x="1104796" y="407481"/>
                  <a:pt x="1115190" y="404090"/>
                  <a:pt x="1125584" y="400855"/>
                </a:cubicBezTo>
                <a:close/>
                <a:moveTo>
                  <a:pt x="4013489" y="395104"/>
                </a:moveTo>
                <a:cubicBezTo>
                  <a:pt x="3996524" y="411944"/>
                  <a:pt x="3979368" y="428956"/>
                  <a:pt x="3962135" y="446045"/>
                </a:cubicBezTo>
                <a:cubicBezTo>
                  <a:pt x="3944652" y="447367"/>
                  <a:pt x="3926880" y="449158"/>
                  <a:pt x="3908744" y="451430"/>
                </a:cubicBezTo>
                <a:cubicBezTo>
                  <a:pt x="3926535" y="434535"/>
                  <a:pt x="3944229" y="417715"/>
                  <a:pt x="3961731" y="401058"/>
                </a:cubicBezTo>
                <a:cubicBezTo>
                  <a:pt x="3978984" y="398636"/>
                  <a:pt x="3996236" y="396636"/>
                  <a:pt x="4013489" y="395104"/>
                </a:cubicBezTo>
                <a:close/>
                <a:moveTo>
                  <a:pt x="4070318" y="391825"/>
                </a:moveTo>
                <a:cubicBezTo>
                  <a:pt x="4053834" y="408860"/>
                  <a:pt x="4037159" y="426088"/>
                  <a:pt x="4020405" y="443382"/>
                </a:cubicBezTo>
                <a:cubicBezTo>
                  <a:pt x="4003345" y="443634"/>
                  <a:pt x="3985977" y="444372"/>
                  <a:pt x="3968283" y="445602"/>
                </a:cubicBezTo>
                <a:cubicBezTo>
                  <a:pt x="3985574" y="428474"/>
                  <a:pt x="4002749" y="411429"/>
                  <a:pt x="4019733" y="394570"/>
                </a:cubicBezTo>
                <a:cubicBezTo>
                  <a:pt x="4036620" y="393181"/>
                  <a:pt x="4053489" y="392257"/>
                  <a:pt x="4070318" y="391825"/>
                </a:cubicBezTo>
                <a:close/>
                <a:moveTo>
                  <a:pt x="4075928" y="391685"/>
                </a:moveTo>
                <a:cubicBezTo>
                  <a:pt x="4092451" y="391370"/>
                  <a:pt x="4108954" y="391544"/>
                  <a:pt x="4125380" y="392250"/>
                </a:cubicBezTo>
                <a:cubicBezTo>
                  <a:pt x="4109261" y="409569"/>
                  <a:pt x="4093104" y="426935"/>
                  <a:pt x="4076889" y="444332"/>
                </a:cubicBezTo>
                <a:cubicBezTo>
                  <a:pt x="4070703" y="444051"/>
                  <a:pt x="4064497" y="443801"/>
                  <a:pt x="4058253" y="443625"/>
                </a:cubicBezTo>
                <a:cubicBezTo>
                  <a:pt x="4047610" y="443319"/>
                  <a:pt x="4036831" y="443223"/>
                  <a:pt x="4025938" y="443317"/>
                </a:cubicBezTo>
                <a:cubicBezTo>
                  <a:pt x="4042730" y="425988"/>
                  <a:pt x="4059425" y="408735"/>
                  <a:pt x="4075928" y="391685"/>
                </a:cubicBezTo>
                <a:close/>
                <a:moveTo>
                  <a:pt x="3830244" y="390294"/>
                </a:moveTo>
                <a:cubicBezTo>
                  <a:pt x="3821464" y="397566"/>
                  <a:pt x="3812665" y="404837"/>
                  <a:pt x="3803904" y="412086"/>
                </a:cubicBezTo>
                <a:cubicBezTo>
                  <a:pt x="3794106" y="420190"/>
                  <a:pt x="3784269" y="428330"/>
                  <a:pt x="3774395" y="436491"/>
                </a:cubicBezTo>
                <a:cubicBezTo>
                  <a:pt x="3755720" y="441842"/>
                  <a:pt x="3737142" y="447488"/>
                  <a:pt x="3718698" y="453382"/>
                </a:cubicBezTo>
                <a:cubicBezTo>
                  <a:pt x="3731820" y="443081"/>
                  <a:pt x="3744884" y="432802"/>
                  <a:pt x="3757891" y="422583"/>
                </a:cubicBezTo>
                <a:cubicBezTo>
                  <a:pt x="3763808" y="417932"/>
                  <a:pt x="3769745" y="413264"/>
                  <a:pt x="3775682" y="408601"/>
                </a:cubicBezTo>
                <a:cubicBezTo>
                  <a:pt x="3793895" y="402190"/>
                  <a:pt x="3812088" y="396073"/>
                  <a:pt x="3830244" y="390294"/>
                </a:cubicBezTo>
                <a:close/>
                <a:moveTo>
                  <a:pt x="3760235" y="388490"/>
                </a:moveTo>
                <a:cubicBezTo>
                  <a:pt x="3743001" y="401318"/>
                  <a:pt x="3725826" y="414121"/>
                  <a:pt x="3708727" y="426872"/>
                </a:cubicBezTo>
                <a:cubicBezTo>
                  <a:pt x="3707959" y="427438"/>
                  <a:pt x="3707191" y="428009"/>
                  <a:pt x="3706441" y="428578"/>
                </a:cubicBezTo>
                <a:cubicBezTo>
                  <a:pt x="3688920" y="435333"/>
                  <a:pt x="3671359" y="442299"/>
                  <a:pt x="3653762" y="449448"/>
                </a:cubicBezTo>
                <a:cubicBezTo>
                  <a:pt x="3660620" y="444608"/>
                  <a:pt x="3667498" y="439755"/>
                  <a:pt x="3674395" y="434885"/>
                </a:cubicBezTo>
                <a:cubicBezTo>
                  <a:pt x="3685730" y="426889"/>
                  <a:pt x="3697104" y="418864"/>
                  <a:pt x="3708497" y="410828"/>
                </a:cubicBezTo>
                <a:cubicBezTo>
                  <a:pt x="3725711" y="403227"/>
                  <a:pt x="3742963" y="395763"/>
                  <a:pt x="3760235" y="388490"/>
                </a:cubicBezTo>
                <a:close/>
                <a:moveTo>
                  <a:pt x="3755124" y="372330"/>
                </a:moveTo>
                <a:cubicBezTo>
                  <a:pt x="3739486" y="383324"/>
                  <a:pt x="3723905" y="394294"/>
                  <a:pt x="3708401" y="405239"/>
                </a:cubicBezTo>
                <a:cubicBezTo>
                  <a:pt x="3692762" y="412132"/>
                  <a:pt x="3677181" y="419141"/>
                  <a:pt x="3661619" y="426232"/>
                </a:cubicBezTo>
                <a:cubicBezTo>
                  <a:pt x="3677220" y="415859"/>
                  <a:pt x="3692859" y="405462"/>
                  <a:pt x="3708574" y="395033"/>
                </a:cubicBezTo>
                <a:cubicBezTo>
                  <a:pt x="3723963" y="387429"/>
                  <a:pt x="3739486" y="379846"/>
                  <a:pt x="3755124" y="372330"/>
                </a:cubicBezTo>
                <a:close/>
                <a:moveTo>
                  <a:pt x="3894566" y="371266"/>
                </a:moveTo>
                <a:cubicBezTo>
                  <a:pt x="3881310" y="382768"/>
                  <a:pt x="3868072" y="394255"/>
                  <a:pt x="3854893" y="405710"/>
                </a:cubicBezTo>
                <a:cubicBezTo>
                  <a:pt x="3849687" y="410230"/>
                  <a:pt x="3844442" y="414783"/>
                  <a:pt x="3839216" y="419325"/>
                </a:cubicBezTo>
                <a:cubicBezTo>
                  <a:pt x="3821003" y="423734"/>
                  <a:pt x="3802867" y="428493"/>
                  <a:pt x="3784807" y="433546"/>
                </a:cubicBezTo>
                <a:cubicBezTo>
                  <a:pt x="3792108" y="427506"/>
                  <a:pt x="3799428" y="421462"/>
                  <a:pt x="3806690" y="415454"/>
                </a:cubicBezTo>
                <a:cubicBezTo>
                  <a:pt x="3818198" y="405929"/>
                  <a:pt x="3829745" y="396380"/>
                  <a:pt x="3841310" y="386816"/>
                </a:cubicBezTo>
                <a:cubicBezTo>
                  <a:pt x="3859101" y="381283"/>
                  <a:pt x="3876852" y="376088"/>
                  <a:pt x="3894566" y="371266"/>
                </a:cubicBezTo>
                <a:close/>
                <a:moveTo>
                  <a:pt x="3736950" y="370576"/>
                </a:moveTo>
                <a:cubicBezTo>
                  <a:pt x="3727440" y="376859"/>
                  <a:pt x="3717969" y="383130"/>
                  <a:pt x="3708516" y="389402"/>
                </a:cubicBezTo>
                <a:cubicBezTo>
                  <a:pt x="3698660" y="394271"/>
                  <a:pt x="3688862" y="399149"/>
                  <a:pt x="3679121" y="404025"/>
                </a:cubicBezTo>
                <a:cubicBezTo>
                  <a:pt x="3688439" y="398211"/>
                  <a:pt x="3697796" y="392390"/>
                  <a:pt x="3707152" y="386567"/>
                </a:cubicBezTo>
                <a:cubicBezTo>
                  <a:pt x="3717065" y="381224"/>
                  <a:pt x="3726998" y="375894"/>
                  <a:pt x="3736950" y="370576"/>
                </a:cubicBezTo>
                <a:close/>
                <a:moveTo>
                  <a:pt x="1338676" y="362066"/>
                </a:moveTo>
                <a:cubicBezTo>
                  <a:pt x="1435588" y="360835"/>
                  <a:pt x="1513015" y="388895"/>
                  <a:pt x="1573648" y="446829"/>
                </a:cubicBezTo>
                <a:cubicBezTo>
                  <a:pt x="1575819" y="448914"/>
                  <a:pt x="1577971" y="451035"/>
                  <a:pt x="1580123" y="453158"/>
                </a:cubicBezTo>
                <a:cubicBezTo>
                  <a:pt x="1508730" y="414862"/>
                  <a:pt x="1420028" y="402103"/>
                  <a:pt x="1311000" y="414244"/>
                </a:cubicBezTo>
                <a:cubicBezTo>
                  <a:pt x="1260952" y="419825"/>
                  <a:pt x="1209925" y="430245"/>
                  <a:pt x="1159089" y="443394"/>
                </a:cubicBezTo>
                <a:cubicBezTo>
                  <a:pt x="1149138" y="428662"/>
                  <a:pt x="1139282" y="414144"/>
                  <a:pt x="1129426" y="399671"/>
                </a:cubicBezTo>
                <a:cubicBezTo>
                  <a:pt x="1164853" y="388766"/>
                  <a:pt x="1200242" y="379596"/>
                  <a:pt x="1235169" y="373039"/>
                </a:cubicBezTo>
                <a:cubicBezTo>
                  <a:pt x="1271903" y="366141"/>
                  <a:pt x="1306372" y="362476"/>
                  <a:pt x="1338676" y="362066"/>
                </a:cubicBezTo>
                <a:close/>
                <a:moveTo>
                  <a:pt x="3829841" y="360417"/>
                </a:moveTo>
                <a:cubicBezTo>
                  <a:pt x="3811628" y="374692"/>
                  <a:pt x="3793491" y="388935"/>
                  <a:pt x="3775413" y="403137"/>
                </a:cubicBezTo>
                <a:cubicBezTo>
                  <a:pt x="3757661" y="409368"/>
                  <a:pt x="3739870" y="415871"/>
                  <a:pt x="3722042" y="422616"/>
                </a:cubicBezTo>
                <a:cubicBezTo>
                  <a:pt x="3740446" y="408885"/>
                  <a:pt x="3758948" y="395108"/>
                  <a:pt x="3777526" y="381295"/>
                </a:cubicBezTo>
                <a:cubicBezTo>
                  <a:pt x="3794932" y="374115"/>
                  <a:pt x="3812377" y="367139"/>
                  <a:pt x="3829841" y="360417"/>
                </a:cubicBezTo>
                <a:close/>
                <a:moveTo>
                  <a:pt x="3956045" y="356075"/>
                </a:moveTo>
                <a:cubicBezTo>
                  <a:pt x="3939984" y="370672"/>
                  <a:pt x="3923960" y="385247"/>
                  <a:pt x="3907976" y="399777"/>
                </a:cubicBezTo>
                <a:cubicBezTo>
                  <a:pt x="3905805" y="401761"/>
                  <a:pt x="3903596" y="403765"/>
                  <a:pt x="3901424" y="405754"/>
                </a:cubicBezTo>
                <a:cubicBezTo>
                  <a:pt x="3883634" y="409189"/>
                  <a:pt x="3865902" y="413002"/>
                  <a:pt x="3848226" y="417168"/>
                </a:cubicBezTo>
                <a:cubicBezTo>
                  <a:pt x="3851377" y="414428"/>
                  <a:pt x="3854547" y="411673"/>
                  <a:pt x="3857698" y="408941"/>
                </a:cubicBezTo>
                <a:cubicBezTo>
                  <a:pt x="3873087" y="395569"/>
                  <a:pt x="3888553" y="382152"/>
                  <a:pt x="3904038" y="368717"/>
                </a:cubicBezTo>
                <a:cubicBezTo>
                  <a:pt x="3921406" y="364115"/>
                  <a:pt x="3938754" y="359896"/>
                  <a:pt x="3956045" y="356075"/>
                </a:cubicBezTo>
                <a:close/>
                <a:moveTo>
                  <a:pt x="4015122" y="344657"/>
                </a:moveTo>
                <a:cubicBezTo>
                  <a:pt x="3997677" y="361214"/>
                  <a:pt x="3980291" y="377746"/>
                  <a:pt x="3962961" y="394226"/>
                </a:cubicBezTo>
                <a:cubicBezTo>
                  <a:pt x="3962443" y="394724"/>
                  <a:pt x="3961924" y="395229"/>
                  <a:pt x="3961385" y="395729"/>
                </a:cubicBezTo>
                <a:cubicBezTo>
                  <a:pt x="3944018" y="398161"/>
                  <a:pt x="3926651" y="401008"/>
                  <a:pt x="3909302" y="404244"/>
                </a:cubicBezTo>
                <a:cubicBezTo>
                  <a:pt x="3909802" y="403790"/>
                  <a:pt x="3910301" y="403333"/>
                  <a:pt x="3910801" y="402881"/>
                </a:cubicBezTo>
                <a:cubicBezTo>
                  <a:pt x="3928552" y="386728"/>
                  <a:pt x="3946381" y="370524"/>
                  <a:pt x="3964248" y="354290"/>
                </a:cubicBezTo>
                <a:cubicBezTo>
                  <a:pt x="3981232" y="350663"/>
                  <a:pt x="3998196" y="347441"/>
                  <a:pt x="4015122" y="344657"/>
                </a:cubicBezTo>
                <a:close/>
                <a:moveTo>
                  <a:pt x="3827343" y="338679"/>
                </a:moveTo>
                <a:cubicBezTo>
                  <a:pt x="3810590" y="351076"/>
                  <a:pt x="3793895" y="363460"/>
                  <a:pt x="3777276" y="375827"/>
                </a:cubicBezTo>
                <a:cubicBezTo>
                  <a:pt x="3761330" y="382392"/>
                  <a:pt x="3745403" y="389130"/>
                  <a:pt x="3729534" y="396004"/>
                </a:cubicBezTo>
                <a:cubicBezTo>
                  <a:pt x="3746325" y="384177"/>
                  <a:pt x="3763174" y="372319"/>
                  <a:pt x="3780100" y="360450"/>
                </a:cubicBezTo>
                <a:cubicBezTo>
                  <a:pt x="3795739" y="353086"/>
                  <a:pt x="3811493" y="345814"/>
                  <a:pt x="3827343" y="338679"/>
                </a:cubicBezTo>
                <a:close/>
                <a:moveTo>
                  <a:pt x="3787324" y="337380"/>
                </a:moveTo>
                <a:cubicBezTo>
                  <a:pt x="3785095" y="338840"/>
                  <a:pt x="3782867" y="340300"/>
                  <a:pt x="3780639" y="341762"/>
                </a:cubicBezTo>
                <a:cubicBezTo>
                  <a:pt x="3778352" y="342965"/>
                  <a:pt x="3776065" y="344167"/>
                  <a:pt x="3773779" y="345372"/>
                </a:cubicBezTo>
                <a:cubicBezTo>
                  <a:pt x="3775874" y="344081"/>
                  <a:pt x="3777968" y="342792"/>
                  <a:pt x="3780081" y="341503"/>
                </a:cubicBezTo>
                <a:cubicBezTo>
                  <a:pt x="3782502" y="340125"/>
                  <a:pt x="3784923" y="338755"/>
                  <a:pt x="3787324" y="337380"/>
                </a:cubicBezTo>
                <a:close/>
                <a:moveTo>
                  <a:pt x="4072086" y="336982"/>
                </a:moveTo>
                <a:cubicBezTo>
                  <a:pt x="4054584" y="354319"/>
                  <a:pt x="4037139" y="371631"/>
                  <a:pt x="4019752" y="388891"/>
                </a:cubicBezTo>
                <a:cubicBezTo>
                  <a:pt x="4019637" y="389010"/>
                  <a:pt x="4019502" y="389131"/>
                  <a:pt x="4019387" y="389251"/>
                </a:cubicBezTo>
                <a:cubicBezTo>
                  <a:pt x="4002385" y="390647"/>
                  <a:pt x="3985382" y="392492"/>
                  <a:pt x="3968360" y="394761"/>
                </a:cubicBezTo>
                <a:cubicBezTo>
                  <a:pt x="3986285" y="377716"/>
                  <a:pt x="4004267" y="360621"/>
                  <a:pt x="4022288" y="343495"/>
                </a:cubicBezTo>
                <a:cubicBezTo>
                  <a:pt x="4038926" y="340878"/>
                  <a:pt x="4055525" y="338700"/>
                  <a:pt x="4072086" y="336982"/>
                </a:cubicBezTo>
                <a:close/>
                <a:moveTo>
                  <a:pt x="3895411" y="336504"/>
                </a:moveTo>
                <a:cubicBezTo>
                  <a:pt x="3877198" y="351504"/>
                  <a:pt x="3859043" y="366486"/>
                  <a:pt x="3840964" y="381429"/>
                </a:cubicBezTo>
                <a:cubicBezTo>
                  <a:pt x="3823462" y="386863"/>
                  <a:pt x="3805902" y="392622"/>
                  <a:pt x="3788323" y="398661"/>
                </a:cubicBezTo>
                <a:cubicBezTo>
                  <a:pt x="3806766" y="384165"/>
                  <a:pt x="3825287" y="369623"/>
                  <a:pt x="3843885" y="355063"/>
                </a:cubicBezTo>
                <a:cubicBezTo>
                  <a:pt x="3861041" y="348604"/>
                  <a:pt x="3878217" y="342404"/>
                  <a:pt x="3895411" y="336504"/>
                </a:cubicBezTo>
                <a:close/>
                <a:moveTo>
                  <a:pt x="4127205" y="333032"/>
                </a:moveTo>
                <a:cubicBezTo>
                  <a:pt x="4110836" y="349943"/>
                  <a:pt x="4094487" y="366830"/>
                  <a:pt x="4078195" y="383671"/>
                </a:cubicBezTo>
                <a:cubicBezTo>
                  <a:pt x="4077331" y="384567"/>
                  <a:pt x="4076467" y="385470"/>
                  <a:pt x="4075602" y="386363"/>
                </a:cubicBezTo>
                <a:cubicBezTo>
                  <a:pt x="4058964" y="386684"/>
                  <a:pt x="4042268" y="387504"/>
                  <a:pt x="4025573" y="388764"/>
                </a:cubicBezTo>
                <a:cubicBezTo>
                  <a:pt x="4043152" y="371328"/>
                  <a:pt x="4060770" y="353843"/>
                  <a:pt x="4078445" y="336329"/>
                </a:cubicBezTo>
                <a:cubicBezTo>
                  <a:pt x="4094737" y="334757"/>
                  <a:pt x="4110990" y="333655"/>
                  <a:pt x="4127205" y="333032"/>
                </a:cubicBezTo>
                <a:close/>
                <a:moveTo>
                  <a:pt x="4180711" y="332807"/>
                </a:moveTo>
                <a:cubicBezTo>
                  <a:pt x="4166474" y="348083"/>
                  <a:pt x="4152296" y="363335"/>
                  <a:pt x="4138118" y="378555"/>
                </a:cubicBezTo>
                <a:cubicBezTo>
                  <a:pt x="4135467" y="381416"/>
                  <a:pt x="4132796" y="384284"/>
                  <a:pt x="4130125" y="387149"/>
                </a:cubicBezTo>
                <a:cubicBezTo>
                  <a:pt x="4113853" y="386355"/>
                  <a:pt x="4097523" y="386079"/>
                  <a:pt x="4081134" y="386286"/>
                </a:cubicBezTo>
                <a:cubicBezTo>
                  <a:pt x="4098330" y="368511"/>
                  <a:pt x="4115582" y="350686"/>
                  <a:pt x="4132873" y="332834"/>
                </a:cubicBezTo>
                <a:cubicBezTo>
                  <a:pt x="4148857" y="332335"/>
                  <a:pt x="4164804" y="332310"/>
                  <a:pt x="4180711" y="332807"/>
                </a:cubicBezTo>
                <a:close/>
                <a:moveTo>
                  <a:pt x="3820042" y="326894"/>
                </a:moveTo>
                <a:cubicBezTo>
                  <a:pt x="3806690" y="336194"/>
                  <a:pt x="3793376" y="345493"/>
                  <a:pt x="3780120" y="354786"/>
                </a:cubicBezTo>
                <a:cubicBezTo>
                  <a:pt x="3767094" y="360922"/>
                  <a:pt x="3754145" y="367124"/>
                  <a:pt x="3741273" y="373366"/>
                </a:cubicBezTo>
                <a:cubicBezTo>
                  <a:pt x="3754395" y="364684"/>
                  <a:pt x="3767555" y="356004"/>
                  <a:pt x="3780773" y="347318"/>
                </a:cubicBezTo>
                <a:cubicBezTo>
                  <a:pt x="3793760" y="340490"/>
                  <a:pt x="3806843" y="333674"/>
                  <a:pt x="3820042" y="326894"/>
                </a:cubicBezTo>
                <a:close/>
                <a:moveTo>
                  <a:pt x="3957774" y="316533"/>
                </a:moveTo>
                <a:cubicBezTo>
                  <a:pt x="3939657" y="332179"/>
                  <a:pt x="3921617" y="347802"/>
                  <a:pt x="3903635" y="363399"/>
                </a:cubicBezTo>
                <a:cubicBezTo>
                  <a:pt x="3886421" y="367946"/>
                  <a:pt x="3869167" y="372859"/>
                  <a:pt x="3851876" y="378092"/>
                </a:cubicBezTo>
                <a:cubicBezTo>
                  <a:pt x="3870205" y="362936"/>
                  <a:pt x="3888610" y="347752"/>
                  <a:pt x="3907092" y="332544"/>
                </a:cubicBezTo>
                <a:cubicBezTo>
                  <a:pt x="3923980" y="326888"/>
                  <a:pt x="3940867" y="321541"/>
                  <a:pt x="3957774" y="316533"/>
                </a:cubicBezTo>
                <a:close/>
                <a:moveTo>
                  <a:pt x="3895277" y="309315"/>
                </a:moveTo>
                <a:cubicBezTo>
                  <a:pt x="3877948" y="322780"/>
                  <a:pt x="3860714" y="336242"/>
                  <a:pt x="3843539" y="349687"/>
                </a:cubicBezTo>
                <a:cubicBezTo>
                  <a:pt x="3827036" y="355881"/>
                  <a:pt x="3810570" y="362315"/>
                  <a:pt x="3794144" y="368945"/>
                </a:cubicBezTo>
                <a:cubicBezTo>
                  <a:pt x="3811551" y="356012"/>
                  <a:pt x="3829053" y="343057"/>
                  <a:pt x="3846613" y="330098"/>
                </a:cubicBezTo>
                <a:cubicBezTo>
                  <a:pt x="3862732" y="322994"/>
                  <a:pt x="3878966" y="316050"/>
                  <a:pt x="3895277" y="309315"/>
                </a:cubicBezTo>
                <a:close/>
                <a:moveTo>
                  <a:pt x="4017523" y="300333"/>
                </a:moveTo>
                <a:cubicBezTo>
                  <a:pt x="3999560" y="316581"/>
                  <a:pt x="3981655" y="332815"/>
                  <a:pt x="3963806" y="349020"/>
                </a:cubicBezTo>
                <a:cubicBezTo>
                  <a:pt x="3946900" y="352621"/>
                  <a:pt x="3929955" y="356609"/>
                  <a:pt x="3912971" y="360967"/>
                </a:cubicBezTo>
                <a:cubicBezTo>
                  <a:pt x="3931146" y="345209"/>
                  <a:pt x="3949378" y="329428"/>
                  <a:pt x="3967687" y="313628"/>
                </a:cubicBezTo>
                <a:cubicBezTo>
                  <a:pt x="3984306" y="308840"/>
                  <a:pt x="4000905" y="304398"/>
                  <a:pt x="4017523" y="300333"/>
                </a:cubicBezTo>
                <a:close/>
                <a:moveTo>
                  <a:pt x="3892740" y="290552"/>
                </a:moveTo>
                <a:cubicBezTo>
                  <a:pt x="3877332" y="301826"/>
                  <a:pt x="3861982" y="313107"/>
                  <a:pt x="3846690" y="324387"/>
                </a:cubicBezTo>
                <a:cubicBezTo>
                  <a:pt x="3832492" y="330650"/>
                  <a:pt x="3818352" y="337036"/>
                  <a:pt x="3804289" y="343520"/>
                </a:cubicBezTo>
                <a:cubicBezTo>
                  <a:pt x="3819562" y="332853"/>
                  <a:pt x="3834874" y="322187"/>
                  <a:pt x="3850263" y="311526"/>
                </a:cubicBezTo>
                <a:cubicBezTo>
                  <a:pt x="3864327" y="304452"/>
                  <a:pt x="3878485" y="297449"/>
                  <a:pt x="3892740" y="290552"/>
                </a:cubicBezTo>
                <a:close/>
                <a:moveTo>
                  <a:pt x="4075083" y="287830"/>
                </a:moveTo>
                <a:cubicBezTo>
                  <a:pt x="4057273" y="304654"/>
                  <a:pt x="4039540" y="321468"/>
                  <a:pt x="4021846" y="338256"/>
                </a:cubicBezTo>
                <a:cubicBezTo>
                  <a:pt x="4005247" y="340861"/>
                  <a:pt x="3988610" y="343887"/>
                  <a:pt x="3971933" y="347314"/>
                </a:cubicBezTo>
                <a:cubicBezTo>
                  <a:pt x="3989897" y="330988"/>
                  <a:pt x="4007956" y="314636"/>
                  <a:pt x="4026054" y="298274"/>
                </a:cubicBezTo>
                <a:cubicBezTo>
                  <a:pt x="4042404" y="294402"/>
                  <a:pt x="4058753" y="290908"/>
                  <a:pt x="4075083" y="287830"/>
                </a:cubicBezTo>
                <a:close/>
                <a:moveTo>
                  <a:pt x="3879196" y="285895"/>
                </a:moveTo>
                <a:cubicBezTo>
                  <a:pt x="3869418" y="292633"/>
                  <a:pt x="3859658" y="299376"/>
                  <a:pt x="3849918" y="306124"/>
                </a:cubicBezTo>
                <a:cubicBezTo>
                  <a:pt x="3840600" y="310807"/>
                  <a:pt x="3831300" y="315518"/>
                  <a:pt x="3822060" y="320254"/>
                </a:cubicBezTo>
                <a:cubicBezTo>
                  <a:pt x="3831800" y="313912"/>
                  <a:pt x="3841579" y="307591"/>
                  <a:pt x="3851358" y="301261"/>
                </a:cubicBezTo>
                <a:cubicBezTo>
                  <a:pt x="3860618" y="296106"/>
                  <a:pt x="3869898" y="290984"/>
                  <a:pt x="3879196" y="285895"/>
                </a:cubicBezTo>
                <a:close/>
                <a:moveTo>
                  <a:pt x="3959119" y="284249"/>
                </a:moveTo>
                <a:cubicBezTo>
                  <a:pt x="3941559" y="298589"/>
                  <a:pt x="3924057" y="312930"/>
                  <a:pt x="3906650" y="327259"/>
                </a:cubicBezTo>
                <a:cubicBezTo>
                  <a:pt x="3890166" y="332761"/>
                  <a:pt x="3873721" y="338546"/>
                  <a:pt x="3857295" y="344582"/>
                </a:cubicBezTo>
                <a:cubicBezTo>
                  <a:pt x="3874969" y="330759"/>
                  <a:pt x="3892702" y="316921"/>
                  <a:pt x="3910531" y="303084"/>
                </a:cubicBezTo>
                <a:cubicBezTo>
                  <a:pt x="3926651" y="296573"/>
                  <a:pt x="3942846" y="290281"/>
                  <a:pt x="3959119" y="284249"/>
                </a:cubicBezTo>
                <a:close/>
                <a:moveTo>
                  <a:pt x="4130683" y="279033"/>
                </a:moveTo>
                <a:cubicBezTo>
                  <a:pt x="4113065" y="296404"/>
                  <a:pt x="4095505" y="313766"/>
                  <a:pt x="4078023" y="331101"/>
                </a:cubicBezTo>
                <a:cubicBezTo>
                  <a:pt x="4061693" y="332675"/>
                  <a:pt x="4045343" y="334713"/>
                  <a:pt x="4028974" y="337165"/>
                </a:cubicBezTo>
                <a:cubicBezTo>
                  <a:pt x="4046745" y="320289"/>
                  <a:pt x="4064574" y="303390"/>
                  <a:pt x="4082480" y="286479"/>
                </a:cubicBezTo>
                <a:cubicBezTo>
                  <a:pt x="4098560" y="283572"/>
                  <a:pt x="4114640" y="281079"/>
                  <a:pt x="4130683" y="279033"/>
                </a:cubicBezTo>
                <a:close/>
                <a:moveTo>
                  <a:pt x="4184630" y="273867"/>
                </a:moveTo>
                <a:cubicBezTo>
                  <a:pt x="4167186" y="291797"/>
                  <a:pt x="4149799" y="309712"/>
                  <a:pt x="4132470" y="327603"/>
                </a:cubicBezTo>
                <a:cubicBezTo>
                  <a:pt x="4116447" y="328110"/>
                  <a:pt x="4100385" y="329099"/>
                  <a:pt x="4084286" y="330534"/>
                </a:cubicBezTo>
                <a:cubicBezTo>
                  <a:pt x="4101884" y="313113"/>
                  <a:pt x="4119540" y="295663"/>
                  <a:pt x="4137234" y="278206"/>
                </a:cubicBezTo>
                <a:cubicBezTo>
                  <a:pt x="4153064" y="276308"/>
                  <a:pt x="4168857" y="274846"/>
                  <a:pt x="4184630" y="273867"/>
                </a:cubicBezTo>
                <a:close/>
                <a:moveTo>
                  <a:pt x="4237022" y="272439"/>
                </a:moveTo>
                <a:cubicBezTo>
                  <a:pt x="4219769" y="290892"/>
                  <a:pt x="4202574" y="309330"/>
                  <a:pt x="4185418" y="327741"/>
                </a:cubicBezTo>
                <a:cubicBezTo>
                  <a:pt x="4169684" y="327149"/>
                  <a:pt x="4153911" y="327057"/>
                  <a:pt x="4138099" y="327443"/>
                </a:cubicBezTo>
                <a:cubicBezTo>
                  <a:pt x="4155486" y="309499"/>
                  <a:pt x="4172930" y="291530"/>
                  <a:pt x="4190432" y="273549"/>
                </a:cubicBezTo>
                <a:cubicBezTo>
                  <a:pt x="4205994" y="272698"/>
                  <a:pt x="4221537" y="272316"/>
                  <a:pt x="4237022" y="272439"/>
                </a:cubicBezTo>
                <a:close/>
                <a:moveTo>
                  <a:pt x="4019925" y="263087"/>
                </a:moveTo>
                <a:cubicBezTo>
                  <a:pt x="4002288" y="278193"/>
                  <a:pt x="3984709" y="293301"/>
                  <a:pt x="3967207" y="308404"/>
                </a:cubicBezTo>
                <a:cubicBezTo>
                  <a:pt x="3950838" y="313107"/>
                  <a:pt x="3934488" y="318137"/>
                  <a:pt x="3918158" y="323459"/>
                </a:cubicBezTo>
                <a:cubicBezTo>
                  <a:pt x="3935910" y="308865"/>
                  <a:pt x="3953720" y="294264"/>
                  <a:pt x="3971625" y="279667"/>
                </a:cubicBezTo>
                <a:cubicBezTo>
                  <a:pt x="3987668" y="273861"/>
                  <a:pt x="4003767" y="268318"/>
                  <a:pt x="4019925" y="263087"/>
                </a:cubicBezTo>
                <a:close/>
                <a:moveTo>
                  <a:pt x="3960041" y="259194"/>
                </a:moveTo>
                <a:cubicBezTo>
                  <a:pt x="3943538" y="271888"/>
                  <a:pt x="3927073" y="284595"/>
                  <a:pt x="3910704" y="297307"/>
                </a:cubicBezTo>
                <a:cubicBezTo>
                  <a:pt x="3895565" y="303424"/>
                  <a:pt x="3880483" y="309728"/>
                  <a:pt x="3865460" y="316196"/>
                </a:cubicBezTo>
                <a:cubicBezTo>
                  <a:pt x="3881906" y="304099"/>
                  <a:pt x="3898390" y="292003"/>
                  <a:pt x="3914969" y="279924"/>
                </a:cubicBezTo>
                <a:cubicBezTo>
                  <a:pt x="3929897" y="272864"/>
                  <a:pt x="3944941" y="265942"/>
                  <a:pt x="3960041" y="259194"/>
                </a:cubicBezTo>
                <a:close/>
                <a:moveTo>
                  <a:pt x="3927745" y="252672"/>
                </a:moveTo>
                <a:cubicBezTo>
                  <a:pt x="3924479" y="254885"/>
                  <a:pt x="3921232" y="257098"/>
                  <a:pt x="3917985" y="259313"/>
                </a:cubicBezTo>
                <a:cubicBezTo>
                  <a:pt x="3915239" y="260781"/>
                  <a:pt x="3912491" y="262249"/>
                  <a:pt x="3909763" y="263717"/>
                </a:cubicBezTo>
                <a:cubicBezTo>
                  <a:pt x="3912645" y="261872"/>
                  <a:pt x="3915527" y="260015"/>
                  <a:pt x="3918427" y="258172"/>
                </a:cubicBezTo>
                <a:cubicBezTo>
                  <a:pt x="3921540" y="256341"/>
                  <a:pt x="3924633" y="254497"/>
                  <a:pt x="3927745" y="252672"/>
                </a:cubicBezTo>
                <a:close/>
                <a:moveTo>
                  <a:pt x="3953586" y="246305"/>
                </a:moveTo>
                <a:cubicBezTo>
                  <a:pt x="3940541" y="255730"/>
                  <a:pt x="3927515" y="265167"/>
                  <a:pt x="3914528" y="274622"/>
                </a:cubicBezTo>
                <a:cubicBezTo>
                  <a:pt x="3902559" y="280272"/>
                  <a:pt x="3890628" y="286010"/>
                  <a:pt x="3878773" y="291816"/>
                </a:cubicBezTo>
                <a:cubicBezTo>
                  <a:pt x="3891704" y="282902"/>
                  <a:pt x="3904672" y="273999"/>
                  <a:pt x="3917697" y="265113"/>
                </a:cubicBezTo>
                <a:cubicBezTo>
                  <a:pt x="3929628" y="258760"/>
                  <a:pt x="3941597" y="252483"/>
                  <a:pt x="3953586" y="246305"/>
                </a:cubicBezTo>
                <a:close/>
                <a:moveTo>
                  <a:pt x="4078272" y="245632"/>
                </a:moveTo>
                <a:cubicBezTo>
                  <a:pt x="4060635" y="261452"/>
                  <a:pt x="4043056" y="277277"/>
                  <a:pt x="4025535" y="293096"/>
                </a:cubicBezTo>
                <a:cubicBezTo>
                  <a:pt x="4009358" y="296917"/>
                  <a:pt x="3993162" y="301107"/>
                  <a:pt x="3976967" y="305630"/>
                </a:cubicBezTo>
                <a:cubicBezTo>
                  <a:pt x="3994718" y="290329"/>
                  <a:pt x="4012528" y="275025"/>
                  <a:pt x="4030415" y="259726"/>
                </a:cubicBezTo>
                <a:cubicBezTo>
                  <a:pt x="4046342" y="254708"/>
                  <a:pt x="4062287" y="249992"/>
                  <a:pt x="4078272" y="245632"/>
                </a:cubicBezTo>
                <a:close/>
                <a:moveTo>
                  <a:pt x="4022941" y="232422"/>
                </a:moveTo>
                <a:cubicBezTo>
                  <a:pt x="4005842" y="246220"/>
                  <a:pt x="3988782" y="260036"/>
                  <a:pt x="3971818" y="273863"/>
                </a:cubicBezTo>
                <a:cubicBezTo>
                  <a:pt x="3956410" y="279438"/>
                  <a:pt x="3941040" y="285259"/>
                  <a:pt x="3925728" y="291300"/>
                </a:cubicBezTo>
                <a:cubicBezTo>
                  <a:pt x="3942827" y="278068"/>
                  <a:pt x="3959944" y="264843"/>
                  <a:pt x="3977178" y="251640"/>
                </a:cubicBezTo>
                <a:cubicBezTo>
                  <a:pt x="3992355" y="245025"/>
                  <a:pt x="4007629" y="238608"/>
                  <a:pt x="4022941" y="232422"/>
                </a:cubicBezTo>
                <a:close/>
                <a:moveTo>
                  <a:pt x="4134563" y="231832"/>
                </a:moveTo>
                <a:cubicBezTo>
                  <a:pt x="4116966" y="248328"/>
                  <a:pt x="4099424" y="264833"/>
                  <a:pt x="4081961" y="281332"/>
                </a:cubicBezTo>
                <a:cubicBezTo>
                  <a:pt x="4065957" y="284214"/>
                  <a:pt x="4049953" y="287499"/>
                  <a:pt x="4033931" y="291155"/>
                </a:cubicBezTo>
                <a:cubicBezTo>
                  <a:pt x="4051625" y="275184"/>
                  <a:pt x="4069396" y="259208"/>
                  <a:pt x="4087225" y="243242"/>
                </a:cubicBezTo>
                <a:cubicBezTo>
                  <a:pt x="4102999" y="239075"/>
                  <a:pt x="4118772" y="235262"/>
                  <a:pt x="4134563" y="231832"/>
                </a:cubicBezTo>
                <a:close/>
                <a:moveTo>
                  <a:pt x="4189164" y="221579"/>
                </a:moveTo>
                <a:cubicBezTo>
                  <a:pt x="4171624" y="238739"/>
                  <a:pt x="4154140" y="255907"/>
                  <a:pt x="4136734" y="273071"/>
                </a:cubicBezTo>
                <a:cubicBezTo>
                  <a:pt x="4120942" y="274962"/>
                  <a:pt x="4105131" y="277296"/>
                  <a:pt x="4089319" y="280024"/>
                </a:cubicBezTo>
                <a:cubicBezTo>
                  <a:pt x="4106937" y="263402"/>
                  <a:pt x="4124612" y="246774"/>
                  <a:pt x="4142364" y="230157"/>
                </a:cubicBezTo>
                <a:cubicBezTo>
                  <a:pt x="4157964" y="226899"/>
                  <a:pt x="4173565" y="224030"/>
                  <a:pt x="4189164" y="221579"/>
                </a:cubicBezTo>
                <a:close/>
                <a:moveTo>
                  <a:pt x="4242209" y="214920"/>
                </a:moveTo>
                <a:cubicBezTo>
                  <a:pt x="4224726" y="232749"/>
                  <a:pt x="4207300" y="250583"/>
                  <a:pt x="4189952" y="268410"/>
                </a:cubicBezTo>
                <a:cubicBezTo>
                  <a:pt x="4174390" y="269265"/>
                  <a:pt x="4158809" y="270583"/>
                  <a:pt x="4143190" y="272335"/>
                </a:cubicBezTo>
                <a:cubicBezTo>
                  <a:pt x="4160711" y="255071"/>
                  <a:pt x="4178309" y="237803"/>
                  <a:pt x="4195965" y="220545"/>
                </a:cubicBezTo>
                <a:cubicBezTo>
                  <a:pt x="4211393" y="218244"/>
                  <a:pt x="4226801" y="216345"/>
                  <a:pt x="4242209" y="214920"/>
                </a:cubicBezTo>
                <a:close/>
                <a:moveTo>
                  <a:pt x="4020598" y="212958"/>
                </a:moveTo>
                <a:cubicBezTo>
                  <a:pt x="4005901" y="224099"/>
                  <a:pt x="3991241" y="235260"/>
                  <a:pt x="3976641" y="246443"/>
                </a:cubicBezTo>
                <a:cubicBezTo>
                  <a:pt x="3963038" y="252353"/>
                  <a:pt x="3949513" y="258418"/>
                  <a:pt x="3936045" y="264608"/>
                </a:cubicBezTo>
                <a:cubicBezTo>
                  <a:pt x="3950666" y="253999"/>
                  <a:pt x="3965324" y="243408"/>
                  <a:pt x="3980060" y="232841"/>
                </a:cubicBezTo>
                <a:cubicBezTo>
                  <a:pt x="3993547" y="226069"/>
                  <a:pt x="4007072" y="219435"/>
                  <a:pt x="4020598" y="212958"/>
                </a:cubicBezTo>
                <a:close/>
                <a:moveTo>
                  <a:pt x="4293813" y="211907"/>
                </a:moveTo>
                <a:cubicBezTo>
                  <a:pt x="4276407" y="230382"/>
                  <a:pt x="4259077" y="248862"/>
                  <a:pt x="4241806" y="267330"/>
                </a:cubicBezTo>
                <a:cubicBezTo>
                  <a:pt x="4226475" y="267108"/>
                  <a:pt x="4211124" y="267365"/>
                  <a:pt x="4195735" y="268095"/>
                </a:cubicBezTo>
                <a:cubicBezTo>
                  <a:pt x="4213160" y="250201"/>
                  <a:pt x="4230644" y="232299"/>
                  <a:pt x="4248203" y="214407"/>
                </a:cubicBezTo>
                <a:cubicBezTo>
                  <a:pt x="4263438" y="213114"/>
                  <a:pt x="4278635" y="212263"/>
                  <a:pt x="4293813" y="211907"/>
                </a:cubicBezTo>
                <a:close/>
                <a:moveTo>
                  <a:pt x="4082672" y="209692"/>
                </a:moveTo>
                <a:cubicBezTo>
                  <a:pt x="4065246" y="224428"/>
                  <a:pt x="4047859" y="239181"/>
                  <a:pt x="4030587" y="253953"/>
                </a:cubicBezTo>
                <a:cubicBezTo>
                  <a:pt x="4015083" y="258829"/>
                  <a:pt x="3999618" y="264007"/>
                  <a:pt x="3984190" y="269448"/>
                </a:cubicBezTo>
                <a:cubicBezTo>
                  <a:pt x="4001616" y="255265"/>
                  <a:pt x="4019118" y="241094"/>
                  <a:pt x="4036678" y="226949"/>
                </a:cubicBezTo>
                <a:cubicBezTo>
                  <a:pt x="4051951" y="220943"/>
                  <a:pt x="4067283" y="215172"/>
                  <a:pt x="4082672" y="209692"/>
                </a:cubicBezTo>
                <a:close/>
                <a:moveTo>
                  <a:pt x="4011529" y="204791"/>
                </a:moveTo>
                <a:cubicBezTo>
                  <a:pt x="4001232" y="212105"/>
                  <a:pt x="3990973" y="219435"/>
                  <a:pt x="3980732" y="226780"/>
                </a:cubicBezTo>
                <a:cubicBezTo>
                  <a:pt x="3971876" y="231227"/>
                  <a:pt x="3963095" y="235702"/>
                  <a:pt x="3954393" y="240197"/>
                </a:cubicBezTo>
                <a:cubicBezTo>
                  <a:pt x="3964536" y="233352"/>
                  <a:pt x="3974681" y="226524"/>
                  <a:pt x="3984863" y="219713"/>
                </a:cubicBezTo>
                <a:cubicBezTo>
                  <a:pt x="3993739" y="214695"/>
                  <a:pt x="4002634" y="209717"/>
                  <a:pt x="4011529" y="204791"/>
                </a:cubicBezTo>
                <a:close/>
                <a:moveTo>
                  <a:pt x="4139828" y="190793"/>
                </a:moveTo>
                <a:cubicBezTo>
                  <a:pt x="4122249" y="206355"/>
                  <a:pt x="4104746" y="221944"/>
                  <a:pt x="4087321" y="237546"/>
                </a:cubicBezTo>
                <a:cubicBezTo>
                  <a:pt x="4079444" y="239613"/>
                  <a:pt x="4071528" y="241763"/>
                  <a:pt x="4063556" y="244040"/>
                </a:cubicBezTo>
                <a:cubicBezTo>
                  <a:pt x="4056025" y="246190"/>
                  <a:pt x="4048494" y="248428"/>
                  <a:pt x="4040963" y="250729"/>
                </a:cubicBezTo>
                <a:cubicBezTo>
                  <a:pt x="4058580" y="235698"/>
                  <a:pt x="4076274" y="220685"/>
                  <a:pt x="4094026" y="205696"/>
                </a:cubicBezTo>
                <a:cubicBezTo>
                  <a:pt x="4109261" y="200422"/>
                  <a:pt x="4124516" y="195452"/>
                  <a:pt x="4139828" y="190793"/>
                </a:cubicBezTo>
                <a:close/>
                <a:moveTo>
                  <a:pt x="4082864" y="184423"/>
                </a:moveTo>
                <a:cubicBezTo>
                  <a:pt x="4067206" y="196870"/>
                  <a:pt x="4051586" y="209343"/>
                  <a:pt x="4036063" y="221846"/>
                </a:cubicBezTo>
                <a:cubicBezTo>
                  <a:pt x="4021789" y="227448"/>
                  <a:pt x="4007552" y="233252"/>
                  <a:pt x="3993413" y="239246"/>
                </a:cubicBezTo>
                <a:cubicBezTo>
                  <a:pt x="4008974" y="227364"/>
                  <a:pt x="4024574" y="215498"/>
                  <a:pt x="4040252" y="203671"/>
                </a:cubicBezTo>
                <a:cubicBezTo>
                  <a:pt x="4054430" y="197056"/>
                  <a:pt x="4068647" y="190636"/>
                  <a:pt x="4082864" y="184423"/>
                </a:cubicBezTo>
                <a:close/>
                <a:moveTo>
                  <a:pt x="4195063" y="175474"/>
                </a:moveTo>
                <a:cubicBezTo>
                  <a:pt x="4177407" y="191817"/>
                  <a:pt x="4159827" y="208192"/>
                  <a:pt x="4142325" y="224576"/>
                </a:cubicBezTo>
                <a:cubicBezTo>
                  <a:pt x="4127148" y="227729"/>
                  <a:pt x="4111740" y="231287"/>
                  <a:pt x="4096139" y="235256"/>
                </a:cubicBezTo>
                <a:cubicBezTo>
                  <a:pt x="4113815" y="219456"/>
                  <a:pt x="4131566" y="203673"/>
                  <a:pt x="4149396" y="187919"/>
                </a:cubicBezTo>
                <a:cubicBezTo>
                  <a:pt x="4164592" y="183433"/>
                  <a:pt x="4179808" y="179264"/>
                  <a:pt x="4195063" y="175474"/>
                </a:cubicBezTo>
                <a:close/>
                <a:moveTo>
                  <a:pt x="4059790" y="170761"/>
                </a:moveTo>
                <a:cubicBezTo>
                  <a:pt x="4055275" y="173927"/>
                  <a:pt x="4050760" y="177107"/>
                  <a:pt x="4046226" y="180280"/>
                </a:cubicBezTo>
                <a:cubicBezTo>
                  <a:pt x="4042903" y="182071"/>
                  <a:pt x="4039560" y="183864"/>
                  <a:pt x="4036236" y="185662"/>
                </a:cubicBezTo>
                <a:cubicBezTo>
                  <a:pt x="4040943" y="182574"/>
                  <a:pt x="4045631" y="179483"/>
                  <a:pt x="4050338" y="176407"/>
                </a:cubicBezTo>
                <a:cubicBezTo>
                  <a:pt x="4053508" y="174521"/>
                  <a:pt x="4056639" y="172636"/>
                  <a:pt x="4059790" y="170761"/>
                </a:cubicBezTo>
                <a:close/>
                <a:moveTo>
                  <a:pt x="4080846" y="167700"/>
                </a:moveTo>
                <a:cubicBezTo>
                  <a:pt x="4067513" y="177622"/>
                  <a:pt x="4054219" y="187564"/>
                  <a:pt x="4040981" y="197541"/>
                </a:cubicBezTo>
                <a:cubicBezTo>
                  <a:pt x="4029281" y="203001"/>
                  <a:pt x="4017658" y="208555"/>
                  <a:pt x="4006150" y="214180"/>
                </a:cubicBezTo>
                <a:cubicBezTo>
                  <a:pt x="4019311" y="204799"/>
                  <a:pt x="4032547" y="195454"/>
                  <a:pt x="4045804" y="186129"/>
                </a:cubicBezTo>
                <a:cubicBezTo>
                  <a:pt x="4057465" y="179881"/>
                  <a:pt x="4069147" y="173733"/>
                  <a:pt x="4080846" y="167700"/>
                </a:cubicBezTo>
                <a:close/>
                <a:moveTo>
                  <a:pt x="4248606" y="163752"/>
                </a:moveTo>
                <a:cubicBezTo>
                  <a:pt x="4230950" y="180828"/>
                  <a:pt x="4213353" y="197933"/>
                  <a:pt x="4195831" y="215051"/>
                </a:cubicBezTo>
                <a:cubicBezTo>
                  <a:pt x="4180769" y="217275"/>
                  <a:pt x="4165495" y="219927"/>
                  <a:pt x="4150010" y="223012"/>
                </a:cubicBezTo>
                <a:cubicBezTo>
                  <a:pt x="4167686" y="206484"/>
                  <a:pt x="4185437" y="189973"/>
                  <a:pt x="4203266" y="173491"/>
                </a:cubicBezTo>
                <a:cubicBezTo>
                  <a:pt x="4218367" y="169871"/>
                  <a:pt x="4233487" y="166603"/>
                  <a:pt x="4248606" y="163752"/>
                </a:cubicBezTo>
                <a:close/>
                <a:moveTo>
                  <a:pt x="4141865" y="159971"/>
                </a:moveTo>
                <a:cubicBezTo>
                  <a:pt x="4125630" y="173497"/>
                  <a:pt x="4109472" y="187064"/>
                  <a:pt x="4093373" y="200653"/>
                </a:cubicBezTo>
                <a:cubicBezTo>
                  <a:pt x="4078714" y="205717"/>
                  <a:pt x="4064094" y="211060"/>
                  <a:pt x="4049550" y="216622"/>
                </a:cubicBezTo>
                <a:cubicBezTo>
                  <a:pt x="4065708" y="203646"/>
                  <a:pt x="4081961" y="190701"/>
                  <a:pt x="4098253" y="177789"/>
                </a:cubicBezTo>
                <a:cubicBezTo>
                  <a:pt x="4112777" y="171608"/>
                  <a:pt x="4127320" y="165656"/>
                  <a:pt x="4141865" y="159971"/>
                </a:cubicBezTo>
                <a:close/>
                <a:moveTo>
                  <a:pt x="4300691" y="155597"/>
                </a:moveTo>
                <a:cubicBezTo>
                  <a:pt x="4283054" y="173378"/>
                  <a:pt x="4265494" y="191181"/>
                  <a:pt x="4248011" y="209001"/>
                </a:cubicBezTo>
                <a:cubicBezTo>
                  <a:pt x="4233064" y="210244"/>
                  <a:pt x="4217925" y="211932"/>
                  <a:pt x="4202594" y="214076"/>
                </a:cubicBezTo>
                <a:cubicBezTo>
                  <a:pt x="4220231" y="196849"/>
                  <a:pt x="4237944" y="179637"/>
                  <a:pt x="4255735" y="162455"/>
                </a:cubicBezTo>
                <a:cubicBezTo>
                  <a:pt x="4270720" y="159760"/>
                  <a:pt x="4285705" y="157456"/>
                  <a:pt x="4300691" y="155597"/>
                </a:cubicBezTo>
                <a:close/>
                <a:moveTo>
                  <a:pt x="4351449" y="151011"/>
                </a:moveTo>
                <a:cubicBezTo>
                  <a:pt x="4333870" y="169483"/>
                  <a:pt x="4316367" y="187979"/>
                  <a:pt x="4298924" y="206482"/>
                </a:cubicBezTo>
                <a:cubicBezTo>
                  <a:pt x="4284149" y="206695"/>
                  <a:pt x="4269183" y="207370"/>
                  <a:pt x="4253986" y="208517"/>
                </a:cubicBezTo>
                <a:cubicBezTo>
                  <a:pt x="4271585" y="190611"/>
                  <a:pt x="4289221" y="172719"/>
                  <a:pt x="4306954" y="154853"/>
                </a:cubicBezTo>
                <a:cubicBezTo>
                  <a:pt x="4321786" y="153134"/>
                  <a:pt x="4336637" y="151831"/>
                  <a:pt x="4351449" y="151011"/>
                </a:cubicBezTo>
                <a:close/>
                <a:moveTo>
                  <a:pt x="4198521" y="139203"/>
                </a:moveTo>
                <a:cubicBezTo>
                  <a:pt x="4181864" y="153741"/>
                  <a:pt x="4165246" y="168317"/>
                  <a:pt x="4148723" y="182924"/>
                </a:cubicBezTo>
                <a:cubicBezTo>
                  <a:pt x="4133929" y="187279"/>
                  <a:pt x="4119175" y="191933"/>
                  <a:pt x="4104458" y="196874"/>
                </a:cubicBezTo>
                <a:cubicBezTo>
                  <a:pt x="4121038" y="182924"/>
                  <a:pt x="4137695" y="169013"/>
                  <a:pt x="4154410" y="155134"/>
                </a:cubicBezTo>
                <a:cubicBezTo>
                  <a:pt x="4169107" y="149539"/>
                  <a:pt x="4183824" y="144216"/>
                  <a:pt x="4198521" y="139203"/>
                </a:cubicBezTo>
                <a:close/>
                <a:moveTo>
                  <a:pt x="4143497" y="136640"/>
                </a:moveTo>
                <a:cubicBezTo>
                  <a:pt x="4128589" y="148273"/>
                  <a:pt x="4113757" y="159956"/>
                  <a:pt x="4098964" y="171664"/>
                </a:cubicBezTo>
                <a:cubicBezTo>
                  <a:pt x="4085937" y="177201"/>
                  <a:pt x="4073008" y="182895"/>
                  <a:pt x="4060155" y="188722"/>
                </a:cubicBezTo>
                <a:cubicBezTo>
                  <a:pt x="4074910" y="177658"/>
                  <a:pt x="4089703" y="166619"/>
                  <a:pt x="4104574" y="155629"/>
                </a:cubicBezTo>
                <a:cubicBezTo>
                  <a:pt x="4117542" y="149140"/>
                  <a:pt x="4130510" y="142802"/>
                  <a:pt x="4143497" y="136640"/>
                </a:cubicBezTo>
                <a:close/>
                <a:moveTo>
                  <a:pt x="4137119" y="126183"/>
                </a:moveTo>
                <a:cubicBezTo>
                  <a:pt x="4126341" y="134064"/>
                  <a:pt x="4115562" y="141968"/>
                  <a:pt x="4104823" y="149895"/>
                </a:cubicBezTo>
                <a:cubicBezTo>
                  <a:pt x="4095967" y="154321"/>
                  <a:pt x="4087187" y="158794"/>
                  <a:pt x="4078465" y="163307"/>
                </a:cubicBezTo>
                <a:cubicBezTo>
                  <a:pt x="4089089" y="155920"/>
                  <a:pt x="4099751" y="148559"/>
                  <a:pt x="4110433" y="141222"/>
                </a:cubicBezTo>
                <a:cubicBezTo>
                  <a:pt x="4119309" y="136150"/>
                  <a:pt x="4128224" y="131136"/>
                  <a:pt x="4137119" y="126183"/>
                </a:cubicBezTo>
                <a:close/>
                <a:moveTo>
                  <a:pt x="4253218" y="122033"/>
                </a:moveTo>
                <a:cubicBezTo>
                  <a:pt x="4236272" y="137493"/>
                  <a:pt x="4219404" y="152994"/>
                  <a:pt x="4202594" y="168527"/>
                </a:cubicBezTo>
                <a:cubicBezTo>
                  <a:pt x="4187762" y="172071"/>
                  <a:pt x="4172949" y="175956"/>
                  <a:pt x="4158175" y="180171"/>
                </a:cubicBezTo>
                <a:cubicBezTo>
                  <a:pt x="4175024" y="165316"/>
                  <a:pt x="4191931" y="150490"/>
                  <a:pt x="4208915" y="135710"/>
                </a:cubicBezTo>
                <a:cubicBezTo>
                  <a:pt x="4223689" y="130821"/>
                  <a:pt x="4238463" y="126262"/>
                  <a:pt x="4253218" y="122033"/>
                </a:cubicBezTo>
                <a:close/>
                <a:moveTo>
                  <a:pt x="4202401" y="110043"/>
                </a:moveTo>
                <a:cubicBezTo>
                  <a:pt x="4186551" y="123003"/>
                  <a:pt x="4170760" y="136012"/>
                  <a:pt x="4155024" y="149061"/>
                </a:cubicBezTo>
                <a:cubicBezTo>
                  <a:pt x="4141269" y="154281"/>
                  <a:pt x="4127590" y="159731"/>
                  <a:pt x="4113969" y="165364"/>
                </a:cubicBezTo>
                <a:cubicBezTo>
                  <a:pt x="4129703" y="152955"/>
                  <a:pt x="4145533" y="140600"/>
                  <a:pt x="4161403" y="128281"/>
                </a:cubicBezTo>
                <a:cubicBezTo>
                  <a:pt x="4175063" y="121989"/>
                  <a:pt x="4188722" y="115903"/>
                  <a:pt x="4202401" y="110043"/>
                </a:cubicBezTo>
                <a:close/>
                <a:moveTo>
                  <a:pt x="4306301" y="108362"/>
                </a:moveTo>
                <a:cubicBezTo>
                  <a:pt x="4289164" y="124704"/>
                  <a:pt x="4272084" y="141092"/>
                  <a:pt x="4255081" y="157505"/>
                </a:cubicBezTo>
                <a:cubicBezTo>
                  <a:pt x="4240288" y="160165"/>
                  <a:pt x="4225494" y="163205"/>
                  <a:pt x="4210720" y="166607"/>
                </a:cubicBezTo>
                <a:cubicBezTo>
                  <a:pt x="4227762" y="150876"/>
                  <a:pt x="4244879" y="135176"/>
                  <a:pt x="4262074" y="119524"/>
                </a:cubicBezTo>
                <a:cubicBezTo>
                  <a:pt x="4276830" y="115434"/>
                  <a:pt x="4291565" y="111718"/>
                  <a:pt x="4306301" y="108362"/>
                </a:cubicBezTo>
                <a:close/>
                <a:moveTo>
                  <a:pt x="4357981" y="98191"/>
                </a:moveTo>
                <a:cubicBezTo>
                  <a:pt x="4340690" y="115392"/>
                  <a:pt x="4323476" y="132633"/>
                  <a:pt x="4306319" y="149906"/>
                </a:cubicBezTo>
                <a:cubicBezTo>
                  <a:pt x="4291604" y="151614"/>
                  <a:pt x="4276887" y="153733"/>
                  <a:pt x="4262151" y="156254"/>
                </a:cubicBezTo>
                <a:cubicBezTo>
                  <a:pt x="4279346" y="139678"/>
                  <a:pt x="4296618" y="123132"/>
                  <a:pt x="4313947" y="106633"/>
                </a:cubicBezTo>
                <a:cubicBezTo>
                  <a:pt x="4328644" y="103415"/>
                  <a:pt x="4343322" y="100608"/>
                  <a:pt x="4357981" y="98191"/>
                </a:cubicBezTo>
                <a:close/>
                <a:moveTo>
                  <a:pt x="4184476" y="91995"/>
                </a:moveTo>
                <a:cubicBezTo>
                  <a:pt x="4178905" y="95982"/>
                  <a:pt x="4173334" y="99960"/>
                  <a:pt x="4167781" y="103964"/>
                </a:cubicBezTo>
                <a:cubicBezTo>
                  <a:pt x="4163593" y="106206"/>
                  <a:pt x="4159405" y="108458"/>
                  <a:pt x="4155255" y="110717"/>
                </a:cubicBezTo>
                <a:cubicBezTo>
                  <a:pt x="4160903" y="106917"/>
                  <a:pt x="4166571" y="103146"/>
                  <a:pt x="4172219" y="99365"/>
                </a:cubicBezTo>
                <a:cubicBezTo>
                  <a:pt x="4176293" y="96898"/>
                  <a:pt x="4180384" y="94443"/>
                  <a:pt x="4184476" y="91995"/>
                </a:cubicBezTo>
                <a:close/>
                <a:moveTo>
                  <a:pt x="4408394" y="91559"/>
                </a:moveTo>
                <a:cubicBezTo>
                  <a:pt x="4391007" y="109597"/>
                  <a:pt x="4373677" y="127672"/>
                  <a:pt x="4356425" y="145777"/>
                </a:cubicBezTo>
                <a:cubicBezTo>
                  <a:pt x="4341823" y="146479"/>
                  <a:pt x="4327203" y="147612"/>
                  <a:pt x="4312583" y="149188"/>
                </a:cubicBezTo>
                <a:cubicBezTo>
                  <a:pt x="4329854" y="131785"/>
                  <a:pt x="4347242" y="114419"/>
                  <a:pt x="4364667" y="97094"/>
                </a:cubicBezTo>
                <a:cubicBezTo>
                  <a:pt x="4379268" y="94814"/>
                  <a:pt x="4393850" y="92975"/>
                  <a:pt x="4408394" y="91559"/>
                </a:cubicBezTo>
                <a:close/>
                <a:moveTo>
                  <a:pt x="4202190" y="91357"/>
                </a:moveTo>
                <a:cubicBezTo>
                  <a:pt x="4188588" y="101757"/>
                  <a:pt x="4175024" y="112201"/>
                  <a:pt x="4161499" y="122679"/>
                </a:cubicBezTo>
                <a:cubicBezTo>
                  <a:pt x="4150164" y="127889"/>
                  <a:pt x="4138886" y="133205"/>
                  <a:pt x="4127705" y="138621"/>
                </a:cubicBezTo>
                <a:cubicBezTo>
                  <a:pt x="4141057" y="128838"/>
                  <a:pt x="4154448" y="119088"/>
                  <a:pt x="4167878" y="109390"/>
                </a:cubicBezTo>
                <a:cubicBezTo>
                  <a:pt x="4179308" y="103257"/>
                  <a:pt x="4190740" y="97240"/>
                  <a:pt x="4202190" y="91357"/>
                </a:cubicBezTo>
                <a:close/>
                <a:moveTo>
                  <a:pt x="4258501" y="87371"/>
                </a:moveTo>
                <a:cubicBezTo>
                  <a:pt x="4242036" y="101463"/>
                  <a:pt x="4225648" y="115603"/>
                  <a:pt x="4209318" y="129791"/>
                </a:cubicBezTo>
                <a:cubicBezTo>
                  <a:pt x="4195255" y="134425"/>
                  <a:pt x="4181230" y="139339"/>
                  <a:pt x="4167244" y="144494"/>
                </a:cubicBezTo>
                <a:cubicBezTo>
                  <a:pt x="4183554" y="131003"/>
                  <a:pt x="4199904" y="117541"/>
                  <a:pt x="4216350" y="104151"/>
                </a:cubicBezTo>
                <a:cubicBezTo>
                  <a:pt x="4230393" y="98299"/>
                  <a:pt x="4244457" y="92694"/>
                  <a:pt x="4258501" y="87371"/>
                </a:cubicBezTo>
                <a:close/>
                <a:moveTo>
                  <a:pt x="4312660" y="68309"/>
                </a:moveTo>
                <a:cubicBezTo>
                  <a:pt x="4295791" y="83419"/>
                  <a:pt x="4279000" y="98585"/>
                  <a:pt x="4262267" y="113797"/>
                </a:cubicBezTo>
                <a:cubicBezTo>
                  <a:pt x="4257636" y="115063"/>
                  <a:pt x="4253006" y="116364"/>
                  <a:pt x="4248338" y="117712"/>
                </a:cubicBezTo>
                <a:cubicBezTo>
                  <a:pt x="4238732" y="120492"/>
                  <a:pt x="4229126" y="123430"/>
                  <a:pt x="4219539" y="126490"/>
                </a:cubicBezTo>
                <a:cubicBezTo>
                  <a:pt x="4236253" y="111983"/>
                  <a:pt x="4253044" y="97521"/>
                  <a:pt x="4269932" y="83119"/>
                </a:cubicBezTo>
                <a:cubicBezTo>
                  <a:pt x="4284168" y="77884"/>
                  <a:pt x="4298424" y="72931"/>
                  <a:pt x="4312660" y="68309"/>
                </a:cubicBezTo>
                <a:close/>
                <a:moveTo>
                  <a:pt x="4261574" y="62182"/>
                </a:moveTo>
                <a:cubicBezTo>
                  <a:pt x="4246397" y="74322"/>
                  <a:pt x="4231258" y="86502"/>
                  <a:pt x="4216215" y="98748"/>
                </a:cubicBezTo>
                <a:cubicBezTo>
                  <a:pt x="4203612" y="103970"/>
                  <a:pt x="4191085" y="109361"/>
                  <a:pt x="4178636" y="114907"/>
                </a:cubicBezTo>
                <a:cubicBezTo>
                  <a:pt x="4193583" y="103384"/>
                  <a:pt x="4208588" y="91924"/>
                  <a:pt x="4223650" y="80508"/>
                </a:cubicBezTo>
                <a:cubicBezTo>
                  <a:pt x="4236292" y="74222"/>
                  <a:pt x="4248914" y="68105"/>
                  <a:pt x="4261574" y="62182"/>
                </a:cubicBezTo>
                <a:close/>
                <a:moveTo>
                  <a:pt x="4365147" y="52772"/>
                </a:moveTo>
                <a:cubicBezTo>
                  <a:pt x="4347991" y="68833"/>
                  <a:pt x="4330911" y="84956"/>
                  <a:pt x="4313927" y="101123"/>
                </a:cubicBezTo>
                <a:cubicBezTo>
                  <a:pt x="4299749" y="104185"/>
                  <a:pt x="4285417" y="107640"/>
                  <a:pt x="4270912" y="111484"/>
                </a:cubicBezTo>
                <a:cubicBezTo>
                  <a:pt x="4287934" y="96028"/>
                  <a:pt x="4305032" y="80616"/>
                  <a:pt x="4322208" y="65269"/>
                </a:cubicBezTo>
                <a:cubicBezTo>
                  <a:pt x="4336521" y="60766"/>
                  <a:pt x="4350835" y="56585"/>
                  <a:pt x="4365147" y="52772"/>
                </a:cubicBezTo>
                <a:close/>
                <a:moveTo>
                  <a:pt x="4255523" y="51056"/>
                </a:moveTo>
                <a:cubicBezTo>
                  <a:pt x="4244726" y="59131"/>
                  <a:pt x="4233948" y="67242"/>
                  <a:pt x="4223208" y="75379"/>
                </a:cubicBezTo>
                <a:cubicBezTo>
                  <a:pt x="4214236" y="79817"/>
                  <a:pt x="4205341" y="84318"/>
                  <a:pt x="4196504" y="88873"/>
                </a:cubicBezTo>
                <a:cubicBezTo>
                  <a:pt x="4207051" y="81340"/>
                  <a:pt x="4217656" y="73842"/>
                  <a:pt x="4228281" y="66372"/>
                </a:cubicBezTo>
                <a:cubicBezTo>
                  <a:pt x="4237329" y="61202"/>
                  <a:pt x="4246417" y="56093"/>
                  <a:pt x="4255523" y="51056"/>
                </a:cubicBezTo>
                <a:close/>
                <a:moveTo>
                  <a:pt x="4416232" y="40733"/>
                </a:moveTo>
                <a:cubicBezTo>
                  <a:pt x="4398922" y="57669"/>
                  <a:pt x="4381688" y="74668"/>
                  <a:pt x="4364513" y="91709"/>
                </a:cubicBezTo>
                <a:cubicBezTo>
                  <a:pt x="4350335" y="93889"/>
                  <a:pt x="4336003" y="96481"/>
                  <a:pt x="4321459" y="99495"/>
                </a:cubicBezTo>
                <a:cubicBezTo>
                  <a:pt x="4338654" y="83163"/>
                  <a:pt x="4355944" y="66875"/>
                  <a:pt x="4373293" y="50654"/>
                </a:cubicBezTo>
                <a:cubicBezTo>
                  <a:pt x="4387626" y="46974"/>
                  <a:pt x="4401938" y="43654"/>
                  <a:pt x="4416232" y="40733"/>
                </a:cubicBezTo>
                <a:close/>
                <a:moveTo>
                  <a:pt x="4317617" y="37314"/>
                </a:moveTo>
                <a:cubicBezTo>
                  <a:pt x="4301516" y="50793"/>
                  <a:pt x="4285494" y="64335"/>
                  <a:pt x="4269548" y="77934"/>
                </a:cubicBezTo>
                <a:cubicBezTo>
                  <a:pt x="4256291" y="82777"/>
                  <a:pt x="4243093" y="87851"/>
                  <a:pt x="4229971" y="93131"/>
                </a:cubicBezTo>
                <a:cubicBezTo>
                  <a:pt x="4245859" y="80253"/>
                  <a:pt x="4261825" y="67434"/>
                  <a:pt x="4277847" y="54677"/>
                </a:cubicBezTo>
                <a:cubicBezTo>
                  <a:pt x="4291085" y="48662"/>
                  <a:pt x="4304341" y="42868"/>
                  <a:pt x="4317617" y="37314"/>
                </a:cubicBezTo>
                <a:close/>
                <a:moveTo>
                  <a:pt x="4466107" y="32188"/>
                </a:moveTo>
                <a:cubicBezTo>
                  <a:pt x="4448663" y="49980"/>
                  <a:pt x="4431313" y="67838"/>
                  <a:pt x="4414023" y="85736"/>
                </a:cubicBezTo>
                <a:cubicBezTo>
                  <a:pt x="4399883" y="86969"/>
                  <a:pt x="4385551" y="88645"/>
                  <a:pt x="4371065" y="90754"/>
                </a:cubicBezTo>
                <a:cubicBezTo>
                  <a:pt x="4388394" y="73557"/>
                  <a:pt x="4405800" y="56405"/>
                  <a:pt x="4423302" y="39319"/>
                </a:cubicBezTo>
                <a:cubicBezTo>
                  <a:pt x="4437596" y="36532"/>
                  <a:pt x="4451851" y="34151"/>
                  <a:pt x="4466107" y="32188"/>
                </a:cubicBezTo>
                <a:close/>
                <a:moveTo>
                  <a:pt x="4316579" y="18672"/>
                </a:moveTo>
                <a:cubicBezTo>
                  <a:pt x="4303303" y="29049"/>
                  <a:pt x="4290086" y="39477"/>
                  <a:pt x="4276925" y="49949"/>
                </a:cubicBezTo>
                <a:cubicBezTo>
                  <a:pt x="4265744" y="54991"/>
                  <a:pt x="4254639" y="60159"/>
                  <a:pt x="4243612" y="65438"/>
                </a:cubicBezTo>
                <a:cubicBezTo>
                  <a:pt x="4256580" y="55686"/>
                  <a:pt x="4269605" y="45973"/>
                  <a:pt x="4282670" y="36318"/>
                </a:cubicBezTo>
                <a:cubicBezTo>
                  <a:pt x="4293928" y="30311"/>
                  <a:pt x="4305225" y="24422"/>
                  <a:pt x="4316579" y="18672"/>
                </a:cubicBezTo>
                <a:close/>
                <a:moveTo>
                  <a:pt x="4371488" y="16173"/>
                </a:moveTo>
                <a:cubicBezTo>
                  <a:pt x="4354792" y="30808"/>
                  <a:pt x="4338173" y="45513"/>
                  <a:pt x="4321632" y="60280"/>
                </a:cubicBezTo>
                <a:cubicBezTo>
                  <a:pt x="4307953" y="64549"/>
                  <a:pt x="4294332" y="69102"/>
                  <a:pt x="4280749" y="73911"/>
                </a:cubicBezTo>
                <a:cubicBezTo>
                  <a:pt x="4297252" y="59876"/>
                  <a:pt x="4313832" y="45898"/>
                  <a:pt x="4330508" y="31996"/>
                </a:cubicBezTo>
                <a:cubicBezTo>
                  <a:pt x="4344149" y="26445"/>
                  <a:pt x="4357808" y="21166"/>
                  <a:pt x="4371488" y="16173"/>
                </a:cubicBezTo>
                <a:close/>
                <a:moveTo>
                  <a:pt x="4303323" y="15744"/>
                </a:moveTo>
                <a:cubicBezTo>
                  <a:pt x="4296464" y="20764"/>
                  <a:pt x="4289567" y="25771"/>
                  <a:pt x="4282727" y="30822"/>
                </a:cubicBezTo>
                <a:cubicBezTo>
                  <a:pt x="4277655" y="33525"/>
                  <a:pt x="4272621" y="36244"/>
                  <a:pt x="4267607" y="38972"/>
                </a:cubicBezTo>
                <a:cubicBezTo>
                  <a:pt x="4269548" y="37631"/>
                  <a:pt x="4271469" y="36272"/>
                  <a:pt x="4273429" y="34933"/>
                </a:cubicBezTo>
                <a:cubicBezTo>
                  <a:pt x="4278040" y="31763"/>
                  <a:pt x="4282650" y="28601"/>
                  <a:pt x="4287300" y="25444"/>
                </a:cubicBezTo>
                <a:cubicBezTo>
                  <a:pt x="4292621" y="22192"/>
                  <a:pt x="4297982" y="18958"/>
                  <a:pt x="4303323" y="15744"/>
                </a:cubicBezTo>
                <a:close/>
                <a:moveTo>
                  <a:pt x="4503360" y="0"/>
                </a:moveTo>
                <a:lnTo>
                  <a:pt x="4497947" y="0"/>
                </a:lnTo>
                <a:lnTo>
                  <a:pt x="4471582" y="26609"/>
                </a:lnTo>
                <a:cubicBezTo>
                  <a:pt x="4457750" y="28395"/>
                  <a:pt x="4443744" y="30591"/>
                  <a:pt x="4429585" y="33216"/>
                </a:cubicBezTo>
                <a:lnTo>
                  <a:pt x="4463972" y="0"/>
                </a:lnTo>
                <a:lnTo>
                  <a:pt x="4458313" y="0"/>
                </a:lnTo>
                <a:lnTo>
                  <a:pt x="4422553" y="34580"/>
                </a:lnTo>
                <a:cubicBezTo>
                  <a:pt x="4408739" y="37260"/>
                  <a:pt x="4394772" y="40332"/>
                  <a:pt x="4380652" y="43802"/>
                </a:cubicBezTo>
                <a:lnTo>
                  <a:pt x="4428070" y="0"/>
                </a:lnTo>
                <a:lnTo>
                  <a:pt x="4422094" y="0"/>
                </a:lnTo>
                <a:lnTo>
                  <a:pt x="4372621" y="45794"/>
                </a:lnTo>
                <a:cubicBezTo>
                  <a:pt x="4362093" y="48478"/>
                  <a:pt x="4351488" y="51365"/>
                  <a:pt x="4340767" y="54482"/>
                </a:cubicBezTo>
                <a:cubicBezTo>
                  <a:pt x="4337520" y="55425"/>
                  <a:pt x="4334292" y="56407"/>
                  <a:pt x="4331046" y="57384"/>
                </a:cubicBezTo>
                <a:cubicBezTo>
                  <a:pt x="4347972" y="42313"/>
                  <a:pt x="4364955" y="27298"/>
                  <a:pt x="4382035" y="12367"/>
                </a:cubicBezTo>
                <a:lnTo>
                  <a:pt x="4419374" y="0"/>
                </a:lnTo>
                <a:lnTo>
                  <a:pt x="4405472" y="0"/>
                </a:lnTo>
                <a:lnTo>
                  <a:pt x="4390949" y="4615"/>
                </a:lnTo>
                <a:lnTo>
                  <a:pt x="4396299" y="0"/>
                </a:lnTo>
                <a:lnTo>
                  <a:pt x="4390068" y="0"/>
                </a:lnTo>
                <a:lnTo>
                  <a:pt x="4380555" y="8232"/>
                </a:lnTo>
                <a:cubicBezTo>
                  <a:pt x="4367549" y="12797"/>
                  <a:pt x="4354619" y="17608"/>
                  <a:pt x="4341766" y="22632"/>
                </a:cubicBezTo>
                <a:lnTo>
                  <a:pt x="4369276" y="0"/>
                </a:lnTo>
                <a:lnTo>
                  <a:pt x="4362637" y="0"/>
                </a:lnTo>
                <a:lnTo>
                  <a:pt x="4329221" y="27604"/>
                </a:lnTo>
                <a:cubicBezTo>
                  <a:pt x="4316906" y="32570"/>
                  <a:pt x="4304649" y="37713"/>
                  <a:pt x="4292487" y="43031"/>
                </a:cubicBezTo>
                <a:cubicBezTo>
                  <a:pt x="4306896" y="31629"/>
                  <a:pt x="4321401" y="20301"/>
                  <a:pt x="4335926" y="9020"/>
                </a:cubicBezTo>
                <a:lnTo>
                  <a:pt x="4354931" y="0"/>
                </a:lnTo>
                <a:lnTo>
                  <a:pt x="4340630" y="0"/>
                </a:lnTo>
                <a:lnTo>
                  <a:pt x="4335964" y="3589"/>
                </a:lnTo>
                <a:cubicBezTo>
                  <a:pt x="4326761" y="8102"/>
                  <a:pt x="4317617" y="12684"/>
                  <a:pt x="4308548" y="17329"/>
                </a:cubicBezTo>
                <a:lnTo>
                  <a:pt x="4332493" y="0"/>
                </a:lnTo>
                <a:lnTo>
                  <a:pt x="4318205" y="0"/>
                </a:lnTo>
                <a:lnTo>
                  <a:pt x="4287319" y="20034"/>
                </a:lnTo>
                <a:cubicBezTo>
                  <a:pt x="4251258" y="42009"/>
                  <a:pt x="4217272" y="63970"/>
                  <a:pt x="4186014" y="84677"/>
                </a:cubicBezTo>
                <a:cubicBezTo>
                  <a:pt x="4181499" y="87674"/>
                  <a:pt x="4177004" y="90700"/>
                  <a:pt x="4172507" y="93711"/>
                </a:cubicBezTo>
                <a:cubicBezTo>
                  <a:pt x="4147474" y="108840"/>
                  <a:pt x="4123593" y="123785"/>
                  <a:pt x="4101135" y="138097"/>
                </a:cubicBezTo>
                <a:cubicBezTo>
                  <a:pt x="4084209" y="148903"/>
                  <a:pt x="4067341" y="159802"/>
                  <a:pt x="4050549" y="170759"/>
                </a:cubicBezTo>
                <a:cubicBezTo>
                  <a:pt x="4038926" y="177718"/>
                  <a:pt x="4027494" y="184647"/>
                  <a:pt x="4016275" y="191510"/>
                </a:cubicBezTo>
                <a:cubicBezTo>
                  <a:pt x="3983345" y="211667"/>
                  <a:pt x="3950646" y="232111"/>
                  <a:pt x="3918197" y="252722"/>
                </a:cubicBezTo>
                <a:cubicBezTo>
                  <a:pt x="3871627" y="280130"/>
                  <a:pt x="3825479" y="307999"/>
                  <a:pt x="3779812" y="336018"/>
                </a:cubicBezTo>
                <a:cubicBezTo>
                  <a:pt x="3729727" y="364576"/>
                  <a:pt x="3680120" y="393437"/>
                  <a:pt x="3631206" y="422115"/>
                </a:cubicBezTo>
                <a:cubicBezTo>
                  <a:pt x="3592302" y="443365"/>
                  <a:pt x="3553762" y="464585"/>
                  <a:pt x="3515857" y="485465"/>
                </a:cubicBezTo>
                <a:cubicBezTo>
                  <a:pt x="3500756" y="493789"/>
                  <a:pt x="3485733" y="502056"/>
                  <a:pt x="3470767" y="510294"/>
                </a:cubicBezTo>
                <a:cubicBezTo>
                  <a:pt x="3410824" y="541120"/>
                  <a:pt x="3351881" y="571356"/>
                  <a:pt x="3293458" y="600660"/>
                </a:cubicBezTo>
                <a:cubicBezTo>
                  <a:pt x="3225677" y="632514"/>
                  <a:pt x="3158647" y="663234"/>
                  <a:pt x="3091711" y="692187"/>
                </a:cubicBezTo>
                <a:cubicBezTo>
                  <a:pt x="3011079" y="724924"/>
                  <a:pt x="2930810" y="755260"/>
                  <a:pt x="2849851" y="782004"/>
                </a:cubicBezTo>
                <a:cubicBezTo>
                  <a:pt x="2800975" y="797104"/>
                  <a:pt x="2751965" y="810956"/>
                  <a:pt x="2702609" y="823233"/>
                </a:cubicBezTo>
                <a:cubicBezTo>
                  <a:pt x="2563744" y="857795"/>
                  <a:pt x="2438116" y="869918"/>
                  <a:pt x="2328645" y="859371"/>
                </a:cubicBezTo>
                <a:cubicBezTo>
                  <a:pt x="2296216" y="855817"/>
                  <a:pt x="2264842" y="850456"/>
                  <a:pt x="2235006" y="843290"/>
                </a:cubicBezTo>
                <a:cubicBezTo>
                  <a:pt x="2188244" y="831897"/>
                  <a:pt x="2144651" y="816336"/>
                  <a:pt x="2101020" y="798949"/>
                </a:cubicBezTo>
                <a:cubicBezTo>
                  <a:pt x="2063499" y="782023"/>
                  <a:pt x="2027457" y="762753"/>
                  <a:pt x="1990070" y="742772"/>
                </a:cubicBezTo>
                <a:cubicBezTo>
                  <a:pt x="1977179" y="735856"/>
                  <a:pt x="1964134" y="728882"/>
                  <a:pt x="1950840" y="721908"/>
                </a:cubicBezTo>
                <a:cubicBezTo>
                  <a:pt x="1946478" y="719007"/>
                  <a:pt x="1942098" y="716087"/>
                  <a:pt x="1937679" y="713167"/>
                </a:cubicBezTo>
                <a:cubicBezTo>
                  <a:pt x="1907766" y="693244"/>
                  <a:pt x="1877103" y="672840"/>
                  <a:pt x="1844155" y="653321"/>
                </a:cubicBezTo>
                <a:cubicBezTo>
                  <a:pt x="1815567" y="630612"/>
                  <a:pt x="1785673" y="608096"/>
                  <a:pt x="1753013" y="587312"/>
                </a:cubicBezTo>
                <a:cubicBezTo>
                  <a:pt x="1733186" y="569600"/>
                  <a:pt x="1712417" y="552382"/>
                  <a:pt x="1690189" y="536315"/>
                </a:cubicBezTo>
                <a:cubicBezTo>
                  <a:pt x="1684310" y="532073"/>
                  <a:pt x="1678316" y="528043"/>
                  <a:pt x="1672206" y="524179"/>
                </a:cubicBezTo>
                <a:cubicBezTo>
                  <a:pt x="1659930" y="512195"/>
                  <a:pt x="1647231" y="500558"/>
                  <a:pt x="1633917" y="489482"/>
                </a:cubicBezTo>
                <a:cubicBezTo>
                  <a:pt x="1622716" y="480128"/>
                  <a:pt x="1610958" y="471636"/>
                  <a:pt x="1598682" y="463939"/>
                </a:cubicBezTo>
                <a:cubicBezTo>
                  <a:pt x="1591842" y="456670"/>
                  <a:pt x="1584849" y="449550"/>
                  <a:pt x="1577625" y="442656"/>
                </a:cubicBezTo>
                <a:cubicBezTo>
                  <a:pt x="1495359" y="364037"/>
                  <a:pt x="1383007" y="339409"/>
                  <a:pt x="1234093" y="367368"/>
                </a:cubicBezTo>
                <a:cubicBezTo>
                  <a:pt x="1198398" y="374073"/>
                  <a:pt x="1162221" y="383479"/>
                  <a:pt x="1126025" y="394672"/>
                </a:cubicBezTo>
                <a:cubicBezTo>
                  <a:pt x="1070464" y="313082"/>
                  <a:pt x="1014173" y="228109"/>
                  <a:pt x="959707" y="145887"/>
                </a:cubicBezTo>
                <a:lnTo>
                  <a:pt x="861537" y="0"/>
                </a:lnTo>
                <a:lnTo>
                  <a:pt x="856895" y="0"/>
                </a:lnTo>
                <a:lnTo>
                  <a:pt x="956498" y="148020"/>
                </a:lnTo>
                <a:cubicBezTo>
                  <a:pt x="1010753" y="229926"/>
                  <a:pt x="1066833" y="314563"/>
                  <a:pt x="1122202" y="395879"/>
                </a:cubicBezTo>
                <a:cubicBezTo>
                  <a:pt x="1111751" y="399145"/>
                  <a:pt x="1101319" y="402555"/>
                  <a:pt x="1090886" y="406094"/>
                </a:cubicBezTo>
                <a:cubicBezTo>
                  <a:pt x="1031714" y="323912"/>
                  <a:pt x="971733" y="238057"/>
                  <a:pt x="913693" y="154976"/>
                </a:cubicBezTo>
                <a:lnTo>
                  <a:pt x="803811" y="0"/>
                </a:lnTo>
                <a:lnTo>
                  <a:pt x="798994" y="0"/>
                </a:lnTo>
                <a:lnTo>
                  <a:pt x="910466" y="157222"/>
                </a:lnTo>
                <a:cubicBezTo>
                  <a:pt x="968275" y="239988"/>
                  <a:pt x="1028024" y="325503"/>
                  <a:pt x="1087006" y="407412"/>
                </a:cubicBezTo>
                <a:cubicBezTo>
                  <a:pt x="1076747" y="410928"/>
                  <a:pt x="1066506" y="414562"/>
                  <a:pt x="1056285" y="418291"/>
                </a:cubicBezTo>
                <a:cubicBezTo>
                  <a:pt x="992713" y="335103"/>
                  <a:pt x="928256" y="247830"/>
                  <a:pt x="865894" y="163378"/>
                </a:cubicBezTo>
                <a:lnTo>
                  <a:pt x="743547" y="0"/>
                </a:lnTo>
                <a:lnTo>
                  <a:pt x="738526" y="0"/>
                </a:lnTo>
                <a:lnTo>
                  <a:pt x="862666" y="165768"/>
                </a:lnTo>
                <a:cubicBezTo>
                  <a:pt x="924798" y="249895"/>
                  <a:pt x="988986" y="336815"/>
                  <a:pt x="1052328" y="419732"/>
                </a:cubicBezTo>
                <a:cubicBezTo>
                  <a:pt x="1042242" y="423437"/>
                  <a:pt x="1032194" y="427242"/>
                  <a:pt x="1022165" y="431116"/>
                </a:cubicBezTo>
                <a:cubicBezTo>
                  <a:pt x="954077" y="347426"/>
                  <a:pt x="884933" y="259223"/>
                  <a:pt x="818036" y="173887"/>
                </a:cubicBezTo>
                <a:lnTo>
                  <a:pt x="679964" y="0"/>
                </a:lnTo>
                <a:lnTo>
                  <a:pt x="674729" y="0"/>
                </a:lnTo>
                <a:lnTo>
                  <a:pt x="814809" y="176421"/>
                </a:lnTo>
                <a:cubicBezTo>
                  <a:pt x="881436" y="261417"/>
                  <a:pt x="950292" y="349259"/>
                  <a:pt x="1018150" y="432674"/>
                </a:cubicBezTo>
                <a:cubicBezTo>
                  <a:pt x="1008236" y="436524"/>
                  <a:pt x="998361" y="440443"/>
                  <a:pt x="988525" y="444414"/>
                </a:cubicBezTo>
                <a:cubicBezTo>
                  <a:pt x="914366" y="359161"/>
                  <a:pt x="842244" y="272654"/>
                  <a:pt x="765914" y="181097"/>
                </a:cubicBezTo>
                <a:lnTo>
                  <a:pt x="613122" y="0"/>
                </a:lnTo>
                <a:lnTo>
                  <a:pt x="607636" y="0"/>
                </a:lnTo>
                <a:lnTo>
                  <a:pt x="762686" y="183781"/>
                </a:lnTo>
                <a:cubicBezTo>
                  <a:pt x="838708" y="274967"/>
                  <a:pt x="910562" y="361141"/>
                  <a:pt x="984432" y="446080"/>
                </a:cubicBezTo>
                <a:cubicBezTo>
                  <a:pt x="974692" y="450032"/>
                  <a:pt x="964990" y="454028"/>
                  <a:pt x="955345" y="458055"/>
                </a:cubicBezTo>
                <a:cubicBezTo>
                  <a:pt x="955288" y="457988"/>
                  <a:pt x="955230" y="457918"/>
                  <a:pt x="955153" y="457851"/>
                </a:cubicBezTo>
                <a:cubicBezTo>
                  <a:pt x="871177" y="368369"/>
                  <a:pt x="789545" y="276687"/>
                  <a:pt x="703110" y="179625"/>
                </a:cubicBezTo>
                <a:lnTo>
                  <a:pt x="541433" y="0"/>
                </a:lnTo>
                <a:lnTo>
                  <a:pt x="535683" y="0"/>
                </a:lnTo>
                <a:lnTo>
                  <a:pt x="699920" y="182469"/>
                </a:lnTo>
                <a:cubicBezTo>
                  <a:pt x="786067" y="279209"/>
                  <a:pt x="867431" y="370603"/>
                  <a:pt x="951157" y="459820"/>
                </a:cubicBezTo>
                <a:cubicBezTo>
                  <a:pt x="941570" y="463836"/>
                  <a:pt x="932060" y="467870"/>
                  <a:pt x="922627" y="471916"/>
                </a:cubicBezTo>
                <a:lnTo>
                  <a:pt x="920571" y="469897"/>
                </a:lnTo>
                <a:cubicBezTo>
                  <a:pt x="827700" y="378277"/>
                  <a:pt x="737288" y="283425"/>
                  <a:pt x="641573" y="183007"/>
                </a:cubicBezTo>
                <a:lnTo>
                  <a:pt x="465458" y="0"/>
                </a:lnTo>
                <a:lnTo>
                  <a:pt x="459404" y="0"/>
                </a:lnTo>
                <a:lnTo>
                  <a:pt x="638422" y="186021"/>
                </a:lnTo>
                <a:cubicBezTo>
                  <a:pt x="734156" y="286464"/>
                  <a:pt x="824588" y="381337"/>
                  <a:pt x="917516" y="473006"/>
                </a:cubicBezTo>
                <a:lnTo>
                  <a:pt x="918285" y="473776"/>
                </a:lnTo>
                <a:cubicBezTo>
                  <a:pt x="908890" y="477811"/>
                  <a:pt x="899573" y="481847"/>
                  <a:pt x="890312" y="485872"/>
                </a:cubicBezTo>
                <a:cubicBezTo>
                  <a:pt x="888871" y="484568"/>
                  <a:pt x="887411" y="483234"/>
                  <a:pt x="885970" y="481935"/>
                </a:cubicBezTo>
                <a:cubicBezTo>
                  <a:pt x="782360" y="387865"/>
                  <a:pt x="681342" y="289173"/>
                  <a:pt x="574369" y="184686"/>
                </a:cubicBezTo>
                <a:lnTo>
                  <a:pt x="378886" y="0"/>
                </a:lnTo>
                <a:lnTo>
                  <a:pt x="372420" y="0"/>
                </a:lnTo>
                <a:lnTo>
                  <a:pt x="571276" y="187869"/>
                </a:lnTo>
                <a:cubicBezTo>
                  <a:pt x="678249" y="292387"/>
                  <a:pt x="779305" y="391108"/>
                  <a:pt x="882992" y="485230"/>
                </a:cubicBezTo>
                <a:cubicBezTo>
                  <a:pt x="883934" y="486085"/>
                  <a:pt x="884894" y="486961"/>
                  <a:pt x="885836" y="487818"/>
                </a:cubicBezTo>
                <a:cubicBezTo>
                  <a:pt x="876614" y="491839"/>
                  <a:pt x="867469" y="495837"/>
                  <a:pt x="858420" y="499803"/>
                </a:cubicBezTo>
                <a:cubicBezTo>
                  <a:pt x="856057" y="497857"/>
                  <a:pt x="853713" y="495918"/>
                  <a:pt x="851369" y="493968"/>
                </a:cubicBezTo>
                <a:cubicBezTo>
                  <a:pt x="734617" y="397097"/>
                  <a:pt x="620517" y="293663"/>
                  <a:pt x="499730" y="184154"/>
                </a:cubicBezTo>
                <a:lnTo>
                  <a:pt x="290742" y="0"/>
                </a:lnTo>
                <a:lnTo>
                  <a:pt x="283883" y="0"/>
                </a:lnTo>
                <a:lnTo>
                  <a:pt x="496695" y="187525"/>
                </a:lnTo>
                <a:cubicBezTo>
                  <a:pt x="617520" y="297069"/>
                  <a:pt x="731639" y="400534"/>
                  <a:pt x="848468" y="497465"/>
                </a:cubicBezTo>
                <a:cubicBezTo>
                  <a:pt x="850236" y="498929"/>
                  <a:pt x="851984" y="500383"/>
                  <a:pt x="853752" y="501845"/>
                </a:cubicBezTo>
                <a:cubicBezTo>
                  <a:pt x="853502" y="501956"/>
                  <a:pt x="853252" y="502068"/>
                  <a:pt x="852983" y="502179"/>
                </a:cubicBezTo>
                <a:cubicBezTo>
                  <a:pt x="844203" y="506026"/>
                  <a:pt x="835500" y="509835"/>
                  <a:pt x="826874" y="513599"/>
                </a:cubicBezTo>
                <a:cubicBezTo>
                  <a:pt x="823492" y="511063"/>
                  <a:pt x="820111" y="508525"/>
                  <a:pt x="816749" y="505999"/>
                </a:cubicBezTo>
                <a:cubicBezTo>
                  <a:pt x="683667" y="405919"/>
                  <a:pt x="553217" y="296504"/>
                  <a:pt x="415101" y="180669"/>
                </a:cubicBezTo>
                <a:lnTo>
                  <a:pt x="194647" y="0"/>
                </a:lnTo>
                <a:lnTo>
                  <a:pt x="187350" y="0"/>
                </a:lnTo>
                <a:lnTo>
                  <a:pt x="412123" y="184213"/>
                </a:lnTo>
                <a:cubicBezTo>
                  <a:pt x="550277" y="300089"/>
                  <a:pt x="680785" y="409542"/>
                  <a:pt x="813963" y="509695"/>
                </a:cubicBezTo>
                <a:cubicBezTo>
                  <a:pt x="816634" y="511699"/>
                  <a:pt x="819324" y="513712"/>
                  <a:pt x="821994" y="515720"/>
                </a:cubicBezTo>
                <a:cubicBezTo>
                  <a:pt x="813118" y="519589"/>
                  <a:pt x="804319" y="523399"/>
                  <a:pt x="795654" y="527130"/>
                </a:cubicBezTo>
                <a:cubicBezTo>
                  <a:pt x="791120" y="524095"/>
                  <a:pt x="786625" y="521059"/>
                  <a:pt x="782110" y="518023"/>
                </a:cubicBezTo>
                <a:cubicBezTo>
                  <a:pt x="628336" y="414267"/>
                  <a:pt x="476964" y="297100"/>
                  <a:pt x="316735" y="173051"/>
                </a:cubicBezTo>
                <a:lnTo>
                  <a:pt x="89185" y="0"/>
                </a:lnTo>
                <a:lnTo>
                  <a:pt x="81383" y="0"/>
                </a:lnTo>
                <a:lnTo>
                  <a:pt x="313834" y="176786"/>
                </a:lnTo>
                <a:cubicBezTo>
                  <a:pt x="474139" y="300881"/>
                  <a:pt x="625569" y="418094"/>
                  <a:pt x="779478" y="521935"/>
                </a:cubicBezTo>
                <a:cubicBezTo>
                  <a:pt x="783147" y="524406"/>
                  <a:pt x="786816" y="526876"/>
                  <a:pt x="790486" y="529345"/>
                </a:cubicBezTo>
                <a:cubicBezTo>
                  <a:pt x="781764" y="533082"/>
                  <a:pt x="773138" y="536740"/>
                  <a:pt x="764665" y="540281"/>
                </a:cubicBezTo>
                <a:cubicBezTo>
                  <a:pt x="758921" y="536871"/>
                  <a:pt x="753176" y="533464"/>
                  <a:pt x="747470" y="530048"/>
                </a:cubicBezTo>
                <a:cubicBezTo>
                  <a:pt x="566800" y="422051"/>
                  <a:pt x="387954" y="294397"/>
                  <a:pt x="198638" y="159243"/>
                </a:cubicBezTo>
                <a:lnTo>
                  <a:pt x="0" y="19178"/>
                </a:lnTo>
                <a:lnTo>
                  <a:pt x="0" y="25062"/>
                </a:lnTo>
                <a:lnTo>
                  <a:pt x="195833" y="163151"/>
                </a:lnTo>
                <a:cubicBezTo>
                  <a:pt x="385245" y="298360"/>
                  <a:pt x="564168" y="426070"/>
                  <a:pt x="745011" y="534169"/>
                </a:cubicBezTo>
                <a:cubicBezTo>
                  <a:pt x="749699" y="536976"/>
                  <a:pt x="754425" y="539774"/>
                  <a:pt x="759132" y="542575"/>
                </a:cubicBezTo>
                <a:cubicBezTo>
                  <a:pt x="750525" y="546146"/>
                  <a:pt x="742033" y="549608"/>
                  <a:pt x="733734" y="552918"/>
                </a:cubicBezTo>
                <a:cubicBezTo>
                  <a:pt x="726741" y="549314"/>
                  <a:pt x="719766" y="545704"/>
                  <a:pt x="712812" y="542073"/>
                </a:cubicBezTo>
                <a:cubicBezTo>
                  <a:pt x="496195" y="429152"/>
                  <a:pt x="280002" y="286535"/>
                  <a:pt x="51128" y="135543"/>
                </a:cubicBezTo>
                <a:lnTo>
                  <a:pt x="0" y="102048"/>
                </a:lnTo>
                <a:lnTo>
                  <a:pt x="0" y="107899"/>
                </a:lnTo>
                <a:lnTo>
                  <a:pt x="48438" y="139632"/>
                </a:lnTo>
                <a:cubicBezTo>
                  <a:pt x="277427" y="290694"/>
                  <a:pt x="493717" y="433377"/>
                  <a:pt x="710544" y="546413"/>
                </a:cubicBezTo>
                <a:cubicBezTo>
                  <a:pt x="716250" y="549389"/>
                  <a:pt x="721976" y="552346"/>
                  <a:pt x="727701" y="555305"/>
                </a:cubicBezTo>
                <a:cubicBezTo>
                  <a:pt x="719151" y="558672"/>
                  <a:pt x="710756" y="561879"/>
                  <a:pt x="702591" y="564897"/>
                </a:cubicBezTo>
                <a:cubicBezTo>
                  <a:pt x="694426" y="561320"/>
                  <a:pt x="686261" y="557727"/>
                  <a:pt x="678134" y="554102"/>
                </a:cubicBezTo>
                <a:cubicBezTo>
                  <a:pt x="478236" y="465103"/>
                  <a:pt x="276783" y="349709"/>
                  <a:pt x="68262" y="223616"/>
                </a:cubicBezTo>
                <a:lnTo>
                  <a:pt x="0" y="181873"/>
                </a:lnTo>
                <a:lnTo>
                  <a:pt x="0" y="187702"/>
                </a:lnTo>
                <a:lnTo>
                  <a:pt x="65775" y="227925"/>
                </a:lnTo>
                <a:cubicBezTo>
                  <a:pt x="274408" y="354085"/>
                  <a:pt x="475998" y="469550"/>
                  <a:pt x="676097" y="558651"/>
                </a:cubicBezTo>
                <a:cubicBezTo>
                  <a:pt x="682668" y="561575"/>
                  <a:pt x="689258" y="564475"/>
                  <a:pt x="695828" y="567368"/>
                </a:cubicBezTo>
                <a:cubicBezTo>
                  <a:pt x="692562" y="568546"/>
                  <a:pt x="689334" y="569696"/>
                  <a:pt x="686126" y="570809"/>
                </a:cubicBezTo>
                <a:cubicBezTo>
                  <a:pt x="680977" y="572597"/>
                  <a:pt x="675867" y="574336"/>
                  <a:pt x="670737" y="576092"/>
                </a:cubicBezTo>
                <a:cubicBezTo>
                  <a:pt x="661631" y="572803"/>
                  <a:pt x="652524" y="569495"/>
                  <a:pt x="643437" y="566134"/>
                </a:cubicBezTo>
                <a:cubicBezTo>
                  <a:pt x="473756" y="503419"/>
                  <a:pt x="305520" y="423273"/>
                  <a:pt x="131422" y="330560"/>
                </a:cubicBezTo>
                <a:lnTo>
                  <a:pt x="0" y="257618"/>
                </a:lnTo>
                <a:lnTo>
                  <a:pt x="0" y="263415"/>
                </a:lnTo>
                <a:lnTo>
                  <a:pt x="129181" y="335111"/>
                </a:lnTo>
                <a:cubicBezTo>
                  <a:pt x="303402" y="427885"/>
                  <a:pt x="471786" y="508095"/>
                  <a:pt x="641669" y="570886"/>
                </a:cubicBezTo>
                <a:cubicBezTo>
                  <a:pt x="648816" y="573520"/>
                  <a:pt x="655944" y="576123"/>
                  <a:pt x="663091" y="578713"/>
                </a:cubicBezTo>
                <a:cubicBezTo>
                  <a:pt x="654964" y="581466"/>
                  <a:pt x="646876" y="584171"/>
                  <a:pt x="638807" y="586839"/>
                </a:cubicBezTo>
                <a:cubicBezTo>
                  <a:pt x="628720" y="583983"/>
                  <a:pt x="618673" y="581103"/>
                  <a:pt x="608720" y="578171"/>
                </a:cubicBezTo>
                <a:cubicBezTo>
                  <a:pt x="433084" y="526469"/>
                  <a:pt x="257125" y="455276"/>
                  <a:pt x="72415" y="366947"/>
                </a:cubicBezTo>
                <a:lnTo>
                  <a:pt x="0" y="330051"/>
                </a:lnTo>
                <a:lnTo>
                  <a:pt x="0" y="335827"/>
                </a:lnTo>
                <a:lnTo>
                  <a:pt x="70342" y="371666"/>
                </a:lnTo>
                <a:cubicBezTo>
                  <a:pt x="255227" y="460071"/>
                  <a:pt x="431383" y="531335"/>
                  <a:pt x="607260" y="583108"/>
                </a:cubicBezTo>
                <a:cubicBezTo>
                  <a:pt x="614811" y="585331"/>
                  <a:pt x="622419" y="587527"/>
                  <a:pt x="630046" y="589708"/>
                </a:cubicBezTo>
                <a:cubicBezTo>
                  <a:pt x="622303" y="592240"/>
                  <a:pt x="614580" y="594737"/>
                  <a:pt x="606876" y="597183"/>
                </a:cubicBezTo>
                <a:cubicBezTo>
                  <a:pt x="595868" y="594916"/>
                  <a:pt x="584878" y="592605"/>
                  <a:pt x="573985" y="590215"/>
                </a:cubicBezTo>
                <a:cubicBezTo>
                  <a:pt x="408828" y="553957"/>
                  <a:pt x="239882" y="500165"/>
                  <a:pt x="56677" y="424516"/>
                </a:cubicBezTo>
                <a:lnTo>
                  <a:pt x="0" y="399903"/>
                </a:lnTo>
                <a:lnTo>
                  <a:pt x="0" y="405611"/>
                </a:lnTo>
                <a:lnTo>
                  <a:pt x="54828" y="429419"/>
                </a:lnTo>
                <a:cubicBezTo>
                  <a:pt x="238268" y="505157"/>
                  <a:pt x="407455" y="559021"/>
                  <a:pt x="572871" y="595339"/>
                </a:cubicBezTo>
                <a:cubicBezTo>
                  <a:pt x="580748" y="597068"/>
                  <a:pt x="588682" y="598759"/>
                  <a:pt x="596617" y="600430"/>
                </a:cubicBezTo>
                <a:cubicBezTo>
                  <a:pt x="589374" y="602697"/>
                  <a:pt x="582150" y="604945"/>
                  <a:pt x="574927" y="607154"/>
                </a:cubicBezTo>
                <a:cubicBezTo>
                  <a:pt x="562995" y="605598"/>
                  <a:pt x="551084" y="603984"/>
                  <a:pt x="539250" y="602274"/>
                </a:cubicBezTo>
                <a:cubicBezTo>
                  <a:pt x="365966" y="577129"/>
                  <a:pt x="188124" y="531860"/>
                  <a:pt x="3124" y="465534"/>
                </a:cubicBezTo>
                <a:lnTo>
                  <a:pt x="0" y="464337"/>
                </a:lnTo>
                <a:lnTo>
                  <a:pt x="0" y="470217"/>
                </a:lnTo>
                <a:lnTo>
                  <a:pt x="130878" y="514287"/>
                </a:lnTo>
                <a:cubicBezTo>
                  <a:pt x="269324" y="557276"/>
                  <a:pt x="403761" y="587991"/>
                  <a:pt x="538500" y="607538"/>
                </a:cubicBezTo>
                <a:cubicBezTo>
                  <a:pt x="546512" y="608710"/>
                  <a:pt x="554581" y="609805"/>
                  <a:pt x="562650" y="610901"/>
                </a:cubicBezTo>
                <a:cubicBezTo>
                  <a:pt x="556079" y="612879"/>
                  <a:pt x="549509" y="614820"/>
                  <a:pt x="542957" y="616741"/>
                </a:cubicBezTo>
                <a:cubicBezTo>
                  <a:pt x="530143" y="616030"/>
                  <a:pt x="517348" y="615243"/>
                  <a:pt x="504514" y="614339"/>
                </a:cubicBezTo>
                <a:cubicBezTo>
                  <a:pt x="367649" y="604614"/>
                  <a:pt x="231039" y="583028"/>
                  <a:pt x="93587" y="549250"/>
                </a:cubicBezTo>
                <a:lnTo>
                  <a:pt x="0" y="523535"/>
                </a:lnTo>
                <a:lnTo>
                  <a:pt x="0" y="529151"/>
                </a:lnTo>
                <a:lnTo>
                  <a:pt x="92363" y="554526"/>
                </a:lnTo>
                <a:cubicBezTo>
                  <a:pt x="230082" y="588366"/>
                  <a:pt x="366965" y="609993"/>
                  <a:pt x="504111" y="619738"/>
                </a:cubicBezTo>
                <a:cubicBezTo>
                  <a:pt x="511872" y="620295"/>
                  <a:pt x="519692" y="620776"/>
                  <a:pt x="527492" y="621237"/>
                </a:cubicBezTo>
                <a:cubicBezTo>
                  <a:pt x="522381" y="622716"/>
                  <a:pt x="517252" y="624195"/>
                  <a:pt x="512160" y="625617"/>
                </a:cubicBezTo>
                <a:cubicBezTo>
                  <a:pt x="497982" y="626097"/>
                  <a:pt x="483822" y="626386"/>
                  <a:pt x="469740" y="626424"/>
                </a:cubicBezTo>
                <a:cubicBezTo>
                  <a:pt x="327631" y="626792"/>
                  <a:pt x="187969" y="614397"/>
                  <a:pt x="49668" y="588970"/>
                </a:cubicBezTo>
                <a:lnTo>
                  <a:pt x="0" y="578242"/>
                </a:lnTo>
                <a:lnTo>
                  <a:pt x="0" y="583582"/>
                </a:lnTo>
                <a:lnTo>
                  <a:pt x="56626" y="595555"/>
                </a:lnTo>
                <a:cubicBezTo>
                  <a:pt x="192781" y="620071"/>
                  <a:pt x="331216" y="632279"/>
                  <a:pt x="469760" y="631919"/>
                </a:cubicBezTo>
                <a:cubicBezTo>
                  <a:pt x="476560" y="631899"/>
                  <a:pt x="483361" y="631823"/>
                  <a:pt x="490201" y="631707"/>
                </a:cubicBezTo>
                <a:cubicBezTo>
                  <a:pt x="486416" y="632725"/>
                  <a:pt x="482651" y="633744"/>
                  <a:pt x="478885" y="634743"/>
                </a:cubicBezTo>
                <a:cubicBezTo>
                  <a:pt x="464245" y="636145"/>
                  <a:pt x="449587" y="637413"/>
                  <a:pt x="434985" y="638508"/>
                </a:cubicBezTo>
                <a:cubicBezTo>
                  <a:pt x="288747" y="649603"/>
                  <a:pt x="146738" y="646795"/>
                  <a:pt x="7870" y="629877"/>
                </a:cubicBezTo>
                <a:lnTo>
                  <a:pt x="0" y="628642"/>
                </a:lnTo>
                <a:lnTo>
                  <a:pt x="0" y="633629"/>
                </a:lnTo>
                <a:lnTo>
                  <a:pt x="20367" y="636664"/>
                </a:lnTo>
                <a:cubicBezTo>
                  <a:pt x="155580" y="652250"/>
                  <a:pt x="294646" y="654757"/>
                  <a:pt x="435408" y="644080"/>
                </a:cubicBezTo>
                <a:cubicBezTo>
                  <a:pt x="439116" y="643811"/>
                  <a:pt x="442843" y="643484"/>
                  <a:pt x="446570" y="643177"/>
                </a:cubicBezTo>
                <a:cubicBezTo>
                  <a:pt x="446417" y="643235"/>
                  <a:pt x="446244" y="643273"/>
                  <a:pt x="446090" y="643311"/>
                </a:cubicBezTo>
                <a:cubicBezTo>
                  <a:pt x="430624" y="645924"/>
                  <a:pt x="415331" y="648364"/>
                  <a:pt x="400211" y="650631"/>
                </a:cubicBezTo>
                <a:cubicBezTo>
                  <a:pt x="300351" y="665376"/>
                  <a:pt x="203064" y="673387"/>
                  <a:pt x="108029" y="674618"/>
                </a:cubicBezTo>
                <a:lnTo>
                  <a:pt x="0" y="672133"/>
                </a:lnTo>
                <a:lnTo>
                  <a:pt x="0" y="677852"/>
                </a:lnTo>
                <a:lnTo>
                  <a:pt x="109984" y="680000"/>
                </a:lnTo>
                <a:cubicBezTo>
                  <a:pt x="198172" y="678830"/>
                  <a:pt x="288272" y="671919"/>
                  <a:pt x="379712" y="659277"/>
                </a:cubicBezTo>
                <a:cubicBezTo>
                  <a:pt x="276745" y="682591"/>
                  <a:pt x="176794" y="698347"/>
                  <a:pt x="79644" y="706546"/>
                </a:cubicBezTo>
                <a:lnTo>
                  <a:pt x="0" y="710221"/>
                </a:lnTo>
                <a:lnTo>
                  <a:pt x="0" y="717398"/>
                </a:lnTo>
                <a:lnTo>
                  <a:pt x="73125" y="713359"/>
                </a:lnTo>
                <a:cubicBezTo>
                  <a:pt x="194738" y="703599"/>
                  <a:pt x="320174" y="681985"/>
                  <a:pt x="451527" y="648134"/>
                </a:cubicBezTo>
                <a:cubicBezTo>
                  <a:pt x="471681" y="644695"/>
                  <a:pt x="492180" y="640968"/>
                  <a:pt x="513179" y="636894"/>
                </a:cubicBezTo>
                <a:cubicBezTo>
                  <a:pt x="541593" y="633821"/>
                  <a:pt x="569835" y="630362"/>
                  <a:pt x="597654" y="626655"/>
                </a:cubicBezTo>
                <a:cubicBezTo>
                  <a:pt x="604263" y="626213"/>
                  <a:pt x="610853" y="625771"/>
                  <a:pt x="617404" y="625310"/>
                </a:cubicBezTo>
                <a:cubicBezTo>
                  <a:pt x="647529" y="626289"/>
                  <a:pt x="677634" y="626943"/>
                  <a:pt x="707548" y="627461"/>
                </a:cubicBezTo>
                <a:cubicBezTo>
                  <a:pt x="726721" y="629383"/>
                  <a:pt x="745818" y="631246"/>
                  <a:pt x="764761" y="633071"/>
                </a:cubicBezTo>
                <a:cubicBezTo>
                  <a:pt x="768142" y="633398"/>
                  <a:pt x="771562" y="633744"/>
                  <a:pt x="774963" y="634070"/>
                </a:cubicBezTo>
                <a:cubicBezTo>
                  <a:pt x="777210" y="634474"/>
                  <a:pt x="779459" y="634858"/>
                  <a:pt x="781687" y="635262"/>
                </a:cubicBezTo>
                <a:cubicBezTo>
                  <a:pt x="802090" y="638873"/>
                  <a:pt x="822878" y="642581"/>
                  <a:pt x="843761" y="646347"/>
                </a:cubicBezTo>
                <a:cubicBezTo>
                  <a:pt x="867123" y="652399"/>
                  <a:pt x="890735" y="658547"/>
                  <a:pt x="914289" y="664848"/>
                </a:cubicBezTo>
                <a:cubicBezTo>
                  <a:pt x="931080" y="670593"/>
                  <a:pt x="947910" y="676414"/>
                  <a:pt x="964663" y="682293"/>
                </a:cubicBezTo>
                <a:cubicBezTo>
                  <a:pt x="970734" y="684425"/>
                  <a:pt x="976882" y="686500"/>
                  <a:pt x="983068" y="688537"/>
                </a:cubicBezTo>
                <a:cubicBezTo>
                  <a:pt x="988486" y="690842"/>
                  <a:pt x="993923" y="693167"/>
                  <a:pt x="999322" y="695491"/>
                </a:cubicBezTo>
                <a:cubicBezTo>
                  <a:pt x="1013404" y="701524"/>
                  <a:pt x="1027910" y="707365"/>
                  <a:pt x="1042818" y="713051"/>
                </a:cubicBezTo>
                <a:cubicBezTo>
                  <a:pt x="1062011" y="722561"/>
                  <a:pt x="1081722" y="731745"/>
                  <a:pt x="1102030" y="740563"/>
                </a:cubicBezTo>
                <a:cubicBezTo>
                  <a:pt x="1121145" y="750957"/>
                  <a:pt x="1140704" y="761005"/>
                  <a:pt x="1160703" y="770707"/>
                </a:cubicBezTo>
                <a:cubicBezTo>
                  <a:pt x="1180280" y="782292"/>
                  <a:pt x="1200184" y="793473"/>
                  <a:pt x="1220415" y="804270"/>
                </a:cubicBezTo>
                <a:cubicBezTo>
                  <a:pt x="1239934" y="816739"/>
                  <a:pt x="1259723" y="828804"/>
                  <a:pt x="1279741" y="840447"/>
                </a:cubicBezTo>
                <a:cubicBezTo>
                  <a:pt x="1300203" y="854452"/>
                  <a:pt x="1320836" y="867920"/>
                  <a:pt x="1341624" y="880869"/>
                </a:cubicBezTo>
                <a:cubicBezTo>
                  <a:pt x="1360702" y="894663"/>
                  <a:pt x="1379914" y="907958"/>
                  <a:pt x="1399221" y="920773"/>
                </a:cubicBezTo>
                <a:cubicBezTo>
                  <a:pt x="1418837" y="935777"/>
                  <a:pt x="1438549" y="950206"/>
                  <a:pt x="1458279" y="964077"/>
                </a:cubicBezTo>
                <a:cubicBezTo>
                  <a:pt x="1477761" y="979658"/>
                  <a:pt x="1497280" y="994662"/>
                  <a:pt x="1516819" y="1009071"/>
                </a:cubicBezTo>
                <a:cubicBezTo>
                  <a:pt x="1536473" y="1025440"/>
                  <a:pt x="1556127" y="1041156"/>
                  <a:pt x="1575819" y="1056237"/>
                </a:cubicBezTo>
                <a:cubicBezTo>
                  <a:pt x="1595108" y="1072894"/>
                  <a:pt x="1614378" y="1088859"/>
                  <a:pt x="1633686" y="1104171"/>
                </a:cubicBezTo>
                <a:cubicBezTo>
                  <a:pt x="1652745" y="1121174"/>
                  <a:pt x="1671784" y="1137466"/>
                  <a:pt x="1690823" y="1153066"/>
                </a:cubicBezTo>
                <a:cubicBezTo>
                  <a:pt x="1709708" y="1170376"/>
                  <a:pt x="1728556" y="1186976"/>
                  <a:pt x="1747403" y="1202845"/>
                </a:cubicBezTo>
                <a:cubicBezTo>
                  <a:pt x="1915566" y="1360691"/>
                  <a:pt x="2084786" y="1462266"/>
                  <a:pt x="2261711" y="1511987"/>
                </a:cubicBezTo>
                <a:cubicBezTo>
                  <a:pt x="2355427" y="1538327"/>
                  <a:pt x="2452660" y="1547567"/>
                  <a:pt x="2551679" y="1539614"/>
                </a:cubicBezTo>
                <a:cubicBezTo>
                  <a:pt x="2575675" y="1537692"/>
                  <a:pt x="2599786" y="1534753"/>
                  <a:pt x="2623974" y="1530815"/>
                </a:cubicBezTo>
                <a:cubicBezTo>
                  <a:pt x="2733656" y="1512909"/>
                  <a:pt x="2848601" y="1473562"/>
                  <a:pt x="2965623" y="1413871"/>
                </a:cubicBezTo>
                <a:cubicBezTo>
                  <a:pt x="3192787" y="1298002"/>
                  <a:pt x="3399566" y="1120521"/>
                  <a:pt x="3554339" y="978851"/>
                </a:cubicBezTo>
                <a:cubicBezTo>
                  <a:pt x="3682465" y="861561"/>
                  <a:pt x="3805825" y="736663"/>
                  <a:pt x="3925863" y="610574"/>
                </a:cubicBezTo>
                <a:cubicBezTo>
                  <a:pt x="3972279" y="602966"/>
                  <a:pt x="4018695" y="596511"/>
                  <a:pt x="4065093" y="591493"/>
                </a:cubicBezTo>
                <a:cubicBezTo>
                  <a:pt x="4387472" y="556663"/>
                  <a:pt x="4643646" y="601083"/>
                  <a:pt x="4848351" y="727288"/>
                </a:cubicBezTo>
                <a:cubicBezTo>
                  <a:pt x="4981433" y="809342"/>
                  <a:pt x="5088963" y="923654"/>
                  <a:pt x="5192939" y="1034182"/>
                </a:cubicBezTo>
                <a:cubicBezTo>
                  <a:pt x="5243275" y="1087687"/>
                  <a:pt x="5295321" y="1143018"/>
                  <a:pt x="5349729" y="1194161"/>
                </a:cubicBezTo>
                <a:cubicBezTo>
                  <a:pt x="5448576" y="1287051"/>
                  <a:pt x="5559718" y="1353410"/>
                  <a:pt x="5680100" y="1391354"/>
                </a:cubicBezTo>
                <a:cubicBezTo>
                  <a:pt x="5788226" y="1425436"/>
                  <a:pt x="5904460" y="1438039"/>
                  <a:pt x="6035467" y="1429855"/>
                </a:cubicBezTo>
                <a:cubicBezTo>
                  <a:pt x="6043190" y="1429375"/>
                  <a:pt x="6050932" y="1428837"/>
                  <a:pt x="6058675" y="1428203"/>
                </a:cubicBezTo>
                <a:cubicBezTo>
                  <a:pt x="6293523" y="1409375"/>
                  <a:pt x="6535135" y="1327800"/>
                  <a:pt x="6769043" y="1248819"/>
                </a:cubicBezTo>
                <a:lnTo>
                  <a:pt x="6798686" y="1238810"/>
                </a:lnTo>
                <a:lnTo>
                  <a:pt x="6796842" y="1233354"/>
                </a:lnTo>
                <a:lnTo>
                  <a:pt x="6767179" y="1243363"/>
                </a:lnTo>
                <a:cubicBezTo>
                  <a:pt x="6276463" y="1409048"/>
                  <a:pt x="5769033" y="1580382"/>
                  <a:pt x="5353668" y="1189973"/>
                </a:cubicBezTo>
                <a:cubicBezTo>
                  <a:pt x="5299394" y="1138945"/>
                  <a:pt x="5247406" y="1083691"/>
                  <a:pt x="5197128" y="1030243"/>
                </a:cubicBezTo>
                <a:cubicBezTo>
                  <a:pt x="5092902" y="919428"/>
                  <a:pt x="4985102" y="804847"/>
                  <a:pt x="4851367" y="722388"/>
                </a:cubicBezTo>
                <a:cubicBezTo>
                  <a:pt x="4645548" y="595492"/>
                  <a:pt x="4388125" y="550769"/>
                  <a:pt x="4064478" y="585771"/>
                </a:cubicBezTo>
                <a:cubicBezTo>
                  <a:pt x="4020462" y="590526"/>
                  <a:pt x="3976410" y="596588"/>
                  <a:pt x="3932395" y="603696"/>
                </a:cubicBezTo>
                <a:cubicBezTo>
                  <a:pt x="3937063" y="598797"/>
                  <a:pt x="3941731" y="593882"/>
                  <a:pt x="3946381" y="588974"/>
                </a:cubicBezTo>
                <a:cubicBezTo>
                  <a:pt x="3964306" y="587341"/>
                  <a:pt x="3982135" y="585785"/>
                  <a:pt x="3999848" y="584244"/>
                </a:cubicBezTo>
                <a:cubicBezTo>
                  <a:pt x="4054334" y="579502"/>
                  <a:pt x="4110702" y="574597"/>
                  <a:pt x="4165745" y="567660"/>
                </a:cubicBezTo>
                <a:cubicBezTo>
                  <a:pt x="4458346" y="530748"/>
                  <a:pt x="4711214" y="577627"/>
                  <a:pt x="4917341" y="706942"/>
                </a:cubicBezTo>
                <a:cubicBezTo>
                  <a:pt x="5045160" y="787133"/>
                  <a:pt x="5148540" y="898179"/>
                  <a:pt x="5248520" y="1005556"/>
                </a:cubicBezTo>
                <a:cubicBezTo>
                  <a:pt x="5296857" y="1057486"/>
                  <a:pt x="5346867" y="1111184"/>
                  <a:pt x="5399104" y="1160885"/>
                </a:cubicBezTo>
                <a:cubicBezTo>
                  <a:pt x="5493897" y="1250913"/>
                  <a:pt x="5600447" y="1315754"/>
                  <a:pt x="5715816" y="1353602"/>
                </a:cubicBezTo>
                <a:cubicBezTo>
                  <a:pt x="5819446" y="1387588"/>
                  <a:pt x="5930838" y="1401152"/>
                  <a:pt x="6056331" y="1395081"/>
                </a:cubicBezTo>
                <a:cubicBezTo>
                  <a:pt x="6069818" y="1394428"/>
                  <a:pt x="6083305" y="1393544"/>
                  <a:pt x="6096830" y="1392468"/>
                </a:cubicBezTo>
                <a:cubicBezTo>
                  <a:pt x="6316079" y="1374889"/>
                  <a:pt x="6541110" y="1302229"/>
                  <a:pt x="6759148" y="1231836"/>
                </a:cubicBezTo>
                <a:lnTo>
                  <a:pt x="6788908" y="1222230"/>
                </a:lnTo>
                <a:lnTo>
                  <a:pt x="6787159" y="1216831"/>
                </a:lnTo>
                <a:lnTo>
                  <a:pt x="6757400" y="1226437"/>
                </a:lnTo>
                <a:cubicBezTo>
                  <a:pt x="6287376" y="1378194"/>
                  <a:pt x="5801348" y="1535099"/>
                  <a:pt x="5403024" y="1156774"/>
                </a:cubicBezTo>
                <a:cubicBezTo>
                  <a:pt x="5350901" y="1107188"/>
                  <a:pt x="5300969" y="1053567"/>
                  <a:pt x="5252669" y="1001694"/>
                </a:cubicBezTo>
                <a:cubicBezTo>
                  <a:pt x="5152440" y="894049"/>
                  <a:pt x="5048810" y="782734"/>
                  <a:pt x="4920358" y="702139"/>
                </a:cubicBezTo>
                <a:cubicBezTo>
                  <a:pt x="4812213" y="634301"/>
                  <a:pt x="4689121" y="588561"/>
                  <a:pt x="4554463" y="566204"/>
                </a:cubicBezTo>
                <a:cubicBezTo>
                  <a:pt x="4433447" y="546108"/>
                  <a:pt x="4302420" y="544699"/>
                  <a:pt x="4165034" y="562029"/>
                </a:cubicBezTo>
                <a:cubicBezTo>
                  <a:pt x="4110106" y="568953"/>
                  <a:pt x="4053796" y="573854"/>
                  <a:pt x="3999349" y="578592"/>
                </a:cubicBezTo>
                <a:cubicBezTo>
                  <a:pt x="3983748" y="579948"/>
                  <a:pt x="3968052" y="581314"/>
                  <a:pt x="3952279" y="582736"/>
                </a:cubicBezTo>
                <a:cubicBezTo>
                  <a:pt x="3961866" y="572611"/>
                  <a:pt x="3971453" y="562482"/>
                  <a:pt x="3981002" y="552350"/>
                </a:cubicBezTo>
                <a:cubicBezTo>
                  <a:pt x="4003921" y="552248"/>
                  <a:pt x="4026649" y="552461"/>
                  <a:pt x="4049128" y="552682"/>
                </a:cubicBezTo>
                <a:cubicBezTo>
                  <a:pt x="4124035" y="553414"/>
                  <a:pt x="4194812" y="554110"/>
                  <a:pt x="4266397" y="543818"/>
                </a:cubicBezTo>
                <a:cubicBezTo>
                  <a:pt x="4531563" y="505697"/>
                  <a:pt x="4780532" y="555051"/>
                  <a:pt x="4986332" y="686577"/>
                </a:cubicBezTo>
                <a:cubicBezTo>
                  <a:pt x="5108867" y="764924"/>
                  <a:pt x="5208117" y="872704"/>
                  <a:pt x="5304120" y="976949"/>
                </a:cubicBezTo>
                <a:cubicBezTo>
                  <a:pt x="5350478" y="1027285"/>
                  <a:pt x="5398413" y="1079349"/>
                  <a:pt x="5448479" y="1127591"/>
                </a:cubicBezTo>
                <a:cubicBezTo>
                  <a:pt x="5540506" y="1215986"/>
                  <a:pt x="5639639" y="1277560"/>
                  <a:pt x="5751531" y="1315812"/>
                </a:cubicBezTo>
                <a:cubicBezTo>
                  <a:pt x="5850666" y="1349702"/>
                  <a:pt x="5957196" y="1364246"/>
                  <a:pt x="6077215" y="1360269"/>
                </a:cubicBezTo>
                <a:cubicBezTo>
                  <a:pt x="6096696" y="1359616"/>
                  <a:pt x="6116176" y="1358501"/>
                  <a:pt x="6135735" y="1356926"/>
                </a:cubicBezTo>
                <a:cubicBezTo>
                  <a:pt x="6339114" y="1340615"/>
                  <a:pt x="6547354" y="1276735"/>
                  <a:pt x="6749273" y="1214795"/>
                </a:cubicBezTo>
                <a:lnTo>
                  <a:pt x="6779109" y="1205650"/>
                </a:lnTo>
                <a:lnTo>
                  <a:pt x="6777476" y="1200289"/>
                </a:lnTo>
                <a:lnTo>
                  <a:pt x="6747620" y="1209454"/>
                </a:lnTo>
                <a:cubicBezTo>
                  <a:pt x="6298288" y="1347301"/>
                  <a:pt x="5833663" y="1489835"/>
                  <a:pt x="5452360" y="1123576"/>
                </a:cubicBezTo>
                <a:cubicBezTo>
                  <a:pt x="5402408" y="1075449"/>
                  <a:pt x="5354532" y="1023442"/>
                  <a:pt x="5308231" y="973164"/>
                </a:cubicBezTo>
                <a:cubicBezTo>
                  <a:pt x="5211997" y="868669"/>
                  <a:pt x="5112498" y="760620"/>
                  <a:pt x="4989329" y="681870"/>
                </a:cubicBezTo>
                <a:cubicBezTo>
                  <a:pt x="4883758" y="614397"/>
                  <a:pt x="4765719" y="568148"/>
                  <a:pt x="4638459" y="544390"/>
                </a:cubicBezTo>
                <a:cubicBezTo>
                  <a:pt x="4518556" y="522004"/>
                  <a:pt x="4393120" y="519952"/>
                  <a:pt x="4265590" y="538288"/>
                </a:cubicBezTo>
                <a:cubicBezTo>
                  <a:pt x="4194447" y="548509"/>
                  <a:pt x="4123881" y="547829"/>
                  <a:pt x="4049166" y="547097"/>
                </a:cubicBezTo>
                <a:cubicBezTo>
                  <a:pt x="4028417" y="546894"/>
                  <a:pt x="4007437" y="546694"/>
                  <a:pt x="3986265" y="546742"/>
                </a:cubicBezTo>
                <a:cubicBezTo>
                  <a:pt x="4000060" y="532096"/>
                  <a:pt x="4013815" y="517449"/>
                  <a:pt x="4027533" y="502809"/>
                </a:cubicBezTo>
                <a:cubicBezTo>
                  <a:pt x="4091644" y="503549"/>
                  <a:pt x="4154160" y="507735"/>
                  <a:pt x="4215177" y="511833"/>
                </a:cubicBezTo>
                <a:cubicBezTo>
                  <a:pt x="4264822" y="515169"/>
                  <a:pt x="4316156" y="518617"/>
                  <a:pt x="4366511" y="520010"/>
                </a:cubicBezTo>
                <a:lnTo>
                  <a:pt x="4379287" y="520360"/>
                </a:lnTo>
                <a:cubicBezTo>
                  <a:pt x="4611408" y="526725"/>
                  <a:pt x="4851424" y="533303"/>
                  <a:pt x="5055303" y="666212"/>
                </a:cubicBezTo>
                <a:cubicBezTo>
                  <a:pt x="5172594" y="742715"/>
                  <a:pt x="5267713" y="847248"/>
                  <a:pt x="5359700" y="948342"/>
                </a:cubicBezTo>
                <a:cubicBezTo>
                  <a:pt x="5404080" y="997102"/>
                  <a:pt x="5449958" y="1047515"/>
                  <a:pt x="5497854" y="1094316"/>
                </a:cubicBezTo>
                <a:cubicBezTo>
                  <a:pt x="5585769" y="1179790"/>
                  <a:pt x="5680446" y="1239886"/>
                  <a:pt x="5787266" y="1278041"/>
                </a:cubicBezTo>
                <a:cubicBezTo>
                  <a:pt x="5881904" y="1311816"/>
                  <a:pt x="5983574" y="1327320"/>
                  <a:pt x="6098098" y="1325437"/>
                </a:cubicBezTo>
                <a:cubicBezTo>
                  <a:pt x="6123861" y="1325015"/>
                  <a:pt x="6149682" y="1323708"/>
                  <a:pt x="6175600" y="1321633"/>
                </a:cubicBezTo>
                <a:cubicBezTo>
                  <a:pt x="6362784" y="1306609"/>
                  <a:pt x="6553886" y="1251355"/>
                  <a:pt x="6739398" y="1197696"/>
                </a:cubicBezTo>
                <a:lnTo>
                  <a:pt x="6769311" y="1189050"/>
                </a:lnTo>
                <a:lnTo>
                  <a:pt x="6767793" y="1183767"/>
                </a:lnTo>
                <a:lnTo>
                  <a:pt x="6737880" y="1192413"/>
                </a:lnTo>
                <a:cubicBezTo>
                  <a:pt x="6309220" y="1316388"/>
                  <a:pt x="5865958" y="1444571"/>
                  <a:pt x="5501697" y="1090377"/>
                </a:cubicBezTo>
                <a:cubicBezTo>
                  <a:pt x="5453916" y="1043692"/>
                  <a:pt x="5408095" y="993337"/>
                  <a:pt x="5363773" y="944634"/>
                </a:cubicBezTo>
                <a:cubicBezTo>
                  <a:pt x="5271555" y="843290"/>
                  <a:pt x="5176186" y="738507"/>
                  <a:pt x="5058320" y="661601"/>
                </a:cubicBezTo>
                <a:cubicBezTo>
                  <a:pt x="4853135" y="527850"/>
                  <a:pt x="4612330" y="521249"/>
                  <a:pt x="4379441" y="514865"/>
                </a:cubicBezTo>
                <a:lnTo>
                  <a:pt x="4366665" y="514513"/>
                </a:lnTo>
                <a:cubicBezTo>
                  <a:pt x="4316406" y="513126"/>
                  <a:pt x="4265129" y="509682"/>
                  <a:pt x="4215542" y="506348"/>
                </a:cubicBezTo>
                <a:cubicBezTo>
                  <a:pt x="4156043" y="502350"/>
                  <a:pt x="4095102" y="498273"/>
                  <a:pt x="4032624" y="497380"/>
                </a:cubicBezTo>
                <a:cubicBezTo>
                  <a:pt x="4047495" y="481494"/>
                  <a:pt x="4062307" y="465621"/>
                  <a:pt x="4077081" y="449769"/>
                </a:cubicBezTo>
                <a:cubicBezTo>
                  <a:pt x="4152738" y="453236"/>
                  <a:pt x="4225130" y="464099"/>
                  <a:pt x="4295311" y="474646"/>
                </a:cubicBezTo>
                <a:cubicBezTo>
                  <a:pt x="4354158" y="483492"/>
                  <a:pt x="4409738" y="491841"/>
                  <a:pt x="4466991" y="496170"/>
                </a:cubicBezTo>
                <a:cubicBezTo>
                  <a:pt x="4492447" y="498095"/>
                  <a:pt x="4518422" y="499841"/>
                  <a:pt x="4543532" y="501526"/>
                </a:cubicBezTo>
                <a:cubicBezTo>
                  <a:pt x="4742588" y="514903"/>
                  <a:pt x="4948427" y="528734"/>
                  <a:pt x="5124313" y="645847"/>
                </a:cubicBezTo>
                <a:cubicBezTo>
                  <a:pt x="5236320" y="720506"/>
                  <a:pt x="5327309" y="821792"/>
                  <a:pt x="5415300" y="919735"/>
                </a:cubicBezTo>
                <a:cubicBezTo>
                  <a:pt x="5457682" y="966901"/>
                  <a:pt x="5501504" y="1015680"/>
                  <a:pt x="5547230" y="1061021"/>
                </a:cubicBezTo>
                <a:cubicBezTo>
                  <a:pt x="5631052" y="1143595"/>
                  <a:pt x="5721252" y="1202211"/>
                  <a:pt x="5823000" y="1240232"/>
                </a:cubicBezTo>
                <a:cubicBezTo>
                  <a:pt x="5913143" y="1273910"/>
                  <a:pt x="6009972" y="1290375"/>
                  <a:pt x="6119001" y="1290567"/>
                </a:cubicBezTo>
                <a:cubicBezTo>
                  <a:pt x="6151431" y="1290625"/>
                  <a:pt x="6183996" y="1289242"/>
                  <a:pt x="6216695" y="1286610"/>
                </a:cubicBezTo>
                <a:cubicBezTo>
                  <a:pt x="6387241" y="1272931"/>
                  <a:pt x="6560821" y="1226091"/>
                  <a:pt x="6729561" y="1180539"/>
                </a:cubicBezTo>
                <a:cubicBezTo>
                  <a:pt x="6739552" y="1177850"/>
                  <a:pt x="6749561" y="1175141"/>
                  <a:pt x="6759532" y="1172470"/>
                </a:cubicBezTo>
                <a:lnTo>
                  <a:pt x="6758111" y="1167245"/>
                </a:lnTo>
                <a:cubicBezTo>
                  <a:pt x="6748139" y="1169915"/>
                  <a:pt x="6738149" y="1172624"/>
                  <a:pt x="6728140" y="1175314"/>
                </a:cubicBezTo>
                <a:cubicBezTo>
                  <a:pt x="6320171" y="1285438"/>
                  <a:pt x="5898293" y="1399289"/>
                  <a:pt x="5551034" y="1057159"/>
                </a:cubicBezTo>
                <a:cubicBezTo>
                  <a:pt x="5505424" y="1011953"/>
                  <a:pt x="5461659" y="963231"/>
                  <a:pt x="5419316" y="916104"/>
                </a:cubicBezTo>
                <a:cubicBezTo>
                  <a:pt x="5331112" y="817911"/>
                  <a:pt x="5239893" y="716375"/>
                  <a:pt x="5127310" y="641352"/>
                </a:cubicBezTo>
                <a:cubicBezTo>
                  <a:pt x="4950233" y="523428"/>
                  <a:pt x="4743664" y="509545"/>
                  <a:pt x="4543897" y="496125"/>
                </a:cubicBezTo>
                <a:cubicBezTo>
                  <a:pt x="4518805" y="494437"/>
                  <a:pt x="4492831" y="492692"/>
                  <a:pt x="4467394" y="490769"/>
                </a:cubicBezTo>
                <a:cubicBezTo>
                  <a:pt x="4410334" y="486458"/>
                  <a:pt x="4354868" y="478120"/>
                  <a:pt x="4296137" y="469292"/>
                </a:cubicBezTo>
                <a:cubicBezTo>
                  <a:pt x="4227223" y="458935"/>
                  <a:pt x="4156177" y="448285"/>
                  <a:pt x="4081922" y="444585"/>
                </a:cubicBezTo>
                <a:cubicBezTo>
                  <a:pt x="4098137" y="427189"/>
                  <a:pt x="4114295" y="409823"/>
                  <a:pt x="4130414" y="392503"/>
                </a:cubicBezTo>
                <a:cubicBezTo>
                  <a:pt x="4140231" y="392989"/>
                  <a:pt x="4150030" y="393644"/>
                  <a:pt x="4159808" y="394520"/>
                </a:cubicBezTo>
                <a:cubicBezTo>
                  <a:pt x="4239654" y="401688"/>
                  <a:pt x="4314446" y="419348"/>
                  <a:pt x="4386799" y="436422"/>
                </a:cubicBezTo>
                <a:cubicBezTo>
                  <a:pt x="4448547" y="450996"/>
                  <a:pt x="4506875" y="464764"/>
                  <a:pt x="4567470" y="472322"/>
                </a:cubicBezTo>
                <a:cubicBezTo>
                  <a:pt x="4606394" y="477175"/>
                  <a:pt x="4646239" y="481146"/>
                  <a:pt x="4684779" y="484984"/>
                </a:cubicBezTo>
                <a:cubicBezTo>
                  <a:pt x="4858841" y="502319"/>
                  <a:pt x="5038839" y="520246"/>
                  <a:pt x="5193304" y="625483"/>
                </a:cubicBezTo>
                <a:cubicBezTo>
                  <a:pt x="5299432" y="697893"/>
                  <a:pt x="5385810" y="795356"/>
                  <a:pt x="5469324" y="889630"/>
                </a:cubicBezTo>
                <a:cubicBezTo>
                  <a:pt x="5510208" y="935739"/>
                  <a:pt x="5552455" y="983423"/>
                  <a:pt x="5596604" y="1027726"/>
                </a:cubicBezTo>
                <a:cubicBezTo>
                  <a:pt x="5676085" y="1107476"/>
                  <a:pt x="5761636" y="1164670"/>
                  <a:pt x="5858158" y="1202595"/>
                </a:cubicBezTo>
                <a:cubicBezTo>
                  <a:pt x="5943671" y="1236197"/>
                  <a:pt x="6035544" y="1253642"/>
                  <a:pt x="6139020" y="1255947"/>
                </a:cubicBezTo>
                <a:cubicBezTo>
                  <a:pt x="6178654" y="1256812"/>
                  <a:pt x="6218519" y="1255409"/>
                  <a:pt x="6258558" y="1252201"/>
                </a:cubicBezTo>
                <a:cubicBezTo>
                  <a:pt x="6411755" y="1239905"/>
                  <a:pt x="6567180" y="1201250"/>
                  <a:pt x="6718476" y="1163633"/>
                </a:cubicBezTo>
                <a:cubicBezTo>
                  <a:pt x="6728927" y="1161039"/>
                  <a:pt x="6739341" y="1158445"/>
                  <a:pt x="6749734" y="1155871"/>
                </a:cubicBezTo>
                <a:lnTo>
                  <a:pt x="6748447" y="1150703"/>
                </a:lnTo>
                <a:cubicBezTo>
                  <a:pt x="6738053" y="1153278"/>
                  <a:pt x="6727640" y="1155871"/>
                  <a:pt x="6717189" y="1158465"/>
                </a:cubicBezTo>
                <a:cubicBezTo>
                  <a:pt x="6329988" y="1254756"/>
                  <a:pt x="5929608" y="1354313"/>
                  <a:pt x="5600370" y="1023961"/>
                </a:cubicBezTo>
                <a:cubicBezTo>
                  <a:pt x="5556356" y="979773"/>
                  <a:pt x="5514146" y="932146"/>
                  <a:pt x="5473320" y="886095"/>
                </a:cubicBezTo>
                <a:cubicBezTo>
                  <a:pt x="5389575" y="791590"/>
                  <a:pt x="5302986" y="693858"/>
                  <a:pt x="5196301" y="621083"/>
                </a:cubicBezTo>
                <a:cubicBezTo>
                  <a:pt x="5040722" y="515080"/>
                  <a:pt x="4860031" y="497086"/>
                  <a:pt x="4685317" y="479684"/>
                </a:cubicBezTo>
                <a:cubicBezTo>
                  <a:pt x="4646797" y="475847"/>
                  <a:pt x="4606989" y="471882"/>
                  <a:pt x="4568123" y="467035"/>
                </a:cubicBezTo>
                <a:cubicBezTo>
                  <a:pt x="4507835" y="459515"/>
                  <a:pt x="4449623" y="445778"/>
                  <a:pt x="4388029" y="431237"/>
                </a:cubicBezTo>
                <a:cubicBezTo>
                  <a:pt x="4315503" y="414119"/>
                  <a:pt x="4240499" y="396419"/>
                  <a:pt x="4160289" y="389214"/>
                </a:cubicBezTo>
                <a:cubicBezTo>
                  <a:pt x="4151931" y="388463"/>
                  <a:pt x="4143555" y="387869"/>
                  <a:pt x="4135159" y="387404"/>
                </a:cubicBezTo>
                <a:cubicBezTo>
                  <a:pt x="4137080" y="385331"/>
                  <a:pt x="4139021" y="383253"/>
                  <a:pt x="4140942" y="381181"/>
                </a:cubicBezTo>
                <a:cubicBezTo>
                  <a:pt x="4155851" y="365155"/>
                  <a:pt x="4170797" y="349093"/>
                  <a:pt x="4185783" y="333009"/>
                </a:cubicBezTo>
                <a:cubicBezTo>
                  <a:pt x="4211124" y="333979"/>
                  <a:pt x="4236369" y="336248"/>
                  <a:pt x="4261517" y="339991"/>
                </a:cubicBezTo>
                <a:cubicBezTo>
                  <a:pt x="4392236" y="359451"/>
                  <a:pt x="4521245" y="393881"/>
                  <a:pt x="4667488" y="448341"/>
                </a:cubicBezTo>
                <a:lnTo>
                  <a:pt x="4667930" y="448512"/>
                </a:lnTo>
                <a:lnTo>
                  <a:pt x="4668429" y="448506"/>
                </a:lnTo>
                <a:cubicBezTo>
                  <a:pt x="4913537" y="445997"/>
                  <a:pt x="5107791" y="497230"/>
                  <a:pt x="5262295" y="605118"/>
                </a:cubicBezTo>
                <a:cubicBezTo>
                  <a:pt x="5363043" y="675588"/>
                  <a:pt x="5445194" y="769708"/>
                  <a:pt x="5524636" y="860716"/>
                </a:cubicBezTo>
                <a:cubicBezTo>
                  <a:pt x="5563599" y="905345"/>
                  <a:pt x="5603906" y="951512"/>
                  <a:pt x="5645980" y="994432"/>
                </a:cubicBezTo>
                <a:cubicBezTo>
                  <a:pt x="5721291" y="1071261"/>
                  <a:pt x="5802347" y="1126995"/>
                  <a:pt x="5893778" y="1164786"/>
                </a:cubicBezTo>
                <a:cubicBezTo>
                  <a:pt x="5974776" y="1198272"/>
                  <a:pt x="6061768" y="1216677"/>
                  <a:pt x="6159750" y="1221039"/>
                </a:cubicBezTo>
                <a:cubicBezTo>
                  <a:pt x="6207280" y="1223152"/>
                  <a:pt x="6255196" y="1221807"/>
                  <a:pt x="6303322" y="1217965"/>
                </a:cubicBezTo>
                <a:cubicBezTo>
                  <a:pt x="6438498" y="1207110"/>
                  <a:pt x="6575135" y="1176351"/>
                  <a:pt x="6708409" y="1146361"/>
                </a:cubicBezTo>
                <a:cubicBezTo>
                  <a:pt x="6718937" y="1143998"/>
                  <a:pt x="6729446" y="1141635"/>
                  <a:pt x="6739917" y="1139272"/>
                </a:cubicBezTo>
                <a:lnTo>
                  <a:pt x="6738784" y="1134162"/>
                </a:lnTo>
                <a:cubicBezTo>
                  <a:pt x="6728294" y="1136525"/>
                  <a:pt x="6717784" y="1138888"/>
                  <a:pt x="6707256" y="1141251"/>
                </a:cubicBezTo>
                <a:cubicBezTo>
                  <a:pt x="6340747" y="1223748"/>
                  <a:pt x="5961731" y="1309049"/>
                  <a:pt x="5649707" y="990762"/>
                </a:cubicBezTo>
                <a:cubicBezTo>
                  <a:pt x="5607748" y="947939"/>
                  <a:pt x="5567498" y="901849"/>
                  <a:pt x="5528594" y="857258"/>
                </a:cubicBezTo>
                <a:cubicBezTo>
                  <a:pt x="5448940" y="766019"/>
                  <a:pt x="5366578" y="671668"/>
                  <a:pt x="5265292" y="600833"/>
                </a:cubicBezTo>
                <a:cubicBezTo>
                  <a:pt x="5181316" y="542179"/>
                  <a:pt x="5084064" y="499503"/>
                  <a:pt x="4976265" y="473987"/>
                </a:cubicBezTo>
                <a:cubicBezTo>
                  <a:pt x="4884085" y="452172"/>
                  <a:pt x="4783529" y="442118"/>
                  <a:pt x="4668852" y="443263"/>
                </a:cubicBezTo>
                <a:cubicBezTo>
                  <a:pt x="4522456" y="388768"/>
                  <a:pt x="4393235" y="354300"/>
                  <a:pt x="4262285" y="334809"/>
                </a:cubicBezTo>
                <a:cubicBezTo>
                  <a:pt x="4238424" y="331259"/>
                  <a:pt x="4214505" y="329023"/>
                  <a:pt x="4190490" y="327954"/>
                </a:cubicBezTo>
                <a:cubicBezTo>
                  <a:pt x="4207685" y="309491"/>
                  <a:pt x="4224937" y="291002"/>
                  <a:pt x="4242248" y="272499"/>
                </a:cubicBezTo>
                <a:cubicBezTo>
                  <a:pt x="4282862" y="273117"/>
                  <a:pt x="4323245" y="277217"/>
                  <a:pt x="4363226" y="285451"/>
                </a:cubicBezTo>
                <a:cubicBezTo>
                  <a:pt x="4492389" y="312041"/>
                  <a:pt x="4617191" y="354903"/>
                  <a:pt x="4767910" y="424434"/>
                </a:cubicBezTo>
                <a:lnTo>
                  <a:pt x="4768409" y="424662"/>
                </a:lnTo>
                <a:lnTo>
                  <a:pt x="4768966" y="424668"/>
                </a:lnTo>
                <a:cubicBezTo>
                  <a:pt x="5001203" y="427561"/>
                  <a:pt x="5185139" y="479928"/>
                  <a:pt x="5331266" y="584759"/>
                </a:cubicBezTo>
                <a:cubicBezTo>
                  <a:pt x="5426654" y="653302"/>
                  <a:pt x="5504579" y="744040"/>
                  <a:pt x="5579948" y="831801"/>
                </a:cubicBezTo>
                <a:cubicBezTo>
                  <a:pt x="5617008" y="874952"/>
                  <a:pt x="5655336" y="919581"/>
                  <a:pt x="5695336" y="961137"/>
                </a:cubicBezTo>
                <a:cubicBezTo>
                  <a:pt x="5766536" y="1035065"/>
                  <a:pt x="5843077" y="1089301"/>
                  <a:pt x="5929397" y="1126957"/>
                </a:cubicBezTo>
                <a:cubicBezTo>
                  <a:pt x="6005880" y="1160328"/>
                  <a:pt x="6088012" y="1179675"/>
                  <a:pt x="6180480" y="1186092"/>
                </a:cubicBezTo>
                <a:cubicBezTo>
                  <a:pt x="6236983" y="1190011"/>
                  <a:pt x="6294062" y="1188801"/>
                  <a:pt x="6351352" y="1184209"/>
                </a:cubicBezTo>
                <a:cubicBezTo>
                  <a:pt x="6467374" y="1174910"/>
                  <a:pt x="6584183" y="1151683"/>
                  <a:pt x="6698361" y="1128993"/>
                </a:cubicBezTo>
                <a:cubicBezTo>
                  <a:pt x="6708985" y="1126880"/>
                  <a:pt x="6719552" y="1124786"/>
                  <a:pt x="6730118" y="1122692"/>
                </a:cubicBezTo>
                <a:lnTo>
                  <a:pt x="6729119" y="1117639"/>
                </a:lnTo>
                <a:cubicBezTo>
                  <a:pt x="6718553" y="1119733"/>
                  <a:pt x="6707967" y="1121827"/>
                  <a:pt x="6697362" y="1123941"/>
                </a:cubicBezTo>
                <a:cubicBezTo>
                  <a:pt x="6351506" y="1192682"/>
                  <a:pt x="5993892" y="1263766"/>
                  <a:pt x="5699063" y="957564"/>
                </a:cubicBezTo>
                <a:cubicBezTo>
                  <a:pt x="5659159" y="916123"/>
                  <a:pt x="5620869" y="871532"/>
                  <a:pt x="5583867" y="828439"/>
                </a:cubicBezTo>
                <a:cubicBezTo>
                  <a:pt x="5508306" y="740448"/>
                  <a:pt x="5430170" y="649479"/>
                  <a:pt x="5334282" y="580568"/>
                </a:cubicBezTo>
                <a:cubicBezTo>
                  <a:pt x="5254744" y="523518"/>
                  <a:pt x="5162660" y="481255"/>
                  <a:pt x="5060568" y="454954"/>
                </a:cubicBezTo>
                <a:cubicBezTo>
                  <a:pt x="4973421" y="432499"/>
                  <a:pt x="4878245" y="420908"/>
                  <a:pt x="4769582" y="419523"/>
                </a:cubicBezTo>
                <a:cubicBezTo>
                  <a:pt x="4618708" y="349958"/>
                  <a:pt x="4493676" y="307046"/>
                  <a:pt x="4364263" y="280402"/>
                </a:cubicBezTo>
                <a:cubicBezTo>
                  <a:pt x="4325474" y="272414"/>
                  <a:pt x="4286339" y="268287"/>
                  <a:pt x="4246993" y="267429"/>
                </a:cubicBezTo>
                <a:cubicBezTo>
                  <a:pt x="4264322" y="248897"/>
                  <a:pt x="4281728" y="230357"/>
                  <a:pt x="4299192" y="211821"/>
                </a:cubicBezTo>
                <a:cubicBezTo>
                  <a:pt x="4355042" y="210939"/>
                  <a:pt x="4410488" y="216686"/>
                  <a:pt x="4464973" y="230904"/>
                </a:cubicBezTo>
                <a:cubicBezTo>
                  <a:pt x="4626374" y="273033"/>
                  <a:pt x="4759457" y="340287"/>
                  <a:pt x="4868370" y="400513"/>
                </a:cubicBezTo>
                <a:lnTo>
                  <a:pt x="4868908" y="400807"/>
                </a:lnTo>
                <a:lnTo>
                  <a:pt x="4869503" y="400830"/>
                </a:lnTo>
                <a:cubicBezTo>
                  <a:pt x="5088848" y="409122"/>
                  <a:pt x="5262468" y="462622"/>
                  <a:pt x="5400257" y="564390"/>
                </a:cubicBezTo>
                <a:cubicBezTo>
                  <a:pt x="5490265" y="630996"/>
                  <a:pt x="5563982" y="718373"/>
                  <a:pt x="5635259" y="802887"/>
                </a:cubicBezTo>
                <a:cubicBezTo>
                  <a:pt x="5670437" y="844558"/>
                  <a:pt x="5706786" y="887651"/>
                  <a:pt x="5744711" y="927843"/>
                </a:cubicBezTo>
                <a:cubicBezTo>
                  <a:pt x="5811761" y="998851"/>
                  <a:pt x="5883825" y="1051588"/>
                  <a:pt x="5965035" y="1089090"/>
                </a:cubicBezTo>
                <a:cubicBezTo>
                  <a:pt x="6037003" y="1122346"/>
                  <a:pt x="6114275" y="1142615"/>
                  <a:pt x="6201248" y="1151087"/>
                </a:cubicBezTo>
                <a:cubicBezTo>
                  <a:pt x="6268394" y="1157619"/>
                  <a:pt x="6336444" y="1156524"/>
                  <a:pt x="6404608" y="1151068"/>
                </a:cubicBezTo>
                <a:cubicBezTo>
                  <a:pt x="6499650" y="1143441"/>
                  <a:pt x="6594923" y="1127303"/>
                  <a:pt x="6688352" y="1111491"/>
                </a:cubicBezTo>
                <a:cubicBezTo>
                  <a:pt x="6699014" y="1109685"/>
                  <a:pt x="6709676" y="1107879"/>
                  <a:pt x="6720301" y="1106092"/>
                </a:cubicBezTo>
                <a:lnTo>
                  <a:pt x="6719456" y="1101097"/>
                </a:lnTo>
                <a:cubicBezTo>
                  <a:pt x="6708831" y="1102884"/>
                  <a:pt x="6698169" y="1104690"/>
                  <a:pt x="6687507" y="1106496"/>
                </a:cubicBezTo>
                <a:cubicBezTo>
                  <a:pt x="6362322" y="1161558"/>
                  <a:pt x="6026053" y="1218464"/>
                  <a:pt x="5748400" y="924365"/>
                </a:cubicBezTo>
                <a:cubicBezTo>
                  <a:pt x="5710551" y="884289"/>
                  <a:pt x="5674260" y="841234"/>
                  <a:pt x="5639140" y="799621"/>
                </a:cubicBezTo>
                <a:cubicBezTo>
                  <a:pt x="5567671" y="714877"/>
                  <a:pt x="5493762" y="627269"/>
                  <a:pt x="5403273" y="560315"/>
                </a:cubicBezTo>
                <a:cubicBezTo>
                  <a:pt x="5328173" y="504859"/>
                  <a:pt x="5241239" y="463006"/>
                  <a:pt x="5144870" y="435917"/>
                </a:cubicBezTo>
                <a:cubicBezTo>
                  <a:pt x="5062757" y="412835"/>
                  <a:pt x="4972922" y="399708"/>
                  <a:pt x="4870291" y="395788"/>
                </a:cubicBezTo>
                <a:cubicBezTo>
                  <a:pt x="4761204" y="335478"/>
                  <a:pt x="4627931" y="268203"/>
                  <a:pt x="4466241" y="226001"/>
                </a:cubicBezTo>
                <a:cubicBezTo>
                  <a:pt x="4414772" y="212566"/>
                  <a:pt x="4360978" y="206044"/>
                  <a:pt x="4304264" y="206428"/>
                </a:cubicBezTo>
                <a:cubicBezTo>
                  <a:pt x="4321786" y="187854"/>
                  <a:pt x="4339365" y="169287"/>
                  <a:pt x="4357020" y="150750"/>
                </a:cubicBezTo>
                <a:cubicBezTo>
                  <a:pt x="4427491" y="147401"/>
                  <a:pt x="4497730" y="154675"/>
                  <a:pt x="4566720" y="176357"/>
                </a:cubicBezTo>
                <a:cubicBezTo>
                  <a:pt x="4725912" y="226395"/>
                  <a:pt x="4859321" y="305657"/>
                  <a:pt x="4968849" y="376592"/>
                </a:cubicBezTo>
                <a:lnTo>
                  <a:pt x="4969387" y="376943"/>
                </a:lnTo>
                <a:lnTo>
                  <a:pt x="4970021" y="376985"/>
                </a:lnTo>
                <a:cubicBezTo>
                  <a:pt x="5179357" y="390880"/>
                  <a:pt x="5337991" y="443955"/>
                  <a:pt x="5469247" y="544016"/>
                </a:cubicBezTo>
                <a:cubicBezTo>
                  <a:pt x="5553896" y="608691"/>
                  <a:pt x="5623386" y="692725"/>
                  <a:pt x="5690610" y="773973"/>
                </a:cubicBezTo>
                <a:cubicBezTo>
                  <a:pt x="5723846" y="814165"/>
                  <a:pt x="5758236" y="855720"/>
                  <a:pt x="5794086" y="894529"/>
                </a:cubicBezTo>
                <a:cubicBezTo>
                  <a:pt x="5911433" y="1021559"/>
                  <a:pt x="6051412" y="1094008"/>
                  <a:pt x="6222016" y="1116006"/>
                </a:cubicBezTo>
                <a:cubicBezTo>
                  <a:pt x="6303014" y="1126438"/>
                  <a:pt x="6385396" y="1125151"/>
                  <a:pt x="6467624" y="1118561"/>
                </a:cubicBezTo>
                <a:cubicBezTo>
                  <a:pt x="6538305" y="1112894"/>
                  <a:pt x="6608871" y="1103307"/>
                  <a:pt x="6678342" y="1093854"/>
                </a:cubicBezTo>
                <a:cubicBezTo>
                  <a:pt x="6689082" y="1092394"/>
                  <a:pt x="6699782" y="1090934"/>
                  <a:pt x="6710464" y="1089513"/>
                </a:cubicBezTo>
                <a:lnTo>
                  <a:pt x="6709812" y="1084575"/>
                </a:lnTo>
                <a:cubicBezTo>
                  <a:pt x="6699130" y="1086016"/>
                  <a:pt x="6688409" y="1087457"/>
                  <a:pt x="6677670" y="1088917"/>
                </a:cubicBezTo>
                <a:cubicBezTo>
                  <a:pt x="6373138" y="1130319"/>
                  <a:pt x="6058233" y="1173124"/>
                  <a:pt x="5797736" y="891167"/>
                </a:cubicBezTo>
                <a:cubicBezTo>
                  <a:pt x="5761982" y="852454"/>
                  <a:pt x="5727650" y="810937"/>
                  <a:pt x="5694432" y="770803"/>
                </a:cubicBezTo>
                <a:cubicBezTo>
                  <a:pt x="5627056" y="689324"/>
                  <a:pt x="5557355" y="605079"/>
                  <a:pt x="5472264" y="540060"/>
                </a:cubicBezTo>
                <a:cubicBezTo>
                  <a:pt x="5400602" y="485442"/>
                  <a:pt x="5321103" y="445154"/>
                  <a:pt x="5229193" y="416889"/>
                </a:cubicBezTo>
                <a:cubicBezTo>
                  <a:pt x="5152075" y="393179"/>
                  <a:pt x="5067619" y="378515"/>
                  <a:pt x="4971001" y="372063"/>
                </a:cubicBezTo>
                <a:cubicBezTo>
                  <a:pt x="4861319" y="301038"/>
                  <a:pt x="4727699" y="221746"/>
                  <a:pt x="4568200" y="171610"/>
                </a:cubicBezTo>
                <a:cubicBezTo>
                  <a:pt x="4500304" y="150269"/>
                  <a:pt x="4431256" y="142746"/>
                  <a:pt x="4361996" y="145520"/>
                </a:cubicBezTo>
                <a:cubicBezTo>
                  <a:pt x="4379345" y="127315"/>
                  <a:pt x="4396770" y="109140"/>
                  <a:pt x="4414273" y="91008"/>
                </a:cubicBezTo>
                <a:cubicBezTo>
                  <a:pt x="4500535" y="83327"/>
                  <a:pt x="4585683" y="91521"/>
                  <a:pt x="4668468" y="121810"/>
                </a:cubicBezTo>
                <a:cubicBezTo>
                  <a:pt x="4825911" y="179414"/>
                  <a:pt x="4954171" y="266810"/>
                  <a:pt x="5069329" y="352671"/>
                </a:cubicBezTo>
                <a:lnTo>
                  <a:pt x="5069866" y="353076"/>
                </a:lnTo>
                <a:lnTo>
                  <a:pt x="5070558" y="353143"/>
                </a:lnTo>
                <a:cubicBezTo>
                  <a:pt x="5266790" y="372525"/>
                  <a:pt x="5415396" y="426703"/>
                  <a:pt x="5538219" y="523643"/>
                </a:cubicBezTo>
                <a:cubicBezTo>
                  <a:pt x="5617507" y="586394"/>
                  <a:pt x="5682809" y="667058"/>
                  <a:pt x="5745960" y="745078"/>
                </a:cubicBezTo>
                <a:cubicBezTo>
                  <a:pt x="5777275" y="783790"/>
                  <a:pt x="5809686" y="823809"/>
                  <a:pt x="5843441" y="861234"/>
                </a:cubicBezTo>
                <a:cubicBezTo>
                  <a:pt x="5953086" y="982809"/>
                  <a:pt x="6083708" y="1054643"/>
                  <a:pt x="6242785" y="1080848"/>
                </a:cubicBezTo>
                <a:cubicBezTo>
                  <a:pt x="6346511" y="1097927"/>
                  <a:pt x="6452657" y="1094661"/>
                  <a:pt x="6557517" y="1086246"/>
                </a:cubicBezTo>
                <a:cubicBezTo>
                  <a:pt x="6594693" y="1083269"/>
                  <a:pt x="6631695" y="1079657"/>
                  <a:pt x="6668370" y="1076045"/>
                </a:cubicBezTo>
                <a:cubicBezTo>
                  <a:pt x="6679149" y="1074988"/>
                  <a:pt x="6689908" y="1073931"/>
                  <a:pt x="6700628" y="1072913"/>
                </a:cubicBezTo>
                <a:lnTo>
                  <a:pt x="6700167" y="1068033"/>
                </a:lnTo>
                <a:cubicBezTo>
                  <a:pt x="6689428" y="1069071"/>
                  <a:pt x="6678688" y="1070127"/>
                  <a:pt x="6667890" y="1071184"/>
                </a:cubicBezTo>
                <a:cubicBezTo>
                  <a:pt x="6384013" y="1099003"/>
                  <a:pt x="6090432" y="1127764"/>
                  <a:pt x="5847073" y="857968"/>
                </a:cubicBezTo>
                <a:cubicBezTo>
                  <a:pt x="5813394" y="820620"/>
                  <a:pt x="5781041" y="780659"/>
                  <a:pt x="5749764" y="742004"/>
                </a:cubicBezTo>
                <a:cubicBezTo>
                  <a:pt x="5686441" y="663772"/>
                  <a:pt x="5620966" y="582895"/>
                  <a:pt x="5541254" y="519810"/>
                </a:cubicBezTo>
                <a:cubicBezTo>
                  <a:pt x="5474108" y="466812"/>
                  <a:pt x="5399603" y="426925"/>
                  <a:pt x="5313495" y="397863"/>
                </a:cubicBezTo>
                <a:cubicBezTo>
                  <a:pt x="5241411" y="373535"/>
                  <a:pt x="5162315" y="357335"/>
                  <a:pt x="5071711" y="348346"/>
                </a:cubicBezTo>
                <a:cubicBezTo>
                  <a:pt x="4956400" y="262395"/>
                  <a:pt x="4827928" y="174945"/>
                  <a:pt x="4670159" y="117219"/>
                </a:cubicBezTo>
                <a:cubicBezTo>
                  <a:pt x="4592465" y="88792"/>
                  <a:pt x="4509661" y="78139"/>
                  <a:pt x="4419844" y="85236"/>
                </a:cubicBezTo>
                <a:cubicBezTo>
                  <a:pt x="4437269" y="67217"/>
                  <a:pt x="4454753" y="49244"/>
                  <a:pt x="4472332" y="31333"/>
                </a:cubicBezTo>
                <a:cubicBezTo>
                  <a:pt x="4573272" y="18301"/>
                  <a:pt x="4673175" y="26891"/>
                  <a:pt x="4770253" y="67259"/>
                </a:cubicBezTo>
                <a:cubicBezTo>
                  <a:pt x="4927024" y="132460"/>
                  <a:pt x="5054958" y="231469"/>
                  <a:pt x="5169846" y="328748"/>
                </a:cubicBezTo>
                <a:lnTo>
                  <a:pt x="5170365" y="329201"/>
                </a:lnTo>
                <a:lnTo>
                  <a:pt x="5171056" y="329295"/>
                </a:lnTo>
                <a:cubicBezTo>
                  <a:pt x="5354225" y="354165"/>
                  <a:pt x="5492802" y="409450"/>
                  <a:pt x="5607191" y="503267"/>
                </a:cubicBezTo>
                <a:cubicBezTo>
                  <a:pt x="5681157" y="564090"/>
                  <a:pt x="5742251" y="641409"/>
                  <a:pt x="5801329" y="716183"/>
                </a:cubicBezTo>
                <a:cubicBezTo>
                  <a:pt x="5830743" y="753397"/>
                  <a:pt x="5861155" y="791879"/>
                  <a:pt x="5892817" y="827940"/>
                </a:cubicBezTo>
                <a:cubicBezTo>
                  <a:pt x="5994756" y="944000"/>
                  <a:pt x="6116042" y="1015200"/>
                  <a:pt x="6263591" y="1045594"/>
                </a:cubicBezTo>
                <a:cubicBezTo>
                  <a:pt x="6393945" y="1072433"/>
                  <a:pt x="6528411" y="1065113"/>
                  <a:pt x="6658458" y="1058043"/>
                </a:cubicBezTo>
                <a:cubicBezTo>
                  <a:pt x="6669255" y="1057448"/>
                  <a:pt x="6680033" y="1056871"/>
                  <a:pt x="6690772" y="1056314"/>
                </a:cubicBezTo>
                <a:lnTo>
                  <a:pt x="6690523" y="1051511"/>
                </a:lnTo>
                <a:cubicBezTo>
                  <a:pt x="6679783" y="1052068"/>
                  <a:pt x="6669005" y="1052664"/>
                  <a:pt x="6658188" y="1053259"/>
                </a:cubicBezTo>
                <a:cubicBezTo>
                  <a:pt x="6394906" y="1067572"/>
                  <a:pt x="6122671" y="1082385"/>
                  <a:pt x="5896429" y="824770"/>
                </a:cubicBezTo>
                <a:cubicBezTo>
                  <a:pt x="5864844" y="788805"/>
                  <a:pt x="5834470" y="750381"/>
                  <a:pt x="5805094" y="713205"/>
                </a:cubicBezTo>
                <a:cubicBezTo>
                  <a:pt x="5745863" y="638239"/>
                  <a:pt x="5684596" y="560707"/>
                  <a:pt x="5610245" y="499553"/>
                </a:cubicBezTo>
                <a:cubicBezTo>
                  <a:pt x="5495280" y="405268"/>
                  <a:pt x="5356127" y="349674"/>
                  <a:pt x="5172402" y="324631"/>
                </a:cubicBezTo>
                <a:cubicBezTo>
                  <a:pt x="5057360" y="227243"/>
                  <a:pt x="4929233" y="128172"/>
                  <a:pt x="4772098" y="62822"/>
                </a:cubicBezTo>
                <a:cubicBezTo>
                  <a:pt x="4681782" y="25264"/>
                  <a:pt x="4584607" y="12985"/>
                  <a:pt x="4477711" y="25865"/>
                </a:cubicBezTo>
                <a:close/>
                <a:moveTo>
                  <a:pt x="4851417" y="0"/>
                </a:moveTo>
                <a:lnTo>
                  <a:pt x="4837396" y="0"/>
                </a:lnTo>
                <a:lnTo>
                  <a:pt x="4872039" y="12707"/>
                </a:lnTo>
                <a:cubicBezTo>
                  <a:pt x="5036533" y="89077"/>
                  <a:pt x="5163890" y="203539"/>
                  <a:pt x="5270364" y="304834"/>
                </a:cubicBezTo>
                <a:lnTo>
                  <a:pt x="5270882" y="305322"/>
                </a:lnTo>
                <a:lnTo>
                  <a:pt x="5271575" y="305443"/>
                </a:lnTo>
                <a:cubicBezTo>
                  <a:pt x="5441640" y="335818"/>
                  <a:pt x="5570207" y="392203"/>
                  <a:pt x="5676181" y="482890"/>
                </a:cubicBezTo>
                <a:cubicBezTo>
                  <a:pt x="5744787" y="541793"/>
                  <a:pt x="5801694" y="615780"/>
                  <a:pt x="5856736" y="687326"/>
                </a:cubicBezTo>
                <a:cubicBezTo>
                  <a:pt x="5884210" y="723022"/>
                  <a:pt x="5912605" y="759967"/>
                  <a:pt x="5942173" y="794626"/>
                </a:cubicBezTo>
                <a:cubicBezTo>
                  <a:pt x="6036427" y="905192"/>
                  <a:pt x="6148376" y="975700"/>
                  <a:pt x="6284417" y="1010224"/>
                </a:cubicBezTo>
                <a:cubicBezTo>
                  <a:pt x="6404627" y="1040714"/>
                  <a:pt x="6528622" y="1040253"/>
                  <a:pt x="6648544" y="1039811"/>
                </a:cubicBezTo>
                <a:cubicBezTo>
                  <a:pt x="6659360" y="1039772"/>
                  <a:pt x="6670158" y="1039715"/>
                  <a:pt x="6680916" y="1039715"/>
                </a:cubicBezTo>
                <a:lnTo>
                  <a:pt x="6680916" y="1034989"/>
                </a:lnTo>
                <a:cubicBezTo>
                  <a:pt x="6670158" y="1035008"/>
                  <a:pt x="6659360" y="1035046"/>
                  <a:pt x="6648525" y="1035085"/>
                </a:cubicBezTo>
                <a:cubicBezTo>
                  <a:pt x="6405857" y="1035988"/>
                  <a:pt x="6154927" y="1036929"/>
                  <a:pt x="5945766" y="791571"/>
                </a:cubicBezTo>
                <a:cubicBezTo>
                  <a:pt x="5916275" y="756989"/>
                  <a:pt x="5887917" y="720102"/>
                  <a:pt x="5860483" y="684444"/>
                </a:cubicBezTo>
                <a:cubicBezTo>
                  <a:pt x="5805286" y="612707"/>
                  <a:pt x="5748246" y="538530"/>
                  <a:pt x="5679255" y="479307"/>
                </a:cubicBezTo>
                <a:cubicBezTo>
                  <a:pt x="5572743" y="388171"/>
                  <a:pt x="5443696" y="331482"/>
                  <a:pt x="5273111" y="300923"/>
                </a:cubicBezTo>
                <a:cubicBezTo>
                  <a:pt x="5166464" y="199489"/>
                  <a:pt x="5038896" y="84975"/>
                  <a:pt x="4874018" y="8426"/>
                </a:cubicBezTo>
                <a:close/>
                <a:moveTo>
                  <a:pt x="5052357" y="0"/>
                </a:moveTo>
                <a:lnTo>
                  <a:pt x="5043371" y="0"/>
                </a:lnTo>
                <a:lnTo>
                  <a:pt x="5090578" y="28404"/>
                </a:lnTo>
                <a:cubicBezTo>
                  <a:pt x="5200683" y="104793"/>
                  <a:pt x="5291666" y="196944"/>
                  <a:pt x="5370901" y="280912"/>
                </a:cubicBezTo>
                <a:lnTo>
                  <a:pt x="5371381" y="281424"/>
                </a:lnTo>
                <a:lnTo>
                  <a:pt x="5372072" y="281580"/>
                </a:lnTo>
                <a:cubicBezTo>
                  <a:pt x="5529036" y="317465"/>
                  <a:pt x="5647575" y="374957"/>
                  <a:pt x="5745153" y="462504"/>
                </a:cubicBezTo>
                <a:cubicBezTo>
                  <a:pt x="5808456" y="519495"/>
                  <a:pt x="5861174" y="590140"/>
                  <a:pt x="5912163" y="658450"/>
                </a:cubicBezTo>
                <a:cubicBezTo>
                  <a:pt x="5937696" y="692667"/>
                  <a:pt x="5964094" y="728037"/>
                  <a:pt x="5991548" y="761331"/>
                </a:cubicBezTo>
                <a:cubicBezTo>
                  <a:pt x="6078098" y="866345"/>
                  <a:pt x="6180729" y="936142"/>
                  <a:pt x="6305281" y="974720"/>
                </a:cubicBezTo>
                <a:cubicBezTo>
                  <a:pt x="6415366" y="1008803"/>
                  <a:pt x="6528910" y="1015142"/>
                  <a:pt x="6638727" y="1021252"/>
                </a:cubicBezTo>
                <a:cubicBezTo>
                  <a:pt x="6649524" y="1021867"/>
                  <a:pt x="6660302" y="1022462"/>
                  <a:pt x="6671041" y="1023096"/>
                </a:cubicBezTo>
                <a:lnTo>
                  <a:pt x="6671310" y="1018466"/>
                </a:lnTo>
                <a:cubicBezTo>
                  <a:pt x="6660571" y="1017851"/>
                  <a:pt x="6649793" y="1017236"/>
                  <a:pt x="6638976" y="1016641"/>
                </a:cubicBezTo>
                <a:cubicBezTo>
                  <a:pt x="6416884" y="1004249"/>
                  <a:pt x="6187242" y="991454"/>
                  <a:pt x="5995121" y="758373"/>
                </a:cubicBezTo>
                <a:cubicBezTo>
                  <a:pt x="5967744" y="725174"/>
                  <a:pt x="5941366" y="689843"/>
                  <a:pt x="5915871" y="655684"/>
                </a:cubicBezTo>
                <a:cubicBezTo>
                  <a:pt x="5864748" y="587191"/>
                  <a:pt x="5811895" y="516358"/>
                  <a:pt x="5748246" y="459062"/>
                </a:cubicBezTo>
                <a:cubicBezTo>
                  <a:pt x="5650206" y="371091"/>
                  <a:pt x="5531206" y="313303"/>
                  <a:pt x="5373802" y="277227"/>
                </a:cubicBezTo>
                <a:cubicBezTo>
                  <a:pt x="5294422" y="193142"/>
                  <a:pt x="5203285" y="100920"/>
                  <a:pt x="5092949" y="24416"/>
                </a:cubicBezTo>
                <a:close/>
                <a:moveTo>
                  <a:pt x="5222538" y="0"/>
                </a:moveTo>
                <a:lnTo>
                  <a:pt x="5215546" y="0"/>
                </a:lnTo>
                <a:lnTo>
                  <a:pt x="5296418" y="68905"/>
                </a:lnTo>
                <a:cubicBezTo>
                  <a:pt x="5361588" y="130398"/>
                  <a:pt x="5419133" y="195692"/>
                  <a:pt x="5471457" y="257004"/>
                </a:cubicBezTo>
                <a:lnTo>
                  <a:pt x="5471918" y="257523"/>
                </a:lnTo>
                <a:lnTo>
                  <a:pt x="5472552" y="257713"/>
                </a:lnTo>
                <a:cubicBezTo>
                  <a:pt x="5616374" y="299104"/>
                  <a:pt x="5724922" y="357698"/>
                  <a:pt x="5814124" y="442116"/>
                </a:cubicBezTo>
                <a:cubicBezTo>
                  <a:pt x="5872125" y="497203"/>
                  <a:pt x="5920674" y="564532"/>
                  <a:pt x="5967648" y="629652"/>
                </a:cubicBezTo>
                <a:cubicBezTo>
                  <a:pt x="5991221" y="662331"/>
                  <a:pt x="6015602" y="696126"/>
                  <a:pt x="6040904" y="728018"/>
                </a:cubicBezTo>
                <a:cubicBezTo>
                  <a:pt x="6119789" y="827440"/>
                  <a:pt x="6213102" y="896469"/>
                  <a:pt x="6326165" y="939024"/>
                </a:cubicBezTo>
                <a:cubicBezTo>
                  <a:pt x="6426125" y="976642"/>
                  <a:pt x="6529218" y="989725"/>
                  <a:pt x="6628928" y="1002347"/>
                </a:cubicBezTo>
                <a:cubicBezTo>
                  <a:pt x="6639706" y="1003711"/>
                  <a:pt x="6650446" y="1005075"/>
                  <a:pt x="6661147" y="1006459"/>
                </a:cubicBezTo>
                <a:lnTo>
                  <a:pt x="6661743" y="1001963"/>
                </a:lnTo>
                <a:cubicBezTo>
                  <a:pt x="6651022" y="1000580"/>
                  <a:pt x="6640283" y="999216"/>
                  <a:pt x="6629504" y="997852"/>
                </a:cubicBezTo>
                <a:cubicBezTo>
                  <a:pt x="6427970" y="972300"/>
                  <a:pt x="6219577" y="945902"/>
                  <a:pt x="6044457" y="725193"/>
                </a:cubicBezTo>
                <a:cubicBezTo>
                  <a:pt x="6019213" y="693378"/>
                  <a:pt x="5994872" y="659623"/>
                  <a:pt x="5971337" y="626981"/>
                </a:cubicBezTo>
                <a:cubicBezTo>
                  <a:pt x="5924248" y="561704"/>
                  <a:pt x="5875564" y="494202"/>
                  <a:pt x="5817256" y="438820"/>
                </a:cubicBezTo>
                <a:cubicBezTo>
                  <a:pt x="5727631" y="354010"/>
                  <a:pt x="5618698" y="295123"/>
                  <a:pt x="5474473" y="253538"/>
                </a:cubicBezTo>
                <a:cubicBezTo>
                  <a:pt x="5422063" y="192139"/>
                  <a:pt x="5364426" y="126780"/>
                  <a:pt x="5299132" y="65213"/>
                </a:cubicBezTo>
                <a:close/>
                <a:moveTo>
                  <a:pt x="5374107" y="0"/>
                </a:moveTo>
                <a:lnTo>
                  <a:pt x="5367546" y="0"/>
                </a:lnTo>
                <a:lnTo>
                  <a:pt x="5398460" y="28680"/>
                </a:lnTo>
                <a:cubicBezTo>
                  <a:pt x="5463330" y="95507"/>
                  <a:pt x="5520294" y="166468"/>
                  <a:pt x="5572032" y="233102"/>
                </a:cubicBezTo>
                <a:lnTo>
                  <a:pt x="5572435" y="233617"/>
                </a:lnTo>
                <a:lnTo>
                  <a:pt x="5573031" y="233832"/>
                </a:lnTo>
                <a:cubicBezTo>
                  <a:pt x="5703712" y="280733"/>
                  <a:pt x="5802232" y="340436"/>
                  <a:pt x="5883095" y="421725"/>
                </a:cubicBezTo>
                <a:cubicBezTo>
                  <a:pt x="5935813" y="474925"/>
                  <a:pt x="5980232" y="538959"/>
                  <a:pt x="6023190" y="600891"/>
                </a:cubicBezTo>
                <a:cubicBezTo>
                  <a:pt x="6044785" y="632015"/>
                  <a:pt x="6067109" y="664214"/>
                  <a:pt x="6090260" y="694704"/>
                </a:cubicBezTo>
                <a:cubicBezTo>
                  <a:pt x="6249412" y="904289"/>
                  <a:pt x="6437422" y="944288"/>
                  <a:pt x="6619227" y="982981"/>
                </a:cubicBezTo>
                <a:cubicBezTo>
                  <a:pt x="6629928" y="985268"/>
                  <a:pt x="6640610" y="987535"/>
                  <a:pt x="6651233" y="989840"/>
                </a:cubicBezTo>
                <a:lnTo>
                  <a:pt x="6652175" y="985479"/>
                </a:lnTo>
                <a:cubicBezTo>
                  <a:pt x="6641550" y="983173"/>
                  <a:pt x="6630869" y="980907"/>
                  <a:pt x="6620149" y="978620"/>
                </a:cubicBezTo>
                <a:cubicBezTo>
                  <a:pt x="6439132" y="940100"/>
                  <a:pt x="6251968" y="900273"/>
                  <a:pt x="6093814" y="692014"/>
                </a:cubicBezTo>
                <a:cubicBezTo>
                  <a:pt x="6070721" y="661601"/>
                  <a:pt x="6048415" y="629440"/>
                  <a:pt x="6026840" y="598336"/>
                </a:cubicBezTo>
                <a:cubicBezTo>
                  <a:pt x="5983786" y="536262"/>
                  <a:pt x="5939252" y="472064"/>
                  <a:pt x="5886265" y="418585"/>
                </a:cubicBezTo>
                <a:cubicBezTo>
                  <a:pt x="5805017" y="336936"/>
                  <a:pt x="5706172" y="276962"/>
                  <a:pt x="5575145" y="229863"/>
                </a:cubicBezTo>
                <a:cubicBezTo>
                  <a:pt x="5523320" y="163133"/>
                  <a:pt x="5466265" y="92094"/>
                  <a:pt x="5401268" y="25180"/>
                </a:cubicBezTo>
                <a:close/>
                <a:moveTo>
                  <a:pt x="5515110" y="0"/>
                </a:moveTo>
                <a:lnTo>
                  <a:pt x="5509615" y="0"/>
                </a:lnTo>
                <a:lnTo>
                  <a:pt x="5672608" y="209210"/>
                </a:lnTo>
                <a:lnTo>
                  <a:pt x="5672954" y="209694"/>
                </a:lnTo>
                <a:lnTo>
                  <a:pt x="5673511" y="209938"/>
                </a:lnTo>
                <a:cubicBezTo>
                  <a:pt x="5790973" y="262339"/>
                  <a:pt x="5879484" y="323157"/>
                  <a:pt x="5952067" y="401327"/>
                </a:cubicBezTo>
                <a:cubicBezTo>
                  <a:pt x="5999540" y="452675"/>
                  <a:pt x="6039828" y="513447"/>
                  <a:pt x="6078809" y="572221"/>
                </a:cubicBezTo>
                <a:cubicBezTo>
                  <a:pt x="6098405" y="601775"/>
                  <a:pt x="6118655" y="632341"/>
                  <a:pt x="6139634" y="661390"/>
                </a:cubicBezTo>
                <a:cubicBezTo>
                  <a:pt x="6281708" y="858276"/>
                  <a:pt x="6448412" y="911532"/>
                  <a:pt x="6609639" y="963020"/>
                </a:cubicBezTo>
                <a:cubicBezTo>
                  <a:pt x="6620226" y="966401"/>
                  <a:pt x="6630792" y="969763"/>
                  <a:pt x="6641301" y="973164"/>
                </a:cubicBezTo>
                <a:lnTo>
                  <a:pt x="6642646" y="969014"/>
                </a:lnTo>
                <a:cubicBezTo>
                  <a:pt x="6632118" y="965614"/>
                  <a:pt x="6621570" y="962232"/>
                  <a:pt x="6610965" y="958851"/>
                </a:cubicBezTo>
                <a:cubicBezTo>
                  <a:pt x="6450428" y="907574"/>
                  <a:pt x="6284417" y="854568"/>
                  <a:pt x="6143170" y="658835"/>
                </a:cubicBezTo>
                <a:cubicBezTo>
                  <a:pt x="6122248" y="629863"/>
                  <a:pt x="6102018" y="599335"/>
                  <a:pt x="6082440" y="569808"/>
                </a:cubicBezTo>
                <a:cubicBezTo>
                  <a:pt x="6043382" y="510890"/>
                  <a:pt x="6002979" y="449966"/>
                  <a:pt x="5955275" y="398359"/>
                </a:cubicBezTo>
                <a:cubicBezTo>
                  <a:pt x="5882384" y="319860"/>
                  <a:pt x="5793587" y="258791"/>
                  <a:pt x="5675836" y="206194"/>
                </a:cubicBezTo>
                <a:close/>
                <a:moveTo>
                  <a:pt x="5647698" y="0"/>
                </a:moveTo>
                <a:lnTo>
                  <a:pt x="5642311" y="0"/>
                </a:lnTo>
                <a:lnTo>
                  <a:pt x="5693265" y="66910"/>
                </a:lnTo>
                <a:cubicBezTo>
                  <a:pt x="5721500" y="106820"/>
                  <a:pt x="5748005" y="146699"/>
                  <a:pt x="5773202" y="185324"/>
                </a:cubicBezTo>
                <a:lnTo>
                  <a:pt x="5773491" y="185766"/>
                </a:lnTo>
                <a:lnTo>
                  <a:pt x="5773951" y="186025"/>
                </a:lnTo>
                <a:cubicBezTo>
                  <a:pt x="5839522" y="222434"/>
                  <a:pt x="5936486" y="282254"/>
                  <a:pt x="6021038" y="380922"/>
                </a:cubicBezTo>
                <a:cubicBezTo>
                  <a:pt x="6063305" y="430461"/>
                  <a:pt x="6099501" y="488030"/>
                  <a:pt x="6134524" y="543704"/>
                </a:cubicBezTo>
                <a:cubicBezTo>
                  <a:pt x="6152084" y="571633"/>
                  <a:pt x="6170259" y="600507"/>
                  <a:pt x="6188991" y="628057"/>
                </a:cubicBezTo>
                <a:cubicBezTo>
                  <a:pt x="6314099" y="812128"/>
                  <a:pt x="6459535" y="878275"/>
                  <a:pt x="6600187" y="942252"/>
                </a:cubicBezTo>
                <a:cubicBezTo>
                  <a:pt x="6610620" y="946997"/>
                  <a:pt x="6620994" y="951723"/>
                  <a:pt x="6631350" y="956469"/>
                </a:cubicBezTo>
                <a:lnTo>
                  <a:pt x="6633136" y="952588"/>
                </a:lnTo>
                <a:cubicBezTo>
                  <a:pt x="6622780" y="947823"/>
                  <a:pt x="6612387" y="943097"/>
                  <a:pt x="6601955" y="938352"/>
                </a:cubicBezTo>
                <a:cubicBezTo>
                  <a:pt x="6461840" y="874625"/>
                  <a:pt x="6316963" y="808728"/>
                  <a:pt x="6192526" y="625655"/>
                </a:cubicBezTo>
                <a:cubicBezTo>
                  <a:pt x="6173832" y="598163"/>
                  <a:pt x="6155696" y="569324"/>
                  <a:pt x="6138136" y="541424"/>
                </a:cubicBezTo>
                <a:cubicBezTo>
                  <a:pt x="6103036" y="485620"/>
                  <a:pt x="6066763" y="427917"/>
                  <a:pt x="6024285" y="378140"/>
                </a:cubicBezTo>
                <a:cubicBezTo>
                  <a:pt x="5939483" y="279175"/>
                  <a:pt x="5842347" y="219133"/>
                  <a:pt x="5776507" y="182536"/>
                </a:cubicBezTo>
                <a:cubicBezTo>
                  <a:pt x="5751267" y="143854"/>
                  <a:pt x="5724716" y="103919"/>
                  <a:pt x="5696429" y="63955"/>
                </a:cubicBezTo>
                <a:close/>
                <a:moveTo>
                  <a:pt x="5775534" y="0"/>
                </a:moveTo>
                <a:lnTo>
                  <a:pt x="5770255" y="0"/>
                </a:lnTo>
                <a:lnTo>
                  <a:pt x="5794927" y="34916"/>
                </a:lnTo>
                <a:cubicBezTo>
                  <a:pt x="5822842" y="77561"/>
                  <a:pt x="5848975" y="120172"/>
                  <a:pt x="5873797" y="161441"/>
                </a:cubicBezTo>
                <a:lnTo>
                  <a:pt x="5874027" y="161822"/>
                </a:lnTo>
                <a:lnTo>
                  <a:pt x="5874393" y="162079"/>
                </a:lnTo>
                <a:cubicBezTo>
                  <a:pt x="5966496" y="226199"/>
                  <a:pt x="6032988" y="287398"/>
                  <a:pt x="6089991" y="360505"/>
                </a:cubicBezTo>
                <a:cubicBezTo>
                  <a:pt x="6127128" y="408336"/>
                  <a:pt x="6159308" y="462816"/>
                  <a:pt x="6190432" y="515503"/>
                </a:cubicBezTo>
                <a:cubicBezTo>
                  <a:pt x="6205916" y="541695"/>
                  <a:pt x="6221901" y="568776"/>
                  <a:pt x="6238327" y="594737"/>
                </a:cubicBezTo>
                <a:cubicBezTo>
                  <a:pt x="6346549" y="765789"/>
                  <a:pt x="6470813" y="844404"/>
                  <a:pt x="6590966" y="920446"/>
                </a:cubicBezTo>
                <a:cubicBezTo>
                  <a:pt x="6601148" y="926882"/>
                  <a:pt x="6611273" y="933280"/>
                  <a:pt x="6621359" y="939735"/>
                </a:cubicBezTo>
                <a:lnTo>
                  <a:pt x="6623626" y="936200"/>
                </a:lnTo>
                <a:cubicBezTo>
                  <a:pt x="6613540" y="929745"/>
                  <a:pt x="6603395" y="923328"/>
                  <a:pt x="6593213" y="916892"/>
                </a:cubicBezTo>
                <a:cubicBezTo>
                  <a:pt x="6473445" y="841119"/>
                  <a:pt x="6349603" y="762734"/>
                  <a:pt x="6241882" y="592495"/>
                </a:cubicBezTo>
                <a:cubicBezTo>
                  <a:pt x="6225494" y="566588"/>
                  <a:pt x="6209509" y="539533"/>
                  <a:pt x="6194044" y="513368"/>
                </a:cubicBezTo>
                <a:cubicBezTo>
                  <a:pt x="6162862" y="460570"/>
                  <a:pt x="6130605" y="405975"/>
                  <a:pt x="6093295" y="357927"/>
                </a:cubicBezTo>
                <a:cubicBezTo>
                  <a:pt x="6036101" y="284571"/>
                  <a:pt x="5969435" y="223170"/>
                  <a:pt x="5877159" y="158890"/>
                </a:cubicBezTo>
                <a:cubicBezTo>
                  <a:pt x="5851963" y="116997"/>
                  <a:pt x="5825479" y="73799"/>
                  <a:pt x="5797225" y="30649"/>
                </a:cubicBezTo>
                <a:close/>
                <a:moveTo>
                  <a:pt x="5882538" y="0"/>
                </a:moveTo>
                <a:lnTo>
                  <a:pt x="5877641" y="0"/>
                </a:lnTo>
                <a:lnTo>
                  <a:pt x="5907884" y="46467"/>
                </a:lnTo>
                <a:cubicBezTo>
                  <a:pt x="5929219" y="78016"/>
                  <a:pt x="5951318" y="108884"/>
                  <a:pt x="5974603" y="137849"/>
                </a:cubicBezTo>
                <a:cubicBezTo>
                  <a:pt x="5997388" y="166204"/>
                  <a:pt x="6023459" y="191869"/>
                  <a:pt x="6051048" y="219052"/>
                </a:cubicBezTo>
                <a:cubicBezTo>
                  <a:pt x="6088051" y="255496"/>
                  <a:pt x="6126301" y="293184"/>
                  <a:pt x="6158943" y="340073"/>
                </a:cubicBezTo>
                <a:cubicBezTo>
                  <a:pt x="6191065" y="386399"/>
                  <a:pt x="6219326" y="438003"/>
                  <a:pt x="6246665" y="487905"/>
                </a:cubicBezTo>
                <a:cubicBezTo>
                  <a:pt x="6259941" y="512154"/>
                  <a:pt x="6273677" y="537226"/>
                  <a:pt x="6287683" y="561395"/>
                </a:cubicBezTo>
                <a:cubicBezTo>
                  <a:pt x="6379171" y="719199"/>
                  <a:pt x="6482321" y="809669"/>
                  <a:pt x="6582090" y="897161"/>
                </a:cubicBezTo>
                <a:cubicBezTo>
                  <a:pt x="6591907" y="905768"/>
                  <a:pt x="6601667" y="914337"/>
                  <a:pt x="6611407" y="922944"/>
                </a:cubicBezTo>
                <a:lnTo>
                  <a:pt x="6614116" y="919870"/>
                </a:lnTo>
                <a:cubicBezTo>
                  <a:pt x="6604395" y="911263"/>
                  <a:pt x="6594616" y="902675"/>
                  <a:pt x="6584798" y="894068"/>
                </a:cubicBezTo>
                <a:cubicBezTo>
                  <a:pt x="6485280" y="806807"/>
                  <a:pt x="6382379" y="716567"/>
                  <a:pt x="6291237" y="559337"/>
                </a:cubicBezTo>
                <a:cubicBezTo>
                  <a:pt x="6277251" y="535209"/>
                  <a:pt x="6263534" y="510158"/>
                  <a:pt x="6250258" y="485933"/>
                </a:cubicBezTo>
                <a:cubicBezTo>
                  <a:pt x="6222880" y="435936"/>
                  <a:pt x="6194562" y="384236"/>
                  <a:pt x="6162324" y="337728"/>
                </a:cubicBezTo>
                <a:cubicBezTo>
                  <a:pt x="6129452" y="290525"/>
                  <a:pt x="6091066" y="252700"/>
                  <a:pt x="6053929" y="216123"/>
                </a:cubicBezTo>
                <a:cubicBezTo>
                  <a:pt x="6026418" y="189034"/>
                  <a:pt x="6000443" y="163443"/>
                  <a:pt x="5977792" y="135274"/>
                </a:cubicBezTo>
                <a:cubicBezTo>
                  <a:pt x="5954584" y="106397"/>
                  <a:pt x="5932538" y="75597"/>
                  <a:pt x="5911244" y="44105"/>
                </a:cubicBezTo>
                <a:close/>
                <a:moveTo>
                  <a:pt x="6249676" y="0"/>
                </a:moveTo>
                <a:lnTo>
                  <a:pt x="6245414" y="0"/>
                </a:lnTo>
                <a:lnTo>
                  <a:pt x="6276233" y="65976"/>
                </a:lnTo>
                <a:cubicBezTo>
                  <a:pt x="6384531" y="307985"/>
                  <a:pt x="6473560" y="562772"/>
                  <a:pt x="6559649" y="809170"/>
                </a:cubicBezTo>
                <a:cubicBezTo>
                  <a:pt x="6564165" y="822118"/>
                  <a:pt x="6568698" y="835048"/>
                  <a:pt x="6573213" y="847978"/>
                </a:cubicBezTo>
                <a:cubicBezTo>
                  <a:pt x="6572060" y="845884"/>
                  <a:pt x="6570889" y="843809"/>
                  <a:pt x="6569736" y="841696"/>
                </a:cubicBezTo>
                <a:cubicBezTo>
                  <a:pt x="6510178" y="734338"/>
                  <a:pt x="6448604" y="623331"/>
                  <a:pt x="6389969" y="493073"/>
                </a:cubicBezTo>
                <a:cubicBezTo>
                  <a:pt x="6382168" y="475741"/>
                  <a:pt x="6374330" y="458009"/>
                  <a:pt x="6366740" y="440864"/>
                </a:cubicBezTo>
                <a:cubicBezTo>
                  <a:pt x="6345684" y="393245"/>
                  <a:pt x="6323898" y="344004"/>
                  <a:pt x="6300363" y="297397"/>
                </a:cubicBezTo>
                <a:cubicBezTo>
                  <a:pt x="6277481" y="252191"/>
                  <a:pt x="6251795" y="209898"/>
                  <a:pt x="6226972" y="169001"/>
                </a:cubicBezTo>
                <a:cubicBezTo>
                  <a:pt x="6210143" y="141284"/>
                  <a:pt x="6194255" y="115105"/>
                  <a:pt x="6179116" y="88026"/>
                </a:cubicBezTo>
                <a:lnTo>
                  <a:pt x="6131107" y="0"/>
                </a:lnTo>
                <a:lnTo>
                  <a:pt x="6126631" y="0"/>
                </a:lnTo>
                <a:lnTo>
                  <a:pt x="6175677" y="89943"/>
                </a:lnTo>
                <a:cubicBezTo>
                  <a:pt x="6190854" y="117084"/>
                  <a:pt x="6206762" y="143295"/>
                  <a:pt x="6223610" y="171039"/>
                </a:cubicBezTo>
                <a:cubicBezTo>
                  <a:pt x="6248395" y="211877"/>
                  <a:pt x="6274042" y="254101"/>
                  <a:pt x="6296847" y="299171"/>
                </a:cubicBezTo>
                <a:cubicBezTo>
                  <a:pt x="6320343" y="345687"/>
                  <a:pt x="6342111" y="394878"/>
                  <a:pt x="6363149" y="442451"/>
                </a:cubicBezTo>
                <a:cubicBezTo>
                  <a:pt x="6370737" y="459605"/>
                  <a:pt x="6378575" y="477344"/>
                  <a:pt x="6386395" y="494685"/>
                </a:cubicBezTo>
                <a:cubicBezTo>
                  <a:pt x="6445088" y="625079"/>
                  <a:pt x="6506721" y="736183"/>
                  <a:pt x="6566297" y="843598"/>
                </a:cubicBezTo>
                <a:cubicBezTo>
                  <a:pt x="6571177" y="852416"/>
                  <a:pt x="6576038" y="861196"/>
                  <a:pt x="6580898" y="869976"/>
                </a:cubicBezTo>
                <a:cubicBezTo>
                  <a:pt x="6581186" y="870783"/>
                  <a:pt x="6581455" y="871570"/>
                  <a:pt x="6581743" y="872358"/>
                </a:cubicBezTo>
                <a:lnTo>
                  <a:pt x="6582147" y="872224"/>
                </a:lnTo>
                <a:cubicBezTo>
                  <a:pt x="6584260" y="876047"/>
                  <a:pt x="6586393" y="879870"/>
                  <a:pt x="6588506" y="883693"/>
                </a:cubicBezTo>
                <a:cubicBezTo>
                  <a:pt x="6584625" y="878909"/>
                  <a:pt x="6580764" y="874126"/>
                  <a:pt x="6576883" y="869323"/>
                </a:cubicBezTo>
                <a:cubicBezTo>
                  <a:pt x="6497479" y="771399"/>
                  <a:pt x="6415348" y="670132"/>
                  <a:pt x="6340613" y="526202"/>
                </a:cubicBezTo>
                <a:cubicBezTo>
                  <a:pt x="6329277" y="504402"/>
                  <a:pt x="6318077" y="481922"/>
                  <a:pt x="6307221" y="460182"/>
                </a:cubicBezTo>
                <a:cubicBezTo>
                  <a:pt x="6283418" y="412434"/>
                  <a:pt x="6258788" y="363061"/>
                  <a:pt x="6231334" y="317559"/>
                </a:cubicBezTo>
                <a:cubicBezTo>
                  <a:pt x="6203976" y="272351"/>
                  <a:pt x="6172449" y="233100"/>
                  <a:pt x="6141959" y="195143"/>
                </a:cubicBezTo>
                <a:cubicBezTo>
                  <a:pt x="6119212" y="166803"/>
                  <a:pt x="6097714" y="140035"/>
                  <a:pt x="6078463" y="111651"/>
                </a:cubicBezTo>
                <a:lnTo>
                  <a:pt x="6009116" y="0"/>
                </a:lnTo>
                <a:lnTo>
                  <a:pt x="6004403" y="0"/>
                </a:lnTo>
                <a:lnTo>
                  <a:pt x="6075140" y="113897"/>
                </a:lnTo>
                <a:cubicBezTo>
                  <a:pt x="6094467" y="142417"/>
                  <a:pt x="6116023" y="169247"/>
                  <a:pt x="6138828" y="197652"/>
                </a:cubicBezTo>
                <a:cubicBezTo>
                  <a:pt x="6169240" y="235508"/>
                  <a:pt x="6200671" y="274652"/>
                  <a:pt x="6227896" y="319626"/>
                </a:cubicBezTo>
                <a:cubicBezTo>
                  <a:pt x="6255253" y="364991"/>
                  <a:pt x="6279844" y="414292"/>
                  <a:pt x="6303629" y="461968"/>
                </a:cubicBezTo>
                <a:cubicBezTo>
                  <a:pt x="6314484" y="483724"/>
                  <a:pt x="6325704" y="506220"/>
                  <a:pt x="6337039" y="528048"/>
                </a:cubicBezTo>
                <a:cubicBezTo>
                  <a:pt x="6411986" y="672341"/>
                  <a:pt x="6494213" y="773762"/>
                  <a:pt x="6573751" y="871859"/>
                </a:cubicBezTo>
                <a:cubicBezTo>
                  <a:pt x="6583030" y="883290"/>
                  <a:pt x="6592272" y="894683"/>
                  <a:pt x="6601456" y="906095"/>
                </a:cubicBezTo>
                <a:lnTo>
                  <a:pt x="6604587" y="903578"/>
                </a:lnTo>
                <a:cubicBezTo>
                  <a:pt x="6600591" y="898621"/>
                  <a:pt x="6596556" y="893645"/>
                  <a:pt x="6592541" y="888688"/>
                </a:cubicBezTo>
                <a:lnTo>
                  <a:pt x="6595000" y="887324"/>
                </a:lnTo>
                <a:cubicBezTo>
                  <a:pt x="6591426" y="880850"/>
                  <a:pt x="6587833" y="874375"/>
                  <a:pt x="6584260" y="867920"/>
                </a:cubicBezTo>
                <a:cubicBezTo>
                  <a:pt x="6577248" y="847920"/>
                  <a:pt x="6570255" y="827901"/>
                  <a:pt x="6563281" y="807901"/>
                </a:cubicBezTo>
                <a:cubicBezTo>
                  <a:pt x="6477153" y="561422"/>
                  <a:pt x="6388124" y="306558"/>
                  <a:pt x="6279748" y="64401"/>
                </a:cubicBezTo>
                <a:close/>
              </a:path>
            </a:pathLst>
          </a:custGeom>
          <a:gradFill flip="none" rotWithShape="1">
            <a:gsLst>
              <a:gs pos="0">
                <a:schemeClr val="accent1">
                  <a:alpha val="50000"/>
                </a:schemeClr>
              </a:gs>
              <a:gs pos="90000">
                <a:schemeClr val="accent1">
                  <a:alpha val="0"/>
                </a:schemeClr>
              </a:gs>
            </a:gsLst>
            <a:lin ang="0" scaled="1"/>
            <a:tileRect/>
          </a:gradFill>
          <a:ln w="1921" cap="flat">
            <a:noFill/>
            <a:prstDash val="solid"/>
            <a:miter/>
          </a:ln>
        </p:spPr>
        <p:txBody>
          <a:bodyPr wrap="square" rtlCol="0" anchor="ctr">
            <a:noAutofit/>
          </a:bodyPr>
          <a:lstStyle/>
          <a:p>
            <a:endParaRPr lang="zh-CN" altLang="en-US"/>
          </a:p>
        </p:txBody>
      </p:sp>
      <p:pic>
        <p:nvPicPr>
          <p:cNvPr id="33" name="图片 32">
            <a:hlinkClick r:id="rId2"/>
            <a:extLst>
              <a:ext uri="{FF2B5EF4-FFF2-40B4-BE49-F238E27FC236}">
                <a16:creationId xmlns:a16="http://schemas.microsoft.com/office/drawing/2014/main" id="{FE90D5E4-9F11-45AA-898D-A771F141017E}"/>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9707879" y="614045"/>
            <a:ext cx="1609409" cy="212442"/>
          </a:xfrm>
          <a:prstGeom prst="rect">
            <a:avLst/>
          </a:prstGeom>
        </p:spPr>
      </p:pic>
      <p:sp>
        <p:nvSpPr>
          <p:cNvPr id="7" name="矩形: 圆角 6">
            <a:extLst>
              <a:ext uri="{FF2B5EF4-FFF2-40B4-BE49-F238E27FC236}">
                <a16:creationId xmlns:a16="http://schemas.microsoft.com/office/drawing/2014/main" id="{99902283-742F-40A2-B42C-A0472F0C315B}"/>
              </a:ext>
            </a:extLst>
          </p:cNvPr>
          <p:cNvSpPr/>
          <p:nvPr/>
        </p:nvSpPr>
        <p:spPr>
          <a:xfrm>
            <a:off x="4471447" y="2809189"/>
            <a:ext cx="3249106" cy="1399878"/>
          </a:xfrm>
          <a:prstGeom prst="roundRect">
            <a:avLst>
              <a:gd name="adj" fmla="val 50000"/>
            </a:avLst>
          </a:prstGeom>
          <a:gradFill flip="none" rotWithShape="1">
            <a:gsLst>
              <a:gs pos="25000">
                <a:schemeClr val="accent1">
                  <a:lumMod val="60000"/>
                  <a:lumOff val="40000"/>
                </a:schemeClr>
              </a:gs>
              <a:gs pos="80000">
                <a:schemeClr val="accent1"/>
              </a:gs>
            </a:gsLst>
            <a:path path="circle">
              <a:fillToRect r="100000" b="100000"/>
            </a:path>
            <a:tileRect l="-100000" t="-100000"/>
          </a:gradFill>
          <a:ln>
            <a:noFill/>
          </a:ln>
          <a:effectLst>
            <a:outerShdw blurRad="584200" dist="698500" dir="5400000" sx="90000" sy="90000" algn="t" rotWithShape="0">
              <a:schemeClr val="accent1">
                <a:lumMod val="50000"/>
                <a:alpha val="2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6" name="Rounded Rectangle 6++">
            <a:extLst>
              <a:ext uri="{FF2B5EF4-FFF2-40B4-BE49-F238E27FC236}">
                <a16:creationId xmlns:a16="http://schemas.microsoft.com/office/drawing/2014/main" id="{7400B751-CD86-4671-8478-9D691D4DA829}"/>
              </a:ext>
            </a:extLst>
          </p:cNvPr>
          <p:cNvSpPr/>
          <p:nvPr/>
        </p:nvSpPr>
        <p:spPr>
          <a:xfrm>
            <a:off x="4111456" y="2502817"/>
            <a:ext cx="3969088" cy="2012622"/>
          </a:xfrm>
          <a:prstGeom prst="roundRect">
            <a:avLst>
              <a:gd name="adj" fmla="val 50000"/>
            </a:avLst>
          </a:prstGeom>
          <a:noFill/>
          <a:ln>
            <a:solidFill>
              <a:schemeClr val="accent1">
                <a:shade val="50000"/>
                <a:alpha val="17000"/>
              </a:schemeClr>
            </a:solidFill>
          </a:ln>
          <a:effectLst>
            <a:outerShdw blurRad="584200" dist="698500" dir="5400000" sx="90000" sy="90000" algn="t" rotWithShape="0">
              <a:schemeClr val="accent1">
                <a:lumMod val="50000"/>
                <a:alpha val="2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7" name="Rounded Rectangle 6+++">
            <a:extLst>
              <a:ext uri="{FF2B5EF4-FFF2-40B4-BE49-F238E27FC236}">
                <a16:creationId xmlns:a16="http://schemas.microsoft.com/office/drawing/2014/main" id="{62C03CCD-B585-4CFD-9A1D-0382F3B1CBFD}"/>
              </a:ext>
            </a:extLst>
          </p:cNvPr>
          <p:cNvSpPr/>
          <p:nvPr/>
        </p:nvSpPr>
        <p:spPr>
          <a:xfrm>
            <a:off x="3925550" y="2323707"/>
            <a:ext cx="4340900" cy="2370842"/>
          </a:xfrm>
          <a:prstGeom prst="roundRect">
            <a:avLst>
              <a:gd name="adj" fmla="val 50000"/>
            </a:avLst>
          </a:prstGeom>
          <a:noFill/>
          <a:ln>
            <a:solidFill>
              <a:schemeClr val="accent1">
                <a:shade val="50000"/>
                <a:alpha val="7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51" name="组合 50">
            <a:extLst>
              <a:ext uri="{FF2B5EF4-FFF2-40B4-BE49-F238E27FC236}">
                <a16:creationId xmlns:a16="http://schemas.microsoft.com/office/drawing/2014/main" id="{B5842A41-2F8F-41A1-9B72-AAB1B8C01951}"/>
              </a:ext>
            </a:extLst>
          </p:cNvPr>
          <p:cNvGrpSpPr/>
          <p:nvPr/>
        </p:nvGrpSpPr>
        <p:grpSpPr>
          <a:xfrm>
            <a:off x="3719512" y="2166399"/>
            <a:ext cx="1923769" cy="496671"/>
            <a:chOff x="3726180" y="2095042"/>
            <a:chExt cx="1917101" cy="756566"/>
          </a:xfrm>
        </p:grpSpPr>
        <p:sp>
          <p:nvSpPr>
            <p:cNvPr id="14" name="弧形 13">
              <a:extLst>
                <a:ext uri="{FF2B5EF4-FFF2-40B4-BE49-F238E27FC236}">
                  <a16:creationId xmlns:a16="http://schemas.microsoft.com/office/drawing/2014/main" id="{9CD3D5D0-D75B-4BB8-9142-ABB1D0B235FB}"/>
                </a:ext>
              </a:extLst>
            </p:cNvPr>
            <p:cNvSpPr/>
            <p:nvPr/>
          </p:nvSpPr>
          <p:spPr>
            <a:xfrm>
              <a:off x="5314949" y="2095042"/>
              <a:ext cx="328331" cy="328331"/>
            </a:xfrm>
            <a:prstGeom prst="arc">
              <a:avLst/>
            </a:prstGeom>
            <a:ln w="12700">
              <a:solidFill>
                <a:schemeClr val="tx1">
                  <a:lumMod val="85000"/>
                  <a:lumOff val="15000"/>
                  <a:alpha val="6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cxnSp>
          <p:nvCxnSpPr>
            <p:cNvPr id="16" name="直接连接符 15">
              <a:extLst>
                <a:ext uri="{FF2B5EF4-FFF2-40B4-BE49-F238E27FC236}">
                  <a16:creationId xmlns:a16="http://schemas.microsoft.com/office/drawing/2014/main" id="{BDE32521-9F2E-426A-A013-E2B9CF3E436B}"/>
                </a:ext>
              </a:extLst>
            </p:cNvPr>
            <p:cNvCxnSpPr>
              <a:cxnSpLocks/>
            </p:cNvCxnSpPr>
            <p:nvPr/>
          </p:nvCxnSpPr>
          <p:spPr>
            <a:xfrm>
              <a:off x="5643281" y="2257425"/>
              <a:ext cx="0" cy="594183"/>
            </a:xfrm>
            <a:prstGeom prst="line">
              <a:avLst/>
            </a:prstGeom>
            <a:ln w="12700">
              <a:solidFill>
                <a:schemeClr val="tx1">
                  <a:lumMod val="85000"/>
                  <a:lumOff val="15000"/>
                  <a:alpha val="60000"/>
                </a:schemeClr>
              </a:solidFill>
            </a:ln>
          </p:spPr>
          <p:style>
            <a:lnRef idx="1">
              <a:schemeClr val="accent1"/>
            </a:lnRef>
            <a:fillRef idx="0">
              <a:schemeClr val="accent1"/>
            </a:fillRef>
            <a:effectRef idx="0">
              <a:schemeClr val="accent1"/>
            </a:effectRef>
            <a:fontRef idx="minor">
              <a:schemeClr val="tx1"/>
            </a:fontRef>
          </p:style>
        </p:cxnSp>
        <p:cxnSp>
          <p:nvCxnSpPr>
            <p:cNvPr id="19" name="直接连接符 18">
              <a:extLst>
                <a:ext uri="{FF2B5EF4-FFF2-40B4-BE49-F238E27FC236}">
                  <a16:creationId xmlns:a16="http://schemas.microsoft.com/office/drawing/2014/main" id="{003B565C-B6B3-484E-BF02-61EA7F54545E}"/>
                </a:ext>
              </a:extLst>
            </p:cNvPr>
            <p:cNvCxnSpPr>
              <a:cxnSpLocks/>
            </p:cNvCxnSpPr>
            <p:nvPr/>
          </p:nvCxnSpPr>
          <p:spPr>
            <a:xfrm flipH="1">
              <a:off x="3726180" y="2095042"/>
              <a:ext cx="1757839" cy="0"/>
            </a:xfrm>
            <a:prstGeom prst="line">
              <a:avLst/>
            </a:prstGeom>
            <a:ln w="12700">
              <a:solidFill>
                <a:schemeClr val="tx1">
                  <a:lumMod val="85000"/>
                  <a:lumOff val="15000"/>
                  <a:alpha val="60000"/>
                </a:schemeClr>
              </a:solidFill>
            </a:ln>
          </p:spPr>
          <p:style>
            <a:lnRef idx="1">
              <a:schemeClr val="accent1"/>
            </a:lnRef>
            <a:fillRef idx="0">
              <a:schemeClr val="accent1"/>
            </a:fillRef>
            <a:effectRef idx="0">
              <a:schemeClr val="accent1"/>
            </a:effectRef>
            <a:fontRef idx="minor">
              <a:schemeClr val="tx1"/>
            </a:fontRef>
          </p:style>
        </p:cxnSp>
      </p:grpSp>
      <p:grpSp>
        <p:nvGrpSpPr>
          <p:cNvPr id="62" name="组合 61">
            <a:extLst>
              <a:ext uri="{FF2B5EF4-FFF2-40B4-BE49-F238E27FC236}">
                <a16:creationId xmlns:a16="http://schemas.microsoft.com/office/drawing/2014/main" id="{28B07642-41E1-47B9-9A87-6833A9B3F2E8}"/>
              </a:ext>
            </a:extLst>
          </p:cNvPr>
          <p:cNvGrpSpPr/>
          <p:nvPr/>
        </p:nvGrpSpPr>
        <p:grpSpPr>
          <a:xfrm flipH="1">
            <a:off x="6546332" y="2166399"/>
            <a:ext cx="1906019" cy="496671"/>
            <a:chOff x="3726180" y="2095042"/>
            <a:chExt cx="1917101" cy="756566"/>
          </a:xfrm>
        </p:grpSpPr>
        <p:sp>
          <p:nvSpPr>
            <p:cNvPr id="63" name="弧形 62">
              <a:extLst>
                <a:ext uri="{FF2B5EF4-FFF2-40B4-BE49-F238E27FC236}">
                  <a16:creationId xmlns:a16="http://schemas.microsoft.com/office/drawing/2014/main" id="{AB076676-E449-4CBF-890D-618CB6759B07}"/>
                </a:ext>
              </a:extLst>
            </p:cNvPr>
            <p:cNvSpPr/>
            <p:nvPr/>
          </p:nvSpPr>
          <p:spPr>
            <a:xfrm>
              <a:off x="5314949" y="2095042"/>
              <a:ext cx="328331" cy="328331"/>
            </a:xfrm>
            <a:prstGeom prst="arc">
              <a:avLst/>
            </a:prstGeom>
            <a:ln w="12700">
              <a:solidFill>
                <a:schemeClr val="tx1">
                  <a:lumMod val="85000"/>
                  <a:lumOff val="15000"/>
                  <a:alpha val="6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cxnSp>
          <p:nvCxnSpPr>
            <p:cNvPr id="64" name="直接连接符 63">
              <a:extLst>
                <a:ext uri="{FF2B5EF4-FFF2-40B4-BE49-F238E27FC236}">
                  <a16:creationId xmlns:a16="http://schemas.microsoft.com/office/drawing/2014/main" id="{9D33EF4F-8897-47AE-BA46-54A428F60303}"/>
                </a:ext>
              </a:extLst>
            </p:cNvPr>
            <p:cNvCxnSpPr>
              <a:cxnSpLocks/>
            </p:cNvCxnSpPr>
            <p:nvPr/>
          </p:nvCxnSpPr>
          <p:spPr>
            <a:xfrm>
              <a:off x="5643281" y="2257425"/>
              <a:ext cx="0" cy="594183"/>
            </a:xfrm>
            <a:prstGeom prst="line">
              <a:avLst/>
            </a:prstGeom>
            <a:ln w="12700">
              <a:solidFill>
                <a:schemeClr val="tx1">
                  <a:lumMod val="85000"/>
                  <a:lumOff val="15000"/>
                  <a:alpha val="60000"/>
                </a:schemeClr>
              </a:solidFill>
            </a:ln>
          </p:spPr>
          <p:style>
            <a:lnRef idx="1">
              <a:schemeClr val="accent1"/>
            </a:lnRef>
            <a:fillRef idx="0">
              <a:schemeClr val="accent1"/>
            </a:fillRef>
            <a:effectRef idx="0">
              <a:schemeClr val="accent1"/>
            </a:effectRef>
            <a:fontRef idx="minor">
              <a:schemeClr val="tx1"/>
            </a:fontRef>
          </p:style>
        </p:cxnSp>
        <p:cxnSp>
          <p:nvCxnSpPr>
            <p:cNvPr id="65" name="直接连接符 64">
              <a:extLst>
                <a:ext uri="{FF2B5EF4-FFF2-40B4-BE49-F238E27FC236}">
                  <a16:creationId xmlns:a16="http://schemas.microsoft.com/office/drawing/2014/main" id="{9C9AA4B7-7B80-480F-B746-A40B154DE292}"/>
                </a:ext>
              </a:extLst>
            </p:cNvPr>
            <p:cNvCxnSpPr>
              <a:cxnSpLocks/>
            </p:cNvCxnSpPr>
            <p:nvPr/>
          </p:nvCxnSpPr>
          <p:spPr>
            <a:xfrm flipH="1">
              <a:off x="3726180" y="2095042"/>
              <a:ext cx="1757839" cy="0"/>
            </a:xfrm>
            <a:prstGeom prst="line">
              <a:avLst/>
            </a:prstGeom>
            <a:ln w="12700">
              <a:solidFill>
                <a:schemeClr val="tx1">
                  <a:lumMod val="85000"/>
                  <a:lumOff val="15000"/>
                  <a:alpha val="60000"/>
                </a:schemeClr>
              </a:solidFill>
            </a:ln>
          </p:spPr>
          <p:style>
            <a:lnRef idx="1">
              <a:schemeClr val="accent1"/>
            </a:lnRef>
            <a:fillRef idx="0">
              <a:schemeClr val="accent1"/>
            </a:fillRef>
            <a:effectRef idx="0">
              <a:schemeClr val="accent1"/>
            </a:effectRef>
            <a:fontRef idx="minor">
              <a:schemeClr val="tx1"/>
            </a:fontRef>
          </p:style>
        </p:cxnSp>
      </p:grpSp>
      <p:grpSp>
        <p:nvGrpSpPr>
          <p:cNvPr id="70" name="组合 69">
            <a:extLst>
              <a:ext uri="{FF2B5EF4-FFF2-40B4-BE49-F238E27FC236}">
                <a16:creationId xmlns:a16="http://schemas.microsoft.com/office/drawing/2014/main" id="{A6FE211C-F75C-41E4-932B-9EF288BFF86E}"/>
              </a:ext>
            </a:extLst>
          </p:cNvPr>
          <p:cNvGrpSpPr/>
          <p:nvPr/>
        </p:nvGrpSpPr>
        <p:grpSpPr>
          <a:xfrm flipV="1">
            <a:off x="3719512" y="4349219"/>
            <a:ext cx="1923769" cy="464465"/>
            <a:chOff x="3726180" y="2095042"/>
            <a:chExt cx="1917101" cy="756566"/>
          </a:xfrm>
        </p:grpSpPr>
        <p:sp>
          <p:nvSpPr>
            <p:cNvPr id="72" name="弧形 71">
              <a:extLst>
                <a:ext uri="{FF2B5EF4-FFF2-40B4-BE49-F238E27FC236}">
                  <a16:creationId xmlns:a16="http://schemas.microsoft.com/office/drawing/2014/main" id="{EE55D457-22EC-4603-B7EB-90199BAA5580}"/>
                </a:ext>
              </a:extLst>
            </p:cNvPr>
            <p:cNvSpPr/>
            <p:nvPr/>
          </p:nvSpPr>
          <p:spPr>
            <a:xfrm>
              <a:off x="5314949" y="2095042"/>
              <a:ext cx="328331" cy="328331"/>
            </a:xfrm>
            <a:prstGeom prst="arc">
              <a:avLst/>
            </a:prstGeom>
            <a:ln w="12700">
              <a:solidFill>
                <a:schemeClr val="tx1">
                  <a:lumMod val="85000"/>
                  <a:lumOff val="15000"/>
                  <a:alpha val="6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cxnSp>
          <p:nvCxnSpPr>
            <p:cNvPr id="73" name="直接连接符 72">
              <a:extLst>
                <a:ext uri="{FF2B5EF4-FFF2-40B4-BE49-F238E27FC236}">
                  <a16:creationId xmlns:a16="http://schemas.microsoft.com/office/drawing/2014/main" id="{BA656C24-37D7-4B29-AF04-9D59191AFEE9}"/>
                </a:ext>
              </a:extLst>
            </p:cNvPr>
            <p:cNvCxnSpPr>
              <a:cxnSpLocks/>
            </p:cNvCxnSpPr>
            <p:nvPr/>
          </p:nvCxnSpPr>
          <p:spPr>
            <a:xfrm>
              <a:off x="5643281" y="2257425"/>
              <a:ext cx="0" cy="594183"/>
            </a:xfrm>
            <a:prstGeom prst="line">
              <a:avLst/>
            </a:prstGeom>
            <a:ln w="12700">
              <a:solidFill>
                <a:schemeClr val="tx1">
                  <a:lumMod val="85000"/>
                  <a:lumOff val="15000"/>
                  <a:alpha val="60000"/>
                </a:schemeClr>
              </a:solidFill>
            </a:ln>
          </p:spPr>
          <p:style>
            <a:lnRef idx="1">
              <a:schemeClr val="accent1"/>
            </a:lnRef>
            <a:fillRef idx="0">
              <a:schemeClr val="accent1"/>
            </a:fillRef>
            <a:effectRef idx="0">
              <a:schemeClr val="accent1"/>
            </a:effectRef>
            <a:fontRef idx="minor">
              <a:schemeClr val="tx1"/>
            </a:fontRef>
          </p:style>
        </p:cxnSp>
        <p:cxnSp>
          <p:nvCxnSpPr>
            <p:cNvPr id="74" name="直接连接符 73">
              <a:extLst>
                <a:ext uri="{FF2B5EF4-FFF2-40B4-BE49-F238E27FC236}">
                  <a16:creationId xmlns:a16="http://schemas.microsoft.com/office/drawing/2014/main" id="{5102BD23-1EC2-487D-BEDE-993079B40F7B}"/>
                </a:ext>
              </a:extLst>
            </p:cNvPr>
            <p:cNvCxnSpPr>
              <a:cxnSpLocks/>
            </p:cNvCxnSpPr>
            <p:nvPr/>
          </p:nvCxnSpPr>
          <p:spPr>
            <a:xfrm flipH="1">
              <a:off x="3726180" y="2095042"/>
              <a:ext cx="1757839" cy="0"/>
            </a:xfrm>
            <a:prstGeom prst="line">
              <a:avLst/>
            </a:prstGeom>
            <a:ln w="12700">
              <a:solidFill>
                <a:schemeClr val="tx1">
                  <a:lumMod val="85000"/>
                  <a:lumOff val="15000"/>
                  <a:alpha val="60000"/>
                </a:schemeClr>
              </a:solidFill>
            </a:ln>
          </p:spPr>
          <p:style>
            <a:lnRef idx="1">
              <a:schemeClr val="accent1"/>
            </a:lnRef>
            <a:fillRef idx="0">
              <a:schemeClr val="accent1"/>
            </a:fillRef>
            <a:effectRef idx="0">
              <a:schemeClr val="accent1"/>
            </a:effectRef>
            <a:fontRef idx="minor">
              <a:schemeClr val="tx1"/>
            </a:fontRef>
          </p:style>
        </p:cxnSp>
      </p:grpSp>
      <p:grpSp>
        <p:nvGrpSpPr>
          <p:cNvPr id="76" name="组合 75">
            <a:extLst>
              <a:ext uri="{FF2B5EF4-FFF2-40B4-BE49-F238E27FC236}">
                <a16:creationId xmlns:a16="http://schemas.microsoft.com/office/drawing/2014/main" id="{7FE5A270-666F-486D-8689-3070D631E120}"/>
              </a:ext>
            </a:extLst>
          </p:cNvPr>
          <p:cNvGrpSpPr/>
          <p:nvPr/>
        </p:nvGrpSpPr>
        <p:grpSpPr>
          <a:xfrm flipH="1" flipV="1">
            <a:off x="6546331" y="4349219"/>
            <a:ext cx="1906019" cy="464465"/>
            <a:chOff x="3726180" y="2095042"/>
            <a:chExt cx="1917101" cy="756566"/>
          </a:xfrm>
        </p:grpSpPr>
        <p:sp>
          <p:nvSpPr>
            <p:cNvPr id="77" name="弧形 76">
              <a:extLst>
                <a:ext uri="{FF2B5EF4-FFF2-40B4-BE49-F238E27FC236}">
                  <a16:creationId xmlns:a16="http://schemas.microsoft.com/office/drawing/2014/main" id="{F32116AF-8905-4BC1-9B87-AE9C68D11394}"/>
                </a:ext>
              </a:extLst>
            </p:cNvPr>
            <p:cNvSpPr/>
            <p:nvPr/>
          </p:nvSpPr>
          <p:spPr>
            <a:xfrm>
              <a:off x="5314949" y="2095042"/>
              <a:ext cx="328331" cy="328331"/>
            </a:xfrm>
            <a:prstGeom prst="arc">
              <a:avLst/>
            </a:prstGeom>
            <a:ln w="12700">
              <a:solidFill>
                <a:schemeClr val="tx1">
                  <a:lumMod val="85000"/>
                  <a:lumOff val="15000"/>
                  <a:alpha val="6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cxnSp>
          <p:nvCxnSpPr>
            <p:cNvPr id="79" name="直接连接符 78">
              <a:extLst>
                <a:ext uri="{FF2B5EF4-FFF2-40B4-BE49-F238E27FC236}">
                  <a16:creationId xmlns:a16="http://schemas.microsoft.com/office/drawing/2014/main" id="{AA35B58B-648B-4C3F-A56C-013438268243}"/>
                </a:ext>
              </a:extLst>
            </p:cNvPr>
            <p:cNvCxnSpPr>
              <a:cxnSpLocks/>
            </p:cNvCxnSpPr>
            <p:nvPr/>
          </p:nvCxnSpPr>
          <p:spPr>
            <a:xfrm>
              <a:off x="5643281" y="2257425"/>
              <a:ext cx="0" cy="594183"/>
            </a:xfrm>
            <a:prstGeom prst="line">
              <a:avLst/>
            </a:prstGeom>
            <a:ln w="12700">
              <a:solidFill>
                <a:schemeClr val="tx1">
                  <a:lumMod val="85000"/>
                  <a:lumOff val="15000"/>
                  <a:alpha val="60000"/>
                </a:schemeClr>
              </a:solidFill>
            </a:ln>
          </p:spPr>
          <p:style>
            <a:lnRef idx="1">
              <a:schemeClr val="accent1"/>
            </a:lnRef>
            <a:fillRef idx="0">
              <a:schemeClr val="accent1"/>
            </a:fillRef>
            <a:effectRef idx="0">
              <a:schemeClr val="accent1"/>
            </a:effectRef>
            <a:fontRef idx="minor">
              <a:schemeClr val="tx1"/>
            </a:fontRef>
          </p:style>
        </p:cxnSp>
        <p:cxnSp>
          <p:nvCxnSpPr>
            <p:cNvPr id="81" name="直接连接符 80">
              <a:extLst>
                <a:ext uri="{FF2B5EF4-FFF2-40B4-BE49-F238E27FC236}">
                  <a16:creationId xmlns:a16="http://schemas.microsoft.com/office/drawing/2014/main" id="{6C61936E-1B95-4F2E-AE17-2825615753C4}"/>
                </a:ext>
              </a:extLst>
            </p:cNvPr>
            <p:cNvCxnSpPr>
              <a:cxnSpLocks/>
            </p:cNvCxnSpPr>
            <p:nvPr/>
          </p:nvCxnSpPr>
          <p:spPr>
            <a:xfrm flipH="1">
              <a:off x="3726180" y="2095042"/>
              <a:ext cx="1757839" cy="0"/>
            </a:xfrm>
            <a:prstGeom prst="line">
              <a:avLst/>
            </a:prstGeom>
            <a:ln w="12700">
              <a:solidFill>
                <a:schemeClr val="tx1">
                  <a:lumMod val="85000"/>
                  <a:lumOff val="15000"/>
                  <a:alpha val="60000"/>
                </a:schemeClr>
              </a:solidFill>
            </a:ln>
          </p:spPr>
          <p:style>
            <a:lnRef idx="1">
              <a:schemeClr val="accent1"/>
            </a:lnRef>
            <a:fillRef idx="0">
              <a:schemeClr val="accent1"/>
            </a:fillRef>
            <a:effectRef idx="0">
              <a:schemeClr val="accent1"/>
            </a:effectRef>
            <a:fontRef idx="minor">
              <a:schemeClr val="tx1"/>
            </a:fontRef>
          </p:style>
        </p:cxnSp>
      </p:grpSp>
      <p:sp>
        <p:nvSpPr>
          <p:cNvPr id="34" name="Rounded Rectangle 6+">
            <a:extLst>
              <a:ext uri="{FF2B5EF4-FFF2-40B4-BE49-F238E27FC236}">
                <a16:creationId xmlns:a16="http://schemas.microsoft.com/office/drawing/2014/main" id="{E3F45B2A-56B5-49F5-9D11-4EA2C2A8BE2F}"/>
              </a:ext>
            </a:extLst>
          </p:cNvPr>
          <p:cNvSpPr/>
          <p:nvPr/>
        </p:nvSpPr>
        <p:spPr>
          <a:xfrm>
            <a:off x="4310408" y="2663072"/>
            <a:ext cx="3571184" cy="1692112"/>
          </a:xfrm>
          <a:prstGeom prst="roundRect">
            <a:avLst>
              <a:gd name="adj" fmla="val 50000"/>
            </a:avLst>
          </a:prstGeom>
          <a:noFill/>
          <a:ln>
            <a:gradFill flip="none" rotWithShape="1">
              <a:gsLst>
                <a:gs pos="0">
                  <a:schemeClr val="accent2"/>
                </a:gs>
                <a:gs pos="100000">
                  <a:schemeClr val="accent2"/>
                </a:gs>
              </a:gsLst>
              <a:lin ang="0" scaled="1"/>
              <a:tileRect/>
            </a:gradFill>
          </a:ln>
          <a:effectLst>
            <a:outerShdw blurRad="584200" dist="698500" dir="5400000" sx="90000" sy="90000" algn="t" rotWithShape="0">
              <a:schemeClr val="accent1">
                <a:lumMod val="50000"/>
                <a:alpha val="2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2" name="椭圆 51">
            <a:extLst>
              <a:ext uri="{FF2B5EF4-FFF2-40B4-BE49-F238E27FC236}">
                <a16:creationId xmlns:a16="http://schemas.microsoft.com/office/drawing/2014/main" id="{7858A08F-19D3-43FB-8C9C-D45062D824D4}"/>
              </a:ext>
            </a:extLst>
          </p:cNvPr>
          <p:cNvSpPr/>
          <p:nvPr/>
        </p:nvSpPr>
        <p:spPr>
          <a:xfrm>
            <a:off x="5617088" y="2636878"/>
            <a:ext cx="52386" cy="52386"/>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2" name="椭圆 81">
            <a:extLst>
              <a:ext uri="{FF2B5EF4-FFF2-40B4-BE49-F238E27FC236}">
                <a16:creationId xmlns:a16="http://schemas.microsoft.com/office/drawing/2014/main" id="{722CFB5F-BBB1-46AA-B35B-9ACC729B3AD1}"/>
              </a:ext>
            </a:extLst>
          </p:cNvPr>
          <p:cNvSpPr/>
          <p:nvPr/>
        </p:nvSpPr>
        <p:spPr>
          <a:xfrm>
            <a:off x="6522528" y="2636878"/>
            <a:ext cx="52386" cy="52386"/>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3" name="椭圆 82">
            <a:extLst>
              <a:ext uri="{FF2B5EF4-FFF2-40B4-BE49-F238E27FC236}">
                <a16:creationId xmlns:a16="http://schemas.microsoft.com/office/drawing/2014/main" id="{63E15310-5DC8-418D-8991-67566DFEC466}"/>
              </a:ext>
            </a:extLst>
          </p:cNvPr>
          <p:cNvSpPr/>
          <p:nvPr/>
        </p:nvSpPr>
        <p:spPr>
          <a:xfrm>
            <a:off x="5617088" y="4328992"/>
            <a:ext cx="52386" cy="52386"/>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4" name="椭圆 83">
            <a:extLst>
              <a:ext uri="{FF2B5EF4-FFF2-40B4-BE49-F238E27FC236}">
                <a16:creationId xmlns:a16="http://schemas.microsoft.com/office/drawing/2014/main" id="{E89C0A4A-D11E-4A7F-9328-DB7EA875F0B7}"/>
              </a:ext>
            </a:extLst>
          </p:cNvPr>
          <p:cNvSpPr/>
          <p:nvPr/>
        </p:nvSpPr>
        <p:spPr>
          <a:xfrm>
            <a:off x="6522528" y="4328992"/>
            <a:ext cx="52386" cy="52386"/>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3" name="文本框 52">
            <a:extLst>
              <a:ext uri="{FF2B5EF4-FFF2-40B4-BE49-F238E27FC236}">
                <a16:creationId xmlns:a16="http://schemas.microsoft.com/office/drawing/2014/main" id="{8C433B7B-C5A2-4C26-8220-0C81EF55A4D5}"/>
              </a:ext>
            </a:extLst>
          </p:cNvPr>
          <p:cNvSpPr txBox="1"/>
          <p:nvPr/>
        </p:nvSpPr>
        <p:spPr>
          <a:xfrm>
            <a:off x="4688264" y="3082566"/>
            <a:ext cx="2815472" cy="923330"/>
          </a:xfrm>
          <a:prstGeom prst="rect">
            <a:avLst/>
          </a:prstGeom>
          <a:noFill/>
        </p:spPr>
        <p:txBody>
          <a:bodyPr wrap="square" rtlCol="0">
            <a:spAutoFit/>
          </a:bodyPr>
          <a:lstStyle/>
          <a:p>
            <a:pPr algn="ctr"/>
            <a:r>
              <a:rPr lang="en-US" altLang="zh-CN" sz="5400" b="1">
                <a:gradFill flip="none" rotWithShape="1">
                  <a:gsLst>
                    <a:gs pos="15000">
                      <a:schemeClr val="bg1"/>
                    </a:gs>
                    <a:gs pos="87000">
                      <a:schemeClr val="bg1">
                        <a:alpha val="0"/>
                      </a:schemeClr>
                    </a:gs>
                  </a:gsLst>
                  <a:lin ang="5400000" scaled="1"/>
                  <a:tileRect/>
                </a:gradFill>
                <a:latin typeface="+mj-ea"/>
                <a:ea typeface="+mj-ea"/>
              </a:rPr>
              <a:t>SWOT</a:t>
            </a:r>
            <a:endParaRPr lang="zh-CN" altLang="en-US" sz="5400" b="1">
              <a:gradFill flip="none" rotWithShape="1">
                <a:gsLst>
                  <a:gs pos="15000">
                    <a:schemeClr val="bg1"/>
                  </a:gs>
                  <a:gs pos="87000">
                    <a:schemeClr val="bg1">
                      <a:alpha val="0"/>
                    </a:schemeClr>
                  </a:gs>
                </a:gsLst>
                <a:lin ang="5400000" scaled="1"/>
                <a:tileRect/>
              </a:gradFill>
              <a:latin typeface="+mj-ea"/>
              <a:ea typeface="+mj-ea"/>
            </a:endParaRPr>
          </a:p>
        </p:txBody>
      </p:sp>
      <p:grpSp>
        <p:nvGrpSpPr>
          <p:cNvPr id="8" name="组合 7">
            <a:extLst>
              <a:ext uri="{FF2B5EF4-FFF2-40B4-BE49-F238E27FC236}">
                <a16:creationId xmlns:a16="http://schemas.microsoft.com/office/drawing/2014/main" id="{741ECB77-DDAE-4FFC-BF15-793BE8CF2CA4}"/>
              </a:ext>
            </a:extLst>
          </p:cNvPr>
          <p:cNvGrpSpPr/>
          <p:nvPr/>
        </p:nvGrpSpPr>
        <p:grpSpPr>
          <a:xfrm>
            <a:off x="3063711" y="1834202"/>
            <a:ext cx="659876" cy="659876"/>
            <a:chOff x="3063711" y="1834202"/>
            <a:chExt cx="659876" cy="659876"/>
          </a:xfrm>
        </p:grpSpPr>
        <p:sp>
          <p:nvSpPr>
            <p:cNvPr id="54" name="椭圆 53">
              <a:extLst>
                <a:ext uri="{FF2B5EF4-FFF2-40B4-BE49-F238E27FC236}">
                  <a16:creationId xmlns:a16="http://schemas.microsoft.com/office/drawing/2014/main" id="{D8AC4438-1113-4083-8672-F48EC0E6A365}"/>
                </a:ext>
              </a:extLst>
            </p:cNvPr>
            <p:cNvSpPr/>
            <p:nvPr/>
          </p:nvSpPr>
          <p:spPr>
            <a:xfrm>
              <a:off x="3063711" y="1834202"/>
              <a:ext cx="659876" cy="659876"/>
            </a:xfrm>
            <a:prstGeom prst="ellipse">
              <a:avLst/>
            </a:prstGeom>
            <a:solidFill>
              <a:schemeClr val="bg1"/>
            </a:solidFill>
            <a:ln>
              <a:solidFill>
                <a:schemeClr val="accent2"/>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8" name="文本框 87">
              <a:extLst>
                <a:ext uri="{FF2B5EF4-FFF2-40B4-BE49-F238E27FC236}">
                  <a16:creationId xmlns:a16="http://schemas.microsoft.com/office/drawing/2014/main" id="{053AE79C-8C1C-49F0-A685-A6CACFBA5975}"/>
                </a:ext>
              </a:extLst>
            </p:cNvPr>
            <p:cNvSpPr txBox="1"/>
            <p:nvPr/>
          </p:nvSpPr>
          <p:spPr>
            <a:xfrm>
              <a:off x="3153781" y="1916203"/>
              <a:ext cx="479736" cy="523220"/>
            </a:xfrm>
            <a:prstGeom prst="rect">
              <a:avLst/>
            </a:prstGeom>
            <a:noFill/>
          </p:spPr>
          <p:txBody>
            <a:bodyPr wrap="square" rtlCol="0">
              <a:noAutofit/>
            </a:bodyPr>
            <a:lstStyle/>
            <a:p>
              <a:pPr algn="ctr"/>
              <a:r>
                <a:rPr lang="en-US" altLang="zh-CN" sz="2800">
                  <a:gradFill>
                    <a:gsLst>
                      <a:gs pos="0">
                        <a:schemeClr val="accent2">
                          <a:lumMod val="60000"/>
                          <a:lumOff val="40000"/>
                        </a:schemeClr>
                      </a:gs>
                      <a:gs pos="100000">
                        <a:schemeClr val="accent2"/>
                      </a:gs>
                    </a:gsLst>
                    <a:lin ang="5400000" scaled="1"/>
                  </a:gradFill>
                  <a:latin typeface="+mj-ea"/>
                  <a:ea typeface="+mj-ea"/>
                </a:rPr>
                <a:t>S</a:t>
              </a:r>
              <a:endParaRPr lang="zh-CN" altLang="en-US" sz="2800">
                <a:gradFill>
                  <a:gsLst>
                    <a:gs pos="0">
                      <a:schemeClr val="accent2">
                        <a:lumMod val="60000"/>
                        <a:lumOff val="40000"/>
                      </a:schemeClr>
                    </a:gs>
                    <a:gs pos="100000">
                      <a:schemeClr val="accent2"/>
                    </a:gs>
                  </a:gsLst>
                  <a:lin ang="5400000" scaled="1"/>
                </a:gradFill>
                <a:latin typeface="+mj-ea"/>
                <a:ea typeface="+mj-ea"/>
              </a:endParaRPr>
            </a:p>
          </p:txBody>
        </p:sp>
      </p:grpSp>
      <p:grpSp>
        <p:nvGrpSpPr>
          <p:cNvPr id="11" name="组合 10">
            <a:extLst>
              <a:ext uri="{FF2B5EF4-FFF2-40B4-BE49-F238E27FC236}">
                <a16:creationId xmlns:a16="http://schemas.microsoft.com/office/drawing/2014/main" id="{DCA54EA0-C473-459E-B1D4-22D8C2789DD0}"/>
              </a:ext>
            </a:extLst>
          </p:cNvPr>
          <p:cNvGrpSpPr/>
          <p:nvPr/>
        </p:nvGrpSpPr>
        <p:grpSpPr>
          <a:xfrm>
            <a:off x="8452591" y="1834202"/>
            <a:ext cx="659876" cy="659876"/>
            <a:chOff x="8452591" y="1834202"/>
            <a:chExt cx="659876" cy="659876"/>
          </a:xfrm>
        </p:grpSpPr>
        <p:sp>
          <p:nvSpPr>
            <p:cNvPr id="85" name="椭圆 84">
              <a:extLst>
                <a:ext uri="{FF2B5EF4-FFF2-40B4-BE49-F238E27FC236}">
                  <a16:creationId xmlns:a16="http://schemas.microsoft.com/office/drawing/2014/main" id="{57D7065C-1B3A-4D36-9A38-919446C17C49}"/>
                </a:ext>
              </a:extLst>
            </p:cNvPr>
            <p:cNvSpPr/>
            <p:nvPr/>
          </p:nvSpPr>
          <p:spPr>
            <a:xfrm>
              <a:off x="8452591" y="1834202"/>
              <a:ext cx="659876" cy="659876"/>
            </a:xfrm>
            <a:prstGeom prst="ellipse">
              <a:avLst/>
            </a:prstGeom>
            <a:solidFill>
              <a:schemeClr val="bg1"/>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9" name="文本框 88">
              <a:extLst>
                <a:ext uri="{FF2B5EF4-FFF2-40B4-BE49-F238E27FC236}">
                  <a16:creationId xmlns:a16="http://schemas.microsoft.com/office/drawing/2014/main" id="{7EEC01D8-E93A-4A9C-8C61-5A8A96AA839A}"/>
                </a:ext>
              </a:extLst>
            </p:cNvPr>
            <p:cNvSpPr txBox="1"/>
            <p:nvPr/>
          </p:nvSpPr>
          <p:spPr>
            <a:xfrm>
              <a:off x="8539156" y="1916203"/>
              <a:ext cx="479736" cy="523220"/>
            </a:xfrm>
            <a:prstGeom prst="rect">
              <a:avLst/>
            </a:prstGeom>
            <a:noFill/>
          </p:spPr>
          <p:txBody>
            <a:bodyPr wrap="square" rtlCol="0">
              <a:noAutofit/>
            </a:bodyPr>
            <a:lstStyle/>
            <a:p>
              <a:pPr algn="ctr"/>
              <a:r>
                <a:rPr lang="en-US" altLang="zh-CN" sz="2800">
                  <a:gradFill>
                    <a:gsLst>
                      <a:gs pos="0">
                        <a:schemeClr val="accent1">
                          <a:lumMod val="60000"/>
                          <a:lumOff val="40000"/>
                        </a:schemeClr>
                      </a:gs>
                      <a:gs pos="100000">
                        <a:schemeClr val="accent1"/>
                      </a:gs>
                    </a:gsLst>
                    <a:lin ang="5400000" scaled="1"/>
                  </a:gradFill>
                  <a:latin typeface="+mj-ea"/>
                  <a:ea typeface="+mj-ea"/>
                </a:rPr>
                <a:t>W</a:t>
              </a:r>
              <a:endParaRPr lang="zh-CN" altLang="en-US" sz="2800">
                <a:gradFill>
                  <a:gsLst>
                    <a:gs pos="0">
                      <a:schemeClr val="accent1">
                        <a:lumMod val="60000"/>
                        <a:lumOff val="40000"/>
                      </a:schemeClr>
                    </a:gs>
                    <a:gs pos="100000">
                      <a:schemeClr val="accent1"/>
                    </a:gs>
                  </a:gsLst>
                  <a:lin ang="5400000" scaled="1"/>
                </a:gradFill>
                <a:latin typeface="+mj-ea"/>
                <a:ea typeface="+mj-ea"/>
              </a:endParaRPr>
            </a:p>
          </p:txBody>
        </p:sp>
      </p:grpSp>
      <p:grpSp>
        <p:nvGrpSpPr>
          <p:cNvPr id="9" name="组合 8">
            <a:extLst>
              <a:ext uri="{FF2B5EF4-FFF2-40B4-BE49-F238E27FC236}">
                <a16:creationId xmlns:a16="http://schemas.microsoft.com/office/drawing/2014/main" id="{87A53B95-4B89-4B95-845A-914C798527E0}"/>
              </a:ext>
            </a:extLst>
          </p:cNvPr>
          <p:cNvGrpSpPr/>
          <p:nvPr/>
        </p:nvGrpSpPr>
        <p:grpSpPr>
          <a:xfrm>
            <a:off x="3063711" y="4483497"/>
            <a:ext cx="659876" cy="659876"/>
            <a:chOff x="3063711" y="4483497"/>
            <a:chExt cx="659876" cy="659876"/>
          </a:xfrm>
        </p:grpSpPr>
        <p:sp>
          <p:nvSpPr>
            <p:cNvPr id="86" name="椭圆 85">
              <a:extLst>
                <a:ext uri="{FF2B5EF4-FFF2-40B4-BE49-F238E27FC236}">
                  <a16:creationId xmlns:a16="http://schemas.microsoft.com/office/drawing/2014/main" id="{4D6D6B14-043D-49D0-A579-01DC457EBE39}"/>
                </a:ext>
              </a:extLst>
            </p:cNvPr>
            <p:cNvSpPr/>
            <p:nvPr/>
          </p:nvSpPr>
          <p:spPr>
            <a:xfrm>
              <a:off x="3063711" y="4483497"/>
              <a:ext cx="659876" cy="659876"/>
            </a:xfrm>
            <a:prstGeom prst="ellipse">
              <a:avLst/>
            </a:prstGeom>
            <a:solidFill>
              <a:schemeClr val="bg1"/>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0" name="文本框 89">
              <a:extLst>
                <a:ext uri="{FF2B5EF4-FFF2-40B4-BE49-F238E27FC236}">
                  <a16:creationId xmlns:a16="http://schemas.microsoft.com/office/drawing/2014/main" id="{CD9941CC-A8A6-4E32-A5AD-219BB2088887}"/>
                </a:ext>
              </a:extLst>
            </p:cNvPr>
            <p:cNvSpPr txBox="1"/>
            <p:nvPr/>
          </p:nvSpPr>
          <p:spPr>
            <a:xfrm>
              <a:off x="3153781" y="4561659"/>
              <a:ext cx="479736" cy="523220"/>
            </a:xfrm>
            <a:prstGeom prst="rect">
              <a:avLst/>
            </a:prstGeom>
            <a:noFill/>
          </p:spPr>
          <p:txBody>
            <a:bodyPr wrap="square" rtlCol="0">
              <a:noAutofit/>
            </a:bodyPr>
            <a:lstStyle/>
            <a:p>
              <a:pPr algn="ctr"/>
              <a:r>
                <a:rPr lang="en-US" altLang="zh-CN" sz="2800">
                  <a:gradFill>
                    <a:gsLst>
                      <a:gs pos="0">
                        <a:schemeClr val="accent2">
                          <a:lumMod val="60000"/>
                          <a:lumOff val="40000"/>
                        </a:schemeClr>
                      </a:gs>
                      <a:gs pos="100000">
                        <a:schemeClr val="accent2"/>
                      </a:gs>
                    </a:gsLst>
                    <a:lin ang="5400000" scaled="1"/>
                  </a:gradFill>
                  <a:latin typeface="+mj-ea"/>
                  <a:ea typeface="+mj-ea"/>
                </a:rPr>
                <a:t>O</a:t>
              </a:r>
              <a:endParaRPr lang="zh-CN" altLang="en-US" sz="2800">
                <a:gradFill>
                  <a:gsLst>
                    <a:gs pos="0">
                      <a:schemeClr val="accent2">
                        <a:lumMod val="60000"/>
                        <a:lumOff val="40000"/>
                      </a:schemeClr>
                    </a:gs>
                    <a:gs pos="100000">
                      <a:schemeClr val="accent2"/>
                    </a:gs>
                  </a:gsLst>
                  <a:lin ang="5400000" scaled="1"/>
                </a:gradFill>
                <a:latin typeface="+mj-ea"/>
                <a:ea typeface="+mj-ea"/>
              </a:endParaRPr>
            </a:p>
          </p:txBody>
        </p:sp>
      </p:grpSp>
      <p:grpSp>
        <p:nvGrpSpPr>
          <p:cNvPr id="10" name="组合 9">
            <a:extLst>
              <a:ext uri="{FF2B5EF4-FFF2-40B4-BE49-F238E27FC236}">
                <a16:creationId xmlns:a16="http://schemas.microsoft.com/office/drawing/2014/main" id="{F8A2F922-F697-44F0-8AD7-CC060F9539D3}"/>
              </a:ext>
            </a:extLst>
          </p:cNvPr>
          <p:cNvGrpSpPr/>
          <p:nvPr/>
        </p:nvGrpSpPr>
        <p:grpSpPr>
          <a:xfrm>
            <a:off x="8452591" y="4483497"/>
            <a:ext cx="659876" cy="659876"/>
            <a:chOff x="8452591" y="4483497"/>
            <a:chExt cx="659876" cy="659876"/>
          </a:xfrm>
        </p:grpSpPr>
        <p:sp>
          <p:nvSpPr>
            <p:cNvPr id="87" name="椭圆 86">
              <a:extLst>
                <a:ext uri="{FF2B5EF4-FFF2-40B4-BE49-F238E27FC236}">
                  <a16:creationId xmlns:a16="http://schemas.microsoft.com/office/drawing/2014/main" id="{BFA5D9FE-D8A9-48BE-B68B-3994147E7435}"/>
                </a:ext>
              </a:extLst>
            </p:cNvPr>
            <p:cNvSpPr/>
            <p:nvPr/>
          </p:nvSpPr>
          <p:spPr>
            <a:xfrm>
              <a:off x="8452591" y="4483497"/>
              <a:ext cx="659876" cy="659876"/>
            </a:xfrm>
            <a:prstGeom prst="ellipse">
              <a:avLst/>
            </a:prstGeom>
            <a:solidFill>
              <a:schemeClr val="bg1"/>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1" name="文本框 90">
              <a:extLst>
                <a:ext uri="{FF2B5EF4-FFF2-40B4-BE49-F238E27FC236}">
                  <a16:creationId xmlns:a16="http://schemas.microsoft.com/office/drawing/2014/main" id="{99283834-645F-4B35-8C0A-6466F9E3C8B9}"/>
                </a:ext>
              </a:extLst>
            </p:cNvPr>
            <p:cNvSpPr txBox="1"/>
            <p:nvPr/>
          </p:nvSpPr>
          <p:spPr>
            <a:xfrm>
              <a:off x="8539156" y="4561659"/>
              <a:ext cx="479736" cy="523220"/>
            </a:xfrm>
            <a:prstGeom prst="rect">
              <a:avLst/>
            </a:prstGeom>
            <a:noFill/>
          </p:spPr>
          <p:txBody>
            <a:bodyPr wrap="square" rtlCol="0">
              <a:noAutofit/>
            </a:bodyPr>
            <a:lstStyle/>
            <a:p>
              <a:pPr algn="ctr"/>
              <a:r>
                <a:rPr lang="en-US" altLang="zh-CN" sz="2800">
                  <a:gradFill>
                    <a:gsLst>
                      <a:gs pos="0">
                        <a:schemeClr val="accent1">
                          <a:lumMod val="60000"/>
                          <a:lumOff val="40000"/>
                        </a:schemeClr>
                      </a:gs>
                      <a:gs pos="100000">
                        <a:schemeClr val="accent1"/>
                      </a:gs>
                    </a:gsLst>
                    <a:lin ang="5400000" scaled="1"/>
                  </a:gradFill>
                  <a:latin typeface="+mj-ea"/>
                  <a:ea typeface="+mj-ea"/>
                </a:rPr>
                <a:t>T</a:t>
              </a:r>
              <a:endParaRPr lang="zh-CN" altLang="en-US" sz="2800">
                <a:gradFill>
                  <a:gsLst>
                    <a:gs pos="0">
                      <a:schemeClr val="accent1">
                        <a:lumMod val="60000"/>
                        <a:lumOff val="40000"/>
                      </a:schemeClr>
                    </a:gs>
                    <a:gs pos="100000">
                      <a:schemeClr val="accent1"/>
                    </a:gs>
                  </a:gsLst>
                  <a:lin ang="5400000" scaled="1"/>
                </a:gradFill>
                <a:latin typeface="+mj-ea"/>
                <a:ea typeface="+mj-ea"/>
              </a:endParaRPr>
            </a:p>
          </p:txBody>
        </p:sp>
      </p:grpSp>
      <p:grpSp>
        <p:nvGrpSpPr>
          <p:cNvPr id="2" name="组合 1">
            <a:extLst>
              <a:ext uri="{FF2B5EF4-FFF2-40B4-BE49-F238E27FC236}">
                <a16:creationId xmlns:a16="http://schemas.microsoft.com/office/drawing/2014/main" id="{D3AA09CD-3C4A-46C9-9EB2-32F53114C089}"/>
              </a:ext>
            </a:extLst>
          </p:cNvPr>
          <p:cNvGrpSpPr/>
          <p:nvPr/>
        </p:nvGrpSpPr>
        <p:grpSpPr>
          <a:xfrm>
            <a:off x="777079" y="1787811"/>
            <a:ext cx="2177749" cy="1306759"/>
            <a:chOff x="777079" y="1787811"/>
            <a:chExt cx="2177749" cy="1306759"/>
          </a:xfrm>
        </p:grpSpPr>
        <p:sp>
          <p:nvSpPr>
            <p:cNvPr id="93" name="文本框 92">
              <a:extLst>
                <a:ext uri="{FF2B5EF4-FFF2-40B4-BE49-F238E27FC236}">
                  <a16:creationId xmlns:a16="http://schemas.microsoft.com/office/drawing/2014/main" id="{A12D66F0-AC6C-4DBC-B81A-2438C005EB63}"/>
                </a:ext>
              </a:extLst>
            </p:cNvPr>
            <p:cNvSpPr txBox="1"/>
            <p:nvPr/>
          </p:nvSpPr>
          <p:spPr>
            <a:xfrm>
              <a:off x="779462" y="1787811"/>
              <a:ext cx="714058" cy="400110"/>
            </a:xfrm>
            <a:prstGeom prst="rect">
              <a:avLst/>
            </a:prstGeom>
            <a:noFill/>
          </p:spPr>
          <p:txBody>
            <a:bodyPr wrap="square" rtlCol="0">
              <a:noAutofit/>
            </a:bodyPr>
            <a:lstStyle/>
            <a:p>
              <a:r>
                <a:rPr lang="zh-CN" altLang="en-US" sz="2000">
                  <a:gradFill flip="none" rotWithShape="1">
                    <a:gsLst>
                      <a:gs pos="0">
                        <a:schemeClr val="accent2">
                          <a:lumMod val="60000"/>
                          <a:lumOff val="40000"/>
                        </a:schemeClr>
                      </a:gs>
                      <a:gs pos="100000">
                        <a:schemeClr val="accent2"/>
                      </a:gs>
                    </a:gsLst>
                    <a:lin ang="5400000" scaled="1"/>
                    <a:tileRect/>
                  </a:gradFill>
                  <a:latin typeface="+mj-ea"/>
                  <a:ea typeface="+mj-ea"/>
                </a:rPr>
                <a:t>优势</a:t>
              </a:r>
            </a:p>
          </p:txBody>
        </p:sp>
        <p:sp>
          <p:nvSpPr>
            <p:cNvPr id="95" name="TextBox 17">
              <a:extLst>
                <a:ext uri="{FF2B5EF4-FFF2-40B4-BE49-F238E27FC236}">
                  <a16:creationId xmlns:a16="http://schemas.microsoft.com/office/drawing/2014/main" id="{1C019AE7-A78D-4AB8-963E-DCE7A91E9E16}"/>
                </a:ext>
              </a:extLst>
            </p:cNvPr>
            <p:cNvSpPr txBox="1"/>
            <p:nvPr/>
          </p:nvSpPr>
          <p:spPr>
            <a:xfrm>
              <a:off x="777079" y="2179961"/>
              <a:ext cx="2177749" cy="914609"/>
            </a:xfrm>
            <a:prstGeom prst="rect">
              <a:avLst/>
            </a:prstGeom>
            <a:noFill/>
          </p:spPr>
          <p:txBody>
            <a:bodyPr wrap="square" rtlCol="0">
              <a:noAutofit/>
            </a:bodyPr>
            <a:lstStyle>
              <a:defPPr>
                <a:defRPr lang="zh-CN"/>
              </a:defPPr>
              <a:lvl1pPr algn="ctr">
                <a:lnSpc>
                  <a:spcPct val="130000"/>
                </a:lnSpc>
                <a:defRPr sz="1400">
                  <a:solidFill>
                    <a:schemeClr val="tx1">
                      <a:lumMod val="75000"/>
                      <a:lumOff val="25000"/>
                      <a:alpha val="80000"/>
                    </a:schemeClr>
                  </a:solidFill>
                  <a:latin typeface="+mn-ea"/>
                </a:defRPr>
              </a:lvl1pPr>
            </a:lstStyle>
            <a:p>
              <a:pPr algn="just"/>
              <a:r>
                <a:rPr lang="zh-CN" altLang="en-US" dirty="0"/>
                <a:t>点击输入说明的文字内容点击输入说明</a:t>
              </a:r>
              <a:r>
                <a:rPr lang="zh-CN" altLang="en-US"/>
                <a:t>的文字内容点击输入说明的文字内容</a:t>
              </a:r>
              <a:endParaRPr lang="zh-CN" altLang="en-US" dirty="0"/>
            </a:p>
          </p:txBody>
        </p:sp>
        <p:sp>
          <p:nvSpPr>
            <p:cNvPr id="101" name="文本框 100">
              <a:extLst>
                <a:ext uri="{FF2B5EF4-FFF2-40B4-BE49-F238E27FC236}">
                  <a16:creationId xmlns:a16="http://schemas.microsoft.com/office/drawing/2014/main" id="{8779939A-75A6-40EB-B483-883603EFC961}"/>
                </a:ext>
              </a:extLst>
            </p:cNvPr>
            <p:cNvSpPr txBox="1"/>
            <p:nvPr/>
          </p:nvSpPr>
          <p:spPr>
            <a:xfrm>
              <a:off x="1357716" y="1895766"/>
              <a:ext cx="1220383" cy="276999"/>
            </a:xfrm>
            <a:prstGeom prst="rect">
              <a:avLst/>
            </a:prstGeom>
            <a:noFill/>
          </p:spPr>
          <p:txBody>
            <a:bodyPr wrap="square">
              <a:noAutofit/>
            </a:bodyPr>
            <a:lstStyle/>
            <a:p>
              <a:r>
                <a:rPr lang="en-US" altLang="zh-CN" sz="1200">
                  <a:solidFill>
                    <a:schemeClr val="tx1">
                      <a:alpha val="50000"/>
                    </a:schemeClr>
                  </a:solidFill>
                </a:rPr>
                <a:t>STRENGTHS</a:t>
              </a:r>
              <a:endParaRPr lang="zh-CN" altLang="en-US" sz="1200">
                <a:solidFill>
                  <a:schemeClr val="tx1">
                    <a:alpha val="50000"/>
                  </a:schemeClr>
                </a:solidFill>
              </a:endParaRPr>
            </a:p>
          </p:txBody>
        </p:sp>
        <p:cxnSp>
          <p:nvCxnSpPr>
            <p:cNvPr id="57" name="直接连接符 56">
              <a:extLst>
                <a:ext uri="{FF2B5EF4-FFF2-40B4-BE49-F238E27FC236}">
                  <a16:creationId xmlns:a16="http://schemas.microsoft.com/office/drawing/2014/main" id="{B101A48A-F6F7-49DE-A5E2-AEA2CD5B9572}"/>
                </a:ext>
              </a:extLst>
            </p:cNvPr>
            <p:cNvCxnSpPr>
              <a:cxnSpLocks/>
            </p:cNvCxnSpPr>
            <p:nvPr/>
          </p:nvCxnSpPr>
          <p:spPr>
            <a:xfrm>
              <a:off x="874713" y="2179961"/>
              <a:ext cx="474027" cy="0"/>
            </a:xfrm>
            <a:prstGeom prst="line">
              <a:avLst/>
            </a:prstGeom>
            <a:ln w="19050">
              <a:solidFill>
                <a:schemeClr val="accent2"/>
              </a:solidFill>
            </a:ln>
          </p:spPr>
          <p:style>
            <a:lnRef idx="1">
              <a:schemeClr val="accent1"/>
            </a:lnRef>
            <a:fillRef idx="0">
              <a:schemeClr val="accent1"/>
            </a:fillRef>
            <a:effectRef idx="0">
              <a:schemeClr val="accent1"/>
            </a:effectRef>
            <a:fontRef idx="minor">
              <a:schemeClr val="tx1"/>
            </a:fontRef>
          </p:style>
        </p:cxnSp>
      </p:grpSp>
      <p:grpSp>
        <p:nvGrpSpPr>
          <p:cNvPr id="4" name="组合 3">
            <a:extLst>
              <a:ext uri="{FF2B5EF4-FFF2-40B4-BE49-F238E27FC236}">
                <a16:creationId xmlns:a16="http://schemas.microsoft.com/office/drawing/2014/main" id="{920FAEC0-332A-46EA-A0C7-196A171D5BF8}"/>
              </a:ext>
            </a:extLst>
          </p:cNvPr>
          <p:cNvGrpSpPr/>
          <p:nvPr/>
        </p:nvGrpSpPr>
        <p:grpSpPr>
          <a:xfrm>
            <a:off x="777079" y="4421534"/>
            <a:ext cx="2177749" cy="1306759"/>
            <a:chOff x="777079" y="4421534"/>
            <a:chExt cx="2177749" cy="1306759"/>
          </a:xfrm>
        </p:grpSpPr>
        <p:sp>
          <p:nvSpPr>
            <p:cNvPr id="97" name="文本框 96">
              <a:extLst>
                <a:ext uri="{FF2B5EF4-FFF2-40B4-BE49-F238E27FC236}">
                  <a16:creationId xmlns:a16="http://schemas.microsoft.com/office/drawing/2014/main" id="{C47EC335-E7C0-4F1B-B482-50E92B00F4AA}"/>
                </a:ext>
              </a:extLst>
            </p:cNvPr>
            <p:cNvSpPr txBox="1"/>
            <p:nvPr/>
          </p:nvSpPr>
          <p:spPr>
            <a:xfrm>
              <a:off x="779462" y="4421534"/>
              <a:ext cx="714058" cy="400110"/>
            </a:xfrm>
            <a:prstGeom prst="rect">
              <a:avLst/>
            </a:prstGeom>
            <a:noFill/>
          </p:spPr>
          <p:txBody>
            <a:bodyPr wrap="square" rtlCol="0">
              <a:noAutofit/>
            </a:bodyPr>
            <a:lstStyle/>
            <a:p>
              <a:r>
                <a:rPr lang="zh-CN" altLang="en-US" sz="2000">
                  <a:gradFill flip="none" rotWithShape="1">
                    <a:gsLst>
                      <a:gs pos="0">
                        <a:schemeClr val="accent2">
                          <a:lumMod val="60000"/>
                          <a:lumOff val="40000"/>
                        </a:schemeClr>
                      </a:gs>
                      <a:gs pos="100000">
                        <a:schemeClr val="accent2"/>
                      </a:gs>
                    </a:gsLst>
                    <a:lin ang="5400000" scaled="1"/>
                    <a:tileRect/>
                  </a:gradFill>
                  <a:latin typeface="+mj-ea"/>
                  <a:ea typeface="+mj-ea"/>
                </a:rPr>
                <a:t>机遇</a:t>
              </a:r>
            </a:p>
          </p:txBody>
        </p:sp>
        <p:sp>
          <p:nvSpPr>
            <p:cNvPr id="98" name="TextBox 17">
              <a:extLst>
                <a:ext uri="{FF2B5EF4-FFF2-40B4-BE49-F238E27FC236}">
                  <a16:creationId xmlns:a16="http://schemas.microsoft.com/office/drawing/2014/main" id="{F595F141-C3D2-4744-9315-555AE889354D}"/>
                </a:ext>
              </a:extLst>
            </p:cNvPr>
            <p:cNvSpPr txBox="1"/>
            <p:nvPr/>
          </p:nvSpPr>
          <p:spPr>
            <a:xfrm>
              <a:off x="777079" y="4813684"/>
              <a:ext cx="2177749" cy="914609"/>
            </a:xfrm>
            <a:prstGeom prst="rect">
              <a:avLst/>
            </a:prstGeom>
            <a:noFill/>
          </p:spPr>
          <p:txBody>
            <a:bodyPr wrap="square" rtlCol="0">
              <a:noAutofit/>
            </a:bodyPr>
            <a:lstStyle>
              <a:defPPr>
                <a:defRPr lang="zh-CN"/>
              </a:defPPr>
              <a:lvl1pPr algn="ctr">
                <a:lnSpc>
                  <a:spcPct val="130000"/>
                </a:lnSpc>
                <a:defRPr sz="1400">
                  <a:solidFill>
                    <a:schemeClr val="tx1">
                      <a:lumMod val="75000"/>
                      <a:lumOff val="25000"/>
                      <a:alpha val="80000"/>
                    </a:schemeClr>
                  </a:solidFill>
                  <a:latin typeface="+mn-ea"/>
                </a:defRPr>
              </a:lvl1pPr>
            </a:lstStyle>
            <a:p>
              <a:pPr algn="just"/>
              <a:r>
                <a:rPr lang="zh-CN" altLang="en-US" dirty="0"/>
                <a:t>点击输入说明的文字内容点击输入说明</a:t>
              </a:r>
              <a:r>
                <a:rPr lang="zh-CN" altLang="en-US"/>
                <a:t>的文字内容点击输入说明的文字内容</a:t>
              </a:r>
              <a:endParaRPr lang="zh-CN" altLang="en-US" dirty="0"/>
            </a:p>
          </p:txBody>
        </p:sp>
        <p:sp>
          <p:nvSpPr>
            <p:cNvPr id="102" name="文本框 101">
              <a:extLst>
                <a:ext uri="{FF2B5EF4-FFF2-40B4-BE49-F238E27FC236}">
                  <a16:creationId xmlns:a16="http://schemas.microsoft.com/office/drawing/2014/main" id="{90494BA7-F000-438E-B244-2C655E487360}"/>
                </a:ext>
              </a:extLst>
            </p:cNvPr>
            <p:cNvSpPr txBox="1"/>
            <p:nvPr/>
          </p:nvSpPr>
          <p:spPr>
            <a:xfrm>
              <a:off x="1357716" y="4513867"/>
              <a:ext cx="1385936" cy="276999"/>
            </a:xfrm>
            <a:prstGeom prst="rect">
              <a:avLst/>
            </a:prstGeom>
            <a:noFill/>
          </p:spPr>
          <p:txBody>
            <a:bodyPr wrap="square">
              <a:noAutofit/>
            </a:bodyPr>
            <a:lstStyle/>
            <a:p>
              <a:r>
                <a:rPr lang="en-US" altLang="zh-CN" sz="1200">
                  <a:solidFill>
                    <a:schemeClr val="tx1">
                      <a:alpha val="50000"/>
                    </a:schemeClr>
                  </a:solidFill>
                </a:rPr>
                <a:t>OPPORTUNITIES</a:t>
              </a:r>
              <a:endParaRPr lang="zh-CN" altLang="en-US" sz="1200">
                <a:solidFill>
                  <a:schemeClr val="tx1">
                    <a:alpha val="50000"/>
                  </a:schemeClr>
                </a:solidFill>
              </a:endParaRPr>
            </a:p>
          </p:txBody>
        </p:sp>
        <p:cxnSp>
          <p:nvCxnSpPr>
            <p:cNvPr id="99" name="直接连接符 98">
              <a:extLst>
                <a:ext uri="{FF2B5EF4-FFF2-40B4-BE49-F238E27FC236}">
                  <a16:creationId xmlns:a16="http://schemas.microsoft.com/office/drawing/2014/main" id="{C2420529-512F-4F98-85E7-E6E5EFF6B6CA}"/>
                </a:ext>
              </a:extLst>
            </p:cNvPr>
            <p:cNvCxnSpPr>
              <a:cxnSpLocks/>
            </p:cNvCxnSpPr>
            <p:nvPr/>
          </p:nvCxnSpPr>
          <p:spPr>
            <a:xfrm>
              <a:off x="874713" y="4813684"/>
              <a:ext cx="474027" cy="0"/>
            </a:xfrm>
            <a:prstGeom prst="line">
              <a:avLst/>
            </a:prstGeom>
            <a:ln w="19050">
              <a:solidFill>
                <a:schemeClr val="accent2"/>
              </a:solidFill>
            </a:ln>
          </p:spPr>
          <p:style>
            <a:lnRef idx="1">
              <a:schemeClr val="accent1"/>
            </a:lnRef>
            <a:fillRef idx="0">
              <a:schemeClr val="accent1"/>
            </a:fillRef>
            <a:effectRef idx="0">
              <a:schemeClr val="accent1"/>
            </a:effectRef>
            <a:fontRef idx="minor">
              <a:schemeClr val="tx1"/>
            </a:fontRef>
          </p:style>
        </p:cxnSp>
      </p:grpSp>
      <p:grpSp>
        <p:nvGrpSpPr>
          <p:cNvPr id="6" name="组合 5">
            <a:extLst>
              <a:ext uri="{FF2B5EF4-FFF2-40B4-BE49-F238E27FC236}">
                <a16:creationId xmlns:a16="http://schemas.microsoft.com/office/drawing/2014/main" id="{4992A22D-69CD-4169-91E2-A2F5AE0BB9B6}"/>
              </a:ext>
            </a:extLst>
          </p:cNvPr>
          <p:cNvGrpSpPr/>
          <p:nvPr/>
        </p:nvGrpSpPr>
        <p:grpSpPr>
          <a:xfrm>
            <a:off x="9242310" y="1787811"/>
            <a:ext cx="2177749" cy="1306759"/>
            <a:chOff x="9242310" y="1787811"/>
            <a:chExt cx="2177749" cy="1306759"/>
          </a:xfrm>
        </p:grpSpPr>
        <p:sp>
          <p:nvSpPr>
            <p:cNvPr id="103" name="文本框 102">
              <a:extLst>
                <a:ext uri="{FF2B5EF4-FFF2-40B4-BE49-F238E27FC236}">
                  <a16:creationId xmlns:a16="http://schemas.microsoft.com/office/drawing/2014/main" id="{43F6E2A3-2965-4E5A-A8B6-8BEDEB4D35B2}"/>
                </a:ext>
              </a:extLst>
            </p:cNvPr>
            <p:cNvSpPr txBox="1"/>
            <p:nvPr/>
          </p:nvSpPr>
          <p:spPr>
            <a:xfrm>
              <a:off x="9244693" y="1787811"/>
              <a:ext cx="714058" cy="400110"/>
            </a:xfrm>
            <a:prstGeom prst="rect">
              <a:avLst/>
            </a:prstGeom>
            <a:noFill/>
          </p:spPr>
          <p:txBody>
            <a:bodyPr wrap="square" rtlCol="0">
              <a:noAutofit/>
            </a:bodyPr>
            <a:lstStyle/>
            <a:p>
              <a:r>
                <a:rPr lang="zh-CN" altLang="en-US" sz="2000">
                  <a:gradFill flip="none" rotWithShape="1">
                    <a:gsLst>
                      <a:gs pos="0">
                        <a:schemeClr val="accent1">
                          <a:lumMod val="60000"/>
                          <a:lumOff val="40000"/>
                        </a:schemeClr>
                      </a:gs>
                      <a:gs pos="100000">
                        <a:schemeClr val="accent1"/>
                      </a:gs>
                    </a:gsLst>
                    <a:lin ang="5400000" scaled="1"/>
                    <a:tileRect/>
                  </a:gradFill>
                  <a:latin typeface="+mj-ea"/>
                  <a:ea typeface="+mj-ea"/>
                </a:rPr>
                <a:t>劣势</a:t>
              </a:r>
            </a:p>
          </p:txBody>
        </p:sp>
        <p:sp>
          <p:nvSpPr>
            <p:cNvPr id="104" name="TextBox 17">
              <a:extLst>
                <a:ext uri="{FF2B5EF4-FFF2-40B4-BE49-F238E27FC236}">
                  <a16:creationId xmlns:a16="http://schemas.microsoft.com/office/drawing/2014/main" id="{86B8842D-7010-4F3B-BDFD-A9C1FFAF76DE}"/>
                </a:ext>
              </a:extLst>
            </p:cNvPr>
            <p:cNvSpPr txBox="1"/>
            <p:nvPr/>
          </p:nvSpPr>
          <p:spPr>
            <a:xfrm>
              <a:off x="9242310" y="2179961"/>
              <a:ext cx="2177749" cy="914609"/>
            </a:xfrm>
            <a:prstGeom prst="rect">
              <a:avLst/>
            </a:prstGeom>
            <a:noFill/>
          </p:spPr>
          <p:txBody>
            <a:bodyPr wrap="square" rtlCol="0">
              <a:noAutofit/>
            </a:bodyPr>
            <a:lstStyle>
              <a:defPPr>
                <a:defRPr lang="zh-CN"/>
              </a:defPPr>
              <a:lvl1pPr algn="ctr">
                <a:lnSpc>
                  <a:spcPct val="130000"/>
                </a:lnSpc>
                <a:defRPr sz="1400">
                  <a:solidFill>
                    <a:schemeClr val="tx1">
                      <a:lumMod val="75000"/>
                      <a:lumOff val="25000"/>
                      <a:alpha val="80000"/>
                    </a:schemeClr>
                  </a:solidFill>
                  <a:latin typeface="+mn-ea"/>
                </a:defRPr>
              </a:lvl1pPr>
            </a:lstStyle>
            <a:p>
              <a:pPr algn="just"/>
              <a:r>
                <a:rPr lang="zh-CN" altLang="en-US" dirty="0"/>
                <a:t>点击输入说明的文字内容点击输入说明</a:t>
              </a:r>
              <a:r>
                <a:rPr lang="zh-CN" altLang="en-US"/>
                <a:t>的文字内容点击输入说明的文字内容</a:t>
              </a:r>
              <a:endParaRPr lang="zh-CN" altLang="en-US" dirty="0"/>
            </a:p>
          </p:txBody>
        </p:sp>
        <p:sp>
          <p:nvSpPr>
            <p:cNvPr id="109" name="文本框 108">
              <a:extLst>
                <a:ext uri="{FF2B5EF4-FFF2-40B4-BE49-F238E27FC236}">
                  <a16:creationId xmlns:a16="http://schemas.microsoft.com/office/drawing/2014/main" id="{7F8BFAD0-B1E8-4C56-A924-9C6C86B1A741}"/>
                </a:ext>
              </a:extLst>
            </p:cNvPr>
            <p:cNvSpPr txBox="1"/>
            <p:nvPr/>
          </p:nvSpPr>
          <p:spPr>
            <a:xfrm>
              <a:off x="9822947" y="1895766"/>
              <a:ext cx="1220383" cy="276999"/>
            </a:xfrm>
            <a:prstGeom prst="rect">
              <a:avLst/>
            </a:prstGeom>
            <a:noFill/>
          </p:spPr>
          <p:txBody>
            <a:bodyPr wrap="square">
              <a:noAutofit/>
            </a:bodyPr>
            <a:lstStyle/>
            <a:p>
              <a:r>
                <a:rPr lang="en-US" altLang="zh-CN" sz="1200">
                  <a:solidFill>
                    <a:schemeClr val="tx1">
                      <a:alpha val="50000"/>
                    </a:schemeClr>
                  </a:solidFill>
                </a:rPr>
                <a:t>WEAKNESSES</a:t>
              </a:r>
              <a:endParaRPr lang="zh-CN" altLang="en-US" sz="1200">
                <a:solidFill>
                  <a:schemeClr val="tx1">
                    <a:alpha val="50000"/>
                  </a:schemeClr>
                </a:solidFill>
              </a:endParaRPr>
            </a:p>
          </p:txBody>
        </p:sp>
        <p:cxnSp>
          <p:nvCxnSpPr>
            <p:cNvPr id="71" name="直接连接符 70">
              <a:extLst>
                <a:ext uri="{FF2B5EF4-FFF2-40B4-BE49-F238E27FC236}">
                  <a16:creationId xmlns:a16="http://schemas.microsoft.com/office/drawing/2014/main" id="{5B6A00AB-651C-4242-B59E-6C8E3874545E}"/>
                </a:ext>
              </a:extLst>
            </p:cNvPr>
            <p:cNvCxnSpPr>
              <a:cxnSpLocks/>
            </p:cNvCxnSpPr>
            <p:nvPr/>
          </p:nvCxnSpPr>
          <p:spPr>
            <a:xfrm>
              <a:off x="9339944" y="2179961"/>
              <a:ext cx="474027" cy="0"/>
            </a:xfrm>
            <a:prstGeom prst="line">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grpSp>
      <p:grpSp>
        <p:nvGrpSpPr>
          <p:cNvPr id="5" name="组合 4">
            <a:extLst>
              <a:ext uri="{FF2B5EF4-FFF2-40B4-BE49-F238E27FC236}">
                <a16:creationId xmlns:a16="http://schemas.microsoft.com/office/drawing/2014/main" id="{F9C89C49-28AA-40BD-8BA8-10DBFF0DCF1F}"/>
              </a:ext>
            </a:extLst>
          </p:cNvPr>
          <p:cNvGrpSpPr/>
          <p:nvPr/>
        </p:nvGrpSpPr>
        <p:grpSpPr>
          <a:xfrm>
            <a:off x="9242310" y="4421534"/>
            <a:ext cx="2177749" cy="1306759"/>
            <a:chOff x="9242310" y="4421534"/>
            <a:chExt cx="2177749" cy="1306759"/>
          </a:xfrm>
        </p:grpSpPr>
        <p:sp>
          <p:nvSpPr>
            <p:cNvPr id="106" name="文本框 105">
              <a:extLst>
                <a:ext uri="{FF2B5EF4-FFF2-40B4-BE49-F238E27FC236}">
                  <a16:creationId xmlns:a16="http://schemas.microsoft.com/office/drawing/2014/main" id="{5F3A5518-05DC-4D4B-A1CE-A4634C9B6DF7}"/>
                </a:ext>
              </a:extLst>
            </p:cNvPr>
            <p:cNvSpPr txBox="1"/>
            <p:nvPr/>
          </p:nvSpPr>
          <p:spPr>
            <a:xfrm>
              <a:off x="9244693" y="4421534"/>
              <a:ext cx="714058" cy="400110"/>
            </a:xfrm>
            <a:prstGeom prst="rect">
              <a:avLst/>
            </a:prstGeom>
            <a:noFill/>
          </p:spPr>
          <p:txBody>
            <a:bodyPr wrap="square" rtlCol="0">
              <a:noAutofit/>
            </a:bodyPr>
            <a:lstStyle/>
            <a:p>
              <a:r>
                <a:rPr lang="zh-CN" altLang="en-US" sz="2000">
                  <a:gradFill flip="none" rotWithShape="1">
                    <a:gsLst>
                      <a:gs pos="0">
                        <a:schemeClr val="accent1">
                          <a:lumMod val="60000"/>
                          <a:lumOff val="40000"/>
                        </a:schemeClr>
                      </a:gs>
                      <a:gs pos="100000">
                        <a:schemeClr val="accent1"/>
                      </a:gs>
                    </a:gsLst>
                    <a:lin ang="5400000" scaled="1"/>
                    <a:tileRect/>
                  </a:gradFill>
                  <a:latin typeface="+mj-ea"/>
                  <a:ea typeface="+mj-ea"/>
                </a:rPr>
                <a:t>威胁</a:t>
              </a:r>
            </a:p>
          </p:txBody>
        </p:sp>
        <p:sp>
          <p:nvSpPr>
            <p:cNvPr id="107" name="TextBox 17">
              <a:extLst>
                <a:ext uri="{FF2B5EF4-FFF2-40B4-BE49-F238E27FC236}">
                  <a16:creationId xmlns:a16="http://schemas.microsoft.com/office/drawing/2014/main" id="{4CC1D6C1-C112-4BB5-8B33-AF77C41B9BFD}"/>
                </a:ext>
              </a:extLst>
            </p:cNvPr>
            <p:cNvSpPr txBox="1"/>
            <p:nvPr/>
          </p:nvSpPr>
          <p:spPr>
            <a:xfrm>
              <a:off x="9242310" y="4813684"/>
              <a:ext cx="2177749" cy="914609"/>
            </a:xfrm>
            <a:prstGeom prst="rect">
              <a:avLst/>
            </a:prstGeom>
            <a:noFill/>
          </p:spPr>
          <p:txBody>
            <a:bodyPr wrap="square" rtlCol="0">
              <a:noAutofit/>
            </a:bodyPr>
            <a:lstStyle>
              <a:defPPr>
                <a:defRPr lang="zh-CN"/>
              </a:defPPr>
              <a:lvl1pPr algn="ctr">
                <a:lnSpc>
                  <a:spcPct val="130000"/>
                </a:lnSpc>
                <a:defRPr sz="1400">
                  <a:solidFill>
                    <a:schemeClr val="tx1">
                      <a:lumMod val="75000"/>
                      <a:lumOff val="25000"/>
                      <a:alpha val="80000"/>
                    </a:schemeClr>
                  </a:solidFill>
                  <a:latin typeface="+mn-ea"/>
                </a:defRPr>
              </a:lvl1pPr>
            </a:lstStyle>
            <a:p>
              <a:pPr algn="just"/>
              <a:r>
                <a:rPr lang="zh-CN" altLang="en-US" dirty="0"/>
                <a:t>点击输入说明的文字内容点击输入说明</a:t>
              </a:r>
              <a:r>
                <a:rPr lang="zh-CN" altLang="en-US"/>
                <a:t>的文字内容点击输入说明的文字内容</a:t>
              </a:r>
              <a:endParaRPr lang="zh-CN" altLang="en-US" dirty="0"/>
            </a:p>
          </p:txBody>
        </p:sp>
        <p:sp>
          <p:nvSpPr>
            <p:cNvPr id="111" name="文本框 110">
              <a:extLst>
                <a:ext uri="{FF2B5EF4-FFF2-40B4-BE49-F238E27FC236}">
                  <a16:creationId xmlns:a16="http://schemas.microsoft.com/office/drawing/2014/main" id="{1BFC0DA2-268F-4E60-A150-9C57E7F50873}"/>
                </a:ext>
              </a:extLst>
            </p:cNvPr>
            <p:cNvSpPr txBox="1"/>
            <p:nvPr/>
          </p:nvSpPr>
          <p:spPr>
            <a:xfrm>
              <a:off x="9822947" y="4513867"/>
              <a:ext cx="1279009" cy="276999"/>
            </a:xfrm>
            <a:prstGeom prst="rect">
              <a:avLst/>
            </a:prstGeom>
            <a:noFill/>
          </p:spPr>
          <p:txBody>
            <a:bodyPr wrap="square">
              <a:noAutofit/>
            </a:bodyPr>
            <a:lstStyle/>
            <a:p>
              <a:r>
                <a:rPr lang="en-US" altLang="zh-CN" sz="1200">
                  <a:solidFill>
                    <a:schemeClr val="tx1">
                      <a:alpha val="50000"/>
                    </a:schemeClr>
                  </a:solidFill>
                </a:rPr>
                <a:t>THREATS</a:t>
              </a:r>
              <a:endParaRPr lang="zh-CN" altLang="en-US" sz="1200">
                <a:solidFill>
                  <a:schemeClr val="tx1">
                    <a:alpha val="50000"/>
                  </a:schemeClr>
                </a:solidFill>
              </a:endParaRPr>
            </a:p>
          </p:txBody>
        </p:sp>
        <p:cxnSp>
          <p:nvCxnSpPr>
            <p:cNvPr id="92" name="直接连接符 91">
              <a:extLst>
                <a:ext uri="{FF2B5EF4-FFF2-40B4-BE49-F238E27FC236}">
                  <a16:creationId xmlns:a16="http://schemas.microsoft.com/office/drawing/2014/main" id="{D7CB8BD5-4E4F-42BC-AB59-296A8ECF7E25}"/>
                </a:ext>
              </a:extLst>
            </p:cNvPr>
            <p:cNvCxnSpPr>
              <a:cxnSpLocks/>
            </p:cNvCxnSpPr>
            <p:nvPr/>
          </p:nvCxnSpPr>
          <p:spPr>
            <a:xfrm>
              <a:off x="9339944" y="4813684"/>
              <a:ext cx="474027" cy="0"/>
            </a:xfrm>
            <a:prstGeom prst="line">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3893623466"/>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4" name="图片 93" descr="图片包含 桌子, 小, 狗, 男人&#10;&#10;描述已自动生成">
            <a:extLst>
              <a:ext uri="{FF2B5EF4-FFF2-40B4-BE49-F238E27FC236}">
                <a16:creationId xmlns:a16="http://schemas.microsoft.com/office/drawing/2014/main" id="{0C36FD04-4663-4868-9697-5964589282BE}"/>
              </a:ext>
            </a:extLst>
          </p:cNvPr>
          <p:cNvPicPr>
            <a:picLocks noChangeAspect="1"/>
          </p:cNvPicPr>
          <p:nvPr/>
        </p:nvPicPr>
        <p:blipFill rotWithShape="1">
          <a:blip r:embed="rId2">
            <a:extLst>
              <a:ext uri="{28A0092B-C50C-407E-A947-70E740481C1C}">
                <a14:useLocalDpi xmlns:a14="http://schemas.microsoft.com/office/drawing/2010/main" val="0"/>
              </a:ext>
            </a:extLst>
          </a:blip>
          <a:srcRect l="1501" t="38765" r="1501" b="26882"/>
          <a:stretch/>
        </p:blipFill>
        <p:spPr>
          <a:xfrm>
            <a:off x="0" y="0"/>
            <a:ext cx="12192000" cy="3238500"/>
          </a:xfrm>
          <a:custGeom>
            <a:avLst/>
            <a:gdLst>
              <a:gd name="connsiteX0" fmla="*/ 0 w 12192000"/>
              <a:gd name="connsiteY0" fmla="*/ 0 h 3585030"/>
              <a:gd name="connsiteX1" fmla="*/ 12192000 w 12192000"/>
              <a:gd name="connsiteY1" fmla="*/ 0 h 3585030"/>
              <a:gd name="connsiteX2" fmla="*/ 12192000 w 12192000"/>
              <a:gd name="connsiteY2" fmla="*/ 3585030 h 3585030"/>
              <a:gd name="connsiteX3" fmla="*/ 0 w 12192000"/>
              <a:gd name="connsiteY3" fmla="*/ 3585030 h 3585030"/>
            </a:gdLst>
            <a:ahLst/>
            <a:cxnLst>
              <a:cxn ang="0">
                <a:pos x="connsiteX0" y="connsiteY0"/>
              </a:cxn>
              <a:cxn ang="0">
                <a:pos x="connsiteX1" y="connsiteY1"/>
              </a:cxn>
              <a:cxn ang="0">
                <a:pos x="connsiteX2" y="connsiteY2"/>
              </a:cxn>
              <a:cxn ang="0">
                <a:pos x="connsiteX3" y="connsiteY3"/>
              </a:cxn>
            </a:cxnLst>
            <a:rect l="l" t="t" r="r" b="b"/>
            <a:pathLst>
              <a:path w="12192000" h="3585030">
                <a:moveTo>
                  <a:pt x="0" y="0"/>
                </a:moveTo>
                <a:lnTo>
                  <a:pt x="12192000" y="0"/>
                </a:lnTo>
                <a:lnTo>
                  <a:pt x="12192000" y="3585030"/>
                </a:lnTo>
                <a:lnTo>
                  <a:pt x="0" y="3585030"/>
                </a:lnTo>
                <a:close/>
              </a:path>
            </a:pathLst>
          </a:custGeom>
        </p:spPr>
      </p:pic>
      <p:sp>
        <p:nvSpPr>
          <p:cNvPr id="96" name="任意多边形: 形状 95">
            <a:extLst>
              <a:ext uri="{FF2B5EF4-FFF2-40B4-BE49-F238E27FC236}">
                <a16:creationId xmlns:a16="http://schemas.microsoft.com/office/drawing/2014/main" id="{9C1FC749-F3B9-4A11-BA56-0CAE33E4128F}"/>
              </a:ext>
            </a:extLst>
          </p:cNvPr>
          <p:cNvSpPr/>
          <p:nvPr/>
        </p:nvSpPr>
        <p:spPr>
          <a:xfrm>
            <a:off x="0" y="-1"/>
            <a:ext cx="12192000" cy="3238501"/>
          </a:xfrm>
          <a:custGeom>
            <a:avLst/>
            <a:gdLst>
              <a:gd name="connsiteX0" fmla="*/ 0 w 12192000"/>
              <a:gd name="connsiteY0" fmla="*/ 0 h 2819400"/>
              <a:gd name="connsiteX1" fmla="*/ 12192000 w 12192000"/>
              <a:gd name="connsiteY1" fmla="*/ 0 h 2819400"/>
              <a:gd name="connsiteX2" fmla="*/ 12192000 w 12192000"/>
              <a:gd name="connsiteY2" fmla="*/ 2819400 h 2819400"/>
              <a:gd name="connsiteX3" fmla="*/ 0 w 12192000"/>
              <a:gd name="connsiteY3" fmla="*/ 2819400 h 2819400"/>
            </a:gdLst>
            <a:ahLst/>
            <a:cxnLst>
              <a:cxn ang="0">
                <a:pos x="connsiteX0" y="connsiteY0"/>
              </a:cxn>
              <a:cxn ang="0">
                <a:pos x="connsiteX1" y="connsiteY1"/>
              </a:cxn>
              <a:cxn ang="0">
                <a:pos x="connsiteX2" y="connsiteY2"/>
              </a:cxn>
              <a:cxn ang="0">
                <a:pos x="connsiteX3" y="connsiteY3"/>
              </a:cxn>
            </a:cxnLst>
            <a:rect l="l" t="t" r="r" b="b"/>
            <a:pathLst>
              <a:path w="12192000" h="2819400">
                <a:moveTo>
                  <a:pt x="0" y="0"/>
                </a:moveTo>
                <a:lnTo>
                  <a:pt x="12192000" y="0"/>
                </a:lnTo>
                <a:lnTo>
                  <a:pt x="12192000" y="2819400"/>
                </a:lnTo>
                <a:lnTo>
                  <a:pt x="0" y="2819400"/>
                </a:lnTo>
                <a:close/>
              </a:path>
            </a:pathLst>
          </a:custGeom>
          <a:solidFill>
            <a:schemeClr val="accent1">
              <a:alpha val="92000"/>
            </a:schemeClr>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13" name="组合 12">
            <a:extLst>
              <a:ext uri="{FF2B5EF4-FFF2-40B4-BE49-F238E27FC236}">
                <a16:creationId xmlns:a16="http://schemas.microsoft.com/office/drawing/2014/main" id="{0CEEB8EB-73E4-4871-90D2-FC08AA536C0B}"/>
              </a:ext>
            </a:extLst>
          </p:cNvPr>
          <p:cNvGrpSpPr/>
          <p:nvPr/>
        </p:nvGrpSpPr>
        <p:grpSpPr>
          <a:xfrm>
            <a:off x="395141" y="1"/>
            <a:ext cx="354952" cy="962027"/>
            <a:chOff x="395141" y="1"/>
            <a:chExt cx="354952" cy="962027"/>
          </a:xfrm>
        </p:grpSpPr>
        <p:sp>
          <p:nvSpPr>
            <p:cNvPr id="66" name="任意多边形: 形状 65">
              <a:extLst>
                <a:ext uri="{FF2B5EF4-FFF2-40B4-BE49-F238E27FC236}">
                  <a16:creationId xmlns:a16="http://schemas.microsoft.com/office/drawing/2014/main" id="{2AB8E87C-BF39-49A4-81B2-DDF0F71D7671}"/>
                </a:ext>
              </a:extLst>
            </p:cNvPr>
            <p:cNvSpPr/>
            <p:nvPr/>
          </p:nvSpPr>
          <p:spPr>
            <a:xfrm>
              <a:off x="395141" y="1"/>
              <a:ext cx="354952" cy="962027"/>
            </a:xfrm>
            <a:custGeom>
              <a:avLst/>
              <a:gdLst>
                <a:gd name="connsiteX0" fmla="*/ 0 w 354952"/>
                <a:gd name="connsiteY0" fmla="*/ 0 h 962027"/>
                <a:gd name="connsiteX1" fmla="*/ 354952 w 354952"/>
                <a:gd name="connsiteY1" fmla="*/ 0 h 962027"/>
                <a:gd name="connsiteX2" fmla="*/ 354952 w 354952"/>
                <a:gd name="connsiteY2" fmla="*/ 198188 h 962027"/>
                <a:gd name="connsiteX3" fmla="*/ 354952 w 354952"/>
                <a:gd name="connsiteY3" fmla="*/ 582434 h 962027"/>
                <a:gd name="connsiteX4" fmla="*/ 354952 w 354952"/>
                <a:gd name="connsiteY4" fmla="*/ 815798 h 962027"/>
                <a:gd name="connsiteX5" fmla="*/ 349680 w 354952"/>
                <a:gd name="connsiteY5" fmla="*/ 826285 h 962027"/>
                <a:gd name="connsiteX6" fmla="*/ 190204 w 354952"/>
                <a:gd name="connsiteY6" fmla="*/ 957686 h 962027"/>
                <a:gd name="connsiteX7" fmla="*/ 164748 w 354952"/>
                <a:gd name="connsiteY7" fmla="*/ 957686 h 962027"/>
                <a:gd name="connsiteX8" fmla="*/ 5272 w 354952"/>
                <a:gd name="connsiteY8" fmla="*/ 826285 h 962027"/>
                <a:gd name="connsiteX9" fmla="*/ 0 w 354952"/>
                <a:gd name="connsiteY9" fmla="*/ 815798 h 962027"/>
                <a:gd name="connsiteX10" fmla="*/ 0 w 354952"/>
                <a:gd name="connsiteY10" fmla="*/ 582434 h 962027"/>
                <a:gd name="connsiteX11" fmla="*/ 0 w 354952"/>
                <a:gd name="connsiteY11" fmla="*/ 198188 h 9620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4952" h="962027">
                  <a:moveTo>
                    <a:pt x="0" y="0"/>
                  </a:moveTo>
                  <a:lnTo>
                    <a:pt x="354952" y="0"/>
                  </a:lnTo>
                  <a:lnTo>
                    <a:pt x="354952" y="198188"/>
                  </a:lnTo>
                  <a:lnTo>
                    <a:pt x="354952" y="582434"/>
                  </a:lnTo>
                  <a:lnTo>
                    <a:pt x="354952" y="815798"/>
                  </a:lnTo>
                  <a:cubicBezTo>
                    <a:pt x="354952" y="819729"/>
                    <a:pt x="353054" y="823505"/>
                    <a:pt x="349680" y="826285"/>
                  </a:cubicBezTo>
                  <a:lnTo>
                    <a:pt x="190204" y="957686"/>
                  </a:lnTo>
                  <a:cubicBezTo>
                    <a:pt x="183178" y="963475"/>
                    <a:pt x="171774" y="963475"/>
                    <a:pt x="164748" y="957686"/>
                  </a:cubicBezTo>
                  <a:lnTo>
                    <a:pt x="5272" y="826285"/>
                  </a:lnTo>
                  <a:cubicBezTo>
                    <a:pt x="1898" y="823505"/>
                    <a:pt x="0" y="819729"/>
                    <a:pt x="0" y="815798"/>
                  </a:cubicBezTo>
                  <a:lnTo>
                    <a:pt x="0" y="582434"/>
                  </a:lnTo>
                  <a:lnTo>
                    <a:pt x="0" y="198188"/>
                  </a:lnTo>
                  <a:close/>
                </a:path>
              </a:pathLst>
            </a:custGeom>
            <a:gradFill flip="none" rotWithShape="1">
              <a:gsLst>
                <a:gs pos="0">
                  <a:schemeClr val="accent2">
                    <a:lumMod val="60000"/>
                    <a:lumOff val="40000"/>
                  </a:schemeClr>
                </a:gs>
                <a:gs pos="100000">
                  <a:schemeClr val="accent2"/>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3" name="箭头: V 形 44">
              <a:extLst>
                <a:ext uri="{FF2B5EF4-FFF2-40B4-BE49-F238E27FC236}">
                  <a16:creationId xmlns:a16="http://schemas.microsoft.com/office/drawing/2014/main" id="{58390EE2-A3C2-479D-AA7A-1E28444EC5AD}"/>
                </a:ext>
              </a:extLst>
            </p:cNvPr>
            <p:cNvSpPr/>
            <p:nvPr/>
          </p:nvSpPr>
          <p:spPr>
            <a:xfrm flipV="1">
              <a:off x="456486" y="542530"/>
              <a:ext cx="232262" cy="186133"/>
            </a:xfrm>
            <a:custGeom>
              <a:avLst/>
              <a:gdLst>
                <a:gd name="connsiteX0" fmla="*/ 281316 w 281316"/>
                <a:gd name="connsiteY0" fmla="*/ 207408 h 225444"/>
                <a:gd name="connsiteX1" fmla="*/ 281316 w 281316"/>
                <a:gd name="connsiteY1" fmla="*/ 120379 h 225444"/>
                <a:gd name="connsiteX2" fmla="*/ 274850 w 281316"/>
                <a:gd name="connsiteY2" fmla="*/ 106560 h 225444"/>
                <a:gd name="connsiteX3" fmla="*/ 152192 w 281316"/>
                <a:gd name="connsiteY3" fmla="*/ 4181 h 225444"/>
                <a:gd name="connsiteX4" fmla="*/ 129124 w 281316"/>
                <a:gd name="connsiteY4" fmla="*/ 4181 h 225444"/>
                <a:gd name="connsiteX5" fmla="*/ 6466 w 281316"/>
                <a:gd name="connsiteY5" fmla="*/ 106560 h 225444"/>
                <a:gd name="connsiteX6" fmla="*/ 0 w 281316"/>
                <a:gd name="connsiteY6" fmla="*/ 120379 h 225444"/>
                <a:gd name="connsiteX7" fmla="*/ 0 w 281316"/>
                <a:gd name="connsiteY7" fmla="*/ 207408 h 225444"/>
                <a:gd name="connsiteX8" fmla="*/ 29534 w 281316"/>
                <a:gd name="connsiteY8" fmla="*/ 221227 h 225444"/>
                <a:gd name="connsiteX9" fmla="*/ 129124 w 281316"/>
                <a:gd name="connsiteY9" fmla="*/ 138102 h 225444"/>
                <a:gd name="connsiteX10" fmla="*/ 152192 w 281316"/>
                <a:gd name="connsiteY10" fmla="*/ 138102 h 225444"/>
                <a:gd name="connsiteX11" fmla="*/ 251782 w 281316"/>
                <a:gd name="connsiteY11" fmla="*/ 221227 h 225444"/>
                <a:gd name="connsiteX12" fmla="*/ 281316 w 281316"/>
                <a:gd name="connsiteY12" fmla="*/ 207408 h 225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81316" h="225444">
                  <a:moveTo>
                    <a:pt x="281316" y="207408"/>
                  </a:moveTo>
                  <a:lnTo>
                    <a:pt x="281316" y="120379"/>
                  </a:lnTo>
                  <a:cubicBezTo>
                    <a:pt x="281316" y="115039"/>
                    <a:pt x="278950" y="109982"/>
                    <a:pt x="274850" y="106560"/>
                  </a:cubicBezTo>
                  <a:lnTo>
                    <a:pt x="152192" y="4181"/>
                  </a:lnTo>
                  <a:cubicBezTo>
                    <a:pt x="145514" y="-1393"/>
                    <a:pt x="135802" y="-1393"/>
                    <a:pt x="129124" y="4181"/>
                  </a:cubicBezTo>
                  <a:lnTo>
                    <a:pt x="6466" y="106560"/>
                  </a:lnTo>
                  <a:cubicBezTo>
                    <a:pt x="2366" y="109982"/>
                    <a:pt x="0" y="115039"/>
                    <a:pt x="0" y="120379"/>
                  </a:cubicBezTo>
                  <a:lnTo>
                    <a:pt x="0" y="207408"/>
                  </a:lnTo>
                  <a:cubicBezTo>
                    <a:pt x="0" y="222680"/>
                    <a:pt x="17809" y="231013"/>
                    <a:pt x="29534" y="221227"/>
                  </a:cubicBezTo>
                  <a:lnTo>
                    <a:pt x="129124" y="138102"/>
                  </a:lnTo>
                  <a:cubicBezTo>
                    <a:pt x="135802" y="132528"/>
                    <a:pt x="145514" y="132528"/>
                    <a:pt x="152192" y="138102"/>
                  </a:cubicBezTo>
                  <a:lnTo>
                    <a:pt x="251782" y="221227"/>
                  </a:lnTo>
                  <a:cubicBezTo>
                    <a:pt x="263507" y="231013"/>
                    <a:pt x="281316" y="222680"/>
                    <a:pt x="281316" y="207408"/>
                  </a:cubicBezTo>
                </a:path>
              </a:pathLst>
            </a:custGeom>
            <a:gradFill flip="none" rotWithShape="1">
              <a:gsLst>
                <a:gs pos="0">
                  <a:schemeClr val="accent2">
                    <a:lumMod val="60000"/>
                    <a:lumOff val="40000"/>
                    <a:alpha val="0"/>
                  </a:schemeClr>
                </a:gs>
                <a:gs pos="100000">
                  <a:schemeClr val="bg1"/>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32" name="任意多边形: 形状 31">
            <a:extLst>
              <a:ext uri="{FF2B5EF4-FFF2-40B4-BE49-F238E27FC236}">
                <a16:creationId xmlns:a16="http://schemas.microsoft.com/office/drawing/2014/main" id="{0CD979D5-1A22-414F-8195-B0999C5DB83A}"/>
              </a:ext>
            </a:extLst>
          </p:cNvPr>
          <p:cNvSpPr/>
          <p:nvPr/>
        </p:nvSpPr>
        <p:spPr>
          <a:xfrm flipH="1">
            <a:off x="5393314" y="0"/>
            <a:ext cx="6798686" cy="1542374"/>
          </a:xfrm>
          <a:custGeom>
            <a:avLst/>
            <a:gdLst>
              <a:gd name="connsiteX0" fmla="*/ 1654070 w 6798686"/>
              <a:gd name="connsiteY0" fmla="*/ 1112702 h 1542374"/>
              <a:gd name="connsiteX1" fmla="*/ 1658777 w 6798686"/>
              <a:gd name="connsiteY1" fmla="*/ 1115891 h 1542374"/>
              <a:gd name="connsiteX2" fmla="*/ 1662677 w 6798686"/>
              <a:gd name="connsiteY2" fmla="*/ 1118484 h 1542374"/>
              <a:gd name="connsiteX3" fmla="*/ 1674723 w 6798686"/>
              <a:gd name="connsiteY3" fmla="*/ 1131068 h 1542374"/>
              <a:gd name="connsiteX4" fmla="*/ 1667596 w 6798686"/>
              <a:gd name="connsiteY4" fmla="*/ 1125689 h 1542374"/>
              <a:gd name="connsiteX5" fmla="*/ 1654070 w 6798686"/>
              <a:gd name="connsiteY5" fmla="*/ 1112702 h 1542374"/>
              <a:gd name="connsiteX6" fmla="*/ 1633186 w 6798686"/>
              <a:gd name="connsiteY6" fmla="*/ 1098312 h 1542374"/>
              <a:gd name="connsiteX7" fmla="*/ 1633936 w 6798686"/>
              <a:gd name="connsiteY7" fmla="*/ 1098830 h 1542374"/>
              <a:gd name="connsiteX8" fmla="*/ 1635454 w 6798686"/>
              <a:gd name="connsiteY8" fmla="*/ 1100348 h 1542374"/>
              <a:gd name="connsiteX9" fmla="*/ 1633186 w 6798686"/>
              <a:gd name="connsiteY9" fmla="*/ 1098312 h 1542374"/>
              <a:gd name="connsiteX10" fmla="*/ 1620872 w 6798686"/>
              <a:gd name="connsiteY10" fmla="*/ 1079887 h 1542374"/>
              <a:gd name="connsiteX11" fmla="*/ 1634589 w 6798686"/>
              <a:gd name="connsiteY11" fmla="*/ 1088360 h 1542374"/>
              <a:gd name="connsiteX12" fmla="*/ 1647461 w 6798686"/>
              <a:gd name="connsiteY12" fmla="*/ 1102327 h 1542374"/>
              <a:gd name="connsiteX13" fmla="*/ 1648672 w 6798686"/>
              <a:gd name="connsiteY13" fmla="*/ 1103614 h 1542374"/>
              <a:gd name="connsiteX14" fmla="*/ 1635377 w 6798686"/>
              <a:gd name="connsiteY14" fmla="*/ 1094392 h 1542374"/>
              <a:gd name="connsiteX15" fmla="*/ 1620872 w 6798686"/>
              <a:gd name="connsiteY15" fmla="*/ 1079887 h 1542374"/>
              <a:gd name="connsiteX16" fmla="*/ 1595627 w 6798686"/>
              <a:gd name="connsiteY16" fmla="*/ 1063768 h 1542374"/>
              <a:gd name="connsiteX17" fmla="*/ 1605540 w 6798686"/>
              <a:gd name="connsiteY17" fmla="*/ 1070185 h 1542374"/>
              <a:gd name="connsiteX18" fmla="*/ 1615012 w 6798686"/>
              <a:gd name="connsiteY18" fmla="*/ 1079849 h 1542374"/>
              <a:gd name="connsiteX19" fmla="*/ 1604887 w 6798686"/>
              <a:gd name="connsiteY19" fmla="*/ 1072471 h 1542374"/>
              <a:gd name="connsiteX20" fmla="*/ 1595627 w 6798686"/>
              <a:gd name="connsiteY20" fmla="*/ 1063768 h 1542374"/>
              <a:gd name="connsiteX21" fmla="*/ 1589268 w 6798686"/>
              <a:gd name="connsiteY21" fmla="*/ 1047342 h 1542374"/>
              <a:gd name="connsiteX22" fmla="*/ 1606155 w 6798686"/>
              <a:gd name="connsiteY22" fmla="*/ 1056814 h 1542374"/>
              <a:gd name="connsiteX23" fmla="*/ 1624138 w 6798686"/>
              <a:gd name="connsiteY23" fmla="*/ 1076871 h 1542374"/>
              <a:gd name="connsiteX24" fmla="*/ 1607711 w 6798686"/>
              <a:gd name="connsiteY24" fmla="*/ 1066477 h 1542374"/>
              <a:gd name="connsiteX25" fmla="*/ 1589268 w 6798686"/>
              <a:gd name="connsiteY25" fmla="*/ 1047342 h 1542374"/>
              <a:gd name="connsiteX26" fmla="*/ 1562217 w 6798686"/>
              <a:gd name="connsiteY26" fmla="*/ 1031588 h 1542374"/>
              <a:gd name="connsiteX27" fmla="*/ 1576818 w 6798686"/>
              <a:gd name="connsiteY27" fmla="*/ 1040176 h 1542374"/>
              <a:gd name="connsiteX28" fmla="*/ 1592341 w 6798686"/>
              <a:gd name="connsiteY28" fmla="*/ 1056506 h 1542374"/>
              <a:gd name="connsiteX29" fmla="*/ 1578009 w 6798686"/>
              <a:gd name="connsiteY29" fmla="*/ 1046958 h 1542374"/>
              <a:gd name="connsiteX30" fmla="*/ 1562217 w 6798686"/>
              <a:gd name="connsiteY30" fmla="*/ 1031588 h 1542374"/>
              <a:gd name="connsiteX31" fmla="*/ 1536531 w 6798686"/>
              <a:gd name="connsiteY31" fmla="*/ 1015930 h 1542374"/>
              <a:gd name="connsiteX32" fmla="*/ 1547308 w 6798686"/>
              <a:gd name="connsiteY32" fmla="*/ 1022578 h 1542374"/>
              <a:gd name="connsiteX33" fmla="*/ 1558375 w 6798686"/>
              <a:gd name="connsiteY33" fmla="*/ 1033548 h 1542374"/>
              <a:gd name="connsiteX34" fmla="*/ 1547654 w 6798686"/>
              <a:gd name="connsiteY34" fmla="*/ 1026036 h 1542374"/>
              <a:gd name="connsiteX35" fmla="*/ 1536531 w 6798686"/>
              <a:gd name="connsiteY35" fmla="*/ 1015930 h 1542374"/>
              <a:gd name="connsiteX36" fmla="*/ 1558259 w 6798686"/>
              <a:gd name="connsiteY36" fmla="*/ 1014201 h 1542374"/>
              <a:gd name="connsiteX37" fmla="*/ 1577433 w 6798686"/>
              <a:gd name="connsiteY37" fmla="*/ 1023884 h 1542374"/>
              <a:gd name="connsiteX38" fmla="*/ 1598105 w 6798686"/>
              <a:gd name="connsiteY38" fmla="*/ 1047726 h 1542374"/>
              <a:gd name="connsiteX39" fmla="*/ 1579566 w 6798686"/>
              <a:gd name="connsiteY39" fmla="*/ 1037102 h 1542374"/>
              <a:gd name="connsiteX40" fmla="*/ 1558259 w 6798686"/>
              <a:gd name="connsiteY40" fmla="*/ 1014201 h 1542374"/>
              <a:gd name="connsiteX41" fmla="*/ 1530171 w 6798686"/>
              <a:gd name="connsiteY41" fmla="*/ 999446 h 1542374"/>
              <a:gd name="connsiteX42" fmla="*/ 1547808 w 6798686"/>
              <a:gd name="connsiteY42" fmla="*/ 1008783 h 1542374"/>
              <a:gd name="connsiteX43" fmla="*/ 1567097 w 6798686"/>
              <a:gd name="connsiteY43" fmla="*/ 1029763 h 1542374"/>
              <a:gd name="connsiteX44" fmla="*/ 1549998 w 6798686"/>
              <a:gd name="connsiteY44" fmla="*/ 1019465 h 1542374"/>
              <a:gd name="connsiteX45" fmla="*/ 1530171 w 6798686"/>
              <a:gd name="connsiteY45" fmla="*/ 999446 h 1542374"/>
              <a:gd name="connsiteX46" fmla="*/ 1502717 w 6798686"/>
              <a:gd name="connsiteY46" fmla="*/ 984288 h 1542374"/>
              <a:gd name="connsiteX47" fmla="*/ 1518068 w 6798686"/>
              <a:gd name="connsiteY47" fmla="*/ 992856 h 1542374"/>
              <a:gd name="connsiteX48" fmla="*/ 1534974 w 6798686"/>
              <a:gd name="connsiteY48" fmla="*/ 1010167 h 1542374"/>
              <a:gd name="connsiteX49" fmla="*/ 1520085 w 6798686"/>
              <a:gd name="connsiteY49" fmla="*/ 1000733 h 1542374"/>
              <a:gd name="connsiteX50" fmla="*/ 1502717 w 6798686"/>
              <a:gd name="connsiteY50" fmla="*/ 984288 h 1542374"/>
              <a:gd name="connsiteX51" fmla="*/ 1528538 w 6798686"/>
              <a:gd name="connsiteY51" fmla="*/ 981291 h 1542374"/>
              <a:gd name="connsiteX52" fmla="*/ 1549249 w 6798686"/>
              <a:gd name="connsiteY52" fmla="*/ 990551 h 1542374"/>
              <a:gd name="connsiteX53" fmla="*/ 1569960 w 6798686"/>
              <a:gd name="connsiteY53" fmla="*/ 1015162 h 1542374"/>
              <a:gd name="connsiteX54" fmla="*/ 1549575 w 6798686"/>
              <a:gd name="connsiteY54" fmla="*/ 1004691 h 1542374"/>
              <a:gd name="connsiteX55" fmla="*/ 1528538 w 6798686"/>
              <a:gd name="connsiteY55" fmla="*/ 981291 h 1542374"/>
              <a:gd name="connsiteX56" fmla="*/ 1478376 w 6798686"/>
              <a:gd name="connsiteY56" fmla="*/ 970282 h 1542374"/>
              <a:gd name="connsiteX57" fmla="*/ 1488250 w 6798686"/>
              <a:gd name="connsiteY57" fmla="*/ 976027 h 1542374"/>
              <a:gd name="connsiteX58" fmla="*/ 1500950 w 6798686"/>
              <a:gd name="connsiteY58" fmla="*/ 988245 h 1542374"/>
              <a:gd name="connsiteX59" fmla="*/ 1492650 w 6798686"/>
              <a:gd name="connsiteY59" fmla="*/ 982732 h 1542374"/>
              <a:gd name="connsiteX60" fmla="*/ 1478376 w 6798686"/>
              <a:gd name="connsiteY60" fmla="*/ 970282 h 1542374"/>
              <a:gd name="connsiteX61" fmla="*/ 1499951 w 6798686"/>
              <a:gd name="connsiteY61" fmla="*/ 967977 h 1542374"/>
              <a:gd name="connsiteX62" fmla="*/ 1519470 w 6798686"/>
              <a:gd name="connsiteY62" fmla="*/ 977160 h 1542374"/>
              <a:gd name="connsiteX63" fmla="*/ 1539086 w 6798686"/>
              <a:gd name="connsiteY63" fmla="*/ 999158 h 1542374"/>
              <a:gd name="connsiteX64" fmla="*/ 1519682 w 6798686"/>
              <a:gd name="connsiteY64" fmla="*/ 988649 h 1542374"/>
              <a:gd name="connsiteX65" fmla="*/ 1499951 w 6798686"/>
              <a:gd name="connsiteY65" fmla="*/ 967977 h 1542374"/>
              <a:gd name="connsiteX66" fmla="*/ 1456762 w 6798686"/>
              <a:gd name="connsiteY66" fmla="*/ 957372 h 1542374"/>
              <a:gd name="connsiteX67" fmla="*/ 1458337 w 6798686"/>
              <a:gd name="connsiteY67" fmla="*/ 958332 h 1542374"/>
              <a:gd name="connsiteX68" fmla="*/ 1461469 w 6798686"/>
              <a:gd name="connsiteY68" fmla="*/ 961137 h 1542374"/>
              <a:gd name="connsiteX69" fmla="*/ 1456762 w 6798686"/>
              <a:gd name="connsiteY69" fmla="*/ 957372 h 1542374"/>
              <a:gd name="connsiteX70" fmla="*/ 1471574 w 6798686"/>
              <a:gd name="connsiteY70" fmla="*/ 953990 h 1542374"/>
              <a:gd name="connsiteX71" fmla="*/ 1489595 w 6798686"/>
              <a:gd name="connsiteY71" fmla="*/ 962924 h 1542374"/>
              <a:gd name="connsiteX72" fmla="*/ 1507539 w 6798686"/>
              <a:gd name="connsiteY72" fmla="*/ 981906 h 1542374"/>
              <a:gd name="connsiteX73" fmla="*/ 1489653 w 6798686"/>
              <a:gd name="connsiteY73" fmla="*/ 971704 h 1542374"/>
              <a:gd name="connsiteX74" fmla="*/ 1471574 w 6798686"/>
              <a:gd name="connsiteY74" fmla="*/ 953990 h 1542374"/>
              <a:gd name="connsiteX75" fmla="*/ 1498395 w 6798686"/>
              <a:gd name="connsiteY75" fmla="*/ 946863 h 1542374"/>
              <a:gd name="connsiteX76" fmla="*/ 1520412 w 6798686"/>
              <a:gd name="connsiteY76" fmla="*/ 955451 h 1542374"/>
              <a:gd name="connsiteX77" fmla="*/ 1542755 w 6798686"/>
              <a:gd name="connsiteY77" fmla="*/ 982732 h 1542374"/>
              <a:gd name="connsiteX78" fmla="*/ 1521065 w 6798686"/>
              <a:gd name="connsiteY78" fmla="*/ 972895 h 1542374"/>
              <a:gd name="connsiteX79" fmla="*/ 1498395 w 6798686"/>
              <a:gd name="connsiteY79" fmla="*/ 946863 h 1542374"/>
              <a:gd name="connsiteX80" fmla="*/ 1444927 w 6798686"/>
              <a:gd name="connsiteY80" fmla="*/ 940215 h 1542374"/>
              <a:gd name="connsiteX81" fmla="*/ 1459740 w 6798686"/>
              <a:gd name="connsiteY81" fmla="*/ 947958 h 1542374"/>
              <a:gd name="connsiteX82" fmla="*/ 1475071 w 6798686"/>
              <a:gd name="connsiteY82" fmla="*/ 963174 h 1542374"/>
              <a:gd name="connsiteX83" fmla="*/ 1460700 w 6798686"/>
              <a:gd name="connsiteY83" fmla="*/ 954548 h 1542374"/>
              <a:gd name="connsiteX84" fmla="*/ 1444927 w 6798686"/>
              <a:gd name="connsiteY84" fmla="*/ 940215 h 1542374"/>
              <a:gd name="connsiteX85" fmla="*/ 1469288 w 6798686"/>
              <a:gd name="connsiteY85" fmla="*/ 934970 h 1542374"/>
              <a:gd name="connsiteX86" fmla="*/ 1490441 w 6798686"/>
              <a:gd name="connsiteY86" fmla="*/ 943712 h 1542374"/>
              <a:gd name="connsiteX87" fmla="*/ 1511978 w 6798686"/>
              <a:gd name="connsiteY87" fmla="*/ 968611 h 1542374"/>
              <a:gd name="connsiteX88" fmla="*/ 1491152 w 6798686"/>
              <a:gd name="connsiteY88" fmla="*/ 958621 h 1542374"/>
              <a:gd name="connsiteX89" fmla="*/ 1469288 w 6798686"/>
              <a:gd name="connsiteY89" fmla="*/ 934970 h 1542374"/>
              <a:gd name="connsiteX90" fmla="*/ 1419183 w 6798686"/>
              <a:gd name="connsiteY90" fmla="*/ 926344 h 1542374"/>
              <a:gd name="connsiteX91" fmla="*/ 1429884 w 6798686"/>
              <a:gd name="connsiteY91" fmla="*/ 932223 h 1542374"/>
              <a:gd name="connsiteX92" fmla="*/ 1440643 w 6798686"/>
              <a:gd name="connsiteY92" fmla="*/ 942194 h 1542374"/>
              <a:gd name="connsiteX93" fmla="*/ 1430249 w 6798686"/>
              <a:gd name="connsiteY93" fmla="*/ 935643 h 1542374"/>
              <a:gd name="connsiteX94" fmla="*/ 1419183 w 6798686"/>
              <a:gd name="connsiteY94" fmla="*/ 926344 h 1542374"/>
              <a:gd name="connsiteX95" fmla="*/ 1440432 w 6798686"/>
              <a:gd name="connsiteY95" fmla="*/ 922521 h 1542374"/>
              <a:gd name="connsiteX96" fmla="*/ 1460354 w 6798686"/>
              <a:gd name="connsiteY96" fmla="*/ 931186 h 1542374"/>
              <a:gd name="connsiteX97" fmla="*/ 1480931 w 6798686"/>
              <a:gd name="connsiteY97" fmla="*/ 953606 h 1542374"/>
              <a:gd name="connsiteX98" fmla="*/ 1461161 w 6798686"/>
              <a:gd name="connsiteY98" fmla="*/ 943597 h 1542374"/>
              <a:gd name="connsiteX99" fmla="*/ 1440432 w 6798686"/>
              <a:gd name="connsiteY99" fmla="*/ 922521 h 1542374"/>
              <a:gd name="connsiteX100" fmla="*/ 1397435 w 6798686"/>
              <a:gd name="connsiteY100" fmla="*/ 914145 h 1542374"/>
              <a:gd name="connsiteX101" fmla="*/ 1400182 w 6798686"/>
              <a:gd name="connsiteY101" fmla="*/ 915720 h 1542374"/>
              <a:gd name="connsiteX102" fmla="*/ 1401969 w 6798686"/>
              <a:gd name="connsiteY102" fmla="*/ 917276 h 1542374"/>
              <a:gd name="connsiteX103" fmla="*/ 1398453 w 6798686"/>
              <a:gd name="connsiteY103" fmla="*/ 914932 h 1542374"/>
              <a:gd name="connsiteX104" fmla="*/ 1397435 w 6798686"/>
              <a:gd name="connsiteY104" fmla="*/ 914145 h 1542374"/>
              <a:gd name="connsiteX105" fmla="*/ 1468366 w 6798686"/>
              <a:gd name="connsiteY105" fmla="*/ 911455 h 1542374"/>
              <a:gd name="connsiteX106" fmla="*/ 1491440 w 6798686"/>
              <a:gd name="connsiteY106" fmla="*/ 919140 h 1542374"/>
              <a:gd name="connsiteX107" fmla="*/ 1515013 w 6798686"/>
              <a:gd name="connsiteY107" fmla="*/ 948726 h 1542374"/>
              <a:gd name="connsiteX108" fmla="*/ 1492304 w 6798686"/>
              <a:gd name="connsiteY108" fmla="*/ 939754 h 1542374"/>
              <a:gd name="connsiteX109" fmla="*/ 1468366 w 6798686"/>
              <a:gd name="connsiteY109" fmla="*/ 911455 h 1542374"/>
              <a:gd name="connsiteX110" fmla="*/ 1412363 w 6798686"/>
              <a:gd name="connsiteY110" fmla="*/ 909726 h 1542374"/>
              <a:gd name="connsiteX111" fmla="*/ 1430288 w 6798686"/>
              <a:gd name="connsiteY111" fmla="*/ 917968 h 1542374"/>
              <a:gd name="connsiteX112" fmla="*/ 1449231 w 6798686"/>
              <a:gd name="connsiteY112" fmla="*/ 937353 h 1542374"/>
              <a:gd name="connsiteX113" fmla="*/ 1431825 w 6798686"/>
              <a:gd name="connsiteY113" fmla="*/ 928112 h 1542374"/>
              <a:gd name="connsiteX114" fmla="*/ 1412363 w 6798686"/>
              <a:gd name="connsiteY114" fmla="*/ 909726 h 1542374"/>
              <a:gd name="connsiteX115" fmla="*/ 1438875 w 6798686"/>
              <a:gd name="connsiteY115" fmla="*/ 901119 h 1542374"/>
              <a:gd name="connsiteX116" fmla="*/ 1461161 w 6798686"/>
              <a:gd name="connsiteY116" fmla="*/ 908996 h 1542374"/>
              <a:gd name="connsiteX117" fmla="*/ 1484312 w 6798686"/>
              <a:gd name="connsiteY117" fmla="*/ 936527 h 1542374"/>
              <a:gd name="connsiteX118" fmla="*/ 1462333 w 6798686"/>
              <a:gd name="connsiteY118" fmla="*/ 927324 h 1542374"/>
              <a:gd name="connsiteX119" fmla="*/ 1438875 w 6798686"/>
              <a:gd name="connsiteY119" fmla="*/ 901119 h 1542374"/>
              <a:gd name="connsiteX120" fmla="*/ 1384774 w 6798686"/>
              <a:gd name="connsiteY120" fmla="*/ 896565 h 1542374"/>
              <a:gd name="connsiteX121" fmla="*/ 1400278 w 6798686"/>
              <a:gd name="connsiteY121" fmla="*/ 904077 h 1542374"/>
              <a:gd name="connsiteX122" fmla="*/ 1416685 w 6798686"/>
              <a:gd name="connsiteY122" fmla="*/ 919793 h 1542374"/>
              <a:gd name="connsiteX123" fmla="*/ 1401642 w 6798686"/>
              <a:gd name="connsiteY123" fmla="*/ 911320 h 1542374"/>
              <a:gd name="connsiteX124" fmla="*/ 1384774 w 6798686"/>
              <a:gd name="connsiteY124" fmla="*/ 896565 h 1542374"/>
              <a:gd name="connsiteX125" fmla="*/ 1409519 w 6798686"/>
              <a:gd name="connsiteY125" fmla="*/ 890225 h 1542374"/>
              <a:gd name="connsiteX126" fmla="*/ 1430941 w 6798686"/>
              <a:gd name="connsiteY126" fmla="*/ 898237 h 1542374"/>
              <a:gd name="connsiteX127" fmla="*/ 1453400 w 6798686"/>
              <a:gd name="connsiteY127" fmla="*/ 923462 h 1542374"/>
              <a:gd name="connsiteX128" fmla="*/ 1432305 w 6798686"/>
              <a:gd name="connsiteY128" fmla="*/ 914125 h 1542374"/>
              <a:gd name="connsiteX129" fmla="*/ 1409519 w 6798686"/>
              <a:gd name="connsiteY129" fmla="*/ 890225 h 1542374"/>
              <a:gd name="connsiteX130" fmla="*/ 1358838 w 6798686"/>
              <a:gd name="connsiteY130" fmla="*/ 883636 h 1542374"/>
              <a:gd name="connsiteX131" fmla="*/ 1370269 w 6798686"/>
              <a:gd name="connsiteY131" fmla="*/ 889380 h 1542374"/>
              <a:gd name="connsiteX132" fmla="*/ 1382488 w 6798686"/>
              <a:gd name="connsiteY132" fmla="*/ 900254 h 1542374"/>
              <a:gd name="connsiteX133" fmla="*/ 1371287 w 6798686"/>
              <a:gd name="connsiteY133" fmla="*/ 893645 h 1542374"/>
              <a:gd name="connsiteX134" fmla="*/ 1358838 w 6798686"/>
              <a:gd name="connsiteY134" fmla="*/ 883636 h 1542374"/>
              <a:gd name="connsiteX135" fmla="*/ 1380663 w 6798686"/>
              <a:gd name="connsiteY135" fmla="*/ 878890 h 1542374"/>
              <a:gd name="connsiteX136" fmla="*/ 1400682 w 6798686"/>
              <a:gd name="connsiteY136" fmla="*/ 886806 h 1542374"/>
              <a:gd name="connsiteX137" fmla="*/ 1422142 w 6798686"/>
              <a:gd name="connsiteY137" fmla="*/ 909476 h 1542374"/>
              <a:gd name="connsiteX138" fmla="*/ 1402564 w 6798686"/>
              <a:gd name="connsiteY138" fmla="*/ 900312 h 1542374"/>
              <a:gd name="connsiteX139" fmla="*/ 1380663 w 6798686"/>
              <a:gd name="connsiteY139" fmla="*/ 878890 h 1542374"/>
              <a:gd name="connsiteX140" fmla="*/ 1438683 w 6798686"/>
              <a:gd name="connsiteY140" fmla="*/ 875394 h 1542374"/>
              <a:gd name="connsiteX141" fmla="*/ 1462564 w 6798686"/>
              <a:gd name="connsiteY141" fmla="*/ 882003 h 1542374"/>
              <a:gd name="connsiteX142" fmla="*/ 1486214 w 6798686"/>
              <a:gd name="connsiteY142" fmla="*/ 912473 h 1542374"/>
              <a:gd name="connsiteX143" fmla="*/ 1462583 w 6798686"/>
              <a:gd name="connsiteY143" fmla="*/ 904500 h 1542374"/>
              <a:gd name="connsiteX144" fmla="*/ 1438683 w 6798686"/>
              <a:gd name="connsiteY144" fmla="*/ 875394 h 1542374"/>
              <a:gd name="connsiteX145" fmla="*/ 1338281 w 6798686"/>
              <a:gd name="connsiteY145" fmla="*/ 872954 h 1542374"/>
              <a:gd name="connsiteX146" fmla="*/ 1340529 w 6798686"/>
              <a:gd name="connsiteY146" fmla="*/ 874106 h 1542374"/>
              <a:gd name="connsiteX147" fmla="*/ 1344102 w 6798686"/>
              <a:gd name="connsiteY147" fmla="*/ 877065 h 1542374"/>
              <a:gd name="connsiteX148" fmla="*/ 1342911 w 6798686"/>
              <a:gd name="connsiteY148" fmla="*/ 876316 h 1542374"/>
              <a:gd name="connsiteX149" fmla="*/ 1338281 w 6798686"/>
              <a:gd name="connsiteY149" fmla="*/ 872954 h 1542374"/>
              <a:gd name="connsiteX150" fmla="*/ 1352152 w 6798686"/>
              <a:gd name="connsiteY150" fmla="*/ 867113 h 1542374"/>
              <a:gd name="connsiteX151" fmla="*/ 1370538 w 6798686"/>
              <a:gd name="connsiteY151" fmla="*/ 874798 h 1542374"/>
              <a:gd name="connsiteX152" fmla="*/ 1390461 w 6798686"/>
              <a:gd name="connsiteY152" fmla="*/ 894529 h 1542374"/>
              <a:gd name="connsiteX153" fmla="*/ 1372536 w 6798686"/>
              <a:gd name="connsiteY153" fmla="*/ 885672 h 1542374"/>
              <a:gd name="connsiteX154" fmla="*/ 1352152 w 6798686"/>
              <a:gd name="connsiteY154" fmla="*/ 867113 h 1542374"/>
              <a:gd name="connsiteX155" fmla="*/ 1408847 w 6798686"/>
              <a:gd name="connsiteY155" fmla="*/ 866671 h 1542374"/>
              <a:gd name="connsiteX156" fmla="*/ 1432113 w 6798686"/>
              <a:gd name="connsiteY156" fmla="*/ 873530 h 1542374"/>
              <a:gd name="connsiteX157" fmla="*/ 1455360 w 6798686"/>
              <a:gd name="connsiteY157" fmla="*/ 901983 h 1542374"/>
              <a:gd name="connsiteX158" fmla="*/ 1432343 w 6798686"/>
              <a:gd name="connsiteY158" fmla="*/ 893722 h 1542374"/>
              <a:gd name="connsiteX159" fmla="*/ 1408847 w 6798686"/>
              <a:gd name="connsiteY159" fmla="*/ 866671 h 1542374"/>
              <a:gd name="connsiteX160" fmla="*/ 1379183 w 6798686"/>
              <a:gd name="connsiteY160" fmla="*/ 857450 h 1542374"/>
              <a:gd name="connsiteX161" fmla="*/ 1401681 w 6798686"/>
              <a:gd name="connsiteY161" fmla="*/ 864481 h 1542374"/>
              <a:gd name="connsiteX162" fmla="*/ 1424389 w 6798686"/>
              <a:gd name="connsiteY162" fmla="*/ 890763 h 1542374"/>
              <a:gd name="connsiteX163" fmla="*/ 1402103 w 6798686"/>
              <a:gd name="connsiteY163" fmla="*/ 882291 h 1542374"/>
              <a:gd name="connsiteX164" fmla="*/ 1379183 w 6798686"/>
              <a:gd name="connsiteY164" fmla="*/ 857450 h 1542374"/>
              <a:gd name="connsiteX165" fmla="*/ 2787200 w 6798686"/>
              <a:gd name="connsiteY165" fmla="*/ 857353 h 1542374"/>
              <a:gd name="connsiteX166" fmla="*/ 2668277 w 6798686"/>
              <a:gd name="connsiteY166" fmla="*/ 891340 h 1542374"/>
              <a:gd name="connsiteX167" fmla="*/ 2593427 w 6798686"/>
              <a:gd name="connsiteY167" fmla="*/ 906959 h 1542374"/>
              <a:gd name="connsiteX168" fmla="*/ 2312834 w 6798686"/>
              <a:gd name="connsiteY168" fmla="*/ 919850 h 1542374"/>
              <a:gd name="connsiteX169" fmla="*/ 2011204 w 6798686"/>
              <a:gd name="connsiteY169" fmla="*/ 859755 h 1542374"/>
              <a:gd name="connsiteX170" fmla="*/ 2083326 w 6798686"/>
              <a:gd name="connsiteY170" fmla="*/ 869476 h 1542374"/>
              <a:gd name="connsiteX171" fmla="*/ 2110684 w 6798686"/>
              <a:gd name="connsiteY171" fmla="*/ 873991 h 1542374"/>
              <a:gd name="connsiteX172" fmla="*/ 2390931 w 6798686"/>
              <a:gd name="connsiteY172" fmla="*/ 906191 h 1542374"/>
              <a:gd name="connsiteX173" fmla="*/ 2421305 w 6798686"/>
              <a:gd name="connsiteY173" fmla="*/ 905019 h 1542374"/>
              <a:gd name="connsiteX174" fmla="*/ 2445436 w 6798686"/>
              <a:gd name="connsiteY174" fmla="*/ 904615 h 1542374"/>
              <a:gd name="connsiteX175" fmla="*/ 2584358 w 6798686"/>
              <a:gd name="connsiteY175" fmla="*/ 890975 h 1542374"/>
              <a:gd name="connsiteX176" fmla="*/ 2787200 w 6798686"/>
              <a:gd name="connsiteY176" fmla="*/ 857353 h 1542374"/>
              <a:gd name="connsiteX177" fmla="*/ 1324448 w 6798686"/>
              <a:gd name="connsiteY177" fmla="*/ 855087 h 1542374"/>
              <a:gd name="connsiteX178" fmla="*/ 1340413 w 6798686"/>
              <a:gd name="connsiteY178" fmla="*/ 862080 h 1542374"/>
              <a:gd name="connsiteX179" fmla="*/ 1357915 w 6798686"/>
              <a:gd name="connsiteY179" fmla="*/ 878199 h 1542374"/>
              <a:gd name="connsiteX180" fmla="*/ 1342354 w 6798686"/>
              <a:gd name="connsiteY180" fmla="*/ 870110 h 1542374"/>
              <a:gd name="connsiteX181" fmla="*/ 1324448 w 6798686"/>
              <a:gd name="connsiteY181" fmla="*/ 855087 h 1542374"/>
              <a:gd name="connsiteX182" fmla="*/ 2949351 w 6798686"/>
              <a:gd name="connsiteY182" fmla="*/ 849765 h 1542374"/>
              <a:gd name="connsiteX183" fmla="*/ 2815403 w 6798686"/>
              <a:gd name="connsiteY183" fmla="*/ 905441 h 1542374"/>
              <a:gd name="connsiteX184" fmla="*/ 2655732 w 6798686"/>
              <a:gd name="connsiteY184" fmla="*/ 956123 h 1542374"/>
              <a:gd name="connsiteX185" fmla="*/ 2253104 w 6798686"/>
              <a:gd name="connsiteY185" fmla="*/ 1005421 h 1542374"/>
              <a:gd name="connsiteX186" fmla="*/ 2191567 w 6798686"/>
              <a:gd name="connsiteY186" fmla="*/ 1005421 h 1542374"/>
              <a:gd name="connsiteX187" fmla="*/ 1809727 w 6798686"/>
              <a:gd name="connsiteY187" fmla="*/ 987285 h 1542374"/>
              <a:gd name="connsiteX188" fmla="*/ 1493034 w 6798686"/>
              <a:gd name="connsiteY188" fmla="*/ 914702 h 1542374"/>
              <a:gd name="connsiteX189" fmla="*/ 1468865 w 6798686"/>
              <a:gd name="connsiteY189" fmla="*/ 883693 h 1542374"/>
              <a:gd name="connsiteX190" fmla="*/ 1763829 w 6798686"/>
              <a:gd name="connsiteY190" fmla="*/ 939965 h 1542374"/>
              <a:gd name="connsiteX191" fmla="*/ 2065075 w 6798686"/>
              <a:gd name="connsiteY191" fmla="*/ 958371 h 1542374"/>
              <a:gd name="connsiteX192" fmla="*/ 2196504 w 6798686"/>
              <a:gd name="connsiteY192" fmla="*/ 963251 h 1542374"/>
              <a:gd name="connsiteX193" fmla="*/ 2586453 w 6798686"/>
              <a:gd name="connsiteY193" fmla="*/ 942002 h 1542374"/>
              <a:gd name="connsiteX194" fmla="*/ 2743224 w 6798686"/>
              <a:gd name="connsiteY194" fmla="*/ 902982 h 1542374"/>
              <a:gd name="connsiteX195" fmla="*/ 2820322 w 6798686"/>
              <a:gd name="connsiteY195" fmla="*/ 877257 h 1542374"/>
              <a:gd name="connsiteX196" fmla="*/ 2949351 w 6798686"/>
              <a:gd name="connsiteY196" fmla="*/ 849765 h 1542374"/>
              <a:gd name="connsiteX197" fmla="*/ 1349808 w 6798686"/>
              <a:gd name="connsiteY197" fmla="*/ 847786 h 1542374"/>
              <a:gd name="connsiteX198" fmla="*/ 1371345 w 6798686"/>
              <a:gd name="connsiteY198" fmla="*/ 854933 h 1542374"/>
              <a:gd name="connsiteX199" fmla="*/ 1393324 w 6798686"/>
              <a:gd name="connsiteY199" fmla="*/ 878890 h 1542374"/>
              <a:gd name="connsiteX200" fmla="*/ 1372056 w 6798686"/>
              <a:gd name="connsiteY200" fmla="*/ 870322 h 1542374"/>
              <a:gd name="connsiteX201" fmla="*/ 1349808 w 6798686"/>
              <a:gd name="connsiteY201" fmla="*/ 847786 h 1542374"/>
              <a:gd name="connsiteX202" fmla="*/ 1439510 w 6798686"/>
              <a:gd name="connsiteY202" fmla="*/ 845173 h 1542374"/>
              <a:gd name="connsiteX203" fmla="*/ 1718585 w 6798686"/>
              <a:gd name="connsiteY203" fmla="*/ 887958 h 1542374"/>
              <a:gd name="connsiteX204" fmla="*/ 1942905 w 6798686"/>
              <a:gd name="connsiteY204" fmla="*/ 903078 h 1542374"/>
              <a:gd name="connsiteX205" fmla="*/ 2139925 w 6798686"/>
              <a:gd name="connsiteY205" fmla="*/ 916373 h 1542374"/>
              <a:gd name="connsiteX206" fmla="*/ 2515944 w 6798686"/>
              <a:gd name="connsiteY206" fmla="*/ 923328 h 1542374"/>
              <a:gd name="connsiteX207" fmla="*/ 2580535 w 6798686"/>
              <a:gd name="connsiteY207" fmla="*/ 914164 h 1542374"/>
              <a:gd name="connsiteX208" fmla="*/ 2788756 w 6798686"/>
              <a:gd name="connsiteY208" fmla="*/ 883271 h 1542374"/>
              <a:gd name="connsiteX209" fmla="*/ 2741821 w 6798686"/>
              <a:gd name="connsiteY209" fmla="*/ 898390 h 1542374"/>
              <a:gd name="connsiteX210" fmla="*/ 2585569 w 6798686"/>
              <a:gd name="connsiteY210" fmla="*/ 937295 h 1542374"/>
              <a:gd name="connsiteX211" fmla="*/ 2196754 w 6798686"/>
              <a:gd name="connsiteY211" fmla="*/ 958467 h 1542374"/>
              <a:gd name="connsiteX212" fmla="*/ 2065209 w 6798686"/>
              <a:gd name="connsiteY212" fmla="*/ 953587 h 1542374"/>
              <a:gd name="connsiteX213" fmla="*/ 1764405 w 6798686"/>
              <a:gd name="connsiteY213" fmla="*/ 935201 h 1542374"/>
              <a:gd name="connsiteX214" fmla="*/ 1464043 w 6798686"/>
              <a:gd name="connsiteY214" fmla="*/ 877430 h 1542374"/>
              <a:gd name="connsiteX215" fmla="*/ 1439510 w 6798686"/>
              <a:gd name="connsiteY215" fmla="*/ 845173 h 1542374"/>
              <a:gd name="connsiteX216" fmla="*/ 1298781 w 6798686"/>
              <a:gd name="connsiteY216" fmla="*/ 843367 h 1542374"/>
              <a:gd name="connsiteX217" fmla="*/ 1310365 w 6798686"/>
              <a:gd name="connsiteY217" fmla="*/ 848708 h 1542374"/>
              <a:gd name="connsiteX218" fmla="*/ 1323833 w 6798686"/>
              <a:gd name="connsiteY218" fmla="*/ 860178 h 1542374"/>
              <a:gd name="connsiteX219" fmla="*/ 1313055 w 6798686"/>
              <a:gd name="connsiteY219" fmla="*/ 854241 h 1542374"/>
              <a:gd name="connsiteX220" fmla="*/ 1298781 w 6798686"/>
              <a:gd name="connsiteY220" fmla="*/ 843367 h 1542374"/>
              <a:gd name="connsiteX221" fmla="*/ 1409193 w 6798686"/>
              <a:gd name="connsiteY221" fmla="*/ 838564 h 1542374"/>
              <a:gd name="connsiteX222" fmla="*/ 1433688 w 6798686"/>
              <a:gd name="connsiteY222" fmla="*/ 843924 h 1542374"/>
              <a:gd name="connsiteX223" fmla="*/ 1457780 w 6798686"/>
              <a:gd name="connsiteY223" fmla="*/ 875759 h 1542374"/>
              <a:gd name="connsiteX224" fmla="*/ 1433419 w 6798686"/>
              <a:gd name="connsiteY224" fmla="*/ 868919 h 1542374"/>
              <a:gd name="connsiteX225" fmla="*/ 1419471 w 6798686"/>
              <a:gd name="connsiteY225" fmla="*/ 851551 h 1542374"/>
              <a:gd name="connsiteX226" fmla="*/ 1409193 w 6798686"/>
              <a:gd name="connsiteY226" fmla="*/ 838564 h 1542374"/>
              <a:gd name="connsiteX227" fmla="*/ 1320759 w 6798686"/>
              <a:gd name="connsiteY227" fmla="*/ 837661 h 1542374"/>
              <a:gd name="connsiteX228" fmla="*/ 1341048 w 6798686"/>
              <a:gd name="connsiteY228" fmla="*/ 844789 h 1542374"/>
              <a:gd name="connsiteX229" fmla="*/ 1361873 w 6798686"/>
              <a:gd name="connsiteY229" fmla="*/ 866076 h 1542374"/>
              <a:gd name="connsiteX230" fmla="*/ 1341816 w 6798686"/>
              <a:gd name="connsiteY230" fmla="*/ 857546 h 1542374"/>
              <a:gd name="connsiteX231" fmla="*/ 1320759 w 6798686"/>
              <a:gd name="connsiteY231" fmla="*/ 837661 h 1542374"/>
              <a:gd name="connsiteX232" fmla="*/ 2078619 w 6798686"/>
              <a:gd name="connsiteY232" fmla="*/ 834568 h 1542374"/>
              <a:gd name="connsiteX233" fmla="*/ 2080310 w 6798686"/>
              <a:gd name="connsiteY233" fmla="*/ 834952 h 1542374"/>
              <a:gd name="connsiteX234" fmla="*/ 2365782 w 6798686"/>
              <a:gd name="connsiteY234" fmla="*/ 885288 h 1542374"/>
              <a:gd name="connsiteX235" fmla="*/ 2080425 w 6798686"/>
              <a:gd name="connsiteY235" fmla="*/ 835298 h 1542374"/>
              <a:gd name="connsiteX236" fmla="*/ 2078619 w 6798686"/>
              <a:gd name="connsiteY236" fmla="*/ 834568 h 1542374"/>
              <a:gd name="connsiteX237" fmla="*/ 1276956 w 6798686"/>
              <a:gd name="connsiteY237" fmla="*/ 833012 h 1542374"/>
              <a:gd name="connsiteX238" fmla="*/ 1280318 w 6798686"/>
              <a:gd name="connsiteY238" fmla="*/ 834645 h 1542374"/>
              <a:gd name="connsiteX239" fmla="*/ 1285256 w 6798686"/>
              <a:gd name="connsiteY239" fmla="*/ 838526 h 1542374"/>
              <a:gd name="connsiteX240" fmla="*/ 1283277 w 6798686"/>
              <a:gd name="connsiteY240" fmla="*/ 837354 h 1542374"/>
              <a:gd name="connsiteX241" fmla="*/ 1276956 w 6798686"/>
              <a:gd name="connsiteY241" fmla="*/ 833012 h 1542374"/>
              <a:gd name="connsiteX242" fmla="*/ 1379126 w 6798686"/>
              <a:gd name="connsiteY242" fmla="*/ 831532 h 1542374"/>
              <a:gd name="connsiteX243" fmla="*/ 1403064 w 6798686"/>
              <a:gd name="connsiteY243" fmla="*/ 837161 h 1542374"/>
              <a:gd name="connsiteX244" fmla="*/ 1416397 w 6798686"/>
              <a:gd name="connsiteY244" fmla="*/ 853991 h 1542374"/>
              <a:gd name="connsiteX245" fmla="*/ 1426810 w 6798686"/>
              <a:gd name="connsiteY245" fmla="*/ 866979 h 1542374"/>
              <a:gd name="connsiteX246" fmla="*/ 1403045 w 6798686"/>
              <a:gd name="connsiteY246" fmla="*/ 859870 h 1542374"/>
              <a:gd name="connsiteX247" fmla="*/ 1384678 w 6798686"/>
              <a:gd name="connsiteY247" fmla="*/ 838180 h 1542374"/>
              <a:gd name="connsiteX248" fmla="*/ 1379126 w 6798686"/>
              <a:gd name="connsiteY248" fmla="*/ 831532 h 1542374"/>
              <a:gd name="connsiteX249" fmla="*/ 1292114 w 6798686"/>
              <a:gd name="connsiteY249" fmla="*/ 827094 h 1542374"/>
              <a:gd name="connsiteX250" fmla="*/ 1310789 w 6798686"/>
              <a:gd name="connsiteY250" fmla="*/ 834049 h 1542374"/>
              <a:gd name="connsiteX251" fmla="*/ 1330116 w 6798686"/>
              <a:gd name="connsiteY251" fmla="*/ 852454 h 1542374"/>
              <a:gd name="connsiteX252" fmla="*/ 1311576 w 6798686"/>
              <a:gd name="connsiteY252" fmla="*/ 844097 h 1542374"/>
              <a:gd name="connsiteX253" fmla="*/ 1292114 w 6798686"/>
              <a:gd name="connsiteY253" fmla="*/ 827094 h 1542374"/>
              <a:gd name="connsiteX254" fmla="*/ 1349213 w 6798686"/>
              <a:gd name="connsiteY254" fmla="*/ 824078 h 1542374"/>
              <a:gd name="connsiteX255" fmla="*/ 1372555 w 6798686"/>
              <a:gd name="connsiteY255" fmla="*/ 829918 h 1542374"/>
              <a:gd name="connsiteX256" fmla="*/ 1381604 w 6798686"/>
              <a:gd name="connsiteY256" fmla="*/ 840773 h 1542374"/>
              <a:gd name="connsiteX257" fmla="*/ 1395879 w 6798686"/>
              <a:gd name="connsiteY257" fmla="*/ 857680 h 1542374"/>
              <a:gd name="connsiteX258" fmla="*/ 1372709 w 6798686"/>
              <a:gd name="connsiteY258" fmla="*/ 850322 h 1542374"/>
              <a:gd name="connsiteX259" fmla="*/ 1349866 w 6798686"/>
              <a:gd name="connsiteY259" fmla="*/ 824827 h 1542374"/>
              <a:gd name="connsiteX260" fmla="*/ 1349213 w 6798686"/>
              <a:gd name="connsiteY260" fmla="*/ 824078 h 1542374"/>
              <a:gd name="connsiteX261" fmla="*/ 2738670 w 6798686"/>
              <a:gd name="connsiteY261" fmla="*/ 822925 h 1542374"/>
              <a:gd name="connsiteX262" fmla="*/ 2666222 w 6798686"/>
              <a:gd name="connsiteY262" fmla="*/ 841465 h 1542374"/>
              <a:gd name="connsiteX263" fmla="*/ 2546683 w 6798686"/>
              <a:gd name="connsiteY263" fmla="*/ 861868 h 1542374"/>
              <a:gd name="connsiteX264" fmla="*/ 2496655 w 6798686"/>
              <a:gd name="connsiteY264" fmla="*/ 867824 h 1542374"/>
              <a:gd name="connsiteX265" fmla="*/ 2452871 w 6798686"/>
              <a:gd name="connsiteY265" fmla="*/ 870053 h 1542374"/>
              <a:gd name="connsiteX266" fmla="*/ 2517865 w 6798686"/>
              <a:gd name="connsiteY266" fmla="*/ 864558 h 1542374"/>
              <a:gd name="connsiteX267" fmla="*/ 2678479 w 6798686"/>
              <a:gd name="connsiteY267" fmla="*/ 836892 h 1542374"/>
              <a:gd name="connsiteX268" fmla="*/ 2738670 w 6798686"/>
              <a:gd name="connsiteY268" fmla="*/ 822925 h 1542374"/>
              <a:gd name="connsiteX269" fmla="*/ 2781263 w 6798686"/>
              <a:gd name="connsiteY269" fmla="*/ 821734 h 1542374"/>
              <a:gd name="connsiteX270" fmla="*/ 2632542 w 6798686"/>
              <a:gd name="connsiteY270" fmla="*/ 860523 h 1542374"/>
              <a:gd name="connsiteX271" fmla="*/ 2474254 w 6798686"/>
              <a:gd name="connsiteY271" fmla="*/ 880677 h 1542374"/>
              <a:gd name="connsiteX272" fmla="*/ 2375177 w 6798686"/>
              <a:gd name="connsiteY272" fmla="*/ 880831 h 1542374"/>
              <a:gd name="connsiteX273" fmla="*/ 2340058 w 6798686"/>
              <a:gd name="connsiteY273" fmla="*/ 878160 h 1542374"/>
              <a:gd name="connsiteX274" fmla="*/ 2512525 w 6798686"/>
              <a:gd name="connsiteY274" fmla="*/ 871667 h 1542374"/>
              <a:gd name="connsiteX275" fmla="*/ 2655136 w 6798686"/>
              <a:gd name="connsiteY275" fmla="*/ 849227 h 1542374"/>
              <a:gd name="connsiteX276" fmla="*/ 2781263 w 6798686"/>
              <a:gd name="connsiteY276" fmla="*/ 821734 h 1542374"/>
              <a:gd name="connsiteX277" fmla="*/ 2945661 w 6798686"/>
              <a:gd name="connsiteY277" fmla="*/ 821235 h 1542374"/>
              <a:gd name="connsiteX278" fmla="*/ 2824779 w 6798686"/>
              <a:gd name="connsiteY278" fmla="*/ 870533 h 1542374"/>
              <a:gd name="connsiteX279" fmla="*/ 2657076 w 6798686"/>
              <a:gd name="connsiteY279" fmla="*/ 898909 h 1542374"/>
              <a:gd name="connsiteX280" fmla="*/ 2669410 w 6798686"/>
              <a:gd name="connsiteY280" fmla="*/ 896085 h 1542374"/>
              <a:gd name="connsiteX281" fmla="*/ 2825413 w 6798686"/>
              <a:gd name="connsiteY281" fmla="*/ 849323 h 1542374"/>
              <a:gd name="connsiteX282" fmla="*/ 2945661 w 6798686"/>
              <a:gd name="connsiteY282" fmla="*/ 821235 h 1542374"/>
              <a:gd name="connsiteX283" fmla="*/ 3081298 w 6798686"/>
              <a:gd name="connsiteY283" fmla="*/ 817719 h 1542374"/>
              <a:gd name="connsiteX284" fmla="*/ 2888985 w 6798686"/>
              <a:gd name="connsiteY284" fmla="*/ 912512 h 1542374"/>
              <a:gd name="connsiteX285" fmla="*/ 2725933 w 6798686"/>
              <a:gd name="connsiteY285" fmla="*/ 974970 h 1542374"/>
              <a:gd name="connsiteX286" fmla="*/ 2309452 w 6798686"/>
              <a:gd name="connsiteY286" fmla="*/ 1052395 h 1542374"/>
              <a:gd name="connsiteX287" fmla="*/ 1855048 w 6798686"/>
              <a:gd name="connsiteY287" fmla="*/ 1039388 h 1542374"/>
              <a:gd name="connsiteX288" fmla="*/ 1522525 w 6798686"/>
              <a:gd name="connsiteY288" fmla="*/ 951627 h 1542374"/>
              <a:gd name="connsiteX289" fmla="*/ 1498318 w 6798686"/>
              <a:gd name="connsiteY289" fmla="*/ 921388 h 1542374"/>
              <a:gd name="connsiteX290" fmla="*/ 1809093 w 6798686"/>
              <a:gd name="connsiteY290" fmla="*/ 991973 h 1542374"/>
              <a:gd name="connsiteX291" fmla="*/ 2191586 w 6798686"/>
              <a:gd name="connsiteY291" fmla="*/ 1010147 h 1542374"/>
              <a:gd name="connsiteX292" fmla="*/ 2253084 w 6798686"/>
              <a:gd name="connsiteY292" fmla="*/ 1010128 h 1542374"/>
              <a:gd name="connsiteX293" fmla="*/ 2656922 w 6798686"/>
              <a:gd name="connsiteY293" fmla="*/ 960695 h 1542374"/>
              <a:gd name="connsiteX294" fmla="*/ 2817017 w 6798686"/>
              <a:gd name="connsiteY294" fmla="*/ 909879 h 1542374"/>
              <a:gd name="connsiteX295" fmla="*/ 2971579 w 6798686"/>
              <a:gd name="connsiteY295" fmla="*/ 844597 h 1542374"/>
              <a:gd name="connsiteX296" fmla="*/ 3081298 w 6798686"/>
              <a:gd name="connsiteY296" fmla="*/ 817719 h 1542374"/>
              <a:gd name="connsiteX297" fmla="*/ 1264545 w 6798686"/>
              <a:gd name="connsiteY297" fmla="*/ 816413 h 1542374"/>
              <a:gd name="connsiteX298" fmla="*/ 1280683 w 6798686"/>
              <a:gd name="connsiteY298" fmla="*/ 822752 h 1542374"/>
              <a:gd name="connsiteX299" fmla="*/ 1297436 w 6798686"/>
              <a:gd name="connsiteY299" fmla="*/ 837546 h 1542374"/>
              <a:gd name="connsiteX300" fmla="*/ 1281720 w 6798686"/>
              <a:gd name="connsiteY300" fmla="*/ 830092 h 1542374"/>
              <a:gd name="connsiteX301" fmla="*/ 1264545 w 6798686"/>
              <a:gd name="connsiteY301" fmla="*/ 816413 h 1542374"/>
              <a:gd name="connsiteX302" fmla="*/ 1319587 w 6798686"/>
              <a:gd name="connsiteY302" fmla="*/ 816220 h 1542374"/>
              <a:gd name="connsiteX303" fmla="*/ 1342162 w 6798686"/>
              <a:gd name="connsiteY303" fmla="*/ 822253 h 1542374"/>
              <a:gd name="connsiteX304" fmla="*/ 1346792 w 6798686"/>
              <a:gd name="connsiteY304" fmla="*/ 827536 h 1542374"/>
              <a:gd name="connsiteX305" fmla="*/ 1364870 w 6798686"/>
              <a:gd name="connsiteY305" fmla="*/ 847747 h 1542374"/>
              <a:gd name="connsiteX306" fmla="*/ 1342450 w 6798686"/>
              <a:gd name="connsiteY306" fmla="*/ 840197 h 1542374"/>
              <a:gd name="connsiteX307" fmla="*/ 1319587 w 6798686"/>
              <a:gd name="connsiteY307" fmla="*/ 816220 h 1542374"/>
              <a:gd name="connsiteX308" fmla="*/ 1977141 w 6798686"/>
              <a:gd name="connsiteY308" fmla="*/ 812839 h 1542374"/>
              <a:gd name="connsiteX309" fmla="*/ 2026708 w 6798686"/>
              <a:gd name="connsiteY309" fmla="*/ 822580 h 1542374"/>
              <a:gd name="connsiteX310" fmla="*/ 2047400 w 6798686"/>
              <a:gd name="connsiteY310" fmla="*/ 827325 h 1542374"/>
              <a:gd name="connsiteX311" fmla="*/ 2078369 w 6798686"/>
              <a:gd name="connsiteY311" fmla="*/ 840504 h 1542374"/>
              <a:gd name="connsiteX312" fmla="*/ 2465070 w 6798686"/>
              <a:gd name="connsiteY312" fmla="*/ 887094 h 1542374"/>
              <a:gd name="connsiteX313" fmla="*/ 2469182 w 6798686"/>
              <a:gd name="connsiteY313" fmla="*/ 886748 h 1542374"/>
              <a:gd name="connsiteX314" fmla="*/ 2491084 w 6798686"/>
              <a:gd name="connsiteY314" fmla="*/ 884750 h 1542374"/>
              <a:gd name="connsiteX315" fmla="*/ 2521727 w 6798686"/>
              <a:gd name="connsiteY315" fmla="*/ 882271 h 1542374"/>
              <a:gd name="connsiteX316" fmla="*/ 2618441 w 6798686"/>
              <a:gd name="connsiteY316" fmla="*/ 868439 h 1542374"/>
              <a:gd name="connsiteX317" fmla="*/ 2786739 w 6798686"/>
              <a:gd name="connsiteY317" fmla="*/ 836239 h 1542374"/>
              <a:gd name="connsiteX318" fmla="*/ 2603071 w 6798686"/>
              <a:gd name="connsiteY318" fmla="*/ 882848 h 1542374"/>
              <a:gd name="connsiteX319" fmla="*/ 2404361 w 6798686"/>
              <a:gd name="connsiteY319" fmla="*/ 900043 h 1542374"/>
              <a:gd name="connsiteX320" fmla="*/ 2117812 w 6798686"/>
              <a:gd name="connsiteY320" fmla="*/ 870110 h 1542374"/>
              <a:gd name="connsiteX321" fmla="*/ 2006958 w 6798686"/>
              <a:gd name="connsiteY321" fmla="*/ 828362 h 1542374"/>
              <a:gd name="connsiteX322" fmla="*/ 1977141 w 6798686"/>
              <a:gd name="connsiteY322" fmla="*/ 812839 h 1542374"/>
              <a:gd name="connsiteX323" fmla="*/ 1290097 w 6798686"/>
              <a:gd name="connsiteY323" fmla="*/ 807863 h 1542374"/>
              <a:gd name="connsiteX324" fmla="*/ 1311749 w 6798686"/>
              <a:gd name="connsiteY324" fmla="*/ 814030 h 1542374"/>
              <a:gd name="connsiteX325" fmla="*/ 1311999 w 6798686"/>
              <a:gd name="connsiteY325" fmla="*/ 814318 h 1542374"/>
              <a:gd name="connsiteX326" fmla="*/ 1333651 w 6798686"/>
              <a:gd name="connsiteY326" fmla="*/ 837123 h 1542374"/>
              <a:gd name="connsiteX327" fmla="*/ 1312191 w 6798686"/>
              <a:gd name="connsiteY327" fmla="*/ 829438 h 1542374"/>
              <a:gd name="connsiteX328" fmla="*/ 1290097 w 6798686"/>
              <a:gd name="connsiteY328" fmla="*/ 807863 h 1542374"/>
              <a:gd name="connsiteX329" fmla="*/ 1238532 w 6798686"/>
              <a:gd name="connsiteY329" fmla="*/ 805788 h 1542374"/>
              <a:gd name="connsiteX330" fmla="*/ 1250462 w 6798686"/>
              <a:gd name="connsiteY330" fmla="*/ 810706 h 1542374"/>
              <a:gd name="connsiteX331" fmla="*/ 1263181 w 6798686"/>
              <a:gd name="connsiteY331" fmla="*/ 821024 h 1542374"/>
              <a:gd name="connsiteX332" fmla="*/ 1251557 w 6798686"/>
              <a:gd name="connsiteY332" fmla="*/ 815144 h 1542374"/>
              <a:gd name="connsiteX333" fmla="*/ 1238532 w 6798686"/>
              <a:gd name="connsiteY333" fmla="*/ 805788 h 1542374"/>
              <a:gd name="connsiteX334" fmla="*/ 1409673 w 6798686"/>
              <a:gd name="connsiteY334" fmla="*/ 805058 h 1542374"/>
              <a:gd name="connsiteX335" fmla="*/ 1673359 w 6798686"/>
              <a:gd name="connsiteY335" fmla="*/ 835951 h 1542374"/>
              <a:gd name="connsiteX336" fmla="*/ 1824789 w 6798686"/>
              <a:gd name="connsiteY336" fmla="*/ 845999 h 1542374"/>
              <a:gd name="connsiteX337" fmla="*/ 1992069 w 6798686"/>
              <a:gd name="connsiteY337" fmla="*/ 857776 h 1542374"/>
              <a:gd name="connsiteX338" fmla="*/ 2229012 w 6798686"/>
              <a:gd name="connsiteY338" fmla="*/ 919870 h 1542374"/>
              <a:gd name="connsiteX339" fmla="*/ 2140444 w 6798686"/>
              <a:gd name="connsiteY339" fmla="*/ 911512 h 1542374"/>
              <a:gd name="connsiteX340" fmla="*/ 1943135 w 6798686"/>
              <a:gd name="connsiteY340" fmla="*/ 898198 h 1542374"/>
              <a:gd name="connsiteX341" fmla="*/ 1719103 w 6798686"/>
              <a:gd name="connsiteY341" fmla="*/ 883098 h 1542374"/>
              <a:gd name="connsiteX342" fmla="*/ 1435052 w 6798686"/>
              <a:gd name="connsiteY342" fmla="*/ 839237 h 1542374"/>
              <a:gd name="connsiteX343" fmla="*/ 1409673 w 6798686"/>
              <a:gd name="connsiteY343" fmla="*/ 805058 h 1542374"/>
              <a:gd name="connsiteX344" fmla="*/ 1903558 w 6798686"/>
              <a:gd name="connsiteY344" fmla="*/ 802734 h 1542374"/>
              <a:gd name="connsiteX345" fmla="*/ 1961195 w 6798686"/>
              <a:gd name="connsiteY345" fmla="*/ 810265 h 1542374"/>
              <a:gd name="connsiteX346" fmla="*/ 2004480 w 6798686"/>
              <a:gd name="connsiteY346" fmla="*/ 833473 h 1542374"/>
              <a:gd name="connsiteX347" fmla="*/ 2077543 w 6798686"/>
              <a:gd name="connsiteY347" fmla="*/ 863521 h 1542374"/>
              <a:gd name="connsiteX348" fmla="*/ 1995873 w 6798686"/>
              <a:gd name="connsiteY348" fmla="*/ 853165 h 1542374"/>
              <a:gd name="connsiteX349" fmla="*/ 1903558 w 6798686"/>
              <a:gd name="connsiteY349" fmla="*/ 802734 h 1542374"/>
              <a:gd name="connsiteX350" fmla="*/ 1379029 w 6798686"/>
              <a:gd name="connsiteY350" fmla="*/ 800044 h 1542374"/>
              <a:gd name="connsiteX351" fmla="*/ 1404198 w 6798686"/>
              <a:gd name="connsiteY351" fmla="*/ 804194 h 1542374"/>
              <a:gd name="connsiteX352" fmla="*/ 1429231 w 6798686"/>
              <a:gd name="connsiteY352" fmla="*/ 837988 h 1542374"/>
              <a:gd name="connsiteX353" fmla="*/ 1404332 w 6798686"/>
              <a:gd name="connsiteY353" fmla="*/ 832435 h 1542374"/>
              <a:gd name="connsiteX354" fmla="*/ 1379029 w 6798686"/>
              <a:gd name="connsiteY354" fmla="*/ 800044 h 1542374"/>
              <a:gd name="connsiteX355" fmla="*/ 2048168 w 6798686"/>
              <a:gd name="connsiteY355" fmla="*/ 799698 h 1542374"/>
              <a:gd name="connsiteX356" fmla="*/ 2067534 w 6798686"/>
              <a:gd name="connsiteY356" fmla="*/ 805846 h 1542374"/>
              <a:gd name="connsiteX357" fmla="*/ 2120540 w 6798686"/>
              <a:gd name="connsiteY357" fmla="*/ 822522 h 1542374"/>
              <a:gd name="connsiteX358" fmla="*/ 2226168 w 6798686"/>
              <a:gd name="connsiteY358" fmla="*/ 854491 h 1542374"/>
              <a:gd name="connsiteX359" fmla="*/ 2300730 w 6798686"/>
              <a:gd name="connsiteY359" fmla="*/ 866595 h 1542374"/>
              <a:gd name="connsiteX360" fmla="*/ 2304342 w 6798686"/>
              <a:gd name="connsiteY360" fmla="*/ 867152 h 1542374"/>
              <a:gd name="connsiteX361" fmla="*/ 2364592 w 6798686"/>
              <a:gd name="connsiteY361" fmla="*/ 873453 h 1542374"/>
              <a:gd name="connsiteX362" fmla="*/ 2153873 w 6798686"/>
              <a:gd name="connsiteY362" fmla="*/ 842234 h 1542374"/>
              <a:gd name="connsiteX363" fmla="*/ 2048168 w 6798686"/>
              <a:gd name="connsiteY363" fmla="*/ 799698 h 1542374"/>
              <a:gd name="connsiteX364" fmla="*/ 1261048 w 6798686"/>
              <a:gd name="connsiteY364" fmla="*/ 799141 h 1542374"/>
              <a:gd name="connsiteX365" fmla="*/ 1281490 w 6798686"/>
              <a:gd name="connsiteY365" fmla="*/ 805346 h 1542374"/>
              <a:gd name="connsiteX366" fmla="*/ 1302277 w 6798686"/>
              <a:gd name="connsiteY366" fmla="*/ 825807 h 1542374"/>
              <a:gd name="connsiteX367" fmla="*/ 1282008 w 6798686"/>
              <a:gd name="connsiteY367" fmla="*/ 818122 h 1542374"/>
              <a:gd name="connsiteX368" fmla="*/ 1261048 w 6798686"/>
              <a:gd name="connsiteY368" fmla="*/ 799141 h 1542374"/>
              <a:gd name="connsiteX369" fmla="*/ 2942511 w 6798686"/>
              <a:gd name="connsiteY369" fmla="*/ 797623 h 1542374"/>
              <a:gd name="connsiteX370" fmla="*/ 2829812 w 6798686"/>
              <a:gd name="connsiteY370" fmla="*/ 842560 h 1542374"/>
              <a:gd name="connsiteX371" fmla="*/ 2685626 w 6798686"/>
              <a:gd name="connsiteY371" fmla="*/ 870437 h 1542374"/>
              <a:gd name="connsiteX372" fmla="*/ 2834769 w 6798686"/>
              <a:gd name="connsiteY372" fmla="*/ 825115 h 1542374"/>
              <a:gd name="connsiteX373" fmla="*/ 2942511 w 6798686"/>
              <a:gd name="connsiteY373" fmla="*/ 797623 h 1542374"/>
              <a:gd name="connsiteX374" fmla="*/ 1216611 w 6798686"/>
              <a:gd name="connsiteY374" fmla="*/ 796413 h 1542374"/>
              <a:gd name="connsiteX375" fmla="*/ 1220607 w 6798686"/>
              <a:gd name="connsiteY375" fmla="*/ 798180 h 1542374"/>
              <a:gd name="connsiteX376" fmla="*/ 1224757 w 6798686"/>
              <a:gd name="connsiteY376" fmla="*/ 801254 h 1542374"/>
              <a:gd name="connsiteX377" fmla="*/ 1220683 w 6798686"/>
              <a:gd name="connsiteY377" fmla="*/ 799064 h 1542374"/>
              <a:gd name="connsiteX378" fmla="*/ 1216611 w 6798686"/>
              <a:gd name="connsiteY378" fmla="*/ 796413 h 1542374"/>
              <a:gd name="connsiteX379" fmla="*/ 1348655 w 6798686"/>
              <a:gd name="connsiteY379" fmla="*/ 794703 h 1542374"/>
              <a:gd name="connsiteX380" fmla="*/ 1373304 w 6798686"/>
              <a:gd name="connsiteY380" fmla="*/ 799083 h 1542374"/>
              <a:gd name="connsiteX381" fmla="*/ 1398204 w 6798686"/>
              <a:gd name="connsiteY381" fmla="*/ 831014 h 1542374"/>
              <a:gd name="connsiteX382" fmla="*/ 1373862 w 6798686"/>
              <a:gd name="connsiteY382" fmla="*/ 825212 h 1542374"/>
              <a:gd name="connsiteX383" fmla="*/ 1348655 w 6798686"/>
              <a:gd name="connsiteY383" fmla="*/ 794703 h 1542374"/>
              <a:gd name="connsiteX384" fmla="*/ 1232499 w 6798686"/>
              <a:gd name="connsiteY384" fmla="*/ 790015 h 1542374"/>
              <a:gd name="connsiteX385" fmla="*/ 1251250 w 6798686"/>
              <a:gd name="connsiteY385" fmla="*/ 796067 h 1542374"/>
              <a:gd name="connsiteX386" fmla="*/ 1270443 w 6798686"/>
              <a:gd name="connsiteY386" fmla="*/ 813569 h 1542374"/>
              <a:gd name="connsiteX387" fmla="*/ 1251865 w 6798686"/>
              <a:gd name="connsiteY387" fmla="*/ 806096 h 1542374"/>
              <a:gd name="connsiteX388" fmla="*/ 1232499 w 6798686"/>
              <a:gd name="connsiteY388" fmla="*/ 790015 h 1542374"/>
              <a:gd name="connsiteX389" fmla="*/ 1318493 w 6798686"/>
              <a:gd name="connsiteY389" fmla="*/ 789035 h 1542374"/>
              <a:gd name="connsiteX390" fmla="*/ 1342546 w 6798686"/>
              <a:gd name="connsiteY390" fmla="*/ 793589 h 1542374"/>
              <a:gd name="connsiteX391" fmla="*/ 1367291 w 6798686"/>
              <a:gd name="connsiteY391" fmla="*/ 823598 h 1542374"/>
              <a:gd name="connsiteX392" fmla="*/ 1343468 w 6798686"/>
              <a:gd name="connsiteY392" fmla="*/ 817546 h 1542374"/>
              <a:gd name="connsiteX393" fmla="*/ 1318493 w 6798686"/>
              <a:gd name="connsiteY393" fmla="*/ 789035 h 1542374"/>
              <a:gd name="connsiteX394" fmla="*/ 3198397 w 6798686"/>
              <a:gd name="connsiteY394" fmla="*/ 787037 h 1542374"/>
              <a:gd name="connsiteX395" fmla="*/ 2962568 w 6798686"/>
              <a:gd name="connsiteY395" fmla="*/ 919581 h 1542374"/>
              <a:gd name="connsiteX396" fmla="*/ 2796153 w 6798686"/>
              <a:gd name="connsiteY396" fmla="*/ 993817 h 1542374"/>
              <a:gd name="connsiteX397" fmla="*/ 2365802 w 6798686"/>
              <a:gd name="connsiteY397" fmla="*/ 1099349 h 1542374"/>
              <a:gd name="connsiteX398" fmla="*/ 1900350 w 6798686"/>
              <a:gd name="connsiteY398" fmla="*/ 1091491 h 1542374"/>
              <a:gd name="connsiteX399" fmla="*/ 1551093 w 6798686"/>
              <a:gd name="connsiteY399" fmla="*/ 986401 h 1542374"/>
              <a:gd name="connsiteX400" fmla="*/ 1527942 w 6798686"/>
              <a:gd name="connsiteY400" fmla="*/ 958294 h 1542374"/>
              <a:gd name="connsiteX401" fmla="*/ 1854337 w 6798686"/>
              <a:gd name="connsiteY401" fmla="*/ 1043961 h 1542374"/>
              <a:gd name="connsiteX402" fmla="*/ 2309645 w 6798686"/>
              <a:gd name="connsiteY402" fmla="*/ 1057006 h 1542374"/>
              <a:gd name="connsiteX403" fmla="*/ 2727374 w 6798686"/>
              <a:gd name="connsiteY403" fmla="*/ 979370 h 1542374"/>
              <a:gd name="connsiteX404" fmla="*/ 2890811 w 6798686"/>
              <a:gd name="connsiteY404" fmla="*/ 916757 h 1542374"/>
              <a:gd name="connsiteX405" fmla="*/ 3099051 w 6798686"/>
              <a:gd name="connsiteY405" fmla="*/ 813166 h 1542374"/>
              <a:gd name="connsiteX406" fmla="*/ 3198397 w 6798686"/>
              <a:gd name="connsiteY406" fmla="*/ 787037 h 1542374"/>
              <a:gd name="connsiteX407" fmla="*/ 3075881 w 6798686"/>
              <a:gd name="connsiteY407" fmla="*/ 786884 h 1542374"/>
              <a:gd name="connsiteX408" fmla="*/ 2974479 w 6798686"/>
              <a:gd name="connsiteY408" fmla="*/ 838007 h 1542374"/>
              <a:gd name="connsiteX409" fmla="*/ 2854097 w 6798686"/>
              <a:gd name="connsiteY409" fmla="*/ 864635 h 1542374"/>
              <a:gd name="connsiteX410" fmla="*/ 2972020 w 6798686"/>
              <a:gd name="connsiteY410" fmla="*/ 814568 h 1542374"/>
              <a:gd name="connsiteX411" fmla="*/ 3075881 w 6798686"/>
              <a:gd name="connsiteY411" fmla="*/ 786884 h 1542374"/>
              <a:gd name="connsiteX412" fmla="*/ 2852675 w 6798686"/>
              <a:gd name="connsiteY412" fmla="*/ 786710 h 1542374"/>
              <a:gd name="connsiteX413" fmla="*/ 2851599 w 6798686"/>
              <a:gd name="connsiteY413" fmla="*/ 787095 h 1542374"/>
              <a:gd name="connsiteX414" fmla="*/ 2848909 w 6798686"/>
              <a:gd name="connsiteY414" fmla="*/ 787863 h 1542374"/>
              <a:gd name="connsiteX415" fmla="*/ 2852675 w 6798686"/>
              <a:gd name="connsiteY415" fmla="*/ 786710 h 1542374"/>
              <a:gd name="connsiteX416" fmla="*/ 2052856 w 6798686"/>
              <a:gd name="connsiteY416" fmla="*/ 784905 h 1542374"/>
              <a:gd name="connsiteX417" fmla="*/ 2097082 w 6798686"/>
              <a:gd name="connsiteY417" fmla="*/ 803041 h 1542374"/>
              <a:gd name="connsiteX418" fmla="*/ 2163191 w 6798686"/>
              <a:gd name="connsiteY418" fmla="*/ 829592 h 1542374"/>
              <a:gd name="connsiteX419" fmla="*/ 2171702 w 6798686"/>
              <a:gd name="connsiteY419" fmla="*/ 832397 h 1542374"/>
              <a:gd name="connsiteX420" fmla="*/ 2125324 w 6798686"/>
              <a:gd name="connsiteY420" fmla="*/ 818622 h 1542374"/>
              <a:gd name="connsiteX421" fmla="*/ 2094853 w 6798686"/>
              <a:gd name="connsiteY421" fmla="*/ 805846 h 1542374"/>
              <a:gd name="connsiteX422" fmla="*/ 2052856 w 6798686"/>
              <a:gd name="connsiteY422" fmla="*/ 784905 h 1542374"/>
              <a:gd name="connsiteX423" fmla="*/ 1288560 w 6798686"/>
              <a:gd name="connsiteY423" fmla="*/ 783003 h 1542374"/>
              <a:gd name="connsiteX424" fmla="*/ 1311941 w 6798686"/>
              <a:gd name="connsiteY424" fmla="*/ 787767 h 1542374"/>
              <a:gd name="connsiteX425" fmla="*/ 1336340 w 6798686"/>
              <a:gd name="connsiteY425" fmla="*/ 815663 h 1542374"/>
              <a:gd name="connsiteX426" fmla="*/ 1313094 w 6798686"/>
              <a:gd name="connsiteY426" fmla="*/ 809323 h 1542374"/>
              <a:gd name="connsiteX427" fmla="*/ 1288560 w 6798686"/>
              <a:gd name="connsiteY427" fmla="*/ 783003 h 1542374"/>
              <a:gd name="connsiteX428" fmla="*/ 1204968 w 6798686"/>
              <a:gd name="connsiteY428" fmla="*/ 780678 h 1542374"/>
              <a:gd name="connsiteX429" fmla="*/ 1221164 w 6798686"/>
              <a:gd name="connsiteY429" fmla="*/ 786249 h 1542374"/>
              <a:gd name="connsiteX430" fmla="*/ 1237859 w 6798686"/>
              <a:gd name="connsiteY430" fmla="*/ 800294 h 1542374"/>
              <a:gd name="connsiteX431" fmla="*/ 1221933 w 6798686"/>
              <a:gd name="connsiteY431" fmla="*/ 793512 h 1542374"/>
              <a:gd name="connsiteX432" fmla="*/ 1204968 w 6798686"/>
              <a:gd name="connsiteY432" fmla="*/ 780678 h 1542374"/>
              <a:gd name="connsiteX433" fmla="*/ 2936747 w 6798686"/>
              <a:gd name="connsiteY433" fmla="*/ 780179 h 1542374"/>
              <a:gd name="connsiteX434" fmla="*/ 2838612 w 6798686"/>
              <a:gd name="connsiteY434" fmla="*/ 818449 h 1542374"/>
              <a:gd name="connsiteX435" fmla="*/ 2725202 w 6798686"/>
              <a:gd name="connsiteY435" fmla="*/ 843579 h 1542374"/>
              <a:gd name="connsiteX436" fmla="*/ 2845662 w 6798686"/>
              <a:gd name="connsiteY436" fmla="*/ 805442 h 1542374"/>
              <a:gd name="connsiteX437" fmla="*/ 2936747 w 6798686"/>
              <a:gd name="connsiteY437" fmla="*/ 780179 h 1542374"/>
              <a:gd name="connsiteX438" fmla="*/ 1258839 w 6798686"/>
              <a:gd name="connsiteY438" fmla="*/ 776547 h 1542374"/>
              <a:gd name="connsiteX439" fmla="*/ 1281452 w 6798686"/>
              <a:gd name="connsiteY439" fmla="*/ 781485 h 1542374"/>
              <a:gd name="connsiteX440" fmla="*/ 1305313 w 6798686"/>
              <a:gd name="connsiteY440" fmla="*/ 807152 h 1542374"/>
              <a:gd name="connsiteX441" fmla="*/ 1282835 w 6798686"/>
              <a:gd name="connsiteY441" fmla="*/ 800639 h 1542374"/>
              <a:gd name="connsiteX442" fmla="*/ 1280241 w 6798686"/>
              <a:gd name="connsiteY442" fmla="*/ 798065 h 1542374"/>
              <a:gd name="connsiteX443" fmla="*/ 1258839 w 6798686"/>
              <a:gd name="connsiteY443" fmla="*/ 776547 h 1542374"/>
              <a:gd name="connsiteX444" fmla="*/ 1961848 w 6798686"/>
              <a:gd name="connsiteY444" fmla="*/ 773300 h 1542374"/>
              <a:gd name="connsiteX445" fmla="*/ 1970090 w 6798686"/>
              <a:gd name="connsiteY445" fmla="*/ 775664 h 1542374"/>
              <a:gd name="connsiteX446" fmla="*/ 2020291 w 6798686"/>
              <a:gd name="connsiteY446" fmla="*/ 790918 h 1542374"/>
              <a:gd name="connsiteX447" fmla="*/ 2022059 w 6798686"/>
              <a:gd name="connsiteY447" fmla="*/ 791956 h 1542374"/>
              <a:gd name="connsiteX448" fmla="*/ 2139022 w 6798686"/>
              <a:gd name="connsiteY448" fmla="*/ 843290 h 1542374"/>
              <a:gd name="connsiteX449" fmla="*/ 2081463 w 6798686"/>
              <a:gd name="connsiteY449" fmla="*/ 830015 h 1542374"/>
              <a:gd name="connsiteX450" fmla="*/ 2051780 w 6798686"/>
              <a:gd name="connsiteY450" fmla="*/ 823137 h 1542374"/>
              <a:gd name="connsiteX451" fmla="*/ 1961848 w 6798686"/>
              <a:gd name="connsiteY451" fmla="*/ 773300 h 1542374"/>
              <a:gd name="connsiteX452" fmla="*/ 2917343 w 6798686"/>
              <a:gd name="connsiteY452" fmla="*/ 773070 h 1542374"/>
              <a:gd name="connsiteX453" fmla="*/ 2849255 w 6798686"/>
              <a:gd name="connsiteY453" fmla="*/ 798795 h 1542374"/>
              <a:gd name="connsiteX454" fmla="*/ 2775961 w 6798686"/>
              <a:gd name="connsiteY454" fmla="*/ 817373 h 1542374"/>
              <a:gd name="connsiteX455" fmla="*/ 2848698 w 6798686"/>
              <a:gd name="connsiteY455" fmla="*/ 793569 h 1542374"/>
              <a:gd name="connsiteX456" fmla="*/ 2917343 w 6798686"/>
              <a:gd name="connsiteY456" fmla="*/ 773070 h 1542374"/>
              <a:gd name="connsiteX457" fmla="*/ 1178993 w 6798686"/>
              <a:gd name="connsiteY457" fmla="*/ 771399 h 1542374"/>
              <a:gd name="connsiteX458" fmla="*/ 1191155 w 6798686"/>
              <a:gd name="connsiteY458" fmla="*/ 775798 h 1542374"/>
              <a:gd name="connsiteX459" fmla="*/ 1203873 w 6798686"/>
              <a:gd name="connsiteY459" fmla="*/ 785558 h 1542374"/>
              <a:gd name="connsiteX460" fmla="*/ 1191769 w 6798686"/>
              <a:gd name="connsiteY460" fmla="*/ 780025 h 1542374"/>
              <a:gd name="connsiteX461" fmla="*/ 1178993 w 6798686"/>
              <a:gd name="connsiteY461" fmla="*/ 771399 h 1542374"/>
              <a:gd name="connsiteX462" fmla="*/ 1229483 w 6798686"/>
              <a:gd name="connsiteY462" fmla="*/ 769765 h 1542374"/>
              <a:gd name="connsiteX463" fmla="*/ 1251096 w 6798686"/>
              <a:gd name="connsiteY463" fmla="*/ 774818 h 1542374"/>
              <a:gd name="connsiteX464" fmla="*/ 1274170 w 6798686"/>
              <a:gd name="connsiteY464" fmla="*/ 798046 h 1542374"/>
              <a:gd name="connsiteX465" fmla="*/ 1252614 w 6798686"/>
              <a:gd name="connsiteY465" fmla="*/ 791360 h 1542374"/>
              <a:gd name="connsiteX466" fmla="*/ 1245410 w 6798686"/>
              <a:gd name="connsiteY466" fmla="*/ 784693 h 1542374"/>
              <a:gd name="connsiteX467" fmla="*/ 1229483 w 6798686"/>
              <a:gd name="connsiteY467" fmla="*/ 769765 h 1542374"/>
              <a:gd name="connsiteX468" fmla="*/ 1379837 w 6798686"/>
              <a:gd name="connsiteY468" fmla="*/ 764098 h 1542374"/>
              <a:gd name="connsiteX469" fmla="*/ 1628115 w 6798686"/>
              <a:gd name="connsiteY469" fmla="*/ 783944 h 1542374"/>
              <a:gd name="connsiteX470" fmla="*/ 1710515 w 6798686"/>
              <a:gd name="connsiteY470" fmla="*/ 788709 h 1542374"/>
              <a:gd name="connsiteX471" fmla="*/ 1891320 w 6798686"/>
              <a:gd name="connsiteY471" fmla="*/ 801427 h 1542374"/>
              <a:gd name="connsiteX472" fmla="*/ 1978466 w 6798686"/>
              <a:gd name="connsiteY472" fmla="*/ 851494 h 1542374"/>
              <a:gd name="connsiteX473" fmla="*/ 1825077 w 6798686"/>
              <a:gd name="connsiteY473" fmla="*/ 841023 h 1542374"/>
              <a:gd name="connsiteX474" fmla="*/ 1673763 w 6798686"/>
              <a:gd name="connsiteY474" fmla="*/ 830994 h 1542374"/>
              <a:gd name="connsiteX475" fmla="*/ 1405485 w 6798686"/>
              <a:gd name="connsiteY475" fmla="*/ 799352 h 1542374"/>
              <a:gd name="connsiteX476" fmla="*/ 1379837 w 6798686"/>
              <a:gd name="connsiteY476" fmla="*/ 764098 h 1542374"/>
              <a:gd name="connsiteX477" fmla="*/ 1157514 w 6798686"/>
              <a:gd name="connsiteY477" fmla="*/ 763291 h 1542374"/>
              <a:gd name="connsiteX478" fmla="*/ 1161318 w 6798686"/>
              <a:gd name="connsiteY478" fmla="*/ 764751 h 1542374"/>
              <a:gd name="connsiteX479" fmla="*/ 1165679 w 6798686"/>
              <a:gd name="connsiteY479" fmla="*/ 767787 h 1542374"/>
              <a:gd name="connsiteX480" fmla="*/ 1162067 w 6798686"/>
              <a:gd name="connsiteY480" fmla="*/ 766038 h 1542374"/>
              <a:gd name="connsiteX481" fmla="*/ 1157514 w 6798686"/>
              <a:gd name="connsiteY481" fmla="*/ 763291 h 1542374"/>
              <a:gd name="connsiteX482" fmla="*/ 1200492 w 6798686"/>
              <a:gd name="connsiteY482" fmla="*/ 762542 h 1542374"/>
              <a:gd name="connsiteX483" fmla="*/ 1220857 w 6798686"/>
              <a:gd name="connsiteY483" fmla="*/ 767652 h 1542374"/>
              <a:gd name="connsiteX484" fmla="*/ 1242432 w 6798686"/>
              <a:gd name="connsiteY484" fmla="*/ 787883 h 1542374"/>
              <a:gd name="connsiteX485" fmla="*/ 1242835 w 6798686"/>
              <a:gd name="connsiteY485" fmla="*/ 788248 h 1542374"/>
              <a:gd name="connsiteX486" fmla="*/ 1222489 w 6798686"/>
              <a:gd name="connsiteY486" fmla="*/ 781523 h 1542374"/>
              <a:gd name="connsiteX487" fmla="*/ 1210578 w 6798686"/>
              <a:gd name="connsiteY487" fmla="*/ 771303 h 1542374"/>
              <a:gd name="connsiteX488" fmla="*/ 1200492 w 6798686"/>
              <a:gd name="connsiteY488" fmla="*/ 762542 h 1542374"/>
              <a:gd name="connsiteX489" fmla="*/ 3070559 w 6798686"/>
              <a:gd name="connsiteY489" fmla="*/ 761158 h 1542374"/>
              <a:gd name="connsiteX490" fmla="*/ 2974787 w 6798686"/>
              <a:gd name="connsiteY490" fmla="*/ 807998 h 1542374"/>
              <a:gd name="connsiteX491" fmla="*/ 2864413 w 6798686"/>
              <a:gd name="connsiteY491" fmla="*/ 834856 h 1542374"/>
              <a:gd name="connsiteX492" fmla="*/ 2974499 w 6798686"/>
              <a:gd name="connsiteY492" fmla="*/ 788862 h 1542374"/>
              <a:gd name="connsiteX493" fmla="*/ 3070559 w 6798686"/>
              <a:gd name="connsiteY493" fmla="*/ 761158 h 1542374"/>
              <a:gd name="connsiteX494" fmla="*/ 1348828 w 6798686"/>
              <a:gd name="connsiteY494" fmla="*/ 760717 h 1542374"/>
              <a:gd name="connsiteX495" fmla="*/ 1374669 w 6798686"/>
              <a:gd name="connsiteY495" fmla="*/ 763560 h 1542374"/>
              <a:gd name="connsiteX496" fmla="*/ 1400029 w 6798686"/>
              <a:gd name="connsiteY496" fmla="*/ 798488 h 1542374"/>
              <a:gd name="connsiteX497" fmla="*/ 1374534 w 6798686"/>
              <a:gd name="connsiteY497" fmla="*/ 794242 h 1542374"/>
              <a:gd name="connsiteX498" fmla="*/ 1348828 w 6798686"/>
              <a:gd name="connsiteY498" fmla="*/ 760717 h 1542374"/>
              <a:gd name="connsiteX499" fmla="*/ 1894509 w 6798686"/>
              <a:gd name="connsiteY499" fmla="*/ 757854 h 1542374"/>
              <a:gd name="connsiteX500" fmla="*/ 1945729 w 6798686"/>
              <a:gd name="connsiteY500" fmla="*/ 768997 h 1542374"/>
              <a:gd name="connsiteX501" fmla="*/ 1951493 w 6798686"/>
              <a:gd name="connsiteY501" fmla="*/ 773089 h 1542374"/>
              <a:gd name="connsiteX502" fmla="*/ 2026477 w 6798686"/>
              <a:gd name="connsiteY502" fmla="*/ 817335 h 1542374"/>
              <a:gd name="connsiteX503" fmla="*/ 1964557 w 6798686"/>
              <a:gd name="connsiteY503" fmla="*/ 805654 h 1542374"/>
              <a:gd name="connsiteX504" fmla="*/ 1894509 w 6798686"/>
              <a:gd name="connsiteY504" fmla="*/ 757854 h 1542374"/>
              <a:gd name="connsiteX505" fmla="*/ 3306118 w 6798686"/>
              <a:gd name="connsiteY505" fmla="*/ 757816 h 1542374"/>
              <a:gd name="connsiteX506" fmla="*/ 3036188 w 6798686"/>
              <a:gd name="connsiteY506" fmla="*/ 926652 h 1542374"/>
              <a:gd name="connsiteX507" fmla="*/ 2866373 w 6798686"/>
              <a:gd name="connsiteY507" fmla="*/ 1012664 h 1542374"/>
              <a:gd name="connsiteX508" fmla="*/ 2422170 w 6798686"/>
              <a:gd name="connsiteY508" fmla="*/ 1146323 h 1542374"/>
              <a:gd name="connsiteX509" fmla="*/ 1945672 w 6798686"/>
              <a:gd name="connsiteY509" fmla="*/ 1143595 h 1542374"/>
              <a:gd name="connsiteX510" fmla="*/ 1579412 w 6798686"/>
              <a:gd name="connsiteY510" fmla="*/ 1019888 h 1542374"/>
              <a:gd name="connsiteX511" fmla="*/ 1557568 w 6798686"/>
              <a:gd name="connsiteY511" fmla="*/ 994144 h 1542374"/>
              <a:gd name="connsiteX512" fmla="*/ 1899582 w 6798686"/>
              <a:gd name="connsiteY512" fmla="*/ 1095968 h 1542374"/>
              <a:gd name="connsiteX513" fmla="*/ 2366205 w 6798686"/>
              <a:gd name="connsiteY513" fmla="*/ 1103883 h 1542374"/>
              <a:gd name="connsiteX514" fmla="*/ 2797805 w 6798686"/>
              <a:gd name="connsiteY514" fmla="*/ 998044 h 1542374"/>
              <a:gd name="connsiteX515" fmla="*/ 2964585 w 6798686"/>
              <a:gd name="connsiteY515" fmla="*/ 923654 h 1542374"/>
              <a:gd name="connsiteX516" fmla="*/ 3213363 w 6798686"/>
              <a:gd name="connsiteY516" fmla="*/ 783022 h 1542374"/>
              <a:gd name="connsiteX517" fmla="*/ 3306118 w 6798686"/>
              <a:gd name="connsiteY517" fmla="*/ 757816 h 1542374"/>
              <a:gd name="connsiteX518" fmla="*/ 1318127 w 6798686"/>
              <a:gd name="connsiteY518" fmla="*/ 757105 h 1542374"/>
              <a:gd name="connsiteX519" fmla="*/ 1343430 w 6798686"/>
              <a:gd name="connsiteY519" fmla="*/ 760121 h 1542374"/>
              <a:gd name="connsiteX520" fmla="*/ 1368790 w 6798686"/>
              <a:gd name="connsiteY520" fmla="*/ 793223 h 1542374"/>
              <a:gd name="connsiteX521" fmla="*/ 1343795 w 6798686"/>
              <a:gd name="connsiteY521" fmla="*/ 788766 h 1542374"/>
              <a:gd name="connsiteX522" fmla="*/ 1318127 w 6798686"/>
              <a:gd name="connsiteY522" fmla="*/ 757105 h 1542374"/>
              <a:gd name="connsiteX523" fmla="*/ 2003019 w 6798686"/>
              <a:gd name="connsiteY523" fmla="*/ 755721 h 1542374"/>
              <a:gd name="connsiteX524" fmla="*/ 2026766 w 6798686"/>
              <a:gd name="connsiteY524" fmla="*/ 768305 h 1542374"/>
              <a:gd name="connsiteX525" fmla="*/ 2016487 w 6798686"/>
              <a:gd name="connsiteY525" fmla="*/ 764002 h 1542374"/>
              <a:gd name="connsiteX526" fmla="*/ 2003019 w 6798686"/>
              <a:gd name="connsiteY526" fmla="*/ 755721 h 1542374"/>
              <a:gd name="connsiteX527" fmla="*/ 1172096 w 6798686"/>
              <a:gd name="connsiteY527" fmla="*/ 755010 h 1542374"/>
              <a:gd name="connsiteX528" fmla="*/ 1190828 w 6798686"/>
              <a:gd name="connsiteY528" fmla="*/ 760063 h 1542374"/>
              <a:gd name="connsiteX529" fmla="*/ 1207658 w 6798686"/>
              <a:gd name="connsiteY529" fmla="*/ 774665 h 1542374"/>
              <a:gd name="connsiteX530" fmla="*/ 1211116 w 6798686"/>
              <a:gd name="connsiteY530" fmla="*/ 777623 h 1542374"/>
              <a:gd name="connsiteX531" fmla="*/ 1192499 w 6798686"/>
              <a:gd name="connsiteY531" fmla="*/ 771072 h 1542374"/>
              <a:gd name="connsiteX532" fmla="*/ 1175727 w 6798686"/>
              <a:gd name="connsiteY532" fmla="*/ 757912 h 1542374"/>
              <a:gd name="connsiteX533" fmla="*/ 1172096 w 6798686"/>
              <a:gd name="connsiteY533" fmla="*/ 755010 h 1542374"/>
              <a:gd name="connsiteX534" fmla="*/ 3191115 w 6798686"/>
              <a:gd name="connsiteY534" fmla="*/ 754377 h 1542374"/>
              <a:gd name="connsiteX535" fmla="*/ 3101183 w 6798686"/>
              <a:gd name="connsiteY535" fmla="*/ 806672 h 1542374"/>
              <a:gd name="connsiteX536" fmla="*/ 2995977 w 6798686"/>
              <a:gd name="connsiteY536" fmla="*/ 832896 h 1542374"/>
              <a:gd name="connsiteX537" fmla="*/ 3096514 w 6798686"/>
              <a:gd name="connsiteY537" fmla="*/ 781177 h 1542374"/>
              <a:gd name="connsiteX538" fmla="*/ 3191115 w 6798686"/>
              <a:gd name="connsiteY538" fmla="*/ 754377 h 1542374"/>
              <a:gd name="connsiteX539" fmla="*/ 1287599 w 6798686"/>
              <a:gd name="connsiteY539" fmla="*/ 753205 h 1542374"/>
              <a:gd name="connsiteX540" fmla="*/ 1312383 w 6798686"/>
              <a:gd name="connsiteY540" fmla="*/ 756394 h 1542374"/>
              <a:gd name="connsiteX541" fmla="*/ 1337685 w 6798686"/>
              <a:gd name="connsiteY541" fmla="*/ 787633 h 1542374"/>
              <a:gd name="connsiteX542" fmla="*/ 1313209 w 6798686"/>
              <a:gd name="connsiteY542" fmla="*/ 782945 h 1542374"/>
              <a:gd name="connsiteX543" fmla="*/ 1287599 w 6798686"/>
              <a:gd name="connsiteY543" fmla="*/ 753205 h 1542374"/>
              <a:gd name="connsiteX544" fmla="*/ 1257321 w 6798686"/>
              <a:gd name="connsiteY544" fmla="*/ 749016 h 1542374"/>
              <a:gd name="connsiteX545" fmla="*/ 1281490 w 6798686"/>
              <a:gd name="connsiteY545" fmla="*/ 752378 h 1542374"/>
              <a:gd name="connsiteX546" fmla="*/ 1306638 w 6798686"/>
              <a:gd name="connsiteY546" fmla="*/ 781619 h 1542374"/>
              <a:gd name="connsiteX547" fmla="*/ 1282700 w 6798686"/>
              <a:gd name="connsiteY547" fmla="*/ 776663 h 1542374"/>
              <a:gd name="connsiteX548" fmla="*/ 1257321 w 6798686"/>
              <a:gd name="connsiteY548" fmla="*/ 749016 h 1542374"/>
              <a:gd name="connsiteX549" fmla="*/ 1965056 w 6798686"/>
              <a:gd name="connsiteY549" fmla="*/ 748574 h 1542374"/>
              <a:gd name="connsiteX550" fmla="*/ 2012991 w 6798686"/>
              <a:gd name="connsiteY550" fmla="*/ 768228 h 1542374"/>
              <a:gd name="connsiteX551" fmla="*/ 2077255 w 6798686"/>
              <a:gd name="connsiteY551" fmla="*/ 803521 h 1542374"/>
              <a:gd name="connsiteX552" fmla="*/ 2069090 w 6798686"/>
              <a:gd name="connsiteY552" fmla="*/ 800927 h 1542374"/>
              <a:gd name="connsiteX553" fmla="*/ 2023884 w 6798686"/>
              <a:gd name="connsiteY553" fmla="*/ 786653 h 1542374"/>
              <a:gd name="connsiteX554" fmla="*/ 1965056 w 6798686"/>
              <a:gd name="connsiteY554" fmla="*/ 748574 h 1542374"/>
              <a:gd name="connsiteX555" fmla="*/ 1833088 w 6798686"/>
              <a:gd name="connsiteY555" fmla="*/ 748479 h 1542374"/>
              <a:gd name="connsiteX556" fmla="*/ 1882886 w 6798686"/>
              <a:gd name="connsiteY556" fmla="*/ 755779 h 1542374"/>
              <a:gd name="connsiteX557" fmla="*/ 1949860 w 6798686"/>
              <a:gd name="connsiteY557" fmla="*/ 803444 h 1542374"/>
              <a:gd name="connsiteX558" fmla="*/ 1894567 w 6798686"/>
              <a:gd name="connsiteY558" fmla="*/ 796662 h 1542374"/>
              <a:gd name="connsiteX559" fmla="*/ 1833088 w 6798686"/>
              <a:gd name="connsiteY559" fmla="*/ 748479 h 1542374"/>
              <a:gd name="connsiteX560" fmla="*/ 1144565 w 6798686"/>
              <a:gd name="connsiteY560" fmla="*/ 747172 h 1542374"/>
              <a:gd name="connsiteX561" fmla="*/ 1160876 w 6798686"/>
              <a:gd name="connsiteY561" fmla="*/ 751860 h 1542374"/>
              <a:gd name="connsiteX562" fmla="*/ 1172903 w 6798686"/>
              <a:gd name="connsiteY562" fmla="*/ 761466 h 1542374"/>
              <a:gd name="connsiteX563" fmla="*/ 1178839 w 6798686"/>
              <a:gd name="connsiteY563" fmla="*/ 766115 h 1542374"/>
              <a:gd name="connsiteX564" fmla="*/ 1162548 w 6798686"/>
              <a:gd name="connsiteY564" fmla="*/ 759987 h 1542374"/>
              <a:gd name="connsiteX565" fmla="*/ 1144565 w 6798686"/>
              <a:gd name="connsiteY565" fmla="*/ 747172 h 1542374"/>
              <a:gd name="connsiteX566" fmla="*/ 1227254 w 6798686"/>
              <a:gd name="connsiteY566" fmla="*/ 744482 h 1542374"/>
              <a:gd name="connsiteX567" fmla="*/ 1250770 w 6798686"/>
              <a:gd name="connsiteY567" fmla="*/ 748056 h 1542374"/>
              <a:gd name="connsiteX568" fmla="*/ 1275592 w 6798686"/>
              <a:gd name="connsiteY568" fmla="*/ 775145 h 1542374"/>
              <a:gd name="connsiteX569" fmla="*/ 1252364 w 6798686"/>
              <a:gd name="connsiteY569" fmla="*/ 770015 h 1542374"/>
              <a:gd name="connsiteX570" fmla="*/ 1227254 w 6798686"/>
              <a:gd name="connsiteY570" fmla="*/ 744482 h 1542374"/>
              <a:gd name="connsiteX571" fmla="*/ 3063489 w 6798686"/>
              <a:gd name="connsiteY571" fmla="*/ 741370 h 1542374"/>
              <a:gd name="connsiteX572" fmla="*/ 2977073 w 6798686"/>
              <a:gd name="connsiteY572" fmla="*/ 782350 h 1542374"/>
              <a:gd name="connsiteX573" fmla="*/ 2880897 w 6798686"/>
              <a:gd name="connsiteY573" fmla="*/ 807998 h 1542374"/>
              <a:gd name="connsiteX574" fmla="*/ 2977573 w 6798686"/>
              <a:gd name="connsiteY574" fmla="*/ 768094 h 1542374"/>
              <a:gd name="connsiteX575" fmla="*/ 3063489 w 6798686"/>
              <a:gd name="connsiteY575" fmla="*/ 741370 h 1542374"/>
              <a:gd name="connsiteX576" fmla="*/ 1197552 w 6798686"/>
              <a:gd name="connsiteY576" fmla="*/ 739641 h 1542374"/>
              <a:gd name="connsiteX577" fmla="*/ 1220165 w 6798686"/>
              <a:gd name="connsiteY577" fmla="*/ 743368 h 1542374"/>
              <a:gd name="connsiteX578" fmla="*/ 1244564 w 6798686"/>
              <a:gd name="connsiteY578" fmla="*/ 768209 h 1542374"/>
              <a:gd name="connsiteX579" fmla="*/ 1222124 w 6798686"/>
              <a:gd name="connsiteY579" fmla="*/ 762849 h 1542374"/>
              <a:gd name="connsiteX580" fmla="*/ 1197552 w 6798686"/>
              <a:gd name="connsiteY580" fmla="*/ 739641 h 1542374"/>
              <a:gd name="connsiteX581" fmla="*/ 1118782 w 6798686"/>
              <a:gd name="connsiteY581" fmla="*/ 739334 h 1542374"/>
              <a:gd name="connsiteX582" fmla="*/ 1131136 w 6798686"/>
              <a:gd name="connsiteY582" fmla="*/ 743157 h 1542374"/>
              <a:gd name="connsiteX583" fmla="*/ 1138148 w 6798686"/>
              <a:gd name="connsiteY583" fmla="*/ 748267 h 1542374"/>
              <a:gd name="connsiteX584" fmla="*/ 1144911 w 6798686"/>
              <a:gd name="connsiteY584" fmla="*/ 753108 h 1542374"/>
              <a:gd name="connsiteX585" fmla="*/ 1132827 w 6798686"/>
              <a:gd name="connsiteY585" fmla="*/ 748210 h 1542374"/>
              <a:gd name="connsiteX586" fmla="*/ 1118782 w 6798686"/>
              <a:gd name="connsiteY586" fmla="*/ 739334 h 1542374"/>
              <a:gd name="connsiteX587" fmla="*/ 1168215 w 6798686"/>
              <a:gd name="connsiteY587" fmla="*/ 734434 h 1542374"/>
              <a:gd name="connsiteX588" fmla="*/ 1189809 w 6798686"/>
              <a:gd name="connsiteY588" fmla="*/ 738315 h 1542374"/>
              <a:gd name="connsiteX589" fmla="*/ 1213498 w 6798686"/>
              <a:gd name="connsiteY589" fmla="*/ 760717 h 1542374"/>
              <a:gd name="connsiteX590" fmla="*/ 1192077 w 6798686"/>
              <a:gd name="connsiteY590" fmla="*/ 755241 h 1542374"/>
              <a:gd name="connsiteX591" fmla="*/ 1168215 w 6798686"/>
              <a:gd name="connsiteY591" fmla="*/ 734434 h 1542374"/>
              <a:gd name="connsiteX592" fmla="*/ 1097054 w 6798686"/>
              <a:gd name="connsiteY592" fmla="*/ 732360 h 1542374"/>
              <a:gd name="connsiteX593" fmla="*/ 1101472 w 6798686"/>
              <a:gd name="connsiteY593" fmla="*/ 733800 h 1542374"/>
              <a:gd name="connsiteX594" fmla="*/ 1103432 w 6798686"/>
              <a:gd name="connsiteY594" fmla="*/ 735068 h 1542374"/>
              <a:gd name="connsiteX595" fmla="*/ 1107121 w 6798686"/>
              <a:gd name="connsiteY595" fmla="*/ 737451 h 1542374"/>
              <a:gd name="connsiteX596" fmla="*/ 1103279 w 6798686"/>
              <a:gd name="connsiteY596" fmla="*/ 735779 h 1542374"/>
              <a:gd name="connsiteX597" fmla="*/ 1097054 w 6798686"/>
              <a:gd name="connsiteY597" fmla="*/ 732360 h 1542374"/>
              <a:gd name="connsiteX598" fmla="*/ 3017880 w 6798686"/>
              <a:gd name="connsiteY598" fmla="*/ 731034 h 1542374"/>
              <a:gd name="connsiteX599" fmla="*/ 2978879 w 6798686"/>
              <a:gd name="connsiteY599" fmla="*/ 747787 h 1542374"/>
              <a:gd name="connsiteX600" fmla="*/ 2935498 w 6798686"/>
              <a:gd name="connsiteY600" fmla="*/ 761715 h 1542374"/>
              <a:gd name="connsiteX601" fmla="*/ 2975113 w 6798686"/>
              <a:gd name="connsiteY601" fmla="*/ 746250 h 1542374"/>
              <a:gd name="connsiteX602" fmla="*/ 3017880 w 6798686"/>
              <a:gd name="connsiteY602" fmla="*/ 731034 h 1542374"/>
              <a:gd name="connsiteX603" fmla="*/ 3406963 w 6798686"/>
              <a:gd name="connsiteY603" fmla="*/ 730323 h 1542374"/>
              <a:gd name="connsiteX604" fmla="*/ 3109809 w 6798686"/>
              <a:gd name="connsiteY604" fmla="*/ 933702 h 1542374"/>
              <a:gd name="connsiteX605" fmla="*/ 2936632 w 6798686"/>
              <a:gd name="connsiteY605" fmla="*/ 1031511 h 1542374"/>
              <a:gd name="connsiteX606" fmla="*/ 2478539 w 6798686"/>
              <a:gd name="connsiteY606" fmla="*/ 1193296 h 1542374"/>
              <a:gd name="connsiteX607" fmla="*/ 1990973 w 6798686"/>
              <a:gd name="connsiteY607" fmla="*/ 1195698 h 1542374"/>
              <a:gd name="connsiteX608" fmla="*/ 1608999 w 6798686"/>
              <a:gd name="connsiteY608" fmla="*/ 1053797 h 1542374"/>
              <a:gd name="connsiteX609" fmla="*/ 1586828 w 6798686"/>
              <a:gd name="connsiteY609" fmla="*/ 1028495 h 1542374"/>
              <a:gd name="connsiteX610" fmla="*/ 1944845 w 6798686"/>
              <a:gd name="connsiteY610" fmla="*/ 1147975 h 1542374"/>
              <a:gd name="connsiteX611" fmla="*/ 2422746 w 6798686"/>
              <a:gd name="connsiteY611" fmla="*/ 1150742 h 1542374"/>
              <a:gd name="connsiteX612" fmla="*/ 2868217 w 6798686"/>
              <a:gd name="connsiteY612" fmla="*/ 1016718 h 1542374"/>
              <a:gd name="connsiteX613" fmla="*/ 3038340 w 6798686"/>
              <a:gd name="connsiteY613" fmla="*/ 930551 h 1542374"/>
              <a:gd name="connsiteX614" fmla="*/ 3319068 w 6798686"/>
              <a:gd name="connsiteY614" fmla="*/ 754280 h 1542374"/>
              <a:gd name="connsiteX615" fmla="*/ 3325503 w 6798686"/>
              <a:gd name="connsiteY615" fmla="*/ 752532 h 1542374"/>
              <a:gd name="connsiteX616" fmla="*/ 3406963 w 6798686"/>
              <a:gd name="connsiteY616" fmla="*/ 730323 h 1542374"/>
              <a:gd name="connsiteX617" fmla="*/ 3049983 w 6798686"/>
              <a:gd name="connsiteY617" fmla="*/ 729612 h 1542374"/>
              <a:gd name="connsiteX618" fmla="*/ 3014613 w 6798686"/>
              <a:gd name="connsiteY618" fmla="*/ 746039 h 1542374"/>
              <a:gd name="connsiteX619" fmla="*/ 2979801 w 6798686"/>
              <a:gd name="connsiteY619" fmla="*/ 761677 h 1542374"/>
              <a:gd name="connsiteX620" fmla="*/ 2903337 w 6798686"/>
              <a:gd name="connsiteY620" fmla="*/ 784002 h 1542374"/>
              <a:gd name="connsiteX621" fmla="*/ 2938495 w 6798686"/>
              <a:gd name="connsiteY621" fmla="*/ 770034 h 1542374"/>
              <a:gd name="connsiteX622" fmla="*/ 2976862 w 6798686"/>
              <a:gd name="connsiteY622" fmla="*/ 754127 h 1542374"/>
              <a:gd name="connsiteX623" fmla="*/ 3049983 w 6798686"/>
              <a:gd name="connsiteY623" fmla="*/ 729612 h 1542374"/>
              <a:gd name="connsiteX624" fmla="*/ 1139359 w 6798686"/>
              <a:gd name="connsiteY624" fmla="*/ 728863 h 1542374"/>
              <a:gd name="connsiteX625" fmla="*/ 1159608 w 6798686"/>
              <a:gd name="connsiteY625" fmla="*/ 732821 h 1542374"/>
              <a:gd name="connsiteX626" fmla="*/ 1182279 w 6798686"/>
              <a:gd name="connsiteY626" fmla="*/ 752609 h 1542374"/>
              <a:gd name="connsiteX627" fmla="*/ 1162125 w 6798686"/>
              <a:gd name="connsiteY627" fmla="*/ 747057 h 1542374"/>
              <a:gd name="connsiteX628" fmla="*/ 1139359 w 6798686"/>
              <a:gd name="connsiteY628" fmla="*/ 728863 h 1542374"/>
              <a:gd name="connsiteX629" fmla="*/ 3184775 w 6798686"/>
              <a:gd name="connsiteY629" fmla="*/ 726192 h 1542374"/>
              <a:gd name="connsiteX630" fmla="*/ 3098532 w 6798686"/>
              <a:gd name="connsiteY630" fmla="*/ 774722 h 1542374"/>
              <a:gd name="connsiteX631" fmla="*/ 3082970 w 6798686"/>
              <a:gd name="connsiteY631" fmla="*/ 779045 h 1542374"/>
              <a:gd name="connsiteX632" fmla="*/ 3000089 w 6798686"/>
              <a:gd name="connsiteY632" fmla="*/ 801427 h 1542374"/>
              <a:gd name="connsiteX633" fmla="*/ 3095247 w 6798686"/>
              <a:gd name="connsiteY633" fmla="*/ 753762 h 1542374"/>
              <a:gd name="connsiteX634" fmla="*/ 3169443 w 6798686"/>
              <a:gd name="connsiteY634" fmla="*/ 730976 h 1542374"/>
              <a:gd name="connsiteX635" fmla="*/ 3184775 w 6798686"/>
              <a:gd name="connsiteY635" fmla="*/ 726192 h 1542374"/>
              <a:gd name="connsiteX636" fmla="*/ 3295533 w 6798686"/>
              <a:gd name="connsiteY636" fmla="*/ 724310 h 1542374"/>
              <a:gd name="connsiteX637" fmla="*/ 3214976 w 6798686"/>
              <a:gd name="connsiteY637" fmla="*/ 776624 h 1542374"/>
              <a:gd name="connsiteX638" fmla="*/ 3118608 w 6798686"/>
              <a:gd name="connsiteY638" fmla="*/ 802157 h 1542374"/>
              <a:gd name="connsiteX639" fmla="*/ 3208098 w 6798686"/>
              <a:gd name="connsiteY639" fmla="*/ 749497 h 1542374"/>
              <a:gd name="connsiteX640" fmla="*/ 3243448 w 6798686"/>
              <a:gd name="connsiteY640" fmla="*/ 739314 h 1542374"/>
              <a:gd name="connsiteX641" fmla="*/ 3295533 w 6798686"/>
              <a:gd name="connsiteY641" fmla="*/ 724310 h 1542374"/>
              <a:gd name="connsiteX642" fmla="*/ 1111232 w 6798686"/>
              <a:gd name="connsiteY642" fmla="*/ 722984 h 1542374"/>
              <a:gd name="connsiteX643" fmla="*/ 1129638 w 6798686"/>
              <a:gd name="connsiteY643" fmla="*/ 726884 h 1542374"/>
              <a:gd name="connsiteX644" fmla="*/ 1150790 w 6798686"/>
              <a:gd name="connsiteY644" fmla="*/ 743810 h 1542374"/>
              <a:gd name="connsiteX645" fmla="*/ 1132346 w 6798686"/>
              <a:gd name="connsiteY645" fmla="*/ 738334 h 1542374"/>
              <a:gd name="connsiteX646" fmla="*/ 1111232 w 6798686"/>
              <a:gd name="connsiteY646" fmla="*/ 722984 h 1542374"/>
              <a:gd name="connsiteX647" fmla="*/ 1896585 w 6798686"/>
              <a:gd name="connsiteY647" fmla="*/ 722869 h 1542374"/>
              <a:gd name="connsiteX648" fmla="*/ 1913453 w 6798686"/>
              <a:gd name="connsiteY648" fmla="*/ 728728 h 1542374"/>
              <a:gd name="connsiteX649" fmla="*/ 1944903 w 6798686"/>
              <a:gd name="connsiteY649" fmla="*/ 740601 h 1542374"/>
              <a:gd name="connsiteX650" fmla="*/ 2001655 w 6798686"/>
              <a:gd name="connsiteY650" fmla="*/ 779775 h 1542374"/>
              <a:gd name="connsiteX651" fmla="*/ 1971550 w 6798686"/>
              <a:gd name="connsiteY651" fmla="*/ 770707 h 1542374"/>
              <a:gd name="connsiteX652" fmla="*/ 1949072 w 6798686"/>
              <a:gd name="connsiteY652" fmla="*/ 764521 h 1542374"/>
              <a:gd name="connsiteX653" fmla="*/ 1896585 w 6798686"/>
              <a:gd name="connsiteY653" fmla="*/ 722869 h 1542374"/>
              <a:gd name="connsiteX654" fmla="*/ 1349808 w 6798686"/>
              <a:gd name="connsiteY654" fmla="*/ 722043 h 1542374"/>
              <a:gd name="connsiteX655" fmla="*/ 1517856 w 6798686"/>
              <a:gd name="connsiteY655" fmla="*/ 729343 h 1542374"/>
              <a:gd name="connsiteX656" fmla="*/ 1582889 w 6798686"/>
              <a:gd name="connsiteY656" fmla="*/ 731956 h 1542374"/>
              <a:gd name="connsiteX657" fmla="*/ 1599719 w 6798686"/>
              <a:gd name="connsiteY657" fmla="*/ 732648 h 1542374"/>
              <a:gd name="connsiteX658" fmla="*/ 1823117 w 6798686"/>
              <a:gd name="connsiteY658" fmla="*/ 747268 h 1542374"/>
              <a:gd name="connsiteX659" fmla="*/ 1882790 w 6798686"/>
              <a:gd name="connsiteY659" fmla="*/ 795491 h 1542374"/>
              <a:gd name="connsiteX660" fmla="*/ 1710784 w 6798686"/>
              <a:gd name="connsiteY660" fmla="*/ 783656 h 1542374"/>
              <a:gd name="connsiteX661" fmla="*/ 1628441 w 6798686"/>
              <a:gd name="connsiteY661" fmla="*/ 778891 h 1542374"/>
              <a:gd name="connsiteX662" fmla="*/ 1375879 w 6798686"/>
              <a:gd name="connsiteY662" fmla="*/ 758584 h 1542374"/>
              <a:gd name="connsiteX663" fmla="*/ 1349808 w 6798686"/>
              <a:gd name="connsiteY663" fmla="*/ 722043 h 1542374"/>
              <a:gd name="connsiteX664" fmla="*/ 1318396 w 6798686"/>
              <a:gd name="connsiteY664" fmla="*/ 720352 h 1542374"/>
              <a:gd name="connsiteX665" fmla="*/ 1344890 w 6798686"/>
              <a:gd name="connsiteY665" fmla="*/ 721793 h 1542374"/>
              <a:gd name="connsiteX666" fmla="*/ 1370711 w 6798686"/>
              <a:gd name="connsiteY666" fmla="*/ 758046 h 1542374"/>
              <a:gd name="connsiteX667" fmla="*/ 1344621 w 6798686"/>
              <a:gd name="connsiteY667" fmla="*/ 755145 h 1542374"/>
              <a:gd name="connsiteX668" fmla="*/ 1318396 w 6798686"/>
              <a:gd name="connsiteY668" fmla="*/ 720352 h 1542374"/>
              <a:gd name="connsiteX669" fmla="*/ 1287273 w 6798686"/>
              <a:gd name="connsiteY669" fmla="*/ 718488 h 1542374"/>
              <a:gd name="connsiteX670" fmla="*/ 1313266 w 6798686"/>
              <a:gd name="connsiteY670" fmla="*/ 720064 h 1542374"/>
              <a:gd name="connsiteX671" fmla="*/ 1339203 w 6798686"/>
              <a:gd name="connsiteY671" fmla="*/ 754530 h 1542374"/>
              <a:gd name="connsiteX672" fmla="*/ 1313555 w 6798686"/>
              <a:gd name="connsiteY672" fmla="*/ 751437 h 1542374"/>
              <a:gd name="connsiteX673" fmla="*/ 1287273 w 6798686"/>
              <a:gd name="connsiteY673" fmla="*/ 718488 h 1542374"/>
              <a:gd name="connsiteX674" fmla="*/ 1084009 w 6798686"/>
              <a:gd name="connsiteY674" fmla="*/ 716759 h 1542374"/>
              <a:gd name="connsiteX675" fmla="*/ 1099859 w 6798686"/>
              <a:gd name="connsiteY675" fmla="*/ 720429 h 1542374"/>
              <a:gd name="connsiteX676" fmla="*/ 1118648 w 6798686"/>
              <a:gd name="connsiteY676" fmla="*/ 734089 h 1542374"/>
              <a:gd name="connsiteX677" fmla="*/ 1102683 w 6798686"/>
              <a:gd name="connsiteY677" fmla="*/ 728959 h 1542374"/>
              <a:gd name="connsiteX678" fmla="*/ 1084009 w 6798686"/>
              <a:gd name="connsiteY678" fmla="*/ 716759 h 1542374"/>
              <a:gd name="connsiteX679" fmla="*/ 1256380 w 6798686"/>
              <a:gd name="connsiteY679" fmla="*/ 716452 h 1542374"/>
              <a:gd name="connsiteX680" fmla="*/ 1281874 w 6798686"/>
              <a:gd name="connsiteY680" fmla="*/ 718162 h 1542374"/>
              <a:gd name="connsiteX681" fmla="*/ 1307830 w 6798686"/>
              <a:gd name="connsiteY681" fmla="*/ 750726 h 1542374"/>
              <a:gd name="connsiteX682" fmla="*/ 1282662 w 6798686"/>
              <a:gd name="connsiteY682" fmla="*/ 747441 h 1542374"/>
              <a:gd name="connsiteX683" fmla="*/ 1256380 w 6798686"/>
              <a:gd name="connsiteY683" fmla="*/ 716452 h 1542374"/>
              <a:gd name="connsiteX684" fmla="*/ 1225717 w 6798686"/>
              <a:gd name="connsiteY684" fmla="*/ 714185 h 1542374"/>
              <a:gd name="connsiteX685" fmla="*/ 1250655 w 6798686"/>
              <a:gd name="connsiteY685" fmla="*/ 716048 h 1542374"/>
              <a:gd name="connsiteX686" fmla="*/ 1276572 w 6798686"/>
              <a:gd name="connsiteY686" fmla="*/ 746615 h 1542374"/>
              <a:gd name="connsiteX687" fmla="*/ 1251942 w 6798686"/>
              <a:gd name="connsiteY687" fmla="*/ 743118 h 1542374"/>
              <a:gd name="connsiteX688" fmla="*/ 1225717 w 6798686"/>
              <a:gd name="connsiteY688" fmla="*/ 714185 h 1542374"/>
              <a:gd name="connsiteX689" fmla="*/ 1195266 w 6798686"/>
              <a:gd name="connsiteY689" fmla="*/ 711649 h 1542374"/>
              <a:gd name="connsiteX690" fmla="*/ 1219665 w 6798686"/>
              <a:gd name="connsiteY690" fmla="*/ 713704 h 1542374"/>
              <a:gd name="connsiteX691" fmla="*/ 1245371 w 6798686"/>
              <a:gd name="connsiteY691" fmla="*/ 742138 h 1542374"/>
              <a:gd name="connsiteX692" fmla="*/ 1221318 w 6798686"/>
              <a:gd name="connsiteY692" fmla="*/ 738430 h 1542374"/>
              <a:gd name="connsiteX693" fmla="*/ 1195266 w 6798686"/>
              <a:gd name="connsiteY693" fmla="*/ 711649 h 1542374"/>
              <a:gd name="connsiteX694" fmla="*/ 1058687 w 6798686"/>
              <a:gd name="connsiteY694" fmla="*/ 710515 h 1542374"/>
              <a:gd name="connsiteX695" fmla="*/ 1070349 w 6798686"/>
              <a:gd name="connsiteY695" fmla="*/ 713455 h 1542374"/>
              <a:gd name="connsiteX696" fmla="*/ 1084989 w 6798686"/>
              <a:gd name="connsiteY696" fmla="*/ 723022 h 1542374"/>
              <a:gd name="connsiteX697" fmla="*/ 1073173 w 6798686"/>
              <a:gd name="connsiteY697" fmla="*/ 718892 h 1542374"/>
              <a:gd name="connsiteX698" fmla="*/ 1071118 w 6798686"/>
              <a:gd name="connsiteY698" fmla="*/ 717720 h 1542374"/>
              <a:gd name="connsiteX699" fmla="*/ 1058687 w 6798686"/>
              <a:gd name="connsiteY699" fmla="*/ 710515 h 1542374"/>
              <a:gd name="connsiteX700" fmla="*/ 1165180 w 6798686"/>
              <a:gd name="connsiteY700" fmla="*/ 708844 h 1542374"/>
              <a:gd name="connsiteX701" fmla="*/ 1188753 w 6798686"/>
              <a:gd name="connsiteY701" fmla="*/ 711072 h 1542374"/>
              <a:gd name="connsiteX702" fmla="*/ 1214248 w 6798686"/>
              <a:gd name="connsiteY702" fmla="*/ 737297 h 1542374"/>
              <a:gd name="connsiteX703" fmla="*/ 1190943 w 6798686"/>
              <a:gd name="connsiteY703" fmla="*/ 733378 h 1542374"/>
              <a:gd name="connsiteX704" fmla="*/ 1165180 w 6798686"/>
              <a:gd name="connsiteY704" fmla="*/ 708844 h 1542374"/>
              <a:gd name="connsiteX705" fmla="*/ 1911609 w 6798686"/>
              <a:gd name="connsiteY705" fmla="*/ 707749 h 1542374"/>
              <a:gd name="connsiteX706" fmla="*/ 1947400 w 6798686"/>
              <a:gd name="connsiteY706" fmla="*/ 726135 h 1542374"/>
              <a:gd name="connsiteX707" fmla="*/ 1986055 w 6798686"/>
              <a:gd name="connsiteY707" fmla="*/ 751418 h 1542374"/>
              <a:gd name="connsiteX708" fmla="*/ 1948400 w 6798686"/>
              <a:gd name="connsiteY708" fmla="*/ 736356 h 1542374"/>
              <a:gd name="connsiteX709" fmla="*/ 1911609 w 6798686"/>
              <a:gd name="connsiteY709" fmla="*/ 707749 h 1542374"/>
              <a:gd name="connsiteX710" fmla="*/ 1837718 w 6798686"/>
              <a:gd name="connsiteY710" fmla="*/ 706692 h 1542374"/>
              <a:gd name="connsiteX711" fmla="*/ 1883501 w 6798686"/>
              <a:gd name="connsiteY711" fmla="*/ 718719 h 1542374"/>
              <a:gd name="connsiteX712" fmla="*/ 1934778 w 6798686"/>
              <a:gd name="connsiteY712" fmla="*/ 761024 h 1542374"/>
              <a:gd name="connsiteX713" fmla="*/ 1886114 w 6798686"/>
              <a:gd name="connsiteY713" fmla="*/ 751091 h 1542374"/>
              <a:gd name="connsiteX714" fmla="*/ 1884577 w 6798686"/>
              <a:gd name="connsiteY714" fmla="*/ 749843 h 1542374"/>
              <a:gd name="connsiteX715" fmla="*/ 1837718 w 6798686"/>
              <a:gd name="connsiteY715" fmla="*/ 706692 h 1542374"/>
              <a:gd name="connsiteX716" fmla="*/ 1135459 w 6798686"/>
              <a:gd name="connsiteY716" fmla="*/ 705693 h 1542374"/>
              <a:gd name="connsiteX717" fmla="*/ 1158129 w 6798686"/>
              <a:gd name="connsiteY717" fmla="*/ 708114 h 1542374"/>
              <a:gd name="connsiteX718" fmla="*/ 1183124 w 6798686"/>
              <a:gd name="connsiteY718" fmla="*/ 731975 h 1542374"/>
              <a:gd name="connsiteX719" fmla="*/ 1160723 w 6798686"/>
              <a:gd name="connsiteY719" fmla="*/ 727864 h 1542374"/>
              <a:gd name="connsiteX720" fmla="*/ 1135459 w 6798686"/>
              <a:gd name="connsiteY720" fmla="*/ 705693 h 1542374"/>
              <a:gd name="connsiteX721" fmla="*/ 3501774 w 6798686"/>
              <a:gd name="connsiteY721" fmla="*/ 704944 h 1542374"/>
              <a:gd name="connsiteX722" fmla="*/ 3183430 w 6798686"/>
              <a:gd name="connsiteY722" fmla="*/ 940772 h 1542374"/>
              <a:gd name="connsiteX723" fmla="*/ 3006890 w 6798686"/>
              <a:gd name="connsiteY723" fmla="*/ 1050358 h 1542374"/>
              <a:gd name="connsiteX724" fmla="*/ 2534925 w 6798686"/>
              <a:gd name="connsiteY724" fmla="*/ 1240289 h 1542374"/>
              <a:gd name="connsiteX725" fmla="*/ 2036276 w 6798686"/>
              <a:gd name="connsiteY725" fmla="*/ 1247801 h 1542374"/>
              <a:gd name="connsiteX726" fmla="*/ 1637010 w 6798686"/>
              <a:gd name="connsiteY726" fmla="*/ 1084825 h 1542374"/>
              <a:gd name="connsiteX727" fmla="*/ 1616952 w 6798686"/>
              <a:gd name="connsiteY727" fmla="*/ 1062712 h 1542374"/>
              <a:gd name="connsiteX728" fmla="*/ 1990109 w 6798686"/>
              <a:gd name="connsiteY728" fmla="*/ 1199982 h 1542374"/>
              <a:gd name="connsiteX729" fmla="*/ 2479287 w 6798686"/>
              <a:gd name="connsiteY729" fmla="*/ 1197600 h 1542374"/>
              <a:gd name="connsiteX730" fmla="*/ 2938610 w 6798686"/>
              <a:gd name="connsiteY730" fmla="*/ 1035411 h 1542374"/>
              <a:gd name="connsiteX731" fmla="*/ 3112076 w 6798686"/>
              <a:gd name="connsiteY731" fmla="*/ 937449 h 1542374"/>
              <a:gd name="connsiteX732" fmla="*/ 3418317 w 6798686"/>
              <a:gd name="connsiteY732" fmla="*/ 727249 h 1542374"/>
              <a:gd name="connsiteX733" fmla="*/ 3501774 w 6798686"/>
              <a:gd name="connsiteY733" fmla="*/ 704944 h 1542374"/>
              <a:gd name="connsiteX734" fmla="*/ 1037266 w 6798686"/>
              <a:gd name="connsiteY734" fmla="*/ 704828 h 1542374"/>
              <a:gd name="connsiteX735" fmla="*/ 1041031 w 6798686"/>
              <a:gd name="connsiteY735" fmla="*/ 705847 h 1542374"/>
              <a:gd name="connsiteX736" fmla="*/ 1047198 w 6798686"/>
              <a:gd name="connsiteY736" fmla="*/ 709401 h 1542374"/>
              <a:gd name="connsiteX737" fmla="*/ 1043971 w 6798686"/>
              <a:gd name="connsiteY737" fmla="*/ 708171 h 1542374"/>
              <a:gd name="connsiteX738" fmla="*/ 1037266 w 6798686"/>
              <a:gd name="connsiteY738" fmla="*/ 704828 h 1542374"/>
              <a:gd name="connsiteX739" fmla="*/ 3176821 w 6798686"/>
              <a:gd name="connsiteY739" fmla="*/ 703983 h 1542374"/>
              <a:gd name="connsiteX740" fmla="*/ 3170673 w 6798686"/>
              <a:gd name="connsiteY740" fmla="*/ 707441 h 1542374"/>
              <a:gd name="connsiteX741" fmla="*/ 3097148 w 6798686"/>
              <a:gd name="connsiteY741" fmla="*/ 747345 h 1542374"/>
              <a:gd name="connsiteX742" fmla="*/ 3007504 w 6798686"/>
              <a:gd name="connsiteY742" fmla="*/ 773742 h 1542374"/>
              <a:gd name="connsiteX743" fmla="*/ 3094094 w 6798686"/>
              <a:gd name="connsiteY743" fmla="*/ 731495 h 1542374"/>
              <a:gd name="connsiteX744" fmla="*/ 3176821 w 6798686"/>
              <a:gd name="connsiteY744" fmla="*/ 703983 h 1542374"/>
              <a:gd name="connsiteX745" fmla="*/ 1106160 w 6798686"/>
              <a:gd name="connsiteY745" fmla="*/ 702216 h 1542374"/>
              <a:gd name="connsiteX746" fmla="*/ 1127755 w 6798686"/>
              <a:gd name="connsiteY746" fmla="*/ 704828 h 1542374"/>
              <a:gd name="connsiteX747" fmla="*/ 1152096 w 6798686"/>
              <a:gd name="connsiteY747" fmla="*/ 726231 h 1542374"/>
              <a:gd name="connsiteX748" fmla="*/ 1130732 w 6798686"/>
              <a:gd name="connsiteY748" fmla="*/ 721947 h 1542374"/>
              <a:gd name="connsiteX749" fmla="*/ 1106160 w 6798686"/>
              <a:gd name="connsiteY749" fmla="*/ 702216 h 1542374"/>
              <a:gd name="connsiteX750" fmla="*/ 1077399 w 6798686"/>
              <a:gd name="connsiteY750" fmla="*/ 698373 h 1542374"/>
              <a:gd name="connsiteX751" fmla="*/ 1097553 w 6798686"/>
              <a:gd name="connsiteY751" fmla="*/ 701101 h 1542374"/>
              <a:gd name="connsiteX752" fmla="*/ 1120877 w 6798686"/>
              <a:gd name="connsiteY752" fmla="*/ 719872 h 1542374"/>
              <a:gd name="connsiteX753" fmla="*/ 1100916 w 6798686"/>
              <a:gd name="connsiteY753" fmla="*/ 715472 h 1542374"/>
              <a:gd name="connsiteX754" fmla="*/ 1077399 w 6798686"/>
              <a:gd name="connsiteY754" fmla="*/ 698373 h 1542374"/>
              <a:gd name="connsiteX755" fmla="*/ 3392323 w 6798686"/>
              <a:gd name="connsiteY755" fmla="*/ 696913 h 1542374"/>
              <a:gd name="connsiteX756" fmla="*/ 3320355 w 6798686"/>
              <a:gd name="connsiteY756" fmla="*/ 747960 h 1542374"/>
              <a:gd name="connsiteX757" fmla="*/ 3229712 w 6798686"/>
              <a:gd name="connsiteY757" fmla="*/ 772628 h 1542374"/>
              <a:gd name="connsiteX758" fmla="*/ 3309865 w 6798686"/>
              <a:gd name="connsiteY758" fmla="*/ 720217 h 1542374"/>
              <a:gd name="connsiteX759" fmla="*/ 3392323 w 6798686"/>
              <a:gd name="connsiteY759" fmla="*/ 696913 h 1542374"/>
              <a:gd name="connsiteX760" fmla="*/ 3094631 w 6798686"/>
              <a:gd name="connsiteY760" fmla="*/ 696663 h 1542374"/>
              <a:gd name="connsiteX761" fmla="*/ 3091846 w 6798686"/>
              <a:gd name="connsiteY761" fmla="*/ 697931 h 1542374"/>
              <a:gd name="connsiteX762" fmla="*/ 3088349 w 6798686"/>
              <a:gd name="connsiteY762" fmla="*/ 699257 h 1542374"/>
              <a:gd name="connsiteX763" fmla="*/ 3090098 w 6798686"/>
              <a:gd name="connsiteY763" fmla="*/ 698508 h 1542374"/>
              <a:gd name="connsiteX764" fmla="*/ 3094631 w 6798686"/>
              <a:gd name="connsiteY764" fmla="*/ 696663 h 1542374"/>
              <a:gd name="connsiteX765" fmla="*/ 1781158 w 6798686"/>
              <a:gd name="connsiteY765" fmla="*/ 696126 h 1542374"/>
              <a:gd name="connsiteX766" fmla="*/ 1827594 w 6798686"/>
              <a:gd name="connsiteY766" fmla="*/ 704483 h 1542374"/>
              <a:gd name="connsiteX767" fmla="*/ 1875067 w 6798686"/>
              <a:gd name="connsiteY767" fmla="*/ 749247 h 1542374"/>
              <a:gd name="connsiteX768" fmla="*/ 1826383 w 6798686"/>
              <a:gd name="connsiteY768" fmla="*/ 742465 h 1542374"/>
              <a:gd name="connsiteX769" fmla="*/ 1814453 w 6798686"/>
              <a:gd name="connsiteY769" fmla="*/ 731207 h 1542374"/>
              <a:gd name="connsiteX770" fmla="*/ 1781158 w 6798686"/>
              <a:gd name="connsiteY770" fmla="*/ 696126 h 1542374"/>
              <a:gd name="connsiteX771" fmla="*/ 1049331 w 6798686"/>
              <a:gd name="connsiteY771" fmla="*/ 694108 h 1542374"/>
              <a:gd name="connsiteX772" fmla="*/ 1067563 w 6798686"/>
              <a:gd name="connsiteY772" fmla="*/ 696913 h 1542374"/>
              <a:gd name="connsiteX773" fmla="*/ 1089426 w 6798686"/>
              <a:gd name="connsiteY773" fmla="*/ 712840 h 1542374"/>
              <a:gd name="connsiteX774" fmla="*/ 1071367 w 6798686"/>
              <a:gd name="connsiteY774" fmla="*/ 708479 h 1542374"/>
              <a:gd name="connsiteX775" fmla="*/ 1049331 w 6798686"/>
              <a:gd name="connsiteY775" fmla="*/ 694108 h 1542374"/>
              <a:gd name="connsiteX776" fmla="*/ 3288924 w 6798686"/>
              <a:gd name="connsiteY776" fmla="*/ 693417 h 1542374"/>
              <a:gd name="connsiteX777" fmla="*/ 3209616 w 6798686"/>
              <a:gd name="connsiteY777" fmla="*/ 743157 h 1542374"/>
              <a:gd name="connsiteX778" fmla="*/ 3118705 w 6798686"/>
              <a:gd name="connsiteY778" fmla="*/ 769074 h 1542374"/>
              <a:gd name="connsiteX779" fmla="*/ 3204871 w 6798686"/>
              <a:gd name="connsiteY779" fmla="*/ 719891 h 1542374"/>
              <a:gd name="connsiteX780" fmla="*/ 3250385 w 6798686"/>
              <a:gd name="connsiteY780" fmla="*/ 705559 h 1542374"/>
              <a:gd name="connsiteX781" fmla="*/ 3288924 w 6798686"/>
              <a:gd name="connsiteY781" fmla="*/ 693417 h 1542374"/>
              <a:gd name="connsiteX782" fmla="*/ 1022415 w 6798686"/>
              <a:gd name="connsiteY782" fmla="*/ 689555 h 1542374"/>
              <a:gd name="connsiteX783" fmla="*/ 1037823 w 6798686"/>
              <a:gd name="connsiteY783" fmla="*/ 692225 h 1542374"/>
              <a:gd name="connsiteX784" fmla="*/ 1057304 w 6798686"/>
              <a:gd name="connsiteY784" fmla="*/ 704944 h 1542374"/>
              <a:gd name="connsiteX785" fmla="*/ 1042030 w 6798686"/>
              <a:gd name="connsiteY785" fmla="*/ 700871 h 1542374"/>
              <a:gd name="connsiteX786" fmla="*/ 1022415 w 6798686"/>
              <a:gd name="connsiteY786" fmla="*/ 689555 h 1542374"/>
              <a:gd name="connsiteX787" fmla="*/ 3166389 w 6798686"/>
              <a:gd name="connsiteY787" fmla="*/ 688345 h 1542374"/>
              <a:gd name="connsiteX788" fmla="*/ 3095689 w 6798686"/>
              <a:gd name="connsiteY788" fmla="*/ 725174 h 1542374"/>
              <a:gd name="connsiteX789" fmla="*/ 3017975 w 6798686"/>
              <a:gd name="connsiteY789" fmla="*/ 749977 h 1542374"/>
              <a:gd name="connsiteX790" fmla="*/ 3092595 w 6798686"/>
              <a:gd name="connsiteY790" fmla="*/ 714780 h 1542374"/>
              <a:gd name="connsiteX791" fmla="*/ 3166389 w 6798686"/>
              <a:gd name="connsiteY791" fmla="*/ 688345 h 1542374"/>
              <a:gd name="connsiteX792" fmla="*/ 997381 w 6798686"/>
              <a:gd name="connsiteY792" fmla="*/ 684790 h 1542374"/>
              <a:gd name="connsiteX793" fmla="*/ 1008274 w 6798686"/>
              <a:gd name="connsiteY793" fmla="*/ 686942 h 1542374"/>
              <a:gd name="connsiteX794" fmla="*/ 1023356 w 6798686"/>
              <a:gd name="connsiteY794" fmla="*/ 695645 h 1542374"/>
              <a:gd name="connsiteX795" fmla="*/ 1012809 w 6798686"/>
              <a:gd name="connsiteY795" fmla="*/ 692533 h 1542374"/>
              <a:gd name="connsiteX796" fmla="*/ 997381 w 6798686"/>
              <a:gd name="connsiteY796" fmla="*/ 684790 h 1542374"/>
              <a:gd name="connsiteX797" fmla="*/ 3147446 w 6798686"/>
              <a:gd name="connsiteY797" fmla="*/ 682254 h 1542374"/>
              <a:gd name="connsiteX798" fmla="*/ 3094228 w 6798686"/>
              <a:gd name="connsiteY798" fmla="*/ 708460 h 1542374"/>
              <a:gd name="connsiteX799" fmla="*/ 3035631 w 6798686"/>
              <a:gd name="connsiteY799" fmla="*/ 728805 h 1542374"/>
              <a:gd name="connsiteX800" fmla="*/ 3090309 w 6798686"/>
              <a:gd name="connsiteY800" fmla="*/ 704214 h 1542374"/>
              <a:gd name="connsiteX801" fmla="*/ 3147446 w 6798686"/>
              <a:gd name="connsiteY801" fmla="*/ 682254 h 1542374"/>
              <a:gd name="connsiteX802" fmla="*/ 3592091 w 6798686"/>
              <a:gd name="connsiteY802" fmla="*/ 681678 h 1542374"/>
              <a:gd name="connsiteX803" fmla="*/ 3257089 w 6798686"/>
              <a:gd name="connsiteY803" fmla="*/ 947823 h 1542374"/>
              <a:gd name="connsiteX804" fmla="*/ 3077148 w 6798686"/>
              <a:gd name="connsiteY804" fmla="*/ 1069205 h 1542374"/>
              <a:gd name="connsiteX805" fmla="*/ 2591333 w 6798686"/>
              <a:gd name="connsiteY805" fmla="*/ 1287263 h 1542374"/>
              <a:gd name="connsiteX806" fmla="*/ 2081578 w 6798686"/>
              <a:gd name="connsiteY806" fmla="*/ 1299885 h 1542374"/>
              <a:gd name="connsiteX807" fmla="*/ 1664598 w 6798686"/>
              <a:gd name="connsiteY807" fmla="*/ 1114411 h 1542374"/>
              <a:gd name="connsiteX808" fmla="*/ 1647442 w 6798686"/>
              <a:gd name="connsiteY808" fmla="*/ 1096122 h 1542374"/>
              <a:gd name="connsiteX809" fmla="*/ 2035373 w 6798686"/>
              <a:gd name="connsiteY809" fmla="*/ 1251970 h 1542374"/>
              <a:gd name="connsiteX810" fmla="*/ 2535810 w 6798686"/>
              <a:gd name="connsiteY810" fmla="*/ 1244477 h 1542374"/>
              <a:gd name="connsiteX811" fmla="*/ 3009003 w 6798686"/>
              <a:gd name="connsiteY811" fmla="*/ 1054085 h 1542374"/>
              <a:gd name="connsiteX812" fmla="*/ 3185812 w 6798686"/>
              <a:gd name="connsiteY812" fmla="*/ 944327 h 1542374"/>
              <a:gd name="connsiteX813" fmla="*/ 3511899 w 6798686"/>
              <a:gd name="connsiteY813" fmla="*/ 702273 h 1542374"/>
              <a:gd name="connsiteX814" fmla="*/ 3592091 w 6798686"/>
              <a:gd name="connsiteY814" fmla="*/ 681678 h 1542374"/>
              <a:gd name="connsiteX815" fmla="*/ 976959 w 6798686"/>
              <a:gd name="connsiteY815" fmla="*/ 680525 h 1542374"/>
              <a:gd name="connsiteX816" fmla="*/ 978611 w 6798686"/>
              <a:gd name="connsiteY816" fmla="*/ 680890 h 1542374"/>
              <a:gd name="connsiteX817" fmla="*/ 983395 w 6798686"/>
              <a:gd name="connsiteY817" fmla="*/ 683273 h 1542374"/>
              <a:gd name="connsiteX818" fmla="*/ 976959 w 6798686"/>
              <a:gd name="connsiteY818" fmla="*/ 680525 h 1542374"/>
              <a:gd name="connsiteX819" fmla="*/ 1877565 w 6798686"/>
              <a:gd name="connsiteY819" fmla="*/ 680237 h 1542374"/>
              <a:gd name="connsiteX820" fmla="*/ 1908189 w 6798686"/>
              <a:gd name="connsiteY820" fmla="*/ 700102 h 1542374"/>
              <a:gd name="connsiteX821" fmla="*/ 1892742 w 6798686"/>
              <a:gd name="connsiteY821" fmla="*/ 692552 h 1542374"/>
              <a:gd name="connsiteX822" fmla="*/ 1880946 w 6798686"/>
              <a:gd name="connsiteY822" fmla="*/ 682984 h 1542374"/>
              <a:gd name="connsiteX823" fmla="*/ 1877565 w 6798686"/>
              <a:gd name="connsiteY823" fmla="*/ 680237 h 1542374"/>
              <a:gd name="connsiteX824" fmla="*/ 1314823 w 6798686"/>
              <a:gd name="connsiteY824" fmla="*/ 678911 h 1542374"/>
              <a:gd name="connsiteX825" fmla="*/ 1341105 w 6798686"/>
              <a:gd name="connsiteY825" fmla="*/ 716433 h 1542374"/>
              <a:gd name="connsiteX826" fmla="*/ 1314381 w 6798686"/>
              <a:gd name="connsiteY826" fmla="*/ 714953 h 1542374"/>
              <a:gd name="connsiteX827" fmla="*/ 1287657 w 6798686"/>
              <a:gd name="connsiteY827" fmla="*/ 678931 h 1542374"/>
              <a:gd name="connsiteX828" fmla="*/ 1314823 w 6798686"/>
              <a:gd name="connsiteY828" fmla="*/ 678911 h 1542374"/>
              <a:gd name="connsiteX829" fmla="*/ 1342027 w 6798686"/>
              <a:gd name="connsiteY829" fmla="*/ 678892 h 1542374"/>
              <a:gd name="connsiteX830" fmla="*/ 1537664 w 6798686"/>
              <a:gd name="connsiteY830" fmla="*/ 679949 h 1542374"/>
              <a:gd name="connsiteX831" fmla="*/ 1772379 w 6798686"/>
              <a:gd name="connsiteY831" fmla="*/ 694838 h 1542374"/>
              <a:gd name="connsiteX832" fmla="*/ 1810437 w 6798686"/>
              <a:gd name="connsiteY832" fmla="*/ 735337 h 1542374"/>
              <a:gd name="connsiteX833" fmla="*/ 1816797 w 6798686"/>
              <a:gd name="connsiteY833" fmla="*/ 741351 h 1542374"/>
              <a:gd name="connsiteX834" fmla="*/ 1599911 w 6798686"/>
              <a:gd name="connsiteY834" fmla="*/ 727499 h 1542374"/>
              <a:gd name="connsiteX835" fmla="*/ 1583101 w 6798686"/>
              <a:gd name="connsiteY835" fmla="*/ 726807 h 1542374"/>
              <a:gd name="connsiteX836" fmla="*/ 1518068 w 6798686"/>
              <a:gd name="connsiteY836" fmla="*/ 724194 h 1542374"/>
              <a:gd name="connsiteX837" fmla="*/ 1346004 w 6798686"/>
              <a:gd name="connsiteY837" fmla="*/ 716682 h 1542374"/>
              <a:gd name="connsiteX838" fmla="*/ 1319510 w 6798686"/>
              <a:gd name="connsiteY838" fmla="*/ 678911 h 1542374"/>
              <a:gd name="connsiteX839" fmla="*/ 1342027 w 6798686"/>
              <a:gd name="connsiteY839" fmla="*/ 678892 h 1542374"/>
              <a:gd name="connsiteX840" fmla="*/ 1256091 w 6798686"/>
              <a:gd name="connsiteY840" fmla="*/ 678873 h 1542374"/>
              <a:gd name="connsiteX841" fmla="*/ 1282758 w 6798686"/>
              <a:gd name="connsiteY841" fmla="*/ 678931 h 1542374"/>
              <a:gd name="connsiteX842" fmla="*/ 1309251 w 6798686"/>
              <a:gd name="connsiteY842" fmla="*/ 714665 h 1542374"/>
              <a:gd name="connsiteX843" fmla="*/ 1282969 w 6798686"/>
              <a:gd name="connsiteY843" fmla="*/ 713071 h 1542374"/>
              <a:gd name="connsiteX844" fmla="*/ 1256091 w 6798686"/>
              <a:gd name="connsiteY844" fmla="*/ 678873 h 1542374"/>
              <a:gd name="connsiteX845" fmla="*/ 1224757 w 6798686"/>
              <a:gd name="connsiteY845" fmla="*/ 678719 h 1542374"/>
              <a:gd name="connsiteX846" fmla="*/ 1250962 w 6798686"/>
              <a:gd name="connsiteY846" fmla="*/ 678873 h 1542374"/>
              <a:gd name="connsiteX847" fmla="*/ 1277571 w 6798686"/>
              <a:gd name="connsiteY847" fmla="*/ 712725 h 1542374"/>
              <a:gd name="connsiteX848" fmla="*/ 1251749 w 6798686"/>
              <a:gd name="connsiteY848" fmla="*/ 710957 h 1542374"/>
              <a:gd name="connsiteX849" fmla="*/ 1224757 w 6798686"/>
              <a:gd name="connsiteY849" fmla="*/ 678719 h 1542374"/>
              <a:gd name="connsiteX850" fmla="*/ 1193671 w 6798686"/>
              <a:gd name="connsiteY850" fmla="*/ 678431 h 1542374"/>
              <a:gd name="connsiteX851" fmla="*/ 1219377 w 6798686"/>
              <a:gd name="connsiteY851" fmla="*/ 678681 h 1542374"/>
              <a:gd name="connsiteX852" fmla="*/ 1246024 w 6798686"/>
              <a:gd name="connsiteY852" fmla="*/ 710554 h 1542374"/>
              <a:gd name="connsiteX853" fmla="*/ 1220722 w 6798686"/>
              <a:gd name="connsiteY853" fmla="*/ 708633 h 1542374"/>
              <a:gd name="connsiteX854" fmla="*/ 1193671 w 6798686"/>
              <a:gd name="connsiteY854" fmla="*/ 678431 h 1542374"/>
              <a:gd name="connsiteX855" fmla="*/ 1847959 w 6798686"/>
              <a:gd name="connsiteY855" fmla="*/ 677970 h 1542374"/>
              <a:gd name="connsiteX856" fmla="*/ 1856816 w 6798686"/>
              <a:gd name="connsiteY856" fmla="*/ 681774 h 1542374"/>
              <a:gd name="connsiteX857" fmla="*/ 1889207 w 6798686"/>
              <a:gd name="connsiteY857" fmla="*/ 696779 h 1542374"/>
              <a:gd name="connsiteX858" fmla="*/ 1930090 w 6798686"/>
              <a:gd name="connsiteY858" fmla="*/ 729324 h 1542374"/>
              <a:gd name="connsiteX859" fmla="*/ 1915259 w 6798686"/>
              <a:gd name="connsiteY859" fmla="*/ 723791 h 1542374"/>
              <a:gd name="connsiteX860" fmla="*/ 1886844 w 6798686"/>
              <a:gd name="connsiteY860" fmla="*/ 714262 h 1542374"/>
              <a:gd name="connsiteX861" fmla="*/ 1847959 w 6798686"/>
              <a:gd name="connsiteY861" fmla="*/ 677970 h 1542374"/>
              <a:gd name="connsiteX862" fmla="*/ 1162778 w 6798686"/>
              <a:gd name="connsiteY862" fmla="*/ 677951 h 1542374"/>
              <a:gd name="connsiteX863" fmla="*/ 1188004 w 6798686"/>
              <a:gd name="connsiteY863" fmla="*/ 678354 h 1542374"/>
              <a:gd name="connsiteX864" fmla="*/ 1214632 w 6798686"/>
              <a:gd name="connsiteY864" fmla="*/ 708133 h 1542374"/>
              <a:gd name="connsiteX865" fmla="*/ 1189790 w 6798686"/>
              <a:gd name="connsiteY865" fmla="*/ 705981 h 1542374"/>
              <a:gd name="connsiteX866" fmla="*/ 1162778 w 6798686"/>
              <a:gd name="connsiteY866" fmla="*/ 677951 h 1542374"/>
              <a:gd name="connsiteX867" fmla="*/ 1132269 w 6798686"/>
              <a:gd name="connsiteY867" fmla="*/ 677221 h 1542374"/>
              <a:gd name="connsiteX868" fmla="*/ 1156726 w 6798686"/>
              <a:gd name="connsiteY868" fmla="*/ 677816 h 1542374"/>
              <a:gd name="connsiteX869" fmla="*/ 1183278 w 6798686"/>
              <a:gd name="connsiteY869" fmla="*/ 705405 h 1542374"/>
              <a:gd name="connsiteX870" fmla="*/ 1159147 w 6798686"/>
              <a:gd name="connsiteY870" fmla="*/ 703042 h 1542374"/>
              <a:gd name="connsiteX871" fmla="*/ 1132269 w 6798686"/>
              <a:gd name="connsiteY871" fmla="*/ 677221 h 1542374"/>
              <a:gd name="connsiteX872" fmla="*/ 1102087 w 6798686"/>
              <a:gd name="connsiteY872" fmla="*/ 676241 h 1542374"/>
              <a:gd name="connsiteX873" fmla="*/ 1125776 w 6798686"/>
              <a:gd name="connsiteY873" fmla="*/ 677029 h 1542374"/>
              <a:gd name="connsiteX874" fmla="*/ 1152077 w 6798686"/>
              <a:gd name="connsiteY874" fmla="*/ 702312 h 1542374"/>
              <a:gd name="connsiteX875" fmla="*/ 1128715 w 6798686"/>
              <a:gd name="connsiteY875" fmla="*/ 699756 h 1542374"/>
              <a:gd name="connsiteX876" fmla="*/ 1102087 w 6798686"/>
              <a:gd name="connsiteY876" fmla="*/ 676241 h 1542374"/>
              <a:gd name="connsiteX877" fmla="*/ 1072308 w 6798686"/>
              <a:gd name="connsiteY877" fmla="*/ 674915 h 1542374"/>
              <a:gd name="connsiteX878" fmla="*/ 1095056 w 6798686"/>
              <a:gd name="connsiteY878" fmla="*/ 675953 h 1542374"/>
              <a:gd name="connsiteX879" fmla="*/ 1120934 w 6798686"/>
              <a:gd name="connsiteY879" fmla="*/ 698834 h 1542374"/>
              <a:gd name="connsiteX880" fmla="*/ 1098476 w 6798686"/>
              <a:gd name="connsiteY880" fmla="*/ 696029 h 1542374"/>
              <a:gd name="connsiteX881" fmla="*/ 1072308 w 6798686"/>
              <a:gd name="connsiteY881" fmla="*/ 674915 h 1542374"/>
              <a:gd name="connsiteX882" fmla="*/ 1042952 w 6798686"/>
              <a:gd name="connsiteY882" fmla="*/ 673244 h 1542374"/>
              <a:gd name="connsiteX883" fmla="*/ 1064585 w 6798686"/>
              <a:gd name="connsiteY883" fmla="*/ 674512 h 1542374"/>
              <a:gd name="connsiteX884" fmla="*/ 1089811 w 6798686"/>
              <a:gd name="connsiteY884" fmla="*/ 694877 h 1542374"/>
              <a:gd name="connsiteX885" fmla="*/ 1068466 w 6798686"/>
              <a:gd name="connsiteY885" fmla="*/ 691841 h 1542374"/>
              <a:gd name="connsiteX886" fmla="*/ 1042952 w 6798686"/>
              <a:gd name="connsiteY886" fmla="*/ 673244 h 1542374"/>
              <a:gd name="connsiteX887" fmla="*/ 3482774 w 6798686"/>
              <a:gd name="connsiteY887" fmla="*/ 672418 h 1542374"/>
              <a:gd name="connsiteX888" fmla="*/ 3419354 w 6798686"/>
              <a:gd name="connsiteY888" fmla="*/ 721005 h 1542374"/>
              <a:gd name="connsiteX889" fmla="*/ 3333150 w 6798686"/>
              <a:gd name="connsiteY889" fmla="*/ 744463 h 1542374"/>
              <a:gd name="connsiteX890" fmla="*/ 3404657 w 6798686"/>
              <a:gd name="connsiteY890" fmla="*/ 693494 h 1542374"/>
              <a:gd name="connsiteX891" fmla="*/ 3482774 w 6798686"/>
              <a:gd name="connsiteY891" fmla="*/ 672418 h 1542374"/>
              <a:gd name="connsiteX892" fmla="*/ 1014134 w 6798686"/>
              <a:gd name="connsiteY892" fmla="*/ 671150 h 1542374"/>
              <a:gd name="connsiteX893" fmla="*/ 1034326 w 6798686"/>
              <a:gd name="connsiteY893" fmla="*/ 672667 h 1542374"/>
              <a:gd name="connsiteX894" fmla="*/ 1058572 w 6798686"/>
              <a:gd name="connsiteY894" fmla="*/ 690362 h 1542374"/>
              <a:gd name="connsiteX895" fmla="*/ 1038649 w 6798686"/>
              <a:gd name="connsiteY895" fmla="*/ 687153 h 1542374"/>
              <a:gd name="connsiteX896" fmla="*/ 1030100 w 6798686"/>
              <a:gd name="connsiteY896" fmla="*/ 681563 h 1542374"/>
              <a:gd name="connsiteX897" fmla="*/ 1014134 w 6798686"/>
              <a:gd name="connsiteY897" fmla="*/ 671150 h 1542374"/>
              <a:gd name="connsiteX898" fmla="*/ 985989 w 6798686"/>
              <a:gd name="connsiteY898" fmla="*/ 668594 h 1542374"/>
              <a:gd name="connsiteX899" fmla="*/ 1004221 w 6798686"/>
              <a:gd name="connsiteY899" fmla="*/ 670304 h 1542374"/>
              <a:gd name="connsiteX900" fmla="*/ 1026949 w 6798686"/>
              <a:gd name="connsiteY900" fmla="*/ 685136 h 1542374"/>
              <a:gd name="connsiteX901" fmla="*/ 1009024 w 6798686"/>
              <a:gd name="connsiteY901" fmla="*/ 681851 h 1542374"/>
              <a:gd name="connsiteX902" fmla="*/ 985989 w 6798686"/>
              <a:gd name="connsiteY902" fmla="*/ 668594 h 1542374"/>
              <a:gd name="connsiteX903" fmla="*/ 3281489 w 6798686"/>
              <a:gd name="connsiteY903" fmla="*/ 668056 h 1542374"/>
              <a:gd name="connsiteX904" fmla="*/ 3248713 w 6798686"/>
              <a:gd name="connsiteY904" fmla="*/ 688152 h 1542374"/>
              <a:gd name="connsiteX905" fmla="*/ 3206254 w 6798686"/>
              <a:gd name="connsiteY905" fmla="*/ 713609 h 1542374"/>
              <a:gd name="connsiteX906" fmla="*/ 3167773 w 6798686"/>
              <a:gd name="connsiteY906" fmla="*/ 725635 h 1542374"/>
              <a:gd name="connsiteX907" fmla="*/ 3121068 w 6798686"/>
              <a:gd name="connsiteY907" fmla="*/ 740064 h 1542374"/>
              <a:gd name="connsiteX908" fmla="*/ 3173017 w 6798686"/>
              <a:gd name="connsiteY908" fmla="*/ 711630 h 1542374"/>
              <a:gd name="connsiteX909" fmla="*/ 3201509 w 6798686"/>
              <a:gd name="connsiteY909" fmla="*/ 695588 h 1542374"/>
              <a:gd name="connsiteX910" fmla="*/ 3254400 w 6798686"/>
              <a:gd name="connsiteY910" fmla="*/ 677432 h 1542374"/>
              <a:gd name="connsiteX911" fmla="*/ 3281489 w 6798686"/>
              <a:gd name="connsiteY911" fmla="*/ 668056 h 1542374"/>
              <a:gd name="connsiteX912" fmla="*/ 958861 w 6798686"/>
              <a:gd name="connsiteY912" fmla="*/ 665597 h 1542374"/>
              <a:gd name="connsiteX913" fmla="*/ 974211 w 6798686"/>
              <a:gd name="connsiteY913" fmla="*/ 667365 h 1542374"/>
              <a:gd name="connsiteX914" fmla="*/ 994365 w 6798686"/>
              <a:gd name="connsiteY914" fmla="*/ 678950 h 1542374"/>
              <a:gd name="connsiteX915" fmla="*/ 979303 w 6798686"/>
              <a:gd name="connsiteY915" fmla="*/ 675761 h 1542374"/>
              <a:gd name="connsiteX916" fmla="*/ 958861 w 6798686"/>
              <a:gd name="connsiteY916" fmla="*/ 665597 h 1542374"/>
              <a:gd name="connsiteX917" fmla="*/ 3384446 w 6798686"/>
              <a:gd name="connsiteY917" fmla="*/ 663772 h 1542374"/>
              <a:gd name="connsiteX918" fmla="*/ 3311018 w 6798686"/>
              <a:gd name="connsiteY918" fmla="*/ 713973 h 1542374"/>
              <a:gd name="connsiteX919" fmla="*/ 3241873 w 6798686"/>
              <a:gd name="connsiteY919" fmla="*/ 733858 h 1542374"/>
              <a:gd name="connsiteX920" fmla="*/ 3226293 w 6798686"/>
              <a:gd name="connsiteY920" fmla="*/ 738354 h 1542374"/>
              <a:gd name="connsiteX921" fmla="*/ 3305561 w 6798686"/>
              <a:gd name="connsiteY921" fmla="*/ 688210 h 1542374"/>
              <a:gd name="connsiteX922" fmla="*/ 3384446 w 6798686"/>
              <a:gd name="connsiteY922" fmla="*/ 663772 h 1542374"/>
              <a:gd name="connsiteX923" fmla="*/ 933539 w 6798686"/>
              <a:gd name="connsiteY923" fmla="*/ 662216 h 1542374"/>
              <a:gd name="connsiteX924" fmla="*/ 944068 w 6798686"/>
              <a:gd name="connsiteY924" fmla="*/ 663696 h 1542374"/>
              <a:gd name="connsiteX925" fmla="*/ 959034 w 6798686"/>
              <a:gd name="connsiteY925" fmla="*/ 671131 h 1542374"/>
              <a:gd name="connsiteX926" fmla="*/ 948851 w 6798686"/>
              <a:gd name="connsiteY926" fmla="*/ 668652 h 1542374"/>
              <a:gd name="connsiteX927" fmla="*/ 933539 w 6798686"/>
              <a:gd name="connsiteY927" fmla="*/ 662216 h 1542374"/>
              <a:gd name="connsiteX928" fmla="*/ 3678602 w 6798686"/>
              <a:gd name="connsiteY928" fmla="*/ 660621 h 1542374"/>
              <a:gd name="connsiteX929" fmla="*/ 3330729 w 6798686"/>
              <a:gd name="connsiteY929" fmla="*/ 954874 h 1542374"/>
              <a:gd name="connsiteX930" fmla="*/ 3147446 w 6798686"/>
              <a:gd name="connsiteY930" fmla="*/ 1088053 h 1542374"/>
              <a:gd name="connsiteX931" fmla="*/ 2647739 w 6798686"/>
              <a:gd name="connsiteY931" fmla="*/ 1334236 h 1542374"/>
              <a:gd name="connsiteX932" fmla="*/ 2126880 w 6798686"/>
              <a:gd name="connsiteY932" fmla="*/ 1351988 h 1542374"/>
              <a:gd name="connsiteX933" fmla="*/ 1695722 w 6798686"/>
              <a:gd name="connsiteY933" fmla="*/ 1146553 h 1542374"/>
              <a:gd name="connsiteX934" fmla="*/ 1678470 w 6798686"/>
              <a:gd name="connsiteY934" fmla="*/ 1128897 h 1542374"/>
              <a:gd name="connsiteX935" fmla="*/ 2080637 w 6798686"/>
              <a:gd name="connsiteY935" fmla="*/ 1303977 h 1542374"/>
              <a:gd name="connsiteX936" fmla="*/ 2387166 w 6798686"/>
              <a:gd name="connsiteY936" fmla="*/ 1325015 h 1542374"/>
              <a:gd name="connsiteX937" fmla="*/ 2592332 w 6798686"/>
              <a:gd name="connsiteY937" fmla="*/ 1291336 h 1542374"/>
              <a:gd name="connsiteX938" fmla="*/ 3079377 w 6798686"/>
              <a:gd name="connsiteY938" fmla="*/ 1072760 h 1542374"/>
              <a:gd name="connsiteX939" fmla="*/ 3259529 w 6798686"/>
              <a:gd name="connsiteY939" fmla="*/ 951224 h 1542374"/>
              <a:gd name="connsiteX940" fmla="*/ 3601178 w 6798686"/>
              <a:gd name="connsiteY940" fmla="*/ 679392 h 1542374"/>
              <a:gd name="connsiteX941" fmla="*/ 3678602 w 6798686"/>
              <a:gd name="connsiteY941" fmla="*/ 660621 h 1542374"/>
              <a:gd name="connsiteX942" fmla="*/ 912598 w 6798686"/>
              <a:gd name="connsiteY942" fmla="*/ 658931 h 1542374"/>
              <a:gd name="connsiteX943" fmla="*/ 912906 w 6798686"/>
              <a:gd name="connsiteY943" fmla="*/ 658969 h 1542374"/>
              <a:gd name="connsiteX944" fmla="*/ 913616 w 6798686"/>
              <a:gd name="connsiteY944" fmla="*/ 659277 h 1542374"/>
              <a:gd name="connsiteX945" fmla="*/ 912598 w 6798686"/>
              <a:gd name="connsiteY945" fmla="*/ 658931 h 1542374"/>
              <a:gd name="connsiteX946" fmla="*/ 1793166 w 6798686"/>
              <a:gd name="connsiteY946" fmla="*/ 658719 h 1542374"/>
              <a:gd name="connsiteX947" fmla="*/ 1834261 w 6798686"/>
              <a:gd name="connsiteY947" fmla="*/ 672475 h 1542374"/>
              <a:gd name="connsiteX948" fmla="*/ 1874548 w 6798686"/>
              <a:gd name="connsiteY948" fmla="*/ 710631 h 1542374"/>
              <a:gd name="connsiteX949" fmla="*/ 1831033 w 6798686"/>
              <a:gd name="connsiteY949" fmla="*/ 699872 h 1542374"/>
              <a:gd name="connsiteX950" fmla="*/ 1793166 w 6798686"/>
              <a:gd name="connsiteY950" fmla="*/ 658719 h 1542374"/>
              <a:gd name="connsiteX951" fmla="*/ 3567883 w 6798686"/>
              <a:gd name="connsiteY951" fmla="*/ 650996 h 1542374"/>
              <a:gd name="connsiteX952" fmla="*/ 3512725 w 6798686"/>
              <a:gd name="connsiteY952" fmla="*/ 696106 h 1542374"/>
              <a:gd name="connsiteX953" fmla="*/ 3430594 w 6798686"/>
              <a:gd name="connsiteY953" fmla="*/ 717970 h 1542374"/>
              <a:gd name="connsiteX954" fmla="*/ 3493495 w 6798686"/>
              <a:gd name="connsiteY954" fmla="*/ 669632 h 1542374"/>
              <a:gd name="connsiteX955" fmla="*/ 3567883 w 6798686"/>
              <a:gd name="connsiteY955" fmla="*/ 650996 h 1542374"/>
              <a:gd name="connsiteX956" fmla="*/ 3272343 w 6798686"/>
              <a:gd name="connsiteY956" fmla="*/ 649133 h 1542374"/>
              <a:gd name="connsiteX957" fmla="*/ 3202738 w 6798686"/>
              <a:gd name="connsiteY957" fmla="*/ 689363 h 1542374"/>
              <a:gd name="connsiteX958" fmla="*/ 3125409 w 6798686"/>
              <a:gd name="connsiteY958" fmla="*/ 715414 h 1542374"/>
              <a:gd name="connsiteX959" fmla="*/ 3199011 w 6798686"/>
              <a:gd name="connsiteY959" fmla="*/ 676414 h 1542374"/>
              <a:gd name="connsiteX960" fmla="*/ 3272343 w 6798686"/>
              <a:gd name="connsiteY960" fmla="*/ 649133 h 1542374"/>
              <a:gd name="connsiteX961" fmla="*/ 1000494 w 6798686"/>
              <a:gd name="connsiteY961" fmla="*/ 647922 h 1542374"/>
              <a:gd name="connsiteX962" fmla="*/ 1026334 w 6798686"/>
              <a:gd name="connsiteY962" fmla="*/ 666827 h 1542374"/>
              <a:gd name="connsiteX963" fmla="*/ 1004874 w 6798686"/>
              <a:gd name="connsiteY963" fmla="*/ 665117 h 1542374"/>
              <a:gd name="connsiteX964" fmla="*/ 978726 w 6798686"/>
              <a:gd name="connsiteY964" fmla="*/ 648038 h 1542374"/>
              <a:gd name="connsiteX965" fmla="*/ 1000494 w 6798686"/>
              <a:gd name="connsiteY965" fmla="*/ 647922 h 1542374"/>
              <a:gd name="connsiteX966" fmla="*/ 949735 w 6798686"/>
              <a:gd name="connsiteY966" fmla="*/ 647769 h 1542374"/>
              <a:gd name="connsiteX967" fmla="*/ 970062 w 6798686"/>
              <a:gd name="connsiteY967" fmla="*/ 648018 h 1542374"/>
              <a:gd name="connsiteX968" fmla="*/ 994864 w 6798686"/>
              <a:gd name="connsiteY968" fmla="*/ 664214 h 1542374"/>
              <a:gd name="connsiteX969" fmla="*/ 974788 w 6798686"/>
              <a:gd name="connsiteY969" fmla="*/ 662158 h 1542374"/>
              <a:gd name="connsiteX970" fmla="*/ 954827 w 6798686"/>
              <a:gd name="connsiteY970" fmla="*/ 650689 h 1542374"/>
              <a:gd name="connsiteX971" fmla="*/ 949735 w 6798686"/>
              <a:gd name="connsiteY971" fmla="*/ 647769 h 1542374"/>
              <a:gd name="connsiteX972" fmla="*/ 1031099 w 6798686"/>
              <a:gd name="connsiteY972" fmla="*/ 647384 h 1542374"/>
              <a:gd name="connsiteX973" fmla="*/ 1057611 w 6798686"/>
              <a:gd name="connsiteY973" fmla="*/ 668883 h 1542374"/>
              <a:gd name="connsiteX974" fmla="*/ 1035056 w 6798686"/>
              <a:gd name="connsiteY974" fmla="*/ 667461 h 1542374"/>
              <a:gd name="connsiteX975" fmla="*/ 1008198 w 6798686"/>
              <a:gd name="connsiteY975" fmla="*/ 647826 h 1542374"/>
              <a:gd name="connsiteX976" fmla="*/ 1031099 w 6798686"/>
              <a:gd name="connsiteY976" fmla="*/ 647384 h 1542374"/>
              <a:gd name="connsiteX977" fmla="*/ 921244 w 6798686"/>
              <a:gd name="connsiteY977" fmla="*/ 646923 h 1542374"/>
              <a:gd name="connsiteX978" fmla="*/ 939706 w 6798686"/>
              <a:gd name="connsiteY978" fmla="*/ 647538 h 1542374"/>
              <a:gd name="connsiteX979" fmla="*/ 952444 w 6798686"/>
              <a:gd name="connsiteY979" fmla="*/ 654858 h 1542374"/>
              <a:gd name="connsiteX980" fmla="*/ 962742 w 6798686"/>
              <a:gd name="connsiteY980" fmla="*/ 660775 h 1542374"/>
              <a:gd name="connsiteX981" fmla="*/ 944548 w 6798686"/>
              <a:gd name="connsiteY981" fmla="*/ 658489 h 1542374"/>
              <a:gd name="connsiteX982" fmla="*/ 921244 w 6798686"/>
              <a:gd name="connsiteY982" fmla="*/ 646923 h 1542374"/>
              <a:gd name="connsiteX983" fmla="*/ 1061896 w 6798686"/>
              <a:gd name="connsiteY983" fmla="*/ 646462 h 1542374"/>
              <a:gd name="connsiteX984" fmla="*/ 1088870 w 6798686"/>
              <a:gd name="connsiteY984" fmla="*/ 670458 h 1542374"/>
              <a:gd name="connsiteX985" fmla="*/ 1065373 w 6798686"/>
              <a:gd name="connsiteY985" fmla="*/ 669305 h 1542374"/>
              <a:gd name="connsiteX986" fmla="*/ 1038092 w 6798686"/>
              <a:gd name="connsiteY986" fmla="*/ 647211 h 1542374"/>
              <a:gd name="connsiteX987" fmla="*/ 1061896 w 6798686"/>
              <a:gd name="connsiteY987" fmla="*/ 646462 h 1542374"/>
              <a:gd name="connsiteX988" fmla="*/ 1740121 w 6798686"/>
              <a:gd name="connsiteY988" fmla="*/ 645924 h 1542374"/>
              <a:gd name="connsiteX989" fmla="*/ 1783137 w 6798686"/>
              <a:gd name="connsiteY989" fmla="*/ 655915 h 1542374"/>
              <a:gd name="connsiteX990" fmla="*/ 1821216 w 6798686"/>
              <a:gd name="connsiteY990" fmla="*/ 697835 h 1542374"/>
              <a:gd name="connsiteX991" fmla="*/ 1775856 w 6798686"/>
              <a:gd name="connsiteY991" fmla="*/ 690054 h 1542374"/>
              <a:gd name="connsiteX992" fmla="*/ 1740121 w 6798686"/>
              <a:gd name="connsiteY992" fmla="*/ 645924 h 1542374"/>
              <a:gd name="connsiteX993" fmla="*/ 893329 w 6798686"/>
              <a:gd name="connsiteY993" fmla="*/ 645425 h 1542374"/>
              <a:gd name="connsiteX994" fmla="*/ 909102 w 6798686"/>
              <a:gd name="connsiteY994" fmla="*/ 646366 h 1542374"/>
              <a:gd name="connsiteX995" fmla="*/ 929044 w 6798686"/>
              <a:gd name="connsiteY995" fmla="*/ 656241 h 1542374"/>
              <a:gd name="connsiteX996" fmla="*/ 913232 w 6798686"/>
              <a:gd name="connsiteY996" fmla="*/ 653724 h 1542374"/>
              <a:gd name="connsiteX997" fmla="*/ 893329 w 6798686"/>
              <a:gd name="connsiteY997" fmla="*/ 645425 h 1542374"/>
              <a:gd name="connsiteX998" fmla="*/ 1092942 w 6798686"/>
              <a:gd name="connsiteY998" fmla="*/ 645252 h 1542374"/>
              <a:gd name="connsiteX999" fmla="*/ 1120166 w 6798686"/>
              <a:gd name="connsiteY999" fmla="*/ 671630 h 1542374"/>
              <a:gd name="connsiteX1000" fmla="*/ 1095901 w 6798686"/>
              <a:gd name="connsiteY1000" fmla="*/ 670746 h 1542374"/>
              <a:gd name="connsiteX1001" fmla="*/ 1068331 w 6798686"/>
              <a:gd name="connsiteY1001" fmla="*/ 646232 h 1542374"/>
              <a:gd name="connsiteX1002" fmla="*/ 1092942 w 6798686"/>
              <a:gd name="connsiteY1002" fmla="*/ 645252 h 1542374"/>
              <a:gd name="connsiteX1003" fmla="*/ 1124239 w 6798686"/>
              <a:gd name="connsiteY1003" fmla="*/ 643792 h 1542374"/>
              <a:gd name="connsiteX1004" fmla="*/ 1151597 w 6798686"/>
              <a:gd name="connsiteY1004" fmla="*/ 672456 h 1542374"/>
              <a:gd name="connsiteX1005" fmla="*/ 1126640 w 6798686"/>
              <a:gd name="connsiteY1005" fmla="*/ 671822 h 1542374"/>
              <a:gd name="connsiteX1006" fmla="*/ 1098937 w 6798686"/>
              <a:gd name="connsiteY1006" fmla="*/ 644983 h 1542374"/>
              <a:gd name="connsiteX1007" fmla="*/ 1124239 w 6798686"/>
              <a:gd name="connsiteY1007" fmla="*/ 643792 h 1542374"/>
              <a:gd name="connsiteX1008" fmla="*/ 866259 w 6798686"/>
              <a:gd name="connsiteY1008" fmla="*/ 643196 h 1542374"/>
              <a:gd name="connsiteX1009" fmla="*/ 877517 w 6798686"/>
              <a:gd name="connsiteY1009" fmla="*/ 644234 h 1542374"/>
              <a:gd name="connsiteX1010" fmla="*/ 890466 w 6798686"/>
              <a:gd name="connsiteY1010" fmla="*/ 649632 h 1542374"/>
              <a:gd name="connsiteX1011" fmla="*/ 878804 w 6798686"/>
              <a:gd name="connsiteY1011" fmla="*/ 647442 h 1542374"/>
              <a:gd name="connsiteX1012" fmla="*/ 866259 w 6798686"/>
              <a:gd name="connsiteY1012" fmla="*/ 643196 h 1542374"/>
              <a:gd name="connsiteX1013" fmla="*/ 1155900 w 6798686"/>
              <a:gd name="connsiteY1013" fmla="*/ 642159 h 1542374"/>
              <a:gd name="connsiteX1014" fmla="*/ 1183278 w 6798686"/>
              <a:gd name="connsiteY1014" fmla="*/ 673052 h 1542374"/>
              <a:gd name="connsiteX1015" fmla="*/ 1157648 w 6798686"/>
              <a:gd name="connsiteY1015" fmla="*/ 672591 h 1542374"/>
              <a:gd name="connsiteX1016" fmla="*/ 1129868 w 6798686"/>
              <a:gd name="connsiteY1016" fmla="*/ 643504 h 1542374"/>
              <a:gd name="connsiteX1017" fmla="*/ 1155900 w 6798686"/>
              <a:gd name="connsiteY1017" fmla="*/ 642159 h 1542374"/>
              <a:gd name="connsiteX1018" fmla="*/ 3761753 w 6798686"/>
              <a:gd name="connsiteY1018" fmla="*/ 641890 h 1542374"/>
              <a:gd name="connsiteX1019" fmla="*/ 3404408 w 6798686"/>
              <a:gd name="connsiteY1019" fmla="*/ 961925 h 1542374"/>
              <a:gd name="connsiteX1020" fmla="*/ 3217743 w 6798686"/>
              <a:gd name="connsiteY1020" fmla="*/ 1106880 h 1542374"/>
              <a:gd name="connsiteX1021" fmla="*/ 2704146 w 6798686"/>
              <a:gd name="connsiteY1021" fmla="*/ 1381210 h 1542374"/>
              <a:gd name="connsiteX1022" fmla="*/ 2172163 w 6798686"/>
              <a:gd name="connsiteY1022" fmla="*/ 1404092 h 1542374"/>
              <a:gd name="connsiteX1023" fmla="*/ 1723637 w 6798686"/>
              <a:gd name="connsiteY1023" fmla="*/ 1174295 h 1542374"/>
              <a:gd name="connsiteX1024" fmla="*/ 1711610 w 6798686"/>
              <a:gd name="connsiteY1024" fmla="*/ 1162480 h 1542374"/>
              <a:gd name="connsiteX1025" fmla="*/ 2125900 w 6798686"/>
              <a:gd name="connsiteY1025" fmla="*/ 1355984 h 1542374"/>
              <a:gd name="connsiteX1026" fmla="*/ 2424898 w 6798686"/>
              <a:gd name="connsiteY1026" fmla="*/ 1378885 h 1542374"/>
              <a:gd name="connsiteX1027" fmla="*/ 2648834 w 6798686"/>
              <a:gd name="connsiteY1027" fmla="*/ 1338194 h 1542374"/>
              <a:gd name="connsiteX1028" fmla="*/ 3149732 w 6798686"/>
              <a:gd name="connsiteY1028" fmla="*/ 1091453 h 1542374"/>
              <a:gd name="connsiteX1029" fmla="*/ 3333246 w 6798686"/>
              <a:gd name="connsiteY1029" fmla="*/ 958121 h 1542374"/>
              <a:gd name="connsiteX1030" fmla="*/ 3686806 w 6798686"/>
              <a:gd name="connsiteY1030" fmla="*/ 658700 h 1542374"/>
              <a:gd name="connsiteX1031" fmla="*/ 3761753 w 6798686"/>
              <a:gd name="connsiteY1031" fmla="*/ 641890 h 1542374"/>
              <a:gd name="connsiteX1032" fmla="*/ 842916 w 6798686"/>
              <a:gd name="connsiteY1032" fmla="*/ 640814 h 1542374"/>
              <a:gd name="connsiteX1033" fmla="*/ 843473 w 6798686"/>
              <a:gd name="connsiteY1033" fmla="*/ 640871 h 1542374"/>
              <a:gd name="connsiteX1034" fmla="*/ 844146 w 6798686"/>
              <a:gd name="connsiteY1034" fmla="*/ 641102 h 1542374"/>
              <a:gd name="connsiteX1035" fmla="*/ 843704 w 6798686"/>
              <a:gd name="connsiteY1035" fmla="*/ 641025 h 1542374"/>
              <a:gd name="connsiteX1036" fmla="*/ 842916 w 6798686"/>
              <a:gd name="connsiteY1036" fmla="*/ 640814 h 1542374"/>
              <a:gd name="connsiteX1037" fmla="*/ 1187658 w 6798686"/>
              <a:gd name="connsiteY1037" fmla="*/ 640410 h 1542374"/>
              <a:gd name="connsiteX1038" fmla="*/ 1214978 w 6798686"/>
              <a:gd name="connsiteY1038" fmla="*/ 673417 h 1542374"/>
              <a:gd name="connsiteX1039" fmla="*/ 1188964 w 6798686"/>
              <a:gd name="connsiteY1039" fmla="*/ 673128 h 1542374"/>
              <a:gd name="connsiteX1040" fmla="*/ 1161241 w 6798686"/>
              <a:gd name="connsiteY1040" fmla="*/ 641871 h 1542374"/>
              <a:gd name="connsiteX1041" fmla="*/ 1187658 w 6798686"/>
              <a:gd name="connsiteY1041" fmla="*/ 640410 h 1542374"/>
              <a:gd name="connsiteX1042" fmla="*/ 1807921 w 6798686"/>
              <a:gd name="connsiteY1042" fmla="*/ 638969 h 1542374"/>
              <a:gd name="connsiteX1043" fmla="*/ 1840543 w 6798686"/>
              <a:gd name="connsiteY1043" fmla="*/ 657490 h 1542374"/>
              <a:gd name="connsiteX1044" fmla="*/ 1872012 w 6798686"/>
              <a:gd name="connsiteY1044" fmla="*/ 682811 h 1542374"/>
              <a:gd name="connsiteX1045" fmla="*/ 1858986 w 6798686"/>
              <a:gd name="connsiteY1045" fmla="*/ 676913 h 1542374"/>
              <a:gd name="connsiteX1046" fmla="*/ 1837776 w 6798686"/>
              <a:gd name="connsiteY1046" fmla="*/ 668114 h 1542374"/>
              <a:gd name="connsiteX1047" fmla="*/ 1821407 w 6798686"/>
              <a:gd name="connsiteY1047" fmla="*/ 652130 h 1542374"/>
              <a:gd name="connsiteX1048" fmla="*/ 1807921 w 6798686"/>
              <a:gd name="connsiteY1048" fmla="*/ 638969 h 1542374"/>
              <a:gd name="connsiteX1049" fmla="*/ 3232901 w 6798686"/>
              <a:gd name="connsiteY1049" fmla="*/ 638604 h 1542374"/>
              <a:gd name="connsiteX1050" fmla="*/ 3198050 w 6798686"/>
              <a:gd name="connsiteY1050" fmla="*/ 656625 h 1542374"/>
              <a:gd name="connsiteX1051" fmla="*/ 3160318 w 6798686"/>
              <a:gd name="connsiteY1051" fmla="*/ 671515 h 1542374"/>
              <a:gd name="connsiteX1052" fmla="*/ 3195438 w 6798686"/>
              <a:gd name="connsiteY1052" fmla="*/ 654666 h 1542374"/>
              <a:gd name="connsiteX1053" fmla="*/ 3232901 w 6798686"/>
              <a:gd name="connsiteY1053" fmla="*/ 638604 h 1542374"/>
              <a:gd name="connsiteX1054" fmla="*/ 1219665 w 6798686"/>
              <a:gd name="connsiteY1054" fmla="*/ 638585 h 1542374"/>
              <a:gd name="connsiteX1055" fmla="*/ 1246851 w 6798686"/>
              <a:gd name="connsiteY1055" fmla="*/ 673609 h 1542374"/>
              <a:gd name="connsiteX1056" fmla="*/ 1220357 w 6798686"/>
              <a:gd name="connsiteY1056" fmla="*/ 673455 h 1542374"/>
              <a:gd name="connsiteX1057" fmla="*/ 1192749 w 6798686"/>
              <a:gd name="connsiteY1057" fmla="*/ 640122 h 1542374"/>
              <a:gd name="connsiteX1058" fmla="*/ 1218205 w 6798686"/>
              <a:gd name="connsiteY1058" fmla="*/ 638681 h 1542374"/>
              <a:gd name="connsiteX1059" fmla="*/ 1219665 w 6798686"/>
              <a:gd name="connsiteY1059" fmla="*/ 638585 h 1542374"/>
              <a:gd name="connsiteX1060" fmla="*/ 3259203 w 6798686"/>
              <a:gd name="connsiteY1060" fmla="*/ 637836 h 1542374"/>
              <a:gd name="connsiteX1061" fmla="*/ 3200279 w 6798686"/>
              <a:gd name="connsiteY1061" fmla="*/ 670170 h 1542374"/>
              <a:gd name="connsiteX1062" fmla="*/ 3135611 w 6798686"/>
              <a:gd name="connsiteY1062" fmla="*/ 693724 h 1542374"/>
              <a:gd name="connsiteX1063" fmla="*/ 3196782 w 6798686"/>
              <a:gd name="connsiteY1063" fmla="*/ 662850 h 1542374"/>
              <a:gd name="connsiteX1064" fmla="*/ 3259203 w 6798686"/>
              <a:gd name="connsiteY1064" fmla="*/ 637836 h 1542374"/>
              <a:gd name="connsiteX1065" fmla="*/ 3473168 w 6798686"/>
              <a:gd name="connsiteY1065" fmla="*/ 637509 h 1542374"/>
              <a:gd name="connsiteX1066" fmla="*/ 3405503 w 6798686"/>
              <a:gd name="connsiteY1066" fmla="*/ 687365 h 1542374"/>
              <a:gd name="connsiteX1067" fmla="*/ 3325119 w 6798686"/>
              <a:gd name="connsiteY1067" fmla="*/ 709939 h 1542374"/>
              <a:gd name="connsiteX1068" fmla="*/ 3398509 w 6798686"/>
              <a:gd name="connsiteY1068" fmla="*/ 659507 h 1542374"/>
              <a:gd name="connsiteX1069" fmla="*/ 3473168 w 6798686"/>
              <a:gd name="connsiteY1069" fmla="*/ 637509 h 1542374"/>
              <a:gd name="connsiteX1070" fmla="*/ 1251922 w 6798686"/>
              <a:gd name="connsiteY1070" fmla="*/ 636779 h 1542374"/>
              <a:gd name="connsiteX1071" fmla="*/ 1278915 w 6798686"/>
              <a:gd name="connsiteY1071" fmla="*/ 673686 h 1542374"/>
              <a:gd name="connsiteX1072" fmla="*/ 1251980 w 6798686"/>
              <a:gd name="connsiteY1072" fmla="*/ 673628 h 1542374"/>
              <a:gd name="connsiteX1073" fmla="*/ 1224526 w 6798686"/>
              <a:gd name="connsiteY1073" fmla="*/ 638316 h 1542374"/>
              <a:gd name="connsiteX1074" fmla="*/ 1251922 w 6798686"/>
              <a:gd name="connsiteY1074" fmla="*/ 636779 h 1542374"/>
              <a:gd name="connsiteX1075" fmla="*/ 1284429 w 6798686"/>
              <a:gd name="connsiteY1075" fmla="*/ 634993 h 1542374"/>
              <a:gd name="connsiteX1076" fmla="*/ 1311173 w 6798686"/>
              <a:gd name="connsiteY1076" fmla="*/ 673686 h 1542374"/>
              <a:gd name="connsiteX1077" fmla="*/ 1283795 w 6798686"/>
              <a:gd name="connsiteY1077" fmla="*/ 673686 h 1542374"/>
              <a:gd name="connsiteX1078" fmla="*/ 1256591 w 6798686"/>
              <a:gd name="connsiteY1078" fmla="*/ 636510 h 1542374"/>
              <a:gd name="connsiteX1079" fmla="*/ 1284429 w 6798686"/>
              <a:gd name="connsiteY1079" fmla="*/ 634993 h 1542374"/>
              <a:gd name="connsiteX1080" fmla="*/ 3378048 w 6798686"/>
              <a:gd name="connsiteY1080" fmla="*/ 634839 h 1542374"/>
              <a:gd name="connsiteX1081" fmla="*/ 3326771 w 6798686"/>
              <a:gd name="connsiteY1081" fmla="*/ 668844 h 1542374"/>
              <a:gd name="connsiteX1082" fmla="*/ 3306580 w 6798686"/>
              <a:gd name="connsiteY1082" fmla="*/ 682024 h 1542374"/>
              <a:gd name="connsiteX1083" fmla="*/ 3248713 w 6798686"/>
              <a:gd name="connsiteY1083" fmla="*/ 700237 h 1542374"/>
              <a:gd name="connsiteX1084" fmla="*/ 3225851 w 6798686"/>
              <a:gd name="connsiteY1084" fmla="*/ 707441 h 1542374"/>
              <a:gd name="connsiteX1085" fmla="*/ 3251172 w 6798686"/>
              <a:gd name="connsiteY1085" fmla="*/ 692187 h 1542374"/>
              <a:gd name="connsiteX1086" fmla="*/ 3301796 w 6798686"/>
              <a:gd name="connsiteY1086" fmla="*/ 661044 h 1542374"/>
              <a:gd name="connsiteX1087" fmla="*/ 3378048 w 6798686"/>
              <a:gd name="connsiteY1087" fmla="*/ 634839 h 1542374"/>
              <a:gd name="connsiteX1088" fmla="*/ 3648728 w 6798686"/>
              <a:gd name="connsiteY1088" fmla="*/ 632629 h 1542374"/>
              <a:gd name="connsiteX1089" fmla="*/ 3601851 w 6798686"/>
              <a:gd name="connsiteY1089" fmla="*/ 673282 h 1542374"/>
              <a:gd name="connsiteX1090" fmla="*/ 3522755 w 6798686"/>
              <a:gd name="connsiteY1090" fmla="*/ 693494 h 1542374"/>
              <a:gd name="connsiteX1091" fmla="*/ 3577374 w 6798686"/>
              <a:gd name="connsiteY1091" fmla="*/ 648729 h 1542374"/>
              <a:gd name="connsiteX1092" fmla="*/ 3648728 w 6798686"/>
              <a:gd name="connsiteY1092" fmla="*/ 632629 h 1542374"/>
              <a:gd name="connsiteX1093" fmla="*/ 825298 w 6798686"/>
              <a:gd name="connsiteY1093" fmla="*/ 629402 h 1542374"/>
              <a:gd name="connsiteX1094" fmla="*/ 826240 w 6798686"/>
              <a:gd name="connsiteY1094" fmla="*/ 629421 h 1542374"/>
              <a:gd name="connsiteX1095" fmla="*/ 842263 w 6798686"/>
              <a:gd name="connsiteY1095" fmla="*/ 629575 h 1542374"/>
              <a:gd name="connsiteX1096" fmla="*/ 860879 w 6798686"/>
              <a:gd name="connsiteY1096" fmla="*/ 637317 h 1542374"/>
              <a:gd name="connsiteX1097" fmla="*/ 843435 w 6798686"/>
              <a:gd name="connsiteY1097" fmla="*/ 635511 h 1542374"/>
              <a:gd name="connsiteX1098" fmla="*/ 834482 w 6798686"/>
              <a:gd name="connsiteY1098" fmla="*/ 632495 h 1542374"/>
              <a:gd name="connsiteX1099" fmla="*/ 825298 w 6798686"/>
              <a:gd name="connsiteY1099" fmla="*/ 629402 h 1542374"/>
              <a:gd name="connsiteX1100" fmla="*/ 873982 w 6798686"/>
              <a:gd name="connsiteY1100" fmla="*/ 628979 h 1542374"/>
              <a:gd name="connsiteX1101" fmla="*/ 896883 w 6798686"/>
              <a:gd name="connsiteY1101" fmla="*/ 640314 h 1542374"/>
              <a:gd name="connsiteX1102" fmla="*/ 877651 w 6798686"/>
              <a:gd name="connsiteY1102" fmla="*/ 638893 h 1542374"/>
              <a:gd name="connsiteX1103" fmla="*/ 867315 w 6798686"/>
              <a:gd name="connsiteY1103" fmla="*/ 634608 h 1542374"/>
              <a:gd name="connsiteX1104" fmla="*/ 854904 w 6798686"/>
              <a:gd name="connsiteY1104" fmla="*/ 629440 h 1542374"/>
              <a:gd name="connsiteX1105" fmla="*/ 873982 w 6798686"/>
              <a:gd name="connsiteY1105" fmla="*/ 628979 h 1542374"/>
              <a:gd name="connsiteX1106" fmla="*/ 796653 w 6798686"/>
              <a:gd name="connsiteY1106" fmla="*/ 628902 h 1542374"/>
              <a:gd name="connsiteX1107" fmla="*/ 808507 w 6798686"/>
              <a:gd name="connsiteY1107" fmla="*/ 629094 h 1542374"/>
              <a:gd name="connsiteX1108" fmla="*/ 820745 w 6798686"/>
              <a:gd name="connsiteY1108" fmla="*/ 633225 h 1542374"/>
              <a:gd name="connsiteX1109" fmla="*/ 808834 w 6798686"/>
              <a:gd name="connsiteY1109" fmla="*/ 632034 h 1542374"/>
              <a:gd name="connsiteX1110" fmla="*/ 806125 w 6798686"/>
              <a:gd name="connsiteY1110" fmla="*/ 631342 h 1542374"/>
              <a:gd name="connsiteX1111" fmla="*/ 796653 w 6798686"/>
              <a:gd name="connsiteY1111" fmla="*/ 628902 h 1542374"/>
              <a:gd name="connsiteX1112" fmla="*/ 774617 w 6798686"/>
              <a:gd name="connsiteY1112" fmla="*/ 628537 h 1542374"/>
              <a:gd name="connsiteX1113" fmla="*/ 775520 w 6798686"/>
              <a:gd name="connsiteY1113" fmla="*/ 628768 h 1542374"/>
              <a:gd name="connsiteX1114" fmla="*/ 774598 w 6798686"/>
              <a:gd name="connsiteY1114" fmla="*/ 628691 h 1542374"/>
              <a:gd name="connsiteX1115" fmla="*/ 773714 w 6798686"/>
              <a:gd name="connsiteY1115" fmla="*/ 628537 h 1542374"/>
              <a:gd name="connsiteX1116" fmla="*/ 774617 w 6798686"/>
              <a:gd name="connsiteY1116" fmla="*/ 628537 h 1542374"/>
              <a:gd name="connsiteX1117" fmla="*/ 1492439 w 6798686"/>
              <a:gd name="connsiteY1117" fmla="*/ 627942 h 1542374"/>
              <a:gd name="connsiteX1118" fmla="*/ 1731648 w 6798686"/>
              <a:gd name="connsiteY1118" fmla="*/ 644310 h 1542374"/>
              <a:gd name="connsiteX1119" fmla="*/ 1767249 w 6798686"/>
              <a:gd name="connsiteY1119" fmla="*/ 688844 h 1542374"/>
              <a:gd name="connsiteX1120" fmla="*/ 1537760 w 6798686"/>
              <a:gd name="connsiteY1120" fmla="*/ 674704 h 1542374"/>
              <a:gd name="connsiteX1121" fmla="*/ 1342008 w 6798686"/>
              <a:gd name="connsiteY1121" fmla="*/ 673647 h 1542374"/>
              <a:gd name="connsiteX1122" fmla="*/ 1315860 w 6798686"/>
              <a:gd name="connsiteY1122" fmla="*/ 673686 h 1542374"/>
              <a:gd name="connsiteX1123" fmla="*/ 1288925 w 6798686"/>
              <a:gd name="connsiteY1123" fmla="*/ 634743 h 1542374"/>
              <a:gd name="connsiteX1124" fmla="*/ 1492439 w 6798686"/>
              <a:gd name="connsiteY1124" fmla="*/ 627942 h 1542374"/>
              <a:gd name="connsiteX1125" fmla="*/ 904856 w 6798686"/>
              <a:gd name="connsiteY1125" fmla="*/ 627519 h 1542374"/>
              <a:gd name="connsiteX1126" fmla="*/ 929909 w 6798686"/>
              <a:gd name="connsiteY1126" fmla="*/ 641928 h 1542374"/>
              <a:gd name="connsiteX1127" fmla="*/ 909371 w 6798686"/>
              <a:gd name="connsiteY1127" fmla="*/ 641044 h 1542374"/>
              <a:gd name="connsiteX1128" fmla="*/ 906047 w 6798686"/>
              <a:gd name="connsiteY1128" fmla="*/ 639411 h 1542374"/>
              <a:gd name="connsiteX1129" fmla="*/ 884164 w 6798686"/>
              <a:gd name="connsiteY1129" fmla="*/ 628576 h 1542374"/>
              <a:gd name="connsiteX1130" fmla="*/ 904856 w 6798686"/>
              <a:gd name="connsiteY1130" fmla="*/ 627519 h 1542374"/>
              <a:gd name="connsiteX1131" fmla="*/ 3841963 w 6798686"/>
              <a:gd name="connsiteY1131" fmla="*/ 625559 h 1542374"/>
              <a:gd name="connsiteX1132" fmla="*/ 3478067 w 6798686"/>
              <a:gd name="connsiteY1132" fmla="*/ 968976 h 1542374"/>
              <a:gd name="connsiteX1133" fmla="*/ 3288040 w 6798686"/>
              <a:gd name="connsiteY1133" fmla="*/ 1125727 h 1542374"/>
              <a:gd name="connsiteX1134" fmla="*/ 2760553 w 6798686"/>
              <a:gd name="connsiteY1134" fmla="*/ 1428183 h 1542374"/>
              <a:gd name="connsiteX1135" fmla="*/ 2217465 w 6798686"/>
              <a:gd name="connsiteY1135" fmla="*/ 1456195 h 1542374"/>
              <a:gd name="connsiteX1136" fmla="*/ 1750880 w 6798686"/>
              <a:gd name="connsiteY1136" fmla="*/ 1200366 h 1542374"/>
              <a:gd name="connsiteX1137" fmla="*/ 1749400 w 6798686"/>
              <a:gd name="connsiteY1137" fmla="*/ 1198983 h 1542374"/>
              <a:gd name="connsiteX1138" fmla="*/ 2171164 w 6798686"/>
              <a:gd name="connsiteY1138" fmla="*/ 1407991 h 1542374"/>
              <a:gd name="connsiteX1139" fmla="*/ 2444533 w 6798686"/>
              <a:gd name="connsiteY1139" fmla="*/ 1433890 h 1542374"/>
              <a:gd name="connsiteX1140" fmla="*/ 2465397 w 6798686"/>
              <a:gd name="connsiteY1140" fmla="*/ 1432449 h 1542374"/>
              <a:gd name="connsiteX1141" fmla="*/ 2705337 w 6798686"/>
              <a:gd name="connsiteY1141" fmla="*/ 1385052 h 1542374"/>
              <a:gd name="connsiteX1142" fmla="*/ 3220087 w 6798686"/>
              <a:gd name="connsiteY1142" fmla="*/ 1110146 h 1542374"/>
              <a:gd name="connsiteX1143" fmla="*/ 3406944 w 6798686"/>
              <a:gd name="connsiteY1143" fmla="*/ 965037 h 1542374"/>
              <a:gd name="connsiteX1144" fmla="*/ 3769207 w 6798686"/>
              <a:gd name="connsiteY1144" fmla="*/ 640314 h 1542374"/>
              <a:gd name="connsiteX1145" fmla="*/ 3841963 w 6798686"/>
              <a:gd name="connsiteY1145" fmla="*/ 625559 h 1542374"/>
              <a:gd name="connsiteX1146" fmla="*/ 935538 w 6798686"/>
              <a:gd name="connsiteY1146" fmla="*/ 625425 h 1542374"/>
              <a:gd name="connsiteX1147" fmla="*/ 961820 w 6798686"/>
              <a:gd name="connsiteY1147" fmla="*/ 642620 h 1542374"/>
              <a:gd name="connsiteX1148" fmla="*/ 940071 w 6798686"/>
              <a:gd name="connsiteY1148" fmla="*/ 642216 h 1542374"/>
              <a:gd name="connsiteX1149" fmla="*/ 913578 w 6798686"/>
              <a:gd name="connsiteY1149" fmla="*/ 627000 h 1542374"/>
              <a:gd name="connsiteX1150" fmla="*/ 935538 w 6798686"/>
              <a:gd name="connsiteY1150" fmla="*/ 625425 h 1542374"/>
              <a:gd name="connsiteX1151" fmla="*/ 966296 w 6798686"/>
              <a:gd name="connsiteY1151" fmla="*/ 622812 h 1542374"/>
              <a:gd name="connsiteX1152" fmla="*/ 993328 w 6798686"/>
              <a:gd name="connsiteY1152" fmla="*/ 642658 h 1542374"/>
              <a:gd name="connsiteX1153" fmla="*/ 970542 w 6798686"/>
              <a:gd name="connsiteY1153" fmla="*/ 642697 h 1542374"/>
              <a:gd name="connsiteX1154" fmla="*/ 943222 w 6798686"/>
              <a:gd name="connsiteY1154" fmla="*/ 624829 h 1542374"/>
              <a:gd name="connsiteX1155" fmla="*/ 966296 w 6798686"/>
              <a:gd name="connsiteY1155" fmla="*/ 622812 h 1542374"/>
              <a:gd name="connsiteX1156" fmla="*/ 545109 w 6798686"/>
              <a:gd name="connsiteY1156" fmla="*/ 622255 h 1542374"/>
              <a:gd name="connsiteX1157" fmla="*/ 554619 w 6798686"/>
              <a:gd name="connsiteY1157" fmla="*/ 622754 h 1542374"/>
              <a:gd name="connsiteX1158" fmla="*/ 548221 w 6798686"/>
              <a:gd name="connsiteY1158" fmla="*/ 624080 h 1542374"/>
              <a:gd name="connsiteX1159" fmla="*/ 537002 w 6798686"/>
              <a:gd name="connsiteY1159" fmla="*/ 624618 h 1542374"/>
              <a:gd name="connsiteX1160" fmla="*/ 545109 w 6798686"/>
              <a:gd name="connsiteY1160" fmla="*/ 622255 h 1542374"/>
              <a:gd name="connsiteX1161" fmla="*/ 696712 w 6798686"/>
              <a:gd name="connsiteY1161" fmla="*/ 619988 h 1542374"/>
              <a:gd name="connsiteX1162" fmla="*/ 708085 w 6798686"/>
              <a:gd name="connsiteY1162" fmla="*/ 622082 h 1542374"/>
              <a:gd name="connsiteX1163" fmla="*/ 706971 w 6798686"/>
              <a:gd name="connsiteY1163" fmla="*/ 622063 h 1542374"/>
              <a:gd name="connsiteX1164" fmla="*/ 690410 w 6798686"/>
              <a:gd name="connsiteY1164" fmla="*/ 620372 h 1542374"/>
              <a:gd name="connsiteX1165" fmla="*/ 696712 w 6798686"/>
              <a:gd name="connsiteY1165" fmla="*/ 619988 h 1542374"/>
              <a:gd name="connsiteX1166" fmla="*/ 997170 w 6798686"/>
              <a:gd name="connsiteY1166" fmla="*/ 619777 h 1542374"/>
              <a:gd name="connsiteX1167" fmla="*/ 1024720 w 6798686"/>
              <a:gd name="connsiteY1167" fmla="*/ 642197 h 1542374"/>
              <a:gd name="connsiteX1168" fmla="*/ 1001051 w 6798686"/>
              <a:gd name="connsiteY1168" fmla="*/ 642581 h 1542374"/>
              <a:gd name="connsiteX1169" fmla="*/ 973212 w 6798686"/>
              <a:gd name="connsiteY1169" fmla="*/ 622159 h 1542374"/>
              <a:gd name="connsiteX1170" fmla="*/ 997170 w 6798686"/>
              <a:gd name="connsiteY1170" fmla="*/ 619777 h 1542374"/>
              <a:gd name="connsiteX1171" fmla="*/ 733887 w 6798686"/>
              <a:gd name="connsiteY1171" fmla="*/ 617971 h 1542374"/>
              <a:gd name="connsiteX1172" fmla="*/ 752388 w 6798686"/>
              <a:gd name="connsiteY1172" fmla="*/ 622793 h 1542374"/>
              <a:gd name="connsiteX1173" fmla="*/ 740477 w 6798686"/>
              <a:gd name="connsiteY1173" fmla="*/ 622601 h 1542374"/>
              <a:gd name="connsiteX1174" fmla="*/ 718940 w 6798686"/>
              <a:gd name="connsiteY1174" fmla="*/ 618720 h 1542374"/>
              <a:gd name="connsiteX1175" fmla="*/ 733887 w 6798686"/>
              <a:gd name="connsiteY1175" fmla="*/ 617971 h 1542374"/>
              <a:gd name="connsiteX1176" fmla="*/ 3725941 w 6798686"/>
              <a:gd name="connsiteY1176" fmla="*/ 617317 h 1542374"/>
              <a:gd name="connsiteX1177" fmla="*/ 3687363 w 6798686"/>
              <a:gd name="connsiteY1177" fmla="*/ 652649 h 1542374"/>
              <a:gd name="connsiteX1178" fmla="*/ 3610861 w 6798686"/>
              <a:gd name="connsiteY1178" fmla="*/ 671054 h 1542374"/>
              <a:gd name="connsiteX1179" fmla="*/ 3657143 w 6798686"/>
              <a:gd name="connsiteY1179" fmla="*/ 630824 h 1542374"/>
              <a:gd name="connsiteX1180" fmla="*/ 3725941 w 6798686"/>
              <a:gd name="connsiteY1180" fmla="*/ 617317 h 1542374"/>
              <a:gd name="connsiteX1181" fmla="*/ 608951 w 6798686"/>
              <a:gd name="connsiteY1181" fmla="*/ 616760 h 1542374"/>
              <a:gd name="connsiteX1182" fmla="*/ 619499 w 6798686"/>
              <a:gd name="connsiteY1182" fmla="*/ 618028 h 1542374"/>
              <a:gd name="connsiteX1183" fmla="*/ 607837 w 6798686"/>
              <a:gd name="connsiteY1183" fmla="*/ 619623 h 1542374"/>
              <a:gd name="connsiteX1184" fmla="*/ 597750 w 6798686"/>
              <a:gd name="connsiteY1184" fmla="*/ 619277 h 1542374"/>
              <a:gd name="connsiteX1185" fmla="*/ 608951 w 6798686"/>
              <a:gd name="connsiteY1185" fmla="*/ 616760 h 1542374"/>
              <a:gd name="connsiteX1186" fmla="*/ 771485 w 6798686"/>
              <a:gd name="connsiteY1186" fmla="*/ 616568 h 1542374"/>
              <a:gd name="connsiteX1187" fmla="*/ 791639 w 6798686"/>
              <a:gd name="connsiteY1187" fmla="*/ 623408 h 1542374"/>
              <a:gd name="connsiteX1188" fmla="*/ 774233 w 6798686"/>
              <a:gd name="connsiteY1188" fmla="*/ 623119 h 1542374"/>
              <a:gd name="connsiteX1189" fmla="*/ 751428 w 6798686"/>
              <a:gd name="connsiteY1189" fmla="*/ 617221 h 1542374"/>
              <a:gd name="connsiteX1190" fmla="*/ 771485 w 6798686"/>
              <a:gd name="connsiteY1190" fmla="*/ 616568 h 1542374"/>
              <a:gd name="connsiteX1191" fmla="*/ 1028274 w 6798686"/>
              <a:gd name="connsiteY1191" fmla="*/ 616414 h 1542374"/>
              <a:gd name="connsiteX1192" fmla="*/ 1056132 w 6798686"/>
              <a:gd name="connsiteY1192" fmla="*/ 641333 h 1542374"/>
              <a:gd name="connsiteX1193" fmla="*/ 1031714 w 6798686"/>
              <a:gd name="connsiteY1193" fmla="*/ 642043 h 1542374"/>
              <a:gd name="connsiteX1194" fmla="*/ 1003548 w 6798686"/>
              <a:gd name="connsiteY1194" fmla="*/ 619123 h 1542374"/>
              <a:gd name="connsiteX1195" fmla="*/ 1028274 w 6798686"/>
              <a:gd name="connsiteY1195" fmla="*/ 616414 h 1542374"/>
              <a:gd name="connsiteX1196" fmla="*/ 674099 w 6798686"/>
              <a:gd name="connsiteY1196" fmla="*/ 615780 h 1542374"/>
              <a:gd name="connsiteX1197" fmla="*/ 674579 w 6798686"/>
              <a:gd name="connsiteY1197" fmla="*/ 615877 h 1542374"/>
              <a:gd name="connsiteX1198" fmla="*/ 672620 w 6798686"/>
              <a:gd name="connsiteY1198" fmla="*/ 615992 h 1542374"/>
              <a:gd name="connsiteX1199" fmla="*/ 674099 w 6798686"/>
              <a:gd name="connsiteY1199" fmla="*/ 615780 h 1542374"/>
              <a:gd name="connsiteX1200" fmla="*/ 808949 w 6798686"/>
              <a:gd name="connsiteY1200" fmla="*/ 615665 h 1542374"/>
              <a:gd name="connsiteX1201" fmla="*/ 828987 w 6798686"/>
              <a:gd name="connsiteY1201" fmla="*/ 624042 h 1542374"/>
              <a:gd name="connsiteX1202" fmla="*/ 826336 w 6798686"/>
              <a:gd name="connsiteY1202" fmla="*/ 624003 h 1542374"/>
              <a:gd name="connsiteX1203" fmla="*/ 808296 w 6798686"/>
              <a:gd name="connsiteY1203" fmla="*/ 623677 h 1542374"/>
              <a:gd name="connsiteX1204" fmla="*/ 786355 w 6798686"/>
              <a:gd name="connsiteY1204" fmla="*/ 616261 h 1542374"/>
              <a:gd name="connsiteX1205" fmla="*/ 791524 w 6798686"/>
              <a:gd name="connsiteY1205" fmla="*/ 616165 h 1542374"/>
              <a:gd name="connsiteX1206" fmla="*/ 808949 w 6798686"/>
              <a:gd name="connsiteY1206" fmla="*/ 615665 h 1542374"/>
              <a:gd name="connsiteX1207" fmla="*/ 3556125 w 6798686"/>
              <a:gd name="connsiteY1207" fmla="*/ 614801 h 1542374"/>
              <a:gd name="connsiteX1208" fmla="*/ 3494148 w 6798686"/>
              <a:gd name="connsiteY1208" fmla="*/ 663599 h 1542374"/>
              <a:gd name="connsiteX1209" fmla="*/ 3417664 w 6798686"/>
              <a:gd name="connsiteY1209" fmla="*/ 684022 h 1542374"/>
              <a:gd name="connsiteX1210" fmla="*/ 3485176 w 6798686"/>
              <a:gd name="connsiteY1210" fmla="*/ 634109 h 1542374"/>
              <a:gd name="connsiteX1211" fmla="*/ 3556125 w 6798686"/>
              <a:gd name="connsiteY1211" fmla="*/ 614801 h 1542374"/>
              <a:gd name="connsiteX1212" fmla="*/ 1754665 w 6798686"/>
              <a:gd name="connsiteY1212" fmla="*/ 614263 h 1542374"/>
              <a:gd name="connsiteX1213" fmla="*/ 1790476 w 6798686"/>
              <a:gd name="connsiteY1213" fmla="*/ 629863 h 1542374"/>
              <a:gd name="connsiteX1214" fmla="*/ 1817488 w 6798686"/>
              <a:gd name="connsiteY1214" fmla="*/ 656126 h 1542374"/>
              <a:gd name="connsiteX1215" fmla="*/ 1824885 w 6798686"/>
              <a:gd name="connsiteY1215" fmla="*/ 663350 h 1542374"/>
              <a:gd name="connsiteX1216" fmla="*/ 1786711 w 6798686"/>
              <a:gd name="connsiteY1216" fmla="*/ 651380 h 1542374"/>
              <a:gd name="connsiteX1217" fmla="*/ 1760236 w 6798686"/>
              <a:gd name="connsiteY1217" fmla="*/ 620737 h 1542374"/>
              <a:gd name="connsiteX1218" fmla="*/ 1754665 w 6798686"/>
              <a:gd name="connsiteY1218" fmla="*/ 614263 h 1542374"/>
              <a:gd name="connsiteX1219" fmla="*/ 842513 w 6798686"/>
              <a:gd name="connsiteY1219" fmla="*/ 613341 h 1542374"/>
              <a:gd name="connsiteX1220" fmla="*/ 863646 w 6798686"/>
              <a:gd name="connsiteY1220" fmla="*/ 623850 h 1542374"/>
              <a:gd name="connsiteX1221" fmla="*/ 842205 w 6798686"/>
              <a:gd name="connsiteY1221" fmla="*/ 624157 h 1542374"/>
              <a:gd name="connsiteX1222" fmla="*/ 820400 w 6798686"/>
              <a:gd name="connsiteY1222" fmla="*/ 615050 h 1542374"/>
              <a:gd name="connsiteX1223" fmla="*/ 842513 w 6798686"/>
              <a:gd name="connsiteY1223" fmla="*/ 613341 h 1542374"/>
              <a:gd name="connsiteX1224" fmla="*/ 1059648 w 6798686"/>
              <a:gd name="connsiteY1224" fmla="*/ 612822 h 1542374"/>
              <a:gd name="connsiteX1225" fmla="*/ 1087678 w 6798686"/>
              <a:gd name="connsiteY1225" fmla="*/ 640141 h 1542374"/>
              <a:gd name="connsiteX1226" fmla="*/ 1062587 w 6798686"/>
              <a:gd name="connsiteY1226" fmla="*/ 641121 h 1542374"/>
              <a:gd name="connsiteX1227" fmla="*/ 1034211 w 6798686"/>
              <a:gd name="connsiteY1227" fmla="*/ 615761 h 1542374"/>
              <a:gd name="connsiteX1228" fmla="*/ 1059648 w 6798686"/>
              <a:gd name="connsiteY1228" fmla="*/ 612822 h 1542374"/>
              <a:gd name="connsiteX1229" fmla="*/ 576636 w 6798686"/>
              <a:gd name="connsiteY1229" fmla="*/ 612745 h 1542374"/>
              <a:gd name="connsiteX1230" fmla="*/ 592044 w 6798686"/>
              <a:gd name="connsiteY1230" fmla="*/ 614724 h 1542374"/>
              <a:gd name="connsiteX1231" fmla="*/ 575349 w 6798686"/>
              <a:gd name="connsiteY1231" fmla="*/ 618355 h 1542374"/>
              <a:gd name="connsiteX1232" fmla="*/ 560479 w 6798686"/>
              <a:gd name="connsiteY1232" fmla="*/ 617663 h 1542374"/>
              <a:gd name="connsiteX1233" fmla="*/ 576636 w 6798686"/>
              <a:gd name="connsiteY1233" fmla="*/ 612745 h 1542374"/>
              <a:gd name="connsiteX1234" fmla="*/ 3370594 w 6798686"/>
              <a:gd name="connsiteY1234" fmla="*/ 612072 h 1542374"/>
              <a:gd name="connsiteX1235" fmla="*/ 3302738 w 6798686"/>
              <a:gd name="connsiteY1235" fmla="*/ 654896 h 1542374"/>
              <a:gd name="connsiteX1236" fmla="*/ 3287310 w 6798686"/>
              <a:gd name="connsiteY1236" fmla="*/ 660237 h 1542374"/>
              <a:gd name="connsiteX1237" fmla="*/ 3252594 w 6798686"/>
              <a:gd name="connsiteY1237" fmla="*/ 672226 h 1542374"/>
              <a:gd name="connsiteX1238" fmla="*/ 3226965 w 6798686"/>
              <a:gd name="connsiteY1238" fmla="*/ 681063 h 1542374"/>
              <a:gd name="connsiteX1239" fmla="*/ 3298357 w 6798686"/>
              <a:gd name="connsiteY1239" fmla="*/ 639354 h 1542374"/>
              <a:gd name="connsiteX1240" fmla="*/ 3339336 w 6798686"/>
              <a:gd name="connsiteY1240" fmla="*/ 623888 h 1542374"/>
              <a:gd name="connsiteX1241" fmla="*/ 3342909 w 6798686"/>
              <a:gd name="connsiteY1241" fmla="*/ 622524 h 1542374"/>
              <a:gd name="connsiteX1242" fmla="*/ 3370594 w 6798686"/>
              <a:gd name="connsiteY1242" fmla="*/ 612072 h 1542374"/>
              <a:gd name="connsiteX1243" fmla="*/ 3919542 w 6798686"/>
              <a:gd name="connsiteY1243" fmla="*/ 611631 h 1542374"/>
              <a:gd name="connsiteX1244" fmla="*/ 3551726 w 6798686"/>
              <a:gd name="connsiteY1244" fmla="*/ 976007 h 1542374"/>
              <a:gd name="connsiteX1245" fmla="*/ 2262748 w 6798686"/>
              <a:gd name="connsiteY1245" fmla="*/ 1508298 h 1542374"/>
              <a:gd name="connsiteX1246" fmla="*/ 1805961 w 6798686"/>
              <a:gd name="connsiteY1246" fmla="*/ 1249991 h 1542374"/>
              <a:gd name="connsiteX1247" fmla="*/ 2216428 w 6798686"/>
              <a:gd name="connsiteY1247" fmla="*/ 1459999 h 1542374"/>
              <a:gd name="connsiteX1248" fmla="*/ 2495118 w 6798686"/>
              <a:gd name="connsiteY1248" fmla="*/ 1487011 h 1542374"/>
              <a:gd name="connsiteX1249" fmla="*/ 2507510 w 6798686"/>
              <a:gd name="connsiteY1249" fmla="*/ 1486108 h 1542374"/>
              <a:gd name="connsiteX1250" fmla="*/ 2761821 w 6798686"/>
              <a:gd name="connsiteY1250" fmla="*/ 1431911 h 1542374"/>
              <a:gd name="connsiteX1251" fmla="*/ 3290441 w 6798686"/>
              <a:gd name="connsiteY1251" fmla="*/ 1128840 h 1542374"/>
              <a:gd name="connsiteX1252" fmla="*/ 3480641 w 6798686"/>
              <a:gd name="connsiteY1252" fmla="*/ 971934 h 1542374"/>
              <a:gd name="connsiteX1253" fmla="*/ 3848783 w 6798686"/>
              <a:gd name="connsiteY1253" fmla="*/ 624253 h 1542374"/>
              <a:gd name="connsiteX1254" fmla="*/ 3919542 w 6798686"/>
              <a:gd name="connsiteY1254" fmla="*/ 611631 h 1542374"/>
              <a:gd name="connsiteX1255" fmla="*/ 1779275 w 6798686"/>
              <a:gd name="connsiteY1255" fmla="*/ 611458 h 1542374"/>
              <a:gd name="connsiteX1256" fmla="*/ 1810610 w 6798686"/>
              <a:gd name="connsiteY1256" fmla="*/ 634282 h 1542374"/>
              <a:gd name="connsiteX1257" fmla="*/ 1802714 w 6798686"/>
              <a:gd name="connsiteY1257" fmla="*/ 630036 h 1542374"/>
              <a:gd name="connsiteX1258" fmla="*/ 1794203 w 6798686"/>
              <a:gd name="connsiteY1258" fmla="*/ 625675 h 1542374"/>
              <a:gd name="connsiteX1259" fmla="*/ 1779275 w 6798686"/>
              <a:gd name="connsiteY1259" fmla="*/ 611458 h 1542374"/>
              <a:gd name="connsiteX1260" fmla="*/ 706741 w 6798686"/>
              <a:gd name="connsiteY1260" fmla="*/ 610805 h 1542374"/>
              <a:gd name="connsiteX1261" fmla="*/ 716366 w 6798686"/>
              <a:gd name="connsiteY1261" fmla="*/ 613341 h 1542374"/>
              <a:gd name="connsiteX1262" fmla="*/ 695963 w 6798686"/>
              <a:gd name="connsiteY1262" fmla="*/ 614512 h 1542374"/>
              <a:gd name="connsiteX1263" fmla="*/ 689891 w 6798686"/>
              <a:gd name="connsiteY1263" fmla="*/ 613398 h 1542374"/>
              <a:gd name="connsiteX1264" fmla="*/ 706741 w 6798686"/>
              <a:gd name="connsiteY1264" fmla="*/ 610805 h 1542374"/>
              <a:gd name="connsiteX1265" fmla="*/ 874231 w 6798686"/>
              <a:gd name="connsiteY1265" fmla="*/ 609882 h 1542374"/>
              <a:gd name="connsiteX1266" fmla="*/ 896287 w 6798686"/>
              <a:gd name="connsiteY1266" fmla="*/ 622582 h 1542374"/>
              <a:gd name="connsiteX1267" fmla="*/ 874059 w 6798686"/>
              <a:gd name="connsiteY1267" fmla="*/ 623561 h 1542374"/>
              <a:gd name="connsiteX1268" fmla="*/ 851696 w 6798686"/>
              <a:gd name="connsiteY1268" fmla="*/ 612457 h 1542374"/>
              <a:gd name="connsiteX1269" fmla="*/ 874231 w 6798686"/>
              <a:gd name="connsiteY1269" fmla="*/ 609882 h 1542374"/>
              <a:gd name="connsiteX1270" fmla="*/ 641035 w 6798686"/>
              <a:gd name="connsiteY1270" fmla="*/ 609421 h 1542374"/>
              <a:gd name="connsiteX1271" fmla="*/ 657423 w 6798686"/>
              <a:gd name="connsiteY1271" fmla="*/ 612610 h 1542374"/>
              <a:gd name="connsiteX1272" fmla="*/ 640555 w 6798686"/>
              <a:gd name="connsiteY1272" fmla="*/ 615050 h 1542374"/>
              <a:gd name="connsiteX1273" fmla="*/ 624455 w 6798686"/>
              <a:gd name="connsiteY1273" fmla="*/ 613244 h 1542374"/>
              <a:gd name="connsiteX1274" fmla="*/ 641035 w 6798686"/>
              <a:gd name="connsiteY1274" fmla="*/ 609421 h 1542374"/>
              <a:gd name="connsiteX1275" fmla="*/ 1091290 w 6798686"/>
              <a:gd name="connsiteY1275" fmla="*/ 609056 h 1542374"/>
              <a:gd name="connsiteX1276" fmla="*/ 1119397 w 6798686"/>
              <a:gd name="connsiteY1276" fmla="*/ 638700 h 1542374"/>
              <a:gd name="connsiteX1277" fmla="*/ 1093673 w 6798686"/>
              <a:gd name="connsiteY1277" fmla="*/ 639872 h 1542374"/>
              <a:gd name="connsiteX1278" fmla="*/ 1065219 w 6798686"/>
              <a:gd name="connsiteY1278" fmla="*/ 612169 h 1542374"/>
              <a:gd name="connsiteX1279" fmla="*/ 1091290 w 6798686"/>
              <a:gd name="connsiteY1279" fmla="*/ 609056 h 1542374"/>
              <a:gd name="connsiteX1280" fmla="*/ 739593 w 6798686"/>
              <a:gd name="connsiteY1280" fmla="*/ 605675 h 1542374"/>
              <a:gd name="connsiteX1281" fmla="*/ 756692 w 6798686"/>
              <a:gd name="connsiteY1281" fmla="*/ 611535 h 1542374"/>
              <a:gd name="connsiteX1282" fmla="*/ 733273 w 6798686"/>
              <a:gd name="connsiteY1282" fmla="*/ 612476 h 1542374"/>
              <a:gd name="connsiteX1283" fmla="*/ 719459 w 6798686"/>
              <a:gd name="connsiteY1283" fmla="*/ 608826 h 1542374"/>
              <a:gd name="connsiteX1284" fmla="*/ 739593 w 6798686"/>
              <a:gd name="connsiteY1284" fmla="*/ 605675 h 1542374"/>
              <a:gd name="connsiteX1285" fmla="*/ 905259 w 6798686"/>
              <a:gd name="connsiteY1285" fmla="*/ 605560 h 1542374"/>
              <a:gd name="connsiteX1286" fmla="*/ 928141 w 6798686"/>
              <a:gd name="connsiteY1286" fmla="*/ 620583 h 1542374"/>
              <a:gd name="connsiteX1287" fmla="*/ 905048 w 6798686"/>
              <a:gd name="connsiteY1287" fmla="*/ 622082 h 1542374"/>
              <a:gd name="connsiteX1288" fmla="*/ 882089 w 6798686"/>
              <a:gd name="connsiteY1288" fmla="*/ 608864 h 1542374"/>
              <a:gd name="connsiteX1289" fmla="*/ 905259 w 6798686"/>
              <a:gd name="connsiteY1289" fmla="*/ 605560 h 1542374"/>
              <a:gd name="connsiteX1290" fmla="*/ 3466693 w 6798686"/>
              <a:gd name="connsiteY1290" fmla="*/ 605329 h 1542374"/>
              <a:gd name="connsiteX1291" fmla="*/ 3404850 w 6798686"/>
              <a:gd name="connsiteY1291" fmla="*/ 649536 h 1542374"/>
              <a:gd name="connsiteX1292" fmla="*/ 3399278 w 6798686"/>
              <a:gd name="connsiteY1292" fmla="*/ 653436 h 1542374"/>
              <a:gd name="connsiteX1293" fmla="*/ 3322872 w 6798686"/>
              <a:gd name="connsiteY1293" fmla="*/ 676933 h 1542374"/>
              <a:gd name="connsiteX1294" fmla="*/ 3329307 w 6798686"/>
              <a:gd name="connsiteY1294" fmla="*/ 672725 h 1542374"/>
              <a:gd name="connsiteX1295" fmla="*/ 3394859 w 6798686"/>
              <a:gd name="connsiteY1295" fmla="*/ 629133 h 1542374"/>
              <a:gd name="connsiteX1296" fmla="*/ 3466693 w 6798686"/>
              <a:gd name="connsiteY1296" fmla="*/ 605329 h 1542374"/>
              <a:gd name="connsiteX1297" fmla="*/ 3799774 w 6798686"/>
              <a:gd name="connsiteY1297" fmla="*/ 605310 h 1542374"/>
              <a:gd name="connsiteX1298" fmla="*/ 3769649 w 6798686"/>
              <a:gd name="connsiteY1298" fmla="*/ 634320 h 1542374"/>
              <a:gd name="connsiteX1299" fmla="*/ 3695528 w 6798686"/>
              <a:gd name="connsiteY1299" fmla="*/ 650766 h 1542374"/>
              <a:gd name="connsiteX1300" fmla="*/ 3733472 w 6798686"/>
              <a:gd name="connsiteY1300" fmla="*/ 615953 h 1542374"/>
              <a:gd name="connsiteX1301" fmla="*/ 3753088 w 6798686"/>
              <a:gd name="connsiteY1301" fmla="*/ 612534 h 1542374"/>
              <a:gd name="connsiteX1302" fmla="*/ 3799774 w 6798686"/>
              <a:gd name="connsiteY1302" fmla="*/ 605310 h 1542374"/>
              <a:gd name="connsiteX1303" fmla="*/ 1123336 w 6798686"/>
              <a:gd name="connsiteY1303" fmla="*/ 605156 h 1542374"/>
              <a:gd name="connsiteX1304" fmla="*/ 1151405 w 6798686"/>
              <a:gd name="connsiteY1304" fmla="*/ 637067 h 1542374"/>
              <a:gd name="connsiteX1305" fmla="*/ 1125026 w 6798686"/>
              <a:gd name="connsiteY1305" fmla="*/ 638412 h 1542374"/>
              <a:gd name="connsiteX1306" fmla="*/ 1096574 w 6798686"/>
              <a:gd name="connsiteY1306" fmla="*/ 608422 h 1542374"/>
              <a:gd name="connsiteX1307" fmla="*/ 1121972 w 6798686"/>
              <a:gd name="connsiteY1307" fmla="*/ 605329 h 1542374"/>
              <a:gd name="connsiteX1308" fmla="*/ 1123336 w 6798686"/>
              <a:gd name="connsiteY1308" fmla="*/ 605156 h 1542374"/>
              <a:gd name="connsiteX1309" fmla="*/ 3298357 w 6798686"/>
              <a:gd name="connsiteY1309" fmla="*/ 604061 h 1542374"/>
              <a:gd name="connsiteX1310" fmla="*/ 3294822 w 6798686"/>
              <a:gd name="connsiteY1310" fmla="*/ 605944 h 1542374"/>
              <a:gd name="connsiteX1311" fmla="*/ 3290057 w 6798686"/>
              <a:gd name="connsiteY1311" fmla="*/ 608038 h 1542374"/>
              <a:gd name="connsiteX1312" fmla="*/ 3292613 w 6798686"/>
              <a:gd name="connsiteY1312" fmla="*/ 606751 h 1542374"/>
              <a:gd name="connsiteX1313" fmla="*/ 3298357 w 6798686"/>
              <a:gd name="connsiteY1313" fmla="*/ 604061 h 1542374"/>
              <a:gd name="connsiteX1314" fmla="*/ 608298 w 6798686"/>
              <a:gd name="connsiteY1314" fmla="*/ 602831 h 1542374"/>
              <a:gd name="connsiteX1315" fmla="*/ 627452 w 6798686"/>
              <a:gd name="connsiteY1315" fmla="*/ 606732 h 1542374"/>
              <a:gd name="connsiteX1316" fmla="*/ 607645 w 6798686"/>
              <a:gd name="connsiteY1316" fmla="*/ 611246 h 1542374"/>
              <a:gd name="connsiteX1317" fmla="*/ 588913 w 6798686"/>
              <a:gd name="connsiteY1317" fmla="*/ 608941 h 1542374"/>
              <a:gd name="connsiteX1318" fmla="*/ 608298 w 6798686"/>
              <a:gd name="connsiteY1318" fmla="*/ 602831 h 1542374"/>
              <a:gd name="connsiteX1319" fmla="*/ 673235 w 6798686"/>
              <a:gd name="connsiteY1319" fmla="*/ 601756 h 1542374"/>
              <a:gd name="connsiteX1320" fmla="*/ 693350 w 6798686"/>
              <a:gd name="connsiteY1320" fmla="*/ 607212 h 1542374"/>
              <a:gd name="connsiteX1321" fmla="*/ 673158 w 6798686"/>
              <a:gd name="connsiteY1321" fmla="*/ 610267 h 1542374"/>
              <a:gd name="connsiteX1322" fmla="*/ 653408 w 6798686"/>
              <a:gd name="connsiteY1322" fmla="*/ 606501 h 1542374"/>
              <a:gd name="connsiteX1323" fmla="*/ 673235 w 6798686"/>
              <a:gd name="connsiteY1323" fmla="*/ 601756 h 1542374"/>
              <a:gd name="connsiteX1324" fmla="*/ 1155497 w 6798686"/>
              <a:gd name="connsiteY1324" fmla="*/ 601256 h 1542374"/>
              <a:gd name="connsiteX1325" fmla="*/ 1183451 w 6798686"/>
              <a:gd name="connsiteY1325" fmla="*/ 635300 h 1542374"/>
              <a:gd name="connsiteX1326" fmla="*/ 1156746 w 6798686"/>
              <a:gd name="connsiteY1326" fmla="*/ 636779 h 1542374"/>
              <a:gd name="connsiteX1327" fmla="*/ 1128388 w 6798686"/>
              <a:gd name="connsiteY1327" fmla="*/ 604541 h 1542374"/>
              <a:gd name="connsiteX1328" fmla="*/ 1155497 w 6798686"/>
              <a:gd name="connsiteY1328" fmla="*/ 601256 h 1542374"/>
              <a:gd name="connsiteX1329" fmla="*/ 936095 w 6798686"/>
              <a:gd name="connsiteY1329" fmla="*/ 600584 h 1542374"/>
              <a:gd name="connsiteX1330" fmla="*/ 959707 w 6798686"/>
              <a:gd name="connsiteY1330" fmla="*/ 617971 h 1542374"/>
              <a:gd name="connsiteX1331" fmla="*/ 935826 w 6798686"/>
              <a:gd name="connsiteY1331" fmla="*/ 619969 h 1542374"/>
              <a:gd name="connsiteX1332" fmla="*/ 912233 w 6798686"/>
              <a:gd name="connsiteY1332" fmla="*/ 604484 h 1542374"/>
              <a:gd name="connsiteX1333" fmla="*/ 936095 w 6798686"/>
              <a:gd name="connsiteY1333" fmla="*/ 600584 h 1542374"/>
              <a:gd name="connsiteX1334" fmla="*/ 772350 w 6798686"/>
              <a:gd name="connsiteY1334" fmla="*/ 600276 h 1542374"/>
              <a:gd name="connsiteX1335" fmla="*/ 796692 w 6798686"/>
              <a:gd name="connsiteY1335" fmla="*/ 610516 h 1542374"/>
              <a:gd name="connsiteX1336" fmla="*/ 791447 w 6798686"/>
              <a:gd name="connsiteY1336" fmla="*/ 610670 h 1542374"/>
              <a:gd name="connsiteX1337" fmla="*/ 771063 w 6798686"/>
              <a:gd name="connsiteY1337" fmla="*/ 611074 h 1542374"/>
              <a:gd name="connsiteX1338" fmla="*/ 750256 w 6798686"/>
              <a:gd name="connsiteY1338" fmla="*/ 603965 h 1542374"/>
              <a:gd name="connsiteX1339" fmla="*/ 757134 w 6798686"/>
              <a:gd name="connsiteY1339" fmla="*/ 602889 h 1542374"/>
              <a:gd name="connsiteX1340" fmla="*/ 772350 w 6798686"/>
              <a:gd name="connsiteY1340" fmla="*/ 600276 h 1542374"/>
              <a:gd name="connsiteX1341" fmla="*/ 1704637 w 6798686"/>
              <a:gd name="connsiteY1341" fmla="*/ 598201 h 1542374"/>
              <a:gd name="connsiteX1342" fmla="*/ 1743714 w 6798686"/>
              <a:gd name="connsiteY1342" fmla="*/ 610228 h 1542374"/>
              <a:gd name="connsiteX1343" fmla="*/ 1755933 w 6798686"/>
              <a:gd name="connsiteY1343" fmla="*/ 624445 h 1542374"/>
              <a:gd name="connsiteX1344" fmla="*/ 1776932 w 6798686"/>
              <a:gd name="connsiteY1344" fmla="*/ 648787 h 1542374"/>
              <a:gd name="connsiteX1345" fmla="*/ 1735280 w 6798686"/>
              <a:gd name="connsiteY1345" fmla="*/ 639565 h 1542374"/>
              <a:gd name="connsiteX1346" fmla="*/ 1704637 w 6798686"/>
              <a:gd name="connsiteY1346" fmla="*/ 598201 h 1542374"/>
              <a:gd name="connsiteX1347" fmla="*/ 1187946 w 6798686"/>
              <a:gd name="connsiteY1347" fmla="*/ 597394 h 1542374"/>
              <a:gd name="connsiteX1348" fmla="*/ 1215708 w 6798686"/>
              <a:gd name="connsiteY1348" fmla="*/ 633494 h 1542374"/>
              <a:gd name="connsiteX1349" fmla="*/ 1188542 w 6798686"/>
              <a:gd name="connsiteY1349" fmla="*/ 635031 h 1542374"/>
              <a:gd name="connsiteX1350" fmla="*/ 1160338 w 6798686"/>
              <a:gd name="connsiteY1350" fmla="*/ 600680 h 1542374"/>
              <a:gd name="connsiteX1351" fmla="*/ 1187946 w 6798686"/>
              <a:gd name="connsiteY1351" fmla="*/ 597394 h 1542374"/>
              <a:gd name="connsiteX1352" fmla="*/ 3360182 w 6798686"/>
              <a:gd name="connsiteY1352" fmla="*/ 596664 h 1542374"/>
              <a:gd name="connsiteX1353" fmla="*/ 3299317 w 6798686"/>
              <a:gd name="connsiteY1353" fmla="*/ 633206 h 1542374"/>
              <a:gd name="connsiteX1354" fmla="*/ 3232152 w 6798686"/>
              <a:gd name="connsiteY1354" fmla="*/ 658374 h 1542374"/>
              <a:gd name="connsiteX1355" fmla="*/ 3295667 w 6798686"/>
              <a:gd name="connsiteY1355" fmla="*/ 623043 h 1542374"/>
              <a:gd name="connsiteX1356" fmla="*/ 3360182 w 6798686"/>
              <a:gd name="connsiteY1356" fmla="*/ 596664 h 1542374"/>
              <a:gd name="connsiteX1357" fmla="*/ 3870800 w 6798686"/>
              <a:gd name="connsiteY1357" fmla="*/ 596472 h 1542374"/>
              <a:gd name="connsiteX1358" fmla="*/ 3849148 w 6798686"/>
              <a:gd name="connsiteY1358" fmla="*/ 618316 h 1542374"/>
              <a:gd name="connsiteX1359" fmla="*/ 3777084 w 6798686"/>
              <a:gd name="connsiteY1359" fmla="*/ 632745 h 1542374"/>
              <a:gd name="connsiteX1360" fmla="*/ 3806498 w 6798686"/>
              <a:gd name="connsiteY1360" fmla="*/ 604388 h 1542374"/>
              <a:gd name="connsiteX1361" fmla="*/ 3870800 w 6798686"/>
              <a:gd name="connsiteY1361" fmla="*/ 596472 h 1542374"/>
              <a:gd name="connsiteX1362" fmla="*/ 3634338 w 6798686"/>
              <a:gd name="connsiteY1362" fmla="*/ 595588 h 1542374"/>
              <a:gd name="connsiteX1363" fmla="*/ 3577836 w 6798686"/>
              <a:gd name="connsiteY1363" fmla="*/ 642793 h 1542374"/>
              <a:gd name="connsiteX1364" fmla="*/ 3504733 w 6798686"/>
              <a:gd name="connsiteY1364" fmla="*/ 660871 h 1542374"/>
              <a:gd name="connsiteX1365" fmla="*/ 3563714 w 6798686"/>
              <a:gd name="connsiteY1365" fmla="*/ 614339 h 1542374"/>
              <a:gd name="connsiteX1366" fmla="*/ 3566481 w 6798686"/>
              <a:gd name="connsiteY1366" fmla="*/ 612111 h 1542374"/>
              <a:gd name="connsiteX1367" fmla="*/ 3634338 w 6798686"/>
              <a:gd name="connsiteY1367" fmla="*/ 595588 h 1542374"/>
              <a:gd name="connsiteX1368" fmla="*/ 966968 w 6798686"/>
              <a:gd name="connsiteY1368" fmla="*/ 595101 h 1542374"/>
              <a:gd name="connsiteX1369" fmla="*/ 991233 w 6798686"/>
              <a:gd name="connsiteY1369" fmla="*/ 614935 h 1542374"/>
              <a:gd name="connsiteX1370" fmla="*/ 966661 w 6798686"/>
              <a:gd name="connsiteY1370" fmla="*/ 617337 h 1542374"/>
              <a:gd name="connsiteX1371" fmla="*/ 942416 w 6798686"/>
              <a:gd name="connsiteY1371" fmla="*/ 599489 h 1542374"/>
              <a:gd name="connsiteX1372" fmla="*/ 966968 w 6798686"/>
              <a:gd name="connsiteY1372" fmla="*/ 595101 h 1542374"/>
              <a:gd name="connsiteX1373" fmla="*/ 803973 w 6798686"/>
              <a:gd name="connsiteY1373" fmla="*/ 594094 h 1542374"/>
              <a:gd name="connsiteX1374" fmla="*/ 833002 w 6798686"/>
              <a:gd name="connsiteY1374" fmla="*/ 608614 h 1542374"/>
              <a:gd name="connsiteX1375" fmla="*/ 808680 w 6798686"/>
              <a:gd name="connsiteY1375" fmla="*/ 610151 h 1542374"/>
              <a:gd name="connsiteX1376" fmla="*/ 781303 w 6798686"/>
              <a:gd name="connsiteY1376" fmla="*/ 598643 h 1542374"/>
              <a:gd name="connsiteX1377" fmla="*/ 803973 w 6798686"/>
              <a:gd name="connsiteY1377" fmla="*/ 594094 h 1542374"/>
              <a:gd name="connsiteX1378" fmla="*/ 705550 w 6798686"/>
              <a:gd name="connsiteY1378" fmla="*/ 593838 h 1542374"/>
              <a:gd name="connsiteX1379" fmla="*/ 728335 w 6798686"/>
              <a:gd name="connsiteY1379" fmla="*/ 601775 h 1542374"/>
              <a:gd name="connsiteX1380" fmla="*/ 705972 w 6798686"/>
              <a:gd name="connsiteY1380" fmla="*/ 605271 h 1542374"/>
              <a:gd name="connsiteX1381" fmla="*/ 683590 w 6798686"/>
              <a:gd name="connsiteY1381" fmla="*/ 599258 h 1542374"/>
              <a:gd name="connsiteX1382" fmla="*/ 705550 w 6798686"/>
              <a:gd name="connsiteY1382" fmla="*/ 593838 h 1542374"/>
              <a:gd name="connsiteX1383" fmla="*/ 1220645 w 6798686"/>
              <a:gd name="connsiteY1383" fmla="*/ 593617 h 1542374"/>
              <a:gd name="connsiteX1384" fmla="*/ 1248176 w 6798686"/>
              <a:gd name="connsiteY1384" fmla="*/ 631650 h 1542374"/>
              <a:gd name="connsiteX1385" fmla="*/ 1220568 w 6798686"/>
              <a:gd name="connsiteY1385" fmla="*/ 633206 h 1542374"/>
              <a:gd name="connsiteX1386" fmla="*/ 1192596 w 6798686"/>
              <a:gd name="connsiteY1386" fmla="*/ 596857 h 1542374"/>
              <a:gd name="connsiteX1387" fmla="*/ 1220645 w 6798686"/>
              <a:gd name="connsiteY1387" fmla="*/ 593617 h 1542374"/>
              <a:gd name="connsiteX1388" fmla="*/ 639998 w 6798686"/>
              <a:gd name="connsiteY1388" fmla="*/ 592524 h 1542374"/>
              <a:gd name="connsiteX1389" fmla="*/ 661900 w 6798686"/>
              <a:gd name="connsiteY1389" fmla="*/ 598643 h 1542374"/>
              <a:gd name="connsiteX1390" fmla="*/ 639902 w 6798686"/>
              <a:gd name="connsiteY1390" fmla="*/ 603850 h 1542374"/>
              <a:gd name="connsiteX1391" fmla="*/ 618442 w 6798686"/>
              <a:gd name="connsiteY1391" fmla="*/ 599565 h 1542374"/>
              <a:gd name="connsiteX1392" fmla="*/ 639998 w 6798686"/>
              <a:gd name="connsiteY1392" fmla="*/ 592524 h 1542374"/>
              <a:gd name="connsiteX1393" fmla="*/ 3343505 w 6798686"/>
              <a:gd name="connsiteY1393" fmla="*/ 590246 h 1542374"/>
              <a:gd name="connsiteX1394" fmla="*/ 3296512 w 6798686"/>
              <a:gd name="connsiteY1394" fmla="*/ 616952 h 1542374"/>
              <a:gd name="connsiteX1395" fmla="*/ 3245389 w 6798686"/>
              <a:gd name="connsiteY1395" fmla="*/ 637663 h 1542374"/>
              <a:gd name="connsiteX1396" fmla="*/ 3293880 w 6798686"/>
              <a:gd name="connsiteY1396" fmla="*/ 612072 h 1542374"/>
              <a:gd name="connsiteX1397" fmla="*/ 3343505 w 6798686"/>
              <a:gd name="connsiteY1397" fmla="*/ 590246 h 1542374"/>
              <a:gd name="connsiteX1398" fmla="*/ 1253652 w 6798686"/>
              <a:gd name="connsiteY1398" fmla="*/ 590015 h 1542374"/>
              <a:gd name="connsiteX1399" fmla="*/ 1280875 w 6798686"/>
              <a:gd name="connsiteY1399" fmla="*/ 629844 h 1542374"/>
              <a:gd name="connsiteX1400" fmla="*/ 1252845 w 6798686"/>
              <a:gd name="connsiteY1400" fmla="*/ 631381 h 1542374"/>
              <a:gd name="connsiteX1401" fmla="*/ 1225141 w 6798686"/>
              <a:gd name="connsiteY1401" fmla="*/ 593118 h 1542374"/>
              <a:gd name="connsiteX1402" fmla="*/ 1253652 w 6798686"/>
              <a:gd name="connsiteY1402" fmla="*/ 590015 h 1542374"/>
              <a:gd name="connsiteX1403" fmla="*/ 3940579 w 6798686"/>
              <a:gd name="connsiteY1403" fmla="*/ 589500 h 1542374"/>
              <a:gd name="connsiteX1404" fmla="*/ 3926151 w 6798686"/>
              <a:gd name="connsiteY1404" fmla="*/ 604695 h 1542374"/>
              <a:gd name="connsiteX1405" fmla="*/ 3855969 w 6798686"/>
              <a:gd name="connsiteY1405" fmla="*/ 617029 h 1542374"/>
              <a:gd name="connsiteX1406" fmla="*/ 3877006 w 6798686"/>
              <a:gd name="connsiteY1406" fmla="*/ 595800 h 1542374"/>
              <a:gd name="connsiteX1407" fmla="*/ 3940579 w 6798686"/>
              <a:gd name="connsiteY1407" fmla="*/ 589500 h 1542374"/>
              <a:gd name="connsiteX1408" fmla="*/ 997977 w 6798686"/>
              <a:gd name="connsiteY1408" fmla="*/ 589220 h 1542374"/>
              <a:gd name="connsiteX1409" fmla="*/ 1022876 w 6798686"/>
              <a:gd name="connsiteY1409" fmla="*/ 611573 h 1542374"/>
              <a:gd name="connsiteX1410" fmla="*/ 997612 w 6798686"/>
              <a:gd name="connsiteY1410" fmla="*/ 614282 h 1542374"/>
              <a:gd name="connsiteX1411" fmla="*/ 972809 w 6798686"/>
              <a:gd name="connsiteY1411" fmla="*/ 594015 h 1542374"/>
              <a:gd name="connsiteX1412" fmla="*/ 997977 w 6798686"/>
              <a:gd name="connsiteY1412" fmla="*/ 589220 h 1542374"/>
              <a:gd name="connsiteX1413" fmla="*/ 835039 w 6798686"/>
              <a:gd name="connsiteY1413" fmla="*/ 587170 h 1542374"/>
              <a:gd name="connsiteX1414" fmla="*/ 866297 w 6798686"/>
              <a:gd name="connsiteY1414" fmla="*/ 605291 h 1542374"/>
              <a:gd name="connsiteX1415" fmla="*/ 842359 w 6798686"/>
              <a:gd name="connsiteY1415" fmla="*/ 607807 h 1542374"/>
              <a:gd name="connsiteX1416" fmla="*/ 811600 w 6798686"/>
              <a:gd name="connsiteY1416" fmla="*/ 592453 h 1542374"/>
              <a:gd name="connsiteX1417" fmla="*/ 835039 w 6798686"/>
              <a:gd name="connsiteY1417" fmla="*/ 587170 h 1542374"/>
              <a:gd name="connsiteX1418" fmla="*/ 737788 w 6798686"/>
              <a:gd name="connsiteY1418" fmla="*/ 585566 h 1542374"/>
              <a:gd name="connsiteX1419" fmla="*/ 762859 w 6798686"/>
              <a:gd name="connsiteY1419" fmla="*/ 596261 h 1542374"/>
              <a:gd name="connsiteX1420" fmla="*/ 756250 w 6798686"/>
              <a:gd name="connsiteY1420" fmla="*/ 597356 h 1542374"/>
              <a:gd name="connsiteX1421" fmla="*/ 738978 w 6798686"/>
              <a:gd name="connsiteY1421" fmla="*/ 600103 h 1542374"/>
              <a:gd name="connsiteX1422" fmla="*/ 714483 w 6798686"/>
              <a:gd name="connsiteY1422" fmla="*/ 591608 h 1542374"/>
              <a:gd name="connsiteX1423" fmla="*/ 722571 w 6798686"/>
              <a:gd name="connsiteY1423" fmla="*/ 589577 h 1542374"/>
              <a:gd name="connsiteX1424" fmla="*/ 737788 w 6798686"/>
              <a:gd name="connsiteY1424" fmla="*/ 585566 h 1542374"/>
              <a:gd name="connsiteX1425" fmla="*/ 1029235 w 6798686"/>
              <a:gd name="connsiteY1425" fmla="*/ 583047 h 1542374"/>
              <a:gd name="connsiteX1426" fmla="*/ 1054672 w 6798686"/>
              <a:gd name="connsiteY1426" fmla="*/ 607961 h 1542374"/>
              <a:gd name="connsiteX1427" fmla="*/ 1028793 w 6798686"/>
              <a:gd name="connsiteY1427" fmla="*/ 610920 h 1542374"/>
              <a:gd name="connsiteX1428" fmla="*/ 1003452 w 6798686"/>
              <a:gd name="connsiteY1428" fmla="*/ 588153 h 1542374"/>
              <a:gd name="connsiteX1429" fmla="*/ 1029235 w 6798686"/>
              <a:gd name="connsiteY1429" fmla="*/ 583047 h 1542374"/>
              <a:gd name="connsiteX1430" fmla="*/ 671775 w 6798686"/>
              <a:gd name="connsiteY1430" fmla="*/ 581840 h 1542374"/>
              <a:gd name="connsiteX1431" fmla="*/ 695809 w 6798686"/>
              <a:gd name="connsiteY1431" fmla="*/ 590407 h 1542374"/>
              <a:gd name="connsiteX1432" fmla="*/ 672274 w 6798686"/>
              <a:gd name="connsiteY1432" fmla="*/ 596165 h 1542374"/>
              <a:gd name="connsiteX1433" fmla="*/ 648739 w 6798686"/>
              <a:gd name="connsiteY1433" fmla="*/ 589633 h 1542374"/>
              <a:gd name="connsiteX1434" fmla="*/ 671775 w 6798686"/>
              <a:gd name="connsiteY1434" fmla="*/ 581840 h 1542374"/>
              <a:gd name="connsiteX1435" fmla="*/ 3708632 w 6798686"/>
              <a:gd name="connsiteY1435" fmla="*/ 579873 h 1542374"/>
              <a:gd name="connsiteX1436" fmla="*/ 3657489 w 6798686"/>
              <a:gd name="connsiteY1436" fmla="*/ 624964 h 1542374"/>
              <a:gd name="connsiteX1437" fmla="*/ 3587192 w 6798686"/>
              <a:gd name="connsiteY1437" fmla="*/ 640603 h 1542374"/>
              <a:gd name="connsiteX1438" fmla="*/ 3641831 w 6798686"/>
              <a:gd name="connsiteY1438" fmla="*/ 594893 h 1542374"/>
              <a:gd name="connsiteX1439" fmla="*/ 3643445 w 6798686"/>
              <a:gd name="connsiteY1439" fmla="*/ 593519 h 1542374"/>
              <a:gd name="connsiteX1440" fmla="*/ 3708632 w 6798686"/>
              <a:gd name="connsiteY1440" fmla="*/ 579873 h 1542374"/>
              <a:gd name="connsiteX1441" fmla="*/ 865990 w 6798686"/>
              <a:gd name="connsiteY1441" fmla="*/ 579675 h 1542374"/>
              <a:gd name="connsiteX1442" fmla="*/ 898343 w 6798686"/>
              <a:gd name="connsiteY1442" fmla="*/ 601006 h 1542374"/>
              <a:gd name="connsiteX1443" fmla="*/ 874213 w 6798686"/>
              <a:gd name="connsiteY1443" fmla="*/ 604311 h 1542374"/>
              <a:gd name="connsiteX1444" fmla="*/ 841840 w 6798686"/>
              <a:gd name="connsiteY1444" fmla="*/ 585564 h 1542374"/>
              <a:gd name="connsiteX1445" fmla="*/ 865990 w 6798686"/>
              <a:gd name="connsiteY1445" fmla="*/ 579675 h 1542374"/>
              <a:gd name="connsiteX1446" fmla="*/ 3549459 w 6798686"/>
              <a:gd name="connsiteY1446" fmla="*/ 579537 h 1542374"/>
              <a:gd name="connsiteX1447" fmla="*/ 3485656 w 6798686"/>
              <a:gd name="connsiteY1447" fmla="*/ 628153 h 1542374"/>
              <a:gd name="connsiteX1448" fmla="*/ 3413015 w 6798686"/>
              <a:gd name="connsiteY1448" fmla="*/ 649306 h 1542374"/>
              <a:gd name="connsiteX1449" fmla="*/ 3480679 w 6798686"/>
              <a:gd name="connsiteY1449" fmla="*/ 600833 h 1542374"/>
              <a:gd name="connsiteX1450" fmla="*/ 3549459 w 6798686"/>
              <a:gd name="connsiteY1450" fmla="*/ 579537 h 1542374"/>
              <a:gd name="connsiteX1451" fmla="*/ 3461506 w 6798686"/>
              <a:gd name="connsiteY1451" fmla="*/ 578173 h 1542374"/>
              <a:gd name="connsiteX1452" fmla="*/ 3395513 w 6798686"/>
              <a:gd name="connsiteY1452" fmla="*/ 623100 h 1542374"/>
              <a:gd name="connsiteX1453" fmla="*/ 3322660 w 6798686"/>
              <a:gd name="connsiteY1453" fmla="*/ 648018 h 1542374"/>
              <a:gd name="connsiteX1454" fmla="*/ 3391805 w 6798686"/>
              <a:gd name="connsiteY1454" fmla="*/ 604080 h 1542374"/>
              <a:gd name="connsiteX1455" fmla="*/ 3461506 w 6798686"/>
              <a:gd name="connsiteY1455" fmla="*/ 578173 h 1542374"/>
              <a:gd name="connsiteX1456" fmla="*/ 1060762 w 6798686"/>
              <a:gd name="connsiteY1456" fmla="*/ 576686 h 1542374"/>
              <a:gd name="connsiteX1457" fmla="*/ 1086660 w 6798686"/>
              <a:gd name="connsiteY1457" fmla="*/ 604157 h 1542374"/>
              <a:gd name="connsiteX1458" fmla="*/ 1060243 w 6798686"/>
              <a:gd name="connsiteY1458" fmla="*/ 607308 h 1542374"/>
              <a:gd name="connsiteX1459" fmla="*/ 1034403 w 6798686"/>
              <a:gd name="connsiteY1459" fmla="*/ 582009 h 1542374"/>
              <a:gd name="connsiteX1460" fmla="*/ 1060762 w 6798686"/>
              <a:gd name="connsiteY1460" fmla="*/ 576686 h 1542374"/>
              <a:gd name="connsiteX1461" fmla="*/ 769161 w 6798686"/>
              <a:gd name="connsiteY1461" fmla="*/ 576524 h 1542374"/>
              <a:gd name="connsiteX1462" fmla="*/ 795942 w 6798686"/>
              <a:gd name="connsiteY1462" fmla="*/ 590052 h 1542374"/>
              <a:gd name="connsiteX1463" fmla="*/ 771889 w 6798686"/>
              <a:gd name="connsiteY1463" fmla="*/ 594684 h 1542374"/>
              <a:gd name="connsiteX1464" fmla="*/ 745472 w 6798686"/>
              <a:gd name="connsiteY1464" fmla="*/ 583450 h 1542374"/>
              <a:gd name="connsiteX1465" fmla="*/ 769161 w 6798686"/>
              <a:gd name="connsiteY1465" fmla="*/ 576524 h 1542374"/>
              <a:gd name="connsiteX1466" fmla="*/ 1447232 w 6798686"/>
              <a:gd name="connsiteY1466" fmla="*/ 575923 h 1542374"/>
              <a:gd name="connsiteX1467" fmla="*/ 1695895 w 6798686"/>
              <a:gd name="connsiteY1467" fmla="*/ 595973 h 1542374"/>
              <a:gd name="connsiteX1468" fmla="*/ 1726865 w 6798686"/>
              <a:gd name="connsiteY1468" fmla="*/ 638028 h 1542374"/>
              <a:gd name="connsiteX1469" fmla="*/ 1492419 w 6798686"/>
              <a:gd name="connsiteY1469" fmla="*/ 622601 h 1542374"/>
              <a:gd name="connsiteX1470" fmla="*/ 1285390 w 6798686"/>
              <a:gd name="connsiteY1470" fmla="*/ 629594 h 1542374"/>
              <a:gd name="connsiteX1471" fmla="*/ 1257993 w 6798686"/>
              <a:gd name="connsiteY1471" fmla="*/ 589554 h 1542374"/>
              <a:gd name="connsiteX1472" fmla="*/ 1447232 w 6798686"/>
              <a:gd name="connsiteY1472" fmla="*/ 575923 h 1542374"/>
              <a:gd name="connsiteX1473" fmla="*/ 1719776 w 6798686"/>
              <a:gd name="connsiteY1473" fmla="*/ 574275 h 1542374"/>
              <a:gd name="connsiteX1474" fmla="*/ 1743541 w 6798686"/>
              <a:gd name="connsiteY1474" fmla="*/ 587840 h 1542374"/>
              <a:gd name="connsiteX1475" fmla="*/ 1749247 w 6798686"/>
              <a:gd name="connsiteY1475" fmla="*/ 591443 h 1542374"/>
              <a:gd name="connsiteX1476" fmla="*/ 1778238 w 6798686"/>
              <a:gd name="connsiteY1476" fmla="*/ 618163 h 1542374"/>
              <a:gd name="connsiteX1477" fmla="*/ 1747345 w 6798686"/>
              <a:gd name="connsiteY1477" fmla="*/ 605771 h 1542374"/>
              <a:gd name="connsiteX1478" fmla="*/ 1719776 w 6798686"/>
              <a:gd name="connsiteY1478" fmla="*/ 574275 h 1542374"/>
              <a:gd name="connsiteX1479" fmla="*/ 897094 w 6798686"/>
              <a:gd name="connsiteY1479" fmla="*/ 571741 h 1542374"/>
              <a:gd name="connsiteX1480" fmla="*/ 929928 w 6798686"/>
              <a:gd name="connsiteY1480" fmla="*/ 596030 h 1542374"/>
              <a:gd name="connsiteX1481" fmla="*/ 905355 w 6798686"/>
              <a:gd name="connsiteY1481" fmla="*/ 599969 h 1542374"/>
              <a:gd name="connsiteX1482" fmla="*/ 872215 w 6798686"/>
              <a:gd name="connsiteY1482" fmla="*/ 578127 h 1542374"/>
              <a:gd name="connsiteX1483" fmla="*/ 897094 w 6798686"/>
              <a:gd name="connsiteY1483" fmla="*/ 571741 h 1542374"/>
              <a:gd name="connsiteX1484" fmla="*/ 703475 w 6798686"/>
              <a:gd name="connsiteY1484" fmla="*/ 570709 h 1542374"/>
              <a:gd name="connsiteX1485" fmla="*/ 729372 w 6798686"/>
              <a:gd name="connsiteY1485" fmla="*/ 581948 h 1542374"/>
              <a:gd name="connsiteX1486" fmla="*/ 721188 w 6798686"/>
              <a:gd name="connsiteY1486" fmla="*/ 584073 h 1542374"/>
              <a:gd name="connsiteX1487" fmla="*/ 704742 w 6798686"/>
              <a:gd name="connsiteY1487" fmla="*/ 588188 h 1542374"/>
              <a:gd name="connsiteX1488" fmla="*/ 679421 w 6798686"/>
              <a:gd name="connsiteY1488" fmla="*/ 579204 h 1542374"/>
              <a:gd name="connsiteX1489" fmla="*/ 688028 w 6798686"/>
              <a:gd name="connsiteY1489" fmla="*/ 576248 h 1542374"/>
              <a:gd name="connsiteX1490" fmla="*/ 703475 w 6798686"/>
              <a:gd name="connsiteY1490" fmla="*/ 570709 h 1542374"/>
              <a:gd name="connsiteX1491" fmla="*/ 1092750 w 6798686"/>
              <a:gd name="connsiteY1491" fmla="*/ 570202 h 1542374"/>
              <a:gd name="connsiteX1492" fmla="*/ 1119032 w 6798686"/>
              <a:gd name="connsiteY1492" fmla="*/ 600238 h 1542374"/>
              <a:gd name="connsiteX1493" fmla="*/ 1091943 w 6798686"/>
              <a:gd name="connsiteY1493" fmla="*/ 603523 h 1542374"/>
              <a:gd name="connsiteX1494" fmla="*/ 1065700 w 6798686"/>
              <a:gd name="connsiteY1494" fmla="*/ 575683 h 1542374"/>
              <a:gd name="connsiteX1495" fmla="*/ 1070406 w 6798686"/>
              <a:gd name="connsiteY1495" fmla="*/ 574730 h 1542374"/>
              <a:gd name="connsiteX1496" fmla="*/ 1092750 w 6798686"/>
              <a:gd name="connsiteY1496" fmla="*/ 570202 h 1542374"/>
              <a:gd name="connsiteX1497" fmla="*/ 3779601 w 6798686"/>
              <a:gd name="connsiteY1497" fmla="*/ 567589 h 1542374"/>
              <a:gd name="connsiteX1498" fmla="*/ 3733722 w 6798686"/>
              <a:gd name="connsiteY1498" fmla="*/ 610151 h 1542374"/>
              <a:gd name="connsiteX1499" fmla="*/ 3665827 w 6798686"/>
              <a:gd name="connsiteY1499" fmla="*/ 623235 h 1542374"/>
              <a:gd name="connsiteX1500" fmla="*/ 3716662 w 6798686"/>
              <a:gd name="connsiteY1500" fmla="*/ 578340 h 1542374"/>
              <a:gd name="connsiteX1501" fmla="*/ 3779601 w 6798686"/>
              <a:gd name="connsiteY1501" fmla="*/ 567589 h 1542374"/>
              <a:gd name="connsiteX1502" fmla="*/ 800150 w 6798686"/>
              <a:gd name="connsiteY1502" fmla="*/ 566799 h 1542374"/>
              <a:gd name="connsiteX1503" fmla="*/ 827988 w 6798686"/>
              <a:gd name="connsiteY1503" fmla="*/ 583066 h 1542374"/>
              <a:gd name="connsiteX1504" fmla="*/ 803646 w 6798686"/>
              <a:gd name="connsiteY1504" fmla="*/ 588455 h 1542374"/>
              <a:gd name="connsiteX1505" fmla="*/ 775923 w 6798686"/>
              <a:gd name="connsiteY1505" fmla="*/ 574469 h 1542374"/>
              <a:gd name="connsiteX1506" fmla="*/ 800150 w 6798686"/>
              <a:gd name="connsiteY1506" fmla="*/ 566799 h 1542374"/>
              <a:gd name="connsiteX1507" fmla="*/ 1124892 w 6798686"/>
              <a:gd name="connsiteY1507" fmla="*/ 563758 h 1542374"/>
              <a:gd name="connsiteX1508" fmla="*/ 1151443 w 6798686"/>
              <a:gd name="connsiteY1508" fmla="*/ 596299 h 1542374"/>
              <a:gd name="connsiteX1509" fmla="*/ 1124066 w 6798686"/>
              <a:gd name="connsiteY1509" fmla="*/ 599623 h 1542374"/>
              <a:gd name="connsiteX1510" fmla="*/ 1097476 w 6798686"/>
              <a:gd name="connsiteY1510" fmla="*/ 569249 h 1542374"/>
              <a:gd name="connsiteX1511" fmla="*/ 1124892 w 6798686"/>
              <a:gd name="connsiteY1511" fmla="*/ 563758 h 1542374"/>
              <a:gd name="connsiteX1512" fmla="*/ 928410 w 6798686"/>
              <a:gd name="connsiteY1512" fmla="*/ 563477 h 1542374"/>
              <a:gd name="connsiteX1513" fmla="*/ 961359 w 6798686"/>
              <a:gd name="connsiteY1513" fmla="*/ 590520 h 1542374"/>
              <a:gd name="connsiteX1514" fmla="*/ 936267 w 6798686"/>
              <a:gd name="connsiteY1514" fmla="*/ 594962 h 1542374"/>
              <a:gd name="connsiteX1515" fmla="*/ 902839 w 6798686"/>
              <a:gd name="connsiteY1515" fmla="*/ 570242 h 1542374"/>
              <a:gd name="connsiteX1516" fmla="*/ 928410 w 6798686"/>
              <a:gd name="connsiteY1516" fmla="*/ 563477 h 1542374"/>
              <a:gd name="connsiteX1517" fmla="*/ 734502 w 6798686"/>
              <a:gd name="connsiteY1517" fmla="*/ 558818 h 1542374"/>
              <a:gd name="connsiteX1518" fmla="*/ 761822 w 6798686"/>
              <a:gd name="connsiteY1518" fmla="*/ 572805 h 1542374"/>
              <a:gd name="connsiteX1519" fmla="*/ 737134 w 6798686"/>
              <a:gd name="connsiteY1519" fmla="*/ 579863 h 1542374"/>
              <a:gd name="connsiteX1520" fmla="*/ 710199 w 6798686"/>
              <a:gd name="connsiteY1520" fmla="*/ 568209 h 1542374"/>
              <a:gd name="connsiteX1521" fmla="*/ 734502 w 6798686"/>
              <a:gd name="connsiteY1521" fmla="*/ 558818 h 1542374"/>
              <a:gd name="connsiteX1522" fmla="*/ 3847630 w 6798686"/>
              <a:gd name="connsiteY1522" fmla="*/ 558817 h 1542374"/>
              <a:gd name="connsiteX1523" fmla="*/ 3806671 w 6798686"/>
              <a:gd name="connsiteY1523" fmla="*/ 598624 h 1542374"/>
              <a:gd name="connsiteX1524" fmla="*/ 3752127 w 6798686"/>
              <a:gd name="connsiteY1524" fmla="*/ 606943 h 1542374"/>
              <a:gd name="connsiteX1525" fmla="*/ 3741196 w 6798686"/>
              <a:gd name="connsiteY1525" fmla="*/ 608845 h 1542374"/>
              <a:gd name="connsiteX1526" fmla="*/ 3786747 w 6798686"/>
              <a:gd name="connsiteY1526" fmla="*/ 566548 h 1542374"/>
              <a:gd name="connsiteX1527" fmla="*/ 3847630 w 6798686"/>
              <a:gd name="connsiteY1527" fmla="*/ 558817 h 1542374"/>
              <a:gd name="connsiteX1528" fmla="*/ 3453802 w 6798686"/>
              <a:gd name="connsiteY1528" fmla="*/ 558252 h 1542374"/>
              <a:gd name="connsiteX1529" fmla="*/ 3392439 w 6798686"/>
              <a:gd name="connsiteY1529" fmla="*/ 598067 h 1542374"/>
              <a:gd name="connsiteX1530" fmla="*/ 3341008 w 6798686"/>
              <a:gd name="connsiteY1530" fmla="*/ 617471 h 1542374"/>
              <a:gd name="connsiteX1531" fmla="*/ 3337415 w 6798686"/>
              <a:gd name="connsiteY1531" fmla="*/ 618816 h 1542374"/>
              <a:gd name="connsiteX1532" fmla="*/ 3324831 w 6798686"/>
              <a:gd name="connsiteY1532" fmla="*/ 623581 h 1542374"/>
              <a:gd name="connsiteX1533" fmla="*/ 3388558 w 6798686"/>
              <a:gd name="connsiteY1533" fmla="*/ 585014 h 1542374"/>
              <a:gd name="connsiteX1534" fmla="*/ 3403236 w 6798686"/>
              <a:gd name="connsiteY1534" fmla="*/ 578987 h 1542374"/>
              <a:gd name="connsiteX1535" fmla="*/ 3424293 w 6798686"/>
              <a:gd name="connsiteY1535" fmla="*/ 570340 h 1542374"/>
              <a:gd name="connsiteX1536" fmla="*/ 3453802 w 6798686"/>
              <a:gd name="connsiteY1536" fmla="*/ 558252 h 1542374"/>
              <a:gd name="connsiteX1537" fmla="*/ 3627019 w 6798686"/>
              <a:gd name="connsiteY1537" fmla="*/ 557583 h 1542374"/>
              <a:gd name="connsiteX1538" fmla="*/ 3566789 w 6798686"/>
              <a:gd name="connsiteY1538" fmla="*/ 606251 h 1542374"/>
              <a:gd name="connsiteX1539" fmla="*/ 3497356 w 6798686"/>
              <a:gd name="connsiteY1539" fmla="*/ 624868 h 1542374"/>
              <a:gd name="connsiteX1540" fmla="*/ 3561332 w 6798686"/>
              <a:gd name="connsiteY1540" fmla="*/ 576006 h 1542374"/>
              <a:gd name="connsiteX1541" fmla="*/ 3627019 w 6798686"/>
              <a:gd name="connsiteY1541" fmla="*/ 557583 h 1542374"/>
              <a:gd name="connsiteX1542" fmla="*/ 1157360 w 6798686"/>
              <a:gd name="connsiteY1542" fmla="*/ 557403 h 1542374"/>
              <a:gd name="connsiteX1543" fmla="*/ 1184104 w 6798686"/>
              <a:gd name="connsiteY1543" fmla="*/ 592394 h 1542374"/>
              <a:gd name="connsiteX1544" fmla="*/ 1156265 w 6798686"/>
              <a:gd name="connsiteY1544" fmla="*/ 595723 h 1542374"/>
              <a:gd name="connsiteX1545" fmla="*/ 1129445 w 6798686"/>
              <a:gd name="connsiteY1545" fmla="*/ 562849 h 1542374"/>
              <a:gd name="connsiteX1546" fmla="*/ 1157360 w 6798686"/>
              <a:gd name="connsiteY1546" fmla="*/ 557403 h 1542374"/>
              <a:gd name="connsiteX1547" fmla="*/ 831100 w 6798686"/>
              <a:gd name="connsiteY1547" fmla="*/ 556521 h 1542374"/>
              <a:gd name="connsiteX1548" fmla="*/ 859688 w 6798686"/>
              <a:gd name="connsiteY1548" fmla="*/ 575493 h 1542374"/>
              <a:gd name="connsiteX1549" fmla="*/ 834828 w 6798686"/>
              <a:gd name="connsiteY1549" fmla="*/ 581479 h 1542374"/>
              <a:gd name="connsiteX1550" fmla="*/ 806240 w 6798686"/>
              <a:gd name="connsiteY1550" fmla="*/ 564801 h 1542374"/>
              <a:gd name="connsiteX1551" fmla="*/ 831100 w 6798686"/>
              <a:gd name="connsiteY1551" fmla="*/ 556521 h 1542374"/>
              <a:gd name="connsiteX1552" fmla="*/ 959995 w 6798686"/>
              <a:gd name="connsiteY1552" fmla="*/ 554986 h 1542374"/>
              <a:gd name="connsiteX1553" fmla="*/ 992847 w 6798686"/>
              <a:gd name="connsiteY1553" fmla="*/ 584605 h 1542374"/>
              <a:gd name="connsiteX1554" fmla="*/ 967218 w 6798686"/>
              <a:gd name="connsiteY1554" fmla="*/ 589441 h 1542374"/>
              <a:gd name="connsiteX1555" fmla="*/ 933789 w 6798686"/>
              <a:gd name="connsiteY1555" fmla="*/ 562033 h 1542374"/>
              <a:gd name="connsiteX1556" fmla="*/ 959995 w 6798686"/>
              <a:gd name="connsiteY1556" fmla="*/ 554986 h 1542374"/>
              <a:gd name="connsiteX1557" fmla="*/ 3912722 w 6798686"/>
              <a:gd name="connsiteY1557" fmla="*/ 553916 h 1542374"/>
              <a:gd name="connsiteX1558" fmla="*/ 3877121 w 6798686"/>
              <a:gd name="connsiteY1558" fmla="*/ 590071 h 1542374"/>
              <a:gd name="connsiteX1559" fmla="*/ 3813395 w 6798686"/>
              <a:gd name="connsiteY1559" fmla="*/ 597702 h 1542374"/>
              <a:gd name="connsiteX1560" fmla="*/ 3854086 w 6798686"/>
              <a:gd name="connsiteY1560" fmla="*/ 558121 h 1542374"/>
              <a:gd name="connsiteX1561" fmla="*/ 3854739 w 6798686"/>
              <a:gd name="connsiteY1561" fmla="*/ 558052 h 1542374"/>
              <a:gd name="connsiteX1562" fmla="*/ 3912722 w 6798686"/>
              <a:gd name="connsiteY1562" fmla="*/ 553916 h 1542374"/>
              <a:gd name="connsiteX1563" fmla="*/ 1671803 w 6798686"/>
              <a:gd name="connsiteY1563" fmla="*/ 553299 h 1542374"/>
              <a:gd name="connsiteX1564" fmla="*/ 1705962 w 6798686"/>
              <a:gd name="connsiteY1564" fmla="*/ 567449 h 1542374"/>
              <a:gd name="connsiteX1565" fmla="*/ 1736644 w 6798686"/>
              <a:gd name="connsiteY1565" fmla="*/ 602063 h 1542374"/>
              <a:gd name="connsiteX1566" fmla="*/ 1699641 w 6798686"/>
              <a:gd name="connsiteY1566" fmla="*/ 591335 h 1542374"/>
              <a:gd name="connsiteX1567" fmla="*/ 1697394 w 6798686"/>
              <a:gd name="connsiteY1567" fmla="*/ 588234 h 1542374"/>
              <a:gd name="connsiteX1568" fmla="*/ 1671803 w 6798686"/>
              <a:gd name="connsiteY1568" fmla="*/ 553299 h 1542374"/>
              <a:gd name="connsiteX1569" fmla="*/ 3975680 w 6798686"/>
              <a:gd name="connsiteY1569" fmla="*/ 552377 h 1542374"/>
              <a:gd name="connsiteX1570" fmla="*/ 3946496 w 6798686"/>
              <a:gd name="connsiteY1570" fmla="*/ 583262 h 1542374"/>
              <a:gd name="connsiteX1571" fmla="*/ 3883288 w 6798686"/>
              <a:gd name="connsiteY1571" fmla="*/ 589421 h 1542374"/>
              <a:gd name="connsiteX1572" fmla="*/ 3918466 w 6798686"/>
              <a:gd name="connsiteY1572" fmla="*/ 553662 h 1542374"/>
              <a:gd name="connsiteX1573" fmla="*/ 3975680 w 6798686"/>
              <a:gd name="connsiteY1573" fmla="*/ 552377 h 1542374"/>
              <a:gd name="connsiteX1574" fmla="*/ 1190175 w 6798686"/>
              <a:gd name="connsiteY1574" fmla="*/ 551237 h 1542374"/>
              <a:gd name="connsiteX1575" fmla="*/ 1217014 w 6798686"/>
              <a:gd name="connsiteY1575" fmla="*/ 588586 h 1542374"/>
              <a:gd name="connsiteX1576" fmla="*/ 1188753 w 6798686"/>
              <a:gd name="connsiteY1576" fmla="*/ 591850 h 1542374"/>
              <a:gd name="connsiteX1577" fmla="*/ 1161760 w 6798686"/>
              <a:gd name="connsiteY1577" fmla="*/ 556563 h 1542374"/>
              <a:gd name="connsiteX1578" fmla="*/ 1190175 w 6798686"/>
              <a:gd name="connsiteY1578" fmla="*/ 551237 h 1542374"/>
              <a:gd name="connsiteX1579" fmla="*/ 3544752 w 6798686"/>
              <a:gd name="connsiteY1579" fmla="*/ 548490 h 1542374"/>
              <a:gd name="connsiteX1580" fmla="*/ 3481102 w 6798686"/>
              <a:gd name="connsiteY1580" fmla="*/ 594922 h 1542374"/>
              <a:gd name="connsiteX1581" fmla="*/ 3411996 w 6798686"/>
              <a:gd name="connsiteY1581" fmla="*/ 617567 h 1542374"/>
              <a:gd name="connsiteX1582" fmla="*/ 3478874 w 6798686"/>
              <a:gd name="connsiteY1582" fmla="*/ 571838 h 1542374"/>
              <a:gd name="connsiteX1583" fmla="*/ 3544752 w 6798686"/>
              <a:gd name="connsiteY1583" fmla="*/ 548490 h 1542374"/>
              <a:gd name="connsiteX1584" fmla="*/ 3417914 w 6798686"/>
              <a:gd name="connsiteY1584" fmla="*/ 547274 h 1542374"/>
              <a:gd name="connsiteX1585" fmla="*/ 3386675 w 6798686"/>
              <a:gd name="connsiteY1585" fmla="*/ 565406 h 1542374"/>
              <a:gd name="connsiteX1586" fmla="*/ 3353150 w 6798686"/>
              <a:gd name="connsiteY1586" fmla="*/ 580257 h 1542374"/>
              <a:gd name="connsiteX1587" fmla="*/ 3384580 w 6798686"/>
              <a:gd name="connsiteY1587" fmla="*/ 563197 h 1542374"/>
              <a:gd name="connsiteX1588" fmla="*/ 3417914 w 6798686"/>
              <a:gd name="connsiteY1588" fmla="*/ 547274 h 1542374"/>
              <a:gd name="connsiteX1589" fmla="*/ 3441602 w 6798686"/>
              <a:gd name="connsiteY1589" fmla="*/ 546763 h 1542374"/>
              <a:gd name="connsiteX1590" fmla="*/ 3389192 w 6798686"/>
              <a:gd name="connsiteY1590" fmla="*/ 578991 h 1542374"/>
              <a:gd name="connsiteX1591" fmla="*/ 3331939 w 6798686"/>
              <a:gd name="connsiteY1591" fmla="*/ 602486 h 1542374"/>
              <a:gd name="connsiteX1592" fmla="*/ 3386060 w 6798686"/>
              <a:gd name="connsiteY1592" fmla="*/ 571406 h 1542374"/>
              <a:gd name="connsiteX1593" fmla="*/ 3427808 w 6798686"/>
              <a:gd name="connsiteY1593" fmla="*/ 552880 h 1542374"/>
              <a:gd name="connsiteX1594" fmla="*/ 3441602 w 6798686"/>
              <a:gd name="connsiteY1594" fmla="*/ 546763 h 1542374"/>
              <a:gd name="connsiteX1595" fmla="*/ 991906 w 6798686"/>
              <a:gd name="connsiteY1595" fmla="*/ 546361 h 1542374"/>
              <a:gd name="connsiteX1596" fmla="*/ 1024471 w 6798686"/>
              <a:gd name="connsiteY1596" fmla="*/ 578380 h 1542374"/>
              <a:gd name="connsiteX1597" fmla="*/ 998323 w 6798686"/>
              <a:gd name="connsiteY1597" fmla="*/ 583541 h 1542374"/>
              <a:gd name="connsiteX1598" fmla="*/ 965105 w 6798686"/>
              <a:gd name="connsiteY1598" fmla="*/ 553604 h 1542374"/>
              <a:gd name="connsiteX1599" fmla="*/ 973251 w 6798686"/>
              <a:gd name="connsiteY1599" fmla="*/ 551401 h 1542374"/>
              <a:gd name="connsiteX1600" fmla="*/ 991906 w 6798686"/>
              <a:gd name="connsiteY1600" fmla="*/ 546361 h 1542374"/>
              <a:gd name="connsiteX1601" fmla="*/ 765318 w 6798686"/>
              <a:gd name="connsiteY1601" fmla="*/ 546252 h 1542374"/>
              <a:gd name="connsiteX1602" fmla="*/ 793579 w 6798686"/>
              <a:gd name="connsiteY1602" fmla="*/ 562945 h 1542374"/>
              <a:gd name="connsiteX1603" fmla="*/ 768603 w 6798686"/>
              <a:gd name="connsiteY1603" fmla="*/ 570759 h 1542374"/>
              <a:gd name="connsiteX1604" fmla="*/ 740516 w 6798686"/>
              <a:gd name="connsiteY1604" fmla="*/ 556409 h 1542374"/>
              <a:gd name="connsiteX1605" fmla="*/ 765318 w 6798686"/>
              <a:gd name="connsiteY1605" fmla="*/ 546252 h 1542374"/>
              <a:gd name="connsiteX1606" fmla="*/ 862262 w 6798686"/>
              <a:gd name="connsiteY1606" fmla="*/ 545835 h 1542374"/>
              <a:gd name="connsiteX1607" fmla="*/ 891331 w 6798686"/>
              <a:gd name="connsiteY1607" fmla="*/ 567462 h 1542374"/>
              <a:gd name="connsiteX1608" fmla="*/ 865875 w 6798686"/>
              <a:gd name="connsiteY1608" fmla="*/ 573944 h 1542374"/>
              <a:gd name="connsiteX1609" fmla="*/ 836749 w 6798686"/>
              <a:gd name="connsiteY1609" fmla="*/ 554611 h 1542374"/>
              <a:gd name="connsiteX1610" fmla="*/ 862262 w 6798686"/>
              <a:gd name="connsiteY1610" fmla="*/ 545835 h 1542374"/>
              <a:gd name="connsiteX1611" fmla="*/ 1693340 w 6798686"/>
              <a:gd name="connsiteY1611" fmla="*/ 545583 h 1542374"/>
              <a:gd name="connsiteX1612" fmla="*/ 1726058 w 6798686"/>
              <a:gd name="connsiteY1612" fmla="*/ 571404 h 1542374"/>
              <a:gd name="connsiteX1613" fmla="*/ 1709708 w 6798686"/>
              <a:gd name="connsiteY1613" fmla="*/ 563137 h 1542374"/>
              <a:gd name="connsiteX1614" fmla="*/ 1693340 w 6798686"/>
              <a:gd name="connsiteY1614" fmla="*/ 545583 h 1542374"/>
              <a:gd name="connsiteX1615" fmla="*/ 1223354 w 6798686"/>
              <a:gd name="connsiteY1615" fmla="*/ 545374 h 1542374"/>
              <a:gd name="connsiteX1616" fmla="*/ 1250193 w 6798686"/>
              <a:gd name="connsiteY1616" fmla="*/ 584939 h 1542374"/>
              <a:gd name="connsiteX1617" fmla="*/ 1221490 w 6798686"/>
              <a:gd name="connsiteY1617" fmla="*/ 588075 h 1542374"/>
              <a:gd name="connsiteX1618" fmla="*/ 1194440 w 6798686"/>
              <a:gd name="connsiteY1618" fmla="*/ 550454 h 1542374"/>
              <a:gd name="connsiteX1619" fmla="*/ 1223354 w 6798686"/>
              <a:gd name="connsiteY1619" fmla="*/ 545374 h 1542374"/>
              <a:gd name="connsiteX1620" fmla="*/ 3700274 w 6798686"/>
              <a:gd name="connsiteY1620" fmla="*/ 539418 h 1542374"/>
              <a:gd name="connsiteX1621" fmla="*/ 3643637 w 6798686"/>
              <a:gd name="connsiteY1621" fmla="*/ 587740 h 1542374"/>
              <a:gd name="connsiteX1622" fmla="*/ 3576971 w 6798686"/>
              <a:gd name="connsiteY1622" fmla="*/ 603677 h 1542374"/>
              <a:gd name="connsiteX1623" fmla="*/ 3637239 w 6798686"/>
              <a:gd name="connsiteY1623" fmla="*/ 554886 h 1542374"/>
              <a:gd name="connsiteX1624" fmla="*/ 3700274 w 6798686"/>
              <a:gd name="connsiteY1624" fmla="*/ 539418 h 1542374"/>
              <a:gd name="connsiteX1625" fmla="*/ 1024163 w 6798686"/>
              <a:gd name="connsiteY1625" fmla="*/ 537704 h 1542374"/>
              <a:gd name="connsiteX1626" fmla="*/ 1056324 w 6798686"/>
              <a:gd name="connsiteY1626" fmla="*/ 571967 h 1542374"/>
              <a:gd name="connsiteX1627" fmla="*/ 1029658 w 6798686"/>
              <a:gd name="connsiteY1627" fmla="*/ 577349 h 1542374"/>
              <a:gd name="connsiteX1628" fmla="*/ 996786 w 6798686"/>
              <a:gd name="connsiteY1628" fmla="*/ 545043 h 1542374"/>
              <a:gd name="connsiteX1629" fmla="*/ 1024163 w 6798686"/>
              <a:gd name="connsiteY1629" fmla="*/ 537704 h 1542374"/>
              <a:gd name="connsiteX1630" fmla="*/ 893655 w 6798686"/>
              <a:gd name="connsiteY1630" fmla="*/ 534855 h 1542374"/>
              <a:gd name="connsiteX1631" fmla="*/ 923088 w 6798686"/>
              <a:gd name="connsiteY1631" fmla="*/ 559109 h 1542374"/>
              <a:gd name="connsiteX1632" fmla="*/ 897075 w 6798686"/>
              <a:gd name="connsiteY1632" fmla="*/ 565971 h 1542374"/>
              <a:gd name="connsiteX1633" fmla="*/ 867526 w 6798686"/>
              <a:gd name="connsiteY1633" fmla="*/ 543998 h 1542374"/>
              <a:gd name="connsiteX1634" fmla="*/ 893655 w 6798686"/>
              <a:gd name="connsiteY1634" fmla="*/ 534855 h 1542374"/>
              <a:gd name="connsiteX1635" fmla="*/ 796173 w 6798686"/>
              <a:gd name="connsiteY1635" fmla="*/ 533172 h 1542374"/>
              <a:gd name="connsiteX1636" fmla="*/ 825126 w 6798686"/>
              <a:gd name="connsiteY1636" fmla="*/ 552548 h 1542374"/>
              <a:gd name="connsiteX1637" fmla="*/ 799708 w 6798686"/>
              <a:gd name="connsiteY1637" fmla="*/ 560972 h 1542374"/>
              <a:gd name="connsiteX1638" fmla="*/ 770832 w 6798686"/>
              <a:gd name="connsiteY1638" fmla="*/ 543943 h 1542374"/>
              <a:gd name="connsiteX1639" fmla="*/ 796173 w 6798686"/>
              <a:gd name="connsiteY1639" fmla="*/ 533172 h 1542374"/>
              <a:gd name="connsiteX1640" fmla="*/ 1056881 w 6798686"/>
              <a:gd name="connsiteY1640" fmla="*/ 529076 h 1542374"/>
              <a:gd name="connsiteX1641" fmla="*/ 1088581 w 6798686"/>
              <a:gd name="connsiteY1641" fmla="*/ 565429 h 1542374"/>
              <a:gd name="connsiteX1642" fmla="*/ 1069311 w 6798686"/>
              <a:gd name="connsiteY1642" fmla="*/ 569339 h 1542374"/>
              <a:gd name="connsiteX1643" fmla="*/ 1061261 w 6798686"/>
              <a:gd name="connsiteY1643" fmla="*/ 570968 h 1542374"/>
              <a:gd name="connsiteX1644" fmla="*/ 1028851 w 6798686"/>
              <a:gd name="connsiteY1644" fmla="*/ 536454 h 1542374"/>
              <a:gd name="connsiteX1645" fmla="*/ 1056881 w 6798686"/>
              <a:gd name="connsiteY1645" fmla="*/ 529076 h 1542374"/>
              <a:gd name="connsiteX1646" fmla="*/ 3769957 w 6798686"/>
              <a:gd name="connsiteY1646" fmla="*/ 524944 h 1542374"/>
              <a:gd name="connsiteX1647" fmla="*/ 3717142 w 6798686"/>
              <a:gd name="connsiteY1647" fmla="*/ 572313 h 1542374"/>
              <a:gd name="connsiteX1648" fmla="*/ 3716797 w 6798686"/>
              <a:gd name="connsiteY1648" fmla="*/ 572626 h 1542374"/>
              <a:gd name="connsiteX1649" fmla="*/ 3652570 w 6798686"/>
              <a:gd name="connsiteY1649" fmla="*/ 585765 h 1542374"/>
              <a:gd name="connsiteX1650" fmla="*/ 3709189 w 6798686"/>
              <a:gd name="connsiteY1650" fmla="*/ 537397 h 1542374"/>
              <a:gd name="connsiteX1651" fmla="*/ 3769957 w 6798686"/>
              <a:gd name="connsiteY1651" fmla="*/ 524944 h 1542374"/>
              <a:gd name="connsiteX1652" fmla="*/ 1402027 w 6798686"/>
              <a:gd name="connsiteY1652" fmla="*/ 523914 h 1542374"/>
              <a:gd name="connsiteX1653" fmla="*/ 1662101 w 6798686"/>
              <a:gd name="connsiteY1653" fmla="*/ 549921 h 1542374"/>
              <a:gd name="connsiteX1654" fmla="*/ 1690977 w 6798686"/>
              <a:gd name="connsiteY1654" fmla="*/ 589208 h 1542374"/>
              <a:gd name="connsiteX1655" fmla="*/ 1447079 w 6798686"/>
              <a:gd name="connsiteY1655" fmla="*/ 570511 h 1542374"/>
              <a:gd name="connsiteX1656" fmla="*/ 1254535 w 6798686"/>
              <a:gd name="connsiteY1656" fmla="*/ 584478 h 1542374"/>
              <a:gd name="connsiteX1657" fmla="*/ 1227523 w 6798686"/>
              <a:gd name="connsiteY1657" fmla="*/ 544665 h 1542374"/>
              <a:gd name="connsiteX1658" fmla="*/ 1402027 w 6798686"/>
              <a:gd name="connsiteY1658" fmla="*/ 523914 h 1542374"/>
              <a:gd name="connsiteX1659" fmla="*/ 925394 w 6798686"/>
              <a:gd name="connsiteY1659" fmla="*/ 523691 h 1542374"/>
              <a:gd name="connsiteX1660" fmla="*/ 955057 w 6798686"/>
              <a:gd name="connsiteY1660" fmla="*/ 550530 h 1542374"/>
              <a:gd name="connsiteX1661" fmla="*/ 928487 w 6798686"/>
              <a:gd name="connsiteY1661" fmla="*/ 557672 h 1542374"/>
              <a:gd name="connsiteX1662" fmla="*/ 898670 w 6798686"/>
              <a:gd name="connsiteY1662" fmla="*/ 533097 h 1542374"/>
              <a:gd name="connsiteX1663" fmla="*/ 911638 w 6798686"/>
              <a:gd name="connsiteY1663" fmla="*/ 528531 h 1542374"/>
              <a:gd name="connsiteX1664" fmla="*/ 925394 w 6798686"/>
              <a:gd name="connsiteY1664" fmla="*/ 523691 h 1542374"/>
              <a:gd name="connsiteX1665" fmla="*/ 3540660 w 6798686"/>
              <a:gd name="connsiteY1665" fmla="*/ 523301 h 1542374"/>
              <a:gd name="connsiteX1666" fmla="*/ 3479162 w 6798686"/>
              <a:gd name="connsiteY1666" fmla="*/ 566013 h 1542374"/>
              <a:gd name="connsiteX1667" fmla="*/ 3413187 w 6798686"/>
              <a:gd name="connsiteY1667" fmla="*/ 590305 h 1542374"/>
              <a:gd name="connsiteX1668" fmla="*/ 3476587 w 6798686"/>
              <a:gd name="connsiteY1668" fmla="*/ 548967 h 1542374"/>
              <a:gd name="connsiteX1669" fmla="*/ 3540660 w 6798686"/>
              <a:gd name="connsiteY1669" fmla="*/ 523301 h 1542374"/>
              <a:gd name="connsiteX1670" fmla="*/ 3623041 w 6798686"/>
              <a:gd name="connsiteY1670" fmla="*/ 522588 h 1542374"/>
              <a:gd name="connsiteX1671" fmla="*/ 3561562 w 6798686"/>
              <a:gd name="connsiteY1671" fmla="*/ 570211 h 1542374"/>
              <a:gd name="connsiteX1672" fmla="*/ 3494877 w 6798686"/>
              <a:gd name="connsiteY1672" fmla="*/ 590534 h 1542374"/>
              <a:gd name="connsiteX1673" fmla="*/ 3559104 w 6798686"/>
              <a:gd name="connsiteY1673" fmla="*/ 543570 h 1542374"/>
              <a:gd name="connsiteX1674" fmla="*/ 3623041 w 6798686"/>
              <a:gd name="connsiteY1674" fmla="*/ 522588 h 1542374"/>
              <a:gd name="connsiteX1675" fmla="*/ 1089811 w 6798686"/>
              <a:gd name="connsiteY1675" fmla="*/ 520638 h 1542374"/>
              <a:gd name="connsiteX1676" fmla="*/ 1120954 w 6798686"/>
              <a:gd name="connsiteY1676" fmla="*/ 558930 h 1542374"/>
              <a:gd name="connsiteX1677" fmla="*/ 1093307 w 6798686"/>
              <a:gd name="connsiteY1677" fmla="*/ 564475 h 1542374"/>
              <a:gd name="connsiteX1678" fmla="*/ 1061415 w 6798686"/>
              <a:gd name="connsiteY1678" fmla="*/ 527899 h 1542374"/>
              <a:gd name="connsiteX1679" fmla="*/ 1089811 w 6798686"/>
              <a:gd name="connsiteY1679" fmla="*/ 520638 h 1542374"/>
              <a:gd name="connsiteX1680" fmla="*/ 827296 w 6798686"/>
              <a:gd name="connsiteY1680" fmla="*/ 519699 h 1542374"/>
              <a:gd name="connsiteX1681" fmla="*/ 856749 w 6798686"/>
              <a:gd name="connsiteY1681" fmla="*/ 541735 h 1542374"/>
              <a:gd name="connsiteX1682" fmla="*/ 830774 w 6798686"/>
              <a:gd name="connsiteY1682" fmla="*/ 550640 h 1542374"/>
              <a:gd name="connsiteX1683" fmla="*/ 801341 w 6798686"/>
              <a:gd name="connsiteY1683" fmla="*/ 530955 h 1542374"/>
              <a:gd name="connsiteX1684" fmla="*/ 827296 w 6798686"/>
              <a:gd name="connsiteY1684" fmla="*/ 519699 h 1542374"/>
              <a:gd name="connsiteX1685" fmla="*/ 3836526 w 6798686"/>
              <a:gd name="connsiteY1685" fmla="*/ 514166 h 1542374"/>
              <a:gd name="connsiteX1686" fmla="*/ 3795239 w 6798686"/>
              <a:gd name="connsiteY1686" fmla="*/ 552999 h 1542374"/>
              <a:gd name="connsiteX1687" fmla="*/ 3786786 w 6798686"/>
              <a:gd name="connsiteY1687" fmla="*/ 560893 h 1542374"/>
              <a:gd name="connsiteX1688" fmla="*/ 3724731 w 6798686"/>
              <a:gd name="connsiteY1688" fmla="*/ 571147 h 1542374"/>
              <a:gd name="connsiteX1689" fmla="*/ 3777757 w 6798686"/>
              <a:gd name="connsiteY1689" fmla="*/ 523541 h 1542374"/>
              <a:gd name="connsiteX1690" fmla="*/ 3836526 w 6798686"/>
              <a:gd name="connsiteY1690" fmla="*/ 514166 h 1542374"/>
              <a:gd name="connsiteX1691" fmla="*/ 3476376 w 6798686"/>
              <a:gd name="connsiteY1691" fmla="*/ 513115 h 1542374"/>
              <a:gd name="connsiteX1692" fmla="*/ 3471900 w 6798686"/>
              <a:gd name="connsiteY1692" fmla="*/ 515737 h 1542374"/>
              <a:gd name="connsiteX1693" fmla="*/ 3466636 w 6798686"/>
              <a:gd name="connsiteY1693" fmla="*/ 518254 h 1542374"/>
              <a:gd name="connsiteX1694" fmla="*/ 3470420 w 6798686"/>
              <a:gd name="connsiteY1694" fmla="*/ 516170 h 1542374"/>
              <a:gd name="connsiteX1695" fmla="*/ 3476376 w 6798686"/>
              <a:gd name="connsiteY1695" fmla="*/ 513115 h 1542374"/>
              <a:gd name="connsiteX1696" fmla="*/ 1640756 w 6798686"/>
              <a:gd name="connsiteY1696" fmla="*/ 512757 h 1542374"/>
              <a:gd name="connsiteX1697" fmla="*/ 1668364 w 6798686"/>
              <a:gd name="connsiteY1697" fmla="*/ 528381 h 1542374"/>
              <a:gd name="connsiteX1698" fmla="*/ 1696395 w 6798686"/>
              <a:gd name="connsiteY1698" fmla="*/ 557072 h 1542374"/>
              <a:gd name="connsiteX1699" fmla="*/ 1665905 w 6798686"/>
              <a:gd name="connsiteY1699" fmla="*/ 545397 h 1542374"/>
              <a:gd name="connsiteX1700" fmla="*/ 1640756 w 6798686"/>
              <a:gd name="connsiteY1700" fmla="*/ 512757 h 1542374"/>
              <a:gd name="connsiteX1701" fmla="*/ 1123105 w 6798686"/>
              <a:gd name="connsiteY1701" fmla="*/ 512448 h 1542374"/>
              <a:gd name="connsiteX1702" fmla="*/ 1153633 w 6798686"/>
              <a:gd name="connsiteY1702" fmla="*/ 552515 h 1542374"/>
              <a:gd name="connsiteX1703" fmla="*/ 1125507 w 6798686"/>
              <a:gd name="connsiteY1703" fmla="*/ 558023 h 1542374"/>
              <a:gd name="connsiteX1704" fmla="*/ 1094191 w 6798686"/>
              <a:gd name="connsiteY1704" fmla="*/ 519539 h 1542374"/>
              <a:gd name="connsiteX1705" fmla="*/ 1123105 w 6798686"/>
              <a:gd name="connsiteY1705" fmla="*/ 512448 h 1542374"/>
              <a:gd name="connsiteX1706" fmla="*/ 957497 w 6798686"/>
              <a:gd name="connsiteY1706" fmla="*/ 512444 h 1542374"/>
              <a:gd name="connsiteX1707" fmla="*/ 987295 w 6798686"/>
              <a:gd name="connsiteY1707" fmla="*/ 541818 h 1542374"/>
              <a:gd name="connsiteX1708" fmla="*/ 971791 w 6798686"/>
              <a:gd name="connsiteY1708" fmla="*/ 546004 h 1542374"/>
              <a:gd name="connsiteX1709" fmla="*/ 960168 w 6798686"/>
              <a:gd name="connsiteY1709" fmla="*/ 549147 h 1542374"/>
              <a:gd name="connsiteX1710" fmla="*/ 930177 w 6798686"/>
              <a:gd name="connsiteY1710" fmla="*/ 522010 h 1542374"/>
              <a:gd name="connsiteX1711" fmla="*/ 957497 w 6798686"/>
              <a:gd name="connsiteY1711" fmla="*/ 512444 h 1542374"/>
              <a:gd name="connsiteX1712" fmla="*/ 3900464 w 6798686"/>
              <a:gd name="connsiteY1712" fmla="*/ 506990 h 1542374"/>
              <a:gd name="connsiteX1713" fmla="*/ 3873337 w 6798686"/>
              <a:gd name="connsiteY1713" fmla="*/ 533683 h 1542374"/>
              <a:gd name="connsiteX1714" fmla="*/ 3854105 w 6798686"/>
              <a:gd name="connsiteY1714" fmla="*/ 552502 h 1542374"/>
              <a:gd name="connsiteX1715" fmla="*/ 3793914 w 6798686"/>
              <a:gd name="connsiteY1715" fmla="*/ 559854 h 1542374"/>
              <a:gd name="connsiteX1716" fmla="*/ 3798045 w 6798686"/>
              <a:gd name="connsiteY1716" fmla="*/ 555996 h 1542374"/>
              <a:gd name="connsiteX1717" fmla="*/ 3843481 w 6798686"/>
              <a:gd name="connsiteY1717" fmla="*/ 513232 h 1542374"/>
              <a:gd name="connsiteX1718" fmla="*/ 3900464 w 6798686"/>
              <a:gd name="connsiteY1718" fmla="*/ 506990 h 1542374"/>
              <a:gd name="connsiteX1719" fmla="*/ 3531957 w 6798686"/>
              <a:gd name="connsiteY1719" fmla="*/ 506802 h 1542374"/>
              <a:gd name="connsiteX1720" fmla="*/ 3477029 w 6798686"/>
              <a:gd name="connsiteY1720" fmla="*/ 543042 h 1542374"/>
              <a:gd name="connsiteX1721" fmla="*/ 3422256 w 6798686"/>
              <a:gd name="connsiteY1721" fmla="*/ 565410 h 1542374"/>
              <a:gd name="connsiteX1722" fmla="*/ 3417030 w 6798686"/>
              <a:gd name="connsiteY1722" fmla="*/ 567560 h 1542374"/>
              <a:gd name="connsiteX1723" fmla="*/ 3473629 w 6798686"/>
              <a:gd name="connsiteY1723" fmla="*/ 532552 h 1542374"/>
              <a:gd name="connsiteX1724" fmla="*/ 3509229 w 6798686"/>
              <a:gd name="connsiteY1724" fmla="*/ 516792 h 1542374"/>
              <a:gd name="connsiteX1725" fmla="*/ 3531957 w 6798686"/>
              <a:gd name="connsiteY1725" fmla="*/ 506802 h 1542374"/>
              <a:gd name="connsiteX1726" fmla="*/ 858728 w 6798686"/>
              <a:gd name="connsiteY1726" fmla="*/ 505958 h 1542374"/>
              <a:gd name="connsiteX1727" fmla="*/ 888545 w 6798686"/>
              <a:gd name="connsiteY1727" fmla="*/ 530634 h 1542374"/>
              <a:gd name="connsiteX1728" fmla="*/ 862032 w 6798686"/>
              <a:gd name="connsiteY1728" fmla="*/ 539902 h 1542374"/>
              <a:gd name="connsiteX1729" fmla="*/ 832176 w 6798686"/>
              <a:gd name="connsiteY1729" fmla="*/ 517572 h 1542374"/>
              <a:gd name="connsiteX1730" fmla="*/ 855308 w 6798686"/>
              <a:gd name="connsiteY1730" fmla="*/ 507455 h 1542374"/>
              <a:gd name="connsiteX1731" fmla="*/ 858728 w 6798686"/>
              <a:gd name="connsiteY1731" fmla="*/ 505958 h 1542374"/>
              <a:gd name="connsiteX1732" fmla="*/ 1156765 w 6798686"/>
              <a:gd name="connsiteY1732" fmla="*/ 504602 h 1542374"/>
              <a:gd name="connsiteX1733" fmla="*/ 1186620 w 6798686"/>
              <a:gd name="connsiteY1733" fmla="*/ 546298 h 1542374"/>
              <a:gd name="connsiteX1734" fmla="*/ 1158033 w 6798686"/>
              <a:gd name="connsiteY1734" fmla="*/ 551673 h 1542374"/>
              <a:gd name="connsiteX1735" fmla="*/ 1127370 w 6798686"/>
              <a:gd name="connsiteY1735" fmla="*/ 511428 h 1542374"/>
              <a:gd name="connsiteX1736" fmla="*/ 1156765 w 6798686"/>
              <a:gd name="connsiteY1736" fmla="*/ 504602 h 1542374"/>
              <a:gd name="connsiteX1737" fmla="*/ 3962135 w 6798686"/>
              <a:gd name="connsiteY1737" fmla="*/ 503382 h 1542374"/>
              <a:gd name="connsiteX1738" fmla="*/ 3951434 w 6798686"/>
              <a:gd name="connsiteY1738" fmla="*/ 514364 h 1542374"/>
              <a:gd name="connsiteX1739" fmla="*/ 3918466 w 6798686"/>
              <a:gd name="connsiteY1739" fmla="*/ 548063 h 1542374"/>
              <a:gd name="connsiteX1740" fmla="*/ 3860465 w 6798686"/>
              <a:gd name="connsiteY1740" fmla="*/ 551900 h 1542374"/>
              <a:gd name="connsiteX1741" fmla="*/ 3876142 w 6798686"/>
              <a:gd name="connsiteY1741" fmla="*/ 536550 h 1542374"/>
              <a:gd name="connsiteX1742" fmla="*/ 3906708 w 6798686"/>
              <a:gd name="connsiteY1742" fmla="*/ 506475 h 1542374"/>
              <a:gd name="connsiteX1743" fmla="*/ 3956410 w 6798686"/>
              <a:gd name="connsiteY1743" fmla="*/ 503547 h 1542374"/>
              <a:gd name="connsiteX1744" fmla="*/ 3962135 w 6798686"/>
              <a:gd name="connsiteY1744" fmla="*/ 503382 h 1542374"/>
              <a:gd name="connsiteX1745" fmla="*/ 4022326 w 6798686"/>
              <a:gd name="connsiteY1745" fmla="*/ 502740 h 1542374"/>
              <a:gd name="connsiteX1746" fmla="*/ 3980982 w 6798686"/>
              <a:gd name="connsiteY1746" fmla="*/ 546757 h 1542374"/>
              <a:gd name="connsiteX1747" fmla="*/ 3924191 w 6798686"/>
              <a:gd name="connsiteY1747" fmla="*/ 547845 h 1542374"/>
              <a:gd name="connsiteX1748" fmla="*/ 3954239 w 6798686"/>
              <a:gd name="connsiteY1748" fmla="*/ 517109 h 1542374"/>
              <a:gd name="connsiteX1749" fmla="*/ 3967783 w 6798686"/>
              <a:gd name="connsiteY1749" fmla="*/ 503221 h 1542374"/>
              <a:gd name="connsiteX1750" fmla="*/ 4022326 w 6798686"/>
              <a:gd name="connsiteY1750" fmla="*/ 502740 h 1542374"/>
              <a:gd name="connsiteX1751" fmla="*/ 989966 w 6798686"/>
              <a:gd name="connsiteY1751" fmla="*/ 501234 h 1542374"/>
              <a:gd name="connsiteX1752" fmla="*/ 992117 w 6798686"/>
              <a:gd name="connsiteY1752" fmla="*/ 503530 h 1542374"/>
              <a:gd name="connsiteX1753" fmla="*/ 1019821 w 6798686"/>
              <a:gd name="connsiteY1753" fmla="*/ 533078 h 1542374"/>
              <a:gd name="connsiteX1754" fmla="*/ 992175 w 6798686"/>
              <a:gd name="connsiteY1754" fmla="*/ 540502 h 1542374"/>
              <a:gd name="connsiteX1755" fmla="*/ 962089 w 6798686"/>
              <a:gd name="connsiteY1755" fmla="*/ 510848 h 1542374"/>
              <a:gd name="connsiteX1756" fmla="*/ 989966 w 6798686"/>
              <a:gd name="connsiteY1756" fmla="*/ 501234 h 1542374"/>
              <a:gd name="connsiteX1757" fmla="*/ 3696489 w 6798686"/>
              <a:gd name="connsiteY1757" fmla="*/ 500750 h 1542374"/>
              <a:gd name="connsiteX1758" fmla="*/ 3637335 w 6798686"/>
              <a:gd name="connsiteY1758" fmla="*/ 549168 h 1542374"/>
              <a:gd name="connsiteX1759" fmla="*/ 3573263 w 6798686"/>
              <a:gd name="connsiteY1759" fmla="*/ 566805 h 1542374"/>
              <a:gd name="connsiteX1760" fmla="*/ 3635126 w 6798686"/>
              <a:gd name="connsiteY1760" fmla="*/ 518817 h 1542374"/>
              <a:gd name="connsiteX1761" fmla="*/ 3696489 w 6798686"/>
              <a:gd name="connsiteY1761" fmla="*/ 500750 h 1542374"/>
              <a:gd name="connsiteX1762" fmla="*/ 3516683 w 6798686"/>
              <a:gd name="connsiteY1762" fmla="*/ 500045 h 1542374"/>
              <a:gd name="connsiteX1763" fmla="*/ 3474032 w 6798686"/>
              <a:gd name="connsiteY1763" fmla="*/ 526640 h 1542374"/>
              <a:gd name="connsiteX1764" fmla="*/ 3428020 w 6798686"/>
              <a:gd name="connsiteY1764" fmla="*/ 547055 h 1542374"/>
              <a:gd name="connsiteX1765" fmla="*/ 3471515 w 6798686"/>
              <a:gd name="connsiteY1765" fmla="*/ 521635 h 1542374"/>
              <a:gd name="connsiteX1766" fmla="*/ 3516683 w 6798686"/>
              <a:gd name="connsiteY1766" fmla="*/ 500045 h 1542374"/>
              <a:gd name="connsiteX1767" fmla="*/ 1190809 w 6798686"/>
              <a:gd name="connsiteY1767" fmla="*/ 497196 h 1542374"/>
              <a:gd name="connsiteX1768" fmla="*/ 1219973 w 6798686"/>
              <a:gd name="connsiteY1768" fmla="*/ 540367 h 1542374"/>
              <a:gd name="connsiteX1769" fmla="*/ 1190905 w 6798686"/>
              <a:gd name="connsiteY1769" fmla="*/ 545506 h 1542374"/>
              <a:gd name="connsiteX1770" fmla="*/ 1160915 w 6798686"/>
              <a:gd name="connsiteY1770" fmla="*/ 503659 h 1542374"/>
              <a:gd name="connsiteX1771" fmla="*/ 1190809 w 6798686"/>
              <a:gd name="connsiteY1771" fmla="*/ 497196 h 1542374"/>
              <a:gd name="connsiteX1772" fmla="*/ 3619641 w 6798686"/>
              <a:gd name="connsiteY1772" fmla="*/ 493173 h 1542374"/>
              <a:gd name="connsiteX1773" fmla="*/ 3559104 w 6798686"/>
              <a:gd name="connsiteY1773" fmla="*/ 537943 h 1542374"/>
              <a:gd name="connsiteX1774" fmla="*/ 3496146 w 6798686"/>
              <a:gd name="connsiteY1774" fmla="*/ 559894 h 1542374"/>
              <a:gd name="connsiteX1775" fmla="*/ 3558950 w 6798686"/>
              <a:gd name="connsiteY1775" fmla="*/ 516146 h 1542374"/>
              <a:gd name="connsiteX1776" fmla="*/ 3619641 w 6798686"/>
              <a:gd name="connsiteY1776" fmla="*/ 493173 h 1542374"/>
              <a:gd name="connsiteX1777" fmla="*/ 890524 w 6798686"/>
              <a:gd name="connsiteY1777" fmla="*/ 492068 h 1542374"/>
              <a:gd name="connsiteX1778" fmla="*/ 920610 w 6798686"/>
              <a:gd name="connsiteY1778" fmla="*/ 519355 h 1542374"/>
              <a:gd name="connsiteX1779" fmla="*/ 909755 w 6798686"/>
              <a:gd name="connsiteY1779" fmla="*/ 523174 h 1542374"/>
              <a:gd name="connsiteX1780" fmla="*/ 893540 w 6798686"/>
              <a:gd name="connsiteY1780" fmla="*/ 528876 h 1542374"/>
              <a:gd name="connsiteX1781" fmla="*/ 863377 w 6798686"/>
              <a:gd name="connsiteY1781" fmla="*/ 503920 h 1542374"/>
              <a:gd name="connsiteX1782" fmla="*/ 890524 w 6798686"/>
              <a:gd name="connsiteY1782" fmla="*/ 492068 h 1542374"/>
              <a:gd name="connsiteX1783" fmla="*/ 1022914 w 6798686"/>
              <a:gd name="connsiteY1783" fmla="*/ 490124 h 1542374"/>
              <a:gd name="connsiteX1784" fmla="*/ 1050868 w 6798686"/>
              <a:gd name="connsiteY1784" fmla="*/ 522193 h 1542374"/>
              <a:gd name="connsiteX1785" fmla="*/ 1052770 w 6798686"/>
              <a:gd name="connsiteY1785" fmla="*/ 524369 h 1542374"/>
              <a:gd name="connsiteX1786" fmla="*/ 1024509 w 6798686"/>
              <a:gd name="connsiteY1786" fmla="*/ 531825 h 1542374"/>
              <a:gd name="connsiteX1787" fmla="*/ 995249 w 6798686"/>
              <a:gd name="connsiteY1787" fmla="*/ 500602 h 1542374"/>
              <a:gd name="connsiteX1788" fmla="*/ 994403 w 6798686"/>
              <a:gd name="connsiteY1788" fmla="*/ 499712 h 1542374"/>
              <a:gd name="connsiteX1789" fmla="*/ 1022914 w 6798686"/>
              <a:gd name="connsiteY1789" fmla="*/ 490124 h 1542374"/>
              <a:gd name="connsiteX1790" fmla="*/ 3765941 w 6798686"/>
              <a:gd name="connsiteY1790" fmla="*/ 482838 h 1542374"/>
              <a:gd name="connsiteX1791" fmla="*/ 3709189 w 6798686"/>
              <a:gd name="connsiteY1791" fmla="*/ 531764 h 1542374"/>
              <a:gd name="connsiteX1792" fmla="*/ 3647460 w 6798686"/>
              <a:gd name="connsiteY1792" fmla="*/ 546561 h 1542374"/>
              <a:gd name="connsiteX1793" fmla="*/ 3706825 w 6798686"/>
              <a:gd name="connsiteY1793" fmla="*/ 497905 h 1542374"/>
              <a:gd name="connsiteX1794" fmla="*/ 3765941 w 6798686"/>
              <a:gd name="connsiteY1794" fmla="*/ 482838 h 1542374"/>
              <a:gd name="connsiteX1795" fmla="*/ 1614877 w 6798686"/>
              <a:gd name="connsiteY1795" fmla="*/ 481788 h 1542374"/>
              <a:gd name="connsiteX1796" fmla="*/ 1630266 w 6798686"/>
              <a:gd name="connsiteY1796" fmla="*/ 493849 h 1542374"/>
              <a:gd name="connsiteX1797" fmla="*/ 1650554 w 6798686"/>
              <a:gd name="connsiteY1797" fmla="*/ 511549 h 1542374"/>
              <a:gd name="connsiteX1798" fmla="*/ 1632437 w 6798686"/>
              <a:gd name="connsiteY1798" fmla="*/ 502492 h 1542374"/>
              <a:gd name="connsiteX1799" fmla="*/ 1614877 w 6798686"/>
              <a:gd name="connsiteY1799" fmla="*/ 481788 h 1542374"/>
              <a:gd name="connsiteX1800" fmla="*/ 1056170 w 6798686"/>
              <a:gd name="connsiteY1800" fmla="*/ 479292 h 1542374"/>
              <a:gd name="connsiteX1801" fmla="*/ 1085911 w 6798686"/>
              <a:gd name="connsiteY1801" fmla="*/ 515858 h 1542374"/>
              <a:gd name="connsiteX1802" fmla="*/ 1057304 w 6798686"/>
              <a:gd name="connsiteY1802" fmla="*/ 523192 h 1542374"/>
              <a:gd name="connsiteX1803" fmla="*/ 1054038 w 6798686"/>
              <a:gd name="connsiteY1803" fmla="*/ 519441 h 1542374"/>
              <a:gd name="connsiteX1804" fmla="*/ 1027237 w 6798686"/>
              <a:gd name="connsiteY1804" fmla="*/ 488698 h 1542374"/>
              <a:gd name="connsiteX1805" fmla="*/ 1056170 w 6798686"/>
              <a:gd name="connsiteY1805" fmla="*/ 479292 h 1542374"/>
              <a:gd name="connsiteX1806" fmla="*/ 922723 w 6798686"/>
              <a:gd name="connsiteY1806" fmla="*/ 478145 h 1542374"/>
              <a:gd name="connsiteX1807" fmla="*/ 934231 w 6798686"/>
              <a:gd name="connsiteY1807" fmla="*/ 489495 h 1542374"/>
              <a:gd name="connsiteX1808" fmla="*/ 952982 w 6798686"/>
              <a:gd name="connsiteY1808" fmla="*/ 508006 h 1542374"/>
              <a:gd name="connsiteX1809" fmla="*/ 925374 w 6798686"/>
              <a:gd name="connsiteY1809" fmla="*/ 517676 h 1542374"/>
              <a:gd name="connsiteX1810" fmla="*/ 895000 w 6798686"/>
              <a:gd name="connsiteY1810" fmla="*/ 490122 h 1542374"/>
              <a:gd name="connsiteX1811" fmla="*/ 922723 w 6798686"/>
              <a:gd name="connsiteY1811" fmla="*/ 478145 h 1542374"/>
              <a:gd name="connsiteX1812" fmla="*/ 3614934 w 6798686"/>
              <a:gd name="connsiteY1812" fmla="*/ 471163 h 1542374"/>
              <a:gd name="connsiteX1813" fmla="*/ 3559161 w 6798686"/>
              <a:gd name="connsiteY1813" fmla="*/ 510346 h 1542374"/>
              <a:gd name="connsiteX1814" fmla="*/ 3499277 w 6798686"/>
              <a:gd name="connsiteY1814" fmla="*/ 534048 h 1542374"/>
              <a:gd name="connsiteX1815" fmla="*/ 3556836 w 6798686"/>
              <a:gd name="connsiteY1815" fmla="*/ 495960 h 1542374"/>
              <a:gd name="connsiteX1816" fmla="*/ 3614934 w 6798686"/>
              <a:gd name="connsiteY1816" fmla="*/ 471163 h 1542374"/>
              <a:gd name="connsiteX1817" fmla="*/ 1437631 w 6798686"/>
              <a:gd name="connsiteY1817" fmla="*/ 468874 h 1542374"/>
              <a:gd name="connsiteX1818" fmla="*/ 1628595 w 6798686"/>
              <a:gd name="connsiteY1818" fmla="*/ 506898 h 1542374"/>
              <a:gd name="connsiteX1819" fmla="*/ 1656337 w 6798686"/>
              <a:gd name="connsiteY1819" fmla="*/ 542265 h 1542374"/>
              <a:gd name="connsiteX1820" fmla="*/ 1401719 w 6798686"/>
              <a:gd name="connsiteY1820" fmla="*/ 518421 h 1542374"/>
              <a:gd name="connsiteX1821" fmla="*/ 1224123 w 6798686"/>
              <a:gd name="connsiteY1821" fmla="*/ 539660 h 1542374"/>
              <a:gd name="connsiteX1822" fmla="*/ 1194863 w 6798686"/>
              <a:gd name="connsiteY1822" fmla="*/ 496348 h 1542374"/>
              <a:gd name="connsiteX1823" fmla="*/ 1356821 w 6798686"/>
              <a:gd name="connsiteY1823" fmla="*/ 471903 h 1542374"/>
              <a:gd name="connsiteX1824" fmla="*/ 1358857 w 6798686"/>
              <a:gd name="connsiteY1824" fmla="*/ 471736 h 1542374"/>
              <a:gd name="connsiteX1825" fmla="*/ 1437631 w 6798686"/>
              <a:gd name="connsiteY1825" fmla="*/ 468874 h 1542374"/>
              <a:gd name="connsiteX1826" fmla="*/ 1089849 w 6798686"/>
              <a:gd name="connsiteY1826" fmla="*/ 468817 h 1542374"/>
              <a:gd name="connsiteX1827" fmla="*/ 1119397 w 6798686"/>
              <a:gd name="connsiteY1827" fmla="*/ 507591 h 1542374"/>
              <a:gd name="connsiteX1828" fmla="*/ 1090310 w 6798686"/>
              <a:gd name="connsiteY1828" fmla="*/ 514752 h 1542374"/>
              <a:gd name="connsiteX1829" fmla="*/ 1089657 w 6798686"/>
              <a:gd name="connsiteY1829" fmla="*/ 513947 h 1542374"/>
              <a:gd name="connsiteX1830" fmla="*/ 1060378 w 6798686"/>
              <a:gd name="connsiteY1830" fmla="*/ 477955 h 1542374"/>
              <a:gd name="connsiteX1831" fmla="*/ 1089849 w 6798686"/>
              <a:gd name="connsiteY1831" fmla="*/ 468817 h 1542374"/>
              <a:gd name="connsiteX1832" fmla="*/ 3832069 w 6798686"/>
              <a:gd name="connsiteY1832" fmla="*/ 468771 h 1542374"/>
              <a:gd name="connsiteX1833" fmla="*/ 3777680 w 6798686"/>
              <a:gd name="connsiteY1833" fmla="*/ 517962 h 1542374"/>
              <a:gd name="connsiteX1834" fmla="*/ 3718007 w 6798686"/>
              <a:gd name="connsiteY1834" fmla="*/ 529831 h 1542374"/>
              <a:gd name="connsiteX1835" fmla="*/ 3774894 w 6798686"/>
              <a:gd name="connsiteY1835" fmla="*/ 480760 h 1542374"/>
              <a:gd name="connsiteX1836" fmla="*/ 3832069 w 6798686"/>
              <a:gd name="connsiteY1836" fmla="*/ 468771 h 1542374"/>
              <a:gd name="connsiteX1837" fmla="*/ 3694107 w 6798686"/>
              <a:gd name="connsiteY1837" fmla="*/ 467025 h 1542374"/>
              <a:gd name="connsiteX1838" fmla="*/ 3634799 w 6798686"/>
              <a:gd name="connsiteY1838" fmla="*/ 513420 h 1542374"/>
              <a:gd name="connsiteX1839" fmla="*/ 3573128 w 6798686"/>
              <a:gd name="connsiteY1839" fmla="*/ 533240 h 1542374"/>
              <a:gd name="connsiteX1840" fmla="*/ 3634607 w 6798686"/>
              <a:gd name="connsiteY1840" fmla="*/ 487724 h 1542374"/>
              <a:gd name="connsiteX1841" fmla="*/ 3694107 w 6798686"/>
              <a:gd name="connsiteY1841" fmla="*/ 467025 h 1542374"/>
              <a:gd name="connsiteX1842" fmla="*/ 955345 w 6798686"/>
              <a:gd name="connsiteY1842" fmla="*/ 464308 h 1542374"/>
              <a:gd name="connsiteX1843" fmla="*/ 985700 w 6798686"/>
              <a:gd name="connsiteY1843" fmla="*/ 496688 h 1542374"/>
              <a:gd name="connsiteX1844" fmla="*/ 957574 w 6798686"/>
              <a:gd name="connsiteY1844" fmla="*/ 506402 h 1542374"/>
              <a:gd name="connsiteX1845" fmla="*/ 937286 w 6798686"/>
              <a:gd name="connsiteY1845" fmla="*/ 486387 h 1542374"/>
              <a:gd name="connsiteX1846" fmla="*/ 927046 w 6798686"/>
              <a:gd name="connsiteY1846" fmla="*/ 476291 h 1542374"/>
              <a:gd name="connsiteX1847" fmla="*/ 955345 w 6798686"/>
              <a:gd name="connsiteY1847" fmla="*/ 464308 h 1542374"/>
              <a:gd name="connsiteX1848" fmla="*/ 1123970 w 6798686"/>
              <a:gd name="connsiteY1848" fmla="*/ 458812 h 1542374"/>
              <a:gd name="connsiteX1849" fmla="*/ 1153230 w 6798686"/>
              <a:gd name="connsiteY1849" fmla="*/ 499670 h 1542374"/>
              <a:gd name="connsiteX1850" fmla="*/ 1123662 w 6798686"/>
              <a:gd name="connsiteY1850" fmla="*/ 506562 h 1542374"/>
              <a:gd name="connsiteX1851" fmla="*/ 1093961 w 6798686"/>
              <a:gd name="connsiteY1851" fmla="*/ 467572 h 1542374"/>
              <a:gd name="connsiteX1852" fmla="*/ 1123970 w 6798686"/>
              <a:gd name="connsiteY1852" fmla="*/ 458812 h 1542374"/>
              <a:gd name="connsiteX1853" fmla="*/ 3895373 w 6798686"/>
              <a:gd name="connsiteY1853" fmla="*/ 458456 h 1542374"/>
              <a:gd name="connsiteX1854" fmla="*/ 3843366 w 6798686"/>
              <a:gd name="connsiteY1854" fmla="*/ 507699 h 1542374"/>
              <a:gd name="connsiteX1855" fmla="*/ 3785499 w 6798686"/>
              <a:gd name="connsiteY1855" fmla="*/ 516563 h 1542374"/>
              <a:gd name="connsiteX1856" fmla="*/ 3839907 w 6798686"/>
              <a:gd name="connsiteY1856" fmla="*/ 467323 h 1542374"/>
              <a:gd name="connsiteX1857" fmla="*/ 3895373 w 6798686"/>
              <a:gd name="connsiteY1857" fmla="*/ 458456 h 1542374"/>
              <a:gd name="connsiteX1858" fmla="*/ 3605635 w 6798686"/>
              <a:gd name="connsiteY1858" fmla="*/ 457851 h 1542374"/>
              <a:gd name="connsiteX1859" fmla="*/ 3557067 w 6798686"/>
              <a:gd name="connsiteY1859" fmla="*/ 490156 h 1542374"/>
              <a:gd name="connsiteX1860" fmla="*/ 3507116 w 6798686"/>
              <a:gd name="connsiteY1860" fmla="*/ 511999 h 1542374"/>
              <a:gd name="connsiteX1861" fmla="*/ 3505444 w 6798686"/>
              <a:gd name="connsiteY1861" fmla="*/ 512736 h 1542374"/>
              <a:gd name="connsiteX1862" fmla="*/ 3554607 w 6798686"/>
              <a:gd name="connsiteY1862" fmla="*/ 481985 h 1542374"/>
              <a:gd name="connsiteX1863" fmla="*/ 3594146 w 6798686"/>
              <a:gd name="connsiteY1863" fmla="*/ 463250 h 1542374"/>
              <a:gd name="connsiteX1864" fmla="*/ 3605635 w 6798686"/>
              <a:gd name="connsiteY1864" fmla="*/ 457851 h 1542374"/>
              <a:gd name="connsiteX1865" fmla="*/ 3584079 w 6798686"/>
              <a:gd name="connsiteY1865" fmla="*/ 457849 h 1542374"/>
              <a:gd name="connsiteX1866" fmla="*/ 3554858 w 6798686"/>
              <a:gd name="connsiteY1866" fmla="*/ 476164 h 1542374"/>
              <a:gd name="connsiteX1867" fmla="*/ 3523677 w 6798686"/>
              <a:gd name="connsiteY1867" fmla="*/ 491007 h 1542374"/>
              <a:gd name="connsiteX1868" fmla="*/ 3552937 w 6798686"/>
              <a:gd name="connsiteY1868" fmla="*/ 473784 h 1542374"/>
              <a:gd name="connsiteX1869" fmla="*/ 3584079 w 6798686"/>
              <a:gd name="connsiteY1869" fmla="*/ 457849 h 1542374"/>
              <a:gd name="connsiteX1870" fmla="*/ 3956294 w 6798686"/>
              <a:gd name="connsiteY1870" fmla="*/ 451821 h 1542374"/>
              <a:gd name="connsiteX1871" fmla="*/ 3906574 w 6798686"/>
              <a:gd name="connsiteY1871" fmla="*/ 500969 h 1542374"/>
              <a:gd name="connsiteX1872" fmla="*/ 3850340 w 6798686"/>
              <a:gd name="connsiteY1872" fmla="*/ 506767 h 1542374"/>
              <a:gd name="connsiteX1873" fmla="*/ 3902328 w 6798686"/>
              <a:gd name="connsiteY1873" fmla="*/ 457519 h 1542374"/>
              <a:gd name="connsiteX1874" fmla="*/ 3956294 w 6798686"/>
              <a:gd name="connsiteY1874" fmla="*/ 451821 h 1542374"/>
              <a:gd name="connsiteX1875" fmla="*/ 988429 w 6798686"/>
              <a:gd name="connsiteY1875" fmla="*/ 450675 h 1542374"/>
              <a:gd name="connsiteX1876" fmla="*/ 1018860 w 6798686"/>
              <a:gd name="connsiteY1876" fmla="*/ 485484 h 1542374"/>
              <a:gd name="connsiteX1877" fmla="*/ 990157 w 6798686"/>
              <a:gd name="connsiteY1877" fmla="*/ 495169 h 1542374"/>
              <a:gd name="connsiteX1878" fmla="*/ 959553 w 6798686"/>
              <a:gd name="connsiteY1878" fmla="*/ 462545 h 1542374"/>
              <a:gd name="connsiteX1879" fmla="*/ 988429 w 6798686"/>
              <a:gd name="connsiteY1879" fmla="*/ 450675 h 1542374"/>
              <a:gd name="connsiteX1880" fmla="*/ 1158533 w 6798686"/>
              <a:gd name="connsiteY1880" fmla="*/ 449406 h 1542374"/>
              <a:gd name="connsiteX1881" fmla="*/ 1187427 w 6798686"/>
              <a:gd name="connsiteY1881" fmla="*/ 492189 h 1542374"/>
              <a:gd name="connsiteX1882" fmla="*/ 1157399 w 6798686"/>
              <a:gd name="connsiteY1882" fmla="*/ 498727 h 1542374"/>
              <a:gd name="connsiteX1883" fmla="*/ 1128004 w 6798686"/>
              <a:gd name="connsiteY1883" fmla="*/ 457680 h 1542374"/>
              <a:gd name="connsiteX1884" fmla="*/ 1158533 w 6798686"/>
              <a:gd name="connsiteY1884" fmla="*/ 449406 h 1542374"/>
              <a:gd name="connsiteX1885" fmla="*/ 4015103 w 6798686"/>
              <a:gd name="connsiteY1885" fmla="*/ 448860 h 1542374"/>
              <a:gd name="connsiteX1886" fmla="*/ 3967649 w 6798686"/>
              <a:gd name="connsiteY1886" fmla="*/ 497720 h 1542374"/>
              <a:gd name="connsiteX1887" fmla="*/ 3956217 w 6798686"/>
              <a:gd name="connsiteY1887" fmla="*/ 498051 h 1542374"/>
              <a:gd name="connsiteX1888" fmla="*/ 3912817 w 6798686"/>
              <a:gd name="connsiteY1888" fmla="*/ 500452 h 1542374"/>
              <a:gd name="connsiteX1889" fmla="*/ 3962481 w 6798686"/>
              <a:gd name="connsiteY1889" fmla="*/ 451352 h 1542374"/>
              <a:gd name="connsiteX1890" fmla="*/ 4015103 w 6798686"/>
              <a:gd name="connsiteY1890" fmla="*/ 448860 h 1542374"/>
              <a:gd name="connsiteX1891" fmla="*/ 4020655 w 6798686"/>
              <a:gd name="connsiteY1891" fmla="*/ 448777 h 1542374"/>
              <a:gd name="connsiteX1892" fmla="*/ 4058100 w 6798686"/>
              <a:gd name="connsiteY1892" fmla="*/ 449035 h 1542374"/>
              <a:gd name="connsiteX1893" fmla="*/ 4072047 w 6798686"/>
              <a:gd name="connsiteY1893" fmla="*/ 449532 h 1542374"/>
              <a:gd name="connsiteX1894" fmla="*/ 4027418 w 6798686"/>
              <a:gd name="connsiteY1894" fmla="*/ 497301 h 1542374"/>
              <a:gd name="connsiteX1895" fmla="*/ 3973278 w 6798686"/>
              <a:gd name="connsiteY1895" fmla="*/ 497563 h 1542374"/>
              <a:gd name="connsiteX1896" fmla="*/ 4020655 w 6798686"/>
              <a:gd name="connsiteY1896" fmla="*/ 448777 h 1542374"/>
              <a:gd name="connsiteX1897" fmla="*/ 3764039 w 6798686"/>
              <a:gd name="connsiteY1897" fmla="*/ 445044 h 1542374"/>
              <a:gd name="connsiteX1898" fmla="*/ 3706383 w 6798686"/>
              <a:gd name="connsiteY1898" fmla="*/ 492616 h 1542374"/>
              <a:gd name="connsiteX1899" fmla="*/ 3695952 w 6798686"/>
              <a:gd name="connsiteY1899" fmla="*/ 495467 h 1542374"/>
              <a:gd name="connsiteX1900" fmla="*/ 3646711 w 6798686"/>
              <a:gd name="connsiteY1900" fmla="*/ 509776 h 1542374"/>
              <a:gd name="connsiteX1901" fmla="*/ 3706557 w 6798686"/>
              <a:gd name="connsiteY1901" fmla="*/ 462912 h 1542374"/>
              <a:gd name="connsiteX1902" fmla="*/ 3764039 w 6798686"/>
              <a:gd name="connsiteY1902" fmla="*/ 445044 h 1542374"/>
              <a:gd name="connsiteX1903" fmla="*/ 3690668 w 6798686"/>
              <a:gd name="connsiteY1903" fmla="*/ 440332 h 1542374"/>
              <a:gd name="connsiteX1904" fmla="*/ 3634627 w 6798686"/>
              <a:gd name="connsiteY1904" fmla="*/ 482053 h 1542374"/>
              <a:gd name="connsiteX1905" fmla="*/ 3577029 w 6798686"/>
              <a:gd name="connsiteY1905" fmla="*/ 503468 h 1542374"/>
              <a:gd name="connsiteX1906" fmla="*/ 3634568 w 6798686"/>
              <a:gd name="connsiteY1906" fmla="*/ 462979 h 1542374"/>
              <a:gd name="connsiteX1907" fmla="*/ 3690668 w 6798686"/>
              <a:gd name="connsiteY1907" fmla="*/ 440332 h 1542374"/>
              <a:gd name="connsiteX1908" fmla="*/ 1021973 w 6798686"/>
              <a:gd name="connsiteY1908" fmla="*/ 437373 h 1542374"/>
              <a:gd name="connsiteX1909" fmla="*/ 1052328 w 6798686"/>
              <a:gd name="connsiteY1909" fmla="*/ 474562 h 1542374"/>
              <a:gd name="connsiteX1910" fmla="*/ 1023183 w 6798686"/>
              <a:gd name="connsiteY1910" fmla="*/ 484055 h 1542374"/>
              <a:gd name="connsiteX1911" fmla="*/ 992540 w 6798686"/>
              <a:gd name="connsiteY1911" fmla="*/ 449008 h 1542374"/>
              <a:gd name="connsiteX1912" fmla="*/ 1021973 w 6798686"/>
              <a:gd name="connsiteY1912" fmla="*/ 437373 h 1542374"/>
              <a:gd name="connsiteX1913" fmla="*/ 3830398 w 6798686"/>
              <a:gd name="connsiteY1913" fmla="*/ 426983 h 1542374"/>
              <a:gd name="connsiteX1914" fmla="*/ 3774337 w 6798686"/>
              <a:gd name="connsiteY1914" fmla="*/ 475576 h 1542374"/>
              <a:gd name="connsiteX1915" fmla="*/ 3716566 w 6798686"/>
              <a:gd name="connsiteY1915" fmla="*/ 489882 h 1542374"/>
              <a:gd name="connsiteX1916" fmla="*/ 3774606 w 6798686"/>
              <a:gd name="connsiteY1916" fmla="*/ 441972 h 1542374"/>
              <a:gd name="connsiteX1917" fmla="*/ 3830398 w 6798686"/>
              <a:gd name="connsiteY1917" fmla="*/ 426983 h 1542374"/>
              <a:gd name="connsiteX1918" fmla="*/ 1055997 w 6798686"/>
              <a:gd name="connsiteY1918" fmla="*/ 424534 h 1542374"/>
              <a:gd name="connsiteX1919" fmla="*/ 1086180 w 6798686"/>
              <a:gd name="connsiteY1919" fmla="*/ 463999 h 1542374"/>
              <a:gd name="connsiteX1920" fmla="*/ 1056516 w 6798686"/>
              <a:gd name="connsiteY1920" fmla="*/ 473217 h 1542374"/>
              <a:gd name="connsiteX1921" fmla="*/ 1025988 w 6798686"/>
              <a:gd name="connsiteY1921" fmla="*/ 435815 h 1542374"/>
              <a:gd name="connsiteX1922" fmla="*/ 1055997 w 6798686"/>
              <a:gd name="connsiteY1922" fmla="*/ 424534 h 1542374"/>
              <a:gd name="connsiteX1923" fmla="*/ 3637815 w 6798686"/>
              <a:gd name="connsiteY1923" fmla="*/ 424172 h 1542374"/>
              <a:gd name="connsiteX1924" fmla="*/ 3632282 w 6798686"/>
              <a:gd name="connsiteY1924" fmla="*/ 427636 h 1542374"/>
              <a:gd name="connsiteX1925" fmla="*/ 3626134 w 6798686"/>
              <a:gd name="connsiteY1925" fmla="*/ 430754 h 1542374"/>
              <a:gd name="connsiteX1926" fmla="*/ 3630957 w 6798686"/>
              <a:gd name="connsiteY1926" fmla="*/ 427926 h 1542374"/>
              <a:gd name="connsiteX1927" fmla="*/ 3637815 w 6798686"/>
              <a:gd name="connsiteY1927" fmla="*/ 424172 h 1542374"/>
              <a:gd name="connsiteX1928" fmla="*/ 3686710 w 6798686"/>
              <a:gd name="connsiteY1928" fmla="*/ 420534 h 1542374"/>
              <a:gd name="connsiteX1929" fmla="*/ 3671725 w 6798686"/>
              <a:gd name="connsiteY1929" fmla="*/ 431100 h 1542374"/>
              <a:gd name="connsiteX1930" fmla="*/ 3634588 w 6798686"/>
              <a:gd name="connsiteY1930" fmla="*/ 457302 h 1542374"/>
              <a:gd name="connsiteX1931" fmla="*/ 3581236 w 6798686"/>
              <a:gd name="connsiteY1931" fmla="*/ 479743 h 1542374"/>
              <a:gd name="connsiteX1932" fmla="*/ 3631879 w 6798686"/>
              <a:gd name="connsiteY1932" fmla="*/ 446034 h 1542374"/>
              <a:gd name="connsiteX1933" fmla="*/ 3634031 w 6798686"/>
              <a:gd name="connsiteY1933" fmla="*/ 444595 h 1542374"/>
              <a:gd name="connsiteX1934" fmla="*/ 3686710 w 6798686"/>
              <a:gd name="connsiteY1934" fmla="*/ 420534 h 1542374"/>
              <a:gd name="connsiteX1935" fmla="*/ 1394861 w 6798686"/>
              <a:gd name="connsiteY1935" fmla="*/ 415557 h 1542374"/>
              <a:gd name="connsiteX1936" fmla="*/ 1594762 w 6798686"/>
              <a:gd name="connsiteY1936" fmla="*/ 468201 h 1542374"/>
              <a:gd name="connsiteX1937" fmla="*/ 1620622 w 6798686"/>
              <a:gd name="connsiteY1937" fmla="*/ 497298 h 1542374"/>
              <a:gd name="connsiteX1938" fmla="*/ 1356360 w 6798686"/>
              <a:gd name="connsiteY1938" fmla="*/ 466333 h 1542374"/>
              <a:gd name="connsiteX1939" fmla="*/ 1191481 w 6798686"/>
              <a:gd name="connsiteY1939" fmla="*/ 491344 h 1542374"/>
              <a:gd name="connsiteX1940" fmla="*/ 1162471 w 6798686"/>
              <a:gd name="connsiteY1940" fmla="*/ 448393 h 1542374"/>
              <a:gd name="connsiteX1941" fmla="*/ 1311615 w 6798686"/>
              <a:gd name="connsiteY1941" fmla="*/ 419886 h 1542374"/>
              <a:gd name="connsiteX1942" fmla="*/ 1394861 w 6798686"/>
              <a:gd name="connsiteY1942" fmla="*/ 415557 h 1542374"/>
              <a:gd name="connsiteX1943" fmla="*/ 3762540 w 6798686"/>
              <a:gd name="connsiteY1943" fmla="*/ 413264 h 1542374"/>
              <a:gd name="connsiteX1944" fmla="*/ 3755124 w 6798686"/>
              <a:gd name="connsiteY1944" fmla="*/ 419085 h 1542374"/>
              <a:gd name="connsiteX1945" fmla="*/ 3706441 w 6798686"/>
              <a:gd name="connsiteY1945" fmla="*/ 457342 h 1542374"/>
              <a:gd name="connsiteX1946" fmla="*/ 3649285 w 6798686"/>
              <a:gd name="connsiteY1946" fmla="*/ 476806 h 1542374"/>
              <a:gd name="connsiteX1947" fmla="*/ 3706575 w 6798686"/>
              <a:gd name="connsiteY1947" fmla="*/ 434140 h 1542374"/>
              <a:gd name="connsiteX1948" fmla="*/ 3762540 w 6798686"/>
              <a:gd name="connsiteY1948" fmla="*/ 413264 h 1542374"/>
              <a:gd name="connsiteX1949" fmla="*/ 3893798 w 6798686"/>
              <a:gd name="connsiteY1949" fmla="*/ 412682 h 1542374"/>
              <a:gd name="connsiteX1950" fmla="*/ 3839351 w 6798686"/>
              <a:gd name="connsiteY1950" fmla="*/ 462164 h 1542374"/>
              <a:gd name="connsiteX1951" fmla="*/ 3783213 w 6798686"/>
              <a:gd name="connsiteY1951" fmla="*/ 473563 h 1542374"/>
              <a:gd name="connsiteX1952" fmla="*/ 3839504 w 6798686"/>
              <a:gd name="connsiteY1952" fmla="*/ 424733 h 1542374"/>
              <a:gd name="connsiteX1953" fmla="*/ 3893798 w 6798686"/>
              <a:gd name="connsiteY1953" fmla="*/ 412682 h 1542374"/>
              <a:gd name="connsiteX1954" fmla="*/ 1090521 w 6798686"/>
              <a:gd name="connsiteY1954" fmla="*/ 412301 h 1542374"/>
              <a:gd name="connsiteX1955" fmla="*/ 1120454 w 6798686"/>
              <a:gd name="connsiteY1955" fmla="*/ 453903 h 1542374"/>
              <a:gd name="connsiteX1956" fmla="*/ 1090291 w 6798686"/>
              <a:gd name="connsiteY1956" fmla="*/ 462754 h 1542374"/>
              <a:gd name="connsiteX1957" fmla="*/ 1059955 w 6798686"/>
              <a:gd name="connsiteY1957" fmla="*/ 423093 h 1542374"/>
              <a:gd name="connsiteX1958" fmla="*/ 1090521 w 6798686"/>
              <a:gd name="connsiteY1958" fmla="*/ 412301 h 1542374"/>
              <a:gd name="connsiteX1959" fmla="*/ 3674434 w 6798686"/>
              <a:gd name="connsiteY1959" fmla="*/ 412046 h 1542374"/>
              <a:gd name="connsiteX1960" fmla="*/ 3634108 w 6798686"/>
              <a:gd name="connsiteY1960" fmla="*/ 438885 h 1542374"/>
              <a:gd name="connsiteX1961" fmla="*/ 3591957 w 6798686"/>
              <a:gd name="connsiteY1961" fmla="*/ 458589 h 1542374"/>
              <a:gd name="connsiteX1962" fmla="*/ 3591918 w 6798686"/>
              <a:gd name="connsiteY1962" fmla="*/ 458606 h 1542374"/>
              <a:gd name="connsiteX1963" fmla="*/ 3632244 w 6798686"/>
              <a:gd name="connsiteY1963" fmla="*/ 433335 h 1542374"/>
              <a:gd name="connsiteX1964" fmla="*/ 3674434 w 6798686"/>
              <a:gd name="connsiteY1964" fmla="*/ 412046 h 1542374"/>
              <a:gd name="connsiteX1965" fmla="*/ 3954738 w 6798686"/>
              <a:gd name="connsiteY1965" fmla="*/ 402061 h 1542374"/>
              <a:gd name="connsiteX1966" fmla="*/ 3901847 w 6798686"/>
              <a:gd name="connsiteY1966" fmla="*/ 452318 h 1542374"/>
              <a:gd name="connsiteX1967" fmla="*/ 3847131 w 6798686"/>
              <a:gd name="connsiteY1967" fmla="*/ 460771 h 1542374"/>
              <a:gd name="connsiteX1968" fmla="*/ 3901752 w 6798686"/>
              <a:gd name="connsiteY1968" fmla="*/ 411116 h 1542374"/>
              <a:gd name="connsiteX1969" fmla="*/ 3954738 w 6798686"/>
              <a:gd name="connsiteY1969" fmla="*/ 402061 h 1542374"/>
              <a:gd name="connsiteX1970" fmla="*/ 1125584 w 6798686"/>
              <a:gd name="connsiteY1970" fmla="*/ 400855 h 1542374"/>
              <a:gd name="connsiteX1971" fmla="*/ 1155151 w 6798686"/>
              <a:gd name="connsiteY1971" fmla="*/ 444426 h 1542374"/>
              <a:gd name="connsiteX1972" fmla="*/ 1124469 w 6798686"/>
              <a:gd name="connsiteY1972" fmla="*/ 452773 h 1542374"/>
              <a:gd name="connsiteX1973" fmla="*/ 1094422 w 6798686"/>
              <a:gd name="connsiteY1973" fmla="*/ 410993 h 1542374"/>
              <a:gd name="connsiteX1974" fmla="*/ 1125584 w 6798686"/>
              <a:gd name="connsiteY1974" fmla="*/ 400855 h 1542374"/>
              <a:gd name="connsiteX1975" fmla="*/ 4013489 w 6798686"/>
              <a:gd name="connsiteY1975" fmla="*/ 395104 h 1542374"/>
              <a:gd name="connsiteX1976" fmla="*/ 3962135 w 6798686"/>
              <a:gd name="connsiteY1976" fmla="*/ 446045 h 1542374"/>
              <a:gd name="connsiteX1977" fmla="*/ 3908744 w 6798686"/>
              <a:gd name="connsiteY1977" fmla="*/ 451430 h 1542374"/>
              <a:gd name="connsiteX1978" fmla="*/ 3961731 w 6798686"/>
              <a:gd name="connsiteY1978" fmla="*/ 401058 h 1542374"/>
              <a:gd name="connsiteX1979" fmla="*/ 4013489 w 6798686"/>
              <a:gd name="connsiteY1979" fmla="*/ 395104 h 1542374"/>
              <a:gd name="connsiteX1980" fmla="*/ 4070318 w 6798686"/>
              <a:gd name="connsiteY1980" fmla="*/ 391825 h 1542374"/>
              <a:gd name="connsiteX1981" fmla="*/ 4020405 w 6798686"/>
              <a:gd name="connsiteY1981" fmla="*/ 443382 h 1542374"/>
              <a:gd name="connsiteX1982" fmla="*/ 3968283 w 6798686"/>
              <a:gd name="connsiteY1982" fmla="*/ 445602 h 1542374"/>
              <a:gd name="connsiteX1983" fmla="*/ 4019733 w 6798686"/>
              <a:gd name="connsiteY1983" fmla="*/ 394570 h 1542374"/>
              <a:gd name="connsiteX1984" fmla="*/ 4070318 w 6798686"/>
              <a:gd name="connsiteY1984" fmla="*/ 391825 h 1542374"/>
              <a:gd name="connsiteX1985" fmla="*/ 4075928 w 6798686"/>
              <a:gd name="connsiteY1985" fmla="*/ 391685 h 1542374"/>
              <a:gd name="connsiteX1986" fmla="*/ 4125380 w 6798686"/>
              <a:gd name="connsiteY1986" fmla="*/ 392250 h 1542374"/>
              <a:gd name="connsiteX1987" fmla="*/ 4076889 w 6798686"/>
              <a:gd name="connsiteY1987" fmla="*/ 444332 h 1542374"/>
              <a:gd name="connsiteX1988" fmla="*/ 4058253 w 6798686"/>
              <a:gd name="connsiteY1988" fmla="*/ 443625 h 1542374"/>
              <a:gd name="connsiteX1989" fmla="*/ 4025938 w 6798686"/>
              <a:gd name="connsiteY1989" fmla="*/ 443317 h 1542374"/>
              <a:gd name="connsiteX1990" fmla="*/ 4075928 w 6798686"/>
              <a:gd name="connsiteY1990" fmla="*/ 391685 h 1542374"/>
              <a:gd name="connsiteX1991" fmla="*/ 3830244 w 6798686"/>
              <a:gd name="connsiteY1991" fmla="*/ 390294 h 1542374"/>
              <a:gd name="connsiteX1992" fmla="*/ 3803904 w 6798686"/>
              <a:gd name="connsiteY1992" fmla="*/ 412086 h 1542374"/>
              <a:gd name="connsiteX1993" fmla="*/ 3774395 w 6798686"/>
              <a:gd name="connsiteY1993" fmla="*/ 436491 h 1542374"/>
              <a:gd name="connsiteX1994" fmla="*/ 3718698 w 6798686"/>
              <a:gd name="connsiteY1994" fmla="*/ 453382 h 1542374"/>
              <a:gd name="connsiteX1995" fmla="*/ 3757891 w 6798686"/>
              <a:gd name="connsiteY1995" fmla="*/ 422583 h 1542374"/>
              <a:gd name="connsiteX1996" fmla="*/ 3775682 w 6798686"/>
              <a:gd name="connsiteY1996" fmla="*/ 408601 h 1542374"/>
              <a:gd name="connsiteX1997" fmla="*/ 3830244 w 6798686"/>
              <a:gd name="connsiteY1997" fmla="*/ 390294 h 1542374"/>
              <a:gd name="connsiteX1998" fmla="*/ 3760235 w 6798686"/>
              <a:gd name="connsiteY1998" fmla="*/ 388490 h 1542374"/>
              <a:gd name="connsiteX1999" fmla="*/ 3708727 w 6798686"/>
              <a:gd name="connsiteY1999" fmla="*/ 426872 h 1542374"/>
              <a:gd name="connsiteX2000" fmla="*/ 3706441 w 6798686"/>
              <a:gd name="connsiteY2000" fmla="*/ 428578 h 1542374"/>
              <a:gd name="connsiteX2001" fmla="*/ 3653762 w 6798686"/>
              <a:gd name="connsiteY2001" fmla="*/ 449448 h 1542374"/>
              <a:gd name="connsiteX2002" fmla="*/ 3674395 w 6798686"/>
              <a:gd name="connsiteY2002" fmla="*/ 434885 h 1542374"/>
              <a:gd name="connsiteX2003" fmla="*/ 3708497 w 6798686"/>
              <a:gd name="connsiteY2003" fmla="*/ 410828 h 1542374"/>
              <a:gd name="connsiteX2004" fmla="*/ 3760235 w 6798686"/>
              <a:gd name="connsiteY2004" fmla="*/ 388490 h 1542374"/>
              <a:gd name="connsiteX2005" fmla="*/ 3755124 w 6798686"/>
              <a:gd name="connsiteY2005" fmla="*/ 372330 h 1542374"/>
              <a:gd name="connsiteX2006" fmla="*/ 3708401 w 6798686"/>
              <a:gd name="connsiteY2006" fmla="*/ 405239 h 1542374"/>
              <a:gd name="connsiteX2007" fmla="*/ 3661619 w 6798686"/>
              <a:gd name="connsiteY2007" fmla="*/ 426232 h 1542374"/>
              <a:gd name="connsiteX2008" fmla="*/ 3708574 w 6798686"/>
              <a:gd name="connsiteY2008" fmla="*/ 395033 h 1542374"/>
              <a:gd name="connsiteX2009" fmla="*/ 3755124 w 6798686"/>
              <a:gd name="connsiteY2009" fmla="*/ 372330 h 1542374"/>
              <a:gd name="connsiteX2010" fmla="*/ 3894566 w 6798686"/>
              <a:gd name="connsiteY2010" fmla="*/ 371266 h 1542374"/>
              <a:gd name="connsiteX2011" fmla="*/ 3854893 w 6798686"/>
              <a:gd name="connsiteY2011" fmla="*/ 405710 h 1542374"/>
              <a:gd name="connsiteX2012" fmla="*/ 3839216 w 6798686"/>
              <a:gd name="connsiteY2012" fmla="*/ 419325 h 1542374"/>
              <a:gd name="connsiteX2013" fmla="*/ 3784807 w 6798686"/>
              <a:gd name="connsiteY2013" fmla="*/ 433546 h 1542374"/>
              <a:gd name="connsiteX2014" fmla="*/ 3806690 w 6798686"/>
              <a:gd name="connsiteY2014" fmla="*/ 415454 h 1542374"/>
              <a:gd name="connsiteX2015" fmla="*/ 3841310 w 6798686"/>
              <a:gd name="connsiteY2015" fmla="*/ 386816 h 1542374"/>
              <a:gd name="connsiteX2016" fmla="*/ 3894566 w 6798686"/>
              <a:gd name="connsiteY2016" fmla="*/ 371266 h 1542374"/>
              <a:gd name="connsiteX2017" fmla="*/ 3736950 w 6798686"/>
              <a:gd name="connsiteY2017" fmla="*/ 370576 h 1542374"/>
              <a:gd name="connsiteX2018" fmla="*/ 3708516 w 6798686"/>
              <a:gd name="connsiteY2018" fmla="*/ 389402 h 1542374"/>
              <a:gd name="connsiteX2019" fmla="*/ 3679121 w 6798686"/>
              <a:gd name="connsiteY2019" fmla="*/ 404025 h 1542374"/>
              <a:gd name="connsiteX2020" fmla="*/ 3707152 w 6798686"/>
              <a:gd name="connsiteY2020" fmla="*/ 386567 h 1542374"/>
              <a:gd name="connsiteX2021" fmla="*/ 3736950 w 6798686"/>
              <a:gd name="connsiteY2021" fmla="*/ 370576 h 1542374"/>
              <a:gd name="connsiteX2022" fmla="*/ 1338676 w 6798686"/>
              <a:gd name="connsiteY2022" fmla="*/ 362066 h 1542374"/>
              <a:gd name="connsiteX2023" fmla="*/ 1573648 w 6798686"/>
              <a:gd name="connsiteY2023" fmla="*/ 446829 h 1542374"/>
              <a:gd name="connsiteX2024" fmla="*/ 1580123 w 6798686"/>
              <a:gd name="connsiteY2024" fmla="*/ 453158 h 1542374"/>
              <a:gd name="connsiteX2025" fmla="*/ 1311000 w 6798686"/>
              <a:gd name="connsiteY2025" fmla="*/ 414244 h 1542374"/>
              <a:gd name="connsiteX2026" fmla="*/ 1159089 w 6798686"/>
              <a:gd name="connsiteY2026" fmla="*/ 443394 h 1542374"/>
              <a:gd name="connsiteX2027" fmla="*/ 1129426 w 6798686"/>
              <a:gd name="connsiteY2027" fmla="*/ 399671 h 1542374"/>
              <a:gd name="connsiteX2028" fmla="*/ 1235169 w 6798686"/>
              <a:gd name="connsiteY2028" fmla="*/ 373039 h 1542374"/>
              <a:gd name="connsiteX2029" fmla="*/ 1338676 w 6798686"/>
              <a:gd name="connsiteY2029" fmla="*/ 362066 h 1542374"/>
              <a:gd name="connsiteX2030" fmla="*/ 3829841 w 6798686"/>
              <a:gd name="connsiteY2030" fmla="*/ 360417 h 1542374"/>
              <a:gd name="connsiteX2031" fmla="*/ 3775413 w 6798686"/>
              <a:gd name="connsiteY2031" fmla="*/ 403137 h 1542374"/>
              <a:gd name="connsiteX2032" fmla="*/ 3722042 w 6798686"/>
              <a:gd name="connsiteY2032" fmla="*/ 422616 h 1542374"/>
              <a:gd name="connsiteX2033" fmla="*/ 3777526 w 6798686"/>
              <a:gd name="connsiteY2033" fmla="*/ 381295 h 1542374"/>
              <a:gd name="connsiteX2034" fmla="*/ 3829841 w 6798686"/>
              <a:gd name="connsiteY2034" fmla="*/ 360417 h 1542374"/>
              <a:gd name="connsiteX2035" fmla="*/ 3956045 w 6798686"/>
              <a:gd name="connsiteY2035" fmla="*/ 356075 h 1542374"/>
              <a:gd name="connsiteX2036" fmla="*/ 3907976 w 6798686"/>
              <a:gd name="connsiteY2036" fmla="*/ 399777 h 1542374"/>
              <a:gd name="connsiteX2037" fmla="*/ 3901424 w 6798686"/>
              <a:gd name="connsiteY2037" fmla="*/ 405754 h 1542374"/>
              <a:gd name="connsiteX2038" fmla="*/ 3848226 w 6798686"/>
              <a:gd name="connsiteY2038" fmla="*/ 417168 h 1542374"/>
              <a:gd name="connsiteX2039" fmla="*/ 3857698 w 6798686"/>
              <a:gd name="connsiteY2039" fmla="*/ 408941 h 1542374"/>
              <a:gd name="connsiteX2040" fmla="*/ 3904038 w 6798686"/>
              <a:gd name="connsiteY2040" fmla="*/ 368717 h 1542374"/>
              <a:gd name="connsiteX2041" fmla="*/ 3956045 w 6798686"/>
              <a:gd name="connsiteY2041" fmla="*/ 356075 h 1542374"/>
              <a:gd name="connsiteX2042" fmla="*/ 4015122 w 6798686"/>
              <a:gd name="connsiteY2042" fmla="*/ 344657 h 1542374"/>
              <a:gd name="connsiteX2043" fmla="*/ 3962961 w 6798686"/>
              <a:gd name="connsiteY2043" fmla="*/ 394226 h 1542374"/>
              <a:gd name="connsiteX2044" fmla="*/ 3961385 w 6798686"/>
              <a:gd name="connsiteY2044" fmla="*/ 395729 h 1542374"/>
              <a:gd name="connsiteX2045" fmla="*/ 3909302 w 6798686"/>
              <a:gd name="connsiteY2045" fmla="*/ 404244 h 1542374"/>
              <a:gd name="connsiteX2046" fmla="*/ 3910801 w 6798686"/>
              <a:gd name="connsiteY2046" fmla="*/ 402881 h 1542374"/>
              <a:gd name="connsiteX2047" fmla="*/ 3964248 w 6798686"/>
              <a:gd name="connsiteY2047" fmla="*/ 354290 h 1542374"/>
              <a:gd name="connsiteX2048" fmla="*/ 4015122 w 6798686"/>
              <a:gd name="connsiteY2048" fmla="*/ 344657 h 1542374"/>
              <a:gd name="connsiteX2049" fmla="*/ 3827343 w 6798686"/>
              <a:gd name="connsiteY2049" fmla="*/ 338679 h 1542374"/>
              <a:gd name="connsiteX2050" fmla="*/ 3777276 w 6798686"/>
              <a:gd name="connsiteY2050" fmla="*/ 375827 h 1542374"/>
              <a:gd name="connsiteX2051" fmla="*/ 3729534 w 6798686"/>
              <a:gd name="connsiteY2051" fmla="*/ 396004 h 1542374"/>
              <a:gd name="connsiteX2052" fmla="*/ 3780100 w 6798686"/>
              <a:gd name="connsiteY2052" fmla="*/ 360450 h 1542374"/>
              <a:gd name="connsiteX2053" fmla="*/ 3827343 w 6798686"/>
              <a:gd name="connsiteY2053" fmla="*/ 338679 h 1542374"/>
              <a:gd name="connsiteX2054" fmla="*/ 3787324 w 6798686"/>
              <a:gd name="connsiteY2054" fmla="*/ 337380 h 1542374"/>
              <a:gd name="connsiteX2055" fmla="*/ 3780639 w 6798686"/>
              <a:gd name="connsiteY2055" fmla="*/ 341762 h 1542374"/>
              <a:gd name="connsiteX2056" fmla="*/ 3773779 w 6798686"/>
              <a:gd name="connsiteY2056" fmla="*/ 345372 h 1542374"/>
              <a:gd name="connsiteX2057" fmla="*/ 3780081 w 6798686"/>
              <a:gd name="connsiteY2057" fmla="*/ 341503 h 1542374"/>
              <a:gd name="connsiteX2058" fmla="*/ 3787324 w 6798686"/>
              <a:gd name="connsiteY2058" fmla="*/ 337380 h 1542374"/>
              <a:gd name="connsiteX2059" fmla="*/ 4072086 w 6798686"/>
              <a:gd name="connsiteY2059" fmla="*/ 336982 h 1542374"/>
              <a:gd name="connsiteX2060" fmla="*/ 4019752 w 6798686"/>
              <a:gd name="connsiteY2060" fmla="*/ 388891 h 1542374"/>
              <a:gd name="connsiteX2061" fmla="*/ 4019387 w 6798686"/>
              <a:gd name="connsiteY2061" fmla="*/ 389251 h 1542374"/>
              <a:gd name="connsiteX2062" fmla="*/ 3968360 w 6798686"/>
              <a:gd name="connsiteY2062" fmla="*/ 394761 h 1542374"/>
              <a:gd name="connsiteX2063" fmla="*/ 4022288 w 6798686"/>
              <a:gd name="connsiteY2063" fmla="*/ 343495 h 1542374"/>
              <a:gd name="connsiteX2064" fmla="*/ 4072086 w 6798686"/>
              <a:gd name="connsiteY2064" fmla="*/ 336982 h 1542374"/>
              <a:gd name="connsiteX2065" fmla="*/ 3895411 w 6798686"/>
              <a:gd name="connsiteY2065" fmla="*/ 336504 h 1542374"/>
              <a:gd name="connsiteX2066" fmla="*/ 3840964 w 6798686"/>
              <a:gd name="connsiteY2066" fmla="*/ 381429 h 1542374"/>
              <a:gd name="connsiteX2067" fmla="*/ 3788323 w 6798686"/>
              <a:gd name="connsiteY2067" fmla="*/ 398661 h 1542374"/>
              <a:gd name="connsiteX2068" fmla="*/ 3843885 w 6798686"/>
              <a:gd name="connsiteY2068" fmla="*/ 355063 h 1542374"/>
              <a:gd name="connsiteX2069" fmla="*/ 3895411 w 6798686"/>
              <a:gd name="connsiteY2069" fmla="*/ 336504 h 1542374"/>
              <a:gd name="connsiteX2070" fmla="*/ 4127205 w 6798686"/>
              <a:gd name="connsiteY2070" fmla="*/ 333032 h 1542374"/>
              <a:gd name="connsiteX2071" fmla="*/ 4078195 w 6798686"/>
              <a:gd name="connsiteY2071" fmla="*/ 383671 h 1542374"/>
              <a:gd name="connsiteX2072" fmla="*/ 4075602 w 6798686"/>
              <a:gd name="connsiteY2072" fmla="*/ 386363 h 1542374"/>
              <a:gd name="connsiteX2073" fmla="*/ 4025573 w 6798686"/>
              <a:gd name="connsiteY2073" fmla="*/ 388764 h 1542374"/>
              <a:gd name="connsiteX2074" fmla="*/ 4078445 w 6798686"/>
              <a:gd name="connsiteY2074" fmla="*/ 336329 h 1542374"/>
              <a:gd name="connsiteX2075" fmla="*/ 4127205 w 6798686"/>
              <a:gd name="connsiteY2075" fmla="*/ 333032 h 1542374"/>
              <a:gd name="connsiteX2076" fmla="*/ 4180711 w 6798686"/>
              <a:gd name="connsiteY2076" fmla="*/ 332807 h 1542374"/>
              <a:gd name="connsiteX2077" fmla="*/ 4138118 w 6798686"/>
              <a:gd name="connsiteY2077" fmla="*/ 378555 h 1542374"/>
              <a:gd name="connsiteX2078" fmla="*/ 4130125 w 6798686"/>
              <a:gd name="connsiteY2078" fmla="*/ 387149 h 1542374"/>
              <a:gd name="connsiteX2079" fmla="*/ 4081134 w 6798686"/>
              <a:gd name="connsiteY2079" fmla="*/ 386286 h 1542374"/>
              <a:gd name="connsiteX2080" fmla="*/ 4132873 w 6798686"/>
              <a:gd name="connsiteY2080" fmla="*/ 332834 h 1542374"/>
              <a:gd name="connsiteX2081" fmla="*/ 4180711 w 6798686"/>
              <a:gd name="connsiteY2081" fmla="*/ 332807 h 1542374"/>
              <a:gd name="connsiteX2082" fmla="*/ 3820042 w 6798686"/>
              <a:gd name="connsiteY2082" fmla="*/ 326894 h 1542374"/>
              <a:gd name="connsiteX2083" fmla="*/ 3780120 w 6798686"/>
              <a:gd name="connsiteY2083" fmla="*/ 354786 h 1542374"/>
              <a:gd name="connsiteX2084" fmla="*/ 3741273 w 6798686"/>
              <a:gd name="connsiteY2084" fmla="*/ 373366 h 1542374"/>
              <a:gd name="connsiteX2085" fmla="*/ 3780773 w 6798686"/>
              <a:gd name="connsiteY2085" fmla="*/ 347318 h 1542374"/>
              <a:gd name="connsiteX2086" fmla="*/ 3820042 w 6798686"/>
              <a:gd name="connsiteY2086" fmla="*/ 326894 h 1542374"/>
              <a:gd name="connsiteX2087" fmla="*/ 3957774 w 6798686"/>
              <a:gd name="connsiteY2087" fmla="*/ 316533 h 1542374"/>
              <a:gd name="connsiteX2088" fmla="*/ 3903635 w 6798686"/>
              <a:gd name="connsiteY2088" fmla="*/ 363399 h 1542374"/>
              <a:gd name="connsiteX2089" fmla="*/ 3851876 w 6798686"/>
              <a:gd name="connsiteY2089" fmla="*/ 378092 h 1542374"/>
              <a:gd name="connsiteX2090" fmla="*/ 3907092 w 6798686"/>
              <a:gd name="connsiteY2090" fmla="*/ 332544 h 1542374"/>
              <a:gd name="connsiteX2091" fmla="*/ 3957774 w 6798686"/>
              <a:gd name="connsiteY2091" fmla="*/ 316533 h 1542374"/>
              <a:gd name="connsiteX2092" fmla="*/ 3895277 w 6798686"/>
              <a:gd name="connsiteY2092" fmla="*/ 309315 h 1542374"/>
              <a:gd name="connsiteX2093" fmla="*/ 3843539 w 6798686"/>
              <a:gd name="connsiteY2093" fmla="*/ 349687 h 1542374"/>
              <a:gd name="connsiteX2094" fmla="*/ 3794144 w 6798686"/>
              <a:gd name="connsiteY2094" fmla="*/ 368945 h 1542374"/>
              <a:gd name="connsiteX2095" fmla="*/ 3846613 w 6798686"/>
              <a:gd name="connsiteY2095" fmla="*/ 330098 h 1542374"/>
              <a:gd name="connsiteX2096" fmla="*/ 3895277 w 6798686"/>
              <a:gd name="connsiteY2096" fmla="*/ 309315 h 1542374"/>
              <a:gd name="connsiteX2097" fmla="*/ 4017523 w 6798686"/>
              <a:gd name="connsiteY2097" fmla="*/ 300333 h 1542374"/>
              <a:gd name="connsiteX2098" fmla="*/ 3963806 w 6798686"/>
              <a:gd name="connsiteY2098" fmla="*/ 349020 h 1542374"/>
              <a:gd name="connsiteX2099" fmla="*/ 3912971 w 6798686"/>
              <a:gd name="connsiteY2099" fmla="*/ 360967 h 1542374"/>
              <a:gd name="connsiteX2100" fmla="*/ 3967687 w 6798686"/>
              <a:gd name="connsiteY2100" fmla="*/ 313628 h 1542374"/>
              <a:gd name="connsiteX2101" fmla="*/ 4017523 w 6798686"/>
              <a:gd name="connsiteY2101" fmla="*/ 300333 h 1542374"/>
              <a:gd name="connsiteX2102" fmla="*/ 3892740 w 6798686"/>
              <a:gd name="connsiteY2102" fmla="*/ 290552 h 1542374"/>
              <a:gd name="connsiteX2103" fmla="*/ 3846690 w 6798686"/>
              <a:gd name="connsiteY2103" fmla="*/ 324387 h 1542374"/>
              <a:gd name="connsiteX2104" fmla="*/ 3804289 w 6798686"/>
              <a:gd name="connsiteY2104" fmla="*/ 343520 h 1542374"/>
              <a:gd name="connsiteX2105" fmla="*/ 3850263 w 6798686"/>
              <a:gd name="connsiteY2105" fmla="*/ 311526 h 1542374"/>
              <a:gd name="connsiteX2106" fmla="*/ 3892740 w 6798686"/>
              <a:gd name="connsiteY2106" fmla="*/ 290552 h 1542374"/>
              <a:gd name="connsiteX2107" fmla="*/ 4075083 w 6798686"/>
              <a:gd name="connsiteY2107" fmla="*/ 287830 h 1542374"/>
              <a:gd name="connsiteX2108" fmla="*/ 4021846 w 6798686"/>
              <a:gd name="connsiteY2108" fmla="*/ 338256 h 1542374"/>
              <a:gd name="connsiteX2109" fmla="*/ 3971933 w 6798686"/>
              <a:gd name="connsiteY2109" fmla="*/ 347314 h 1542374"/>
              <a:gd name="connsiteX2110" fmla="*/ 4026054 w 6798686"/>
              <a:gd name="connsiteY2110" fmla="*/ 298274 h 1542374"/>
              <a:gd name="connsiteX2111" fmla="*/ 4075083 w 6798686"/>
              <a:gd name="connsiteY2111" fmla="*/ 287830 h 1542374"/>
              <a:gd name="connsiteX2112" fmla="*/ 3879196 w 6798686"/>
              <a:gd name="connsiteY2112" fmla="*/ 285895 h 1542374"/>
              <a:gd name="connsiteX2113" fmla="*/ 3849918 w 6798686"/>
              <a:gd name="connsiteY2113" fmla="*/ 306124 h 1542374"/>
              <a:gd name="connsiteX2114" fmla="*/ 3822060 w 6798686"/>
              <a:gd name="connsiteY2114" fmla="*/ 320254 h 1542374"/>
              <a:gd name="connsiteX2115" fmla="*/ 3851358 w 6798686"/>
              <a:gd name="connsiteY2115" fmla="*/ 301261 h 1542374"/>
              <a:gd name="connsiteX2116" fmla="*/ 3879196 w 6798686"/>
              <a:gd name="connsiteY2116" fmla="*/ 285895 h 1542374"/>
              <a:gd name="connsiteX2117" fmla="*/ 3959119 w 6798686"/>
              <a:gd name="connsiteY2117" fmla="*/ 284249 h 1542374"/>
              <a:gd name="connsiteX2118" fmla="*/ 3906650 w 6798686"/>
              <a:gd name="connsiteY2118" fmla="*/ 327259 h 1542374"/>
              <a:gd name="connsiteX2119" fmla="*/ 3857295 w 6798686"/>
              <a:gd name="connsiteY2119" fmla="*/ 344582 h 1542374"/>
              <a:gd name="connsiteX2120" fmla="*/ 3910531 w 6798686"/>
              <a:gd name="connsiteY2120" fmla="*/ 303084 h 1542374"/>
              <a:gd name="connsiteX2121" fmla="*/ 3959119 w 6798686"/>
              <a:gd name="connsiteY2121" fmla="*/ 284249 h 1542374"/>
              <a:gd name="connsiteX2122" fmla="*/ 4130683 w 6798686"/>
              <a:gd name="connsiteY2122" fmla="*/ 279033 h 1542374"/>
              <a:gd name="connsiteX2123" fmla="*/ 4078023 w 6798686"/>
              <a:gd name="connsiteY2123" fmla="*/ 331101 h 1542374"/>
              <a:gd name="connsiteX2124" fmla="*/ 4028974 w 6798686"/>
              <a:gd name="connsiteY2124" fmla="*/ 337165 h 1542374"/>
              <a:gd name="connsiteX2125" fmla="*/ 4082480 w 6798686"/>
              <a:gd name="connsiteY2125" fmla="*/ 286479 h 1542374"/>
              <a:gd name="connsiteX2126" fmla="*/ 4130683 w 6798686"/>
              <a:gd name="connsiteY2126" fmla="*/ 279033 h 1542374"/>
              <a:gd name="connsiteX2127" fmla="*/ 4184630 w 6798686"/>
              <a:gd name="connsiteY2127" fmla="*/ 273867 h 1542374"/>
              <a:gd name="connsiteX2128" fmla="*/ 4132470 w 6798686"/>
              <a:gd name="connsiteY2128" fmla="*/ 327603 h 1542374"/>
              <a:gd name="connsiteX2129" fmla="*/ 4084286 w 6798686"/>
              <a:gd name="connsiteY2129" fmla="*/ 330534 h 1542374"/>
              <a:gd name="connsiteX2130" fmla="*/ 4137234 w 6798686"/>
              <a:gd name="connsiteY2130" fmla="*/ 278206 h 1542374"/>
              <a:gd name="connsiteX2131" fmla="*/ 4184630 w 6798686"/>
              <a:gd name="connsiteY2131" fmla="*/ 273867 h 1542374"/>
              <a:gd name="connsiteX2132" fmla="*/ 4237022 w 6798686"/>
              <a:gd name="connsiteY2132" fmla="*/ 272439 h 1542374"/>
              <a:gd name="connsiteX2133" fmla="*/ 4185418 w 6798686"/>
              <a:gd name="connsiteY2133" fmla="*/ 327741 h 1542374"/>
              <a:gd name="connsiteX2134" fmla="*/ 4138099 w 6798686"/>
              <a:gd name="connsiteY2134" fmla="*/ 327443 h 1542374"/>
              <a:gd name="connsiteX2135" fmla="*/ 4190432 w 6798686"/>
              <a:gd name="connsiteY2135" fmla="*/ 273549 h 1542374"/>
              <a:gd name="connsiteX2136" fmla="*/ 4237022 w 6798686"/>
              <a:gd name="connsiteY2136" fmla="*/ 272439 h 1542374"/>
              <a:gd name="connsiteX2137" fmla="*/ 4019925 w 6798686"/>
              <a:gd name="connsiteY2137" fmla="*/ 263087 h 1542374"/>
              <a:gd name="connsiteX2138" fmla="*/ 3967207 w 6798686"/>
              <a:gd name="connsiteY2138" fmla="*/ 308404 h 1542374"/>
              <a:gd name="connsiteX2139" fmla="*/ 3918158 w 6798686"/>
              <a:gd name="connsiteY2139" fmla="*/ 323459 h 1542374"/>
              <a:gd name="connsiteX2140" fmla="*/ 3971625 w 6798686"/>
              <a:gd name="connsiteY2140" fmla="*/ 279667 h 1542374"/>
              <a:gd name="connsiteX2141" fmla="*/ 4019925 w 6798686"/>
              <a:gd name="connsiteY2141" fmla="*/ 263087 h 1542374"/>
              <a:gd name="connsiteX2142" fmla="*/ 3960041 w 6798686"/>
              <a:gd name="connsiteY2142" fmla="*/ 259194 h 1542374"/>
              <a:gd name="connsiteX2143" fmla="*/ 3910704 w 6798686"/>
              <a:gd name="connsiteY2143" fmla="*/ 297307 h 1542374"/>
              <a:gd name="connsiteX2144" fmla="*/ 3865460 w 6798686"/>
              <a:gd name="connsiteY2144" fmla="*/ 316196 h 1542374"/>
              <a:gd name="connsiteX2145" fmla="*/ 3914969 w 6798686"/>
              <a:gd name="connsiteY2145" fmla="*/ 279924 h 1542374"/>
              <a:gd name="connsiteX2146" fmla="*/ 3960041 w 6798686"/>
              <a:gd name="connsiteY2146" fmla="*/ 259194 h 1542374"/>
              <a:gd name="connsiteX2147" fmla="*/ 3927745 w 6798686"/>
              <a:gd name="connsiteY2147" fmla="*/ 252672 h 1542374"/>
              <a:gd name="connsiteX2148" fmla="*/ 3917985 w 6798686"/>
              <a:gd name="connsiteY2148" fmla="*/ 259313 h 1542374"/>
              <a:gd name="connsiteX2149" fmla="*/ 3909763 w 6798686"/>
              <a:gd name="connsiteY2149" fmla="*/ 263717 h 1542374"/>
              <a:gd name="connsiteX2150" fmla="*/ 3918427 w 6798686"/>
              <a:gd name="connsiteY2150" fmla="*/ 258172 h 1542374"/>
              <a:gd name="connsiteX2151" fmla="*/ 3927745 w 6798686"/>
              <a:gd name="connsiteY2151" fmla="*/ 252672 h 1542374"/>
              <a:gd name="connsiteX2152" fmla="*/ 3953586 w 6798686"/>
              <a:gd name="connsiteY2152" fmla="*/ 246305 h 1542374"/>
              <a:gd name="connsiteX2153" fmla="*/ 3914528 w 6798686"/>
              <a:gd name="connsiteY2153" fmla="*/ 274622 h 1542374"/>
              <a:gd name="connsiteX2154" fmla="*/ 3878773 w 6798686"/>
              <a:gd name="connsiteY2154" fmla="*/ 291816 h 1542374"/>
              <a:gd name="connsiteX2155" fmla="*/ 3917697 w 6798686"/>
              <a:gd name="connsiteY2155" fmla="*/ 265113 h 1542374"/>
              <a:gd name="connsiteX2156" fmla="*/ 3953586 w 6798686"/>
              <a:gd name="connsiteY2156" fmla="*/ 246305 h 1542374"/>
              <a:gd name="connsiteX2157" fmla="*/ 4078272 w 6798686"/>
              <a:gd name="connsiteY2157" fmla="*/ 245632 h 1542374"/>
              <a:gd name="connsiteX2158" fmla="*/ 4025535 w 6798686"/>
              <a:gd name="connsiteY2158" fmla="*/ 293096 h 1542374"/>
              <a:gd name="connsiteX2159" fmla="*/ 3976967 w 6798686"/>
              <a:gd name="connsiteY2159" fmla="*/ 305630 h 1542374"/>
              <a:gd name="connsiteX2160" fmla="*/ 4030415 w 6798686"/>
              <a:gd name="connsiteY2160" fmla="*/ 259726 h 1542374"/>
              <a:gd name="connsiteX2161" fmla="*/ 4078272 w 6798686"/>
              <a:gd name="connsiteY2161" fmla="*/ 245632 h 1542374"/>
              <a:gd name="connsiteX2162" fmla="*/ 4022941 w 6798686"/>
              <a:gd name="connsiteY2162" fmla="*/ 232422 h 1542374"/>
              <a:gd name="connsiteX2163" fmla="*/ 3971818 w 6798686"/>
              <a:gd name="connsiteY2163" fmla="*/ 273863 h 1542374"/>
              <a:gd name="connsiteX2164" fmla="*/ 3925728 w 6798686"/>
              <a:gd name="connsiteY2164" fmla="*/ 291300 h 1542374"/>
              <a:gd name="connsiteX2165" fmla="*/ 3977178 w 6798686"/>
              <a:gd name="connsiteY2165" fmla="*/ 251640 h 1542374"/>
              <a:gd name="connsiteX2166" fmla="*/ 4022941 w 6798686"/>
              <a:gd name="connsiteY2166" fmla="*/ 232422 h 1542374"/>
              <a:gd name="connsiteX2167" fmla="*/ 4134563 w 6798686"/>
              <a:gd name="connsiteY2167" fmla="*/ 231832 h 1542374"/>
              <a:gd name="connsiteX2168" fmla="*/ 4081961 w 6798686"/>
              <a:gd name="connsiteY2168" fmla="*/ 281332 h 1542374"/>
              <a:gd name="connsiteX2169" fmla="*/ 4033931 w 6798686"/>
              <a:gd name="connsiteY2169" fmla="*/ 291155 h 1542374"/>
              <a:gd name="connsiteX2170" fmla="*/ 4087225 w 6798686"/>
              <a:gd name="connsiteY2170" fmla="*/ 243242 h 1542374"/>
              <a:gd name="connsiteX2171" fmla="*/ 4134563 w 6798686"/>
              <a:gd name="connsiteY2171" fmla="*/ 231832 h 1542374"/>
              <a:gd name="connsiteX2172" fmla="*/ 4189164 w 6798686"/>
              <a:gd name="connsiteY2172" fmla="*/ 221579 h 1542374"/>
              <a:gd name="connsiteX2173" fmla="*/ 4136734 w 6798686"/>
              <a:gd name="connsiteY2173" fmla="*/ 273071 h 1542374"/>
              <a:gd name="connsiteX2174" fmla="*/ 4089319 w 6798686"/>
              <a:gd name="connsiteY2174" fmla="*/ 280024 h 1542374"/>
              <a:gd name="connsiteX2175" fmla="*/ 4142364 w 6798686"/>
              <a:gd name="connsiteY2175" fmla="*/ 230157 h 1542374"/>
              <a:gd name="connsiteX2176" fmla="*/ 4189164 w 6798686"/>
              <a:gd name="connsiteY2176" fmla="*/ 221579 h 1542374"/>
              <a:gd name="connsiteX2177" fmla="*/ 4242209 w 6798686"/>
              <a:gd name="connsiteY2177" fmla="*/ 214920 h 1542374"/>
              <a:gd name="connsiteX2178" fmla="*/ 4189952 w 6798686"/>
              <a:gd name="connsiteY2178" fmla="*/ 268410 h 1542374"/>
              <a:gd name="connsiteX2179" fmla="*/ 4143190 w 6798686"/>
              <a:gd name="connsiteY2179" fmla="*/ 272335 h 1542374"/>
              <a:gd name="connsiteX2180" fmla="*/ 4195965 w 6798686"/>
              <a:gd name="connsiteY2180" fmla="*/ 220545 h 1542374"/>
              <a:gd name="connsiteX2181" fmla="*/ 4242209 w 6798686"/>
              <a:gd name="connsiteY2181" fmla="*/ 214920 h 1542374"/>
              <a:gd name="connsiteX2182" fmla="*/ 4020598 w 6798686"/>
              <a:gd name="connsiteY2182" fmla="*/ 212958 h 1542374"/>
              <a:gd name="connsiteX2183" fmla="*/ 3976641 w 6798686"/>
              <a:gd name="connsiteY2183" fmla="*/ 246443 h 1542374"/>
              <a:gd name="connsiteX2184" fmla="*/ 3936045 w 6798686"/>
              <a:gd name="connsiteY2184" fmla="*/ 264608 h 1542374"/>
              <a:gd name="connsiteX2185" fmla="*/ 3980060 w 6798686"/>
              <a:gd name="connsiteY2185" fmla="*/ 232841 h 1542374"/>
              <a:gd name="connsiteX2186" fmla="*/ 4020598 w 6798686"/>
              <a:gd name="connsiteY2186" fmla="*/ 212958 h 1542374"/>
              <a:gd name="connsiteX2187" fmla="*/ 4293813 w 6798686"/>
              <a:gd name="connsiteY2187" fmla="*/ 211907 h 1542374"/>
              <a:gd name="connsiteX2188" fmla="*/ 4241806 w 6798686"/>
              <a:gd name="connsiteY2188" fmla="*/ 267330 h 1542374"/>
              <a:gd name="connsiteX2189" fmla="*/ 4195735 w 6798686"/>
              <a:gd name="connsiteY2189" fmla="*/ 268095 h 1542374"/>
              <a:gd name="connsiteX2190" fmla="*/ 4248203 w 6798686"/>
              <a:gd name="connsiteY2190" fmla="*/ 214407 h 1542374"/>
              <a:gd name="connsiteX2191" fmla="*/ 4293813 w 6798686"/>
              <a:gd name="connsiteY2191" fmla="*/ 211907 h 1542374"/>
              <a:gd name="connsiteX2192" fmla="*/ 4082672 w 6798686"/>
              <a:gd name="connsiteY2192" fmla="*/ 209692 h 1542374"/>
              <a:gd name="connsiteX2193" fmla="*/ 4030587 w 6798686"/>
              <a:gd name="connsiteY2193" fmla="*/ 253953 h 1542374"/>
              <a:gd name="connsiteX2194" fmla="*/ 3984190 w 6798686"/>
              <a:gd name="connsiteY2194" fmla="*/ 269448 h 1542374"/>
              <a:gd name="connsiteX2195" fmla="*/ 4036678 w 6798686"/>
              <a:gd name="connsiteY2195" fmla="*/ 226949 h 1542374"/>
              <a:gd name="connsiteX2196" fmla="*/ 4082672 w 6798686"/>
              <a:gd name="connsiteY2196" fmla="*/ 209692 h 1542374"/>
              <a:gd name="connsiteX2197" fmla="*/ 4011529 w 6798686"/>
              <a:gd name="connsiteY2197" fmla="*/ 204791 h 1542374"/>
              <a:gd name="connsiteX2198" fmla="*/ 3980732 w 6798686"/>
              <a:gd name="connsiteY2198" fmla="*/ 226780 h 1542374"/>
              <a:gd name="connsiteX2199" fmla="*/ 3954393 w 6798686"/>
              <a:gd name="connsiteY2199" fmla="*/ 240197 h 1542374"/>
              <a:gd name="connsiteX2200" fmla="*/ 3984863 w 6798686"/>
              <a:gd name="connsiteY2200" fmla="*/ 219713 h 1542374"/>
              <a:gd name="connsiteX2201" fmla="*/ 4011529 w 6798686"/>
              <a:gd name="connsiteY2201" fmla="*/ 204791 h 1542374"/>
              <a:gd name="connsiteX2202" fmla="*/ 4139828 w 6798686"/>
              <a:gd name="connsiteY2202" fmla="*/ 190793 h 1542374"/>
              <a:gd name="connsiteX2203" fmla="*/ 4087321 w 6798686"/>
              <a:gd name="connsiteY2203" fmla="*/ 237546 h 1542374"/>
              <a:gd name="connsiteX2204" fmla="*/ 4063556 w 6798686"/>
              <a:gd name="connsiteY2204" fmla="*/ 244040 h 1542374"/>
              <a:gd name="connsiteX2205" fmla="*/ 4040963 w 6798686"/>
              <a:gd name="connsiteY2205" fmla="*/ 250729 h 1542374"/>
              <a:gd name="connsiteX2206" fmla="*/ 4094026 w 6798686"/>
              <a:gd name="connsiteY2206" fmla="*/ 205696 h 1542374"/>
              <a:gd name="connsiteX2207" fmla="*/ 4139828 w 6798686"/>
              <a:gd name="connsiteY2207" fmla="*/ 190793 h 1542374"/>
              <a:gd name="connsiteX2208" fmla="*/ 4082864 w 6798686"/>
              <a:gd name="connsiteY2208" fmla="*/ 184423 h 1542374"/>
              <a:gd name="connsiteX2209" fmla="*/ 4036063 w 6798686"/>
              <a:gd name="connsiteY2209" fmla="*/ 221846 h 1542374"/>
              <a:gd name="connsiteX2210" fmla="*/ 3993413 w 6798686"/>
              <a:gd name="connsiteY2210" fmla="*/ 239246 h 1542374"/>
              <a:gd name="connsiteX2211" fmla="*/ 4040252 w 6798686"/>
              <a:gd name="connsiteY2211" fmla="*/ 203671 h 1542374"/>
              <a:gd name="connsiteX2212" fmla="*/ 4082864 w 6798686"/>
              <a:gd name="connsiteY2212" fmla="*/ 184423 h 1542374"/>
              <a:gd name="connsiteX2213" fmla="*/ 4195063 w 6798686"/>
              <a:gd name="connsiteY2213" fmla="*/ 175474 h 1542374"/>
              <a:gd name="connsiteX2214" fmla="*/ 4142325 w 6798686"/>
              <a:gd name="connsiteY2214" fmla="*/ 224576 h 1542374"/>
              <a:gd name="connsiteX2215" fmla="*/ 4096139 w 6798686"/>
              <a:gd name="connsiteY2215" fmla="*/ 235256 h 1542374"/>
              <a:gd name="connsiteX2216" fmla="*/ 4149396 w 6798686"/>
              <a:gd name="connsiteY2216" fmla="*/ 187919 h 1542374"/>
              <a:gd name="connsiteX2217" fmla="*/ 4195063 w 6798686"/>
              <a:gd name="connsiteY2217" fmla="*/ 175474 h 1542374"/>
              <a:gd name="connsiteX2218" fmla="*/ 4059790 w 6798686"/>
              <a:gd name="connsiteY2218" fmla="*/ 170761 h 1542374"/>
              <a:gd name="connsiteX2219" fmla="*/ 4046226 w 6798686"/>
              <a:gd name="connsiteY2219" fmla="*/ 180280 h 1542374"/>
              <a:gd name="connsiteX2220" fmla="*/ 4036236 w 6798686"/>
              <a:gd name="connsiteY2220" fmla="*/ 185662 h 1542374"/>
              <a:gd name="connsiteX2221" fmla="*/ 4050338 w 6798686"/>
              <a:gd name="connsiteY2221" fmla="*/ 176407 h 1542374"/>
              <a:gd name="connsiteX2222" fmla="*/ 4059790 w 6798686"/>
              <a:gd name="connsiteY2222" fmla="*/ 170761 h 1542374"/>
              <a:gd name="connsiteX2223" fmla="*/ 4080846 w 6798686"/>
              <a:gd name="connsiteY2223" fmla="*/ 167700 h 1542374"/>
              <a:gd name="connsiteX2224" fmla="*/ 4040981 w 6798686"/>
              <a:gd name="connsiteY2224" fmla="*/ 197541 h 1542374"/>
              <a:gd name="connsiteX2225" fmla="*/ 4006150 w 6798686"/>
              <a:gd name="connsiteY2225" fmla="*/ 214180 h 1542374"/>
              <a:gd name="connsiteX2226" fmla="*/ 4045804 w 6798686"/>
              <a:gd name="connsiteY2226" fmla="*/ 186129 h 1542374"/>
              <a:gd name="connsiteX2227" fmla="*/ 4080846 w 6798686"/>
              <a:gd name="connsiteY2227" fmla="*/ 167700 h 1542374"/>
              <a:gd name="connsiteX2228" fmla="*/ 4248606 w 6798686"/>
              <a:gd name="connsiteY2228" fmla="*/ 163752 h 1542374"/>
              <a:gd name="connsiteX2229" fmla="*/ 4195831 w 6798686"/>
              <a:gd name="connsiteY2229" fmla="*/ 215051 h 1542374"/>
              <a:gd name="connsiteX2230" fmla="*/ 4150010 w 6798686"/>
              <a:gd name="connsiteY2230" fmla="*/ 223012 h 1542374"/>
              <a:gd name="connsiteX2231" fmla="*/ 4203266 w 6798686"/>
              <a:gd name="connsiteY2231" fmla="*/ 173491 h 1542374"/>
              <a:gd name="connsiteX2232" fmla="*/ 4248606 w 6798686"/>
              <a:gd name="connsiteY2232" fmla="*/ 163752 h 1542374"/>
              <a:gd name="connsiteX2233" fmla="*/ 4141865 w 6798686"/>
              <a:gd name="connsiteY2233" fmla="*/ 159971 h 1542374"/>
              <a:gd name="connsiteX2234" fmla="*/ 4093373 w 6798686"/>
              <a:gd name="connsiteY2234" fmla="*/ 200653 h 1542374"/>
              <a:gd name="connsiteX2235" fmla="*/ 4049550 w 6798686"/>
              <a:gd name="connsiteY2235" fmla="*/ 216622 h 1542374"/>
              <a:gd name="connsiteX2236" fmla="*/ 4098253 w 6798686"/>
              <a:gd name="connsiteY2236" fmla="*/ 177789 h 1542374"/>
              <a:gd name="connsiteX2237" fmla="*/ 4141865 w 6798686"/>
              <a:gd name="connsiteY2237" fmla="*/ 159971 h 1542374"/>
              <a:gd name="connsiteX2238" fmla="*/ 4300691 w 6798686"/>
              <a:gd name="connsiteY2238" fmla="*/ 155597 h 1542374"/>
              <a:gd name="connsiteX2239" fmla="*/ 4248011 w 6798686"/>
              <a:gd name="connsiteY2239" fmla="*/ 209001 h 1542374"/>
              <a:gd name="connsiteX2240" fmla="*/ 4202594 w 6798686"/>
              <a:gd name="connsiteY2240" fmla="*/ 214076 h 1542374"/>
              <a:gd name="connsiteX2241" fmla="*/ 4255735 w 6798686"/>
              <a:gd name="connsiteY2241" fmla="*/ 162455 h 1542374"/>
              <a:gd name="connsiteX2242" fmla="*/ 4300691 w 6798686"/>
              <a:gd name="connsiteY2242" fmla="*/ 155597 h 1542374"/>
              <a:gd name="connsiteX2243" fmla="*/ 4351449 w 6798686"/>
              <a:gd name="connsiteY2243" fmla="*/ 151011 h 1542374"/>
              <a:gd name="connsiteX2244" fmla="*/ 4298924 w 6798686"/>
              <a:gd name="connsiteY2244" fmla="*/ 206482 h 1542374"/>
              <a:gd name="connsiteX2245" fmla="*/ 4253986 w 6798686"/>
              <a:gd name="connsiteY2245" fmla="*/ 208517 h 1542374"/>
              <a:gd name="connsiteX2246" fmla="*/ 4306954 w 6798686"/>
              <a:gd name="connsiteY2246" fmla="*/ 154853 h 1542374"/>
              <a:gd name="connsiteX2247" fmla="*/ 4351449 w 6798686"/>
              <a:gd name="connsiteY2247" fmla="*/ 151011 h 1542374"/>
              <a:gd name="connsiteX2248" fmla="*/ 4198521 w 6798686"/>
              <a:gd name="connsiteY2248" fmla="*/ 139203 h 1542374"/>
              <a:gd name="connsiteX2249" fmla="*/ 4148723 w 6798686"/>
              <a:gd name="connsiteY2249" fmla="*/ 182924 h 1542374"/>
              <a:gd name="connsiteX2250" fmla="*/ 4104458 w 6798686"/>
              <a:gd name="connsiteY2250" fmla="*/ 196874 h 1542374"/>
              <a:gd name="connsiteX2251" fmla="*/ 4154410 w 6798686"/>
              <a:gd name="connsiteY2251" fmla="*/ 155134 h 1542374"/>
              <a:gd name="connsiteX2252" fmla="*/ 4198521 w 6798686"/>
              <a:gd name="connsiteY2252" fmla="*/ 139203 h 1542374"/>
              <a:gd name="connsiteX2253" fmla="*/ 4143497 w 6798686"/>
              <a:gd name="connsiteY2253" fmla="*/ 136640 h 1542374"/>
              <a:gd name="connsiteX2254" fmla="*/ 4098964 w 6798686"/>
              <a:gd name="connsiteY2254" fmla="*/ 171664 h 1542374"/>
              <a:gd name="connsiteX2255" fmla="*/ 4060155 w 6798686"/>
              <a:gd name="connsiteY2255" fmla="*/ 188722 h 1542374"/>
              <a:gd name="connsiteX2256" fmla="*/ 4104574 w 6798686"/>
              <a:gd name="connsiteY2256" fmla="*/ 155629 h 1542374"/>
              <a:gd name="connsiteX2257" fmla="*/ 4143497 w 6798686"/>
              <a:gd name="connsiteY2257" fmla="*/ 136640 h 1542374"/>
              <a:gd name="connsiteX2258" fmla="*/ 4137119 w 6798686"/>
              <a:gd name="connsiteY2258" fmla="*/ 126183 h 1542374"/>
              <a:gd name="connsiteX2259" fmla="*/ 4104823 w 6798686"/>
              <a:gd name="connsiteY2259" fmla="*/ 149895 h 1542374"/>
              <a:gd name="connsiteX2260" fmla="*/ 4078465 w 6798686"/>
              <a:gd name="connsiteY2260" fmla="*/ 163307 h 1542374"/>
              <a:gd name="connsiteX2261" fmla="*/ 4110433 w 6798686"/>
              <a:gd name="connsiteY2261" fmla="*/ 141222 h 1542374"/>
              <a:gd name="connsiteX2262" fmla="*/ 4137119 w 6798686"/>
              <a:gd name="connsiteY2262" fmla="*/ 126183 h 1542374"/>
              <a:gd name="connsiteX2263" fmla="*/ 4253218 w 6798686"/>
              <a:gd name="connsiteY2263" fmla="*/ 122033 h 1542374"/>
              <a:gd name="connsiteX2264" fmla="*/ 4202594 w 6798686"/>
              <a:gd name="connsiteY2264" fmla="*/ 168527 h 1542374"/>
              <a:gd name="connsiteX2265" fmla="*/ 4158175 w 6798686"/>
              <a:gd name="connsiteY2265" fmla="*/ 180171 h 1542374"/>
              <a:gd name="connsiteX2266" fmla="*/ 4208915 w 6798686"/>
              <a:gd name="connsiteY2266" fmla="*/ 135710 h 1542374"/>
              <a:gd name="connsiteX2267" fmla="*/ 4253218 w 6798686"/>
              <a:gd name="connsiteY2267" fmla="*/ 122033 h 1542374"/>
              <a:gd name="connsiteX2268" fmla="*/ 4202401 w 6798686"/>
              <a:gd name="connsiteY2268" fmla="*/ 110043 h 1542374"/>
              <a:gd name="connsiteX2269" fmla="*/ 4155024 w 6798686"/>
              <a:gd name="connsiteY2269" fmla="*/ 149061 h 1542374"/>
              <a:gd name="connsiteX2270" fmla="*/ 4113969 w 6798686"/>
              <a:gd name="connsiteY2270" fmla="*/ 165364 h 1542374"/>
              <a:gd name="connsiteX2271" fmla="*/ 4161403 w 6798686"/>
              <a:gd name="connsiteY2271" fmla="*/ 128281 h 1542374"/>
              <a:gd name="connsiteX2272" fmla="*/ 4202401 w 6798686"/>
              <a:gd name="connsiteY2272" fmla="*/ 110043 h 1542374"/>
              <a:gd name="connsiteX2273" fmla="*/ 4306301 w 6798686"/>
              <a:gd name="connsiteY2273" fmla="*/ 108362 h 1542374"/>
              <a:gd name="connsiteX2274" fmla="*/ 4255081 w 6798686"/>
              <a:gd name="connsiteY2274" fmla="*/ 157505 h 1542374"/>
              <a:gd name="connsiteX2275" fmla="*/ 4210720 w 6798686"/>
              <a:gd name="connsiteY2275" fmla="*/ 166607 h 1542374"/>
              <a:gd name="connsiteX2276" fmla="*/ 4262074 w 6798686"/>
              <a:gd name="connsiteY2276" fmla="*/ 119524 h 1542374"/>
              <a:gd name="connsiteX2277" fmla="*/ 4306301 w 6798686"/>
              <a:gd name="connsiteY2277" fmla="*/ 108362 h 1542374"/>
              <a:gd name="connsiteX2278" fmla="*/ 4357981 w 6798686"/>
              <a:gd name="connsiteY2278" fmla="*/ 98191 h 1542374"/>
              <a:gd name="connsiteX2279" fmla="*/ 4306319 w 6798686"/>
              <a:gd name="connsiteY2279" fmla="*/ 149906 h 1542374"/>
              <a:gd name="connsiteX2280" fmla="*/ 4262151 w 6798686"/>
              <a:gd name="connsiteY2280" fmla="*/ 156254 h 1542374"/>
              <a:gd name="connsiteX2281" fmla="*/ 4313947 w 6798686"/>
              <a:gd name="connsiteY2281" fmla="*/ 106633 h 1542374"/>
              <a:gd name="connsiteX2282" fmla="*/ 4357981 w 6798686"/>
              <a:gd name="connsiteY2282" fmla="*/ 98191 h 1542374"/>
              <a:gd name="connsiteX2283" fmla="*/ 4184476 w 6798686"/>
              <a:gd name="connsiteY2283" fmla="*/ 91995 h 1542374"/>
              <a:gd name="connsiteX2284" fmla="*/ 4167781 w 6798686"/>
              <a:gd name="connsiteY2284" fmla="*/ 103964 h 1542374"/>
              <a:gd name="connsiteX2285" fmla="*/ 4155255 w 6798686"/>
              <a:gd name="connsiteY2285" fmla="*/ 110717 h 1542374"/>
              <a:gd name="connsiteX2286" fmla="*/ 4172219 w 6798686"/>
              <a:gd name="connsiteY2286" fmla="*/ 99365 h 1542374"/>
              <a:gd name="connsiteX2287" fmla="*/ 4184476 w 6798686"/>
              <a:gd name="connsiteY2287" fmla="*/ 91995 h 1542374"/>
              <a:gd name="connsiteX2288" fmla="*/ 4408394 w 6798686"/>
              <a:gd name="connsiteY2288" fmla="*/ 91559 h 1542374"/>
              <a:gd name="connsiteX2289" fmla="*/ 4356425 w 6798686"/>
              <a:gd name="connsiteY2289" fmla="*/ 145777 h 1542374"/>
              <a:gd name="connsiteX2290" fmla="*/ 4312583 w 6798686"/>
              <a:gd name="connsiteY2290" fmla="*/ 149188 h 1542374"/>
              <a:gd name="connsiteX2291" fmla="*/ 4364667 w 6798686"/>
              <a:gd name="connsiteY2291" fmla="*/ 97094 h 1542374"/>
              <a:gd name="connsiteX2292" fmla="*/ 4408394 w 6798686"/>
              <a:gd name="connsiteY2292" fmla="*/ 91559 h 1542374"/>
              <a:gd name="connsiteX2293" fmla="*/ 4202190 w 6798686"/>
              <a:gd name="connsiteY2293" fmla="*/ 91357 h 1542374"/>
              <a:gd name="connsiteX2294" fmla="*/ 4161499 w 6798686"/>
              <a:gd name="connsiteY2294" fmla="*/ 122679 h 1542374"/>
              <a:gd name="connsiteX2295" fmla="*/ 4127705 w 6798686"/>
              <a:gd name="connsiteY2295" fmla="*/ 138621 h 1542374"/>
              <a:gd name="connsiteX2296" fmla="*/ 4167878 w 6798686"/>
              <a:gd name="connsiteY2296" fmla="*/ 109390 h 1542374"/>
              <a:gd name="connsiteX2297" fmla="*/ 4202190 w 6798686"/>
              <a:gd name="connsiteY2297" fmla="*/ 91357 h 1542374"/>
              <a:gd name="connsiteX2298" fmla="*/ 4258501 w 6798686"/>
              <a:gd name="connsiteY2298" fmla="*/ 87371 h 1542374"/>
              <a:gd name="connsiteX2299" fmla="*/ 4209318 w 6798686"/>
              <a:gd name="connsiteY2299" fmla="*/ 129791 h 1542374"/>
              <a:gd name="connsiteX2300" fmla="*/ 4167244 w 6798686"/>
              <a:gd name="connsiteY2300" fmla="*/ 144494 h 1542374"/>
              <a:gd name="connsiteX2301" fmla="*/ 4216350 w 6798686"/>
              <a:gd name="connsiteY2301" fmla="*/ 104151 h 1542374"/>
              <a:gd name="connsiteX2302" fmla="*/ 4258501 w 6798686"/>
              <a:gd name="connsiteY2302" fmla="*/ 87371 h 1542374"/>
              <a:gd name="connsiteX2303" fmla="*/ 4312660 w 6798686"/>
              <a:gd name="connsiteY2303" fmla="*/ 68309 h 1542374"/>
              <a:gd name="connsiteX2304" fmla="*/ 4262267 w 6798686"/>
              <a:gd name="connsiteY2304" fmla="*/ 113797 h 1542374"/>
              <a:gd name="connsiteX2305" fmla="*/ 4248338 w 6798686"/>
              <a:gd name="connsiteY2305" fmla="*/ 117712 h 1542374"/>
              <a:gd name="connsiteX2306" fmla="*/ 4219539 w 6798686"/>
              <a:gd name="connsiteY2306" fmla="*/ 126490 h 1542374"/>
              <a:gd name="connsiteX2307" fmla="*/ 4269932 w 6798686"/>
              <a:gd name="connsiteY2307" fmla="*/ 83119 h 1542374"/>
              <a:gd name="connsiteX2308" fmla="*/ 4312660 w 6798686"/>
              <a:gd name="connsiteY2308" fmla="*/ 68309 h 1542374"/>
              <a:gd name="connsiteX2309" fmla="*/ 4261574 w 6798686"/>
              <a:gd name="connsiteY2309" fmla="*/ 62182 h 1542374"/>
              <a:gd name="connsiteX2310" fmla="*/ 4216215 w 6798686"/>
              <a:gd name="connsiteY2310" fmla="*/ 98748 h 1542374"/>
              <a:gd name="connsiteX2311" fmla="*/ 4178636 w 6798686"/>
              <a:gd name="connsiteY2311" fmla="*/ 114907 h 1542374"/>
              <a:gd name="connsiteX2312" fmla="*/ 4223650 w 6798686"/>
              <a:gd name="connsiteY2312" fmla="*/ 80508 h 1542374"/>
              <a:gd name="connsiteX2313" fmla="*/ 4261574 w 6798686"/>
              <a:gd name="connsiteY2313" fmla="*/ 62182 h 1542374"/>
              <a:gd name="connsiteX2314" fmla="*/ 4365147 w 6798686"/>
              <a:gd name="connsiteY2314" fmla="*/ 52772 h 1542374"/>
              <a:gd name="connsiteX2315" fmla="*/ 4313927 w 6798686"/>
              <a:gd name="connsiteY2315" fmla="*/ 101123 h 1542374"/>
              <a:gd name="connsiteX2316" fmla="*/ 4270912 w 6798686"/>
              <a:gd name="connsiteY2316" fmla="*/ 111484 h 1542374"/>
              <a:gd name="connsiteX2317" fmla="*/ 4322208 w 6798686"/>
              <a:gd name="connsiteY2317" fmla="*/ 65269 h 1542374"/>
              <a:gd name="connsiteX2318" fmla="*/ 4365147 w 6798686"/>
              <a:gd name="connsiteY2318" fmla="*/ 52772 h 1542374"/>
              <a:gd name="connsiteX2319" fmla="*/ 4255523 w 6798686"/>
              <a:gd name="connsiteY2319" fmla="*/ 51056 h 1542374"/>
              <a:gd name="connsiteX2320" fmla="*/ 4223208 w 6798686"/>
              <a:gd name="connsiteY2320" fmla="*/ 75379 h 1542374"/>
              <a:gd name="connsiteX2321" fmla="*/ 4196504 w 6798686"/>
              <a:gd name="connsiteY2321" fmla="*/ 88873 h 1542374"/>
              <a:gd name="connsiteX2322" fmla="*/ 4228281 w 6798686"/>
              <a:gd name="connsiteY2322" fmla="*/ 66372 h 1542374"/>
              <a:gd name="connsiteX2323" fmla="*/ 4255523 w 6798686"/>
              <a:gd name="connsiteY2323" fmla="*/ 51056 h 1542374"/>
              <a:gd name="connsiteX2324" fmla="*/ 4416232 w 6798686"/>
              <a:gd name="connsiteY2324" fmla="*/ 40733 h 1542374"/>
              <a:gd name="connsiteX2325" fmla="*/ 4364513 w 6798686"/>
              <a:gd name="connsiteY2325" fmla="*/ 91709 h 1542374"/>
              <a:gd name="connsiteX2326" fmla="*/ 4321459 w 6798686"/>
              <a:gd name="connsiteY2326" fmla="*/ 99495 h 1542374"/>
              <a:gd name="connsiteX2327" fmla="*/ 4373293 w 6798686"/>
              <a:gd name="connsiteY2327" fmla="*/ 50654 h 1542374"/>
              <a:gd name="connsiteX2328" fmla="*/ 4416232 w 6798686"/>
              <a:gd name="connsiteY2328" fmla="*/ 40733 h 1542374"/>
              <a:gd name="connsiteX2329" fmla="*/ 4317617 w 6798686"/>
              <a:gd name="connsiteY2329" fmla="*/ 37314 h 1542374"/>
              <a:gd name="connsiteX2330" fmla="*/ 4269548 w 6798686"/>
              <a:gd name="connsiteY2330" fmla="*/ 77934 h 1542374"/>
              <a:gd name="connsiteX2331" fmla="*/ 4229971 w 6798686"/>
              <a:gd name="connsiteY2331" fmla="*/ 93131 h 1542374"/>
              <a:gd name="connsiteX2332" fmla="*/ 4277847 w 6798686"/>
              <a:gd name="connsiteY2332" fmla="*/ 54677 h 1542374"/>
              <a:gd name="connsiteX2333" fmla="*/ 4317617 w 6798686"/>
              <a:gd name="connsiteY2333" fmla="*/ 37314 h 1542374"/>
              <a:gd name="connsiteX2334" fmla="*/ 4466107 w 6798686"/>
              <a:gd name="connsiteY2334" fmla="*/ 32188 h 1542374"/>
              <a:gd name="connsiteX2335" fmla="*/ 4414023 w 6798686"/>
              <a:gd name="connsiteY2335" fmla="*/ 85736 h 1542374"/>
              <a:gd name="connsiteX2336" fmla="*/ 4371065 w 6798686"/>
              <a:gd name="connsiteY2336" fmla="*/ 90754 h 1542374"/>
              <a:gd name="connsiteX2337" fmla="*/ 4423302 w 6798686"/>
              <a:gd name="connsiteY2337" fmla="*/ 39319 h 1542374"/>
              <a:gd name="connsiteX2338" fmla="*/ 4466107 w 6798686"/>
              <a:gd name="connsiteY2338" fmla="*/ 32188 h 1542374"/>
              <a:gd name="connsiteX2339" fmla="*/ 4316579 w 6798686"/>
              <a:gd name="connsiteY2339" fmla="*/ 18672 h 1542374"/>
              <a:gd name="connsiteX2340" fmla="*/ 4276925 w 6798686"/>
              <a:gd name="connsiteY2340" fmla="*/ 49949 h 1542374"/>
              <a:gd name="connsiteX2341" fmla="*/ 4243612 w 6798686"/>
              <a:gd name="connsiteY2341" fmla="*/ 65438 h 1542374"/>
              <a:gd name="connsiteX2342" fmla="*/ 4282670 w 6798686"/>
              <a:gd name="connsiteY2342" fmla="*/ 36318 h 1542374"/>
              <a:gd name="connsiteX2343" fmla="*/ 4316579 w 6798686"/>
              <a:gd name="connsiteY2343" fmla="*/ 18672 h 1542374"/>
              <a:gd name="connsiteX2344" fmla="*/ 4371488 w 6798686"/>
              <a:gd name="connsiteY2344" fmla="*/ 16173 h 1542374"/>
              <a:gd name="connsiteX2345" fmla="*/ 4321632 w 6798686"/>
              <a:gd name="connsiteY2345" fmla="*/ 60280 h 1542374"/>
              <a:gd name="connsiteX2346" fmla="*/ 4280749 w 6798686"/>
              <a:gd name="connsiteY2346" fmla="*/ 73911 h 1542374"/>
              <a:gd name="connsiteX2347" fmla="*/ 4330508 w 6798686"/>
              <a:gd name="connsiteY2347" fmla="*/ 31996 h 1542374"/>
              <a:gd name="connsiteX2348" fmla="*/ 4371488 w 6798686"/>
              <a:gd name="connsiteY2348" fmla="*/ 16173 h 1542374"/>
              <a:gd name="connsiteX2349" fmla="*/ 4303323 w 6798686"/>
              <a:gd name="connsiteY2349" fmla="*/ 15744 h 1542374"/>
              <a:gd name="connsiteX2350" fmla="*/ 4282727 w 6798686"/>
              <a:gd name="connsiteY2350" fmla="*/ 30822 h 1542374"/>
              <a:gd name="connsiteX2351" fmla="*/ 4267607 w 6798686"/>
              <a:gd name="connsiteY2351" fmla="*/ 38972 h 1542374"/>
              <a:gd name="connsiteX2352" fmla="*/ 4273429 w 6798686"/>
              <a:gd name="connsiteY2352" fmla="*/ 34933 h 1542374"/>
              <a:gd name="connsiteX2353" fmla="*/ 4287300 w 6798686"/>
              <a:gd name="connsiteY2353" fmla="*/ 25444 h 1542374"/>
              <a:gd name="connsiteX2354" fmla="*/ 4303323 w 6798686"/>
              <a:gd name="connsiteY2354" fmla="*/ 15744 h 1542374"/>
              <a:gd name="connsiteX2355" fmla="*/ 4503360 w 6798686"/>
              <a:gd name="connsiteY2355" fmla="*/ 0 h 1542374"/>
              <a:gd name="connsiteX2356" fmla="*/ 4497947 w 6798686"/>
              <a:gd name="connsiteY2356" fmla="*/ 0 h 1542374"/>
              <a:gd name="connsiteX2357" fmla="*/ 4471582 w 6798686"/>
              <a:gd name="connsiteY2357" fmla="*/ 26609 h 1542374"/>
              <a:gd name="connsiteX2358" fmla="*/ 4429585 w 6798686"/>
              <a:gd name="connsiteY2358" fmla="*/ 33216 h 1542374"/>
              <a:gd name="connsiteX2359" fmla="*/ 4463972 w 6798686"/>
              <a:gd name="connsiteY2359" fmla="*/ 0 h 1542374"/>
              <a:gd name="connsiteX2360" fmla="*/ 4458313 w 6798686"/>
              <a:gd name="connsiteY2360" fmla="*/ 0 h 1542374"/>
              <a:gd name="connsiteX2361" fmla="*/ 4422553 w 6798686"/>
              <a:gd name="connsiteY2361" fmla="*/ 34580 h 1542374"/>
              <a:gd name="connsiteX2362" fmla="*/ 4380652 w 6798686"/>
              <a:gd name="connsiteY2362" fmla="*/ 43802 h 1542374"/>
              <a:gd name="connsiteX2363" fmla="*/ 4428070 w 6798686"/>
              <a:gd name="connsiteY2363" fmla="*/ 0 h 1542374"/>
              <a:gd name="connsiteX2364" fmla="*/ 4422094 w 6798686"/>
              <a:gd name="connsiteY2364" fmla="*/ 0 h 1542374"/>
              <a:gd name="connsiteX2365" fmla="*/ 4372621 w 6798686"/>
              <a:gd name="connsiteY2365" fmla="*/ 45794 h 1542374"/>
              <a:gd name="connsiteX2366" fmla="*/ 4340767 w 6798686"/>
              <a:gd name="connsiteY2366" fmla="*/ 54482 h 1542374"/>
              <a:gd name="connsiteX2367" fmla="*/ 4331046 w 6798686"/>
              <a:gd name="connsiteY2367" fmla="*/ 57384 h 1542374"/>
              <a:gd name="connsiteX2368" fmla="*/ 4382035 w 6798686"/>
              <a:gd name="connsiteY2368" fmla="*/ 12367 h 1542374"/>
              <a:gd name="connsiteX2369" fmla="*/ 4419374 w 6798686"/>
              <a:gd name="connsiteY2369" fmla="*/ 0 h 1542374"/>
              <a:gd name="connsiteX2370" fmla="*/ 4405472 w 6798686"/>
              <a:gd name="connsiteY2370" fmla="*/ 0 h 1542374"/>
              <a:gd name="connsiteX2371" fmla="*/ 4390949 w 6798686"/>
              <a:gd name="connsiteY2371" fmla="*/ 4615 h 1542374"/>
              <a:gd name="connsiteX2372" fmla="*/ 4396299 w 6798686"/>
              <a:gd name="connsiteY2372" fmla="*/ 0 h 1542374"/>
              <a:gd name="connsiteX2373" fmla="*/ 4390068 w 6798686"/>
              <a:gd name="connsiteY2373" fmla="*/ 0 h 1542374"/>
              <a:gd name="connsiteX2374" fmla="*/ 4380555 w 6798686"/>
              <a:gd name="connsiteY2374" fmla="*/ 8232 h 1542374"/>
              <a:gd name="connsiteX2375" fmla="*/ 4341766 w 6798686"/>
              <a:gd name="connsiteY2375" fmla="*/ 22632 h 1542374"/>
              <a:gd name="connsiteX2376" fmla="*/ 4369276 w 6798686"/>
              <a:gd name="connsiteY2376" fmla="*/ 0 h 1542374"/>
              <a:gd name="connsiteX2377" fmla="*/ 4362637 w 6798686"/>
              <a:gd name="connsiteY2377" fmla="*/ 0 h 1542374"/>
              <a:gd name="connsiteX2378" fmla="*/ 4329221 w 6798686"/>
              <a:gd name="connsiteY2378" fmla="*/ 27604 h 1542374"/>
              <a:gd name="connsiteX2379" fmla="*/ 4292487 w 6798686"/>
              <a:gd name="connsiteY2379" fmla="*/ 43031 h 1542374"/>
              <a:gd name="connsiteX2380" fmla="*/ 4335926 w 6798686"/>
              <a:gd name="connsiteY2380" fmla="*/ 9020 h 1542374"/>
              <a:gd name="connsiteX2381" fmla="*/ 4354931 w 6798686"/>
              <a:gd name="connsiteY2381" fmla="*/ 0 h 1542374"/>
              <a:gd name="connsiteX2382" fmla="*/ 4340630 w 6798686"/>
              <a:gd name="connsiteY2382" fmla="*/ 0 h 1542374"/>
              <a:gd name="connsiteX2383" fmla="*/ 4335964 w 6798686"/>
              <a:gd name="connsiteY2383" fmla="*/ 3589 h 1542374"/>
              <a:gd name="connsiteX2384" fmla="*/ 4308548 w 6798686"/>
              <a:gd name="connsiteY2384" fmla="*/ 17329 h 1542374"/>
              <a:gd name="connsiteX2385" fmla="*/ 4332493 w 6798686"/>
              <a:gd name="connsiteY2385" fmla="*/ 0 h 1542374"/>
              <a:gd name="connsiteX2386" fmla="*/ 4318205 w 6798686"/>
              <a:gd name="connsiteY2386" fmla="*/ 0 h 1542374"/>
              <a:gd name="connsiteX2387" fmla="*/ 4287319 w 6798686"/>
              <a:gd name="connsiteY2387" fmla="*/ 20034 h 1542374"/>
              <a:gd name="connsiteX2388" fmla="*/ 4186014 w 6798686"/>
              <a:gd name="connsiteY2388" fmla="*/ 84677 h 1542374"/>
              <a:gd name="connsiteX2389" fmla="*/ 4172507 w 6798686"/>
              <a:gd name="connsiteY2389" fmla="*/ 93711 h 1542374"/>
              <a:gd name="connsiteX2390" fmla="*/ 4101135 w 6798686"/>
              <a:gd name="connsiteY2390" fmla="*/ 138097 h 1542374"/>
              <a:gd name="connsiteX2391" fmla="*/ 4050549 w 6798686"/>
              <a:gd name="connsiteY2391" fmla="*/ 170759 h 1542374"/>
              <a:gd name="connsiteX2392" fmla="*/ 4016275 w 6798686"/>
              <a:gd name="connsiteY2392" fmla="*/ 191510 h 1542374"/>
              <a:gd name="connsiteX2393" fmla="*/ 3918197 w 6798686"/>
              <a:gd name="connsiteY2393" fmla="*/ 252722 h 1542374"/>
              <a:gd name="connsiteX2394" fmla="*/ 3779812 w 6798686"/>
              <a:gd name="connsiteY2394" fmla="*/ 336018 h 1542374"/>
              <a:gd name="connsiteX2395" fmla="*/ 3631206 w 6798686"/>
              <a:gd name="connsiteY2395" fmla="*/ 422115 h 1542374"/>
              <a:gd name="connsiteX2396" fmla="*/ 3515857 w 6798686"/>
              <a:gd name="connsiteY2396" fmla="*/ 485465 h 1542374"/>
              <a:gd name="connsiteX2397" fmla="*/ 3470767 w 6798686"/>
              <a:gd name="connsiteY2397" fmla="*/ 510294 h 1542374"/>
              <a:gd name="connsiteX2398" fmla="*/ 3293458 w 6798686"/>
              <a:gd name="connsiteY2398" fmla="*/ 600660 h 1542374"/>
              <a:gd name="connsiteX2399" fmla="*/ 3091711 w 6798686"/>
              <a:gd name="connsiteY2399" fmla="*/ 692187 h 1542374"/>
              <a:gd name="connsiteX2400" fmla="*/ 2849851 w 6798686"/>
              <a:gd name="connsiteY2400" fmla="*/ 782004 h 1542374"/>
              <a:gd name="connsiteX2401" fmla="*/ 2702609 w 6798686"/>
              <a:gd name="connsiteY2401" fmla="*/ 823233 h 1542374"/>
              <a:gd name="connsiteX2402" fmla="*/ 2328645 w 6798686"/>
              <a:gd name="connsiteY2402" fmla="*/ 859371 h 1542374"/>
              <a:gd name="connsiteX2403" fmla="*/ 2235006 w 6798686"/>
              <a:gd name="connsiteY2403" fmla="*/ 843290 h 1542374"/>
              <a:gd name="connsiteX2404" fmla="*/ 2101020 w 6798686"/>
              <a:gd name="connsiteY2404" fmla="*/ 798949 h 1542374"/>
              <a:gd name="connsiteX2405" fmla="*/ 1990070 w 6798686"/>
              <a:gd name="connsiteY2405" fmla="*/ 742772 h 1542374"/>
              <a:gd name="connsiteX2406" fmla="*/ 1950840 w 6798686"/>
              <a:gd name="connsiteY2406" fmla="*/ 721908 h 1542374"/>
              <a:gd name="connsiteX2407" fmla="*/ 1937679 w 6798686"/>
              <a:gd name="connsiteY2407" fmla="*/ 713167 h 1542374"/>
              <a:gd name="connsiteX2408" fmla="*/ 1844155 w 6798686"/>
              <a:gd name="connsiteY2408" fmla="*/ 653321 h 1542374"/>
              <a:gd name="connsiteX2409" fmla="*/ 1753013 w 6798686"/>
              <a:gd name="connsiteY2409" fmla="*/ 587312 h 1542374"/>
              <a:gd name="connsiteX2410" fmla="*/ 1690189 w 6798686"/>
              <a:gd name="connsiteY2410" fmla="*/ 536315 h 1542374"/>
              <a:gd name="connsiteX2411" fmla="*/ 1672206 w 6798686"/>
              <a:gd name="connsiteY2411" fmla="*/ 524179 h 1542374"/>
              <a:gd name="connsiteX2412" fmla="*/ 1633917 w 6798686"/>
              <a:gd name="connsiteY2412" fmla="*/ 489482 h 1542374"/>
              <a:gd name="connsiteX2413" fmla="*/ 1598682 w 6798686"/>
              <a:gd name="connsiteY2413" fmla="*/ 463939 h 1542374"/>
              <a:gd name="connsiteX2414" fmla="*/ 1577625 w 6798686"/>
              <a:gd name="connsiteY2414" fmla="*/ 442656 h 1542374"/>
              <a:gd name="connsiteX2415" fmla="*/ 1234093 w 6798686"/>
              <a:gd name="connsiteY2415" fmla="*/ 367368 h 1542374"/>
              <a:gd name="connsiteX2416" fmla="*/ 1126025 w 6798686"/>
              <a:gd name="connsiteY2416" fmla="*/ 394672 h 1542374"/>
              <a:gd name="connsiteX2417" fmla="*/ 959707 w 6798686"/>
              <a:gd name="connsiteY2417" fmla="*/ 145887 h 1542374"/>
              <a:gd name="connsiteX2418" fmla="*/ 861537 w 6798686"/>
              <a:gd name="connsiteY2418" fmla="*/ 0 h 1542374"/>
              <a:gd name="connsiteX2419" fmla="*/ 856895 w 6798686"/>
              <a:gd name="connsiteY2419" fmla="*/ 0 h 1542374"/>
              <a:gd name="connsiteX2420" fmla="*/ 956498 w 6798686"/>
              <a:gd name="connsiteY2420" fmla="*/ 148020 h 1542374"/>
              <a:gd name="connsiteX2421" fmla="*/ 1122202 w 6798686"/>
              <a:gd name="connsiteY2421" fmla="*/ 395879 h 1542374"/>
              <a:gd name="connsiteX2422" fmla="*/ 1090886 w 6798686"/>
              <a:gd name="connsiteY2422" fmla="*/ 406094 h 1542374"/>
              <a:gd name="connsiteX2423" fmla="*/ 913693 w 6798686"/>
              <a:gd name="connsiteY2423" fmla="*/ 154976 h 1542374"/>
              <a:gd name="connsiteX2424" fmla="*/ 803811 w 6798686"/>
              <a:gd name="connsiteY2424" fmla="*/ 0 h 1542374"/>
              <a:gd name="connsiteX2425" fmla="*/ 798994 w 6798686"/>
              <a:gd name="connsiteY2425" fmla="*/ 0 h 1542374"/>
              <a:gd name="connsiteX2426" fmla="*/ 910466 w 6798686"/>
              <a:gd name="connsiteY2426" fmla="*/ 157222 h 1542374"/>
              <a:gd name="connsiteX2427" fmla="*/ 1087006 w 6798686"/>
              <a:gd name="connsiteY2427" fmla="*/ 407412 h 1542374"/>
              <a:gd name="connsiteX2428" fmla="*/ 1056285 w 6798686"/>
              <a:gd name="connsiteY2428" fmla="*/ 418291 h 1542374"/>
              <a:gd name="connsiteX2429" fmla="*/ 865894 w 6798686"/>
              <a:gd name="connsiteY2429" fmla="*/ 163378 h 1542374"/>
              <a:gd name="connsiteX2430" fmla="*/ 743547 w 6798686"/>
              <a:gd name="connsiteY2430" fmla="*/ 0 h 1542374"/>
              <a:gd name="connsiteX2431" fmla="*/ 738526 w 6798686"/>
              <a:gd name="connsiteY2431" fmla="*/ 0 h 1542374"/>
              <a:gd name="connsiteX2432" fmla="*/ 862666 w 6798686"/>
              <a:gd name="connsiteY2432" fmla="*/ 165768 h 1542374"/>
              <a:gd name="connsiteX2433" fmla="*/ 1052328 w 6798686"/>
              <a:gd name="connsiteY2433" fmla="*/ 419732 h 1542374"/>
              <a:gd name="connsiteX2434" fmla="*/ 1022165 w 6798686"/>
              <a:gd name="connsiteY2434" fmla="*/ 431116 h 1542374"/>
              <a:gd name="connsiteX2435" fmla="*/ 818036 w 6798686"/>
              <a:gd name="connsiteY2435" fmla="*/ 173887 h 1542374"/>
              <a:gd name="connsiteX2436" fmla="*/ 679964 w 6798686"/>
              <a:gd name="connsiteY2436" fmla="*/ 0 h 1542374"/>
              <a:gd name="connsiteX2437" fmla="*/ 674729 w 6798686"/>
              <a:gd name="connsiteY2437" fmla="*/ 0 h 1542374"/>
              <a:gd name="connsiteX2438" fmla="*/ 814809 w 6798686"/>
              <a:gd name="connsiteY2438" fmla="*/ 176421 h 1542374"/>
              <a:gd name="connsiteX2439" fmla="*/ 1018150 w 6798686"/>
              <a:gd name="connsiteY2439" fmla="*/ 432674 h 1542374"/>
              <a:gd name="connsiteX2440" fmla="*/ 988525 w 6798686"/>
              <a:gd name="connsiteY2440" fmla="*/ 444414 h 1542374"/>
              <a:gd name="connsiteX2441" fmla="*/ 765914 w 6798686"/>
              <a:gd name="connsiteY2441" fmla="*/ 181097 h 1542374"/>
              <a:gd name="connsiteX2442" fmla="*/ 613122 w 6798686"/>
              <a:gd name="connsiteY2442" fmla="*/ 0 h 1542374"/>
              <a:gd name="connsiteX2443" fmla="*/ 607636 w 6798686"/>
              <a:gd name="connsiteY2443" fmla="*/ 0 h 1542374"/>
              <a:gd name="connsiteX2444" fmla="*/ 762686 w 6798686"/>
              <a:gd name="connsiteY2444" fmla="*/ 183781 h 1542374"/>
              <a:gd name="connsiteX2445" fmla="*/ 984432 w 6798686"/>
              <a:gd name="connsiteY2445" fmla="*/ 446080 h 1542374"/>
              <a:gd name="connsiteX2446" fmla="*/ 955345 w 6798686"/>
              <a:gd name="connsiteY2446" fmla="*/ 458055 h 1542374"/>
              <a:gd name="connsiteX2447" fmla="*/ 955153 w 6798686"/>
              <a:gd name="connsiteY2447" fmla="*/ 457851 h 1542374"/>
              <a:gd name="connsiteX2448" fmla="*/ 703110 w 6798686"/>
              <a:gd name="connsiteY2448" fmla="*/ 179625 h 1542374"/>
              <a:gd name="connsiteX2449" fmla="*/ 541433 w 6798686"/>
              <a:gd name="connsiteY2449" fmla="*/ 0 h 1542374"/>
              <a:gd name="connsiteX2450" fmla="*/ 535683 w 6798686"/>
              <a:gd name="connsiteY2450" fmla="*/ 0 h 1542374"/>
              <a:gd name="connsiteX2451" fmla="*/ 699920 w 6798686"/>
              <a:gd name="connsiteY2451" fmla="*/ 182469 h 1542374"/>
              <a:gd name="connsiteX2452" fmla="*/ 951157 w 6798686"/>
              <a:gd name="connsiteY2452" fmla="*/ 459820 h 1542374"/>
              <a:gd name="connsiteX2453" fmla="*/ 922627 w 6798686"/>
              <a:gd name="connsiteY2453" fmla="*/ 471916 h 1542374"/>
              <a:gd name="connsiteX2454" fmla="*/ 920571 w 6798686"/>
              <a:gd name="connsiteY2454" fmla="*/ 469897 h 1542374"/>
              <a:gd name="connsiteX2455" fmla="*/ 641573 w 6798686"/>
              <a:gd name="connsiteY2455" fmla="*/ 183007 h 1542374"/>
              <a:gd name="connsiteX2456" fmla="*/ 465458 w 6798686"/>
              <a:gd name="connsiteY2456" fmla="*/ 0 h 1542374"/>
              <a:gd name="connsiteX2457" fmla="*/ 459404 w 6798686"/>
              <a:gd name="connsiteY2457" fmla="*/ 0 h 1542374"/>
              <a:gd name="connsiteX2458" fmla="*/ 638422 w 6798686"/>
              <a:gd name="connsiteY2458" fmla="*/ 186021 h 1542374"/>
              <a:gd name="connsiteX2459" fmla="*/ 917516 w 6798686"/>
              <a:gd name="connsiteY2459" fmla="*/ 473006 h 1542374"/>
              <a:gd name="connsiteX2460" fmla="*/ 918285 w 6798686"/>
              <a:gd name="connsiteY2460" fmla="*/ 473776 h 1542374"/>
              <a:gd name="connsiteX2461" fmla="*/ 890312 w 6798686"/>
              <a:gd name="connsiteY2461" fmla="*/ 485872 h 1542374"/>
              <a:gd name="connsiteX2462" fmla="*/ 885970 w 6798686"/>
              <a:gd name="connsiteY2462" fmla="*/ 481935 h 1542374"/>
              <a:gd name="connsiteX2463" fmla="*/ 574369 w 6798686"/>
              <a:gd name="connsiteY2463" fmla="*/ 184686 h 1542374"/>
              <a:gd name="connsiteX2464" fmla="*/ 378886 w 6798686"/>
              <a:gd name="connsiteY2464" fmla="*/ 0 h 1542374"/>
              <a:gd name="connsiteX2465" fmla="*/ 372420 w 6798686"/>
              <a:gd name="connsiteY2465" fmla="*/ 0 h 1542374"/>
              <a:gd name="connsiteX2466" fmla="*/ 571276 w 6798686"/>
              <a:gd name="connsiteY2466" fmla="*/ 187869 h 1542374"/>
              <a:gd name="connsiteX2467" fmla="*/ 882992 w 6798686"/>
              <a:gd name="connsiteY2467" fmla="*/ 485230 h 1542374"/>
              <a:gd name="connsiteX2468" fmla="*/ 885836 w 6798686"/>
              <a:gd name="connsiteY2468" fmla="*/ 487818 h 1542374"/>
              <a:gd name="connsiteX2469" fmla="*/ 858420 w 6798686"/>
              <a:gd name="connsiteY2469" fmla="*/ 499803 h 1542374"/>
              <a:gd name="connsiteX2470" fmla="*/ 851369 w 6798686"/>
              <a:gd name="connsiteY2470" fmla="*/ 493968 h 1542374"/>
              <a:gd name="connsiteX2471" fmla="*/ 499730 w 6798686"/>
              <a:gd name="connsiteY2471" fmla="*/ 184154 h 1542374"/>
              <a:gd name="connsiteX2472" fmla="*/ 290742 w 6798686"/>
              <a:gd name="connsiteY2472" fmla="*/ 0 h 1542374"/>
              <a:gd name="connsiteX2473" fmla="*/ 283883 w 6798686"/>
              <a:gd name="connsiteY2473" fmla="*/ 0 h 1542374"/>
              <a:gd name="connsiteX2474" fmla="*/ 496695 w 6798686"/>
              <a:gd name="connsiteY2474" fmla="*/ 187525 h 1542374"/>
              <a:gd name="connsiteX2475" fmla="*/ 848468 w 6798686"/>
              <a:gd name="connsiteY2475" fmla="*/ 497465 h 1542374"/>
              <a:gd name="connsiteX2476" fmla="*/ 853752 w 6798686"/>
              <a:gd name="connsiteY2476" fmla="*/ 501845 h 1542374"/>
              <a:gd name="connsiteX2477" fmla="*/ 852983 w 6798686"/>
              <a:gd name="connsiteY2477" fmla="*/ 502179 h 1542374"/>
              <a:gd name="connsiteX2478" fmla="*/ 826874 w 6798686"/>
              <a:gd name="connsiteY2478" fmla="*/ 513599 h 1542374"/>
              <a:gd name="connsiteX2479" fmla="*/ 816749 w 6798686"/>
              <a:gd name="connsiteY2479" fmla="*/ 505999 h 1542374"/>
              <a:gd name="connsiteX2480" fmla="*/ 415101 w 6798686"/>
              <a:gd name="connsiteY2480" fmla="*/ 180669 h 1542374"/>
              <a:gd name="connsiteX2481" fmla="*/ 194647 w 6798686"/>
              <a:gd name="connsiteY2481" fmla="*/ 0 h 1542374"/>
              <a:gd name="connsiteX2482" fmla="*/ 187350 w 6798686"/>
              <a:gd name="connsiteY2482" fmla="*/ 0 h 1542374"/>
              <a:gd name="connsiteX2483" fmla="*/ 412123 w 6798686"/>
              <a:gd name="connsiteY2483" fmla="*/ 184213 h 1542374"/>
              <a:gd name="connsiteX2484" fmla="*/ 813963 w 6798686"/>
              <a:gd name="connsiteY2484" fmla="*/ 509695 h 1542374"/>
              <a:gd name="connsiteX2485" fmla="*/ 821994 w 6798686"/>
              <a:gd name="connsiteY2485" fmla="*/ 515720 h 1542374"/>
              <a:gd name="connsiteX2486" fmla="*/ 795654 w 6798686"/>
              <a:gd name="connsiteY2486" fmla="*/ 527130 h 1542374"/>
              <a:gd name="connsiteX2487" fmla="*/ 782110 w 6798686"/>
              <a:gd name="connsiteY2487" fmla="*/ 518023 h 1542374"/>
              <a:gd name="connsiteX2488" fmla="*/ 316735 w 6798686"/>
              <a:gd name="connsiteY2488" fmla="*/ 173051 h 1542374"/>
              <a:gd name="connsiteX2489" fmla="*/ 89185 w 6798686"/>
              <a:gd name="connsiteY2489" fmla="*/ 0 h 1542374"/>
              <a:gd name="connsiteX2490" fmla="*/ 81383 w 6798686"/>
              <a:gd name="connsiteY2490" fmla="*/ 0 h 1542374"/>
              <a:gd name="connsiteX2491" fmla="*/ 313834 w 6798686"/>
              <a:gd name="connsiteY2491" fmla="*/ 176786 h 1542374"/>
              <a:gd name="connsiteX2492" fmla="*/ 779478 w 6798686"/>
              <a:gd name="connsiteY2492" fmla="*/ 521935 h 1542374"/>
              <a:gd name="connsiteX2493" fmla="*/ 790486 w 6798686"/>
              <a:gd name="connsiteY2493" fmla="*/ 529345 h 1542374"/>
              <a:gd name="connsiteX2494" fmla="*/ 764665 w 6798686"/>
              <a:gd name="connsiteY2494" fmla="*/ 540281 h 1542374"/>
              <a:gd name="connsiteX2495" fmla="*/ 747470 w 6798686"/>
              <a:gd name="connsiteY2495" fmla="*/ 530048 h 1542374"/>
              <a:gd name="connsiteX2496" fmla="*/ 198638 w 6798686"/>
              <a:gd name="connsiteY2496" fmla="*/ 159243 h 1542374"/>
              <a:gd name="connsiteX2497" fmla="*/ 0 w 6798686"/>
              <a:gd name="connsiteY2497" fmla="*/ 19178 h 1542374"/>
              <a:gd name="connsiteX2498" fmla="*/ 0 w 6798686"/>
              <a:gd name="connsiteY2498" fmla="*/ 25062 h 1542374"/>
              <a:gd name="connsiteX2499" fmla="*/ 195833 w 6798686"/>
              <a:gd name="connsiteY2499" fmla="*/ 163151 h 1542374"/>
              <a:gd name="connsiteX2500" fmla="*/ 745011 w 6798686"/>
              <a:gd name="connsiteY2500" fmla="*/ 534169 h 1542374"/>
              <a:gd name="connsiteX2501" fmla="*/ 759132 w 6798686"/>
              <a:gd name="connsiteY2501" fmla="*/ 542575 h 1542374"/>
              <a:gd name="connsiteX2502" fmla="*/ 733734 w 6798686"/>
              <a:gd name="connsiteY2502" fmla="*/ 552918 h 1542374"/>
              <a:gd name="connsiteX2503" fmla="*/ 712812 w 6798686"/>
              <a:gd name="connsiteY2503" fmla="*/ 542073 h 1542374"/>
              <a:gd name="connsiteX2504" fmla="*/ 51128 w 6798686"/>
              <a:gd name="connsiteY2504" fmla="*/ 135543 h 1542374"/>
              <a:gd name="connsiteX2505" fmla="*/ 0 w 6798686"/>
              <a:gd name="connsiteY2505" fmla="*/ 102048 h 1542374"/>
              <a:gd name="connsiteX2506" fmla="*/ 0 w 6798686"/>
              <a:gd name="connsiteY2506" fmla="*/ 107899 h 1542374"/>
              <a:gd name="connsiteX2507" fmla="*/ 48438 w 6798686"/>
              <a:gd name="connsiteY2507" fmla="*/ 139632 h 1542374"/>
              <a:gd name="connsiteX2508" fmla="*/ 710544 w 6798686"/>
              <a:gd name="connsiteY2508" fmla="*/ 546413 h 1542374"/>
              <a:gd name="connsiteX2509" fmla="*/ 727701 w 6798686"/>
              <a:gd name="connsiteY2509" fmla="*/ 555305 h 1542374"/>
              <a:gd name="connsiteX2510" fmla="*/ 702591 w 6798686"/>
              <a:gd name="connsiteY2510" fmla="*/ 564897 h 1542374"/>
              <a:gd name="connsiteX2511" fmla="*/ 678134 w 6798686"/>
              <a:gd name="connsiteY2511" fmla="*/ 554102 h 1542374"/>
              <a:gd name="connsiteX2512" fmla="*/ 68262 w 6798686"/>
              <a:gd name="connsiteY2512" fmla="*/ 223616 h 1542374"/>
              <a:gd name="connsiteX2513" fmla="*/ 0 w 6798686"/>
              <a:gd name="connsiteY2513" fmla="*/ 181873 h 1542374"/>
              <a:gd name="connsiteX2514" fmla="*/ 0 w 6798686"/>
              <a:gd name="connsiteY2514" fmla="*/ 187702 h 1542374"/>
              <a:gd name="connsiteX2515" fmla="*/ 65775 w 6798686"/>
              <a:gd name="connsiteY2515" fmla="*/ 227925 h 1542374"/>
              <a:gd name="connsiteX2516" fmla="*/ 676097 w 6798686"/>
              <a:gd name="connsiteY2516" fmla="*/ 558651 h 1542374"/>
              <a:gd name="connsiteX2517" fmla="*/ 695828 w 6798686"/>
              <a:gd name="connsiteY2517" fmla="*/ 567368 h 1542374"/>
              <a:gd name="connsiteX2518" fmla="*/ 686126 w 6798686"/>
              <a:gd name="connsiteY2518" fmla="*/ 570809 h 1542374"/>
              <a:gd name="connsiteX2519" fmla="*/ 670737 w 6798686"/>
              <a:gd name="connsiteY2519" fmla="*/ 576092 h 1542374"/>
              <a:gd name="connsiteX2520" fmla="*/ 643437 w 6798686"/>
              <a:gd name="connsiteY2520" fmla="*/ 566134 h 1542374"/>
              <a:gd name="connsiteX2521" fmla="*/ 131422 w 6798686"/>
              <a:gd name="connsiteY2521" fmla="*/ 330560 h 1542374"/>
              <a:gd name="connsiteX2522" fmla="*/ 0 w 6798686"/>
              <a:gd name="connsiteY2522" fmla="*/ 257618 h 1542374"/>
              <a:gd name="connsiteX2523" fmla="*/ 0 w 6798686"/>
              <a:gd name="connsiteY2523" fmla="*/ 263415 h 1542374"/>
              <a:gd name="connsiteX2524" fmla="*/ 129181 w 6798686"/>
              <a:gd name="connsiteY2524" fmla="*/ 335111 h 1542374"/>
              <a:gd name="connsiteX2525" fmla="*/ 641669 w 6798686"/>
              <a:gd name="connsiteY2525" fmla="*/ 570886 h 1542374"/>
              <a:gd name="connsiteX2526" fmla="*/ 663091 w 6798686"/>
              <a:gd name="connsiteY2526" fmla="*/ 578713 h 1542374"/>
              <a:gd name="connsiteX2527" fmla="*/ 638807 w 6798686"/>
              <a:gd name="connsiteY2527" fmla="*/ 586839 h 1542374"/>
              <a:gd name="connsiteX2528" fmla="*/ 608720 w 6798686"/>
              <a:gd name="connsiteY2528" fmla="*/ 578171 h 1542374"/>
              <a:gd name="connsiteX2529" fmla="*/ 72415 w 6798686"/>
              <a:gd name="connsiteY2529" fmla="*/ 366947 h 1542374"/>
              <a:gd name="connsiteX2530" fmla="*/ 0 w 6798686"/>
              <a:gd name="connsiteY2530" fmla="*/ 330051 h 1542374"/>
              <a:gd name="connsiteX2531" fmla="*/ 0 w 6798686"/>
              <a:gd name="connsiteY2531" fmla="*/ 335827 h 1542374"/>
              <a:gd name="connsiteX2532" fmla="*/ 70342 w 6798686"/>
              <a:gd name="connsiteY2532" fmla="*/ 371666 h 1542374"/>
              <a:gd name="connsiteX2533" fmla="*/ 607260 w 6798686"/>
              <a:gd name="connsiteY2533" fmla="*/ 583108 h 1542374"/>
              <a:gd name="connsiteX2534" fmla="*/ 630046 w 6798686"/>
              <a:gd name="connsiteY2534" fmla="*/ 589708 h 1542374"/>
              <a:gd name="connsiteX2535" fmla="*/ 606876 w 6798686"/>
              <a:gd name="connsiteY2535" fmla="*/ 597183 h 1542374"/>
              <a:gd name="connsiteX2536" fmla="*/ 573985 w 6798686"/>
              <a:gd name="connsiteY2536" fmla="*/ 590215 h 1542374"/>
              <a:gd name="connsiteX2537" fmla="*/ 56677 w 6798686"/>
              <a:gd name="connsiteY2537" fmla="*/ 424516 h 1542374"/>
              <a:gd name="connsiteX2538" fmla="*/ 0 w 6798686"/>
              <a:gd name="connsiteY2538" fmla="*/ 399903 h 1542374"/>
              <a:gd name="connsiteX2539" fmla="*/ 0 w 6798686"/>
              <a:gd name="connsiteY2539" fmla="*/ 405611 h 1542374"/>
              <a:gd name="connsiteX2540" fmla="*/ 54828 w 6798686"/>
              <a:gd name="connsiteY2540" fmla="*/ 429419 h 1542374"/>
              <a:gd name="connsiteX2541" fmla="*/ 572871 w 6798686"/>
              <a:gd name="connsiteY2541" fmla="*/ 595339 h 1542374"/>
              <a:gd name="connsiteX2542" fmla="*/ 596617 w 6798686"/>
              <a:gd name="connsiteY2542" fmla="*/ 600430 h 1542374"/>
              <a:gd name="connsiteX2543" fmla="*/ 574927 w 6798686"/>
              <a:gd name="connsiteY2543" fmla="*/ 607154 h 1542374"/>
              <a:gd name="connsiteX2544" fmla="*/ 539250 w 6798686"/>
              <a:gd name="connsiteY2544" fmla="*/ 602274 h 1542374"/>
              <a:gd name="connsiteX2545" fmla="*/ 3124 w 6798686"/>
              <a:gd name="connsiteY2545" fmla="*/ 465534 h 1542374"/>
              <a:gd name="connsiteX2546" fmla="*/ 0 w 6798686"/>
              <a:gd name="connsiteY2546" fmla="*/ 464337 h 1542374"/>
              <a:gd name="connsiteX2547" fmla="*/ 0 w 6798686"/>
              <a:gd name="connsiteY2547" fmla="*/ 470217 h 1542374"/>
              <a:gd name="connsiteX2548" fmla="*/ 130878 w 6798686"/>
              <a:gd name="connsiteY2548" fmla="*/ 514287 h 1542374"/>
              <a:gd name="connsiteX2549" fmla="*/ 538500 w 6798686"/>
              <a:gd name="connsiteY2549" fmla="*/ 607538 h 1542374"/>
              <a:gd name="connsiteX2550" fmla="*/ 562650 w 6798686"/>
              <a:gd name="connsiteY2550" fmla="*/ 610901 h 1542374"/>
              <a:gd name="connsiteX2551" fmla="*/ 542957 w 6798686"/>
              <a:gd name="connsiteY2551" fmla="*/ 616741 h 1542374"/>
              <a:gd name="connsiteX2552" fmla="*/ 504514 w 6798686"/>
              <a:gd name="connsiteY2552" fmla="*/ 614339 h 1542374"/>
              <a:gd name="connsiteX2553" fmla="*/ 93587 w 6798686"/>
              <a:gd name="connsiteY2553" fmla="*/ 549250 h 1542374"/>
              <a:gd name="connsiteX2554" fmla="*/ 0 w 6798686"/>
              <a:gd name="connsiteY2554" fmla="*/ 523535 h 1542374"/>
              <a:gd name="connsiteX2555" fmla="*/ 0 w 6798686"/>
              <a:gd name="connsiteY2555" fmla="*/ 529151 h 1542374"/>
              <a:gd name="connsiteX2556" fmla="*/ 92363 w 6798686"/>
              <a:gd name="connsiteY2556" fmla="*/ 554526 h 1542374"/>
              <a:gd name="connsiteX2557" fmla="*/ 504111 w 6798686"/>
              <a:gd name="connsiteY2557" fmla="*/ 619738 h 1542374"/>
              <a:gd name="connsiteX2558" fmla="*/ 527492 w 6798686"/>
              <a:gd name="connsiteY2558" fmla="*/ 621237 h 1542374"/>
              <a:gd name="connsiteX2559" fmla="*/ 512160 w 6798686"/>
              <a:gd name="connsiteY2559" fmla="*/ 625617 h 1542374"/>
              <a:gd name="connsiteX2560" fmla="*/ 469740 w 6798686"/>
              <a:gd name="connsiteY2560" fmla="*/ 626424 h 1542374"/>
              <a:gd name="connsiteX2561" fmla="*/ 49668 w 6798686"/>
              <a:gd name="connsiteY2561" fmla="*/ 588970 h 1542374"/>
              <a:gd name="connsiteX2562" fmla="*/ 0 w 6798686"/>
              <a:gd name="connsiteY2562" fmla="*/ 578242 h 1542374"/>
              <a:gd name="connsiteX2563" fmla="*/ 0 w 6798686"/>
              <a:gd name="connsiteY2563" fmla="*/ 583582 h 1542374"/>
              <a:gd name="connsiteX2564" fmla="*/ 56626 w 6798686"/>
              <a:gd name="connsiteY2564" fmla="*/ 595555 h 1542374"/>
              <a:gd name="connsiteX2565" fmla="*/ 469760 w 6798686"/>
              <a:gd name="connsiteY2565" fmla="*/ 631919 h 1542374"/>
              <a:gd name="connsiteX2566" fmla="*/ 490201 w 6798686"/>
              <a:gd name="connsiteY2566" fmla="*/ 631707 h 1542374"/>
              <a:gd name="connsiteX2567" fmla="*/ 478885 w 6798686"/>
              <a:gd name="connsiteY2567" fmla="*/ 634743 h 1542374"/>
              <a:gd name="connsiteX2568" fmla="*/ 434985 w 6798686"/>
              <a:gd name="connsiteY2568" fmla="*/ 638508 h 1542374"/>
              <a:gd name="connsiteX2569" fmla="*/ 7870 w 6798686"/>
              <a:gd name="connsiteY2569" fmla="*/ 629877 h 1542374"/>
              <a:gd name="connsiteX2570" fmla="*/ 0 w 6798686"/>
              <a:gd name="connsiteY2570" fmla="*/ 628642 h 1542374"/>
              <a:gd name="connsiteX2571" fmla="*/ 0 w 6798686"/>
              <a:gd name="connsiteY2571" fmla="*/ 633629 h 1542374"/>
              <a:gd name="connsiteX2572" fmla="*/ 20367 w 6798686"/>
              <a:gd name="connsiteY2572" fmla="*/ 636664 h 1542374"/>
              <a:gd name="connsiteX2573" fmla="*/ 435408 w 6798686"/>
              <a:gd name="connsiteY2573" fmla="*/ 644080 h 1542374"/>
              <a:gd name="connsiteX2574" fmla="*/ 446570 w 6798686"/>
              <a:gd name="connsiteY2574" fmla="*/ 643177 h 1542374"/>
              <a:gd name="connsiteX2575" fmla="*/ 446090 w 6798686"/>
              <a:gd name="connsiteY2575" fmla="*/ 643311 h 1542374"/>
              <a:gd name="connsiteX2576" fmla="*/ 400211 w 6798686"/>
              <a:gd name="connsiteY2576" fmla="*/ 650631 h 1542374"/>
              <a:gd name="connsiteX2577" fmla="*/ 108029 w 6798686"/>
              <a:gd name="connsiteY2577" fmla="*/ 674618 h 1542374"/>
              <a:gd name="connsiteX2578" fmla="*/ 0 w 6798686"/>
              <a:gd name="connsiteY2578" fmla="*/ 672133 h 1542374"/>
              <a:gd name="connsiteX2579" fmla="*/ 0 w 6798686"/>
              <a:gd name="connsiteY2579" fmla="*/ 677852 h 1542374"/>
              <a:gd name="connsiteX2580" fmla="*/ 109984 w 6798686"/>
              <a:gd name="connsiteY2580" fmla="*/ 680000 h 1542374"/>
              <a:gd name="connsiteX2581" fmla="*/ 379712 w 6798686"/>
              <a:gd name="connsiteY2581" fmla="*/ 659277 h 1542374"/>
              <a:gd name="connsiteX2582" fmla="*/ 79644 w 6798686"/>
              <a:gd name="connsiteY2582" fmla="*/ 706546 h 1542374"/>
              <a:gd name="connsiteX2583" fmla="*/ 0 w 6798686"/>
              <a:gd name="connsiteY2583" fmla="*/ 710221 h 1542374"/>
              <a:gd name="connsiteX2584" fmla="*/ 0 w 6798686"/>
              <a:gd name="connsiteY2584" fmla="*/ 717398 h 1542374"/>
              <a:gd name="connsiteX2585" fmla="*/ 73125 w 6798686"/>
              <a:gd name="connsiteY2585" fmla="*/ 713359 h 1542374"/>
              <a:gd name="connsiteX2586" fmla="*/ 451527 w 6798686"/>
              <a:gd name="connsiteY2586" fmla="*/ 648134 h 1542374"/>
              <a:gd name="connsiteX2587" fmla="*/ 513179 w 6798686"/>
              <a:gd name="connsiteY2587" fmla="*/ 636894 h 1542374"/>
              <a:gd name="connsiteX2588" fmla="*/ 597654 w 6798686"/>
              <a:gd name="connsiteY2588" fmla="*/ 626655 h 1542374"/>
              <a:gd name="connsiteX2589" fmla="*/ 617404 w 6798686"/>
              <a:gd name="connsiteY2589" fmla="*/ 625310 h 1542374"/>
              <a:gd name="connsiteX2590" fmla="*/ 707548 w 6798686"/>
              <a:gd name="connsiteY2590" fmla="*/ 627461 h 1542374"/>
              <a:gd name="connsiteX2591" fmla="*/ 764761 w 6798686"/>
              <a:gd name="connsiteY2591" fmla="*/ 633071 h 1542374"/>
              <a:gd name="connsiteX2592" fmla="*/ 774963 w 6798686"/>
              <a:gd name="connsiteY2592" fmla="*/ 634070 h 1542374"/>
              <a:gd name="connsiteX2593" fmla="*/ 781687 w 6798686"/>
              <a:gd name="connsiteY2593" fmla="*/ 635262 h 1542374"/>
              <a:gd name="connsiteX2594" fmla="*/ 843761 w 6798686"/>
              <a:gd name="connsiteY2594" fmla="*/ 646347 h 1542374"/>
              <a:gd name="connsiteX2595" fmla="*/ 914289 w 6798686"/>
              <a:gd name="connsiteY2595" fmla="*/ 664848 h 1542374"/>
              <a:gd name="connsiteX2596" fmla="*/ 964663 w 6798686"/>
              <a:gd name="connsiteY2596" fmla="*/ 682293 h 1542374"/>
              <a:gd name="connsiteX2597" fmla="*/ 983068 w 6798686"/>
              <a:gd name="connsiteY2597" fmla="*/ 688537 h 1542374"/>
              <a:gd name="connsiteX2598" fmla="*/ 999322 w 6798686"/>
              <a:gd name="connsiteY2598" fmla="*/ 695491 h 1542374"/>
              <a:gd name="connsiteX2599" fmla="*/ 1042818 w 6798686"/>
              <a:gd name="connsiteY2599" fmla="*/ 713051 h 1542374"/>
              <a:gd name="connsiteX2600" fmla="*/ 1102030 w 6798686"/>
              <a:gd name="connsiteY2600" fmla="*/ 740563 h 1542374"/>
              <a:gd name="connsiteX2601" fmla="*/ 1160703 w 6798686"/>
              <a:gd name="connsiteY2601" fmla="*/ 770707 h 1542374"/>
              <a:gd name="connsiteX2602" fmla="*/ 1220415 w 6798686"/>
              <a:gd name="connsiteY2602" fmla="*/ 804270 h 1542374"/>
              <a:gd name="connsiteX2603" fmla="*/ 1279741 w 6798686"/>
              <a:gd name="connsiteY2603" fmla="*/ 840447 h 1542374"/>
              <a:gd name="connsiteX2604" fmla="*/ 1341624 w 6798686"/>
              <a:gd name="connsiteY2604" fmla="*/ 880869 h 1542374"/>
              <a:gd name="connsiteX2605" fmla="*/ 1399221 w 6798686"/>
              <a:gd name="connsiteY2605" fmla="*/ 920773 h 1542374"/>
              <a:gd name="connsiteX2606" fmla="*/ 1458279 w 6798686"/>
              <a:gd name="connsiteY2606" fmla="*/ 964077 h 1542374"/>
              <a:gd name="connsiteX2607" fmla="*/ 1516819 w 6798686"/>
              <a:gd name="connsiteY2607" fmla="*/ 1009071 h 1542374"/>
              <a:gd name="connsiteX2608" fmla="*/ 1575819 w 6798686"/>
              <a:gd name="connsiteY2608" fmla="*/ 1056237 h 1542374"/>
              <a:gd name="connsiteX2609" fmla="*/ 1633686 w 6798686"/>
              <a:gd name="connsiteY2609" fmla="*/ 1104171 h 1542374"/>
              <a:gd name="connsiteX2610" fmla="*/ 1690823 w 6798686"/>
              <a:gd name="connsiteY2610" fmla="*/ 1153066 h 1542374"/>
              <a:gd name="connsiteX2611" fmla="*/ 1747403 w 6798686"/>
              <a:gd name="connsiteY2611" fmla="*/ 1202845 h 1542374"/>
              <a:gd name="connsiteX2612" fmla="*/ 2261711 w 6798686"/>
              <a:gd name="connsiteY2612" fmla="*/ 1511987 h 1542374"/>
              <a:gd name="connsiteX2613" fmla="*/ 2551679 w 6798686"/>
              <a:gd name="connsiteY2613" fmla="*/ 1539614 h 1542374"/>
              <a:gd name="connsiteX2614" fmla="*/ 2623974 w 6798686"/>
              <a:gd name="connsiteY2614" fmla="*/ 1530815 h 1542374"/>
              <a:gd name="connsiteX2615" fmla="*/ 2965623 w 6798686"/>
              <a:gd name="connsiteY2615" fmla="*/ 1413871 h 1542374"/>
              <a:gd name="connsiteX2616" fmla="*/ 3554339 w 6798686"/>
              <a:gd name="connsiteY2616" fmla="*/ 978851 h 1542374"/>
              <a:gd name="connsiteX2617" fmla="*/ 3925863 w 6798686"/>
              <a:gd name="connsiteY2617" fmla="*/ 610574 h 1542374"/>
              <a:gd name="connsiteX2618" fmla="*/ 4065093 w 6798686"/>
              <a:gd name="connsiteY2618" fmla="*/ 591493 h 1542374"/>
              <a:gd name="connsiteX2619" fmla="*/ 4848351 w 6798686"/>
              <a:gd name="connsiteY2619" fmla="*/ 727288 h 1542374"/>
              <a:gd name="connsiteX2620" fmla="*/ 5192939 w 6798686"/>
              <a:gd name="connsiteY2620" fmla="*/ 1034182 h 1542374"/>
              <a:gd name="connsiteX2621" fmla="*/ 5349729 w 6798686"/>
              <a:gd name="connsiteY2621" fmla="*/ 1194161 h 1542374"/>
              <a:gd name="connsiteX2622" fmla="*/ 5680100 w 6798686"/>
              <a:gd name="connsiteY2622" fmla="*/ 1391354 h 1542374"/>
              <a:gd name="connsiteX2623" fmla="*/ 6035467 w 6798686"/>
              <a:gd name="connsiteY2623" fmla="*/ 1429855 h 1542374"/>
              <a:gd name="connsiteX2624" fmla="*/ 6058675 w 6798686"/>
              <a:gd name="connsiteY2624" fmla="*/ 1428203 h 1542374"/>
              <a:gd name="connsiteX2625" fmla="*/ 6769043 w 6798686"/>
              <a:gd name="connsiteY2625" fmla="*/ 1248819 h 1542374"/>
              <a:gd name="connsiteX2626" fmla="*/ 6798686 w 6798686"/>
              <a:gd name="connsiteY2626" fmla="*/ 1238810 h 1542374"/>
              <a:gd name="connsiteX2627" fmla="*/ 6796842 w 6798686"/>
              <a:gd name="connsiteY2627" fmla="*/ 1233354 h 1542374"/>
              <a:gd name="connsiteX2628" fmla="*/ 6767179 w 6798686"/>
              <a:gd name="connsiteY2628" fmla="*/ 1243363 h 1542374"/>
              <a:gd name="connsiteX2629" fmla="*/ 5353668 w 6798686"/>
              <a:gd name="connsiteY2629" fmla="*/ 1189973 h 1542374"/>
              <a:gd name="connsiteX2630" fmla="*/ 5197128 w 6798686"/>
              <a:gd name="connsiteY2630" fmla="*/ 1030243 h 1542374"/>
              <a:gd name="connsiteX2631" fmla="*/ 4851367 w 6798686"/>
              <a:gd name="connsiteY2631" fmla="*/ 722388 h 1542374"/>
              <a:gd name="connsiteX2632" fmla="*/ 4064478 w 6798686"/>
              <a:gd name="connsiteY2632" fmla="*/ 585771 h 1542374"/>
              <a:gd name="connsiteX2633" fmla="*/ 3932395 w 6798686"/>
              <a:gd name="connsiteY2633" fmla="*/ 603696 h 1542374"/>
              <a:gd name="connsiteX2634" fmla="*/ 3946381 w 6798686"/>
              <a:gd name="connsiteY2634" fmla="*/ 588974 h 1542374"/>
              <a:gd name="connsiteX2635" fmla="*/ 3999848 w 6798686"/>
              <a:gd name="connsiteY2635" fmla="*/ 584244 h 1542374"/>
              <a:gd name="connsiteX2636" fmla="*/ 4165745 w 6798686"/>
              <a:gd name="connsiteY2636" fmla="*/ 567660 h 1542374"/>
              <a:gd name="connsiteX2637" fmla="*/ 4917341 w 6798686"/>
              <a:gd name="connsiteY2637" fmla="*/ 706942 h 1542374"/>
              <a:gd name="connsiteX2638" fmla="*/ 5248520 w 6798686"/>
              <a:gd name="connsiteY2638" fmla="*/ 1005556 h 1542374"/>
              <a:gd name="connsiteX2639" fmla="*/ 5399104 w 6798686"/>
              <a:gd name="connsiteY2639" fmla="*/ 1160885 h 1542374"/>
              <a:gd name="connsiteX2640" fmla="*/ 5715816 w 6798686"/>
              <a:gd name="connsiteY2640" fmla="*/ 1353602 h 1542374"/>
              <a:gd name="connsiteX2641" fmla="*/ 6056331 w 6798686"/>
              <a:gd name="connsiteY2641" fmla="*/ 1395081 h 1542374"/>
              <a:gd name="connsiteX2642" fmla="*/ 6096830 w 6798686"/>
              <a:gd name="connsiteY2642" fmla="*/ 1392468 h 1542374"/>
              <a:gd name="connsiteX2643" fmla="*/ 6759148 w 6798686"/>
              <a:gd name="connsiteY2643" fmla="*/ 1231836 h 1542374"/>
              <a:gd name="connsiteX2644" fmla="*/ 6788908 w 6798686"/>
              <a:gd name="connsiteY2644" fmla="*/ 1222230 h 1542374"/>
              <a:gd name="connsiteX2645" fmla="*/ 6787159 w 6798686"/>
              <a:gd name="connsiteY2645" fmla="*/ 1216831 h 1542374"/>
              <a:gd name="connsiteX2646" fmla="*/ 6757400 w 6798686"/>
              <a:gd name="connsiteY2646" fmla="*/ 1226437 h 1542374"/>
              <a:gd name="connsiteX2647" fmla="*/ 5403024 w 6798686"/>
              <a:gd name="connsiteY2647" fmla="*/ 1156774 h 1542374"/>
              <a:gd name="connsiteX2648" fmla="*/ 5252669 w 6798686"/>
              <a:gd name="connsiteY2648" fmla="*/ 1001694 h 1542374"/>
              <a:gd name="connsiteX2649" fmla="*/ 4920358 w 6798686"/>
              <a:gd name="connsiteY2649" fmla="*/ 702139 h 1542374"/>
              <a:gd name="connsiteX2650" fmla="*/ 4554463 w 6798686"/>
              <a:gd name="connsiteY2650" fmla="*/ 566204 h 1542374"/>
              <a:gd name="connsiteX2651" fmla="*/ 4165034 w 6798686"/>
              <a:gd name="connsiteY2651" fmla="*/ 562029 h 1542374"/>
              <a:gd name="connsiteX2652" fmla="*/ 3999349 w 6798686"/>
              <a:gd name="connsiteY2652" fmla="*/ 578592 h 1542374"/>
              <a:gd name="connsiteX2653" fmla="*/ 3952279 w 6798686"/>
              <a:gd name="connsiteY2653" fmla="*/ 582736 h 1542374"/>
              <a:gd name="connsiteX2654" fmla="*/ 3981002 w 6798686"/>
              <a:gd name="connsiteY2654" fmla="*/ 552350 h 1542374"/>
              <a:gd name="connsiteX2655" fmla="*/ 4049128 w 6798686"/>
              <a:gd name="connsiteY2655" fmla="*/ 552682 h 1542374"/>
              <a:gd name="connsiteX2656" fmla="*/ 4266397 w 6798686"/>
              <a:gd name="connsiteY2656" fmla="*/ 543818 h 1542374"/>
              <a:gd name="connsiteX2657" fmla="*/ 4986332 w 6798686"/>
              <a:gd name="connsiteY2657" fmla="*/ 686577 h 1542374"/>
              <a:gd name="connsiteX2658" fmla="*/ 5304120 w 6798686"/>
              <a:gd name="connsiteY2658" fmla="*/ 976949 h 1542374"/>
              <a:gd name="connsiteX2659" fmla="*/ 5448479 w 6798686"/>
              <a:gd name="connsiteY2659" fmla="*/ 1127591 h 1542374"/>
              <a:gd name="connsiteX2660" fmla="*/ 5751531 w 6798686"/>
              <a:gd name="connsiteY2660" fmla="*/ 1315812 h 1542374"/>
              <a:gd name="connsiteX2661" fmla="*/ 6077215 w 6798686"/>
              <a:gd name="connsiteY2661" fmla="*/ 1360269 h 1542374"/>
              <a:gd name="connsiteX2662" fmla="*/ 6135735 w 6798686"/>
              <a:gd name="connsiteY2662" fmla="*/ 1356926 h 1542374"/>
              <a:gd name="connsiteX2663" fmla="*/ 6749273 w 6798686"/>
              <a:gd name="connsiteY2663" fmla="*/ 1214795 h 1542374"/>
              <a:gd name="connsiteX2664" fmla="*/ 6779109 w 6798686"/>
              <a:gd name="connsiteY2664" fmla="*/ 1205650 h 1542374"/>
              <a:gd name="connsiteX2665" fmla="*/ 6777476 w 6798686"/>
              <a:gd name="connsiteY2665" fmla="*/ 1200289 h 1542374"/>
              <a:gd name="connsiteX2666" fmla="*/ 6747620 w 6798686"/>
              <a:gd name="connsiteY2666" fmla="*/ 1209454 h 1542374"/>
              <a:gd name="connsiteX2667" fmla="*/ 5452360 w 6798686"/>
              <a:gd name="connsiteY2667" fmla="*/ 1123576 h 1542374"/>
              <a:gd name="connsiteX2668" fmla="*/ 5308231 w 6798686"/>
              <a:gd name="connsiteY2668" fmla="*/ 973164 h 1542374"/>
              <a:gd name="connsiteX2669" fmla="*/ 4989329 w 6798686"/>
              <a:gd name="connsiteY2669" fmla="*/ 681870 h 1542374"/>
              <a:gd name="connsiteX2670" fmla="*/ 4638459 w 6798686"/>
              <a:gd name="connsiteY2670" fmla="*/ 544390 h 1542374"/>
              <a:gd name="connsiteX2671" fmla="*/ 4265590 w 6798686"/>
              <a:gd name="connsiteY2671" fmla="*/ 538288 h 1542374"/>
              <a:gd name="connsiteX2672" fmla="*/ 4049166 w 6798686"/>
              <a:gd name="connsiteY2672" fmla="*/ 547097 h 1542374"/>
              <a:gd name="connsiteX2673" fmla="*/ 3986265 w 6798686"/>
              <a:gd name="connsiteY2673" fmla="*/ 546742 h 1542374"/>
              <a:gd name="connsiteX2674" fmla="*/ 4027533 w 6798686"/>
              <a:gd name="connsiteY2674" fmla="*/ 502809 h 1542374"/>
              <a:gd name="connsiteX2675" fmla="*/ 4215177 w 6798686"/>
              <a:gd name="connsiteY2675" fmla="*/ 511833 h 1542374"/>
              <a:gd name="connsiteX2676" fmla="*/ 4366511 w 6798686"/>
              <a:gd name="connsiteY2676" fmla="*/ 520010 h 1542374"/>
              <a:gd name="connsiteX2677" fmla="*/ 4379287 w 6798686"/>
              <a:gd name="connsiteY2677" fmla="*/ 520360 h 1542374"/>
              <a:gd name="connsiteX2678" fmla="*/ 5055303 w 6798686"/>
              <a:gd name="connsiteY2678" fmla="*/ 666212 h 1542374"/>
              <a:gd name="connsiteX2679" fmla="*/ 5359700 w 6798686"/>
              <a:gd name="connsiteY2679" fmla="*/ 948342 h 1542374"/>
              <a:gd name="connsiteX2680" fmla="*/ 5497854 w 6798686"/>
              <a:gd name="connsiteY2680" fmla="*/ 1094316 h 1542374"/>
              <a:gd name="connsiteX2681" fmla="*/ 5787266 w 6798686"/>
              <a:gd name="connsiteY2681" fmla="*/ 1278041 h 1542374"/>
              <a:gd name="connsiteX2682" fmla="*/ 6098098 w 6798686"/>
              <a:gd name="connsiteY2682" fmla="*/ 1325437 h 1542374"/>
              <a:gd name="connsiteX2683" fmla="*/ 6175600 w 6798686"/>
              <a:gd name="connsiteY2683" fmla="*/ 1321633 h 1542374"/>
              <a:gd name="connsiteX2684" fmla="*/ 6739398 w 6798686"/>
              <a:gd name="connsiteY2684" fmla="*/ 1197696 h 1542374"/>
              <a:gd name="connsiteX2685" fmla="*/ 6769311 w 6798686"/>
              <a:gd name="connsiteY2685" fmla="*/ 1189050 h 1542374"/>
              <a:gd name="connsiteX2686" fmla="*/ 6767793 w 6798686"/>
              <a:gd name="connsiteY2686" fmla="*/ 1183767 h 1542374"/>
              <a:gd name="connsiteX2687" fmla="*/ 6737880 w 6798686"/>
              <a:gd name="connsiteY2687" fmla="*/ 1192413 h 1542374"/>
              <a:gd name="connsiteX2688" fmla="*/ 5501697 w 6798686"/>
              <a:gd name="connsiteY2688" fmla="*/ 1090377 h 1542374"/>
              <a:gd name="connsiteX2689" fmla="*/ 5363773 w 6798686"/>
              <a:gd name="connsiteY2689" fmla="*/ 944634 h 1542374"/>
              <a:gd name="connsiteX2690" fmla="*/ 5058320 w 6798686"/>
              <a:gd name="connsiteY2690" fmla="*/ 661601 h 1542374"/>
              <a:gd name="connsiteX2691" fmla="*/ 4379441 w 6798686"/>
              <a:gd name="connsiteY2691" fmla="*/ 514865 h 1542374"/>
              <a:gd name="connsiteX2692" fmla="*/ 4366665 w 6798686"/>
              <a:gd name="connsiteY2692" fmla="*/ 514513 h 1542374"/>
              <a:gd name="connsiteX2693" fmla="*/ 4215542 w 6798686"/>
              <a:gd name="connsiteY2693" fmla="*/ 506348 h 1542374"/>
              <a:gd name="connsiteX2694" fmla="*/ 4032624 w 6798686"/>
              <a:gd name="connsiteY2694" fmla="*/ 497380 h 1542374"/>
              <a:gd name="connsiteX2695" fmla="*/ 4077081 w 6798686"/>
              <a:gd name="connsiteY2695" fmla="*/ 449769 h 1542374"/>
              <a:gd name="connsiteX2696" fmla="*/ 4295311 w 6798686"/>
              <a:gd name="connsiteY2696" fmla="*/ 474646 h 1542374"/>
              <a:gd name="connsiteX2697" fmla="*/ 4466991 w 6798686"/>
              <a:gd name="connsiteY2697" fmla="*/ 496170 h 1542374"/>
              <a:gd name="connsiteX2698" fmla="*/ 4543532 w 6798686"/>
              <a:gd name="connsiteY2698" fmla="*/ 501526 h 1542374"/>
              <a:gd name="connsiteX2699" fmla="*/ 5124313 w 6798686"/>
              <a:gd name="connsiteY2699" fmla="*/ 645847 h 1542374"/>
              <a:gd name="connsiteX2700" fmla="*/ 5415300 w 6798686"/>
              <a:gd name="connsiteY2700" fmla="*/ 919735 h 1542374"/>
              <a:gd name="connsiteX2701" fmla="*/ 5547230 w 6798686"/>
              <a:gd name="connsiteY2701" fmla="*/ 1061021 h 1542374"/>
              <a:gd name="connsiteX2702" fmla="*/ 5823000 w 6798686"/>
              <a:gd name="connsiteY2702" fmla="*/ 1240232 h 1542374"/>
              <a:gd name="connsiteX2703" fmla="*/ 6119001 w 6798686"/>
              <a:gd name="connsiteY2703" fmla="*/ 1290567 h 1542374"/>
              <a:gd name="connsiteX2704" fmla="*/ 6216695 w 6798686"/>
              <a:gd name="connsiteY2704" fmla="*/ 1286610 h 1542374"/>
              <a:gd name="connsiteX2705" fmla="*/ 6729561 w 6798686"/>
              <a:gd name="connsiteY2705" fmla="*/ 1180539 h 1542374"/>
              <a:gd name="connsiteX2706" fmla="*/ 6759532 w 6798686"/>
              <a:gd name="connsiteY2706" fmla="*/ 1172470 h 1542374"/>
              <a:gd name="connsiteX2707" fmla="*/ 6758111 w 6798686"/>
              <a:gd name="connsiteY2707" fmla="*/ 1167245 h 1542374"/>
              <a:gd name="connsiteX2708" fmla="*/ 6728140 w 6798686"/>
              <a:gd name="connsiteY2708" fmla="*/ 1175314 h 1542374"/>
              <a:gd name="connsiteX2709" fmla="*/ 5551034 w 6798686"/>
              <a:gd name="connsiteY2709" fmla="*/ 1057159 h 1542374"/>
              <a:gd name="connsiteX2710" fmla="*/ 5419316 w 6798686"/>
              <a:gd name="connsiteY2710" fmla="*/ 916104 h 1542374"/>
              <a:gd name="connsiteX2711" fmla="*/ 5127310 w 6798686"/>
              <a:gd name="connsiteY2711" fmla="*/ 641352 h 1542374"/>
              <a:gd name="connsiteX2712" fmla="*/ 4543897 w 6798686"/>
              <a:gd name="connsiteY2712" fmla="*/ 496125 h 1542374"/>
              <a:gd name="connsiteX2713" fmla="*/ 4467394 w 6798686"/>
              <a:gd name="connsiteY2713" fmla="*/ 490769 h 1542374"/>
              <a:gd name="connsiteX2714" fmla="*/ 4296137 w 6798686"/>
              <a:gd name="connsiteY2714" fmla="*/ 469292 h 1542374"/>
              <a:gd name="connsiteX2715" fmla="*/ 4081922 w 6798686"/>
              <a:gd name="connsiteY2715" fmla="*/ 444585 h 1542374"/>
              <a:gd name="connsiteX2716" fmla="*/ 4130414 w 6798686"/>
              <a:gd name="connsiteY2716" fmla="*/ 392503 h 1542374"/>
              <a:gd name="connsiteX2717" fmla="*/ 4159808 w 6798686"/>
              <a:gd name="connsiteY2717" fmla="*/ 394520 h 1542374"/>
              <a:gd name="connsiteX2718" fmla="*/ 4386799 w 6798686"/>
              <a:gd name="connsiteY2718" fmla="*/ 436422 h 1542374"/>
              <a:gd name="connsiteX2719" fmla="*/ 4567470 w 6798686"/>
              <a:gd name="connsiteY2719" fmla="*/ 472322 h 1542374"/>
              <a:gd name="connsiteX2720" fmla="*/ 4684779 w 6798686"/>
              <a:gd name="connsiteY2720" fmla="*/ 484984 h 1542374"/>
              <a:gd name="connsiteX2721" fmla="*/ 5193304 w 6798686"/>
              <a:gd name="connsiteY2721" fmla="*/ 625483 h 1542374"/>
              <a:gd name="connsiteX2722" fmla="*/ 5469324 w 6798686"/>
              <a:gd name="connsiteY2722" fmla="*/ 889630 h 1542374"/>
              <a:gd name="connsiteX2723" fmla="*/ 5596604 w 6798686"/>
              <a:gd name="connsiteY2723" fmla="*/ 1027726 h 1542374"/>
              <a:gd name="connsiteX2724" fmla="*/ 5858158 w 6798686"/>
              <a:gd name="connsiteY2724" fmla="*/ 1202595 h 1542374"/>
              <a:gd name="connsiteX2725" fmla="*/ 6139020 w 6798686"/>
              <a:gd name="connsiteY2725" fmla="*/ 1255947 h 1542374"/>
              <a:gd name="connsiteX2726" fmla="*/ 6258558 w 6798686"/>
              <a:gd name="connsiteY2726" fmla="*/ 1252201 h 1542374"/>
              <a:gd name="connsiteX2727" fmla="*/ 6718476 w 6798686"/>
              <a:gd name="connsiteY2727" fmla="*/ 1163633 h 1542374"/>
              <a:gd name="connsiteX2728" fmla="*/ 6749734 w 6798686"/>
              <a:gd name="connsiteY2728" fmla="*/ 1155871 h 1542374"/>
              <a:gd name="connsiteX2729" fmla="*/ 6748447 w 6798686"/>
              <a:gd name="connsiteY2729" fmla="*/ 1150703 h 1542374"/>
              <a:gd name="connsiteX2730" fmla="*/ 6717189 w 6798686"/>
              <a:gd name="connsiteY2730" fmla="*/ 1158465 h 1542374"/>
              <a:gd name="connsiteX2731" fmla="*/ 5600370 w 6798686"/>
              <a:gd name="connsiteY2731" fmla="*/ 1023961 h 1542374"/>
              <a:gd name="connsiteX2732" fmla="*/ 5473320 w 6798686"/>
              <a:gd name="connsiteY2732" fmla="*/ 886095 h 1542374"/>
              <a:gd name="connsiteX2733" fmla="*/ 5196301 w 6798686"/>
              <a:gd name="connsiteY2733" fmla="*/ 621083 h 1542374"/>
              <a:gd name="connsiteX2734" fmla="*/ 4685317 w 6798686"/>
              <a:gd name="connsiteY2734" fmla="*/ 479684 h 1542374"/>
              <a:gd name="connsiteX2735" fmla="*/ 4568123 w 6798686"/>
              <a:gd name="connsiteY2735" fmla="*/ 467035 h 1542374"/>
              <a:gd name="connsiteX2736" fmla="*/ 4388029 w 6798686"/>
              <a:gd name="connsiteY2736" fmla="*/ 431237 h 1542374"/>
              <a:gd name="connsiteX2737" fmla="*/ 4160289 w 6798686"/>
              <a:gd name="connsiteY2737" fmla="*/ 389214 h 1542374"/>
              <a:gd name="connsiteX2738" fmla="*/ 4135159 w 6798686"/>
              <a:gd name="connsiteY2738" fmla="*/ 387404 h 1542374"/>
              <a:gd name="connsiteX2739" fmla="*/ 4140942 w 6798686"/>
              <a:gd name="connsiteY2739" fmla="*/ 381181 h 1542374"/>
              <a:gd name="connsiteX2740" fmla="*/ 4185783 w 6798686"/>
              <a:gd name="connsiteY2740" fmla="*/ 333009 h 1542374"/>
              <a:gd name="connsiteX2741" fmla="*/ 4261517 w 6798686"/>
              <a:gd name="connsiteY2741" fmla="*/ 339991 h 1542374"/>
              <a:gd name="connsiteX2742" fmla="*/ 4667488 w 6798686"/>
              <a:gd name="connsiteY2742" fmla="*/ 448341 h 1542374"/>
              <a:gd name="connsiteX2743" fmla="*/ 4667930 w 6798686"/>
              <a:gd name="connsiteY2743" fmla="*/ 448512 h 1542374"/>
              <a:gd name="connsiteX2744" fmla="*/ 4668429 w 6798686"/>
              <a:gd name="connsiteY2744" fmla="*/ 448506 h 1542374"/>
              <a:gd name="connsiteX2745" fmla="*/ 5262295 w 6798686"/>
              <a:gd name="connsiteY2745" fmla="*/ 605118 h 1542374"/>
              <a:gd name="connsiteX2746" fmla="*/ 5524636 w 6798686"/>
              <a:gd name="connsiteY2746" fmla="*/ 860716 h 1542374"/>
              <a:gd name="connsiteX2747" fmla="*/ 5645980 w 6798686"/>
              <a:gd name="connsiteY2747" fmla="*/ 994432 h 1542374"/>
              <a:gd name="connsiteX2748" fmla="*/ 5893778 w 6798686"/>
              <a:gd name="connsiteY2748" fmla="*/ 1164786 h 1542374"/>
              <a:gd name="connsiteX2749" fmla="*/ 6159750 w 6798686"/>
              <a:gd name="connsiteY2749" fmla="*/ 1221039 h 1542374"/>
              <a:gd name="connsiteX2750" fmla="*/ 6303322 w 6798686"/>
              <a:gd name="connsiteY2750" fmla="*/ 1217965 h 1542374"/>
              <a:gd name="connsiteX2751" fmla="*/ 6708409 w 6798686"/>
              <a:gd name="connsiteY2751" fmla="*/ 1146361 h 1542374"/>
              <a:gd name="connsiteX2752" fmla="*/ 6739917 w 6798686"/>
              <a:gd name="connsiteY2752" fmla="*/ 1139272 h 1542374"/>
              <a:gd name="connsiteX2753" fmla="*/ 6738784 w 6798686"/>
              <a:gd name="connsiteY2753" fmla="*/ 1134162 h 1542374"/>
              <a:gd name="connsiteX2754" fmla="*/ 6707256 w 6798686"/>
              <a:gd name="connsiteY2754" fmla="*/ 1141251 h 1542374"/>
              <a:gd name="connsiteX2755" fmla="*/ 5649707 w 6798686"/>
              <a:gd name="connsiteY2755" fmla="*/ 990762 h 1542374"/>
              <a:gd name="connsiteX2756" fmla="*/ 5528594 w 6798686"/>
              <a:gd name="connsiteY2756" fmla="*/ 857258 h 1542374"/>
              <a:gd name="connsiteX2757" fmla="*/ 5265292 w 6798686"/>
              <a:gd name="connsiteY2757" fmla="*/ 600833 h 1542374"/>
              <a:gd name="connsiteX2758" fmla="*/ 4976265 w 6798686"/>
              <a:gd name="connsiteY2758" fmla="*/ 473987 h 1542374"/>
              <a:gd name="connsiteX2759" fmla="*/ 4668852 w 6798686"/>
              <a:gd name="connsiteY2759" fmla="*/ 443263 h 1542374"/>
              <a:gd name="connsiteX2760" fmla="*/ 4262285 w 6798686"/>
              <a:gd name="connsiteY2760" fmla="*/ 334809 h 1542374"/>
              <a:gd name="connsiteX2761" fmla="*/ 4190490 w 6798686"/>
              <a:gd name="connsiteY2761" fmla="*/ 327954 h 1542374"/>
              <a:gd name="connsiteX2762" fmla="*/ 4242248 w 6798686"/>
              <a:gd name="connsiteY2762" fmla="*/ 272499 h 1542374"/>
              <a:gd name="connsiteX2763" fmla="*/ 4363226 w 6798686"/>
              <a:gd name="connsiteY2763" fmla="*/ 285451 h 1542374"/>
              <a:gd name="connsiteX2764" fmla="*/ 4767910 w 6798686"/>
              <a:gd name="connsiteY2764" fmla="*/ 424434 h 1542374"/>
              <a:gd name="connsiteX2765" fmla="*/ 4768409 w 6798686"/>
              <a:gd name="connsiteY2765" fmla="*/ 424662 h 1542374"/>
              <a:gd name="connsiteX2766" fmla="*/ 4768966 w 6798686"/>
              <a:gd name="connsiteY2766" fmla="*/ 424668 h 1542374"/>
              <a:gd name="connsiteX2767" fmla="*/ 5331266 w 6798686"/>
              <a:gd name="connsiteY2767" fmla="*/ 584759 h 1542374"/>
              <a:gd name="connsiteX2768" fmla="*/ 5579948 w 6798686"/>
              <a:gd name="connsiteY2768" fmla="*/ 831801 h 1542374"/>
              <a:gd name="connsiteX2769" fmla="*/ 5695336 w 6798686"/>
              <a:gd name="connsiteY2769" fmla="*/ 961137 h 1542374"/>
              <a:gd name="connsiteX2770" fmla="*/ 5929397 w 6798686"/>
              <a:gd name="connsiteY2770" fmla="*/ 1126957 h 1542374"/>
              <a:gd name="connsiteX2771" fmla="*/ 6180480 w 6798686"/>
              <a:gd name="connsiteY2771" fmla="*/ 1186092 h 1542374"/>
              <a:gd name="connsiteX2772" fmla="*/ 6351352 w 6798686"/>
              <a:gd name="connsiteY2772" fmla="*/ 1184209 h 1542374"/>
              <a:gd name="connsiteX2773" fmla="*/ 6698361 w 6798686"/>
              <a:gd name="connsiteY2773" fmla="*/ 1128993 h 1542374"/>
              <a:gd name="connsiteX2774" fmla="*/ 6730118 w 6798686"/>
              <a:gd name="connsiteY2774" fmla="*/ 1122692 h 1542374"/>
              <a:gd name="connsiteX2775" fmla="*/ 6729119 w 6798686"/>
              <a:gd name="connsiteY2775" fmla="*/ 1117639 h 1542374"/>
              <a:gd name="connsiteX2776" fmla="*/ 6697362 w 6798686"/>
              <a:gd name="connsiteY2776" fmla="*/ 1123941 h 1542374"/>
              <a:gd name="connsiteX2777" fmla="*/ 5699063 w 6798686"/>
              <a:gd name="connsiteY2777" fmla="*/ 957564 h 1542374"/>
              <a:gd name="connsiteX2778" fmla="*/ 5583867 w 6798686"/>
              <a:gd name="connsiteY2778" fmla="*/ 828439 h 1542374"/>
              <a:gd name="connsiteX2779" fmla="*/ 5334282 w 6798686"/>
              <a:gd name="connsiteY2779" fmla="*/ 580568 h 1542374"/>
              <a:gd name="connsiteX2780" fmla="*/ 5060568 w 6798686"/>
              <a:gd name="connsiteY2780" fmla="*/ 454954 h 1542374"/>
              <a:gd name="connsiteX2781" fmla="*/ 4769582 w 6798686"/>
              <a:gd name="connsiteY2781" fmla="*/ 419523 h 1542374"/>
              <a:gd name="connsiteX2782" fmla="*/ 4364263 w 6798686"/>
              <a:gd name="connsiteY2782" fmla="*/ 280402 h 1542374"/>
              <a:gd name="connsiteX2783" fmla="*/ 4246993 w 6798686"/>
              <a:gd name="connsiteY2783" fmla="*/ 267429 h 1542374"/>
              <a:gd name="connsiteX2784" fmla="*/ 4299192 w 6798686"/>
              <a:gd name="connsiteY2784" fmla="*/ 211821 h 1542374"/>
              <a:gd name="connsiteX2785" fmla="*/ 4464973 w 6798686"/>
              <a:gd name="connsiteY2785" fmla="*/ 230904 h 1542374"/>
              <a:gd name="connsiteX2786" fmla="*/ 4868370 w 6798686"/>
              <a:gd name="connsiteY2786" fmla="*/ 400513 h 1542374"/>
              <a:gd name="connsiteX2787" fmla="*/ 4868908 w 6798686"/>
              <a:gd name="connsiteY2787" fmla="*/ 400807 h 1542374"/>
              <a:gd name="connsiteX2788" fmla="*/ 4869503 w 6798686"/>
              <a:gd name="connsiteY2788" fmla="*/ 400830 h 1542374"/>
              <a:gd name="connsiteX2789" fmla="*/ 5400257 w 6798686"/>
              <a:gd name="connsiteY2789" fmla="*/ 564390 h 1542374"/>
              <a:gd name="connsiteX2790" fmla="*/ 5635259 w 6798686"/>
              <a:gd name="connsiteY2790" fmla="*/ 802887 h 1542374"/>
              <a:gd name="connsiteX2791" fmla="*/ 5744711 w 6798686"/>
              <a:gd name="connsiteY2791" fmla="*/ 927843 h 1542374"/>
              <a:gd name="connsiteX2792" fmla="*/ 5965035 w 6798686"/>
              <a:gd name="connsiteY2792" fmla="*/ 1089090 h 1542374"/>
              <a:gd name="connsiteX2793" fmla="*/ 6201248 w 6798686"/>
              <a:gd name="connsiteY2793" fmla="*/ 1151087 h 1542374"/>
              <a:gd name="connsiteX2794" fmla="*/ 6404608 w 6798686"/>
              <a:gd name="connsiteY2794" fmla="*/ 1151068 h 1542374"/>
              <a:gd name="connsiteX2795" fmla="*/ 6688352 w 6798686"/>
              <a:gd name="connsiteY2795" fmla="*/ 1111491 h 1542374"/>
              <a:gd name="connsiteX2796" fmla="*/ 6720301 w 6798686"/>
              <a:gd name="connsiteY2796" fmla="*/ 1106092 h 1542374"/>
              <a:gd name="connsiteX2797" fmla="*/ 6719456 w 6798686"/>
              <a:gd name="connsiteY2797" fmla="*/ 1101097 h 1542374"/>
              <a:gd name="connsiteX2798" fmla="*/ 6687507 w 6798686"/>
              <a:gd name="connsiteY2798" fmla="*/ 1106496 h 1542374"/>
              <a:gd name="connsiteX2799" fmla="*/ 5748400 w 6798686"/>
              <a:gd name="connsiteY2799" fmla="*/ 924365 h 1542374"/>
              <a:gd name="connsiteX2800" fmla="*/ 5639140 w 6798686"/>
              <a:gd name="connsiteY2800" fmla="*/ 799621 h 1542374"/>
              <a:gd name="connsiteX2801" fmla="*/ 5403273 w 6798686"/>
              <a:gd name="connsiteY2801" fmla="*/ 560315 h 1542374"/>
              <a:gd name="connsiteX2802" fmla="*/ 5144870 w 6798686"/>
              <a:gd name="connsiteY2802" fmla="*/ 435917 h 1542374"/>
              <a:gd name="connsiteX2803" fmla="*/ 4870291 w 6798686"/>
              <a:gd name="connsiteY2803" fmla="*/ 395788 h 1542374"/>
              <a:gd name="connsiteX2804" fmla="*/ 4466241 w 6798686"/>
              <a:gd name="connsiteY2804" fmla="*/ 226001 h 1542374"/>
              <a:gd name="connsiteX2805" fmla="*/ 4304264 w 6798686"/>
              <a:gd name="connsiteY2805" fmla="*/ 206428 h 1542374"/>
              <a:gd name="connsiteX2806" fmla="*/ 4357020 w 6798686"/>
              <a:gd name="connsiteY2806" fmla="*/ 150750 h 1542374"/>
              <a:gd name="connsiteX2807" fmla="*/ 4566720 w 6798686"/>
              <a:gd name="connsiteY2807" fmla="*/ 176357 h 1542374"/>
              <a:gd name="connsiteX2808" fmla="*/ 4968849 w 6798686"/>
              <a:gd name="connsiteY2808" fmla="*/ 376592 h 1542374"/>
              <a:gd name="connsiteX2809" fmla="*/ 4969387 w 6798686"/>
              <a:gd name="connsiteY2809" fmla="*/ 376943 h 1542374"/>
              <a:gd name="connsiteX2810" fmla="*/ 4970021 w 6798686"/>
              <a:gd name="connsiteY2810" fmla="*/ 376985 h 1542374"/>
              <a:gd name="connsiteX2811" fmla="*/ 5469247 w 6798686"/>
              <a:gd name="connsiteY2811" fmla="*/ 544016 h 1542374"/>
              <a:gd name="connsiteX2812" fmla="*/ 5690610 w 6798686"/>
              <a:gd name="connsiteY2812" fmla="*/ 773973 h 1542374"/>
              <a:gd name="connsiteX2813" fmla="*/ 5794086 w 6798686"/>
              <a:gd name="connsiteY2813" fmla="*/ 894529 h 1542374"/>
              <a:gd name="connsiteX2814" fmla="*/ 6222016 w 6798686"/>
              <a:gd name="connsiteY2814" fmla="*/ 1116006 h 1542374"/>
              <a:gd name="connsiteX2815" fmla="*/ 6467624 w 6798686"/>
              <a:gd name="connsiteY2815" fmla="*/ 1118561 h 1542374"/>
              <a:gd name="connsiteX2816" fmla="*/ 6678342 w 6798686"/>
              <a:gd name="connsiteY2816" fmla="*/ 1093854 h 1542374"/>
              <a:gd name="connsiteX2817" fmla="*/ 6710464 w 6798686"/>
              <a:gd name="connsiteY2817" fmla="*/ 1089513 h 1542374"/>
              <a:gd name="connsiteX2818" fmla="*/ 6709812 w 6798686"/>
              <a:gd name="connsiteY2818" fmla="*/ 1084575 h 1542374"/>
              <a:gd name="connsiteX2819" fmla="*/ 6677670 w 6798686"/>
              <a:gd name="connsiteY2819" fmla="*/ 1088917 h 1542374"/>
              <a:gd name="connsiteX2820" fmla="*/ 5797736 w 6798686"/>
              <a:gd name="connsiteY2820" fmla="*/ 891167 h 1542374"/>
              <a:gd name="connsiteX2821" fmla="*/ 5694432 w 6798686"/>
              <a:gd name="connsiteY2821" fmla="*/ 770803 h 1542374"/>
              <a:gd name="connsiteX2822" fmla="*/ 5472264 w 6798686"/>
              <a:gd name="connsiteY2822" fmla="*/ 540060 h 1542374"/>
              <a:gd name="connsiteX2823" fmla="*/ 5229193 w 6798686"/>
              <a:gd name="connsiteY2823" fmla="*/ 416889 h 1542374"/>
              <a:gd name="connsiteX2824" fmla="*/ 4971001 w 6798686"/>
              <a:gd name="connsiteY2824" fmla="*/ 372063 h 1542374"/>
              <a:gd name="connsiteX2825" fmla="*/ 4568200 w 6798686"/>
              <a:gd name="connsiteY2825" fmla="*/ 171610 h 1542374"/>
              <a:gd name="connsiteX2826" fmla="*/ 4361996 w 6798686"/>
              <a:gd name="connsiteY2826" fmla="*/ 145520 h 1542374"/>
              <a:gd name="connsiteX2827" fmla="*/ 4414273 w 6798686"/>
              <a:gd name="connsiteY2827" fmla="*/ 91008 h 1542374"/>
              <a:gd name="connsiteX2828" fmla="*/ 4668468 w 6798686"/>
              <a:gd name="connsiteY2828" fmla="*/ 121810 h 1542374"/>
              <a:gd name="connsiteX2829" fmla="*/ 5069329 w 6798686"/>
              <a:gd name="connsiteY2829" fmla="*/ 352671 h 1542374"/>
              <a:gd name="connsiteX2830" fmla="*/ 5069866 w 6798686"/>
              <a:gd name="connsiteY2830" fmla="*/ 353076 h 1542374"/>
              <a:gd name="connsiteX2831" fmla="*/ 5070558 w 6798686"/>
              <a:gd name="connsiteY2831" fmla="*/ 353143 h 1542374"/>
              <a:gd name="connsiteX2832" fmla="*/ 5538219 w 6798686"/>
              <a:gd name="connsiteY2832" fmla="*/ 523643 h 1542374"/>
              <a:gd name="connsiteX2833" fmla="*/ 5745960 w 6798686"/>
              <a:gd name="connsiteY2833" fmla="*/ 745078 h 1542374"/>
              <a:gd name="connsiteX2834" fmla="*/ 5843441 w 6798686"/>
              <a:gd name="connsiteY2834" fmla="*/ 861234 h 1542374"/>
              <a:gd name="connsiteX2835" fmla="*/ 6242785 w 6798686"/>
              <a:gd name="connsiteY2835" fmla="*/ 1080848 h 1542374"/>
              <a:gd name="connsiteX2836" fmla="*/ 6557517 w 6798686"/>
              <a:gd name="connsiteY2836" fmla="*/ 1086246 h 1542374"/>
              <a:gd name="connsiteX2837" fmla="*/ 6668370 w 6798686"/>
              <a:gd name="connsiteY2837" fmla="*/ 1076045 h 1542374"/>
              <a:gd name="connsiteX2838" fmla="*/ 6700628 w 6798686"/>
              <a:gd name="connsiteY2838" fmla="*/ 1072913 h 1542374"/>
              <a:gd name="connsiteX2839" fmla="*/ 6700167 w 6798686"/>
              <a:gd name="connsiteY2839" fmla="*/ 1068033 h 1542374"/>
              <a:gd name="connsiteX2840" fmla="*/ 6667890 w 6798686"/>
              <a:gd name="connsiteY2840" fmla="*/ 1071184 h 1542374"/>
              <a:gd name="connsiteX2841" fmla="*/ 5847073 w 6798686"/>
              <a:gd name="connsiteY2841" fmla="*/ 857968 h 1542374"/>
              <a:gd name="connsiteX2842" fmla="*/ 5749764 w 6798686"/>
              <a:gd name="connsiteY2842" fmla="*/ 742004 h 1542374"/>
              <a:gd name="connsiteX2843" fmla="*/ 5541254 w 6798686"/>
              <a:gd name="connsiteY2843" fmla="*/ 519810 h 1542374"/>
              <a:gd name="connsiteX2844" fmla="*/ 5313495 w 6798686"/>
              <a:gd name="connsiteY2844" fmla="*/ 397863 h 1542374"/>
              <a:gd name="connsiteX2845" fmla="*/ 5071711 w 6798686"/>
              <a:gd name="connsiteY2845" fmla="*/ 348346 h 1542374"/>
              <a:gd name="connsiteX2846" fmla="*/ 4670159 w 6798686"/>
              <a:gd name="connsiteY2846" fmla="*/ 117219 h 1542374"/>
              <a:gd name="connsiteX2847" fmla="*/ 4419844 w 6798686"/>
              <a:gd name="connsiteY2847" fmla="*/ 85236 h 1542374"/>
              <a:gd name="connsiteX2848" fmla="*/ 4472332 w 6798686"/>
              <a:gd name="connsiteY2848" fmla="*/ 31333 h 1542374"/>
              <a:gd name="connsiteX2849" fmla="*/ 4770253 w 6798686"/>
              <a:gd name="connsiteY2849" fmla="*/ 67259 h 1542374"/>
              <a:gd name="connsiteX2850" fmla="*/ 5169846 w 6798686"/>
              <a:gd name="connsiteY2850" fmla="*/ 328748 h 1542374"/>
              <a:gd name="connsiteX2851" fmla="*/ 5170365 w 6798686"/>
              <a:gd name="connsiteY2851" fmla="*/ 329201 h 1542374"/>
              <a:gd name="connsiteX2852" fmla="*/ 5171056 w 6798686"/>
              <a:gd name="connsiteY2852" fmla="*/ 329295 h 1542374"/>
              <a:gd name="connsiteX2853" fmla="*/ 5607191 w 6798686"/>
              <a:gd name="connsiteY2853" fmla="*/ 503267 h 1542374"/>
              <a:gd name="connsiteX2854" fmla="*/ 5801329 w 6798686"/>
              <a:gd name="connsiteY2854" fmla="*/ 716183 h 1542374"/>
              <a:gd name="connsiteX2855" fmla="*/ 5892817 w 6798686"/>
              <a:gd name="connsiteY2855" fmla="*/ 827940 h 1542374"/>
              <a:gd name="connsiteX2856" fmla="*/ 6263591 w 6798686"/>
              <a:gd name="connsiteY2856" fmla="*/ 1045594 h 1542374"/>
              <a:gd name="connsiteX2857" fmla="*/ 6658458 w 6798686"/>
              <a:gd name="connsiteY2857" fmla="*/ 1058043 h 1542374"/>
              <a:gd name="connsiteX2858" fmla="*/ 6690772 w 6798686"/>
              <a:gd name="connsiteY2858" fmla="*/ 1056314 h 1542374"/>
              <a:gd name="connsiteX2859" fmla="*/ 6690523 w 6798686"/>
              <a:gd name="connsiteY2859" fmla="*/ 1051511 h 1542374"/>
              <a:gd name="connsiteX2860" fmla="*/ 6658188 w 6798686"/>
              <a:gd name="connsiteY2860" fmla="*/ 1053259 h 1542374"/>
              <a:gd name="connsiteX2861" fmla="*/ 5896429 w 6798686"/>
              <a:gd name="connsiteY2861" fmla="*/ 824770 h 1542374"/>
              <a:gd name="connsiteX2862" fmla="*/ 5805094 w 6798686"/>
              <a:gd name="connsiteY2862" fmla="*/ 713205 h 1542374"/>
              <a:gd name="connsiteX2863" fmla="*/ 5610245 w 6798686"/>
              <a:gd name="connsiteY2863" fmla="*/ 499553 h 1542374"/>
              <a:gd name="connsiteX2864" fmla="*/ 5172402 w 6798686"/>
              <a:gd name="connsiteY2864" fmla="*/ 324631 h 1542374"/>
              <a:gd name="connsiteX2865" fmla="*/ 4772098 w 6798686"/>
              <a:gd name="connsiteY2865" fmla="*/ 62822 h 1542374"/>
              <a:gd name="connsiteX2866" fmla="*/ 4477711 w 6798686"/>
              <a:gd name="connsiteY2866" fmla="*/ 25865 h 1542374"/>
              <a:gd name="connsiteX2867" fmla="*/ 4851417 w 6798686"/>
              <a:gd name="connsiteY2867" fmla="*/ 0 h 1542374"/>
              <a:gd name="connsiteX2868" fmla="*/ 4837396 w 6798686"/>
              <a:gd name="connsiteY2868" fmla="*/ 0 h 1542374"/>
              <a:gd name="connsiteX2869" fmla="*/ 4872039 w 6798686"/>
              <a:gd name="connsiteY2869" fmla="*/ 12707 h 1542374"/>
              <a:gd name="connsiteX2870" fmla="*/ 5270364 w 6798686"/>
              <a:gd name="connsiteY2870" fmla="*/ 304834 h 1542374"/>
              <a:gd name="connsiteX2871" fmla="*/ 5270882 w 6798686"/>
              <a:gd name="connsiteY2871" fmla="*/ 305322 h 1542374"/>
              <a:gd name="connsiteX2872" fmla="*/ 5271575 w 6798686"/>
              <a:gd name="connsiteY2872" fmla="*/ 305443 h 1542374"/>
              <a:gd name="connsiteX2873" fmla="*/ 5676181 w 6798686"/>
              <a:gd name="connsiteY2873" fmla="*/ 482890 h 1542374"/>
              <a:gd name="connsiteX2874" fmla="*/ 5856736 w 6798686"/>
              <a:gd name="connsiteY2874" fmla="*/ 687326 h 1542374"/>
              <a:gd name="connsiteX2875" fmla="*/ 5942173 w 6798686"/>
              <a:gd name="connsiteY2875" fmla="*/ 794626 h 1542374"/>
              <a:gd name="connsiteX2876" fmla="*/ 6284417 w 6798686"/>
              <a:gd name="connsiteY2876" fmla="*/ 1010224 h 1542374"/>
              <a:gd name="connsiteX2877" fmla="*/ 6648544 w 6798686"/>
              <a:gd name="connsiteY2877" fmla="*/ 1039811 h 1542374"/>
              <a:gd name="connsiteX2878" fmla="*/ 6680916 w 6798686"/>
              <a:gd name="connsiteY2878" fmla="*/ 1039715 h 1542374"/>
              <a:gd name="connsiteX2879" fmla="*/ 6680916 w 6798686"/>
              <a:gd name="connsiteY2879" fmla="*/ 1034989 h 1542374"/>
              <a:gd name="connsiteX2880" fmla="*/ 6648525 w 6798686"/>
              <a:gd name="connsiteY2880" fmla="*/ 1035085 h 1542374"/>
              <a:gd name="connsiteX2881" fmla="*/ 5945766 w 6798686"/>
              <a:gd name="connsiteY2881" fmla="*/ 791571 h 1542374"/>
              <a:gd name="connsiteX2882" fmla="*/ 5860483 w 6798686"/>
              <a:gd name="connsiteY2882" fmla="*/ 684444 h 1542374"/>
              <a:gd name="connsiteX2883" fmla="*/ 5679255 w 6798686"/>
              <a:gd name="connsiteY2883" fmla="*/ 479307 h 1542374"/>
              <a:gd name="connsiteX2884" fmla="*/ 5273111 w 6798686"/>
              <a:gd name="connsiteY2884" fmla="*/ 300923 h 1542374"/>
              <a:gd name="connsiteX2885" fmla="*/ 4874018 w 6798686"/>
              <a:gd name="connsiteY2885" fmla="*/ 8426 h 1542374"/>
              <a:gd name="connsiteX2886" fmla="*/ 5052357 w 6798686"/>
              <a:gd name="connsiteY2886" fmla="*/ 0 h 1542374"/>
              <a:gd name="connsiteX2887" fmla="*/ 5043371 w 6798686"/>
              <a:gd name="connsiteY2887" fmla="*/ 0 h 1542374"/>
              <a:gd name="connsiteX2888" fmla="*/ 5090578 w 6798686"/>
              <a:gd name="connsiteY2888" fmla="*/ 28404 h 1542374"/>
              <a:gd name="connsiteX2889" fmla="*/ 5370901 w 6798686"/>
              <a:gd name="connsiteY2889" fmla="*/ 280912 h 1542374"/>
              <a:gd name="connsiteX2890" fmla="*/ 5371381 w 6798686"/>
              <a:gd name="connsiteY2890" fmla="*/ 281424 h 1542374"/>
              <a:gd name="connsiteX2891" fmla="*/ 5372072 w 6798686"/>
              <a:gd name="connsiteY2891" fmla="*/ 281580 h 1542374"/>
              <a:gd name="connsiteX2892" fmla="*/ 5745153 w 6798686"/>
              <a:gd name="connsiteY2892" fmla="*/ 462504 h 1542374"/>
              <a:gd name="connsiteX2893" fmla="*/ 5912163 w 6798686"/>
              <a:gd name="connsiteY2893" fmla="*/ 658450 h 1542374"/>
              <a:gd name="connsiteX2894" fmla="*/ 5991548 w 6798686"/>
              <a:gd name="connsiteY2894" fmla="*/ 761331 h 1542374"/>
              <a:gd name="connsiteX2895" fmla="*/ 6305281 w 6798686"/>
              <a:gd name="connsiteY2895" fmla="*/ 974720 h 1542374"/>
              <a:gd name="connsiteX2896" fmla="*/ 6638727 w 6798686"/>
              <a:gd name="connsiteY2896" fmla="*/ 1021252 h 1542374"/>
              <a:gd name="connsiteX2897" fmla="*/ 6671041 w 6798686"/>
              <a:gd name="connsiteY2897" fmla="*/ 1023096 h 1542374"/>
              <a:gd name="connsiteX2898" fmla="*/ 6671310 w 6798686"/>
              <a:gd name="connsiteY2898" fmla="*/ 1018466 h 1542374"/>
              <a:gd name="connsiteX2899" fmla="*/ 6638976 w 6798686"/>
              <a:gd name="connsiteY2899" fmla="*/ 1016641 h 1542374"/>
              <a:gd name="connsiteX2900" fmla="*/ 5995121 w 6798686"/>
              <a:gd name="connsiteY2900" fmla="*/ 758373 h 1542374"/>
              <a:gd name="connsiteX2901" fmla="*/ 5915871 w 6798686"/>
              <a:gd name="connsiteY2901" fmla="*/ 655684 h 1542374"/>
              <a:gd name="connsiteX2902" fmla="*/ 5748246 w 6798686"/>
              <a:gd name="connsiteY2902" fmla="*/ 459062 h 1542374"/>
              <a:gd name="connsiteX2903" fmla="*/ 5373802 w 6798686"/>
              <a:gd name="connsiteY2903" fmla="*/ 277227 h 1542374"/>
              <a:gd name="connsiteX2904" fmla="*/ 5092949 w 6798686"/>
              <a:gd name="connsiteY2904" fmla="*/ 24416 h 1542374"/>
              <a:gd name="connsiteX2905" fmla="*/ 5222538 w 6798686"/>
              <a:gd name="connsiteY2905" fmla="*/ 0 h 1542374"/>
              <a:gd name="connsiteX2906" fmla="*/ 5215546 w 6798686"/>
              <a:gd name="connsiteY2906" fmla="*/ 0 h 1542374"/>
              <a:gd name="connsiteX2907" fmla="*/ 5296418 w 6798686"/>
              <a:gd name="connsiteY2907" fmla="*/ 68905 h 1542374"/>
              <a:gd name="connsiteX2908" fmla="*/ 5471457 w 6798686"/>
              <a:gd name="connsiteY2908" fmla="*/ 257004 h 1542374"/>
              <a:gd name="connsiteX2909" fmla="*/ 5471918 w 6798686"/>
              <a:gd name="connsiteY2909" fmla="*/ 257523 h 1542374"/>
              <a:gd name="connsiteX2910" fmla="*/ 5472552 w 6798686"/>
              <a:gd name="connsiteY2910" fmla="*/ 257713 h 1542374"/>
              <a:gd name="connsiteX2911" fmla="*/ 5814124 w 6798686"/>
              <a:gd name="connsiteY2911" fmla="*/ 442116 h 1542374"/>
              <a:gd name="connsiteX2912" fmla="*/ 5967648 w 6798686"/>
              <a:gd name="connsiteY2912" fmla="*/ 629652 h 1542374"/>
              <a:gd name="connsiteX2913" fmla="*/ 6040904 w 6798686"/>
              <a:gd name="connsiteY2913" fmla="*/ 728018 h 1542374"/>
              <a:gd name="connsiteX2914" fmla="*/ 6326165 w 6798686"/>
              <a:gd name="connsiteY2914" fmla="*/ 939024 h 1542374"/>
              <a:gd name="connsiteX2915" fmla="*/ 6628928 w 6798686"/>
              <a:gd name="connsiteY2915" fmla="*/ 1002347 h 1542374"/>
              <a:gd name="connsiteX2916" fmla="*/ 6661147 w 6798686"/>
              <a:gd name="connsiteY2916" fmla="*/ 1006459 h 1542374"/>
              <a:gd name="connsiteX2917" fmla="*/ 6661743 w 6798686"/>
              <a:gd name="connsiteY2917" fmla="*/ 1001963 h 1542374"/>
              <a:gd name="connsiteX2918" fmla="*/ 6629504 w 6798686"/>
              <a:gd name="connsiteY2918" fmla="*/ 997852 h 1542374"/>
              <a:gd name="connsiteX2919" fmla="*/ 6044457 w 6798686"/>
              <a:gd name="connsiteY2919" fmla="*/ 725193 h 1542374"/>
              <a:gd name="connsiteX2920" fmla="*/ 5971337 w 6798686"/>
              <a:gd name="connsiteY2920" fmla="*/ 626981 h 1542374"/>
              <a:gd name="connsiteX2921" fmla="*/ 5817256 w 6798686"/>
              <a:gd name="connsiteY2921" fmla="*/ 438820 h 1542374"/>
              <a:gd name="connsiteX2922" fmla="*/ 5474473 w 6798686"/>
              <a:gd name="connsiteY2922" fmla="*/ 253538 h 1542374"/>
              <a:gd name="connsiteX2923" fmla="*/ 5299132 w 6798686"/>
              <a:gd name="connsiteY2923" fmla="*/ 65213 h 1542374"/>
              <a:gd name="connsiteX2924" fmla="*/ 5374107 w 6798686"/>
              <a:gd name="connsiteY2924" fmla="*/ 0 h 1542374"/>
              <a:gd name="connsiteX2925" fmla="*/ 5367546 w 6798686"/>
              <a:gd name="connsiteY2925" fmla="*/ 0 h 1542374"/>
              <a:gd name="connsiteX2926" fmla="*/ 5398460 w 6798686"/>
              <a:gd name="connsiteY2926" fmla="*/ 28680 h 1542374"/>
              <a:gd name="connsiteX2927" fmla="*/ 5572032 w 6798686"/>
              <a:gd name="connsiteY2927" fmla="*/ 233102 h 1542374"/>
              <a:gd name="connsiteX2928" fmla="*/ 5572435 w 6798686"/>
              <a:gd name="connsiteY2928" fmla="*/ 233617 h 1542374"/>
              <a:gd name="connsiteX2929" fmla="*/ 5573031 w 6798686"/>
              <a:gd name="connsiteY2929" fmla="*/ 233832 h 1542374"/>
              <a:gd name="connsiteX2930" fmla="*/ 5883095 w 6798686"/>
              <a:gd name="connsiteY2930" fmla="*/ 421725 h 1542374"/>
              <a:gd name="connsiteX2931" fmla="*/ 6023190 w 6798686"/>
              <a:gd name="connsiteY2931" fmla="*/ 600891 h 1542374"/>
              <a:gd name="connsiteX2932" fmla="*/ 6090260 w 6798686"/>
              <a:gd name="connsiteY2932" fmla="*/ 694704 h 1542374"/>
              <a:gd name="connsiteX2933" fmla="*/ 6619227 w 6798686"/>
              <a:gd name="connsiteY2933" fmla="*/ 982981 h 1542374"/>
              <a:gd name="connsiteX2934" fmla="*/ 6651233 w 6798686"/>
              <a:gd name="connsiteY2934" fmla="*/ 989840 h 1542374"/>
              <a:gd name="connsiteX2935" fmla="*/ 6652175 w 6798686"/>
              <a:gd name="connsiteY2935" fmla="*/ 985479 h 1542374"/>
              <a:gd name="connsiteX2936" fmla="*/ 6620149 w 6798686"/>
              <a:gd name="connsiteY2936" fmla="*/ 978620 h 1542374"/>
              <a:gd name="connsiteX2937" fmla="*/ 6093814 w 6798686"/>
              <a:gd name="connsiteY2937" fmla="*/ 692014 h 1542374"/>
              <a:gd name="connsiteX2938" fmla="*/ 6026840 w 6798686"/>
              <a:gd name="connsiteY2938" fmla="*/ 598336 h 1542374"/>
              <a:gd name="connsiteX2939" fmla="*/ 5886265 w 6798686"/>
              <a:gd name="connsiteY2939" fmla="*/ 418585 h 1542374"/>
              <a:gd name="connsiteX2940" fmla="*/ 5575145 w 6798686"/>
              <a:gd name="connsiteY2940" fmla="*/ 229863 h 1542374"/>
              <a:gd name="connsiteX2941" fmla="*/ 5401268 w 6798686"/>
              <a:gd name="connsiteY2941" fmla="*/ 25180 h 1542374"/>
              <a:gd name="connsiteX2942" fmla="*/ 5515110 w 6798686"/>
              <a:gd name="connsiteY2942" fmla="*/ 0 h 1542374"/>
              <a:gd name="connsiteX2943" fmla="*/ 5509615 w 6798686"/>
              <a:gd name="connsiteY2943" fmla="*/ 0 h 1542374"/>
              <a:gd name="connsiteX2944" fmla="*/ 5672608 w 6798686"/>
              <a:gd name="connsiteY2944" fmla="*/ 209210 h 1542374"/>
              <a:gd name="connsiteX2945" fmla="*/ 5672954 w 6798686"/>
              <a:gd name="connsiteY2945" fmla="*/ 209694 h 1542374"/>
              <a:gd name="connsiteX2946" fmla="*/ 5673511 w 6798686"/>
              <a:gd name="connsiteY2946" fmla="*/ 209938 h 1542374"/>
              <a:gd name="connsiteX2947" fmla="*/ 5952067 w 6798686"/>
              <a:gd name="connsiteY2947" fmla="*/ 401327 h 1542374"/>
              <a:gd name="connsiteX2948" fmla="*/ 6078809 w 6798686"/>
              <a:gd name="connsiteY2948" fmla="*/ 572221 h 1542374"/>
              <a:gd name="connsiteX2949" fmla="*/ 6139634 w 6798686"/>
              <a:gd name="connsiteY2949" fmla="*/ 661390 h 1542374"/>
              <a:gd name="connsiteX2950" fmla="*/ 6609639 w 6798686"/>
              <a:gd name="connsiteY2950" fmla="*/ 963020 h 1542374"/>
              <a:gd name="connsiteX2951" fmla="*/ 6641301 w 6798686"/>
              <a:gd name="connsiteY2951" fmla="*/ 973164 h 1542374"/>
              <a:gd name="connsiteX2952" fmla="*/ 6642646 w 6798686"/>
              <a:gd name="connsiteY2952" fmla="*/ 969014 h 1542374"/>
              <a:gd name="connsiteX2953" fmla="*/ 6610965 w 6798686"/>
              <a:gd name="connsiteY2953" fmla="*/ 958851 h 1542374"/>
              <a:gd name="connsiteX2954" fmla="*/ 6143170 w 6798686"/>
              <a:gd name="connsiteY2954" fmla="*/ 658835 h 1542374"/>
              <a:gd name="connsiteX2955" fmla="*/ 6082440 w 6798686"/>
              <a:gd name="connsiteY2955" fmla="*/ 569808 h 1542374"/>
              <a:gd name="connsiteX2956" fmla="*/ 5955275 w 6798686"/>
              <a:gd name="connsiteY2956" fmla="*/ 398359 h 1542374"/>
              <a:gd name="connsiteX2957" fmla="*/ 5675836 w 6798686"/>
              <a:gd name="connsiteY2957" fmla="*/ 206194 h 1542374"/>
              <a:gd name="connsiteX2958" fmla="*/ 5647698 w 6798686"/>
              <a:gd name="connsiteY2958" fmla="*/ 0 h 1542374"/>
              <a:gd name="connsiteX2959" fmla="*/ 5642311 w 6798686"/>
              <a:gd name="connsiteY2959" fmla="*/ 0 h 1542374"/>
              <a:gd name="connsiteX2960" fmla="*/ 5693265 w 6798686"/>
              <a:gd name="connsiteY2960" fmla="*/ 66910 h 1542374"/>
              <a:gd name="connsiteX2961" fmla="*/ 5773202 w 6798686"/>
              <a:gd name="connsiteY2961" fmla="*/ 185324 h 1542374"/>
              <a:gd name="connsiteX2962" fmla="*/ 5773491 w 6798686"/>
              <a:gd name="connsiteY2962" fmla="*/ 185766 h 1542374"/>
              <a:gd name="connsiteX2963" fmla="*/ 5773951 w 6798686"/>
              <a:gd name="connsiteY2963" fmla="*/ 186025 h 1542374"/>
              <a:gd name="connsiteX2964" fmla="*/ 6021038 w 6798686"/>
              <a:gd name="connsiteY2964" fmla="*/ 380922 h 1542374"/>
              <a:gd name="connsiteX2965" fmla="*/ 6134524 w 6798686"/>
              <a:gd name="connsiteY2965" fmla="*/ 543704 h 1542374"/>
              <a:gd name="connsiteX2966" fmla="*/ 6188991 w 6798686"/>
              <a:gd name="connsiteY2966" fmla="*/ 628057 h 1542374"/>
              <a:gd name="connsiteX2967" fmla="*/ 6600187 w 6798686"/>
              <a:gd name="connsiteY2967" fmla="*/ 942252 h 1542374"/>
              <a:gd name="connsiteX2968" fmla="*/ 6631350 w 6798686"/>
              <a:gd name="connsiteY2968" fmla="*/ 956469 h 1542374"/>
              <a:gd name="connsiteX2969" fmla="*/ 6633136 w 6798686"/>
              <a:gd name="connsiteY2969" fmla="*/ 952588 h 1542374"/>
              <a:gd name="connsiteX2970" fmla="*/ 6601955 w 6798686"/>
              <a:gd name="connsiteY2970" fmla="*/ 938352 h 1542374"/>
              <a:gd name="connsiteX2971" fmla="*/ 6192526 w 6798686"/>
              <a:gd name="connsiteY2971" fmla="*/ 625655 h 1542374"/>
              <a:gd name="connsiteX2972" fmla="*/ 6138136 w 6798686"/>
              <a:gd name="connsiteY2972" fmla="*/ 541424 h 1542374"/>
              <a:gd name="connsiteX2973" fmla="*/ 6024285 w 6798686"/>
              <a:gd name="connsiteY2973" fmla="*/ 378140 h 1542374"/>
              <a:gd name="connsiteX2974" fmla="*/ 5776507 w 6798686"/>
              <a:gd name="connsiteY2974" fmla="*/ 182536 h 1542374"/>
              <a:gd name="connsiteX2975" fmla="*/ 5696429 w 6798686"/>
              <a:gd name="connsiteY2975" fmla="*/ 63955 h 1542374"/>
              <a:gd name="connsiteX2976" fmla="*/ 5775534 w 6798686"/>
              <a:gd name="connsiteY2976" fmla="*/ 0 h 1542374"/>
              <a:gd name="connsiteX2977" fmla="*/ 5770255 w 6798686"/>
              <a:gd name="connsiteY2977" fmla="*/ 0 h 1542374"/>
              <a:gd name="connsiteX2978" fmla="*/ 5794927 w 6798686"/>
              <a:gd name="connsiteY2978" fmla="*/ 34916 h 1542374"/>
              <a:gd name="connsiteX2979" fmla="*/ 5873797 w 6798686"/>
              <a:gd name="connsiteY2979" fmla="*/ 161441 h 1542374"/>
              <a:gd name="connsiteX2980" fmla="*/ 5874027 w 6798686"/>
              <a:gd name="connsiteY2980" fmla="*/ 161822 h 1542374"/>
              <a:gd name="connsiteX2981" fmla="*/ 5874393 w 6798686"/>
              <a:gd name="connsiteY2981" fmla="*/ 162079 h 1542374"/>
              <a:gd name="connsiteX2982" fmla="*/ 6089991 w 6798686"/>
              <a:gd name="connsiteY2982" fmla="*/ 360505 h 1542374"/>
              <a:gd name="connsiteX2983" fmla="*/ 6190432 w 6798686"/>
              <a:gd name="connsiteY2983" fmla="*/ 515503 h 1542374"/>
              <a:gd name="connsiteX2984" fmla="*/ 6238327 w 6798686"/>
              <a:gd name="connsiteY2984" fmla="*/ 594737 h 1542374"/>
              <a:gd name="connsiteX2985" fmla="*/ 6590966 w 6798686"/>
              <a:gd name="connsiteY2985" fmla="*/ 920446 h 1542374"/>
              <a:gd name="connsiteX2986" fmla="*/ 6621359 w 6798686"/>
              <a:gd name="connsiteY2986" fmla="*/ 939735 h 1542374"/>
              <a:gd name="connsiteX2987" fmla="*/ 6623626 w 6798686"/>
              <a:gd name="connsiteY2987" fmla="*/ 936200 h 1542374"/>
              <a:gd name="connsiteX2988" fmla="*/ 6593213 w 6798686"/>
              <a:gd name="connsiteY2988" fmla="*/ 916892 h 1542374"/>
              <a:gd name="connsiteX2989" fmla="*/ 6241882 w 6798686"/>
              <a:gd name="connsiteY2989" fmla="*/ 592495 h 1542374"/>
              <a:gd name="connsiteX2990" fmla="*/ 6194044 w 6798686"/>
              <a:gd name="connsiteY2990" fmla="*/ 513368 h 1542374"/>
              <a:gd name="connsiteX2991" fmla="*/ 6093295 w 6798686"/>
              <a:gd name="connsiteY2991" fmla="*/ 357927 h 1542374"/>
              <a:gd name="connsiteX2992" fmla="*/ 5877159 w 6798686"/>
              <a:gd name="connsiteY2992" fmla="*/ 158890 h 1542374"/>
              <a:gd name="connsiteX2993" fmla="*/ 5797225 w 6798686"/>
              <a:gd name="connsiteY2993" fmla="*/ 30649 h 1542374"/>
              <a:gd name="connsiteX2994" fmla="*/ 5882538 w 6798686"/>
              <a:gd name="connsiteY2994" fmla="*/ 0 h 1542374"/>
              <a:gd name="connsiteX2995" fmla="*/ 5877641 w 6798686"/>
              <a:gd name="connsiteY2995" fmla="*/ 0 h 1542374"/>
              <a:gd name="connsiteX2996" fmla="*/ 5907884 w 6798686"/>
              <a:gd name="connsiteY2996" fmla="*/ 46467 h 1542374"/>
              <a:gd name="connsiteX2997" fmla="*/ 5974603 w 6798686"/>
              <a:gd name="connsiteY2997" fmla="*/ 137849 h 1542374"/>
              <a:gd name="connsiteX2998" fmla="*/ 6051048 w 6798686"/>
              <a:gd name="connsiteY2998" fmla="*/ 219052 h 1542374"/>
              <a:gd name="connsiteX2999" fmla="*/ 6158943 w 6798686"/>
              <a:gd name="connsiteY2999" fmla="*/ 340073 h 1542374"/>
              <a:gd name="connsiteX3000" fmla="*/ 6246665 w 6798686"/>
              <a:gd name="connsiteY3000" fmla="*/ 487905 h 1542374"/>
              <a:gd name="connsiteX3001" fmla="*/ 6287683 w 6798686"/>
              <a:gd name="connsiteY3001" fmla="*/ 561395 h 1542374"/>
              <a:gd name="connsiteX3002" fmla="*/ 6582090 w 6798686"/>
              <a:gd name="connsiteY3002" fmla="*/ 897161 h 1542374"/>
              <a:gd name="connsiteX3003" fmla="*/ 6611407 w 6798686"/>
              <a:gd name="connsiteY3003" fmla="*/ 922944 h 1542374"/>
              <a:gd name="connsiteX3004" fmla="*/ 6614116 w 6798686"/>
              <a:gd name="connsiteY3004" fmla="*/ 919870 h 1542374"/>
              <a:gd name="connsiteX3005" fmla="*/ 6584798 w 6798686"/>
              <a:gd name="connsiteY3005" fmla="*/ 894068 h 1542374"/>
              <a:gd name="connsiteX3006" fmla="*/ 6291237 w 6798686"/>
              <a:gd name="connsiteY3006" fmla="*/ 559337 h 1542374"/>
              <a:gd name="connsiteX3007" fmla="*/ 6250258 w 6798686"/>
              <a:gd name="connsiteY3007" fmla="*/ 485933 h 1542374"/>
              <a:gd name="connsiteX3008" fmla="*/ 6162324 w 6798686"/>
              <a:gd name="connsiteY3008" fmla="*/ 337728 h 1542374"/>
              <a:gd name="connsiteX3009" fmla="*/ 6053929 w 6798686"/>
              <a:gd name="connsiteY3009" fmla="*/ 216123 h 1542374"/>
              <a:gd name="connsiteX3010" fmla="*/ 5977792 w 6798686"/>
              <a:gd name="connsiteY3010" fmla="*/ 135274 h 1542374"/>
              <a:gd name="connsiteX3011" fmla="*/ 5911244 w 6798686"/>
              <a:gd name="connsiteY3011" fmla="*/ 44105 h 1542374"/>
              <a:gd name="connsiteX3012" fmla="*/ 6249676 w 6798686"/>
              <a:gd name="connsiteY3012" fmla="*/ 0 h 1542374"/>
              <a:gd name="connsiteX3013" fmla="*/ 6245414 w 6798686"/>
              <a:gd name="connsiteY3013" fmla="*/ 0 h 1542374"/>
              <a:gd name="connsiteX3014" fmla="*/ 6276233 w 6798686"/>
              <a:gd name="connsiteY3014" fmla="*/ 65976 h 1542374"/>
              <a:gd name="connsiteX3015" fmla="*/ 6559649 w 6798686"/>
              <a:gd name="connsiteY3015" fmla="*/ 809170 h 1542374"/>
              <a:gd name="connsiteX3016" fmla="*/ 6573213 w 6798686"/>
              <a:gd name="connsiteY3016" fmla="*/ 847978 h 1542374"/>
              <a:gd name="connsiteX3017" fmla="*/ 6569736 w 6798686"/>
              <a:gd name="connsiteY3017" fmla="*/ 841696 h 1542374"/>
              <a:gd name="connsiteX3018" fmla="*/ 6389969 w 6798686"/>
              <a:gd name="connsiteY3018" fmla="*/ 493073 h 1542374"/>
              <a:gd name="connsiteX3019" fmla="*/ 6366740 w 6798686"/>
              <a:gd name="connsiteY3019" fmla="*/ 440864 h 1542374"/>
              <a:gd name="connsiteX3020" fmla="*/ 6300363 w 6798686"/>
              <a:gd name="connsiteY3020" fmla="*/ 297397 h 1542374"/>
              <a:gd name="connsiteX3021" fmla="*/ 6226972 w 6798686"/>
              <a:gd name="connsiteY3021" fmla="*/ 169001 h 1542374"/>
              <a:gd name="connsiteX3022" fmla="*/ 6179116 w 6798686"/>
              <a:gd name="connsiteY3022" fmla="*/ 88026 h 1542374"/>
              <a:gd name="connsiteX3023" fmla="*/ 6131107 w 6798686"/>
              <a:gd name="connsiteY3023" fmla="*/ 0 h 1542374"/>
              <a:gd name="connsiteX3024" fmla="*/ 6126631 w 6798686"/>
              <a:gd name="connsiteY3024" fmla="*/ 0 h 1542374"/>
              <a:gd name="connsiteX3025" fmla="*/ 6175677 w 6798686"/>
              <a:gd name="connsiteY3025" fmla="*/ 89943 h 1542374"/>
              <a:gd name="connsiteX3026" fmla="*/ 6223610 w 6798686"/>
              <a:gd name="connsiteY3026" fmla="*/ 171039 h 1542374"/>
              <a:gd name="connsiteX3027" fmla="*/ 6296847 w 6798686"/>
              <a:gd name="connsiteY3027" fmla="*/ 299171 h 1542374"/>
              <a:gd name="connsiteX3028" fmla="*/ 6363149 w 6798686"/>
              <a:gd name="connsiteY3028" fmla="*/ 442451 h 1542374"/>
              <a:gd name="connsiteX3029" fmla="*/ 6386395 w 6798686"/>
              <a:gd name="connsiteY3029" fmla="*/ 494685 h 1542374"/>
              <a:gd name="connsiteX3030" fmla="*/ 6566297 w 6798686"/>
              <a:gd name="connsiteY3030" fmla="*/ 843598 h 1542374"/>
              <a:gd name="connsiteX3031" fmla="*/ 6580898 w 6798686"/>
              <a:gd name="connsiteY3031" fmla="*/ 869976 h 1542374"/>
              <a:gd name="connsiteX3032" fmla="*/ 6581743 w 6798686"/>
              <a:gd name="connsiteY3032" fmla="*/ 872358 h 1542374"/>
              <a:gd name="connsiteX3033" fmla="*/ 6582147 w 6798686"/>
              <a:gd name="connsiteY3033" fmla="*/ 872224 h 1542374"/>
              <a:gd name="connsiteX3034" fmla="*/ 6588506 w 6798686"/>
              <a:gd name="connsiteY3034" fmla="*/ 883693 h 1542374"/>
              <a:gd name="connsiteX3035" fmla="*/ 6576883 w 6798686"/>
              <a:gd name="connsiteY3035" fmla="*/ 869323 h 1542374"/>
              <a:gd name="connsiteX3036" fmla="*/ 6340613 w 6798686"/>
              <a:gd name="connsiteY3036" fmla="*/ 526202 h 1542374"/>
              <a:gd name="connsiteX3037" fmla="*/ 6307221 w 6798686"/>
              <a:gd name="connsiteY3037" fmla="*/ 460182 h 1542374"/>
              <a:gd name="connsiteX3038" fmla="*/ 6231334 w 6798686"/>
              <a:gd name="connsiteY3038" fmla="*/ 317559 h 1542374"/>
              <a:gd name="connsiteX3039" fmla="*/ 6141959 w 6798686"/>
              <a:gd name="connsiteY3039" fmla="*/ 195143 h 1542374"/>
              <a:gd name="connsiteX3040" fmla="*/ 6078463 w 6798686"/>
              <a:gd name="connsiteY3040" fmla="*/ 111651 h 1542374"/>
              <a:gd name="connsiteX3041" fmla="*/ 6009116 w 6798686"/>
              <a:gd name="connsiteY3041" fmla="*/ 0 h 1542374"/>
              <a:gd name="connsiteX3042" fmla="*/ 6004403 w 6798686"/>
              <a:gd name="connsiteY3042" fmla="*/ 0 h 1542374"/>
              <a:gd name="connsiteX3043" fmla="*/ 6075140 w 6798686"/>
              <a:gd name="connsiteY3043" fmla="*/ 113897 h 1542374"/>
              <a:gd name="connsiteX3044" fmla="*/ 6138828 w 6798686"/>
              <a:gd name="connsiteY3044" fmla="*/ 197652 h 1542374"/>
              <a:gd name="connsiteX3045" fmla="*/ 6227896 w 6798686"/>
              <a:gd name="connsiteY3045" fmla="*/ 319626 h 1542374"/>
              <a:gd name="connsiteX3046" fmla="*/ 6303629 w 6798686"/>
              <a:gd name="connsiteY3046" fmla="*/ 461968 h 1542374"/>
              <a:gd name="connsiteX3047" fmla="*/ 6337039 w 6798686"/>
              <a:gd name="connsiteY3047" fmla="*/ 528048 h 1542374"/>
              <a:gd name="connsiteX3048" fmla="*/ 6573751 w 6798686"/>
              <a:gd name="connsiteY3048" fmla="*/ 871859 h 1542374"/>
              <a:gd name="connsiteX3049" fmla="*/ 6601456 w 6798686"/>
              <a:gd name="connsiteY3049" fmla="*/ 906095 h 1542374"/>
              <a:gd name="connsiteX3050" fmla="*/ 6604587 w 6798686"/>
              <a:gd name="connsiteY3050" fmla="*/ 903578 h 1542374"/>
              <a:gd name="connsiteX3051" fmla="*/ 6592541 w 6798686"/>
              <a:gd name="connsiteY3051" fmla="*/ 888688 h 1542374"/>
              <a:gd name="connsiteX3052" fmla="*/ 6595000 w 6798686"/>
              <a:gd name="connsiteY3052" fmla="*/ 887324 h 1542374"/>
              <a:gd name="connsiteX3053" fmla="*/ 6584260 w 6798686"/>
              <a:gd name="connsiteY3053" fmla="*/ 867920 h 1542374"/>
              <a:gd name="connsiteX3054" fmla="*/ 6563281 w 6798686"/>
              <a:gd name="connsiteY3054" fmla="*/ 807901 h 1542374"/>
              <a:gd name="connsiteX3055" fmla="*/ 6279748 w 6798686"/>
              <a:gd name="connsiteY3055" fmla="*/ 64401 h 15423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Lst>
            <a:rect l="l" t="t" r="r" b="b"/>
            <a:pathLst>
              <a:path w="6798686" h="1542374">
                <a:moveTo>
                  <a:pt x="1654070" y="1112702"/>
                </a:moveTo>
                <a:cubicBezTo>
                  <a:pt x="1655627" y="1113758"/>
                  <a:pt x="1657202" y="1114834"/>
                  <a:pt x="1658777" y="1115891"/>
                </a:cubicBezTo>
                <a:cubicBezTo>
                  <a:pt x="1660083" y="1116775"/>
                  <a:pt x="1661371" y="1117620"/>
                  <a:pt x="1662677" y="1118484"/>
                </a:cubicBezTo>
                <a:cubicBezTo>
                  <a:pt x="1666693" y="1122711"/>
                  <a:pt x="1670708" y="1126919"/>
                  <a:pt x="1674723" y="1131068"/>
                </a:cubicBezTo>
                <a:cubicBezTo>
                  <a:pt x="1672341" y="1129301"/>
                  <a:pt x="1669978" y="1127495"/>
                  <a:pt x="1667596" y="1125689"/>
                </a:cubicBezTo>
                <a:cubicBezTo>
                  <a:pt x="1663100" y="1121405"/>
                  <a:pt x="1658585" y="1117063"/>
                  <a:pt x="1654070" y="1112702"/>
                </a:cubicBezTo>
                <a:close/>
                <a:moveTo>
                  <a:pt x="1633186" y="1098312"/>
                </a:moveTo>
                <a:cubicBezTo>
                  <a:pt x="1633436" y="1098485"/>
                  <a:pt x="1633686" y="1098657"/>
                  <a:pt x="1633936" y="1098830"/>
                </a:cubicBezTo>
                <a:cubicBezTo>
                  <a:pt x="1634455" y="1099349"/>
                  <a:pt x="1634954" y="1099849"/>
                  <a:pt x="1635454" y="1100348"/>
                </a:cubicBezTo>
                <a:cubicBezTo>
                  <a:pt x="1634704" y="1099656"/>
                  <a:pt x="1633936" y="1098984"/>
                  <a:pt x="1633186" y="1098312"/>
                </a:cubicBezTo>
                <a:close/>
                <a:moveTo>
                  <a:pt x="1620872" y="1079887"/>
                </a:moveTo>
                <a:cubicBezTo>
                  <a:pt x="1625444" y="1082750"/>
                  <a:pt x="1630017" y="1085574"/>
                  <a:pt x="1634589" y="1088360"/>
                </a:cubicBezTo>
                <a:cubicBezTo>
                  <a:pt x="1638854" y="1093028"/>
                  <a:pt x="1643139" y="1097697"/>
                  <a:pt x="1647461" y="1102327"/>
                </a:cubicBezTo>
                <a:cubicBezTo>
                  <a:pt x="1647865" y="1102750"/>
                  <a:pt x="1648268" y="1103192"/>
                  <a:pt x="1648672" y="1103614"/>
                </a:cubicBezTo>
                <a:cubicBezTo>
                  <a:pt x="1644233" y="1100579"/>
                  <a:pt x="1639815" y="1097505"/>
                  <a:pt x="1635377" y="1094392"/>
                </a:cubicBezTo>
                <a:cubicBezTo>
                  <a:pt x="1630555" y="1089609"/>
                  <a:pt x="1625713" y="1084767"/>
                  <a:pt x="1620872" y="1079887"/>
                </a:cubicBezTo>
                <a:close/>
                <a:moveTo>
                  <a:pt x="1595627" y="1063768"/>
                </a:moveTo>
                <a:cubicBezTo>
                  <a:pt x="1598932" y="1065920"/>
                  <a:pt x="1602236" y="1068072"/>
                  <a:pt x="1605540" y="1070185"/>
                </a:cubicBezTo>
                <a:cubicBezTo>
                  <a:pt x="1608710" y="1073432"/>
                  <a:pt x="1611861" y="1076660"/>
                  <a:pt x="1615012" y="1079849"/>
                </a:cubicBezTo>
                <a:cubicBezTo>
                  <a:pt x="1611650" y="1077409"/>
                  <a:pt x="1608268" y="1074950"/>
                  <a:pt x="1604887" y="1072471"/>
                </a:cubicBezTo>
                <a:cubicBezTo>
                  <a:pt x="1601794" y="1069589"/>
                  <a:pt x="1598720" y="1066689"/>
                  <a:pt x="1595627" y="1063768"/>
                </a:cubicBezTo>
                <a:close/>
                <a:moveTo>
                  <a:pt x="1589268" y="1047342"/>
                </a:moveTo>
                <a:cubicBezTo>
                  <a:pt x="1594897" y="1050531"/>
                  <a:pt x="1600526" y="1053701"/>
                  <a:pt x="1606155" y="1056814"/>
                </a:cubicBezTo>
                <a:cubicBezTo>
                  <a:pt x="1612130" y="1063538"/>
                  <a:pt x="1618105" y="1070224"/>
                  <a:pt x="1624138" y="1076871"/>
                </a:cubicBezTo>
                <a:cubicBezTo>
                  <a:pt x="1618643" y="1073451"/>
                  <a:pt x="1613168" y="1069993"/>
                  <a:pt x="1607711" y="1066477"/>
                </a:cubicBezTo>
                <a:cubicBezTo>
                  <a:pt x="1601563" y="1060195"/>
                  <a:pt x="1595416" y="1053797"/>
                  <a:pt x="1589268" y="1047342"/>
                </a:cubicBezTo>
                <a:close/>
                <a:moveTo>
                  <a:pt x="1562217" y="1031588"/>
                </a:moveTo>
                <a:cubicBezTo>
                  <a:pt x="1567078" y="1034489"/>
                  <a:pt x="1571958" y="1037352"/>
                  <a:pt x="1576818" y="1040176"/>
                </a:cubicBezTo>
                <a:cubicBezTo>
                  <a:pt x="1582006" y="1045690"/>
                  <a:pt x="1587174" y="1051107"/>
                  <a:pt x="1592341" y="1056506"/>
                </a:cubicBezTo>
                <a:cubicBezTo>
                  <a:pt x="1587558" y="1053355"/>
                  <a:pt x="1582774" y="1050166"/>
                  <a:pt x="1578009" y="1046958"/>
                </a:cubicBezTo>
                <a:cubicBezTo>
                  <a:pt x="1572745" y="1041886"/>
                  <a:pt x="1567481" y="1036756"/>
                  <a:pt x="1562217" y="1031588"/>
                </a:cubicBezTo>
                <a:close/>
                <a:moveTo>
                  <a:pt x="1536531" y="1015930"/>
                </a:moveTo>
                <a:cubicBezTo>
                  <a:pt x="1540123" y="1018159"/>
                  <a:pt x="1543716" y="1020387"/>
                  <a:pt x="1547308" y="1022578"/>
                </a:cubicBezTo>
                <a:cubicBezTo>
                  <a:pt x="1551016" y="1026266"/>
                  <a:pt x="1554686" y="1029917"/>
                  <a:pt x="1558375" y="1033548"/>
                </a:cubicBezTo>
                <a:cubicBezTo>
                  <a:pt x="1554801" y="1031069"/>
                  <a:pt x="1551228" y="1028552"/>
                  <a:pt x="1547654" y="1026036"/>
                </a:cubicBezTo>
                <a:cubicBezTo>
                  <a:pt x="1543946" y="1022693"/>
                  <a:pt x="1540239" y="1019331"/>
                  <a:pt x="1536531" y="1015930"/>
                </a:cubicBezTo>
                <a:close/>
                <a:moveTo>
                  <a:pt x="1558259" y="1014201"/>
                </a:moveTo>
                <a:cubicBezTo>
                  <a:pt x="1564638" y="1017467"/>
                  <a:pt x="1571016" y="1020695"/>
                  <a:pt x="1577433" y="1023884"/>
                </a:cubicBezTo>
                <a:cubicBezTo>
                  <a:pt x="1584292" y="1031857"/>
                  <a:pt x="1591170" y="1039830"/>
                  <a:pt x="1598105" y="1047726"/>
                </a:cubicBezTo>
                <a:cubicBezTo>
                  <a:pt x="1591919" y="1044230"/>
                  <a:pt x="1585752" y="1040695"/>
                  <a:pt x="1579566" y="1037102"/>
                </a:cubicBezTo>
                <a:cubicBezTo>
                  <a:pt x="1572476" y="1029571"/>
                  <a:pt x="1565368" y="1021944"/>
                  <a:pt x="1558259" y="1014201"/>
                </a:cubicBezTo>
                <a:close/>
                <a:moveTo>
                  <a:pt x="1530171" y="999446"/>
                </a:moveTo>
                <a:cubicBezTo>
                  <a:pt x="1536031" y="1002597"/>
                  <a:pt x="1541929" y="1005709"/>
                  <a:pt x="1547808" y="1008783"/>
                </a:cubicBezTo>
                <a:cubicBezTo>
                  <a:pt x="1554244" y="1015873"/>
                  <a:pt x="1560680" y="1022866"/>
                  <a:pt x="1567097" y="1029763"/>
                </a:cubicBezTo>
                <a:cubicBezTo>
                  <a:pt x="1561391" y="1026381"/>
                  <a:pt x="1555685" y="1022962"/>
                  <a:pt x="1549998" y="1019465"/>
                </a:cubicBezTo>
                <a:cubicBezTo>
                  <a:pt x="1543408" y="1012876"/>
                  <a:pt x="1536780" y="1006209"/>
                  <a:pt x="1530171" y="999446"/>
                </a:cubicBezTo>
                <a:close/>
                <a:moveTo>
                  <a:pt x="1502717" y="984288"/>
                </a:moveTo>
                <a:cubicBezTo>
                  <a:pt x="1507827" y="987170"/>
                  <a:pt x="1512938" y="990032"/>
                  <a:pt x="1518068" y="992856"/>
                </a:cubicBezTo>
                <a:cubicBezTo>
                  <a:pt x="1523716" y="998697"/>
                  <a:pt x="1529345" y="1004461"/>
                  <a:pt x="1534974" y="1010167"/>
                </a:cubicBezTo>
                <a:cubicBezTo>
                  <a:pt x="1530018" y="1007054"/>
                  <a:pt x="1525041" y="1003903"/>
                  <a:pt x="1520085" y="1000733"/>
                </a:cubicBezTo>
                <a:cubicBezTo>
                  <a:pt x="1514302" y="995316"/>
                  <a:pt x="1508519" y="989840"/>
                  <a:pt x="1502717" y="984288"/>
                </a:cubicBezTo>
                <a:close/>
                <a:moveTo>
                  <a:pt x="1528538" y="981291"/>
                </a:moveTo>
                <a:cubicBezTo>
                  <a:pt x="1535416" y="984442"/>
                  <a:pt x="1542332" y="987535"/>
                  <a:pt x="1549249" y="990551"/>
                </a:cubicBezTo>
                <a:cubicBezTo>
                  <a:pt x="1556108" y="998793"/>
                  <a:pt x="1563024" y="1006997"/>
                  <a:pt x="1569960" y="1015162"/>
                </a:cubicBezTo>
                <a:cubicBezTo>
                  <a:pt x="1563158" y="1011723"/>
                  <a:pt x="1556357" y="1008226"/>
                  <a:pt x="1549575" y="1004691"/>
                </a:cubicBezTo>
                <a:cubicBezTo>
                  <a:pt x="1542563" y="996987"/>
                  <a:pt x="1535551" y="989187"/>
                  <a:pt x="1528538" y="981291"/>
                </a:cubicBezTo>
                <a:close/>
                <a:moveTo>
                  <a:pt x="1478376" y="970282"/>
                </a:moveTo>
                <a:cubicBezTo>
                  <a:pt x="1481661" y="972203"/>
                  <a:pt x="1484946" y="974125"/>
                  <a:pt x="1488250" y="976027"/>
                </a:cubicBezTo>
                <a:cubicBezTo>
                  <a:pt x="1492477" y="980138"/>
                  <a:pt x="1496723" y="984211"/>
                  <a:pt x="1500950" y="988245"/>
                </a:cubicBezTo>
                <a:cubicBezTo>
                  <a:pt x="1498183" y="986420"/>
                  <a:pt x="1495417" y="984576"/>
                  <a:pt x="1492650" y="982732"/>
                </a:cubicBezTo>
                <a:cubicBezTo>
                  <a:pt x="1487886" y="978620"/>
                  <a:pt x="1483140" y="974471"/>
                  <a:pt x="1478376" y="970282"/>
                </a:cubicBezTo>
                <a:close/>
                <a:moveTo>
                  <a:pt x="1499951" y="967977"/>
                </a:moveTo>
                <a:cubicBezTo>
                  <a:pt x="1506444" y="971089"/>
                  <a:pt x="1512938" y="974144"/>
                  <a:pt x="1519470" y="977160"/>
                </a:cubicBezTo>
                <a:cubicBezTo>
                  <a:pt x="1526021" y="984576"/>
                  <a:pt x="1532554" y="991896"/>
                  <a:pt x="1539086" y="999158"/>
                </a:cubicBezTo>
                <a:cubicBezTo>
                  <a:pt x="1532592" y="995700"/>
                  <a:pt x="1526137" y="992203"/>
                  <a:pt x="1519682" y="988649"/>
                </a:cubicBezTo>
                <a:cubicBezTo>
                  <a:pt x="1513111" y="981848"/>
                  <a:pt x="1506521" y="974951"/>
                  <a:pt x="1499951" y="967977"/>
                </a:cubicBezTo>
                <a:close/>
                <a:moveTo>
                  <a:pt x="1456762" y="957372"/>
                </a:moveTo>
                <a:cubicBezTo>
                  <a:pt x="1457281" y="957679"/>
                  <a:pt x="1457818" y="958006"/>
                  <a:pt x="1458337" y="958332"/>
                </a:cubicBezTo>
                <a:cubicBezTo>
                  <a:pt x="1459375" y="959274"/>
                  <a:pt x="1460431" y="960215"/>
                  <a:pt x="1461469" y="961137"/>
                </a:cubicBezTo>
                <a:cubicBezTo>
                  <a:pt x="1459893" y="959888"/>
                  <a:pt x="1458318" y="958621"/>
                  <a:pt x="1456762" y="957372"/>
                </a:cubicBezTo>
                <a:close/>
                <a:moveTo>
                  <a:pt x="1471574" y="953990"/>
                </a:moveTo>
                <a:cubicBezTo>
                  <a:pt x="1477568" y="957007"/>
                  <a:pt x="1483582" y="959985"/>
                  <a:pt x="1489595" y="962924"/>
                </a:cubicBezTo>
                <a:cubicBezTo>
                  <a:pt x="1495590" y="969322"/>
                  <a:pt x="1501564" y="975662"/>
                  <a:pt x="1507539" y="981906"/>
                </a:cubicBezTo>
                <a:cubicBezTo>
                  <a:pt x="1501564" y="978544"/>
                  <a:pt x="1495609" y="975143"/>
                  <a:pt x="1489653" y="971704"/>
                </a:cubicBezTo>
                <a:cubicBezTo>
                  <a:pt x="1483621" y="965863"/>
                  <a:pt x="1477607" y="959965"/>
                  <a:pt x="1471574" y="953990"/>
                </a:cubicBezTo>
                <a:close/>
                <a:moveTo>
                  <a:pt x="1498395" y="946863"/>
                </a:moveTo>
                <a:cubicBezTo>
                  <a:pt x="1505714" y="949783"/>
                  <a:pt x="1513053" y="952626"/>
                  <a:pt x="1520412" y="955451"/>
                </a:cubicBezTo>
                <a:cubicBezTo>
                  <a:pt x="1527808" y="964576"/>
                  <a:pt x="1535262" y="973664"/>
                  <a:pt x="1542755" y="982732"/>
                </a:cubicBezTo>
                <a:cubicBezTo>
                  <a:pt x="1535512" y="979504"/>
                  <a:pt x="1528289" y="976238"/>
                  <a:pt x="1521065" y="972895"/>
                </a:cubicBezTo>
                <a:cubicBezTo>
                  <a:pt x="1513533" y="964327"/>
                  <a:pt x="1505964" y="955643"/>
                  <a:pt x="1498395" y="946863"/>
                </a:cubicBezTo>
                <a:close/>
                <a:moveTo>
                  <a:pt x="1444927" y="940215"/>
                </a:moveTo>
                <a:cubicBezTo>
                  <a:pt x="1449865" y="942828"/>
                  <a:pt x="1454783" y="945422"/>
                  <a:pt x="1459740" y="947958"/>
                </a:cubicBezTo>
                <a:cubicBezTo>
                  <a:pt x="1464850" y="953087"/>
                  <a:pt x="1469961" y="958159"/>
                  <a:pt x="1475071" y="963174"/>
                </a:cubicBezTo>
                <a:cubicBezTo>
                  <a:pt x="1470268" y="960330"/>
                  <a:pt x="1465484" y="957448"/>
                  <a:pt x="1460700" y="954548"/>
                </a:cubicBezTo>
                <a:cubicBezTo>
                  <a:pt x="1455436" y="949821"/>
                  <a:pt x="1450191" y="945057"/>
                  <a:pt x="1444927" y="940215"/>
                </a:cubicBezTo>
                <a:close/>
                <a:moveTo>
                  <a:pt x="1469288" y="934970"/>
                </a:moveTo>
                <a:cubicBezTo>
                  <a:pt x="1476320" y="937929"/>
                  <a:pt x="1483371" y="940849"/>
                  <a:pt x="1490441" y="943712"/>
                </a:cubicBezTo>
                <a:cubicBezTo>
                  <a:pt x="1497626" y="952127"/>
                  <a:pt x="1504812" y="960426"/>
                  <a:pt x="1511978" y="968611"/>
                </a:cubicBezTo>
                <a:cubicBezTo>
                  <a:pt x="1505023" y="965345"/>
                  <a:pt x="1498068" y="962002"/>
                  <a:pt x="1491152" y="958621"/>
                </a:cubicBezTo>
                <a:cubicBezTo>
                  <a:pt x="1483870" y="950840"/>
                  <a:pt x="1476589" y="942963"/>
                  <a:pt x="1469288" y="934970"/>
                </a:cubicBezTo>
                <a:close/>
                <a:moveTo>
                  <a:pt x="1419183" y="926344"/>
                </a:moveTo>
                <a:cubicBezTo>
                  <a:pt x="1422737" y="928304"/>
                  <a:pt x="1426311" y="930283"/>
                  <a:pt x="1429884" y="932223"/>
                </a:cubicBezTo>
                <a:cubicBezTo>
                  <a:pt x="1433458" y="935566"/>
                  <a:pt x="1437050" y="938890"/>
                  <a:pt x="1440643" y="942194"/>
                </a:cubicBezTo>
                <a:cubicBezTo>
                  <a:pt x="1437165" y="940023"/>
                  <a:pt x="1433708" y="937852"/>
                  <a:pt x="1430249" y="935643"/>
                </a:cubicBezTo>
                <a:cubicBezTo>
                  <a:pt x="1426561" y="932569"/>
                  <a:pt x="1422872" y="929457"/>
                  <a:pt x="1419183" y="926344"/>
                </a:cubicBezTo>
                <a:close/>
                <a:moveTo>
                  <a:pt x="1440432" y="922521"/>
                </a:moveTo>
                <a:cubicBezTo>
                  <a:pt x="1447060" y="925460"/>
                  <a:pt x="1453688" y="928342"/>
                  <a:pt x="1460354" y="931186"/>
                </a:cubicBezTo>
                <a:cubicBezTo>
                  <a:pt x="1467213" y="938755"/>
                  <a:pt x="1474072" y="946229"/>
                  <a:pt x="1480931" y="953606"/>
                </a:cubicBezTo>
                <a:cubicBezTo>
                  <a:pt x="1474322" y="950321"/>
                  <a:pt x="1467732" y="946978"/>
                  <a:pt x="1461161" y="943597"/>
                </a:cubicBezTo>
                <a:cubicBezTo>
                  <a:pt x="1454264" y="936661"/>
                  <a:pt x="1447348" y="929629"/>
                  <a:pt x="1440432" y="922521"/>
                </a:cubicBezTo>
                <a:close/>
                <a:moveTo>
                  <a:pt x="1397435" y="914145"/>
                </a:moveTo>
                <a:cubicBezTo>
                  <a:pt x="1398357" y="914663"/>
                  <a:pt x="1399260" y="915182"/>
                  <a:pt x="1400182" y="915720"/>
                </a:cubicBezTo>
                <a:cubicBezTo>
                  <a:pt x="1400778" y="916219"/>
                  <a:pt x="1401373" y="916757"/>
                  <a:pt x="1401969" y="917276"/>
                </a:cubicBezTo>
                <a:cubicBezTo>
                  <a:pt x="1400797" y="916488"/>
                  <a:pt x="1399625" y="915701"/>
                  <a:pt x="1398453" y="914932"/>
                </a:cubicBezTo>
                <a:cubicBezTo>
                  <a:pt x="1398107" y="914663"/>
                  <a:pt x="1397781" y="914414"/>
                  <a:pt x="1397435" y="914145"/>
                </a:cubicBezTo>
                <a:close/>
                <a:moveTo>
                  <a:pt x="1468366" y="911455"/>
                </a:moveTo>
                <a:cubicBezTo>
                  <a:pt x="1476032" y="914068"/>
                  <a:pt x="1483717" y="916623"/>
                  <a:pt x="1491440" y="919140"/>
                </a:cubicBezTo>
                <a:cubicBezTo>
                  <a:pt x="1499240" y="929053"/>
                  <a:pt x="1507117" y="938909"/>
                  <a:pt x="1515013" y="948726"/>
                </a:cubicBezTo>
                <a:cubicBezTo>
                  <a:pt x="1507424" y="945806"/>
                  <a:pt x="1499855" y="942809"/>
                  <a:pt x="1492304" y="939754"/>
                </a:cubicBezTo>
                <a:cubicBezTo>
                  <a:pt x="1484331" y="930456"/>
                  <a:pt x="1476358" y="921022"/>
                  <a:pt x="1468366" y="911455"/>
                </a:cubicBezTo>
                <a:close/>
                <a:moveTo>
                  <a:pt x="1412363" y="909726"/>
                </a:moveTo>
                <a:cubicBezTo>
                  <a:pt x="1418338" y="912512"/>
                  <a:pt x="1424313" y="915259"/>
                  <a:pt x="1430288" y="917968"/>
                </a:cubicBezTo>
                <a:cubicBezTo>
                  <a:pt x="1436609" y="924500"/>
                  <a:pt x="1442929" y="930974"/>
                  <a:pt x="1449231" y="937353"/>
                </a:cubicBezTo>
                <a:cubicBezTo>
                  <a:pt x="1443409" y="934298"/>
                  <a:pt x="1437608" y="931243"/>
                  <a:pt x="1431825" y="928112"/>
                </a:cubicBezTo>
                <a:cubicBezTo>
                  <a:pt x="1425350" y="922060"/>
                  <a:pt x="1418857" y="915931"/>
                  <a:pt x="1412363" y="909726"/>
                </a:cubicBezTo>
                <a:close/>
                <a:moveTo>
                  <a:pt x="1438875" y="901119"/>
                </a:moveTo>
                <a:cubicBezTo>
                  <a:pt x="1446272" y="903789"/>
                  <a:pt x="1453707" y="906421"/>
                  <a:pt x="1461161" y="908996"/>
                </a:cubicBezTo>
                <a:cubicBezTo>
                  <a:pt x="1468904" y="918294"/>
                  <a:pt x="1476608" y="927478"/>
                  <a:pt x="1484312" y="936527"/>
                </a:cubicBezTo>
                <a:cubicBezTo>
                  <a:pt x="1476954" y="933510"/>
                  <a:pt x="1469634" y="930456"/>
                  <a:pt x="1462333" y="927324"/>
                </a:cubicBezTo>
                <a:cubicBezTo>
                  <a:pt x="1454533" y="918717"/>
                  <a:pt x="1446695" y="909975"/>
                  <a:pt x="1438875" y="901119"/>
                </a:cubicBezTo>
                <a:close/>
                <a:moveTo>
                  <a:pt x="1384774" y="896565"/>
                </a:moveTo>
                <a:cubicBezTo>
                  <a:pt x="1389942" y="899101"/>
                  <a:pt x="1395091" y="901618"/>
                  <a:pt x="1400278" y="904077"/>
                </a:cubicBezTo>
                <a:cubicBezTo>
                  <a:pt x="1405754" y="909380"/>
                  <a:pt x="1411229" y="914606"/>
                  <a:pt x="1416685" y="919793"/>
                </a:cubicBezTo>
                <a:cubicBezTo>
                  <a:pt x="1411671" y="917007"/>
                  <a:pt x="1406657" y="914164"/>
                  <a:pt x="1401642" y="911320"/>
                </a:cubicBezTo>
                <a:cubicBezTo>
                  <a:pt x="1396032" y="906460"/>
                  <a:pt x="1390403" y="901541"/>
                  <a:pt x="1384774" y="896565"/>
                </a:cubicBezTo>
                <a:close/>
                <a:moveTo>
                  <a:pt x="1409519" y="890225"/>
                </a:moveTo>
                <a:cubicBezTo>
                  <a:pt x="1416647" y="892934"/>
                  <a:pt x="1423775" y="895605"/>
                  <a:pt x="1430941" y="898237"/>
                </a:cubicBezTo>
                <a:cubicBezTo>
                  <a:pt x="1438453" y="906767"/>
                  <a:pt x="1445926" y="915182"/>
                  <a:pt x="1453400" y="923462"/>
                </a:cubicBezTo>
                <a:cubicBezTo>
                  <a:pt x="1446349" y="920408"/>
                  <a:pt x="1439317" y="917295"/>
                  <a:pt x="1432305" y="914125"/>
                </a:cubicBezTo>
                <a:cubicBezTo>
                  <a:pt x="1424716" y="906268"/>
                  <a:pt x="1417127" y="898295"/>
                  <a:pt x="1409519" y="890225"/>
                </a:cubicBezTo>
                <a:close/>
                <a:moveTo>
                  <a:pt x="1358838" y="883636"/>
                </a:moveTo>
                <a:cubicBezTo>
                  <a:pt x="1362642" y="885576"/>
                  <a:pt x="1366465" y="887478"/>
                  <a:pt x="1370269" y="889380"/>
                </a:cubicBezTo>
                <a:cubicBezTo>
                  <a:pt x="1374342" y="893030"/>
                  <a:pt x="1378415" y="896662"/>
                  <a:pt x="1382488" y="900254"/>
                </a:cubicBezTo>
                <a:cubicBezTo>
                  <a:pt x="1378741" y="898064"/>
                  <a:pt x="1375014" y="895874"/>
                  <a:pt x="1371287" y="893645"/>
                </a:cubicBezTo>
                <a:cubicBezTo>
                  <a:pt x="1367137" y="890341"/>
                  <a:pt x="1362988" y="886998"/>
                  <a:pt x="1358838" y="883636"/>
                </a:cubicBezTo>
                <a:close/>
                <a:moveTo>
                  <a:pt x="1380663" y="878890"/>
                </a:moveTo>
                <a:cubicBezTo>
                  <a:pt x="1387310" y="881561"/>
                  <a:pt x="1393996" y="884193"/>
                  <a:pt x="1400682" y="886806"/>
                </a:cubicBezTo>
                <a:cubicBezTo>
                  <a:pt x="1407848" y="894471"/>
                  <a:pt x="1414995" y="902022"/>
                  <a:pt x="1422142" y="909476"/>
                </a:cubicBezTo>
                <a:cubicBezTo>
                  <a:pt x="1415609" y="906479"/>
                  <a:pt x="1409077" y="903424"/>
                  <a:pt x="1402564" y="900312"/>
                </a:cubicBezTo>
                <a:cubicBezTo>
                  <a:pt x="1395264" y="893261"/>
                  <a:pt x="1387963" y="886114"/>
                  <a:pt x="1380663" y="878890"/>
                </a:cubicBezTo>
                <a:close/>
                <a:moveTo>
                  <a:pt x="1438683" y="875394"/>
                </a:moveTo>
                <a:cubicBezTo>
                  <a:pt x="1446599" y="877642"/>
                  <a:pt x="1454572" y="879851"/>
                  <a:pt x="1462564" y="882003"/>
                </a:cubicBezTo>
                <a:cubicBezTo>
                  <a:pt x="1470402" y="892204"/>
                  <a:pt x="1478279" y="902348"/>
                  <a:pt x="1486214" y="912473"/>
                </a:cubicBezTo>
                <a:cubicBezTo>
                  <a:pt x="1478318" y="909860"/>
                  <a:pt x="1470422" y="907209"/>
                  <a:pt x="1462583" y="904500"/>
                </a:cubicBezTo>
                <a:cubicBezTo>
                  <a:pt x="1454629" y="894913"/>
                  <a:pt x="1446656" y="885211"/>
                  <a:pt x="1438683" y="875394"/>
                </a:cubicBezTo>
                <a:close/>
                <a:moveTo>
                  <a:pt x="1338281" y="872954"/>
                </a:moveTo>
                <a:cubicBezTo>
                  <a:pt x="1339030" y="873357"/>
                  <a:pt x="1339779" y="873722"/>
                  <a:pt x="1340529" y="874106"/>
                </a:cubicBezTo>
                <a:cubicBezTo>
                  <a:pt x="1341720" y="875105"/>
                  <a:pt x="1342911" y="876085"/>
                  <a:pt x="1344102" y="877065"/>
                </a:cubicBezTo>
                <a:cubicBezTo>
                  <a:pt x="1343699" y="876815"/>
                  <a:pt x="1343295" y="876566"/>
                  <a:pt x="1342911" y="876316"/>
                </a:cubicBezTo>
                <a:cubicBezTo>
                  <a:pt x="1341355" y="875202"/>
                  <a:pt x="1339818" y="874068"/>
                  <a:pt x="1338281" y="872954"/>
                </a:cubicBezTo>
                <a:close/>
                <a:moveTo>
                  <a:pt x="1352152" y="867113"/>
                </a:moveTo>
                <a:cubicBezTo>
                  <a:pt x="1358262" y="869707"/>
                  <a:pt x="1364390" y="872281"/>
                  <a:pt x="1370538" y="874798"/>
                </a:cubicBezTo>
                <a:cubicBezTo>
                  <a:pt x="1377185" y="881465"/>
                  <a:pt x="1383832" y="888035"/>
                  <a:pt x="1390461" y="894529"/>
                </a:cubicBezTo>
                <a:cubicBezTo>
                  <a:pt x="1384486" y="891609"/>
                  <a:pt x="1378511" y="888669"/>
                  <a:pt x="1372536" y="885672"/>
                </a:cubicBezTo>
                <a:cubicBezTo>
                  <a:pt x="1365735" y="879563"/>
                  <a:pt x="1358934" y="873376"/>
                  <a:pt x="1352152" y="867113"/>
                </a:cubicBezTo>
                <a:close/>
                <a:moveTo>
                  <a:pt x="1408847" y="866671"/>
                </a:moveTo>
                <a:cubicBezTo>
                  <a:pt x="1416570" y="868996"/>
                  <a:pt x="1424313" y="871282"/>
                  <a:pt x="1432113" y="873530"/>
                </a:cubicBezTo>
                <a:cubicBezTo>
                  <a:pt x="1439875" y="883155"/>
                  <a:pt x="1447636" y="892627"/>
                  <a:pt x="1455360" y="901983"/>
                </a:cubicBezTo>
                <a:cubicBezTo>
                  <a:pt x="1447656" y="899274"/>
                  <a:pt x="1439990" y="896527"/>
                  <a:pt x="1432343" y="893722"/>
                </a:cubicBezTo>
                <a:cubicBezTo>
                  <a:pt x="1424524" y="884827"/>
                  <a:pt x="1416705" y="875816"/>
                  <a:pt x="1408847" y="866671"/>
                </a:cubicBezTo>
                <a:close/>
                <a:moveTo>
                  <a:pt x="1379183" y="857450"/>
                </a:moveTo>
                <a:cubicBezTo>
                  <a:pt x="1386657" y="859832"/>
                  <a:pt x="1394150" y="862176"/>
                  <a:pt x="1401681" y="864481"/>
                </a:cubicBezTo>
                <a:cubicBezTo>
                  <a:pt x="1409270" y="873357"/>
                  <a:pt x="1416839" y="882118"/>
                  <a:pt x="1424389" y="890763"/>
                </a:cubicBezTo>
                <a:cubicBezTo>
                  <a:pt x="1416935" y="887997"/>
                  <a:pt x="1409500" y="885153"/>
                  <a:pt x="1402103" y="882291"/>
                </a:cubicBezTo>
                <a:cubicBezTo>
                  <a:pt x="1394476" y="874106"/>
                  <a:pt x="1386849" y="865826"/>
                  <a:pt x="1379183" y="857450"/>
                </a:cubicBezTo>
                <a:close/>
                <a:moveTo>
                  <a:pt x="2787200" y="857353"/>
                </a:moveTo>
                <a:cubicBezTo>
                  <a:pt x="2746297" y="870937"/>
                  <a:pt x="2706721" y="882233"/>
                  <a:pt x="2668277" y="891340"/>
                </a:cubicBezTo>
                <a:cubicBezTo>
                  <a:pt x="2642821" y="897353"/>
                  <a:pt x="2617845" y="902560"/>
                  <a:pt x="2593427" y="906959"/>
                </a:cubicBezTo>
                <a:cubicBezTo>
                  <a:pt x="2500229" y="917487"/>
                  <a:pt x="2406647" y="922521"/>
                  <a:pt x="2312834" y="919850"/>
                </a:cubicBezTo>
                <a:cubicBezTo>
                  <a:pt x="2200290" y="916661"/>
                  <a:pt x="2099522" y="896508"/>
                  <a:pt x="2011204" y="859755"/>
                </a:cubicBezTo>
                <a:cubicBezTo>
                  <a:pt x="2035853" y="862445"/>
                  <a:pt x="2059926" y="865595"/>
                  <a:pt x="2083326" y="869476"/>
                </a:cubicBezTo>
                <a:cubicBezTo>
                  <a:pt x="2092567" y="871013"/>
                  <a:pt x="2101674" y="872512"/>
                  <a:pt x="2110684" y="873991"/>
                </a:cubicBezTo>
                <a:cubicBezTo>
                  <a:pt x="2194488" y="898237"/>
                  <a:pt x="2288300" y="909053"/>
                  <a:pt x="2390931" y="906191"/>
                </a:cubicBezTo>
                <a:cubicBezTo>
                  <a:pt x="2401075" y="905883"/>
                  <a:pt x="2411200" y="905480"/>
                  <a:pt x="2421305" y="905019"/>
                </a:cubicBezTo>
                <a:cubicBezTo>
                  <a:pt x="2429298" y="904980"/>
                  <a:pt x="2437328" y="904846"/>
                  <a:pt x="2445436" y="904615"/>
                </a:cubicBezTo>
                <a:cubicBezTo>
                  <a:pt x="2489297" y="903251"/>
                  <a:pt x="2536001" y="898640"/>
                  <a:pt x="2584358" y="890975"/>
                </a:cubicBezTo>
                <a:cubicBezTo>
                  <a:pt x="2653560" y="882368"/>
                  <a:pt x="2721379" y="870744"/>
                  <a:pt x="2787200" y="857353"/>
                </a:cubicBezTo>
                <a:close/>
                <a:moveTo>
                  <a:pt x="1324448" y="855087"/>
                </a:moveTo>
                <a:cubicBezTo>
                  <a:pt x="1329731" y="857450"/>
                  <a:pt x="1335072" y="859774"/>
                  <a:pt x="1340413" y="862080"/>
                </a:cubicBezTo>
                <a:cubicBezTo>
                  <a:pt x="1346235" y="867497"/>
                  <a:pt x="1352075" y="872896"/>
                  <a:pt x="1357915" y="878199"/>
                </a:cubicBezTo>
                <a:cubicBezTo>
                  <a:pt x="1352709" y="875528"/>
                  <a:pt x="1347522" y="872838"/>
                  <a:pt x="1342354" y="870110"/>
                </a:cubicBezTo>
                <a:cubicBezTo>
                  <a:pt x="1336379" y="865154"/>
                  <a:pt x="1330404" y="860159"/>
                  <a:pt x="1324448" y="855087"/>
                </a:cubicBezTo>
                <a:close/>
                <a:moveTo>
                  <a:pt x="2949351" y="849765"/>
                </a:moveTo>
                <a:cubicBezTo>
                  <a:pt x="2903106" y="871032"/>
                  <a:pt x="2858554" y="889553"/>
                  <a:pt x="2815403" y="905441"/>
                </a:cubicBezTo>
                <a:cubicBezTo>
                  <a:pt x="2758535" y="926383"/>
                  <a:pt x="2706317" y="942963"/>
                  <a:pt x="2655732" y="956123"/>
                </a:cubicBezTo>
                <a:cubicBezTo>
                  <a:pt x="2521515" y="990685"/>
                  <a:pt x="2397348" y="1005882"/>
                  <a:pt x="2253104" y="1005421"/>
                </a:cubicBezTo>
                <a:cubicBezTo>
                  <a:pt x="2232950" y="1005364"/>
                  <a:pt x="2212854" y="1005383"/>
                  <a:pt x="2191567" y="1005421"/>
                </a:cubicBezTo>
                <a:cubicBezTo>
                  <a:pt x="2075296" y="1005652"/>
                  <a:pt x="1943481" y="1005882"/>
                  <a:pt x="1809727" y="987285"/>
                </a:cubicBezTo>
                <a:cubicBezTo>
                  <a:pt x="1700736" y="972223"/>
                  <a:pt x="1594532" y="947766"/>
                  <a:pt x="1493034" y="914702"/>
                </a:cubicBezTo>
                <a:cubicBezTo>
                  <a:pt x="1484927" y="904404"/>
                  <a:pt x="1476858" y="894049"/>
                  <a:pt x="1468865" y="883693"/>
                </a:cubicBezTo>
                <a:cubicBezTo>
                  <a:pt x="1562640" y="908688"/>
                  <a:pt x="1661467" y="927612"/>
                  <a:pt x="1763829" y="939965"/>
                </a:cubicBezTo>
                <a:cubicBezTo>
                  <a:pt x="1868247" y="952626"/>
                  <a:pt x="1968303" y="955546"/>
                  <a:pt x="2065075" y="958371"/>
                </a:cubicBezTo>
                <a:cubicBezTo>
                  <a:pt x="2111011" y="959716"/>
                  <a:pt x="2154392" y="960984"/>
                  <a:pt x="2196504" y="963251"/>
                </a:cubicBezTo>
                <a:cubicBezTo>
                  <a:pt x="2343842" y="971204"/>
                  <a:pt x="2464091" y="964653"/>
                  <a:pt x="2586453" y="942002"/>
                </a:cubicBezTo>
                <a:cubicBezTo>
                  <a:pt x="2635636" y="932761"/>
                  <a:pt x="2688392" y="919639"/>
                  <a:pt x="2743224" y="902982"/>
                </a:cubicBezTo>
                <a:cubicBezTo>
                  <a:pt x="2768429" y="895336"/>
                  <a:pt x="2794116" y="886767"/>
                  <a:pt x="2820322" y="877257"/>
                </a:cubicBezTo>
                <a:cubicBezTo>
                  <a:pt x="2863452" y="868842"/>
                  <a:pt x="2906469" y="859601"/>
                  <a:pt x="2949351" y="849765"/>
                </a:cubicBezTo>
                <a:close/>
                <a:moveTo>
                  <a:pt x="1349808" y="847786"/>
                </a:moveTo>
                <a:cubicBezTo>
                  <a:pt x="1356955" y="850207"/>
                  <a:pt x="1364121" y="852589"/>
                  <a:pt x="1371345" y="854933"/>
                </a:cubicBezTo>
                <a:cubicBezTo>
                  <a:pt x="1378684" y="863021"/>
                  <a:pt x="1386004" y="871013"/>
                  <a:pt x="1393324" y="878890"/>
                </a:cubicBezTo>
                <a:cubicBezTo>
                  <a:pt x="1386215" y="876085"/>
                  <a:pt x="1379126" y="873223"/>
                  <a:pt x="1372056" y="870322"/>
                </a:cubicBezTo>
                <a:cubicBezTo>
                  <a:pt x="1364640" y="862906"/>
                  <a:pt x="1357224" y="855394"/>
                  <a:pt x="1349808" y="847786"/>
                </a:cubicBezTo>
                <a:close/>
                <a:moveTo>
                  <a:pt x="1439510" y="845173"/>
                </a:moveTo>
                <a:cubicBezTo>
                  <a:pt x="1526636" y="863559"/>
                  <a:pt x="1619738" y="877872"/>
                  <a:pt x="1718585" y="887958"/>
                </a:cubicBezTo>
                <a:cubicBezTo>
                  <a:pt x="1795529" y="895874"/>
                  <a:pt x="1870437" y="899543"/>
                  <a:pt x="1942905" y="903078"/>
                </a:cubicBezTo>
                <a:cubicBezTo>
                  <a:pt x="2012434" y="906479"/>
                  <a:pt x="2078120" y="909687"/>
                  <a:pt x="2139925" y="916373"/>
                </a:cubicBezTo>
                <a:cubicBezTo>
                  <a:pt x="2296619" y="933299"/>
                  <a:pt x="2405551" y="935297"/>
                  <a:pt x="2515944" y="923328"/>
                </a:cubicBezTo>
                <a:cubicBezTo>
                  <a:pt x="2536866" y="920984"/>
                  <a:pt x="2558460" y="917891"/>
                  <a:pt x="2580535" y="914164"/>
                </a:cubicBezTo>
                <a:cubicBezTo>
                  <a:pt x="2650179" y="906690"/>
                  <a:pt x="2719612" y="896104"/>
                  <a:pt x="2788756" y="883271"/>
                </a:cubicBezTo>
                <a:cubicBezTo>
                  <a:pt x="2772926" y="888650"/>
                  <a:pt x="2757287" y="893703"/>
                  <a:pt x="2741821" y="898390"/>
                </a:cubicBezTo>
                <a:cubicBezTo>
                  <a:pt x="2687163" y="914990"/>
                  <a:pt x="2634579" y="928073"/>
                  <a:pt x="2585569" y="937295"/>
                </a:cubicBezTo>
                <a:cubicBezTo>
                  <a:pt x="2463610" y="959850"/>
                  <a:pt x="2343689" y="966382"/>
                  <a:pt x="2196754" y="958467"/>
                </a:cubicBezTo>
                <a:cubicBezTo>
                  <a:pt x="2154603" y="956181"/>
                  <a:pt x="2111184" y="954913"/>
                  <a:pt x="2065209" y="953587"/>
                </a:cubicBezTo>
                <a:cubicBezTo>
                  <a:pt x="1968553" y="950743"/>
                  <a:pt x="1868612" y="947842"/>
                  <a:pt x="1764405" y="935201"/>
                </a:cubicBezTo>
                <a:cubicBezTo>
                  <a:pt x="1660064" y="922617"/>
                  <a:pt x="1559412" y="903174"/>
                  <a:pt x="1464043" y="877430"/>
                </a:cubicBezTo>
                <a:cubicBezTo>
                  <a:pt x="1455801" y="866710"/>
                  <a:pt x="1447636" y="855951"/>
                  <a:pt x="1439510" y="845173"/>
                </a:cubicBezTo>
                <a:close/>
                <a:moveTo>
                  <a:pt x="1298781" y="843367"/>
                </a:moveTo>
                <a:cubicBezTo>
                  <a:pt x="1302623" y="845173"/>
                  <a:pt x="1306485" y="846941"/>
                  <a:pt x="1310365" y="848708"/>
                </a:cubicBezTo>
                <a:cubicBezTo>
                  <a:pt x="1314842" y="852570"/>
                  <a:pt x="1319338" y="856393"/>
                  <a:pt x="1323833" y="860178"/>
                </a:cubicBezTo>
                <a:cubicBezTo>
                  <a:pt x="1320221" y="858218"/>
                  <a:pt x="1316648" y="856239"/>
                  <a:pt x="1313055" y="854241"/>
                </a:cubicBezTo>
                <a:cubicBezTo>
                  <a:pt x="1308291" y="850648"/>
                  <a:pt x="1303526" y="847037"/>
                  <a:pt x="1298781" y="843367"/>
                </a:cubicBezTo>
                <a:close/>
                <a:moveTo>
                  <a:pt x="1409193" y="838564"/>
                </a:moveTo>
                <a:cubicBezTo>
                  <a:pt x="1417300" y="840389"/>
                  <a:pt x="1425465" y="842176"/>
                  <a:pt x="1433688" y="843924"/>
                </a:cubicBezTo>
                <a:cubicBezTo>
                  <a:pt x="1441661" y="854568"/>
                  <a:pt x="1449692" y="865173"/>
                  <a:pt x="1457780" y="875759"/>
                </a:cubicBezTo>
                <a:cubicBezTo>
                  <a:pt x="1449615" y="873530"/>
                  <a:pt x="1441507" y="871244"/>
                  <a:pt x="1433419" y="868919"/>
                </a:cubicBezTo>
                <a:cubicBezTo>
                  <a:pt x="1428770" y="863156"/>
                  <a:pt x="1424140" y="857373"/>
                  <a:pt x="1419471" y="851551"/>
                </a:cubicBezTo>
                <a:cubicBezTo>
                  <a:pt x="1416032" y="847229"/>
                  <a:pt x="1412613" y="842887"/>
                  <a:pt x="1409193" y="838564"/>
                </a:cubicBezTo>
                <a:close/>
                <a:moveTo>
                  <a:pt x="1320759" y="837661"/>
                </a:moveTo>
                <a:cubicBezTo>
                  <a:pt x="1327484" y="840063"/>
                  <a:pt x="1334246" y="842445"/>
                  <a:pt x="1341048" y="844789"/>
                </a:cubicBezTo>
                <a:cubicBezTo>
                  <a:pt x="1348002" y="851974"/>
                  <a:pt x="1354938" y="859063"/>
                  <a:pt x="1361873" y="866076"/>
                </a:cubicBezTo>
                <a:cubicBezTo>
                  <a:pt x="1355168" y="863271"/>
                  <a:pt x="1348482" y="860427"/>
                  <a:pt x="1341816" y="857546"/>
                </a:cubicBezTo>
                <a:cubicBezTo>
                  <a:pt x="1334804" y="850994"/>
                  <a:pt x="1327772" y="844366"/>
                  <a:pt x="1320759" y="837661"/>
                </a:cubicBezTo>
                <a:close/>
                <a:moveTo>
                  <a:pt x="2078619" y="834568"/>
                </a:moveTo>
                <a:cubicBezTo>
                  <a:pt x="2079176" y="834683"/>
                  <a:pt x="2079753" y="834818"/>
                  <a:pt x="2080310" y="834952"/>
                </a:cubicBezTo>
                <a:cubicBezTo>
                  <a:pt x="2181423" y="858468"/>
                  <a:pt x="2269203" y="878813"/>
                  <a:pt x="2365782" y="885288"/>
                </a:cubicBezTo>
                <a:cubicBezTo>
                  <a:pt x="2259405" y="884635"/>
                  <a:pt x="2163729" y="867920"/>
                  <a:pt x="2080425" y="835298"/>
                </a:cubicBezTo>
                <a:cubicBezTo>
                  <a:pt x="2079810" y="835067"/>
                  <a:pt x="2079215" y="834798"/>
                  <a:pt x="2078619" y="834568"/>
                </a:cubicBezTo>
                <a:close/>
                <a:moveTo>
                  <a:pt x="1276956" y="833012"/>
                </a:moveTo>
                <a:cubicBezTo>
                  <a:pt x="1278070" y="833550"/>
                  <a:pt x="1279184" y="834107"/>
                  <a:pt x="1280318" y="834645"/>
                </a:cubicBezTo>
                <a:cubicBezTo>
                  <a:pt x="1281951" y="835932"/>
                  <a:pt x="1283603" y="837238"/>
                  <a:pt x="1285256" y="838526"/>
                </a:cubicBezTo>
                <a:cubicBezTo>
                  <a:pt x="1284602" y="838141"/>
                  <a:pt x="1283930" y="837738"/>
                  <a:pt x="1283277" y="837354"/>
                </a:cubicBezTo>
                <a:cubicBezTo>
                  <a:pt x="1281163" y="835913"/>
                  <a:pt x="1279069" y="834453"/>
                  <a:pt x="1276956" y="833012"/>
                </a:cubicBezTo>
                <a:close/>
                <a:moveTo>
                  <a:pt x="1379126" y="831532"/>
                </a:moveTo>
                <a:cubicBezTo>
                  <a:pt x="1387060" y="833434"/>
                  <a:pt x="1395033" y="835317"/>
                  <a:pt x="1403064" y="837161"/>
                </a:cubicBezTo>
                <a:cubicBezTo>
                  <a:pt x="1407502" y="842772"/>
                  <a:pt x="1411940" y="848401"/>
                  <a:pt x="1416397" y="853991"/>
                </a:cubicBezTo>
                <a:cubicBezTo>
                  <a:pt x="1419874" y="858352"/>
                  <a:pt x="1423352" y="862675"/>
                  <a:pt x="1426810" y="866979"/>
                </a:cubicBezTo>
                <a:cubicBezTo>
                  <a:pt x="1418837" y="864654"/>
                  <a:pt x="1410922" y="862291"/>
                  <a:pt x="1403045" y="859870"/>
                </a:cubicBezTo>
                <a:cubicBezTo>
                  <a:pt x="1396935" y="852704"/>
                  <a:pt x="1390807" y="845500"/>
                  <a:pt x="1384678" y="838180"/>
                </a:cubicBezTo>
                <a:cubicBezTo>
                  <a:pt x="1382815" y="835970"/>
                  <a:pt x="1380989" y="833742"/>
                  <a:pt x="1379126" y="831532"/>
                </a:cubicBezTo>
                <a:close/>
                <a:moveTo>
                  <a:pt x="1292114" y="827094"/>
                </a:moveTo>
                <a:cubicBezTo>
                  <a:pt x="1298301" y="829438"/>
                  <a:pt x="1304525" y="831763"/>
                  <a:pt x="1310789" y="834049"/>
                </a:cubicBezTo>
                <a:cubicBezTo>
                  <a:pt x="1317224" y="840255"/>
                  <a:pt x="1323661" y="846383"/>
                  <a:pt x="1330116" y="852454"/>
                </a:cubicBezTo>
                <a:cubicBezTo>
                  <a:pt x="1323910" y="849707"/>
                  <a:pt x="1317743" y="846902"/>
                  <a:pt x="1311576" y="844097"/>
                </a:cubicBezTo>
                <a:cubicBezTo>
                  <a:pt x="1305082" y="838487"/>
                  <a:pt x="1298608" y="832820"/>
                  <a:pt x="1292114" y="827094"/>
                </a:cubicBezTo>
                <a:close/>
                <a:moveTo>
                  <a:pt x="1349213" y="824078"/>
                </a:moveTo>
                <a:cubicBezTo>
                  <a:pt x="1356936" y="826057"/>
                  <a:pt x="1364736" y="828017"/>
                  <a:pt x="1372555" y="829918"/>
                </a:cubicBezTo>
                <a:cubicBezTo>
                  <a:pt x="1375572" y="833530"/>
                  <a:pt x="1378568" y="837161"/>
                  <a:pt x="1381604" y="840773"/>
                </a:cubicBezTo>
                <a:cubicBezTo>
                  <a:pt x="1386369" y="846460"/>
                  <a:pt x="1391133" y="852089"/>
                  <a:pt x="1395879" y="857680"/>
                </a:cubicBezTo>
                <a:cubicBezTo>
                  <a:pt x="1388117" y="855259"/>
                  <a:pt x="1380394" y="852819"/>
                  <a:pt x="1372709" y="850322"/>
                </a:cubicBezTo>
                <a:cubicBezTo>
                  <a:pt x="1365120" y="841926"/>
                  <a:pt x="1357493" y="833434"/>
                  <a:pt x="1349866" y="824827"/>
                </a:cubicBezTo>
                <a:cubicBezTo>
                  <a:pt x="1349655" y="824578"/>
                  <a:pt x="1349443" y="824328"/>
                  <a:pt x="1349213" y="824078"/>
                </a:cubicBezTo>
                <a:close/>
                <a:moveTo>
                  <a:pt x="2738670" y="822925"/>
                </a:moveTo>
                <a:cubicBezTo>
                  <a:pt x="2714002" y="829861"/>
                  <a:pt x="2689852" y="836047"/>
                  <a:pt x="2666222" y="841465"/>
                </a:cubicBezTo>
                <a:cubicBezTo>
                  <a:pt x="2626452" y="849323"/>
                  <a:pt x="2586549" y="856201"/>
                  <a:pt x="2546683" y="861868"/>
                </a:cubicBezTo>
                <a:cubicBezTo>
                  <a:pt x="2529777" y="864212"/>
                  <a:pt x="2513101" y="866172"/>
                  <a:pt x="2496655" y="867824"/>
                </a:cubicBezTo>
                <a:cubicBezTo>
                  <a:pt x="2481862" y="868919"/>
                  <a:pt x="2467280" y="869668"/>
                  <a:pt x="2452871" y="870053"/>
                </a:cubicBezTo>
                <a:cubicBezTo>
                  <a:pt x="2474119" y="868881"/>
                  <a:pt x="2495791" y="867036"/>
                  <a:pt x="2517865" y="864558"/>
                </a:cubicBezTo>
                <a:cubicBezTo>
                  <a:pt x="2568816" y="859352"/>
                  <a:pt x="2622206" y="850149"/>
                  <a:pt x="2678479" y="836892"/>
                </a:cubicBezTo>
                <a:cubicBezTo>
                  <a:pt x="2698556" y="832493"/>
                  <a:pt x="2718613" y="827844"/>
                  <a:pt x="2738670" y="822925"/>
                </a:cubicBezTo>
                <a:close/>
                <a:moveTo>
                  <a:pt x="2781263" y="821734"/>
                </a:moveTo>
                <a:cubicBezTo>
                  <a:pt x="2729506" y="838065"/>
                  <a:pt x="2680073" y="850956"/>
                  <a:pt x="2632542" y="860523"/>
                </a:cubicBezTo>
                <a:cubicBezTo>
                  <a:pt x="2580151" y="869092"/>
                  <a:pt x="2527337" y="875970"/>
                  <a:pt x="2474254" y="880677"/>
                </a:cubicBezTo>
                <a:cubicBezTo>
                  <a:pt x="2440018" y="882464"/>
                  <a:pt x="2406820" y="882540"/>
                  <a:pt x="2375177" y="880831"/>
                </a:cubicBezTo>
                <a:cubicBezTo>
                  <a:pt x="2363342" y="880158"/>
                  <a:pt x="2351642" y="879255"/>
                  <a:pt x="2340058" y="878160"/>
                </a:cubicBezTo>
                <a:cubicBezTo>
                  <a:pt x="2394389" y="880600"/>
                  <a:pt x="2451949" y="878448"/>
                  <a:pt x="2512525" y="871667"/>
                </a:cubicBezTo>
                <a:cubicBezTo>
                  <a:pt x="2558115" y="867536"/>
                  <a:pt x="2605511" y="860082"/>
                  <a:pt x="2655136" y="849227"/>
                </a:cubicBezTo>
                <a:cubicBezTo>
                  <a:pt x="2697364" y="841100"/>
                  <a:pt x="2739477" y="831859"/>
                  <a:pt x="2781263" y="821734"/>
                </a:cubicBezTo>
                <a:close/>
                <a:moveTo>
                  <a:pt x="2945661" y="821235"/>
                </a:moveTo>
                <a:cubicBezTo>
                  <a:pt x="2904048" y="839813"/>
                  <a:pt x="2863818" y="856201"/>
                  <a:pt x="2824779" y="870533"/>
                </a:cubicBezTo>
                <a:cubicBezTo>
                  <a:pt x="2769064" y="881503"/>
                  <a:pt x="2713137" y="891128"/>
                  <a:pt x="2657076" y="898909"/>
                </a:cubicBezTo>
                <a:cubicBezTo>
                  <a:pt x="2661188" y="897987"/>
                  <a:pt x="2665280" y="897065"/>
                  <a:pt x="2669410" y="896085"/>
                </a:cubicBezTo>
                <a:cubicBezTo>
                  <a:pt x="2719362" y="884270"/>
                  <a:pt x="2771216" y="868746"/>
                  <a:pt x="2825413" y="849323"/>
                </a:cubicBezTo>
                <a:cubicBezTo>
                  <a:pt x="2866411" y="840466"/>
                  <a:pt x="2906545" y="831014"/>
                  <a:pt x="2945661" y="821235"/>
                </a:cubicBezTo>
                <a:close/>
                <a:moveTo>
                  <a:pt x="3081298" y="817719"/>
                </a:moveTo>
                <a:cubicBezTo>
                  <a:pt x="3013825" y="854779"/>
                  <a:pt x="2950003" y="886229"/>
                  <a:pt x="2888985" y="912512"/>
                </a:cubicBezTo>
                <a:cubicBezTo>
                  <a:pt x="2830735" y="937622"/>
                  <a:pt x="2777402" y="958044"/>
                  <a:pt x="2725933" y="974970"/>
                </a:cubicBezTo>
                <a:cubicBezTo>
                  <a:pt x="2583283" y="1021521"/>
                  <a:pt x="2450950" y="1046132"/>
                  <a:pt x="2309452" y="1052395"/>
                </a:cubicBezTo>
                <a:cubicBezTo>
                  <a:pt x="2180674" y="1058081"/>
                  <a:pt x="2020426" y="1065190"/>
                  <a:pt x="1855048" y="1039388"/>
                </a:cubicBezTo>
                <a:cubicBezTo>
                  <a:pt x="1740160" y="1021559"/>
                  <a:pt x="1629133" y="992203"/>
                  <a:pt x="1522525" y="951627"/>
                </a:cubicBezTo>
                <a:cubicBezTo>
                  <a:pt x="1514398" y="941598"/>
                  <a:pt x="1506329" y="931512"/>
                  <a:pt x="1498318" y="921388"/>
                </a:cubicBezTo>
                <a:cubicBezTo>
                  <a:pt x="1598029" y="953414"/>
                  <a:pt x="1702235" y="977179"/>
                  <a:pt x="1809093" y="991973"/>
                </a:cubicBezTo>
                <a:cubicBezTo>
                  <a:pt x="1943155" y="1010608"/>
                  <a:pt x="2075142" y="1010359"/>
                  <a:pt x="2191586" y="1010147"/>
                </a:cubicBezTo>
                <a:cubicBezTo>
                  <a:pt x="2212854" y="1010109"/>
                  <a:pt x="2232950" y="1010070"/>
                  <a:pt x="2253084" y="1010128"/>
                </a:cubicBezTo>
                <a:cubicBezTo>
                  <a:pt x="2397751" y="1010608"/>
                  <a:pt x="2522285" y="995354"/>
                  <a:pt x="2656922" y="960695"/>
                </a:cubicBezTo>
                <a:cubicBezTo>
                  <a:pt x="2707643" y="947497"/>
                  <a:pt x="2760015" y="930859"/>
                  <a:pt x="2817017" y="909879"/>
                </a:cubicBezTo>
                <a:cubicBezTo>
                  <a:pt x="2866585" y="891628"/>
                  <a:pt x="2917957" y="869937"/>
                  <a:pt x="2971579" y="844597"/>
                </a:cubicBezTo>
                <a:cubicBezTo>
                  <a:pt x="3008254" y="836009"/>
                  <a:pt x="3044834" y="826998"/>
                  <a:pt x="3081298" y="817719"/>
                </a:cubicBezTo>
                <a:close/>
                <a:moveTo>
                  <a:pt x="1264545" y="816413"/>
                </a:moveTo>
                <a:cubicBezTo>
                  <a:pt x="1269905" y="818545"/>
                  <a:pt x="1275284" y="820678"/>
                  <a:pt x="1280683" y="822752"/>
                </a:cubicBezTo>
                <a:cubicBezTo>
                  <a:pt x="1286255" y="827729"/>
                  <a:pt x="1291845" y="832666"/>
                  <a:pt x="1297436" y="837546"/>
                </a:cubicBezTo>
                <a:cubicBezTo>
                  <a:pt x="1292191" y="835087"/>
                  <a:pt x="1286946" y="832608"/>
                  <a:pt x="1281720" y="830092"/>
                </a:cubicBezTo>
                <a:cubicBezTo>
                  <a:pt x="1275995" y="825577"/>
                  <a:pt x="1270270" y="821024"/>
                  <a:pt x="1264545" y="816413"/>
                </a:cubicBezTo>
                <a:close/>
                <a:moveTo>
                  <a:pt x="1319587" y="816220"/>
                </a:moveTo>
                <a:cubicBezTo>
                  <a:pt x="1327042" y="818276"/>
                  <a:pt x="1334573" y="820293"/>
                  <a:pt x="1342162" y="822253"/>
                </a:cubicBezTo>
                <a:cubicBezTo>
                  <a:pt x="1343699" y="824020"/>
                  <a:pt x="1345236" y="825788"/>
                  <a:pt x="1346792" y="827536"/>
                </a:cubicBezTo>
                <a:cubicBezTo>
                  <a:pt x="1352844" y="834357"/>
                  <a:pt x="1358857" y="841081"/>
                  <a:pt x="1364870" y="847747"/>
                </a:cubicBezTo>
                <a:cubicBezTo>
                  <a:pt x="1357359" y="845269"/>
                  <a:pt x="1349885" y="842752"/>
                  <a:pt x="1342450" y="840197"/>
                </a:cubicBezTo>
                <a:cubicBezTo>
                  <a:pt x="1334842" y="832301"/>
                  <a:pt x="1327214" y="824309"/>
                  <a:pt x="1319587" y="816220"/>
                </a:cubicBezTo>
                <a:close/>
                <a:moveTo>
                  <a:pt x="1977141" y="812839"/>
                </a:moveTo>
                <a:cubicBezTo>
                  <a:pt x="1994009" y="815682"/>
                  <a:pt x="2010551" y="818891"/>
                  <a:pt x="2026708" y="822580"/>
                </a:cubicBezTo>
                <a:cubicBezTo>
                  <a:pt x="2033682" y="824155"/>
                  <a:pt x="2040560" y="825750"/>
                  <a:pt x="2047400" y="827325"/>
                </a:cubicBezTo>
                <a:cubicBezTo>
                  <a:pt x="2057563" y="831955"/>
                  <a:pt x="2067879" y="836355"/>
                  <a:pt x="2078369" y="840504"/>
                </a:cubicBezTo>
                <a:cubicBezTo>
                  <a:pt x="2187552" y="883251"/>
                  <a:pt x="2317618" y="898928"/>
                  <a:pt x="2465070" y="887094"/>
                </a:cubicBezTo>
                <a:cubicBezTo>
                  <a:pt x="2466434" y="886979"/>
                  <a:pt x="2467818" y="886863"/>
                  <a:pt x="2469182" y="886748"/>
                </a:cubicBezTo>
                <a:cubicBezTo>
                  <a:pt x="2476502" y="886133"/>
                  <a:pt x="2483784" y="885461"/>
                  <a:pt x="2491084" y="884750"/>
                </a:cubicBezTo>
                <a:cubicBezTo>
                  <a:pt x="2501228" y="884058"/>
                  <a:pt x="2511429" y="883271"/>
                  <a:pt x="2521727" y="882271"/>
                </a:cubicBezTo>
                <a:cubicBezTo>
                  <a:pt x="2553120" y="879275"/>
                  <a:pt x="2585319" y="874664"/>
                  <a:pt x="2618441" y="868439"/>
                </a:cubicBezTo>
                <a:cubicBezTo>
                  <a:pt x="2675059" y="859524"/>
                  <a:pt x="2731216" y="848631"/>
                  <a:pt x="2786739" y="836239"/>
                </a:cubicBezTo>
                <a:cubicBezTo>
                  <a:pt x="2722320" y="857181"/>
                  <a:pt x="2661360" y="872646"/>
                  <a:pt x="2603071" y="882848"/>
                </a:cubicBezTo>
                <a:cubicBezTo>
                  <a:pt x="2537904" y="891513"/>
                  <a:pt x="2471487" y="897584"/>
                  <a:pt x="2404361" y="900043"/>
                </a:cubicBezTo>
                <a:cubicBezTo>
                  <a:pt x="2311124" y="899294"/>
                  <a:pt x="2223094" y="887228"/>
                  <a:pt x="2117812" y="870110"/>
                </a:cubicBezTo>
                <a:cubicBezTo>
                  <a:pt x="2078638" y="859102"/>
                  <a:pt x="2041636" y="845192"/>
                  <a:pt x="2006958" y="828362"/>
                </a:cubicBezTo>
                <a:cubicBezTo>
                  <a:pt x="1996852" y="823444"/>
                  <a:pt x="1986920" y="818257"/>
                  <a:pt x="1977141" y="812839"/>
                </a:cubicBezTo>
                <a:close/>
                <a:moveTo>
                  <a:pt x="1290097" y="807863"/>
                </a:moveTo>
                <a:cubicBezTo>
                  <a:pt x="1297263" y="809957"/>
                  <a:pt x="1304487" y="812013"/>
                  <a:pt x="1311749" y="814030"/>
                </a:cubicBezTo>
                <a:cubicBezTo>
                  <a:pt x="1311826" y="814126"/>
                  <a:pt x="1311922" y="814222"/>
                  <a:pt x="1311999" y="814318"/>
                </a:cubicBezTo>
                <a:cubicBezTo>
                  <a:pt x="1319242" y="822022"/>
                  <a:pt x="1326446" y="829611"/>
                  <a:pt x="1333651" y="837123"/>
                </a:cubicBezTo>
                <a:cubicBezTo>
                  <a:pt x="1326465" y="834606"/>
                  <a:pt x="1319299" y="832051"/>
                  <a:pt x="1312191" y="829438"/>
                </a:cubicBezTo>
                <a:cubicBezTo>
                  <a:pt x="1304813" y="822330"/>
                  <a:pt x="1297455" y="815144"/>
                  <a:pt x="1290097" y="807863"/>
                </a:cubicBezTo>
                <a:close/>
                <a:moveTo>
                  <a:pt x="1238532" y="805788"/>
                </a:moveTo>
                <a:cubicBezTo>
                  <a:pt x="1242489" y="807440"/>
                  <a:pt x="1246485" y="809073"/>
                  <a:pt x="1250462" y="810706"/>
                </a:cubicBezTo>
                <a:cubicBezTo>
                  <a:pt x="1254708" y="814165"/>
                  <a:pt x="1258935" y="817604"/>
                  <a:pt x="1263181" y="821024"/>
                </a:cubicBezTo>
                <a:cubicBezTo>
                  <a:pt x="1259281" y="819083"/>
                  <a:pt x="1255419" y="817104"/>
                  <a:pt x="1251557" y="815144"/>
                </a:cubicBezTo>
                <a:cubicBezTo>
                  <a:pt x="1247216" y="812032"/>
                  <a:pt x="1242854" y="808939"/>
                  <a:pt x="1238532" y="805788"/>
                </a:cubicBezTo>
                <a:close/>
                <a:moveTo>
                  <a:pt x="1409673" y="805058"/>
                </a:moveTo>
                <a:cubicBezTo>
                  <a:pt x="1490460" y="817796"/>
                  <a:pt x="1578163" y="828093"/>
                  <a:pt x="1673359" y="835951"/>
                </a:cubicBezTo>
                <a:cubicBezTo>
                  <a:pt x="1724790" y="840255"/>
                  <a:pt x="1775625" y="843175"/>
                  <a:pt x="1824789" y="845999"/>
                </a:cubicBezTo>
                <a:cubicBezTo>
                  <a:pt x="1882790" y="849342"/>
                  <a:pt x="1938755" y="852570"/>
                  <a:pt x="1992069" y="857776"/>
                </a:cubicBezTo>
                <a:cubicBezTo>
                  <a:pt x="2062904" y="889534"/>
                  <a:pt x="2142019" y="910283"/>
                  <a:pt x="2229012" y="919870"/>
                </a:cubicBezTo>
                <a:cubicBezTo>
                  <a:pt x="2201135" y="917660"/>
                  <a:pt x="2171759" y="914894"/>
                  <a:pt x="2140444" y="911512"/>
                </a:cubicBezTo>
                <a:cubicBezTo>
                  <a:pt x="2078504" y="904827"/>
                  <a:pt x="2012760" y="901599"/>
                  <a:pt x="1943135" y="898198"/>
                </a:cubicBezTo>
                <a:cubicBezTo>
                  <a:pt x="1870744" y="894644"/>
                  <a:pt x="1795894" y="890994"/>
                  <a:pt x="1719103" y="883098"/>
                </a:cubicBezTo>
                <a:cubicBezTo>
                  <a:pt x="1618336" y="872819"/>
                  <a:pt x="1523563" y="858160"/>
                  <a:pt x="1435052" y="839237"/>
                </a:cubicBezTo>
                <a:cubicBezTo>
                  <a:pt x="1426541" y="827863"/>
                  <a:pt x="1418069" y="816470"/>
                  <a:pt x="1409673" y="805058"/>
                </a:cubicBezTo>
                <a:close/>
                <a:moveTo>
                  <a:pt x="1903558" y="802734"/>
                </a:moveTo>
                <a:cubicBezTo>
                  <a:pt x="1923136" y="804885"/>
                  <a:pt x="1942348" y="807364"/>
                  <a:pt x="1961195" y="810265"/>
                </a:cubicBezTo>
                <a:cubicBezTo>
                  <a:pt x="1975258" y="818526"/>
                  <a:pt x="1989706" y="826268"/>
                  <a:pt x="2004480" y="833473"/>
                </a:cubicBezTo>
                <a:cubicBezTo>
                  <a:pt x="2027803" y="844808"/>
                  <a:pt x="2052183" y="854818"/>
                  <a:pt x="2077543" y="863521"/>
                </a:cubicBezTo>
                <a:cubicBezTo>
                  <a:pt x="2051107" y="859294"/>
                  <a:pt x="2023846" y="855951"/>
                  <a:pt x="1995873" y="853165"/>
                </a:cubicBezTo>
                <a:cubicBezTo>
                  <a:pt x="1963327" y="838660"/>
                  <a:pt x="1932550" y="821869"/>
                  <a:pt x="1903558" y="802734"/>
                </a:cubicBezTo>
                <a:close/>
                <a:moveTo>
                  <a:pt x="1379029" y="800044"/>
                </a:moveTo>
                <a:cubicBezTo>
                  <a:pt x="1387348" y="801465"/>
                  <a:pt x="1395744" y="802829"/>
                  <a:pt x="1404198" y="804194"/>
                </a:cubicBezTo>
                <a:cubicBezTo>
                  <a:pt x="1412478" y="815471"/>
                  <a:pt x="1420835" y="826749"/>
                  <a:pt x="1429231" y="837988"/>
                </a:cubicBezTo>
                <a:cubicBezTo>
                  <a:pt x="1420873" y="836182"/>
                  <a:pt x="1412574" y="834318"/>
                  <a:pt x="1404332" y="832435"/>
                </a:cubicBezTo>
                <a:cubicBezTo>
                  <a:pt x="1395840" y="821657"/>
                  <a:pt x="1387406" y="810860"/>
                  <a:pt x="1379029" y="800044"/>
                </a:cubicBezTo>
                <a:close/>
                <a:moveTo>
                  <a:pt x="2048168" y="799698"/>
                </a:moveTo>
                <a:cubicBezTo>
                  <a:pt x="2054662" y="801754"/>
                  <a:pt x="2061136" y="803809"/>
                  <a:pt x="2067534" y="805846"/>
                </a:cubicBezTo>
                <a:cubicBezTo>
                  <a:pt x="2085382" y="811513"/>
                  <a:pt x="2102999" y="817104"/>
                  <a:pt x="2120540" y="822522"/>
                </a:cubicBezTo>
                <a:cubicBezTo>
                  <a:pt x="2154027" y="835740"/>
                  <a:pt x="2189415" y="846480"/>
                  <a:pt x="2226168" y="854491"/>
                </a:cubicBezTo>
                <a:cubicBezTo>
                  <a:pt x="2250164" y="859716"/>
                  <a:pt x="2275025" y="863751"/>
                  <a:pt x="2300730" y="866595"/>
                </a:cubicBezTo>
                <a:cubicBezTo>
                  <a:pt x="2301941" y="866767"/>
                  <a:pt x="2303132" y="866979"/>
                  <a:pt x="2304342" y="867152"/>
                </a:cubicBezTo>
                <a:cubicBezTo>
                  <a:pt x="2323862" y="869976"/>
                  <a:pt x="2343996" y="872051"/>
                  <a:pt x="2364592" y="873453"/>
                </a:cubicBezTo>
                <a:cubicBezTo>
                  <a:pt x="2287877" y="871955"/>
                  <a:pt x="2217407" y="861561"/>
                  <a:pt x="2153873" y="842234"/>
                </a:cubicBezTo>
                <a:cubicBezTo>
                  <a:pt x="2116870" y="830994"/>
                  <a:pt x="2081443" y="816682"/>
                  <a:pt x="2048168" y="799698"/>
                </a:cubicBezTo>
                <a:close/>
                <a:moveTo>
                  <a:pt x="1261048" y="799141"/>
                </a:moveTo>
                <a:cubicBezTo>
                  <a:pt x="1267830" y="801235"/>
                  <a:pt x="1274631" y="803310"/>
                  <a:pt x="1281490" y="805346"/>
                </a:cubicBezTo>
                <a:cubicBezTo>
                  <a:pt x="1288425" y="812243"/>
                  <a:pt x="1295342" y="819064"/>
                  <a:pt x="1302277" y="825807"/>
                </a:cubicBezTo>
                <a:cubicBezTo>
                  <a:pt x="1295495" y="823290"/>
                  <a:pt x="1288733" y="820716"/>
                  <a:pt x="1282008" y="818122"/>
                </a:cubicBezTo>
                <a:cubicBezTo>
                  <a:pt x="1275035" y="811879"/>
                  <a:pt x="1268042" y="805538"/>
                  <a:pt x="1261048" y="799141"/>
                </a:cubicBezTo>
                <a:close/>
                <a:moveTo>
                  <a:pt x="2942511" y="797623"/>
                </a:moveTo>
                <a:cubicBezTo>
                  <a:pt x="2903779" y="814395"/>
                  <a:pt x="2866258" y="829362"/>
                  <a:pt x="2829812" y="842560"/>
                </a:cubicBezTo>
                <a:cubicBezTo>
                  <a:pt x="2782800" y="852800"/>
                  <a:pt x="2734655" y="862253"/>
                  <a:pt x="2685626" y="870437"/>
                </a:cubicBezTo>
                <a:cubicBezTo>
                  <a:pt x="2733367" y="858660"/>
                  <a:pt x="2782954" y="843598"/>
                  <a:pt x="2834769" y="825115"/>
                </a:cubicBezTo>
                <a:cubicBezTo>
                  <a:pt x="2870984" y="816451"/>
                  <a:pt x="2906910" y="807248"/>
                  <a:pt x="2942511" y="797623"/>
                </a:cubicBezTo>
                <a:close/>
                <a:moveTo>
                  <a:pt x="1216611" y="796413"/>
                </a:moveTo>
                <a:cubicBezTo>
                  <a:pt x="1217956" y="797008"/>
                  <a:pt x="1219262" y="797604"/>
                  <a:pt x="1220607" y="798180"/>
                </a:cubicBezTo>
                <a:cubicBezTo>
                  <a:pt x="1221990" y="799218"/>
                  <a:pt x="1223373" y="800236"/>
                  <a:pt x="1224757" y="801254"/>
                </a:cubicBezTo>
                <a:cubicBezTo>
                  <a:pt x="1223393" y="800524"/>
                  <a:pt x="1222047" y="799794"/>
                  <a:pt x="1220683" y="799064"/>
                </a:cubicBezTo>
                <a:cubicBezTo>
                  <a:pt x="1219319" y="798200"/>
                  <a:pt x="1217975" y="797296"/>
                  <a:pt x="1216611" y="796413"/>
                </a:cubicBezTo>
                <a:close/>
                <a:moveTo>
                  <a:pt x="1348655" y="794703"/>
                </a:moveTo>
                <a:cubicBezTo>
                  <a:pt x="1356801" y="796201"/>
                  <a:pt x="1365005" y="797642"/>
                  <a:pt x="1373304" y="799083"/>
                </a:cubicBezTo>
                <a:cubicBezTo>
                  <a:pt x="1381546" y="809727"/>
                  <a:pt x="1389827" y="820370"/>
                  <a:pt x="1398204" y="831014"/>
                </a:cubicBezTo>
                <a:cubicBezTo>
                  <a:pt x="1390038" y="829112"/>
                  <a:pt x="1381911" y="827171"/>
                  <a:pt x="1373862" y="825212"/>
                </a:cubicBezTo>
                <a:cubicBezTo>
                  <a:pt x="1365408" y="815048"/>
                  <a:pt x="1356993" y="804885"/>
                  <a:pt x="1348655" y="794703"/>
                </a:cubicBezTo>
                <a:close/>
                <a:moveTo>
                  <a:pt x="1232499" y="790015"/>
                </a:moveTo>
                <a:cubicBezTo>
                  <a:pt x="1238705" y="792052"/>
                  <a:pt x="1244968" y="794069"/>
                  <a:pt x="1251250" y="796067"/>
                </a:cubicBezTo>
                <a:cubicBezTo>
                  <a:pt x="1257648" y="801965"/>
                  <a:pt x="1264026" y="807786"/>
                  <a:pt x="1270443" y="813569"/>
                </a:cubicBezTo>
                <a:cubicBezTo>
                  <a:pt x="1264218" y="811110"/>
                  <a:pt x="1258032" y="808612"/>
                  <a:pt x="1251865" y="806096"/>
                </a:cubicBezTo>
                <a:cubicBezTo>
                  <a:pt x="1245410" y="800793"/>
                  <a:pt x="1238954" y="795433"/>
                  <a:pt x="1232499" y="790015"/>
                </a:cubicBezTo>
                <a:close/>
                <a:moveTo>
                  <a:pt x="1318493" y="789035"/>
                </a:moveTo>
                <a:cubicBezTo>
                  <a:pt x="1326427" y="790572"/>
                  <a:pt x="1334457" y="792090"/>
                  <a:pt x="1342546" y="793589"/>
                </a:cubicBezTo>
                <a:cubicBezTo>
                  <a:pt x="1350749" y="803598"/>
                  <a:pt x="1358991" y="813607"/>
                  <a:pt x="1367291" y="823598"/>
                </a:cubicBezTo>
                <a:cubicBezTo>
                  <a:pt x="1359299" y="821619"/>
                  <a:pt x="1351364" y="819602"/>
                  <a:pt x="1343468" y="817546"/>
                </a:cubicBezTo>
                <a:cubicBezTo>
                  <a:pt x="1335092" y="808055"/>
                  <a:pt x="1326773" y="798545"/>
                  <a:pt x="1318493" y="789035"/>
                </a:cubicBezTo>
                <a:close/>
                <a:moveTo>
                  <a:pt x="3198397" y="787037"/>
                </a:moveTo>
                <a:cubicBezTo>
                  <a:pt x="3114113" y="839698"/>
                  <a:pt x="3036746" y="883117"/>
                  <a:pt x="2962568" y="919581"/>
                </a:cubicBezTo>
                <a:cubicBezTo>
                  <a:pt x="2902876" y="948918"/>
                  <a:pt x="2848449" y="973203"/>
                  <a:pt x="2796153" y="993817"/>
                </a:cubicBezTo>
                <a:cubicBezTo>
                  <a:pt x="2644627" y="1053183"/>
                  <a:pt x="2507894" y="1086708"/>
                  <a:pt x="2365802" y="1099349"/>
                </a:cubicBezTo>
                <a:cubicBezTo>
                  <a:pt x="2228954" y="1111549"/>
                  <a:pt x="2066631" y="1120117"/>
                  <a:pt x="1900350" y="1091491"/>
                </a:cubicBezTo>
                <a:cubicBezTo>
                  <a:pt x="1780505" y="1070934"/>
                  <a:pt x="1663868" y="1035776"/>
                  <a:pt x="1551093" y="986401"/>
                </a:cubicBezTo>
                <a:cubicBezTo>
                  <a:pt x="1543312" y="977083"/>
                  <a:pt x="1535608" y="967708"/>
                  <a:pt x="1527942" y="958294"/>
                </a:cubicBezTo>
                <a:cubicBezTo>
                  <a:pt x="1633225" y="997852"/>
                  <a:pt x="1742715" y="1026631"/>
                  <a:pt x="1854337" y="1043961"/>
                </a:cubicBezTo>
                <a:cubicBezTo>
                  <a:pt x="2020176" y="1069820"/>
                  <a:pt x="2180674" y="1062712"/>
                  <a:pt x="2309645" y="1057006"/>
                </a:cubicBezTo>
                <a:cubicBezTo>
                  <a:pt x="2451564" y="1050704"/>
                  <a:pt x="2584321" y="1026055"/>
                  <a:pt x="2727374" y="979370"/>
                </a:cubicBezTo>
                <a:cubicBezTo>
                  <a:pt x="2778977" y="962386"/>
                  <a:pt x="2832445" y="941925"/>
                  <a:pt x="2890811" y="916757"/>
                </a:cubicBezTo>
                <a:cubicBezTo>
                  <a:pt x="2956612" y="888400"/>
                  <a:pt x="3025699" y="854068"/>
                  <a:pt x="3099051" y="813166"/>
                </a:cubicBezTo>
                <a:cubicBezTo>
                  <a:pt x="3132269" y="804636"/>
                  <a:pt x="3165390" y="795894"/>
                  <a:pt x="3198397" y="787037"/>
                </a:cubicBezTo>
                <a:close/>
                <a:moveTo>
                  <a:pt x="3075881" y="786884"/>
                </a:moveTo>
                <a:cubicBezTo>
                  <a:pt x="3041164" y="805346"/>
                  <a:pt x="3007390" y="822349"/>
                  <a:pt x="2974479" y="838007"/>
                </a:cubicBezTo>
                <a:cubicBezTo>
                  <a:pt x="2934461" y="847421"/>
                  <a:pt x="2894327" y="856354"/>
                  <a:pt x="2854097" y="864635"/>
                </a:cubicBezTo>
                <a:cubicBezTo>
                  <a:pt x="2892213" y="849899"/>
                  <a:pt x="2931464" y="833242"/>
                  <a:pt x="2972020" y="814568"/>
                </a:cubicBezTo>
                <a:cubicBezTo>
                  <a:pt x="3007601" y="805462"/>
                  <a:pt x="3042260" y="796144"/>
                  <a:pt x="3075881" y="786884"/>
                </a:cubicBezTo>
                <a:close/>
                <a:moveTo>
                  <a:pt x="2852675" y="786710"/>
                </a:moveTo>
                <a:cubicBezTo>
                  <a:pt x="2852310" y="786845"/>
                  <a:pt x="2851945" y="786960"/>
                  <a:pt x="2851599" y="787095"/>
                </a:cubicBezTo>
                <a:cubicBezTo>
                  <a:pt x="2850696" y="787345"/>
                  <a:pt x="2849813" y="787614"/>
                  <a:pt x="2848909" y="787863"/>
                </a:cubicBezTo>
                <a:cubicBezTo>
                  <a:pt x="2850177" y="787479"/>
                  <a:pt x="2851426" y="787095"/>
                  <a:pt x="2852675" y="786710"/>
                </a:cubicBezTo>
                <a:close/>
                <a:moveTo>
                  <a:pt x="2052856" y="784905"/>
                </a:moveTo>
                <a:cubicBezTo>
                  <a:pt x="2067688" y="791091"/>
                  <a:pt x="2082385" y="797162"/>
                  <a:pt x="2097082" y="803041"/>
                </a:cubicBezTo>
                <a:cubicBezTo>
                  <a:pt x="2118465" y="812743"/>
                  <a:pt x="2140328" y="821696"/>
                  <a:pt x="2163191" y="829592"/>
                </a:cubicBezTo>
                <a:cubicBezTo>
                  <a:pt x="2166015" y="830572"/>
                  <a:pt x="2168878" y="831456"/>
                  <a:pt x="2171702" y="832397"/>
                </a:cubicBezTo>
                <a:cubicBezTo>
                  <a:pt x="2156255" y="827997"/>
                  <a:pt x="2140828" y="823387"/>
                  <a:pt x="2125324" y="818622"/>
                </a:cubicBezTo>
                <a:cubicBezTo>
                  <a:pt x="2114988" y="814587"/>
                  <a:pt x="2104805" y="810341"/>
                  <a:pt x="2094853" y="805846"/>
                </a:cubicBezTo>
                <a:cubicBezTo>
                  <a:pt x="2080425" y="799295"/>
                  <a:pt x="2066477" y="792282"/>
                  <a:pt x="2052856" y="784905"/>
                </a:cubicBezTo>
                <a:close/>
                <a:moveTo>
                  <a:pt x="1288560" y="783003"/>
                </a:moveTo>
                <a:cubicBezTo>
                  <a:pt x="1296283" y="784616"/>
                  <a:pt x="1304084" y="786211"/>
                  <a:pt x="1311941" y="787767"/>
                </a:cubicBezTo>
                <a:cubicBezTo>
                  <a:pt x="1320029" y="797066"/>
                  <a:pt x="1328156" y="806365"/>
                  <a:pt x="1336340" y="815663"/>
                </a:cubicBezTo>
                <a:cubicBezTo>
                  <a:pt x="1328521" y="813588"/>
                  <a:pt x="1320779" y="811475"/>
                  <a:pt x="1313094" y="809323"/>
                </a:cubicBezTo>
                <a:cubicBezTo>
                  <a:pt x="1304871" y="800563"/>
                  <a:pt x="1296706" y="791783"/>
                  <a:pt x="1288560" y="783003"/>
                </a:cubicBezTo>
                <a:close/>
                <a:moveTo>
                  <a:pt x="1204968" y="780678"/>
                </a:moveTo>
                <a:cubicBezTo>
                  <a:pt x="1210348" y="782561"/>
                  <a:pt x="1215727" y="784405"/>
                  <a:pt x="1221164" y="786249"/>
                </a:cubicBezTo>
                <a:cubicBezTo>
                  <a:pt x="1226716" y="790976"/>
                  <a:pt x="1232288" y="795644"/>
                  <a:pt x="1237859" y="800294"/>
                </a:cubicBezTo>
                <a:cubicBezTo>
                  <a:pt x="1232537" y="798046"/>
                  <a:pt x="1227216" y="795798"/>
                  <a:pt x="1221933" y="793512"/>
                </a:cubicBezTo>
                <a:cubicBezTo>
                  <a:pt x="1216265" y="789285"/>
                  <a:pt x="1210616" y="785001"/>
                  <a:pt x="1204968" y="780678"/>
                </a:cubicBezTo>
                <a:close/>
                <a:moveTo>
                  <a:pt x="2936747" y="780179"/>
                </a:moveTo>
                <a:cubicBezTo>
                  <a:pt x="2903126" y="794242"/>
                  <a:pt x="2870446" y="806979"/>
                  <a:pt x="2838612" y="818449"/>
                </a:cubicBezTo>
                <a:cubicBezTo>
                  <a:pt x="2801090" y="827479"/>
                  <a:pt x="2763281" y="835913"/>
                  <a:pt x="2725202" y="843579"/>
                </a:cubicBezTo>
                <a:cubicBezTo>
                  <a:pt x="2764011" y="832916"/>
                  <a:pt x="2804107" y="820217"/>
                  <a:pt x="2845662" y="805442"/>
                </a:cubicBezTo>
                <a:cubicBezTo>
                  <a:pt x="2876268" y="797373"/>
                  <a:pt x="2906641" y="788920"/>
                  <a:pt x="2936747" y="780179"/>
                </a:cubicBezTo>
                <a:close/>
                <a:moveTo>
                  <a:pt x="1258839" y="776547"/>
                </a:moveTo>
                <a:cubicBezTo>
                  <a:pt x="1266293" y="778219"/>
                  <a:pt x="1273843" y="779871"/>
                  <a:pt x="1281452" y="781485"/>
                </a:cubicBezTo>
                <a:cubicBezTo>
                  <a:pt x="1289367" y="790053"/>
                  <a:pt x="1297321" y="798603"/>
                  <a:pt x="1305313" y="807152"/>
                </a:cubicBezTo>
                <a:cubicBezTo>
                  <a:pt x="1297763" y="805020"/>
                  <a:pt x="1290270" y="802849"/>
                  <a:pt x="1282835" y="800639"/>
                </a:cubicBezTo>
                <a:cubicBezTo>
                  <a:pt x="1281970" y="799775"/>
                  <a:pt x="1281105" y="798930"/>
                  <a:pt x="1280241" y="798065"/>
                </a:cubicBezTo>
                <a:cubicBezTo>
                  <a:pt x="1273075" y="790899"/>
                  <a:pt x="1265947" y="783733"/>
                  <a:pt x="1258839" y="776547"/>
                </a:cubicBezTo>
                <a:close/>
                <a:moveTo>
                  <a:pt x="1961848" y="773300"/>
                </a:moveTo>
                <a:cubicBezTo>
                  <a:pt x="1964595" y="774069"/>
                  <a:pt x="1967362" y="774857"/>
                  <a:pt x="1970090" y="775664"/>
                </a:cubicBezTo>
                <a:cubicBezTo>
                  <a:pt x="1987304" y="780736"/>
                  <a:pt x="2003980" y="785846"/>
                  <a:pt x="2020291" y="790918"/>
                </a:cubicBezTo>
                <a:cubicBezTo>
                  <a:pt x="2020887" y="791264"/>
                  <a:pt x="2021463" y="791610"/>
                  <a:pt x="2022059" y="791956"/>
                </a:cubicBezTo>
                <a:cubicBezTo>
                  <a:pt x="2058389" y="812570"/>
                  <a:pt x="2097697" y="829784"/>
                  <a:pt x="2139022" y="843290"/>
                </a:cubicBezTo>
                <a:cubicBezTo>
                  <a:pt x="2120232" y="839025"/>
                  <a:pt x="2101097" y="834587"/>
                  <a:pt x="2081463" y="830015"/>
                </a:cubicBezTo>
                <a:cubicBezTo>
                  <a:pt x="2071703" y="827748"/>
                  <a:pt x="2061809" y="825442"/>
                  <a:pt x="2051780" y="823137"/>
                </a:cubicBezTo>
                <a:cubicBezTo>
                  <a:pt x="2020003" y="808785"/>
                  <a:pt x="1989898" y="792109"/>
                  <a:pt x="1961848" y="773300"/>
                </a:cubicBezTo>
                <a:close/>
                <a:moveTo>
                  <a:pt x="2917343" y="773070"/>
                </a:moveTo>
                <a:cubicBezTo>
                  <a:pt x="2894211" y="782234"/>
                  <a:pt x="2871522" y="790822"/>
                  <a:pt x="2849255" y="798795"/>
                </a:cubicBezTo>
                <a:cubicBezTo>
                  <a:pt x="2824952" y="805250"/>
                  <a:pt x="2800514" y="811456"/>
                  <a:pt x="2775961" y="817373"/>
                </a:cubicBezTo>
                <a:cubicBezTo>
                  <a:pt x="2799707" y="810130"/>
                  <a:pt x="2823933" y="802196"/>
                  <a:pt x="2848698" y="793569"/>
                </a:cubicBezTo>
                <a:cubicBezTo>
                  <a:pt x="2871522" y="787018"/>
                  <a:pt x="2894384" y="780159"/>
                  <a:pt x="2917343" y="773070"/>
                </a:cubicBezTo>
                <a:close/>
                <a:moveTo>
                  <a:pt x="1178993" y="771399"/>
                </a:moveTo>
                <a:cubicBezTo>
                  <a:pt x="1183028" y="772878"/>
                  <a:pt x="1187101" y="774338"/>
                  <a:pt x="1191155" y="775798"/>
                </a:cubicBezTo>
                <a:cubicBezTo>
                  <a:pt x="1195381" y="779083"/>
                  <a:pt x="1199627" y="782311"/>
                  <a:pt x="1203873" y="785558"/>
                </a:cubicBezTo>
                <a:cubicBezTo>
                  <a:pt x="1199819" y="783733"/>
                  <a:pt x="1195785" y="781869"/>
                  <a:pt x="1191769" y="780025"/>
                </a:cubicBezTo>
                <a:cubicBezTo>
                  <a:pt x="1187504" y="777162"/>
                  <a:pt x="1183239" y="774300"/>
                  <a:pt x="1178993" y="771399"/>
                </a:cubicBezTo>
                <a:close/>
                <a:moveTo>
                  <a:pt x="1229483" y="769765"/>
                </a:moveTo>
                <a:cubicBezTo>
                  <a:pt x="1236630" y="771475"/>
                  <a:pt x="1243834" y="773166"/>
                  <a:pt x="1251096" y="774818"/>
                </a:cubicBezTo>
                <a:cubicBezTo>
                  <a:pt x="1258762" y="782561"/>
                  <a:pt x="1266447" y="790303"/>
                  <a:pt x="1274170" y="798046"/>
                </a:cubicBezTo>
                <a:cubicBezTo>
                  <a:pt x="1266927" y="795855"/>
                  <a:pt x="1259742" y="793627"/>
                  <a:pt x="1252614" y="791360"/>
                </a:cubicBezTo>
                <a:cubicBezTo>
                  <a:pt x="1250213" y="789150"/>
                  <a:pt x="1247811" y="786922"/>
                  <a:pt x="1245410" y="784693"/>
                </a:cubicBezTo>
                <a:cubicBezTo>
                  <a:pt x="1240088" y="779717"/>
                  <a:pt x="1234785" y="774741"/>
                  <a:pt x="1229483" y="769765"/>
                </a:cubicBezTo>
                <a:close/>
                <a:moveTo>
                  <a:pt x="1379837" y="764098"/>
                </a:moveTo>
                <a:cubicBezTo>
                  <a:pt x="1461604" y="772647"/>
                  <a:pt x="1545330" y="778776"/>
                  <a:pt x="1628115" y="783944"/>
                </a:cubicBezTo>
                <a:cubicBezTo>
                  <a:pt x="1655857" y="785712"/>
                  <a:pt x="1683637" y="787229"/>
                  <a:pt x="1710515" y="788709"/>
                </a:cubicBezTo>
                <a:cubicBezTo>
                  <a:pt x="1773031" y="792167"/>
                  <a:pt x="1833626" y="795510"/>
                  <a:pt x="1891320" y="801427"/>
                </a:cubicBezTo>
                <a:cubicBezTo>
                  <a:pt x="1918755" y="820236"/>
                  <a:pt x="1947804" y="836931"/>
                  <a:pt x="1978466" y="851494"/>
                </a:cubicBezTo>
                <a:cubicBezTo>
                  <a:pt x="1929322" y="847037"/>
                  <a:pt x="1878045" y="844078"/>
                  <a:pt x="1825077" y="841023"/>
                </a:cubicBezTo>
                <a:cubicBezTo>
                  <a:pt x="1775952" y="838199"/>
                  <a:pt x="1725136" y="835279"/>
                  <a:pt x="1673763" y="830994"/>
                </a:cubicBezTo>
                <a:cubicBezTo>
                  <a:pt x="1576742" y="822964"/>
                  <a:pt x="1487501" y="812455"/>
                  <a:pt x="1405485" y="799352"/>
                </a:cubicBezTo>
                <a:cubicBezTo>
                  <a:pt x="1396878" y="787614"/>
                  <a:pt x="1388328" y="775856"/>
                  <a:pt x="1379837" y="764098"/>
                </a:cubicBezTo>
                <a:close/>
                <a:moveTo>
                  <a:pt x="1157514" y="763291"/>
                </a:moveTo>
                <a:cubicBezTo>
                  <a:pt x="1158782" y="763771"/>
                  <a:pt x="1160050" y="764271"/>
                  <a:pt x="1161318" y="764751"/>
                </a:cubicBezTo>
                <a:cubicBezTo>
                  <a:pt x="1162778" y="765769"/>
                  <a:pt x="1164239" y="766768"/>
                  <a:pt x="1165679" y="767787"/>
                </a:cubicBezTo>
                <a:cubicBezTo>
                  <a:pt x="1164469" y="767191"/>
                  <a:pt x="1163259" y="766615"/>
                  <a:pt x="1162067" y="766038"/>
                </a:cubicBezTo>
                <a:cubicBezTo>
                  <a:pt x="1160530" y="765116"/>
                  <a:pt x="1159032" y="764194"/>
                  <a:pt x="1157514" y="763291"/>
                </a:cubicBezTo>
                <a:close/>
                <a:moveTo>
                  <a:pt x="1200492" y="762542"/>
                </a:moveTo>
                <a:cubicBezTo>
                  <a:pt x="1207216" y="764271"/>
                  <a:pt x="1213998" y="765981"/>
                  <a:pt x="1220857" y="767652"/>
                </a:cubicBezTo>
                <a:cubicBezTo>
                  <a:pt x="1228023" y="774396"/>
                  <a:pt x="1235208" y="781139"/>
                  <a:pt x="1242432" y="787883"/>
                </a:cubicBezTo>
                <a:cubicBezTo>
                  <a:pt x="1242566" y="787998"/>
                  <a:pt x="1242700" y="788113"/>
                  <a:pt x="1242835" y="788248"/>
                </a:cubicBezTo>
                <a:cubicBezTo>
                  <a:pt x="1235995" y="786038"/>
                  <a:pt x="1229214" y="783790"/>
                  <a:pt x="1222489" y="781523"/>
                </a:cubicBezTo>
                <a:cubicBezTo>
                  <a:pt x="1218513" y="778142"/>
                  <a:pt x="1214536" y="774741"/>
                  <a:pt x="1210578" y="771303"/>
                </a:cubicBezTo>
                <a:cubicBezTo>
                  <a:pt x="1207216" y="768382"/>
                  <a:pt x="1203854" y="765462"/>
                  <a:pt x="1200492" y="762542"/>
                </a:cubicBezTo>
                <a:close/>
                <a:moveTo>
                  <a:pt x="3070559" y="761158"/>
                </a:moveTo>
                <a:cubicBezTo>
                  <a:pt x="3037802" y="777988"/>
                  <a:pt x="3005911" y="793589"/>
                  <a:pt x="2974787" y="807998"/>
                </a:cubicBezTo>
                <a:cubicBezTo>
                  <a:pt x="2938880" y="817219"/>
                  <a:pt x="2902050" y="826268"/>
                  <a:pt x="2864413" y="834856"/>
                </a:cubicBezTo>
                <a:cubicBezTo>
                  <a:pt x="2900032" y="821177"/>
                  <a:pt x="2936689" y="805846"/>
                  <a:pt x="2974499" y="788862"/>
                </a:cubicBezTo>
                <a:cubicBezTo>
                  <a:pt x="3006813" y="779871"/>
                  <a:pt x="3038839" y="770611"/>
                  <a:pt x="3070559" y="761158"/>
                </a:cubicBezTo>
                <a:close/>
                <a:moveTo>
                  <a:pt x="1348828" y="760717"/>
                </a:moveTo>
                <a:cubicBezTo>
                  <a:pt x="1357416" y="761696"/>
                  <a:pt x="1366023" y="762638"/>
                  <a:pt x="1374669" y="763560"/>
                </a:cubicBezTo>
                <a:cubicBezTo>
                  <a:pt x="1383045" y="775202"/>
                  <a:pt x="1391517" y="786864"/>
                  <a:pt x="1400029" y="798488"/>
                </a:cubicBezTo>
                <a:cubicBezTo>
                  <a:pt x="1391441" y="797104"/>
                  <a:pt x="1382968" y="795683"/>
                  <a:pt x="1374534" y="794242"/>
                </a:cubicBezTo>
                <a:cubicBezTo>
                  <a:pt x="1365908" y="783080"/>
                  <a:pt x="1357339" y="771898"/>
                  <a:pt x="1348828" y="760717"/>
                </a:cubicBezTo>
                <a:close/>
                <a:moveTo>
                  <a:pt x="1894509" y="757854"/>
                </a:moveTo>
                <a:cubicBezTo>
                  <a:pt x="1911954" y="761062"/>
                  <a:pt x="1929034" y="764751"/>
                  <a:pt x="1945729" y="768997"/>
                </a:cubicBezTo>
                <a:cubicBezTo>
                  <a:pt x="1947650" y="770361"/>
                  <a:pt x="1949552" y="771744"/>
                  <a:pt x="1951493" y="773089"/>
                </a:cubicBezTo>
                <a:cubicBezTo>
                  <a:pt x="1975066" y="789400"/>
                  <a:pt x="2000157" y="804194"/>
                  <a:pt x="2026477" y="817335"/>
                </a:cubicBezTo>
                <a:cubicBezTo>
                  <a:pt x="2006362" y="812781"/>
                  <a:pt x="1985690" y="808958"/>
                  <a:pt x="1964557" y="805654"/>
                </a:cubicBezTo>
                <a:cubicBezTo>
                  <a:pt x="1940004" y="791264"/>
                  <a:pt x="1916584" y="775279"/>
                  <a:pt x="1894509" y="757854"/>
                </a:cubicBezTo>
                <a:close/>
                <a:moveTo>
                  <a:pt x="3306118" y="757816"/>
                </a:moveTo>
                <a:cubicBezTo>
                  <a:pt x="3208195" y="825423"/>
                  <a:pt x="3120011" y="880504"/>
                  <a:pt x="3036188" y="926652"/>
                </a:cubicBezTo>
                <a:cubicBezTo>
                  <a:pt x="2975018" y="960311"/>
                  <a:pt x="2919475" y="988438"/>
                  <a:pt x="2866373" y="1012664"/>
                </a:cubicBezTo>
                <a:cubicBezTo>
                  <a:pt x="2707047" y="1085017"/>
                  <a:pt x="2565896" y="1127495"/>
                  <a:pt x="2422170" y="1146323"/>
                </a:cubicBezTo>
                <a:cubicBezTo>
                  <a:pt x="2305399" y="1161635"/>
                  <a:pt x="2128974" y="1178003"/>
                  <a:pt x="1945672" y="1143595"/>
                </a:cubicBezTo>
                <a:cubicBezTo>
                  <a:pt x="1820754" y="1120214"/>
                  <a:pt x="1698412" y="1078850"/>
                  <a:pt x="1579412" y="1019888"/>
                </a:cubicBezTo>
                <a:cubicBezTo>
                  <a:pt x="1572092" y="1011358"/>
                  <a:pt x="1564811" y="1002770"/>
                  <a:pt x="1557568" y="994144"/>
                </a:cubicBezTo>
                <a:cubicBezTo>
                  <a:pt x="1668095" y="1041790"/>
                  <a:pt x="1782311" y="1075853"/>
                  <a:pt x="1899582" y="1095968"/>
                </a:cubicBezTo>
                <a:cubicBezTo>
                  <a:pt x="2066362" y="1124690"/>
                  <a:pt x="2229050" y="1116102"/>
                  <a:pt x="2366205" y="1103883"/>
                </a:cubicBezTo>
                <a:cubicBezTo>
                  <a:pt x="2508740" y="1091203"/>
                  <a:pt x="2645875" y="1057563"/>
                  <a:pt x="2797805" y="998044"/>
                </a:cubicBezTo>
                <a:cubicBezTo>
                  <a:pt x="2850216" y="977391"/>
                  <a:pt x="2904778" y="953049"/>
                  <a:pt x="2964585" y="923654"/>
                </a:cubicBezTo>
                <a:cubicBezTo>
                  <a:pt x="3042548" y="885326"/>
                  <a:pt x="3124027" y="839332"/>
                  <a:pt x="3213363" y="783022"/>
                </a:cubicBezTo>
                <a:cubicBezTo>
                  <a:pt x="3244370" y="774665"/>
                  <a:pt x="3275302" y="766230"/>
                  <a:pt x="3306118" y="757816"/>
                </a:cubicBezTo>
                <a:close/>
                <a:moveTo>
                  <a:pt x="1318127" y="757105"/>
                </a:moveTo>
                <a:cubicBezTo>
                  <a:pt x="1326523" y="758142"/>
                  <a:pt x="1334976" y="759141"/>
                  <a:pt x="1343430" y="760121"/>
                </a:cubicBezTo>
                <a:cubicBezTo>
                  <a:pt x="1351825" y="771168"/>
                  <a:pt x="1360279" y="782196"/>
                  <a:pt x="1368790" y="793223"/>
                </a:cubicBezTo>
                <a:cubicBezTo>
                  <a:pt x="1360375" y="791763"/>
                  <a:pt x="1352056" y="790284"/>
                  <a:pt x="1343795" y="788766"/>
                </a:cubicBezTo>
                <a:cubicBezTo>
                  <a:pt x="1335188" y="778219"/>
                  <a:pt x="1326619" y="767671"/>
                  <a:pt x="1318127" y="757105"/>
                </a:cubicBezTo>
                <a:close/>
                <a:moveTo>
                  <a:pt x="2003019" y="755721"/>
                </a:moveTo>
                <a:cubicBezTo>
                  <a:pt x="2010954" y="759967"/>
                  <a:pt x="2018869" y="764155"/>
                  <a:pt x="2026766" y="768305"/>
                </a:cubicBezTo>
                <a:cubicBezTo>
                  <a:pt x="2023346" y="766864"/>
                  <a:pt x="2019926" y="765443"/>
                  <a:pt x="2016487" y="764002"/>
                </a:cubicBezTo>
                <a:cubicBezTo>
                  <a:pt x="2011973" y="761274"/>
                  <a:pt x="2007496" y="758526"/>
                  <a:pt x="2003019" y="755721"/>
                </a:cubicBezTo>
                <a:close/>
                <a:moveTo>
                  <a:pt x="1172096" y="755010"/>
                </a:moveTo>
                <a:cubicBezTo>
                  <a:pt x="1178301" y="756720"/>
                  <a:pt x="1184526" y="758392"/>
                  <a:pt x="1190828" y="760063"/>
                </a:cubicBezTo>
                <a:cubicBezTo>
                  <a:pt x="1196438" y="764924"/>
                  <a:pt x="1202029" y="769804"/>
                  <a:pt x="1207658" y="774665"/>
                </a:cubicBezTo>
                <a:cubicBezTo>
                  <a:pt x="1208811" y="775664"/>
                  <a:pt x="1209963" y="776643"/>
                  <a:pt x="1211116" y="777623"/>
                </a:cubicBezTo>
                <a:cubicBezTo>
                  <a:pt x="1204872" y="775471"/>
                  <a:pt x="1198666" y="773281"/>
                  <a:pt x="1192499" y="771072"/>
                </a:cubicBezTo>
                <a:cubicBezTo>
                  <a:pt x="1186908" y="766730"/>
                  <a:pt x="1181299" y="762350"/>
                  <a:pt x="1175727" y="757912"/>
                </a:cubicBezTo>
                <a:cubicBezTo>
                  <a:pt x="1174536" y="756951"/>
                  <a:pt x="1173307" y="755971"/>
                  <a:pt x="1172096" y="755010"/>
                </a:cubicBezTo>
                <a:close/>
                <a:moveTo>
                  <a:pt x="3191115" y="754377"/>
                </a:moveTo>
                <a:cubicBezTo>
                  <a:pt x="3160394" y="772878"/>
                  <a:pt x="3130443" y="790303"/>
                  <a:pt x="3101183" y="806672"/>
                </a:cubicBezTo>
                <a:cubicBezTo>
                  <a:pt x="3066217" y="815682"/>
                  <a:pt x="3031155" y="824462"/>
                  <a:pt x="2995977" y="832896"/>
                </a:cubicBezTo>
                <a:cubicBezTo>
                  <a:pt x="3028619" y="817008"/>
                  <a:pt x="3062106" y="799775"/>
                  <a:pt x="3096514" y="781177"/>
                </a:cubicBezTo>
                <a:cubicBezTo>
                  <a:pt x="3127926" y="772436"/>
                  <a:pt x="3159646" y="763406"/>
                  <a:pt x="3191115" y="754377"/>
                </a:cubicBezTo>
                <a:close/>
                <a:moveTo>
                  <a:pt x="1287599" y="753205"/>
                </a:moveTo>
                <a:cubicBezTo>
                  <a:pt x="1295822" y="754300"/>
                  <a:pt x="1304084" y="755356"/>
                  <a:pt x="1312383" y="756394"/>
                </a:cubicBezTo>
                <a:cubicBezTo>
                  <a:pt x="1320759" y="766807"/>
                  <a:pt x="1329213" y="777220"/>
                  <a:pt x="1337685" y="787633"/>
                </a:cubicBezTo>
                <a:cubicBezTo>
                  <a:pt x="1329463" y="786096"/>
                  <a:pt x="1321278" y="784540"/>
                  <a:pt x="1313209" y="782945"/>
                </a:cubicBezTo>
                <a:cubicBezTo>
                  <a:pt x="1304621" y="773031"/>
                  <a:pt x="1296091" y="763118"/>
                  <a:pt x="1287599" y="753205"/>
                </a:cubicBezTo>
                <a:close/>
                <a:moveTo>
                  <a:pt x="1257321" y="749016"/>
                </a:moveTo>
                <a:cubicBezTo>
                  <a:pt x="1265352" y="750188"/>
                  <a:pt x="1273401" y="751303"/>
                  <a:pt x="1281490" y="752378"/>
                </a:cubicBezTo>
                <a:cubicBezTo>
                  <a:pt x="1289828" y="762138"/>
                  <a:pt x="1298204" y="771879"/>
                  <a:pt x="1306638" y="781619"/>
                </a:cubicBezTo>
                <a:cubicBezTo>
                  <a:pt x="1298569" y="779986"/>
                  <a:pt x="1290597" y="778334"/>
                  <a:pt x="1282700" y="776663"/>
                </a:cubicBezTo>
                <a:cubicBezTo>
                  <a:pt x="1274189" y="767460"/>
                  <a:pt x="1265736" y="758238"/>
                  <a:pt x="1257321" y="749016"/>
                </a:cubicBezTo>
                <a:close/>
                <a:moveTo>
                  <a:pt x="1965056" y="748574"/>
                </a:moveTo>
                <a:cubicBezTo>
                  <a:pt x="1981425" y="755126"/>
                  <a:pt x="1997352" y="761696"/>
                  <a:pt x="2012991" y="768228"/>
                </a:cubicBezTo>
                <a:cubicBezTo>
                  <a:pt x="2033778" y="780812"/>
                  <a:pt x="2054988" y="792686"/>
                  <a:pt x="2077255" y="803521"/>
                </a:cubicBezTo>
                <a:cubicBezTo>
                  <a:pt x="2074546" y="802676"/>
                  <a:pt x="2071818" y="801811"/>
                  <a:pt x="2069090" y="800927"/>
                </a:cubicBezTo>
                <a:cubicBezTo>
                  <a:pt x="2054297" y="796240"/>
                  <a:pt x="2039254" y="791456"/>
                  <a:pt x="2023884" y="786653"/>
                </a:cubicBezTo>
                <a:cubicBezTo>
                  <a:pt x="2003289" y="774857"/>
                  <a:pt x="1983903" y="762081"/>
                  <a:pt x="1965056" y="748574"/>
                </a:cubicBezTo>
                <a:close/>
                <a:moveTo>
                  <a:pt x="1833088" y="748479"/>
                </a:moveTo>
                <a:cubicBezTo>
                  <a:pt x="1849957" y="750573"/>
                  <a:pt x="1866575" y="752993"/>
                  <a:pt x="1882886" y="755779"/>
                </a:cubicBezTo>
                <a:cubicBezTo>
                  <a:pt x="1903962" y="773051"/>
                  <a:pt x="1926363" y="788978"/>
                  <a:pt x="1949860" y="803444"/>
                </a:cubicBezTo>
                <a:cubicBezTo>
                  <a:pt x="1931743" y="800851"/>
                  <a:pt x="1913318" y="798603"/>
                  <a:pt x="1894567" y="796662"/>
                </a:cubicBezTo>
                <a:cubicBezTo>
                  <a:pt x="1873050" y="781907"/>
                  <a:pt x="1852551" y="765827"/>
                  <a:pt x="1833088" y="748479"/>
                </a:cubicBezTo>
                <a:close/>
                <a:moveTo>
                  <a:pt x="1144565" y="747172"/>
                </a:moveTo>
                <a:cubicBezTo>
                  <a:pt x="1149964" y="748747"/>
                  <a:pt x="1155401" y="750323"/>
                  <a:pt x="1160876" y="751860"/>
                </a:cubicBezTo>
                <a:cubicBezTo>
                  <a:pt x="1164891" y="755068"/>
                  <a:pt x="1168907" y="758277"/>
                  <a:pt x="1172903" y="761466"/>
                </a:cubicBezTo>
                <a:cubicBezTo>
                  <a:pt x="1174882" y="763041"/>
                  <a:pt x="1176861" y="764559"/>
                  <a:pt x="1178839" y="766115"/>
                </a:cubicBezTo>
                <a:cubicBezTo>
                  <a:pt x="1173364" y="764098"/>
                  <a:pt x="1167946" y="762042"/>
                  <a:pt x="1162548" y="759987"/>
                </a:cubicBezTo>
                <a:cubicBezTo>
                  <a:pt x="1156534" y="755760"/>
                  <a:pt x="1150559" y="751475"/>
                  <a:pt x="1144565" y="747172"/>
                </a:cubicBezTo>
                <a:close/>
                <a:moveTo>
                  <a:pt x="1227254" y="744482"/>
                </a:moveTo>
                <a:cubicBezTo>
                  <a:pt x="1235054" y="745712"/>
                  <a:pt x="1242893" y="746903"/>
                  <a:pt x="1250770" y="748056"/>
                </a:cubicBezTo>
                <a:cubicBezTo>
                  <a:pt x="1259012" y="757105"/>
                  <a:pt x="1267273" y="766134"/>
                  <a:pt x="1275592" y="775145"/>
                </a:cubicBezTo>
                <a:cubicBezTo>
                  <a:pt x="1267772" y="773474"/>
                  <a:pt x="1260030" y="771744"/>
                  <a:pt x="1252364" y="770015"/>
                </a:cubicBezTo>
                <a:cubicBezTo>
                  <a:pt x="1243950" y="761504"/>
                  <a:pt x="1235573" y="752993"/>
                  <a:pt x="1227254" y="744482"/>
                </a:cubicBezTo>
                <a:close/>
                <a:moveTo>
                  <a:pt x="3063489" y="741370"/>
                </a:moveTo>
                <a:cubicBezTo>
                  <a:pt x="3033998" y="755971"/>
                  <a:pt x="3005218" y="769631"/>
                  <a:pt x="2977073" y="782350"/>
                </a:cubicBezTo>
                <a:cubicBezTo>
                  <a:pt x="2945277" y="791226"/>
                  <a:pt x="2913193" y="799794"/>
                  <a:pt x="2880897" y="807998"/>
                </a:cubicBezTo>
                <a:cubicBezTo>
                  <a:pt x="2912290" y="795894"/>
                  <a:pt x="2944489" y="782599"/>
                  <a:pt x="2977573" y="768094"/>
                </a:cubicBezTo>
                <a:cubicBezTo>
                  <a:pt x="3006544" y="759372"/>
                  <a:pt x="3035189" y="750438"/>
                  <a:pt x="3063489" y="741370"/>
                </a:cubicBezTo>
                <a:close/>
                <a:moveTo>
                  <a:pt x="1197552" y="739641"/>
                </a:moveTo>
                <a:cubicBezTo>
                  <a:pt x="1205045" y="740909"/>
                  <a:pt x="1212595" y="742158"/>
                  <a:pt x="1220165" y="743368"/>
                </a:cubicBezTo>
                <a:cubicBezTo>
                  <a:pt x="1228253" y="751648"/>
                  <a:pt x="1236399" y="759929"/>
                  <a:pt x="1244564" y="768209"/>
                </a:cubicBezTo>
                <a:cubicBezTo>
                  <a:pt x="1236995" y="766442"/>
                  <a:pt x="1229521" y="764655"/>
                  <a:pt x="1222124" y="762849"/>
                </a:cubicBezTo>
                <a:cubicBezTo>
                  <a:pt x="1213902" y="755107"/>
                  <a:pt x="1205717" y="747364"/>
                  <a:pt x="1197552" y="739641"/>
                </a:cubicBezTo>
                <a:close/>
                <a:moveTo>
                  <a:pt x="1118782" y="739334"/>
                </a:moveTo>
                <a:cubicBezTo>
                  <a:pt x="1122875" y="740621"/>
                  <a:pt x="1126986" y="741908"/>
                  <a:pt x="1131136" y="743157"/>
                </a:cubicBezTo>
                <a:cubicBezTo>
                  <a:pt x="1133461" y="744867"/>
                  <a:pt x="1135843" y="746577"/>
                  <a:pt x="1138148" y="748267"/>
                </a:cubicBezTo>
                <a:cubicBezTo>
                  <a:pt x="1140396" y="749900"/>
                  <a:pt x="1142663" y="751475"/>
                  <a:pt x="1144911" y="753108"/>
                </a:cubicBezTo>
                <a:cubicBezTo>
                  <a:pt x="1140857" y="751495"/>
                  <a:pt x="1136842" y="749843"/>
                  <a:pt x="1132827" y="748210"/>
                </a:cubicBezTo>
                <a:cubicBezTo>
                  <a:pt x="1128120" y="745270"/>
                  <a:pt x="1123432" y="742311"/>
                  <a:pt x="1118782" y="739334"/>
                </a:cubicBezTo>
                <a:close/>
                <a:moveTo>
                  <a:pt x="1168215" y="734434"/>
                </a:moveTo>
                <a:cubicBezTo>
                  <a:pt x="1175362" y="735760"/>
                  <a:pt x="1182567" y="737047"/>
                  <a:pt x="1189809" y="738315"/>
                </a:cubicBezTo>
                <a:cubicBezTo>
                  <a:pt x="1197667" y="745789"/>
                  <a:pt x="1205564" y="753243"/>
                  <a:pt x="1213498" y="760717"/>
                </a:cubicBezTo>
                <a:cubicBezTo>
                  <a:pt x="1206294" y="758930"/>
                  <a:pt x="1199147" y="757105"/>
                  <a:pt x="1192077" y="755241"/>
                </a:cubicBezTo>
                <a:cubicBezTo>
                  <a:pt x="1184104" y="748305"/>
                  <a:pt x="1176131" y="741370"/>
                  <a:pt x="1168215" y="734434"/>
                </a:cubicBezTo>
                <a:close/>
                <a:moveTo>
                  <a:pt x="1097054" y="732360"/>
                </a:moveTo>
                <a:cubicBezTo>
                  <a:pt x="1098514" y="732840"/>
                  <a:pt x="1100012" y="733320"/>
                  <a:pt x="1101472" y="733800"/>
                </a:cubicBezTo>
                <a:cubicBezTo>
                  <a:pt x="1102126" y="734223"/>
                  <a:pt x="1102779" y="734646"/>
                  <a:pt x="1103432" y="735068"/>
                </a:cubicBezTo>
                <a:cubicBezTo>
                  <a:pt x="1104643" y="735875"/>
                  <a:pt x="1105891" y="736644"/>
                  <a:pt x="1107121" y="737451"/>
                </a:cubicBezTo>
                <a:cubicBezTo>
                  <a:pt x="1105833" y="736894"/>
                  <a:pt x="1104566" y="736336"/>
                  <a:pt x="1103279" y="735779"/>
                </a:cubicBezTo>
                <a:cubicBezTo>
                  <a:pt x="1101204" y="734646"/>
                  <a:pt x="1099128" y="733493"/>
                  <a:pt x="1097054" y="732360"/>
                </a:cubicBezTo>
                <a:close/>
                <a:moveTo>
                  <a:pt x="3017880" y="731034"/>
                </a:moveTo>
                <a:cubicBezTo>
                  <a:pt x="3004892" y="736682"/>
                  <a:pt x="2991905" y="742273"/>
                  <a:pt x="2978879" y="747787"/>
                </a:cubicBezTo>
                <a:cubicBezTo>
                  <a:pt x="2964374" y="752532"/>
                  <a:pt x="2949927" y="757162"/>
                  <a:pt x="2935498" y="761715"/>
                </a:cubicBezTo>
                <a:cubicBezTo>
                  <a:pt x="2948716" y="756644"/>
                  <a:pt x="2961934" y="751495"/>
                  <a:pt x="2975113" y="746250"/>
                </a:cubicBezTo>
                <a:cubicBezTo>
                  <a:pt x="2989369" y="741255"/>
                  <a:pt x="3003624" y="736183"/>
                  <a:pt x="3017880" y="731034"/>
                </a:cubicBezTo>
                <a:close/>
                <a:moveTo>
                  <a:pt x="3406963" y="730323"/>
                </a:moveTo>
                <a:cubicBezTo>
                  <a:pt x="3297761" y="812320"/>
                  <a:pt x="3202450" y="877449"/>
                  <a:pt x="3109809" y="933702"/>
                </a:cubicBezTo>
                <a:cubicBezTo>
                  <a:pt x="3047158" y="971742"/>
                  <a:pt x="2990521" y="1003750"/>
                  <a:pt x="2936632" y="1031511"/>
                </a:cubicBezTo>
                <a:cubicBezTo>
                  <a:pt x="2770293" y="1116928"/>
                  <a:pt x="2624742" y="1168340"/>
                  <a:pt x="2478539" y="1193296"/>
                </a:cubicBezTo>
                <a:cubicBezTo>
                  <a:pt x="2293679" y="1224881"/>
                  <a:pt x="2138734" y="1225630"/>
                  <a:pt x="1990973" y="1195698"/>
                </a:cubicBezTo>
                <a:cubicBezTo>
                  <a:pt x="1859620" y="1169147"/>
                  <a:pt x="1732878" y="1122154"/>
                  <a:pt x="1608999" y="1053797"/>
                </a:cubicBezTo>
                <a:cubicBezTo>
                  <a:pt x="1601563" y="1045402"/>
                  <a:pt x="1594167" y="1036967"/>
                  <a:pt x="1586828" y="1028495"/>
                </a:cubicBezTo>
                <a:cubicBezTo>
                  <a:pt x="1703234" y="1085190"/>
                  <a:pt x="1822810" y="1125132"/>
                  <a:pt x="1944845" y="1147975"/>
                </a:cubicBezTo>
                <a:cubicBezTo>
                  <a:pt x="2128763" y="1182499"/>
                  <a:pt x="2305687" y="1166092"/>
                  <a:pt x="2422746" y="1150742"/>
                </a:cubicBezTo>
                <a:cubicBezTo>
                  <a:pt x="2566933" y="1131856"/>
                  <a:pt x="2708488" y="1089263"/>
                  <a:pt x="2868217" y="1016718"/>
                </a:cubicBezTo>
                <a:cubicBezTo>
                  <a:pt x="2921435" y="992453"/>
                  <a:pt x="2977073" y="964250"/>
                  <a:pt x="3038340" y="930551"/>
                </a:cubicBezTo>
                <a:cubicBezTo>
                  <a:pt x="3125255" y="882714"/>
                  <a:pt x="3216821" y="825289"/>
                  <a:pt x="3319068" y="754280"/>
                </a:cubicBezTo>
                <a:cubicBezTo>
                  <a:pt x="3321200" y="753704"/>
                  <a:pt x="3323352" y="753108"/>
                  <a:pt x="3325503" y="752532"/>
                </a:cubicBezTo>
                <a:cubicBezTo>
                  <a:pt x="3352554" y="745136"/>
                  <a:pt x="3379720" y="737720"/>
                  <a:pt x="3406963" y="730323"/>
                </a:cubicBezTo>
                <a:close/>
                <a:moveTo>
                  <a:pt x="3049983" y="729612"/>
                </a:moveTo>
                <a:cubicBezTo>
                  <a:pt x="3038225" y="735145"/>
                  <a:pt x="3026429" y="740640"/>
                  <a:pt x="3014613" y="746039"/>
                </a:cubicBezTo>
                <a:cubicBezTo>
                  <a:pt x="3002894" y="751418"/>
                  <a:pt x="2991290" y="756605"/>
                  <a:pt x="2979801" y="761677"/>
                </a:cubicBezTo>
                <a:cubicBezTo>
                  <a:pt x="2954537" y="769304"/>
                  <a:pt x="2929024" y="776759"/>
                  <a:pt x="2903337" y="784002"/>
                </a:cubicBezTo>
                <a:cubicBezTo>
                  <a:pt x="2914960" y="779487"/>
                  <a:pt x="2926661" y="774857"/>
                  <a:pt x="2938495" y="770034"/>
                </a:cubicBezTo>
                <a:cubicBezTo>
                  <a:pt x="2951329" y="764828"/>
                  <a:pt x="2964105" y="759506"/>
                  <a:pt x="2976862" y="754127"/>
                </a:cubicBezTo>
                <a:cubicBezTo>
                  <a:pt x="3001126" y="746211"/>
                  <a:pt x="3025488" y="738027"/>
                  <a:pt x="3049983" y="729612"/>
                </a:cubicBezTo>
                <a:close/>
                <a:moveTo>
                  <a:pt x="1139359" y="728863"/>
                </a:moveTo>
                <a:cubicBezTo>
                  <a:pt x="1146064" y="730208"/>
                  <a:pt x="1152826" y="731533"/>
                  <a:pt x="1159608" y="732821"/>
                </a:cubicBezTo>
                <a:cubicBezTo>
                  <a:pt x="1167140" y="739410"/>
                  <a:pt x="1174690" y="746000"/>
                  <a:pt x="1182279" y="752609"/>
                </a:cubicBezTo>
                <a:cubicBezTo>
                  <a:pt x="1175497" y="750784"/>
                  <a:pt x="1168772" y="748920"/>
                  <a:pt x="1162125" y="747057"/>
                </a:cubicBezTo>
                <a:cubicBezTo>
                  <a:pt x="1154556" y="741005"/>
                  <a:pt x="1146967" y="734953"/>
                  <a:pt x="1139359" y="728863"/>
                </a:cubicBezTo>
                <a:close/>
                <a:moveTo>
                  <a:pt x="3184775" y="726192"/>
                </a:moveTo>
                <a:cubicBezTo>
                  <a:pt x="3155380" y="743291"/>
                  <a:pt x="3126639" y="759468"/>
                  <a:pt x="3098532" y="774722"/>
                </a:cubicBezTo>
                <a:cubicBezTo>
                  <a:pt x="3093344" y="776163"/>
                  <a:pt x="3088138" y="777623"/>
                  <a:pt x="3082970" y="779045"/>
                </a:cubicBezTo>
                <a:cubicBezTo>
                  <a:pt x="3055996" y="786499"/>
                  <a:pt x="3028350" y="794011"/>
                  <a:pt x="3000089" y="801427"/>
                </a:cubicBezTo>
                <a:cubicBezTo>
                  <a:pt x="3031020" y="786691"/>
                  <a:pt x="3062720" y="770803"/>
                  <a:pt x="3095247" y="753762"/>
                </a:cubicBezTo>
                <a:cubicBezTo>
                  <a:pt x="3120184" y="746231"/>
                  <a:pt x="3144929" y="738623"/>
                  <a:pt x="3169443" y="730976"/>
                </a:cubicBezTo>
                <a:cubicBezTo>
                  <a:pt x="3174535" y="729382"/>
                  <a:pt x="3179665" y="727787"/>
                  <a:pt x="3184775" y="726192"/>
                </a:cubicBezTo>
                <a:close/>
                <a:moveTo>
                  <a:pt x="3295533" y="724310"/>
                </a:moveTo>
                <a:cubicBezTo>
                  <a:pt x="3267925" y="742696"/>
                  <a:pt x="3241124" y="760082"/>
                  <a:pt x="3214976" y="776624"/>
                </a:cubicBezTo>
                <a:cubicBezTo>
                  <a:pt x="3182950" y="785250"/>
                  <a:pt x="3150827" y="793800"/>
                  <a:pt x="3118608" y="802157"/>
                </a:cubicBezTo>
                <a:cubicBezTo>
                  <a:pt x="3147753" y="785635"/>
                  <a:pt x="3177551" y="768094"/>
                  <a:pt x="3208098" y="749497"/>
                </a:cubicBezTo>
                <a:cubicBezTo>
                  <a:pt x="3219952" y="746077"/>
                  <a:pt x="3231748" y="742676"/>
                  <a:pt x="3243448" y="739314"/>
                </a:cubicBezTo>
                <a:cubicBezTo>
                  <a:pt x="3260759" y="734319"/>
                  <a:pt x="3278127" y="729324"/>
                  <a:pt x="3295533" y="724310"/>
                </a:cubicBezTo>
                <a:close/>
                <a:moveTo>
                  <a:pt x="1111232" y="722984"/>
                </a:moveTo>
                <a:cubicBezTo>
                  <a:pt x="1117322" y="724310"/>
                  <a:pt x="1123471" y="725616"/>
                  <a:pt x="1129638" y="726884"/>
                </a:cubicBezTo>
                <a:cubicBezTo>
                  <a:pt x="1136707" y="732552"/>
                  <a:pt x="1143758" y="738200"/>
                  <a:pt x="1150790" y="743810"/>
                </a:cubicBezTo>
                <a:cubicBezTo>
                  <a:pt x="1144585" y="742004"/>
                  <a:pt x="1138436" y="740179"/>
                  <a:pt x="1132346" y="738334"/>
                </a:cubicBezTo>
                <a:cubicBezTo>
                  <a:pt x="1125392" y="733262"/>
                  <a:pt x="1118341" y="728152"/>
                  <a:pt x="1111232" y="722984"/>
                </a:cubicBezTo>
                <a:close/>
                <a:moveTo>
                  <a:pt x="1896585" y="722869"/>
                </a:moveTo>
                <a:cubicBezTo>
                  <a:pt x="1902252" y="724751"/>
                  <a:pt x="1907900" y="726673"/>
                  <a:pt x="1913453" y="728728"/>
                </a:cubicBezTo>
                <a:cubicBezTo>
                  <a:pt x="1924154" y="732648"/>
                  <a:pt x="1934625" y="736605"/>
                  <a:pt x="1944903" y="740601"/>
                </a:cubicBezTo>
                <a:cubicBezTo>
                  <a:pt x="1963231" y="754357"/>
                  <a:pt x="1981944" y="767498"/>
                  <a:pt x="2001655" y="779775"/>
                </a:cubicBezTo>
                <a:cubicBezTo>
                  <a:pt x="1991761" y="776740"/>
                  <a:pt x="1981752" y="773723"/>
                  <a:pt x="1971550" y="770707"/>
                </a:cubicBezTo>
                <a:cubicBezTo>
                  <a:pt x="1964134" y="768517"/>
                  <a:pt x="1956642" y="766480"/>
                  <a:pt x="1949072" y="764521"/>
                </a:cubicBezTo>
                <a:cubicBezTo>
                  <a:pt x="1930667" y="751418"/>
                  <a:pt x="1913357" y="737470"/>
                  <a:pt x="1896585" y="722869"/>
                </a:cubicBezTo>
                <a:close/>
                <a:moveTo>
                  <a:pt x="1349808" y="722043"/>
                </a:moveTo>
                <a:cubicBezTo>
                  <a:pt x="1404582" y="724848"/>
                  <a:pt x="1460796" y="727076"/>
                  <a:pt x="1517856" y="729343"/>
                </a:cubicBezTo>
                <a:cubicBezTo>
                  <a:pt x="1539432" y="730189"/>
                  <a:pt x="1561122" y="731053"/>
                  <a:pt x="1582889" y="731956"/>
                </a:cubicBezTo>
                <a:lnTo>
                  <a:pt x="1599719" y="732648"/>
                </a:lnTo>
                <a:cubicBezTo>
                  <a:pt x="1677336" y="735875"/>
                  <a:pt x="1752475" y="739007"/>
                  <a:pt x="1823117" y="747268"/>
                </a:cubicBezTo>
                <a:cubicBezTo>
                  <a:pt x="1842022" y="764597"/>
                  <a:pt x="1861926" y="780659"/>
                  <a:pt x="1882790" y="795491"/>
                </a:cubicBezTo>
                <a:cubicBezTo>
                  <a:pt x="1827709" y="790111"/>
                  <a:pt x="1770111" y="786922"/>
                  <a:pt x="1710784" y="783656"/>
                </a:cubicBezTo>
                <a:cubicBezTo>
                  <a:pt x="1683926" y="782176"/>
                  <a:pt x="1656164" y="780659"/>
                  <a:pt x="1628441" y="778891"/>
                </a:cubicBezTo>
                <a:cubicBezTo>
                  <a:pt x="1544196" y="773646"/>
                  <a:pt x="1458971" y="767383"/>
                  <a:pt x="1375879" y="758584"/>
                </a:cubicBezTo>
                <a:cubicBezTo>
                  <a:pt x="1367118" y="746403"/>
                  <a:pt x="1358415" y="734223"/>
                  <a:pt x="1349808" y="722043"/>
                </a:cubicBezTo>
                <a:close/>
                <a:moveTo>
                  <a:pt x="1318396" y="720352"/>
                </a:moveTo>
                <a:cubicBezTo>
                  <a:pt x="1327176" y="720852"/>
                  <a:pt x="1336014" y="721332"/>
                  <a:pt x="1344890" y="721793"/>
                </a:cubicBezTo>
                <a:cubicBezTo>
                  <a:pt x="1353420" y="733858"/>
                  <a:pt x="1362027" y="745942"/>
                  <a:pt x="1370711" y="758046"/>
                </a:cubicBezTo>
                <a:cubicBezTo>
                  <a:pt x="1361989" y="757105"/>
                  <a:pt x="1353285" y="756144"/>
                  <a:pt x="1344621" y="755145"/>
                </a:cubicBezTo>
                <a:cubicBezTo>
                  <a:pt x="1335821" y="743560"/>
                  <a:pt x="1327061" y="731956"/>
                  <a:pt x="1318396" y="720352"/>
                </a:cubicBezTo>
                <a:close/>
                <a:moveTo>
                  <a:pt x="1287273" y="718488"/>
                </a:moveTo>
                <a:cubicBezTo>
                  <a:pt x="1295899" y="719026"/>
                  <a:pt x="1304564" y="719564"/>
                  <a:pt x="1313266" y="720064"/>
                </a:cubicBezTo>
                <a:cubicBezTo>
                  <a:pt x="1321855" y="731553"/>
                  <a:pt x="1330500" y="743041"/>
                  <a:pt x="1339203" y="754530"/>
                </a:cubicBezTo>
                <a:cubicBezTo>
                  <a:pt x="1330634" y="753531"/>
                  <a:pt x="1322085" y="752494"/>
                  <a:pt x="1313555" y="751437"/>
                </a:cubicBezTo>
                <a:cubicBezTo>
                  <a:pt x="1304736" y="740467"/>
                  <a:pt x="1295976" y="729478"/>
                  <a:pt x="1287273" y="718488"/>
                </a:cubicBezTo>
                <a:close/>
                <a:moveTo>
                  <a:pt x="1084009" y="716759"/>
                </a:moveTo>
                <a:cubicBezTo>
                  <a:pt x="1089273" y="718008"/>
                  <a:pt x="1094537" y="719218"/>
                  <a:pt x="1099859" y="720429"/>
                </a:cubicBezTo>
                <a:cubicBezTo>
                  <a:pt x="1106180" y="725020"/>
                  <a:pt x="1112443" y="729574"/>
                  <a:pt x="1118648" y="734089"/>
                </a:cubicBezTo>
                <a:cubicBezTo>
                  <a:pt x="1113288" y="732398"/>
                  <a:pt x="1107966" y="730688"/>
                  <a:pt x="1102683" y="728959"/>
                </a:cubicBezTo>
                <a:cubicBezTo>
                  <a:pt x="1096458" y="724886"/>
                  <a:pt x="1090233" y="720813"/>
                  <a:pt x="1084009" y="716759"/>
                </a:cubicBezTo>
                <a:close/>
                <a:moveTo>
                  <a:pt x="1256380" y="716452"/>
                </a:moveTo>
                <a:cubicBezTo>
                  <a:pt x="1264833" y="717047"/>
                  <a:pt x="1273325" y="717605"/>
                  <a:pt x="1281874" y="718162"/>
                </a:cubicBezTo>
                <a:cubicBezTo>
                  <a:pt x="1290462" y="729017"/>
                  <a:pt x="1299127" y="739871"/>
                  <a:pt x="1307830" y="750726"/>
                </a:cubicBezTo>
                <a:cubicBezTo>
                  <a:pt x="1299415" y="749650"/>
                  <a:pt x="1291019" y="748555"/>
                  <a:pt x="1282662" y="747441"/>
                </a:cubicBezTo>
                <a:cubicBezTo>
                  <a:pt x="1273843" y="737105"/>
                  <a:pt x="1265102" y="726788"/>
                  <a:pt x="1256380" y="716452"/>
                </a:cubicBezTo>
                <a:close/>
                <a:moveTo>
                  <a:pt x="1225717" y="714185"/>
                </a:moveTo>
                <a:cubicBezTo>
                  <a:pt x="1233997" y="714838"/>
                  <a:pt x="1242297" y="715453"/>
                  <a:pt x="1250655" y="716048"/>
                </a:cubicBezTo>
                <a:cubicBezTo>
                  <a:pt x="1259262" y="726231"/>
                  <a:pt x="1267888" y="736433"/>
                  <a:pt x="1276572" y="746615"/>
                </a:cubicBezTo>
                <a:cubicBezTo>
                  <a:pt x="1268310" y="745481"/>
                  <a:pt x="1260107" y="744309"/>
                  <a:pt x="1251942" y="743118"/>
                </a:cubicBezTo>
                <a:cubicBezTo>
                  <a:pt x="1243162" y="733474"/>
                  <a:pt x="1234420" y="723829"/>
                  <a:pt x="1225717" y="714185"/>
                </a:cubicBezTo>
                <a:close/>
                <a:moveTo>
                  <a:pt x="1195266" y="711649"/>
                </a:moveTo>
                <a:cubicBezTo>
                  <a:pt x="1203354" y="712360"/>
                  <a:pt x="1211481" y="713051"/>
                  <a:pt x="1219665" y="713704"/>
                </a:cubicBezTo>
                <a:cubicBezTo>
                  <a:pt x="1228196" y="723176"/>
                  <a:pt x="1236745" y="732667"/>
                  <a:pt x="1245371" y="742138"/>
                </a:cubicBezTo>
                <a:cubicBezTo>
                  <a:pt x="1237321" y="740928"/>
                  <a:pt x="1229290" y="739698"/>
                  <a:pt x="1221318" y="738430"/>
                </a:cubicBezTo>
                <a:cubicBezTo>
                  <a:pt x="1212595" y="729497"/>
                  <a:pt x="1203911" y="720563"/>
                  <a:pt x="1195266" y="711649"/>
                </a:cubicBezTo>
                <a:close/>
                <a:moveTo>
                  <a:pt x="1058687" y="710515"/>
                </a:moveTo>
                <a:cubicBezTo>
                  <a:pt x="1062549" y="711514"/>
                  <a:pt x="1066449" y="712494"/>
                  <a:pt x="1070349" y="713455"/>
                </a:cubicBezTo>
                <a:cubicBezTo>
                  <a:pt x="1075229" y="716644"/>
                  <a:pt x="1080109" y="719833"/>
                  <a:pt x="1084989" y="723022"/>
                </a:cubicBezTo>
                <a:cubicBezTo>
                  <a:pt x="1081012" y="721658"/>
                  <a:pt x="1077092" y="720275"/>
                  <a:pt x="1073173" y="718892"/>
                </a:cubicBezTo>
                <a:cubicBezTo>
                  <a:pt x="1072501" y="718507"/>
                  <a:pt x="1071809" y="718123"/>
                  <a:pt x="1071118" y="717720"/>
                </a:cubicBezTo>
                <a:cubicBezTo>
                  <a:pt x="1066987" y="715318"/>
                  <a:pt x="1062837" y="712917"/>
                  <a:pt x="1058687" y="710515"/>
                </a:cubicBezTo>
                <a:close/>
                <a:moveTo>
                  <a:pt x="1165180" y="708844"/>
                </a:moveTo>
                <a:cubicBezTo>
                  <a:pt x="1172980" y="709612"/>
                  <a:pt x="1180857" y="710362"/>
                  <a:pt x="1188753" y="711072"/>
                </a:cubicBezTo>
                <a:cubicBezTo>
                  <a:pt x="1197206" y="719814"/>
                  <a:pt x="1205717" y="728556"/>
                  <a:pt x="1214248" y="737297"/>
                </a:cubicBezTo>
                <a:cubicBezTo>
                  <a:pt x="1206428" y="736029"/>
                  <a:pt x="1198666" y="734723"/>
                  <a:pt x="1190943" y="733378"/>
                </a:cubicBezTo>
                <a:cubicBezTo>
                  <a:pt x="1182317" y="725193"/>
                  <a:pt x="1173729" y="717009"/>
                  <a:pt x="1165180" y="708844"/>
                </a:cubicBezTo>
                <a:close/>
                <a:moveTo>
                  <a:pt x="1911609" y="707749"/>
                </a:moveTo>
                <a:cubicBezTo>
                  <a:pt x="1923769" y="713839"/>
                  <a:pt x="1935681" y="719987"/>
                  <a:pt x="1947400" y="726135"/>
                </a:cubicBezTo>
                <a:cubicBezTo>
                  <a:pt x="1960349" y="734742"/>
                  <a:pt x="1973183" y="743195"/>
                  <a:pt x="1986055" y="751418"/>
                </a:cubicBezTo>
                <a:cubicBezTo>
                  <a:pt x="1973740" y="746384"/>
                  <a:pt x="1961233" y="741351"/>
                  <a:pt x="1948400" y="736356"/>
                </a:cubicBezTo>
                <a:cubicBezTo>
                  <a:pt x="1936027" y="727076"/>
                  <a:pt x="1923827" y="717528"/>
                  <a:pt x="1911609" y="707749"/>
                </a:cubicBezTo>
                <a:close/>
                <a:moveTo>
                  <a:pt x="1837718" y="706692"/>
                </a:moveTo>
                <a:cubicBezTo>
                  <a:pt x="1853280" y="710189"/>
                  <a:pt x="1868554" y="714185"/>
                  <a:pt x="1883501" y="718719"/>
                </a:cubicBezTo>
                <a:cubicBezTo>
                  <a:pt x="1899947" y="733435"/>
                  <a:pt x="1916968" y="747691"/>
                  <a:pt x="1934778" y="761024"/>
                </a:cubicBezTo>
                <a:cubicBezTo>
                  <a:pt x="1918871" y="757278"/>
                  <a:pt x="1902655" y="753973"/>
                  <a:pt x="1886114" y="751091"/>
                </a:cubicBezTo>
                <a:cubicBezTo>
                  <a:pt x="1885615" y="750669"/>
                  <a:pt x="1885096" y="750265"/>
                  <a:pt x="1884577" y="749843"/>
                </a:cubicBezTo>
                <a:cubicBezTo>
                  <a:pt x="1868189" y="736298"/>
                  <a:pt x="1852665" y="721774"/>
                  <a:pt x="1837718" y="706692"/>
                </a:cubicBezTo>
                <a:close/>
                <a:moveTo>
                  <a:pt x="1135459" y="705693"/>
                </a:moveTo>
                <a:cubicBezTo>
                  <a:pt x="1142971" y="706538"/>
                  <a:pt x="1150521" y="707345"/>
                  <a:pt x="1158129" y="708114"/>
                </a:cubicBezTo>
                <a:cubicBezTo>
                  <a:pt x="1166429" y="716068"/>
                  <a:pt x="1174767" y="724021"/>
                  <a:pt x="1183124" y="731975"/>
                </a:cubicBezTo>
                <a:cubicBezTo>
                  <a:pt x="1175612" y="730650"/>
                  <a:pt x="1168139" y="729286"/>
                  <a:pt x="1160723" y="727864"/>
                </a:cubicBezTo>
                <a:cubicBezTo>
                  <a:pt x="1152269" y="720467"/>
                  <a:pt x="1143854" y="713071"/>
                  <a:pt x="1135459" y="705693"/>
                </a:cubicBezTo>
                <a:close/>
                <a:moveTo>
                  <a:pt x="3501774" y="704944"/>
                </a:moveTo>
                <a:cubicBezTo>
                  <a:pt x="3384274" y="799621"/>
                  <a:pt x="3282565" y="874856"/>
                  <a:pt x="3183430" y="940772"/>
                </a:cubicBezTo>
                <a:cubicBezTo>
                  <a:pt x="3116707" y="984826"/>
                  <a:pt x="3060588" y="1019657"/>
                  <a:pt x="3006890" y="1050358"/>
                </a:cubicBezTo>
                <a:cubicBezTo>
                  <a:pt x="2834192" y="1148839"/>
                  <a:pt x="2684224" y="1209185"/>
                  <a:pt x="2534925" y="1240289"/>
                </a:cubicBezTo>
                <a:cubicBezTo>
                  <a:pt x="2351854" y="1278425"/>
                  <a:pt x="2188743" y="1280884"/>
                  <a:pt x="2036276" y="1247801"/>
                </a:cubicBezTo>
                <a:cubicBezTo>
                  <a:pt x="1899563" y="1218195"/>
                  <a:pt x="1767133" y="1164248"/>
                  <a:pt x="1637010" y="1084825"/>
                </a:cubicBezTo>
                <a:cubicBezTo>
                  <a:pt x="1630285" y="1077505"/>
                  <a:pt x="1623600" y="1070127"/>
                  <a:pt x="1616952" y="1062712"/>
                </a:cubicBezTo>
                <a:cubicBezTo>
                  <a:pt x="1737950" y="1128206"/>
                  <a:pt x="1863290" y="1174334"/>
                  <a:pt x="1990109" y="1199982"/>
                </a:cubicBezTo>
                <a:cubicBezTo>
                  <a:pt x="2138407" y="1230030"/>
                  <a:pt x="2293852" y="1229281"/>
                  <a:pt x="2479287" y="1197600"/>
                </a:cubicBezTo>
                <a:cubicBezTo>
                  <a:pt x="2625933" y="1172567"/>
                  <a:pt x="2771888" y="1121020"/>
                  <a:pt x="2938610" y="1035411"/>
                </a:cubicBezTo>
                <a:cubicBezTo>
                  <a:pt x="2992597" y="1007573"/>
                  <a:pt x="3049349" y="975527"/>
                  <a:pt x="3112076" y="937449"/>
                </a:cubicBezTo>
                <a:cubicBezTo>
                  <a:pt x="3207292" y="879601"/>
                  <a:pt x="3305330" y="812436"/>
                  <a:pt x="3418317" y="727249"/>
                </a:cubicBezTo>
                <a:cubicBezTo>
                  <a:pt x="3446040" y="719756"/>
                  <a:pt x="3473878" y="712283"/>
                  <a:pt x="3501774" y="704944"/>
                </a:cubicBezTo>
                <a:close/>
                <a:moveTo>
                  <a:pt x="1037266" y="704828"/>
                </a:moveTo>
                <a:cubicBezTo>
                  <a:pt x="1038514" y="705174"/>
                  <a:pt x="1039782" y="705501"/>
                  <a:pt x="1041031" y="705847"/>
                </a:cubicBezTo>
                <a:cubicBezTo>
                  <a:pt x="1043087" y="707038"/>
                  <a:pt x="1045143" y="708229"/>
                  <a:pt x="1047198" y="709401"/>
                </a:cubicBezTo>
                <a:cubicBezTo>
                  <a:pt x="1046103" y="708998"/>
                  <a:pt x="1045047" y="708575"/>
                  <a:pt x="1043971" y="708171"/>
                </a:cubicBezTo>
                <a:cubicBezTo>
                  <a:pt x="1041742" y="707057"/>
                  <a:pt x="1039475" y="705962"/>
                  <a:pt x="1037266" y="704828"/>
                </a:cubicBezTo>
                <a:close/>
                <a:moveTo>
                  <a:pt x="3176821" y="703983"/>
                </a:moveTo>
                <a:cubicBezTo>
                  <a:pt x="3174785" y="705136"/>
                  <a:pt x="3172728" y="706289"/>
                  <a:pt x="3170673" y="707441"/>
                </a:cubicBezTo>
                <a:cubicBezTo>
                  <a:pt x="3145679" y="721389"/>
                  <a:pt x="3121183" y="734684"/>
                  <a:pt x="3097148" y="747345"/>
                </a:cubicBezTo>
                <a:cubicBezTo>
                  <a:pt x="3067542" y="756298"/>
                  <a:pt x="3037649" y="765135"/>
                  <a:pt x="3007504" y="773742"/>
                </a:cubicBezTo>
                <a:cubicBezTo>
                  <a:pt x="3035708" y="760582"/>
                  <a:pt x="3064565" y="746500"/>
                  <a:pt x="3094094" y="731495"/>
                </a:cubicBezTo>
                <a:cubicBezTo>
                  <a:pt x="3122086" y="722369"/>
                  <a:pt x="3149694" y="713167"/>
                  <a:pt x="3176821" y="703983"/>
                </a:cubicBezTo>
                <a:close/>
                <a:moveTo>
                  <a:pt x="1106160" y="702216"/>
                </a:moveTo>
                <a:cubicBezTo>
                  <a:pt x="1113307" y="703119"/>
                  <a:pt x="1120493" y="704002"/>
                  <a:pt x="1127755" y="704828"/>
                </a:cubicBezTo>
                <a:cubicBezTo>
                  <a:pt x="1135824" y="711956"/>
                  <a:pt x="1143950" y="719084"/>
                  <a:pt x="1152096" y="726231"/>
                </a:cubicBezTo>
                <a:cubicBezTo>
                  <a:pt x="1144930" y="724848"/>
                  <a:pt x="1137822" y="723407"/>
                  <a:pt x="1130732" y="721947"/>
                </a:cubicBezTo>
                <a:cubicBezTo>
                  <a:pt x="1122586" y="715395"/>
                  <a:pt x="1114383" y="708825"/>
                  <a:pt x="1106160" y="702216"/>
                </a:cubicBezTo>
                <a:close/>
                <a:moveTo>
                  <a:pt x="1077399" y="698373"/>
                </a:moveTo>
                <a:cubicBezTo>
                  <a:pt x="1084066" y="699315"/>
                  <a:pt x="1090791" y="700218"/>
                  <a:pt x="1097553" y="701101"/>
                </a:cubicBezTo>
                <a:cubicBezTo>
                  <a:pt x="1105353" y="707384"/>
                  <a:pt x="1113134" y="713647"/>
                  <a:pt x="1120877" y="719872"/>
                </a:cubicBezTo>
                <a:cubicBezTo>
                  <a:pt x="1114191" y="718431"/>
                  <a:pt x="1107524" y="716971"/>
                  <a:pt x="1100916" y="715472"/>
                </a:cubicBezTo>
                <a:cubicBezTo>
                  <a:pt x="1093154" y="709843"/>
                  <a:pt x="1085315" y="704118"/>
                  <a:pt x="1077399" y="698373"/>
                </a:cubicBezTo>
                <a:close/>
                <a:moveTo>
                  <a:pt x="3392323" y="696913"/>
                </a:moveTo>
                <a:cubicBezTo>
                  <a:pt x="3367731" y="714665"/>
                  <a:pt x="3343755" y="731668"/>
                  <a:pt x="3320355" y="747960"/>
                </a:cubicBezTo>
                <a:cubicBezTo>
                  <a:pt x="3290230" y="756183"/>
                  <a:pt x="3260029" y="764444"/>
                  <a:pt x="3229712" y="772628"/>
                </a:cubicBezTo>
                <a:cubicBezTo>
                  <a:pt x="3255725" y="756048"/>
                  <a:pt x="3282411" y="738603"/>
                  <a:pt x="3309865" y="720217"/>
                </a:cubicBezTo>
                <a:cubicBezTo>
                  <a:pt x="3337242" y="712379"/>
                  <a:pt x="3364754" y="704579"/>
                  <a:pt x="3392323" y="696913"/>
                </a:cubicBezTo>
                <a:close/>
                <a:moveTo>
                  <a:pt x="3094631" y="696663"/>
                </a:moveTo>
                <a:cubicBezTo>
                  <a:pt x="3093709" y="697086"/>
                  <a:pt x="3092768" y="697509"/>
                  <a:pt x="3091846" y="697931"/>
                </a:cubicBezTo>
                <a:cubicBezTo>
                  <a:pt x="3090674" y="698373"/>
                  <a:pt x="3089522" y="698815"/>
                  <a:pt x="3088349" y="699257"/>
                </a:cubicBezTo>
                <a:cubicBezTo>
                  <a:pt x="3088926" y="699007"/>
                  <a:pt x="3089522" y="698758"/>
                  <a:pt x="3090098" y="698508"/>
                </a:cubicBezTo>
                <a:cubicBezTo>
                  <a:pt x="3091616" y="697893"/>
                  <a:pt x="3093114" y="697278"/>
                  <a:pt x="3094631" y="696663"/>
                </a:cubicBezTo>
                <a:close/>
                <a:moveTo>
                  <a:pt x="1781158" y="696126"/>
                </a:moveTo>
                <a:cubicBezTo>
                  <a:pt x="1796874" y="698527"/>
                  <a:pt x="1812378" y="701293"/>
                  <a:pt x="1827594" y="704483"/>
                </a:cubicBezTo>
                <a:cubicBezTo>
                  <a:pt x="1842733" y="720064"/>
                  <a:pt x="1858468" y="735126"/>
                  <a:pt x="1875067" y="749247"/>
                </a:cubicBezTo>
                <a:cubicBezTo>
                  <a:pt x="1859102" y="746653"/>
                  <a:pt x="1842848" y="744425"/>
                  <a:pt x="1826383" y="742465"/>
                </a:cubicBezTo>
                <a:cubicBezTo>
                  <a:pt x="1822368" y="738757"/>
                  <a:pt x="1818372" y="735011"/>
                  <a:pt x="1814453" y="731207"/>
                </a:cubicBezTo>
                <a:cubicBezTo>
                  <a:pt x="1802887" y="719987"/>
                  <a:pt x="1791821" y="708229"/>
                  <a:pt x="1781158" y="696126"/>
                </a:cubicBezTo>
                <a:close/>
                <a:moveTo>
                  <a:pt x="1049331" y="694108"/>
                </a:moveTo>
                <a:cubicBezTo>
                  <a:pt x="1055363" y="695069"/>
                  <a:pt x="1061454" y="696010"/>
                  <a:pt x="1067563" y="696913"/>
                </a:cubicBezTo>
                <a:cubicBezTo>
                  <a:pt x="1074902" y="702273"/>
                  <a:pt x="1082184" y="707576"/>
                  <a:pt x="1089426" y="712840"/>
                </a:cubicBezTo>
                <a:cubicBezTo>
                  <a:pt x="1083355" y="711418"/>
                  <a:pt x="1077342" y="709977"/>
                  <a:pt x="1071367" y="708479"/>
                </a:cubicBezTo>
                <a:cubicBezTo>
                  <a:pt x="1064009" y="703676"/>
                  <a:pt x="1056670" y="698892"/>
                  <a:pt x="1049331" y="694108"/>
                </a:cubicBezTo>
                <a:close/>
                <a:moveTo>
                  <a:pt x="3288924" y="693417"/>
                </a:moveTo>
                <a:cubicBezTo>
                  <a:pt x="3261931" y="710765"/>
                  <a:pt x="3235495" y="727345"/>
                  <a:pt x="3209616" y="743157"/>
                </a:cubicBezTo>
                <a:cubicBezTo>
                  <a:pt x="3179511" y="751821"/>
                  <a:pt x="3149021" y="760544"/>
                  <a:pt x="3118705" y="769074"/>
                </a:cubicBezTo>
                <a:cubicBezTo>
                  <a:pt x="3146792" y="753589"/>
                  <a:pt x="3175496" y="737201"/>
                  <a:pt x="3204871" y="719891"/>
                </a:cubicBezTo>
                <a:cubicBezTo>
                  <a:pt x="3220144" y="715088"/>
                  <a:pt x="3235418" y="710285"/>
                  <a:pt x="3250385" y="705559"/>
                </a:cubicBezTo>
                <a:cubicBezTo>
                  <a:pt x="3263199" y="701524"/>
                  <a:pt x="3276052" y="697470"/>
                  <a:pt x="3288924" y="693417"/>
                </a:cubicBezTo>
                <a:close/>
                <a:moveTo>
                  <a:pt x="1022415" y="689555"/>
                </a:moveTo>
                <a:cubicBezTo>
                  <a:pt x="1027506" y="690477"/>
                  <a:pt x="1032655" y="691361"/>
                  <a:pt x="1037823" y="692225"/>
                </a:cubicBezTo>
                <a:cubicBezTo>
                  <a:pt x="1044316" y="696452"/>
                  <a:pt x="1050810" y="700698"/>
                  <a:pt x="1057304" y="704944"/>
                </a:cubicBezTo>
                <a:cubicBezTo>
                  <a:pt x="1052174" y="703618"/>
                  <a:pt x="1047083" y="702254"/>
                  <a:pt x="1042030" y="700871"/>
                </a:cubicBezTo>
                <a:cubicBezTo>
                  <a:pt x="1035479" y="697086"/>
                  <a:pt x="1028947" y="693320"/>
                  <a:pt x="1022415" y="689555"/>
                </a:cubicBezTo>
                <a:close/>
                <a:moveTo>
                  <a:pt x="3166389" y="688345"/>
                </a:moveTo>
                <a:cubicBezTo>
                  <a:pt x="3142912" y="700832"/>
                  <a:pt x="3119358" y="713128"/>
                  <a:pt x="3095689" y="725174"/>
                </a:cubicBezTo>
                <a:cubicBezTo>
                  <a:pt x="3070098" y="733531"/>
                  <a:pt x="3044181" y="741812"/>
                  <a:pt x="3017975" y="749977"/>
                </a:cubicBezTo>
                <a:cubicBezTo>
                  <a:pt x="3042951" y="738527"/>
                  <a:pt x="3067811" y="726769"/>
                  <a:pt x="3092595" y="714780"/>
                </a:cubicBezTo>
                <a:cubicBezTo>
                  <a:pt x="3117033" y="706173"/>
                  <a:pt x="3141624" y="697355"/>
                  <a:pt x="3166389" y="688345"/>
                </a:cubicBezTo>
                <a:close/>
                <a:moveTo>
                  <a:pt x="997381" y="684790"/>
                </a:moveTo>
                <a:cubicBezTo>
                  <a:pt x="1000993" y="685520"/>
                  <a:pt x="1004605" y="686251"/>
                  <a:pt x="1008274" y="686942"/>
                </a:cubicBezTo>
                <a:cubicBezTo>
                  <a:pt x="1013289" y="689843"/>
                  <a:pt x="1018322" y="692744"/>
                  <a:pt x="1023356" y="695645"/>
                </a:cubicBezTo>
                <a:cubicBezTo>
                  <a:pt x="1019821" y="694627"/>
                  <a:pt x="1016305" y="693570"/>
                  <a:pt x="1012809" y="692533"/>
                </a:cubicBezTo>
                <a:cubicBezTo>
                  <a:pt x="1007660" y="689939"/>
                  <a:pt x="1002530" y="687365"/>
                  <a:pt x="997381" y="684790"/>
                </a:cubicBezTo>
                <a:close/>
                <a:moveTo>
                  <a:pt x="3147446" y="682254"/>
                </a:moveTo>
                <a:cubicBezTo>
                  <a:pt x="3129732" y="691130"/>
                  <a:pt x="3111999" y="699853"/>
                  <a:pt x="3094228" y="708460"/>
                </a:cubicBezTo>
                <a:cubicBezTo>
                  <a:pt x="3074594" y="715395"/>
                  <a:pt x="3055074" y="722177"/>
                  <a:pt x="3035631" y="728805"/>
                </a:cubicBezTo>
                <a:cubicBezTo>
                  <a:pt x="3053883" y="720755"/>
                  <a:pt x="3072096" y="712552"/>
                  <a:pt x="3090309" y="704214"/>
                </a:cubicBezTo>
                <a:cubicBezTo>
                  <a:pt x="3109329" y="697028"/>
                  <a:pt x="3128368" y="689689"/>
                  <a:pt x="3147446" y="682254"/>
                </a:cubicBezTo>
                <a:close/>
                <a:moveTo>
                  <a:pt x="3592091" y="681678"/>
                </a:moveTo>
                <a:cubicBezTo>
                  <a:pt x="3466770" y="789208"/>
                  <a:pt x="3360123" y="873838"/>
                  <a:pt x="3257089" y="947823"/>
                </a:cubicBezTo>
                <a:cubicBezTo>
                  <a:pt x="3189174" y="996315"/>
                  <a:pt x="3131999" y="1034893"/>
                  <a:pt x="3077148" y="1069205"/>
                </a:cubicBezTo>
                <a:cubicBezTo>
                  <a:pt x="2899379" y="1180213"/>
                  <a:pt x="2744991" y="1249492"/>
                  <a:pt x="2591333" y="1287263"/>
                </a:cubicBezTo>
                <a:cubicBezTo>
                  <a:pt x="2405898" y="1332123"/>
                  <a:pt x="2239156" y="1336254"/>
                  <a:pt x="2081578" y="1299885"/>
                </a:cubicBezTo>
                <a:cubicBezTo>
                  <a:pt x="1939331" y="1267109"/>
                  <a:pt x="1801081" y="1205746"/>
                  <a:pt x="1664598" y="1114411"/>
                </a:cubicBezTo>
                <a:cubicBezTo>
                  <a:pt x="1658854" y="1108360"/>
                  <a:pt x="1653129" y="1102250"/>
                  <a:pt x="1647442" y="1096122"/>
                </a:cubicBezTo>
                <a:cubicBezTo>
                  <a:pt x="1773896" y="1171625"/>
                  <a:pt x="1902617" y="1223229"/>
                  <a:pt x="2035373" y="1251970"/>
                </a:cubicBezTo>
                <a:cubicBezTo>
                  <a:pt x="2188416" y="1285188"/>
                  <a:pt x="2352122" y="1282729"/>
                  <a:pt x="2535810" y="1244477"/>
                </a:cubicBezTo>
                <a:cubicBezTo>
                  <a:pt x="2685549" y="1213277"/>
                  <a:pt x="2835903" y="1152778"/>
                  <a:pt x="3009003" y="1054085"/>
                </a:cubicBezTo>
                <a:cubicBezTo>
                  <a:pt x="3062797" y="1023308"/>
                  <a:pt x="3118973" y="988438"/>
                  <a:pt x="3185812" y="944327"/>
                </a:cubicBezTo>
                <a:cubicBezTo>
                  <a:pt x="3287137" y="876950"/>
                  <a:pt x="3391132" y="799871"/>
                  <a:pt x="3511899" y="702273"/>
                </a:cubicBezTo>
                <a:cubicBezTo>
                  <a:pt x="3538566" y="695280"/>
                  <a:pt x="3565290" y="688402"/>
                  <a:pt x="3592091" y="681678"/>
                </a:cubicBezTo>
                <a:close/>
                <a:moveTo>
                  <a:pt x="976959" y="680525"/>
                </a:moveTo>
                <a:cubicBezTo>
                  <a:pt x="977497" y="680660"/>
                  <a:pt x="978073" y="680775"/>
                  <a:pt x="978611" y="680890"/>
                </a:cubicBezTo>
                <a:cubicBezTo>
                  <a:pt x="980206" y="681678"/>
                  <a:pt x="981801" y="682466"/>
                  <a:pt x="983395" y="683273"/>
                </a:cubicBezTo>
                <a:cubicBezTo>
                  <a:pt x="981243" y="682350"/>
                  <a:pt x="979091" y="681447"/>
                  <a:pt x="976959" y="680525"/>
                </a:cubicBezTo>
                <a:close/>
                <a:moveTo>
                  <a:pt x="1877565" y="680237"/>
                </a:moveTo>
                <a:cubicBezTo>
                  <a:pt x="1887939" y="686827"/>
                  <a:pt x="1898122" y="693474"/>
                  <a:pt x="1908189" y="700102"/>
                </a:cubicBezTo>
                <a:cubicBezTo>
                  <a:pt x="1903078" y="697566"/>
                  <a:pt x="1897949" y="695050"/>
                  <a:pt x="1892742" y="692552"/>
                </a:cubicBezTo>
                <a:cubicBezTo>
                  <a:pt x="1888823" y="689382"/>
                  <a:pt x="1884903" y="686193"/>
                  <a:pt x="1880946" y="682984"/>
                </a:cubicBezTo>
                <a:cubicBezTo>
                  <a:pt x="1879832" y="682062"/>
                  <a:pt x="1878698" y="681159"/>
                  <a:pt x="1877565" y="680237"/>
                </a:cubicBezTo>
                <a:close/>
                <a:moveTo>
                  <a:pt x="1314823" y="678911"/>
                </a:moveTo>
                <a:cubicBezTo>
                  <a:pt x="1323507" y="691399"/>
                  <a:pt x="1332268" y="703906"/>
                  <a:pt x="1341105" y="716433"/>
                </a:cubicBezTo>
                <a:cubicBezTo>
                  <a:pt x="1332152" y="715952"/>
                  <a:pt x="1323238" y="715472"/>
                  <a:pt x="1314381" y="714953"/>
                </a:cubicBezTo>
                <a:cubicBezTo>
                  <a:pt x="1305409" y="702946"/>
                  <a:pt x="1296494" y="690938"/>
                  <a:pt x="1287657" y="678931"/>
                </a:cubicBezTo>
                <a:cubicBezTo>
                  <a:pt x="1296667" y="678931"/>
                  <a:pt x="1305735" y="678931"/>
                  <a:pt x="1314823" y="678911"/>
                </a:cubicBezTo>
                <a:close/>
                <a:moveTo>
                  <a:pt x="1342027" y="678892"/>
                </a:moveTo>
                <a:cubicBezTo>
                  <a:pt x="1405754" y="678796"/>
                  <a:pt x="1471651" y="678700"/>
                  <a:pt x="1537664" y="679949"/>
                </a:cubicBezTo>
                <a:cubicBezTo>
                  <a:pt x="1618739" y="681524"/>
                  <a:pt x="1698085" y="684233"/>
                  <a:pt x="1772379" y="694838"/>
                </a:cubicBezTo>
                <a:cubicBezTo>
                  <a:pt x="1784501" y="708863"/>
                  <a:pt x="1797123" y="722446"/>
                  <a:pt x="1810437" y="735337"/>
                </a:cubicBezTo>
                <a:cubicBezTo>
                  <a:pt x="1812532" y="737374"/>
                  <a:pt x="1814683" y="739353"/>
                  <a:pt x="1816797" y="741351"/>
                </a:cubicBezTo>
                <a:cubicBezTo>
                  <a:pt x="1748017" y="733666"/>
                  <a:pt x="1675127" y="730630"/>
                  <a:pt x="1599911" y="727499"/>
                </a:cubicBezTo>
                <a:lnTo>
                  <a:pt x="1583101" y="726807"/>
                </a:lnTo>
                <a:cubicBezTo>
                  <a:pt x="1561333" y="725904"/>
                  <a:pt x="1539643" y="725040"/>
                  <a:pt x="1518068" y="724194"/>
                </a:cubicBezTo>
                <a:cubicBezTo>
                  <a:pt x="1459625" y="721889"/>
                  <a:pt x="1402046" y="719603"/>
                  <a:pt x="1346004" y="716682"/>
                </a:cubicBezTo>
                <a:cubicBezTo>
                  <a:pt x="1337109" y="704079"/>
                  <a:pt x="1328271" y="691476"/>
                  <a:pt x="1319510" y="678911"/>
                </a:cubicBezTo>
                <a:cubicBezTo>
                  <a:pt x="1326984" y="678911"/>
                  <a:pt x="1334496" y="678892"/>
                  <a:pt x="1342027" y="678892"/>
                </a:cubicBezTo>
                <a:close/>
                <a:moveTo>
                  <a:pt x="1256091" y="678873"/>
                </a:moveTo>
                <a:cubicBezTo>
                  <a:pt x="1264948" y="678911"/>
                  <a:pt x="1273824" y="678931"/>
                  <a:pt x="1282758" y="678931"/>
                </a:cubicBezTo>
                <a:cubicBezTo>
                  <a:pt x="1291538" y="690842"/>
                  <a:pt x="1300356" y="702754"/>
                  <a:pt x="1309251" y="714665"/>
                </a:cubicBezTo>
                <a:cubicBezTo>
                  <a:pt x="1300452" y="714147"/>
                  <a:pt x="1291672" y="713628"/>
                  <a:pt x="1282969" y="713071"/>
                </a:cubicBezTo>
                <a:cubicBezTo>
                  <a:pt x="1273939" y="701659"/>
                  <a:pt x="1264987" y="690266"/>
                  <a:pt x="1256091" y="678873"/>
                </a:cubicBezTo>
                <a:close/>
                <a:moveTo>
                  <a:pt x="1224757" y="678719"/>
                </a:moveTo>
                <a:cubicBezTo>
                  <a:pt x="1233441" y="678796"/>
                  <a:pt x="1242182" y="678835"/>
                  <a:pt x="1250962" y="678873"/>
                </a:cubicBezTo>
                <a:cubicBezTo>
                  <a:pt x="1259780" y="690150"/>
                  <a:pt x="1268656" y="701428"/>
                  <a:pt x="1277571" y="712725"/>
                </a:cubicBezTo>
                <a:cubicBezTo>
                  <a:pt x="1268906" y="712168"/>
                  <a:pt x="1260318" y="711572"/>
                  <a:pt x="1251749" y="710957"/>
                </a:cubicBezTo>
                <a:cubicBezTo>
                  <a:pt x="1242700" y="700218"/>
                  <a:pt x="1233690" y="689459"/>
                  <a:pt x="1224757" y="678719"/>
                </a:cubicBezTo>
                <a:close/>
                <a:moveTo>
                  <a:pt x="1193671" y="678431"/>
                </a:moveTo>
                <a:cubicBezTo>
                  <a:pt x="1202202" y="678527"/>
                  <a:pt x="1210751" y="678623"/>
                  <a:pt x="1219377" y="678681"/>
                </a:cubicBezTo>
                <a:cubicBezTo>
                  <a:pt x="1228214" y="689305"/>
                  <a:pt x="1237091" y="699930"/>
                  <a:pt x="1246024" y="710554"/>
                </a:cubicBezTo>
                <a:cubicBezTo>
                  <a:pt x="1237552" y="709939"/>
                  <a:pt x="1229099" y="709305"/>
                  <a:pt x="1220722" y="708633"/>
                </a:cubicBezTo>
                <a:cubicBezTo>
                  <a:pt x="1211654" y="698546"/>
                  <a:pt x="1202644" y="688479"/>
                  <a:pt x="1193671" y="678431"/>
                </a:cubicBezTo>
                <a:close/>
                <a:moveTo>
                  <a:pt x="1847959" y="677970"/>
                </a:moveTo>
                <a:cubicBezTo>
                  <a:pt x="1850937" y="679219"/>
                  <a:pt x="1853895" y="680468"/>
                  <a:pt x="1856816" y="681774"/>
                </a:cubicBezTo>
                <a:cubicBezTo>
                  <a:pt x="1867863" y="686692"/>
                  <a:pt x="1878640" y="691707"/>
                  <a:pt x="1889207" y="696779"/>
                </a:cubicBezTo>
                <a:cubicBezTo>
                  <a:pt x="1902886" y="707864"/>
                  <a:pt x="1916431" y="718757"/>
                  <a:pt x="1930090" y="729324"/>
                </a:cubicBezTo>
                <a:cubicBezTo>
                  <a:pt x="1925191" y="727480"/>
                  <a:pt x="1920254" y="725635"/>
                  <a:pt x="1915259" y="723791"/>
                </a:cubicBezTo>
                <a:cubicBezTo>
                  <a:pt x="1905941" y="720371"/>
                  <a:pt x="1896450" y="717220"/>
                  <a:pt x="1886844" y="714262"/>
                </a:cubicBezTo>
                <a:cubicBezTo>
                  <a:pt x="1873703" y="702523"/>
                  <a:pt x="1860850" y="690381"/>
                  <a:pt x="1847959" y="677970"/>
                </a:cubicBezTo>
                <a:close/>
                <a:moveTo>
                  <a:pt x="1162778" y="677951"/>
                </a:moveTo>
                <a:cubicBezTo>
                  <a:pt x="1171135" y="678105"/>
                  <a:pt x="1179531" y="678239"/>
                  <a:pt x="1188004" y="678354"/>
                </a:cubicBezTo>
                <a:cubicBezTo>
                  <a:pt x="1196822" y="688268"/>
                  <a:pt x="1205717" y="698200"/>
                  <a:pt x="1214632" y="708133"/>
                </a:cubicBezTo>
                <a:cubicBezTo>
                  <a:pt x="1206294" y="707441"/>
                  <a:pt x="1198013" y="706730"/>
                  <a:pt x="1189790" y="705981"/>
                </a:cubicBezTo>
                <a:cubicBezTo>
                  <a:pt x="1180741" y="696625"/>
                  <a:pt x="1171731" y="687288"/>
                  <a:pt x="1162778" y="677951"/>
                </a:cubicBezTo>
                <a:close/>
                <a:moveTo>
                  <a:pt x="1132269" y="677221"/>
                </a:moveTo>
                <a:cubicBezTo>
                  <a:pt x="1140358" y="677451"/>
                  <a:pt x="1148523" y="677644"/>
                  <a:pt x="1156726" y="677816"/>
                </a:cubicBezTo>
                <a:cubicBezTo>
                  <a:pt x="1165526" y="687000"/>
                  <a:pt x="1174383" y="696202"/>
                  <a:pt x="1183278" y="705405"/>
                </a:cubicBezTo>
                <a:cubicBezTo>
                  <a:pt x="1175170" y="704656"/>
                  <a:pt x="1167140" y="703868"/>
                  <a:pt x="1159147" y="703042"/>
                </a:cubicBezTo>
                <a:cubicBezTo>
                  <a:pt x="1150137" y="694435"/>
                  <a:pt x="1141184" y="685828"/>
                  <a:pt x="1132269" y="677221"/>
                </a:cubicBezTo>
                <a:close/>
                <a:moveTo>
                  <a:pt x="1102087" y="676241"/>
                </a:moveTo>
                <a:cubicBezTo>
                  <a:pt x="1109926" y="676529"/>
                  <a:pt x="1117822" y="676798"/>
                  <a:pt x="1125776" y="677029"/>
                </a:cubicBezTo>
                <a:cubicBezTo>
                  <a:pt x="1134498" y="685444"/>
                  <a:pt x="1143278" y="693878"/>
                  <a:pt x="1152077" y="702312"/>
                </a:cubicBezTo>
                <a:cubicBezTo>
                  <a:pt x="1144238" y="701486"/>
                  <a:pt x="1136439" y="700660"/>
                  <a:pt x="1128715" y="699756"/>
                </a:cubicBezTo>
                <a:cubicBezTo>
                  <a:pt x="1119801" y="691899"/>
                  <a:pt x="1110906" y="684060"/>
                  <a:pt x="1102087" y="676241"/>
                </a:cubicBezTo>
                <a:close/>
                <a:moveTo>
                  <a:pt x="1072308" y="674915"/>
                </a:moveTo>
                <a:cubicBezTo>
                  <a:pt x="1079839" y="675299"/>
                  <a:pt x="1087429" y="675645"/>
                  <a:pt x="1095056" y="675953"/>
                </a:cubicBezTo>
                <a:cubicBezTo>
                  <a:pt x="1103644" y="683561"/>
                  <a:pt x="1112250" y="691169"/>
                  <a:pt x="1120934" y="698834"/>
                </a:cubicBezTo>
                <a:cubicBezTo>
                  <a:pt x="1113384" y="697931"/>
                  <a:pt x="1105910" y="697009"/>
                  <a:pt x="1098476" y="696029"/>
                </a:cubicBezTo>
                <a:cubicBezTo>
                  <a:pt x="1089792" y="689036"/>
                  <a:pt x="1081050" y="681985"/>
                  <a:pt x="1072308" y="674915"/>
                </a:cubicBezTo>
                <a:close/>
                <a:moveTo>
                  <a:pt x="1042952" y="673244"/>
                </a:moveTo>
                <a:cubicBezTo>
                  <a:pt x="1050099" y="673705"/>
                  <a:pt x="1057323" y="674128"/>
                  <a:pt x="1064585" y="674512"/>
                </a:cubicBezTo>
                <a:cubicBezTo>
                  <a:pt x="1073020" y="681332"/>
                  <a:pt x="1081434" y="688133"/>
                  <a:pt x="1089811" y="694877"/>
                </a:cubicBezTo>
                <a:cubicBezTo>
                  <a:pt x="1082645" y="693916"/>
                  <a:pt x="1075517" y="692898"/>
                  <a:pt x="1068466" y="691841"/>
                </a:cubicBezTo>
                <a:cubicBezTo>
                  <a:pt x="1060013" y="685693"/>
                  <a:pt x="1051521" y="679507"/>
                  <a:pt x="1042952" y="673244"/>
                </a:cubicBezTo>
                <a:close/>
                <a:moveTo>
                  <a:pt x="3482774" y="672418"/>
                </a:moveTo>
                <a:cubicBezTo>
                  <a:pt x="3461084" y="689247"/>
                  <a:pt x="3439969" y="705424"/>
                  <a:pt x="3419354" y="721005"/>
                </a:cubicBezTo>
                <a:cubicBezTo>
                  <a:pt x="3390518" y="728805"/>
                  <a:pt x="3361776" y="736644"/>
                  <a:pt x="3333150" y="744463"/>
                </a:cubicBezTo>
                <a:cubicBezTo>
                  <a:pt x="3356416" y="728190"/>
                  <a:pt x="3380219" y="711207"/>
                  <a:pt x="3404657" y="693494"/>
                </a:cubicBezTo>
                <a:cubicBezTo>
                  <a:pt x="3430632" y="686308"/>
                  <a:pt x="3456684" y="679257"/>
                  <a:pt x="3482774" y="672418"/>
                </a:cubicBezTo>
                <a:close/>
                <a:moveTo>
                  <a:pt x="1014134" y="671150"/>
                </a:moveTo>
                <a:cubicBezTo>
                  <a:pt x="1020801" y="671688"/>
                  <a:pt x="1027525" y="672206"/>
                  <a:pt x="1034326" y="672667"/>
                </a:cubicBezTo>
                <a:cubicBezTo>
                  <a:pt x="1042453" y="678604"/>
                  <a:pt x="1050560" y="684521"/>
                  <a:pt x="1058572" y="690362"/>
                </a:cubicBezTo>
                <a:cubicBezTo>
                  <a:pt x="1051867" y="689344"/>
                  <a:pt x="1045238" y="688248"/>
                  <a:pt x="1038649" y="687153"/>
                </a:cubicBezTo>
                <a:cubicBezTo>
                  <a:pt x="1035805" y="685290"/>
                  <a:pt x="1032943" y="683426"/>
                  <a:pt x="1030100" y="681563"/>
                </a:cubicBezTo>
                <a:cubicBezTo>
                  <a:pt x="1024758" y="678085"/>
                  <a:pt x="1019437" y="674608"/>
                  <a:pt x="1014134" y="671150"/>
                </a:cubicBezTo>
                <a:close/>
                <a:moveTo>
                  <a:pt x="985989" y="668594"/>
                </a:moveTo>
                <a:cubicBezTo>
                  <a:pt x="992021" y="669190"/>
                  <a:pt x="998092" y="669766"/>
                  <a:pt x="1004221" y="670304"/>
                </a:cubicBezTo>
                <a:cubicBezTo>
                  <a:pt x="1011771" y="675223"/>
                  <a:pt x="1019341" y="680160"/>
                  <a:pt x="1026949" y="685136"/>
                </a:cubicBezTo>
                <a:cubicBezTo>
                  <a:pt x="1020935" y="684080"/>
                  <a:pt x="1014960" y="682965"/>
                  <a:pt x="1009024" y="681851"/>
                </a:cubicBezTo>
                <a:cubicBezTo>
                  <a:pt x="1001320" y="677413"/>
                  <a:pt x="993635" y="672994"/>
                  <a:pt x="985989" y="668594"/>
                </a:cubicBezTo>
                <a:close/>
                <a:moveTo>
                  <a:pt x="3281489" y="668056"/>
                </a:moveTo>
                <a:cubicBezTo>
                  <a:pt x="3270596" y="674781"/>
                  <a:pt x="3259683" y="681486"/>
                  <a:pt x="3248713" y="688152"/>
                </a:cubicBezTo>
                <a:cubicBezTo>
                  <a:pt x="3234400" y="696856"/>
                  <a:pt x="3220260" y="705328"/>
                  <a:pt x="3206254" y="713609"/>
                </a:cubicBezTo>
                <a:cubicBezTo>
                  <a:pt x="3193381" y="717643"/>
                  <a:pt x="3180510" y="721678"/>
                  <a:pt x="3167773" y="725635"/>
                </a:cubicBezTo>
                <a:cubicBezTo>
                  <a:pt x="3152287" y="730458"/>
                  <a:pt x="3136706" y="735280"/>
                  <a:pt x="3121068" y="740064"/>
                </a:cubicBezTo>
                <a:cubicBezTo>
                  <a:pt x="3138147" y="730899"/>
                  <a:pt x="3155457" y="721447"/>
                  <a:pt x="3173017" y="711630"/>
                </a:cubicBezTo>
                <a:cubicBezTo>
                  <a:pt x="3182527" y="706327"/>
                  <a:pt x="3192018" y="700967"/>
                  <a:pt x="3201509" y="695588"/>
                </a:cubicBezTo>
                <a:cubicBezTo>
                  <a:pt x="3219338" y="689497"/>
                  <a:pt x="3236993" y="683445"/>
                  <a:pt x="3254400" y="677432"/>
                </a:cubicBezTo>
                <a:cubicBezTo>
                  <a:pt x="3263391" y="674320"/>
                  <a:pt x="3272440" y="671188"/>
                  <a:pt x="3281489" y="668056"/>
                </a:cubicBezTo>
                <a:close/>
                <a:moveTo>
                  <a:pt x="958861" y="665597"/>
                </a:moveTo>
                <a:cubicBezTo>
                  <a:pt x="963933" y="666212"/>
                  <a:pt x="969063" y="666789"/>
                  <a:pt x="974211" y="667365"/>
                </a:cubicBezTo>
                <a:cubicBezTo>
                  <a:pt x="980897" y="671207"/>
                  <a:pt x="987621" y="675069"/>
                  <a:pt x="994365" y="678950"/>
                </a:cubicBezTo>
                <a:cubicBezTo>
                  <a:pt x="989293" y="677912"/>
                  <a:pt x="984278" y="676856"/>
                  <a:pt x="979303" y="675761"/>
                </a:cubicBezTo>
                <a:cubicBezTo>
                  <a:pt x="972482" y="672360"/>
                  <a:pt x="965662" y="668979"/>
                  <a:pt x="958861" y="665597"/>
                </a:cubicBezTo>
                <a:close/>
                <a:moveTo>
                  <a:pt x="3384446" y="663772"/>
                </a:moveTo>
                <a:cubicBezTo>
                  <a:pt x="3359336" y="681236"/>
                  <a:pt x="3334879" y="697970"/>
                  <a:pt x="3311018" y="713973"/>
                </a:cubicBezTo>
                <a:cubicBezTo>
                  <a:pt x="3287887" y="720602"/>
                  <a:pt x="3264832" y="727249"/>
                  <a:pt x="3241873" y="733858"/>
                </a:cubicBezTo>
                <a:cubicBezTo>
                  <a:pt x="3236705" y="735357"/>
                  <a:pt x="3231499" y="736855"/>
                  <a:pt x="3226293" y="738354"/>
                </a:cubicBezTo>
                <a:cubicBezTo>
                  <a:pt x="3252171" y="722388"/>
                  <a:pt x="3278587" y="705674"/>
                  <a:pt x="3305561" y="688210"/>
                </a:cubicBezTo>
                <a:cubicBezTo>
                  <a:pt x="3331767" y="679987"/>
                  <a:pt x="3358068" y="671803"/>
                  <a:pt x="3384446" y="663772"/>
                </a:cubicBezTo>
                <a:close/>
                <a:moveTo>
                  <a:pt x="933539" y="662216"/>
                </a:moveTo>
                <a:cubicBezTo>
                  <a:pt x="937017" y="662716"/>
                  <a:pt x="940532" y="663215"/>
                  <a:pt x="944068" y="663696"/>
                </a:cubicBezTo>
                <a:cubicBezTo>
                  <a:pt x="949044" y="666174"/>
                  <a:pt x="954039" y="668652"/>
                  <a:pt x="959034" y="671131"/>
                </a:cubicBezTo>
                <a:cubicBezTo>
                  <a:pt x="955614" y="670324"/>
                  <a:pt x="952233" y="669497"/>
                  <a:pt x="948851" y="668652"/>
                </a:cubicBezTo>
                <a:cubicBezTo>
                  <a:pt x="943741" y="666500"/>
                  <a:pt x="938630" y="664349"/>
                  <a:pt x="933539" y="662216"/>
                </a:cubicBezTo>
                <a:close/>
                <a:moveTo>
                  <a:pt x="3678602" y="660621"/>
                </a:moveTo>
                <a:cubicBezTo>
                  <a:pt x="3574550" y="755145"/>
                  <a:pt x="3454590" y="859544"/>
                  <a:pt x="3330729" y="954874"/>
                </a:cubicBezTo>
                <a:cubicBezTo>
                  <a:pt x="3261738" y="1007765"/>
                  <a:pt x="3203488" y="1050089"/>
                  <a:pt x="3147446" y="1088053"/>
                </a:cubicBezTo>
                <a:cubicBezTo>
                  <a:pt x="2964009" y="1212067"/>
                  <a:pt x="2805221" y="1290298"/>
                  <a:pt x="2647739" y="1334236"/>
                </a:cubicBezTo>
                <a:cubicBezTo>
                  <a:pt x="2460325" y="1385974"/>
                  <a:pt x="2289933" y="1391796"/>
                  <a:pt x="2126880" y="1351988"/>
                </a:cubicBezTo>
                <a:cubicBezTo>
                  <a:pt x="1978178" y="1315735"/>
                  <a:pt x="1836489" y="1248627"/>
                  <a:pt x="1695722" y="1146553"/>
                </a:cubicBezTo>
                <a:cubicBezTo>
                  <a:pt x="1689939" y="1140713"/>
                  <a:pt x="1684195" y="1134815"/>
                  <a:pt x="1678470" y="1128897"/>
                </a:cubicBezTo>
                <a:cubicBezTo>
                  <a:pt x="1808824" y="1213604"/>
                  <a:pt x="1944000" y="1272489"/>
                  <a:pt x="2080637" y="1303977"/>
                </a:cubicBezTo>
                <a:cubicBezTo>
                  <a:pt x="2178561" y="1326571"/>
                  <a:pt x="2279962" y="1333602"/>
                  <a:pt x="2387166" y="1325015"/>
                </a:cubicBezTo>
                <a:cubicBezTo>
                  <a:pt x="2453178" y="1319712"/>
                  <a:pt x="2521401" y="1308492"/>
                  <a:pt x="2592332" y="1291336"/>
                </a:cubicBezTo>
                <a:cubicBezTo>
                  <a:pt x="2746451" y="1253449"/>
                  <a:pt x="2901205" y="1183998"/>
                  <a:pt x="3079377" y="1072760"/>
                </a:cubicBezTo>
                <a:cubicBezTo>
                  <a:pt x="3134304" y="1038389"/>
                  <a:pt x="3191557" y="999773"/>
                  <a:pt x="3259529" y="951224"/>
                </a:cubicBezTo>
                <a:cubicBezTo>
                  <a:pt x="3364408" y="875912"/>
                  <a:pt x="3473014" y="789592"/>
                  <a:pt x="3601178" y="679392"/>
                </a:cubicBezTo>
                <a:cubicBezTo>
                  <a:pt x="3626942" y="672956"/>
                  <a:pt x="3652743" y="666692"/>
                  <a:pt x="3678602" y="660621"/>
                </a:cubicBezTo>
                <a:close/>
                <a:moveTo>
                  <a:pt x="912598" y="658931"/>
                </a:moveTo>
                <a:cubicBezTo>
                  <a:pt x="912694" y="658950"/>
                  <a:pt x="912790" y="658969"/>
                  <a:pt x="912906" y="658969"/>
                </a:cubicBezTo>
                <a:cubicBezTo>
                  <a:pt x="913136" y="659085"/>
                  <a:pt x="913367" y="659180"/>
                  <a:pt x="913616" y="659277"/>
                </a:cubicBezTo>
                <a:cubicBezTo>
                  <a:pt x="913271" y="659161"/>
                  <a:pt x="912925" y="659046"/>
                  <a:pt x="912598" y="658931"/>
                </a:cubicBezTo>
                <a:close/>
                <a:moveTo>
                  <a:pt x="1793166" y="658719"/>
                </a:moveTo>
                <a:cubicBezTo>
                  <a:pt x="1807133" y="662773"/>
                  <a:pt x="1820851" y="667346"/>
                  <a:pt x="1834261" y="672475"/>
                </a:cubicBezTo>
                <a:cubicBezTo>
                  <a:pt x="1847421" y="685271"/>
                  <a:pt x="1860811" y="698085"/>
                  <a:pt x="1874548" y="710631"/>
                </a:cubicBezTo>
                <a:cubicBezTo>
                  <a:pt x="1860312" y="706596"/>
                  <a:pt x="1845788" y="703023"/>
                  <a:pt x="1831033" y="699872"/>
                </a:cubicBezTo>
                <a:cubicBezTo>
                  <a:pt x="1818026" y="686443"/>
                  <a:pt x="1805462" y="672648"/>
                  <a:pt x="1793166" y="658719"/>
                </a:cubicBezTo>
                <a:close/>
                <a:moveTo>
                  <a:pt x="3567883" y="650996"/>
                </a:moveTo>
                <a:cubicBezTo>
                  <a:pt x="3549113" y="666520"/>
                  <a:pt x="3530727" y="681543"/>
                  <a:pt x="3512725" y="696106"/>
                </a:cubicBezTo>
                <a:cubicBezTo>
                  <a:pt x="3485271" y="703311"/>
                  <a:pt x="3457894" y="710611"/>
                  <a:pt x="3430594" y="717970"/>
                </a:cubicBezTo>
                <a:cubicBezTo>
                  <a:pt x="3451036" y="702465"/>
                  <a:pt x="3471977" y="686366"/>
                  <a:pt x="3493495" y="669632"/>
                </a:cubicBezTo>
                <a:cubicBezTo>
                  <a:pt x="3518278" y="663196"/>
                  <a:pt x="3543080" y="656971"/>
                  <a:pt x="3567883" y="650996"/>
                </a:cubicBezTo>
                <a:close/>
                <a:moveTo>
                  <a:pt x="3272343" y="649133"/>
                </a:moveTo>
                <a:cubicBezTo>
                  <a:pt x="3249212" y="662735"/>
                  <a:pt x="3226023" y="676126"/>
                  <a:pt x="3202738" y="689363"/>
                </a:cubicBezTo>
                <a:cubicBezTo>
                  <a:pt x="3177379" y="698028"/>
                  <a:pt x="3151595" y="706730"/>
                  <a:pt x="3125409" y="715414"/>
                </a:cubicBezTo>
                <a:cubicBezTo>
                  <a:pt x="3150040" y="702638"/>
                  <a:pt x="3174535" y="689632"/>
                  <a:pt x="3199011" y="676414"/>
                </a:cubicBezTo>
                <a:cubicBezTo>
                  <a:pt x="3223257" y="667480"/>
                  <a:pt x="3247694" y="658374"/>
                  <a:pt x="3272343" y="649133"/>
                </a:cubicBezTo>
                <a:close/>
                <a:moveTo>
                  <a:pt x="1000494" y="647922"/>
                </a:moveTo>
                <a:cubicBezTo>
                  <a:pt x="1009159" y="654262"/>
                  <a:pt x="1017765" y="660564"/>
                  <a:pt x="1026334" y="666827"/>
                </a:cubicBezTo>
                <a:cubicBezTo>
                  <a:pt x="1019129" y="666308"/>
                  <a:pt x="1011963" y="665732"/>
                  <a:pt x="1004874" y="665117"/>
                </a:cubicBezTo>
                <a:cubicBezTo>
                  <a:pt x="996113" y="659392"/>
                  <a:pt x="987391" y="653705"/>
                  <a:pt x="978726" y="648038"/>
                </a:cubicBezTo>
                <a:cubicBezTo>
                  <a:pt x="985912" y="648038"/>
                  <a:pt x="993174" y="647999"/>
                  <a:pt x="1000494" y="647922"/>
                </a:cubicBezTo>
                <a:close/>
                <a:moveTo>
                  <a:pt x="949735" y="647769"/>
                </a:moveTo>
                <a:cubicBezTo>
                  <a:pt x="956440" y="647903"/>
                  <a:pt x="963222" y="647980"/>
                  <a:pt x="970062" y="648018"/>
                </a:cubicBezTo>
                <a:cubicBezTo>
                  <a:pt x="978304" y="653398"/>
                  <a:pt x="986565" y="658777"/>
                  <a:pt x="994864" y="664214"/>
                </a:cubicBezTo>
                <a:cubicBezTo>
                  <a:pt x="988102" y="663561"/>
                  <a:pt x="981416" y="662869"/>
                  <a:pt x="974788" y="662158"/>
                </a:cubicBezTo>
                <a:cubicBezTo>
                  <a:pt x="968102" y="658316"/>
                  <a:pt x="961435" y="654493"/>
                  <a:pt x="954827" y="650689"/>
                </a:cubicBezTo>
                <a:cubicBezTo>
                  <a:pt x="953116" y="649709"/>
                  <a:pt x="951445" y="648748"/>
                  <a:pt x="949735" y="647769"/>
                </a:cubicBezTo>
                <a:close/>
                <a:moveTo>
                  <a:pt x="1031099" y="647384"/>
                </a:moveTo>
                <a:cubicBezTo>
                  <a:pt x="1039955" y="654589"/>
                  <a:pt x="1048812" y="661755"/>
                  <a:pt x="1057611" y="668883"/>
                </a:cubicBezTo>
                <a:cubicBezTo>
                  <a:pt x="1050041" y="668441"/>
                  <a:pt x="1042510" y="667980"/>
                  <a:pt x="1035056" y="667461"/>
                </a:cubicBezTo>
                <a:cubicBezTo>
                  <a:pt x="1026142" y="660967"/>
                  <a:pt x="1017208" y="654416"/>
                  <a:pt x="1008198" y="647826"/>
                </a:cubicBezTo>
                <a:cubicBezTo>
                  <a:pt x="1015767" y="647711"/>
                  <a:pt x="1023395" y="647577"/>
                  <a:pt x="1031099" y="647384"/>
                </a:cubicBezTo>
                <a:close/>
                <a:moveTo>
                  <a:pt x="921244" y="646923"/>
                </a:moveTo>
                <a:cubicBezTo>
                  <a:pt x="927334" y="647173"/>
                  <a:pt x="933482" y="647384"/>
                  <a:pt x="939706" y="647538"/>
                </a:cubicBezTo>
                <a:cubicBezTo>
                  <a:pt x="943952" y="649978"/>
                  <a:pt x="948160" y="652399"/>
                  <a:pt x="952444" y="654858"/>
                </a:cubicBezTo>
                <a:cubicBezTo>
                  <a:pt x="955864" y="656817"/>
                  <a:pt x="959303" y="658796"/>
                  <a:pt x="962742" y="660775"/>
                </a:cubicBezTo>
                <a:cubicBezTo>
                  <a:pt x="956613" y="660045"/>
                  <a:pt x="950542" y="659296"/>
                  <a:pt x="944548" y="658489"/>
                </a:cubicBezTo>
                <a:cubicBezTo>
                  <a:pt x="936748" y="654608"/>
                  <a:pt x="928967" y="650766"/>
                  <a:pt x="921244" y="646923"/>
                </a:cubicBezTo>
                <a:close/>
                <a:moveTo>
                  <a:pt x="1061896" y="646462"/>
                </a:moveTo>
                <a:cubicBezTo>
                  <a:pt x="1070829" y="654416"/>
                  <a:pt x="1079820" y="662427"/>
                  <a:pt x="1088870" y="670458"/>
                </a:cubicBezTo>
                <a:cubicBezTo>
                  <a:pt x="1080973" y="670112"/>
                  <a:pt x="1073154" y="669728"/>
                  <a:pt x="1065373" y="669305"/>
                </a:cubicBezTo>
                <a:cubicBezTo>
                  <a:pt x="1056305" y="661966"/>
                  <a:pt x="1047217" y="654608"/>
                  <a:pt x="1038092" y="647211"/>
                </a:cubicBezTo>
                <a:cubicBezTo>
                  <a:pt x="1045950" y="647000"/>
                  <a:pt x="1053903" y="646750"/>
                  <a:pt x="1061896" y="646462"/>
                </a:cubicBezTo>
                <a:close/>
                <a:moveTo>
                  <a:pt x="1740121" y="645924"/>
                </a:moveTo>
                <a:cubicBezTo>
                  <a:pt x="1754665" y="648806"/>
                  <a:pt x="1769035" y="652111"/>
                  <a:pt x="1783137" y="655915"/>
                </a:cubicBezTo>
                <a:cubicBezTo>
                  <a:pt x="1795509" y="670055"/>
                  <a:pt x="1808151" y="684118"/>
                  <a:pt x="1821216" y="697835"/>
                </a:cubicBezTo>
                <a:cubicBezTo>
                  <a:pt x="1806326" y="694877"/>
                  <a:pt x="1791206" y="692283"/>
                  <a:pt x="1775856" y="690054"/>
                </a:cubicBezTo>
                <a:cubicBezTo>
                  <a:pt x="1763483" y="675722"/>
                  <a:pt x="1751649" y="660910"/>
                  <a:pt x="1740121" y="645924"/>
                </a:cubicBezTo>
                <a:close/>
                <a:moveTo>
                  <a:pt x="893329" y="645425"/>
                </a:moveTo>
                <a:cubicBezTo>
                  <a:pt x="898535" y="645770"/>
                  <a:pt x="903780" y="646097"/>
                  <a:pt x="909102" y="646366"/>
                </a:cubicBezTo>
                <a:cubicBezTo>
                  <a:pt x="915711" y="649651"/>
                  <a:pt x="922358" y="652937"/>
                  <a:pt x="929044" y="656241"/>
                </a:cubicBezTo>
                <a:cubicBezTo>
                  <a:pt x="923703" y="655453"/>
                  <a:pt x="918439" y="654608"/>
                  <a:pt x="913232" y="653724"/>
                </a:cubicBezTo>
                <a:cubicBezTo>
                  <a:pt x="906566" y="650939"/>
                  <a:pt x="899938" y="648172"/>
                  <a:pt x="893329" y="645425"/>
                </a:cubicBezTo>
                <a:close/>
                <a:moveTo>
                  <a:pt x="1092942" y="645252"/>
                </a:moveTo>
                <a:cubicBezTo>
                  <a:pt x="1101972" y="654032"/>
                  <a:pt x="1111040" y="662812"/>
                  <a:pt x="1120166" y="671630"/>
                </a:cubicBezTo>
                <a:cubicBezTo>
                  <a:pt x="1112020" y="671361"/>
                  <a:pt x="1103931" y="671073"/>
                  <a:pt x="1095901" y="670746"/>
                </a:cubicBezTo>
                <a:cubicBezTo>
                  <a:pt x="1086641" y="662543"/>
                  <a:pt x="1077457" y="654358"/>
                  <a:pt x="1068331" y="646232"/>
                </a:cubicBezTo>
                <a:cubicBezTo>
                  <a:pt x="1076477" y="645944"/>
                  <a:pt x="1084681" y="645598"/>
                  <a:pt x="1092942" y="645252"/>
                </a:cubicBezTo>
                <a:close/>
                <a:moveTo>
                  <a:pt x="1124239" y="643792"/>
                </a:moveTo>
                <a:cubicBezTo>
                  <a:pt x="1133307" y="653340"/>
                  <a:pt x="1142433" y="662889"/>
                  <a:pt x="1151597" y="672456"/>
                </a:cubicBezTo>
                <a:cubicBezTo>
                  <a:pt x="1143220" y="672283"/>
                  <a:pt x="1134902" y="672072"/>
                  <a:pt x="1126640" y="671822"/>
                </a:cubicBezTo>
                <a:cubicBezTo>
                  <a:pt x="1117361" y="662850"/>
                  <a:pt x="1108139" y="653916"/>
                  <a:pt x="1098937" y="644983"/>
                </a:cubicBezTo>
                <a:cubicBezTo>
                  <a:pt x="1107313" y="644618"/>
                  <a:pt x="1115747" y="644214"/>
                  <a:pt x="1124239" y="643792"/>
                </a:cubicBezTo>
                <a:close/>
                <a:moveTo>
                  <a:pt x="866259" y="643196"/>
                </a:moveTo>
                <a:cubicBezTo>
                  <a:pt x="869966" y="643561"/>
                  <a:pt x="873732" y="643907"/>
                  <a:pt x="877517" y="644234"/>
                </a:cubicBezTo>
                <a:cubicBezTo>
                  <a:pt x="881821" y="646020"/>
                  <a:pt x="886143" y="647826"/>
                  <a:pt x="890466" y="649632"/>
                </a:cubicBezTo>
                <a:cubicBezTo>
                  <a:pt x="886585" y="648902"/>
                  <a:pt x="882685" y="648172"/>
                  <a:pt x="878804" y="647442"/>
                </a:cubicBezTo>
                <a:cubicBezTo>
                  <a:pt x="874616" y="646020"/>
                  <a:pt x="870428" y="644618"/>
                  <a:pt x="866259" y="643196"/>
                </a:cubicBezTo>
                <a:close/>
                <a:moveTo>
                  <a:pt x="1155900" y="642159"/>
                </a:moveTo>
                <a:cubicBezTo>
                  <a:pt x="1164988" y="652437"/>
                  <a:pt x="1174094" y="662735"/>
                  <a:pt x="1183278" y="673052"/>
                </a:cubicBezTo>
                <a:cubicBezTo>
                  <a:pt x="1174671" y="672917"/>
                  <a:pt x="1166141" y="672783"/>
                  <a:pt x="1157648" y="672591"/>
                </a:cubicBezTo>
                <a:cubicBezTo>
                  <a:pt x="1148350" y="662889"/>
                  <a:pt x="1139090" y="653186"/>
                  <a:pt x="1129868" y="643504"/>
                </a:cubicBezTo>
                <a:cubicBezTo>
                  <a:pt x="1138494" y="643081"/>
                  <a:pt x="1147178" y="642620"/>
                  <a:pt x="1155900" y="642159"/>
                </a:cubicBezTo>
                <a:close/>
                <a:moveTo>
                  <a:pt x="3761753" y="641890"/>
                </a:moveTo>
                <a:cubicBezTo>
                  <a:pt x="3652494" y="746480"/>
                  <a:pt x="3531246" y="857949"/>
                  <a:pt x="3404408" y="961925"/>
                </a:cubicBezTo>
                <a:cubicBezTo>
                  <a:pt x="3334361" y="1019177"/>
                  <a:pt x="3275053" y="1065248"/>
                  <a:pt x="3217743" y="1106880"/>
                </a:cubicBezTo>
                <a:cubicBezTo>
                  <a:pt x="3029022" y="1243843"/>
                  <a:pt x="2865815" y="1331028"/>
                  <a:pt x="2704146" y="1381210"/>
                </a:cubicBezTo>
                <a:cubicBezTo>
                  <a:pt x="2514292" y="1439788"/>
                  <a:pt x="2340288" y="1447261"/>
                  <a:pt x="2172163" y="1404092"/>
                </a:cubicBezTo>
                <a:cubicBezTo>
                  <a:pt x="2017890" y="1364495"/>
                  <a:pt x="1870610" y="1289491"/>
                  <a:pt x="1723637" y="1174295"/>
                </a:cubicBezTo>
                <a:cubicBezTo>
                  <a:pt x="1719602" y="1170376"/>
                  <a:pt x="1715607" y="1166438"/>
                  <a:pt x="1711610" y="1162480"/>
                </a:cubicBezTo>
                <a:cubicBezTo>
                  <a:pt x="1847363" y="1257791"/>
                  <a:pt x="1983058" y="1321153"/>
                  <a:pt x="2125900" y="1355984"/>
                </a:cubicBezTo>
                <a:cubicBezTo>
                  <a:pt x="2222364" y="1379519"/>
                  <a:pt x="2321364" y="1387185"/>
                  <a:pt x="2424898" y="1378885"/>
                </a:cubicBezTo>
                <a:cubicBezTo>
                  <a:pt x="2497117" y="1373083"/>
                  <a:pt x="2571525" y="1359539"/>
                  <a:pt x="2648834" y="1338194"/>
                </a:cubicBezTo>
                <a:cubicBezTo>
                  <a:pt x="2806777" y="1294141"/>
                  <a:pt x="2965930" y="1215736"/>
                  <a:pt x="3149732" y="1091453"/>
                </a:cubicBezTo>
                <a:cubicBezTo>
                  <a:pt x="3205869" y="1053451"/>
                  <a:pt x="3264160" y="1011069"/>
                  <a:pt x="3333246" y="958121"/>
                </a:cubicBezTo>
                <a:cubicBezTo>
                  <a:pt x="3459373" y="861061"/>
                  <a:pt x="3581447" y="754569"/>
                  <a:pt x="3686806" y="658700"/>
                </a:cubicBezTo>
                <a:cubicBezTo>
                  <a:pt x="3711763" y="652898"/>
                  <a:pt x="3736739" y="647269"/>
                  <a:pt x="3761753" y="641890"/>
                </a:cubicBezTo>
                <a:close/>
                <a:moveTo>
                  <a:pt x="842916" y="640814"/>
                </a:moveTo>
                <a:cubicBezTo>
                  <a:pt x="843089" y="640833"/>
                  <a:pt x="843281" y="640852"/>
                  <a:pt x="843473" y="640871"/>
                </a:cubicBezTo>
                <a:cubicBezTo>
                  <a:pt x="843704" y="640948"/>
                  <a:pt x="843934" y="641025"/>
                  <a:pt x="844146" y="641102"/>
                </a:cubicBezTo>
                <a:cubicBezTo>
                  <a:pt x="844011" y="641083"/>
                  <a:pt x="843858" y="641044"/>
                  <a:pt x="843704" y="641025"/>
                </a:cubicBezTo>
                <a:cubicBezTo>
                  <a:pt x="843435" y="640948"/>
                  <a:pt x="843166" y="640871"/>
                  <a:pt x="842916" y="640814"/>
                </a:cubicBezTo>
                <a:close/>
                <a:moveTo>
                  <a:pt x="1187658" y="640410"/>
                </a:moveTo>
                <a:cubicBezTo>
                  <a:pt x="1196726" y="651400"/>
                  <a:pt x="1205813" y="662389"/>
                  <a:pt x="1214978" y="673417"/>
                </a:cubicBezTo>
                <a:cubicBezTo>
                  <a:pt x="1206255" y="673340"/>
                  <a:pt x="1197571" y="673244"/>
                  <a:pt x="1188964" y="673128"/>
                </a:cubicBezTo>
                <a:cubicBezTo>
                  <a:pt x="1179666" y="662696"/>
                  <a:pt x="1170425" y="652264"/>
                  <a:pt x="1161241" y="641871"/>
                </a:cubicBezTo>
                <a:cubicBezTo>
                  <a:pt x="1170002" y="641390"/>
                  <a:pt x="1178801" y="640910"/>
                  <a:pt x="1187658" y="640410"/>
                </a:cubicBezTo>
                <a:close/>
                <a:moveTo>
                  <a:pt x="1807921" y="638969"/>
                </a:moveTo>
                <a:cubicBezTo>
                  <a:pt x="1819064" y="645021"/>
                  <a:pt x="1829919" y="651208"/>
                  <a:pt x="1840543" y="657490"/>
                </a:cubicBezTo>
                <a:cubicBezTo>
                  <a:pt x="1851186" y="665924"/>
                  <a:pt x="1861638" y="674397"/>
                  <a:pt x="1872012" y="682811"/>
                </a:cubicBezTo>
                <a:cubicBezTo>
                  <a:pt x="1867709" y="680833"/>
                  <a:pt x="1863367" y="678854"/>
                  <a:pt x="1858986" y="676913"/>
                </a:cubicBezTo>
                <a:cubicBezTo>
                  <a:pt x="1852013" y="673801"/>
                  <a:pt x="1844942" y="670881"/>
                  <a:pt x="1837776" y="668114"/>
                </a:cubicBezTo>
                <a:cubicBezTo>
                  <a:pt x="1832339" y="662831"/>
                  <a:pt x="1826902" y="657490"/>
                  <a:pt x="1821407" y="652130"/>
                </a:cubicBezTo>
                <a:cubicBezTo>
                  <a:pt x="1816931" y="647769"/>
                  <a:pt x="1812435" y="643369"/>
                  <a:pt x="1807921" y="638969"/>
                </a:cubicBezTo>
                <a:close/>
                <a:moveTo>
                  <a:pt x="3232901" y="638604"/>
                </a:moveTo>
                <a:cubicBezTo>
                  <a:pt x="3221278" y="644656"/>
                  <a:pt x="3209674" y="650650"/>
                  <a:pt x="3198050" y="656625"/>
                </a:cubicBezTo>
                <a:cubicBezTo>
                  <a:pt x="3185467" y="661620"/>
                  <a:pt x="3172882" y="666597"/>
                  <a:pt x="3160318" y="671515"/>
                </a:cubicBezTo>
                <a:cubicBezTo>
                  <a:pt x="3172018" y="665943"/>
                  <a:pt x="3183718" y="660333"/>
                  <a:pt x="3195438" y="654666"/>
                </a:cubicBezTo>
                <a:cubicBezTo>
                  <a:pt x="3207906" y="649344"/>
                  <a:pt x="3220394" y="644003"/>
                  <a:pt x="3232901" y="638604"/>
                </a:cubicBezTo>
                <a:close/>
                <a:moveTo>
                  <a:pt x="1219665" y="638585"/>
                </a:moveTo>
                <a:cubicBezTo>
                  <a:pt x="1228676" y="650247"/>
                  <a:pt x="1237744" y="661928"/>
                  <a:pt x="1246851" y="673609"/>
                </a:cubicBezTo>
                <a:cubicBezTo>
                  <a:pt x="1237994" y="673571"/>
                  <a:pt x="1229137" y="673532"/>
                  <a:pt x="1220357" y="673455"/>
                </a:cubicBezTo>
                <a:cubicBezTo>
                  <a:pt x="1211097" y="662331"/>
                  <a:pt x="1201894" y="651227"/>
                  <a:pt x="1192749" y="640122"/>
                </a:cubicBezTo>
                <a:cubicBezTo>
                  <a:pt x="1201203" y="639642"/>
                  <a:pt x="1209675" y="639162"/>
                  <a:pt x="1218205" y="638681"/>
                </a:cubicBezTo>
                <a:cubicBezTo>
                  <a:pt x="1218685" y="638643"/>
                  <a:pt x="1219185" y="638624"/>
                  <a:pt x="1219665" y="638585"/>
                </a:cubicBezTo>
                <a:close/>
                <a:moveTo>
                  <a:pt x="3259203" y="637836"/>
                </a:moveTo>
                <a:cubicBezTo>
                  <a:pt x="3239567" y="648748"/>
                  <a:pt x="3219933" y="659526"/>
                  <a:pt x="3200279" y="670170"/>
                </a:cubicBezTo>
                <a:cubicBezTo>
                  <a:pt x="3178569" y="678162"/>
                  <a:pt x="3157032" y="686020"/>
                  <a:pt x="3135611" y="693724"/>
                </a:cubicBezTo>
                <a:cubicBezTo>
                  <a:pt x="3156015" y="683599"/>
                  <a:pt x="3176398" y="673302"/>
                  <a:pt x="3196782" y="662850"/>
                </a:cubicBezTo>
                <a:cubicBezTo>
                  <a:pt x="3217532" y="654627"/>
                  <a:pt x="3238339" y="646270"/>
                  <a:pt x="3259203" y="637836"/>
                </a:cubicBezTo>
                <a:close/>
                <a:moveTo>
                  <a:pt x="3473168" y="637509"/>
                </a:moveTo>
                <a:cubicBezTo>
                  <a:pt x="3450075" y="654743"/>
                  <a:pt x="3427539" y="671361"/>
                  <a:pt x="3405503" y="687365"/>
                </a:cubicBezTo>
                <a:cubicBezTo>
                  <a:pt x="3378625" y="694781"/>
                  <a:pt x="3351824" y="702331"/>
                  <a:pt x="3325119" y="709939"/>
                </a:cubicBezTo>
                <a:cubicBezTo>
                  <a:pt x="3348981" y="693839"/>
                  <a:pt x="3373419" y="677048"/>
                  <a:pt x="3398509" y="659507"/>
                </a:cubicBezTo>
                <a:cubicBezTo>
                  <a:pt x="3423351" y="651995"/>
                  <a:pt x="3448250" y="644637"/>
                  <a:pt x="3473168" y="637509"/>
                </a:cubicBezTo>
                <a:close/>
                <a:moveTo>
                  <a:pt x="1251922" y="636779"/>
                </a:moveTo>
                <a:cubicBezTo>
                  <a:pt x="1260856" y="649056"/>
                  <a:pt x="1269847" y="661371"/>
                  <a:pt x="1278915" y="673686"/>
                </a:cubicBezTo>
                <a:cubicBezTo>
                  <a:pt x="1269886" y="673686"/>
                  <a:pt x="1260914" y="673666"/>
                  <a:pt x="1251980" y="673628"/>
                </a:cubicBezTo>
                <a:cubicBezTo>
                  <a:pt x="1242777" y="661851"/>
                  <a:pt x="1233632" y="650074"/>
                  <a:pt x="1224526" y="638316"/>
                </a:cubicBezTo>
                <a:cubicBezTo>
                  <a:pt x="1233632" y="637798"/>
                  <a:pt x="1242758" y="637279"/>
                  <a:pt x="1251922" y="636779"/>
                </a:cubicBezTo>
                <a:close/>
                <a:moveTo>
                  <a:pt x="1284429" y="634993"/>
                </a:moveTo>
                <a:cubicBezTo>
                  <a:pt x="1293267" y="647846"/>
                  <a:pt x="1302181" y="660756"/>
                  <a:pt x="1311173" y="673686"/>
                </a:cubicBezTo>
                <a:cubicBezTo>
                  <a:pt x="1302008" y="673686"/>
                  <a:pt x="1292883" y="673705"/>
                  <a:pt x="1283795" y="673686"/>
                </a:cubicBezTo>
                <a:cubicBezTo>
                  <a:pt x="1274670" y="661275"/>
                  <a:pt x="1265602" y="648883"/>
                  <a:pt x="1256591" y="636510"/>
                </a:cubicBezTo>
                <a:cubicBezTo>
                  <a:pt x="1265851" y="635992"/>
                  <a:pt x="1275112" y="635492"/>
                  <a:pt x="1284429" y="634993"/>
                </a:cubicBezTo>
                <a:close/>
                <a:moveTo>
                  <a:pt x="3378048" y="634839"/>
                </a:moveTo>
                <a:cubicBezTo>
                  <a:pt x="3361007" y="646251"/>
                  <a:pt x="3343928" y="657586"/>
                  <a:pt x="3326771" y="668844"/>
                </a:cubicBezTo>
                <a:cubicBezTo>
                  <a:pt x="3320009" y="673302"/>
                  <a:pt x="3313285" y="677682"/>
                  <a:pt x="3306580" y="682024"/>
                </a:cubicBezTo>
                <a:cubicBezTo>
                  <a:pt x="3287233" y="688076"/>
                  <a:pt x="3267944" y="694166"/>
                  <a:pt x="3248713" y="700237"/>
                </a:cubicBezTo>
                <a:cubicBezTo>
                  <a:pt x="3241143" y="702619"/>
                  <a:pt x="3233516" y="705021"/>
                  <a:pt x="3225851" y="707441"/>
                </a:cubicBezTo>
                <a:cubicBezTo>
                  <a:pt x="3234227" y="702427"/>
                  <a:pt x="3242661" y="697355"/>
                  <a:pt x="3251172" y="692187"/>
                </a:cubicBezTo>
                <a:cubicBezTo>
                  <a:pt x="3268098" y="681889"/>
                  <a:pt x="3284966" y="671496"/>
                  <a:pt x="3301796" y="661044"/>
                </a:cubicBezTo>
                <a:cubicBezTo>
                  <a:pt x="3327118" y="652283"/>
                  <a:pt x="3352535" y="643523"/>
                  <a:pt x="3378048" y="634839"/>
                </a:cubicBezTo>
                <a:close/>
                <a:moveTo>
                  <a:pt x="3648728" y="632629"/>
                </a:moveTo>
                <a:cubicBezTo>
                  <a:pt x="3632801" y="646539"/>
                  <a:pt x="3617182" y="660084"/>
                  <a:pt x="3601851" y="673282"/>
                </a:cubicBezTo>
                <a:cubicBezTo>
                  <a:pt x="3575434" y="679872"/>
                  <a:pt x="3549056" y="686615"/>
                  <a:pt x="3522755" y="693494"/>
                </a:cubicBezTo>
                <a:cubicBezTo>
                  <a:pt x="3540583" y="679027"/>
                  <a:pt x="3558758" y="664118"/>
                  <a:pt x="3577374" y="648729"/>
                </a:cubicBezTo>
                <a:cubicBezTo>
                  <a:pt x="3601178" y="643081"/>
                  <a:pt x="3624962" y="637701"/>
                  <a:pt x="3648728" y="632629"/>
                </a:cubicBezTo>
                <a:close/>
                <a:moveTo>
                  <a:pt x="825298" y="629402"/>
                </a:moveTo>
                <a:cubicBezTo>
                  <a:pt x="825606" y="629421"/>
                  <a:pt x="825932" y="629421"/>
                  <a:pt x="826240" y="629421"/>
                </a:cubicBezTo>
                <a:cubicBezTo>
                  <a:pt x="831504" y="629517"/>
                  <a:pt x="836845" y="629575"/>
                  <a:pt x="842263" y="629575"/>
                </a:cubicBezTo>
                <a:cubicBezTo>
                  <a:pt x="848430" y="632130"/>
                  <a:pt x="854654" y="634724"/>
                  <a:pt x="860879" y="637317"/>
                </a:cubicBezTo>
                <a:cubicBezTo>
                  <a:pt x="855077" y="636702"/>
                  <a:pt x="849256" y="636107"/>
                  <a:pt x="843435" y="635511"/>
                </a:cubicBezTo>
                <a:cubicBezTo>
                  <a:pt x="840438" y="634512"/>
                  <a:pt x="837441" y="633494"/>
                  <a:pt x="834482" y="632495"/>
                </a:cubicBezTo>
                <a:cubicBezTo>
                  <a:pt x="831389" y="631458"/>
                  <a:pt x="828353" y="630439"/>
                  <a:pt x="825298" y="629402"/>
                </a:cubicBezTo>
                <a:close/>
                <a:moveTo>
                  <a:pt x="873982" y="628979"/>
                </a:moveTo>
                <a:cubicBezTo>
                  <a:pt x="881571" y="632745"/>
                  <a:pt x="889217" y="636530"/>
                  <a:pt x="896883" y="640314"/>
                </a:cubicBezTo>
                <a:cubicBezTo>
                  <a:pt x="890389" y="639911"/>
                  <a:pt x="883972" y="639430"/>
                  <a:pt x="877651" y="638893"/>
                </a:cubicBezTo>
                <a:cubicBezTo>
                  <a:pt x="874193" y="637471"/>
                  <a:pt x="870754" y="636030"/>
                  <a:pt x="867315" y="634608"/>
                </a:cubicBezTo>
                <a:cubicBezTo>
                  <a:pt x="863147" y="632860"/>
                  <a:pt x="859035" y="631150"/>
                  <a:pt x="854904" y="629440"/>
                </a:cubicBezTo>
                <a:cubicBezTo>
                  <a:pt x="861187" y="629344"/>
                  <a:pt x="867546" y="629191"/>
                  <a:pt x="873982" y="628979"/>
                </a:cubicBezTo>
                <a:close/>
                <a:moveTo>
                  <a:pt x="796653" y="628902"/>
                </a:moveTo>
                <a:cubicBezTo>
                  <a:pt x="800592" y="628960"/>
                  <a:pt x="804550" y="629018"/>
                  <a:pt x="808507" y="629094"/>
                </a:cubicBezTo>
                <a:cubicBezTo>
                  <a:pt x="812561" y="630458"/>
                  <a:pt x="816672" y="631842"/>
                  <a:pt x="820745" y="633225"/>
                </a:cubicBezTo>
                <a:cubicBezTo>
                  <a:pt x="816768" y="632822"/>
                  <a:pt x="812791" y="632418"/>
                  <a:pt x="808834" y="632034"/>
                </a:cubicBezTo>
                <a:cubicBezTo>
                  <a:pt x="807931" y="631803"/>
                  <a:pt x="807028" y="631573"/>
                  <a:pt x="806125" y="631342"/>
                </a:cubicBezTo>
                <a:cubicBezTo>
                  <a:pt x="802974" y="630535"/>
                  <a:pt x="799804" y="629709"/>
                  <a:pt x="796653" y="628902"/>
                </a:cubicBezTo>
                <a:close/>
                <a:moveTo>
                  <a:pt x="774617" y="628537"/>
                </a:moveTo>
                <a:cubicBezTo>
                  <a:pt x="774924" y="628614"/>
                  <a:pt x="775213" y="628691"/>
                  <a:pt x="775520" y="628768"/>
                </a:cubicBezTo>
                <a:cubicBezTo>
                  <a:pt x="775213" y="628749"/>
                  <a:pt x="774905" y="628710"/>
                  <a:pt x="774598" y="628691"/>
                </a:cubicBezTo>
                <a:cubicBezTo>
                  <a:pt x="774310" y="628633"/>
                  <a:pt x="774021" y="628576"/>
                  <a:pt x="773714" y="628537"/>
                </a:cubicBezTo>
                <a:cubicBezTo>
                  <a:pt x="774021" y="628537"/>
                  <a:pt x="774329" y="628537"/>
                  <a:pt x="774617" y="628537"/>
                </a:cubicBezTo>
                <a:close/>
                <a:moveTo>
                  <a:pt x="1492439" y="627942"/>
                </a:moveTo>
                <a:cubicBezTo>
                  <a:pt x="1572361" y="627634"/>
                  <a:pt x="1654531" y="630055"/>
                  <a:pt x="1731648" y="644310"/>
                </a:cubicBezTo>
                <a:cubicBezTo>
                  <a:pt x="1743118" y="659411"/>
                  <a:pt x="1754934" y="674320"/>
                  <a:pt x="1767249" y="688844"/>
                </a:cubicBezTo>
                <a:cubicBezTo>
                  <a:pt x="1694377" y="678873"/>
                  <a:pt x="1616875" y="676241"/>
                  <a:pt x="1537760" y="674704"/>
                </a:cubicBezTo>
                <a:cubicBezTo>
                  <a:pt x="1471690" y="673455"/>
                  <a:pt x="1405754" y="673551"/>
                  <a:pt x="1342008" y="673647"/>
                </a:cubicBezTo>
                <a:cubicBezTo>
                  <a:pt x="1333267" y="673666"/>
                  <a:pt x="1324544" y="673666"/>
                  <a:pt x="1315860" y="673686"/>
                </a:cubicBezTo>
                <a:cubicBezTo>
                  <a:pt x="1306792" y="660660"/>
                  <a:pt x="1297820" y="647692"/>
                  <a:pt x="1288925" y="634743"/>
                </a:cubicBezTo>
                <a:cubicBezTo>
                  <a:pt x="1355783" y="631189"/>
                  <a:pt x="1423948" y="628249"/>
                  <a:pt x="1492439" y="627942"/>
                </a:cubicBezTo>
                <a:close/>
                <a:moveTo>
                  <a:pt x="904856" y="627519"/>
                </a:moveTo>
                <a:cubicBezTo>
                  <a:pt x="913174" y="632303"/>
                  <a:pt x="921513" y="637087"/>
                  <a:pt x="929909" y="641928"/>
                </a:cubicBezTo>
                <a:cubicBezTo>
                  <a:pt x="922973" y="641678"/>
                  <a:pt x="916133" y="641390"/>
                  <a:pt x="909371" y="641044"/>
                </a:cubicBezTo>
                <a:cubicBezTo>
                  <a:pt x="908257" y="640506"/>
                  <a:pt x="907161" y="639949"/>
                  <a:pt x="906047" y="639411"/>
                </a:cubicBezTo>
                <a:cubicBezTo>
                  <a:pt x="898708" y="635780"/>
                  <a:pt x="891427" y="632168"/>
                  <a:pt x="884164" y="628576"/>
                </a:cubicBezTo>
                <a:cubicBezTo>
                  <a:pt x="890985" y="628268"/>
                  <a:pt x="897882" y="627922"/>
                  <a:pt x="904856" y="627519"/>
                </a:cubicBezTo>
                <a:close/>
                <a:moveTo>
                  <a:pt x="3841963" y="625559"/>
                </a:moveTo>
                <a:cubicBezTo>
                  <a:pt x="3727978" y="740083"/>
                  <a:pt x="3606731" y="857258"/>
                  <a:pt x="3478067" y="968976"/>
                </a:cubicBezTo>
                <a:cubicBezTo>
                  <a:pt x="3407059" y="1030531"/>
                  <a:pt x="3346675" y="1080348"/>
                  <a:pt x="3288040" y="1125727"/>
                </a:cubicBezTo>
                <a:cubicBezTo>
                  <a:pt x="3096937" y="1273488"/>
                  <a:pt x="2924394" y="1372430"/>
                  <a:pt x="2760553" y="1428183"/>
                </a:cubicBezTo>
                <a:cubicBezTo>
                  <a:pt x="2567971" y="1493562"/>
                  <a:pt x="2390316" y="1502726"/>
                  <a:pt x="2217465" y="1456195"/>
                </a:cubicBezTo>
                <a:cubicBezTo>
                  <a:pt x="2057332" y="1413121"/>
                  <a:pt x="1904269" y="1329702"/>
                  <a:pt x="1750880" y="1200366"/>
                </a:cubicBezTo>
                <a:cubicBezTo>
                  <a:pt x="1750400" y="1199905"/>
                  <a:pt x="1749900" y="1199444"/>
                  <a:pt x="1749400" y="1198983"/>
                </a:cubicBezTo>
                <a:cubicBezTo>
                  <a:pt x="1887574" y="1302229"/>
                  <a:pt x="2025709" y="1370663"/>
                  <a:pt x="2171164" y="1407991"/>
                </a:cubicBezTo>
                <a:cubicBezTo>
                  <a:pt x="2259175" y="1430585"/>
                  <a:pt x="2351143" y="1439307"/>
                  <a:pt x="2444533" y="1433890"/>
                </a:cubicBezTo>
                <a:cubicBezTo>
                  <a:pt x="2451469" y="1433486"/>
                  <a:pt x="2458404" y="1433006"/>
                  <a:pt x="2465397" y="1432449"/>
                </a:cubicBezTo>
                <a:cubicBezTo>
                  <a:pt x="2542841" y="1426224"/>
                  <a:pt x="2623455" y="1410316"/>
                  <a:pt x="2705337" y="1385052"/>
                </a:cubicBezTo>
                <a:cubicBezTo>
                  <a:pt x="2867430" y="1334736"/>
                  <a:pt x="3031002" y="1247378"/>
                  <a:pt x="3220087" y="1110146"/>
                </a:cubicBezTo>
                <a:cubicBezTo>
                  <a:pt x="3277473" y="1068456"/>
                  <a:pt x="3336858" y="1022347"/>
                  <a:pt x="3406944" y="965037"/>
                </a:cubicBezTo>
                <a:cubicBezTo>
                  <a:pt x="3535703" y="859486"/>
                  <a:pt x="3658680" y="746269"/>
                  <a:pt x="3769207" y="640314"/>
                </a:cubicBezTo>
                <a:cubicBezTo>
                  <a:pt x="3793433" y="635146"/>
                  <a:pt x="3817679" y="630228"/>
                  <a:pt x="3841963" y="625559"/>
                </a:cubicBezTo>
                <a:close/>
                <a:moveTo>
                  <a:pt x="935538" y="625425"/>
                </a:moveTo>
                <a:cubicBezTo>
                  <a:pt x="944260" y="631131"/>
                  <a:pt x="953020" y="636875"/>
                  <a:pt x="961820" y="642620"/>
                </a:cubicBezTo>
                <a:cubicBezTo>
                  <a:pt x="954500" y="642543"/>
                  <a:pt x="947257" y="642408"/>
                  <a:pt x="940071" y="642216"/>
                </a:cubicBezTo>
                <a:cubicBezTo>
                  <a:pt x="931196" y="637125"/>
                  <a:pt x="922358" y="632034"/>
                  <a:pt x="913578" y="627000"/>
                </a:cubicBezTo>
                <a:cubicBezTo>
                  <a:pt x="920821" y="626539"/>
                  <a:pt x="928141" y="626001"/>
                  <a:pt x="935538" y="625425"/>
                </a:cubicBezTo>
                <a:close/>
                <a:moveTo>
                  <a:pt x="966296" y="622812"/>
                </a:moveTo>
                <a:cubicBezTo>
                  <a:pt x="975326" y="629459"/>
                  <a:pt x="984355" y="636088"/>
                  <a:pt x="993328" y="642658"/>
                </a:cubicBezTo>
                <a:cubicBezTo>
                  <a:pt x="985662" y="642716"/>
                  <a:pt x="978054" y="642735"/>
                  <a:pt x="970542" y="642697"/>
                </a:cubicBezTo>
                <a:cubicBezTo>
                  <a:pt x="961397" y="636702"/>
                  <a:pt x="952291" y="630747"/>
                  <a:pt x="943222" y="624829"/>
                </a:cubicBezTo>
                <a:cubicBezTo>
                  <a:pt x="950850" y="624195"/>
                  <a:pt x="958515" y="623542"/>
                  <a:pt x="966296" y="622812"/>
                </a:cubicBezTo>
                <a:close/>
                <a:moveTo>
                  <a:pt x="545109" y="622255"/>
                </a:moveTo>
                <a:cubicBezTo>
                  <a:pt x="548279" y="622428"/>
                  <a:pt x="551449" y="622582"/>
                  <a:pt x="554619" y="622754"/>
                </a:cubicBezTo>
                <a:cubicBezTo>
                  <a:pt x="552486" y="623196"/>
                  <a:pt x="550354" y="623638"/>
                  <a:pt x="548221" y="624080"/>
                </a:cubicBezTo>
                <a:cubicBezTo>
                  <a:pt x="544475" y="624272"/>
                  <a:pt x="540729" y="624445"/>
                  <a:pt x="537002" y="624618"/>
                </a:cubicBezTo>
                <a:cubicBezTo>
                  <a:pt x="539711" y="623830"/>
                  <a:pt x="542400" y="623062"/>
                  <a:pt x="545109" y="622255"/>
                </a:cubicBezTo>
                <a:close/>
                <a:moveTo>
                  <a:pt x="696712" y="619988"/>
                </a:moveTo>
                <a:cubicBezTo>
                  <a:pt x="700497" y="620680"/>
                  <a:pt x="704301" y="621390"/>
                  <a:pt x="708085" y="622082"/>
                </a:cubicBezTo>
                <a:cubicBezTo>
                  <a:pt x="707720" y="622063"/>
                  <a:pt x="707336" y="622063"/>
                  <a:pt x="706971" y="622063"/>
                </a:cubicBezTo>
                <a:cubicBezTo>
                  <a:pt x="701457" y="621506"/>
                  <a:pt x="695924" y="620929"/>
                  <a:pt x="690410" y="620372"/>
                </a:cubicBezTo>
                <a:cubicBezTo>
                  <a:pt x="692505" y="620238"/>
                  <a:pt x="694618" y="620103"/>
                  <a:pt x="696712" y="619988"/>
                </a:cubicBezTo>
                <a:close/>
                <a:moveTo>
                  <a:pt x="997170" y="619777"/>
                </a:moveTo>
                <a:cubicBezTo>
                  <a:pt x="1006372" y="627288"/>
                  <a:pt x="1015556" y="634762"/>
                  <a:pt x="1024720" y="642197"/>
                </a:cubicBezTo>
                <a:cubicBezTo>
                  <a:pt x="1016747" y="642370"/>
                  <a:pt x="1008870" y="642505"/>
                  <a:pt x="1001051" y="642581"/>
                </a:cubicBezTo>
                <a:cubicBezTo>
                  <a:pt x="991810" y="635819"/>
                  <a:pt x="982511" y="628998"/>
                  <a:pt x="973212" y="622159"/>
                </a:cubicBezTo>
                <a:cubicBezTo>
                  <a:pt x="981128" y="621410"/>
                  <a:pt x="989101" y="620603"/>
                  <a:pt x="997170" y="619777"/>
                </a:cubicBezTo>
                <a:close/>
                <a:moveTo>
                  <a:pt x="733887" y="617971"/>
                </a:moveTo>
                <a:cubicBezTo>
                  <a:pt x="740054" y="619584"/>
                  <a:pt x="746221" y="621179"/>
                  <a:pt x="752388" y="622793"/>
                </a:cubicBezTo>
                <a:cubicBezTo>
                  <a:pt x="748411" y="622716"/>
                  <a:pt x="744435" y="622658"/>
                  <a:pt x="740477" y="622601"/>
                </a:cubicBezTo>
                <a:cubicBezTo>
                  <a:pt x="733311" y="621313"/>
                  <a:pt x="726126" y="620026"/>
                  <a:pt x="718940" y="618720"/>
                </a:cubicBezTo>
                <a:cubicBezTo>
                  <a:pt x="723916" y="618451"/>
                  <a:pt x="728892" y="618201"/>
                  <a:pt x="733887" y="617971"/>
                </a:cubicBezTo>
                <a:close/>
                <a:moveTo>
                  <a:pt x="3725941" y="617317"/>
                </a:moveTo>
                <a:cubicBezTo>
                  <a:pt x="3713358" y="628902"/>
                  <a:pt x="3700485" y="640699"/>
                  <a:pt x="3687363" y="652649"/>
                </a:cubicBezTo>
                <a:cubicBezTo>
                  <a:pt x="3661812" y="658604"/>
                  <a:pt x="3636317" y="664752"/>
                  <a:pt x="3610861" y="671054"/>
                </a:cubicBezTo>
                <a:cubicBezTo>
                  <a:pt x="3626000" y="657989"/>
                  <a:pt x="3641428" y="644579"/>
                  <a:pt x="3657143" y="630824"/>
                </a:cubicBezTo>
                <a:cubicBezTo>
                  <a:pt x="3680120" y="626001"/>
                  <a:pt x="3703059" y="621486"/>
                  <a:pt x="3725941" y="617317"/>
                </a:cubicBezTo>
                <a:close/>
                <a:moveTo>
                  <a:pt x="608951" y="616760"/>
                </a:moveTo>
                <a:cubicBezTo>
                  <a:pt x="612467" y="617183"/>
                  <a:pt x="615983" y="617625"/>
                  <a:pt x="619499" y="618028"/>
                </a:cubicBezTo>
                <a:cubicBezTo>
                  <a:pt x="615618" y="618566"/>
                  <a:pt x="611737" y="619104"/>
                  <a:pt x="607837" y="619623"/>
                </a:cubicBezTo>
                <a:cubicBezTo>
                  <a:pt x="604475" y="619508"/>
                  <a:pt x="601093" y="619392"/>
                  <a:pt x="597750" y="619277"/>
                </a:cubicBezTo>
                <a:cubicBezTo>
                  <a:pt x="601458" y="618451"/>
                  <a:pt x="605205" y="617606"/>
                  <a:pt x="608951" y="616760"/>
                </a:cubicBezTo>
                <a:close/>
                <a:moveTo>
                  <a:pt x="771485" y="616568"/>
                </a:moveTo>
                <a:cubicBezTo>
                  <a:pt x="778171" y="618835"/>
                  <a:pt x="784895" y="621121"/>
                  <a:pt x="791639" y="623408"/>
                </a:cubicBezTo>
                <a:cubicBezTo>
                  <a:pt x="785818" y="623312"/>
                  <a:pt x="780016" y="623215"/>
                  <a:pt x="774233" y="623119"/>
                </a:cubicBezTo>
                <a:cubicBezTo>
                  <a:pt x="766644" y="621160"/>
                  <a:pt x="759055" y="619200"/>
                  <a:pt x="751428" y="617221"/>
                </a:cubicBezTo>
                <a:cubicBezTo>
                  <a:pt x="758114" y="616952"/>
                  <a:pt x="764799" y="616741"/>
                  <a:pt x="771485" y="616568"/>
                </a:cubicBezTo>
                <a:close/>
                <a:moveTo>
                  <a:pt x="1028274" y="616414"/>
                </a:moveTo>
                <a:cubicBezTo>
                  <a:pt x="1037496" y="624676"/>
                  <a:pt x="1046756" y="632975"/>
                  <a:pt x="1056132" y="641333"/>
                </a:cubicBezTo>
                <a:cubicBezTo>
                  <a:pt x="1047928" y="641602"/>
                  <a:pt x="1039782" y="641832"/>
                  <a:pt x="1031714" y="642043"/>
                </a:cubicBezTo>
                <a:cubicBezTo>
                  <a:pt x="1022357" y="634435"/>
                  <a:pt x="1012962" y="626789"/>
                  <a:pt x="1003548" y="619123"/>
                </a:cubicBezTo>
                <a:cubicBezTo>
                  <a:pt x="1011713" y="618259"/>
                  <a:pt x="1019975" y="617356"/>
                  <a:pt x="1028274" y="616414"/>
                </a:cubicBezTo>
                <a:close/>
                <a:moveTo>
                  <a:pt x="674099" y="615780"/>
                </a:moveTo>
                <a:cubicBezTo>
                  <a:pt x="674253" y="615800"/>
                  <a:pt x="674426" y="615838"/>
                  <a:pt x="674579" y="615877"/>
                </a:cubicBezTo>
                <a:cubicBezTo>
                  <a:pt x="673927" y="615915"/>
                  <a:pt x="673273" y="615953"/>
                  <a:pt x="672620" y="615992"/>
                </a:cubicBezTo>
                <a:cubicBezTo>
                  <a:pt x="673119" y="615934"/>
                  <a:pt x="673600" y="615857"/>
                  <a:pt x="674099" y="615780"/>
                </a:cubicBezTo>
                <a:close/>
                <a:moveTo>
                  <a:pt x="808949" y="615665"/>
                </a:moveTo>
                <a:cubicBezTo>
                  <a:pt x="815597" y="618432"/>
                  <a:pt x="822282" y="621237"/>
                  <a:pt x="828987" y="624042"/>
                </a:cubicBezTo>
                <a:cubicBezTo>
                  <a:pt x="828104" y="624022"/>
                  <a:pt x="827220" y="624022"/>
                  <a:pt x="826336" y="624003"/>
                </a:cubicBezTo>
                <a:cubicBezTo>
                  <a:pt x="820342" y="623888"/>
                  <a:pt x="814309" y="623792"/>
                  <a:pt x="808296" y="623677"/>
                </a:cubicBezTo>
                <a:cubicBezTo>
                  <a:pt x="800938" y="621198"/>
                  <a:pt x="793637" y="618739"/>
                  <a:pt x="786355" y="616261"/>
                </a:cubicBezTo>
                <a:cubicBezTo>
                  <a:pt x="788085" y="616241"/>
                  <a:pt x="789794" y="616184"/>
                  <a:pt x="791524" y="616165"/>
                </a:cubicBezTo>
                <a:cubicBezTo>
                  <a:pt x="797230" y="616088"/>
                  <a:pt x="803051" y="615915"/>
                  <a:pt x="808949" y="615665"/>
                </a:cubicBezTo>
                <a:close/>
                <a:moveTo>
                  <a:pt x="3556125" y="614801"/>
                </a:moveTo>
                <a:cubicBezTo>
                  <a:pt x="3534935" y="631650"/>
                  <a:pt x="3514282" y="647903"/>
                  <a:pt x="3494148" y="663599"/>
                </a:cubicBezTo>
                <a:cubicBezTo>
                  <a:pt x="3468615" y="670208"/>
                  <a:pt x="3443101" y="677048"/>
                  <a:pt x="3417664" y="684022"/>
                </a:cubicBezTo>
                <a:cubicBezTo>
                  <a:pt x="3439643" y="667980"/>
                  <a:pt x="3462121" y="651361"/>
                  <a:pt x="3485176" y="634109"/>
                </a:cubicBezTo>
                <a:cubicBezTo>
                  <a:pt x="3508806" y="627423"/>
                  <a:pt x="3532456" y="620948"/>
                  <a:pt x="3556125" y="614801"/>
                </a:cubicBezTo>
                <a:close/>
                <a:moveTo>
                  <a:pt x="1754665" y="614263"/>
                </a:moveTo>
                <a:cubicBezTo>
                  <a:pt x="1766845" y="618931"/>
                  <a:pt x="1778814" y="624099"/>
                  <a:pt x="1790476" y="629863"/>
                </a:cubicBezTo>
                <a:cubicBezTo>
                  <a:pt x="1799602" y="638643"/>
                  <a:pt x="1808593" y="647423"/>
                  <a:pt x="1817488" y="656126"/>
                </a:cubicBezTo>
                <a:cubicBezTo>
                  <a:pt x="1819947" y="658527"/>
                  <a:pt x="1822406" y="660929"/>
                  <a:pt x="1824885" y="663350"/>
                </a:cubicBezTo>
                <a:cubicBezTo>
                  <a:pt x="1812378" y="658912"/>
                  <a:pt x="1799640" y="654935"/>
                  <a:pt x="1786711" y="651380"/>
                </a:cubicBezTo>
                <a:cubicBezTo>
                  <a:pt x="1777777" y="641160"/>
                  <a:pt x="1768978" y="630920"/>
                  <a:pt x="1760236" y="620737"/>
                </a:cubicBezTo>
                <a:cubicBezTo>
                  <a:pt x="1758392" y="618585"/>
                  <a:pt x="1756529" y="616434"/>
                  <a:pt x="1754665" y="614263"/>
                </a:cubicBezTo>
                <a:close/>
                <a:moveTo>
                  <a:pt x="842513" y="613341"/>
                </a:moveTo>
                <a:cubicBezTo>
                  <a:pt x="849525" y="616837"/>
                  <a:pt x="856576" y="620334"/>
                  <a:pt x="863646" y="623850"/>
                </a:cubicBezTo>
                <a:cubicBezTo>
                  <a:pt x="856403" y="624022"/>
                  <a:pt x="849218" y="624138"/>
                  <a:pt x="842205" y="624157"/>
                </a:cubicBezTo>
                <a:cubicBezTo>
                  <a:pt x="834885" y="621102"/>
                  <a:pt x="827623" y="618067"/>
                  <a:pt x="820400" y="615050"/>
                </a:cubicBezTo>
                <a:cubicBezTo>
                  <a:pt x="827642" y="614608"/>
                  <a:pt x="835039" y="614032"/>
                  <a:pt x="842513" y="613341"/>
                </a:cubicBezTo>
                <a:close/>
                <a:moveTo>
                  <a:pt x="1059648" y="612822"/>
                </a:moveTo>
                <a:cubicBezTo>
                  <a:pt x="1068966" y="621909"/>
                  <a:pt x="1078303" y="631016"/>
                  <a:pt x="1087678" y="640141"/>
                </a:cubicBezTo>
                <a:cubicBezTo>
                  <a:pt x="1079244" y="640487"/>
                  <a:pt x="1070887" y="640814"/>
                  <a:pt x="1062587" y="641121"/>
                </a:cubicBezTo>
                <a:cubicBezTo>
                  <a:pt x="1053039" y="632610"/>
                  <a:pt x="1043586" y="624157"/>
                  <a:pt x="1034211" y="615761"/>
                </a:cubicBezTo>
                <a:cubicBezTo>
                  <a:pt x="1042626" y="614801"/>
                  <a:pt x="1051098" y="613821"/>
                  <a:pt x="1059648" y="612822"/>
                </a:cubicBezTo>
                <a:close/>
                <a:moveTo>
                  <a:pt x="576636" y="612745"/>
                </a:moveTo>
                <a:cubicBezTo>
                  <a:pt x="581766" y="613417"/>
                  <a:pt x="586896" y="614090"/>
                  <a:pt x="592044" y="614724"/>
                </a:cubicBezTo>
                <a:cubicBezTo>
                  <a:pt x="586435" y="615953"/>
                  <a:pt x="580882" y="617164"/>
                  <a:pt x="575349" y="618355"/>
                </a:cubicBezTo>
                <a:cubicBezTo>
                  <a:pt x="570392" y="618144"/>
                  <a:pt x="565435" y="617913"/>
                  <a:pt x="560479" y="617663"/>
                </a:cubicBezTo>
                <a:cubicBezTo>
                  <a:pt x="565839" y="616049"/>
                  <a:pt x="571238" y="614397"/>
                  <a:pt x="576636" y="612745"/>
                </a:cubicBezTo>
                <a:close/>
                <a:moveTo>
                  <a:pt x="3370594" y="612072"/>
                </a:moveTo>
                <a:cubicBezTo>
                  <a:pt x="3348001" y="626501"/>
                  <a:pt x="3325407" y="640775"/>
                  <a:pt x="3302738" y="654896"/>
                </a:cubicBezTo>
                <a:cubicBezTo>
                  <a:pt x="3297588" y="656683"/>
                  <a:pt x="3292439" y="658450"/>
                  <a:pt x="3287310" y="660237"/>
                </a:cubicBezTo>
                <a:cubicBezTo>
                  <a:pt x="3275706" y="664233"/>
                  <a:pt x="3264140" y="668249"/>
                  <a:pt x="3252594" y="672226"/>
                </a:cubicBezTo>
                <a:cubicBezTo>
                  <a:pt x="3244121" y="675165"/>
                  <a:pt x="3235552" y="678105"/>
                  <a:pt x="3226965" y="681063"/>
                </a:cubicBezTo>
                <a:cubicBezTo>
                  <a:pt x="3250826" y="667346"/>
                  <a:pt x="3274591" y="653436"/>
                  <a:pt x="3298357" y="639354"/>
                </a:cubicBezTo>
                <a:cubicBezTo>
                  <a:pt x="3311940" y="634243"/>
                  <a:pt x="3325600" y="629075"/>
                  <a:pt x="3339336" y="623888"/>
                </a:cubicBezTo>
                <a:lnTo>
                  <a:pt x="3342909" y="622524"/>
                </a:lnTo>
                <a:cubicBezTo>
                  <a:pt x="3352132" y="619046"/>
                  <a:pt x="3361353" y="615569"/>
                  <a:pt x="3370594" y="612072"/>
                </a:cubicBezTo>
                <a:close/>
                <a:moveTo>
                  <a:pt x="3919542" y="611631"/>
                </a:moveTo>
                <a:cubicBezTo>
                  <a:pt x="3800657" y="736433"/>
                  <a:pt x="3678526" y="859947"/>
                  <a:pt x="3551726" y="976007"/>
                </a:cubicBezTo>
                <a:cubicBezTo>
                  <a:pt x="3182028" y="1314448"/>
                  <a:pt x="2739765" y="1642341"/>
                  <a:pt x="2262748" y="1508298"/>
                </a:cubicBezTo>
                <a:cubicBezTo>
                  <a:pt x="2093297" y="1460671"/>
                  <a:pt x="1942233" y="1367723"/>
                  <a:pt x="1805961" y="1249991"/>
                </a:cubicBezTo>
                <a:cubicBezTo>
                  <a:pt x="1940273" y="1353064"/>
                  <a:pt x="2074911" y="1421920"/>
                  <a:pt x="2216428" y="1459999"/>
                </a:cubicBezTo>
                <a:cubicBezTo>
                  <a:pt x="2306417" y="1484206"/>
                  <a:pt x="2400191" y="1493293"/>
                  <a:pt x="2495118" y="1487011"/>
                </a:cubicBezTo>
                <a:cubicBezTo>
                  <a:pt x="2499249" y="1486742"/>
                  <a:pt x="2503361" y="1486435"/>
                  <a:pt x="2507510" y="1486108"/>
                </a:cubicBezTo>
                <a:cubicBezTo>
                  <a:pt x="2589777" y="1479499"/>
                  <a:pt x="2675270" y="1461286"/>
                  <a:pt x="2761821" y="1431911"/>
                </a:cubicBezTo>
                <a:cubicBezTo>
                  <a:pt x="2926084" y="1376004"/>
                  <a:pt x="3098993" y="1276869"/>
                  <a:pt x="3290441" y="1128840"/>
                </a:cubicBezTo>
                <a:cubicBezTo>
                  <a:pt x="3349153" y="1083403"/>
                  <a:pt x="3409576" y="1033548"/>
                  <a:pt x="3480641" y="971934"/>
                </a:cubicBezTo>
                <a:cubicBezTo>
                  <a:pt x="3610918" y="858833"/>
                  <a:pt x="3733569" y="740121"/>
                  <a:pt x="3848783" y="624253"/>
                </a:cubicBezTo>
                <a:cubicBezTo>
                  <a:pt x="3872357" y="619777"/>
                  <a:pt x="3895950" y="615550"/>
                  <a:pt x="3919542" y="611631"/>
                </a:cubicBezTo>
                <a:close/>
                <a:moveTo>
                  <a:pt x="1779275" y="611458"/>
                </a:moveTo>
                <a:cubicBezTo>
                  <a:pt x="1789977" y="618931"/>
                  <a:pt x="1800389" y="626558"/>
                  <a:pt x="1810610" y="634282"/>
                </a:cubicBezTo>
                <a:cubicBezTo>
                  <a:pt x="1807997" y="632860"/>
                  <a:pt x="1805366" y="631438"/>
                  <a:pt x="1802714" y="630036"/>
                </a:cubicBezTo>
                <a:cubicBezTo>
                  <a:pt x="1799909" y="628537"/>
                  <a:pt x="1797047" y="627096"/>
                  <a:pt x="1794203" y="625675"/>
                </a:cubicBezTo>
                <a:cubicBezTo>
                  <a:pt x="1789266" y="620929"/>
                  <a:pt x="1784290" y="616184"/>
                  <a:pt x="1779275" y="611458"/>
                </a:cubicBezTo>
                <a:close/>
                <a:moveTo>
                  <a:pt x="706741" y="610805"/>
                </a:moveTo>
                <a:cubicBezTo>
                  <a:pt x="709949" y="611650"/>
                  <a:pt x="713158" y="612495"/>
                  <a:pt x="716366" y="613341"/>
                </a:cubicBezTo>
                <a:cubicBezTo>
                  <a:pt x="709545" y="613706"/>
                  <a:pt x="702745" y="614109"/>
                  <a:pt x="695963" y="614512"/>
                </a:cubicBezTo>
                <a:cubicBezTo>
                  <a:pt x="693926" y="614147"/>
                  <a:pt x="691909" y="613763"/>
                  <a:pt x="689891" y="613398"/>
                </a:cubicBezTo>
                <a:cubicBezTo>
                  <a:pt x="695540" y="612534"/>
                  <a:pt x="701169" y="611669"/>
                  <a:pt x="706741" y="610805"/>
                </a:cubicBezTo>
                <a:close/>
                <a:moveTo>
                  <a:pt x="874231" y="609882"/>
                </a:moveTo>
                <a:cubicBezTo>
                  <a:pt x="881551" y="614090"/>
                  <a:pt x="888891" y="618336"/>
                  <a:pt x="896287" y="622582"/>
                </a:cubicBezTo>
                <a:cubicBezTo>
                  <a:pt x="888775" y="622985"/>
                  <a:pt x="881360" y="623312"/>
                  <a:pt x="874059" y="623561"/>
                </a:cubicBezTo>
                <a:cubicBezTo>
                  <a:pt x="866585" y="619834"/>
                  <a:pt x="859112" y="616145"/>
                  <a:pt x="851696" y="612457"/>
                </a:cubicBezTo>
                <a:cubicBezTo>
                  <a:pt x="859112" y="611688"/>
                  <a:pt x="866624" y="610824"/>
                  <a:pt x="874231" y="609882"/>
                </a:cubicBezTo>
                <a:close/>
                <a:moveTo>
                  <a:pt x="641035" y="609421"/>
                </a:moveTo>
                <a:cubicBezTo>
                  <a:pt x="646492" y="610478"/>
                  <a:pt x="651948" y="611554"/>
                  <a:pt x="657423" y="612610"/>
                </a:cubicBezTo>
                <a:cubicBezTo>
                  <a:pt x="651813" y="613417"/>
                  <a:pt x="646203" y="614243"/>
                  <a:pt x="640555" y="615050"/>
                </a:cubicBezTo>
                <a:cubicBezTo>
                  <a:pt x="635195" y="614455"/>
                  <a:pt x="629815" y="613859"/>
                  <a:pt x="624455" y="613244"/>
                </a:cubicBezTo>
                <a:cubicBezTo>
                  <a:pt x="629931" y="611996"/>
                  <a:pt x="635464" y="610708"/>
                  <a:pt x="641035" y="609421"/>
                </a:cubicBezTo>
                <a:close/>
                <a:moveTo>
                  <a:pt x="1091290" y="609056"/>
                </a:moveTo>
                <a:cubicBezTo>
                  <a:pt x="1100608" y="618912"/>
                  <a:pt x="1109984" y="628806"/>
                  <a:pt x="1119397" y="638700"/>
                </a:cubicBezTo>
                <a:cubicBezTo>
                  <a:pt x="1110771" y="639123"/>
                  <a:pt x="1102203" y="639507"/>
                  <a:pt x="1093673" y="639872"/>
                </a:cubicBezTo>
                <a:cubicBezTo>
                  <a:pt x="1084162" y="630631"/>
                  <a:pt x="1074672" y="621390"/>
                  <a:pt x="1065219" y="612169"/>
                </a:cubicBezTo>
                <a:cubicBezTo>
                  <a:pt x="1073865" y="611150"/>
                  <a:pt x="1082549" y="610113"/>
                  <a:pt x="1091290" y="609056"/>
                </a:cubicBezTo>
                <a:close/>
                <a:moveTo>
                  <a:pt x="739593" y="605675"/>
                </a:moveTo>
                <a:cubicBezTo>
                  <a:pt x="745280" y="607615"/>
                  <a:pt x="750967" y="609575"/>
                  <a:pt x="756692" y="611535"/>
                </a:cubicBezTo>
                <a:cubicBezTo>
                  <a:pt x="748892" y="611803"/>
                  <a:pt x="741073" y="612111"/>
                  <a:pt x="733273" y="612476"/>
                </a:cubicBezTo>
                <a:cubicBezTo>
                  <a:pt x="728662" y="611266"/>
                  <a:pt x="724070" y="610055"/>
                  <a:pt x="719459" y="608826"/>
                </a:cubicBezTo>
                <a:cubicBezTo>
                  <a:pt x="726222" y="607769"/>
                  <a:pt x="732946" y="606712"/>
                  <a:pt x="739593" y="605675"/>
                </a:cubicBezTo>
                <a:close/>
                <a:moveTo>
                  <a:pt x="905259" y="605560"/>
                </a:moveTo>
                <a:cubicBezTo>
                  <a:pt x="912867" y="610555"/>
                  <a:pt x="920494" y="615550"/>
                  <a:pt x="928141" y="620583"/>
                </a:cubicBezTo>
                <a:cubicBezTo>
                  <a:pt x="920341" y="621160"/>
                  <a:pt x="912675" y="621640"/>
                  <a:pt x="905048" y="622082"/>
                </a:cubicBezTo>
                <a:cubicBezTo>
                  <a:pt x="897363" y="617663"/>
                  <a:pt x="889717" y="613244"/>
                  <a:pt x="882089" y="608864"/>
                </a:cubicBezTo>
                <a:cubicBezTo>
                  <a:pt x="889717" y="607846"/>
                  <a:pt x="897440" y="606751"/>
                  <a:pt x="905259" y="605560"/>
                </a:cubicBezTo>
                <a:close/>
                <a:moveTo>
                  <a:pt x="3466693" y="605329"/>
                </a:moveTo>
                <a:cubicBezTo>
                  <a:pt x="3446040" y="620238"/>
                  <a:pt x="3425406" y="634993"/>
                  <a:pt x="3404850" y="649536"/>
                </a:cubicBezTo>
                <a:cubicBezTo>
                  <a:pt x="3402967" y="650842"/>
                  <a:pt x="3401141" y="652130"/>
                  <a:pt x="3399278" y="653436"/>
                </a:cubicBezTo>
                <a:cubicBezTo>
                  <a:pt x="3373726" y="661140"/>
                  <a:pt x="3348270" y="668998"/>
                  <a:pt x="3322872" y="676933"/>
                </a:cubicBezTo>
                <a:cubicBezTo>
                  <a:pt x="3325023" y="675511"/>
                  <a:pt x="3327156" y="674128"/>
                  <a:pt x="3329307" y="672725"/>
                </a:cubicBezTo>
                <a:cubicBezTo>
                  <a:pt x="3351287" y="658297"/>
                  <a:pt x="3373111" y="643773"/>
                  <a:pt x="3394859" y="629133"/>
                </a:cubicBezTo>
                <a:cubicBezTo>
                  <a:pt x="3418740" y="621064"/>
                  <a:pt x="3442697" y="613110"/>
                  <a:pt x="3466693" y="605329"/>
                </a:cubicBezTo>
                <a:close/>
                <a:moveTo>
                  <a:pt x="3799774" y="605310"/>
                </a:moveTo>
                <a:cubicBezTo>
                  <a:pt x="3789841" y="614916"/>
                  <a:pt x="3779793" y="624580"/>
                  <a:pt x="3769649" y="634320"/>
                </a:cubicBezTo>
                <a:cubicBezTo>
                  <a:pt x="3744904" y="639584"/>
                  <a:pt x="3720197" y="645060"/>
                  <a:pt x="3695528" y="650766"/>
                </a:cubicBezTo>
                <a:cubicBezTo>
                  <a:pt x="3708439" y="638969"/>
                  <a:pt x="3721100" y="627365"/>
                  <a:pt x="3733472" y="615953"/>
                </a:cubicBezTo>
                <a:cubicBezTo>
                  <a:pt x="3740004" y="614801"/>
                  <a:pt x="3746556" y="613648"/>
                  <a:pt x="3753088" y="612534"/>
                </a:cubicBezTo>
                <a:cubicBezTo>
                  <a:pt x="3768631" y="609902"/>
                  <a:pt x="3784212" y="607500"/>
                  <a:pt x="3799774" y="605310"/>
                </a:cubicBezTo>
                <a:close/>
                <a:moveTo>
                  <a:pt x="1123336" y="605156"/>
                </a:moveTo>
                <a:cubicBezTo>
                  <a:pt x="1132653" y="615780"/>
                  <a:pt x="1142010" y="626405"/>
                  <a:pt x="1151405" y="637067"/>
                </a:cubicBezTo>
                <a:cubicBezTo>
                  <a:pt x="1142567" y="637529"/>
                  <a:pt x="1133768" y="637990"/>
                  <a:pt x="1125026" y="638412"/>
                </a:cubicBezTo>
                <a:cubicBezTo>
                  <a:pt x="1115497" y="628403"/>
                  <a:pt x="1106007" y="618393"/>
                  <a:pt x="1096574" y="608422"/>
                </a:cubicBezTo>
                <a:cubicBezTo>
                  <a:pt x="1105007" y="607385"/>
                  <a:pt x="1113461" y="606367"/>
                  <a:pt x="1121972" y="605329"/>
                </a:cubicBezTo>
                <a:cubicBezTo>
                  <a:pt x="1122433" y="605271"/>
                  <a:pt x="1122894" y="605214"/>
                  <a:pt x="1123336" y="605156"/>
                </a:cubicBezTo>
                <a:close/>
                <a:moveTo>
                  <a:pt x="3298357" y="604061"/>
                </a:moveTo>
                <a:cubicBezTo>
                  <a:pt x="3297185" y="604676"/>
                  <a:pt x="3295994" y="605310"/>
                  <a:pt x="3294822" y="605944"/>
                </a:cubicBezTo>
                <a:cubicBezTo>
                  <a:pt x="3293227" y="606635"/>
                  <a:pt x="3291652" y="607346"/>
                  <a:pt x="3290057" y="608038"/>
                </a:cubicBezTo>
                <a:cubicBezTo>
                  <a:pt x="3290903" y="607615"/>
                  <a:pt x="3291768" y="607173"/>
                  <a:pt x="3292613" y="606751"/>
                </a:cubicBezTo>
                <a:cubicBezTo>
                  <a:pt x="3294534" y="605848"/>
                  <a:pt x="3296435" y="604964"/>
                  <a:pt x="3298357" y="604061"/>
                </a:cubicBezTo>
                <a:close/>
                <a:moveTo>
                  <a:pt x="608298" y="602831"/>
                </a:moveTo>
                <a:cubicBezTo>
                  <a:pt x="614676" y="604138"/>
                  <a:pt x="621036" y="605464"/>
                  <a:pt x="627452" y="606732"/>
                </a:cubicBezTo>
                <a:cubicBezTo>
                  <a:pt x="620786" y="608269"/>
                  <a:pt x="614177" y="609767"/>
                  <a:pt x="607645" y="611246"/>
                </a:cubicBezTo>
                <a:cubicBezTo>
                  <a:pt x="601382" y="610497"/>
                  <a:pt x="595138" y="609729"/>
                  <a:pt x="588913" y="608941"/>
                </a:cubicBezTo>
                <a:cubicBezTo>
                  <a:pt x="595368" y="606943"/>
                  <a:pt x="601823" y="604906"/>
                  <a:pt x="608298" y="602831"/>
                </a:cubicBezTo>
                <a:close/>
                <a:moveTo>
                  <a:pt x="673235" y="601756"/>
                </a:moveTo>
                <a:cubicBezTo>
                  <a:pt x="679940" y="603600"/>
                  <a:pt x="686626" y="605406"/>
                  <a:pt x="693350" y="607212"/>
                </a:cubicBezTo>
                <a:cubicBezTo>
                  <a:pt x="686664" y="608230"/>
                  <a:pt x="679940" y="609248"/>
                  <a:pt x="673158" y="610267"/>
                </a:cubicBezTo>
                <a:cubicBezTo>
                  <a:pt x="666568" y="609018"/>
                  <a:pt x="659979" y="607769"/>
                  <a:pt x="653408" y="606501"/>
                </a:cubicBezTo>
                <a:cubicBezTo>
                  <a:pt x="659959" y="604945"/>
                  <a:pt x="666568" y="603369"/>
                  <a:pt x="673235" y="601756"/>
                </a:cubicBezTo>
                <a:close/>
                <a:moveTo>
                  <a:pt x="1155497" y="601256"/>
                </a:moveTo>
                <a:cubicBezTo>
                  <a:pt x="1164777" y="612591"/>
                  <a:pt x="1174094" y="623946"/>
                  <a:pt x="1183451" y="635300"/>
                </a:cubicBezTo>
                <a:cubicBezTo>
                  <a:pt x="1174517" y="635799"/>
                  <a:pt x="1165603" y="636299"/>
                  <a:pt x="1156746" y="636779"/>
                </a:cubicBezTo>
                <a:cubicBezTo>
                  <a:pt x="1147236" y="626020"/>
                  <a:pt x="1137783" y="615262"/>
                  <a:pt x="1128388" y="604541"/>
                </a:cubicBezTo>
                <a:cubicBezTo>
                  <a:pt x="1137399" y="603446"/>
                  <a:pt x="1146448" y="602351"/>
                  <a:pt x="1155497" y="601256"/>
                </a:cubicBezTo>
                <a:close/>
                <a:moveTo>
                  <a:pt x="936095" y="600584"/>
                </a:moveTo>
                <a:cubicBezTo>
                  <a:pt x="943972" y="606386"/>
                  <a:pt x="951849" y="612188"/>
                  <a:pt x="959707" y="617971"/>
                </a:cubicBezTo>
                <a:cubicBezTo>
                  <a:pt x="951656" y="618701"/>
                  <a:pt x="943703" y="619354"/>
                  <a:pt x="935826" y="619969"/>
                </a:cubicBezTo>
                <a:cubicBezTo>
                  <a:pt x="927910" y="614801"/>
                  <a:pt x="920053" y="609633"/>
                  <a:pt x="912233" y="604484"/>
                </a:cubicBezTo>
                <a:cubicBezTo>
                  <a:pt x="920091" y="603254"/>
                  <a:pt x="928064" y="601948"/>
                  <a:pt x="936095" y="600584"/>
                </a:cubicBezTo>
                <a:close/>
                <a:moveTo>
                  <a:pt x="772350" y="600276"/>
                </a:moveTo>
                <a:cubicBezTo>
                  <a:pt x="780419" y="603696"/>
                  <a:pt x="788546" y="607116"/>
                  <a:pt x="796692" y="610516"/>
                </a:cubicBezTo>
                <a:cubicBezTo>
                  <a:pt x="794944" y="610574"/>
                  <a:pt x="793176" y="610651"/>
                  <a:pt x="791447" y="610670"/>
                </a:cubicBezTo>
                <a:cubicBezTo>
                  <a:pt x="784646" y="610747"/>
                  <a:pt x="777864" y="610901"/>
                  <a:pt x="771063" y="611074"/>
                </a:cubicBezTo>
                <a:cubicBezTo>
                  <a:pt x="764089" y="608710"/>
                  <a:pt x="757172" y="606347"/>
                  <a:pt x="750256" y="603965"/>
                </a:cubicBezTo>
                <a:cubicBezTo>
                  <a:pt x="752542" y="603600"/>
                  <a:pt x="754867" y="603235"/>
                  <a:pt x="757134" y="602889"/>
                </a:cubicBezTo>
                <a:cubicBezTo>
                  <a:pt x="762110" y="602082"/>
                  <a:pt x="767220" y="601198"/>
                  <a:pt x="772350" y="600276"/>
                </a:cubicBezTo>
                <a:close/>
                <a:moveTo>
                  <a:pt x="1704637" y="598201"/>
                </a:moveTo>
                <a:cubicBezTo>
                  <a:pt x="1717835" y="601698"/>
                  <a:pt x="1730880" y="605694"/>
                  <a:pt x="1743714" y="610228"/>
                </a:cubicBezTo>
                <a:cubicBezTo>
                  <a:pt x="1747806" y="614974"/>
                  <a:pt x="1751879" y="619719"/>
                  <a:pt x="1755933" y="624445"/>
                </a:cubicBezTo>
                <a:cubicBezTo>
                  <a:pt x="1762868" y="632533"/>
                  <a:pt x="1769862" y="640660"/>
                  <a:pt x="1776932" y="648787"/>
                </a:cubicBezTo>
                <a:cubicBezTo>
                  <a:pt x="1763234" y="645290"/>
                  <a:pt x="1749343" y="642236"/>
                  <a:pt x="1735280" y="639565"/>
                </a:cubicBezTo>
                <a:cubicBezTo>
                  <a:pt x="1724847" y="625848"/>
                  <a:pt x="1714685" y="611996"/>
                  <a:pt x="1704637" y="598201"/>
                </a:cubicBezTo>
                <a:close/>
                <a:moveTo>
                  <a:pt x="1187946" y="597394"/>
                </a:moveTo>
                <a:cubicBezTo>
                  <a:pt x="1197149" y="609402"/>
                  <a:pt x="1206409" y="621429"/>
                  <a:pt x="1215708" y="633494"/>
                </a:cubicBezTo>
                <a:cubicBezTo>
                  <a:pt x="1206620" y="634013"/>
                  <a:pt x="1197552" y="634512"/>
                  <a:pt x="1188542" y="635031"/>
                </a:cubicBezTo>
                <a:cubicBezTo>
                  <a:pt x="1179089" y="623561"/>
                  <a:pt x="1169694" y="612111"/>
                  <a:pt x="1160338" y="600680"/>
                </a:cubicBezTo>
                <a:cubicBezTo>
                  <a:pt x="1169522" y="599565"/>
                  <a:pt x="1178725" y="598470"/>
                  <a:pt x="1187946" y="597394"/>
                </a:cubicBezTo>
                <a:close/>
                <a:moveTo>
                  <a:pt x="3360182" y="596664"/>
                </a:moveTo>
                <a:cubicBezTo>
                  <a:pt x="3339874" y="608979"/>
                  <a:pt x="3319605" y="621160"/>
                  <a:pt x="3299317" y="633206"/>
                </a:cubicBezTo>
                <a:cubicBezTo>
                  <a:pt x="3276743" y="641717"/>
                  <a:pt x="3254361" y="650112"/>
                  <a:pt x="3232152" y="658374"/>
                </a:cubicBezTo>
                <a:cubicBezTo>
                  <a:pt x="3253324" y="646750"/>
                  <a:pt x="3274477" y="634973"/>
                  <a:pt x="3295667" y="623043"/>
                </a:cubicBezTo>
                <a:cubicBezTo>
                  <a:pt x="3317088" y="614320"/>
                  <a:pt x="3338568" y="605521"/>
                  <a:pt x="3360182" y="596664"/>
                </a:cubicBezTo>
                <a:close/>
                <a:moveTo>
                  <a:pt x="3870800" y="596472"/>
                </a:moveTo>
                <a:cubicBezTo>
                  <a:pt x="3863616" y="603734"/>
                  <a:pt x="3856391" y="611016"/>
                  <a:pt x="3849148" y="618316"/>
                </a:cubicBezTo>
                <a:cubicBezTo>
                  <a:pt x="3825114" y="622870"/>
                  <a:pt x="3801080" y="627692"/>
                  <a:pt x="3777084" y="632745"/>
                </a:cubicBezTo>
                <a:cubicBezTo>
                  <a:pt x="3786998" y="623215"/>
                  <a:pt x="3796795" y="613763"/>
                  <a:pt x="3806498" y="604388"/>
                </a:cubicBezTo>
                <a:cubicBezTo>
                  <a:pt x="3827977" y="601429"/>
                  <a:pt x="3849418" y="598835"/>
                  <a:pt x="3870800" y="596472"/>
                </a:cubicBezTo>
                <a:close/>
                <a:moveTo>
                  <a:pt x="3634338" y="595588"/>
                </a:moveTo>
                <a:cubicBezTo>
                  <a:pt x="3615068" y="611823"/>
                  <a:pt x="3596241" y="627538"/>
                  <a:pt x="3577836" y="642793"/>
                </a:cubicBezTo>
                <a:cubicBezTo>
                  <a:pt x="3553456" y="648576"/>
                  <a:pt x="3529075" y="654627"/>
                  <a:pt x="3504733" y="660871"/>
                </a:cubicBezTo>
                <a:cubicBezTo>
                  <a:pt x="3523926" y="645867"/>
                  <a:pt x="3543561" y="630401"/>
                  <a:pt x="3563714" y="614339"/>
                </a:cubicBezTo>
                <a:cubicBezTo>
                  <a:pt x="3564637" y="613609"/>
                  <a:pt x="3565559" y="612860"/>
                  <a:pt x="3566481" y="612111"/>
                </a:cubicBezTo>
                <a:cubicBezTo>
                  <a:pt x="3589094" y="606309"/>
                  <a:pt x="3611725" y="600776"/>
                  <a:pt x="3634338" y="595588"/>
                </a:cubicBezTo>
                <a:close/>
                <a:moveTo>
                  <a:pt x="966968" y="595101"/>
                </a:moveTo>
                <a:cubicBezTo>
                  <a:pt x="975076" y="601736"/>
                  <a:pt x="983164" y="608345"/>
                  <a:pt x="991233" y="614935"/>
                </a:cubicBezTo>
                <a:cubicBezTo>
                  <a:pt x="982972" y="615780"/>
                  <a:pt x="974769" y="616587"/>
                  <a:pt x="966661" y="617337"/>
                </a:cubicBezTo>
                <a:cubicBezTo>
                  <a:pt x="958592" y="611419"/>
                  <a:pt x="950504" y="605464"/>
                  <a:pt x="942416" y="599489"/>
                </a:cubicBezTo>
                <a:cubicBezTo>
                  <a:pt x="950523" y="598086"/>
                  <a:pt x="958708" y="596626"/>
                  <a:pt x="966968" y="595101"/>
                </a:cubicBezTo>
                <a:close/>
                <a:moveTo>
                  <a:pt x="803973" y="594094"/>
                </a:moveTo>
                <a:cubicBezTo>
                  <a:pt x="813598" y="598931"/>
                  <a:pt x="823281" y="603754"/>
                  <a:pt x="833002" y="608614"/>
                </a:cubicBezTo>
                <a:cubicBezTo>
                  <a:pt x="824760" y="609268"/>
                  <a:pt x="816634" y="609805"/>
                  <a:pt x="808680" y="610151"/>
                </a:cubicBezTo>
                <a:cubicBezTo>
                  <a:pt x="799497" y="606309"/>
                  <a:pt x="790371" y="602486"/>
                  <a:pt x="781303" y="598643"/>
                </a:cubicBezTo>
                <a:cubicBezTo>
                  <a:pt x="788719" y="597241"/>
                  <a:pt x="796288" y="595723"/>
                  <a:pt x="803973" y="594094"/>
                </a:cubicBezTo>
                <a:close/>
                <a:moveTo>
                  <a:pt x="705550" y="593838"/>
                </a:moveTo>
                <a:cubicBezTo>
                  <a:pt x="713119" y="596491"/>
                  <a:pt x="720727" y="599143"/>
                  <a:pt x="728335" y="601775"/>
                </a:cubicBezTo>
                <a:cubicBezTo>
                  <a:pt x="720958" y="602947"/>
                  <a:pt x="713503" y="604100"/>
                  <a:pt x="705972" y="605271"/>
                </a:cubicBezTo>
                <a:cubicBezTo>
                  <a:pt x="698498" y="603273"/>
                  <a:pt x="691025" y="601275"/>
                  <a:pt x="683590" y="599258"/>
                </a:cubicBezTo>
                <a:cubicBezTo>
                  <a:pt x="690833" y="597491"/>
                  <a:pt x="698153" y="595685"/>
                  <a:pt x="705550" y="593838"/>
                </a:cubicBezTo>
                <a:close/>
                <a:moveTo>
                  <a:pt x="1220645" y="593617"/>
                </a:moveTo>
                <a:cubicBezTo>
                  <a:pt x="1229790" y="606271"/>
                  <a:pt x="1238954" y="618950"/>
                  <a:pt x="1248176" y="631650"/>
                </a:cubicBezTo>
                <a:cubicBezTo>
                  <a:pt x="1238954" y="632168"/>
                  <a:pt x="1229752" y="632687"/>
                  <a:pt x="1220568" y="633206"/>
                </a:cubicBezTo>
                <a:cubicBezTo>
                  <a:pt x="1211193" y="621064"/>
                  <a:pt x="1201875" y="608941"/>
                  <a:pt x="1192596" y="596857"/>
                </a:cubicBezTo>
                <a:cubicBezTo>
                  <a:pt x="1201932" y="595761"/>
                  <a:pt x="1211270" y="594674"/>
                  <a:pt x="1220645" y="593617"/>
                </a:cubicBezTo>
                <a:close/>
                <a:moveTo>
                  <a:pt x="639998" y="592524"/>
                </a:moveTo>
                <a:cubicBezTo>
                  <a:pt x="647279" y="594582"/>
                  <a:pt x="654580" y="596626"/>
                  <a:pt x="661900" y="598643"/>
                </a:cubicBezTo>
                <a:cubicBezTo>
                  <a:pt x="654484" y="600411"/>
                  <a:pt x="647164" y="602159"/>
                  <a:pt x="639902" y="603850"/>
                </a:cubicBezTo>
                <a:cubicBezTo>
                  <a:pt x="632735" y="602447"/>
                  <a:pt x="625589" y="601006"/>
                  <a:pt x="618442" y="599565"/>
                </a:cubicBezTo>
                <a:cubicBezTo>
                  <a:pt x="625608" y="597260"/>
                  <a:pt x="632793" y="594906"/>
                  <a:pt x="639998" y="592524"/>
                </a:cubicBezTo>
                <a:close/>
                <a:moveTo>
                  <a:pt x="3343505" y="590246"/>
                </a:moveTo>
                <a:cubicBezTo>
                  <a:pt x="3327829" y="599220"/>
                  <a:pt x="3312170" y="608115"/>
                  <a:pt x="3296512" y="616952"/>
                </a:cubicBezTo>
                <a:cubicBezTo>
                  <a:pt x="3279433" y="623907"/>
                  <a:pt x="3262392" y="630824"/>
                  <a:pt x="3245389" y="637663"/>
                </a:cubicBezTo>
                <a:cubicBezTo>
                  <a:pt x="3261547" y="629210"/>
                  <a:pt x="3277704" y="620699"/>
                  <a:pt x="3293880" y="612072"/>
                </a:cubicBezTo>
                <a:cubicBezTo>
                  <a:pt x="3310384" y="604849"/>
                  <a:pt x="3326906" y="597567"/>
                  <a:pt x="3343505" y="590246"/>
                </a:cubicBezTo>
                <a:close/>
                <a:moveTo>
                  <a:pt x="1253652" y="590015"/>
                </a:moveTo>
                <a:cubicBezTo>
                  <a:pt x="1262643" y="603235"/>
                  <a:pt x="1271730" y="616510"/>
                  <a:pt x="1280875" y="629844"/>
                </a:cubicBezTo>
                <a:cubicBezTo>
                  <a:pt x="1271519" y="630343"/>
                  <a:pt x="1262163" y="630862"/>
                  <a:pt x="1252845" y="631381"/>
                </a:cubicBezTo>
                <a:cubicBezTo>
                  <a:pt x="1243565" y="618605"/>
                  <a:pt x="1234324" y="605848"/>
                  <a:pt x="1225141" y="593118"/>
                </a:cubicBezTo>
                <a:cubicBezTo>
                  <a:pt x="1234631" y="592057"/>
                  <a:pt x="1244122" y="591024"/>
                  <a:pt x="1253652" y="590015"/>
                </a:cubicBezTo>
                <a:close/>
                <a:moveTo>
                  <a:pt x="3940579" y="589500"/>
                </a:moveTo>
                <a:cubicBezTo>
                  <a:pt x="3935776" y="594566"/>
                  <a:pt x="3930973" y="599623"/>
                  <a:pt x="3926151" y="604695"/>
                </a:cubicBezTo>
                <a:cubicBezTo>
                  <a:pt x="3902751" y="608518"/>
                  <a:pt x="3879350" y="612649"/>
                  <a:pt x="3855969" y="617029"/>
                </a:cubicBezTo>
                <a:cubicBezTo>
                  <a:pt x="3863000" y="609940"/>
                  <a:pt x="3870032" y="602851"/>
                  <a:pt x="3877006" y="595800"/>
                </a:cubicBezTo>
                <a:cubicBezTo>
                  <a:pt x="3898293" y="593500"/>
                  <a:pt x="3919503" y="591441"/>
                  <a:pt x="3940579" y="589500"/>
                </a:cubicBezTo>
                <a:close/>
                <a:moveTo>
                  <a:pt x="997977" y="589220"/>
                </a:moveTo>
                <a:cubicBezTo>
                  <a:pt x="1006200" y="596626"/>
                  <a:pt x="1014518" y="604080"/>
                  <a:pt x="1022876" y="611573"/>
                </a:cubicBezTo>
                <a:cubicBezTo>
                  <a:pt x="1014384" y="612514"/>
                  <a:pt x="1005969" y="613417"/>
                  <a:pt x="997612" y="614282"/>
                </a:cubicBezTo>
                <a:cubicBezTo>
                  <a:pt x="989370" y="607558"/>
                  <a:pt x="981089" y="600795"/>
                  <a:pt x="972809" y="594015"/>
                </a:cubicBezTo>
                <a:cubicBezTo>
                  <a:pt x="981128" y="592463"/>
                  <a:pt x="989523" y="590860"/>
                  <a:pt x="997977" y="589220"/>
                </a:cubicBezTo>
                <a:close/>
                <a:moveTo>
                  <a:pt x="835039" y="587170"/>
                </a:moveTo>
                <a:cubicBezTo>
                  <a:pt x="845395" y="593189"/>
                  <a:pt x="855807" y="599220"/>
                  <a:pt x="866297" y="605291"/>
                </a:cubicBezTo>
                <a:cubicBezTo>
                  <a:pt x="858190" y="606251"/>
                  <a:pt x="850216" y="607077"/>
                  <a:pt x="842359" y="607807"/>
                </a:cubicBezTo>
                <a:cubicBezTo>
                  <a:pt x="832061" y="602678"/>
                  <a:pt x="821802" y="597548"/>
                  <a:pt x="811600" y="592453"/>
                </a:cubicBezTo>
                <a:cubicBezTo>
                  <a:pt x="819304" y="590782"/>
                  <a:pt x="827105" y="589022"/>
                  <a:pt x="835039" y="587170"/>
                </a:cubicBezTo>
                <a:close/>
                <a:moveTo>
                  <a:pt x="737788" y="585566"/>
                </a:moveTo>
                <a:cubicBezTo>
                  <a:pt x="746125" y="589135"/>
                  <a:pt x="754464" y="592697"/>
                  <a:pt x="762859" y="596261"/>
                </a:cubicBezTo>
                <a:cubicBezTo>
                  <a:pt x="760650" y="596626"/>
                  <a:pt x="758421" y="597010"/>
                  <a:pt x="756250" y="597356"/>
                </a:cubicBezTo>
                <a:cubicBezTo>
                  <a:pt x="750544" y="598259"/>
                  <a:pt x="744781" y="599181"/>
                  <a:pt x="738978" y="600103"/>
                </a:cubicBezTo>
                <a:cubicBezTo>
                  <a:pt x="730775" y="597279"/>
                  <a:pt x="722610" y="594449"/>
                  <a:pt x="714483" y="591608"/>
                </a:cubicBezTo>
                <a:cubicBezTo>
                  <a:pt x="717173" y="590935"/>
                  <a:pt x="719863" y="590261"/>
                  <a:pt x="722571" y="589577"/>
                </a:cubicBezTo>
                <a:cubicBezTo>
                  <a:pt x="727567" y="588319"/>
                  <a:pt x="732658" y="586964"/>
                  <a:pt x="737788" y="585566"/>
                </a:cubicBezTo>
                <a:close/>
                <a:moveTo>
                  <a:pt x="1029235" y="583047"/>
                </a:moveTo>
                <a:cubicBezTo>
                  <a:pt x="1037669" y="591331"/>
                  <a:pt x="1046161" y="599642"/>
                  <a:pt x="1054672" y="607961"/>
                </a:cubicBezTo>
                <a:cubicBezTo>
                  <a:pt x="1045988" y="608960"/>
                  <a:pt x="1037362" y="609959"/>
                  <a:pt x="1028793" y="610920"/>
                </a:cubicBezTo>
                <a:cubicBezTo>
                  <a:pt x="1020282" y="603273"/>
                  <a:pt x="1011829" y="595685"/>
                  <a:pt x="1003452" y="588153"/>
                </a:cubicBezTo>
                <a:cubicBezTo>
                  <a:pt x="1011983" y="586484"/>
                  <a:pt x="1020570" y="584778"/>
                  <a:pt x="1029235" y="583047"/>
                </a:cubicBezTo>
                <a:close/>
                <a:moveTo>
                  <a:pt x="671775" y="581840"/>
                </a:moveTo>
                <a:cubicBezTo>
                  <a:pt x="679767" y="584716"/>
                  <a:pt x="687778" y="587573"/>
                  <a:pt x="695809" y="590407"/>
                </a:cubicBezTo>
                <a:cubicBezTo>
                  <a:pt x="687874" y="592365"/>
                  <a:pt x="680036" y="594280"/>
                  <a:pt x="672274" y="596165"/>
                </a:cubicBezTo>
                <a:cubicBezTo>
                  <a:pt x="664397" y="594000"/>
                  <a:pt x="656559" y="591827"/>
                  <a:pt x="648739" y="589633"/>
                </a:cubicBezTo>
                <a:cubicBezTo>
                  <a:pt x="656386" y="587076"/>
                  <a:pt x="664071" y="584474"/>
                  <a:pt x="671775" y="581840"/>
                </a:cubicBezTo>
                <a:close/>
                <a:moveTo>
                  <a:pt x="3708632" y="579873"/>
                </a:moveTo>
                <a:cubicBezTo>
                  <a:pt x="3691225" y="595320"/>
                  <a:pt x="3674184" y="610343"/>
                  <a:pt x="3657489" y="624964"/>
                </a:cubicBezTo>
                <a:cubicBezTo>
                  <a:pt x="3634069" y="629882"/>
                  <a:pt x="3610630" y="635108"/>
                  <a:pt x="3587192" y="640603"/>
                </a:cubicBezTo>
                <a:cubicBezTo>
                  <a:pt x="3605020" y="625809"/>
                  <a:pt x="3623195" y="610593"/>
                  <a:pt x="3641831" y="594893"/>
                </a:cubicBezTo>
                <a:cubicBezTo>
                  <a:pt x="3642369" y="594438"/>
                  <a:pt x="3642907" y="593975"/>
                  <a:pt x="3643445" y="593519"/>
                </a:cubicBezTo>
                <a:cubicBezTo>
                  <a:pt x="3665174" y="588624"/>
                  <a:pt x="3686921" y="584061"/>
                  <a:pt x="3708632" y="579873"/>
                </a:cubicBezTo>
                <a:close/>
                <a:moveTo>
                  <a:pt x="865990" y="579675"/>
                </a:moveTo>
                <a:cubicBezTo>
                  <a:pt x="876729" y="586764"/>
                  <a:pt x="887488" y="593871"/>
                  <a:pt x="898343" y="601006"/>
                </a:cubicBezTo>
                <a:cubicBezTo>
                  <a:pt x="890197" y="602197"/>
                  <a:pt x="882147" y="603312"/>
                  <a:pt x="874213" y="604311"/>
                </a:cubicBezTo>
                <a:cubicBezTo>
                  <a:pt x="863338" y="598028"/>
                  <a:pt x="852580" y="591794"/>
                  <a:pt x="841840" y="585564"/>
                </a:cubicBezTo>
                <a:cubicBezTo>
                  <a:pt x="849794" y="583677"/>
                  <a:pt x="857844" y="581710"/>
                  <a:pt x="865990" y="579675"/>
                </a:cubicBezTo>
                <a:close/>
                <a:moveTo>
                  <a:pt x="3549459" y="579537"/>
                </a:moveTo>
                <a:cubicBezTo>
                  <a:pt x="3528152" y="595896"/>
                  <a:pt x="3506885" y="612130"/>
                  <a:pt x="3485656" y="628153"/>
                </a:cubicBezTo>
                <a:cubicBezTo>
                  <a:pt x="3461390" y="635012"/>
                  <a:pt x="3437184" y="642082"/>
                  <a:pt x="3413015" y="649306"/>
                </a:cubicBezTo>
                <a:cubicBezTo>
                  <a:pt x="3435531" y="633360"/>
                  <a:pt x="3458086" y="617183"/>
                  <a:pt x="3480679" y="600833"/>
                </a:cubicBezTo>
                <a:cubicBezTo>
                  <a:pt x="3503561" y="593508"/>
                  <a:pt x="3526500" y="586390"/>
                  <a:pt x="3549459" y="579537"/>
                </a:cubicBezTo>
                <a:close/>
                <a:moveTo>
                  <a:pt x="3461506" y="578173"/>
                </a:moveTo>
                <a:cubicBezTo>
                  <a:pt x="3439527" y="593283"/>
                  <a:pt x="3417549" y="608269"/>
                  <a:pt x="3395513" y="623100"/>
                </a:cubicBezTo>
                <a:cubicBezTo>
                  <a:pt x="3371152" y="631323"/>
                  <a:pt x="3346867" y="639661"/>
                  <a:pt x="3322660" y="648018"/>
                </a:cubicBezTo>
                <a:cubicBezTo>
                  <a:pt x="3345753" y="633532"/>
                  <a:pt x="3368789" y="618893"/>
                  <a:pt x="3391805" y="604080"/>
                </a:cubicBezTo>
                <a:cubicBezTo>
                  <a:pt x="3414975" y="595377"/>
                  <a:pt x="3438202" y="586709"/>
                  <a:pt x="3461506" y="578173"/>
                </a:cubicBezTo>
                <a:close/>
                <a:moveTo>
                  <a:pt x="1060762" y="576686"/>
                </a:moveTo>
                <a:cubicBezTo>
                  <a:pt x="1069369" y="585821"/>
                  <a:pt x="1077995" y="594981"/>
                  <a:pt x="1086660" y="604157"/>
                </a:cubicBezTo>
                <a:cubicBezTo>
                  <a:pt x="1077803" y="605214"/>
                  <a:pt x="1069004" y="606271"/>
                  <a:pt x="1060243" y="607308"/>
                </a:cubicBezTo>
                <a:cubicBezTo>
                  <a:pt x="1051598" y="598855"/>
                  <a:pt x="1042991" y="590424"/>
                  <a:pt x="1034403" y="582009"/>
                </a:cubicBezTo>
                <a:cubicBezTo>
                  <a:pt x="1043145" y="580255"/>
                  <a:pt x="1051925" y="578478"/>
                  <a:pt x="1060762" y="576686"/>
                </a:cubicBezTo>
                <a:close/>
                <a:moveTo>
                  <a:pt x="769161" y="576524"/>
                </a:moveTo>
                <a:cubicBezTo>
                  <a:pt x="778056" y="581035"/>
                  <a:pt x="786970" y="585544"/>
                  <a:pt x="795942" y="590052"/>
                </a:cubicBezTo>
                <a:cubicBezTo>
                  <a:pt x="787758" y="591727"/>
                  <a:pt x="779747" y="593273"/>
                  <a:pt x="771889" y="594684"/>
                </a:cubicBezTo>
                <a:cubicBezTo>
                  <a:pt x="763051" y="590945"/>
                  <a:pt x="754252" y="587201"/>
                  <a:pt x="745472" y="583450"/>
                </a:cubicBezTo>
                <a:cubicBezTo>
                  <a:pt x="753214" y="581279"/>
                  <a:pt x="761130" y="578960"/>
                  <a:pt x="769161" y="576524"/>
                </a:cubicBezTo>
                <a:close/>
                <a:moveTo>
                  <a:pt x="1447232" y="575923"/>
                </a:moveTo>
                <a:cubicBezTo>
                  <a:pt x="1522006" y="573785"/>
                  <a:pt x="1611400" y="575101"/>
                  <a:pt x="1695895" y="595973"/>
                </a:cubicBezTo>
                <a:cubicBezTo>
                  <a:pt x="1706058" y="609959"/>
                  <a:pt x="1716336" y="624042"/>
                  <a:pt x="1726865" y="638028"/>
                </a:cubicBezTo>
                <a:cubicBezTo>
                  <a:pt x="1651035" y="624599"/>
                  <a:pt x="1570632" y="622293"/>
                  <a:pt x="1492419" y="622601"/>
                </a:cubicBezTo>
                <a:cubicBezTo>
                  <a:pt x="1422699" y="622927"/>
                  <a:pt x="1353362" y="625963"/>
                  <a:pt x="1285390" y="629594"/>
                </a:cubicBezTo>
                <a:cubicBezTo>
                  <a:pt x="1276168" y="616203"/>
                  <a:pt x="1267043" y="602851"/>
                  <a:pt x="1257993" y="589554"/>
                </a:cubicBezTo>
                <a:cubicBezTo>
                  <a:pt x="1320471" y="583001"/>
                  <a:pt x="1383737" y="577777"/>
                  <a:pt x="1447232" y="575923"/>
                </a:cubicBezTo>
                <a:close/>
                <a:moveTo>
                  <a:pt x="1719776" y="574275"/>
                </a:moveTo>
                <a:cubicBezTo>
                  <a:pt x="1727921" y="578530"/>
                  <a:pt x="1735837" y="583049"/>
                  <a:pt x="1743541" y="587840"/>
                </a:cubicBezTo>
                <a:cubicBezTo>
                  <a:pt x="1745462" y="589031"/>
                  <a:pt x="1747345" y="590240"/>
                  <a:pt x="1749247" y="591443"/>
                </a:cubicBezTo>
                <a:cubicBezTo>
                  <a:pt x="1759122" y="600257"/>
                  <a:pt x="1768766" y="609171"/>
                  <a:pt x="1778238" y="618163"/>
                </a:cubicBezTo>
                <a:cubicBezTo>
                  <a:pt x="1768113" y="613648"/>
                  <a:pt x="1757796" y="609517"/>
                  <a:pt x="1747345" y="605771"/>
                </a:cubicBezTo>
                <a:cubicBezTo>
                  <a:pt x="1738296" y="595262"/>
                  <a:pt x="1729113" y="584736"/>
                  <a:pt x="1719776" y="574275"/>
                </a:cubicBezTo>
                <a:close/>
                <a:moveTo>
                  <a:pt x="897094" y="571741"/>
                </a:moveTo>
                <a:cubicBezTo>
                  <a:pt x="908026" y="579846"/>
                  <a:pt x="918977" y="587944"/>
                  <a:pt x="929928" y="596030"/>
                </a:cubicBezTo>
                <a:cubicBezTo>
                  <a:pt x="921647" y="597414"/>
                  <a:pt x="913444" y="598739"/>
                  <a:pt x="905355" y="599969"/>
                </a:cubicBezTo>
                <a:cubicBezTo>
                  <a:pt x="894251" y="592668"/>
                  <a:pt x="883185" y="585387"/>
                  <a:pt x="872215" y="578127"/>
                </a:cubicBezTo>
                <a:cubicBezTo>
                  <a:pt x="880399" y="576061"/>
                  <a:pt x="888717" y="573923"/>
                  <a:pt x="897094" y="571741"/>
                </a:cubicBezTo>
                <a:close/>
                <a:moveTo>
                  <a:pt x="703475" y="570709"/>
                </a:moveTo>
                <a:cubicBezTo>
                  <a:pt x="712082" y="574474"/>
                  <a:pt x="720727" y="578219"/>
                  <a:pt x="729372" y="581948"/>
                </a:cubicBezTo>
                <a:cubicBezTo>
                  <a:pt x="726625" y="582670"/>
                  <a:pt x="723897" y="583391"/>
                  <a:pt x="721188" y="584073"/>
                </a:cubicBezTo>
                <a:cubicBezTo>
                  <a:pt x="715655" y="585468"/>
                  <a:pt x="710199" y="586834"/>
                  <a:pt x="704742" y="588188"/>
                </a:cubicBezTo>
                <a:cubicBezTo>
                  <a:pt x="696289" y="585214"/>
                  <a:pt x="687855" y="582219"/>
                  <a:pt x="679421" y="579204"/>
                </a:cubicBezTo>
                <a:cubicBezTo>
                  <a:pt x="682303" y="578217"/>
                  <a:pt x="685146" y="577245"/>
                  <a:pt x="688028" y="576248"/>
                </a:cubicBezTo>
                <a:cubicBezTo>
                  <a:pt x="693081" y="574490"/>
                  <a:pt x="698249" y="572628"/>
                  <a:pt x="703475" y="570709"/>
                </a:cubicBezTo>
                <a:close/>
                <a:moveTo>
                  <a:pt x="1092750" y="570202"/>
                </a:moveTo>
                <a:cubicBezTo>
                  <a:pt x="1101472" y="580188"/>
                  <a:pt x="1110233" y="590199"/>
                  <a:pt x="1119032" y="600238"/>
                </a:cubicBezTo>
                <a:cubicBezTo>
                  <a:pt x="1109945" y="601333"/>
                  <a:pt x="1100934" y="602428"/>
                  <a:pt x="1091943" y="603523"/>
                </a:cubicBezTo>
                <a:cubicBezTo>
                  <a:pt x="1083163" y="594221"/>
                  <a:pt x="1074422" y="584939"/>
                  <a:pt x="1065700" y="575683"/>
                </a:cubicBezTo>
                <a:cubicBezTo>
                  <a:pt x="1067275" y="575366"/>
                  <a:pt x="1068831" y="575049"/>
                  <a:pt x="1070406" y="574730"/>
                </a:cubicBezTo>
                <a:cubicBezTo>
                  <a:pt x="1077823" y="573222"/>
                  <a:pt x="1085277" y="571712"/>
                  <a:pt x="1092750" y="570202"/>
                </a:cubicBezTo>
                <a:close/>
                <a:moveTo>
                  <a:pt x="3779601" y="567589"/>
                </a:moveTo>
                <a:cubicBezTo>
                  <a:pt x="3764807" y="581379"/>
                  <a:pt x="3749515" y="595588"/>
                  <a:pt x="3733722" y="610151"/>
                </a:cubicBezTo>
                <a:cubicBezTo>
                  <a:pt x="3711129" y="614167"/>
                  <a:pt x="3688497" y="618547"/>
                  <a:pt x="3665827" y="623235"/>
                </a:cubicBezTo>
                <a:cubicBezTo>
                  <a:pt x="3682426" y="608672"/>
                  <a:pt x="3699371" y="593715"/>
                  <a:pt x="3716662" y="578340"/>
                </a:cubicBezTo>
                <a:cubicBezTo>
                  <a:pt x="3737680" y="574380"/>
                  <a:pt x="3758660" y="570766"/>
                  <a:pt x="3779601" y="567589"/>
                </a:cubicBezTo>
                <a:close/>
                <a:moveTo>
                  <a:pt x="800150" y="566799"/>
                </a:moveTo>
                <a:cubicBezTo>
                  <a:pt x="809391" y="572217"/>
                  <a:pt x="818670" y="577639"/>
                  <a:pt x="827988" y="583066"/>
                </a:cubicBezTo>
                <a:cubicBezTo>
                  <a:pt x="819746" y="584962"/>
                  <a:pt x="811620" y="586766"/>
                  <a:pt x="803646" y="588455"/>
                </a:cubicBezTo>
                <a:cubicBezTo>
                  <a:pt x="794348" y="583792"/>
                  <a:pt x="785126" y="579130"/>
                  <a:pt x="775923" y="574469"/>
                </a:cubicBezTo>
                <a:cubicBezTo>
                  <a:pt x="783858" y="572015"/>
                  <a:pt x="791946" y="569458"/>
                  <a:pt x="800150" y="566799"/>
                </a:cubicBezTo>
                <a:close/>
                <a:moveTo>
                  <a:pt x="1124892" y="563758"/>
                </a:moveTo>
                <a:cubicBezTo>
                  <a:pt x="1133710" y="574578"/>
                  <a:pt x="1142548" y="585425"/>
                  <a:pt x="1151443" y="596299"/>
                </a:cubicBezTo>
                <a:cubicBezTo>
                  <a:pt x="1142298" y="597414"/>
                  <a:pt x="1133153" y="598509"/>
                  <a:pt x="1124066" y="599623"/>
                </a:cubicBezTo>
                <a:cubicBezTo>
                  <a:pt x="1115171" y="589473"/>
                  <a:pt x="1106314" y="579349"/>
                  <a:pt x="1097476" y="569249"/>
                </a:cubicBezTo>
                <a:cubicBezTo>
                  <a:pt x="1106602" y="567410"/>
                  <a:pt x="1115728" y="565577"/>
                  <a:pt x="1124892" y="563758"/>
                </a:cubicBezTo>
                <a:close/>
                <a:moveTo>
                  <a:pt x="928410" y="563477"/>
                </a:moveTo>
                <a:cubicBezTo>
                  <a:pt x="939418" y="572536"/>
                  <a:pt x="950408" y="581546"/>
                  <a:pt x="961359" y="590520"/>
                </a:cubicBezTo>
                <a:cubicBezTo>
                  <a:pt x="952925" y="592061"/>
                  <a:pt x="944548" y="593546"/>
                  <a:pt x="936267" y="594962"/>
                </a:cubicBezTo>
                <a:cubicBezTo>
                  <a:pt x="925125" y="586737"/>
                  <a:pt x="913982" y="578494"/>
                  <a:pt x="902839" y="570242"/>
                </a:cubicBezTo>
                <a:cubicBezTo>
                  <a:pt x="911292" y="568031"/>
                  <a:pt x="919803" y="565773"/>
                  <a:pt x="928410" y="563477"/>
                </a:cubicBezTo>
                <a:close/>
                <a:moveTo>
                  <a:pt x="734502" y="558818"/>
                </a:moveTo>
                <a:cubicBezTo>
                  <a:pt x="743570" y="563495"/>
                  <a:pt x="752696" y="568154"/>
                  <a:pt x="761822" y="572805"/>
                </a:cubicBezTo>
                <a:cubicBezTo>
                  <a:pt x="753426" y="575312"/>
                  <a:pt x="745184" y="577666"/>
                  <a:pt x="737134" y="579863"/>
                </a:cubicBezTo>
                <a:cubicBezTo>
                  <a:pt x="728124" y="575996"/>
                  <a:pt x="719151" y="572113"/>
                  <a:pt x="710199" y="568209"/>
                </a:cubicBezTo>
                <a:cubicBezTo>
                  <a:pt x="718133" y="565235"/>
                  <a:pt x="726222" y="562102"/>
                  <a:pt x="734502" y="558818"/>
                </a:cubicBezTo>
                <a:close/>
                <a:moveTo>
                  <a:pt x="3847630" y="558817"/>
                </a:moveTo>
                <a:cubicBezTo>
                  <a:pt x="3834220" y="571913"/>
                  <a:pt x="3820561" y="585199"/>
                  <a:pt x="3806671" y="598624"/>
                </a:cubicBezTo>
                <a:cubicBezTo>
                  <a:pt x="3788496" y="601122"/>
                  <a:pt x="3770302" y="603869"/>
                  <a:pt x="3752127" y="606943"/>
                </a:cubicBezTo>
                <a:cubicBezTo>
                  <a:pt x="3748497" y="607558"/>
                  <a:pt x="3744846" y="608192"/>
                  <a:pt x="3741196" y="608845"/>
                </a:cubicBezTo>
                <a:cubicBezTo>
                  <a:pt x="3756873" y="594365"/>
                  <a:pt x="3772070" y="580232"/>
                  <a:pt x="3786747" y="566548"/>
                </a:cubicBezTo>
                <a:cubicBezTo>
                  <a:pt x="3807074" y="563554"/>
                  <a:pt x="3827381" y="560964"/>
                  <a:pt x="3847630" y="558817"/>
                </a:cubicBezTo>
                <a:close/>
                <a:moveTo>
                  <a:pt x="3453802" y="558252"/>
                </a:moveTo>
                <a:cubicBezTo>
                  <a:pt x="3433322" y="571646"/>
                  <a:pt x="3412880" y="584926"/>
                  <a:pt x="3392439" y="598067"/>
                </a:cubicBezTo>
                <a:cubicBezTo>
                  <a:pt x="3375225" y="604541"/>
                  <a:pt x="3358068" y="611016"/>
                  <a:pt x="3341008" y="617471"/>
                </a:cubicBezTo>
                <a:lnTo>
                  <a:pt x="3337415" y="618816"/>
                </a:lnTo>
                <a:cubicBezTo>
                  <a:pt x="3333208" y="620411"/>
                  <a:pt x="3329039" y="621986"/>
                  <a:pt x="3324831" y="623581"/>
                </a:cubicBezTo>
                <a:cubicBezTo>
                  <a:pt x="3346060" y="610862"/>
                  <a:pt x="3367289" y="598009"/>
                  <a:pt x="3388558" y="585014"/>
                </a:cubicBezTo>
                <a:cubicBezTo>
                  <a:pt x="3393457" y="583007"/>
                  <a:pt x="3398337" y="581001"/>
                  <a:pt x="3403236" y="578987"/>
                </a:cubicBezTo>
                <a:lnTo>
                  <a:pt x="3424293" y="570340"/>
                </a:lnTo>
                <a:cubicBezTo>
                  <a:pt x="3434013" y="566350"/>
                  <a:pt x="3443870" y="562315"/>
                  <a:pt x="3453802" y="558252"/>
                </a:cubicBezTo>
                <a:close/>
                <a:moveTo>
                  <a:pt x="3627019" y="557583"/>
                </a:moveTo>
                <a:cubicBezTo>
                  <a:pt x="3606922" y="573933"/>
                  <a:pt x="3586826" y="590175"/>
                  <a:pt x="3566789" y="606251"/>
                </a:cubicBezTo>
                <a:cubicBezTo>
                  <a:pt x="3543637" y="612188"/>
                  <a:pt x="3520487" y="618412"/>
                  <a:pt x="3497356" y="624868"/>
                </a:cubicBezTo>
                <a:cubicBezTo>
                  <a:pt x="3518643" y="608749"/>
                  <a:pt x="3539987" y="592440"/>
                  <a:pt x="3561332" y="576006"/>
                </a:cubicBezTo>
                <a:cubicBezTo>
                  <a:pt x="3583215" y="569575"/>
                  <a:pt x="3605116" y="563418"/>
                  <a:pt x="3627019" y="557583"/>
                </a:cubicBezTo>
                <a:close/>
                <a:moveTo>
                  <a:pt x="1157360" y="557403"/>
                </a:moveTo>
                <a:cubicBezTo>
                  <a:pt x="1166237" y="569039"/>
                  <a:pt x="1175151" y="580701"/>
                  <a:pt x="1184104" y="592394"/>
                </a:cubicBezTo>
                <a:cubicBezTo>
                  <a:pt x="1174805" y="593493"/>
                  <a:pt x="1165526" y="594601"/>
                  <a:pt x="1156265" y="595723"/>
                </a:cubicBezTo>
                <a:cubicBezTo>
                  <a:pt x="1147293" y="584734"/>
                  <a:pt x="1138341" y="573777"/>
                  <a:pt x="1129445" y="562849"/>
                </a:cubicBezTo>
                <a:cubicBezTo>
                  <a:pt x="1138725" y="561011"/>
                  <a:pt x="1148042" y="559197"/>
                  <a:pt x="1157360" y="557403"/>
                </a:cubicBezTo>
                <a:close/>
                <a:moveTo>
                  <a:pt x="831100" y="556521"/>
                </a:moveTo>
                <a:cubicBezTo>
                  <a:pt x="840592" y="562834"/>
                  <a:pt x="850101" y="569158"/>
                  <a:pt x="859688" y="575493"/>
                </a:cubicBezTo>
                <a:cubicBezTo>
                  <a:pt x="851273" y="577571"/>
                  <a:pt x="842993" y="579566"/>
                  <a:pt x="834828" y="581479"/>
                </a:cubicBezTo>
                <a:cubicBezTo>
                  <a:pt x="825260" y="575915"/>
                  <a:pt x="815731" y="570355"/>
                  <a:pt x="806240" y="564801"/>
                </a:cubicBezTo>
                <a:cubicBezTo>
                  <a:pt x="814424" y="562125"/>
                  <a:pt x="822705" y="559360"/>
                  <a:pt x="831100" y="556521"/>
                </a:cubicBezTo>
                <a:close/>
                <a:moveTo>
                  <a:pt x="959995" y="554986"/>
                </a:moveTo>
                <a:cubicBezTo>
                  <a:pt x="970792" y="564747"/>
                  <a:pt x="981762" y="574628"/>
                  <a:pt x="992847" y="584605"/>
                </a:cubicBezTo>
                <a:cubicBezTo>
                  <a:pt x="984221" y="586269"/>
                  <a:pt x="975691" y="587873"/>
                  <a:pt x="967218" y="589441"/>
                </a:cubicBezTo>
                <a:cubicBezTo>
                  <a:pt x="956114" y="580346"/>
                  <a:pt x="944971" y="571216"/>
                  <a:pt x="933789" y="562033"/>
                </a:cubicBezTo>
                <a:cubicBezTo>
                  <a:pt x="942473" y="559714"/>
                  <a:pt x="951195" y="557362"/>
                  <a:pt x="959995" y="554986"/>
                </a:cubicBezTo>
                <a:close/>
                <a:moveTo>
                  <a:pt x="3912722" y="553916"/>
                </a:moveTo>
                <a:cubicBezTo>
                  <a:pt x="3900925" y="565923"/>
                  <a:pt x="3889072" y="577975"/>
                  <a:pt x="3877121" y="590071"/>
                </a:cubicBezTo>
                <a:cubicBezTo>
                  <a:pt x="3855949" y="592349"/>
                  <a:pt x="3834682" y="594860"/>
                  <a:pt x="3813395" y="597702"/>
                </a:cubicBezTo>
                <a:cubicBezTo>
                  <a:pt x="3827189" y="584348"/>
                  <a:pt x="3840753" y="571143"/>
                  <a:pt x="3854086" y="558121"/>
                </a:cubicBezTo>
                <a:cubicBezTo>
                  <a:pt x="3854316" y="558100"/>
                  <a:pt x="3854528" y="558073"/>
                  <a:pt x="3854739" y="558052"/>
                </a:cubicBezTo>
                <a:cubicBezTo>
                  <a:pt x="3874105" y="556102"/>
                  <a:pt x="3893452" y="554794"/>
                  <a:pt x="3912722" y="553916"/>
                </a:cubicBezTo>
                <a:close/>
                <a:moveTo>
                  <a:pt x="1671803" y="553299"/>
                </a:moveTo>
                <a:cubicBezTo>
                  <a:pt x="1683618" y="557566"/>
                  <a:pt x="1694992" y="562280"/>
                  <a:pt x="1705962" y="567449"/>
                </a:cubicBezTo>
                <a:cubicBezTo>
                  <a:pt x="1716413" y="578899"/>
                  <a:pt x="1726615" y="590486"/>
                  <a:pt x="1736644" y="602063"/>
                </a:cubicBezTo>
                <a:cubicBezTo>
                  <a:pt x="1724463" y="598028"/>
                  <a:pt x="1712110" y="594474"/>
                  <a:pt x="1699641" y="591335"/>
                </a:cubicBezTo>
                <a:cubicBezTo>
                  <a:pt x="1698892" y="590301"/>
                  <a:pt x="1698143" y="589266"/>
                  <a:pt x="1697394" y="588234"/>
                </a:cubicBezTo>
                <a:cubicBezTo>
                  <a:pt x="1688959" y="576640"/>
                  <a:pt x="1680448" y="564953"/>
                  <a:pt x="1671803" y="553299"/>
                </a:cubicBezTo>
                <a:close/>
                <a:moveTo>
                  <a:pt x="3975680" y="552377"/>
                </a:moveTo>
                <a:cubicBezTo>
                  <a:pt x="3965977" y="562674"/>
                  <a:pt x="3956237" y="572972"/>
                  <a:pt x="3946496" y="583262"/>
                </a:cubicBezTo>
                <a:cubicBezTo>
                  <a:pt x="3925536" y="585168"/>
                  <a:pt x="3904460" y="587187"/>
                  <a:pt x="3883288" y="589421"/>
                </a:cubicBezTo>
                <a:cubicBezTo>
                  <a:pt x="3895085" y="577458"/>
                  <a:pt x="3906823" y="565537"/>
                  <a:pt x="3918466" y="553662"/>
                </a:cubicBezTo>
                <a:cubicBezTo>
                  <a:pt x="3937639" y="552874"/>
                  <a:pt x="3956717" y="552503"/>
                  <a:pt x="3975680" y="552377"/>
                </a:cubicBezTo>
                <a:close/>
                <a:moveTo>
                  <a:pt x="1190175" y="551237"/>
                </a:moveTo>
                <a:cubicBezTo>
                  <a:pt x="1199089" y="563656"/>
                  <a:pt x="1208023" y="576104"/>
                  <a:pt x="1217014" y="588586"/>
                </a:cubicBezTo>
                <a:cubicBezTo>
                  <a:pt x="1207581" y="589656"/>
                  <a:pt x="1198148" y="590745"/>
                  <a:pt x="1188753" y="591850"/>
                </a:cubicBezTo>
                <a:cubicBezTo>
                  <a:pt x="1179723" y="580057"/>
                  <a:pt x="1170732" y="568296"/>
                  <a:pt x="1161760" y="556563"/>
                </a:cubicBezTo>
                <a:cubicBezTo>
                  <a:pt x="1171212" y="554755"/>
                  <a:pt x="1180684" y="552974"/>
                  <a:pt x="1190175" y="551237"/>
                </a:cubicBezTo>
                <a:close/>
                <a:moveTo>
                  <a:pt x="3544752" y="548490"/>
                </a:moveTo>
                <a:cubicBezTo>
                  <a:pt x="3523561" y="564054"/>
                  <a:pt x="3502331" y="579556"/>
                  <a:pt x="3481102" y="594922"/>
                </a:cubicBezTo>
                <a:cubicBezTo>
                  <a:pt x="3458028" y="602294"/>
                  <a:pt x="3434993" y="609863"/>
                  <a:pt x="3411996" y="617567"/>
                </a:cubicBezTo>
                <a:cubicBezTo>
                  <a:pt x="3434321" y="602447"/>
                  <a:pt x="3456587" y="587218"/>
                  <a:pt x="3478874" y="571838"/>
                </a:cubicBezTo>
                <a:cubicBezTo>
                  <a:pt x="3500795" y="563888"/>
                  <a:pt x="3522755" y="556079"/>
                  <a:pt x="3544752" y="548490"/>
                </a:cubicBezTo>
                <a:close/>
                <a:moveTo>
                  <a:pt x="3417914" y="547274"/>
                </a:moveTo>
                <a:cubicBezTo>
                  <a:pt x="3407482" y="553347"/>
                  <a:pt x="3397068" y="559393"/>
                  <a:pt x="3386675" y="565406"/>
                </a:cubicBezTo>
                <a:cubicBezTo>
                  <a:pt x="3375474" y="570376"/>
                  <a:pt x="3364293" y="575325"/>
                  <a:pt x="3353150" y="580257"/>
                </a:cubicBezTo>
                <a:cubicBezTo>
                  <a:pt x="3363601" y="574599"/>
                  <a:pt x="3374072" y="568913"/>
                  <a:pt x="3384580" y="563197"/>
                </a:cubicBezTo>
                <a:cubicBezTo>
                  <a:pt x="3395666" y="557910"/>
                  <a:pt x="3406771" y="552603"/>
                  <a:pt x="3417914" y="547274"/>
                </a:cubicBezTo>
                <a:close/>
                <a:moveTo>
                  <a:pt x="3441602" y="546763"/>
                </a:moveTo>
                <a:cubicBezTo>
                  <a:pt x="3424081" y="557595"/>
                  <a:pt x="3406617" y="568338"/>
                  <a:pt x="3389192" y="578991"/>
                </a:cubicBezTo>
                <a:cubicBezTo>
                  <a:pt x="3370037" y="586864"/>
                  <a:pt x="3350940" y="594701"/>
                  <a:pt x="3331939" y="602486"/>
                </a:cubicBezTo>
                <a:cubicBezTo>
                  <a:pt x="3349941" y="592221"/>
                  <a:pt x="3367982" y="581863"/>
                  <a:pt x="3386060" y="571406"/>
                </a:cubicBezTo>
                <a:cubicBezTo>
                  <a:pt x="3399931" y="565256"/>
                  <a:pt x="3413840" y="559080"/>
                  <a:pt x="3427808" y="552880"/>
                </a:cubicBezTo>
                <a:cubicBezTo>
                  <a:pt x="3432400" y="550844"/>
                  <a:pt x="3436992" y="548801"/>
                  <a:pt x="3441602" y="546763"/>
                </a:cubicBezTo>
                <a:close/>
                <a:moveTo>
                  <a:pt x="991906" y="546361"/>
                </a:moveTo>
                <a:cubicBezTo>
                  <a:pt x="1002722" y="557003"/>
                  <a:pt x="1013577" y="567679"/>
                  <a:pt x="1024471" y="578380"/>
                </a:cubicBezTo>
                <a:cubicBezTo>
                  <a:pt x="1015690" y="580132"/>
                  <a:pt x="1006968" y="581856"/>
                  <a:pt x="998323" y="583541"/>
                </a:cubicBezTo>
                <a:cubicBezTo>
                  <a:pt x="987103" y="573450"/>
                  <a:pt x="976037" y="563475"/>
                  <a:pt x="965105" y="553604"/>
                </a:cubicBezTo>
                <a:cubicBezTo>
                  <a:pt x="967814" y="552870"/>
                  <a:pt x="970523" y="552138"/>
                  <a:pt x="973251" y="551401"/>
                </a:cubicBezTo>
                <a:cubicBezTo>
                  <a:pt x="979418" y="549731"/>
                  <a:pt x="985643" y="548050"/>
                  <a:pt x="991906" y="546361"/>
                </a:cubicBezTo>
                <a:close/>
                <a:moveTo>
                  <a:pt x="765318" y="546252"/>
                </a:moveTo>
                <a:cubicBezTo>
                  <a:pt x="774694" y="551821"/>
                  <a:pt x="784127" y="557387"/>
                  <a:pt x="793579" y="562945"/>
                </a:cubicBezTo>
                <a:cubicBezTo>
                  <a:pt x="785107" y="565666"/>
                  <a:pt x="776788" y="568275"/>
                  <a:pt x="768603" y="570759"/>
                </a:cubicBezTo>
                <a:cubicBezTo>
                  <a:pt x="759209" y="565987"/>
                  <a:pt x="749852" y="561206"/>
                  <a:pt x="740516" y="556409"/>
                </a:cubicBezTo>
                <a:cubicBezTo>
                  <a:pt x="748642" y="553143"/>
                  <a:pt x="756904" y="549756"/>
                  <a:pt x="765318" y="546252"/>
                </a:cubicBezTo>
                <a:close/>
                <a:moveTo>
                  <a:pt x="862262" y="545835"/>
                </a:moveTo>
                <a:cubicBezTo>
                  <a:pt x="871926" y="553039"/>
                  <a:pt x="881609" y="560250"/>
                  <a:pt x="891331" y="567462"/>
                </a:cubicBezTo>
                <a:cubicBezTo>
                  <a:pt x="882743" y="569685"/>
                  <a:pt x="874270" y="571848"/>
                  <a:pt x="865875" y="573944"/>
                </a:cubicBezTo>
                <a:cubicBezTo>
                  <a:pt x="856134" y="567487"/>
                  <a:pt x="846412" y="561045"/>
                  <a:pt x="836749" y="554611"/>
                </a:cubicBezTo>
                <a:cubicBezTo>
                  <a:pt x="845145" y="551750"/>
                  <a:pt x="853655" y="548819"/>
                  <a:pt x="862262" y="545835"/>
                </a:cubicBezTo>
                <a:close/>
                <a:moveTo>
                  <a:pt x="1693340" y="545583"/>
                </a:moveTo>
                <a:cubicBezTo>
                  <a:pt x="1704579" y="553929"/>
                  <a:pt x="1715472" y="562565"/>
                  <a:pt x="1726058" y="571404"/>
                </a:cubicBezTo>
                <a:cubicBezTo>
                  <a:pt x="1720698" y="568534"/>
                  <a:pt x="1715260" y="565779"/>
                  <a:pt x="1709708" y="563137"/>
                </a:cubicBezTo>
                <a:cubicBezTo>
                  <a:pt x="1704329" y="557243"/>
                  <a:pt x="1698873" y="551385"/>
                  <a:pt x="1693340" y="545583"/>
                </a:cubicBezTo>
                <a:close/>
                <a:moveTo>
                  <a:pt x="1223354" y="545374"/>
                </a:moveTo>
                <a:cubicBezTo>
                  <a:pt x="1232230" y="558480"/>
                  <a:pt x="1241164" y="571671"/>
                  <a:pt x="1250193" y="584939"/>
                </a:cubicBezTo>
                <a:cubicBezTo>
                  <a:pt x="1240607" y="585961"/>
                  <a:pt x="1231039" y="587001"/>
                  <a:pt x="1221490" y="588075"/>
                </a:cubicBezTo>
                <a:cubicBezTo>
                  <a:pt x="1212441" y="575502"/>
                  <a:pt x="1203431" y="562962"/>
                  <a:pt x="1194440" y="550454"/>
                </a:cubicBezTo>
                <a:cubicBezTo>
                  <a:pt x="1204065" y="548707"/>
                  <a:pt x="1213710" y="547022"/>
                  <a:pt x="1223354" y="545374"/>
                </a:cubicBezTo>
                <a:close/>
                <a:moveTo>
                  <a:pt x="3700274" y="539418"/>
                </a:moveTo>
                <a:cubicBezTo>
                  <a:pt x="3681369" y="555627"/>
                  <a:pt x="3662464" y="571758"/>
                  <a:pt x="3643637" y="587740"/>
                </a:cubicBezTo>
                <a:cubicBezTo>
                  <a:pt x="3621408" y="592732"/>
                  <a:pt x="3599180" y="598067"/>
                  <a:pt x="3576971" y="603677"/>
                </a:cubicBezTo>
                <a:cubicBezTo>
                  <a:pt x="3597028" y="587546"/>
                  <a:pt x="3617124" y="571266"/>
                  <a:pt x="3637239" y="554886"/>
                </a:cubicBezTo>
                <a:cubicBezTo>
                  <a:pt x="3658238" y="549393"/>
                  <a:pt x="3679256" y="544219"/>
                  <a:pt x="3700274" y="539418"/>
                </a:cubicBezTo>
                <a:close/>
                <a:moveTo>
                  <a:pt x="1024163" y="537704"/>
                </a:moveTo>
                <a:cubicBezTo>
                  <a:pt x="1034826" y="549088"/>
                  <a:pt x="1045565" y="560513"/>
                  <a:pt x="1056324" y="571967"/>
                </a:cubicBezTo>
                <a:cubicBezTo>
                  <a:pt x="1047390" y="573781"/>
                  <a:pt x="1038495" y="575577"/>
                  <a:pt x="1029658" y="577349"/>
                </a:cubicBezTo>
                <a:cubicBezTo>
                  <a:pt x="1018649" y="566549"/>
                  <a:pt x="1007698" y="555783"/>
                  <a:pt x="996786" y="545043"/>
                </a:cubicBezTo>
                <a:cubicBezTo>
                  <a:pt x="1005834" y="542605"/>
                  <a:pt x="1014960" y="540156"/>
                  <a:pt x="1024163" y="537704"/>
                </a:cubicBezTo>
                <a:close/>
                <a:moveTo>
                  <a:pt x="893655" y="534855"/>
                </a:moveTo>
                <a:cubicBezTo>
                  <a:pt x="903492" y="542970"/>
                  <a:pt x="913309" y="551053"/>
                  <a:pt x="923088" y="559109"/>
                </a:cubicBezTo>
                <a:cubicBezTo>
                  <a:pt x="914347" y="561441"/>
                  <a:pt x="905663" y="563733"/>
                  <a:pt x="897075" y="565971"/>
                </a:cubicBezTo>
                <a:cubicBezTo>
                  <a:pt x="887200" y="558644"/>
                  <a:pt x="877363" y="551318"/>
                  <a:pt x="867526" y="543998"/>
                </a:cubicBezTo>
                <a:cubicBezTo>
                  <a:pt x="876153" y="540993"/>
                  <a:pt x="884875" y="537943"/>
                  <a:pt x="893655" y="534855"/>
                </a:cubicBezTo>
                <a:close/>
                <a:moveTo>
                  <a:pt x="796173" y="533172"/>
                </a:moveTo>
                <a:cubicBezTo>
                  <a:pt x="805798" y="539627"/>
                  <a:pt x="815443" y="546083"/>
                  <a:pt x="825126" y="552548"/>
                </a:cubicBezTo>
                <a:cubicBezTo>
                  <a:pt x="816538" y="555441"/>
                  <a:pt x="808065" y="558259"/>
                  <a:pt x="799708" y="560972"/>
                </a:cubicBezTo>
                <a:cubicBezTo>
                  <a:pt x="790044" y="555299"/>
                  <a:pt x="780419" y="549626"/>
                  <a:pt x="770832" y="543943"/>
                </a:cubicBezTo>
                <a:cubicBezTo>
                  <a:pt x="779170" y="540446"/>
                  <a:pt x="787624" y="536849"/>
                  <a:pt x="796173" y="533172"/>
                </a:cubicBezTo>
                <a:close/>
                <a:moveTo>
                  <a:pt x="1056881" y="529076"/>
                </a:moveTo>
                <a:cubicBezTo>
                  <a:pt x="1067390" y="541147"/>
                  <a:pt x="1077957" y="553268"/>
                  <a:pt x="1088581" y="565429"/>
                </a:cubicBezTo>
                <a:cubicBezTo>
                  <a:pt x="1082145" y="566734"/>
                  <a:pt x="1075709" y="568036"/>
                  <a:pt x="1069311" y="569339"/>
                </a:cubicBezTo>
                <a:cubicBezTo>
                  <a:pt x="1066622" y="569885"/>
                  <a:pt x="1063951" y="570425"/>
                  <a:pt x="1061261" y="570968"/>
                </a:cubicBezTo>
                <a:cubicBezTo>
                  <a:pt x="1050407" y="559429"/>
                  <a:pt x="1039609" y="547921"/>
                  <a:pt x="1028851" y="536454"/>
                </a:cubicBezTo>
                <a:cubicBezTo>
                  <a:pt x="1038130" y="533989"/>
                  <a:pt x="1047467" y="531526"/>
                  <a:pt x="1056881" y="529076"/>
                </a:cubicBezTo>
                <a:close/>
                <a:moveTo>
                  <a:pt x="3769957" y="524944"/>
                </a:moveTo>
                <a:cubicBezTo>
                  <a:pt x="3752320" y="540819"/>
                  <a:pt x="3734702" y="556638"/>
                  <a:pt x="3717142" y="572313"/>
                </a:cubicBezTo>
                <a:cubicBezTo>
                  <a:pt x="3717027" y="572419"/>
                  <a:pt x="3716911" y="572521"/>
                  <a:pt x="3716797" y="572626"/>
                </a:cubicBezTo>
                <a:cubicBezTo>
                  <a:pt x="3695394" y="576645"/>
                  <a:pt x="3673992" y="581045"/>
                  <a:pt x="3652570" y="585765"/>
                </a:cubicBezTo>
                <a:cubicBezTo>
                  <a:pt x="3671418" y="569756"/>
                  <a:pt x="3690303" y="553616"/>
                  <a:pt x="3709189" y="537397"/>
                </a:cubicBezTo>
                <a:cubicBezTo>
                  <a:pt x="3729457" y="532873"/>
                  <a:pt x="3749707" y="528698"/>
                  <a:pt x="3769957" y="524944"/>
                </a:cubicBezTo>
                <a:close/>
                <a:moveTo>
                  <a:pt x="1402027" y="523914"/>
                </a:moveTo>
                <a:cubicBezTo>
                  <a:pt x="1507213" y="518162"/>
                  <a:pt x="1592034" y="526498"/>
                  <a:pt x="1662101" y="549921"/>
                </a:cubicBezTo>
                <a:cubicBezTo>
                  <a:pt x="1671880" y="563005"/>
                  <a:pt x="1681467" y="576155"/>
                  <a:pt x="1690977" y="589208"/>
                </a:cubicBezTo>
                <a:cubicBezTo>
                  <a:pt x="1607730" y="569620"/>
                  <a:pt x="1520392" y="568413"/>
                  <a:pt x="1447079" y="570511"/>
                </a:cubicBezTo>
                <a:cubicBezTo>
                  <a:pt x="1382430" y="572401"/>
                  <a:pt x="1318070" y="577771"/>
                  <a:pt x="1254535" y="584478"/>
                </a:cubicBezTo>
                <a:cubicBezTo>
                  <a:pt x="1245448" y="571135"/>
                  <a:pt x="1236437" y="557860"/>
                  <a:pt x="1227523" y="544665"/>
                </a:cubicBezTo>
                <a:cubicBezTo>
                  <a:pt x="1285390" y="534886"/>
                  <a:pt x="1343737" y="527134"/>
                  <a:pt x="1402027" y="523914"/>
                </a:cubicBezTo>
                <a:close/>
                <a:moveTo>
                  <a:pt x="925394" y="523691"/>
                </a:moveTo>
                <a:cubicBezTo>
                  <a:pt x="935153" y="532531"/>
                  <a:pt x="945028" y="541472"/>
                  <a:pt x="955057" y="550530"/>
                </a:cubicBezTo>
                <a:cubicBezTo>
                  <a:pt x="946143" y="552938"/>
                  <a:pt x="937267" y="555326"/>
                  <a:pt x="928487" y="557672"/>
                </a:cubicBezTo>
                <a:cubicBezTo>
                  <a:pt x="918573" y="549512"/>
                  <a:pt x="908621" y="541320"/>
                  <a:pt x="898670" y="533097"/>
                </a:cubicBezTo>
                <a:cubicBezTo>
                  <a:pt x="902973" y="531581"/>
                  <a:pt x="907296" y="530058"/>
                  <a:pt x="911638" y="528531"/>
                </a:cubicBezTo>
                <a:cubicBezTo>
                  <a:pt x="916191" y="526924"/>
                  <a:pt x="920783" y="525311"/>
                  <a:pt x="925394" y="523691"/>
                </a:cubicBezTo>
                <a:close/>
                <a:moveTo>
                  <a:pt x="3540660" y="523301"/>
                </a:moveTo>
                <a:cubicBezTo>
                  <a:pt x="3520084" y="537666"/>
                  <a:pt x="3499623" y="551898"/>
                  <a:pt x="3479162" y="566013"/>
                </a:cubicBezTo>
                <a:cubicBezTo>
                  <a:pt x="3457068" y="574013"/>
                  <a:pt x="3435070" y="582134"/>
                  <a:pt x="3413187" y="590305"/>
                </a:cubicBezTo>
                <a:cubicBezTo>
                  <a:pt x="3434282" y="576661"/>
                  <a:pt x="3455397" y="562878"/>
                  <a:pt x="3476587" y="548967"/>
                </a:cubicBezTo>
                <a:cubicBezTo>
                  <a:pt x="3497548" y="540452"/>
                  <a:pt x="3518931" y="531854"/>
                  <a:pt x="3540660" y="523301"/>
                </a:cubicBezTo>
                <a:close/>
                <a:moveTo>
                  <a:pt x="3623041" y="522588"/>
                </a:moveTo>
                <a:cubicBezTo>
                  <a:pt x="3602581" y="538525"/>
                  <a:pt x="3582081" y="554409"/>
                  <a:pt x="3561562" y="570211"/>
                </a:cubicBezTo>
                <a:cubicBezTo>
                  <a:pt x="3539296" y="576740"/>
                  <a:pt x="3517068" y="583529"/>
                  <a:pt x="3494877" y="590534"/>
                </a:cubicBezTo>
                <a:cubicBezTo>
                  <a:pt x="3516299" y="574976"/>
                  <a:pt x="3537740" y="559303"/>
                  <a:pt x="3559104" y="543570"/>
                </a:cubicBezTo>
                <a:cubicBezTo>
                  <a:pt x="3580391" y="536329"/>
                  <a:pt x="3601716" y="529311"/>
                  <a:pt x="3623041" y="522588"/>
                </a:cubicBezTo>
                <a:close/>
                <a:moveTo>
                  <a:pt x="1089811" y="520638"/>
                </a:moveTo>
                <a:cubicBezTo>
                  <a:pt x="1100147" y="533353"/>
                  <a:pt x="1110522" y="546119"/>
                  <a:pt x="1120954" y="558930"/>
                </a:cubicBezTo>
                <a:cubicBezTo>
                  <a:pt x="1111712" y="560769"/>
                  <a:pt x="1102510" y="562619"/>
                  <a:pt x="1093307" y="564475"/>
                </a:cubicBezTo>
                <a:cubicBezTo>
                  <a:pt x="1082626" y="552238"/>
                  <a:pt x="1072001" y="540044"/>
                  <a:pt x="1061415" y="527899"/>
                </a:cubicBezTo>
                <a:cubicBezTo>
                  <a:pt x="1070829" y="525459"/>
                  <a:pt x="1080281" y="523032"/>
                  <a:pt x="1089811" y="520638"/>
                </a:cubicBezTo>
                <a:close/>
                <a:moveTo>
                  <a:pt x="827296" y="519699"/>
                </a:moveTo>
                <a:cubicBezTo>
                  <a:pt x="837056" y="527026"/>
                  <a:pt x="846873" y="534371"/>
                  <a:pt x="856749" y="541735"/>
                </a:cubicBezTo>
                <a:cubicBezTo>
                  <a:pt x="847988" y="544769"/>
                  <a:pt x="839342" y="547739"/>
                  <a:pt x="830774" y="550640"/>
                </a:cubicBezTo>
                <a:cubicBezTo>
                  <a:pt x="820918" y="544073"/>
                  <a:pt x="811101" y="537512"/>
                  <a:pt x="801341" y="530955"/>
                </a:cubicBezTo>
                <a:cubicBezTo>
                  <a:pt x="809890" y="527270"/>
                  <a:pt x="818555" y="523510"/>
                  <a:pt x="827296" y="519699"/>
                </a:cubicBezTo>
                <a:close/>
                <a:moveTo>
                  <a:pt x="3836526" y="514166"/>
                </a:moveTo>
                <a:cubicBezTo>
                  <a:pt x="3822751" y="527165"/>
                  <a:pt x="3808976" y="540127"/>
                  <a:pt x="3795239" y="552999"/>
                </a:cubicBezTo>
                <a:cubicBezTo>
                  <a:pt x="3792454" y="555608"/>
                  <a:pt x="3789611" y="558252"/>
                  <a:pt x="3786786" y="560893"/>
                </a:cubicBezTo>
                <a:cubicBezTo>
                  <a:pt x="3766133" y="563923"/>
                  <a:pt x="3745441" y="567347"/>
                  <a:pt x="3724731" y="571147"/>
                </a:cubicBezTo>
                <a:cubicBezTo>
                  <a:pt x="3742367" y="555383"/>
                  <a:pt x="3760063" y="539491"/>
                  <a:pt x="3777757" y="523541"/>
                </a:cubicBezTo>
                <a:cubicBezTo>
                  <a:pt x="3797353" y="520008"/>
                  <a:pt x="3816949" y="516863"/>
                  <a:pt x="3836526" y="514166"/>
                </a:cubicBezTo>
                <a:close/>
                <a:moveTo>
                  <a:pt x="3476376" y="513115"/>
                </a:moveTo>
                <a:cubicBezTo>
                  <a:pt x="3474877" y="513989"/>
                  <a:pt x="3473398" y="514865"/>
                  <a:pt x="3471900" y="515737"/>
                </a:cubicBezTo>
                <a:cubicBezTo>
                  <a:pt x="3470151" y="516579"/>
                  <a:pt x="3468384" y="517416"/>
                  <a:pt x="3466636" y="518254"/>
                </a:cubicBezTo>
                <a:cubicBezTo>
                  <a:pt x="3467903" y="517561"/>
                  <a:pt x="3469172" y="516863"/>
                  <a:pt x="3470420" y="516170"/>
                </a:cubicBezTo>
                <a:cubicBezTo>
                  <a:pt x="3472419" y="515151"/>
                  <a:pt x="3474378" y="514135"/>
                  <a:pt x="3476376" y="513115"/>
                </a:cubicBezTo>
                <a:close/>
                <a:moveTo>
                  <a:pt x="1640756" y="512757"/>
                </a:moveTo>
                <a:cubicBezTo>
                  <a:pt x="1650247" y="517561"/>
                  <a:pt x="1659430" y="522771"/>
                  <a:pt x="1668364" y="528381"/>
                </a:cubicBezTo>
                <a:cubicBezTo>
                  <a:pt x="1677951" y="537752"/>
                  <a:pt x="1687288" y="547339"/>
                  <a:pt x="1696395" y="557072"/>
                </a:cubicBezTo>
                <a:cubicBezTo>
                  <a:pt x="1686558" y="552834"/>
                  <a:pt x="1676375" y="548957"/>
                  <a:pt x="1665905" y="545397"/>
                </a:cubicBezTo>
                <a:cubicBezTo>
                  <a:pt x="1657701" y="534431"/>
                  <a:pt x="1649325" y="523514"/>
                  <a:pt x="1640756" y="512757"/>
                </a:cubicBezTo>
                <a:close/>
                <a:moveTo>
                  <a:pt x="1123105" y="512448"/>
                </a:moveTo>
                <a:cubicBezTo>
                  <a:pt x="1133230" y="525753"/>
                  <a:pt x="1143412" y="539111"/>
                  <a:pt x="1153633" y="552515"/>
                </a:cubicBezTo>
                <a:cubicBezTo>
                  <a:pt x="1144238" y="554329"/>
                  <a:pt x="1134863" y="556167"/>
                  <a:pt x="1125507" y="558023"/>
                </a:cubicBezTo>
                <a:cubicBezTo>
                  <a:pt x="1115017" y="545149"/>
                  <a:pt x="1104585" y="532317"/>
                  <a:pt x="1094191" y="519539"/>
                </a:cubicBezTo>
                <a:cubicBezTo>
                  <a:pt x="1103778" y="517140"/>
                  <a:pt x="1113422" y="514771"/>
                  <a:pt x="1123105" y="512448"/>
                </a:cubicBezTo>
                <a:close/>
                <a:moveTo>
                  <a:pt x="957497" y="512444"/>
                </a:moveTo>
                <a:cubicBezTo>
                  <a:pt x="967391" y="522206"/>
                  <a:pt x="977324" y="531996"/>
                  <a:pt x="987295" y="541818"/>
                </a:cubicBezTo>
                <a:cubicBezTo>
                  <a:pt x="982108" y="543218"/>
                  <a:pt x="976921" y="544617"/>
                  <a:pt x="971791" y="546004"/>
                </a:cubicBezTo>
                <a:cubicBezTo>
                  <a:pt x="967910" y="547057"/>
                  <a:pt x="964029" y="548102"/>
                  <a:pt x="960168" y="549147"/>
                </a:cubicBezTo>
                <a:cubicBezTo>
                  <a:pt x="950024" y="539983"/>
                  <a:pt x="940052" y="530953"/>
                  <a:pt x="930177" y="522010"/>
                </a:cubicBezTo>
                <a:cubicBezTo>
                  <a:pt x="939207" y="518836"/>
                  <a:pt x="948313" y="515643"/>
                  <a:pt x="957497" y="512444"/>
                </a:cubicBezTo>
                <a:close/>
                <a:moveTo>
                  <a:pt x="3900464" y="506990"/>
                </a:moveTo>
                <a:cubicBezTo>
                  <a:pt x="3891396" y="515914"/>
                  <a:pt x="3882366" y="524821"/>
                  <a:pt x="3873337" y="533683"/>
                </a:cubicBezTo>
                <a:cubicBezTo>
                  <a:pt x="3866978" y="539904"/>
                  <a:pt x="3860560" y="546188"/>
                  <a:pt x="3854105" y="552502"/>
                </a:cubicBezTo>
                <a:cubicBezTo>
                  <a:pt x="3834068" y="554523"/>
                  <a:pt x="3814009" y="556999"/>
                  <a:pt x="3793914" y="559854"/>
                </a:cubicBezTo>
                <a:cubicBezTo>
                  <a:pt x="3795297" y="558573"/>
                  <a:pt x="3796680" y="557272"/>
                  <a:pt x="3798045" y="555996"/>
                </a:cubicBezTo>
                <a:cubicBezTo>
                  <a:pt x="3813164" y="541827"/>
                  <a:pt x="3828323" y="527549"/>
                  <a:pt x="3843481" y="513232"/>
                </a:cubicBezTo>
                <a:cubicBezTo>
                  <a:pt x="3862501" y="510713"/>
                  <a:pt x="3881502" y="508617"/>
                  <a:pt x="3900464" y="506990"/>
                </a:cubicBezTo>
                <a:close/>
                <a:moveTo>
                  <a:pt x="3531957" y="506802"/>
                </a:moveTo>
                <a:cubicBezTo>
                  <a:pt x="3513571" y="518984"/>
                  <a:pt x="3495262" y="531057"/>
                  <a:pt x="3477029" y="543042"/>
                </a:cubicBezTo>
                <a:cubicBezTo>
                  <a:pt x="3458433" y="550588"/>
                  <a:pt x="3440161" y="558073"/>
                  <a:pt x="3422256" y="565410"/>
                </a:cubicBezTo>
                <a:lnTo>
                  <a:pt x="3417030" y="567560"/>
                </a:lnTo>
                <a:cubicBezTo>
                  <a:pt x="3435839" y="555994"/>
                  <a:pt x="3454686" y="544323"/>
                  <a:pt x="3473629" y="532552"/>
                </a:cubicBezTo>
                <a:cubicBezTo>
                  <a:pt x="3485464" y="527299"/>
                  <a:pt x="3497337" y="522045"/>
                  <a:pt x="3509229" y="516792"/>
                </a:cubicBezTo>
                <a:cubicBezTo>
                  <a:pt x="3516799" y="513447"/>
                  <a:pt x="3524387" y="510118"/>
                  <a:pt x="3531957" y="506802"/>
                </a:cubicBezTo>
                <a:close/>
                <a:moveTo>
                  <a:pt x="858728" y="505958"/>
                </a:moveTo>
                <a:cubicBezTo>
                  <a:pt x="868679" y="514210"/>
                  <a:pt x="878631" y="522442"/>
                  <a:pt x="888545" y="530634"/>
                </a:cubicBezTo>
                <a:cubicBezTo>
                  <a:pt x="879630" y="533766"/>
                  <a:pt x="870793" y="536861"/>
                  <a:pt x="862032" y="539902"/>
                </a:cubicBezTo>
                <a:cubicBezTo>
                  <a:pt x="852023" y="532442"/>
                  <a:pt x="842070" y="524997"/>
                  <a:pt x="832176" y="517572"/>
                </a:cubicBezTo>
                <a:cubicBezTo>
                  <a:pt x="839823" y="514233"/>
                  <a:pt x="847527" y="510857"/>
                  <a:pt x="855308" y="507455"/>
                </a:cubicBezTo>
                <a:cubicBezTo>
                  <a:pt x="856442" y="506957"/>
                  <a:pt x="857594" y="506456"/>
                  <a:pt x="858728" y="505958"/>
                </a:cubicBezTo>
                <a:close/>
                <a:moveTo>
                  <a:pt x="1156765" y="504602"/>
                </a:moveTo>
                <a:cubicBezTo>
                  <a:pt x="1166679" y="518448"/>
                  <a:pt x="1176630" y="532350"/>
                  <a:pt x="1186620" y="546298"/>
                </a:cubicBezTo>
                <a:cubicBezTo>
                  <a:pt x="1177072" y="548054"/>
                  <a:pt x="1167543" y="549846"/>
                  <a:pt x="1158033" y="551673"/>
                </a:cubicBezTo>
                <a:cubicBezTo>
                  <a:pt x="1147774" y="538210"/>
                  <a:pt x="1137553" y="524792"/>
                  <a:pt x="1127370" y="511428"/>
                </a:cubicBezTo>
                <a:cubicBezTo>
                  <a:pt x="1137130" y="509100"/>
                  <a:pt x="1146928" y="506823"/>
                  <a:pt x="1156765" y="504602"/>
                </a:cubicBezTo>
                <a:close/>
                <a:moveTo>
                  <a:pt x="3962135" y="503382"/>
                </a:moveTo>
                <a:cubicBezTo>
                  <a:pt x="3958562" y="507046"/>
                  <a:pt x="3955007" y="510711"/>
                  <a:pt x="3951434" y="514364"/>
                </a:cubicBezTo>
                <a:cubicBezTo>
                  <a:pt x="3940521" y="525541"/>
                  <a:pt x="3929513" y="536786"/>
                  <a:pt x="3918466" y="548063"/>
                </a:cubicBezTo>
                <a:cubicBezTo>
                  <a:pt x="3899196" y="548851"/>
                  <a:pt x="3879849" y="550077"/>
                  <a:pt x="3860465" y="551900"/>
                </a:cubicBezTo>
                <a:cubicBezTo>
                  <a:pt x="3865729" y="546755"/>
                  <a:pt x="3870954" y="541631"/>
                  <a:pt x="3876142" y="536550"/>
                </a:cubicBezTo>
                <a:cubicBezTo>
                  <a:pt x="3886305" y="526569"/>
                  <a:pt x="3896507" y="516531"/>
                  <a:pt x="3906708" y="506475"/>
                </a:cubicBezTo>
                <a:cubicBezTo>
                  <a:pt x="3923307" y="505142"/>
                  <a:pt x="3939868" y="504125"/>
                  <a:pt x="3956410" y="503547"/>
                </a:cubicBezTo>
                <a:cubicBezTo>
                  <a:pt x="3958331" y="503480"/>
                  <a:pt x="3960233" y="503442"/>
                  <a:pt x="3962135" y="503382"/>
                </a:cubicBezTo>
                <a:close/>
                <a:moveTo>
                  <a:pt x="4022326" y="502740"/>
                </a:moveTo>
                <a:cubicBezTo>
                  <a:pt x="4008590" y="517409"/>
                  <a:pt x="3994795" y="532083"/>
                  <a:pt x="3980982" y="546757"/>
                </a:cubicBezTo>
                <a:cubicBezTo>
                  <a:pt x="3962173" y="546840"/>
                  <a:pt x="3943230" y="547147"/>
                  <a:pt x="3924191" y="547845"/>
                </a:cubicBezTo>
                <a:cubicBezTo>
                  <a:pt x="3934259" y="537562"/>
                  <a:pt x="3944287" y="527311"/>
                  <a:pt x="3954239" y="517109"/>
                </a:cubicBezTo>
                <a:cubicBezTo>
                  <a:pt x="3958754" y="512490"/>
                  <a:pt x="3963269" y="507856"/>
                  <a:pt x="3967783" y="503221"/>
                </a:cubicBezTo>
                <a:cubicBezTo>
                  <a:pt x="3986073" y="502733"/>
                  <a:pt x="4004267" y="502585"/>
                  <a:pt x="4022326" y="502740"/>
                </a:cubicBezTo>
                <a:close/>
                <a:moveTo>
                  <a:pt x="989966" y="501234"/>
                </a:moveTo>
                <a:cubicBezTo>
                  <a:pt x="990695" y="502001"/>
                  <a:pt x="991407" y="502759"/>
                  <a:pt x="992117" y="503530"/>
                </a:cubicBezTo>
                <a:cubicBezTo>
                  <a:pt x="1001320" y="513343"/>
                  <a:pt x="1010561" y="523199"/>
                  <a:pt x="1019821" y="533078"/>
                </a:cubicBezTo>
                <a:cubicBezTo>
                  <a:pt x="1010522" y="535558"/>
                  <a:pt x="1001301" y="538037"/>
                  <a:pt x="992175" y="540502"/>
                </a:cubicBezTo>
                <a:cubicBezTo>
                  <a:pt x="982108" y="530586"/>
                  <a:pt x="972079" y="520705"/>
                  <a:pt x="962089" y="510848"/>
                </a:cubicBezTo>
                <a:cubicBezTo>
                  <a:pt x="971310" y="507639"/>
                  <a:pt x="980609" y="504431"/>
                  <a:pt x="989966" y="501234"/>
                </a:cubicBezTo>
                <a:close/>
                <a:moveTo>
                  <a:pt x="3696489" y="500750"/>
                </a:moveTo>
                <a:cubicBezTo>
                  <a:pt x="3676816" y="516925"/>
                  <a:pt x="3657085" y="533078"/>
                  <a:pt x="3637335" y="549168"/>
                </a:cubicBezTo>
                <a:cubicBezTo>
                  <a:pt x="3615972" y="554742"/>
                  <a:pt x="3594608" y="560642"/>
                  <a:pt x="3573263" y="566805"/>
                </a:cubicBezTo>
                <a:cubicBezTo>
                  <a:pt x="3593916" y="550872"/>
                  <a:pt x="3614550" y="534865"/>
                  <a:pt x="3635126" y="518817"/>
                </a:cubicBezTo>
                <a:cubicBezTo>
                  <a:pt x="3655548" y="512490"/>
                  <a:pt x="3676010" y="506446"/>
                  <a:pt x="3696489" y="500750"/>
                </a:cubicBezTo>
                <a:close/>
                <a:moveTo>
                  <a:pt x="3516683" y="500045"/>
                </a:moveTo>
                <a:cubicBezTo>
                  <a:pt x="3502408" y="508965"/>
                  <a:pt x="3488192" y="517829"/>
                  <a:pt x="3474032" y="526640"/>
                </a:cubicBezTo>
                <a:cubicBezTo>
                  <a:pt x="3458662" y="533453"/>
                  <a:pt x="3443312" y="540261"/>
                  <a:pt x="3428020" y="547055"/>
                </a:cubicBezTo>
                <a:cubicBezTo>
                  <a:pt x="3442467" y="538634"/>
                  <a:pt x="3456953" y="530164"/>
                  <a:pt x="3471515" y="521635"/>
                </a:cubicBezTo>
                <a:cubicBezTo>
                  <a:pt x="3486443" y="514490"/>
                  <a:pt x="3501525" y="507280"/>
                  <a:pt x="3516683" y="500045"/>
                </a:cubicBezTo>
                <a:close/>
                <a:moveTo>
                  <a:pt x="1190809" y="497196"/>
                </a:moveTo>
                <a:cubicBezTo>
                  <a:pt x="1200434" y="511457"/>
                  <a:pt x="1210155" y="525858"/>
                  <a:pt x="1219973" y="540367"/>
                </a:cubicBezTo>
                <a:cubicBezTo>
                  <a:pt x="1210271" y="542035"/>
                  <a:pt x="1200568" y="543741"/>
                  <a:pt x="1190905" y="545506"/>
                </a:cubicBezTo>
                <a:cubicBezTo>
                  <a:pt x="1180857" y="531507"/>
                  <a:pt x="1170867" y="517557"/>
                  <a:pt x="1160915" y="503659"/>
                </a:cubicBezTo>
                <a:cubicBezTo>
                  <a:pt x="1170867" y="501434"/>
                  <a:pt x="1180818" y="499280"/>
                  <a:pt x="1190809" y="497196"/>
                </a:cubicBezTo>
                <a:close/>
                <a:moveTo>
                  <a:pt x="3619641" y="493173"/>
                </a:moveTo>
                <a:cubicBezTo>
                  <a:pt x="3599526" y="508104"/>
                  <a:pt x="3579334" y="523046"/>
                  <a:pt x="3559104" y="537943"/>
                </a:cubicBezTo>
                <a:cubicBezTo>
                  <a:pt x="3538028" y="545078"/>
                  <a:pt x="3517048" y="552419"/>
                  <a:pt x="3496146" y="559894"/>
                </a:cubicBezTo>
                <a:cubicBezTo>
                  <a:pt x="3517029" y="545443"/>
                  <a:pt x="3537932" y="530863"/>
                  <a:pt x="3558950" y="516146"/>
                </a:cubicBezTo>
                <a:cubicBezTo>
                  <a:pt x="3578912" y="508391"/>
                  <a:pt x="3599161" y="500700"/>
                  <a:pt x="3619641" y="493173"/>
                </a:cubicBezTo>
                <a:close/>
                <a:moveTo>
                  <a:pt x="890524" y="492068"/>
                </a:moveTo>
                <a:cubicBezTo>
                  <a:pt x="900399" y="501034"/>
                  <a:pt x="910408" y="510112"/>
                  <a:pt x="920610" y="519355"/>
                </a:cubicBezTo>
                <a:cubicBezTo>
                  <a:pt x="916978" y="520633"/>
                  <a:pt x="913367" y="521906"/>
                  <a:pt x="909755" y="523174"/>
                </a:cubicBezTo>
                <a:cubicBezTo>
                  <a:pt x="904318" y="525086"/>
                  <a:pt x="898938" y="526986"/>
                  <a:pt x="893540" y="528876"/>
                </a:cubicBezTo>
                <a:cubicBezTo>
                  <a:pt x="883511" y="520590"/>
                  <a:pt x="873444" y="512266"/>
                  <a:pt x="863377" y="503920"/>
                </a:cubicBezTo>
                <a:cubicBezTo>
                  <a:pt x="872349" y="499997"/>
                  <a:pt x="881398" y="496041"/>
                  <a:pt x="890524" y="492068"/>
                </a:cubicBezTo>
                <a:close/>
                <a:moveTo>
                  <a:pt x="1022914" y="490124"/>
                </a:moveTo>
                <a:cubicBezTo>
                  <a:pt x="1032078" y="500631"/>
                  <a:pt x="1041358" y="511278"/>
                  <a:pt x="1050868" y="522193"/>
                </a:cubicBezTo>
                <a:cubicBezTo>
                  <a:pt x="1051502" y="522917"/>
                  <a:pt x="1052136" y="523645"/>
                  <a:pt x="1052770" y="524369"/>
                </a:cubicBezTo>
                <a:cubicBezTo>
                  <a:pt x="1043279" y="526846"/>
                  <a:pt x="1033865" y="529336"/>
                  <a:pt x="1024509" y="531825"/>
                </a:cubicBezTo>
                <a:cubicBezTo>
                  <a:pt x="1014711" y="521386"/>
                  <a:pt x="1004970" y="510971"/>
                  <a:pt x="995249" y="500602"/>
                </a:cubicBezTo>
                <a:cubicBezTo>
                  <a:pt x="994961" y="500304"/>
                  <a:pt x="994692" y="500010"/>
                  <a:pt x="994403" y="499712"/>
                </a:cubicBezTo>
                <a:cubicBezTo>
                  <a:pt x="1003856" y="496494"/>
                  <a:pt x="1013366" y="493296"/>
                  <a:pt x="1022914" y="490124"/>
                </a:cubicBezTo>
                <a:close/>
                <a:moveTo>
                  <a:pt x="3765941" y="482838"/>
                </a:moveTo>
                <a:cubicBezTo>
                  <a:pt x="3747075" y="499161"/>
                  <a:pt x="3728132" y="515487"/>
                  <a:pt x="3709189" y="531764"/>
                </a:cubicBezTo>
                <a:cubicBezTo>
                  <a:pt x="3688593" y="536346"/>
                  <a:pt x="3668017" y="541299"/>
                  <a:pt x="3647460" y="546561"/>
                </a:cubicBezTo>
                <a:cubicBezTo>
                  <a:pt x="3667268" y="530383"/>
                  <a:pt x="3687075" y="514146"/>
                  <a:pt x="3706825" y="497905"/>
                </a:cubicBezTo>
                <a:cubicBezTo>
                  <a:pt x="3726517" y="492535"/>
                  <a:pt x="3746229" y="487492"/>
                  <a:pt x="3765941" y="482838"/>
                </a:cubicBezTo>
                <a:close/>
                <a:moveTo>
                  <a:pt x="1614877" y="481788"/>
                </a:moveTo>
                <a:cubicBezTo>
                  <a:pt x="1620123" y="485640"/>
                  <a:pt x="1625252" y="489655"/>
                  <a:pt x="1630266" y="493849"/>
                </a:cubicBezTo>
                <a:cubicBezTo>
                  <a:pt x="1637183" y="499601"/>
                  <a:pt x="1643926" y="505520"/>
                  <a:pt x="1650554" y="511549"/>
                </a:cubicBezTo>
                <a:cubicBezTo>
                  <a:pt x="1644618" y="508375"/>
                  <a:pt x="1638585" y="505349"/>
                  <a:pt x="1632437" y="502492"/>
                </a:cubicBezTo>
                <a:cubicBezTo>
                  <a:pt x="1626693" y="495495"/>
                  <a:pt x="1620852" y="488591"/>
                  <a:pt x="1614877" y="481788"/>
                </a:cubicBezTo>
                <a:close/>
                <a:moveTo>
                  <a:pt x="1056170" y="479292"/>
                </a:moveTo>
                <a:cubicBezTo>
                  <a:pt x="1065930" y="491265"/>
                  <a:pt x="1075786" y="503405"/>
                  <a:pt x="1085911" y="515858"/>
                </a:cubicBezTo>
                <a:cubicBezTo>
                  <a:pt x="1076324" y="518277"/>
                  <a:pt x="1066776" y="520727"/>
                  <a:pt x="1057304" y="523192"/>
                </a:cubicBezTo>
                <a:cubicBezTo>
                  <a:pt x="1056209" y="521943"/>
                  <a:pt x="1055114" y="520688"/>
                  <a:pt x="1054038" y="519441"/>
                </a:cubicBezTo>
                <a:cubicBezTo>
                  <a:pt x="1044931" y="508986"/>
                  <a:pt x="1036017" y="498775"/>
                  <a:pt x="1027237" y="488698"/>
                </a:cubicBezTo>
                <a:cubicBezTo>
                  <a:pt x="1036824" y="485524"/>
                  <a:pt x="1046487" y="482383"/>
                  <a:pt x="1056170" y="479292"/>
                </a:cubicBezTo>
                <a:close/>
                <a:moveTo>
                  <a:pt x="922723" y="478145"/>
                </a:moveTo>
                <a:lnTo>
                  <a:pt x="934231" y="489495"/>
                </a:lnTo>
                <a:cubicBezTo>
                  <a:pt x="940456" y="495653"/>
                  <a:pt x="946719" y="501824"/>
                  <a:pt x="952982" y="508006"/>
                </a:cubicBezTo>
                <a:cubicBezTo>
                  <a:pt x="943703" y="511240"/>
                  <a:pt x="934500" y="514467"/>
                  <a:pt x="925374" y="517676"/>
                </a:cubicBezTo>
                <a:cubicBezTo>
                  <a:pt x="915096" y="508346"/>
                  <a:pt x="904971" y="499173"/>
                  <a:pt x="895000" y="490122"/>
                </a:cubicBezTo>
                <a:cubicBezTo>
                  <a:pt x="904164" y="486137"/>
                  <a:pt x="913405" y="482139"/>
                  <a:pt x="922723" y="478145"/>
                </a:cubicBezTo>
                <a:close/>
                <a:moveTo>
                  <a:pt x="3614934" y="471163"/>
                </a:moveTo>
                <a:cubicBezTo>
                  <a:pt x="3596221" y="484331"/>
                  <a:pt x="3577643" y="497395"/>
                  <a:pt x="3559161" y="510346"/>
                </a:cubicBezTo>
                <a:cubicBezTo>
                  <a:pt x="3538893" y="518210"/>
                  <a:pt x="3518912" y="526143"/>
                  <a:pt x="3499277" y="534048"/>
                </a:cubicBezTo>
                <a:cubicBezTo>
                  <a:pt x="3518374" y="521459"/>
                  <a:pt x="3537547" y="508767"/>
                  <a:pt x="3556836" y="495960"/>
                </a:cubicBezTo>
                <a:cubicBezTo>
                  <a:pt x="3576241" y="487551"/>
                  <a:pt x="3595607" y="479271"/>
                  <a:pt x="3614934" y="471163"/>
                </a:cubicBezTo>
                <a:close/>
                <a:moveTo>
                  <a:pt x="1437631" y="468874"/>
                </a:moveTo>
                <a:cubicBezTo>
                  <a:pt x="1512292" y="469828"/>
                  <a:pt x="1574950" y="482299"/>
                  <a:pt x="1628595" y="506898"/>
                </a:cubicBezTo>
                <a:cubicBezTo>
                  <a:pt x="1638086" y="518502"/>
                  <a:pt x="1647308" y="530338"/>
                  <a:pt x="1656337" y="542265"/>
                </a:cubicBezTo>
                <a:cubicBezTo>
                  <a:pt x="1587077" y="520481"/>
                  <a:pt x="1503889" y="512832"/>
                  <a:pt x="1401719" y="518421"/>
                </a:cubicBezTo>
                <a:cubicBezTo>
                  <a:pt x="1342354" y="521701"/>
                  <a:pt x="1282988" y="529655"/>
                  <a:pt x="1224123" y="539660"/>
                </a:cubicBezTo>
                <a:cubicBezTo>
                  <a:pt x="1214286" y="525111"/>
                  <a:pt x="1204526" y="510669"/>
                  <a:pt x="1194863" y="496348"/>
                </a:cubicBezTo>
                <a:cubicBezTo>
                  <a:pt x="1248887" y="485186"/>
                  <a:pt x="1303392" y="476316"/>
                  <a:pt x="1356821" y="471903"/>
                </a:cubicBezTo>
                <a:cubicBezTo>
                  <a:pt x="1357493" y="471845"/>
                  <a:pt x="1358185" y="471792"/>
                  <a:pt x="1358857" y="471736"/>
                </a:cubicBezTo>
                <a:cubicBezTo>
                  <a:pt x="1386523" y="469518"/>
                  <a:pt x="1412743" y="468556"/>
                  <a:pt x="1437631" y="468874"/>
                </a:cubicBezTo>
                <a:close/>
                <a:moveTo>
                  <a:pt x="1089849" y="468817"/>
                </a:moveTo>
                <a:cubicBezTo>
                  <a:pt x="1099551" y="481513"/>
                  <a:pt x="1109349" y="494394"/>
                  <a:pt x="1119397" y="507591"/>
                </a:cubicBezTo>
                <a:cubicBezTo>
                  <a:pt x="1109657" y="509939"/>
                  <a:pt x="1099955" y="512329"/>
                  <a:pt x="1090310" y="514752"/>
                </a:cubicBezTo>
                <a:cubicBezTo>
                  <a:pt x="1090099" y="514485"/>
                  <a:pt x="1089869" y="514214"/>
                  <a:pt x="1089657" y="513947"/>
                </a:cubicBezTo>
                <a:cubicBezTo>
                  <a:pt x="1079686" y="501689"/>
                  <a:pt x="1069965" y="489741"/>
                  <a:pt x="1060378" y="477955"/>
                </a:cubicBezTo>
                <a:cubicBezTo>
                  <a:pt x="1070176" y="474850"/>
                  <a:pt x="1079993" y="471801"/>
                  <a:pt x="1089849" y="468817"/>
                </a:cubicBezTo>
                <a:close/>
                <a:moveTo>
                  <a:pt x="3832069" y="468771"/>
                </a:moveTo>
                <a:cubicBezTo>
                  <a:pt x="3813991" y="485167"/>
                  <a:pt x="3795854" y="501586"/>
                  <a:pt x="3777680" y="517962"/>
                </a:cubicBezTo>
                <a:cubicBezTo>
                  <a:pt x="3757795" y="521535"/>
                  <a:pt x="3737910" y="525503"/>
                  <a:pt x="3718007" y="529831"/>
                </a:cubicBezTo>
                <a:cubicBezTo>
                  <a:pt x="3737008" y="513499"/>
                  <a:pt x="3755989" y="497121"/>
                  <a:pt x="3774894" y="480760"/>
                </a:cubicBezTo>
                <a:cubicBezTo>
                  <a:pt x="3793952" y="476377"/>
                  <a:pt x="3813010" y="472364"/>
                  <a:pt x="3832069" y="468771"/>
                </a:cubicBezTo>
                <a:close/>
                <a:moveTo>
                  <a:pt x="3694107" y="467025"/>
                </a:moveTo>
                <a:cubicBezTo>
                  <a:pt x="3674415" y="482470"/>
                  <a:pt x="3654645" y="497947"/>
                  <a:pt x="3634799" y="513420"/>
                </a:cubicBezTo>
                <a:cubicBezTo>
                  <a:pt x="3614185" y="519774"/>
                  <a:pt x="3593627" y="526402"/>
                  <a:pt x="3573128" y="533240"/>
                </a:cubicBezTo>
                <a:cubicBezTo>
                  <a:pt x="3593686" y="518081"/>
                  <a:pt x="3614185" y="502892"/>
                  <a:pt x="3634607" y="487724"/>
                </a:cubicBezTo>
                <a:cubicBezTo>
                  <a:pt x="3654242" y="480629"/>
                  <a:pt x="3674088" y="473701"/>
                  <a:pt x="3694107" y="467025"/>
                </a:cubicBezTo>
                <a:close/>
                <a:moveTo>
                  <a:pt x="955345" y="464308"/>
                </a:moveTo>
                <a:cubicBezTo>
                  <a:pt x="965393" y="475008"/>
                  <a:pt x="975518" y="485811"/>
                  <a:pt x="985700" y="496688"/>
                </a:cubicBezTo>
                <a:cubicBezTo>
                  <a:pt x="976267" y="499920"/>
                  <a:pt x="966892" y="503161"/>
                  <a:pt x="957574" y="506402"/>
                </a:cubicBezTo>
                <a:cubicBezTo>
                  <a:pt x="950792" y="499716"/>
                  <a:pt x="944029" y="493042"/>
                  <a:pt x="937286" y="486387"/>
                </a:cubicBezTo>
                <a:lnTo>
                  <a:pt x="927046" y="476291"/>
                </a:lnTo>
                <a:cubicBezTo>
                  <a:pt x="936421" y="472283"/>
                  <a:pt x="945854" y="468283"/>
                  <a:pt x="955345" y="464308"/>
                </a:cubicBezTo>
                <a:close/>
                <a:moveTo>
                  <a:pt x="1123970" y="458812"/>
                </a:moveTo>
                <a:cubicBezTo>
                  <a:pt x="1133557" y="472187"/>
                  <a:pt x="1143278" y="485765"/>
                  <a:pt x="1153230" y="499670"/>
                </a:cubicBezTo>
                <a:cubicBezTo>
                  <a:pt x="1143336" y="501914"/>
                  <a:pt x="1133480" y="504212"/>
                  <a:pt x="1123662" y="506562"/>
                </a:cubicBezTo>
                <a:cubicBezTo>
                  <a:pt x="1113557" y="493282"/>
                  <a:pt x="1103701" y="480337"/>
                  <a:pt x="1093961" y="467572"/>
                </a:cubicBezTo>
                <a:cubicBezTo>
                  <a:pt x="1103931" y="464574"/>
                  <a:pt x="1113941" y="461651"/>
                  <a:pt x="1123970" y="458812"/>
                </a:cubicBezTo>
                <a:close/>
                <a:moveTo>
                  <a:pt x="3895373" y="458456"/>
                </a:moveTo>
                <a:cubicBezTo>
                  <a:pt x="3878102" y="474860"/>
                  <a:pt x="3860734" y="491301"/>
                  <a:pt x="3843366" y="507699"/>
                </a:cubicBezTo>
                <a:cubicBezTo>
                  <a:pt x="3824096" y="510243"/>
                  <a:pt x="3804807" y="513199"/>
                  <a:pt x="3785499" y="516563"/>
                </a:cubicBezTo>
                <a:cubicBezTo>
                  <a:pt x="3803673" y="500162"/>
                  <a:pt x="3821829" y="483724"/>
                  <a:pt x="3839907" y="467323"/>
                </a:cubicBezTo>
                <a:cubicBezTo>
                  <a:pt x="3858409" y="463949"/>
                  <a:pt x="3876890" y="460979"/>
                  <a:pt x="3895373" y="458456"/>
                </a:cubicBezTo>
                <a:close/>
                <a:moveTo>
                  <a:pt x="3605635" y="457851"/>
                </a:moveTo>
                <a:cubicBezTo>
                  <a:pt x="3589343" y="468696"/>
                  <a:pt x="3573167" y="479465"/>
                  <a:pt x="3557067" y="490156"/>
                </a:cubicBezTo>
                <a:cubicBezTo>
                  <a:pt x="3540429" y="497355"/>
                  <a:pt x="3523792" y="504646"/>
                  <a:pt x="3507116" y="511999"/>
                </a:cubicBezTo>
                <a:cubicBezTo>
                  <a:pt x="3506558" y="512244"/>
                  <a:pt x="3506001" y="512490"/>
                  <a:pt x="3505444" y="512736"/>
                </a:cubicBezTo>
                <a:cubicBezTo>
                  <a:pt x="3521756" y="502558"/>
                  <a:pt x="3538143" y="492304"/>
                  <a:pt x="3554607" y="481985"/>
                </a:cubicBezTo>
                <a:cubicBezTo>
                  <a:pt x="3567788" y="475724"/>
                  <a:pt x="3580967" y="469471"/>
                  <a:pt x="3594146" y="463250"/>
                </a:cubicBezTo>
                <a:cubicBezTo>
                  <a:pt x="3597970" y="461448"/>
                  <a:pt x="3601793" y="459647"/>
                  <a:pt x="3605635" y="457851"/>
                </a:cubicBezTo>
                <a:close/>
                <a:moveTo>
                  <a:pt x="3584079" y="457849"/>
                </a:moveTo>
                <a:cubicBezTo>
                  <a:pt x="3574300" y="463980"/>
                  <a:pt x="3564560" y="470082"/>
                  <a:pt x="3554858" y="476164"/>
                </a:cubicBezTo>
                <a:cubicBezTo>
                  <a:pt x="3544445" y="481111"/>
                  <a:pt x="3534031" y="486062"/>
                  <a:pt x="3523677" y="491007"/>
                </a:cubicBezTo>
                <a:cubicBezTo>
                  <a:pt x="3533398" y="485286"/>
                  <a:pt x="3543157" y="479545"/>
                  <a:pt x="3552937" y="473784"/>
                </a:cubicBezTo>
                <a:cubicBezTo>
                  <a:pt x="3563291" y="468481"/>
                  <a:pt x="3573667" y="463167"/>
                  <a:pt x="3584079" y="457849"/>
                </a:cubicBezTo>
                <a:close/>
                <a:moveTo>
                  <a:pt x="3956294" y="451821"/>
                </a:moveTo>
                <a:cubicBezTo>
                  <a:pt x="3939772" y="468195"/>
                  <a:pt x="3923173" y="484608"/>
                  <a:pt x="3906574" y="500969"/>
                </a:cubicBezTo>
                <a:cubicBezTo>
                  <a:pt x="3887842" y="502467"/>
                  <a:pt x="3869110" y="504391"/>
                  <a:pt x="3850340" y="506767"/>
                </a:cubicBezTo>
                <a:cubicBezTo>
                  <a:pt x="3867708" y="490360"/>
                  <a:pt x="3885056" y="473916"/>
                  <a:pt x="3902328" y="457519"/>
                </a:cubicBezTo>
                <a:cubicBezTo>
                  <a:pt x="3920330" y="455173"/>
                  <a:pt x="3938312" y="453260"/>
                  <a:pt x="3956294" y="451821"/>
                </a:cubicBezTo>
                <a:close/>
                <a:moveTo>
                  <a:pt x="988429" y="450675"/>
                </a:moveTo>
                <a:cubicBezTo>
                  <a:pt x="998534" y="462216"/>
                  <a:pt x="1008640" y="473768"/>
                  <a:pt x="1018860" y="485484"/>
                </a:cubicBezTo>
                <a:cubicBezTo>
                  <a:pt x="1009235" y="488687"/>
                  <a:pt x="999667" y="491922"/>
                  <a:pt x="990157" y="495169"/>
                </a:cubicBezTo>
                <a:cubicBezTo>
                  <a:pt x="979879" y="484206"/>
                  <a:pt x="969678" y="473326"/>
                  <a:pt x="959553" y="462545"/>
                </a:cubicBezTo>
                <a:cubicBezTo>
                  <a:pt x="969140" y="458552"/>
                  <a:pt x="978765" y="454593"/>
                  <a:pt x="988429" y="450675"/>
                </a:cubicBezTo>
                <a:close/>
                <a:moveTo>
                  <a:pt x="1158533" y="449406"/>
                </a:moveTo>
                <a:cubicBezTo>
                  <a:pt x="1168004" y="463411"/>
                  <a:pt x="1177591" y="477624"/>
                  <a:pt x="1187427" y="492189"/>
                </a:cubicBezTo>
                <a:cubicBezTo>
                  <a:pt x="1177399" y="494297"/>
                  <a:pt x="1167370" y="496481"/>
                  <a:pt x="1157399" y="498727"/>
                </a:cubicBezTo>
                <a:cubicBezTo>
                  <a:pt x="1147389" y="484750"/>
                  <a:pt x="1137630" y="471117"/>
                  <a:pt x="1128004" y="457680"/>
                </a:cubicBezTo>
                <a:cubicBezTo>
                  <a:pt x="1138148" y="454827"/>
                  <a:pt x="1148331" y="452057"/>
                  <a:pt x="1158533" y="449406"/>
                </a:cubicBezTo>
                <a:close/>
                <a:moveTo>
                  <a:pt x="4015103" y="448860"/>
                </a:moveTo>
                <a:cubicBezTo>
                  <a:pt x="3999310" y="465152"/>
                  <a:pt x="3983460" y="481478"/>
                  <a:pt x="3967649" y="497720"/>
                </a:cubicBezTo>
                <a:cubicBezTo>
                  <a:pt x="3963845" y="497822"/>
                  <a:pt x="3960041" y="497918"/>
                  <a:pt x="3956217" y="498051"/>
                </a:cubicBezTo>
                <a:cubicBezTo>
                  <a:pt x="3941770" y="498556"/>
                  <a:pt x="3927303" y="499372"/>
                  <a:pt x="3912817" y="500452"/>
                </a:cubicBezTo>
                <a:cubicBezTo>
                  <a:pt x="3929397" y="484103"/>
                  <a:pt x="3945978" y="467703"/>
                  <a:pt x="3962481" y="451352"/>
                </a:cubicBezTo>
                <a:cubicBezTo>
                  <a:pt x="3980041" y="450053"/>
                  <a:pt x="3997582" y="449204"/>
                  <a:pt x="4015103" y="448860"/>
                </a:cubicBezTo>
                <a:close/>
                <a:moveTo>
                  <a:pt x="4020655" y="448777"/>
                </a:moveTo>
                <a:cubicBezTo>
                  <a:pt x="4033143" y="448608"/>
                  <a:pt x="4045631" y="448677"/>
                  <a:pt x="4058100" y="449035"/>
                </a:cubicBezTo>
                <a:cubicBezTo>
                  <a:pt x="4062768" y="449167"/>
                  <a:pt x="4067398" y="449340"/>
                  <a:pt x="4072047" y="449532"/>
                </a:cubicBezTo>
                <a:cubicBezTo>
                  <a:pt x="4057216" y="465436"/>
                  <a:pt x="4042327" y="481363"/>
                  <a:pt x="4027418" y="497301"/>
                </a:cubicBezTo>
                <a:cubicBezTo>
                  <a:pt x="4009492" y="497098"/>
                  <a:pt x="3991453" y="497150"/>
                  <a:pt x="3973278" y="497563"/>
                </a:cubicBezTo>
                <a:cubicBezTo>
                  <a:pt x="3989070" y="481338"/>
                  <a:pt x="4004882" y="465038"/>
                  <a:pt x="4020655" y="448777"/>
                </a:cubicBezTo>
                <a:close/>
                <a:moveTo>
                  <a:pt x="3764039" y="445044"/>
                </a:moveTo>
                <a:cubicBezTo>
                  <a:pt x="3744923" y="460852"/>
                  <a:pt x="3725692" y="476723"/>
                  <a:pt x="3706383" y="492616"/>
                </a:cubicBezTo>
                <a:cubicBezTo>
                  <a:pt x="3702907" y="493555"/>
                  <a:pt x="3699448" y="494498"/>
                  <a:pt x="3695952" y="495467"/>
                </a:cubicBezTo>
                <a:cubicBezTo>
                  <a:pt x="3679506" y="500027"/>
                  <a:pt x="3663099" y="504819"/>
                  <a:pt x="3646711" y="509776"/>
                </a:cubicBezTo>
                <a:cubicBezTo>
                  <a:pt x="3666749" y="494135"/>
                  <a:pt x="3686691" y="478502"/>
                  <a:pt x="3706557" y="462912"/>
                </a:cubicBezTo>
                <a:cubicBezTo>
                  <a:pt x="3725576" y="456691"/>
                  <a:pt x="3744750" y="450712"/>
                  <a:pt x="3764039" y="445044"/>
                </a:cubicBezTo>
                <a:close/>
                <a:moveTo>
                  <a:pt x="3690668" y="440332"/>
                </a:moveTo>
                <a:cubicBezTo>
                  <a:pt x="3672090" y="454182"/>
                  <a:pt x="3653397" y="468105"/>
                  <a:pt x="3634627" y="482053"/>
                </a:cubicBezTo>
                <a:cubicBezTo>
                  <a:pt x="3615222" y="489052"/>
                  <a:pt x="3596010" y="496216"/>
                  <a:pt x="3577029" y="503468"/>
                </a:cubicBezTo>
                <a:cubicBezTo>
                  <a:pt x="3596106" y="490087"/>
                  <a:pt x="3615261" y="476596"/>
                  <a:pt x="3634568" y="462979"/>
                </a:cubicBezTo>
                <a:cubicBezTo>
                  <a:pt x="3653300" y="455233"/>
                  <a:pt x="3672013" y="447665"/>
                  <a:pt x="3690668" y="440332"/>
                </a:cubicBezTo>
                <a:close/>
                <a:moveTo>
                  <a:pt x="1021973" y="437373"/>
                </a:moveTo>
                <a:cubicBezTo>
                  <a:pt x="1032059" y="449701"/>
                  <a:pt x="1042126" y="462047"/>
                  <a:pt x="1052328" y="474562"/>
                </a:cubicBezTo>
                <a:cubicBezTo>
                  <a:pt x="1042568" y="477686"/>
                  <a:pt x="1032847" y="480854"/>
                  <a:pt x="1023183" y="484055"/>
                </a:cubicBezTo>
                <a:cubicBezTo>
                  <a:pt x="1012886" y="472254"/>
                  <a:pt x="1002722" y="460622"/>
                  <a:pt x="992540" y="449008"/>
                </a:cubicBezTo>
                <a:cubicBezTo>
                  <a:pt x="1002300" y="445071"/>
                  <a:pt x="1012117" y="441190"/>
                  <a:pt x="1021973" y="437373"/>
                </a:cubicBezTo>
                <a:close/>
                <a:moveTo>
                  <a:pt x="3830398" y="426983"/>
                </a:moveTo>
                <a:cubicBezTo>
                  <a:pt x="3811820" y="443102"/>
                  <a:pt x="3793126" y="459321"/>
                  <a:pt x="3774337" y="475576"/>
                </a:cubicBezTo>
                <a:cubicBezTo>
                  <a:pt x="3755451" y="479905"/>
                  <a:pt x="3736200" y="484673"/>
                  <a:pt x="3716566" y="489882"/>
                </a:cubicBezTo>
                <a:cubicBezTo>
                  <a:pt x="3736009" y="473870"/>
                  <a:pt x="3755374" y="457878"/>
                  <a:pt x="3774606" y="441972"/>
                </a:cubicBezTo>
                <a:cubicBezTo>
                  <a:pt x="3793107" y="436656"/>
                  <a:pt x="3811723" y="431642"/>
                  <a:pt x="3830398" y="426983"/>
                </a:cubicBezTo>
                <a:close/>
                <a:moveTo>
                  <a:pt x="1055997" y="424534"/>
                </a:moveTo>
                <a:cubicBezTo>
                  <a:pt x="1066026" y="437611"/>
                  <a:pt x="1076055" y="450716"/>
                  <a:pt x="1086180" y="463999"/>
                </a:cubicBezTo>
                <a:cubicBezTo>
                  <a:pt x="1076266" y="467011"/>
                  <a:pt x="1066372" y="470085"/>
                  <a:pt x="1056516" y="473217"/>
                </a:cubicBezTo>
                <a:cubicBezTo>
                  <a:pt x="1046276" y="460623"/>
                  <a:pt x="1036132" y="448211"/>
                  <a:pt x="1025988" y="435815"/>
                </a:cubicBezTo>
                <a:cubicBezTo>
                  <a:pt x="1035959" y="431974"/>
                  <a:pt x="1045969" y="428207"/>
                  <a:pt x="1055997" y="424534"/>
                </a:cubicBezTo>
                <a:close/>
                <a:moveTo>
                  <a:pt x="3637815" y="424172"/>
                </a:moveTo>
                <a:cubicBezTo>
                  <a:pt x="3635991" y="425325"/>
                  <a:pt x="3634127" y="426484"/>
                  <a:pt x="3632282" y="427636"/>
                </a:cubicBezTo>
                <a:cubicBezTo>
                  <a:pt x="3630227" y="428676"/>
                  <a:pt x="3628190" y="429713"/>
                  <a:pt x="3626134" y="430754"/>
                </a:cubicBezTo>
                <a:cubicBezTo>
                  <a:pt x="3627729" y="429813"/>
                  <a:pt x="3629362" y="428868"/>
                  <a:pt x="3630957" y="427926"/>
                </a:cubicBezTo>
                <a:cubicBezTo>
                  <a:pt x="3633243" y="426674"/>
                  <a:pt x="3635529" y="425423"/>
                  <a:pt x="3637815" y="424172"/>
                </a:cubicBezTo>
                <a:close/>
                <a:moveTo>
                  <a:pt x="3686710" y="420534"/>
                </a:moveTo>
                <a:cubicBezTo>
                  <a:pt x="3681715" y="424057"/>
                  <a:pt x="3676720" y="427584"/>
                  <a:pt x="3671725" y="431100"/>
                </a:cubicBezTo>
                <a:cubicBezTo>
                  <a:pt x="3659275" y="439888"/>
                  <a:pt x="3646902" y="448614"/>
                  <a:pt x="3634588" y="457302"/>
                </a:cubicBezTo>
                <a:cubicBezTo>
                  <a:pt x="3616836" y="464631"/>
                  <a:pt x="3599046" y="472124"/>
                  <a:pt x="3581236" y="479743"/>
                </a:cubicBezTo>
                <a:cubicBezTo>
                  <a:pt x="3598008" y="468587"/>
                  <a:pt x="3614876" y="457354"/>
                  <a:pt x="3631879" y="446034"/>
                </a:cubicBezTo>
                <a:cubicBezTo>
                  <a:pt x="3632590" y="445555"/>
                  <a:pt x="3633320" y="445073"/>
                  <a:pt x="3634031" y="444595"/>
                </a:cubicBezTo>
                <a:cubicBezTo>
                  <a:pt x="3651533" y="436485"/>
                  <a:pt x="3669093" y="428447"/>
                  <a:pt x="3686710" y="420534"/>
                </a:cubicBezTo>
                <a:close/>
                <a:moveTo>
                  <a:pt x="1394861" y="415557"/>
                </a:moveTo>
                <a:cubicBezTo>
                  <a:pt x="1473777" y="416657"/>
                  <a:pt x="1539878" y="434087"/>
                  <a:pt x="1594762" y="468201"/>
                </a:cubicBezTo>
                <a:cubicBezTo>
                  <a:pt x="1603638" y="477643"/>
                  <a:pt x="1612245" y="487363"/>
                  <a:pt x="1620622" y="497298"/>
                </a:cubicBezTo>
                <a:cubicBezTo>
                  <a:pt x="1549691" y="467409"/>
                  <a:pt x="1463697" y="457525"/>
                  <a:pt x="1356360" y="466333"/>
                </a:cubicBezTo>
                <a:cubicBezTo>
                  <a:pt x="1301932" y="470829"/>
                  <a:pt x="1246428" y="479922"/>
                  <a:pt x="1191481" y="491344"/>
                </a:cubicBezTo>
                <a:cubicBezTo>
                  <a:pt x="1181606" y="476714"/>
                  <a:pt x="1171981" y="462451"/>
                  <a:pt x="1162471" y="448393"/>
                </a:cubicBezTo>
                <a:cubicBezTo>
                  <a:pt x="1212422" y="435542"/>
                  <a:pt x="1262527" y="425362"/>
                  <a:pt x="1311615" y="419886"/>
                </a:cubicBezTo>
                <a:cubicBezTo>
                  <a:pt x="1340827" y="416637"/>
                  <a:pt x="1368556" y="415190"/>
                  <a:pt x="1394861" y="415557"/>
                </a:cubicBezTo>
                <a:close/>
                <a:moveTo>
                  <a:pt x="3762540" y="413264"/>
                </a:moveTo>
                <a:cubicBezTo>
                  <a:pt x="3760081" y="415202"/>
                  <a:pt x="3757603" y="417148"/>
                  <a:pt x="3755124" y="419085"/>
                </a:cubicBezTo>
                <a:cubicBezTo>
                  <a:pt x="3739005" y="431767"/>
                  <a:pt x="3722752" y="444541"/>
                  <a:pt x="3706441" y="457342"/>
                </a:cubicBezTo>
                <a:cubicBezTo>
                  <a:pt x="3687229" y="463607"/>
                  <a:pt x="3668171" y="470120"/>
                  <a:pt x="3649285" y="476806"/>
                </a:cubicBezTo>
                <a:cubicBezTo>
                  <a:pt x="3668478" y="462529"/>
                  <a:pt x="3687594" y="448291"/>
                  <a:pt x="3706575" y="434140"/>
                </a:cubicBezTo>
                <a:cubicBezTo>
                  <a:pt x="3725269" y="426920"/>
                  <a:pt x="3743924" y="419944"/>
                  <a:pt x="3762540" y="413264"/>
                </a:cubicBezTo>
                <a:close/>
                <a:moveTo>
                  <a:pt x="3893798" y="412682"/>
                </a:moveTo>
                <a:cubicBezTo>
                  <a:pt x="3875777" y="429075"/>
                  <a:pt x="3857621" y="445588"/>
                  <a:pt x="3839351" y="462164"/>
                </a:cubicBezTo>
                <a:cubicBezTo>
                  <a:pt x="3820984" y="465517"/>
                  <a:pt x="3802291" y="469307"/>
                  <a:pt x="3783213" y="473563"/>
                </a:cubicBezTo>
                <a:cubicBezTo>
                  <a:pt x="3802079" y="457219"/>
                  <a:pt x="3820869" y="440923"/>
                  <a:pt x="3839504" y="424733"/>
                </a:cubicBezTo>
                <a:cubicBezTo>
                  <a:pt x="3857544" y="420351"/>
                  <a:pt x="3875662" y="416320"/>
                  <a:pt x="3893798" y="412682"/>
                </a:cubicBezTo>
                <a:close/>
                <a:moveTo>
                  <a:pt x="1090521" y="412301"/>
                </a:moveTo>
                <a:cubicBezTo>
                  <a:pt x="1100473" y="426082"/>
                  <a:pt x="1110406" y="439899"/>
                  <a:pt x="1120454" y="453903"/>
                </a:cubicBezTo>
                <a:cubicBezTo>
                  <a:pt x="1110368" y="456770"/>
                  <a:pt x="1100320" y="459730"/>
                  <a:pt x="1090291" y="462754"/>
                </a:cubicBezTo>
                <a:cubicBezTo>
                  <a:pt x="1080089" y="449400"/>
                  <a:pt x="1070022" y="436232"/>
                  <a:pt x="1059955" y="423093"/>
                </a:cubicBezTo>
                <a:cubicBezTo>
                  <a:pt x="1070118" y="419392"/>
                  <a:pt x="1080320" y="415782"/>
                  <a:pt x="1090521" y="412301"/>
                </a:cubicBezTo>
                <a:close/>
                <a:moveTo>
                  <a:pt x="3674434" y="412046"/>
                </a:moveTo>
                <a:cubicBezTo>
                  <a:pt x="3660928" y="421020"/>
                  <a:pt x="3647498" y="429965"/>
                  <a:pt x="3634108" y="438885"/>
                </a:cubicBezTo>
                <a:cubicBezTo>
                  <a:pt x="3620025" y="445413"/>
                  <a:pt x="3605961" y="451990"/>
                  <a:pt x="3591957" y="458589"/>
                </a:cubicBezTo>
                <a:cubicBezTo>
                  <a:pt x="3591937" y="458595"/>
                  <a:pt x="3591918" y="458600"/>
                  <a:pt x="3591918" y="458606"/>
                </a:cubicBezTo>
                <a:cubicBezTo>
                  <a:pt x="3605308" y="450214"/>
                  <a:pt x="3618738" y="441786"/>
                  <a:pt x="3632244" y="433335"/>
                </a:cubicBezTo>
                <a:cubicBezTo>
                  <a:pt x="3646288" y="426215"/>
                  <a:pt x="3660351" y="419114"/>
                  <a:pt x="3674434" y="412046"/>
                </a:cubicBezTo>
                <a:close/>
                <a:moveTo>
                  <a:pt x="3954738" y="402061"/>
                </a:moveTo>
                <a:cubicBezTo>
                  <a:pt x="3937236" y="418691"/>
                  <a:pt x="3919599" y="435467"/>
                  <a:pt x="3901847" y="452318"/>
                </a:cubicBezTo>
                <a:cubicBezTo>
                  <a:pt x="3883961" y="454670"/>
                  <a:pt x="3865709" y="457490"/>
                  <a:pt x="3847131" y="460771"/>
                </a:cubicBezTo>
                <a:cubicBezTo>
                  <a:pt x="3865460" y="444130"/>
                  <a:pt x="3883673" y="427556"/>
                  <a:pt x="3901752" y="411116"/>
                </a:cubicBezTo>
                <a:cubicBezTo>
                  <a:pt x="3919388" y="407696"/>
                  <a:pt x="3937063" y="404659"/>
                  <a:pt x="3954738" y="402061"/>
                </a:cubicBezTo>
                <a:close/>
                <a:moveTo>
                  <a:pt x="1125584" y="400855"/>
                </a:moveTo>
                <a:cubicBezTo>
                  <a:pt x="1135401" y="415279"/>
                  <a:pt x="1145218" y="429750"/>
                  <a:pt x="1155151" y="444426"/>
                </a:cubicBezTo>
                <a:cubicBezTo>
                  <a:pt x="1144911" y="447104"/>
                  <a:pt x="1134690" y="449894"/>
                  <a:pt x="1124469" y="452773"/>
                </a:cubicBezTo>
                <a:cubicBezTo>
                  <a:pt x="1114383" y="438702"/>
                  <a:pt x="1104412" y="424828"/>
                  <a:pt x="1094422" y="410993"/>
                </a:cubicBezTo>
                <a:cubicBezTo>
                  <a:pt x="1104796" y="407481"/>
                  <a:pt x="1115190" y="404090"/>
                  <a:pt x="1125584" y="400855"/>
                </a:cubicBezTo>
                <a:close/>
                <a:moveTo>
                  <a:pt x="4013489" y="395104"/>
                </a:moveTo>
                <a:cubicBezTo>
                  <a:pt x="3996524" y="411944"/>
                  <a:pt x="3979368" y="428956"/>
                  <a:pt x="3962135" y="446045"/>
                </a:cubicBezTo>
                <a:cubicBezTo>
                  <a:pt x="3944652" y="447367"/>
                  <a:pt x="3926880" y="449158"/>
                  <a:pt x="3908744" y="451430"/>
                </a:cubicBezTo>
                <a:cubicBezTo>
                  <a:pt x="3926535" y="434535"/>
                  <a:pt x="3944229" y="417715"/>
                  <a:pt x="3961731" y="401058"/>
                </a:cubicBezTo>
                <a:cubicBezTo>
                  <a:pt x="3978984" y="398636"/>
                  <a:pt x="3996236" y="396636"/>
                  <a:pt x="4013489" y="395104"/>
                </a:cubicBezTo>
                <a:close/>
                <a:moveTo>
                  <a:pt x="4070318" y="391825"/>
                </a:moveTo>
                <a:cubicBezTo>
                  <a:pt x="4053834" y="408860"/>
                  <a:pt x="4037159" y="426088"/>
                  <a:pt x="4020405" y="443382"/>
                </a:cubicBezTo>
                <a:cubicBezTo>
                  <a:pt x="4003345" y="443634"/>
                  <a:pt x="3985977" y="444372"/>
                  <a:pt x="3968283" y="445602"/>
                </a:cubicBezTo>
                <a:cubicBezTo>
                  <a:pt x="3985574" y="428474"/>
                  <a:pt x="4002749" y="411429"/>
                  <a:pt x="4019733" y="394570"/>
                </a:cubicBezTo>
                <a:cubicBezTo>
                  <a:pt x="4036620" y="393181"/>
                  <a:pt x="4053489" y="392257"/>
                  <a:pt x="4070318" y="391825"/>
                </a:cubicBezTo>
                <a:close/>
                <a:moveTo>
                  <a:pt x="4075928" y="391685"/>
                </a:moveTo>
                <a:cubicBezTo>
                  <a:pt x="4092451" y="391370"/>
                  <a:pt x="4108954" y="391544"/>
                  <a:pt x="4125380" y="392250"/>
                </a:cubicBezTo>
                <a:cubicBezTo>
                  <a:pt x="4109261" y="409569"/>
                  <a:pt x="4093104" y="426935"/>
                  <a:pt x="4076889" y="444332"/>
                </a:cubicBezTo>
                <a:cubicBezTo>
                  <a:pt x="4070703" y="444051"/>
                  <a:pt x="4064497" y="443801"/>
                  <a:pt x="4058253" y="443625"/>
                </a:cubicBezTo>
                <a:cubicBezTo>
                  <a:pt x="4047610" y="443319"/>
                  <a:pt x="4036831" y="443223"/>
                  <a:pt x="4025938" y="443317"/>
                </a:cubicBezTo>
                <a:cubicBezTo>
                  <a:pt x="4042730" y="425988"/>
                  <a:pt x="4059425" y="408735"/>
                  <a:pt x="4075928" y="391685"/>
                </a:cubicBezTo>
                <a:close/>
                <a:moveTo>
                  <a:pt x="3830244" y="390294"/>
                </a:moveTo>
                <a:cubicBezTo>
                  <a:pt x="3821464" y="397566"/>
                  <a:pt x="3812665" y="404837"/>
                  <a:pt x="3803904" y="412086"/>
                </a:cubicBezTo>
                <a:cubicBezTo>
                  <a:pt x="3794106" y="420190"/>
                  <a:pt x="3784269" y="428330"/>
                  <a:pt x="3774395" y="436491"/>
                </a:cubicBezTo>
                <a:cubicBezTo>
                  <a:pt x="3755720" y="441842"/>
                  <a:pt x="3737142" y="447488"/>
                  <a:pt x="3718698" y="453382"/>
                </a:cubicBezTo>
                <a:cubicBezTo>
                  <a:pt x="3731820" y="443081"/>
                  <a:pt x="3744884" y="432802"/>
                  <a:pt x="3757891" y="422583"/>
                </a:cubicBezTo>
                <a:cubicBezTo>
                  <a:pt x="3763808" y="417932"/>
                  <a:pt x="3769745" y="413264"/>
                  <a:pt x="3775682" y="408601"/>
                </a:cubicBezTo>
                <a:cubicBezTo>
                  <a:pt x="3793895" y="402190"/>
                  <a:pt x="3812088" y="396073"/>
                  <a:pt x="3830244" y="390294"/>
                </a:cubicBezTo>
                <a:close/>
                <a:moveTo>
                  <a:pt x="3760235" y="388490"/>
                </a:moveTo>
                <a:cubicBezTo>
                  <a:pt x="3743001" y="401318"/>
                  <a:pt x="3725826" y="414121"/>
                  <a:pt x="3708727" y="426872"/>
                </a:cubicBezTo>
                <a:cubicBezTo>
                  <a:pt x="3707959" y="427438"/>
                  <a:pt x="3707191" y="428009"/>
                  <a:pt x="3706441" y="428578"/>
                </a:cubicBezTo>
                <a:cubicBezTo>
                  <a:pt x="3688920" y="435333"/>
                  <a:pt x="3671359" y="442299"/>
                  <a:pt x="3653762" y="449448"/>
                </a:cubicBezTo>
                <a:cubicBezTo>
                  <a:pt x="3660620" y="444608"/>
                  <a:pt x="3667498" y="439755"/>
                  <a:pt x="3674395" y="434885"/>
                </a:cubicBezTo>
                <a:cubicBezTo>
                  <a:pt x="3685730" y="426889"/>
                  <a:pt x="3697104" y="418864"/>
                  <a:pt x="3708497" y="410828"/>
                </a:cubicBezTo>
                <a:cubicBezTo>
                  <a:pt x="3725711" y="403227"/>
                  <a:pt x="3742963" y="395763"/>
                  <a:pt x="3760235" y="388490"/>
                </a:cubicBezTo>
                <a:close/>
                <a:moveTo>
                  <a:pt x="3755124" y="372330"/>
                </a:moveTo>
                <a:cubicBezTo>
                  <a:pt x="3739486" y="383324"/>
                  <a:pt x="3723905" y="394294"/>
                  <a:pt x="3708401" y="405239"/>
                </a:cubicBezTo>
                <a:cubicBezTo>
                  <a:pt x="3692762" y="412132"/>
                  <a:pt x="3677181" y="419141"/>
                  <a:pt x="3661619" y="426232"/>
                </a:cubicBezTo>
                <a:cubicBezTo>
                  <a:pt x="3677220" y="415859"/>
                  <a:pt x="3692859" y="405462"/>
                  <a:pt x="3708574" y="395033"/>
                </a:cubicBezTo>
                <a:cubicBezTo>
                  <a:pt x="3723963" y="387429"/>
                  <a:pt x="3739486" y="379846"/>
                  <a:pt x="3755124" y="372330"/>
                </a:cubicBezTo>
                <a:close/>
                <a:moveTo>
                  <a:pt x="3894566" y="371266"/>
                </a:moveTo>
                <a:cubicBezTo>
                  <a:pt x="3881310" y="382768"/>
                  <a:pt x="3868072" y="394255"/>
                  <a:pt x="3854893" y="405710"/>
                </a:cubicBezTo>
                <a:cubicBezTo>
                  <a:pt x="3849687" y="410230"/>
                  <a:pt x="3844442" y="414783"/>
                  <a:pt x="3839216" y="419325"/>
                </a:cubicBezTo>
                <a:cubicBezTo>
                  <a:pt x="3821003" y="423734"/>
                  <a:pt x="3802867" y="428493"/>
                  <a:pt x="3784807" y="433546"/>
                </a:cubicBezTo>
                <a:cubicBezTo>
                  <a:pt x="3792108" y="427506"/>
                  <a:pt x="3799428" y="421462"/>
                  <a:pt x="3806690" y="415454"/>
                </a:cubicBezTo>
                <a:cubicBezTo>
                  <a:pt x="3818198" y="405929"/>
                  <a:pt x="3829745" y="396380"/>
                  <a:pt x="3841310" y="386816"/>
                </a:cubicBezTo>
                <a:cubicBezTo>
                  <a:pt x="3859101" y="381283"/>
                  <a:pt x="3876852" y="376088"/>
                  <a:pt x="3894566" y="371266"/>
                </a:cubicBezTo>
                <a:close/>
                <a:moveTo>
                  <a:pt x="3736950" y="370576"/>
                </a:moveTo>
                <a:cubicBezTo>
                  <a:pt x="3727440" y="376859"/>
                  <a:pt x="3717969" y="383130"/>
                  <a:pt x="3708516" y="389402"/>
                </a:cubicBezTo>
                <a:cubicBezTo>
                  <a:pt x="3698660" y="394271"/>
                  <a:pt x="3688862" y="399149"/>
                  <a:pt x="3679121" y="404025"/>
                </a:cubicBezTo>
                <a:cubicBezTo>
                  <a:pt x="3688439" y="398211"/>
                  <a:pt x="3697796" y="392390"/>
                  <a:pt x="3707152" y="386567"/>
                </a:cubicBezTo>
                <a:cubicBezTo>
                  <a:pt x="3717065" y="381224"/>
                  <a:pt x="3726998" y="375894"/>
                  <a:pt x="3736950" y="370576"/>
                </a:cubicBezTo>
                <a:close/>
                <a:moveTo>
                  <a:pt x="1338676" y="362066"/>
                </a:moveTo>
                <a:cubicBezTo>
                  <a:pt x="1435588" y="360835"/>
                  <a:pt x="1513015" y="388895"/>
                  <a:pt x="1573648" y="446829"/>
                </a:cubicBezTo>
                <a:cubicBezTo>
                  <a:pt x="1575819" y="448914"/>
                  <a:pt x="1577971" y="451035"/>
                  <a:pt x="1580123" y="453158"/>
                </a:cubicBezTo>
                <a:cubicBezTo>
                  <a:pt x="1508730" y="414862"/>
                  <a:pt x="1420028" y="402103"/>
                  <a:pt x="1311000" y="414244"/>
                </a:cubicBezTo>
                <a:cubicBezTo>
                  <a:pt x="1260952" y="419825"/>
                  <a:pt x="1209925" y="430245"/>
                  <a:pt x="1159089" y="443394"/>
                </a:cubicBezTo>
                <a:cubicBezTo>
                  <a:pt x="1149138" y="428662"/>
                  <a:pt x="1139282" y="414144"/>
                  <a:pt x="1129426" y="399671"/>
                </a:cubicBezTo>
                <a:cubicBezTo>
                  <a:pt x="1164853" y="388766"/>
                  <a:pt x="1200242" y="379596"/>
                  <a:pt x="1235169" y="373039"/>
                </a:cubicBezTo>
                <a:cubicBezTo>
                  <a:pt x="1271903" y="366141"/>
                  <a:pt x="1306372" y="362476"/>
                  <a:pt x="1338676" y="362066"/>
                </a:cubicBezTo>
                <a:close/>
                <a:moveTo>
                  <a:pt x="3829841" y="360417"/>
                </a:moveTo>
                <a:cubicBezTo>
                  <a:pt x="3811628" y="374692"/>
                  <a:pt x="3793491" y="388935"/>
                  <a:pt x="3775413" y="403137"/>
                </a:cubicBezTo>
                <a:cubicBezTo>
                  <a:pt x="3757661" y="409368"/>
                  <a:pt x="3739870" y="415871"/>
                  <a:pt x="3722042" y="422616"/>
                </a:cubicBezTo>
                <a:cubicBezTo>
                  <a:pt x="3740446" y="408885"/>
                  <a:pt x="3758948" y="395108"/>
                  <a:pt x="3777526" y="381295"/>
                </a:cubicBezTo>
                <a:cubicBezTo>
                  <a:pt x="3794932" y="374115"/>
                  <a:pt x="3812377" y="367139"/>
                  <a:pt x="3829841" y="360417"/>
                </a:cubicBezTo>
                <a:close/>
                <a:moveTo>
                  <a:pt x="3956045" y="356075"/>
                </a:moveTo>
                <a:cubicBezTo>
                  <a:pt x="3939984" y="370672"/>
                  <a:pt x="3923960" y="385247"/>
                  <a:pt x="3907976" y="399777"/>
                </a:cubicBezTo>
                <a:cubicBezTo>
                  <a:pt x="3905805" y="401761"/>
                  <a:pt x="3903596" y="403765"/>
                  <a:pt x="3901424" y="405754"/>
                </a:cubicBezTo>
                <a:cubicBezTo>
                  <a:pt x="3883634" y="409189"/>
                  <a:pt x="3865902" y="413002"/>
                  <a:pt x="3848226" y="417168"/>
                </a:cubicBezTo>
                <a:cubicBezTo>
                  <a:pt x="3851377" y="414428"/>
                  <a:pt x="3854547" y="411673"/>
                  <a:pt x="3857698" y="408941"/>
                </a:cubicBezTo>
                <a:cubicBezTo>
                  <a:pt x="3873087" y="395569"/>
                  <a:pt x="3888553" y="382152"/>
                  <a:pt x="3904038" y="368717"/>
                </a:cubicBezTo>
                <a:cubicBezTo>
                  <a:pt x="3921406" y="364115"/>
                  <a:pt x="3938754" y="359896"/>
                  <a:pt x="3956045" y="356075"/>
                </a:cubicBezTo>
                <a:close/>
                <a:moveTo>
                  <a:pt x="4015122" y="344657"/>
                </a:moveTo>
                <a:cubicBezTo>
                  <a:pt x="3997677" y="361214"/>
                  <a:pt x="3980291" y="377746"/>
                  <a:pt x="3962961" y="394226"/>
                </a:cubicBezTo>
                <a:cubicBezTo>
                  <a:pt x="3962443" y="394724"/>
                  <a:pt x="3961924" y="395229"/>
                  <a:pt x="3961385" y="395729"/>
                </a:cubicBezTo>
                <a:cubicBezTo>
                  <a:pt x="3944018" y="398161"/>
                  <a:pt x="3926651" y="401008"/>
                  <a:pt x="3909302" y="404244"/>
                </a:cubicBezTo>
                <a:cubicBezTo>
                  <a:pt x="3909802" y="403790"/>
                  <a:pt x="3910301" y="403333"/>
                  <a:pt x="3910801" y="402881"/>
                </a:cubicBezTo>
                <a:cubicBezTo>
                  <a:pt x="3928552" y="386728"/>
                  <a:pt x="3946381" y="370524"/>
                  <a:pt x="3964248" y="354290"/>
                </a:cubicBezTo>
                <a:cubicBezTo>
                  <a:pt x="3981232" y="350663"/>
                  <a:pt x="3998196" y="347441"/>
                  <a:pt x="4015122" y="344657"/>
                </a:cubicBezTo>
                <a:close/>
                <a:moveTo>
                  <a:pt x="3827343" y="338679"/>
                </a:moveTo>
                <a:cubicBezTo>
                  <a:pt x="3810590" y="351076"/>
                  <a:pt x="3793895" y="363460"/>
                  <a:pt x="3777276" y="375827"/>
                </a:cubicBezTo>
                <a:cubicBezTo>
                  <a:pt x="3761330" y="382392"/>
                  <a:pt x="3745403" y="389130"/>
                  <a:pt x="3729534" y="396004"/>
                </a:cubicBezTo>
                <a:cubicBezTo>
                  <a:pt x="3746325" y="384177"/>
                  <a:pt x="3763174" y="372319"/>
                  <a:pt x="3780100" y="360450"/>
                </a:cubicBezTo>
                <a:cubicBezTo>
                  <a:pt x="3795739" y="353086"/>
                  <a:pt x="3811493" y="345814"/>
                  <a:pt x="3827343" y="338679"/>
                </a:cubicBezTo>
                <a:close/>
                <a:moveTo>
                  <a:pt x="3787324" y="337380"/>
                </a:moveTo>
                <a:cubicBezTo>
                  <a:pt x="3785095" y="338840"/>
                  <a:pt x="3782867" y="340300"/>
                  <a:pt x="3780639" y="341762"/>
                </a:cubicBezTo>
                <a:cubicBezTo>
                  <a:pt x="3778352" y="342965"/>
                  <a:pt x="3776065" y="344167"/>
                  <a:pt x="3773779" y="345372"/>
                </a:cubicBezTo>
                <a:cubicBezTo>
                  <a:pt x="3775874" y="344081"/>
                  <a:pt x="3777968" y="342792"/>
                  <a:pt x="3780081" y="341503"/>
                </a:cubicBezTo>
                <a:cubicBezTo>
                  <a:pt x="3782502" y="340125"/>
                  <a:pt x="3784923" y="338755"/>
                  <a:pt x="3787324" y="337380"/>
                </a:cubicBezTo>
                <a:close/>
                <a:moveTo>
                  <a:pt x="4072086" y="336982"/>
                </a:moveTo>
                <a:cubicBezTo>
                  <a:pt x="4054584" y="354319"/>
                  <a:pt x="4037139" y="371631"/>
                  <a:pt x="4019752" y="388891"/>
                </a:cubicBezTo>
                <a:cubicBezTo>
                  <a:pt x="4019637" y="389010"/>
                  <a:pt x="4019502" y="389131"/>
                  <a:pt x="4019387" y="389251"/>
                </a:cubicBezTo>
                <a:cubicBezTo>
                  <a:pt x="4002385" y="390647"/>
                  <a:pt x="3985382" y="392492"/>
                  <a:pt x="3968360" y="394761"/>
                </a:cubicBezTo>
                <a:cubicBezTo>
                  <a:pt x="3986285" y="377716"/>
                  <a:pt x="4004267" y="360621"/>
                  <a:pt x="4022288" y="343495"/>
                </a:cubicBezTo>
                <a:cubicBezTo>
                  <a:pt x="4038926" y="340878"/>
                  <a:pt x="4055525" y="338700"/>
                  <a:pt x="4072086" y="336982"/>
                </a:cubicBezTo>
                <a:close/>
                <a:moveTo>
                  <a:pt x="3895411" y="336504"/>
                </a:moveTo>
                <a:cubicBezTo>
                  <a:pt x="3877198" y="351504"/>
                  <a:pt x="3859043" y="366486"/>
                  <a:pt x="3840964" y="381429"/>
                </a:cubicBezTo>
                <a:cubicBezTo>
                  <a:pt x="3823462" y="386863"/>
                  <a:pt x="3805902" y="392622"/>
                  <a:pt x="3788323" y="398661"/>
                </a:cubicBezTo>
                <a:cubicBezTo>
                  <a:pt x="3806766" y="384165"/>
                  <a:pt x="3825287" y="369623"/>
                  <a:pt x="3843885" y="355063"/>
                </a:cubicBezTo>
                <a:cubicBezTo>
                  <a:pt x="3861041" y="348604"/>
                  <a:pt x="3878217" y="342404"/>
                  <a:pt x="3895411" y="336504"/>
                </a:cubicBezTo>
                <a:close/>
                <a:moveTo>
                  <a:pt x="4127205" y="333032"/>
                </a:moveTo>
                <a:cubicBezTo>
                  <a:pt x="4110836" y="349943"/>
                  <a:pt x="4094487" y="366830"/>
                  <a:pt x="4078195" y="383671"/>
                </a:cubicBezTo>
                <a:cubicBezTo>
                  <a:pt x="4077331" y="384567"/>
                  <a:pt x="4076467" y="385470"/>
                  <a:pt x="4075602" y="386363"/>
                </a:cubicBezTo>
                <a:cubicBezTo>
                  <a:pt x="4058964" y="386684"/>
                  <a:pt x="4042268" y="387504"/>
                  <a:pt x="4025573" y="388764"/>
                </a:cubicBezTo>
                <a:cubicBezTo>
                  <a:pt x="4043152" y="371328"/>
                  <a:pt x="4060770" y="353843"/>
                  <a:pt x="4078445" y="336329"/>
                </a:cubicBezTo>
                <a:cubicBezTo>
                  <a:pt x="4094737" y="334757"/>
                  <a:pt x="4110990" y="333655"/>
                  <a:pt x="4127205" y="333032"/>
                </a:cubicBezTo>
                <a:close/>
                <a:moveTo>
                  <a:pt x="4180711" y="332807"/>
                </a:moveTo>
                <a:cubicBezTo>
                  <a:pt x="4166474" y="348083"/>
                  <a:pt x="4152296" y="363335"/>
                  <a:pt x="4138118" y="378555"/>
                </a:cubicBezTo>
                <a:cubicBezTo>
                  <a:pt x="4135467" y="381416"/>
                  <a:pt x="4132796" y="384284"/>
                  <a:pt x="4130125" y="387149"/>
                </a:cubicBezTo>
                <a:cubicBezTo>
                  <a:pt x="4113853" y="386355"/>
                  <a:pt x="4097523" y="386079"/>
                  <a:pt x="4081134" y="386286"/>
                </a:cubicBezTo>
                <a:cubicBezTo>
                  <a:pt x="4098330" y="368511"/>
                  <a:pt x="4115582" y="350686"/>
                  <a:pt x="4132873" y="332834"/>
                </a:cubicBezTo>
                <a:cubicBezTo>
                  <a:pt x="4148857" y="332335"/>
                  <a:pt x="4164804" y="332310"/>
                  <a:pt x="4180711" y="332807"/>
                </a:cubicBezTo>
                <a:close/>
                <a:moveTo>
                  <a:pt x="3820042" y="326894"/>
                </a:moveTo>
                <a:cubicBezTo>
                  <a:pt x="3806690" y="336194"/>
                  <a:pt x="3793376" y="345493"/>
                  <a:pt x="3780120" y="354786"/>
                </a:cubicBezTo>
                <a:cubicBezTo>
                  <a:pt x="3767094" y="360922"/>
                  <a:pt x="3754145" y="367124"/>
                  <a:pt x="3741273" y="373366"/>
                </a:cubicBezTo>
                <a:cubicBezTo>
                  <a:pt x="3754395" y="364684"/>
                  <a:pt x="3767555" y="356004"/>
                  <a:pt x="3780773" y="347318"/>
                </a:cubicBezTo>
                <a:cubicBezTo>
                  <a:pt x="3793760" y="340490"/>
                  <a:pt x="3806843" y="333674"/>
                  <a:pt x="3820042" y="326894"/>
                </a:cubicBezTo>
                <a:close/>
                <a:moveTo>
                  <a:pt x="3957774" y="316533"/>
                </a:moveTo>
                <a:cubicBezTo>
                  <a:pt x="3939657" y="332179"/>
                  <a:pt x="3921617" y="347802"/>
                  <a:pt x="3903635" y="363399"/>
                </a:cubicBezTo>
                <a:cubicBezTo>
                  <a:pt x="3886421" y="367946"/>
                  <a:pt x="3869167" y="372859"/>
                  <a:pt x="3851876" y="378092"/>
                </a:cubicBezTo>
                <a:cubicBezTo>
                  <a:pt x="3870205" y="362936"/>
                  <a:pt x="3888610" y="347752"/>
                  <a:pt x="3907092" y="332544"/>
                </a:cubicBezTo>
                <a:cubicBezTo>
                  <a:pt x="3923980" y="326888"/>
                  <a:pt x="3940867" y="321541"/>
                  <a:pt x="3957774" y="316533"/>
                </a:cubicBezTo>
                <a:close/>
                <a:moveTo>
                  <a:pt x="3895277" y="309315"/>
                </a:moveTo>
                <a:cubicBezTo>
                  <a:pt x="3877948" y="322780"/>
                  <a:pt x="3860714" y="336242"/>
                  <a:pt x="3843539" y="349687"/>
                </a:cubicBezTo>
                <a:cubicBezTo>
                  <a:pt x="3827036" y="355881"/>
                  <a:pt x="3810570" y="362315"/>
                  <a:pt x="3794144" y="368945"/>
                </a:cubicBezTo>
                <a:cubicBezTo>
                  <a:pt x="3811551" y="356012"/>
                  <a:pt x="3829053" y="343057"/>
                  <a:pt x="3846613" y="330098"/>
                </a:cubicBezTo>
                <a:cubicBezTo>
                  <a:pt x="3862732" y="322994"/>
                  <a:pt x="3878966" y="316050"/>
                  <a:pt x="3895277" y="309315"/>
                </a:cubicBezTo>
                <a:close/>
                <a:moveTo>
                  <a:pt x="4017523" y="300333"/>
                </a:moveTo>
                <a:cubicBezTo>
                  <a:pt x="3999560" y="316581"/>
                  <a:pt x="3981655" y="332815"/>
                  <a:pt x="3963806" y="349020"/>
                </a:cubicBezTo>
                <a:cubicBezTo>
                  <a:pt x="3946900" y="352621"/>
                  <a:pt x="3929955" y="356609"/>
                  <a:pt x="3912971" y="360967"/>
                </a:cubicBezTo>
                <a:cubicBezTo>
                  <a:pt x="3931146" y="345209"/>
                  <a:pt x="3949378" y="329428"/>
                  <a:pt x="3967687" y="313628"/>
                </a:cubicBezTo>
                <a:cubicBezTo>
                  <a:pt x="3984306" y="308840"/>
                  <a:pt x="4000905" y="304398"/>
                  <a:pt x="4017523" y="300333"/>
                </a:cubicBezTo>
                <a:close/>
                <a:moveTo>
                  <a:pt x="3892740" y="290552"/>
                </a:moveTo>
                <a:cubicBezTo>
                  <a:pt x="3877332" y="301826"/>
                  <a:pt x="3861982" y="313107"/>
                  <a:pt x="3846690" y="324387"/>
                </a:cubicBezTo>
                <a:cubicBezTo>
                  <a:pt x="3832492" y="330650"/>
                  <a:pt x="3818352" y="337036"/>
                  <a:pt x="3804289" y="343520"/>
                </a:cubicBezTo>
                <a:cubicBezTo>
                  <a:pt x="3819562" y="332853"/>
                  <a:pt x="3834874" y="322187"/>
                  <a:pt x="3850263" y="311526"/>
                </a:cubicBezTo>
                <a:cubicBezTo>
                  <a:pt x="3864327" y="304452"/>
                  <a:pt x="3878485" y="297449"/>
                  <a:pt x="3892740" y="290552"/>
                </a:cubicBezTo>
                <a:close/>
                <a:moveTo>
                  <a:pt x="4075083" y="287830"/>
                </a:moveTo>
                <a:cubicBezTo>
                  <a:pt x="4057273" y="304654"/>
                  <a:pt x="4039540" y="321468"/>
                  <a:pt x="4021846" y="338256"/>
                </a:cubicBezTo>
                <a:cubicBezTo>
                  <a:pt x="4005247" y="340861"/>
                  <a:pt x="3988610" y="343887"/>
                  <a:pt x="3971933" y="347314"/>
                </a:cubicBezTo>
                <a:cubicBezTo>
                  <a:pt x="3989897" y="330988"/>
                  <a:pt x="4007956" y="314636"/>
                  <a:pt x="4026054" y="298274"/>
                </a:cubicBezTo>
                <a:cubicBezTo>
                  <a:pt x="4042404" y="294402"/>
                  <a:pt x="4058753" y="290908"/>
                  <a:pt x="4075083" y="287830"/>
                </a:cubicBezTo>
                <a:close/>
                <a:moveTo>
                  <a:pt x="3879196" y="285895"/>
                </a:moveTo>
                <a:cubicBezTo>
                  <a:pt x="3869418" y="292633"/>
                  <a:pt x="3859658" y="299376"/>
                  <a:pt x="3849918" y="306124"/>
                </a:cubicBezTo>
                <a:cubicBezTo>
                  <a:pt x="3840600" y="310807"/>
                  <a:pt x="3831300" y="315518"/>
                  <a:pt x="3822060" y="320254"/>
                </a:cubicBezTo>
                <a:cubicBezTo>
                  <a:pt x="3831800" y="313912"/>
                  <a:pt x="3841579" y="307591"/>
                  <a:pt x="3851358" y="301261"/>
                </a:cubicBezTo>
                <a:cubicBezTo>
                  <a:pt x="3860618" y="296106"/>
                  <a:pt x="3869898" y="290984"/>
                  <a:pt x="3879196" y="285895"/>
                </a:cubicBezTo>
                <a:close/>
                <a:moveTo>
                  <a:pt x="3959119" y="284249"/>
                </a:moveTo>
                <a:cubicBezTo>
                  <a:pt x="3941559" y="298589"/>
                  <a:pt x="3924057" y="312930"/>
                  <a:pt x="3906650" y="327259"/>
                </a:cubicBezTo>
                <a:cubicBezTo>
                  <a:pt x="3890166" y="332761"/>
                  <a:pt x="3873721" y="338546"/>
                  <a:pt x="3857295" y="344582"/>
                </a:cubicBezTo>
                <a:cubicBezTo>
                  <a:pt x="3874969" y="330759"/>
                  <a:pt x="3892702" y="316921"/>
                  <a:pt x="3910531" y="303084"/>
                </a:cubicBezTo>
                <a:cubicBezTo>
                  <a:pt x="3926651" y="296573"/>
                  <a:pt x="3942846" y="290281"/>
                  <a:pt x="3959119" y="284249"/>
                </a:cubicBezTo>
                <a:close/>
                <a:moveTo>
                  <a:pt x="4130683" y="279033"/>
                </a:moveTo>
                <a:cubicBezTo>
                  <a:pt x="4113065" y="296404"/>
                  <a:pt x="4095505" y="313766"/>
                  <a:pt x="4078023" y="331101"/>
                </a:cubicBezTo>
                <a:cubicBezTo>
                  <a:pt x="4061693" y="332675"/>
                  <a:pt x="4045343" y="334713"/>
                  <a:pt x="4028974" y="337165"/>
                </a:cubicBezTo>
                <a:cubicBezTo>
                  <a:pt x="4046745" y="320289"/>
                  <a:pt x="4064574" y="303390"/>
                  <a:pt x="4082480" y="286479"/>
                </a:cubicBezTo>
                <a:cubicBezTo>
                  <a:pt x="4098560" y="283572"/>
                  <a:pt x="4114640" y="281079"/>
                  <a:pt x="4130683" y="279033"/>
                </a:cubicBezTo>
                <a:close/>
                <a:moveTo>
                  <a:pt x="4184630" y="273867"/>
                </a:moveTo>
                <a:cubicBezTo>
                  <a:pt x="4167186" y="291797"/>
                  <a:pt x="4149799" y="309712"/>
                  <a:pt x="4132470" y="327603"/>
                </a:cubicBezTo>
                <a:cubicBezTo>
                  <a:pt x="4116447" y="328110"/>
                  <a:pt x="4100385" y="329099"/>
                  <a:pt x="4084286" y="330534"/>
                </a:cubicBezTo>
                <a:cubicBezTo>
                  <a:pt x="4101884" y="313113"/>
                  <a:pt x="4119540" y="295663"/>
                  <a:pt x="4137234" y="278206"/>
                </a:cubicBezTo>
                <a:cubicBezTo>
                  <a:pt x="4153064" y="276308"/>
                  <a:pt x="4168857" y="274846"/>
                  <a:pt x="4184630" y="273867"/>
                </a:cubicBezTo>
                <a:close/>
                <a:moveTo>
                  <a:pt x="4237022" y="272439"/>
                </a:moveTo>
                <a:cubicBezTo>
                  <a:pt x="4219769" y="290892"/>
                  <a:pt x="4202574" y="309330"/>
                  <a:pt x="4185418" y="327741"/>
                </a:cubicBezTo>
                <a:cubicBezTo>
                  <a:pt x="4169684" y="327149"/>
                  <a:pt x="4153911" y="327057"/>
                  <a:pt x="4138099" y="327443"/>
                </a:cubicBezTo>
                <a:cubicBezTo>
                  <a:pt x="4155486" y="309499"/>
                  <a:pt x="4172930" y="291530"/>
                  <a:pt x="4190432" y="273549"/>
                </a:cubicBezTo>
                <a:cubicBezTo>
                  <a:pt x="4205994" y="272698"/>
                  <a:pt x="4221537" y="272316"/>
                  <a:pt x="4237022" y="272439"/>
                </a:cubicBezTo>
                <a:close/>
                <a:moveTo>
                  <a:pt x="4019925" y="263087"/>
                </a:moveTo>
                <a:cubicBezTo>
                  <a:pt x="4002288" y="278193"/>
                  <a:pt x="3984709" y="293301"/>
                  <a:pt x="3967207" y="308404"/>
                </a:cubicBezTo>
                <a:cubicBezTo>
                  <a:pt x="3950838" y="313107"/>
                  <a:pt x="3934488" y="318137"/>
                  <a:pt x="3918158" y="323459"/>
                </a:cubicBezTo>
                <a:cubicBezTo>
                  <a:pt x="3935910" y="308865"/>
                  <a:pt x="3953720" y="294264"/>
                  <a:pt x="3971625" y="279667"/>
                </a:cubicBezTo>
                <a:cubicBezTo>
                  <a:pt x="3987668" y="273861"/>
                  <a:pt x="4003767" y="268318"/>
                  <a:pt x="4019925" y="263087"/>
                </a:cubicBezTo>
                <a:close/>
                <a:moveTo>
                  <a:pt x="3960041" y="259194"/>
                </a:moveTo>
                <a:cubicBezTo>
                  <a:pt x="3943538" y="271888"/>
                  <a:pt x="3927073" y="284595"/>
                  <a:pt x="3910704" y="297307"/>
                </a:cubicBezTo>
                <a:cubicBezTo>
                  <a:pt x="3895565" y="303424"/>
                  <a:pt x="3880483" y="309728"/>
                  <a:pt x="3865460" y="316196"/>
                </a:cubicBezTo>
                <a:cubicBezTo>
                  <a:pt x="3881906" y="304099"/>
                  <a:pt x="3898390" y="292003"/>
                  <a:pt x="3914969" y="279924"/>
                </a:cubicBezTo>
                <a:cubicBezTo>
                  <a:pt x="3929897" y="272864"/>
                  <a:pt x="3944941" y="265942"/>
                  <a:pt x="3960041" y="259194"/>
                </a:cubicBezTo>
                <a:close/>
                <a:moveTo>
                  <a:pt x="3927745" y="252672"/>
                </a:moveTo>
                <a:cubicBezTo>
                  <a:pt x="3924479" y="254885"/>
                  <a:pt x="3921232" y="257098"/>
                  <a:pt x="3917985" y="259313"/>
                </a:cubicBezTo>
                <a:cubicBezTo>
                  <a:pt x="3915239" y="260781"/>
                  <a:pt x="3912491" y="262249"/>
                  <a:pt x="3909763" y="263717"/>
                </a:cubicBezTo>
                <a:cubicBezTo>
                  <a:pt x="3912645" y="261872"/>
                  <a:pt x="3915527" y="260015"/>
                  <a:pt x="3918427" y="258172"/>
                </a:cubicBezTo>
                <a:cubicBezTo>
                  <a:pt x="3921540" y="256341"/>
                  <a:pt x="3924633" y="254497"/>
                  <a:pt x="3927745" y="252672"/>
                </a:cubicBezTo>
                <a:close/>
                <a:moveTo>
                  <a:pt x="3953586" y="246305"/>
                </a:moveTo>
                <a:cubicBezTo>
                  <a:pt x="3940541" y="255730"/>
                  <a:pt x="3927515" y="265167"/>
                  <a:pt x="3914528" y="274622"/>
                </a:cubicBezTo>
                <a:cubicBezTo>
                  <a:pt x="3902559" y="280272"/>
                  <a:pt x="3890628" y="286010"/>
                  <a:pt x="3878773" y="291816"/>
                </a:cubicBezTo>
                <a:cubicBezTo>
                  <a:pt x="3891704" y="282902"/>
                  <a:pt x="3904672" y="273999"/>
                  <a:pt x="3917697" y="265113"/>
                </a:cubicBezTo>
                <a:cubicBezTo>
                  <a:pt x="3929628" y="258760"/>
                  <a:pt x="3941597" y="252483"/>
                  <a:pt x="3953586" y="246305"/>
                </a:cubicBezTo>
                <a:close/>
                <a:moveTo>
                  <a:pt x="4078272" y="245632"/>
                </a:moveTo>
                <a:cubicBezTo>
                  <a:pt x="4060635" y="261452"/>
                  <a:pt x="4043056" y="277277"/>
                  <a:pt x="4025535" y="293096"/>
                </a:cubicBezTo>
                <a:cubicBezTo>
                  <a:pt x="4009358" y="296917"/>
                  <a:pt x="3993162" y="301107"/>
                  <a:pt x="3976967" y="305630"/>
                </a:cubicBezTo>
                <a:cubicBezTo>
                  <a:pt x="3994718" y="290329"/>
                  <a:pt x="4012528" y="275025"/>
                  <a:pt x="4030415" y="259726"/>
                </a:cubicBezTo>
                <a:cubicBezTo>
                  <a:pt x="4046342" y="254708"/>
                  <a:pt x="4062287" y="249992"/>
                  <a:pt x="4078272" y="245632"/>
                </a:cubicBezTo>
                <a:close/>
                <a:moveTo>
                  <a:pt x="4022941" y="232422"/>
                </a:moveTo>
                <a:cubicBezTo>
                  <a:pt x="4005842" y="246220"/>
                  <a:pt x="3988782" y="260036"/>
                  <a:pt x="3971818" y="273863"/>
                </a:cubicBezTo>
                <a:cubicBezTo>
                  <a:pt x="3956410" y="279438"/>
                  <a:pt x="3941040" y="285259"/>
                  <a:pt x="3925728" y="291300"/>
                </a:cubicBezTo>
                <a:cubicBezTo>
                  <a:pt x="3942827" y="278068"/>
                  <a:pt x="3959944" y="264843"/>
                  <a:pt x="3977178" y="251640"/>
                </a:cubicBezTo>
                <a:cubicBezTo>
                  <a:pt x="3992355" y="245025"/>
                  <a:pt x="4007629" y="238608"/>
                  <a:pt x="4022941" y="232422"/>
                </a:cubicBezTo>
                <a:close/>
                <a:moveTo>
                  <a:pt x="4134563" y="231832"/>
                </a:moveTo>
                <a:cubicBezTo>
                  <a:pt x="4116966" y="248328"/>
                  <a:pt x="4099424" y="264833"/>
                  <a:pt x="4081961" y="281332"/>
                </a:cubicBezTo>
                <a:cubicBezTo>
                  <a:pt x="4065957" y="284214"/>
                  <a:pt x="4049953" y="287499"/>
                  <a:pt x="4033931" y="291155"/>
                </a:cubicBezTo>
                <a:cubicBezTo>
                  <a:pt x="4051625" y="275184"/>
                  <a:pt x="4069396" y="259208"/>
                  <a:pt x="4087225" y="243242"/>
                </a:cubicBezTo>
                <a:cubicBezTo>
                  <a:pt x="4102999" y="239075"/>
                  <a:pt x="4118772" y="235262"/>
                  <a:pt x="4134563" y="231832"/>
                </a:cubicBezTo>
                <a:close/>
                <a:moveTo>
                  <a:pt x="4189164" y="221579"/>
                </a:moveTo>
                <a:cubicBezTo>
                  <a:pt x="4171624" y="238739"/>
                  <a:pt x="4154140" y="255907"/>
                  <a:pt x="4136734" y="273071"/>
                </a:cubicBezTo>
                <a:cubicBezTo>
                  <a:pt x="4120942" y="274962"/>
                  <a:pt x="4105131" y="277296"/>
                  <a:pt x="4089319" y="280024"/>
                </a:cubicBezTo>
                <a:cubicBezTo>
                  <a:pt x="4106937" y="263402"/>
                  <a:pt x="4124612" y="246774"/>
                  <a:pt x="4142364" y="230157"/>
                </a:cubicBezTo>
                <a:cubicBezTo>
                  <a:pt x="4157964" y="226899"/>
                  <a:pt x="4173565" y="224030"/>
                  <a:pt x="4189164" y="221579"/>
                </a:cubicBezTo>
                <a:close/>
                <a:moveTo>
                  <a:pt x="4242209" y="214920"/>
                </a:moveTo>
                <a:cubicBezTo>
                  <a:pt x="4224726" y="232749"/>
                  <a:pt x="4207300" y="250583"/>
                  <a:pt x="4189952" y="268410"/>
                </a:cubicBezTo>
                <a:cubicBezTo>
                  <a:pt x="4174390" y="269265"/>
                  <a:pt x="4158809" y="270583"/>
                  <a:pt x="4143190" y="272335"/>
                </a:cubicBezTo>
                <a:cubicBezTo>
                  <a:pt x="4160711" y="255071"/>
                  <a:pt x="4178309" y="237803"/>
                  <a:pt x="4195965" y="220545"/>
                </a:cubicBezTo>
                <a:cubicBezTo>
                  <a:pt x="4211393" y="218244"/>
                  <a:pt x="4226801" y="216345"/>
                  <a:pt x="4242209" y="214920"/>
                </a:cubicBezTo>
                <a:close/>
                <a:moveTo>
                  <a:pt x="4020598" y="212958"/>
                </a:moveTo>
                <a:cubicBezTo>
                  <a:pt x="4005901" y="224099"/>
                  <a:pt x="3991241" y="235260"/>
                  <a:pt x="3976641" y="246443"/>
                </a:cubicBezTo>
                <a:cubicBezTo>
                  <a:pt x="3963038" y="252353"/>
                  <a:pt x="3949513" y="258418"/>
                  <a:pt x="3936045" y="264608"/>
                </a:cubicBezTo>
                <a:cubicBezTo>
                  <a:pt x="3950666" y="253999"/>
                  <a:pt x="3965324" y="243408"/>
                  <a:pt x="3980060" y="232841"/>
                </a:cubicBezTo>
                <a:cubicBezTo>
                  <a:pt x="3993547" y="226069"/>
                  <a:pt x="4007072" y="219435"/>
                  <a:pt x="4020598" y="212958"/>
                </a:cubicBezTo>
                <a:close/>
                <a:moveTo>
                  <a:pt x="4293813" y="211907"/>
                </a:moveTo>
                <a:cubicBezTo>
                  <a:pt x="4276407" y="230382"/>
                  <a:pt x="4259077" y="248862"/>
                  <a:pt x="4241806" y="267330"/>
                </a:cubicBezTo>
                <a:cubicBezTo>
                  <a:pt x="4226475" y="267108"/>
                  <a:pt x="4211124" y="267365"/>
                  <a:pt x="4195735" y="268095"/>
                </a:cubicBezTo>
                <a:cubicBezTo>
                  <a:pt x="4213160" y="250201"/>
                  <a:pt x="4230644" y="232299"/>
                  <a:pt x="4248203" y="214407"/>
                </a:cubicBezTo>
                <a:cubicBezTo>
                  <a:pt x="4263438" y="213114"/>
                  <a:pt x="4278635" y="212263"/>
                  <a:pt x="4293813" y="211907"/>
                </a:cubicBezTo>
                <a:close/>
                <a:moveTo>
                  <a:pt x="4082672" y="209692"/>
                </a:moveTo>
                <a:cubicBezTo>
                  <a:pt x="4065246" y="224428"/>
                  <a:pt x="4047859" y="239181"/>
                  <a:pt x="4030587" y="253953"/>
                </a:cubicBezTo>
                <a:cubicBezTo>
                  <a:pt x="4015083" y="258829"/>
                  <a:pt x="3999618" y="264007"/>
                  <a:pt x="3984190" y="269448"/>
                </a:cubicBezTo>
                <a:cubicBezTo>
                  <a:pt x="4001616" y="255265"/>
                  <a:pt x="4019118" y="241094"/>
                  <a:pt x="4036678" y="226949"/>
                </a:cubicBezTo>
                <a:cubicBezTo>
                  <a:pt x="4051951" y="220943"/>
                  <a:pt x="4067283" y="215172"/>
                  <a:pt x="4082672" y="209692"/>
                </a:cubicBezTo>
                <a:close/>
                <a:moveTo>
                  <a:pt x="4011529" y="204791"/>
                </a:moveTo>
                <a:cubicBezTo>
                  <a:pt x="4001232" y="212105"/>
                  <a:pt x="3990973" y="219435"/>
                  <a:pt x="3980732" y="226780"/>
                </a:cubicBezTo>
                <a:cubicBezTo>
                  <a:pt x="3971876" y="231227"/>
                  <a:pt x="3963095" y="235702"/>
                  <a:pt x="3954393" y="240197"/>
                </a:cubicBezTo>
                <a:cubicBezTo>
                  <a:pt x="3964536" y="233352"/>
                  <a:pt x="3974681" y="226524"/>
                  <a:pt x="3984863" y="219713"/>
                </a:cubicBezTo>
                <a:cubicBezTo>
                  <a:pt x="3993739" y="214695"/>
                  <a:pt x="4002634" y="209717"/>
                  <a:pt x="4011529" y="204791"/>
                </a:cubicBezTo>
                <a:close/>
                <a:moveTo>
                  <a:pt x="4139828" y="190793"/>
                </a:moveTo>
                <a:cubicBezTo>
                  <a:pt x="4122249" y="206355"/>
                  <a:pt x="4104746" y="221944"/>
                  <a:pt x="4087321" y="237546"/>
                </a:cubicBezTo>
                <a:cubicBezTo>
                  <a:pt x="4079444" y="239613"/>
                  <a:pt x="4071528" y="241763"/>
                  <a:pt x="4063556" y="244040"/>
                </a:cubicBezTo>
                <a:cubicBezTo>
                  <a:pt x="4056025" y="246190"/>
                  <a:pt x="4048494" y="248428"/>
                  <a:pt x="4040963" y="250729"/>
                </a:cubicBezTo>
                <a:cubicBezTo>
                  <a:pt x="4058580" y="235698"/>
                  <a:pt x="4076274" y="220685"/>
                  <a:pt x="4094026" y="205696"/>
                </a:cubicBezTo>
                <a:cubicBezTo>
                  <a:pt x="4109261" y="200422"/>
                  <a:pt x="4124516" y="195452"/>
                  <a:pt x="4139828" y="190793"/>
                </a:cubicBezTo>
                <a:close/>
                <a:moveTo>
                  <a:pt x="4082864" y="184423"/>
                </a:moveTo>
                <a:cubicBezTo>
                  <a:pt x="4067206" y="196870"/>
                  <a:pt x="4051586" y="209343"/>
                  <a:pt x="4036063" y="221846"/>
                </a:cubicBezTo>
                <a:cubicBezTo>
                  <a:pt x="4021789" y="227448"/>
                  <a:pt x="4007552" y="233252"/>
                  <a:pt x="3993413" y="239246"/>
                </a:cubicBezTo>
                <a:cubicBezTo>
                  <a:pt x="4008974" y="227364"/>
                  <a:pt x="4024574" y="215498"/>
                  <a:pt x="4040252" y="203671"/>
                </a:cubicBezTo>
                <a:cubicBezTo>
                  <a:pt x="4054430" y="197056"/>
                  <a:pt x="4068647" y="190636"/>
                  <a:pt x="4082864" y="184423"/>
                </a:cubicBezTo>
                <a:close/>
                <a:moveTo>
                  <a:pt x="4195063" y="175474"/>
                </a:moveTo>
                <a:cubicBezTo>
                  <a:pt x="4177407" y="191817"/>
                  <a:pt x="4159827" y="208192"/>
                  <a:pt x="4142325" y="224576"/>
                </a:cubicBezTo>
                <a:cubicBezTo>
                  <a:pt x="4127148" y="227729"/>
                  <a:pt x="4111740" y="231287"/>
                  <a:pt x="4096139" y="235256"/>
                </a:cubicBezTo>
                <a:cubicBezTo>
                  <a:pt x="4113815" y="219456"/>
                  <a:pt x="4131566" y="203673"/>
                  <a:pt x="4149396" y="187919"/>
                </a:cubicBezTo>
                <a:cubicBezTo>
                  <a:pt x="4164592" y="183433"/>
                  <a:pt x="4179808" y="179264"/>
                  <a:pt x="4195063" y="175474"/>
                </a:cubicBezTo>
                <a:close/>
                <a:moveTo>
                  <a:pt x="4059790" y="170761"/>
                </a:moveTo>
                <a:cubicBezTo>
                  <a:pt x="4055275" y="173927"/>
                  <a:pt x="4050760" y="177107"/>
                  <a:pt x="4046226" y="180280"/>
                </a:cubicBezTo>
                <a:cubicBezTo>
                  <a:pt x="4042903" y="182071"/>
                  <a:pt x="4039560" y="183864"/>
                  <a:pt x="4036236" y="185662"/>
                </a:cubicBezTo>
                <a:cubicBezTo>
                  <a:pt x="4040943" y="182574"/>
                  <a:pt x="4045631" y="179483"/>
                  <a:pt x="4050338" y="176407"/>
                </a:cubicBezTo>
                <a:cubicBezTo>
                  <a:pt x="4053508" y="174521"/>
                  <a:pt x="4056639" y="172636"/>
                  <a:pt x="4059790" y="170761"/>
                </a:cubicBezTo>
                <a:close/>
                <a:moveTo>
                  <a:pt x="4080846" y="167700"/>
                </a:moveTo>
                <a:cubicBezTo>
                  <a:pt x="4067513" y="177622"/>
                  <a:pt x="4054219" y="187564"/>
                  <a:pt x="4040981" y="197541"/>
                </a:cubicBezTo>
                <a:cubicBezTo>
                  <a:pt x="4029281" y="203001"/>
                  <a:pt x="4017658" y="208555"/>
                  <a:pt x="4006150" y="214180"/>
                </a:cubicBezTo>
                <a:cubicBezTo>
                  <a:pt x="4019311" y="204799"/>
                  <a:pt x="4032547" y="195454"/>
                  <a:pt x="4045804" y="186129"/>
                </a:cubicBezTo>
                <a:cubicBezTo>
                  <a:pt x="4057465" y="179881"/>
                  <a:pt x="4069147" y="173733"/>
                  <a:pt x="4080846" y="167700"/>
                </a:cubicBezTo>
                <a:close/>
                <a:moveTo>
                  <a:pt x="4248606" y="163752"/>
                </a:moveTo>
                <a:cubicBezTo>
                  <a:pt x="4230950" y="180828"/>
                  <a:pt x="4213353" y="197933"/>
                  <a:pt x="4195831" y="215051"/>
                </a:cubicBezTo>
                <a:cubicBezTo>
                  <a:pt x="4180769" y="217275"/>
                  <a:pt x="4165495" y="219927"/>
                  <a:pt x="4150010" y="223012"/>
                </a:cubicBezTo>
                <a:cubicBezTo>
                  <a:pt x="4167686" y="206484"/>
                  <a:pt x="4185437" y="189973"/>
                  <a:pt x="4203266" y="173491"/>
                </a:cubicBezTo>
                <a:cubicBezTo>
                  <a:pt x="4218367" y="169871"/>
                  <a:pt x="4233487" y="166603"/>
                  <a:pt x="4248606" y="163752"/>
                </a:cubicBezTo>
                <a:close/>
                <a:moveTo>
                  <a:pt x="4141865" y="159971"/>
                </a:moveTo>
                <a:cubicBezTo>
                  <a:pt x="4125630" y="173497"/>
                  <a:pt x="4109472" y="187064"/>
                  <a:pt x="4093373" y="200653"/>
                </a:cubicBezTo>
                <a:cubicBezTo>
                  <a:pt x="4078714" y="205717"/>
                  <a:pt x="4064094" y="211060"/>
                  <a:pt x="4049550" y="216622"/>
                </a:cubicBezTo>
                <a:cubicBezTo>
                  <a:pt x="4065708" y="203646"/>
                  <a:pt x="4081961" y="190701"/>
                  <a:pt x="4098253" y="177789"/>
                </a:cubicBezTo>
                <a:cubicBezTo>
                  <a:pt x="4112777" y="171608"/>
                  <a:pt x="4127320" y="165656"/>
                  <a:pt x="4141865" y="159971"/>
                </a:cubicBezTo>
                <a:close/>
                <a:moveTo>
                  <a:pt x="4300691" y="155597"/>
                </a:moveTo>
                <a:cubicBezTo>
                  <a:pt x="4283054" y="173378"/>
                  <a:pt x="4265494" y="191181"/>
                  <a:pt x="4248011" y="209001"/>
                </a:cubicBezTo>
                <a:cubicBezTo>
                  <a:pt x="4233064" y="210244"/>
                  <a:pt x="4217925" y="211932"/>
                  <a:pt x="4202594" y="214076"/>
                </a:cubicBezTo>
                <a:cubicBezTo>
                  <a:pt x="4220231" y="196849"/>
                  <a:pt x="4237944" y="179637"/>
                  <a:pt x="4255735" y="162455"/>
                </a:cubicBezTo>
                <a:cubicBezTo>
                  <a:pt x="4270720" y="159760"/>
                  <a:pt x="4285705" y="157456"/>
                  <a:pt x="4300691" y="155597"/>
                </a:cubicBezTo>
                <a:close/>
                <a:moveTo>
                  <a:pt x="4351449" y="151011"/>
                </a:moveTo>
                <a:cubicBezTo>
                  <a:pt x="4333870" y="169483"/>
                  <a:pt x="4316367" y="187979"/>
                  <a:pt x="4298924" y="206482"/>
                </a:cubicBezTo>
                <a:cubicBezTo>
                  <a:pt x="4284149" y="206695"/>
                  <a:pt x="4269183" y="207370"/>
                  <a:pt x="4253986" y="208517"/>
                </a:cubicBezTo>
                <a:cubicBezTo>
                  <a:pt x="4271585" y="190611"/>
                  <a:pt x="4289221" y="172719"/>
                  <a:pt x="4306954" y="154853"/>
                </a:cubicBezTo>
                <a:cubicBezTo>
                  <a:pt x="4321786" y="153134"/>
                  <a:pt x="4336637" y="151831"/>
                  <a:pt x="4351449" y="151011"/>
                </a:cubicBezTo>
                <a:close/>
                <a:moveTo>
                  <a:pt x="4198521" y="139203"/>
                </a:moveTo>
                <a:cubicBezTo>
                  <a:pt x="4181864" y="153741"/>
                  <a:pt x="4165246" y="168317"/>
                  <a:pt x="4148723" y="182924"/>
                </a:cubicBezTo>
                <a:cubicBezTo>
                  <a:pt x="4133929" y="187279"/>
                  <a:pt x="4119175" y="191933"/>
                  <a:pt x="4104458" y="196874"/>
                </a:cubicBezTo>
                <a:cubicBezTo>
                  <a:pt x="4121038" y="182924"/>
                  <a:pt x="4137695" y="169013"/>
                  <a:pt x="4154410" y="155134"/>
                </a:cubicBezTo>
                <a:cubicBezTo>
                  <a:pt x="4169107" y="149539"/>
                  <a:pt x="4183824" y="144216"/>
                  <a:pt x="4198521" y="139203"/>
                </a:cubicBezTo>
                <a:close/>
                <a:moveTo>
                  <a:pt x="4143497" y="136640"/>
                </a:moveTo>
                <a:cubicBezTo>
                  <a:pt x="4128589" y="148273"/>
                  <a:pt x="4113757" y="159956"/>
                  <a:pt x="4098964" y="171664"/>
                </a:cubicBezTo>
                <a:cubicBezTo>
                  <a:pt x="4085937" y="177201"/>
                  <a:pt x="4073008" y="182895"/>
                  <a:pt x="4060155" y="188722"/>
                </a:cubicBezTo>
                <a:cubicBezTo>
                  <a:pt x="4074910" y="177658"/>
                  <a:pt x="4089703" y="166619"/>
                  <a:pt x="4104574" y="155629"/>
                </a:cubicBezTo>
                <a:cubicBezTo>
                  <a:pt x="4117542" y="149140"/>
                  <a:pt x="4130510" y="142802"/>
                  <a:pt x="4143497" y="136640"/>
                </a:cubicBezTo>
                <a:close/>
                <a:moveTo>
                  <a:pt x="4137119" y="126183"/>
                </a:moveTo>
                <a:cubicBezTo>
                  <a:pt x="4126341" y="134064"/>
                  <a:pt x="4115562" y="141968"/>
                  <a:pt x="4104823" y="149895"/>
                </a:cubicBezTo>
                <a:cubicBezTo>
                  <a:pt x="4095967" y="154321"/>
                  <a:pt x="4087187" y="158794"/>
                  <a:pt x="4078465" y="163307"/>
                </a:cubicBezTo>
                <a:cubicBezTo>
                  <a:pt x="4089089" y="155920"/>
                  <a:pt x="4099751" y="148559"/>
                  <a:pt x="4110433" y="141222"/>
                </a:cubicBezTo>
                <a:cubicBezTo>
                  <a:pt x="4119309" y="136150"/>
                  <a:pt x="4128224" y="131136"/>
                  <a:pt x="4137119" y="126183"/>
                </a:cubicBezTo>
                <a:close/>
                <a:moveTo>
                  <a:pt x="4253218" y="122033"/>
                </a:moveTo>
                <a:cubicBezTo>
                  <a:pt x="4236272" y="137493"/>
                  <a:pt x="4219404" y="152994"/>
                  <a:pt x="4202594" y="168527"/>
                </a:cubicBezTo>
                <a:cubicBezTo>
                  <a:pt x="4187762" y="172071"/>
                  <a:pt x="4172949" y="175956"/>
                  <a:pt x="4158175" y="180171"/>
                </a:cubicBezTo>
                <a:cubicBezTo>
                  <a:pt x="4175024" y="165316"/>
                  <a:pt x="4191931" y="150490"/>
                  <a:pt x="4208915" y="135710"/>
                </a:cubicBezTo>
                <a:cubicBezTo>
                  <a:pt x="4223689" y="130821"/>
                  <a:pt x="4238463" y="126262"/>
                  <a:pt x="4253218" y="122033"/>
                </a:cubicBezTo>
                <a:close/>
                <a:moveTo>
                  <a:pt x="4202401" y="110043"/>
                </a:moveTo>
                <a:cubicBezTo>
                  <a:pt x="4186551" y="123003"/>
                  <a:pt x="4170760" y="136012"/>
                  <a:pt x="4155024" y="149061"/>
                </a:cubicBezTo>
                <a:cubicBezTo>
                  <a:pt x="4141269" y="154281"/>
                  <a:pt x="4127590" y="159731"/>
                  <a:pt x="4113969" y="165364"/>
                </a:cubicBezTo>
                <a:cubicBezTo>
                  <a:pt x="4129703" y="152955"/>
                  <a:pt x="4145533" y="140600"/>
                  <a:pt x="4161403" y="128281"/>
                </a:cubicBezTo>
                <a:cubicBezTo>
                  <a:pt x="4175063" y="121989"/>
                  <a:pt x="4188722" y="115903"/>
                  <a:pt x="4202401" y="110043"/>
                </a:cubicBezTo>
                <a:close/>
                <a:moveTo>
                  <a:pt x="4306301" y="108362"/>
                </a:moveTo>
                <a:cubicBezTo>
                  <a:pt x="4289164" y="124704"/>
                  <a:pt x="4272084" y="141092"/>
                  <a:pt x="4255081" y="157505"/>
                </a:cubicBezTo>
                <a:cubicBezTo>
                  <a:pt x="4240288" y="160165"/>
                  <a:pt x="4225494" y="163205"/>
                  <a:pt x="4210720" y="166607"/>
                </a:cubicBezTo>
                <a:cubicBezTo>
                  <a:pt x="4227762" y="150876"/>
                  <a:pt x="4244879" y="135176"/>
                  <a:pt x="4262074" y="119524"/>
                </a:cubicBezTo>
                <a:cubicBezTo>
                  <a:pt x="4276830" y="115434"/>
                  <a:pt x="4291565" y="111718"/>
                  <a:pt x="4306301" y="108362"/>
                </a:cubicBezTo>
                <a:close/>
                <a:moveTo>
                  <a:pt x="4357981" y="98191"/>
                </a:moveTo>
                <a:cubicBezTo>
                  <a:pt x="4340690" y="115392"/>
                  <a:pt x="4323476" y="132633"/>
                  <a:pt x="4306319" y="149906"/>
                </a:cubicBezTo>
                <a:cubicBezTo>
                  <a:pt x="4291604" y="151614"/>
                  <a:pt x="4276887" y="153733"/>
                  <a:pt x="4262151" y="156254"/>
                </a:cubicBezTo>
                <a:cubicBezTo>
                  <a:pt x="4279346" y="139678"/>
                  <a:pt x="4296618" y="123132"/>
                  <a:pt x="4313947" y="106633"/>
                </a:cubicBezTo>
                <a:cubicBezTo>
                  <a:pt x="4328644" y="103415"/>
                  <a:pt x="4343322" y="100608"/>
                  <a:pt x="4357981" y="98191"/>
                </a:cubicBezTo>
                <a:close/>
                <a:moveTo>
                  <a:pt x="4184476" y="91995"/>
                </a:moveTo>
                <a:cubicBezTo>
                  <a:pt x="4178905" y="95982"/>
                  <a:pt x="4173334" y="99960"/>
                  <a:pt x="4167781" y="103964"/>
                </a:cubicBezTo>
                <a:cubicBezTo>
                  <a:pt x="4163593" y="106206"/>
                  <a:pt x="4159405" y="108458"/>
                  <a:pt x="4155255" y="110717"/>
                </a:cubicBezTo>
                <a:cubicBezTo>
                  <a:pt x="4160903" y="106917"/>
                  <a:pt x="4166571" y="103146"/>
                  <a:pt x="4172219" y="99365"/>
                </a:cubicBezTo>
                <a:cubicBezTo>
                  <a:pt x="4176293" y="96898"/>
                  <a:pt x="4180384" y="94443"/>
                  <a:pt x="4184476" y="91995"/>
                </a:cubicBezTo>
                <a:close/>
                <a:moveTo>
                  <a:pt x="4408394" y="91559"/>
                </a:moveTo>
                <a:cubicBezTo>
                  <a:pt x="4391007" y="109597"/>
                  <a:pt x="4373677" y="127672"/>
                  <a:pt x="4356425" y="145777"/>
                </a:cubicBezTo>
                <a:cubicBezTo>
                  <a:pt x="4341823" y="146479"/>
                  <a:pt x="4327203" y="147612"/>
                  <a:pt x="4312583" y="149188"/>
                </a:cubicBezTo>
                <a:cubicBezTo>
                  <a:pt x="4329854" y="131785"/>
                  <a:pt x="4347242" y="114419"/>
                  <a:pt x="4364667" y="97094"/>
                </a:cubicBezTo>
                <a:cubicBezTo>
                  <a:pt x="4379268" y="94814"/>
                  <a:pt x="4393850" y="92975"/>
                  <a:pt x="4408394" y="91559"/>
                </a:cubicBezTo>
                <a:close/>
                <a:moveTo>
                  <a:pt x="4202190" y="91357"/>
                </a:moveTo>
                <a:cubicBezTo>
                  <a:pt x="4188588" y="101757"/>
                  <a:pt x="4175024" y="112201"/>
                  <a:pt x="4161499" y="122679"/>
                </a:cubicBezTo>
                <a:cubicBezTo>
                  <a:pt x="4150164" y="127889"/>
                  <a:pt x="4138886" y="133205"/>
                  <a:pt x="4127705" y="138621"/>
                </a:cubicBezTo>
                <a:cubicBezTo>
                  <a:pt x="4141057" y="128838"/>
                  <a:pt x="4154448" y="119088"/>
                  <a:pt x="4167878" y="109390"/>
                </a:cubicBezTo>
                <a:cubicBezTo>
                  <a:pt x="4179308" y="103257"/>
                  <a:pt x="4190740" y="97240"/>
                  <a:pt x="4202190" y="91357"/>
                </a:cubicBezTo>
                <a:close/>
                <a:moveTo>
                  <a:pt x="4258501" y="87371"/>
                </a:moveTo>
                <a:cubicBezTo>
                  <a:pt x="4242036" y="101463"/>
                  <a:pt x="4225648" y="115603"/>
                  <a:pt x="4209318" y="129791"/>
                </a:cubicBezTo>
                <a:cubicBezTo>
                  <a:pt x="4195255" y="134425"/>
                  <a:pt x="4181230" y="139339"/>
                  <a:pt x="4167244" y="144494"/>
                </a:cubicBezTo>
                <a:cubicBezTo>
                  <a:pt x="4183554" y="131003"/>
                  <a:pt x="4199904" y="117541"/>
                  <a:pt x="4216350" y="104151"/>
                </a:cubicBezTo>
                <a:cubicBezTo>
                  <a:pt x="4230393" y="98299"/>
                  <a:pt x="4244457" y="92694"/>
                  <a:pt x="4258501" y="87371"/>
                </a:cubicBezTo>
                <a:close/>
                <a:moveTo>
                  <a:pt x="4312660" y="68309"/>
                </a:moveTo>
                <a:cubicBezTo>
                  <a:pt x="4295791" y="83419"/>
                  <a:pt x="4279000" y="98585"/>
                  <a:pt x="4262267" y="113797"/>
                </a:cubicBezTo>
                <a:cubicBezTo>
                  <a:pt x="4257636" y="115063"/>
                  <a:pt x="4253006" y="116364"/>
                  <a:pt x="4248338" y="117712"/>
                </a:cubicBezTo>
                <a:cubicBezTo>
                  <a:pt x="4238732" y="120492"/>
                  <a:pt x="4229126" y="123430"/>
                  <a:pt x="4219539" y="126490"/>
                </a:cubicBezTo>
                <a:cubicBezTo>
                  <a:pt x="4236253" y="111983"/>
                  <a:pt x="4253044" y="97521"/>
                  <a:pt x="4269932" y="83119"/>
                </a:cubicBezTo>
                <a:cubicBezTo>
                  <a:pt x="4284168" y="77884"/>
                  <a:pt x="4298424" y="72931"/>
                  <a:pt x="4312660" y="68309"/>
                </a:cubicBezTo>
                <a:close/>
                <a:moveTo>
                  <a:pt x="4261574" y="62182"/>
                </a:moveTo>
                <a:cubicBezTo>
                  <a:pt x="4246397" y="74322"/>
                  <a:pt x="4231258" y="86502"/>
                  <a:pt x="4216215" y="98748"/>
                </a:cubicBezTo>
                <a:cubicBezTo>
                  <a:pt x="4203612" y="103970"/>
                  <a:pt x="4191085" y="109361"/>
                  <a:pt x="4178636" y="114907"/>
                </a:cubicBezTo>
                <a:cubicBezTo>
                  <a:pt x="4193583" y="103384"/>
                  <a:pt x="4208588" y="91924"/>
                  <a:pt x="4223650" y="80508"/>
                </a:cubicBezTo>
                <a:cubicBezTo>
                  <a:pt x="4236292" y="74222"/>
                  <a:pt x="4248914" y="68105"/>
                  <a:pt x="4261574" y="62182"/>
                </a:cubicBezTo>
                <a:close/>
                <a:moveTo>
                  <a:pt x="4365147" y="52772"/>
                </a:moveTo>
                <a:cubicBezTo>
                  <a:pt x="4347991" y="68833"/>
                  <a:pt x="4330911" y="84956"/>
                  <a:pt x="4313927" y="101123"/>
                </a:cubicBezTo>
                <a:cubicBezTo>
                  <a:pt x="4299749" y="104185"/>
                  <a:pt x="4285417" y="107640"/>
                  <a:pt x="4270912" y="111484"/>
                </a:cubicBezTo>
                <a:cubicBezTo>
                  <a:pt x="4287934" y="96028"/>
                  <a:pt x="4305032" y="80616"/>
                  <a:pt x="4322208" y="65269"/>
                </a:cubicBezTo>
                <a:cubicBezTo>
                  <a:pt x="4336521" y="60766"/>
                  <a:pt x="4350835" y="56585"/>
                  <a:pt x="4365147" y="52772"/>
                </a:cubicBezTo>
                <a:close/>
                <a:moveTo>
                  <a:pt x="4255523" y="51056"/>
                </a:moveTo>
                <a:cubicBezTo>
                  <a:pt x="4244726" y="59131"/>
                  <a:pt x="4233948" y="67242"/>
                  <a:pt x="4223208" y="75379"/>
                </a:cubicBezTo>
                <a:cubicBezTo>
                  <a:pt x="4214236" y="79817"/>
                  <a:pt x="4205341" y="84318"/>
                  <a:pt x="4196504" y="88873"/>
                </a:cubicBezTo>
                <a:cubicBezTo>
                  <a:pt x="4207051" y="81340"/>
                  <a:pt x="4217656" y="73842"/>
                  <a:pt x="4228281" y="66372"/>
                </a:cubicBezTo>
                <a:cubicBezTo>
                  <a:pt x="4237329" y="61202"/>
                  <a:pt x="4246417" y="56093"/>
                  <a:pt x="4255523" y="51056"/>
                </a:cubicBezTo>
                <a:close/>
                <a:moveTo>
                  <a:pt x="4416232" y="40733"/>
                </a:moveTo>
                <a:cubicBezTo>
                  <a:pt x="4398922" y="57669"/>
                  <a:pt x="4381688" y="74668"/>
                  <a:pt x="4364513" y="91709"/>
                </a:cubicBezTo>
                <a:cubicBezTo>
                  <a:pt x="4350335" y="93889"/>
                  <a:pt x="4336003" y="96481"/>
                  <a:pt x="4321459" y="99495"/>
                </a:cubicBezTo>
                <a:cubicBezTo>
                  <a:pt x="4338654" y="83163"/>
                  <a:pt x="4355944" y="66875"/>
                  <a:pt x="4373293" y="50654"/>
                </a:cubicBezTo>
                <a:cubicBezTo>
                  <a:pt x="4387626" y="46974"/>
                  <a:pt x="4401938" y="43654"/>
                  <a:pt x="4416232" y="40733"/>
                </a:cubicBezTo>
                <a:close/>
                <a:moveTo>
                  <a:pt x="4317617" y="37314"/>
                </a:moveTo>
                <a:cubicBezTo>
                  <a:pt x="4301516" y="50793"/>
                  <a:pt x="4285494" y="64335"/>
                  <a:pt x="4269548" y="77934"/>
                </a:cubicBezTo>
                <a:cubicBezTo>
                  <a:pt x="4256291" y="82777"/>
                  <a:pt x="4243093" y="87851"/>
                  <a:pt x="4229971" y="93131"/>
                </a:cubicBezTo>
                <a:cubicBezTo>
                  <a:pt x="4245859" y="80253"/>
                  <a:pt x="4261825" y="67434"/>
                  <a:pt x="4277847" y="54677"/>
                </a:cubicBezTo>
                <a:cubicBezTo>
                  <a:pt x="4291085" y="48662"/>
                  <a:pt x="4304341" y="42868"/>
                  <a:pt x="4317617" y="37314"/>
                </a:cubicBezTo>
                <a:close/>
                <a:moveTo>
                  <a:pt x="4466107" y="32188"/>
                </a:moveTo>
                <a:cubicBezTo>
                  <a:pt x="4448663" y="49980"/>
                  <a:pt x="4431313" y="67838"/>
                  <a:pt x="4414023" y="85736"/>
                </a:cubicBezTo>
                <a:cubicBezTo>
                  <a:pt x="4399883" y="86969"/>
                  <a:pt x="4385551" y="88645"/>
                  <a:pt x="4371065" y="90754"/>
                </a:cubicBezTo>
                <a:cubicBezTo>
                  <a:pt x="4388394" y="73557"/>
                  <a:pt x="4405800" y="56405"/>
                  <a:pt x="4423302" y="39319"/>
                </a:cubicBezTo>
                <a:cubicBezTo>
                  <a:pt x="4437596" y="36532"/>
                  <a:pt x="4451851" y="34151"/>
                  <a:pt x="4466107" y="32188"/>
                </a:cubicBezTo>
                <a:close/>
                <a:moveTo>
                  <a:pt x="4316579" y="18672"/>
                </a:moveTo>
                <a:cubicBezTo>
                  <a:pt x="4303303" y="29049"/>
                  <a:pt x="4290086" y="39477"/>
                  <a:pt x="4276925" y="49949"/>
                </a:cubicBezTo>
                <a:cubicBezTo>
                  <a:pt x="4265744" y="54991"/>
                  <a:pt x="4254639" y="60159"/>
                  <a:pt x="4243612" y="65438"/>
                </a:cubicBezTo>
                <a:cubicBezTo>
                  <a:pt x="4256580" y="55686"/>
                  <a:pt x="4269605" y="45973"/>
                  <a:pt x="4282670" y="36318"/>
                </a:cubicBezTo>
                <a:cubicBezTo>
                  <a:pt x="4293928" y="30311"/>
                  <a:pt x="4305225" y="24422"/>
                  <a:pt x="4316579" y="18672"/>
                </a:cubicBezTo>
                <a:close/>
                <a:moveTo>
                  <a:pt x="4371488" y="16173"/>
                </a:moveTo>
                <a:cubicBezTo>
                  <a:pt x="4354792" y="30808"/>
                  <a:pt x="4338173" y="45513"/>
                  <a:pt x="4321632" y="60280"/>
                </a:cubicBezTo>
                <a:cubicBezTo>
                  <a:pt x="4307953" y="64549"/>
                  <a:pt x="4294332" y="69102"/>
                  <a:pt x="4280749" y="73911"/>
                </a:cubicBezTo>
                <a:cubicBezTo>
                  <a:pt x="4297252" y="59876"/>
                  <a:pt x="4313832" y="45898"/>
                  <a:pt x="4330508" y="31996"/>
                </a:cubicBezTo>
                <a:cubicBezTo>
                  <a:pt x="4344149" y="26445"/>
                  <a:pt x="4357808" y="21166"/>
                  <a:pt x="4371488" y="16173"/>
                </a:cubicBezTo>
                <a:close/>
                <a:moveTo>
                  <a:pt x="4303323" y="15744"/>
                </a:moveTo>
                <a:cubicBezTo>
                  <a:pt x="4296464" y="20764"/>
                  <a:pt x="4289567" y="25771"/>
                  <a:pt x="4282727" y="30822"/>
                </a:cubicBezTo>
                <a:cubicBezTo>
                  <a:pt x="4277655" y="33525"/>
                  <a:pt x="4272621" y="36244"/>
                  <a:pt x="4267607" y="38972"/>
                </a:cubicBezTo>
                <a:cubicBezTo>
                  <a:pt x="4269548" y="37631"/>
                  <a:pt x="4271469" y="36272"/>
                  <a:pt x="4273429" y="34933"/>
                </a:cubicBezTo>
                <a:cubicBezTo>
                  <a:pt x="4278040" y="31763"/>
                  <a:pt x="4282650" y="28601"/>
                  <a:pt x="4287300" y="25444"/>
                </a:cubicBezTo>
                <a:cubicBezTo>
                  <a:pt x="4292621" y="22192"/>
                  <a:pt x="4297982" y="18958"/>
                  <a:pt x="4303323" y="15744"/>
                </a:cubicBezTo>
                <a:close/>
                <a:moveTo>
                  <a:pt x="4503360" y="0"/>
                </a:moveTo>
                <a:lnTo>
                  <a:pt x="4497947" y="0"/>
                </a:lnTo>
                <a:lnTo>
                  <a:pt x="4471582" y="26609"/>
                </a:lnTo>
                <a:cubicBezTo>
                  <a:pt x="4457750" y="28395"/>
                  <a:pt x="4443744" y="30591"/>
                  <a:pt x="4429585" y="33216"/>
                </a:cubicBezTo>
                <a:lnTo>
                  <a:pt x="4463972" y="0"/>
                </a:lnTo>
                <a:lnTo>
                  <a:pt x="4458313" y="0"/>
                </a:lnTo>
                <a:lnTo>
                  <a:pt x="4422553" y="34580"/>
                </a:lnTo>
                <a:cubicBezTo>
                  <a:pt x="4408739" y="37260"/>
                  <a:pt x="4394772" y="40332"/>
                  <a:pt x="4380652" y="43802"/>
                </a:cubicBezTo>
                <a:lnTo>
                  <a:pt x="4428070" y="0"/>
                </a:lnTo>
                <a:lnTo>
                  <a:pt x="4422094" y="0"/>
                </a:lnTo>
                <a:lnTo>
                  <a:pt x="4372621" y="45794"/>
                </a:lnTo>
                <a:cubicBezTo>
                  <a:pt x="4362093" y="48478"/>
                  <a:pt x="4351488" y="51365"/>
                  <a:pt x="4340767" y="54482"/>
                </a:cubicBezTo>
                <a:cubicBezTo>
                  <a:pt x="4337520" y="55425"/>
                  <a:pt x="4334292" y="56407"/>
                  <a:pt x="4331046" y="57384"/>
                </a:cubicBezTo>
                <a:cubicBezTo>
                  <a:pt x="4347972" y="42313"/>
                  <a:pt x="4364955" y="27298"/>
                  <a:pt x="4382035" y="12367"/>
                </a:cubicBezTo>
                <a:lnTo>
                  <a:pt x="4419374" y="0"/>
                </a:lnTo>
                <a:lnTo>
                  <a:pt x="4405472" y="0"/>
                </a:lnTo>
                <a:lnTo>
                  <a:pt x="4390949" y="4615"/>
                </a:lnTo>
                <a:lnTo>
                  <a:pt x="4396299" y="0"/>
                </a:lnTo>
                <a:lnTo>
                  <a:pt x="4390068" y="0"/>
                </a:lnTo>
                <a:lnTo>
                  <a:pt x="4380555" y="8232"/>
                </a:lnTo>
                <a:cubicBezTo>
                  <a:pt x="4367549" y="12797"/>
                  <a:pt x="4354619" y="17608"/>
                  <a:pt x="4341766" y="22632"/>
                </a:cubicBezTo>
                <a:lnTo>
                  <a:pt x="4369276" y="0"/>
                </a:lnTo>
                <a:lnTo>
                  <a:pt x="4362637" y="0"/>
                </a:lnTo>
                <a:lnTo>
                  <a:pt x="4329221" y="27604"/>
                </a:lnTo>
                <a:cubicBezTo>
                  <a:pt x="4316906" y="32570"/>
                  <a:pt x="4304649" y="37713"/>
                  <a:pt x="4292487" y="43031"/>
                </a:cubicBezTo>
                <a:cubicBezTo>
                  <a:pt x="4306896" y="31629"/>
                  <a:pt x="4321401" y="20301"/>
                  <a:pt x="4335926" y="9020"/>
                </a:cubicBezTo>
                <a:lnTo>
                  <a:pt x="4354931" y="0"/>
                </a:lnTo>
                <a:lnTo>
                  <a:pt x="4340630" y="0"/>
                </a:lnTo>
                <a:lnTo>
                  <a:pt x="4335964" y="3589"/>
                </a:lnTo>
                <a:cubicBezTo>
                  <a:pt x="4326761" y="8102"/>
                  <a:pt x="4317617" y="12684"/>
                  <a:pt x="4308548" y="17329"/>
                </a:cubicBezTo>
                <a:lnTo>
                  <a:pt x="4332493" y="0"/>
                </a:lnTo>
                <a:lnTo>
                  <a:pt x="4318205" y="0"/>
                </a:lnTo>
                <a:lnTo>
                  <a:pt x="4287319" y="20034"/>
                </a:lnTo>
                <a:cubicBezTo>
                  <a:pt x="4251258" y="42009"/>
                  <a:pt x="4217272" y="63970"/>
                  <a:pt x="4186014" y="84677"/>
                </a:cubicBezTo>
                <a:cubicBezTo>
                  <a:pt x="4181499" y="87674"/>
                  <a:pt x="4177004" y="90700"/>
                  <a:pt x="4172507" y="93711"/>
                </a:cubicBezTo>
                <a:cubicBezTo>
                  <a:pt x="4147474" y="108840"/>
                  <a:pt x="4123593" y="123785"/>
                  <a:pt x="4101135" y="138097"/>
                </a:cubicBezTo>
                <a:cubicBezTo>
                  <a:pt x="4084209" y="148903"/>
                  <a:pt x="4067341" y="159802"/>
                  <a:pt x="4050549" y="170759"/>
                </a:cubicBezTo>
                <a:cubicBezTo>
                  <a:pt x="4038926" y="177718"/>
                  <a:pt x="4027494" y="184647"/>
                  <a:pt x="4016275" y="191510"/>
                </a:cubicBezTo>
                <a:cubicBezTo>
                  <a:pt x="3983345" y="211667"/>
                  <a:pt x="3950646" y="232111"/>
                  <a:pt x="3918197" y="252722"/>
                </a:cubicBezTo>
                <a:cubicBezTo>
                  <a:pt x="3871627" y="280130"/>
                  <a:pt x="3825479" y="307999"/>
                  <a:pt x="3779812" y="336018"/>
                </a:cubicBezTo>
                <a:cubicBezTo>
                  <a:pt x="3729727" y="364576"/>
                  <a:pt x="3680120" y="393437"/>
                  <a:pt x="3631206" y="422115"/>
                </a:cubicBezTo>
                <a:cubicBezTo>
                  <a:pt x="3592302" y="443365"/>
                  <a:pt x="3553762" y="464585"/>
                  <a:pt x="3515857" y="485465"/>
                </a:cubicBezTo>
                <a:cubicBezTo>
                  <a:pt x="3500756" y="493789"/>
                  <a:pt x="3485733" y="502056"/>
                  <a:pt x="3470767" y="510294"/>
                </a:cubicBezTo>
                <a:cubicBezTo>
                  <a:pt x="3410824" y="541120"/>
                  <a:pt x="3351881" y="571356"/>
                  <a:pt x="3293458" y="600660"/>
                </a:cubicBezTo>
                <a:cubicBezTo>
                  <a:pt x="3225677" y="632514"/>
                  <a:pt x="3158647" y="663234"/>
                  <a:pt x="3091711" y="692187"/>
                </a:cubicBezTo>
                <a:cubicBezTo>
                  <a:pt x="3011079" y="724924"/>
                  <a:pt x="2930810" y="755260"/>
                  <a:pt x="2849851" y="782004"/>
                </a:cubicBezTo>
                <a:cubicBezTo>
                  <a:pt x="2800975" y="797104"/>
                  <a:pt x="2751965" y="810956"/>
                  <a:pt x="2702609" y="823233"/>
                </a:cubicBezTo>
                <a:cubicBezTo>
                  <a:pt x="2563744" y="857795"/>
                  <a:pt x="2438116" y="869918"/>
                  <a:pt x="2328645" y="859371"/>
                </a:cubicBezTo>
                <a:cubicBezTo>
                  <a:pt x="2296216" y="855817"/>
                  <a:pt x="2264842" y="850456"/>
                  <a:pt x="2235006" y="843290"/>
                </a:cubicBezTo>
                <a:cubicBezTo>
                  <a:pt x="2188244" y="831897"/>
                  <a:pt x="2144651" y="816336"/>
                  <a:pt x="2101020" y="798949"/>
                </a:cubicBezTo>
                <a:cubicBezTo>
                  <a:pt x="2063499" y="782023"/>
                  <a:pt x="2027457" y="762753"/>
                  <a:pt x="1990070" y="742772"/>
                </a:cubicBezTo>
                <a:cubicBezTo>
                  <a:pt x="1977179" y="735856"/>
                  <a:pt x="1964134" y="728882"/>
                  <a:pt x="1950840" y="721908"/>
                </a:cubicBezTo>
                <a:cubicBezTo>
                  <a:pt x="1946478" y="719007"/>
                  <a:pt x="1942098" y="716087"/>
                  <a:pt x="1937679" y="713167"/>
                </a:cubicBezTo>
                <a:cubicBezTo>
                  <a:pt x="1907766" y="693244"/>
                  <a:pt x="1877103" y="672840"/>
                  <a:pt x="1844155" y="653321"/>
                </a:cubicBezTo>
                <a:cubicBezTo>
                  <a:pt x="1815567" y="630612"/>
                  <a:pt x="1785673" y="608096"/>
                  <a:pt x="1753013" y="587312"/>
                </a:cubicBezTo>
                <a:cubicBezTo>
                  <a:pt x="1733186" y="569600"/>
                  <a:pt x="1712417" y="552382"/>
                  <a:pt x="1690189" y="536315"/>
                </a:cubicBezTo>
                <a:cubicBezTo>
                  <a:pt x="1684310" y="532073"/>
                  <a:pt x="1678316" y="528043"/>
                  <a:pt x="1672206" y="524179"/>
                </a:cubicBezTo>
                <a:cubicBezTo>
                  <a:pt x="1659930" y="512195"/>
                  <a:pt x="1647231" y="500558"/>
                  <a:pt x="1633917" y="489482"/>
                </a:cubicBezTo>
                <a:cubicBezTo>
                  <a:pt x="1622716" y="480128"/>
                  <a:pt x="1610958" y="471636"/>
                  <a:pt x="1598682" y="463939"/>
                </a:cubicBezTo>
                <a:cubicBezTo>
                  <a:pt x="1591842" y="456670"/>
                  <a:pt x="1584849" y="449550"/>
                  <a:pt x="1577625" y="442656"/>
                </a:cubicBezTo>
                <a:cubicBezTo>
                  <a:pt x="1495359" y="364037"/>
                  <a:pt x="1383007" y="339409"/>
                  <a:pt x="1234093" y="367368"/>
                </a:cubicBezTo>
                <a:cubicBezTo>
                  <a:pt x="1198398" y="374073"/>
                  <a:pt x="1162221" y="383479"/>
                  <a:pt x="1126025" y="394672"/>
                </a:cubicBezTo>
                <a:cubicBezTo>
                  <a:pt x="1070464" y="313082"/>
                  <a:pt x="1014173" y="228109"/>
                  <a:pt x="959707" y="145887"/>
                </a:cubicBezTo>
                <a:lnTo>
                  <a:pt x="861537" y="0"/>
                </a:lnTo>
                <a:lnTo>
                  <a:pt x="856895" y="0"/>
                </a:lnTo>
                <a:lnTo>
                  <a:pt x="956498" y="148020"/>
                </a:lnTo>
                <a:cubicBezTo>
                  <a:pt x="1010753" y="229926"/>
                  <a:pt x="1066833" y="314563"/>
                  <a:pt x="1122202" y="395879"/>
                </a:cubicBezTo>
                <a:cubicBezTo>
                  <a:pt x="1111751" y="399145"/>
                  <a:pt x="1101319" y="402555"/>
                  <a:pt x="1090886" y="406094"/>
                </a:cubicBezTo>
                <a:cubicBezTo>
                  <a:pt x="1031714" y="323912"/>
                  <a:pt x="971733" y="238057"/>
                  <a:pt x="913693" y="154976"/>
                </a:cubicBezTo>
                <a:lnTo>
                  <a:pt x="803811" y="0"/>
                </a:lnTo>
                <a:lnTo>
                  <a:pt x="798994" y="0"/>
                </a:lnTo>
                <a:lnTo>
                  <a:pt x="910466" y="157222"/>
                </a:lnTo>
                <a:cubicBezTo>
                  <a:pt x="968275" y="239988"/>
                  <a:pt x="1028024" y="325503"/>
                  <a:pt x="1087006" y="407412"/>
                </a:cubicBezTo>
                <a:cubicBezTo>
                  <a:pt x="1076747" y="410928"/>
                  <a:pt x="1066506" y="414562"/>
                  <a:pt x="1056285" y="418291"/>
                </a:cubicBezTo>
                <a:cubicBezTo>
                  <a:pt x="992713" y="335103"/>
                  <a:pt x="928256" y="247830"/>
                  <a:pt x="865894" y="163378"/>
                </a:cubicBezTo>
                <a:lnTo>
                  <a:pt x="743547" y="0"/>
                </a:lnTo>
                <a:lnTo>
                  <a:pt x="738526" y="0"/>
                </a:lnTo>
                <a:lnTo>
                  <a:pt x="862666" y="165768"/>
                </a:lnTo>
                <a:cubicBezTo>
                  <a:pt x="924798" y="249895"/>
                  <a:pt x="988986" y="336815"/>
                  <a:pt x="1052328" y="419732"/>
                </a:cubicBezTo>
                <a:cubicBezTo>
                  <a:pt x="1042242" y="423437"/>
                  <a:pt x="1032194" y="427242"/>
                  <a:pt x="1022165" y="431116"/>
                </a:cubicBezTo>
                <a:cubicBezTo>
                  <a:pt x="954077" y="347426"/>
                  <a:pt x="884933" y="259223"/>
                  <a:pt x="818036" y="173887"/>
                </a:cubicBezTo>
                <a:lnTo>
                  <a:pt x="679964" y="0"/>
                </a:lnTo>
                <a:lnTo>
                  <a:pt x="674729" y="0"/>
                </a:lnTo>
                <a:lnTo>
                  <a:pt x="814809" y="176421"/>
                </a:lnTo>
                <a:cubicBezTo>
                  <a:pt x="881436" y="261417"/>
                  <a:pt x="950292" y="349259"/>
                  <a:pt x="1018150" y="432674"/>
                </a:cubicBezTo>
                <a:cubicBezTo>
                  <a:pt x="1008236" y="436524"/>
                  <a:pt x="998361" y="440443"/>
                  <a:pt x="988525" y="444414"/>
                </a:cubicBezTo>
                <a:cubicBezTo>
                  <a:pt x="914366" y="359161"/>
                  <a:pt x="842244" y="272654"/>
                  <a:pt x="765914" y="181097"/>
                </a:cubicBezTo>
                <a:lnTo>
                  <a:pt x="613122" y="0"/>
                </a:lnTo>
                <a:lnTo>
                  <a:pt x="607636" y="0"/>
                </a:lnTo>
                <a:lnTo>
                  <a:pt x="762686" y="183781"/>
                </a:lnTo>
                <a:cubicBezTo>
                  <a:pt x="838708" y="274967"/>
                  <a:pt x="910562" y="361141"/>
                  <a:pt x="984432" y="446080"/>
                </a:cubicBezTo>
                <a:cubicBezTo>
                  <a:pt x="974692" y="450032"/>
                  <a:pt x="964990" y="454028"/>
                  <a:pt x="955345" y="458055"/>
                </a:cubicBezTo>
                <a:cubicBezTo>
                  <a:pt x="955288" y="457988"/>
                  <a:pt x="955230" y="457918"/>
                  <a:pt x="955153" y="457851"/>
                </a:cubicBezTo>
                <a:cubicBezTo>
                  <a:pt x="871177" y="368369"/>
                  <a:pt x="789545" y="276687"/>
                  <a:pt x="703110" y="179625"/>
                </a:cubicBezTo>
                <a:lnTo>
                  <a:pt x="541433" y="0"/>
                </a:lnTo>
                <a:lnTo>
                  <a:pt x="535683" y="0"/>
                </a:lnTo>
                <a:lnTo>
                  <a:pt x="699920" y="182469"/>
                </a:lnTo>
                <a:cubicBezTo>
                  <a:pt x="786067" y="279209"/>
                  <a:pt x="867431" y="370603"/>
                  <a:pt x="951157" y="459820"/>
                </a:cubicBezTo>
                <a:cubicBezTo>
                  <a:pt x="941570" y="463836"/>
                  <a:pt x="932060" y="467870"/>
                  <a:pt x="922627" y="471916"/>
                </a:cubicBezTo>
                <a:lnTo>
                  <a:pt x="920571" y="469897"/>
                </a:lnTo>
                <a:cubicBezTo>
                  <a:pt x="827700" y="378277"/>
                  <a:pt x="737288" y="283425"/>
                  <a:pt x="641573" y="183007"/>
                </a:cubicBezTo>
                <a:lnTo>
                  <a:pt x="465458" y="0"/>
                </a:lnTo>
                <a:lnTo>
                  <a:pt x="459404" y="0"/>
                </a:lnTo>
                <a:lnTo>
                  <a:pt x="638422" y="186021"/>
                </a:lnTo>
                <a:cubicBezTo>
                  <a:pt x="734156" y="286464"/>
                  <a:pt x="824588" y="381337"/>
                  <a:pt x="917516" y="473006"/>
                </a:cubicBezTo>
                <a:lnTo>
                  <a:pt x="918285" y="473776"/>
                </a:lnTo>
                <a:cubicBezTo>
                  <a:pt x="908890" y="477811"/>
                  <a:pt x="899573" y="481847"/>
                  <a:pt x="890312" y="485872"/>
                </a:cubicBezTo>
                <a:cubicBezTo>
                  <a:pt x="888871" y="484568"/>
                  <a:pt x="887411" y="483234"/>
                  <a:pt x="885970" y="481935"/>
                </a:cubicBezTo>
                <a:cubicBezTo>
                  <a:pt x="782360" y="387865"/>
                  <a:pt x="681342" y="289173"/>
                  <a:pt x="574369" y="184686"/>
                </a:cubicBezTo>
                <a:lnTo>
                  <a:pt x="378886" y="0"/>
                </a:lnTo>
                <a:lnTo>
                  <a:pt x="372420" y="0"/>
                </a:lnTo>
                <a:lnTo>
                  <a:pt x="571276" y="187869"/>
                </a:lnTo>
                <a:cubicBezTo>
                  <a:pt x="678249" y="292387"/>
                  <a:pt x="779305" y="391108"/>
                  <a:pt x="882992" y="485230"/>
                </a:cubicBezTo>
                <a:cubicBezTo>
                  <a:pt x="883934" y="486085"/>
                  <a:pt x="884894" y="486961"/>
                  <a:pt x="885836" y="487818"/>
                </a:cubicBezTo>
                <a:cubicBezTo>
                  <a:pt x="876614" y="491839"/>
                  <a:pt x="867469" y="495837"/>
                  <a:pt x="858420" y="499803"/>
                </a:cubicBezTo>
                <a:cubicBezTo>
                  <a:pt x="856057" y="497857"/>
                  <a:pt x="853713" y="495918"/>
                  <a:pt x="851369" y="493968"/>
                </a:cubicBezTo>
                <a:cubicBezTo>
                  <a:pt x="734617" y="397097"/>
                  <a:pt x="620517" y="293663"/>
                  <a:pt x="499730" y="184154"/>
                </a:cubicBezTo>
                <a:lnTo>
                  <a:pt x="290742" y="0"/>
                </a:lnTo>
                <a:lnTo>
                  <a:pt x="283883" y="0"/>
                </a:lnTo>
                <a:lnTo>
                  <a:pt x="496695" y="187525"/>
                </a:lnTo>
                <a:cubicBezTo>
                  <a:pt x="617520" y="297069"/>
                  <a:pt x="731639" y="400534"/>
                  <a:pt x="848468" y="497465"/>
                </a:cubicBezTo>
                <a:cubicBezTo>
                  <a:pt x="850236" y="498929"/>
                  <a:pt x="851984" y="500383"/>
                  <a:pt x="853752" y="501845"/>
                </a:cubicBezTo>
                <a:cubicBezTo>
                  <a:pt x="853502" y="501956"/>
                  <a:pt x="853252" y="502068"/>
                  <a:pt x="852983" y="502179"/>
                </a:cubicBezTo>
                <a:cubicBezTo>
                  <a:pt x="844203" y="506026"/>
                  <a:pt x="835500" y="509835"/>
                  <a:pt x="826874" y="513599"/>
                </a:cubicBezTo>
                <a:cubicBezTo>
                  <a:pt x="823492" y="511063"/>
                  <a:pt x="820111" y="508525"/>
                  <a:pt x="816749" y="505999"/>
                </a:cubicBezTo>
                <a:cubicBezTo>
                  <a:pt x="683667" y="405919"/>
                  <a:pt x="553217" y="296504"/>
                  <a:pt x="415101" y="180669"/>
                </a:cubicBezTo>
                <a:lnTo>
                  <a:pt x="194647" y="0"/>
                </a:lnTo>
                <a:lnTo>
                  <a:pt x="187350" y="0"/>
                </a:lnTo>
                <a:lnTo>
                  <a:pt x="412123" y="184213"/>
                </a:lnTo>
                <a:cubicBezTo>
                  <a:pt x="550277" y="300089"/>
                  <a:pt x="680785" y="409542"/>
                  <a:pt x="813963" y="509695"/>
                </a:cubicBezTo>
                <a:cubicBezTo>
                  <a:pt x="816634" y="511699"/>
                  <a:pt x="819324" y="513712"/>
                  <a:pt x="821994" y="515720"/>
                </a:cubicBezTo>
                <a:cubicBezTo>
                  <a:pt x="813118" y="519589"/>
                  <a:pt x="804319" y="523399"/>
                  <a:pt x="795654" y="527130"/>
                </a:cubicBezTo>
                <a:cubicBezTo>
                  <a:pt x="791120" y="524095"/>
                  <a:pt x="786625" y="521059"/>
                  <a:pt x="782110" y="518023"/>
                </a:cubicBezTo>
                <a:cubicBezTo>
                  <a:pt x="628336" y="414267"/>
                  <a:pt x="476964" y="297100"/>
                  <a:pt x="316735" y="173051"/>
                </a:cubicBezTo>
                <a:lnTo>
                  <a:pt x="89185" y="0"/>
                </a:lnTo>
                <a:lnTo>
                  <a:pt x="81383" y="0"/>
                </a:lnTo>
                <a:lnTo>
                  <a:pt x="313834" y="176786"/>
                </a:lnTo>
                <a:cubicBezTo>
                  <a:pt x="474139" y="300881"/>
                  <a:pt x="625569" y="418094"/>
                  <a:pt x="779478" y="521935"/>
                </a:cubicBezTo>
                <a:cubicBezTo>
                  <a:pt x="783147" y="524406"/>
                  <a:pt x="786816" y="526876"/>
                  <a:pt x="790486" y="529345"/>
                </a:cubicBezTo>
                <a:cubicBezTo>
                  <a:pt x="781764" y="533082"/>
                  <a:pt x="773138" y="536740"/>
                  <a:pt x="764665" y="540281"/>
                </a:cubicBezTo>
                <a:cubicBezTo>
                  <a:pt x="758921" y="536871"/>
                  <a:pt x="753176" y="533464"/>
                  <a:pt x="747470" y="530048"/>
                </a:cubicBezTo>
                <a:cubicBezTo>
                  <a:pt x="566800" y="422051"/>
                  <a:pt x="387954" y="294397"/>
                  <a:pt x="198638" y="159243"/>
                </a:cubicBezTo>
                <a:lnTo>
                  <a:pt x="0" y="19178"/>
                </a:lnTo>
                <a:lnTo>
                  <a:pt x="0" y="25062"/>
                </a:lnTo>
                <a:lnTo>
                  <a:pt x="195833" y="163151"/>
                </a:lnTo>
                <a:cubicBezTo>
                  <a:pt x="385245" y="298360"/>
                  <a:pt x="564168" y="426070"/>
                  <a:pt x="745011" y="534169"/>
                </a:cubicBezTo>
                <a:cubicBezTo>
                  <a:pt x="749699" y="536976"/>
                  <a:pt x="754425" y="539774"/>
                  <a:pt x="759132" y="542575"/>
                </a:cubicBezTo>
                <a:cubicBezTo>
                  <a:pt x="750525" y="546146"/>
                  <a:pt x="742033" y="549608"/>
                  <a:pt x="733734" y="552918"/>
                </a:cubicBezTo>
                <a:cubicBezTo>
                  <a:pt x="726741" y="549314"/>
                  <a:pt x="719766" y="545704"/>
                  <a:pt x="712812" y="542073"/>
                </a:cubicBezTo>
                <a:cubicBezTo>
                  <a:pt x="496195" y="429152"/>
                  <a:pt x="280002" y="286535"/>
                  <a:pt x="51128" y="135543"/>
                </a:cubicBezTo>
                <a:lnTo>
                  <a:pt x="0" y="102048"/>
                </a:lnTo>
                <a:lnTo>
                  <a:pt x="0" y="107899"/>
                </a:lnTo>
                <a:lnTo>
                  <a:pt x="48438" y="139632"/>
                </a:lnTo>
                <a:cubicBezTo>
                  <a:pt x="277427" y="290694"/>
                  <a:pt x="493717" y="433377"/>
                  <a:pt x="710544" y="546413"/>
                </a:cubicBezTo>
                <a:cubicBezTo>
                  <a:pt x="716250" y="549389"/>
                  <a:pt x="721976" y="552346"/>
                  <a:pt x="727701" y="555305"/>
                </a:cubicBezTo>
                <a:cubicBezTo>
                  <a:pt x="719151" y="558672"/>
                  <a:pt x="710756" y="561879"/>
                  <a:pt x="702591" y="564897"/>
                </a:cubicBezTo>
                <a:cubicBezTo>
                  <a:pt x="694426" y="561320"/>
                  <a:pt x="686261" y="557727"/>
                  <a:pt x="678134" y="554102"/>
                </a:cubicBezTo>
                <a:cubicBezTo>
                  <a:pt x="478236" y="465103"/>
                  <a:pt x="276783" y="349709"/>
                  <a:pt x="68262" y="223616"/>
                </a:cubicBezTo>
                <a:lnTo>
                  <a:pt x="0" y="181873"/>
                </a:lnTo>
                <a:lnTo>
                  <a:pt x="0" y="187702"/>
                </a:lnTo>
                <a:lnTo>
                  <a:pt x="65775" y="227925"/>
                </a:lnTo>
                <a:cubicBezTo>
                  <a:pt x="274408" y="354085"/>
                  <a:pt x="475998" y="469550"/>
                  <a:pt x="676097" y="558651"/>
                </a:cubicBezTo>
                <a:cubicBezTo>
                  <a:pt x="682668" y="561575"/>
                  <a:pt x="689258" y="564475"/>
                  <a:pt x="695828" y="567368"/>
                </a:cubicBezTo>
                <a:cubicBezTo>
                  <a:pt x="692562" y="568546"/>
                  <a:pt x="689334" y="569696"/>
                  <a:pt x="686126" y="570809"/>
                </a:cubicBezTo>
                <a:cubicBezTo>
                  <a:pt x="680977" y="572597"/>
                  <a:pt x="675867" y="574336"/>
                  <a:pt x="670737" y="576092"/>
                </a:cubicBezTo>
                <a:cubicBezTo>
                  <a:pt x="661631" y="572803"/>
                  <a:pt x="652524" y="569495"/>
                  <a:pt x="643437" y="566134"/>
                </a:cubicBezTo>
                <a:cubicBezTo>
                  <a:pt x="473756" y="503419"/>
                  <a:pt x="305520" y="423273"/>
                  <a:pt x="131422" y="330560"/>
                </a:cubicBezTo>
                <a:lnTo>
                  <a:pt x="0" y="257618"/>
                </a:lnTo>
                <a:lnTo>
                  <a:pt x="0" y="263415"/>
                </a:lnTo>
                <a:lnTo>
                  <a:pt x="129181" y="335111"/>
                </a:lnTo>
                <a:cubicBezTo>
                  <a:pt x="303402" y="427885"/>
                  <a:pt x="471786" y="508095"/>
                  <a:pt x="641669" y="570886"/>
                </a:cubicBezTo>
                <a:cubicBezTo>
                  <a:pt x="648816" y="573520"/>
                  <a:pt x="655944" y="576123"/>
                  <a:pt x="663091" y="578713"/>
                </a:cubicBezTo>
                <a:cubicBezTo>
                  <a:pt x="654964" y="581466"/>
                  <a:pt x="646876" y="584171"/>
                  <a:pt x="638807" y="586839"/>
                </a:cubicBezTo>
                <a:cubicBezTo>
                  <a:pt x="628720" y="583983"/>
                  <a:pt x="618673" y="581103"/>
                  <a:pt x="608720" y="578171"/>
                </a:cubicBezTo>
                <a:cubicBezTo>
                  <a:pt x="433084" y="526469"/>
                  <a:pt x="257125" y="455276"/>
                  <a:pt x="72415" y="366947"/>
                </a:cubicBezTo>
                <a:lnTo>
                  <a:pt x="0" y="330051"/>
                </a:lnTo>
                <a:lnTo>
                  <a:pt x="0" y="335827"/>
                </a:lnTo>
                <a:lnTo>
                  <a:pt x="70342" y="371666"/>
                </a:lnTo>
                <a:cubicBezTo>
                  <a:pt x="255227" y="460071"/>
                  <a:pt x="431383" y="531335"/>
                  <a:pt x="607260" y="583108"/>
                </a:cubicBezTo>
                <a:cubicBezTo>
                  <a:pt x="614811" y="585331"/>
                  <a:pt x="622419" y="587527"/>
                  <a:pt x="630046" y="589708"/>
                </a:cubicBezTo>
                <a:cubicBezTo>
                  <a:pt x="622303" y="592240"/>
                  <a:pt x="614580" y="594737"/>
                  <a:pt x="606876" y="597183"/>
                </a:cubicBezTo>
                <a:cubicBezTo>
                  <a:pt x="595868" y="594916"/>
                  <a:pt x="584878" y="592605"/>
                  <a:pt x="573985" y="590215"/>
                </a:cubicBezTo>
                <a:cubicBezTo>
                  <a:pt x="408828" y="553957"/>
                  <a:pt x="239882" y="500165"/>
                  <a:pt x="56677" y="424516"/>
                </a:cubicBezTo>
                <a:lnTo>
                  <a:pt x="0" y="399903"/>
                </a:lnTo>
                <a:lnTo>
                  <a:pt x="0" y="405611"/>
                </a:lnTo>
                <a:lnTo>
                  <a:pt x="54828" y="429419"/>
                </a:lnTo>
                <a:cubicBezTo>
                  <a:pt x="238268" y="505157"/>
                  <a:pt x="407455" y="559021"/>
                  <a:pt x="572871" y="595339"/>
                </a:cubicBezTo>
                <a:cubicBezTo>
                  <a:pt x="580748" y="597068"/>
                  <a:pt x="588682" y="598759"/>
                  <a:pt x="596617" y="600430"/>
                </a:cubicBezTo>
                <a:cubicBezTo>
                  <a:pt x="589374" y="602697"/>
                  <a:pt x="582150" y="604945"/>
                  <a:pt x="574927" y="607154"/>
                </a:cubicBezTo>
                <a:cubicBezTo>
                  <a:pt x="562995" y="605598"/>
                  <a:pt x="551084" y="603984"/>
                  <a:pt x="539250" y="602274"/>
                </a:cubicBezTo>
                <a:cubicBezTo>
                  <a:pt x="365966" y="577129"/>
                  <a:pt x="188124" y="531860"/>
                  <a:pt x="3124" y="465534"/>
                </a:cubicBezTo>
                <a:lnTo>
                  <a:pt x="0" y="464337"/>
                </a:lnTo>
                <a:lnTo>
                  <a:pt x="0" y="470217"/>
                </a:lnTo>
                <a:lnTo>
                  <a:pt x="130878" y="514287"/>
                </a:lnTo>
                <a:cubicBezTo>
                  <a:pt x="269324" y="557276"/>
                  <a:pt x="403761" y="587991"/>
                  <a:pt x="538500" y="607538"/>
                </a:cubicBezTo>
                <a:cubicBezTo>
                  <a:pt x="546512" y="608710"/>
                  <a:pt x="554581" y="609805"/>
                  <a:pt x="562650" y="610901"/>
                </a:cubicBezTo>
                <a:cubicBezTo>
                  <a:pt x="556079" y="612879"/>
                  <a:pt x="549509" y="614820"/>
                  <a:pt x="542957" y="616741"/>
                </a:cubicBezTo>
                <a:cubicBezTo>
                  <a:pt x="530143" y="616030"/>
                  <a:pt x="517348" y="615243"/>
                  <a:pt x="504514" y="614339"/>
                </a:cubicBezTo>
                <a:cubicBezTo>
                  <a:pt x="367649" y="604614"/>
                  <a:pt x="231039" y="583028"/>
                  <a:pt x="93587" y="549250"/>
                </a:cubicBezTo>
                <a:lnTo>
                  <a:pt x="0" y="523535"/>
                </a:lnTo>
                <a:lnTo>
                  <a:pt x="0" y="529151"/>
                </a:lnTo>
                <a:lnTo>
                  <a:pt x="92363" y="554526"/>
                </a:lnTo>
                <a:cubicBezTo>
                  <a:pt x="230082" y="588366"/>
                  <a:pt x="366965" y="609993"/>
                  <a:pt x="504111" y="619738"/>
                </a:cubicBezTo>
                <a:cubicBezTo>
                  <a:pt x="511872" y="620295"/>
                  <a:pt x="519692" y="620776"/>
                  <a:pt x="527492" y="621237"/>
                </a:cubicBezTo>
                <a:cubicBezTo>
                  <a:pt x="522381" y="622716"/>
                  <a:pt x="517252" y="624195"/>
                  <a:pt x="512160" y="625617"/>
                </a:cubicBezTo>
                <a:cubicBezTo>
                  <a:pt x="497982" y="626097"/>
                  <a:pt x="483822" y="626386"/>
                  <a:pt x="469740" y="626424"/>
                </a:cubicBezTo>
                <a:cubicBezTo>
                  <a:pt x="327631" y="626792"/>
                  <a:pt x="187969" y="614397"/>
                  <a:pt x="49668" y="588970"/>
                </a:cubicBezTo>
                <a:lnTo>
                  <a:pt x="0" y="578242"/>
                </a:lnTo>
                <a:lnTo>
                  <a:pt x="0" y="583582"/>
                </a:lnTo>
                <a:lnTo>
                  <a:pt x="56626" y="595555"/>
                </a:lnTo>
                <a:cubicBezTo>
                  <a:pt x="192781" y="620071"/>
                  <a:pt x="331216" y="632279"/>
                  <a:pt x="469760" y="631919"/>
                </a:cubicBezTo>
                <a:cubicBezTo>
                  <a:pt x="476560" y="631899"/>
                  <a:pt x="483361" y="631823"/>
                  <a:pt x="490201" y="631707"/>
                </a:cubicBezTo>
                <a:cubicBezTo>
                  <a:pt x="486416" y="632725"/>
                  <a:pt x="482651" y="633744"/>
                  <a:pt x="478885" y="634743"/>
                </a:cubicBezTo>
                <a:cubicBezTo>
                  <a:pt x="464245" y="636145"/>
                  <a:pt x="449587" y="637413"/>
                  <a:pt x="434985" y="638508"/>
                </a:cubicBezTo>
                <a:cubicBezTo>
                  <a:pt x="288747" y="649603"/>
                  <a:pt x="146738" y="646795"/>
                  <a:pt x="7870" y="629877"/>
                </a:cubicBezTo>
                <a:lnTo>
                  <a:pt x="0" y="628642"/>
                </a:lnTo>
                <a:lnTo>
                  <a:pt x="0" y="633629"/>
                </a:lnTo>
                <a:lnTo>
                  <a:pt x="20367" y="636664"/>
                </a:lnTo>
                <a:cubicBezTo>
                  <a:pt x="155580" y="652250"/>
                  <a:pt x="294646" y="654757"/>
                  <a:pt x="435408" y="644080"/>
                </a:cubicBezTo>
                <a:cubicBezTo>
                  <a:pt x="439116" y="643811"/>
                  <a:pt x="442843" y="643484"/>
                  <a:pt x="446570" y="643177"/>
                </a:cubicBezTo>
                <a:cubicBezTo>
                  <a:pt x="446417" y="643235"/>
                  <a:pt x="446244" y="643273"/>
                  <a:pt x="446090" y="643311"/>
                </a:cubicBezTo>
                <a:cubicBezTo>
                  <a:pt x="430624" y="645924"/>
                  <a:pt x="415331" y="648364"/>
                  <a:pt x="400211" y="650631"/>
                </a:cubicBezTo>
                <a:cubicBezTo>
                  <a:pt x="300351" y="665376"/>
                  <a:pt x="203064" y="673387"/>
                  <a:pt x="108029" y="674618"/>
                </a:cubicBezTo>
                <a:lnTo>
                  <a:pt x="0" y="672133"/>
                </a:lnTo>
                <a:lnTo>
                  <a:pt x="0" y="677852"/>
                </a:lnTo>
                <a:lnTo>
                  <a:pt x="109984" y="680000"/>
                </a:lnTo>
                <a:cubicBezTo>
                  <a:pt x="198172" y="678830"/>
                  <a:pt x="288272" y="671919"/>
                  <a:pt x="379712" y="659277"/>
                </a:cubicBezTo>
                <a:cubicBezTo>
                  <a:pt x="276745" y="682591"/>
                  <a:pt x="176794" y="698347"/>
                  <a:pt x="79644" y="706546"/>
                </a:cubicBezTo>
                <a:lnTo>
                  <a:pt x="0" y="710221"/>
                </a:lnTo>
                <a:lnTo>
                  <a:pt x="0" y="717398"/>
                </a:lnTo>
                <a:lnTo>
                  <a:pt x="73125" y="713359"/>
                </a:lnTo>
                <a:cubicBezTo>
                  <a:pt x="194738" y="703599"/>
                  <a:pt x="320174" y="681985"/>
                  <a:pt x="451527" y="648134"/>
                </a:cubicBezTo>
                <a:cubicBezTo>
                  <a:pt x="471681" y="644695"/>
                  <a:pt x="492180" y="640968"/>
                  <a:pt x="513179" y="636894"/>
                </a:cubicBezTo>
                <a:cubicBezTo>
                  <a:pt x="541593" y="633821"/>
                  <a:pt x="569835" y="630362"/>
                  <a:pt x="597654" y="626655"/>
                </a:cubicBezTo>
                <a:cubicBezTo>
                  <a:pt x="604263" y="626213"/>
                  <a:pt x="610853" y="625771"/>
                  <a:pt x="617404" y="625310"/>
                </a:cubicBezTo>
                <a:cubicBezTo>
                  <a:pt x="647529" y="626289"/>
                  <a:pt x="677634" y="626943"/>
                  <a:pt x="707548" y="627461"/>
                </a:cubicBezTo>
                <a:cubicBezTo>
                  <a:pt x="726721" y="629383"/>
                  <a:pt x="745818" y="631246"/>
                  <a:pt x="764761" y="633071"/>
                </a:cubicBezTo>
                <a:cubicBezTo>
                  <a:pt x="768142" y="633398"/>
                  <a:pt x="771562" y="633744"/>
                  <a:pt x="774963" y="634070"/>
                </a:cubicBezTo>
                <a:cubicBezTo>
                  <a:pt x="777210" y="634474"/>
                  <a:pt x="779459" y="634858"/>
                  <a:pt x="781687" y="635262"/>
                </a:cubicBezTo>
                <a:cubicBezTo>
                  <a:pt x="802090" y="638873"/>
                  <a:pt x="822878" y="642581"/>
                  <a:pt x="843761" y="646347"/>
                </a:cubicBezTo>
                <a:cubicBezTo>
                  <a:pt x="867123" y="652399"/>
                  <a:pt x="890735" y="658547"/>
                  <a:pt x="914289" y="664848"/>
                </a:cubicBezTo>
                <a:cubicBezTo>
                  <a:pt x="931080" y="670593"/>
                  <a:pt x="947910" y="676414"/>
                  <a:pt x="964663" y="682293"/>
                </a:cubicBezTo>
                <a:cubicBezTo>
                  <a:pt x="970734" y="684425"/>
                  <a:pt x="976882" y="686500"/>
                  <a:pt x="983068" y="688537"/>
                </a:cubicBezTo>
                <a:cubicBezTo>
                  <a:pt x="988486" y="690842"/>
                  <a:pt x="993923" y="693167"/>
                  <a:pt x="999322" y="695491"/>
                </a:cubicBezTo>
                <a:cubicBezTo>
                  <a:pt x="1013404" y="701524"/>
                  <a:pt x="1027910" y="707365"/>
                  <a:pt x="1042818" y="713051"/>
                </a:cubicBezTo>
                <a:cubicBezTo>
                  <a:pt x="1062011" y="722561"/>
                  <a:pt x="1081722" y="731745"/>
                  <a:pt x="1102030" y="740563"/>
                </a:cubicBezTo>
                <a:cubicBezTo>
                  <a:pt x="1121145" y="750957"/>
                  <a:pt x="1140704" y="761005"/>
                  <a:pt x="1160703" y="770707"/>
                </a:cubicBezTo>
                <a:cubicBezTo>
                  <a:pt x="1180280" y="782292"/>
                  <a:pt x="1200184" y="793473"/>
                  <a:pt x="1220415" y="804270"/>
                </a:cubicBezTo>
                <a:cubicBezTo>
                  <a:pt x="1239934" y="816739"/>
                  <a:pt x="1259723" y="828804"/>
                  <a:pt x="1279741" y="840447"/>
                </a:cubicBezTo>
                <a:cubicBezTo>
                  <a:pt x="1300203" y="854452"/>
                  <a:pt x="1320836" y="867920"/>
                  <a:pt x="1341624" y="880869"/>
                </a:cubicBezTo>
                <a:cubicBezTo>
                  <a:pt x="1360702" y="894663"/>
                  <a:pt x="1379914" y="907958"/>
                  <a:pt x="1399221" y="920773"/>
                </a:cubicBezTo>
                <a:cubicBezTo>
                  <a:pt x="1418837" y="935777"/>
                  <a:pt x="1438549" y="950206"/>
                  <a:pt x="1458279" y="964077"/>
                </a:cubicBezTo>
                <a:cubicBezTo>
                  <a:pt x="1477761" y="979658"/>
                  <a:pt x="1497280" y="994662"/>
                  <a:pt x="1516819" y="1009071"/>
                </a:cubicBezTo>
                <a:cubicBezTo>
                  <a:pt x="1536473" y="1025440"/>
                  <a:pt x="1556127" y="1041156"/>
                  <a:pt x="1575819" y="1056237"/>
                </a:cubicBezTo>
                <a:cubicBezTo>
                  <a:pt x="1595108" y="1072894"/>
                  <a:pt x="1614378" y="1088859"/>
                  <a:pt x="1633686" y="1104171"/>
                </a:cubicBezTo>
                <a:cubicBezTo>
                  <a:pt x="1652745" y="1121174"/>
                  <a:pt x="1671784" y="1137466"/>
                  <a:pt x="1690823" y="1153066"/>
                </a:cubicBezTo>
                <a:cubicBezTo>
                  <a:pt x="1709708" y="1170376"/>
                  <a:pt x="1728556" y="1186976"/>
                  <a:pt x="1747403" y="1202845"/>
                </a:cubicBezTo>
                <a:cubicBezTo>
                  <a:pt x="1915566" y="1360691"/>
                  <a:pt x="2084786" y="1462266"/>
                  <a:pt x="2261711" y="1511987"/>
                </a:cubicBezTo>
                <a:cubicBezTo>
                  <a:pt x="2355427" y="1538327"/>
                  <a:pt x="2452660" y="1547567"/>
                  <a:pt x="2551679" y="1539614"/>
                </a:cubicBezTo>
                <a:cubicBezTo>
                  <a:pt x="2575675" y="1537692"/>
                  <a:pt x="2599786" y="1534753"/>
                  <a:pt x="2623974" y="1530815"/>
                </a:cubicBezTo>
                <a:cubicBezTo>
                  <a:pt x="2733656" y="1512909"/>
                  <a:pt x="2848601" y="1473562"/>
                  <a:pt x="2965623" y="1413871"/>
                </a:cubicBezTo>
                <a:cubicBezTo>
                  <a:pt x="3192787" y="1298002"/>
                  <a:pt x="3399566" y="1120521"/>
                  <a:pt x="3554339" y="978851"/>
                </a:cubicBezTo>
                <a:cubicBezTo>
                  <a:pt x="3682465" y="861561"/>
                  <a:pt x="3805825" y="736663"/>
                  <a:pt x="3925863" y="610574"/>
                </a:cubicBezTo>
                <a:cubicBezTo>
                  <a:pt x="3972279" y="602966"/>
                  <a:pt x="4018695" y="596511"/>
                  <a:pt x="4065093" y="591493"/>
                </a:cubicBezTo>
                <a:cubicBezTo>
                  <a:pt x="4387472" y="556663"/>
                  <a:pt x="4643646" y="601083"/>
                  <a:pt x="4848351" y="727288"/>
                </a:cubicBezTo>
                <a:cubicBezTo>
                  <a:pt x="4981433" y="809342"/>
                  <a:pt x="5088963" y="923654"/>
                  <a:pt x="5192939" y="1034182"/>
                </a:cubicBezTo>
                <a:cubicBezTo>
                  <a:pt x="5243275" y="1087687"/>
                  <a:pt x="5295321" y="1143018"/>
                  <a:pt x="5349729" y="1194161"/>
                </a:cubicBezTo>
                <a:cubicBezTo>
                  <a:pt x="5448576" y="1287051"/>
                  <a:pt x="5559718" y="1353410"/>
                  <a:pt x="5680100" y="1391354"/>
                </a:cubicBezTo>
                <a:cubicBezTo>
                  <a:pt x="5788226" y="1425436"/>
                  <a:pt x="5904460" y="1438039"/>
                  <a:pt x="6035467" y="1429855"/>
                </a:cubicBezTo>
                <a:cubicBezTo>
                  <a:pt x="6043190" y="1429375"/>
                  <a:pt x="6050932" y="1428837"/>
                  <a:pt x="6058675" y="1428203"/>
                </a:cubicBezTo>
                <a:cubicBezTo>
                  <a:pt x="6293523" y="1409375"/>
                  <a:pt x="6535135" y="1327800"/>
                  <a:pt x="6769043" y="1248819"/>
                </a:cubicBezTo>
                <a:lnTo>
                  <a:pt x="6798686" y="1238810"/>
                </a:lnTo>
                <a:lnTo>
                  <a:pt x="6796842" y="1233354"/>
                </a:lnTo>
                <a:lnTo>
                  <a:pt x="6767179" y="1243363"/>
                </a:lnTo>
                <a:cubicBezTo>
                  <a:pt x="6276463" y="1409048"/>
                  <a:pt x="5769033" y="1580382"/>
                  <a:pt x="5353668" y="1189973"/>
                </a:cubicBezTo>
                <a:cubicBezTo>
                  <a:pt x="5299394" y="1138945"/>
                  <a:pt x="5247406" y="1083691"/>
                  <a:pt x="5197128" y="1030243"/>
                </a:cubicBezTo>
                <a:cubicBezTo>
                  <a:pt x="5092902" y="919428"/>
                  <a:pt x="4985102" y="804847"/>
                  <a:pt x="4851367" y="722388"/>
                </a:cubicBezTo>
                <a:cubicBezTo>
                  <a:pt x="4645548" y="595492"/>
                  <a:pt x="4388125" y="550769"/>
                  <a:pt x="4064478" y="585771"/>
                </a:cubicBezTo>
                <a:cubicBezTo>
                  <a:pt x="4020462" y="590526"/>
                  <a:pt x="3976410" y="596588"/>
                  <a:pt x="3932395" y="603696"/>
                </a:cubicBezTo>
                <a:cubicBezTo>
                  <a:pt x="3937063" y="598797"/>
                  <a:pt x="3941731" y="593882"/>
                  <a:pt x="3946381" y="588974"/>
                </a:cubicBezTo>
                <a:cubicBezTo>
                  <a:pt x="3964306" y="587341"/>
                  <a:pt x="3982135" y="585785"/>
                  <a:pt x="3999848" y="584244"/>
                </a:cubicBezTo>
                <a:cubicBezTo>
                  <a:pt x="4054334" y="579502"/>
                  <a:pt x="4110702" y="574597"/>
                  <a:pt x="4165745" y="567660"/>
                </a:cubicBezTo>
                <a:cubicBezTo>
                  <a:pt x="4458346" y="530748"/>
                  <a:pt x="4711214" y="577627"/>
                  <a:pt x="4917341" y="706942"/>
                </a:cubicBezTo>
                <a:cubicBezTo>
                  <a:pt x="5045160" y="787133"/>
                  <a:pt x="5148540" y="898179"/>
                  <a:pt x="5248520" y="1005556"/>
                </a:cubicBezTo>
                <a:cubicBezTo>
                  <a:pt x="5296857" y="1057486"/>
                  <a:pt x="5346867" y="1111184"/>
                  <a:pt x="5399104" y="1160885"/>
                </a:cubicBezTo>
                <a:cubicBezTo>
                  <a:pt x="5493897" y="1250913"/>
                  <a:pt x="5600447" y="1315754"/>
                  <a:pt x="5715816" y="1353602"/>
                </a:cubicBezTo>
                <a:cubicBezTo>
                  <a:pt x="5819446" y="1387588"/>
                  <a:pt x="5930838" y="1401152"/>
                  <a:pt x="6056331" y="1395081"/>
                </a:cubicBezTo>
                <a:cubicBezTo>
                  <a:pt x="6069818" y="1394428"/>
                  <a:pt x="6083305" y="1393544"/>
                  <a:pt x="6096830" y="1392468"/>
                </a:cubicBezTo>
                <a:cubicBezTo>
                  <a:pt x="6316079" y="1374889"/>
                  <a:pt x="6541110" y="1302229"/>
                  <a:pt x="6759148" y="1231836"/>
                </a:cubicBezTo>
                <a:lnTo>
                  <a:pt x="6788908" y="1222230"/>
                </a:lnTo>
                <a:lnTo>
                  <a:pt x="6787159" y="1216831"/>
                </a:lnTo>
                <a:lnTo>
                  <a:pt x="6757400" y="1226437"/>
                </a:lnTo>
                <a:cubicBezTo>
                  <a:pt x="6287376" y="1378194"/>
                  <a:pt x="5801348" y="1535099"/>
                  <a:pt x="5403024" y="1156774"/>
                </a:cubicBezTo>
                <a:cubicBezTo>
                  <a:pt x="5350901" y="1107188"/>
                  <a:pt x="5300969" y="1053567"/>
                  <a:pt x="5252669" y="1001694"/>
                </a:cubicBezTo>
                <a:cubicBezTo>
                  <a:pt x="5152440" y="894049"/>
                  <a:pt x="5048810" y="782734"/>
                  <a:pt x="4920358" y="702139"/>
                </a:cubicBezTo>
                <a:cubicBezTo>
                  <a:pt x="4812213" y="634301"/>
                  <a:pt x="4689121" y="588561"/>
                  <a:pt x="4554463" y="566204"/>
                </a:cubicBezTo>
                <a:cubicBezTo>
                  <a:pt x="4433447" y="546108"/>
                  <a:pt x="4302420" y="544699"/>
                  <a:pt x="4165034" y="562029"/>
                </a:cubicBezTo>
                <a:cubicBezTo>
                  <a:pt x="4110106" y="568953"/>
                  <a:pt x="4053796" y="573854"/>
                  <a:pt x="3999349" y="578592"/>
                </a:cubicBezTo>
                <a:cubicBezTo>
                  <a:pt x="3983748" y="579948"/>
                  <a:pt x="3968052" y="581314"/>
                  <a:pt x="3952279" y="582736"/>
                </a:cubicBezTo>
                <a:cubicBezTo>
                  <a:pt x="3961866" y="572611"/>
                  <a:pt x="3971453" y="562482"/>
                  <a:pt x="3981002" y="552350"/>
                </a:cubicBezTo>
                <a:cubicBezTo>
                  <a:pt x="4003921" y="552248"/>
                  <a:pt x="4026649" y="552461"/>
                  <a:pt x="4049128" y="552682"/>
                </a:cubicBezTo>
                <a:cubicBezTo>
                  <a:pt x="4124035" y="553414"/>
                  <a:pt x="4194812" y="554110"/>
                  <a:pt x="4266397" y="543818"/>
                </a:cubicBezTo>
                <a:cubicBezTo>
                  <a:pt x="4531563" y="505697"/>
                  <a:pt x="4780532" y="555051"/>
                  <a:pt x="4986332" y="686577"/>
                </a:cubicBezTo>
                <a:cubicBezTo>
                  <a:pt x="5108867" y="764924"/>
                  <a:pt x="5208117" y="872704"/>
                  <a:pt x="5304120" y="976949"/>
                </a:cubicBezTo>
                <a:cubicBezTo>
                  <a:pt x="5350478" y="1027285"/>
                  <a:pt x="5398413" y="1079349"/>
                  <a:pt x="5448479" y="1127591"/>
                </a:cubicBezTo>
                <a:cubicBezTo>
                  <a:pt x="5540506" y="1215986"/>
                  <a:pt x="5639639" y="1277560"/>
                  <a:pt x="5751531" y="1315812"/>
                </a:cubicBezTo>
                <a:cubicBezTo>
                  <a:pt x="5850666" y="1349702"/>
                  <a:pt x="5957196" y="1364246"/>
                  <a:pt x="6077215" y="1360269"/>
                </a:cubicBezTo>
                <a:cubicBezTo>
                  <a:pt x="6096696" y="1359616"/>
                  <a:pt x="6116176" y="1358501"/>
                  <a:pt x="6135735" y="1356926"/>
                </a:cubicBezTo>
                <a:cubicBezTo>
                  <a:pt x="6339114" y="1340615"/>
                  <a:pt x="6547354" y="1276735"/>
                  <a:pt x="6749273" y="1214795"/>
                </a:cubicBezTo>
                <a:lnTo>
                  <a:pt x="6779109" y="1205650"/>
                </a:lnTo>
                <a:lnTo>
                  <a:pt x="6777476" y="1200289"/>
                </a:lnTo>
                <a:lnTo>
                  <a:pt x="6747620" y="1209454"/>
                </a:lnTo>
                <a:cubicBezTo>
                  <a:pt x="6298288" y="1347301"/>
                  <a:pt x="5833663" y="1489835"/>
                  <a:pt x="5452360" y="1123576"/>
                </a:cubicBezTo>
                <a:cubicBezTo>
                  <a:pt x="5402408" y="1075449"/>
                  <a:pt x="5354532" y="1023442"/>
                  <a:pt x="5308231" y="973164"/>
                </a:cubicBezTo>
                <a:cubicBezTo>
                  <a:pt x="5211997" y="868669"/>
                  <a:pt x="5112498" y="760620"/>
                  <a:pt x="4989329" y="681870"/>
                </a:cubicBezTo>
                <a:cubicBezTo>
                  <a:pt x="4883758" y="614397"/>
                  <a:pt x="4765719" y="568148"/>
                  <a:pt x="4638459" y="544390"/>
                </a:cubicBezTo>
                <a:cubicBezTo>
                  <a:pt x="4518556" y="522004"/>
                  <a:pt x="4393120" y="519952"/>
                  <a:pt x="4265590" y="538288"/>
                </a:cubicBezTo>
                <a:cubicBezTo>
                  <a:pt x="4194447" y="548509"/>
                  <a:pt x="4123881" y="547829"/>
                  <a:pt x="4049166" y="547097"/>
                </a:cubicBezTo>
                <a:cubicBezTo>
                  <a:pt x="4028417" y="546894"/>
                  <a:pt x="4007437" y="546694"/>
                  <a:pt x="3986265" y="546742"/>
                </a:cubicBezTo>
                <a:cubicBezTo>
                  <a:pt x="4000060" y="532096"/>
                  <a:pt x="4013815" y="517449"/>
                  <a:pt x="4027533" y="502809"/>
                </a:cubicBezTo>
                <a:cubicBezTo>
                  <a:pt x="4091644" y="503549"/>
                  <a:pt x="4154160" y="507735"/>
                  <a:pt x="4215177" y="511833"/>
                </a:cubicBezTo>
                <a:cubicBezTo>
                  <a:pt x="4264822" y="515169"/>
                  <a:pt x="4316156" y="518617"/>
                  <a:pt x="4366511" y="520010"/>
                </a:cubicBezTo>
                <a:lnTo>
                  <a:pt x="4379287" y="520360"/>
                </a:lnTo>
                <a:cubicBezTo>
                  <a:pt x="4611408" y="526725"/>
                  <a:pt x="4851424" y="533303"/>
                  <a:pt x="5055303" y="666212"/>
                </a:cubicBezTo>
                <a:cubicBezTo>
                  <a:pt x="5172594" y="742715"/>
                  <a:pt x="5267713" y="847248"/>
                  <a:pt x="5359700" y="948342"/>
                </a:cubicBezTo>
                <a:cubicBezTo>
                  <a:pt x="5404080" y="997102"/>
                  <a:pt x="5449958" y="1047515"/>
                  <a:pt x="5497854" y="1094316"/>
                </a:cubicBezTo>
                <a:cubicBezTo>
                  <a:pt x="5585769" y="1179790"/>
                  <a:pt x="5680446" y="1239886"/>
                  <a:pt x="5787266" y="1278041"/>
                </a:cubicBezTo>
                <a:cubicBezTo>
                  <a:pt x="5881904" y="1311816"/>
                  <a:pt x="5983574" y="1327320"/>
                  <a:pt x="6098098" y="1325437"/>
                </a:cubicBezTo>
                <a:cubicBezTo>
                  <a:pt x="6123861" y="1325015"/>
                  <a:pt x="6149682" y="1323708"/>
                  <a:pt x="6175600" y="1321633"/>
                </a:cubicBezTo>
                <a:cubicBezTo>
                  <a:pt x="6362784" y="1306609"/>
                  <a:pt x="6553886" y="1251355"/>
                  <a:pt x="6739398" y="1197696"/>
                </a:cubicBezTo>
                <a:lnTo>
                  <a:pt x="6769311" y="1189050"/>
                </a:lnTo>
                <a:lnTo>
                  <a:pt x="6767793" y="1183767"/>
                </a:lnTo>
                <a:lnTo>
                  <a:pt x="6737880" y="1192413"/>
                </a:lnTo>
                <a:cubicBezTo>
                  <a:pt x="6309220" y="1316388"/>
                  <a:pt x="5865958" y="1444571"/>
                  <a:pt x="5501697" y="1090377"/>
                </a:cubicBezTo>
                <a:cubicBezTo>
                  <a:pt x="5453916" y="1043692"/>
                  <a:pt x="5408095" y="993337"/>
                  <a:pt x="5363773" y="944634"/>
                </a:cubicBezTo>
                <a:cubicBezTo>
                  <a:pt x="5271555" y="843290"/>
                  <a:pt x="5176186" y="738507"/>
                  <a:pt x="5058320" y="661601"/>
                </a:cubicBezTo>
                <a:cubicBezTo>
                  <a:pt x="4853135" y="527850"/>
                  <a:pt x="4612330" y="521249"/>
                  <a:pt x="4379441" y="514865"/>
                </a:cubicBezTo>
                <a:lnTo>
                  <a:pt x="4366665" y="514513"/>
                </a:lnTo>
                <a:cubicBezTo>
                  <a:pt x="4316406" y="513126"/>
                  <a:pt x="4265129" y="509682"/>
                  <a:pt x="4215542" y="506348"/>
                </a:cubicBezTo>
                <a:cubicBezTo>
                  <a:pt x="4156043" y="502350"/>
                  <a:pt x="4095102" y="498273"/>
                  <a:pt x="4032624" y="497380"/>
                </a:cubicBezTo>
                <a:cubicBezTo>
                  <a:pt x="4047495" y="481494"/>
                  <a:pt x="4062307" y="465621"/>
                  <a:pt x="4077081" y="449769"/>
                </a:cubicBezTo>
                <a:cubicBezTo>
                  <a:pt x="4152738" y="453236"/>
                  <a:pt x="4225130" y="464099"/>
                  <a:pt x="4295311" y="474646"/>
                </a:cubicBezTo>
                <a:cubicBezTo>
                  <a:pt x="4354158" y="483492"/>
                  <a:pt x="4409738" y="491841"/>
                  <a:pt x="4466991" y="496170"/>
                </a:cubicBezTo>
                <a:cubicBezTo>
                  <a:pt x="4492447" y="498095"/>
                  <a:pt x="4518422" y="499841"/>
                  <a:pt x="4543532" y="501526"/>
                </a:cubicBezTo>
                <a:cubicBezTo>
                  <a:pt x="4742588" y="514903"/>
                  <a:pt x="4948427" y="528734"/>
                  <a:pt x="5124313" y="645847"/>
                </a:cubicBezTo>
                <a:cubicBezTo>
                  <a:pt x="5236320" y="720506"/>
                  <a:pt x="5327309" y="821792"/>
                  <a:pt x="5415300" y="919735"/>
                </a:cubicBezTo>
                <a:cubicBezTo>
                  <a:pt x="5457682" y="966901"/>
                  <a:pt x="5501504" y="1015680"/>
                  <a:pt x="5547230" y="1061021"/>
                </a:cubicBezTo>
                <a:cubicBezTo>
                  <a:pt x="5631052" y="1143595"/>
                  <a:pt x="5721252" y="1202211"/>
                  <a:pt x="5823000" y="1240232"/>
                </a:cubicBezTo>
                <a:cubicBezTo>
                  <a:pt x="5913143" y="1273910"/>
                  <a:pt x="6009972" y="1290375"/>
                  <a:pt x="6119001" y="1290567"/>
                </a:cubicBezTo>
                <a:cubicBezTo>
                  <a:pt x="6151431" y="1290625"/>
                  <a:pt x="6183996" y="1289242"/>
                  <a:pt x="6216695" y="1286610"/>
                </a:cubicBezTo>
                <a:cubicBezTo>
                  <a:pt x="6387241" y="1272931"/>
                  <a:pt x="6560821" y="1226091"/>
                  <a:pt x="6729561" y="1180539"/>
                </a:cubicBezTo>
                <a:cubicBezTo>
                  <a:pt x="6739552" y="1177850"/>
                  <a:pt x="6749561" y="1175141"/>
                  <a:pt x="6759532" y="1172470"/>
                </a:cubicBezTo>
                <a:lnTo>
                  <a:pt x="6758111" y="1167245"/>
                </a:lnTo>
                <a:cubicBezTo>
                  <a:pt x="6748139" y="1169915"/>
                  <a:pt x="6738149" y="1172624"/>
                  <a:pt x="6728140" y="1175314"/>
                </a:cubicBezTo>
                <a:cubicBezTo>
                  <a:pt x="6320171" y="1285438"/>
                  <a:pt x="5898293" y="1399289"/>
                  <a:pt x="5551034" y="1057159"/>
                </a:cubicBezTo>
                <a:cubicBezTo>
                  <a:pt x="5505424" y="1011953"/>
                  <a:pt x="5461659" y="963231"/>
                  <a:pt x="5419316" y="916104"/>
                </a:cubicBezTo>
                <a:cubicBezTo>
                  <a:pt x="5331112" y="817911"/>
                  <a:pt x="5239893" y="716375"/>
                  <a:pt x="5127310" y="641352"/>
                </a:cubicBezTo>
                <a:cubicBezTo>
                  <a:pt x="4950233" y="523428"/>
                  <a:pt x="4743664" y="509545"/>
                  <a:pt x="4543897" y="496125"/>
                </a:cubicBezTo>
                <a:cubicBezTo>
                  <a:pt x="4518805" y="494437"/>
                  <a:pt x="4492831" y="492692"/>
                  <a:pt x="4467394" y="490769"/>
                </a:cubicBezTo>
                <a:cubicBezTo>
                  <a:pt x="4410334" y="486458"/>
                  <a:pt x="4354868" y="478120"/>
                  <a:pt x="4296137" y="469292"/>
                </a:cubicBezTo>
                <a:cubicBezTo>
                  <a:pt x="4227223" y="458935"/>
                  <a:pt x="4156177" y="448285"/>
                  <a:pt x="4081922" y="444585"/>
                </a:cubicBezTo>
                <a:cubicBezTo>
                  <a:pt x="4098137" y="427189"/>
                  <a:pt x="4114295" y="409823"/>
                  <a:pt x="4130414" y="392503"/>
                </a:cubicBezTo>
                <a:cubicBezTo>
                  <a:pt x="4140231" y="392989"/>
                  <a:pt x="4150030" y="393644"/>
                  <a:pt x="4159808" y="394520"/>
                </a:cubicBezTo>
                <a:cubicBezTo>
                  <a:pt x="4239654" y="401688"/>
                  <a:pt x="4314446" y="419348"/>
                  <a:pt x="4386799" y="436422"/>
                </a:cubicBezTo>
                <a:cubicBezTo>
                  <a:pt x="4448547" y="450996"/>
                  <a:pt x="4506875" y="464764"/>
                  <a:pt x="4567470" y="472322"/>
                </a:cubicBezTo>
                <a:cubicBezTo>
                  <a:pt x="4606394" y="477175"/>
                  <a:pt x="4646239" y="481146"/>
                  <a:pt x="4684779" y="484984"/>
                </a:cubicBezTo>
                <a:cubicBezTo>
                  <a:pt x="4858841" y="502319"/>
                  <a:pt x="5038839" y="520246"/>
                  <a:pt x="5193304" y="625483"/>
                </a:cubicBezTo>
                <a:cubicBezTo>
                  <a:pt x="5299432" y="697893"/>
                  <a:pt x="5385810" y="795356"/>
                  <a:pt x="5469324" y="889630"/>
                </a:cubicBezTo>
                <a:cubicBezTo>
                  <a:pt x="5510208" y="935739"/>
                  <a:pt x="5552455" y="983423"/>
                  <a:pt x="5596604" y="1027726"/>
                </a:cubicBezTo>
                <a:cubicBezTo>
                  <a:pt x="5676085" y="1107476"/>
                  <a:pt x="5761636" y="1164670"/>
                  <a:pt x="5858158" y="1202595"/>
                </a:cubicBezTo>
                <a:cubicBezTo>
                  <a:pt x="5943671" y="1236197"/>
                  <a:pt x="6035544" y="1253642"/>
                  <a:pt x="6139020" y="1255947"/>
                </a:cubicBezTo>
                <a:cubicBezTo>
                  <a:pt x="6178654" y="1256812"/>
                  <a:pt x="6218519" y="1255409"/>
                  <a:pt x="6258558" y="1252201"/>
                </a:cubicBezTo>
                <a:cubicBezTo>
                  <a:pt x="6411755" y="1239905"/>
                  <a:pt x="6567180" y="1201250"/>
                  <a:pt x="6718476" y="1163633"/>
                </a:cubicBezTo>
                <a:cubicBezTo>
                  <a:pt x="6728927" y="1161039"/>
                  <a:pt x="6739341" y="1158445"/>
                  <a:pt x="6749734" y="1155871"/>
                </a:cubicBezTo>
                <a:lnTo>
                  <a:pt x="6748447" y="1150703"/>
                </a:lnTo>
                <a:cubicBezTo>
                  <a:pt x="6738053" y="1153278"/>
                  <a:pt x="6727640" y="1155871"/>
                  <a:pt x="6717189" y="1158465"/>
                </a:cubicBezTo>
                <a:cubicBezTo>
                  <a:pt x="6329988" y="1254756"/>
                  <a:pt x="5929608" y="1354313"/>
                  <a:pt x="5600370" y="1023961"/>
                </a:cubicBezTo>
                <a:cubicBezTo>
                  <a:pt x="5556356" y="979773"/>
                  <a:pt x="5514146" y="932146"/>
                  <a:pt x="5473320" y="886095"/>
                </a:cubicBezTo>
                <a:cubicBezTo>
                  <a:pt x="5389575" y="791590"/>
                  <a:pt x="5302986" y="693858"/>
                  <a:pt x="5196301" y="621083"/>
                </a:cubicBezTo>
                <a:cubicBezTo>
                  <a:pt x="5040722" y="515080"/>
                  <a:pt x="4860031" y="497086"/>
                  <a:pt x="4685317" y="479684"/>
                </a:cubicBezTo>
                <a:cubicBezTo>
                  <a:pt x="4646797" y="475847"/>
                  <a:pt x="4606989" y="471882"/>
                  <a:pt x="4568123" y="467035"/>
                </a:cubicBezTo>
                <a:cubicBezTo>
                  <a:pt x="4507835" y="459515"/>
                  <a:pt x="4449623" y="445778"/>
                  <a:pt x="4388029" y="431237"/>
                </a:cubicBezTo>
                <a:cubicBezTo>
                  <a:pt x="4315503" y="414119"/>
                  <a:pt x="4240499" y="396419"/>
                  <a:pt x="4160289" y="389214"/>
                </a:cubicBezTo>
                <a:cubicBezTo>
                  <a:pt x="4151931" y="388463"/>
                  <a:pt x="4143555" y="387869"/>
                  <a:pt x="4135159" y="387404"/>
                </a:cubicBezTo>
                <a:cubicBezTo>
                  <a:pt x="4137080" y="385331"/>
                  <a:pt x="4139021" y="383253"/>
                  <a:pt x="4140942" y="381181"/>
                </a:cubicBezTo>
                <a:cubicBezTo>
                  <a:pt x="4155851" y="365155"/>
                  <a:pt x="4170797" y="349093"/>
                  <a:pt x="4185783" y="333009"/>
                </a:cubicBezTo>
                <a:cubicBezTo>
                  <a:pt x="4211124" y="333979"/>
                  <a:pt x="4236369" y="336248"/>
                  <a:pt x="4261517" y="339991"/>
                </a:cubicBezTo>
                <a:cubicBezTo>
                  <a:pt x="4392236" y="359451"/>
                  <a:pt x="4521245" y="393881"/>
                  <a:pt x="4667488" y="448341"/>
                </a:cubicBezTo>
                <a:lnTo>
                  <a:pt x="4667930" y="448512"/>
                </a:lnTo>
                <a:lnTo>
                  <a:pt x="4668429" y="448506"/>
                </a:lnTo>
                <a:cubicBezTo>
                  <a:pt x="4913537" y="445997"/>
                  <a:pt x="5107791" y="497230"/>
                  <a:pt x="5262295" y="605118"/>
                </a:cubicBezTo>
                <a:cubicBezTo>
                  <a:pt x="5363043" y="675588"/>
                  <a:pt x="5445194" y="769708"/>
                  <a:pt x="5524636" y="860716"/>
                </a:cubicBezTo>
                <a:cubicBezTo>
                  <a:pt x="5563599" y="905345"/>
                  <a:pt x="5603906" y="951512"/>
                  <a:pt x="5645980" y="994432"/>
                </a:cubicBezTo>
                <a:cubicBezTo>
                  <a:pt x="5721291" y="1071261"/>
                  <a:pt x="5802347" y="1126995"/>
                  <a:pt x="5893778" y="1164786"/>
                </a:cubicBezTo>
                <a:cubicBezTo>
                  <a:pt x="5974776" y="1198272"/>
                  <a:pt x="6061768" y="1216677"/>
                  <a:pt x="6159750" y="1221039"/>
                </a:cubicBezTo>
                <a:cubicBezTo>
                  <a:pt x="6207280" y="1223152"/>
                  <a:pt x="6255196" y="1221807"/>
                  <a:pt x="6303322" y="1217965"/>
                </a:cubicBezTo>
                <a:cubicBezTo>
                  <a:pt x="6438498" y="1207110"/>
                  <a:pt x="6575135" y="1176351"/>
                  <a:pt x="6708409" y="1146361"/>
                </a:cubicBezTo>
                <a:cubicBezTo>
                  <a:pt x="6718937" y="1143998"/>
                  <a:pt x="6729446" y="1141635"/>
                  <a:pt x="6739917" y="1139272"/>
                </a:cubicBezTo>
                <a:lnTo>
                  <a:pt x="6738784" y="1134162"/>
                </a:lnTo>
                <a:cubicBezTo>
                  <a:pt x="6728294" y="1136525"/>
                  <a:pt x="6717784" y="1138888"/>
                  <a:pt x="6707256" y="1141251"/>
                </a:cubicBezTo>
                <a:cubicBezTo>
                  <a:pt x="6340747" y="1223748"/>
                  <a:pt x="5961731" y="1309049"/>
                  <a:pt x="5649707" y="990762"/>
                </a:cubicBezTo>
                <a:cubicBezTo>
                  <a:pt x="5607748" y="947939"/>
                  <a:pt x="5567498" y="901849"/>
                  <a:pt x="5528594" y="857258"/>
                </a:cubicBezTo>
                <a:cubicBezTo>
                  <a:pt x="5448940" y="766019"/>
                  <a:pt x="5366578" y="671668"/>
                  <a:pt x="5265292" y="600833"/>
                </a:cubicBezTo>
                <a:cubicBezTo>
                  <a:pt x="5181316" y="542179"/>
                  <a:pt x="5084064" y="499503"/>
                  <a:pt x="4976265" y="473987"/>
                </a:cubicBezTo>
                <a:cubicBezTo>
                  <a:pt x="4884085" y="452172"/>
                  <a:pt x="4783529" y="442118"/>
                  <a:pt x="4668852" y="443263"/>
                </a:cubicBezTo>
                <a:cubicBezTo>
                  <a:pt x="4522456" y="388768"/>
                  <a:pt x="4393235" y="354300"/>
                  <a:pt x="4262285" y="334809"/>
                </a:cubicBezTo>
                <a:cubicBezTo>
                  <a:pt x="4238424" y="331259"/>
                  <a:pt x="4214505" y="329023"/>
                  <a:pt x="4190490" y="327954"/>
                </a:cubicBezTo>
                <a:cubicBezTo>
                  <a:pt x="4207685" y="309491"/>
                  <a:pt x="4224937" y="291002"/>
                  <a:pt x="4242248" y="272499"/>
                </a:cubicBezTo>
                <a:cubicBezTo>
                  <a:pt x="4282862" y="273117"/>
                  <a:pt x="4323245" y="277217"/>
                  <a:pt x="4363226" y="285451"/>
                </a:cubicBezTo>
                <a:cubicBezTo>
                  <a:pt x="4492389" y="312041"/>
                  <a:pt x="4617191" y="354903"/>
                  <a:pt x="4767910" y="424434"/>
                </a:cubicBezTo>
                <a:lnTo>
                  <a:pt x="4768409" y="424662"/>
                </a:lnTo>
                <a:lnTo>
                  <a:pt x="4768966" y="424668"/>
                </a:lnTo>
                <a:cubicBezTo>
                  <a:pt x="5001203" y="427561"/>
                  <a:pt x="5185139" y="479928"/>
                  <a:pt x="5331266" y="584759"/>
                </a:cubicBezTo>
                <a:cubicBezTo>
                  <a:pt x="5426654" y="653302"/>
                  <a:pt x="5504579" y="744040"/>
                  <a:pt x="5579948" y="831801"/>
                </a:cubicBezTo>
                <a:cubicBezTo>
                  <a:pt x="5617008" y="874952"/>
                  <a:pt x="5655336" y="919581"/>
                  <a:pt x="5695336" y="961137"/>
                </a:cubicBezTo>
                <a:cubicBezTo>
                  <a:pt x="5766536" y="1035065"/>
                  <a:pt x="5843077" y="1089301"/>
                  <a:pt x="5929397" y="1126957"/>
                </a:cubicBezTo>
                <a:cubicBezTo>
                  <a:pt x="6005880" y="1160328"/>
                  <a:pt x="6088012" y="1179675"/>
                  <a:pt x="6180480" y="1186092"/>
                </a:cubicBezTo>
                <a:cubicBezTo>
                  <a:pt x="6236983" y="1190011"/>
                  <a:pt x="6294062" y="1188801"/>
                  <a:pt x="6351352" y="1184209"/>
                </a:cubicBezTo>
                <a:cubicBezTo>
                  <a:pt x="6467374" y="1174910"/>
                  <a:pt x="6584183" y="1151683"/>
                  <a:pt x="6698361" y="1128993"/>
                </a:cubicBezTo>
                <a:cubicBezTo>
                  <a:pt x="6708985" y="1126880"/>
                  <a:pt x="6719552" y="1124786"/>
                  <a:pt x="6730118" y="1122692"/>
                </a:cubicBezTo>
                <a:lnTo>
                  <a:pt x="6729119" y="1117639"/>
                </a:lnTo>
                <a:cubicBezTo>
                  <a:pt x="6718553" y="1119733"/>
                  <a:pt x="6707967" y="1121827"/>
                  <a:pt x="6697362" y="1123941"/>
                </a:cubicBezTo>
                <a:cubicBezTo>
                  <a:pt x="6351506" y="1192682"/>
                  <a:pt x="5993892" y="1263766"/>
                  <a:pt x="5699063" y="957564"/>
                </a:cubicBezTo>
                <a:cubicBezTo>
                  <a:pt x="5659159" y="916123"/>
                  <a:pt x="5620869" y="871532"/>
                  <a:pt x="5583867" y="828439"/>
                </a:cubicBezTo>
                <a:cubicBezTo>
                  <a:pt x="5508306" y="740448"/>
                  <a:pt x="5430170" y="649479"/>
                  <a:pt x="5334282" y="580568"/>
                </a:cubicBezTo>
                <a:cubicBezTo>
                  <a:pt x="5254744" y="523518"/>
                  <a:pt x="5162660" y="481255"/>
                  <a:pt x="5060568" y="454954"/>
                </a:cubicBezTo>
                <a:cubicBezTo>
                  <a:pt x="4973421" y="432499"/>
                  <a:pt x="4878245" y="420908"/>
                  <a:pt x="4769582" y="419523"/>
                </a:cubicBezTo>
                <a:cubicBezTo>
                  <a:pt x="4618708" y="349958"/>
                  <a:pt x="4493676" y="307046"/>
                  <a:pt x="4364263" y="280402"/>
                </a:cubicBezTo>
                <a:cubicBezTo>
                  <a:pt x="4325474" y="272414"/>
                  <a:pt x="4286339" y="268287"/>
                  <a:pt x="4246993" y="267429"/>
                </a:cubicBezTo>
                <a:cubicBezTo>
                  <a:pt x="4264322" y="248897"/>
                  <a:pt x="4281728" y="230357"/>
                  <a:pt x="4299192" y="211821"/>
                </a:cubicBezTo>
                <a:cubicBezTo>
                  <a:pt x="4355042" y="210939"/>
                  <a:pt x="4410488" y="216686"/>
                  <a:pt x="4464973" y="230904"/>
                </a:cubicBezTo>
                <a:cubicBezTo>
                  <a:pt x="4626374" y="273033"/>
                  <a:pt x="4759457" y="340287"/>
                  <a:pt x="4868370" y="400513"/>
                </a:cubicBezTo>
                <a:lnTo>
                  <a:pt x="4868908" y="400807"/>
                </a:lnTo>
                <a:lnTo>
                  <a:pt x="4869503" y="400830"/>
                </a:lnTo>
                <a:cubicBezTo>
                  <a:pt x="5088848" y="409122"/>
                  <a:pt x="5262468" y="462622"/>
                  <a:pt x="5400257" y="564390"/>
                </a:cubicBezTo>
                <a:cubicBezTo>
                  <a:pt x="5490265" y="630996"/>
                  <a:pt x="5563982" y="718373"/>
                  <a:pt x="5635259" y="802887"/>
                </a:cubicBezTo>
                <a:cubicBezTo>
                  <a:pt x="5670437" y="844558"/>
                  <a:pt x="5706786" y="887651"/>
                  <a:pt x="5744711" y="927843"/>
                </a:cubicBezTo>
                <a:cubicBezTo>
                  <a:pt x="5811761" y="998851"/>
                  <a:pt x="5883825" y="1051588"/>
                  <a:pt x="5965035" y="1089090"/>
                </a:cubicBezTo>
                <a:cubicBezTo>
                  <a:pt x="6037003" y="1122346"/>
                  <a:pt x="6114275" y="1142615"/>
                  <a:pt x="6201248" y="1151087"/>
                </a:cubicBezTo>
                <a:cubicBezTo>
                  <a:pt x="6268394" y="1157619"/>
                  <a:pt x="6336444" y="1156524"/>
                  <a:pt x="6404608" y="1151068"/>
                </a:cubicBezTo>
                <a:cubicBezTo>
                  <a:pt x="6499650" y="1143441"/>
                  <a:pt x="6594923" y="1127303"/>
                  <a:pt x="6688352" y="1111491"/>
                </a:cubicBezTo>
                <a:cubicBezTo>
                  <a:pt x="6699014" y="1109685"/>
                  <a:pt x="6709676" y="1107879"/>
                  <a:pt x="6720301" y="1106092"/>
                </a:cubicBezTo>
                <a:lnTo>
                  <a:pt x="6719456" y="1101097"/>
                </a:lnTo>
                <a:cubicBezTo>
                  <a:pt x="6708831" y="1102884"/>
                  <a:pt x="6698169" y="1104690"/>
                  <a:pt x="6687507" y="1106496"/>
                </a:cubicBezTo>
                <a:cubicBezTo>
                  <a:pt x="6362322" y="1161558"/>
                  <a:pt x="6026053" y="1218464"/>
                  <a:pt x="5748400" y="924365"/>
                </a:cubicBezTo>
                <a:cubicBezTo>
                  <a:pt x="5710551" y="884289"/>
                  <a:pt x="5674260" y="841234"/>
                  <a:pt x="5639140" y="799621"/>
                </a:cubicBezTo>
                <a:cubicBezTo>
                  <a:pt x="5567671" y="714877"/>
                  <a:pt x="5493762" y="627269"/>
                  <a:pt x="5403273" y="560315"/>
                </a:cubicBezTo>
                <a:cubicBezTo>
                  <a:pt x="5328173" y="504859"/>
                  <a:pt x="5241239" y="463006"/>
                  <a:pt x="5144870" y="435917"/>
                </a:cubicBezTo>
                <a:cubicBezTo>
                  <a:pt x="5062757" y="412835"/>
                  <a:pt x="4972922" y="399708"/>
                  <a:pt x="4870291" y="395788"/>
                </a:cubicBezTo>
                <a:cubicBezTo>
                  <a:pt x="4761204" y="335478"/>
                  <a:pt x="4627931" y="268203"/>
                  <a:pt x="4466241" y="226001"/>
                </a:cubicBezTo>
                <a:cubicBezTo>
                  <a:pt x="4414772" y="212566"/>
                  <a:pt x="4360978" y="206044"/>
                  <a:pt x="4304264" y="206428"/>
                </a:cubicBezTo>
                <a:cubicBezTo>
                  <a:pt x="4321786" y="187854"/>
                  <a:pt x="4339365" y="169287"/>
                  <a:pt x="4357020" y="150750"/>
                </a:cubicBezTo>
                <a:cubicBezTo>
                  <a:pt x="4427491" y="147401"/>
                  <a:pt x="4497730" y="154675"/>
                  <a:pt x="4566720" y="176357"/>
                </a:cubicBezTo>
                <a:cubicBezTo>
                  <a:pt x="4725912" y="226395"/>
                  <a:pt x="4859321" y="305657"/>
                  <a:pt x="4968849" y="376592"/>
                </a:cubicBezTo>
                <a:lnTo>
                  <a:pt x="4969387" y="376943"/>
                </a:lnTo>
                <a:lnTo>
                  <a:pt x="4970021" y="376985"/>
                </a:lnTo>
                <a:cubicBezTo>
                  <a:pt x="5179357" y="390880"/>
                  <a:pt x="5337991" y="443955"/>
                  <a:pt x="5469247" y="544016"/>
                </a:cubicBezTo>
                <a:cubicBezTo>
                  <a:pt x="5553896" y="608691"/>
                  <a:pt x="5623386" y="692725"/>
                  <a:pt x="5690610" y="773973"/>
                </a:cubicBezTo>
                <a:cubicBezTo>
                  <a:pt x="5723846" y="814165"/>
                  <a:pt x="5758236" y="855720"/>
                  <a:pt x="5794086" y="894529"/>
                </a:cubicBezTo>
                <a:cubicBezTo>
                  <a:pt x="5911433" y="1021559"/>
                  <a:pt x="6051412" y="1094008"/>
                  <a:pt x="6222016" y="1116006"/>
                </a:cubicBezTo>
                <a:cubicBezTo>
                  <a:pt x="6303014" y="1126438"/>
                  <a:pt x="6385396" y="1125151"/>
                  <a:pt x="6467624" y="1118561"/>
                </a:cubicBezTo>
                <a:cubicBezTo>
                  <a:pt x="6538305" y="1112894"/>
                  <a:pt x="6608871" y="1103307"/>
                  <a:pt x="6678342" y="1093854"/>
                </a:cubicBezTo>
                <a:cubicBezTo>
                  <a:pt x="6689082" y="1092394"/>
                  <a:pt x="6699782" y="1090934"/>
                  <a:pt x="6710464" y="1089513"/>
                </a:cubicBezTo>
                <a:lnTo>
                  <a:pt x="6709812" y="1084575"/>
                </a:lnTo>
                <a:cubicBezTo>
                  <a:pt x="6699130" y="1086016"/>
                  <a:pt x="6688409" y="1087457"/>
                  <a:pt x="6677670" y="1088917"/>
                </a:cubicBezTo>
                <a:cubicBezTo>
                  <a:pt x="6373138" y="1130319"/>
                  <a:pt x="6058233" y="1173124"/>
                  <a:pt x="5797736" y="891167"/>
                </a:cubicBezTo>
                <a:cubicBezTo>
                  <a:pt x="5761982" y="852454"/>
                  <a:pt x="5727650" y="810937"/>
                  <a:pt x="5694432" y="770803"/>
                </a:cubicBezTo>
                <a:cubicBezTo>
                  <a:pt x="5627056" y="689324"/>
                  <a:pt x="5557355" y="605079"/>
                  <a:pt x="5472264" y="540060"/>
                </a:cubicBezTo>
                <a:cubicBezTo>
                  <a:pt x="5400602" y="485442"/>
                  <a:pt x="5321103" y="445154"/>
                  <a:pt x="5229193" y="416889"/>
                </a:cubicBezTo>
                <a:cubicBezTo>
                  <a:pt x="5152075" y="393179"/>
                  <a:pt x="5067619" y="378515"/>
                  <a:pt x="4971001" y="372063"/>
                </a:cubicBezTo>
                <a:cubicBezTo>
                  <a:pt x="4861319" y="301038"/>
                  <a:pt x="4727699" y="221746"/>
                  <a:pt x="4568200" y="171610"/>
                </a:cubicBezTo>
                <a:cubicBezTo>
                  <a:pt x="4500304" y="150269"/>
                  <a:pt x="4431256" y="142746"/>
                  <a:pt x="4361996" y="145520"/>
                </a:cubicBezTo>
                <a:cubicBezTo>
                  <a:pt x="4379345" y="127315"/>
                  <a:pt x="4396770" y="109140"/>
                  <a:pt x="4414273" y="91008"/>
                </a:cubicBezTo>
                <a:cubicBezTo>
                  <a:pt x="4500535" y="83327"/>
                  <a:pt x="4585683" y="91521"/>
                  <a:pt x="4668468" y="121810"/>
                </a:cubicBezTo>
                <a:cubicBezTo>
                  <a:pt x="4825911" y="179414"/>
                  <a:pt x="4954171" y="266810"/>
                  <a:pt x="5069329" y="352671"/>
                </a:cubicBezTo>
                <a:lnTo>
                  <a:pt x="5069866" y="353076"/>
                </a:lnTo>
                <a:lnTo>
                  <a:pt x="5070558" y="353143"/>
                </a:lnTo>
                <a:cubicBezTo>
                  <a:pt x="5266790" y="372525"/>
                  <a:pt x="5415396" y="426703"/>
                  <a:pt x="5538219" y="523643"/>
                </a:cubicBezTo>
                <a:cubicBezTo>
                  <a:pt x="5617507" y="586394"/>
                  <a:pt x="5682809" y="667058"/>
                  <a:pt x="5745960" y="745078"/>
                </a:cubicBezTo>
                <a:cubicBezTo>
                  <a:pt x="5777275" y="783790"/>
                  <a:pt x="5809686" y="823809"/>
                  <a:pt x="5843441" y="861234"/>
                </a:cubicBezTo>
                <a:cubicBezTo>
                  <a:pt x="5953086" y="982809"/>
                  <a:pt x="6083708" y="1054643"/>
                  <a:pt x="6242785" y="1080848"/>
                </a:cubicBezTo>
                <a:cubicBezTo>
                  <a:pt x="6346511" y="1097927"/>
                  <a:pt x="6452657" y="1094661"/>
                  <a:pt x="6557517" y="1086246"/>
                </a:cubicBezTo>
                <a:cubicBezTo>
                  <a:pt x="6594693" y="1083269"/>
                  <a:pt x="6631695" y="1079657"/>
                  <a:pt x="6668370" y="1076045"/>
                </a:cubicBezTo>
                <a:cubicBezTo>
                  <a:pt x="6679149" y="1074988"/>
                  <a:pt x="6689908" y="1073931"/>
                  <a:pt x="6700628" y="1072913"/>
                </a:cubicBezTo>
                <a:lnTo>
                  <a:pt x="6700167" y="1068033"/>
                </a:lnTo>
                <a:cubicBezTo>
                  <a:pt x="6689428" y="1069071"/>
                  <a:pt x="6678688" y="1070127"/>
                  <a:pt x="6667890" y="1071184"/>
                </a:cubicBezTo>
                <a:cubicBezTo>
                  <a:pt x="6384013" y="1099003"/>
                  <a:pt x="6090432" y="1127764"/>
                  <a:pt x="5847073" y="857968"/>
                </a:cubicBezTo>
                <a:cubicBezTo>
                  <a:pt x="5813394" y="820620"/>
                  <a:pt x="5781041" y="780659"/>
                  <a:pt x="5749764" y="742004"/>
                </a:cubicBezTo>
                <a:cubicBezTo>
                  <a:pt x="5686441" y="663772"/>
                  <a:pt x="5620966" y="582895"/>
                  <a:pt x="5541254" y="519810"/>
                </a:cubicBezTo>
                <a:cubicBezTo>
                  <a:pt x="5474108" y="466812"/>
                  <a:pt x="5399603" y="426925"/>
                  <a:pt x="5313495" y="397863"/>
                </a:cubicBezTo>
                <a:cubicBezTo>
                  <a:pt x="5241411" y="373535"/>
                  <a:pt x="5162315" y="357335"/>
                  <a:pt x="5071711" y="348346"/>
                </a:cubicBezTo>
                <a:cubicBezTo>
                  <a:pt x="4956400" y="262395"/>
                  <a:pt x="4827928" y="174945"/>
                  <a:pt x="4670159" y="117219"/>
                </a:cubicBezTo>
                <a:cubicBezTo>
                  <a:pt x="4592465" y="88792"/>
                  <a:pt x="4509661" y="78139"/>
                  <a:pt x="4419844" y="85236"/>
                </a:cubicBezTo>
                <a:cubicBezTo>
                  <a:pt x="4437269" y="67217"/>
                  <a:pt x="4454753" y="49244"/>
                  <a:pt x="4472332" y="31333"/>
                </a:cubicBezTo>
                <a:cubicBezTo>
                  <a:pt x="4573272" y="18301"/>
                  <a:pt x="4673175" y="26891"/>
                  <a:pt x="4770253" y="67259"/>
                </a:cubicBezTo>
                <a:cubicBezTo>
                  <a:pt x="4927024" y="132460"/>
                  <a:pt x="5054958" y="231469"/>
                  <a:pt x="5169846" y="328748"/>
                </a:cubicBezTo>
                <a:lnTo>
                  <a:pt x="5170365" y="329201"/>
                </a:lnTo>
                <a:lnTo>
                  <a:pt x="5171056" y="329295"/>
                </a:lnTo>
                <a:cubicBezTo>
                  <a:pt x="5354225" y="354165"/>
                  <a:pt x="5492802" y="409450"/>
                  <a:pt x="5607191" y="503267"/>
                </a:cubicBezTo>
                <a:cubicBezTo>
                  <a:pt x="5681157" y="564090"/>
                  <a:pt x="5742251" y="641409"/>
                  <a:pt x="5801329" y="716183"/>
                </a:cubicBezTo>
                <a:cubicBezTo>
                  <a:pt x="5830743" y="753397"/>
                  <a:pt x="5861155" y="791879"/>
                  <a:pt x="5892817" y="827940"/>
                </a:cubicBezTo>
                <a:cubicBezTo>
                  <a:pt x="5994756" y="944000"/>
                  <a:pt x="6116042" y="1015200"/>
                  <a:pt x="6263591" y="1045594"/>
                </a:cubicBezTo>
                <a:cubicBezTo>
                  <a:pt x="6393945" y="1072433"/>
                  <a:pt x="6528411" y="1065113"/>
                  <a:pt x="6658458" y="1058043"/>
                </a:cubicBezTo>
                <a:cubicBezTo>
                  <a:pt x="6669255" y="1057448"/>
                  <a:pt x="6680033" y="1056871"/>
                  <a:pt x="6690772" y="1056314"/>
                </a:cubicBezTo>
                <a:lnTo>
                  <a:pt x="6690523" y="1051511"/>
                </a:lnTo>
                <a:cubicBezTo>
                  <a:pt x="6679783" y="1052068"/>
                  <a:pt x="6669005" y="1052664"/>
                  <a:pt x="6658188" y="1053259"/>
                </a:cubicBezTo>
                <a:cubicBezTo>
                  <a:pt x="6394906" y="1067572"/>
                  <a:pt x="6122671" y="1082385"/>
                  <a:pt x="5896429" y="824770"/>
                </a:cubicBezTo>
                <a:cubicBezTo>
                  <a:pt x="5864844" y="788805"/>
                  <a:pt x="5834470" y="750381"/>
                  <a:pt x="5805094" y="713205"/>
                </a:cubicBezTo>
                <a:cubicBezTo>
                  <a:pt x="5745863" y="638239"/>
                  <a:pt x="5684596" y="560707"/>
                  <a:pt x="5610245" y="499553"/>
                </a:cubicBezTo>
                <a:cubicBezTo>
                  <a:pt x="5495280" y="405268"/>
                  <a:pt x="5356127" y="349674"/>
                  <a:pt x="5172402" y="324631"/>
                </a:cubicBezTo>
                <a:cubicBezTo>
                  <a:pt x="5057360" y="227243"/>
                  <a:pt x="4929233" y="128172"/>
                  <a:pt x="4772098" y="62822"/>
                </a:cubicBezTo>
                <a:cubicBezTo>
                  <a:pt x="4681782" y="25264"/>
                  <a:pt x="4584607" y="12985"/>
                  <a:pt x="4477711" y="25865"/>
                </a:cubicBezTo>
                <a:close/>
                <a:moveTo>
                  <a:pt x="4851417" y="0"/>
                </a:moveTo>
                <a:lnTo>
                  <a:pt x="4837396" y="0"/>
                </a:lnTo>
                <a:lnTo>
                  <a:pt x="4872039" y="12707"/>
                </a:lnTo>
                <a:cubicBezTo>
                  <a:pt x="5036533" y="89077"/>
                  <a:pt x="5163890" y="203539"/>
                  <a:pt x="5270364" y="304834"/>
                </a:cubicBezTo>
                <a:lnTo>
                  <a:pt x="5270882" y="305322"/>
                </a:lnTo>
                <a:lnTo>
                  <a:pt x="5271575" y="305443"/>
                </a:lnTo>
                <a:cubicBezTo>
                  <a:pt x="5441640" y="335818"/>
                  <a:pt x="5570207" y="392203"/>
                  <a:pt x="5676181" y="482890"/>
                </a:cubicBezTo>
                <a:cubicBezTo>
                  <a:pt x="5744787" y="541793"/>
                  <a:pt x="5801694" y="615780"/>
                  <a:pt x="5856736" y="687326"/>
                </a:cubicBezTo>
                <a:cubicBezTo>
                  <a:pt x="5884210" y="723022"/>
                  <a:pt x="5912605" y="759967"/>
                  <a:pt x="5942173" y="794626"/>
                </a:cubicBezTo>
                <a:cubicBezTo>
                  <a:pt x="6036427" y="905192"/>
                  <a:pt x="6148376" y="975700"/>
                  <a:pt x="6284417" y="1010224"/>
                </a:cubicBezTo>
                <a:cubicBezTo>
                  <a:pt x="6404627" y="1040714"/>
                  <a:pt x="6528622" y="1040253"/>
                  <a:pt x="6648544" y="1039811"/>
                </a:cubicBezTo>
                <a:cubicBezTo>
                  <a:pt x="6659360" y="1039772"/>
                  <a:pt x="6670158" y="1039715"/>
                  <a:pt x="6680916" y="1039715"/>
                </a:cubicBezTo>
                <a:lnTo>
                  <a:pt x="6680916" y="1034989"/>
                </a:lnTo>
                <a:cubicBezTo>
                  <a:pt x="6670158" y="1035008"/>
                  <a:pt x="6659360" y="1035046"/>
                  <a:pt x="6648525" y="1035085"/>
                </a:cubicBezTo>
                <a:cubicBezTo>
                  <a:pt x="6405857" y="1035988"/>
                  <a:pt x="6154927" y="1036929"/>
                  <a:pt x="5945766" y="791571"/>
                </a:cubicBezTo>
                <a:cubicBezTo>
                  <a:pt x="5916275" y="756989"/>
                  <a:pt x="5887917" y="720102"/>
                  <a:pt x="5860483" y="684444"/>
                </a:cubicBezTo>
                <a:cubicBezTo>
                  <a:pt x="5805286" y="612707"/>
                  <a:pt x="5748246" y="538530"/>
                  <a:pt x="5679255" y="479307"/>
                </a:cubicBezTo>
                <a:cubicBezTo>
                  <a:pt x="5572743" y="388171"/>
                  <a:pt x="5443696" y="331482"/>
                  <a:pt x="5273111" y="300923"/>
                </a:cubicBezTo>
                <a:cubicBezTo>
                  <a:pt x="5166464" y="199489"/>
                  <a:pt x="5038896" y="84975"/>
                  <a:pt x="4874018" y="8426"/>
                </a:cubicBezTo>
                <a:close/>
                <a:moveTo>
                  <a:pt x="5052357" y="0"/>
                </a:moveTo>
                <a:lnTo>
                  <a:pt x="5043371" y="0"/>
                </a:lnTo>
                <a:lnTo>
                  <a:pt x="5090578" y="28404"/>
                </a:lnTo>
                <a:cubicBezTo>
                  <a:pt x="5200683" y="104793"/>
                  <a:pt x="5291666" y="196944"/>
                  <a:pt x="5370901" y="280912"/>
                </a:cubicBezTo>
                <a:lnTo>
                  <a:pt x="5371381" y="281424"/>
                </a:lnTo>
                <a:lnTo>
                  <a:pt x="5372072" y="281580"/>
                </a:lnTo>
                <a:cubicBezTo>
                  <a:pt x="5529036" y="317465"/>
                  <a:pt x="5647575" y="374957"/>
                  <a:pt x="5745153" y="462504"/>
                </a:cubicBezTo>
                <a:cubicBezTo>
                  <a:pt x="5808456" y="519495"/>
                  <a:pt x="5861174" y="590140"/>
                  <a:pt x="5912163" y="658450"/>
                </a:cubicBezTo>
                <a:cubicBezTo>
                  <a:pt x="5937696" y="692667"/>
                  <a:pt x="5964094" y="728037"/>
                  <a:pt x="5991548" y="761331"/>
                </a:cubicBezTo>
                <a:cubicBezTo>
                  <a:pt x="6078098" y="866345"/>
                  <a:pt x="6180729" y="936142"/>
                  <a:pt x="6305281" y="974720"/>
                </a:cubicBezTo>
                <a:cubicBezTo>
                  <a:pt x="6415366" y="1008803"/>
                  <a:pt x="6528910" y="1015142"/>
                  <a:pt x="6638727" y="1021252"/>
                </a:cubicBezTo>
                <a:cubicBezTo>
                  <a:pt x="6649524" y="1021867"/>
                  <a:pt x="6660302" y="1022462"/>
                  <a:pt x="6671041" y="1023096"/>
                </a:cubicBezTo>
                <a:lnTo>
                  <a:pt x="6671310" y="1018466"/>
                </a:lnTo>
                <a:cubicBezTo>
                  <a:pt x="6660571" y="1017851"/>
                  <a:pt x="6649793" y="1017236"/>
                  <a:pt x="6638976" y="1016641"/>
                </a:cubicBezTo>
                <a:cubicBezTo>
                  <a:pt x="6416884" y="1004249"/>
                  <a:pt x="6187242" y="991454"/>
                  <a:pt x="5995121" y="758373"/>
                </a:cubicBezTo>
                <a:cubicBezTo>
                  <a:pt x="5967744" y="725174"/>
                  <a:pt x="5941366" y="689843"/>
                  <a:pt x="5915871" y="655684"/>
                </a:cubicBezTo>
                <a:cubicBezTo>
                  <a:pt x="5864748" y="587191"/>
                  <a:pt x="5811895" y="516358"/>
                  <a:pt x="5748246" y="459062"/>
                </a:cubicBezTo>
                <a:cubicBezTo>
                  <a:pt x="5650206" y="371091"/>
                  <a:pt x="5531206" y="313303"/>
                  <a:pt x="5373802" y="277227"/>
                </a:cubicBezTo>
                <a:cubicBezTo>
                  <a:pt x="5294422" y="193142"/>
                  <a:pt x="5203285" y="100920"/>
                  <a:pt x="5092949" y="24416"/>
                </a:cubicBezTo>
                <a:close/>
                <a:moveTo>
                  <a:pt x="5222538" y="0"/>
                </a:moveTo>
                <a:lnTo>
                  <a:pt x="5215546" y="0"/>
                </a:lnTo>
                <a:lnTo>
                  <a:pt x="5296418" y="68905"/>
                </a:lnTo>
                <a:cubicBezTo>
                  <a:pt x="5361588" y="130398"/>
                  <a:pt x="5419133" y="195692"/>
                  <a:pt x="5471457" y="257004"/>
                </a:cubicBezTo>
                <a:lnTo>
                  <a:pt x="5471918" y="257523"/>
                </a:lnTo>
                <a:lnTo>
                  <a:pt x="5472552" y="257713"/>
                </a:lnTo>
                <a:cubicBezTo>
                  <a:pt x="5616374" y="299104"/>
                  <a:pt x="5724922" y="357698"/>
                  <a:pt x="5814124" y="442116"/>
                </a:cubicBezTo>
                <a:cubicBezTo>
                  <a:pt x="5872125" y="497203"/>
                  <a:pt x="5920674" y="564532"/>
                  <a:pt x="5967648" y="629652"/>
                </a:cubicBezTo>
                <a:cubicBezTo>
                  <a:pt x="5991221" y="662331"/>
                  <a:pt x="6015602" y="696126"/>
                  <a:pt x="6040904" y="728018"/>
                </a:cubicBezTo>
                <a:cubicBezTo>
                  <a:pt x="6119789" y="827440"/>
                  <a:pt x="6213102" y="896469"/>
                  <a:pt x="6326165" y="939024"/>
                </a:cubicBezTo>
                <a:cubicBezTo>
                  <a:pt x="6426125" y="976642"/>
                  <a:pt x="6529218" y="989725"/>
                  <a:pt x="6628928" y="1002347"/>
                </a:cubicBezTo>
                <a:cubicBezTo>
                  <a:pt x="6639706" y="1003711"/>
                  <a:pt x="6650446" y="1005075"/>
                  <a:pt x="6661147" y="1006459"/>
                </a:cubicBezTo>
                <a:lnTo>
                  <a:pt x="6661743" y="1001963"/>
                </a:lnTo>
                <a:cubicBezTo>
                  <a:pt x="6651022" y="1000580"/>
                  <a:pt x="6640283" y="999216"/>
                  <a:pt x="6629504" y="997852"/>
                </a:cubicBezTo>
                <a:cubicBezTo>
                  <a:pt x="6427970" y="972300"/>
                  <a:pt x="6219577" y="945902"/>
                  <a:pt x="6044457" y="725193"/>
                </a:cubicBezTo>
                <a:cubicBezTo>
                  <a:pt x="6019213" y="693378"/>
                  <a:pt x="5994872" y="659623"/>
                  <a:pt x="5971337" y="626981"/>
                </a:cubicBezTo>
                <a:cubicBezTo>
                  <a:pt x="5924248" y="561704"/>
                  <a:pt x="5875564" y="494202"/>
                  <a:pt x="5817256" y="438820"/>
                </a:cubicBezTo>
                <a:cubicBezTo>
                  <a:pt x="5727631" y="354010"/>
                  <a:pt x="5618698" y="295123"/>
                  <a:pt x="5474473" y="253538"/>
                </a:cubicBezTo>
                <a:cubicBezTo>
                  <a:pt x="5422063" y="192139"/>
                  <a:pt x="5364426" y="126780"/>
                  <a:pt x="5299132" y="65213"/>
                </a:cubicBezTo>
                <a:close/>
                <a:moveTo>
                  <a:pt x="5374107" y="0"/>
                </a:moveTo>
                <a:lnTo>
                  <a:pt x="5367546" y="0"/>
                </a:lnTo>
                <a:lnTo>
                  <a:pt x="5398460" y="28680"/>
                </a:lnTo>
                <a:cubicBezTo>
                  <a:pt x="5463330" y="95507"/>
                  <a:pt x="5520294" y="166468"/>
                  <a:pt x="5572032" y="233102"/>
                </a:cubicBezTo>
                <a:lnTo>
                  <a:pt x="5572435" y="233617"/>
                </a:lnTo>
                <a:lnTo>
                  <a:pt x="5573031" y="233832"/>
                </a:lnTo>
                <a:cubicBezTo>
                  <a:pt x="5703712" y="280733"/>
                  <a:pt x="5802232" y="340436"/>
                  <a:pt x="5883095" y="421725"/>
                </a:cubicBezTo>
                <a:cubicBezTo>
                  <a:pt x="5935813" y="474925"/>
                  <a:pt x="5980232" y="538959"/>
                  <a:pt x="6023190" y="600891"/>
                </a:cubicBezTo>
                <a:cubicBezTo>
                  <a:pt x="6044785" y="632015"/>
                  <a:pt x="6067109" y="664214"/>
                  <a:pt x="6090260" y="694704"/>
                </a:cubicBezTo>
                <a:cubicBezTo>
                  <a:pt x="6249412" y="904289"/>
                  <a:pt x="6437422" y="944288"/>
                  <a:pt x="6619227" y="982981"/>
                </a:cubicBezTo>
                <a:cubicBezTo>
                  <a:pt x="6629928" y="985268"/>
                  <a:pt x="6640610" y="987535"/>
                  <a:pt x="6651233" y="989840"/>
                </a:cubicBezTo>
                <a:lnTo>
                  <a:pt x="6652175" y="985479"/>
                </a:lnTo>
                <a:cubicBezTo>
                  <a:pt x="6641550" y="983173"/>
                  <a:pt x="6630869" y="980907"/>
                  <a:pt x="6620149" y="978620"/>
                </a:cubicBezTo>
                <a:cubicBezTo>
                  <a:pt x="6439132" y="940100"/>
                  <a:pt x="6251968" y="900273"/>
                  <a:pt x="6093814" y="692014"/>
                </a:cubicBezTo>
                <a:cubicBezTo>
                  <a:pt x="6070721" y="661601"/>
                  <a:pt x="6048415" y="629440"/>
                  <a:pt x="6026840" y="598336"/>
                </a:cubicBezTo>
                <a:cubicBezTo>
                  <a:pt x="5983786" y="536262"/>
                  <a:pt x="5939252" y="472064"/>
                  <a:pt x="5886265" y="418585"/>
                </a:cubicBezTo>
                <a:cubicBezTo>
                  <a:pt x="5805017" y="336936"/>
                  <a:pt x="5706172" y="276962"/>
                  <a:pt x="5575145" y="229863"/>
                </a:cubicBezTo>
                <a:cubicBezTo>
                  <a:pt x="5523320" y="163133"/>
                  <a:pt x="5466265" y="92094"/>
                  <a:pt x="5401268" y="25180"/>
                </a:cubicBezTo>
                <a:close/>
                <a:moveTo>
                  <a:pt x="5515110" y="0"/>
                </a:moveTo>
                <a:lnTo>
                  <a:pt x="5509615" y="0"/>
                </a:lnTo>
                <a:lnTo>
                  <a:pt x="5672608" y="209210"/>
                </a:lnTo>
                <a:lnTo>
                  <a:pt x="5672954" y="209694"/>
                </a:lnTo>
                <a:lnTo>
                  <a:pt x="5673511" y="209938"/>
                </a:lnTo>
                <a:cubicBezTo>
                  <a:pt x="5790973" y="262339"/>
                  <a:pt x="5879484" y="323157"/>
                  <a:pt x="5952067" y="401327"/>
                </a:cubicBezTo>
                <a:cubicBezTo>
                  <a:pt x="5999540" y="452675"/>
                  <a:pt x="6039828" y="513447"/>
                  <a:pt x="6078809" y="572221"/>
                </a:cubicBezTo>
                <a:cubicBezTo>
                  <a:pt x="6098405" y="601775"/>
                  <a:pt x="6118655" y="632341"/>
                  <a:pt x="6139634" y="661390"/>
                </a:cubicBezTo>
                <a:cubicBezTo>
                  <a:pt x="6281708" y="858276"/>
                  <a:pt x="6448412" y="911532"/>
                  <a:pt x="6609639" y="963020"/>
                </a:cubicBezTo>
                <a:cubicBezTo>
                  <a:pt x="6620226" y="966401"/>
                  <a:pt x="6630792" y="969763"/>
                  <a:pt x="6641301" y="973164"/>
                </a:cubicBezTo>
                <a:lnTo>
                  <a:pt x="6642646" y="969014"/>
                </a:lnTo>
                <a:cubicBezTo>
                  <a:pt x="6632118" y="965614"/>
                  <a:pt x="6621570" y="962232"/>
                  <a:pt x="6610965" y="958851"/>
                </a:cubicBezTo>
                <a:cubicBezTo>
                  <a:pt x="6450428" y="907574"/>
                  <a:pt x="6284417" y="854568"/>
                  <a:pt x="6143170" y="658835"/>
                </a:cubicBezTo>
                <a:cubicBezTo>
                  <a:pt x="6122248" y="629863"/>
                  <a:pt x="6102018" y="599335"/>
                  <a:pt x="6082440" y="569808"/>
                </a:cubicBezTo>
                <a:cubicBezTo>
                  <a:pt x="6043382" y="510890"/>
                  <a:pt x="6002979" y="449966"/>
                  <a:pt x="5955275" y="398359"/>
                </a:cubicBezTo>
                <a:cubicBezTo>
                  <a:pt x="5882384" y="319860"/>
                  <a:pt x="5793587" y="258791"/>
                  <a:pt x="5675836" y="206194"/>
                </a:cubicBezTo>
                <a:close/>
                <a:moveTo>
                  <a:pt x="5647698" y="0"/>
                </a:moveTo>
                <a:lnTo>
                  <a:pt x="5642311" y="0"/>
                </a:lnTo>
                <a:lnTo>
                  <a:pt x="5693265" y="66910"/>
                </a:lnTo>
                <a:cubicBezTo>
                  <a:pt x="5721500" y="106820"/>
                  <a:pt x="5748005" y="146699"/>
                  <a:pt x="5773202" y="185324"/>
                </a:cubicBezTo>
                <a:lnTo>
                  <a:pt x="5773491" y="185766"/>
                </a:lnTo>
                <a:lnTo>
                  <a:pt x="5773951" y="186025"/>
                </a:lnTo>
                <a:cubicBezTo>
                  <a:pt x="5839522" y="222434"/>
                  <a:pt x="5936486" y="282254"/>
                  <a:pt x="6021038" y="380922"/>
                </a:cubicBezTo>
                <a:cubicBezTo>
                  <a:pt x="6063305" y="430461"/>
                  <a:pt x="6099501" y="488030"/>
                  <a:pt x="6134524" y="543704"/>
                </a:cubicBezTo>
                <a:cubicBezTo>
                  <a:pt x="6152084" y="571633"/>
                  <a:pt x="6170259" y="600507"/>
                  <a:pt x="6188991" y="628057"/>
                </a:cubicBezTo>
                <a:cubicBezTo>
                  <a:pt x="6314099" y="812128"/>
                  <a:pt x="6459535" y="878275"/>
                  <a:pt x="6600187" y="942252"/>
                </a:cubicBezTo>
                <a:cubicBezTo>
                  <a:pt x="6610620" y="946997"/>
                  <a:pt x="6620994" y="951723"/>
                  <a:pt x="6631350" y="956469"/>
                </a:cubicBezTo>
                <a:lnTo>
                  <a:pt x="6633136" y="952588"/>
                </a:lnTo>
                <a:cubicBezTo>
                  <a:pt x="6622780" y="947823"/>
                  <a:pt x="6612387" y="943097"/>
                  <a:pt x="6601955" y="938352"/>
                </a:cubicBezTo>
                <a:cubicBezTo>
                  <a:pt x="6461840" y="874625"/>
                  <a:pt x="6316963" y="808728"/>
                  <a:pt x="6192526" y="625655"/>
                </a:cubicBezTo>
                <a:cubicBezTo>
                  <a:pt x="6173832" y="598163"/>
                  <a:pt x="6155696" y="569324"/>
                  <a:pt x="6138136" y="541424"/>
                </a:cubicBezTo>
                <a:cubicBezTo>
                  <a:pt x="6103036" y="485620"/>
                  <a:pt x="6066763" y="427917"/>
                  <a:pt x="6024285" y="378140"/>
                </a:cubicBezTo>
                <a:cubicBezTo>
                  <a:pt x="5939483" y="279175"/>
                  <a:pt x="5842347" y="219133"/>
                  <a:pt x="5776507" y="182536"/>
                </a:cubicBezTo>
                <a:cubicBezTo>
                  <a:pt x="5751267" y="143854"/>
                  <a:pt x="5724716" y="103919"/>
                  <a:pt x="5696429" y="63955"/>
                </a:cubicBezTo>
                <a:close/>
                <a:moveTo>
                  <a:pt x="5775534" y="0"/>
                </a:moveTo>
                <a:lnTo>
                  <a:pt x="5770255" y="0"/>
                </a:lnTo>
                <a:lnTo>
                  <a:pt x="5794927" y="34916"/>
                </a:lnTo>
                <a:cubicBezTo>
                  <a:pt x="5822842" y="77561"/>
                  <a:pt x="5848975" y="120172"/>
                  <a:pt x="5873797" y="161441"/>
                </a:cubicBezTo>
                <a:lnTo>
                  <a:pt x="5874027" y="161822"/>
                </a:lnTo>
                <a:lnTo>
                  <a:pt x="5874393" y="162079"/>
                </a:lnTo>
                <a:cubicBezTo>
                  <a:pt x="5966496" y="226199"/>
                  <a:pt x="6032988" y="287398"/>
                  <a:pt x="6089991" y="360505"/>
                </a:cubicBezTo>
                <a:cubicBezTo>
                  <a:pt x="6127128" y="408336"/>
                  <a:pt x="6159308" y="462816"/>
                  <a:pt x="6190432" y="515503"/>
                </a:cubicBezTo>
                <a:cubicBezTo>
                  <a:pt x="6205916" y="541695"/>
                  <a:pt x="6221901" y="568776"/>
                  <a:pt x="6238327" y="594737"/>
                </a:cubicBezTo>
                <a:cubicBezTo>
                  <a:pt x="6346549" y="765789"/>
                  <a:pt x="6470813" y="844404"/>
                  <a:pt x="6590966" y="920446"/>
                </a:cubicBezTo>
                <a:cubicBezTo>
                  <a:pt x="6601148" y="926882"/>
                  <a:pt x="6611273" y="933280"/>
                  <a:pt x="6621359" y="939735"/>
                </a:cubicBezTo>
                <a:lnTo>
                  <a:pt x="6623626" y="936200"/>
                </a:lnTo>
                <a:cubicBezTo>
                  <a:pt x="6613540" y="929745"/>
                  <a:pt x="6603395" y="923328"/>
                  <a:pt x="6593213" y="916892"/>
                </a:cubicBezTo>
                <a:cubicBezTo>
                  <a:pt x="6473445" y="841119"/>
                  <a:pt x="6349603" y="762734"/>
                  <a:pt x="6241882" y="592495"/>
                </a:cubicBezTo>
                <a:cubicBezTo>
                  <a:pt x="6225494" y="566588"/>
                  <a:pt x="6209509" y="539533"/>
                  <a:pt x="6194044" y="513368"/>
                </a:cubicBezTo>
                <a:cubicBezTo>
                  <a:pt x="6162862" y="460570"/>
                  <a:pt x="6130605" y="405975"/>
                  <a:pt x="6093295" y="357927"/>
                </a:cubicBezTo>
                <a:cubicBezTo>
                  <a:pt x="6036101" y="284571"/>
                  <a:pt x="5969435" y="223170"/>
                  <a:pt x="5877159" y="158890"/>
                </a:cubicBezTo>
                <a:cubicBezTo>
                  <a:pt x="5851963" y="116997"/>
                  <a:pt x="5825479" y="73799"/>
                  <a:pt x="5797225" y="30649"/>
                </a:cubicBezTo>
                <a:close/>
                <a:moveTo>
                  <a:pt x="5882538" y="0"/>
                </a:moveTo>
                <a:lnTo>
                  <a:pt x="5877641" y="0"/>
                </a:lnTo>
                <a:lnTo>
                  <a:pt x="5907884" y="46467"/>
                </a:lnTo>
                <a:cubicBezTo>
                  <a:pt x="5929219" y="78016"/>
                  <a:pt x="5951318" y="108884"/>
                  <a:pt x="5974603" y="137849"/>
                </a:cubicBezTo>
                <a:cubicBezTo>
                  <a:pt x="5997388" y="166204"/>
                  <a:pt x="6023459" y="191869"/>
                  <a:pt x="6051048" y="219052"/>
                </a:cubicBezTo>
                <a:cubicBezTo>
                  <a:pt x="6088051" y="255496"/>
                  <a:pt x="6126301" y="293184"/>
                  <a:pt x="6158943" y="340073"/>
                </a:cubicBezTo>
                <a:cubicBezTo>
                  <a:pt x="6191065" y="386399"/>
                  <a:pt x="6219326" y="438003"/>
                  <a:pt x="6246665" y="487905"/>
                </a:cubicBezTo>
                <a:cubicBezTo>
                  <a:pt x="6259941" y="512154"/>
                  <a:pt x="6273677" y="537226"/>
                  <a:pt x="6287683" y="561395"/>
                </a:cubicBezTo>
                <a:cubicBezTo>
                  <a:pt x="6379171" y="719199"/>
                  <a:pt x="6482321" y="809669"/>
                  <a:pt x="6582090" y="897161"/>
                </a:cubicBezTo>
                <a:cubicBezTo>
                  <a:pt x="6591907" y="905768"/>
                  <a:pt x="6601667" y="914337"/>
                  <a:pt x="6611407" y="922944"/>
                </a:cubicBezTo>
                <a:lnTo>
                  <a:pt x="6614116" y="919870"/>
                </a:lnTo>
                <a:cubicBezTo>
                  <a:pt x="6604395" y="911263"/>
                  <a:pt x="6594616" y="902675"/>
                  <a:pt x="6584798" y="894068"/>
                </a:cubicBezTo>
                <a:cubicBezTo>
                  <a:pt x="6485280" y="806807"/>
                  <a:pt x="6382379" y="716567"/>
                  <a:pt x="6291237" y="559337"/>
                </a:cubicBezTo>
                <a:cubicBezTo>
                  <a:pt x="6277251" y="535209"/>
                  <a:pt x="6263534" y="510158"/>
                  <a:pt x="6250258" y="485933"/>
                </a:cubicBezTo>
                <a:cubicBezTo>
                  <a:pt x="6222880" y="435936"/>
                  <a:pt x="6194562" y="384236"/>
                  <a:pt x="6162324" y="337728"/>
                </a:cubicBezTo>
                <a:cubicBezTo>
                  <a:pt x="6129452" y="290525"/>
                  <a:pt x="6091066" y="252700"/>
                  <a:pt x="6053929" y="216123"/>
                </a:cubicBezTo>
                <a:cubicBezTo>
                  <a:pt x="6026418" y="189034"/>
                  <a:pt x="6000443" y="163443"/>
                  <a:pt x="5977792" y="135274"/>
                </a:cubicBezTo>
                <a:cubicBezTo>
                  <a:pt x="5954584" y="106397"/>
                  <a:pt x="5932538" y="75597"/>
                  <a:pt x="5911244" y="44105"/>
                </a:cubicBezTo>
                <a:close/>
                <a:moveTo>
                  <a:pt x="6249676" y="0"/>
                </a:moveTo>
                <a:lnTo>
                  <a:pt x="6245414" y="0"/>
                </a:lnTo>
                <a:lnTo>
                  <a:pt x="6276233" y="65976"/>
                </a:lnTo>
                <a:cubicBezTo>
                  <a:pt x="6384531" y="307985"/>
                  <a:pt x="6473560" y="562772"/>
                  <a:pt x="6559649" y="809170"/>
                </a:cubicBezTo>
                <a:cubicBezTo>
                  <a:pt x="6564165" y="822118"/>
                  <a:pt x="6568698" y="835048"/>
                  <a:pt x="6573213" y="847978"/>
                </a:cubicBezTo>
                <a:cubicBezTo>
                  <a:pt x="6572060" y="845884"/>
                  <a:pt x="6570889" y="843809"/>
                  <a:pt x="6569736" y="841696"/>
                </a:cubicBezTo>
                <a:cubicBezTo>
                  <a:pt x="6510178" y="734338"/>
                  <a:pt x="6448604" y="623331"/>
                  <a:pt x="6389969" y="493073"/>
                </a:cubicBezTo>
                <a:cubicBezTo>
                  <a:pt x="6382168" y="475741"/>
                  <a:pt x="6374330" y="458009"/>
                  <a:pt x="6366740" y="440864"/>
                </a:cubicBezTo>
                <a:cubicBezTo>
                  <a:pt x="6345684" y="393245"/>
                  <a:pt x="6323898" y="344004"/>
                  <a:pt x="6300363" y="297397"/>
                </a:cubicBezTo>
                <a:cubicBezTo>
                  <a:pt x="6277481" y="252191"/>
                  <a:pt x="6251795" y="209898"/>
                  <a:pt x="6226972" y="169001"/>
                </a:cubicBezTo>
                <a:cubicBezTo>
                  <a:pt x="6210143" y="141284"/>
                  <a:pt x="6194255" y="115105"/>
                  <a:pt x="6179116" y="88026"/>
                </a:cubicBezTo>
                <a:lnTo>
                  <a:pt x="6131107" y="0"/>
                </a:lnTo>
                <a:lnTo>
                  <a:pt x="6126631" y="0"/>
                </a:lnTo>
                <a:lnTo>
                  <a:pt x="6175677" y="89943"/>
                </a:lnTo>
                <a:cubicBezTo>
                  <a:pt x="6190854" y="117084"/>
                  <a:pt x="6206762" y="143295"/>
                  <a:pt x="6223610" y="171039"/>
                </a:cubicBezTo>
                <a:cubicBezTo>
                  <a:pt x="6248395" y="211877"/>
                  <a:pt x="6274042" y="254101"/>
                  <a:pt x="6296847" y="299171"/>
                </a:cubicBezTo>
                <a:cubicBezTo>
                  <a:pt x="6320343" y="345687"/>
                  <a:pt x="6342111" y="394878"/>
                  <a:pt x="6363149" y="442451"/>
                </a:cubicBezTo>
                <a:cubicBezTo>
                  <a:pt x="6370737" y="459605"/>
                  <a:pt x="6378575" y="477344"/>
                  <a:pt x="6386395" y="494685"/>
                </a:cubicBezTo>
                <a:cubicBezTo>
                  <a:pt x="6445088" y="625079"/>
                  <a:pt x="6506721" y="736183"/>
                  <a:pt x="6566297" y="843598"/>
                </a:cubicBezTo>
                <a:cubicBezTo>
                  <a:pt x="6571177" y="852416"/>
                  <a:pt x="6576038" y="861196"/>
                  <a:pt x="6580898" y="869976"/>
                </a:cubicBezTo>
                <a:cubicBezTo>
                  <a:pt x="6581186" y="870783"/>
                  <a:pt x="6581455" y="871570"/>
                  <a:pt x="6581743" y="872358"/>
                </a:cubicBezTo>
                <a:lnTo>
                  <a:pt x="6582147" y="872224"/>
                </a:lnTo>
                <a:cubicBezTo>
                  <a:pt x="6584260" y="876047"/>
                  <a:pt x="6586393" y="879870"/>
                  <a:pt x="6588506" y="883693"/>
                </a:cubicBezTo>
                <a:cubicBezTo>
                  <a:pt x="6584625" y="878909"/>
                  <a:pt x="6580764" y="874126"/>
                  <a:pt x="6576883" y="869323"/>
                </a:cubicBezTo>
                <a:cubicBezTo>
                  <a:pt x="6497479" y="771399"/>
                  <a:pt x="6415348" y="670132"/>
                  <a:pt x="6340613" y="526202"/>
                </a:cubicBezTo>
                <a:cubicBezTo>
                  <a:pt x="6329277" y="504402"/>
                  <a:pt x="6318077" y="481922"/>
                  <a:pt x="6307221" y="460182"/>
                </a:cubicBezTo>
                <a:cubicBezTo>
                  <a:pt x="6283418" y="412434"/>
                  <a:pt x="6258788" y="363061"/>
                  <a:pt x="6231334" y="317559"/>
                </a:cubicBezTo>
                <a:cubicBezTo>
                  <a:pt x="6203976" y="272351"/>
                  <a:pt x="6172449" y="233100"/>
                  <a:pt x="6141959" y="195143"/>
                </a:cubicBezTo>
                <a:cubicBezTo>
                  <a:pt x="6119212" y="166803"/>
                  <a:pt x="6097714" y="140035"/>
                  <a:pt x="6078463" y="111651"/>
                </a:cubicBezTo>
                <a:lnTo>
                  <a:pt x="6009116" y="0"/>
                </a:lnTo>
                <a:lnTo>
                  <a:pt x="6004403" y="0"/>
                </a:lnTo>
                <a:lnTo>
                  <a:pt x="6075140" y="113897"/>
                </a:lnTo>
                <a:cubicBezTo>
                  <a:pt x="6094467" y="142417"/>
                  <a:pt x="6116023" y="169247"/>
                  <a:pt x="6138828" y="197652"/>
                </a:cubicBezTo>
                <a:cubicBezTo>
                  <a:pt x="6169240" y="235508"/>
                  <a:pt x="6200671" y="274652"/>
                  <a:pt x="6227896" y="319626"/>
                </a:cubicBezTo>
                <a:cubicBezTo>
                  <a:pt x="6255253" y="364991"/>
                  <a:pt x="6279844" y="414292"/>
                  <a:pt x="6303629" y="461968"/>
                </a:cubicBezTo>
                <a:cubicBezTo>
                  <a:pt x="6314484" y="483724"/>
                  <a:pt x="6325704" y="506220"/>
                  <a:pt x="6337039" y="528048"/>
                </a:cubicBezTo>
                <a:cubicBezTo>
                  <a:pt x="6411986" y="672341"/>
                  <a:pt x="6494213" y="773762"/>
                  <a:pt x="6573751" y="871859"/>
                </a:cubicBezTo>
                <a:cubicBezTo>
                  <a:pt x="6583030" y="883290"/>
                  <a:pt x="6592272" y="894683"/>
                  <a:pt x="6601456" y="906095"/>
                </a:cubicBezTo>
                <a:lnTo>
                  <a:pt x="6604587" y="903578"/>
                </a:lnTo>
                <a:cubicBezTo>
                  <a:pt x="6600591" y="898621"/>
                  <a:pt x="6596556" y="893645"/>
                  <a:pt x="6592541" y="888688"/>
                </a:cubicBezTo>
                <a:lnTo>
                  <a:pt x="6595000" y="887324"/>
                </a:lnTo>
                <a:cubicBezTo>
                  <a:pt x="6591426" y="880850"/>
                  <a:pt x="6587833" y="874375"/>
                  <a:pt x="6584260" y="867920"/>
                </a:cubicBezTo>
                <a:cubicBezTo>
                  <a:pt x="6577248" y="847920"/>
                  <a:pt x="6570255" y="827901"/>
                  <a:pt x="6563281" y="807901"/>
                </a:cubicBezTo>
                <a:cubicBezTo>
                  <a:pt x="6477153" y="561422"/>
                  <a:pt x="6388124" y="306558"/>
                  <a:pt x="6279748" y="64401"/>
                </a:cubicBezTo>
                <a:close/>
              </a:path>
            </a:pathLst>
          </a:custGeom>
          <a:gradFill flip="none" rotWithShape="1">
            <a:gsLst>
              <a:gs pos="2000">
                <a:schemeClr val="bg1">
                  <a:alpha val="50000"/>
                </a:schemeClr>
              </a:gs>
              <a:gs pos="90000">
                <a:schemeClr val="bg1">
                  <a:alpha val="0"/>
                </a:schemeClr>
              </a:gs>
            </a:gsLst>
            <a:lin ang="0" scaled="1"/>
            <a:tileRect/>
          </a:gradFill>
          <a:ln w="1921" cap="flat">
            <a:noFill/>
            <a:prstDash val="solid"/>
            <a:miter/>
          </a:ln>
        </p:spPr>
        <p:txBody>
          <a:bodyPr wrap="square" rtlCol="0" anchor="ctr">
            <a:noAutofit/>
          </a:bodyPr>
          <a:lstStyle/>
          <a:p>
            <a:endParaRPr lang="zh-CN" altLang="en-US"/>
          </a:p>
        </p:txBody>
      </p:sp>
      <p:pic>
        <p:nvPicPr>
          <p:cNvPr id="33" name="图片 32">
            <a:hlinkClick r:id="rId3"/>
            <a:extLst>
              <a:ext uri="{FF2B5EF4-FFF2-40B4-BE49-F238E27FC236}">
                <a16:creationId xmlns:a16="http://schemas.microsoft.com/office/drawing/2014/main" id="{FE90D5E4-9F11-45AA-898D-A771F141017E}"/>
              </a:ext>
            </a:extLst>
          </p:cNvPr>
          <p:cNvPicPr>
            <a:picLocks noChangeAspect="1"/>
          </p:cNvPicPr>
          <p:nvPr/>
        </p:nvPicPr>
        <p:blipFill>
          <a:blip r:embed="rId4">
            <a:extLst>
              <a:ext uri="{BEBA8EAE-BF5A-486C-A8C5-ECC9F3942E4B}">
                <a14:imgProps xmlns:a14="http://schemas.microsoft.com/office/drawing/2010/main">
                  <a14:imgLayer r:embed="rId5">
                    <a14:imgEffect>
                      <a14:brightnessContrast bright="100000"/>
                    </a14:imgEffect>
                  </a14:imgLayer>
                </a14:imgProps>
              </a:ext>
              <a:ext uri="{28A0092B-C50C-407E-A947-70E740481C1C}">
                <a14:useLocalDpi xmlns:a14="http://schemas.microsoft.com/office/drawing/2010/main" val="0"/>
              </a:ext>
            </a:extLst>
          </a:blip>
          <a:stretch>
            <a:fillRect/>
          </a:stretch>
        </p:blipFill>
        <p:spPr>
          <a:xfrm>
            <a:off x="9707879" y="614045"/>
            <a:ext cx="1609409" cy="212442"/>
          </a:xfrm>
          <a:prstGeom prst="rect">
            <a:avLst/>
          </a:prstGeom>
        </p:spPr>
      </p:pic>
      <p:grpSp>
        <p:nvGrpSpPr>
          <p:cNvPr id="8" name="组合 7">
            <a:extLst>
              <a:ext uri="{FF2B5EF4-FFF2-40B4-BE49-F238E27FC236}">
                <a16:creationId xmlns:a16="http://schemas.microsoft.com/office/drawing/2014/main" id="{E16CF89F-D64A-4F22-80A9-2ADC320E83F7}"/>
              </a:ext>
            </a:extLst>
          </p:cNvPr>
          <p:cNvGrpSpPr/>
          <p:nvPr/>
        </p:nvGrpSpPr>
        <p:grpSpPr>
          <a:xfrm>
            <a:off x="875375" y="2171700"/>
            <a:ext cx="2422314" cy="3957638"/>
            <a:chOff x="875375" y="2171700"/>
            <a:chExt cx="2422314" cy="3957638"/>
          </a:xfrm>
        </p:grpSpPr>
        <p:grpSp>
          <p:nvGrpSpPr>
            <p:cNvPr id="30" name="组合 29">
              <a:extLst>
                <a:ext uri="{FF2B5EF4-FFF2-40B4-BE49-F238E27FC236}">
                  <a16:creationId xmlns:a16="http://schemas.microsoft.com/office/drawing/2014/main" id="{54ABF887-EB89-4D67-AA3A-F2F6A536191D}"/>
                </a:ext>
              </a:extLst>
            </p:cNvPr>
            <p:cNvGrpSpPr/>
            <p:nvPr/>
          </p:nvGrpSpPr>
          <p:grpSpPr>
            <a:xfrm>
              <a:off x="875375" y="2171700"/>
              <a:ext cx="2422314" cy="3957638"/>
              <a:chOff x="875375" y="2014222"/>
              <a:chExt cx="2518700" cy="4115116"/>
            </a:xfrm>
          </p:grpSpPr>
          <p:grpSp>
            <p:nvGrpSpPr>
              <p:cNvPr id="28" name="组合 27">
                <a:extLst>
                  <a:ext uri="{FF2B5EF4-FFF2-40B4-BE49-F238E27FC236}">
                    <a16:creationId xmlns:a16="http://schemas.microsoft.com/office/drawing/2014/main" id="{70B76EDD-6DD9-40F3-814D-7AF6F8724178}"/>
                  </a:ext>
                </a:extLst>
              </p:cNvPr>
              <p:cNvGrpSpPr/>
              <p:nvPr/>
            </p:nvGrpSpPr>
            <p:grpSpPr>
              <a:xfrm>
                <a:off x="875375" y="2014222"/>
                <a:ext cx="2518700" cy="4115116"/>
                <a:chOff x="875375" y="2014222"/>
                <a:chExt cx="2518700" cy="4182632"/>
              </a:xfrm>
            </p:grpSpPr>
            <p:sp>
              <p:nvSpPr>
                <p:cNvPr id="105" name="Rounded Rectangle 25+">
                  <a:extLst>
                    <a:ext uri="{FF2B5EF4-FFF2-40B4-BE49-F238E27FC236}">
                      <a16:creationId xmlns:a16="http://schemas.microsoft.com/office/drawing/2014/main" id="{E8067AEE-E18E-4C7B-A46B-8AB0A19A3D05}"/>
                    </a:ext>
                  </a:extLst>
                </p:cNvPr>
                <p:cNvSpPr/>
                <p:nvPr/>
              </p:nvSpPr>
              <p:spPr>
                <a:xfrm>
                  <a:off x="875375" y="2014222"/>
                  <a:ext cx="2518700" cy="4182632"/>
                </a:xfrm>
                <a:prstGeom prst="roundRect">
                  <a:avLst>
                    <a:gd name="adj" fmla="val 2983"/>
                  </a:avLst>
                </a:prstGeom>
                <a:solidFill>
                  <a:schemeClr val="accent1">
                    <a:lumMod val="20000"/>
                    <a:lumOff val="80000"/>
                    <a:alpha val="20000"/>
                  </a:schemeClr>
                </a:solidFill>
                <a:ln>
                  <a:gradFill flip="none" rotWithShape="1">
                    <a:gsLst>
                      <a:gs pos="50000">
                        <a:srgbClr val="1E4E79"/>
                      </a:gs>
                      <a:gs pos="40000">
                        <a:schemeClr val="accent1">
                          <a:alpha val="0"/>
                        </a:schemeClr>
                      </a:gs>
                      <a:gs pos="60000">
                        <a:schemeClr val="accent1">
                          <a:alpha val="0"/>
                        </a:schemeClr>
                      </a:gs>
                    </a:gsLst>
                    <a:lin ang="1800000" scaled="0"/>
                    <a:tileRect/>
                  </a:grad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noAutofit/>
                </a:bodyPr>
                <a:lstStyle/>
                <a:p>
                  <a:pPr algn="ctr"/>
                  <a:endParaRPr lang="zh-CN" altLang="en-US"/>
                </a:p>
              </p:txBody>
            </p:sp>
            <p:sp>
              <p:nvSpPr>
                <p:cNvPr id="108" name="Rounded Rectangle 25++">
                  <a:extLst>
                    <a:ext uri="{FF2B5EF4-FFF2-40B4-BE49-F238E27FC236}">
                      <a16:creationId xmlns:a16="http://schemas.microsoft.com/office/drawing/2014/main" id="{135138FC-E207-4C58-85CA-5FB8FE447423}"/>
                    </a:ext>
                  </a:extLst>
                </p:cNvPr>
                <p:cNvSpPr/>
                <p:nvPr/>
              </p:nvSpPr>
              <p:spPr>
                <a:xfrm flipH="1">
                  <a:off x="875375" y="2014222"/>
                  <a:ext cx="2518700" cy="4182632"/>
                </a:xfrm>
                <a:prstGeom prst="roundRect">
                  <a:avLst>
                    <a:gd name="adj" fmla="val 2983"/>
                  </a:avLst>
                </a:prstGeom>
                <a:noFill/>
                <a:ln>
                  <a:gradFill flip="none" rotWithShape="1">
                    <a:gsLst>
                      <a:gs pos="50000">
                        <a:srgbClr val="1E4E79"/>
                      </a:gs>
                      <a:gs pos="40000">
                        <a:schemeClr val="accent1">
                          <a:alpha val="0"/>
                        </a:schemeClr>
                      </a:gs>
                      <a:gs pos="60000">
                        <a:schemeClr val="accent1">
                          <a:alpha val="0"/>
                        </a:schemeClr>
                      </a:gs>
                    </a:gsLst>
                    <a:lin ang="1800000" scaled="0"/>
                    <a:tileRect/>
                  </a:grad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noAutofit/>
                </a:bodyPr>
                <a:lstStyle/>
                <a:p>
                  <a:pPr algn="ctr"/>
                  <a:endParaRPr lang="zh-CN" altLang="en-US"/>
                </a:p>
              </p:txBody>
            </p:sp>
          </p:grpSp>
          <p:sp>
            <p:nvSpPr>
              <p:cNvPr id="26" name="矩形: 圆角 25">
                <a:extLst>
                  <a:ext uri="{FF2B5EF4-FFF2-40B4-BE49-F238E27FC236}">
                    <a16:creationId xmlns:a16="http://schemas.microsoft.com/office/drawing/2014/main" id="{F32230C5-081D-46FA-82A1-AA0E464EFE36}"/>
                  </a:ext>
                </a:extLst>
              </p:cNvPr>
              <p:cNvSpPr/>
              <p:nvPr/>
            </p:nvSpPr>
            <p:spPr>
              <a:xfrm>
                <a:off x="999200" y="2186093"/>
                <a:ext cx="2271050" cy="3771375"/>
              </a:xfrm>
              <a:prstGeom prst="roundRect">
                <a:avLst>
                  <a:gd name="adj" fmla="val 2983"/>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noAutofit/>
              </a:bodyPr>
              <a:lstStyle/>
              <a:p>
                <a:pPr algn="ctr"/>
                <a:endParaRPr lang="zh-CN" altLang="en-US"/>
              </a:p>
            </p:txBody>
          </p:sp>
        </p:grpSp>
        <p:sp>
          <p:nvSpPr>
            <p:cNvPr id="139" name="文本框 138">
              <a:extLst>
                <a:ext uri="{FF2B5EF4-FFF2-40B4-BE49-F238E27FC236}">
                  <a16:creationId xmlns:a16="http://schemas.microsoft.com/office/drawing/2014/main" id="{059124CD-EBAA-4F6F-B5CB-5DB75098888B}"/>
                </a:ext>
              </a:extLst>
            </p:cNvPr>
            <p:cNvSpPr txBox="1"/>
            <p:nvPr/>
          </p:nvSpPr>
          <p:spPr>
            <a:xfrm>
              <a:off x="1296514" y="2629634"/>
              <a:ext cx="1580036" cy="1015663"/>
            </a:xfrm>
            <a:prstGeom prst="rect">
              <a:avLst/>
            </a:prstGeom>
            <a:noFill/>
          </p:spPr>
          <p:txBody>
            <a:bodyPr wrap="square" rtlCol="0" anchor="t" anchorCtr="0">
              <a:noAutofit/>
            </a:bodyPr>
            <a:lstStyle/>
            <a:p>
              <a:pPr algn="ctr"/>
              <a:r>
                <a:rPr lang="en-US" altLang="zh-CN" sz="6000" b="1">
                  <a:ln>
                    <a:gradFill flip="none" rotWithShape="1">
                      <a:gsLst>
                        <a:gs pos="20000">
                          <a:schemeClr val="accent1"/>
                        </a:gs>
                        <a:gs pos="75000">
                          <a:schemeClr val="accent1">
                            <a:alpha val="0"/>
                          </a:schemeClr>
                        </a:gs>
                      </a:gsLst>
                      <a:lin ang="5400000" scaled="1"/>
                      <a:tileRect/>
                    </a:gradFill>
                  </a:ln>
                  <a:noFill/>
                  <a:latin typeface="+mj-ea"/>
                  <a:ea typeface="+mj-ea"/>
                </a:rPr>
                <a:t>01</a:t>
              </a:r>
              <a:endParaRPr lang="zh-CN" altLang="en-US" sz="6000" b="1">
                <a:ln>
                  <a:gradFill flip="none" rotWithShape="1">
                    <a:gsLst>
                      <a:gs pos="20000">
                        <a:schemeClr val="accent1"/>
                      </a:gs>
                      <a:gs pos="75000">
                        <a:schemeClr val="accent1">
                          <a:alpha val="0"/>
                        </a:schemeClr>
                      </a:gs>
                    </a:gsLst>
                    <a:lin ang="5400000" scaled="1"/>
                    <a:tileRect/>
                  </a:gradFill>
                </a:ln>
                <a:noFill/>
                <a:latin typeface="+mj-ea"/>
                <a:ea typeface="+mj-ea"/>
              </a:endParaRPr>
            </a:p>
          </p:txBody>
        </p:sp>
        <p:sp>
          <p:nvSpPr>
            <p:cNvPr id="31" name="文本框 30">
              <a:extLst>
                <a:ext uri="{FF2B5EF4-FFF2-40B4-BE49-F238E27FC236}">
                  <a16:creationId xmlns:a16="http://schemas.microsoft.com/office/drawing/2014/main" id="{FC15D67E-6EAF-4E94-9FF6-B9385088987F}"/>
                </a:ext>
              </a:extLst>
            </p:cNvPr>
            <p:cNvSpPr txBox="1"/>
            <p:nvPr/>
          </p:nvSpPr>
          <p:spPr>
            <a:xfrm>
              <a:off x="1210789" y="3210659"/>
              <a:ext cx="1751486" cy="400110"/>
            </a:xfrm>
            <a:prstGeom prst="rect">
              <a:avLst/>
            </a:prstGeom>
            <a:noFill/>
          </p:spPr>
          <p:txBody>
            <a:bodyPr wrap="square" rtlCol="0" anchor="t" anchorCtr="0">
              <a:noAutofit/>
            </a:bodyPr>
            <a:lstStyle/>
            <a:p>
              <a:pPr algn="ctr"/>
              <a:r>
                <a:rPr lang="zh-CN" altLang="en-US" sz="2000">
                  <a:gradFill flip="none" rotWithShape="1">
                    <a:gsLst>
                      <a:gs pos="4000">
                        <a:schemeClr val="accent1">
                          <a:lumMod val="60000"/>
                          <a:lumOff val="40000"/>
                        </a:schemeClr>
                      </a:gs>
                      <a:gs pos="100000">
                        <a:schemeClr val="accent1"/>
                      </a:gs>
                    </a:gsLst>
                    <a:lin ang="5400000" scaled="1"/>
                    <a:tileRect/>
                  </a:gradFill>
                  <a:latin typeface="+mj-ea"/>
                  <a:ea typeface="+mj-ea"/>
                </a:rPr>
                <a:t>市场分析不透</a:t>
              </a:r>
            </a:p>
          </p:txBody>
        </p:sp>
        <p:grpSp>
          <p:nvGrpSpPr>
            <p:cNvPr id="2" name="图形 38">
              <a:extLst>
                <a:ext uri="{FF2B5EF4-FFF2-40B4-BE49-F238E27FC236}">
                  <a16:creationId xmlns:a16="http://schemas.microsoft.com/office/drawing/2014/main" id="{200F2B99-CEEC-48DC-A329-334BED5AE43A}"/>
                </a:ext>
              </a:extLst>
            </p:cNvPr>
            <p:cNvGrpSpPr/>
            <p:nvPr/>
          </p:nvGrpSpPr>
          <p:grpSpPr>
            <a:xfrm>
              <a:off x="1549548" y="4752932"/>
              <a:ext cx="1073970" cy="1073970"/>
              <a:chOff x="1496138" y="4518962"/>
              <a:chExt cx="1296811" cy="1296811"/>
            </a:xfrm>
            <a:gradFill>
              <a:gsLst>
                <a:gs pos="15000">
                  <a:schemeClr val="accent1">
                    <a:lumMod val="40000"/>
                    <a:lumOff val="60000"/>
                    <a:alpha val="0"/>
                  </a:schemeClr>
                </a:gs>
                <a:gs pos="100000">
                  <a:schemeClr val="accent1">
                    <a:lumMod val="40000"/>
                    <a:lumOff val="60000"/>
                    <a:alpha val="46000"/>
                  </a:schemeClr>
                </a:gs>
              </a:gsLst>
              <a:lin ang="5400000" scaled="1"/>
            </a:gradFill>
          </p:grpSpPr>
          <p:sp>
            <p:nvSpPr>
              <p:cNvPr id="4" name="任意多边形: 形状 3">
                <a:extLst>
                  <a:ext uri="{FF2B5EF4-FFF2-40B4-BE49-F238E27FC236}">
                    <a16:creationId xmlns:a16="http://schemas.microsoft.com/office/drawing/2014/main" id="{A1091263-3BFD-4745-9EDB-04A3A998C684}"/>
                  </a:ext>
                </a:extLst>
              </p:cNvPr>
              <p:cNvSpPr/>
              <p:nvPr/>
            </p:nvSpPr>
            <p:spPr>
              <a:xfrm>
                <a:off x="1496138" y="4518962"/>
                <a:ext cx="1296811" cy="1296811"/>
              </a:xfrm>
              <a:custGeom>
                <a:avLst/>
                <a:gdLst>
                  <a:gd name="connsiteX0" fmla="*/ 1256286 w 1296811"/>
                  <a:gd name="connsiteY0" fmla="*/ 324203 h 1296811"/>
                  <a:gd name="connsiteX1" fmla="*/ 1134710 w 1296811"/>
                  <a:gd name="connsiteY1" fmla="*/ 324203 h 1296811"/>
                  <a:gd name="connsiteX2" fmla="*/ 1134710 w 1296811"/>
                  <a:gd name="connsiteY2" fmla="*/ 121576 h 1296811"/>
                  <a:gd name="connsiteX3" fmla="*/ 1013134 w 1296811"/>
                  <a:gd name="connsiteY3" fmla="*/ 0 h 1296811"/>
                  <a:gd name="connsiteX4" fmla="*/ 891558 w 1296811"/>
                  <a:gd name="connsiteY4" fmla="*/ 121576 h 1296811"/>
                  <a:gd name="connsiteX5" fmla="*/ 891558 w 1296811"/>
                  <a:gd name="connsiteY5" fmla="*/ 324203 h 1296811"/>
                  <a:gd name="connsiteX6" fmla="*/ 121576 w 1296811"/>
                  <a:gd name="connsiteY6" fmla="*/ 324203 h 1296811"/>
                  <a:gd name="connsiteX7" fmla="*/ 0 w 1296811"/>
                  <a:gd name="connsiteY7" fmla="*/ 445779 h 1296811"/>
                  <a:gd name="connsiteX8" fmla="*/ 0 w 1296811"/>
                  <a:gd name="connsiteY8" fmla="*/ 1175235 h 1296811"/>
                  <a:gd name="connsiteX9" fmla="*/ 121576 w 1296811"/>
                  <a:gd name="connsiteY9" fmla="*/ 1296811 h 1296811"/>
                  <a:gd name="connsiteX10" fmla="*/ 932083 w 1296811"/>
                  <a:gd name="connsiteY10" fmla="*/ 1296811 h 1296811"/>
                  <a:gd name="connsiteX11" fmla="*/ 972608 w 1296811"/>
                  <a:gd name="connsiteY11" fmla="*/ 1256286 h 1296811"/>
                  <a:gd name="connsiteX12" fmla="*/ 972608 w 1296811"/>
                  <a:gd name="connsiteY12" fmla="*/ 1134710 h 1296811"/>
                  <a:gd name="connsiteX13" fmla="*/ 1256286 w 1296811"/>
                  <a:gd name="connsiteY13" fmla="*/ 1134710 h 1296811"/>
                  <a:gd name="connsiteX14" fmla="*/ 1296811 w 1296811"/>
                  <a:gd name="connsiteY14" fmla="*/ 1094184 h 1296811"/>
                  <a:gd name="connsiteX15" fmla="*/ 1296811 w 1296811"/>
                  <a:gd name="connsiteY15" fmla="*/ 364728 h 1296811"/>
                  <a:gd name="connsiteX16" fmla="*/ 1256286 w 1296811"/>
                  <a:gd name="connsiteY16" fmla="*/ 324203 h 1296811"/>
                  <a:gd name="connsiteX17" fmla="*/ 972608 w 1296811"/>
                  <a:gd name="connsiteY17" fmla="*/ 243152 h 1296811"/>
                  <a:gd name="connsiteX18" fmla="*/ 1053659 w 1296811"/>
                  <a:gd name="connsiteY18" fmla="*/ 243152 h 1296811"/>
                  <a:gd name="connsiteX19" fmla="*/ 1053659 w 1296811"/>
                  <a:gd name="connsiteY19" fmla="*/ 591265 h 1296811"/>
                  <a:gd name="connsiteX20" fmla="*/ 1013134 w 1296811"/>
                  <a:gd name="connsiteY20" fmla="*/ 631790 h 1296811"/>
                  <a:gd name="connsiteX21" fmla="*/ 972608 w 1296811"/>
                  <a:gd name="connsiteY21" fmla="*/ 591265 h 1296811"/>
                  <a:gd name="connsiteX22" fmla="*/ 1013134 w 1296811"/>
                  <a:gd name="connsiteY22" fmla="*/ 81051 h 1296811"/>
                  <a:gd name="connsiteX23" fmla="*/ 1053659 w 1296811"/>
                  <a:gd name="connsiteY23" fmla="*/ 121576 h 1296811"/>
                  <a:gd name="connsiteX24" fmla="*/ 1053659 w 1296811"/>
                  <a:gd name="connsiteY24" fmla="*/ 162101 h 1296811"/>
                  <a:gd name="connsiteX25" fmla="*/ 972608 w 1296811"/>
                  <a:gd name="connsiteY25" fmla="*/ 162101 h 1296811"/>
                  <a:gd name="connsiteX26" fmla="*/ 972608 w 1296811"/>
                  <a:gd name="connsiteY26" fmla="*/ 121576 h 1296811"/>
                  <a:gd name="connsiteX27" fmla="*/ 1013134 w 1296811"/>
                  <a:gd name="connsiteY27" fmla="*/ 81051 h 1296811"/>
                  <a:gd name="connsiteX28" fmla="*/ 891558 w 1296811"/>
                  <a:gd name="connsiteY28" fmla="*/ 1215760 h 1296811"/>
                  <a:gd name="connsiteX29" fmla="*/ 121576 w 1296811"/>
                  <a:gd name="connsiteY29" fmla="*/ 1215760 h 1296811"/>
                  <a:gd name="connsiteX30" fmla="*/ 81051 w 1296811"/>
                  <a:gd name="connsiteY30" fmla="*/ 1175235 h 1296811"/>
                  <a:gd name="connsiteX31" fmla="*/ 121576 w 1296811"/>
                  <a:gd name="connsiteY31" fmla="*/ 1134710 h 1296811"/>
                  <a:gd name="connsiteX32" fmla="*/ 891558 w 1296811"/>
                  <a:gd name="connsiteY32" fmla="*/ 1134710 h 1296811"/>
                  <a:gd name="connsiteX33" fmla="*/ 1215760 w 1296811"/>
                  <a:gd name="connsiteY33" fmla="*/ 1053659 h 1296811"/>
                  <a:gd name="connsiteX34" fmla="*/ 121576 w 1296811"/>
                  <a:gd name="connsiteY34" fmla="*/ 1053659 h 1296811"/>
                  <a:gd name="connsiteX35" fmla="*/ 81051 w 1296811"/>
                  <a:gd name="connsiteY35" fmla="*/ 1060954 h 1296811"/>
                  <a:gd name="connsiteX36" fmla="*/ 81051 w 1296811"/>
                  <a:gd name="connsiteY36" fmla="*/ 445779 h 1296811"/>
                  <a:gd name="connsiteX37" fmla="*/ 121576 w 1296811"/>
                  <a:gd name="connsiteY37" fmla="*/ 405253 h 1296811"/>
                  <a:gd name="connsiteX38" fmla="*/ 891558 w 1296811"/>
                  <a:gd name="connsiteY38" fmla="*/ 405253 h 1296811"/>
                  <a:gd name="connsiteX39" fmla="*/ 891558 w 1296811"/>
                  <a:gd name="connsiteY39" fmla="*/ 607880 h 1296811"/>
                  <a:gd name="connsiteX40" fmla="*/ 903310 w 1296811"/>
                  <a:gd name="connsiteY40" fmla="*/ 636653 h 1296811"/>
                  <a:gd name="connsiteX41" fmla="*/ 984361 w 1296811"/>
                  <a:gd name="connsiteY41" fmla="*/ 717704 h 1296811"/>
                  <a:gd name="connsiteX42" fmla="*/ 1041672 w 1296811"/>
                  <a:gd name="connsiteY42" fmla="*/ 717939 h 1296811"/>
                  <a:gd name="connsiteX43" fmla="*/ 1041907 w 1296811"/>
                  <a:gd name="connsiteY43" fmla="*/ 717704 h 1296811"/>
                  <a:gd name="connsiteX44" fmla="*/ 1122957 w 1296811"/>
                  <a:gd name="connsiteY44" fmla="*/ 636653 h 1296811"/>
                  <a:gd name="connsiteX45" fmla="*/ 1134710 w 1296811"/>
                  <a:gd name="connsiteY45" fmla="*/ 607880 h 1296811"/>
                  <a:gd name="connsiteX46" fmla="*/ 1134710 w 1296811"/>
                  <a:gd name="connsiteY46" fmla="*/ 405253 h 1296811"/>
                  <a:gd name="connsiteX47" fmla="*/ 1215760 w 1296811"/>
                  <a:gd name="connsiteY47" fmla="*/ 405253 h 1296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1296811" h="1296811">
                    <a:moveTo>
                      <a:pt x="1256286" y="324203"/>
                    </a:moveTo>
                    <a:lnTo>
                      <a:pt x="1134710" y="324203"/>
                    </a:lnTo>
                    <a:lnTo>
                      <a:pt x="1134710" y="121576"/>
                    </a:lnTo>
                    <a:cubicBezTo>
                      <a:pt x="1134710" y="54432"/>
                      <a:pt x="1080280" y="0"/>
                      <a:pt x="1013134" y="0"/>
                    </a:cubicBezTo>
                    <a:cubicBezTo>
                      <a:pt x="945987" y="0"/>
                      <a:pt x="891558" y="54432"/>
                      <a:pt x="891558" y="121576"/>
                    </a:cubicBezTo>
                    <a:lnTo>
                      <a:pt x="891558" y="324203"/>
                    </a:lnTo>
                    <a:lnTo>
                      <a:pt x="121576" y="324203"/>
                    </a:lnTo>
                    <a:cubicBezTo>
                      <a:pt x="54432" y="324203"/>
                      <a:pt x="0" y="378634"/>
                      <a:pt x="0" y="445779"/>
                    </a:cubicBezTo>
                    <a:lnTo>
                      <a:pt x="0" y="1175235"/>
                    </a:lnTo>
                    <a:cubicBezTo>
                      <a:pt x="0" y="1242381"/>
                      <a:pt x="54432" y="1296811"/>
                      <a:pt x="121576" y="1296811"/>
                    </a:cubicBezTo>
                    <a:lnTo>
                      <a:pt x="932083" y="1296811"/>
                    </a:lnTo>
                    <a:cubicBezTo>
                      <a:pt x="954465" y="1296811"/>
                      <a:pt x="972608" y="1278668"/>
                      <a:pt x="972608" y="1256286"/>
                    </a:cubicBezTo>
                    <a:lnTo>
                      <a:pt x="972608" y="1134710"/>
                    </a:lnTo>
                    <a:lnTo>
                      <a:pt x="1256286" y="1134710"/>
                    </a:lnTo>
                    <a:cubicBezTo>
                      <a:pt x="1278668" y="1134710"/>
                      <a:pt x="1296811" y="1116566"/>
                      <a:pt x="1296811" y="1094184"/>
                    </a:cubicBezTo>
                    <a:lnTo>
                      <a:pt x="1296811" y="364728"/>
                    </a:lnTo>
                    <a:cubicBezTo>
                      <a:pt x="1296811" y="342346"/>
                      <a:pt x="1278668" y="324203"/>
                      <a:pt x="1256286" y="324203"/>
                    </a:cubicBezTo>
                    <a:close/>
                    <a:moveTo>
                      <a:pt x="972608" y="243152"/>
                    </a:moveTo>
                    <a:lnTo>
                      <a:pt x="1053659" y="243152"/>
                    </a:lnTo>
                    <a:lnTo>
                      <a:pt x="1053659" y="591265"/>
                    </a:lnTo>
                    <a:lnTo>
                      <a:pt x="1013134" y="631790"/>
                    </a:lnTo>
                    <a:lnTo>
                      <a:pt x="972608" y="591265"/>
                    </a:lnTo>
                    <a:close/>
                    <a:moveTo>
                      <a:pt x="1013134" y="81051"/>
                    </a:moveTo>
                    <a:cubicBezTo>
                      <a:pt x="1035516" y="81051"/>
                      <a:pt x="1053659" y="99195"/>
                      <a:pt x="1053659" y="121576"/>
                    </a:cubicBezTo>
                    <a:lnTo>
                      <a:pt x="1053659" y="162101"/>
                    </a:lnTo>
                    <a:lnTo>
                      <a:pt x="972608" y="162101"/>
                    </a:lnTo>
                    <a:lnTo>
                      <a:pt x="972608" y="121576"/>
                    </a:lnTo>
                    <a:cubicBezTo>
                      <a:pt x="972608" y="99195"/>
                      <a:pt x="990751" y="81051"/>
                      <a:pt x="1013134" y="81051"/>
                    </a:cubicBezTo>
                    <a:close/>
                    <a:moveTo>
                      <a:pt x="891558" y="1215760"/>
                    </a:moveTo>
                    <a:lnTo>
                      <a:pt x="121576" y="1215760"/>
                    </a:lnTo>
                    <a:cubicBezTo>
                      <a:pt x="99195" y="1215760"/>
                      <a:pt x="81051" y="1197617"/>
                      <a:pt x="81051" y="1175235"/>
                    </a:cubicBezTo>
                    <a:cubicBezTo>
                      <a:pt x="81051" y="1152853"/>
                      <a:pt x="99195" y="1134710"/>
                      <a:pt x="121576" y="1134710"/>
                    </a:cubicBezTo>
                    <a:lnTo>
                      <a:pt x="891558" y="1134710"/>
                    </a:lnTo>
                    <a:close/>
                    <a:moveTo>
                      <a:pt x="1215760" y="1053659"/>
                    </a:moveTo>
                    <a:lnTo>
                      <a:pt x="121576" y="1053659"/>
                    </a:lnTo>
                    <a:cubicBezTo>
                      <a:pt x="107751" y="1053768"/>
                      <a:pt x="94046" y="1056236"/>
                      <a:pt x="81051" y="1060954"/>
                    </a:cubicBezTo>
                    <a:lnTo>
                      <a:pt x="81051" y="445779"/>
                    </a:lnTo>
                    <a:cubicBezTo>
                      <a:pt x="81051" y="423397"/>
                      <a:pt x="99195" y="405253"/>
                      <a:pt x="121576" y="405253"/>
                    </a:cubicBezTo>
                    <a:lnTo>
                      <a:pt x="891558" y="405253"/>
                    </a:lnTo>
                    <a:lnTo>
                      <a:pt x="891558" y="607880"/>
                    </a:lnTo>
                    <a:cubicBezTo>
                      <a:pt x="891497" y="618652"/>
                      <a:pt x="895724" y="629006"/>
                      <a:pt x="903310" y="636653"/>
                    </a:cubicBezTo>
                    <a:lnTo>
                      <a:pt x="984361" y="717704"/>
                    </a:lnTo>
                    <a:cubicBezTo>
                      <a:pt x="1000121" y="733594"/>
                      <a:pt x="1025782" y="733699"/>
                      <a:pt x="1041672" y="717939"/>
                    </a:cubicBezTo>
                    <a:cubicBezTo>
                      <a:pt x="1041749" y="717862"/>
                      <a:pt x="1041830" y="717781"/>
                      <a:pt x="1041907" y="717704"/>
                    </a:cubicBezTo>
                    <a:lnTo>
                      <a:pt x="1122957" y="636653"/>
                    </a:lnTo>
                    <a:cubicBezTo>
                      <a:pt x="1130544" y="629006"/>
                      <a:pt x="1134770" y="618652"/>
                      <a:pt x="1134710" y="607880"/>
                    </a:cubicBezTo>
                    <a:lnTo>
                      <a:pt x="1134710" y="405253"/>
                    </a:lnTo>
                    <a:lnTo>
                      <a:pt x="1215760" y="405253"/>
                    </a:lnTo>
                    <a:close/>
                  </a:path>
                </a:pathLst>
              </a:custGeom>
              <a:grpFill/>
              <a:ln w="40481" cap="flat">
                <a:noFill/>
                <a:prstDash val="solid"/>
                <a:miter/>
              </a:ln>
            </p:spPr>
            <p:txBody>
              <a:bodyPr rtlCol="0" anchor="t" anchorCtr="0">
                <a:noAutofit/>
              </a:bodyPr>
              <a:lstStyle/>
              <a:p>
                <a:endParaRPr lang="zh-CN" altLang="en-US"/>
              </a:p>
            </p:txBody>
          </p:sp>
          <p:sp>
            <p:nvSpPr>
              <p:cNvPr id="5" name="任意多边形: 形状 4">
                <a:extLst>
                  <a:ext uri="{FF2B5EF4-FFF2-40B4-BE49-F238E27FC236}">
                    <a16:creationId xmlns:a16="http://schemas.microsoft.com/office/drawing/2014/main" id="{B8022F4D-3C7A-4273-BEA0-9EE5C77CCE04}"/>
                  </a:ext>
                </a:extLst>
              </p:cNvPr>
              <p:cNvSpPr/>
              <p:nvPr/>
            </p:nvSpPr>
            <p:spPr>
              <a:xfrm>
                <a:off x="1658239" y="5005266"/>
                <a:ext cx="405253" cy="81050"/>
              </a:xfrm>
              <a:custGeom>
                <a:avLst/>
                <a:gdLst>
                  <a:gd name="connsiteX0" fmla="*/ 40525 w 405253"/>
                  <a:gd name="connsiteY0" fmla="*/ 81051 h 81050"/>
                  <a:gd name="connsiteX1" fmla="*/ 364728 w 405253"/>
                  <a:gd name="connsiteY1" fmla="*/ 81051 h 81050"/>
                  <a:gd name="connsiteX2" fmla="*/ 405253 w 405253"/>
                  <a:gd name="connsiteY2" fmla="*/ 40525 h 81050"/>
                  <a:gd name="connsiteX3" fmla="*/ 364728 w 405253"/>
                  <a:gd name="connsiteY3" fmla="*/ 0 h 81050"/>
                  <a:gd name="connsiteX4" fmla="*/ 40525 w 405253"/>
                  <a:gd name="connsiteY4" fmla="*/ 0 h 81050"/>
                  <a:gd name="connsiteX5" fmla="*/ 0 w 405253"/>
                  <a:gd name="connsiteY5" fmla="*/ 40525 h 81050"/>
                  <a:gd name="connsiteX6" fmla="*/ 40525 w 405253"/>
                  <a:gd name="connsiteY6" fmla="*/ 81051 h 81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5253" h="81050">
                    <a:moveTo>
                      <a:pt x="40525" y="81051"/>
                    </a:moveTo>
                    <a:lnTo>
                      <a:pt x="364728" y="81051"/>
                    </a:lnTo>
                    <a:cubicBezTo>
                      <a:pt x="387110" y="81051"/>
                      <a:pt x="405253" y="62908"/>
                      <a:pt x="405253" y="40525"/>
                    </a:cubicBezTo>
                    <a:cubicBezTo>
                      <a:pt x="405253" y="18143"/>
                      <a:pt x="387110" y="0"/>
                      <a:pt x="364728" y="0"/>
                    </a:cubicBezTo>
                    <a:lnTo>
                      <a:pt x="40525" y="0"/>
                    </a:lnTo>
                    <a:cubicBezTo>
                      <a:pt x="18144" y="0"/>
                      <a:pt x="0" y="18143"/>
                      <a:pt x="0" y="40525"/>
                    </a:cubicBezTo>
                    <a:cubicBezTo>
                      <a:pt x="0" y="62908"/>
                      <a:pt x="18144" y="81051"/>
                      <a:pt x="40525" y="81051"/>
                    </a:cubicBezTo>
                    <a:close/>
                  </a:path>
                </a:pathLst>
              </a:custGeom>
              <a:grpFill/>
              <a:ln w="40481" cap="flat">
                <a:noFill/>
                <a:prstDash val="solid"/>
                <a:miter/>
              </a:ln>
            </p:spPr>
            <p:txBody>
              <a:bodyPr rtlCol="0" anchor="t" anchorCtr="0">
                <a:noAutofit/>
              </a:bodyPr>
              <a:lstStyle/>
              <a:p>
                <a:endParaRPr lang="zh-CN" altLang="en-US"/>
              </a:p>
            </p:txBody>
          </p:sp>
          <p:sp>
            <p:nvSpPr>
              <p:cNvPr id="6" name="任意多边形: 形状 5">
                <a:extLst>
                  <a:ext uri="{FF2B5EF4-FFF2-40B4-BE49-F238E27FC236}">
                    <a16:creationId xmlns:a16="http://schemas.microsoft.com/office/drawing/2014/main" id="{FD75ACB0-9CB2-4FD0-B476-A6738C9E3194}"/>
                  </a:ext>
                </a:extLst>
              </p:cNvPr>
              <p:cNvSpPr/>
              <p:nvPr/>
            </p:nvSpPr>
            <p:spPr>
              <a:xfrm>
                <a:off x="1658239" y="5167367"/>
                <a:ext cx="567354" cy="81050"/>
              </a:xfrm>
              <a:custGeom>
                <a:avLst/>
                <a:gdLst>
                  <a:gd name="connsiteX0" fmla="*/ 567355 w 567354"/>
                  <a:gd name="connsiteY0" fmla="*/ 40525 h 81050"/>
                  <a:gd name="connsiteX1" fmla="*/ 526830 w 567354"/>
                  <a:gd name="connsiteY1" fmla="*/ 0 h 81050"/>
                  <a:gd name="connsiteX2" fmla="*/ 40525 w 567354"/>
                  <a:gd name="connsiteY2" fmla="*/ 0 h 81050"/>
                  <a:gd name="connsiteX3" fmla="*/ 0 w 567354"/>
                  <a:gd name="connsiteY3" fmla="*/ 40525 h 81050"/>
                  <a:gd name="connsiteX4" fmla="*/ 40525 w 567354"/>
                  <a:gd name="connsiteY4" fmla="*/ 81051 h 81050"/>
                  <a:gd name="connsiteX5" fmla="*/ 526830 w 567354"/>
                  <a:gd name="connsiteY5" fmla="*/ 81051 h 81050"/>
                  <a:gd name="connsiteX6" fmla="*/ 567355 w 567354"/>
                  <a:gd name="connsiteY6" fmla="*/ 40525 h 81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67354" h="81050">
                    <a:moveTo>
                      <a:pt x="567355" y="40525"/>
                    </a:moveTo>
                    <a:cubicBezTo>
                      <a:pt x="567355" y="18143"/>
                      <a:pt x="549212" y="0"/>
                      <a:pt x="526830" y="0"/>
                    </a:cubicBezTo>
                    <a:lnTo>
                      <a:pt x="40525" y="0"/>
                    </a:lnTo>
                    <a:cubicBezTo>
                      <a:pt x="18144" y="0"/>
                      <a:pt x="0" y="18143"/>
                      <a:pt x="0" y="40525"/>
                    </a:cubicBezTo>
                    <a:cubicBezTo>
                      <a:pt x="0" y="62907"/>
                      <a:pt x="18144" y="81051"/>
                      <a:pt x="40525" y="81051"/>
                    </a:cubicBezTo>
                    <a:lnTo>
                      <a:pt x="526830" y="81051"/>
                    </a:lnTo>
                    <a:cubicBezTo>
                      <a:pt x="549212" y="81051"/>
                      <a:pt x="567355" y="62907"/>
                      <a:pt x="567355" y="40525"/>
                    </a:cubicBezTo>
                    <a:close/>
                  </a:path>
                </a:pathLst>
              </a:custGeom>
              <a:grpFill/>
              <a:ln w="40481" cap="flat">
                <a:noFill/>
                <a:prstDash val="solid"/>
                <a:miter/>
              </a:ln>
            </p:spPr>
            <p:txBody>
              <a:bodyPr rtlCol="0" anchor="t" anchorCtr="0">
                <a:noAutofit/>
              </a:bodyPr>
              <a:lstStyle/>
              <a:p>
                <a:endParaRPr lang="zh-CN" altLang="en-US"/>
              </a:p>
            </p:txBody>
          </p:sp>
          <p:sp>
            <p:nvSpPr>
              <p:cNvPr id="7" name="任意多边形: 形状 6">
                <a:extLst>
                  <a:ext uri="{FF2B5EF4-FFF2-40B4-BE49-F238E27FC236}">
                    <a16:creationId xmlns:a16="http://schemas.microsoft.com/office/drawing/2014/main" id="{854DCC6E-378B-45CC-B0DD-7337C86EE1FC}"/>
                  </a:ext>
                </a:extLst>
              </p:cNvPr>
              <p:cNvSpPr/>
              <p:nvPr/>
            </p:nvSpPr>
            <p:spPr>
              <a:xfrm>
                <a:off x="2185068" y="5289253"/>
                <a:ext cx="445778" cy="202316"/>
              </a:xfrm>
              <a:custGeom>
                <a:avLst/>
                <a:gdLst>
                  <a:gd name="connsiteX0" fmla="*/ 405253 w 445778"/>
                  <a:gd name="connsiteY0" fmla="*/ 121266 h 202316"/>
                  <a:gd name="connsiteX1" fmla="*/ 346086 w 445778"/>
                  <a:gd name="connsiteY1" fmla="*/ 121266 h 202316"/>
                  <a:gd name="connsiteX2" fmla="*/ 276788 w 445778"/>
                  <a:gd name="connsiteY2" fmla="*/ 17926 h 202316"/>
                  <a:gd name="connsiteX3" fmla="*/ 220547 w 445778"/>
                  <a:gd name="connsiteY3" fmla="*/ 6895 h 202316"/>
                  <a:gd name="connsiteX4" fmla="*/ 209516 w 445778"/>
                  <a:gd name="connsiteY4" fmla="*/ 17926 h 202316"/>
                  <a:gd name="connsiteX5" fmla="*/ 140218 w 445778"/>
                  <a:gd name="connsiteY5" fmla="*/ 121266 h 202316"/>
                  <a:gd name="connsiteX6" fmla="*/ 40525 w 445778"/>
                  <a:gd name="connsiteY6" fmla="*/ 121266 h 202316"/>
                  <a:gd name="connsiteX7" fmla="*/ 0 w 445778"/>
                  <a:gd name="connsiteY7" fmla="*/ 161791 h 202316"/>
                  <a:gd name="connsiteX8" fmla="*/ 40525 w 445778"/>
                  <a:gd name="connsiteY8" fmla="*/ 202316 h 202316"/>
                  <a:gd name="connsiteX9" fmla="*/ 162101 w 445778"/>
                  <a:gd name="connsiteY9" fmla="*/ 202316 h 202316"/>
                  <a:gd name="connsiteX10" fmla="*/ 195737 w 445778"/>
                  <a:gd name="connsiteY10" fmla="*/ 184080 h 202316"/>
                  <a:gd name="connsiteX11" fmla="*/ 243152 w 445778"/>
                  <a:gd name="connsiteY11" fmla="*/ 113161 h 202316"/>
                  <a:gd name="connsiteX12" fmla="*/ 290567 w 445778"/>
                  <a:gd name="connsiteY12" fmla="*/ 184080 h 202316"/>
                  <a:gd name="connsiteX13" fmla="*/ 324203 w 445778"/>
                  <a:gd name="connsiteY13" fmla="*/ 202316 h 202316"/>
                  <a:gd name="connsiteX14" fmla="*/ 405253 w 445778"/>
                  <a:gd name="connsiteY14" fmla="*/ 202316 h 202316"/>
                  <a:gd name="connsiteX15" fmla="*/ 445779 w 445778"/>
                  <a:gd name="connsiteY15" fmla="*/ 161791 h 202316"/>
                  <a:gd name="connsiteX16" fmla="*/ 405253 w 445778"/>
                  <a:gd name="connsiteY16" fmla="*/ 121266 h 202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45778" h="202316">
                    <a:moveTo>
                      <a:pt x="405253" y="121266"/>
                    </a:moveTo>
                    <a:lnTo>
                      <a:pt x="346086" y="121266"/>
                    </a:lnTo>
                    <a:lnTo>
                      <a:pt x="276788" y="17926"/>
                    </a:lnTo>
                    <a:cubicBezTo>
                      <a:pt x="264306" y="-651"/>
                      <a:pt x="239124" y="-5591"/>
                      <a:pt x="220547" y="6895"/>
                    </a:cubicBezTo>
                    <a:cubicBezTo>
                      <a:pt x="216191" y="9821"/>
                      <a:pt x="212446" y="13570"/>
                      <a:pt x="209516" y="17926"/>
                    </a:cubicBezTo>
                    <a:lnTo>
                      <a:pt x="140218" y="121266"/>
                    </a:lnTo>
                    <a:lnTo>
                      <a:pt x="40525" y="121266"/>
                    </a:lnTo>
                    <a:cubicBezTo>
                      <a:pt x="18143" y="121266"/>
                      <a:pt x="0" y="139409"/>
                      <a:pt x="0" y="161791"/>
                    </a:cubicBezTo>
                    <a:cubicBezTo>
                      <a:pt x="0" y="184173"/>
                      <a:pt x="18143" y="202316"/>
                      <a:pt x="40525" y="202316"/>
                    </a:cubicBezTo>
                    <a:lnTo>
                      <a:pt x="162101" y="202316"/>
                    </a:lnTo>
                    <a:cubicBezTo>
                      <a:pt x="175657" y="202247"/>
                      <a:pt x="188281" y="195403"/>
                      <a:pt x="195737" y="184080"/>
                    </a:cubicBezTo>
                    <a:lnTo>
                      <a:pt x="243152" y="113161"/>
                    </a:lnTo>
                    <a:lnTo>
                      <a:pt x="290567" y="184080"/>
                    </a:lnTo>
                    <a:cubicBezTo>
                      <a:pt x="298023" y="195403"/>
                      <a:pt x="310647" y="202247"/>
                      <a:pt x="324203" y="202316"/>
                    </a:cubicBezTo>
                    <a:lnTo>
                      <a:pt x="405253" y="202316"/>
                    </a:lnTo>
                    <a:cubicBezTo>
                      <a:pt x="427636" y="202316"/>
                      <a:pt x="445779" y="184173"/>
                      <a:pt x="445779" y="161791"/>
                    </a:cubicBezTo>
                    <a:cubicBezTo>
                      <a:pt x="445779" y="139409"/>
                      <a:pt x="427636" y="121266"/>
                      <a:pt x="405253" y="121266"/>
                    </a:cubicBezTo>
                    <a:close/>
                  </a:path>
                </a:pathLst>
              </a:custGeom>
              <a:grpFill/>
              <a:ln w="40481" cap="flat">
                <a:noFill/>
                <a:prstDash val="solid"/>
                <a:miter/>
              </a:ln>
            </p:spPr>
            <p:txBody>
              <a:bodyPr rtlCol="0" anchor="t" anchorCtr="0">
                <a:noAutofit/>
              </a:bodyPr>
              <a:lstStyle/>
              <a:p>
                <a:endParaRPr lang="zh-CN" altLang="en-US"/>
              </a:p>
            </p:txBody>
          </p:sp>
        </p:grpSp>
        <p:sp>
          <p:nvSpPr>
            <p:cNvPr id="45" name="TextBox 17">
              <a:extLst>
                <a:ext uri="{FF2B5EF4-FFF2-40B4-BE49-F238E27FC236}">
                  <a16:creationId xmlns:a16="http://schemas.microsoft.com/office/drawing/2014/main" id="{F9512B03-3D02-4B7D-A2E2-CC6B493C80FA}"/>
                </a:ext>
              </a:extLst>
            </p:cNvPr>
            <p:cNvSpPr txBox="1"/>
            <p:nvPr/>
          </p:nvSpPr>
          <p:spPr>
            <a:xfrm>
              <a:off x="1133429" y="3807355"/>
              <a:ext cx="1906207" cy="1194686"/>
            </a:xfrm>
            <a:prstGeom prst="rect">
              <a:avLst/>
            </a:prstGeom>
            <a:noFill/>
          </p:spPr>
          <p:txBody>
            <a:bodyPr wrap="square" rtlCol="0" anchor="t" anchorCtr="0">
              <a:noAutofit/>
            </a:bodyPr>
            <a:lstStyle>
              <a:defPPr>
                <a:defRPr lang="zh-CN"/>
              </a:defPPr>
              <a:lvl1pPr algn="ctr">
                <a:lnSpc>
                  <a:spcPct val="130000"/>
                </a:lnSpc>
                <a:defRPr sz="1400">
                  <a:solidFill>
                    <a:schemeClr val="tx1">
                      <a:lumMod val="75000"/>
                      <a:lumOff val="25000"/>
                      <a:alpha val="80000"/>
                    </a:schemeClr>
                  </a:solidFill>
                  <a:latin typeface="+mn-ea"/>
                </a:defRPr>
              </a:lvl1pPr>
            </a:lstStyle>
            <a:p>
              <a:pPr algn="just"/>
              <a:r>
                <a:rPr lang="zh-CN" altLang="en-US" dirty="0"/>
                <a:t>点击输入说明的文字内容点击输入说明</a:t>
              </a:r>
              <a:r>
                <a:rPr lang="zh-CN" altLang="en-US"/>
                <a:t>的文字内容点击输入说明的文字内容</a:t>
              </a:r>
              <a:endParaRPr lang="zh-CN" altLang="en-US" dirty="0"/>
            </a:p>
          </p:txBody>
        </p:sp>
        <p:cxnSp>
          <p:nvCxnSpPr>
            <p:cNvPr id="9" name="直接连接符 8">
              <a:extLst>
                <a:ext uri="{FF2B5EF4-FFF2-40B4-BE49-F238E27FC236}">
                  <a16:creationId xmlns:a16="http://schemas.microsoft.com/office/drawing/2014/main" id="{FDD9A654-259B-4CC0-8E9B-089572A304DB}"/>
                </a:ext>
              </a:extLst>
            </p:cNvPr>
            <p:cNvCxnSpPr>
              <a:cxnSpLocks/>
            </p:cNvCxnSpPr>
            <p:nvPr/>
          </p:nvCxnSpPr>
          <p:spPr>
            <a:xfrm>
              <a:off x="1850862" y="3695307"/>
              <a:ext cx="471340" cy="0"/>
            </a:xfrm>
            <a:prstGeom prst="line">
              <a:avLst/>
            </a:prstGeom>
            <a:ln w="19050"/>
          </p:spPr>
          <p:style>
            <a:lnRef idx="1">
              <a:schemeClr val="accent1"/>
            </a:lnRef>
            <a:fillRef idx="0">
              <a:schemeClr val="accent1"/>
            </a:fillRef>
            <a:effectRef idx="0">
              <a:schemeClr val="accent1"/>
            </a:effectRef>
            <a:fontRef idx="minor">
              <a:schemeClr val="tx1"/>
            </a:fontRef>
          </p:style>
        </p:cxnSp>
      </p:grpSp>
      <p:grpSp>
        <p:nvGrpSpPr>
          <p:cNvPr id="24" name="组合 23">
            <a:extLst>
              <a:ext uri="{FF2B5EF4-FFF2-40B4-BE49-F238E27FC236}">
                <a16:creationId xmlns:a16="http://schemas.microsoft.com/office/drawing/2014/main" id="{186F89CB-FD88-4C1D-9444-72EB1F3DA39E}"/>
              </a:ext>
            </a:extLst>
          </p:cNvPr>
          <p:cNvGrpSpPr/>
          <p:nvPr/>
        </p:nvGrpSpPr>
        <p:grpSpPr>
          <a:xfrm>
            <a:off x="3548575" y="2171700"/>
            <a:ext cx="2422314" cy="3957638"/>
            <a:chOff x="3548575" y="2171700"/>
            <a:chExt cx="2422314" cy="3957638"/>
          </a:xfrm>
        </p:grpSpPr>
        <p:grpSp>
          <p:nvGrpSpPr>
            <p:cNvPr id="118" name="组合 117">
              <a:extLst>
                <a:ext uri="{FF2B5EF4-FFF2-40B4-BE49-F238E27FC236}">
                  <a16:creationId xmlns:a16="http://schemas.microsoft.com/office/drawing/2014/main" id="{448F861B-7C45-4F51-8103-0EB1D0B6C051}"/>
                </a:ext>
              </a:extLst>
            </p:cNvPr>
            <p:cNvGrpSpPr/>
            <p:nvPr/>
          </p:nvGrpSpPr>
          <p:grpSpPr>
            <a:xfrm>
              <a:off x="3548575" y="2171700"/>
              <a:ext cx="2422314" cy="3957638"/>
              <a:chOff x="875375" y="2014222"/>
              <a:chExt cx="2518700" cy="4115116"/>
            </a:xfrm>
          </p:grpSpPr>
          <p:grpSp>
            <p:nvGrpSpPr>
              <p:cNvPr id="119" name="组合 118">
                <a:extLst>
                  <a:ext uri="{FF2B5EF4-FFF2-40B4-BE49-F238E27FC236}">
                    <a16:creationId xmlns:a16="http://schemas.microsoft.com/office/drawing/2014/main" id="{BFA6C052-72C6-4A10-ACB9-7074504DF748}"/>
                  </a:ext>
                </a:extLst>
              </p:cNvPr>
              <p:cNvGrpSpPr/>
              <p:nvPr/>
            </p:nvGrpSpPr>
            <p:grpSpPr>
              <a:xfrm>
                <a:off x="875375" y="2014222"/>
                <a:ext cx="2518700" cy="4115116"/>
                <a:chOff x="875375" y="2014222"/>
                <a:chExt cx="2518700" cy="4182632"/>
              </a:xfrm>
            </p:grpSpPr>
            <p:sp>
              <p:nvSpPr>
                <p:cNvPr id="121" name="Rounded Rectangle 25+">
                  <a:extLst>
                    <a:ext uri="{FF2B5EF4-FFF2-40B4-BE49-F238E27FC236}">
                      <a16:creationId xmlns:a16="http://schemas.microsoft.com/office/drawing/2014/main" id="{FC911A1C-D689-4B8B-AB07-D9C12174BB67}"/>
                    </a:ext>
                  </a:extLst>
                </p:cNvPr>
                <p:cNvSpPr/>
                <p:nvPr/>
              </p:nvSpPr>
              <p:spPr>
                <a:xfrm>
                  <a:off x="875375" y="2014222"/>
                  <a:ext cx="2518700" cy="4182632"/>
                </a:xfrm>
                <a:prstGeom prst="roundRect">
                  <a:avLst>
                    <a:gd name="adj" fmla="val 2983"/>
                  </a:avLst>
                </a:prstGeom>
                <a:solidFill>
                  <a:schemeClr val="accent1">
                    <a:lumMod val="20000"/>
                    <a:lumOff val="80000"/>
                    <a:alpha val="20000"/>
                  </a:schemeClr>
                </a:solidFill>
                <a:ln>
                  <a:gradFill flip="none" rotWithShape="1">
                    <a:gsLst>
                      <a:gs pos="50000">
                        <a:srgbClr val="1E4E79"/>
                      </a:gs>
                      <a:gs pos="40000">
                        <a:schemeClr val="accent1">
                          <a:alpha val="0"/>
                        </a:schemeClr>
                      </a:gs>
                      <a:gs pos="60000">
                        <a:schemeClr val="accent1">
                          <a:alpha val="0"/>
                        </a:schemeClr>
                      </a:gs>
                    </a:gsLst>
                    <a:lin ang="1800000" scaled="0"/>
                    <a:tileRect/>
                  </a:grad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noAutofit/>
                </a:bodyPr>
                <a:lstStyle/>
                <a:p>
                  <a:pPr algn="ctr"/>
                  <a:endParaRPr lang="zh-CN" altLang="en-US"/>
                </a:p>
              </p:txBody>
            </p:sp>
            <p:sp>
              <p:nvSpPr>
                <p:cNvPr id="122" name="Rounded Rectangle 25++">
                  <a:extLst>
                    <a:ext uri="{FF2B5EF4-FFF2-40B4-BE49-F238E27FC236}">
                      <a16:creationId xmlns:a16="http://schemas.microsoft.com/office/drawing/2014/main" id="{88C23AA3-BEB0-4EE3-97D9-F80BDDF50F90}"/>
                    </a:ext>
                  </a:extLst>
                </p:cNvPr>
                <p:cNvSpPr/>
                <p:nvPr/>
              </p:nvSpPr>
              <p:spPr>
                <a:xfrm flipH="1">
                  <a:off x="875375" y="2014222"/>
                  <a:ext cx="2518700" cy="4182632"/>
                </a:xfrm>
                <a:prstGeom prst="roundRect">
                  <a:avLst>
                    <a:gd name="adj" fmla="val 2983"/>
                  </a:avLst>
                </a:prstGeom>
                <a:noFill/>
                <a:ln>
                  <a:gradFill flip="none" rotWithShape="1">
                    <a:gsLst>
                      <a:gs pos="50000">
                        <a:srgbClr val="1E4E79"/>
                      </a:gs>
                      <a:gs pos="40000">
                        <a:schemeClr val="accent1">
                          <a:alpha val="0"/>
                        </a:schemeClr>
                      </a:gs>
                      <a:gs pos="60000">
                        <a:schemeClr val="accent1">
                          <a:alpha val="0"/>
                        </a:schemeClr>
                      </a:gs>
                    </a:gsLst>
                    <a:lin ang="1800000" scaled="0"/>
                    <a:tileRect/>
                  </a:grad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noAutofit/>
                </a:bodyPr>
                <a:lstStyle/>
                <a:p>
                  <a:pPr algn="ctr"/>
                  <a:endParaRPr lang="zh-CN" altLang="en-US"/>
                </a:p>
              </p:txBody>
            </p:sp>
          </p:grpSp>
          <p:sp>
            <p:nvSpPr>
              <p:cNvPr id="120" name="矩形: 圆角 119">
                <a:extLst>
                  <a:ext uri="{FF2B5EF4-FFF2-40B4-BE49-F238E27FC236}">
                    <a16:creationId xmlns:a16="http://schemas.microsoft.com/office/drawing/2014/main" id="{6DD830F2-429D-4A48-89ED-35EF1D326D3E}"/>
                  </a:ext>
                </a:extLst>
              </p:cNvPr>
              <p:cNvSpPr/>
              <p:nvPr/>
            </p:nvSpPr>
            <p:spPr>
              <a:xfrm>
                <a:off x="999200" y="2186093"/>
                <a:ext cx="2271050" cy="3771375"/>
              </a:xfrm>
              <a:prstGeom prst="roundRect">
                <a:avLst>
                  <a:gd name="adj" fmla="val 2983"/>
                </a:avLst>
              </a:prstGeom>
              <a:gradFill flip="none" rotWithShape="1">
                <a:gsLst>
                  <a:gs pos="0">
                    <a:schemeClr val="accent1">
                      <a:lumMod val="40000"/>
                      <a:lumOff val="60000"/>
                    </a:schemeClr>
                  </a:gs>
                  <a:gs pos="95000">
                    <a:schemeClr val="accent1"/>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noAutofit/>
              </a:bodyPr>
              <a:lstStyle/>
              <a:p>
                <a:pPr algn="ctr"/>
                <a:endParaRPr lang="zh-CN" altLang="en-US"/>
              </a:p>
            </p:txBody>
          </p:sp>
        </p:grpSp>
        <p:grpSp>
          <p:nvGrpSpPr>
            <p:cNvPr id="19" name="图形 101">
              <a:extLst>
                <a:ext uri="{FF2B5EF4-FFF2-40B4-BE49-F238E27FC236}">
                  <a16:creationId xmlns:a16="http://schemas.microsoft.com/office/drawing/2014/main" id="{89DBD5B3-D18B-44D0-AD54-A32561E0EB09}"/>
                </a:ext>
              </a:extLst>
            </p:cNvPr>
            <p:cNvGrpSpPr/>
            <p:nvPr/>
          </p:nvGrpSpPr>
          <p:grpSpPr>
            <a:xfrm>
              <a:off x="4223174" y="4752835"/>
              <a:ext cx="1073118" cy="1074164"/>
              <a:chOff x="2599603" y="7545012"/>
              <a:chExt cx="1295783" cy="1297045"/>
            </a:xfrm>
            <a:gradFill>
              <a:gsLst>
                <a:gs pos="15000">
                  <a:schemeClr val="bg1">
                    <a:alpha val="0"/>
                  </a:schemeClr>
                </a:gs>
                <a:gs pos="100000">
                  <a:schemeClr val="bg1">
                    <a:alpha val="15000"/>
                  </a:schemeClr>
                </a:gs>
              </a:gsLst>
              <a:lin ang="5400000" scaled="1"/>
            </a:gradFill>
          </p:grpSpPr>
          <p:sp>
            <p:nvSpPr>
              <p:cNvPr id="20" name="任意多边形: 形状 19">
                <a:extLst>
                  <a:ext uri="{FF2B5EF4-FFF2-40B4-BE49-F238E27FC236}">
                    <a16:creationId xmlns:a16="http://schemas.microsoft.com/office/drawing/2014/main" id="{B800CD66-DF45-4C9B-B3D4-C2101C785D4F}"/>
                  </a:ext>
                </a:extLst>
              </p:cNvPr>
              <p:cNvSpPr/>
              <p:nvPr/>
            </p:nvSpPr>
            <p:spPr>
              <a:xfrm>
                <a:off x="2599603" y="8204504"/>
                <a:ext cx="1295783" cy="637553"/>
              </a:xfrm>
              <a:custGeom>
                <a:avLst/>
                <a:gdLst>
                  <a:gd name="connsiteX0" fmla="*/ 1275498 w 1295783"/>
                  <a:gd name="connsiteY0" fmla="*/ 33896 h 637553"/>
                  <a:gd name="connsiteX1" fmla="*/ 1010868 w 1295783"/>
                  <a:gd name="connsiteY1" fmla="*/ 69153 h 637553"/>
                  <a:gd name="connsiteX2" fmla="*/ 881187 w 1295783"/>
                  <a:gd name="connsiteY2" fmla="*/ 217071 h 637553"/>
                  <a:gd name="connsiteX3" fmla="*/ 729622 w 1295783"/>
                  <a:gd name="connsiteY3" fmla="*/ 110489 h 637553"/>
                  <a:gd name="connsiteX4" fmla="*/ 691933 w 1295783"/>
                  <a:gd name="connsiteY4" fmla="*/ 110489 h 637553"/>
                  <a:gd name="connsiteX5" fmla="*/ 634793 w 1295783"/>
                  <a:gd name="connsiteY5" fmla="*/ 93063 h 637553"/>
                  <a:gd name="connsiteX6" fmla="*/ 155783 w 1295783"/>
                  <a:gd name="connsiteY6" fmla="*/ 140478 h 637553"/>
                  <a:gd name="connsiteX7" fmla="*/ 11918 w 1295783"/>
                  <a:gd name="connsiteY7" fmla="*/ 284343 h 637553"/>
                  <a:gd name="connsiteX8" fmla="*/ 11918 w 1295783"/>
                  <a:gd name="connsiteY8" fmla="*/ 341889 h 637553"/>
                  <a:gd name="connsiteX9" fmla="*/ 69464 w 1295783"/>
                  <a:gd name="connsiteY9" fmla="*/ 341889 h 637553"/>
                  <a:gd name="connsiteX10" fmla="*/ 213329 w 1295783"/>
                  <a:gd name="connsiteY10" fmla="*/ 198024 h 637553"/>
                  <a:gd name="connsiteX11" fmla="*/ 589810 w 1295783"/>
                  <a:gd name="connsiteY11" fmla="*/ 160741 h 637553"/>
                  <a:gd name="connsiteX12" fmla="*/ 691933 w 1295783"/>
                  <a:gd name="connsiteY12" fmla="*/ 191540 h 637553"/>
                  <a:gd name="connsiteX13" fmla="*/ 729622 w 1295783"/>
                  <a:gd name="connsiteY13" fmla="*/ 191540 h 637553"/>
                  <a:gd name="connsiteX14" fmla="*/ 810673 w 1295783"/>
                  <a:gd name="connsiteY14" fmla="*/ 272591 h 637553"/>
                  <a:gd name="connsiteX15" fmla="*/ 526995 w 1295783"/>
                  <a:gd name="connsiteY15" fmla="*/ 272591 h 637553"/>
                  <a:gd name="connsiteX16" fmla="*/ 486470 w 1295783"/>
                  <a:gd name="connsiteY16" fmla="*/ 313116 h 637553"/>
                  <a:gd name="connsiteX17" fmla="*/ 526995 w 1295783"/>
                  <a:gd name="connsiteY17" fmla="*/ 353641 h 637553"/>
                  <a:gd name="connsiteX18" fmla="*/ 851198 w 1295783"/>
                  <a:gd name="connsiteY18" fmla="*/ 353641 h 637553"/>
                  <a:gd name="connsiteX19" fmla="*/ 881187 w 1295783"/>
                  <a:gd name="connsiteY19" fmla="*/ 339457 h 637553"/>
                  <a:gd name="connsiteX20" fmla="*/ 881187 w 1295783"/>
                  <a:gd name="connsiteY20" fmla="*/ 339457 h 637553"/>
                  <a:gd name="connsiteX21" fmla="*/ 1071251 w 1295783"/>
                  <a:gd name="connsiteY21" fmla="*/ 122242 h 637553"/>
                  <a:gd name="connsiteX22" fmla="*/ 1192827 w 1295783"/>
                  <a:gd name="connsiteY22" fmla="*/ 84958 h 637553"/>
                  <a:gd name="connsiteX23" fmla="*/ 907934 w 1295783"/>
                  <a:gd name="connsiteY23" fmla="*/ 467112 h 637553"/>
                  <a:gd name="connsiteX24" fmla="*/ 810673 w 1295783"/>
                  <a:gd name="connsiteY24" fmla="*/ 515743 h 637553"/>
                  <a:gd name="connsiteX25" fmla="*/ 462560 w 1295783"/>
                  <a:gd name="connsiteY25" fmla="*/ 515743 h 637553"/>
                  <a:gd name="connsiteX26" fmla="*/ 336121 w 1295783"/>
                  <a:gd name="connsiteY26" fmla="*/ 568020 h 637553"/>
                  <a:gd name="connsiteX27" fmla="*/ 335886 w 1295783"/>
                  <a:gd name="connsiteY27" fmla="*/ 625331 h 637553"/>
                  <a:gd name="connsiteX28" fmla="*/ 336121 w 1295783"/>
                  <a:gd name="connsiteY28" fmla="*/ 625566 h 637553"/>
                  <a:gd name="connsiteX29" fmla="*/ 393432 w 1295783"/>
                  <a:gd name="connsiteY29" fmla="*/ 625801 h 637553"/>
                  <a:gd name="connsiteX30" fmla="*/ 393667 w 1295783"/>
                  <a:gd name="connsiteY30" fmla="*/ 625566 h 637553"/>
                  <a:gd name="connsiteX31" fmla="*/ 462560 w 1295783"/>
                  <a:gd name="connsiteY31" fmla="*/ 596793 h 637553"/>
                  <a:gd name="connsiteX32" fmla="*/ 810673 w 1295783"/>
                  <a:gd name="connsiteY32" fmla="*/ 596793 h 637553"/>
                  <a:gd name="connsiteX33" fmla="*/ 972774 w 1295783"/>
                  <a:gd name="connsiteY33" fmla="*/ 515743 h 637553"/>
                  <a:gd name="connsiteX34" fmla="*/ 1288872 w 1295783"/>
                  <a:gd name="connsiteY34" fmla="*/ 94279 h 637553"/>
                  <a:gd name="connsiteX35" fmla="*/ 1294951 w 1295783"/>
                  <a:gd name="connsiteY35" fmla="*/ 61859 h 637553"/>
                  <a:gd name="connsiteX36" fmla="*/ 1275498 w 1295783"/>
                  <a:gd name="connsiteY36" fmla="*/ 33896 h 637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295783" h="637553">
                    <a:moveTo>
                      <a:pt x="1275498" y="33896"/>
                    </a:moveTo>
                    <a:cubicBezTo>
                      <a:pt x="1190918" y="-22337"/>
                      <a:pt x="1077775" y="-7261"/>
                      <a:pt x="1010868" y="69153"/>
                    </a:cubicBezTo>
                    <a:lnTo>
                      <a:pt x="881187" y="217071"/>
                    </a:lnTo>
                    <a:cubicBezTo>
                      <a:pt x="857950" y="153325"/>
                      <a:pt x="797470" y="110797"/>
                      <a:pt x="729622" y="110489"/>
                    </a:cubicBezTo>
                    <a:lnTo>
                      <a:pt x="691933" y="110489"/>
                    </a:lnTo>
                    <a:cubicBezTo>
                      <a:pt x="671582" y="110457"/>
                      <a:pt x="651700" y="104394"/>
                      <a:pt x="634793" y="93063"/>
                    </a:cubicBezTo>
                    <a:cubicBezTo>
                      <a:pt x="484180" y="-7115"/>
                      <a:pt x="283834" y="12714"/>
                      <a:pt x="155783" y="140478"/>
                    </a:cubicBezTo>
                    <a:lnTo>
                      <a:pt x="11918" y="284343"/>
                    </a:lnTo>
                    <a:cubicBezTo>
                      <a:pt x="-3973" y="300233"/>
                      <a:pt x="-3973" y="325999"/>
                      <a:pt x="11918" y="341889"/>
                    </a:cubicBezTo>
                    <a:cubicBezTo>
                      <a:pt x="27809" y="357779"/>
                      <a:pt x="53573" y="357779"/>
                      <a:pt x="69464" y="341889"/>
                    </a:cubicBezTo>
                    <a:lnTo>
                      <a:pt x="213329" y="198024"/>
                    </a:lnTo>
                    <a:cubicBezTo>
                      <a:pt x="313807" y="97266"/>
                      <a:pt x="471520" y="81647"/>
                      <a:pt x="589810" y="160741"/>
                    </a:cubicBezTo>
                    <a:cubicBezTo>
                      <a:pt x="620041" y="180910"/>
                      <a:pt x="655590" y="191633"/>
                      <a:pt x="691933" y="191540"/>
                    </a:cubicBezTo>
                    <a:lnTo>
                      <a:pt x="729622" y="191540"/>
                    </a:lnTo>
                    <a:cubicBezTo>
                      <a:pt x="774386" y="191540"/>
                      <a:pt x="810673" y="227826"/>
                      <a:pt x="810673" y="272591"/>
                    </a:cubicBezTo>
                    <a:lnTo>
                      <a:pt x="526995" y="272591"/>
                    </a:lnTo>
                    <a:cubicBezTo>
                      <a:pt x="504613" y="272591"/>
                      <a:pt x="486470" y="290734"/>
                      <a:pt x="486470" y="313116"/>
                    </a:cubicBezTo>
                    <a:cubicBezTo>
                      <a:pt x="486470" y="335498"/>
                      <a:pt x="504613" y="353641"/>
                      <a:pt x="526995" y="353641"/>
                    </a:cubicBezTo>
                    <a:lnTo>
                      <a:pt x="851198" y="353641"/>
                    </a:lnTo>
                    <a:cubicBezTo>
                      <a:pt x="862760" y="353410"/>
                      <a:pt x="873673" y="348247"/>
                      <a:pt x="881187" y="339457"/>
                    </a:cubicBezTo>
                    <a:lnTo>
                      <a:pt x="881187" y="339457"/>
                    </a:lnTo>
                    <a:lnTo>
                      <a:pt x="1071251" y="122242"/>
                    </a:lnTo>
                    <a:cubicBezTo>
                      <a:pt x="1101527" y="87921"/>
                      <a:pt x="1148512" y="73514"/>
                      <a:pt x="1192827" y="84958"/>
                    </a:cubicBezTo>
                    <a:lnTo>
                      <a:pt x="907934" y="467112"/>
                    </a:lnTo>
                    <a:cubicBezTo>
                      <a:pt x="884972" y="497725"/>
                      <a:pt x="848941" y="515743"/>
                      <a:pt x="810673" y="515743"/>
                    </a:cubicBezTo>
                    <a:lnTo>
                      <a:pt x="462560" y="515743"/>
                    </a:lnTo>
                    <a:cubicBezTo>
                      <a:pt x="415137" y="515662"/>
                      <a:pt x="369639" y="534474"/>
                      <a:pt x="336121" y="568020"/>
                    </a:cubicBezTo>
                    <a:cubicBezTo>
                      <a:pt x="320230" y="583781"/>
                      <a:pt x="320125" y="609441"/>
                      <a:pt x="335886" y="625331"/>
                    </a:cubicBezTo>
                    <a:cubicBezTo>
                      <a:pt x="335964" y="625408"/>
                      <a:pt x="336042" y="625489"/>
                      <a:pt x="336121" y="625566"/>
                    </a:cubicBezTo>
                    <a:cubicBezTo>
                      <a:pt x="351882" y="641456"/>
                      <a:pt x="377541" y="641562"/>
                      <a:pt x="393432" y="625801"/>
                    </a:cubicBezTo>
                    <a:cubicBezTo>
                      <a:pt x="393510" y="625724"/>
                      <a:pt x="393589" y="625643"/>
                      <a:pt x="393667" y="625566"/>
                    </a:cubicBezTo>
                    <a:cubicBezTo>
                      <a:pt x="411810" y="607079"/>
                      <a:pt x="436656" y="596700"/>
                      <a:pt x="462560" y="596793"/>
                    </a:cubicBezTo>
                    <a:lnTo>
                      <a:pt x="810673" y="596793"/>
                    </a:lnTo>
                    <a:cubicBezTo>
                      <a:pt x="874451" y="596793"/>
                      <a:pt x="934506" y="566764"/>
                      <a:pt x="972774" y="515743"/>
                    </a:cubicBezTo>
                    <a:lnTo>
                      <a:pt x="1288872" y="94279"/>
                    </a:lnTo>
                    <a:cubicBezTo>
                      <a:pt x="1294967" y="84646"/>
                      <a:pt x="1297143" y="73044"/>
                      <a:pt x="1294951" y="61859"/>
                    </a:cubicBezTo>
                    <a:cubicBezTo>
                      <a:pt x="1292191" y="50435"/>
                      <a:pt x="1285249" y="40457"/>
                      <a:pt x="1275498" y="33896"/>
                    </a:cubicBezTo>
                    <a:close/>
                  </a:path>
                </a:pathLst>
              </a:custGeom>
              <a:grpFill/>
              <a:ln w="40481" cap="flat">
                <a:noFill/>
                <a:prstDash val="solid"/>
                <a:miter/>
              </a:ln>
            </p:spPr>
            <p:txBody>
              <a:bodyPr rtlCol="0" anchor="t" anchorCtr="0">
                <a:noAutofit/>
              </a:bodyPr>
              <a:lstStyle/>
              <a:p>
                <a:endParaRPr lang="zh-CN" altLang="en-US"/>
              </a:p>
            </p:txBody>
          </p:sp>
          <p:sp>
            <p:nvSpPr>
              <p:cNvPr id="21" name="任意多边形: 形状 20">
                <a:extLst>
                  <a:ext uri="{FF2B5EF4-FFF2-40B4-BE49-F238E27FC236}">
                    <a16:creationId xmlns:a16="http://schemas.microsoft.com/office/drawing/2014/main" id="{6AB016B3-8496-4299-9CAE-6D85BFFCD1BF}"/>
                  </a:ext>
                </a:extLst>
              </p:cNvPr>
              <p:cNvSpPr/>
              <p:nvPr/>
            </p:nvSpPr>
            <p:spPr>
              <a:xfrm>
                <a:off x="3086073" y="7545012"/>
                <a:ext cx="648405" cy="648405"/>
              </a:xfrm>
              <a:custGeom>
                <a:avLst/>
                <a:gdLst>
                  <a:gd name="connsiteX0" fmla="*/ 324203 w 648405"/>
                  <a:gd name="connsiteY0" fmla="*/ 648406 h 648405"/>
                  <a:gd name="connsiteX1" fmla="*/ 648406 w 648405"/>
                  <a:gd name="connsiteY1" fmla="*/ 324203 h 648405"/>
                  <a:gd name="connsiteX2" fmla="*/ 324203 w 648405"/>
                  <a:gd name="connsiteY2" fmla="*/ 0 h 648405"/>
                  <a:gd name="connsiteX3" fmla="*/ 0 w 648405"/>
                  <a:gd name="connsiteY3" fmla="*/ 324203 h 648405"/>
                  <a:gd name="connsiteX4" fmla="*/ 324203 w 648405"/>
                  <a:gd name="connsiteY4" fmla="*/ 648406 h 648405"/>
                  <a:gd name="connsiteX5" fmla="*/ 324203 w 648405"/>
                  <a:gd name="connsiteY5" fmla="*/ 81051 h 648405"/>
                  <a:gd name="connsiteX6" fmla="*/ 567355 w 648405"/>
                  <a:gd name="connsiteY6" fmla="*/ 324203 h 648405"/>
                  <a:gd name="connsiteX7" fmla="*/ 324203 w 648405"/>
                  <a:gd name="connsiteY7" fmla="*/ 567355 h 648405"/>
                  <a:gd name="connsiteX8" fmla="*/ 81051 w 648405"/>
                  <a:gd name="connsiteY8" fmla="*/ 324203 h 648405"/>
                  <a:gd name="connsiteX9" fmla="*/ 324203 w 648405"/>
                  <a:gd name="connsiteY9" fmla="*/ 81051 h 648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48405" h="648405">
                    <a:moveTo>
                      <a:pt x="324203" y="648406"/>
                    </a:moveTo>
                    <a:cubicBezTo>
                      <a:pt x="503256" y="648406"/>
                      <a:pt x="648406" y="503256"/>
                      <a:pt x="648406" y="324203"/>
                    </a:cubicBezTo>
                    <a:cubicBezTo>
                      <a:pt x="648406" y="145150"/>
                      <a:pt x="503256" y="0"/>
                      <a:pt x="324203" y="0"/>
                    </a:cubicBezTo>
                    <a:cubicBezTo>
                      <a:pt x="145150" y="0"/>
                      <a:pt x="0" y="145150"/>
                      <a:pt x="0" y="324203"/>
                    </a:cubicBezTo>
                    <a:cubicBezTo>
                      <a:pt x="0" y="503256"/>
                      <a:pt x="145150" y="648406"/>
                      <a:pt x="324203" y="648406"/>
                    </a:cubicBezTo>
                    <a:close/>
                    <a:moveTo>
                      <a:pt x="324203" y="81051"/>
                    </a:moveTo>
                    <a:cubicBezTo>
                      <a:pt x="458492" y="81051"/>
                      <a:pt x="567355" y="189914"/>
                      <a:pt x="567355" y="324203"/>
                    </a:cubicBezTo>
                    <a:cubicBezTo>
                      <a:pt x="567355" y="458492"/>
                      <a:pt x="458492" y="567355"/>
                      <a:pt x="324203" y="567355"/>
                    </a:cubicBezTo>
                    <a:cubicBezTo>
                      <a:pt x="189914" y="567355"/>
                      <a:pt x="81051" y="458492"/>
                      <a:pt x="81051" y="324203"/>
                    </a:cubicBezTo>
                    <a:cubicBezTo>
                      <a:pt x="81051" y="189914"/>
                      <a:pt x="189914" y="81051"/>
                      <a:pt x="324203" y="81051"/>
                    </a:cubicBezTo>
                    <a:close/>
                  </a:path>
                </a:pathLst>
              </a:custGeom>
              <a:grpFill/>
              <a:ln w="40481" cap="flat">
                <a:noFill/>
                <a:prstDash val="solid"/>
                <a:miter/>
              </a:ln>
            </p:spPr>
            <p:txBody>
              <a:bodyPr rtlCol="0" anchor="t" anchorCtr="0">
                <a:noAutofit/>
              </a:bodyPr>
              <a:lstStyle/>
              <a:p>
                <a:endParaRPr lang="zh-CN" altLang="en-US"/>
              </a:p>
            </p:txBody>
          </p:sp>
          <p:sp>
            <p:nvSpPr>
              <p:cNvPr id="22" name="任意多边形: 形状 21">
                <a:extLst>
                  <a:ext uri="{FF2B5EF4-FFF2-40B4-BE49-F238E27FC236}">
                    <a16:creationId xmlns:a16="http://schemas.microsoft.com/office/drawing/2014/main" id="{485FABBC-8717-40AB-9E5E-E46973D9F7A1}"/>
                  </a:ext>
                </a:extLst>
              </p:cNvPr>
              <p:cNvSpPr/>
              <p:nvPr/>
            </p:nvSpPr>
            <p:spPr>
              <a:xfrm>
                <a:off x="3254829" y="7713767"/>
                <a:ext cx="310892" cy="310893"/>
              </a:xfrm>
              <a:custGeom>
                <a:avLst/>
                <a:gdLst>
                  <a:gd name="connsiteX0" fmla="*/ 126673 w 310892"/>
                  <a:gd name="connsiteY0" fmla="*/ 298907 h 310893"/>
                  <a:gd name="connsiteX1" fmla="*/ 183984 w 310892"/>
                  <a:gd name="connsiteY1" fmla="*/ 299142 h 310893"/>
                  <a:gd name="connsiteX2" fmla="*/ 184219 w 310892"/>
                  <a:gd name="connsiteY2" fmla="*/ 298907 h 310893"/>
                  <a:gd name="connsiteX3" fmla="*/ 298906 w 310892"/>
                  <a:gd name="connsiteY3" fmla="*/ 184220 h 310893"/>
                  <a:gd name="connsiteX4" fmla="*/ 299141 w 310892"/>
                  <a:gd name="connsiteY4" fmla="*/ 126909 h 310893"/>
                  <a:gd name="connsiteX5" fmla="*/ 298906 w 310892"/>
                  <a:gd name="connsiteY5" fmla="*/ 126674 h 310893"/>
                  <a:gd name="connsiteX6" fmla="*/ 184219 w 310892"/>
                  <a:gd name="connsiteY6" fmla="*/ 11987 h 310893"/>
                  <a:gd name="connsiteX7" fmla="*/ 126908 w 310892"/>
                  <a:gd name="connsiteY7" fmla="*/ 11752 h 310893"/>
                  <a:gd name="connsiteX8" fmla="*/ 126673 w 310892"/>
                  <a:gd name="connsiteY8" fmla="*/ 11987 h 310893"/>
                  <a:gd name="connsiteX9" fmla="*/ 11987 w 310892"/>
                  <a:gd name="connsiteY9" fmla="*/ 126674 h 310893"/>
                  <a:gd name="connsiteX10" fmla="*/ 11752 w 310892"/>
                  <a:gd name="connsiteY10" fmla="*/ 183985 h 310893"/>
                  <a:gd name="connsiteX11" fmla="*/ 11987 w 310892"/>
                  <a:gd name="connsiteY11" fmla="*/ 184220 h 310893"/>
                  <a:gd name="connsiteX12" fmla="*/ 155446 w 310892"/>
                  <a:gd name="connsiteY12" fmla="*/ 98306 h 310893"/>
                  <a:gd name="connsiteX13" fmla="*/ 212587 w 310892"/>
                  <a:gd name="connsiteY13" fmla="*/ 155447 h 310893"/>
                  <a:gd name="connsiteX14" fmla="*/ 155446 w 310892"/>
                  <a:gd name="connsiteY14" fmla="*/ 212588 h 310893"/>
                  <a:gd name="connsiteX15" fmla="*/ 98306 w 310892"/>
                  <a:gd name="connsiteY15" fmla="*/ 155447 h 3108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10892" h="310893">
                    <a:moveTo>
                      <a:pt x="126673" y="298907"/>
                    </a:moveTo>
                    <a:cubicBezTo>
                      <a:pt x="142434" y="314797"/>
                      <a:pt x="168094" y="314902"/>
                      <a:pt x="183984" y="299142"/>
                    </a:cubicBezTo>
                    <a:cubicBezTo>
                      <a:pt x="184061" y="299065"/>
                      <a:pt x="184142" y="298984"/>
                      <a:pt x="184219" y="298907"/>
                    </a:cubicBezTo>
                    <a:lnTo>
                      <a:pt x="298906" y="184220"/>
                    </a:lnTo>
                    <a:cubicBezTo>
                      <a:pt x="314796" y="168459"/>
                      <a:pt x="314902" y="142800"/>
                      <a:pt x="299141" y="126909"/>
                    </a:cubicBezTo>
                    <a:cubicBezTo>
                      <a:pt x="299064" y="126830"/>
                      <a:pt x="298983" y="126752"/>
                      <a:pt x="298906" y="126674"/>
                    </a:cubicBezTo>
                    <a:lnTo>
                      <a:pt x="184219" y="11987"/>
                    </a:lnTo>
                    <a:cubicBezTo>
                      <a:pt x="168459" y="-3903"/>
                      <a:pt x="142799" y="-4009"/>
                      <a:pt x="126908" y="11752"/>
                    </a:cubicBezTo>
                    <a:cubicBezTo>
                      <a:pt x="126831" y="11831"/>
                      <a:pt x="126750" y="11909"/>
                      <a:pt x="126673" y="11987"/>
                    </a:cubicBezTo>
                    <a:lnTo>
                      <a:pt x="11987" y="126674"/>
                    </a:lnTo>
                    <a:cubicBezTo>
                      <a:pt x="-3903" y="142435"/>
                      <a:pt x="-4009" y="168094"/>
                      <a:pt x="11752" y="183985"/>
                    </a:cubicBezTo>
                    <a:cubicBezTo>
                      <a:pt x="11829" y="184064"/>
                      <a:pt x="11910" y="184142"/>
                      <a:pt x="11987" y="184220"/>
                    </a:cubicBezTo>
                    <a:close/>
                    <a:moveTo>
                      <a:pt x="155446" y="98306"/>
                    </a:moveTo>
                    <a:lnTo>
                      <a:pt x="212587" y="155447"/>
                    </a:lnTo>
                    <a:lnTo>
                      <a:pt x="155446" y="212588"/>
                    </a:lnTo>
                    <a:lnTo>
                      <a:pt x="98306" y="155447"/>
                    </a:lnTo>
                    <a:close/>
                  </a:path>
                </a:pathLst>
              </a:custGeom>
              <a:grpFill/>
              <a:ln w="40481" cap="flat">
                <a:noFill/>
                <a:prstDash val="solid"/>
                <a:miter/>
              </a:ln>
            </p:spPr>
            <p:txBody>
              <a:bodyPr rtlCol="0" anchor="t" anchorCtr="0">
                <a:noAutofit/>
              </a:bodyPr>
              <a:lstStyle/>
              <a:p>
                <a:endParaRPr lang="zh-CN" altLang="en-US"/>
              </a:p>
            </p:txBody>
          </p:sp>
          <p:sp>
            <p:nvSpPr>
              <p:cNvPr id="23" name="任意多边形: 形状 22">
                <a:extLst>
                  <a:ext uri="{FF2B5EF4-FFF2-40B4-BE49-F238E27FC236}">
                    <a16:creationId xmlns:a16="http://schemas.microsoft.com/office/drawing/2014/main" id="{5D17D1BC-3699-4188-BABD-39FF951FB2E1}"/>
                  </a:ext>
                </a:extLst>
              </p:cNvPr>
              <p:cNvSpPr/>
              <p:nvPr/>
            </p:nvSpPr>
            <p:spPr>
              <a:xfrm>
                <a:off x="2761870" y="7585537"/>
                <a:ext cx="243152" cy="243152"/>
              </a:xfrm>
              <a:custGeom>
                <a:avLst/>
                <a:gdLst>
                  <a:gd name="connsiteX0" fmla="*/ 40525 w 243152"/>
                  <a:gd name="connsiteY0" fmla="*/ 162101 h 243152"/>
                  <a:gd name="connsiteX1" fmla="*/ 81051 w 243152"/>
                  <a:gd name="connsiteY1" fmla="*/ 162101 h 243152"/>
                  <a:gd name="connsiteX2" fmla="*/ 81051 w 243152"/>
                  <a:gd name="connsiteY2" fmla="*/ 202627 h 243152"/>
                  <a:gd name="connsiteX3" fmla="*/ 121576 w 243152"/>
                  <a:gd name="connsiteY3" fmla="*/ 243152 h 243152"/>
                  <a:gd name="connsiteX4" fmla="*/ 162101 w 243152"/>
                  <a:gd name="connsiteY4" fmla="*/ 202627 h 243152"/>
                  <a:gd name="connsiteX5" fmla="*/ 162101 w 243152"/>
                  <a:gd name="connsiteY5" fmla="*/ 162101 h 243152"/>
                  <a:gd name="connsiteX6" fmla="*/ 202627 w 243152"/>
                  <a:gd name="connsiteY6" fmla="*/ 162101 h 243152"/>
                  <a:gd name="connsiteX7" fmla="*/ 243152 w 243152"/>
                  <a:gd name="connsiteY7" fmla="*/ 121576 h 243152"/>
                  <a:gd name="connsiteX8" fmla="*/ 202627 w 243152"/>
                  <a:gd name="connsiteY8" fmla="*/ 81051 h 243152"/>
                  <a:gd name="connsiteX9" fmla="*/ 162101 w 243152"/>
                  <a:gd name="connsiteY9" fmla="*/ 81051 h 243152"/>
                  <a:gd name="connsiteX10" fmla="*/ 162101 w 243152"/>
                  <a:gd name="connsiteY10" fmla="*/ 40525 h 243152"/>
                  <a:gd name="connsiteX11" fmla="*/ 121576 w 243152"/>
                  <a:gd name="connsiteY11" fmla="*/ 0 h 243152"/>
                  <a:gd name="connsiteX12" fmla="*/ 81051 w 243152"/>
                  <a:gd name="connsiteY12" fmla="*/ 40525 h 243152"/>
                  <a:gd name="connsiteX13" fmla="*/ 81051 w 243152"/>
                  <a:gd name="connsiteY13" fmla="*/ 81051 h 243152"/>
                  <a:gd name="connsiteX14" fmla="*/ 40525 w 243152"/>
                  <a:gd name="connsiteY14" fmla="*/ 81051 h 243152"/>
                  <a:gd name="connsiteX15" fmla="*/ 0 w 243152"/>
                  <a:gd name="connsiteY15" fmla="*/ 121576 h 243152"/>
                  <a:gd name="connsiteX16" fmla="*/ 40525 w 243152"/>
                  <a:gd name="connsiteY16" fmla="*/ 162101 h 243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43152" h="243152">
                    <a:moveTo>
                      <a:pt x="40525" y="162101"/>
                    </a:moveTo>
                    <a:lnTo>
                      <a:pt x="81051" y="162101"/>
                    </a:lnTo>
                    <a:lnTo>
                      <a:pt x="81051" y="202627"/>
                    </a:lnTo>
                    <a:cubicBezTo>
                      <a:pt x="81051" y="225008"/>
                      <a:pt x="99195" y="243152"/>
                      <a:pt x="121576" y="243152"/>
                    </a:cubicBezTo>
                    <a:cubicBezTo>
                      <a:pt x="143957" y="243152"/>
                      <a:pt x="162101" y="225008"/>
                      <a:pt x="162101" y="202627"/>
                    </a:cubicBezTo>
                    <a:lnTo>
                      <a:pt x="162101" y="162101"/>
                    </a:lnTo>
                    <a:lnTo>
                      <a:pt x="202627" y="162101"/>
                    </a:lnTo>
                    <a:cubicBezTo>
                      <a:pt x="225008" y="162101"/>
                      <a:pt x="243152" y="143957"/>
                      <a:pt x="243152" y="121576"/>
                    </a:cubicBezTo>
                    <a:cubicBezTo>
                      <a:pt x="243152" y="99195"/>
                      <a:pt x="225008" y="81051"/>
                      <a:pt x="202627" y="81051"/>
                    </a:cubicBezTo>
                    <a:lnTo>
                      <a:pt x="162101" y="81051"/>
                    </a:lnTo>
                    <a:lnTo>
                      <a:pt x="162101" y="40525"/>
                    </a:lnTo>
                    <a:cubicBezTo>
                      <a:pt x="162101" y="18144"/>
                      <a:pt x="143957" y="0"/>
                      <a:pt x="121576" y="0"/>
                    </a:cubicBezTo>
                    <a:cubicBezTo>
                      <a:pt x="99195" y="0"/>
                      <a:pt x="81051" y="18144"/>
                      <a:pt x="81051" y="40525"/>
                    </a:cubicBezTo>
                    <a:lnTo>
                      <a:pt x="81051" y="81051"/>
                    </a:lnTo>
                    <a:lnTo>
                      <a:pt x="40525" y="81051"/>
                    </a:lnTo>
                    <a:cubicBezTo>
                      <a:pt x="18144" y="81051"/>
                      <a:pt x="0" y="99195"/>
                      <a:pt x="0" y="121576"/>
                    </a:cubicBezTo>
                    <a:cubicBezTo>
                      <a:pt x="0" y="143957"/>
                      <a:pt x="18144" y="162101"/>
                      <a:pt x="40525" y="162101"/>
                    </a:cubicBezTo>
                    <a:close/>
                  </a:path>
                </a:pathLst>
              </a:custGeom>
              <a:grpFill/>
              <a:ln w="40481" cap="flat">
                <a:noFill/>
                <a:prstDash val="solid"/>
                <a:miter/>
              </a:ln>
            </p:spPr>
            <p:txBody>
              <a:bodyPr rtlCol="0" anchor="t" anchorCtr="0">
                <a:noAutofit/>
              </a:bodyPr>
              <a:lstStyle/>
              <a:p>
                <a:endParaRPr lang="zh-CN" altLang="en-US"/>
              </a:p>
            </p:txBody>
          </p:sp>
        </p:grpSp>
        <p:sp>
          <p:nvSpPr>
            <p:cNvPr id="86" name="文本框 85">
              <a:extLst>
                <a:ext uri="{FF2B5EF4-FFF2-40B4-BE49-F238E27FC236}">
                  <a16:creationId xmlns:a16="http://schemas.microsoft.com/office/drawing/2014/main" id="{445DC1E3-0022-4569-B5D2-298D668BE4AE}"/>
                </a:ext>
              </a:extLst>
            </p:cNvPr>
            <p:cNvSpPr txBox="1"/>
            <p:nvPr/>
          </p:nvSpPr>
          <p:spPr>
            <a:xfrm>
              <a:off x="3969714" y="2629634"/>
              <a:ext cx="1580036" cy="1015663"/>
            </a:xfrm>
            <a:prstGeom prst="rect">
              <a:avLst/>
            </a:prstGeom>
            <a:noFill/>
          </p:spPr>
          <p:txBody>
            <a:bodyPr wrap="square" rtlCol="0" anchor="t" anchorCtr="0">
              <a:noAutofit/>
            </a:bodyPr>
            <a:lstStyle/>
            <a:p>
              <a:pPr algn="ctr"/>
              <a:r>
                <a:rPr lang="en-US" altLang="zh-CN" sz="6000" b="1">
                  <a:ln>
                    <a:gradFill flip="none" rotWithShape="1">
                      <a:gsLst>
                        <a:gs pos="20000">
                          <a:schemeClr val="bg1"/>
                        </a:gs>
                        <a:gs pos="75000">
                          <a:schemeClr val="bg1">
                            <a:alpha val="0"/>
                          </a:schemeClr>
                        </a:gs>
                      </a:gsLst>
                      <a:lin ang="5400000" scaled="1"/>
                      <a:tileRect/>
                    </a:gradFill>
                  </a:ln>
                  <a:noFill/>
                  <a:latin typeface="+mj-ea"/>
                  <a:ea typeface="+mj-ea"/>
                </a:rPr>
                <a:t>02</a:t>
              </a:r>
              <a:endParaRPr lang="zh-CN" altLang="en-US" sz="6000" b="1">
                <a:ln>
                  <a:gradFill flip="none" rotWithShape="1">
                    <a:gsLst>
                      <a:gs pos="20000">
                        <a:schemeClr val="bg1"/>
                      </a:gs>
                      <a:gs pos="75000">
                        <a:schemeClr val="bg1">
                          <a:alpha val="0"/>
                        </a:schemeClr>
                      </a:gs>
                    </a:gsLst>
                    <a:lin ang="5400000" scaled="1"/>
                    <a:tileRect/>
                  </a:gradFill>
                </a:ln>
                <a:noFill/>
                <a:latin typeface="+mj-ea"/>
                <a:ea typeface="+mj-ea"/>
              </a:endParaRPr>
            </a:p>
          </p:txBody>
        </p:sp>
        <p:sp>
          <p:nvSpPr>
            <p:cNvPr id="87" name="文本框 86">
              <a:extLst>
                <a:ext uri="{FF2B5EF4-FFF2-40B4-BE49-F238E27FC236}">
                  <a16:creationId xmlns:a16="http://schemas.microsoft.com/office/drawing/2014/main" id="{82722A73-7C03-400D-89EC-307AC798EC8C}"/>
                </a:ext>
              </a:extLst>
            </p:cNvPr>
            <p:cNvSpPr txBox="1"/>
            <p:nvPr/>
          </p:nvSpPr>
          <p:spPr>
            <a:xfrm>
              <a:off x="3883989" y="3210659"/>
              <a:ext cx="1751486" cy="400110"/>
            </a:xfrm>
            <a:prstGeom prst="rect">
              <a:avLst/>
            </a:prstGeom>
            <a:noFill/>
          </p:spPr>
          <p:txBody>
            <a:bodyPr wrap="square" rtlCol="0" anchor="t" anchorCtr="0">
              <a:noAutofit/>
            </a:bodyPr>
            <a:lstStyle/>
            <a:p>
              <a:pPr algn="ctr"/>
              <a:r>
                <a:rPr lang="zh-CN" altLang="en-US" sz="2000">
                  <a:gradFill flip="none" rotWithShape="1">
                    <a:gsLst>
                      <a:gs pos="0">
                        <a:schemeClr val="accent2">
                          <a:lumMod val="60000"/>
                          <a:lumOff val="40000"/>
                        </a:schemeClr>
                      </a:gs>
                      <a:gs pos="100000">
                        <a:schemeClr val="accent2"/>
                      </a:gs>
                    </a:gsLst>
                    <a:lin ang="5400000" scaled="1"/>
                    <a:tileRect/>
                  </a:gradFill>
                  <a:latin typeface="+mj-ea"/>
                  <a:ea typeface="+mj-ea"/>
                </a:rPr>
                <a:t>对手认识不够</a:t>
              </a:r>
            </a:p>
          </p:txBody>
        </p:sp>
        <p:sp>
          <p:nvSpPr>
            <p:cNvPr id="95" name="TextBox 17">
              <a:extLst>
                <a:ext uri="{FF2B5EF4-FFF2-40B4-BE49-F238E27FC236}">
                  <a16:creationId xmlns:a16="http://schemas.microsoft.com/office/drawing/2014/main" id="{5F1BD5F5-0212-4042-8D53-9556828C8C26}"/>
                </a:ext>
              </a:extLst>
            </p:cNvPr>
            <p:cNvSpPr txBox="1"/>
            <p:nvPr/>
          </p:nvSpPr>
          <p:spPr>
            <a:xfrm>
              <a:off x="3806629" y="3807355"/>
              <a:ext cx="1906207" cy="1194686"/>
            </a:xfrm>
            <a:prstGeom prst="rect">
              <a:avLst/>
            </a:prstGeom>
            <a:noFill/>
          </p:spPr>
          <p:txBody>
            <a:bodyPr wrap="square" rtlCol="0" anchor="t" anchorCtr="0">
              <a:noAutofit/>
            </a:bodyPr>
            <a:lstStyle>
              <a:defPPr>
                <a:defRPr lang="zh-CN"/>
              </a:defPPr>
              <a:lvl1pPr algn="ctr">
                <a:lnSpc>
                  <a:spcPct val="130000"/>
                </a:lnSpc>
                <a:defRPr sz="1400">
                  <a:solidFill>
                    <a:schemeClr val="tx1">
                      <a:lumMod val="75000"/>
                      <a:lumOff val="25000"/>
                      <a:alpha val="80000"/>
                    </a:schemeClr>
                  </a:solidFill>
                  <a:latin typeface="+mn-ea"/>
                </a:defRPr>
              </a:lvl1pPr>
            </a:lstStyle>
            <a:p>
              <a:pPr algn="just"/>
              <a:r>
                <a:rPr lang="zh-CN" altLang="en-US" dirty="0">
                  <a:solidFill>
                    <a:schemeClr val="bg1">
                      <a:alpha val="80000"/>
                    </a:schemeClr>
                  </a:solidFill>
                </a:rPr>
                <a:t>点击输入说明的文字内容点击输入说明</a:t>
              </a:r>
              <a:r>
                <a:rPr lang="zh-CN" altLang="en-US">
                  <a:solidFill>
                    <a:schemeClr val="bg1">
                      <a:alpha val="80000"/>
                    </a:schemeClr>
                  </a:solidFill>
                </a:rPr>
                <a:t>的文字内容点击输入说明的文字内容</a:t>
              </a:r>
              <a:endParaRPr lang="zh-CN" altLang="en-US" dirty="0">
                <a:solidFill>
                  <a:schemeClr val="bg1">
                    <a:alpha val="80000"/>
                  </a:schemeClr>
                </a:solidFill>
              </a:endParaRPr>
            </a:p>
          </p:txBody>
        </p:sp>
        <p:cxnSp>
          <p:nvCxnSpPr>
            <p:cNvPr id="98" name="直接连接符 97">
              <a:extLst>
                <a:ext uri="{FF2B5EF4-FFF2-40B4-BE49-F238E27FC236}">
                  <a16:creationId xmlns:a16="http://schemas.microsoft.com/office/drawing/2014/main" id="{2A570357-0CB4-417C-91AE-340C8E96D3AF}"/>
                </a:ext>
              </a:extLst>
            </p:cNvPr>
            <p:cNvCxnSpPr>
              <a:cxnSpLocks/>
            </p:cNvCxnSpPr>
            <p:nvPr/>
          </p:nvCxnSpPr>
          <p:spPr>
            <a:xfrm>
              <a:off x="4524062" y="3695307"/>
              <a:ext cx="471340" cy="0"/>
            </a:xfrm>
            <a:prstGeom prst="line">
              <a:avLst/>
            </a:prstGeom>
            <a:ln w="19050">
              <a:solidFill>
                <a:schemeClr val="bg1"/>
              </a:solidFill>
            </a:ln>
          </p:spPr>
          <p:style>
            <a:lnRef idx="1">
              <a:schemeClr val="accent1"/>
            </a:lnRef>
            <a:fillRef idx="0">
              <a:schemeClr val="accent1"/>
            </a:fillRef>
            <a:effectRef idx="0">
              <a:schemeClr val="accent1"/>
            </a:effectRef>
            <a:fontRef idx="minor">
              <a:schemeClr val="tx1"/>
            </a:fontRef>
          </p:style>
        </p:cxnSp>
      </p:grpSp>
      <p:grpSp>
        <p:nvGrpSpPr>
          <p:cNvPr id="25" name="组合 24">
            <a:extLst>
              <a:ext uri="{FF2B5EF4-FFF2-40B4-BE49-F238E27FC236}">
                <a16:creationId xmlns:a16="http://schemas.microsoft.com/office/drawing/2014/main" id="{CDBEE11A-4D65-4545-BC92-465B49C8F8DC}"/>
              </a:ext>
            </a:extLst>
          </p:cNvPr>
          <p:cNvGrpSpPr/>
          <p:nvPr/>
        </p:nvGrpSpPr>
        <p:grpSpPr>
          <a:xfrm>
            <a:off x="6221775" y="2171700"/>
            <a:ext cx="2422314" cy="3957638"/>
            <a:chOff x="6221775" y="2171700"/>
            <a:chExt cx="2422314" cy="3957638"/>
          </a:xfrm>
        </p:grpSpPr>
        <p:grpSp>
          <p:nvGrpSpPr>
            <p:cNvPr id="123" name="组合 122">
              <a:extLst>
                <a:ext uri="{FF2B5EF4-FFF2-40B4-BE49-F238E27FC236}">
                  <a16:creationId xmlns:a16="http://schemas.microsoft.com/office/drawing/2014/main" id="{FDCD963A-9042-4F7B-A7C0-D6D21E17EBF4}"/>
                </a:ext>
              </a:extLst>
            </p:cNvPr>
            <p:cNvGrpSpPr/>
            <p:nvPr/>
          </p:nvGrpSpPr>
          <p:grpSpPr>
            <a:xfrm>
              <a:off x="6221775" y="2171700"/>
              <a:ext cx="2422314" cy="3957638"/>
              <a:chOff x="875375" y="2014222"/>
              <a:chExt cx="2518700" cy="4115116"/>
            </a:xfrm>
          </p:grpSpPr>
          <p:grpSp>
            <p:nvGrpSpPr>
              <p:cNvPr id="124" name="组合 123">
                <a:extLst>
                  <a:ext uri="{FF2B5EF4-FFF2-40B4-BE49-F238E27FC236}">
                    <a16:creationId xmlns:a16="http://schemas.microsoft.com/office/drawing/2014/main" id="{0A673F61-FBC6-402C-AFD4-F04C373A23D6}"/>
                  </a:ext>
                </a:extLst>
              </p:cNvPr>
              <p:cNvGrpSpPr/>
              <p:nvPr/>
            </p:nvGrpSpPr>
            <p:grpSpPr>
              <a:xfrm>
                <a:off x="875375" y="2014222"/>
                <a:ext cx="2518700" cy="4115116"/>
                <a:chOff x="875375" y="2014222"/>
                <a:chExt cx="2518700" cy="4182632"/>
              </a:xfrm>
            </p:grpSpPr>
            <p:sp>
              <p:nvSpPr>
                <p:cNvPr id="126" name="Rounded Rectangle 25+">
                  <a:extLst>
                    <a:ext uri="{FF2B5EF4-FFF2-40B4-BE49-F238E27FC236}">
                      <a16:creationId xmlns:a16="http://schemas.microsoft.com/office/drawing/2014/main" id="{4FD65197-49CE-49FF-A448-D1D52BA0629F}"/>
                    </a:ext>
                  </a:extLst>
                </p:cNvPr>
                <p:cNvSpPr/>
                <p:nvPr/>
              </p:nvSpPr>
              <p:spPr>
                <a:xfrm>
                  <a:off x="875375" y="2014222"/>
                  <a:ext cx="2518700" cy="4182632"/>
                </a:xfrm>
                <a:prstGeom prst="roundRect">
                  <a:avLst>
                    <a:gd name="adj" fmla="val 2983"/>
                  </a:avLst>
                </a:prstGeom>
                <a:solidFill>
                  <a:schemeClr val="accent1">
                    <a:lumMod val="20000"/>
                    <a:lumOff val="80000"/>
                    <a:alpha val="20000"/>
                  </a:schemeClr>
                </a:solidFill>
                <a:ln>
                  <a:gradFill flip="none" rotWithShape="1">
                    <a:gsLst>
                      <a:gs pos="50000">
                        <a:srgbClr val="1E4E79"/>
                      </a:gs>
                      <a:gs pos="40000">
                        <a:schemeClr val="accent1">
                          <a:alpha val="0"/>
                        </a:schemeClr>
                      </a:gs>
                      <a:gs pos="60000">
                        <a:schemeClr val="accent1">
                          <a:alpha val="0"/>
                        </a:schemeClr>
                      </a:gs>
                    </a:gsLst>
                    <a:lin ang="1800000" scaled="0"/>
                    <a:tileRect/>
                  </a:grad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noAutofit/>
                </a:bodyPr>
                <a:lstStyle/>
                <a:p>
                  <a:pPr algn="ctr"/>
                  <a:endParaRPr lang="zh-CN" altLang="en-US"/>
                </a:p>
              </p:txBody>
            </p:sp>
            <p:sp>
              <p:nvSpPr>
                <p:cNvPr id="127" name="Rounded Rectangle 25++">
                  <a:extLst>
                    <a:ext uri="{FF2B5EF4-FFF2-40B4-BE49-F238E27FC236}">
                      <a16:creationId xmlns:a16="http://schemas.microsoft.com/office/drawing/2014/main" id="{40B2B4E0-9C67-419C-8C98-EFACE626182C}"/>
                    </a:ext>
                  </a:extLst>
                </p:cNvPr>
                <p:cNvSpPr/>
                <p:nvPr/>
              </p:nvSpPr>
              <p:spPr>
                <a:xfrm flipH="1">
                  <a:off x="875375" y="2014222"/>
                  <a:ext cx="2518700" cy="4182632"/>
                </a:xfrm>
                <a:prstGeom prst="roundRect">
                  <a:avLst>
                    <a:gd name="adj" fmla="val 2983"/>
                  </a:avLst>
                </a:prstGeom>
                <a:noFill/>
                <a:ln>
                  <a:gradFill flip="none" rotWithShape="1">
                    <a:gsLst>
                      <a:gs pos="50000">
                        <a:srgbClr val="1E4E79"/>
                      </a:gs>
                      <a:gs pos="40000">
                        <a:schemeClr val="accent1">
                          <a:alpha val="0"/>
                        </a:schemeClr>
                      </a:gs>
                      <a:gs pos="60000">
                        <a:schemeClr val="accent1">
                          <a:alpha val="0"/>
                        </a:schemeClr>
                      </a:gs>
                    </a:gsLst>
                    <a:lin ang="1800000" scaled="0"/>
                    <a:tileRect/>
                  </a:grad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noAutofit/>
                </a:bodyPr>
                <a:lstStyle/>
                <a:p>
                  <a:pPr algn="ctr"/>
                  <a:endParaRPr lang="zh-CN" altLang="en-US"/>
                </a:p>
              </p:txBody>
            </p:sp>
          </p:grpSp>
          <p:sp>
            <p:nvSpPr>
              <p:cNvPr id="125" name="矩形: 圆角 124">
                <a:extLst>
                  <a:ext uri="{FF2B5EF4-FFF2-40B4-BE49-F238E27FC236}">
                    <a16:creationId xmlns:a16="http://schemas.microsoft.com/office/drawing/2014/main" id="{23B07F0F-D170-4013-ABAB-0EAB2EA90493}"/>
                  </a:ext>
                </a:extLst>
              </p:cNvPr>
              <p:cNvSpPr/>
              <p:nvPr/>
            </p:nvSpPr>
            <p:spPr>
              <a:xfrm>
                <a:off x="999200" y="2186093"/>
                <a:ext cx="2271050" cy="3771375"/>
              </a:xfrm>
              <a:prstGeom prst="roundRect">
                <a:avLst>
                  <a:gd name="adj" fmla="val 2983"/>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noAutofit/>
              </a:bodyPr>
              <a:lstStyle/>
              <a:p>
                <a:pPr algn="ctr"/>
                <a:endParaRPr lang="zh-CN" altLang="en-US"/>
              </a:p>
            </p:txBody>
          </p:sp>
        </p:grpSp>
        <p:grpSp>
          <p:nvGrpSpPr>
            <p:cNvPr id="10" name="组合 9">
              <a:extLst>
                <a:ext uri="{FF2B5EF4-FFF2-40B4-BE49-F238E27FC236}">
                  <a16:creationId xmlns:a16="http://schemas.microsoft.com/office/drawing/2014/main" id="{95AAEEFF-965F-4501-846D-56B3EAC83BF9}"/>
                </a:ext>
              </a:extLst>
            </p:cNvPr>
            <p:cNvGrpSpPr/>
            <p:nvPr/>
          </p:nvGrpSpPr>
          <p:grpSpPr>
            <a:xfrm>
              <a:off x="6957319" y="4752932"/>
              <a:ext cx="951228" cy="1073970"/>
              <a:chOff x="6892463" y="7421066"/>
              <a:chExt cx="1148602" cy="1296811"/>
            </a:xfrm>
            <a:gradFill>
              <a:gsLst>
                <a:gs pos="15000">
                  <a:schemeClr val="accent1">
                    <a:lumMod val="40000"/>
                    <a:lumOff val="60000"/>
                    <a:alpha val="0"/>
                  </a:schemeClr>
                </a:gs>
                <a:gs pos="100000">
                  <a:schemeClr val="accent1">
                    <a:lumMod val="40000"/>
                    <a:lumOff val="60000"/>
                    <a:alpha val="46000"/>
                  </a:schemeClr>
                </a:gs>
              </a:gsLst>
              <a:lin ang="5400000" scaled="1"/>
            </a:gradFill>
          </p:grpSpPr>
          <p:sp>
            <p:nvSpPr>
              <p:cNvPr id="104" name="任意多边形: 形状 103">
                <a:extLst>
                  <a:ext uri="{FF2B5EF4-FFF2-40B4-BE49-F238E27FC236}">
                    <a16:creationId xmlns:a16="http://schemas.microsoft.com/office/drawing/2014/main" id="{95A2CBA8-BD30-42E7-A83B-2D1C309389DA}"/>
                  </a:ext>
                </a:extLst>
              </p:cNvPr>
              <p:cNvSpPr/>
              <p:nvPr/>
            </p:nvSpPr>
            <p:spPr>
              <a:xfrm>
                <a:off x="6892463" y="7421066"/>
                <a:ext cx="1148602" cy="1296811"/>
              </a:xfrm>
              <a:custGeom>
                <a:avLst/>
                <a:gdLst>
                  <a:gd name="connsiteX0" fmla="*/ 627161 w 751601"/>
                  <a:gd name="connsiteY0" fmla="*/ 229636 h 884237"/>
                  <a:gd name="connsiteX1" fmla="*/ 658346 w 751601"/>
                  <a:gd name="connsiteY1" fmla="*/ 190655 h 884237"/>
                  <a:gd name="connsiteX2" fmla="*/ 623802 w 751601"/>
                  <a:gd name="connsiteY2" fmla="*/ 163023 h 884237"/>
                  <a:gd name="connsiteX3" fmla="*/ 592707 w 751601"/>
                  <a:gd name="connsiteY3" fmla="*/ 201884 h 884237"/>
                  <a:gd name="connsiteX4" fmla="*/ 397908 w 751601"/>
                  <a:gd name="connsiteY4" fmla="*/ 133753 h 884237"/>
                  <a:gd name="connsiteX5" fmla="*/ 397908 w 751601"/>
                  <a:gd name="connsiteY5" fmla="*/ 44212 h 884237"/>
                  <a:gd name="connsiteX6" fmla="*/ 464226 w 751601"/>
                  <a:gd name="connsiteY6" fmla="*/ 44212 h 884237"/>
                  <a:gd name="connsiteX7" fmla="*/ 486332 w 751601"/>
                  <a:gd name="connsiteY7" fmla="*/ 22106 h 884237"/>
                  <a:gd name="connsiteX8" fmla="*/ 464224 w 751601"/>
                  <a:gd name="connsiteY8" fmla="*/ 0 h 884237"/>
                  <a:gd name="connsiteX9" fmla="*/ 287377 w 751601"/>
                  <a:gd name="connsiteY9" fmla="*/ 0 h 884237"/>
                  <a:gd name="connsiteX10" fmla="*/ 265271 w 751601"/>
                  <a:gd name="connsiteY10" fmla="*/ 22106 h 884237"/>
                  <a:gd name="connsiteX11" fmla="*/ 287377 w 751601"/>
                  <a:gd name="connsiteY11" fmla="*/ 44212 h 884237"/>
                  <a:gd name="connsiteX12" fmla="*/ 353695 w 751601"/>
                  <a:gd name="connsiteY12" fmla="*/ 44212 h 884237"/>
                  <a:gd name="connsiteX13" fmla="*/ 353695 w 751601"/>
                  <a:gd name="connsiteY13" fmla="*/ 133756 h 884237"/>
                  <a:gd name="connsiteX14" fmla="*/ 158897 w 751601"/>
                  <a:gd name="connsiteY14" fmla="*/ 201901 h 884237"/>
                  <a:gd name="connsiteX15" fmla="*/ 127802 w 751601"/>
                  <a:gd name="connsiteY15" fmla="*/ 163040 h 884237"/>
                  <a:gd name="connsiteX16" fmla="*/ 93258 w 751601"/>
                  <a:gd name="connsiteY16" fmla="*/ 190672 h 884237"/>
                  <a:gd name="connsiteX17" fmla="*/ 124443 w 751601"/>
                  <a:gd name="connsiteY17" fmla="*/ 229653 h 884237"/>
                  <a:gd name="connsiteX18" fmla="*/ 0 w 751601"/>
                  <a:gd name="connsiteY18" fmla="*/ 508436 h 884237"/>
                  <a:gd name="connsiteX19" fmla="*/ 375801 w 751601"/>
                  <a:gd name="connsiteY19" fmla="*/ 884237 h 884237"/>
                  <a:gd name="connsiteX20" fmla="*/ 751601 w 751601"/>
                  <a:gd name="connsiteY20" fmla="*/ 508436 h 884237"/>
                  <a:gd name="connsiteX21" fmla="*/ 627161 w 751601"/>
                  <a:gd name="connsiteY21" fmla="*/ 229636 h 884237"/>
                  <a:gd name="connsiteX22" fmla="*/ 375801 w 751601"/>
                  <a:gd name="connsiteY22" fmla="*/ 840025 h 884237"/>
                  <a:gd name="connsiteX23" fmla="*/ 44212 w 751601"/>
                  <a:gd name="connsiteY23" fmla="*/ 508436 h 884237"/>
                  <a:gd name="connsiteX24" fmla="*/ 375801 w 751601"/>
                  <a:gd name="connsiteY24" fmla="*/ 176847 h 884237"/>
                  <a:gd name="connsiteX25" fmla="*/ 707390 w 751601"/>
                  <a:gd name="connsiteY25" fmla="*/ 508436 h 884237"/>
                  <a:gd name="connsiteX26" fmla="*/ 375801 w 751601"/>
                  <a:gd name="connsiteY26" fmla="*/ 840025 h 884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751601" h="884237">
                    <a:moveTo>
                      <a:pt x="627161" y="229636"/>
                    </a:moveTo>
                    <a:lnTo>
                      <a:pt x="658346" y="190655"/>
                    </a:lnTo>
                    <a:lnTo>
                      <a:pt x="623802" y="163023"/>
                    </a:lnTo>
                    <a:lnTo>
                      <a:pt x="592707" y="201884"/>
                    </a:lnTo>
                    <a:cubicBezTo>
                      <a:pt x="537058" y="162432"/>
                      <a:pt x="470269" y="137969"/>
                      <a:pt x="397908" y="133753"/>
                    </a:cubicBezTo>
                    <a:lnTo>
                      <a:pt x="397908" y="44212"/>
                    </a:lnTo>
                    <a:lnTo>
                      <a:pt x="464226" y="44212"/>
                    </a:lnTo>
                    <a:cubicBezTo>
                      <a:pt x="476443" y="44212"/>
                      <a:pt x="486332" y="34323"/>
                      <a:pt x="486332" y="22106"/>
                    </a:cubicBezTo>
                    <a:cubicBezTo>
                      <a:pt x="486330" y="9889"/>
                      <a:pt x="476441" y="0"/>
                      <a:pt x="464224" y="0"/>
                    </a:cubicBezTo>
                    <a:lnTo>
                      <a:pt x="287377" y="0"/>
                    </a:lnTo>
                    <a:cubicBezTo>
                      <a:pt x="275160" y="0"/>
                      <a:pt x="265271" y="9889"/>
                      <a:pt x="265271" y="22106"/>
                    </a:cubicBezTo>
                    <a:cubicBezTo>
                      <a:pt x="265271" y="34323"/>
                      <a:pt x="275160" y="44212"/>
                      <a:pt x="287377" y="44212"/>
                    </a:cubicBezTo>
                    <a:lnTo>
                      <a:pt x="353695" y="44212"/>
                    </a:lnTo>
                    <a:lnTo>
                      <a:pt x="353695" y="133756"/>
                    </a:lnTo>
                    <a:cubicBezTo>
                      <a:pt x="281334" y="137972"/>
                      <a:pt x="214545" y="162449"/>
                      <a:pt x="158897" y="201901"/>
                    </a:cubicBezTo>
                    <a:lnTo>
                      <a:pt x="127802" y="163040"/>
                    </a:lnTo>
                    <a:lnTo>
                      <a:pt x="93258" y="190672"/>
                    </a:lnTo>
                    <a:lnTo>
                      <a:pt x="124443" y="229653"/>
                    </a:lnTo>
                    <a:cubicBezTo>
                      <a:pt x="48206" y="298416"/>
                      <a:pt x="0" y="397670"/>
                      <a:pt x="0" y="508436"/>
                    </a:cubicBezTo>
                    <a:cubicBezTo>
                      <a:pt x="0" y="715982"/>
                      <a:pt x="168255" y="884237"/>
                      <a:pt x="375801" y="884237"/>
                    </a:cubicBezTo>
                    <a:cubicBezTo>
                      <a:pt x="583346" y="884237"/>
                      <a:pt x="751601" y="715982"/>
                      <a:pt x="751601" y="508436"/>
                    </a:cubicBezTo>
                    <a:cubicBezTo>
                      <a:pt x="751601" y="397670"/>
                      <a:pt x="703397" y="298416"/>
                      <a:pt x="627161" y="229636"/>
                    </a:cubicBezTo>
                    <a:close/>
                    <a:moveTo>
                      <a:pt x="375801" y="840025"/>
                    </a:moveTo>
                    <a:cubicBezTo>
                      <a:pt x="192969" y="840025"/>
                      <a:pt x="44212" y="691268"/>
                      <a:pt x="44212" y="508436"/>
                    </a:cubicBezTo>
                    <a:cubicBezTo>
                      <a:pt x="44212" y="325605"/>
                      <a:pt x="192969" y="176847"/>
                      <a:pt x="375801" y="176847"/>
                    </a:cubicBezTo>
                    <a:cubicBezTo>
                      <a:pt x="558632" y="176847"/>
                      <a:pt x="707390" y="325605"/>
                      <a:pt x="707390" y="508436"/>
                    </a:cubicBezTo>
                    <a:cubicBezTo>
                      <a:pt x="707390" y="691268"/>
                      <a:pt x="558632" y="840025"/>
                      <a:pt x="375801" y="840025"/>
                    </a:cubicBezTo>
                    <a:close/>
                  </a:path>
                </a:pathLst>
              </a:custGeom>
              <a:grpFill/>
              <a:ln w="1712" cap="flat">
                <a:noFill/>
                <a:prstDash val="solid"/>
                <a:miter/>
              </a:ln>
            </p:spPr>
            <p:txBody>
              <a:bodyPr rtlCol="0" anchor="t" anchorCtr="0">
                <a:noAutofit/>
              </a:bodyPr>
              <a:lstStyle/>
              <a:p>
                <a:endParaRPr lang="zh-CN" altLang="en-US"/>
              </a:p>
            </p:txBody>
          </p:sp>
          <p:sp>
            <p:nvSpPr>
              <p:cNvPr id="106" name="任意多边形: 形状 105">
                <a:extLst>
                  <a:ext uri="{FF2B5EF4-FFF2-40B4-BE49-F238E27FC236}">
                    <a16:creationId xmlns:a16="http://schemas.microsoft.com/office/drawing/2014/main" id="{0592F835-51FA-49F1-8AA5-1C47DE4E28E1}"/>
                  </a:ext>
                </a:extLst>
              </p:cNvPr>
              <p:cNvSpPr/>
              <p:nvPr/>
            </p:nvSpPr>
            <p:spPr>
              <a:xfrm>
                <a:off x="7365417" y="8069471"/>
                <a:ext cx="202694" cy="518723"/>
              </a:xfrm>
              <a:custGeom>
                <a:avLst/>
                <a:gdLst>
                  <a:gd name="connsiteX0" fmla="*/ 66318 w 132635"/>
                  <a:gd name="connsiteY0" fmla="*/ 0 h 353694"/>
                  <a:gd name="connsiteX1" fmla="*/ 0 w 132635"/>
                  <a:gd name="connsiteY1" fmla="*/ 66318 h 353694"/>
                  <a:gd name="connsiteX2" fmla="*/ 44212 w 132635"/>
                  <a:gd name="connsiteY2" fmla="*/ 128582 h 353694"/>
                  <a:gd name="connsiteX3" fmla="*/ 44212 w 132635"/>
                  <a:gd name="connsiteY3" fmla="*/ 353695 h 353694"/>
                  <a:gd name="connsiteX4" fmla="*/ 88424 w 132635"/>
                  <a:gd name="connsiteY4" fmla="*/ 353695 h 353694"/>
                  <a:gd name="connsiteX5" fmla="*/ 88424 w 132635"/>
                  <a:gd name="connsiteY5" fmla="*/ 128582 h 353694"/>
                  <a:gd name="connsiteX6" fmla="*/ 132636 w 132635"/>
                  <a:gd name="connsiteY6" fmla="*/ 66318 h 353694"/>
                  <a:gd name="connsiteX7" fmla="*/ 66318 w 132635"/>
                  <a:gd name="connsiteY7" fmla="*/ 0 h 353694"/>
                  <a:gd name="connsiteX8" fmla="*/ 66318 w 132635"/>
                  <a:gd name="connsiteY8" fmla="*/ 88424 h 353694"/>
                  <a:gd name="connsiteX9" fmla="*/ 44212 w 132635"/>
                  <a:gd name="connsiteY9" fmla="*/ 66318 h 353694"/>
                  <a:gd name="connsiteX10" fmla="*/ 66318 w 132635"/>
                  <a:gd name="connsiteY10" fmla="*/ 44212 h 353694"/>
                  <a:gd name="connsiteX11" fmla="*/ 88424 w 132635"/>
                  <a:gd name="connsiteY11" fmla="*/ 66318 h 353694"/>
                  <a:gd name="connsiteX12" fmla="*/ 66318 w 132635"/>
                  <a:gd name="connsiteY12" fmla="*/ 88424 h 353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2635" h="353694">
                    <a:moveTo>
                      <a:pt x="66318" y="0"/>
                    </a:moveTo>
                    <a:cubicBezTo>
                      <a:pt x="29696" y="0"/>
                      <a:pt x="0" y="29696"/>
                      <a:pt x="0" y="66318"/>
                    </a:cubicBezTo>
                    <a:cubicBezTo>
                      <a:pt x="0" y="95144"/>
                      <a:pt x="18510" y="119446"/>
                      <a:pt x="44212" y="128582"/>
                    </a:cubicBezTo>
                    <a:lnTo>
                      <a:pt x="44212" y="353695"/>
                    </a:lnTo>
                    <a:lnTo>
                      <a:pt x="88424" y="353695"/>
                    </a:lnTo>
                    <a:lnTo>
                      <a:pt x="88424" y="128582"/>
                    </a:lnTo>
                    <a:cubicBezTo>
                      <a:pt x="114125" y="119445"/>
                      <a:pt x="132636" y="95157"/>
                      <a:pt x="132636" y="66318"/>
                    </a:cubicBezTo>
                    <a:cubicBezTo>
                      <a:pt x="132636" y="29696"/>
                      <a:pt x="102939" y="0"/>
                      <a:pt x="66318" y="0"/>
                    </a:cubicBezTo>
                    <a:close/>
                    <a:moveTo>
                      <a:pt x="66318" y="88424"/>
                    </a:moveTo>
                    <a:cubicBezTo>
                      <a:pt x="54130" y="88424"/>
                      <a:pt x="44212" y="78505"/>
                      <a:pt x="44212" y="66318"/>
                    </a:cubicBezTo>
                    <a:cubicBezTo>
                      <a:pt x="44212" y="54130"/>
                      <a:pt x="54130" y="44212"/>
                      <a:pt x="66318" y="44212"/>
                    </a:cubicBezTo>
                    <a:cubicBezTo>
                      <a:pt x="78505" y="44212"/>
                      <a:pt x="88424" y="54130"/>
                      <a:pt x="88424" y="66318"/>
                    </a:cubicBezTo>
                    <a:cubicBezTo>
                      <a:pt x="88424" y="78505"/>
                      <a:pt x="78505" y="88424"/>
                      <a:pt x="66318" y="88424"/>
                    </a:cubicBezTo>
                    <a:close/>
                  </a:path>
                </a:pathLst>
              </a:custGeom>
              <a:grpFill/>
              <a:ln w="1712" cap="flat">
                <a:noFill/>
                <a:prstDash val="solid"/>
                <a:miter/>
              </a:ln>
            </p:spPr>
            <p:txBody>
              <a:bodyPr rtlCol="0" anchor="t" anchorCtr="0">
                <a:noAutofit/>
              </a:bodyPr>
              <a:lstStyle/>
              <a:p>
                <a:endParaRPr lang="zh-CN" altLang="en-US"/>
              </a:p>
            </p:txBody>
          </p:sp>
          <p:sp>
            <p:nvSpPr>
              <p:cNvPr id="107" name="任意多边形: 形状 106">
                <a:extLst>
                  <a:ext uri="{FF2B5EF4-FFF2-40B4-BE49-F238E27FC236}">
                    <a16:creationId xmlns:a16="http://schemas.microsoft.com/office/drawing/2014/main" id="{7A160ABA-4F50-4BDE-A078-2C7BCDC759B6}"/>
                  </a:ext>
                </a:extLst>
              </p:cNvPr>
              <p:cNvSpPr/>
              <p:nvPr/>
            </p:nvSpPr>
            <p:spPr>
              <a:xfrm>
                <a:off x="7466765" y="7745268"/>
                <a:ext cx="439172" cy="831191"/>
              </a:xfrm>
              <a:custGeom>
                <a:avLst/>
                <a:gdLst>
                  <a:gd name="connsiteX0" fmla="*/ 0 w 287377"/>
                  <a:gd name="connsiteY0" fmla="*/ 0 h 566752"/>
                  <a:gd name="connsiteX1" fmla="*/ 0 w 287377"/>
                  <a:gd name="connsiteY1" fmla="*/ 44212 h 566752"/>
                  <a:gd name="connsiteX2" fmla="*/ 243165 w 287377"/>
                  <a:gd name="connsiteY2" fmla="*/ 287377 h 566752"/>
                  <a:gd name="connsiteX3" fmla="*/ 66318 w 287377"/>
                  <a:gd name="connsiteY3" fmla="*/ 521111 h 566752"/>
                  <a:gd name="connsiteX4" fmla="*/ 66318 w 287377"/>
                  <a:gd name="connsiteY4" fmla="*/ 566753 h 566752"/>
                  <a:gd name="connsiteX5" fmla="*/ 287377 w 287377"/>
                  <a:gd name="connsiteY5" fmla="*/ 287379 h 566752"/>
                  <a:gd name="connsiteX6" fmla="*/ 0 w 287377"/>
                  <a:gd name="connsiteY6" fmla="*/ 0 h 5667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7377" h="566752">
                    <a:moveTo>
                      <a:pt x="0" y="0"/>
                    </a:moveTo>
                    <a:lnTo>
                      <a:pt x="0" y="44212"/>
                    </a:lnTo>
                    <a:cubicBezTo>
                      <a:pt x="134079" y="44212"/>
                      <a:pt x="243165" y="153298"/>
                      <a:pt x="243165" y="287377"/>
                    </a:cubicBezTo>
                    <a:cubicBezTo>
                      <a:pt x="243165" y="398452"/>
                      <a:pt x="168226" y="492152"/>
                      <a:pt x="66318" y="521111"/>
                    </a:cubicBezTo>
                    <a:lnTo>
                      <a:pt x="66318" y="566753"/>
                    </a:lnTo>
                    <a:cubicBezTo>
                      <a:pt x="193000" y="536777"/>
                      <a:pt x="287377" y="423227"/>
                      <a:pt x="287377" y="287379"/>
                    </a:cubicBezTo>
                    <a:cubicBezTo>
                      <a:pt x="287377" y="128656"/>
                      <a:pt x="158721" y="0"/>
                      <a:pt x="0" y="0"/>
                    </a:cubicBezTo>
                    <a:close/>
                  </a:path>
                </a:pathLst>
              </a:custGeom>
              <a:grpFill/>
              <a:ln w="1712" cap="flat">
                <a:noFill/>
                <a:prstDash val="solid"/>
                <a:miter/>
              </a:ln>
            </p:spPr>
            <p:txBody>
              <a:bodyPr rtlCol="0" anchor="t" anchorCtr="0">
                <a:noAutofit/>
              </a:bodyPr>
              <a:lstStyle/>
              <a:p>
                <a:endParaRPr lang="zh-CN" altLang="en-US"/>
              </a:p>
            </p:txBody>
          </p:sp>
        </p:grpSp>
        <p:sp>
          <p:nvSpPr>
            <p:cNvPr id="48" name="文本框 47">
              <a:extLst>
                <a:ext uri="{FF2B5EF4-FFF2-40B4-BE49-F238E27FC236}">
                  <a16:creationId xmlns:a16="http://schemas.microsoft.com/office/drawing/2014/main" id="{89498FA7-A089-4F74-805A-4D45005F5509}"/>
                </a:ext>
              </a:extLst>
            </p:cNvPr>
            <p:cNvSpPr txBox="1"/>
            <p:nvPr/>
          </p:nvSpPr>
          <p:spPr>
            <a:xfrm>
              <a:off x="6642914" y="2629634"/>
              <a:ext cx="1580036" cy="1015663"/>
            </a:xfrm>
            <a:prstGeom prst="rect">
              <a:avLst/>
            </a:prstGeom>
            <a:noFill/>
          </p:spPr>
          <p:txBody>
            <a:bodyPr wrap="square" rtlCol="0" anchor="t" anchorCtr="0">
              <a:noAutofit/>
            </a:bodyPr>
            <a:lstStyle/>
            <a:p>
              <a:pPr algn="ctr"/>
              <a:r>
                <a:rPr lang="en-US" altLang="zh-CN" sz="6000" b="1">
                  <a:ln>
                    <a:gradFill flip="none" rotWithShape="1">
                      <a:gsLst>
                        <a:gs pos="20000">
                          <a:schemeClr val="accent1"/>
                        </a:gs>
                        <a:gs pos="75000">
                          <a:schemeClr val="accent1">
                            <a:alpha val="0"/>
                          </a:schemeClr>
                        </a:gs>
                      </a:gsLst>
                      <a:lin ang="5400000" scaled="1"/>
                      <a:tileRect/>
                    </a:gradFill>
                  </a:ln>
                  <a:noFill/>
                  <a:latin typeface="+mj-ea"/>
                  <a:ea typeface="+mj-ea"/>
                </a:rPr>
                <a:t>03</a:t>
              </a:r>
              <a:endParaRPr lang="zh-CN" altLang="en-US" sz="6000" b="1">
                <a:ln>
                  <a:gradFill flip="none" rotWithShape="1">
                    <a:gsLst>
                      <a:gs pos="20000">
                        <a:schemeClr val="accent1"/>
                      </a:gs>
                      <a:gs pos="75000">
                        <a:schemeClr val="accent1">
                          <a:alpha val="0"/>
                        </a:schemeClr>
                      </a:gs>
                    </a:gsLst>
                    <a:lin ang="5400000" scaled="1"/>
                    <a:tileRect/>
                  </a:gradFill>
                </a:ln>
                <a:noFill/>
                <a:latin typeface="+mj-ea"/>
                <a:ea typeface="+mj-ea"/>
              </a:endParaRPr>
            </a:p>
          </p:txBody>
        </p:sp>
        <p:sp>
          <p:nvSpPr>
            <p:cNvPr id="49" name="文本框 48">
              <a:extLst>
                <a:ext uri="{FF2B5EF4-FFF2-40B4-BE49-F238E27FC236}">
                  <a16:creationId xmlns:a16="http://schemas.microsoft.com/office/drawing/2014/main" id="{EE87AF83-65E9-4046-9F8D-5DED2C08A6D1}"/>
                </a:ext>
              </a:extLst>
            </p:cNvPr>
            <p:cNvSpPr txBox="1"/>
            <p:nvPr/>
          </p:nvSpPr>
          <p:spPr>
            <a:xfrm>
              <a:off x="6557189" y="3210659"/>
              <a:ext cx="1751486" cy="400110"/>
            </a:xfrm>
            <a:prstGeom prst="rect">
              <a:avLst/>
            </a:prstGeom>
            <a:noFill/>
          </p:spPr>
          <p:txBody>
            <a:bodyPr wrap="square" rtlCol="0" anchor="t" anchorCtr="0">
              <a:noAutofit/>
            </a:bodyPr>
            <a:lstStyle/>
            <a:p>
              <a:pPr algn="ctr"/>
              <a:r>
                <a:rPr lang="zh-CN" altLang="en-US" sz="2000">
                  <a:gradFill flip="none" rotWithShape="1">
                    <a:gsLst>
                      <a:gs pos="4000">
                        <a:schemeClr val="accent1">
                          <a:lumMod val="60000"/>
                          <a:lumOff val="40000"/>
                        </a:schemeClr>
                      </a:gs>
                      <a:gs pos="100000">
                        <a:schemeClr val="accent1"/>
                      </a:gs>
                    </a:gsLst>
                    <a:lin ang="5400000" scaled="1"/>
                    <a:tileRect/>
                  </a:gradFill>
                  <a:latin typeface="+mj-ea"/>
                  <a:ea typeface="+mj-ea"/>
                </a:rPr>
                <a:t>行动速度迟缓</a:t>
              </a:r>
            </a:p>
          </p:txBody>
        </p:sp>
        <p:sp>
          <p:nvSpPr>
            <p:cNvPr id="56" name="TextBox 17">
              <a:extLst>
                <a:ext uri="{FF2B5EF4-FFF2-40B4-BE49-F238E27FC236}">
                  <a16:creationId xmlns:a16="http://schemas.microsoft.com/office/drawing/2014/main" id="{ACC4FBA1-D97B-4AFF-8801-9B78F87A8076}"/>
                </a:ext>
              </a:extLst>
            </p:cNvPr>
            <p:cNvSpPr txBox="1"/>
            <p:nvPr/>
          </p:nvSpPr>
          <p:spPr>
            <a:xfrm>
              <a:off x="6479829" y="3807355"/>
              <a:ext cx="1906207" cy="1194686"/>
            </a:xfrm>
            <a:prstGeom prst="rect">
              <a:avLst/>
            </a:prstGeom>
            <a:noFill/>
          </p:spPr>
          <p:txBody>
            <a:bodyPr wrap="square" rtlCol="0" anchor="t" anchorCtr="0">
              <a:noAutofit/>
            </a:bodyPr>
            <a:lstStyle>
              <a:defPPr>
                <a:defRPr lang="zh-CN"/>
              </a:defPPr>
              <a:lvl1pPr algn="ctr">
                <a:lnSpc>
                  <a:spcPct val="130000"/>
                </a:lnSpc>
                <a:defRPr sz="1400">
                  <a:solidFill>
                    <a:schemeClr val="tx1">
                      <a:lumMod val="75000"/>
                      <a:lumOff val="25000"/>
                      <a:alpha val="80000"/>
                    </a:schemeClr>
                  </a:solidFill>
                  <a:latin typeface="+mn-ea"/>
                </a:defRPr>
              </a:lvl1pPr>
            </a:lstStyle>
            <a:p>
              <a:pPr algn="just"/>
              <a:r>
                <a:rPr lang="zh-CN" altLang="en-US" dirty="0"/>
                <a:t>点击输入说明的文字内容点击输入说明</a:t>
              </a:r>
              <a:r>
                <a:rPr lang="zh-CN" altLang="en-US"/>
                <a:t>的文字内容点击输入说明的文字内容</a:t>
              </a:r>
              <a:endParaRPr lang="zh-CN" altLang="en-US" dirty="0"/>
            </a:p>
          </p:txBody>
        </p:sp>
        <p:cxnSp>
          <p:nvCxnSpPr>
            <p:cNvPr id="99" name="直接连接符 98">
              <a:extLst>
                <a:ext uri="{FF2B5EF4-FFF2-40B4-BE49-F238E27FC236}">
                  <a16:creationId xmlns:a16="http://schemas.microsoft.com/office/drawing/2014/main" id="{E3364ABE-0503-420C-847D-069E03ACF7FA}"/>
                </a:ext>
              </a:extLst>
            </p:cNvPr>
            <p:cNvCxnSpPr>
              <a:cxnSpLocks/>
            </p:cNvCxnSpPr>
            <p:nvPr/>
          </p:nvCxnSpPr>
          <p:spPr>
            <a:xfrm>
              <a:off x="7197262" y="3695307"/>
              <a:ext cx="471340" cy="0"/>
            </a:xfrm>
            <a:prstGeom prst="line">
              <a:avLst/>
            </a:prstGeom>
            <a:ln w="19050"/>
          </p:spPr>
          <p:style>
            <a:lnRef idx="1">
              <a:schemeClr val="accent1"/>
            </a:lnRef>
            <a:fillRef idx="0">
              <a:schemeClr val="accent1"/>
            </a:fillRef>
            <a:effectRef idx="0">
              <a:schemeClr val="accent1"/>
            </a:effectRef>
            <a:fontRef idx="minor">
              <a:schemeClr val="tx1"/>
            </a:fontRef>
          </p:style>
        </p:cxnSp>
      </p:grpSp>
      <p:grpSp>
        <p:nvGrpSpPr>
          <p:cNvPr id="27" name="组合 26">
            <a:extLst>
              <a:ext uri="{FF2B5EF4-FFF2-40B4-BE49-F238E27FC236}">
                <a16:creationId xmlns:a16="http://schemas.microsoft.com/office/drawing/2014/main" id="{5796FA29-2FB9-4166-BBF1-D945C2F626E2}"/>
              </a:ext>
            </a:extLst>
          </p:cNvPr>
          <p:cNvGrpSpPr/>
          <p:nvPr/>
        </p:nvGrpSpPr>
        <p:grpSpPr>
          <a:xfrm>
            <a:off x="8894974" y="2171700"/>
            <a:ext cx="2422314" cy="3957638"/>
            <a:chOff x="8894974" y="2171700"/>
            <a:chExt cx="2422314" cy="3957638"/>
          </a:xfrm>
        </p:grpSpPr>
        <p:grpSp>
          <p:nvGrpSpPr>
            <p:cNvPr id="128" name="组合 127">
              <a:extLst>
                <a:ext uri="{FF2B5EF4-FFF2-40B4-BE49-F238E27FC236}">
                  <a16:creationId xmlns:a16="http://schemas.microsoft.com/office/drawing/2014/main" id="{58FA0FF5-B1AE-4C24-8462-F0EFABBAC55E}"/>
                </a:ext>
              </a:extLst>
            </p:cNvPr>
            <p:cNvGrpSpPr/>
            <p:nvPr/>
          </p:nvGrpSpPr>
          <p:grpSpPr>
            <a:xfrm>
              <a:off x="8894974" y="2171700"/>
              <a:ext cx="2422314" cy="3957638"/>
              <a:chOff x="875375" y="2014222"/>
              <a:chExt cx="2518700" cy="4115116"/>
            </a:xfrm>
          </p:grpSpPr>
          <p:grpSp>
            <p:nvGrpSpPr>
              <p:cNvPr id="129" name="组合 128">
                <a:extLst>
                  <a:ext uri="{FF2B5EF4-FFF2-40B4-BE49-F238E27FC236}">
                    <a16:creationId xmlns:a16="http://schemas.microsoft.com/office/drawing/2014/main" id="{20E9761F-A4DE-494D-8DC3-87C5C28E9092}"/>
                  </a:ext>
                </a:extLst>
              </p:cNvPr>
              <p:cNvGrpSpPr/>
              <p:nvPr/>
            </p:nvGrpSpPr>
            <p:grpSpPr>
              <a:xfrm>
                <a:off x="875375" y="2014222"/>
                <a:ext cx="2518700" cy="4115116"/>
                <a:chOff x="875375" y="2014222"/>
                <a:chExt cx="2518700" cy="4182632"/>
              </a:xfrm>
            </p:grpSpPr>
            <p:sp>
              <p:nvSpPr>
                <p:cNvPr id="131" name="Rounded Rectangle 25+">
                  <a:extLst>
                    <a:ext uri="{FF2B5EF4-FFF2-40B4-BE49-F238E27FC236}">
                      <a16:creationId xmlns:a16="http://schemas.microsoft.com/office/drawing/2014/main" id="{46BD9D54-0149-4845-A927-F2F1A4CE6B79}"/>
                    </a:ext>
                  </a:extLst>
                </p:cNvPr>
                <p:cNvSpPr/>
                <p:nvPr/>
              </p:nvSpPr>
              <p:spPr>
                <a:xfrm>
                  <a:off x="875375" y="2014222"/>
                  <a:ext cx="2518700" cy="4182632"/>
                </a:xfrm>
                <a:prstGeom prst="roundRect">
                  <a:avLst>
                    <a:gd name="adj" fmla="val 2983"/>
                  </a:avLst>
                </a:prstGeom>
                <a:solidFill>
                  <a:schemeClr val="accent1">
                    <a:lumMod val="20000"/>
                    <a:lumOff val="80000"/>
                    <a:alpha val="20000"/>
                  </a:schemeClr>
                </a:solidFill>
                <a:ln>
                  <a:gradFill flip="none" rotWithShape="1">
                    <a:gsLst>
                      <a:gs pos="50000">
                        <a:srgbClr val="1E4E79"/>
                      </a:gs>
                      <a:gs pos="40000">
                        <a:schemeClr val="accent1">
                          <a:alpha val="0"/>
                        </a:schemeClr>
                      </a:gs>
                      <a:gs pos="60000">
                        <a:schemeClr val="accent1">
                          <a:alpha val="0"/>
                        </a:schemeClr>
                      </a:gs>
                    </a:gsLst>
                    <a:lin ang="1800000" scaled="0"/>
                    <a:tileRect/>
                  </a:grad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noAutofit/>
                </a:bodyPr>
                <a:lstStyle/>
                <a:p>
                  <a:pPr algn="ctr"/>
                  <a:endParaRPr lang="zh-CN" altLang="en-US"/>
                </a:p>
              </p:txBody>
            </p:sp>
            <p:sp>
              <p:nvSpPr>
                <p:cNvPr id="132" name="Rounded Rectangle 25++">
                  <a:extLst>
                    <a:ext uri="{FF2B5EF4-FFF2-40B4-BE49-F238E27FC236}">
                      <a16:creationId xmlns:a16="http://schemas.microsoft.com/office/drawing/2014/main" id="{6E090A80-D14B-49A4-85C8-59FF5E4EF9D4}"/>
                    </a:ext>
                  </a:extLst>
                </p:cNvPr>
                <p:cNvSpPr/>
                <p:nvPr/>
              </p:nvSpPr>
              <p:spPr>
                <a:xfrm flipH="1">
                  <a:off x="875375" y="2014222"/>
                  <a:ext cx="2518700" cy="4182632"/>
                </a:xfrm>
                <a:prstGeom prst="roundRect">
                  <a:avLst>
                    <a:gd name="adj" fmla="val 2983"/>
                  </a:avLst>
                </a:prstGeom>
                <a:noFill/>
                <a:ln>
                  <a:gradFill flip="none" rotWithShape="1">
                    <a:gsLst>
                      <a:gs pos="50000">
                        <a:srgbClr val="1E4E79"/>
                      </a:gs>
                      <a:gs pos="40000">
                        <a:schemeClr val="accent1">
                          <a:alpha val="0"/>
                        </a:schemeClr>
                      </a:gs>
                      <a:gs pos="60000">
                        <a:schemeClr val="accent1">
                          <a:alpha val="0"/>
                        </a:schemeClr>
                      </a:gs>
                    </a:gsLst>
                    <a:lin ang="1800000" scaled="0"/>
                    <a:tileRect/>
                  </a:grad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noAutofit/>
                </a:bodyPr>
                <a:lstStyle/>
                <a:p>
                  <a:pPr algn="ctr"/>
                  <a:endParaRPr lang="zh-CN" altLang="en-US"/>
                </a:p>
              </p:txBody>
            </p:sp>
          </p:grpSp>
          <p:sp>
            <p:nvSpPr>
              <p:cNvPr id="130" name="矩形: 圆角 129">
                <a:extLst>
                  <a:ext uri="{FF2B5EF4-FFF2-40B4-BE49-F238E27FC236}">
                    <a16:creationId xmlns:a16="http://schemas.microsoft.com/office/drawing/2014/main" id="{87076F2B-C669-4163-8DC2-0BAD05180764}"/>
                  </a:ext>
                </a:extLst>
              </p:cNvPr>
              <p:cNvSpPr/>
              <p:nvPr/>
            </p:nvSpPr>
            <p:spPr>
              <a:xfrm>
                <a:off x="999200" y="2186093"/>
                <a:ext cx="2271050" cy="3771375"/>
              </a:xfrm>
              <a:prstGeom prst="roundRect">
                <a:avLst>
                  <a:gd name="adj" fmla="val 2983"/>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noAutofit/>
              </a:bodyPr>
              <a:lstStyle/>
              <a:p>
                <a:pPr algn="ctr"/>
                <a:endParaRPr lang="zh-CN" altLang="en-US"/>
              </a:p>
            </p:txBody>
          </p:sp>
        </p:grpSp>
        <p:grpSp>
          <p:nvGrpSpPr>
            <p:cNvPr id="11" name="图形 100">
              <a:extLst>
                <a:ext uri="{FF2B5EF4-FFF2-40B4-BE49-F238E27FC236}">
                  <a16:creationId xmlns:a16="http://schemas.microsoft.com/office/drawing/2014/main" id="{7A9C5A60-1D7F-4EBB-B955-7C73D9583B34}"/>
                </a:ext>
              </a:extLst>
            </p:cNvPr>
            <p:cNvGrpSpPr/>
            <p:nvPr/>
          </p:nvGrpSpPr>
          <p:grpSpPr>
            <a:xfrm>
              <a:off x="9636270" y="4820055"/>
              <a:ext cx="939724" cy="939724"/>
              <a:chOff x="4198956" y="6853711"/>
              <a:chExt cx="1134709" cy="1134709"/>
            </a:xfrm>
            <a:gradFill>
              <a:gsLst>
                <a:gs pos="15000">
                  <a:schemeClr val="accent1">
                    <a:lumMod val="40000"/>
                    <a:lumOff val="60000"/>
                    <a:alpha val="0"/>
                  </a:schemeClr>
                </a:gs>
                <a:gs pos="100000">
                  <a:schemeClr val="accent1">
                    <a:lumMod val="40000"/>
                    <a:lumOff val="60000"/>
                    <a:alpha val="46000"/>
                  </a:schemeClr>
                </a:gs>
              </a:gsLst>
              <a:lin ang="5400000" scaled="1"/>
            </a:gradFill>
          </p:grpSpPr>
          <p:sp>
            <p:nvSpPr>
              <p:cNvPr id="12" name="任意多边形: 形状 11">
                <a:extLst>
                  <a:ext uri="{FF2B5EF4-FFF2-40B4-BE49-F238E27FC236}">
                    <a16:creationId xmlns:a16="http://schemas.microsoft.com/office/drawing/2014/main" id="{2BB2E871-AC0F-49DE-B145-C9213F5DE8A7}"/>
                  </a:ext>
                </a:extLst>
              </p:cNvPr>
              <p:cNvSpPr/>
              <p:nvPr/>
            </p:nvSpPr>
            <p:spPr>
              <a:xfrm>
                <a:off x="4604210" y="7015813"/>
                <a:ext cx="324202" cy="324202"/>
              </a:xfrm>
              <a:custGeom>
                <a:avLst/>
                <a:gdLst>
                  <a:gd name="connsiteX0" fmla="*/ 162101 w 324202"/>
                  <a:gd name="connsiteY0" fmla="*/ 324203 h 324202"/>
                  <a:gd name="connsiteX1" fmla="*/ 324203 w 324202"/>
                  <a:gd name="connsiteY1" fmla="*/ 162101 h 324202"/>
                  <a:gd name="connsiteX2" fmla="*/ 324203 w 324202"/>
                  <a:gd name="connsiteY2" fmla="*/ 40525 h 324202"/>
                  <a:gd name="connsiteX3" fmla="*/ 283677 w 324202"/>
                  <a:gd name="connsiteY3" fmla="*/ 0 h 324202"/>
                  <a:gd name="connsiteX4" fmla="*/ 40525 w 324202"/>
                  <a:gd name="connsiteY4" fmla="*/ 0 h 324202"/>
                  <a:gd name="connsiteX5" fmla="*/ 0 w 324202"/>
                  <a:gd name="connsiteY5" fmla="*/ 40525 h 324202"/>
                  <a:gd name="connsiteX6" fmla="*/ 0 w 324202"/>
                  <a:gd name="connsiteY6" fmla="*/ 162101 h 324202"/>
                  <a:gd name="connsiteX7" fmla="*/ 162101 w 324202"/>
                  <a:gd name="connsiteY7" fmla="*/ 324203 h 324202"/>
                  <a:gd name="connsiteX8" fmla="*/ 81051 w 324202"/>
                  <a:gd name="connsiteY8" fmla="*/ 81051 h 324202"/>
                  <a:gd name="connsiteX9" fmla="*/ 243152 w 324202"/>
                  <a:gd name="connsiteY9" fmla="*/ 81051 h 324202"/>
                  <a:gd name="connsiteX10" fmla="*/ 243152 w 324202"/>
                  <a:gd name="connsiteY10" fmla="*/ 162101 h 324202"/>
                  <a:gd name="connsiteX11" fmla="*/ 162101 w 324202"/>
                  <a:gd name="connsiteY11" fmla="*/ 243152 h 324202"/>
                  <a:gd name="connsiteX12" fmla="*/ 81051 w 324202"/>
                  <a:gd name="connsiteY12" fmla="*/ 162101 h 324202"/>
                  <a:gd name="connsiteX13" fmla="*/ 81051 w 324202"/>
                  <a:gd name="connsiteY13" fmla="*/ 81051 h 3242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24202" h="324202">
                    <a:moveTo>
                      <a:pt x="162101" y="324203"/>
                    </a:moveTo>
                    <a:cubicBezTo>
                      <a:pt x="251500" y="324203"/>
                      <a:pt x="324203" y="251500"/>
                      <a:pt x="324203" y="162101"/>
                    </a:cubicBezTo>
                    <a:lnTo>
                      <a:pt x="324203" y="40525"/>
                    </a:lnTo>
                    <a:cubicBezTo>
                      <a:pt x="324203" y="18155"/>
                      <a:pt x="306047" y="0"/>
                      <a:pt x="283677" y="0"/>
                    </a:cubicBezTo>
                    <a:lnTo>
                      <a:pt x="40525" y="0"/>
                    </a:lnTo>
                    <a:cubicBezTo>
                      <a:pt x="18155" y="0"/>
                      <a:pt x="0" y="18155"/>
                      <a:pt x="0" y="40525"/>
                    </a:cubicBezTo>
                    <a:lnTo>
                      <a:pt x="0" y="162101"/>
                    </a:lnTo>
                    <a:cubicBezTo>
                      <a:pt x="0" y="251500"/>
                      <a:pt x="72702" y="324203"/>
                      <a:pt x="162101" y="324203"/>
                    </a:cubicBezTo>
                    <a:close/>
                    <a:moveTo>
                      <a:pt x="81051" y="81051"/>
                    </a:moveTo>
                    <a:lnTo>
                      <a:pt x="243152" y="81051"/>
                    </a:lnTo>
                    <a:lnTo>
                      <a:pt x="243152" y="162101"/>
                    </a:lnTo>
                    <a:cubicBezTo>
                      <a:pt x="243152" y="206801"/>
                      <a:pt x="206801" y="243152"/>
                      <a:pt x="162101" y="243152"/>
                    </a:cubicBezTo>
                    <a:cubicBezTo>
                      <a:pt x="117402" y="243152"/>
                      <a:pt x="81051" y="206801"/>
                      <a:pt x="81051" y="162101"/>
                    </a:cubicBezTo>
                    <a:lnTo>
                      <a:pt x="81051" y="81051"/>
                    </a:lnTo>
                    <a:close/>
                  </a:path>
                </a:pathLst>
              </a:custGeom>
              <a:grpFill/>
              <a:ln w="40481" cap="flat">
                <a:noFill/>
                <a:prstDash val="solid"/>
                <a:miter/>
              </a:ln>
            </p:spPr>
            <p:txBody>
              <a:bodyPr rtlCol="0" anchor="t" anchorCtr="0">
                <a:noAutofit/>
              </a:bodyPr>
              <a:lstStyle/>
              <a:p>
                <a:endParaRPr lang="zh-CN" altLang="en-US"/>
              </a:p>
            </p:txBody>
          </p:sp>
          <p:sp>
            <p:nvSpPr>
              <p:cNvPr id="14" name="任意多边形: 形状 13">
                <a:extLst>
                  <a:ext uri="{FF2B5EF4-FFF2-40B4-BE49-F238E27FC236}">
                    <a16:creationId xmlns:a16="http://schemas.microsoft.com/office/drawing/2014/main" id="{2AC0A355-7EE2-493E-9365-73E4116C11D1}"/>
                  </a:ext>
                </a:extLst>
              </p:cNvPr>
              <p:cNvSpPr/>
              <p:nvPr/>
            </p:nvSpPr>
            <p:spPr>
              <a:xfrm>
                <a:off x="4968938" y="6853711"/>
                <a:ext cx="324202" cy="324202"/>
              </a:xfrm>
              <a:custGeom>
                <a:avLst/>
                <a:gdLst>
                  <a:gd name="connsiteX0" fmla="*/ 162101 w 324202"/>
                  <a:gd name="connsiteY0" fmla="*/ 324203 h 324202"/>
                  <a:gd name="connsiteX1" fmla="*/ 324203 w 324202"/>
                  <a:gd name="connsiteY1" fmla="*/ 162101 h 324202"/>
                  <a:gd name="connsiteX2" fmla="*/ 324203 w 324202"/>
                  <a:gd name="connsiteY2" fmla="*/ 40525 h 324202"/>
                  <a:gd name="connsiteX3" fmla="*/ 283677 w 324202"/>
                  <a:gd name="connsiteY3" fmla="*/ 0 h 324202"/>
                  <a:gd name="connsiteX4" fmla="*/ 40525 w 324202"/>
                  <a:gd name="connsiteY4" fmla="*/ 0 h 324202"/>
                  <a:gd name="connsiteX5" fmla="*/ 0 w 324202"/>
                  <a:gd name="connsiteY5" fmla="*/ 40525 h 324202"/>
                  <a:gd name="connsiteX6" fmla="*/ 0 w 324202"/>
                  <a:gd name="connsiteY6" fmla="*/ 162101 h 324202"/>
                  <a:gd name="connsiteX7" fmla="*/ 162101 w 324202"/>
                  <a:gd name="connsiteY7" fmla="*/ 324203 h 324202"/>
                  <a:gd name="connsiteX8" fmla="*/ 81051 w 324202"/>
                  <a:gd name="connsiteY8" fmla="*/ 81051 h 324202"/>
                  <a:gd name="connsiteX9" fmla="*/ 243152 w 324202"/>
                  <a:gd name="connsiteY9" fmla="*/ 81051 h 324202"/>
                  <a:gd name="connsiteX10" fmla="*/ 243152 w 324202"/>
                  <a:gd name="connsiteY10" fmla="*/ 162101 h 324202"/>
                  <a:gd name="connsiteX11" fmla="*/ 162101 w 324202"/>
                  <a:gd name="connsiteY11" fmla="*/ 243152 h 324202"/>
                  <a:gd name="connsiteX12" fmla="*/ 81051 w 324202"/>
                  <a:gd name="connsiteY12" fmla="*/ 162101 h 324202"/>
                  <a:gd name="connsiteX13" fmla="*/ 81051 w 324202"/>
                  <a:gd name="connsiteY13" fmla="*/ 81051 h 3242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24202" h="324202">
                    <a:moveTo>
                      <a:pt x="162101" y="324203"/>
                    </a:moveTo>
                    <a:cubicBezTo>
                      <a:pt x="251500" y="324203"/>
                      <a:pt x="324203" y="251500"/>
                      <a:pt x="324203" y="162101"/>
                    </a:cubicBezTo>
                    <a:lnTo>
                      <a:pt x="324203" y="40525"/>
                    </a:lnTo>
                    <a:cubicBezTo>
                      <a:pt x="324203" y="18155"/>
                      <a:pt x="306047" y="0"/>
                      <a:pt x="283677" y="0"/>
                    </a:cubicBezTo>
                    <a:lnTo>
                      <a:pt x="40525" y="0"/>
                    </a:lnTo>
                    <a:cubicBezTo>
                      <a:pt x="18155" y="0"/>
                      <a:pt x="0" y="18155"/>
                      <a:pt x="0" y="40525"/>
                    </a:cubicBezTo>
                    <a:lnTo>
                      <a:pt x="0" y="162101"/>
                    </a:lnTo>
                    <a:cubicBezTo>
                      <a:pt x="0" y="251500"/>
                      <a:pt x="72702" y="324203"/>
                      <a:pt x="162101" y="324203"/>
                    </a:cubicBezTo>
                    <a:close/>
                    <a:moveTo>
                      <a:pt x="81051" y="81051"/>
                    </a:moveTo>
                    <a:lnTo>
                      <a:pt x="243152" y="81051"/>
                    </a:lnTo>
                    <a:lnTo>
                      <a:pt x="243152" y="162101"/>
                    </a:lnTo>
                    <a:cubicBezTo>
                      <a:pt x="243152" y="206801"/>
                      <a:pt x="206801" y="243152"/>
                      <a:pt x="162101" y="243152"/>
                    </a:cubicBezTo>
                    <a:cubicBezTo>
                      <a:pt x="117402" y="243152"/>
                      <a:pt x="81051" y="206801"/>
                      <a:pt x="81051" y="162101"/>
                    </a:cubicBezTo>
                    <a:lnTo>
                      <a:pt x="81051" y="81051"/>
                    </a:lnTo>
                    <a:close/>
                  </a:path>
                </a:pathLst>
              </a:custGeom>
              <a:grpFill/>
              <a:ln w="40481" cap="flat">
                <a:noFill/>
                <a:prstDash val="solid"/>
                <a:miter/>
              </a:ln>
            </p:spPr>
            <p:txBody>
              <a:bodyPr rtlCol="0" anchor="t" anchorCtr="0">
                <a:noAutofit/>
              </a:bodyPr>
              <a:lstStyle/>
              <a:p>
                <a:endParaRPr lang="zh-CN" altLang="en-US"/>
              </a:p>
            </p:txBody>
          </p:sp>
          <p:sp>
            <p:nvSpPr>
              <p:cNvPr id="15" name="任意多边形: 形状 14">
                <a:extLst>
                  <a:ext uri="{FF2B5EF4-FFF2-40B4-BE49-F238E27FC236}">
                    <a16:creationId xmlns:a16="http://schemas.microsoft.com/office/drawing/2014/main" id="{C9CCF565-0044-4F05-8C4F-FE77579821BB}"/>
                  </a:ext>
                </a:extLst>
              </p:cNvPr>
              <p:cNvSpPr/>
              <p:nvPr/>
            </p:nvSpPr>
            <p:spPr>
              <a:xfrm>
                <a:off x="4239482" y="6853711"/>
                <a:ext cx="324202" cy="324202"/>
              </a:xfrm>
              <a:custGeom>
                <a:avLst/>
                <a:gdLst>
                  <a:gd name="connsiteX0" fmla="*/ 162101 w 324202"/>
                  <a:gd name="connsiteY0" fmla="*/ 324203 h 324202"/>
                  <a:gd name="connsiteX1" fmla="*/ 324203 w 324202"/>
                  <a:gd name="connsiteY1" fmla="*/ 162101 h 324202"/>
                  <a:gd name="connsiteX2" fmla="*/ 324203 w 324202"/>
                  <a:gd name="connsiteY2" fmla="*/ 40525 h 324202"/>
                  <a:gd name="connsiteX3" fmla="*/ 283677 w 324202"/>
                  <a:gd name="connsiteY3" fmla="*/ 0 h 324202"/>
                  <a:gd name="connsiteX4" fmla="*/ 40525 w 324202"/>
                  <a:gd name="connsiteY4" fmla="*/ 0 h 324202"/>
                  <a:gd name="connsiteX5" fmla="*/ 0 w 324202"/>
                  <a:gd name="connsiteY5" fmla="*/ 40525 h 324202"/>
                  <a:gd name="connsiteX6" fmla="*/ 0 w 324202"/>
                  <a:gd name="connsiteY6" fmla="*/ 162101 h 324202"/>
                  <a:gd name="connsiteX7" fmla="*/ 162101 w 324202"/>
                  <a:gd name="connsiteY7" fmla="*/ 324203 h 324202"/>
                  <a:gd name="connsiteX8" fmla="*/ 81051 w 324202"/>
                  <a:gd name="connsiteY8" fmla="*/ 81051 h 324202"/>
                  <a:gd name="connsiteX9" fmla="*/ 243152 w 324202"/>
                  <a:gd name="connsiteY9" fmla="*/ 81051 h 324202"/>
                  <a:gd name="connsiteX10" fmla="*/ 243152 w 324202"/>
                  <a:gd name="connsiteY10" fmla="*/ 162101 h 324202"/>
                  <a:gd name="connsiteX11" fmla="*/ 162101 w 324202"/>
                  <a:gd name="connsiteY11" fmla="*/ 243152 h 324202"/>
                  <a:gd name="connsiteX12" fmla="*/ 81051 w 324202"/>
                  <a:gd name="connsiteY12" fmla="*/ 162101 h 324202"/>
                  <a:gd name="connsiteX13" fmla="*/ 81051 w 324202"/>
                  <a:gd name="connsiteY13" fmla="*/ 81051 h 3242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24202" h="324202">
                    <a:moveTo>
                      <a:pt x="162101" y="324203"/>
                    </a:moveTo>
                    <a:cubicBezTo>
                      <a:pt x="251500" y="324203"/>
                      <a:pt x="324203" y="251500"/>
                      <a:pt x="324203" y="162101"/>
                    </a:cubicBezTo>
                    <a:lnTo>
                      <a:pt x="324203" y="40525"/>
                    </a:lnTo>
                    <a:cubicBezTo>
                      <a:pt x="324203" y="18155"/>
                      <a:pt x="306047" y="0"/>
                      <a:pt x="283677" y="0"/>
                    </a:cubicBezTo>
                    <a:lnTo>
                      <a:pt x="40525" y="0"/>
                    </a:lnTo>
                    <a:cubicBezTo>
                      <a:pt x="18155" y="0"/>
                      <a:pt x="0" y="18155"/>
                      <a:pt x="0" y="40525"/>
                    </a:cubicBezTo>
                    <a:lnTo>
                      <a:pt x="0" y="162101"/>
                    </a:lnTo>
                    <a:cubicBezTo>
                      <a:pt x="0" y="251500"/>
                      <a:pt x="72702" y="324203"/>
                      <a:pt x="162101" y="324203"/>
                    </a:cubicBezTo>
                    <a:close/>
                    <a:moveTo>
                      <a:pt x="81051" y="81051"/>
                    </a:moveTo>
                    <a:lnTo>
                      <a:pt x="243152" y="81051"/>
                    </a:lnTo>
                    <a:lnTo>
                      <a:pt x="243152" y="162101"/>
                    </a:lnTo>
                    <a:cubicBezTo>
                      <a:pt x="243152" y="206801"/>
                      <a:pt x="206801" y="243152"/>
                      <a:pt x="162101" y="243152"/>
                    </a:cubicBezTo>
                    <a:cubicBezTo>
                      <a:pt x="117402" y="243152"/>
                      <a:pt x="81051" y="206801"/>
                      <a:pt x="81051" y="162101"/>
                    </a:cubicBezTo>
                    <a:lnTo>
                      <a:pt x="81051" y="81051"/>
                    </a:lnTo>
                    <a:close/>
                  </a:path>
                </a:pathLst>
              </a:custGeom>
              <a:grpFill/>
              <a:ln w="40481" cap="flat">
                <a:noFill/>
                <a:prstDash val="solid"/>
                <a:miter/>
              </a:ln>
            </p:spPr>
            <p:txBody>
              <a:bodyPr rtlCol="0" anchor="t" anchorCtr="0">
                <a:noAutofit/>
              </a:bodyPr>
              <a:lstStyle/>
              <a:p>
                <a:endParaRPr lang="zh-CN" altLang="en-US"/>
              </a:p>
            </p:txBody>
          </p:sp>
          <p:sp>
            <p:nvSpPr>
              <p:cNvPr id="16" name="任意多边形: 形状 15">
                <a:extLst>
                  <a:ext uri="{FF2B5EF4-FFF2-40B4-BE49-F238E27FC236}">
                    <a16:creationId xmlns:a16="http://schemas.microsoft.com/office/drawing/2014/main" id="{C3AE3341-7547-4F26-8B35-C82E86BBF951}"/>
                  </a:ext>
                </a:extLst>
              </p:cNvPr>
              <p:cNvSpPr/>
              <p:nvPr/>
            </p:nvSpPr>
            <p:spPr>
              <a:xfrm>
                <a:off x="4482634" y="7380541"/>
                <a:ext cx="567354" cy="607880"/>
              </a:xfrm>
              <a:custGeom>
                <a:avLst/>
                <a:gdLst>
                  <a:gd name="connsiteX0" fmla="*/ 526830 w 567354"/>
                  <a:gd name="connsiteY0" fmla="*/ 0 h 607880"/>
                  <a:gd name="connsiteX1" fmla="*/ 40525 w 567354"/>
                  <a:gd name="connsiteY1" fmla="*/ 0 h 607880"/>
                  <a:gd name="connsiteX2" fmla="*/ 0 w 567354"/>
                  <a:gd name="connsiteY2" fmla="*/ 40525 h 607880"/>
                  <a:gd name="connsiteX3" fmla="*/ 0 w 567354"/>
                  <a:gd name="connsiteY3" fmla="*/ 567355 h 607880"/>
                  <a:gd name="connsiteX4" fmla="*/ 40525 w 567354"/>
                  <a:gd name="connsiteY4" fmla="*/ 607880 h 607880"/>
                  <a:gd name="connsiteX5" fmla="*/ 81051 w 567354"/>
                  <a:gd name="connsiteY5" fmla="*/ 567355 h 607880"/>
                  <a:gd name="connsiteX6" fmla="*/ 81051 w 567354"/>
                  <a:gd name="connsiteY6" fmla="*/ 81051 h 607880"/>
                  <a:gd name="connsiteX7" fmla="*/ 486304 w 567354"/>
                  <a:gd name="connsiteY7" fmla="*/ 81051 h 607880"/>
                  <a:gd name="connsiteX8" fmla="*/ 486304 w 567354"/>
                  <a:gd name="connsiteY8" fmla="*/ 567355 h 607880"/>
                  <a:gd name="connsiteX9" fmla="*/ 526830 w 567354"/>
                  <a:gd name="connsiteY9" fmla="*/ 607880 h 607880"/>
                  <a:gd name="connsiteX10" fmla="*/ 567355 w 567354"/>
                  <a:gd name="connsiteY10" fmla="*/ 567355 h 607880"/>
                  <a:gd name="connsiteX11" fmla="*/ 567355 w 567354"/>
                  <a:gd name="connsiteY11" fmla="*/ 40525 h 607880"/>
                  <a:gd name="connsiteX12" fmla="*/ 526830 w 567354"/>
                  <a:gd name="connsiteY12" fmla="*/ 0 h 6078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67354" h="607880">
                    <a:moveTo>
                      <a:pt x="526830" y="0"/>
                    </a:moveTo>
                    <a:lnTo>
                      <a:pt x="40525" y="0"/>
                    </a:lnTo>
                    <a:cubicBezTo>
                      <a:pt x="18155" y="0"/>
                      <a:pt x="0" y="18155"/>
                      <a:pt x="0" y="40525"/>
                    </a:cubicBezTo>
                    <a:lnTo>
                      <a:pt x="0" y="567355"/>
                    </a:lnTo>
                    <a:cubicBezTo>
                      <a:pt x="0" y="589725"/>
                      <a:pt x="18155" y="607880"/>
                      <a:pt x="40525" y="607880"/>
                    </a:cubicBezTo>
                    <a:cubicBezTo>
                      <a:pt x="62895" y="607880"/>
                      <a:pt x="81051" y="589725"/>
                      <a:pt x="81051" y="567355"/>
                    </a:cubicBezTo>
                    <a:lnTo>
                      <a:pt x="81051" y="81051"/>
                    </a:lnTo>
                    <a:lnTo>
                      <a:pt x="486304" y="81051"/>
                    </a:lnTo>
                    <a:lnTo>
                      <a:pt x="486304" y="567355"/>
                    </a:lnTo>
                    <a:cubicBezTo>
                      <a:pt x="486304" y="589725"/>
                      <a:pt x="504459" y="607880"/>
                      <a:pt x="526830" y="607880"/>
                    </a:cubicBezTo>
                    <a:cubicBezTo>
                      <a:pt x="549199" y="607880"/>
                      <a:pt x="567355" y="589725"/>
                      <a:pt x="567355" y="567355"/>
                    </a:cubicBezTo>
                    <a:lnTo>
                      <a:pt x="567355" y="40525"/>
                    </a:lnTo>
                    <a:cubicBezTo>
                      <a:pt x="567355" y="18155"/>
                      <a:pt x="549199" y="0"/>
                      <a:pt x="526830" y="0"/>
                    </a:cubicBezTo>
                    <a:close/>
                  </a:path>
                </a:pathLst>
              </a:custGeom>
              <a:grpFill/>
              <a:ln w="40481" cap="flat">
                <a:noFill/>
                <a:prstDash val="solid"/>
                <a:miter/>
              </a:ln>
            </p:spPr>
            <p:txBody>
              <a:bodyPr rtlCol="0" anchor="t" anchorCtr="0">
                <a:noAutofit/>
              </a:bodyPr>
              <a:lstStyle/>
              <a:p>
                <a:endParaRPr lang="zh-CN" altLang="en-US"/>
              </a:p>
            </p:txBody>
          </p:sp>
          <p:sp>
            <p:nvSpPr>
              <p:cNvPr id="17" name="任意多边形: 形状 16">
                <a:extLst>
                  <a:ext uri="{FF2B5EF4-FFF2-40B4-BE49-F238E27FC236}">
                    <a16:creationId xmlns:a16="http://schemas.microsoft.com/office/drawing/2014/main" id="{FB40C761-E8B6-4858-8562-D62BAE390678}"/>
                  </a:ext>
                </a:extLst>
              </p:cNvPr>
              <p:cNvSpPr/>
              <p:nvPr/>
            </p:nvSpPr>
            <p:spPr>
              <a:xfrm>
                <a:off x="4928412" y="7218439"/>
                <a:ext cx="405253" cy="567354"/>
              </a:xfrm>
              <a:custGeom>
                <a:avLst/>
                <a:gdLst>
                  <a:gd name="connsiteX0" fmla="*/ 364728 w 405253"/>
                  <a:gd name="connsiteY0" fmla="*/ 0 h 567354"/>
                  <a:gd name="connsiteX1" fmla="*/ 40525 w 405253"/>
                  <a:gd name="connsiteY1" fmla="*/ 0 h 567354"/>
                  <a:gd name="connsiteX2" fmla="*/ 0 w 405253"/>
                  <a:gd name="connsiteY2" fmla="*/ 40525 h 567354"/>
                  <a:gd name="connsiteX3" fmla="*/ 40525 w 405253"/>
                  <a:gd name="connsiteY3" fmla="*/ 81051 h 567354"/>
                  <a:gd name="connsiteX4" fmla="*/ 324203 w 405253"/>
                  <a:gd name="connsiteY4" fmla="*/ 81051 h 567354"/>
                  <a:gd name="connsiteX5" fmla="*/ 324203 w 405253"/>
                  <a:gd name="connsiteY5" fmla="*/ 526830 h 567354"/>
                  <a:gd name="connsiteX6" fmla="*/ 364728 w 405253"/>
                  <a:gd name="connsiteY6" fmla="*/ 567355 h 567354"/>
                  <a:gd name="connsiteX7" fmla="*/ 405253 w 405253"/>
                  <a:gd name="connsiteY7" fmla="*/ 526830 h 567354"/>
                  <a:gd name="connsiteX8" fmla="*/ 405253 w 405253"/>
                  <a:gd name="connsiteY8" fmla="*/ 40525 h 567354"/>
                  <a:gd name="connsiteX9" fmla="*/ 364728 w 405253"/>
                  <a:gd name="connsiteY9" fmla="*/ 0 h 567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05253" h="567354">
                    <a:moveTo>
                      <a:pt x="364728" y="0"/>
                    </a:moveTo>
                    <a:lnTo>
                      <a:pt x="40525" y="0"/>
                    </a:lnTo>
                    <a:cubicBezTo>
                      <a:pt x="18155" y="0"/>
                      <a:pt x="0" y="18155"/>
                      <a:pt x="0" y="40525"/>
                    </a:cubicBezTo>
                    <a:cubicBezTo>
                      <a:pt x="0" y="62895"/>
                      <a:pt x="18155" y="81051"/>
                      <a:pt x="40525" y="81051"/>
                    </a:cubicBezTo>
                    <a:lnTo>
                      <a:pt x="324203" y="81051"/>
                    </a:lnTo>
                    <a:lnTo>
                      <a:pt x="324203" y="526830"/>
                    </a:lnTo>
                    <a:cubicBezTo>
                      <a:pt x="324203" y="549199"/>
                      <a:pt x="342358" y="567355"/>
                      <a:pt x="364728" y="567355"/>
                    </a:cubicBezTo>
                    <a:cubicBezTo>
                      <a:pt x="387098" y="567355"/>
                      <a:pt x="405253" y="549199"/>
                      <a:pt x="405253" y="526830"/>
                    </a:cubicBezTo>
                    <a:lnTo>
                      <a:pt x="405253" y="40525"/>
                    </a:lnTo>
                    <a:cubicBezTo>
                      <a:pt x="405253" y="18155"/>
                      <a:pt x="387098" y="0"/>
                      <a:pt x="364728" y="0"/>
                    </a:cubicBezTo>
                    <a:close/>
                  </a:path>
                </a:pathLst>
              </a:custGeom>
              <a:grpFill/>
              <a:ln w="40481" cap="flat">
                <a:noFill/>
                <a:prstDash val="solid"/>
                <a:miter/>
              </a:ln>
            </p:spPr>
            <p:txBody>
              <a:bodyPr rtlCol="0" anchor="t" anchorCtr="0">
                <a:noAutofit/>
              </a:bodyPr>
              <a:lstStyle/>
              <a:p>
                <a:endParaRPr lang="zh-CN" altLang="en-US"/>
              </a:p>
            </p:txBody>
          </p:sp>
          <p:sp>
            <p:nvSpPr>
              <p:cNvPr id="18" name="任意多边形: 形状 17">
                <a:extLst>
                  <a:ext uri="{FF2B5EF4-FFF2-40B4-BE49-F238E27FC236}">
                    <a16:creationId xmlns:a16="http://schemas.microsoft.com/office/drawing/2014/main" id="{900C8B6B-BA3E-43FD-9A7E-3FFBF7C2B732}"/>
                  </a:ext>
                </a:extLst>
              </p:cNvPr>
              <p:cNvSpPr/>
              <p:nvPr/>
            </p:nvSpPr>
            <p:spPr>
              <a:xfrm>
                <a:off x="4198956" y="7218439"/>
                <a:ext cx="405253" cy="567354"/>
              </a:xfrm>
              <a:custGeom>
                <a:avLst/>
                <a:gdLst>
                  <a:gd name="connsiteX0" fmla="*/ 40525 w 405253"/>
                  <a:gd name="connsiteY0" fmla="*/ 567355 h 567354"/>
                  <a:gd name="connsiteX1" fmla="*/ 81051 w 405253"/>
                  <a:gd name="connsiteY1" fmla="*/ 526830 h 567354"/>
                  <a:gd name="connsiteX2" fmla="*/ 81051 w 405253"/>
                  <a:gd name="connsiteY2" fmla="*/ 81051 h 567354"/>
                  <a:gd name="connsiteX3" fmla="*/ 364728 w 405253"/>
                  <a:gd name="connsiteY3" fmla="*/ 81051 h 567354"/>
                  <a:gd name="connsiteX4" fmla="*/ 405253 w 405253"/>
                  <a:gd name="connsiteY4" fmla="*/ 40525 h 567354"/>
                  <a:gd name="connsiteX5" fmla="*/ 364728 w 405253"/>
                  <a:gd name="connsiteY5" fmla="*/ 0 h 567354"/>
                  <a:gd name="connsiteX6" fmla="*/ 40525 w 405253"/>
                  <a:gd name="connsiteY6" fmla="*/ 0 h 567354"/>
                  <a:gd name="connsiteX7" fmla="*/ 0 w 405253"/>
                  <a:gd name="connsiteY7" fmla="*/ 40525 h 567354"/>
                  <a:gd name="connsiteX8" fmla="*/ 0 w 405253"/>
                  <a:gd name="connsiteY8" fmla="*/ 526830 h 567354"/>
                  <a:gd name="connsiteX9" fmla="*/ 40525 w 405253"/>
                  <a:gd name="connsiteY9" fmla="*/ 567355 h 567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05253" h="567354">
                    <a:moveTo>
                      <a:pt x="40525" y="567355"/>
                    </a:moveTo>
                    <a:cubicBezTo>
                      <a:pt x="62895" y="567355"/>
                      <a:pt x="81051" y="549199"/>
                      <a:pt x="81051" y="526830"/>
                    </a:cubicBezTo>
                    <a:lnTo>
                      <a:pt x="81051" y="81051"/>
                    </a:lnTo>
                    <a:lnTo>
                      <a:pt x="364728" y="81051"/>
                    </a:lnTo>
                    <a:cubicBezTo>
                      <a:pt x="387098" y="81051"/>
                      <a:pt x="405253" y="62895"/>
                      <a:pt x="405253" y="40525"/>
                    </a:cubicBezTo>
                    <a:cubicBezTo>
                      <a:pt x="405253" y="18155"/>
                      <a:pt x="387098" y="0"/>
                      <a:pt x="364728" y="0"/>
                    </a:cubicBezTo>
                    <a:lnTo>
                      <a:pt x="40525" y="0"/>
                    </a:lnTo>
                    <a:cubicBezTo>
                      <a:pt x="18155" y="0"/>
                      <a:pt x="0" y="18155"/>
                      <a:pt x="0" y="40525"/>
                    </a:cubicBezTo>
                    <a:lnTo>
                      <a:pt x="0" y="526830"/>
                    </a:lnTo>
                    <a:cubicBezTo>
                      <a:pt x="0" y="549199"/>
                      <a:pt x="18155" y="567355"/>
                      <a:pt x="40525" y="567355"/>
                    </a:cubicBezTo>
                    <a:close/>
                  </a:path>
                </a:pathLst>
              </a:custGeom>
              <a:grpFill/>
              <a:ln w="40481" cap="flat">
                <a:noFill/>
                <a:prstDash val="solid"/>
                <a:miter/>
              </a:ln>
            </p:spPr>
            <p:txBody>
              <a:bodyPr rtlCol="0" anchor="t" anchorCtr="0">
                <a:noAutofit/>
              </a:bodyPr>
              <a:lstStyle/>
              <a:p>
                <a:endParaRPr lang="zh-CN" altLang="en-US"/>
              </a:p>
            </p:txBody>
          </p:sp>
        </p:grpSp>
        <p:sp>
          <p:nvSpPr>
            <p:cNvPr id="57" name="文本框 56">
              <a:extLst>
                <a:ext uri="{FF2B5EF4-FFF2-40B4-BE49-F238E27FC236}">
                  <a16:creationId xmlns:a16="http://schemas.microsoft.com/office/drawing/2014/main" id="{3D6240DA-BED0-4228-8DA4-108DF453618A}"/>
                </a:ext>
              </a:extLst>
            </p:cNvPr>
            <p:cNvSpPr txBox="1"/>
            <p:nvPr/>
          </p:nvSpPr>
          <p:spPr>
            <a:xfrm>
              <a:off x="9316113" y="2629634"/>
              <a:ext cx="1580036" cy="1015663"/>
            </a:xfrm>
            <a:prstGeom prst="rect">
              <a:avLst/>
            </a:prstGeom>
            <a:noFill/>
          </p:spPr>
          <p:txBody>
            <a:bodyPr wrap="square" rtlCol="0" anchor="t" anchorCtr="0">
              <a:noAutofit/>
            </a:bodyPr>
            <a:lstStyle/>
            <a:p>
              <a:pPr algn="ctr"/>
              <a:r>
                <a:rPr lang="en-US" altLang="zh-CN" sz="6000" b="1">
                  <a:ln>
                    <a:gradFill flip="none" rotWithShape="1">
                      <a:gsLst>
                        <a:gs pos="20000">
                          <a:schemeClr val="accent1"/>
                        </a:gs>
                        <a:gs pos="75000">
                          <a:schemeClr val="accent1">
                            <a:alpha val="0"/>
                          </a:schemeClr>
                        </a:gs>
                      </a:gsLst>
                      <a:lin ang="5400000" scaled="1"/>
                      <a:tileRect/>
                    </a:gradFill>
                  </a:ln>
                  <a:noFill/>
                  <a:latin typeface="+mj-ea"/>
                  <a:ea typeface="+mj-ea"/>
                </a:rPr>
                <a:t>04</a:t>
              </a:r>
              <a:endParaRPr lang="zh-CN" altLang="en-US" sz="6000" b="1">
                <a:ln>
                  <a:gradFill flip="none" rotWithShape="1">
                    <a:gsLst>
                      <a:gs pos="20000">
                        <a:schemeClr val="accent1"/>
                      </a:gs>
                      <a:gs pos="75000">
                        <a:schemeClr val="accent1">
                          <a:alpha val="0"/>
                        </a:schemeClr>
                      </a:gs>
                    </a:gsLst>
                    <a:lin ang="5400000" scaled="1"/>
                    <a:tileRect/>
                  </a:gradFill>
                </a:ln>
                <a:noFill/>
                <a:latin typeface="+mj-ea"/>
                <a:ea typeface="+mj-ea"/>
              </a:endParaRPr>
            </a:p>
          </p:txBody>
        </p:sp>
        <p:sp>
          <p:nvSpPr>
            <p:cNvPr id="58" name="文本框 57">
              <a:extLst>
                <a:ext uri="{FF2B5EF4-FFF2-40B4-BE49-F238E27FC236}">
                  <a16:creationId xmlns:a16="http://schemas.microsoft.com/office/drawing/2014/main" id="{865E4A1C-666B-4874-AC35-00EB474B4042}"/>
                </a:ext>
              </a:extLst>
            </p:cNvPr>
            <p:cNvSpPr txBox="1"/>
            <p:nvPr/>
          </p:nvSpPr>
          <p:spPr>
            <a:xfrm>
              <a:off x="9230388" y="3210659"/>
              <a:ext cx="1751486" cy="400110"/>
            </a:xfrm>
            <a:prstGeom prst="rect">
              <a:avLst/>
            </a:prstGeom>
            <a:noFill/>
          </p:spPr>
          <p:txBody>
            <a:bodyPr wrap="square" rtlCol="0" anchor="t" anchorCtr="0">
              <a:noAutofit/>
            </a:bodyPr>
            <a:lstStyle/>
            <a:p>
              <a:pPr algn="ctr"/>
              <a:r>
                <a:rPr lang="zh-CN" altLang="en-US" sz="2000">
                  <a:gradFill flip="none" rotWithShape="1">
                    <a:gsLst>
                      <a:gs pos="4000">
                        <a:schemeClr val="accent1">
                          <a:lumMod val="60000"/>
                          <a:lumOff val="40000"/>
                        </a:schemeClr>
                      </a:gs>
                      <a:gs pos="100000">
                        <a:schemeClr val="accent1"/>
                      </a:gs>
                    </a:gsLst>
                    <a:lin ang="5400000" scaled="1"/>
                    <a:tileRect/>
                  </a:gradFill>
                  <a:latin typeface="+mj-ea"/>
                  <a:ea typeface="+mj-ea"/>
                </a:rPr>
                <a:t>团队协作不力</a:t>
              </a:r>
            </a:p>
          </p:txBody>
        </p:sp>
        <p:sp>
          <p:nvSpPr>
            <p:cNvPr id="65" name="TextBox 17">
              <a:extLst>
                <a:ext uri="{FF2B5EF4-FFF2-40B4-BE49-F238E27FC236}">
                  <a16:creationId xmlns:a16="http://schemas.microsoft.com/office/drawing/2014/main" id="{8D26942E-50C1-45E8-87FD-1B6007239201}"/>
                </a:ext>
              </a:extLst>
            </p:cNvPr>
            <p:cNvSpPr txBox="1"/>
            <p:nvPr/>
          </p:nvSpPr>
          <p:spPr>
            <a:xfrm>
              <a:off x="9153028" y="3807355"/>
              <a:ext cx="1906207" cy="1194686"/>
            </a:xfrm>
            <a:prstGeom prst="rect">
              <a:avLst/>
            </a:prstGeom>
            <a:noFill/>
          </p:spPr>
          <p:txBody>
            <a:bodyPr wrap="square" rtlCol="0" anchor="t" anchorCtr="0">
              <a:noAutofit/>
            </a:bodyPr>
            <a:lstStyle>
              <a:defPPr>
                <a:defRPr lang="zh-CN"/>
              </a:defPPr>
              <a:lvl1pPr algn="ctr">
                <a:lnSpc>
                  <a:spcPct val="130000"/>
                </a:lnSpc>
                <a:defRPr sz="1400">
                  <a:solidFill>
                    <a:schemeClr val="tx1">
                      <a:lumMod val="75000"/>
                      <a:lumOff val="25000"/>
                      <a:alpha val="80000"/>
                    </a:schemeClr>
                  </a:solidFill>
                  <a:latin typeface="+mn-ea"/>
                </a:defRPr>
              </a:lvl1pPr>
            </a:lstStyle>
            <a:p>
              <a:pPr algn="just"/>
              <a:r>
                <a:rPr lang="zh-CN" altLang="en-US" dirty="0"/>
                <a:t>点击输入说明的文字内容点击输入说明</a:t>
              </a:r>
              <a:r>
                <a:rPr lang="zh-CN" altLang="en-US"/>
                <a:t>的文字内容点击输入说明的文字内容</a:t>
              </a:r>
              <a:endParaRPr lang="zh-CN" altLang="en-US" dirty="0"/>
            </a:p>
          </p:txBody>
        </p:sp>
        <p:cxnSp>
          <p:nvCxnSpPr>
            <p:cNvPr id="100" name="直接连接符 99">
              <a:extLst>
                <a:ext uri="{FF2B5EF4-FFF2-40B4-BE49-F238E27FC236}">
                  <a16:creationId xmlns:a16="http://schemas.microsoft.com/office/drawing/2014/main" id="{B02C575F-AFDB-4791-9063-ED90936914FA}"/>
                </a:ext>
              </a:extLst>
            </p:cNvPr>
            <p:cNvCxnSpPr>
              <a:cxnSpLocks/>
            </p:cNvCxnSpPr>
            <p:nvPr/>
          </p:nvCxnSpPr>
          <p:spPr>
            <a:xfrm>
              <a:off x="9870461" y="3695307"/>
              <a:ext cx="471340" cy="0"/>
            </a:xfrm>
            <a:prstGeom prst="line">
              <a:avLst/>
            </a:prstGeom>
            <a:ln w="19050"/>
          </p:spPr>
          <p:style>
            <a:lnRef idx="1">
              <a:schemeClr val="accent1"/>
            </a:lnRef>
            <a:fillRef idx="0">
              <a:schemeClr val="accent1"/>
            </a:fillRef>
            <a:effectRef idx="0">
              <a:schemeClr val="accent1"/>
            </a:effectRef>
            <a:fontRef idx="minor">
              <a:schemeClr val="tx1"/>
            </a:fontRef>
          </p:style>
        </p:cxnSp>
      </p:grpSp>
      <p:sp>
        <p:nvSpPr>
          <p:cNvPr id="69" name="文本框 68">
            <a:extLst>
              <a:ext uri="{FF2B5EF4-FFF2-40B4-BE49-F238E27FC236}">
                <a16:creationId xmlns:a16="http://schemas.microsoft.com/office/drawing/2014/main" id="{8417FD89-9997-43B4-B045-C86378DA3B75}"/>
              </a:ext>
            </a:extLst>
          </p:cNvPr>
          <p:cNvSpPr txBox="1"/>
          <p:nvPr/>
        </p:nvSpPr>
        <p:spPr>
          <a:xfrm>
            <a:off x="773683" y="155201"/>
            <a:ext cx="2588642" cy="1015663"/>
          </a:xfrm>
          <a:prstGeom prst="rect">
            <a:avLst/>
          </a:prstGeom>
          <a:noFill/>
        </p:spPr>
        <p:txBody>
          <a:bodyPr wrap="square" rtlCol="0" anchor="t" anchorCtr="0">
            <a:noAutofit/>
          </a:bodyPr>
          <a:lstStyle/>
          <a:p>
            <a:pPr algn="dist"/>
            <a:r>
              <a:rPr lang="en-US" altLang="zh-CN" sz="6000" b="1">
                <a:solidFill>
                  <a:schemeClr val="bg1">
                    <a:alpha val="17000"/>
                  </a:schemeClr>
                </a:solidFill>
                <a:latin typeface="+mj-lt"/>
              </a:rPr>
              <a:t>SWE</a:t>
            </a:r>
            <a:endParaRPr lang="zh-CN" altLang="en-US" sz="6000" b="1">
              <a:solidFill>
                <a:schemeClr val="bg1">
                  <a:alpha val="17000"/>
                </a:schemeClr>
              </a:solidFill>
              <a:latin typeface="+mj-lt"/>
            </a:endParaRPr>
          </a:p>
        </p:txBody>
      </p:sp>
      <p:sp>
        <p:nvSpPr>
          <p:cNvPr id="67" name="文本框 66">
            <a:extLst>
              <a:ext uri="{FF2B5EF4-FFF2-40B4-BE49-F238E27FC236}">
                <a16:creationId xmlns:a16="http://schemas.microsoft.com/office/drawing/2014/main" id="{D26D75FF-B17E-47A7-B647-B3D29FC54CA3}"/>
              </a:ext>
            </a:extLst>
          </p:cNvPr>
          <p:cNvSpPr txBox="1"/>
          <p:nvPr/>
        </p:nvSpPr>
        <p:spPr>
          <a:xfrm>
            <a:off x="765178" y="362744"/>
            <a:ext cx="3502022" cy="461665"/>
          </a:xfrm>
          <a:prstGeom prst="rect">
            <a:avLst/>
          </a:prstGeom>
          <a:noFill/>
        </p:spPr>
        <p:txBody>
          <a:bodyPr wrap="square" rtlCol="0" anchor="t" anchorCtr="0">
            <a:noAutofit/>
          </a:bodyPr>
          <a:lstStyle/>
          <a:p>
            <a:pPr algn="just"/>
            <a:r>
              <a:rPr lang="zh-CN" altLang="en-US" sz="3200">
                <a:solidFill>
                  <a:schemeClr val="bg1"/>
                </a:solidFill>
                <a:latin typeface="+mj-ea"/>
                <a:ea typeface="+mj-ea"/>
              </a:rPr>
              <a:t>认识上的不足</a:t>
            </a:r>
          </a:p>
        </p:txBody>
      </p:sp>
    </p:spTree>
    <p:extLst>
      <p:ext uri="{BB962C8B-B14F-4D97-AF65-F5344CB8AC3E}">
        <p14:creationId xmlns:p14="http://schemas.microsoft.com/office/powerpoint/2010/main" val="2853244366"/>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 name="文本框 32">
            <a:extLst>
              <a:ext uri="{FF2B5EF4-FFF2-40B4-BE49-F238E27FC236}">
                <a16:creationId xmlns:a16="http://schemas.microsoft.com/office/drawing/2014/main" id="{4EB2662E-6064-45B4-9773-7B87B5F96B39}"/>
              </a:ext>
            </a:extLst>
          </p:cNvPr>
          <p:cNvSpPr txBox="1"/>
          <p:nvPr/>
        </p:nvSpPr>
        <p:spPr>
          <a:xfrm>
            <a:off x="773683" y="155201"/>
            <a:ext cx="2588642" cy="1015663"/>
          </a:xfrm>
          <a:prstGeom prst="rect">
            <a:avLst/>
          </a:prstGeom>
          <a:noFill/>
        </p:spPr>
        <p:txBody>
          <a:bodyPr wrap="square" rtlCol="0" anchor="t" anchorCtr="0">
            <a:noAutofit/>
          </a:bodyPr>
          <a:lstStyle/>
          <a:p>
            <a:pPr algn="dist"/>
            <a:r>
              <a:rPr lang="en-US" altLang="zh-CN" sz="6000" b="1">
                <a:solidFill>
                  <a:schemeClr val="bg1">
                    <a:lumMod val="65000"/>
                    <a:alpha val="17000"/>
                  </a:schemeClr>
                </a:solidFill>
                <a:latin typeface="+mj-lt"/>
              </a:rPr>
              <a:t>SWE</a:t>
            </a:r>
            <a:endParaRPr lang="zh-CN" altLang="en-US" sz="6000" b="1">
              <a:solidFill>
                <a:schemeClr val="bg1">
                  <a:lumMod val="65000"/>
                  <a:alpha val="17000"/>
                </a:schemeClr>
              </a:solidFill>
              <a:latin typeface="+mj-lt"/>
            </a:endParaRPr>
          </a:p>
        </p:txBody>
      </p:sp>
      <p:sp>
        <p:nvSpPr>
          <p:cNvPr id="101" name="Oval 34+">
            <a:extLst>
              <a:ext uri="{FF2B5EF4-FFF2-40B4-BE49-F238E27FC236}">
                <a16:creationId xmlns:a16="http://schemas.microsoft.com/office/drawing/2014/main" id="{C4C1B691-D780-4713-920F-1D411F2A5AC8}"/>
              </a:ext>
            </a:extLst>
          </p:cNvPr>
          <p:cNvSpPr/>
          <p:nvPr/>
        </p:nvSpPr>
        <p:spPr>
          <a:xfrm>
            <a:off x="874712" y="5025470"/>
            <a:ext cx="10442576" cy="1215673"/>
          </a:xfrm>
          <a:prstGeom prst="ellipse">
            <a:avLst/>
          </a:prstGeom>
          <a:gradFill>
            <a:gsLst>
              <a:gs pos="12000">
                <a:schemeClr val="bg1">
                  <a:alpha val="0"/>
                </a:schemeClr>
              </a:gs>
              <a:gs pos="79000">
                <a:schemeClr val="bg1"/>
              </a:gs>
            </a:gsLst>
            <a:lin ang="5400000" scaled="1"/>
          </a:gradFill>
          <a:ln>
            <a:gradFill>
              <a:gsLst>
                <a:gs pos="12000">
                  <a:schemeClr val="accent1">
                    <a:alpha val="0"/>
                  </a:schemeClr>
                </a:gs>
                <a:gs pos="79000">
                  <a:schemeClr val="accent1"/>
                </a:gs>
              </a:gsLst>
              <a:lin ang="5400000" scaled="1"/>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5" name="椭圆 34">
            <a:extLst>
              <a:ext uri="{FF2B5EF4-FFF2-40B4-BE49-F238E27FC236}">
                <a16:creationId xmlns:a16="http://schemas.microsoft.com/office/drawing/2014/main" id="{6A11E496-E60B-4E50-ABC8-E3C557A4BE53}"/>
              </a:ext>
            </a:extLst>
          </p:cNvPr>
          <p:cNvSpPr/>
          <p:nvPr/>
        </p:nvSpPr>
        <p:spPr>
          <a:xfrm>
            <a:off x="2772229" y="5138736"/>
            <a:ext cx="6647542" cy="812121"/>
          </a:xfrm>
          <a:prstGeom prst="ellipse">
            <a:avLst/>
          </a:prstGeom>
          <a:gradFill>
            <a:gsLst>
              <a:gs pos="0">
                <a:schemeClr val="accent1">
                  <a:lumMod val="45000"/>
                  <a:lumOff val="55000"/>
                  <a:alpha val="0"/>
                </a:schemeClr>
              </a:gs>
              <a:gs pos="100000">
                <a:schemeClr val="accent1">
                  <a:lumMod val="30000"/>
                  <a:lumOff val="70000"/>
                  <a:alpha val="43000"/>
                </a:schemeClr>
              </a:gs>
            </a:gsLst>
            <a:lin ang="5400000" scaled="1"/>
          </a:gradFill>
          <a:ln>
            <a:gradFill>
              <a:gsLst>
                <a:gs pos="0">
                  <a:schemeClr val="accent1">
                    <a:lumMod val="45000"/>
                    <a:lumOff val="55000"/>
                    <a:alpha val="0"/>
                  </a:schemeClr>
                </a:gs>
                <a:gs pos="100000">
                  <a:schemeClr val="accent1">
                    <a:lumMod val="30000"/>
                    <a:lumOff val="70000"/>
                  </a:schemeClr>
                </a:gs>
              </a:gsLst>
              <a:lin ang="5400000" scaled="1"/>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73" name="组合 72">
            <a:extLst>
              <a:ext uri="{FF2B5EF4-FFF2-40B4-BE49-F238E27FC236}">
                <a16:creationId xmlns:a16="http://schemas.microsoft.com/office/drawing/2014/main" id="{EC08EC45-B9E7-40DC-A8FE-F181253EBC17}"/>
              </a:ext>
            </a:extLst>
          </p:cNvPr>
          <p:cNvGrpSpPr/>
          <p:nvPr/>
        </p:nvGrpSpPr>
        <p:grpSpPr>
          <a:xfrm>
            <a:off x="395141" y="1"/>
            <a:ext cx="354952" cy="962027"/>
            <a:chOff x="395141" y="1"/>
            <a:chExt cx="354952" cy="962027"/>
          </a:xfrm>
        </p:grpSpPr>
        <p:sp>
          <p:nvSpPr>
            <p:cNvPr id="74" name="任意多边形: 形状 73">
              <a:extLst>
                <a:ext uri="{FF2B5EF4-FFF2-40B4-BE49-F238E27FC236}">
                  <a16:creationId xmlns:a16="http://schemas.microsoft.com/office/drawing/2014/main" id="{3737EF03-F06C-4DD3-9458-73C095E374AF}"/>
                </a:ext>
              </a:extLst>
            </p:cNvPr>
            <p:cNvSpPr/>
            <p:nvPr/>
          </p:nvSpPr>
          <p:spPr>
            <a:xfrm>
              <a:off x="395141" y="1"/>
              <a:ext cx="354952" cy="962027"/>
            </a:xfrm>
            <a:custGeom>
              <a:avLst/>
              <a:gdLst>
                <a:gd name="connsiteX0" fmla="*/ 0 w 354952"/>
                <a:gd name="connsiteY0" fmla="*/ 0 h 962027"/>
                <a:gd name="connsiteX1" fmla="*/ 354952 w 354952"/>
                <a:gd name="connsiteY1" fmla="*/ 0 h 962027"/>
                <a:gd name="connsiteX2" fmla="*/ 354952 w 354952"/>
                <a:gd name="connsiteY2" fmla="*/ 198188 h 962027"/>
                <a:gd name="connsiteX3" fmla="*/ 354952 w 354952"/>
                <a:gd name="connsiteY3" fmla="*/ 582434 h 962027"/>
                <a:gd name="connsiteX4" fmla="*/ 354952 w 354952"/>
                <a:gd name="connsiteY4" fmla="*/ 815798 h 962027"/>
                <a:gd name="connsiteX5" fmla="*/ 349680 w 354952"/>
                <a:gd name="connsiteY5" fmla="*/ 826285 h 962027"/>
                <a:gd name="connsiteX6" fmla="*/ 190204 w 354952"/>
                <a:gd name="connsiteY6" fmla="*/ 957686 h 962027"/>
                <a:gd name="connsiteX7" fmla="*/ 164748 w 354952"/>
                <a:gd name="connsiteY7" fmla="*/ 957686 h 962027"/>
                <a:gd name="connsiteX8" fmla="*/ 5272 w 354952"/>
                <a:gd name="connsiteY8" fmla="*/ 826285 h 962027"/>
                <a:gd name="connsiteX9" fmla="*/ 0 w 354952"/>
                <a:gd name="connsiteY9" fmla="*/ 815798 h 962027"/>
                <a:gd name="connsiteX10" fmla="*/ 0 w 354952"/>
                <a:gd name="connsiteY10" fmla="*/ 582434 h 962027"/>
                <a:gd name="connsiteX11" fmla="*/ 0 w 354952"/>
                <a:gd name="connsiteY11" fmla="*/ 198188 h 9620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4952" h="962027">
                  <a:moveTo>
                    <a:pt x="0" y="0"/>
                  </a:moveTo>
                  <a:lnTo>
                    <a:pt x="354952" y="0"/>
                  </a:lnTo>
                  <a:lnTo>
                    <a:pt x="354952" y="198188"/>
                  </a:lnTo>
                  <a:lnTo>
                    <a:pt x="354952" y="582434"/>
                  </a:lnTo>
                  <a:lnTo>
                    <a:pt x="354952" y="815798"/>
                  </a:lnTo>
                  <a:cubicBezTo>
                    <a:pt x="354952" y="819729"/>
                    <a:pt x="353054" y="823505"/>
                    <a:pt x="349680" y="826285"/>
                  </a:cubicBezTo>
                  <a:lnTo>
                    <a:pt x="190204" y="957686"/>
                  </a:lnTo>
                  <a:cubicBezTo>
                    <a:pt x="183178" y="963475"/>
                    <a:pt x="171774" y="963475"/>
                    <a:pt x="164748" y="957686"/>
                  </a:cubicBezTo>
                  <a:lnTo>
                    <a:pt x="5272" y="826285"/>
                  </a:lnTo>
                  <a:cubicBezTo>
                    <a:pt x="1898" y="823505"/>
                    <a:pt x="0" y="819729"/>
                    <a:pt x="0" y="815798"/>
                  </a:cubicBezTo>
                  <a:lnTo>
                    <a:pt x="0" y="582434"/>
                  </a:lnTo>
                  <a:lnTo>
                    <a:pt x="0" y="198188"/>
                  </a:lnTo>
                  <a:close/>
                </a:path>
              </a:pathLst>
            </a:custGeom>
            <a:gradFill flip="none" rotWithShape="1">
              <a:gsLst>
                <a:gs pos="0">
                  <a:schemeClr val="accent2">
                    <a:lumMod val="60000"/>
                    <a:lumOff val="40000"/>
                  </a:schemeClr>
                </a:gs>
                <a:gs pos="100000">
                  <a:schemeClr val="accent2"/>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76" name="箭头: V 形 44">
              <a:extLst>
                <a:ext uri="{FF2B5EF4-FFF2-40B4-BE49-F238E27FC236}">
                  <a16:creationId xmlns:a16="http://schemas.microsoft.com/office/drawing/2014/main" id="{A5138409-D9F7-4CF2-B020-07A58209A09F}"/>
                </a:ext>
              </a:extLst>
            </p:cNvPr>
            <p:cNvSpPr/>
            <p:nvPr/>
          </p:nvSpPr>
          <p:spPr>
            <a:xfrm flipV="1">
              <a:off x="456486" y="542530"/>
              <a:ext cx="232262" cy="186133"/>
            </a:xfrm>
            <a:custGeom>
              <a:avLst/>
              <a:gdLst>
                <a:gd name="connsiteX0" fmla="*/ 281316 w 281316"/>
                <a:gd name="connsiteY0" fmla="*/ 207408 h 225444"/>
                <a:gd name="connsiteX1" fmla="*/ 281316 w 281316"/>
                <a:gd name="connsiteY1" fmla="*/ 120379 h 225444"/>
                <a:gd name="connsiteX2" fmla="*/ 274850 w 281316"/>
                <a:gd name="connsiteY2" fmla="*/ 106560 h 225444"/>
                <a:gd name="connsiteX3" fmla="*/ 152192 w 281316"/>
                <a:gd name="connsiteY3" fmla="*/ 4181 h 225444"/>
                <a:gd name="connsiteX4" fmla="*/ 129124 w 281316"/>
                <a:gd name="connsiteY4" fmla="*/ 4181 h 225444"/>
                <a:gd name="connsiteX5" fmla="*/ 6466 w 281316"/>
                <a:gd name="connsiteY5" fmla="*/ 106560 h 225444"/>
                <a:gd name="connsiteX6" fmla="*/ 0 w 281316"/>
                <a:gd name="connsiteY6" fmla="*/ 120379 h 225444"/>
                <a:gd name="connsiteX7" fmla="*/ 0 w 281316"/>
                <a:gd name="connsiteY7" fmla="*/ 207408 h 225444"/>
                <a:gd name="connsiteX8" fmla="*/ 29534 w 281316"/>
                <a:gd name="connsiteY8" fmla="*/ 221227 h 225444"/>
                <a:gd name="connsiteX9" fmla="*/ 129124 w 281316"/>
                <a:gd name="connsiteY9" fmla="*/ 138102 h 225444"/>
                <a:gd name="connsiteX10" fmla="*/ 152192 w 281316"/>
                <a:gd name="connsiteY10" fmla="*/ 138102 h 225444"/>
                <a:gd name="connsiteX11" fmla="*/ 251782 w 281316"/>
                <a:gd name="connsiteY11" fmla="*/ 221227 h 225444"/>
                <a:gd name="connsiteX12" fmla="*/ 281316 w 281316"/>
                <a:gd name="connsiteY12" fmla="*/ 207408 h 225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81316" h="225444">
                  <a:moveTo>
                    <a:pt x="281316" y="207408"/>
                  </a:moveTo>
                  <a:lnTo>
                    <a:pt x="281316" y="120379"/>
                  </a:lnTo>
                  <a:cubicBezTo>
                    <a:pt x="281316" y="115039"/>
                    <a:pt x="278950" y="109982"/>
                    <a:pt x="274850" y="106560"/>
                  </a:cubicBezTo>
                  <a:lnTo>
                    <a:pt x="152192" y="4181"/>
                  </a:lnTo>
                  <a:cubicBezTo>
                    <a:pt x="145514" y="-1393"/>
                    <a:pt x="135802" y="-1393"/>
                    <a:pt x="129124" y="4181"/>
                  </a:cubicBezTo>
                  <a:lnTo>
                    <a:pt x="6466" y="106560"/>
                  </a:lnTo>
                  <a:cubicBezTo>
                    <a:pt x="2366" y="109982"/>
                    <a:pt x="0" y="115039"/>
                    <a:pt x="0" y="120379"/>
                  </a:cubicBezTo>
                  <a:lnTo>
                    <a:pt x="0" y="207408"/>
                  </a:lnTo>
                  <a:cubicBezTo>
                    <a:pt x="0" y="222680"/>
                    <a:pt x="17809" y="231013"/>
                    <a:pt x="29534" y="221227"/>
                  </a:cubicBezTo>
                  <a:lnTo>
                    <a:pt x="129124" y="138102"/>
                  </a:lnTo>
                  <a:cubicBezTo>
                    <a:pt x="135802" y="132528"/>
                    <a:pt x="145514" y="132528"/>
                    <a:pt x="152192" y="138102"/>
                  </a:cubicBezTo>
                  <a:lnTo>
                    <a:pt x="251782" y="221227"/>
                  </a:lnTo>
                  <a:cubicBezTo>
                    <a:pt x="263507" y="231013"/>
                    <a:pt x="281316" y="222680"/>
                    <a:pt x="281316" y="207408"/>
                  </a:cubicBezTo>
                </a:path>
              </a:pathLst>
            </a:custGeom>
            <a:gradFill flip="none" rotWithShape="1">
              <a:gsLst>
                <a:gs pos="0">
                  <a:schemeClr val="accent2">
                    <a:lumMod val="60000"/>
                    <a:lumOff val="40000"/>
                    <a:alpha val="0"/>
                  </a:schemeClr>
                </a:gs>
                <a:gs pos="100000">
                  <a:schemeClr val="bg1"/>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77" name="文本框 76">
            <a:extLst>
              <a:ext uri="{FF2B5EF4-FFF2-40B4-BE49-F238E27FC236}">
                <a16:creationId xmlns:a16="http://schemas.microsoft.com/office/drawing/2014/main" id="{B908DF40-28E2-4925-B031-76D7A2D95FD2}"/>
              </a:ext>
            </a:extLst>
          </p:cNvPr>
          <p:cNvSpPr txBox="1"/>
          <p:nvPr/>
        </p:nvSpPr>
        <p:spPr>
          <a:xfrm>
            <a:off x="765178" y="362744"/>
            <a:ext cx="3502022" cy="461665"/>
          </a:xfrm>
          <a:prstGeom prst="rect">
            <a:avLst/>
          </a:prstGeom>
          <a:noFill/>
        </p:spPr>
        <p:txBody>
          <a:bodyPr wrap="square" rtlCol="0" anchor="t" anchorCtr="0">
            <a:noAutofit/>
          </a:bodyPr>
          <a:lstStyle>
            <a:defPPr>
              <a:defRPr lang="zh-CN"/>
            </a:defPPr>
            <a:lvl1pPr algn="just">
              <a:defRPr sz="3200">
                <a:gradFill flip="none" rotWithShape="1">
                  <a:gsLst>
                    <a:gs pos="0">
                      <a:schemeClr val="accent1">
                        <a:lumMod val="60000"/>
                        <a:lumOff val="40000"/>
                      </a:schemeClr>
                    </a:gs>
                    <a:gs pos="100000">
                      <a:schemeClr val="accent1"/>
                    </a:gs>
                  </a:gsLst>
                  <a:lin ang="5400000" scaled="1"/>
                  <a:tileRect/>
                </a:gradFill>
                <a:effectLst>
                  <a:outerShdw blurRad="76200" dist="127000" dir="5400000" algn="t" rotWithShape="0">
                    <a:prstClr val="black">
                      <a:alpha val="15000"/>
                    </a:prstClr>
                  </a:outerShdw>
                </a:effectLst>
                <a:latin typeface="+mj-ea"/>
                <a:ea typeface="+mj-ea"/>
              </a:defRPr>
            </a:lvl1pPr>
          </a:lstStyle>
          <a:p>
            <a:r>
              <a:rPr lang="zh-CN" altLang="en-US"/>
              <a:t>管理上的不足</a:t>
            </a:r>
          </a:p>
        </p:txBody>
      </p:sp>
      <p:grpSp>
        <p:nvGrpSpPr>
          <p:cNvPr id="37" name="组合 36">
            <a:extLst>
              <a:ext uri="{FF2B5EF4-FFF2-40B4-BE49-F238E27FC236}">
                <a16:creationId xmlns:a16="http://schemas.microsoft.com/office/drawing/2014/main" id="{8DE18CF8-F79E-4525-A56E-0CA0CE8B0F4F}"/>
              </a:ext>
            </a:extLst>
          </p:cNvPr>
          <p:cNvGrpSpPr/>
          <p:nvPr/>
        </p:nvGrpSpPr>
        <p:grpSpPr>
          <a:xfrm>
            <a:off x="1403658" y="1965453"/>
            <a:ext cx="2734644" cy="3596362"/>
            <a:chOff x="1403658" y="1965453"/>
            <a:chExt cx="2734644" cy="3596362"/>
          </a:xfrm>
        </p:grpSpPr>
        <p:grpSp>
          <p:nvGrpSpPr>
            <p:cNvPr id="34" name="组合 33">
              <a:extLst>
                <a:ext uri="{FF2B5EF4-FFF2-40B4-BE49-F238E27FC236}">
                  <a16:creationId xmlns:a16="http://schemas.microsoft.com/office/drawing/2014/main" id="{5D8A3E40-32E4-49DE-A280-CF20E988BFB8}"/>
                </a:ext>
              </a:extLst>
            </p:cNvPr>
            <p:cNvGrpSpPr/>
            <p:nvPr/>
          </p:nvGrpSpPr>
          <p:grpSpPr>
            <a:xfrm>
              <a:off x="1403658" y="1965453"/>
              <a:ext cx="2734644" cy="3596362"/>
              <a:chOff x="1403658" y="1965453"/>
              <a:chExt cx="2734644" cy="3596362"/>
            </a:xfrm>
            <a:effectLst>
              <a:reflection blurRad="38100" stA="15000" endPos="20000" dist="88900" dir="5400000" sy="-100000" algn="bl" rotWithShape="0"/>
            </a:effectLst>
          </p:grpSpPr>
          <p:sp>
            <p:nvSpPr>
              <p:cNvPr id="88" name="箭头: 五边形 24+">
                <a:extLst>
                  <a:ext uri="{FF2B5EF4-FFF2-40B4-BE49-F238E27FC236}">
                    <a16:creationId xmlns:a16="http://schemas.microsoft.com/office/drawing/2014/main" id="{E2D7A674-9D72-4F39-83D4-B3D768DB26A8}"/>
                  </a:ext>
                </a:extLst>
              </p:cNvPr>
              <p:cNvSpPr/>
              <p:nvPr/>
            </p:nvSpPr>
            <p:spPr>
              <a:xfrm>
                <a:off x="1403658" y="1965453"/>
                <a:ext cx="2734644" cy="3596362"/>
              </a:xfrm>
              <a:custGeom>
                <a:avLst/>
                <a:gdLst>
                  <a:gd name="connsiteX0" fmla="*/ 2459614 w 2459614"/>
                  <a:gd name="connsiteY0" fmla="*/ 180000 h 3234667"/>
                  <a:gd name="connsiteX1" fmla="*/ 2459614 w 2459614"/>
                  <a:gd name="connsiteY1" fmla="*/ 2297574 h 3234667"/>
                  <a:gd name="connsiteX2" fmla="*/ 2384902 w 2459614"/>
                  <a:gd name="connsiteY2" fmla="*/ 2443568 h 3234667"/>
                  <a:gd name="connsiteX3" fmla="*/ 1335095 w 2459614"/>
                  <a:gd name="connsiteY3" fmla="*/ 3200668 h 3234667"/>
                  <a:gd name="connsiteX4" fmla="*/ 1124519 w 2459614"/>
                  <a:gd name="connsiteY4" fmla="*/ 3200668 h 3234667"/>
                  <a:gd name="connsiteX5" fmla="*/ 74712 w 2459614"/>
                  <a:gd name="connsiteY5" fmla="*/ 2443568 h 3234667"/>
                  <a:gd name="connsiteX6" fmla="*/ 0 w 2459614"/>
                  <a:gd name="connsiteY6" fmla="*/ 2297574 h 3234667"/>
                  <a:gd name="connsiteX7" fmla="*/ 0 w 2459614"/>
                  <a:gd name="connsiteY7" fmla="*/ 180000 h 3234667"/>
                  <a:gd name="connsiteX8" fmla="*/ 180000 w 2459614"/>
                  <a:gd name="connsiteY8" fmla="*/ 0 h 3234667"/>
                  <a:gd name="connsiteX9" fmla="*/ 2279614 w 2459614"/>
                  <a:gd name="connsiteY9" fmla="*/ 0 h 3234667"/>
                  <a:gd name="connsiteX10" fmla="*/ 2459614 w 2459614"/>
                  <a:gd name="connsiteY10" fmla="*/ 180000 h 32346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59614" h="3234667">
                    <a:moveTo>
                      <a:pt x="2459614" y="180000"/>
                    </a:moveTo>
                    <a:lnTo>
                      <a:pt x="2459614" y="2297574"/>
                    </a:lnTo>
                    <a:cubicBezTo>
                      <a:pt x="2459614" y="2355421"/>
                      <a:pt x="2431821" y="2409732"/>
                      <a:pt x="2384902" y="2443568"/>
                    </a:cubicBezTo>
                    <a:lnTo>
                      <a:pt x="1335095" y="3200668"/>
                    </a:lnTo>
                    <a:cubicBezTo>
                      <a:pt x="1272238" y="3246000"/>
                      <a:pt x="1187376" y="3246000"/>
                      <a:pt x="1124519" y="3200668"/>
                    </a:cubicBezTo>
                    <a:lnTo>
                      <a:pt x="74712" y="2443568"/>
                    </a:lnTo>
                    <a:cubicBezTo>
                      <a:pt x="27793" y="2409732"/>
                      <a:pt x="0" y="2355421"/>
                      <a:pt x="0" y="2297574"/>
                    </a:cubicBezTo>
                    <a:lnTo>
                      <a:pt x="0" y="180000"/>
                    </a:lnTo>
                    <a:cubicBezTo>
                      <a:pt x="0" y="80640"/>
                      <a:pt x="80640" y="0"/>
                      <a:pt x="180000" y="0"/>
                    </a:cubicBezTo>
                    <a:lnTo>
                      <a:pt x="2279614" y="0"/>
                    </a:lnTo>
                    <a:cubicBezTo>
                      <a:pt x="2378974" y="0"/>
                      <a:pt x="2459614" y="80640"/>
                      <a:pt x="2459614" y="180000"/>
                    </a:cubicBezTo>
                  </a:path>
                </a:pathLst>
              </a:custGeom>
              <a:solidFill>
                <a:schemeClr val="accent1">
                  <a:lumMod val="20000"/>
                  <a:lumOff val="80000"/>
                  <a:alpha val="55000"/>
                </a:schemeClr>
              </a:solidFill>
              <a:ln>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noAutofit/>
              </a:bodyPr>
              <a:lstStyle/>
              <a:p>
                <a:pPr algn="ctr"/>
                <a:endParaRPr lang="zh-CN" altLang="en-US"/>
              </a:p>
            </p:txBody>
          </p:sp>
          <p:sp>
            <p:nvSpPr>
              <p:cNvPr id="29" name="箭头: 五边形 24">
                <a:extLst>
                  <a:ext uri="{FF2B5EF4-FFF2-40B4-BE49-F238E27FC236}">
                    <a16:creationId xmlns:a16="http://schemas.microsoft.com/office/drawing/2014/main" id="{16D3DF2D-7805-4EE9-99CC-96B40298E3B7}"/>
                  </a:ext>
                </a:extLst>
              </p:cNvPr>
              <p:cNvSpPr/>
              <p:nvPr/>
            </p:nvSpPr>
            <p:spPr>
              <a:xfrm>
                <a:off x="1541173" y="2146300"/>
                <a:ext cx="2459614" cy="3234667"/>
              </a:xfrm>
              <a:custGeom>
                <a:avLst/>
                <a:gdLst>
                  <a:gd name="connsiteX0" fmla="*/ 2459614 w 2459614"/>
                  <a:gd name="connsiteY0" fmla="*/ 180000 h 3234667"/>
                  <a:gd name="connsiteX1" fmla="*/ 2459614 w 2459614"/>
                  <a:gd name="connsiteY1" fmla="*/ 2297574 h 3234667"/>
                  <a:gd name="connsiteX2" fmla="*/ 2384902 w 2459614"/>
                  <a:gd name="connsiteY2" fmla="*/ 2443568 h 3234667"/>
                  <a:gd name="connsiteX3" fmla="*/ 1335095 w 2459614"/>
                  <a:gd name="connsiteY3" fmla="*/ 3200668 h 3234667"/>
                  <a:gd name="connsiteX4" fmla="*/ 1124519 w 2459614"/>
                  <a:gd name="connsiteY4" fmla="*/ 3200668 h 3234667"/>
                  <a:gd name="connsiteX5" fmla="*/ 74712 w 2459614"/>
                  <a:gd name="connsiteY5" fmla="*/ 2443568 h 3234667"/>
                  <a:gd name="connsiteX6" fmla="*/ 0 w 2459614"/>
                  <a:gd name="connsiteY6" fmla="*/ 2297574 h 3234667"/>
                  <a:gd name="connsiteX7" fmla="*/ 0 w 2459614"/>
                  <a:gd name="connsiteY7" fmla="*/ 180000 h 3234667"/>
                  <a:gd name="connsiteX8" fmla="*/ 180000 w 2459614"/>
                  <a:gd name="connsiteY8" fmla="*/ 0 h 3234667"/>
                  <a:gd name="connsiteX9" fmla="*/ 2279614 w 2459614"/>
                  <a:gd name="connsiteY9" fmla="*/ 0 h 3234667"/>
                  <a:gd name="connsiteX10" fmla="*/ 2459614 w 2459614"/>
                  <a:gd name="connsiteY10" fmla="*/ 180000 h 32346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59614" h="3234667">
                    <a:moveTo>
                      <a:pt x="2459614" y="180000"/>
                    </a:moveTo>
                    <a:lnTo>
                      <a:pt x="2459614" y="2297574"/>
                    </a:lnTo>
                    <a:cubicBezTo>
                      <a:pt x="2459614" y="2355421"/>
                      <a:pt x="2431821" y="2409732"/>
                      <a:pt x="2384902" y="2443568"/>
                    </a:cubicBezTo>
                    <a:lnTo>
                      <a:pt x="1335095" y="3200668"/>
                    </a:lnTo>
                    <a:cubicBezTo>
                      <a:pt x="1272238" y="3246000"/>
                      <a:pt x="1187376" y="3246000"/>
                      <a:pt x="1124519" y="3200668"/>
                    </a:cubicBezTo>
                    <a:lnTo>
                      <a:pt x="74712" y="2443568"/>
                    </a:lnTo>
                    <a:cubicBezTo>
                      <a:pt x="27793" y="2409732"/>
                      <a:pt x="0" y="2355421"/>
                      <a:pt x="0" y="2297574"/>
                    </a:cubicBezTo>
                    <a:lnTo>
                      <a:pt x="0" y="180000"/>
                    </a:lnTo>
                    <a:cubicBezTo>
                      <a:pt x="0" y="80640"/>
                      <a:pt x="80640" y="0"/>
                      <a:pt x="180000" y="0"/>
                    </a:cubicBezTo>
                    <a:lnTo>
                      <a:pt x="2279614" y="0"/>
                    </a:lnTo>
                    <a:cubicBezTo>
                      <a:pt x="2378974" y="0"/>
                      <a:pt x="2459614" y="80640"/>
                      <a:pt x="2459614" y="180000"/>
                    </a:cubicBezTo>
                  </a:path>
                </a:pathLst>
              </a:custGeom>
              <a:gradFill flip="none" rotWithShape="1">
                <a:gsLst>
                  <a:gs pos="0">
                    <a:schemeClr val="accent1">
                      <a:lumMod val="40000"/>
                      <a:lumOff val="60000"/>
                    </a:schemeClr>
                  </a:gs>
                  <a:gs pos="90000">
                    <a:schemeClr val="accent1"/>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noAutofit/>
              </a:bodyPr>
              <a:lstStyle/>
              <a:p>
                <a:pPr algn="ctr"/>
                <a:endParaRPr lang="zh-CN" altLang="en-US"/>
              </a:p>
            </p:txBody>
          </p:sp>
        </p:grpSp>
        <p:sp>
          <p:nvSpPr>
            <p:cNvPr id="102" name="文本框 101">
              <a:extLst>
                <a:ext uri="{FF2B5EF4-FFF2-40B4-BE49-F238E27FC236}">
                  <a16:creationId xmlns:a16="http://schemas.microsoft.com/office/drawing/2014/main" id="{B244ABA5-D417-4DBB-9619-C9B0FC2E4F24}"/>
                </a:ext>
              </a:extLst>
            </p:cNvPr>
            <p:cNvSpPr txBox="1"/>
            <p:nvPr/>
          </p:nvSpPr>
          <p:spPr>
            <a:xfrm>
              <a:off x="1895237" y="2486994"/>
              <a:ext cx="1751486" cy="400110"/>
            </a:xfrm>
            <a:prstGeom prst="rect">
              <a:avLst/>
            </a:prstGeom>
            <a:noFill/>
          </p:spPr>
          <p:txBody>
            <a:bodyPr wrap="square" rtlCol="0" anchor="t" anchorCtr="0">
              <a:noAutofit/>
            </a:bodyPr>
            <a:lstStyle/>
            <a:p>
              <a:pPr algn="ctr"/>
              <a:r>
                <a:rPr lang="zh-CN" altLang="en-US" sz="2000">
                  <a:solidFill>
                    <a:schemeClr val="bg1"/>
                  </a:solidFill>
                  <a:latin typeface="+mj-ea"/>
                  <a:ea typeface="+mj-ea"/>
                </a:rPr>
                <a:t>部门管理问题</a:t>
              </a:r>
            </a:p>
          </p:txBody>
        </p:sp>
        <p:sp>
          <p:nvSpPr>
            <p:cNvPr id="103" name="TextBox 17">
              <a:extLst>
                <a:ext uri="{FF2B5EF4-FFF2-40B4-BE49-F238E27FC236}">
                  <a16:creationId xmlns:a16="http://schemas.microsoft.com/office/drawing/2014/main" id="{BA4D6322-CAE0-4B7C-A66A-C33B547D90AE}"/>
                </a:ext>
              </a:extLst>
            </p:cNvPr>
            <p:cNvSpPr txBox="1"/>
            <p:nvPr/>
          </p:nvSpPr>
          <p:spPr>
            <a:xfrm>
              <a:off x="1817877" y="3083690"/>
              <a:ext cx="1906207" cy="1474763"/>
            </a:xfrm>
            <a:prstGeom prst="rect">
              <a:avLst/>
            </a:prstGeom>
            <a:noFill/>
          </p:spPr>
          <p:txBody>
            <a:bodyPr wrap="square" rtlCol="0" anchor="t" anchorCtr="0">
              <a:noAutofit/>
            </a:bodyPr>
            <a:lstStyle>
              <a:defPPr>
                <a:defRPr lang="zh-CN"/>
              </a:defPPr>
              <a:lvl1pPr algn="ctr">
                <a:lnSpc>
                  <a:spcPct val="130000"/>
                </a:lnSpc>
                <a:defRPr sz="1400">
                  <a:solidFill>
                    <a:schemeClr val="tx1">
                      <a:lumMod val="75000"/>
                      <a:lumOff val="25000"/>
                      <a:alpha val="80000"/>
                    </a:schemeClr>
                  </a:solidFill>
                  <a:latin typeface="+mn-ea"/>
                </a:defRPr>
              </a:lvl1pPr>
            </a:lstStyle>
            <a:p>
              <a:pPr algn="just"/>
              <a:r>
                <a:rPr lang="zh-CN" altLang="en-US" dirty="0">
                  <a:solidFill>
                    <a:schemeClr val="bg1">
                      <a:alpha val="80000"/>
                    </a:schemeClr>
                  </a:solidFill>
                </a:rPr>
                <a:t>点击输入说明的文字内容点击输入说明</a:t>
              </a:r>
              <a:r>
                <a:rPr lang="zh-CN" altLang="en-US">
                  <a:solidFill>
                    <a:schemeClr val="bg1">
                      <a:alpha val="80000"/>
                    </a:schemeClr>
                  </a:solidFill>
                </a:rPr>
                <a:t>的文字内容点击输入说明的文字内容点击输入说明的文字内容</a:t>
              </a:r>
              <a:endParaRPr lang="zh-CN" altLang="en-US" dirty="0">
                <a:solidFill>
                  <a:schemeClr val="bg1">
                    <a:alpha val="80000"/>
                  </a:schemeClr>
                </a:solidFill>
              </a:endParaRPr>
            </a:p>
          </p:txBody>
        </p:sp>
        <p:cxnSp>
          <p:nvCxnSpPr>
            <p:cNvPr id="109" name="直接连接符 108">
              <a:extLst>
                <a:ext uri="{FF2B5EF4-FFF2-40B4-BE49-F238E27FC236}">
                  <a16:creationId xmlns:a16="http://schemas.microsoft.com/office/drawing/2014/main" id="{2F4C9190-5BE2-4807-B4F5-F6A387CD5F4C}"/>
                </a:ext>
              </a:extLst>
            </p:cNvPr>
            <p:cNvCxnSpPr>
              <a:cxnSpLocks/>
            </p:cNvCxnSpPr>
            <p:nvPr/>
          </p:nvCxnSpPr>
          <p:spPr>
            <a:xfrm>
              <a:off x="2535310" y="2971642"/>
              <a:ext cx="471340" cy="0"/>
            </a:xfrm>
            <a:prstGeom prst="line">
              <a:avLst/>
            </a:prstGeom>
            <a:ln w="19050">
              <a:solidFill>
                <a:schemeClr val="bg1"/>
              </a:solidFill>
            </a:ln>
          </p:spPr>
          <p:style>
            <a:lnRef idx="1">
              <a:schemeClr val="accent1"/>
            </a:lnRef>
            <a:fillRef idx="0">
              <a:schemeClr val="accent1"/>
            </a:fillRef>
            <a:effectRef idx="0">
              <a:schemeClr val="accent1"/>
            </a:effectRef>
            <a:fontRef idx="minor">
              <a:schemeClr val="tx1"/>
            </a:fontRef>
          </p:style>
        </p:cxnSp>
      </p:grpSp>
      <p:grpSp>
        <p:nvGrpSpPr>
          <p:cNvPr id="38" name="组合 37">
            <a:extLst>
              <a:ext uri="{FF2B5EF4-FFF2-40B4-BE49-F238E27FC236}">
                <a16:creationId xmlns:a16="http://schemas.microsoft.com/office/drawing/2014/main" id="{0CC882FE-34F8-456D-9829-C01817DEDCE4}"/>
              </a:ext>
            </a:extLst>
          </p:cNvPr>
          <p:cNvGrpSpPr/>
          <p:nvPr/>
        </p:nvGrpSpPr>
        <p:grpSpPr>
          <a:xfrm>
            <a:off x="8095737" y="2009391"/>
            <a:ext cx="2734644" cy="3596362"/>
            <a:chOff x="8095737" y="2009391"/>
            <a:chExt cx="2734644" cy="3596362"/>
          </a:xfrm>
        </p:grpSpPr>
        <p:grpSp>
          <p:nvGrpSpPr>
            <p:cNvPr id="133" name="组合 132">
              <a:extLst>
                <a:ext uri="{FF2B5EF4-FFF2-40B4-BE49-F238E27FC236}">
                  <a16:creationId xmlns:a16="http://schemas.microsoft.com/office/drawing/2014/main" id="{89DB5010-4406-4170-A004-AAAFC6A8F1BA}"/>
                </a:ext>
              </a:extLst>
            </p:cNvPr>
            <p:cNvGrpSpPr/>
            <p:nvPr/>
          </p:nvGrpSpPr>
          <p:grpSpPr>
            <a:xfrm>
              <a:off x="8095737" y="2009391"/>
              <a:ext cx="2734644" cy="3596362"/>
              <a:chOff x="1403658" y="1965453"/>
              <a:chExt cx="2734644" cy="3596362"/>
            </a:xfrm>
            <a:effectLst>
              <a:reflection blurRad="38100" stA="15000" endPos="20000" dist="88900" dir="5400000" sy="-100000" algn="bl" rotWithShape="0"/>
            </a:effectLst>
          </p:grpSpPr>
          <p:sp>
            <p:nvSpPr>
              <p:cNvPr id="134" name="箭头: 五边形 24+">
                <a:extLst>
                  <a:ext uri="{FF2B5EF4-FFF2-40B4-BE49-F238E27FC236}">
                    <a16:creationId xmlns:a16="http://schemas.microsoft.com/office/drawing/2014/main" id="{D38B378E-79C3-4559-8639-9BEBC6234B1D}"/>
                  </a:ext>
                </a:extLst>
              </p:cNvPr>
              <p:cNvSpPr/>
              <p:nvPr/>
            </p:nvSpPr>
            <p:spPr>
              <a:xfrm>
                <a:off x="1403658" y="1965453"/>
                <a:ext cx="2734644" cy="3596362"/>
              </a:xfrm>
              <a:custGeom>
                <a:avLst/>
                <a:gdLst>
                  <a:gd name="connsiteX0" fmla="*/ 2459614 w 2459614"/>
                  <a:gd name="connsiteY0" fmla="*/ 180000 h 3234667"/>
                  <a:gd name="connsiteX1" fmla="*/ 2459614 w 2459614"/>
                  <a:gd name="connsiteY1" fmla="*/ 2297574 h 3234667"/>
                  <a:gd name="connsiteX2" fmla="*/ 2384902 w 2459614"/>
                  <a:gd name="connsiteY2" fmla="*/ 2443568 h 3234667"/>
                  <a:gd name="connsiteX3" fmla="*/ 1335095 w 2459614"/>
                  <a:gd name="connsiteY3" fmla="*/ 3200668 h 3234667"/>
                  <a:gd name="connsiteX4" fmla="*/ 1124519 w 2459614"/>
                  <a:gd name="connsiteY4" fmla="*/ 3200668 h 3234667"/>
                  <a:gd name="connsiteX5" fmla="*/ 74712 w 2459614"/>
                  <a:gd name="connsiteY5" fmla="*/ 2443568 h 3234667"/>
                  <a:gd name="connsiteX6" fmla="*/ 0 w 2459614"/>
                  <a:gd name="connsiteY6" fmla="*/ 2297574 h 3234667"/>
                  <a:gd name="connsiteX7" fmla="*/ 0 w 2459614"/>
                  <a:gd name="connsiteY7" fmla="*/ 180000 h 3234667"/>
                  <a:gd name="connsiteX8" fmla="*/ 180000 w 2459614"/>
                  <a:gd name="connsiteY8" fmla="*/ 0 h 3234667"/>
                  <a:gd name="connsiteX9" fmla="*/ 2279614 w 2459614"/>
                  <a:gd name="connsiteY9" fmla="*/ 0 h 3234667"/>
                  <a:gd name="connsiteX10" fmla="*/ 2459614 w 2459614"/>
                  <a:gd name="connsiteY10" fmla="*/ 180000 h 32346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59614" h="3234667">
                    <a:moveTo>
                      <a:pt x="2459614" y="180000"/>
                    </a:moveTo>
                    <a:lnTo>
                      <a:pt x="2459614" y="2297574"/>
                    </a:lnTo>
                    <a:cubicBezTo>
                      <a:pt x="2459614" y="2355421"/>
                      <a:pt x="2431821" y="2409732"/>
                      <a:pt x="2384902" y="2443568"/>
                    </a:cubicBezTo>
                    <a:lnTo>
                      <a:pt x="1335095" y="3200668"/>
                    </a:lnTo>
                    <a:cubicBezTo>
                      <a:pt x="1272238" y="3246000"/>
                      <a:pt x="1187376" y="3246000"/>
                      <a:pt x="1124519" y="3200668"/>
                    </a:cubicBezTo>
                    <a:lnTo>
                      <a:pt x="74712" y="2443568"/>
                    </a:lnTo>
                    <a:cubicBezTo>
                      <a:pt x="27793" y="2409732"/>
                      <a:pt x="0" y="2355421"/>
                      <a:pt x="0" y="2297574"/>
                    </a:cubicBezTo>
                    <a:lnTo>
                      <a:pt x="0" y="180000"/>
                    </a:lnTo>
                    <a:cubicBezTo>
                      <a:pt x="0" y="80640"/>
                      <a:pt x="80640" y="0"/>
                      <a:pt x="180000" y="0"/>
                    </a:cubicBezTo>
                    <a:lnTo>
                      <a:pt x="2279614" y="0"/>
                    </a:lnTo>
                    <a:cubicBezTo>
                      <a:pt x="2378974" y="0"/>
                      <a:pt x="2459614" y="80640"/>
                      <a:pt x="2459614" y="180000"/>
                    </a:cubicBezTo>
                  </a:path>
                </a:pathLst>
              </a:custGeom>
              <a:solidFill>
                <a:schemeClr val="accent1">
                  <a:lumMod val="20000"/>
                  <a:lumOff val="80000"/>
                  <a:alpha val="55000"/>
                </a:schemeClr>
              </a:solidFill>
              <a:ln>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noAutofit/>
              </a:bodyPr>
              <a:lstStyle/>
              <a:p>
                <a:pPr algn="ctr"/>
                <a:endParaRPr lang="zh-CN" altLang="en-US"/>
              </a:p>
            </p:txBody>
          </p:sp>
          <p:sp>
            <p:nvSpPr>
              <p:cNvPr id="135" name="箭头: 五边形 24">
                <a:extLst>
                  <a:ext uri="{FF2B5EF4-FFF2-40B4-BE49-F238E27FC236}">
                    <a16:creationId xmlns:a16="http://schemas.microsoft.com/office/drawing/2014/main" id="{BFBF2309-DA8E-497C-B69F-2740B40D8741}"/>
                  </a:ext>
                </a:extLst>
              </p:cNvPr>
              <p:cNvSpPr/>
              <p:nvPr/>
            </p:nvSpPr>
            <p:spPr>
              <a:xfrm>
                <a:off x="1541173" y="2146300"/>
                <a:ext cx="2459614" cy="3234667"/>
              </a:xfrm>
              <a:custGeom>
                <a:avLst/>
                <a:gdLst>
                  <a:gd name="connsiteX0" fmla="*/ 2459614 w 2459614"/>
                  <a:gd name="connsiteY0" fmla="*/ 180000 h 3234667"/>
                  <a:gd name="connsiteX1" fmla="*/ 2459614 w 2459614"/>
                  <a:gd name="connsiteY1" fmla="*/ 2297574 h 3234667"/>
                  <a:gd name="connsiteX2" fmla="*/ 2384902 w 2459614"/>
                  <a:gd name="connsiteY2" fmla="*/ 2443568 h 3234667"/>
                  <a:gd name="connsiteX3" fmla="*/ 1335095 w 2459614"/>
                  <a:gd name="connsiteY3" fmla="*/ 3200668 h 3234667"/>
                  <a:gd name="connsiteX4" fmla="*/ 1124519 w 2459614"/>
                  <a:gd name="connsiteY4" fmla="*/ 3200668 h 3234667"/>
                  <a:gd name="connsiteX5" fmla="*/ 74712 w 2459614"/>
                  <a:gd name="connsiteY5" fmla="*/ 2443568 h 3234667"/>
                  <a:gd name="connsiteX6" fmla="*/ 0 w 2459614"/>
                  <a:gd name="connsiteY6" fmla="*/ 2297574 h 3234667"/>
                  <a:gd name="connsiteX7" fmla="*/ 0 w 2459614"/>
                  <a:gd name="connsiteY7" fmla="*/ 180000 h 3234667"/>
                  <a:gd name="connsiteX8" fmla="*/ 180000 w 2459614"/>
                  <a:gd name="connsiteY8" fmla="*/ 0 h 3234667"/>
                  <a:gd name="connsiteX9" fmla="*/ 2279614 w 2459614"/>
                  <a:gd name="connsiteY9" fmla="*/ 0 h 3234667"/>
                  <a:gd name="connsiteX10" fmla="*/ 2459614 w 2459614"/>
                  <a:gd name="connsiteY10" fmla="*/ 180000 h 32346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59614" h="3234667">
                    <a:moveTo>
                      <a:pt x="2459614" y="180000"/>
                    </a:moveTo>
                    <a:lnTo>
                      <a:pt x="2459614" y="2297574"/>
                    </a:lnTo>
                    <a:cubicBezTo>
                      <a:pt x="2459614" y="2355421"/>
                      <a:pt x="2431821" y="2409732"/>
                      <a:pt x="2384902" y="2443568"/>
                    </a:cubicBezTo>
                    <a:lnTo>
                      <a:pt x="1335095" y="3200668"/>
                    </a:lnTo>
                    <a:cubicBezTo>
                      <a:pt x="1272238" y="3246000"/>
                      <a:pt x="1187376" y="3246000"/>
                      <a:pt x="1124519" y="3200668"/>
                    </a:cubicBezTo>
                    <a:lnTo>
                      <a:pt x="74712" y="2443568"/>
                    </a:lnTo>
                    <a:cubicBezTo>
                      <a:pt x="27793" y="2409732"/>
                      <a:pt x="0" y="2355421"/>
                      <a:pt x="0" y="2297574"/>
                    </a:cubicBezTo>
                    <a:lnTo>
                      <a:pt x="0" y="180000"/>
                    </a:lnTo>
                    <a:cubicBezTo>
                      <a:pt x="0" y="80640"/>
                      <a:pt x="80640" y="0"/>
                      <a:pt x="180000" y="0"/>
                    </a:cubicBezTo>
                    <a:lnTo>
                      <a:pt x="2279614" y="0"/>
                    </a:lnTo>
                    <a:cubicBezTo>
                      <a:pt x="2378974" y="0"/>
                      <a:pt x="2459614" y="80640"/>
                      <a:pt x="2459614" y="180000"/>
                    </a:cubicBezTo>
                  </a:path>
                </a:pathLst>
              </a:custGeom>
              <a:gradFill flip="none" rotWithShape="1">
                <a:gsLst>
                  <a:gs pos="0">
                    <a:schemeClr val="accent1">
                      <a:lumMod val="40000"/>
                      <a:lumOff val="60000"/>
                    </a:schemeClr>
                  </a:gs>
                  <a:gs pos="90000">
                    <a:schemeClr val="accent1"/>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noAutofit/>
              </a:bodyPr>
              <a:lstStyle/>
              <a:p>
                <a:pPr algn="ctr"/>
                <a:endParaRPr lang="zh-CN" altLang="en-US"/>
              </a:p>
            </p:txBody>
          </p:sp>
        </p:grpSp>
        <p:sp>
          <p:nvSpPr>
            <p:cNvPr id="136" name="文本框 135">
              <a:extLst>
                <a:ext uri="{FF2B5EF4-FFF2-40B4-BE49-F238E27FC236}">
                  <a16:creationId xmlns:a16="http://schemas.microsoft.com/office/drawing/2014/main" id="{D5F3932C-D697-4E74-B4A5-67F918BCBA42}"/>
                </a:ext>
              </a:extLst>
            </p:cNvPr>
            <p:cNvSpPr txBox="1"/>
            <p:nvPr/>
          </p:nvSpPr>
          <p:spPr>
            <a:xfrm>
              <a:off x="8587316" y="2486994"/>
              <a:ext cx="1751486" cy="400110"/>
            </a:xfrm>
            <a:prstGeom prst="rect">
              <a:avLst/>
            </a:prstGeom>
            <a:noFill/>
          </p:spPr>
          <p:txBody>
            <a:bodyPr wrap="square" rtlCol="0" anchor="t" anchorCtr="0">
              <a:noAutofit/>
            </a:bodyPr>
            <a:lstStyle/>
            <a:p>
              <a:pPr algn="ctr"/>
              <a:r>
                <a:rPr lang="zh-CN" altLang="en-US" sz="2000">
                  <a:solidFill>
                    <a:schemeClr val="bg1"/>
                  </a:solidFill>
                  <a:latin typeface="+mj-ea"/>
                  <a:ea typeface="+mj-ea"/>
                </a:rPr>
                <a:t>绩效管理问题</a:t>
              </a:r>
            </a:p>
          </p:txBody>
        </p:sp>
        <p:sp>
          <p:nvSpPr>
            <p:cNvPr id="137" name="TextBox 17">
              <a:extLst>
                <a:ext uri="{FF2B5EF4-FFF2-40B4-BE49-F238E27FC236}">
                  <a16:creationId xmlns:a16="http://schemas.microsoft.com/office/drawing/2014/main" id="{22122774-45EB-425E-AC3D-4AC53EA8ADEA}"/>
                </a:ext>
              </a:extLst>
            </p:cNvPr>
            <p:cNvSpPr txBox="1"/>
            <p:nvPr/>
          </p:nvSpPr>
          <p:spPr>
            <a:xfrm>
              <a:off x="8509956" y="3083690"/>
              <a:ext cx="1906207" cy="1474763"/>
            </a:xfrm>
            <a:prstGeom prst="rect">
              <a:avLst/>
            </a:prstGeom>
            <a:noFill/>
          </p:spPr>
          <p:txBody>
            <a:bodyPr wrap="square" rtlCol="0" anchor="t" anchorCtr="0">
              <a:noAutofit/>
            </a:bodyPr>
            <a:lstStyle>
              <a:defPPr>
                <a:defRPr lang="zh-CN"/>
              </a:defPPr>
              <a:lvl1pPr algn="ctr">
                <a:lnSpc>
                  <a:spcPct val="130000"/>
                </a:lnSpc>
                <a:defRPr sz="1400">
                  <a:solidFill>
                    <a:schemeClr val="tx1">
                      <a:lumMod val="75000"/>
                      <a:lumOff val="25000"/>
                      <a:alpha val="80000"/>
                    </a:schemeClr>
                  </a:solidFill>
                  <a:latin typeface="+mn-ea"/>
                </a:defRPr>
              </a:lvl1pPr>
            </a:lstStyle>
            <a:p>
              <a:pPr algn="just"/>
              <a:r>
                <a:rPr lang="zh-CN" altLang="en-US" dirty="0">
                  <a:solidFill>
                    <a:schemeClr val="bg1">
                      <a:alpha val="80000"/>
                    </a:schemeClr>
                  </a:solidFill>
                </a:rPr>
                <a:t>点击输入说明的文字内容点击输入说明的文字内容点击输入说明的文字内容点击输入说明的文字内容</a:t>
              </a:r>
            </a:p>
          </p:txBody>
        </p:sp>
        <p:cxnSp>
          <p:nvCxnSpPr>
            <p:cNvPr id="138" name="直接连接符 137">
              <a:extLst>
                <a:ext uri="{FF2B5EF4-FFF2-40B4-BE49-F238E27FC236}">
                  <a16:creationId xmlns:a16="http://schemas.microsoft.com/office/drawing/2014/main" id="{E7019B31-0F33-4FAF-898E-E0F6BA7AAE2D}"/>
                </a:ext>
              </a:extLst>
            </p:cNvPr>
            <p:cNvCxnSpPr>
              <a:cxnSpLocks/>
            </p:cNvCxnSpPr>
            <p:nvPr/>
          </p:nvCxnSpPr>
          <p:spPr>
            <a:xfrm>
              <a:off x="9227389" y="2971642"/>
              <a:ext cx="471340" cy="0"/>
            </a:xfrm>
            <a:prstGeom prst="line">
              <a:avLst/>
            </a:prstGeom>
            <a:ln w="19050">
              <a:solidFill>
                <a:schemeClr val="bg1"/>
              </a:solidFill>
            </a:ln>
          </p:spPr>
          <p:style>
            <a:lnRef idx="1">
              <a:schemeClr val="accent1"/>
            </a:lnRef>
            <a:fillRef idx="0">
              <a:schemeClr val="accent1"/>
            </a:fillRef>
            <a:effectRef idx="0">
              <a:schemeClr val="accent1"/>
            </a:effectRef>
            <a:fontRef idx="minor">
              <a:schemeClr val="tx1"/>
            </a:fontRef>
          </p:style>
        </p:cxnSp>
      </p:grpSp>
      <p:grpSp>
        <p:nvGrpSpPr>
          <p:cNvPr id="36" name="组合 35">
            <a:extLst>
              <a:ext uri="{FF2B5EF4-FFF2-40B4-BE49-F238E27FC236}">
                <a16:creationId xmlns:a16="http://schemas.microsoft.com/office/drawing/2014/main" id="{5E8287A5-C7CE-40D9-9B77-946E467C9EBC}"/>
              </a:ext>
            </a:extLst>
          </p:cNvPr>
          <p:cNvGrpSpPr/>
          <p:nvPr/>
        </p:nvGrpSpPr>
        <p:grpSpPr>
          <a:xfrm>
            <a:off x="4728678" y="1472298"/>
            <a:ext cx="2734644" cy="3596362"/>
            <a:chOff x="4746949" y="1429108"/>
            <a:chExt cx="2734644" cy="3596362"/>
          </a:xfrm>
        </p:grpSpPr>
        <p:grpSp>
          <p:nvGrpSpPr>
            <p:cNvPr id="140" name="组合 139">
              <a:extLst>
                <a:ext uri="{FF2B5EF4-FFF2-40B4-BE49-F238E27FC236}">
                  <a16:creationId xmlns:a16="http://schemas.microsoft.com/office/drawing/2014/main" id="{512F1BC2-6590-41AA-9FAF-A788D4A9BBAA}"/>
                </a:ext>
              </a:extLst>
            </p:cNvPr>
            <p:cNvGrpSpPr/>
            <p:nvPr/>
          </p:nvGrpSpPr>
          <p:grpSpPr>
            <a:xfrm>
              <a:off x="4746949" y="1429108"/>
              <a:ext cx="2734644" cy="3596362"/>
              <a:chOff x="1403658" y="1965453"/>
              <a:chExt cx="2734644" cy="3596362"/>
            </a:xfrm>
            <a:effectLst>
              <a:reflection blurRad="38100" stA="15000" endPos="20000" dist="88900" dir="5400000" sy="-100000" algn="bl" rotWithShape="0"/>
            </a:effectLst>
          </p:grpSpPr>
          <p:sp>
            <p:nvSpPr>
              <p:cNvPr id="141" name="箭头: 五边形 24+">
                <a:extLst>
                  <a:ext uri="{FF2B5EF4-FFF2-40B4-BE49-F238E27FC236}">
                    <a16:creationId xmlns:a16="http://schemas.microsoft.com/office/drawing/2014/main" id="{C45C4E8D-DBC5-4140-9DE9-B025559391D6}"/>
                  </a:ext>
                </a:extLst>
              </p:cNvPr>
              <p:cNvSpPr/>
              <p:nvPr/>
            </p:nvSpPr>
            <p:spPr>
              <a:xfrm>
                <a:off x="1403658" y="1965453"/>
                <a:ext cx="2734644" cy="3596362"/>
              </a:xfrm>
              <a:custGeom>
                <a:avLst/>
                <a:gdLst>
                  <a:gd name="connsiteX0" fmla="*/ 2459614 w 2459614"/>
                  <a:gd name="connsiteY0" fmla="*/ 180000 h 3234667"/>
                  <a:gd name="connsiteX1" fmla="*/ 2459614 w 2459614"/>
                  <a:gd name="connsiteY1" fmla="*/ 2297574 h 3234667"/>
                  <a:gd name="connsiteX2" fmla="*/ 2384902 w 2459614"/>
                  <a:gd name="connsiteY2" fmla="*/ 2443568 h 3234667"/>
                  <a:gd name="connsiteX3" fmla="*/ 1335095 w 2459614"/>
                  <a:gd name="connsiteY3" fmla="*/ 3200668 h 3234667"/>
                  <a:gd name="connsiteX4" fmla="*/ 1124519 w 2459614"/>
                  <a:gd name="connsiteY4" fmla="*/ 3200668 h 3234667"/>
                  <a:gd name="connsiteX5" fmla="*/ 74712 w 2459614"/>
                  <a:gd name="connsiteY5" fmla="*/ 2443568 h 3234667"/>
                  <a:gd name="connsiteX6" fmla="*/ 0 w 2459614"/>
                  <a:gd name="connsiteY6" fmla="*/ 2297574 h 3234667"/>
                  <a:gd name="connsiteX7" fmla="*/ 0 w 2459614"/>
                  <a:gd name="connsiteY7" fmla="*/ 180000 h 3234667"/>
                  <a:gd name="connsiteX8" fmla="*/ 180000 w 2459614"/>
                  <a:gd name="connsiteY8" fmla="*/ 0 h 3234667"/>
                  <a:gd name="connsiteX9" fmla="*/ 2279614 w 2459614"/>
                  <a:gd name="connsiteY9" fmla="*/ 0 h 3234667"/>
                  <a:gd name="connsiteX10" fmla="*/ 2459614 w 2459614"/>
                  <a:gd name="connsiteY10" fmla="*/ 180000 h 32346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59614" h="3234667">
                    <a:moveTo>
                      <a:pt x="2459614" y="180000"/>
                    </a:moveTo>
                    <a:lnTo>
                      <a:pt x="2459614" y="2297574"/>
                    </a:lnTo>
                    <a:cubicBezTo>
                      <a:pt x="2459614" y="2355421"/>
                      <a:pt x="2431821" y="2409732"/>
                      <a:pt x="2384902" y="2443568"/>
                    </a:cubicBezTo>
                    <a:lnTo>
                      <a:pt x="1335095" y="3200668"/>
                    </a:lnTo>
                    <a:cubicBezTo>
                      <a:pt x="1272238" y="3246000"/>
                      <a:pt x="1187376" y="3246000"/>
                      <a:pt x="1124519" y="3200668"/>
                    </a:cubicBezTo>
                    <a:lnTo>
                      <a:pt x="74712" y="2443568"/>
                    </a:lnTo>
                    <a:cubicBezTo>
                      <a:pt x="27793" y="2409732"/>
                      <a:pt x="0" y="2355421"/>
                      <a:pt x="0" y="2297574"/>
                    </a:cubicBezTo>
                    <a:lnTo>
                      <a:pt x="0" y="180000"/>
                    </a:lnTo>
                    <a:cubicBezTo>
                      <a:pt x="0" y="80640"/>
                      <a:pt x="80640" y="0"/>
                      <a:pt x="180000" y="0"/>
                    </a:cubicBezTo>
                    <a:lnTo>
                      <a:pt x="2279614" y="0"/>
                    </a:lnTo>
                    <a:cubicBezTo>
                      <a:pt x="2378974" y="0"/>
                      <a:pt x="2459614" y="80640"/>
                      <a:pt x="2459614" y="180000"/>
                    </a:cubicBezTo>
                  </a:path>
                </a:pathLst>
              </a:custGeom>
              <a:solidFill>
                <a:schemeClr val="accent1">
                  <a:lumMod val="20000"/>
                  <a:lumOff val="80000"/>
                  <a:alpha val="55000"/>
                </a:schemeClr>
              </a:solidFill>
              <a:ln>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noAutofit/>
              </a:bodyPr>
              <a:lstStyle/>
              <a:p>
                <a:pPr algn="ctr"/>
                <a:endParaRPr lang="zh-CN" altLang="en-US"/>
              </a:p>
            </p:txBody>
          </p:sp>
          <p:sp>
            <p:nvSpPr>
              <p:cNvPr id="142" name="箭头: 五边形 24">
                <a:extLst>
                  <a:ext uri="{FF2B5EF4-FFF2-40B4-BE49-F238E27FC236}">
                    <a16:creationId xmlns:a16="http://schemas.microsoft.com/office/drawing/2014/main" id="{D4AF99BB-2D2D-498C-8F30-1F8CB8B2A710}"/>
                  </a:ext>
                </a:extLst>
              </p:cNvPr>
              <p:cNvSpPr/>
              <p:nvPr/>
            </p:nvSpPr>
            <p:spPr>
              <a:xfrm>
                <a:off x="1541173" y="2146300"/>
                <a:ext cx="2459614" cy="3234667"/>
              </a:xfrm>
              <a:custGeom>
                <a:avLst/>
                <a:gdLst>
                  <a:gd name="connsiteX0" fmla="*/ 2459614 w 2459614"/>
                  <a:gd name="connsiteY0" fmla="*/ 180000 h 3234667"/>
                  <a:gd name="connsiteX1" fmla="*/ 2459614 w 2459614"/>
                  <a:gd name="connsiteY1" fmla="*/ 2297574 h 3234667"/>
                  <a:gd name="connsiteX2" fmla="*/ 2384902 w 2459614"/>
                  <a:gd name="connsiteY2" fmla="*/ 2443568 h 3234667"/>
                  <a:gd name="connsiteX3" fmla="*/ 1335095 w 2459614"/>
                  <a:gd name="connsiteY3" fmla="*/ 3200668 h 3234667"/>
                  <a:gd name="connsiteX4" fmla="*/ 1124519 w 2459614"/>
                  <a:gd name="connsiteY4" fmla="*/ 3200668 h 3234667"/>
                  <a:gd name="connsiteX5" fmla="*/ 74712 w 2459614"/>
                  <a:gd name="connsiteY5" fmla="*/ 2443568 h 3234667"/>
                  <a:gd name="connsiteX6" fmla="*/ 0 w 2459614"/>
                  <a:gd name="connsiteY6" fmla="*/ 2297574 h 3234667"/>
                  <a:gd name="connsiteX7" fmla="*/ 0 w 2459614"/>
                  <a:gd name="connsiteY7" fmla="*/ 180000 h 3234667"/>
                  <a:gd name="connsiteX8" fmla="*/ 180000 w 2459614"/>
                  <a:gd name="connsiteY8" fmla="*/ 0 h 3234667"/>
                  <a:gd name="connsiteX9" fmla="*/ 2279614 w 2459614"/>
                  <a:gd name="connsiteY9" fmla="*/ 0 h 3234667"/>
                  <a:gd name="connsiteX10" fmla="*/ 2459614 w 2459614"/>
                  <a:gd name="connsiteY10" fmla="*/ 180000 h 32346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59614" h="3234667">
                    <a:moveTo>
                      <a:pt x="2459614" y="180000"/>
                    </a:moveTo>
                    <a:lnTo>
                      <a:pt x="2459614" y="2297574"/>
                    </a:lnTo>
                    <a:cubicBezTo>
                      <a:pt x="2459614" y="2355421"/>
                      <a:pt x="2431821" y="2409732"/>
                      <a:pt x="2384902" y="2443568"/>
                    </a:cubicBezTo>
                    <a:lnTo>
                      <a:pt x="1335095" y="3200668"/>
                    </a:lnTo>
                    <a:cubicBezTo>
                      <a:pt x="1272238" y="3246000"/>
                      <a:pt x="1187376" y="3246000"/>
                      <a:pt x="1124519" y="3200668"/>
                    </a:cubicBezTo>
                    <a:lnTo>
                      <a:pt x="74712" y="2443568"/>
                    </a:lnTo>
                    <a:cubicBezTo>
                      <a:pt x="27793" y="2409732"/>
                      <a:pt x="0" y="2355421"/>
                      <a:pt x="0" y="2297574"/>
                    </a:cubicBezTo>
                    <a:lnTo>
                      <a:pt x="0" y="180000"/>
                    </a:lnTo>
                    <a:cubicBezTo>
                      <a:pt x="0" y="80640"/>
                      <a:pt x="80640" y="0"/>
                      <a:pt x="180000" y="0"/>
                    </a:cubicBezTo>
                    <a:lnTo>
                      <a:pt x="2279614" y="0"/>
                    </a:lnTo>
                    <a:cubicBezTo>
                      <a:pt x="2378974" y="0"/>
                      <a:pt x="2459614" y="80640"/>
                      <a:pt x="2459614" y="180000"/>
                    </a:cubicBezTo>
                  </a:path>
                </a:pathLst>
              </a:custGeom>
              <a:gradFill flip="none" rotWithShape="1">
                <a:gsLst>
                  <a:gs pos="0">
                    <a:schemeClr val="accent1">
                      <a:lumMod val="40000"/>
                      <a:lumOff val="60000"/>
                    </a:schemeClr>
                  </a:gs>
                  <a:gs pos="90000">
                    <a:schemeClr val="accent1"/>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noAutofit/>
              </a:bodyPr>
              <a:lstStyle/>
              <a:p>
                <a:pPr algn="ctr"/>
                <a:endParaRPr lang="zh-CN" altLang="en-US"/>
              </a:p>
            </p:txBody>
          </p:sp>
        </p:grpSp>
        <p:sp>
          <p:nvSpPr>
            <p:cNvPr id="143" name="文本框 142">
              <a:extLst>
                <a:ext uri="{FF2B5EF4-FFF2-40B4-BE49-F238E27FC236}">
                  <a16:creationId xmlns:a16="http://schemas.microsoft.com/office/drawing/2014/main" id="{79259A45-005F-42F0-AE55-3F81C81BAA34}"/>
                </a:ext>
              </a:extLst>
            </p:cNvPr>
            <p:cNvSpPr txBox="1"/>
            <p:nvPr/>
          </p:nvSpPr>
          <p:spPr>
            <a:xfrm>
              <a:off x="5238528" y="1950649"/>
              <a:ext cx="1751486" cy="400110"/>
            </a:xfrm>
            <a:prstGeom prst="rect">
              <a:avLst/>
            </a:prstGeom>
            <a:noFill/>
          </p:spPr>
          <p:txBody>
            <a:bodyPr wrap="square" rtlCol="0" anchor="t" anchorCtr="0">
              <a:noAutofit/>
            </a:bodyPr>
            <a:lstStyle/>
            <a:p>
              <a:pPr algn="ctr"/>
              <a:r>
                <a:rPr lang="zh-CN" altLang="en-US" sz="2000">
                  <a:solidFill>
                    <a:schemeClr val="bg1"/>
                  </a:solidFill>
                  <a:latin typeface="+mj-ea"/>
                  <a:ea typeface="+mj-ea"/>
                </a:rPr>
                <a:t>团队管理问题</a:t>
              </a:r>
            </a:p>
          </p:txBody>
        </p:sp>
        <p:sp>
          <p:nvSpPr>
            <p:cNvPr id="144" name="TextBox 17">
              <a:extLst>
                <a:ext uri="{FF2B5EF4-FFF2-40B4-BE49-F238E27FC236}">
                  <a16:creationId xmlns:a16="http://schemas.microsoft.com/office/drawing/2014/main" id="{C7F91FDA-90BE-4414-92A9-F26CED783735}"/>
                </a:ext>
              </a:extLst>
            </p:cNvPr>
            <p:cNvSpPr txBox="1"/>
            <p:nvPr/>
          </p:nvSpPr>
          <p:spPr>
            <a:xfrm>
              <a:off x="5161168" y="2547345"/>
              <a:ext cx="1906207" cy="1474763"/>
            </a:xfrm>
            <a:prstGeom prst="rect">
              <a:avLst/>
            </a:prstGeom>
            <a:noFill/>
          </p:spPr>
          <p:txBody>
            <a:bodyPr wrap="square" rtlCol="0" anchor="t" anchorCtr="0">
              <a:noAutofit/>
            </a:bodyPr>
            <a:lstStyle>
              <a:defPPr>
                <a:defRPr lang="zh-CN"/>
              </a:defPPr>
              <a:lvl1pPr algn="ctr">
                <a:lnSpc>
                  <a:spcPct val="130000"/>
                </a:lnSpc>
                <a:defRPr sz="1400">
                  <a:solidFill>
                    <a:schemeClr val="tx1">
                      <a:lumMod val="75000"/>
                      <a:lumOff val="25000"/>
                      <a:alpha val="80000"/>
                    </a:schemeClr>
                  </a:solidFill>
                  <a:latin typeface="+mn-ea"/>
                </a:defRPr>
              </a:lvl1pPr>
            </a:lstStyle>
            <a:p>
              <a:pPr algn="just"/>
              <a:r>
                <a:rPr lang="zh-CN" altLang="en-US" dirty="0">
                  <a:solidFill>
                    <a:schemeClr val="bg1">
                      <a:alpha val="80000"/>
                    </a:schemeClr>
                  </a:solidFill>
                </a:rPr>
                <a:t>点击输入说明的文字内容点击输入说明</a:t>
              </a:r>
              <a:r>
                <a:rPr lang="zh-CN" altLang="en-US">
                  <a:solidFill>
                    <a:schemeClr val="bg1">
                      <a:alpha val="80000"/>
                    </a:schemeClr>
                  </a:solidFill>
                </a:rPr>
                <a:t>的文字内容点击输入说明的文字内容点击输入说明的文字内容</a:t>
              </a:r>
              <a:endParaRPr lang="zh-CN" altLang="en-US" dirty="0">
                <a:solidFill>
                  <a:schemeClr val="bg1">
                    <a:alpha val="80000"/>
                  </a:schemeClr>
                </a:solidFill>
              </a:endParaRPr>
            </a:p>
          </p:txBody>
        </p:sp>
        <p:cxnSp>
          <p:nvCxnSpPr>
            <p:cNvPr id="145" name="直接连接符 144">
              <a:extLst>
                <a:ext uri="{FF2B5EF4-FFF2-40B4-BE49-F238E27FC236}">
                  <a16:creationId xmlns:a16="http://schemas.microsoft.com/office/drawing/2014/main" id="{215865EE-F9AA-476E-9AB6-905D561E0E96}"/>
                </a:ext>
              </a:extLst>
            </p:cNvPr>
            <p:cNvCxnSpPr>
              <a:cxnSpLocks/>
            </p:cNvCxnSpPr>
            <p:nvPr/>
          </p:nvCxnSpPr>
          <p:spPr>
            <a:xfrm>
              <a:off x="5878601" y="2435297"/>
              <a:ext cx="471340" cy="0"/>
            </a:xfrm>
            <a:prstGeom prst="line">
              <a:avLst/>
            </a:prstGeom>
            <a:ln w="19050">
              <a:solidFill>
                <a:schemeClr val="bg1"/>
              </a:solidFill>
            </a:ln>
          </p:spPr>
          <p:style>
            <a:lnRef idx="1">
              <a:schemeClr val="accent1"/>
            </a:lnRef>
            <a:fillRef idx="0">
              <a:schemeClr val="accent1"/>
            </a:fillRef>
            <a:effectRef idx="0">
              <a:schemeClr val="accent1"/>
            </a:effectRef>
            <a:fontRef idx="minor">
              <a:schemeClr val="tx1"/>
            </a:fontRef>
          </p:style>
        </p:cxnSp>
      </p:grpSp>
      <p:sp>
        <p:nvSpPr>
          <p:cNvPr id="146" name="文本框 145">
            <a:extLst>
              <a:ext uri="{FF2B5EF4-FFF2-40B4-BE49-F238E27FC236}">
                <a16:creationId xmlns:a16="http://schemas.microsoft.com/office/drawing/2014/main" id="{94FC3B44-EFDA-4327-B0DE-8F8D882B9098}"/>
              </a:ext>
            </a:extLst>
          </p:cNvPr>
          <p:cNvSpPr txBox="1"/>
          <p:nvPr/>
        </p:nvSpPr>
        <p:spPr>
          <a:xfrm>
            <a:off x="4096263" y="5281690"/>
            <a:ext cx="3999474" cy="461665"/>
          </a:xfrm>
          <a:prstGeom prst="rect">
            <a:avLst/>
          </a:prstGeom>
          <a:noFill/>
        </p:spPr>
        <p:txBody>
          <a:bodyPr wrap="square" rtlCol="0" anchor="t" anchorCtr="0">
            <a:noAutofit/>
          </a:bodyPr>
          <a:lstStyle/>
          <a:p>
            <a:pPr algn="ctr"/>
            <a:r>
              <a:rPr lang="zh-CN" altLang="en-US" sz="2400" dirty="0">
                <a:gradFill>
                  <a:gsLst>
                    <a:gs pos="0">
                      <a:schemeClr val="accent2">
                        <a:lumMod val="60000"/>
                        <a:lumOff val="40000"/>
                      </a:schemeClr>
                    </a:gs>
                    <a:gs pos="100000">
                      <a:schemeClr val="accent2"/>
                    </a:gs>
                  </a:gsLst>
                  <a:lin ang="5400000" scaled="1"/>
                </a:gradFill>
                <a:latin typeface="+mj-ea"/>
                <a:ea typeface="+mj-ea"/>
              </a:rPr>
              <a:t>核心问题：工作中心不明确</a:t>
            </a:r>
          </a:p>
        </p:txBody>
      </p:sp>
      <p:sp>
        <p:nvSpPr>
          <p:cNvPr id="39" name="任意多边形: 形状 38">
            <a:extLst>
              <a:ext uri="{FF2B5EF4-FFF2-40B4-BE49-F238E27FC236}">
                <a16:creationId xmlns:a16="http://schemas.microsoft.com/office/drawing/2014/main" id="{8F9E502A-3ED5-4744-8B69-0C0F6A037138}"/>
              </a:ext>
            </a:extLst>
          </p:cNvPr>
          <p:cNvSpPr/>
          <p:nvPr/>
        </p:nvSpPr>
        <p:spPr>
          <a:xfrm flipH="1">
            <a:off x="5393314" y="0"/>
            <a:ext cx="6798686" cy="1542374"/>
          </a:xfrm>
          <a:custGeom>
            <a:avLst/>
            <a:gdLst>
              <a:gd name="connsiteX0" fmla="*/ 1654070 w 6798686"/>
              <a:gd name="connsiteY0" fmla="*/ 1112702 h 1542374"/>
              <a:gd name="connsiteX1" fmla="*/ 1658777 w 6798686"/>
              <a:gd name="connsiteY1" fmla="*/ 1115891 h 1542374"/>
              <a:gd name="connsiteX2" fmla="*/ 1662677 w 6798686"/>
              <a:gd name="connsiteY2" fmla="*/ 1118484 h 1542374"/>
              <a:gd name="connsiteX3" fmla="*/ 1674723 w 6798686"/>
              <a:gd name="connsiteY3" fmla="*/ 1131068 h 1542374"/>
              <a:gd name="connsiteX4" fmla="*/ 1667596 w 6798686"/>
              <a:gd name="connsiteY4" fmla="*/ 1125689 h 1542374"/>
              <a:gd name="connsiteX5" fmla="*/ 1654070 w 6798686"/>
              <a:gd name="connsiteY5" fmla="*/ 1112702 h 1542374"/>
              <a:gd name="connsiteX6" fmla="*/ 1633186 w 6798686"/>
              <a:gd name="connsiteY6" fmla="*/ 1098312 h 1542374"/>
              <a:gd name="connsiteX7" fmla="*/ 1633936 w 6798686"/>
              <a:gd name="connsiteY7" fmla="*/ 1098830 h 1542374"/>
              <a:gd name="connsiteX8" fmla="*/ 1635454 w 6798686"/>
              <a:gd name="connsiteY8" fmla="*/ 1100348 h 1542374"/>
              <a:gd name="connsiteX9" fmla="*/ 1633186 w 6798686"/>
              <a:gd name="connsiteY9" fmla="*/ 1098312 h 1542374"/>
              <a:gd name="connsiteX10" fmla="*/ 1620872 w 6798686"/>
              <a:gd name="connsiteY10" fmla="*/ 1079887 h 1542374"/>
              <a:gd name="connsiteX11" fmla="*/ 1634589 w 6798686"/>
              <a:gd name="connsiteY11" fmla="*/ 1088360 h 1542374"/>
              <a:gd name="connsiteX12" fmla="*/ 1647461 w 6798686"/>
              <a:gd name="connsiteY12" fmla="*/ 1102327 h 1542374"/>
              <a:gd name="connsiteX13" fmla="*/ 1648672 w 6798686"/>
              <a:gd name="connsiteY13" fmla="*/ 1103614 h 1542374"/>
              <a:gd name="connsiteX14" fmla="*/ 1635377 w 6798686"/>
              <a:gd name="connsiteY14" fmla="*/ 1094392 h 1542374"/>
              <a:gd name="connsiteX15" fmla="*/ 1620872 w 6798686"/>
              <a:gd name="connsiteY15" fmla="*/ 1079887 h 1542374"/>
              <a:gd name="connsiteX16" fmla="*/ 1595627 w 6798686"/>
              <a:gd name="connsiteY16" fmla="*/ 1063768 h 1542374"/>
              <a:gd name="connsiteX17" fmla="*/ 1605540 w 6798686"/>
              <a:gd name="connsiteY17" fmla="*/ 1070185 h 1542374"/>
              <a:gd name="connsiteX18" fmla="*/ 1615012 w 6798686"/>
              <a:gd name="connsiteY18" fmla="*/ 1079849 h 1542374"/>
              <a:gd name="connsiteX19" fmla="*/ 1604887 w 6798686"/>
              <a:gd name="connsiteY19" fmla="*/ 1072471 h 1542374"/>
              <a:gd name="connsiteX20" fmla="*/ 1595627 w 6798686"/>
              <a:gd name="connsiteY20" fmla="*/ 1063768 h 1542374"/>
              <a:gd name="connsiteX21" fmla="*/ 1589268 w 6798686"/>
              <a:gd name="connsiteY21" fmla="*/ 1047342 h 1542374"/>
              <a:gd name="connsiteX22" fmla="*/ 1606155 w 6798686"/>
              <a:gd name="connsiteY22" fmla="*/ 1056814 h 1542374"/>
              <a:gd name="connsiteX23" fmla="*/ 1624138 w 6798686"/>
              <a:gd name="connsiteY23" fmla="*/ 1076871 h 1542374"/>
              <a:gd name="connsiteX24" fmla="*/ 1607711 w 6798686"/>
              <a:gd name="connsiteY24" fmla="*/ 1066477 h 1542374"/>
              <a:gd name="connsiteX25" fmla="*/ 1589268 w 6798686"/>
              <a:gd name="connsiteY25" fmla="*/ 1047342 h 1542374"/>
              <a:gd name="connsiteX26" fmla="*/ 1562217 w 6798686"/>
              <a:gd name="connsiteY26" fmla="*/ 1031588 h 1542374"/>
              <a:gd name="connsiteX27" fmla="*/ 1576818 w 6798686"/>
              <a:gd name="connsiteY27" fmla="*/ 1040176 h 1542374"/>
              <a:gd name="connsiteX28" fmla="*/ 1592341 w 6798686"/>
              <a:gd name="connsiteY28" fmla="*/ 1056506 h 1542374"/>
              <a:gd name="connsiteX29" fmla="*/ 1578009 w 6798686"/>
              <a:gd name="connsiteY29" fmla="*/ 1046958 h 1542374"/>
              <a:gd name="connsiteX30" fmla="*/ 1562217 w 6798686"/>
              <a:gd name="connsiteY30" fmla="*/ 1031588 h 1542374"/>
              <a:gd name="connsiteX31" fmla="*/ 1536531 w 6798686"/>
              <a:gd name="connsiteY31" fmla="*/ 1015930 h 1542374"/>
              <a:gd name="connsiteX32" fmla="*/ 1547308 w 6798686"/>
              <a:gd name="connsiteY32" fmla="*/ 1022578 h 1542374"/>
              <a:gd name="connsiteX33" fmla="*/ 1558375 w 6798686"/>
              <a:gd name="connsiteY33" fmla="*/ 1033548 h 1542374"/>
              <a:gd name="connsiteX34" fmla="*/ 1547654 w 6798686"/>
              <a:gd name="connsiteY34" fmla="*/ 1026036 h 1542374"/>
              <a:gd name="connsiteX35" fmla="*/ 1536531 w 6798686"/>
              <a:gd name="connsiteY35" fmla="*/ 1015930 h 1542374"/>
              <a:gd name="connsiteX36" fmla="*/ 1558259 w 6798686"/>
              <a:gd name="connsiteY36" fmla="*/ 1014201 h 1542374"/>
              <a:gd name="connsiteX37" fmla="*/ 1577433 w 6798686"/>
              <a:gd name="connsiteY37" fmla="*/ 1023884 h 1542374"/>
              <a:gd name="connsiteX38" fmla="*/ 1598105 w 6798686"/>
              <a:gd name="connsiteY38" fmla="*/ 1047726 h 1542374"/>
              <a:gd name="connsiteX39" fmla="*/ 1579566 w 6798686"/>
              <a:gd name="connsiteY39" fmla="*/ 1037102 h 1542374"/>
              <a:gd name="connsiteX40" fmla="*/ 1558259 w 6798686"/>
              <a:gd name="connsiteY40" fmla="*/ 1014201 h 1542374"/>
              <a:gd name="connsiteX41" fmla="*/ 1530171 w 6798686"/>
              <a:gd name="connsiteY41" fmla="*/ 999446 h 1542374"/>
              <a:gd name="connsiteX42" fmla="*/ 1547808 w 6798686"/>
              <a:gd name="connsiteY42" fmla="*/ 1008783 h 1542374"/>
              <a:gd name="connsiteX43" fmla="*/ 1567097 w 6798686"/>
              <a:gd name="connsiteY43" fmla="*/ 1029763 h 1542374"/>
              <a:gd name="connsiteX44" fmla="*/ 1549998 w 6798686"/>
              <a:gd name="connsiteY44" fmla="*/ 1019465 h 1542374"/>
              <a:gd name="connsiteX45" fmla="*/ 1530171 w 6798686"/>
              <a:gd name="connsiteY45" fmla="*/ 999446 h 1542374"/>
              <a:gd name="connsiteX46" fmla="*/ 1502717 w 6798686"/>
              <a:gd name="connsiteY46" fmla="*/ 984288 h 1542374"/>
              <a:gd name="connsiteX47" fmla="*/ 1518068 w 6798686"/>
              <a:gd name="connsiteY47" fmla="*/ 992856 h 1542374"/>
              <a:gd name="connsiteX48" fmla="*/ 1534974 w 6798686"/>
              <a:gd name="connsiteY48" fmla="*/ 1010167 h 1542374"/>
              <a:gd name="connsiteX49" fmla="*/ 1520085 w 6798686"/>
              <a:gd name="connsiteY49" fmla="*/ 1000733 h 1542374"/>
              <a:gd name="connsiteX50" fmla="*/ 1502717 w 6798686"/>
              <a:gd name="connsiteY50" fmla="*/ 984288 h 1542374"/>
              <a:gd name="connsiteX51" fmla="*/ 1528538 w 6798686"/>
              <a:gd name="connsiteY51" fmla="*/ 981291 h 1542374"/>
              <a:gd name="connsiteX52" fmla="*/ 1549249 w 6798686"/>
              <a:gd name="connsiteY52" fmla="*/ 990551 h 1542374"/>
              <a:gd name="connsiteX53" fmla="*/ 1569960 w 6798686"/>
              <a:gd name="connsiteY53" fmla="*/ 1015162 h 1542374"/>
              <a:gd name="connsiteX54" fmla="*/ 1549575 w 6798686"/>
              <a:gd name="connsiteY54" fmla="*/ 1004691 h 1542374"/>
              <a:gd name="connsiteX55" fmla="*/ 1528538 w 6798686"/>
              <a:gd name="connsiteY55" fmla="*/ 981291 h 1542374"/>
              <a:gd name="connsiteX56" fmla="*/ 1478376 w 6798686"/>
              <a:gd name="connsiteY56" fmla="*/ 970282 h 1542374"/>
              <a:gd name="connsiteX57" fmla="*/ 1488250 w 6798686"/>
              <a:gd name="connsiteY57" fmla="*/ 976027 h 1542374"/>
              <a:gd name="connsiteX58" fmla="*/ 1500950 w 6798686"/>
              <a:gd name="connsiteY58" fmla="*/ 988245 h 1542374"/>
              <a:gd name="connsiteX59" fmla="*/ 1492650 w 6798686"/>
              <a:gd name="connsiteY59" fmla="*/ 982732 h 1542374"/>
              <a:gd name="connsiteX60" fmla="*/ 1478376 w 6798686"/>
              <a:gd name="connsiteY60" fmla="*/ 970282 h 1542374"/>
              <a:gd name="connsiteX61" fmla="*/ 1499951 w 6798686"/>
              <a:gd name="connsiteY61" fmla="*/ 967977 h 1542374"/>
              <a:gd name="connsiteX62" fmla="*/ 1519470 w 6798686"/>
              <a:gd name="connsiteY62" fmla="*/ 977160 h 1542374"/>
              <a:gd name="connsiteX63" fmla="*/ 1539086 w 6798686"/>
              <a:gd name="connsiteY63" fmla="*/ 999158 h 1542374"/>
              <a:gd name="connsiteX64" fmla="*/ 1519682 w 6798686"/>
              <a:gd name="connsiteY64" fmla="*/ 988649 h 1542374"/>
              <a:gd name="connsiteX65" fmla="*/ 1499951 w 6798686"/>
              <a:gd name="connsiteY65" fmla="*/ 967977 h 1542374"/>
              <a:gd name="connsiteX66" fmla="*/ 1456762 w 6798686"/>
              <a:gd name="connsiteY66" fmla="*/ 957372 h 1542374"/>
              <a:gd name="connsiteX67" fmla="*/ 1458337 w 6798686"/>
              <a:gd name="connsiteY67" fmla="*/ 958332 h 1542374"/>
              <a:gd name="connsiteX68" fmla="*/ 1461469 w 6798686"/>
              <a:gd name="connsiteY68" fmla="*/ 961137 h 1542374"/>
              <a:gd name="connsiteX69" fmla="*/ 1456762 w 6798686"/>
              <a:gd name="connsiteY69" fmla="*/ 957372 h 1542374"/>
              <a:gd name="connsiteX70" fmla="*/ 1471574 w 6798686"/>
              <a:gd name="connsiteY70" fmla="*/ 953990 h 1542374"/>
              <a:gd name="connsiteX71" fmla="*/ 1489595 w 6798686"/>
              <a:gd name="connsiteY71" fmla="*/ 962924 h 1542374"/>
              <a:gd name="connsiteX72" fmla="*/ 1507539 w 6798686"/>
              <a:gd name="connsiteY72" fmla="*/ 981906 h 1542374"/>
              <a:gd name="connsiteX73" fmla="*/ 1489653 w 6798686"/>
              <a:gd name="connsiteY73" fmla="*/ 971704 h 1542374"/>
              <a:gd name="connsiteX74" fmla="*/ 1471574 w 6798686"/>
              <a:gd name="connsiteY74" fmla="*/ 953990 h 1542374"/>
              <a:gd name="connsiteX75" fmla="*/ 1498395 w 6798686"/>
              <a:gd name="connsiteY75" fmla="*/ 946863 h 1542374"/>
              <a:gd name="connsiteX76" fmla="*/ 1520412 w 6798686"/>
              <a:gd name="connsiteY76" fmla="*/ 955451 h 1542374"/>
              <a:gd name="connsiteX77" fmla="*/ 1542755 w 6798686"/>
              <a:gd name="connsiteY77" fmla="*/ 982732 h 1542374"/>
              <a:gd name="connsiteX78" fmla="*/ 1521065 w 6798686"/>
              <a:gd name="connsiteY78" fmla="*/ 972895 h 1542374"/>
              <a:gd name="connsiteX79" fmla="*/ 1498395 w 6798686"/>
              <a:gd name="connsiteY79" fmla="*/ 946863 h 1542374"/>
              <a:gd name="connsiteX80" fmla="*/ 1444927 w 6798686"/>
              <a:gd name="connsiteY80" fmla="*/ 940215 h 1542374"/>
              <a:gd name="connsiteX81" fmla="*/ 1459740 w 6798686"/>
              <a:gd name="connsiteY81" fmla="*/ 947958 h 1542374"/>
              <a:gd name="connsiteX82" fmla="*/ 1475071 w 6798686"/>
              <a:gd name="connsiteY82" fmla="*/ 963174 h 1542374"/>
              <a:gd name="connsiteX83" fmla="*/ 1460700 w 6798686"/>
              <a:gd name="connsiteY83" fmla="*/ 954548 h 1542374"/>
              <a:gd name="connsiteX84" fmla="*/ 1444927 w 6798686"/>
              <a:gd name="connsiteY84" fmla="*/ 940215 h 1542374"/>
              <a:gd name="connsiteX85" fmla="*/ 1469288 w 6798686"/>
              <a:gd name="connsiteY85" fmla="*/ 934970 h 1542374"/>
              <a:gd name="connsiteX86" fmla="*/ 1490441 w 6798686"/>
              <a:gd name="connsiteY86" fmla="*/ 943712 h 1542374"/>
              <a:gd name="connsiteX87" fmla="*/ 1511978 w 6798686"/>
              <a:gd name="connsiteY87" fmla="*/ 968611 h 1542374"/>
              <a:gd name="connsiteX88" fmla="*/ 1491152 w 6798686"/>
              <a:gd name="connsiteY88" fmla="*/ 958621 h 1542374"/>
              <a:gd name="connsiteX89" fmla="*/ 1469288 w 6798686"/>
              <a:gd name="connsiteY89" fmla="*/ 934970 h 1542374"/>
              <a:gd name="connsiteX90" fmla="*/ 1419183 w 6798686"/>
              <a:gd name="connsiteY90" fmla="*/ 926344 h 1542374"/>
              <a:gd name="connsiteX91" fmla="*/ 1429884 w 6798686"/>
              <a:gd name="connsiteY91" fmla="*/ 932223 h 1542374"/>
              <a:gd name="connsiteX92" fmla="*/ 1440643 w 6798686"/>
              <a:gd name="connsiteY92" fmla="*/ 942194 h 1542374"/>
              <a:gd name="connsiteX93" fmla="*/ 1430249 w 6798686"/>
              <a:gd name="connsiteY93" fmla="*/ 935643 h 1542374"/>
              <a:gd name="connsiteX94" fmla="*/ 1419183 w 6798686"/>
              <a:gd name="connsiteY94" fmla="*/ 926344 h 1542374"/>
              <a:gd name="connsiteX95" fmla="*/ 1440432 w 6798686"/>
              <a:gd name="connsiteY95" fmla="*/ 922521 h 1542374"/>
              <a:gd name="connsiteX96" fmla="*/ 1460354 w 6798686"/>
              <a:gd name="connsiteY96" fmla="*/ 931186 h 1542374"/>
              <a:gd name="connsiteX97" fmla="*/ 1480931 w 6798686"/>
              <a:gd name="connsiteY97" fmla="*/ 953606 h 1542374"/>
              <a:gd name="connsiteX98" fmla="*/ 1461161 w 6798686"/>
              <a:gd name="connsiteY98" fmla="*/ 943597 h 1542374"/>
              <a:gd name="connsiteX99" fmla="*/ 1440432 w 6798686"/>
              <a:gd name="connsiteY99" fmla="*/ 922521 h 1542374"/>
              <a:gd name="connsiteX100" fmla="*/ 1397435 w 6798686"/>
              <a:gd name="connsiteY100" fmla="*/ 914145 h 1542374"/>
              <a:gd name="connsiteX101" fmla="*/ 1400182 w 6798686"/>
              <a:gd name="connsiteY101" fmla="*/ 915720 h 1542374"/>
              <a:gd name="connsiteX102" fmla="*/ 1401969 w 6798686"/>
              <a:gd name="connsiteY102" fmla="*/ 917276 h 1542374"/>
              <a:gd name="connsiteX103" fmla="*/ 1398453 w 6798686"/>
              <a:gd name="connsiteY103" fmla="*/ 914932 h 1542374"/>
              <a:gd name="connsiteX104" fmla="*/ 1397435 w 6798686"/>
              <a:gd name="connsiteY104" fmla="*/ 914145 h 1542374"/>
              <a:gd name="connsiteX105" fmla="*/ 1468366 w 6798686"/>
              <a:gd name="connsiteY105" fmla="*/ 911455 h 1542374"/>
              <a:gd name="connsiteX106" fmla="*/ 1491440 w 6798686"/>
              <a:gd name="connsiteY106" fmla="*/ 919140 h 1542374"/>
              <a:gd name="connsiteX107" fmla="*/ 1515013 w 6798686"/>
              <a:gd name="connsiteY107" fmla="*/ 948726 h 1542374"/>
              <a:gd name="connsiteX108" fmla="*/ 1492304 w 6798686"/>
              <a:gd name="connsiteY108" fmla="*/ 939754 h 1542374"/>
              <a:gd name="connsiteX109" fmla="*/ 1468366 w 6798686"/>
              <a:gd name="connsiteY109" fmla="*/ 911455 h 1542374"/>
              <a:gd name="connsiteX110" fmla="*/ 1412363 w 6798686"/>
              <a:gd name="connsiteY110" fmla="*/ 909726 h 1542374"/>
              <a:gd name="connsiteX111" fmla="*/ 1430288 w 6798686"/>
              <a:gd name="connsiteY111" fmla="*/ 917968 h 1542374"/>
              <a:gd name="connsiteX112" fmla="*/ 1449231 w 6798686"/>
              <a:gd name="connsiteY112" fmla="*/ 937353 h 1542374"/>
              <a:gd name="connsiteX113" fmla="*/ 1431825 w 6798686"/>
              <a:gd name="connsiteY113" fmla="*/ 928112 h 1542374"/>
              <a:gd name="connsiteX114" fmla="*/ 1412363 w 6798686"/>
              <a:gd name="connsiteY114" fmla="*/ 909726 h 1542374"/>
              <a:gd name="connsiteX115" fmla="*/ 1438875 w 6798686"/>
              <a:gd name="connsiteY115" fmla="*/ 901119 h 1542374"/>
              <a:gd name="connsiteX116" fmla="*/ 1461161 w 6798686"/>
              <a:gd name="connsiteY116" fmla="*/ 908996 h 1542374"/>
              <a:gd name="connsiteX117" fmla="*/ 1484312 w 6798686"/>
              <a:gd name="connsiteY117" fmla="*/ 936527 h 1542374"/>
              <a:gd name="connsiteX118" fmla="*/ 1462333 w 6798686"/>
              <a:gd name="connsiteY118" fmla="*/ 927324 h 1542374"/>
              <a:gd name="connsiteX119" fmla="*/ 1438875 w 6798686"/>
              <a:gd name="connsiteY119" fmla="*/ 901119 h 1542374"/>
              <a:gd name="connsiteX120" fmla="*/ 1384774 w 6798686"/>
              <a:gd name="connsiteY120" fmla="*/ 896565 h 1542374"/>
              <a:gd name="connsiteX121" fmla="*/ 1400278 w 6798686"/>
              <a:gd name="connsiteY121" fmla="*/ 904077 h 1542374"/>
              <a:gd name="connsiteX122" fmla="*/ 1416685 w 6798686"/>
              <a:gd name="connsiteY122" fmla="*/ 919793 h 1542374"/>
              <a:gd name="connsiteX123" fmla="*/ 1401642 w 6798686"/>
              <a:gd name="connsiteY123" fmla="*/ 911320 h 1542374"/>
              <a:gd name="connsiteX124" fmla="*/ 1384774 w 6798686"/>
              <a:gd name="connsiteY124" fmla="*/ 896565 h 1542374"/>
              <a:gd name="connsiteX125" fmla="*/ 1409519 w 6798686"/>
              <a:gd name="connsiteY125" fmla="*/ 890225 h 1542374"/>
              <a:gd name="connsiteX126" fmla="*/ 1430941 w 6798686"/>
              <a:gd name="connsiteY126" fmla="*/ 898237 h 1542374"/>
              <a:gd name="connsiteX127" fmla="*/ 1453400 w 6798686"/>
              <a:gd name="connsiteY127" fmla="*/ 923462 h 1542374"/>
              <a:gd name="connsiteX128" fmla="*/ 1432305 w 6798686"/>
              <a:gd name="connsiteY128" fmla="*/ 914125 h 1542374"/>
              <a:gd name="connsiteX129" fmla="*/ 1409519 w 6798686"/>
              <a:gd name="connsiteY129" fmla="*/ 890225 h 1542374"/>
              <a:gd name="connsiteX130" fmla="*/ 1358838 w 6798686"/>
              <a:gd name="connsiteY130" fmla="*/ 883636 h 1542374"/>
              <a:gd name="connsiteX131" fmla="*/ 1370269 w 6798686"/>
              <a:gd name="connsiteY131" fmla="*/ 889380 h 1542374"/>
              <a:gd name="connsiteX132" fmla="*/ 1382488 w 6798686"/>
              <a:gd name="connsiteY132" fmla="*/ 900254 h 1542374"/>
              <a:gd name="connsiteX133" fmla="*/ 1371287 w 6798686"/>
              <a:gd name="connsiteY133" fmla="*/ 893645 h 1542374"/>
              <a:gd name="connsiteX134" fmla="*/ 1358838 w 6798686"/>
              <a:gd name="connsiteY134" fmla="*/ 883636 h 1542374"/>
              <a:gd name="connsiteX135" fmla="*/ 1380663 w 6798686"/>
              <a:gd name="connsiteY135" fmla="*/ 878890 h 1542374"/>
              <a:gd name="connsiteX136" fmla="*/ 1400682 w 6798686"/>
              <a:gd name="connsiteY136" fmla="*/ 886806 h 1542374"/>
              <a:gd name="connsiteX137" fmla="*/ 1422142 w 6798686"/>
              <a:gd name="connsiteY137" fmla="*/ 909476 h 1542374"/>
              <a:gd name="connsiteX138" fmla="*/ 1402564 w 6798686"/>
              <a:gd name="connsiteY138" fmla="*/ 900312 h 1542374"/>
              <a:gd name="connsiteX139" fmla="*/ 1380663 w 6798686"/>
              <a:gd name="connsiteY139" fmla="*/ 878890 h 1542374"/>
              <a:gd name="connsiteX140" fmla="*/ 1438683 w 6798686"/>
              <a:gd name="connsiteY140" fmla="*/ 875394 h 1542374"/>
              <a:gd name="connsiteX141" fmla="*/ 1462564 w 6798686"/>
              <a:gd name="connsiteY141" fmla="*/ 882003 h 1542374"/>
              <a:gd name="connsiteX142" fmla="*/ 1486214 w 6798686"/>
              <a:gd name="connsiteY142" fmla="*/ 912473 h 1542374"/>
              <a:gd name="connsiteX143" fmla="*/ 1462583 w 6798686"/>
              <a:gd name="connsiteY143" fmla="*/ 904500 h 1542374"/>
              <a:gd name="connsiteX144" fmla="*/ 1438683 w 6798686"/>
              <a:gd name="connsiteY144" fmla="*/ 875394 h 1542374"/>
              <a:gd name="connsiteX145" fmla="*/ 1338281 w 6798686"/>
              <a:gd name="connsiteY145" fmla="*/ 872954 h 1542374"/>
              <a:gd name="connsiteX146" fmla="*/ 1340529 w 6798686"/>
              <a:gd name="connsiteY146" fmla="*/ 874106 h 1542374"/>
              <a:gd name="connsiteX147" fmla="*/ 1344102 w 6798686"/>
              <a:gd name="connsiteY147" fmla="*/ 877065 h 1542374"/>
              <a:gd name="connsiteX148" fmla="*/ 1342911 w 6798686"/>
              <a:gd name="connsiteY148" fmla="*/ 876316 h 1542374"/>
              <a:gd name="connsiteX149" fmla="*/ 1338281 w 6798686"/>
              <a:gd name="connsiteY149" fmla="*/ 872954 h 1542374"/>
              <a:gd name="connsiteX150" fmla="*/ 1352152 w 6798686"/>
              <a:gd name="connsiteY150" fmla="*/ 867113 h 1542374"/>
              <a:gd name="connsiteX151" fmla="*/ 1370538 w 6798686"/>
              <a:gd name="connsiteY151" fmla="*/ 874798 h 1542374"/>
              <a:gd name="connsiteX152" fmla="*/ 1390461 w 6798686"/>
              <a:gd name="connsiteY152" fmla="*/ 894529 h 1542374"/>
              <a:gd name="connsiteX153" fmla="*/ 1372536 w 6798686"/>
              <a:gd name="connsiteY153" fmla="*/ 885672 h 1542374"/>
              <a:gd name="connsiteX154" fmla="*/ 1352152 w 6798686"/>
              <a:gd name="connsiteY154" fmla="*/ 867113 h 1542374"/>
              <a:gd name="connsiteX155" fmla="*/ 1408847 w 6798686"/>
              <a:gd name="connsiteY155" fmla="*/ 866671 h 1542374"/>
              <a:gd name="connsiteX156" fmla="*/ 1432113 w 6798686"/>
              <a:gd name="connsiteY156" fmla="*/ 873530 h 1542374"/>
              <a:gd name="connsiteX157" fmla="*/ 1455360 w 6798686"/>
              <a:gd name="connsiteY157" fmla="*/ 901983 h 1542374"/>
              <a:gd name="connsiteX158" fmla="*/ 1432343 w 6798686"/>
              <a:gd name="connsiteY158" fmla="*/ 893722 h 1542374"/>
              <a:gd name="connsiteX159" fmla="*/ 1408847 w 6798686"/>
              <a:gd name="connsiteY159" fmla="*/ 866671 h 1542374"/>
              <a:gd name="connsiteX160" fmla="*/ 1379183 w 6798686"/>
              <a:gd name="connsiteY160" fmla="*/ 857450 h 1542374"/>
              <a:gd name="connsiteX161" fmla="*/ 1401681 w 6798686"/>
              <a:gd name="connsiteY161" fmla="*/ 864481 h 1542374"/>
              <a:gd name="connsiteX162" fmla="*/ 1424389 w 6798686"/>
              <a:gd name="connsiteY162" fmla="*/ 890763 h 1542374"/>
              <a:gd name="connsiteX163" fmla="*/ 1402103 w 6798686"/>
              <a:gd name="connsiteY163" fmla="*/ 882291 h 1542374"/>
              <a:gd name="connsiteX164" fmla="*/ 1379183 w 6798686"/>
              <a:gd name="connsiteY164" fmla="*/ 857450 h 1542374"/>
              <a:gd name="connsiteX165" fmla="*/ 2787200 w 6798686"/>
              <a:gd name="connsiteY165" fmla="*/ 857353 h 1542374"/>
              <a:gd name="connsiteX166" fmla="*/ 2668277 w 6798686"/>
              <a:gd name="connsiteY166" fmla="*/ 891340 h 1542374"/>
              <a:gd name="connsiteX167" fmla="*/ 2593427 w 6798686"/>
              <a:gd name="connsiteY167" fmla="*/ 906959 h 1542374"/>
              <a:gd name="connsiteX168" fmla="*/ 2312834 w 6798686"/>
              <a:gd name="connsiteY168" fmla="*/ 919850 h 1542374"/>
              <a:gd name="connsiteX169" fmla="*/ 2011204 w 6798686"/>
              <a:gd name="connsiteY169" fmla="*/ 859755 h 1542374"/>
              <a:gd name="connsiteX170" fmla="*/ 2083326 w 6798686"/>
              <a:gd name="connsiteY170" fmla="*/ 869476 h 1542374"/>
              <a:gd name="connsiteX171" fmla="*/ 2110684 w 6798686"/>
              <a:gd name="connsiteY171" fmla="*/ 873991 h 1542374"/>
              <a:gd name="connsiteX172" fmla="*/ 2390931 w 6798686"/>
              <a:gd name="connsiteY172" fmla="*/ 906191 h 1542374"/>
              <a:gd name="connsiteX173" fmla="*/ 2421305 w 6798686"/>
              <a:gd name="connsiteY173" fmla="*/ 905019 h 1542374"/>
              <a:gd name="connsiteX174" fmla="*/ 2445436 w 6798686"/>
              <a:gd name="connsiteY174" fmla="*/ 904615 h 1542374"/>
              <a:gd name="connsiteX175" fmla="*/ 2584358 w 6798686"/>
              <a:gd name="connsiteY175" fmla="*/ 890975 h 1542374"/>
              <a:gd name="connsiteX176" fmla="*/ 2787200 w 6798686"/>
              <a:gd name="connsiteY176" fmla="*/ 857353 h 1542374"/>
              <a:gd name="connsiteX177" fmla="*/ 1324448 w 6798686"/>
              <a:gd name="connsiteY177" fmla="*/ 855087 h 1542374"/>
              <a:gd name="connsiteX178" fmla="*/ 1340413 w 6798686"/>
              <a:gd name="connsiteY178" fmla="*/ 862080 h 1542374"/>
              <a:gd name="connsiteX179" fmla="*/ 1357915 w 6798686"/>
              <a:gd name="connsiteY179" fmla="*/ 878199 h 1542374"/>
              <a:gd name="connsiteX180" fmla="*/ 1342354 w 6798686"/>
              <a:gd name="connsiteY180" fmla="*/ 870110 h 1542374"/>
              <a:gd name="connsiteX181" fmla="*/ 1324448 w 6798686"/>
              <a:gd name="connsiteY181" fmla="*/ 855087 h 1542374"/>
              <a:gd name="connsiteX182" fmla="*/ 2949351 w 6798686"/>
              <a:gd name="connsiteY182" fmla="*/ 849765 h 1542374"/>
              <a:gd name="connsiteX183" fmla="*/ 2815403 w 6798686"/>
              <a:gd name="connsiteY183" fmla="*/ 905441 h 1542374"/>
              <a:gd name="connsiteX184" fmla="*/ 2655732 w 6798686"/>
              <a:gd name="connsiteY184" fmla="*/ 956123 h 1542374"/>
              <a:gd name="connsiteX185" fmla="*/ 2253104 w 6798686"/>
              <a:gd name="connsiteY185" fmla="*/ 1005421 h 1542374"/>
              <a:gd name="connsiteX186" fmla="*/ 2191567 w 6798686"/>
              <a:gd name="connsiteY186" fmla="*/ 1005421 h 1542374"/>
              <a:gd name="connsiteX187" fmla="*/ 1809727 w 6798686"/>
              <a:gd name="connsiteY187" fmla="*/ 987285 h 1542374"/>
              <a:gd name="connsiteX188" fmla="*/ 1493034 w 6798686"/>
              <a:gd name="connsiteY188" fmla="*/ 914702 h 1542374"/>
              <a:gd name="connsiteX189" fmla="*/ 1468865 w 6798686"/>
              <a:gd name="connsiteY189" fmla="*/ 883693 h 1542374"/>
              <a:gd name="connsiteX190" fmla="*/ 1763829 w 6798686"/>
              <a:gd name="connsiteY190" fmla="*/ 939965 h 1542374"/>
              <a:gd name="connsiteX191" fmla="*/ 2065075 w 6798686"/>
              <a:gd name="connsiteY191" fmla="*/ 958371 h 1542374"/>
              <a:gd name="connsiteX192" fmla="*/ 2196504 w 6798686"/>
              <a:gd name="connsiteY192" fmla="*/ 963251 h 1542374"/>
              <a:gd name="connsiteX193" fmla="*/ 2586453 w 6798686"/>
              <a:gd name="connsiteY193" fmla="*/ 942002 h 1542374"/>
              <a:gd name="connsiteX194" fmla="*/ 2743224 w 6798686"/>
              <a:gd name="connsiteY194" fmla="*/ 902982 h 1542374"/>
              <a:gd name="connsiteX195" fmla="*/ 2820322 w 6798686"/>
              <a:gd name="connsiteY195" fmla="*/ 877257 h 1542374"/>
              <a:gd name="connsiteX196" fmla="*/ 2949351 w 6798686"/>
              <a:gd name="connsiteY196" fmla="*/ 849765 h 1542374"/>
              <a:gd name="connsiteX197" fmla="*/ 1349808 w 6798686"/>
              <a:gd name="connsiteY197" fmla="*/ 847786 h 1542374"/>
              <a:gd name="connsiteX198" fmla="*/ 1371345 w 6798686"/>
              <a:gd name="connsiteY198" fmla="*/ 854933 h 1542374"/>
              <a:gd name="connsiteX199" fmla="*/ 1393324 w 6798686"/>
              <a:gd name="connsiteY199" fmla="*/ 878890 h 1542374"/>
              <a:gd name="connsiteX200" fmla="*/ 1372056 w 6798686"/>
              <a:gd name="connsiteY200" fmla="*/ 870322 h 1542374"/>
              <a:gd name="connsiteX201" fmla="*/ 1349808 w 6798686"/>
              <a:gd name="connsiteY201" fmla="*/ 847786 h 1542374"/>
              <a:gd name="connsiteX202" fmla="*/ 1439510 w 6798686"/>
              <a:gd name="connsiteY202" fmla="*/ 845173 h 1542374"/>
              <a:gd name="connsiteX203" fmla="*/ 1718585 w 6798686"/>
              <a:gd name="connsiteY203" fmla="*/ 887958 h 1542374"/>
              <a:gd name="connsiteX204" fmla="*/ 1942905 w 6798686"/>
              <a:gd name="connsiteY204" fmla="*/ 903078 h 1542374"/>
              <a:gd name="connsiteX205" fmla="*/ 2139925 w 6798686"/>
              <a:gd name="connsiteY205" fmla="*/ 916373 h 1542374"/>
              <a:gd name="connsiteX206" fmla="*/ 2515944 w 6798686"/>
              <a:gd name="connsiteY206" fmla="*/ 923328 h 1542374"/>
              <a:gd name="connsiteX207" fmla="*/ 2580535 w 6798686"/>
              <a:gd name="connsiteY207" fmla="*/ 914164 h 1542374"/>
              <a:gd name="connsiteX208" fmla="*/ 2788756 w 6798686"/>
              <a:gd name="connsiteY208" fmla="*/ 883271 h 1542374"/>
              <a:gd name="connsiteX209" fmla="*/ 2741821 w 6798686"/>
              <a:gd name="connsiteY209" fmla="*/ 898390 h 1542374"/>
              <a:gd name="connsiteX210" fmla="*/ 2585569 w 6798686"/>
              <a:gd name="connsiteY210" fmla="*/ 937295 h 1542374"/>
              <a:gd name="connsiteX211" fmla="*/ 2196754 w 6798686"/>
              <a:gd name="connsiteY211" fmla="*/ 958467 h 1542374"/>
              <a:gd name="connsiteX212" fmla="*/ 2065209 w 6798686"/>
              <a:gd name="connsiteY212" fmla="*/ 953587 h 1542374"/>
              <a:gd name="connsiteX213" fmla="*/ 1764405 w 6798686"/>
              <a:gd name="connsiteY213" fmla="*/ 935201 h 1542374"/>
              <a:gd name="connsiteX214" fmla="*/ 1464043 w 6798686"/>
              <a:gd name="connsiteY214" fmla="*/ 877430 h 1542374"/>
              <a:gd name="connsiteX215" fmla="*/ 1439510 w 6798686"/>
              <a:gd name="connsiteY215" fmla="*/ 845173 h 1542374"/>
              <a:gd name="connsiteX216" fmla="*/ 1298781 w 6798686"/>
              <a:gd name="connsiteY216" fmla="*/ 843367 h 1542374"/>
              <a:gd name="connsiteX217" fmla="*/ 1310365 w 6798686"/>
              <a:gd name="connsiteY217" fmla="*/ 848708 h 1542374"/>
              <a:gd name="connsiteX218" fmla="*/ 1323833 w 6798686"/>
              <a:gd name="connsiteY218" fmla="*/ 860178 h 1542374"/>
              <a:gd name="connsiteX219" fmla="*/ 1313055 w 6798686"/>
              <a:gd name="connsiteY219" fmla="*/ 854241 h 1542374"/>
              <a:gd name="connsiteX220" fmla="*/ 1298781 w 6798686"/>
              <a:gd name="connsiteY220" fmla="*/ 843367 h 1542374"/>
              <a:gd name="connsiteX221" fmla="*/ 1409193 w 6798686"/>
              <a:gd name="connsiteY221" fmla="*/ 838564 h 1542374"/>
              <a:gd name="connsiteX222" fmla="*/ 1433688 w 6798686"/>
              <a:gd name="connsiteY222" fmla="*/ 843924 h 1542374"/>
              <a:gd name="connsiteX223" fmla="*/ 1457780 w 6798686"/>
              <a:gd name="connsiteY223" fmla="*/ 875759 h 1542374"/>
              <a:gd name="connsiteX224" fmla="*/ 1433419 w 6798686"/>
              <a:gd name="connsiteY224" fmla="*/ 868919 h 1542374"/>
              <a:gd name="connsiteX225" fmla="*/ 1419471 w 6798686"/>
              <a:gd name="connsiteY225" fmla="*/ 851551 h 1542374"/>
              <a:gd name="connsiteX226" fmla="*/ 1409193 w 6798686"/>
              <a:gd name="connsiteY226" fmla="*/ 838564 h 1542374"/>
              <a:gd name="connsiteX227" fmla="*/ 1320759 w 6798686"/>
              <a:gd name="connsiteY227" fmla="*/ 837661 h 1542374"/>
              <a:gd name="connsiteX228" fmla="*/ 1341048 w 6798686"/>
              <a:gd name="connsiteY228" fmla="*/ 844789 h 1542374"/>
              <a:gd name="connsiteX229" fmla="*/ 1361873 w 6798686"/>
              <a:gd name="connsiteY229" fmla="*/ 866076 h 1542374"/>
              <a:gd name="connsiteX230" fmla="*/ 1341816 w 6798686"/>
              <a:gd name="connsiteY230" fmla="*/ 857546 h 1542374"/>
              <a:gd name="connsiteX231" fmla="*/ 1320759 w 6798686"/>
              <a:gd name="connsiteY231" fmla="*/ 837661 h 1542374"/>
              <a:gd name="connsiteX232" fmla="*/ 2078619 w 6798686"/>
              <a:gd name="connsiteY232" fmla="*/ 834568 h 1542374"/>
              <a:gd name="connsiteX233" fmla="*/ 2080310 w 6798686"/>
              <a:gd name="connsiteY233" fmla="*/ 834952 h 1542374"/>
              <a:gd name="connsiteX234" fmla="*/ 2365782 w 6798686"/>
              <a:gd name="connsiteY234" fmla="*/ 885288 h 1542374"/>
              <a:gd name="connsiteX235" fmla="*/ 2080425 w 6798686"/>
              <a:gd name="connsiteY235" fmla="*/ 835298 h 1542374"/>
              <a:gd name="connsiteX236" fmla="*/ 2078619 w 6798686"/>
              <a:gd name="connsiteY236" fmla="*/ 834568 h 1542374"/>
              <a:gd name="connsiteX237" fmla="*/ 1276956 w 6798686"/>
              <a:gd name="connsiteY237" fmla="*/ 833012 h 1542374"/>
              <a:gd name="connsiteX238" fmla="*/ 1280318 w 6798686"/>
              <a:gd name="connsiteY238" fmla="*/ 834645 h 1542374"/>
              <a:gd name="connsiteX239" fmla="*/ 1285256 w 6798686"/>
              <a:gd name="connsiteY239" fmla="*/ 838526 h 1542374"/>
              <a:gd name="connsiteX240" fmla="*/ 1283277 w 6798686"/>
              <a:gd name="connsiteY240" fmla="*/ 837354 h 1542374"/>
              <a:gd name="connsiteX241" fmla="*/ 1276956 w 6798686"/>
              <a:gd name="connsiteY241" fmla="*/ 833012 h 1542374"/>
              <a:gd name="connsiteX242" fmla="*/ 1379126 w 6798686"/>
              <a:gd name="connsiteY242" fmla="*/ 831532 h 1542374"/>
              <a:gd name="connsiteX243" fmla="*/ 1403064 w 6798686"/>
              <a:gd name="connsiteY243" fmla="*/ 837161 h 1542374"/>
              <a:gd name="connsiteX244" fmla="*/ 1416397 w 6798686"/>
              <a:gd name="connsiteY244" fmla="*/ 853991 h 1542374"/>
              <a:gd name="connsiteX245" fmla="*/ 1426810 w 6798686"/>
              <a:gd name="connsiteY245" fmla="*/ 866979 h 1542374"/>
              <a:gd name="connsiteX246" fmla="*/ 1403045 w 6798686"/>
              <a:gd name="connsiteY246" fmla="*/ 859870 h 1542374"/>
              <a:gd name="connsiteX247" fmla="*/ 1384678 w 6798686"/>
              <a:gd name="connsiteY247" fmla="*/ 838180 h 1542374"/>
              <a:gd name="connsiteX248" fmla="*/ 1379126 w 6798686"/>
              <a:gd name="connsiteY248" fmla="*/ 831532 h 1542374"/>
              <a:gd name="connsiteX249" fmla="*/ 1292114 w 6798686"/>
              <a:gd name="connsiteY249" fmla="*/ 827094 h 1542374"/>
              <a:gd name="connsiteX250" fmla="*/ 1310789 w 6798686"/>
              <a:gd name="connsiteY250" fmla="*/ 834049 h 1542374"/>
              <a:gd name="connsiteX251" fmla="*/ 1330116 w 6798686"/>
              <a:gd name="connsiteY251" fmla="*/ 852454 h 1542374"/>
              <a:gd name="connsiteX252" fmla="*/ 1311576 w 6798686"/>
              <a:gd name="connsiteY252" fmla="*/ 844097 h 1542374"/>
              <a:gd name="connsiteX253" fmla="*/ 1292114 w 6798686"/>
              <a:gd name="connsiteY253" fmla="*/ 827094 h 1542374"/>
              <a:gd name="connsiteX254" fmla="*/ 1349213 w 6798686"/>
              <a:gd name="connsiteY254" fmla="*/ 824078 h 1542374"/>
              <a:gd name="connsiteX255" fmla="*/ 1372555 w 6798686"/>
              <a:gd name="connsiteY255" fmla="*/ 829918 h 1542374"/>
              <a:gd name="connsiteX256" fmla="*/ 1381604 w 6798686"/>
              <a:gd name="connsiteY256" fmla="*/ 840773 h 1542374"/>
              <a:gd name="connsiteX257" fmla="*/ 1395879 w 6798686"/>
              <a:gd name="connsiteY257" fmla="*/ 857680 h 1542374"/>
              <a:gd name="connsiteX258" fmla="*/ 1372709 w 6798686"/>
              <a:gd name="connsiteY258" fmla="*/ 850322 h 1542374"/>
              <a:gd name="connsiteX259" fmla="*/ 1349866 w 6798686"/>
              <a:gd name="connsiteY259" fmla="*/ 824827 h 1542374"/>
              <a:gd name="connsiteX260" fmla="*/ 1349213 w 6798686"/>
              <a:gd name="connsiteY260" fmla="*/ 824078 h 1542374"/>
              <a:gd name="connsiteX261" fmla="*/ 2738670 w 6798686"/>
              <a:gd name="connsiteY261" fmla="*/ 822925 h 1542374"/>
              <a:gd name="connsiteX262" fmla="*/ 2666222 w 6798686"/>
              <a:gd name="connsiteY262" fmla="*/ 841465 h 1542374"/>
              <a:gd name="connsiteX263" fmla="*/ 2546683 w 6798686"/>
              <a:gd name="connsiteY263" fmla="*/ 861868 h 1542374"/>
              <a:gd name="connsiteX264" fmla="*/ 2496655 w 6798686"/>
              <a:gd name="connsiteY264" fmla="*/ 867824 h 1542374"/>
              <a:gd name="connsiteX265" fmla="*/ 2452871 w 6798686"/>
              <a:gd name="connsiteY265" fmla="*/ 870053 h 1542374"/>
              <a:gd name="connsiteX266" fmla="*/ 2517865 w 6798686"/>
              <a:gd name="connsiteY266" fmla="*/ 864558 h 1542374"/>
              <a:gd name="connsiteX267" fmla="*/ 2678479 w 6798686"/>
              <a:gd name="connsiteY267" fmla="*/ 836892 h 1542374"/>
              <a:gd name="connsiteX268" fmla="*/ 2738670 w 6798686"/>
              <a:gd name="connsiteY268" fmla="*/ 822925 h 1542374"/>
              <a:gd name="connsiteX269" fmla="*/ 2781263 w 6798686"/>
              <a:gd name="connsiteY269" fmla="*/ 821734 h 1542374"/>
              <a:gd name="connsiteX270" fmla="*/ 2632542 w 6798686"/>
              <a:gd name="connsiteY270" fmla="*/ 860523 h 1542374"/>
              <a:gd name="connsiteX271" fmla="*/ 2474254 w 6798686"/>
              <a:gd name="connsiteY271" fmla="*/ 880677 h 1542374"/>
              <a:gd name="connsiteX272" fmla="*/ 2375177 w 6798686"/>
              <a:gd name="connsiteY272" fmla="*/ 880831 h 1542374"/>
              <a:gd name="connsiteX273" fmla="*/ 2340058 w 6798686"/>
              <a:gd name="connsiteY273" fmla="*/ 878160 h 1542374"/>
              <a:gd name="connsiteX274" fmla="*/ 2512525 w 6798686"/>
              <a:gd name="connsiteY274" fmla="*/ 871667 h 1542374"/>
              <a:gd name="connsiteX275" fmla="*/ 2655136 w 6798686"/>
              <a:gd name="connsiteY275" fmla="*/ 849227 h 1542374"/>
              <a:gd name="connsiteX276" fmla="*/ 2781263 w 6798686"/>
              <a:gd name="connsiteY276" fmla="*/ 821734 h 1542374"/>
              <a:gd name="connsiteX277" fmla="*/ 2945661 w 6798686"/>
              <a:gd name="connsiteY277" fmla="*/ 821235 h 1542374"/>
              <a:gd name="connsiteX278" fmla="*/ 2824779 w 6798686"/>
              <a:gd name="connsiteY278" fmla="*/ 870533 h 1542374"/>
              <a:gd name="connsiteX279" fmla="*/ 2657076 w 6798686"/>
              <a:gd name="connsiteY279" fmla="*/ 898909 h 1542374"/>
              <a:gd name="connsiteX280" fmla="*/ 2669410 w 6798686"/>
              <a:gd name="connsiteY280" fmla="*/ 896085 h 1542374"/>
              <a:gd name="connsiteX281" fmla="*/ 2825413 w 6798686"/>
              <a:gd name="connsiteY281" fmla="*/ 849323 h 1542374"/>
              <a:gd name="connsiteX282" fmla="*/ 2945661 w 6798686"/>
              <a:gd name="connsiteY282" fmla="*/ 821235 h 1542374"/>
              <a:gd name="connsiteX283" fmla="*/ 3081298 w 6798686"/>
              <a:gd name="connsiteY283" fmla="*/ 817719 h 1542374"/>
              <a:gd name="connsiteX284" fmla="*/ 2888985 w 6798686"/>
              <a:gd name="connsiteY284" fmla="*/ 912512 h 1542374"/>
              <a:gd name="connsiteX285" fmla="*/ 2725933 w 6798686"/>
              <a:gd name="connsiteY285" fmla="*/ 974970 h 1542374"/>
              <a:gd name="connsiteX286" fmla="*/ 2309452 w 6798686"/>
              <a:gd name="connsiteY286" fmla="*/ 1052395 h 1542374"/>
              <a:gd name="connsiteX287" fmla="*/ 1855048 w 6798686"/>
              <a:gd name="connsiteY287" fmla="*/ 1039388 h 1542374"/>
              <a:gd name="connsiteX288" fmla="*/ 1522525 w 6798686"/>
              <a:gd name="connsiteY288" fmla="*/ 951627 h 1542374"/>
              <a:gd name="connsiteX289" fmla="*/ 1498318 w 6798686"/>
              <a:gd name="connsiteY289" fmla="*/ 921388 h 1542374"/>
              <a:gd name="connsiteX290" fmla="*/ 1809093 w 6798686"/>
              <a:gd name="connsiteY290" fmla="*/ 991973 h 1542374"/>
              <a:gd name="connsiteX291" fmla="*/ 2191586 w 6798686"/>
              <a:gd name="connsiteY291" fmla="*/ 1010147 h 1542374"/>
              <a:gd name="connsiteX292" fmla="*/ 2253084 w 6798686"/>
              <a:gd name="connsiteY292" fmla="*/ 1010128 h 1542374"/>
              <a:gd name="connsiteX293" fmla="*/ 2656922 w 6798686"/>
              <a:gd name="connsiteY293" fmla="*/ 960695 h 1542374"/>
              <a:gd name="connsiteX294" fmla="*/ 2817017 w 6798686"/>
              <a:gd name="connsiteY294" fmla="*/ 909879 h 1542374"/>
              <a:gd name="connsiteX295" fmla="*/ 2971579 w 6798686"/>
              <a:gd name="connsiteY295" fmla="*/ 844597 h 1542374"/>
              <a:gd name="connsiteX296" fmla="*/ 3081298 w 6798686"/>
              <a:gd name="connsiteY296" fmla="*/ 817719 h 1542374"/>
              <a:gd name="connsiteX297" fmla="*/ 1264545 w 6798686"/>
              <a:gd name="connsiteY297" fmla="*/ 816413 h 1542374"/>
              <a:gd name="connsiteX298" fmla="*/ 1280683 w 6798686"/>
              <a:gd name="connsiteY298" fmla="*/ 822752 h 1542374"/>
              <a:gd name="connsiteX299" fmla="*/ 1297436 w 6798686"/>
              <a:gd name="connsiteY299" fmla="*/ 837546 h 1542374"/>
              <a:gd name="connsiteX300" fmla="*/ 1281720 w 6798686"/>
              <a:gd name="connsiteY300" fmla="*/ 830092 h 1542374"/>
              <a:gd name="connsiteX301" fmla="*/ 1264545 w 6798686"/>
              <a:gd name="connsiteY301" fmla="*/ 816413 h 1542374"/>
              <a:gd name="connsiteX302" fmla="*/ 1319587 w 6798686"/>
              <a:gd name="connsiteY302" fmla="*/ 816220 h 1542374"/>
              <a:gd name="connsiteX303" fmla="*/ 1342162 w 6798686"/>
              <a:gd name="connsiteY303" fmla="*/ 822253 h 1542374"/>
              <a:gd name="connsiteX304" fmla="*/ 1346792 w 6798686"/>
              <a:gd name="connsiteY304" fmla="*/ 827536 h 1542374"/>
              <a:gd name="connsiteX305" fmla="*/ 1364870 w 6798686"/>
              <a:gd name="connsiteY305" fmla="*/ 847747 h 1542374"/>
              <a:gd name="connsiteX306" fmla="*/ 1342450 w 6798686"/>
              <a:gd name="connsiteY306" fmla="*/ 840197 h 1542374"/>
              <a:gd name="connsiteX307" fmla="*/ 1319587 w 6798686"/>
              <a:gd name="connsiteY307" fmla="*/ 816220 h 1542374"/>
              <a:gd name="connsiteX308" fmla="*/ 1977141 w 6798686"/>
              <a:gd name="connsiteY308" fmla="*/ 812839 h 1542374"/>
              <a:gd name="connsiteX309" fmla="*/ 2026708 w 6798686"/>
              <a:gd name="connsiteY309" fmla="*/ 822580 h 1542374"/>
              <a:gd name="connsiteX310" fmla="*/ 2047400 w 6798686"/>
              <a:gd name="connsiteY310" fmla="*/ 827325 h 1542374"/>
              <a:gd name="connsiteX311" fmla="*/ 2078369 w 6798686"/>
              <a:gd name="connsiteY311" fmla="*/ 840504 h 1542374"/>
              <a:gd name="connsiteX312" fmla="*/ 2465070 w 6798686"/>
              <a:gd name="connsiteY312" fmla="*/ 887094 h 1542374"/>
              <a:gd name="connsiteX313" fmla="*/ 2469182 w 6798686"/>
              <a:gd name="connsiteY313" fmla="*/ 886748 h 1542374"/>
              <a:gd name="connsiteX314" fmla="*/ 2491084 w 6798686"/>
              <a:gd name="connsiteY314" fmla="*/ 884750 h 1542374"/>
              <a:gd name="connsiteX315" fmla="*/ 2521727 w 6798686"/>
              <a:gd name="connsiteY315" fmla="*/ 882271 h 1542374"/>
              <a:gd name="connsiteX316" fmla="*/ 2618441 w 6798686"/>
              <a:gd name="connsiteY316" fmla="*/ 868439 h 1542374"/>
              <a:gd name="connsiteX317" fmla="*/ 2786739 w 6798686"/>
              <a:gd name="connsiteY317" fmla="*/ 836239 h 1542374"/>
              <a:gd name="connsiteX318" fmla="*/ 2603071 w 6798686"/>
              <a:gd name="connsiteY318" fmla="*/ 882848 h 1542374"/>
              <a:gd name="connsiteX319" fmla="*/ 2404361 w 6798686"/>
              <a:gd name="connsiteY319" fmla="*/ 900043 h 1542374"/>
              <a:gd name="connsiteX320" fmla="*/ 2117812 w 6798686"/>
              <a:gd name="connsiteY320" fmla="*/ 870110 h 1542374"/>
              <a:gd name="connsiteX321" fmla="*/ 2006958 w 6798686"/>
              <a:gd name="connsiteY321" fmla="*/ 828362 h 1542374"/>
              <a:gd name="connsiteX322" fmla="*/ 1977141 w 6798686"/>
              <a:gd name="connsiteY322" fmla="*/ 812839 h 1542374"/>
              <a:gd name="connsiteX323" fmla="*/ 1290097 w 6798686"/>
              <a:gd name="connsiteY323" fmla="*/ 807863 h 1542374"/>
              <a:gd name="connsiteX324" fmla="*/ 1311749 w 6798686"/>
              <a:gd name="connsiteY324" fmla="*/ 814030 h 1542374"/>
              <a:gd name="connsiteX325" fmla="*/ 1311999 w 6798686"/>
              <a:gd name="connsiteY325" fmla="*/ 814318 h 1542374"/>
              <a:gd name="connsiteX326" fmla="*/ 1333651 w 6798686"/>
              <a:gd name="connsiteY326" fmla="*/ 837123 h 1542374"/>
              <a:gd name="connsiteX327" fmla="*/ 1312191 w 6798686"/>
              <a:gd name="connsiteY327" fmla="*/ 829438 h 1542374"/>
              <a:gd name="connsiteX328" fmla="*/ 1290097 w 6798686"/>
              <a:gd name="connsiteY328" fmla="*/ 807863 h 1542374"/>
              <a:gd name="connsiteX329" fmla="*/ 1238532 w 6798686"/>
              <a:gd name="connsiteY329" fmla="*/ 805788 h 1542374"/>
              <a:gd name="connsiteX330" fmla="*/ 1250462 w 6798686"/>
              <a:gd name="connsiteY330" fmla="*/ 810706 h 1542374"/>
              <a:gd name="connsiteX331" fmla="*/ 1263181 w 6798686"/>
              <a:gd name="connsiteY331" fmla="*/ 821024 h 1542374"/>
              <a:gd name="connsiteX332" fmla="*/ 1251557 w 6798686"/>
              <a:gd name="connsiteY332" fmla="*/ 815144 h 1542374"/>
              <a:gd name="connsiteX333" fmla="*/ 1238532 w 6798686"/>
              <a:gd name="connsiteY333" fmla="*/ 805788 h 1542374"/>
              <a:gd name="connsiteX334" fmla="*/ 1409673 w 6798686"/>
              <a:gd name="connsiteY334" fmla="*/ 805058 h 1542374"/>
              <a:gd name="connsiteX335" fmla="*/ 1673359 w 6798686"/>
              <a:gd name="connsiteY335" fmla="*/ 835951 h 1542374"/>
              <a:gd name="connsiteX336" fmla="*/ 1824789 w 6798686"/>
              <a:gd name="connsiteY336" fmla="*/ 845999 h 1542374"/>
              <a:gd name="connsiteX337" fmla="*/ 1992069 w 6798686"/>
              <a:gd name="connsiteY337" fmla="*/ 857776 h 1542374"/>
              <a:gd name="connsiteX338" fmla="*/ 2229012 w 6798686"/>
              <a:gd name="connsiteY338" fmla="*/ 919870 h 1542374"/>
              <a:gd name="connsiteX339" fmla="*/ 2140444 w 6798686"/>
              <a:gd name="connsiteY339" fmla="*/ 911512 h 1542374"/>
              <a:gd name="connsiteX340" fmla="*/ 1943135 w 6798686"/>
              <a:gd name="connsiteY340" fmla="*/ 898198 h 1542374"/>
              <a:gd name="connsiteX341" fmla="*/ 1719103 w 6798686"/>
              <a:gd name="connsiteY341" fmla="*/ 883098 h 1542374"/>
              <a:gd name="connsiteX342" fmla="*/ 1435052 w 6798686"/>
              <a:gd name="connsiteY342" fmla="*/ 839237 h 1542374"/>
              <a:gd name="connsiteX343" fmla="*/ 1409673 w 6798686"/>
              <a:gd name="connsiteY343" fmla="*/ 805058 h 1542374"/>
              <a:gd name="connsiteX344" fmla="*/ 1903558 w 6798686"/>
              <a:gd name="connsiteY344" fmla="*/ 802734 h 1542374"/>
              <a:gd name="connsiteX345" fmla="*/ 1961195 w 6798686"/>
              <a:gd name="connsiteY345" fmla="*/ 810265 h 1542374"/>
              <a:gd name="connsiteX346" fmla="*/ 2004480 w 6798686"/>
              <a:gd name="connsiteY346" fmla="*/ 833473 h 1542374"/>
              <a:gd name="connsiteX347" fmla="*/ 2077543 w 6798686"/>
              <a:gd name="connsiteY347" fmla="*/ 863521 h 1542374"/>
              <a:gd name="connsiteX348" fmla="*/ 1995873 w 6798686"/>
              <a:gd name="connsiteY348" fmla="*/ 853165 h 1542374"/>
              <a:gd name="connsiteX349" fmla="*/ 1903558 w 6798686"/>
              <a:gd name="connsiteY349" fmla="*/ 802734 h 1542374"/>
              <a:gd name="connsiteX350" fmla="*/ 1379029 w 6798686"/>
              <a:gd name="connsiteY350" fmla="*/ 800044 h 1542374"/>
              <a:gd name="connsiteX351" fmla="*/ 1404198 w 6798686"/>
              <a:gd name="connsiteY351" fmla="*/ 804194 h 1542374"/>
              <a:gd name="connsiteX352" fmla="*/ 1429231 w 6798686"/>
              <a:gd name="connsiteY352" fmla="*/ 837988 h 1542374"/>
              <a:gd name="connsiteX353" fmla="*/ 1404332 w 6798686"/>
              <a:gd name="connsiteY353" fmla="*/ 832435 h 1542374"/>
              <a:gd name="connsiteX354" fmla="*/ 1379029 w 6798686"/>
              <a:gd name="connsiteY354" fmla="*/ 800044 h 1542374"/>
              <a:gd name="connsiteX355" fmla="*/ 2048168 w 6798686"/>
              <a:gd name="connsiteY355" fmla="*/ 799698 h 1542374"/>
              <a:gd name="connsiteX356" fmla="*/ 2067534 w 6798686"/>
              <a:gd name="connsiteY356" fmla="*/ 805846 h 1542374"/>
              <a:gd name="connsiteX357" fmla="*/ 2120540 w 6798686"/>
              <a:gd name="connsiteY357" fmla="*/ 822522 h 1542374"/>
              <a:gd name="connsiteX358" fmla="*/ 2226168 w 6798686"/>
              <a:gd name="connsiteY358" fmla="*/ 854491 h 1542374"/>
              <a:gd name="connsiteX359" fmla="*/ 2300730 w 6798686"/>
              <a:gd name="connsiteY359" fmla="*/ 866595 h 1542374"/>
              <a:gd name="connsiteX360" fmla="*/ 2304342 w 6798686"/>
              <a:gd name="connsiteY360" fmla="*/ 867152 h 1542374"/>
              <a:gd name="connsiteX361" fmla="*/ 2364592 w 6798686"/>
              <a:gd name="connsiteY361" fmla="*/ 873453 h 1542374"/>
              <a:gd name="connsiteX362" fmla="*/ 2153873 w 6798686"/>
              <a:gd name="connsiteY362" fmla="*/ 842234 h 1542374"/>
              <a:gd name="connsiteX363" fmla="*/ 2048168 w 6798686"/>
              <a:gd name="connsiteY363" fmla="*/ 799698 h 1542374"/>
              <a:gd name="connsiteX364" fmla="*/ 1261048 w 6798686"/>
              <a:gd name="connsiteY364" fmla="*/ 799141 h 1542374"/>
              <a:gd name="connsiteX365" fmla="*/ 1281490 w 6798686"/>
              <a:gd name="connsiteY365" fmla="*/ 805346 h 1542374"/>
              <a:gd name="connsiteX366" fmla="*/ 1302277 w 6798686"/>
              <a:gd name="connsiteY366" fmla="*/ 825807 h 1542374"/>
              <a:gd name="connsiteX367" fmla="*/ 1282008 w 6798686"/>
              <a:gd name="connsiteY367" fmla="*/ 818122 h 1542374"/>
              <a:gd name="connsiteX368" fmla="*/ 1261048 w 6798686"/>
              <a:gd name="connsiteY368" fmla="*/ 799141 h 1542374"/>
              <a:gd name="connsiteX369" fmla="*/ 2942511 w 6798686"/>
              <a:gd name="connsiteY369" fmla="*/ 797623 h 1542374"/>
              <a:gd name="connsiteX370" fmla="*/ 2829812 w 6798686"/>
              <a:gd name="connsiteY370" fmla="*/ 842560 h 1542374"/>
              <a:gd name="connsiteX371" fmla="*/ 2685626 w 6798686"/>
              <a:gd name="connsiteY371" fmla="*/ 870437 h 1542374"/>
              <a:gd name="connsiteX372" fmla="*/ 2834769 w 6798686"/>
              <a:gd name="connsiteY372" fmla="*/ 825115 h 1542374"/>
              <a:gd name="connsiteX373" fmla="*/ 2942511 w 6798686"/>
              <a:gd name="connsiteY373" fmla="*/ 797623 h 1542374"/>
              <a:gd name="connsiteX374" fmla="*/ 1216611 w 6798686"/>
              <a:gd name="connsiteY374" fmla="*/ 796413 h 1542374"/>
              <a:gd name="connsiteX375" fmla="*/ 1220607 w 6798686"/>
              <a:gd name="connsiteY375" fmla="*/ 798180 h 1542374"/>
              <a:gd name="connsiteX376" fmla="*/ 1224757 w 6798686"/>
              <a:gd name="connsiteY376" fmla="*/ 801254 h 1542374"/>
              <a:gd name="connsiteX377" fmla="*/ 1220683 w 6798686"/>
              <a:gd name="connsiteY377" fmla="*/ 799064 h 1542374"/>
              <a:gd name="connsiteX378" fmla="*/ 1216611 w 6798686"/>
              <a:gd name="connsiteY378" fmla="*/ 796413 h 1542374"/>
              <a:gd name="connsiteX379" fmla="*/ 1348655 w 6798686"/>
              <a:gd name="connsiteY379" fmla="*/ 794703 h 1542374"/>
              <a:gd name="connsiteX380" fmla="*/ 1373304 w 6798686"/>
              <a:gd name="connsiteY380" fmla="*/ 799083 h 1542374"/>
              <a:gd name="connsiteX381" fmla="*/ 1398204 w 6798686"/>
              <a:gd name="connsiteY381" fmla="*/ 831014 h 1542374"/>
              <a:gd name="connsiteX382" fmla="*/ 1373862 w 6798686"/>
              <a:gd name="connsiteY382" fmla="*/ 825212 h 1542374"/>
              <a:gd name="connsiteX383" fmla="*/ 1348655 w 6798686"/>
              <a:gd name="connsiteY383" fmla="*/ 794703 h 1542374"/>
              <a:gd name="connsiteX384" fmla="*/ 1232499 w 6798686"/>
              <a:gd name="connsiteY384" fmla="*/ 790015 h 1542374"/>
              <a:gd name="connsiteX385" fmla="*/ 1251250 w 6798686"/>
              <a:gd name="connsiteY385" fmla="*/ 796067 h 1542374"/>
              <a:gd name="connsiteX386" fmla="*/ 1270443 w 6798686"/>
              <a:gd name="connsiteY386" fmla="*/ 813569 h 1542374"/>
              <a:gd name="connsiteX387" fmla="*/ 1251865 w 6798686"/>
              <a:gd name="connsiteY387" fmla="*/ 806096 h 1542374"/>
              <a:gd name="connsiteX388" fmla="*/ 1232499 w 6798686"/>
              <a:gd name="connsiteY388" fmla="*/ 790015 h 1542374"/>
              <a:gd name="connsiteX389" fmla="*/ 1318493 w 6798686"/>
              <a:gd name="connsiteY389" fmla="*/ 789035 h 1542374"/>
              <a:gd name="connsiteX390" fmla="*/ 1342546 w 6798686"/>
              <a:gd name="connsiteY390" fmla="*/ 793589 h 1542374"/>
              <a:gd name="connsiteX391" fmla="*/ 1367291 w 6798686"/>
              <a:gd name="connsiteY391" fmla="*/ 823598 h 1542374"/>
              <a:gd name="connsiteX392" fmla="*/ 1343468 w 6798686"/>
              <a:gd name="connsiteY392" fmla="*/ 817546 h 1542374"/>
              <a:gd name="connsiteX393" fmla="*/ 1318493 w 6798686"/>
              <a:gd name="connsiteY393" fmla="*/ 789035 h 1542374"/>
              <a:gd name="connsiteX394" fmla="*/ 3198397 w 6798686"/>
              <a:gd name="connsiteY394" fmla="*/ 787037 h 1542374"/>
              <a:gd name="connsiteX395" fmla="*/ 2962568 w 6798686"/>
              <a:gd name="connsiteY395" fmla="*/ 919581 h 1542374"/>
              <a:gd name="connsiteX396" fmla="*/ 2796153 w 6798686"/>
              <a:gd name="connsiteY396" fmla="*/ 993817 h 1542374"/>
              <a:gd name="connsiteX397" fmla="*/ 2365802 w 6798686"/>
              <a:gd name="connsiteY397" fmla="*/ 1099349 h 1542374"/>
              <a:gd name="connsiteX398" fmla="*/ 1900350 w 6798686"/>
              <a:gd name="connsiteY398" fmla="*/ 1091491 h 1542374"/>
              <a:gd name="connsiteX399" fmla="*/ 1551093 w 6798686"/>
              <a:gd name="connsiteY399" fmla="*/ 986401 h 1542374"/>
              <a:gd name="connsiteX400" fmla="*/ 1527942 w 6798686"/>
              <a:gd name="connsiteY400" fmla="*/ 958294 h 1542374"/>
              <a:gd name="connsiteX401" fmla="*/ 1854337 w 6798686"/>
              <a:gd name="connsiteY401" fmla="*/ 1043961 h 1542374"/>
              <a:gd name="connsiteX402" fmla="*/ 2309645 w 6798686"/>
              <a:gd name="connsiteY402" fmla="*/ 1057006 h 1542374"/>
              <a:gd name="connsiteX403" fmla="*/ 2727374 w 6798686"/>
              <a:gd name="connsiteY403" fmla="*/ 979370 h 1542374"/>
              <a:gd name="connsiteX404" fmla="*/ 2890811 w 6798686"/>
              <a:gd name="connsiteY404" fmla="*/ 916757 h 1542374"/>
              <a:gd name="connsiteX405" fmla="*/ 3099051 w 6798686"/>
              <a:gd name="connsiteY405" fmla="*/ 813166 h 1542374"/>
              <a:gd name="connsiteX406" fmla="*/ 3198397 w 6798686"/>
              <a:gd name="connsiteY406" fmla="*/ 787037 h 1542374"/>
              <a:gd name="connsiteX407" fmla="*/ 3075881 w 6798686"/>
              <a:gd name="connsiteY407" fmla="*/ 786884 h 1542374"/>
              <a:gd name="connsiteX408" fmla="*/ 2974479 w 6798686"/>
              <a:gd name="connsiteY408" fmla="*/ 838007 h 1542374"/>
              <a:gd name="connsiteX409" fmla="*/ 2854097 w 6798686"/>
              <a:gd name="connsiteY409" fmla="*/ 864635 h 1542374"/>
              <a:gd name="connsiteX410" fmla="*/ 2972020 w 6798686"/>
              <a:gd name="connsiteY410" fmla="*/ 814568 h 1542374"/>
              <a:gd name="connsiteX411" fmla="*/ 3075881 w 6798686"/>
              <a:gd name="connsiteY411" fmla="*/ 786884 h 1542374"/>
              <a:gd name="connsiteX412" fmla="*/ 2852675 w 6798686"/>
              <a:gd name="connsiteY412" fmla="*/ 786710 h 1542374"/>
              <a:gd name="connsiteX413" fmla="*/ 2851599 w 6798686"/>
              <a:gd name="connsiteY413" fmla="*/ 787095 h 1542374"/>
              <a:gd name="connsiteX414" fmla="*/ 2848909 w 6798686"/>
              <a:gd name="connsiteY414" fmla="*/ 787863 h 1542374"/>
              <a:gd name="connsiteX415" fmla="*/ 2852675 w 6798686"/>
              <a:gd name="connsiteY415" fmla="*/ 786710 h 1542374"/>
              <a:gd name="connsiteX416" fmla="*/ 2052856 w 6798686"/>
              <a:gd name="connsiteY416" fmla="*/ 784905 h 1542374"/>
              <a:gd name="connsiteX417" fmla="*/ 2097082 w 6798686"/>
              <a:gd name="connsiteY417" fmla="*/ 803041 h 1542374"/>
              <a:gd name="connsiteX418" fmla="*/ 2163191 w 6798686"/>
              <a:gd name="connsiteY418" fmla="*/ 829592 h 1542374"/>
              <a:gd name="connsiteX419" fmla="*/ 2171702 w 6798686"/>
              <a:gd name="connsiteY419" fmla="*/ 832397 h 1542374"/>
              <a:gd name="connsiteX420" fmla="*/ 2125324 w 6798686"/>
              <a:gd name="connsiteY420" fmla="*/ 818622 h 1542374"/>
              <a:gd name="connsiteX421" fmla="*/ 2094853 w 6798686"/>
              <a:gd name="connsiteY421" fmla="*/ 805846 h 1542374"/>
              <a:gd name="connsiteX422" fmla="*/ 2052856 w 6798686"/>
              <a:gd name="connsiteY422" fmla="*/ 784905 h 1542374"/>
              <a:gd name="connsiteX423" fmla="*/ 1288560 w 6798686"/>
              <a:gd name="connsiteY423" fmla="*/ 783003 h 1542374"/>
              <a:gd name="connsiteX424" fmla="*/ 1311941 w 6798686"/>
              <a:gd name="connsiteY424" fmla="*/ 787767 h 1542374"/>
              <a:gd name="connsiteX425" fmla="*/ 1336340 w 6798686"/>
              <a:gd name="connsiteY425" fmla="*/ 815663 h 1542374"/>
              <a:gd name="connsiteX426" fmla="*/ 1313094 w 6798686"/>
              <a:gd name="connsiteY426" fmla="*/ 809323 h 1542374"/>
              <a:gd name="connsiteX427" fmla="*/ 1288560 w 6798686"/>
              <a:gd name="connsiteY427" fmla="*/ 783003 h 1542374"/>
              <a:gd name="connsiteX428" fmla="*/ 1204968 w 6798686"/>
              <a:gd name="connsiteY428" fmla="*/ 780678 h 1542374"/>
              <a:gd name="connsiteX429" fmla="*/ 1221164 w 6798686"/>
              <a:gd name="connsiteY429" fmla="*/ 786249 h 1542374"/>
              <a:gd name="connsiteX430" fmla="*/ 1237859 w 6798686"/>
              <a:gd name="connsiteY430" fmla="*/ 800294 h 1542374"/>
              <a:gd name="connsiteX431" fmla="*/ 1221933 w 6798686"/>
              <a:gd name="connsiteY431" fmla="*/ 793512 h 1542374"/>
              <a:gd name="connsiteX432" fmla="*/ 1204968 w 6798686"/>
              <a:gd name="connsiteY432" fmla="*/ 780678 h 1542374"/>
              <a:gd name="connsiteX433" fmla="*/ 2936747 w 6798686"/>
              <a:gd name="connsiteY433" fmla="*/ 780179 h 1542374"/>
              <a:gd name="connsiteX434" fmla="*/ 2838612 w 6798686"/>
              <a:gd name="connsiteY434" fmla="*/ 818449 h 1542374"/>
              <a:gd name="connsiteX435" fmla="*/ 2725202 w 6798686"/>
              <a:gd name="connsiteY435" fmla="*/ 843579 h 1542374"/>
              <a:gd name="connsiteX436" fmla="*/ 2845662 w 6798686"/>
              <a:gd name="connsiteY436" fmla="*/ 805442 h 1542374"/>
              <a:gd name="connsiteX437" fmla="*/ 2936747 w 6798686"/>
              <a:gd name="connsiteY437" fmla="*/ 780179 h 1542374"/>
              <a:gd name="connsiteX438" fmla="*/ 1258839 w 6798686"/>
              <a:gd name="connsiteY438" fmla="*/ 776547 h 1542374"/>
              <a:gd name="connsiteX439" fmla="*/ 1281452 w 6798686"/>
              <a:gd name="connsiteY439" fmla="*/ 781485 h 1542374"/>
              <a:gd name="connsiteX440" fmla="*/ 1305313 w 6798686"/>
              <a:gd name="connsiteY440" fmla="*/ 807152 h 1542374"/>
              <a:gd name="connsiteX441" fmla="*/ 1282835 w 6798686"/>
              <a:gd name="connsiteY441" fmla="*/ 800639 h 1542374"/>
              <a:gd name="connsiteX442" fmla="*/ 1280241 w 6798686"/>
              <a:gd name="connsiteY442" fmla="*/ 798065 h 1542374"/>
              <a:gd name="connsiteX443" fmla="*/ 1258839 w 6798686"/>
              <a:gd name="connsiteY443" fmla="*/ 776547 h 1542374"/>
              <a:gd name="connsiteX444" fmla="*/ 1961848 w 6798686"/>
              <a:gd name="connsiteY444" fmla="*/ 773300 h 1542374"/>
              <a:gd name="connsiteX445" fmla="*/ 1970090 w 6798686"/>
              <a:gd name="connsiteY445" fmla="*/ 775664 h 1542374"/>
              <a:gd name="connsiteX446" fmla="*/ 2020291 w 6798686"/>
              <a:gd name="connsiteY446" fmla="*/ 790918 h 1542374"/>
              <a:gd name="connsiteX447" fmla="*/ 2022059 w 6798686"/>
              <a:gd name="connsiteY447" fmla="*/ 791956 h 1542374"/>
              <a:gd name="connsiteX448" fmla="*/ 2139022 w 6798686"/>
              <a:gd name="connsiteY448" fmla="*/ 843290 h 1542374"/>
              <a:gd name="connsiteX449" fmla="*/ 2081463 w 6798686"/>
              <a:gd name="connsiteY449" fmla="*/ 830015 h 1542374"/>
              <a:gd name="connsiteX450" fmla="*/ 2051780 w 6798686"/>
              <a:gd name="connsiteY450" fmla="*/ 823137 h 1542374"/>
              <a:gd name="connsiteX451" fmla="*/ 1961848 w 6798686"/>
              <a:gd name="connsiteY451" fmla="*/ 773300 h 1542374"/>
              <a:gd name="connsiteX452" fmla="*/ 2917343 w 6798686"/>
              <a:gd name="connsiteY452" fmla="*/ 773070 h 1542374"/>
              <a:gd name="connsiteX453" fmla="*/ 2849255 w 6798686"/>
              <a:gd name="connsiteY453" fmla="*/ 798795 h 1542374"/>
              <a:gd name="connsiteX454" fmla="*/ 2775961 w 6798686"/>
              <a:gd name="connsiteY454" fmla="*/ 817373 h 1542374"/>
              <a:gd name="connsiteX455" fmla="*/ 2848698 w 6798686"/>
              <a:gd name="connsiteY455" fmla="*/ 793569 h 1542374"/>
              <a:gd name="connsiteX456" fmla="*/ 2917343 w 6798686"/>
              <a:gd name="connsiteY456" fmla="*/ 773070 h 1542374"/>
              <a:gd name="connsiteX457" fmla="*/ 1178993 w 6798686"/>
              <a:gd name="connsiteY457" fmla="*/ 771399 h 1542374"/>
              <a:gd name="connsiteX458" fmla="*/ 1191155 w 6798686"/>
              <a:gd name="connsiteY458" fmla="*/ 775798 h 1542374"/>
              <a:gd name="connsiteX459" fmla="*/ 1203873 w 6798686"/>
              <a:gd name="connsiteY459" fmla="*/ 785558 h 1542374"/>
              <a:gd name="connsiteX460" fmla="*/ 1191769 w 6798686"/>
              <a:gd name="connsiteY460" fmla="*/ 780025 h 1542374"/>
              <a:gd name="connsiteX461" fmla="*/ 1178993 w 6798686"/>
              <a:gd name="connsiteY461" fmla="*/ 771399 h 1542374"/>
              <a:gd name="connsiteX462" fmla="*/ 1229483 w 6798686"/>
              <a:gd name="connsiteY462" fmla="*/ 769765 h 1542374"/>
              <a:gd name="connsiteX463" fmla="*/ 1251096 w 6798686"/>
              <a:gd name="connsiteY463" fmla="*/ 774818 h 1542374"/>
              <a:gd name="connsiteX464" fmla="*/ 1274170 w 6798686"/>
              <a:gd name="connsiteY464" fmla="*/ 798046 h 1542374"/>
              <a:gd name="connsiteX465" fmla="*/ 1252614 w 6798686"/>
              <a:gd name="connsiteY465" fmla="*/ 791360 h 1542374"/>
              <a:gd name="connsiteX466" fmla="*/ 1245410 w 6798686"/>
              <a:gd name="connsiteY466" fmla="*/ 784693 h 1542374"/>
              <a:gd name="connsiteX467" fmla="*/ 1229483 w 6798686"/>
              <a:gd name="connsiteY467" fmla="*/ 769765 h 1542374"/>
              <a:gd name="connsiteX468" fmla="*/ 1379837 w 6798686"/>
              <a:gd name="connsiteY468" fmla="*/ 764098 h 1542374"/>
              <a:gd name="connsiteX469" fmla="*/ 1628115 w 6798686"/>
              <a:gd name="connsiteY469" fmla="*/ 783944 h 1542374"/>
              <a:gd name="connsiteX470" fmla="*/ 1710515 w 6798686"/>
              <a:gd name="connsiteY470" fmla="*/ 788709 h 1542374"/>
              <a:gd name="connsiteX471" fmla="*/ 1891320 w 6798686"/>
              <a:gd name="connsiteY471" fmla="*/ 801427 h 1542374"/>
              <a:gd name="connsiteX472" fmla="*/ 1978466 w 6798686"/>
              <a:gd name="connsiteY472" fmla="*/ 851494 h 1542374"/>
              <a:gd name="connsiteX473" fmla="*/ 1825077 w 6798686"/>
              <a:gd name="connsiteY473" fmla="*/ 841023 h 1542374"/>
              <a:gd name="connsiteX474" fmla="*/ 1673763 w 6798686"/>
              <a:gd name="connsiteY474" fmla="*/ 830994 h 1542374"/>
              <a:gd name="connsiteX475" fmla="*/ 1405485 w 6798686"/>
              <a:gd name="connsiteY475" fmla="*/ 799352 h 1542374"/>
              <a:gd name="connsiteX476" fmla="*/ 1379837 w 6798686"/>
              <a:gd name="connsiteY476" fmla="*/ 764098 h 1542374"/>
              <a:gd name="connsiteX477" fmla="*/ 1157514 w 6798686"/>
              <a:gd name="connsiteY477" fmla="*/ 763291 h 1542374"/>
              <a:gd name="connsiteX478" fmla="*/ 1161318 w 6798686"/>
              <a:gd name="connsiteY478" fmla="*/ 764751 h 1542374"/>
              <a:gd name="connsiteX479" fmla="*/ 1165679 w 6798686"/>
              <a:gd name="connsiteY479" fmla="*/ 767787 h 1542374"/>
              <a:gd name="connsiteX480" fmla="*/ 1162067 w 6798686"/>
              <a:gd name="connsiteY480" fmla="*/ 766038 h 1542374"/>
              <a:gd name="connsiteX481" fmla="*/ 1157514 w 6798686"/>
              <a:gd name="connsiteY481" fmla="*/ 763291 h 1542374"/>
              <a:gd name="connsiteX482" fmla="*/ 1200492 w 6798686"/>
              <a:gd name="connsiteY482" fmla="*/ 762542 h 1542374"/>
              <a:gd name="connsiteX483" fmla="*/ 1220857 w 6798686"/>
              <a:gd name="connsiteY483" fmla="*/ 767652 h 1542374"/>
              <a:gd name="connsiteX484" fmla="*/ 1242432 w 6798686"/>
              <a:gd name="connsiteY484" fmla="*/ 787883 h 1542374"/>
              <a:gd name="connsiteX485" fmla="*/ 1242835 w 6798686"/>
              <a:gd name="connsiteY485" fmla="*/ 788248 h 1542374"/>
              <a:gd name="connsiteX486" fmla="*/ 1222489 w 6798686"/>
              <a:gd name="connsiteY486" fmla="*/ 781523 h 1542374"/>
              <a:gd name="connsiteX487" fmla="*/ 1210578 w 6798686"/>
              <a:gd name="connsiteY487" fmla="*/ 771303 h 1542374"/>
              <a:gd name="connsiteX488" fmla="*/ 1200492 w 6798686"/>
              <a:gd name="connsiteY488" fmla="*/ 762542 h 1542374"/>
              <a:gd name="connsiteX489" fmla="*/ 3070559 w 6798686"/>
              <a:gd name="connsiteY489" fmla="*/ 761158 h 1542374"/>
              <a:gd name="connsiteX490" fmla="*/ 2974787 w 6798686"/>
              <a:gd name="connsiteY490" fmla="*/ 807998 h 1542374"/>
              <a:gd name="connsiteX491" fmla="*/ 2864413 w 6798686"/>
              <a:gd name="connsiteY491" fmla="*/ 834856 h 1542374"/>
              <a:gd name="connsiteX492" fmla="*/ 2974499 w 6798686"/>
              <a:gd name="connsiteY492" fmla="*/ 788862 h 1542374"/>
              <a:gd name="connsiteX493" fmla="*/ 3070559 w 6798686"/>
              <a:gd name="connsiteY493" fmla="*/ 761158 h 1542374"/>
              <a:gd name="connsiteX494" fmla="*/ 1348828 w 6798686"/>
              <a:gd name="connsiteY494" fmla="*/ 760717 h 1542374"/>
              <a:gd name="connsiteX495" fmla="*/ 1374669 w 6798686"/>
              <a:gd name="connsiteY495" fmla="*/ 763560 h 1542374"/>
              <a:gd name="connsiteX496" fmla="*/ 1400029 w 6798686"/>
              <a:gd name="connsiteY496" fmla="*/ 798488 h 1542374"/>
              <a:gd name="connsiteX497" fmla="*/ 1374534 w 6798686"/>
              <a:gd name="connsiteY497" fmla="*/ 794242 h 1542374"/>
              <a:gd name="connsiteX498" fmla="*/ 1348828 w 6798686"/>
              <a:gd name="connsiteY498" fmla="*/ 760717 h 1542374"/>
              <a:gd name="connsiteX499" fmla="*/ 1894509 w 6798686"/>
              <a:gd name="connsiteY499" fmla="*/ 757854 h 1542374"/>
              <a:gd name="connsiteX500" fmla="*/ 1945729 w 6798686"/>
              <a:gd name="connsiteY500" fmla="*/ 768997 h 1542374"/>
              <a:gd name="connsiteX501" fmla="*/ 1951493 w 6798686"/>
              <a:gd name="connsiteY501" fmla="*/ 773089 h 1542374"/>
              <a:gd name="connsiteX502" fmla="*/ 2026477 w 6798686"/>
              <a:gd name="connsiteY502" fmla="*/ 817335 h 1542374"/>
              <a:gd name="connsiteX503" fmla="*/ 1964557 w 6798686"/>
              <a:gd name="connsiteY503" fmla="*/ 805654 h 1542374"/>
              <a:gd name="connsiteX504" fmla="*/ 1894509 w 6798686"/>
              <a:gd name="connsiteY504" fmla="*/ 757854 h 1542374"/>
              <a:gd name="connsiteX505" fmla="*/ 3306118 w 6798686"/>
              <a:gd name="connsiteY505" fmla="*/ 757816 h 1542374"/>
              <a:gd name="connsiteX506" fmla="*/ 3036188 w 6798686"/>
              <a:gd name="connsiteY506" fmla="*/ 926652 h 1542374"/>
              <a:gd name="connsiteX507" fmla="*/ 2866373 w 6798686"/>
              <a:gd name="connsiteY507" fmla="*/ 1012664 h 1542374"/>
              <a:gd name="connsiteX508" fmla="*/ 2422170 w 6798686"/>
              <a:gd name="connsiteY508" fmla="*/ 1146323 h 1542374"/>
              <a:gd name="connsiteX509" fmla="*/ 1945672 w 6798686"/>
              <a:gd name="connsiteY509" fmla="*/ 1143595 h 1542374"/>
              <a:gd name="connsiteX510" fmla="*/ 1579412 w 6798686"/>
              <a:gd name="connsiteY510" fmla="*/ 1019888 h 1542374"/>
              <a:gd name="connsiteX511" fmla="*/ 1557568 w 6798686"/>
              <a:gd name="connsiteY511" fmla="*/ 994144 h 1542374"/>
              <a:gd name="connsiteX512" fmla="*/ 1899582 w 6798686"/>
              <a:gd name="connsiteY512" fmla="*/ 1095968 h 1542374"/>
              <a:gd name="connsiteX513" fmla="*/ 2366205 w 6798686"/>
              <a:gd name="connsiteY513" fmla="*/ 1103883 h 1542374"/>
              <a:gd name="connsiteX514" fmla="*/ 2797805 w 6798686"/>
              <a:gd name="connsiteY514" fmla="*/ 998044 h 1542374"/>
              <a:gd name="connsiteX515" fmla="*/ 2964585 w 6798686"/>
              <a:gd name="connsiteY515" fmla="*/ 923654 h 1542374"/>
              <a:gd name="connsiteX516" fmla="*/ 3213363 w 6798686"/>
              <a:gd name="connsiteY516" fmla="*/ 783022 h 1542374"/>
              <a:gd name="connsiteX517" fmla="*/ 3306118 w 6798686"/>
              <a:gd name="connsiteY517" fmla="*/ 757816 h 1542374"/>
              <a:gd name="connsiteX518" fmla="*/ 1318127 w 6798686"/>
              <a:gd name="connsiteY518" fmla="*/ 757105 h 1542374"/>
              <a:gd name="connsiteX519" fmla="*/ 1343430 w 6798686"/>
              <a:gd name="connsiteY519" fmla="*/ 760121 h 1542374"/>
              <a:gd name="connsiteX520" fmla="*/ 1368790 w 6798686"/>
              <a:gd name="connsiteY520" fmla="*/ 793223 h 1542374"/>
              <a:gd name="connsiteX521" fmla="*/ 1343795 w 6798686"/>
              <a:gd name="connsiteY521" fmla="*/ 788766 h 1542374"/>
              <a:gd name="connsiteX522" fmla="*/ 1318127 w 6798686"/>
              <a:gd name="connsiteY522" fmla="*/ 757105 h 1542374"/>
              <a:gd name="connsiteX523" fmla="*/ 2003019 w 6798686"/>
              <a:gd name="connsiteY523" fmla="*/ 755721 h 1542374"/>
              <a:gd name="connsiteX524" fmla="*/ 2026766 w 6798686"/>
              <a:gd name="connsiteY524" fmla="*/ 768305 h 1542374"/>
              <a:gd name="connsiteX525" fmla="*/ 2016487 w 6798686"/>
              <a:gd name="connsiteY525" fmla="*/ 764002 h 1542374"/>
              <a:gd name="connsiteX526" fmla="*/ 2003019 w 6798686"/>
              <a:gd name="connsiteY526" fmla="*/ 755721 h 1542374"/>
              <a:gd name="connsiteX527" fmla="*/ 1172096 w 6798686"/>
              <a:gd name="connsiteY527" fmla="*/ 755010 h 1542374"/>
              <a:gd name="connsiteX528" fmla="*/ 1190828 w 6798686"/>
              <a:gd name="connsiteY528" fmla="*/ 760063 h 1542374"/>
              <a:gd name="connsiteX529" fmla="*/ 1207658 w 6798686"/>
              <a:gd name="connsiteY529" fmla="*/ 774665 h 1542374"/>
              <a:gd name="connsiteX530" fmla="*/ 1211116 w 6798686"/>
              <a:gd name="connsiteY530" fmla="*/ 777623 h 1542374"/>
              <a:gd name="connsiteX531" fmla="*/ 1192499 w 6798686"/>
              <a:gd name="connsiteY531" fmla="*/ 771072 h 1542374"/>
              <a:gd name="connsiteX532" fmla="*/ 1175727 w 6798686"/>
              <a:gd name="connsiteY532" fmla="*/ 757912 h 1542374"/>
              <a:gd name="connsiteX533" fmla="*/ 1172096 w 6798686"/>
              <a:gd name="connsiteY533" fmla="*/ 755010 h 1542374"/>
              <a:gd name="connsiteX534" fmla="*/ 3191115 w 6798686"/>
              <a:gd name="connsiteY534" fmla="*/ 754377 h 1542374"/>
              <a:gd name="connsiteX535" fmla="*/ 3101183 w 6798686"/>
              <a:gd name="connsiteY535" fmla="*/ 806672 h 1542374"/>
              <a:gd name="connsiteX536" fmla="*/ 2995977 w 6798686"/>
              <a:gd name="connsiteY536" fmla="*/ 832896 h 1542374"/>
              <a:gd name="connsiteX537" fmla="*/ 3096514 w 6798686"/>
              <a:gd name="connsiteY537" fmla="*/ 781177 h 1542374"/>
              <a:gd name="connsiteX538" fmla="*/ 3191115 w 6798686"/>
              <a:gd name="connsiteY538" fmla="*/ 754377 h 1542374"/>
              <a:gd name="connsiteX539" fmla="*/ 1287599 w 6798686"/>
              <a:gd name="connsiteY539" fmla="*/ 753205 h 1542374"/>
              <a:gd name="connsiteX540" fmla="*/ 1312383 w 6798686"/>
              <a:gd name="connsiteY540" fmla="*/ 756394 h 1542374"/>
              <a:gd name="connsiteX541" fmla="*/ 1337685 w 6798686"/>
              <a:gd name="connsiteY541" fmla="*/ 787633 h 1542374"/>
              <a:gd name="connsiteX542" fmla="*/ 1313209 w 6798686"/>
              <a:gd name="connsiteY542" fmla="*/ 782945 h 1542374"/>
              <a:gd name="connsiteX543" fmla="*/ 1287599 w 6798686"/>
              <a:gd name="connsiteY543" fmla="*/ 753205 h 1542374"/>
              <a:gd name="connsiteX544" fmla="*/ 1257321 w 6798686"/>
              <a:gd name="connsiteY544" fmla="*/ 749016 h 1542374"/>
              <a:gd name="connsiteX545" fmla="*/ 1281490 w 6798686"/>
              <a:gd name="connsiteY545" fmla="*/ 752378 h 1542374"/>
              <a:gd name="connsiteX546" fmla="*/ 1306638 w 6798686"/>
              <a:gd name="connsiteY546" fmla="*/ 781619 h 1542374"/>
              <a:gd name="connsiteX547" fmla="*/ 1282700 w 6798686"/>
              <a:gd name="connsiteY547" fmla="*/ 776663 h 1542374"/>
              <a:gd name="connsiteX548" fmla="*/ 1257321 w 6798686"/>
              <a:gd name="connsiteY548" fmla="*/ 749016 h 1542374"/>
              <a:gd name="connsiteX549" fmla="*/ 1965056 w 6798686"/>
              <a:gd name="connsiteY549" fmla="*/ 748574 h 1542374"/>
              <a:gd name="connsiteX550" fmla="*/ 2012991 w 6798686"/>
              <a:gd name="connsiteY550" fmla="*/ 768228 h 1542374"/>
              <a:gd name="connsiteX551" fmla="*/ 2077255 w 6798686"/>
              <a:gd name="connsiteY551" fmla="*/ 803521 h 1542374"/>
              <a:gd name="connsiteX552" fmla="*/ 2069090 w 6798686"/>
              <a:gd name="connsiteY552" fmla="*/ 800927 h 1542374"/>
              <a:gd name="connsiteX553" fmla="*/ 2023884 w 6798686"/>
              <a:gd name="connsiteY553" fmla="*/ 786653 h 1542374"/>
              <a:gd name="connsiteX554" fmla="*/ 1965056 w 6798686"/>
              <a:gd name="connsiteY554" fmla="*/ 748574 h 1542374"/>
              <a:gd name="connsiteX555" fmla="*/ 1833088 w 6798686"/>
              <a:gd name="connsiteY555" fmla="*/ 748479 h 1542374"/>
              <a:gd name="connsiteX556" fmla="*/ 1882886 w 6798686"/>
              <a:gd name="connsiteY556" fmla="*/ 755779 h 1542374"/>
              <a:gd name="connsiteX557" fmla="*/ 1949860 w 6798686"/>
              <a:gd name="connsiteY557" fmla="*/ 803444 h 1542374"/>
              <a:gd name="connsiteX558" fmla="*/ 1894567 w 6798686"/>
              <a:gd name="connsiteY558" fmla="*/ 796662 h 1542374"/>
              <a:gd name="connsiteX559" fmla="*/ 1833088 w 6798686"/>
              <a:gd name="connsiteY559" fmla="*/ 748479 h 1542374"/>
              <a:gd name="connsiteX560" fmla="*/ 1144565 w 6798686"/>
              <a:gd name="connsiteY560" fmla="*/ 747172 h 1542374"/>
              <a:gd name="connsiteX561" fmla="*/ 1160876 w 6798686"/>
              <a:gd name="connsiteY561" fmla="*/ 751860 h 1542374"/>
              <a:gd name="connsiteX562" fmla="*/ 1172903 w 6798686"/>
              <a:gd name="connsiteY562" fmla="*/ 761466 h 1542374"/>
              <a:gd name="connsiteX563" fmla="*/ 1178839 w 6798686"/>
              <a:gd name="connsiteY563" fmla="*/ 766115 h 1542374"/>
              <a:gd name="connsiteX564" fmla="*/ 1162548 w 6798686"/>
              <a:gd name="connsiteY564" fmla="*/ 759987 h 1542374"/>
              <a:gd name="connsiteX565" fmla="*/ 1144565 w 6798686"/>
              <a:gd name="connsiteY565" fmla="*/ 747172 h 1542374"/>
              <a:gd name="connsiteX566" fmla="*/ 1227254 w 6798686"/>
              <a:gd name="connsiteY566" fmla="*/ 744482 h 1542374"/>
              <a:gd name="connsiteX567" fmla="*/ 1250770 w 6798686"/>
              <a:gd name="connsiteY567" fmla="*/ 748056 h 1542374"/>
              <a:gd name="connsiteX568" fmla="*/ 1275592 w 6798686"/>
              <a:gd name="connsiteY568" fmla="*/ 775145 h 1542374"/>
              <a:gd name="connsiteX569" fmla="*/ 1252364 w 6798686"/>
              <a:gd name="connsiteY569" fmla="*/ 770015 h 1542374"/>
              <a:gd name="connsiteX570" fmla="*/ 1227254 w 6798686"/>
              <a:gd name="connsiteY570" fmla="*/ 744482 h 1542374"/>
              <a:gd name="connsiteX571" fmla="*/ 3063489 w 6798686"/>
              <a:gd name="connsiteY571" fmla="*/ 741370 h 1542374"/>
              <a:gd name="connsiteX572" fmla="*/ 2977073 w 6798686"/>
              <a:gd name="connsiteY572" fmla="*/ 782350 h 1542374"/>
              <a:gd name="connsiteX573" fmla="*/ 2880897 w 6798686"/>
              <a:gd name="connsiteY573" fmla="*/ 807998 h 1542374"/>
              <a:gd name="connsiteX574" fmla="*/ 2977573 w 6798686"/>
              <a:gd name="connsiteY574" fmla="*/ 768094 h 1542374"/>
              <a:gd name="connsiteX575" fmla="*/ 3063489 w 6798686"/>
              <a:gd name="connsiteY575" fmla="*/ 741370 h 1542374"/>
              <a:gd name="connsiteX576" fmla="*/ 1197552 w 6798686"/>
              <a:gd name="connsiteY576" fmla="*/ 739641 h 1542374"/>
              <a:gd name="connsiteX577" fmla="*/ 1220165 w 6798686"/>
              <a:gd name="connsiteY577" fmla="*/ 743368 h 1542374"/>
              <a:gd name="connsiteX578" fmla="*/ 1244564 w 6798686"/>
              <a:gd name="connsiteY578" fmla="*/ 768209 h 1542374"/>
              <a:gd name="connsiteX579" fmla="*/ 1222124 w 6798686"/>
              <a:gd name="connsiteY579" fmla="*/ 762849 h 1542374"/>
              <a:gd name="connsiteX580" fmla="*/ 1197552 w 6798686"/>
              <a:gd name="connsiteY580" fmla="*/ 739641 h 1542374"/>
              <a:gd name="connsiteX581" fmla="*/ 1118782 w 6798686"/>
              <a:gd name="connsiteY581" fmla="*/ 739334 h 1542374"/>
              <a:gd name="connsiteX582" fmla="*/ 1131136 w 6798686"/>
              <a:gd name="connsiteY582" fmla="*/ 743157 h 1542374"/>
              <a:gd name="connsiteX583" fmla="*/ 1138148 w 6798686"/>
              <a:gd name="connsiteY583" fmla="*/ 748267 h 1542374"/>
              <a:gd name="connsiteX584" fmla="*/ 1144911 w 6798686"/>
              <a:gd name="connsiteY584" fmla="*/ 753108 h 1542374"/>
              <a:gd name="connsiteX585" fmla="*/ 1132827 w 6798686"/>
              <a:gd name="connsiteY585" fmla="*/ 748210 h 1542374"/>
              <a:gd name="connsiteX586" fmla="*/ 1118782 w 6798686"/>
              <a:gd name="connsiteY586" fmla="*/ 739334 h 1542374"/>
              <a:gd name="connsiteX587" fmla="*/ 1168215 w 6798686"/>
              <a:gd name="connsiteY587" fmla="*/ 734434 h 1542374"/>
              <a:gd name="connsiteX588" fmla="*/ 1189809 w 6798686"/>
              <a:gd name="connsiteY588" fmla="*/ 738315 h 1542374"/>
              <a:gd name="connsiteX589" fmla="*/ 1213498 w 6798686"/>
              <a:gd name="connsiteY589" fmla="*/ 760717 h 1542374"/>
              <a:gd name="connsiteX590" fmla="*/ 1192077 w 6798686"/>
              <a:gd name="connsiteY590" fmla="*/ 755241 h 1542374"/>
              <a:gd name="connsiteX591" fmla="*/ 1168215 w 6798686"/>
              <a:gd name="connsiteY591" fmla="*/ 734434 h 1542374"/>
              <a:gd name="connsiteX592" fmla="*/ 1097054 w 6798686"/>
              <a:gd name="connsiteY592" fmla="*/ 732360 h 1542374"/>
              <a:gd name="connsiteX593" fmla="*/ 1101472 w 6798686"/>
              <a:gd name="connsiteY593" fmla="*/ 733800 h 1542374"/>
              <a:gd name="connsiteX594" fmla="*/ 1103432 w 6798686"/>
              <a:gd name="connsiteY594" fmla="*/ 735068 h 1542374"/>
              <a:gd name="connsiteX595" fmla="*/ 1107121 w 6798686"/>
              <a:gd name="connsiteY595" fmla="*/ 737451 h 1542374"/>
              <a:gd name="connsiteX596" fmla="*/ 1103279 w 6798686"/>
              <a:gd name="connsiteY596" fmla="*/ 735779 h 1542374"/>
              <a:gd name="connsiteX597" fmla="*/ 1097054 w 6798686"/>
              <a:gd name="connsiteY597" fmla="*/ 732360 h 1542374"/>
              <a:gd name="connsiteX598" fmla="*/ 3017880 w 6798686"/>
              <a:gd name="connsiteY598" fmla="*/ 731034 h 1542374"/>
              <a:gd name="connsiteX599" fmla="*/ 2978879 w 6798686"/>
              <a:gd name="connsiteY599" fmla="*/ 747787 h 1542374"/>
              <a:gd name="connsiteX600" fmla="*/ 2935498 w 6798686"/>
              <a:gd name="connsiteY600" fmla="*/ 761715 h 1542374"/>
              <a:gd name="connsiteX601" fmla="*/ 2975113 w 6798686"/>
              <a:gd name="connsiteY601" fmla="*/ 746250 h 1542374"/>
              <a:gd name="connsiteX602" fmla="*/ 3017880 w 6798686"/>
              <a:gd name="connsiteY602" fmla="*/ 731034 h 1542374"/>
              <a:gd name="connsiteX603" fmla="*/ 3406963 w 6798686"/>
              <a:gd name="connsiteY603" fmla="*/ 730323 h 1542374"/>
              <a:gd name="connsiteX604" fmla="*/ 3109809 w 6798686"/>
              <a:gd name="connsiteY604" fmla="*/ 933702 h 1542374"/>
              <a:gd name="connsiteX605" fmla="*/ 2936632 w 6798686"/>
              <a:gd name="connsiteY605" fmla="*/ 1031511 h 1542374"/>
              <a:gd name="connsiteX606" fmla="*/ 2478539 w 6798686"/>
              <a:gd name="connsiteY606" fmla="*/ 1193296 h 1542374"/>
              <a:gd name="connsiteX607" fmla="*/ 1990973 w 6798686"/>
              <a:gd name="connsiteY607" fmla="*/ 1195698 h 1542374"/>
              <a:gd name="connsiteX608" fmla="*/ 1608999 w 6798686"/>
              <a:gd name="connsiteY608" fmla="*/ 1053797 h 1542374"/>
              <a:gd name="connsiteX609" fmla="*/ 1586828 w 6798686"/>
              <a:gd name="connsiteY609" fmla="*/ 1028495 h 1542374"/>
              <a:gd name="connsiteX610" fmla="*/ 1944845 w 6798686"/>
              <a:gd name="connsiteY610" fmla="*/ 1147975 h 1542374"/>
              <a:gd name="connsiteX611" fmla="*/ 2422746 w 6798686"/>
              <a:gd name="connsiteY611" fmla="*/ 1150742 h 1542374"/>
              <a:gd name="connsiteX612" fmla="*/ 2868217 w 6798686"/>
              <a:gd name="connsiteY612" fmla="*/ 1016718 h 1542374"/>
              <a:gd name="connsiteX613" fmla="*/ 3038340 w 6798686"/>
              <a:gd name="connsiteY613" fmla="*/ 930551 h 1542374"/>
              <a:gd name="connsiteX614" fmla="*/ 3319068 w 6798686"/>
              <a:gd name="connsiteY614" fmla="*/ 754280 h 1542374"/>
              <a:gd name="connsiteX615" fmla="*/ 3325503 w 6798686"/>
              <a:gd name="connsiteY615" fmla="*/ 752532 h 1542374"/>
              <a:gd name="connsiteX616" fmla="*/ 3406963 w 6798686"/>
              <a:gd name="connsiteY616" fmla="*/ 730323 h 1542374"/>
              <a:gd name="connsiteX617" fmla="*/ 3049983 w 6798686"/>
              <a:gd name="connsiteY617" fmla="*/ 729612 h 1542374"/>
              <a:gd name="connsiteX618" fmla="*/ 3014613 w 6798686"/>
              <a:gd name="connsiteY618" fmla="*/ 746039 h 1542374"/>
              <a:gd name="connsiteX619" fmla="*/ 2979801 w 6798686"/>
              <a:gd name="connsiteY619" fmla="*/ 761677 h 1542374"/>
              <a:gd name="connsiteX620" fmla="*/ 2903337 w 6798686"/>
              <a:gd name="connsiteY620" fmla="*/ 784002 h 1542374"/>
              <a:gd name="connsiteX621" fmla="*/ 2938495 w 6798686"/>
              <a:gd name="connsiteY621" fmla="*/ 770034 h 1542374"/>
              <a:gd name="connsiteX622" fmla="*/ 2976862 w 6798686"/>
              <a:gd name="connsiteY622" fmla="*/ 754127 h 1542374"/>
              <a:gd name="connsiteX623" fmla="*/ 3049983 w 6798686"/>
              <a:gd name="connsiteY623" fmla="*/ 729612 h 1542374"/>
              <a:gd name="connsiteX624" fmla="*/ 1139359 w 6798686"/>
              <a:gd name="connsiteY624" fmla="*/ 728863 h 1542374"/>
              <a:gd name="connsiteX625" fmla="*/ 1159608 w 6798686"/>
              <a:gd name="connsiteY625" fmla="*/ 732821 h 1542374"/>
              <a:gd name="connsiteX626" fmla="*/ 1182279 w 6798686"/>
              <a:gd name="connsiteY626" fmla="*/ 752609 h 1542374"/>
              <a:gd name="connsiteX627" fmla="*/ 1162125 w 6798686"/>
              <a:gd name="connsiteY627" fmla="*/ 747057 h 1542374"/>
              <a:gd name="connsiteX628" fmla="*/ 1139359 w 6798686"/>
              <a:gd name="connsiteY628" fmla="*/ 728863 h 1542374"/>
              <a:gd name="connsiteX629" fmla="*/ 3184775 w 6798686"/>
              <a:gd name="connsiteY629" fmla="*/ 726192 h 1542374"/>
              <a:gd name="connsiteX630" fmla="*/ 3098532 w 6798686"/>
              <a:gd name="connsiteY630" fmla="*/ 774722 h 1542374"/>
              <a:gd name="connsiteX631" fmla="*/ 3082970 w 6798686"/>
              <a:gd name="connsiteY631" fmla="*/ 779045 h 1542374"/>
              <a:gd name="connsiteX632" fmla="*/ 3000089 w 6798686"/>
              <a:gd name="connsiteY632" fmla="*/ 801427 h 1542374"/>
              <a:gd name="connsiteX633" fmla="*/ 3095247 w 6798686"/>
              <a:gd name="connsiteY633" fmla="*/ 753762 h 1542374"/>
              <a:gd name="connsiteX634" fmla="*/ 3169443 w 6798686"/>
              <a:gd name="connsiteY634" fmla="*/ 730976 h 1542374"/>
              <a:gd name="connsiteX635" fmla="*/ 3184775 w 6798686"/>
              <a:gd name="connsiteY635" fmla="*/ 726192 h 1542374"/>
              <a:gd name="connsiteX636" fmla="*/ 3295533 w 6798686"/>
              <a:gd name="connsiteY636" fmla="*/ 724310 h 1542374"/>
              <a:gd name="connsiteX637" fmla="*/ 3214976 w 6798686"/>
              <a:gd name="connsiteY637" fmla="*/ 776624 h 1542374"/>
              <a:gd name="connsiteX638" fmla="*/ 3118608 w 6798686"/>
              <a:gd name="connsiteY638" fmla="*/ 802157 h 1542374"/>
              <a:gd name="connsiteX639" fmla="*/ 3208098 w 6798686"/>
              <a:gd name="connsiteY639" fmla="*/ 749497 h 1542374"/>
              <a:gd name="connsiteX640" fmla="*/ 3243448 w 6798686"/>
              <a:gd name="connsiteY640" fmla="*/ 739314 h 1542374"/>
              <a:gd name="connsiteX641" fmla="*/ 3295533 w 6798686"/>
              <a:gd name="connsiteY641" fmla="*/ 724310 h 1542374"/>
              <a:gd name="connsiteX642" fmla="*/ 1111232 w 6798686"/>
              <a:gd name="connsiteY642" fmla="*/ 722984 h 1542374"/>
              <a:gd name="connsiteX643" fmla="*/ 1129638 w 6798686"/>
              <a:gd name="connsiteY643" fmla="*/ 726884 h 1542374"/>
              <a:gd name="connsiteX644" fmla="*/ 1150790 w 6798686"/>
              <a:gd name="connsiteY644" fmla="*/ 743810 h 1542374"/>
              <a:gd name="connsiteX645" fmla="*/ 1132346 w 6798686"/>
              <a:gd name="connsiteY645" fmla="*/ 738334 h 1542374"/>
              <a:gd name="connsiteX646" fmla="*/ 1111232 w 6798686"/>
              <a:gd name="connsiteY646" fmla="*/ 722984 h 1542374"/>
              <a:gd name="connsiteX647" fmla="*/ 1896585 w 6798686"/>
              <a:gd name="connsiteY647" fmla="*/ 722869 h 1542374"/>
              <a:gd name="connsiteX648" fmla="*/ 1913453 w 6798686"/>
              <a:gd name="connsiteY648" fmla="*/ 728728 h 1542374"/>
              <a:gd name="connsiteX649" fmla="*/ 1944903 w 6798686"/>
              <a:gd name="connsiteY649" fmla="*/ 740601 h 1542374"/>
              <a:gd name="connsiteX650" fmla="*/ 2001655 w 6798686"/>
              <a:gd name="connsiteY650" fmla="*/ 779775 h 1542374"/>
              <a:gd name="connsiteX651" fmla="*/ 1971550 w 6798686"/>
              <a:gd name="connsiteY651" fmla="*/ 770707 h 1542374"/>
              <a:gd name="connsiteX652" fmla="*/ 1949072 w 6798686"/>
              <a:gd name="connsiteY652" fmla="*/ 764521 h 1542374"/>
              <a:gd name="connsiteX653" fmla="*/ 1896585 w 6798686"/>
              <a:gd name="connsiteY653" fmla="*/ 722869 h 1542374"/>
              <a:gd name="connsiteX654" fmla="*/ 1349808 w 6798686"/>
              <a:gd name="connsiteY654" fmla="*/ 722043 h 1542374"/>
              <a:gd name="connsiteX655" fmla="*/ 1517856 w 6798686"/>
              <a:gd name="connsiteY655" fmla="*/ 729343 h 1542374"/>
              <a:gd name="connsiteX656" fmla="*/ 1582889 w 6798686"/>
              <a:gd name="connsiteY656" fmla="*/ 731956 h 1542374"/>
              <a:gd name="connsiteX657" fmla="*/ 1599719 w 6798686"/>
              <a:gd name="connsiteY657" fmla="*/ 732648 h 1542374"/>
              <a:gd name="connsiteX658" fmla="*/ 1823117 w 6798686"/>
              <a:gd name="connsiteY658" fmla="*/ 747268 h 1542374"/>
              <a:gd name="connsiteX659" fmla="*/ 1882790 w 6798686"/>
              <a:gd name="connsiteY659" fmla="*/ 795491 h 1542374"/>
              <a:gd name="connsiteX660" fmla="*/ 1710784 w 6798686"/>
              <a:gd name="connsiteY660" fmla="*/ 783656 h 1542374"/>
              <a:gd name="connsiteX661" fmla="*/ 1628441 w 6798686"/>
              <a:gd name="connsiteY661" fmla="*/ 778891 h 1542374"/>
              <a:gd name="connsiteX662" fmla="*/ 1375879 w 6798686"/>
              <a:gd name="connsiteY662" fmla="*/ 758584 h 1542374"/>
              <a:gd name="connsiteX663" fmla="*/ 1349808 w 6798686"/>
              <a:gd name="connsiteY663" fmla="*/ 722043 h 1542374"/>
              <a:gd name="connsiteX664" fmla="*/ 1318396 w 6798686"/>
              <a:gd name="connsiteY664" fmla="*/ 720352 h 1542374"/>
              <a:gd name="connsiteX665" fmla="*/ 1344890 w 6798686"/>
              <a:gd name="connsiteY665" fmla="*/ 721793 h 1542374"/>
              <a:gd name="connsiteX666" fmla="*/ 1370711 w 6798686"/>
              <a:gd name="connsiteY666" fmla="*/ 758046 h 1542374"/>
              <a:gd name="connsiteX667" fmla="*/ 1344621 w 6798686"/>
              <a:gd name="connsiteY667" fmla="*/ 755145 h 1542374"/>
              <a:gd name="connsiteX668" fmla="*/ 1318396 w 6798686"/>
              <a:gd name="connsiteY668" fmla="*/ 720352 h 1542374"/>
              <a:gd name="connsiteX669" fmla="*/ 1287273 w 6798686"/>
              <a:gd name="connsiteY669" fmla="*/ 718488 h 1542374"/>
              <a:gd name="connsiteX670" fmla="*/ 1313266 w 6798686"/>
              <a:gd name="connsiteY670" fmla="*/ 720064 h 1542374"/>
              <a:gd name="connsiteX671" fmla="*/ 1339203 w 6798686"/>
              <a:gd name="connsiteY671" fmla="*/ 754530 h 1542374"/>
              <a:gd name="connsiteX672" fmla="*/ 1313555 w 6798686"/>
              <a:gd name="connsiteY672" fmla="*/ 751437 h 1542374"/>
              <a:gd name="connsiteX673" fmla="*/ 1287273 w 6798686"/>
              <a:gd name="connsiteY673" fmla="*/ 718488 h 1542374"/>
              <a:gd name="connsiteX674" fmla="*/ 1084009 w 6798686"/>
              <a:gd name="connsiteY674" fmla="*/ 716759 h 1542374"/>
              <a:gd name="connsiteX675" fmla="*/ 1099859 w 6798686"/>
              <a:gd name="connsiteY675" fmla="*/ 720429 h 1542374"/>
              <a:gd name="connsiteX676" fmla="*/ 1118648 w 6798686"/>
              <a:gd name="connsiteY676" fmla="*/ 734089 h 1542374"/>
              <a:gd name="connsiteX677" fmla="*/ 1102683 w 6798686"/>
              <a:gd name="connsiteY677" fmla="*/ 728959 h 1542374"/>
              <a:gd name="connsiteX678" fmla="*/ 1084009 w 6798686"/>
              <a:gd name="connsiteY678" fmla="*/ 716759 h 1542374"/>
              <a:gd name="connsiteX679" fmla="*/ 1256380 w 6798686"/>
              <a:gd name="connsiteY679" fmla="*/ 716452 h 1542374"/>
              <a:gd name="connsiteX680" fmla="*/ 1281874 w 6798686"/>
              <a:gd name="connsiteY680" fmla="*/ 718162 h 1542374"/>
              <a:gd name="connsiteX681" fmla="*/ 1307830 w 6798686"/>
              <a:gd name="connsiteY681" fmla="*/ 750726 h 1542374"/>
              <a:gd name="connsiteX682" fmla="*/ 1282662 w 6798686"/>
              <a:gd name="connsiteY682" fmla="*/ 747441 h 1542374"/>
              <a:gd name="connsiteX683" fmla="*/ 1256380 w 6798686"/>
              <a:gd name="connsiteY683" fmla="*/ 716452 h 1542374"/>
              <a:gd name="connsiteX684" fmla="*/ 1225717 w 6798686"/>
              <a:gd name="connsiteY684" fmla="*/ 714185 h 1542374"/>
              <a:gd name="connsiteX685" fmla="*/ 1250655 w 6798686"/>
              <a:gd name="connsiteY685" fmla="*/ 716048 h 1542374"/>
              <a:gd name="connsiteX686" fmla="*/ 1276572 w 6798686"/>
              <a:gd name="connsiteY686" fmla="*/ 746615 h 1542374"/>
              <a:gd name="connsiteX687" fmla="*/ 1251942 w 6798686"/>
              <a:gd name="connsiteY687" fmla="*/ 743118 h 1542374"/>
              <a:gd name="connsiteX688" fmla="*/ 1225717 w 6798686"/>
              <a:gd name="connsiteY688" fmla="*/ 714185 h 1542374"/>
              <a:gd name="connsiteX689" fmla="*/ 1195266 w 6798686"/>
              <a:gd name="connsiteY689" fmla="*/ 711649 h 1542374"/>
              <a:gd name="connsiteX690" fmla="*/ 1219665 w 6798686"/>
              <a:gd name="connsiteY690" fmla="*/ 713704 h 1542374"/>
              <a:gd name="connsiteX691" fmla="*/ 1245371 w 6798686"/>
              <a:gd name="connsiteY691" fmla="*/ 742138 h 1542374"/>
              <a:gd name="connsiteX692" fmla="*/ 1221318 w 6798686"/>
              <a:gd name="connsiteY692" fmla="*/ 738430 h 1542374"/>
              <a:gd name="connsiteX693" fmla="*/ 1195266 w 6798686"/>
              <a:gd name="connsiteY693" fmla="*/ 711649 h 1542374"/>
              <a:gd name="connsiteX694" fmla="*/ 1058687 w 6798686"/>
              <a:gd name="connsiteY694" fmla="*/ 710515 h 1542374"/>
              <a:gd name="connsiteX695" fmla="*/ 1070349 w 6798686"/>
              <a:gd name="connsiteY695" fmla="*/ 713455 h 1542374"/>
              <a:gd name="connsiteX696" fmla="*/ 1084989 w 6798686"/>
              <a:gd name="connsiteY696" fmla="*/ 723022 h 1542374"/>
              <a:gd name="connsiteX697" fmla="*/ 1073173 w 6798686"/>
              <a:gd name="connsiteY697" fmla="*/ 718892 h 1542374"/>
              <a:gd name="connsiteX698" fmla="*/ 1071118 w 6798686"/>
              <a:gd name="connsiteY698" fmla="*/ 717720 h 1542374"/>
              <a:gd name="connsiteX699" fmla="*/ 1058687 w 6798686"/>
              <a:gd name="connsiteY699" fmla="*/ 710515 h 1542374"/>
              <a:gd name="connsiteX700" fmla="*/ 1165180 w 6798686"/>
              <a:gd name="connsiteY700" fmla="*/ 708844 h 1542374"/>
              <a:gd name="connsiteX701" fmla="*/ 1188753 w 6798686"/>
              <a:gd name="connsiteY701" fmla="*/ 711072 h 1542374"/>
              <a:gd name="connsiteX702" fmla="*/ 1214248 w 6798686"/>
              <a:gd name="connsiteY702" fmla="*/ 737297 h 1542374"/>
              <a:gd name="connsiteX703" fmla="*/ 1190943 w 6798686"/>
              <a:gd name="connsiteY703" fmla="*/ 733378 h 1542374"/>
              <a:gd name="connsiteX704" fmla="*/ 1165180 w 6798686"/>
              <a:gd name="connsiteY704" fmla="*/ 708844 h 1542374"/>
              <a:gd name="connsiteX705" fmla="*/ 1911609 w 6798686"/>
              <a:gd name="connsiteY705" fmla="*/ 707749 h 1542374"/>
              <a:gd name="connsiteX706" fmla="*/ 1947400 w 6798686"/>
              <a:gd name="connsiteY706" fmla="*/ 726135 h 1542374"/>
              <a:gd name="connsiteX707" fmla="*/ 1986055 w 6798686"/>
              <a:gd name="connsiteY707" fmla="*/ 751418 h 1542374"/>
              <a:gd name="connsiteX708" fmla="*/ 1948400 w 6798686"/>
              <a:gd name="connsiteY708" fmla="*/ 736356 h 1542374"/>
              <a:gd name="connsiteX709" fmla="*/ 1911609 w 6798686"/>
              <a:gd name="connsiteY709" fmla="*/ 707749 h 1542374"/>
              <a:gd name="connsiteX710" fmla="*/ 1837718 w 6798686"/>
              <a:gd name="connsiteY710" fmla="*/ 706692 h 1542374"/>
              <a:gd name="connsiteX711" fmla="*/ 1883501 w 6798686"/>
              <a:gd name="connsiteY711" fmla="*/ 718719 h 1542374"/>
              <a:gd name="connsiteX712" fmla="*/ 1934778 w 6798686"/>
              <a:gd name="connsiteY712" fmla="*/ 761024 h 1542374"/>
              <a:gd name="connsiteX713" fmla="*/ 1886114 w 6798686"/>
              <a:gd name="connsiteY713" fmla="*/ 751091 h 1542374"/>
              <a:gd name="connsiteX714" fmla="*/ 1884577 w 6798686"/>
              <a:gd name="connsiteY714" fmla="*/ 749843 h 1542374"/>
              <a:gd name="connsiteX715" fmla="*/ 1837718 w 6798686"/>
              <a:gd name="connsiteY715" fmla="*/ 706692 h 1542374"/>
              <a:gd name="connsiteX716" fmla="*/ 1135459 w 6798686"/>
              <a:gd name="connsiteY716" fmla="*/ 705693 h 1542374"/>
              <a:gd name="connsiteX717" fmla="*/ 1158129 w 6798686"/>
              <a:gd name="connsiteY717" fmla="*/ 708114 h 1542374"/>
              <a:gd name="connsiteX718" fmla="*/ 1183124 w 6798686"/>
              <a:gd name="connsiteY718" fmla="*/ 731975 h 1542374"/>
              <a:gd name="connsiteX719" fmla="*/ 1160723 w 6798686"/>
              <a:gd name="connsiteY719" fmla="*/ 727864 h 1542374"/>
              <a:gd name="connsiteX720" fmla="*/ 1135459 w 6798686"/>
              <a:gd name="connsiteY720" fmla="*/ 705693 h 1542374"/>
              <a:gd name="connsiteX721" fmla="*/ 3501774 w 6798686"/>
              <a:gd name="connsiteY721" fmla="*/ 704944 h 1542374"/>
              <a:gd name="connsiteX722" fmla="*/ 3183430 w 6798686"/>
              <a:gd name="connsiteY722" fmla="*/ 940772 h 1542374"/>
              <a:gd name="connsiteX723" fmla="*/ 3006890 w 6798686"/>
              <a:gd name="connsiteY723" fmla="*/ 1050358 h 1542374"/>
              <a:gd name="connsiteX724" fmla="*/ 2534925 w 6798686"/>
              <a:gd name="connsiteY724" fmla="*/ 1240289 h 1542374"/>
              <a:gd name="connsiteX725" fmla="*/ 2036276 w 6798686"/>
              <a:gd name="connsiteY725" fmla="*/ 1247801 h 1542374"/>
              <a:gd name="connsiteX726" fmla="*/ 1637010 w 6798686"/>
              <a:gd name="connsiteY726" fmla="*/ 1084825 h 1542374"/>
              <a:gd name="connsiteX727" fmla="*/ 1616952 w 6798686"/>
              <a:gd name="connsiteY727" fmla="*/ 1062712 h 1542374"/>
              <a:gd name="connsiteX728" fmla="*/ 1990109 w 6798686"/>
              <a:gd name="connsiteY728" fmla="*/ 1199982 h 1542374"/>
              <a:gd name="connsiteX729" fmla="*/ 2479287 w 6798686"/>
              <a:gd name="connsiteY729" fmla="*/ 1197600 h 1542374"/>
              <a:gd name="connsiteX730" fmla="*/ 2938610 w 6798686"/>
              <a:gd name="connsiteY730" fmla="*/ 1035411 h 1542374"/>
              <a:gd name="connsiteX731" fmla="*/ 3112076 w 6798686"/>
              <a:gd name="connsiteY731" fmla="*/ 937449 h 1542374"/>
              <a:gd name="connsiteX732" fmla="*/ 3418317 w 6798686"/>
              <a:gd name="connsiteY732" fmla="*/ 727249 h 1542374"/>
              <a:gd name="connsiteX733" fmla="*/ 3501774 w 6798686"/>
              <a:gd name="connsiteY733" fmla="*/ 704944 h 1542374"/>
              <a:gd name="connsiteX734" fmla="*/ 1037266 w 6798686"/>
              <a:gd name="connsiteY734" fmla="*/ 704828 h 1542374"/>
              <a:gd name="connsiteX735" fmla="*/ 1041031 w 6798686"/>
              <a:gd name="connsiteY735" fmla="*/ 705847 h 1542374"/>
              <a:gd name="connsiteX736" fmla="*/ 1047198 w 6798686"/>
              <a:gd name="connsiteY736" fmla="*/ 709401 h 1542374"/>
              <a:gd name="connsiteX737" fmla="*/ 1043971 w 6798686"/>
              <a:gd name="connsiteY737" fmla="*/ 708171 h 1542374"/>
              <a:gd name="connsiteX738" fmla="*/ 1037266 w 6798686"/>
              <a:gd name="connsiteY738" fmla="*/ 704828 h 1542374"/>
              <a:gd name="connsiteX739" fmla="*/ 3176821 w 6798686"/>
              <a:gd name="connsiteY739" fmla="*/ 703983 h 1542374"/>
              <a:gd name="connsiteX740" fmla="*/ 3170673 w 6798686"/>
              <a:gd name="connsiteY740" fmla="*/ 707441 h 1542374"/>
              <a:gd name="connsiteX741" fmla="*/ 3097148 w 6798686"/>
              <a:gd name="connsiteY741" fmla="*/ 747345 h 1542374"/>
              <a:gd name="connsiteX742" fmla="*/ 3007504 w 6798686"/>
              <a:gd name="connsiteY742" fmla="*/ 773742 h 1542374"/>
              <a:gd name="connsiteX743" fmla="*/ 3094094 w 6798686"/>
              <a:gd name="connsiteY743" fmla="*/ 731495 h 1542374"/>
              <a:gd name="connsiteX744" fmla="*/ 3176821 w 6798686"/>
              <a:gd name="connsiteY744" fmla="*/ 703983 h 1542374"/>
              <a:gd name="connsiteX745" fmla="*/ 1106160 w 6798686"/>
              <a:gd name="connsiteY745" fmla="*/ 702216 h 1542374"/>
              <a:gd name="connsiteX746" fmla="*/ 1127755 w 6798686"/>
              <a:gd name="connsiteY746" fmla="*/ 704828 h 1542374"/>
              <a:gd name="connsiteX747" fmla="*/ 1152096 w 6798686"/>
              <a:gd name="connsiteY747" fmla="*/ 726231 h 1542374"/>
              <a:gd name="connsiteX748" fmla="*/ 1130732 w 6798686"/>
              <a:gd name="connsiteY748" fmla="*/ 721947 h 1542374"/>
              <a:gd name="connsiteX749" fmla="*/ 1106160 w 6798686"/>
              <a:gd name="connsiteY749" fmla="*/ 702216 h 1542374"/>
              <a:gd name="connsiteX750" fmla="*/ 1077399 w 6798686"/>
              <a:gd name="connsiteY750" fmla="*/ 698373 h 1542374"/>
              <a:gd name="connsiteX751" fmla="*/ 1097553 w 6798686"/>
              <a:gd name="connsiteY751" fmla="*/ 701101 h 1542374"/>
              <a:gd name="connsiteX752" fmla="*/ 1120877 w 6798686"/>
              <a:gd name="connsiteY752" fmla="*/ 719872 h 1542374"/>
              <a:gd name="connsiteX753" fmla="*/ 1100916 w 6798686"/>
              <a:gd name="connsiteY753" fmla="*/ 715472 h 1542374"/>
              <a:gd name="connsiteX754" fmla="*/ 1077399 w 6798686"/>
              <a:gd name="connsiteY754" fmla="*/ 698373 h 1542374"/>
              <a:gd name="connsiteX755" fmla="*/ 3392323 w 6798686"/>
              <a:gd name="connsiteY755" fmla="*/ 696913 h 1542374"/>
              <a:gd name="connsiteX756" fmla="*/ 3320355 w 6798686"/>
              <a:gd name="connsiteY756" fmla="*/ 747960 h 1542374"/>
              <a:gd name="connsiteX757" fmla="*/ 3229712 w 6798686"/>
              <a:gd name="connsiteY757" fmla="*/ 772628 h 1542374"/>
              <a:gd name="connsiteX758" fmla="*/ 3309865 w 6798686"/>
              <a:gd name="connsiteY758" fmla="*/ 720217 h 1542374"/>
              <a:gd name="connsiteX759" fmla="*/ 3392323 w 6798686"/>
              <a:gd name="connsiteY759" fmla="*/ 696913 h 1542374"/>
              <a:gd name="connsiteX760" fmla="*/ 3094631 w 6798686"/>
              <a:gd name="connsiteY760" fmla="*/ 696663 h 1542374"/>
              <a:gd name="connsiteX761" fmla="*/ 3091846 w 6798686"/>
              <a:gd name="connsiteY761" fmla="*/ 697931 h 1542374"/>
              <a:gd name="connsiteX762" fmla="*/ 3088349 w 6798686"/>
              <a:gd name="connsiteY762" fmla="*/ 699257 h 1542374"/>
              <a:gd name="connsiteX763" fmla="*/ 3090098 w 6798686"/>
              <a:gd name="connsiteY763" fmla="*/ 698508 h 1542374"/>
              <a:gd name="connsiteX764" fmla="*/ 3094631 w 6798686"/>
              <a:gd name="connsiteY764" fmla="*/ 696663 h 1542374"/>
              <a:gd name="connsiteX765" fmla="*/ 1781158 w 6798686"/>
              <a:gd name="connsiteY765" fmla="*/ 696126 h 1542374"/>
              <a:gd name="connsiteX766" fmla="*/ 1827594 w 6798686"/>
              <a:gd name="connsiteY766" fmla="*/ 704483 h 1542374"/>
              <a:gd name="connsiteX767" fmla="*/ 1875067 w 6798686"/>
              <a:gd name="connsiteY767" fmla="*/ 749247 h 1542374"/>
              <a:gd name="connsiteX768" fmla="*/ 1826383 w 6798686"/>
              <a:gd name="connsiteY768" fmla="*/ 742465 h 1542374"/>
              <a:gd name="connsiteX769" fmla="*/ 1814453 w 6798686"/>
              <a:gd name="connsiteY769" fmla="*/ 731207 h 1542374"/>
              <a:gd name="connsiteX770" fmla="*/ 1781158 w 6798686"/>
              <a:gd name="connsiteY770" fmla="*/ 696126 h 1542374"/>
              <a:gd name="connsiteX771" fmla="*/ 1049331 w 6798686"/>
              <a:gd name="connsiteY771" fmla="*/ 694108 h 1542374"/>
              <a:gd name="connsiteX772" fmla="*/ 1067563 w 6798686"/>
              <a:gd name="connsiteY772" fmla="*/ 696913 h 1542374"/>
              <a:gd name="connsiteX773" fmla="*/ 1089426 w 6798686"/>
              <a:gd name="connsiteY773" fmla="*/ 712840 h 1542374"/>
              <a:gd name="connsiteX774" fmla="*/ 1071367 w 6798686"/>
              <a:gd name="connsiteY774" fmla="*/ 708479 h 1542374"/>
              <a:gd name="connsiteX775" fmla="*/ 1049331 w 6798686"/>
              <a:gd name="connsiteY775" fmla="*/ 694108 h 1542374"/>
              <a:gd name="connsiteX776" fmla="*/ 3288924 w 6798686"/>
              <a:gd name="connsiteY776" fmla="*/ 693417 h 1542374"/>
              <a:gd name="connsiteX777" fmla="*/ 3209616 w 6798686"/>
              <a:gd name="connsiteY777" fmla="*/ 743157 h 1542374"/>
              <a:gd name="connsiteX778" fmla="*/ 3118705 w 6798686"/>
              <a:gd name="connsiteY778" fmla="*/ 769074 h 1542374"/>
              <a:gd name="connsiteX779" fmla="*/ 3204871 w 6798686"/>
              <a:gd name="connsiteY779" fmla="*/ 719891 h 1542374"/>
              <a:gd name="connsiteX780" fmla="*/ 3250385 w 6798686"/>
              <a:gd name="connsiteY780" fmla="*/ 705559 h 1542374"/>
              <a:gd name="connsiteX781" fmla="*/ 3288924 w 6798686"/>
              <a:gd name="connsiteY781" fmla="*/ 693417 h 1542374"/>
              <a:gd name="connsiteX782" fmla="*/ 1022415 w 6798686"/>
              <a:gd name="connsiteY782" fmla="*/ 689555 h 1542374"/>
              <a:gd name="connsiteX783" fmla="*/ 1037823 w 6798686"/>
              <a:gd name="connsiteY783" fmla="*/ 692225 h 1542374"/>
              <a:gd name="connsiteX784" fmla="*/ 1057304 w 6798686"/>
              <a:gd name="connsiteY784" fmla="*/ 704944 h 1542374"/>
              <a:gd name="connsiteX785" fmla="*/ 1042030 w 6798686"/>
              <a:gd name="connsiteY785" fmla="*/ 700871 h 1542374"/>
              <a:gd name="connsiteX786" fmla="*/ 1022415 w 6798686"/>
              <a:gd name="connsiteY786" fmla="*/ 689555 h 1542374"/>
              <a:gd name="connsiteX787" fmla="*/ 3166389 w 6798686"/>
              <a:gd name="connsiteY787" fmla="*/ 688345 h 1542374"/>
              <a:gd name="connsiteX788" fmla="*/ 3095689 w 6798686"/>
              <a:gd name="connsiteY788" fmla="*/ 725174 h 1542374"/>
              <a:gd name="connsiteX789" fmla="*/ 3017975 w 6798686"/>
              <a:gd name="connsiteY789" fmla="*/ 749977 h 1542374"/>
              <a:gd name="connsiteX790" fmla="*/ 3092595 w 6798686"/>
              <a:gd name="connsiteY790" fmla="*/ 714780 h 1542374"/>
              <a:gd name="connsiteX791" fmla="*/ 3166389 w 6798686"/>
              <a:gd name="connsiteY791" fmla="*/ 688345 h 1542374"/>
              <a:gd name="connsiteX792" fmla="*/ 997381 w 6798686"/>
              <a:gd name="connsiteY792" fmla="*/ 684790 h 1542374"/>
              <a:gd name="connsiteX793" fmla="*/ 1008274 w 6798686"/>
              <a:gd name="connsiteY793" fmla="*/ 686942 h 1542374"/>
              <a:gd name="connsiteX794" fmla="*/ 1023356 w 6798686"/>
              <a:gd name="connsiteY794" fmla="*/ 695645 h 1542374"/>
              <a:gd name="connsiteX795" fmla="*/ 1012809 w 6798686"/>
              <a:gd name="connsiteY795" fmla="*/ 692533 h 1542374"/>
              <a:gd name="connsiteX796" fmla="*/ 997381 w 6798686"/>
              <a:gd name="connsiteY796" fmla="*/ 684790 h 1542374"/>
              <a:gd name="connsiteX797" fmla="*/ 3147446 w 6798686"/>
              <a:gd name="connsiteY797" fmla="*/ 682254 h 1542374"/>
              <a:gd name="connsiteX798" fmla="*/ 3094228 w 6798686"/>
              <a:gd name="connsiteY798" fmla="*/ 708460 h 1542374"/>
              <a:gd name="connsiteX799" fmla="*/ 3035631 w 6798686"/>
              <a:gd name="connsiteY799" fmla="*/ 728805 h 1542374"/>
              <a:gd name="connsiteX800" fmla="*/ 3090309 w 6798686"/>
              <a:gd name="connsiteY800" fmla="*/ 704214 h 1542374"/>
              <a:gd name="connsiteX801" fmla="*/ 3147446 w 6798686"/>
              <a:gd name="connsiteY801" fmla="*/ 682254 h 1542374"/>
              <a:gd name="connsiteX802" fmla="*/ 3592091 w 6798686"/>
              <a:gd name="connsiteY802" fmla="*/ 681678 h 1542374"/>
              <a:gd name="connsiteX803" fmla="*/ 3257089 w 6798686"/>
              <a:gd name="connsiteY803" fmla="*/ 947823 h 1542374"/>
              <a:gd name="connsiteX804" fmla="*/ 3077148 w 6798686"/>
              <a:gd name="connsiteY804" fmla="*/ 1069205 h 1542374"/>
              <a:gd name="connsiteX805" fmla="*/ 2591333 w 6798686"/>
              <a:gd name="connsiteY805" fmla="*/ 1287263 h 1542374"/>
              <a:gd name="connsiteX806" fmla="*/ 2081578 w 6798686"/>
              <a:gd name="connsiteY806" fmla="*/ 1299885 h 1542374"/>
              <a:gd name="connsiteX807" fmla="*/ 1664598 w 6798686"/>
              <a:gd name="connsiteY807" fmla="*/ 1114411 h 1542374"/>
              <a:gd name="connsiteX808" fmla="*/ 1647442 w 6798686"/>
              <a:gd name="connsiteY808" fmla="*/ 1096122 h 1542374"/>
              <a:gd name="connsiteX809" fmla="*/ 2035373 w 6798686"/>
              <a:gd name="connsiteY809" fmla="*/ 1251970 h 1542374"/>
              <a:gd name="connsiteX810" fmla="*/ 2535810 w 6798686"/>
              <a:gd name="connsiteY810" fmla="*/ 1244477 h 1542374"/>
              <a:gd name="connsiteX811" fmla="*/ 3009003 w 6798686"/>
              <a:gd name="connsiteY811" fmla="*/ 1054085 h 1542374"/>
              <a:gd name="connsiteX812" fmla="*/ 3185812 w 6798686"/>
              <a:gd name="connsiteY812" fmla="*/ 944327 h 1542374"/>
              <a:gd name="connsiteX813" fmla="*/ 3511899 w 6798686"/>
              <a:gd name="connsiteY813" fmla="*/ 702273 h 1542374"/>
              <a:gd name="connsiteX814" fmla="*/ 3592091 w 6798686"/>
              <a:gd name="connsiteY814" fmla="*/ 681678 h 1542374"/>
              <a:gd name="connsiteX815" fmla="*/ 976959 w 6798686"/>
              <a:gd name="connsiteY815" fmla="*/ 680525 h 1542374"/>
              <a:gd name="connsiteX816" fmla="*/ 978611 w 6798686"/>
              <a:gd name="connsiteY816" fmla="*/ 680890 h 1542374"/>
              <a:gd name="connsiteX817" fmla="*/ 983395 w 6798686"/>
              <a:gd name="connsiteY817" fmla="*/ 683273 h 1542374"/>
              <a:gd name="connsiteX818" fmla="*/ 976959 w 6798686"/>
              <a:gd name="connsiteY818" fmla="*/ 680525 h 1542374"/>
              <a:gd name="connsiteX819" fmla="*/ 1877565 w 6798686"/>
              <a:gd name="connsiteY819" fmla="*/ 680237 h 1542374"/>
              <a:gd name="connsiteX820" fmla="*/ 1908189 w 6798686"/>
              <a:gd name="connsiteY820" fmla="*/ 700102 h 1542374"/>
              <a:gd name="connsiteX821" fmla="*/ 1892742 w 6798686"/>
              <a:gd name="connsiteY821" fmla="*/ 692552 h 1542374"/>
              <a:gd name="connsiteX822" fmla="*/ 1880946 w 6798686"/>
              <a:gd name="connsiteY822" fmla="*/ 682984 h 1542374"/>
              <a:gd name="connsiteX823" fmla="*/ 1877565 w 6798686"/>
              <a:gd name="connsiteY823" fmla="*/ 680237 h 1542374"/>
              <a:gd name="connsiteX824" fmla="*/ 1314823 w 6798686"/>
              <a:gd name="connsiteY824" fmla="*/ 678911 h 1542374"/>
              <a:gd name="connsiteX825" fmla="*/ 1341105 w 6798686"/>
              <a:gd name="connsiteY825" fmla="*/ 716433 h 1542374"/>
              <a:gd name="connsiteX826" fmla="*/ 1314381 w 6798686"/>
              <a:gd name="connsiteY826" fmla="*/ 714953 h 1542374"/>
              <a:gd name="connsiteX827" fmla="*/ 1287657 w 6798686"/>
              <a:gd name="connsiteY827" fmla="*/ 678931 h 1542374"/>
              <a:gd name="connsiteX828" fmla="*/ 1314823 w 6798686"/>
              <a:gd name="connsiteY828" fmla="*/ 678911 h 1542374"/>
              <a:gd name="connsiteX829" fmla="*/ 1342027 w 6798686"/>
              <a:gd name="connsiteY829" fmla="*/ 678892 h 1542374"/>
              <a:gd name="connsiteX830" fmla="*/ 1537664 w 6798686"/>
              <a:gd name="connsiteY830" fmla="*/ 679949 h 1542374"/>
              <a:gd name="connsiteX831" fmla="*/ 1772379 w 6798686"/>
              <a:gd name="connsiteY831" fmla="*/ 694838 h 1542374"/>
              <a:gd name="connsiteX832" fmla="*/ 1810437 w 6798686"/>
              <a:gd name="connsiteY832" fmla="*/ 735337 h 1542374"/>
              <a:gd name="connsiteX833" fmla="*/ 1816797 w 6798686"/>
              <a:gd name="connsiteY833" fmla="*/ 741351 h 1542374"/>
              <a:gd name="connsiteX834" fmla="*/ 1599911 w 6798686"/>
              <a:gd name="connsiteY834" fmla="*/ 727499 h 1542374"/>
              <a:gd name="connsiteX835" fmla="*/ 1583101 w 6798686"/>
              <a:gd name="connsiteY835" fmla="*/ 726807 h 1542374"/>
              <a:gd name="connsiteX836" fmla="*/ 1518068 w 6798686"/>
              <a:gd name="connsiteY836" fmla="*/ 724194 h 1542374"/>
              <a:gd name="connsiteX837" fmla="*/ 1346004 w 6798686"/>
              <a:gd name="connsiteY837" fmla="*/ 716682 h 1542374"/>
              <a:gd name="connsiteX838" fmla="*/ 1319510 w 6798686"/>
              <a:gd name="connsiteY838" fmla="*/ 678911 h 1542374"/>
              <a:gd name="connsiteX839" fmla="*/ 1342027 w 6798686"/>
              <a:gd name="connsiteY839" fmla="*/ 678892 h 1542374"/>
              <a:gd name="connsiteX840" fmla="*/ 1256091 w 6798686"/>
              <a:gd name="connsiteY840" fmla="*/ 678873 h 1542374"/>
              <a:gd name="connsiteX841" fmla="*/ 1282758 w 6798686"/>
              <a:gd name="connsiteY841" fmla="*/ 678931 h 1542374"/>
              <a:gd name="connsiteX842" fmla="*/ 1309251 w 6798686"/>
              <a:gd name="connsiteY842" fmla="*/ 714665 h 1542374"/>
              <a:gd name="connsiteX843" fmla="*/ 1282969 w 6798686"/>
              <a:gd name="connsiteY843" fmla="*/ 713071 h 1542374"/>
              <a:gd name="connsiteX844" fmla="*/ 1256091 w 6798686"/>
              <a:gd name="connsiteY844" fmla="*/ 678873 h 1542374"/>
              <a:gd name="connsiteX845" fmla="*/ 1224757 w 6798686"/>
              <a:gd name="connsiteY845" fmla="*/ 678719 h 1542374"/>
              <a:gd name="connsiteX846" fmla="*/ 1250962 w 6798686"/>
              <a:gd name="connsiteY846" fmla="*/ 678873 h 1542374"/>
              <a:gd name="connsiteX847" fmla="*/ 1277571 w 6798686"/>
              <a:gd name="connsiteY847" fmla="*/ 712725 h 1542374"/>
              <a:gd name="connsiteX848" fmla="*/ 1251749 w 6798686"/>
              <a:gd name="connsiteY848" fmla="*/ 710957 h 1542374"/>
              <a:gd name="connsiteX849" fmla="*/ 1224757 w 6798686"/>
              <a:gd name="connsiteY849" fmla="*/ 678719 h 1542374"/>
              <a:gd name="connsiteX850" fmla="*/ 1193671 w 6798686"/>
              <a:gd name="connsiteY850" fmla="*/ 678431 h 1542374"/>
              <a:gd name="connsiteX851" fmla="*/ 1219377 w 6798686"/>
              <a:gd name="connsiteY851" fmla="*/ 678681 h 1542374"/>
              <a:gd name="connsiteX852" fmla="*/ 1246024 w 6798686"/>
              <a:gd name="connsiteY852" fmla="*/ 710554 h 1542374"/>
              <a:gd name="connsiteX853" fmla="*/ 1220722 w 6798686"/>
              <a:gd name="connsiteY853" fmla="*/ 708633 h 1542374"/>
              <a:gd name="connsiteX854" fmla="*/ 1193671 w 6798686"/>
              <a:gd name="connsiteY854" fmla="*/ 678431 h 1542374"/>
              <a:gd name="connsiteX855" fmla="*/ 1847959 w 6798686"/>
              <a:gd name="connsiteY855" fmla="*/ 677970 h 1542374"/>
              <a:gd name="connsiteX856" fmla="*/ 1856816 w 6798686"/>
              <a:gd name="connsiteY856" fmla="*/ 681774 h 1542374"/>
              <a:gd name="connsiteX857" fmla="*/ 1889207 w 6798686"/>
              <a:gd name="connsiteY857" fmla="*/ 696779 h 1542374"/>
              <a:gd name="connsiteX858" fmla="*/ 1930090 w 6798686"/>
              <a:gd name="connsiteY858" fmla="*/ 729324 h 1542374"/>
              <a:gd name="connsiteX859" fmla="*/ 1915259 w 6798686"/>
              <a:gd name="connsiteY859" fmla="*/ 723791 h 1542374"/>
              <a:gd name="connsiteX860" fmla="*/ 1886844 w 6798686"/>
              <a:gd name="connsiteY860" fmla="*/ 714262 h 1542374"/>
              <a:gd name="connsiteX861" fmla="*/ 1847959 w 6798686"/>
              <a:gd name="connsiteY861" fmla="*/ 677970 h 1542374"/>
              <a:gd name="connsiteX862" fmla="*/ 1162778 w 6798686"/>
              <a:gd name="connsiteY862" fmla="*/ 677951 h 1542374"/>
              <a:gd name="connsiteX863" fmla="*/ 1188004 w 6798686"/>
              <a:gd name="connsiteY863" fmla="*/ 678354 h 1542374"/>
              <a:gd name="connsiteX864" fmla="*/ 1214632 w 6798686"/>
              <a:gd name="connsiteY864" fmla="*/ 708133 h 1542374"/>
              <a:gd name="connsiteX865" fmla="*/ 1189790 w 6798686"/>
              <a:gd name="connsiteY865" fmla="*/ 705981 h 1542374"/>
              <a:gd name="connsiteX866" fmla="*/ 1162778 w 6798686"/>
              <a:gd name="connsiteY866" fmla="*/ 677951 h 1542374"/>
              <a:gd name="connsiteX867" fmla="*/ 1132269 w 6798686"/>
              <a:gd name="connsiteY867" fmla="*/ 677221 h 1542374"/>
              <a:gd name="connsiteX868" fmla="*/ 1156726 w 6798686"/>
              <a:gd name="connsiteY868" fmla="*/ 677816 h 1542374"/>
              <a:gd name="connsiteX869" fmla="*/ 1183278 w 6798686"/>
              <a:gd name="connsiteY869" fmla="*/ 705405 h 1542374"/>
              <a:gd name="connsiteX870" fmla="*/ 1159147 w 6798686"/>
              <a:gd name="connsiteY870" fmla="*/ 703042 h 1542374"/>
              <a:gd name="connsiteX871" fmla="*/ 1132269 w 6798686"/>
              <a:gd name="connsiteY871" fmla="*/ 677221 h 1542374"/>
              <a:gd name="connsiteX872" fmla="*/ 1102087 w 6798686"/>
              <a:gd name="connsiteY872" fmla="*/ 676241 h 1542374"/>
              <a:gd name="connsiteX873" fmla="*/ 1125776 w 6798686"/>
              <a:gd name="connsiteY873" fmla="*/ 677029 h 1542374"/>
              <a:gd name="connsiteX874" fmla="*/ 1152077 w 6798686"/>
              <a:gd name="connsiteY874" fmla="*/ 702312 h 1542374"/>
              <a:gd name="connsiteX875" fmla="*/ 1128715 w 6798686"/>
              <a:gd name="connsiteY875" fmla="*/ 699756 h 1542374"/>
              <a:gd name="connsiteX876" fmla="*/ 1102087 w 6798686"/>
              <a:gd name="connsiteY876" fmla="*/ 676241 h 1542374"/>
              <a:gd name="connsiteX877" fmla="*/ 1072308 w 6798686"/>
              <a:gd name="connsiteY877" fmla="*/ 674915 h 1542374"/>
              <a:gd name="connsiteX878" fmla="*/ 1095056 w 6798686"/>
              <a:gd name="connsiteY878" fmla="*/ 675953 h 1542374"/>
              <a:gd name="connsiteX879" fmla="*/ 1120934 w 6798686"/>
              <a:gd name="connsiteY879" fmla="*/ 698834 h 1542374"/>
              <a:gd name="connsiteX880" fmla="*/ 1098476 w 6798686"/>
              <a:gd name="connsiteY880" fmla="*/ 696029 h 1542374"/>
              <a:gd name="connsiteX881" fmla="*/ 1072308 w 6798686"/>
              <a:gd name="connsiteY881" fmla="*/ 674915 h 1542374"/>
              <a:gd name="connsiteX882" fmla="*/ 1042952 w 6798686"/>
              <a:gd name="connsiteY882" fmla="*/ 673244 h 1542374"/>
              <a:gd name="connsiteX883" fmla="*/ 1064585 w 6798686"/>
              <a:gd name="connsiteY883" fmla="*/ 674512 h 1542374"/>
              <a:gd name="connsiteX884" fmla="*/ 1089811 w 6798686"/>
              <a:gd name="connsiteY884" fmla="*/ 694877 h 1542374"/>
              <a:gd name="connsiteX885" fmla="*/ 1068466 w 6798686"/>
              <a:gd name="connsiteY885" fmla="*/ 691841 h 1542374"/>
              <a:gd name="connsiteX886" fmla="*/ 1042952 w 6798686"/>
              <a:gd name="connsiteY886" fmla="*/ 673244 h 1542374"/>
              <a:gd name="connsiteX887" fmla="*/ 3482774 w 6798686"/>
              <a:gd name="connsiteY887" fmla="*/ 672418 h 1542374"/>
              <a:gd name="connsiteX888" fmla="*/ 3419354 w 6798686"/>
              <a:gd name="connsiteY888" fmla="*/ 721005 h 1542374"/>
              <a:gd name="connsiteX889" fmla="*/ 3333150 w 6798686"/>
              <a:gd name="connsiteY889" fmla="*/ 744463 h 1542374"/>
              <a:gd name="connsiteX890" fmla="*/ 3404657 w 6798686"/>
              <a:gd name="connsiteY890" fmla="*/ 693494 h 1542374"/>
              <a:gd name="connsiteX891" fmla="*/ 3482774 w 6798686"/>
              <a:gd name="connsiteY891" fmla="*/ 672418 h 1542374"/>
              <a:gd name="connsiteX892" fmla="*/ 1014134 w 6798686"/>
              <a:gd name="connsiteY892" fmla="*/ 671150 h 1542374"/>
              <a:gd name="connsiteX893" fmla="*/ 1034326 w 6798686"/>
              <a:gd name="connsiteY893" fmla="*/ 672667 h 1542374"/>
              <a:gd name="connsiteX894" fmla="*/ 1058572 w 6798686"/>
              <a:gd name="connsiteY894" fmla="*/ 690362 h 1542374"/>
              <a:gd name="connsiteX895" fmla="*/ 1038649 w 6798686"/>
              <a:gd name="connsiteY895" fmla="*/ 687153 h 1542374"/>
              <a:gd name="connsiteX896" fmla="*/ 1030100 w 6798686"/>
              <a:gd name="connsiteY896" fmla="*/ 681563 h 1542374"/>
              <a:gd name="connsiteX897" fmla="*/ 1014134 w 6798686"/>
              <a:gd name="connsiteY897" fmla="*/ 671150 h 1542374"/>
              <a:gd name="connsiteX898" fmla="*/ 985989 w 6798686"/>
              <a:gd name="connsiteY898" fmla="*/ 668594 h 1542374"/>
              <a:gd name="connsiteX899" fmla="*/ 1004221 w 6798686"/>
              <a:gd name="connsiteY899" fmla="*/ 670304 h 1542374"/>
              <a:gd name="connsiteX900" fmla="*/ 1026949 w 6798686"/>
              <a:gd name="connsiteY900" fmla="*/ 685136 h 1542374"/>
              <a:gd name="connsiteX901" fmla="*/ 1009024 w 6798686"/>
              <a:gd name="connsiteY901" fmla="*/ 681851 h 1542374"/>
              <a:gd name="connsiteX902" fmla="*/ 985989 w 6798686"/>
              <a:gd name="connsiteY902" fmla="*/ 668594 h 1542374"/>
              <a:gd name="connsiteX903" fmla="*/ 3281489 w 6798686"/>
              <a:gd name="connsiteY903" fmla="*/ 668056 h 1542374"/>
              <a:gd name="connsiteX904" fmla="*/ 3248713 w 6798686"/>
              <a:gd name="connsiteY904" fmla="*/ 688152 h 1542374"/>
              <a:gd name="connsiteX905" fmla="*/ 3206254 w 6798686"/>
              <a:gd name="connsiteY905" fmla="*/ 713609 h 1542374"/>
              <a:gd name="connsiteX906" fmla="*/ 3167773 w 6798686"/>
              <a:gd name="connsiteY906" fmla="*/ 725635 h 1542374"/>
              <a:gd name="connsiteX907" fmla="*/ 3121068 w 6798686"/>
              <a:gd name="connsiteY907" fmla="*/ 740064 h 1542374"/>
              <a:gd name="connsiteX908" fmla="*/ 3173017 w 6798686"/>
              <a:gd name="connsiteY908" fmla="*/ 711630 h 1542374"/>
              <a:gd name="connsiteX909" fmla="*/ 3201509 w 6798686"/>
              <a:gd name="connsiteY909" fmla="*/ 695588 h 1542374"/>
              <a:gd name="connsiteX910" fmla="*/ 3254400 w 6798686"/>
              <a:gd name="connsiteY910" fmla="*/ 677432 h 1542374"/>
              <a:gd name="connsiteX911" fmla="*/ 3281489 w 6798686"/>
              <a:gd name="connsiteY911" fmla="*/ 668056 h 1542374"/>
              <a:gd name="connsiteX912" fmla="*/ 958861 w 6798686"/>
              <a:gd name="connsiteY912" fmla="*/ 665597 h 1542374"/>
              <a:gd name="connsiteX913" fmla="*/ 974211 w 6798686"/>
              <a:gd name="connsiteY913" fmla="*/ 667365 h 1542374"/>
              <a:gd name="connsiteX914" fmla="*/ 994365 w 6798686"/>
              <a:gd name="connsiteY914" fmla="*/ 678950 h 1542374"/>
              <a:gd name="connsiteX915" fmla="*/ 979303 w 6798686"/>
              <a:gd name="connsiteY915" fmla="*/ 675761 h 1542374"/>
              <a:gd name="connsiteX916" fmla="*/ 958861 w 6798686"/>
              <a:gd name="connsiteY916" fmla="*/ 665597 h 1542374"/>
              <a:gd name="connsiteX917" fmla="*/ 3384446 w 6798686"/>
              <a:gd name="connsiteY917" fmla="*/ 663772 h 1542374"/>
              <a:gd name="connsiteX918" fmla="*/ 3311018 w 6798686"/>
              <a:gd name="connsiteY918" fmla="*/ 713973 h 1542374"/>
              <a:gd name="connsiteX919" fmla="*/ 3241873 w 6798686"/>
              <a:gd name="connsiteY919" fmla="*/ 733858 h 1542374"/>
              <a:gd name="connsiteX920" fmla="*/ 3226293 w 6798686"/>
              <a:gd name="connsiteY920" fmla="*/ 738354 h 1542374"/>
              <a:gd name="connsiteX921" fmla="*/ 3305561 w 6798686"/>
              <a:gd name="connsiteY921" fmla="*/ 688210 h 1542374"/>
              <a:gd name="connsiteX922" fmla="*/ 3384446 w 6798686"/>
              <a:gd name="connsiteY922" fmla="*/ 663772 h 1542374"/>
              <a:gd name="connsiteX923" fmla="*/ 933539 w 6798686"/>
              <a:gd name="connsiteY923" fmla="*/ 662216 h 1542374"/>
              <a:gd name="connsiteX924" fmla="*/ 944068 w 6798686"/>
              <a:gd name="connsiteY924" fmla="*/ 663696 h 1542374"/>
              <a:gd name="connsiteX925" fmla="*/ 959034 w 6798686"/>
              <a:gd name="connsiteY925" fmla="*/ 671131 h 1542374"/>
              <a:gd name="connsiteX926" fmla="*/ 948851 w 6798686"/>
              <a:gd name="connsiteY926" fmla="*/ 668652 h 1542374"/>
              <a:gd name="connsiteX927" fmla="*/ 933539 w 6798686"/>
              <a:gd name="connsiteY927" fmla="*/ 662216 h 1542374"/>
              <a:gd name="connsiteX928" fmla="*/ 3678602 w 6798686"/>
              <a:gd name="connsiteY928" fmla="*/ 660621 h 1542374"/>
              <a:gd name="connsiteX929" fmla="*/ 3330729 w 6798686"/>
              <a:gd name="connsiteY929" fmla="*/ 954874 h 1542374"/>
              <a:gd name="connsiteX930" fmla="*/ 3147446 w 6798686"/>
              <a:gd name="connsiteY930" fmla="*/ 1088053 h 1542374"/>
              <a:gd name="connsiteX931" fmla="*/ 2647739 w 6798686"/>
              <a:gd name="connsiteY931" fmla="*/ 1334236 h 1542374"/>
              <a:gd name="connsiteX932" fmla="*/ 2126880 w 6798686"/>
              <a:gd name="connsiteY932" fmla="*/ 1351988 h 1542374"/>
              <a:gd name="connsiteX933" fmla="*/ 1695722 w 6798686"/>
              <a:gd name="connsiteY933" fmla="*/ 1146553 h 1542374"/>
              <a:gd name="connsiteX934" fmla="*/ 1678470 w 6798686"/>
              <a:gd name="connsiteY934" fmla="*/ 1128897 h 1542374"/>
              <a:gd name="connsiteX935" fmla="*/ 2080637 w 6798686"/>
              <a:gd name="connsiteY935" fmla="*/ 1303977 h 1542374"/>
              <a:gd name="connsiteX936" fmla="*/ 2387166 w 6798686"/>
              <a:gd name="connsiteY936" fmla="*/ 1325015 h 1542374"/>
              <a:gd name="connsiteX937" fmla="*/ 2592332 w 6798686"/>
              <a:gd name="connsiteY937" fmla="*/ 1291336 h 1542374"/>
              <a:gd name="connsiteX938" fmla="*/ 3079377 w 6798686"/>
              <a:gd name="connsiteY938" fmla="*/ 1072760 h 1542374"/>
              <a:gd name="connsiteX939" fmla="*/ 3259529 w 6798686"/>
              <a:gd name="connsiteY939" fmla="*/ 951224 h 1542374"/>
              <a:gd name="connsiteX940" fmla="*/ 3601178 w 6798686"/>
              <a:gd name="connsiteY940" fmla="*/ 679392 h 1542374"/>
              <a:gd name="connsiteX941" fmla="*/ 3678602 w 6798686"/>
              <a:gd name="connsiteY941" fmla="*/ 660621 h 1542374"/>
              <a:gd name="connsiteX942" fmla="*/ 912598 w 6798686"/>
              <a:gd name="connsiteY942" fmla="*/ 658931 h 1542374"/>
              <a:gd name="connsiteX943" fmla="*/ 912906 w 6798686"/>
              <a:gd name="connsiteY943" fmla="*/ 658969 h 1542374"/>
              <a:gd name="connsiteX944" fmla="*/ 913616 w 6798686"/>
              <a:gd name="connsiteY944" fmla="*/ 659277 h 1542374"/>
              <a:gd name="connsiteX945" fmla="*/ 912598 w 6798686"/>
              <a:gd name="connsiteY945" fmla="*/ 658931 h 1542374"/>
              <a:gd name="connsiteX946" fmla="*/ 1793166 w 6798686"/>
              <a:gd name="connsiteY946" fmla="*/ 658719 h 1542374"/>
              <a:gd name="connsiteX947" fmla="*/ 1834261 w 6798686"/>
              <a:gd name="connsiteY947" fmla="*/ 672475 h 1542374"/>
              <a:gd name="connsiteX948" fmla="*/ 1874548 w 6798686"/>
              <a:gd name="connsiteY948" fmla="*/ 710631 h 1542374"/>
              <a:gd name="connsiteX949" fmla="*/ 1831033 w 6798686"/>
              <a:gd name="connsiteY949" fmla="*/ 699872 h 1542374"/>
              <a:gd name="connsiteX950" fmla="*/ 1793166 w 6798686"/>
              <a:gd name="connsiteY950" fmla="*/ 658719 h 1542374"/>
              <a:gd name="connsiteX951" fmla="*/ 3567883 w 6798686"/>
              <a:gd name="connsiteY951" fmla="*/ 650996 h 1542374"/>
              <a:gd name="connsiteX952" fmla="*/ 3512725 w 6798686"/>
              <a:gd name="connsiteY952" fmla="*/ 696106 h 1542374"/>
              <a:gd name="connsiteX953" fmla="*/ 3430594 w 6798686"/>
              <a:gd name="connsiteY953" fmla="*/ 717970 h 1542374"/>
              <a:gd name="connsiteX954" fmla="*/ 3493495 w 6798686"/>
              <a:gd name="connsiteY954" fmla="*/ 669632 h 1542374"/>
              <a:gd name="connsiteX955" fmla="*/ 3567883 w 6798686"/>
              <a:gd name="connsiteY955" fmla="*/ 650996 h 1542374"/>
              <a:gd name="connsiteX956" fmla="*/ 3272343 w 6798686"/>
              <a:gd name="connsiteY956" fmla="*/ 649133 h 1542374"/>
              <a:gd name="connsiteX957" fmla="*/ 3202738 w 6798686"/>
              <a:gd name="connsiteY957" fmla="*/ 689363 h 1542374"/>
              <a:gd name="connsiteX958" fmla="*/ 3125409 w 6798686"/>
              <a:gd name="connsiteY958" fmla="*/ 715414 h 1542374"/>
              <a:gd name="connsiteX959" fmla="*/ 3199011 w 6798686"/>
              <a:gd name="connsiteY959" fmla="*/ 676414 h 1542374"/>
              <a:gd name="connsiteX960" fmla="*/ 3272343 w 6798686"/>
              <a:gd name="connsiteY960" fmla="*/ 649133 h 1542374"/>
              <a:gd name="connsiteX961" fmla="*/ 1000494 w 6798686"/>
              <a:gd name="connsiteY961" fmla="*/ 647922 h 1542374"/>
              <a:gd name="connsiteX962" fmla="*/ 1026334 w 6798686"/>
              <a:gd name="connsiteY962" fmla="*/ 666827 h 1542374"/>
              <a:gd name="connsiteX963" fmla="*/ 1004874 w 6798686"/>
              <a:gd name="connsiteY963" fmla="*/ 665117 h 1542374"/>
              <a:gd name="connsiteX964" fmla="*/ 978726 w 6798686"/>
              <a:gd name="connsiteY964" fmla="*/ 648038 h 1542374"/>
              <a:gd name="connsiteX965" fmla="*/ 1000494 w 6798686"/>
              <a:gd name="connsiteY965" fmla="*/ 647922 h 1542374"/>
              <a:gd name="connsiteX966" fmla="*/ 949735 w 6798686"/>
              <a:gd name="connsiteY966" fmla="*/ 647769 h 1542374"/>
              <a:gd name="connsiteX967" fmla="*/ 970062 w 6798686"/>
              <a:gd name="connsiteY967" fmla="*/ 648018 h 1542374"/>
              <a:gd name="connsiteX968" fmla="*/ 994864 w 6798686"/>
              <a:gd name="connsiteY968" fmla="*/ 664214 h 1542374"/>
              <a:gd name="connsiteX969" fmla="*/ 974788 w 6798686"/>
              <a:gd name="connsiteY969" fmla="*/ 662158 h 1542374"/>
              <a:gd name="connsiteX970" fmla="*/ 954827 w 6798686"/>
              <a:gd name="connsiteY970" fmla="*/ 650689 h 1542374"/>
              <a:gd name="connsiteX971" fmla="*/ 949735 w 6798686"/>
              <a:gd name="connsiteY971" fmla="*/ 647769 h 1542374"/>
              <a:gd name="connsiteX972" fmla="*/ 1031099 w 6798686"/>
              <a:gd name="connsiteY972" fmla="*/ 647384 h 1542374"/>
              <a:gd name="connsiteX973" fmla="*/ 1057611 w 6798686"/>
              <a:gd name="connsiteY973" fmla="*/ 668883 h 1542374"/>
              <a:gd name="connsiteX974" fmla="*/ 1035056 w 6798686"/>
              <a:gd name="connsiteY974" fmla="*/ 667461 h 1542374"/>
              <a:gd name="connsiteX975" fmla="*/ 1008198 w 6798686"/>
              <a:gd name="connsiteY975" fmla="*/ 647826 h 1542374"/>
              <a:gd name="connsiteX976" fmla="*/ 1031099 w 6798686"/>
              <a:gd name="connsiteY976" fmla="*/ 647384 h 1542374"/>
              <a:gd name="connsiteX977" fmla="*/ 921244 w 6798686"/>
              <a:gd name="connsiteY977" fmla="*/ 646923 h 1542374"/>
              <a:gd name="connsiteX978" fmla="*/ 939706 w 6798686"/>
              <a:gd name="connsiteY978" fmla="*/ 647538 h 1542374"/>
              <a:gd name="connsiteX979" fmla="*/ 952444 w 6798686"/>
              <a:gd name="connsiteY979" fmla="*/ 654858 h 1542374"/>
              <a:gd name="connsiteX980" fmla="*/ 962742 w 6798686"/>
              <a:gd name="connsiteY980" fmla="*/ 660775 h 1542374"/>
              <a:gd name="connsiteX981" fmla="*/ 944548 w 6798686"/>
              <a:gd name="connsiteY981" fmla="*/ 658489 h 1542374"/>
              <a:gd name="connsiteX982" fmla="*/ 921244 w 6798686"/>
              <a:gd name="connsiteY982" fmla="*/ 646923 h 1542374"/>
              <a:gd name="connsiteX983" fmla="*/ 1061896 w 6798686"/>
              <a:gd name="connsiteY983" fmla="*/ 646462 h 1542374"/>
              <a:gd name="connsiteX984" fmla="*/ 1088870 w 6798686"/>
              <a:gd name="connsiteY984" fmla="*/ 670458 h 1542374"/>
              <a:gd name="connsiteX985" fmla="*/ 1065373 w 6798686"/>
              <a:gd name="connsiteY985" fmla="*/ 669305 h 1542374"/>
              <a:gd name="connsiteX986" fmla="*/ 1038092 w 6798686"/>
              <a:gd name="connsiteY986" fmla="*/ 647211 h 1542374"/>
              <a:gd name="connsiteX987" fmla="*/ 1061896 w 6798686"/>
              <a:gd name="connsiteY987" fmla="*/ 646462 h 1542374"/>
              <a:gd name="connsiteX988" fmla="*/ 1740121 w 6798686"/>
              <a:gd name="connsiteY988" fmla="*/ 645924 h 1542374"/>
              <a:gd name="connsiteX989" fmla="*/ 1783137 w 6798686"/>
              <a:gd name="connsiteY989" fmla="*/ 655915 h 1542374"/>
              <a:gd name="connsiteX990" fmla="*/ 1821216 w 6798686"/>
              <a:gd name="connsiteY990" fmla="*/ 697835 h 1542374"/>
              <a:gd name="connsiteX991" fmla="*/ 1775856 w 6798686"/>
              <a:gd name="connsiteY991" fmla="*/ 690054 h 1542374"/>
              <a:gd name="connsiteX992" fmla="*/ 1740121 w 6798686"/>
              <a:gd name="connsiteY992" fmla="*/ 645924 h 1542374"/>
              <a:gd name="connsiteX993" fmla="*/ 893329 w 6798686"/>
              <a:gd name="connsiteY993" fmla="*/ 645425 h 1542374"/>
              <a:gd name="connsiteX994" fmla="*/ 909102 w 6798686"/>
              <a:gd name="connsiteY994" fmla="*/ 646366 h 1542374"/>
              <a:gd name="connsiteX995" fmla="*/ 929044 w 6798686"/>
              <a:gd name="connsiteY995" fmla="*/ 656241 h 1542374"/>
              <a:gd name="connsiteX996" fmla="*/ 913232 w 6798686"/>
              <a:gd name="connsiteY996" fmla="*/ 653724 h 1542374"/>
              <a:gd name="connsiteX997" fmla="*/ 893329 w 6798686"/>
              <a:gd name="connsiteY997" fmla="*/ 645425 h 1542374"/>
              <a:gd name="connsiteX998" fmla="*/ 1092942 w 6798686"/>
              <a:gd name="connsiteY998" fmla="*/ 645252 h 1542374"/>
              <a:gd name="connsiteX999" fmla="*/ 1120166 w 6798686"/>
              <a:gd name="connsiteY999" fmla="*/ 671630 h 1542374"/>
              <a:gd name="connsiteX1000" fmla="*/ 1095901 w 6798686"/>
              <a:gd name="connsiteY1000" fmla="*/ 670746 h 1542374"/>
              <a:gd name="connsiteX1001" fmla="*/ 1068331 w 6798686"/>
              <a:gd name="connsiteY1001" fmla="*/ 646232 h 1542374"/>
              <a:gd name="connsiteX1002" fmla="*/ 1092942 w 6798686"/>
              <a:gd name="connsiteY1002" fmla="*/ 645252 h 1542374"/>
              <a:gd name="connsiteX1003" fmla="*/ 1124239 w 6798686"/>
              <a:gd name="connsiteY1003" fmla="*/ 643792 h 1542374"/>
              <a:gd name="connsiteX1004" fmla="*/ 1151597 w 6798686"/>
              <a:gd name="connsiteY1004" fmla="*/ 672456 h 1542374"/>
              <a:gd name="connsiteX1005" fmla="*/ 1126640 w 6798686"/>
              <a:gd name="connsiteY1005" fmla="*/ 671822 h 1542374"/>
              <a:gd name="connsiteX1006" fmla="*/ 1098937 w 6798686"/>
              <a:gd name="connsiteY1006" fmla="*/ 644983 h 1542374"/>
              <a:gd name="connsiteX1007" fmla="*/ 1124239 w 6798686"/>
              <a:gd name="connsiteY1007" fmla="*/ 643792 h 1542374"/>
              <a:gd name="connsiteX1008" fmla="*/ 866259 w 6798686"/>
              <a:gd name="connsiteY1008" fmla="*/ 643196 h 1542374"/>
              <a:gd name="connsiteX1009" fmla="*/ 877517 w 6798686"/>
              <a:gd name="connsiteY1009" fmla="*/ 644234 h 1542374"/>
              <a:gd name="connsiteX1010" fmla="*/ 890466 w 6798686"/>
              <a:gd name="connsiteY1010" fmla="*/ 649632 h 1542374"/>
              <a:gd name="connsiteX1011" fmla="*/ 878804 w 6798686"/>
              <a:gd name="connsiteY1011" fmla="*/ 647442 h 1542374"/>
              <a:gd name="connsiteX1012" fmla="*/ 866259 w 6798686"/>
              <a:gd name="connsiteY1012" fmla="*/ 643196 h 1542374"/>
              <a:gd name="connsiteX1013" fmla="*/ 1155900 w 6798686"/>
              <a:gd name="connsiteY1013" fmla="*/ 642159 h 1542374"/>
              <a:gd name="connsiteX1014" fmla="*/ 1183278 w 6798686"/>
              <a:gd name="connsiteY1014" fmla="*/ 673052 h 1542374"/>
              <a:gd name="connsiteX1015" fmla="*/ 1157648 w 6798686"/>
              <a:gd name="connsiteY1015" fmla="*/ 672591 h 1542374"/>
              <a:gd name="connsiteX1016" fmla="*/ 1129868 w 6798686"/>
              <a:gd name="connsiteY1016" fmla="*/ 643504 h 1542374"/>
              <a:gd name="connsiteX1017" fmla="*/ 1155900 w 6798686"/>
              <a:gd name="connsiteY1017" fmla="*/ 642159 h 1542374"/>
              <a:gd name="connsiteX1018" fmla="*/ 3761753 w 6798686"/>
              <a:gd name="connsiteY1018" fmla="*/ 641890 h 1542374"/>
              <a:gd name="connsiteX1019" fmla="*/ 3404408 w 6798686"/>
              <a:gd name="connsiteY1019" fmla="*/ 961925 h 1542374"/>
              <a:gd name="connsiteX1020" fmla="*/ 3217743 w 6798686"/>
              <a:gd name="connsiteY1020" fmla="*/ 1106880 h 1542374"/>
              <a:gd name="connsiteX1021" fmla="*/ 2704146 w 6798686"/>
              <a:gd name="connsiteY1021" fmla="*/ 1381210 h 1542374"/>
              <a:gd name="connsiteX1022" fmla="*/ 2172163 w 6798686"/>
              <a:gd name="connsiteY1022" fmla="*/ 1404092 h 1542374"/>
              <a:gd name="connsiteX1023" fmla="*/ 1723637 w 6798686"/>
              <a:gd name="connsiteY1023" fmla="*/ 1174295 h 1542374"/>
              <a:gd name="connsiteX1024" fmla="*/ 1711610 w 6798686"/>
              <a:gd name="connsiteY1024" fmla="*/ 1162480 h 1542374"/>
              <a:gd name="connsiteX1025" fmla="*/ 2125900 w 6798686"/>
              <a:gd name="connsiteY1025" fmla="*/ 1355984 h 1542374"/>
              <a:gd name="connsiteX1026" fmla="*/ 2424898 w 6798686"/>
              <a:gd name="connsiteY1026" fmla="*/ 1378885 h 1542374"/>
              <a:gd name="connsiteX1027" fmla="*/ 2648834 w 6798686"/>
              <a:gd name="connsiteY1027" fmla="*/ 1338194 h 1542374"/>
              <a:gd name="connsiteX1028" fmla="*/ 3149732 w 6798686"/>
              <a:gd name="connsiteY1028" fmla="*/ 1091453 h 1542374"/>
              <a:gd name="connsiteX1029" fmla="*/ 3333246 w 6798686"/>
              <a:gd name="connsiteY1029" fmla="*/ 958121 h 1542374"/>
              <a:gd name="connsiteX1030" fmla="*/ 3686806 w 6798686"/>
              <a:gd name="connsiteY1030" fmla="*/ 658700 h 1542374"/>
              <a:gd name="connsiteX1031" fmla="*/ 3761753 w 6798686"/>
              <a:gd name="connsiteY1031" fmla="*/ 641890 h 1542374"/>
              <a:gd name="connsiteX1032" fmla="*/ 842916 w 6798686"/>
              <a:gd name="connsiteY1032" fmla="*/ 640814 h 1542374"/>
              <a:gd name="connsiteX1033" fmla="*/ 843473 w 6798686"/>
              <a:gd name="connsiteY1033" fmla="*/ 640871 h 1542374"/>
              <a:gd name="connsiteX1034" fmla="*/ 844146 w 6798686"/>
              <a:gd name="connsiteY1034" fmla="*/ 641102 h 1542374"/>
              <a:gd name="connsiteX1035" fmla="*/ 843704 w 6798686"/>
              <a:gd name="connsiteY1035" fmla="*/ 641025 h 1542374"/>
              <a:gd name="connsiteX1036" fmla="*/ 842916 w 6798686"/>
              <a:gd name="connsiteY1036" fmla="*/ 640814 h 1542374"/>
              <a:gd name="connsiteX1037" fmla="*/ 1187658 w 6798686"/>
              <a:gd name="connsiteY1037" fmla="*/ 640410 h 1542374"/>
              <a:gd name="connsiteX1038" fmla="*/ 1214978 w 6798686"/>
              <a:gd name="connsiteY1038" fmla="*/ 673417 h 1542374"/>
              <a:gd name="connsiteX1039" fmla="*/ 1188964 w 6798686"/>
              <a:gd name="connsiteY1039" fmla="*/ 673128 h 1542374"/>
              <a:gd name="connsiteX1040" fmla="*/ 1161241 w 6798686"/>
              <a:gd name="connsiteY1040" fmla="*/ 641871 h 1542374"/>
              <a:gd name="connsiteX1041" fmla="*/ 1187658 w 6798686"/>
              <a:gd name="connsiteY1041" fmla="*/ 640410 h 1542374"/>
              <a:gd name="connsiteX1042" fmla="*/ 1807921 w 6798686"/>
              <a:gd name="connsiteY1042" fmla="*/ 638969 h 1542374"/>
              <a:gd name="connsiteX1043" fmla="*/ 1840543 w 6798686"/>
              <a:gd name="connsiteY1043" fmla="*/ 657490 h 1542374"/>
              <a:gd name="connsiteX1044" fmla="*/ 1872012 w 6798686"/>
              <a:gd name="connsiteY1044" fmla="*/ 682811 h 1542374"/>
              <a:gd name="connsiteX1045" fmla="*/ 1858986 w 6798686"/>
              <a:gd name="connsiteY1045" fmla="*/ 676913 h 1542374"/>
              <a:gd name="connsiteX1046" fmla="*/ 1837776 w 6798686"/>
              <a:gd name="connsiteY1046" fmla="*/ 668114 h 1542374"/>
              <a:gd name="connsiteX1047" fmla="*/ 1821407 w 6798686"/>
              <a:gd name="connsiteY1047" fmla="*/ 652130 h 1542374"/>
              <a:gd name="connsiteX1048" fmla="*/ 1807921 w 6798686"/>
              <a:gd name="connsiteY1048" fmla="*/ 638969 h 1542374"/>
              <a:gd name="connsiteX1049" fmla="*/ 3232901 w 6798686"/>
              <a:gd name="connsiteY1049" fmla="*/ 638604 h 1542374"/>
              <a:gd name="connsiteX1050" fmla="*/ 3198050 w 6798686"/>
              <a:gd name="connsiteY1050" fmla="*/ 656625 h 1542374"/>
              <a:gd name="connsiteX1051" fmla="*/ 3160318 w 6798686"/>
              <a:gd name="connsiteY1051" fmla="*/ 671515 h 1542374"/>
              <a:gd name="connsiteX1052" fmla="*/ 3195438 w 6798686"/>
              <a:gd name="connsiteY1052" fmla="*/ 654666 h 1542374"/>
              <a:gd name="connsiteX1053" fmla="*/ 3232901 w 6798686"/>
              <a:gd name="connsiteY1053" fmla="*/ 638604 h 1542374"/>
              <a:gd name="connsiteX1054" fmla="*/ 1219665 w 6798686"/>
              <a:gd name="connsiteY1054" fmla="*/ 638585 h 1542374"/>
              <a:gd name="connsiteX1055" fmla="*/ 1246851 w 6798686"/>
              <a:gd name="connsiteY1055" fmla="*/ 673609 h 1542374"/>
              <a:gd name="connsiteX1056" fmla="*/ 1220357 w 6798686"/>
              <a:gd name="connsiteY1056" fmla="*/ 673455 h 1542374"/>
              <a:gd name="connsiteX1057" fmla="*/ 1192749 w 6798686"/>
              <a:gd name="connsiteY1057" fmla="*/ 640122 h 1542374"/>
              <a:gd name="connsiteX1058" fmla="*/ 1218205 w 6798686"/>
              <a:gd name="connsiteY1058" fmla="*/ 638681 h 1542374"/>
              <a:gd name="connsiteX1059" fmla="*/ 1219665 w 6798686"/>
              <a:gd name="connsiteY1059" fmla="*/ 638585 h 1542374"/>
              <a:gd name="connsiteX1060" fmla="*/ 3259203 w 6798686"/>
              <a:gd name="connsiteY1060" fmla="*/ 637836 h 1542374"/>
              <a:gd name="connsiteX1061" fmla="*/ 3200279 w 6798686"/>
              <a:gd name="connsiteY1061" fmla="*/ 670170 h 1542374"/>
              <a:gd name="connsiteX1062" fmla="*/ 3135611 w 6798686"/>
              <a:gd name="connsiteY1062" fmla="*/ 693724 h 1542374"/>
              <a:gd name="connsiteX1063" fmla="*/ 3196782 w 6798686"/>
              <a:gd name="connsiteY1063" fmla="*/ 662850 h 1542374"/>
              <a:gd name="connsiteX1064" fmla="*/ 3259203 w 6798686"/>
              <a:gd name="connsiteY1064" fmla="*/ 637836 h 1542374"/>
              <a:gd name="connsiteX1065" fmla="*/ 3473168 w 6798686"/>
              <a:gd name="connsiteY1065" fmla="*/ 637509 h 1542374"/>
              <a:gd name="connsiteX1066" fmla="*/ 3405503 w 6798686"/>
              <a:gd name="connsiteY1066" fmla="*/ 687365 h 1542374"/>
              <a:gd name="connsiteX1067" fmla="*/ 3325119 w 6798686"/>
              <a:gd name="connsiteY1067" fmla="*/ 709939 h 1542374"/>
              <a:gd name="connsiteX1068" fmla="*/ 3398509 w 6798686"/>
              <a:gd name="connsiteY1068" fmla="*/ 659507 h 1542374"/>
              <a:gd name="connsiteX1069" fmla="*/ 3473168 w 6798686"/>
              <a:gd name="connsiteY1069" fmla="*/ 637509 h 1542374"/>
              <a:gd name="connsiteX1070" fmla="*/ 1251922 w 6798686"/>
              <a:gd name="connsiteY1070" fmla="*/ 636779 h 1542374"/>
              <a:gd name="connsiteX1071" fmla="*/ 1278915 w 6798686"/>
              <a:gd name="connsiteY1071" fmla="*/ 673686 h 1542374"/>
              <a:gd name="connsiteX1072" fmla="*/ 1251980 w 6798686"/>
              <a:gd name="connsiteY1072" fmla="*/ 673628 h 1542374"/>
              <a:gd name="connsiteX1073" fmla="*/ 1224526 w 6798686"/>
              <a:gd name="connsiteY1073" fmla="*/ 638316 h 1542374"/>
              <a:gd name="connsiteX1074" fmla="*/ 1251922 w 6798686"/>
              <a:gd name="connsiteY1074" fmla="*/ 636779 h 1542374"/>
              <a:gd name="connsiteX1075" fmla="*/ 1284429 w 6798686"/>
              <a:gd name="connsiteY1075" fmla="*/ 634993 h 1542374"/>
              <a:gd name="connsiteX1076" fmla="*/ 1311173 w 6798686"/>
              <a:gd name="connsiteY1076" fmla="*/ 673686 h 1542374"/>
              <a:gd name="connsiteX1077" fmla="*/ 1283795 w 6798686"/>
              <a:gd name="connsiteY1077" fmla="*/ 673686 h 1542374"/>
              <a:gd name="connsiteX1078" fmla="*/ 1256591 w 6798686"/>
              <a:gd name="connsiteY1078" fmla="*/ 636510 h 1542374"/>
              <a:gd name="connsiteX1079" fmla="*/ 1284429 w 6798686"/>
              <a:gd name="connsiteY1079" fmla="*/ 634993 h 1542374"/>
              <a:gd name="connsiteX1080" fmla="*/ 3378048 w 6798686"/>
              <a:gd name="connsiteY1080" fmla="*/ 634839 h 1542374"/>
              <a:gd name="connsiteX1081" fmla="*/ 3326771 w 6798686"/>
              <a:gd name="connsiteY1081" fmla="*/ 668844 h 1542374"/>
              <a:gd name="connsiteX1082" fmla="*/ 3306580 w 6798686"/>
              <a:gd name="connsiteY1082" fmla="*/ 682024 h 1542374"/>
              <a:gd name="connsiteX1083" fmla="*/ 3248713 w 6798686"/>
              <a:gd name="connsiteY1083" fmla="*/ 700237 h 1542374"/>
              <a:gd name="connsiteX1084" fmla="*/ 3225851 w 6798686"/>
              <a:gd name="connsiteY1084" fmla="*/ 707441 h 1542374"/>
              <a:gd name="connsiteX1085" fmla="*/ 3251172 w 6798686"/>
              <a:gd name="connsiteY1085" fmla="*/ 692187 h 1542374"/>
              <a:gd name="connsiteX1086" fmla="*/ 3301796 w 6798686"/>
              <a:gd name="connsiteY1086" fmla="*/ 661044 h 1542374"/>
              <a:gd name="connsiteX1087" fmla="*/ 3378048 w 6798686"/>
              <a:gd name="connsiteY1087" fmla="*/ 634839 h 1542374"/>
              <a:gd name="connsiteX1088" fmla="*/ 3648728 w 6798686"/>
              <a:gd name="connsiteY1088" fmla="*/ 632629 h 1542374"/>
              <a:gd name="connsiteX1089" fmla="*/ 3601851 w 6798686"/>
              <a:gd name="connsiteY1089" fmla="*/ 673282 h 1542374"/>
              <a:gd name="connsiteX1090" fmla="*/ 3522755 w 6798686"/>
              <a:gd name="connsiteY1090" fmla="*/ 693494 h 1542374"/>
              <a:gd name="connsiteX1091" fmla="*/ 3577374 w 6798686"/>
              <a:gd name="connsiteY1091" fmla="*/ 648729 h 1542374"/>
              <a:gd name="connsiteX1092" fmla="*/ 3648728 w 6798686"/>
              <a:gd name="connsiteY1092" fmla="*/ 632629 h 1542374"/>
              <a:gd name="connsiteX1093" fmla="*/ 825298 w 6798686"/>
              <a:gd name="connsiteY1093" fmla="*/ 629402 h 1542374"/>
              <a:gd name="connsiteX1094" fmla="*/ 826240 w 6798686"/>
              <a:gd name="connsiteY1094" fmla="*/ 629421 h 1542374"/>
              <a:gd name="connsiteX1095" fmla="*/ 842263 w 6798686"/>
              <a:gd name="connsiteY1095" fmla="*/ 629575 h 1542374"/>
              <a:gd name="connsiteX1096" fmla="*/ 860879 w 6798686"/>
              <a:gd name="connsiteY1096" fmla="*/ 637317 h 1542374"/>
              <a:gd name="connsiteX1097" fmla="*/ 843435 w 6798686"/>
              <a:gd name="connsiteY1097" fmla="*/ 635511 h 1542374"/>
              <a:gd name="connsiteX1098" fmla="*/ 834482 w 6798686"/>
              <a:gd name="connsiteY1098" fmla="*/ 632495 h 1542374"/>
              <a:gd name="connsiteX1099" fmla="*/ 825298 w 6798686"/>
              <a:gd name="connsiteY1099" fmla="*/ 629402 h 1542374"/>
              <a:gd name="connsiteX1100" fmla="*/ 873982 w 6798686"/>
              <a:gd name="connsiteY1100" fmla="*/ 628979 h 1542374"/>
              <a:gd name="connsiteX1101" fmla="*/ 896883 w 6798686"/>
              <a:gd name="connsiteY1101" fmla="*/ 640314 h 1542374"/>
              <a:gd name="connsiteX1102" fmla="*/ 877651 w 6798686"/>
              <a:gd name="connsiteY1102" fmla="*/ 638893 h 1542374"/>
              <a:gd name="connsiteX1103" fmla="*/ 867315 w 6798686"/>
              <a:gd name="connsiteY1103" fmla="*/ 634608 h 1542374"/>
              <a:gd name="connsiteX1104" fmla="*/ 854904 w 6798686"/>
              <a:gd name="connsiteY1104" fmla="*/ 629440 h 1542374"/>
              <a:gd name="connsiteX1105" fmla="*/ 873982 w 6798686"/>
              <a:gd name="connsiteY1105" fmla="*/ 628979 h 1542374"/>
              <a:gd name="connsiteX1106" fmla="*/ 796653 w 6798686"/>
              <a:gd name="connsiteY1106" fmla="*/ 628902 h 1542374"/>
              <a:gd name="connsiteX1107" fmla="*/ 808507 w 6798686"/>
              <a:gd name="connsiteY1107" fmla="*/ 629094 h 1542374"/>
              <a:gd name="connsiteX1108" fmla="*/ 820745 w 6798686"/>
              <a:gd name="connsiteY1108" fmla="*/ 633225 h 1542374"/>
              <a:gd name="connsiteX1109" fmla="*/ 808834 w 6798686"/>
              <a:gd name="connsiteY1109" fmla="*/ 632034 h 1542374"/>
              <a:gd name="connsiteX1110" fmla="*/ 806125 w 6798686"/>
              <a:gd name="connsiteY1110" fmla="*/ 631342 h 1542374"/>
              <a:gd name="connsiteX1111" fmla="*/ 796653 w 6798686"/>
              <a:gd name="connsiteY1111" fmla="*/ 628902 h 1542374"/>
              <a:gd name="connsiteX1112" fmla="*/ 774617 w 6798686"/>
              <a:gd name="connsiteY1112" fmla="*/ 628537 h 1542374"/>
              <a:gd name="connsiteX1113" fmla="*/ 775520 w 6798686"/>
              <a:gd name="connsiteY1113" fmla="*/ 628768 h 1542374"/>
              <a:gd name="connsiteX1114" fmla="*/ 774598 w 6798686"/>
              <a:gd name="connsiteY1114" fmla="*/ 628691 h 1542374"/>
              <a:gd name="connsiteX1115" fmla="*/ 773714 w 6798686"/>
              <a:gd name="connsiteY1115" fmla="*/ 628537 h 1542374"/>
              <a:gd name="connsiteX1116" fmla="*/ 774617 w 6798686"/>
              <a:gd name="connsiteY1116" fmla="*/ 628537 h 1542374"/>
              <a:gd name="connsiteX1117" fmla="*/ 1492439 w 6798686"/>
              <a:gd name="connsiteY1117" fmla="*/ 627942 h 1542374"/>
              <a:gd name="connsiteX1118" fmla="*/ 1731648 w 6798686"/>
              <a:gd name="connsiteY1118" fmla="*/ 644310 h 1542374"/>
              <a:gd name="connsiteX1119" fmla="*/ 1767249 w 6798686"/>
              <a:gd name="connsiteY1119" fmla="*/ 688844 h 1542374"/>
              <a:gd name="connsiteX1120" fmla="*/ 1537760 w 6798686"/>
              <a:gd name="connsiteY1120" fmla="*/ 674704 h 1542374"/>
              <a:gd name="connsiteX1121" fmla="*/ 1342008 w 6798686"/>
              <a:gd name="connsiteY1121" fmla="*/ 673647 h 1542374"/>
              <a:gd name="connsiteX1122" fmla="*/ 1315860 w 6798686"/>
              <a:gd name="connsiteY1122" fmla="*/ 673686 h 1542374"/>
              <a:gd name="connsiteX1123" fmla="*/ 1288925 w 6798686"/>
              <a:gd name="connsiteY1123" fmla="*/ 634743 h 1542374"/>
              <a:gd name="connsiteX1124" fmla="*/ 1492439 w 6798686"/>
              <a:gd name="connsiteY1124" fmla="*/ 627942 h 1542374"/>
              <a:gd name="connsiteX1125" fmla="*/ 904856 w 6798686"/>
              <a:gd name="connsiteY1125" fmla="*/ 627519 h 1542374"/>
              <a:gd name="connsiteX1126" fmla="*/ 929909 w 6798686"/>
              <a:gd name="connsiteY1126" fmla="*/ 641928 h 1542374"/>
              <a:gd name="connsiteX1127" fmla="*/ 909371 w 6798686"/>
              <a:gd name="connsiteY1127" fmla="*/ 641044 h 1542374"/>
              <a:gd name="connsiteX1128" fmla="*/ 906047 w 6798686"/>
              <a:gd name="connsiteY1128" fmla="*/ 639411 h 1542374"/>
              <a:gd name="connsiteX1129" fmla="*/ 884164 w 6798686"/>
              <a:gd name="connsiteY1129" fmla="*/ 628576 h 1542374"/>
              <a:gd name="connsiteX1130" fmla="*/ 904856 w 6798686"/>
              <a:gd name="connsiteY1130" fmla="*/ 627519 h 1542374"/>
              <a:gd name="connsiteX1131" fmla="*/ 3841963 w 6798686"/>
              <a:gd name="connsiteY1131" fmla="*/ 625559 h 1542374"/>
              <a:gd name="connsiteX1132" fmla="*/ 3478067 w 6798686"/>
              <a:gd name="connsiteY1132" fmla="*/ 968976 h 1542374"/>
              <a:gd name="connsiteX1133" fmla="*/ 3288040 w 6798686"/>
              <a:gd name="connsiteY1133" fmla="*/ 1125727 h 1542374"/>
              <a:gd name="connsiteX1134" fmla="*/ 2760553 w 6798686"/>
              <a:gd name="connsiteY1134" fmla="*/ 1428183 h 1542374"/>
              <a:gd name="connsiteX1135" fmla="*/ 2217465 w 6798686"/>
              <a:gd name="connsiteY1135" fmla="*/ 1456195 h 1542374"/>
              <a:gd name="connsiteX1136" fmla="*/ 1750880 w 6798686"/>
              <a:gd name="connsiteY1136" fmla="*/ 1200366 h 1542374"/>
              <a:gd name="connsiteX1137" fmla="*/ 1749400 w 6798686"/>
              <a:gd name="connsiteY1137" fmla="*/ 1198983 h 1542374"/>
              <a:gd name="connsiteX1138" fmla="*/ 2171164 w 6798686"/>
              <a:gd name="connsiteY1138" fmla="*/ 1407991 h 1542374"/>
              <a:gd name="connsiteX1139" fmla="*/ 2444533 w 6798686"/>
              <a:gd name="connsiteY1139" fmla="*/ 1433890 h 1542374"/>
              <a:gd name="connsiteX1140" fmla="*/ 2465397 w 6798686"/>
              <a:gd name="connsiteY1140" fmla="*/ 1432449 h 1542374"/>
              <a:gd name="connsiteX1141" fmla="*/ 2705337 w 6798686"/>
              <a:gd name="connsiteY1141" fmla="*/ 1385052 h 1542374"/>
              <a:gd name="connsiteX1142" fmla="*/ 3220087 w 6798686"/>
              <a:gd name="connsiteY1142" fmla="*/ 1110146 h 1542374"/>
              <a:gd name="connsiteX1143" fmla="*/ 3406944 w 6798686"/>
              <a:gd name="connsiteY1143" fmla="*/ 965037 h 1542374"/>
              <a:gd name="connsiteX1144" fmla="*/ 3769207 w 6798686"/>
              <a:gd name="connsiteY1144" fmla="*/ 640314 h 1542374"/>
              <a:gd name="connsiteX1145" fmla="*/ 3841963 w 6798686"/>
              <a:gd name="connsiteY1145" fmla="*/ 625559 h 1542374"/>
              <a:gd name="connsiteX1146" fmla="*/ 935538 w 6798686"/>
              <a:gd name="connsiteY1146" fmla="*/ 625425 h 1542374"/>
              <a:gd name="connsiteX1147" fmla="*/ 961820 w 6798686"/>
              <a:gd name="connsiteY1147" fmla="*/ 642620 h 1542374"/>
              <a:gd name="connsiteX1148" fmla="*/ 940071 w 6798686"/>
              <a:gd name="connsiteY1148" fmla="*/ 642216 h 1542374"/>
              <a:gd name="connsiteX1149" fmla="*/ 913578 w 6798686"/>
              <a:gd name="connsiteY1149" fmla="*/ 627000 h 1542374"/>
              <a:gd name="connsiteX1150" fmla="*/ 935538 w 6798686"/>
              <a:gd name="connsiteY1150" fmla="*/ 625425 h 1542374"/>
              <a:gd name="connsiteX1151" fmla="*/ 966296 w 6798686"/>
              <a:gd name="connsiteY1151" fmla="*/ 622812 h 1542374"/>
              <a:gd name="connsiteX1152" fmla="*/ 993328 w 6798686"/>
              <a:gd name="connsiteY1152" fmla="*/ 642658 h 1542374"/>
              <a:gd name="connsiteX1153" fmla="*/ 970542 w 6798686"/>
              <a:gd name="connsiteY1153" fmla="*/ 642697 h 1542374"/>
              <a:gd name="connsiteX1154" fmla="*/ 943222 w 6798686"/>
              <a:gd name="connsiteY1154" fmla="*/ 624829 h 1542374"/>
              <a:gd name="connsiteX1155" fmla="*/ 966296 w 6798686"/>
              <a:gd name="connsiteY1155" fmla="*/ 622812 h 1542374"/>
              <a:gd name="connsiteX1156" fmla="*/ 545109 w 6798686"/>
              <a:gd name="connsiteY1156" fmla="*/ 622255 h 1542374"/>
              <a:gd name="connsiteX1157" fmla="*/ 554619 w 6798686"/>
              <a:gd name="connsiteY1157" fmla="*/ 622754 h 1542374"/>
              <a:gd name="connsiteX1158" fmla="*/ 548221 w 6798686"/>
              <a:gd name="connsiteY1158" fmla="*/ 624080 h 1542374"/>
              <a:gd name="connsiteX1159" fmla="*/ 537002 w 6798686"/>
              <a:gd name="connsiteY1159" fmla="*/ 624618 h 1542374"/>
              <a:gd name="connsiteX1160" fmla="*/ 545109 w 6798686"/>
              <a:gd name="connsiteY1160" fmla="*/ 622255 h 1542374"/>
              <a:gd name="connsiteX1161" fmla="*/ 696712 w 6798686"/>
              <a:gd name="connsiteY1161" fmla="*/ 619988 h 1542374"/>
              <a:gd name="connsiteX1162" fmla="*/ 708085 w 6798686"/>
              <a:gd name="connsiteY1162" fmla="*/ 622082 h 1542374"/>
              <a:gd name="connsiteX1163" fmla="*/ 706971 w 6798686"/>
              <a:gd name="connsiteY1163" fmla="*/ 622063 h 1542374"/>
              <a:gd name="connsiteX1164" fmla="*/ 690410 w 6798686"/>
              <a:gd name="connsiteY1164" fmla="*/ 620372 h 1542374"/>
              <a:gd name="connsiteX1165" fmla="*/ 696712 w 6798686"/>
              <a:gd name="connsiteY1165" fmla="*/ 619988 h 1542374"/>
              <a:gd name="connsiteX1166" fmla="*/ 997170 w 6798686"/>
              <a:gd name="connsiteY1166" fmla="*/ 619777 h 1542374"/>
              <a:gd name="connsiteX1167" fmla="*/ 1024720 w 6798686"/>
              <a:gd name="connsiteY1167" fmla="*/ 642197 h 1542374"/>
              <a:gd name="connsiteX1168" fmla="*/ 1001051 w 6798686"/>
              <a:gd name="connsiteY1168" fmla="*/ 642581 h 1542374"/>
              <a:gd name="connsiteX1169" fmla="*/ 973212 w 6798686"/>
              <a:gd name="connsiteY1169" fmla="*/ 622159 h 1542374"/>
              <a:gd name="connsiteX1170" fmla="*/ 997170 w 6798686"/>
              <a:gd name="connsiteY1170" fmla="*/ 619777 h 1542374"/>
              <a:gd name="connsiteX1171" fmla="*/ 733887 w 6798686"/>
              <a:gd name="connsiteY1171" fmla="*/ 617971 h 1542374"/>
              <a:gd name="connsiteX1172" fmla="*/ 752388 w 6798686"/>
              <a:gd name="connsiteY1172" fmla="*/ 622793 h 1542374"/>
              <a:gd name="connsiteX1173" fmla="*/ 740477 w 6798686"/>
              <a:gd name="connsiteY1173" fmla="*/ 622601 h 1542374"/>
              <a:gd name="connsiteX1174" fmla="*/ 718940 w 6798686"/>
              <a:gd name="connsiteY1174" fmla="*/ 618720 h 1542374"/>
              <a:gd name="connsiteX1175" fmla="*/ 733887 w 6798686"/>
              <a:gd name="connsiteY1175" fmla="*/ 617971 h 1542374"/>
              <a:gd name="connsiteX1176" fmla="*/ 3725941 w 6798686"/>
              <a:gd name="connsiteY1176" fmla="*/ 617317 h 1542374"/>
              <a:gd name="connsiteX1177" fmla="*/ 3687363 w 6798686"/>
              <a:gd name="connsiteY1177" fmla="*/ 652649 h 1542374"/>
              <a:gd name="connsiteX1178" fmla="*/ 3610861 w 6798686"/>
              <a:gd name="connsiteY1178" fmla="*/ 671054 h 1542374"/>
              <a:gd name="connsiteX1179" fmla="*/ 3657143 w 6798686"/>
              <a:gd name="connsiteY1179" fmla="*/ 630824 h 1542374"/>
              <a:gd name="connsiteX1180" fmla="*/ 3725941 w 6798686"/>
              <a:gd name="connsiteY1180" fmla="*/ 617317 h 1542374"/>
              <a:gd name="connsiteX1181" fmla="*/ 608951 w 6798686"/>
              <a:gd name="connsiteY1181" fmla="*/ 616760 h 1542374"/>
              <a:gd name="connsiteX1182" fmla="*/ 619499 w 6798686"/>
              <a:gd name="connsiteY1182" fmla="*/ 618028 h 1542374"/>
              <a:gd name="connsiteX1183" fmla="*/ 607837 w 6798686"/>
              <a:gd name="connsiteY1183" fmla="*/ 619623 h 1542374"/>
              <a:gd name="connsiteX1184" fmla="*/ 597750 w 6798686"/>
              <a:gd name="connsiteY1184" fmla="*/ 619277 h 1542374"/>
              <a:gd name="connsiteX1185" fmla="*/ 608951 w 6798686"/>
              <a:gd name="connsiteY1185" fmla="*/ 616760 h 1542374"/>
              <a:gd name="connsiteX1186" fmla="*/ 771485 w 6798686"/>
              <a:gd name="connsiteY1186" fmla="*/ 616568 h 1542374"/>
              <a:gd name="connsiteX1187" fmla="*/ 791639 w 6798686"/>
              <a:gd name="connsiteY1187" fmla="*/ 623408 h 1542374"/>
              <a:gd name="connsiteX1188" fmla="*/ 774233 w 6798686"/>
              <a:gd name="connsiteY1188" fmla="*/ 623119 h 1542374"/>
              <a:gd name="connsiteX1189" fmla="*/ 751428 w 6798686"/>
              <a:gd name="connsiteY1189" fmla="*/ 617221 h 1542374"/>
              <a:gd name="connsiteX1190" fmla="*/ 771485 w 6798686"/>
              <a:gd name="connsiteY1190" fmla="*/ 616568 h 1542374"/>
              <a:gd name="connsiteX1191" fmla="*/ 1028274 w 6798686"/>
              <a:gd name="connsiteY1191" fmla="*/ 616414 h 1542374"/>
              <a:gd name="connsiteX1192" fmla="*/ 1056132 w 6798686"/>
              <a:gd name="connsiteY1192" fmla="*/ 641333 h 1542374"/>
              <a:gd name="connsiteX1193" fmla="*/ 1031714 w 6798686"/>
              <a:gd name="connsiteY1193" fmla="*/ 642043 h 1542374"/>
              <a:gd name="connsiteX1194" fmla="*/ 1003548 w 6798686"/>
              <a:gd name="connsiteY1194" fmla="*/ 619123 h 1542374"/>
              <a:gd name="connsiteX1195" fmla="*/ 1028274 w 6798686"/>
              <a:gd name="connsiteY1195" fmla="*/ 616414 h 1542374"/>
              <a:gd name="connsiteX1196" fmla="*/ 674099 w 6798686"/>
              <a:gd name="connsiteY1196" fmla="*/ 615780 h 1542374"/>
              <a:gd name="connsiteX1197" fmla="*/ 674579 w 6798686"/>
              <a:gd name="connsiteY1197" fmla="*/ 615877 h 1542374"/>
              <a:gd name="connsiteX1198" fmla="*/ 672620 w 6798686"/>
              <a:gd name="connsiteY1198" fmla="*/ 615992 h 1542374"/>
              <a:gd name="connsiteX1199" fmla="*/ 674099 w 6798686"/>
              <a:gd name="connsiteY1199" fmla="*/ 615780 h 1542374"/>
              <a:gd name="connsiteX1200" fmla="*/ 808949 w 6798686"/>
              <a:gd name="connsiteY1200" fmla="*/ 615665 h 1542374"/>
              <a:gd name="connsiteX1201" fmla="*/ 828987 w 6798686"/>
              <a:gd name="connsiteY1201" fmla="*/ 624042 h 1542374"/>
              <a:gd name="connsiteX1202" fmla="*/ 826336 w 6798686"/>
              <a:gd name="connsiteY1202" fmla="*/ 624003 h 1542374"/>
              <a:gd name="connsiteX1203" fmla="*/ 808296 w 6798686"/>
              <a:gd name="connsiteY1203" fmla="*/ 623677 h 1542374"/>
              <a:gd name="connsiteX1204" fmla="*/ 786355 w 6798686"/>
              <a:gd name="connsiteY1204" fmla="*/ 616261 h 1542374"/>
              <a:gd name="connsiteX1205" fmla="*/ 791524 w 6798686"/>
              <a:gd name="connsiteY1205" fmla="*/ 616165 h 1542374"/>
              <a:gd name="connsiteX1206" fmla="*/ 808949 w 6798686"/>
              <a:gd name="connsiteY1206" fmla="*/ 615665 h 1542374"/>
              <a:gd name="connsiteX1207" fmla="*/ 3556125 w 6798686"/>
              <a:gd name="connsiteY1207" fmla="*/ 614801 h 1542374"/>
              <a:gd name="connsiteX1208" fmla="*/ 3494148 w 6798686"/>
              <a:gd name="connsiteY1208" fmla="*/ 663599 h 1542374"/>
              <a:gd name="connsiteX1209" fmla="*/ 3417664 w 6798686"/>
              <a:gd name="connsiteY1209" fmla="*/ 684022 h 1542374"/>
              <a:gd name="connsiteX1210" fmla="*/ 3485176 w 6798686"/>
              <a:gd name="connsiteY1210" fmla="*/ 634109 h 1542374"/>
              <a:gd name="connsiteX1211" fmla="*/ 3556125 w 6798686"/>
              <a:gd name="connsiteY1211" fmla="*/ 614801 h 1542374"/>
              <a:gd name="connsiteX1212" fmla="*/ 1754665 w 6798686"/>
              <a:gd name="connsiteY1212" fmla="*/ 614263 h 1542374"/>
              <a:gd name="connsiteX1213" fmla="*/ 1790476 w 6798686"/>
              <a:gd name="connsiteY1213" fmla="*/ 629863 h 1542374"/>
              <a:gd name="connsiteX1214" fmla="*/ 1817488 w 6798686"/>
              <a:gd name="connsiteY1214" fmla="*/ 656126 h 1542374"/>
              <a:gd name="connsiteX1215" fmla="*/ 1824885 w 6798686"/>
              <a:gd name="connsiteY1215" fmla="*/ 663350 h 1542374"/>
              <a:gd name="connsiteX1216" fmla="*/ 1786711 w 6798686"/>
              <a:gd name="connsiteY1216" fmla="*/ 651380 h 1542374"/>
              <a:gd name="connsiteX1217" fmla="*/ 1760236 w 6798686"/>
              <a:gd name="connsiteY1217" fmla="*/ 620737 h 1542374"/>
              <a:gd name="connsiteX1218" fmla="*/ 1754665 w 6798686"/>
              <a:gd name="connsiteY1218" fmla="*/ 614263 h 1542374"/>
              <a:gd name="connsiteX1219" fmla="*/ 842513 w 6798686"/>
              <a:gd name="connsiteY1219" fmla="*/ 613341 h 1542374"/>
              <a:gd name="connsiteX1220" fmla="*/ 863646 w 6798686"/>
              <a:gd name="connsiteY1220" fmla="*/ 623850 h 1542374"/>
              <a:gd name="connsiteX1221" fmla="*/ 842205 w 6798686"/>
              <a:gd name="connsiteY1221" fmla="*/ 624157 h 1542374"/>
              <a:gd name="connsiteX1222" fmla="*/ 820400 w 6798686"/>
              <a:gd name="connsiteY1222" fmla="*/ 615050 h 1542374"/>
              <a:gd name="connsiteX1223" fmla="*/ 842513 w 6798686"/>
              <a:gd name="connsiteY1223" fmla="*/ 613341 h 1542374"/>
              <a:gd name="connsiteX1224" fmla="*/ 1059648 w 6798686"/>
              <a:gd name="connsiteY1224" fmla="*/ 612822 h 1542374"/>
              <a:gd name="connsiteX1225" fmla="*/ 1087678 w 6798686"/>
              <a:gd name="connsiteY1225" fmla="*/ 640141 h 1542374"/>
              <a:gd name="connsiteX1226" fmla="*/ 1062587 w 6798686"/>
              <a:gd name="connsiteY1226" fmla="*/ 641121 h 1542374"/>
              <a:gd name="connsiteX1227" fmla="*/ 1034211 w 6798686"/>
              <a:gd name="connsiteY1227" fmla="*/ 615761 h 1542374"/>
              <a:gd name="connsiteX1228" fmla="*/ 1059648 w 6798686"/>
              <a:gd name="connsiteY1228" fmla="*/ 612822 h 1542374"/>
              <a:gd name="connsiteX1229" fmla="*/ 576636 w 6798686"/>
              <a:gd name="connsiteY1229" fmla="*/ 612745 h 1542374"/>
              <a:gd name="connsiteX1230" fmla="*/ 592044 w 6798686"/>
              <a:gd name="connsiteY1230" fmla="*/ 614724 h 1542374"/>
              <a:gd name="connsiteX1231" fmla="*/ 575349 w 6798686"/>
              <a:gd name="connsiteY1231" fmla="*/ 618355 h 1542374"/>
              <a:gd name="connsiteX1232" fmla="*/ 560479 w 6798686"/>
              <a:gd name="connsiteY1232" fmla="*/ 617663 h 1542374"/>
              <a:gd name="connsiteX1233" fmla="*/ 576636 w 6798686"/>
              <a:gd name="connsiteY1233" fmla="*/ 612745 h 1542374"/>
              <a:gd name="connsiteX1234" fmla="*/ 3370594 w 6798686"/>
              <a:gd name="connsiteY1234" fmla="*/ 612072 h 1542374"/>
              <a:gd name="connsiteX1235" fmla="*/ 3302738 w 6798686"/>
              <a:gd name="connsiteY1235" fmla="*/ 654896 h 1542374"/>
              <a:gd name="connsiteX1236" fmla="*/ 3287310 w 6798686"/>
              <a:gd name="connsiteY1236" fmla="*/ 660237 h 1542374"/>
              <a:gd name="connsiteX1237" fmla="*/ 3252594 w 6798686"/>
              <a:gd name="connsiteY1237" fmla="*/ 672226 h 1542374"/>
              <a:gd name="connsiteX1238" fmla="*/ 3226965 w 6798686"/>
              <a:gd name="connsiteY1238" fmla="*/ 681063 h 1542374"/>
              <a:gd name="connsiteX1239" fmla="*/ 3298357 w 6798686"/>
              <a:gd name="connsiteY1239" fmla="*/ 639354 h 1542374"/>
              <a:gd name="connsiteX1240" fmla="*/ 3339336 w 6798686"/>
              <a:gd name="connsiteY1240" fmla="*/ 623888 h 1542374"/>
              <a:gd name="connsiteX1241" fmla="*/ 3342909 w 6798686"/>
              <a:gd name="connsiteY1241" fmla="*/ 622524 h 1542374"/>
              <a:gd name="connsiteX1242" fmla="*/ 3370594 w 6798686"/>
              <a:gd name="connsiteY1242" fmla="*/ 612072 h 1542374"/>
              <a:gd name="connsiteX1243" fmla="*/ 3919542 w 6798686"/>
              <a:gd name="connsiteY1243" fmla="*/ 611631 h 1542374"/>
              <a:gd name="connsiteX1244" fmla="*/ 3551726 w 6798686"/>
              <a:gd name="connsiteY1244" fmla="*/ 976007 h 1542374"/>
              <a:gd name="connsiteX1245" fmla="*/ 2262748 w 6798686"/>
              <a:gd name="connsiteY1245" fmla="*/ 1508298 h 1542374"/>
              <a:gd name="connsiteX1246" fmla="*/ 1805961 w 6798686"/>
              <a:gd name="connsiteY1246" fmla="*/ 1249991 h 1542374"/>
              <a:gd name="connsiteX1247" fmla="*/ 2216428 w 6798686"/>
              <a:gd name="connsiteY1247" fmla="*/ 1459999 h 1542374"/>
              <a:gd name="connsiteX1248" fmla="*/ 2495118 w 6798686"/>
              <a:gd name="connsiteY1248" fmla="*/ 1487011 h 1542374"/>
              <a:gd name="connsiteX1249" fmla="*/ 2507510 w 6798686"/>
              <a:gd name="connsiteY1249" fmla="*/ 1486108 h 1542374"/>
              <a:gd name="connsiteX1250" fmla="*/ 2761821 w 6798686"/>
              <a:gd name="connsiteY1250" fmla="*/ 1431911 h 1542374"/>
              <a:gd name="connsiteX1251" fmla="*/ 3290441 w 6798686"/>
              <a:gd name="connsiteY1251" fmla="*/ 1128840 h 1542374"/>
              <a:gd name="connsiteX1252" fmla="*/ 3480641 w 6798686"/>
              <a:gd name="connsiteY1252" fmla="*/ 971934 h 1542374"/>
              <a:gd name="connsiteX1253" fmla="*/ 3848783 w 6798686"/>
              <a:gd name="connsiteY1253" fmla="*/ 624253 h 1542374"/>
              <a:gd name="connsiteX1254" fmla="*/ 3919542 w 6798686"/>
              <a:gd name="connsiteY1254" fmla="*/ 611631 h 1542374"/>
              <a:gd name="connsiteX1255" fmla="*/ 1779275 w 6798686"/>
              <a:gd name="connsiteY1255" fmla="*/ 611458 h 1542374"/>
              <a:gd name="connsiteX1256" fmla="*/ 1810610 w 6798686"/>
              <a:gd name="connsiteY1256" fmla="*/ 634282 h 1542374"/>
              <a:gd name="connsiteX1257" fmla="*/ 1802714 w 6798686"/>
              <a:gd name="connsiteY1257" fmla="*/ 630036 h 1542374"/>
              <a:gd name="connsiteX1258" fmla="*/ 1794203 w 6798686"/>
              <a:gd name="connsiteY1258" fmla="*/ 625675 h 1542374"/>
              <a:gd name="connsiteX1259" fmla="*/ 1779275 w 6798686"/>
              <a:gd name="connsiteY1259" fmla="*/ 611458 h 1542374"/>
              <a:gd name="connsiteX1260" fmla="*/ 706741 w 6798686"/>
              <a:gd name="connsiteY1260" fmla="*/ 610805 h 1542374"/>
              <a:gd name="connsiteX1261" fmla="*/ 716366 w 6798686"/>
              <a:gd name="connsiteY1261" fmla="*/ 613341 h 1542374"/>
              <a:gd name="connsiteX1262" fmla="*/ 695963 w 6798686"/>
              <a:gd name="connsiteY1262" fmla="*/ 614512 h 1542374"/>
              <a:gd name="connsiteX1263" fmla="*/ 689891 w 6798686"/>
              <a:gd name="connsiteY1263" fmla="*/ 613398 h 1542374"/>
              <a:gd name="connsiteX1264" fmla="*/ 706741 w 6798686"/>
              <a:gd name="connsiteY1264" fmla="*/ 610805 h 1542374"/>
              <a:gd name="connsiteX1265" fmla="*/ 874231 w 6798686"/>
              <a:gd name="connsiteY1265" fmla="*/ 609882 h 1542374"/>
              <a:gd name="connsiteX1266" fmla="*/ 896287 w 6798686"/>
              <a:gd name="connsiteY1266" fmla="*/ 622582 h 1542374"/>
              <a:gd name="connsiteX1267" fmla="*/ 874059 w 6798686"/>
              <a:gd name="connsiteY1267" fmla="*/ 623561 h 1542374"/>
              <a:gd name="connsiteX1268" fmla="*/ 851696 w 6798686"/>
              <a:gd name="connsiteY1268" fmla="*/ 612457 h 1542374"/>
              <a:gd name="connsiteX1269" fmla="*/ 874231 w 6798686"/>
              <a:gd name="connsiteY1269" fmla="*/ 609882 h 1542374"/>
              <a:gd name="connsiteX1270" fmla="*/ 641035 w 6798686"/>
              <a:gd name="connsiteY1270" fmla="*/ 609421 h 1542374"/>
              <a:gd name="connsiteX1271" fmla="*/ 657423 w 6798686"/>
              <a:gd name="connsiteY1271" fmla="*/ 612610 h 1542374"/>
              <a:gd name="connsiteX1272" fmla="*/ 640555 w 6798686"/>
              <a:gd name="connsiteY1272" fmla="*/ 615050 h 1542374"/>
              <a:gd name="connsiteX1273" fmla="*/ 624455 w 6798686"/>
              <a:gd name="connsiteY1273" fmla="*/ 613244 h 1542374"/>
              <a:gd name="connsiteX1274" fmla="*/ 641035 w 6798686"/>
              <a:gd name="connsiteY1274" fmla="*/ 609421 h 1542374"/>
              <a:gd name="connsiteX1275" fmla="*/ 1091290 w 6798686"/>
              <a:gd name="connsiteY1275" fmla="*/ 609056 h 1542374"/>
              <a:gd name="connsiteX1276" fmla="*/ 1119397 w 6798686"/>
              <a:gd name="connsiteY1276" fmla="*/ 638700 h 1542374"/>
              <a:gd name="connsiteX1277" fmla="*/ 1093673 w 6798686"/>
              <a:gd name="connsiteY1277" fmla="*/ 639872 h 1542374"/>
              <a:gd name="connsiteX1278" fmla="*/ 1065219 w 6798686"/>
              <a:gd name="connsiteY1278" fmla="*/ 612169 h 1542374"/>
              <a:gd name="connsiteX1279" fmla="*/ 1091290 w 6798686"/>
              <a:gd name="connsiteY1279" fmla="*/ 609056 h 1542374"/>
              <a:gd name="connsiteX1280" fmla="*/ 739593 w 6798686"/>
              <a:gd name="connsiteY1280" fmla="*/ 605675 h 1542374"/>
              <a:gd name="connsiteX1281" fmla="*/ 756692 w 6798686"/>
              <a:gd name="connsiteY1281" fmla="*/ 611535 h 1542374"/>
              <a:gd name="connsiteX1282" fmla="*/ 733273 w 6798686"/>
              <a:gd name="connsiteY1282" fmla="*/ 612476 h 1542374"/>
              <a:gd name="connsiteX1283" fmla="*/ 719459 w 6798686"/>
              <a:gd name="connsiteY1283" fmla="*/ 608826 h 1542374"/>
              <a:gd name="connsiteX1284" fmla="*/ 739593 w 6798686"/>
              <a:gd name="connsiteY1284" fmla="*/ 605675 h 1542374"/>
              <a:gd name="connsiteX1285" fmla="*/ 905259 w 6798686"/>
              <a:gd name="connsiteY1285" fmla="*/ 605560 h 1542374"/>
              <a:gd name="connsiteX1286" fmla="*/ 928141 w 6798686"/>
              <a:gd name="connsiteY1286" fmla="*/ 620583 h 1542374"/>
              <a:gd name="connsiteX1287" fmla="*/ 905048 w 6798686"/>
              <a:gd name="connsiteY1287" fmla="*/ 622082 h 1542374"/>
              <a:gd name="connsiteX1288" fmla="*/ 882089 w 6798686"/>
              <a:gd name="connsiteY1288" fmla="*/ 608864 h 1542374"/>
              <a:gd name="connsiteX1289" fmla="*/ 905259 w 6798686"/>
              <a:gd name="connsiteY1289" fmla="*/ 605560 h 1542374"/>
              <a:gd name="connsiteX1290" fmla="*/ 3466693 w 6798686"/>
              <a:gd name="connsiteY1290" fmla="*/ 605329 h 1542374"/>
              <a:gd name="connsiteX1291" fmla="*/ 3404850 w 6798686"/>
              <a:gd name="connsiteY1291" fmla="*/ 649536 h 1542374"/>
              <a:gd name="connsiteX1292" fmla="*/ 3399278 w 6798686"/>
              <a:gd name="connsiteY1292" fmla="*/ 653436 h 1542374"/>
              <a:gd name="connsiteX1293" fmla="*/ 3322872 w 6798686"/>
              <a:gd name="connsiteY1293" fmla="*/ 676933 h 1542374"/>
              <a:gd name="connsiteX1294" fmla="*/ 3329307 w 6798686"/>
              <a:gd name="connsiteY1294" fmla="*/ 672725 h 1542374"/>
              <a:gd name="connsiteX1295" fmla="*/ 3394859 w 6798686"/>
              <a:gd name="connsiteY1295" fmla="*/ 629133 h 1542374"/>
              <a:gd name="connsiteX1296" fmla="*/ 3466693 w 6798686"/>
              <a:gd name="connsiteY1296" fmla="*/ 605329 h 1542374"/>
              <a:gd name="connsiteX1297" fmla="*/ 3799774 w 6798686"/>
              <a:gd name="connsiteY1297" fmla="*/ 605310 h 1542374"/>
              <a:gd name="connsiteX1298" fmla="*/ 3769649 w 6798686"/>
              <a:gd name="connsiteY1298" fmla="*/ 634320 h 1542374"/>
              <a:gd name="connsiteX1299" fmla="*/ 3695528 w 6798686"/>
              <a:gd name="connsiteY1299" fmla="*/ 650766 h 1542374"/>
              <a:gd name="connsiteX1300" fmla="*/ 3733472 w 6798686"/>
              <a:gd name="connsiteY1300" fmla="*/ 615953 h 1542374"/>
              <a:gd name="connsiteX1301" fmla="*/ 3753088 w 6798686"/>
              <a:gd name="connsiteY1301" fmla="*/ 612534 h 1542374"/>
              <a:gd name="connsiteX1302" fmla="*/ 3799774 w 6798686"/>
              <a:gd name="connsiteY1302" fmla="*/ 605310 h 1542374"/>
              <a:gd name="connsiteX1303" fmla="*/ 1123336 w 6798686"/>
              <a:gd name="connsiteY1303" fmla="*/ 605156 h 1542374"/>
              <a:gd name="connsiteX1304" fmla="*/ 1151405 w 6798686"/>
              <a:gd name="connsiteY1304" fmla="*/ 637067 h 1542374"/>
              <a:gd name="connsiteX1305" fmla="*/ 1125026 w 6798686"/>
              <a:gd name="connsiteY1305" fmla="*/ 638412 h 1542374"/>
              <a:gd name="connsiteX1306" fmla="*/ 1096574 w 6798686"/>
              <a:gd name="connsiteY1306" fmla="*/ 608422 h 1542374"/>
              <a:gd name="connsiteX1307" fmla="*/ 1121972 w 6798686"/>
              <a:gd name="connsiteY1307" fmla="*/ 605329 h 1542374"/>
              <a:gd name="connsiteX1308" fmla="*/ 1123336 w 6798686"/>
              <a:gd name="connsiteY1308" fmla="*/ 605156 h 1542374"/>
              <a:gd name="connsiteX1309" fmla="*/ 3298357 w 6798686"/>
              <a:gd name="connsiteY1309" fmla="*/ 604061 h 1542374"/>
              <a:gd name="connsiteX1310" fmla="*/ 3294822 w 6798686"/>
              <a:gd name="connsiteY1310" fmla="*/ 605944 h 1542374"/>
              <a:gd name="connsiteX1311" fmla="*/ 3290057 w 6798686"/>
              <a:gd name="connsiteY1311" fmla="*/ 608038 h 1542374"/>
              <a:gd name="connsiteX1312" fmla="*/ 3292613 w 6798686"/>
              <a:gd name="connsiteY1312" fmla="*/ 606751 h 1542374"/>
              <a:gd name="connsiteX1313" fmla="*/ 3298357 w 6798686"/>
              <a:gd name="connsiteY1313" fmla="*/ 604061 h 1542374"/>
              <a:gd name="connsiteX1314" fmla="*/ 608298 w 6798686"/>
              <a:gd name="connsiteY1314" fmla="*/ 602831 h 1542374"/>
              <a:gd name="connsiteX1315" fmla="*/ 627452 w 6798686"/>
              <a:gd name="connsiteY1315" fmla="*/ 606732 h 1542374"/>
              <a:gd name="connsiteX1316" fmla="*/ 607645 w 6798686"/>
              <a:gd name="connsiteY1316" fmla="*/ 611246 h 1542374"/>
              <a:gd name="connsiteX1317" fmla="*/ 588913 w 6798686"/>
              <a:gd name="connsiteY1317" fmla="*/ 608941 h 1542374"/>
              <a:gd name="connsiteX1318" fmla="*/ 608298 w 6798686"/>
              <a:gd name="connsiteY1318" fmla="*/ 602831 h 1542374"/>
              <a:gd name="connsiteX1319" fmla="*/ 673235 w 6798686"/>
              <a:gd name="connsiteY1319" fmla="*/ 601756 h 1542374"/>
              <a:gd name="connsiteX1320" fmla="*/ 693350 w 6798686"/>
              <a:gd name="connsiteY1320" fmla="*/ 607212 h 1542374"/>
              <a:gd name="connsiteX1321" fmla="*/ 673158 w 6798686"/>
              <a:gd name="connsiteY1321" fmla="*/ 610267 h 1542374"/>
              <a:gd name="connsiteX1322" fmla="*/ 653408 w 6798686"/>
              <a:gd name="connsiteY1322" fmla="*/ 606501 h 1542374"/>
              <a:gd name="connsiteX1323" fmla="*/ 673235 w 6798686"/>
              <a:gd name="connsiteY1323" fmla="*/ 601756 h 1542374"/>
              <a:gd name="connsiteX1324" fmla="*/ 1155497 w 6798686"/>
              <a:gd name="connsiteY1324" fmla="*/ 601256 h 1542374"/>
              <a:gd name="connsiteX1325" fmla="*/ 1183451 w 6798686"/>
              <a:gd name="connsiteY1325" fmla="*/ 635300 h 1542374"/>
              <a:gd name="connsiteX1326" fmla="*/ 1156746 w 6798686"/>
              <a:gd name="connsiteY1326" fmla="*/ 636779 h 1542374"/>
              <a:gd name="connsiteX1327" fmla="*/ 1128388 w 6798686"/>
              <a:gd name="connsiteY1327" fmla="*/ 604541 h 1542374"/>
              <a:gd name="connsiteX1328" fmla="*/ 1155497 w 6798686"/>
              <a:gd name="connsiteY1328" fmla="*/ 601256 h 1542374"/>
              <a:gd name="connsiteX1329" fmla="*/ 936095 w 6798686"/>
              <a:gd name="connsiteY1329" fmla="*/ 600584 h 1542374"/>
              <a:gd name="connsiteX1330" fmla="*/ 959707 w 6798686"/>
              <a:gd name="connsiteY1330" fmla="*/ 617971 h 1542374"/>
              <a:gd name="connsiteX1331" fmla="*/ 935826 w 6798686"/>
              <a:gd name="connsiteY1331" fmla="*/ 619969 h 1542374"/>
              <a:gd name="connsiteX1332" fmla="*/ 912233 w 6798686"/>
              <a:gd name="connsiteY1332" fmla="*/ 604484 h 1542374"/>
              <a:gd name="connsiteX1333" fmla="*/ 936095 w 6798686"/>
              <a:gd name="connsiteY1333" fmla="*/ 600584 h 1542374"/>
              <a:gd name="connsiteX1334" fmla="*/ 772350 w 6798686"/>
              <a:gd name="connsiteY1334" fmla="*/ 600276 h 1542374"/>
              <a:gd name="connsiteX1335" fmla="*/ 796692 w 6798686"/>
              <a:gd name="connsiteY1335" fmla="*/ 610516 h 1542374"/>
              <a:gd name="connsiteX1336" fmla="*/ 791447 w 6798686"/>
              <a:gd name="connsiteY1336" fmla="*/ 610670 h 1542374"/>
              <a:gd name="connsiteX1337" fmla="*/ 771063 w 6798686"/>
              <a:gd name="connsiteY1337" fmla="*/ 611074 h 1542374"/>
              <a:gd name="connsiteX1338" fmla="*/ 750256 w 6798686"/>
              <a:gd name="connsiteY1338" fmla="*/ 603965 h 1542374"/>
              <a:gd name="connsiteX1339" fmla="*/ 757134 w 6798686"/>
              <a:gd name="connsiteY1339" fmla="*/ 602889 h 1542374"/>
              <a:gd name="connsiteX1340" fmla="*/ 772350 w 6798686"/>
              <a:gd name="connsiteY1340" fmla="*/ 600276 h 1542374"/>
              <a:gd name="connsiteX1341" fmla="*/ 1704637 w 6798686"/>
              <a:gd name="connsiteY1341" fmla="*/ 598201 h 1542374"/>
              <a:gd name="connsiteX1342" fmla="*/ 1743714 w 6798686"/>
              <a:gd name="connsiteY1342" fmla="*/ 610228 h 1542374"/>
              <a:gd name="connsiteX1343" fmla="*/ 1755933 w 6798686"/>
              <a:gd name="connsiteY1343" fmla="*/ 624445 h 1542374"/>
              <a:gd name="connsiteX1344" fmla="*/ 1776932 w 6798686"/>
              <a:gd name="connsiteY1344" fmla="*/ 648787 h 1542374"/>
              <a:gd name="connsiteX1345" fmla="*/ 1735280 w 6798686"/>
              <a:gd name="connsiteY1345" fmla="*/ 639565 h 1542374"/>
              <a:gd name="connsiteX1346" fmla="*/ 1704637 w 6798686"/>
              <a:gd name="connsiteY1346" fmla="*/ 598201 h 1542374"/>
              <a:gd name="connsiteX1347" fmla="*/ 1187946 w 6798686"/>
              <a:gd name="connsiteY1347" fmla="*/ 597394 h 1542374"/>
              <a:gd name="connsiteX1348" fmla="*/ 1215708 w 6798686"/>
              <a:gd name="connsiteY1348" fmla="*/ 633494 h 1542374"/>
              <a:gd name="connsiteX1349" fmla="*/ 1188542 w 6798686"/>
              <a:gd name="connsiteY1349" fmla="*/ 635031 h 1542374"/>
              <a:gd name="connsiteX1350" fmla="*/ 1160338 w 6798686"/>
              <a:gd name="connsiteY1350" fmla="*/ 600680 h 1542374"/>
              <a:gd name="connsiteX1351" fmla="*/ 1187946 w 6798686"/>
              <a:gd name="connsiteY1351" fmla="*/ 597394 h 1542374"/>
              <a:gd name="connsiteX1352" fmla="*/ 3360182 w 6798686"/>
              <a:gd name="connsiteY1352" fmla="*/ 596664 h 1542374"/>
              <a:gd name="connsiteX1353" fmla="*/ 3299317 w 6798686"/>
              <a:gd name="connsiteY1353" fmla="*/ 633206 h 1542374"/>
              <a:gd name="connsiteX1354" fmla="*/ 3232152 w 6798686"/>
              <a:gd name="connsiteY1354" fmla="*/ 658374 h 1542374"/>
              <a:gd name="connsiteX1355" fmla="*/ 3295667 w 6798686"/>
              <a:gd name="connsiteY1355" fmla="*/ 623043 h 1542374"/>
              <a:gd name="connsiteX1356" fmla="*/ 3360182 w 6798686"/>
              <a:gd name="connsiteY1356" fmla="*/ 596664 h 1542374"/>
              <a:gd name="connsiteX1357" fmla="*/ 3870800 w 6798686"/>
              <a:gd name="connsiteY1357" fmla="*/ 596472 h 1542374"/>
              <a:gd name="connsiteX1358" fmla="*/ 3849148 w 6798686"/>
              <a:gd name="connsiteY1358" fmla="*/ 618316 h 1542374"/>
              <a:gd name="connsiteX1359" fmla="*/ 3777084 w 6798686"/>
              <a:gd name="connsiteY1359" fmla="*/ 632745 h 1542374"/>
              <a:gd name="connsiteX1360" fmla="*/ 3806498 w 6798686"/>
              <a:gd name="connsiteY1360" fmla="*/ 604388 h 1542374"/>
              <a:gd name="connsiteX1361" fmla="*/ 3870800 w 6798686"/>
              <a:gd name="connsiteY1361" fmla="*/ 596472 h 1542374"/>
              <a:gd name="connsiteX1362" fmla="*/ 3634338 w 6798686"/>
              <a:gd name="connsiteY1362" fmla="*/ 595588 h 1542374"/>
              <a:gd name="connsiteX1363" fmla="*/ 3577836 w 6798686"/>
              <a:gd name="connsiteY1363" fmla="*/ 642793 h 1542374"/>
              <a:gd name="connsiteX1364" fmla="*/ 3504733 w 6798686"/>
              <a:gd name="connsiteY1364" fmla="*/ 660871 h 1542374"/>
              <a:gd name="connsiteX1365" fmla="*/ 3563714 w 6798686"/>
              <a:gd name="connsiteY1365" fmla="*/ 614339 h 1542374"/>
              <a:gd name="connsiteX1366" fmla="*/ 3566481 w 6798686"/>
              <a:gd name="connsiteY1366" fmla="*/ 612111 h 1542374"/>
              <a:gd name="connsiteX1367" fmla="*/ 3634338 w 6798686"/>
              <a:gd name="connsiteY1367" fmla="*/ 595588 h 1542374"/>
              <a:gd name="connsiteX1368" fmla="*/ 966968 w 6798686"/>
              <a:gd name="connsiteY1368" fmla="*/ 595101 h 1542374"/>
              <a:gd name="connsiteX1369" fmla="*/ 991233 w 6798686"/>
              <a:gd name="connsiteY1369" fmla="*/ 614935 h 1542374"/>
              <a:gd name="connsiteX1370" fmla="*/ 966661 w 6798686"/>
              <a:gd name="connsiteY1370" fmla="*/ 617337 h 1542374"/>
              <a:gd name="connsiteX1371" fmla="*/ 942416 w 6798686"/>
              <a:gd name="connsiteY1371" fmla="*/ 599489 h 1542374"/>
              <a:gd name="connsiteX1372" fmla="*/ 966968 w 6798686"/>
              <a:gd name="connsiteY1372" fmla="*/ 595101 h 1542374"/>
              <a:gd name="connsiteX1373" fmla="*/ 803973 w 6798686"/>
              <a:gd name="connsiteY1373" fmla="*/ 594094 h 1542374"/>
              <a:gd name="connsiteX1374" fmla="*/ 833002 w 6798686"/>
              <a:gd name="connsiteY1374" fmla="*/ 608614 h 1542374"/>
              <a:gd name="connsiteX1375" fmla="*/ 808680 w 6798686"/>
              <a:gd name="connsiteY1375" fmla="*/ 610151 h 1542374"/>
              <a:gd name="connsiteX1376" fmla="*/ 781303 w 6798686"/>
              <a:gd name="connsiteY1376" fmla="*/ 598643 h 1542374"/>
              <a:gd name="connsiteX1377" fmla="*/ 803973 w 6798686"/>
              <a:gd name="connsiteY1377" fmla="*/ 594094 h 1542374"/>
              <a:gd name="connsiteX1378" fmla="*/ 705550 w 6798686"/>
              <a:gd name="connsiteY1378" fmla="*/ 593838 h 1542374"/>
              <a:gd name="connsiteX1379" fmla="*/ 728335 w 6798686"/>
              <a:gd name="connsiteY1379" fmla="*/ 601775 h 1542374"/>
              <a:gd name="connsiteX1380" fmla="*/ 705972 w 6798686"/>
              <a:gd name="connsiteY1380" fmla="*/ 605271 h 1542374"/>
              <a:gd name="connsiteX1381" fmla="*/ 683590 w 6798686"/>
              <a:gd name="connsiteY1381" fmla="*/ 599258 h 1542374"/>
              <a:gd name="connsiteX1382" fmla="*/ 705550 w 6798686"/>
              <a:gd name="connsiteY1382" fmla="*/ 593838 h 1542374"/>
              <a:gd name="connsiteX1383" fmla="*/ 1220645 w 6798686"/>
              <a:gd name="connsiteY1383" fmla="*/ 593617 h 1542374"/>
              <a:gd name="connsiteX1384" fmla="*/ 1248176 w 6798686"/>
              <a:gd name="connsiteY1384" fmla="*/ 631650 h 1542374"/>
              <a:gd name="connsiteX1385" fmla="*/ 1220568 w 6798686"/>
              <a:gd name="connsiteY1385" fmla="*/ 633206 h 1542374"/>
              <a:gd name="connsiteX1386" fmla="*/ 1192596 w 6798686"/>
              <a:gd name="connsiteY1386" fmla="*/ 596857 h 1542374"/>
              <a:gd name="connsiteX1387" fmla="*/ 1220645 w 6798686"/>
              <a:gd name="connsiteY1387" fmla="*/ 593617 h 1542374"/>
              <a:gd name="connsiteX1388" fmla="*/ 639998 w 6798686"/>
              <a:gd name="connsiteY1388" fmla="*/ 592524 h 1542374"/>
              <a:gd name="connsiteX1389" fmla="*/ 661900 w 6798686"/>
              <a:gd name="connsiteY1389" fmla="*/ 598643 h 1542374"/>
              <a:gd name="connsiteX1390" fmla="*/ 639902 w 6798686"/>
              <a:gd name="connsiteY1390" fmla="*/ 603850 h 1542374"/>
              <a:gd name="connsiteX1391" fmla="*/ 618442 w 6798686"/>
              <a:gd name="connsiteY1391" fmla="*/ 599565 h 1542374"/>
              <a:gd name="connsiteX1392" fmla="*/ 639998 w 6798686"/>
              <a:gd name="connsiteY1392" fmla="*/ 592524 h 1542374"/>
              <a:gd name="connsiteX1393" fmla="*/ 3343505 w 6798686"/>
              <a:gd name="connsiteY1393" fmla="*/ 590246 h 1542374"/>
              <a:gd name="connsiteX1394" fmla="*/ 3296512 w 6798686"/>
              <a:gd name="connsiteY1394" fmla="*/ 616952 h 1542374"/>
              <a:gd name="connsiteX1395" fmla="*/ 3245389 w 6798686"/>
              <a:gd name="connsiteY1395" fmla="*/ 637663 h 1542374"/>
              <a:gd name="connsiteX1396" fmla="*/ 3293880 w 6798686"/>
              <a:gd name="connsiteY1396" fmla="*/ 612072 h 1542374"/>
              <a:gd name="connsiteX1397" fmla="*/ 3343505 w 6798686"/>
              <a:gd name="connsiteY1397" fmla="*/ 590246 h 1542374"/>
              <a:gd name="connsiteX1398" fmla="*/ 1253652 w 6798686"/>
              <a:gd name="connsiteY1398" fmla="*/ 590015 h 1542374"/>
              <a:gd name="connsiteX1399" fmla="*/ 1280875 w 6798686"/>
              <a:gd name="connsiteY1399" fmla="*/ 629844 h 1542374"/>
              <a:gd name="connsiteX1400" fmla="*/ 1252845 w 6798686"/>
              <a:gd name="connsiteY1400" fmla="*/ 631381 h 1542374"/>
              <a:gd name="connsiteX1401" fmla="*/ 1225141 w 6798686"/>
              <a:gd name="connsiteY1401" fmla="*/ 593118 h 1542374"/>
              <a:gd name="connsiteX1402" fmla="*/ 1253652 w 6798686"/>
              <a:gd name="connsiteY1402" fmla="*/ 590015 h 1542374"/>
              <a:gd name="connsiteX1403" fmla="*/ 3940579 w 6798686"/>
              <a:gd name="connsiteY1403" fmla="*/ 589500 h 1542374"/>
              <a:gd name="connsiteX1404" fmla="*/ 3926151 w 6798686"/>
              <a:gd name="connsiteY1404" fmla="*/ 604695 h 1542374"/>
              <a:gd name="connsiteX1405" fmla="*/ 3855969 w 6798686"/>
              <a:gd name="connsiteY1405" fmla="*/ 617029 h 1542374"/>
              <a:gd name="connsiteX1406" fmla="*/ 3877006 w 6798686"/>
              <a:gd name="connsiteY1406" fmla="*/ 595800 h 1542374"/>
              <a:gd name="connsiteX1407" fmla="*/ 3940579 w 6798686"/>
              <a:gd name="connsiteY1407" fmla="*/ 589500 h 1542374"/>
              <a:gd name="connsiteX1408" fmla="*/ 997977 w 6798686"/>
              <a:gd name="connsiteY1408" fmla="*/ 589220 h 1542374"/>
              <a:gd name="connsiteX1409" fmla="*/ 1022876 w 6798686"/>
              <a:gd name="connsiteY1409" fmla="*/ 611573 h 1542374"/>
              <a:gd name="connsiteX1410" fmla="*/ 997612 w 6798686"/>
              <a:gd name="connsiteY1410" fmla="*/ 614282 h 1542374"/>
              <a:gd name="connsiteX1411" fmla="*/ 972809 w 6798686"/>
              <a:gd name="connsiteY1411" fmla="*/ 594015 h 1542374"/>
              <a:gd name="connsiteX1412" fmla="*/ 997977 w 6798686"/>
              <a:gd name="connsiteY1412" fmla="*/ 589220 h 1542374"/>
              <a:gd name="connsiteX1413" fmla="*/ 835039 w 6798686"/>
              <a:gd name="connsiteY1413" fmla="*/ 587170 h 1542374"/>
              <a:gd name="connsiteX1414" fmla="*/ 866297 w 6798686"/>
              <a:gd name="connsiteY1414" fmla="*/ 605291 h 1542374"/>
              <a:gd name="connsiteX1415" fmla="*/ 842359 w 6798686"/>
              <a:gd name="connsiteY1415" fmla="*/ 607807 h 1542374"/>
              <a:gd name="connsiteX1416" fmla="*/ 811600 w 6798686"/>
              <a:gd name="connsiteY1416" fmla="*/ 592453 h 1542374"/>
              <a:gd name="connsiteX1417" fmla="*/ 835039 w 6798686"/>
              <a:gd name="connsiteY1417" fmla="*/ 587170 h 1542374"/>
              <a:gd name="connsiteX1418" fmla="*/ 737788 w 6798686"/>
              <a:gd name="connsiteY1418" fmla="*/ 585566 h 1542374"/>
              <a:gd name="connsiteX1419" fmla="*/ 762859 w 6798686"/>
              <a:gd name="connsiteY1419" fmla="*/ 596261 h 1542374"/>
              <a:gd name="connsiteX1420" fmla="*/ 756250 w 6798686"/>
              <a:gd name="connsiteY1420" fmla="*/ 597356 h 1542374"/>
              <a:gd name="connsiteX1421" fmla="*/ 738978 w 6798686"/>
              <a:gd name="connsiteY1421" fmla="*/ 600103 h 1542374"/>
              <a:gd name="connsiteX1422" fmla="*/ 714483 w 6798686"/>
              <a:gd name="connsiteY1422" fmla="*/ 591608 h 1542374"/>
              <a:gd name="connsiteX1423" fmla="*/ 722571 w 6798686"/>
              <a:gd name="connsiteY1423" fmla="*/ 589577 h 1542374"/>
              <a:gd name="connsiteX1424" fmla="*/ 737788 w 6798686"/>
              <a:gd name="connsiteY1424" fmla="*/ 585566 h 1542374"/>
              <a:gd name="connsiteX1425" fmla="*/ 1029235 w 6798686"/>
              <a:gd name="connsiteY1425" fmla="*/ 583047 h 1542374"/>
              <a:gd name="connsiteX1426" fmla="*/ 1054672 w 6798686"/>
              <a:gd name="connsiteY1426" fmla="*/ 607961 h 1542374"/>
              <a:gd name="connsiteX1427" fmla="*/ 1028793 w 6798686"/>
              <a:gd name="connsiteY1427" fmla="*/ 610920 h 1542374"/>
              <a:gd name="connsiteX1428" fmla="*/ 1003452 w 6798686"/>
              <a:gd name="connsiteY1428" fmla="*/ 588153 h 1542374"/>
              <a:gd name="connsiteX1429" fmla="*/ 1029235 w 6798686"/>
              <a:gd name="connsiteY1429" fmla="*/ 583047 h 1542374"/>
              <a:gd name="connsiteX1430" fmla="*/ 671775 w 6798686"/>
              <a:gd name="connsiteY1430" fmla="*/ 581840 h 1542374"/>
              <a:gd name="connsiteX1431" fmla="*/ 695809 w 6798686"/>
              <a:gd name="connsiteY1431" fmla="*/ 590407 h 1542374"/>
              <a:gd name="connsiteX1432" fmla="*/ 672274 w 6798686"/>
              <a:gd name="connsiteY1432" fmla="*/ 596165 h 1542374"/>
              <a:gd name="connsiteX1433" fmla="*/ 648739 w 6798686"/>
              <a:gd name="connsiteY1433" fmla="*/ 589633 h 1542374"/>
              <a:gd name="connsiteX1434" fmla="*/ 671775 w 6798686"/>
              <a:gd name="connsiteY1434" fmla="*/ 581840 h 1542374"/>
              <a:gd name="connsiteX1435" fmla="*/ 3708632 w 6798686"/>
              <a:gd name="connsiteY1435" fmla="*/ 579873 h 1542374"/>
              <a:gd name="connsiteX1436" fmla="*/ 3657489 w 6798686"/>
              <a:gd name="connsiteY1436" fmla="*/ 624964 h 1542374"/>
              <a:gd name="connsiteX1437" fmla="*/ 3587192 w 6798686"/>
              <a:gd name="connsiteY1437" fmla="*/ 640603 h 1542374"/>
              <a:gd name="connsiteX1438" fmla="*/ 3641831 w 6798686"/>
              <a:gd name="connsiteY1438" fmla="*/ 594893 h 1542374"/>
              <a:gd name="connsiteX1439" fmla="*/ 3643445 w 6798686"/>
              <a:gd name="connsiteY1439" fmla="*/ 593519 h 1542374"/>
              <a:gd name="connsiteX1440" fmla="*/ 3708632 w 6798686"/>
              <a:gd name="connsiteY1440" fmla="*/ 579873 h 1542374"/>
              <a:gd name="connsiteX1441" fmla="*/ 865990 w 6798686"/>
              <a:gd name="connsiteY1441" fmla="*/ 579675 h 1542374"/>
              <a:gd name="connsiteX1442" fmla="*/ 898343 w 6798686"/>
              <a:gd name="connsiteY1442" fmla="*/ 601006 h 1542374"/>
              <a:gd name="connsiteX1443" fmla="*/ 874213 w 6798686"/>
              <a:gd name="connsiteY1443" fmla="*/ 604311 h 1542374"/>
              <a:gd name="connsiteX1444" fmla="*/ 841840 w 6798686"/>
              <a:gd name="connsiteY1444" fmla="*/ 585564 h 1542374"/>
              <a:gd name="connsiteX1445" fmla="*/ 865990 w 6798686"/>
              <a:gd name="connsiteY1445" fmla="*/ 579675 h 1542374"/>
              <a:gd name="connsiteX1446" fmla="*/ 3549459 w 6798686"/>
              <a:gd name="connsiteY1446" fmla="*/ 579537 h 1542374"/>
              <a:gd name="connsiteX1447" fmla="*/ 3485656 w 6798686"/>
              <a:gd name="connsiteY1447" fmla="*/ 628153 h 1542374"/>
              <a:gd name="connsiteX1448" fmla="*/ 3413015 w 6798686"/>
              <a:gd name="connsiteY1448" fmla="*/ 649306 h 1542374"/>
              <a:gd name="connsiteX1449" fmla="*/ 3480679 w 6798686"/>
              <a:gd name="connsiteY1449" fmla="*/ 600833 h 1542374"/>
              <a:gd name="connsiteX1450" fmla="*/ 3549459 w 6798686"/>
              <a:gd name="connsiteY1450" fmla="*/ 579537 h 1542374"/>
              <a:gd name="connsiteX1451" fmla="*/ 3461506 w 6798686"/>
              <a:gd name="connsiteY1451" fmla="*/ 578173 h 1542374"/>
              <a:gd name="connsiteX1452" fmla="*/ 3395513 w 6798686"/>
              <a:gd name="connsiteY1452" fmla="*/ 623100 h 1542374"/>
              <a:gd name="connsiteX1453" fmla="*/ 3322660 w 6798686"/>
              <a:gd name="connsiteY1453" fmla="*/ 648018 h 1542374"/>
              <a:gd name="connsiteX1454" fmla="*/ 3391805 w 6798686"/>
              <a:gd name="connsiteY1454" fmla="*/ 604080 h 1542374"/>
              <a:gd name="connsiteX1455" fmla="*/ 3461506 w 6798686"/>
              <a:gd name="connsiteY1455" fmla="*/ 578173 h 1542374"/>
              <a:gd name="connsiteX1456" fmla="*/ 1060762 w 6798686"/>
              <a:gd name="connsiteY1456" fmla="*/ 576686 h 1542374"/>
              <a:gd name="connsiteX1457" fmla="*/ 1086660 w 6798686"/>
              <a:gd name="connsiteY1457" fmla="*/ 604157 h 1542374"/>
              <a:gd name="connsiteX1458" fmla="*/ 1060243 w 6798686"/>
              <a:gd name="connsiteY1458" fmla="*/ 607308 h 1542374"/>
              <a:gd name="connsiteX1459" fmla="*/ 1034403 w 6798686"/>
              <a:gd name="connsiteY1459" fmla="*/ 582009 h 1542374"/>
              <a:gd name="connsiteX1460" fmla="*/ 1060762 w 6798686"/>
              <a:gd name="connsiteY1460" fmla="*/ 576686 h 1542374"/>
              <a:gd name="connsiteX1461" fmla="*/ 769161 w 6798686"/>
              <a:gd name="connsiteY1461" fmla="*/ 576524 h 1542374"/>
              <a:gd name="connsiteX1462" fmla="*/ 795942 w 6798686"/>
              <a:gd name="connsiteY1462" fmla="*/ 590052 h 1542374"/>
              <a:gd name="connsiteX1463" fmla="*/ 771889 w 6798686"/>
              <a:gd name="connsiteY1463" fmla="*/ 594684 h 1542374"/>
              <a:gd name="connsiteX1464" fmla="*/ 745472 w 6798686"/>
              <a:gd name="connsiteY1464" fmla="*/ 583450 h 1542374"/>
              <a:gd name="connsiteX1465" fmla="*/ 769161 w 6798686"/>
              <a:gd name="connsiteY1465" fmla="*/ 576524 h 1542374"/>
              <a:gd name="connsiteX1466" fmla="*/ 1447232 w 6798686"/>
              <a:gd name="connsiteY1466" fmla="*/ 575923 h 1542374"/>
              <a:gd name="connsiteX1467" fmla="*/ 1695895 w 6798686"/>
              <a:gd name="connsiteY1467" fmla="*/ 595973 h 1542374"/>
              <a:gd name="connsiteX1468" fmla="*/ 1726865 w 6798686"/>
              <a:gd name="connsiteY1468" fmla="*/ 638028 h 1542374"/>
              <a:gd name="connsiteX1469" fmla="*/ 1492419 w 6798686"/>
              <a:gd name="connsiteY1469" fmla="*/ 622601 h 1542374"/>
              <a:gd name="connsiteX1470" fmla="*/ 1285390 w 6798686"/>
              <a:gd name="connsiteY1470" fmla="*/ 629594 h 1542374"/>
              <a:gd name="connsiteX1471" fmla="*/ 1257993 w 6798686"/>
              <a:gd name="connsiteY1471" fmla="*/ 589554 h 1542374"/>
              <a:gd name="connsiteX1472" fmla="*/ 1447232 w 6798686"/>
              <a:gd name="connsiteY1472" fmla="*/ 575923 h 1542374"/>
              <a:gd name="connsiteX1473" fmla="*/ 1719776 w 6798686"/>
              <a:gd name="connsiteY1473" fmla="*/ 574275 h 1542374"/>
              <a:gd name="connsiteX1474" fmla="*/ 1743541 w 6798686"/>
              <a:gd name="connsiteY1474" fmla="*/ 587840 h 1542374"/>
              <a:gd name="connsiteX1475" fmla="*/ 1749247 w 6798686"/>
              <a:gd name="connsiteY1475" fmla="*/ 591443 h 1542374"/>
              <a:gd name="connsiteX1476" fmla="*/ 1778238 w 6798686"/>
              <a:gd name="connsiteY1476" fmla="*/ 618163 h 1542374"/>
              <a:gd name="connsiteX1477" fmla="*/ 1747345 w 6798686"/>
              <a:gd name="connsiteY1477" fmla="*/ 605771 h 1542374"/>
              <a:gd name="connsiteX1478" fmla="*/ 1719776 w 6798686"/>
              <a:gd name="connsiteY1478" fmla="*/ 574275 h 1542374"/>
              <a:gd name="connsiteX1479" fmla="*/ 897094 w 6798686"/>
              <a:gd name="connsiteY1479" fmla="*/ 571741 h 1542374"/>
              <a:gd name="connsiteX1480" fmla="*/ 929928 w 6798686"/>
              <a:gd name="connsiteY1480" fmla="*/ 596030 h 1542374"/>
              <a:gd name="connsiteX1481" fmla="*/ 905355 w 6798686"/>
              <a:gd name="connsiteY1481" fmla="*/ 599969 h 1542374"/>
              <a:gd name="connsiteX1482" fmla="*/ 872215 w 6798686"/>
              <a:gd name="connsiteY1482" fmla="*/ 578127 h 1542374"/>
              <a:gd name="connsiteX1483" fmla="*/ 897094 w 6798686"/>
              <a:gd name="connsiteY1483" fmla="*/ 571741 h 1542374"/>
              <a:gd name="connsiteX1484" fmla="*/ 703475 w 6798686"/>
              <a:gd name="connsiteY1484" fmla="*/ 570709 h 1542374"/>
              <a:gd name="connsiteX1485" fmla="*/ 729372 w 6798686"/>
              <a:gd name="connsiteY1485" fmla="*/ 581948 h 1542374"/>
              <a:gd name="connsiteX1486" fmla="*/ 721188 w 6798686"/>
              <a:gd name="connsiteY1486" fmla="*/ 584073 h 1542374"/>
              <a:gd name="connsiteX1487" fmla="*/ 704742 w 6798686"/>
              <a:gd name="connsiteY1487" fmla="*/ 588188 h 1542374"/>
              <a:gd name="connsiteX1488" fmla="*/ 679421 w 6798686"/>
              <a:gd name="connsiteY1488" fmla="*/ 579204 h 1542374"/>
              <a:gd name="connsiteX1489" fmla="*/ 688028 w 6798686"/>
              <a:gd name="connsiteY1489" fmla="*/ 576248 h 1542374"/>
              <a:gd name="connsiteX1490" fmla="*/ 703475 w 6798686"/>
              <a:gd name="connsiteY1490" fmla="*/ 570709 h 1542374"/>
              <a:gd name="connsiteX1491" fmla="*/ 1092750 w 6798686"/>
              <a:gd name="connsiteY1491" fmla="*/ 570202 h 1542374"/>
              <a:gd name="connsiteX1492" fmla="*/ 1119032 w 6798686"/>
              <a:gd name="connsiteY1492" fmla="*/ 600238 h 1542374"/>
              <a:gd name="connsiteX1493" fmla="*/ 1091943 w 6798686"/>
              <a:gd name="connsiteY1493" fmla="*/ 603523 h 1542374"/>
              <a:gd name="connsiteX1494" fmla="*/ 1065700 w 6798686"/>
              <a:gd name="connsiteY1494" fmla="*/ 575683 h 1542374"/>
              <a:gd name="connsiteX1495" fmla="*/ 1070406 w 6798686"/>
              <a:gd name="connsiteY1495" fmla="*/ 574730 h 1542374"/>
              <a:gd name="connsiteX1496" fmla="*/ 1092750 w 6798686"/>
              <a:gd name="connsiteY1496" fmla="*/ 570202 h 1542374"/>
              <a:gd name="connsiteX1497" fmla="*/ 3779601 w 6798686"/>
              <a:gd name="connsiteY1497" fmla="*/ 567589 h 1542374"/>
              <a:gd name="connsiteX1498" fmla="*/ 3733722 w 6798686"/>
              <a:gd name="connsiteY1498" fmla="*/ 610151 h 1542374"/>
              <a:gd name="connsiteX1499" fmla="*/ 3665827 w 6798686"/>
              <a:gd name="connsiteY1499" fmla="*/ 623235 h 1542374"/>
              <a:gd name="connsiteX1500" fmla="*/ 3716662 w 6798686"/>
              <a:gd name="connsiteY1500" fmla="*/ 578340 h 1542374"/>
              <a:gd name="connsiteX1501" fmla="*/ 3779601 w 6798686"/>
              <a:gd name="connsiteY1501" fmla="*/ 567589 h 1542374"/>
              <a:gd name="connsiteX1502" fmla="*/ 800150 w 6798686"/>
              <a:gd name="connsiteY1502" fmla="*/ 566799 h 1542374"/>
              <a:gd name="connsiteX1503" fmla="*/ 827988 w 6798686"/>
              <a:gd name="connsiteY1503" fmla="*/ 583066 h 1542374"/>
              <a:gd name="connsiteX1504" fmla="*/ 803646 w 6798686"/>
              <a:gd name="connsiteY1504" fmla="*/ 588455 h 1542374"/>
              <a:gd name="connsiteX1505" fmla="*/ 775923 w 6798686"/>
              <a:gd name="connsiteY1505" fmla="*/ 574469 h 1542374"/>
              <a:gd name="connsiteX1506" fmla="*/ 800150 w 6798686"/>
              <a:gd name="connsiteY1506" fmla="*/ 566799 h 1542374"/>
              <a:gd name="connsiteX1507" fmla="*/ 1124892 w 6798686"/>
              <a:gd name="connsiteY1507" fmla="*/ 563758 h 1542374"/>
              <a:gd name="connsiteX1508" fmla="*/ 1151443 w 6798686"/>
              <a:gd name="connsiteY1508" fmla="*/ 596299 h 1542374"/>
              <a:gd name="connsiteX1509" fmla="*/ 1124066 w 6798686"/>
              <a:gd name="connsiteY1509" fmla="*/ 599623 h 1542374"/>
              <a:gd name="connsiteX1510" fmla="*/ 1097476 w 6798686"/>
              <a:gd name="connsiteY1510" fmla="*/ 569249 h 1542374"/>
              <a:gd name="connsiteX1511" fmla="*/ 1124892 w 6798686"/>
              <a:gd name="connsiteY1511" fmla="*/ 563758 h 1542374"/>
              <a:gd name="connsiteX1512" fmla="*/ 928410 w 6798686"/>
              <a:gd name="connsiteY1512" fmla="*/ 563477 h 1542374"/>
              <a:gd name="connsiteX1513" fmla="*/ 961359 w 6798686"/>
              <a:gd name="connsiteY1513" fmla="*/ 590520 h 1542374"/>
              <a:gd name="connsiteX1514" fmla="*/ 936267 w 6798686"/>
              <a:gd name="connsiteY1514" fmla="*/ 594962 h 1542374"/>
              <a:gd name="connsiteX1515" fmla="*/ 902839 w 6798686"/>
              <a:gd name="connsiteY1515" fmla="*/ 570242 h 1542374"/>
              <a:gd name="connsiteX1516" fmla="*/ 928410 w 6798686"/>
              <a:gd name="connsiteY1516" fmla="*/ 563477 h 1542374"/>
              <a:gd name="connsiteX1517" fmla="*/ 734502 w 6798686"/>
              <a:gd name="connsiteY1517" fmla="*/ 558818 h 1542374"/>
              <a:gd name="connsiteX1518" fmla="*/ 761822 w 6798686"/>
              <a:gd name="connsiteY1518" fmla="*/ 572805 h 1542374"/>
              <a:gd name="connsiteX1519" fmla="*/ 737134 w 6798686"/>
              <a:gd name="connsiteY1519" fmla="*/ 579863 h 1542374"/>
              <a:gd name="connsiteX1520" fmla="*/ 710199 w 6798686"/>
              <a:gd name="connsiteY1520" fmla="*/ 568209 h 1542374"/>
              <a:gd name="connsiteX1521" fmla="*/ 734502 w 6798686"/>
              <a:gd name="connsiteY1521" fmla="*/ 558818 h 1542374"/>
              <a:gd name="connsiteX1522" fmla="*/ 3847630 w 6798686"/>
              <a:gd name="connsiteY1522" fmla="*/ 558817 h 1542374"/>
              <a:gd name="connsiteX1523" fmla="*/ 3806671 w 6798686"/>
              <a:gd name="connsiteY1523" fmla="*/ 598624 h 1542374"/>
              <a:gd name="connsiteX1524" fmla="*/ 3752127 w 6798686"/>
              <a:gd name="connsiteY1524" fmla="*/ 606943 h 1542374"/>
              <a:gd name="connsiteX1525" fmla="*/ 3741196 w 6798686"/>
              <a:gd name="connsiteY1525" fmla="*/ 608845 h 1542374"/>
              <a:gd name="connsiteX1526" fmla="*/ 3786747 w 6798686"/>
              <a:gd name="connsiteY1526" fmla="*/ 566548 h 1542374"/>
              <a:gd name="connsiteX1527" fmla="*/ 3847630 w 6798686"/>
              <a:gd name="connsiteY1527" fmla="*/ 558817 h 1542374"/>
              <a:gd name="connsiteX1528" fmla="*/ 3453802 w 6798686"/>
              <a:gd name="connsiteY1528" fmla="*/ 558252 h 1542374"/>
              <a:gd name="connsiteX1529" fmla="*/ 3392439 w 6798686"/>
              <a:gd name="connsiteY1529" fmla="*/ 598067 h 1542374"/>
              <a:gd name="connsiteX1530" fmla="*/ 3341008 w 6798686"/>
              <a:gd name="connsiteY1530" fmla="*/ 617471 h 1542374"/>
              <a:gd name="connsiteX1531" fmla="*/ 3337415 w 6798686"/>
              <a:gd name="connsiteY1531" fmla="*/ 618816 h 1542374"/>
              <a:gd name="connsiteX1532" fmla="*/ 3324831 w 6798686"/>
              <a:gd name="connsiteY1532" fmla="*/ 623581 h 1542374"/>
              <a:gd name="connsiteX1533" fmla="*/ 3388558 w 6798686"/>
              <a:gd name="connsiteY1533" fmla="*/ 585014 h 1542374"/>
              <a:gd name="connsiteX1534" fmla="*/ 3403236 w 6798686"/>
              <a:gd name="connsiteY1534" fmla="*/ 578987 h 1542374"/>
              <a:gd name="connsiteX1535" fmla="*/ 3424293 w 6798686"/>
              <a:gd name="connsiteY1535" fmla="*/ 570340 h 1542374"/>
              <a:gd name="connsiteX1536" fmla="*/ 3453802 w 6798686"/>
              <a:gd name="connsiteY1536" fmla="*/ 558252 h 1542374"/>
              <a:gd name="connsiteX1537" fmla="*/ 3627019 w 6798686"/>
              <a:gd name="connsiteY1537" fmla="*/ 557583 h 1542374"/>
              <a:gd name="connsiteX1538" fmla="*/ 3566789 w 6798686"/>
              <a:gd name="connsiteY1538" fmla="*/ 606251 h 1542374"/>
              <a:gd name="connsiteX1539" fmla="*/ 3497356 w 6798686"/>
              <a:gd name="connsiteY1539" fmla="*/ 624868 h 1542374"/>
              <a:gd name="connsiteX1540" fmla="*/ 3561332 w 6798686"/>
              <a:gd name="connsiteY1540" fmla="*/ 576006 h 1542374"/>
              <a:gd name="connsiteX1541" fmla="*/ 3627019 w 6798686"/>
              <a:gd name="connsiteY1541" fmla="*/ 557583 h 1542374"/>
              <a:gd name="connsiteX1542" fmla="*/ 1157360 w 6798686"/>
              <a:gd name="connsiteY1542" fmla="*/ 557403 h 1542374"/>
              <a:gd name="connsiteX1543" fmla="*/ 1184104 w 6798686"/>
              <a:gd name="connsiteY1543" fmla="*/ 592394 h 1542374"/>
              <a:gd name="connsiteX1544" fmla="*/ 1156265 w 6798686"/>
              <a:gd name="connsiteY1544" fmla="*/ 595723 h 1542374"/>
              <a:gd name="connsiteX1545" fmla="*/ 1129445 w 6798686"/>
              <a:gd name="connsiteY1545" fmla="*/ 562849 h 1542374"/>
              <a:gd name="connsiteX1546" fmla="*/ 1157360 w 6798686"/>
              <a:gd name="connsiteY1546" fmla="*/ 557403 h 1542374"/>
              <a:gd name="connsiteX1547" fmla="*/ 831100 w 6798686"/>
              <a:gd name="connsiteY1547" fmla="*/ 556521 h 1542374"/>
              <a:gd name="connsiteX1548" fmla="*/ 859688 w 6798686"/>
              <a:gd name="connsiteY1548" fmla="*/ 575493 h 1542374"/>
              <a:gd name="connsiteX1549" fmla="*/ 834828 w 6798686"/>
              <a:gd name="connsiteY1549" fmla="*/ 581479 h 1542374"/>
              <a:gd name="connsiteX1550" fmla="*/ 806240 w 6798686"/>
              <a:gd name="connsiteY1550" fmla="*/ 564801 h 1542374"/>
              <a:gd name="connsiteX1551" fmla="*/ 831100 w 6798686"/>
              <a:gd name="connsiteY1551" fmla="*/ 556521 h 1542374"/>
              <a:gd name="connsiteX1552" fmla="*/ 959995 w 6798686"/>
              <a:gd name="connsiteY1552" fmla="*/ 554986 h 1542374"/>
              <a:gd name="connsiteX1553" fmla="*/ 992847 w 6798686"/>
              <a:gd name="connsiteY1553" fmla="*/ 584605 h 1542374"/>
              <a:gd name="connsiteX1554" fmla="*/ 967218 w 6798686"/>
              <a:gd name="connsiteY1554" fmla="*/ 589441 h 1542374"/>
              <a:gd name="connsiteX1555" fmla="*/ 933789 w 6798686"/>
              <a:gd name="connsiteY1555" fmla="*/ 562033 h 1542374"/>
              <a:gd name="connsiteX1556" fmla="*/ 959995 w 6798686"/>
              <a:gd name="connsiteY1556" fmla="*/ 554986 h 1542374"/>
              <a:gd name="connsiteX1557" fmla="*/ 3912722 w 6798686"/>
              <a:gd name="connsiteY1557" fmla="*/ 553916 h 1542374"/>
              <a:gd name="connsiteX1558" fmla="*/ 3877121 w 6798686"/>
              <a:gd name="connsiteY1558" fmla="*/ 590071 h 1542374"/>
              <a:gd name="connsiteX1559" fmla="*/ 3813395 w 6798686"/>
              <a:gd name="connsiteY1559" fmla="*/ 597702 h 1542374"/>
              <a:gd name="connsiteX1560" fmla="*/ 3854086 w 6798686"/>
              <a:gd name="connsiteY1560" fmla="*/ 558121 h 1542374"/>
              <a:gd name="connsiteX1561" fmla="*/ 3854739 w 6798686"/>
              <a:gd name="connsiteY1561" fmla="*/ 558052 h 1542374"/>
              <a:gd name="connsiteX1562" fmla="*/ 3912722 w 6798686"/>
              <a:gd name="connsiteY1562" fmla="*/ 553916 h 1542374"/>
              <a:gd name="connsiteX1563" fmla="*/ 1671803 w 6798686"/>
              <a:gd name="connsiteY1563" fmla="*/ 553299 h 1542374"/>
              <a:gd name="connsiteX1564" fmla="*/ 1705962 w 6798686"/>
              <a:gd name="connsiteY1564" fmla="*/ 567449 h 1542374"/>
              <a:gd name="connsiteX1565" fmla="*/ 1736644 w 6798686"/>
              <a:gd name="connsiteY1565" fmla="*/ 602063 h 1542374"/>
              <a:gd name="connsiteX1566" fmla="*/ 1699641 w 6798686"/>
              <a:gd name="connsiteY1566" fmla="*/ 591335 h 1542374"/>
              <a:gd name="connsiteX1567" fmla="*/ 1697394 w 6798686"/>
              <a:gd name="connsiteY1567" fmla="*/ 588234 h 1542374"/>
              <a:gd name="connsiteX1568" fmla="*/ 1671803 w 6798686"/>
              <a:gd name="connsiteY1568" fmla="*/ 553299 h 1542374"/>
              <a:gd name="connsiteX1569" fmla="*/ 3975680 w 6798686"/>
              <a:gd name="connsiteY1569" fmla="*/ 552377 h 1542374"/>
              <a:gd name="connsiteX1570" fmla="*/ 3946496 w 6798686"/>
              <a:gd name="connsiteY1570" fmla="*/ 583262 h 1542374"/>
              <a:gd name="connsiteX1571" fmla="*/ 3883288 w 6798686"/>
              <a:gd name="connsiteY1571" fmla="*/ 589421 h 1542374"/>
              <a:gd name="connsiteX1572" fmla="*/ 3918466 w 6798686"/>
              <a:gd name="connsiteY1572" fmla="*/ 553662 h 1542374"/>
              <a:gd name="connsiteX1573" fmla="*/ 3975680 w 6798686"/>
              <a:gd name="connsiteY1573" fmla="*/ 552377 h 1542374"/>
              <a:gd name="connsiteX1574" fmla="*/ 1190175 w 6798686"/>
              <a:gd name="connsiteY1574" fmla="*/ 551237 h 1542374"/>
              <a:gd name="connsiteX1575" fmla="*/ 1217014 w 6798686"/>
              <a:gd name="connsiteY1575" fmla="*/ 588586 h 1542374"/>
              <a:gd name="connsiteX1576" fmla="*/ 1188753 w 6798686"/>
              <a:gd name="connsiteY1576" fmla="*/ 591850 h 1542374"/>
              <a:gd name="connsiteX1577" fmla="*/ 1161760 w 6798686"/>
              <a:gd name="connsiteY1577" fmla="*/ 556563 h 1542374"/>
              <a:gd name="connsiteX1578" fmla="*/ 1190175 w 6798686"/>
              <a:gd name="connsiteY1578" fmla="*/ 551237 h 1542374"/>
              <a:gd name="connsiteX1579" fmla="*/ 3544752 w 6798686"/>
              <a:gd name="connsiteY1579" fmla="*/ 548490 h 1542374"/>
              <a:gd name="connsiteX1580" fmla="*/ 3481102 w 6798686"/>
              <a:gd name="connsiteY1580" fmla="*/ 594922 h 1542374"/>
              <a:gd name="connsiteX1581" fmla="*/ 3411996 w 6798686"/>
              <a:gd name="connsiteY1581" fmla="*/ 617567 h 1542374"/>
              <a:gd name="connsiteX1582" fmla="*/ 3478874 w 6798686"/>
              <a:gd name="connsiteY1582" fmla="*/ 571838 h 1542374"/>
              <a:gd name="connsiteX1583" fmla="*/ 3544752 w 6798686"/>
              <a:gd name="connsiteY1583" fmla="*/ 548490 h 1542374"/>
              <a:gd name="connsiteX1584" fmla="*/ 3417914 w 6798686"/>
              <a:gd name="connsiteY1584" fmla="*/ 547274 h 1542374"/>
              <a:gd name="connsiteX1585" fmla="*/ 3386675 w 6798686"/>
              <a:gd name="connsiteY1585" fmla="*/ 565406 h 1542374"/>
              <a:gd name="connsiteX1586" fmla="*/ 3353150 w 6798686"/>
              <a:gd name="connsiteY1586" fmla="*/ 580257 h 1542374"/>
              <a:gd name="connsiteX1587" fmla="*/ 3384580 w 6798686"/>
              <a:gd name="connsiteY1587" fmla="*/ 563197 h 1542374"/>
              <a:gd name="connsiteX1588" fmla="*/ 3417914 w 6798686"/>
              <a:gd name="connsiteY1588" fmla="*/ 547274 h 1542374"/>
              <a:gd name="connsiteX1589" fmla="*/ 3441602 w 6798686"/>
              <a:gd name="connsiteY1589" fmla="*/ 546763 h 1542374"/>
              <a:gd name="connsiteX1590" fmla="*/ 3389192 w 6798686"/>
              <a:gd name="connsiteY1590" fmla="*/ 578991 h 1542374"/>
              <a:gd name="connsiteX1591" fmla="*/ 3331939 w 6798686"/>
              <a:gd name="connsiteY1591" fmla="*/ 602486 h 1542374"/>
              <a:gd name="connsiteX1592" fmla="*/ 3386060 w 6798686"/>
              <a:gd name="connsiteY1592" fmla="*/ 571406 h 1542374"/>
              <a:gd name="connsiteX1593" fmla="*/ 3427808 w 6798686"/>
              <a:gd name="connsiteY1593" fmla="*/ 552880 h 1542374"/>
              <a:gd name="connsiteX1594" fmla="*/ 3441602 w 6798686"/>
              <a:gd name="connsiteY1594" fmla="*/ 546763 h 1542374"/>
              <a:gd name="connsiteX1595" fmla="*/ 991906 w 6798686"/>
              <a:gd name="connsiteY1595" fmla="*/ 546361 h 1542374"/>
              <a:gd name="connsiteX1596" fmla="*/ 1024471 w 6798686"/>
              <a:gd name="connsiteY1596" fmla="*/ 578380 h 1542374"/>
              <a:gd name="connsiteX1597" fmla="*/ 998323 w 6798686"/>
              <a:gd name="connsiteY1597" fmla="*/ 583541 h 1542374"/>
              <a:gd name="connsiteX1598" fmla="*/ 965105 w 6798686"/>
              <a:gd name="connsiteY1598" fmla="*/ 553604 h 1542374"/>
              <a:gd name="connsiteX1599" fmla="*/ 973251 w 6798686"/>
              <a:gd name="connsiteY1599" fmla="*/ 551401 h 1542374"/>
              <a:gd name="connsiteX1600" fmla="*/ 991906 w 6798686"/>
              <a:gd name="connsiteY1600" fmla="*/ 546361 h 1542374"/>
              <a:gd name="connsiteX1601" fmla="*/ 765318 w 6798686"/>
              <a:gd name="connsiteY1601" fmla="*/ 546252 h 1542374"/>
              <a:gd name="connsiteX1602" fmla="*/ 793579 w 6798686"/>
              <a:gd name="connsiteY1602" fmla="*/ 562945 h 1542374"/>
              <a:gd name="connsiteX1603" fmla="*/ 768603 w 6798686"/>
              <a:gd name="connsiteY1603" fmla="*/ 570759 h 1542374"/>
              <a:gd name="connsiteX1604" fmla="*/ 740516 w 6798686"/>
              <a:gd name="connsiteY1604" fmla="*/ 556409 h 1542374"/>
              <a:gd name="connsiteX1605" fmla="*/ 765318 w 6798686"/>
              <a:gd name="connsiteY1605" fmla="*/ 546252 h 1542374"/>
              <a:gd name="connsiteX1606" fmla="*/ 862262 w 6798686"/>
              <a:gd name="connsiteY1606" fmla="*/ 545835 h 1542374"/>
              <a:gd name="connsiteX1607" fmla="*/ 891331 w 6798686"/>
              <a:gd name="connsiteY1607" fmla="*/ 567462 h 1542374"/>
              <a:gd name="connsiteX1608" fmla="*/ 865875 w 6798686"/>
              <a:gd name="connsiteY1608" fmla="*/ 573944 h 1542374"/>
              <a:gd name="connsiteX1609" fmla="*/ 836749 w 6798686"/>
              <a:gd name="connsiteY1609" fmla="*/ 554611 h 1542374"/>
              <a:gd name="connsiteX1610" fmla="*/ 862262 w 6798686"/>
              <a:gd name="connsiteY1610" fmla="*/ 545835 h 1542374"/>
              <a:gd name="connsiteX1611" fmla="*/ 1693340 w 6798686"/>
              <a:gd name="connsiteY1611" fmla="*/ 545583 h 1542374"/>
              <a:gd name="connsiteX1612" fmla="*/ 1726058 w 6798686"/>
              <a:gd name="connsiteY1612" fmla="*/ 571404 h 1542374"/>
              <a:gd name="connsiteX1613" fmla="*/ 1709708 w 6798686"/>
              <a:gd name="connsiteY1613" fmla="*/ 563137 h 1542374"/>
              <a:gd name="connsiteX1614" fmla="*/ 1693340 w 6798686"/>
              <a:gd name="connsiteY1614" fmla="*/ 545583 h 1542374"/>
              <a:gd name="connsiteX1615" fmla="*/ 1223354 w 6798686"/>
              <a:gd name="connsiteY1615" fmla="*/ 545374 h 1542374"/>
              <a:gd name="connsiteX1616" fmla="*/ 1250193 w 6798686"/>
              <a:gd name="connsiteY1616" fmla="*/ 584939 h 1542374"/>
              <a:gd name="connsiteX1617" fmla="*/ 1221490 w 6798686"/>
              <a:gd name="connsiteY1617" fmla="*/ 588075 h 1542374"/>
              <a:gd name="connsiteX1618" fmla="*/ 1194440 w 6798686"/>
              <a:gd name="connsiteY1618" fmla="*/ 550454 h 1542374"/>
              <a:gd name="connsiteX1619" fmla="*/ 1223354 w 6798686"/>
              <a:gd name="connsiteY1619" fmla="*/ 545374 h 1542374"/>
              <a:gd name="connsiteX1620" fmla="*/ 3700274 w 6798686"/>
              <a:gd name="connsiteY1620" fmla="*/ 539418 h 1542374"/>
              <a:gd name="connsiteX1621" fmla="*/ 3643637 w 6798686"/>
              <a:gd name="connsiteY1621" fmla="*/ 587740 h 1542374"/>
              <a:gd name="connsiteX1622" fmla="*/ 3576971 w 6798686"/>
              <a:gd name="connsiteY1622" fmla="*/ 603677 h 1542374"/>
              <a:gd name="connsiteX1623" fmla="*/ 3637239 w 6798686"/>
              <a:gd name="connsiteY1623" fmla="*/ 554886 h 1542374"/>
              <a:gd name="connsiteX1624" fmla="*/ 3700274 w 6798686"/>
              <a:gd name="connsiteY1624" fmla="*/ 539418 h 1542374"/>
              <a:gd name="connsiteX1625" fmla="*/ 1024163 w 6798686"/>
              <a:gd name="connsiteY1625" fmla="*/ 537704 h 1542374"/>
              <a:gd name="connsiteX1626" fmla="*/ 1056324 w 6798686"/>
              <a:gd name="connsiteY1626" fmla="*/ 571967 h 1542374"/>
              <a:gd name="connsiteX1627" fmla="*/ 1029658 w 6798686"/>
              <a:gd name="connsiteY1627" fmla="*/ 577349 h 1542374"/>
              <a:gd name="connsiteX1628" fmla="*/ 996786 w 6798686"/>
              <a:gd name="connsiteY1628" fmla="*/ 545043 h 1542374"/>
              <a:gd name="connsiteX1629" fmla="*/ 1024163 w 6798686"/>
              <a:gd name="connsiteY1629" fmla="*/ 537704 h 1542374"/>
              <a:gd name="connsiteX1630" fmla="*/ 893655 w 6798686"/>
              <a:gd name="connsiteY1630" fmla="*/ 534855 h 1542374"/>
              <a:gd name="connsiteX1631" fmla="*/ 923088 w 6798686"/>
              <a:gd name="connsiteY1631" fmla="*/ 559109 h 1542374"/>
              <a:gd name="connsiteX1632" fmla="*/ 897075 w 6798686"/>
              <a:gd name="connsiteY1632" fmla="*/ 565971 h 1542374"/>
              <a:gd name="connsiteX1633" fmla="*/ 867526 w 6798686"/>
              <a:gd name="connsiteY1633" fmla="*/ 543998 h 1542374"/>
              <a:gd name="connsiteX1634" fmla="*/ 893655 w 6798686"/>
              <a:gd name="connsiteY1634" fmla="*/ 534855 h 1542374"/>
              <a:gd name="connsiteX1635" fmla="*/ 796173 w 6798686"/>
              <a:gd name="connsiteY1635" fmla="*/ 533172 h 1542374"/>
              <a:gd name="connsiteX1636" fmla="*/ 825126 w 6798686"/>
              <a:gd name="connsiteY1636" fmla="*/ 552548 h 1542374"/>
              <a:gd name="connsiteX1637" fmla="*/ 799708 w 6798686"/>
              <a:gd name="connsiteY1637" fmla="*/ 560972 h 1542374"/>
              <a:gd name="connsiteX1638" fmla="*/ 770832 w 6798686"/>
              <a:gd name="connsiteY1638" fmla="*/ 543943 h 1542374"/>
              <a:gd name="connsiteX1639" fmla="*/ 796173 w 6798686"/>
              <a:gd name="connsiteY1639" fmla="*/ 533172 h 1542374"/>
              <a:gd name="connsiteX1640" fmla="*/ 1056881 w 6798686"/>
              <a:gd name="connsiteY1640" fmla="*/ 529076 h 1542374"/>
              <a:gd name="connsiteX1641" fmla="*/ 1088581 w 6798686"/>
              <a:gd name="connsiteY1641" fmla="*/ 565429 h 1542374"/>
              <a:gd name="connsiteX1642" fmla="*/ 1069311 w 6798686"/>
              <a:gd name="connsiteY1642" fmla="*/ 569339 h 1542374"/>
              <a:gd name="connsiteX1643" fmla="*/ 1061261 w 6798686"/>
              <a:gd name="connsiteY1643" fmla="*/ 570968 h 1542374"/>
              <a:gd name="connsiteX1644" fmla="*/ 1028851 w 6798686"/>
              <a:gd name="connsiteY1644" fmla="*/ 536454 h 1542374"/>
              <a:gd name="connsiteX1645" fmla="*/ 1056881 w 6798686"/>
              <a:gd name="connsiteY1645" fmla="*/ 529076 h 1542374"/>
              <a:gd name="connsiteX1646" fmla="*/ 3769957 w 6798686"/>
              <a:gd name="connsiteY1646" fmla="*/ 524944 h 1542374"/>
              <a:gd name="connsiteX1647" fmla="*/ 3717142 w 6798686"/>
              <a:gd name="connsiteY1647" fmla="*/ 572313 h 1542374"/>
              <a:gd name="connsiteX1648" fmla="*/ 3716797 w 6798686"/>
              <a:gd name="connsiteY1648" fmla="*/ 572626 h 1542374"/>
              <a:gd name="connsiteX1649" fmla="*/ 3652570 w 6798686"/>
              <a:gd name="connsiteY1649" fmla="*/ 585765 h 1542374"/>
              <a:gd name="connsiteX1650" fmla="*/ 3709189 w 6798686"/>
              <a:gd name="connsiteY1650" fmla="*/ 537397 h 1542374"/>
              <a:gd name="connsiteX1651" fmla="*/ 3769957 w 6798686"/>
              <a:gd name="connsiteY1651" fmla="*/ 524944 h 1542374"/>
              <a:gd name="connsiteX1652" fmla="*/ 1402027 w 6798686"/>
              <a:gd name="connsiteY1652" fmla="*/ 523914 h 1542374"/>
              <a:gd name="connsiteX1653" fmla="*/ 1662101 w 6798686"/>
              <a:gd name="connsiteY1653" fmla="*/ 549921 h 1542374"/>
              <a:gd name="connsiteX1654" fmla="*/ 1690977 w 6798686"/>
              <a:gd name="connsiteY1654" fmla="*/ 589208 h 1542374"/>
              <a:gd name="connsiteX1655" fmla="*/ 1447079 w 6798686"/>
              <a:gd name="connsiteY1655" fmla="*/ 570511 h 1542374"/>
              <a:gd name="connsiteX1656" fmla="*/ 1254535 w 6798686"/>
              <a:gd name="connsiteY1656" fmla="*/ 584478 h 1542374"/>
              <a:gd name="connsiteX1657" fmla="*/ 1227523 w 6798686"/>
              <a:gd name="connsiteY1657" fmla="*/ 544665 h 1542374"/>
              <a:gd name="connsiteX1658" fmla="*/ 1402027 w 6798686"/>
              <a:gd name="connsiteY1658" fmla="*/ 523914 h 1542374"/>
              <a:gd name="connsiteX1659" fmla="*/ 925394 w 6798686"/>
              <a:gd name="connsiteY1659" fmla="*/ 523691 h 1542374"/>
              <a:gd name="connsiteX1660" fmla="*/ 955057 w 6798686"/>
              <a:gd name="connsiteY1660" fmla="*/ 550530 h 1542374"/>
              <a:gd name="connsiteX1661" fmla="*/ 928487 w 6798686"/>
              <a:gd name="connsiteY1661" fmla="*/ 557672 h 1542374"/>
              <a:gd name="connsiteX1662" fmla="*/ 898670 w 6798686"/>
              <a:gd name="connsiteY1662" fmla="*/ 533097 h 1542374"/>
              <a:gd name="connsiteX1663" fmla="*/ 911638 w 6798686"/>
              <a:gd name="connsiteY1663" fmla="*/ 528531 h 1542374"/>
              <a:gd name="connsiteX1664" fmla="*/ 925394 w 6798686"/>
              <a:gd name="connsiteY1664" fmla="*/ 523691 h 1542374"/>
              <a:gd name="connsiteX1665" fmla="*/ 3540660 w 6798686"/>
              <a:gd name="connsiteY1665" fmla="*/ 523301 h 1542374"/>
              <a:gd name="connsiteX1666" fmla="*/ 3479162 w 6798686"/>
              <a:gd name="connsiteY1666" fmla="*/ 566013 h 1542374"/>
              <a:gd name="connsiteX1667" fmla="*/ 3413187 w 6798686"/>
              <a:gd name="connsiteY1667" fmla="*/ 590305 h 1542374"/>
              <a:gd name="connsiteX1668" fmla="*/ 3476587 w 6798686"/>
              <a:gd name="connsiteY1668" fmla="*/ 548967 h 1542374"/>
              <a:gd name="connsiteX1669" fmla="*/ 3540660 w 6798686"/>
              <a:gd name="connsiteY1669" fmla="*/ 523301 h 1542374"/>
              <a:gd name="connsiteX1670" fmla="*/ 3623041 w 6798686"/>
              <a:gd name="connsiteY1670" fmla="*/ 522588 h 1542374"/>
              <a:gd name="connsiteX1671" fmla="*/ 3561562 w 6798686"/>
              <a:gd name="connsiteY1671" fmla="*/ 570211 h 1542374"/>
              <a:gd name="connsiteX1672" fmla="*/ 3494877 w 6798686"/>
              <a:gd name="connsiteY1672" fmla="*/ 590534 h 1542374"/>
              <a:gd name="connsiteX1673" fmla="*/ 3559104 w 6798686"/>
              <a:gd name="connsiteY1673" fmla="*/ 543570 h 1542374"/>
              <a:gd name="connsiteX1674" fmla="*/ 3623041 w 6798686"/>
              <a:gd name="connsiteY1674" fmla="*/ 522588 h 1542374"/>
              <a:gd name="connsiteX1675" fmla="*/ 1089811 w 6798686"/>
              <a:gd name="connsiteY1675" fmla="*/ 520638 h 1542374"/>
              <a:gd name="connsiteX1676" fmla="*/ 1120954 w 6798686"/>
              <a:gd name="connsiteY1676" fmla="*/ 558930 h 1542374"/>
              <a:gd name="connsiteX1677" fmla="*/ 1093307 w 6798686"/>
              <a:gd name="connsiteY1677" fmla="*/ 564475 h 1542374"/>
              <a:gd name="connsiteX1678" fmla="*/ 1061415 w 6798686"/>
              <a:gd name="connsiteY1678" fmla="*/ 527899 h 1542374"/>
              <a:gd name="connsiteX1679" fmla="*/ 1089811 w 6798686"/>
              <a:gd name="connsiteY1679" fmla="*/ 520638 h 1542374"/>
              <a:gd name="connsiteX1680" fmla="*/ 827296 w 6798686"/>
              <a:gd name="connsiteY1680" fmla="*/ 519699 h 1542374"/>
              <a:gd name="connsiteX1681" fmla="*/ 856749 w 6798686"/>
              <a:gd name="connsiteY1681" fmla="*/ 541735 h 1542374"/>
              <a:gd name="connsiteX1682" fmla="*/ 830774 w 6798686"/>
              <a:gd name="connsiteY1682" fmla="*/ 550640 h 1542374"/>
              <a:gd name="connsiteX1683" fmla="*/ 801341 w 6798686"/>
              <a:gd name="connsiteY1683" fmla="*/ 530955 h 1542374"/>
              <a:gd name="connsiteX1684" fmla="*/ 827296 w 6798686"/>
              <a:gd name="connsiteY1684" fmla="*/ 519699 h 1542374"/>
              <a:gd name="connsiteX1685" fmla="*/ 3836526 w 6798686"/>
              <a:gd name="connsiteY1685" fmla="*/ 514166 h 1542374"/>
              <a:gd name="connsiteX1686" fmla="*/ 3795239 w 6798686"/>
              <a:gd name="connsiteY1686" fmla="*/ 552999 h 1542374"/>
              <a:gd name="connsiteX1687" fmla="*/ 3786786 w 6798686"/>
              <a:gd name="connsiteY1687" fmla="*/ 560893 h 1542374"/>
              <a:gd name="connsiteX1688" fmla="*/ 3724731 w 6798686"/>
              <a:gd name="connsiteY1688" fmla="*/ 571147 h 1542374"/>
              <a:gd name="connsiteX1689" fmla="*/ 3777757 w 6798686"/>
              <a:gd name="connsiteY1689" fmla="*/ 523541 h 1542374"/>
              <a:gd name="connsiteX1690" fmla="*/ 3836526 w 6798686"/>
              <a:gd name="connsiteY1690" fmla="*/ 514166 h 1542374"/>
              <a:gd name="connsiteX1691" fmla="*/ 3476376 w 6798686"/>
              <a:gd name="connsiteY1691" fmla="*/ 513115 h 1542374"/>
              <a:gd name="connsiteX1692" fmla="*/ 3471900 w 6798686"/>
              <a:gd name="connsiteY1692" fmla="*/ 515737 h 1542374"/>
              <a:gd name="connsiteX1693" fmla="*/ 3466636 w 6798686"/>
              <a:gd name="connsiteY1693" fmla="*/ 518254 h 1542374"/>
              <a:gd name="connsiteX1694" fmla="*/ 3470420 w 6798686"/>
              <a:gd name="connsiteY1694" fmla="*/ 516170 h 1542374"/>
              <a:gd name="connsiteX1695" fmla="*/ 3476376 w 6798686"/>
              <a:gd name="connsiteY1695" fmla="*/ 513115 h 1542374"/>
              <a:gd name="connsiteX1696" fmla="*/ 1640756 w 6798686"/>
              <a:gd name="connsiteY1696" fmla="*/ 512757 h 1542374"/>
              <a:gd name="connsiteX1697" fmla="*/ 1668364 w 6798686"/>
              <a:gd name="connsiteY1697" fmla="*/ 528381 h 1542374"/>
              <a:gd name="connsiteX1698" fmla="*/ 1696395 w 6798686"/>
              <a:gd name="connsiteY1698" fmla="*/ 557072 h 1542374"/>
              <a:gd name="connsiteX1699" fmla="*/ 1665905 w 6798686"/>
              <a:gd name="connsiteY1699" fmla="*/ 545397 h 1542374"/>
              <a:gd name="connsiteX1700" fmla="*/ 1640756 w 6798686"/>
              <a:gd name="connsiteY1700" fmla="*/ 512757 h 1542374"/>
              <a:gd name="connsiteX1701" fmla="*/ 1123105 w 6798686"/>
              <a:gd name="connsiteY1701" fmla="*/ 512448 h 1542374"/>
              <a:gd name="connsiteX1702" fmla="*/ 1153633 w 6798686"/>
              <a:gd name="connsiteY1702" fmla="*/ 552515 h 1542374"/>
              <a:gd name="connsiteX1703" fmla="*/ 1125507 w 6798686"/>
              <a:gd name="connsiteY1703" fmla="*/ 558023 h 1542374"/>
              <a:gd name="connsiteX1704" fmla="*/ 1094191 w 6798686"/>
              <a:gd name="connsiteY1704" fmla="*/ 519539 h 1542374"/>
              <a:gd name="connsiteX1705" fmla="*/ 1123105 w 6798686"/>
              <a:gd name="connsiteY1705" fmla="*/ 512448 h 1542374"/>
              <a:gd name="connsiteX1706" fmla="*/ 957497 w 6798686"/>
              <a:gd name="connsiteY1706" fmla="*/ 512444 h 1542374"/>
              <a:gd name="connsiteX1707" fmla="*/ 987295 w 6798686"/>
              <a:gd name="connsiteY1707" fmla="*/ 541818 h 1542374"/>
              <a:gd name="connsiteX1708" fmla="*/ 971791 w 6798686"/>
              <a:gd name="connsiteY1708" fmla="*/ 546004 h 1542374"/>
              <a:gd name="connsiteX1709" fmla="*/ 960168 w 6798686"/>
              <a:gd name="connsiteY1709" fmla="*/ 549147 h 1542374"/>
              <a:gd name="connsiteX1710" fmla="*/ 930177 w 6798686"/>
              <a:gd name="connsiteY1710" fmla="*/ 522010 h 1542374"/>
              <a:gd name="connsiteX1711" fmla="*/ 957497 w 6798686"/>
              <a:gd name="connsiteY1711" fmla="*/ 512444 h 1542374"/>
              <a:gd name="connsiteX1712" fmla="*/ 3900464 w 6798686"/>
              <a:gd name="connsiteY1712" fmla="*/ 506990 h 1542374"/>
              <a:gd name="connsiteX1713" fmla="*/ 3873337 w 6798686"/>
              <a:gd name="connsiteY1713" fmla="*/ 533683 h 1542374"/>
              <a:gd name="connsiteX1714" fmla="*/ 3854105 w 6798686"/>
              <a:gd name="connsiteY1714" fmla="*/ 552502 h 1542374"/>
              <a:gd name="connsiteX1715" fmla="*/ 3793914 w 6798686"/>
              <a:gd name="connsiteY1715" fmla="*/ 559854 h 1542374"/>
              <a:gd name="connsiteX1716" fmla="*/ 3798045 w 6798686"/>
              <a:gd name="connsiteY1716" fmla="*/ 555996 h 1542374"/>
              <a:gd name="connsiteX1717" fmla="*/ 3843481 w 6798686"/>
              <a:gd name="connsiteY1717" fmla="*/ 513232 h 1542374"/>
              <a:gd name="connsiteX1718" fmla="*/ 3900464 w 6798686"/>
              <a:gd name="connsiteY1718" fmla="*/ 506990 h 1542374"/>
              <a:gd name="connsiteX1719" fmla="*/ 3531957 w 6798686"/>
              <a:gd name="connsiteY1719" fmla="*/ 506802 h 1542374"/>
              <a:gd name="connsiteX1720" fmla="*/ 3477029 w 6798686"/>
              <a:gd name="connsiteY1720" fmla="*/ 543042 h 1542374"/>
              <a:gd name="connsiteX1721" fmla="*/ 3422256 w 6798686"/>
              <a:gd name="connsiteY1721" fmla="*/ 565410 h 1542374"/>
              <a:gd name="connsiteX1722" fmla="*/ 3417030 w 6798686"/>
              <a:gd name="connsiteY1722" fmla="*/ 567560 h 1542374"/>
              <a:gd name="connsiteX1723" fmla="*/ 3473629 w 6798686"/>
              <a:gd name="connsiteY1723" fmla="*/ 532552 h 1542374"/>
              <a:gd name="connsiteX1724" fmla="*/ 3509229 w 6798686"/>
              <a:gd name="connsiteY1724" fmla="*/ 516792 h 1542374"/>
              <a:gd name="connsiteX1725" fmla="*/ 3531957 w 6798686"/>
              <a:gd name="connsiteY1725" fmla="*/ 506802 h 1542374"/>
              <a:gd name="connsiteX1726" fmla="*/ 858728 w 6798686"/>
              <a:gd name="connsiteY1726" fmla="*/ 505958 h 1542374"/>
              <a:gd name="connsiteX1727" fmla="*/ 888545 w 6798686"/>
              <a:gd name="connsiteY1727" fmla="*/ 530634 h 1542374"/>
              <a:gd name="connsiteX1728" fmla="*/ 862032 w 6798686"/>
              <a:gd name="connsiteY1728" fmla="*/ 539902 h 1542374"/>
              <a:gd name="connsiteX1729" fmla="*/ 832176 w 6798686"/>
              <a:gd name="connsiteY1729" fmla="*/ 517572 h 1542374"/>
              <a:gd name="connsiteX1730" fmla="*/ 855308 w 6798686"/>
              <a:gd name="connsiteY1730" fmla="*/ 507455 h 1542374"/>
              <a:gd name="connsiteX1731" fmla="*/ 858728 w 6798686"/>
              <a:gd name="connsiteY1731" fmla="*/ 505958 h 1542374"/>
              <a:gd name="connsiteX1732" fmla="*/ 1156765 w 6798686"/>
              <a:gd name="connsiteY1732" fmla="*/ 504602 h 1542374"/>
              <a:gd name="connsiteX1733" fmla="*/ 1186620 w 6798686"/>
              <a:gd name="connsiteY1733" fmla="*/ 546298 h 1542374"/>
              <a:gd name="connsiteX1734" fmla="*/ 1158033 w 6798686"/>
              <a:gd name="connsiteY1734" fmla="*/ 551673 h 1542374"/>
              <a:gd name="connsiteX1735" fmla="*/ 1127370 w 6798686"/>
              <a:gd name="connsiteY1735" fmla="*/ 511428 h 1542374"/>
              <a:gd name="connsiteX1736" fmla="*/ 1156765 w 6798686"/>
              <a:gd name="connsiteY1736" fmla="*/ 504602 h 1542374"/>
              <a:gd name="connsiteX1737" fmla="*/ 3962135 w 6798686"/>
              <a:gd name="connsiteY1737" fmla="*/ 503382 h 1542374"/>
              <a:gd name="connsiteX1738" fmla="*/ 3951434 w 6798686"/>
              <a:gd name="connsiteY1738" fmla="*/ 514364 h 1542374"/>
              <a:gd name="connsiteX1739" fmla="*/ 3918466 w 6798686"/>
              <a:gd name="connsiteY1739" fmla="*/ 548063 h 1542374"/>
              <a:gd name="connsiteX1740" fmla="*/ 3860465 w 6798686"/>
              <a:gd name="connsiteY1740" fmla="*/ 551900 h 1542374"/>
              <a:gd name="connsiteX1741" fmla="*/ 3876142 w 6798686"/>
              <a:gd name="connsiteY1741" fmla="*/ 536550 h 1542374"/>
              <a:gd name="connsiteX1742" fmla="*/ 3906708 w 6798686"/>
              <a:gd name="connsiteY1742" fmla="*/ 506475 h 1542374"/>
              <a:gd name="connsiteX1743" fmla="*/ 3956410 w 6798686"/>
              <a:gd name="connsiteY1743" fmla="*/ 503547 h 1542374"/>
              <a:gd name="connsiteX1744" fmla="*/ 3962135 w 6798686"/>
              <a:gd name="connsiteY1744" fmla="*/ 503382 h 1542374"/>
              <a:gd name="connsiteX1745" fmla="*/ 4022326 w 6798686"/>
              <a:gd name="connsiteY1745" fmla="*/ 502740 h 1542374"/>
              <a:gd name="connsiteX1746" fmla="*/ 3980982 w 6798686"/>
              <a:gd name="connsiteY1746" fmla="*/ 546757 h 1542374"/>
              <a:gd name="connsiteX1747" fmla="*/ 3924191 w 6798686"/>
              <a:gd name="connsiteY1747" fmla="*/ 547845 h 1542374"/>
              <a:gd name="connsiteX1748" fmla="*/ 3954239 w 6798686"/>
              <a:gd name="connsiteY1748" fmla="*/ 517109 h 1542374"/>
              <a:gd name="connsiteX1749" fmla="*/ 3967783 w 6798686"/>
              <a:gd name="connsiteY1749" fmla="*/ 503221 h 1542374"/>
              <a:gd name="connsiteX1750" fmla="*/ 4022326 w 6798686"/>
              <a:gd name="connsiteY1750" fmla="*/ 502740 h 1542374"/>
              <a:gd name="connsiteX1751" fmla="*/ 989966 w 6798686"/>
              <a:gd name="connsiteY1751" fmla="*/ 501234 h 1542374"/>
              <a:gd name="connsiteX1752" fmla="*/ 992117 w 6798686"/>
              <a:gd name="connsiteY1752" fmla="*/ 503530 h 1542374"/>
              <a:gd name="connsiteX1753" fmla="*/ 1019821 w 6798686"/>
              <a:gd name="connsiteY1753" fmla="*/ 533078 h 1542374"/>
              <a:gd name="connsiteX1754" fmla="*/ 992175 w 6798686"/>
              <a:gd name="connsiteY1754" fmla="*/ 540502 h 1542374"/>
              <a:gd name="connsiteX1755" fmla="*/ 962089 w 6798686"/>
              <a:gd name="connsiteY1755" fmla="*/ 510848 h 1542374"/>
              <a:gd name="connsiteX1756" fmla="*/ 989966 w 6798686"/>
              <a:gd name="connsiteY1756" fmla="*/ 501234 h 1542374"/>
              <a:gd name="connsiteX1757" fmla="*/ 3696489 w 6798686"/>
              <a:gd name="connsiteY1757" fmla="*/ 500750 h 1542374"/>
              <a:gd name="connsiteX1758" fmla="*/ 3637335 w 6798686"/>
              <a:gd name="connsiteY1758" fmla="*/ 549168 h 1542374"/>
              <a:gd name="connsiteX1759" fmla="*/ 3573263 w 6798686"/>
              <a:gd name="connsiteY1759" fmla="*/ 566805 h 1542374"/>
              <a:gd name="connsiteX1760" fmla="*/ 3635126 w 6798686"/>
              <a:gd name="connsiteY1760" fmla="*/ 518817 h 1542374"/>
              <a:gd name="connsiteX1761" fmla="*/ 3696489 w 6798686"/>
              <a:gd name="connsiteY1761" fmla="*/ 500750 h 1542374"/>
              <a:gd name="connsiteX1762" fmla="*/ 3516683 w 6798686"/>
              <a:gd name="connsiteY1762" fmla="*/ 500045 h 1542374"/>
              <a:gd name="connsiteX1763" fmla="*/ 3474032 w 6798686"/>
              <a:gd name="connsiteY1763" fmla="*/ 526640 h 1542374"/>
              <a:gd name="connsiteX1764" fmla="*/ 3428020 w 6798686"/>
              <a:gd name="connsiteY1764" fmla="*/ 547055 h 1542374"/>
              <a:gd name="connsiteX1765" fmla="*/ 3471515 w 6798686"/>
              <a:gd name="connsiteY1765" fmla="*/ 521635 h 1542374"/>
              <a:gd name="connsiteX1766" fmla="*/ 3516683 w 6798686"/>
              <a:gd name="connsiteY1766" fmla="*/ 500045 h 1542374"/>
              <a:gd name="connsiteX1767" fmla="*/ 1190809 w 6798686"/>
              <a:gd name="connsiteY1767" fmla="*/ 497196 h 1542374"/>
              <a:gd name="connsiteX1768" fmla="*/ 1219973 w 6798686"/>
              <a:gd name="connsiteY1768" fmla="*/ 540367 h 1542374"/>
              <a:gd name="connsiteX1769" fmla="*/ 1190905 w 6798686"/>
              <a:gd name="connsiteY1769" fmla="*/ 545506 h 1542374"/>
              <a:gd name="connsiteX1770" fmla="*/ 1160915 w 6798686"/>
              <a:gd name="connsiteY1770" fmla="*/ 503659 h 1542374"/>
              <a:gd name="connsiteX1771" fmla="*/ 1190809 w 6798686"/>
              <a:gd name="connsiteY1771" fmla="*/ 497196 h 1542374"/>
              <a:gd name="connsiteX1772" fmla="*/ 3619641 w 6798686"/>
              <a:gd name="connsiteY1772" fmla="*/ 493173 h 1542374"/>
              <a:gd name="connsiteX1773" fmla="*/ 3559104 w 6798686"/>
              <a:gd name="connsiteY1773" fmla="*/ 537943 h 1542374"/>
              <a:gd name="connsiteX1774" fmla="*/ 3496146 w 6798686"/>
              <a:gd name="connsiteY1774" fmla="*/ 559894 h 1542374"/>
              <a:gd name="connsiteX1775" fmla="*/ 3558950 w 6798686"/>
              <a:gd name="connsiteY1775" fmla="*/ 516146 h 1542374"/>
              <a:gd name="connsiteX1776" fmla="*/ 3619641 w 6798686"/>
              <a:gd name="connsiteY1776" fmla="*/ 493173 h 1542374"/>
              <a:gd name="connsiteX1777" fmla="*/ 890524 w 6798686"/>
              <a:gd name="connsiteY1777" fmla="*/ 492068 h 1542374"/>
              <a:gd name="connsiteX1778" fmla="*/ 920610 w 6798686"/>
              <a:gd name="connsiteY1778" fmla="*/ 519355 h 1542374"/>
              <a:gd name="connsiteX1779" fmla="*/ 909755 w 6798686"/>
              <a:gd name="connsiteY1779" fmla="*/ 523174 h 1542374"/>
              <a:gd name="connsiteX1780" fmla="*/ 893540 w 6798686"/>
              <a:gd name="connsiteY1780" fmla="*/ 528876 h 1542374"/>
              <a:gd name="connsiteX1781" fmla="*/ 863377 w 6798686"/>
              <a:gd name="connsiteY1781" fmla="*/ 503920 h 1542374"/>
              <a:gd name="connsiteX1782" fmla="*/ 890524 w 6798686"/>
              <a:gd name="connsiteY1782" fmla="*/ 492068 h 1542374"/>
              <a:gd name="connsiteX1783" fmla="*/ 1022914 w 6798686"/>
              <a:gd name="connsiteY1783" fmla="*/ 490124 h 1542374"/>
              <a:gd name="connsiteX1784" fmla="*/ 1050868 w 6798686"/>
              <a:gd name="connsiteY1784" fmla="*/ 522193 h 1542374"/>
              <a:gd name="connsiteX1785" fmla="*/ 1052770 w 6798686"/>
              <a:gd name="connsiteY1785" fmla="*/ 524369 h 1542374"/>
              <a:gd name="connsiteX1786" fmla="*/ 1024509 w 6798686"/>
              <a:gd name="connsiteY1786" fmla="*/ 531825 h 1542374"/>
              <a:gd name="connsiteX1787" fmla="*/ 995249 w 6798686"/>
              <a:gd name="connsiteY1787" fmla="*/ 500602 h 1542374"/>
              <a:gd name="connsiteX1788" fmla="*/ 994403 w 6798686"/>
              <a:gd name="connsiteY1788" fmla="*/ 499712 h 1542374"/>
              <a:gd name="connsiteX1789" fmla="*/ 1022914 w 6798686"/>
              <a:gd name="connsiteY1789" fmla="*/ 490124 h 1542374"/>
              <a:gd name="connsiteX1790" fmla="*/ 3765941 w 6798686"/>
              <a:gd name="connsiteY1790" fmla="*/ 482838 h 1542374"/>
              <a:gd name="connsiteX1791" fmla="*/ 3709189 w 6798686"/>
              <a:gd name="connsiteY1791" fmla="*/ 531764 h 1542374"/>
              <a:gd name="connsiteX1792" fmla="*/ 3647460 w 6798686"/>
              <a:gd name="connsiteY1792" fmla="*/ 546561 h 1542374"/>
              <a:gd name="connsiteX1793" fmla="*/ 3706825 w 6798686"/>
              <a:gd name="connsiteY1793" fmla="*/ 497905 h 1542374"/>
              <a:gd name="connsiteX1794" fmla="*/ 3765941 w 6798686"/>
              <a:gd name="connsiteY1794" fmla="*/ 482838 h 1542374"/>
              <a:gd name="connsiteX1795" fmla="*/ 1614877 w 6798686"/>
              <a:gd name="connsiteY1795" fmla="*/ 481788 h 1542374"/>
              <a:gd name="connsiteX1796" fmla="*/ 1630266 w 6798686"/>
              <a:gd name="connsiteY1796" fmla="*/ 493849 h 1542374"/>
              <a:gd name="connsiteX1797" fmla="*/ 1650554 w 6798686"/>
              <a:gd name="connsiteY1797" fmla="*/ 511549 h 1542374"/>
              <a:gd name="connsiteX1798" fmla="*/ 1632437 w 6798686"/>
              <a:gd name="connsiteY1798" fmla="*/ 502492 h 1542374"/>
              <a:gd name="connsiteX1799" fmla="*/ 1614877 w 6798686"/>
              <a:gd name="connsiteY1799" fmla="*/ 481788 h 1542374"/>
              <a:gd name="connsiteX1800" fmla="*/ 1056170 w 6798686"/>
              <a:gd name="connsiteY1800" fmla="*/ 479292 h 1542374"/>
              <a:gd name="connsiteX1801" fmla="*/ 1085911 w 6798686"/>
              <a:gd name="connsiteY1801" fmla="*/ 515858 h 1542374"/>
              <a:gd name="connsiteX1802" fmla="*/ 1057304 w 6798686"/>
              <a:gd name="connsiteY1802" fmla="*/ 523192 h 1542374"/>
              <a:gd name="connsiteX1803" fmla="*/ 1054038 w 6798686"/>
              <a:gd name="connsiteY1803" fmla="*/ 519441 h 1542374"/>
              <a:gd name="connsiteX1804" fmla="*/ 1027237 w 6798686"/>
              <a:gd name="connsiteY1804" fmla="*/ 488698 h 1542374"/>
              <a:gd name="connsiteX1805" fmla="*/ 1056170 w 6798686"/>
              <a:gd name="connsiteY1805" fmla="*/ 479292 h 1542374"/>
              <a:gd name="connsiteX1806" fmla="*/ 922723 w 6798686"/>
              <a:gd name="connsiteY1806" fmla="*/ 478145 h 1542374"/>
              <a:gd name="connsiteX1807" fmla="*/ 934231 w 6798686"/>
              <a:gd name="connsiteY1807" fmla="*/ 489495 h 1542374"/>
              <a:gd name="connsiteX1808" fmla="*/ 952982 w 6798686"/>
              <a:gd name="connsiteY1808" fmla="*/ 508006 h 1542374"/>
              <a:gd name="connsiteX1809" fmla="*/ 925374 w 6798686"/>
              <a:gd name="connsiteY1809" fmla="*/ 517676 h 1542374"/>
              <a:gd name="connsiteX1810" fmla="*/ 895000 w 6798686"/>
              <a:gd name="connsiteY1810" fmla="*/ 490122 h 1542374"/>
              <a:gd name="connsiteX1811" fmla="*/ 922723 w 6798686"/>
              <a:gd name="connsiteY1811" fmla="*/ 478145 h 1542374"/>
              <a:gd name="connsiteX1812" fmla="*/ 3614934 w 6798686"/>
              <a:gd name="connsiteY1812" fmla="*/ 471163 h 1542374"/>
              <a:gd name="connsiteX1813" fmla="*/ 3559161 w 6798686"/>
              <a:gd name="connsiteY1813" fmla="*/ 510346 h 1542374"/>
              <a:gd name="connsiteX1814" fmla="*/ 3499277 w 6798686"/>
              <a:gd name="connsiteY1814" fmla="*/ 534048 h 1542374"/>
              <a:gd name="connsiteX1815" fmla="*/ 3556836 w 6798686"/>
              <a:gd name="connsiteY1815" fmla="*/ 495960 h 1542374"/>
              <a:gd name="connsiteX1816" fmla="*/ 3614934 w 6798686"/>
              <a:gd name="connsiteY1816" fmla="*/ 471163 h 1542374"/>
              <a:gd name="connsiteX1817" fmla="*/ 1437631 w 6798686"/>
              <a:gd name="connsiteY1817" fmla="*/ 468874 h 1542374"/>
              <a:gd name="connsiteX1818" fmla="*/ 1628595 w 6798686"/>
              <a:gd name="connsiteY1818" fmla="*/ 506898 h 1542374"/>
              <a:gd name="connsiteX1819" fmla="*/ 1656337 w 6798686"/>
              <a:gd name="connsiteY1819" fmla="*/ 542265 h 1542374"/>
              <a:gd name="connsiteX1820" fmla="*/ 1401719 w 6798686"/>
              <a:gd name="connsiteY1820" fmla="*/ 518421 h 1542374"/>
              <a:gd name="connsiteX1821" fmla="*/ 1224123 w 6798686"/>
              <a:gd name="connsiteY1821" fmla="*/ 539660 h 1542374"/>
              <a:gd name="connsiteX1822" fmla="*/ 1194863 w 6798686"/>
              <a:gd name="connsiteY1822" fmla="*/ 496348 h 1542374"/>
              <a:gd name="connsiteX1823" fmla="*/ 1356821 w 6798686"/>
              <a:gd name="connsiteY1823" fmla="*/ 471903 h 1542374"/>
              <a:gd name="connsiteX1824" fmla="*/ 1358857 w 6798686"/>
              <a:gd name="connsiteY1824" fmla="*/ 471736 h 1542374"/>
              <a:gd name="connsiteX1825" fmla="*/ 1437631 w 6798686"/>
              <a:gd name="connsiteY1825" fmla="*/ 468874 h 1542374"/>
              <a:gd name="connsiteX1826" fmla="*/ 1089849 w 6798686"/>
              <a:gd name="connsiteY1826" fmla="*/ 468817 h 1542374"/>
              <a:gd name="connsiteX1827" fmla="*/ 1119397 w 6798686"/>
              <a:gd name="connsiteY1827" fmla="*/ 507591 h 1542374"/>
              <a:gd name="connsiteX1828" fmla="*/ 1090310 w 6798686"/>
              <a:gd name="connsiteY1828" fmla="*/ 514752 h 1542374"/>
              <a:gd name="connsiteX1829" fmla="*/ 1089657 w 6798686"/>
              <a:gd name="connsiteY1829" fmla="*/ 513947 h 1542374"/>
              <a:gd name="connsiteX1830" fmla="*/ 1060378 w 6798686"/>
              <a:gd name="connsiteY1830" fmla="*/ 477955 h 1542374"/>
              <a:gd name="connsiteX1831" fmla="*/ 1089849 w 6798686"/>
              <a:gd name="connsiteY1831" fmla="*/ 468817 h 1542374"/>
              <a:gd name="connsiteX1832" fmla="*/ 3832069 w 6798686"/>
              <a:gd name="connsiteY1832" fmla="*/ 468771 h 1542374"/>
              <a:gd name="connsiteX1833" fmla="*/ 3777680 w 6798686"/>
              <a:gd name="connsiteY1833" fmla="*/ 517962 h 1542374"/>
              <a:gd name="connsiteX1834" fmla="*/ 3718007 w 6798686"/>
              <a:gd name="connsiteY1834" fmla="*/ 529831 h 1542374"/>
              <a:gd name="connsiteX1835" fmla="*/ 3774894 w 6798686"/>
              <a:gd name="connsiteY1835" fmla="*/ 480760 h 1542374"/>
              <a:gd name="connsiteX1836" fmla="*/ 3832069 w 6798686"/>
              <a:gd name="connsiteY1836" fmla="*/ 468771 h 1542374"/>
              <a:gd name="connsiteX1837" fmla="*/ 3694107 w 6798686"/>
              <a:gd name="connsiteY1837" fmla="*/ 467025 h 1542374"/>
              <a:gd name="connsiteX1838" fmla="*/ 3634799 w 6798686"/>
              <a:gd name="connsiteY1838" fmla="*/ 513420 h 1542374"/>
              <a:gd name="connsiteX1839" fmla="*/ 3573128 w 6798686"/>
              <a:gd name="connsiteY1839" fmla="*/ 533240 h 1542374"/>
              <a:gd name="connsiteX1840" fmla="*/ 3634607 w 6798686"/>
              <a:gd name="connsiteY1840" fmla="*/ 487724 h 1542374"/>
              <a:gd name="connsiteX1841" fmla="*/ 3694107 w 6798686"/>
              <a:gd name="connsiteY1841" fmla="*/ 467025 h 1542374"/>
              <a:gd name="connsiteX1842" fmla="*/ 955345 w 6798686"/>
              <a:gd name="connsiteY1842" fmla="*/ 464308 h 1542374"/>
              <a:gd name="connsiteX1843" fmla="*/ 985700 w 6798686"/>
              <a:gd name="connsiteY1843" fmla="*/ 496688 h 1542374"/>
              <a:gd name="connsiteX1844" fmla="*/ 957574 w 6798686"/>
              <a:gd name="connsiteY1844" fmla="*/ 506402 h 1542374"/>
              <a:gd name="connsiteX1845" fmla="*/ 937286 w 6798686"/>
              <a:gd name="connsiteY1845" fmla="*/ 486387 h 1542374"/>
              <a:gd name="connsiteX1846" fmla="*/ 927046 w 6798686"/>
              <a:gd name="connsiteY1846" fmla="*/ 476291 h 1542374"/>
              <a:gd name="connsiteX1847" fmla="*/ 955345 w 6798686"/>
              <a:gd name="connsiteY1847" fmla="*/ 464308 h 1542374"/>
              <a:gd name="connsiteX1848" fmla="*/ 1123970 w 6798686"/>
              <a:gd name="connsiteY1848" fmla="*/ 458812 h 1542374"/>
              <a:gd name="connsiteX1849" fmla="*/ 1153230 w 6798686"/>
              <a:gd name="connsiteY1849" fmla="*/ 499670 h 1542374"/>
              <a:gd name="connsiteX1850" fmla="*/ 1123662 w 6798686"/>
              <a:gd name="connsiteY1850" fmla="*/ 506562 h 1542374"/>
              <a:gd name="connsiteX1851" fmla="*/ 1093961 w 6798686"/>
              <a:gd name="connsiteY1851" fmla="*/ 467572 h 1542374"/>
              <a:gd name="connsiteX1852" fmla="*/ 1123970 w 6798686"/>
              <a:gd name="connsiteY1852" fmla="*/ 458812 h 1542374"/>
              <a:gd name="connsiteX1853" fmla="*/ 3895373 w 6798686"/>
              <a:gd name="connsiteY1853" fmla="*/ 458456 h 1542374"/>
              <a:gd name="connsiteX1854" fmla="*/ 3843366 w 6798686"/>
              <a:gd name="connsiteY1854" fmla="*/ 507699 h 1542374"/>
              <a:gd name="connsiteX1855" fmla="*/ 3785499 w 6798686"/>
              <a:gd name="connsiteY1855" fmla="*/ 516563 h 1542374"/>
              <a:gd name="connsiteX1856" fmla="*/ 3839907 w 6798686"/>
              <a:gd name="connsiteY1856" fmla="*/ 467323 h 1542374"/>
              <a:gd name="connsiteX1857" fmla="*/ 3895373 w 6798686"/>
              <a:gd name="connsiteY1857" fmla="*/ 458456 h 1542374"/>
              <a:gd name="connsiteX1858" fmla="*/ 3605635 w 6798686"/>
              <a:gd name="connsiteY1858" fmla="*/ 457851 h 1542374"/>
              <a:gd name="connsiteX1859" fmla="*/ 3557067 w 6798686"/>
              <a:gd name="connsiteY1859" fmla="*/ 490156 h 1542374"/>
              <a:gd name="connsiteX1860" fmla="*/ 3507116 w 6798686"/>
              <a:gd name="connsiteY1860" fmla="*/ 511999 h 1542374"/>
              <a:gd name="connsiteX1861" fmla="*/ 3505444 w 6798686"/>
              <a:gd name="connsiteY1861" fmla="*/ 512736 h 1542374"/>
              <a:gd name="connsiteX1862" fmla="*/ 3554607 w 6798686"/>
              <a:gd name="connsiteY1862" fmla="*/ 481985 h 1542374"/>
              <a:gd name="connsiteX1863" fmla="*/ 3594146 w 6798686"/>
              <a:gd name="connsiteY1863" fmla="*/ 463250 h 1542374"/>
              <a:gd name="connsiteX1864" fmla="*/ 3605635 w 6798686"/>
              <a:gd name="connsiteY1864" fmla="*/ 457851 h 1542374"/>
              <a:gd name="connsiteX1865" fmla="*/ 3584079 w 6798686"/>
              <a:gd name="connsiteY1865" fmla="*/ 457849 h 1542374"/>
              <a:gd name="connsiteX1866" fmla="*/ 3554858 w 6798686"/>
              <a:gd name="connsiteY1866" fmla="*/ 476164 h 1542374"/>
              <a:gd name="connsiteX1867" fmla="*/ 3523677 w 6798686"/>
              <a:gd name="connsiteY1867" fmla="*/ 491007 h 1542374"/>
              <a:gd name="connsiteX1868" fmla="*/ 3552937 w 6798686"/>
              <a:gd name="connsiteY1868" fmla="*/ 473784 h 1542374"/>
              <a:gd name="connsiteX1869" fmla="*/ 3584079 w 6798686"/>
              <a:gd name="connsiteY1869" fmla="*/ 457849 h 1542374"/>
              <a:gd name="connsiteX1870" fmla="*/ 3956294 w 6798686"/>
              <a:gd name="connsiteY1870" fmla="*/ 451821 h 1542374"/>
              <a:gd name="connsiteX1871" fmla="*/ 3906574 w 6798686"/>
              <a:gd name="connsiteY1871" fmla="*/ 500969 h 1542374"/>
              <a:gd name="connsiteX1872" fmla="*/ 3850340 w 6798686"/>
              <a:gd name="connsiteY1872" fmla="*/ 506767 h 1542374"/>
              <a:gd name="connsiteX1873" fmla="*/ 3902328 w 6798686"/>
              <a:gd name="connsiteY1873" fmla="*/ 457519 h 1542374"/>
              <a:gd name="connsiteX1874" fmla="*/ 3956294 w 6798686"/>
              <a:gd name="connsiteY1874" fmla="*/ 451821 h 1542374"/>
              <a:gd name="connsiteX1875" fmla="*/ 988429 w 6798686"/>
              <a:gd name="connsiteY1875" fmla="*/ 450675 h 1542374"/>
              <a:gd name="connsiteX1876" fmla="*/ 1018860 w 6798686"/>
              <a:gd name="connsiteY1876" fmla="*/ 485484 h 1542374"/>
              <a:gd name="connsiteX1877" fmla="*/ 990157 w 6798686"/>
              <a:gd name="connsiteY1877" fmla="*/ 495169 h 1542374"/>
              <a:gd name="connsiteX1878" fmla="*/ 959553 w 6798686"/>
              <a:gd name="connsiteY1878" fmla="*/ 462545 h 1542374"/>
              <a:gd name="connsiteX1879" fmla="*/ 988429 w 6798686"/>
              <a:gd name="connsiteY1879" fmla="*/ 450675 h 1542374"/>
              <a:gd name="connsiteX1880" fmla="*/ 1158533 w 6798686"/>
              <a:gd name="connsiteY1880" fmla="*/ 449406 h 1542374"/>
              <a:gd name="connsiteX1881" fmla="*/ 1187427 w 6798686"/>
              <a:gd name="connsiteY1881" fmla="*/ 492189 h 1542374"/>
              <a:gd name="connsiteX1882" fmla="*/ 1157399 w 6798686"/>
              <a:gd name="connsiteY1882" fmla="*/ 498727 h 1542374"/>
              <a:gd name="connsiteX1883" fmla="*/ 1128004 w 6798686"/>
              <a:gd name="connsiteY1883" fmla="*/ 457680 h 1542374"/>
              <a:gd name="connsiteX1884" fmla="*/ 1158533 w 6798686"/>
              <a:gd name="connsiteY1884" fmla="*/ 449406 h 1542374"/>
              <a:gd name="connsiteX1885" fmla="*/ 4015103 w 6798686"/>
              <a:gd name="connsiteY1885" fmla="*/ 448860 h 1542374"/>
              <a:gd name="connsiteX1886" fmla="*/ 3967649 w 6798686"/>
              <a:gd name="connsiteY1886" fmla="*/ 497720 h 1542374"/>
              <a:gd name="connsiteX1887" fmla="*/ 3956217 w 6798686"/>
              <a:gd name="connsiteY1887" fmla="*/ 498051 h 1542374"/>
              <a:gd name="connsiteX1888" fmla="*/ 3912817 w 6798686"/>
              <a:gd name="connsiteY1888" fmla="*/ 500452 h 1542374"/>
              <a:gd name="connsiteX1889" fmla="*/ 3962481 w 6798686"/>
              <a:gd name="connsiteY1889" fmla="*/ 451352 h 1542374"/>
              <a:gd name="connsiteX1890" fmla="*/ 4015103 w 6798686"/>
              <a:gd name="connsiteY1890" fmla="*/ 448860 h 1542374"/>
              <a:gd name="connsiteX1891" fmla="*/ 4020655 w 6798686"/>
              <a:gd name="connsiteY1891" fmla="*/ 448777 h 1542374"/>
              <a:gd name="connsiteX1892" fmla="*/ 4058100 w 6798686"/>
              <a:gd name="connsiteY1892" fmla="*/ 449035 h 1542374"/>
              <a:gd name="connsiteX1893" fmla="*/ 4072047 w 6798686"/>
              <a:gd name="connsiteY1893" fmla="*/ 449532 h 1542374"/>
              <a:gd name="connsiteX1894" fmla="*/ 4027418 w 6798686"/>
              <a:gd name="connsiteY1894" fmla="*/ 497301 h 1542374"/>
              <a:gd name="connsiteX1895" fmla="*/ 3973278 w 6798686"/>
              <a:gd name="connsiteY1895" fmla="*/ 497563 h 1542374"/>
              <a:gd name="connsiteX1896" fmla="*/ 4020655 w 6798686"/>
              <a:gd name="connsiteY1896" fmla="*/ 448777 h 1542374"/>
              <a:gd name="connsiteX1897" fmla="*/ 3764039 w 6798686"/>
              <a:gd name="connsiteY1897" fmla="*/ 445044 h 1542374"/>
              <a:gd name="connsiteX1898" fmla="*/ 3706383 w 6798686"/>
              <a:gd name="connsiteY1898" fmla="*/ 492616 h 1542374"/>
              <a:gd name="connsiteX1899" fmla="*/ 3695952 w 6798686"/>
              <a:gd name="connsiteY1899" fmla="*/ 495467 h 1542374"/>
              <a:gd name="connsiteX1900" fmla="*/ 3646711 w 6798686"/>
              <a:gd name="connsiteY1900" fmla="*/ 509776 h 1542374"/>
              <a:gd name="connsiteX1901" fmla="*/ 3706557 w 6798686"/>
              <a:gd name="connsiteY1901" fmla="*/ 462912 h 1542374"/>
              <a:gd name="connsiteX1902" fmla="*/ 3764039 w 6798686"/>
              <a:gd name="connsiteY1902" fmla="*/ 445044 h 1542374"/>
              <a:gd name="connsiteX1903" fmla="*/ 3690668 w 6798686"/>
              <a:gd name="connsiteY1903" fmla="*/ 440332 h 1542374"/>
              <a:gd name="connsiteX1904" fmla="*/ 3634627 w 6798686"/>
              <a:gd name="connsiteY1904" fmla="*/ 482053 h 1542374"/>
              <a:gd name="connsiteX1905" fmla="*/ 3577029 w 6798686"/>
              <a:gd name="connsiteY1905" fmla="*/ 503468 h 1542374"/>
              <a:gd name="connsiteX1906" fmla="*/ 3634568 w 6798686"/>
              <a:gd name="connsiteY1906" fmla="*/ 462979 h 1542374"/>
              <a:gd name="connsiteX1907" fmla="*/ 3690668 w 6798686"/>
              <a:gd name="connsiteY1907" fmla="*/ 440332 h 1542374"/>
              <a:gd name="connsiteX1908" fmla="*/ 1021973 w 6798686"/>
              <a:gd name="connsiteY1908" fmla="*/ 437373 h 1542374"/>
              <a:gd name="connsiteX1909" fmla="*/ 1052328 w 6798686"/>
              <a:gd name="connsiteY1909" fmla="*/ 474562 h 1542374"/>
              <a:gd name="connsiteX1910" fmla="*/ 1023183 w 6798686"/>
              <a:gd name="connsiteY1910" fmla="*/ 484055 h 1542374"/>
              <a:gd name="connsiteX1911" fmla="*/ 992540 w 6798686"/>
              <a:gd name="connsiteY1911" fmla="*/ 449008 h 1542374"/>
              <a:gd name="connsiteX1912" fmla="*/ 1021973 w 6798686"/>
              <a:gd name="connsiteY1912" fmla="*/ 437373 h 1542374"/>
              <a:gd name="connsiteX1913" fmla="*/ 3830398 w 6798686"/>
              <a:gd name="connsiteY1913" fmla="*/ 426983 h 1542374"/>
              <a:gd name="connsiteX1914" fmla="*/ 3774337 w 6798686"/>
              <a:gd name="connsiteY1914" fmla="*/ 475576 h 1542374"/>
              <a:gd name="connsiteX1915" fmla="*/ 3716566 w 6798686"/>
              <a:gd name="connsiteY1915" fmla="*/ 489882 h 1542374"/>
              <a:gd name="connsiteX1916" fmla="*/ 3774606 w 6798686"/>
              <a:gd name="connsiteY1916" fmla="*/ 441972 h 1542374"/>
              <a:gd name="connsiteX1917" fmla="*/ 3830398 w 6798686"/>
              <a:gd name="connsiteY1917" fmla="*/ 426983 h 1542374"/>
              <a:gd name="connsiteX1918" fmla="*/ 1055997 w 6798686"/>
              <a:gd name="connsiteY1918" fmla="*/ 424534 h 1542374"/>
              <a:gd name="connsiteX1919" fmla="*/ 1086180 w 6798686"/>
              <a:gd name="connsiteY1919" fmla="*/ 463999 h 1542374"/>
              <a:gd name="connsiteX1920" fmla="*/ 1056516 w 6798686"/>
              <a:gd name="connsiteY1920" fmla="*/ 473217 h 1542374"/>
              <a:gd name="connsiteX1921" fmla="*/ 1025988 w 6798686"/>
              <a:gd name="connsiteY1921" fmla="*/ 435815 h 1542374"/>
              <a:gd name="connsiteX1922" fmla="*/ 1055997 w 6798686"/>
              <a:gd name="connsiteY1922" fmla="*/ 424534 h 1542374"/>
              <a:gd name="connsiteX1923" fmla="*/ 3637815 w 6798686"/>
              <a:gd name="connsiteY1923" fmla="*/ 424172 h 1542374"/>
              <a:gd name="connsiteX1924" fmla="*/ 3632282 w 6798686"/>
              <a:gd name="connsiteY1924" fmla="*/ 427636 h 1542374"/>
              <a:gd name="connsiteX1925" fmla="*/ 3626134 w 6798686"/>
              <a:gd name="connsiteY1925" fmla="*/ 430754 h 1542374"/>
              <a:gd name="connsiteX1926" fmla="*/ 3630957 w 6798686"/>
              <a:gd name="connsiteY1926" fmla="*/ 427926 h 1542374"/>
              <a:gd name="connsiteX1927" fmla="*/ 3637815 w 6798686"/>
              <a:gd name="connsiteY1927" fmla="*/ 424172 h 1542374"/>
              <a:gd name="connsiteX1928" fmla="*/ 3686710 w 6798686"/>
              <a:gd name="connsiteY1928" fmla="*/ 420534 h 1542374"/>
              <a:gd name="connsiteX1929" fmla="*/ 3671725 w 6798686"/>
              <a:gd name="connsiteY1929" fmla="*/ 431100 h 1542374"/>
              <a:gd name="connsiteX1930" fmla="*/ 3634588 w 6798686"/>
              <a:gd name="connsiteY1930" fmla="*/ 457302 h 1542374"/>
              <a:gd name="connsiteX1931" fmla="*/ 3581236 w 6798686"/>
              <a:gd name="connsiteY1931" fmla="*/ 479743 h 1542374"/>
              <a:gd name="connsiteX1932" fmla="*/ 3631879 w 6798686"/>
              <a:gd name="connsiteY1932" fmla="*/ 446034 h 1542374"/>
              <a:gd name="connsiteX1933" fmla="*/ 3634031 w 6798686"/>
              <a:gd name="connsiteY1933" fmla="*/ 444595 h 1542374"/>
              <a:gd name="connsiteX1934" fmla="*/ 3686710 w 6798686"/>
              <a:gd name="connsiteY1934" fmla="*/ 420534 h 1542374"/>
              <a:gd name="connsiteX1935" fmla="*/ 1394861 w 6798686"/>
              <a:gd name="connsiteY1935" fmla="*/ 415557 h 1542374"/>
              <a:gd name="connsiteX1936" fmla="*/ 1594762 w 6798686"/>
              <a:gd name="connsiteY1936" fmla="*/ 468201 h 1542374"/>
              <a:gd name="connsiteX1937" fmla="*/ 1620622 w 6798686"/>
              <a:gd name="connsiteY1937" fmla="*/ 497298 h 1542374"/>
              <a:gd name="connsiteX1938" fmla="*/ 1356360 w 6798686"/>
              <a:gd name="connsiteY1938" fmla="*/ 466333 h 1542374"/>
              <a:gd name="connsiteX1939" fmla="*/ 1191481 w 6798686"/>
              <a:gd name="connsiteY1939" fmla="*/ 491344 h 1542374"/>
              <a:gd name="connsiteX1940" fmla="*/ 1162471 w 6798686"/>
              <a:gd name="connsiteY1940" fmla="*/ 448393 h 1542374"/>
              <a:gd name="connsiteX1941" fmla="*/ 1311615 w 6798686"/>
              <a:gd name="connsiteY1941" fmla="*/ 419886 h 1542374"/>
              <a:gd name="connsiteX1942" fmla="*/ 1394861 w 6798686"/>
              <a:gd name="connsiteY1942" fmla="*/ 415557 h 1542374"/>
              <a:gd name="connsiteX1943" fmla="*/ 3762540 w 6798686"/>
              <a:gd name="connsiteY1943" fmla="*/ 413264 h 1542374"/>
              <a:gd name="connsiteX1944" fmla="*/ 3755124 w 6798686"/>
              <a:gd name="connsiteY1944" fmla="*/ 419085 h 1542374"/>
              <a:gd name="connsiteX1945" fmla="*/ 3706441 w 6798686"/>
              <a:gd name="connsiteY1945" fmla="*/ 457342 h 1542374"/>
              <a:gd name="connsiteX1946" fmla="*/ 3649285 w 6798686"/>
              <a:gd name="connsiteY1946" fmla="*/ 476806 h 1542374"/>
              <a:gd name="connsiteX1947" fmla="*/ 3706575 w 6798686"/>
              <a:gd name="connsiteY1947" fmla="*/ 434140 h 1542374"/>
              <a:gd name="connsiteX1948" fmla="*/ 3762540 w 6798686"/>
              <a:gd name="connsiteY1948" fmla="*/ 413264 h 1542374"/>
              <a:gd name="connsiteX1949" fmla="*/ 3893798 w 6798686"/>
              <a:gd name="connsiteY1949" fmla="*/ 412682 h 1542374"/>
              <a:gd name="connsiteX1950" fmla="*/ 3839351 w 6798686"/>
              <a:gd name="connsiteY1950" fmla="*/ 462164 h 1542374"/>
              <a:gd name="connsiteX1951" fmla="*/ 3783213 w 6798686"/>
              <a:gd name="connsiteY1951" fmla="*/ 473563 h 1542374"/>
              <a:gd name="connsiteX1952" fmla="*/ 3839504 w 6798686"/>
              <a:gd name="connsiteY1952" fmla="*/ 424733 h 1542374"/>
              <a:gd name="connsiteX1953" fmla="*/ 3893798 w 6798686"/>
              <a:gd name="connsiteY1953" fmla="*/ 412682 h 1542374"/>
              <a:gd name="connsiteX1954" fmla="*/ 1090521 w 6798686"/>
              <a:gd name="connsiteY1954" fmla="*/ 412301 h 1542374"/>
              <a:gd name="connsiteX1955" fmla="*/ 1120454 w 6798686"/>
              <a:gd name="connsiteY1955" fmla="*/ 453903 h 1542374"/>
              <a:gd name="connsiteX1956" fmla="*/ 1090291 w 6798686"/>
              <a:gd name="connsiteY1956" fmla="*/ 462754 h 1542374"/>
              <a:gd name="connsiteX1957" fmla="*/ 1059955 w 6798686"/>
              <a:gd name="connsiteY1957" fmla="*/ 423093 h 1542374"/>
              <a:gd name="connsiteX1958" fmla="*/ 1090521 w 6798686"/>
              <a:gd name="connsiteY1958" fmla="*/ 412301 h 1542374"/>
              <a:gd name="connsiteX1959" fmla="*/ 3674434 w 6798686"/>
              <a:gd name="connsiteY1959" fmla="*/ 412046 h 1542374"/>
              <a:gd name="connsiteX1960" fmla="*/ 3634108 w 6798686"/>
              <a:gd name="connsiteY1960" fmla="*/ 438885 h 1542374"/>
              <a:gd name="connsiteX1961" fmla="*/ 3591957 w 6798686"/>
              <a:gd name="connsiteY1961" fmla="*/ 458589 h 1542374"/>
              <a:gd name="connsiteX1962" fmla="*/ 3591918 w 6798686"/>
              <a:gd name="connsiteY1962" fmla="*/ 458606 h 1542374"/>
              <a:gd name="connsiteX1963" fmla="*/ 3632244 w 6798686"/>
              <a:gd name="connsiteY1963" fmla="*/ 433335 h 1542374"/>
              <a:gd name="connsiteX1964" fmla="*/ 3674434 w 6798686"/>
              <a:gd name="connsiteY1964" fmla="*/ 412046 h 1542374"/>
              <a:gd name="connsiteX1965" fmla="*/ 3954738 w 6798686"/>
              <a:gd name="connsiteY1965" fmla="*/ 402061 h 1542374"/>
              <a:gd name="connsiteX1966" fmla="*/ 3901847 w 6798686"/>
              <a:gd name="connsiteY1966" fmla="*/ 452318 h 1542374"/>
              <a:gd name="connsiteX1967" fmla="*/ 3847131 w 6798686"/>
              <a:gd name="connsiteY1967" fmla="*/ 460771 h 1542374"/>
              <a:gd name="connsiteX1968" fmla="*/ 3901752 w 6798686"/>
              <a:gd name="connsiteY1968" fmla="*/ 411116 h 1542374"/>
              <a:gd name="connsiteX1969" fmla="*/ 3954738 w 6798686"/>
              <a:gd name="connsiteY1969" fmla="*/ 402061 h 1542374"/>
              <a:gd name="connsiteX1970" fmla="*/ 1125584 w 6798686"/>
              <a:gd name="connsiteY1970" fmla="*/ 400855 h 1542374"/>
              <a:gd name="connsiteX1971" fmla="*/ 1155151 w 6798686"/>
              <a:gd name="connsiteY1971" fmla="*/ 444426 h 1542374"/>
              <a:gd name="connsiteX1972" fmla="*/ 1124469 w 6798686"/>
              <a:gd name="connsiteY1972" fmla="*/ 452773 h 1542374"/>
              <a:gd name="connsiteX1973" fmla="*/ 1094422 w 6798686"/>
              <a:gd name="connsiteY1973" fmla="*/ 410993 h 1542374"/>
              <a:gd name="connsiteX1974" fmla="*/ 1125584 w 6798686"/>
              <a:gd name="connsiteY1974" fmla="*/ 400855 h 1542374"/>
              <a:gd name="connsiteX1975" fmla="*/ 4013489 w 6798686"/>
              <a:gd name="connsiteY1975" fmla="*/ 395104 h 1542374"/>
              <a:gd name="connsiteX1976" fmla="*/ 3962135 w 6798686"/>
              <a:gd name="connsiteY1976" fmla="*/ 446045 h 1542374"/>
              <a:gd name="connsiteX1977" fmla="*/ 3908744 w 6798686"/>
              <a:gd name="connsiteY1977" fmla="*/ 451430 h 1542374"/>
              <a:gd name="connsiteX1978" fmla="*/ 3961731 w 6798686"/>
              <a:gd name="connsiteY1978" fmla="*/ 401058 h 1542374"/>
              <a:gd name="connsiteX1979" fmla="*/ 4013489 w 6798686"/>
              <a:gd name="connsiteY1979" fmla="*/ 395104 h 1542374"/>
              <a:gd name="connsiteX1980" fmla="*/ 4070318 w 6798686"/>
              <a:gd name="connsiteY1980" fmla="*/ 391825 h 1542374"/>
              <a:gd name="connsiteX1981" fmla="*/ 4020405 w 6798686"/>
              <a:gd name="connsiteY1981" fmla="*/ 443382 h 1542374"/>
              <a:gd name="connsiteX1982" fmla="*/ 3968283 w 6798686"/>
              <a:gd name="connsiteY1982" fmla="*/ 445602 h 1542374"/>
              <a:gd name="connsiteX1983" fmla="*/ 4019733 w 6798686"/>
              <a:gd name="connsiteY1983" fmla="*/ 394570 h 1542374"/>
              <a:gd name="connsiteX1984" fmla="*/ 4070318 w 6798686"/>
              <a:gd name="connsiteY1984" fmla="*/ 391825 h 1542374"/>
              <a:gd name="connsiteX1985" fmla="*/ 4075928 w 6798686"/>
              <a:gd name="connsiteY1985" fmla="*/ 391685 h 1542374"/>
              <a:gd name="connsiteX1986" fmla="*/ 4125380 w 6798686"/>
              <a:gd name="connsiteY1986" fmla="*/ 392250 h 1542374"/>
              <a:gd name="connsiteX1987" fmla="*/ 4076889 w 6798686"/>
              <a:gd name="connsiteY1987" fmla="*/ 444332 h 1542374"/>
              <a:gd name="connsiteX1988" fmla="*/ 4058253 w 6798686"/>
              <a:gd name="connsiteY1988" fmla="*/ 443625 h 1542374"/>
              <a:gd name="connsiteX1989" fmla="*/ 4025938 w 6798686"/>
              <a:gd name="connsiteY1989" fmla="*/ 443317 h 1542374"/>
              <a:gd name="connsiteX1990" fmla="*/ 4075928 w 6798686"/>
              <a:gd name="connsiteY1990" fmla="*/ 391685 h 1542374"/>
              <a:gd name="connsiteX1991" fmla="*/ 3830244 w 6798686"/>
              <a:gd name="connsiteY1991" fmla="*/ 390294 h 1542374"/>
              <a:gd name="connsiteX1992" fmla="*/ 3803904 w 6798686"/>
              <a:gd name="connsiteY1992" fmla="*/ 412086 h 1542374"/>
              <a:gd name="connsiteX1993" fmla="*/ 3774395 w 6798686"/>
              <a:gd name="connsiteY1993" fmla="*/ 436491 h 1542374"/>
              <a:gd name="connsiteX1994" fmla="*/ 3718698 w 6798686"/>
              <a:gd name="connsiteY1994" fmla="*/ 453382 h 1542374"/>
              <a:gd name="connsiteX1995" fmla="*/ 3757891 w 6798686"/>
              <a:gd name="connsiteY1995" fmla="*/ 422583 h 1542374"/>
              <a:gd name="connsiteX1996" fmla="*/ 3775682 w 6798686"/>
              <a:gd name="connsiteY1996" fmla="*/ 408601 h 1542374"/>
              <a:gd name="connsiteX1997" fmla="*/ 3830244 w 6798686"/>
              <a:gd name="connsiteY1997" fmla="*/ 390294 h 1542374"/>
              <a:gd name="connsiteX1998" fmla="*/ 3760235 w 6798686"/>
              <a:gd name="connsiteY1998" fmla="*/ 388490 h 1542374"/>
              <a:gd name="connsiteX1999" fmla="*/ 3708727 w 6798686"/>
              <a:gd name="connsiteY1999" fmla="*/ 426872 h 1542374"/>
              <a:gd name="connsiteX2000" fmla="*/ 3706441 w 6798686"/>
              <a:gd name="connsiteY2000" fmla="*/ 428578 h 1542374"/>
              <a:gd name="connsiteX2001" fmla="*/ 3653762 w 6798686"/>
              <a:gd name="connsiteY2001" fmla="*/ 449448 h 1542374"/>
              <a:gd name="connsiteX2002" fmla="*/ 3674395 w 6798686"/>
              <a:gd name="connsiteY2002" fmla="*/ 434885 h 1542374"/>
              <a:gd name="connsiteX2003" fmla="*/ 3708497 w 6798686"/>
              <a:gd name="connsiteY2003" fmla="*/ 410828 h 1542374"/>
              <a:gd name="connsiteX2004" fmla="*/ 3760235 w 6798686"/>
              <a:gd name="connsiteY2004" fmla="*/ 388490 h 1542374"/>
              <a:gd name="connsiteX2005" fmla="*/ 3755124 w 6798686"/>
              <a:gd name="connsiteY2005" fmla="*/ 372330 h 1542374"/>
              <a:gd name="connsiteX2006" fmla="*/ 3708401 w 6798686"/>
              <a:gd name="connsiteY2006" fmla="*/ 405239 h 1542374"/>
              <a:gd name="connsiteX2007" fmla="*/ 3661619 w 6798686"/>
              <a:gd name="connsiteY2007" fmla="*/ 426232 h 1542374"/>
              <a:gd name="connsiteX2008" fmla="*/ 3708574 w 6798686"/>
              <a:gd name="connsiteY2008" fmla="*/ 395033 h 1542374"/>
              <a:gd name="connsiteX2009" fmla="*/ 3755124 w 6798686"/>
              <a:gd name="connsiteY2009" fmla="*/ 372330 h 1542374"/>
              <a:gd name="connsiteX2010" fmla="*/ 3894566 w 6798686"/>
              <a:gd name="connsiteY2010" fmla="*/ 371266 h 1542374"/>
              <a:gd name="connsiteX2011" fmla="*/ 3854893 w 6798686"/>
              <a:gd name="connsiteY2011" fmla="*/ 405710 h 1542374"/>
              <a:gd name="connsiteX2012" fmla="*/ 3839216 w 6798686"/>
              <a:gd name="connsiteY2012" fmla="*/ 419325 h 1542374"/>
              <a:gd name="connsiteX2013" fmla="*/ 3784807 w 6798686"/>
              <a:gd name="connsiteY2013" fmla="*/ 433546 h 1542374"/>
              <a:gd name="connsiteX2014" fmla="*/ 3806690 w 6798686"/>
              <a:gd name="connsiteY2014" fmla="*/ 415454 h 1542374"/>
              <a:gd name="connsiteX2015" fmla="*/ 3841310 w 6798686"/>
              <a:gd name="connsiteY2015" fmla="*/ 386816 h 1542374"/>
              <a:gd name="connsiteX2016" fmla="*/ 3894566 w 6798686"/>
              <a:gd name="connsiteY2016" fmla="*/ 371266 h 1542374"/>
              <a:gd name="connsiteX2017" fmla="*/ 3736950 w 6798686"/>
              <a:gd name="connsiteY2017" fmla="*/ 370576 h 1542374"/>
              <a:gd name="connsiteX2018" fmla="*/ 3708516 w 6798686"/>
              <a:gd name="connsiteY2018" fmla="*/ 389402 h 1542374"/>
              <a:gd name="connsiteX2019" fmla="*/ 3679121 w 6798686"/>
              <a:gd name="connsiteY2019" fmla="*/ 404025 h 1542374"/>
              <a:gd name="connsiteX2020" fmla="*/ 3707152 w 6798686"/>
              <a:gd name="connsiteY2020" fmla="*/ 386567 h 1542374"/>
              <a:gd name="connsiteX2021" fmla="*/ 3736950 w 6798686"/>
              <a:gd name="connsiteY2021" fmla="*/ 370576 h 1542374"/>
              <a:gd name="connsiteX2022" fmla="*/ 1338676 w 6798686"/>
              <a:gd name="connsiteY2022" fmla="*/ 362066 h 1542374"/>
              <a:gd name="connsiteX2023" fmla="*/ 1573648 w 6798686"/>
              <a:gd name="connsiteY2023" fmla="*/ 446829 h 1542374"/>
              <a:gd name="connsiteX2024" fmla="*/ 1580123 w 6798686"/>
              <a:gd name="connsiteY2024" fmla="*/ 453158 h 1542374"/>
              <a:gd name="connsiteX2025" fmla="*/ 1311000 w 6798686"/>
              <a:gd name="connsiteY2025" fmla="*/ 414244 h 1542374"/>
              <a:gd name="connsiteX2026" fmla="*/ 1159089 w 6798686"/>
              <a:gd name="connsiteY2026" fmla="*/ 443394 h 1542374"/>
              <a:gd name="connsiteX2027" fmla="*/ 1129426 w 6798686"/>
              <a:gd name="connsiteY2027" fmla="*/ 399671 h 1542374"/>
              <a:gd name="connsiteX2028" fmla="*/ 1235169 w 6798686"/>
              <a:gd name="connsiteY2028" fmla="*/ 373039 h 1542374"/>
              <a:gd name="connsiteX2029" fmla="*/ 1338676 w 6798686"/>
              <a:gd name="connsiteY2029" fmla="*/ 362066 h 1542374"/>
              <a:gd name="connsiteX2030" fmla="*/ 3829841 w 6798686"/>
              <a:gd name="connsiteY2030" fmla="*/ 360417 h 1542374"/>
              <a:gd name="connsiteX2031" fmla="*/ 3775413 w 6798686"/>
              <a:gd name="connsiteY2031" fmla="*/ 403137 h 1542374"/>
              <a:gd name="connsiteX2032" fmla="*/ 3722042 w 6798686"/>
              <a:gd name="connsiteY2032" fmla="*/ 422616 h 1542374"/>
              <a:gd name="connsiteX2033" fmla="*/ 3777526 w 6798686"/>
              <a:gd name="connsiteY2033" fmla="*/ 381295 h 1542374"/>
              <a:gd name="connsiteX2034" fmla="*/ 3829841 w 6798686"/>
              <a:gd name="connsiteY2034" fmla="*/ 360417 h 1542374"/>
              <a:gd name="connsiteX2035" fmla="*/ 3956045 w 6798686"/>
              <a:gd name="connsiteY2035" fmla="*/ 356075 h 1542374"/>
              <a:gd name="connsiteX2036" fmla="*/ 3907976 w 6798686"/>
              <a:gd name="connsiteY2036" fmla="*/ 399777 h 1542374"/>
              <a:gd name="connsiteX2037" fmla="*/ 3901424 w 6798686"/>
              <a:gd name="connsiteY2037" fmla="*/ 405754 h 1542374"/>
              <a:gd name="connsiteX2038" fmla="*/ 3848226 w 6798686"/>
              <a:gd name="connsiteY2038" fmla="*/ 417168 h 1542374"/>
              <a:gd name="connsiteX2039" fmla="*/ 3857698 w 6798686"/>
              <a:gd name="connsiteY2039" fmla="*/ 408941 h 1542374"/>
              <a:gd name="connsiteX2040" fmla="*/ 3904038 w 6798686"/>
              <a:gd name="connsiteY2040" fmla="*/ 368717 h 1542374"/>
              <a:gd name="connsiteX2041" fmla="*/ 3956045 w 6798686"/>
              <a:gd name="connsiteY2041" fmla="*/ 356075 h 1542374"/>
              <a:gd name="connsiteX2042" fmla="*/ 4015122 w 6798686"/>
              <a:gd name="connsiteY2042" fmla="*/ 344657 h 1542374"/>
              <a:gd name="connsiteX2043" fmla="*/ 3962961 w 6798686"/>
              <a:gd name="connsiteY2043" fmla="*/ 394226 h 1542374"/>
              <a:gd name="connsiteX2044" fmla="*/ 3961385 w 6798686"/>
              <a:gd name="connsiteY2044" fmla="*/ 395729 h 1542374"/>
              <a:gd name="connsiteX2045" fmla="*/ 3909302 w 6798686"/>
              <a:gd name="connsiteY2045" fmla="*/ 404244 h 1542374"/>
              <a:gd name="connsiteX2046" fmla="*/ 3910801 w 6798686"/>
              <a:gd name="connsiteY2046" fmla="*/ 402881 h 1542374"/>
              <a:gd name="connsiteX2047" fmla="*/ 3964248 w 6798686"/>
              <a:gd name="connsiteY2047" fmla="*/ 354290 h 1542374"/>
              <a:gd name="connsiteX2048" fmla="*/ 4015122 w 6798686"/>
              <a:gd name="connsiteY2048" fmla="*/ 344657 h 1542374"/>
              <a:gd name="connsiteX2049" fmla="*/ 3827343 w 6798686"/>
              <a:gd name="connsiteY2049" fmla="*/ 338679 h 1542374"/>
              <a:gd name="connsiteX2050" fmla="*/ 3777276 w 6798686"/>
              <a:gd name="connsiteY2050" fmla="*/ 375827 h 1542374"/>
              <a:gd name="connsiteX2051" fmla="*/ 3729534 w 6798686"/>
              <a:gd name="connsiteY2051" fmla="*/ 396004 h 1542374"/>
              <a:gd name="connsiteX2052" fmla="*/ 3780100 w 6798686"/>
              <a:gd name="connsiteY2052" fmla="*/ 360450 h 1542374"/>
              <a:gd name="connsiteX2053" fmla="*/ 3827343 w 6798686"/>
              <a:gd name="connsiteY2053" fmla="*/ 338679 h 1542374"/>
              <a:gd name="connsiteX2054" fmla="*/ 3787324 w 6798686"/>
              <a:gd name="connsiteY2054" fmla="*/ 337380 h 1542374"/>
              <a:gd name="connsiteX2055" fmla="*/ 3780639 w 6798686"/>
              <a:gd name="connsiteY2055" fmla="*/ 341762 h 1542374"/>
              <a:gd name="connsiteX2056" fmla="*/ 3773779 w 6798686"/>
              <a:gd name="connsiteY2056" fmla="*/ 345372 h 1542374"/>
              <a:gd name="connsiteX2057" fmla="*/ 3780081 w 6798686"/>
              <a:gd name="connsiteY2057" fmla="*/ 341503 h 1542374"/>
              <a:gd name="connsiteX2058" fmla="*/ 3787324 w 6798686"/>
              <a:gd name="connsiteY2058" fmla="*/ 337380 h 1542374"/>
              <a:gd name="connsiteX2059" fmla="*/ 4072086 w 6798686"/>
              <a:gd name="connsiteY2059" fmla="*/ 336982 h 1542374"/>
              <a:gd name="connsiteX2060" fmla="*/ 4019752 w 6798686"/>
              <a:gd name="connsiteY2060" fmla="*/ 388891 h 1542374"/>
              <a:gd name="connsiteX2061" fmla="*/ 4019387 w 6798686"/>
              <a:gd name="connsiteY2061" fmla="*/ 389251 h 1542374"/>
              <a:gd name="connsiteX2062" fmla="*/ 3968360 w 6798686"/>
              <a:gd name="connsiteY2062" fmla="*/ 394761 h 1542374"/>
              <a:gd name="connsiteX2063" fmla="*/ 4022288 w 6798686"/>
              <a:gd name="connsiteY2063" fmla="*/ 343495 h 1542374"/>
              <a:gd name="connsiteX2064" fmla="*/ 4072086 w 6798686"/>
              <a:gd name="connsiteY2064" fmla="*/ 336982 h 1542374"/>
              <a:gd name="connsiteX2065" fmla="*/ 3895411 w 6798686"/>
              <a:gd name="connsiteY2065" fmla="*/ 336504 h 1542374"/>
              <a:gd name="connsiteX2066" fmla="*/ 3840964 w 6798686"/>
              <a:gd name="connsiteY2066" fmla="*/ 381429 h 1542374"/>
              <a:gd name="connsiteX2067" fmla="*/ 3788323 w 6798686"/>
              <a:gd name="connsiteY2067" fmla="*/ 398661 h 1542374"/>
              <a:gd name="connsiteX2068" fmla="*/ 3843885 w 6798686"/>
              <a:gd name="connsiteY2068" fmla="*/ 355063 h 1542374"/>
              <a:gd name="connsiteX2069" fmla="*/ 3895411 w 6798686"/>
              <a:gd name="connsiteY2069" fmla="*/ 336504 h 1542374"/>
              <a:gd name="connsiteX2070" fmla="*/ 4127205 w 6798686"/>
              <a:gd name="connsiteY2070" fmla="*/ 333032 h 1542374"/>
              <a:gd name="connsiteX2071" fmla="*/ 4078195 w 6798686"/>
              <a:gd name="connsiteY2071" fmla="*/ 383671 h 1542374"/>
              <a:gd name="connsiteX2072" fmla="*/ 4075602 w 6798686"/>
              <a:gd name="connsiteY2072" fmla="*/ 386363 h 1542374"/>
              <a:gd name="connsiteX2073" fmla="*/ 4025573 w 6798686"/>
              <a:gd name="connsiteY2073" fmla="*/ 388764 h 1542374"/>
              <a:gd name="connsiteX2074" fmla="*/ 4078445 w 6798686"/>
              <a:gd name="connsiteY2074" fmla="*/ 336329 h 1542374"/>
              <a:gd name="connsiteX2075" fmla="*/ 4127205 w 6798686"/>
              <a:gd name="connsiteY2075" fmla="*/ 333032 h 1542374"/>
              <a:gd name="connsiteX2076" fmla="*/ 4180711 w 6798686"/>
              <a:gd name="connsiteY2076" fmla="*/ 332807 h 1542374"/>
              <a:gd name="connsiteX2077" fmla="*/ 4138118 w 6798686"/>
              <a:gd name="connsiteY2077" fmla="*/ 378555 h 1542374"/>
              <a:gd name="connsiteX2078" fmla="*/ 4130125 w 6798686"/>
              <a:gd name="connsiteY2078" fmla="*/ 387149 h 1542374"/>
              <a:gd name="connsiteX2079" fmla="*/ 4081134 w 6798686"/>
              <a:gd name="connsiteY2079" fmla="*/ 386286 h 1542374"/>
              <a:gd name="connsiteX2080" fmla="*/ 4132873 w 6798686"/>
              <a:gd name="connsiteY2080" fmla="*/ 332834 h 1542374"/>
              <a:gd name="connsiteX2081" fmla="*/ 4180711 w 6798686"/>
              <a:gd name="connsiteY2081" fmla="*/ 332807 h 1542374"/>
              <a:gd name="connsiteX2082" fmla="*/ 3820042 w 6798686"/>
              <a:gd name="connsiteY2082" fmla="*/ 326894 h 1542374"/>
              <a:gd name="connsiteX2083" fmla="*/ 3780120 w 6798686"/>
              <a:gd name="connsiteY2083" fmla="*/ 354786 h 1542374"/>
              <a:gd name="connsiteX2084" fmla="*/ 3741273 w 6798686"/>
              <a:gd name="connsiteY2084" fmla="*/ 373366 h 1542374"/>
              <a:gd name="connsiteX2085" fmla="*/ 3780773 w 6798686"/>
              <a:gd name="connsiteY2085" fmla="*/ 347318 h 1542374"/>
              <a:gd name="connsiteX2086" fmla="*/ 3820042 w 6798686"/>
              <a:gd name="connsiteY2086" fmla="*/ 326894 h 1542374"/>
              <a:gd name="connsiteX2087" fmla="*/ 3957774 w 6798686"/>
              <a:gd name="connsiteY2087" fmla="*/ 316533 h 1542374"/>
              <a:gd name="connsiteX2088" fmla="*/ 3903635 w 6798686"/>
              <a:gd name="connsiteY2088" fmla="*/ 363399 h 1542374"/>
              <a:gd name="connsiteX2089" fmla="*/ 3851876 w 6798686"/>
              <a:gd name="connsiteY2089" fmla="*/ 378092 h 1542374"/>
              <a:gd name="connsiteX2090" fmla="*/ 3907092 w 6798686"/>
              <a:gd name="connsiteY2090" fmla="*/ 332544 h 1542374"/>
              <a:gd name="connsiteX2091" fmla="*/ 3957774 w 6798686"/>
              <a:gd name="connsiteY2091" fmla="*/ 316533 h 1542374"/>
              <a:gd name="connsiteX2092" fmla="*/ 3895277 w 6798686"/>
              <a:gd name="connsiteY2092" fmla="*/ 309315 h 1542374"/>
              <a:gd name="connsiteX2093" fmla="*/ 3843539 w 6798686"/>
              <a:gd name="connsiteY2093" fmla="*/ 349687 h 1542374"/>
              <a:gd name="connsiteX2094" fmla="*/ 3794144 w 6798686"/>
              <a:gd name="connsiteY2094" fmla="*/ 368945 h 1542374"/>
              <a:gd name="connsiteX2095" fmla="*/ 3846613 w 6798686"/>
              <a:gd name="connsiteY2095" fmla="*/ 330098 h 1542374"/>
              <a:gd name="connsiteX2096" fmla="*/ 3895277 w 6798686"/>
              <a:gd name="connsiteY2096" fmla="*/ 309315 h 1542374"/>
              <a:gd name="connsiteX2097" fmla="*/ 4017523 w 6798686"/>
              <a:gd name="connsiteY2097" fmla="*/ 300333 h 1542374"/>
              <a:gd name="connsiteX2098" fmla="*/ 3963806 w 6798686"/>
              <a:gd name="connsiteY2098" fmla="*/ 349020 h 1542374"/>
              <a:gd name="connsiteX2099" fmla="*/ 3912971 w 6798686"/>
              <a:gd name="connsiteY2099" fmla="*/ 360967 h 1542374"/>
              <a:gd name="connsiteX2100" fmla="*/ 3967687 w 6798686"/>
              <a:gd name="connsiteY2100" fmla="*/ 313628 h 1542374"/>
              <a:gd name="connsiteX2101" fmla="*/ 4017523 w 6798686"/>
              <a:gd name="connsiteY2101" fmla="*/ 300333 h 1542374"/>
              <a:gd name="connsiteX2102" fmla="*/ 3892740 w 6798686"/>
              <a:gd name="connsiteY2102" fmla="*/ 290552 h 1542374"/>
              <a:gd name="connsiteX2103" fmla="*/ 3846690 w 6798686"/>
              <a:gd name="connsiteY2103" fmla="*/ 324387 h 1542374"/>
              <a:gd name="connsiteX2104" fmla="*/ 3804289 w 6798686"/>
              <a:gd name="connsiteY2104" fmla="*/ 343520 h 1542374"/>
              <a:gd name="connsiteX2105" fmla="*/ 3850263 w 6798686"/>
              <a:gd name="connsiteY2105" fmla="*/ 311526 h 1542374"/>
              <a:gd name="connsiteX2106" fmla="*/ 3892740 w 6798686"/>
              <a:gd name="connsiteY2106" fmla="*/ 290552 h 1542374"/>
              <a:gd name="connsiteX2107" fmla="*/ 4075083 w 6798686"/>
              <a:gd name="connsiteY2107" fmla="*/ 287830 h 1542374"/>
              <a:gd name="connsiteX2108" fmla="*/ 4021846 w 6798686"/>
              <a:gd name="connsiteY2108" fmla="*/ 338256 h 1542374"/>
              <a:gd name="connsiteX2109" fmla="*/ 3971933 w 6798686"/>
              <a:gd name="connsiteY2109" fmla="*/ 347314 h 1542374"/>
              <a:gd name="connsiteX2110" fmla="*/ 4026054 w 6798686"/>
              <a:gd name="connsiteY2110" fmla="*/ 298274 h 1542374"/>
              <a:gd name="connsiteX2111" fmla="*/ 4075083 w 6798686"/>
              <a:gd name="connsiteY2111" fmla="*/ 287830 h 1542374"/>
              <a:gd name="connsiteX2112" fmla="*/ 3879196 w 6798686"/>
              <a:gd name="connsiteY2112" fmla="*/ 285895 h 1542374"/>
              <a:gd name="connsiteX2113" fmla="*/ 3849918 w 6798686"/>
              <a:gd name="connsiteY2113" fmla="*/ 306124 h 1542374"/>
              <a:gd name="connsiteX2114" fmla="*/ 3822060 w 6798686"/>
              <a:gd name="connsiteY2114" fmla="*/ 320254 h 1542374"/>
              <a:gd name="connsiteX2115" fmla="*/ 3851358 w 6798686"/>
              <a:gd name="connsiteY2115" fmla="*/ 301261 h 1542374"/>
              <a:gd name="connsiteX2116" fmla="*/ 3879196 w 6798686"/>
              <a:gd name="connsiteY2116" fmla="*/ 285895 h 1542374"/>
              <a:gd name="connsiteX2117" fmla="*/ 3959119 w 6798686"/>
              <a:gd name="connsiteY2117" fmla="*/ 284249 h 1542374"/>
              <a:gd name="connsiteX2118" fmla="*/ 3906650 w 6798686"/>
              <a:gd name="connsiteY2118" fmla="*/ 327259 h 1542374"/>
              <a:gd name="connsiteX2119" fmla="*/ 3857295 w 6798686"/>
              <a:gd name="connsiteY2119" fmla="*/ 344582 h 1542374"/>
              <a:gd name="connsiteX2120" fmla="*/ 3910531 w 6798686"/>
              <a:gd name="connsiteY2120" fmla="*/ 303084 h 1542374"/>
              <a:gd name="connsiteX2121" fmla="*/ 3959119 w 6798686"/>
              <a:gd name="connsiteY2121" fmla="*/ 284249 h 1542374"/>
              <a:gd name="connsiteX2122" fmla="*/ 4130683 w 6798686"/>
              <a:gd name="connsiteY2122" fmla="*/ 279033 h 1542374"/>
              <a:gd name="connsiteX2123" fmla="*/ 4078023 w 6798686"/>
              <a:gd name="connsiteY2123" fmla="*/ 331101 h 1542374"/>
              <a:gd name="connsiteX2124" fmla="*/ 4028974 w 6798686"/>
              <a:gd name="connsiteY2124" fmla="*/ 337165 h 1542374"/>
              <a:gd name="connsiteX2125" fmla="*/ 4082480 w 6798686"/>
              <a:gd name="connsiteY2125" fmla="*/ 286479 h 1542374"/>
              <a:gd name="connsiteX2126" fmla="*/ 4130683 w 6798686"/>
              <a:gd name="connsiteY2126" fmla="*/ 279033 h 1542374"/>
              <a:gd name="connsiteX2127" fmla="*/ 4184630 w 6798686"/>
              <a:gd name="connsiteY2127" fmla="*/ 273867 h 1542374"/>
              <a:gd name="connsiteX2128" fmla="*/ 4132470 w 6798686"/>
              <a:gd name="connsiteY2128" fmla="*/ 327603 h 1542374"/>
              <a:gd name="connsiteX2129" fmla="*/ 4084286 w 6798686"/>
              <a:gd name="connsiteY2129" fmla="*/ 330534 h 1542374"/>
              <a:gd name="connsiteX2130" fmla="*/ 4137234 w 6798686"/>
              <a:gd name="connsiteY2130" fmla="*/ 278206 h 1542374"/>
              <a:gd name="connsiteX2131" fmla="*/ 4184630 w 6798686"/>
              <a:gd name="connsiteY2131" fmla="*/ 273867 h 1542374"/>
              <a:gd name="connsiteX2132" fmla="*/ 4237022 w 6798686"/>
              <a:gd name="connsiteY2132" fmla="*/ 272439 h 1542374"/>
              <a:gd name="connsiteX2133" fmla="*/ 4185418 w 6798686"/>
              <a:gd name="connsiteY2133" fmla="*/ 327741 h 1542374"/>
              <a:gd name="connsiteX2134" fmla="*/ 4138099 w 6798686"/>
              <a:gd name="connsiteY2134" fmla="*/ 327443 h 1542374"/>
              <a:gd name="connsiteX2135" fmla="*/ 4190432 w 6798686"/>
              <a:gd name="connsiteY2135" fmla="*/ 273549 h 1542374"/>
              <a:gd name="connsiteX2136" fmla="*/ 4237022 w 6798686"/>
              <a:gd name="connsiteY2136" fmla="*/ 272439 h 1542374"/>
              <a:gd name="connsiteX2137" fmla="*/ 4019925 w 6798686"/>
              <a:gd name="connsiteY2137" fmla="*/ 263087 h 1542374"/>
              <a:gd name="connsiteX2138" fmla="*/ 3967207 w 6798686"/>
              <a:gd name="connsiteY2138" fmla="*/ 308404 h 1542374"/>
              <a:gd name="connsiteX2139" fmla="*/ 3918158 w 6798686"/>
              <a:gd name="connsiteY2139" fmla="*/ 323459 h 1542374"/>
              <a:gd name="connsiteX2140" fmla="*/ 3971625 w 6798686"/>
              <a:gd name="connsiteY2140" fmla="*/ 279667 h 1542374"/>
              <a:gd name="connsiteX2141" fmla="*/ 4019925 w 6798686"/>
              <a:gd name="connsiteY2141" fmla="*/ 263087 h 1542374"/>
              <a:gd name="connsiteX2142" fmla="*/ 3960041 w 6798686"/>
              <a:gd name="connsiteY2142" fmla="*/ 259194 h 1542374"/>
              <a:gd name="connsiteX2143" fmla="*/ 3910704 w 6798686"/>
              <a:gd name="connsiteY2143" fmla="*/ 297307 h 1542374"/>
              <a:gd name="connsiteX2144" fmla="*/ 3865460 w 6798686"/>
              <a:gd name="connsiteY2144" fmla="*/ 316196 h 1542374"/>
              <a:gd name="connsiteX2145" fmla="*/ 3914969 w 6798686"/>
              <a:gd name="connsiteY2145" fmla="*/ 279924 h 1542374"/>
              <a:gd name="connsiteX2146" fmla="*/ 3960041 w 6798686"/>
              <a:gd name="connsiteY2146" fmla="*/ 259194 h 1542374"/>
              <a:gd name="connsiteX2147" fmla="*/ 3927745 w 6798686"/>
              <a:gd name="connsiteY2147" fmla="*/ 252672 h 1542374"/>
              <a:gd name="connsiteX2148" fmla="*/ 3917985 w 6798686"/>
              <a:gd name="connsiteY2148" fmla="*/ 259313 h 1542374"/>
              <a:gd name="connsiteX2149" fmla="*/ 3909763 w 6798686"/>
              <a:gd name="connsiteY2149" fmla="*/ 263717 h 1542374"/>
              <a:gd name="connsiteX2150" fmla="*/ 3918427 w 6798686"/>
              <a:gd name="connsiteY2150" fmla="*/ 258172 h 1542374"/>
              <a:gd name="connsiteX2151" fmla="*/ 3927745 w 6798686"/>
              <a:gd name="connsiteY2151" fmla="*/ 252672 h 1542374"/>
              <a:gd name="connsiteX2152" fmla="*/ 3953586 w 6798686"/>
              <a:gd name="connsiteY2152" fmla="*/ 246305 h 1542374"/>
              <a:gd name="connsiteX2153" fmla="*/ 3914528 w 6798686"/>
              <a:gd name="connsiteY2153" fmla="*/ 274622 h 1542374"/>
              <a:gd name="connsiteX2154" fmla="*/ 3878773 w 6798686"/>
              <a:gd name="connsiteY2154" fmla="*/ 291816 h 1542374"/>
              <a:gd name="connsiteX2155" fmla="*/ 3917697 w 6798686"/>
              <a:gd name="connsiteY2155" fmla="*/ 265113 h 1542374"/>
              <a:gd name="connsiteX2156" fmla="*/ 3953586 w 6798686"/>
              <a:gd name="connsiteY2156" fmla="*/ 246305 h 1542374"/>
              <a:gd name="connsiteX2157" fmla="*/ 4078272 w 6798686"/>
              <a:gd name="connsiteY2157" fmla="*/ 245632 h 1542374"/>
              <a:gd name="connsiteX2158" fmla="*/ 4025535 w 6798686"/>
              <a:gd name="connsiteY2158" fmla="*/ 293096 h 1542374"/>
              <a:gd name="connsiteX2159" fmla="*/ 3976967 w 6798686"/>
              <a:gd name="connsiteY2159" fmla="*/ 305630 h 1542374"/>
              <a:gd name="connsiteX2160" fmla="*/ 4030415 w 6798686"/>
              <a:gd name="connsiteY2160" fmla="*/ 259726 h 1542374"/>
              <a:gd name="connsiteX2161" fmla="*/ 4078272 w 6798686"/>
              <a:gd name="connsiteY2161" fmla="*/ 245632 h 1542374"/>
              <a:gd name="connsiteX2162" fmla="*/ 4022941 w 6798686"/>
              <a:gd name="connsiteY2162" fmla="*/ 232422 h 1542374"/>
              <a:gd name="connsiteX2163" fmla="*/ 3971818 w 6798686"/>
              <a:gd name="connsiteY2163" fmla="*/ 273863 h 1542374"/>
              <a:gd name="connsiteX2164" fmla="*/ 3925728 w 6798686"/>
              <a:gd name="connsiteY2164" fmla="*/ 291300 h 1542374"/>
              <a:gd name="connsiteX2165" fmla="*/ 3977178 w 6798686"/>
              <a:gd name="connsiteY2165" fmla="*/ 251640 h 1542374"/>
              <a:gd name="connsiteX2166" fmla="*/ 4022941 w 6798686"/>
              <a:gd name="connsiteY2166" fmla="*/ 232422 h 1542374"/>
              <a:gd name="connsiteX2167" fmla="*/ 4134563 w 6798686"/>
              <a:gd name="connsiteY2167" fmla="*/ 231832 h 1542374"/>
              <a:gd name="connsiteX2168" fmla="*/ 4081961 w 6798686"/>
              <a:gd name="connsiteY2168" fmla="*/ 281332 h 1542374"/>
              <a:gd name="connsiteX2169" fmla="*/ 4033931 w 6798686"/>
              <a:gd name="connsiteY2169" fmla="*/ 291155 h 1542374"/>
              <a:gd name="connsiteX2170" fmla="*/ 4087225 w 6798686"/>
              <a:gd name="connsiteY2170" fmla="*/ 243242 h 1542374"/>
              <a:gd name="connsiteX2171" fmla="*/ 4134563 w 6798686"/>
              <a:gd name="connsiteY2171" fmla="*/ 231832 h 1542374"/>
              <a:gd name="connsiteX2172" fmla="*/ 4189164 w 6798686"/>
              <a:gd name="connsiteY2172" fmla="*/ 221579 h 1542374"/>
              <a:gd name="connsiteX2173" fmla="*/ 4136734 w 6798686"/>
              <a:gd name="connsiteY2173" fmla="*/ 273071 h 1542374"/>
              <a:gd name="connsiteX2174" fmla="*/ 4089319 w 6798686"/>
              <a:gd name="connsiteY2174" fmla="*/ 280024 h 1542374"/>
              <a:gd name="connsiteX2175" fmla="*/ 4142364 w 6798686"/>
              <a:gd name="connsiteY2175" fmla="*/ 230157 h 1542374"/>
              <a:gd name="connsiteX2176" fmla="*/ 4189164 w 6798686"/>
              <a:gd name="connsiteY2176" fmla="*/ 221579 h 1542374"/>
              <a:gd name="connsiteX2177" fmla="*/ 4242209 w 6798686"/>
              <a:gd name="connsiteY2177" fmla="*/ 214920 h 1542374"/>
              <a:gd name="connsiteX2178" fmla="*/ 4189952 w 6798686"/>
              <a:gd name="connsiteY2178" fmla="*/ 268410 h 1542374"/>
              <a:gd name="connsiteX2179" fmla="*/ 4143190 w 6798686"/>
              <a:gd name="connsiteY2179" fmla="*/ 272335 h 1542374"/>
              <a:gd name="connsiteX2180" fmla="*/ 4195965 w 6798686"/>
              <a:gd name="connsiteY2180" fmla="*/ 220545 h 1542374"/>
              <a:gd name="connsiteX2181" fmla="*/ 4242209 w 6798686"/>
              <a:gd name="connsiteY2181" fmla="*/ 214920 h 1542374"/>
              <a:gd name="connsiteX2182" fmla="*/ 4020598 w 6798686"/>
              <a:gd name="connsiteY2182" fmla="*/ 212958 h 1542374"/>
              <a:gd name="connsiteX2183" fmla="*/ 3976641 w 6798686"/>
              <a:gd name="connsiteY2183" fmla="*/ 246443 h 1542374"/>
              <a:gd name="connsiteX2184" fmla="*/ 3936045 w 6798686"/>
              <a:gd name="connsiteY2184" fmla="*/ 264608 h 1542374"/>
              <a:gd name="connsiteX2185" fmla="*/ 3980060 w 6798686"/>
              <a:gd name="connsiteY2185" fmla="*/ 232841 h 1542374"/>
              <a:gd name="connsiteX2186" fmla="*/ 4020598 w 6798686"/>
              <a:gd name="connsiteY2186" fmla="*/ 212958 h 1542374"/>
              <a:gd name="connsiteX2187" fmla="*/ 4293813 w 6798686"/>
              <a:gd name="connsiteY2187" fmla="*/ 211907 h 1542374"/>
              <a:gd name="connsiteX2188" fmla="*/ 4241806 w 6798686"/>
              <a:gd name="connsiteY2188" fmla="*/ 267330 h 1542374"/>
              <a:gd name="connsiteX2189" fmla="*/ 4195735 w 6798686"/>
              <a:gd name="connsiteY2189" fmla="*/ 268095 h 1542374"/>
              <a:gd name="connsiteX2190" fmla="*/ 4248203 w 6798686"/>
              <a:gd name="connsiteY2190" fmla="*/ 214407 h 1542374"/>
              <a:gd name="connsiteX2191" fmla="*/ 4293813 w 6798686"/>
              <a:gd name="connsiteY2191" fmla="*/ 211907 h 1542374"/>
              <a:gd name="connsiteX2192" fmla="*/ 4082672 w 6798686"/>
              <a:gd name="connsiteY2192" fmla="*/ 209692 h 1542374"/>
              <a:gd name="connsiteX2193" fmla="*/ 4030587 w 6798686"/>
              <a:gd name="connsiteY2193" fmla="*/ 253953 h 1542374"/>
              <a:gd name="connsiteX2194" fmla="*/ 3984190 w 6798686"/>
              <a:gd name="connsiteY2194" fmla="*/ 269448 h 1542374"/>
              <a:gd name="connsiteX2195" fmla="*/ 4036678 w 6798686"/>
              <a:gd name="connsiteY2195" fmla="*/ 226949 h 1542374"/>
              <a:gd name="connsiteX2196" fmla="*/ 4082672 w 6798686"/>
              <a:gd name="connsiteY2196" fmla="*/ 209692 h 1542374"/>
              <a:gd name="connsiteX2197" fmla="*/ 4011529 w 6798686"/>
              <a:gd name="connsiteY2197" fmla="*/ 204791 h 1542374"/>
              <a:gd name="connsiteX2198" fmla="*/ 3980732 w 6798686"/>
              <a:gd name="connsiteY2198" fmla="*/ 226780 h 1542374"/>
              <a:gd name="connsiteX2199" fmla="*/ 3954393 w 6798686"/>
              <a:gd name="connsiteY2199" fmla="*/ 240197 h 1542374"/>
              <a:gd name="connsiteX2200" fmla="*/ 3984863 w 6798686"/>
              <a:gd name="connsiteY2200" fmla="*/ 219713 h 1542374"/>
              <a:gd name="connsiteX2201" fmla="*/ 4011529 w 6798686"/>
              <a:gd name="connsiteY2201" fmla="*/ 204791 h 1542374"/>
              <a:gd name="connsiteX2202" fmla="*/ 4139828 w 6798686"/>
              <a:gd name="connsiteY2202" fmla="*/ 190793 h 1542374"/>
              <a:gd name="connsiteX2203" fmla="*/ 4087321 w 6798686"/>
              <a:gd name="connsiteY2203" fmla="*/ 237546 h 1542374"/>
              <a:gd name="connsiteX2204" fmla="*/ 4063556 w 6798686"/>
              <a:gd name="connsiteY2204" fmla="*/ 244040 h 1542374"/>
              <a:gd name="connsiteX2205" fmla="*/ 4040963 w 6798686"/>
              <a:gd name="connsiteY2205" fmla="*/ 250729 h 1542374"/>
              <a:gd name="connsiteX2206" fmla="*/ 4094026 w 6798686"/>
              <a:gd name="connsiteY2206" fmla="*/ 205696 h 1542374"/>
              <a:gd name="connsiteX2207" fmla="*/ 4139828 w 6798686"/>
              <a:gd name="connsiteY2207" fmla="*/ 190793 h 1542374"/>
              <a:gd name="connsiteX2208" fmla="*/ 4082864 w 6798686"/>
              <a:gd name="connsiteY2208" fmla="*/ 184423 h 1542374"/>
              <a:gd name="connsiteX2209" fmla="*/ 4036063 w 6798686"/>
              <a:gd name="connsiteY2209" fmla="*/ 221846 h 1542374"/>
              <a:gd name="connsiteX2210" fmla="*/ 3993413 w 6798686"/>
              <a:gd name="connsiteY2210" fmla="*/ 239246 h 1542374"/>
              <a:gd name="connsiteX2211" fmla="*/ 4040252 w 6798686"/>
              <a:gd name="connsiteY2211" fmla="*/ 203671 h 1542374"/>
              <a:gd name="connsiteX2212" fmla="*/ 4082864 w 6798686"/>
              <a:gd name="connsiteY2212" fmla="*/ 184423 h 1542374"/>
              <a:gd name="connsiteX2213" fmla="*/ 4195063 w 6798686"/>
              <a:gd name="connsiteY2213" fmla="*/ 175474 h 1542374"/>
              <a:gd name="connsiteX2214" fmla="*/ 4142325 w 6798686"/>
              <a:gd name="connsiteY2214" fmla="*/ 224576 h 1542374"/>
              <a:gd name="connsiteX2215" fmla="*/ 4096139 w 6798686"/>
              <a:gd name="connsiteY2215" fmla="*/ 235256 h 1542374"/>
              <a:gd name="connsiteX2216" fmla="*/ 4149396 w 6798686"/>
              <a:gd name="connsiteY2216" fmla="*/ 187919 h 1542374"/>
              <a:gd name="connsiteX2217" fmla="*/ 4195063 w 6798686"/>
              <a:gd name="connsiteY2217" fmla="*/ 175474 h 1542374"/>
              <a:gd name="connsiteX2218" fmla="*/ 4059790 w 6798686"/>
              <a:gd name="connsiteY2218" fmla="*/ 170761 h 1542374"/>
              <a:gd name="connsiteX2219" fmla="*/ 4046226 w 6798686"/>
              <a:gd name="connsiteY2219" fmla="*/ 180280 h 1542374"/>
              <a:gd name="connsiteX2220" fmla="*/ 4036236 w 6798686"/>
              <a:gd name="connsiteY2220" fmla="*/ 185662 h 1542374"/>
              <a:gd name="connsiteX2221" fmla="*/ 4050338 w 6798686"/>
              <a:gd name="connsiteY2221" fmla="*/ 176407 h 1542374"/>
              <a:gd name="connsiteX2222" fmla="*/ 4059790 w 6798686"/>
              <a:gd name="connsiteY2222" fmla="*/ 170761 h 1542374"/>
              <a:gd name="connsiteX2223" fmla="*/ 4080846 w 6798686"/>
              <a:gd name="connsiteY2223" fmla="*/ 167700 h 1542374"/>
              <a:gd name="connsiteX2224" fmla="*/ 4040981 w 6798686"/>
              <a:gd name="connsiteY2224" fmla="*/ 197541 h 1542374"/>
              <a:gd name="connsiteX2225" fmla="*/ 4006150 w 6798686"/>
              <a:gd name="connsiteY2225" fmla="*/ 214180 h 1542374"/>
              <a:gd name="connsiteX2226" fmla="*/ 4045804 w 6798686"/>
              <a:gd name="connsiteY2226" fmla="*/ 186129 h 1542374"/>
              <a:gd name="connsiteX2227" fmla="*/ 4080846 w 6798686"/>
              <a:gd name="connsiteY2227" fmla="*/ 167700 h 1542374"/>
              <a:gd name="connsiteX2228" fmla="*/ 4248606 w 6798686"/>
              <a:gd name="connsiteY2228" fmla="*/ 163752 h 1542374"/>
              <a:gd name="connsiteX2229" fmla="*/ 4195831 w 6798686"/>
              <a:gd name="connsiteY2229" fmla="*/ 215051 h 1542374"/>
              <a:gd name="connsiteX2230" fmla="*/ 4150010 w 6798686"/>
              <a:gd name="connsiteY2230" fmla="*/ 223012 h 1542374"/>
              <a:gd name="connsiteX2231" fmla="*/ 4203266 w 6798686"/>
              <a:gd name="connsiteY2231" fmla="*/ 173491 h 1542374"/>
              <a:gd name="connsiteX2232" fmla="*/ 4248606 w 6798686"/>
              <a:gd name="connsiteY2232" fmla="*/ 163752 h 1542374"/>
              <a:gd name="connsiteX2233" fmla="*/ 4141865 w 6798686"/>
              <a:gd name="connsiteY2233" fmla="*/ 159971 h 1542374"/>
              <a:gd name="connsiteX2234" fmla="*/ 4093373 w 6798686"/>
              <a:gd name="connsiteY2234" fmla="*/ 200653 h 1542374"/>
              <a:gd name="connsiteX2235" fmla="*/ 4049550 w 6798686"/>
              <a:gd name="connsiteY2235" fmla="*/ 216622 h 1542374"/>
              <a:gd name="connsiteX2236" fmla="*/ 4098253 w 6798686"/>
              <a:gd name="connsiteY2236" fmla="*/ 177789 h 1542374"/>
              <a:gd name="connsiteX2237" fmla="*/ 4141865 w 6798686"/>
              <a:gd name="connsiteY2237" fmla="*/ 159971 h 1542374"/>
              <a:gd name="connsiteX2238" fmla="*/ 4300691 w 6798686"/>
              <a:gd name="connsiteY2238" fmla="*/ 155597 h 1542374"/>
              <a:gd name="connsiteX2239" fmla="*/ 4248011 w 6798686"/>
              <a:gd name="connsiteY2239" fmla="*/ 209001 h 1542374"/>
              <a:gd name="connsiteX2240" fmla="*/ 4202594 w 6798686"/>
              <a:gd name="connsiteY2240" fmla="*/ 214076 h 1542374"/>
              <a:gd name="connsiteX2241" fmla="*/ 4255735 w 6798686"/>
              <a:gd name="connsiteY2241" fmla="*/ 162455 h 1542374"/>
              <a:gd name="connsiteX2242" fmla="*/ 4300691 w 6798686"/>
              <a:gd name="connsiteY2242" fmla="*/ 155597 h 1542374"/>
              <a:gd name="connsiteX2243" fmla="*/ 4351449 w 6798686"/>
              <a:gd name="connsiteY2243" fmla="*/ 151011 h 1542374"/>
              <a:gd name="connsiteX2244" fmla="*/ 4298924 w 6798686"/>
              <a:gd name="connsiteY2244" fmla="*/ 206482 h 1542374"/>
              <a:gd name="connsiteX2245" fmla="*/ 4253986 w 6798686"/>
              <a:gd name="connsiteY2245" fmla="*/ 208517 h 1542374"/>
              <a:gd name="connsiteX2246" fmla="*/ 4306954 w 6798686"/>
              <a:gd name="connsiteY2246" fmla="*/ 154853 h 1542374"/>
              <a:gd name="connsiteX2247" fmla="*/ 4351449 w 6798686"/>
              <a:gd name="connsiteY2247" fmla="*/ 151011 h 1542374"/>
              <a:gd name="connsiteX2248" fmla="*/ 4198521 w 6798686"/>
              <a:gd name="connsiteY2248" fmla="*/ 139203 h 1542374"/>
              <a:gd name="connsiteX2249" fmla="*/ 4148723 w 6798686"/>
              <a:gd name="connsiteY2249" fmla="*/ 182924 h 1542374"/>
              <a:gd name="connsiteX2250" fmla="*/ 4104458 w 6798686"/>
              <a:gd name="connsiteY2250" fmla="*/ 196874 h 1542374"/>
              <a:gd name="connsiteX2251" fmla="*/ 4154410 w 6798686"/>
              <a:gd name="connsiteY2251" fmla="*/ 155134 h 1542374"/>
              <a:gd name="connsiteX2252" fmla="*/ 4198521 w 6798686"/>
              <a:gd name="connsiteY2252" fmla="*/ 139203 h 1542374"/>
              <a:gd name="connsiteX2253" fmla="*/ 4143497 w 6798686"/>
              <a:gd name="connsiteY2253" fmla="*/ 136640 h 1542374"/>
              <a:gd name="connsiteX2254" fmla="*/ 4098964 w 6798686"/>
              <a:gd name="connsiteY2254" fmla="*/ 171664 h 1542374"/>
              <a:gd name="connsiteX2255" fmla="*/ 4060155 w 6798686"/>
              <a:gd name="connsiteY2255" fmla="*/ 188722 h 1542374"/>
              <a:gd name="connsiteX2256" fmla="*/ 4104574 w 6798686"/>
              <a:gd name="connsiteY2256" fmla="*/ 155629 h 1542374"/>
              <a:gd name="connsiteX2257" fmla="*/ 4143497 w 6798686"/>
              <a:gd name="connsiteY2257" fmla="*/ 136640 h 1542374"/>
              <a:gd name="connsiteX2258" fmla="*/ 4137119 w 6798686"/>
              <a:gd name="connsiteY2258" fmla="*/ 126183 h 1542374"/>
              <a:gd name="connsiteX2259" fmla="*/ 4104823 w 6798686"/>
              <a:gd name="connsiteY2259" fmla="*/ 149895 h 1542374"/>
              <a:gd name="connsiteX2260" fmla="*/ 4078465 w 6798686"/>
              <a:gd name="connsiteY2260" fmla="*/ 163307 h 1542374"/>
              <a:gd name="connsiteX2261" fmla="*/ 4110433 w 6798686"/>
              <a:gd name="connsiteY2261" fmla="*/ 141222 h 1542374"/>
              <a:gd name="connsiteX2262" fmla="*/ 4137119 w 6798686"/>
              <a:gd name="connsiteY2262" fmla="*/ 126183 h 1542374"/>
              <a:gd name="connsiteX2263" fmla="*/ 4253218 w 6798686"/>
              <a:gd name="connsiteY2263" fmla="*/ 122033 h 1542374"/>
              <a:gd name="connsiteX2264" fmla="*/ 4202594 w 6798686"/>
              <a:gd name="connsiteY2264" fmla="*/ 168527 h 1542374"/>
              <a:gd name="connsiteX2265" fmla="*/ 4158175 w 6798686"/>
              <a:gd name="connsiteY2265" fmla="*/ 180171 h 1542374"/>
              <a:gd name="connsiteX2266" fmla="*/ 4208915 w 6798686"/>
              <a:gd name="connsiteY2266" fmla="*/ 135710 h 1542374"/>
              <a:gd name="connsiteX2267" fmla="*/ 4253218 w 6798686"/>
              <a:gd name="connsiteY2267" fmla="*/ 122033 h 1542374"/>
              <a:gd name="connsiteX2268" fmla="*/ 4202401 w 6798686"/>
              <a:gd name="connsiteY2268" fmla="*/ 110043 h 1542374"/>
              <a:gd name="connsiteX2269" fmla="*/ 4155024 w 6798686"/>
              <a:gd name="connsiteY2269" fmla="*/ 149061 h 1542374"/>
              <a:gd name="connsiteX2270" fmla="*/ 4113969 w 6798686"/>
              <a:gd name="connsiteY2270" fmla="*/ 165364 h 1542374"/>
              <a:gd name="connsiteX2271" fmla="*/ 4161403 w 6798686"/>
              <a:gd name="connsiteY2271" fmla="*/ 128281 h 1542374"/>
              <a:gd name="connsiteX2272" fmla="*/ 4202401 w 6798686"/>
              <a:gd name="connsiteY2272" fmla="*/ 110043 h 1542374"/>
              <a:gd name="connsiteX2273" fmla="*/ 4306301 w 6798686"/>
              <a:gd name="connsiteY2273" fmla="*/ 108362 h 1542374"/>
              <a:gd name="connsiteX2274" fmla="*/ 4255081 w 6798686"/>
              <a:gd name="connsiteY2274" fmla="*/ 157505 h 1542374"/>
              <a:gd name="connsiteX2275" fmla="*/ 4210720 w 6798686"/>
              <a:gd name="connsiteY2275" fmla="*/ 166607 h 1542374"/>
              <a:gd name="connsiteX2276" fmla="*/ 4262074 w 6798686"/>
              <a:gd name="connsiteY2276" fmla="*/ 119524 h 1542374"/>
              <a:gd name="connsiteX2277" fmla="*/ 4306301 w 6798686"/>
              <a:gd name="connsiteY2277" fmla="*/ 108362 h 1542374"/>
              <a:gd name="connsiteX2278" fmla="*/ 4357981 w 6798686"/>
              <a:gd name="connsiteY2278" fmla="*/ 98191 h 1542374"/>
              <a:gd name="connsiteX2279" fmla="*/ 4306319 w 6798686"/>
              <a:gd name="connsiteY2279" fmla="*/ 149906 h 1542374"/>
              <a:gd name="connsiteX2280" fmla="*/ 4262151 w 6798686"/>
              <a:gd name="connsiteY2280" fmla="*/ 156254 h 1542374"/>
              <a:gd name="connsiteX2281" fmla="*/ 4313947 w 6798686"/>
              <a:gd name="connsiteY2281" fmla="*/ 106633 h 1542374"/>
              <a:gd name="connsiteX2282" fmla="*/ 4357981 w 6798686"/>
              <a:gd name="connsiteY2282" fmla="*/ 98191 h 1542374"/>
              <a:gd name="connsiteX2283" fmla="*/ 4184476 w 6798686"/>
              <a:gd name="connsiteY2283" fmla="*/ 91995 h 1542374"/>
              <a:gd name="connsiteX2284" fmla="*/ 4167781 w 6798686"/>
              <a:gd name="connsiteY2284" fmla="*/ 103964 h 1542374"/>
              <a:gd name="connsiteX2285" fmla="*/ 4155255 w 6798686"/>
              <a:gd name="connsiteY2285" fmla="*/ 110717 h 1542374"/>
              <a:gd name="connsiteX2286" fmla="*/ 4172219 w 6798686"/>
              <a:gd name="connsiteY2286" fmla="*/ 99365 h 1542374"/>
              <a:gd name="connsiteX2287" fmla="*/ 4184476 w 6798686"/>
              <a:gd name="connsiteY2287" fmla="*/ 91995 h 1542374"/>
              <a:gd name="connsiteX2288" fmla="*/ 4408394 w 6798686"/>
              <a:gd name="connsiteY2288" fmla="*/ 91559 h 1542374"/>
              <a:gd name="connsiteX2289" fmla="*/ 4356425 w 6798686"/>
              <a:gd name="connsiteY2289" fmla="*/ 145777 h 1542374"/>
              <a:gd name="connsiteX2290" fmla="*/ 4312583 w 6798686"/>
              <a:gd name="connsiteY2290" fmla="*/ 149188 h 1542374"/>
              <a:gd name="connsiteX2291" fmla="*/ 4364667 w 6798686"/>
              <a:gd name="connsiteY2291" fmla="*/ 97094 h 1542374"/>
              <a:gd name="connsiteX2292" fmla="*/ 4408394 w 6798686"/>
              <a:gd name="connsiteY2292" fmla="*/ 91559 h 1542374"/>
              <a:gd name="connsiteX2293" fmla="*/ 4202190 w 6798686"/>
              <a:gd name="connsiteY2293" fmla="*/ 91357 h 1542374"/>
              <a:gd name="connsiteX2294" fmla="*/ 4161499 w 6798686"/>
              <a:gd name="connsiteY2294" fmla="*/ 122679 h 1542374"/>
              <a:gd name="connsiteX2295" fmla="*/ 4127705 w 6798686"/>
              <a:gd name="connsiteY2295" fmla="*/ 138621 h 1542374"/>
              <a:gd name="connsiteX2296" fmla="*/ 4167878 w 6798686"/>
              <a:gd name="connsiteY2296" fmla="*/ 109390 h 1542374"/>
              <a:gd name="connsiteX2297" fmla="*/ 4202190 w 6798686"/>
              <a:gd name="connsiteY2297" fmla="*/ 91357 h 1542374"/>
              <a:gd name="connsiteX2298" fmla="*/ 4258501 w 6798686"/>
              <a:gd name="connsiteY2298" fmla="*/ 87371 h 1542374"/>
              <a:gd name="connsiteX2299" fmla="*/ 4209318 w 6798686"/>
              <a:gd name="connsiteY2299" fmla="*/ 129791 h 1542374"/>
              <a:gd name="connsiteX2300" fmla="*/ 4167244 w 6798686"/>
              <a:gd name="connsiteY2300" fmla="*/ 144494 h 1542374"/>
              <a:gd name="connsiteX2301" fmla="*/ 4216350 w 6798686"/>
              <a:gd name="connsiteY2301" fmla="*/ 104151 h 1542374"/>
              <a:gd name="connsiteX2302" fmla="*/ 4258501 w 6798686"/>
              <a:gd name="connsiteY2302" fmla="*/ 87371 h 1542374"/>
              <a:gd name="connsiteX2303" fmla="*/ 4312660 w 6798686"/>
              <a:gd name="connsiteY2303" fmla="*/ 68309 h 1542374"/>
              <a:gd name="connsiteX2304" fmla="*/ 4262267 w 6798686"/>
              <a:gd name="connsiteY2304" fmla="*/ 113797 h 1542374"/>
              <a:gd name="connsiteX2305" fmla="*/ 4248338 w 6798686"/>
              <a:gd name="connsiteY2305" fmla="*/ 117712 h 1542374"/>
              <a:gd name="connsiteX2306" fmla="*/ 4219539 w 6798686"/>
              <a:gd name="connsiteY2306" fmla="*/ 126490 h 1542374"/>
              <a:gd name="connsiteX2307" fmla="*/ 4269932 w 6798686"/>
              <a:gd name="connsiteY2307" fmla="*/ 83119 h 1542374"/>
              <a:gd name="connsiteX2308" fmla="*/ 4312660 w 6798686"/>
              <a:gd name="connsiteY2308" fmla="*/ 68309 h 1542374"/>
              <a:gd name="connsiteX2309" fmla="*/ 4261574 w 6798686"/>
              <a:gd name="connsiteY2309" fmla="*/ 62182 h 1542374"/>
              <a:gd name="connsiteX2310" fmla="*/ 4216215 w 6798686"/>
              <a:gd name="connsiteY2310" fmla="*/ 98748 h 1542374"/>
              <a:gd name="connsiteX2311" fmla="*/ 4178636 w 6798686"/>
              <a:gd name="connsiteY2311" fmla="*/ 114907 h 1542374"/>
              <a:gd name="connsiteX2312" fmla="*/ 4223650 w 6798686"/>
              <a:gd name="connsiteY2312" fmla="*/ 80508 h 1542374"/>
              <a:gd name="connsiteX2313" fmla="*/ 4261574 w 6798686"/>
              <a:gd name="connsiteY2313" fmla="*/ 62182 h 1542374"/>
              <a:gd name="connsiteX2314" fmla="*/ 4365147 w 6798686"/>
              <a:gd name="connsiteY2314" fmla="*/ 52772 h 1542374"/>
              <a:gd name="connsiteX2315" fmla="*/ 4313927 w 6798686"/>
              <a:gd name="connsiteY2315" fmla="*/ 101123 h 1542374"/>
              <a:gd name="connsiteX2316" fmla="*/ 4270912 w 6798686"/>
              <a:gd name="connsiteY2316" fmla="*/ 111484 h 1542374"/>
              <a:gd name="connsiteX2317" fmla="*/ 4322208 w 6798686"/>
              <a:gd name="connsiteY2317" fmla="*/ 65269 h 1542374"/>
              <a:gd name="connsiteX2318" fmla="*/ 4365147 w 6798686"/>
              <a:gd name="connsiteY2318" fmla="*/ 52772 h 1542374"/>
              <a:gd name="connsiteX2319" fmla="*/ 4255523 w 6798686"/>
              <a:gd name="connsiteY2319" fmla="*/ 51056 h 1542374"/>
              <a:gd name="connsiteX2320" fmla="*/ 4223208 w 6798686"/>
              <a:gd name="connsiteY2320" fmla="*/ 75379 h 1542374"/>
              <a:gd name="connsiteX2321" fmla="*/ 4196504 w 6798686"/>
              <a:gd name="connsiteY2321" fmla="*/ 88873 h 1542374"/>
              <a:gd name="connsiteX2322" fmla="*/ 4228281 w 6798686"/>
              <a:gd name="connsiteY2322" fmla="*/ 66372 h 1542374"/>
              <a:gd name="connsiteX2323" fmla="*/ 4255523 w 6798686"/>
              <a:gd name="connsiteY2323" fmla="*/ 51056 h 1542374"/>
              <a:gd name="connsiteX2324" fmla="*/ 4416232 w 6798686"/>
              <a:gd name="connsiteY2324" fmla="*/ 40733 h 1542374"/>
              <a:gd name="connsiteX2325" fmla="*/ 4364513 w 6798686"/>
              <a:gd name="connsiteY2325" fmla="*/ 91709 h 1542374"/>
              <a:gd name="connsiteX2326" fmla="*/ 4321459 w 6798686"/>
              <a:gd name="connsiteY2326" fmla="*/ 99495 h 1542374"/>
              <a:gd name="connsiteX2327" fmla="*/ 4373293 w 6798686"/>
              <a:gd name="connsiteY2327" fmla="*/ 50654 h 1542374"/>
              <a:gd name="connsiteX2328" fmla="*/ 4416232 w 6798686"/>
              <a:gd name="connsiteY2328" fmla="*/ 40733 h 1542374"/>
              <a:gd name="connsiteX2329" fmla="*/ 4317617 w 6798686"/>
              <a:gd name="connsiteY2329" fmla="*/ 37314 h 1542374"/>
              <a:gd name="connsiteX2330" fmla="*/ 4269548 w 6798686"/>
              <a:gd name="connsiteY2330" fmla="*/ 77934 h 1542374"/>
              <a:gd name="connsiteX2331" fmla="*/ 4229971 w 6798686"/>
              <a:gd name="connsiteY2331" fmla="*/ 93131 h 1542374"/>
              <a:gd name="connsiteX2332" fmla="*/ 4277847 w 6798686"/>
              <a:gd name="connsiteY2332" fmla="*/ 54677 h 1542374"/>
              <a:gd name="connsiteX2333" fmla="*/ 4317617 w 6798686"/>
              <a:gd name="connsiteY2333" fmla="*/ 37314 h 1542374"/>
              <a:gd name="connsiteX2334" fmla="*/ 4466107 w 6798686"/>
              <a:gd name="connsiteY2334" fmla="*/ 32188 h 1542374"/>
              <a:gd name="connsiteX2335" fmla="*/ 4414023 w 6798686"/>
              <a:gd name="connsiteY2335" fmla="*/ 85736 h 1542374"/>
              <a:gd name="connsiteX2336" fmla="*/ 4371065 w 6798686"/>
              <a:gd name="connsiteY2336" fmla="*/ 90754 h 1542374"/>
              <a:gd name="connsiteX2337" fmla="*/ 4423302 w 6798686"/>
              <a:gd name="connsiteY2337" fmla="*/ 39319 h 1542374"/>
              <a:gd name="connsiteX2338" fmla="*/ 4466107 w 6798686"/>
              <a:gd name="connsiteY2338" fmla="*/ 32188 h 1542374"/>
              <a:gd name="connsiteX2339" fmla="*/ 4316579 w 6798686"/>
              <a:gd name="connsiteY2339" fmla="*/ 18672 h 1542374"/>
              <a:gd name="connsiteX2340" fmla="*/ 4276925 w 6798686"/>
              <a:gd name="connsiteY2340" fmla="*/ 49949 h 1542374"/>
              <a:gd name="connsiteX2341" fmla="*/ 4243612 w 6798686"/>
              <a:gd name="connsiteY2341" fmla="*/ 65438 h 1542374"/>
              <a:gd name="connsiteX2342" fmla="*/ 4282670 w 6798686"/>
              <a:gd name="connsiteY2342" fmla="*/ 36318 h 1542374"/>
              <a:gd name="connsiteX2343" fmla="*/ 4316579 w 6798686"/>
              <a:gd name="connsiteY2343" fmla="*/ 18672 h 1542374"/>
              <a:gd name="connsiteX2344" fmla="*/ 4371488 w 6798686"/>
              <a:gd name="connsiteY2344" fmla="*/ 16173 h 1542374"/>
              <a:gd name="connsiteX2345" fmla="*/ 4321632 w 6798686"/>
              <a:gd name="connsiteY2345" fmla="*/ 60280 h 1542374"/>
              <a:gd name="connsiteX2346" fmla="*/ 4280749 w 6798686"/>
              <a:gd name="connsiteY2346" fmla="*/ 73911 h 1542374"/>
              <a:gd name="connsiteX2347" fmla="*/ 4330508 w 6798686"/>
              <a:gd name="connsiteY2347" fmla="*/ 31996 h 1542374"/>
              <a:gd name="connsiteX2348" fmla="*/ 4371488 w 6798686"/>
              <a:gd name="connsiteY2348" fmla="*/ 16173 h 1542374"/>
              <a:gd name="connsiteX2349" fmla="*/ 4303323 w 6798686"/>
              <a:gd name="connsiteY2349" fmla="*/ 15744 h 1542374"/>
              <a:gd name="connsiteX2350" fmla="*/ 4282727 w 6798686"/>
              <a:gd name="connsiteY2350" fmla="*/ 30822 h 1542374"/>
              <a:gd name="connsiteX2351" fmla="*/ 4267607 w 6798686"/>
              <a:gd name="connsiteY2351" fmla="*/ 38972 h 1542374"/>
              <a:gd name="connsiteX2352" fmla="*/ 4273429 w 6798686"/>
              <a:gd name="connsiteY2352" fmla="*/ 34933 h 1542374"/>
              <a:gd name="connsiteX2353" fmla="*/ 4287300 w 6798686"/>
              <a:gd name="connsiteY2353" fmla="*/ 25444 h 1542374"/>
              <a:gd name="connsiteX2354" fmla="*/ 4303323 w 6798686"/>
              <a:gd name="connsiteY2354" fmla="*/ 15744 h 1542374"/>
              <a:gd name="connsiteX2355" fmla="*/ 4503360 w 6798686"/>
              <a:gd name="connsiteY2355" fmla="*/ 0 h 1542374"/>
              <a:gd name="connsiteX2356" fmla="*/ 4497947 w 6798686"/>
              <a:gd name="connsiteY2356" fmla="*/ 0 h 1542374"/>
              <a:gd name="connsiteX2357" fmla="*/ 4471582 w 6798686"/>
              <a:gd name="connsiteY2357" fmla="*/ 26609 h 1542374"/>
              <a:gd name="connsiteX2358" fmla="*/ 4429585 w 6798686"/>
              <a:gd name="connsiteY2358" fmla="*/ 33216 h 1542374"/>
              <a:gd name="connsiteX2359" fmla="*/ 4463972 w 6798686"/>
              <a:gd name="connsiteY2359" fmla="*/ 0 h 1542374"/>
              <a:gd name="connsiteX2360" fmla="*/ 4458313 w 6798686"/>
              <a:gd name="connsiteY2360" fmla="*/ 0 h 1542374"/>
              <a:gd name="connsiteX2361" fmla="*/ 4422553 w 6798686"/>
              <a:gd name="connsiteY2361" fmla="*/ 34580 h 1542374"/>
              <a:gd name="connsiteX2362" fmla="*/ 4380652 w 6798686"/>
              <a:gd name="connsiteY2362" fmla="*/ 43802 h 1542374"/>
              <a:gd name="connsiteX2363" fmla="*/ 4428070 w 6798686"/>
              <a:gd name="connsiteY2363" fmla="*/ 0 h 1542374"/>
              <a:gd name="connsiteX2364" fmla="*/ 4422094 w 6798686"/>
              <a:gd name="connsiteY2364" fmla="*/ 0 h 1542374"/>
              <a:gd name="connsiteX2365" fmla="*/ 4372621 w 6798686"/>
              <a:gd name="connsiteY2365" fmla="*/ 45794 h 1542374"/>
              <a:gd name="connsiteX2366" fmla="*/ 4340767 w 6798686"/>
              <a:gd name="connsiteY2366" fmla="*/ 54482 h 1542374"/>
              <a:gd name="connsiteX2367" fmla="*/ 4331046 w 6798686"/>
              <a:gd name="connsiteY2367" fmla="*/ 57384 h 1542374"/>
              <a:gd name="connsiteX2368" fmla="*/ 4382035 w 6798686"/>
              <a:gd name="connsiteY2368" fmla="*/ 12367 h 1542374"/>
              <a:gd name="connsiteX2369" fmla="*/ 4419374 w 6798686"/>
              <a:gd name="connsiteY2369" fmla="*/ 0 h 1542374"/>
              <a:gd name="connsiteX2370" fmla="*/ 4405472 w 6798686"/>
              <a:gd name="connsiteY2370" fmla="*/ 0 h 1542374"/>
              <a:gd name="connsiteX2371" fmla="*/ 4390949 w 6798686"/>
              <a:gd name="connsiteY2371" fmla="*/ 4615 h 1542374"/>
              <a:gd name="connsiteX2372" fmla="*/ 4396299 w 6798686"/>
              <a:gd name="connsiteY2372" fmla="*/ 0 h 1542374"/>
              <a:gd name="connsiteX2373" fmla="*/ 4390068 w 6798686"/>
              <a:gd name="connsiteY2373" fmla="*/ 0 h 1542374"/>
              <a:gd name="connsiteX2374" fmla="*/ 4380555 w 6798686"/>
              <a:gd name="connsiteY2374" fmla="*/ 8232 h 1542374"/>
              <a:gd name="connsiteX2375" fmla="*/ 4341766 w 6798686"/>
              <a:gd name="connsiteY2375" fmla="*/ 22632 h 1542374"/>
              <a:gd name="connsiteX2376" fmla="*/ 4369276 w 6798686"/>
              <a:gd name="connsiteY2376" fmla="*/ 0 h 1542374"/>
              <a:gd name="connsiteX2377" fmla="*/ 4362637 w 6798686"/>
              <a:gd name="connsiteY2377" fmla="*/ 0 h 1542374"/>
              <a:gd name="connsiteX2378" fmla="*/ 4329221 w 6798686"/>
              <a:gd name="connsiteY2378" fmla="*/ 27604 h 1542374"/>
              <a:gd name="connsiteX2379" fmla="*/ 4292487 w 6798686"/>
              <a:gd name="connsiteY2379" fmla="*/ 43031 h 1542374"/>
              <a:gd name="connsiteX2380" fmla="*/ 4335926 w 6798686"/>
              <a:gd name="connsiteY2380" fmla="*/ 9020 h 1542374"/>
              <a:gd name="connsiteX2381" fmla="*/ 4354931 w 6798686"/>
              <a:gd name="connsiteY2381" fmla="*/ 0 h 1542374"/>
              <a:gd name="connsiteX2382" fmla="*/ 4340630 w 6798686"/>
              <a:gd name="connsiteY2382" fmla="*/ 0 h 1542374"/>
              <a:gd name="connsiteX2383" fmla="*/ 4335964 w 6798686"/>
              <a:gd name="connsiteY2383" fmla="*/ 3589 h 1542374"/>
              <a:gd name="connsiteX2384" fmla="*/ 4308548 w 6798686"/>
              <a:gd name="connsiteY2384" fmla="*/ 17329 h 1542374"/>
              <a:gd name="connsiteX2385" fmla="*/ 4332493 w 6798686"/>
              <a:gd name="connsiteY2385" fmla="*/ 0 h 1542374"/>
              <a:gd name="connsiteX2386" fmla="*/ 4318205 w 6798686"/>
              <a:gd name="connsiteY2386" fmla="*/ 0 h 1542374"/>
              <a:gd name="connsiteX2387" fmla="*/ 4287319 w 6798686"/>
              <a:gd name="connsiteY2387" fmla="*/ 20034 h 1542374"/>
              <a:gd name="connsiteX2388" fmla="*/ 4186014 w 6798686"/>
              <a:gd name="connsiteY2388" fmla="*/ 84677 h 1542374"/>
              <a:gd name="connsiteX2389" fmla="*/ 4172507 w 6798686"/>
              <a:gd name="connsiteY2389" fmla="*/ 93711 h 1542374"/>
              <a:gd name="connsiteX2390" fmla="*/ 4101135 w 6798686"/>
              <a:gd name="connsiteY2390" fmla="*/ 138097 h 1542374"/>
              <a:gd name="connsiteX2391" fmla="*/ 4050549 w 6798686"/>
              <a:gd name="connsiteY2391" fmla="*/ 170759 h 1542374"/>
              <a:gd name="connsiteX2392" fmla="*/ 4016275 w 6798686"/>
              <a:gd name="connsiteY2392" fmla="*/ 191510 h 1542374"/>
              <a:gd name="connsiteX2393" fmla="*/ 3918197 w 6798686"/>
              <a:gd name="connsiteY2393" fmla="*/ 252722 h 1542374"/>
              <a:gd name="connsiteX2394" fmla="*/ 3779812 w 6798686"/>
              <a:gd name="connsiteY2394" fmla="*/ 336018 h 1542374"/>
              <a:gd name="connsiteX2395" fmla="*/ 3631206 w 6798686"/>
              <a:gd name="connsiteY2395" fmla="*/ 422115 h 1542374"/>
              <a:gd name="connsiteX2396" fmla="*/ 3515857 w 6798686"/>
              <a:gd name="connsiteY2396" fmla="*/ 485465 h 1542374"/>
              <a:gd name="connsiteX2397" fmla="*/ 3470767 w 6798686"/>
              <a:gd name="connsiteY2397" fmla="*/ 510294 h 1542374"/>
              <a:gd name="connsiteX2398" fmla="*/ 3293458 w 6798686"/>
              <a:gd name="connsiteY2398" fmla="*/ 600660 h 1542374"/>
              <a:gd name="connsiteX2399" fmla="*/ 3091711 w 6798686"/>
              <a:gd name="connsiteY2399" fmla="*/ 692187 h 1542374"/>
              <a:gd name="connsiteX2400" fmla="*/ 2849851 w 6798686"/>
              <a:gd name="connsiteY2400" fmla="*/ 782004 h 1542374"/>
              <a:gd name="connsiteX2401" fmla="*/ 2702609 w 6798686"/>
              <a:gd name="connsiteY2401" fmla="*/ 823233 h 1542374"/>
              <a:gd name="connsiteX2402" fmla="*/ 2328645 w 6798686"/>
              <a:gd name="connsiteY2402" fmla="*/ 859371 h 1542374"/>
              <a:gd name="connsiteX2403" fmla="*/ 2235006 w 6798686"/>
              <a:gd name="connsiteY2403" fmla="*/ 843290 h 1542374"/>
              <a:gd name="connsiteX2404" fmla="*/ 2101020 w 6798686"/>
              <a:gd name="connsiteY2404" fmla="*/ 798949 h 1542374"/>
              <a:gd name="connsiteX2405" fmla="*/ 1990070 w 6798686"/>
              <a:gd name="connsiteY2405" fmla="*/ 742772 h 1542374"/>
              <a:gd name="connsiteX2406" fmla="*/ 1950840 w 6798686"/>
              <a:gd name="connsiteY2406" fmla="*/ 721908 h 1542374"/>
              <a:gd name="connsiteX2407" fmla="*/ 1937679 w 6798686"/>
              <a:gd name="connsiteY2407" fmla="*/ 713167 h 1542374"/>
              <a:gd name="connsiteX2408" fmla="*/ 1844155 w 6798686"/>
              <a:gd name="connsiteY2408" fmla="*/ 653321 h 1542374"/>
              <a:gd name="connsiteX2409" fmla="*/ 1753013 w 6798686"/>
              <a:gd name="connsiteY2409" fmla="*/ 587312 h 1542374"/>
              <a:gd name="connsiteX2410" fmla="*/ 1690189 w 6798686"/>
              <a:gd name="connsiteY2410" fmla="*/ 536315 h 1542374"/>
              <a:gd name="connsiteX2411" fmla="*/ 1672206 w 6798686"/>
              <a:gd name="connsiteY2411" fmla="*/ 524179 h 1542374"/>
              <a:gd name="connsiteX2412" fmla="*/ 1633917 w 6798686"/>
              <a:gd name="connsiteY2412" fmla="*/ 489482 h 1542374"/>
              <a:gd name="connsiteX2413" fmla="*/ 1598682 w 6798686"/>
              <a:gd name="connsiteY2413" fmla="*/ 463939 h 1542374"/>
              <a:gd name="connsiteX2414" fmla="*/ 1577625 w 6798686"/>
              <a:gd name="connsiteY2414" fmla="*/ 442656 h 1542374"/>
              <a:gd name="connsiteX2415" fmla="*/ 1234093 w 6798686"/>
              <a:gd name="connsiteY2415" fmla="*/ 367368 h 1542374"/>
              <a:gd name="connsiteX2416" fmla="*/ 1126025 w 6798686"/>
              <a:gd name="connsiteY2416" fmla="*/ 394672 h 1542374"/>
              <a:gd name="connsiteX2417" fmla="*/ 959707 w 6798686"/>
              <a:gd name="connsiteY2417" fmla="*/ 145887 h 1542374"/>
              <a:gd name="connsiteX2418" fmla="*/ 861537 w 6798686"/>
              <a:gd name="connsiteY2418" fmla="*/ 0 h 1542374"/>
              <a:gd name="connsiteX2419" fmla="*/ 856895 w 6798686"/>
              <a:gd name="connsiteY2419" fmla="*/ 0 h 1542374"/>
              <a:gd name="connsiteX2420" fmla="*/ 956498 w 6798686"/>
              <a:gd name="connsiteY2420" fmla="*/ 148020 h 1542374"/>
              <a:gd name="connsiteX2421" fmla="*/ 1122202 w 6798686"/>
              <a:gd name="connsiteY2421" fmla="*/ 395879 h 1542374"/>
              <a:gd name="connsiteX2422" fmla="*/ 1090886 w 6798686"/>
              <a:gd name="connsiteY2422" fmla="*/ 406094 h 1542374"/>
              <a:gd name="connsiteX2423" fmla="*/ 913693 w 6798686"/>
              <a:gd name="connsiteY2423" fmla="*/ 154976 h 1542374"/>
              <a:gd name="connsiteX2424" fmla="*/ 803811 w 6798686"/>
              <a:gd name="connsiteY2424" fmla="*/ 0 h 1542374"/>
              <a:gd name="connsiteX2425" fmla="*/ 798994 w 6798686"/>
              <a:gd name="connsiteY2425" fmla="*/ 0 h 1542374"/>
              <a:gd name="connsiteX2426" fmla="*/ 910466 w 6798686"/>
              <a:gd name="connsiteY2426" fmla="*/ 157222 h 1542374"/>
              <a:gd name="connsiteX2427" fmla="*/ 1087006 w 6798686"/>
              <a:gd name="connsiteY2427" fmla="*/ 407412 h 1542374"/>
              <a:gd name="connsiteX2428" fmla="*/ 1056285 w 6798686"/>
              <a:gd name="connsiteY2428" fmla="*/ 418291 h 1542374"/>
              <a:gd name="connsiteX2429" fmla="*/ 865894 w 6798686"/>
              <a:gd name="connsiteY2429" fmla="*/ 163378 h 1542374"/>
              <a:gd name="connsiteX2430" fmla="*/ 743547 w 6798686"/>
              <a:gd name="connsiteY2430" fmla="*/ 0 h 1542374"/>
              <a:gd name="connsiteX2431" fmla="*/ 738526 w 6798686"/>
              <a:gd name="connsiteY2431" fmla="*/ 0 h 1542374"/>
              <a:gd name="connsiteX2432" fmla="*/ 862666 w 6798686"/>
              <a:gd name="connsiteY2432" fmla="*/ 165768 h 1542374"/>
              <a:gd name="connsiteX2433" fmla="*/ 1052328 w 6798686"/>
              <a:gd name="connsiteY2433" fmla="*/ 419732 h 1542374"/>
              <a:gd name="connsiteX2434" fmla="*/ 1022165 w 6798686"/>
              <a:gd name="connsiteY2434" fmla="*/ 431116 h 1542374"/>
              <a:gd name="connsiteX2435" fmla="*/ 818036 w 6798686"/>
              <a:gd name="connsiteY2435" fmla="*/ 173887 h 1542374"/>
              <a:gd name="connsiteX2436" fmla="*/ 679964 w 6798686"/>
              <a:gd name="connsiteY2436" fmla="*/ 0 h 1542374"/>
              <a:gd name="connsiteX2437" fmla="*/ 674729 w 6798686"/>
              <a:gd name="connsiteY2437" fmla="*/ 0 h 1542374"/>
              <a:gd name="connsiteX2438" fmla="*/ 814809 w 6798686"/>
              <a:gd name="connsiteY2438" fmla="*/ 176421 h 1542374"/>
              <a:gd name="connsiteX2439" fmla="*/ 1018150 w 6798686"/>
              <a:gd name="connsiteY2439" fmla="*/ 432674 h 1542374"/>
              <a:gd name="connsiteX2440" fmla="*/ 988525 w 6798686"/>
              <a:gd name="connsiteY2440" fmla="*/ 444414 h 1542374"/>
              <a:gd name="connsiteX2441" fmla="*/ 765914 w 6798686"/>
              <a:gd name="connsiteY2441" fmla="*/ 181097 h 1542374"/>
              <a:gd name="connsiteX2442" fmla="*/ 613122 w 6798686"/>
              <a:gd name="connsiteY2442" fmla="*/ 0 h 1542374"/>
              <a:gd name="connsiteX2443" fmla="*/ 607636 w 6798686"/>
              <a:gd name="connsiteY2443" fmla="*/ 0 h 1542374"/>
              <a:gd name="connsiteX2444" fmla="*/ 762686 w 6798686"/>
              <a:gd name="connsiteY2444" fmla="*/ 183781 h 1542374"/>
              <a:gd name="connsiteX2445" fmla="*/ 984432 w 6798686"/>
              <a:gd name="connsiteY2445" fmla="*/ 446080 h 1542374"/>
              <a:gd name="connsiteX2446" fmla="*/ 955345 w 6798686"/>
              <a:gd name="connsiteY2446" fmla="*/ 458055 h 1542374"/>
              <a:gd name="connsiteX2447" fmla="*/ 955153 w 6798686"/>
              <a:gd name="connsiteY2447" fmla="*/ 457851 h 1542374"/>
              <a:gd name="connsiteX2448" fmla="*/ 703110 w 6798686"/>
              <a:gd name="connsiteY2448" fmla="*/ 179625 h 1542374"/>
              <a:gd name="connsiteX2449" fmla="*/ 541433 w 6798686"/>
              <a:gd name="connsiteY2449" fmla="*/ 0 h 1542374"/>
              <a:gd name="connsiteX2450" fmla="*/ 535683 w 6798686"/>
              <a:gd name="connsiteY2450" fmla="*/ 0 h 1542374"/>
              <a:gd name="connsiteX2451" fmla="*/ 699920 w 6798686"/>
              <a:gd name="connsiteY2451" fmla="*/ 182469 h 1542374"/>
              <a:gd name="connsiteX2452" fmla="*/ 951157 w 6798686"/>
              <a:gd name="connsiteY2452" fmla="*/ 459820 h 1542374"/>
              <a:gd name="connsiteX2453" fmla="*/ 922627 w 6798686"/>
              <a:gd name="connsiteY2453" fmla="*/ 471916 h 1542374"/>
              <a:gd name="connsiteX2454" fmla="*/ 920571 w 6798686"/>
              <a:gd name="connsiteY2454" fmla="*/ 469897 h 1542374"/>
              <a:gd name="connsiteX2455" fmla="*/ 641573 w 6798686"/>
              <a:gd name="connsiteY2455" fmla="*/ 183007 h 1542374"/>
              <a:gd name="connsiteX2456" fmla="*/ 465458 w 6798686"/>
              <a:gd name="connsiteY2456" fmla="*/ 0 h 1542374"/>
              <a:gd name="connsiteX2457" fmla="*/ 459404 w 6798686"/>
              <a:gd name="connsiteY2457" fmla="*/ 0 h 1542374"/>
              <a:gd name="connsiteX2458" fmla="*/ 638422 w 6798686"/>
              <a:gd name="connsiteY2458" fmla="*/ 186021 h 1542374"/>
              <a:gd name="connsiteX2459" fmla="*/ 917516 w 6798686"/>
              <a:gd name="connsiteY2459" fmla="*/ 473006 h 1542374"/>
              <a:gd name="connsiteX2460" fmla="*/ 918285 w 6798686"/>
              <a:gd name="connsiteY2460" fmla="*/ 473776 h 1542374"/>
              <a:gd name="connsiteX2461" fmla="*/ 890312 w 6798686"/>
              <a:gd name="connsiteY2461" fmla="*/ 485872 h 1542374"/>
              <a:gd name="connsiteX2462" fmla="*/ 885970 w 6798686"/>
              <a:gd name="connsiteY2462" fmla="*/ 481935 h 1542374"/>
              <a:gd name="connsiteX2463" fmla="*/ 574369 w 6798686"/>
              <a:gd name="connsiteY2463" fmla="*/ 184686 h 1542374"/>
              <a:gd name="connsiteX2464" fmla="*/ 378886 w 6798686"/>
              <a:gd name="connsiteY2464" fmla="*/ 0 h 1542374"/>
              <a:gd name="connsiteX2465" fmla="*/ 372420 w 6798686"/>
              <a:gd name="connsiteY2465" fmla="*/ 0 h 1542374"/>
              <a:gd name="connsiteX2466" fmla="*/ 571276 w 6798686"/>
              <a:gd name="connsiteY2466" fmla="*/ 187869 h 1542374"/>
              <a:gd name="connsiteX2467" fmla="*/ 882992 w 6798686"/>
              <a:gd name="connsiteY2467" fmla="*/ 485230 h 1542374"/>
              <a:gd name="connsiteX2468" fmla="*/ 885836 w 6798686"/>
              <a:gd name="connsiteY2468" fmla="*/ 487818 h 1542374"/>
              <a:gd name="connsiteX2469" fmla="*/ 858420 w 6798686"/>
              <a:gd name="connsiteY2469" fmla="*/ 499803 h 1542374"/>
              <a:gd name="connsiteX2470" fmla="*/ 851369 w 6798686"/>
              <a:gd name="connsiteY2470" fmla="*/ 493968 h 1542374"/>
              <a:gd name="connsiteX2471" fmla="*/ 499730 w 6798686"/>
              <a:gd name="connsiteY2471" fmla="*/ 184154 h 1542374"/>
              <a:gd name="connsiteX2472" fmla="*/ 290742 w 6798686"/>
              <a:gd name="connsiteY2472" fmla="*/ 0 h 1542374"/>
              <a:gd name="connsiteX2473" fmla="*/ 283883 w 6798686"/>
              <a:gd name="connsiteY2473" fmla="*/ 0 h 1542374"/>
              <a:gd name="connsiteX2474" fmla="*/ 496695 w 6798686"/>
              <a:gd name="connsiteY2474" fmla="*/ 187525 h 1542374"/>
              <a:gd name="connsiteX2475" fmla="*/ 848468 w 6798686"/>
              <a:gd name="connsiteY2475" fmla="*/ 497465 h 1542374"/>
              <a:gd name="connsiteX2476" fmla="*/ 853752 w 6798686"/>
              <a:gd name="connsiteY2476" fmla="*/ 501845 h 1542374"/>
              <a:gd name="connsiteX2477" fmla="*/ 852983 w 6798686"/>
              <a:gd name="connsiteY2477" fmla="*/ 502179 h 1542374"/>
              <a:gd name="connsiteX2478" fmla="*/ 826874 w 6798686"/>
              <a:gd name="connsiteY2478" fmla="*/ 513599 h 1542374"/>
              <a:gd name="connsiteX2479" fmla="*/ 816749 w 6798686"/>
              <a:gd name="connsiteY2479" fmla="*/ 505999 h 1542374"/>
              <a:gd name="connsiteX2480" fmla="*/ 415101 w 6798686"/>
              <a:gd name="connsiteY2480" fmla="*/ 180669 h 1542374"/>
              <a:gd name="connsiteX2481" fmla="*/ 194647 w 6798686"/>
              <a:gd name="connsiteY2481" fmla="*/ 0 h 1542374"/>
              <a:gd name="connsiteX2482" fmla="*/ 187350 w 6798686"/>
              <a:gd name="connsiteY2482" fmla="*/ 0 h 1542374"/>
              <a:gd name="connsiteX2483" fmla="*/ 412123 w 6798686"/>
              <a:gd name="connsiteY2483" fmla="*/ 184213 h 1542374"/>
              <a:gd name="connsiteX2484" fmla="*/ 813963 w 6798686"/>
              <a:gd name="connsiteY2484" fmla="*/ 509695 h 1542374"/>
              <a:gd name="connsiteX2485" fmla="*/ 821994 w 6798686"/>
              <a:gd name="connsiteY2485" fmla="*/ 515720 h 1542374"/>
              <a:gd name="connsiteX2486" fmla="*/ 795654 w 6798686"/>
              <a:gd name="connsiteY2486" fmla="*/ 527130 h 1542374"/>
              <a:gd name="connsiteX2487" fmla="*/ 782110 w 6798686"/>
              <a:gd name="connsiteY2487" fmla="*/ 518023 h 1542374"/>
              <a:gd name="connsiteX2488" fmla="*/ 316735 w 6798686"/>
              <a:gd name="connsiteY2488" fmla="*/ 173051 h 1542374"/>
              <a:gd name="connsiteX2489" fmla="*/ 89185 w 6798686"/>
              <a:gd name="connsiteY2489" fmla="*/ 0 h 1542374"/>
              <a:gd name="connsiteX2490" fmla="*/ 81383 w 6798686"/>
              <a:gd name="connsiteY2490" fmla="*/ 0 h 1542374"/>
              <a:gd name="connsiteX2491" fmla="*/ 313834 w 6798686"/>
              <a:gd name="connsiteY2491" fmla="*/ 176786 h 1542374"/>
              <a:gd name="connsiteX2492" fmla="*/ 779478 w 6798686"/>
              <a:gd name="connsiteY2492" fmla="*/ 521935 h 1542374"/>
              <a:gd name="connsiteX2493" fmla="*/ 790486 w 6798686"/>
              <a:gd name="connsiteY2493" fmla="*/ 529345 h 1542374"/>
              <a:gd name="connsiteX2494" fmla="*/ 764665 w 6798686"/>
              <a:gd name="connsiteY2494" fmla="*/ 540281 h 1542374"/>
              <a:gd name="connsiteX2495" fmla="*/ 747470 w 6798686"/>
              <a:gd name="connsiteY2495" fmla="*/ 530048 h 1542374"/>
              <a:gd name="connsiteX2496" fmla="*/ 198638 w 6798686"/>
              <a:gd name="connsiteY2496" fmla="*/ 159243 h 1542374"/>
              <a:gd name="connsiteX2497" fmla="*/ 0 w 6798686"/>
              <a:gd name="connsiteY2497" fmla="*/ 19178 h 1542374"/>
              <a:gd name="connsiteX2498" fmla="*/ 0 w 6798686"/>
              <a:gd name="connsiteY2498" fmla="*/ 25062 h 1542374"/>
              <a:gd name="connsiteX2499" fmla="*/ 195833 w 6798686"/>
              <a:gd name="connsiteY2499" fmla="*/ 163151 h 1542374"/>
              <a:gd name="connsiteX2500" fmla="*/ 745011 w 6798686"/>
              <a:gd name="connsiteY2500" fmla="*/ 534169 h 1542374"/>
              <a:gd name="connsiteX2501" fmla="*/ 759132 w 6798686"/>
              <a:gd name="connsiteY2501" fmla="*/ 542575 h 1542374"/>
              <a:gd name="connsiteX2502" fmla="*/ 733734 w 6798686"/>
              <a:gd name="connsiteY2502" fmla="*/ 552918 h 1542374"/>
              <a:gd name="connsiteX2503" fmla="*/ 712812 w 6798686"/>
              <a:gd name="connsiteY2503" fmla="*/ 542073 h 1542374"/>
              <a:gd name="connsiteX2504" fmla="*/ 51128 w 6798686"/>
              <a:gd name="connsiteY2504" fmla="*/ 135543 h 1542374"/>
              <a:gd name="connsiteX2505" fmla="*/ 0 w 6798686"/>
              <a:gd name="connsiteY2505" fmla="*/ 102048 h 1542374"/>
              <a:gd name="connsiteX2506" fmla="*/ 0 w 6798686"/>
              <a:gd name="connsiteY2506" fmla="*/ 107899 h 1542374"/>
              <a:gd name="connsiteX2507" fmla="*/ 48438 w 6798686"/>
              <a:gd name="connsiteY2507" fmla="*/ 139632 h 1542374"/>
              <a:gd name="connsiteX2508" fmla="*/ 710544 w 6798686"/>
              <a:gd name="connsiteY2508" fmla="*/ 546413 h 1542374"/>
              <a:gd name="connsiteX2509" fmla="*/ 727701 w 6798686"/>
              <a:gd name="connsiteY2509" fmla="*/ 555305 h 1542374"/>
              <a:gd name="connsiteX2510" fmla="*/ 702591 w 6798686"/>
              <a:gd name="connsiteY2510" fmla="*/ 564897 h 1542374"/>
              <a:gd name="connsiteX2511" fmla="*/ 678134 w 6798686"/>
              <a:gd name="connsiteY2511" fmla="*/ 554102 h 1542374"/>
              <a:gd name="connsiteX2512" fmla="*/ 68262 w 6798686"/>
              <a:gd name="connsiteY2512" fmla="*/ 223616 h 1542374"/>
              <a:gd name="connsiteX2513" fmla="*/ 0 w 6798686"/>
              <a:gd name="connsiteY2513" fmla="*/ 181873 h 1542374"/>
              <a:gd name="connsiteX2514" fmla="*/ 0 w 6798686"/>
              <a:gd name="connsiteY2514" fmla="*/ 187702 h 1542374"/>
              <a:gd name="connsiteX2515" fmla="*/ 65775 w 6798686"/>
              <a:gd name="connsiteY2515" fmla="*/ 227925 h 1542374"/>
              <a:gd name="connsiteX2516" fmla="*/ 676097 w 6798686"/>
              <a:gd name="connsiteY2516" fmla="*/ 558651 h 1542374"/>
              <a:gd name="connsiteX2517" fmla="*/ 695828 w 6798686"/>
              <a:gd name="connsiteY2517" fmla="*/ 567368 h 1542374"/>
              <a:gd name="connsiteX2518" fmla="*/ 686126 w 6798686"/>
              <a:gd name="connsiteY2518" fmla="*/ 570809 h 1542374"/>
              <a:gd name="connsiteX2519" fmla="*/ 670737 w 6798686"/>
              <a:gd name="connsiteY2519" fmla="*/ 576092 h 1542374"/>
              <a:gd name="connsiteX2520" fmla="*/ 643437 w 6798686"/>
              <a:gd name="connsiteY2520" fmla="*/ 566134 h 1542374"/>
              <a:gd name="connsiteX2521" fmla="*/ 131422 w 6798686"/>
              <a:gd name="connsiteY2521" fmla="*/ 330560 h 1542374"/>
              <a:gd name="connsiteX2522" fmla="*/ 0 w 6798686"/>
              <a:gd name="connsiteY2522" fmla="*/ 257618 h 1542374"/>
              <a:gd name="connsiteX2523" fmla="*/ 0 w 6798686"/>
              <a:gd name="connsiteY2523" fmla="*/ 263415 h 1542374"/>
              <a:gd name="connsiteX2524" fmla="*/ 129181 w 6798686"/>
              <a:gd name="connsiteY2524" fmla="*/ 335111 h 1542374"/>
              <a:gd name="connsiteX2525" fmla="*/ 641669 w 6798686"/>
              <a:gd name="connsiteY2525" fmla="*/ 570886 h 1542374"/>
              <a:gd name="connsiteX2526" fmla="*/ 663091 w 6798686"/>
              <a:gd name="connsiteY2526" fmla="*/ 578713 h 1542374"/>
              <a:gd name="connsiteX2527" fmla="*/ 638807 w 6798686"/>
              <a:gd name="connsiteY2527" fmla="*/ 586839 h 1542374"/>
              <a:gd name="connsiteX2528" fmla="*/ 608720 w 6798686"/>
              <a:gd name="connsiteY2528" fmla="*/ 578171 h 1542374"/>
              <a:gd name="connsiteX2529" fmla="*/ 72415 w 6798686"/>
              <a:gd name="connsiteY2529" fmla="*/ 366947 h 1542374"/>
              <a:gd name="connsiteX2530" fmla="*/ 0 w 6798686"/>
              <a:gd name="connsiteY2530" fmla="*/ 330051 h 1542374"/>
              <a:gd name="connsiteX2531" fmla="*/ 0 w 6798686"/>
              <a:gd name="connsiteY2531" fmla="*/ 335827 h 1542374"/>
              <a:gd name="connsiteX2532" fmla="*/ 70342 w 6798686"/>
              <a:gd name="connsiteY2532" fmla="*/ 371666 h 1542374"/>
              <a:gd name="connsiteX2533" fmla="*/ 607260 w 6798686"/>
              <a:gd name="connsiteY2533" fmla="*/ 583108 h 1542374"/>
              <a:gd name="connsiteX2534" fmla="*/ 630046 w 6798686"/>
              <a:gd name="connsiteY2534" fmla="*/ 589708 h 1542374"/>
              <a:gd name="connsiteX2535" fmla="*/ 606876 w 6798686"/>
              <a:gd name="connsiteY2535" fmla="*/ 597183 h 1542374"/>
              <a:gd name="connsiteX2536" fmla="*/ 573985 w 6798686"/>
              <a:gd name="connsiteY2536" fmla="*/ 590215 h 1542374"/>
              <a:gd name="connsiteX2537" fmla="*/ 56677 w 6798686"/>
              <a:gd name="connsiteY2537" fmla="*/ 424516 h 1542374"/>
              <a:gd name="connsiteX2538" fmla="*/ 0 w 6798686"/>
              <a:gd name="connsiteY2538" fmla="*/ 399903 h 1542374"/>
              <a:gd name="connsiteX2539" fmla="*/ 0 w 6798686"/>
              <a:gd name="connsiteY2539" fmla="*/ 405611 h 1542374"/>
              <a:gd name="connsiteX2540" fmla="*/ 54828 w 6798686"/>
              <a:gd name="connsiteY2540" fmla="*/ 429419 h 1542374"/>
              <a:gd name="connsiteX2541" fmla="*/ 572871 w 6798686"/>
              <a:gd name="connsiteY2541" fmla="*/ 595339 h 1542374"/>
              <a:gd name="connsiteX2542" fmla="*/ 596617 w 6798686"/>
              <a:gd name="connsiteY2542" fmla="*/ 600430 h 1542374"/>
              <a:gd name="connsiteX2543" fmla="*/ 574927 w 6798686"/>
              <a:gd name="connsiteY2543" fmla="*/ 607154 h 1542374"/>
              <a:gd name="connsiteX2544" fmla="*/ 539250 w 6798686"/>
              <a:gd name="connsiteY2544" fmla="*/ 602274 h 1542374"/>
              <a:gd name="connsiteX2545" fmla="*/ 3124 w 6798686"/>
              <a:gd name="connsiteY2545" fmla="*/ 465534 h 1542374"/>
              <a:gd name="connsiteX2546" fmla="*/ 0 w 6798686"/>
              <a:gd name="connsiteY2546" fmla="*/ 464337 h 1542374"/>
              <a:gd name="connsiteX2547" fmla="*/ 0 w 6798686"/>
              <a:gd name="connsiteY2547" fmla="*/ 470217 h 1542374"/>
              <a:gd name="connsiteX2548" fmla="*/ 130878 w 6798686"/>
              <a:gd name="connsiteY2548" fmla="*/ 514287 h 1542374"/>
              <a:gd name="connsiteX2549" fmla="*/ 538500 w 6798686"/>
              <a:gd name="connsiteY2549" fmla="*/ 607538 h 1542374"/>
              <a:gd name="connsiteX2550" fmla="*/ 562650 w 6798686"/>
              <a:gd name="connsiteY2550" fmla="*/ 610901 h 1542374"/>
              <a:gd name="connsiteX2551" fmla="*/ 542957 w 6798686"/>
              <a:gd name="connsiteY2551" fmla="*/ 616741 h 1542374"/>
              <a:gd name="connsiteX2552" fmla="*/ 504514 w 6798686"/>
              <a:gd name="connsiteY2552" fmla="*/ 614339 h 1542374"/>
              <a:gd name="connsiteX2553" fmla="*/ 93587 w 6798686"/>
              <a:gd name="connsiteY2553" fmla="*/ 549250 h 1542374"/>
              <a:gd name="connsiteX2554" fmla="*/ 0 w 6798686"/>
              <a:gd name="connsiteY2554" fmla="*/ 523535 h 1542374"/>
              <a:gd name="connsiteX2555" fmla="*/ 0 w 6798686"/>
              <a:gd name="connsiteY2555" fmla="*/ 529151 h 1542374"/>
              <a:gd name="connsiteX2556" fmla="*/ 92363 w 6798686"/>
              <a:gd name="connsiteY2556" fmla="*/ 554526 h 1542374"/>
              <a:gd name="connsiteX2557" fmla="*/ 504111 w 6798686"/>
              <a:gd name="connsiteY2557" fmla="*/ 619738 h 1542374"/>
              <a:gd name="connsiteX2558" fmla="*/ 527492 w 6798686"/>
              <a:gd name="connsiteY2558" fmla="*/ 621237 h 1542374"/>
              <a:gd name="connsiteX2559" fmla="*/ 512160 w 6798686"/>
              <a:gd name="connsiteY2559" fmla="*/ 625617 h 1542374"/>
              <a:gd name="connsiteX2560" fmla="*/ 469740 w 6798686"/>
              <a:gd name="connsiteY2560" fmla="*/ 626424 h 1542374"/>
              <a:gd name="connsiteX2561" fmla="*/ 49668 w 6798686"/>
              <a:gd name="connsiteY2561" fmla="*/ 588970 h 1542374"/>
              <a:gd name="connsiteX2562" fmla="*/ 0 w 6798686"/>
              <a:gd name="connsiteY2562" fmla="*/ 578242 h 1542374"/>
              <a:gd name="connsiteX2563" fmla="*/ 0 w 6798686"/>
              <a:gd name="connsiteY2563" fmla="*/ 583582 h 1542374"/>
              <a:gd name="connsiteX2564" fmla="*/ 56626 w 6798686"/>
              <a:gd name="connsiteY2564" fmla="*/ 595555 h 1542374"/>
              <a:gd name="connsiteX2565" fmla="*/ 469760 w 6798686"/>
              <a:gd name="connsiteY2565" fmla="*/ 631919 h 1542374"/>
              <a:gd name="connsiteX2566" fmla="*/ 490201 w 6798686"/>
              <a:gd name="connsiteY2566" fmla="*/ 631707 h 1542374"/>
              <a:gd name="connsiteX2567" fmla="*/ 478885 w 6798686"/>
              <a:gd name="connsiteY2567" fmla="*/ 634743 h 1542374"/>
              <a:gd name="connsiteX2568" fmla="*/ 434985 w 6798686"/>
              <a:gd name="connsiteY2568" fmla="*/ 638508 h 1542374"/>
              <a:gd name="connsiteX2569" fmla="*/ 7870 w 6798686"/>
              <a:gd name="connsiteY2569" fmla="*/ 629877 h 1542374"/>
              <a:gd name="connsiteX2570" fmla="*/ 0 w 6798686"/>
              <a:gd name="connsiteY2570" fmla="*/ 628642 h 1542374"/>
              <a:gd name="connsiteX2571" fmla="*/ 0 w 6798686"/>
              <a:gd name="connsiteY2571" fmla="*/ 633629 h 1542374"/>
              <a:gd name="connsiteX2572" fmla="*/ 20367 w 6798686"/>
              <a:gd name="connsiteY2572" fmla="*/ 636664 h 1542374"/>
              <a:gd name="connsiteX2573" fmla="*/ 435408 w 6798686"/>
              <a:gd name="connsiteY2573" fmla="*/ 644080 h 1542374"/>
              <a:gd name="connsiteX2574" fmla="*/ 446570 w 6798686"/>
              <a:gd name="connsiteY2574" fmla="*/ 643177 h 1542374"/>
              <a:gd name="connsiteX2575" fmla="*/ 446090 w 6798686"/>
              <a:gd name="connsiteY2575" fmla="*/ 643311 h 1542374"/>
              <a:gd name="connsiteX2576" fmla="*/ 400211 w 6798686"/>
              <a:gd name="connsiteY2576" fmla="*/ 650631 h 1542374"/>
              <a:gd name="connsiteX2577" fmla="*/ 108029 w 6798686"/>
              <a:gd name="connsiteY2577" fmla="*/ 674618 h 1542374"/>
              <a:gd name="connsiteX2578" fmla="*/ 0 w 6798686"/>
              <a:gd name="connsiteY2578" fmla="*/ 672133 h 1542374"/>
              <a:gd name="connsiteX2579" fmla="*/ 0 w 6798686"/>
              <a:gd name="connsiteY2579" fmla="*/ 677852 h 1542374"/>
              <a:gd name="connsiteX2580" fmla="*/ 109984 w 6798686"/>
              <a:gd name="connsiteY2580" fmla="*/ 680000 h 1542374"/>
              <a:gd name="connsiteX2581" fmla="*/ 379712 w 6798686"/>
              <a:gd name="connsiteY2581" fmla="*/ 659277 h 1542374"/>
              <a:gd name="connsiteX2582" fmla="*/ 79644 w 6798686"/>
              <a:gd name="connsiteY2582" fmla="*/ 706546 h 1542374"/>
              <a:gd name="connsiteX2583" fmla="*/ 0 w 6798686"/>
              <a:gd name="connsiteY2583" fmla="*/ 710221 h 1542374"/>
              <a:gd name="connsiteX2584" fmla="*/ 0 w 6798686"/>
              <a:gd name="connsiteY2584" fmla="*/ 717398 h 1542374"/>
              <a:gd name="connsiteX2585" fmla="*/ 73125 w 6798686"/>
              <a:gd name="connsiteY2585" fmla="*/ 713359 h 1542374"/>
              <a:gd name="connsiteX2586" fmla="*/ 451527 w 6798686"/>
              <a:gd name="connsiteY2586" fmla="*/ 648134 h 1542374"/>
              <a:gd name="connsiteX2587" fmla="*/ 513179 w 6798686"/>
              <a:gd name="connsiteY2587" fmla="*/ 636894 h 1542374"/>
              <a:gd name="connsiteX2588" fmla="*/ 597654 w 6798686"/>
              <a:gd name="connsiteY2588" fmla="*/ 626655 h 1542374"/>
              <a:gd name="connsiteX2589" fmla="*/ 617404 w 6798686"/>
              <a:gd name="connsiteY2589" fmla="*/ 625310 h 1542374"/>
              <a:gd name="connsiteX2590" fmla="*/ 707548 w 6798686"/>
              <a:gd name="connsiteY2590" fmla="*/ 627461 h 1542374"/>
              <a:gd name="connsiteX2591" fmla="*/ 764761 w 6798686"/>
              <a:gd name="connsiteY2591" fmla="*/ 633071 h 1542374"/>
              <a:gd name="connsiteX2592" fmla="*/ 774963 w 6798686"/>
              <a:gd name="connsiteY2592" fmla="*/ 634070 h 1542374"/>
              <a:gd name="connsiteX2593" fmla="*/ 781687 w 6798686"/>
              <a:gd name="connsiteY2593" fmla="*/ 635262 h 1542374"/>
              <a:gd name="connsiteX2594" fmla="*/ 843761 w 6798686"/>
              <a:gd name="connsiteY2594" fmla="*/ 646347 h 1542374"/>
              <a:gd name="connsiteX2595" fmla="*/ 914289 w 6798686"/>
              <a:gd name="connsiteY2595" fmla="*/ 664848 h 1542374"/>
              <a:gd name="connsiteX2596" fmla="*/ 964663 w 6798686"/>
              <a:gd name="connsiteY2596" fmla="*/ 682293 h 1542374"/>
              <a:gd name="connsiteX2597" fmla="*/ 983068 w 6798686"/>
              <a:gd name="connsiteY2597" fmla="*/ 688537 h 1542374"/>
              <a:gd name="connsiteX2598" fmla="*/ 999322 w 6798686"/>
              <a:gd name="connsiteY2598" fmla="*/ 695491 h 1542374"/>
              <a:gd name="connsiteX2599" fmla="*/ 1042818 w 6798686"/>
              <a:gd name="connsiteY2599" fmla="*/ 713051 h 1542374"/>
              <a:gd name="connsiteX2600" fmla="*/ 1102030 w 6798686"/>
              <a:gd name="connsiteY2600" fmla="*/ 740563 h 1542374"/>
              <a:gd name="connsiteX2601" fmla="*/ 1160703 w 6798686"/>
              <a:gd name="connsiteY2601" fmla="*/ 770707 h 1542374"/>
              <a:gd name="connsiteX2602" fmla="*/ 1220415 w 6798686"/>
              <a:gd name="connsiteY2602" fmla="*/ 804270 h 1542374"/>
              <a:gd name="connsiteX2603" fmla="*/ 1279741 w 6798686"/>
              <a:gd name="connsiteY2603" fmla="*/ 840447 h 1542374"/>
              <a:gd name="connsiteX2604" fmla="*/ 1341624 w 6798686"/>
              <a:gd name="connsiteY2604" fmla="*/ 880869 h 1542374"/>
              <a:gd name="connsiteX2605" fmla="*/ 1399221 w 6798686"/>
              <a:gd name="connsiteY2605" fmla="*/ 920773 h 1542374"/>
              <a:gd name="connsiteX2606" fmla="*/ 1458279 w 6798686"/>
              <a:gd name="connsiteY2606" fmla="*/ 964077 h 1542374"/>
              <a:gd name="connsiteX2607" fmla="*/ 1516819 w 6798686"/>
              <a:gd name="connsiteY2607" fmla="*/ 1009071 h 1542374"/>
              <a:gd name="connsiteX2608" fmla="*/ 1575819 w 6798686"/>
              <a:gd name="connsiteY2608" fmla="*/ 1056237 h 1542374"/>
              <a:gd name="connsiteX2609" fmla="*/ 1633686 w 6798686"/>
              <a:gd name="connsiteY2609" fmla="*/ 1104171 h 1542374"/>
              <a:gd name="connsiteX2610" fmla="*/ 1690823 w 6798686"/>
              <a:gd name="connsiteY2610" fmla="*/ 1153066 h 1542374"/>
              <a:gd name="connsiteX2611" fmla="*/ 1747403 w 6798686"/>
              <a:gd name="connsiteY2611" fmla="*/ 1202845 h 1542374"/>
              <a:gd name="connsiteX2612" fmla="*/ 2261711 w 6798686"/>
              <a:gd name="connsiteY2612" fmla="*/ 1511987 h 1542374"/>
              <a:gd name="connsiteX2613" fmla="*/ 2551679 w 6798686"/>
              <a:gd name="connsiteY2613" fmla="*/ 1539614 h 1542374"/>
              <a:gd name="connsiteX2614" fmla="*/ 2623974 w 6798686"/>
              <a:gd name="connsiteY2614" fmla="*/ 1530815 h 1542374"/>
              <a:gd name="connsiteX2615" fmla="*/ 2965623 w 6798686"/>
              <a:gd name="connsiteY2615" fmla="*/ 1413871 h 1542374"/>
              <a:gd name="connsiteX2616" fmla="*/ 3554339 w 6798686"/>
              <a:gd name="connsiteY2616" fmla="*/ 978851 h 1542374"/>
              <a:gd name="connsiteX2617" fmla="*/ 3925863 w 6798686"/>
              <a:gd name="connsiteY2617" fmla="*/ 610574 h 1542374"/>
              <a:gd name="connsiteX2618" fmla="*/ 4065093 w 6798686"/>
              <a:gd name="connsiteY2618" fmla="*/ 591493 h 1542374"/>
              <a:gd name="connsiteX2619" fmla="*/ 4848351 w 6798686"/>
              <a:gd name="connsiteY2619" fmla="*/ 727288 h 1542374"/>
              <a:gd name="connsiteX2620" fmla="*/ 5192939 w 6798686"/>
              <a:gd name="connsiteY2620" fmla="*/ 1034182 h 1542374"/>
              <a:gd name="connsiteX2621" fmla="*/ 5349729 w 6798686"/>
              <a:gd name="connsiteY2621" fmla="*/ 1194161 h 1542374"/>
              <a:gd name="connsiteX2622" fmla="*/ 5680100 w 6798686"/>
              <a:gd name="connsiteY2622" fmla="*/ 1391354 h 1542374"/>
              <a:gd name="connsiteX2623" fmla="*/ 6035467 w 6798686"/>
              <a:gd name="connsiteY2623" fmla="*/ 1429855 h 1542374"/>
              <a:gd name="connsiteX2624" fmla="*/ 6058675 w 6798686"/>
              <a:gd name="connsiteY2624" fmla="*/ 1428203 h 1542374"/>
              <a:gd name="connsiteX2625" fmla="*/ 6769043 w 6798686"/>
              <a:gd name="connsiteY2625" fmla="*/ 1248819 h 1542374"/>
              <a:gd name="connsiteX2626" fmla="*/ 6798686 w 6798686"/>
              <a:gd name="connsiteY2626" fmla="*/ 1238810 h 1542374"/>
              <a:gd name="connsiteX2627" fmla="*/ 6796842 w 6798686"/>
              <a:gd name="connsiteY2627" fmla="*/ 1233354 h 1542374"/>
              <a:gd name="connsiteX2628" fmla="*/ 6767179 w 6798686"/>
              <a:gd name="connsiteY2628" fmla="*/ 1243363 h 1542374"/>
              <a:gd name="connsiteX2629" fmla="*/ 5353668 w 6798686"/>
              <a:gd name="connsiteY2629" fmla="*/ 1189973 h 1542374"/>
              <a:gd name="connsiteX2630" fmla="*/ 5197128 w 6798686"/>
              <a:gd name="connsiteY2630" fmla="*/ 1030243 h 1542374"/>
              <a:gd name="connsiteX2631" fmla="*/ 4851367 w 6798686"/>
              <a:gd name="connsiteY2631" fmla="*/ 722388 h 1542374"/>
              <a:gd name="connsiteX2632" fmla="*/ 4064478 w 6798686"/>
              <a:gd name="connsiteY2632" fmla="*/ 585771 h 1542374"/>
              <a:gd name="connsiteX2633" fmla="*/ 3932395 w 6798686"/>
              <a:gd name="connsiteY2633" fmla="*/ 603696 h 1542374"/>
              <a:gd name="connsiteX2634" fmla="*/ 3946381 w 6798686"/>
              <a:gd name="connsiteY2634" fmla="*/ 588974 h 1542374"/>
              <a:gd name="connsiteX2635" fmla="*/ 3999848 w 6798686"/>
              <a:gd name="connsiteY2635" fmla="*/ 584244 h 1542374"/>
              <a:gd name="connsiteX2636" fmla="*/ 4165745 w 6798686"/>
              <a:gd name="connsiteY2636" fmla="*/ 567660 h 1542374"/>
              <a:gd name="connsiteX2637" fmla="*/ 4917341 w 6798686"/>
              <a:gd name="connsiteY2637" fmla="*/ 706942 h 1542374"/>
              <a:gd name="connsiteX2638" fmla="*/ 5248520 w 6798686"/>
              <a:gd name="connsiteY2638" fmla="*/ 1005556 h 1542374"/>
              <a:gd name="connsiteX2639" fmla="*/ 5399104 w 6798686"/>
              <a:gd name="connsiteY2639" fmla="*/ 1160885 h 1542374"/>
              <a:gd name="connsiteX2640" fmla="*/ 5715816 w 6798686"/>
              <a:gd name="connsiteY2640" fmla="*/ 1353602 h 1542374"/>
              <a:gd name="connsiteX2641" fmla="*/ 6056331 w 6798686"/>
              <a:gd name="connsiteY2641" fmla="*/ 1395081 h 1542374"/>
              <a:gd name="connsiteX2642" fmla="*/ 6096830 w 6798686"/>
              <a:gd name="connsiteY2642" fmla="*/ 1392468 h 1542374"/>
              <a:gd name="connsiteX2643" fmla="*/ 6759148 w 6798686"/>
              <a:gd name="connsiteY2643" fmla="*/ 1231836 h 1542374"/>
              <a:gd name="connsiteX2644" fmla="*/ 6788908 w 6798686"/>
              <a:gd name="connsiteY2644" fmla="*/ 1222230 h 1542374"/>
              <a:gd name="connsiteX2645" fmla="*/ 6787159 w 6798686"/>
              <a:gd name="connsiteY2645" fmla="*/ 1216831 h 1542374"/>
              <a:gd name="connsiteX2646" fmla="*/ 6757400 w 6798686"/>
              <a:gd name="connsiteY2646" fmla="*/ 1226437 h 1542374"/>
              <a:gd name="connsiteX2647" fmla="*/ 5403024 w 6798686"/>
              <a:gd name="connsiteY2647" fmla="*/ 1156774 h 1542374"/>
              <a:gd name="connsiteX2648" fmla="*/ 5252669 w 6798686"/>
              <a:gd name="connsiteY2648" fmla="*/ 1001694 h 1542374"/>
              <a:gd name="connsiteX2649" fmla="*/ 4920358 w 6798686"/>
              <a:gd name="connsiteY2649" fmla="*/ 702139 h 1542374"/>
              <a:gd name="connsiteX2650" fmla="*/ 4554463 w 6798686"/>
              <a:gd name="connsiteY2650" fmla="*/ 566204 h 1542374"/>
              <a:gd name="connsiteX2651" fmla="*/ 4165034 w 6798686"/>
              <a:gd name="connsiteY2651" fmla="*/ 562029 h 1542374"/>
              <a:gd name="connsiteX2652" fmla="*/ 3999349 w 6798686"/>
              <a:gd name="connsiteY2652" fmla="*/ 578592 h 1542374"/>
              <a:gd name="connsiteX2653" fmla="*/ 3952279 w 6798686"/>
              <a:gd name="connsiteY2653" fmla="*/ 582736 h 1542374"/>
              <a:gd name="connsiteX2654" fmla="*/ 3981002 w 6798686"/>
              <a:gd name="connsiteY2654" fmla="*/ 552350 h 1542374"/>
              <a:gd name="connsiteX2655" fmla="*/ 4049128 w 6798686"/>
              <a:gd name="connsiteY2655" fmla="*/ 552682 h 1542374"/>
              <a:gd name="connsiteX2656" fmla="*/ 4266397 w 6798686"/>
              <a:gd name="connsiteY2656" fmla="*/ 543818 h 1542374"/>
              <a:gd name="connsiteX2657" fmla="*/ 4986332 w 6798686"/>
              <a:gd name="connsiteY2657" fmla="*/ 686577 h 1542374"/>
              <a:gd name="connsiteX2658" fmla="*/ 5304120 w 6798686"/>
              <a:gd name="connsiteY2658" fmla="*/ 976949 h 1542374"/>
              <a:gd name="connsiteX2659" fmla="*/ 5448479 w 6798686"/>
              <a:gd name="connsiteY2659" fmla="*/ 1127591 h 1542374"/>
              <a:gd name="connsiteX2660" fmla="*/ 5751531 w 6798686"/>
              <a:gd name="connsiteY2660" fmla="*/ 1315812 h 1542374"/>
              <a:gd name="connsiteX2661" fmla="*/ 6077215 w 6798686"/>
              <a:gd name="connsiteY2661" fmla="*/ 1360269 h 1542374"/>
              <a:gd name="connsiteX2662" fmla="*/ 6135735 w 6798686"/>
              <a:gd name="connsiteY2662" fmla="*/ 1356926 h 1542374"/>
              <a:gd name="connsiteX2663" fmla="*/ 6749273 w 6798686"/>
              <a:gd name="connsiteY2663" fmla="*/ 1214795 h 1542374"/>
              <a:gd name="connsiteX2664" fmla="*/ 6779109 w 6798686"/>
              <a:gd name="connsiteY2664" fmla="*/ 1205650 h 1542374"/>
              <a:gd name="connsiteX2665" fmla="*/ 6777476 w 6798686"/>
              <a:gd name="connsiteY2665" fmla="*/ 1200289 h 1542374"/>
              <a:gd name="connsiteX2666" fmla="*/ 6747620 w 6798686"/>
              <a:gd name="connsiteY2666" fmla="*/ 1209454 h 1542374"/>
              <a:gd name="connsiteX2667" fmla="*/ 5452360 w 6798686"/>
              <a:gd name="connsiteY2667" fmla="*/ 1123576 h 1542374"/>
              <a:gd name="connsiteX2668" fmla="*/ 5308231 w 6798686"/>
              <a:gd name="connsiteY2668" fmla="*/ 973164 h 1542374"/>
              <a:gd name="connsiteX2669" fmla="*/ 4989329 w 6798686"/>
              <a:gd name="connsiteY2669" fmla="*/ 681870 h 1542374"/>
              <a:gd name="connsiteX2670" fmla="*/ 4638459 w 6798686"/>
              <a:gd name="connsiteY2670" fmla="*/ 544390 h 1542374"/>
              <a:gd name="connsiteX2671" fmla="*/ 4265590 w 6798686"/>
              <a:gd name="connsiteY2671" fmla="*/ 538288 h 1542374"/>
              <a:gd name="connsiteX2672" fmla="*/ 4049166 w 6798686"/>
              <a:gd name="connsiteY2672" fmla="*/ 547097 h 1542374"/>
              <a:gd name="connsiteX2673" fmla="*/ 3986265 w 6798686"/>
              <a:gd name="connsiteY2673" fmla="*/ 546742 h 1542374"/>
              <a:gd name="connsiteX2674" fmla="*/ 4027533 w 6798686"/>
              <a:gd name="connsiteY2674" fmla="*/ 502809 h 1542374"/>
              <a:gd name="connsiteX2675" fmla="*/ 4215177 w 6798686"/>
              <a:gd name="connsiteY2675" fmla="*/ 511833 h 1542374"/>
              <a:gd name="connsiteX2676" fmla="*/ 4366511 w 6798686"/>
              <a:gd name="connsiteY2676" fmla="*/ 520010 h 1542374"/>
              <a:gd name="connsiteX2677" fmla="*/ 4379287 w 6798686"/>
              <a:gd name="connsiteY2677" fmla="*/ 520360 h 1542374"/>
              <a:gd name="connsiteX2678" fmla="*/ 5055303 w 6798686"/>
              <a:gd name="connsiteY2678" fmla="*/ 666212 h 1542374"/>
              <a:gd name="connsiteX2679" fmla="*/ 5359700 w 6798686"/>
              <a:gd name="connsiteY2679" fmla="*/ 948342 h 1542374"/>
              <a:gd name="connsiteX2680" fmla="*/ 5497854 w 6798686"/>
              <a:gd name="connsiteY2680" fmla="*/ 1094316 h 1542374"/>
              <a:gd name="connsiteX2681" fmla="*/ 5787266 w 6798686"/>
              <a:gd name="connsiteY2681" fmla="*/ 1278041 h 1542374"/>
              <a:gd name="connsiteX2682" fmla="*/ 6098098 w 6798686"/>
              <a:gd name="connsiteY2682" fmla="*/ 1325437 h 1542374"/>
              <a:gd name="connsiteX2683" fmla="*/ 6175600 w 6798686"/>
              <a:gd name="connsiteY2683" fmla="*/ 1321633 h 1542374"/>
              <a:gd name="connsiteX2684" fmla="*/ 6739398 w 6798686"/>
              <a:gd name="connsiteY2684" fmla="*/ 1197696 h 1542374"/>
              <a:gd name="connsiteX2685" fmla="*/ 6769311 w 6798686"/>
              <a:gd name="connsiteY2685" fmla="*/ 1189050 h 1542374"/>
              <a:gd name="connsiteX2686" fmla="*/ 6767793 w 6798686"/>
              <a:gd name="connsiteY2686" fmla="*/ 1183767 h 1542374"/>
              <a:gd name="connsiteX2687" fmla="*/ 6737880 w 6798686"/>
              <a:gd name="connsiteY2687" fmla="*/ 1192413 h 1542374"/>
              <a:gd name="connsiteX2688" fmla="*/ 5501697 w 6798686"/>
              <a:gd name="connsiteY2688" fmla="*/ 1090377 h 1542374"/>
              <a:gd name="connsiteX2689" fmla="*/ 5363773 w 6798686"/>
              <a:gd name="connsiteY2689" fmla="*/ 944634 h 1542374"/>
              <a:gd name="connsiteX2690" fmla="*/ 5058320 w 6798686"/>
              <a:gd name="connsiteY2690" fmla="*/ 661601 h 1542374"/>
              <a:gd name="connsiteX2691" fmla="*/ 4379441 w 6798686"/>
              <a:gd name="connsiteY2691" fmla="*/ 514865 h 1542374"/>
              <a:gd name="connsiteX2692" fmla="*/ 4366665 w 6798686"/>
              <a:gd name="connsiteY2692" fmla="*/ 514513 h 1542374"/>
              <a:gd name="connsiteX2693" fmla="*/ 4215542 w 6798686"/>
              <a:gd name="connsiteY2693" fmla="*/ 506348 h 1542374"/>
              <a:gd name="connsiteX2694" fmla="*/ 4032624 w 6798686"/>
              <a:gd name="connsiteY2694" fmla="*/ 497380 h 1542374"/>
              <a:gd name="connsiteX2695" fmla="*/ 4077081 w 6798686"/>
              <a:gd name="connsiteY2695" fmla="*/ 449769 h 1542374"/>
              <a:gd name="connsiteX2696" fmla="*/ 4295311 w 6798686"/>
              <a:gd name="connsiteY2696" fmla="*/ 474646 h 1542374"/>
              <a:gd name="connsiteX2697" fmla="*/ 4466991 w 6798686"/>
              <a:gd name="connsiteY2697" fmla="*/ 496170 h 1542374"/>
              <a:gd name="connsiteX2698" fmla="*/ 4543532 w 6798686"/>
              <a:gd name="connsiteY2698" fmla="*/ 501526 h 1542374"/>
              <a:gd name="connsiteX2699" fmla="*/ 5124313 w 6798686"/>
              <a:gd name="connsiteY2699" fmla="*/ 645847 h 1542374"/>
              <a:gd name="connsiteX2700" fmla="*/ 5415300 w 6798686"/>
              <a:gd name="connsiteY2700" fmla="*/ 919735 h 1542374"/>
              <a:gd name="connsiteX2701" fmla="*/ 5547230 w 6798686"/>
              <a:gd name="connsiteY2701" fmla="*/ 1061021 h 1542374"/>
              <a:gd name="connsiteX2702" fmla="*/ 5823000 w 6798686"/>
              <a:gd name="connsiteY2702" fmla="*/ 1240232 h 1542374"/>
              <a:gd name="connsiteX2703" fmla="*/ 6119001 w 6798686"/>
              <a:gd name="connsiteY2703" fmla="*/ 1290567 h 1542374"/>
              <a:gd name="connsiteX2704" fmla="*/ 6216695 w 6798686"/>
              <a:gd name="connsiteY2704" fmla="*/ 1286610 h 1542374"/>
              <a:gd name="connsiteX2705" fmla="*/ 6729561 w 6798686"/>
              <a:gd name="connsiteY2705" fmla="*/ 1180539 h 1542374"/>
              <a:gd name="connsiteX2706" fmla="*/ 6759532 w 6798686"/>
              <a:gd name="connsiteY2706" fmla="*/ 1172470 h 1542374"/>
              <a:gd name="connsiteX2707" fmla="*/ 6758111 w 6798686"/>
              <a:gd name="connsiteY2707" fmla="*/ 1167245 h 1542374"/>
              <a:gd name="connsiteX2708" fmla="*/ 6728140 w 6798686"/>
              <a:gd name="connsiteY2708" fmla="*/ 1175314 h 1542374"/>
              <a:gd name="connsiteX2709" fmla="*/ 5551034 w 6798686"/>
              <a:gd name="connsiteY2709" fmla="*/ 1057159 h 1542374"/>
              <a:gd name="connsiteX2710" fmla="*/ 5419316 w 6798686"/>
              <a:gd name="connsiteY2710" fmla="*/ 916104 h 1542374"/>
              <a:gd name="connsiteX2711" fmla="*/ 5127310 w 6798686"/>
              <a:gd name="connsiteY2711" fmla="*/ 641352 h 1542374"/>
              <a:gd name="connsiteX2712" fmla="*/ 4543897 w 6798686"/>
              <a:gd name="connsiteY2712" fmla="*/ 496125 h 1542374"/>
              <a:gd name="connsiteX2713" fmla="*/ 4467394 w 6798686"/>
              <a:gd name="connsiteY2713" fmla="*/ 490769 h 1542374"/>
              <a:gd name="connsiteX2714" fmla="*/ 4296137 w 6798686"/>
              <a:gd name="connsiteY2714" fmla="*/ 469292 h 1542374"/>
              <a:gd name="connsiteX2715" fmla="*/ 4081922 w 6798686"/>
              <a:gd name="connsiteY2715" fmla="*/ 444585 h 1542374"/>
              <a:gd name="connsiteX2716" fmla="*/ 4130414 w 6798686"/>
              <a:gd name="connsiteY2716" fmla="*/ 392503 h 1542374"/>
              <a:gd name="connsiteX2717" fmla="*/ 4159808 w 6798686"/>
              <a:gd name="connsiteY2717" fmla="*/ 394520 h 1542374"/>
              <a:gd name="connsiteX2718" fmla="*/ 4386799 w 6798686"/>
              <a:gd name="connsiteY2718" fmla="*/ 436422 h 1542374"/>
              <a:gd name="connsiteX2719" fmla="*/ 4567470 w 6798686"/>
              <a:gd name="connsiteY2719" fmla="*/ 472322 h 1542374"/>
              <a:gd name="connsiteX2720" fmla="*/ 4684779 w 6798686"/>
              <a:gd name="connsiteY2720" fmla="*/ 484984 h 1542374"/>
              <a:gd name="connsiteX2721" fmla="*/ 5193304 w 6798686"/>
              <a:gd name="connsiteY2721" fmla="*/ 625483 h 1542374"/>
              <a:gd name="connsiteX2722" fmla="*/ 5469324 w 6798686"/>
              <a:gd name="connsiteY2722" fmla="*/ 889630 h 1542374"/>
              <a:gd name="connsiteX2723" fmla="*/ 5596604 w 6798686"/>
              <a:gd name="connsiteY2723" fmla="*/ 1027726 h 1542374"/>
              <a:gd name="connsiteX2724" fmla="*/ 5858158 w 6798686"/>
              <a:gd name="connsiteY2724" fmla="*/ 1202595 h 1542374"/>
              <a:gd name="connsiteX2725" fmla="*/ 6139020 w 6798686"/>
              <a:gd name="connsiteY2725" fmla="*/ 1255947 h 1542374"/>
              <a:gd name="connsiteX2726" fmla="*/ 6258558 w 6798686"/>
              <a:gd name="connsiteY2726" fmla="*/ 1252201 h 1542374"/>
              <a:gd name="connsiteX2727" fmla="*/ 6718476 w 6798686"/>
              <a:gd name="connsiteY2727" fmla="*/ 1163633 h 1542374"/>
              <a:gd name="connsiteX2728" fmla="*/ 6749734 w 6798686"/>
              <a:gd name="connsiteY2728" fmla="*/ 1155871 h 1542374"/>
              <a:gd name="connsiteX2729" fmla="*/ 6748447 w 6798686"/>
              <a:gd name="connsiteY2729" fmla="*/ 1150703 h 1542374"/>
              <a:gd name="connsiteX2730" fmla="*/ 6717189 w 6798686"/>
              <a:gd name="connsiteY2730" fmla="*/ 1158465 h 1542374"/>
              <a:gd name="connsiteX2731" fmla="*/ 5600370 w 6798686"/>
              <a:gd name="connsiteY2731" fmla="*/ 1023961 h 1542374"/>
              <a:gd name="connsiteX2732" fmla="*/ 5473320 w 6798686"/>
              <a:gd name="connsiteY2732" fmla="*/ 886095 h 1542374"/>
              <a:gd name="connsiteX2733" fmla="*/ 5196301 w 6798686"/>
              <a:gd name="connsiteY2733" fmla="*/ 621083 h 1542374"/>
              <a:gd name="connsiteX2734" fmla="*/ 4685317 w 6798686"/>
              <a:gd name="connsiteY2734" fmla="*/ 479684 h 1542374"/>
              <a:gd name="connsiteX2735" fmla="*/ 4568123 w 6798686"/>
              <a:gd name="connsiteY2735" fmla="*/ 467035 h 1542374"/>
              <a:gd name="connsiteX2736" fmla="*/ 4388029 w 6798686"/>
              <a:gd name="connsiteY2736" fmla="*/ 431237 h 1542374"/>
              <a:gd name="connsiteX2737" fmla="*/ 4160289 w 6798686"/>
              <a:gd name="connsiteY2737" fmla="*/ 389214 h 1542374"/>
              <a:gd name="connsiteX2738" fmla="*/ 4135159 w 6798686"/>
              <a:gd name="connsiteY2738" fmla="*/ 387404 h 1542374"/>
              <a:gd name="connsiteX2739" fmla="*/ 4140942 w 6798686"/>
              <a:gd name="connsiteY2739" fmla="*/ 381181 h 1542374"/>
              <a:gd name="connsiteX2740" fmla="*/ 4185783 w 6798686"/>
              <a:gd name="connsiteY2740" fmla="*/ 333009 h 1542374"/>
              <a:gd name="connsiteX2741" fmla="*/ 4261517 w 6798686"/>
              <a:gd name="connsiteY2741" fmla="*/ 339991 h 1542374"/>
              <a:gd name="connsiteX2742" fmla="*/ 4667488 w 6798686"/>
              <a:gd name="connsiteY2742" fmla="*/ 448341 h 1542374"/>
              <a:gd name="connsiteX2743" fmla="*/ 4667930 w 6798686"/>
              <a:gd name="connsiteY2743" fmla="*/ 448512 h 1542374"/>
              <a:gd name="connsiteX2744" fmla="*/ 4668429 w 6798686"/>
              <a:gd name="connsiteY2744" fmla="*/ 448506 h 1542374"/>
              <a:gd name="connsiteX2745" fmla="*/ 5262295 w 6798686"/>
              <a:gd name="connsiteY2745" fmla="*/ 605118 h 1542374"/>
              <a:gd name="connsiteX2746" fmla="*/ 5524636 w 6798686"/>
              <a:gd name="connsiteY2746" fmla="*/ 860716 h 1542374"/>
              <a:gd name="connsiteX2747" fmla="*/ 5645980 w 6798686"/>
              <a:gd name="connsiteY2747" fmla="*/ 994432 h 1542374"/>
              <a:gd name="connsiteX2748" fmla="*/ 5893778 w 6798686"/>
              <a:gd name="connsiteY2748" fmla="*/ 1164786 h 1542374"/>
              <a:gd name="connsiteX2749" fmla="*/ 6159750 w 6798686"/>
              <a:gd name="connsiteY2749" fmla="*/ 1221039 h 1542374"/>
              <a:gd name="connsiteX2750" fmla="*/ 6303322 w 6798686"/>
              <a:gd name="connsiteY2750" fmla="*/ 1217965 h 1542374"/>
              <a:gd name="connsiteX2751" fmla="*/ 6708409 w 6798686"/>
              <a:gd name="connsiteY2751" fmla="*/ 1146361 h 1542374"/>
              <a:gd name="connsiteX2752" fmla="*/ 6739917 w 6798686"/>
              <a:gd name="connsiteY2752" fmla="*/ 1139272 h 1542374"/>
              <a:gd name="connsiteX2753" fmla="*/ 6738784 w 6798686"/>
              <a:gd name="connsiteY2753" fmla="*/ 1134162 h 1542374"/>
              <a:gd name="connsiteX2754" fmla="*/ 6707256 w 6798686"/>
              <a:gd name="connsiteY2754" fmla="*/ 1141251 h 1542374"/>
              <a:gd name="connsiteX2755" fmla="*/ 5649707 w 6798686"/>
              <a:gd name="connsiteY2755" fmla="*/ 990762 h 1542374"/>
              <a:gd name="connsiteX2756" fmla="*/ 5528594 w 6798686"/>
              <a:gd name="connsiteY2756" fmla="*/ 857258 h 1542374"/>
              <a:gd name="connsiteX2757" fmla="*/ 5265292 w 6798686"/>
              <a:gd name="connsiteY2757" fmla="*/ 600833 h 1542374"/>
              <a:gd name="connsiteX2758" fmla="*/ 4976265 w 6798686"/>
              <a:gd name="connsiteY2758" fmla="*/ 473987 h 1542374"/>
              <a:gd name="connsiteX2759" fmla="*/ 4668852 w 6798686"/>
              <a:gd name="connsiteY2759" fmla="*/ 443263 h 1542374"/>
              <a:gd name="connsiteX2760" fmla="*/ 4262285 w 6798686"/>
              <a:gd name="connsiteY2760" fmla="*/ 334809 h 1542374"/>
              <a:gd name="connsiteX2761" fmla="*/ 4190490 w 6798686"/>
              <a:gd name="connsiteY2761" fmla="*/ 327954 h 1542374"/>
              <a:gd name="connsiteX2762" fmla="*/ 4242248 w 6798686"/>
              <a:gd name="connsiteY2762" fmla="*/ 272499 h 1542374"/>
              <a:gd name="connsiteX2763" fmla="*/ 4363226 w 6798686"/>
              <a:gd name="connsiteY2763" fmla="*/ 285451 h 1542374"/>
              <a:gd name="connsiteX2764" fmla="*/ 4767910 w 6798686"/>
              <a:gd name="connsiteY2764" fmla="*/ 424434 h 1542374"/>
              <a:gd name="connsiteX2765" fmla="*/ 4768409 w 6798686"/>
              <a:gd name="connsiteY2765" fmla="*/ 424662 h 1542374"/>
              <a:gd name="connsiteX2766" fmla="*/ 4768966 w 6798686"/>
              <a:gd name="connsiteY2766" fmla="*/ 424668 h 1542374"/>
              <a:gd name="connsiteX2767" fmla="*/ 5331266 w 6798686"/>
              <a:gd name="connsiteY2767" fmla="*/ 584759 h 1542374"/>
              <a:gd name="connsiteX2768" fmla="*/ 5579948 w 6798686"/>
              <a:gd name="connsiteY2768" fmla="*/ 831801 h 1542374"/>
              <a:gd name="connsiteX2769" fmla="*/ 5695336 w 6798686"/>
              <a:gd name="connsiteY2769" fmla="*/ 961137 h 1542374"/>
              <a:gd name="connsiteX2770" fmla="*/ 5929397 w 6798686"/>
              <a:gd name="connsiteY2770" fmla="*/ 1126957 h 1542374"/>
              <a:gd name="connsiteX2771" fmla="*/ 6180480 w 6798686"/>
              <a:gd name="connsiteY2771" fmla="*/ 1186092 h 1542374"/>
              <a:gd name="connsiteX2772" fmla="*/ 6351352 w 6798686"/>
              <a:gd name="connsiteY2772" fmla="*/ 1184209 h 1542374"/>
              <a:gd name="connsiteX2773" fmla="*/ 6698361 w 6798686"/>
              <a:gd name="connsiteY2773" fmla="*/ 1128993 h 1542374"/>
              <a:gd name="connsiteX2774" fmla="*/ 6730118 w 6798686"/>
              <a:gd name="connsiteY2774" fmla="*/ 1122692 h 1542374"/>
              <a:gd name="connsiteX2775" fmla="*/ 6729119 w 6798686"/>
              <a:gd name="connsiteY2775" fmla="*/ 1117639 h 1542374"/>
              <a:gd name="connsiteX2776" fmla="*/ 6697362 w 6798686"/>
              <a:gd name="connsiteY2776" fmla="*/ 1123941 h 1542374"/>
              <a:gd name="connsiteX2777" fmla="*/ 5699063 w 6798686"/>
              <a:gd name="connsiteY2777" fmla="*/ 957564 h 1542374"/>
              <a:gd name="connsiteX2778" fmla="*/ 5583867 w 6798686"/>
              <a:gd name="connsiteY2778" fmla="*/ 828439 h 1542374"/>
              <a:gd name="connsiteX2779" fmla="*/ 5334282 w 6798686"/>
              <a:gd name="connsiteY2779" fmla="*/ 580568 h 1542374"/>
              <a:gd name="connsiteX2780" fmla="*/ 5060568 w 6798686"/>
              <a:gd name="connsiteY2780" fmla="*/ 454954 h 1542374"/>
              <a:gd name="connsiteX2781" fmla="*/ 4769582 w 6798686"/>
              <a:gd name="connsiteY2781" fmla="*/ 419523 h 1542374"/>
              <a:gd name="connsiteX2782" fmla="*/ 4364263 w 6798686"/>
              <a:gd name="connsiteY2782" fmla="*/ 280402 h 1542374"/>
              <a:gd name="connsiteX2783" fmla="*/ 4246993 w 6798686"/>
              <a:gd name="connsiteY2783" fmla="*/ 267429 h 1542374"/>
              <a:gd name="connsiteX2784" fmla="*/ 4299192 w 6798686"/>
              <a:gd name="connsiteY2784" fmla="*/ 211821 h 1542374"/>
              <a:gd name="connsiteX2785" fmla="*/ 4464973 w 6798686"/>
              <a:gd name="connsiteY2785" fmla="*/ 230904 h 1542374"/>
              <a:gd name="connsiteX2786" fmla="*/ 4868370 w 6798686"/>
              <a:gd name="connsiteY2786" fmla="*/ 400513 h 1542374"/>
              <a:gd name="connsiteX2787" fmla="*/ 4868908 w 6798686"/>
              <a:gd name="connsiteY2787" fmla="*/ 400807 h 1542374"/>
              <a:gd name="connsiteX2788" fmla="*/ 4869503 w 6798686"/>
              <a:gd name="connsiteY2788" fmla="*/ 400830 h 1542374"/>
              <a:gd name="connsiteX2789" fmla="*/ 5400257 w 6798686"/>
              <a:gd name="connsiteY2789" fmla="*/ 564390 h 1542374"/>
              <a:gd name="connsiteX2790" fmla="*/ 5635259 w 6798686"/>
              <a:gd name="connsiteY2790" fmla="*/ 802887 h 1542374"/>
              <a:gd name="connsiteX2791" fmla="*/ 5744711 w 6798686"/>
              <a:gd name="connsiteY2791" fmla="*/ 927843 h 1542374"/>
              <a:gd name="connsiteX2792" fmla="*/ 5965035 w 6798686"/>
              <a:gd name="connsiteY2792" fmla="*/ 1089090 h 1542374"/>
              <a:gd name="connsiteX2793" fmla="*/ 6201248 w 6798686"/>
              <a:gd name="connsiteY2793" fmla="*/ 1151087 h 1542374"/>
              <a:gd name="connsiteX2794" fmla="*/ 6404608 w 6798686"/>
              <a:gd name="connsiteY2794" fmla="*/ 1151068 h 1542374"/>
              <a:gd name="connsiteX2795" fmla="*/ 6688352 w 6798686"/>
              <a:gd name="connsiteY2795" fmla="*/ 1111491 h 1542374"/>
              <a:gd name="connsiteX2796" fmla="*/ 6720301 w 6798686"/>
              <a:gd name="connsiteY2796" fmla="*/ 1106092 h 1542374"/>
              <a:gd name="connsiteX2797" fmla="*/ 6719456 w 6798686"/>
              <a:gd name="connsiteY2797" fmla="*/ 1101097 h 1542374"/>
              <a:gd name="connsiteX2798" fmla="*/ 6687507 w 6798686"/>
              <a:gd name="connsiteY2798" fmla="*/ 1106496 h 1542374"/>
              <a:gd name="connsiteX2799" fmla="*/ 5748400 w 6798686"/>
              <a:gd name="connsiteY2799" fmla="*/ 924365 h 1542374"/>
              <a:gd name="connsiteX2800" fmla="*/ 5639140 w 6798686"/>
              <a:gd name="connsiteY2800" fmla="*/ 799621 h 1542374"/>
              <a:gd name="connsiteX2801" fmla="*/ 5403273 w 6798686"/>
              <a:gd name="connsiteY2801" fmla="*/ 560315 h 1542374"/>
              <a:gd name="connsiteX2802" fmla="*/ 5144870 w 6798686"/>
              <a:gd name="connsiteY2802" fmla="*/ 435917 h 1542374"/>
              <a:gd name="connsiteX2803" fmla="*/ 4870291 w 6798686"/>
              <a:gd name="connsiteY2803" fmla="*/ 395788 h 1542374"/>
              <a:gd name="connsiteX2804" fmla="*/ 4466241 w 6798686"/>
              <a:gd name="connsiteY2804" fmla="*/ 226001 h 1542374"/>
              <a:gd name="connsiteX2805" fmla="*/ 4304264 w 6798686"/>
              <a:gd name="connsiteY2805" fmla="*/ 206428 h 1542374"/>
              <a:gd name="connsiteX2806" fmla="*/ 4357020 w 6798686"/>
              <a:gd name="connsiteY2806" fmla="*/ 150750 h 1542374"/>
              <a:gd name="connsiteX2807" fmla="*/ 4566720 w 6798686"/>
              <a:gd name="connsiteY2807" fmla="*/ 176357 h 1542374"/>
              <a:gd name="connsiteX2808" fmla="*/ 4968849 w 6798686"/>
              <a:gd name="connsiteY2808" fmla="*/ 376592 h 1542374"/>
              <a:gd name="connsiteX2809" fmla="*/ 4969387 w 6798686"/>
              <a:gd name="connsiteY2809" fmla="*/ 376943 h 1542374"/>
              <a:gd name="connsiteX2810" fmla="*/ 4970021 w 6798686"/>
              <a:gd name="connsiteY2810" fmla="*/ 376985 h 1542374"/>
              <a:gd name="connsiteX2811" fmla="*/ 5469247 w 6798686"/>
              <a:gd name="connsiteY2811" fmla="*/ 544016 h 1542374"/>
              <a:gd name="connsiteX2812" fmla="*/ 5690610 w 6798686"/>
              <a:gd name="connsiteY2812" fmla="*/ 773973 h 1542374"/>
              <a:gd name="connsiteX2813" fmla="*/ 5794086 w 6798686"/>
              <a:gd name="connsiteY2813" fmla="*/ 894529 h 1542374"/>
              <a:gd name="connsiteX2814" fmla="*/ 6222016 w 6798686"/>
              <a:gd name="connsiteY2814" fmla="*/ 1116006 h 1542374"/>
              <a:gd name="connsiteX2815" fmla="*/ 6467624 w 6798686"/>
              <a:gd name="connsiteY2815" fmla="*/ 1118561 h 1542374"/>
              <a:gd name="connsiteX2816" fmla="*/ 6678342 w 6798686"/>
              <a:gd name="connsiteY2816" fmla="*/ 1093854 h 1542374"/>
              <a:gd name="connsiteX2817" fmla="*/ 6710464 w 6798686"/>
              <a:gd name="connsiteY2817" fmla="*/ 1089513 h 1542374"/>
              <a:gd name="connsiteX2818" fmla="*/ 6709812 w 6798686"/>
              <a:gd name="connsiteY2818" fmla="*/ 1084575 h 1542374"/>
              <a:gd name="connsiteX2819" fmla="*/ 6677670 w 6798686"/>
              <a:gd name="connsiteY2819" fmla="*/ 1088917 h 1542374"/>
              <a:gd name="connsiteX2820" fmla="*/ 5797736 w 6798686"/>
              <a:gd name="connsiteY2820" fmla="*/ 891167 h 1542374"/>
              <a:gd name="connsiteX2821" fmla="*/ 5694432 w 6798686"/>
              <a:gd name="connsiteY2821" fmla="*/ 770803 h 1542374"/>
              <a:gd name="connsiteX2822" fmla="*/ 5472264 w 6798686"/>
              <a:gd name="connsiteY2822" fmla="*/ 540060 h 1542374"/>
              <a:gd name="connsiteX2823" fmla="*/ 5229193 w 6798686"/>
              <a:gd name="connsiteY2823" fmla="*/ 416889 h 1542374"/>
              <a:gd name="connsiteX2824" fmla="*/ 4971001 w 6798686"/>
              <a:gd name="connsiteY2824" fmla="*/ 372063 h 1542374"/>
              <a:gd name="connsiteX2825" fmla="*/ 4568200 w 6798686"/>
              <a:gd name="connsiteY2825" fmla="*/ 171610 h 1542374"/>
              <a:gd name="connsiteX2826" fmla="*/ 4361996 w 6798686"/>
              <a:gd name="connsiteY2826" fmla="*/ 145520 h 1542374"/>
              <a:gd name="connsiteX2827" fmla="*/ 4414273 w 6798686"/>
              <a:gd name="connsiteY2827" fmla="*/ 91008 h 1542374"/>
              <a:gd name="connsiteX2828" fmla="*/ 4668468 w 6798686"/>
              <a:gd name="connsiteY2828" fmla="*/ 121810 h 1542374"/>
              <a:gd name="connsiteX2829" fmla="*/ 5069329 w 6798686"/>
              <a:gd name="connsiteY2829" fmla="*/ 352671 h 1542374"/>
              <a:gd name="connsiteX2830" fmla="*/ 5069866 w 6798686"/>
              <a:gd name="connsiteY2830" fmla="*/ 353076 h 1542374"/>
              <a:gd name="connsiteX2831" fmla="*/ 5070558 w 6798686"/>
              <a:gd name="connsiteY2831" fmla="*/ 353143 h 1542374"/>
              <a:gd name="connsiteX2832" fmla="*/ 5538219 w 6798686"/>
              <a:gd name="connsiteY2832" fmla="*/ 523643 h 1542374"/>
              <a:gd name="connsiteX2833" fmla="*/ 5745960 w 6798686"/>
              <a:gd name="connsiteY2833" fmla="*/ 745078 h 1542374"/>
              <a:gd name="connsiteX2834" fmla="*/ 5843441 w 6798686"/>
              <a:gd name="connsiteY2834" fmla="*/ 861234 h 1542374"/>
              <a:gd name="connsiteX2835" fmla="*/ 6242785 w 6798686"/>
              <a:gd name="connsiteY2835" fmla="*/ 1080848 h 1542374"/>
              <a:gd name="connsiteX2836" fmla="*/ 6557517 w 6798686"/>
              <a:gd name="connsiteY2836" fmla="*/ 1086246 h 1542374"/>
              <a:gd name="connsiteX2837" fmla="*/ 6668370 w 6798686"/>
              <a:gd name="connsiteY2837" fmla="*/ 1076045 h 1542374"/>
              <a:gd name="connsiteX2838" fmla="*/ 6700628 w 6798686"/>
              <a:gd name="connsiteY2838" fmla="*/ 1072913 h 1542374"/>
              <a:gd name="connsiteX2839" fmla="*/ 6700167 w 6798686"/>
              <a:gd name="connsiteY2839" fmla="*/ 1068033 h 1542374"/>
              <a:gd name="connsiteX2840" fmla="*/ 6667890 w 6798686"/>
              <a:gd name="connsiteY2840" fmla="*/ 1071184 h 1542374"/>
              <a:gd name="connsiteX2841" fmla="*/ 5847073 w 6798686"/>
              <a:gd name="connsiteY2841" fmla="*/ 857968 h 1542374"/>
              <a:gd name="connsiteX2842" fmla="*/ 5749764 w 6798686"/>
              <a:gd name="connsiteY2842" fmla="*/ 742004 h 1542374"/>
              <a:gd name="connsiteX2843" fmla="*/ 5541254 w 6798686"/>
              <a:gd name="connsiteY2843" fmla="*/ 519810 h 1542374"/>
              <a:gd name="connsiteX2844" fmla="*/ 5313495 w 6798686"/>
              <a:gd name="connsiteY2844" fmla="*/ 397863 h 1542374"/>
              <a:gd name="connsiteX2845" fmla="*/ 5071711 w 6798686"/>
              <a:gd name="connsiteY2845" fmla="*/ 348346 h 1542374"/>
              <a:gd name="connsiteX2846" fmla="*/ 4670159 w 6798686"/>
              <a:gd name="connsiteY2846" fmla="*/ 117219 h 1542374"/>
              <a:gd name="connsiteX2847" fmla="*/ 4419844 w 6798686"/>
              <a:gd name="connsiteY2847" fmla="*/ 85236 h 1542374"/>
              <a:gd name="connsiteX2848" fmla="*/ 4472332 w 6798686"/>
              <a:gd name="connsiteY2848" fmla="*/ 31333 h 1542374"/>
              <a:gd name="connsiteX2849" fmla="*/ 4770253 w 6798686"/>
              <a:gd name="connsiteY2849" fmla="*/ 67259 h 1542374"/>
              <a:gd name="connsiteX2850" fmla="*/ 5169846 w 6798686"/>
              <a:gd name="connsiteY2850" fmla="*/ 328748 h 1542374"/>
              <a:gd name="connsiteX2851" fmla="*/ 5170365 w 6798686"/>
              <a:gd name="connsiteY2851" fmla="*/ 329201 h 1542374"/>
              <a:gd name="connsiteX2852" fmla="*/ 5171056 w 6798686"/>
              <a:gd name="connsiteY2852" fmla="*/ 329295 h 1542374"/>
              <a:gd name="connsiteX2853" fmla="*/ 5607191 w 6798686"/>
              <a:gd name="connsiteY2853" fmla="*/ 503267 h 1542374"/>
              <a:gd name="connsiteX2854" fmla="*/ 5801329 w 6798686"/>
              <a:gd name="connsiteY2854" fmla="*/ 716183 h 1542374"/>
              <a:gd name="connsiteX2855" fmla="*/ 5892817 w 6798686"/>
              <a:gd name="connsiteY2855" fmla="*/ 827940 h 1542374"/>
              <a:gd name="connsiteX2856" fmla="*/ 6263591 w 6798686"/>
              <a:gd name="connsiteY2856" fmla="*/ 1045594 h 1542374"/>
              <a:gd name="connsiteX2857" fmla="*/ 6658458 w 6798686"/>
              <a:gd name="connsiteY2857" fmla="*/ 1058043 h 1542374"/>
              <a:gd name="connsiteX2858" fmla="*/ 6690772 w 6798686"/>
              <a:gd name="connsiteY2858" fmla="*/ 1056314 h 1542374"/>
              <a:gd name="connsiteX2859" fmla="*/ 6690523 w 6798686"/>
              <a:gd name="connsiteY2859" fmla="*/ 1051511 h 1542374"/>
              <a:gd name="connsiteX2860" fmla="*/ 6658188 w 6798686"/>
              <a:gd name="connsiteY2860" fmla="*/ 1053259 h 1542374"/>
              <a:gd name="connsiteX2861" fmla="*/ 5896429 w 6798686"/>
              <a:gd name="connsiteY2861" fmla="*/ 824770 h 1542374"/>
              <a:gd name="connsiteX2862" fmla="*/ 5805094 w 6798686"/>
              <a:gd name="connsiteY2862" fmla="*/ 713205 h 1542374"/>
              <a:gd name="connsiteX2863" fmla="*/ 5610245 w 6798686"/>
              <a:gd name="connsiteY2863" fmla="*/ 499553 h 1542374"/>
              <a:gd name="connsiteX2864" fmla="*/ 5172402 w 6798686"/>
              <a:gd name="connsiteY2864" fmla="*/ 324631 h 1542374"/>
              <a:gd name="connsiteX2865" fmla="*/ 4772098 w 6798686"/>
              <a:gd name="connsiteY2865" fmla="*/ 62822 h 1542374"/>
              <a:gd name="connsiteX2866" fmla="*/ 4477711 w 6798686"/>
              <a:gd name="connsiteY2866" fmla="*/ 25865 h 1542374"/>
              <a:gd name="connsiteX2867" fmla="*/ 4851417 w 6798686"/>
              <a:gd name="connsiteY2867" fmla="*/ 0 h 1542374"/>
              <a:gd name="connsiteX2868" fmla="*/ 4837396 w 6798686"/>
              <a:gd name="connsiteY2868" fmla="*/ 0 h 1542374"/>
              <a:gd name="connsiteX2869" fmla="*/ 4872039 w 6798686"/>
              <a:gd name="connsiteY2869" fmla="*/ 12707 h 1542374"/>
              <a:gd name="connsiteX2870" fmla="*/ 5270364 w 6798686"/>
              <a:gd name="connsiteY2870" fmla="*/ 304834 h 1542374"/>
              <a:gd name="connsiteX2871" fmla="*/ 5270882 w 6798686"/>
              <a:gd name="connsiteY2871" fmla="*/ 305322 h 1542374"/>
              <a:gd name="connsiteX2872" fmla="*/ 5271575 w 6798686"/>
              <a:gd name="connsiteY2872" fmla="*/ 305443 h 1542374"/>
              <a:gd name="connsiteX2873" fmla="*/ 5676181 w 6798686"/>
              <a:gd name="connsiteY2873" fmla="*/ 482890 h 1542374"/>
              <a:gd name="connsiteX2874" fmla="*/ 5856736 w 6798686"/>
              <a:gd name="connsiteY2874" fmla="*/ 687326 h 1542374"/>
              <a:gd name="connsiteX2875" fmla="*/ 5942173 w 6798686"/>
              <a:gd name="connsiteY2875" fmla="*/ 794626 h 1542374"/>
              <a:gd name="connsiteX2876" fmla="*/ 6284417 w 6798686"/>
              <a:gd name="connsiteY2876" fmla="*/ 1010224 h 1542374"/>
              <a:gd name="connsiteX2877" fmla="*/ 6648544 w 6798686"/>
              <a:gd name="connsiteY2877" fmla="*/ 1039811 h 1542374"/>
              <a:gd name="connsiteX2878" fmla="*/ 6680916 w 6798686"/>
              <a:gd name="connsiteY2878" fmla="*/ 1039715 h 1542374"/>
              <a:gd name="connsiteX2879" fmla="*/ 6680916 w 6798686"/>
              <a:gd name="connsiteY2879" fmla="*/ 1034989 h 1542374"/>
              <a:gd name="connsiteX2880" fmla="*/ 6648525 w 6798686"/>
              <a:gd name="connsiteY2880" fmla="*/ 1035085 h 1542374"/>
              <a:gd name="connsiteX2881" fmla="*/ 5945766 w 6798686"/>
              <a:gd name="connsiteY2881" fmla="*/ 791571 h 1542374"/>
              <a:gd name="connsiteX2882" fmla="*/ 5860483 w 6798686"/>
              <a:gd name="connsiteY2882" fmla="*/ 684444 h 1542374"/>
              <a:gd name="connsiteX2883" fmla="*/ 5679255 w 6798686"/>
              <a:gd name="connsiteY2883" fmla="*/ 479307 h 1542374"/>
              <a:gd name="connsiteX2884" fmla="*/ 5273111 w 6798686"/>
              <a:gd name="connsiteY2884" fmla="*/ 300923 h 1542374"/>
              <a:gd name="connsiteX2885" fmla="*/ 4874018 w 6798686"/>
              <a:gd name="connsiteY2885" fmla="*/ 8426 h 1542374"/>
              <a:gd name="connsiteX2886" fmla="*/ 5052357 w 6798686"/>
              <a:gd name="connsiteY2886" fmla="*/ 0 h 1542374"/>
              <a:gd name="connsiteX2887" fmla="*/ 5043371 w 6798686"/>
              <a:gd name="connsiteY2887" fmla="*/ 0 h 1542374"/>
              <a:gd name="connsiteX2888" fmla="*/ 5090578 w 6798686"/>
              <a:gd name="connsiteY2888" fmla="*/ 28404 h 1542374"/>
              <a:gd name="connsiteX2889" fmla="*/ 5370901 w 6798686"/>
              <a:gd name="connsiteY2889" fmla="*/ 280912 h 1542374"/>
              <a:gd name="connsiteX2890" fmla="*/ 5371381 w 6798686"/>
              <a:gd name="connsiteY2890" fmla="*/ 281424 h 1542374"/>
              <a:gd name="connsiteX2891" fmla="*/ 5372072 w 6798686"/>
              <a:gd name="connsiteY2891" fmla="*/ 281580 h 1542374"/>
              <a:gd name="connsiteX2892" fmla="*/ 5745153 w 6798686"/>
              <a:gd name="connsiteY2892" fmla="*/ 462504 h 1542374"/>
              <a:gd name="connsiteX2893" fmla="*/ 5912163 w 6798686"/>
              <a:gd name="connsiteY2893" fmla="*/ 658450 h 1542374"/>
              <a:gd name="connsiteX2894" fmla="*/ 5991548 w 6798686"/>
              <a:gd name="connsiteY2894" fmla="*/ 761331 h 1542374"/>
              <a:gd name="connsiteX2895" fmla="*/ 6305281 w 6798686"/>
              <a:gd name="connsiteY2895" fmla="*/ 974720 h 1542374"/>
              <a:gd name="connsiteX2896" fmla="*/ 6638727 w 6798686"/>
              <a:gd name="connsiteY2896" fmla="*/ 1021252 h 1542374"/>
              <a:gd name="connsiteX2897" fmla="*/ 6671041 w 6798686"/>
              <a:gd name="connsiteY2897" fmla="*/ 1023096 h 1542374"/>
              <a:gd name="connsiteX2898" fmla="*/ 6671310 w 6798686"/>
              <a:gd name="connsiteY2898" fmla="*/ 1018466 h 1542374"/>
              <a:gd name="connsiteX2899" fmla="*/ 6638976 w 6798686"/>
              <a:gd name="connsiteY2899" fmla="*/ 1016641 h 1542374"/>
              <a:gd name="connsiteX2900" fmla="*/ 5995121 w 6798686"/>
              <a:gd name="connsiteY2900" fmla="*/ 758373 h 1542374"/>
              <a:gd name="connsiteX2901" fmla="*/ 5915871 w 6798686"/>
              <a:gd name="connsiteY2901" fmla="*/ 655684 h 1542374"/>
              <a:gd name="connsiteX2902" fmla="*/ 5748246 w 6798686"/>
              <a:gd name="connsiteY2902" fmla="*/ 459062 h 1542374"/>
              <a:gd name="connsiteX2903" fmla="*/ 5373802 w 6798686"/>
              <a:gd name="connsiteY2903" fmla="*/ 277227 h 1542374"/>
              <a:gd name="connsiteX2904" fmla="*/ 5092949 w 6798686"/>
              <a:gd name="connsiteY2904" fmla="*/ 24416 h 1542374"/>
              <a:gd name="connsiteX2905" fmla="*/ 5222538 w 6798686"/>
              <a:gd name="connsiteY2905" fmla="*/ 0 h 1542374"/>
              <a:gd name="connsiteX2906" fmla="*/ 5215546 w 6798686"/>
              <a:gd name="connsiteY2906" fmla="*/ 0 h 1542374"/>
              <a:gd name="connsiteX2907" fmla="*/ 5296418 w 6798686"/>
              <a:gd name="connsiteY2907" fmla="*/ 68905 h 1542374"/>
              <a:gd name="connsiteX2908" fmla="*/ 5471457 w 6798686"/>
              <a:gd name="connsiteY2908" fmla="*/ 257004 h 1542374"/>
              <a:gd name="connsiteX2909" fmla="*/ 5471918 w 6798686"/>
              <a:gd name="connsiteY2909" fmla="*/ 257523 h 1542374"/>
              <a:gd name="connsiteX2910" fmla="*/ 5472552 w 6798686"/>
              <a:gd name="connsiteY2910" fmla="*/ 257713 h 1542374"/>
              <a:gd name="connsiteX2911" fmla="*/ 5814124 w 6798686"/>
              <a:gd name="connsiteY2911" fmla="*/ 442116 h 1542374"/>
              <a:gd name="connsiteX2912" fmla="*/ 5967648 w 6798686"/>
              <a:gd name="connsiteY2912" fmla="*/ 629652 h 1542374"/>
              <a:gd name="connsiteX2913" fmla="*/ 6040904 w 6798686"/>
              <a:gd name="connsiteY2913" fmla="*/ 728018 h 1542374"/>
              <a:gd name="connsiteX2914" fmla="*/ 6326165 w 6798686"/>
              <a:gd name="connsiteY2914" fmla="*/ 939024 h 1542374"/>
              <a:gd name="connsiteX2915" fmla="*/ 6628928 w 6798686"/>
              <a:gd name="connsiteY2915" fmla="*/ 1002347 h 1542374"/>
              <a:gd name="connsiteX2916" fmla="*/ 6661147 w 6798686"/>
              <a:gd name="connsiteY2916" fmla="*/ 1006459 h 1542374"/>
              <a:gd name="connsiteX2917" fmla="*/ 6661743 w 6798686"/>
              <a:gd name="connsiteY2917" fmla="*/ 1001963 h 1542374"/>
              <a:gd name="connsiteX2918" fmla="*/ 6629504 w 6798686"/>
              <a:gd name="connsiteY2918" fmla="*/ 997852 h 1542374"/>
              <a:gd name="connsiteX2919" fmla="*/ 6044457 w 6798686"/>
              <a:gd name="connsiteY2919" fmla="*/ 725193 h 1542374"/>
              <a:gd name="connsiteX2920" fmla="*/ 5971337 w 6798686"/>
              <a:gd name="connsiteY2920" fmla="*/ 626981 h 1542374"/>
              <a:gd name="connsiteX2921" fmla="*/ 5817256 w 6798686"/>
              <a:gd name="connsiteY2921" fmla="*/ 438820 h 1542374"/>
              <a:gd name="connsiteX2922" fmla="*/ 5474473 w 6798686"/>
              <a:gd name="connsiteY2922" fmla="*/ 253538 h 1542374"/>
              <a:gd name="connsiteX2923" fmla="*/ 5299132 w 6798686"/>
              <a:gd name="connsiteY2923" fmla="*/ 65213 h 1542374"/>
              <a:gd name="connsiteX2924" fmla="*/ 5374107 w 6798686"/>
              <a:gd name="connsiteY2924" fmla="*/ 0 h 1542374"/>
              <a:gd name="connsiteX2925" fmla="*/ 5367546 w 6798686"/>
              <a:gd name="connsiteY2925" fmla="*/ 0 h 1542374"/>
              <a:gd name="connsiteX2926" fmla="*/ 5398460 w 6798686"/>
              <a:gd name="connsiteY2926" fmla="*/ 28680 h 1542374"/>
              <a:gd name="connsiteX2927" fmla="*/ 5572032 w 6798686"/>
              <a:gd name="connsiteY2927" fmla="*/ 233102 h 1542374"/>
              <a:gd name="connsiteX2928" fmla="*/ 5572435 w 6798686"/>
              <a:gd name="connsiteY2928" fmla="*/ 233617 h 1542374"/>
              <a:gd name="connsiteX2929" fmla="*/ 5573031 w 6798686"/>
              <a:gd name="connsiteY2929" fmla="*/ 233832 h 1542374"/>
              <a:gd name="connsiteX2930" fmla="*/ 5883095 w 6798686"/>
              <a:gd name="connsiteY2930" fmla="*/ 421725 h 1542374"/>
              <a:gd name="connsiteX2931" fmla="*/ 6023190 w 6798686"/>
              <a:gd name="connsiteY2931" fmla="*/ 600891 h 1542374"/>
              <a:gd name="connsiteX2932" fmla="*/ 6090260 w 6798686"/>
              <a:gd name="connsiteY2932" fmla="*/ 694704 h 1542374"/>
              <a:gd name="connsiteX2933" fmla="*/ 6619227 w 6798686"/>
              <a:gd name="connsiteY2933" fmla="*/ 982981 h 1542374"/>
              <a:gd name="connsiteX2934" fmla="*/ 6651233 w 6798686"/>
              <a:gd name="connsiteY2934" fmla="*/ 989840 h 1542374"/>
              <a:gd name="connsiteX2935" fmla="*/ 6652175 w 6798686"/>
              <a:gd name="connsiteY2935" fmla="*/ 985479 h 1542374"/>
              <a:gd name="connsiteX2936" fmla="*/ 6620149 w 6798686"/>
              <a:gd name="connsiteY2936" fmla="*/ 978620 h 1542374"/>
              <a:gd name="connsiteX2937" fmla="*/ 6093814 w 6798686"/>
              <a:gd name="connsiteY2937" fmla="*/ 692014 h 1542374"/>
              <a:gd name="connsiteX2938" fmla="*/ 6026840 w 6798686"/>
              <a:gd name="connsiteY2938" fmla="*/ 598336 h 1542374"/>
              <a:gd name="connsiteX2939" fmla="*/ 5886265 w 6798686"/>
              <a:gd name="connsiteY2939" fmla="*/ 418585 h 1542374"/>
              <a:gd name="connsiteX2940" fmla="*/ 5575145 w 6798686"/>
              <a:gd name="connsiteY2940" fmla="*/ 229863 h 1542374"/>
              <a:gd name="connsiteX2941" fmla="*/ 5401268 w 6798686"/>
              <a:gd name="connsiteY2941" fmla="*/ 25180 h 1542374"/>
              <a:gd name="connsiteX2942" fmla="*/ 5515110 w 6798686"/>
              <a:gd name="connsiteY2942" fmla="*/ 0 h 1542374"/>
              <a:gd name="connsiteX2943" fmla="*/ 5509615 w 6798686"/>
              <a:gd name="connsiteY2943" fmla="*/ 0 h 1542374"/>
              <a:gd name="connsiteX2944" fmla="*/ 5672608 w 6798686"/>
              <a:gd name="connsiteY2944" fmla="*/ 209210 h 1542374"/>
              <a:gd name="connsiteX2945" fmla="*/ 5672954 w 6798686"/>
              <a:gd name="connsiteY2945" fmla="*/ 209694 h 1542374"/>
              <a:gd name="connsiteX2946" fmla="*/ 5673511 w 6798686"/>
              <a:gd name="connsiteY2946" fmla="*/ 209938 h 1542374"/>
              <a:gd name="connsiteX2947" fmla="*/ 5952067 w 6798686"/>
              <a:gd name="connsiteY2947" fmla="*/ 401327 h 1542374"/>
              <a:gd name="connsiteX2948" fmla="*/ 6078809 w 6798686"/>
              <a:gd name="connsiteY2948" fmla="*/ 572221 h 1542374"/>
              <a:gd name="connsiteX2949" fmla="*/ 6139634 w 6798686"/>
              <a:gd name="connsiteY2949" fmla="*/ 661390 h 1542374"/>
              <a:gd name="connsiteX2950" fmla="*/ 6609639 w 6798686"/>
              <a:gd name="connsiteY2950" fmla="*/ 963020 h 1542374"/>
              <a:gd name="connsiteX2951" fmla="*/ 6641301 w 6798686"/>
              <a:gd name="connsiteY2951" fmla="*/ 973164 h 1542374"/>
              <a:gd name="connsiteX2952" fmla="*/ 6642646 w 6798686"/>
              <a:gd name="connsiteY2952" fmla="*/ 969014 h 1542374"/>
              <a:gd name="connsiteX2953" fmla="*/ 6610965 w 6798686"/>
              <a:gd name="connsiteY2953" fmla="*/ 958851 h 1542374"/>
              <a:gd name="connsiteX2954" fmla="*/ 6143170 w 6798686"/>
              <a:gd name="connsiteY2954" fmla="*/ 658835 h 1542374"/>
              <a:gd name="connsiteX2955" fmla="*/ 6082440 w 6798686"/>
              <a:gd name="connsiteY2955" fmla="*/ 569808 h 1542374"/>
              <a:gd name="connsiteX2956" fmla="*/ 5955275 w 6798686"/>
              <a:gd name="connsiteY2956" fmla="*/ 398359 h 1542374"/>
              <a:gd name="connsiteX2957" fmla="*/ 5675836 w 6798686"/>
              <a:gd name="connsiteY2957" fmla="*/ 206194 h 1542374"/>
              <a:gd name="connsiteX2958" fmla="*/ 5647698 w 6798686"/>
              <a:gd name="connsiteY2958" fmla="*/ 0 h 1542374"/>
              <a:gd name="connsiteX2959" fmla="*/ 5642311 w 6798686"/>
              <a:gd name="connsiteY2959" fmla="*/ 0 h 1542374"/>
              <a:gd name="connsiteX2960" fmla="*/ 5693265 w 6798686"/>
              <a:gd name="connsiteY2960" fmla="*/ 66910 h 1542374"/>
              <a:gd name="connsiteX2961" fmla="*/ 5773202 w 6798686"/>
              <a:gd name="connsiteY2961" fmla="*/ 185324 h 1542374"/>
              <a:gd name="connsiteX2962" fmla="*/ 5773491 w 6798686"/>
              <a:gd name="connsiteY2962" fmla="*/ 185766 h 1542374"/>
              <a:gd name="connsiteX2963" fmla="*/ 5773951 w 6798686"/>
              <a:gd name="connsiteY2963" fmla="*/ 186025 h 1542374"/>
              <a:gd name="connsiteX2964" fmla="*/ 6021038 w 6798686"/>
              <a:gd name="connsiteY2964" fmla="*/ 380922 h 1542374"/>
              <a:gd name="connsiteX2965" fmla="*/ 6134524 w 6798686"/>
              <a:gd name="connsiteY2965" fmla="*/ 543704 h 1542374"/>
              <a:gd name="connsiteX2966" fmla="*/ 6188991 w 6798686"/>
              <a:gd name="connsiteY2966" fmla="*/ 628057 h 1542374"/>
              <a:gd name="connsiteX2967" fmla="*/ 6600187 w 6798686"/>
              <a:gd name="connsiteY2967" fmla="*/ 942252 h 1542374"/>
              <a:gd name="connsiteX2968" fmla="*/ 6631350 w 6798686"/>
              <a:gd name="connsiteY2968" fmla="*/ 956469 h 1542374"/>
              <a:gd name="connsiteX2969" fmla="*/ 6633136 w 6798686"/>
              <a:gd name="connsiteY2969" fmla="*/ 952588 h 1542374"/>
              <a:gd name="connsiteX2970" fmla="*/ 6601955 w 6798686"/>
              <a:gd name="connsiteY2970" fmla="*/ 938352 h 1542374"/>
              <a:gd name="connsiteX2971" fmla="*/ 6192526 w 6798686"/>
              <a:gd name="connsiteY2971" fmla="*/ 625655 h 1542374"/>
              <a:gd name="connsiteX2972" fmla="*/ 6138136 w 6798686"/>
              <a:gd name="connsiteY2972" fmla="*/ 541424 h 1542374"/>
              <a:gd name="connsiteX2973" fmla="*/ 6024285 w 6798686"/>
              <a:gd name="connsiteY2973" fmla="*/ 378140 h 1542374"/>
              <a:gd name="connsiteX2974" fmla="*/ 5776507 w 6798686"/>
              <a:gd name="connsiteY2974" fmla="*/ 182536 h 1542374"/>
              <a:gd name="connsiteX2975" fmla="*/ 5696429 w 6798686"/>
              <a:gd name="connsiteY2975" fmla="*/ 63955 h 1542374"/>
              <a:gd name="connsiteX2976" fmla="*/ 5775534 w 6798686"/>
              <a:gd name="connsiteY2976" fmla="*/ 0 h 1542374"/>
              <a:gd name="connsiteX2977" fmla="*/ 5770255 w 6798686"/>
              <a:gd name="connsiteY2977" fmla="*/ 0 h 1542374"/>
              <a:gd name="connsiteX2978" fmla="*/ 5794927 w 6798686"/>
              <a:gd name="connsiteY2978" fmla="*/ 34916 h 1542374"/>
              <a:gd name="connsiteX2979" fmla="*/ 5873797 w 6798686"/>
              <a:gd name="connsiteY2979" fmla="*/ 161441 h 1542374"/>
              <a:gd name="connsiteX2980" fmla="*/ 5874027 w 6798686"/>
              <a:gd name="connsiteY2980" fmla="*/ 161822 h 1542374"/>
              <a:gd name="connsiteX2981" fmla="*/ 5874393 w 6798686"/>
              <a:gd name="connsiteY2981" fmla="*/ 162079 h 1542374"/>
              <a:gd name="connsiteX2982" fmla="*/ 6089991 w 6798686"/>
              <a:gd name="connsiteY2982" fmla="*/ 360505 h 1542374"/>
              <a:gd name="connsiteX2983" fmla="*/ 6190432 w 6798686"/>
              <a:gd name="connsiteY2983" fmla="*/ 515503 h 1542374"/>
              <a:gd name="connsiteX2984" fmla="*/ 6238327 w 6798686"/>
              <a:gd name="connsiteY2984" fmla="*/ 594737 h 1542374"/>
              <a:gd name="connsiteX2985" fmla="*/ 6590966 w 6798686"/>
              <a:gd name="connsiteY2985" fmla="*/ 920446 h 1542374"/>
              <a:gd name="connsiteX2986" fmla="*/ 6621359 w 6798686"/>
              <a:gd name="connsiteY2986" fmla="*/ 939735 h 1542374"/>
              <a:gd name="connsiteX2987" fmla="*/ 6623626 w 6798686"/>
              <a:gd name="connsiteY2987" fmla="*/ 936200 h 1542374"/>
              <a:gd name="connsiteX2988" fmla="*/ 6593213 w 6798686"/>
              <a:gd name="connsiteY2988" fmla="*/ 916892 h 1542374"/>
              <a:gd name="connsiteX2989" fmla="*/ 6241882 w 6798686"/>
              <a:gd name="connsiteY2989" fmla="*/ 592495 h 1542374"/>
              <a:gd name="connsiteX2990" fmla="*/ 6194044 w 6798686"/>
              <a:gd name="connsiteY2990" fmla="*/ 513368 h 1542374"/>
              <a:gd name="connsiteX2991" fmla="*/ 6093295 w 6798686"/>
              <a:gd name="connsiteY2991" fmla="*/ 357927 h 1542374"/>
              <a:gd name="connsiteX2992" fmla="*/ 5877159 w 6798686"/>
              <a:gd name="connsiteY2992" fmla="*/ 158890 h 1542374"/>
              <a:gd name="connsiteX2993" fmla="*/ 5797225 w 6798686"/>
              <a:gd name="connsiteY2993" fmla="*/ 30649 h 1542374"/>
              <a:gd name="connsiteX2994" fmla="*/ 5882538 w 6798686"/>
              <a:gd name="connsiteY2994" fmla="*/ 0 h 1542374"/>
              <a:gd name="connsiteX2995" fmla="*/ 5877641 w 6798686"/>
              <a:gd name="connsiteY2995" fmla="*/ 0 h 1542374"/>
              <a:gd name="connsiteX2996" fmla="*/ 5907884 w 6798686"/>
              <a:gd name="connsiteY2996" fmla="*/ 46467 h 1542374"/>
              <a:gd name="connsiteX2997" fmla="*/ 5974603 w 6798686"/>
              <a:gd name="connsiteY2997" fmla="*/ 137849 h 1542374"/>
              <a:gd name="connsiteX2998" fmla="*/ 6051048 w 6798686"/>
              <a:gd name="connsiteY2998" fmla="*/ 219052 h 1542374"/>
              <a:gd name="connsiteX2999" fmla="*/ 6158943 w 6798686"/>
              <a:gd name="connsiteY2999" fmla="*/ 340073 h 1542374"/>
              <a:gd name="connsiteX3000" fmla="*/ 6246665 w 6798686"/>
              <a:gd name="connsiteY3000" fmla="*/ 487905 h 1542374"/>
              <a:gd name="connsiteX3001" fmla="*/ 6287683 w 6798686"/>
              <a:gd name="connsiteY3001" fmla="*/ 561395 h 1542374"/>
              <a:gd name="connsiteX3002" fmla="*/ 6582090 w 6798686"/>
              <a:gd name="connsiteY3002" fmla="*/ 897161 h 1542374"/>
              <a:gd name="connsiteX3003" fmla="*/ 6611407 w 6798686"/>
              <a:gd name="connsiteY3003" fmla="*/ 922944 h 1542374"/>
              <a:gd name="connsiteX3004" fmla="*/ 6614116 w 6798686"/>
              <a:gd name="connsiteY3004" fmla="*/ 919870 h 1542374"/>
              <a:gd name="connsiteX3005" fmla="*/ 6584798 w 6798686"/>
              <a:gd name="connsiteY3005" fmla="*/ 894068 h 1542374"/>
              <a:gd name="connsiteX3006" fmla="*/ 6291237 w 6798686"/>
              <a:gd name="connsiteY3006" fmla="*/ 559337 h 1542374"/>
              <a:gd name="connsiteX3007" fmla="*/ 6250258 w 6798686"/>
              <a:gd name="connsiteY3007" fmla="*/ 485933 h 1542374"/>
              <a:gd name="connsiteX3008" fmla="*/ 6162324 w 6798686"/>
              <a:gd name="connsiteY3008" fmla="*/ 337728 h 1542374"/>
              <a:gd name="connsiteX3009" fmla="*/ 6053929 w 6798686"/>
              <a:gd name="connsiteY3009" fmla="*/ 216123 h 1542374"/>
              <a:gd name="connsiteX3010" fmla="*/ 5977792 w 6798686"/>
              <a:gd name="connsiteY3010" fmla="*/ 135274 h 1542374"/>
              <a:gd name="connsiteX3011" fmla="*/ 5911244 w 6798686"/>
              <a:gd name="connsiteY3011" fmla="*/ 44105 h 1542374"/>
              <a:gd name="connsiteX3012" fmla="*/ 6249676 w 6798686"/>
              <a:gd name="connsiteY3012" fmla="*/ 0 h 1542374"/>
              <a:gd name="connsiteX3013" fmla="*/ 6245414 w 6798686"/>
              <a:gd name="connsiteY3013" fmla="*/ 0 h 1542374"/>
              <a:gd name="connsiteX3014" fmla="*/ 6276233 w 6798686"/>
              <a:gd name="connsiteY3014" fmla="*/ 65976 h 1542374"/>
              <a:gd name="connsiteX3015" fmla="*/ 6559649 w 6798686"/>
              <a:gd name="connsiteY3015" fmla="*/ 809170 h 1542374"/>
              <a:gd name="connsiteX3016" fmla="*/ 6573213 w 6798686"/>
              <a:gd name="connsiteY3016" fmla="*/ 847978 h 1542374"/>
              <a:gd name="connsiteX3017" fmla="*/ 6569736 w 6798686"/>
              <a:gd name="connsiteY3017" fmla="*/ 841696 h 1542374"/>
              <a:gd name="connsiteX3018" fmla="*/ 6389969 w 6798686"/>
              <a:gd name="connsiteY3018" fmla="*/ 493073 h 1542374"/>
              <a:gd name="connsiteX3019" fmla="*/ 6366740 w 6798686"/>
              <a:gd name="connsiteY3019" fmla="*/ 440864 h 1542374"/>
              <a:gd name="connsiteX3020" fmla="*/ 6300363 w 6798686"/>
              <a:gd name="connsiteY3020" fmla="*/ 297397 h 1542374"/>
              <a:gd name="connsiteX3021" fmla="*/ 6226972 w 6798686"/>
              <a:gd name="connsiteY3021" fmla="*/ 169001 h 1542374"/>
              <a:gd name="connsiteX3022" fmla="*/ 6179116 w 6798686"/>
              <a:gd name="connsiteY3022" fmla="*/ 88026 h 1542374"/>
              <a:gd name="connsiteX3023" fmla="*/ 6131107 w 6798686"/>
              <a:gd name="connsiteY3023" fmla="*/ 0 h 1542374"/>
              <a:gd name="connsiteX3024" fmla="*/ 6126631 w 6798686"/>
              <a:gd name="connsiteY3024" fmla="*/ 0 h 1542374"/>
              <a:gd name="connsiteX3025" fmla="*/ 6175677 w 6798686"/>
              <a:gd name="connsiteY3025" fmla="*/ 89943 h 1542374"/>
              <a:gd name="connsiteX3026" fmla="*/ 6223610 w 6798686"/>
              <a:gd name="connsiteY3026" fmla="*/ 171039 h 1542374"/>
              <a:gd name="connsiteX3027" fmla="*/ 6296847 w 6798686"/>
              <a:gd name="connsiteY3027" fmla="*/ 299171 h 1542374"/>
              <a:gd name="connsiteX3028" fmla="*/ 6363149 w 6798686"/>
              <a:gd name="connsiteY3028" fmla="*/ 442451 h 1542374"/>
              <a:gd name="connsiteX3029" fmla="*/ 6386395 w 6798686"/>
              <a:gd name="connsiteY3029" fmla="*/ 494685 h 1542374"/>
              <a:gd name="connsiteX3030" fmla="*/ 6566297 w 6798686"/>
              <a:gd name="connsiteY3030" fmla="*/ 843598 h 1542374"/>
              <a:gd name="connsiteX3031" fmla="*/ 6580898 w 6798686"/>
              <a:gd name="connsiteY3031" fmla="*/ 869976 h 1542374"/>
              <a:gd name="connsiteX3032" fmla="*/ 6581743 w 6798686"/>
              <a:gd name="connsiteY3032" fmla="*/ 872358 h 1542374"/>
              <a:gd name="connsiteX3033" fmla="*/ 6582147 w 6798686"/>
              <a:gd name="connsiteY3033" fmla="*/ 872224 h 1542374"/>
              <a:gd name="connsiteX3034" fmla="*/ 6588506 w 6798686"/>
              <a:gd name="connsiteY3034" fmla="*/ 883693 h 1542374"/>
              <a:gd name="connsiteX3035" fmla="*/ 6576883 w 6798686"/>
              <a:gd name="connsiteY3035" fmla="*/ 869323 h 1542374"/>
              <a:gd name="connsiteX3036" fmla="*/ 6340613 w 6798686"/>
              <a:gd name="connsiteY3036" fmla="*/ 526202 h 1542374"/>
              <a:gd name="connsiteX3037" fmla="*/ 6307221 w 6798686"/>
              <a:gd name="connsiteY3037" fmla="*/ 460182 h 1542374"/>
              <a:gd name="connsiteX3038" fmla="*/ 6231334 w 6798686"/>
              <a:gd name="connsiteY3038" fmla="*/ 317559 h 1542374"/>
              <a:gd name="connsiteX3039" fmla="*/ 6141959 w 6798686"/>
              <a:gd name="connsiteY3039" fmla="*/ 195143 h 1542374"/>
              <a:gd name="connsiteX3040" fmla="*/ 6078463 w 6798686"/>
              <a:gd name="connsiteY3040" fmla="*/ 111651 h 1542374"/>
              <a:gd name="connsiteX3041" fmla="*/ 6009116 w 6798686"/>
              <a:gd name="connsiteY3041" fmla="*/ 0 h 1542374"/>
              <a:gd name="connsiteX3042" fmla="*/ 6004403 w 6798686"/>
              <a:gd name="connsiteY3042" fmla="*/ 0 h 1542374"/>
              <a:gd name="connsiteX3043" fmla="*/ 6075140 w 6798686"/>
              <a:gd name="connsiteY3043" fmla="*/ 113897 h 1542374"/>
              <a:gd name="connsiteX3044" fmla="*/ 6138828 w 6798686"/>
              <a:gd name="connsiteY3044" fmla="*/ 197652 h 1542374"/>
              <a:gd name="connsiteX3045" fmla="*/ 6227896 w 6798686"/>
              <a:gd name="connsiteY3045" fmla="*/ 319626 h 1542374"/>
              <a:gd name="connsiteX3046" fmla="*/ 6303629 w 6798686"/>
              <a:gd name="connsiteY3046" fmla="*/ 461968 h 1542374"/>
              <a:gd name="connsiteX3047" fmla="*/ 6337039 w 6798686"/>
              <a:gd name="connsiteY3047" fmla="*/ 528048 h 1542374"/>
              <a:gd name="connsiteX3048" fmla="*/ 6573751 w 6798686"/>
              <a:gd name="connsiteY3048" fmla="*/ 871859 h 1542374"/>
              <a:gd name="connsiteX3049" fmla="*/ 6601456 w 6798686"/>
              <a:gd name="connsiteY3049" fmla="*/ 906095 h 1542374"/>
              <a:gd name="connsiteX3050" fmla="*/ 6604587 w 6798686"/>
              <a:gd name="connsiteY3050" fmla="*/ 903578 h 1542374"/>
              <a:gd name="connsiteX3051" fmla="*/ 6592541 w 6798686"/>
              <a:gd name="connsiteY3051" fmla="*/ 888688 h 1542374"/>
              <a:gd name="connsiteX3052" fmla="*/ 6595000 w 6798686"/>
              <a:gd name="connsiteY3052" fmla="*/ 887324 h 1542374"/>
              <a:gd name="connsiteX3053" fmla="*/ 6584260 w 6798686"/>
              <a:gd name="connsiteY3053" fmla="*/ 867920 h 1542374"/>
              <a:gd name="connsiteX3054" fmla="*/ 6563281 w 6798686"/>
              <a:gd name="connsiteY3054" fmla="*/ 807901 h 1542374"/>
              <a:gd name="connsiteX3055" fmla="*/ 6279748 w 6798686"/>
              <a:gd name="connsiteY3055" fmla="*/ 64401 h 15423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Lst>
            <a:rect l="l" t="t" r="r" b="b"/>
            <a:pathLst>
              <a:path w="6798686" h="1542374">
                <a:moveTo>
                  <a:pt x="1654070" y="1112702"/>
                </a:moveTo>
                <a:cubicBezTo>
                  <a:pt x="1655627" y="1113758"/>
                  <a:pt x="1657202" y="1114834"/>
                  <a:pt x="1658777" y="1115891"/>
                </a:cubicBezTo>
                <a:cubicBezTo>
                  <a:pt x="1660083" y="1116775"/>
                  <a:pt x="1661371" y="1117620"/>
                  <a:pt x="1662677" y="1118484"/>
                </a:cubicBezTo>
                <a:cubicBezTo>
                  <a:pt x="1666693" y="1122711"/>
                  <a:pt x="1670708" y="1126919"/>
                  <a:pt x="1674723" y="1131068"/>
                </a:cubicBezTo>
                <a:cubicBezTo>
                  <a:pt x="1672341" y="1129301"/>
                  <a:pt x="1669978" y="1127495"/>
                  <a:pt x="1667596" y="1125689"/>
                </a:cubicBezTo>
                <a:cubicBezTo>
                  <a:pt x="1663100" y="1121405"/>
                  <a:pt x="1658585" y="1117063"/>
                  <a:pt x="1654070" y="1112702"/>
                </a:cubicBezTo>
                <a:close/>
                <a:moveTo>
                  <a:pt x="1633186" y="1098312"/>
                </a:moveTo>
                <a:cubicBezTo>
                  <a:pt x="1633436" y="1098485"/>
                  <a:pt x="1633686" y="1098657"/>
                  <a:pt x="1633936" y="1098830"/>
                </a:cubicBezTo>
                <a:cubicBezTo>
                  <a:pt x="1634455" y="1099349"/>
                  <a:pt x="1634954" y="1099849"/>
                  <a:pt x="1635454" y="1100348"/>
                </a:cubicBezTo>
                <a:cubicBezTo>
                  <a:pt x="1634704" y="1099656"/>
                  <a:pt x="1633936" y="1098984"/>
                  <a:pt x="1633186" y="1098312"/>
                </a:cubicBezTo>
                <a:close/>
                <a:moveTo>
                  <a:pt x="1620872" y="1079887"/>
                </a:moveTo>
                <a:cubicBezTo>
                  <a:pt x="1625444" y="1082750"/>
                  <a:pt x="1630017" y="1085574"/>
                  <a:pt x="1634589" y="1088360"/>
                </a:cubicBezTo>
                <a:cubicBezTo>
                  <a:pt x="1638854" y="1093028"/>
                  <a:pt x="1643139" y="1097697"/>
                  <a:pt x="1647461" y="1102327"/>
                </a:cubicBezTo>
                <a:cubicBezTo>
                  <a:pt x="1647865" y="1102750"/>
                  <a:pt x="1648268" y="1103192"/>
                  <a:pt x="1648672" y="1103614"/>
                </a:cubicBezTo>
                <a:cubicBezTo>
                  <a:pt x="1644233" y="1100579"/>
                  <a:pt x="1639815" y="1097505"/>
                  <a:pt x="1635377" y="1094392"/>
                </a:cubicBezTo>
                <a:cubicBezTo>
                  <a:pt x="1630555" y="1089609"/>
                  <a:pt x="1625713" y="1084767"/>
                  <a:pt x="1620872" y="1079887"/>
                </a:cubicBezTo>
                <a:close/>
                <a:moveTo>
                  <a:pt x="1595627" y="1063768"/>
                </a:moveTo>
                <a:cubicBezTo>
                  <a:pt x="1598932" y="1065920"/>
                  <a:pt x="1602236" y="1068072"/>
                  <a:pt x="1605540" y="1070185"/>
                </a:cubicBezTo>
                <a:cubicBezTo>
                  <a:pt x="1608710" y="1073432"/>
                  <a:pt x="1611861" y="1076660"/>
                  <a:pt x="1615012" y="1079849"/>
                </a:cubicBezTo>
                <a:cubicBezTo>
                  <a:pt x="1611650" y="1077409"/>
                  <a:pt x="1608268" y="1074950"/>
                  <a:pt x="1604887" y="1072471"/>
                </a:cubicBezTo>
                <a:cubicBezTo>
                  <a:pt x="1601794" y="1069589"/>
                  <a:pt x="1598720" y="1066689"/>
                  <a:pt x="1595627" y="1063768"/>
                </a:cubicBezTo>
                <a:close/>
                <a:moveTo>
                  <a:pt x="1589268" y="1047342"/>
                </a:moveTo>
                <a:cubicBezTo>
                  <a:pt x="1594897" y="1050531"/>
                  <a:pt x="1600526" y="1053701"/>
                  <a:pt x="1606155" y="1056814"/>
                </a:cubicBezTo>
                <a:cubicBezTo>
                  <a:pt x="1612130" y="1063538"/>
                  <a:pt x="1618105" y="1070224"/>
                  <a:pt x="1624138" y="1076871"/>
                </a:cubicBezTo>
                <a:cubicBezTo>
                  <a:pt x="1618643" y="1073451"/>
                  <a:pt x="1613168" y="1069993"/>
                  <a:pt x="1607711" y="1066477"/>
                </a:cubicBezTo>
                <a:cubicBezTo>
                  <a:pt x="1601563" y="1060195"/>
                  <a:pt x="1595416" y="1053797"/>
                  <a:pt x="1589268" y="1047342"/>
                </a:cubicBezTo>
                <a:close/>
                <a:moveTo>
                  <a:pt x="1562217" y="1031588"/>
                </a:moveTo>
                <a:cubicBezTo>
                  <a:pt x="1567078" y="1034489"/>
                  <a:pt x="1571958" y="1037352"/>
                  <a:pt x="1576818" y="1040176"/>
                </a:cubicBezTo>
                <a:cubicBezTo>
                  <a:pt x="1582006" y="1045690"/>
                  <a:pt x="1587174" y="1051107"/>
                  <a:pt x="1592341" y="1056506"/>
                </a:cubicBezTo>
                <a:cubicBezTo>
                  <a:pt x="1587558" y="1053355"/>
                  <a:pt x="1582774" y="1050166"/>
                  <a:pt x="1578009" y="1046958"/>
                </a:cubicBezTo>
                <a:cubicBezTo>
                  <a:pt x="1572745" y="1041886"/>
                  <a:pt x="1567481" y="1036756"/>
                  <a:pt x="1562217" y="1031588"/>
                </a:cubicBezTo>
                <a:close/>
                <a:moveTo>
                  <a:pt x="1536531" y="1015930"/>
                </a:moveTo>
                <a:cubicBezTo>
                  <a:pt x="1540123" y="1018159"/>
                  <a:pt x="1543716" y="1020387"/>
                  <a:pt x="1547308" y="1022578"/>
                </a:cubicBezTo>
                <a:cubicBezTo>
                  <a:pt x="1551016" y="1026266"/>
                  <a:pt x="1554686" y="1029917"/>
                  <a:pt x="1558375" y="1033548"/>
                </a:cubicBezTo>
                <a:cubicBezTo>
                  <a:pt x="1554801" y="1031069"/>
                  <a:pt x="1551228" y="1028552"/>
                  <a:pt x="1547654" y="1026036"/>
                </a:cubicBezTo>
                <a:cubicBezTo>
                  <a:pt x="1543946" y="1022693"/>
                  <a:pt x="1540239" y="1019331"/>
                  <a:pt x="1536531" y="1015930"/>
                </a:cubicBezTo>
                <a:close/>
                <a:moveTo>
                  <a:pt x="1558259" y="1014201"/>
                </a:moveTo>
                <a:cubicBezTo>
                  <a:pt x="1564638" y="1017467"/>
                  <a:pt x="1571016" y="1020695"/>
                  <a:pt x="1577433" y="1023884"/>
                </a:cubicBezTo>
                <a:cubicBezTo>
                  <a:pt x="1584292" y="1031857"/>
                  <a:pt x="1591170" y="1039830"/>
                  <a:pt x="1598105" y="1047726"/>
                </a:cubicBezTo>
                <a:cubicBezTo>
                  <a:pt x="1591919" y="1044230"/>
                  <a:pt x="1585752" y="1040695"/>
                  <a:pt x="1579566" y="1037102"/>
                </a:cubicBezTo>
                <a:cubicBezTo>
                  <a:pt x="1572476" y="1029571"/>
                  <a:pt x="1565368" y="1021944"/>
                  <a:pt x="1558259" y="1014201"/>
                </a:cubicBezTo>
                <a:close/>
                <a:moveTo>
                  <a:pt x="1530171" y="999446"/>
                </a:moveTo>
                <a:cubicBezTo>
                  <a:pt x="1536031" y="1002597"/>
                  <a:pt x="1541929" y="1005709"/>
                  <a:pt x="1547808" y="1008783"/>
                </a:cubicBezTo>
                <a:cubicBezTo>
                  <a:pt x="1554244" y="1015873"/>
                  <a:pt x="1560680" y="1022866"/>
                  <a:pt x="1567097" y="1029763"/>
                </a:cubicBezTo>
                <a:cubicBezTo>
                  <a:pt x="1561391" y="1026381"/>
                  <a:pt x="1555685" y="1022962"/>
                  <a:pt x="1549998" y="1019465"/>
                </a:cubicBezTo>
                <a:cubicBezTo>
                  <a:pt x="1543408" y="1012876"/>
                  <a:pt x="1536780" y="1006209"/>
                  <a:pt x="1530171" y="999446"/>
                </a:cubicBezTo>
                <a:close/>
                <a:moveTo>
                  <a:pt x="1502717" y="984288"/>
                </a:moveTo>
                <a:cubicBezTo>
                  <a:pt x="1507827" y="987170"/>
                  <a:pt x="1512938" y="990032"/>
                  <a:pt x="1518068" y="992856"/>
                </a:cubicBezTo>
                <a:cubicBezTo>
                  <a:pt x="1523716" y="998697"/>
                  <a:pt x="1529345" y="1004461"/>
                  <a:pt x="1534974" y="1010167"/>
                </a:cubicBezTo>
                <a:cubicBezTo>
                  <a:pt x="1530018" y="1007054"/>
                  <a:pt x="1525041" y="1003903"/>
                  <a:pt x="1520085" y="1000733"/>
                </a:cubicBezTo>
                <a:cubicBezTo>
                  <a:pt x="1514302" y="995316"/>
                  <a:pt x="1508519" y="989840"/>
                  <a:pt x="1502717" y="984288"/>
                </a:cubicBezTo>
                <a:close/>
                <a:moveTo>
                  <a:pt x="1528538" y="981291"/>
                </a:moveTo>
                <a:cubicBezTo>
                  <a:pt x="1535416" y="984442"/>
                  <a:pt x="1542332" y="987535"/>
                  <a:pt x="1549249" y="990551"/>
                </a:cubicBezTo>
                <a:cubicBezTo>
                  <a:pt x="1556108" y="998793"/>
                  <a:pt x="1563024" y="1006997"/>
                  <a:pt x="1569960" y="1015162"/>
                </a:cubicBezTo>
                <a:cubicBezTo>
                  <a:pt x="1563158" y="1011723"/>
                  <a:pt x="1556357" y="1008226"/>
                  <a:pt x="1549575" y="1004691"/>
                </a:cubicBezTo>
                <a:cubicBezTo>
                  <a:pt x="1542563" y="996987"/>
                  <a:pt x="1535551" y="989187"/>
                  <a:pt x="1528538" y="981291"/>
                </a:cubicBezTo>
                <a:close/>
                <a:moveTo>
                  <a:pt x="1478376" y="970282"/>
                </a:moveTo>
                <a:cubicBezTo>
                  <a:pt x="1481661" y="972203"/>
                  <a:pt x="1484946" y="974125"/>
                  <a:pt x="1488250" y="976027"/>
                </a:cubicBezTo>
                <a:cubicBezTo>
                  <a:pt x="1492477" y="980138"/>
                  <a:pt x="1496723" y="984211"/>
                  <a:pt x="1500950" y="988245"/>
                </a:cubicBezTo>
                <a:cubicBezTo>
                  <a:pt x="1498183" y="986420"/>
                  <a:pt x="1495417" y="984576"/>
                  <a:pt x="1492650" y="982732"/>
                </a:cubicBezTo>
                <a:cubicBezTo>
                  <a:pt x="1487886" y="978620"/>
                  <a:pt x="1483140" y="974471"/>
                  <a:pt x="1478376" y="970282"/>
                </a:cubicBezTo>
                <a:close/>
                <a:moveTo>
                  <a:pt x="1499951" y="967977"/>
                </a:moveTo>
                <a:cubicBezTo>
                  <a:pt x="1506444" y="971089"/>
                  <a:pt x="1512938" y="974144"/>
                  <a:pt x="1519470" y="977160"/>
                </a:cubicBezTo>
                <a:cubicBezTo>
                  <a:pt x="1526021" y="984576"/>
                  <a:pt x="1532554" y="991896"/>
                  <a:pt x="1539086" y="999158"/>
                </a:cubicBezTo>
                <a:cubicBezTo>
                  <a:pt x="1532592" y="995700"/>
                  <a:pt x="1526137" y="992203"/>
                  <a:pt x="1519682" y="988649"/>
                </a:cubicBezTo>
                <a:cubicBezTo>
                  <a:pt x="1513111" y="981848"/>
                  <a:pt x="1506521" y="974951"/>
                  <a:pt x="1499951" y="967977"/>
                </a:cubicBezTo>
                <a:close/>
                <a:moveTo>
                  <a:pt x="1456762" y="957372"/>
                </a:moveTo>
                <a:cubicBezTo>
                  <a:pt x="1457281" y="957679"/>
                  <a:pt x="1457818" y="958006"/>
                  <a:pt x="1458337" y="958332"/>
                </a:cubicBezTo>
                <a:cubicBezTo>
                  <a:pt x="1459375" y="959274"/>
                  <a:pt x="1460431" y="960215"/>
                  <a:pt x="1461469" y="961137"/>
                </a:cubicBezTo>
                <a:cubicBezTo>
                  <a:pt x="1459893" y="959888"/>
                  <a:pt x="1458318" y="958621"/>
                  <a:pt x="1456762" y="957372"/>
                </a:cubicBezTo>
                <a:close/>
                <a:moveTo>
                  <a:pt x="1471574" y="953990"/>
                </a:moveTo>
                <a:cubicBezTo>
                  <a:pt x="1477568" y="957007"/>
                  <a:pt x="1483582" y="959985"/>
                  <a:pt x="1489595" y="962924"/>
                </a:cubicBezTo>
                <a:cubicBezTo>
                  <a:pt x="1495590" y="969322"/>
                  <a:pt x="1501564" y="975662"/>
                  <a:pt x="1507539" y="981906"/>
                </a:cubicBezTo>
                <a:cubicBezTo>
                  <a:pt x="1501564" y="978544"/>
                  <a:pt x="1495609" y="975143"/>
                  <a:pt x="1489653" y="971704"/>
                </a:cubicBezTo>
                <a:cubicBezTo>
                  <a:pt x="1483621" y="965863"/>
                  <a:pt x="1477607" y="959965"/>
                  <a:pt x="1471574" y="953990"/>
                </a:cubicBezTo>
                <a:close/>
                <a:moveTo>
                  <a:pt x="1498395" y="946863"/>
                </a:moveTo>
                <a:cubicBezTo>
                  <a:pt x="1505714" y="949783"/>
                  <a:pt x="1513053" y="952626"/>
                  <a:pt x="1520412" y="955451"/>
                </a:cubicBezTo>
                <a:cubicBezTo>
                  <a:pt x="1527808" y="964576"/>
                  <a:pt x="1535262" y="973664"/>
                  <a:pt x="1542755" y="982732"/>
                </a:cubicBezTo>
                <a:cubicBezTo>
                  <a:pt x="1535512" y="979504"/>
                  <a:pt x="1528289" y="976238"/>
                  <a:pt x="1521065" y="972895"/>
                </a:cubicBezTo>
                <a:cubicBezTo>
                  <a:pt x="1513533" y="964327"/>
                  <a:pt x="1505964" y="955643"/>
                  <a:pt x="1498395" y="946863"/>
                </a:cubicBezTo>
                <a:close/>
                <a:moveTo>
                  <a:pt x="1444927" y="940215"/>
                </a:moveTo>
                <a:cubicBezTo>
                  <a:pt x="1449865" y="942828"/>
                  <a:pt x="1454783" y="945422"/>
                  <a:pt x="1459740" y="947958"/>
                </a:cubicBezTo>
                <a:cubicBezTo>
                  <a:pt x="1464850" y="953087"/>
                  <a:pt x="1469961" y="958159"/>
                  <a:pt x="1475071" y="963174"/>
                </a:cubicBezTo>
                <a:cubicBezTo>
                  <a:pt x="1470268" y="960330"/>
                  <a:pt x="1465484" y="957448"/>
                  <a:pt x="1460700" y="954548"/>
                </a:cubicBezTo>
                <a:cubicBezTo>
                  <a:pt x="1455436" y="949821"/>
                  <a:pt x="1450191" y="945057"/>
                  <a:pt x="1444927" y="940215"/>
                </a:cubicBezTo>
                <a:close/>
                <a:moveTo>
                  <a:pt x="1469288" y="934970"/>
                </a:moveTo>
                <a:cubicBezTo>
                  <a:pt x="1476320" y="937929"/>
                  <a:pt x="1483371" y="940849"/>
                  <a:pt x="1490441" y="943712"/>
                </a:cubicBezTo>
                <a:cubicBezTo>
                  <a:pt x="1497626" y="952127"/>
                  <a:pt x="1504812" y="960426"/>
                  <a:pt x="1511978" y="968611"/>
                </a:cubicBezTo>
                <a:cubicBezTo>
                  <a:pt x="1505023" y="965345"/>
                  <a:pt x="1498068" y="962002"/>
                  <a:pt x="1491152" y="958621"/>
                </a:cubicBezTo>
                <a:cubicBezTo>
                  <a:pt x="1483870" y="950840"/>
                  <a:pt x="1476589" y="942963"/>
                  <a:pt x="1469288" y="934970"/>
                </a:cubicBezTo>
                <a:close/>
                <a:moveTo>
                  <a:pt x="1419183" y="926344"/>
                </a:moveTo>
                <a:cubicBezTo>
                  <a:pt x="1422737" y="928304"/>
                  <a:pt x="1426311" y="930283"/>
                  <a:pt x="1429884" y="932223"/>
                </a:cubicBezTo>
                <a:cubicBezTo>
                  <a:pt x="1433458" y="935566"/>
                  <a:pt x="1437050" y="938890"/>
                  <a:pt x="1440643" y="942194"/>
                </a:cubicBezTo>
                <a:cubicBezTo>
                  <a:pt x="1437165" y="940023"/>
                  <a:pt x="1433708" y="937852"/>
                  <a:pt x="1430249" y="935643"/>
                </a:cubicBezTo>
                <a:cubicBezTo>
                  <a:pt x="1426561" y="932569"/>
                  <a:pt x="1422872" y="929457"/>
                  <a:pt x="1419183" y="926344"/>
                </a:cubicBezTo>
                <a:close/>
                <a:moveTo>
                  <a:pt x="1440432" y="922521"/>
                </a:moveTo>
                <a:cubicBezTo>
                  <a:pt x="1447060" y="925460"/>
                  <a:pt x="1453688" y="928342"/>
                  <a:pt x="1460354" y="931186"/>
                </a:cubicBezTo>
                <a:cubicBezTo>
                  <a:pt x="1467213" y="938755"/>
                  <a:pt x="1474072" y="946229"/>
                  <a:pt x="1480931" y="953606"/>
                </a:cubicBezTo>
                <a:cubicBezTo>
                  <a:pt x="1474322" y="950321"/>
                  <a:pt x="1467732" y="946978"/>
                  <a:pt x="1461161" y="943597"/>
                </a:cubicBezTo>
                <a:cubicBezTo>
                  <a:pt x="1454264" y="936661"/>
                  <a:pt x="1447348" y="929629"/>
                  <a:pt x="1440432" y="922521"/>
                </a:cubicBezTo>
                <a:close/>
                <a:moveTo>
                  <a:pt x="1397435" y="914145"/>
                </a:moveTo>
                <a:cubicBezTo>
                  <a:pt x="1398357" y="914663"/>
                  <a:pt x="1399260" y="915182"/>
                  <a:pt x="1400182" y="915720"/>
                </a:cubicBezTo>
                <a:cubicBezTo>
                  <a:pt x="1400778" y="916219"/>
                  <a:pt x="1401373" y="916757"/>
                  <a:pt x="1401969" y="917276"/>
                </a:cubicBezTo>
                <a:cubicBezTo>
                  <a:pt x="1400797" y="916488"/>
                  <a:pt x="1399625" y="915701"/>
                  <a:pt x="1398453" y="914932"/>
                </a:cubicBezTo>
                <a:cubicBezTo>
                  <a:pt x="1398107" y="914663"/>
                  <a:pt x="1397781" y="914414"/>
                  <a:pt x="1397435" y="914145"/>
                </a:cubicBezTo>
                <a:close/>
                <a:moveTo>
                  <a:pt x="1468366" y="911455"/>
                </a:moveTo>
                <a:cubicBezTo>
                  <a:pt x="1476032" y="914068"/>
                  <a:pt x="1483717" y="916623"/>
                  <a:pt x="1491440" y="919140"/>
                </a:cubicBezTo>
                <a:cubicBezTo>
                  <a:pt x="1499240" y="929053"/>
                  <a:pt x="1507117" y="938909"/>
                  <a:pt x="1515013" y="948726"/>
                </a:cubicBezTo>
                <a:cubicBezTo>
                  <a:pt x="1507424" y="945806"/>
                  <a:pt x="1499855" y="942809"/>
                  <a:pt x="1492304" y="939754"/>
                </a:cubicBezTo>
                <a:cubicBezTo>
                  <a:pt x="1484331" y="930456"/>
                  <a:pt x="1476358" y="921022"/>
                  <a:pt x="1468366" y="911455"/>
                </a:cubicBezTo>
                <a:close/>
                <a:moveTo>
                  <a:pt x="1412363" y="909726"/>
                </a:moveTo>
                <a:cubicBezTo>
                  <a:pt x="1418338" y="912512"/>
                  <a:pt x="1424313" y="915259"/>
                  <a:pt x="1430288" y="917968"/>
                </a:cubicBezTo>
                <a:cubicBezTo>
                  <a:pt x="1436609" y="924500"/>
                  <a:pt x="1442929" y="930974"/>
                  <a:pt x="1449231" y="937353"/>
                </a:cubicBezTo>
                <a:cubicBezTo>
                  <a:pt x="1443409" y="934298"/>
                  <a:pt x="1437608" y="931243"/>
                  <a:pt x="1431825" y="928112"/>
                </a:cubicBezTo>
                <a:cubicBezTo>
                  <a:pt x="1425350" y="922060"/>
                  <a:pt x="1418857" y="915931"/>
                  <a:pt x="1412363" y="909726"/>
                </a:cubicBezTo>
                <a:close/>
                <a:moveTo>
                  <a:pt x="1438875" y="901119"/>
                </a:moveTo>
                <a:cubicBezTo>
                  <a:pt x="1446272" y="903789"/>
                  <a:pt x="1453707" y="906421"/>
                  <a:pt x="1461161" y="908996"/>
                </a:cubicBezTo>
                <a:cubicBezTo>
                  <a:pt x="1468904" y="918294"/>
                  <a:pt x="1476608" y="927478"/>
                  <a:pt x="1484312" y="936527"/>
                </a:cubicBezTo>
                <a:cubicBezTo>
                  <a:pt x="1476954" y="933510"/>
                  <a:pt x="1469634" y="930456"/>
                  <a:pt x="1462333" y="927324"/>
                </a:cubicBezTo>
                <a:cubicBezTo>
                  <a:pt x="1454533" y="918717"/>
                  <a:pt x="1446695" y="909975"/>
                  <a:pt x="1438875" y="901119"/>
                </a:cubicBezTo>
                <a:close/>
                <a:moveTo>
                  <a:pt x="1384774" y="896565"/>
                </a:moveTo>
                <a:cubicBezTo>
                  <a:pt x="1389942" y="899101"/>
                  <a:pt x="1395091" y="901618"/>
                  <a:pt x="1400278" y="904077"/>
                </a:cubicBezTo>
                <a:cubicBezTo>
                  <a:pt x="1405754" y="909380"/>
                  <a:pt x="1411229" y="914606"/>
                  <a:pt x="1416685" y="919793"/>
                </a:cubicBezTo>
                <a:cubicBezTo>
                  <a:pt x="1411671" y="917007"/>
                  <a:pt x="1406657" y="914164"/>
                  <a:pt x="1401642" y="911320"/>
                </a:cubicBezTo>
                <a:cubicBezTo>
                  <a:pt x="1396032" y="906460"/>
                  <a:pt x="1390403" y="901541"/>
                  <a:pt x="1384774" y="896565"/>
                </a:cubicBezTo>
                <a:close/>
                <a:moveTo>
                  <a:pt x="1409519" y="890225"/>
                </a:moveTo>
                <a:cubicBezTo>
                  <a:pt x="1416647" y="892934"/>
                  <a:pt x="1423775" y="895605"/>
                  <a:pt x="1430941" y="898237"/>
                </a:cubicBezTo>
                <a:cubicBezTo>
                  <a:pt x="1438453" y="906767"/>
                  <a:pt x="1445926" y="915182"/>
                  <a:pt x="1453400" y="923462"/>
                </a:cubicBezTo>
                <a:cubicBezTo>
                  <a:pt x="1446349" y="920408"/>
                  <a:pt x="1439317" y="917295"/>
                  <a:pt x="1432305" y="914125"/>
                </a:cubicBezTo>
                <a:cubicBezTo>
                  <a:pt x="1424716" y="906268"/>
                  <a:pt x="1417127" y="898295"/>
                  <a:pt x="1409519" y="890225"/>
                </a:cubicBezTo>
                <a:close/>
                <a:moveTo>
                  <a:pt x="1358838" y="883636"/>
                </a:moveTo>
                <a:cubicBezTo>
                  <a:pt x="1362642" y="885576"/>
                  <a:pt x="1366465" y="887478"/>
                  <a:pt x="1370269" y="889380"/>
                </a:cubicBezTo>
                <a:cubicBezTo>
                  <a:pt x="1374342" y="893030"/>
                  <a:pt x="1378415" y="896662"/>
                  <a:pt x="1382488" y="900254"/>
                </a:cubicBezTo>
                <a:cubicBezTo>
                  <a:pt x="1378741" y="898064"/>
                  <a:pt x="1375014" y="895874"/>
                  <a:pt x="1371287" y="893645"/>
                </a:cubicBezTo>
                <a:cubicBezTo>
                  <a:pt x="1367137" y="890341"/>
                  <a:pt x="1362988" y="886998"/>
                  <a:pt x="1358838" y="883636"/>
                </a:cubicBezTo>
                <a:close/>
                <a:moveTo>
                  <a:pt x="1380663" y="878890"/>
                </a:moveTo>
                <a:cubicBezTo>
                  <a:pt x="1387310" y="881561"/>
                  <a:pt x="1393996" y="884193"/>
                  <a:pt x="1400682" y="886806"/>
                </a:cubicBezTo>
                <a:cubicBezTo>
                  <a:pt x="1407848" y="894471"/>
                  <a:pt x="1414995" y="902022"/>
                  <a:pt x="1422142" y="909476"/>
                </a:cubicBezTo>
                <a:cubicBezTo>
                  <a:pt x="1415609" y="906479"/>
                  <a:pt x="1409077" y="903424"/>
                  <a:pt x="1402564" y="900312"/>
                </a:cubicBezTo>
                <a:cubicBezTo>
                  <a:pt x="1395264" y="893261"/>
                  <a:pt x="1387963" y="886114"/>
                  <a:pt x="1380663" y="878890"/>
                </a:cubicBezTo>
                <a:close/>
                <a:moveTo>
                  <a:pt x="1438683" y="875394"/>
                </a:moveTo>
                <a:cubicBezTo>
                  <a:pt x="1446599" y="877642"/>
                  <a:pt x="1454572" y="879851"/>
                  <a:pt x="1462564" y="882003"/>
                </a:cubicBezTo>
                <a:cubicBezTo>
                  <a:pt x="1470402" y="892204"/>
                  <a:pt x="1478279" y="902348"/>
                  <a:pt x="1486214" y="912473"/>
                </a:cubicBezTo>
                <a:cubicBezTo>
                  <a:pt x="1478318" y="909860"/>
                  <a:pt x="1470422" y="907209"/>
                  <a:pt x="1462583" y="904500"/>
                </a:cubicBezTo>
                <a:cubicBezTo>
                  <a:pt x="1454629" y="894913"/>
                  <a:pt x="1446656" y="885211"/>
                  <a:pt x="1438683" y="875394"/>
                </a:cubicBezTo>
                <a:close/>
                <a:moveTo>
                  <a:pt x="1338281" y="872954"/>
                </a:moveTo>
                <a:cubicBezTo>
                  <a:pt x="1339030" y="873357"/>
                  <a:pt x="1339779" y="873722"/>
                  <a:pt x="1340529" y="874106"/>
                </a:cubicBezTo>
                <a:cubicBezTo>
                  <a:pt x="1341720" y="875105"/>
                  <a:pt x="1342911" y="876085"/>
                  <a:pt x="1344102" y="877065"/>
                </a:cubicBezTo>
                <a:cubicBezTo>
                  <a:pt x="1343699" y="876815"/>
                  <a:pt x="1343295" y="876566"/>
                  <a:pt x="1342911" y="876316"/>
                </a:cubicBezTo>
                <a:cubicBezTo>
                  <a:pt x="1341355" y="875202"/>
                  <a:pt x="1339818" y="874068"/>
                  <a:pt x="1338281" y="872954"/>
                </a:cubicBezTo>
                <a:close/>
                <a:moveTo>
                  <a:pt x="1352152" y="867113"/>
                </a:moveTo>
                <a:cubicBezTo>
                  <a:pt x="1358262" y="869707"/>
                  <a:pt x="1364390" y="872281"/>
                  <a:pt x="1370538" y="874798"/>
                </a:cubicBezTo>
                <a:cubicBezTo>
                  <a:pt x="1377185" y="881465"/>
                  <a:pt x="1383832" y="888035"/>
                  <a:pt x="1390461" y="894529"/>
                </a:cubicBezTo>
                <a:cubicBezTo>
                  <a:pt x="1384486" y="891609"/>
                  <a:pt x="1378511" y="888669"/>
                  <a:pt x="1372536" y="885672"/>
                </a:cubicBezTo>
                <a:cubicBezTo>
                  <a:pt x="1365735" y="879563"/>
                  <a:pt x="1358934" y="873376"/>
                  <a:pt x="1352152" y="867113"/>
                </a:cubicBezTo>
                <a:close/>
                <a:moveTo>
                  <a:pt x="1408847" y="866671"/>
                </a:moveTo>
                <a:cubicBezTo>
                  <a:pt x="1416570" y="868996"/>
                  <a:pt x="1424313" y="871282"/>
                  <a:pt x="1432113" y="873530"/>
                </a:cubicBezTo>
                <a:cubicBezTo>
                  <a:pt x="1439875" y="883155"/>
                  <a:pt x="1447636" y="892627"/>
                  <a:pt x="1455360" y="901983"/>
                </a:cubicBezTo>
                <a:cubicBezTo>
                  <a:pt x="1447656" y="899274"/>
                  <a:pt x="1439990" y="896527"/>
                  <a:pt x="1432343" y="893722"/>
                </a:cubicBezTo>
                <a:cubicBezTo>
                  <a:pt x="1424524" y="884827"/>
                  <a:pt x="1416705" y="875816"/>
                  <a:pt x="1408847" y="866671"/>
                </a:cubicBezTo>
                <a:close/>
                <a:moveTo>
                  <a:pt x="1379183" y="857450"/>
                </a:moveTo>
                <a:cubicBezTo>
                  <a:pt x="1386657" y="859832"/>
                  <a:pt x="1394150" y="862176"/>
                  <a:pt x="1401681" y="864481"/>
                </a:cubicBezTo>
                <a:cubicBezTo>
                  <a:pt x="1409270" y="873357"/>
                  <a:pt x="1416839" y="882118"/>
                  <a:pt x="1424389" y="890763"/>
                </a:cubicBezTo>
                <a:cubicBezTo>
                  <a:pt x="1416935" y="887997"/>
                  <a:pt x="1409500" y="885153"/>
                  <a:pt x="1402103" y="882291"/>
                </a:cubicBezTo>
                <a:cubicBezTo>
                  <a:pt x="1394476" y="874106"/>
                  <a:pt x="1386849" y="865826"/>
                  <a:pt x="1379183" y="857450"/>
                </a:cubicBezTo>
                <a:close/>
                <a:moveTo>
                  <a:pt x="2787200" y="857353"/>
                </a:moveTo>
                <a:cubicBezTo>
                  <a:pt x="2746297" y="870937"/>
                  <a:pt x="2706721" y="882233"/>
                  <a:pt x="2668277" y="891340"/>
                </a:cubicBezTo>
                <a:cubicBezTo>
                  <a:pt x="2642821" y="897353"/>
                  <a:pt x="2617845" y="902560"/>
                  <a:pt x="2593427" y="906959"/>
                </a:cubicBezTo>
                <a:cubicBezTo>
                  <a:pt x="2500229" y="917487"/>
                  <a:pt x="2406647" y="922521"/>
                  <a:pt x="2312834" y="919850"/>
                </a:cubicBezTo>
                <a:cubicBezTo>
                  <a:pt x="2200290" y="916661"/>
                  <a:pt x="2099522" y="896508"/>
                  <a:pt x="2011204" y="859755"/>
                </a:cubicBezTo>
                <a:cubicBezTo>
                  <a:pt x="2035853" y="862445"/>
                  <a:pt x="2059926" y="865595"/>
                  <a:pt x="2083326" y="869476"/>
                </a:cubicBezTo>
                <a:cubicBezTo>
                  <a:pt x="2092567" y="871013"/>
                  <a:pt x="2101674" y="872512"/>
                  <a:pt x="2110684" y="873991"/>
                </a:cubicBezTo>
                <a:cubicBezTo>
                  <a:pt x="2194488" y="898237"/>
                  <a:pt x="2288300" y="909053"/>
                  <a:pt x="2390931" y="906191"/>
                </a:cubicBezTo>
                <a:cubicBezTo>
                  <a:pt x="2401075" y="905883"/>
                  <a:pt x="2411200" y="905480"/>
                  <a:pt x="2421305" y="905019"/>
                </a:cubicBezTo>
                <a:cubicBezTo>
                  <a:pt x="2429298" y="904980"/>
                  <a:pt x="2437328" y="904846"/>
                  <a:pt x="2445436" y="904615"/>
                </a:cubicBezTo>
                <a:cubicBezTo>
                  <a:pt x="2489297" y="903251"/>
                  <a:pt x="2536001" y="898640"/>
                  <a:pt x="2584358" y="890975"/>
                </a:cubicBezTo>
                <a:cubicBezTo>
                  <a:pt x="2653560" y="882368"/>
                  <a:pt x="2721379" y="870744"/>
                  <a:pt x="2787200" y="857353"/>
                </a:cubicBezTo>
                <a:close/>
                <a:moveTo>
                  <a:pt x="1324448" y="855087"/>
                </a:moveTo>
                <a:cubicBezTo>
                  <a:pt x="1329731" y="857450"/>
                  <a:pt x="1335072" y="859774"/>
                  <a:pt x="1340413" y="862080"/>
                </a:cubicBezTo>
                <a:cubicBezTo>
                  <a:pt x="1346235" y="867497"/>
                  <a:pt x="1352075" y="872896"/>
                  <a:pt x="1357915" y="878199"/>
                </a:cubicBezTo>
                <a:cubicBezTo>
                  <a:pt x="1352709" y="875528"/>
                  <a:pt x="1347522" y="872838"/>
                  <a:pt x="1342354" y="870110"/>
                </a:cubicBezTo>
                <a:cubicBezTo>
                  <a:pt x="1336379" y="865154"/>
                  <a:pt x="1330404" y="860159"/>
                  <a:pt x="1324448" y="855087"/>
                </a:cubicBezTo>
                <a:close/>
                <a:moveTo>
                  <a:pt x="2949351" y="849765"/>
                </a:moveTo>
                <a:cubicBezTo>
                  <a:pt x="2903106" y="871032"/>
                  <a:pt x="2858554" y="889553"/>
                  <a:pt x="2815403" y="905441"/>
                </a:cubicBezTo>
                <a:cubicBezTo>
                  <a:pt x="2758535" y="926383"/>
                  <a:pt x="2706317" y="942963"/>
                  <a:pt x="2655732" y="956123"/>
                </a:cubicBezTo>
                <a:cubicBezTo>
                  <a:pt x="2521515" y="990685"/>
                  <a:pt x="2397348" y="1005882"/>
                  <a:pt x="2253104" y="1005421"/>
                </a:cubicBezTo>
                <a:cubicBezTo>
                  <a:pt x="2232950" y="1005364"/>
                  <a:pt x="2212854" y="1005383"/>
                  <a:pt x="2191567" y="1005421"/>
                </a:cubicBezTo>
                <a:cubicBezTo>
                  <a:pt x="2075296" y="1005652"/>
                  <a:pt x="1943481" y="1005882"/>
                  <a:pt x="1809727" y="987285"/>
                </a:cubicBezTo>
                <a:cubicBezTo>
                  <a:pt x="1700736" y="972223"/>
                  <a:pt x="1594532" y="947766"/>
                  <a:pt x="1493034" y="914702"/>
                </a:cubicBezTo>
                <a:cubicBezTo>
                  <a:pt x="1484927" y="904404"/>
                  <a:pt x="1476858" y="894049"/>
                  <a:pt x="1468865" y="883693"/>
                </a:cubicBezTo>
                <a:cubicBezTo>
                  <a:pt x="1562640" y="908688"/>
                  <a:pt x="1661467" y="927612"/>
                  <a:pt x="1763829" y="939965"/>
                </a:cubicBezTo>
                <a:cubicBezTo>
                  <a:pt x="1868247" y="952626"/>
                  <a:pt x="1968303" y="955546"/>
                  <a:pt x="2065075" y="958371"/>
                </a:cubicBezTo>
                <a:cubicBezTo>
                  <a:pt x="2111011" y="959716"/>
                  <a:pt x="2154392" y="960984"/>
                  <a:pt x="2196504" y="963251"/>
                </a:cubicBezTo>
                <a:cubicBezTo>
                  <a:pt x="2343842" y="971204"/>
                  <a:pt x="2464091" y="964653"/>
                  <a:pt x="2586453" y="942002"/>
                </a:cubicBezTo>
                <a:cubicBezTo>
                  <a:pt x="2635636" y="932761"/>
                  <a:pt x="2688392" y="919639"/>
                  <a:pt x="2743224" y="902982"/>
                </a:cubicBezTo>
                <a:cubicBezTo>
                  <a:pt x="2768429" y="895336"/>
                  <a:pt x="2794116" y="886767"/>
                  <a:pt x="2820322" y="877257"/>
                </a:cubicBezTo>
                <a:cubicBezTo>
                  <a:pt x="2863452" y="868842"/>
                  <a:pt x="2906469" y="859601"/>
                  <a:pt x="2949351" y="849765"/>
                </a:cubicBezTo>
                <a:close/>
                <a:moveTo>
                  <a:pt x="1349808" y="847786"/>
                </a:moveTo>
                <a:cubicBezTo>
                  <a:pt x="1356955" y="850207"/>
                  <a:pt x="1364121" y="852589"/>
                  <a:pt x="1371345" y="854933"/>
                </a:cubicBezTo>
                <a:cubicBezTo>
                  <a:pt x="1378684" y="863021"/>
                  <a:pt x="1386004" y="871013"/>
                  <a:pt x="1393324" y="878890"/>
                </a:cubicBezTo>
                <a:cubicBezTo>
                  <a:pt x="1386215" y="876085"/>
                  <a:pt x="1379126" y="873223"/>
                  <a:pt x="1372056" y="870322"/>
                </a:cubicBezTo>
                <a:cubicBezTo>
                  <a:pt x="1364640" y="862906"/>
                  <a:pt x="1357224" y="855394"/>
                  <a:pt x="1349808" y="847786"/>
                </a:cubicBezTo>
                <a:close/>
                <a:moveTo>
                  <a:pt x="1439510" y="845173"/>
                </a:moveTo>
                <a:cubicBezTo>
                  <a:pt x="1526636" y="863559"/>
                  <a:pt x="1619738" y="877872"/>
                  <a:pt x="1718585" y="887958"/>
                </a:cubicBezTo>
                <a:cubicBezTo>
                  <a:pt x="1795529" y="895874"/>
                  <a:pt x="1870437" y="899543"/>
                  <a:pt x="1942905" y="903078"/>
                </a:cubicBezTo>
                <a:cubicBezTo>
                  <a:pt x="2012434" y="906479"/>
                  <a:pt x="2078120" y="909687"/>
                  <a:pt x="2139925" y="916373"/>
                </a:cubicBezTo>
                <a:cubicBezTo>
                  <a:pt x="2296619" y="933299"/>
                  <a:pt x="2405551" y="935297"/>
                  <a:pt x="2515944" y="923328"/>
                </a:cubicBezTo>
                <a:cubicBezTo>
                  <a:pt x="2536866" y="920984"/>
                  <a:pt x="2558460" y="917891"/>
                  <a:pt x="2580535" y="914164"/>
                </a:cubicBezTo>
                <a:cubicBezTo>
                  <a:pt x="2650179" y="906690"/>
                  <a:pt x="2719612" y="896104"/>
                  <a:pt x="2788756" y="883271"/>
                </a:cubicBezTo>
                <a:cubicBezTo>
                  <a:pt x="2772926" y="888650"/>
                  <a:pt x="2757287" y="893703"/>
                  <a:pt x="2741821" y="898390"/>
                </a:cubicBezTo>
                <a:cubicBezTo>
                  <a:pt x="2687163" y="914990"/>
                  <a:pt x="2634579" y="928073"/>
                  <a:pt x="2585569" y="937295"/>
                </a:cubicBezTo>
                <a:cubicBezTo>
                  <a:pt x="2463610" y="959850"/>
                  <a:pt x="2343689" y="966382"/>
                  <a:pt x="2196754" y="958467"/>
                </a:cubicBezTo>
                <a:cubicBezTo>
                  <a:pt x="2154603" y="956181"/>
                  <a:pt x="2111184" y="954913"/>
                  <a:pt x="2065209" y="953587"/>
                </a:cubicBezTo>
                <a:cubicBezTo>
                  <a:pt x="1968553" y="950743"/>
                  <a:pt x="1868612" y="947842"/>
                  <a:pt x="1764405" y="935201"/>
                </a:cubicBezTo>
                <a:cubicBezTo>
                  <a:pt x="1660064" y="922617"/>
                  <a:pt x="1559412" y="903174"/>
                  <a:pt x="1464043" y="877430"/>
                </a:cubicBezTo>
                <a:cubicBezTo>
                  <a:pt x="1455801" y="866710"/>
                  <a:pt x="1447636" y="855951"/>
                  <a:pt x="1439510" y="845173"/>
                </a:cubicBezTo>
                <a:close/>
                <a:moveTo>
                  <a:pt x="1298781" y="843367"/>
                </a:moveTo>
                <a:cubicBezTo>
                  <a:pt x="1302623" y="845173"/>
                  <a:pt x="1306485" y="846941"/>
                  <a:pt x="1310365" y="848708"/>
                </a:cubicBezTo>
                <a:cubicBezTo>
                  <a:pt x="1314842" y="852570"/>
                  <a:pt x="1319338" y="856393"/>
                  <a:pt x="1323833" y="860178"/>
                </a:cubicBezTo>
                <a:cubicBezTo>
                  <a:pt x="1320221" y="858218"/>
                  <a:pt x="1316648" y="856239"/>
                  <a:pt x="1313055" y="854241"/>
                </a:cubicBezTo>
                <a:cubicBezTo>
                  <a:pt x="1308291" y="850648"/>
                  <a:pt x="1303526" y="847037"/>
                  <a:pt x="1298781" y="843367"/>
                </a:cubicBezTo>
                <a:close/>
                <a:moveTo>
                  <a:pt x="1409193" y="838564"/>
                </a:moveTo>
                <a:cubicBezTo>
                  <a:pt x="1417300" y="840389"/>
                  <a:pt x="1425465" y="842176"/>
                  <a:pt x="1433688" y="843924"/>
                </a:cubicBezTo>
                <a:cubicBezTo>
                  <a:pt x="1441661" y="854568"/>
                  <a:pt x="1449692" y="865173"/>
                  <a:pt x="1457780" y="875759"/>
                </a:cubicBezTo>
                <a:cubicBezTo>
                  <a:pt x="1449615" y="873530"/>
                  <a:pt x="1441507" y="871244"/>
                  <a:pt x="1433419" y="868919"/>
                </a:cubicBezTo>
                <a:cubicBezTo>
                  <a:pt x="1428770" y="863156"/>
                  <a:pt x="1424140" y="857373"/>
                  <a:pt x="1419471" y="851551"/>
                </a:cubicBezTo>
                <a:cubicBezTo>
                  <a:pt x="1416032" y="847229"/>
                  <a:pt x="1412613" y="842887"/>
                  <a:pt x="1409193" y="838564"/>
                </a:cubicBezTo>
                <a:close/>
                <a:moveTo>
                  <a:pt x="1320759" y="837661"/>
                </a:moveTo>
                <a:cubicBezTo>
                  <a:pt x="1327484" y="840063"/>
                  <a:pt x="1334246" y="842445"/>
                  <a:pt x="1341048" y="844789"/>
                </a:cubicBezTo>
                <a:cubicBezTo>
                  <a:pt x="1348002" y="851974"/>
                  <a:pt x="1354938" y="859063"/>
                  <a:pt x="1361873" y="866076"/>
                </a:cubicBezTo>
                <a:cubicBezTo>
                  <a:pt x="1355168" y="863271"/>
                  <a:pt x="1348482" y="860427"/>
                  <a:pt x="1341816" y="857546"/>
                </a:cubicBezTo>
                <a:cubicBezTo>
                  <a:pt x="1334804" y="850994"/>
                  <a:pt x="1327772" y="844366"/>
                  <a:pt x="1320759" y="837661"/>
                </a:cubicBezTo>
                <a:close/>
                <a:moveTo>
                  <a:pt x="2078619" y="834568"/>
                </a:moveTo>
                <a:cubicBezTo>
                  <a:pt x="2079176" y="834683"/>
                  <a:pt x="2079753" y="834818"/>
                  <a:pt x="2080310" y="834952"/>
                </a:cubicBezTo>
                <a:cubicBezTo>
                  <a:pt x="2181423" y="858468"/>
                  <a:pt x="2269203" y="878813"/>
                  <a:pt x="2365782" y="885288"/>
                </a:cubicBezTo>
                <a:cubicBezTo>
                  <a:pt x="2259405" y="884635"/>
                  <a:pt x="2163729" y="867920"/>
                  <a:pt x="2080425" y="835298"/>
                </a:cubicBezTo>
                <a:cubicBezTo>
                  <a:pt x="2079810" y="835067"/>
                  <a:pt x="2079215" y="834798"/>
                  <a:pt x="2078619" y="834568"/>
                </a:cubicBezTo>
                <a:close/>
                <a:moveTo>
                  <a:pt x="1276956" y="833012"/>
                </a:moveTo>
                <a:cubicBezTo>
                  <a:pt x="1278070" y="833550"/>
                  <a:pt x="1279184" y="834107"/>
                  <a:pt x="1280318" y="834645"/>
                </a:cubicBezTo>
                <a:cubicBezTo>
                  <a:pt x="1281951" y="835932"/>
                  <a:pt x="1283603" y="837238"/>
                  <a:pt x="1285256" y="838526"/>
                </a:cubicBezTo>
                <a:cubicBezTo>
                  <a:pt x="1284602" y="838141"/>
                  <a:pt x="1283930" y="837738"/>
                  <a:pt x="1283277" y="837354"/>
                </a:cubicBezTo>
                <a:cubicBezTo>
                  <a:pt x="1281163" y="835913"/>
                  <a:pt x="1279069" y="834453"/>
                  <a:pt x="1276956" y="833012"/>
                </a:cubicBezTo>
                <a:close/>
                <a:moveTo>
                  <a:pt x="1379126" y="831532"/>
                </a:moveTo>
                <a:cubicBezTo>
                  <a:pt x="1387060" y="833434"/>
                  <a:pt x="1395033" y="835317"/>
                  <a:pt x="1403064" y="837161"/>
                </a:cubicBezTo>
                <a:cubicBezTo>
                  <a:pt x="1407502" y="842772"/>
                  <a:pt x="1411940" y="848401"/>
                  <a:pt x="1416397" y="853991"/>
                </a:cubicBezTo>
                <a:cubicBezTo>
                  <a:pt x="1419874" y="858352"/>
                  <a:pt x="1423352" y="862675"/>
                  <a:pt x="1426810" y="866979"/>
                </a:cubicBezTo>
                <a:cubicBezTo>
                  <a:pt x="1418837" y="864654"/>
                  <a:pt x="1410922" y="862291"/>
                  <a:pt x="1403045" y="859870"/>
                </a:cubicBezTo>
                <a:cubicBezTo>
                  <a:pt x="1396935" y="852704"/>
                  <a:pt x="1390807" y="845500"/>
                  <a:pt x="1384678" y="838180"/>
                </a:cubicBezTo>
                <a:cubicBezTo>
                  <a:pt x="1382815" y="835970"/>
                  <a:pt x="1380989" y="833742"/>
                  <a:pt x="1379126" y="831532"/>
                </a:cubicBezTo>
                <a:close/>
                <a:moveTo>
                  <a:pt x="1292114" y="827094"/>
                </a:moveTo>
                <a:cubicBezTo>
                  <a:pt x="1298301" y="829438"/>
                  <a:pt x="1304525" y="831763"/>
                  <a:pt x="1310789" y="834049"/>
                </a:cubicBezTo>
                <a:cubicBezTo>
                  <a:pt x="1317224" y="840255"/>
                  <a:pt x="1323661" y="846383"/>
                  <a:pt x="1330116" y="852454"/>
                </a:cubicBezTo>
                <a:cubicBezTo>
                  <a:pt x="1323910" y="849707"/>
                  <a:pt x="1317743" y="846902"/>
                  <a:pt x="1311576" y="844097"/>
                </a:cubicBezTo>
                <a:cubicBezTo>
                  <a:pt x="1305082" y="838487"/>
                  <a:pt x="1298608" y="832820"/>
                  <a:pt x="1292114" y="827094"/>
                </a:cubicBezTo>
                <a:close/>
                <a:moveTo>
                  <a:pt x="1349213" y="824078"/>
                </a:moveTo>
                <a:cubicBezTo>
                  <a:pt x="1356936" y="826057"/>
                  <a:pt x="1364736" y="828017"/>
                  <a:pt x="1372555" y="829918"/>
                </a:cubicBezTo>
                <a:cubicBezTo>
                  <a:pt x="1375572" y="833530"/>
                  <a:pt x="1378568" y="837161"/>
                  <a:pt x="1381604" y="840773"/>
                </a:cubicBezTo>
                <a:cubicBezTo>
                  <a:pt x="1386369" y="846460"/>
                  <a:pt x="1391133" y="852089"/>
                  <a:pt x="1395879" y="857680"/>
                </a:cubicBezTo>
                <a:cubicBezTo>
                  <a:pt x="1388117" y="855259"/>
                  <a:pt x="1380394" y="852819"/>
                  <a:pt x="1372709" y="850322"/>
                </a:cubicBezTo>
                <a:cubicBezTo>
                  <a:pt x="1365120" y="841926"/>
                  <a:pt x="1357493" y="833434"/>
                  <a:pt x="1349866" y="824827"/>
                </a:cubicBezTo>
                <a:cubicBezTo>
                  <a:pt x="1349655" y="824578"/>
                  <a:pt x="1349443" y="824328"/>
                  <a:pt x="1349213" y="824078"/>
                </a:cubicBezTo>
                <a:close/>
                <a:moveTo>
                  <a:pt x="2738670" y="822925"/>
                </a:moveTo>
                <a:cubicBezTo>
                  <a:pt x="2714002" y="829861"/>
                  <a:pt x="2689852" y="836047"/>
                  <a:pt x="2666222" y="841465"/>
                </a:cubicBezTo>
                <a:cubicBezTo>
                  <a:pt x="2626452" y="849323"/>
                  <a:pt x="2586549" y="856201"/>
                  <a:pt x="2546683" y="861868"/>
                </a:cubicBezTo>
                <a:cubicBezTo>
                  <a:pt x="2529777" y="864212"/>
                  <a:pt x="2513101" y="866172"/>
                  <a:pt x="2496655" y="867824"/>
                </a:cubicBezTo>
                <a:cubicBezTo>
                  <a:pt x="2481862" y="868919"/>
                  <a:pt x="2467280" y="869668"/>
                  <a:pt x="2452871" y="870053"/>
                </a:cubicBezTo>
                <a:cubicBezTo>
                  <a:pt x="2474119" y="868881"/>
                  <a:pt x="2495791" y="867036"/>
                  <a:pt x="2517865" y="864558"/>
                </a:cubicBezTo>
                <a:cubicBezTo>
                  <a:pt x="2568816" y="859352"/>
                  <a:pt x="2622206" y="850149"/>
                  <a:pt x="2678479" y="836892"/>
                </a:cubicBezTo>
                <a:cubicBezTo>
                  <a:pt x="2698556" y="832493"/>
                  <a:pt x="2718613" y="827844"/>
                  <a:pt x="2738670" y="822925"/>
                </a:cubicBezTo>
                <a:close/>
                <a:moveTo>
                  <a:pt x="2781263" y="821734"/>
                </a:moveTo>
                <a:cubicBezTo>
                  <a:pt x="2729506" y="838065"/>
                  <a:pt x="2680073" y="850956"/>
                  <a:pt x="2632542" y="860523"/>
                </a:cubicBezTo>
                <a:cubicBezTo>
                  <a:pt x="2580151" y="869092"/>
                  <a:pt x="2527337" y="875970"/>
                  <a:pt x="2474254" y="880677"/>
                </a:cubicBezTo>
                <a:cubicBezTo>
                  <a:pt x="2440018" y="882464"/>
                  <a:pt x="2406820" y="882540"/>
                  <a:pt x="2375177" y="880831"/>
                </a:cubicBezTo>
                <a:cubicBezTo>
                  <a:pt x="2363342" y="880158"/>
                  <a:pt x="2351642" y="879255"/>
                  <a:pt x="2340058" y="878160"/>
                </a:cubicBezTo>
                <a:cubicBezTo>
                  <a:pt x="2394389" y="880600"/>
                  <a:pt x="2451949" y="878448"/>
                  <a:pt x="2512525" y="871667"/>
                </a:cubicBezTo>
                <a:cubicBezTo>
                  <a:pt x="2558115" y="867536"/>
                  <a:pt x="2605511" y="860082"/>
                  <a:pt x="2655136" y="849227"/>
                </a:cubicBezTo>
                <a:cubicBezTo>
                  <a:pt x="2697364" y="841100"/>
                  <a:pt x="2739477" y="831859"/>
                  <a:pt x="2781263" y="821734"/>
                </a:cubicBezTo>
                <a:close/>
                <a:moveTo>
                  <a:pt x="2945661" y="821235"/>
                </a:moveTo>
                <a:cubicBezTo>
                  <a:pt x="2904048" y="839813"/>
                  <a:pt x="2863818" y="856201"/>
                  <a:pt x="2824779" y="870533"/>
                </a:cubicBezTo>
                <a:cubicBezTo>
                  <a:pt x="2769064" y="881503"/>
                  <a:pt x="2713137" y="891128"/>
                  <a:pt x="2657076" y="898909"/>
                </a:cubicBezTo>
                <a:cubicBezTo>
                  <a:pt x="2661188" y="897987"/>
                  <a:pt x="2665280" y="897065"/>
                  <a:pt x="2669410" y="896085"/>
                </a:cubicBezTo>
                <a:cubicBezTo>
                  <a:pt x="2719362" y="884270"/>
                  <a:pt x="2771216" y="868746"/>
                  <a:pt x="2825413" y="849323"/>
                </a:cubicBezTo>
                <a:cubicBezTo>
                  <a:pt x="2866411" y="840466"/>
                  <a:pt x="2906545" y="831014"/>
                  <a:pt x="2945661" y="821235"/>
                </a:cubicBezTo>
                <a:close/>
                <a:moveTo>
                  <a:pt x="3081298" y="817719"/>
                </a:moveTo>
                <a:cubicBezTo>
                  <a:pt x="3013825" y="854779"/>
                  <a:pt x="2950003" y="886229"/>
                  <a:pt x="2888985" y="912512"/>
                </a:cubicBezTo>
                <a:cubicBezTo>
                  <a:pt x="2830735" y="937622"/>
                  <a:pt x="2777402" y="958044"/>
                  <a:pt x="2725933" y="974970"/>
                </a:cubicBezTo>
                <a:cubicBezTo>
                  <a:pt x="2583283" y="1021521"/>
                  <a:pt x="2450950" y="1046132"/>
                  <a:pt x="2309452" y="1052395"/>
                </a:cubicBezTo>
                <a:cubicBezTo>
                  <a:pt x="2180674" y="1058081"/>
                  <a:pt x="2020426" y="1065190"/>
                  <a:pt x="1855048" y="1039388"/>
                </a:cubicBezTo>
                <a:cubicBezTo>
                  <a:pt x="1740160" y="1021559"/>
                  <a:pt x="1629133" y="992203"/>
                  <a:pt x="1522525" y="951627"/>
                </a:cubicBezTo>
                <a:cubicBezTo>
                  <a:pt x="1514398" y="941598"/>
                  <a:pt x="1506329" y="931512"/>
                  <a:pt x="1498318" y="921388"/>
                </a:cubicBezTo>
                <a:cubicBezTo>
                  <a:pt x="1598029" y="953414"/>
                  <a:pt x="1702235" y="977179"/>
                  <a:pt x="1809093" y="991973"/>
                </a:cubicBezTo>
                <a:cubicBezTo>
                  <a:pt x="1943155" y="1010608"/>
                  <a:pt x="2075142" y="1010359"/>
                  <a:pt x="2191586" y="1010147"/>
                </a:cubicBezTo>
                <a:cubicBezTo>
                  <a:pt x="2212854" y="1010109"/>
                  <a:pt x="2232950" y="1010070"/>
                  <a:pt x="2253084" y="1010128"/>
                </a:cubicBezTo>
                <a:cubicBezTo>
                  <a:pt x="2397751" y="1010608"/>
                  <a:pt x="2522285" y="995354"/>
                  <a:pt x="2656922" y="960695"/>
                </a:cubicBezTo>
                <a:cubicBezTo>
                  <a:pt x="2707643" y="947497"/>
                  <a:pt x="2760015" y="930859"/>
                  <a:pt x="2817017" y="909879"/>
                </a:cubicBezTo>
                <a:cubicBezTo>
                  <a:pt x="2866585" y="891628"/>
                  <a:pt x="2917957" y="869937"/>
                  <a:pt x="2971579" y="844597"/>
                </a:cubicBezTo>
                <a:cubicBezTo>
                  <a:pt x="3008254" y="836009"/>
                  <a:pt x="3044834" y="826998"/>
                  <a:pt x="3081298" y="817719"/>
                </a:cubicBezTo>
                <a:close/>
                <a:moveTo>
                  <a:pt x="1264545" y="816413"/>
                </a:moveTo>
                <a:cubicBezTo>
                  <a:pt x="1269905" y="818545"/>
                  <a:pt x="1275284" y="820678"/>
                  <a:pt x="1280683" y="822752"/>
                </a:cubicBezTo>
                <a:cubicBezTo>
                  <a:pt x="1286255" y="827729"/>
                  <a:pt x="1291845" y="832666"/>
                  <a:pt x="1297436" y="837546"/>
                </a:cubicBezTo>
                <a:cubicBezTo>
                  <a:pt x="1292191" y="835087"/>
                  <a:pt x="1286946" y="832608"/>
                  <a:pt x="1281720" y="830092"/>
                </a:cubicBezTo>
                <a:cubicBezTo>
                  <a:pt x="1275995" y="825577"/>
                  <a:pt x="1270270" y="821024"/>
                  <a:pt x="1264545" y="816413"/>
                </a:cubicBezTo>
                <a:close/>
                <a:moveTo>
                  <a:pt x="1319587" y="816220"/>
                </a:moveTo>
                <a:cubicBezTo>
                  <a:pt x="1327042" y="818276"/>
                  <a:pt x="1334573" y="820293"/>
                  <a:pt x="1342162" y="822253"/>
                </a:cubicBezTo>
                <a:cubicBezTo>
                  <a:pt x="1343699" y="824020"/>
                  <a:pt x="1345236" y="825788"/>
                  <a:pt x="1346792" y="827536"/>
                </a:cubicBezTo>
                <a:cubicBezTo>
                  <a:pt x="1352844" y="834357"/>
                  <a:pt x="1358857" y="841081"/>
                  <a:pt x="1364870" y="847747"/>
                </a:cubicBezTo>
                <a:cubicBezTo>
                  <a:pt x="1357359" y="845269"/>
                  <a:pt x="1349885" y="842752"/>
                  <a:pt x="1342450" y="840197"/>
                </a:cubicBezTo>
                <a:cubicBezTo>
                  <a:pt x="1334842" y="832301"/>
                  <a:pt x="1327214" y="824309"/>
                  <a:pt x="1319587" y="816220"/>
                </a:cubicBezTo>
                <a:close/>
                <a:moveTo>
                  <a:pt x="1977141" y="812839"/>
                </a:moveTo>
                <a:cubicBezTo>
                  <a:pt x="1994009" y="815682"/>
                  <a:pt x="2010551" y="818891"/>
                  <a:pt x="2026708" y="822580"/>
                </a:cubicBezTo>
                <a:cubicBezTo>
                  <a:pt x="2033682" y="824155"/>
                  <a:pt x="2040560" y="825750"/>
                  <a:pt x="2047400" y="827325"/>
                </a:cubicBezTo>
                <a:cubicBezTo>
                  <a:pt x="2057563" y="831955"/>
                  <a:pt x="2067879" y="836355"/>
                  <a:pt x="2078369" y="840504"/>
                </a:cubicBezTo>
                <a:cubicBezTo>
                  <a:pt x="2187552" y="883251"/>
                  <a:pt x="2317618" y="898928"/>
                  <a:pt x="2465070" y="887094"/>
                </a:cubicBezTo>
                <a:cubicBezTo>
                  <a:pt x="2466434" y="886979"/>
                  <a:pt x="2467818" y="886863"/>
                  <a:pt x="2469182" y="886748"/>
                </a:cubicBezTo>
                <a:cubicBezTo>
                  <a:pt x="2476502" y="886133"/>
                  <a:pt x="2483784" y="885461"/>
                  <a:pt x="2491084" y="884750"/>
                </a:cubicBezTo>
                <a:cubicBezTo>
                  <a:pt x="2501228" y="884058"/>
                  <a:pt x="2511429" y="883271"/>
                  <a:pt x="2521727" y="882271"/>
                </a:cubicBezTo>
                <a:cubicBezTo>
                  <a:pt x="2553120" y="879275"/>
                  <a:pt x="2585319" y="874664"/>
                  <a:pt x="2618441" y="868439"/>
                </a:cubicBezTo>
                <a:cubicBezTo>
                  <a:pt x="2675059" y="859524"/>
                  <a:pt x="2731216" y="848631"/>
                  <a:pt x="2786739" y="836239"/>
                </a:cubicBezTo>
                <a:cubicBezTo>
                  <a:pt x="2722320" y="857181"/>
                  <a:pt x="2661360" y="872646"/>
                  <a:pt x="2603071" y="882848"/>
                </a:cubicBezTo>
                <a:cubicBezTo>
                  <a:pt x="2537904" y="891513"/>
                  <a:pt x="2471487" y="897584"/>
                  <a:pt x="2404361" y="900043"/>
                </a:cubicBezTo>
                <a:cubicBezTo>
                  <a:pt x="2311124" y="899294"/>
                  <a:pt x="2223094" y="887228"/>
                  <a:pt x="2117812" y="870110"/>
                </a:cubicBezTo>
                <a:cubicBezTo>
                  <a:pt x="2078638" y="859102"/>
                  <a:pt x="2041636" y="845192"/>
                  <a:pt x="2006958" y="828362"/>
                </a:cubicBezTo>
                <a:cubicBezTo>
                  <a:pt x="1996852" y="823444"/>
                  <a:pt x="1986920" y="818257"/>
                  <a:pt x="1977141" y="812839"/>
                </a:cubicBezTo>
                <a:close/>
                <a:moveTo>
                  <a:pt x="1290097" y="807863"/>
                </a:moveTo>
                <a:cubicBezTo>
                  <a:pt x="1297263" y="809957"/>
                  <a:pt x="1304487" y="812013"/>
                  <a:pt x="1311749" y="814030"/>
                </a:cubicBezTo>
                <a:cubicBezTo>
                  <a:pt x="1311826" y="814126"/>
                  <a:pt x="1311922" y="814222"/>
                  <a:pt x="1311999" y="814318"/>
                </a:cubicBezTo>
                <a:cubicBezTo>
                  <a:pt x="1319242" y="822022"/>
                  <a:pt x="1326446" y="829611"/>
                  <a:pt x="1333651" y="837123"/>
                </a:cubicBezTo>
                <a:cubicBezTo>
                  <a:pt x="1326465" y="834606"/>
                  <a:pt x="1319299" y="832051"/>
                  <a:pt x="1312191" y="829438"/>
                </a:cubicBezTo>
                <a:cubicBezTo>
                  <a:pt x="1304813" y="822330"/>
                  <a:pt x="1297455" y="815144"/>
                  <a:pt x="1290097" y="807863"/>
                </a:cubicBezTo>
                <a:close/>
                <a:moveTo>
                  <a:pt x="1238532" y="805788"/>
                </a:moveTo>
                <a:cubicBezTo>
                  <a:pt x="1242489" y="807440"/>
                  <a:pt x="1246485" y="809073"/>
                  <a:pt x="1250462" y="810706"/>
                </a:cubicBezTo>
                <a:cubicBezTo>
                  <a:pt x="1254708" y="814165"/>
                  <a:pt x="1258935" y="817604"/>
                  <a:pt x="1263181" y="821024"/>
                </a:cubicBezTo>
                <a:cubicBezTo>
                  <a:pt x="1259281" y="819083"/>
                  <a:pt x="1255419" y="817104"/>
                  <a:pt x="1251557" y="815144"/>
                </a:cubicBezTo>
                <a:cubicBezTo>
                  <a:pt x="1247216" y="812032"/>
                  <a:pt x="1242854" y="808939"/>
                  <a:pt x="1238532" y="805788"/>
                </a:cubicBezTo>
                <a:close/>
                <a:moveTo>
                  <a:pt x="1409673" y="805058"/>
                </a:moveTo>
                <a:cubicBezTo>
                  <a:pt x="1490460" y="817796"/>
                  <a:pt x="1578163" y="828093"/>
                  <a:pt x="1673359" y="835951"/>
                </a:cubicBezTo>
                <a:cubicBezTo>
                  <a:pt x="1724790" y="840255"/>
                  <a:pt x="1775625" y="843175"/>
                  <a:pt x="1824789" y="845999"/>
                </a:cubicBezTo>
                <a:cubicBezTo>
                  <a:pt x="1882790" y="849342"/>
                  <a:pt x="1938755" y="852570"/>
                  <a:pt x="1992069" y="857776"/>
                </a:cubicBezTo>
                <a:cubicBezTo>
                  <a:pt x="2062904" y="889534"/>
                  <a:pt x="2142019" y="910283"/>
                  <a:pt x="2229012" y="919870"/>
                </a:cubicBezTo>
                <a:cubicBezTo>
                  <a:pt x="2201135" y="917660"/>
                  <a:pt x="2171759" y="914894"/>
                  <a:pt x="2140444" y="911512"/>
                </a:cubicBezTo>
                <a:cubicBezTo>
                  <a:pt x="2078504" y="904827"/>
                  <a:pt x="2012760" y="901599"/>
                  <a:pt x="1943135" y="898198"/>
                </a:cubicBezTo>
                <a:cubicBezTo>
                  <a:pt x="1870744" y="894644"/>
                  <a:pt x="1795894" y="890994"/>
                  <a:pt x="1719103" y="883098"/>
                </a:cubicBezTo>
                <a:cubicBezTo>
                  <a:pt x="1618336" y="872819"/>
                  <a:pt x="1523563" y="858160"/>
                  <a:pt x="1435052" y="839237"/>
                </a:cubicBezTo>
                <a:cubicBezTo>
                  <a:pt x="1426541" y="827863"/>
                  <a:pt x="1418069" y="816470"/>
                  <a:pt x="1409673" y="805058"/>
                </a:cubicBezTo>
                <a:close/>
                <a:moveTo>
                  <a:pt x="1903558" y="802734"/>
                </a:moveTo>
                <a:cubicBezTo>
                  <a:pt x="1923136" y="804885"/>
                  <a:pt x="1942348" y="807364"/>
                  <a:pt x="1961195" y="810265"/>
                </a:cubicBezTo>
                <a:cubicBezTo>
                  <a:pt x="1975258" y="818526"/>
                  <a:pt x="1989706" y="826268"/>
                  <a:pt x="2004480" y="833473"/>
                </a:cubicBezTo>
                <a:cubicBezTo>
                  <a:pt x="2027803" y="844808"/>
                  <a:pt x="2052183" y="854818"/>
                  <a:pt x="2077543" y="863521"/>
                </a:cubicBezTo>
                <a:cubicBezTo>
                  <a:pt x="2051107" y="859294"/>
                  <a:pt x="2023846" y="855951"/>
                  <a:pt x="1995873" y="853165"/>
                </a:cubicBezTo>
                <a:cubicBezTo>
                  <a:pt x="1963327" y="838660"/>
                  <a:pt x="1932550" y="821869"/>
                  <a:pt x="1903558" y="802734"/>
                </a:cubicBezTo>
                <a:close/>
                <a:moveTo>
                  <a:pt x="1379029" y="800044"/>
                </a:moveTo>
                <a:cubicBezTo>
                  <a:pt x="1387348" y="801465"/>
                  <a:pt x="1395744" y="802829"/>
                  <a:pt x="1404198" y="804194"/>
                </a:cubicBezTo>
                <a:cubicBezTo>
                  <a:pt x="1412478" y="815471"/>
                  <a:pt x="1420835" y="826749"/>
                  <a:pt x="1429231" y="837988"/>
                </a:cubicBezTo>
                <a:cubicBezTo>
                  <a:pt x="1420873" y="836182"/>
                  <a:pt x="1412574" y="834318"/>
                  <a:pt x="1404332" y="832435"/>
                </a:cubicBezTo>
                <a:cubicBezTo>
                  <a:pt x="1395840" y="821657"/>
                  <a:pt x="1387406" y="810860"/>
                  <a:pt x="1379029" y="800044"/>
                </a:cubicBezTo>
                <a:close/>
                <a:moveTo>
                  <a:pt x="2048168" y="799698"/>
                </a:moveTo>
                <a:cubicBezTo>
                  <a:pt x="2054662" y="801754"/>
                  <a:pt x="2061136" y="803809"/>
                  <a:pt x="2067534" y="805846"/>
                </a:cubicBezTo>
                <a:cubicBezTo>
                  <a:pt x="2085382" y="811513"/>
                  <a:pt x="2102999" y="817104"/>
                  <a:pt x="2120540" y="822522"/>
                </a:cubicBezTo>
                <a:cubicBezTo>
                  <a:pt x="2154027" y="835740"/>
                  <a:pt x="2189415" y="846480"/>
                  <a:pt x="2226168" y="854491"/>
                </a:cubicBezTo>
                <a:cubicBezTo>
                  <a:pt x="2250164" y="859716"/>
                  <a:pt x="2275025" y="863751"/>
                  <a:pt x="2300730" y="866595"/>
                </a:cubicBezTo>
                <a:cubicBezTo>
                  <a:pt x="2301941" y="866767"/>
                  <a:pt x="2303132" y="866979"/>
                  <a:pt x="2304342" y="867152"/>
                </a:cubicBezTo>
                <a:cubicBezTo>
                  <a:pt x="2323862" y="869976"/>
                  <a:pt x="2343996" y="872051"/>
                  <a:pt x="2364592" y="873453"/>
                </a:cubicBezTo>
                <a:cubicBezTo>
                  <a:pt x="2287877" y="871955"/>
                  <a:pt x="2217407" y="861561"/>
                  <a:pt x="2153873" y="842234"/>
                </a:cubicBezTo>
                <a:cubicBezTo>
                  <a:pt x="2116870" y="830994"/>
                  <a:pt x="2081443" y="816682"/>
                  <a:pt x="2048168" y="799698"/>
                </a:cubicBezTo>
                <a:close/>
                <a:moveTo>
                  <a:pt x="1261048" y="799141"/>
                </a:moveTo>
                <a:cubicBezTo>
                  <a:pt x="1267830" y="801235"/>
                  <a:pt x="1274631" y="803310"/>
                  <a:pt x="1281490" y="805346"/>
                </a:cubicBezTo>
                <a:cubicBezTo>
                  <a:pt x="1288425" y="812243"/>
                  <a:pt x="1295342" y="819064"/>
                  <a:pt x="1302277" y="825807"/>
                </a:cubicBezTo>
                <a:cubicBezTo>
                  <a:pt x="1295495" y="823290"/>
                  <a:pt x="1288733" y="820716"/>
                  <a:pt x="1282008" y="818122"/>
                </a:cubicBezTo>
                <a:cubicBezTo>
                  <a:pt x="1275035" y="811879"/>
                  <a:pt x="1268042" y="805538"/>
                  <a:pt x="1261048" y="799141"/>
                </a:cubicBezTo>
                <a:close/>
                <a:moveTo>
                  <a:pt x="2942511" y="797623"/>
                </a:moveTo>
                <a:cubicBezTo>
                  <a:pt x="2903779" y="814395"/>
                  <a:pt x="2866258" y="829362"/>
                  <a:pt x="2829812" y="842560"/>
                </a:cubicBezTo>
                <a:cubicBezTo>
                  <a:pt x="2782800" y="852800"/>
                  <a:pt x="2734655" y="862253"/>
                  <a:pt x="2685626" y="870437"/>
                </a:cubicBezTo>
                <a:cubicBezTo>
                  <a:pt x="2733367" y="858660"/>
                  <a:pt x="2782954" y="843598"/>
                  <a:pt x="2834769" y="825115"/>
                </a:cubicBezTo>
                <a:cubicBezTo>
                  <a:pt x="2870984" y="816451"/>
                  <a:pt x="2906910" y="807248"/>
                  <a:pt x="2942511" y="797623"/>
                </a:cubicBezTo>
                <a:close/>
                <a:moveTo>
                  <a:pt x="1216611" y="796413"/>
                </a:moveTo>
                <a:cubicBezTo>
                  <a:pt x="1217956" y="797008"/>
                  <a:pt x="1219262" y="797604"/>
                  <a:pt x="1220607" y="798180"/>
                </a:cubicBezTo>
                <a:cubicBezTo>
                  <a:pt x="1221990" y="799218"/>
                  <a:pt x="1223373" y="800236"/>
                  <a:pt x="1224757" y="801254"/>
                </a:cubicBezTo>
                <a:cubicBezTo>
                  <a:pt x="1223393" y="800524"/>
                  <a:pt x="1222047" y="799794"/>
                  <a:pt x="1220683" y="799064"/>
                </a:cubicBezTo>
                <a:cubicBezTo>
                  <a:pt x="1219319" y="798200"/>
                  <a:pt x="1217975" y="797296"/>
                  <a:pt x="1216611" y="796413"/>
                </a:cubicBezTo>
                <a:close/>
                <a:moveTo>
                  <a:pt x="1348655" y="794703"/>
                </a:moveTo>
                <a:cubicBezTo>
                  <a:pt x="1356801" y="796201"/>
                  <a:pt x="1365005" y="797642"/>
                  <a:pt x="1373304" y="799083"/>
                </a:cubicBezTo>
                <a:cubicBezTo>
                  <a:pt x="1381546" y="809727"/>
                  <a:pt x="1389827" y="820370"/>
                  <a:pt x="1398204" y="831014"/>
                </a:cubicBezTo>
                <a:cubicBezTo>
                  <a:pt x="1390038" y="829112"/>
                  <a:pt x="1381911" y="827171"/>
                  <a:pt x="1373862" y="825212"/>
                </a:cubicBezTo>
                <a:cubicBezTo>
                  <a:pt x="1365408" y="815048"/>
                  <a:pt x="1356993" y="804885"/>
                  <a:pt x="1348655" y="794703"/>
                </a:cubicBezTo>
                <a:close/>
                <a:moveTo>
                  <a:pt x="1232499" y="790015"/>
                </a:moveTo>
                <a:cubicBezTo>
                  <a:pt x="1238705" y="792052"/>
                  <a:pt x="1244968" y="794069"/>
                  <a:pt x="1251250" y="796067"/>
                </a:cubicBezTo>
                <a:cubicBezTo>
                  <a:pt x="1257648" y="801965"/>
                  <a:pt x="1264026" y="807786"/>
                  <a:pt x="1270443" y="813569"/>
                </a:cubicBezTo>
                <a:cubicBezTo>
                  <a:pt x="1264218" y="811110"/>
                  <a:pt x="1258032" y="808612"/>
                  <a:pt x="1251865" y="806096"/>
                </a:cubicBezTo>
                <a:cubicBezTo>
                  <a:pt x="1245410" y="800793"/>
                  <a:pt x="1238954" y="795433"/>
                  <a:pt x="1232499" y="790015"/>
                </a:cubicBezTo>
                <a:close/>
                <a:moveTo>
                  <a:pt x="1318493" y="789035"/>
                </a:moveTo>
                <a:cubicBezTo>
                  <a:pt x="1326427" y="790572"/>
                  <a:pt x="1334457" y="792090"/>
                  <a:pt x="1342546" y="793589"/>
                </a:cubicBezTo>
                <a:cubicBezTo>
                  <a:pt x="1350749" y="803598"/>
                  <a:pt x="1358991" y="813607"/>
                  <a:pt x="1367291" y="823598"/>
                </a:cubicBezTo>
                <a:cubicBezTo>
                  <a:pt x="1359299" y="821619"/>
                  <a:pt x="1351364" y="819602"/>
                  <a:pt x="1343468" y="817546"/>
                </a:cubicBezTo>
                <a:cubicBezTo>
                  <a:pt x="1335092" y="808055"/>
                  <a:pt x="1326773" y="798545"/>
                  <a:pt x="1318493" y="789035"/>
                </a:cubicBezTo>
                <a:close/>
                <a:moveTo>
                  <a:pt x="3198397" y="787037"/>
                </a:moveTo>
                <a:cubicBezTo>
                  <a:pt x="3114113" y="839698"/>
                  <a:pt x="3036746" y="883117"/>
                  <a:pt x="2962568" y="919581"/>
                </a:cubicBezTo>
                <a:cubicBezTo>
                  <a:pt x="2902876" y="948918"/>
                  <a:pt x="2848449" y="973203"/>
                  <a:pt x="2796153" y="993817"/>
                </a:cubicBezTo>
                <a:cubicBezTo>
                  <a:pt x="2644627" y="1053183"/>
                  <a:pt x="2507894" y="1086708"/>
                  <a:pt x="2365802" y="1099349"/>
                </a:cubicBezTo>
                <a:cubicBezTo>
                  <a:pt x="2228954" y="1111549"/>
                  <a:pt x="2066631" y="1120117"/>
                  <a:pt x="1900350" y="1091491"/>
                </a:cubicBezTo>
                <a:cubicBezTo>
                  <a:pt x="1780505" y="1070934"/>
                  <a:pt x="1663868" y="1035776"/>
                  <a:pt x="1551093" y="986401"/>
                </a:cubicBezTo>
                <a:cubicBezTo>
                  <a:pt x="1543312" y="977083"/>
                  <a:pt x="1535608" y="967708"/>
                  <a:pt x="1527942" y="958294"/>
                </a:cubicBezTo>
                <a:cubicBezTo>
                  <a:pt x="1633225" y="997852"/>
                  <a:pt x="1742715" y="1026631"/>
                  <a:pt x="1854337" y="1043961"/>
                </a:cubicBezTo>
                <a:cubicBezTo>
                  <a:pt x="2020176" y="1069820"/>
                  <a:pt x="2180674" y="1062712"/>
                  <a:pt x="2309645" y="1057006"/>
                </a:cubicBezTo>
                <a:cubicBezTo>
                  <a:pt x="2451564" y="1050704"/>
                  <a:pt x="2584321" y="1026055"/>
                  <a:pt x="2727374" y="979370"/>
                </a:cubicBezTo>
                <a:cubicBezTo>
                  <a:pt x="2778977" y="962386"/>
                  <a:pt x="2832445" y="941925"/>
                  <a:pt x="2890811" y="916757"/>
                </a:cubicBezTo>
                <a:cubicBezTo>
                  <a:pt x="2956612" y="888400"/>
                  <a:pt x="3025699" y="854068"/>
                  <a:pt x="3099051" y="813166"/>
                </a:cubicBezTo>
                <a:cubicBezTo>
                  <a:pt x="3132269" y="804636"/>
                  <a:pt x="3165390" y="795894"/>
                  <a:pt x="3198397" y="787037"/>
                </a:cubicBezTo>
                <a:close/>
                <a:moveTo>
                  <a:pt x="3075881" y="786884"/>
                </a:moveTo>
                <a:cubicBezTo>
                  <a:pt x="3041164" y="805346"/>
                  <a:pt x="3007390" y="822349"/>
                  <a:pt x="2974479" y="838007"/>
                </a:cubicBezTo>
                <a:cubicBezTo>
                  <a:pt x="2934461" y="847421"/>
                  <a:pt x="2894327" y="856354"/>
                  <a:pt x="2854097" y="864635"/>
                </a:cubicBezTo>
                <a:cubicBezTo>
                  <a:pt x="2892213" y="849899"/>
                  <a:pt x="2931464" y="833242"/>
                  <a:pt x="2972020" y="814568"/>
                </a:cubicBezTo>
                <a:cubicBezTo>
                  <a:pt x="3007601" y="805462"/>
                  <a:pt x="3042260" y="796144"/>
                  <a:pt x="3075881" y="786884"/>
                </a:cubicBezTo>
                <a:close/>
                <a:moveTo>
                  <a:pt x="2852675" y="786710"/>
                </a:moveTo>
                <a:cubicBezTo>
                  <a:pt x="2852310" y="786845"/>
                  <a:pt x="2851945" y="786960"/>
                  <a:pt x="2851599" y="787095"/>
                </a:cubicBezTo>
                <a:cubicBezTo>
                  <a:pt x="2850696" y="787345"/>
                  <a:pt x="2849813" y="787614"/>
                  <a:pt x="2848909" y="787863"/>
                </a:cubicBezTo>
                <a:cubicBezTo>
                  <a:pt x="2850177" y="787479"/>
                  <a:pt x="2851426" y="787095"/>
                  <a:pt x="2852675" y="786710"/>
                </a:cubicBezTo>
                <a:close/>
                <a:moveTo>
                  <a:pt x="2052856" y="784905"/>
                </a:moveTo>
                <a:cubicBezTo>
                  <a:pt x="2067688" y="791091"/>
                  <a:pt x="2082385" y="797162"/>
                  <a:pt x="2097082" y="803041"/>
                </a:cubicBezTo>
                <a:cubicBezTo>
                  <a:pt x="2118465" y="812743"/>
                  <a:pt x="2140328" y="821696"/>
                  <a:pt x="2163191" y="829592"/>
                </a:cubicBezTo>
                <a:cubicBezTo>
                  <a:pt x="2166015" y="830572"/>
                  <a:pt x="2168878" y="831456"/>
                  <a:pt x="2171702" y="832397"/>
                </a:cubicBezTo>
                <a:cubicBezTo>
                  <a:pt x="2156255" y="827997"/>
                  <a:pt x="2140828" y="823387"/>
                  <a:pt x="2125324" y="818622"/>
                </a:cubicBezTo>
                <a:cubicBezTo>
                  <a:pt x="2114988" y="814587"/>
                  <a:pt x="2104805" y="810341"/>
                  <a:pt x="2094853" y="805846"/>
                </a:cubicBezTo>
                <a:cubicBezTo>
                  <a:pt x="2080425" y="799295"/>
                  <a:pt x="2066477" y="792282"/>
                  <a:pt x="2052856" y="784905"/>
                </a:cubicBezTo>
                <a:close/>
                <a:moveTo>
                  <a:pt x="1288560" y="783003"/>
                </a:moveTo>
                <a:cubicBezTo>
                  <a:pt x="1296283" y="784616"/>
                  <a:pt x="1304084" y="786211"/>
                  <a:pt x="1311941" y="787767"/>
                </a:cubicBezTo>
                <a:cubicBezTo>
                  <a:pt x="1320029" y="797066"/>
                  <a:pt x="1328156" y="806365"/>
                  <a:pt x="1336340" y="815663"/>
                </a:cubicBezTo>
                <a:cubicBezTo>
                  <a:pt x="1328521" y="813588"/>
                  <a:pt x="1320779" y="811475"/>
                  <a:pt x="1313094" y="809323"/>
                </a:cubicBezTo>
                <a:cubicBezTo>
                  <a:pt x="1304871" y="800563"/>
                  <a:pt x="1296706" y="791783"/>
                  <a:pt x="1288560" y="783003"/>
                </a:cubicBezTo>
                <a:close/>
                <a:moveTo>
                  <a:pt x="1204968" y="780678"/>
                </a:moveTo>
                <a:cubicBezTo>
                  <a:pt x="1210348" y="782561"/>
                  <a:pt x="1215727" y="784405"/>
                  <a:pt x="1221164" y="786249"/>
                </a:cubicBezTo>
                <a:cubicBezTo>
                  <a:pt x="1226716" y="790976"/>
                  <a:pt x="1232288" y="795644"/>
                  <a:pt x="1237859" y="800294"/>
                </a:cubicBezTo>
                <a:cubicBezTo>
                  <a:pt x="1232537" y="798046"/>
                  <a:pt x="1227216" y="795798"/>
                  <a:pt x="1221933" y="793512"/>
                </a:cubicBezTo>
                <a:cubicBezTo>
                  <a:pt x="1216265" y="789285"/>
                  <a:pt x="1210616" y="785001"/>
                  <a:pt x="1204968" y="780678"/>
                </a:cubicBezTo>
                <a:close/>
                <a:moveTo>
                  <a:pt x="2936747" y="780179"/>
                </a:moveTo>
                <a:cubicBezTo>
                  <a:pt x="2903126" y="794242"/>
                  <a:pt x="2870446" y="806979"/>
                  <a:pt x="2838612" y="818449"/>
                </a:cubicBezTo>
                <a:cubicBezTo>
                  <a:pt x="2801090" y="827479"/>
                  <a:pt x="2763281" y="835913"/>
                  <a:pt x="2725202" y="843579"/>
                </a:cubicBezTo>
                <a:cubicBezTo>
                  <a:pt x="2764011" y="832916"/>
                  <a:pt x="2804107" y="820217"/>
                  <a:pt x="2845662" y="805442"/>
                </a:cubicBezTo>
                <a:cubicBezTo>
                  <a:pt x="2876268" y="797373"/>
                  <a:pt x="2906641" y="788920"/>
                  <a:pt x="2936747" y="780179"/>
                </a:cubicBezTo>
                <a:close/>
                <a:moveTo>
                  <a:pt x="1258839" y="776547"/>
                </a:moveTo>
                <a:cubicBezTo>
                  <a:pt x="1266293" y="778219"/>
                  <a:pt x="1273843" y="779871"/>
                  <a:pt x="1281452" y="781485"/>
                </a:cubicBezTo>
                <a:cubicBezTo>
                  <a:pt x="1289367" y="790053"/>
                  <a:pt x="1297321" y="798603"/>
                  <a:pt x="1305313" y="807152"/>
                </a:cubicBezTo>
                <a:cubicBezTo>
                  <a:pt x="1297763" y="805020"/>
                  <a:pt x="1290270" y="802849"/>
                  <a:pt x="1282835" y="800639"/>
                </a:cubicBezTo>
                <a:cubicBezTo>
                  <a:pt x="1281970" y="799775"/>
                  <a:pt x="1281105" y="798930"/>
                  <a:pt x="1280241" y="798065"/>
                </a:cubicBezTo>
                <a:cubicBezTo>
                  <a:pt x="1273075" y="790899"/>
                  <a:pt x="1265947" y="783733"/>
                  <a:pt x="1258839" y="776547"/>
                </a:cubicBezTo>
                <a:close/>
                <a:moveTo>
                  <a:pt x="1961848" y="773300"/>
                </a:moveTo>
                <a:cubicBezTo>
                  <a:pt x="1964595" y="774069"/>
                  <a:pt x="1967362" y="774857"/>
                  <a:pt x="1970090" y="775664"/>
                </a:cubicBezTo>
                <a:cubicBezTo>
                  <a:pt x="1987304" y="780736"/>
                  <a:pt x="2003980" y="785846"/>
                  <a:pt x="2020291" y="790918"/>
                </a:cubicBezTo>
                <a:cubicBezTo>
                  <a:pt x="2020887" y="791264"/>
                  <a:pt x="2021463" y="791610"/>
                  <a:pt x="2022059" y="791956"/>
                </a:cubicBezTo>
                <a:cubicBezTo>
                  <a:pt x="2058389" y="812570"/>
                  <a:pt x="2097697" y="829784"/>
                  <a:pt x="2139022" y="843290"/>
                </a:cubicBezTo>
                <a:cubicBezTo>
                  <a:pt x="2120232" y="839025"/>
                  <a:pt x="2101097" y="834587"/>
                  <a:pt x="2081463" y="830015"/>
                </a:cubicBezTo>
                <a:cubicBezTo>
                  <a:pt x="2071703" y="827748"/>
                  <a:pt x="2061809" y="825442"/>
                  <a:pt x="2051780" y="823137"/>
                </a:cubicBezTo>
                <a:cubicBezTo>
                  <a:pt x="2020003" y="808785"/>
                  <a:pt x="1989898" y="792109"/>
                  <a:pt x="1961848" y="773300"/>
                </a:cubicBezTo>
                <a:close/>
                <a:moveTo>
                  <a:pt x="2917343" y="773070"/>
                </a:moveTo>
                <a:cubicBezTo>
                  <a:pt x="2894211" y="782234"/>
                  <a:pt x="2871522" y="790822"/>
                  <a:pt x="2849255" y="798795"/>
                </a:cubicBezTo>
                <a:cubicBezTo>
                  <a:pt x="2824952" y="805250"/>
                  <a:pt x="2800514" y="811456"/>
                  <a:pt x="2775961" y="817373"/>
                </a:cubicBezTo>
                <a:cubicBezTo>
                  <a:pt x="2799707" y="810130"/>
                  <a:pt x="2823933" y="802196"/>
                  <a:pt x="2848698" y="793569"/>
                </a:cubicBezTo>
                <a:cubicBezTo>
                  <a:pt x="2871522" y="787018"/>
                  <a:pt x="2894384" y="780159"/>
                  <a:pt x="2917343" y="773070"/>
                </a:cubicBezTo>
                <a:close/>
                <a:moveTo>
                  <a:pt x="1178993" y="771399"/>
                </a:moveTo>
                <a:cubicBezTo>
                  <a:pt x="1183028" y="772878"/>
                  <a:pt x="1187101" y="774338"/>
                  <a:pt x="1191155" y="775798"/>
                </a:cubicBezTo>
                <a:cubicBezTo>
                  <a:pt x="1195381" y="779083"/>
                  <a:pt x="1199627" y="782311"/>
                  <a:pt x="1203873" y="785558"/>
                </a:cubicBezTo>
                <a:cubicBezTo>
                  <a:pt x="1199819" y="783733"/>
                  <a:pt x="1195785" y="781869"/>
                  <a:pt x="1191769" y="780025"/>
                </a:cubicBezTo>
                <a:cubicBezTo>
                  <a:pt x="1187504" y="777162"/>
                  <a:pt x="1183239" y="774300"/>
                  <a:pt x="1178993" y="771399"/>
                </a:cubicBezTo>
                <a:close/>
                <a:moveTo>
                  <a:pt x="1229483" y="769765"/>
                </a:moveTo>
                <a:cubicBezTo>
                  <a:pt x="1236630" y="771475"/>
                  <a:pt x="1243834" y="773166"/>
                  <a:pt x="1251096" y="774818"/>
                </a:cubicBezTo>
                <a:cubicBezTo>
                  <a:pt x="1258762" y="782561"/>
                  <a:pt x="1266447" y="790303"/>
                  <a:pt x="1274170" y="798046"/>
                </a:cubicBezTo>
                <a:cubicBezTo>
                  <a:pt x="1266927" y="795855"/>
                  <a:pt x="1259742" y="793627"/>
                  <a:pt x="1252614" y="791360"/>
                </a:cubicBezTo>
                <a:cubicBezTo>
                  <a:pt x="1250213" y="789150"/>
                  <a:pt x="1247811" y="786922"/>
                  <a:pt x="1245410" y="784693"/>
                </a:cubicBezTo>
                <a:cubicBezTo>
                  <a:pt x="1240088" y="779717"/>
                  <a:pt x="1234785" y="774741"/>
                  <a:pt x="1229483" y="769765"/>
                </a:cubicBezTo>
                <a:close/>
                <a:moveTo>
                  <a:pt x="1379837" y="764098"/>
                </a:moveTo>
                <a:cubicBezTo>
                  <a:pt x="1461604" y="772647"/>
                  <a:pt x="1545330" y="778776"/>
                  <a:pt x="1628115" y="783944"/>
                </a:cubicBezTo>
                <a:cubicBezTo>
                  <a:pt x="1655857" y="785712"/>
                  <a:pt x="1683637" y="787229"/>
                  <a:pt x="1710515" y="788709"/>
                </a:cubicBezTo>
                <a:cubicBezTo>
                  <a:pt x="1773031" y="792167"/>
                  <a:pt x="1833626" y="795510"/>
                  <a:pt x="1891320" y="801427"/>
                </a:cubicBezTo>
                <a:cubicBezTo>
                  <a:pt x="1918755" y="820236"/>
                  <a:pt x="1947804" y="836931"/>
                  <a:pt x="1978466" y="851494"/>
                </a:cubicBezTo>
                <a:cubicBezTo>
                  <a:pt x="1929322" y="847037"/>
                  <a:pt x="1878045" y="844078"/>
                  <a:pt x="1825077" y="841023"/>
                </a:cubicBezTo>
                <a:cubicBezTo>
                  <a:pt x="1775952" y="838199"/>
                  <a:pt x="1725136" y="835279"/>
                  <a:pt x="1673763" y="830994"/>
                </a:cubicBezTo>
                <a:cubicBezTo>
                  <a:pt x="1576742" y="822964"/>
                  <a:pt x="1487501" y="812455"/>
                  <a:pt x="1405485" y="799352"/>
                </a:cubicBezTo>
                <a:cubicBezTo>
                  <a:pt x="1396878" y="787614"/>
                  <a:pt x="1388328" y="775856"/>
                  <a:pt x="1379837" y="764098"/>
                </a:cubicBezTo>
                <a:close/>
                <a:moveTo>
                  <a:pt x="1157514" y="763291"/>
                </a:moveTo>
                <a:cubicBezTo>
                  <a:pt x="1158782" y="763771"/>
                  <a:pt x="1160050" y="764271"/>
                  <a:pt x="1161318" y="764751"/>
                </a:cubicBezTo>
                <a:cubicBezTo>
                  <a:pt x="1162778" y="765769"/>
                  <a:pt x="1164239" y="766768"/>
                  <a:pt x="1165679" y="767787"/>
                </a:cubicBezTo>
                <a:cubicBezTo>
                  <a:pt x="1164469" y="767191"/>
                  <a:pt x="1163259" y="766615"/>
                  <a:pt x="1162067" y="766038"/>
                </a:cubicBezTo>
                <a:cubicBezTo>
                  <a:pt x="1160530" y="765116"/>
                  <a:pt x="1159032" y="764194"/>
                  <a:pt x="1157514" y="763291"/>
                </a:cubicBezTo>
                <a:close/>
                <a:moveTo>
                  <a:pt x="1200492" y="762542"/>
                </a:moveTo>
                <a:cubicBezTo>
                  <a:pt x="1207216" y="764271"/>
                  <a:pt x="1213998" y="765981"/>
                  <a:pt x="1220857" y="767652"/>
                </a:cubicBezTo>
                <a:cubicBezTo>
                  <a:pt x="1228023" y="774396"/>
                  <a:pt x="1235208" y="781139"/>
                  <a:pt x="1242432" y="787883"/>
                </a:cubicBezTo>
                <a:cubicBezTo>
                  <a:pt x="1242566" y="787998"/>
                  <a:pt x="1242700" y="788113"/>
                  <a:pt x="1242835" y="788248"/>
                </a:cubicBezTo>
                <a:cubicBezTo>
                  <a:pt x="1235995" y="786038"/>
                  <a:pt x="1229214" y="783790"/>
                  <a:pt x="1222489" y="781523"/>
                </a:cubicBezTo>
                <a:cubicBezTo>
                  <a:pt x="1218513" y="778142"/>
                  <a:pt x="1214536" y="774741"/>
                  <a:pt x="1210578" y="771303"/>
                </a:cubicBezTo>
                <a:cubicBezTo>
                  <a:pt x="1207216" y="768382"/>
                  <a:pt x="1203854" y="765462"/>
                  <a:pt x="1200492" y="762542"/>
                </a:cubicBezTo>
                <a:close/>
                <a:moveTo>
                  <a:pt x="3070559" y="761158"/>
                </a:moveTo>
                <a:cubicBezTo>
                  <a:pt x="3037802" y="777988"/>
                  <a:pt x="3005911" y="793589"/>
                  <a:pt x="2974787" y="807998"/>
                </a:cubicBezTo>
                <a:cubicBezTo>
                  <a:pt x="2938880" y="817219"/>
                  <a:pt x="2902050" y="826268"/>
                  <a:pt x="2864413" y="834856"/>
                </a:cubicBezTo>
                <a:cubicBezTo>
                  <a:pt x="2900032" y="821177"/>
                  <a:pt x="2936689" y="805846"/>
                  <a:pt x="2974499" y="788862"/>
                </a:cubicBezTo>
                <a:cubicBezTo>
                  <a:pt x="3006813" y="779871"/>
                  <a:pt x="3038839" y="770611"/>
                  <a:pt x="3070559" y="761158"/>
                </a:cubicBezTo>
                <a:close/>
                <a:moveTo>
                  <a:pt x="1348828" y="760717"/>
                </a:moveTo>
                <a:cubicBezTo>
                  <a:pt x="1357416" y="761696"/>
                  <a:pt x="1366023" y="762638"/>
                  <a:pt x="1374669" y="763560"/>
                </a:cubicBezTo>
                <a:cubicBezTo>
                  <a:pt x="1383045" y="775202"/>
                  <a:pt x="1391517" y="786864"/>
                  <a:pt x="1400029" y="798488"/>
                </a:cubicBezTo>
                <a:cubicBezTo>
                  <a:pt x="1391441" y="797104"/>
                  <a:pt x="1382968" y="795683"/>
                  <a:pt x="1374534" y="794242"/>
                </a:cubicBezTo>
                <a:cubicBezTo>
                  <a:pt x="1365908" y="783080"/>
                  <a:pt x="1357339" y="771898"/>
                  <a:pt x="1348828" y="760717"/>
                </a:cubicBezTo>
                <a:close/>
                <a:moveTo>
                  <a:pt x="1894509" y="757854"/>
                </a:moveTo>
                <a:cubicBezTo>
                  <a:pt x="1911954" y="761062"/>
                  <a:pt x="1929034" y="764751"/>
                  <a:pt x="1945729" y="768997"/>
                </a:cubicBezTo>
                <a:cubicBezTo>
                  <a:pt x="1947650" y="770361"/>
                  <a:pt x="1949552" y="771744"/>
                  <a:pt x="1951493" y="773089"/>
                </a:cubicBezTo>
                <a:cubicBezTo>
                  <a:pt x="1975066" y="789400"/>
                  <a:pt x="2000157" y="804194"/>
                  <a:pt x="2026477" y="817335"/>
                </a:cubicBezTo>
                <a:cubicBezTo>
                  <a:pt x="2006362" y="812781"/>
                  <a:pt x="1985690" y="808958"/>
                  <a:pt x="1964557" y="805654"/>
                </a:cubicBezTo>
                <a:cubicBezTo>
                  <a:pt x="1940004" y="791264"/>
                  <a:pt x="1916584" y="775279"/>
                  <a:pt x="1894509" y="757854"/>
                </a:cubicBezTo>
                <a:close/>
                <a:moveTo>
                  <a:pt x="3306118" y="757816"/>
                </a:moveTo>
                <a:cubicBezTo>
                  <a:pt x="3208195" y="825423"/>
                  <a:pt x="3120011" y="880504"/>
                  <a:pt x="3036188" y="926652"/>
                </a:cubicBezTo>
                <a:cubicBezTo>
                  <a:pt x="2975018" y="960311"/>
                  <a:pt x="2919475" y="988438"/>
                  <a:pt x="2866373" y="1012664"/>
                </a:cubicBezTo>
                <a:cubicBezTo>
                  <a:pt x="2707047" y="1085017"/>
                  <a:pt x="2565896" y="1127495"/>
                  <a:pt x="2422170" y="1146323"/>
                </a:cubicBezTo>
                <a:cubicBezTo>
                  <a:pt x="2305399" y="1161635"/>
                  <a:pt x="2128974" y="1178003"/>
                  <a:pt x="1945672" y="1143595"/>
                </a:cubicBezTo>
                <a:cubicBezTo>
                  <a:pt x="1820754" y="1120214"/>
                  <a:pt x="1698412" y="1078850"/>
                  <a:pt x="1579412" y="1019888"/>
                </a:cubicBezTo>
                <a:cubicBezTo>
                  <a:pt x="1572092" y="1011358"/>
                  <a:pt x="1564811" y="1002770"/>
                  <a:pt x="1557568" y="994144"/>
                </a:cubicBezTo>
                <a:cubicBezTo>
                  <a:pt x="1668095" y="1041790"/>
                  <a:pt x="1782311" y="1075853"/>
                  <a:pt x="1899582" y="1095968"/>
                </a:cubicBezTo>
                <a:cubicBezTo>
                  <a:pt x="2066362" y="1124690"/>
                  <a:pt x="2229050" y="1116102"/>
                  <a:pt x="2366205" y="1103883"/>
                </a:cubicBezTo>
                <a:cubicBezTo>
                  <a:pt x="2508740" y="1091203"/>
                  <a:pt x="2645875" y="1057563"/>
                  <a:pt x="2797805" y="998044"/>
                </a:cubicBezTo>
                <a:cubicBezTo>
                  <a:pt x="2850216" y="977391"/>
                  <a:pt x="2904778" y="953049"/>
                  <a:pt x="2964585" y="923654"/>
                </a:cubicBezTo>
                <a:cubicBezTo>
                  <a:pt x="3042548" y="885326"/>
                  <a:pt x="3124027" y="839332"/>
                  <a:pt x="3213363" y="783022"/>
                </a:cubicBezTo>
                <a:cubicBezTo>
                  <a:pt x="3244370" y="774665"/>
                  <a:pt x="3275302" y="766230"/>
                  <a:pt x="3306118" y="757816"/>
                </a:cubicBezTo>
                <a:close/>
                <a:moveTo>
                  <a:pt x="1318127" y="757105"/>
                </a:moveTo>
                <a:cubicBezTo>
                  <a:pt x="1326523" y="758142"/>
                  <a:pt x="1334976" y="759141"/>
                  <a:pt x="1343430" y="760121"/>
                </a:cubicBezTo>
                <a:cubicBezTo>
                  <a:pt x="1351825" y="771168"/>
                  <a:pt x="1360279" y="782196"/>
                  <a:pt x="1368790" y="793223"/>
                </a:cubicBezTo>
                <a:cubicBezTo>
                  <a:pt x="1360375" y="791763"/>
                  <a:pt x="1352056" y="790284"/>
                  <a:pt x="1343795" y="788766"/>
                </a:cubicBezTo>
                <a:cubicBezTo>
                  <a:pt x="1335188" y="778219"/>
                  <a:pt x="1326619" y="767671"/>
                  <a:pt x="1318127" y="757105"/>
                </a:cubicBezTo>
                <a:close/>
                <a:moveTo>
                  <a:pt x="2003019" y="755721"/>
                </a:moveTo>
                <a:cubicBezTo>
                  <a:pt x="2010954" y="759967"/>
                  <a:pt x="2018869" y="764155"/>
                  <a:pt x="2026766" y="768305"/>
                </a:cubicBezTo>
                <a:cubicBezTo>
                  <a:pt x="2023346" y="766864"/>
                  <a:pt x="2019926" y="765443"/>
                  <a:pt x="2016487" y="764002"/>
                </a:cubicBezTo>
                <a:cubicBezTo>
                  <a:pt x="2011973" y="761274"/>
                  <a:pt x="2007496" y="758526"/>
                  <a:pt x="2003019" y="755721"/>
                </a:cubicBezTo>
                <a:close/>
                <a:moveTo>
                  <a:pt x="1172096" y="755010"/>
                </a:moveTo>
                <a:cubicBezTo>
                  <a:pt x="1178301" y="756720"/>
                  <a:pt x="1184526" y="758392"/>
                  <a:pt x="1190828" y="760063"/>
                </a:cubicBezTo>
                <a:cubicBezTo>
                  <a:pt x="1196438" y="764924"/>
                  <a:pt x="1202029" y="769804"/>
                  <a:pt x="1207658" y="774665"/>
                </a:cubicBezTo>
                <a:cubicBezTo>
                  <a:pt x="1208811" y="775664"/>
                  <a:pt x="1209963" y="776643"/>
                  <a:pt x="1211116" y="777623"/>
                </a:cubicBezTo>
                <a:cubicBezTo>
                  <a:pt x="1204872" y="775471"/>
                  <a:pt x="1198666" y="773281"/>
                  <a:pt x="1192499" y="771072"/>
                </a:cubicBezTo>
                <a:cubicBezTo>
                  <a:pt x="1186908" y="766730"/>
                  <a:pt x="1181299" y="762350"/>
                  <a:pt x="1175727" y="757912"/>
                </a:cubicBezTo>
                <a:cubicBezTo>
                  <a:pt x="1174536" y="756951"/>
                  <a:pt x="1173307" y="755971"/>
                  <a:pt x="1172096" y="755010"/>
                </a:cubicBezTo>
                <a:close/>
                <a:moveTo>
                  <a:pt x="3191115" y="754377"/>
                </a:moveTo>
                <a:cubicBezTo>
                  <a:pt x="3160394" y="772878"/>
                  <a:pt x="3130443" y="790303"/>
                  <a:pt x="3101183" y="806672"/>
                </a:cubicBezTo>
                <a:cubicBezTo>
                  <a:pt x="3066217" y="815682"/>
                  <a:pt x="3031155" y="824462"/>
                  <a:pt x="2995977" y="832896"/>
                </a:cubicBezTo>
                <a:cubicBezTo>
                  <a:pt x="3028619" y="817008"/>
                  <a:pt x="3062106" y="799775"/>
                  <a:pt x="3096514" y="781177"/>
                </a:cubicBezTo>
                <a:cubicBezTo>
                  <a:pt x="3127926" y="772436"/>
                  <a:pt x="3159646" y="763406"/>
                  <a:pt x="3191115" y="754377"/>
                </a:cubicBezTo>
                <a:close/>
                <a:moveTo>
                  <a:pt x="1287599" y="753205"/>
                </a:moveTo>
                <a:cubicBezTo>
                  <a:pt x="1295822" y="754300"/>
                  <a:pt x="1304084" y="755356"/>
                  <a:pt x="1312383" y="756394"/>
                </a:cubicBezTo>
                <a:cubicBezTo>
                  <a:pt x="1320759" y="766807"/>
                  <a:pt x="1329213" y="777220"/>
                  <a:pt x="1337685" y="787633"/>
                </a:cubicBezTo>
                <a:cubicBezTo>
                  <a:pt x="1329463" y="786096"/>
                  <a:pt x="1321278" y="784540"/>
                  <a:pt x="1313209" y="782945"/>
                </a:cubicBezTo>
                <a:cubicBezTo>
                  <a:pt x="1304621" y="773031"/>
                  <a:pt x="1296091" y="763118"/>
                  <a:pt x="1287599" y="753205"/>
                </a:cubicBezTo>
                <a:close/>
                <a:moveTo>
                  <a:pt x="1257321" y="749016"/>
                </a:moveTo>
                <a:cubicBezTo>
                  <a:pt x="1265352" y="750188"/>
                  <a:pt x="1273401" y="751303"/>
                  <a:pt x="1281490" y="752378"/>
                </a:cubicBezTo>
                <a:cubicBezTo>
                  <a:pt x="1289828" y="762138"/>
                  <a:pt x="1298204" y="771879"/>
                  <a:pt x="1306638" y="781619"/>
                </a:cubicBezTo>
                <a:cubicBezTo>
                  <a:pt x="1298569" y="779986"/>
                  <a:pt x="1290597" y="778334"/>
                  <a:pt x="1282700" y="776663"/>
                </a:cubicBezTo>
                <a:cubicBezTo>
                  <a:pt x="1274189" y="767460"/>
                  <a:pt x="1265736" y="758238"/>
                  <a:pt x="1257321" y="749016"/>
                </a:cubicBezTo>
                <a:close/>
                <a:moveTo>
                  <a:pt x="1965056" y="748574"/>
                </a:moveTo>
                <a:cubicBezTo>
                  <a:pt x="1981425" y="755126"/>
                  <a:pt x="1997352" y="761696"/>
                  <a:pt x="2012991" y="768228"/>
                </a:cubicBezTo>
                <a:cubicBezTo>
                  <a:pt x="2033778" y="780812"/>
                  <a:pt x="2054988" y="792686"/>
                  <a:pt x="2077255" y="803521"/>
                </a:cubicBezTo>
                <a:cubicBezTo>
                  <a:pt x="2074546" y="802676"/>
                  <a:pt x="2071818" y="801811"/>
                  <a:pt x="2069090" y="800927"/>
                </a:cubicBezTo>
                <a:cubicBezTo>
                  <a:pt x="2054297" y="796240"/>
                  <a:pt x="2039254" y="791456"/>
                  <a:pt x="2023884" y="786653"/>
                </a:cubicBezTo>
                <a:cubicBezTo>
                  <a:pt x="2003289" y="774857"/>
                  <a:pt x="1983903" y="762081"/>
                  <a:pt x="1965056" y="748574"/>
                </a:cubicBezTo>
                <a:close/>
                <a:moveTo>
                  <a:pt x="1833088" y="748479"/>
                </a:moveTo>
                <a:cubicBezTo>
                  <a:pt x="1849957" y="750573"/>
                  <a:pt x="1866575" y="752993"/>
                  <a:pt x="1882886" y="755779"/>
                </a:cubicBezTo>
                <a:cubicBezTo>
                  <a:pt x="1903962" y="773051"/>
                  <a:pt x="1926363" y="788978"/>
                  <a:pt x="1949860" y="803444"/>
                </a:cubicBezTo>
                <a:cubicBezTo>
                  <a:pt x="1931743" y="800851"/>
                  <a:pt x="1913318" y="798603"/>
                  <a:pt x="1894567" y="796662"/>
                </a:cubicBezTo>
                <a:cubicBezTo>
                  <a:pt x="1873050" y="781907"/>
                  <a:pt x="1852551" y="765827"/>
                  <a:pt x="1833088" y="748479"/>
                </a:cubicBezTo>
                <a:close/>
                <a:moveTo>
                  <a:pt x="1144565" y="747172"/>
                </a:moveTo>
                <a:cubicBezTo>
                  <a:pt x="1149964" y="748747"/>
                  <a:pt x="1155401" y="750323"/>
                  <a:pt x="1160876" y="751860"/>
                </a:cubicBezTo>
                <a:cubicBezTo>
                  <a:pt x="1164891" y="755068"/>
                  <a:pt x="1168907" y="758277"/>
                  <a:pt x="1172903" y="761466"/>
                </a:cubicBezTo>
                <a:cubicBezTo>
                  <a:pt x="1174882" y="763041"/>
                  <a:pt x="1176861" y="764559"/>
                  <a:pt x="1178839" y="766115"/>
                </a:cubicBezTo>
                <a:cubicBezTo>
                  <a:pt x="1173364" y="764098"/>
                  <a:pt x="1167946" y="762042"/>
                  <a:pt x="1162548" y="759987"/>
                </a:cubicBezTo>
                <a:cubicBezTo>
                  <a:pt x="1156534" y="755760"/>
                  <a:pt x="1150559" y="751475"/>
                  <a:pt x="1144565" y="747172"/>
                </a:cubicBezTo>
                <a:close/>
                <a:moveTo>
                  <a:pt x="1227254" y="744482"/>
                </a:moveTo>
                <a:cubicBezTo>
                  <a:pt x="1235054" y="745712"/>
                  <a:pt x="1242893" y="746903"/>
                  <a:pt x="1250770" y="748056"/>
                </a:cubicBezTo>
                <a:cubicBezTo>
                  <a:pt x="1259012" y="757105"/>
                  <a:pt x="1267273" y="766134"/>
                  <a:pt x="1275592" y="775145"/>
                </a:cubicBezTo>
                <a:cubicBezTo>
                  <a:pt x="1267772" y="773474"/>
                  <a:pt x="1260030" y="771744"/>
                  <a:pt x="1252364" y="770015"/>
                </a:cubicBezTo>
                <a:cubicBezTo>
                  <a:pt x="1243950" y="761504"/>
                  <a:pt x="1235573" y="752993"/>
                  <a:pt x="1227254" y="744482"/>
                </a:cubicBezTo>
                <a:close/>
                <a:moveTo>
                  <a:pt x="3063489" y="741370"/>
                </a:moveTo>
                <a:cubicBezTo>
                  <a:pt x="3033998" y="755971"/>
                  <a:pt x="3005218" y="769631"/>
                  <a:pt x="2977073" y="782350"/>
                </a:cubicBezTo>
                <a:cubicBezTo>
                  <a:pt x="2945277" y="791226"/>
                  <a:pt x="2913193" y="799794"/>
                  <a:pt x="2880897" y="807998"/>
                </a:cubicBezTo>
                <a:cubicBezTo>
                  <a:pt x="2912290" y="795894"/>
                  <a:pt x="2944489" y="782599"/>
                  <a:pt x="2977573" y="768094"/>
                </a:cubicBezTo>
                <a:cubicBezTo>
                  <a:pt x="3006544" y="759372"/>
                  <a:pt x="3035189" y="750438"/>
                  <a:pt x="3063489" y="741370"/>
                </a:cubicBezTo>
                <a:close/>
                <a:moveTo>
                  <a:pt x="1197552" y="739641"/>
                </a:moveTo>
                <a:cubicBezTo>
                  <a:pt x="1205045" y="740909"/>
                  <a:pt x="1212595" y="742158"/>
                  <a:pt x="1220165" y="743368"/>
                </a:cubicBezTo>
                <a:cubicBezTo>
                  <a:pt x="1228253" y="751648"/>
                  <a:pt x="1236399" y="759929"/>
                  <a:pt x="1244564" y="768209"/>
                </a:cubicBezTo>
                <a:cubicBezTo>
                  <a:pt x="1236995" y="766442"/>
                  <a:pt x="1229521" y="764655"/>
                  <a:pt x="1222124" y="762849"/>
                </a:cubicBezTo>
                <a:cubicBezTo>
                  <a:pt x="1213902" y="755107"/>
                  <a:pt x="1205717" y="747364"/>
                  <a:pt x="1197552" y="739641"/>
                </a:cubicBezTo>
                <a:close/>
                <a:moveTo>
                  <a:pt x="1118782" y="739334"/>
                </a:moveTo>
                <a:cubicBezTo>
                  <a:pt x="1122875" y="740621"/>
                  <a:pt x="1126986" y="741908"/>
                  <a:pt x="1131136" y="743157"/>
                </a:cubicBezTo>
                <a:cubicBezTo>
                  <a:pt x="1133461" y="744867"/>
                  <a:pt x="1135843" y="746577"/>
                  <a:pt x="1138148" y="748267"/>
                </a:cubicBezTo>
                <a:cubicBezTo>
                  <a:pt x="1140396" y="749900"/>
                  <a:pt x="1142663" y="751475"/>
                  <a:pt x="1144911" y="753108"/>
                </a:cubicBezTo>
                <a:cubicBezTo>
                  <a:pt x="1140857" y="751495"/>
                  <a:pt x="1136842" y="749843"/>
                  <a:pt x="1132827" y="748210"/>
                </a:cubicBezTo>
                <a:cubicBezTo>
                  <a:pt x="1128120" y="745270"/>
                  <a:pt x="1123432" y="742311"/>
                  <a:pt x="1118782" y="739334"/>
                </a:cubicBezTo>
                <a:close/>
                <a:moveTo>
                  <a:pt x="1168215" y="734434"/>
                </a:moveTo>
                <a:cubicBezTo>
                  <a:pt x="1175362" y="735760"/>
                  <a:pt x="1182567" y="737047"/>
                  <a:pt x="1189809" y="738315"/>
                </a:cubicBezTo>
                <a:cubicBezTo>
                  <a:pt x="1197667" y="745789"/>
                  <a:pt x="1205564" y="753243"/>
                  <a:pt x="1213498" y="760717"/>
                </a:cubicBezTo>
                <a:cubicBezTo>
                  <a:pt x="1206294" y="758930"/>
                  <a:pt x="1199147" y="757105"/>
                  <a:pt x="1192077" y="755241"/>
                </a:cubicBezTo>
                <a:cubicBezTo>
                  <a:pt x="1184104" y="748305"/>
                  <a:pt x="1176131" y="741370"/>
                  <a:pt x="1168215" y="734434"/>
                </a:cubicBezTo>
                <a:close/>
                <a:moveTo>
                  <a:pt x="1097054" y="732360"/>
                </a:moveTo>
                <a:cubicBezTo>
                  <a:pt x="1098514" y="732840"/>
                  <a:pt x="1100012" y="733320"/>
                  <a:pt x="1101472" y="733800"/>
                </a:cubicBezTo>
                <a:cubicBezTo>
                  <a:pt x="1102126" y="734223"/>
                  <a:pt x="1102779" y="734646"/>
                  <a:pt x="1103432" y="735068"/>
                </a:cubicBezTo>
                <a:cubicBezTo>
                  <a:pt x="1104643" y="735875"/>
                  <a:pt x="1105891" y="736644"/>
                  <a:pt x="1107121" y="737451"/>
                </a:cubicBezTo>
                <a:cubicBezTo>
                  <a:pt x="1105833" y="736894"/>
                  <a:pt x="1104566" y="736336"/>
                  <a:pt x="1103279" y="735779"/>
                </a:cubicBezTo>
                <a:cubicBezTo>
                  <a:pt x="1101204" y="734646"/>
                  <a:pt x="1099128" y="733493"/>
                  <a:pt x="1097054" y="732360"/>
                </a:cubicBezTo>
                <a:close/>
                <a:moveTo>
                  <a:pt x="3017880" y="731034"/>
                </a:moveTo>
                <a:cubicBezTo>
                  <a:pt x="3004892" y="736682"/>
                  <a:pt x="2991905" y="742273"/>
                  <a:pt x="2978879" y="747787"/>
                </a:cubicBezTo>
                <a:cubicBezTo>
                  <a:pt x="2964374" y="752532"/>
                  <a:pt x="2949927" y="757162"/>
                  <a:pt x="2935498" y="761715"/>
                </a:cubicBezTo>
                <a:cubicBezTo>
                  <a:pt x="2948716" y="756644"/>
                  <a:pt x="2961934" y="751495"/>
                  <a:pt x="2975113" y="746250"/>
                </a:cubicBezTo>
                <a:cubicBezTo>
                  <a:pt x="2989369" y="741255"/>
                  <a:pt x="3003624" y="736183"/>
                  <a:pt x="3017880" y="731034"/>
                </a:cubicBezTo>
                <a:close/>
                <a:moveTo>
                  <a:pt x="3406963" y="730323"/>
                </a:moveTo>
                <a:cubicBezTo>
                  <a:pt x="3297761" y="812320"/>
                  <a:pt x="3202450" y="877449"/>
                  <a:pt x="3109809" y="933702"/>
                </a:cubicBezTo>
                <a:cubicBezTo>
                  <a:pt x="3047158" y="971742"/>
                  <a:pt x="2990521" y="1003750"/>
                  <a:pt x="2936632" y="1031511"/>
                </a:cubicBezTo>
                <a:cubicBezTo>
                  <a:pt x="2770293" y="1116928"/>
                  <a:pt x="2624742" y="1168340"/>
                  <a:pt x="2478539" y="1193296"/>
                </a:cubicBezTo>
                <a:cubicBezTo>
                  <a:pt x="2293679" y="1224881"/>
                  <a:pt x="2138734" y="1225630"/>
                  <a:pt x="1990973" y="1195698"/>
                </a:cubicBezTo>
                <a:cubicBezTo>
                  <a:pt x="1859620" y="1169147"/>
                  <a:pt x="1732878" y="1122154"/>
                  <a:pt x="1608999" y="1053797"/>
                </a:cubicBezTo>
                <a:cubicBezTo>
                  <a:pt x="1601563" y="1045402"/>
                  <a:pt x="1594167" y="1036967"/>
                  <a:pt x="1586828" y="1028495"/>
                </a:cubicBezTo>
                <a:cubicBezTo>
                  <a:pt x="1703234" y="1085190"/>
                  <a:pt x="1822810" y="1125132"/>
                  <a:pt x="1944845" y="1147975"/>
                </a:cubicBezTo>
                <a:cubicBezTo>
                  <a:pt x="2128763" y="1182499"/>
                  <a:pt x="2305687" y="1166092"/>
                  <a:pt x="2422746" y="1150742"/>
                </a:cubicBezTo>
                <a:cubicBezTo>
                  <a:pt x="2566933" y="1131856"/>
                  <a:pt x="2708488" y="1089263"/>
                  <a:pt x="2868217" y="1016718"/>
                </a:cubicBezTo>
                <a:cubicBezTo>
                  <a:pt x="2921435" y="992453"/>
                  <a:pt x="2977073" y="964250"/>
                  <a:pt x="3038340" y="930551"/>
                </a:cubicBezTo>
                <a:cubicBezTo>
                  <a:pt x="3125255" y="882714"/>
                  <a:pt x="3216821" y="825289"/>
                  <a:pt x="3319068" y="754280"/>
                </a:cubicBezTo>
                <a:cubicBezTo>
                  <a:pt x="3321200" y="753704"/>
                  <a:pt x="3323352" y="753108"/>
                  <a:pt x="3325503" y="752532"/>
                </a:cubicBezTo>
                <a:cubicBezTo>
                  <a:pt x="3352554" y="745136"/>
                  <a:pt x="3379720" y="737720"/>
                  <a:pt x="3406963" y="730323"/>
                </a:cubicBezTo>
                <a:close/>
                <a:moveTo>
                  <a:pt x="3049983" y="729612"/>
                </a:moveTo>
                <a:cubicBezTo>
                  <a:pt x="3038225" y="735145"/>
                  <a:pt x="3026429" y="740640"/>
                  <a:pt x="3014613" y="746039"/>
                </a:cubicBezTo>
                <a:cubicBezTo>
                  <a:pt x="3002894" y="751418"/>
                  <a:pt x="2991290" y="756605"/>
                  <a:pt x="2979801" y="761677"/>
                </a:cubicBezTo>
                <a:cubicBezTo>
                  <a:pt x="2954537" y="769304"/>
                  <a:pt x="2929024" y="776759"/>
                  <a:pt x="2903337" y="784002"/>
                </a:cubicBezTo>
                <a:cubicBezTo>
                  <a:pt x="2914960" y="779487"/>
                  <a:pt x="2926661" y="774857"/>
                  <a:pt x="2938495" y="770034"/>
                </a:cubicBezTo>
                <a:cubicBezTo>
                  <a:pt x="2951329" y="764828"/>
                  <a:pt x="2964105" y="759506"/>
                  <a:pt x="2976862" y="754127"/>
                </a:cubicBezTo>
                <a:cubicBezTo>
                  <a:pt x="3001126" y="746211"/>
                  <a:pt x="3025488" y="738027"/>
                  <a:pt x="3049983" y="729612"/>
                </a:cubicBezTo>
                <a:close/>
                <a:moveTo>
                  <a:pt x="1139359" y="728863"/>
                </a:moveTo>
                <a:cubicBezTo>
                  <a:pt x="1146064" y="730208"/>
                  <a:pt x="1152826" y="731533"/>
                  <a:pt x="1159608" y="732821"/>
                </a:cubicBezTo>
                <a:cubicBezTo>
                  <a:pt x="1167140" y="739410"/>
                  <a:pt x="1174690" y="746000"/>
                  <a:pt x="1182279" y="752609"/>
                </a:cubicBezTo>
                <a:cubicBezTo>
                  <a:pt x="1175497" y="750784"/>
                  <a:pt x="1168772" y="748920"/>
                  <a:pt x="1162125" y="747057"/>
                </a:cubicBezTo>
                <a:cubicBezTo>
                  <a:pt x="1154556" y="741005"/>
                  <a:pt x="1146967" y="734953"/>
                  <a:pt x="1139359" y="728863"/>
                </a:cubicBezTo>
                <a:close/>
                <a:moveTo>
                  <a:pt x="3184775" y="726192"/>
                </a:moveTo>
                <a:cubicBezTo>
                  <a:pt x="3155380" y="743291"/>
                  <a:pt x="3126639" y="759468"/>
                  <a:pt x="3098532" y="774722"/>
                </a:cubicBezTo>
                <a:cubicBezTo>
                  <a:pt x="3093344" y="776163"/>
                  <a:pt x="3088138" y="777623"/>
                  <a:pt x="3082970" y="779045"/>
                </a:cubicBezTo>
                <a:cubicBezTo>
                  <a:pt x="3055996" y="786499"/>
                  <a:pt x="3028350" y="794011"/>
                  <a:pt x="3000089" y="801427"/>
                </a:cubicBezTo>
                <a:cubicBezTo>
                  <a:pt x="3031020" y="786691"/>
                  <a:pt x="3062720" y="770803"/>
                  <a:pt x="3095247" y="753762"/>
                </a:cubicBezTo>
                <a:cubicBezTo>
                  <a:pt x="3120184" y="746231"/>
                  <a:pt x="3144929" y="738623"/>
                  <a:pt x="3169443" y="730976"/>
                </a:cubicBezTo>
                <a:cubicBezTo>
                  <a:pt x="3174535" y="729382"/>
                  <a:pt x="3179665" y="727787"/>
                  <a:pt x="3184775" y="726192"/>
                </a:cubicBezTo>
                <a:close/>
                <a:moveTo>
                  <a:pt x="3295533" y="724310"/>
                </a:moveTo>
                <a:cubicBezTo>
                  <a:pt x="3267925" y="742696"/>
                  <a:pt x="3241124" y="760082"/>
                  <a:pt x="3214976" y="776624"/>
                </a:cubicBezTo>
                <a:cubicBezTo>
                  <a:pt x="3182950" y="785250"/>
                  <a:pt x="3150827" y="793800"/>
                  <a:pt x="3118608" y="802157"/>
                </a:cubicBezTo>
                <a:cubicBezTo>
                  <a:pt x="3147753" y="785635"/>
                  <a:pt x="3177551" y="768094"/>
                  <a:pt x="3208098" y="749497"/>
                </a:cubicBezTo>
                <a:cubicBezTo>
                  <a:pt x="3219952" y="746077"/>
                  <a:pt x="3231748" y="742676"/>
                  <a:pt x="3243448" y="739314"/>
                </a:cubicBezTo>
                <a:cubicBezTo>
                  <a:pt x="3260759" y="734319"/>
                  <a:pt x="3278127" y="729324"/>
                  <a:pt x="3295533" y="724310"/>
                </a:cubicBezTo>
                <a:close/>
                <a:moveTo>
                  <a:pt x="1111232" y="722984"/>
                </a:moveTo>
                <a:cubicBezTo>
                  <a:pt x="1117322" y="724310"/>
                  <a:pt x="1123471" y="725616"/>
                  <a:pt x="1129638" y="726884"/>
                </a:cubicBezTo>
                <a:cubicBezTo>
                  <a:pt x="1136707" y="732552"/>
                  <a:pt x="1143758" y="738200"/>
                  <a:pt x="1150790" y="743810"/>
                </a:cubicBezTo>
                <a:cubicBezTo>
                  <a:pt x="1144585" y="742004"/>
                  <a:pt x="1138436" y="740179"/>
                  <a:pt x="1132346" y="738334"/>
                </a:cubicBezTo>
                <a:cubicBezTo>
                  <a:pt x="1125392" y="733262"/>
                  <a:pt x="1118341" y="728152"/>
                  <a:pt x="1111232" y="722984"/>
                </a:cubicBezTo>
                <a:close/>
                <a:moveTo>
                  <a:pt x="1896585" y="722869"/>
                </a:moveTo>
                <a:cubicBezTo>
                  <a:pt x="1902252" y="724751"/>
                  <a:pt x="1907900" y="726673"/>
                  <a:pt x="1913453" y="728728"/>
                </a:cubicBezTo>
                <a:cubicBezTo>
                  <a:pt x="1924154" y="732648"/>
                  <a:pt x="1934625" y="736605"/>
                  <a:pt x="1944903" y="740601"/>
                </a:cubicBezTo>
                <a:cubicBezTo>
                  <a:pt x="1963231" y="754357"/>
                  <a:pt x="1981944" y="767498"/>
                  <a:pt x="2001655" y="779775"/>
                </a:cubicBezTo>
                <a:cubicBezTo>
                  <a:pt x="1991761" y="776740"/>
                  <a:pt x="1981752" y="773723"/>
                  <a:pt x="1971550" y="770707"/>
                </a:cubicBezTo>
                <a:cubicBezTo>
                  <a:pt x="1964134" y="768517"/>
                  <a:pt x="1956642" y="766480"/>
                  <a:pt x="1949072" y="764521"/>
                </a:cubicBezTo>
                <a:cubicBezTo>
                  <a:pt x="1930667" y="751418"/>
                  <a:pt x="1913357" y="737470"/>
                  <a:pt x="1896585" y="722869"/>
                </a:cubicBezTo>
                <a:close/>
                <a:moveTo>
                  <a:pt x="1349808" y="722043"/>
                </a:moveTo>
                <a:cubicBezTo>
                  <a:pt x="1404582" y="724848"/>
                  <a:pt x="1460796" y="727076"/>
                  <a:pt x="1517856" y="729343"/>
                </a:cubicBezTo>
                <a:cubicBezTo>
                  <a:pt x="1539432" y="730189"/>
                  <a:pt x="1561122" y="731053"/>
                  <a:pt x="1582889" y="731956"/>
                </a:cubicBezTo>
                <a:lnTo>
                  <a:pt x="1599719" y="732648"/>
                </a:lnTo>
                <a:cubicBezTo>
                  <a:pt x="1677336" y="735875"/>
                  <a:pt x="1752475" y="739007"/>
                  <a:pt x="1823117" y="747268"/>
                </a:cubicBezTo>
                <a:cubicBezTo>
                  <a:pt x="1842022" y="764597"/>
                  <a:pt x="1861926" y="780659"/>
                  <a:pt x="1882790" y="795491"/>
                </a:cubicBezTo>
                <a:cubicBezTo>
                  <a:pt x="1827709" y="790111"/>
                  <a:pt x="1770111" y="786922"/>
                  <a:pt x="1710784" y="783656"/>
                </a:cubicBezTo>
                <a:cubicBezTo>
                  <a:pt x="1683926" y="782176"/>
                  <a:pt x="1656164" y="780659"/>
                  <a:pt x="1628441" y="778891"/>
                </a:cubicBezTo>
                <a:cubicBezTo>
                  <a:pt x="1544196" y="773646"/>
                  <a:pt x="1458971" y="767383"/>
                  <a:pt x="1375879" y="758584"/>
                </a:cubicBezTo>
                <a:cubicBezTo>
                  <a:pt x="1367118" y="746403"/>
                  <a:pt x="1358415" y="734223"/>
                  <a:pt x="1349808" y="722043"/>
                </a:cubicBezTo>
                <a:close/>
                <a:moveTo>
                  <a:pt x="1318396" y="720352"/>
                </a:moveTo>
                <a:cubicBezTo>
                  <a:pt x="1327176" y="720852"/>
                  <a:pt x="1336014" y="721332"/>
                  <a:pt x="1344890" y="721793"/>
                </a:cubicBezTo>
                <a:cubicBezTo>
                  <a:pt x="1353420" y="733858"/>
                  <a:pt x="1362027" y="745942"/>
                  <a:pt x="1370711" y="758046"/>
                </a:cubicBezTo>
                <a:cubicBezTo>
                  <a:pt x="1361989" y="757105"/>
                  <a:pt x="1353285" y="756144"/>
                  <a:pt x="1344621" y="755145"/>
                </a:cubicBezTo>
                <a:cubicBezTo>
                  <a:pt x="1335821" y="743560"/>
                  <a:pt x="1327061" y="731956"/>
                  <a:pt x="1318396" y="720352"/>
                </a:cubicBezTo>
                <a:close/>
                <a:moveTo>
                  <a:pt x="1287273" y="718488"/>
                </a:moveTo>
                <a:cubicBezTo>
                  <a:pt x="1295899" y="719026"/>
                  <a:pt x="1304564" y="719564"/>
                  <a:pt x="1313266" y="720064"/>
                </a:cubicBezTo>
                <a:cubicBezTo>
                  <a:pt x="1321855" y="731553"/>
                  <a:pt x="1330500" y="743041"/>
                  <a:pt x="1339203" y="754530"/>
                </a:cubicBezTo>
                <a:cubicBezTo>
                  <a:pt x="1330634" y="753531"/>
                  <a:pt x="1322085" y="752494"/>
                  <a:pt x="1313555" y="751437"/>
                </a:cubicBezTo>
                <a:cubicBezTo>
                  <a:pt x="1304736" y="740467"/>
                  <a:pt x="1295976" y="729478"/>
                  <a:pt x="1287273" y="718488"/>
                </a:cubicBezTo>
                <a:close/>
                <a:moveTo>
                  <a:pt x="1084009" y="716759"/>
                </a:moveTo>
                <a:cubicBezTo>
                  <a:pt x="1089273" y="718008"/>
                  <a:pt x="1094537" y="719218"/>
                  <a:pt x="1099859" y="720429"/>
                </a:cubicBezTo>
                <a:cubicBezTo>
                  <a:pt x="1106180" y="725020"/>
                  <a:pt x="1112443" y="729574"/>
                  <a:pt x="1118648" y="734089"/>
                </a:cubicBezTo>
                <a:cubicBezTo>
                  <a:pt x="1113288" y="732398"/>
                  <a:pt x="1107966" y="730688"/>
                  <a:pt x="1102683" y="728959"/>
                </a:cubicBezTo>
                <a:cubicBezTo>
                  <a:pt x="1096458" y="724886"/>
                  <a:pt x="1090233" y="720813"/>
                  <a:pt x="1084009" y="716759"/>
                </a:cubicBezTo>
                <a:close/>
                <a:moveTo>
                  <a:pt x="1256380" y="716452"/>
                </a:moveTo>
                <a:cubicBezTo>
                  <a:pt x="1264833" y="717047"/>
                  <a:pt x="1273325" y="717605"/>
                  <a:pt x="1281874" y="718162"/>
                </a:cubicBezTo>
                <a:cubicBezTo>
                  <a:pt x="1290462" y="729017"/>
                  <a:pt x="1299127" y="739871"/>
                  <a:pt x="1307830" y="750726"/>
                </a:cubicBezTo>
                <a:cubicBezTo>
                  <a:pt x="1299415" y="749650"/>
                  <a:pt x="1291019" y="748555"/>
                  <a:pt x="1282662" y="747441"/>
                </a:cubicBezTo>
                <a:cubicBezTo>
                  <a:pt x="1273843" y="737105"/>
                  <a:pt x="1265102" y="726788"/>
                  <a:pt x="1256380" y="716452"/>
                </a:cubicBezTo>
                <a:close/>
                <a:moveTo>
                  <a:pt x="1225717" y="714185"/>
                </a:moveTo>
                <a:cubicBezTo>
                  <a:pt x="1233997" y="714838"/>
                  <a:pt x="1242297" y="715453"/>
                  <a:pt x="1250655" y="716048"/>
                </a:cubicBezTo>
                <a:cubicBezTo>
                  <a:pt x="1259262" y="726231"/>
                  <a:pt x="1267888" y="736433"/>
                  <a:pt x="1276572" y="746615"/>
                </a:cubicBezTo>
                <a:cubicBezTo>
                  <a:pt x="1268310" y="745481"/>
                  <a:pt x="1260107" y="744309"/>
                  <a:pt x="1251942" y="743118"/>
                </a:cubicBezTo>
                <a:cubicBezTo>
                  <a:pt x="1243162" y="733474"/>
                  <a:pt x="1234420" y="723829"/>
                  <a:pt x="1225717" y="714185"/>
                </a:cubicBezTo>
                <a:close/>
                <a:moveTo>
                  <a:pt x="1195266" y="711649"/>
                </a:moveTo>
                <a:cubicBezTo>
                  <a:pt x="1203354" y="712360"/>
                  <a:pt x="1211481" y="713051"/>
                  <a:pt x="1219665" y="713704"/>
                </a:cubicBezTo>
                <a:cubicBezTo>
                  <a:pt x="1228196" y="723176"/>
                  <a:pt x="1236745" y="732667"/>
                  <a:pt x="1245371" y="742138"/>
                </a:cubicBezTo>
                <a:cubicBezTo>
                  <a:pt x="1237321" y="740928"/>
                  <a:pt x="1229290" y="739698"/>
                  <a:pt x="1221318" y="738430"/>
                </a:cubicBezTo>
                <a:cubicBezTo>
                  <a:pt x="1212595" y="729497"/>
                  <a:pt x="1203911" y="720563"/>
                  <a:pt x="1195266" y="711649"/>
                </a:cubicBezTo>
                <a:close/>
                <a:moveTo>
                  <a:pt x="1058687" y="710515"/>
                </a:moveTo>
                <a:cubicBezTo>
                  <a:pt x="1062549" y="711514"/>
                  <a:pt x="1066449" y="712494"/>
                  <a:pt x="1070349" y="713455"/>
                </a:cubicBezTo>
                <a:cubicBezTo>
                  <a:pt x="1075229" y="716644"/>
                  <a:pt x="1080109" y="719833"/>
                  <a:pt x="1084989" y="723022"/>
                </a:cubicBezTo>
                <a:cubicBezTo>
                  <a:pt x="1081012" y="721658"/>
                  <a:pt x="1077092" y="720275"/>
                  <a:pt x="1073173" y="718892"/>
                </a:cubicBezTo>
                <a:cubicBezTo>
                  <a:pt x="1072501" y="718507"/>
                  <a:pt x="1071809" y="718123"/>
                  <a:pt x="1071118" y="717720"/>
                </a:cubicBezTo>
                <a:cubicBezTo>
                  <a:pt x="1066987" y="715318"/>
                  <a:pt x="1062837" y="712917"/>
                  <a:pt x="1058687" y="710515"/>
                </a:cubicBezTo>
                <a:close/>
                <a:moveTo>
                  <a:pt x="1165180" y="708844"/>
                </a:moveTo>
                <a:cubicBezTo>
                  <a:pt x="1172980" y="709612"/>
                  <a:pt x="1180857" y="710362"/>
                  <a:pt x="1188753" y="711072"/>
                </a:cubicBezTo>
                <a:cubicBezTo>
                  <a:pt x="1197206" y="719814"/>
                  <a:pt x="1205717" y="728556"/>
                  <a:pt x="1214248" y="737297"/>
                </a:cubicBezTo>
                <a:cubicBezTo>
                  <a:pt x="1206428" y="736029"/>
                  <a:pt x="1198666" y="734723"/>
                  <a:pt x="1190943" y="733378"/>
                </a:cubicBezTo>
                <a:cubicBezTo>
                  <a:pt x="1182317" y="725193"/>
                  <a:pt x="1173729" y="717009"/>
                  <a:pt x="1165180" y="708844"/>
                </a:cubicBezTo>
                <a:close/>
                <a:moveTo>
                  <a:pt x="1911609" y="707749"/>
                </a:moveTo>
                <a:cubicBezTo>
                  <a:pt x="1923769" y="713839"/>
                  <a:pt x="1935681" y="719987"/>
                  <a:pt x="1947400" y="726135"/>
                </a:cubicBezTo>
                <a:cubicBezTo>
                  <a:pt x="1960349" y="734742"/>
                  <a:pt x="1973183" y="743195"/>
                  <a:pt x="1986055" y="751418"/>
                </a:cubicBezTo>
                <a:cubicBezTo>
                  <a:pt x="1973740" y="746384"/>
                  <a:pt x="1961233" y="741351"/>
                  <a:pt x="1948400" y="736356"/>
                </a:cubicBezTo>
                <a:cubicBezTo>
                  <a:pt x="1936027" y="727076"/>
                  <a:pt x="1923827" y="717528"/>
                  <a:pt x="1911609" y="707749"/>
                </a:cubicBezTo>
                <a:close/>
                <a:moveTo>
                  <a:pt x="1837718" y="706692"/>
                </a:moveTo>
                <a:cubicBezTo>
                  <a:pt x="1853280" y="710189"/>
                  <a:pt x="1868554" y="714185"/>
                  <a:pt x="1883501" y="718719"/>
                </a:cubicBezTo>
                <a:cubicBezTo>
                  <a:pt x="1899947" y="733435"/>
                  <a:pt x="1916968" y="747691"/>
                  <a:pt x="1934778" y="761024"/>
                </a:cubicBezTo>
                <a:cubicBezTo>
                  <a:pt x="1918871" y="757278"/>
                  <a:pt x="1902655" y="753973"/>
                  <a:pt x="1886114" y="751091"/>
                </a:cubicBezTo>
                <a:cubicBezTo>
                  <a:pt x="1885615" y="750669"/>
                  <a:pt x="1885096" y="750265"/>
                  <a:pt x="1884577" y="749843"/>
                </a:cubicBezTo>
                <a:cubicBezTo>
                  <a:pt x="1868189" y="736298"/>
                  <a:pt x="1852665" y="721774"/>
                  <a:pt x="1837718" y="706692"/>
                </a:cubicBezTo>
                <a:close/>
                <a:moveTo>
                  <a:pt x="1135459" y="705693"/>
                </a:moveTo>
                <a:cubicBezTo>
                  <a:pt x="1142971" y="706538"/>
                  <a:pt x="1150521" y="707345"/>
                  <a:pt x="1158129" y="708114"/>
                </a:cubicBezTo>
                <a:cubicBezTo>
                  <a:pt x="1166429" y="716068"/>
                  <a:pt x="1174767" y="724021"/>
                  <a:pt x="1183124" y="731975"/>
                </a:cubicBezTo>
                <a:cubicBezTo>
                  <a:pt x="1175612" y="730650"/>
                  <a:pt x="1168139" y="729286"/>
                  <a:pt x="1160723" y="727864"/>
                </a:cubicBezTo>
                <a:cubicBezTo>
                  <a:pt x="1152269" y="720467"/>
                  <a:pt x="1143854" y="713071"/>
                  <a:pt x="1135459" y="705693"/>
                </a:cubicBezTo>
                <a:close/>
                <a:moveTo>
                  <a:pt x="3501774" y="704944"/>
                </a:moveTo>
                <a:cubicBezTo>
                  <a:pt x="3384274" y="799621"/>
                  <a:pt x="3282565" y="874856"/>
                  <a:pt x="3183430" y="940772"/>
                </a:cubicBezTo>
                <a:cubicBezTo>
                  <a:pt x="3116707" y="984826"/>
                  <a:pt x="3060588" y="1019657"/>
                  <a:pt x="3006890" y="1050358"/>
                </a:cubicBezTo>
                <a:cubicBezTo>
                  <a:pt x="2834192" y="1148839"/>
                  <a:pt x="2684224" y="1209185"/>
                  <a:pt x="2534925" y="1240289"/>
                </a:cubicBezTo>
                <a:cubicBezTo>
                  <a:pt x="2351854" y="1278425"/>
                  <a:pt x="2188743" y="1280884"/>
                  <a:pt x="2036276" y="1247801"/>
                </a:cubicBezTo>
                <a:cubicBezTo>
                  <a:pt x="1899563" y="1218195"/>
                  <a:pt x="1767133" y="1164248"/>
                  <a:pt x="1637010" y="1084825"/>
                </a:cubicBezTo>
                <a:cubicBezTo>
                  <a:pt x="1630285" y="1077505"/>
                  <a:pt x="1623600" y="1070127"/>
                  <a:pt x="1616952" y="1062712"/>
                </a:cubicBezTo>
                <a:cubicBezTo>
                  <a:pt x="1737950" y="1128206"/>
                  <a:pt x="1863290" y="1174334"/>
                  <a:pt x="1990109" y="1199982"/>
                </a:cubicBezTo>
                <a:cubicBezTo>
                  <a:pt x="2138407" y="1230030"/>
                  <a:pt x="2293852" y="1229281"/>
                  <a:pt x="2479287" y="1197600"/>
                </a:cubicBezTo>
                <a:cubicBezTo>
                  <a:pt x="2625933" y="1172567"/>
                  <a:pt x="2771888" y="1121020"/>
                  <a:pt x="2938610" y="1035411"/>
                </a:cubicBezTo>
                <a:cubicBezTo>
                  <a:pt x="2992597" y="1007573"/>
                  <a:pt x="3049349" y="975527"/>
                  <a:pt x="3112076" y="937449"/>
                </a:cubicBezTo>
                <a:cubicBezTo>
                  <a:pt x="3207292" y="879601"/>
                  <a:pt x="3305330" y="812436"/>
                  <a:pt x="3418317" y="727249"/>
                </a:cubicBezTo>
                <a:cubicBezTo>
                  <a:pt x="3446040" y="719756"/>
                  <a:pt x="3473878" y="712283"/>
                  <a:pt x="3501774" y="704944"/>
                </a:cubicBezTo>
                <a:close/>
                <a:moveTo>
                  <a:pt x="1037266" y="704828"/>
                </a:moveTo>
                <a:cubicBezTo>
                  <a:pt x="1038514" y="705174"/>
                  <a:pt x="1039782" y="705501"/>
                  <a:pt x="1041031" y="705847"/>
                </a:cubicBezTo>
                <a:cubicBezTo>
                  <a:pt x="1043087" y="707038"/>
                  <a:pt x="1045143" y="708229"/>
                  <a:pt x="1047198" y="709401"/>
                </a:cubicBezTo>
                <a:cubicBezTo>
                  <a:pt x="1046103" y="708998"/>
                  <a:pt x="1045047" y="708575"/>
                  <a:pt x="1043971" y="708171"/>
                </a:cubicBezTo>
                <a:cubicBezTo>
                  <a:pt x="1041742" y="707057"/>
                  <a:pt x="1039475" y="705962"/>
                  <a:pt x="1037266" y="704828"/>
                </a:cubicBezTo>
                <a:close/>
                <a:moveTo>
                  <a:pt x="3176821" y="703983"/>
                </a:moveTo>
                <a:cubicBezTo>
                  <a:pt x="3174785" y="705136"/>
                  <a:pt x="3172728" y="706289"/>
                  <a:pt x="3170673" y="707441"/>
                </a:cubicBezTo>
                <a:cubicBezTo>
                  <a:pt x="3145679" y="721389"/>
                  <a:pt x="3121183" y="734684"/>
                  <a:pt x="3097148" y="747345"/>
                </a:cubicBezTo>
                <a:cubicBezTo>
                  <a:pt x="3067542" y="756298"/>
                  <a:pt x="3037649" y="765135"/>
                  <a:pt x="3007504" y="773742"/>
                </a:cubicBezTo>
                <a:cubicBezTo>
                  <a:pt x="3035708" y="760582"/>
                  <a:pt x="3064565" y="746500"/>
                  <a:pt x="3094094" y="731495"/>
                </a:cubicBezTo>
                <a:cubicBezTo>
                  <a:pt x="3122086" y="722369"/>
                  <a:pt x="3149694" y="713167"/>
                  <a:pt x="3176821" y="703983"/>
                </a:cubicBezTo>
                <a:close/>
                <a:moveTo>
                  <a:pt x="1106160" y="702216"/>
                </a:moveTo>
                <a:cubicBezTo>
                  <a:pt x="1113307" y="703119"/>
                  <a:pt x="1120493" y="704002"/>
                  <a:pt x="1127755" y="704828"/>
                </a:cubicBezTo>
                <a:cubicBezTo>
                  <a:pt x="1135824" y="711956"/>
                  <a:pt x="1143950" y="719084"/>
                  <a:pt x="1152096" y="726231"/>
                </a:cubicBezTo>
                <a:cubicBezTo>
                  <a:pt x="1144930" y="724848"/>
                  <a:pt x="1137822" y="723407"/>
                  <a:pt x="1130732" y="721947"/>
                </a:cubicBezTo>
                <a:cubicBezTo>
                  <a:pt x="1122586" y="715395"/>
                  <a:pt x="1114383" y="708825"/>
                  <a:pt x="1106160" y="702216"/>
                </a:cubicBezTo>
                <a:close/>
                <a:moveTo>
                  <a:pt x="1077399" y="698373"/>
                </a:moveTo>
                <a:cubicBezTo>
                  <a:pt x="1084066" y="699315"/>
                  <a:pt x="1090791" y="700218"/>
                  <a:pt x="1097553" y="701101"/>
                </a:cubicBezTo>
                <a:cubicBezTo>
                  <a:pt x="1105353" y="707384"/>
                  <a:pt x="1113134" y="713647"/>
                  <a:pt x="1120877" y="719872"/>
                </a:cubicBezTo>
                <a:cubicBezTo>
                  <a:pt x="1114191" y="718431"/>
                  <a:pt x="1107524" y="716971"/>
                  <a:pt x="1100916" y="715472"/>
                </a:cubicBezTo>
                <a:cubicBezTo>
                  <a:pt x="1093154" y="709843"/>
                  <a:pt x="1085315" y="704118"/>
                  <a:pt x="1077399" y="698373"/>
                </a:cubicBezTo>
                <a:close/>
                <a:moveTo>
                  <a:pt x="3392323" y="696913"/>
                </a:moveTo>
                <a:cubicBezTo>
                  <a:pt x="3367731" y="714665"/>
                  <a:pt x="3343755" y="731668"/>
                  <a:pt x="3320355" y="747960"/>
                </a:cubicBezTo>
                <a:cubicBezTo>
                  <a:pt x="3290230" y="756183"/>
                  <a:pt x="3260029" y="764444"/>
                  <a:pt x="3229712" y="772628"/>
                </a:cubicBezTo>
                <a:cubicBezTo>
                  <a:pt x="3255725" y="756048"/>
                  <a:pt x="3282411" y="738603"/>
                  <a:pt x="3309865" y="720217"/>
                </a:cubicBezTo>
                <a:cubicBezTo>
                  <a:pt x="3337242" y="712379"/>
                  <a:pt x="3364754" y="704579"/>
                  <a:pt x="3392323" y="696913"/>
                </a:cubicBezTo>
                <a:close/>
                <a:moveTo>
                  <a:pt x="3094631" y="696663"/>
                </a:moveTo>
                <a:cubicBezTo>
                  <a:pt x="3093709" y="697086"/>
                  <a:pt x="3092768" y="697509"/>
                  <a:pt x="3091846" y="697931"/>
                </a:cubicBezTo>
                <a:cubicBezTo>
                  <a:pt x="3090674" y="698373"/>
                  <a:pt x="3089522" y="698815"/>
                  <a:pt x="3088349" y="699257"/>
                </a:cubicBezTo>
                <a:cubicBezTo>
                  <a:pt x="3088926" y="699007"/>
                  <a:pt x="3089522" y="698758"/>
                  <a:pt x="3090098" y="698508"/>
                </a:cubicBezTo>
                <a:cubicBezTo>
                  <a:pt x="3091616" y="697893"/>
                  <a:pt x="3093114" y="697278"/>
                  <a:pt x="3094631" y="696663"/>
                </a:cubicBezTo>
                <a:close/>
                <a:moveTo>
                  <a:pt x="1781158" y="696126"/>
                </a:moveTo>
                <a:cubicBezTo>
                  <a:pt x="1796874" y="698527"/>
                  <a:pt x="1812378" y="701293"/>
                  <a:pt x="1827594" y="704483"/>
                </a:cubicBezTo>
                <a:cubicBezTo>
                  <a:pt x="1842733" y="720064"/>
                  <a:pt x="1858468" y="735126"/>
                  <a:pt x="1875067" y="749247"/>
                </a:cubicBezTo>
                <a:cubicBezTo>
                  <a:pt x="1859102" y="746653"/>
                  <a:pt x="1842848" y="744425"/>
                  <a:pt x="1826383" y="742465"/>
                </a:cubicBezTo>
                <a:cubicBezTo>
                  <a:pt x="1822368" y="738757"/>
                  <a:pt x="1818372" y="735011"/>
                  <a:pt x="1814453" y="731207"/>
                </a:cubicBezTo>
                <a:cubicBezTo>
                  <a:pt x="1802887" y="719987"/>
                  <a:pt x="1791821" y="708229"/>
                  <a:pt x="1781158" y="696126"/>
                </a:cubicBezTo>
                <a:close/>
                <a:moveTo>
                  <a:pt x="1049331" y="694108"/>
                </a:moveTo>
                <a:cubicBezTo>
                  <a:pt x="1055363" y="695069"/>
                  <a:pt x="1061454" y="696010"/>
                  <a:pt x="1067563" y="696913"/>
                </a:cubicBezTo>
                <a:cubicBezTo>
                  <a:pt x="1074902" y="702273"/>
                  <a:pt x="1082184" y="707576"/>
                  <a:pt x="1089426" y="712840"/>
                </a:cubicBezTo>
                <a:cubicBezTo>
                  <a:pt x="1083355" y="711418"/>
                  <a:pt x="1077342" y="709977"/>
                  <a:pt x="1071367" y="708479"/>
                </a:cubicBezTo>
                <a:cubicBezTo>
                  <a:pt x="1064009" y="703676"/>
                  <a:pt x="1056670" y="698892"/>
                  <a:pt x="1049331" y="694108"/>
                </a:cubicBezTo>
                <a:close/>
                <a:moveTo>
                  <a:pt x="3288924" y="693417"/>
                </a:moveTo>
                <a:cubicBezTo>
                  <a:pt x="3261931" y="710765"/>
                  <a:pt x="3235495" y="727345"/>
                  <a:pt x="3209616" y="743157"/>
                </a:cubicBezTo>
                <a:cubicBezTo>
                  <a:pt x="3179511" y="751821"/>
                  <a:pt x="3149021" y="760544"/>
                  <a:pt x="3118705" y="769074"/>
                </a:cubicBezTo>
                <a:cubicBezTo>
                  <a:pt x="3146792" y="753589"/>
                  <a:pt x="3175496" y="737201"/>
                  <a:pt x="3204871" y="719891"/>
                </a:cubicBezTo>
                <a:cubicBezTo>
                  <a:pt x="3220144" y="715088"/>
                  <a:pt x="3235418" y="710285"/>
                  <a:pt x="3250385" y="705559"/>
                </a:cubicBezTo>
                <a:cubicBezTo>
                  <a:pt x="3263199" y="701524"/>
                  <a:pt x="3276052" y="697470"/>
                  <a:pt x="3288924" y="693417"/>
                </a:cubicBezTo>
                <a:close/>
                <a:moveTo>
                  <a:pt x="1022415" y="689555"/>
                </a:moveTo>
                <a:cubicBezTo>
                  <a:pt x="1027506" y="690477"/>
                  <a:pt x="1032655" y="691361"/>
                  <a:pt x="1037823" y="692225"/>
                </a:cubicBezTo>
                <a:cubicBezTo>
                  <a:pt x="1044316" y="696452"/>
                  <a:pt x="1050810" y="700698"/>
                  <a:pt x="1057304" y="704944"/>
                </a:cubicBezTo>
                <a:cubicBezTo>
                  <a:pt x="1052174" y="703618"/>
                  <a:pt x="1047083" y="702254"/>
                  <a:pt x="1042030" y="700871"/>
                </a:cubicBezTo>
                <a:cubicBezTo>
                  <a:pt x="1035479" y="697086"/>
                  <a:pt x="1028947" y="693320"/>
                  <a:pt x="1022415" y="689555"/>
                </a:cubicBezTo>
                <a:close/>
                <a:moveTo>
                  <a:pt x="3166389" y="688345"/>
                </a:moveTo>
                <a:cubicBezTo>
                  <a:pt x="3142912" y="700832"/>
                  <a:pt x="3119358" y="713128"/>
                  <a:pt x="3095689" y="725174"/>
                </a:cubicBezTo>
                <a:cubicBezTo>
                  <a:pt x="3070098" y="733531"/>
                  <a:pt x="3044181" y="741812"/>
                  <a:pt x="3017975" y="749977"/>
                </a:cubicBezTo>
                <a:cubicBezTo>
                  <a:pt x="3042951" y="738527"/>
                  <a:pt x="3067811" y="726769"/>
                  <a:pt x="3092595" y="714780"/>
                </a:cubicBezTo>
                <a:cubicBezTo>
                  <a:pt x="3117033" y="706173"/>
                  <a:pt x="3141624" y="697355"/>
                  <a:pt x="3166389" y="688345"/>
                </a:cubicBezTo>
                <a:close/>
                <a:moveTo>
                  <a:pt x="997381" y="684790"/>
                </a:moveTo>
                <a:cubicBezTo>
                  <a:pt x="1000993" y="685520"/>
                  <a:pt x="1004605" y="686251"/>
                  <a:pt x="1008274" y="686942"/>
                </a:cubicBezTo>
                <a:cubicBezTo>
                  <a:pt x="1013289" y="689843"/>
                  <a:pt x="1018322" y="692744"/>
                  <a:pt x="1023356" y="695645"/>
                </a:cubicBezTo>
                <a:cubicBezTo>
                  <a:pt x="1019821" y="694627"/>
                  <a:pt x="1016305" y="693570"/>
                  <a:pt x="1012809" y="692533"/>
                </a:cubicBezTo>
                <a:cubicBezTo>
                  <a:pt x="1007660" y="689939"/>
                  <a:pt x="1002530" y="687365"/>
                  <a:pt x="997381" y="684790"/>
                </a:cubicBezTo>
                <a:close/>
                <a:moveTo>
                  <a:pt x="3147446" y="682254"/>
                </a:moveTo>
                <a:cubicBezTo>
                  <a:pt x="3129732" y="691130"/>
                  <a:pt x="3111999" y="699853"/>
                  <a:pt x="3094228" y="708460"/>
                </a:cubicBezTo>
                <a:cubicBezTo>
                  <a:pt x="3074594" y="715395"/>
                  <a:pt x="3055074" y="722177"/>
                  <a:pt x="3035631" y="728805"/>
                </a:cubicBezTo>
                <a:cubicBezTo>
                  <a:pt x="3053883" y="720755"/>
                  <a:pt x="3072096" y="712552"/>
                  <a:pt x="3090309" y="704214"/>
                </a:cubicBezTo>
                <a:cubicBezTo>
                  <a:pt x="3109329" y="697028"/>
                  <a:pt x="3128368" y="689689"/>
                  <a:pt x="3147446" y="682254"/>
                </a:cubicBezTo>
                <a:close/>
                <a:moveTo>
                  <a:pt x="3592091" y="681678"/>
                </a:moveTo>
                <a:cubicBezTo>
                  <a:pt x="3466770" y="789208"/>
                  <a:pt x="3360123" y="873838"/>
                  <a:pt x="3257089" y="947823"/>
                </a:cubicBezTo>
                <a:cubicBezTo>
                  <a:pt x="3189174" y="996315"/>
                  <a:pt x="3131999" y="1034893"/>
                  <a:pt x="3077148" y="1069205"/>
                </a:cubicBezTo>
                <a:cubicBezTo>
                  <a:pt x="2899379" y="1180213"/>
                  <a:pt x="2744991" y="1249492"/>
                  <a:pt x="2591333" y="1287263"/>
                </a:cubicBezTo>
                <a:cubicBezTo>
                  <a:pt x="2405898" y="1332123"/>
                  <a:pt x="2239156" y="1336254"/>
                  <a:pt x="2081578" y="1299885"/>
                </a:cubicBezTo>
                <a:cubicBezTo>
                  <a:pt x="1939331" y="1267109"/>
                  <a:pt x="1801081" y="1205746"/>
                  <a:pt x="1664598" y="1114411"/>
                </a:cubicBezTo>
                <a:cubicBezTo>
                  <a:pt x="1658854" y="1108360"/>
                  <a:pt x="1653129" y="1102250"/>
                  <a:pt x="1647442" y="1096122"/>
                </a:cubicBezTo>
                <a:cubicBezTo>
                  <a:pt x="1773896" y="1171625"/>
                  <a:pt x="1902617" y="1223229"/>
                  <a:pt x="2035373" y="1251970"/>
                </a:cubicBezTo>
                <a:cubicBezTo>
                  <a:pt x="2188416" y="1285188"/>
                  <a:pt x="2352122" y="1282729"/>
                  <a:pt x="2535810" y="1244477"/>
                </a:cubicBezTo>
                <a:cubicBezTo>
                  <a:pt x="2685549" y="1213277"/>
                  <a:pt x="2835903" y="1152778"/>
                  <a:pt x="3009003" y="1054085"/>
                </a:cubicBezTo>
                <a:cubicBezTo>
                  <a:pt x="3062797" y="1023308"/>
                  <a:pt x="3118973" y="988438"/>
                  <a:pt x="3185812" y="944327"/>
                </a:cubicBezTo>
                <a:cubicBezTo>
                  <a:pt x="3287137" y="876950"/>
                  <a:pt x="3391132" y="799871"/>
                  <a:pt x="3511899" y="702273"/>
                </a:cubicBezTo>
                <a:cubicBezTo>
                  <a:pt x="3538566" y="695280"/>
                  <a:pt x="3565290" y="688402"/>
                  <a:pt x="3592091" y="681678"/>
                </a:cubicBezTo>
                <a:close/>
                <a:moveTo>
                  <a:pt x="976959" y="680525"/>
                </a:moveTo>
                <a:cubicBezTo>
                  <a:pt x="977497" y="680660"/>
                  <a:pt x="978073" y="680775"/>
                  <a:pt x="978611" y="680890"/>
                </a:cubicBezTo>
                <a:cubicBezTo>
                  <a:pt x="980206" y="681678"/>
                  <a:pt x="981801" y="682466"/>
                  <a:pt x="983395" y="683273"/>
                </a:cubicBezTo>
                <a:cubicBezTo>
                  <a:pt x="981243" y="682350"/>
                  <a:pt x="979091" y="681447"/>
                  <a:pt x="976959" y="680525"/>
                </a:cubicBezTo>
                <a:close/>
                <a:moveTo>
                  <a:pt x="1877565" y="680237"/>
                </a:moveTo>
                <a:cubicBezTo>
                  <a:pt x="1887939" y="686827"/>
                  <a:pt x="1898122" y="693474"/>
                  <a:pt x="1908189" y="700102"/>
                </a:cubicBezTo>
                <a:cubicBezTo>
                  <a:pt x="1903078" y="697566"/>
                  <a:pt x="1897949" y="695050"/>
                  <a:pt x="1892742" y="692552"/>
                </a:cubicBezTo>
                <a:cubicBezTo>
                  <a:pt x="1888823" y="689382"/>
                  <a:pt x="1884903" y="686193"/>
                  <a:pt x="1880946" y="682984"/>
                </a:cubicBezTo>
                <a:cubicBezTo>
                  <a:pt x="1879832" y="682062"/>
                  <a:pt x="1878698" y="681159"/>
                  <a:pt x="1877565" y="680237"/>
                </a:cubicBezTo>
                <a:close/>
                <a:moveTo>
                  <a:pt x="1314823" y="678911"/>
                </a:moveTo>
                <a:cubicBezTo>
                  <a:pt x="1323507" y="691399"/>
                  <a:pt x="1332268" y="703906"/>
                  <a:pt x="1341105" y="716433"/>
                </a:cubicBezTo>
                <a:cubicBezTo>
                  <a:pt x="1332152" y="715952"/>
                  <a:pt x="1323238" y="715472"/>
                  <a:pt x="1314381" y="714953"/>
                </a:cubicBezTo>
                <a:cubicBezTo>
                  <a:pt x="1305409" y="702946"/>
                  <a:pt x="1296494" y="690938"/>
                  <a:pt x="1287657" y="678931"/>
                </a:cubicBezTo>
                <a:cubicBezTo>
                  <a:pt x="1296667" y="678931"/>
                  <a:pt x="1305735" y="678931"/>
                  <a:pt x="1314823" y="678911"/>
                </a:cubicBezTo>
                <a:close/>
                <a:moveTo>
                  <a:pt x="1342027" y="678892"/>
                </a:moveTo>
                <a:cubicBezTo>
                  <a:pt x="1405754" y="678796"/>
                  <a:pt x="1471651" y="678700"/>
                  <a:pt x="1537664" y="679949"/>
                </a:cubicBezTo>
                <a:cubicBezTo>
                  <a:pt x="1618739" y="681524"/>
                  <a:pt x="1698085" y="684233"/>
                  <a:pt x="1772379" y="694838"/>
                </a:cubicBezTo>
                <a:cubicBezTo>
                  <a:pt x="1784501" y="708863"/>
                  <a:pt x="1797123" y="722446"/>
                  <a:pt x="1810437" y="735337"/>
                </a:cubicBezTo>
                <a:cubicBezTo>
                  <a:pt x="1812532" y="737374"/>
                  <a:pt x="1814683" y="739353"/>
                  <a:pt x="1816797" y="741351"/>
                </a:cubicBezTo>
                <a:cubicBezTo>
                  <a:pt x="1748017" y="733666"/>
                  <a:pt x="1675127" y="730630"/>
                  <a:pt x="1599911" y="727499"/>
                </a:cubicBezTo>
                <a:lnTo>
                  <a:pt x="1583101" y="726807"/>
                </a:lnTo>
                <a:cubicBezTo>
                  <a:pt x="1561333" y="725904"/>
                  <a:pt x="1539643" y="725040"/>
                  <a:pt x="1518068" y="724194"/>
                </a:cubicBezTo>
                <a:cubicBezTo>
                  <a:pt x="1459625" y="721889"/>
                  <a:pt x="1402046" y="719603"/>
                  <a:pt x="1346004" y="716682"/>
                </a:cubicBezTo>
                <a:cubicBezTo>
                  <a:pt x="1337109" y="704079"/>
                  <a:pt x="1328271" y="691476"/>
                  <a:pt x="1319510" y="678911"/>
                </a:cubicBezTo>
                <a:cubicBezTo>
                  <a:pt x="1326984" y="678911"/>
                  <a:pt x="1334496" y="678892"/>
                  <a:pt x="1342027" y="678892"/>
                </a:cubicBezTo>
                <a:close/>
                <a:moveTo>
                  <a:pt x="1256091" y="678873"/>
                </a:moveTo>
                <a:cubicBezTo>
                  <a:pt x="1264948" y="678911"/>
                  <a:pt x="1273824" y="678931"/>
                  <a:pt x="1282758" y="678931"/>
                </a:cubicBezTo>
                <a:cubicBezTo>
                  <a:pt x="1291538" y="690842"/>
                  <a:pt x="1300356" y="702754"/>
                  <a:pt x="1309251" y="714665"/>
                </a:cubicBezTo>
                <a:cubicBezTo>
                  <a:pt x="1300452" y="714147"/>
                  <a:pt x="1291672" y="713628"/>
                  <a:pt x="1282969" y="713071"/>
                </a:cubicBezTo>
                <a:cubicBezTo>
                  <a:pt x="1273939" y="701659"/>
                  <a:pt x="1264987" y="690266"/>
                  <a:pt x="1256091" y="678873"/>
                </a:cubicBezTo>
                <a:close/>
                <a:moveTo>
                  <a:pt x="1224757" y="678719"/>
                </a:moveTo>
                <a:cubicBezTo>
                  <a:pt x="1233441" y="678796"/>
                  <a:pt x="1242182" y="678835"/>
                  <a:pt x="1250962" y="678873"/>
                </a:cubicBezTo>
                <a:cubicBezTo>
                  <a:pt x="1259780" y="690150"/>
                  <a:pt x="1268656" y="701428"/>
                  <a:pt x="1277571" y="712725"/>
                </a:cubicBezTo>
                <a:cubicBezTo>
                  <a:pt x="1268906" y="712168"/>
                  <a:pt x="1260318" y="711572"/>
                  <a:pt x="1251749" y="710957"/>
                </a:cubicBezTo>
                <a:cubicBezTo>
                  <a:pt x="1242700" y="700218"/>
                  <a:pt x="1233690" y="689459"/>
                  <a:pt x="1224757" y="678719"/>
                </a:cubicBezTo>
                <a:close/>
                <a:moveTo>
                  <a:pt x="1193671" y="678431"/>
                </a:moveTo>
                <a:cubicBezTo>
                  <a:pt x="1202202" y="678527"/>
                  <a:pt x="1210751" y="678623"/>
                  <a:pt x="1219377" y="678681"/>
                </a:cubicBezTo>
                <a:cubicBezTo>
                  <a:pt x="1228214" y="689305"/>
                  <a:pt x="1237091" y="699930"/>
                  <a:pt x="1246024" y="710554"/>
                </a:cubicBezTo>
                <a:cubicBezTo>
                  <a:pt x="1237552" y="709939"/>
                  <a:pt x="1229099" y="709305"/>
                  <a:pt x="1220722" y="708633"/>
                </a:cubicBezTo>
                <a:cubicBezTo>
                  <a:pt x="1211654" y="698546"/>
                  <a:pt x="1202644" y="688479"/>
                  <a:pt x="1193671" y="678431"/>
                </a:cubicBezTo>
                <a:close/>
                <a:moveTo>
                  <a:pt x="1847959" y="677970"/>
                </a:moveTo>
                <a:cubicBezTo>
                  <a:pt x="1850937" y="679219"/>
                  <a:pt x="1853895" y="680468"/>
                  <a:pt x="1856816" y="681774"/>
                </a:cubicBezTo>
                <a:cubicBezTo>
                  <a:pt x="1867863" y="686692"/>
                  <a:pt x="1878640" y="691707"/>
                  <a:pt x="1889207" y="696779"/>
                </a:cubicBezTo>
                <a:cubicBezTo>
                  <a:pt x="1902886" y="707864"/>
                  <a:pt x="1916431" y="718757"/>
                  <a:pt x="1930090" y="729324"/>
                </a:cubicBezTo>
                <a:cubicBezTo>
                  <a:pt x="1925191" y="727480"/>
                  <a:pt x="1920254" y="725635"/>
                  <a:pt x="1915259" y="723791"/>
                </a:cubicBezTo>
                <a:cubicBezTo>
                  <a:pt x="1905941" y="720371"/>
                  <a:pt x="1896450" y="717220"/>
                  <a:pt x="1886844" y="714262"/>
                </a:cubicBezTo>
                <a:cubicBezTo>
                  <a:pt x="1873703" y="702523"/>
                  <a:pt x="1860850" y="690381"/>
                  <a:pt x="1847959" y="677970"/>
                </a:cubicBezTo>
                <a:close/>
                <a:moveTo>
                  <a:pt x="1162778" y="677951"/>
                </a:moveTo>
                <a:cubicBezTo>
                  <a:pt x="1171135" y="678105"/>
                  <a:pt x="1179531" y="678239"/>
                  <a:pt x="1188004" y="678354"/>
                </a:cubicBezTo>
                <a:cubicBezTo>
                  <a:pt x="1196822" y="688268"/>
                  <a:pt x="1205717" y="698200"/>
                  <a:pt x="1214632" y="708133"/>
                </a:cubicBezTo>
                <a:cubicBezTo>
                  <a:pt x="1206294" y="707441"/>
                  <a:pt x="1198013" y="706730"/>
                  <a:pt x="1189790" y="705981"/>
                </a:cubicBezTo>
                <a:cubicBezTo>
                  <a:pt x="1180741" y="696625"/>
                  <a:pt x="1171731" y="687288"/>
                  <a:pt x="1162778" y="677951"/>
                </a:cubicBezTo>
                <a:close/>
                <a:moveTo>
                  <a:pt x="1132269" y="677221"/>
                </a:moveTo>
                <a:cubicBezTo>
                  <a:pt x="1140358" y="677451"/>
                  <a:pt x="1148523" y="677644"/>
                  <a:pt x="1156726" y="677816"/>
                </a:cubicBezTo>
                <a:cubicBezTo>
                  <a:pt x="1165526" y="687000"/>
                  <a:pt x="1174383" y="696202"/>
                  <a:pt x="1183278" y="705405"/>
                </a:cubicBezTo>
                <a:cubicBezTo>
                  <a:pt x="1175170" y="704656"/>
                  <a:pt x="1167140" y="703868"/>
                  <a:pt x="1159147" y="703042"/>
                </a:cubicBezTo>
                <a:cubicBezTo>
                  <a:pt x="1150137" y="694435"/>
                  <a:pt x="1141184" y="685828"/>
                  <a:pt x="1132269" y="677221"/>
                </a:cubicBezTo>
                <a:close/>
                <a:moveTo>
                  <a:pt x="1102087" y="676241"/>
                </a:moveTo>
                <a:cubicBezTo>
                  <a:pt x="1109926" y="676529"/>
                  <a:pt x="1117822" y="676798"/>
                  <a:pt x="1125776" y="677029"/>
                </a:cubicBezTo>
                <a:cubicBezTo>
                  <a:pt x="1134498" y="685444"/>
                  <a:pt x="1143278" y="693878"/>
                  <a:pt x="1152077" y="702312"/>
                </a:cubicBezTo>
                <a:cubicBezTo>
                  <a:pt x="1144238" y="701486"/>
                  <a:pt x="1136439" y="700660"/>
                  <a:pt x="1128715" y="699756"/>
                </a:cubicBezTo>
                <a:cubicBezTo>
                  <a:pt x="1119801" y="691899"/>
                  <a:pt x="1110906" y="684060"/>
                  <a:pt x="1102087" y="676241"/>
                </a:cubicBezTo>
                <a:close/>
                <a:moveTo>
                  <a:pt x="1072308" y="674915"/>
                </a:moveTo>
                <a:cubicBezTo>
                  <a:pt x="1079839" y="675299"/>
                  <a:pt x="1087429" y="675645"/>
                  <a:pt x="1095056" y="675953"/>
                </a:cubicBezTo>
                <a:cubicBezTo>
                  <a:pt x="1103644" y="683561"/>
                  <a:pt x="1112250" y="691169"/>
                  <a:pt x="1120934" y="698834"/>
                </a:cubicBezTo>
                <a:cubicBezTo>
                  <a:pt x="1113384" y="697931"/>
                  <a:pt x="1105910" y="697009"/>
                  <a:pt x="1098476" y="696029"/>
                </a:cubicBezTo>
                <a:cubicBezTo>
                  <a:pt x="1089792" y="689036"/>
                  <a:pt x="1081050" y="681985"/>
                  <a:pt x="1072308" y="674915"/>
                </a:cubicBezTo>
                <a:close/>
                <a:moveTo>
                  <a:pt x="1042952" y="673244"/>
                </a:moveTo>
                <a:cubicBezTo>
                  <a:pt x="1050099" y="673705"/>
                  <a:pt x="1057323" y="674128"/>
                  <a:pt x="1064585" y="674512"/>
                </a:cubicBezTo>
                <a:cubicBezTo>
                  <a:pt x="1073020" y="681332"/>
                  <a:pt x="1081434" y="688133"/>
                  <a:pt x="1089811" y="694877"/>
                </a:cubicBezTo>
                <a:cubicBezTo>
                  <a:pt x="1082645" y="693916"/>
                  <a:pt x="1075517" y="692898"/>
                  <a:pt x="1068466" y="691841"/>
                </a:cubicBezTo>
                <a:cubicBezTo>
                  <a:pt x="1060013" y="685693"/>
                  <a:pt x="1051521" y="679507"/>
                  <a:pt x="1042952" y="673244"/>
                </a:cubicBezTo>
                <a:close/>
                <a:moveTo>
                  <a:pt x="3482774" y="672418"/>
                </a:moveTo>
                <a:cubicBezTo>
                  <a:pt x="3461084" y="689247"/>
                  <a:pt x="3439969" y="705424"/>
                  <a:pt x="3419354" y="721005"/>
                </a:cubicBezTo>
                <a:cubicBezTo>
                  <a:pt x="3390518" y="728805"/>
                  <a:pt x="3361776" y="736644"/>
                  <a:pt x="3333150" y="744463"/>
                </a:cubicBezTo>
                <a:cubicBezTo>
                  <a:pt x="3356416" y="728190"/>
                  <a:pt x="3380219" y="711207"/>
                  <a:pt x="3404657" y="693494"/>
                </a:cubicBezTo>
                <a:cubicBezTo>
                  <a:pt x="3430632" y="686308"/>
                  <a:pt x="3456684" y="679257"/>
                  <a:pt x="3482774" y="672418"/>
                </a:cubicBezTo>
                <a:close/>
                <a:moveTo>
                  <a:pt x="1014134" y="671150"/>
                </a:moveTo>
                <a:cubicBezTo>
                  <a:pt x="1020801" y="671688"/>
                  <a:pt x="1027525" y="672206"/>
                  <a:pt x="1034326" y="672667"/>
                </a:cubicBezTo>
                <a:cubicBezTo>
                  <a:pt x="1042453" y="678604"/>
                  <a:pt x="1050560" y="684521"/>
                  <a:pt x="1058572" y="690362"/>
                </a:cubicBezTo>
                <a:cubicBezTo>
                  <a:pt x="1051867" y="689344"/>
                  <a:pt x="1045238" y="688248"/>
                  <a:pt x="1038649" y="687153"/>
                </a:cubicBezTo>
                <a:cubicBezTo>
                  <a:pt x="1035805" y="685290"/>
                  <a:pt x="1032943" y="683426"/>
                  <a:pt x="1030100" y="681563"/>
                </a:cubicBezTo>
                <a:cubicBezTo>
                  <a:pt x="1024758" y="678085"/>
                  <a:pt x="1019437" y="674608"/>
                  <a:pt x="1014134" y="671150"/>
                </a:cubicBezTo>
                <a:close/>
                <a:moveTo>
                  <a:pt x="985989" y="668594"/>
                </a:moveTo>
                <a:cubicBezTo>
                  <a:pt x="992021" y="669190"/>
                  <a:pt x="998092" y="669766"/>
                  <a:pt x="1004221" y="670304"/>
                </a:cubicBezTo>
                <a:cubicBezTo>
                  <a:pt x="1011771" y="675223"/>
                  <a:pt x="1019341" y="680160"/>
                  <a:pt x="1026949" y="685136"/>
                </a:cubicBezTo>
                <a:cubicBezTo>
                  <a:pt x="1020935" y="684080"/>
                  <a:pt x="1014960" y="682965"/>
                  <a:pt x="1009024" y="681851"/>
                </a:cubicBezTo>
                <a:cubicBezTo>
                  <a:pt x="1001320" y="677413"/>
                  <a:pt x="993635" y="672994"/>
                  <a:pt x="985989" y="668594"/>
                </a:cubicBezTo>
                <a:close/>
                <a:moveTo>
                  <a:pt x="3281489" y="668056"/>
                </a:moveTo>
                <a:cubicBezTo>
                  <a:pt x="3270596" y="674781"/>
                  <a:pt x="3259683" y="681486"/>
                  <a:pt x="3248713" y="688152"/>
                </a:cubicBezTo>
                <a:cubicBezTo>
                  <a:pt x="3234400" y="696856"/>
                  <a:pt x="3220260" y="705328"/>
                  <a:pt x="3206254" y="713609"/>
                </a:cubicBezTo>
                <a:cubicBezTo>
                  <a:pt x="3193381" y="717643"/>
                  <a:pt x="3180510" y="721678"/>
                  <a:pt x="3167773" y="725635"/>
                </a:cubicBezTo>
                <a:cubicBezTo>
                  <a:pt x="3152287" y="730458"/>
                  <a:pt x="3136706" y="735280"/>
                  <a:pt x="3121068" y="740064"/>
                </a:cubicBezTo>
                <a:cubicBezTo>
                  <a:pt x="3138147" y="730899"/>
                  <a:pt x="3155457" y="721447"/>
                  <a:pt x="3173017" y="711630"/>
                </a:cubicBezTo>
                <a:cubicBezTo>
                  <a:pt x="3182527" y="706327"/>
                  <a:pt x="3192018" y="700967"/>
                  <a:pt x="3201509" y="695588"/>
                </a:cubicBezTo>
                <a:cubicBezTo>
                  <a:pt x="3219338" y="689497"/>
                  <a:pt x="3236993" y="683445"/>
                  <a:pt x="3254400" y="677432"/>
                </a:cubicBezTo>
                <a:cubicBezTo>
                  <a:pt x="3263391" y="674320"/>
                  <a:pt x="3272440" y="671188"/>
                  <a:pt x="3281489" y="668056"/>
                </a:cubicBezTo>
                <a:close/>
                <a:moveTo>
                  <a:pt x="958861" y="665597"/>
                </a:moveTo>
                <a:cubicBezTo>
                  <a:pt x="963933" y="666212"/>
                  <a:pt x="969063" y="666789"/>
                  <a:pt x="974211" y="667365"/>
                </a:cubicBezTo>
                <a:cubicBezTo>
                  <a:pt x="980897" y="671207"/>
                  <a:pt x="987621" y="675069"/>
                  <a:pt x="994365" y="678950"/>
                </a:cubicBezTo>
                <a:cubicBezTo>
                  <a:pt x="989293" y="677912"/>
                  <a:pt x="984278" y="676856"/>
                  <a:pt x="979303" y="675761"/>
                </a:cubicBezTo>
                <a:cubicBezTo>
                  <a:pt x="972482" y="672360"/>
                  <a:pt x="965662" y="668979"/>
                  <a:pt x="958861" y="665597"/>
                </a:cubicBezTo>
                <a:close/>
                <a:moveTo>
                  <a:pt x="3384446" y="663772"/>
                </a:moveTo>
                <a:cubicBezTo>
                  <a:pt x="3359336" y="681236"/>
                  <a:pt x="3334879" y="697970"/>
                  <a:pt x="3311018" y="713973"/>
                </a:cubicBezTo>
                <a:cubicBezTo>
                  <a:pt x="3287887" y="720602"/>
                  <a:pt x="3264832" y="727249"/>
                  <a:pt x="3241873" y="733858"/>
                </a:cubicBezTo>
                <a:cubicBezTo>
                  <a:pt x="3236705" y="735357"/>
                  <a:pt x="3231499" y="736855"/>
                  <a:pt x="3226293" y="738354"/>
                </a:cubicBezTo>
                <a:cubicBezTo>
                  <a:pt x="3252171" y="722388"/>
                  <a:pt x="3278587" y="705674"/>
                  <a:pt x="3305561" y="688210"/>
                </a:cubicBezTo>
                <a:cubicBezTo>
                  <a:pt x="3331767" y="679987"/>
                  <a:pt x="3358068" y="671803"/>
                  <a:pt x="3384446" y="663772"/>
                </a:cubicBezTo>
                <a:close/>
                <a:moveTo>
                  <a:pt x="933539" y="662216"/>
                </a:moveTo>
                <a:cubicBezTo>
                  <a:pt x="937017" y="662716"/>
                  <a:pt x="940532" y="663215"/>
                  <a:pt x="944068" y="663696"/>
                </a:cubicBezTo>
                <a:cubicBezTo>
                  <a:pt x="949044" y="666174"/>
                  <a:pt x="954039" y="668652"/>
                  <a:pt x="959034" y="671131"/>
                </a:cubicBezTo>
                <a:cubicBezTo>
                  <a:pt x="955614" y="670324"/>
                  <a:pt x="952233" y="669497"/>
                  <a:pt x="948851" y="668652"/>
                </a:cubicBezTo>
                <a:cubicBezTo>
                  <a:pt x="943741" y="666500"/>
                  <a:pt x="938630" y="664349"/>
                  <a:pt x="933539" y="662216"/>
                </a:cubicBezTo>
                <a:close/>
                <a:moveTo>
                  <a:pt x="3678602" y="660621"/>
                </a:moveTo>
                <a:cubicBezTo>
                  <a:pt x="3574550" y="755145"/>
                  <a:pt x="3454590" y="859544"/>
                  <a:pt x="3330729" y="954874"/>
                </a:cubicBezTo>
                <a:cubicBezTo>
                  <a:pt x="3261738" y="1007765"/>
                  <a:pt x="3203488" y="1050089"/>
                  <a:pt x="3147446" y="1088053"/>
                </a:cubicBezTo>
                <a:cubicBezTo>
                  <a:pt x="2964009" y="1212067"/>
                  <a:pt x="2805221" y="1290298"/>
                  <a:pt x="2647739" y="1334236"/>
                </a:cubicBezTo>
                <a:cubicBezTo>
                  <a:pt x="2460325" y="1385974"/>
                  <a:pt x="2289933" y="1391796"/>
                  <a:pt x="2126880" y="1351988"/>
                </a:cubicBezTo>
                <a:cubicBezTo>
                  <a:pt x="1978178" y="1315735"/>
                  <a:pt x="1836489" y="1248627"/>
                  <a:pt x="1695722" y="1146553"/>
                </a:cubicBezTo>
                <a:cubicBezTo>
                  <a:pt x="1689939" y="1140713"/>
                  <a:pt x="1684195" y="1134815"/>
                  <a:pt x="1678470" y="1128897"/>
                </a:cubicBezTo>
                <a:cubicBezTo>
                  <a:pt x="1808824" y="1213604"/>
                  <a:pt x="1944000" y="1272489"/>
                  <a:pt x="2080637" y="1303977"/>
                </a:cubicBezTo>
                <a:cubicBezTo>
                  <a:pt x="2178561" y="1326571"/>
                  <a:pt x="2279962" y="1333602"/>
                  <a:pt x="2387166" y="1325015"/>
                </a:cubicBezTo>
                <a:cubicBezTo>
                  <a:pt x="2453178" y="1319712"/>
                  <a:pt x="2521401" y="1308492"/>
                  <a:pt x="2592332" y="1291336"/>
                </a:cubicBezTo>
                <a:cubicBezTo>
                  <a:pt x="2746451" y="1253449"/>
                  <a:pt x="2901205" y="1183998"/>
                  <a:pt x="3079377" y="1072760"/>
                </a:cubicBezTo>
                <a:cubicBezTo>
                  <a:pt x="3134304" y="1038389"/>
                  <a:pt x="3191557" y="999773"/>
                  <a:pt x="3259529" y="951224"/>
                </a:cubicBezTo>
                <a:cubicBezTo>
                  <a:pt x="3364408" y="875912"/>
                  <a:pt x="3473014" y="789592"/>
                  <a:pt x="3601178" y="679392"/>
                </a:cubicBezTo>
                <a:cubicBezTo>
                  <a:pt x="3626942" y="672956"/>
                  <a:pt x="3652743" y="666692"/>
                  <a:pt x="3678602" y="660621"/>
                </a:cubicBezTo>
                <a:close/>
                <a:moveTo>
                  <a:pt x="912598" y="658931"/>
                </a:moveTo>
                <a:cubicBezTo>
                  <a:pt x="912694" y="658950"/>
                  <a:pt x="912790" y="658969"/>
                  <a:pt x="912906" y="658969"/>
                </a:cubicBezTo>
                <a:cubicBezTo>
                  <a:pt x="913136" y="659085"/>
                  <a:pt x="913367" y="659180"/>
                  <a:pt x="913616" y="659277"/>
                </a:cubicBezTo>
                <a:cubicBezTo>
                  <a:pt x="913271" y="659161"/>
                  <a:pt x="912925" y="659046"/>
                  <a:pt x="912598" y="658931"/>
                </a:cubicBezTo>
                <a:close/>
                <a:moveTo>
                  <a:pt x="1793166" y="658719"/>
                </a:moveTo>
                <a:cubicBezTo>
                  <a:pt x="1807133" y="662773"/>
                  <a:pt x="1820851" y="667346"/>
                  <a:pt x="1834261" y="672475"/>
                </a:cubicBezTo>
                <a:cubicBezTo>
                  <a:pt x="1847421" y="685271"/>
                  <a:pt x="1860811" y="698085"/>
                  <a:pt x="1874548" y="710631"/>
                </a:cubicBezTo>
                <a:cubicBezTo>
                  <a:pt x="1860312" y="706596"/>
                  <a:pt x="1845788" y="703023"/>
                  <a:pt x="1831033" y="699872"/>
                </a:cubicBezTo>
                <a:cubicBezTo>
                  <a:pt x="1818026" y="686443"/>
                  <a:pt x="1805462" y="672648"/>
                  <a:pt x="1793166" y="658719"/>
                </a:cubicBezTo>
                <a:close/>
                <a:moveTo>
                  <a:pt x="3567883" y="650996"/>
                </a:moveTo>
                <a:cubicBezTo>
                  <a:pt x="3549113" y="666520"/>
                  <a:pt x="3530727" y="681543"/>
                  <a:pt x="3512725" y="696106"/>
                </a:cubicBezTo>
                <a:cubicBezTo>
                  <a:pt x="3485271" y="703311"/>
                  <a:pt x="3457894" y="710611"/>
                  <a:pt x="3430594" y="717970"/>
                </a:cubicBezTo>
                <a:cubicBezTo>
                  <a:pt x="3451036" y="702465"/>
                  <a:pt x="3471977" y="686366"/>
                  <a:pt x="3493495" y="669632"/>
                </a:cubicBezTo>
                <a:cubicBezTo>
                  <a:pt x="3518278" y="663196"/>
                  <a:pt x="3543080" y="656971"/>
                  <a:pt x="3567883" y="650996"/>
                </a:cubicBezTo>
                <a:close/>
                <a:moveTo>
                  <a:pt x="3272343" y="649133"/>
                </a:moveTo>
                <a:cubicBezTo>
                  <a:pt x="3249212" y="662735"/>
                  <a:pt x="3226023" y="676126"/>
                  <a:pt x="3202738" y="689363"/>
                </a:cubicBezTo>
                <a:cubicBezTo>
                  <a:pt x="3177379" y="698028"/>
                  <a:pt x="3151595" y="706730"/>
                  <a:pt x="3125409" y="715414"/>
                </a:cubicBezTo>
                <a:cubicBezTo>
                  <a:pt x="3150040" y="702638"/>
                  <a:pt x="3174535" y="689632"/>
                  <a:pt x="3199011" y="676414"/>
                </a:cubicBezTo>
                <a:cubicBezTo>
                  <a:pt x="3223257" y="667480"/>
                  <a:pt x="3247694" y="658374"/>
                  <a:pt x="3272343" y="649133"/>
                </a:cubicBezTo>
                <a:close/>
                <a:moveTo>
                  <a:pt x="1000494" y="647922"/>
                </a:moveTo>
                <a:cubicBezTo>
                  <a:pt x="1009159" y="654262"/>
                  <a:pt x="1017765" y="660564"/>
                  <a:pt x="1026334" y="666827"/>
                </a:cubicBezTo>
                <a:cubicBezTo>
                  <a:pt x="1019129" y="666308"/>
                  <a:pt x="1011963" y="665732"/>
                  <a:pt x="1004874" y="665117"/>
                </a:cubicBezTo>
                <a:cubicBezTo>
                  <a:pt x="996113" y="659392"/>
                  <a:pt x="987391" y="653705"/>
                  <a:pt x="978726" y="648038"/>
                </a:cubicBezTo>
                <a:cubicBezTo>
                  <a:pt x="985912" y="648038"/>
                  <a:pt x="993174" y="647999"/>
                  <a:pt x="1000494" y="647922"/>
                </a:cubicBezTo>
                <a:close/>
                <a:moveTo>
                  <a:pt x="949735" y="647769"/>
                </a:moveTo>
                <a:cubicBezTo>
                  <a:pt x="956440" y="647903"/>
                  <a:pt x="963222" y="647980"/>
                  <a:pt x="970062" y="648018"/>
                </a:cubicBezTo>
                <a:cubicBezTo>
                  <a:pt x="978304" y="653398"/>
                  <a:pt x="986565" y="658777"/>
                  <a:pt x="994864" y="664214"/>
                </a:cubicBezTo>
                <a:cubicBezTo>
                  <a:pt x="988102" y="663561"/>
                  <a:pt x="981416" y="662869"/>
                  <a:pt x="974788" y="662158"/>
                </a:cubicBezTo>
                <a:cubicBezTo>
                  <a:pt x="968102" y="658316"/>
                  <a:pt x="961435" y="654493"/>
                  <a:pt x="954827" y="650689"/>
                </a:cubicBezTo>
                <a:cubicBezTo>
                  <a:pt x="953116" y="649709"/>
                  <a:pt x="951445" y="648748"/>
                  <a:pt x="949735" y="647769"/>
                </a:cubicBezTo>
                <a:close/>
                <a:moveTo>
                  <a:pt x="1031099" y="647384"/>
                </a:moveTo>
                <a:cubicBezTo>
                  <a:pt x="1039955" y="654589"/>
                  <a:pt x="1048812" y="661755"/>
                  <a:pt x="1057611" y="668883"/>
                </a:cubicBezTo>
                <a:cubicBezTo>
                  <a:pt x="1050041" y="668441"/>
                  <a:pt x="1042510" y="667980"/>
                  <a:pt x="1035056" y="667461"/>
                </a:cubicBezTo>
                <a:cubicBezTo>
                  <a:pt x="1026142" y="660967"/>
                  <a:pt x="1017208" y="654416"/>
                  <a:pt x="1008198" y="647826"/>
                </a:cubicBezTo>
                <a:cubicBezTo>
                  <a:pt x="1015767" y="647711"/>
                  <a:pt x="1023395" y="647577"/>
                  <a:pt x="1031099" y="647384"/>
                </a:cubicBezTo>
                <a:close/>
                <a:moveTo>
                  <a:pt x="921244" y="646923"/>
                </a:moveTo>
                <a:cubicBezTo>
                  <a:pt x="927334" y="647173"/>
                  <a:pt x="933482" y="647384"/>
                  <a:pt x="939706" y="647538"/>
                </a:cubicBezTo>
                <a:cubicBezTo>
                  <a:pt x="943952" y="649978"/>
                  <a:pt x="948160" y="652399"/>
                  <a:pt x="952444" y="654858"/>
                </a:cubicBezTo>
                <a:cubicBezTo>
                  <a:pt x="955864" y="656817"/>
                  <a:pt x="959303" y="658796"/>
                  <a:pt x="962742" y="660775"/>
                </a:cubicBezTo>
                <a:cubicBezTo>
                  <a:pt x="956613" y="660045"/>
                  <a:pt x="950542" y="659296"/>
                  <a:pt x="944548" y="658489"/>
                </a:cubicBezTo>
                <a:cubicBezTo>
                  <a:pt x="936748" y="654608"/>
                  <a:pt x="928967" y="650766"/>
                  <a:pt x="921244" y="646923"/>
                </a:cubicBezTo>
                <a:close/>
                <a:moveTo>
                  <a:pt x="1061896" y="646462"/>
                </a:moveTo>
                <a:cubicBezTo>
                  <a:pt x="1070829" y="654416"/>
                  <a:pt x="1079820" y="662427"/>
                  <a:pt x="1088870" y="670458"/>
                </a:cubicBezTo>
                <a:cubicBezTo>
                  <a:pt x="1080973" y="670112"/>
                  <a:pt x="1073154" y="669728"/>
                  <a:pt x="1065373" y="669305"/>
                </a:cubicBezTo>
                <a:cubicBezTo>
                  <a:pt x="1056305" y="661966"/>
                  <a:pt x="1047217" y="654608"/>
                  <a:pt x="1038092" y="647211"/>
                </a:cubicBezTo>
                <a:cubicBezTo>
                  <a:pt x="1045950" y="647000"/>
                  <a:pt x="1053903" y="646750"/>
                  <a:pt x="1061896" y="646462"/>
                </a:cubicBezTo>
                <a:close/>
                <a:moveTo>
                  <a:pt x="1740121" y="645924"/>
                </a:moveTo>
                <a:cubicBezTo>
                  <a:pt x="1754665" y="648806"/>
                  <a:pt x="1769035" y="652111"/>
                  <a:pt x="1783137" y="655915"/>
                </a:cubicBezTo>
                <a:cubicBezTo>
                  <a:pt x="1795509" y="670055"/>
                  <a:pt x="1808151" y="684118"/>
                  <a:pt x="1821216" y="697835"/>
                </a:cubicBezTo>
                <a:cubicBezTo>
                  <a:pt x="1806326" y="694877"/>
                  <a:pt x="1791206" y="692283"/>
                  <a:pt x="1775856" y="690054"/>
                </a:cubicBezTo>
                <a:cubicBezTo>
                  <a:pt x="1763483" y="675722"/>
                  <a:pt x="1751649" y="660910"/>
                  <a:pt x="1740121" y="645924"/>
                </a:cubicBezTo>
                <a:close/>
                <a:moveTo>
                  <a:pt x="893329" y="645425"/>
                </a:moveTo>
                <a:cubicBezTo>
                  <a:pt x="898535" y="645770"/>
                  <a:pt x="903780" y="646097"/>
                  <a:pt x="909102" y="646366"/>
                </a:cubicBezTo>
                <a:cubicBezTo>
                  <a:pt x="915711" y="649651"/>
                  <a:pt x="922358" y="652937"/>
                  <a:pt x="929044" y="656241"/>
                </a:cubicBezTo>
                <a:cubicBezTo>
                  <a:pt x="923703" y="655453"/>
                  <a:pt x="918439" y="654608"/>
                  <a:pt x="913232" y="653724"/>
                </a:cubicBezTo>
                <a:cubicBezTo>
                  <a:pt x="906566" y="650939"/>
                  <a:pt x="899938" y="648172"/>
                  <a:pt x="893329" y="645425"/>
                </a:cubicBezTo>
                <a:close/>
                <a:moveTo>
                  <a:pt x="1092942" y="645252"/>
                </a:moveTo>
                <a:cubicBezTo>
                  <a:pt x="1101972" y="654032"/>
                  <a:pt x="1111040" y="662812"/>
                  <a:pt x="1120166" y="671630"/>
                </a:cubicBezTo>
                <a:cubicBezTo>
                  <a:pt x="1112020" y="671361"/>
                  <a:pt x="1103931" y="671073"/>
                  <a:pt x="1095901" y="670746"/>
                </a:cubicBezTo>
                <a:cubicBezTo>
                  <a:pt x="1086641" y="662543"/>
                  <a:pt x="1077457" y="654358"/>
                  <a:pt x="1068331" y="646232"/>
                </a:cubicBezTo>
                <a:cubicBezTo>
                  <a:pt x="1076477" y="645944"/>
                  <a:pt x="1084681" y="645598"/>
                  <a:pt x="1092942" y="645252"/>
                </a:cubicBezTo>
                <a:close/>
                <a:moveTo>
                  <a:pt x="1124239" y="643792"/>
                </a:moveTo>
                <a:cubicBezTo>
                  <a:pt x="1133307" y="653340"/>
                  <a:pt x="1142433" y="662889"/>
                  <a:pt x="1151597" y="672456"/>
                </a:cubicBezTo>
                <a:cubicBezTo>
                  <a:pt x="1143220" y="672283"/>
                  <a:pt x="1134902" y="672072"/>
                  <a:pt x="1126640" y="671822"/>
                </a:cubicBezTo>
                <a:cubicBezTo>
                  <a:pt x="1117361" y="662850"/>
                  <a:pt x="1108139" y="653916"/>
                  <a:pt x="1098937" y="644983"/>
                </a:cubicBezTo>
                <a:cubicBezTo>
                  <a:pt x="1107313" y="644618"/>
                  <a:pt x="1115747" y="644214"/>
                  <a:pt x="1124239" y="643792"/>
                </a:cubicBezTo>
                <a:close/>
                <a:moveTo>
                  <a:pt x="866259" y="643196"/>
                </a:moveTo>
                <a:cubicBezTo>
                  <a:pt x="869966" y="643561"/>
                  <a:pt x="873732" y="643907"/>
                  <a:pt x="877517" y="644234"/>
                </a:cubicBezTo>
                <a:cubicBezTo>
                  <a:pt x="881821" y="646020"/>
                  <a:pt x="886143" y="647826"/>
                  <a:pt x="890466" y="649632"/>
                </a:cubicBezTo>
                <a:cubicBezTo>
                  <a:pt x="886585" y="648902"/>
                  <a:pt x="882685" y="648172"/>
                  <a:pt x="878804" y="647442"/>
                </a:cubicBezTo>
                <a:cubicBezTo>
                  <a:pt x="874616" y="646020"/>
                  <a:pt x="870428" y="644618"/>
                  <a:pt x="866259" y="643196"/>
                </a:cubicBezTo>
                <a:close/>
                <a:moveTo>
                  <a:pt x="1155900" y="642159"/>
                </a:moveTo>
                <a:cubicBezTo>
                  <a:pt x="1164988" y="652437"/>
                  <a:pt x="1174094" y="662735"/>
                  <a:pt x="1183278" y="673052"/>
                </a:cubicBezTo>
                <a:cubicBezTo>
                  <a:pt x="1174671" y="672917"/>
                  <a:pt x="1166141" y="672783"/>
                  <a:pt x="1157648" y="672591"/>
                </a:cubicBezTo>
                <a:cubicBezTo>
                  <a:pt x="1148350" y="662889"/>
                  <a:pt x="1139090" y="653186"/>
                  <a:pt x="1129868" y="643504"/>
                </a:cubicBezTo>
                <a:cubicBezTo>
                  <a:pt x="1138494" y="643081"/>
                  <a:pt x="1147178" y="642620"/>
                  <a:pt x="1155900" y="642159"/>
                </a:cubicBezTo>
                <a:close/>
                <a:moveTo>
                  <a:pt x="3761753" y="641890"/>
                </a:moveTo>
                <a:cubicBezTo>
                  <a:pt x="3652494" y="746480"/>
                  <a:pt x="3531246" y="857949"/>
                  <a:pt x="3404408" y="961925"/>
                </a:cubicBezTo>
                <a:cubicBezTo>
                  <a:pt x="3334361" y="1019177"/>
                  <a:pt x="3275053" y="1065248"/>
                  <a:pt x="3217743" y="1106880"/>
                </a:cubicBezTo>
                <a:cubicBezTo>
                  <a:pt x="3029022" y="1243843"/>
                  <a:pt x="2865815" y="1331028"/>
                  <a:pt x="2704146" y="1381210"/>
                </a:cubicBezTo>
                <a:cubicBezTo>
                  <a:pt x="2514292" y="1439788"/>
                  <a:pt x="2340288" y="1447261"/>
                  <a:pt x="2172163" y="1404092"/>
                </a:cubicBezTo>
                <a:cubicBezTo>
                  <a:pt x="2017890" y="1364495"/>
                  <a:pt x="1870610" y="1289491"/>
                  <a:pt x="1723637" y="1174295"/>
                </a:cubicBezTo>
                <a:cubicBezTo>
                  <a:pt x="1719602" y="1170376"/>
                  <a:pt x="1715607" y="1166438"/>
                  <a:pt x="1711610" y="1162480"/>
                </a:cubicBezTo>
                <a:cubicBezTo>
                  <a:pt x="1847363" y="1257791"/>
                  <a:pt x="1983058" y="1321153"/>
                  <a:pt x="2125900" y="1355984"/>
                </a:cubicBezTo>
                <a:cubicBezTo>
                  <a:pt x="2222364" y="1379519"/>
                  <a:pt x="2321364" y="1387185"/>
                  <a:pt x="2424898" y="1378885"/>
                </a:cubicBezTo>
                <a:cubicBezTo>
                  <a:pt x="2497117" y="1373083"/>
                  <a:pt x="2571525" y="1359539"/>
                  <a:pt x="2648834" y="1338194"/>
                </a:cubicBezTo>
                <a:cubicBezTo>
                  <a:pt x="2806777" y="1294141"/>
                  <a:pt x="2965930" y="1215736"/>
                  <a:pt x="3149732" y="1091453"/>
                </a:cubicBezTo>
                <a:cubicBezTo>
                  <a:pt x="3205869" y="1053451"/>
                  <a:pt x="3264160" y="1011069"/>
                  <a:pt x="3333246" y="958121"/>
                </a:cubicBezTo>
                <a:cubicBezTo>
                  <a:pt x="3459373" y="861061"/>
                  <a:pt x="3581447" y="754569"/>
                  <a:pt x="3686806" y="658700"/>
                </a:cubicBezTo>
                <a:cubicBezTo>
                  <a:pt x="3711763" y="652898"/>
                  <a:pt x="3736739" y="647269"/>
                  <a:pt x="3761753" y="641890"/>
                </a:cubicBezTo>
                <a:close/>
                <a:moveTo>
                  <a:pt x="842916" y="640814"/>
                </a:moveTo>
                <a:cubicBezTo>
                  <a:pt x="843089" y="640833"/>
                  <a:pt x="843281" y="640852"/>
                  <a:pt x="843473" y="640871"/>
                </a:cubicBezTo>
                <a:cubicBezTo>
                  <a:pt x="843704" y="640948"/>
                  <a:pt x="843934" y="641025"/>
                  <a:pt x="844146" y="641102"/>
                </a:cubicBezTo>
                <a:cubicBezTo>
                  <a:pt x="844011" y="641083"/>
                  <a:pt x="843858" y="641044"/>
                  <a:pt x="843704" y="641025"/>
                </a:cubicBezTo>
                <a:cubicBezTo>
                  <a:pt x="843435" y="640948"/>
                  <a:pt x="843166" y="640871"/>
                  <a:pt x="842916" y="640814"/>
                </a:cubicBezTo>
                <a:close/>
                <a:moveTo>
                  <a:pt x="1187658" y="640410"/>
                </a:moveTo>
                <a:cubicBezTo>
                  <a:pt x="1196726" y="651400"/>
                  <a:pt x="1205813" y="662389"/>
                  <a:pt x="1214978" y="673417"/>
                </a:cubicBezTo>
                <a:cubicBezTo>
                  <a:pt x="1206255" y="673340"/>
                  <a:pt x="1197571" y="673244"/>
                  <a:pt x="1188964" y="673128"/>
                </a:cubicBezTo>
                <a:cubicBezTo>
                  <a:pt x="1179666" y="662696"/>
                  <a:pt x="1170425" y="652264"/>
                  <a:pt x="1161241" y="641871"/>
                </a:cubicBezTo>
                <a:cubicBezTo>
                  <a:pt x="1170002" y="641390"/>
                  <a:pt x="1178801" y="640910"/>
                  <a:pt x="1187658" y="640410"/>
                </a:cubicBezTo>
                <a:close/>
                <a:moveTo>
                  <a:pt x="1807921" y="638969"/>
                </a:moveTo>
                <a:cubicBezTo>
                  <a:pt x="1819064" y="645021"/>
                  <a:pt x="1829919" y="651208"/>
                  <a:pt x="1840543" y="657490"/>
                </a:cubicBezTo>
                <a:cubicBezTo>
                  <a:pt x="1851186" y="665924"/>
                  <a:pt x="1861638" y="674397"/>
                  <a:pt x="1872012" y="682811"/>
                </a:cubicBezTo>
                <a:cubicBezTo>
                  <a:pt x="1867709" y="680833"/>
                  <a:pt x="1863367" y="678854"/>
                  <a:pt x="1858986" y="676913"/>
                </a:cubicBezTo>
                <a:cubicBezTo>
                  <a:pt x="1852013" y="673801"/>
                  <a:pt x="1844942" y="670881"/>
                  <a:pt x="1837776" y="668114"/>
                </a:cubicBezTo>
                <a:cubicBezTo>
                  <a:pt x="1832339" y="662831"/>
                  <a:pt x="1826902" y="657490"/>
                  <a:pt x="1821407" y="652130"/>
                </a:cubicBezTo>
                <a:cubicBezTo>
                  <a:pt x="1816931" y="647769"/>
                  <a:pt x="1812435" y="643369"/>
                  <a:pt x="1807921" y="638969"/>
                </a:cubicBezTo>
                <a:close/>
                <a:moveTo>
                  <a:pt x="3232901" y="638604"/>
                </a:moveTo>
                <a:cubicBezTo>
                  <a:pt x="3221278" y="644656"/>
                  <a:pt x="3209674" y="650650"/>
                  <a:pt x="3198050" y="656625"/>
                </a:cubicBezTo>
                <a:cubicBezTo>
                  <a:pt x="3185467" y="661620"/>
                  <a:pt x="3172882" y="666597"/>
                  <a:pt x="3160318" y="671515"/>
                </a:cubicBezTo>
                <a:cubicBezTo>
                  <a:pt x="3172018" y="665943"/>
                  <a:pt x="3183718" y="660333"/>
                  <a:pt x="3195438" y="654666"/>
                </a:cubicBezTo>
                <a:cubicBezTo>
                  <a:pt x="3207906" y="649344"/>
                  <a:pt x="3220394" y="644003"/>
                  <a:pt x="3232901" y="638604"/>
                </a:cubicBezTo>
                <a:close/>
                <a:moveTo>
                  <a:pt x="1219665" y="638585"/>
                </a:moveTo>
                <a:cubicBezTo>
                  <a:pt x="1228676" y="650247"/>
                  <a:pt x="1237744" y="661928"/>
                  <a:pt x="1246851" y="673609"/>
                </a:cubicBezTo>
                <a:cubicBezTo>
                  <a:pt x="1237994" y="673571"/>
                  <a:pt x="1229137" y="673532"/>
                  <a:pt x="1220357" y="673455"/>
                </a:cubicBezTo>
                <a:cubicBezTo>
                  <a:pt x="1211097" y="662331"/>
                  <a:pt x="1201894" y="651227"/>
                  <a:pt x="1192749" y="640122"/>
                </a:cubicBezTo>
                <a:cubicBezTo>
                  <a:pt x="1201203" y="639642"/>
                  <a:pt x="1209675" y="639162"/>
                  <a:pt x="1218205" y="638681"/>
                </a:cubicBezTo>
                <a:cubicBezTo>
                  <a:pt x="1218685" y="638643"/>
                  <a:pt x="1219185" y="638624"/>
                  <a:pt x="1219665" y="638585"/>
                </a:cubicBezTo>
                <a:close/>
                <a:moveTo>
                  <a:pt x="3259203" y="637836"/>
                </a:moveTo>
                <a:cubicBezTo>
                  <a:pt x="3239567" y="648748"/>
                  <a:pt x="3219933" y="659526"/>
                  <a:pt x="3200279" y="670170"/>
                </a:cubicBezTo>
                <a:cubicBezTo>
                  <a:pt x="3178569" y="678162"/>
                  <a:pt x="3157032" y="686020"/>
                  <a:pt x="3135611" y="693724"/>
                </a:cubicBezTo>
                <a:cubicBezTo>
                  <a:pt x="3156015" y="683599"/>
                  <a:pt x="3176398" y="673302"/>
                  <a:pt x="3196782" y="662850"/>
                </a:cubicBezTo>
                <a:cubicBezTo>
                  <a:pt x="3217532" y="654627"/>
                  <a:pt x="3238339" y="646270"/>
                  <a:pt x="3259203" y="637836"/>
                </a:cubicBezTo>
                <a:close/>
                <a:moveTo>
                  <a:pt x="3473168" y="637509"/>
                </a:moveTo>
                <a:cubicBezTo>
                  <a:pt x="3450075" y="654743"/>
                  <a:pt x="3427539" y="671361"/>
                  <a:pt x="3405503" y="687365"/>
                </a:cubicBezTo>
                <a:cubicBezTo>
                  <a:pt x="3378625" y="694781"/>
                  <a:pt x="3351824" y="702331"/>
                  <a:pt x="3325119" y="709939"/>
                </a:cubicBezTo>
                <a:cubicBezTo>
                  <a:pt x="3348981" y="693839"/>
                  <a:pt x="3373419" y="677048"/>
                  <a:pt x="3398509" y="659507"/>
                </a:cubicBezTo>
                <a:cubicBezTo>
                  <a:pt x="3423351" y="651995"/>
                  <a:pt x="3448250" y="644637"/>
                  <a:pt x="3473168" y="637509"/>
                </a:cubicBezTo>
                <a:close/>
                <a:moveTo>
                  <a:pt x="1251922" y="636779"/>
                </a:moveTo>
                <a:cubicBezTo>
                  <a:pt x="1260856" y="649056"/>
                  <a:pt x="1269847" y="661371"/>
                  <a:pt x="1278915" y="673686"/>
                </a:cubicBezTo>
                <a:cubicBezTo>
                  <a:pt x="1269886" y="673686"/>
                  <a:pt x="1260914" y="673666"/>
                  <a:pt x="1251980" y="673628"/>
                </a:cubicBezTo>
                <a:cubicBezTo>
                  <a:pt x="1242777" y="661851"/>
                  <a:pt x="1233632" y="650074"/>
                  <a:pt x="1224526" y="638316"/>
                </a:cubicBezTo>
                <a:cubicBezTo>
                  <a:pt x="1233632" y="637798"/>
                  <a:pt x="1242758" y="637279"/>
                  <a:pt x="1251922" y="636779"/>
                </a:cubicBezTo>
                <a:close/>
                <a:moveTo>
                  <a:pt x="1284429" y="634993"/>
                </a:moveTo>
                <a:cubicBezTo>
                  <a:pt x="1293267" y="647846"/>
                  <a:pt x="1302181" y="660756"/>
                  <a:pt x="1311173" y="673686"/>
                </a:cubicBezTo>
                <a:cubicBezTo>
                  <a:pt x="1302008" y="673686"/>
                  <a:pt x="1292883" y="673705"/>
                  <a:pt x="1283795" y="673686"/>
                </a:cubicBezTo>
                <a:cubicBezTo>
                  <a:pt x="1274670" y="661275"/>
                  <a:pt x="1265602" y="648883"/>
                  <a:pt x="1256591" y="636510"/>
                </a:cubicBezTo>
                <a:cubicBezTo>
                  <a:pt x="1265851" y="635992"/>
                  <a:pt x="1275112" y="635492"/>
                  <a:pt x="1284429" y="634993"/>
                </a:cubicBezTo>
                <a:close/>
                <a:moveTo>
                  <a:pt x="3378048" y="634839"/>
                </a:moveTo>
                <a:cubicBezTo>
                  <a:pt x="3361007" y="646251"/>
                  <a:pt x="3343928" y="657586"/>
                  <a:pt x="3326771" y="668844"/>
                </a:cubicBezTo>
                <a:cubicBezTo>
                  <a:pt x="3320009" y="673302"/>
                  <a:pt x="3313285" y="677682"/>
                  <a:pt x="3306580" y="682024"/>
                </a:cubicBezTo>
                <a:cubicBezTo>
                  <a:pt x="3287233" y="688076"/>
                  <a:pt x="3267944" y="694166"/>
                  <a:pt x="3248713" y="700237"/>
                </a:cubicBezTo>
                <a:cubicBezTo>
                  <a:pt x="3241143" y="702619"/>
                  <a:pt x="3233516" y="705021"/>
                  <a:pt x="3225851" y="707441"/>
                </a:cubicBezTo>
                <a:cubicBezTo>
                  <a:pt x="3234227" y="702427"/>
                  <a:pt x="3242661" y="697355"/>
                  <a:pt x="3251172" y="692187"/>
                </a:cubicBezTo>
                <a:cubicBezTo>
                  <a:pt x="3268098" y="681889"/>
                  <a:pt x="3284966" y="671496"/>
                  <a:pt x="3301796" y="661044"/>
                </a:cubicBezTo>
                <a:cubicBezTo>
                  <a:pt x="3327118" y="652283"/>
                  <a:pt x="3352535" y="643523"/>
                  <a:pt x="3378048" y="634839"/>
                </a:cubicBezTo>
                <a:close/>
                <a:moveTo>
                  <a:pt x="3648728" y="632629"/>
                </a:moveTo>
                <a:cubicBezTo>
                  <a:pt x="3632801" y="646539"/>
                  <a:pt x="3617182" y="660084"/>
                  <a:pt x="3601851" y="673282"/>
                </a:cubicBezTo>
                <a:cubicBezTo>
                  <a:pt x="3575434" y="679872"/>
                  <a:pt x="3549056" y="686615"/>
                  <a:pt x="3522755" y="693494"/>
                </a:cubicBezTo>
                <a:cubicBezTo>
                  <a:pt x="3540583" y="679027"/>
                  <a:pt x="3558758" y="664118"/>
                  <a:pt x="3577374" y="648729"/>
                </a:cubicBezTo>
                <a:cubicBezTo>
                  <a:pt x="3601178" y="643081"/>
                  <a:pt x="3624962" y="637701"/>
                  <a:pt x="3648728" y="632629"/>
                </a:cubicBezTo>
                <a:close/>
                <a:moveTo>
                  <a:pt x="825298" y="629402"/>
                </a:moveTo>
                <a:cubicBezTo>
                  <a:pt x="825606" y="629421"/>
                  <a:pt x="825932" y="629421"/>
                  <a:pt x="826240" y="629421"/>
                </a:cubicBezTo>
                <a:cubicBezTo>
                  <a:pt x="831504" y="629517"/>
                  <a:pt x="836845" y="629575"/>
                  <a:pt x="842263" y="629575"/>
                </a:cubicBezTo>
                <a:cubicBezTo>
                  <a:pt x="848430" y="632130"/>
                  <a:pt x="854654" y="634724"/>
                  <a:pt x="860879" y="637317"/>
                </a:cubicBezTo>
                <a:cubicBezTo>
                  <a:pt x="855077" y="636702"/>
                  <a:pt x="849256" y="636107"/>
                  <a:pt x="843435" y="635511"/>
                </a:cubicBezTo>
                <a:cubicBezTo>
                  <a:pt x="840438" y="634512"/>
                  <a:pt x="837441" y="633494"/>
                  <a:pt x="834482" y="632495"/>
                </a:cubicBezTo>
                <a:cubicBezTo>
                  <a:pt x="831389" y="631458"/>
                  <a:pt x="828353" y="630439"/>
                  <a:pt x="825298" y="629402"/>
                </a:cubicBezTo>
                <a:close/>
                <a:moveTo>
                  <a:pt x="873982" y="628979"/>
                </a:moveTo>
                <a:cubicBezTo>
                  <a:pt x="881571" y="632745"/>
                  <a:pt x="889217" y="636530"/>
                  <a:pt x="896883" y="640314"/>
                </a:cubicBezTo>
                <a:cubicBezTo>
                  <a:pt x="890389" y="639911"/>
                  <a:pt x="883972" y="639430"/>
                  <a:pt x="877651" y="638893"/>
                </a:cubicBezTo>
                <a:cubicBezTo>
                  <a:pt x="874193" y="637471"/>
                  <a:pt x="870754" y="636030"/>
                  <a:pt x="867315" y="634608"/>
                </a:cubicBezTo>
                <a:cubicBezTo>
                  <a:pt x="863147" y="632860"/>
                  <a:pt x="859035" y="631150"/>
                  <a:pt x="854904" y="629440"/>
                </a:cubicBezTo>
                <a:cubicBezTo>
                  <a:pt x="861187" y="629344"/>
                  <a:pt x="867546" y="629191"/>
                  <a:pt x="873982" y="628979"/>
                </a:cubicBezTo>
                <a:close/>
                <a:moveTo>
                  <a:pt x="796653" y="628902"/>
                </a:moveTo>
                <a:cubicBezTo>
                  <a:pt x="800592" y="628960"/>
                  <a:pt x="804550" y="629018"/>
                  <a:pt x="808507" y="629094"/>
                </a:cubicBezTo>
                <a:cubicBezTo>
                  <a:pt x="812561" y="630458"/>
                  <a:pt x="816672" y="631842"/>
                  <a:pt x="820745" y="633225"/>
                </a:cubicBezTo>
                <a:cubicBezTo>
                  <a:pt x="816768" y="632822"/>
                  <a:pt x="812791" y="632418"/>
                  <a:pt x="808834" y="632034"/>
                </a:cubicBezTo>
                <a:cubicBezTo>
                  <a:pt x="807931" y="631803"/>
                  <a:pt x="807028" y="631573"/>
                  <a:pt x="806125" y="631342"/>
                </a:cubicBezTo>
                <a:cubicBezTo>
                  <a:pt x="802974" y="630535"/>
                  <a:pt x="799804" y="629709"/>
                  <a:pt x="796653" y="628902"/>
                </a:cubicBezTo>
                <a:close/>
                <a:moveTo>
                  <a:pt x="774617" y="628537"/>
                </a:moveTo>
                <a:cubicBezTo>
                  <a:pt x="774924" y="628614"/>
                  <a:pt x="775213" y="628691"/>
                  <a:pt x="775520" y="628768"/>
                </a:cubicBezTo>
                <a:cubicBezTo>
                  <a:pt x="775213" y="628749"/>
                  <a:pt x="774905" y="628710"/>
                  <a:pt x="774598" y="628691"/>
                </a:cubicBezTo>
                <a:cubicBezTo>
                  <a:pt x="774310" y="628633"/>
                  <a:pt x="774021" y="628576"/>
                  <a:pt x="773714" y="628537"/>
                </a:cubicBezTo>
                <a:cubicBezTo>
                  <a:pt x="774021" y="628537"/>
                  <a:pt x="774329" y="628537"/>
                  <a:pt x="774617" y="628537"/>
                </a:cubicBezTo>
                <a:close/>
                <a:moveTo>
                  <a:pt x="1492439" y="627942"/>
                </a:moveTo>
                <a:cubicBezTo>
                  <a:pt x="1572361" y="627634"/>
                  <a:pt x="1654531" y="630055"/>
                  <a:pt x="1731648" y="644310"/>
                </a:cubicBezTo>
                <a:cubicBezTo>
                  <a:pt x="1743118" y="659411"/>
                  <a:pt x="1754934" y="674320"/>
                  <a:pt x="1767249" y="688844"/>
                </a:cubicBezTo>
                <a:cubicBezTo>
                  <a:pt x="1694377" y="678873"/>
                  <a:pt x="1616875" y="676241"/>
                  <a:pt x="1537760" y="674704"/>
                </a:cubicBezTo>
                <a:cubicBezTo>
                  <a:pt x="1471690" y="673455"/>
                  <a:pt x="1405754" y="673551"/>
                  <a:pt x="1342008" y="673647"/>
                </a:cubicBezTo>
                <a:cubicBezTo>
                  <a:pt x="1333267" y="673666"/>
                  <a:pt x="1324544" y="673666"/>
                  <a:pt x="1315860" y="673686"/>
                </a:cubicBezTo>
                <a:cubicBezTo>
                  <a:pt x="1306792" y="660660"/>
                  <a:pt x="1297820" y="647692"/>
                  <a:pt x="1288925" y="634743"/>
                </a:cubicBezTo>
                <a:cubicBezTo>
                  <a:pt x="1355783" y="631189"/>
                  <a:pt x="1423948" y="628249"/>
                  <a:pt x="1492439" y="627942"/>
                </a:cubicBezTo>
                <a:close/>
                <a:moveTo>
                  <a:pt x="904856" y="627519"/>
                </a:moveTo>
                <a:cubicBezTo>
                  <a:pt x="913174" y="632303"/>
                  <a:pt x="921513" y="637087"/>
                  <a:pt x="929909" y="641928"/>
                </a:cubicBezTo>
                <a:cubicBezTo>
                  <a:pt x="922973" y="641678"/>
                  <a:pt x="916133" y="641390"/>
                  <a:pt x="909371" y="641044"/>
                </a:cubicBezTo>
                <a:cubicBezTo>
                  <a:pt x="908257" y="640506"/>
                  <a:pt x="907161" y="639949"/>
                  <a:pt x="906047" y="639411"/>
                </a:cubicBezTo>
                <a:cubicBezTo>
                  <a:pt x="898708" y="635780"/>
                  <a:pt x="891427" y="632168"/>
                  <a:pt x="884164" y="628576"/>
                </a:cubicBezTo>
                <a:cubicBezTo>
                  <a:pt x="890985" y="628268"/>
                  <a:pt x="897882" y="627922"/>
                  <a:pt x="904856" y="627519"/>
                </a:cubicBezTo>
                <a:close/>
                <a:moveTo>
                  <a:pt x="3841963" y="625559"/>
                </a:moveTo>
                <a:cubicBezTo>
                  <a:pt x="3727978" y="740083"/>
                  <a:pt x="3606731" y="857258"/>
                  <a:pt x="3478067" y="968976"/>
                </a:cubicBezTo>
                <a:cubicBezTo>
                  <a:pt x="3407059" y="1030531"/>
                  <a:pt x="3346675" y="1080348"/>
                  <a:pt x="3288040" y="1125727"/>
                </a:cubicBezTo>
                <a:cubicBezTo>
                  <a:pt x="3096937" y="1273488"/>
                  <a:pt x="2924394" y="1372430"/>
                  <a:pt x="2760553" y="1428183"/>
                </a:cubicBezTo>
                <a:cubicBezTo>
                  <a:pt x="2567971" y="1493562"/>
                  <a:pt x="2390316" y="1502726"/>
                  <a:pt x="2217465" y="1456195"/>
                </a:cubicBezTo>
                <a:cubicBezTo>
                  <a:pt x="2057332" y="1413121"/>
                  <a:pt x="1904269" y="1329702"/>
                  <a:pt x="1750880" y="1200366"/>
                </a:cubicBezTo>
                <a:cubicBezTo>
                  <a:pt x="1750400" y="1199905"/>
                  <a:pt x="1749900" y="1199444"/>
                  <a:pt x="1749400" y="1198983"/>
                </a:cubicBezTo>
                <a:cubicBezTo>
                  <a:pt x="1887574" y="1302229"/>
                  <a:pt x="2025709" y="1370663"/>
                  <a:pt x="2171164" y="1407991"/>
                </a:cubicBezTo>
                <a:cubicBezTo>
                  <a:pt x="2259175" y="1430585"/>
                  <a:pt x="2351143" y="1439307"/>
                  <a:pt x="2444533" y="1433890"/>
                </a:cubicBezTo>
                <a:cubicBezTo>
                  <a:pt x="2451469" y="1433486"/>
                  <a:pt x="2458404" y="1433006"/>
                  <a:pt x="2465397" y="1432449"/>
                </a:cubicBezTo>
                <a:cubicBezTo>
                  <a:pt x="2542841" y="1426224"/>
                  <a:pt x="2623455" y="1410316"/>
                  <a:pt x="2705337" y="1385052"/>
                </a:cubicBezTo>
                <a:cubicBezTo>
                  <a:pt x="2867430" y="1334736"/>
                  <a:pt x="3031002" y="1247378"/>
                  <a:pt x="3220087" y="1110146"/>
                </a:cubicBezTo>
                <a:cubicBezTo>
                  <a:pt x="3277473" y="1068456"/>
                  <a:pt x="3336858" y="1022347"/>
                  <a:pt x="3406944" y="965037"/>
                </a:cubicBezTo>
                <a:cubicBezTo>
                  <a:pt x="3535703" y="859486"/>
                  <a:pt x="3658680" y="746269"/>
                  <a:pt x="3769207" y="640314"/>
                </a:cubicBezTo>
                <a:cubicBezTo>
                  <a:pt x="3793433" y="635146"/>
                  <a:pt x="3817679" y="630228"/>
                  <a:pt x="3841963" y="625559"/>
                </a:cubicBezTo>
                <a:close/>
                <a:moveTo>
                  <a:pt x="935538" y="625425"/>
                </a:moveTo>
                <a:cubicBezTo>
                  <a:pt x="944260" y="631131"/>
                  <a:pt x="953020" y="636875"/>
                  <a:pt x="961820" y="642620"/>
                </a:cubicBezTo>
                <a:cubicBezTo>
                  <a:pt x="954500" y="642543"/>
                  <a:pt x="947257" y="642408"/>
                  <a:pt x="940071" y="642216"/>
                </a:cubicBezTo>
                <a:cubicBezTo>
                  <a:pt x="931196" y="637125"/>
                  <a:pt x="922358" y="632034"/>
                  <a:pt x="913578" y="627000"/>
                </a:cubicBezTo>
                <a:cubicBezTo>
                  <a:pt x="920821" y="626539"/>
                  <a:pt x="928141" y="626001"/>
                  <a:pt x="935538" y="625425"/>
                </a:cubicBezTo>
                <a:close/>
                <a:moveTo>
                  <a:pt x="966296" y="622812"/>
                </a:moveTo>
                <a:cubicBezTo>
                  <a:pt x="975326" y="629459"/>
                  <a:pt x="984355" y="636088"/>
                  <a:pt x="993328" y="642658"/>
                </a:cubicBezTo>
                <a:cubicBezTo>
                  <a:pt x="985662" y="642716"/>
                  <a:pt x="978054" y="642735"/>
                  <a:pt x="970542" y="642697"/>
                </a:cubicBezTo>
                <a:cubicBezTo>
                  <a:pt x="961397" y="636702"/>
                  <a:pt x="952291" y="630747"/>
                  <a:pt x="943222" y="624829"/>
                </a:cubicBezTo>
                <a:cubicBezTo>
                  <a:pt x="950850" y="624195"/>
                  <a:pt x="958515" y="623542"/>
                  <a:pt x="966296" y="622812"/>
                </a:cubicBezTo>
                <a:close/>
                <a:moveTo>
                  <a:pt x="545109" y="622255"/>
                </a:moveTo>
                <a:cubicBezTo>
                  <a:pt x="548279" y="622428"/>
                  <a:pt x="551449" y="622582"/>
                  <a:pt x="554619" y="622754"/>
                </a:cubicBezTo>
                <a:cubicBezTo>
                  <a:pt x="552486" y="623196"/>
                  <a:pt x="550354" y="623638"/>
                  <a:pt x="548221" y="624080"/>
                </a:cubicBezTo>
                <a:cubicBezTo>
                  <a:pt x="544475" y="624272"/>
                  <a:pt x="540729" y="624445"/>
                  <a:pt x="537002" y="624618"/>
                </a:cubicBezTo>
                <a:cubicBezTo>
                  <a:pt x="539711" y="623830"/>
                  <a:pt x="542400" y="623062"/>
                  <a:pt x="545109" y="622255"/>
                </a:cubicBezTo>
                <a:close/>
                <a:moveTo>
                  <a:pt x="696712" y="619988"/>
                </a:moveTo>
                <a:cubicBezTo>
                  <a:pt x="700497" y="620680"/>
                  <a:pt x="704301" y="621390"/>
                  <a:pt x="708085" y="622082"/>
                </a:cubicBezTo>
                <a:cubicBezTo>
                  <a:pt x="707720" y="622063"/>
                  <a:pt x="707336" y="622063"/>
                  <a:pt x="706971" y="622063"/>
                </a:cubicBezTo>
                <a:cubicBezTo>
                  <a:pt x="701457" y="621506"/>
                  <a:pt x="695924" y="620929"/>
                  <a:pt x="690410" y="620372"/>
                </a:cubicBezTo>
                <a:cubicBezTo>
                  <a:pt x="692505" y="620238"/>
                  <a:pt x="694618" y="620103"/>
                  <a:pt x="696712" y="619988"/>
                </a:cubicBezTo>
                <a:close/>
                <a:moveTo>
                  <a:pt x="997170" y="619777"/>
                </a:moveTo>
                <a:cubicBezTo>
                  <a:pt x="1006372" y="627288"/>
                  <a:pt x="1015556" y="634762"/>
                  <a:pt x="1024720" y="642197"/>
                </a:cubicBezTo>
                <a:cubicBezTo>
                  <a:pt x="1016747" y="642370"/>
                  <a:pt x="1008870" y="642505"/>
                  <a:pt x="1001051" y="642581"/>
                </a:cubicBezTo>
                <a:cubicBezTo>
                  <a:pt x="991810" y="635819"/>
                  <a:pt x="982511" y="628998"/>
                  <a:pt x="973212" y="622159"/>
                </a:cubicBezTo>
                <a:cubicBezTo>
                  <a:pt x="981128" y="621410"/>
                  <a:pt x="989101" y="620603"/>
                  <a:pt x="997170" y="619777"/>
                </a:cubicBezTo>
                <a:close/>
                <a:moveTo>
                  <a:pt x="733887" y="617971"/>
                </a:moveTo>
                <a:cubicBezTo>
                  <a:pt x="740054" y="619584"/>
                  <a:pt x="746221" y="621179"/>
                  <a:pt x="752388" y="622793"/>
                </a:cubicBezTo>
                <a:cubicBezTo>
                  <a:pt x="748411" y="622716"/>
                  <a:pt x="744435" y="622658"/>
                  <a:pt x="740477" y="622601"/>
                </a:cubicBezTo>
                <a:cubicBezTo>
                  <a:pt x="733311" y="621313"/>
                  <a:pt x="726126" y="620026"/>
                  <a:pt x="718940" y="618720"/>
                </a:cubicBezTo>
                <a:cubicBezTo>
                  <a:pt x="723916" y="618451"/>
                  <a:pt x="728892" y="618201"/>
                  <a:pt x="733887" y="617971"/>
                </a:cubicBezTo>
                <a:close/>
                <a:moveTo>
                  <a:pt x="3725941" y="617317"/>
                </a:moveTo>
                <a:cubicBezTo>
                  <a:pt x="3713358" y="628902"/>
                  <a:pt x="3700485" y="640699"/>
                  <a:pt x="3687363" y="652649"/>
                </a:cubicBezTo>
                <a:cubicBezTo>
                  <a:pt x="3661812" y="658604"/>
                  <a:pt x="3636317" y="664752"/>
                  <a:pt x="3610861" y="671054"/>
                </a:cubicBezTo>
                <a:cubicBezTo>
                  <a:pt x="3626000" y="657989"/>
                  <a:pt x="3641428" y="644579"/>
                  <a:pt x="3657143" y="630824"/>
                </a:cubicBezTo>
                <a:cubicBezTo>
                  <a:pt x="3680120" y="626001"/>
                  <a:pt x="3703059" y="621486"/>
                  <a:pt x="3725941" y="617317"/>
                </a:cubicBezTo>
                <a:close/>
                <a:moveTo>
                  <a:pt x="608951" y="616760"/>
                </a:moveTo>
                <a:cubicBezTo>
                  <a:pt x="612467" y="617183"/>
                  <a:pt x="615983" y="617625"/>
                  <a:pt x="619499" y="618028"/>
                </a:cubicBezTo>
                <a:cubicBezTo>
                  <a:pt x="615618" y="618566"/>
                  <a:pt x="611737" y="619104"/>
                  <a:pt x="607837" y="619623"/>
                </a:cubicBezTo>
                <a:cubicBezTo>
                  <a:pt x="604475" y="619508"/>
                  <a:pt x="601093" y="619392"/>
                  <a:pt x="597750" y="619277"/>
                </a:cubicBezTo>
                <a:cubicBezTo>
                  <a:pt x="601458" y="618451"/>
                  <a:pt x="605205" y="617606"/>
                  <a:pt x="608951" y="616760"/>
                </a:cubicBezTo>
                <a:close/>
                <a:moveTo>
                  <a:pt x="771485" y="616568"/>
                </a:moveTo>
                <a:cubicBezTo>
                  <a:pt x="778171" y="618835"/>
                  <a:pt x="784895" y="621121"/>
                  <a:pt x="791639" y="623408"/>
                </a:cubicBezTo>
                <a:cubicBezTo>
                  <a:pt x="785818" y="623312"/>
                  <a:pt x="780016" y="623215"/>
                  <a:pt x="774233" y="623119"/>
                </a:cubicBezTo>
                <a:cubicBezTo>
                  <a:pt x="766644" y="621160"/>
                  <a:pt x="759055" y="619200"/>
                  <a:pt x="751428" y="617221"/>
                </a:cubicBezTo>
                <a:cubicBezTo>
                  <a:pt x="758114" y="616952"/>
                  <a:pt x="764799" y="616741"/>
                  <a:pt x="771485" y="616568"/>
                </a:cubicBezTo>
                <a:close/>
                <a:moveTo>
                  <a:pt x="1028274" y="616414"/>
                </a:moveTo>
                <a:cubicBezTo>
                  <a:pt x="1037496" y="624676"/>
                  <a:pt x="1046756" y="632975"/>
                  <a:pt x="1056132" y="641333"/>
                </a:cubicBezTo>
                <a:cubicBezTo>
                  <a:pt x="1047928" y="641602"/>
                  <a:pt x="1039782" y="641832"/>
                  <a:pt x="1031714" y="642043"/>
                </a:cubicBezTo>
                <a:cubicBezTo>
                  <a:pt x="1022357" y="634435"/>
                  <a:pt x="1012962" y="626789"/>
                  <a:pt x="1003548" y="619123"/>
                </a:cubicBezTo>
                <a:cubicBezTo>
                  <a:pt x="1011713" y="618259"/>
                  <a:pt x="1019975" y="617356"/>
                  <a:pt x="1028274" y="616414"/>
                </a:cubicBezTo>
                <a:close/>
                <a:moveTo>
                  <a:pt x="674099" y="615780"/>
                </a:moveTo>
                <a:cubicBezTo>
                  <a:pt x="674253" y="615800"/>
                  <a:pt x="674426" y="615838"/>
                  <a:pt x="674579" y="615877"/>
                </a:cubicBezTo>
                <a:cubicBezTo>
                  <a:pt x="673927" y="615915"/>
                  <a:pt x="673273" y="615953"/>
                  <a:pt x="672620" y="615992"/>
                </a:cubicBezTo>
                <a:cubicBezTo>
                  <a:pt x="673119" y="615934"/>
                  <a:pt x="673600" y="615857"/>
                  <a:pt x="674099" y="615780"/>
                </a:cubicBezTo>
                <a:close/>
                <a:moveTo>
                  <a:pt x="808949" y="615665"/>
                </a:moveTo>
                <a:cubicBezTo>
                  <a:pt x="815597" y="618432"/>
                  <a:pt x="822282" y="621237"/>
                  <a:pt x="828987" y="624042"/>
                </a:cubicBezTo>
                <a:cubicBezTo>
                  <a:pt x="828104" y="624022"/>
                  <a:pt x="827220" y="624022"/>
                  <a:pt x="826336" y="624003"/>
                </a:cubicBezTo>
                <a:cubicBezTo>
                  <a:pt x="820342" y="623888"/>
                  <a:pt x="814309" y="623792"/>
                  <a:pt x="808296" y="623677"/>
                </a:cubicBezTo>
                <a:cubicBezTo>
                  <a:pt x="800938" y="621198"/>
                  <a:pt x="793637" y="618739"/>
                  <a:pt x="786355" y="616261"/>
                </a:cubicBezTo>
                <a:cubicBezTo>
                  <a:pt x="788085" y="616241"/>
                  <a:pt x="789794" y="616184"/>
                  <a:pt x="791524" y="616165"/>
                </a:cubicBezTo>
                <a:cubicBezTo>
                  <a:pt x="797230" y="616088"/>
                  <a:pt x="803051" y="615915"/>
                  <a:pt x="808949" y="615665"/>
                </a:cubicBezTo>
                <a:close/>
                <a:moveTo>
                  <a:pt x="3556125" y="614801"/>
                </a:moveTo>
                <a:cubicBezTo>
                  <a:pt x="3534935" y="631650"/>
                  <a:pt x="3514282" y="647903"/>
                  <a:pt x="3494148" y="663599"/>
                </a:cubicBezTo>
                <a:cubicBezTo>
                  <a:pt x="3468615" y="670208"/>
                  <a:pt x="3443101" y="677048"/>
                  <a:pt x="3417664" y="684022"/>
                </a:cubicBezTo>
                <a:cubicBezTo>
                  <a:pt x="3439643" y="667980"/>
                  <a:pt x="3462121" y="651361"/>
                  <a:pt x="3485176" y="634109"/>
                </a:cubicBezTo>
                <a:cubicBezTo>
                  <a:pt x="3508806" y="627423"/>
                  <a:pt x="3532456" y="620948"/>
                  <a:pt x="3556125" y="614801"/>
                </a:cubicBezTo>
                <a:close/>
                <a:moveTo>
                  <a:pt x="1754665" y="614263"/>
                </a:moveTo>
                <a:cubicBezTo>
                  <a:pt x="1766845" y="618931"/>
                  <a:pt x="1778814" y="624099"/>
                  <a:pt x="1790476" y="629863"/>
                </a:cubicBezTo>
                <a:cubicBezTo>
                  <a:pt x="1799602" y="638643"/>
                  <a:pt x="1808593" y="647423"/>
                  <a:pt x="1817488" y="656126"/>
                </a:cubicBezTo>
                <a:cubicBezTo>
                  <a:pt x="1819947" y="658527"/>
                  <a:pt x="1822406" y="660929"/>
                  <a:pt x="1824885" y="663350"/>
                </a:cubicBezTo>
                <a:cubicBezTo>
                  <a:pt x="1812378" y="658912"/>
                  <a:pt x="1799640" y="654935"/>
                  <a:pt x="1786711" y="651380"/>
                </a:cubicBezTo>
                <a:cubicBezTo>
                  <a:pt x="1777777" y="641160"/>
                  <a:pt x="1768978" y="630920"/>
                  <a:pt x="1760236" y="620737"/>
                </a:cubicBezTo>
                <a:cubicBezTo>
                  <a:pt x="1758392" y="618585"/>
                  <a:pt x="1756529" y="616434"/>
                  <a:pt x="1754665" y="614263"/>
                </a:cubicBezTo>
                <a:close/>
                <a:moveTo>
                  <a:pt x="842513" y="613341"/>
                </a:moveTo>
                <a:cubicBezTo>
                  <a:pt x="849525" y="616837"/>
                  <a:pt x="856576" y="620334"/>
                  <a:pt x="863646" y="623850"/>
                </a:cubicBezTo>
                <a:cubicBezTo>
                  <a:pt x="856403" y="624022"/>
                  <a:pt x="849218" y="624138"/>
                  <a:pt x="842205" y="624157"/>
                </a:cubicBezTo>
                <a:cubicBezTo>
                  <a:pt x="834885" y="621102"/>
                  <a:pt x="827623" y="618067"/>
                  <a:pt x="820400" y="615050"/>
                </a:cubicBezTo>
                <a:cubicBezTo>
                  <a:pt x="827642" y="614608"/>
                  <a:pt x="835039" y="614032"/>
                  <a:pt x="842513" y="613341"/>
                </a:cubicBezTo>
                <a:close/>
                <a:moveTo>
                  <a:pt x="1059648" y="612822"/>
                </a:moveTo>
                <a:cubicBezTo>
                  <a:pt x="1068966" y="621909"/>
                  <a:pt x="1078303" y="631016"/>
                  <a:pt x="1087678" y="640141"/>
                </a:cubicBezTo>
                <a:cubicBezTo>
                  <a:pt x="1079244" y="640487"/>
                  <a:pt x="1070887" y="640814"/>
                  <a:pt x="1062587" y="641121"/>
                </a:cubicBezTo>
                <a:cubicBezTo>
                  <a:pt x="1053039" y="632610"/>
                  <a:pt x="1043586" y="624157"/>
                  <a:pt x="1034211" y="615761"/>
                </a:cubicBezTo>
                <a:cubicBezTo>
                  <a:pt x="1042626" y="614801"/>
                  <a:pt x="1051098" y="613821"/>
                  <a:pt x="1059648" y="612822"/>
                </a:cubicBezTo>
                <a:close/>
                <a:moveTo>
                  <a:pt x="576636" y="612745"/>
                </a:moveTo>
                <a:cubicBezTo>
                  <a:pt x="581766" y="613417"/>
                  <a:pt x="586896" y="614090"/>
                  <a:pt x="592044" y="614724"/>
                </a:cubicBezTo>
                <a:cubicBezTo>
                  <a:pt x="586435" y="615953"/>
                  <a:pt x="580882" y="617164"/>
                  <a:pt x="575349" y="618355"/>
                </a:cubicBezTo>
                <a:cubicBezTo>
                  <a:pt x="570392" y="618144"/>
                  <a:pt x="565435" y="617913"/>
                  <a:pt x="560479" y="617663"/>
                </a:cubicBezTo>
                <a:cubicBezTo>
                  <a:pt x="565839" y="616049"/>
                  <a:pt x="571238" y="614397"/>
                  <a:pt x="576636" y="612745"/>
                </a:cubicBezTo>
                <a:close/>
                <a:moveTo>
                  <a:pt x="3370594" y="612072"/>
                </a:moveTo>
                <a:cubicBezTo>
                  <a:pt x="3348001" y="626501"/>
                  <a:pt x="3325407" y="640775"/>
                  <a:pt x="3302738" y="654896"/>
                </a:cubicBezTo>
                <a:cubicBezTo>
                  <a:pt x="3297588" y="656683"/>
                  <a:pt x="3292439" y="658450"/>
                  <a:pt x="3287310" y="660237"/>
                </a:cubicBezTo>
                <a:cubicBezTo>
                  <a:pt x="3275706" y="664233"/>
                  <a:pt x="3264140" y="668249"/>
                  <a:pt x="3252594" y="672226"/>
                </a:cubicBezTo>
                <a:cubicBezTo>
                  <a:pt x="3244121" y="675165"/>
                  <a:pt x="3235552" y="678105"/>
                  <a:pt x="3226965" y="681063"/>
                </a:cubicBezTo>
                <a:cubicBezTo>
                  <a:pt x="3250826" y="667346"/>
                  <a:pt x="3274591" y="653436"/>
                  <a:pt x="3298357" y="639354"/>
                </a:cubicBezTo>
                <a:cubicBezTo>
                  <a:pt x="3311940" y="634243"/>
                  <a:pt x="3325600" y="629075"/>
                  <a:pt x="3339336" y="623888"/>
                </a:cubicBezTo>
                <a:lnTo>
                  <a:pt x="3342909" y="622524"/>
                </a:lnTo>
                <a:cubicBezTo>
                  <a:pt x="3352132" y="619046"/>
                  <a:pt x="3361353" y="615569"/>
                  <a:pt x="3370594" y="612072"/>
                </a:cubicBezTo>
                <a:close/>
                <a:moveTo>
                  <a:pt x="3919542" y="611631"/>
                </a:moveTo>
                <a:cubicBezTo>
                  <a:pt x="3800657" y="736433"/>
                  <a:pt x="3678526" y="859947"/>
                  <a:pt x="3551726" y="976007"/>
                </a:cubicBezTo>
                <a:cubicBezTo>
                  <a:pt x="3182028" y="1314448"/>
                  <a:pt x="2739765" y="1642341"/>
                  <a:pt x="2262748" y="1508298"/>
                </a:cubicBezTo>
                <a:cubicBezTo>
                  <a:pt x="2093297" y="1460671"/>
                  <a:pt x="1942233" y="1367723"/>
                  <a:pt x="1805961" y="1249991"/>
                </a:cubicBezTo>
                <a:cubicBezTo>
                  <a:pt x="1940273" y="1353064"/>
                  <a:pt x="2074911" y="1421920"/>
                  <a:pt x="2216428" y="1459999"/>
                </a:cubicBezTo>
                <a:cubicBezTo>
                  <a:pt x="2306417" y="1484206"/>
                  <a:pt x="2400191" y="1493293"/>
                  <a:pt x="2495118" y="1487011"/>
                </a:cubicBezTo>
                <a:cubicBezTo>
                  <a:pt x="2499249" y="1486742"/>
                  <a:pt x="2503361" y="1486435"/>
                  <a:pt x="2507510" y="1486108"/>
                </a:cubicBezTo>
                <a:cubicBezTo>
                  <a:pt x="2589777" y="1479499"/>
                  <a:pt x="2675270" y="1461286"/>
                  <a:pt x="2761821" y="1431911"/>
                </a:cubicBezTo>
                <a:cubicBezTo>
                  <a:pt x="2926084" y="1376004"/>
                  <a:pt x="3098993" y="1276869"/>
                  <a:pt x="3290441" y="1128840"/>
                </a:cubicBezTo>
                <a:cubicBezTo>
                  <a:pt x="3349153" y="1083403"/>
                  <a:pt x="3409576" y="1033548"/>
                  <a:pt x="3480641" y="971934"/>
                </a:cubicBezTo>
                <a:cubicBezTo>
                  <a:pt x="3610918" y="858833"/>
                  <a:pt x="3733569" y="740121"/>
                  <a:pt x="3848783" y="624253"/>
                </a:cubicBezTo>
                <a:cubicBezTo>
                  <a:pt x="3872357" y="619777"/>
                  <a:pt x="3895950" y="615550"/>
                  <a:pt x="3919542" y="611631"/>
                </a:cubicBezTo>
                <a:close/>
                <a:moveTo>
                  <a:pt x="1779275" y="611458"/>
                </a:moveTo>
                <a:cubicBezTo>
                  <a:pt x="1789977" y="618931"/>
                  <a:pt x="1800389" y="626558"/>
                  <a:pt x="1810610" y="634282"/>
                </a:cubicBezTo>
                <a:cubicBezTo>
                  <a:pt x="1807997" y="632860"/>
                  <a:pt x="1805366" y="631438"/>
                  <a:pt x="1802714" y="630036"/>
                </a:cubicBezTo>
                <a:cubicBezTo>
                  <a:pt x="1799909" y="628537"/>
                  <a:pt x="1797047" y="627096"/>
                  <a:pt x="1794203" y="625675"/>
                </a:cubicBezTo>
                <a:cubicBezTo>
                  <a:pt x="1789266" y="620929"/>
                  <a:pt x="1784290" y="616184"/>
                  <a:pt x="1779275" y="611458"/>
                </a:cubicBezTo>
                <a:close/>
                <a:moveTo>
                  <a:pt x="706741" y="610805"/>
                </a:moveTo>
                <a:cubicBezTo>
                  <a:pt x="709949" y="611650"/>
                  <a:pt x="713158" y="612495"/>
                  <a:pt x="716366" y="613341"/>
                </a:cubicBezTo>
                <a:cubicBezTo>
                  <a:pt x="709545" y="613706"/>
                  <a:pt x="702745" y="614109"/>
                  <a:pt x="695963" y="614512"/>
                </a:cubicBezTo>
                <a:cubicBezTo>
                  <a:pt x="693926" y="614147"/>
                  <a:pt x="691909" y="613763"/>
                  <a:pt x="689891" y="613398"/>
                </a:cubicBezTo>
                <a:cubicBezTo>
                  <a:pt x="695540" y="612534"/>
                  <a:pt x="701169" y="611669"/>
                  <a:pt x="706741" y="610805"/>
                </a:cubicBezTo>
                <a:close/>
                <a:moveTo>
                  <a:pt x="874231" y="609882"/>
                </a:moveTo>
                <a:cubicBezTo>
                  <a:pt x="881551" y="614090"/>
                  <a:pt x="888891" y="618336"/>
                  <a:pt x="896287" y="622582"/>
                </a:cubicBezTo>
                <a:cubicBezTo>
                  <a:pt x="888775" y="622985"/>
                  <a:pt x="881360" y="623312"/>
                  <a:pt x="874059" y="623561"/>
                </a:cubicBezTo>
                <a:cubicBezTo>
                  <a:pt x="866585" y="619834"/>
                  <a:pt x="859112" y="616145"/>
                  <a:pt x="851696" y="612457"/>
                </a:cubicBezTo>
                <a:cubicBezTo>
                  <a:pt x="859112" y="611688"/>
                  <a:pt x="866624" y="610824"/>
                  <a:pt x="874231" y="609882"/>
                </a:cubicBezTo>
                <a:close/>
                <a:moveTo>
                  <a:pt x="641035" y="609421"/>
                </a:moveTo>
                <a:cubicBezTo>
                  <a:pt x="646492" y="610478"/>
                  <a:pt x="651948" y="611554"/>
                  <a:pt x="657423" y="612610"/>
                </a:cubicBezTo>
                <a:cubicBezTo>
                  <a:pt x="651813" y="613417"/>
                  <a:pt x="646203" y="614243"/>
                  <a:pt x="640555" y="615050"/>
                </a:cubicBezTo>
                <a:cubicBezTo>
                  <a:pt x="635195" y="614455"/>
                  <a:pt x="629815" y="613859"/>
                  <a:pt x="624455" y="613244"/>
                </a:cubicBezTo>
                <a:cubicBezTo>
                  <a:pt x="629931" y="611996"/>
                  <a:pt x="635464" y="610708"/>
                  <a:pt x="641035" y="609421"/>
                </a:cubicBezTo>
                <a:close/>
                <a:moveTo>
                  <a:pt x="1091290" y="609056"/>
                </a:moveTo>
                <a:cubicBezTo>
                  <a:pt x="1100608" y="618912"/>
                  <a:pt x="1109984" y="628806"/>
                  <a:pt x="1119397" y="638700"/>
                </a:cubicBezTo>
                <a:cubicBezTo>
                  <a:pt x="1110771" y="639123"/>
                  <a:pt x="1102203" y="639507"/>
                  <a:pt x="1093673" y="639872"/>
                </a:cubicBezTo>
                <a:cubicBezTo>
                  <a:pt x="1084162" y="630631"/>
                  <a:pt x="1074672" y="621390"/>
                  <a:pt x="1065219" y="612169"/>
                </a:cubicBezTo>
                <a:cubicBezTo>
                  <a:pt x="1073865" y="611150"/>
                  <a:pt x="1082549" y="610113"/>
                  <a:pt x="1091290" y="609056"/>
                </a:cubicBezTo>
                <a:close/>
                <a:moveTo>
                  <a:pt x="739593" y="605675"/>
                </a:moveTo>
                <a:cubicBezTo>
                  <a:pt x="745280" y="607615"/>
                  <a:pt x="750967" y="609575"/>
                  <a:pt x="756692" y="611535"/>
                </a:cubicBezTo>
                <a:cubicBezTo>
                  <a:pt x="748892" y="611803"/>
                  <a:pt x="741073" y="612111"/>
                  <a:pt x="733273" y="612476"/>
                </a:cubicBezTo>
                <a:cubicBezTo>
                  <a:pt x="728662" y="611266"/>
                  <a:pt x="724070" y="610055"/>
                  <a:pt x="719459" y="608826"/>
                </a:cubicBezTo>
                <a:cubicBezTo>
                  <a:pt x="726222" y="607769"/>
                  <a:pt x="732946" y="606712"/>
                  <a:pt x="739593" y="605675"/>
                </a:cubicBezTo>
                <a:close/>
                <a:moveTo>
                  <a:pt x="905259" y="605560"/>
                </a:moveTo>
                <a:cubicBezTo>
                  <a:pt x="912867" y="610555"/>
                  <a:pt x="920494" y="615550"/>
                  <a:pt x="928141" y="620583"/>
                </a:cubicBezTo>
                <a:cubicBezTo>
                  <a:pt x="920341" y="621160"/>
                  <a:pt x="912675" y="621640"/>
                  <a:pt x="905048" y="622082"/>
                </a:cubicBezTo>
                <a:cubicBezTo>
                  <a:pt x="897363" y="617663"/>
                  <a:pt x="889717" y="613244"/>
                  <a:pt x="882089" y="608864"/>
                </a:cubicBezTo>
                <a:cubicBezTo>
                  <a:pt x="889717" y="607846"/>
                  <a:pt x="897440" y="606751"/>
                  <a:pt x="905259" y="605560"/>
                </a:cubicBezTo>
                <a:close/>
                <a:moveTo>
                  <a:pt x="3466693" y="605329"/>
                </a:moveTo>
                <a:cubicBezTo>
                  <a:pt x="3446040" y="620238"/>
                  <a:pt x="3425406" y="634993"/>
                  <a:pt x="3404850" y="649536"/>
                </a:cubicBezTo>
                <a:cubicBezTo>
                  <a:pt x="3402967" y="650842"/>
                  <a:pt x="3401141" y="652130"/>
                  <a:pt x="3399278" y="653436"/>
                </a:cubicBezTo>
                <a:cubicBezTo>
                  <a:pt x="3373726" y="661140"/>
                  <a:pt x="3348270" y="668998"/>
                  <a:pt x="3322872" y="676933"/>
                </a:cubicBezTo>
                <a:cubicBezTo>
                  <a:pt x="3325023" y="675511"/>
                  <a:pt x="3327156" y="674128"/>
                  <a:pt x="3329307" y="672725"/>
                </a:cubicBezTo>
                <a:cubicBezTo>
                  <a:pt x="3351287" y="658297"/>
                  <a:pt x="3373111" y="643773"/>
                  <a:pt x="3394859" y="629133"/>
                </a:cubicBezTo>
                <a:cubicBezTo>
                  <a:pt x="3418740" y="621064"/>
                  <a:pt x="3442697" y="613110"/>
                  <a:pt x="3466693" y="605329"/>
                </a:cubicBezTo>
                <a:close/>
                <a:moveTo>
                  <a:pt x="3799774" y="605310"/>
                </a:moveTo>
                <a:cubicBezTo>
                  <a:pt x="3789841" y="614916"/>
                  <a:pt x="3779793" y="624580"/>
                  <a:pt x="3769649" y="634320"/>
                </a:cubicBezTo>
                <a:cubicBezTo>
                  <a:pt x="3744904" y="639584"/>
                  <a:pt x="3720197" y="645060"/>
                  <a:pt x="3695528" y="650766"/>
                </a:cubicBezTo>
                <a:cubicBezTo>
                  <a:pt x="3708439" y="638969"/>
                  <a:pt x="3721100" y="627365"/>
                  <a:pt x="3733472" y="615953"/>
                </a:cubicBezTo>
                <a:cubicBezTo>
                  <a:pt x="3740004" y="614801"/>
                  <a:pt x="3746556" y="613648"/>
                  <a:pt x="3753088" y="612534"/>
                </a:cubicBezTo>
                <a:cubicBezTo>
                  <a:pt x="3768631" y="609902"/>
                  <a:pt x="3784212" y="607500"/>
                  <a:pt x="3799774" y="605310"/>
                </a:cubicBezTo>
                <a:close/>
                <a:moveTo>
                  <a:pt x="1123336" y="605156"/>
                </a:moveTo>
                <a:cubicBezTo>
                  <a:pt x="1132653" y="615780"/>
                  <a:pt x="1142010" y="626405"/>
                  <a:pt x="1151405" y="637067"/>
                </a:cubicBezTo>
                <a:cubicBezTo>
                  <a:pt x="1142567" y="637529"/>
                  <a:pt x="1133768" y="637990"/>
                  <a:pt x="1125026" y="638412"/>
                </a:cubicBezTo>
                <a:cubicBezTo>
                  <a:pt x="1115497" y="628403"/>
                  <a:pt x="1106007" y="618393"/>
                  <a:pt x="1096574" y="608422"/>
                </a:cubicBezTo>
                <a:cubicBezTo>
                  <a:pt x="1105007" y="607385"/>
                  <a:pt x="1113461" y="606367"/>
                  <a:pt x="1121972" y="605329"/>
                </a:cubicBezTo>
                <a:cubicBezTo>
                  <a:pt x="1122433" y="605271"/>
                  <a:pt x="1122894" y="605214"/>
                  <a:pt x="1123336" y="605156"/>
                </a:cubicBezTo>
                <a:close/>
                <a:moveTo>
                  <a:pt x="3298357" y="604061"/>
                </a:moveTo>
                <a:cubicBezTo>
                  <a:pt x="3297185" y="604676"/>
                  <a:pt x="3295994" y="605310"/>
                  <a:pt x="3294822" y="605944"/>
                </a:cubicBezTo>
                <a:cubicBezTo>
                  <a:pt x="3293227" y="606635"/>
                  <a:pt x="3291652" y="607346"/>
                  <a:pt x="3290057" y="608038"/>
                </a:cubicBezTo>
                <a:cubicBezTo>
                  <a:pt x="3290903" y="607615"/>
                  <a:pt x="3291768" y="607173"/>
                  <a:pt x="3292613" y="606751"/>
                </a:cubicBezTo>
                <a:cubicBezTo>
                  <a:pt x="3294534" y="605848"/>
                  <a:pt x="3296435" y="604964"/>
                  <a:pt x="3298357" y="604061"/>
                </a:cubicBezTo>
                <a:close/>
                <a:moveTo>
                  <a:pt x="608298" y="602831"/>
                </a:moveTo>
                <a:cubicBezTo>
                  <a:pt x="614676" y="604138"/>
                  <a:pt x="621036" y="605464"/>
                  <a:pt x="627452" y="606732"/>
                </a:cubicBezTo>
                <a:cubicBezTo>
                  <a:pt x="620786" y="608269"/>
                  <a:pt x="614177" y="609767"/>
                  <a:pt x="607645" y="611246"/>
                </a:cubicBezTo>
                <a:cubicBezTo>
                  <a:pt x="601382" y="610497"/>
                  <a:pt x="595138" y="609729"/>
                  <a:pt x="588913" y="608941"/>
                </a:cubicBezTo>
                <a:cubicBezTo>
                  <a:pt x="595368" y="606943"/>
                  <a:pt x="601823" y="604906"/>
                  <a:pt x="608298" y="602831"/>
                </a:cubicBezTo>
                <a:close/>
                <a:moveTo>
                  <a:pt x="673235" y="601756"/>
                </a:moveTo>
                <a:cubicBezTo>
                  <a:pt x="679940" y="603600"/>
                  <a:pt x="686626" y="605406"/>
                  <a:pt x="693350" y="607212"/>
                </a:cubicBezTo>
                <a:cubicBezTo>
                  <a:pt x="686664" y="608230"/>
                  <a:pt x="679940" y="609248"/>
                  <a:pt x="673158" y="610267"/>
                </a:cubicBezTo>
                <a:cubicBezTo>
                  <a:pt x="666568" y="609018"/>
                  <a:pt x="659979" y="607769"/>
                  <a:pt x="653408" y="606501"/>
                </a:cubicBezTo>
                <a:cubicBezTo>
                  <a:pt x="659959" y="604945"/>
                  <a:pt x="666568" y="603369"/>
                  <a:pt x="673235" y="601756"/>
                </a:cubicBezTo>
                <a:close/>
                <a:moveTo>
                  <a:pt x="1155497" y="601256"/>
                </a:moveTo>
                <a:cubicBezTo>
                  <a:pt x="1164777" y="612591"/>
                  <a:pt x="1174094" y="623946"/>
                  <a:pt x="1183451" y="635300"/>
                </a:cubicBezTo>
                <a:cubicBezTo>
                  <a:pt x="1174517" y="635799"/>
                  <a:pt x="1165603" y="636299"/>
                  <a:pt x="1156746" y="636779"/>
                </a:cubicBezTo>
                <a:cubicBezTo>
                  <a:pt x="1147236" y="626020"/>
                  <a:pt x="1137783" y="615262"/>
                  <a:pt x="1128388" y="604541"/>
                </a:cubicBezTo>
                <a:cubicBezTo>
                  <a:pt x="1137399" y="603446"/>
                  <a:pt x="1146448" y="602351"/>
                  <a:pt x="1155497" y="601256"/>
                </a:cubicBezTo>
                <a:close/>
                <a:moveTo>
                  <a:pt x="936095" y="600584"/>
                </a:moveTo>
                <a:cubicBezTo>
                  <a:pt x="943972" y="606386"/>
                  <a:pt x="951849" y="612188"/>
                  <a:pt x="959707" y="617971"/>
                </a:cubicBezTo>
                <a:cubicBezTo>
                  <a:pt x="951656" y="618701"/>
                  <a:pt x="943703" y="619354"/>
                  <a:pt x="935826" y="619969"/>
                </a:cubicBezTo>
                <a:cubicBezTo>
                  <a:pt x="927910" y="614801"/>
                  <a:pt x="920053" y="609633"/>
                  <a:pt x="912233" y="604484"/>
                </a:cubicBezTo>
                <a:cubicBezTo>
                  <a:pt x="920091" y="603254"/>
                  <a:pt x="928064" y="601948"/>
                  <a:pt x="936095" y="600584"/>
                </a:cubicBezTo>
                <a:close/>
                <a:moveTo>
                  <a:pt x="772350" y="600276"/>
                </a:moveTo>
                <a:cubicBezTo>
                  <a:pt x="780419" y="603696"/>
                  <a:pt x="788546" y="607116"/>
                  <a:pt x="796692" y="610516"/>
                </a:cubicBezTo>
                <a:cubicBezTo>
                  <a:pt x="794944" y="610574"/>
                  <a:pt x="793176" y="610651"/>
                  <a:pt x="791447" y="610670"/>
                </a:cubicBezTo>
                <a:cubicBezTo>
                  <a:pt x="784646" y="610747"/>
                  <a:pt x="777864" y="610901"/>
                  <a:pt x="771063" y="611074"/>
                </a:cubicBezTo>
                <a:cubicBezTo>
                  <a:pt x="764089" y="608710"/>
                  <a:pt x="757172" y="606347"/>
                  <a:pt x="750256" y="603965"/>
                </a:cubicBezTo>
                <a:cubicBezTo>
                  <a:pt x="752542" y="603600"/>
                  <a:pt x="754867" y="603235"/>
                  <a:pt x="757134" y="602889"/>
                </a:cubicBezTo>
                <a:cubicBezTo>
                  <a:pt x="762110" y="602082"/>
                  <a:pt x="767220" y="601198"/>
                  <a:pt x="772350" y="600276"/>
                </a:cubicBezTo>
                <a:close/>
                <a:moveTo>
                  <a:pt x="1704637" y="598201"/>
                </a:moveTo>
                <a:cubicBezTo>
                  <a:pt x="1717835" y="601698"/>
                  <a:pt x="1730880" y="605694"/>
                  <a:pt x="1743714" y="610228"/>
                </a:cubicBezTo>
                <a:cubicBezTo>
                  <a:pt x="1747806" y="614974"/>
                  <a:pt x="1751879" y="619719"/>
                  <a:pt x="1755933" y="624445"/>
                </a:cubicBezTo>
                <a:cubicBezTo>
                  <a:pt x="1762868" y="632533"/>
                  <a:pt x="1769862" y="640660"/>
                  <a:pt x="1776932" y="648787"/>
                </a:cubicBezTo>
                <a:cubicBezTo>
                  <a:pt x="1763234" y="645290"/>
                  <a:pt x="1749343" y="642236"/>
                  <a:pt x="1735280" y="639565"/>
                </a:cubicBezTo>
                <a:cubicBezTo>
                  <a:pt x="1724847" y="625848"/>
                  <a:pt x="1714685" y="611996"/>
                  <a:pt x="1704637" y="598201"/>
                </a:cubicBezTo>
                <a:close/>
                <a:moveTo>
                  <a:pt x="1187946" y="597394"/>
                </a:moveTo>
                <a:cubicBezTo>
                  <a:pt x="1197149" y="609402"/>
                  <a:pt x="1206409" y="621429"/>
                  <a:pt x="1215708" y="633494"/>
                </a:cubicBezTo>
                <a:cubicBezTo>
                  <a:pt x="1206620" y="634013"/>
                  <a:pt x="1197552" y="634512"/>
                  <a:pt x="1188542" y="635031"/>
                </a:cubicBezTo>
                <a:cubicBezTo>
                  <a:pt x="1179089" y="623561"/>
                  <a:pt x="1169694" y="612111"/>
                  <a:pt x="1160338" y="600680"/>
                </a:cubicBezTo>
                <a:cubicBezTo>
                  <a:pt x="1169522" y="599565"/>
                  <a:pt x="1178725" y="598470"/>
                  <a:pt x="1187946" y="597394"/>
                </a:cubicBezTo>
                <a:close/>
                <a:moveTo>
                  <a:pt x="3360182" y="596664"/>
                </a:moveTo>
                <a:cubicBezTo>
                  <a:pt x="3339874" y="608979"/>
                  <a:pt x="3319605" y="621160"/>
                  <a:pt x="3299317" y="633206"/>
                </a:cubicBezTo>
                <a:cubicBezTo>
                  <a:pt x="3276743" y="641717"/>
                  <a:pt x="3254361" y="650112"/>
                  <a:pt x="3232152" y="658374"/>
                </a:cubicBezTo>
                <a:cubicBezTo>
                  <a:pt x="3253324" y="646750"/>
                  <a:pt x="3274477" y="634973"/>
                  <a:pt x="3295667" y="623043"/>
                </a:cubicBezTo>
                <a:cubicBezTo>
                  <a:pt x="3317088" y="614320"/>
                  <a:pt x="3338568" y="605521"/>
                  <a:pt x="3360182" y="596664"/>
                </a:cubicBezTo>
                <a:close/>
                <a:moveTo>
                  <a:pt x="3870800" y="596472"/>
                </a:moveTo>
                <a:cubicBezTo>
                  <a:pt x="3863616" y="603734"/>
                  <a:pt x="3856391" y="611016"/>
                  <a:pt x="3849148" y="618316"/>
                </a:cubicBezTo>
                <a:cubicBezTo>
                  <a:pt x="3825114" y="622870"/>
                  <a:pt x="3801080" y="627692"/>
                  <a:pt x="3777084" y="632745"/>
                </a:cubicBezTo>
                <a:cubicBezTo>
                  <a:pt x="3786998" y="623215"/>
                  <a:pt x="3796795" y="613763"/>
                  <a:pt x="3806498" y="604388"/>
                </a:cubicBezTo>
                <a:cubicBezTo>
                  <a:pt x="3827977" y="601429"/>
                  <a:pt x="3849418" y="598835"/>
                  <a:pt x="3870800" y="596472"/>
                </a:cubicBezTo>
                <a:close/>
                <a:moveTo>
                  <a:pt x="3634338" y="595588"/>
                </a:moveTo>
                <a:cubicBezTo>
                  <a:pt x="3615068" y="611823"/>
                  <a:pt x="3596241" y="627538"/>
                  <a:pt x="3577836" y="642793"/>
                </a:cubicBezTo>
                <a:cubicBezTo>
                  <a:pt x="3553456" y="648576"/>
                  <a:pt x="3529075" y="654627"/>
                  <a:pt x="3504733" y="660871"/>
                </a:cubicBezTo>
                <a:cubicBezTo>
                  <a:pt x="3523926" y="645867"/>
                  <a:pt x="3543561" y="630401"/>
                  <a:pt x="3563714" y="614339"/>
                </a:cubicBezTo>
                <a:cubicBezTo>
                  <a:pt x="3564637" y="613609"/>
                  <a:pt x="3565559" y="612860"/>
                  <a:pt x="3566481" y="612111"/>
                </a:cubicBezTo>
                <a:cubicBezTo>
                  <a:pt x="3589094" y="606309"/>
                  <a:pt x="3611725" y="600776"/>
                  <a:pt x="3634338" y="595588"/>
                </a:cubicBezTo>
                <a:close/>
                <a:moveTo>
                  <a:pt x="966968" y="595101"/>
                </a:moveTo>
                <a:cubicBezTo>
                  <a:pt x="975076" y="601736"/>
                  <a:pt x="983164" y="608345"/>
                  <a:pt x="991233" y="614935"/>
                </a:cubicBezTo>
                <a:cubicBezTo>
                  <a:pt x="982972" y="615780"/>
                  <a:pt x="974769" y="616587"/>
                  <a:pt x="966661" y="617337"/>
                </a:cubicBezTo>
                <a:cubicBezTo>
                  <a:pt x="958592" y="611419"/>
                  <a:pt x="950504" y="605464"/>
                  <a:pt x="942416" y="599489"/>
                </a:cubicBezTo>
                <a:cubicBezTo>
                  <a:pt x="950523" y="598086"/>
                  <a:pt x="958708" y="596626"/>
                  <a:pt x="966968" y="595101"/>
                </a:cubicBezTo>
                <a:close/>
                <a:moveTo>
                  <a:pt x="803973" y="594094"/>
                </a:moveTo>
                <a:cubicBezTo>
                  <a:pt x="813598" y="598931"/>
                  <a:pt x="823281" y="603754"/>
                  <a:pt x="833002" y="608614"/>
                </a:cubicBezTo>
                <a:cubicBezTo>
                  <a:pt x="824760" y="609268"/>
                  <a:pt x="816634" y="609805"/>
                  <a:pt x="808680" y="610151"/>
                </a:cubicBezTo>
                <a:cubicBezTo>
                  <a:pt x="799497" y="606309"/>
                  <a:pt x="790371" y="602486"/>
                  <a:pt x="781303" y="598643"/>
                </a:cubicBezTo>
                <a:cubicBezTo>
                  <a:pt x="788719" y="597241"/>
                  <a:pt x="796288" y="595723"/>
                  <a:pt x="803973" y="594094"/>
                </a:cubicBezTo>
                <a:close/>
                <a:moveTo>
                  <a:pt x="705550" y="593838"/>
                </a:moveTo>
                <a:cubicBezTo>
                  <a:pt x="713119" y="596491"/>
                  <a:pt x="720727" y="599143"/>
                  <a:pt x="728335" y="601775"/>
                </a:cubicBezTo>
                <a:cubicBezTo>
                  <a:pt x="720958" y="602947"/>
                  <a:pt x="713503" y="604100"/>
                  <a:pt x="705972" y="605271"/>
                </a:cubicBezTo>
                <a:cubicBezTo>
                  <a:pt x="698498" y="603273"/>
                  <a:pt x="691025" y="601275"/>
                  <a:pt x="683590" y="599258"/>
                </a:cubicBezTo>
                <a:cubicBezTo>
                  <a:pt x="690833" y="597491"/>
                  <a:pt x="698153" y="595685"/>
                  <a:pt x="705550" y="593838"/>
                </a:cubicBezTo>
                <a:close/>
                <a:moveTo>
                  <a:pt x="1220645" y="593617"/>
                </a:moveTo>
                <a:cubicBezTo>
                  <a:pt x="1229790" y="606271"/>
                  <a:pt x="1238954" y="618950"/>
                  <a:pt x="1248176" y="631650"/>
                </a:cubicBezTo>
                <a:cubicBezTo>
                  <a:pt x="1238954" y="632168"/>
                  <a:pt x="1229752" y="632687"/>
                  <a:pt x="1220568" y="633206"/>
                </a:cubicBezTo>
                <a:cubicBezTo>
                  <a:pt x="1211193" y="621064"/>
                  <a:pt x="1201875" y="608941"/>
                  <a:pt x="1192596" y="596857"/>
                </a:cubicBezTo>
                <a:cubicBezTo>
                  <a:pt x="1201932" y="595761"/>
                  <a:pt x="1211270" y="594674"/>
                  <a:pt x="1220645" y="593617"/>
                </a:cubicBezTo>
                <a:close/>
                <a:moveTo>
                  <a:pt x="639998" y="592524"/>
                </a:moveTo>
                <a:cubicBezTo>
                  <a:pt x="647279" y="594582"/>
                  <a:pt x="654580" y="596626"/>
                  <a:pt x="661900" y="598643"/>
                </a:cubicBezTo>
                <a:cubicBezTo>
                  <a:pt x="654484" y="600411"/>
                  <a:pt x="647164" y="602159"/>
                  <a:pt x="639902" y="603850"/>
                </a:cubicBezTo>
                <a:cubicBezTo>
                  <a:pt x="632735" y="602447"/>
                  <a:pt x="625589" y="601006"/>
                  <a:pt x="618442" y="599565"/>
                </a:cubicBezTo>
                <a:cubicBezTo>
                  <a:pt x="625608" y="597260"/>
                  <a:pt x="632793" y="594906"/>
                  <a:pt x="639998" y="592524"/>
                </a:cubicBezTo>
                <a:close/>
                <a:moveTo>
                  <a:pt x="3343505" y="590246"/>
                </a:moveTo>
                <a:cubicBezTo>
                  <a:pt x="3327829" y="599220"/>
                  <a:pt x="3312170" y="608115"/>
                  <a:pt x="3296512" y="616952"/>
                </a:cubicBezTo>
                <a:cubicBezTo>
                  <a:pt x="3279433" y="623907"/>
                  <a:pt x="3262392" y="630824"/>
                  <a:pt x="3245389" y="637663"/>
                </a:cubicBezTo>
                <a:cubicBezTo>
                  <a:pt x="3261547" y="629210"/>
                  <a:pt x="3277704" y="620699"/>
                  <a:pt x="3293880" y="612072"/>
                </a:cubicBezTo>
                <a:cubicBezTo>
                  <a:pt x="3310384" y="604849"/>
                  <a:pt x="3326906" y="597567"/>
                  <a:pt x="3343505" y="590246"/>
                </a:cubicBezTo>
                <a:close/>
                <a:moveTo>
                  <a:pt x="1253652" y="590015"/>
                </a:moveTo>
                <a:cubicBezTo>
                  <a:pt x="1262643" y="603235"/>
                  <a:pt x="1271730" y="616510"/>
                  <a:pt x="1280875" y="629844"/>
                </a:cubicBezTo>
                <a:cubicBezTo>
                  <a:pt x="1271519" y="630343"/>
                  <a:pt x="1262163" y="630862"/>
                  <a:pt x="1252845" y="631381"/>
                </a:cubicBezTo>
                <a:cubicBezTo>
                  <a:pt x="1243565" y="618605"/>
                  <a:pt x="1234324" y="605848"/>
                  <a:pt x="1225141" y="593118"/>
                </a:cubicBezTo>
                <a:cubicBezTo>
                  <a:pt x="1234631" y="592057"/>
                  <a:pt x="1244122" y="591024"/>
                  <a:pt x="1253652" y="590015"/>
                </a:cubicBezTo>
                <a:close/>
                <a:moveTo>
                  <a:pt x="3940579" y="589500"/>
                </a:moveTo>
                <a:cubicBezTo>
                  <a:pt x="3935776" y="594566"/>
                  <a:pt x="3930973" y="599623"/>
                  <a:pt x="3926151" y="604695"/>
                </a:cubicBezTo>
                <a:cubicBezTo>
                  <a:pt x="3902751" y="608518"/>
                  <a:pt x="3879350" y="612649"/>
                  <a:pt x="3855969" y="617029"/>
                </a:cubicBezTo>
                <a:cubicBezTo>
                  <a:pt x="3863000" y="609940"/>
                  <a:pt x="3870032" y="602851"/>
                  <a:pt x="3877006" y="595800"/>
                </a:cubicBezTo>
                <a:cubicBezTo>
                  <a:pt x="3898293" y="593500"/>
                  <a:pt x="3919503" y="591441"/>
                  <a:pt x="3940579" y="589500"/>
                </a:cubicBezTo>
                <a:close/>
                <a:moveTo>
                  <a:pt x="997977" y="589220"/>
                </a:moveTo>
                <a:cubicBezTo>
                  <a:pt x="1006200" y="596626"/>
                  <a:pt x="1014518" y="604080"/>
                  <a:pt x="1022876" y="611573"/>
                </a:cubicBezTo>
                <a:cubicBezTo>
                  <a:pt x="1014384" y="612514"/>
                  <a:pt x="1005969" y="613417"/>
                  <a:pt x="997612" y="614282"/>
                </a:cubicBezTo>
                <a:cubicBezTo>
                  <a:pt x="989370" y="607558"/>
                  <a:pt x="981089" y="600795"/>
                  <a:pt x="972809" y="594015"/>
                </a:cubicBezTo>
                <a:cubicBezTo>
                  <a:pt x="981128" y="592463"/>
                  <a:pt x="989523" y="590860"/>
                  <a:pt x="997977" y="589220"/>
                </a:cubicBezTo>
                <a:close/>
                <a:moveTo>
                  <a:pt x="835039" y="587170"/>
                </a:moveTo>
                <a:cubicBezTo>
                  <a:pt x="845395" y="593189"/>
                  <a:pt x="855807" y="599220"/>
                  <a:pt x="866297" y="605291"/>
                </a:cubicBezTo>
                <a:cubicBezTo>
                  <a:pt x="858190" y="606251"/>
                  <a:pt x="850216" y="607077"/>
                  <a:pt x="842359" y="607807"/>
                </a:cubicBezTo>
                <a:cubicBezTo>
                  <a:pt x="832061" y="602678"/>
                  <a:pt x="821802" y="597548"/>
                  <a:pt x="811600" y="592453"/>
                </a:cubicBezTo>
                <a:cubicBezTo>
                  <a:pt x="819304" y="590782"/>
                  <a:pt x="827105" y="589022"/>
                  <a:pt x="835039" y="587170"/>
                </a:cubicBezTo>
                <a:close/>
                <a:moveTo>
                  <a:pt x="737788" y="585566"/>
                </a:moveTo>
                <a:cubicBezTo>
                  <a:pt x="746125" y="589135"/>
                  <a:pt x="754464" y="592697"/>
                  <a:pt x="762859" y="596261"/>
                </a:cubicBezTo>
                <a:cubicBezTo>
                  <a:pt x="760650" y="596626"/>
                  <a:pt x="758421" y="597010"/>
                  <a:pt x="756250" y="597356"/>
                </a:cubicBezTo>
                <a:cubicBezTo>
                  <a:pt x="750544" y="598259"/>
                  <a:pt x="744781" y="599181"/>
                  <a:pt x="738978" y="600103"/>
                </a:cubicBezTo>
                <a:cubicBezTo>
                  <a:pt x="730775" y="597279"/>
                  <a:pt x="722610" y="594449"/>
                  <a:pt x="714483" y="591608"/>
                </a:cubicBezTo>
                <a:cubicBezTo>
                  <a:pt x="717173" y="590935"/>
                  <a:pt x="719863" y="590261"/>
                  <a:pt x="722571" y="589577"/>
                </a:cubicBezTo>
                <a:cubicBezTo>
                  <a:pt x="727567" y="588319"/>
                  <a:pt x="732658" y="586964"/>
                  <a:pt x="737788" y="585566"/>
                </a:cubicBezTo>
                <a:close/>
                <a:moveTo>
                  <a:pt x="1029235" y="583047"/>
                </a:moveTo>
                <a:cubicBezTo>
                  <a:pt x="1037669" y="591331"/>
                  <a:pt x="1046161" y="599642"/>
                  <a:pt x="1054672" y="607961"/>
                </a:cubicBezTo>
                <a:cubicBezTo>
                  <a:pt x="1045988" y="608960"/>
                  <a:pt x="1037362" y="609959"/>
                  <a:pt x="1028793" y="610920"/>
                </a:cubicBezTo>
                <a:cubicBezTo>
                  <a:pt x="1020282" y="603273"/>
                  <a:pt x="1011829" y="595685"/>
                  <a:pt x="1003452" y="588153"/>
                </a:cubicBezTo>
                <a:cubicBezTo>
                  <a:pt x="1011983" y="586484"/>
                  <a:pt x="1020570" y="584778"/>
                  <a:pt x="1029235" y="583047"/>
                </a:cubicBezTo>
                <a:close/>
                <a:moveTo>
                  <a:pt x="671775" y="581840"/>
                </a:moveTo>
                <a:cubicBezTo>
                  <a:pt x="679767" y="584716"/>
                  <a:pt x="687778" y="587573"/>
                  <a:pt x="695809" y="590407"/>
                </a:cubicBezTo>
                <a:cubicBezTo>
                  <a:pt x="687874" y="592365"/>
                  <a:pt x="680036" y="594280"/>
                  <a:pt x="672274" y="596165"/>
                </a:cubicBezTo>
                <a:cubicBezTo>
                  <a:pt x="664397" y="594000"/>
                  <a:pt x="656559" y="591827"/>
                  <a:pt x="648739" y="589633"/>
                </a:cubicBezTo>
                <a:cubicBezTo>
                  <a:pt x="656386" y="587076"/>
                  <a:pt x="664071" y="584474"/>
                  <a:pt x="671775" y="581840"/>
                </a:cubicBezTo>
                <a:close/>
                <a:moveTo>
                  <a:pt x="3708632" y="579873"/>
                </a:moveTo>
                <a:cubicBezTo>
                  <a:pt x="3691225" y="595320"/>
                  <a:pt x="3674184" y="610343"/>
                  <a:pt x="3657489" y="624964"/>
                </a:cubicBezTo>
                <a:cubicBezTo>
                  <a:pt x="3634069" y="629882"/>
                  <a:pt x="3610630" y="635108"/>
                  <a:pt x="3587192" y="640603"/>
                </a:cubicBezTo>
                <a:cubicBezTo>
                  <a:pt x="3605020" y="625809"/>
                  <a:pt x="3623195" y="610593"/>
                  <a:pt x="3641831" y="594893"/>
                </a:cubicBezTo>
                <a:cubicBezTo>
                  <a:pt x="3642369" y="594438"/>
                  <a:pt x="3642907" y="593975"/>
                  <a:pt x="3643445" y="593519"/>
                </a:cubicBezTo>
                <a:cubicBezTo>
                  <a:pt x="3665174" y="588624"/>
                  <a:pt x="3686921" y="584061"/>
                  <a:pt x="3708632" y="579873"/>
                </a:cubicBezTo>
                <a:close/>
                <a:moveTo>
                  <a:pt x="865990" y="579675"/>
                </a:moveTo>
                <a:cubicBezTo>
                  <a:pt x="876729" y="586764"/>
                  <a:pt x="887488" y="593871"/>
                  <a:pt x="898343" y="601006"/>
                </a:cubicBezTo>
                <a:cubicBezTo>
                  <a:pt x="890197" y="602197"/>
                  <a:pt x="882147" y="603312"/>
                  <a:pt x="874213" y="604311"/>
                </a:cubicBezTo>
                <a:cubicBezTo>
                  <a:pt x="863338" y="598028"/>
                  <a:pt x="852580" y="591794"/>
                  <a:pt x="841840" y="585564"/>
                </a:cubicBezTo>
                <a:cubicBezTo>
                  <a:pt x="849794" y="583677"/>
                  <a:pt x="857844" y="581710"/>
                  <a:pt x="865990" y="579675"/>
                </a:cubicBezTo>
                <a:close/>
                <a:moveTo>
                  <a:pt x="3549459" y="579537"/>
                </a:moveTo>
                <a:cubicBezTo>
                  <a:pt x="3528152" y="595896"/>
                  <a:pt x="3506885" y="612130"/>
                  <a:pt x="3485656" y="628153"/>
                </a:cubicBezTo>
                <a:cubicBezTo>
                  <a:pt x="3461390" y="635012"/>
                  <a:pt x="3437184" y="642082"/>
                  <a:pt x="3413015" y="649306"/>
                </a:cubicBezTo>
                <a:cubicBezTo>
                  <a:pt x="3435531" y="633360"/>
                  <a:pt x="3458086" y="617183"/>
                  <a:pt x="3480679" y="600833"/>
                </a:cubicBezTo>
                <a:cubicBezTo>
                  <a:pt x="3503561" y="593508"/>
                  <a:pt x="3526500" y="586390"/>
                  <a:pt x="3549459" y="579537"/>
                </a:cubicBezTo>
                <a:close/>
                <a:moveTo>
                  <a:pt x="3461506" y="578173"/>
                </a:moveTo>
                <a:cubicBezTo>
                  <a:pt x="3439527" y="593283"/>
                  <a:pt x="3417549" y="608269"/>
                  <a:pt x="3395513" y="623100"/>
                </a:cubicBezTo>
                <a:cubicBezTo>
                  <a:pt x="3371152" y="631323"/>
                  <a:pt x="3346867" y="639661"/>
                  <a:pt x="3322660" y="648018"/>
                </a:cubicBezTo>
                <a:cubicBezTo>
                  <a:pt x="3345753" y="633532"/>
                  <a:pt x="3368789" y="618893"/>
                  <a:pt x="3391805" y="604080"/>
                </a:cubicBezTo>
                <a:cubicBezTo>
                  <a:pt x="3414975" y="595377"/>
                  <a:pt x="3438202" y="586709"/>
                  <a:pt x="3461506" y="578173"/>
                </a:cubicBezTo>
                <a:close/>
                <a:moveTo>
                  <a:pt x="1060762" y="576686"/>
                </a:moveTo>
                <a:cubicBezTo>
                  <a:pt x="1069369" y="585821"/>
                  <a:pt x="1077995" y="594981"/>
                  <a:pt x="1086660" y="604157"/>
                </a:cubicBezTo>
                <a:cubicBezTo>
                  <a:pt x="1077803" y="605214"/>
                  <a:pt x="1069004" y="606271"/>
                  <a:pt x="1060243" y="607308"/>
                </a:cubicBezTo>
                <a:cubicBezTo>
                  <a:pt x="1051598" y="598855"/>
                  <a:pt x="1042991" y="590424"/>
                  <a:pt x="1034403" y="582009"/>
                </a:cubicBezTo>
                <a:cubicBezTo>
                  <a:pt x="1043145" y="580255"/>
                  <a:pt x="1051925" y="578478"/>
                  <a:pt x="1060762" y="576686"/>
                </a:cubicBezTo>
                <a:close/>
                <a:moveTo>
                  <a:pt x="769161" y="576524"/>
                </a:moveTo>
                <a:cubicBezTo>
                  <a:pt x="778056" y="581035"/>
                  <a:pt x="786970" y="585544"/>
                  <a:pt x="795942" y="590052"/>
                </a:cubicBezTo>
                <a:cubicBezTo>
                  <a:pt x="787758" y="591727"/>
                  <a:pt x="779747" y="593273"/>
                  <a:pt x="771889" y="594684"/>
                </a:cubicBezTo>
                <a:cubicBezTo>
                  <a:pt x="763051" y="590945"/>
                  <a:pt x="754252" y="587201"/>
                  <a:pt x="745472" y="583450"/>
                </a:cubicBezTo>
                <a:cubicBezTo>
                  <a:pt x="753214" y="581279"/>
                  <a:pt x="761130" y="578960"/>
                  <a:pt x="769161" y="576524"/>
                </a:cubicBezTo>
                <a:close/>
                <a:moveTo>
                  <a:pt x="1447232" y="575923"/>
                </a:moveTo>
                <a:cubicBezTo>
                  <a:pt x="1522006" y="573785"/>
                  <a:pt x="1611400" y="575101"/>
                  <a:pt x="1695895" y="595973"/>
                </a:cubicBezTo>
                <a:cubicBezTo>
                  <a:pt x="1706058" y="609959"/>
                  <a:pt x="1716336" y="624042"/>
                  <a:pt x="1726865" y="638028"/>
                </a:cubicBezTo>
                <a:cubicBezTo>
                  <a:pt x="1651035" y="624599"/>
                  <a:pt x="1570632" y="622293"/>
                  <a:pt x="1492419" y="622601"/>
                </a:cubicBezTo>
                <a:cubicBezTo>
                  <a:pt x="1422699" y="622927"/>
                  <a:pt x="1353362" y="625963"/>
                  <a:pt x="1285390" y="629594"/>
                </a:cubicBezTo>
                <a:cubicBezTo>
                  <a:pt x="1276168" y="616203"/>
                  <a:pt x="1267043" y="602851"/>
                  <a:pt x="1257993" y="589554"/>
                </a:cubicBezTo>
                <a:cubicBezTo>
                  <a:pt x="1320471" y="583001"/>
                  <a:pt x="1383737" y="577777"/>
                  <a:pt x="1447232" y="575923"/>
                </a:cubicBezTo>
                <a:close/>
                <a:moveTo>
                  <a:pt x="1719776" y="574275"/>
                </a:moveTo>
                <a:cubicBezTo>
                  <a:pt x="1727921" y="578530"/>
                  <a:pt x="1735837" y="583049"/>
                  <a:pt x="1743541" y="587840"/>
                </a:cubicBezTo>
                <a:cubicBezTo>
                  <a:pt x="1745462" y="589031"/>
                  <a:pt x="1747345" y="590240"/>
                  <a:pt x="1749247" y="591443"/>
                </a:cubicBezTo>
                <a:cubicBezTo>
                  <a:pt x="1759122" y="600257"/>
                  <a:pt x="1768766" y="609171"/>
                  <a:pt x="1778238" y="618163"/>
                </a:cubicBezTo>
                <a:cubicBezTo>
                  <a:pt x="1768113" y="613648"/>
                  <a:pt x="1757796" y="609517"/>
                  <a:pt x="1747345" y="605771"/>
                </a:cubicBezTo>
                <a:cubicBezTo>
                  <a:pt x="1738296" y="595262"/>
                  <a:pt x="1729113" y="584736"/>
                  <a:pt x="1719776" y="574275"/>
                </a:cubicBezTo>
                <a:close/>
                <a:moveTo>
                  <a:pt x="897094" y="571741"/>
                </a:moveTo>
                <a:cubicBezTo>
                  <a:pt x="908026" y="579846"/>
                  <a:pt x="918977" y="587944"/>
                  <a:pt x="929928" y="596030"/>
                </a:cubicBezTo>
                <a:cubicBezTo>
                  <a:pt x="921647" y="597414"/>
                  <a:pt x="913444" y="598739"/>
                  <a:pt x="905355" y="599969"/>
                </a:cubicBezTo>
                <a:cubicBezTo>
                  <a:pt x="894251" y="592668"/>
                  <a:pt x="883185" y="585387"/>
                  <a:pt x="872215" y="578127"/>
                </a:cubicBezTo>
                <a:cubicBezTo>
                  <a:pt x="880399" y="576061"/>
                  <a:pt x="888717" y="573923"/>
                  <a:pt x="897094" y="571741"/>
                </a:cubicBezTo>
                <a:close/>
                <a:moveTo>
                  <a:pt x="703475" y="570709"/>
                </a:moveTo>
                <a:cubicBezTo>
                  <a:pt x="712082" y="574474"/>
                  <a:pt x="720727" y="578219"/>
                  <a:pt x="729372" y="581948"/>
                </a:cubicBezTo>
                <a:cubicBezTo>
                  <a:pt x="726625" y="582670"/>
                  <a:pt x="723897" y="583391"/>
                  <a:pt x="721188" y="584073"/>
                </a:cubicBezTo>
                <a:cubicBezTo>
                  <a:pt x="715655" y="585468"/>
                  <a:pt x="710199" y="586834"/>
                  <a:pt x="704742" y="588188"/>
                </a:cubicBezTo>
                <a:cubicBezTo>
                  <a:pt x="696289" y="585214"/>
                  <a:pt x="687855" y="582219"/>
                  <a:pt x="679421" y="579204"/>
                </a:cubicBezTo>
                <a:cubicBezTo>
                  <a:pt x="682303" y="578217"/>
                  <a:pt x="685146" y="577245"/>
                  <a:pt x="688028" y="576248"/>
                </a:cubicBezTo>
                <a:cubicBezTo>
                  <a:pt x="693081" y="574490"/>
                  <a:pt x="698249" y="572628"/>
                  <a:pt x="703475" y="570709"/>
                </a:cubicBezTo>
                <a:close/>
                <a:moveTo>
                  <a:pt x="1092750" y="570202"/>
                </a:moveTo>
                <a:cubicBezTo>
                  <a:pt x="1101472" y="580188"/>
                  <a:pt x="1110233" y="590199"/>
                  <a:pt x="1119032" y="600238"/>
                </a:cubicBezTo>
                <a:cubicBezTo>
                  <a:pt x="1109945" y="601333"/>
                  <a:pt x="1100934" y="602428"/>
                  <a:pt x="1091943" y="603523"/>
                </a:cubicBezTo>
                <a:cubicBezTo>
                  <a:pt x="1083163" y="594221"/>
                  <a:pt x="1074422" y="584939"/>
                  <a:pt x="1065700" y="575683"/>
                </a:cubicBezTo>
                <a:cubicBezTo>
                  <a:pt x="1067275" y="575366"/>
                  <a:pt x="1068831" y="575049"/>
                  <a:pt x="1070406" y="574730"/>
                </a:cubicBezTo>
                <a:cubicBezTo>
                  <a:pt x="1077823" y="573222"/>
                  <a:pt x="1085277" y="571712"/>
                  <a:pt x="1092750" y="570202"/>
                </a:cubicBezTo>
                <a:close/>
                <a:moveTo>
                  <a:pt x="3779601" y="567589"/>
                </a:moveTo>
                <a:cubicBezTo>
                  <a:pt x="3764807" y="581379"/>
                  <a:pt x="3749515" y="595588"/>
                  <a:pt x="3733722" y="610151"/>
                </a:cubicBezTo>
                <a:cubicBezTo>
                  <a:pt x="3711129" y="614167"/>
                  <a:pt x="3688497" y="618547"/>
                  <a:pt x="3665827" y="623235"/>
                </a:cubicBezTo>
                <a:cubicBezTo>
                  <a:pt x="3682426" y="608672"/>
                  <a:pt x="3699371" y="593715"/>
                  <a:pt x="3716662" y="578340"/>
                </a:cubicBezTo>
                <a:cubicBezTo>
                  <a:pt x="3737680" y="574380"/>
                  <a:pt x="3758660" y="570766"/>
                  <a:pt x="3779601" y="567589"/>
                </a:cubicBezTo>
                <a:close/>
                <a:moveTo>
                  <a:pt x="800150" y="566799"/>
                </a:moveTo>
                <a:cubicBezTo>
                  <a:pt x="809391" y="572217"/>
                  <a:pt x="818670" y="577639"/>
                  <a:pt x="827988" y="583066"/>
                </a:cubicBezTo>
                <a:cubicBezTo>
                  <a:pt x="819746" y="584962"/>
                  <a:pt x="811620" y="586766"/>
                  <a:pt x="803646" y="588455"/>
                </a:cubicBezTo>
                <a:cubicBezTo>
                  <a:pt x="794348" y="583792"/>
                  <a:pt x="785126" y="579130"/>
                  <a:pt x="775923" y="574469"/>
                </a:cubicBezTo>
                <a:cubicBezTo>
                  <a:pt x="783858" y="572015"/>
                  <a:pt x="791946" y="569458"/>
                  <a:pt x="800150" y="566799"/>
                </a:cubicBezTo>
                <a:close/>
                <a:moveTo>
                  <a:pt x="1124892" y="563758"/>
                </a:moveTo>
                <a:cubicBezTo>
                  <a:pt x="1133710" y="574578"/>
                  <a:pt x="1142548" y="585425"/>
                  <a:pt x="1151443" y="596299"/>
                </a:cubicBezTo>
                <a:cubicBezTo>
                  <a:pt x="1142298" y="597414"/>
                  <a:pt x="1133153" y="598509"/>
                  <a:pt x="1124066" y="599623"/>
                </a:cubicBezTo>
                <a:cubicBezTo>
                  <a:pt x="1115171" y="589473"/>
                  <a:pt x="1106314" y="579349"/>
                  <a:pt x="1097476" y="569249"/>
                </a:cubicBezTo>
                <a:cubicBezTo>
                  <a:pt x="1106602" y="567410"/>
                  <a:pt x="1115728" y="565577"/>
                  <a:pt x="1124892" y="563758"/>
                </a:cubicBezTo>
                <a:close/>
                <a:moveTo>
                  <a:pt x="928410" y="563477"/>
                </a:moveTo>
                <a:cubicBezTo>
                  <a:pt x="939418" y="572536"/>
                  <a:pt x="950408" y="581546"/>
                  <a:pt x="961359" y="590520"/>
                </a:cubicBezTo>
                <a:cubicBezTo>
                  <a:pt x="952925" y="592061"/>
                  <a:pt x="944548" y="593546"/>
                  <a:pt x="936267" y="594962"/>
                </a:cubicBezTo>
                <a:cubicBezTo>
                  <a:pt x="925125" y="586737"/>
                  <a:pt x="913982" y="578494"/>
                  <a:pt x="902839" y="570242"/>
                </a:cubicBezTo>
                <a:cubicBezTo>
                  <a:pt x="911292" y="568031"/>
                  <a:pt x="919803" y="565773"/>
                  <a:pt x="928410" y="563477"/>
                </a:cubicBezTo>
                <a:close/>
                <a:moveTo>
                  <a:pt x="734502" y="558818"/>
                </a:moveTo>
                <a:cubicBezTo>
                  <a:pt x="743570" y="563495"/>
                  <a:pt x="752696" y="568154"/>
                  <a:pt x="761822" y="572805"/>
                </a:cubicBezTo>
                <a:cubicBezTo>
                  <a:pt x="753426" y="575312"/>
                  <a:pt x="745184" y="577666"/>
                  <a:pt x="737134" y="579863"/>
                </a:cubicBezTo>
                <a:cubicBezTo>
                  <a:pt x="728124" y="575996"/>
                  <a:pt x="719151" y="572113"/>
                  <a:pt x="710199" y="568209"/>
                </a:cubicBezTo>
                <a:cubicBezTo>
                  <a:pt x="718133" y="565235"/>
                  <a:pt x="726222" y="562102"/>
                  <a:pt x="734502" y="558818"/>
                </a:cubicBezTo>
                <a:close/>
                <a:moveTo>
                  <a:pt x="3847630" y="558817"/>
                </a:moveTo>
                <a:cubicBezTo>
                  <a:pt x="3834220" y="571913"/>
                  <a:pt x="3820561" y="585199"/>
                  <a:pt x="3806671" y="598624"/>
                </a:cubicBezTo>
                <a:cubicBezTo>
                  <a:pt x="3788496" y="601122"/>
                  <a:pt x="3770302" y="603869"/>
                  <a:pt x="3752127" y="606943"/>
                </a:cubicBezTo>
                <a:cubicBezTo>
                  <a:pt x="3748497" y="607558"/>
                  <a:pt x="3744846" y="608192"/>
                  <a:pt x="3741196" y="608845"/>
                </a:cubicBezTo>
                <a:cubicBezTo>
                  <a:pt x="3756873" y="594365"/>
                  <a:pt x="3772070" y="580232"/>
                  <a:pt x="3786747" y="566548"/>
                </a:cubicBezTo>
                <a:cubicBezTo>
                  <a:pt x="3807074" y="563554"/>
                  <a:pt x="3827381" y="560964"/>
                  <a:pt x="3847630" y="558817"/>
                </a:cubicBezTo>
                <a:close/>
                <a:moveTo>
                  <a:pt x="3453802" y="558252"/>
                </a:moveTo>
                <a:cubicBezTo>
                  <a:pt x="3433322" y="571646"/>
                  <a:pt x="3412880" y="584926"/>
                  <a:pt x="3392439" y="598067"/>
                </a:cubicBezTo>
                <a:cubicBezTo>
                  <a:pt x="3375225" y="604541"/>
                  <a:pt x="3358068" y="611016"/>
                  <a:pt x="3341008" y="617471"/>
                </a:cubicBezTo>
                <a:lnTo>
                  <a:pt x="3337415" y="618816"/>
                </a:lnTo>
                <a:cubicBezTo>
                  <a:pt x="3333208" y="620411"/>
                  <a:pt x="3329039" y="621986"/>
                  <a:pt x="3324831" y="623581"/>
                </a:cubicBezTo>
                <a:cubicBezTo>
                  <a:pt x="3346060" y="610862"/>
                  <a:pt x="3367289" y="598009"/>
                  <a:pt x="3388558" y="585014"/>
                </a:cubicBezTo>
                <a:cubicBezTo>
                  <a:pt x="3393457" y="583007"/>
                  <a:pt x="3398337" y="581001"/>
                  <a:pt x="3403236" y="578987"/>
                </a:cubicBezTo>
                <a:lnTo>
                  <a:pt x="3424293" y="570340"/>
                </a:lnTo>
                <a:cubicBezTo>
                  <a:pt x="3434013" y="566350"/>
                  <a:pt x="3443870" y="562315"/>
                  <a:pt x="3453802" y="558252"/>
                </a:cubicBezTo>
                <a:close/>
                <a:moveTo>
                  <a:pt x="3627019" y="557583"/>
                </a:moveTo>
                <a:cubicBezTo>
                  <a:pt x="3606922" y="573933"/>
                  <a:pt x="3586826" y="590175"/>
                  <a:pt x="3566789" y="606251"/>
                </a:cubicBezTo>
                <a:cubicBezTo>
                  <a:pt x="3543637" y="612188"/>
                  <a:pt x="3520487" y="618412"/>
                  <a:pt x="3497356" y="624868"/>
                </a:cubicBezTo>
                <a:cubicBezTo>
                  <a:pt x="3518643" y="608749"/>
                  <a:pt x="3539987" y="592440"/>
                  <a:pt x="3561332" y="576006"/>
                </a:cubicBezTo>
                <a:cubicBezTo>
                  <a:pt x="3583215" y="569575"/>
                  <a:pt x="3605116" y="563418"/>
                  <a:pt x="3627019" y="557583"/>
                </a:cubicBezTo>
                <a:close/>
                <a:moveTo>
                  <a:pt x="1157360" y="557403"/>
                </a:moveTo>
                <a:cubicBezTo>
                  <a:pt x="1166237" y="569039"/>
                  <a:pt x="1175151" y="580701"/>
                  <a:pt x="1184104" y="592394"/>
                </a:cubicBezTo>
                <a:cubicBezTo>
                  <a:pt x="1174805" y="593493"/>
                  <a:pt x="1165526" y="594601"/>
                  <a:pt x="1156265" y="595723"/>
                </a:cubicBezTo>
                <a:cubicBezTo>
                  <a:pt x="1147293" y="584734"/>
                  <a:pt x="1138341" y="573777"/>
                  <a:pt x="1129445" y="562849"/>
                </a:cubicBezTo>
                <a:cubicBezTo>
                  <a:pt x="1138725" y="561011"/>
                  <a:pt x="1148042" y="559197"/>
                  <a:pt x="1157360" y="557403"/>
                </a:cubicBezTo>
                <a:close/>
                <a:moveTo>
                  <a:pt x="831100" y="556521"/>
                </a:moveTo>
                <a:cubicBezTo>
                  <a:pt x="840592" y="562834"/>
                  <a:pt x="850101" y="569158"/>
                  <a:pt x="859688" y="575493"/>
                </a:cubicBezTo>
                <a:cubicBezTo>
                  <a:pt x="851273" y="577571"/>
                  <a:pt x="842993" y="579566"/>
                  <a:pt x="834828" y="581479"/>
                </a:cubicBezTo>
                <a:cubicBezTo>
                  <a:pt x="825260" y="575915"/>
                  <a:pt x="815731" y="570355"/>
                  <a:pt x="806240" y="564801"/>
                </a:cubicBezTo>
                <a:cubicBezTo>
                  <a:pt x="814424" y="562125"/>
                  <a:pt x="822705" y="559360"/>
                  <a:pt x="831100" y="556521"/>
                </a:cubicBezTo>
                <a:close/>
                <a:moveTo>
                  <a:pt x="959995" y="554986"/>
                </a:moveTo>
                <a:cubicBezTo>
                  <a:pt x="970792" y="564747"/>
                  <a:pt x="981762" y="574628"/>
                  <a:pt x="992847" y="584605"/>
                </a:cubicBezTo>
                <a:cubicBezTo>
                  <a:pt x="984221" y="586269"/>
                  <a:pt x="975691" y="587873"/>
                  <a:pt x="967218" y="589441"/>
                </a:cubicBezTo>
                <a:cubicBezTo>
                  <a:pt x="956114" y="580346"/>
                  <a:pt x="944971" y="571216"/>
                  <a:pt x="933789" y="562033"/>
                </a:cubicBezTo>
                <a:cubicBezTo>
                  <a:pt x="942473" y="559714"/>
                  <a:pt x="951195" y="557362"/>
                  <a:pt x="959995" y="554986"/>
                </a:cubicBezTo>
                <a:close/>
                <a:moveTo>
                  <a:pt x="3912722" y="553916"/>
                </a:moveTo>
                <a:cubicBezTo>
                  <a:pt x="3900925" y="565923"/>
                  <a:pt x="3889072" y="577975"/>
                  <a:pt x="3877121" y="590071"/>
                </a:cubicBezTo>
                <a:cubicBezTo>
                  <a:pt x="3855949" y="592349"/>
                  <a:pt x="3834682" y="594860"/>
                  <a:pt x="3813395" y="597702"/>
                </a:cubicBezTo>
                <a:cubicBezTo>
                  <a:pt x="3827189" y="584348"/>
                  <a:pt x="3840753" y="571143"/>
                  <a:pt x="3854086" y="558121"/>
                </a:cubicBezTo>
                <a:cubicBezTo>
                  <a:pt x="3854316" y="558100"/>
                  <a:pt x="3854528" y="558073"/>
                  <a:pt x="3854739" y="558052"/>
                </a:cubicBezTo>
                <a:cubicBezTo>
                  <a:pt x="3874105" y="556102"/>
                  <a:pt x="3893452" y="554794"/>
                  <a:pt x="3912722" y="553916"/>
                </a:cubicBezTo>
                <a:close/>
                <a:moveTo>
                  <a:pt x="1671803" y="553299"/>
                </a:moveTo>
                <a:cubicBezTo>
                  <a:pt x="1683618" y="557566"/>
                  <a:pt x="1694992" y="562280"/>
                  <a:pt x="1705962" y="567449"/>
                </a:cubicBezTo>
                <a:cubicBezTo>
                  <a:pt x="1716413" y="578899"/>
                  <a:pt x="1726615" y="590486"/>
                  <a:pt x="1736644" y="602063"/>
                </a:cubicBezTo>
                <a:cubicBezTo>
                  <a:pt x="1724463" y="598028"/>
                  <a:pt x="1712110" y="594474"/>
                  <a:pt x="1699641" y="591335"/>
                </a:cubicBezTo>
                <a:cubicBezTo>
                  <a:pt x="1698892" y="590301"/>
                  <a:pt x="1698143" y="589266"/>
                  <a:pt x="1697394" y="588234"/>
                </a:cubicBezTo>
                <a:cubicBezTo>
                  <a:pt x="1688959" y="576640"/>
                  <a:pt x="1680448" y="564953"/>
                  <a:pt x="1671803" y="553299"/>
                </a:cubicBezTo>
                <a:close/>
                <a:moveTo>
                  <a:pt x="3975680" y="552377"/>
                </a:moveTo>
                <a:cubicBezTo>
                  <a:pt x="3965977" y="562674"/>
                  <a:pt x="3956237" y="572972"/>
                  <a:pt x="3946496" y="583262"/>
                </a:cubicBezTo>
                <a:cubicBezTo>
                  <a:pt x="3925536" y="585168"/>
                  <a:pt x="3904460" y="587187"/>
                  <a:pt x="3883288" y="589421"/>
                </a:cubicBezTo>
                <a:cubicBezTo>
                  <a:pt x="3895085" y="577458"/>
                  <a:pt x="3906823" y="565537"/>
                  <a:pt x="3918466" y="553662"/>
                </a:cubicBezTo>
                <a:cubicBezTo>
                  <a:pt x="3937639" y="552874"/>
                  <a:pt x="3956717" y="552503"/>
                  <a:pt x="3975680" y="552377"/>
                </a:cubicBezTo>
                <a:close/>
                <a:moveTo>
                  <a:pt x="1190175" y="551237"/>
                </a:moveTo>
                <a:cubicBezTo>
                  <a:pt x="1199089" y="563656"/>
                  <a:pt x="1208023" y="576104"/>
                  <a:pt x="1217014" y="588586"/>
                </a:cubicBezTo>
                <a:cubicBezTo>
                  <a:pt x="1207581" y="589656"/>
                  <a:pt x="1198148" y="590745"/>
                  <a:pt x="1188753" y="591850"/>
                </a:cubicBezTo>
                <a:cubicBezTo>
                  <a:pt x="1179723" y="580057"/>
                  <a:pt x="1170732" y="568296"/>
                  <a:pt x="1161760" y="556563"/>
                </a:cubicBezTo>
                <a:cubicBezTo>
                  <a:pt x="1171212" y="554755"/>
                  <a:pt x="1180684" y="552974"/>
                  <a:pt x="1190175" y="551237"/>
                </a:cubicBezTo>
                <a:close/>
                <a:moveTo>
                  <a:pt x="3544752" y="548490"/>
                </a:moveTo>
                <a:cubicBezTo>
                  <a:pt x="3523561" y="564054"/>
                  <a:pt x="3502331" y="579556"/>
                  <a:pt x="3481102" y="594922"/>
                </a:cubicBezTo>
                <a:cubicBezTo>
                  <a:pt x="3458028" y="602294"/>
                  <a:pt x="3434993" y="609863"/>
                  <a:pt x="3411996" y="617567"/>
                </a:cubicBezTo>
                <a:cubicBezTo>
                  <a:pt x="3434321" y="602447"/>
                  <a:pt x="3456587" y="587218"/>
                  <a:pt x="3478874" y="571838"/>
                </a:cubicBezTo>
                <a:cubicBezTo>
                  <a:pt x="3500795" y="563888"/>
                  <a:pt x="3522755" y="556079"/>
                  <a:pt x="3544752" y="548490"/>
                </a:cubicBezTo>
                <a:close/>
                <a:moveTo>
                  <a:pt x="3417914" y="547274"/>
                </a:moveTo>
                <a:cubicBezTo>
                  <a:pt x="3407482" y="553347"/>
                  <a:pt x="3397068" y="559393"/>
                  <a:pt x="3386675" y="565406"/>
                </a:cubicBezTo>
                <a:cubicBezTo>
                  <a:pt x="3375474" y="570376"/>
                  <a:pt x="3364293" y="575325"/>
                  <a:pt x="3353150" y="580257"/>
                </a:cubicBezTo>
                <a:cubicBezTo>
                  <a:pt x="3363601" y="574599"/>
                  <a:pt x="3374072" y="568913"/>
                  <a:pt x="3384580" y="563197"/>
                </a:cubicBezTo>
                <a:cubicBezTo>
                  <a:pt x="3395666" y="557910"/>
                  <a:pt x="3406771" y="552603"/>
                  <a:pt x="3417914" y="547274"/>
                </a:cubicBezTo>
                <a:close/>
                <a:moveTo>
                  <a:pt x="3441602" y="546763"/>
                </a:moveTo>
                <a:cubicBezTo>
                  <a:pt x="3424081" y="557595"/>
                  <a:pt x="3406617" y="568338"/>
                  <a:pt x="3389192" y="578991"/>
                </a:cubicBezTo>
                <a:cubicBezTo>
                  <a:pt x="3370037" y="586864"/>
                  <a:pt x="3350940" y="594701"/>
                  <a:pt x="3331939" y="602486"/>
                </a:cubicBezTo>
                <a:cubicBezTo>
                  <a:pt x="3349941" y="592221"/>
                  <a:pt x="3367982" y="581863"/>
                  <a:pt x="3386060" y="571406"/>
                </a:cubicBezTo>
                <a:cubicBezTo>
                  <a:pt x="3399931" y="565256"/>
                  <a:pt x="3413840" y="559080"/>
                  <a:pt x="3427808" y="552880"/>
                </a:cubicBezTo>
                <a:cubicBezTo>
                  <a:pt x="3432400" y="550844"/>
                  <a:pt x="3436992" y="548801"/>
                  <a:pt x="3441602" y="546763"/>
                </a:cubicBezTo>
                <a:close/>
                <a:moveTo>
                  <a:pt x="991906" y="546361"/>
                </a:moveTo>
                <a:cubicBezTo>
                  <a:pt x="1002722" y="557003"/>
                  <a:pt x="1013577" y="567679"/>
                  <a:pt x="1024471" y="578380"/>
                </a:cubicBezTo>
                <a:cubicBezTo>
                  <a:pt x="1015690" y="580132"/>
                  <a:pt x="1006968" y="581856"/>
                  <a:pt x="998323" y="583541"/>
                </a:cubicBezTo>
                <a:cubicBezTo>
                  <a:pt x="987103" y="573450"/>
                  <a:pt x="976037" y="563475"/>
                  <a:pt x="965105" y="553604"/>
                </a:cubicBezTo>
                <a:cubicBezTo>
                  <a:pt x="967814" y="552870"/>
                  <a:pt x="970523" y="552138"/>
                  <a:pt x="973251" y="551401"/>
                </a:cubicBezTo>
                <a:cubicBezTo>
                  <a:pt x="979418" y="549731"/>
                  <a:pt x="985643" y="548050"/>
                  <a:pt x="991906" y="546361"/>
                </a:cubicBezTo>
                <a:close/>
                <a:moveTo>
                  <a:pt x="765318" y="546252"/>
                </a:moveTo>
                <a:cubicBezTo>
                  <a:pt x="774694" y="551821"/>
                  <a:pt x="784127" y="557387"/>
                  <a:pt x="793579" y="562945"/>
                </a:cubicBezTo>
                <a:cubicBezTo>
                  <a:pt x="785107" y="565666"/>
                  <a:pt x="776788" y="568275"/>
                  <a:pt x="768603" y="570759"/>
                </a:cubicBezTo>
                <a:cubicBezTo>
                  <a:pt x="759209" y="565987"/>
                  <a:pt x="749852" y="561206"/>
                  <a:pt x="740516" y="556409"/>
                </a:cubicBezTo>
                <a:cubicBezTo>
                  <a:pt x="748642" y="553143"/>
                  <a:pt x="756904" y="549756"/>
                  <a:pt x="765318" y="546252"/>
                </a:cubicBezTo>
                <a:close/>
                <a:moveTo>
                  <a:pt x="862262" y="545835"/>
                </a:moveTo>
                <a:cubicBezTo>
                  <a:pt x="871926" y="553039"/>
                  <a:pt x="881609" y="560250"/>
                  <a:pt x="891331" y="567462"/>
                </a:cubicBezTo>
                <a:cubicBezTo>
                  <a:pt x="882743" y="569685"/>
                  <a:pt x="874270" y="571848"/>
                  <a:pt x="865875" y="573944"/>
                </a:cubicBezTo>
                <a:cubicBezTo>
                  <a:pt x="856134" y="567487"/>
                  <a:pt x="846412" y="561045"/>
                  <a:pt x="836749" y="554611"/>
                </a:cubicBezTo>
                <a:cubicBezTo>
                  <a:pt x="845145" y="551750"/>
                  <a:pt x="853655" y="548819"/>
                  <a:pt x="862262" y="545835"/>
                </a:cubicBezTo>
                <a:close/>
                <a:moveTo>
                  <a:pt x="1693340" y="545583"/>
                </a:moveTo>
                <a:cubicBezTo>
                  <a:pt x="1704579" y="553929"/>
                  <a:pt x="1715472" y="562565"/>
                  <a:pt x="1726058" y="571404"/>
                </a:cubicBezTo>
                <a:cubicBezTo>
                  <a:pt x="1720698" y="568534"/>
                  <a:pt x="1715260" y="565779"/>
                  <a:pt x="1709708" y="563137"/>
                </a:cubicBezTo>
                <a:cubicBezTo>
                  <a:pt x="1704329" y="557243"/>
                  <a:pt x="1698873" y="551385"/>
                  <a:pt x="1693340" y="545583"/>
                </a:cubicBezTo>
                <a:close/>
                <a:moveTo>
                  <a:pt x="1223354" y="545374"/>
                </a:moveTo>
                <a:cubicBezTo>
                  <a:pt x="1232230" y="558480"/>
                  <a:pt x="1241164" y="571671"/>
                  <a:pt x="1250193" y="584939"/>
                </a:cubicBezTo>
                <a:cubicBezTo>
                  <a:pt x="1240607" y="585961"/>
                  <a:pt x="1231039" y="587001"/>
                  <a:pt x="1221490" y="588075"/>
                </a:cubicBezTo>
                <a:cubicBezTo>
                  <a:pt x="1212441" y="575502"/>
                  <a:pt x="1203431" y="562962"/>
                  <a:pt x="1194440" y="550454"/>
                </a:cubicBezTo>
                <a:cubicBezTo>
                  <a:pt x="1204065" y="548707"/>
                  <a:pt x="1213710" y="547022"/>
                  <a:pt x="1223354" y="545374"/>
                </a:cubicBezTo>
                <a:close/>
                <a:moveTo>
                  <a:pt x="3700274" y="539418"/>
                </a:moveTo>
                <a:cubicBezTo>
                  <a:pt x="3681369" y="555627"/>
                  <a:pt x="3662464" y="571758"/>
                  <a:pt x="3643637" y="587740"/>
                </a:cubicBezTo>
                <a:cubicBezTo>
                  <a:pt x="3621408" y="592732"/>
                  <a:pt x="3599180" y="598067"/>
                  <a:pt x="3576971" y="603677"/>
                </a:cubicBezTo>
                <a:cubicBezTo>
                  <a:pt x="3597028" y="587546"/>
                  <a:pt x="3617124" y="571266"/>
                  <a:pt x="3637239" y="554886"/>
                </a:cubicBezTo>
                <a:cubicBezTo>
                  <a:pt x="3658238" y="549393"/>
                  <a:pt x="3679256" y="544219"/>
                  <a:pt x="3700274" y="539418"/>
                </a:cubicBezTo>
                <a:close/>
                <a:moveTo>
                  <a:pt x="1024163" y="537704"/>
                </a:moveTo>
                <a:cubicBezTo>
                  <a:pt x="1034826" y="549088"/>
                  <a:pt x="1045565" y="560513"/>
                  <a:pt x="1056324" y="571967"/>
                </a:cubicBezTo>
                <a:cubicBezTo>
                  <a:pt x="1047390" y="573781"/>
                  <a:pt x="1038495" y="575577"/>
                  <a:pt x="1029658" y="577349"/>
                </a:cubicBezTo>
                <a:cubicBezTo>
                  <a:pt x="1018649" y="566549"/>
                  <a:pt x="1007698" y="555783"/>
                  <a:pt x="996786" y="545043"/>
                </a:cubicBezTo>
                <a:cubicBezTo>
                  <a:pt x="1005834" y="542605"/>
                  <a:pt x="1014960" y="540156"/>
                  <a:pt x="1024163" y="537704"/>
                </a:cubicBezTo>
                <a:close/>
                <a:moveTo>
                  <a:pt x="893655" y="534855"/>
                </a:moveTo>
                <a:cubicBezTo>
                  <a:pt x="903492" y="542970"/>
                  <a:pt x="913309" y="551053"/>
                  <a:pt x="923088" y="559109"/>
                </a:cubicBezTo>
                <a:cubicBezTo>
                  <a:pt x="914347" y="561441"/>
                  <a:pt x="905663" y="563733"/>
                  <a:pt x="897075" y="565971"/>
                </a:cubicBezTo>
                <a:cubicBezTo>
                  <a:pt x="887200" y="558644"/>
                  <a:pt x="877363" y="551318"/>
                  <a:pt x="867526" y="543998"/>
                </a:cubicBezTo>
                <a:cubicBezTo>
                  <a:pt x="876153" y="540993"/>
                  <a:pt x="884875" y="537943"/>
                  <a:pt x="893655" y="534855"/>
                </a:cubicBezTo>
                <a:close/>
                <a:moveTo>
                  <a:pt x="796173" y="533172"/>
                </a:moveTo>
                <a:cubicBezTo>
                  <a:pt x="805798" y="539627"/>
                  <a:pt x="815443" y="546083"/>
                  <a:pt x="825126" y="552548"/>
                </a:cubicBezTo>
                <a:cubicBezTo>
                  <a:pt x="816538" y="555441"/>
                  <a:pt x="808065" y="558259"/>
                  <a:pt x="799708" y="560972"/>
                </a:cubicBezTo>
                <a:cubicBezTo>
                  <a:pt x="790044" y="555299"/>
                  <a:pt x="780419" y="549626"/>
                  <a:pt x="770832" y="543943"/>
                </a:cubicBezTo>
                <a:cubicBezTo>
                  <a:pt x="779170" y="540446"/>
                  <a:pt x="787624" y="536849"/>
                  <a:pt x="796173" y="533172"/>
                </a:cubicBezTo>
                <a:close/>
                <a:moveTo>
                  <a:pt x="1056881" y="529076"/>
                </a:moveTo>
                <a:cubicBezTo>
                  <a:pt x="1067390" y="541147"/>
                  <a:pt x="1077957" y="553268"/>
                  <a:pt x="1088581" y="565429"/>
                </a:cubicBezTo>
                <a:cubicBezTo>
                  <a:pt x="1082145" y="566734"/>
                  <a:pt x="1075709" y="568036"/>
                  <a:pt x="1069311" y="569339"/>
                </a:cubicBezTo>
                <a:cubicBezTo>
                  <a:pt x="1066622" y="569885"/>
                  <a:pt x="1063951" y="570425"/>
                  <a:pt x="1061261" y="570968"/>
                </a:cubicBezTo>
                <a:cubicBezTo>
                  <a:pt x="1050407" y="559429"/>
                  <a:pt x="1039609" y="547921"/>
                  <a:pt x="1028851" y="536454"/>
                </a:cubicBezTo>
                <a:cubicBezTo>
                  <a:pt x="1038130" y="533989"/>
                  <a:pt x="1047467" y="531526"/>
                  <a:pt x="1056881" y="529076"/>
                </a:cubicBezTo>
                <a:close/>
                <a:moveTo>
                  <a:pt x="3769957" y="524944"/>
                </a:moveTo>
                <a:cubicBezTo>
                  <a:pt x="3752320" y="540819"/>
                  <a:pt x="3734702" y="556638"/>
                  <a:pt x="3717142" y="572313"/>
                </a:cubicBezTo>
                <a:cubicBezTo>
                  <a:pt x="3717027" y="572419"/>
                  <a:pt x="3716911" y="572521"/>
                  <a:pt x="3716797" y="572626"/>
                </a:cubicBezTo>
                <a:cubicBezTo>
                  <a:pt x="3695394" y="576645"/>
                  <a:pt x="3673992" y="581045"/>
                  <a:pt x="3652570" y="585765"/>
                </a:cubicBezTo>
                <a:cubicBezTo>
                  <a:pt x="3671418" y="569756"/>
                  <a:pt x="3690303" y="553616"/>
                  <a:pt x="3709189" y="537397"/>
                </a:cubicBezTo>
                <a:cubicBezTo>
                  <a:pt x="3729457" y="532873"/>
                  <a:pt x="3749707" y="528698"/>
                  <a:pt x="3769957" y="524944"/>
                </a:cubicBezTo>
                <a:close/>
                <a:moveTo>
                  <a:pt x="1402027" y="523914"/>
                </a:moveTo>
                <a:cubicBezTo>
                  <a:pt x="1507213" y="518162"/>
                  <a:pt x="1592034" y="526498"/>
                  <a:pt x="1662101" y="549921"/>
                </a:cubicBezTo>
                <a:cubicBezTo>
                  <a:pt x="1671880" y="563005"/>
                  <a:pt x="1681467" y="576155"/>
                  <a:pt x="1690977" y="589208"/>
                </a:cubicBezTo>
                <a:cubicBezTo>
                  <a:pt x="1607730" y="569620"/>
                  <a:pt x="1520392" y="568413"/>
                  <a:pt x="1447079" y="570511"/>
                </a:cubicBezTo>
                <a:cubicBezTo>
                  <a:pt x="1382430" y="572401"/>
                  <a:pt x="1318070" y="577771"/>
                  <a:pt x="1254535" y="584478"/>
                </a:cubicBezTo>
                <a:cubicBezTo>
                  <a:pt x="1245448" y="571135"/>
                  <a:pt x="1236437" y="557860"/>
                  <a:pt x="1227523" y="544665"/>
                </a:cubicBezTo>
                <a:cubicBezTo>
                  <a:pt x="1285390" y="534886"/>
                  <a:pt x="1343737" y="527134"/>
                  <a:pt x="1402027" y="523914"/>
                </a:cubicBezTo>
                <a:close/>
                <a:moveTo>
                  <a:pt x="925394" y="523691"/>
                </a:moveTo>
                <a:cubicBezTo>
                  <a:pt x="935153" y="532531"/>
                  <a:pt x="945028" y="541472"/>
                  <a:pt x="955057" y="550530"/>
                </a:cubicBezTo>
                <a:cubicBezTo>
                  <a:pt x="946143" y="552938"/>
                  <a:pt x="937267" y="555326"/>
                  <a:pt x="928487" y="557672"/>
                </a:cubicBezTo>
                <a:cubicBezTo>
                  <a:pt x="918573" y="549512"/>
                  <a:pt x="908621" y="541320"/>
                  <a:pt x="898670" y="533097"/>
                </a:cubicBezTo>
                <a:cubicBezTo>
                  <a:pt x="902973" y="531581"/>
                  <a:pt x="907296" y="530058"/>
                  <a:pt x="911638" y="528531"/>
                </a:cubicBezTo>
                <a:cubicBezTo>
                  <a:pt x="916191" y="526924"/>
                  <a:pt x="920783" y="525311"/>
                  <a:pt x="925394" y="523691"/>
                </a:cubicBezTo>
                <a:close/>
                <a:moveTo>
                  <a:pt x="3540660" y="523301"/>
                </a:moveTo>
                <a:cubicBezTo>
                  <a:pt x="3520084" y="537666"/>
                  <a:pt x="3499623" y="551898"/>
                  <a:pt x="3479162" y="566013"/>
                </a:cubicBezTo>
                <a:cubicBezTo>
                  <a:pt x="3457068" y="574013"/>
                  <a:pt x="3435070" y="582134"/>
                  <a:pt x="3413187" y="590305"/>
                </a:cubicBezTo>
                <a:cubicBezTo>
                  <a:pt x="3434282" y="576661"/>
                  <a:pt x="3455397" y="562878"/>
                  <a:pt x="3476587" y="548967"/>
                </a:cubicBezTo>
                <a:cubicBezTo>
                  <a:pt x="3497548" y="540452"/>
                  <a:pt x="3518931" y="531854"/>
                  <a:pt x="3540660" y="523301"/>
                </a:cubicBezTo>
                <a:close/>
                <a:moveTo>
                  <a:pt x="3623041" y="522588"/>
                </a:moveTo>
                <a:cubicBezTo>
                  <a:pt x="3602581" y="538525"/>
                  <a:pt x="3582081" y="554409"/>
                  <a:pt x="3561562" y="570211"/>
                </a:cubicBezTo>
                <a:cubicBezTo>
                  <a:pt x="3539296" y="576740"/>
                  <a:pt x="3517068" y="583529"/>
                  <a:pt x="3494877" y="590534"/>
                </a:cubicBezTo>
                <a:cubicBezTo>
                  <a:pt x="3516299" y="574976"/>
                  <a:pt x="3537740" y="559303"/>
                  <a:pt x="3559104" y="543570"/>
                </a:cubicBezTo>
                <a:cubicBezTo>
                  <a:pt x="3580391" y="536329"/>
                  <a:pt x="3601716" y="529311"/>
                  <a:pt x="3623041" y="522588"/>
                </a:cubicBezTo>
                <a:close/>
                <a:moveTo>
                  <a:pt x="1089811" y="520638"/>
                </a:moveTo>
                <a:cubicBezTo>
                  <a:pt x="1100147" y="533353"/>
                  <a:pt x="1110522" y="546119"/>
                  <a:pt x="1120954" y="558930"/>
                </a:cubicBezTo>
                <a:cubicBezTo>
                  <a:pt x="1111712" y="560769"/>
                  <a:pt x="1102510" y="562619"/>
                  <a:pt x="1093307" y="564475"/>
                </a:cubicBezTo>
                <a:cubicBezTo>
                  <a:pt x="1082626" y="552238"/>
                  <a:pt x="1072001" y="540044"/>
                  <a:pt x="1061415" y="527899"/>
                </a:cubicBezTo>
                <a:cubicBezTo>
                  <a:pt x="1070829" y="525459"/>
                  <a:pt x="1080281" y="523032"/>
                  <a:pt x="1089811" y="520638"/>
                </a:cubicBezTo>
                <a:close/>
                <a:moveTo>
                  <a:pt x="827296" y="519699"/>
                </a:moveTo>
                <a:cubicBezTo>
                  <a:pt x="837056" y="527026"/>
                  <a:pt x="846873" y="534371"/>
                  <a:pt x="856749" y="541735"/>
                </a:cubicBezTo>
                <a:cubicBezTo>
                  <a:pt x="847988" y="544769"/>
                  <a:pt x="839342" y="547739"/>
                  <a:pt x="830774" y="550640"/>
                </a:cubicBezTo>
                <a:cubicBezTo>
                  <a:pt x="820918" y="544073"/>
                  <a:pt x="811101" y="537512"/>
                  <a:pt x="801341" y="530955"/>
                </a:cubicBezTo>
                <a:cubicBezTo>
                  <a:pt x="809890" y="527270"/>
                  <a:pt x="818555" y="523510"/>
                  <a:pt x="827296" y="519699"/>
                </a:cubicBezTo>
                <a:close/>
                <a:moveTo>
                  <a:pt x="3836526" y="514166"/>
                </a:moveTo>
                <a:cubicBezTo>
                  <a:pt x="3822751" y="527165"/>
                  <a:pt x="3808976" y="540127"/>
                  <a:pt x="3795239" y="552999"/>
                </a:cubicBezTo>
                <a:cubicBezTo>
                  <a:pt x="3792454" y="555608"/>
                  <a:pt x="3789611" y="558252"/>
                  <a:pt x="3786786" y="560893"/>
                </a:cubicBezTo>
                <a:cubicBezTo>
                  <a:pt x="3766133" y="563923"/>
                  <a:pt x="3745441" y="567347"/>
                  <a:pt x="3724731" y="571147"/>
                </a:cubicBezTo>
                <a:cubicBezTo>
                  <a:pt x="3742367" y="555383"/>
                  <a:pt x="3760063" y="539491"/>
                  <a:pt x="3777757" y="523541"/>
                </a:cubicBezTo>
                <a:cubicBezTo>
                  <a:pt x="3797353" y="520008"/>
                  <a:pt x="3816949" y="516863"/>
                  <a:pt x="3836526" y="514166"/>
                </a:cubicBezTo>
                <a:close/>
                <a:moveTo>
                  <a:pt x="3476376" y="513115"/>
                </a:moveTo>
                <a:cubicBezTo>
                  <a:pt x="3474877" y="513989"/>
                  <a:pt x="3473398" y="514865"/>
                  <a:pt x="3471900" y="515737"/>
                </a:cubicBezTo>
                <a:cubicBezTo>
                  <a:pt x="3470151" y="516579"/>
                  <a:pt x="3468384" y="517416"/>
                  <a:pt x="3466636" y="518254"/>
                </a:cubicBezTo>
                <a:cubicBezTo>
                  <a:pt x="3467903" y="517561"/>
                  <a:pt x="3469172" y="516863"/>
                  <a:pt x="3470420" y="516170"/>
                </a:cubicBezTo>
                <a:cubicBezTo>
                  <a:pt x="3472419" y="515151"/>
                  <a:pt x="3474378" y="514135"/>
                  <a:pt x="3476376" y="513115"/>
                </a:cubicBezTo>
                <a:close/>
                <a:moveTo>
                  <a:pt x="1640756" y="512757"/>
                </a:moveTo>
                <a:cubicBezTo>
                  <a:pt x="1650247" y="517561"/>
                  <a:pt x="1659430" y="522771"/>
                  <a:pt x="1668364" y="528381"/>
                </a:cubicBezTo>
                <a:cubicBezTo>
                  <a:pt x="1677951" y="537752"/>
                  <a:pt x="1687288" y="547339"/>
                  <a:pt x="1696395" y="557072"/>
                </a:cubicBezTo>
                <a:cubicBezTo>
                  <a:pt x="1686558" y="552834"/>
                  <a:pt x="1676375" y="548957"/>
                  <a:pt x="1665905" y="545397"/>
                </a:cubicBezTo>
                <a:cubicBezTo>
                  <a:pt x="1657701" y="534431"/>
                  <a:pt x="1649325" y="523514"/>
                  <a:pt x="1640756" y="512757"/>
                </a:cubicBezTo>
                <a:close/>
                <a:moveTo>
                  <a:pt x="1123105" y="512448"/>
                </a:moveTo>
                <a:cubicBezTo>
                  <a:pt x="1133230" y="525753"/>
                  <a:pt x="1143412" y="539111"/>
                  <a:pt x="1153633" y="552515"/>
                </a:cubicBezTo>
                <a:cubicBezTo>
                  <a:pt x="1144238" y="554329"/>
                  <a:pt x="1134863" y="556167"/>
                  <a:pt x="1125507" y="558023"/>
                </a:cubicBezTo>
                <a:cubicBezTo>
                  <a:pt x="1115017" y="545149"/>
                  <a:pt x="1104585" y="532317"/>
                  <a:pt x="1094191" y="519539"/>
                </a:cubicBezTo>
                <a:cubicBezTo>
                  <a:pt x="1103778" y="517140"/>
                  <a:pt x="1113422" y="514771"/>
                  <a:pt x="1123105" y="512448"/>
                </a:cubicBezTo>
                <a:close/>
                <a:moveTo>
                  <a:pt x="957497" y="512444"/>
                </a:moveTo>
                <a:cubicBezTo>
                  <a:pt x="967391" y="522206"/>
                  <a:pt x="977324" y="531996"/>
                  <a:pt x="987295" y="541818"/>
                </a:cubicBezTo>
                <a:cubicBezTo>
                  <a:pt x="982108" y="543218"/>
                  <a:pt x="976921" y="544617"/>
                  <a:pt x="971791" y="546004"/>
                </a:cubicBezTo>
                <a:cubicBezTo>
                  <a:pt x="967910" y="547057"/>
                  <a:pt x="964029" y="548102"/>
                  <a:pt x="960168" y="549147"/>
                </a:cubicBezTo>
                <a:cubicBezTo>
                  <a:pt x="950024" y="539983"/>
                  <a:pt x="940052" y="530953"/>
                  <a:pt x="930177" y="522010"/>
                </a:cubicBezTo>
                <a:cubicBezTo>
                  <a:pt x="939207" y="518836"/>
                  <a:pt x="948313" y="515643"/>
                  <a:pt x="957497" y="512444"/>
                </a:cubicBezTo>
                <a:close/>
                <a:moveTo>
                  <a:pt x="3900464" y="506990"/>
                </a:moveTo>
                <a:cubicBezTo>
                  <a:pt x="3891396" y="515914"/>
                  <a:pt x="3882366" y="524821"/>
                  <a:pt x="3873337" y="533683"/>
                </a:cubicBezTo>
                <a:cubicBezTo>
                  <a:pt x="3866978" y="539904"/>
                  <a:pt x="3860560" y="546188"/>
                  <a:pt x="3854105" y="552502"/>
                </a:cubicBezTo>
                <a:cubicBezTo>
                  <a:pt x="3834068" y="554523"/>
                  <a:pt x="3814009" y="556999"/>
                  <a:pt x="3793914" y="559854"/>
                </a:cubicBezTo>
                <a:cubicBezTo>
                  <a:pt x="3795297" y="558573"/>
                  <a:pt x="3796680" y="557272"/>
                  <a:pt x="3798045" y="555996"/>
                </a:cubicBezTo>
                <a:cubicBezTo>
                  <a:pt x="3813164" y="541827"/>
                  <a:pt x="3828323" y="527549"/>
                  <a:pt x="3843481" y="513232"/>
                </a:cubicBezTo>
                <a:cubicBezTo>
                  <a:pt x="3862501" y="510713"/>
                  <a:pt x="3881502" y="508617"/>
                  <a:pt x="3900464" y="506990"/>
                </a:cubicBezTo>
                <a:close/>
                <a:moveTo>
                  <a:pt x="3531957" y="506802"/>
                </a:moveTo>
                <a:cubicBezTo>
                  <a:pt x="3513571" y="518984"/>
                  <a:pt x="3495262" y="531057"/>
                  <a:pt x="3477029" y="543042"/>
                </a:cubicBezTo>
                <a:cubicBezTo>
                  <a:pt x="3458433" y="550588"/>
                  <a:pt x="3440161" y="558073"/>
                  <a:pt x="3422256" y="565410"/>
                </a:cubicBezTo>
                <a:lnTo>
                  <a:pt x="3417030" y="567560"/>
                </a:lnTo>
                <a:cubicBezTo>
                  <a:pt x="3435839" y="555994"/>
                  <a:pt x="3454686" y="544323"/>
                  <a:pt x="3473629" y="532552"/>
                </a:cubicBezTo>
                <a:cubicBezTo>
                  <a:pt x="3485464" y="527299"/>
                  <a:pt x="3497337" y="522045"/>
                  <a:pt x="3509229" y="516792"/>
                </a:cubicBezTo>
                <a:cubicBezTo>
                  <a:pt x="3516799" y="513447"/>
                  <a:pt x="3524387" y="510118"/>
                  <a:pt x="3531957" y="506802"/>
                </a:cubicBezTo>
                <a:close/>
                <a:moveTo>
                  <a:pt x="858728" y="505958"/>
                </a:moveTo>
                <a:cubicBezTo>
                  <a:pt x="868679" y="514210"/>
                  <a:pt x="878631" y="522442"/>
                  <a:pt x="888545" y="530634"/>
                </a:cubicBezTo>
                <a:cubicBezTo>
                  <a:pt x="879630" y="533766"/>
                  <a:pt x="870793" y="536861"/>
                  <a:pt x="862032" y="539902"/>
                </a:cubicBezTo>
                <a:cubicBezTo>
                  <a:pt x="852023" y="532442"/>
                  <a:pt x="842070" y="524997"/>
                  <a:pt x="832176" y="517572"/>
                </a:cubicBezTo>
                <a:cubicBezTo>
                  <a:pt x="839823" y="514233"/>
                  <a:pt x="847527" y="510857"/>
                  <a:pt x="855308" y="507455"/>
                </a:cubicBezTo>
                <a:cubicBezTo>
                  <a:pt x="856442" y="506957"/>
                  <a:pt x="857594" y="506456"/>
                  <a:pt x="858728" y="505958"/>
                </a:cubicBezTo>
                <a:close/>
                <a:moveTo>
                  <a:pt x="1156765" y="504602"/>
                </a:moveTo>
                <a:cubicBezTo>
                  <a:pt x="1166679" y="518448"/>
                  <a:pt x="1176630" y="532350"/>
                  <a:pt x="1186620" y="546298"/>
                </a:cubicBezTo>
                <a:cubicBezTo>
                  <a:pt x="1177072" y="548054"/>
                  <a:pt x="1167543" y="549846"/>
                  <a:pt x="1158033" y="551673"/>
                </a:cubicBezTo>
                <a:cubicBezTo>
                  <a:pt x="1147774" y="538210"/>
                  <a:pt x="1137553" y="524792"/>
                  <a:pt x="1127370" y="511428"/>
                </a:cubicBezTo>
                <a:cubicBezTo>
                  <a:pt x="1137130" y="509100"/>
                  <a:pt x="1146928" y="506823"/>
                  <a:pt x="1156765" y="504602"/>
                </a:cubicBezTo>
                <a:close/>
                <a:moveTo>
                  <a:pt x="3962135" y="503382"/>
                </a:moveTo>
                <a:cubicBezTo>
                  <a:pt x="3958562" y="507046"/>
                  <a:pt x="3955007" y="510711"/>
                  <a:pt x="3951434" y="514364"/>
                </a:cubicBezTo>
                <a:cubicBezTo>
                  <a:pt x="3940521" y="525541"/>
                  <a:pt x="3929513" y="536786"/>
                  <a:pt x="3918466" y="548063"/>
                </a:cubicBezTo>
                <a:cubicBezTo>
                  <a:pt x="3899196" y="548851"/>
                  <a:pt x="3879849" y="550077"/>
                  <a:pt x="3860465" y="551900"/>
                </a:cubicBezTo>
                <a:cubicBezTo>
                  <a:pt x="3865729" y="546755"/>
                  <a:pt x="3870954" y="541631"/>
                  <a:pt x="3876142" y="536550"/>
                </a:cubicBezTo>
                <a:cubicBezTo>
                  <a:pt x="3886305" y="526569"/>
                  <a:pt x="3896507" y="516531"/>
                  <a:pt x="3906708" y="506475"/>
                </a:cubicBezTo>
                <a:cubicBezTo>
                  <a:pt x="3923307" y="505142"/>
                  <a:pt x="3939868" y="504125"/>
                  <a:pt x="3956410" y="503547"/>
                </a:cubicBezTo>
                <a:cubicBezTo>
                  <a:pt x="3958331" y="503480"/>
                  <a:pt x="3960233" y="503442"/>
                  <a:pt x="3962135" y="503382"/>
                </a:cubicBezTo>
                <a:close/>
                <a:moveTo>
                  <a:pt x="4022326" y="502740"/>
                </a:moveTo>
                <a:cubicBezTo>
                  <a:pt x="4008590" y="517409"/>
                  <a:pt x="3994795" y="532083"/>
                  <a:pt x="3980982" y="546757"/>
                </a:cubicBezTo>
                <a:cubicBezTo>
                  <a:pt x="3962173" y="546840"/>
                  <a:pt x="3943230" y="547147"/>
                  <a:pt x="3924191" y="547845"/>
                </a:cubicBezTo>
                <a:cubicBezTo>
                  <a:pt x="3934259" y="537562"/>
                  <a:pt x="3944287" y="527311"/>
                  <a:pt x="3954239" y="517109"/>
                </a:cubicBezTo>
                <a:cubicBezTo>
                  <a:pt x="3958754" y="512490"/>
                  <a:pt x="3963269" y="507856"/>
                  <a:pt x="3967783" y="503221"/>
                </a:cubicBezTo>
                <a:cubicBezTo>
                  <a:pt x="3986073" y="502733"/>
                  <a:pt x="4004267" y="502585"/>
                  <a:pt x="4022326" y="502740"/>
                </a:cubicBezTo>
                <a:close/>
                <a:moveTo>
                  <a:pt x="989966" y="501234"/>
                </a:moveTo>
                <a:cubicBezTo>
                  <a:pt x="990695" y="502001"/>
                  <a:pt x="991407" y="502759"/>
                  <a:pt x="992117" y="503530"/>
                </a:cubicBezTo>
                <a:cubicBezTo>
                  <a:pt x="1001320" y="513343"/>
                  <a:pt x="1010561" y="523199"/>
                  <a:pt x="1019821" y="533078"/>
                </a:cubicBezTo>
                <a:cubicBezTo>
                  <a:pt x="1010522" y="535558"/>
                  <a:pt x="1001301" y="538037"/>
                  <a:pt x="992175" y="540502"/>
                </a:cubicBezTo>
                <a:cubicBezTo>
                  <a:pt x="982108" y="530586"/>
                  <a:pt x="972079" y="520705"/>
                  <a:pt x="962089" y="510848"/>
                </a:cubicBezTo>
                <a:cubicBezTo>
                  <a:pt x="971310" y="507639"/>
                  <a:pt x="980609" y="504431"/>
                  <a:pt x="989966" y="501234"/>
                </a:cubicBezTo>
                <a:close/>
                <a:moveTo>
                  <a:pt x="3696489" y="500750"/>
                </a:moveTo>
                <a:cubicBezTo>
                  <a:pt x="3676816" y="516925"/>
                  <a:pt x="3657085" y="533078"/>
                  <a:pt x="3637335" y="549168"/>
                </a:cubicBezTo>
                <a:cubicBezTo>
                  <a:pt x="3615972" y="554742"/>
                  <a:pt x="3594608" y="560642"/>
                  <a:pt x="3573263" y="566805"/>
                </a:cubicBezTo>
                <a:cubicBezTo>
                  <a:pt x="3593916" y="550872"/>
                  <a:pt x="3614550" y="534865"/>
                  <a:pt x="3635126" y="518817"/>
                </a:cubicBezTo>
                <a:cubicBezTo>
                  <a:pt x="3655548" y="512490"/>
                  <a:pt x="3676010" y="506446"/>
                  <a:pt x="3696489" y="500750"/>
                </a:cubicBezTo>
                <a:close/>
                <a:moveTo>
                  <a:pt x="3516683" y="500045"/>
                </a:moveTo>
                <a:cubicBezTo>
                  <a:pt x="3502408" y="508965"/>
                  <a:pt x="3488192" y="517829"/>
                  <a:pt x="3474032" y="526640"/>
                </a:cubicBezTo>
                <a:cubicBezTo>
                  <a:pt x="3458662" y="533453"/>
                  <a:pt x="3443312" y="540261"/>
                  <a:pt x="3428020" y="547055"/>
                </a:cubicBezTo>
                <a:cubicBezTo>
                  <a:pt x="3442467" y="538634"/>
                  <a:pt x="3456953" y="530164"/>
                  <a:pt x="3471515" y="521635"/>
                </a:cubicBezTo>
                <a:cubicBezTo>
                  <a:pt x="3486443" y="514490"/>
                  <a:pt x="3501525" y="507280"/>
                  <a:pt x="3516683" y="500045"/>
                </a:cubicBezTo>
                <a:close/>
                <a:moveTo>
                  <a:pt x="1190809" y="497196"/>
                </a:moveTo>
                <a:cubicBezTo>
                  <a:pt x="1200434" y="511457"/>
                  <a:pt x="1210155" y="525858"/>
                  <a:pt x="1219973" y="540367"/>
                </a:cubicBezTo>
                <a:cubicBezTo>
                  <a:pt x="1210271" y="542035"/>
                  <a:pt x="1200568" y="543741"/>
                  <a:pt x="1190905" y="545506"/>
                </a:cubicBezTo>
                <a:cubicBezTo>
                  <a:pt x="1180857" y="531507"/>
                  <a:pt x="1170867" y="517557"/>
                  <a:pt x="1160915" y="503659"/>
                </a:cubicBezTo>
                <a:cubicBezTo>
                  <a:pt x="1170867" y="501434"/>
                  <a:pt x="1180818" y="499280"/>
                  <a:pt x="1190809" y="497196"/>
                </a:cubicBezTo>
                <a:close/>
                <a:moveTo>
                  <a:pt x="3619641" y="493173"/>
                </a:moveTo>
                <a:cubicBezTo>
                  <a:pt x="3599526" y="508104"/>
                  <a:pt x="3579334" y="523046"/>
                  <a:pt x="3559104" y="537943"/>
                </a:cubicBezTo>
                <a:cubicBezTo>
                  <a:pt x="3538028" y="545078"/>
                  <a:pt x="3517048" y="552419"/>
                  <a:pt x="3496146" y="559894"/>
                </a:cubicBezTo>
                <a:cubicBezTo>
                  <a:pt x="3517029" y="545443"/>
                  <a:pt x="3537932" y="530863"/>
                  <a:pt x="3558950" y="516146"/>
                </a:cubicBezTo>
                <a:cubicBezTo>
                  <a:pt x="3578912" y="508391"/>
                  <a:pt x="3599161" y="500700"/>
                  <a:pt x="3619641" y="493173"/>
                </a:cubicBezTo>
                <a:close/>
                <a:moveTo>
                  <a:pt x="890524" y="492068"/>
                </a:moveTo>
                <a:cubicBezTo>
                  <a:pt x="900399" y="501034"/>
                  <a:pt x="910408" y="510112"/>
                  <a:pt x="920610" y="519355"/>
                </a:cubicBezTo>
                <a:cubicBezTo>
                  <a:pt x="916978" y="520633"/>
                  <a:pt x="913367" y="521906"/>
                  <a:pt x="909755" y="523174"/>
                </a:cubicBezTo>
                <a:cubicBezTo>
                  <a:pt x="904318" y="525086"/>
                  <a:pt x="898938" y="526986"/>
                  <a:pt x="893540" y="528876"/>
                </a:cubicBezTo>
                <a:cubicBezTo>
                  <a:pt x="883511" y="520590"/>
                  <a:pt x="873444" y="512266"/>
                  <a:pt x="863377" y="503920"/>
                </a:cubicBezTo>
                <a:cubicBezTo>
                  <a:pt x="872349" y="499997"/>
                  <a:pt x="881398" y="496041"/>
                  <a:pt x="890524" y="492068"/>
                </a:cubicBezTo>
                <a:close/>
                <a:moveTo>
                  <a:pt x="1022914" y="490124"/>
                </a:moveTo>
                <a:cubicBezTo>
                  <a:pt x="1032078" y="500631"/>
                  <a:pt x="1041358" y="511278"/>
                  <a:pt x="1050868" y="522193"/>
                </a:cubicBezTo>
                <a:cubicBezTo>
                  <a:pt x="1051502" y="522917"/>
                  <a:pt x="1052136" y="523645"/>
                  <a:pt x="1052770" y="524369"/>
                </a:cubicBezTo>
                <a:cubicBezTo>
                  <a:pt x="1043279" y="526846"/>
                  <a:pt x="1033865" y="529336"/>
                  <a:pt x="1024509" y="531825"/>
                </a:cubicBezTo>
                <a:cubicBezTo>
                  <a:pt x="1014711" y="521386"/>
                  <a:pt x="1004970" y="510971"/>
                  <a:pt x="995249" y="500602"/>
                </a:cubicBezTo>
                <a:cubicBezTo>
                  <a:pt x="994961" y="500304"/>
                  <a:pt x="994692" y="500010"/>
                  <a:pt x="994403" y="499712"/>
                </a:cubicBezTo>
                <a:cubicBezTo>
                  <a:pt x="1003856" y="496494"/>
                  <a:pt x="1013366" y="493296"/>
                  <a:pt x="1022914" y="490124"/>
                </a:cubicBezTo>
                <a:close/>
                <a:moveTo>
                  <a:pt x="3765941" y="482838"/>
                </a:moveTo>
                <a:cubicBezTo>
                  <a:pt x="3747075" y="499161"/>
                  <a:pt x="3728132" y="515487"/>
                  <a:pt x="3709189" y="531764"/>
                </a:cubicBezTo>
                <a:cubicBezTo>
                  <a:pt x="3688593" y="536346"/>
                  <a:pt x="3668017" y="541299"/>
                  <a:pt x="3647460" y="546561"/>
                </a:cubicBezTo>
                <a:cubicBezTo>
                  <a:pt x="3667268" y="530383"/>
                  <a:pt x="3687075" y="514146"/>
                  <a:pt x="3706825" y="497905"/>
                </a:cubicBezTo>
                <a:cubicBezTo>
                  <a:pt x="3726517" y="492535"/>
                  <a:pt x="3746229" y="487492"/>
                  <a:pt x="3765941" y="482838"/>
                </a:cubicBezTo>
                <a:close/>
                <a:moveTo>
                  <a:pt x="1614877" y="481788"/>
                </a:moveTo>
                <a:cubicBezTo>
                  <a:pt x="1620123" y="485640"/>
                  <a:pt x="1625252" y="489655"/>
                  <a:pt x="1630266" y="493849"/>
                </a:cubicBezTo>
                <a:cubicBezTo>
                  <a:pt x="1637183" y="499601"/>
                  <a:pt x="1643926" y="505520"/>
                  <a:pt x="1650554" y="511549"/>
                </a:cubicBezTo>
                <a:cubicBezTo>
                  <a:pt x="1644618" y="508375"/>
                  <a:pt x="1638585" y="505349"/>
                  <a:pt x="1632437" y="502492"/>
                </a:cubicBezTo>
                <a:cubicBezTo>
                  <a:pt x="1626693" y="495495"/>
                  <a:pt x="1620852" y="488591"/>
                  <a:pt x="1614877" y="481788"/>
                </a:cubicBezTo>
                <a:close/>
                <a:moveTo>
                  <a:pt x="1056170" y="479292"/>
                </a:moveTo>
                <a:cubicBezTo>
                  <a:pt x="1065930" y="491265"/>
                  <a:pt x="1075786" y="503405"/>
                  <a:pt x="1085911" y="515858"/>
                </a:cubicBezTo>
                <a:cubicBezTo>
                  <a:pt x="1076324" y="518277"/>
                  <a:pt x="1066776" y="520727"/>
                  <a:pt x="1057304" y="523192"/>
                </a:cubicBezTo>
                <a:cubicBezTo>
                  <a:pt x="1056209" y="521943"/>
                  <a:pt x="1055114" y="520688"/>
                  <a:pt x="1054038" y="519441"/>
                </a:cubicBezTo>
                <a:cubicBezTo>
                  <a:pt x="1044931" y="508986"/>
                  <a:pt x="1036017" y="498775"/>
                  <a:pt x="1027237" y="488698"/>
                </a:cubicBezTo>
                <a:cubicBezTo>
                  <a:pt x="1036824" y="485524"/>
                  <a:pt x="1046487" y="482383"/>
                  <a:pt x="1056170" y="479292"/>
                </a:cubicBezTo>
                <a:close/>
                <a:moveTo>
                  <a:pt x="922723" y="478145"/>
                </a:moveTo>
                <a:lnTo>
                  <a:pt x="934231" y="489495"/>
                </a:lnTo>
                <a:cubicBezTo>
                  <a:pt x="940456" y="495653"/>
                  <a:pt x="946719" y="501824"/>
                  <a:pt x="952982" y="508006"/>
                </a:cubicBezTo>
                <a:cubicBezTo>
                  <a:pt x="943703" y="511240"/>
                  <a:pt x="934500" y="514467"/>
                  <a:pt x="925374" y="517676"/>
                </a:cubicBezTo>
                <a:cubicBezTo>
                  <a:pt x="915096" y="508346"/>
                  <a:pt x="904971" y="499173"/>
                  <a:pt x="895000" y="490122"/>
                </a:cubicBezTo>
                <a:cubicBezTo>
                  <a:pt x="904164" y="486137"/>
                  <a:pt x="913405" y="482139"/>
                  <a:pt x="922723" y="478145"/>
                </a:cubicBezTo>
                <a:close/>
                <a:moveTo>
                  <a:pt x="3614934" y="471163"/>
                </a:moveTo>
                <a:cubicBezTo>
                  <a:pt x="3596221" y="484331"/>
                  <a:pt x="3577643" y="497395"/>
                  <a:pt x="3559161" y="510346"/>
                </a:cubicBezTo>
                <a:cubicBezTo>
                  <a:pt x="3538893" y="518210"/>
                  <a:pt x="3518912" y="526143"/>
                  <a:pt x="3499277" y="534048"/>
                </a:cubicBezTo>
                <a:cubicBezTo>
                  <a:pt x="3518374" y="521459"/>
                  <a:pt x="3537547" y="508767"/>
                  <a:pt x="3556836" y="495960"/>
                </a:cubicBezTo>
                <a:cubicBezTo>
                  <a:pt x="3576241" y="487551"/>
                  <a:pt x="3595607" y="479271"/>
                  <a:pt x="3614934" y="471163"/>
                </a:cubicBezTo>
                <a:close/>
                <a:moveTo>
                  <a:pt x="1437631" y="468874"/>
                </a:moveTo>
                <a:cubicBezTo>
                  <a:pt x="1512292" y="469828"/>
                  <a:pt x="1574950" y="482299"/>
                  <a:pt x="1628595" y="506898"/>
                </a:cubicBezTo>
                <a:cubicBezTo>
                  <a:pt x="1638086" y="518502"/>
                  <a:pt x="1647308" y="530338"/>
                  <a:pt x="1656337" y="542265"/>
                </a:cubicBezTo>
                <a:cubicBezTo>
                  <a:pt x="1587077" y="520481"/>
                  <a:pt x="1503889" y="512832"/>
                  <a:pt x="1401719" y="518421"/>
                </a:cubicBezTo>
                <a:cubicBezTo>
                  <a:pt x="1342354" y="521701"/>
                  <a:pt x="1282988" y="529655"/>
                  <a:pt x="1224123" y="539660"/>
                </a:cubicBezTo>
                <a:cubicBezTo>
                  <a:pt x="1214286" y="525111"/>
                  <a:pt x="1204526" y="510669"/>
                  <a:pt x="1194863" y="496348"/>
                </a:cubicBezTo>
                <a:cubicBezTo>
                  <a:pt x="1248887" y="485186"/>
                  <a:pt x="1303392" y="476316"/>
                  <a:pt x="1356821" y="471903"/>
                </a:cubicBezTo>
                <a:cubicBezTo>
                  <a:pt x="1357493" y="471845"/>
                  <a:pt x="1358185" y="471792"/>
                  <a:pt x="1358857" y="471736"/>
                </a:cubicBezTo>
                <a:cubicBezTo>
                  <a:pt x="1386523" y="469518"/>
                  <a:pt x="1412743" y="468556"/>
                  <a:pt x="1437631" y="468874"/>
                </a:cubicBezTo>
                <a:close/>
                <a:moveTo>
                  <a:pt x="1089849" y="468817"/>
                </a:moveTo>
                <a:cubicBezTo>
                  <a:pt x="1099551" y="481513"/>
                  <a:pt x="1109349" y="494394"/>
                  <a:pt x="1119397" y="507591"/>
                </a:cubicBezTo>
                <a:cubicBezTo>
                  <a:pt x="1109657" y="509939"/>
                  <a:pt x="1099955" y="512329"/>
                  <a:pt x="1090310" y="514752"/>
                </a:cubicBezTo>
                <a:cubicBezTo>
                  <a:pt x="1090099" y="514485"/>
                  <a:pt x="1089869" y="514214"/>
                  <a:pt x="1089657" y="513947"/>
                </a:cubicBezTo>
                <a:cubicBezTo>
                  <a:pt x="1079686" y="501689"/>
                  <a:pt x="1069965" y="489741"/>
                  <a:pt x="1060378" y="477955"/>
                </a:cubicBezTo>
                <a:cubicBezTo>
                  <a:pt x="1070176" y="474850"/>
                  <a:pt x="1079993" y="471801"/>
                  <a:pt x="1089849" y="468817"/>
                </a:cubicBezTo>
                <a:close/>
                <a:moveTo>
                  <a:pt x="3832069" y="468771"/>
                </a:moveTo>
                <a:cubicBezTo>
                  <a:pt x="3813991" y="485167"/>
                  <a:pt x="3795854" y="501586"/>
                  <a:pt x="3777680" y="517962"/>
                </a:cubicBezTo>
                <a:cubicBezTo>
                  <a:pt x="3757795" y="521535"/>
                  <a:pt x="3737910" y="525503"/>
                  <a:pt x="3718007" y="529831"/>
                </a:cubicBezTo>
                <a:cubicBezTo>
                  <a:pt x="3737008" y="513499"/>
                  <a:pt x="3755989" y="497121"/>
                  <a:pt x="3774894" y="480760"/>
                </a:cubicBezTo>
                <a:cubicBezTo>
                  <a:pt x="3793952" y="476377"/>
                  <a:pt x="3813010" y="472364"/>
                  <a:pt x="3832069" y="468771"/>
                </a:cubicBezTo>
                <a:close/>
                <a:moveTo>
                  <a:pt x="3694107" y="467025"/>
                </a:moveTo>
                <a:cubicBezTo>
                  <a:pt x="3674415" y="482470"/>
                  <a:pt x="3654645" y="497947"/>
                  <a:pt x="3634799" y="513420"/>
                </a:cubicBezTo>
                <a:cubicBezTo>
                  <a:pt x="3614185" y="519774"/>
                  <a:pt x="3593627" y="526402"/>
                  <a:pt x="3573128" y="533240"/>
                </a:cubicBezTo>
                <a:cubicBezTo>
                  <a:pt x="3593686" y="518081"/>
                  <a:pt x="3614185" y="502892"/>
                  <a:pt x="3634607" y="487724"/>
                </a:cubicBezTo>
                <a:cubicBezTo>
                  <a:pt x="3654242" y="480629"/>
                  <a:pt x="3674088" y="473701"/>
                  <a:pt x="3694107" y="467025"/>
                </a:cubicBezTo>
                <a:close/>
                <a:moveTo>
                  <a:pt x="955345" y="464308"/>
                </a:moveTo>
                <a:cubicBezTo>
                  <a:pt x="965393" y="475008"/>
                  <a:pt x="975518" y="485811"/>
                  <a:pt x="985700" y="496688"/>
                </a:cubicBezTo>
                <a:cubicBezTo>
                  <a:pt x="976267" y="499920"/>
                  <a:pt x="966892" y="503161"/>
                  <a:pt x="957574" y="506402"/>
                </a:cubicBezTo>
                <a:cubicBezTo>
                  <a:pt x="950792" y="499716"/>
                  <a:pt x="944029" y="493042"/>
                  <a:pt x="937286" y="486387"/>
                </a:cubicBezTo>
                <a:lnTo>
                  <a:pt x="927046" y="476291"/>
                </a:lnTo>
                <a:cubicBezTo>
                  <a:pt x="936421" y="472283"/>
                  <a:pt x="945854" y="468283"/>
                  <a:pt x="955345" y="464308"/>
                </a:cubicBezTo>
                <a:close/>
                <a:moveTo>
                  <a:pt x="1123970" y="458812"/>
                </a:moveTo>
                <a:cubicBezTo>
                  <a:pt x="1133557" y="472187"/>
                  <a:pt x="1143278" y="485765"/>
                  <a:pt x="1153230" y="499670"/>
                </a:cubicBezTo>
                <a:cubicBezTo>
                  <a:pt x="1143336" y="501914"/>
                  <a:pt x="1133480" y="504212"/>
                  <a:pt x="1123662" y="506562"/>
                </a:cubicBezTo>
                <a:cubicBezTo>
                  <a:pt x="1113557" y="493282"/>
                  <a:pt x="1103701" y="480337"/>
                  <a:pt x="1093961" y="467572"/>
                </a:cubicBezTo>
                <a:cubicBezTo>
                  <a:pt x="1103931" y="464574"/>
                  <a:pt x="1113941" y="461651"/>
                  <a:pt x="1123970" y="458812"/>
                </a:cubicBezTo>
                <a:close/>
                <a:moveTo>
                  <a:pt x="3895373" y="458456"/>
                </a:moveTo>
                <a:cubicBezTo>
                  <a:pt x="3878102" y="474860"/>
                  <a:pt x="3860734" y="491301"/>
                  <a:pt x="3843366" y="507699"/>
                </a:cubicBezTo>
                <a:cubicBezTo>
                  <a:pt x="3824096" y="510243"/>
                  <a:pt x="3804807" y="513199"/>
                  <a:pt x="3785499" y="516563"/>
                </a:cubicBezTo>
                <a:cubicBezTo>
                  <a:pt x="3803673" y="500162"/>
                  <a:pt x="3821829" y="483724"/>
                  <a:pt x="3839907" y="467323"/>
                </a:cubicBezTo>
                <a:cubicBezTo>
                  <a:pt x="3858409" y="463949"/>
                  <a:pt x="3876890" y="460979"/>
                  <a:pt x="3895373" y="458456"/>
                </a:cubicBezTo>
                <a:close/>
                <a:moveTo>
                  <a:pt x="3605635" y="457851"/>
                </a:moveTo>
                <a:cubicBezTo>
                  <a:pt x="3589343" y="468696"/>
                  <a:pt x="3573167" y="479465"/>
                  <a:pt x="3557067" y="490156"/>
                </a:cubicBezTo>
                <a:cubicBezTo>
                  <a:pt x="3540429" y="497355"/>
                  <a:pt x="3523792" y="504646"/>
                  <a:pt x="3507116" y="511999"/>
                </a:cubicBezTo>
                <a:cubicBezTo>
                  <a:pt x="3506558" y="512244"/>
                  <a:pt x="3506001" y="512490"/>
                  <a:pt x="3505444" y="512736"/>
                </a:cubicBezTo>
                <a:cubicBezTo>
                  <a:pt x="3521756" y="502558"/>
                  <a:pt x="3538143" y="492304"/>
                  <a:pt x="3554607" y="481985"/>
                </a:cubicBezTo>
                <a:cubicBezTo>
                  <a:pt x="3567788" y="475724"/>
                  <a:pt x="3580967" y="469471"/>
                  <a:pt x="3594146" y="463250"/>
                </a:cubicBezTo>
                <a:cubicBezTo>
                  <a:pt x="3597970" y="461448"/>
                  <a:pt x="3601793" y="459647"/>
                  <a:pt x="3605635" y="457851"/>
                </a:cubicBezTo>
                <a:close/>
                <a:moveTo>
                  <a:pt x="3584079" y="457849"/>
                </a:moveTo>
                <a:cubicBezTo>
                  <a:pt x="3574300" y="463980"/>
                  <a:pt x="3564560" y="470082"/>
                  <a:pt x="3554858" y="476164"/>
                </a:cubicBezTo>
                <a:cubicBezTo>
                  <a:pt x="3544445" y="481111"/>
                  <a:pt x="3534031" y="486062"/>
                  <a:pt x="3523677" y="491007"/>
                </a:cubicBezTo>
                <a:cubicBezTo>
                  <a:pt x="3533398" y="485286"/>
                  <a:pt x="3543157" y="479545"/>
                  <a:pt x="3552937" y="473784"/>
                </a:cubicBezTo>
                <a:cubicBezTo>
                  <a:pt x="3563291" y="468481"/>
                  <a:pt x="3573667" y="463167"/>
                  <a:pt x="3584079" y="457849"/>
                </a:cubicBezTo>
                <a:close/>
                <a:moveTo>
                  <a:pt x="3956294" y="451821"/>
                </a:moveTo>
                <a:cubicBezTo>
                  <a:pt x="3939772" y="468195"/>
                  <a:pt x="3923173" y="484608"/>
                  <a:pt x="3906574" y="500969"/>
                </a:cubicBezTo>
                <a:cubicBezTo>
                  <a:pt x="3887842" y="502467"/>
                  <a:pt x="3869110" y="504391"/>
                  <a:pt x="3850340" y="506767"/>
                </a:cubicBezTo>
                <a:cubicBezTo>
                  <a:pt x="3867708" y="490360"/>
                  <a:pt x="3885056" y="473916"/>
                  <a:pt x="3902328" y="457519"/>
                </a:cubicBezTo>
                <a:cubicBezTo>
                  <a:pt x="3920330" y="455173"/>
                  <a:pt x="3938312" y="453260"/>
                  <a:pt x="3956294" y="451821"/>
                </a:cubicBezTo>
                <a:close/>
                <a:moveTo>
                  <a:pt x="988429" y="450675"/>
                </a:moveTo>
                <a:cubicBezTo>
                  <a:pt x="998534" y="462216"/>
                  <a:pt x="1008640" y="473768"/>
                  <a:pt x="1018860" y="485484"/>
                </a:cubicBezTo>
                <a:cubicBezTo>
                  <a:pt x="1009235" y="488687"/>
                  <a:pt x="999667" y="491922"/>
                  <a:pt x="990157" y="495169"/>
                </a:cubicBezTo>
                <a:cubicBezTo>
                  <a:pt x="979879" y="484206"/>
                  <a:pt x="969678" y="473326"/>
                  <a:pt x="959553" y="462545"/>
                </a:cubicBezTo>
                <a:cubicBezTo>
                  <a:pt x="969140" y="458552"/>
                  <a:pt x="978765" y="454593"/>
                  <a:pt x="988429" y="450675"/>
                </a:cubicBezTo>
                <a:close/>
                <a:moveTo>
                  <a:pt x="1158533" y="449406"/>
                </a:moveTo>
                <a:cubicBezTo>
                  <a:pt x="1168004" y="463411"/>
                  <a:pt x="1177591" y="477624"/>
                  <a:pt x="1187427" y="492189"/>
                </a:cubicBezTo>
                <a:cubicBezTo>
                  <a:pt x="1177399" y="494297"/>
                  <a:pt x="1167370" y="496481"/>
                  <a:pt x="1157399" y="498727"/>
                </a:cubicBezTo>
                <a:cubicBezTo>
                  <a:pt x="1147389" y="484750"/>
                  <a:pt x="1137630" y="471117"/>
                  <a:pt x="1128004" y="457680"/>
                </a:cubicBezTo>
                <a:cubicBezTo>
                  <a:pt x="1138148" y="454827"/>
                  <a:pt x="1148331" y="452057"/>
                  <a:pt x="1158533" y="449406"/>
                </a:cubicBezTo>
                <a:close/>
                <a:moveTo>
                  <a:pt x="4015103" y="448860"/>
                </a:moveTo>
                <a:cubicBezTo>
                  <a:pt x="3999310" y="465152"/>
                  <a:pt x="3983460" y="481478"/>
                  <a:pt x="3967649" y="497720"/>
                </a:cubicBezTo>
                <a:cubicBezTo>
                  <a:pt x="3963845" y="497822"/>
                  <a:pt x="3960041" y="497918"/>
                  <a:pt x="3956217" y="498051"/>
                </a:cubicBezTo>
                <a:cubicBezTo>
                  <a:pt x="3941770" y="498556"/>
                  <a:pt x="3927303" y="499372"/>
                  <a:pt x="3912817" y="500452"/>
                </a:cubicBezTo>
                <a:cubicBezTo>
                  <a:pt x="3929397" y="484103"/>
                  <a:pt x="3945978" y="467703"/>
                  <a:pt x="3962481" y="451352"/>
                </a:cubicBezTo>
                <a:cubicBezTo>
                  <a:pt x="3980041" y="450053"/>
                  <a:pt x="3997582" y="449204"/>
                  <a:pt x="4015103" y="448860"/>
                </a:cubicBezTo>
                <a:close/>
                <a:moveTo>
                  <a:pt x="4020655" y="448777"/>
                </a:moveTo>
                <a:cubicBezTo>
                  <a:pt x="4033143" y="448608"/>
                  <a:pt x="4045631" y="448677"/>
                  <a:pt x="4058100" y="449035"/>
                </a:cubicBezTo>
                <a:cubicBezTo>
                  <a:pt x="4062768" y="449167"/>
                  <a:pt x="4067398" y="449340"/>
                  <a:pt x="4072047" y="449532"/>
                </a:cubicBezTo>
                <a:cubicBezTo>
                  <a:pt x="4057216" y="465436"/>
                  <a:pt x="4042327" y="481363"/>
                  <a:pt x="4027418" y="497301"/>
                </a:cubicBezTo>
                <a:cubicBezTo>
                  <a:pt x="4009492" y="497098"/>
                  <a:pt x="3991453" y="497150"/>
                  <a:pt x="3973278" y="497563"/>
                </a:cubicBezTo>
                <a:cubicBezTo>
                  <a:pt x="3989070" y="481338"/>
                  <a:pt x="4004882" y="465038"/>
                  <a:pt x="4020655" y="448777"/>
                </a:cubicBezTo>
                <a:close/>
                <a:moveTo>
                  <a:pt x="3764039" y="445044"/>
                </a:moveTo>
                <a:cubicBezTo>
                  <a:pt x="3744923" y="460852"/>
                  <a:pt x="3725692" y="476723"/>
                  <a:pt x="3706383" y="492616"/>
                </a:cubicBezTo>
                <a:cubicBezTo>
                  <a:pt x="3702907" y="493555"/>
                  <a:pt x="3699448" y="494498"/>
                  <a:pt x="3695952" y="495467"/>
                </a:cubicBezTo>
                <a:cubicBezTo>
                  <a:pt x="3679506" y="500027"/>
                  <a:pt x="3663099" y="504819"/>
                  <a:pt x="3646711" y="509776"/>
                </a:cubicBezTo>
                <a:cubicBezTo>
                  <a:pt x="3666749" y="494135"/>
                  <a:pt x="3686691" y="478502"/>
                  <a:pt x="3706557" y="462912"/>
                </a:cubicBezTo>
                <a:cubicBezTo>
                  <a:pt x="3725576" y="456691"/>
                  <a:pt x="3744750" y="450712"/>
                  <a:pt x="3764039" y="445044"/>
                </a:cubicBezTo>
                <a:close/>
                <a:moveTo>
                  <a:pt x="3690668" y="440332"/>
                </a:moveTo>
                <a:cubicBezTo>
                  <a:pt x="3672090" y="454182"/>
                  <a:pt x="3653397" y="468105"/>
                  <a:pt x="3634627" y="482053"/>
                </a:cubicBezTo>
                <a:cubicBezTo>
                  <a:pt x="3615222" y="489052"/>
                  <a:pt x="3596010" y="496216"/>
                  <a:pt x="3577029" y="503468"/>
                </a:cubicBezTo>
                <a:cubicBezTo>
                  <a:pt x="3596106" y="490087"/>
                  <a:pt x="3615261" y="476596"/>
                  <a:pt x="3634568" y="462979"/>
                </a:cubicBezTo>
                <a:cubicBezTo>
                  <a:pt x="3653300" y="455233"/>
                  <a:pt x="3672013" y="447665"/>
                  <a:pt x="3690668" y="440332"/>
                </a:cubicBezTo>
                <a:close/>
                <a:moveTo>
                  <a:pt x="1021973" y="437373"/>
                </a:moveTo>
                <a:cubicBezTo>
                  <a:pt x="1032059" y="449701"/>
                  <a:pt x="1042126" y="462047"/>
                  <a:pt x="1052328" y="474562"/>
                </a:cubicBezTo>
                <a:cubicBezTo>
                  <a:pt x="1042568" y="477686"/>
                  <a:pt x="1032847" y="480854"/>
                  <a:pt x="1023183" y="484055"/>
                </a:cubicBezTo>
                <a:cubicBezTo>
                  <a:pt x="1012886" y="472254"/>
                  <a:pt x="1002722" y="460622"/>
                  <a:pt x="992540" y="449008"/>
                </a:cubicBezTo>
                <a:cubicBezTo>
                  <a:pt x="1002300" y="445071"/>
                  <a:pt x="1012117" y="441190"/>
                  <a:pt x="1021973" y="437373"/>
                </a:cubicBezTo>
                <a:close/>
                <a:moveTo>
                  <a:pt x="3830398" y="426983"/>
                </a:moveTo>
                <a:cubicBezTo>
                  <a:pt x="3811820" y="443102"/>
                  <a:pt x="3793126" y="459321"/>
                  <a:pt x="3774337" y="475576"/>
                </a:cubicBezTo>
                <a:cubicBezTo>
                  <a:pt x="3755451" y="479905"/>
                  <a:pt x="3736200" y="484673"/>
                  <a:pt x="3716566" y="489882"/>
                </a:cubicBezTo>
                <a:cubicBezTo>
                  <a:pt x="3736009" y="473870"/>
                  <a:pt x="3755374" y="457878"/>
                  <a:pt x="3774606" y="441972"/>
                </a:cubicBezTo>
                <a:cubicBezTo>
                  <a:pt x="3793107" y="436656"/>
                  <a:pt x="3811723" y="431642"/>
                  <a:pt x="3830398" y="426983"/>
                </a:cubicBezTo>
                <a:close/>
                <a:moveTo>
                  <a:pt x="1055997" y="424534"/>
                </a:moveTo>
                <a:cubicBezTo>
                  <a:pt x="1066026" y="437611"/>
                  <a:pt x="1076055" y="450716"/>
                  <a:pt x="1086180" y="463999"/>
                </a:cubicBezTo>
                <a:cubicBezTo>
                  <a:pt x="1076266" y="467011"/>
                  <a:pt x="1066372" y="470085"/>
                  <a:pt x="1056516" y="473217"/>
                </a:cubicBezTo>
                <a:cubicBezTo>
                  <a:pt x="1046276" y="460623"/>
                  <a:pt x="1036132" y="448211"/>
                  <a:pt x="1025988" y="435815"/>
                </a:cubicBezTo>
                <a:cubicBezTo>
                  <a:pt x="1035959" y="431974"/>
                  <a:pt x="1045969" y="428207"/>
                  <a:pt x="1055997" y="424534"/>
                </a:cubicBezTo>
                <a:close/>
                <a:moveTo>
                  <a:pt x="3637815" y="424172"/>
                </a:moveTo>
                <a:cubicBezTo>
                  <a:pt x="3635991" y="425325"/>
                  <a:pt x="3634127" y="426484"/>
                  <a:pt x="3632282" y="427636"/>
                </a:cubicBezTo>
                <a:cubicBezTo>
                  <a:pt x="3630227" y="428676"/>
                  <a:pt x="3628190" y="429713"/>
                  <a:pt x="3626134" y="430754"/>
                </a:cubicBezTo>
                <a:cubicBezTo>
                  <a:pt x="3627729" y="429813"/>
                  <a:pt x="3629362" y="428868"/>
                  <a:pt x="3630957" y="427926"/>
                </a:cubicBezTo>
                <a:cubicBezTo>
                  <a:pt x="3633243" y="426674"/>
                  <a:pt x="3635529" y="425423"/>
                  <a:pt x="3637815" y="424172"/>
                </a:cubicBezTo>
                <a:close/>
                <a:moveTo>
                  <a:pt x="3686710" y="420534"/>
                </a:moveTo>
                <a:cubicBezTo>
                  <a:pt x="3681715" y="424057"/>
                  <a:pt x="3676720" y="427584"/>
                  <a:pt x="3671725" y="431100"/>
                </a:cubicBezTo>
                <a:cubicBezTo>
                  <a:pt x="3659275" y="439888"/>
                  <a:pt x="3646902" y="448614"/>
                  <a:pt x="3634588" y="457302"/>
                </a:cubicBezTo>
                <a:cubicBezTo>
                  <a:pt x="3616836" y="464631"/>
                  <a:pt x="3599046" y="472124"/>
                  <a:pt x="3581236" y="479743"/>
                </a:cubicBezTo>
                <a:cubicBezTo>
                  <a:pt x="3598008" y="468587"/>
                  <a:pt x="3614876" y="457354"/>
                  <a:pt x="3631879" y="446034"/>
                </a:cubicBezTo>
                <a:cubicBezTo>
                  <a:pt x="3632590" y="445555"/>
                  <a:pt x="3633320" y="445073"/>
                  <a:pt x="3634031" y="444595"/>
                </a:cubicBezTo>
                <a:cubicBezTo>
                  <a:pt x="3651533" y="436485"/>
                  <a:pt x="3669093" y="428447"/>
                  <a:pt x="3686710" y="420534"/>
                </a:cubicBezTo>
                <a:close/>
                <a:moveTo>
                  <a:pt x="1394861" y="415557"/>
                </a:moveTo>
                <a:cubicBezTo>
                  <a:pt x="1473777" y="416657"/>
                  <a:pt x="1539878" y="434087"/>
                  <a:pt x="1594762" y="468201"/>
                </a:cubicBezTo>
                <a:cubicBezTo>
                  <a:pt x="1603638" y="477643"/>
                  <a:pt x="1612245" y="487363"/>
                  <a:pt x="1620622" y="497298"/>
                </a:cubicBezTo>
                <a:cubicBezTo>
                  <a:pt x="1549691" y="467409"/>
                  <a:pt x="1463697" y="457525"/>
                  <a:pt x="1356360" y="466333"/>
                </a:cubicBezTo>
                <a:cubicBezTo>
                  <a:pt x="1301932" y="470829"/>
                  <a:pt x="1246428" y="479922"/>
                  <a:pt x="1191481" y="491344"/>
                </a:cubicBezTo>
                <a:cubicBezTo>
                  <a:pt x="1181606" y="476714"/>
                  <a:pt x="1171981" y="462451"/>
                  <a:pt x="1162471" y="448393"/>
                </a:cubicBezTo>
                <a:cubicBezTo>
                  <a:pt x="1212422" y="435542"/>
                  <a:pt x="1262527" y="425362"/>
                  <a:pt x="1311615" y="419886"/>
                </a:cubicBezTo>
                <a:cubicBezTo>
                  <a:pt x="1340827" y="416637"/>
                  <a:pt x="1368556" y="415190"/>
                  <a:pt x="1394861" y="415557"/>
                </a:cubicBezTo>
                <a:close/>
                <a:moveTo>
                  <a:pt x="3762540" y="413264"/>
                </a:moveTo>
                <a:cubicBezTo>
                  <a:pt x="3760081" y="415202"/>
                  <a:pt x="3757603" y="417148"/>
                  <a:pt x="3755124" y="419085"/>
                </a:cubicBezTo>
                <a:cubicBezTo>
                  <a:pt x="3739005" y="431767"/>
                  <a:pt x="3722752" y="444541"/>
                  <a:pt x="3706441" y="457342"/>
                </a:cubicBezTo>
                <a:cubicBezTo>
                  <a:pt x="3687229" y="463607"/>
                  <a:pt x="3668171" y="470120"/>
                  <a:pt x="3649285" y="476806"/>
                </a:cubicBezTo>
                <a:cubicBezTo>
                  <a:pt x="3668478" y="462529"/>
                  <a:pt x="3687594" y="448291"/>
                  <a:pt x="3706575" y="434140"/>
                </a:cubicBezTo>
                <a:cubicBezTo>
                  <a:pt x="3725269" y="426920"/>
                  <a:pt x="3743924" y="419944"/>
                  <a:pt x="3762540" y="413264"/>
                </a:cubicBezTo>
                <a:close/>
                <a:moveTo>
                  <a:pt x="3893798" y="412682"/>
                </a:moveTo>
                <a:cubicBezTo>
                  <a:pt x="3875777" y="429075"/>
                  <a:pt x="3857621" y="445588"/>
                  <a:pt x="3839351" y="462164"/>
                </a:cubicBezTo>
                <a:cubicBezTo>
                  <a:pt x="3820984" y="465517"/>
                  <a:pt x="3802291" y="469307"/>
                  <a:pt x="3783213" y="473563"/>
                </a:cubicBezTo>
                <a:cubicBezTo>
                  <a:pt x="3802079" y="457219"/>
                  <a:pt x="3820869" y="440923"/>
                  <a:pt x="3839504" y="424733"/>
                </a:cubicBezTo>
                <a:cubicBezTo>
                  <a:pt x="3857544" y="420351"/>
                  <a:pt x="3875662" y="416320"/>
                  <a:pt x="3893798" y="412682"/>
                </a:cubicBezTo>
                <a:close/>
                <a:moveTo>
                  <a:pt x="1090521" y="412301"/>
                </a:moveTo>
                <a:cubicBezTo>
                  <a:pt x="1100473" y="426082"/>
                  <a:pt x="1110406" y="439899"/>
                  <a:pt x="1120454" y="453903"/>
                </a:cubicBezTo>
                <a:cubicBezTo>
                  <a:pt x="1110368" y="456770"/>
                  <a:pt x="1100320" y="459730"/>
                  <a:pt x="1090291" y="462754"/>
                </a:cubicBezTo>
                <a:cubicBezTo>
                  <a:pt x="1080089" y="449400"/>
                  <a:pt x="1070022" y="436232"/>
                  <a:pt x="1059955" y="423093"/>
                </a:cubicBezTo>
                <a:cubicBezTo>
                  <a:pt x="1070118" y="419392"/>
                  <a:pt x="1080320" y="415782"/>
                  <a:pt x="1090521" y="412301"/>
                </a:cubicBezTo>
                <a:close/>
                <a:moveTo>
                  <a:pt x="3674434" y="412046"/>
                </a:moveTo>
                <a:cubicBezTo>
                  <a:pt x="3660928" y="421020"/>
                  <a:pt x="3647498" y="429965"/>
                  <a:pt x="3634108" y="438885"/>
                </a:cubicBezTo>
                <a:cubicBezTo>
                  <a:pt x="3620025" y="445413"/>
                  <a:pt x="3605961" y="451990"/>
                  <a:pt x="3591957" y="458589"/>
                </a:cubicBezTo>
                <a:cubicBezTo>
                  <a:pt x="3591937" y="458595"/>
                  <a:pt x="3591918" y="458600"/>
                  <a:pt x="3591918" y="458606"/>
                </a:cubicBezTo>
                <a:cubicBezTo>
                  <a:pt x="3605308" y="450214"/>
                  <a:pt x="3618738" y="441786"/>
                  <a:pt x="3632244" y="433335"/>
                </a:cubicBezTo>
                <a:cubicBezTo>
                  <a:pt x="3646288" y="426215"/>
                  <a:pt x="3660351" y="419114"/>
                  <a:pt x="3674434" y="412046"/>
                </a:cubicBezTo>
                <a:close/>
                <a:moveTo>
                  <a:pt x="3954738" y="402061"/>
                </a:moveTo>
                <a:cubicBezTo>
                  <a:pt x="3937236" y="418691"/>
                  <a:pt x="3919599" y="435467"/>
                  <a:pt x="3901847" y="452318"/>
                </a:cubicBezTo>
                <a:cubicBezTo>
                  <a:pt x="3883961" y="454670"/>
                  <a:pt x="3865709" y="457490"/>
                  <a:pt x="3847131" y="460771"/>
                </a:cubicBezTo>
                <a:cubicBezTo>
                  <a:pt x="3865460" y="444130"/>
                  <a:pt x="3883673" y="427556"/>
                  <a:pt x="3901752" y="411116"/>
                </a:cubicBezTo>
                <a:cubicBezTo>
                  <a:pt x="3919388" y="407696"/>
                  <a:pt x="3937063" y="404659"/>
                  <a:pt x="3954738" y="402061"/>
                </a:cubicBezTo>
                <a:close/>
                <a:moveTo>
                  <a:pt x="1125584" y="400855"/>
                </a:moveTo>
                <a:cubicBezTo>
                  <a:pt x="1135401" y="415279"/>
                  <a:pt x="1145218" y="429750"/>
                  <a:pt x="1155151" y="444426"/>
                </a:cubicBezTo>
                <a:cubicBezTo>
                  <a:pt x="1144911" y="447104"/>
                  <a:pt x="1134690" y="449894"/>
                  <a:pt x="1124469" y="452773"/>
                </a:cubicBezTo>
                <a:cubicBezTo>
                  <a:pt x="1114383" y="438702"/>
                  <a:pt x="1104412" y="424828"/>
                  <a:pt x="1094422" y="410993"/>
                </a:cubicBezTo>
                <a:cubicBezTo>
                  <a:pt x="1104796" y="407481"/>
                  <a:pt x="1115190" y="404090"/>
                  <a:pt x="1125584" y="400855"/>
                </a:cubicBezTo>
                <a:close/>
                <a:moveTo>
                  <a:pt x="4013489" y="395104"/>
                </a:moveTo>
                <a:cubicBezTo>
                  <a:pt x="3996524" y="411944"/>
                  <a:pt x="3979368" y="428956"/>
                  <a:pt x="3962135" y="446045"/>
                </a:cubicBezTo>
                <a:cubicBezTo>
                  <a:pt x="3944652" y="447367"/>
                  <a:pt x="3926880" y="449158"/>
                  <a:pt x="3908744" y="451430"/>
                </a:cubicBezTo>
                <a:cubicBezTo>
                  <a:pt x="3926535" y="434535"/>
                  <a:pt x="3944229" y="417715"/>
                  <a:pt x="3961731" y="401058"/>
                </a:cubicBezTo>
                <a:cubicBezTo>
                  <a:pt x="3978984" y="398636"/>
                  <a:pt x="3996236" y="396636"/>
                  <a:pt x="4013489" y="395104"/>
                </a:cubicBezTo>
                <a:close/>
                <a:moveTo>
                  <a:pt x="4070318" y="391825"/>
                </a:moveTo>
                <a:cubicBezTo>
                  <a:pt x="4053834" y="408860"/>
                  <a:pt x="4037159" y="426088"/>
                  <a:pt x="4020405" y="443382"/>
                </a:cubicBezTo>
                <a:cubicBezTo>
                  <a:pt x="4003345" y="443634"/>
                  <a:pt x="3985977" y="444372"/>
                  <a:pt x="3968283" y="445602"/>
                </a:cubicBezTo>
                <a:cubicBezTo>
                  <a:pt x="3985574" y="428474"/>
                  <a:pt x="4002749" y="411429"/>
                  <a:pt x="4019733" y="394570"/>
                </a:cubicBezTo>
                <a:cubicBezTo>
                  <a:pt x="4036620" y="393181"/>
                  <a:pt x="4053489" y="392257"/>
                  <a:pt x="4070318" y="391825"/>
                </a:cubicBezTo>
                <a:close/>
                <a:moveTo>
                  <a:pt x="4075928" y="391685"/>
                </a:moveTo>
                <a:cubicBezTo>
                  <a:pt x="4092451" y="391370"/>
                  <a:pt x="4108954" y="391544"/>
                  <a:pt x="4125380" y="392250"/>
                </a:cubicBezTo>
                <a:cubicBezTo>
                  <a:pt x="4109261" y="409569"/>
                  <a:pt x="4093104" y="426935"/>
                  <a:pt x="4076889" y="444332"/>
                </a:cubicBezTo>
                <a:cubicBezTo>
                  <a:pt x="4070703" y="444051"/>
                  <a:pt x="4064497" y="443801"/>
                  <a:pt x="4058253" y="443625"/>
                </a:cubicBezTo>
                <a:cubicBezTo>
                  <a:pt x="4047610" y="443319"/>
                  <a:pt x="4036831" y="443223"/>
                  <a:pt x="4025938" y="443317"/>
                </a:cubicBezTo>
                <a:cubicBezTo>
                  <a:pt x="4042730" y="425988"/>
                  <a:pt x="4059425" y="408735"/>
                  <a:pt x="4075928" y="391685"/>
                </a:cubicBezTo>
                <a:close/>
                <a:moveTo>
                  <a:pt x="3830244" y="390294"/>
                </a:moveTo>
                <a:cubicBezTo>
                  <a:pt x="3821464" y="397566"/>
                  <a:pt x="3812665" y="404837"/>
                  <a:pt x="3803904" y="412086"/>
                </a:cubicBezTo>
                <a:cubicBezTo>
                  <a:pt x="3794106" y="420190"/>
                  <a:pt x="3784269" y="428330"/>
                  <a:pt x="3774395" y="436491"/>
                </a:cubicBezTo>
                <a:cubicBezTo>
                  <a:pt x="3755720" y="441842"/>
                  <a:pt x="3737142" y="447488"/>
                  <a:pt x="3718698" y="453382"/>
                </a:cubicBezTo>
                <a:cubicBezTo>
                  <a:pt x="3731820" y="443081"/>
                  <a:pt x="3744884" y="432802"/>
                  <a:pt x="3757891" y="422583"/>
                </a:cubicBezTo>
                <a:cubicBezTo>
                  <a:pt x="3763808" y="417932"/>
                  <a:pt x="3769745" y="413264"/>
                  <a:pt x="3775682" y="408601"/>
                </a:cubicBezTo>
                <a:cubicBezTo>
                  <a:pt x="3793895" y="402190"/>
                  <a:pt x="3812088" y="396073"/>
                  <a:pt x="3830244" y="390294"/>
                </a:cubicBezTo>
                <a:close/>
                <a:moveTo>
                  <a:pt x="3760235" y="388490"/>
                </a:moveTo>
                <a:cubicBezTo>
                  <a:pt x="3743001" y="401318"/>
                  <a:pt x="3725826" y="414121"/>
                  <a:pt x="3708727" y="426872"/>
                </a:cubicBezTo>
                <a:cubicBezTo>
                  <a:pt x="3707959" y="427438"/>
                  <a:pt x="3707191" y="428009"/>
                  <a:pt x="3706441" y="428578"/>
                </a:cubicBezTo>
                <a:cubicBezTo>
                  <a:pt x="3688920" y="435333"/>
                  <a:pt x="3671359" y="442299"/>
                  <a:pt x="3653762" y="449448"/>
                </a:cubicBezTo>
                <a:cubicBezTo>
                  <a:pt x="3660620" y="444608"/>
                  <a:pt x="3667498" y="439755"/>
                  <a:pt x="3674395" y="434885"/>
                </a:cubicBezTo>
                <a:cubicBezTo>
                  <a:pt x="3685730" y="426889"/>
                  <a:pt x="3697104" y="418864"/>
                  <a:pt x="3708497" y="410828"/>
                </a:cubicBezTo>
                <a:cubicBezTo>
                  <a:pt x="3725711" y="403227"/>
                  <a:pt x="3742963" y="395763"/>
                  <a:pt x="3760235" y="388490"/>
                </a:cubicBezTo>
                <a:close/>
                <a:moveTo>
                  <a:pt x="3755124" y="372330"/>
                </a:moveTo>
                <a:cubicBezTo>
                  <a:pt x="3739486" y="383324"/>
                  <a:pt x="3723905" y="394294"/>
                  <a:pt x="3708401" y="405239"/>
                </a:cubicBezTo>
                <a:cubicBezTo>
                  <a:pt x="3692762" y="412132"/>
                  <a:pt x="3677181" y="419141"/>
                  <a:pt x="3661619" y="426232"/>
                </a:cubicBezTo>
                <a:cubicBezTo>
                  <a:pt x="3677220" y="415859"/>
                  <a:pt x="3692859" y="405462"/>
                  <a:pt x="3708574" y="395033"/>
                </a:cubicBezTo>
                <a:cubicBezTo>
                  <a:pt x="3723963" y="387429"/>
                  <a:pt x="3739486" y="379846"/>
                  <a:pt x="3755124" y="372330"/>
                </a:cubicBezTo>
                <a:close/>
                <a:moveTo>
                  <a:pt x="3894566" y="371266"/>
                </a:moveTo>
                <a:cubicBezTo>
                  <a:pt x="3881310" y="382768"/>
                  <a:pt x="3868072" y="394255"/>
                  <a:pt x="3854893" y="405710"/>
                </a:cubicBezTo>
                <a:cubicBezTo>
                  <a:pt x="3849687" y="410230"/>
                  <a:pt x="3844442" y="414783"/>
                  <a:pt x="3839216" y="419325"/>
                </a:cubicBezTo>
                <a:cubicBezTo>
                  <a:pt x="3821003" y="423734"/>
                  <a:pt x="3802867" y="428493"/>
                  <a:pt x="3784807" y="433546"/>
                </a:cubicBezTo>
                <a:cubicBezTo>
                  <a:pt x="3792108" y="427506"/>
                  <a:pt x="3799428" y="421462"/>
                  <a:pt x="3806690" y="415454"/>
                </a:cubicBezTo>
                <a:cubicBezTo>
                  <a:pt x="3818198" y="405929"/>
                  <a:pt x="3829745" y="396380"/>
                  <a:pt x="3841310" y="386816"/>
                </a:cubicBezTo>
                <a:cubicBezTo>
                  <a:pt x="3859101" y="381283"/>
                  <a:pt x="3876852" y="376088"/>
                  <a:pt x="3894566" y="371266"/>
                </a:cubicBezTo>
                <a:close/>
                <a:moveTo>
                  <a:pt x="3736950" y="370576"/>
                </a:moveTo>
                <a:cubicBezTo>
                  <a:pt x="3727440" y="376859"/>
                  <a:pt x="3717969" y="383130"/>
                  <a:pt x="3708516" y="389402"/>
                </a:cubicBezTo>
                <a:cubicBezTo>
                  <a:pt x="3698660" y="394271"/>
                  <a:pt x="3688862" y="399149"/>
                  <a:pt x="3679121" y="404025"/>
                </a:cubicBezTo>
                <a:cubicBezTo>
                  <a:pt x="3688439" y="398211"/>
                  <a:pt x="3697796" y="392390"/>
                  <a:pt x="3707152" y="386567"/>
                </a:cubicBezTo>
                <a:cubicBezTo>
                  <a:pt x="3717065" y="381224"/>
                  <a:pt x="3726998" y="375894"/>
                  <a:pt x="3736950" y="370576"/>
                </a:cubicBezTo>
                <a:close/>
                <a:moveTo>
                  <a:pt x="1338676" y="362066"/>
                </a:moveTo>
                <a:cubicBezTo>
                  <a:pt x="1435588" y="360835"/>
                  <a:pt x="1513015" y="388895"/>
                  <a:pt x="1573648" y="446829"/>
                </a:cubicBezTo>
                <a:cubicBezTo>
                  <a:pt x="1575819" y="448914"/>
                  <a:pt x="1577971" y="451035"/>
                  <a:pt x="1580123" y="453158"/>
                </a:cubicBezTo>
                <a:cubicBezTo>
                  <a:pt x="1508730" y="414862"/>
                  <a:pt x="1420028" y="402103"/>
                  <a:pt x="1311000" y="414244"/>
                </a:cubicBezTo>
                <a:cubicBezTo>
                  <a:pt x="1260952" y="419825"/>
                  <a:pt x="1209925" y="430245"/>
                  <a:pt x="1159089" y="443394"/>
                </a:cubicBezTo>
                <a:cubicBezTo>
                  <a:pt x="1149138" y="428662"/>
                  <a:pt x="1139282" y="414144"/>
                  <a:pt x="1129426" y="399671"/>
                </a:cubicBezTo>
                <a:cubicBezTo>
                  <a:pt x="1164853" y="388766"/>
                  <a:pt x="1200242" y="379596"/>
                  <a:pt x="1235169" y="373039"/>
                </a:cubicBezTo>
                <a:cubicBezTo>
                  <a:pt x="1271903" y="366141"/>
                  <a:pt x="1306372" y="362476"/>
                  <a:pt x="1338676" y="362066"/>
                </a:cubicBezTo>
                <a:close/>
                <a:moveTo>
                  <a:pt x="3829841" y="360417"/>
                </a:moveTo>
                <a:cubicBezTo>
                  <a:pt x="3811628" y="374692"/>
                  <a:pt x="3793491" y="388935"/>
                  <a:pt x="3775413" y="403137"/>
                </a:cubicBezTo>
                <a:cubicBezTo>
                  <a:pt x="3757661" y="409368"/>
                  <a:pt x="3739870" y="415871"/>
                  <a:pt x="3722042" y="422616"/>
                </a:cubicBezTo>
                <a:cubicBezTo>
                  <a:pt x="3740446" y="408885"/>
                  <a:pt x="3758948" y="395108"/>
                  <a:pt x="3777526" y="381295"/>
                </a:cubicBezTo>
                <a:cubicBezTo>
                  <a:pt x="3794932" y="374115"/>
                  <a:pt x="3812377" y="367139"/>
                  <a:pt x="3829841" y="360417"/>
                </a:cubicBezTo>
                <a:close/>
                <a:moveTo>
                  <a:pt x="3956045" y="356075"/>
                </a:moveTo>
                <a:cubicBezTo>
                  <a:pt x="3939984" y="370672"/>
                  <a:pt x="3923960" y="385247"/>
                  <a:pt x="3907976" y="399777"/>
                </a:cubicBezTo>
                <a:cubicBezTo>
                  <a:pt x="3905805" y="401761"/>
                  <a:pt x="3903596" y="403765"/>
                  <a:pt x="3901424" y="405754"/>
                </a:cubicBezTo>
                <a:cubicBezTo>
                  <a:pt x="3883634" y="409189"/>
                  <a:pt x="3865902" y="413002"/>
                  <a:pt x="3848226" y="417168"/>
                </a:cubicBezTo>
                <a:cubicBezTo>
                  <a:pt x="3851377" y="414428"/>
                  <a:pt x="3854547" y="411673"/>
                  <a:pt x="3857698" y="408941"/>
                </a:cubicBezTo>
                <a:cubicBezTo>
                  <a:pt x="3873087" y="395569"/>
                  <a:pt x="3888553" y="382152"/>
                  <a:pt x="3904038" y="368717"/>
                </a:cubicBezTo>
                <a:cubicBezTo>
                  <a:pt x="3921406" y="364115"/>
                  <a:pt x="3938754" y="359896"/>
                  <a:pt x="3956045" y="356075"/>
                </a:cubicBezTo>
                <a:close/>
                <a:moveTo>
                  <a:pt x="4015122" y="344657"/>
                </a:moveTo>
                <a:cubicBezTo>
                  <a:pt x="3997677" y="361214"/>
                  <a:pt x="3980291" y="377746"/>
                  <a:pt x="3962961" y="394226"/>
                </a:cubicBezTo>
                <a:cubicBezTo>
                  <a:pt x="3962443" y="394724"/>
                  <a:pt x="3961924" y="395229"/>
                  <a:pt x="3961385" y="395729"/>
                </a:cubicBezTo>
                <a:cubicBezTo>
                  <a:pt x="3944018" y="398161"/>
                  <a:pt x="3926651" y="401008"/>
                  <a:pt x="3909302" y="404244"/>
                </a:cubicBezTo>
                <a:cubicBezTo>
                  <a:pt x="3909802" y="403790"/>
                  <a:pt x="3910301" y="403333"/>
                  <a:pt x="3910801" y="402881"/>
                </a:cubicBezTo>
                <a:cubicBezTo>
                  <a:pt x="3928552" y="386728"/>
                  <a:pt x="3946381" y="370524"/>
                  <a:pt x="3964248" y="354290"/>
                </a:cubicBezTo>
                <a:cubicBezTo>
                  <a:pt x="3981232" y="350663"/>
                  <a:pt x="3998196" y="347441"/>
                  <a:pt x="4015122" y="344657"/>
                </a:cubicBezTo>
                <a:close/>
                <a:moveTo>
                  <a:pt x="3827343" y="338679"/>
                </a:moveTo>
                <a:cubicBezTo>
                  <a:pt x="3810590" y="351076"/>
                  <a:pt x="3793895" y="363460"/>
                  <a:pt x="3777276" y="375827"/>
                </a:cubicBezTo>
                <a:cubicBezTo>
                  <a:pt x="3761330" y="382392"/>
                  <a:pt x="3745403" y="389130"/>
                  <a:pt x="3729534" y="396004"/>
                </a:cubicBezTo>
                <a:cubicBezTo>
                  <a:pt x="3746325" y="384177"/>
                  <a:pt x="3763174" y="372319"/>
                  <a:pt x="3780100" y="360450"/>
                </a:cubicBezTo>
                <a:cubicBezTo>
                  <a:pt x="3795739" y="353086"/>
                  <a:pt x="3811493" y="345814"/>
                  <a:pt x="3827343" y="338679"/>
                </a:cubicBezTo>
                <a:close/>
                <a:moveTo>
                  <a:pt x="3787324" y="337380"/>
                </a:moveTo>
                <a:cubicBezTo>
                  <a:pt x="3785095" y="338840"/>
                  <a:pt x="3782867" y="340300"/>
                  <a:pt x="3780639" y="341762"/>
                </a:cubicBezTo>
                <a:cubicBezTo>
                  <a:pt x="3778352" y="342965"/>
                  <a:pt x="3776065" y="344167"/>
                  <a:pt x="3773779" y="345372"/>
                </a:cubicBezTo>
                <a:cubicBezTo>
                  <a:pt x="3775874" y="344081"/>
                  <a:pt x="3777968" y="342792"/>
                  <a:pt x="3780081" y="341503"/>
                </a:cubicBezTo>
                <a:cubicBezTo>
                  <a:pt x="3782502" y="340125"/>
                  <a:pt x="3784923" y="338755"/>
                  <a:pt x="3787324" y="337380"/>
                </a:cubicBezTo>
                <a:close/>
                <a:moveTo>
                  <a:pt x="4072086" y="336982"/>
                </a:moveTo>
                <a:cubicBezTo>
                  <a:pt x="4054584" y="354319"/>
                  <a:pt x="4037139" y="371631"/>
                  <a:pt x="4019752" y="388891"/>
                </a:cubicBezTo>
                <a:cubicBezTo>
                  <a:pt x="4019637" y="389010"/>
                  <a:pt x="4019502" y="389131"/>
                  <a:pt x="4019387" y="389251"/>
                </a:cubicBezTo>
                <a:cubicBezTo>
                  <a:pt x="4002385" y="390647"/>
                  <a:pt x="3985382" y="392492"/>
                  <a:pt x="3968360" y="394761"/>
                </a:cubicBezTo>
                <a:cubicBezTo>
                  <a:pt x="3986285" y="377716"/>
                  <a:pt x="4004267" y="360621"/>
                  <a:pt x="4022288" y="343495"/>
                </a:cubicBezTo>
                <a:cubicBezTo>
                  <a:pt x="4038926" y="340878"/>
                  <a:pt x="4055525" y="338700"/>
                  <a:pt x="4072086" y="336982"/>
                </a:cubicBezTo>
                <a:close/>
                <a:moveTo>
                  <a:pt x="3895411" y="336504"/>
                </a:moveTo>
                <a:cubicBezTo>
                  <a:pt x="3877198" y="351504"/>
                  <a:pt x="3859043" y="366486"/>
                  <a:pt x="3840964" y="381429"/>
                </a:cubicBezTo>
                <a:cubicBezTo>
                  <a:pt x="3823462" y="386863"/>
                  <a:pt x="3805902" y="392622"/>
                  <a:pt x="3788323" y="398661"/>
                </a:cubicBezTo>
                <a:cubicBezTo>
                  <a:pt x="3806766" y="384165"/>
                  <a:pt x="3825287" y="369623"/>
                  <a:pt x="3843885" y="355063"/>
                </a:cubicBezTo>
                <a:cubicBezTo>
                  <a:pt x="3861041" y="348604"/>
                  <a:pt x="3878217" y="342404"/>
                  <a:pt x="3895411" y="336504"/>
                </a:cubicBezTo>
                <a:close/>
                <a:moveTo>
                  <a:pt x="4127205" y="333032"/>
                </a:moveTo>
                <a:cubicBezTo>
                  <a:pt x="4110836" y="349943"/>
                  <a:pt x="4094487" y="366830"/>
                  <a:pt x="4078195" y="383671"/>
                </a:cubicBezTo>
                <a:cubicBezTo>
                  <a:pt x="4077331" y="384567"/>
                  <a:pt x="4076467" y="385470"/>
                  <a:pt x="4075602" y="386363"/>
                </a:cubicBezTo>
                <a:cubicBezTo>
                  <a:pt x="4058964" y="386684"/>
                  <a:pt x="4042268" y="387504"/>
                  <a:pt x="4025573" y="388764"/>
                </a:cubicBezTo>
                <a:cubicBezTo>
                  <a:pt x="4043152" y="371328"/>
                  <a:pt x="4060770" y="353843"/>
                  <a:pt x="4078445" y="336329"/>
                </a:cubicBezTo>
                <a:cubicBezTo>
                  <a:pt x="4094737" y="334757"/>
                  <a:pt x="4110990" y="333655"/>
                  <a:pt x="4127205" y="333032"/>
                </a:cubicBezTo>
                <a:close/>
                <a:moveTo>
                  <a:pt x="4180711" y="332807"/>
                </a:moveTo>
                <a:cubicBezTo>
                  <a:pt x="4166474" y="348083"/>
                  <a:pt x="4152296" y="363335"/>
                  <a:pt x="4138118" y="378555"/>
                </a:cubicBezTo>
                <a:cubicBezTo>
                  <a:pt x="4135467" y="381416"/>
                  <a:pt x="4132796" y="384284"/>
                  <a:pt x="4130125" y="387149"/>
                </a:cubicBezTo>
                <a:cubicBezTo>
                  <a:pt x="4113853" y="386355"/>
                  <a:pt x="4097523" y="386079"/>
                  <a:pt x="4081134" y="386286"/>
                </a:cubicBezTo>
                <a:cubicBezTo>
                  <a:pt x="4098330" y="368511"/>
                  <a:pt x="4115582" y="350686"/>
                  <a:pt x="4132873" y="332834"/>
                </a:cubicBezTo>
                <a:cubicBezTo>
                  <a:pt x="4148857" y="332335"/>
                  <a:pt x="4164804" y="332310"/>
                  <a:pt x="4180711" y="332807"/>
                </a:cubicBezTo>
                <a:close/>
                <a:moveTo>
                  <a:pt x="3820042" y="326894"/>
                </a:moveTo>
                <a:cubicBezTo>
                  <a:pt x="3806690" y="336194"/>
                  <a:pt x="3793376" y="345493"/>
                  <a:pt x="3780120" y="354786"/>
                </a:cubicBezTo>
                <a:cubicBezTo>
                  <a:pt x="3767094" y="360922"/>
                  <a:pt x="3754145" y="367124"/>
                  <a:pt x="3741273" y="373366"/>
                </a:cubicBezTo>
                <a:cubicBezTo>
                  <a:pt x="3754395" y="364684"/>
                  <a:pt x="3767555" y="356004"/>
                  <a:pt x="3780773" y="347318"/>
                </a:cubicBezTo>
                <a:cubicBezTo>
                  <a:pt x="3793760" y="340490"/>
                  <a:pt x="3806843" y="333674"/>
                  <a:pt x="3820042" y="326894"/>
                </a:cubicBezTo>
                <a:close/>
                <a:moveTo>
                  <a:pt x="3957774" y="316533"/>
                </a:moveTo>
                <a:cubicBezTo>
                  <a:pt x="3939657" y="332179"/>
                  <a:pt x="3921617" y="347802"/>
                  <a:pt x="3903635" y="363399"/>
                </a:cubicBezTo>
                <a:cubicBezTo>
                  <a:pt x="3886421" y="367946"/>
                  <a:pt x="3869167" y="372859"/>
                  <a:pt x="3851876" y="378092"/>
                </a:cubicBezTo>
                <a:cubicBezTo>
                  <a:pt x="3870205" y="362936"/>
                  <a:pt x="3888610" y="347752"/>
                  <a:pt x="3907092" y="332544"/>
                </a:cubicBezTo>
                <a:cubicBezTo>
                  <a:pt x="3923980" y="326888"/>
                  <a:pt x="3940867" y="321541"/>
                  <a:pt x="3957774" y="316533"/>
                </a:cubicBezTo>
                <a:close/>
                <a:moveTo>
                  <a:pt x="3895277" y="309315"/>
                </a:moveTo>
                <a:cubicBezTo>
                  <a:pt x="3877948" y="322780"/>
                  <a:pt x="3860714" y="336242"/>
                  <a:pt x="3843539" y="349687"/>
                </a:cubicBezTo>
                <a:cubicBezTo>
                  <a:pt x="3827036" y="355881"/>
                  <a:pt x="3810570" y="362315"/>
                  <a:pt x="3794144" y="368945"/>
                </a:cubicBezTo>
                <a:cubicBezTo>
                  <a:pt x="3811551" y="356012"/>
                  <a:pt x="3829053" y="343057"/>
                  <a:pt x="3846613" y="330098"/>
                </a:cubicBezTo>
                <a:cubicBezTo>
                  <a:pt x="3862732" y="322994"/>
                  <a:pt x="3878966" y="316050"/>
                  <a:pt x="3895277" y="309315"/>
                </a:cubicBezTo>
                <a:close/>
                <a:moveTo>
                  <a:pt x="4017523" y="300333"/>
                </a:moveTo>
                <a:cubicBezTo>
                  <a:pt x="3999560" y="316581"/>
                  <a:pt x="3981655" y="332815"/>
                  <a:pt x="3963806" y="349020"/>
                </a:cubicBezTo>
                <a:cubicBezTo>
                  <a:pt x="3946900" y="352621"/>
                  <a:pt x="3929955" y="356609"/>
                  <a:pt x="3912971" y="360967"/>
                </a:cubicBezTo>
                <a:cubicBezTo>
                  <a:pt x="3931146" y="345209"/>
                  <a:pt x="3949378" y="329428"/>
                  <a:pt x="3967687" y="313628"/>
                </a:cubicBezTo>
                <a:cubicBezTo>
                  <a:pt x="3984306" y="308840"/>
                  <a:pt x="4000905" y="304398"/>
                  <a:pt x="4017523" y="300333"/>
                </a:cubicBezTo>
                <a:close/>
                <a:moveTo>
                  <a:pt x="3892740" y="290552"/>
                </a:moveTo>
                <a:cubicBezTo>
                  <a:pt x="3877332" y="301826"/>
                  <a:pt x="3861982" y="313107"/>
                  <a:pt x="3846690" y="324387"/>
                </a:cubicBezTo>
                <a:cubicBezTo>
                  <a:pt x="3832492" y="330650"/>
                  <a:pt x="3818352" y="337036"/>
                  <a:pt x="3804289" y="343520"/>
                </a:cubicBezTo>
                <a:cubicBezTo>
                  <a:pt x="3819562" y="332853"/>
                  <a:pt x="3834874" y="322187"/>
                  <a:pt x="3850263" y="311526"/>
                </a:cubicBezTo>
                <a:cubicBezTo>
                  <a:pt x="3864327" y="304452"/>
                  <a:pt x="3878485" y="297449"/>
                  <a:pt x="3892740" y="290552"/>
                </a:cubicBezTo>
                <a:close/>
                <a:moveTo>
                  <a:pt x="4075083" y="287830"/>
                </a:moveTo>
                <a:cubicBezTo>
                  <a:pt x="4057273" y="304654"/>
                  <a:pt x="4039540" y="321468"/>
                  <a:pt x="4021846" y="338256"/>
                </a:cubicBezTo>
                <a:cubicBezTo>
                  <a:pt x="4005247" y="340861"/>
                  <a:pt x="3988610" y="343887"/>
                  <a:pt x="3971933" y="347314"/>
                </a:cubicBezTo>
                <a:cubicBezTo>
                  <a:pt x="3989897" y="330988"/>
                  <a:pt x="4007956" y="314636"/>
                  <a:pt x="4026054" y="298274"/>
                </a:cubicBezTo>
                <a:cubicBezTo>
                  <a:pt x="4042404" y="294402"/>
                  <a:pt x="4058753" y="290908"/>
                  <a:pt x="4075083" y="287830"/>
                </a:cubicBezTo>
                <a:close/>
                <a:moveTo>
                  <a:pt x="3879196" y="285895"/>
                </a:moveTo>
                <a:cubicBezTo>
                  <a:pt x="3869418" y="292633"/>
                  <a:pt x="3859658" y="299376"/>
                  <a:pt x="3849918" y="306124"/>
                </a:cubicBezTo>
                <a:cubicBezTo>
                  <a:pt x="3840600" y="310807"/>
                  <a:pt x="3831300" y="315518"/>
                  <a:pt x="3822060" y="320254"/>
                </a:cubicBezTo>
                <a:cubicBezTo>
                  <a:pt x="3831800" y="313912"/>
                  <a:pt x="3841579" y="307591"/>
                  <a:pt x="3851358" y="301261"/>
                </a:cubicBezTo>
                <a:cubicBezTo>
                  <a:pt x="3860618" y="296106"/>
                  <a:pt x="3869898" y="290984"/>
                  <a:pt x="3879196" y="285895"/>
                </a:cubicBezTo>
                <a:close/>
                <a:moveTo>
                  <a:pt x="3959119" y="284249"/>
                </a:moveTo>
                <a:cubicBezTo>
                  <a:pt x="3941559" y="298589"/>
                  <a:pt x="3924057" y="312930"/>
                  <a:pt x="3906650" y="327259"/>
                </a:cubicBezTo>
                <a:cubicBezTo>
                  <a:pt x="3890166" y="332761"/>
                  <a:pt x="3873721" y="338546"/>
                  <a:pt x="3857295" y="344582"/>
                </a:cubicBezTo>
                <a:cubicBezTo>
                  <a:pt x="3874969" y="330759"/>
                  <a:pt x="3892702" y="316921"/>
                  <a:pt x="3910531" y="303084"/>
                </a:cubicBezTo>
                <a:cubicBezTo>
                  <a:pt x="3926651" y="296573"/>
                  <a:pt x="3942846" y="290281"/>
                  <a:pt x="3959119" y="284249"/>
                </a:cubicBezTo>
                <a:close/>
                <a:moveTo>
                  <a:pt x="4130683" y="279033"/>
                </a:moveTo>
                <a:cubicBezTo>
                  <a:pt x="4113065" y="296404"/>
                  <a:pt x="4095505" y="313766"/>
                  <a:pt x="4078023" y="331101"/>
                </a:cubicBezTo>
                <a:cubicBezTo>
                  <a:pt x="4061693" y="332675"/>
                  <a:pt x="4045343" y="334713"/>
                  <a:pt x="4028974" y="337165"/>
                </a:cubicBezTo>
                <a:cubicBezTo>
                  <a:pt x="4046745" y="320289"/>
                  <a:pt x="4064574" y="303390"/>
                  <a:pt x="4082480" y="286479"/>
                </a:cubicBezTo>
                <a:cubicBezTo>
                  <a:pt x="4098560" y="283572"/>
                  <a:pt x="4114640" y="281079"/>
                  <a:pt x="4130683" y="279033"/>
                </a:cubicBezTo>
                <a:close/>
                <a:moveTo>
                  <a:pt x="4184630" y="273867"/>
                </a:moveTo>
                <a:cubicBezTo>
                  <a:pt x="4167186" y="291797"/>
                  <a:pt x="4149799" y="309712"/>
                  <a:pt x="4132470" y="327603"/>
                </a:cubicBezTo>
                <a:cubicBezTo>
                  <a:pt x="4116447" y="328110"/>
                  <a:pt x="4100385" y="329099"/>
                  <a:pt x="4084286" y="330534"/>
                </a:cubicBezTo>
                <a:cubicBezTo>
                  <a:pt x="4101884" y="313113"/>
                  <a:pt x="4119540" y="295663"/>
                  <a:pt x="4137234" y="278206"/>
                </a:cubicBezTo>
                <a:cubicBezTo>
                  <a:pt x="4153064" y="276308"/>
                  <a:pt x="4168857" y="274846"/>
                  <a:pt x="4184630" y="273867"/>
                </a:cubicBezTo>
                <a:close/>
                <a:moveTo>
                  <a:pt x="4237022" y="272439"/>
                </a:moveTo>
                <a:cubicBezTo>
                  <a:pt x="4219769" y="290892"/>
                  <a:pt x="4202574" y="309330"/>
                  <a:pt x="4185418" y="327741"/>
                </a:cubicBezTo>
                <a:cubicBezTo>
                  <a:pt x="4169684" y="327149"/>
                  <a:pt x="4153911" y="327057"/>
                  <a:pt x="4138099" y="327443"/>
                </a:cubicBezTo>
                <a:cubicBezTo>
                  <a:pt x="4155486" y="309499"/>
                  <a:pt x="4172930" y="291530"/>
                  <a:pt x="4190432" y="273549"/>
                </a:cubicBezTo>
                <a:cubicBezTo>
                  <a:pt x="4205994" y="272698"/>
                  <a:pt x="4221537" y="272316"/>
                  <a:pt x="4237022" y="272439"/>
                </a:cubicBezTo>
                <a:close/>
                <a:moveTo>
                  <a:pt x="4019925" y="263087"/>
                </a:moveTo>
                <a:cubicBezTo>
                  <a:pt x="4002288" y="278193"/>
                  <a:pt x="3984709" y="293301"/>
                  <a:pt x="3967207" y="308404"/>
                </a:cubicBezTo>
                <a:cubicBezTo>
                  <a:pt x="3950838" y="313107"/>
                  <a:pt x="3934488" y="318137"/>
                  <a:pt x="3918158" y="323459"/>
                </a:cubicBezTo>
                <a:cubicBezTo>
                  <a:pt x="3935910" y="308865"/>
                  <a:pt x="3953720" y="294264"/>
                  <a:pt x="3971625" y="279667"/>
                </a:cubicBezTo>
                <a:cubicBezTo>
                  <a:pt x="3987668" y="273861"/>
                  <a:pt x="4003767" y="268318"/>
                  <a:pt x="4019925" y="263087"/>
                </a:cubicBezTo>
                <a:close/>
                <a:moveTo>
                  <a:pt x="3960041" y="259194"/>
                </a:moveTo>
                <a:cubicBezTo>
                  <a:pt x="3943538" y="271888"/>
                  <a:pt x="3927073" y="284595"/>
                  <a:pt x="3910704" y="297307"/>
                </a:cubicBezTo>
                <a:cubicBezTo>
                  <a:pt x="3895565" y="303424"/>
                  <a:pt x="3880483" y="309728"/>
                  <a:pt x="3865460" y="316196"/>
                </a:cubicBezTo>
                <a:cubicBezTo>
                  <a:pt x="3881906" y="304099"/>
                  <a:pt x="3898390" y="292003"/>
                  <a:pt x="3914969" y="279924"/>
                </a:cubicBezTo>
                <a:cubicBezTo>
                  <a:pt x="3929897" y="272864"/>
                  <a:pt x="3944941" y="265942"/>
                  <a:pt x="3960041" y="259194"/>
                </a:cubicBezTo>
                <a:close/>
                <a:moveTo>
                  <a:pt x="3927745" y="252672"/>
                </a:moveTo>
                <a:cubicBezTo>
                  <a:pt x="3924479" y="254885"/>
                  <a:pt x="3921232" y="257098"/>
                  <a:pt x="3917985" y="259313"/>
                </a:cubicBezTo>
                <a:cubicBezTo>
                  <a:pt x="3915239" y="260781"/>
                  <a:pt x="3912491" y="262249"/>
                  <a:pt x="3909763" y="263717"/>
                </a:cubicBezTo>
                <a:cubicBezTo>
                  <a:pt x="3912645" y="261872"/>
                  <a:pt x="3915527" y="260015"/>
                  <a:pt x="3918427" y="258172"/>
                </a:cubicBezTo>
                <a:cubicBezTo>
                  <a:pt x="3921540" y="256341"/>
                  <a:pt x="3924633" y="254497"/>
                  <a:pt x="3927745" y="252672"/>
                </a:cubicBezTo>
                <a:close/>
                <a:moveTo>
                  <a:pt x="3953586" y="246305"/>
                </a:moveTo>
                <a:cubicBezTo>
                  <a:pt x="3940541" y="255730"/>
                  <a:pt x="3927515" y="265167"/>
                  <a:pt x="3914528" y="274622"/>
                </a:cubicBezTo>
                <a:cubicBezTo>
                  <a:pt x="3902559" y="280272"/>
                  <a:pt x="3890628" y="286010"/>
                  <a:pt x="3878773" y="291816"/>
                </a:cubicBezTo>
                <a:cubicBezTo>
                  <a:pt x="3891704" y="282902"/>
                  <a:pt x="3904672" y="273999"/>
                  <a:pt x="3917697" y="265113"/>
                </a:cubicBezTo>
                <a:cubicBezTo>
                  <a:pt x="3929628" y="258760"/>
                  <a:pt x="3941597" y="252483"/>
                  <a:pt x="3953586" y="246305"/>
                </a:cubicBezTo>
                <a:close/>
                <a:moveTo>
                  <a:pt x="4078272" y="245632"/>
                </a:moveTo>
                <a:cubicBezTo>
                  <a:pt x="4060635" y="261452"/>
                  <a:pt x="4043056" y="277277"/>
                  <a:pt x="4025535" y="293096"/>
                </a:cubicBezTo>
                <a:cubicBezTo>
                  <a:pt x="4009358" y="296917"/>
                  <a:pt x="3993162" y="301107"/>
                  <a:pt x="3976967" y="305630"/>
                </a:cubicBezTo>
                <a:cubicBezTo>
                  <a:pt x="3994718" y="290329"/>
                  <a:pt x="4012528" y="275025"/>
                  <a:pt x="4030415" y="259726"/>
                </a:cubicBezTo>
                <a:cubicBezTo>
                  <a:pt x="4046342" y="254708"/>
                  <a:pt x="4062287" y="249992"/>
                  <a:pt x="4078272" y="245632"/>
                </a:cubicBezTo>
                <a:close/>
                <a:moveTo>
                  <a:pt x="4022941" y="232422"/>
                </a:moveTo>
                <a:cubicBezTo>
                  <a:pt x="4005842" y="246220"/>
                  <a:pt x="3988782" y="260036"/>
                  <a:pt x="3971818" y="273863"/>
                </a:cubicBezTo>
                <a:cubicBezTo>
                  <a:pt x="3956410" y="279438"/>
                  <a:pt x="3941040" y="285259"/>
                  <a:pt x="3925728" y="291300"/>
                </a:cubicBezTo>
                <a:cubicBezTo>
                  <a:pt x="3942827" y="278068"/>
                  <a:pt x="3959944" y="264843"/>
                  <a:pt x="3977178" y="251640"/>
                </a:cubicBezTo>
                <a:cubicBezTo>
                  <a:pt x="3992355" y="245025"/>
                  <a:pt x="4007629" y="238608"/>
                  <a:pt x="4022941" y="232422"/>
                </a:cubicBezTo>
                <a:close/>
                <a:moveTo>
                  <a:pt x="4134563" y="231832"/>
                </a:moveTo>
                <a:cubicBezTo>
                  <a:pt x="4116966" y="248328"/>
                  <a:pt x="4099424" y="264833"/>
                  <a:pt x="4081961" y="281332"/>
                </a:cubicBezTo>
                <a:cubicBezTo>
                  <a:pt x="4065957" y="284214"/>
                  <a:pt x="4049953" y="287499"/>
                  <a:pt x="4033931" y="291155"/>
                </a:cubicBezTo>
                <a:cubicBezTo>
                  <a:pt x="4051625" y="275184"/>
                  <a:pt x="4069396" y="259208"/>
                  <a:pt x="4087225" y="243242"/>
                </a:cubicBezTo>
                <a:cubicBezTo>
                  <a:pt x="4102999" y="239075"/>
                  <a:pt x="4118772" y="235262"/>
                  <a:pt x="4134563" y="231832"/>
                </a:cubicBezTo>
                <a:close/>
                <a:moveTo>
                  <a:pt x="4189164" y="221579"/>
                </a:moveTo>
                <a:cubicBezTo>
                  <a:pt x="4171624" y="238739"/>
                  <a:pt x="4154140" y="255907"/>
                  <a:pt x="4136734" y="273071"/>
                </a:cubicBezTo>
                <a:cubicBezTo>
                  <a:pt x="4120942" y="274962"/>
                  <a:pt x="4105131" y="277296"/>
                  <a:pt x="4089319" y="280024"/>
                </a:cubicBezTo>
                <a:cubicBezTo>
                  <a:pt x="4106937" y="263402"/>
                  <a:pt x="4124612" y="246774"/>
                  <a:pt x="4142364" y="230157"/>
                </a:cubicBezTo>
                <a:cubicBezTo>
                  <a:pt x="4157964" y="226899"/>
                  <a:pt x="4173565" y="224030"/>
                  <a:pt x="4189164" y="221579"/>
                </a:cubicBezTo>
                <a:close/>
                <a:moveTo>
                  <a:pt x="4242209" y="214920"/>
                </a:moveTo>
                <a:cubicBezTo>
                  <a:pt x="4224726" y="232749"/>
                  <a:pt x="4207300" y="250583"/>
                  <a:pt x="4189952" y="268410"/>
                </a:cubicBezTo>
                <a:cubicBezTo>
                  <a:pt x="4174390" y="269265"/>
                  <a:pt x="4158809" y="270583"/>
                  <a:pt x="4143190" y="272335"/>
                </a:cubicBezTo>
                <a:cubicBezTo>
                  <a:pt x="4160711" y="255071"/>
                  <a:pt x="4178309" y="237803"/>
                  <a:pt x="4195965" y="220545"/>
                </a:cubicBezTo>
                <a:cubicBezTo>
                  <a:pt x="4211393" y="218244"/>
                  <a:pt x="4226801" y="216345"/>
                  <a:pt x="4242209" y="214920"/>
                </a:cubicBezTo>
                <a:close/>
                <a:moveTo>
                  <a:pt x="4020598" y="212958"/>
                </a:moveTo>
                <a:cubicBezTo>
                  <a:pt x="4005901" y="224099"/>
                  <a:pt x="3991241" y="235260"/>
                  <a:pt x="3976641" y="246443"/>
                </a:cubicBezTo>
                <a:cubicBezTo>
                  <a:pt x="3963038" y="252353"/>
                  <a:pt x="3949513" y="258418"/>
                  <a:pt x="3936045" y="264608"/>
                </a:cubicBezTo>
                <a:cubicBezTo>
                  <a:pt x="3950666" y="253999"/>
                  <a:pt x="3965324" y="243408"/>
                  <a:pt x="3980060" y="232841"/>
                </a:cubicBezTo>
                <a:cubicBezTo>
                  <a:pt x="3993547" y="226069"/>
                  <a:pt x="4007072" y="219435"/>
                  <a:pt x="4020598" y="212958"/>
                </a:cubicBezTo>
                <a:close/>
                <a:moveTo>
                  <a:pt x="4293813" y="211907"/>
                </a:moveTo>
                <a:cubicBezTo>
                  <a:pt x="4276407" y="230382"/>
                  <a:pt x="4259077" y="248862"/>
                  <a:pt x="4241806" y="267330"/>
                </a:cubicBezTo>
                <a:cubicBezTo>
                  <a:pt x="4226475" y="267108"/>
                  <a:pt x="4211124" y="267365"/>
                  <a:pt x="4195735" y="268095"/>
                </a:cubicBezTo>
                <a:cubicBezTo>
                  <a:pt x="4213160" y="250201"/>
                  <a:pt x="4230644" y="232299"/>
                  <a:pt x="4248203" y="214407"/>
                </a:cubicBezTo>
                <a:cubicBezTo>
                  <a:pt x="4263438" y="213114"/>
                  <a:pt x="4278635" y="212263"/>
                  <a:pt x="4293813" y="211907"/>
                </a:cubicBezTo>
                <a:close/>
                <a:moveTo>
                  <a:pt x="4082672" y="209692"/>
                </a:moveTo>
                <a:cubicBezTo>
                  <a:pt x="4065246" y="224428"/>
                  <a:pt x="4047859" y="239181"/>
                  <a:pt x="4030587" y="253953"/>
                </a:cubicBezTo>
                <a:cubicBezTo>
                  <a:pt x="4015083" y="258829"/>
                  <a:pt x="3999618" y="264007"/>
                  <a:pt x="3984190" y="269448"/>
                </a:cubicBezTo>
                <a:cubicBezTo>
                  <a:pt x="4001616" y="255265"/>
                  <a:pt x="4019118" y="241094"/>
                  <a:pt x="4036678" y="226949"/>
                </a:cubicBezTo>
                <a:cubicBezTo>
                  <a:pt x="4051951" y="220943"/>
                  <a:pt x="4067283" y="215172"/>
                  <a:pt x="4082672" y="209692"/>
                </a:cubicBezTo>
                <a:close/>
                <a:moveTo>
                  <a:pt x="4011529" y="204791"/>
                </a:moveTo>
                <a:cubicBezTo>
                  <a:pt x="4001232" y="212105"/>
                  <a:pt x="3990973" y="219435"/>
                  <a:pt x="3980732" y="226780"/>
                </a:cubicBezTo>
                <a:cubicBezTo>
                  <a:pt x="3971876" y="231227"/>
                  <a:pt x="3963095" y="235702"/>
                  <a:pt x="3954393" y="240197"/>
                </a:cubicBezTo>
                <a:cubicBezTo>
                  <a:pt x="3964536" y="233352"/>
                  <a:pt x="3974681" y="226524"/>
                  <a:pt x="3984863" y="219713"/>
                </a:cubicBezTo>
                <a:cubicBezTo>
                  <a:pt x="3993739" y="214695"/>
                  <a:pt x="4002634" y="209717"/>
                  <a:pt x="4011529" y="204791"/>
                </a:cubicBezTo>
                <a:close/>
                <a:moveTo>
                  <a:pt x="4139828" y="190793"/>
                </a:moveTo>
                <a:cubicBezTo>
                  <a:pt x="4122249" y="206355"/>
                  <a:pt x="4104746" y="221944"/>
                  <a:pt x="4087321" y="237546"/>
                </a:cubicBezTo>
                <a:cubicBezTo>
                  <a:pt x="4079444" y="239613"/>
                  <a:pt x="4071528" y="241763"/>
                  <a:pt x="4063556" y="244040"/>
                </a:cubicBezTo>
                <a:cubicBezTo>
                  <a:pt x="4056025" y="246190"/>
                  <a:pt x="4048494" y="248428"/>
                  <a:pt x="4040963" y="250729"/>
                </a:cubicBezTo>
                <a:cubicBezTo>
                  <a:pt x="4058580" y="235698"/>
                  <a:pt x="4076274" y="220685"/>
                  <a:pt x="4094026" y="205696"/>
                </a:cubicBezTo>
                <a:cubicBezTo>
                  <a:pt x="4109261" y="200422"/>
                  <a:pt x="4124516" y="195452"/>
                  <a:pt x="4139828" y="190793"/>
                </a:cubicBezTo>
                <a:close/>
                <a:moveTo>
                  <a:pt x="4082864" y="184423"/>
                </a:moveTo>
                <a:cubicBezTo>
                  <a:pt x="4067206" y="196870"/>
                  <a:pt x="4051586" y="209343"/>
                  <a:pt x="4036063" y="221846"/>
                </a:cubicBezTo>
                <a:cubicBezTo>
                  <a:pt x="4021789" y="227448"/>
                  <a:pt x="4007552" y="233252"/>
                  <a:pt x="3993413" y="239246"/>
                </a:cubicBezTo>
                <a:cubicBezTo>
                  <a:pt x="4008974" y="227364"/>
                  <a:pt x="4024574" y="215498"/>
                  <a:pt x="4040252" y="203671"/>
                </a:cubicBezTo>
                <a:cubicBezTo>
                  <a:pt x="4054430" y="197056"/>
                  <a:pt x="4068647" y="190636"/>
                  <a:pt x="4082864" y="184423"/>
                </a:cubicBezTo>
                <a:close/>
                <a:moveTo>
                  <a:pt x="4195063" y="175474"/>
                </a:moveTo>
                <a:cubicBezTo>
                  <a:pt x="4177407" y="191817"/>
                  <a:pt x="4159827" y="208192"/>
                  <a:pt x="4142325" y="224576"/>
                </a:cubicBezTo>
                <a:cubicBezTo>
                  <a:pt x="4127148" y="227729"/>
                  <a:pt x="4111740" y="231287"/>
                  <a:pt x="4096139" y="235256"/>
                </a:cubicBezTo>
                <a:cubicBezTo>
                  <a:pt x="4113815" y="219456"/>
                  <a:pt x="4131566" y="203673"/>
                  <a:pt x="4149396" y="187919"/>
                </a:cubicBezTo>
                <a:cubicBezTo>
                  <a:pt x="4164592" y="183433"/>
                  <a:pt x="4179808" y="179264"/>
                  <a:pt x="4195063" y="175474"/>
                </a:cubicBezTo>
                <a:close/>
                <a:moveTo>
                  <a:pt x="4059790" y="170761"/>
                </a:moveTo>
                <a:cubicBezTo>
                  <a:pt x="4055275" y="173927"/>
                  <a:pt x="4050760" y="177107"/>
                  <a:pt x="4046226" y="180280"/>
                </a:cubicBezTo>
                <a:cubicBezTo>
                  <a:pt x="4042903" y="182071"/>
                  <a:pt x="4039560" y="183864"/>
                  <a:pt x="4036236" y="185662"/>
                </a:cubicBezTo>
                <a:cubicBezTo>
                  <a:pt x="4040943" y="182574"/>
                  <a:pt x="4045631" y="179483"/>
                  <a:pt x="4050338" y="176407"/>
                </a:cubicBezTo>
                <a:cubicBezTo>
                  <a:pt x="4053508" y="174521"/>
                  <a:pt x="4056639" y="172636"/>
                  <a:pt x="4059790" y="170761"/>
                </a:cubicBezTo>
                <a:close/>
                <a:moveTo>
                  <a:pt x="4080846" y="167700"/>
                </a:moveTo>
                <a:cubicBezTo>
                  <a:pt x="4067513" y="177622"/>
                  <a:pt x="4054219" y="187564"/>
                  <a:pt x="4040981" y="197541"/>
                </a:cubicBezTo>
                <a:cubicBezTo>
                  <a:pt x="4029281" y="203001"/>
                  <a:pt x="4017658" y="208555"/>
                  <a:pt x="4006150" y="214180"/>
                </a:cubicBezTo>
                <a:cubicBezTo>
                  <a:pt x="4019311" y="204799"/>
                  <a:pt x="4032547" y="195454"/>
                  <a:pt x="4045804" y="186129"/>
                </a:cubicBezTo>
                <a:cubicBezTo>
                  <a:pt x="4057465" y="179881"/>
                  <a:pt x="4069147" y="173733"/>
                  <a:pt x="4080846" y="167700"/>
                </a:cubicBezTo>
                <a:close/>
                <a:moveTo>
                  <a:pt x="4248606" y="163752"/>
                </a:moveTo>
                <a:cubicBezTo>
                  <a:pt x="4230950" y="180828"/>
                  <a:pt x="4213353" y="197933"/>
                  <a:pt x="4195831" y="215051"/>
                </a:cubicBezTo>
                <a:cubicBezTo>
                  <a:pt x="4180769" y="217275"/>
                  <a:pt x="4165495" y="219927"/>
                  <a:pt x="4150010" y="223012"/>
                </a:cubicBezTo>
                <a:cubicBezTo>
                  <a:pt x="4167686" y="206484"/>
                  <a:pt x="4185437" y="189973"/>
                  <a:pt x="4203266" y="173491"/>
                </a:cubicBezTo>
                <a:cubicBezTo>
                  <a:pt x="4218367" y="169871"/>
                  <a:pt x="4233487" y="166603"/>
                  <a:pt x="4248606" y="163752"/>
                </a:cubicBezTo>
                <a:close/>
                <a:moveTo>
                  <a:pt x="4141865" y="159971"/>
                </a:moveTo>
                <a:cubicBezTo>
                  <a:pt x="4125630" y="173497"/>
                  <a:pt x="4109472" y="187064"/>
                  <a:pt x="4093373" y="200653"/>
                </a:cubicBezTo>
                <a:cubicBezTo>
                  <a:pt x="4078714" y="205717"/>
                  <a:pt x="4064094" y="211060"/>
                  <a:pt x="4049550" y="216622"/>
                </a:cubicBezTo>
                <a:cubicBezTo>
                  <a:pt x="4065708" y="203646"/>
                  <a:pt x="4081961" y="190701"/>
                  <a:pt x="4098253" y="177789"/>
                </a:cubicBezTo>
                <a:cubicBezTo>
                  <a:pt x="4112777" y="171608"/>
                  <a:pt x="4127320" y="165656"/>
                  <a:pt x="4141865" y="159971"/>
                </a:cubicBezTo>
                <a:close/>
                <a:moveTo>
                  <a:pt x="4300691" y="155597"/>
                </a:moveTo>
                <a:cubicBezTo>
                  <a:pt x="4283054" y="173378"/>
                  <a:pt x="4265494" y="191181"/>
                  <a:pt x="4248011" y="209001"/>
                </a:cubicBezTo>
                <a:cubicBezTo>
                  <a:pt x="4233064" y="210244"/>
                  <a:pt x="4217925" y="211932"/>
                  <a:pt x="4202594" y="214076"/>
                </a:cubicBezTo>
                <a:cubicBezTo>
                  <a:pt x="4220231" y="196849"/>
                  <a:pt x="4237944" y="179637"/>
                  <a:pt x="4255735" y="162455"/>
                </a:cubicBezTo>
                <a:cubicBezTo>
                  <a:pt x="4270720" y="159760"/>
                  <a:pt x="4285705" y="157456"/>
                  <a:pt x="4300691" y="155597"/>
                </a:cubicBezTo>
                <a:close/>
                <a:moveTo>
                  <a:pt x="4351449" y="151011"/>
                </a:moveTo>
                <a:cubicBezTo>
                  <a:pt x="4333870" y="169483"/>
                  <a:pt x="4316367" y="187979"/>
                  <a:pt x="4298924" y="206482"/>
                </a:cubicBezTo>
                <a:cubicBezTo>
                  <a:pt x="4284149" y="206695"/>
                  <a:pt x="4269183" y="207370"/>
                  <a:pt x="4253986" y="208517"/>
                </a:cubicBezTo>
                <a:cubicBezTo>
                  <a:pt x="4271585" y="190611"/>
                  <a:pt x="4289221" y="172719"/>
                  <a:pt x="4306954" y="154853"/>
                </a:cubicBezTo>
                <a:cubicBezTo>
                  <a:pt x="4321786" y="153134"/>
                  <a:pt x="4336637" y="151831"/>
                  <a:pt x="4351449" y="151011"/>
                </a:cubicBezTo>
                <a:close/>
                <a:moveTo>
                  <a:pt x="4198521" y="139203"/>
                </a:moveTo>
                <a:cubicBezTo>
                  <a:pt x="4181864" y="153741"/>
                  <a:pt x="4165246" y="168317"/>
                  <a:pt x="4148723" y="182924"/>
                </a:cubicBezTo>
                <a:cubicBezTo>
                  <a:pt x="4133929" y="187279"/>
                  <a:pt x="4119175" y="191933"/>
                  <a:pt x="4104458" y="196874"/>
                </a:cubicBezTo>
                <a:cubicBezTo>
                  <a:pt x="4121038" y="182924"/>
                  <a:pt x="4137695" y="169013"/>
                  <a:pt x="4154410" y="155134"/>
                </a:cubicBezTo>
                <a:cubicBezTo>
                  <a:pt x="4169107" y="149539"/>
                  <a:pt x="4183824" y="144216"/>
                  <a:pt x="4198521" y="139203"/>
                </a:cubicBezTo>
                <a:close/>
                <a:moveTo>
                  <a:pt x="4143497" y="136640"/>
                </a:moveTo>
                <a:cubicBezTo>
                  <a:pt x="4128589" y="148273"/>
                  <a:pt x="4113757" y="159956"/>
                  <a:pt x="4098964" y="171664"/>
                </a:cubicBezTo>
                <a:cubicBezTo>
                  <a:pt x="4085937" y="177201"/>
                  <a:pt x="4073008" y="182895"/>
                  <a:pt x="4060155" y="188722"/>
                </a:cubicBezTo>
                <a:cubicBezTo>
                  <a:pt x="4074910" y="177658"/>
                  <a:pt x="4089703" y="166619"/>
                  <a:pt x="4104574" y="155629"/>
                </a:cubicBezTo>
                <a:cubicBezTo>
                  <a:pt x="4117542" y="149140"/>
                  <a:pt x="4130510" y="142802"/>
                  <a:pt x="4143497" y="136640"/>
                </a:cubicBezTo>
                <a:close/>
                <a:moveTo>
                  <a:pt x="4137119" y="126183"/>
                </a:moveTo>
                <a:cubicBezTo>
                  <a:pt x="4126341" y="134064"/>
                  <a:pt x="4115562" y="141968"/>
                  <a:pt x="4104823" y="149895"/>
                </a:cubicBezTo>
                <a:cubicBezTo>
                  <a:pt x="4095967" y="154321"/>
                  <a:pt x="4087187" y="158794"/>
                  <a:pt x="4078465" y="163307"/>
                </a:cubicBezTo>
                <a:cubicBezTo>
                  <a:pt x="4089089" y="155920"/>
                  <a:pt x="4099751" y="148559"/>
                  <a:pt x="4110433" y="141222"/>
                </a:cubicBezTo>
                <a:cubicBezTo>
                  <a:pt x="4119309" y="136150"/>
                  <a:pt x="4128224" y="131136"/>
                  <a:pt x="4137119" y="126183"/>
                </a:cubicBezTo>
                <a:close/>
                <a:moveTo>
                  <a:pt x="4253218" y="122033"/>
                </a:moveTo>
                <a:cubicBezTo>
                  <a:pt x="4236272" y="137493"/>
                  <a:pt x="4219404" y="152994"/>
                  <a:pt x="4202594" y="168527"/>
                </a:cubicBezTo>
                <a:cubicBezTo>
                  <a:pt x="4187762" y="172071"/>
                  <a:pt x="4172949" y="175956"/>
                  <a:pt x="4158175" y="180171"/>
                </a:cubicBezTo>
                <a:cubicBezTo>
                  <a:pt x="4175024" y="165316"/>
                  <a:pt x="4191931" y="150490"/>
                  <a:pt x="4208915" y="135710"/>
                </a:cubicBezTo>
                <a:cubicBezTo>
                  <a:pt x="4223689" y="130821"/>
                  <a:pt x="4238463" y="126262"/>
                  <a:pt x="4253218" y="122033"/>
                </a:cubicBezTo>
                <a:close/>
                <a:moveTo>
                  <a:pt x="4202401" y="110043"/>
                </a:moveTo>
                <a:cubicBezTo>
                  <a:pt x="4186551" y="123003"/>
                  <a:pt x="4170760" y="136012"/>
                  <a:pt x="4155024" y="149061"/>
                </a:cubicBezTo>
                <a:cubicBezTo>
                  <a:pt x="4141269" y="154281"/>
                  <a:pt x="4127590" y="159731"/>
                  <a:pt x="4113969" y="165364"/>
                </a:cubicBezTo>
                <a:cubicBezTo>
                  <a:pt x="4129703" y="152955"/>
                  <a:pt x="4145533" y="140600"/>
                  <a:pt x="4161403" y="128281"/>
                </a:cubicBezTo>
                <a:cubicBezTo>
                  <a:pt x="4175063" y="121989"/>
                  <a:pt x="4188722" y="115903"/>
                  <a:pt x="4202401" y="110043"/>
                </a:cubicBezTo>
                <a:close/>
                <a:moveTo>
                  <a:pt x="4306301" y="108362"/>
                </a:moveTo>
                <a:cubicBezTo>
                  <a:pt x="4289164" y="124704"/>
                  <a:pt x="4272084" y="141092"/>
                  <a:pt x="4255081" y="157505"/>
                </a:cubicBezTo>
                <a:cubicBezTo>
                  <a:pt x="4240288" y="160165"/>
                  <a:pt x="4225494" y="163205"/>
                  <a:pt x="4210720" y="166607"/>
                </a:cubicBezTo>
                <a:cubicBezTo>
                  <a:pt x="4227762" y="150876"/>
                  <a:pt x="4244879" y="135176"/>
                  <a:pt x="4262074" y="119524"/>
                </a:cubicBezTo>
                <a:cubicBezTo>
                  <a:pt x="4276830" y="115434"/>
                  <a:pt x="4291565" y="111718"/>
                  <a:pt x="4306301" y="108362"/>
                </a:cubicBezTo>
                <a:close/>
                <a:moveTo>
                  <a:pt x="4357981" y="98191"/>
                </a:moveTo>
                <a:cubicBezTo>
                  <a:pt x="4340690" y="115392"/>
                  <a:pt x="4323476" y="132633"/>
                  <a:pt x="4306319" y="149906"/>
                </a:cubicBezTo>
                <a:cubicBezTo>
                  <a:pt x="4291604" y="151614"/>
                  <a:pt x="4276887" y="153733"/>
                  <a:pt x="4262151" y="156254"/>
                </a:cubicBezTo>
                <a:cubicBezTo>
                  <a:pt x="4279346" y="139678"/>
                  <a:pt x="4296618" y="123132"/>
                  <a:pt x="4313947" y="106633"/>
                </a:cubicBezTo>
                <a:cubicBezTo>
                  <a:pt x="4328644" y="103415"/>
                  <a:pt x="4343322" y="100608"/>
                  <a:pt x="4357981" y="98191"/>
                </a:cubicBezTo>
                <a:close/>
                <a:moveTo>
                  <a:pt x="4184476" y="91995"/>
                </a:moveTo>
                <a:cubicBezTo>
                  <a:pt x="4178905" y="95982"/>
                  <a:pt x="4173334" y="99960"/>
                  <a:pt x="4167781" y="103964"/>
                </a:cubicBezTo>
                <a:cubicBezTo>
                  <a:pt x="4163593" y="106206"/>
                  <a:pt x="4159405" y="108458"/>
                  <a:pt x="4155255" y="110717"/>
                </a:cubicBezTo>
                <a:cubicBezTo>
                  <a:pt x="4160903" y="106917"/>
                  <a:pt x="4166571" y="103146"/>
                  <a:pt x="4172219" y="99365"/>
                </a:cubicBezTo>
                <a:cubicBezTo>
                  <a:pt x="4176293" y="96898"/>
                  <a:pt x="4180384" y="94443"/>
                  <a:pt x="4184476" y="91995"/>
                </a:cubicBezTo>
                <a:close/>
                <a:moveTo>
                  <a:pt x="4408394" y="91559"/>
                </a:moveTo>
                <a:cubicBezTo>
                  <a:pt x="4391007" y="109597"/>
                  <a:pt x="4373677" y="127672"/>
                  <a:pt x="4356425" y="145777"/>
                </a:cubicBezTo>
                <a:cubicBezTo>
                  <a:pt x="4341823" y="146479"/>
                  <a:pt x="4327203" y="147612"/>
                  <a:pt x="4312583" y="149188"/>
                </a:cubicBezTo>
                <a:cubicBezTo>
                  <a:pt x="4329854" y="131785"/>
                  <a:pt x="4347242" y="114419"/>
                  <a:pt x="4364667" y="97094"/>
                </a:cubicBezTo>
                <a:cubicBezTo>
                  <a:pt x="4379268" y="94814"/>
                  <a:pt x="4393850" y="92975"/>
                  <a:pt x="4408394" y="91559"/>
                </a:cubicBezTo>
                <a:close/>
                <a:moveTo>
                  <a:pt x="4202190" y="91357"/>
                </a:moveTo>
                <a:cubicBezTo>
                  <a:pt x="4188588" y="101757"/>
                  <a:pt x="4175024" y="112201"/>
                  <a:pt x="4161499" y="122679"/>
                </a:cubicBezTo>
                <a:cubicBezTo>
                  <a:pt x="4150164" y="127889"/>
                  <a:pt x="4138886" y="133205"/>
                  <a:pt x="4127705" y="138621"/>
                </a:cubicBezTo>
                <a:cubicBezTo>
                  <a:pt x="4141057" y="128838"/>
                  <a:pt x="4154448" y="119088"/>
                  <a:pt x="4167878" y="109390"/>
                </a:cubicBezTo>
                <a:cubicBezTo>
                  <a:pt x="4179308" y="103257"/>
                  <a:pt x="4190740" y="97240"/>
                  <a:pt x="4202190" y="91357"/>
                </a:cubicBezTo>
                <a:close/>
                <a:moveTo>
                  <a:pt x="4258501" y="87371"/>
                </a:moveTo>
                <a:cubicBezTo>
                  <a:pt x="4242036" y="101463"/>
                  <a:pt x="4225648" y="115603"/>
                  <a:pt x="4209318" y="129791"/>
                </a:cubicBezTo>
                <a:cubicBezTo>
                  <a:pt x="4195255" y="134425"/>
                  <a:pt x="4181230" y="139339"/>
                  <a:pt x="4167244" y="144494"/>
                </a:cubicBezTo>
                <a:cubicBezTo>
                  <a:pt x="4183554" y="131003"/>
                  <a:pt x="4199904" y="117541"/>
                  <a:pt x="4216350" y="104151"/>
                </a:cubicBezTo>
                <a:cubicBezTo>
                  <a:pt x="4230393" y="98299"/>
                  <a:pt x="4244457" y="92694"/>
                  <a:pt x="4258501" y="87371"/>
                </a:cubicBezTo>
                <a:close/>
                <a:moveTo>
                  <a:pt x="4312660" y="68309"/>
                </a:moveTo>
                <a:cubicBezTo>
                  <a:pt x="4295791" y="83419"/>
                  <a:pt x="4279000" y="98585"/>
                  <a:pt x="4262267" y="113797"/>
                </a:cubicBezTo>
                <a:cubicBezTo>
                  <a:pt x="4257636" y="115063"/>
                  <a:pt x="4253006" y="116364"/>
                  <a:pt x="4248338" y="117712"/>
                </a:cubicBezTo>
                <a:cubicBezTo>
                  <a:pt x="4238732" y="120492"/>
                  <a:pt x="4229126" y="123430"/>
                  <a:pt x="4219539" y="126490"/>
                </a:cubicBezTo>
                <a:cubicBezTo>
                  <a:pt x="4236253" y="111983"/>
                  <a:pt x="4253044" y="97521"/>
                  <a:pt x="4269932" y="83119"/>
                </a:cubicBezTo>
                <a:cubicBezTo>
                  <a:pt x="4284168" y="77884"/>
                  <a:pt x="4298424" y="72931"/>
                  <a:pt x="4312660" y="68309"/>
                </a:cubicBezTo>
                <a:close/>
                <a:moveTo>
                  <a:pt x="4261574" y="62182"/>
                </a:moveTo>
                <a:cubicBezTo>
                  <a:pt x="4246397" y="74322"/>
                  <a:pt x="4231258" y="86502"/>
                  <a:pt x="4216215" y="98748"/>
                </a:cubicBezTo>
                <a:cubicBezTo>
                  <a:pt x="4203612" y="103970"/>
                  <a:pt x="4191085" y="109361"/>
                  <a:pt x="4178636" y="114907"/>
                </a:cubicBezTo>
                <a:cubicBezTo>
                  <a:pt x="4193583" y="103384"/>
                  <a:pt x="4208588" y="91924"/>
                  <a:pt x="4223650" y="80508"/>
                </a:cubicBezTo>
                <a:cubicBezTo>
                  <a:pt x="4236292" y="74222"/>
                  <a:pt x="4248914" y="68105"/>
                  <a:pt x="4261574" y="62182"/>
                </a:cubicBezTo>
                <a:close/>
                <a:moveTo>
                  <a:pt x="4365147" y="52772"/>
                </a:moveTo>
                <a:cubicBezTo>
                  <a:pt x="4347991" y="68833"/>
                  <a:pt x="4330911" y="84956"/>
                  <a:pt x="4313927" y="101123"/>
                </a:cubicBezTo>
                <a:cubicBezTo>
                  <a:pt x="4299749" y="104185"/>
                  <a:pt x="4285417" y="107640"/>
                  <a:pt x="4270912" y="111484"/>
                </a:cubicBezTo>
                <a:cubicBezTo>
                  <a:pt x="4287934" y="96028"/>
                  <a:pt x="4305032" y="80616"/>
                  <a:pt x="4322208" y="65269"/>
                </a:cubicBezTo>
                <a:cubicBezTo>
                  <a:pt x="4336521" y="60766"/>
                  <a:pt x="4350835" y="56585"/>
                  <a:pt x="4365147" y="52772"/>
                </a:cubicBezTo>
                <a:close/>
                <a:moveTo>
                  <a:pt x="4255523" y="51056"/>
                </a:moveTo>
                <a:cubicBezTo>
                  <a:pt x="4244726" y="59131"/>
                  <a:pt x="4233948" y="67242"/>
                  <a:pt x="4223208" y="75379"/>
                </a:cubicBezTo>
                <a:cubicBezTo>
                  <a:pt x="4214236" y="79817"/>
                  <a:pt x="4205341" y="84318"/>
                  <a:pt x="4196504" y="88873"/>
                </a:cubicBezTo>
                <a:cubicBezTo>
                  <a:pt x="4207051" y="81340"/>
                  <a:pt x="4217656" y="73842"/>
                  <a:pt x="4228281" y="66372"/>
                </a:cubicBezTo>
                <a:cubicBezTo>
                  <a:pt x="4237329" y="61202"/>
                  <a:pt x="4246417" y="56093"/>
                  <a:pt x="4255523" y="51056"/>
                </a:cubicBezTo>
                <a:close/>
                <a:moveTo>
                  <a:pt x="4416232" y="40733"/>
                </a:moveTo>
                <a:cubicBezTo>
                  <a:pt x="4398922" y="57669"/>
                  <a:pt x="4381688" y="74668"/>
                  <a:pt x="4364513" y="91709"/>
                </a:cubicBezTo>
                <a:cubicBezTo>
                  <a:pt x="4350335" y="93889"/>
                  <a:pt x="4336003" y="96481"/>
                  <a:pt x="4321459" y="99495"/>
                </a:cubicBezTo>
                <a:cubicBezTo>
                  <a:pt x="4338654" y="83163"/>
                  <a:pt x="4355944" y="66875"/>
                  <a:pt x="4373293" y="50654"/>
                </a:cubicBezTo>
                <a:cubicBezTo>
                  <a:pt x="4387626" y="46974"/>
                  <a:pt x="4401938" y="43654"/>
                  <a:pt x="4416232" y="40733"/>
                </a:cubicBezTo>
                <a:close/>
                <a:moveTo>
                  <a:pt x="4317617" y="37314"/>
                </a:moveTo>
                <a:cubicBezTo>
                  <a:pt x="4301516" y="50793"/>
                  <a:pt x="4285494" y="64335"/>
                  <a:pt x="4269548" y="77934"/>
                </a:cubicBezTo>
                <a:cubicBezTo>
                  <a:pt x="4256291" y="82777"/>
                  <a:pt x="4243093" y="87851"/>
                  <a:pt x="4229971" y="93131"/>
                </a:cubicBezTo>
                <a:cubicBezTo>
                  <a:pt x="4245859" y="80253"/>
                  <a:pt x="4261825" y="67434"/>
                  <a:pt x="4277847" y="54677"/>
                </a:cubicBezTo>
                <a:cubicBezTo>
                  <a:pt x="4291085" y="48662"/>
                  <a:pt x="4304341" y="42868"/>
                  <a:pt x="4317617" y="37314"/>
                </a:cubicBezTo>
                <a:close/>
                <a:moveTo>
                  <a:pt x="4466107" y="32188"/>
                </a:moveTo>
                <a:cubicBezTo>
                  <a:pt x="4448663" y="49980"/>
                  <a:pt x="4431313" y="67838"/>
                  <a:pt x="4414023" y="85736"/>
                </a:cubicBezTo>
                <a:cubicBezTo>
                  <a:pt x="4399883" y="86969"/>
                  <a:pt x="4385551" y="88645"/>
                  <a:pt x="4371065" y="90754"/>
                </a:cubicBezTo>
                <a:cubicBezTo>
                  <a:pt x="4388394" y="73557"/>
                  <a:pt x="4405800" y="56405"/>
                  <a:pt x="4423302" y="39319"/>
                </a:cubicBezTo>
                <a:cubicBezTo>
                  <a:pt x="4437596" y="36532"/>
                  <a:pt x="4451851" y="34151"/>
                  <a:pt x="4466107" y="32188"/>
                </a:cubicBezTo>
                <a:close/>
                <a:moveTo>
                  <a:pt x="4316579" y="18672"/>
                </a:moveTo>
                <a:cubicBezTo>
                  <a:pt x="4303303" y="29049"/>
                  <a:pt x="4290086" y="39477"/>
                  <a:pt x="4276925" y="49949"/>
                </a:cubicBezTo>
                <a:cubicBezTo>
                  <a:pt x="4265744" y="54991"/>
                  <a:pt x="4254639" y="60159"/>
                  <a:pt x="4243612" y="65438"/>
                </a:cubicBezTo>
                <a:cubicBezTo>
                  <a:pt x="4256580" y="55686"/>
                  <a:pt x="4269605" y="45973"/>
                  <a:pt x="4282670" y="36318"/>
                </a:cubicBezTo>
                <a:cubicBezTo>
                  <a:pt x="4293928" y="30311"/>
                  <a:pt x="4305225" y="24422"/>
                  <a:pt x="4316579" y="18672"/>
                </a:cubicBezTo>
                <a:close/>
                <a:moveTo>
                  <a:pt x="4371488" y="16173"/>
                </a:moveTo>
                <a:cubicBezTo>
                  <a:pt x="4354792" y="30808"/>
                  <a:pt x="4338173" y="45513"/>
                  <a:pt x="4321632" y="60280"/>
                </a:cubicBezTo>
                <a:cubicBezTo>
                  <a:pt x="4307953" y="64549"/>
                  <a:pt x="4294332" y="69102"/>
                  <a:pt x="4280749" y="73911"/>
                </a:cubicBezTo>
                <a:cubicBezTo>
                  <a:pt x="4297252" y="59876"/>
                  <a:pt x="4313832" y="45898"/>
                  <a:pt x="4330508" y="31996"/>
                </a:cubicBezTo>
                <a:cubicBezTo>
                  <a:pt x="4344149" y="26445"/>
                  <a:pt x="4357808" y="21166"/>
                  <a:pt x="4371488" y="16173"/>
                </a:cubicBezTo>
                <a:close/>
                <a:moveTo>
                  <a:pt x="4303323" y="15744"/>
                </a:moveTo>
                <a:cubicBezTo>
                  <a:pt x="4296464" y="20764"/>
                  <a:pt x="4289567" y="25771"/>
                  <a:pt x="4282727" y="30822"/>
                </a:cubicBezTo>
                <a:cubicBezTo>
                  <a:pt x="4277655" y="33525"/>
                  <a:pt x="4272621" y="36244"/>
                  <a:pt x="4267607" y="38972"/>
                </a:cubicBezTo>
                <a:cubicBezTo>
                  <a:pt x="4269548" y="37631"/>
                  <a:pt x="4271469" y="36272"/>
                  <a:pt x="4273429" y="34933"/>
                </a:cubicBezTo>
                <a:cubicBezTo>
                  <a:pt x="4278040" y="31763"/>
                  <a:pt x="4282650" y="28601"/>
                  <a:pt x="4287300" y="25444"/>
                </a:cubicBezTo>
                <a:cubicBezTo>
                  <a:pt x="4292621" y="22192"/>
                  <a:pt x="4297982" y="18958"/>
                  <a:pt x="4303323" y="15744"/>
                </a:cubicBezTo>
                <a:close/>
                <a:moveTo>
                  <a:pt x="4503360" y="0"/>
                </a:moveTo>
                <a:lnTo>
                  <a:pt x="4497947" y="0"/>
                </a:lnTo>
                <a:lnTo>
                  <a:pt x="4471582" y="26609"/>
                </a:lnTo>
                <a:cubicBezTo>
                  <a:pt x="4457750" y="28395"/>
                  <a:pt x="4443744" y="30591"/>
                  <a:pt x="4429585" y="33216"/>
                </a:cubicBezTo>
                <a:lnTo>
                  <a:pt x="4463972" y="0"/>
                </a:lnTo>
                <a:lnTo>
                  <a:pt x="4458313" y="0"/>
                </a:lnTo>
                <a:lnTo>
                  <a:pt x="4422553" y="34580"/>
                </a:lnTo>
                <a:cubicBezTo>
                  <a:pt x="4408739" y="37260"/>
                  <a:pt x="4394772" y="40332"/>
                  <a:pt x="4380652" y="43802"/>
                </a:cubicBezTo>
                <a:lnTo>
                  <a:pt x="4428070" y="0"/>
                </a:lnTo>
                <a:lnTo>
                  <a:pt x="4422094" y="0"/>
                </a:lnTo>
                <a:lnTo>
                  <a:pt x="4372621" y="45794"/>
                </a:lnTo>
                <a:cubicBezTo>
                  <a:pt x="4362093" y="48478"/>
                  <a:pt x="4351488" y="51365"/>
                  <a:pt x="4340767" y="54482"/>
                </a:cubicBezTo>
                <a:cubicBezTo>
                  <a:pt x="4337520" y="55425"/>
                  <a:pt x="4334292" y="56407"/>
                  <a:pt x="4331046" y="57384"/>
                </a:cubicBezTo>
                <a:cubicBezTo>
                  <a:pt x="4347972" y="42313"/>
                  <a:pt x="4364955" y="27298"/>
                  <a:pt x="4382035" y="12367"/>
                </a:cubicBezTo>
                <a:lnTo>
                  <a:pt x="4419374" y="0"/>
                </a:lnTo>
                <a:lnTo>
                  <a:pt x="4405472" y="0"/>
                </a:lnTo>
                <a:lnTo>
                  <a:pt x="4390949" y="4615"/>
                </a:lnTo>
                <a:lnTo>
                  <a:pt x="4396299" y="0"/>
                </a:lnTo>
                <a:lnTo>
                  <a:pt x="4390068" y="0"/>
                </a:lnTo>
                <a:lnTo>
                  <a:pt x="4380555" y="8232"/>
                </a:lnTo>
                <a:cubicBezTo>
                  <a:pt x="4367549" y="12797"/>
                  <a:pt x="4354619" y="17608"/>
                  <a:pt x="4341766" y="22632"/>
                </a:cubicBezTo>
                <a:lnTo>
                  <a:pt x="4369276" y="0"/>
                </a:lnTo>
                <a:lnTo>
                  <a:pt x="4362637" y="0"/>
                </a:lnTo>
                <a:lnTo>
                  <a:pt x="4329221" y="27604"/>
                </a:lnTo>
                <a:cubicBezTo>
                  <a:pt x="4316906" y="32570"/>
                  <a:pt x="4304649" y="37713"/>
                  <a:pt x="4292487" y="43031"/>
                </a:cubicBezTo>
                <a:cubicBezTo>
                  <a:pt x="4306896" y="31629"/>
                  <a:pt x="4321401" y="20301"/>
                  <a:pt x="4335926" y="9020"/>
                </a:cubicBezTo>
                <a:lnTo>
                  <a:pt x="4354931" y="0"/>
                </a:lnTo>
                <a:lnTo>
                  <a:pt x="4340630" y="0"/>
                </a:lnTo>
                <a:lnTo>
                  <a:pt x="4335964" y="3589"/>
                </a:lnTo>
                <a:cubicBezTo>
                  <a:pt x="4326761" y="8102"/>
                  <a:pt x="4317617" y="12684"/>
                  <a:pt x="4308548" y="17329"/>
                </a:cubicBezTo>
                <a:lnTo>
                  <a:pt x="4332493" y="0"/>
                </a:lnTo>
                <a:lnTo>
                  <a:pt x="4318205" y="0"/>
                </a:lnTo>
                <a:lnTo>
                  <a:pt x="4287319" y="20034"/>
                </a:lnTo>
                <a:cubicBezTo>
                  <a:pt x="4251258" y="42009"/>
                  <a:pt x="4217272" y="63970"/>
                  <a:pt x="4186014" y="84677"/>
                </a:cubicBezTo>
                <a:cubicBezTo>
                  <a:pt x="4181499" y="87674"/>
                  <a:pt x="4177004" y="90700"/>
                  <a:pt x="4172507" y="93711"/>
                </a:cubicBezTo>
                <a:cubicBezTo>
                  <a:pt x="4147474" y="108840"/>
                  <a:pt x="4123593" y="123785"/>
                  <a:pt x="4101135" y="138097"/>
                </a:cubicBezTo>
                <a:cubicBezTo>
                  <a:pt x="4084209" y="148903"/>
                  <a:pt x="4067341" y="159802"/>
                  <a:pt x="4050549" y="170759"/>
                </a:cubicBezTo>
                <a:cubicBezTo>
                  <a:pt x="4038926" y="177718"/>
                  <a:pt x="4027494" y="184647"/>
                  <a:pt x="4016275" y="191510"/>
                </a:cubicBezTo>
                <a:cubicBezTo>
                  <a:pt x="3983345" y="211667"/>
                  <a:pt x="3950646" y="232111"/>
                  <a:pt x="3918197" y="252722"/>
                </a:cubicBezTo>
                <a:cubicBezTo>
                  <a:pt x="3871627" y="280130"/>
                  <a:pt x="3825479" y="307999"/>
                  <a:pt x="3779812" y="336018"/>
                </a:cubicBezTo>
                <a:cubicBezTo>
                  <a:pt x="3729727" y="364576"/>
                  <a:pt x="3680120" y="393437"/>
                  <a:pt x="3631206" y="422115"/>
                </a:cubicBezTo>
                <a:cubicBezTo>
                  <a:pt x="3592302" y="443365"/>
                  <a:pt x="3553762" y="464585"/>
                  <a:pt x="3515857" y="485465"/>
                </a:cubicBezTo>
                <a:cubicBezTo>
                  <a:pt x="3500756" y="493789"/>
                  <a:pt x="3485733" y="502056"/>
                  <a:pt x="3470767" y="510294"/>
                </a:cubicBezTo>
                <a:cubicBezTo>
                  <a:pt x="3410824" y="541120"/>
                  <a:pt x="3351881" y="571356"/>
                  <a:pt x="3293458" y="600660"/>
                </a:cubicBezTo>
                <a:cubicBezTo>
                  <a:pt x="3225677" y="632514"/>
                  <a:pt x="3158647" y="663234"/>
                  <a:pt x="3091711" y="692187"/>
                </a:cubicBezTo>
                <a:cubicBezTo>
                  <a:pt x="3011079" y="724924"/>
                  <a:pt x="2930810" y="755260"/>
                  <a:pt x="2849851" y="782004"/>
                </a:cubicBezTo>
                <a:cubicBezTo>
                  <a:pt x="2800975" y="797104"/>
                  <a:pt x="2751965" y="810956"/>
                  <a:pt x="2702609" y="823233"/>
                </a:cubicBezTo>
                <a:cubicBezTo>
                  <a:pt x="2563744" y="857795"/>
                  <a:pt x="2438116" y="869918"/>
                  <a:pt x="2328645" y="859371"/>
                </a:cubicBezTo>
                <a:cubicBezTo>
                  <a:pt x="2296216" y="855817"/>
                  <a:pt x="2264842" y="850456"/>
                  <a:pt x="2235006" y="843290"/>
                </a:cubicBezTo>
                <a:cubicBezTo>
                  <a:pt x="2188244" y="831897"/>
                  <a:pt x="2144651" y="816336"/>
                  <a:pt x="2101020" y="798949"/>
                </a:cubicBezTo>
                <a:cubicBezTo>
                  <a:pt x="2063499" y="782023"/>
                  <a:pt x="2027457" y="762753"/>
                  <a:pt x="1990070" y="742772"/>
                </a:cubicBezTo>
                <a:cubicBezTo>
                  <a:pt x="1977179" y="735856"/>
                  <a:pt x="1964134" y="728882"/>
                  <a:pt x="1950840" y="721908"/>
                </a:cubicBezTo>
                <a:cubicBezTo>
                  <a:pt x="1946478" y="719007"/>
                  <a:pt x="1942098" y="716087"/>
                  <a:pt x="1937679" y="713167"/>
                </a:cubicBezTo>
                <a:cubicBezTo>
                  <a:pt x="1907766" y="693244"/>
                  <a:pt x="1877103" y="672840"/>
                  <a:pt x="1844155" y="653321"/>
                </a:cubicBezTo>
                <a:cubicBezTo>
                  <a:pt x="1815567" y="630612"/>
                  <a:pt x="1785673" y="608096"/>
                  <a:pt x="1753013" y="587312"/>
                </a:cubicBezTo>
                <a:cubicBezTo>
                  <a:pt x="1733186" y="569600"/>
                  <a:pt x="1712417" y="552382"/>
                  <a:pt x="1690189" y="536315"/>
                </a:cubicBezTo>
                <a:cubicBezTo>
                  <a:pt x="1684310" y="532073"/>
                  <a:pt x="1678316" y="528043"/>
                  <a:pt x="1672206" y="524179"/>
                </a:cubicBezTo>
                <a:cubicBezTo>
                  <a:pt x="1659930" y="512195"/>
                  <a:pt x="1647231" y="500558"/>
                  <a:pt x="1633917" y="489482"/>
                </a:cubicBezTo>
                <a:cubicBezTo>
                  <a:pt x="1622716" y="480128"/>
                  <a:pt x="1610958" y="471636"/>
                  <a:pt x="1598682" y="463939"/>
                </a:cubicBezTo>
                <a:cubicBezTo>
                  <a:pt x="1591842" y="456670"/>
                  <a:pt x="1584849" y="449550"/>
                  <a:pt x="1577625" y="442656"/>
                </a:cubicBezTo>
                <a:cubicBezTo>
                  <a:pt x="1495359" y="364037"/>
                  <a:pt x="1383007" y="339409"/>
                  <a:pt x="1234093" y="367368"/>
                </a:cubicBezTo>
                <a:cubicBezTo>
                  <a:pt x="1198398" y="374073"/>
                  <a:pt x="1162221" y="383479"/>
                  <a:pt x="1126025" y="394672"/>
                </a:cubicBezTo>
                <a:cubicBezTo>
                  <a:pt x="1070464" y="313082"/>
                  <a:pt x="1014173" y="228109"/>
                  <a:pt x="959707" y="145887"/>
                </a:cubicBezTo>
                <a:lnTo>
                  <a:pt x="861537" y="0"/>
                </a:lnTo>
                <a:lnTo>
                  <a:pt x="856895" y="0"/>
                </a:lnTo>
                <a:lnTo>
                  <a:pt x="956498" y="148020"/>
                </a:lnTo>
                <a:cubicBezTo>
                  <a:pt x="1010753" y="229926"/>
                  <a:pt x="1066833" y="314563"/>
                  <a:pt x="1122202" y="395879"/>
                </a:cubicBezTo>
                <a:cubicBezTo>
                  <a:pt x="1111751" y="399145"/>
                  <a:pt x="1101319" y="402555"/>
                  <a:pt x="1090886" y="406094"/>
                </a:cubicBezTo>
                <a:cubicBezTo>
                  <a:pt x="1031714" y="323912"/>
                  <a:pt x="971733" y="238057"/>
                  <a:pt x="913693" y="154976"/>
                </a:cubicBezTo>
                <a:lnTo>
                  <a:pt x="803811" y="0"/>
                </a:lnTo>
                <a:lnTo>
                  <a:pt x="798994" y="0"/>
                </a:lnTo>
                <a:lnTo>
                  <a:pt x="910466" y="157222"/>
                </a:lnTo>
                <a:cubicBezTo>
                  <a:pt x="968275" y="239988"/>
                  <a:pt x="1028024" y="325503"/>
                  <a:pt x="1087006" y="407412"/>
                </a:cubicBezTo>
                <a:cubicBezTo>
                  <a:pt x="1076747" y="410928"/>
                  <a:pt x="1066506" y="414562"/>
                  <a:pt x="1056285" y="418291"/>
                </a:cubicBezTo>
                <a:cubicBezTo>
                  <a:pt x="992713" y="335103"/>
                  <a:pt x="928256" y="247830"/>
                  <a:pt x="865894" y="163378"/>
                </a:cubicBezTo>
                <a:lnTo>
                  <a:pt x="743547" y="0"/>
                </a:lnTo>
                <a:lnTo>
                  <a:pt x="738526" y="0"/>
                </a:lnTo>
                <a:lnTo>
                  <a:pt x="862666" y="165768"/>
                </a:lnTo>
                <a:cubicBezTo>
                  <a:pt x="924798" y="249895"/>
                  <a:pt x="988986" y="336815"/>
                  <a:pt x="1052328" y="419732"/>
                </a:cubicBezTo>
                <a:cubicBezTo>
                  <a:pt x="1042242" y="423437"/>
                  <a:pt x="1032194" y="427242"/>
                  <a:pt x="1022165" y="431116"/>
                </a:cubicBezTo>
                <a:cubicBezTo>
                  <a:pt x="954077" y="347426"/>
                  <a:pt x="884933" y="259223"/>
                  <a:pt x="818036" y="173887"/>
                </a:cubicBezTo>
                <a:lnTo>
                  <a:pt x="679964" y="0"/>
                </a:lnTo>
                <a:lnTo>
                  <a:pt x="674729" y="0"/>
                </a:lnTo>
                <a:lnTo>
                  <a:pt x="814809" y="176421"/>
                </a:lnTo>
                <a:cubicBezTo>
                  <a:pt x="881436" y="261417"/>
                  <a:pt x="950292" y="349259"/>
                  <a:pt x="1018150" y="432674"/>
                </a:cubicBezTo>
                <a:cubicBezTo>
                  <a:pt x="1008236" y="436524"/>
                  <a:pt x="998361" y="440443"/>
                  <a:pt x="988525" y="444414"/>
                </a:cubicBezTo>
                <a:cubicBezTo>
                  <a:pt x="914366" y="359161"/>
                  <a:pt x="842244" y="272654"/>
                  <a:pt x="765914" y="181097"/>
                </a:cubicBezTo>
                <a:lnTo>
                  <a:pt x="613122" y="0"/>
                </a:lnTo>
                <a:lnTo>
                  <a:pt x="607636" y="0"/>
                </a:lnTo>
                <a:lnTo>
                  <a:pt x="762686" y="183781"/>
                </a:lnTo>
                <a:cubicBezTo>
                  <a:pt x="838708" y="274967"/>
                  <a:pt x="910562" y="361141"/>
                  <a:pt x="984432" y="446080"/>
                </a:cubicBezTo>
                <a:cubicBezTo>
                  <a:pt x="974692" y="450032"/>
                  <a:pt x="964990" y="454028"/>
                  <a:pt x="955345" y="458055"/>
                </a:cubicBezTo>
                <a:cubicBezTo>
                  <a:pt x="955288" y="457988"/>
                  <a:pt x="955230" y="457918"/>
                  <a:pt x="955153" y="457851"/>
                </a:cubicBezTo>
                <a:cubicBezTo>
                  <a:pt x="871177" y="368369"/>
                  <a:pt x="789545" y="276687"/>
                  <a:pt x="703110" y="179625"/>
                </a:cubicBezTo>
                <a:lnTo>
                  <a:pt x="541433" y="0"/>
                </a:lnTo>
                <a:lnTo>
                  <a:pt x="535683" y="0"/>
                </a:lnTo>
                <a:lnTo>
                  <a:pt x="699920" y="182469"/>
                </a:lnTo>
                <a:cubicBezTo>
                  <a:pt x="786067" y="279209"/>
                  <a:pt x="867431" y="370603"/>
                  <a:pt x="951157" y="459820"/>
                </a:cubicBezTo>
                <a:cubicBezTo>
                  <a:pt x="941570" y="463836"/>
                  <a:pt x="932060" y="467870"/>
                  <a:pt x="922627" y="471916"/>
                </a:cubicBezTo>
                <a:lnTo>
                  <a:pt x="920571" y="469897"/>
                </a:lnTo>
                <a:cubicBezTo>
                  <a:pt x="827700" y="378277"/>
                  <a:pt x="737288" y="283425"/>
                  <a:pt x="641573" y="183007"/>
                </a:cubicBezTo>
                <a:lnTo>
                  <a:pt x="465458" y="0"/>
                </a:lnTo>
                <a:lnTo>
                  <a:pt x="459404" y="0"/>
                </a:lnTo>
                <a:lnTo>
                  <a:pt x="638422" y="186021"/>
                </a:lnTo>
                <a:cubicBezTo>
                  <a:pt x="734156" y="286464"/>
                  <a:pt x="824588" y="381337"/>
                  <a:pt x="917516" y="473006"/>
                </a:cubicBezTo>
                <a:lnTo>
                  <a:pt x="918285" y="473776"/>
                </a:lnTo>
                <a:cubicBezTo>
                  <a:pt x="908890" y="477811"/>
                  <a:pt x="899573" y="481847"/>
                  <a:pt x="890312" y="485872"/>
                </a:cubicBezTo>
                <a:cubicBezTo>
                  <a:pt x="888871" y="484568"/>
                  <a:pt x="887411" y="483234"/>
                  <a:pt x="885970" y="481935"/>
                </a:cubicBezTo>
                <a:cubicBezTo>
                  <a:pt x="782360" y="387865"/>
                  <a:pt x="681342" y="289173"/>
                  <a:pt x="574369" y="184686"/>
                </a:cubicBezTo>
                <a:lnTo>
                  <a:pt x="378886" y="0"/>
                </a:lnTo>
                <a:lnTo>
                  <a:pt x="372420" y="0"/>
                </a:lnTo>
                <a:lnTo>
                  <a:pt x="571276" y="187869"/>
                </a:lnTo>
                <a:cubicBezTo>
                  <a:pt x="678249" y="292387"/>
                  <a:pt x="779305" y="391108"/>
                  <a:pt x="882992" y="485230"/>
                </a:cubicBezTo>
                <a:cubicBezTo>
                  <a:pt x="883934" y="486085"/>
                  <a:pt x="884894" y="486961"/>
                  <a:pt x="885836" y="487818"/>
                </a:cubicBezTo>
                <a:cubicBezTo>
                  <a:pt x="876614" y="491839"/>
                  <a:pt x="867469" y="495837"/>
                  <a:pt x="858420" y="499803"/>
                </a:cubicBezTo>
                <a:cubicBezTo>
                  <a:pt x="856057" y="497857"/>
                  <a:pt x="853713" y="495918"/>
                  <a:pt x="851369" y="493968"/>
                </a:cubicBezTo>
                <a:cubicBezTo>
                  <a:pt x="734617" y="397097"/>
                  <a:pt x="620517" y="293663"/>
                  <a:pt x="499730" y="184154"/>
                </a:cubicBezTo>
                <a:lnTo>
                  <a:pt x="290742" y="0"/>
                </a:lnTo>
                <a:lnTo>
                  <a:pt x="283883" y="0"/>
                </a:lnTo>
                <a:lnTo>
                  <a:pt x="496695" y="187525"/>
                </a:lnTo>
                <a:cubicBezTo>
                  <a:pt x="617520" y="297069"/>
                  <a:pt x="731639" y="400534"/>
                  <a:pt x="848468" y="497465"/>
                </a:cubicBezTo>
                <a:cubicBezTo>
                  <a:pt x="850236" y="498929"/>
                  <a:pt x="851984" y="500383"/>
                  <a:pt x="853752" y="501845"/>
                </a:cubicBezTo>
                <a:cubicBezTo>
                  <a:pt x="853502" y="501956"/>
                  <a:pt x="853252" y="502068"/>
                  <a:pt x="852983" y="502179"/>
                </a:cubicBezTo>
                <a:cubicBezTo>
                  <a:pt x="844203" y="506026"/>
                  <a:pt x="835500" y="509835"/>
                  <a:pt x="826874" y="513599"/>
                </a:cubicBezTo>
                <a:cubicBezTo>
                  <a:pt x="823492" y="511063"/>
                  <a:pt x="820111" y="508525"/>
                  <a:pt x="816749" y="505999"/>
                </a:cubicBezTo>
                <a:cubicBezTo>
                  <a:pt x="683667" y="405919"/>
                  <a:pt x="553217" y="296504"/>
                  <a:pt x="415101" y="180669"/>
                </a:cubicBezTo>
                <a:lnTo>
                  <a:pt x="194647" y="0"/>
                </a:lnTo>
                <a:lnTo>
                  <a:pt x="187350" y="0"/>
                </a:lnTo>
                <a:lnTo>
                  <a:pt x="412123" y="184213"/>
                </a:lnTo>
                <a:cubicBezTo>
                  <a:pt x="550277" y="300089"/>
                  <a:pt x="680785" y="409542"/>
                  <a:pt x="813963" y="509695"/>
                </a:cubicBezTo>
                <a:cubicBezTo>
                  <a:pt x="816634" y="511699"/>
                  <a:pt x="819324" y="513712"/>
                  <a:pt x="821994" y="515720"/>
                </a:cubicBezTo>
                <a:cubicBezTo>
                  <a:pt x="813118" y="519589"/>
                  <a:pt x="804319" y="523399"/>
                  <a:pt x="795654" y="527130"/>
                </a:cubicBezTo>
                <a:cubicBezTo>
                  <a:pt x="791120" y="524095"/>
                  <a:pt x="786625" y="521059"/>
                  <a:pt x="782110" y="518023"/>
                </a:cubicBezTo>
                <a:cubicBezTo>
                  <a:pt x="628336" y="414267"/>
                  <a:pt x="476964" y="297100"/>
                  <a:pt x="316735" y="173051"/>
                </a:cubicBezTo>
                <a:lnTo>
                  <a:pt x="89185" y="0"/>
                </a:lnTo>
                <a:lnTo>
                  <a:pt x="81383" y="0"/>
                </a:lnTo>
                <a:lnTo>
                  <a:pt x="313834" y="176786"/>
                </a:lnTo>
                <a:cubicBezTo>
                  <a:pt x="474139" y="300881"/>
                  <a:pt x="625569" y="418094"/>
                  <a:pt x="779478" y="521935"/>
                </a:cubicBezTo>
                <a:cubicBezTo>
                  <a:pt x="783147" y="524406"/>
                  <a:pt x="786816" y="526876"/>
                  <a:pt x="790486" y="529345"/>
                </a:cubicBezTo>
                <a:cubicBezTo>
                  <a:pt x="781764" y="533082"/>
                  <a:pt x="773138" y="536740"/>
                  <a:pt x="764665" y="540281"/>
                </a:cubicBezTo>
                <a:cubicBezTo>
                  <a:pt x="758921" y="536871"/>
                  <a:pt x="753176" y="533464"/>
                  <a:pt x="747470" y="530048"/>
                </a:cubicBezTo>
                <a:cubicBezTo>
                  <a:pt x="566800" y="422051"/>
                  <a:pt x="387954" y="294397"/>
                  <a:pt x="198638" y="159243"/>
                </a:cubicBezTo>
                <a:lnTo>
                  <a:pt x="0" y="19178"/>
                </a:lnTo>
                <a:lnTo>
                  <a:pt x="0" y="25062"/>
                </a:lnTo>
                <a:lnTo>
                  <a:pt x="195833" y="163151"/>
                </a:lnTo>
                <a:cubicBezTo>
                  <a:pt x="385245" y="298360"/>
                  <a:pt x="564168" y="426070"/>
                  <a:pt x="745011" y="534169"/>
                </a:cubicBezTo>
                <a:cubicBezTo>
                  <a:pt x="749699" y="536976"/>
                  <a:pt x="754425" y="539774"/>
                  <a:pt x="759132" y="542575"/>
                </a:cubicBezTo>
                <a:cubicBezTo>
                  <a:pt x="750525" y="546146"/>
                  <a:pt x="742033" y="549608"/>
                  <a:pt x="733734" y="552918"/>
                </a:cubicBezTo>
                <a:cubicBezTo>
                  <a:pt x="726741" y="549314"/>
                  <a:pt x="719766" y="545704"/>
                  <a:pt x="712812" y="542073"/>
                </a:cubicBezTo>
                <a:cubicBezTo>
                  <a:pt x="496195" y="429152"/>
                  <a:pt x="280002" y="286535"/>
                  <a:pt x="51128" y="135543"/>
                </a:cubicBezTo>
                <a:lnTo>
                  <a:pt x="0" y="102048"/>
                </a:lnTo>
                <a:lnTo>
                  <a:pt x="0" y="107899"/>
                </a:lnTo>
                <a:lnTo>
                  <a:pt x="48438" y="139632"/>
                </a:lnTo>
                <a:cubicBezTo>
                  <a:pt x="277427" y="290694"/>
                  <a:pt x="493717" y="433377"/>
                  <a:pt x="710544" y="546413"/>
                </a:cubicBezTo>
                <a:cubicBezTo>
                  <a:pt x="716250" y="549389"/>
                  <a:pt x="721976" y="552346"/>
                  <a:pt x="727701" y="555305"/>
                </a:cubicBezTo>
                <a:cubicBezTo>
                  <a:pt x="719151" y="558672"/>
                  <a:pt x="710756" y="561879"/>
                  <a:pt x="702591" y="564897"/>
                </a:cubicBezTo>
                <a:cubicBezTo>
                  <a:pt x="694426" y="561320"/>
                  <a:pt x="686261" y="557727"/>
                  <a:pt x="678134" y="554102"/>
                </a:cubicBezTo>
                <a:cubicBezTo>
                  <a:pt x="478236" y="465103"/>
                  <a:pt x="276783" y="349709"/>
                  <a:pt x="68262" y="223616"/>
                </a:cubicBezTo>
                <a:lnTo>
                  <a:pt x="0" y="181873"/>
                </a:lnTo>
                <a:lnTo>
                  <a:pt x="0" y="187702"/>
                </a:lnTo>
                <a:lnTo>
                  <a:pt x="65775" y="227925"/>
                </a:lnTo>
                <a:cubicBezTo>
                  <a:pt x="274408" y="354085"/>
                  <a:pt x="475998" y="469550"/>
                  <a:pt x="676097" y="558651"/>
                </a:cubicBezTo>
                <a:cubicBezTo>
                  <a:pt x="682668" y="561575"/>
                  <a:pt x="689258" y="564475"/>
                  <a:pt x="695828" y="567368"/>
                </a:cubicBezTo>
                <a:cubicBezTo>
                  <a:pt x="692562" y="568546"/>
                  <a:pt x="689334" y="569696"/>
                  <a:pt x="686126" y="570809"/>
                </a:cubicBezTo>
                <a:cubicBezTo>
                  <a:pt x="680977" y="572597"/>
                  <a:pt x="675867" y="574336"/>
                  <a:pt x="670737" y="576092"/>
                </a:cubicBezTo>
                <a:cubicBezTo>
                  <a:pt x="661631" y="572803"/>
                  <a:pt x="652524" y="569495"/>
                  <a:pt x="643437" y="566134"/>
                </a:cubicBezTo>
                <a:cubicBezTo>
                  <a:pt x="473756" y="503419"/>
                  <a:pt x="305520" y="423273"/>
                  <a:pt x="131422" y="330560"/>
                </a:cubicBezTo>
                <a:lnTo>
                  <a:pt x="0" y="257618"/>
                </a:lnTo>
                <a:lnTo>
                  <a:pt x="0" y="263415"/>
                </a:lnTo>
                <a:lnTo>
                  <a:pt x="129181" y="335111"/>
                </a:lnTo>
                <a:cubicBezTo>
                  <a:pt x="303402" y="427885"/>
                  <a:pt x="471786" y="508095"/>
                  <a:pt x="641669" y="570886"/>
                </a:cubicBezTo>
                <a:cubicBezTo>
                  <a:pt x="648816" y="573520"/>
                  <a:pt x="655944" y="576123"/>
                  <a:pt x="663091" y="578713"/>
                </a:cubicBezTo>
                <a:cubicBezTo>
                  <a:pt x="654964" y="581466"/>
                  <a:pt x="646876" y="584171"/>
                  <a:pt x="638807" y="586839"/>
                </a:cubicBezTo>
                <a:cubicBezTo>
                  <a:pt x="628720" y="583983"/>
                  <a:pt x="618673" y="581103"/>
                  <a:pt x="608720" y="578171"/>
                </a:cubicBezTo>
                <a:cubicBezTo>
                  <a:pt x="433084" y="526469"/>
                  <a:pt x="257125" y="455276"/>
                  <a:pt x="72415" y="366947"/>
                </a:cubicBezTo>
                <a:lnTo>
                  <a:pt x="0" y="330051"/>
                </a:lnTo>
                <a:lnTo>
                  <a:pt x="0" y="335827"/>
                </a:lnTo>
                <a:lnTo>
                  <a:pt x="70342" y="371666"/>
                </a:lnTo>
                <a:cubicBezTo>
                  <a:pt x="255227" y="460071"/>
                  <a:pt x="431383" y="531335"/>
                  <a:pt x="607260" y="583108"/>
                </a:cubicBezTo>
                <a:cubicBezTo>
                  <a:pt x="614811" y="585331"/>
                  <a:pt x="622419" y="587527"/>
                  <a:pt x="630046" y="589708"/>
                </a:cubicBezTo>
                <a:cubicBezTo>
                  <a:pt x="622303" y="592240"/>
                  <a:pt x="614580" y="594737"/>
                  <a:pt x="606876" y="597183"/>
                </a:cubicBezTo>
                <a:cubicBezTo>
                  <a:pt x="595868" y="594916"/>
                  <a:pt x="584878" y="592605"/>
                  <a:pt x="573985" y="590215"/>
                </a:cubicBezTo>
                <a:cubicBezTo>
                  <a:pt x="408828" y="553957"/>
                  <a:pt x="239882" y="500165"/>
                  <a:pt x="56677" y="424516"/>
                </a:cubicBezTo>
                <a:lnTo>
                  <a:pt x="0" y="399903"/>
                </a:lnTo>
                <a:lnTo>
                  <a:pt x="0" y="405611"/>
                </a:lnTo>
                <a:lnTo>
                  <a:pt x="54828" y="429419"/>
                </a:lnTo>
                <a:cubicBezTo>
                  <a:pt x="238268" y="505157"/>
                  <a:pt x="407455" y="559021"/>
                  <a:pt x="572871" y="595339"/>
                </a:cubicBezTo>
                <a:cubicBezTo>
                  <a:pt x="580748" y="597068"/>
                  <a:pt x="588682" y="598759"/>
                  <a:pt x="596617" y="600430"/>
                </a:cubicBezTo>
                <a:cubicBezTo>
                  <a:pt x="589374" y="602697"/>
                  <a:pt x="582150" y="604945"/>
                  <a:pt x="574927" y="607154"/>
                </a:cubicBezTo>
                <a:cubicBezTo>
                  <a:pt x="562995" y="605598"/>
                  <a:pt x="551084" y="603984"/>
                  <a:pt x="539250" y="602274"/>
                </a:cubicBezTo>
                <a:cubicBezTo>
                  <a:pt x="365966" y="577129"/>
                  <a:pt x="188124" y="531860"/>
                  <a:pt x="3124" y="465534"/>
                </a:cubicBezTo>
                <a:lnTo>
                  <a:pt x="0" y="464337"/>
                </a:lnTo>
                <a:lnTo>
                  <a:pt x="0" y="470217"/>
                </a:lnTo>
                <a:lnTo>
                  <a:pt x="130878" y="514287"/>
                </a:lnTo>
                <a:cubicBezTo>
                  <a:pt x="269324" y="557276"/>
                  <a:pt x="403761" y="587991"/>
                  <a:pt x="538500" y="607538"/>
                </a:cubicBezTo>
                <a:cubicBezTo>
                  <a:pt x="546512" y="608710"/>
                  <a:pt x="554581" y="609805"/>
                  <a:pt x="562650" y="610901"/>
                </a:cubicBezTo>
                <a:cubicBezTo>
                  <a:pt x="556079" y="612879"/>
                  <a:pt x="549509" y="614820"/>
                  <a:pt x="542957" y="616741"/>
                </a:cubicBezTo>
                <a:cubicBezTo>
                  <a:pt x="530143" y="616030"/>
                  <a:pt x="517348" y="615243"/>
                  <a:pt x="504514" y="614339"/>
                </a:cubicBezTo>
                <a:cubicBezTo>
                  <a:pt x="367649" y="604614"/>
                  <a:pt x="231039" y="583028"/>
                  <a:pt x="93587" y="549250"/>
                </a:cubicBezTo>
                <a:lnTo>
                  <a:pt x="0" y="523535"/>
                </a:lnTo>
                <a:lnTo>
                  <a:pt x="0" y="529151"/>
                </a:lnTo>
                <a:lnTo>
                  <a:pt x="92363" y="554526"/>
                </a:lnTo>
                <a:cubicBezTo>
                  <a:pt x="230082" y="588366"/>
                  <a:pt x="366965" y="609993"/>
                  <a:pt x="504111" y="619738"/>
                </a:cubicBezTo>
                <a:cubicBezTo>
                  <a:pt x="511872" y="620295"/>
                  <a:pt x="519692" y="620776"/>
                  <a:pt x="527492" y="621237"/>
                </a:cubicBezTo>
                <a:cubicBezTo>
                  <a:pt x="522381" y="622716"/>
                  <a:pt x="517252" y="624195"/>
                  <a:pt x="512160" y="625617"/>
                </a:cubicBezTo>
                <a:cubicBezTo>
                  <a:pt x="497982" y="626097"/>
                  <a:pt x="483822" y="626386"/>
                  <a:pt x="469740" y="626424"/>
                </a:cubicBezTo>
                <a:cubicBezTo>
                  <a:pt x="327631" y="626792"/>
                  <a:pt x="187969" y="614397"/>
                  <a:pt x="49668" y="588970"/>
                </a:cubicBezTo>
                <a:lnTo>
                  <a:pt x="0" y="578242"/>
                </a:lnTo>
                <a:lnTo>
                  <a:pt x="0" y="583582"/>
                </a:lnTo>
                <a:lnTo>
                  <a:pt x="56626" y="595555"/>
                </a:lnTo>
                <a:cubicBezTo>
                  <a:pt x="192781" y="620071"/>
                  <a:pt x="331216" y="632279"/>
                  <a:pt x="469760" y="631919"/>
                </a:cubicBezTo>
                <a:cubicBezTo>
                  <a:pt x="476560" y="631899"/>
                  <a:pt x="483361" y="631823"/>
                  <a:pt x="490201" y="631707"/>
                </a:cubicBezTo>
                <a:cubicBezTo>
                  <a:pt x="486416" y="632725"/>
                  <a:pt x="482651" y="633744"/>
                  <a:pt x="478885" y="634743"/>
                </a:cubicBezTo>
                <a:cubicBezTo>
                  <a:pt x="464245" y="636145"/>
                  <a:pt x="449587" y="637413"/>
                  <a:pt x="434985" y="638508"/>
                </a:cubicBezTo>
                <a:cubicBezTo>
                  <a:pt x="288747" y="649603"/>
                  <a:pt x="146738" y="646795"/>
                  <a:pt x="7870" y="629877"/>
                </a:cubicBezTo>
                <a:lnTo>
                  <a:pt x="0" y="628642"/>
                </a:lnTo>
                <a:lnTo>
                  <a:pt x="0" y="633629"/>
                </a:lnTo>
                <a:lnTo>
                  <a:pt x="20367" y="636664"/>
                </a:lnTo>
                <a:cubicBezTo>
                  <a:pt x="155580" y="652250"/>
                  <a:pt x="294646" y="654757"/>
                  <a:pt x="435408" y="644080"/>
                </a:cubicBezTo>
                <a:cubicBezTo>
                  <a:pt x="439116" y="643811"/>
                  <a:pt x="442843" y="643484"/>
                  <a:pt x="446570" y="643177"/>
                </a:cubicBezTo>
                <a:cubicBezTo>
                  <a:pt x="446417" y="643235"/>
                  <a:pt x="446244" y="643273"/>
                  <a:pt x="446090" y="643311"/>
                </a:cubicBezTo>
                <a:cubicBezTo>
                  <a:pt x="430624" y="645924"/>
                  <a:pt x="415331" y="648364"/>
                  <a:pt x="400211" y="650631"/>
                </a:cubicBezTo>
                <a:cubicBezTo>
                  <a:pt x="300351" y="665376"/>
                  <a:pt x="203064" y="673387"/>
                  <a:pt x="108029" y="674618"/>
                </a:cubicBezTo>
                <a:lnTo>
                  <a:pt x="0" y="672133"/>
                </a:lnTo>
                <a:lnTo>
                  <a:pt x="0" y="677852"/>
                </a:lnTo>
                <a:lnTo>
                  <a:pt x="109984" y="680000"/>
                </a:lnTo>
                <a:cubicBezTo>
                  <a:pt x="198172" y="678830"/>
                  <a:pt x="288272" y="671919"/>
                  <a:pt x="379712" y="659277"/>
                </a:cubicBezTo>
                <a:cubicBezTo>
                  <a:pt x="276745" y="682591"/>
                  <a:pt x="176794" y="698347"/>
                  <a:pt x="79644" y="706546"/>
                </a:cubicBezTo>
                <a:lnTo>
                  <a:pt x="0" y="710221"/>
                </a:lnTo>
                <a:lnTo>
                  <a:pt x="0" y="717398"/>
                </a:lnTo>
                <a:lnTo>
                  <a:pt x="73125" y="713359"/>
                </a:lnTo>
                <a:cubicBezTo>
                  <a:pt x="194738" y="703599"/>
                  <a:pt x="320174" y="681985"/>
                  <a:pt x="451527" y="648134"/>
                </a:cubicBezTo>
                <a:cubicBezTo>
                  <a:pt x="471681" y="644695"/>
                  <a:pt x="492180" y="640968"/>
                  <a:pt x="513179" y="636894"/>
                </a:cubicBezTo>
                <a:cubicBezTo>
                  <a:pt x="541593" y="633821"/>
                  <a:pt x="569835" y="630362"/>
                  <a:pt x="597654" y="626655"/>
                </a:cubicBezTo>
                <a:cubicBezTo>
                  <a:pt x="604263" y="626213"/>
                  <a:pt x="610853" y="625771"/>
                  <a:pt x="617404" y="625310"/>
                </a:cubicBezTo>
                <a:cubicBezTo>
                  <a:pt x="647529" y="626289"/>
                  <a:pt x="677634" y="626943"/>
                  <a:pt x="707548" y="627461"/>
                </a:cubicBezTo>
                <a:cubicBezTo>
                  <a:pt x="726721" y="629383"/>
                  <a:pt x="745818" y="631246"/>
                  <a:pt x="764761" y="633071"/>
                </a:cubicBezTo>
                <a:cubicBezTo>
                  <a:pt x="768142" y="633398"/>
                  <a:pt x="771562" y="633744"/>
                  <a:pt x="774963" y="634070"/>
                </a:cubicBezTo>
                <a:cubicBezTo>
                  <a:pt x="777210" y="634474"/>
                  <a:pt x="779459" y="634858"/>
                  <a:pt x="781687" y="635262"/>
                </a:cubicBezTo>
                <a:cubicBezTo>
                  <a:pt x="802090" y="638873"/>
                  <a:pt x="822878" y="642581"/>
                  <a:pt x="843761" y="646347"/>
                </a:cubicBezTo>
                <a:cubicBezTo>
                  <a:pt x="867123" y="652399"/>
                  <a:pt x="890735" y="658547"/>
                  <a:pt x="914289" y="664848"/>
                </a:cubicBezTo>
                <a:cubicBezTo>
                  <a:pt x="931080" y="670593"/>
                  <a:pt x="947910" y="676414"/>
                  <a:pt x="964663" y="682293"/>
                </a:cubicBezTo>
                <a:cubicBezTo>
                  <a:pt x="970734" y="684425"/>
                  <a:pt x="976882" y="686500"/>
                  <a:pt x="983068" y="688537"/>
                </a:cubicBezTo>
                <a:cubicBezTo>
                  <a:pt x="988486" y="690842"/>
                  <a:pt x="993923" y="693167"/>
                  <a:pt x="999322" y="695491"/>
                </a:cubicBezTo>
                <a:cubicBezTo>
                  <a:pt x="1013404" y="701524"/>
                  <a:pt x="1027910" y="707365"/>
                  <a:pt x="1042818" y="713051"/>
                </a:cubicBezTo>
                <a:cubicBezTo>
                  <a:pt x="1062011" y="722561"/>
                  <a:pt x="1081722" y="731745"/>
                  <a:pt x="1102030" y="740563"/>
                </a:cubicBezTo>
                <a:cubicBezTo>
                  <a:pt x="1121145" y="750957"/>
                  <a:pt x="1140704" y="761005"/>
                  <a:pt x="1160703" y="770707"/>
                </a:cubicBezTo>
                <a:cubicBezTo>
                  <a:pt x="1180280" y="782292"/>
                  <a:pt x="1200184" y="793473"/>
                  <a:pt x="1220415" y="804270"/>
                </a:cubicBezTo>
                <a:cubicBezTo>
                  <a:pt x="1239934" y="816739"/>
                  <a:pt x="1259723" y="828804"/>
                  <a:pt x="1279741" y="840447"/>
                </a:cubicBezTo>
                <a:cubicBezTo>
                  <a:pt x="1300203" y="854452"/>
                  <a:pt x="1320836" y="867920"/>
                  <a:pt x="1341624" y="880869"/>
                </a:cubicBezTo>
                <a:cubicBezTo>
                  <a:pt x="1360702" y="894663"/>
                  <a:pt x="1379914" y="907958"/>
                  <a:pt x="1399221" y="920773"/>
                </a:cubicBezTo>
                <a:cubicBezTo>
                  <a:pt x="1418837" y="935777"/>
                  <a:pt x="1438549" y="950206"/>
                  <a:pt x="1458279" y="964077"/>
                </a:cubicBezTo>
                <a:cubicBezTo>
                  <a:pt x="1477761" y="979658"/>
                  <a:pt x="1497280" y="994662"/>
                  <a:pt x="1516819" y="1009071"/>
                </a:cubicBezTo>
                <a:cubicBezTo>
                  <a:pt x="1536473" y="1025440"/>
                  <a:pt x="1556127" y="1041156"/>
                  <a:pt x="1575819" y="1056237"/>
                </a:cubicBezTo>
                <a:cubicBezTo>
                  <a:pt x="1595108" y="1072894"/>
                  <a:pt x="1614378" y="1088859"/>
                  <a:pt x="1633686" y="1104171"/>
                </a:cubicBezTo>
                <a:cubicBezTo>
                  <a:pt x="1652745" y="1121174"/>
                  <a:pt x="1671784" y="1137466"/>
                  <a:pt x="1690823" y="1153066"/>
                </a:cubicBezTo>
                <a:cubicBezTo>
                  <a:pt x="1709708" y="1170376"/>
                  <a:pt x="1728556" y="1186976"/>
                  <a:pt x="1747403" y="1202845"/>
                </a:cubicBezTo>
                <a:cubicBezTo>
                  <a:pt x="1915566" y="1360691"/>
                  <a:pt x="2084786" y="1462266"/>
                  <a:pt x="2261711" y="1511987"/>
                </a:cubicBezTo>
                <a:cubicBezTo>
                  <a:pt x="2355427" y="1538327"/>
                  <a:pt x="2452660" y="1547567"/>
                  <a:pt x="2551679" y="1539614"/>
                </a:cubicBezTo>
                <a:cubicBezTo>
                  <a:pt x="2575675" y="1537692"/>
                  <a:pt x="2599786" y="1534753"/>
                  <a:pt x="2623974" y="1530815"/>
                </a:cubicBezTo>
                <a:cubicBezTo>
                  <a:pt x="2733656" y="1512909"/>
                  <a:pt x="2848601" y="1473562"/>
                  <a:pt x="2965623" y="1413871"/>
                </a:cubicBezTo>
                <a:cubicBezTo>
                  <a:pt x="3192787" y="1298002"/>
                  <a:pt x="3399566" y="1120521"/>
                  <a:pt x="3554339" y="978851"/>
                </a:cubicBezTo>
                <a:cubicBezTo>
                  <a:pt x="3682465" y="861561"/>
                  <a:pt x="3805825" y="736663"/>
                  <a:pt x="3925863" y="610574"/>
                </a:cubicBezTo>
                <a:cubicBezTo>
                  <a:pt x="3972279" y="602966"/>
                  <a:pt x="4018695" y="596511"/>
                  <a:pt x="4065093" y="591493"/>
                </a:cubicBezTo>
                <a:cubicBezTo>
                  <a:pt x="4387472" y="556663"/>
                  <a:pt x="4643646" y="601083"/>
                  <a:pt x="4848351" y="727288"/>
                </a:cubicBezTo>
                <a:cubicBezTo>
                  <a:pt x="4981433" y="809342"/>
                  <a:pt x="5088963" y="923654"/>
                  <a:pt x="5192939" y="1034182"/>
                </a:cubicBezTo>
                <a:cubicBezTo>
                  <a:pt x="5243275" y="1087687"/>
                  <a:pt x="5295321" y="1143018"/>
                  <a:pt x="5349729" y="1194161"/>
                </a:cubicBezTo>
                <a:cubicBezTo>
                  <a:pt x="5448576" y="1287051"/>
                  <a:pt x="5559718" y="1353410"/>
                  <a:pt x="5680100" y="1391354"/>
                </a:cubicBezTo>
                <a:cubicBezTo>
                  <a:pt x="5788226" y="1425436"/>
                  <a:pt x="5904460" y="1438039"/>
                  <a:pt x="6035467" y="1429855"/>
                </a:cubicBezTo>
                <a:cubicBezTo>
                  <a:pt x="6043190" y="1429375"/>
                  <a:pt x="6050932" y="1428837"/>
                  <a:pt x="6058675" y="1428203"/>
                </a:cubicBezTo>
                <a:cubicBezTo>
                  <a:pt x="6293523" y="1409375"/>
                  <a:pt x="6535135" y="1327800"/>
                  <a:pt x="6769043" y="1248819"/>
                </a:cubicBezTo>
                <a:lnTo>
                  <a:pt x="6798686" y="1238810"/>
                </a:lnTo>
                <a:lnTo>
                  <a:pt x="6796842" y="1233354"/>
                </a:lnTo>
                <a:lnTo>
                  <a:pt x="6767179" y="1243363"/>
                </a:lnTo>
                <a:cubicBezTo>
                  <a:pt x="6276463" y="1409048"/>
                  <a:pt x="5769033" y="1580382"/>
                  <a:pt x="5353668" y="1189973"/>
                </a:cubicBezTo>
                <a:cubicBezTo>
                  <a:pt x="5299394" y="1138945"/>
                  <a:pt x="5247406" y="1083691"/>
                  <a:pt x="5197128" y="1030243"/>
                </a:cubicBezTo>
                <a:cubicBezTo>
                  <a:pt x="5092902" y="919428"/>
                  <a:pt x="4985102" y="804847"/>
                  <a:pt x="4851367" y="722388"/>
                </a:cubicBezTo>
                <a:cubicBezTo>
                  <a:pt x="4645548" y="595492"/>
                  <a:pt x="4388125" y="550769"/>
                  <a:pt x="4064478" y="585771"/>
                </a:cubicBezTo>
                <a:cubicBezTo>
                  <a:pt x="4020462" y="590526"/>
                  <a:pt x="3976410" y="596588"/>
                  <a:pt x="3932395" y="603696"/>
                </a:cubicBezTo>
                <a:cubicBezTo>
                  <a:pt x="3937063" y="598797"/>
                  <a:pt x="3941731" y="593882"/>
                  <a:pt x="3946381" y="588974"/>
                </a:cubicBezTo>
                <a:cubicBezTo>
                  <a:pt x="3964306" y="587341"/>
                  <a:pt x="3982135" y="585785"/>
                  <a:pt x="3999848" y="584244"/>
                </a:cubicBezTo>
                <a:cubicBezTo>
                  <a:pt x="4054334" y="579502"/>
                  <a:pt x="4110702" y="574597"/>
                  <a:pt x="4165745" y="567660"/>
                </a:cubicBezTo>
                <a:cubicBezTo>
                  <a:pt x="4458346" y="530748"/>
                  <a:pt x="4711214" y="577627"/>
                  <a:pt x="4917341" y="706942"/>
                </a:cubicBezTo>
                <a:cubicBezTo>
                  <a:pt x="5045160" y="787133"/>
                  <a:pt x="5148540" y="898179"/>
                  <a:pt x="5248520" y="1005556"/>
                </a:cubicBezTo>
                <a:cubicBezTo>
                  <a:pt x="5296857" y="1057486"/>
                  <a:pt x="5346867" y="1111184"/>
                  <a:pt x="5399104" y="1160885"/>
                </a:cubicBezTo>
                <a:cubicBezTo>
                  <a:pt x="5493897" y="1250913"/>
                  <a:pt x="5600447" y="1315754"/>
                  <a:pt x="5715816" y="1353602"/>
                </a:cubicBezTo>
                <a:cubicBezTo>
                  <a:pt x="5819446" y="1387588"/>
                  <a:pt x="5930838" y="1401152"/>
                  <a:pt x="6056331" y="1395081"/>
                </a:cubicBezTo>
                <a:cubicBezTo>
                  <a:pt x="6069818" y="1394428"/>
                  <a:pt x="6083305" y="1393544"/>
                  <a:pt x="6096830" y="1392468"/>
                </a:cubicBezTo>
                <a:cubicBezTo>
                  <a:pt x="6316079" y="1374889"/>
                  <a:pt x="6541110" y="1302229"/>
                  <a:pt x="6759148" y="1231836"/>
                </a:cubicBezTo>
                <a:lnTo>
                  <a:pt x="6788908" y="1222230"/>
                </a:lnTo>
                <a:lnTo>
                  <a:pt x="6787159" y="1216831"/>
                </a:lnTo>
                <a:lnTo>
                  <a:pt x="6757400" y="1226437"/>
                </a:lnTo>
                <a:cubicBezTo>
                  <a:pt x="6287376" y="1378194"/>
                  <a:pt x="5801348" y="1535099"/>
                  <a:pt x="5403024" y="1156774"/>
                </a:cubicBezTo>
                <a:cubicBezTo>
                  <a:pt x="5350901" y="1107188"/>
                  <a:pt x="5300969" y="1053567"/>
                  <a:pt x="5252669" y="1001694"/>
                </a:cubicBezTo>
                <a:cubicBezTo>
                  <a:pt x="5152440" y="894049"/>
                  <a:pt x="5048810" y="782734"/>
                  <a:pt x="4920358" y="702139"/>
                </a:cubicBezTo>
                <a:cubicBezTo>
                  <a:pt x="4812213" y="634301"/>
                  <a:pt x="4689121" y="588561"/>
                  <a:pt x="4554463" y="566204"/>
                </a:cubicBezTo>
                <a:cubicBezTo>
                  <a:pt x="4433447" y="546108"/>
                  <a:pt x="4302420" y="544699"/>
                  <a:pt x="4165034" y="562029"/>
                </a:cubicBezTo>
                <a:cubicBezTo>
                  <a:pt x="4110106" y="568953"/>
                  <a:pt x="4053796" y="573854"/>
                  <a:pt x="3999349" y="578592"/>
                </a:cubicBezTo>
                <a:cubicBezTo>
                  <a:pt x="3983748" y="579948"/>
                  <a:pt x="3968052" y="581314"/>
                  <a:pt x="3952279" y="582736"/>
                </a:cubicBezTo>
                <a:cubicBezTo>
                  <a:pt x="3961866" y="572611"/>
                  <a:pt x="3971453" y="562482"/>
                  <a:pt x="3981002" y="552350"/>
                </a:cubicBezTo>
                <a:cubicBezTo>
                  <a:pt x="4003921" y="552248"/>
                  <a:pt x="4026649" y="552461"/>
                  <a:pt x="4049128" y="552682"/>
                </a:cubicBezTo>
                <a:cubicBezTo>
                  <a:pt x="4124035" y="553414"/>
                  <a:pt x="4194812" y="554110"/>
                  <a:pt x="4266397" y="543818"/>
                </a:cubicBezTo>
                <a:cubicBezTo>
                  <a:pt x="4531563" y="505697"/>
                  <a:pt x="4780532" y="555051"/>
                  <a:pt x="4986332" y="686577"/>
                </a:cubicBezTo>
                <a:cubicBezTo>
                  <a:pt x="5108867" y="764924"/>
                  <a:pt x="5208117" y="872704"/>
                  <a:pt x="5304120" y="976949"/>
                </a:cubicBezTo>
                <a:cubicBezTo>
                  <a:pt x="5350478" y="1027285"/>
                  <a:pt x="5398413" y="1079349"/>
                  <a:pt x="5448479" y="1127591"/>
                </a:cubicBezTo>
                <a:cubicBezTo>
                  <a:pt x="5540506" y="1215986"/>
                  <a:pt x="5639639" y="1277560"/>
                  <a:pt x="5751531" y="1315812"/>
                </a:cubicBezTo>
                <a:cubicBezTo>
                  <a:pt x="5850666" y="1349702"/>
                  <a:pt x="5957196" y="1364246"/>
                  <a:pt x="6077215" y="1360269"/>
                </a:cubicBezTo>
                <a:cubicBezTo>
                  <a:pt x="6096696" y="1359616"/>
                  <a:pt x="6116176" y="1358501"/>
                  <a:pt x="6135735" y="1356926"/>
                </a:cubicBezTo>
                <a:cubicBezTo>
                  <a:pt x="6339114" y="1340615"/>
                  <a:pt x="6547354" y="1276735"/>
                  <a:pt x="6749273" y="1214795"/>
                </a:cubicBezTo>
                <a:lnTo>
                  <a:pt x="6779109" y="1205650"/>
                </a:lnTo>
                <a:lnTo>
                  <a:pt x="6777476" y="1200289"/>
                </a:lnTo>
                <a:lnTo>
                  <a:pt x="6747620" y="1209454"/>
                </a:lnTo>
                <a:cubicBezTo>
                  <a:pt x="6298288" y="1347301"/>
                  <a:pt x="5833663" y="1489835"/>
                  <a:pt x="5452360" y="1123576"/>
                </a:cubicBezTo>
                <a:cubicBezTo>
                  <a:pt x="5402408" y="1075449"/>
                  <a:pt x="5354532" y="1023442"/>
                  <a:pt x="5308231" y="973164"/>
                </a:cubicBezTo>
                <a:cubicBezTo>
                  <a:pt x="5211997" y="868669"/>
                  <a:pt x="5112498" y="760620"/>
                  <a:pt x="4989329" y="681870"/>
                </a:cubicBezTo>
                <a:cubicBezTo>
                  <a:pt x="4883758" y="614397"/>
                  <a:pt x="4765719" y="568148"/>
                  <a:pt x="4638459" y="544390"/>
                </a:cubicBezTo>
                <a:cubicBezTo>
                  <a:pt x="4518556" y="522004"/>
                  <a:pt x="4393120" y="519952"/>
                  <a:pt x="4265590" y="538288"/>
                </a:cubicBezTo>
                <a:cubicBezTo>
                  <a:pt x="4194447" y="548509"/>
                  <a:pt x="4123881" y="547829"/>
                  <a:pt x="4049166" y="547097"/>
                </a:cubicBezTo>
                <a:cubicBezTo>
                  <a:pt x="4028417" y="546894"/>
                  <a:pt x="4007437" y="546694"/>
                  <a:pt x="3986265" y="546742"/>
                </a:cubicBezTo>
                <a:cubicBezTo>
                  <a:pt x="4000060" y="532096"/>
                  <a:pt x="4013815" y="517449"/>
                  <a:pt x="4027533" y="502809"/>
                </a:cubicBezTo>
                <a:cubicBezTo>
                  <a:pt x="4091644" y="503549"/>
                  <a:pt x="4154160" y="507735"/>
                  <a:pt x="4215177" y="511833"/>
                </a:cubicBezTo>
                <a:cubicBezTo>
                  <a:pt x="4264822" y="515169"/>
                  <a:pt x="4316156" y="518617"/>
                  <a:pt x="4366511" y="520010"/>
                </a:cubicBezTo>
                <a:lnTo>
                  <a:pt x="4379287" y="520360"/>
                </a:lnTo>
                <a:cubicBezTo>
                  <a:pt x="4611408" y="526725"/>
                  <a:pt x="4851424" y="533303"/>
                  <a:pt x="5055303" y="666212"/>
                </a:cubicBezTo>
                <a:cubicBezTo>
                  <a:pt x="5172594" y="742715"/>
                  <a:pt x="5267713" y="847248"/>
                  <a:pt x="5359700" y="948342"/>
                </a:cubicBezTo>
                <a:cubicBezTo>
                  <a:pt x="5404080" y="997102"/>
                  <a:pt x="5449958" y="1047515"/>
                  <a:pt x="5497854" y="1094316"/>
                </a:cubicBezTo>
                <a:cubicBezTo>
                  <a:pt x="5585769" y="1179790"/>
                  <a:pt x="5680446" y="1239886"/>
                  <a:pt x="5787266" y="1278041"/>
                </a:cubicBezTo>
                <a:cubicBezTo>
                  <a:pt x="5881904" y="1311816"/>
                  <a:pt x="5983574" y="1327320"/>
                  <a:pt x="6098098" y="1325437"/>
                </a:cubicBezTo>
                <a:cubicBezTo>
                  <a:pt x="6123861" y="1325015"/>
                  <a:pt x="6149682" y="1323708"/>
                  <a:pt x="6175600" y="1321633"/>
                </a:cubicBezTo>
                <a:cubicBezTo>
                  <a:pt x="6362784" y="1306609"/>
                  <a:pt x="6553886" y="1251355"/>
                  <a:pt x="6739398" y="1197696"/>
                </a:cubicBezTo>
                <a:lnTo>
                  <a:pt x="6769311" y="1189050"/>
                </a:lnTo>
                <a:lnTo>
                  <a:pt x="6767793" y="1183767"/>
                </a:lnTo>
                <a:lnTo>
                  <a:pt x="6737880" y="1192413"/>
                </a:lnTo>
                <a:cubicBezTo>
                  <a:pt x="6309220" y="1316388"/>
                  <a:pt x="5865958" y="1444571"/>
                  <a:pt x="5501697" y="1090377"/>
                </a:cubicBezTo>
                <a:cubicBezTo>
                  <a:pt x="5453916" y="1043692"/>
                  <a:pt x="5408095" y="993337"/>
                  <a:pt x="5363773" y="944634"/>
                </a:cubicBezTo>
                <a:cubicBezTo>
                  <a:pt x="5271555" y="843290"/>
                  <a:pt x="5176186" y="738507"/>
                  <a:pt x="5058320" y="661601"/>
                </a:cubicBezTo>
                <a:cubicBezTo>
                  <a:pt x="4853135" y="527850"/>
                  <a:pt x="4612330" y="521249"/>
                  <a:pt x="4379441" y="514865"/>
                </a:cubicBezTo>
                <a:lnTo>
                  <a:pt x="4366665" y="514513"/>
                </a:lnTo>
                <a:cubicBezTo>
                  <a:pt x="4316406" y="513126"/>
                  <a:pt x="4265129" y="509682"/>
                  <a:pt x="4215542" y="506348"/>
                </a:cubicBezTo>
                <a:cubicBezTo>
                  <a:pt x="4156043" y="502350"/>
                  <a:pt x="4095102" y="498273"/>
                  <a:pt x="4032624" y="497380"/>
                </a:cubicBezTo>
                <a:cubicBezTo>
                  <a:pt x="4047495" y="481494"/>
                  <a:pt x="4062307" y="465621"/>
                  <a:pt x="4077081" y="449769"/>
                </a:cubicBezTo>
                <a:cubicBezTo>
                  <a:pt x="4152738" y="453236"/>
                  <a:pt x="4225130" y="464099"/>
                  <a:pt x="4295311" y="474646"/>
                </a:cubicBezTo>
                <a:cubicBezTo>
                  <a:pt x="4354158" y="483492"/>
                  <a:pt x="4409738" y="491841"/>
                  <a:pt x="4466991" y="496170"/>
                </a:cubicBezTo>
                <a:cubicBezTo>
                  <a:pt x="4492447" y="498095"/>
                  <a:pt x="4518422" y="499841"/>
                  <a:pt x="4543532" y="501526"/>
                </a:cubicBezTo>
                <a:cubicBezTo>
                  <a:pt x="4742588" y="514903"/>
                  <a:pt x="4948427" y="528734"/>
                  <a:pt x="5124313" y="645847"/>
                </a:cubicBezTo>
                <a:cubicBezTo>
                  <a:pt x="5236320" y="720506"/>
                  <a:pt x="5327309" y="821792"/>
                  <a:pt x="5415300" y="919735"/>
                </a:cubicBezTo>
                <a:cubicBezTo>
                  <a:pt x="5457682" y="966901"/>
                  <a:pt x="5501504" y="1015680"/>
                  <a:pt x="5547230" y="1061021"/>
                </a:cubicBezTo>
                <a:cubicBezTo>
                  <a:pt x="5631052" y="1143595"/>
                  <a:pt x="5721252" y="1202211"/>
                  <a:pt x="5823000" y="1240232"/>
                </a:cubicBezTo>
                <a:cubicBezTo>
                  <a:pt x="5913143" y="1273910"/>
                  <a:pt x="6009972" y="1290375"/>
                  <a:pt x="6119001" y="1290567"/>
                </a:cubicBezTo>
                <a:cubicBezTo>
                  <a:pt x="6151431" y="1290625"/>
                  <a:pt x="6183996" y="1289242"/>
                  <a:pt x="6216695" y="1286610"/>
                </a:cubicBezTo>
                <a:cubicBezTo>
                  <a:pt x="6387241" y="1272931"/>
                  <a:pt x="6560821" y="1226091"/>
                  <a:pt x="6729561" y="1180539"/>
                </a:cubicBezTo>
                <a:cubicBezTo>
                  <a:pt x="6739552" y="1177850"/>
                  <a:pt x="6749561" y="1175141"/>
                  <a:pt x="6759532" y="1172470"/>
                </a:cubicBezTo>
                <a:lnTo>
                  <a:pt x="6758111" y="1167245"/>
                </a:lnTo>
                <a:cubicBezTo>
                  <a:pt x="6748139" y="1169915"/>
                  <a:pt x="6738149" y="1172624"/>
                  <a:pt x="6728140" y="1175314"/>
                </a:cubicBezTo>
                <a:cubicBezTo>
                  <a:pt x="6320171" y="1285438"/>
                  <a:pt x="5898293" y="1399289"/>
                  <a:pt x="5551034" y="1057159"/>
                </a:cubicBezTo>
                <a:cubicBezTo>
                  <a:pt x="5505424" y="1011953"/>
                  <a:pt x="5461659" y="963231"/>
                  <a:pt x="5419316" y="916104"/>
                </a:cubicBezTo>
                <a:cubicBezTo>
                  <a:pt x="5331112" y="817911"/>
                  <a:pt x="5239893" y="716375"/>
                  <a:pt x="5127310" y="641352"/>
                </a:cubicBezTo>
                <a:cubicBezTo>
                  <a:pt x="4950233" y="523428"/>
                  <a:pt x="4743664" y="509545"/>
                  <a:pt x="4543897" y="496125"/>
                </a:cubicBezTo>
                <a:cubicBezTo>
                  <a:pt x="4518805" y="494437"/>
                  <a:pt x="4492831" y="492692"/>
                  <a:pt x="4467394" y="490769"/>
                </a:cubicBezTo>
                <a:cubicBezTo>
                  <a:pt x="4410334" y="486458"/>
                  <a:pt x="4354868" y="478120"/>
                  <a:pt x="4296137" y="469292"/>
                </a:cubicBezTo>
                <a:cubicBezTo>
                  <a:pt x="4227223" y="458935"/>
                  <a:pt x="4156177" y="448285"/>
                  <a:pt x="4081922" y="444585"/>
                </a:cubicBezTo>
                <a:cubicBezTo>
                  <a:pt x="4098137" y="427189"/>
                  <a:pt x="4114295" y="409823"/>
                  <a:pt x="4130414" y="392503"/>
                </a:cubicBezTo>
                <a:cubicBezTo>
                  <a:pt x="4140231" y="392989"/>
                  <a:pt x="4150030" y="393644"/>
                  <a:pt x="4159808" y="394520"/>
                </a:cubicBezTo>
                <a:cubicBezTo>
                  <a:pt x="4239654" y="401688"/>
                  <a:pt x="4314446" y="419348"/>
                  <a:pt x="4386799" y="436422"/>
                </a:cubicBezTo>
                <a:cubicBezTo>
                  <a:pt x="4448547" y="450996"/>
                  <a:pt x="4506875" y="464764"/>
                  <a:pt x="4567470" y="472322"/>
                </a:cubicBezTo>
                <a:cubicBezTo>
                  <a:pt x="4606394" y="477175"/>
                  <a:pt x="4646239" y="481146"/>
                  <a:pt x="4684779" y="484984"/>
                </a:cubicBezTo>
                <a:cubicBezTo>
                  <a:pt x="4858841" y="502319"/>
                  <a:pt x="5038839" y="520246"/>
                  <a:pt x="5193304" y="625483"/>
                </a:cubicBezTo>
                <a:cubicBezTo>
                  <a:pt x="5299432" y="697893"/>
                  <a:pt x="5385810" y="795356"/>
                  <a:pt x="5469324" y="889630"/>
                </a:cubicBezTo>
                <a:cubicBezTo>
                  <a:pt x="5510208" y="935739"/>
                  <a:pt x="5552455" y="983423"/>
                  <a:pt x="5596604" y="1027726"/>
                </a:cubicBezTo>
                <a:cubicBezTo>
                  <a:pt x="5676085" y="1107476"/>
                  <a:pt x="5761636" y="1164670"/>
                  <a:pt x="5858158" y="1202595"/>
                </a:cubicBezTo>
                <a:cubicBezTo>
                  <a:pt x="5943671" y="1236197"/>
                  <a:pt x="6035544" y="1253642"/>
                  <a:pt x="6139020" y="1255947"/>
                </a:cubicBezTo>
                <a:cubicBezTo>
                  <a:pt x="6178654" y="1256812"/>
                  <a:pt x="6218519" y="1255409"/>
                  <a:pt x="6258558" y="1252201"/>
                </a:cubicBezTo>
                <a:cubicBezTo>
                  <a:pt x="6411755" y="1239905"/>
                  <a:pt x="6567180" y="1201250"/>
                  <a:pt x="6718476" y="1163633"/>
                </a:cubicBezTo>
                <a:cubicBezTo>
                  <a:pt x="6728927" y="1161039"/>
                  <a:pt x="6739341" y="1158445"/>
                  <a:pt x="6749734" y="1155871"/>
                </a:cubicBezTo>
                <a:lnTo>
                  <a:pt x="6748447" y="1150703"/>
                </a:lnTo>
                <a:cubicBezTo>
                  <a:pt x="6738053" y="1153278"/>
                  <a:pt x="6727640" y="1155871"/>
                  <a:pt x="6717189" y="1158465"/>
                </a:cubicBezTo>
                <a:cubicBezTo>
                  <a:pt x="6329988" y="1254756"/>
                  <a:pt x="5929608" y="1354313"/>
                  <a:pt x="5600370" y="1023961"/>
                </a:cubicBezTo>
                <a:cubicBezTo>
                  <a:pt x="5556356" y="979773"/>
                  <a:pt x="5514146" y="932146"/>
                  <a:pt x="5473320" y="886095"/>
                </a:cubicBezTo>
                <a:cubicBezTo>
                  <a:pt x="5389575" y="791590"/>
                  <a:pt x="5302986" y="693858"/>
                  <a:pt x="5196301" y="621083"/>
                </a:cubicBezTo>
                <a:cubicBezTo>
                  <a:pt x="5040722" y="515080"/>
                  <a:pt x="4860031" y="497086"/>
                  <a:pt x="4685317" y="479684"/>
                </a:cubicBezTo>
                <a:cubicBezTo>
                  <a:pt x="4646797" y="475847"/>
                  <a:pt x="4606989" y="471882"/>
                  <a:pt x="4568123" y="467035"/>
                </a:cubicBezTo>
                <a:cubicBezTo>
                  <a:pt x="4507835" y="459515"/>
                  <a:pt x="4449623" y="445778"/>
                  <a:pt x="4388029" y="431237"/>
                </a:cubicBezTo>
                <a:cubicBezTo>
                  <a:pt x="4315503" y="414119"/>
                  <a:pt x="4240499" y="396419"/>
                  <a:pt x="4160289" y="389214"/>
                </a:cubicBezTo>
                <a:cubicBezTo>
                  <a:pt x="4151931" y="388463"/>
                  <a:pt x="4143555" y="387869"/>
                  <a:pt x="4135159" y="387404"/>
                </a:cubicBezTo>
                <a:cubicBezTo>
                  <a:pt x="4137080" y="385331"/>
                  <a:pt x="4139021" y="383253"/>
                  <a:pt x="4140942" y="381181"/>
                </a:cubicBezTo>
                <a:cubicBezTo>
                  <a:pt x="4155851" y="365155"/>
                  <a:pt x="4170797" y="349093"/>
                  <a:pt x="4185783" y="333009"/>
                </a:cubicBezTo>
                <a:cubicBezTo>
                  <a:pt x="4211124" y="333979"/>
                  <a:pt x="4236369" y="336248"/>
                  <a:pt x="4261517" y="339991"/>
                </a:cubicBezTo>
                <a:cubicBezTo>
                  <a:pt x="4392236" y="359451"/>
                  <a:pt x="4521245" y="393881"/>
                  <a:pt x="4667488" y="448341"/>
                </a:cubicBezTo>
                <a:lnTo>
                  <a:pt x="4667930" y="448512"/>
                </a:lnTo>
                <a:lnTo>
                  <a:pt x="4668429" y="448506"/>
                </a:lnTo>
                <a:cubicBezTo>
                  <a:pt x="4913537" y="445997"/>
                  <a:pt x="5107791" y="497230"/>
                  <a:pt x="5262295" y="605118"/>
                </a:cubicBezTo>
                <a:cubicBezTo>
                  <a:pt x="5363043" y="675588"/>
                  <a:pt x="5445194" y="769708"/>
                  <a:pt x="5524636" y="860716"/>
                </a:cubicBezTo>
                <a:cubicBezTo>
                  <a:pt x="5563599" y="905345"/>
                  <a:pt x="5603906" y="951512"/>
                  <a:pt x="5645980" y="994432"/>
                </a:cubicBezTo>
                <a:cubicBezTo>
                  <a:pt x="5721291" y="1071261"/>
                  <a:pt x="5802347" y="1126995"/>
                  <a:pt x="5893778" y="1164786"/>
                </a:cubicBezTo>
                <a:cubicBezTo>
                  <a:pt x="5974776" y="1198272"/>
                  <a:pt x="6061768" y="1216677"/>
                  <a:pt x="6159750" y="1221039"/>
                </a:cubicBezTo>
                <a:cubicBezTo>
                  <a:pt x="6207280" y="1223152"/>
                  <a:pt x="6255196" y="1221807"/>
                  <a:pt x="6303322" y="1217965"/>
                </a:cubicBezTo>
                <a:cubicBezTo>
                  <a:pt x="6438498" y="1207110"/>
                  <a:pt x="6575135" y="1176351"/>
                  <a:pt x="6708409" y="1146361"/>
                </a:cubicBezTo>
                <a:cubicBezTo>
                  <a:pt x="6718937" y="1143998"/>
                  <a:pt x="6729446" y="1141635"/>
                  <a:pt x="6739917" y="1139272"/>
                </a:cubicBezTo>
                <a:lnTo>
                  <a:pt x="6738784" y="1134162"/>
                </a:lnTo>
                <a:cubicBezTo>
                  <a:pt x="6728294" y="1136525"/>
                  <a:pt x="6717784" y="1138888"/>
                  <a:pt x="6707256" y="1141251"/>
                </a:cubicBezTo>
                <a:cubicBezTo>
                  <a:pt x="6340747" y="1223748"/>
                  <a:pt x="5961731" y="1309049"/>
                  <a:pt x="5649707" y="990762"/>
                </a:cubicBezTo>
                <a:cubicBezTo>
                  <a:pt x="5607748" y="947939"/>
                  <a:pt x="5567498" y="901849"/>
                  <a:pt x="5528594" y="857258"/>
                </a:cubicBezTo>
                <a:cubicBezTo>
                  <a:pt x="5448940" y="766019"/>
                  <a:pt x="5366578" y="671668"/>
                  <a:pt x="5265292" y="600833"/>
                </a:cubicBezTo>
                <a:cubicBezTo>
                  <a:pt x="5181316" y="542179"/>
                  <a:pt x="5084064" y="499503"/>
                  <a:pt x="4976265" y="473987"/>
                </a:cubicBezTo>
                <a:cubicBezTo>
                  <a:pt x="4884085" y="452172"/>
                  <a:pt x="4783529" y="442118"/>
                  <a:pt x="4668852" y="443263"/>
                </a:cubicBezTo>
                <a:cubicBezTo>
                  <a:pt x="4522456" y="388768"/>
                  <a:pt x="4393235" y="354300"/>
                  <a:pt x="4262285" y="334809"/>
                </a:cubicBezTo>
                <a:cubicBezTo>
                  <a:pt x="4238424" y="331259"/>
                  <a:pt x="4214505" y="329023"/>
                  <a:pt x="4190490" y="327954"/>
                </a:cubicBezTo>
                <a:cubicBezTo>
                  <a:pt x="4207685" y="309491"/>
                  <a:pt x="4224937" y="291002"/>
                  <a:pt x="4242248" y="272499"/>
                </a:cubicBezTo>
                <a:cubicBezTo>
                  <a:pt x="4282862" y="273117"/>
                  <a:pt x="4323245" y="277217"/>
                  <a:pt x="4363226" y="285451"/>
                </a:cubicBezTo>
                <a:cubicBezTo>
                  <a:pt x="4492389" y="312041"/>
                  <a:pt x="4617191" y="354903"/>
                  <a:pt x="4767910" y="424434"/>
                </a:cubicBezTo>
                <a:lnTo>
                  <a:pt x="4768409" y="424662"/>
                </a:lnTo>
                <a:lnTo>
                  <a:pt x="4768966" y="424668"/>
                </a:lnTo>
                <a:cubicBezTo>
                  <a:pt x="5001203" y="427561"/>
                  <a:pt x="5185139" y="479928"/>
                  <a:pt x="5331266" y="584759"/>
                </a:cubicBezTo>
                <a:cubicBezTo>
                  <a:pt x="5426654" y="653302"/>
                  <a:pt x="5504579" y="744040"/>
                  <a:pt x="5579948" y="831801"/>
                </a:cubicBezTo>
                <a:cubicBezTo>
                  <a:pt x="5617008" y="874952"/>
                  <a:pt x="5655336" y="919581"/>
                  <a:pt x="5695336" y="961137"/>
                </a:cubicBezTo>
                <a:cubicBezTo>
                  <a:pt x="5766536" y="1035065"/>
                  <a:pt x="5843077" y="1089301"/>
                  <a:pt x="5929397" y="1126957"/>
                </a:cubicBezTo>
                <a:cubicBezTo>
                  <a:pt x="6005880" y="1160328"/>
                  <a:pt x="6088012" y="1179675"/>
                  <a:pt x="6180480" y="1186092"/>
                </a:cubicBezTo>
                <a:cubicBezTo>
                  <a:pt x="6236983" y="1190011"/>
                  <a:pt x="6294062" y="1188801"/>
                  <a:pt x="6351352" y="1184209"/>
                </a:cubicBezTo>
                <a:cubicBezTo>
                  <a:pt x="6467374" y="1174910"/>
                  <a:pt x="6584183" y="1151683"/>
                  <a:pt x="6698361" y="1128993"/>
                </a:cubicBezTo>
                <a:cubicBezTo>
                  <a:pt x="6708985" y="1126880"/>
                  <a:pt x="6719552" y="1124786"/>
                  <a:pt x="6730118" y="1122692"/>
                </a:cubicBezTo>
                <a:lnTo>
                  <a:pt x="6729119" y="1117639"/>
                </a:lnTo>
                <a:cubicBezTo>
                  <a:pt x="6718553" y="1119733"/>
                  <a:pt x="6707967" y="1121827"/>
                  <a:pt x="6697362" y="1123941"/>
                </a:cubicBezTo>
                <a:cubicBezTo>
                  <a:pt x="6351506" y="1192682"/>
                  <a:pt x="5993892" y="1263766"/>
                  <a:pt x="5699063" y="957564"/>
                </a:cubicBezTo>
                <a:cubicBezTo>
                  <a:pt x="5659159" y="916123"/>
                  <a:pt x="5620869" y="871532"/>
                  <a:pt x="5583867" y="828439"/>
                </a:cubicBezTo>
                <a:cubicBezTo>
                  <a:pt x="5508306" y="740448"/>
                  <a:pt x="5430170" y="649479"/>
                  <a:pt x="5334282" y="580568"/>
                </a:cubicBezTo>
                <a:cubicBezTo>
                  <a:pt x="5254744" y="523518"/>
                  <a:pt x="5162660" y="481255"/>
                  <a:pt x="5060568" y="454954"/>
                </a:cubicBezTo>
                <a:cubicBezTo>
                  <a:pt x="4973421" y="432499"/>
                  <a:pt x="4878245" y="420908"/>
                  <a:pt x="4769582" y="419523"/>
                </a:cubicBezTo>
                <a:cubicBezTo>
                  <a:pt x="4618708" y="349958"/>
                  <a:pt x="4493676" y="307046"/>
                  <a:pt x="4364263" y="280402"/>
                </a:cubicBezTo>
                <a:cubicBezTo>
                  <a:pt x="4325474" y="272414"/>
                  <a:pt x="4286339" y="268287"/>
                  <a:pt x="4246993" y="267429"/>
                </a:cubicBezTo>
                <a:cubicBezTo>
                  <a:pt x="4264322" y="248897"/>
                  <a:pt x="4281728" y="230357"/>
                  <a:pt x="4299192" y="211821"/>
                </a:cubicBezTo>
                <a:cubicBezTo>
                  <a:pt x="4355042" y="210939"/>
                  <a:pt x="4410488" y="216686"/>
                  <a:pt x="4464973" y="230904"/>
                </a:cubicBezTo>
                <a:cubicBezTo>
                  <a:pt x="4626374" y="273033"/>
                  <a:pt x="4759457" y="340287"/>
                  <a:pt x="4868370" y="400513"/>
                </a:cubicBezTo>
                <a:lnTo>
                  <a:pt x="4868908" y="400807"/>
                </a:lnTo>
                <a:lnTo>
                  <a:pt x="4869503" y="400830"/>
                </a:lnTo>
                <a:cubicBezTo>
                  <a:pt x="5088848" y="409122"/>
                  <a:pt x="5262468" y="462622"/>
                  <a:pt x="5400257" y="564390"/>
                </a:cubicBezTo>
                <a:cubicBezTo>
                  <a:pt x="5490265" y="630996"/>
                  <a:pt x="5563982" y="718373"/>
                  <a:pt x="5635259" y="802887"/>
                </a:cubicBezTo>
                <a:cubicBezTo>
                  <a:pt x="5670437" y="844558"/>
                  <a:pt x="5706786" y="887651"/>
                  <a:pt x="5744711" y="927843"/>
                </a:cubicBezTo>
                <a:cubicBezTo>
                  <a:pt x="5811761" y="998851"/>
                  <a:pt x="5883825" y="1051588"/>
                  <a:pt x="5965035" y="1089090"/>
                </a:cubicBezTo>
                <a:cubicBezTo>
                  <a:pt x="6037003" y="1122346"/>
                  <a:pt x="6114275" y="1142615"/>
                  <a:pt x="6201248" y="1151087"/>
                </a:cubicBezTo>
                <a:cubicBezTo>
                  <a:pt x="6268394" y="1157619"/>
                  <a:pt x="6336444" y="1156524"/>
                  <a:pt x="6404608" y="1151068"/>
                </a:cubicBezTo>
                <a:cubicBezTo>
                  <a:pt x="6499650" y="1143441"/>
                  <a:pt x="6594923" y="1127303"/>
                  <a:pt x="6688352" y="1111491"/>
                </a:cubicBezTo>
                <a:cubicBezTo>
                  <a:pt x="6699014" y="1109685"/>
                  <a:pt x="6709676" y="1107879"/>
                  <a:pt x="6720301" y="1106092"/>
                </a:cubicBezTo>
                <a:lnTo>
                  <a:pt x="6719456" y="1101097"/>
                </a:lnTo>
                <a:cubicBezTo>
                  <a:pt x="6708831" y="1102884"/>
                  <a:pt x="6698169" y="1104690"/>
                  <a:pt x="6687507" y="1106496"/>
                </a:cubicBezTo>
                <a:cubicBezTo>
                  <a:pt x="6362322" y="1161558"/>
                  <a:pt x="6026053" y="1218464"/>
                  <a:pt x="5748400" y="924365"/>
                </a:cubicBezTo>
                <a:cubicBezTo>
                  <a:pt x="5710551" y="884289"/>
                  <a:pt x="5674260" y="841234"/>
                  <a:pt x="5639140" y="799621"/>
                </a:cubicBezTo>
                <a:cubicBezTo>
                  <a:pt x="5567671" y="714877"/>
                  <a:pt x="5493762" y="627269"/>
                  <a:pt x="5403273" y="560315"/>
                </a:cubicBezTo>
                <a:cubicBezTo>
                  <a:pt x="5328173" y="504859"/>
                  <a:pt x="5241239" y="463006"/>
                  <a:pt x="5144870" y="435917"/>
                </a:cubicBezTo>
                <a:cubicBezTo>
                  <a:pt x="5062757" y="412835"/>
                  <a:pt x="4972922" y="399708"/>
                  <a:pt x="4870291" y="395788"/>
                </a:cubicBezTo>
                <a:cubicBezTo>
                  <a:pt x="4761204" y="335478"/>
                  <a:pt x="4627931" y="268203"/>
                  <a:pt x="4466241" y="226001"/>
                </a:cubicBezTo>
                <a:cubicBezTo>
                  <a:pt x="4414772" y="212566"/>
                  <a:pt x="4360978" y="206044"/>
                  <a:pt x="4304264" y="206428"/>
                </a:cubicBezTo>
                <a:cubicBezTo>
                  <a:pt x="4321786" y="187854"/>
                  <a:pt x="4339365" y="169287"/>
                  <a:pt x="4357020" y="150750"/>
                </a:cubicBezTo>
                <a:cubicBezTo>
                  <a:pt x="4427491" y="147401"/>
                  <a:pt x="4497730" y="154675"/>
                  <a:pt x="4566720" y="176357"/>
                </a:cubicBezTo>
                <a:cubicBezTo>
                  <a:pt x="4725912" y="226395"/>
                  <a:pt x="4859321" y="305657"/>
                  <a:pt x="4968849" y="376592"/>
                </a:cubicBezTo>
                <a:lnTo>
                  <a:pt x="4969387" y="376943"/>
                </a:lnTo>
                <a:lnTo>
                  <a:pt x="4970021" y="376985"/>
                </a:lnTo>
                <a:cubicBezTo>
                  <a:pt x="5179357" y="390880"/>
                  <a:pt x="5337991" y="443955"/>
                  <a:pt x="5469247" y="544016"/>
                </a:cubicBezTo>
                <a:cubicBezTo>
                  <a:pt x="5553896" y="608691"/>
                  <a:pt x="5623386" y="692725"/>
                  <a:pt x="5690610" y="773973"/>
                </a:cubicBezTo>
                <a:cubicBezTo>
                  <a:pt x="5723846" y="814165"/>
                  <a:pt x="5758236" y="855720"/>
                  <a:pt x="5794086" y="894529"/>
                </a:cubicBezTo>
                <a:cubicBezTo>
                  <a:pt x="5911433" y="1021559"/>
                  <a:pt x="6051412" y="1094008"/>
                  <a:pt x="6222016" y="1116006"/>
                </a:cubicBezTo>
                <a:cubicBezTo>
                  <a:pt x="6303014" y="1126438"/>
                  <a:pt x="6385396" y="1125151"/>
                  <a:pt x="6467624" y="1118561"/>
                </a:cubicBezTo>
                <a:cubicBezTo>
                  <a:pt x="6538305" y="1112894"/>
                  <a:pt x="6608871" y="1103307"/>
                  <a:pt x="6678342" y="1093854"/>
                </a:cubicBezTo>
                <a:cubicBezTo>
                  <a:pt x="6689082" y="1092394"/>
                  <a:pt x="6699782" y="1090934"/>
                  <a:pt x="6710464" y="1089513"/>
                </a:cubicBezTo>
                <a:lnTo>
                  <a:pt x="6709812" y="1084575"/>
                </a:lnTo>
                <a:cubicBezTo>
                  <a:pt x="6699130" y="1086016"/>
                  <a:pt x="6688409" y="1087457"/>
                  <a:pt x="6677670" y="1088917"/>
                </a:cubicBezTo>
                <a:cubicBezTo>
                  <a:pt x="6373138" y="1130319"/>
                  <a:pt x="6058233" y="1173124"/>
                  <a:pt x="5797736" y="891167"/>
                </a:cubicBezTo>
                <a:cubicBezTo>
                  <a:pt x="5761982" y="852454"/>
                  <a:pt x="5727650" y="810937"/>
                  <a:pt x="5694432" y="770803"/>
                </a:cubicBezTo>
                <a:cubicBezTo>
                  <a:pt x="5627056" y="689324"/>
                  <a:pt x="5557355" y="605079"/>
                  <a:pt x="5472264" y="540060"/>
                </a:cubicBezTo>
                <a:cubicBezTo>
                  <a:pt x="5400602" y="485442"/>
                  <a:pt x="5321103" y="445154"/>
                  <a:pt x="5229193" y="416889"/>
                </a:cubicBezTo>
                <a:cubicBezTo>
                  <a:pt x="5152075" y="393179"/>
                  <a:pt x="5067619" y="378515"/>
                  <a:pt x="4971001" y="372063"/>
                </a:cubicBezTo>
                <a:cubicBezTo>
                  <a:pt x="4861319" y="301038"/>
                  <a:pt x="4727699" y="221746"/>
                  <a:pt x="4568200" y="171610"/>
                </a:cubicBezTo>
                <a:cubicBezTo>
                  <a:pt x="4500304" y="150269"/>
                  <a:pt x="4431256" y="142746"/>
                  <a:pt x="4361996" y="145520"/>
                </a:cubicBezTo>
                <a:cubicBezTo>
                  <a:pt x="4379345" y="127315"/>
                  <a:pt x="4396770" y="109140"/>
                  <a:pt x="4414273" y="91008"/>
                </a:cubicBezTo>
                <a:cubicBezTo>
                  <a:pt x="4500535" y="83327"/>
                  <a:pt x="4585683" y="91521"/>
                  <a:pt x="4668468" y="121810"/>
                </a:cubicBezTo>
                <a:cubicBezTo>
                  <a:pt x="4825911" y="179414"/>
                  <a:pt x="4954171" y="266810"/>
                  <a:pt x="5069329" y="352671"/>
                </a:cubicBezTo>
                <a:lnTo>
                  <a:pt x="5069866" y="353076"/>
                </a:lnTo>
                <a:lnTo>
                  <a:pt x="5070558" y="353143"/>
                </a:lnTo>
                <a:cubicBezTo>
                  <a:pt x="5266790" y="372525"/>
                  <a:pt x="5415396" y="426703"/>
                  <a:pt x="5538219" y="523643"/>
                </a:cubicBezTo>
                <a:cubicBezTo>
                  <a:pt x="5617507" y="586394"/>
                  <a:pt x="5682809" y="667058"/>
                  <a:pt x="5745960" y="745078"/>
                </a:cubicBezTo>
                <a:cubicBezTo>
                  <a:pt x="5777275" y="783790"/>
                  <a:pt x="5809686" y="823809"/>
                  <a:pt x="5843441" y="861234"/>
                </a:cubicBezTo>
                <a:cubicBezTo>
                  <a:pt x="5953086" y="982809"/>
                  <a:pt x="6083708" y="1054643"/>
                  <a:pt x="6242785" y="1080848"/>
                </a:cubicBezTo>
                <a:cubicBezTo>
                  <a:pt x="6346511" y="1097927"/>
                  <a:pt x="6452657" y="1094661"/>
                  <a:pt x="6557517" y="1086246"/>
                </a:cubicBezTo>
                <a:cubicBezTo>
                  <a:pt x="6594693" y="1083269"/>
                  <a:pt x="6631695" y="1079657"/>
                  <a:pt x="6668370" y="1076045"/>
                </a:cubicBezTo>
                <a:cubicBezTo>
                  <a:pt x="6679149" y="1074988"/>
                  <a:pt x="6689908" y="1073931"/>
                  <a:pt x="6700628" y="1072913"/>
                </a:cubicBezTo>
                <a:lnTo>
                  <a:pt x="6700167" y="1068033"/>
                </a:lnTo>
                <a:cubicBezTo>
                  <a:pt x="6689428" y="1069071"/>
                  <a:pt x="6678688" y="1070127"/>
                  <a:pt x="6667890" y="1071184"/>
                </a:cubicBezTo>
                <a:cubicBezTo>
                  <a:pt x="6384013" y="1099003"/>
                  <a:pt x="6090432" y="1127764"/>
                  <a:pt x="5847073" y="857968"/>
                </a:cubicBezTo>
                <a:cubicBezTo>
                  <a:pt x="5813394" y="820620"/>
                  <a:pt x="5781041" y="780659"/>
                  <a:pt x="5749764" y="742004"/>
                </a:cubicBezTo>
                <a:cubicBezTo>
                  <a:pt x="5686441" y="663772"/>
                  <a:pt x="5620966" y="582895"/>
                  <a:pt x="5541254" y="519810"/>
                </a:cubicBezTo>
                <a:cubicBezTo>
                  <a:pt x="5474108" y="466812"/>
                  <a:pt x="5399603" y="426925"/>
                  <a:pt x="5313495" y="397863"/>
                </a:cubicBezTo>
                <a:cubicBezTo>
                  <a:pt x="5241411" y="373535"/>
                  <a:pt x="5162315" y="357335"/>
                  <a:pt x="5071711" y="348346"/>
                </a:cubicBezTo>
                <a:cubicBezTo>
                  <a:pt x="4956400" y="262395"/>
                  <a:pt x="4827928" y="174945"/>
                  <a:pt x="4670159" y="117219"/>
                </a:cubicBezTo>
                <a:cubicBezTo>
                  <a:pt x="4592465" y="88792"/>
                  <a:pt x="4509661" y="78139"/>
                  <a:pt x="4419844" y="85236"/>
                </a:cubicBezTo>
                <a:cubicBezTo>
                  <a:pt x="4437269" y="67217"/>
                  <a:pt x="4454753" y="49244"/>
                  <a:pt x="4472332" y="31333"/>
                </a:cubicBezTo>
                <a:cubicBezTo>
                  <a:pt x="4573272" y="18301"/>
                  <a:pt x="4673175" y="26891"/>
                  <a:pt x="4770253" y="67259"/>
                </a:cubicBezTo>
                <a:cubicBezTo>
                  <a:pt x="4927024" y="132460"/>
                  <a:pt x="5054958" y="231469"/>
                  <a:pt x="5169846" y="328748"/>
                </a:cubicBezTo>
                <a:lnTo>
                  <a:pt x="5170365" y="329201"/>
                </a:lnTo>
                <a:lnTo>
                  <a:pt x="5171056" y="329295"/>
                </a:lnTo>
                <a:cubicBezTo>
                  <a:pt x="5354225" y="354165"/>
                  <a:pt x="5492802" y="409450"/>
                  <a:pt x="5607191" y="503267"/>
                </a:cubicBezTo>
                <a:cubicBezTo>
                  <a:pt x="5681157" y="564090"/>
                  <a:pt x="5742251" y="641409"/>
                  <a:pt x="5801329" y="716183"/>
                </a:cubicBezTo>
                <a:cubicBezTo>
                  <a:pt x="5830743" y="753397"/>
                  <a:pt x="5861155" y="791879"/>
                  <a:pt x="5892817" y="827940"/>
                </a:cubicBezTo>
                <a:cubicBezTo>
                  <a:pt x="5994756" y="944000"/>
                  <a:pt x="6116042" y="1015200"/>
                  <a:pt x="6263591" y="1045594"/>
                </a:cubicBezTo>
                <a:cubicBezTo>
                  <a:pt x="6393945" y="1072433"/>
                  <a:pt x="6528411" y="1065113"/>
                  <a:pt x="6658458" y="1058043"/>
                </a:cubicBezTo>
                <a:cubicBezTo>
                  <a:pt x="6669255" y="1057448"/>
                  <a:pt x="6680033" y="1056871"/>
                  <a:pt x="6690772" y="1056314"/>
                </a:cubicBezTo>
                <a:lnTo>
                  <a:pt x="6690523" y="1051511"/>
                </a:lnTo>
                <a:cubicBezTo>
                  <a:pt x="6679783" y="1052068"/>
                  <a:pt x="6669005" y="1052664"/>
                  <a:pt x="6658188" y="1053259"/>
                </a:cubicBezTo>
                <a:cubicBezTo>
                  <a:pt x="6394906" y="1067572"/>
                  <a:pt x="6122671" y="1082385"/>
                  <a:pt x="5896429" y="824770"/>
                </a:cubicBezTo>
                <a:cubicBezTo>
                  <a:pt x="5864844" y="788805"/>
                  <a:pt x="5834470" y="750381"/>
                  <a:pt x="5805094" y="713205"/>
                </a:cubicBezTo>
                <a:cubicBezTo>
                  <a:pt x="5745863" y="638239"/>
                  <a:pt x="5684596" y="560707"/>
                  <a:pt x="5610245" y="499553"/>
                </a:cubicBezTo>
                <a:cubicBezTo>
                  <a:pt x="5495280" y="405268"/>
                  <a:pt x="5356127" y="349674"/>
                  <a:pt x="5172402" y="324631"/>
                </a:cubicBezTo>
                <a:cubicBezTo>
                  <a:pt x="5057360" y="227243"/>
                  <a:pt x="4929233" y="128172"/>
                  <a:pt x="4772098" y="62822"/>
                </a:cubicBezTo>
                <a:cubicBezTo>
                  <a:pt x="4681782" y="25264"/>
                  <a:pt x="4584607" y="12985"/>
                  <a:pt x="4477711" y="25865"/>
                </a:cubicBezTo>
                <a:close/>
                <a:moveTo>
                  <a:pt x="4851417" y="0"/>
                </a:moveTo>
                <a:lnTo>
                  <a:pt x="4837396" y="0"/>
                </a:lnTo>
                <a:lnTo>
                  <a:pt x="4872039" y="12707"/>
                </a:lnTo>
                <a:cubicBezTo>
                  <a:pt x="5036533" y="89077"/>
                  <a:pt x="5163890" y="203539"/>
                  <a:pt x="5270364" y="304834"/>
                </a:cubicBezTo>
                <a:lnTo>
                  <a:pt x="5270882" y="305322"/>
                </a:lnTo>
                <a:lnTo>
                  <a:pt x="5271575" y="305443"/>
                </a:lnTo>
                <a:cubicBezTo>
                  <a:pt x="5441640" y="335818"/>
                  <a:pt x="5570207" y="392203"/>
                  <a:pt x="5676181" y="482890"/>
                </a:cubicBezTo>
                <a:cubicBezTo>
                  <a:pt x="5744787" y="541793"/>
                  <a:pt x="5801694" y="615780"/>
                  <a:pt x="5856736" y="687326"/>
                </a:cubicBezTo>
                <a:cubicBezTo>
                  <a:pt x="5884210" y="723022"/>
                  <a:pt x="5912605" y="759967"/>
                  <a:pt x="5942173" y="794626"/>
                </a:cubicBezTo>
                <a:cubicBezTo>
                  <a:pt x="6036427" y="905192"/>
                  <a:pt x="6148376" y="975700"/>
                  <a:pt x="6284417" y="1010224"/>
                </a:cubicBezTo>
                <a:cubicBezTo>
                  <a:pt x="6404627" y="1040714"/>
                  <a:pt x="6528622" y="1040253"/>
                  <a:pt x="6648544" y="1039811"/>
                </a:cubicBezTo>
                <a:cubicBezTo>
                  <a:pt x="6659360" y="1039772"/>
                  <a:pt x="6670158" y="1039715"/>
                  <a:pt x="6680916" y="1039715"/>
                </a:cubicBezTo>
                <a:lnTo>
                  <a:pt x="6680916" y="1034989"/>
                </a:lnTo>
                <a:cubicBezTo>
                  <a:pt x="6670158" y="1035008"/>
                  <a:pt x="6659360" y="1035046"/>
                  <a:pt x="6648525" y="1035085"/>
                </a:cubicBezTo>
                <a:cubicBezTo>
                  <a:pt x="6405857" y="1035988"/>
                  <a:pt x="6154927" y="1036929"/>
                  <a:pt x="5945766" y="791571"/>
                </a:cubicBezTo>
                <a:cubicBezTo>
                  <a:pt x="5916275" y="756989"/>
                  <a:pt x="5887917" y="720102"/>
                  <a:pt x="5860483" y="684444"/>
                </a:cubicBezTo>
                <a:cubicBezTo>
                  <a:pt x="5805286" y="612707"/>
                  <a:pt x="5748246" y="538530"/>
                  <a:pt x="5679255" y="479307"/>
                </a:cubicBezTo>
                <a:cubicBezTo>
                  <a:pt x="5572743" y="388171"/>
                  <a:pt x="5443696" y="331482"/>
                  <a:pt x="5273111" y="300923"/>
                </a:cubicBezTo>
                <a:cubicBezTo>
                  <a:pt x="5166464" y="199489"/>
                  <a:pt x="5038896" y="84975"/>
                  <a:pt x="4874018" y="8426"/>
                </a:cubicBezTo>
                <a:close/>
                <a:moveTo>
                  <a:pt x="5052357" y="0"/>
                </a:moveTo>
                <a:lnTo>
                  <a:pt x="5043371" y="0"/>
                </a:lnTo>
                <a:lnTo>
                  <a:pt x="5090578" y="28404"/>
                </a:lnTo>
                <a:cubicBezTo>
                  <a:pt x="5200683" y="104793"/>
                  <a:pt x="5291666" y="196944"/>
                  <a:pt x="5370901" y="280912"/>
                </a:cubicBezTo>
                <a:lnTo>
                  <a:pt x="5371381" y="281424"/>
                </a:lnTo>
                <a:lnTo>
                  <a:pt x="5372072" y="281580"/>
                </a:lnTo>
                <a:cubicBezTo>
                  <a:pt x="5529036" y="317465"/>
                  <a:pt x="5647575" y="374957"/>
                  <a:pt x="5745153" y="462504"/>
                </a:cubicBezTo>
                <a:cubicBezTo>
                  <a:pt x="5808456" y="519495"/>
                  <a:pt x="5861174" y="590140"/>
                  <a:pt x="5912163" y="658450"/>
                </a:cubicBezTo>
                <a:cubicBezTo>
                  <a:pt x="5937696" y="692667"/>
                  <a:pt x="5964094" y="728037"/>
                  <a:pt x="5991548" y="761331"/>
                </a:cubicBezTo>
                <a:cubicBezTo>
                  <a:pt x="6078098" y="866345"/>
                  <a:pt x="6180729" y="936142"/>
                  <a:pt x="6305281" y="974720"/>
                </a:cubicBezTo>
                <a:cubicBezTo>
                  <a:pt x="6415366" y="1008803"/>
                  <a:pt x="6528910" y="1015142"/>
                  <a:pt x="6638727" y="1021252"/>
                </a:cubicBezTo>
                <a:cubicBezTo>
                  <a:pt x="6649524" y="1021867"/>
                  <a:pt x="6660302" y="1022462"/>
                  <a:pt x="6671041" y="1023096"/>
                </a:cubicBezTo>
                <a:lnTo>
                  <a:pt x="6671310" y="1018466"/>
                </a:lnTo>
                <a:cubicBezTo>
                  <a:pt x="6660571" y="1017851"/>
                  <a:pt x="6649793" y="1017236"/>
                  <a:pt x="6638976" y="1016641"/>
                </a:cubicBezTo>
                <a:cubicBezTo>
                  <a:pt x="6416884" y="1004249"/>
                  <a:pt x="6187242" y="991454"/>
                  <a:pt x="5995121" y="758373"/>
                </a:cubicBezTo>
                <a:cubicBezTo>
                  <a:pt x="5967744" y="725174"/>
                  <a:pt x="5941366" y="689843"/>
                  <a:pt x="5915871" y="655684"/>
                </a:cubicBezTo>
                <a:cubicBezTo>
                  <a:pt x="5864748" y="587191"/>
                  <a:pt x="5811895" y="516358"/>
                  <a:pt x="5748246" y="459062"/>
                </a:cubicBezTo>
                <a:cubicBezTo>
                  <a:pt x="5650206" y="371091"/>
                  <a:pt x="5531206" y="313303"/>
                  <a:pt x="5373802" y="277227"/>
                </a:cubicBezTo>
                <a:cubicBezTo>
                  <a:pt x="5294422" y="193142"/>
                  <a:pt x="5203285" y="100920"/>
                  <a:pt x="5092949" y="24416"/>
                </a:cubicBezTo>
                <a:close/>
                <a:moveTo>
                  <a:pt x="5222538" y="0"/>
                </a:moveTo>
                <a:lnTo>
                  <a:pt x="5215546" y="0"/>
                </a:lnTo>
                <a:lnTo>
                  <a:pt x="5296418" y="68905"/>
                </a:lnTo>
                <a:cubicBezTo>
                  <a:pt x="5361588" y="130398"/>
                  <a:pt x="5419133" y="195692"/>
                  <a:pt x="5471457" y="257004"/>
                </a:cubicBezTo>
                <a:lnTo>
                  <a:pt x="5471918" y="257523"/>
                </a:lnTo>
                <a:lnTo>
                  <a:pt x="5472552" y="257713"/>
                </a:lnTo>
                <a:cubicBezTo>
                  <a:pt x="5616374" y="299104"/>
                  <a:pt x="5724922" y="357698"/>
                  <a:pt x="5814124" y="442116"/>
                </a:cubicBezTo>
                <a:cubicBezTo>
                  <a:pt x="5872125" y="497203"/>
                  <a:pt x="5920674" y="564532"/>
                  <a:pt x="5967648" y="629652"/>
                </a:cubicBezTo>
                <a:cubicBezTo>
                  <a:pt x="5991221" y="662331"/>
                  <a:pt x="6015602" y="696126"/>
                  <a:pt x="6040904" y="728018"/>
                </a:cubicBezTo>
                <a:cubicBezTo>
                  <a:pt x="6119789" y="827440"/>
                  <a:pt x="6213102" y="896469"/>
                  <a:pt x="6326165" y="939024"/>
                </a:cubicBezTo>
                <a:cubicBezTo>
                  <a:pt x="6426125" y="976642"/>
                  <a:pt x="6529218" y="989725"/>
                  <a:pt x="6628928" y="1002347"/>
                </a:cubicBezTo>
                <a:cubicBezTo>
                  <a:pt x="6639706" y="1003711"/>
                  <a:pt x="6650446" y="1005075"/>
                  <a:pt x="6661147" y="1006459"/>
                </a:cubicBezTo>
                <a:lnTo>
                  <a:pt x="6661743" y="1001963"/>
                </a:lnTo>
                <a:cubicBezTo>
                  <a:pt x="6651022" y="1000580"/>
                  <a:pt x="6640283" y="999216"/>
                  <a:pt x="6629504" y="997852"/>
                </a:cubicBezTo>
                <a:cubicBezTo>
                  <a:pt x="6427970" y="972300"/>
                  <a:pt x="6219577" y="945902"/>
                  <a:pt x="6044457" y="725193"/>
                </a:cubicBezTo>
                <a:cubicBezTo>
                  <a:pt x="6019213" y="693378"/>
                  <a:pt x="5994872" y="659623"/>
                  <a:pt x="5971337" y="626981"/>
                </a:cubicBezTo>
                <a:cubicBezTo>
                  <a:pt x="5924248" y="561704"/>
                  <a:pt x="5875564" y="494202"/>
                  <a:pt x="5817256" y="438820"/>
                </a:cubicBezTo>
                <a:cubicBezTo>
                  <a:pt x="5727631" y="354010"/>
                  <a:pt x="5618698" y="295123"/>
                  <a:pt x="5474473" y="253538"/>
                </a:cubicBezTo>
                <a:cubicBezTo>
                  <a:pt x="5422063" y="192139"/>
                  <a:pt x="5364426" y="126780"/>
                  <a:pt x="5299132" y="65213"/>
                </a:cubicBezTo>
                <a:close/>
                <a:moveTo>
                  <a:pt x="5374107" y="0"/>
                </a:moveTo>
                <a:lnTo>
                  <a:pt x="5367546" y="0"/>
                </a:lnTo>
                <a:lnTo>
                  <a:pt x="5398460" y="28680"/>
                </a:lnTo>
                <a:cubicBezTo>
                  <a:pt x="5463330" y="95507"/>
                  <a:pt x="5520294" y="166468"/>
                  <a:pt x="5572032" y="233102"/>
                </a:cubicBezTo>
                <a:lnTo>
                  <a:pt x="5572435" y="233617"/>
                </a:lnTo>
                <a:lnTo>
                  <a:pt x="5573031" y="233832"/>
                </a:lnTo>
                <a:cubicBezTo>
                  <a:pt x="5703712" y="280733"/>
                  <a:pt x="5802232" y="340436"/>
                  <a:pt x="5883095" y="421725"/>
                </a:cubicBezTo>
                <a:cubicBezTo>
                  <a:pt x="5935813" y="474925"/>
                  <a:pt x="5980232" y="538959"/>
                  <a:pt x="6023190" y="600891"/>
                </a:cubicBezTo>
                <a:cubicBezTo>
                  <a:pt x="6044785" y="632015"/>
                  <a:pt x="6067109" y="664214"/>
                  <a:pt x="6090260" y="694704"/>
                </a:cubicBezTo>
                <a:cubicBezTo>
                  <a:pt x="6249412" y="904289"/>
                  <a:pt x="6437422" y="944288"/>
                  <a:pt x="6619227" y="982981"/>
                </a:cubicBezTo>
                <a:cubicBezTo>
                  <a:pt x="6629928" y="985268"/>
                  <a:pt x="6640610" y="987535"/>
                  <a:pt x="6651233" y="989840"/>
                </a:cubicBezTo>
                <a:lnTo>
                  <a:pt x="6652175" y="985479"/>
                </a:lnTo>
                <a:cubicBezTo>
                  <a:pt x="6641550" y="983173"/>
                  <a:pt x="6630869" y="980907"/>
                  <a:pt x="6620149" y="978620"/>
                </a:cubicBezTo>
                <a:cubicBezTo>
                  <a:pt x="6439132" y="940100"/>
                  <a:pt x="6251968" y="900273"/>
                  <a:pt x="6093814" y="692014"/>
                </a:cubicBezTo>
                <a:cubicBezTo>
                  <a:pt x="6070721" y="661601"/>
                  <a:pt x="6048415" y="629440"/>
                  <a:pt x="6026840" y="598336"/>
                </a:cubicBezTo>
                <a:cubicBezTo>
                  <a:pt x="5983786" y="536262"/>
                  <a:pt x="5939252" y="472064"/>
                  <a:pt x="5886265" y="418585"/>
                </a:cubicBezTo>
                <a:cubicBezTo>
                  <a:pt x="5805017" y="336936"/>
                  <a:pt x="5706172" y="276962"/>
                  <a:pt x="5575145" y="229863"/>
                </a:cubicBezTo>
                <a:cubicBezTo>
                  <a:pt x="5523320" y="163133"/>
                  <a:pt x="5466265" y="92094"/>
                  <a:pt x="5401268" y="25180"/>
                </a:cubicBezTo>
                <a:close/>
                <a:moveTo>
                  <a:pt x="5515110" y="0"/>
                </a:moveTo>
                <a:lnTo>
                  <a:pt x="5509615" y="0"/>
                </a:lnTo>
                <a:lnTo>
                  <a:pt x="5672608" y="209210"/>
                </a:lnTo>
                <a:lnTo>
                  <a:pt x="5672954" y="209694"/>
                </a:lnTo>
                <a:lnTo>
                  <a:pt x="5673511" y="209938"/>
                </a:lnTo>
                <a:cubicBezTo>
                  <a:pt x="5790973" y="262339"/>
                  <a:pt x="5879484" y="323157"/>
                  <a:pt x="5952067" y="401327"/>
                </a:cubicBezTo>
                <a:cubicBezTo>
                  <a:pt x="5999540" y="452675"/>
                  <a:pt x="6039828" y="513447"/>
                  <a:pt x="6078809" y="572221"/>
                </a:cubicBezTo>
                <a:cubicBezTo>
                  <a:pt x="6098405" y="601775"/>
                  <a:pt x="6118655" y="632341"/>
                  <a:pt x="6139634" y="661390"/>
                </a:cubicBezTo>
                <a:cubicBezTo>
                  <a:pt x="6281708" y="858276"/>
                  <a:pt x="6448412" y="911532"/>
                  <a:pt x="6609639" y="963020"/>
                </a:cubicBezTo>
                <a:cubicBezTo>
                  <a:pt x="6620226" y="966401"/>
                  <a:pt x="6630792" y="969763"/>
                  <a:pt x="6641301" y="973164"/>
                </a:cubicBezTo>
                <a:lnTo>
                  <a:pt x="6642646" y="969014"/>
                </a:lnTo>
                <a:cubicBezTo>
                  <a:pt x="6632118" y="965614"/>
                  <a:pt x="6621570" y="962232"/>
                  <a:pt x="6610965" y="958851"/>
                </a:cubicBezTo>
                <a:cubicBezTo>
                  <a:pt x="6450428" y="907574"/>
                  <a:pt x="6284417" y="854568"/>
                  <a:pt x="6143170" y="658835"/>
                </a:cubicBezTo>
                <a:cubicBezTo>
                  <a:pt x="6122248" y="629863"/>
                  <a:pt x="6102018" y="599335"/>
                  <a:pt x="6082440" y="569808"/>
                </a:cubicBezTo>
                <a:cubicBezTo>
                  <a:pt x="6043382" y="510890"/>
                  <a:pt x="6002979" y="449966"/>
                  <a:pt x="5955275" y="398359"/>
                </a:cubicBezTo>
                <a:cubicBezTo>
                  <a:pt x="5882384" y="319860"/>
                  <a:pt x="5793587" y="258791"/>
                  <a:pt x="5675836" y="206194"/>
                </a:cubicBezTo>
                <a:close/>
                <a:moveTo>
                  <a:pt x="5647698" y="0"/>
                </a:moveTo>
                <a:lnTo>
                  <a:pt x="5642311" y="0"/>
                </a:lnTo>
                <a:lnTo>
                  <a:pt x="5693265" y="66910"/>
                </a:lnTo>
                <a:cubicBezTo>
                  <a:pt x="5721500" y="106820"/>
                  <a:pt x="5748005" y="146699"/>
                  <a:pt x="5773202" y="185324"/>
                </a:cubicBezTo>
                <a:lnTo>
                  <a:pt x="5773491" y="185766"/>
                </a:lnTo>
                <a:lnTo>
                  <a:pt x="5773951" y="186025"/>
                </a:lnTo>
                <a:cubicBezTo>
                  <a:pt x="5839522" y="222434"/>
                  <a:pt x="5936486" y="282254"/>
                  <a:pt x="6021038" y="380922"/>
                </a:cubicBezTo>
                <a:cubicBezTo>
                  <a:pt x="6063305" y="430461"/>
                  <a:pt x="6099501" y="488030"/>
                  <a:pt x="6134524" y="543704"/>
                </a:cubicBezTo>
                <a:cubicBezTo>
                  <a:pt x="6152084" y="571633"/>
                  <a:pt x="6170259" y="600507"/>
                  <a:pt x="6188991" y="628057"/>
                </a:cubicBezTo>
                <a:cubicBezTo>
                  <a:pt x="6314099" y="812128"/>
                  <a:pt x="6459535" y="878275"/>
                  <a:pt x="6600187" y="942252"/>
                </a:cubicBezTo>
                <a:cubicBezTo>
                  <a:pt x="6610620" y="946997"/>
                  <a:pt x="6620994" y="951723"/>
                  <a:pt x="6631350" y="956469"/>
                </a:cubicBezTo>
                <a:lnTo>
                  <a:pt x="6633136" y="952588"/>
                </a:lnTo>
                <a:cubicBezTo>
                  <a:pt x="6622780" y="947823"/>
                  <a:pt x="6612387" y="943097"/>
                  <a:pt x="6601955" y="938352"/>
                </a:cubicBezTo>
                <a:cubicBezTo>
                  <a:pt x="6461840" y="874625"/>
                  <a:pt x="6316963" y="808728"/>
                  <a:pt x="6192526" y="625655"/>
                </a:cubicBezTo>
                <a:cubicBezTo>
                  <a:pt x="6173832" y="598163"/>
                  <a:pt x="6155696" y="569324"/>
                  <a:pt x="6138136" y="541424"/>
                </a:cubicBezTo>
                <a:cubicBezTo>
                  <a:pt x="6103036" y="485620"/>
                  <a:pt x="6066763" y="427917"/>
                  <a:pt x="6024285" y="378140"/>
                </a:cubicBezTo>
                <a:cubicBezTo>
                  <a:pt x="5939483" y="279175"/>
                  <a:pt x="5842347" y="219133"/>
                  <a:pt x="5776507" y="182536"/>
                </a:cubicBezTo>
                <a:cubicBezTo>
                  <a:pt x="5751267" y="143854"/>
                  <a:pt x="5724716" y="103919"/>
                  <a:pt x="5696429" y="63955"/>
                </a:cubicBezTo>
                <a:close/>
                <a:moveTo>
                  <a:pt x="5775534" y="0"/>
                </a:moveTo>
                <a:lnTo>
                  <a:pt x="5770255" y="0"/>
                </a:lnTo>
                <a:lnTo>
                  <a:pt x="5794927" y="34916"/>
                </a:lnTo>
                <a:cubicBezTo>
                  <a:pt x="5822842" y="77561"/>
                  <a:pt x="5848975" y="120172"/>
                  <a:pt x="5873797" y="161441"/>
                </a:cubicBezTo>
                <a:lnTo>
                  <a:pt x="5874027" y="161822"/>
                </a:lnTo>
                <a:lnTo>
                  <a:pt x="5874393" y="162079"/>
                </a:lnTo>
                <a:cubicBezTo>
                  <a:pt x="5966496" y="226199"/>
                  <a:pt x="6032988" y="287398"/>
                  <a:pt x="6089991" y="360505"/>
                </a:cubicBezTo>
                <a:cubicBezTo>
                  <a:pt x="6127128" y="408336"/>
                  <a:pt x="6159308" y="462816"/>
                  <a:pt x="6190432" y="515503"/>
                </a:cubicBezTo>
                <a:cubicBezTo>
                  <a:pt x="6205916" y="541695"/>
                  <a:pt x="6221901" y="568776"/>
                  <a:pt x="6238327" y="594737"/>
                </a:cubicBezTo>
                <a:cubicBezTo>
                  <a:pt x="6346549" y="765789"/>
                  <a:pt x="6470813" y="844404"/>
                  <a:pt x="6590966" y="920446"/>
                </a:cubicBezTo>
                <a:cubicBezTo>
                  <a:pt x="6601148" y="926882"/>
                  <a:pt x="6611273" y="933280"/>
                  <a:pt x="6621359" y="939735"/>
                </a:cubicBezTo>
                <a:lnTo>
                  <a:pt x="6623626" y="936200"/>
                </a:lnTo>
                <a:cubicBezTo>
                  <a:pt x="6613540" y="929745"/>
                  <a:pt x="6603395" y="923328"/>
                  <a:pt x="6593213" y="916892"/>
                </a:cubicBezTo>
                <a:cubicBezTo>
                  <a:pt x="6473445" y="841119"/>
                  <a:pt x="6349603" y="762734"/>
                  <a:pt x="6241882" y="592495"/>
                </a:cubicBezTo>
                <a:cubicBezTo>
                  <a:pt x="6225494" y="566588"/>
                  <a:pt x="6209509" y="539533"/>
                  <a:pt x="6194044" y="513368"/>
                </a:cubicBezTo>
                <a:cubicBezTo>
                  <a:pt x="6162862" y="460570"/>
                  <a:pt x="6130605" y="405975"/>
                  <a:pt x="6093295" y="357927"/>
                </a:cubicBezTo>
                <a:cubicBezTo>
                  <a:pt x="6036101" y="284571"/>
                  <a:pt x="5969435" y="223170"/>
                  <a:pt x="5877159" y="158890"/>
                </a:cubicBezTo>
                <a:cubicBezTo>
                  <a:pt x="5851963" y="116997"/>
                  <a:pt x="5825479" y="73799"/>
                  <a:pt x="5797225" y="30649"/>
                </a:cubicBezTo>
                <a:close/>
                <a:moveTo>
                  <a:pt x="5882538" y="0"/>
                </a:moveTo>
                <a:lnTo>
                  <a:pt x="5877641" y="0"/>
                </a:lnTo>
                <a:lnTo>
                  <a:pt x="5907884" y="46467"/>
                </a:lnTo>
                <a:cubicBezTo>
                  <a:pt x="5929219" y="78016"/>
                  <a:pt x="5951318" y="108884"/>
                  <a:pt x="5974603" y="137849"/>
                </a:cubicBezTo>
                <a:cubicBezTo>
                  <a:pt x="5997388" y="166204"/>
                  <a:pt x="6023459" y="191869"/>
                  <a:pt x="6051048" y="219052"/>
                </a:cubicBezTo>
                <a:cubicBezTo>
                  <a:pt x="6088051" y="255496"/>
                  <a:pt x="6126301" y="293184"/>
                  <a:pt x="6158943" y="340073"/>
                </a:cubicBezTo>
                <a:cubicBezTo>
                  <a:pt x="6191065" y="386399"/>
                  <a:pt x="6219326" y="438003"/>
                  <a:pt x="6246665" y="487905"/>
                </a:cubicBezTo>
                <a:cubicBezTo>
                  <a:pt x="6259941" y="512154"/>
                  <a:pt x="6273677" y="537226"/>
                  <a:pt x="6287683" y="561395"/>
                </a:cubicBezTo>
                <a:cubicBezTo>
                  <a:pt x="6379171" y="719199"/>
                  <a:pt x="6482321" y="809669"/>
                  <a:pt x="6582090" y="897161"/>
                </a:cubicBezTo>
                <a:cubicBezTo>
                  <a:pt x="6591907" y="905768"/>
                  <a:pt x="6601667" y="914337"/>
                  <a:pt x="6611407" y="922944"/>
                </a:cubicBezTo>
                <a:lnTo>
                  <a:pt x="6614116" y="919870"/>
                </a:lnTo>
                <a:cubicBezTo>
                  <a:pt x="6604395" y="911263"/>
                  <a:pt x="6594616" y="902675"/>
                  <a:pt x="6584798" y="894068"/>
                </a:cubicBezTo>
                <a:cubicBezTo>
                  <a:pt x="6485280" y="806807"/>
                  <a:pt x="6382379" y="716567"/>
                  <a:pt x="6291237" y="559337"/>
                </a:cubicBezTo>
                <a:cubicBezTo>
                  <a:pt x="6277251" y="535209"/>
                  <a:pt x="6263534" y="510158"/>
                  <a:pt x="6250258" y="485933"/>
                </a:cubicBezTo>
                <a:cubicBezTo>
                  <a:pt x="6222880" y="435936"/>
                  <a:pt x="6194562" y="384236"/>
                  <a:pt x="6162324" y="337728"/>
                </a:cubicBezTo>
                <a:cubicBezTo>
                  <a:pt x="6129452" y="290525"/>
                  <a:pt x="6091066" y="252700"/>
                  <a:pt x="6053929" y="216123"/>
                </a:cubicBezTo>
                <a:cubicBezTo>
                  <a:pt x="6026418" y="189034"/>
                  <a:pt x="6000443" y="163443"/>
                  <a:pt x="5977792" y="135274"/>
                </a:cubicBezTo>
                <a:cubicBezTo>
                  <a:pt x="5954584" y="106397"/>
                  <a:pt x="5932538" y="75597"/>
                  <a:pt x="5911244" y="44105"/>
                </a:cubicBezTo>
                <a:close/>
                <a:moveTo>
                  <a:pt x="6249676" y="0"/>
                </a:moveTo>
                <a:lnTo>
                  <a:pt x="6245414" y="0"/>
                </a:lnTo>
                <a:lnTo>
                  <a:pt x="6276233" y="65976"/>
                </a:lnTo>
                <a:cubicBezTo>
                  <a:pt x="6384531" y="307985"/>
                  <a:pt x="6473560" y="562772"/>
                  <a:pt x="6559649" y="809170"/>
                </a:cubicBezTo>
                <a:cubicBezTo>
                  <a:pt x="6564165" y="822118"/>
                  <a:pt x="6568698" y="835048"/>
                  <a:pt x="6573213" y="847978"/>
                </a:cubicBezTo>
                <a:cubicBezTo>
                  <a:pt x="6572060" y="845884"/>
                  <a:pt x="6570889" y="843809"/>
                  <a:pt x="6569736" y="841696"/>
                </a:cubicBezTo>
                <a:cubicBezTo>
                  <a:pt x="6510178" y="734338"/>
                  <a:pt x="6448604" y="623331"/>
                  <a:pt x="6389969" y="493073"/>
                </a:cubicBezTo>
                <a:cubicBezTo>
                  <a:pt x="6382168" y="475741"/>
                  <a:pt x="6374330" y="458009"/>
                  <a:pt x="6366740" y="440864"/>
                </a:cubicBezTo>
                <a:cubicBezTo>
                  <a:pt x="6345684" y="393245"/>
                  <a:pt x="6323898" y="344004"/>
                  <a:pt x="6300363" y="297397"/>
                </a:cubicBezTo>
                <a:cubicBezTo>
                  <a:pt x="6277481" y="252191"/>
                  <a:pt x="6251795" y="209898"/>
                  <a:pt x="6226972" y="169001"/>
                </a:cubicBezTo>
                <a:cubicBezTo>
                  <a:pt x="6210143" y="141284"/>
                  <a:pt x="6194255" y="115105"/>
                  <a:pt x="6179116" y="88026"/>
                </a:cubicBezTo>
                <a:lnTo>
                  <a:pt x="6131107" y="0"/>
                </a:lnTo>
                <a:lnTo>
                  <a:pt x="6126631" y="0"/>
                </a:lnTo>
                <a:lnTo>
                  <a:pt x="6175677" y="89943"/>
                </a:lnTo>
                <a:cubicBezTo>
                  <a:pt x="6190854" y="117084"/>
                  <a:pt x="6206762" y="143295"/>
                  <a:pt x="6223610" y="171039"/>
                </a:cubicBezTo>
                <a:cubicBezTo>
                  <a:pt x="6248395" y="211877"/>
                  <a:pt x="6274042" y="254101"/>
                  <a:pt x="6296847" y="299171"/>
                </a:cubicBezTo>
                <a:cubicBezTo>
                  <a:pt x="6320343" y="345687"/>
                  <a:pt x="6342111" y="394878"/>
                  <a:pt x="6363149" y="442451"/>
                </a:cubicBezTo>
                <a:cubicBezTo>
                  <a:pt x="6370737" y="459605"/>
                  <a:pt x="6378575" y="477344"/>
                  <a:pt x="6386395" y="494685"/>
                </a:cubicBezTo>
                <a:cubicBezTo>
                  <a:pt x="6445088" y="625079"/>
                  <a:pt x="6506721" y="736183"/>
                  <a:pt x="6566297" y="843598"/>
                </a:cubicBezTo>
                <a:cubicBezTo>
                  <a:pt x="6571177" y="852416"/>
                  <a:pt x="6576038" y="861196"/>
                  <a:pt x="6580898" y="869976"/>
                </a:cubicBezTo>
                <a:cubicBezTo>
                  <a:pt x="6581186" y="870783"/>
                  <a:pt x="6581455" y="871570"/>
                  <a:pt x="6581743" y="872358"/>
                </a:cubicBezTo>
                <a:lnTo>
                  <a:pt x="6582147" y="872224"/>
                </a:lnTo>
                <a:cubicBezTo>
                  <a:pt x="6584260" y="876047"/>
                  <a:pt x="6586393" y="879870"/>
                  <a:pt x="6588506" y="883693"/>
                </a:cubicBezTo>
                <a:cubicBezTo>
                  <a:pt x="6584625" y="878909"/>
                  <a:pt x="6580764" y="874126"/>
                  <a:pt x="6576883" y="869323"/>
                </a:cubicBezTo>
                <a:cubicBezTo>
                  <a:pt x="6497479" y="771399"/>
                  <a:pt x="6415348" y="670132"/>
                  <a:pt x="6340613" y="526202"/>
                </a:cubicBezTo>
                <a:cubicBezTo>
                  <a:pt x="6329277" y="504402"/>
                  <a:pt x="6318077" y="481922"/>
                  <a:pt x="6307221" y="460182"/>
                </a:cubicBezTo>
                <a:cubicBezTo>
                  <a:pt x="6283418" y="412434"/>
                  <a:pt x="6258788" y="363061"/>
                  <a:pt x="6231334" y="317559"/>
                </a:cubicBezTo>
                <a:cubicBezTo>
                  <a:pt x="6203976" y="272351"/>
                  <a:pt x="6172449" y="233100"/>
                  <a:pt x="6141959" y="195143"/>
                </a:cubicBezTo>
                <a:cubicBezTo>
                  <a:pt x="6119212" y="166803"/>
                  <a:pt x="6097714" y="140035"/>
                  <a:pt x="6078463" y="111651"/>
                </a:cubicBezTo>
                <a:lnTo>
                  <a:pt x="6009116" y="0"/>
                </a:lnTo>
                <a:lnTo>
                  <a:pt x="6004403" y="0"/>
                </a:lnTo>
                <a:lnTo>
                  <a:pt x="6075140" y="113897"/>
                </a:lnTo>
                <a:cubicBezTo>
                  <a:pt x="6094467" y="142417"/>
                  <a:pt x="6116023" y="169247"/>
                  <a:pt x="6138828" y="197652"/>
                </a:cubicBezTo>
                <a:cubicBezTo>
                  <a:pt x="6169240" y="235508"/>
                  <a:pt x="6200671" y="274652"/>
                  <a:pt x="6227896" y="319626"/>
                </a:cubicBezTo>
                <a:cubicBezTo>
                  <a:pt x="6255253" y="364991"/>
                  <a:pt x="6279844" y="414292"/>
                  <a:pt x="6303629" y="461968"/>
                </a:cubicBezTo>
                <a:cubicBezTo>
                  <a:pt x="6314484" y="483724"/>
                  <a:pt x="6325704" y="506220"/>
                  <a:pt x="6337039" y="528048"/>
                </a:cubicBezTo>
                <a:cubicBezTo>
                  <a:pt x="6411986" y="672341"/>
                  <a:pt x="6494213" y="773762"/>
                  <a:pt x="6573751" y="871859"/>
                </a:cubicBezTo>
                <a:cubicBezTo>
                  <a:pt x="6583030" y="883290"/>
                  <a:pt x="6592272" y="894683"/>
                  <a:pt x="6601456" y="906095"/>
                </a:cubicBezTo>
                <a:lnTo>
                  <a:pt x="6604587" y="903578"/>
                </a:lnTo>
                <a:cubicBezTo>
                  <a:pt x="6600591" y="898621"/>
                  <a:pt x="6596556" y="893645"/>
                  <a:pt x="6592541" y="888688"/>
                </a:cubicBezTo>
                <a:lnTo>
                  <a:pt x="6595000" y="887324"/>
                </a:lnTo>
                <a:cubicBezTo>
                  <a:pt x="6591426" y="880850"/>
                  <a:pt x="6587833" y="874375"/>
                  <a:pt x="6584260" y="867920"/>
                </a:cubicBezTo>
                <a:cubicBezTo>
                  <a:pt x="6577248" y="847920"/>
                  <a:pt x="6570255" y="827901"/>
                  <a:pt x="6563281" y="807901"/>
                </a:cubicBezTo>
                <a:cubicBezTo>
                  <a:pt x="6477153" y="561422"/>
                  <a:pt x="6388124" y="306558"/>
                  <a:pt x="6279748" y="64401"/>
                </a:cubicBezTo>
                <a:close/>
              </a:path>
            </a:pathLst>
          </a:custGeom>
          <a:gradFill flip="none" rotWithShape="1">
            <a:gsLst>
              <a:gs pos="0">
                <a:schemeClr val="accent1">
                  <a:alpha val="50000"/>
                </a:schemeClr>
              </a:gs>
              <a:gs pos="90000">
                <a:schemeClr val="accent1">
                  <a:alpha val="0"/>
                </a:schemeClr>
              </a:gs>
            </a:gsLst>
            <a:lin ang="0" scaled="1"/>
            <a:tileRect/>
          </a:gradFill>
          <a:ln w="1921" cap="flat">
            <a:noFill/>
            <a:prstDash val="solid"/>
            <a:miter/>
          </a:ln>
        </p:spPr>
        <p:txBody>
          <a:bodyPr wrap="square" rtlCol="0" anchor="ctr">
            <a:noAutofit/>
          </a:bodyPr>
          <a:lstStyle/>
          <a:p>
            <a:endParaRPr lang="zh-CN" altLang="en-US"/>
          </a:p>
        </p:txBody>
      </p:sp>
      <p:pic>
        <p:nvPicPr>
          <p:cNvPr id="40" name="图片 39">
            <a:hlinkClick r:id="rId2"/>
            <a:extLst>
              <a:ext uri="{FF2B5EF4-FFF2-40B4-BE49-F238E27FC236}">
                <a16:creationId xmlns:a16="http://schemas.microsoft.com/office/drawing/2014/main" id="{52E2756C-80D8-4F3A-B15B-4C2555E7F569}"/>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9707879" y="614045"/>
            <a:ext cx="1609409" cy="212442"/>
          </a:xfrm>
          <a:prstGeom prst="rect">
            <a:avLst/>
          </a:prstGeom>
        </p:spPr>
      </p:pic>
    </p:spTree>
    <p:extLst>
      <p:ext uri="{BB962C8B-B14F-4D97-AF65-F5344CB8AC3E}">
        <p14:creationId xmlns:p14="http://schemas.microsoft.com/office/powerpoint/2010/main" val="4131324894"/>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 name="文本框 50">
            <a:extLst>
              <a:ext uri="{FF2B5EF4-FFF2-40B4-BE49-F238E27FC236}">
                <a16:creationId xmlns:a16="http://schemas.microsoft.com/office/drawing/2014/main" id="{3F04C08E-6174-4E0F-A9D3-27E34B9BFD75}"/>
              </a:ext>
            </a:extLst>
          </p:cNvPr>
          <p:cNvSpPr txBox="1"/>
          <p:nvPr/>
        </p:nvSpPr>
        <p:spPr>
          <a:xfrm>
            <a:off x="773683" y="155201"/>
            <a:ext cx="2588642" cy="1015663"/>
          </a:xfrm>
          <a:prstGeom prst="rect">
            <a:avLst/>
          </a:prstGeom>
          <a:noFill/>
        </p:spPr>
        <p:txBody>
          <a:bodyPr wrap="square" rtlCol="0" anchor="t" anchorCtr="0">
            <a:noAutofit/>
          </a:bodyPr>
          <a:lstStyle/>
          <a:p>
            <a:pPr algn="dist"/>
            <a:r>
              <a:rPr lang="en-US" altLang="zh-CN" sz="6000" b="1">
                <a:solidFill>
                  <a:schemeClr val="bg1">
                    <a:lumMod val="65000"/>
                    <a:alpha val="17000"/>
                  </a:schemeClr>
                </a:solidFill>
                <a:latin typeface="+mj-lt"/>
              </a:rPr>
              <a:t>SWE</a:t>
            </a:r>
            <a:endParaRPr lang="zh-CN" altLang="en-US" sz="6000" b="1">
              <a:solidFill>
                <a:schemeClr val="bg1">
                  <a:lumMod val="65000"/>
                  <a:alpha val="17000"/>
                </a:schemeClr>
              </a:solidFill>
              <a:latin typeface="+mj-lt"/>
            </a:endParaRPr>
          </a:p>
        </p:txBody>
      </p:sp>
      <p:grpSp>
        <p:nvGrpSpPr>
          <p:cNvPr id="73" name="组合 72">
            <a:extLst>
              <a:ext uri="{FF2B5EF4-FFF2-40B4-BE49-F238E27FC236}">
                <a16:creationId xmlns:a16="http://schemas.microsoft.com/office/drawing/2014/main" id="{EC08EC45-B9E7-40DC-A8FE-F181253EBC17}"/>
              </a:ext>
            </a:extLst>
          </p:cNvPr>
          <p:cNvGrpSpPr/>
          <p:nvPr/>
        </p:nvGrpSpPr>
        <p:grpSpPr>
          <a:xfrm>
            <a:off x="395141" y="1"/>
            <a:ext cx="354952" cy="962027"/>
            <a:chOff x="395141" y="1"/>
            <a:chExt cx="354952" cy="962027"/>
          </a:xfrm>
        </p:grpSpPr>
        <p:sp>
          <p:nvSpPr>
            <p:cNvPr id="74" name="任意多边形: 形状 73">
              <a:extLst>
                <a:ext uri="{FF2B5EF4-FFF2-40B4-BE49-F238E27FC236}">
                  <a16:creationId xmlns:a16="http://schemas.microsoft.com/office/drawing/2014/main" id="{3737EF03-F06C-4DD3-9458-73C095E374AF}"/>
                </a:ext>
              </a:extLst>
            </p:cNvPr>
            <p:cNvSpPr/>
            <p:nvPr/>
          </p:nvSpPr>
          <p:spPr>
            <a:xfrm>
              <a:off x="395141" y="1"/>
              <a:ext cx="354952" cy="962027"/>
            </a:xfrm>
            <a:custGeom>
              <a:avLst/>
              <a:gdLst>
                <a:gd name="connsiteX0" fmla="*/ 0 w 354952"/>
                <a:gd name="connsiteY0" fmla="*/ 0 h 962027"/>
                <a:gd name="connsiteX1" fmla="*/ 354952 w 354952"/>
                <a:gd name="connsiteY1" fmla="*/ 0 h 962027"/>
                <a:gd name="connsiteX2" fmla="*/ 354952 w 354952"/>
                <a:gd name="connsiteY2" fmla="*/ 198188 h 962027"/>
                <a:gd name="connsiteX3" fmla="*/ 354952 w 354952"/>
                <a:gd name="connsiteY3" fmla="*/ 582434 h 962027"/>
                <a:gd name="connsiteX4" fmla="*/ 354952 w 354952"/>
                <a:gd name="connsiteY4" fmla="*/ 815798 h 962027"/>
                <a:gd name="connsiteX5" fmla="*/ 349680 w 354952"/>
                <a:gd name="connsiteY5" fmla="*/ 826285 h 962027"/>
                <a:gd name="connsiteX6" fmla="*/ 190204 w 354952"/>
                <a:gd name="connsiteY6" fmla="*/ 957686 h 962027"/>
                <a:gd name="connsiteX7" fmla="*/ 164748 w 354952"/>
                <a:gd name="connsiteY7" fmla="*/ 957686 h 962027"/>
                <a:gd name="connsiteX8" fmla="*/ 5272 w 354952"/>
                <a:gd name="connsiteY8" fmla="*/ 826285 h 962027"/>
                <a:gd name="connsiteX9" fmla="*/ 0 w 354952"/>
                <a:gd name="connsiteY9" fmla="*/ 815798 h 962027"/>
                <a:gd name="connsiteX10" fmla="*/ 0 w 354952"/>
                <a:gd name="connsiteY10" fmla="*/ 582434 h 962027"/>
                <a:gd name="connsiteX11" fmla="*/ 0 w 354952"/>
                <a:gd name="connsiteY11" fmla="*/ 198188 h 9620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4952" h="962027">
                  <a:moveTo>
                    <a:pt x="0" y="0"/>
                  </a:moveTo>
                  <a:lnTo>
                    <a:pt x="354952" y="0"/>
                  </a:lnTo>
                  <a:lnTo>
                    <a:pt x="354952" y="198188"/>
                  </a:lnTo>
                  <a:lnTo>
                    <a:pt x="354952" y="582434"/>
                  </a:lnTo>
                  <a:lnTo>
                    <a:pt x="354952" y="815798"/>
                  </a:lnTo>
                  <a:cubicBezTo>
                    <a:pt x="354952" y="819729"/>
                    <a:pt x="353054" y="823505"/>
                    <a:pt x="349680" y="826285"/>
                  </a:cubicBezTo>
                  <a:lnTo>
                    <a:pt x="190204" y="957686"/>
                  </a:lnTo>
                  <a:cubicBezTo>
                    <a:pt x="183178" y="963475"/>
                    <a:pt x="171774" y="963475"/>
                    <a:pt x="164748" y="957686"/>
                  </a:cubicBezTo>
                  <a:lnTo>
                    <a:pt x="5272" y="826285"/>
                  </a:lnTo>
                  <a:cubicBezTo>
                    <a:pt x="1898" y="823505"/>
                    <a:pt x="0" y="819729"/>
                    <a:pt x="0" y="815798"/>
                  </a:cubicBezTo>
                  <a:lnTo>
                    <a:pt x="0" y="582434"/>
                  </a:lnTo>
                  <a:lnTo>
                    <a:pt x="0" y="198188"/>
                  </a:lnTo>
                  <a:close/>
                </a:path>
              </a:pathLst>
            </a:custGeom>
            <a:gradFill flip="none" rotWithShape="1">
              <a:gsLst>
                <a:gs pos="0">
                  <a:schemeClr val="accent2">
                    <a:lumMod val="60000"/>
                    <a:lumOff val="40000"/>
                  </a:schemeClr>
                </a:gs>
                <a:gs pos="100000">
                  <a:schemeClr val="accent2"/>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76" name="箭头: V 形 44">
              <a:extLst>
                <a:ext uri="{FF2B5EF4-FFF2-40B4-BE49-F238E27FC236}">
                  <a16:creationId xmlns:a16="http://schemas.microsoft.com/office/drawing/2014/main" id="{A5138409-D9F7-4CF2-B020-07A58209A09F}"/>
                </a:ext>
              </a:extLst>
            </p:cNvPr>
            <p:cNvSpPr/>
            <p:nvPr/>
          </p:nvSpPr>
          <p:spPr>
            <a:xfrm flipV="1">
              <a:off x="456486" y="542530"/>
              <a:ext cx="232262" cy="186133"/>
            </a:xfrm>
            <a:custGeom>
              <a:avLst/>
              <a:gdLst>
                <a:gd name="connsiteX0" fmla="*/ 281316 w 281316"/>
                <a:gd name="connsiteY0" fmla="*/ 207408 h 225444"/>
                <a:gd name="connsiteX1" fmla="*/ 281316 w 281316"/>
                <a:gd name="connsiteY1" fmla="*/ 120379 h 225444"/>
                <a:gd name="connsiteX2" fmla="*/ 274850 w 281316"/>
                <a:gd name="connsiteY2" fmla="*/ 106560 h 225444"/>
                <a:gd name="connsiteX3" fmla="*/ 152192 w 281316"/>
                <a:gd name="connsiteY3" fmla="*/ 4181 h 225444"/>
                <a:gd name="connsiteX4" fmla="*/ 129124 w 281316"/>
                <a:gd name="connsiteY4" fmla="*/ 4181 h 225444"/>
                <a:gd name="connsiteX5" fmla="*/ 6466 w 281316"/>
                <a:gd name="connsiteY5" fmla="*/ 106560 h 225444"/>
                <a:gd name="connsiteX6" fmla="*/ 0 w 281316"/>
                <a:gd name="connsiteY6" fmla="*/ 120379 h 225444"/>
                <a:gd name="connsiteX7" fmla="*/ 0 w 281316"/>
                <a:gd name="connsiteY7" fmla="*/ 207408 h 225444"/>
                <a:gd name="connsiteX8" fmla="*/ 29534 w 281316"/>
                <a:gd name="connsiteY8" fmla="*/ 221227 h 225444"/>
                <a:gd name="connsiteX9" fmla="*/ 129124 w 281316"/>
                <a:gd name="connsiteY9" fmla="*/ 138102 h 225444"/>
                <a:gd name="connsiteX10" fmla="*/ 152192 w 281316"/>
                <a:gd name="connsiteY10" fmla="*/ 138102 h 225444"/>
                <a:gd name="connsiteX11" fmla="*/ 251782 w 281316"/>
                <a:gd name="connsiteY11" fmla="*/ 221227 h 225444"/>
                <a:gd name="connsiteX12" fmla="*/ 281316 w 281316"/>
                <a:gd name="connsiteY12" fmla="*/ 207408 h 225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81316" h="225444">
                  <a:moveTo>
                    <a:pt x="281316" y="207408"/>
                  </a:moveTo>
                  <a:lnTo>
                    <a:pt x="281316" y="120379"/>
                  </a:lnTo>
                  <a:cubicBezTo>
                    <a:pt x="281316" y="115039"/>
                    <a:pt x="278950" y="109982"/>
                    <a:pt x="274850" y="106560"/>
                  </a:cubicBezTo>
                  <a:lnTo>
                    <a:pt x="152192" y="4181"/>
                  </a:lnTo>
                  <a:cubicBezTo>
                    <a:pt x="145514" y="-1393"/>
                    <a:pt x="135802" y="-1393"/>
                    <a:pt x="129124" y="4181"/>
                  </a:cubicBezTo>
                  <a:lnTo>
                    <a:pt x="6466" y="106560"/>
                  </a:lnTo>
                  <a:cubicBezTo>
                    <a:pt x="2366" y="109982"/>
                    <a:pt x="0" y="115039"/>
                    <a:pt x="0" y="120379"/>
                  </a:cubicBezTo>
                  <a:lnTo>
                    <a:pt x="0" y="207408"/>
                  </a:lnTo>
                  <a:cubicBezTo>
                    <a:pt x="0" y="222680"/>
                    <a:pt x="17809" y="231013"/>
                    <a:pt x="29534" y="221227"/>
                  </a:cubicBezTo>
                  <a:lnTo>
                    <a:pt x="129124" y="138102"/>
                  </a:lnTo>
                  <a:cubicBezTo>
                    <a:pt x="135802" y="132528"/>
                    <a:pt x="145514" y="132528"/>
                    <a:pt x="152192" y="138102"/>
                  </a:cubicBezTo>
                  <a:lnTo>
                    <a:pt x="251782" y="221227"/>
                  </a:lnTo>
                  <a:cubicBezTo>
                    <a:pt x="263507" y="231013"/>
                    <a:pt x="281316" y="222680"/>
                    <a:pt x="281316" y="207408"/>
                  </a:cubicBezTo>
                </a:path>
              </a:pathLst>
            </a:custGeom>
            <a:gradFill flip="none" rotWithShape="1">
              <a:gsLst>
                <a:gs pos="0">
                  <a:schemeClr val="accent2">
                    <a:lumMod val="60000"/>
                    <a:lumOff val="40000"/>
                    <a:alpha val="0"/>
                  </a:schemeClr>
                </a:gs>
                <a:gs pos="100000">
                  <a:schemeClr val="bg1"/>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77" name="文本框 76">
            <a:extLst>
              <a:ext uri="{FF2B5EF4-FFF2-40B4-BE49-F238E27FC236}">
                <a16:creationId xmlns:a16="http://schemas.microsoft.com/office/drawing/2014/main" id="{B908DF40-28E2-4925-B031-76D7A2D95FD2}"/>
              </a:ext>
            </a:extLst>
          </p:cNvPr>
          <p:cNvSpPr txBox="1"/>
          <p:nvPr/>
        </p:nvSpPr>
        <p:spPr>
          <a:xfrm>
            <a:off x="765178" y="362744"/>
            <a:ext cx="3502022" cy="461665"/>
          </a:xfrm>
          <a:prstGeom prst="rect">
            <a:avLst/>
          </a:prstGeom>
          <a:noFill/>
        </p:spPr>
        <p:txBody>
          <a:bodyPr wrap="square" rtlCol="0" anchor="t" anchorCtr="0">
            <a:noAutofit/>
          </a:bodyPr>
          <a:lstStyle>
            <a:defPPr>
              <a:defRPr lang="zh-CN"/>
            </a:defPPr>
            <a:lvl1pPr algn="just">
              <a:defRPr sz="3200">
                <a:gradFill flip="none" rotWithShape="1">
                  <a:gsLst>
                    <a:gs pos="0">
                      <a:schemeClr val="accent1">
                        <a:lumMod val="60000"/>
                        <a:lumOff val="40000"/>
                      </a:schemeClr>
                    </a:gs>
                    <a:gs pos="100000">
                      <a:schemeClr val="accent1"/>
                    </a:gs>
                  </a:gsLst>
                  <a:lin ang="5400000" scaled="1"/>
                  <a:tileRect/>
                </a:gradFill>
                <a:effectLst>
                  <a:outerShdw blurRad="76200" dist="127000" dir="5400000" algn="t" rotWithShape="0">
                    <a:prstClr val="black">
                      <a:alpha val="15000"/>
                    </a:prstClr>
                  </a:outerShdw>
                </a:effectLst>
                <a:latin typeface="+mj-ea"/>
                <a:ea typeface="+mj-ea"/>
              </a:defRPr>
            </a:lvl1pPr>
          </a:lstStyle>
          <a:p>
            <a:r>
              <a:rPr lang="zh-CN" altLang="en-US"/>
              <a:t>改善不足对策</a:t>
            </a:r>
          </a:p>
        </p:txBody>
      </p:sp>
      <p:sp>
        <p:nvSpPr>
          <p:cNvPr id="43" name="任意多边形: 形状 42">
            <a:extLst>
              <a:ext uri="{FF2B5EF4-FFF2-40B4-BE49-F238E27FC236}">
                <a16:creationId xmlns:a16="http://schemas.microsoft.com/office/drawing/2014/main" id="{AA2C0B91-CDDE-4EC8-BD79-D80D1E05EF52}"/>
              </a:ext>
            </a:extLst>
          </p:cNvPr>
          <p:cNvSpPr/>
          <p:nvPr/>
        </p:nvSpPr>
        <p:spPr>
          <a:xfrm flipH="1">
            <a:off x="5393314" y="0"/>
            <a:ext cx="6798686" cy="1542374"/>
          </a:xfrm>
          <a:custGeom>
            <a:avLst/>
            <a:gdLst>
              <a:gd name="connsiteX0" fmla="*/ 1654070 w 6798686"/>
              <a:gd name="connsiteY0" fmla="*/ 1112702 h 1542374"/>
              <a:gd name="connsiteX1" fmla="*/ 1658777 w 6798686"/>
              <a:gd name="connsiteY1" fmla="*/ 1115891 h 1542374"/>
              <a:gd name="connsiteX2" fmla="*/ 1662677 w 6798686"/>
              <a:gd name="connsiteY2" fmla="*/ 1118484 h 1542374"/>
              <a:gd name="connsiteX3" fmla="*/ 1674723 w 6798686"/>
              <a:gd name="connsiteY3" fmla="*/ 1131068 h 1542374"/>
              <a:gd name="connsiteX4" fmla="*/ 1667596 w 6798686"/>
              <a:gd name="connsiteY4" fmla="*/ 1125689 h 1542374"/>
              <a:gd name="connsiteX5" fmla="*/ 1654070 w 6798686"/>
              <a:gd name="connsiteY5" fmla="*/ 1112702 h 1542374"/>
              <a:gd name="connsiteX6" fmla="*/ 1633186 w 6798686"/>
              <a:gd name="connsiteY6" fmla="*/ 1098312 h 1542374"/>
              <a:gd name="connsiteX7" fmla="*/ 1633936 w 6798686"/>
              <a:gd name="connsiteY7" fmla="*/ 1098830 h 1542374"/>
              <a:gd name="connsiteX8" fmla="*/ 1635454 w 6798686"/>
              <a:gd name="connsiteY8" fmla="*/ 1100348 h 1542374"/>
              <a:gd name="connsiteX9" fmla="*/ 1633186 w 6798686"/>
              <a:gd name="connsiteY9" fmla="*/ 1098312 h 1542374"/>
              <a:gd name="connsiteX10" fmla="*/ 1620872 w 6798686"/>
              <a:gd name="connsiteY10" fmla="*/ 1079887 h 1542374"/>
              <a:gd name="connsiteX11" fmla="*/ 1634589 w 6798686"/>
              <a:gd name="connsiteY11" fmla="*/ 1088360 h 1542374"/>
              <a:gd name="connsiteX12" fmla="*/ 1647461 w 6798686"/>
              <a:gd name="connsiteY12" fmla="*/ 1102327 h 1542374"/>
              <a:gd name="connsiteX13" fmla="*/ 1648672 w 6798686"/>
              <a:gd name="connsiteY13" fmla="*/ 1103614 h 1542374"/>
              <a:gd name="connsiteX14" fmla="*/ 1635377 w 6798686"/>
              <a:gd name="connsiteY14" fmla="*/ 1094392 h 1542374"/>
              <a:gd name="connsiteX15" fmla="*/ 1620872 w 6798686"/>
              <a:gd name="connsiteY15" fmla="*/ 1079887 h 1542374"/>
              <a:gd name="connsiteX16" fmla="*/ 1595627 w 6798686"/>
              <a:gd name="connsiteY16" fmla="*/ 1063768 h 1542374"/>
              <a:gd name="connsiteX17" fmla="*/ 1605540 w 6798686"/>
              <a:gd name="connsiteY17" fmla="*/ 1070185 h 1542374"/>
              <a:gd name="connsiteX18" fmla="*/ 1615012 w 6798686"/>
              <a:gd name="connsiteY18" fmla="*/ 1079849 h 1542374"/>
              <a:gd name="connsiteX19" fmla="*/ 1604887 w 6798686"/>
              <a:gd name="connsiteY19" fmla="*/ 1072471 h 1542374"/>
              <a:gd name="connsiteX20" fmla="*/ 1595627 w 6798686"/>
              <a:gd name="connsiteY20" fmla="*/ 1063768 h 1542374"/>
              <a:gd name="connsiteX21" fmla="*/ 1589268 w 6798686"/>
              <a:gd name="connsiteY21" fmla="*/ 1047342 h 1542374"/>
              <a:gd name="connsiteX22" fmla="*/ 1606155 w 6798686"/>
              <a:gd name="connsiteY22" fmla="*/ 1056814 h 1542374"/>
              <a:gd name="connsiteX23" fmla="*/ 1624138 w 6798686"/>
              <a:gd name="connsiteY23" fmla="*/ 1076871 h 1542374"/>
              <a:gd name="connsiteX24" fmla="*/ 1607711 w 6798686"/>
              <a:gd name="connsiteY24" fmla="*/ 1066477 h 1542374"/>
              <a:gd name="connsiteX25" fmla="*/ 1589268 w 6798686"/>
              <a:gd name="connsiteY25" fmla="*/ 1047342 h 1542374"/>
              <a:gd name="connsiteX26" fmla="*/ 1562217 w 6798686"/>
              <a:gd name="connsiteY26" fmla="*/ 1031588 h 1542374"/>
              <a:gd name="connsiteX27" fmla="*/ 1576818 w 6798686"/>
              <a:gd name="connsiteY27" fmla="*/ 1040176 h 1542374"/>
              <a:gd name="connsiteX28" fmla="*/ 1592341 w 6798686"/>
              <a:gd name="connsiteY28" fmla="*/ 1056506 h 1542374"/>
              <a:gd name="connsiteX29" fmla="*/ 1578009 w 6798686"/>
              <a:gd name="connsiteY29" fmla="*/ 1046958 h 1542374"/>
              <a:gd name="connsiteX30" fmla="*/ 1562217 w 6798686"/>
              <a:gd name="connsiteY30" fmla="*/ 1031588 h 1542374"/>
              <a:gd name="connsiteX31" fmla="*/ 1536531 w 6798686"/>
              <a:gd name="connsiteY31" fmla="*/ 1015930 h 1542374"/>
              <a:gd name="connsiteX32" fmla="*/ 1547308 w 6798686"/>
              <a:gd name="connsiteY32" fmla="*/ 1022578 h 1542374"/>
              <a:gd name="connsiteX33" fmla="*/ 1558375 w 6798686"/>
              <a:gd name="connsiteY33" fmla="*/ 1033548 h 1542374"/>
              <a:gd name="connsiteX34" fmla="*/ 1547654 w 6798686"/>
              <a:gd name="connsiteY34" fmla="*/ 1026036 h 1542374"/>
              <a:gd name="connsiteX35" fmla="*/ 1536531 w 6798686"/>
              <a:gd name="connsiteY35" fmla="*/ 1015930 h 1542374"/>
              <a:gd name="connsiteX36" fmla="*/ 1558259 w 6798686"/>
              <a:gd name="connsiteY36" fmla="*/ 1014201 h 1542374"/>
              <a:gd name="connsiteX37" fmla="*/ 1577433 w 6798686"/>
              <a:gd name="connsiteY37" fmla="*/ 1023884 h 1542374"/>
              <a:gd name="connsiteX38" fmla="*/ 1598105 w 6798686"/>
              <a:gd name="connsiteY38" fmla="*/ 1047726 h 1542374"/>
              <a:gd name="connsiteX39" fmla="*/ 1579566 w 6798686"/>
              <a:gd name="connsiteY39" fmla="*/ 1037102 h 1542374"/>
              <a:gd name="connsiteX40" fmla="*/ 1558259 w 6798686"/>
              <a:gd name="connsiteY40" fmla="*/ 1014201 h 1542374"/>
              <a:gd name="connsiteX41" fmla="*/ 1530171 w 6798686"/>
              <a:gd name="connsiteY41" fmla="*/ 999446 h 1542374"/>
              <a:gd name="connsiteX42" fmla="*/ 1547808 w 6798686"/>
              <a:gd name="connsiteY42" fmla="*/ 1008783 h 1542374"/>
              <a:gd name="connsiteX43" fmla="*/ 1567097 w 6798686"/>
              <a:gd name="connsiteY43" fmla="*/ 1029763 h 1542374"/>
              <a:gd name="connsiteX44" fmla="*/ 1549998 w 6798686"/>
              <a:gd name="connsiteY44" fmla="*/ 1019465 h 1542374"/>
              <a:gd name="connsiteX45" fmla="*/ 1530171 w 6798686"/>
              <a:gd name="connsiteY45" fmla="*/ 999446 h 1542374"/>
              <a:gd name="connsiteX46" fmla="*/ 1502717 w 6798686"/>
              <a:gd name="connsiteY46" fmla="*/ 984288 h 1542374"/>
              <a:gd name="connsiteX47" fmla="*/ 1518068 w 6798686"/>
              <a:gd name="connsiteY47" fmla="*/ 992856 h 1542374"/>
              <a:gd name="connsiteX48" fmla="*/ 1534974 w 6798686"/>
              <a:gd name="connsiteY48" fmla="*/ 1010167 h 1542374"/>
              <a:gd name="connsiteX49" fmla="*/ 1520085 w 6798686"/>
              <a:gd name="connsiteY49" fmla="*/ 1000733 h 1542374"/>
              <a:gd name="connsiteX50" fmla="*/ 1502717 w 6798686"/>
              <a:gd name="connsiteY50" fmla="*/ 984288 h 1542374"/>
              <a:gd name="connsiteX51" fmla="*/ 1528538 w 6798686"/>
              <a:gd name="connsiteY51" fmla="*/ 981291 h 1542374"/>
              <a:gd name="connsiteX52" fmla="*/ 1549249 w 6798686"/>
              <a:gd name="connsiteY52" fmla="*/ 990551 h 1542374"/>
              <a:gd name="connsiteX53" fmla="*/ 1569960 w 6798686"/>
              <a:gd name="connsiteY53" fmla="*/ 1015162 h 1542374"/>
              <a:gd name="connsiteX54" fmla="*/ 1549575 w 6798686"/>
              <a:gd name="connsiteY54" fmla="*/ 1004691 h 1542374"/>
              <a:gd name="connsiteX55" fmla="*/ 1528538 w 6798686"/>
              <a:gd name="connsiteY55" fmla="*/ 981291 h 1542374"/>
              <a:gd name="connsiteX56" fmla="*/ 1478376 w 6798686"/>
              <a:gd name="connsiteY56" fmla="*/ 970282 h 1542374"/>
              <a:gd name="connsiteX57" fmla="*/ 1488250 w 6798686"/>
              <a:gd name="connsiteY57" fmla="*/ 976027 h 1542374"/>
              <a:gd name="connsiteX58" fmla="*/ 1500950 w 6798686"/>
              <a:gd name="connsiteY58" fmla="*/ 988245 h 1542374"/>
              <a:gd name="connsiteX59" fmla="*/ 1492650 w 6798686"/>
              <a:gd name="connsiteY59" fmla="*/ 982732 h 1542374"/>
              <a:gd name="connsiteX60" fmla="*/ 1478376 w 6798686"/>
              <a:gd name="connsiteY60" fmla="*/ 970282 h 1542374"/>
              <a:gd name="connsiteX61" fmla="*/ 1499951 w 6798686"/>
              <a:gd name="connsiteY61" fmla="*/ 967977 h 1542374"/>
              <a:gd name="connsiteX62" fmla="*/ 1519470 w 6798686"/>
              <a:gd name="connsiteY62" fmla="*/ 977160 h 1542374"/>
              <a:gd name="connsiteX63" fmla="*/ 1539086 w 6798686"/>
              <a:gd name="connsiteY63" fmla="*/ 999158 h 1542374"/>
              <a:gd name="connsiteX64" fmla="*/ 1519682 w 6798686"/>
              <a:gd name="connsiteY64" fmla="*/ 988649 h 1542374"/>
              <a:gd name="connsiteX65" fmla="*/ 1499951 w 6798686"/>
              <a:gd name="connsiteY65" fmla="*/ 967977 h 1542374"/>
              <a:gd name="connsiteX66" fmla="*/ 1456762 w 6798686"/>
              <a:gd name="connsiteY66" fmla="*/ 957372 h 1542374"/>
              <a:gd name="connsiteX67" fmla="*/ 1458337 w 6798686"/>
              <a:gd name="connsiteY67" fmla="*/ 958332 h 1542374"/>
              <a:gd name="connsiteX68" fmla="*/ 1461469 w 6798686"/>
              <a:gd name="connsiteY68" fmla="*/ 961137 h 1542374"/>
              <a:gd name="connsiteX69" fmla="*/ 1456762 w 6798686"/>
              <a:gd name="connsiteY69" fmla="*/ 957372 h 1542374"/>
              <a:gd name="connsiteX70" fmla="*/ 1471574 w 6798686"/>
              <a:gd name="connsiteY70" fmla="*/ 953990 h 1542374"/>
              <a:gd name="connsiteX71" fmla="*/ 1489595 w 6798686"/>
              <a:gd name="connsiteY71" fmla="*/ 962924 h 1542374"/>
              <a:gd name="connsiteX72" fmla="*/ 1507539 w 6798686"/>
              <a:gd name="connsiteY72" fmla="*/ 981906 h 1542374"/>
              <a:gd name="connsiteX73" fmla="*/ 1489653 w 6798686"/>
              <a:gd name="connsiteY73" fmla="*/ 971704 h 1542374"/>
              <a:gd name="connsiteX74" fmla="*/ 1471574 w 6798686"/>
              <a:gd name="connsiteY74" fmla="*/ 953990 h 1542374"/>
              <a:gd name="connsiteX75" fmla="*/ 1498395 w 6798686"/>
              <a:gd name="connsiteY75" fmla="*/ 946863 h 1542374"/>
              <a:gd name="connsiteX76" fmla="*/ 1520412 w 6798686"/>
              <a:gd name="connsiteY76" fmla="*/ 955451 h 1542374"/>
              <a:gd name="connsiteX77" fmla="*/ 1542755 w 6798686"/>
              <a:gd name="connsiteY77" fmla="*/ 982732 h 1542374"/>
              <a:gd name="connsiteX78" fmla="*/ 1521065 w 6798686"/>
              <a:gd name="connsiteY78" fmla="*/ 972895 h 1542374"/>
              <a:gd name="connsiteX79" fmla="*/ 1498395 w 6798686"/>
              <a:gd name="connsiteY79" fmla="*/ 946863 h 1542374"/>
              <a:gd name="connsiteX80" fmla="*/ 1444927 w 6798686"/>
              <a:gd name="connsiteY80" fmla="*/ 940215 h 1542374"/>
              <a:gd name="connsiteX81" fmla="*/ 1459740 w 6798686"/>
              <a:gd name="connsiteY81" fmla="*/ 947958 h 1542374"/>
              <a:gd name="connsiteX82" fmla="*/ 1475071 w 6798686"/>
              <a:gd name="connsiteY82" fmla="*/ 963174 h 1542374"/>
              <a:gd name="connsiteX83" fmla="*/ 1460700 w 6798686"/>
              <a:gd name="connsiteY83" fmla="*/ 954548 h 1542374"/>
              <a:gd name="connsiteX84" fmla="*/ 1444927 w 6798686"/>
              <a:gd name="connsiteY84" fmla="*/ 940215 h 1542374"/>
              <a:gd name="connsiteX85" fmla="*/ 1469288 w 6798686"/>
              <a:gd name="connsiteY85" fmla="*/ 934970 h 1542374"/>
              <a:gd name="connsiteX86" fmla="*/ 1490441 w 6798686"/>
              <a:gd name="connsiteY86" fmla="*/ 943712 h 1542374"/>
              <a:gd name="connsiteX87" fmla="*/ 1511978 w 6798686"/>
              <a:gd name="connsiteY87" fmla="*/ 968611 h 1542374"/>
              <a:gd name="connsiteX88" fmla="*/ 1491152 w 6798686"/>
              <a:gd name="connsiteY88" fmla="*/ 958621 h 1542374"/>
              <a:gd name="connsiteX89" fmla="*/ 1469288 w 6798686"/>
              <a:gd name="connsiteY89" fmla="*/ 934970 h 1542374"/>
              <a:gd name="connsiteX90" fmla="*/ 1419183 w 6798686"/>
              <a:gd name="connsiteY90" fmla="*/ 926344 h 1542374"/>
              <a:gd name="connsiteX91" fmla="*/ 1429884 w 6798686"/>
              <a:gd name="connsiteY91" fmla="*/ 932223 h 1542374"/>
              <a:gd name="connsiteX92" fmla="*/ 1440643 w 6798686"/>
              <a:gd name="connsiteY92" fmla="*/ 942194 h 1542374"/>
              <a:gd name="connsiteX93" fmla="*/ 1430249 w 6798686"/>
              <a:gd name="connsiteY93" fmla="*/ 935643 h 1542374"/>
              <a:gd name="connsiteX94" fmla="*/ 1419183 w 6798686"/>
              <a:gd name="connsiteY94" fmla="*/ 926344 h 1542374"/>
              <a:gd name="connsiteX95" fmla="*/ 1440432 w 6798686"/>
              <a:gd name="connsiteY95" fmla="*/ 922521 h 1542374"/>
              <a:gd name="connsiteX96" fmla="*/ 1460354 w 6798686"/>
              <a:gd name="connsiteY96" fmla="*/ 931186 h 1542374"/>
              <a:gd name="connsiteX97" fmla="*/ 1480931 w 6798686"/>
              <a:gd name="connsiteY97" fmla="*/ 953606 h 1542374"/>
              <a:gd name="connsiteX98" fmla="*/ 1461161 w 6798686"/>
              <a:gd name="connsiteY98" fmla="*/ 943597 h 1542374"/>
              <a:gd name="connsiteX99" fmla="*/ 1440432 w 6798686"/>
              <a:gd name="connsiteY99" fmla="*/ 922521 h 1542374"/>
              <a:gd name="connsiteX100" fmla="*/ 1397435 w 6798686"/>
              <a:gd name="connsiteY100" fmla="*/ 914145 h 1542374"/>
              <a:gd name="connsiteX101" fmla="*/ 1400182 w 6798686"/>
              <a:gd name="connsiteY101" fmla="*/ 915720 h 1542374"/>
              <a:gd name="connsiteX102" fmla="*/ 1401969 w 6798686"/>
              <a:gd name="connsiteY102" fmla="*/ 917276 h 1542374"/>
              <a:gd name="connsiteX103" fmla="*/ 1398453 w 6798686"/>
              <a:gd name="connsiteY103" fmla="*/ 914932 h 1542374"/>
              <a:gd name="connsiteX104" fmla="*/ 1397435 w 6798686"/>
              <a:gd name="connsiteY104" fmla="*/ 914145 h 1542374"/>
              <a:gd name="connsiteX105" fmla="*/ 1468366 w 6798686"/>
              <a:gd name="connsiteY105" fmla="*/ 911455 h 1542374"/>
              <a:gd name="connsiteX106" fmla="*/ 1491440 w 6798686"/>
              <a:gd name="connsiteY106" fmla="*/ 919140 h 1542374"/>
              <a:gd name="connsiteX107" fmla="*/ 1515013 w 6798686"/>
              <a:gd name="connsiteY107" fmla="*/ 948726 h 1542374"/>
              <a:gd name="connsiteX108" fmla="*/ 1492304 w 6798686"/>
              <a:gd name="connsiteY108" fmla="*/ 939754 h 1542374"/>
              <a:gd name="connsiteX109" fmla="*/ 1468366 w 6798686"/>
              <a:gd name="connsiteY109" fmla="*/ 911455 h 1542374"/>
              <a:gd name="connsiteX110" fmla="*/ 1412363 w 6798686"/>
              <a:gd name="connsiteY110" fmla="*/ 909726 h 1542374"/>
              <a:gd name="connsiteX111" fmla="*/ 1430288 w 6798686"/>
              <a:gd name="connsiteY111" fmla="*/ 917968 h 1542374"/>
              <a:gd name="connsiteX112" fmla="*/ 1449231 w 6798686"/>
              <a:gd name="connsiteY112" fmla="*/ 937353 h 1542374"/>
              <a:gd name="connsiteX113" fmla="*/ 1431825 w 6798686"/>
              <a:gd name="connsiteY113" fmla="*/ 928112 h 1542374"/>
              <a:gd name="connsiteX114" fmla="*/ 1412363 w 6798686"/>
              <a:gd name="connsiteY114" fmla="*/ 909726 h 1542374"/>
              <a:gd name="connsiteX115" fmla="*/ 1438875 w 6798686"/>
              <a:gd name="connsiteY115" fmla="*/ 901119 h 1542374"/>
              <a:gd name="connsiteX116" fmla="*/ 1461161 w 6798686"/>
              <a:gd name="connsiteY116" fmla="*/ 908996 h 1542374"/>
              <a:gd name="connsiteX117" fmla="*/ 1484312 w 6798686"/>
              <a:gd name="connsiteY117" fmla="*/ 936527 h 1542374"/>
              <a:gd name="connsiteX118" fmla="*/ 1462333 w 6798686"/>
              <a:gd name="connsiteY118" fmla="*/ 927324 h 1542374"/>
              <a:gd name="connsiteX119" fmla="*/ 1438875 w 6798686"/>
              <a:gd name="connsiteY119" fmla="*/ 901119 h 1542374"/>
              <a:gd name="connsiteX120" fmla="*/ 1384774 w 6798686"/>
              <a:gd name="connsiteY120" fmla="*/ 896565 h 1542374"/>
              <a:gd name="connsiteX121" fmla="*/ 1400278 w 6798686"/>
              <a:gd name="connsiteY121" fmla="*/ 904077 h 1542374"/>
              <a:gd name="connsiteX122" fmla="*/ 1416685 w 6798686"/>
              <a:gd name="connsiteY122" fmla="*/ 919793 h 1542374"/>
              <a:gd name="connsiteX123" fmla="*/ 1401642 w 6798686"/>
              <a:gd name="connsiteY123" fmla="*/ 911320 h 1542374"/>
              <a:gd name="connsiteX124" fmla="*/ 1384774 w 6798686"/>
              <a:gd name="connsiteY124" fmla="*/ 896565 h 1542374"/>
              <a:gd name="connsiteX125" fmla="*/ 1409519 w 6798686"/>
              <a:gd name="connsiteY125" fmla="*/ 890225 h 1542374"/>
              <a:gd name="connsiteX126" fmla="*/ 1430941 w 6798686"/>
              <a:gd name="connsiteY126" fmla="*/ 898237 h 1542374"/>
              <a:gd name="connsiteX127" fmla="*/ 1453400 w 6798686"/>
              <a:gd name="connsiteY127" fmla="*/ 923462 h 1542374"/>
              <a:gd name="connsiteX128" fmla="*/ 1432305 w 6798686"/>
              <a:gd name="connsiteY128" fmla="*/ 914125 h 1542374"/>
              <a:gd name="connsiteX129" fmla="*/ 1409519 w 6798686"/>
              <a:gd name="connsiteY129" fmla="*/ 890225 h 1542374"/>
              <a:gd name="connsiteX130" fmla="*/ 1358838 w 6798686"/>
              <a:gd name="connsiteY130" fmla="*/ 883636 h 1542374"/>
              <a:gd name="connsiteX131" fmla="*/ 1370269 w 6798686"/>
              <a:gd name="connsiteY131" fmla="*/ 889380 h 1542374"/>
              <a:gd name="connsiteX132" fmla="*/ 1382488 w 6798686"/>
              <a:gd name="connsiteY132" fmla="*/ 900254 h 1542374"/>
              <a:gd name="connsiteX133" fmla="*/ 1371287 w 6798686"/>
              <a:gd name="connsiteY133" fmla="*/ 893645 h 1542374"/>
              <a:gd name="connsiteX134" fmla="*/ 1358838 w 6798686"/>
              <a:gd name="connsiteY134" fmla="*/ 883636 h 1542374"/>
              <a:gd name="connsiteX135" fmla="*/ 1380663 w 6798686"/>
              <a:gd name="connsiteY135" fmla="*/ 878890 h 1542374"/>
              <a:gd name="connsiteX136" fmla="*/ 1400682 w 6798686"/>
              <a:gd name="connsiteY136" fmla="*/ 886806 h 1542374"/>
              <a:gd name="connsiteX137" fmla="*/ 1422142 w 6798686"/>
              <a:gd name="connsiteY137" fmla="*/ 909476 h 1542374"/>
              <a:gd name="connsiteX138" fmla="*/ 1402564 w 6798686"/>
              <a:gd name="connsiteY138" fmla="*/ 900312 h 1542374"/>
              <a:gd name="connsiteX139" fmla="*/ 1380663 w 6798686"/>
              <a:gd name="connsiteY139" fmla="*/ 878890 h 1542374"/>
              <a:gd name="connsiteX140" fmla="*/ 1438683 w 6798686"/>
              <a:gd name="connsiteY140" fmla="*/ 875394 h 1542374"/>
              <a:gd name="connsiteX141" fmla="*/ 1462564 w 6798686"/>
              <a:gd name="connsiteY141" fmla="*/ 882003 h 1542374"/>
              <a:gd name="connsiteX142" fmla="*/ 1486214 w 6798686"/>
              <a:gd name="connsiteY142" fmla="*/ 912473 h 1542374"/>
              <a:gd name="connsiteX143" fmla="*/ 1462583 w 6798686"/>
              <a:gd name="connsiteY143" fmla="*/ 904500 h 1542374"/>
              <a:gd name="connsiteX144" fmla="*/ 1438683 w 6798686"/>
              <a:gd name="connsiteY144" fmla="*/ 875394 h 1542374"/>
              <a:gd name="connsiteX145" fmla="*/ 1338281 w 6798686"/>
              <a:gd name="connsiteY145" fmla="*/ 872954 h 1542374"/>
              <a:gd name="connsiteX146" fmla="*/ 1340529 w 6798686"/>
              <a:gd name="connsiteY146" fmla="*/ 874106 h 1542374"/>
              <a:gd name="connsiteX147" fmla="*/ 1344102 w 6798686"/>
              <a:gd name="connsiteY147" fmla="*/ 877065 h 1542374"/>
              <a:gd name="connsiteX148" fmla="*/ 1342911 w 6798686"/>
              <a:gd name="connsiteY148" fmla="*/ 876316 h 1542374"/>
              <a:gd name="connsiteX149" fmla="*/ 1338281 w 6798686"/>
              <a:gd name="connsiteY149" fmla="*/ 872954 h 1542374"/>
              <a:gd name="connsiteX150" fmla="*/ 1352152 w 6798686"/>
              <a:gd name="connsiteY150" fmla="*/ 867113 h 1542374"/>
              <a:gd name="connsiteX151" fmla="*/ 1370538 w 6798686"/>
              <a:gd name="connsiteY151" fmla="*/ 874798 h 1542374"/>
              <a:gd name="connsiteX152" fmla="*/ 1390461 w 6798686"/>
              <a:gd name="connsiteY152" fmla="*/ 894529 h 1542374"/>
              <a:gd name="connsiteX153" fmla="*/ 1372536 w 6798686"/>
              <a:gd name="connsiteY153" fmla="*/ 885672 h 1542374"/>
              <a:gd name="connsiteX154" fmla="*/ 1352152 w 6798686"/>
              <a:gd name="connsiteY154" fmla="*/ 867113 h 1542374"/>
              <a:gd name="connsiteX155" fmla="*/ 1408847 w 6798686"/>
              <a:gd name="connsiteY155" fmla="*/ 866671 h 1542374"/>
              <a:gd name="connsiteX156" fmla="*/ 1432113 w 6798686"/>
              <a:gd name="connsiteY156" fmla="*/ 873530 h 1542374"/>
              <a:gd name="connsiteX157" fmla="*/ 1455360 w 6798686"/>
              <a:gd name="connsiteY157" fmla="*/ 901983 h 1542374"/>
              <a:gd name="connsiteX158" fmla="*/ 1432343 w 6798686"/>
              <a:gd name="connsiteY158" fmla="*/ 893722 h 1542374"/>
              <a:gd name="connsiteX159" fmla="*/ 1408847 w 6798686"/>
              <a:gd name="connsiteY159" fmla="*/ 866671 h 1542374"/>
              <a:gd name="connsiteX160" fmla="*/ 1379183 w 6798686"/>
              <a:gd name="connsiteY160" fmla="*/ 857450 h 1542374"/>
              <a:gd name="connsiteX161" fmla="*/ 1401681 w 6798686"/>
              <a:gd name="connsiteY161" fmla="*/ 864481 h 1542374"/>
              <a:gd name="connsiteX162" fmla="*/ 1424389 w 6798686"/>
              <a:gd name="connsiteY162" fmla="*/ 890763 h 1542374"/>
              <a:gd name="connsiteX163" fmla="*/ 1402103 w 6798686"/>
              <a:gd name="connsiteY163" fmla="*/ 882291 h 1542374"/>
              <a:gd name="connsiteX164" fmla="*/ 1379183 w 6798686"/>
              <a:gd name="connsiteY164" fmla="*/ 857450 h 1542374"/>
              <a:gd name="connsiteX165" fmla="*/ 2787200 w 6798686"/>
              <a:gd name="connsiteY165" fmla="*/ 857353 h 1542374"/>
              <a:gd name="connsiteX166" fmla="*/ 2668277 w 6798686"/>
              <a:gd name="connsiteY166" fmla="*/ 891340 h 1542374"/>
              <a:gd name="connsiteX167" fmla="*/ 2593427 w 6798686"/>
              <a:gd name="connsiteY167" fmla="*/ 906959 h 1542374"/>
              <a:gd name="connsiteX168" fmla="*/ 2312834 w 6798686"/>
              <a:gd name="connsiteY168" fmla="*/ 919850 h 1542374"/>
              <a:gd name="connsiteX169" fmla="*/ 2011204 w 6798686"/>
              <a:gd name="connsiteY169" fmla="*/ 859755 h 1542374"/>
              <a:gd name="connsiteX170" fmla="*/ 2083326 w 6798686"/>
              <a:gd name="connsiteY170" fmla="*/ 869476 h 1542374"/>
              <a:gd name="connsiteX171" fmla="*/ 2110684 w 6798686"/>
              <a:gd name="connsiteY171" fmla="*/ 873991 h 1542374"/>
              <a:gd name="connsiteX172" fmla="*/ 2390931 w 6798686"/>
              <a:gd name="connsiteY172" fmla="*/ 906191 h 1542374"/>
              <a:gd name="connsiteX173" fmla="*/ 2421305 w 6798686"/>
              <a:gd name="connsiteY173" fmla="*/ 905019 h 1542374"/>
              <a:gd name="connsiteX174" fmla="*/ 2445436 w 6798686"/>
              <a:gd name="connsiteY174" fmla="*/ 904615 h 1542374"/>
              <a:gd name="connsiteX175" fmla="*/ 2584358 w 6798686"/>
              <a:gd name="connsiteY175" fmla="*/ 890975 h 1542374"/>
              <a:gd name="connsiteX176" fmla="*/ 2787200 w 6798686"/>
              <a:gd name="connsiteY176" fmla="*/ 857353 h 1542374"/>
              <a:gd name="connsiteX177" fmla="*/ 1324448 w 6798686"/>
              <a:gd name="connsiteY177" fmla="*/ 855087 h 1542374"/>
              <a:gd name="connsiteX178" fmla="*/ 1340413 w 6798686"/>
              <a:gd name="connsiteY178" fmla="*/ 862080 h 1542374"/>
              <a:gd name="connsiteX179" fmla="*/ 1357915 w 6798686"/>
              <a:gd name="connsiteY179" fmla="*/ 878199 h 1542374"/>
              <a:gd name="connsiteX180" fmla="*/ 1342354 w 6798686"/>
              <a:gd name="connsiteY180" fmla="*/ 870110 h 1542374"/>
              <a:gd name="connsiteX181" fmla="*/ 1324448 w 6798686"/>
              <a:gd name="connsiteY181" fmla="*/ 855087 h 1542374"/>
              <a:gd name="connsiteX182" fmla="*/ 2949351 w 6798686"/>
              <a:gd name="connsiteY182" fmla="*/ 849765 h 1542374"/>
              <a:gd name="connsiteX183" fmla="*/ 2815403 w 6798686"/>
              <a:gd name="connsiteY183" fmla="*/ 905441 h 1542374"/>
              <a:gd name="connsiteX184" fmla="*/ 2655732 w 6798686"/>
              <a:gd name="connsiteY184" fmla="*/ 956123 h 1542374"/>
              <a:gd name="connsiteX185" fmla="*/ 2253104 w 6798686"/>
              <a:gd name="connsiteY185" fmla="*/ 1005421 h 1542374"/>
              <a:gd name="connsiteX186" fmla="*/ 2191567 w 6798686"/>
              <a:gd name="connsiteY186" fmla="*/ 1005421 h 1542374"/>
              <a:gd name="connsiteX187" fmla="*/ 1809727 w 6798686"/>
              <a:gd name="connsiteY187" fmla="*/ 987285 h 1542374"/>
              <a:gd name="connsiteX188" fmla="*/ 1493034 w 6798686"/>
              <a:gd name="connsiteY188" fmla="*/ 914702 h 1542374"/>
              <a:gd name="connsiteX189" fmla="*/ 1468865 w 6798686"/>
              <a:gd name="connsiteY189" fmla="*/ 883693 h 1542374"/>
              <a:gd name="connsiteX190" fmla="*/ 1763829 w 6798686"/>
              <a:gd name="connsiteY190" fmla="*/ 939965 h 1542374"/>
              <a:gd name="connsiteX191" fmla="*/ 2065075 w 6798686"/>
              <a:gd name="connsiteY191" fmla="*/ 958371 h 1542374"/>
              <a:gd name="connsiteX192" fmla="*/ 2196504 w 6798686"/>
              <a:gd name="connsiteY192" fmla="*/ 963251 h 1542374"/>
              <a:gd name="connsiteX193" fmla="*/ 2586453 w 6798686"/>
              <a:gd name="connsiteY193" fmla="*/ 942002 h 1542374"/>
              <a:gd name="connsiteX194" fmla="*/ 2743224 w 6798686"/>
              <a:gd name="connsiteY194" fmla="*/ 902982 h 1542374"/>
              <a:gd name="connsiteX195" fmla="*/ 2820322 w 6798686"/>
              <a:gd name="connsiteY195" fmla="*/ 877257 h 1542374"/>
              <a:gd name="connsiteX196" fmla="*/ 2949351 w 6798686"/>
              <a:gd name="connsiteY196" fmla="*/ 849765 h 1542374"/>
              <a:gd name="connsiteX197" fmla="*/ 1349808 w 6798686"/>
              <a:gd name="connsiteY197" fmla="*/ 847786 h 1542374"/>
              <a:gd name="connsiteX198" fmla="*/ 1371345 w 6798686"/>
              <a:gd name="connsiteY198" fmla="*/ 854933 h 1542374"/>
              <a:gd name="connsiteX199" fmla="*/ 1393324 w 6798686"/>
              <a:gd name="connsiteY199" fmla="*/ 878890 h 1542374"/>
              <a:gd name="connsiteX200" fmla="*/ 1372056 w 6798686"/>
              <a:gd name="connsiteY200" fmla="*/ 870322 h 1542374"/>
              <a:gd name="connsiteX201" fmla="*/ 1349808 w 6798686"/>
              <a:gd name="connsiteY201" fmla="*/ 847786 h 1542374"/>
              <a:gd name="connsiteX202" fmla="*/ 1439510 w 6798686"/>
              <a:gd name="connsiteY202" fmla="*/ 845173 h 1542374"/>
              <a:gd name="connsiteX203" fmla="*/ 1718585 w 6798686"/>
              <a:gd name="connsiteY203" fmla="*/ 887958 h 1542374"/>
              <a:gd name="connsiteX204" fmla="*/ 1942905 w 6798686"/>
              <a:gd name="connsiteY204" fmla="*/ 903078 h 1542374"/>
              <a:gd name="connsiteX205" fmla="*/ 2139925 w 6798686"/>
              <a:gd name="connsiteY205" fmla="*/ 916373 h 1542374"/>
              <a:gd name="connsiteX206" fmla="*/ 2515944 w 6798686"/>
              <a:gd name="connsiteY206" fmla="*/ 923328 h 1542374"/>
              <a:gd name="connsiteX207" fmla="*/ 2580535 w 6798686"/>
              <a:gd name="connsiteY207" fmla="*/ 914164 h 1542374"/>
              <a:gd name="connsiteX208" fmla="*/ 2788756 w 6798686"/>
              <a:gd name="connsiteY208" fmla="*/ 883271 h 1542374"/>
              <a:gd name="connsiteX209" fmla="*/ 2741821 w 6798686"/>
              <a:gd name="connsiteY209" fmla="*/ 898390 h 1542374"/>
              <a:gd name="connsiteX210" fmla="*/ 2585569 w 6798686"/>
              <a:gd name="connsiteY210" fmla="*/ 937295 h 1542374"/>
              <a:gd name="connsiteX211" fmla="*/ 2196754 w 6798686"/>
              <a:gd name="connsiteY211" fmla="*/ 958467 h 1542374"/>
              <a:gd name="connsiteX212" fmla="*/ 2065209 w 6798686"/>
              <a:gd name="connsiteY212" fmla="*/ 953587 h 1542374"/>
              <a:gd name="connsiteX213" fmla="*/ 1764405 w 6798686"/>
              <a:gd name="connsiteY213" fmla="*/ 935201 h 1542374"/>
              <a:gd name="connsiteX214" fmla="*/ 1464043 w 6798686"/>
              <a:gd name="connsiteY214" fmla="*/ 877430 h 1542374"/>
              <a:gd name="connsiteX215" fmla="*/ 1439510 w 6798686"/>
              <a:gd name="connsiteY215" fmla="*/ 845173 h 1542374"/>
              <a:gd name="connsiteX216" fmla="*/ 1298781 w 6798686"/>
              <a:gd name="connsiteY216" fmla="*/ 843367 h 1542374"/>
              <a:gd name="connsiteX217" fmla="*/ 1310365 w 6798686"/>
              <a:gd name="connsiteY217" fmla="*/ 848708 h 1542374"/>
              <a:gd name="connsiteX218" fmla="*/ 1323833 w 6798686"/>
              <a:gd name="connsiteY218" fmla="*/ 860178 h 1542374"/>
              <a:gd name="connsiteX219" fmla="*/ 1313055 w 6798686"/>
              <a:gd name="connsiteY219" fmla="*/ 854241 h 1542374"/>
              <a:gd name="connsiteX220" fmla="*/ 1298781 w 6798686"/>
              <a:gd name="connsiteY220" fmla="*/ 843367 h 1542374"/>
              <a:gd name="connsiteX221" fmla="*/ 1409193 w 6798686"/>
              <a:gd name="connsiteY221" fmla="*/ 838564 h 1542374"/>
              <a:gd name="connsiteX222" fmla="*/ 1433688 w 6798686"/>
              <a:gd name="connsiteY222" fmla="*/ 843924 h 1542374"/>
              <a:gd name="connsiteX223" fmla="*/ 1457780 w 6798686"/>
              <a:gd name="connsiteY223" fmla="*/ 875759 h 1542374"/>
              <a:gd name="connsiteX224" fmla="*/ 1433419 w 6798686"/>
              <a:gd name="connsiteY224" fmla="*/ 868919 h 1542374"/>
              <a:gd name="connsiteX225" fmla="*/ 1419471 w 6798686"/>
              <a:gd name="connsiteY225" fmla="*/ 851551 h 1542374"/>
              <a:gd name="connsiteX226" fmla="*/ 1409193 w 6798686"/>
              <a:gd name="connsiteY226" fmla="*/ 838564 h 1542374"/>
              <a:gd name="connsiteX227" fmla="*/ 1320759 w 6798686"/>
              <a:gd name="connsiteY227" fmla="*/ 837661 h 1542374"/>
              <a:gd name="connsiteX228" fmla="*/ 1341048 w 6798686"/>
              <a:gd name="connsiteY228" fmla="*/ 844789 h 1542374"/>
              <a:gd name="connsiteX229" fmla="*/ 1361873 w 6798686"/>
              <a:gd name="connsiteY229" fmla="*/ 866076 h 1542374"/>
              <a:gd name="connsiteX230" fmla="*/ 1341816 w 6798686"/>
              <a:gd name="connsiteY230" fmla="*/ 857546 h 1542374"/>
              <a:gd name="connsiteX231" fmla="*/ 1320759 w 6798686"/>
              <a:gd name="connsiteY231" fmla="*/ 837661 h 1542374"/>
              <a:gd name="connsiteX232" fmla="*/ 2078619 w 6798686"/>
              <a:gd name="connsiteY232" fmla="*/ 834568 h 1542374"/>
              <a:gd name="connsiteX233" fmla="*/ 2080310 w 6798686"/>
              <a:gd name="connsiteY233" fmla="*/ 834952 h 1542374"/>
              <a:gd name="connsiteX234" fmla="*/ 2365782 w 6798686"/>
              <a:gd name="connsiteY234" fmla="*/ 885288 h 1542374"/>
              <a:gd name="connsiteX235" fmla="*/ 2080425 w 6798686"/>
              <a:gd name="connsiteY235" fmla="*/ 835298 h 1542374"/>
              <a:gd name="connsiteX236" fmla="*/ 2078619 w 6798686"/>
              <a:gd name="connsiteY236" fmla="*/ 834568 h 1542374"/>
              <a:gd name="connsiteX237" fmla="*/ 1276956 w 6798686"/>
              <a:gd name="connsiteY237" fmla="*/ 833012 h 1542374"/>
              <a:gd name="connsiteX238" fmla="*/ 1280318 w 6798686"/>
              <a:gd name="connsiteY238" fmla="*/ 834645 h 1542374"/>
              <a:gd name="connsiteX239" fmla="*/ 1285256 w 6798686"/>
              <a:gd name="connsiteY239" fmla="*/ 838526 h 1542374"/>
              <a:gd name="connsiteX240" fmla="*/ 1283277 w 6798686"/>
              <a:gd name="connsiteY240" fmla="*/ 837354 h 1542374"/>
              <a:gd name="connsiteX241" fmla="*/ 1276956 w 6798686"/>
              <a:gd name="connsiteY241" fmla="*/ 833012 h 1542374"/>
              <a:gd name="connsiteX242" fmla="*/ 1379126 w 6798686"/>
              <a:gd name="connsiteY242" fmla="*/ 831532 h 1542374"/>
              <a:gd name="connsiteX243" fmla="*/ 1403064 w 6798686"/>
              <a:gd name="connsiteY243" fmla="*/ 837161 h 1542374"/>
              <a:gd name="connsiteX244" fmla="*/ 1416397 w 6798686"/>
              <a:gd name="connsiteY244" fmla="*/ 853991 h 1542374"/>
              <a:gd name="connsiteX245" fmla="*/ 1426810 w 6798686"/>
              <a:gd name="connsiteY245" fmla="*/ 866979 h 1542374"/>
              <a:gd name="connsiteX246" fmla="*/ 1403045 w 6798686"/>
              <a:gd name="connsiteY246" fmla="*/ 859870 h 1542374"/>
              <a:gd name="connsiteX247" fmla="*/ 1384678 w 6798686"/>
              <a:gd name="connsiteY247" fmla="*/ 838180 h 1542374"/>
              <a:gd name="connsiteX248" fmla="*/ 1379126 w 6798686"/>
              <a:gd name="connsiteY248" fmla="*/ 831532 h 1542374"/>
              <a:gd name="connsiteX249" fmla="*/ 1292114 w 6798686"/>
              <a:gd name="connsiteY249" fmla="*/ 827094 h 1542374"/>
              <a:gd name="connsiteX250" fmla="*/ 1310789 w 6798686"/>
              <a:gd name="connsiteY250" fmla="*/ 834049 h 1542374"/>
              <a:gd name="connsiteX251" fmla="*/ 1330116 w 6798686"/>
              <a:gd name="connsiteY251" fmla="*/ 852454 h 1542374"/>
              <a:gd name="connsiteX252" fmla="*/ 1311576 w 6798686"/>
              <a:gd name="connsiteY252" fmla="*/ 844097 h 1542374"/>
              <a:gd name="connsiteX253" fmla="*/ 1292114 w 6798686"/>
              <a:gd name="connsiteY253" fmla="*/ 827094 h 1542374"/>
              <a:gd name="connsiteX254" fmla="*/ 1349213 w 6798686"/>
              <a:gd name="connsiteY254" fmla="*/ 824078 h 1542374"/>
              <a:gd name="connsiteX255" fmla="*/ 1372555 w 6798686"/>
              <a:gd name="connsiteY255" fmla="*/ 829918 h 1542374"/>
              <a:gd name="connsiteX256" fmla="*/ 1381604 w 6798686"/>
              <a:gd name="connsiteY256" fmla="*/ 840773 h 1542374"/>
              <a:gd name="connsiteX257" fmla="*/ 1395879 w 6798686"/>
              <a:gd name="connsiteY257" fmla="*/ 857680 h 1542374"/>
              <a:gd name="connsiteX258" fmla="*/ 1372709 w 6798686"/>
              <a:gd name="connsiteY258" fmla="*/ 850322 h 1542374"/>
              <a:gd name="connsiteX259" fmla="*/ 1349866 w 6798686"/>
              <a:gd name="connsiteY259" fmla="*/ 824827 h 1542374"/>
              <a:gd name="connsiteX260" fmla="*/ 1349213 w 6798686"/>
              <a:gd name="connsiteY260" fmla="*/ 824078 h 1542374"/>
              <a:gd name="connsiteX261" fmla="*/ 2738670 w 6798686"/>
              <a:gd name="connsiteY261" fmla="*/ 822925 h 1542374"/>
              <a:gd name="connsiteX262" fmla="*/ 2666222 w 6798686"/>
              <a:gd name="connsiteY262" fmla="*/ 841465 h 1542374"/>
              <a:gd name="connsiteX263" fmla="*/ 2546683 w 6798686"/>
              <a:gd name="connsiteY263" fmla="*/ 861868 h 1542374"/>
              <a:gd name="connsiteX264" fmla="*/ 2496655 w 6798686"/>
              <a:gd name="connsiteY264" fmla="*/ 867824 h 1542374"/>
              <a:gd name="connsiteX265" fmla="*/ 2452871 w 6798686"/>
              <a:gd name="connsiteY265" fmla="*/ 870053 h 1542374"/>
              <a:gd name="connsiteX266" fmla="*/ 2517865 w 6798686"/>
              <a:gd name="connsiteY266" fmla="*/ 864558 h 1542374"/>
              <a:gd name="connsiteX267" fmla="*/ 2678479 w 6798686"/>
              <a:gd name="connsiteY267" fmla="*/ 836892 h 1542374"/>
              <a:gd name="connsiteX268" fmla="*/ 2738670 w 6798686"/>
              <a:gd name="connsiteY268" fmla="*/ 822925 h 1542374"/>
              <a:gd name="connsiteX269" fmla="*/ 2781263 w 6798686"/>
              <a:gd name="connsiteY269" fmla="*/ 821734 h 1542374"/>
              <a:gd name="connsiteX270" fmla="*/ 2632542 w 6798686"/>
              <a:gd name="connsiteY270" fmla="*/ 860523 h 1542374"/>
              <a:gd name="connsiteX271" fmla="*/ 2474254 w 6798686"/>
              <a:gd name="connsiteY271" fmla="*/ 880677 h 1542374"/>
              <a:gd name="connsiteX272" fmla="*/ 2375177 w 6798686"/>
              <a:gd name="connsiteY272" fmla="*/ 880831 h 1542374"/>
              <a:gd name="connsiteX273" fmla="*/ 2340058 w 6798686"/>
              <a:gd name="connsiteY273" fmla="*/ 878160 h 1542374"/>
              <a:gd name="connsiteX274" fmla="*/ 2512525 w 6798686"/>
              <a:gd name="connsiteY274" fmla="*/ 871667 h 1542374"/>
              <a:gd name="connsiteX275" fmla="*/ 2655136 w 6798686"/>
              <a:gd name="connsiteY275" fmla="*/ 849227 h 1542374"/>
              <a:gd name="connsiteX276" fmla="*/ 2781263 w 6798686"/>
              <a:gd name="connsiteY276" fmla="*/ 821734 h 1542374"/>
              <a:gd name="connsiteX277" fmla="*/ 2945661 w 6798686"/>
              <a:gd name="connsiteY277" fmla="*/ 821235 h 1542374"/>
              <a:gd name="connsiteX278" fmla="*/ 2824779 w 6798686"/>
              <a:gd name="connsiteY278" fmla="*/ 870533 h 1542374"/>
              <a:gd name="connsiteX279" fmla="*/ 2657076 w 6798686"/>
              <a:gd name="connsiteY279" fmla="*/ 898909 h 1542374"/>
              <a:gd name="connsiteX280" fmla="*/ 2669410 w 6798686"/>
              <a:gd name="connsiteY280" fmla="*/ 896085 h 1542374"/>
              <a:gd name="connsiteX281" fmla="*/ 2825413 w 6798686"/>
              <a:gd name="connsiteY281" fmla="*/ 849323 h 1542374"/>
              <a:gd name="connsiteX282" fmla="*/ 2945661 w 6798686"/>
              <a:gd name="connsiteY282" fmla="*/ 821235 h 1542374"/>
              <a:gd name="connsiteX283" fmla="*/ 3081298 w 6798686"/>
              <a:gd name="connsiteY283" fmla="*/ 817719 h 1542374"/>
              <a:gd name="connsiteX284" fmla="*/ 2888985 w 6798686"/>
              <a:gd name="connsiteY284" fmla="*/ 912512 h 1542374"/>
              <a:gd name="connsiteX285" fmla="*/ 2725933 w 6798686"/>
              <a:gd name="connsiteY285" fmla="*/ 974970 h 1542374"/>
              <a:gd name="connsiteX286" fmla="*/ 2309452 w 6798686"/>
              <a:gd name="connsiteY286" fmla="*/ 1052395 h 1542374"/>
              <a:gd name="connsiteX287" fmla="*/ 1855048 w 6798686"/>
              <a:gd name="connsiteY287" fmla="*/ 1039388 h 1542374"/>
              <a:gd name="connsiteX288" fmla="*/ 1522525 w 6798686"/>
              <a:gd name="connsiteY288" fmla="*/ 951627 h 1542374"/>
              <a:gd name="connsiteX289" fmla="*/ 1498318 w 6798686"/>
              <a:gd name="connsiteY289" fmla="*/ 921388 h 1542374"/>
              <a:gd name="connsiteX290" fmla="*/ 1809093 w 6798686"/>
              <a:gd name="connsiteY290" fmla="*/ 991973 h 1542374"/>
              <a:gd name="connsiteX291" fmla="*/ 2191586 w 6798686"/>
              <a:gd name="connsiteY291" fmla="*/ 1010147 h 1542374"/>
              <a:gd name="connsiteX292" fmla="*/ 2253084 w 6798686"/>
              <a:gd name="connsiteY292" fmla="*/ 1010128 h 1542374"/>
              <a:gd name="connsiteX293" fmla="*/ 2656922 w 6798686"/>
              <a:gd name="connsiteY293" fmla="*/ 960695 h 1542374"/>
              <a:gd name="connsiteX294" fmla="*/ 2817017 w 6798686"/>
              <a:gd name="connsiteY294" fmla="*/ 909879 h 1542374"/>
              <a:gd name="connsiteX295" fmla="*/ 2971579 w 6798686"/>
              <a:gd name="connsiteY295" fmla="*/ 844597 h 1542374"/>
              <a:gd name="connsiteX296" fmla="*/ 3081298 w 6798686"/>
              <a:gd name="connsiteY296" fmla="*/ 817719 h 1542374"/>
              <a:gd name="connsiteX297" fmla="*/ 1264545 w 6798686"/>
              <a:gd name="connsiteY297" fmla="*/ 816413 h 1542374"/>
              <a:gd name="connsiteX298" fmla="*/ 1280683 w 6798686"/>
              <a:gd name="connsiteY298" fmla="*/ 822752 h 1542374"/>
              <a:gd name="connsiteX299" fmla="*/ 1297436 w 6798686"/>
              <a:gd name="connsiteY299" fmla="*/ 837546 h 1542374"/>
              <a:gd name="connsiteX300" fmla="*/ 1281720 w 6798686"/>
              <a:gd name="connsiteY300" fmla="*/ 830092 h 1542374"/>
              <a:gd name="connsiteX301" fmla="*/ 1264545 w 6798686"/>
              <a:gd name="connsiteY301" fmla="*/ 816413 h 1542374"/>
              <a:gd name="connsiteX302" fmla="*/ 1319587 w 6798686"/>
              <a:gd name="connsiteY302" fmla="*/ 816220 h 1542374"/>
              <a:gd name="connsiteX303" fmla="*/ 1342162 w 6798686"/>
              <a:gd name="connsiteY303" fmla="*/ 822253 h 1542374"/>
              <a:gd name="connsiteX304" fmla="*/ 1346792 w 6798686"/>
              <a:gd name="connsiteY304" fmla="*/ 827536 h 1542374"/>
              <a:gd name="connsiteX305" fmla="*/ 1364870 w 6798686"/>
              <a:gd name="connsiteY305" fmla="*/ 847747 h 1542374"/>
              <a:gd name="connsiteX306" fmla="*/ 1342450 w 6798686"/>
              <a:gd name="connsiteY306" fmla="*/ 840197 h 1542374"/>
              <a:gd name="connsiteX307" fmla="*/ 1319587 w 6798686"/>
              <a:gd name="connsiteY307" fmla="*/ 816220 h 1542374"/>
              <a:gd name="connsiteX308" fmla="*/ 1977141 w 6798686"/>
              <a:gd name="connsiteY308" fmla="*/ 812839 h 1542374"/>
              <a:gd name="connsiteX309" fmla="*/ 2026708 w 6798686"/>
              <a:gd name="connsiteY309" fmla="*/ 822580 h 1542374"/>
              <a:gd name="connsiteX310" fmla="*/ 2047400 w 6798686"/>
              <a:gd name="connsiteY310" fmla="*/ 827325 h 1542374"/>
              <a:gd name="connsiteX311" fmla="*/ 2078369 w 6798686"/>
              <a:gd name="connsiteY311" fmla="*/ 840504 h 1542374"/>
              <a:gd name="connsiteX312" fmla="*/ 2465070 w 6798686"/>
              <a:gd name="connsiteY312" fmla="*/ 887094 h 1542374"/>
              <a:gd name="connsiteX313" fmla="*/ 2469182 w 6798686"/>
              <a:gd name="connsiteY313" fmla="*/ 886748 h 1542374"/>
              <a:gd name="connsiteX314" fmla="*/ 2491084 w 6798686"/>
              <a:gd name="connsiteY314" fmla="*/ 884750 h 1542374"/>
              <a:gd name="connsiteX315" fmla="*/ 2521727 w 6798686"/>
              <a:gd name="connsiteY315" fmla="*/ 882271 h 1542374"/>
              <a:gd name="connsiteX316" fmla="*/ 2618441 w 6798686"/>
              <a:gd name="connsiteY316" fmla="*/ 868439 h 1542374"/>
              <a:gd name="connsiteX317" fmla="*/ 2786739 w 6798686"/>
              <a:gd name="connsiteY317" fmla="*/ 836239 h 1542374"/>
              <a:gd name="connsiteX318" fmla="*/ 2603071 w 6798686"/>
              <a:gd name="connsiteY318" fmla="*/ 882848 h 1542374"/>
              <a:gd name="connsiteX319" fmla="*/ 2404361 w 6798686"/>
              <a:gd name="connsiteY319" fmla="*/ 900043 h 1542374"/>
              <a:gd name="connsiteX320" fmla="*/ 2117812 w 6798686"/>
              <a:gd name="connsiteY320" fmla="*/ 870110 h 1542374"/>
              <a:gd name="connsiteX321" fmla="*/ 2006958 w 6798686"/>
              <a:gd name="connsiteY321" fmla="*/ 828362 h 1542374"/>
              <a:gd name="connsiteX322" fmla="*/ 1977141 w 6798686"/>
              <a:gd name="connsiteY322" fmla="*/ 812839 h 1542374"/>
              <a:gd name="connsiteX323" fmla="*/ 1290097 w 6798686"/>
              <a:gd name="connsiteY323" fmla="*/ 807863 h 1542374"/>
              <a:gd name="connsiteX324" fmla="*/ 1311749 w 6798686"/>
              <a:gd name="connsiteY324" fmla="*/ 814030 h 1542374"/>
              <a:gd name="connsiteX325" fmla="*/ 1311999 w 6798686"/>
              <a:gd name="connsiteY325" fmla="*/ 814318 h 1542374"/>
              <a:gd name="connsiteX326" fmla="*/ 1333651 w 6798686"/>
              <a:gd name="connsiteY326" fmla="*/ 837123 h 1542374"/>
              <a:gd name="connsiteX327" fmla="*/ 1312191 w 6798686"/>
              <a:gd name="connsiteY327" fmla="*/ 829438 h 1542374"/>
              <a:gd name="connsiteX328" fmla="*/ 1290097 w 6798686"/>
              <a:gd name="connsiteY328" fmla="*/ 807863 h 1542374"/>
              <a:gd name="connsiteX329" fmla="*/ 1238532 w 6798686"/>
              <a:gd name="connsiteY329" fmla="*/ 805788 h 1542374"/>
              <a:gd name="connsiteX330" fmla="*/ 1250462 w 6798686"/>
              <a:gd name="connsiteY330" fmla="*/ 810706 h 1542374"/>
              <a:gd name="connsiteX331" fmla="*/ 1263181 w 6798686"/>
              <a:gd name="connsiteY331" fmla="*/ 821024 h 1542374"/>
              <a:gd name="connsiteX332" fmla="*/ 1251557 w 6798686"/>
              <a:gd name="connsiteY332" fmla="*/ 815144 h 1542374"/>
              <a:gd name="connsiteX333" fmla="*/ 1238532 w 6798686"/>
              <a:gd name="connsiteY333" fmla="*/ 805788 h 1542374"/>
              <a:gd name="connsiteX334" fmla="*/ 1409673 w 6798686"/>
              <a:gd name="connsiteY334" fmla="*/ 805058 h 1542374"/>
              <a:gd name="connsiteX335" fmla="*/ 1673359 w 6798686"/>
              <a:gd name="connsiteY335" fmla="*/ 835951 h 1542374"/>
              <a:gd name="connsiteX336" fmla="*/ 1824789 w 6798686"/>
              <a:gd name="connsiteY336" fmla="*/ 845999 h 1542374"/>
              <a:gd name="connsiteX337" fmla="*/ 1992069 w 6798686"/>
              <a:gd name="connsiteY337" fmla="*/ 857776 h 1542374"/>
              <a:gd name="connsiteX338" fmla="*/ 2229012 w 6798686"/>
              <a:gd name="connsiteY338" fmla="*/ 919870 h 1542374"/>
              <a:gd name="connsiteX339" fmla="*/ 2140444 w 6798686"/>
              <a:gd name="connsiteY339" fmla="*/ 911512 h 1542374"/>
              <a:gd name="connsiteX340" fmla="*/ 1943135 w 6798686"/>
              <a:gd name="connsiteY340" fmla="*/ 898198 h 1542374"/>
              <a:gd name="connsiteX341" fmla="*/ 1719103 w 6798686"/>
              <a:gd name="connsiteY341" fmla="*/ 883098 h 1542374"/>
              <a:gd name="connsiteX342" fmla="*/ 1435052 w 6798686"/>
              <a:gd name="connsiteY342" fmla="*/ 839237 h 1542374"/>
              <a:gd name="connsiteX343" fmla="*/ 1409673 w 6798686"/>
              <a:gd name="connsiteY343" fmla="*/ 805058 h 1542374"/>
              <a:gd name="connsiteX344" fmla="*/ 1903558 w 6798686"/>
              <a:gd name="connsiteY344" fmla="*/ 802734 h 1542374"/>
              <a:gd name="connsiteX345" fmla="*/ 1961195 w 6798686"/>
              <a:gd name="connsiteY345" fmla="*/ 810265 h 1542374"/>
              <a:gd name="connsiteX346" fmla="*/ 2004480 w 6798686"/>
              <a:gd name="connsiteY346" fmla="*/ 833473 h 1542374"/>
              <a:gd name="connsiteX347" fmla="*/ 2077543 w 6798686"/>
              <a:gd name="connsiteY347" fmla="*/ 863521 h 1542374"/>
              <a:gd name="connsiteX348" fmla="*/ 1995873 w 6798686"/>
              <a:gd name="connsiteY348" fmla="*/ 853165 h 1542374"/>
              <a:gd name="connsiteX349" fmla="*/ 1903558 w 6798686"/>
              <a:gd name="connsiteY349" fmla="*/ 802734 h 1542374"/>
              <a:gd name="connsiteX350" fmla="*/ 1379029 w 6798686"/>
              <a:gd name="connsiteY350" fmla="*/ 800044 h 1542374"/>
              <a:gd name="connsiteX351" fmla="*/ 1404198 w 6798686"/>
              <a:gd name="connsiteY351" fmla="*/ 804194 h 1542374"/>
              <a:gd name="connsiteX352" fmla="*/ 1429231 w 6798686"/>
              <a:gd name="connsiteY352" fmla="*/ 837988 h 1542374"/>
              <a:gd name="connsiteX353" fmla="*/ 1404332 w 6798686"/>
              <a:gd name="connsiteY353" fmla="*/ 832435 h 1542374"/>
              <a:gd name="connsiteX354" fmla="*/ 1379029 w 6798686"/>
              <a:gd name="connsiteY354" fmla="*/ 800044 h 1542374"/>
              <a:gd name="connsiteX355" fmla="*/ 2048168 w 6798686"/>
              <a:gd name="connsiteY355" fmla="*/ 799698 h 1542374"/>
              <a:gd name="connsiteX356" fmla="*/ 2067534 w 6798686"/>
              <a:gd name="connsiteY356" fmla="*/ 805846 h 1542374"/>
              <a:gd name="connsiteX357" fmla="*/ 2120540 w 6798686"/>
              <a:gd name="connsiteY357" fmla="*/ 822522 h 1542374"/>
              <a:gd name="connsiteX358" fmla="*/ 2226168 w 6798686"/>
              <a:gd name="connsiteY358" fmla="*/ 854491 h 1542374"/>
              <a:gd name="connsiteX359" fmla="*/ 2300730 w 6798686"/>
              <a:gd name="connsiteY359" fmla="*/ 866595 h 1542374"/>
              <a:gd name="connsiteX360" fmla="*/ 2304342 w 6798686"/>
              <a:gd name="connsiteY360" fmla="*/ 867152 h 1542374"/>
              <a:gd name="connsiteX361" fmla="*/ 2364592 w 6798686"/>
              <a:gd name="connsiteY361" fmla="*/ 873453 h 1542374"/>
              <a:gd name="connsiteX362" fmla="*/ 2153873 w 6798686"/>
              <a:gd name="connsiteY362" fmla="*/ 842234 h 1542374"/>
              <a:gd name="connsiteX363" fmla="*/ 2048168 w 6798686"/>
              <a:gd name="connsiteY363" fmla="*/ 799698 h 1542374"/>
              <a:gd name="connsiteX364" fmla="*/ 1261048 w 6798686"/>
              <a:gd name="connsiteY364" fmla="*/ 799141 h 1542374"/>
              <a:gd name="connsiteX365" fmla="*/ 1281490 w 6798686"/>
              <a:gd name="connsiteY365" fmla="*/ 805346 h 1542374"/>
              <a:gd name="connsiteX366" fmla="*/ 1302277 w 6798686"/>
              <a:gd name="connsiteY366" fmla="*/ 825807 h 1542374"/>
              <a:gd name="connsiteX367" fmla="*/ 1282008 w 6798686"/>
              <a:gd name="connsiteY367" fmla="*/ 818122 h 1542374"/>
              <a:gd name="connsiteX368" fmla="*/ 1261048 w 6798686"/>
              <a:gd name="connsiteY368" fmla="*/ 799141 h 1542374"/>
              <a:gd name="connsiteX369" fmla="*/ 2942511 w 6798686"/>
              <a:gd name="connsiteY369" fmla="*/ 797623 h 1542374"/>
              <a:gd name="connsiteX370" fmla="*/ 2829812 w 6798686"/>
              <a:gd name="connsiteY370" fmla="*/ 842560 h 1542374"/>
              <a:gd name="connsiteX371" fmla="*/ 2685626 w 6798686"/>
              <a:gd name="connsiteY371" fmla="*/ 870437 h 1542374"/>
              <a:gd name="connsiteX372" fmla="*/ 2834769 w 6798686"/>
              <a:gd name="connsiteY372" fmla="*/ 825115 h 1542374"/>
              <a:gd name="connsiteX373" fmla="*/ 2942511 w 6798686"/>
              <a:gd name="connsiteY373" fmla="*/ 797623 h 1542374"/>
              <a:gd name="connsiteX374" fmla="*/ 1216611 w 6798686"/>
              <a:gd name="connsiteY374" fmla="*/ 796413 h 1542374"/>
              <a:gd name="connsiteX375" fmla="*/ 1220607 w 6798686"/>
              <a:gd name="connsiteY375" fmla="*/ 798180 h 1542374"/>
              <a:gd name="connsiteX376" fmla="*/ 1224757 w 6798686"/>
              <a:gd name="connsiteY376" fmla="*/ 801254 h 1542374"/>
              <a:gd name="connsiteX377" fmla="*/ 1220683 w 6798686"/>
              <a:gd name="connsiteY377" fmla="*/ 799064 h 1542374"/>
              <a:gd name="connsiteX378" fmla="*/ 1216611 w 6798686"/>
              <a:gd name="connsiteY378" fmla="*/ 796413 h 1542374"/>
              <a:gd name="connsiteX379" fmla="*/ 1348655 w 6798686"/>
              <a:gd name="connsiteY379" fmla="*/ 794703 h 1542374"/>
              <a:gd name="connsiteX380" fmla="*/ 1373304 w 6798686"/>
              <a:gd name="connsiteY380" fmla="*/ 799083 h 1542374"/>
              <a:gd name="connsiteX381" fmla="*/ 1398204 w 6798686"/>
              <a:gd name="connsiteY381" fmla="*/ 831014 h 1542374"/>
              <a:gd name="connsiteX382" fmla="*/ 1373862 w 6798686"/>
              <a:gd name="connsiteY382" fmla="*/ 825212 h 1542374"/>
              <a:gd name="connsiteX383" fmla="*/ 1348655 w 6798686"/>
              <a:gd name="connsiteY383" fmla="*/ 794703 h 1542374"/>
              <a:gd name="connsiteX384" fmla="*/ 1232499 w 6798686"/>
              <a:gd name="connsiteY384" fmla="*/ 790015 h 1542374"/>
              <a:gd name="connsiteX385" fmla="*/ 1251250 w 6798686"/>
              <a:gd name="connsiteY385" fmla="*/ 796067 h 1542374"/>
              <a:gd name="connsiteX386" fmla="*/ 1270443 w 6798686"/>
              <a:gd name="connsiteY386" fmla="*/ 813569 h 1542374"/>
              <a:gd name="connsiteX387" fmla="*/ 1251865 w 6798686"/>
              <a:gd name="connsiteY387" fmla="*/ 806096 h 1542374"/>
              <a:gd name="connsiteX388" fmla="*/ 1232499 w 6798686"/>
              <a:gd name="connsiteY388" fmla="*/ 790015 h 1542374"/>
              <a:gd name="connsiteX389" fmla="*/ 1318493 w 6798686"/>
              <a:gd name="connsiteY389" fmla="*/ 789035 h 1542374"/>
              <a:gd name="connsiteX390" fmla="*/ 1342546 w 6798686"/>
              <a:gd name="connsiteY390" fmla="*/ 793589 h 1542374"/>
              <a:gd name="connsiteX391" fmla="*/ 1367291 w 6798686"/>
              <a:gd name="connsiteY391" fmla="*/ 823598 h 1542374"/>
              <a:gd name="connsiteX392" fmla="*/ 1343468 w 6798686"/>
              <a:gd name="connsiteY392" fmla="*/ 817546 h 1542374"/>
              <a:gd name="connsiteX393" fmla="*/ 1318493 w 6798686"/>
              <a:gd name="connsiteY393" fmla="*/ 789035 h 1542374"/>
              <a:gd name="connsiteX394" fmla="*/ 3198397 w 6798686"/>
              <a:gd name="connsiteY394" fmla="*/ 787037 h 1542374"/>
              <a:gd name="connsiteX395" fmla="*/ 2962568 w 6798686"/>
              <a:gd name="connsiteY395" fmla="*/ 919581 h 1542374"/>
              <a:gd name="connsiteX396" fmla="*/ 2796153 w 6798686"/>
              <a:gd name="connsiteY396" fmla="*/ 993817 h 1542374"/>
              <a:gd name="connsiteX397" fmla="*/ 2365802 w 6798686"/>
              <a:gd name="connsiteY397" fmla="*/ 1099349 h 1542374"/>
              <a:gd name="connsiteX398" fmla="*/ 1900350 w 6798686"/>
              <a:gd name="connsiteY398" fmla="*/ 1091491 h 1542374"/>
              <a:gd name="connsiteX399" fmla="*/ 1551093 w 6798686"/>
              <a:gd name="connsiteY399" fmla="*/ 986401 h 1542374"/>
              <a:gd name="connsiteX400" fmla="*/ 1527942 w 6798686"/>
              <a:gd name="connsiteY400" fmla="*/ 958294 h 1542374"/>
              <a:gd name="connsiteX401" fmla="*/ 1854337 w 6798686"/>
              <a:gd name="connsiteY401" fmla="*/ 1043961 h 1542374"/>
              <a:gd name="connsiteX402" fmla="*/ 2309645 w 6798686"/>
              <a:gd name="connsiteY402" fmla="*/ 1057006 h 1542374"/>
              <a:gd name="connsiteX403" fmla="*/ 2727374 w 6798686"/>
              <a:gd name="connsiteY403" fmla="*/ 979370 h 1542374"/>
              <a:gd name="connsiteX404" fmla="*/ 2890811 w 6798686"/>
              <a:gd name="connsiteY404" fmla="*/ 916757 h 1542374"/>
              <a:gd name="connsiteX405" fmla="*/ 3099051 w 6798686"/>
              <a:gd name="connsiteY405" fmla="*/ 813166 h 1542374"/>
              <a:gd name="connsiteX406" fmla="*/ 3198397 w 6798686"/>
              <a:gd name="connsiteY406" fmla="*/ 787037 h 1542374"/>
              <a:gd name="connsiteX407" fmla="*/ 3075881 w 6798686"/>
              <a:gd name="connsiteY407" fmla="*/ 786884 h 1542374"/>
              <a:gd name="connsiteX408" fmla="*/ 2974479 w 6798686"/>
              <a:gd name="connsiteY408" fmla="*/ 838007 h 1542374"/>
              <a:gd name="connsiteX409" fmla="*/ 2854097 w 6798686"/>
              <a:gd name="connsiteY409" fmla="*/ 864635 h 1542374"/>
              <a:gd name="connsiteX410" fmla="*/ 2972020 w 6798686"/>
              <a:gd name="connsiteY410" fmla="*/ 814568 h 1542374"/>
              <a:gd name="connsiteX411" fmla="*/ 3075881 w 6798686"/>
              <a:gd name="connsiteY411" fmla="*/ 786884 h 1542374"/>
              <a:gd name="connsiteX412" fmla="*/ 2852675 w 6798686"/>
              <a:gd name="connsiteY412" fmla="*/ 786710 h 1542374"/>
              <a:gd name="connsiteX413" fmla="*/ 2851599 w 6798686"/>
              <a:gd name="connsiteY413" fmla="*/ 787095 h 1542374"/>
              <a:gd name="connsiteX414" fmla="*/ 2848909 w 6798686"/>
              <a:gd name="connsiteY414" fmla="*/ 787863 h 1542374"/>
              <a:gd name="connsiteX415" fmla="*/ 2852675 w 6798686"/>
              <a:gd name="connsiteY415" fmla="*/ 786710 h 1542374"/>
              <a:gd name="connsiteX416" fmla="*/ 2052856 w 6798686"/>
              <a:gd name="connsiteY416" fmla="*/ 784905 h 1542374"/>
              <a:gd name="connsiteX417" fmla="*/ 2097082 w 6798686"/>
              <a:gd name="connsiteY417" fmla="*/ 803041 h 1542374"/>
              <a:gd name="connsiteX418" fmla="*/ 2163191 w 6798686"/>
              <a:gd name="connsiteY418" fmla="*/ 829592 h 1542374"/>
              <a:gd name="connsiteX419" fmla="*/ 2171702 w 6798686"/>
              <a:gd name="connsiteY419" fmla="*/ 832397 h 1542374"/>
              <a:gd name="connsiteX420" fmla="*/ 2125324 w 6798686"/>
              <a:gd name="connsiteY420" fmla="*/ 818622 h 1542374"/>
              <a:gd name="connsiteX421" fmla="*/ 2094853 w 6798686"/>
              <a:gd name="connsiteY421" fmla="*/ 805846 h 1542374"/>
              <a:gd name="connsiteX422" fmla="*/ 2052856 w 6798686"/>
              <a:gd name="connsiteY422" fmla="*/ 784905 h 1542374"/>
              <a:gd name="connsiteX423" fmla="*/ 1288560 w 6798686"/>
              <a:gd name="connsiteY423" fmla="*/ 783003 h 1542374"/>
              <a:gd name="connsiteX424" fmla="*/ 1311941 w 6798686"/>
              <a:gd name="connsiteY424" fmla="*/ 787767 h 1542374"/>
              <a:gd name="connsiteX425" fmla="*/ 1336340 w 6798686"/>
              <a:gd name="connsiteY425" fmla="*/ 815663 h 1542374"/>
              <a:gd name="connsiteX426" fmla="*/ 1313094 w 6798686"/>
              <a:gd name="connsiteY426" fmla="*/ 809323 h 1542374"/>
              <a:gd name="connsiteX427" fmla="*/ 1288560 w 6798686"/>
              <a:gd name="connsiteY427" fmla="*/ 783003 h 1542374"/>
              <a:gd name="connsiteX428" fmla="*/ 1204968 w 6798686"/>
              <a:gd name="connsiteY428" fmla="*/ 780678 h 1542374"/>
              <a:gd name="connsiteX429" fmla="*/ 1221164 w 6798686"/>
              <a:gd name="connsiteY429" fmla="*/ 786249 h 1542374"/>
              <a:gd name="connsiteX430" fmla="*/ 1237859 w 6798686"/>
              <a:gd name="connsiteY430" fmla="*/ 800294 h 1542374"/>
              <a:gd name="connsiteX431" fmla="*/ 1221933 w 6798686"/>
              <a:gd name="connsiteY431" fmla="*/ 793512 h 1542374"/>
              <a:gd name="connsiteX432" fmla="*/ 1204968 w 6798686"/>
              <a:gd name="connsiteY432" fmla="*/ 780678 h 1542374"/>
              <a:gd name="connsiteX433" fmla="*/ 2936747 w 6798686"/>
              <a:gd name="connsiteY433" fmla="*/ 780179 h 1542374"/>
              <a:gd name="connsiteX434" fmla="*/ 2838612 w 6798686"/>
              <a:gd name="connsiteY434" fmla="*/ 818449 h 1542374"/>
              <a:gd name="connsiteX435" fmla="*/ 2725202 w 6798686"/>
              <a:gd name="connsiteY435" fmla="*/ 843579 h 1542374"/>
              <a:gd name="connsiteX436" fmla="*/ 2845662 w 6798686"/>
              <a:gd name="connsiteY436" fmla="*/ 805442 h 1542374"/>
              <a:gd name="connsiteX437" fmla="*/ 2936747 w 6798686"/>
              <a:gd name="connsiteY437" fmla="*/ 780179 h 1542374"/>
              <a:gd name="connsiteX438" fmla="*/ 1258839 w 6798686"/>
              <a:gd name="connsiteY438" fmla="*/ 776547 h 1542374"/>
              <a:gd name="connsiteX439" fmla="*/ 1281452 w 6798686"/>
              <a:gd name="connsiteY439" fmla="*/ 781485 h 1542374"/>
              <a:gd name="connsiteX440" fmla="*/ 1305313 w 6798686"/>
              <a:gd name="connsiteY440" fmla="*/ 807152 h 1542374"/>
              <a:gd name="connsiteX441" fmla="*/ 1282835 w 6798686"/>
              <a:gd name="connsiteY441" fmla="*/ 800639 h 1542374"/>
              <a:gd name="connsiteX442" fmla="*/ 1280241 w 6798686"/>
              <a:gd name="connsiteY442" fmla="*/ 798065 h 1542374"/>
              <a:gd name="connsiteX443" fmla="*/ 1258839 w 6798686"/>
              <a:gd name="connsiteY443" fmla="*/ 776547 h 1542374"/>
              <a:gd name="connsiteX444" fmla="*/ 1961848 w 6798686"/>
              <a:gd name="connsiteY444" fmla="*/ 773300 h 1542374"/>
              <a:gd name="connsiteX445" fmla="*/ 1970090 w 6798686"/>
              <a:gd name="connsiteY445" fmla="*/ 775664 h 1542374"/>
              <a:gd name="connsiteX446" fmla="*/ 2020291 w 6798686"/>
              <a:gd name="connsiteY446" fmla="*/ 790918 h 1542374"/>
              <a:gd name="connsiteX447" fmla="*/ 2022059 w 6798686"/>
              <a:gd name="connsiteY447" fmla="*/ 791956 h 1542374"/>
              <a:gd name="connsiteX448" fmla="*/ 2139022 w 6798686"/>
              <a:gd name="connsiteY448" fmla="*/ 843290 h 1542374"/>
              <a:gd name="connsiteX449" fmla="*/ 2081463 w 6798686"/>
              <a:gd name="connsiteY449" fmla="*/ 830015 h 1542374"/>
              <a:gd name="connsiteX450" fmla="*/ 2051780 w 6798686"/>
              <a:gd name="connsiteY450" fmla="*/ 823137 h 1542374"/>
              <a:gd name="connsiteX451" fmla="*/ 1961848 w 6798686"/>
              <a:gd name="connsiteY451" fmla="*/ 773300 h 1542374"/>
              <a:gd name="connsiteX452" fmla="*/ 2917343 w 6798686"/>
              <a:gd name="connsiteY452" fmla="*/ 773070 h 1542374"/>
              <a:gd name="connsiteX453" fmla="*/ 2849255 w 6798686"/>
              <a:gd name="connsiteY453" fmla="*/ 798795 h 1542374"/>
              <a:gd name="connsiteX454" fmla="*/ 2775961 w 6798686"/>
              <a:gd name="connsiteY454" fmla="*/ 817373 h 1542374"/>
              <a:gd name="connsiteX455" fmla="*/ 2848698 w 6798686"/>
              <a:gd name="connsiteY455" fmla="*/ 793569 h 1542374"/>
              <a:gd name="connsiteX456" fmla="*/ 2917343 w 6798686"/>
              <a:gd name="connsiteY456" fmla="*/ 773070 h 1542374"/>
              <a:gd name="connsiteX457" fmla="*/ 1178993 w 6798686"/>
              <a:gd name="connsiteY457" fmla="*/ 771399 h 1542374"/>
              <a:gd name="connsiteX458" fmla="*/ 1191155 w 6798686"/>
              <a:gd name="connsiteY458" fmla="*/ 775798 h 1542374"/>
              <a:gd name="connsiteX459" fmla="*/ 1203873 w 6798686"/>
              <a:gd name="connsiteY459" fmla="*/ 785558 h 1542374"/>
              <a:gd name="connsiteX460" fmla="*/ 1191769 w 6798686"/>
              <a:gd name="connsiteY460" fmla="*/ 780025 h 1542374"/>
              <a:gd name="connsiteX461" fmla="*/ 1178993 w 6798686"/>
              <a:gd name="connsiteY461" fmla="*/ 771399 h 1542374"/>
              <a:gd name="connsiteX462" fmla="*/ 1229483 w 6798686"/>
              <a:gd name="connsiteY462" fmla="*/ 769765 h 1542374"/>
              <a:gd name="connsiteX463" fmla="*/ 1251096 w 6798686"/>
              <a:gd name="connsiteY463" fmla="*/ 774818 h 1542374"/>
              <a:gd name="connsiteX464" fmla="*/ 1274170 w 6798686"/>
              <a:gd name="connsiteY464" fmla="*/ 798046 h 1542374"/>
              <a:gd name="connsiteX465" fmla="*/ 1252614 w 6798686"/>
              <a:gd name="connsiteY465" fmla="*/ 791360 h 1542374"/>
              <a:gd name="connsiteX466" fmla="*/ 1245410 w 6798686"/>
              <a:gd name="connsiteY466" fmla="*/ 784693 h 1542374"/>
              <a:gd name="connsiteX467" fmla="*/ 1229483 w 6798686"/>
              <a:gd name="connsiteY467" fmla="*/ 769765 h 1542374"/>
              <a:gd name="connsiteX468" fmla="*/ 1379837 w 6798686"/>
              <a:gd name="connsiteY468" fmla="*/ 764098 h 1542374"/>
              <a:gd name="connsiteX469" fmla="*/ 1628115 w 6798686"/>
              <a:gd name="connsiteY469" fmla="*/ 783944 h 1542374"/>
              <a:gd name="connsiteX470" fmla="*/ 1710515 w 6798686"/>
              <a:gd name="connsiteY470" fmla="*/ 788709 h 1542374"/>
              <a:gd name="connsiteX471" fmla="*/ 1891320 w 6798686"/>
              <a:gd name="connsiteY471" fmla="*/ 801427 h 1542374"/>
              <a:gd name="connsiteX472" fmla="*/ 1978466 w 6798686"/>
              <a:gd name="connsiteY472" fmla="*/ 851494 h 1542374"/>
              <a:gd name="connsiteX473" fmla="*/ 1825077 w 6798686"/>
              <a:gd name="connsiteY473" fmla="*/ 841023 h 1542374"/>
              <a:gd name="connsiteX474" fmla="*/ 1673763 w 6798686"/>
              <a:gd name="connsiteY474" fmla="*/ 830994 h 1542374"/>
              <a:gd name="connsiteX475" fmla="*/ 1405485 w 6798686"/>
              <a:gd name="connsiteY475" fmla="*/ 799352 h 1542374"/>
              <a:gd name="connsiteX476" fmla="*/ 1379837 w 6798686"/>
              <a:gd name="connsiteY476" fmla="*/ 764098 h 1542374"/>
              <a:gd name="connsiteX477" fmla="*/ 1157514 w 6798686"/>
              <a:gd name="connsiteY477" fmla="*/ 763291 h 1542374"/>
              <a:gd name="connsiteX478" fmla="*/ 1161318 w 6798686"/>
              <a:gd name="connsiteY478" fmla="*/ 764751 h 1542374"/>
              <a:gd name="connsiteX479" fmla="*/ 1165679 w 6798686"/>
              <a:gd name="connsiteY479" fmla="*/ 767787 h 1542374"/>
              <a:gd name="connsiteX480" fmla="*/ 1162067 w 6798686"/>
              <a:gd name="connsiteY480" fmla="*/ 766038 h 1542374"/>
              <a:gd name="connsiteX481" fmla="*/ 1157514 w 6798686"/>
              <a:gd name="connsiteY481" fmla="*/ 763291 h 1542374"/>
              <a:gd name="connsiteX482" fmla="*/ 1200492 w 6798686"/>
              <a:gd name="connsiteY482" fmla="*/ 762542 h 1542374"/>
              <a:gd name="connsiteX483" fmla="*/ 1220857 w 6798686"/>
              <a:gd name="connsiteY483" fmla="*/ 767652 h 1542374"/>
              <a:gd name="connsiteX484" fmla="*/ 1242432 w 6798686"/>
              <a:gd name="connsiteY484" fmla="*/ 787883 h 1542374"/>
              <a:gd name="connsiteX485" fmla="*/ 1242835 w 6798686"/>
              <a:gd name="connsiteY485" fmla="*/ 788248 h 1542374"/>
              <a:gd name="connsiteX486" fmla="*/ 1222489 w 6798686"/>
              <a:gd name="connsiteY486" fmla="*/ 781523 h 1542374"/>
              <a:gd name="connsiteX487" fmla="*/ 1210578 w 6798686"/>
              <a:gd name="connsiteY487" fmla="*/ 771303 h 1542374"/>
              <a:gd name="connsiteX488" fmla="*/ 1200492 w 6798686"/>
              <a:gd name="connsiteY488" fmla="*/ 762542 h 1542374"/>
              <a:gd name="connsiteX489" fmla="*/ 3070559 w 6798686"/>
              <a:gd name="connsiteY489" fmla="*/ 761158 h 1542374"/>
              <a:gd name="connsiteX490" fmla="*/ 2974787 w 6798686"/>
              <a:gd name="connsiteY490" fmla="*/ 807998 h 1542374"/>
              <a:gd name="connsiteX491" fmla="*/ 2864413 w 6798686"/>
              <a:gd name="connsiteY491" fmla="*/ 834856 h 1542374"/>
              <a:gd name="connsiteX492" fmla="*/ 2974499 w 6798686"/>
              <a:gd name="connsiteY492" fmla="*/ 788862 h 1542374"/>
              <a:gd name="connsiteX493" fmla="*/ 3070559 w 6798686"/>
              <a:gd name="connsiteY493" fmla="*/ 761158 h 1542374"/>
              <a:gd name="connsiteX494" fmla="*/ 1348828 w 6798686"/>
              <a:gd name="connsiteY494" fmla="*/ 760717 h 1542374"/>
              <a:gd name="connsiteX495" fmla="*/ 1374669 w 6798686"/>
              <a:gd name="connsiteY495" fmla="*/ 763560 h 1542374"/>
              <a:gd name="connsiteX496" fmla="*/ 1400029 w 6798686"/>
              <a:gd name="connsiteY496" fmla="*/ 798488 h 1542374"/>
              <a:gd name="connsiteX497" fmla="*/ 1374534 w 6798686"/>
              <a:gd name="connsiteY497" fmla="*/ 794242 h 1542374"/>
              <a:gd name="connsiteX498" fmla="*/ 1348828 w 6798686"/>
              <a:gd name="connsiteY498" fmla="*/ 760717 h 1542374"/>
              <a:gd name="connsiteX499" fmla="*/ 1894509 w 6798686"/>
              <a:gd name="connsiteY499" fmla="*/ 757854 h 1542374"/>
              <a:gd name="connsiteX500" fmla="*/ 1945729 w 6798686"/>
              <a:gd name="connsiteY500" fmla="*/ 768997 h 1542374"/>
              <a:gd name="connsiteX501" fmla="*/ 1951493 w 6798686"/>
              <a:gd name="connsiteY501" fmla="*/ 773089 h 1542374"/>
              <a:gd name="connsiteX502" fmla="*/ 2026477 w 6798686"/>
              <a:gd name="connsiteY502" fmla="*/ 817335 h 1542374"/>
              <a:gd name="connsiteX503" fmla="*/ 1964557 w 6798686"/>
              <a:gd name="connsiteY503" fmla="*/ 805654 h 1542374"/>
              <a:gd name="connsiteX504" fmla="*/ 1894509 w 6798686"/>
              <a:gd name="connsiteY504" fmla="*/ 757854 h 1542374"/>
              <a:gd name="connsiteX505" fmla="*/ 3306118 w 6798686"/>
              <a:gd name="connsiteY505" fmla="*/ 757816 h 1542374"/>
              <a:gd name="connsiteX506" fmla="*/ 3036188 w 6798686"/>
              <a:gd name="connsiteY506" fmla="*/ 926652 h 1542374"/>
              <a:gd name="connsiteX507" fmla="*/ 2866373 w 6798686"/>
              <a:gd name="connsiteY507" fmla="*/ 1012664 h 1542374"/>
              <a:gd name="connsiteX508" fmla="*/ 2422170 w 6798686"/>
              <a:gd name="connsiteY508" fmla="*/ 1146323 h 1542374"/>
              <a:gd name="connsiteX509" fmla="*/ 1945672 w 6798686"/>
              <a:gd name="connsiteY509" fmla="*/ 1143595 h 1542374"/>
              <a:gd name="connsiteX510" fmla="*/ 1579412 w 6798686"/>
              <a:gd name="connsiteY510" fmla="*/ 1019888 h 1542374"/>
              <a:gd name="connsiteX511" fmla="*/ 1557568 w 6798686"/>
              <a:gd name="connsiteY511" fmla="*/ 994144 h 1542374"/>
              <a:gd name="connsiteX512" fmla="*/ 1899582 w 6798686"/>
              <a:gd name="connsiteY512" fmla="*/ 1095968 h 1542374"/>
              <a:gd name="connsiteX513" fmla="*/ 2366205 w 6798686"/>
              <a:gd name="connsiteY513" fmla="*/ 1103883 h 1542374"/>
              <a:gd name="connsiteX514" fmla="*/ 2797805 w 6798686"/>
              <a:gd name="connsiteY514" fmla="*/ 998044 h 1542374"/>
              <a:gd name="connsiteX515" fmla="*/ 2964585 w 6798686"/>
              <a:gd name="connsiteY515" fmla="*/ 923654 h 1542374"/>
              <a:gd name="connsiteX516" fmla="*/ 3213363 w 6798686"/>
              <a:gd name="connsiteY516" fmla="*/ 783022 h 1542374"/>
              <a:gd name="connsiteX517" fmla="*/ 3306118 w 6798686"/>
              <a:gd name="connsiteY517" fmla="*/ 757816 h 1542374"/>
              <a:gd name="connsiteX518" fmla="*/ 1318127 w 6798686"/>
              <a:gd name="connsiteY518" fmla="*/ 757105 h 1542374"/>
              <a:gd name="connsiteX519" fmla="*/ 1343430 w 6798686"/>
              <a:gd name="connsiteY519" fmla="*/ 760121 h 1542374"/>
              <a:gd name="connsiteX520" fmla="*/ 1368790 w 6798686"/>
              <a:gd name="connsiteY520" fmla="*/ 793223 h 1542374"/>
              <a:gd name="connsiteX521" fmla="*/ 1343795 w 6798686"/>
              <a:gd name="connsiteY521" fmla="*/ 788766 h 1542374"/>
              <a:gd name="connsiteX522" fmla="*/ 1318127 w 6798686"/>
              <a:gd name="connsiteY522" fmla="*/ 757105 h 1542374"/>
              <a:gd name="connsiteX523" fmla="*/ 2003019 w 6798686"/>
              <a:gd name="connsiteY523" fmla="*/ 755721 h 1542374"/>
              <a:gd name="connsiteX524" fmla="*/ 2026766 w 6798686"/>
              <a:gd name="connsiteY524" fmla="*/ 768305 h 1542374"/>
              <a:gd name="connsiteX525" fmla="*/ 2016487 w 6798686"/>
              <a:gd name="connsiteY525" fmla="*/ 764002 h 1542374"/>
              <a:gd name="connsiteX526" fmla="*/ 2003019 w 6798686"/>
              <a:gd name="connsiteY526" fmla="*/ 755721 h 1542374"/>
              <a:gd name="connsiteX527" fmla="*/ 1172096 w 6798686"/>
              <a:gd name="connsiteY527" fmla="*/ 755010 h 1542374"/>
              <a:gd name="connsiteX528" fmla="*/ 1190828 w 6798686"/>
              <a:gd name="connsiteY528" fmla="*/ 760063 h 1542374"/>
              <a:gd name="connsiteX529" fmla="*/ 1207658 w 6798686"/>
              <a:gd name="connsiteY529" fmla="*/ 774665 h 1542374"/>
              <a:gd name="connsiteX530" fmla="*/ 1211116 w 6798686"/>
              <a:gd name="connsiteY530" fmla="*/ 777623 h 1542374"/>
              <a:gd name="connsiteX531" fmla="*/ 1192499 w 6798686"/>
              <a:gd name="connsiteY531" fmla="*/ 771072 h 1542374"/>
              <a:gd name="connsiteX532" fmla="*/ 1175727 w 6798686"/>
              <a:gd name="connsiteY532" fmla="*/ 757912 h 1542374"/>
              <a:gd name="connsiteX533" fmla="*/ 1172096 w 6798686"/>
              <a:gd name="connsiteY533" fmla="*/ 755010 h 1542374"/>
              <a:gd name="connsiteX534" fmla="*/ 3191115 w 6798686"/>
              <a:gd name="connsiteY534" fmla="*/ 754377 h 1542374"/>
              <a:gd name="connsiteX535" fmla="*/ 3101183 w 6798686"/>
              <a:gd name="connsiteY535" fmla="*/ 806672 h 1542374"/>
              <a:gd name="connsiteX536" fmla="*/ 2995977 w 6798686"/>
              <a:gd name="connsiteY536" fmla="*/ 832896 h 1542374"/>
              <a:gd name="connsiteX537" fmla="*/ 3096514 w 6798686"/>
              <a:gd name="connsiteY537" fmla="*/ 781177 h 1542374"/>
              <a:gd name="connsiteX538" fmla="*/ 3191115 w 6798686"/>
              <a:gd name="connsiteY538" fmla="*/ 754377 h 1542374"/>
              <a:gd name="connsiteX539" fmla="*/ 1287599 w 6798686"/>
              <a:gd name="connsiteY539" fmla="*/ 753205 h 1542374"/>
              <a:gd name="connsiteX540" fmla="*/ 1312383 w 6798686"/>
              <a:gd name="connsiteY540" fmla="*/ 756394 h 1542374"/>
              <a:gd name="connsiteX541" fmla="*/ 1337685 w 6798686"/>
              <a:gd name="connsiteY541" fmla="*/ 787633 h 1542374"/>
              <a:gd name="connsiteX542" fmla="*/ 1313209 w 6798686"/>
              <a:gd name="connsiteY542" fmla="*/ 782945 h 1542374"/>
              <a:gd name="connsiteX543" fmla="*/ 1287599 w 6798686"/>
              <a:gd name="connsiteY543" fmla="*/ 753205 h 1542374"/>
              <a:gd name="connsiteX544" fmla="*/ 1257321 w 6798686"/>
              <a:gd name="connsiteY544" fmla="*/ 749016 h 1542374"/>
              <a:gd name="connsiteX545" fmla="*/ 1281490 w 6798686"/>
              <a:gd name="connsiteY545" fmla="*/ 752378 h 1542374"/>
              <a:gd name="connsiteX546" fmla="*/ 1306638 w 6798686"/>
              <a:gd name="connsiteY546" fmla="*/ 781619 h 1542374"/>
              <a:gd name="connsiteX547" fmla="*/ 1282700 w 6798686"/>
              <a:gd name="connsiteY547" fmla="*/ 776663 h 1542374"/>
              <a:gd name="connsiteX548" fmla="*/ 1257321 w 6798686"/>
              <a:gd name="connsiteY548" fmla="*/ 749016 h 1542374"/>
              <a:gd name="connsiteX549" fmla="*/ 1965056 w 6798686"/>
              <a:gd name="connsiteY549" fmla="*/ 748574 h 1542374"/>
              <a:gd name="connsiteX550" fmla="*/ 2012991 w 6798686"/>
              <a:gd name="connsiteY550" fmla="*/ 768228 h 1542374"/>
              <a:gd name="connsiteX551" fmla="*/ 2077255 w 6798686"/>
              <a:gd name="connsiteY551" fmla="*/ 803521 h 1542374"/>
              <a:gd name="connsiteX552" fmla="*/ 2069090 w 6798686"/>
              <a:gd name="connsiteY552" fmla="*/ 800927 h 1542374"/>
              <a:gd name="connsiteX553" fmla="*/ 2023884 w 6798686"/>
              <a:gd name="connsiteY553" fmla="*/ 786653 h 1542374"/>
              <a:gd name="connsiteX554" fmla="*/ 1965056 w 6798686"/>
              <a:gd name="connsiteY554" fmla="*/ 748574 h 1542374"/>
              <a:gd name="connsiteX555" fmla="*/ 1833088 w 6798686"/>
              <a:gd name="connsiteY555" fmla="*/ 748479 h 1542374"/>
              <a:gd name="connsiteX556" fmla="*/ 1882886 w 6798686"/>
              <a:gd name="connsiteY556" fmla="*/ 755779 h 1542374"/>
              <a:gd name="connsiteX557" fmla="*/ 1949860 w 6798686"/>
              <a:gd name="connsiteY557" fmla="*/ 803444 h 1542374"/>
              <a:gd name="connsiteX558" fmla="*/ 1894567 w 6798686"/>
              <a:gd name="connsiteY558" fmla="*/ 796662 h 1542374"/>
              <a:gd name="connsiteX559" fmla="*/ 1833088 w 6798686"/>
              <a:gd name="connsiteY559" fmla="*/ 748479 h 1542374"/>
              <a:gd name="connsiteX560" fmla="*/ 1144565 w 6798686"/>
              <a:gd name="connsiteY560" fmla="*/ 747172 h 1542374"/>
              <a:gd name="connsiteX561" fmla="*/ 1160876 w 6798686"/>
              <a:gd name="connsiteY561" fmla="*/ 751860 h 1542374"/>
              <a:gd name="connsiteX562" fmla="*/ 1172903 w 6798686"/>
              <a:gd name="connsiteY562" fmla="*/ 761466 h 1542374"/>
              <a:gd name="connsiteX563" fmla="*/ 1178839 w 6798686"/>
              <a:gd name="connsiteY563" fmla="*/ 766115 h 1542374"/>
              <a:gd name="connsiteX564" fmla="*/ 1162548 w 6798686"/>
              <a:gd name="connsiteY564" fmla="*/ 759987 h 1542374"/>
              <a:gd name="connsiteX565" fmla="*/ 1144565 w 6798686"/>
              <a:gd name="connsiteY565" fmla="*/ 747172 h 1542374"/>
              <a:gd name="connsiteX566" fmla="*/ 1227254 w 6798686"/>
              <a:gd name="connsiteY566" fmla="*/ 744482 h 1542374"/>
              <a:gd name="connsiteX567" fmla="*/ 1250770 w 6798686"/>
              <a:gd name="connsiteY567" fmla="*/ 748056 h 1542374"/>
              <a:gd name="connsiteX568" fmla="*/ 1275592 w 6798686"/>
              <a:gd name="connsiteY568" fmla="*/ 775145 h 1542374"/>
              <a:gd name="connsiteX569" fmla="*/ 1252364 w 6798686"/>
              <a:gd name="connsiteY569" fmla="*/ 770015 h 1542374"/>
              <a:gd name="connsiteX570" fmla="*/ 1227254 w 6798686"/>
              <a:gd name="connsiteY570" fmla="*/ 744482 h 1542374"/>
              <a:gd name="connsiteX571" fmla="*/ 3063489 w 6798686"/>
              <a:gd name="connsiteY571" fmla="*/ 741370 h 1542374"/>
              <a:gd name="connsiteX572" fmla="*/ 2977073 w 6798686"/>
              <a:gd name="connsiteY572" fmla="*/ 782350 h 1542374"/>
              <a:gd name="connsiteX573" fmla="*/ 2880897 w 6798686"/>
              <a:gd name="connsiteY573" fmla="*/ 807998 h 1542374"/>
              <a:gd name="connsiteX574" fmla="*/ 2977573 w 6798686"/>
              <a:gd name="connsiteY574" fmla="*/ 768094 h 1542374"/>
              <a:gd name="connsiteX575" fmla="*/ 3063489 w 6798686"/>
              <a:gd name="connsiteY575" fmla="*/ 741370 h 1542374"/>
              <a:gd name="connsiteX576" fmla="*/ 1197552 w 6798686"/>
              <a:gd name="connsiteY576" fmla="*/ 739641 h 1542374"/>
              <a:gd name="connsiteX577" fmla="*/ 1220165 w 6798686"/>
              <a:gd name="connsiteY577" fmla="*/ 743368 h 1542374"/>
              <a:gd name="connsiteX578" fmla="*/ 1244564 w 6798686"/>
              <a:gd name="connsiteY578" fmla="*/ 768209 h 1542374"/>
              <a:gd name="connsiteX579" fmla="*/ 1222124 w 6798686"/>
              <a:gd name="connsiteY579" fmla="*/ 762849 h 1542374"/>
              <a:gd name="connsiteX580" fmla="*/ 1197552 w 6798686"/>
              <a:gd name="connsiteY580" fmla="*/ 739641 h 1542374"/>
              <a:gd name="connsiteX581" fmla="*/ 1118782 w 6798686"/>
              <a:gd name="connsiteY581" fmla="*/ 739334 h 1542374"/>
              <a:gd name="connsiteX582" fmla="*/ 1131136 w 6798686"/>
              <a:gd name="connsiteY582" fmla="*/ 743157 h 1542374"/>
              <a:gd name="connsiteX583" fmla="*/ 1138148 w 6798686"/>
              <a:gd name="connsiteY583" fmla="*/ 748267 h 1542374"/>
              <a:gd name="connsiteX584" fmla="*/ 1144911 w 6798686"/>
              <a:gd name="connsiteY584" fmla="*/ 753108 h 1542374"/>
              <a:gd name="connsiteX585" fmla="*/ 1132827 w 6798686"/>
              <a:gd name="connsiteY585" fmla="*/ 748210 h 1542374"/>
              <a:gd name="connsiteX586" fmla="*/ 1118782 w 6798686"/>
              <a:gd name="connsiteY586" fmla="*/ 739334 h 1542374"/>
              <a:gd name="connsiteX587" fmla="*/ 1168215 w 6798686"/>
              <a:gd name="connsiteY587" fmla="*/ 734434 h 1542374"/>
              <a:gd name="connsiteX588" fmla="*/ 1189809 w 6798686"/>
              <a:gd name="connsiteY588" fmla="*/ 738315 h 1542374"/>
              <a:gd name="connsiteX589" fmla="*/ 1213498 w 6798686"/>
              <a:gd name="connsiteY589" fmla="*/ 760717 h 1542374"/>
              <a:gd name="connsiteX590" fmla="*/ 1192077 w 6798686"/>
              <a:gd name="connsiteY590" fmla="*/ 755241 h 1542374"/>
              <a:gd name="connsiteX591" fmla="*/ 1168215 w 6798686"/>
              <a:gd name="connsiteY591" fmla="*/ 734434 h 1542374"/>
              <a:gd name="connsiteX592" fmla="*/ 1097054 w 6798686"/>
              <a:gd name="connsiteY592" fmla="*/ 732360 h 1542374"/>
              <a:gd name="connsiteX593" fmla="*/ 1101472 w 6798686"/>
              <a:gd name="connsiteY593" fmla="*/ 733800 h 1542374"/>
              <a:gd name="connsiteX594" fmla="*/ 1103432 w 6798686"/>
              <a:gd name="connsiteY594" fmla="*/ 735068 h 1542374"/>
              <a:gd name="connsiteX595" fmla="*/ 1107121 w 6798686"/>
              <a:gd name="connsiteY595" fmla="*/ 737451 h 1542374"/>
              <a:gd name="connsiteX596" fmla="*/ 1103279 w 6798686"/>
              <a:gd name="connsiteY596" fmla="*/ 735779 h 1542374"/>
              <a:gd name="connsiteX597" fmla="*/ 1097054 w 6798686"/>
              <a:gd name="connsiteY597" fmla="*/ 732360 h 1542374"/>
              <a:gd name="connsiteX598" fmla="*/ 3017880 w 6798686"/>
              <a:gd name="connsiteY598" fmla="*/ 731034 h 1542374"/>
              <a:gd name="connsiteX599" fmla="*/ 2978879 w 6798686"/>
              <a:gd name="connsiteY599" fmla="*/ 747787 h 1542374"/>
              <a:gd name="connsiteX600" fmla="*/ 2935498 w 6798686"/>
              <a:gd name="connsiteY600" fmla="*/ 761715 h 1542374"/>
              <a:gd name="connsiteX601" fmla="*/ 2975113 w 6798686"/>
              <a:gd name="connsiteY601" fmla="*/ 746250 h 1542374"/>
              <a:gd name="connsiteX602" fmla="*/ 3017880 w 6798686"/>
              <a:gd name="connsiteY602" fmla="*/ 731034 h 1542374"/>
              <a:gd name="connsiteX603" fmla="*/ 3406963 w 6798686"/>
              <a:gd name="connsiteY603" fmla="*/ 730323 h 1542374"/>
              <a:gd name="connsiteX604" fmla="*/ 3109809 w 6798686"/>
              <a:gd name="connsiteY604" fmla="*/ 933702 h 1542374"/>
              <a:gd name="connsiteX605" fmla="*/ 2936632 w 6798686"/>
              <a:gd name="connsiteY605" fmla="*/ 1031511 h 1542374"/>
              <a:gd name="connsiteX606" fmla="*/ 2478539 w 6798686"/>
              <a:gd name="connsiteY606" fmla="*/ 1193296 h 1542374"/>
              <a:gd name="connsiteX607" fmla="*/ 1990973 w 6798686"/>
              <a:gd name="connsiteY607" fmla="*/ 1195698 h 1542374"/>
              <a:gd name="connsiteX608" fmla="*/ 1608999 w 6798686"/>
              <a:gd name="connsiteY608" fmla="*/ 1053797 h 1542374"/>
              <a:gd name="connsiteX609" fmla="*/ 1586828 w 6798686"/>
              <a:gd name="connsiteY609" fmla="*/ 1028495 h 1542374"/>
              <a:gd name="connsiteX610" fmla="*/ 1944845 w 6798686"/>
              <a:gd name="connsiteY610" fmla="*/ 1147975 h 1542374"/>
              <a:gd name="connsiteX611" fmla="*/ 2422746 w 6798686"/>
              <a:gd name="connsiteY611" fmla="*/ 1150742 h 1542374"/>
              <a:gd name="connsiteX612" fmla="*/ 2868217 w 6798686"/>
              <a:gd name="connsiteY612" fmla="*/ 1016718 h 1542374"/>
              <a:gd name="connsiteX613" fmla="*/ 3038340 w 6798686"/>
              <a:gd name="connsiteY613" fmla="*/ 930551 h 1542374"/>
              <a:gd name="connsiteX614" fmla="*/ 3319068 w 6798686"/>
              <a:gd name="connsiteY614" fmla="*/ 754280 h 1542374"/>
              <a:gd name="connsiteX615" fmla="*/ 3325503 w 6798686"/>
              <a:gd name="connsiteY615" fmla="*/ 752532 h 1542374"/>
              <a:gd name="connsiteX616" fmla="*/ 3406963 w 6798686"/>
              <a:gd name="connsiteY616" fmla="*/ 730323 h 1542374"/>
              <a:gd name="connsiteX617" fmla="*/ 3049983 w 6798686"/>
              <a:gd name="connsiteY617" fmla="*/ 729612 h 1542374"/>
              <a:gd name="connsiteX618" fmla="*/ 3014613 w 6798686"/>
              <a:gd name="connsiteY618" fmla="*/ 746039 h 1542374"/>
              <a:gd name="connsiteX619" fmla="*/ 2979801 w 6798686"/>
              <a:gd name="connsiteY619" fmla="*/ 761677 h 1542374"/>
              <a:gd name="connsiteX620" fmla="*/ 2903337 w 6798686"/>
              <a:gd name="connsiteY620" fmla="*/ 784002 h 1542374"/>
              <a:gd name="connsiteX621" fmla="*/ 2938495 w 6798686"/>
              <a:gd name="connsiteY621" fmla="*/ 770034 h 1542374"/>
              <a:gd name="connsiteX622" fmla="*/ 2976862 w 6798686"/>
              <a:gd name="connsiteY622" fmla="*/ 754127 h 1542374"/>
              <a:gd name="connsiteX623" fmla="*/ 3049983 w 6798686"/>
              <a:gd name="connsiteY623" fmla="*/ 729612 h 1542374"/>
              <a:gd name="connsiteX624" fmla="*/ 1139359 w 6798686"/>
              <a:gd name="connsiteY624" fmla="*/ 728863 h 1542374"/>
              <a:gd name="connsiteX625" fmla="*/ 1159608 w 6798686"/>
              <a:gd name="connsiteY625" fmla="*/ 732821 h 1542374"/>
              <a:gd name="connsiteX626" fmla="*/ 1182279 w 6798686"/>
              <a:gd name="connsiteY626" fmla="*/ 752609 h 1542374"/>
              <a:gd name="connsiteX627" fmla="*/ 1162125 w 6798686"/>
              <a:gd name="connsiteY627" fmla="*/ 747057 h 1542374"/>
              <a:gd name="connsiteX628" fmla="*/ 1139359 w 6798686"/>
              <a:gd name="connsiteY628" fmla="*/ 728863 h 1542374"/>
              <a:gd name="connsiteX629" fmla="*/ 3184775 w 6798686"/>
              <a:gd name="connsiteY629" fmla="*/ 726192 h 1542374"/>
              <a:gd name="connsiteX630" fmla="*/ 3098532 w 6798686"/>
              <a:gd name="connsiteY630" fmla="*/ 774722 h 1542374"/>
              <a:gd name="connsiteX631" fmla="*/ 3082970 w 6798686"/>
              <a:gd name="connsiteY631" fmla="*/ 779045 h 1542374"/>
              <a:gd name="connsiteX632" fmla="*/ 3000089 w 6798686"/>
              <a:gd name="connsiteY632" fmla="*/ 801427 h 1542374"/>
              <a:gd name="connsiteX633" fmla="*/ 3095247 w 6798686"/>
              <a:gd name="connsiteY633" fmla="*/ 753762 h 1542374"/>
              <a:gd name="connsiteX634" fmla="*/ 3169443 w 6798686"/>
              <a:gd name="connsiteY634" fmla="*/ 730976 h 1542374"/>
              <a:gd name="connsiteX635" fmla="*/ 3184775 w 6798686"/>
              <a:gd name="connsiteY635" fmla="*/ 726192 h 1542374"/>
              <a:gd name="connsiteX636" fmla="*/ 3295533 w 6798686"/>
              <a:gd name="connsiteY636" fmla="*/ 724310 h 1542374"/>
              <a:gd name="connsiteX637" fmla="*/ 3214976 w 6798686"/>
              <a:gd name="connsiteY637" fmla="*/ 776624 h 1542374"/>
              <a:gd name="connsiteX638" fmla="*/ 3118608 w 6798686"/>
              <a:gd name="connsiteY638" fmla="*/ 802157 h 1542374"/>
              <a:gd name="connsiteX639" fmla="*/ 3208098 w 6798686"/>
              <a:gd name="connsiteY639" fmla="*/ 749497 h 1542374"/>
              <a:gd name="connsiteX640" fmla="*/ 3243448 w 6798686"/>
              <a:gd name="connsiteY640" fmla="*/ 739314 h 1542374"/>
              <a:gd name="connsiteX641" fmla="*/ 3295533 w 6798686"/>
              <a:gd name="connsiteY641" fmla="*/ 724310 h 1542374"/>
              <a:gd name="connsiteX642" fmla="*/ 1111232 w 6798686"/>
              <a:gd name="connsiteY642" fmla="*/ 722984 h 1542374"/>
              <a:gd name="connsiteX643" fmla="*/ 1129638 w 6798686"/>
              <a:gd name="connsiteY643" fmla="*/ 726884 h 1542374"/>
              <a:gd name="connsiteX644" fmla="*/ 1150790 w 6798686"/>
              <a:gd name="connsiteY644" fmla="*/ 743810 h 1542374"/>
              <a:gd name="connsiteX645" fmla="*/ 1132346 w 6798686"/>
              <a:gd name="connsiteY645" fmla="*/ 738334 h 1542374"/>
              <a:gd name="connsiteX646" fmla="*/ 1111232 w 6798686"/>
              <a:gd name="connsiteY646" fmla="*/ 722984 h 1542374"/>
              <a:gd name="connsiteX647" fmla="*/ 1896585 w 6798686"/>
              <a:gd name="connsiteY647" fmla="*/ 722869 h 1542374"/>
              <a:gd name="connsiteX648" fmla="*/ 1913453 w 6798686"/>
              <a:gd name="connsiteY648" fmla="*/ 728728 h 1542374"/>
              <a:gd name="connsiteX649" fmla="*/ 1944903 w 6798686"/>
              <a:gd name="connsiteY649" fmla="*/ 740601 h 1542374"/>
              <a:gd name="connsiteX650" fmla="*/ 2001655 w 6798686"/>
              <a:gd name="connsiteY650" fmla="*/ 779775 h 1542374"/>
              <a:gd name="connsiteX651" fmla="*/ 1971550 w 6798686"/>
              <a:gd name="connsiteY651" fmla="*/ 770707 h 1542374"/>
              <a:gd name="connsiteX652" fmla="*/ 1949072 w 6798686"/>
              <a:gd name="connsiteY652" fmla="*/ 764521 h 1542374"/>
              <a:gd name="connsiteX653" fmla="*/ 1896585 w 6798686"/>
              <a:gd name="connsiteY653" fmla="*/ 722869 h 1542374"/>
              <a:gd name="connsiteX654" fmla="*/ 1349808 w 6798686"/>
              <a:gd name="connsiteY654" fmla="*/ 722043 h 1542374"/>
              <a:gd name="connsiteX655" fmla="*/ 1517856 w 6798686"/>
              <a:gd name="connsiteY655" fmla="*/ 729343 h 1542374"/>
              <a:gd name="connsiteX656" fmla="*/ 1582889 w 6798686"/>
              <a:gd name="connsiteY656" fmla="*/ 731956 h 1542374"/>
              <a:gd name="connsiteX657" fmla="*/ 1599719 w 6798686"/>
              <a:gd name="connsiteY657" fmla="*/ 732648 h 1542374"/>
              <a:gd name="connsiteX658" fmla="*/ 1823117 w 6798686"/>
              <a:gd name="connsiteY658" fmla="*/ 747268 h 1542374"/>
              <a:gd name="connsiteX659" fmla="*/ 1882790 w 6798686"/>
              <a:gd name="connsiteY659" fmla="*/ 795491 h 1542374"/>
              <a:gd name="connsiteX660" fmla="*/ 1710784 w 6798686"/>
              <a:gd name="connsiteY660" fmla="*/ 783656 h 1542374"/>
              <a:gd name="connsiteX661" fmla="*/ 1628441 w 6798686"/>
              <a:gd name="connsiteY661" fmla="*/ 778891 h 1542374"/>
              <a:gd name="connsiteX662" fmla="*/ 1375879 w 6798686"/>
              <a:gd name="connsiteY662" fmla="*/ 758584 h 1542374"/>
              <a:gd name="connsiteX663" fmla="*/ 1349808 w 6798686"/>
              <a:gd name="connsiteY663" fmla="*/ 722043 h 1542374"/>
              <a:gd name="connsiteX664" fmla="*/ 1318396 w 6798686"/>
              <a:gd name="connsiteY664" fmla="*/ 720352 h 1542374"/>
              <a:gd name="connsiteX665" fmla="*/ 1344890 w 6798686"/>
              <a:gd name="connsiteY665" fmla="*/ 721793 h 1542374"/>
              <a:gd name="connsiteX666" fmla="*/ 1370711 w 6798686"/>
              <a:gd name="connsiteY666" fmla="*/ 758046 h 1542374"/>
              <a:gd name="connsiteX667" fmla="*/ 1344621 w 6798686"/>
              <a:gd name="connsiteY667" fmla="*/ 755145 h 1542374"/>
              <a:gd name="connsiteX668" fmla="*/ 1318396 w 6798686"/>
              <a:gd name="connsiteY668" fmla="*/ 720352 h 1542374"/>
              <a:gd name="connsiteX669" fmla="*/ 1287273 w 6798686"/>
              <a:gd name="connsiteY669" fmla="*/ 718488 h 1542374"/>
              <a:gd name="connsiteX670" fmla="*/ 1313266 w 6798686"/>
              <a:gd name="connsiteY670" fmla="*/ 720064 h 1542374"/>
              <a:gd name="connsiteX671" fmla="*/ 1339203 w 6798686"/>
              <a:gd name="connsiteY671" fmla="*/ 754530 h 1542374"/>
              <a:gd name="connsiteX672" fmla="*/ 1313555 w 6798686"/>
              <a:gd name="connsiteY672" fmla="*/ 751437 h 1542374"/>
              <a:gd name="connsiteX673" fmla="*/ 1287273 w 6798686"/>
              <a:gd name="connsiteY673" fmla="*/ 718488 h 1542374"/>
              <a:gd name="connsiteX674" fmla="*/ 1084009 w 6798686"/>
              <a:gd name="connsiteY674" fmla="*/ 716759 h 1542374"/>
              <a:gd name="connsiteX675" fmla="*/ 1099859 w 6798686"/>
              <a:gd name="connsiteY675" fmla="*/ 720429 h 1542374"/>
              <a:gd name="connsiteX676" fmla="*/ 1118648 w 6798686"/>
              <a:gd name="connsiteY676" fmla="*/ 734089 h 1542374"/>
              <a:gd name="connsiteX677" fmla="*/ 1102683 w 6798686"/>
              <a:gd name="connsiteY677" fmla="*/ 728959 h 1542374"/>
              <a:gd name="connsiteX678" fmla="*/ 1084009 w 6798686"/>
              <a:gd name="connsiteY678" fmla="*/ 716759 h 1542374"/>
              <a:gd name="connsiteX679" fmla="*/ 1256380 w 6798686"/>
              <a:gd name="connsiteY679" fmla="*/ 716452 h 1542374"/>
              <a:gd name="connsiteX680" fmla="*/ 1281874 w 6798686"/>
              <a:gd name="connsiteY680" fmla="*/ 718162 h 1542374"/>
              <a:gd name="connsiteX681" fmla="*/ 1307830 w 6798686"/>
              <a:gd name="connsiteY681" fmla="*/ 750726 h 1542374"/>
              <a:gd name="connsiteX682" fmla="*/ 1282662 w 6798686"/>
              <a:gd name="connsiteY682" fmla="*/ 747441 h 1542374"/>
              <a:gd name="connsiteX683" fmla="*/ 1256380 w 6798686"/>
              <a:gd name="connsiteY683" fmla="*/ 716452 h 1542374"/>
              <a:gd name="connsiteX684" fmla="*/ 1225717 w 6798686"/>
              <a:gd name="connsiteY684" fmla="*/ 714185 h 1542374"/>
              <a:gd name="connsiteX685" fmla="*/ 1250655 w 6798686"/>
              <a:gd name="connsiteY685" fmla="*/ 716048 h 1542374"/>
              <a:gd name="connsiteX686" fmla="*/ 1276572 w 6798686"/>
              <a:gd name="connsiteY686" fmla="*/ 746615 h 1542374"/>
              <a:gd name="connsiteX687" fmla="*/ 1251942 w 6798686"/>
              <a:gd name="connsiteY687" fmla="*/ 743118 h 1542374"/>
              <a:gd name="connsiteX688" fmla="*/ 1225717 w 6798686"/>
              <a:gd name="connsiteY688" fmla="*/ 714185 h 1542374"/>
              <a:gd name="connsiteX689" fmla="*/ 1195266 w 6798686"/>
              <a:gd name="connsiteY689" fmla="*/ 711649 h 1542374"/>
              <a:gd name="connsiteX690" fmla="*/ 1219665 w 6798686"/>
              <a:gd name="connsiteY690" fmla="*/ 713704 h 1542374"/>
              <a:gd name="connsiteX691" fmla="*/ 1245371 w 6798686"/>
              <a:gd name="connsiteY691" fmla="*/ 742138 h 1542374"/>
              <a:gd name="connsiteX692" fmla="*/ 1221318 w 6798686"/>
              <a:gd name="connsiteY692" fmla="*/ 738430 h 1542374"/>
              <a:gd name="connsiteX693" fmla="*/ 1195266 w 6798686"/>
              <a:gd name="connsiteY693" fmla="*/ 711649 h 1542374"/>
              <a:gd name="connsiteX694" fmla="*/ 1058687 w 6798686"/>
              <a:gd name="connsiteY694" fmla="*/ 710515 h 1542374"/>
              <a:gd name="connsiteX695" fmla="*/ 1070349 w 6798686"/>
              <a:gd name="connsiteY695" fmla="*/ 713455 h 1542374"/>
              <a:gd name="connsiteX696" fmla="*/ 1084989 w 6798686"/>
              <a:gd name="connsiteY696" fmla="*/ 723022 h 1542374"/>
              <a:gd name="connsiteX697" fmla="*/ 1073173 w 6798686"/>
              <a:gd name="connsiteY697" fmla="*/ 718892 h 1542374"/>
              <a:gd name="connsiteX698" fmla="*/ 1071118 w 6798686"/>
              <a:gd name="connsiteY698" fmla="*/ 717720 h 1542374"/>
              <a:gd name="connsiteX699" fmla="*/ 1058687 w 6798686"/>
              <a:gd name="connsiteY699" fmla="*/ 710515 h 1542374"/>
              <a:gd name="connsiteX700" fmla="*/ 1165180 w 6798686"/>
              <a:gd name="connsiteY700" fmla="*/ 708844 h 1542374"/>
              <a:gd name="connsiteX701" fmla="*/ 1188753 w 6798686"/>
              <a:gd name="connsiteY701" fmla="*/ 711072 h 1542374"/>
              <a:gd name="connsiteX702" fmla="*/ 1214248 w 6798686"/>
              <a:gd name="connsiteY702" fmla="*/ 737297 h 1542374"/>
              <a:gd name="connsiteX703" fmla="*/ 1190943 w 6798686"/>
              <a:gd name="connsiteY703" fmla="*/ 733378 h 1542374"/>
              <a:gd name="connsiteX704" fmla="*/ 1165180 w 6798686"/>
              <a:gd name="connsiteY704" fmla="*/ 708844 h 1542374"/>
              <a:gd name="connsiteX705" fmla="*/ 1911609 w 6798686"/>
              <a:gd name="connsiteY705" fmla="*/ 707749 h 1542374"/>
              <a:gd name="connsiteX706" fmla="*/ 1947400 w 6798686"/>
              <a:gd name="connsiteY706" fmla="*/ 726135 h 1542374"/>
              <a:gd name="connsiteX707" fmla="*/ 1986055 w 6798686"/>
              <a:gd name="connsiteY707" fmla="*/ 751418 h 1542374"/>
              <a:gd name="connsiteX708" fmla="*/ 1948400 w 6798686"/>
              <a:gd name="connsiteY708" fmla="*/ 736356 h 1542374"/>
              <a:gd name="connsiteX709" fmla="*/ 1911609 w 6798686"/>
              <a:gd name="connsiteY709" fmla="*/ 707749 h 1542374"/>
              <a:gd name="connsiteX710" fmla="*/ 1837718 w 6798686"/>
              <a:gd name="connsiteY710" fmla="*/ 706692 h 1542374"/>
              <a:gd name="connsiteX711" fmla="*/ 1883501 w 6798686"/>
              <a:gd name="connsiteY711" fmla="*/ 718719 h 1542374"/>
              <a:gd name="connsiteX712" fmla="*/ 1934778 w 6798686"/>
              <a:gd name="connsiteY712" fmla="*/ 761024 h 1542374"/>
              <a:gd name="connsiteX713" fmla="*/ 1886114 w 6798686"/>
              <a:gd name="connsiteY713" fmla="*/ 751091 h 1542374"/>
              <a:gd name="connsiteX714" fmla="*/ 1884577 w 6798686"/>
              <a:gd name="connsiteY714" fmla="*/ 749843 h 1542374"/>
              <a:gd name="connsiteX715" fmla="*/ 1837718 w 6798686"/>
              <a:gd name="connsiteY715" fmla="*/ 706692 h 1542374"/>
              <a:gd name="connsiteX716" fmla="*/ 1135459 w 6798686"/>
              <a:gd name="connsiteY716" fmla="*/ 705693 h 1542374"/>
              <a:gd name="connsiteX717" fmla="*/ 1158129 w 6798686"/>
              <a:gd name="connsiteY717" fmla="*/ 708114 h 1542374"/>
              <a:gd name="connsiteX718" fmla="*/ 1183124 w 6798686"/>
              <a:gd name="connsiteY718" fmla="*/ 731975 h 1542374"/>
              <a:gd name="connsiteX719" fmla="*/ 1160723 w 6798686"/>
              <a:gd name="connsiteY719" fmla="*/ 727864 h 1542374"/>
              <a:gd name="connsiteX720" fmla="*/ 1135459 w 6798686"/>
              <a:gd name="connsiteY720" fmla="*/ 705693 h 1542374"/>
              <a:gd name="connsiteX721" fmla="*/ 3501774 w 6798686"/>
              <a:gd name="connsiteY721" fmla="*/ 704944 h 1542374"/>
              <a:gd name="connsiteX722" fmla="*/ 3183430 w 6798686"/>
              <a:gd name="connsiteY722" fmla="*/ 940772 h 1542374"/>
              <a:gd name="connsiteX723" fmla="*/ 3006890 w 6798686"/>
              <a:gd name="connsiteY723" fmla="*/ 1050358 h 1542374"/>
              <a:gd name="connsiteX724" fmla="*/ 2534925 w 6798686"/>
              <a:gd name="connsiteY724" fmla="*/ 1240289 h 1542374"/>
              <a:gd name="connsiteX725" fmla="*/ 2036276 w 6798686"/>
              <a:gd name="connsiteY725" fmla="*/ 1247801 h 1542374"/>
              <a:gd name="connsiteX726" fmla="*/ 1637010 w 6798686"/>
              <a:gd name="connsiteY726" fmla="*/ 1084825 h 1542374"/>
              <a:gd name="connsiteX727" fmla="*/ 1616952 w 6798686"/>
              <a:gd name="connsiteY727" fmla="*/ 1062712 h 1542374"/>
              <a:gd name="connsiteX728" fmla="*/ 1990109 w 6798686"/>
              <a:gd name="connsiteY728" fmla="*/ 1199982 h 1542374"/>
              <a:gd name="connsiteX729" fmla="*/ 2479287 w 6798686"/>
              <a:gd name="connsiteY729" fmla="*/ 1197600 h 1542374"/>
              <a:gd name="connsiteX730" fmla="*/ 2938610 w 6798686"/>
              <a:gd name="connsiteY730" fmla="*/ 1035411 h 1542374"/>
              <a:gd name="connsiteX731" fmla="*/ 3112076 w 6798686"/>
              <a:gd name="connsiteY731" fmla="*/ 937449 h 1542374"/>
              <a:gd name="connsiteX732" fmla="*/ 3418317 w 6798686"/>
              <a:gd name="connsiteY732" fmla="*/ 727249 h 1542374"/>
              <a:gd name="connsiteX733" fmla="*/ 3501774 w 6798686"/>
              <a:gd name="connsiteY733" fmla="*/ 704944 h 1542374"/>
              <a:gd name="connsiteX734" fmla="*/ 1037266 w 6798686"/>
              <a:gd name="connsiteY734" fmla="*/ 704828 h 1542374"/>
              <a:gd name="connsiteX735" fmla="*/ 1041031 w 6798686"/>
              <a:gd name="connsiteY735" fmla="*/ 705847 h 1542374"/>
              <a:gd name="connsiteX736" fmla="*/ 1047198 w 6798686"/>
              <a:gd name="connsiteY736" fmla="*/ 709401 h 1542374"/>
              <a:gd name="connsiteX737" fmla="*/ 1043971 w 6798686"/>
              <a:gd name="connsiteY737" fmla="*/ 708171 h 1542374"/>
              <a:gd name="connsiteX738" fmla="*/ 1037266 w 6798686"/>
              <a:gd name="connsiteY738" fmla="*/ 704828 h 1542374"/>
              <a:gd name="connsiteX739" fmla="*/ 3176821 w 6798686"/>
              <a:gd name="connsiteY739" fmla="*/ 703983 h 1542374"/>
              <a:gd name="connsiteX740" fmla="*/ 3170673 w 6798686"/>
              <a:gd name="connsiteY740" fmla="*/ 707441 h 1542374"/>
              <a:gd name="connsiteX741" fmla="*/ 3097148 w 6798686"/>
              <a:gd name="connsiteY741" fmla="*/ 747345 h 1542374"/>
              <a:gd name="connsiteX742" fmla="*/ 3007504 w 6798686"/>
              <a:gd name="connsiteY742" fmla="*/ 773742 h 1542374"/>
              <a:gd name="connsiteX743" fmla="*/ 3094094 w 6798686"/>
              <a:gd name="connsiteY743" fmla="*/ 731495 h 1542374"/>
              <a:gd name="connsiteX744" fmla="*/ 3176821 w 6798686"/>
              <a:gd name="connsiteY744" fmla="*/ 703983 h 1542374"/>
              <a:gd name="connsiteX745" fmla="*/ 1106160 w 6798686"/>
              <a:gd name="connsiteY745" fmla="*/ 702216 h 1542374"/>
              <a:gd name="connsiteX746" fmla="*/ 1127755 w 6798686"/>
              <a:gd name="connsiteY746" fmla="*/ 704828 h 1542374"/>
              <a:gd name="connsiteX747" fmla="*/ 1152096 w 6798686"/>
              <a:gd name="connsiteY747" fmla="*/ 726231 h 1542374"/>
              <a:gd name="connsiteX748" fmla="*/ 1130732 w 6798686"/>
              <a:gd name="connsiteY748" fmla="*/ 721947 h 1542374"/>
              <a:gd name="connsiteX749" fmla="*/ 1106160 w 6798686"/>
              <a:gd name="connsiteY749" fmla="*/ 702216 h 1542374"/>
              <a:gd name="connsiteX750" fmla="*/ 1077399 w 6798686"/>
              <a:gd name="connsiteY750" fmla="*/ 698373 h 1542374"/>
              <a:gd name="connsiteX751" fmla="*/ 1097553 w 6798686"/>
              <a:gd name="connsiteY751" fmla="*/ 701101 h 1542374"/>
              <a:gd name="connsiteX752" fmla="*/ 1120877 w 6798686"/>
              <a:gd name="connsiteY752" fmla="*/ 719872 h 1542374"/>
              <a:gd name="connsiteX753" fmla="*/ 1100916 w 6798686"/>
              <a:gd name="connsiteY753" fmla="*/ 715472 h 1542374"/>
              <a:gd name="connsiteX754" fmla="*/ 1077399 w 6798686"/>
              <a:gd name="connsiteY754" fmla="*/ 698373 h 1542374"/>
              <a:gd name="connsiteX755" fmla="*/ 3392323 w 6798686"/>
              <a:gd name="connsiteY755" fmla="*/ 696913 h 1542374"/>
              <a:gd name="connsiteX756" fmla="*/ 3320355 w 6798686"/>
              <a:gd name="connsiteY756" fmla="*/ 747960 h 1542374"/>
              <a:gd name="connsiteX757" fmla="*/ 3229712 w 6798686"/>
              <a:gd name="connsiteY757" fmla="*/ 772628 h 1542374"/>
              <a:gd name="connsiteX758" fmla="*/ 3309865 w 6798686"/>
              <a:gd name="connsiteY758" fmla="*/ 720217 h 1542374"/>
              <a:gd name="connsiteX759" fmla="*/ 3392323 w 6798686"/>
              <a:gd name="connsiteY759" fmla="*/ 696913 h 1542374"/>
              <a:gd name="connsiteX760" fmla="*/ 3094631 w 6798686"/>
              <a:gd name="connsiteY760" fmla="*/ 696663 h 1542374"/>
              <a:gd name="connsiteX761" fmla="*/ 3091846 w 6798686"/>
              <a:gd name="connsiteY761" fmla="*/ 697931 h 1542374"/>
              <a:gd name="connsiteX762" fmla="*/ 3088349 w 6798686"/>
              <a:gd name="connsiteY762" fmla="*/ 699257 h 1542374"/>
              <a:gd name="connsiteX763" fmla="*/ 3090098 w 6798686"/>
              <a:gd name="connsiteY763" fmla="*/ 698508 h 1542374"/>
              <a:gd name="connsiteX764" fmla="*/ 3094631 w 6798686"/>
              <a:gd name="connsiteY764" fmla="*/ 696663 h 1542374"/>
              <a:gd name="connsiteX765" fmla="*/ 1781158 w 6798686"/>
              <a:gd name="connsiteY765" fmla="*/ 696126 h 1542374"/>
              <a:gd name="connsiteX766" fmla="*/ 1827594 w 6798686"/>
              <a:gd name="connsiteY766" fmla="*/ 704483 h 1542374"/>
              <a:gd name="connsiteX767" fmla="*/ 1875067 w 6798686"/>
              <a:gd name="connsiteY767" fmla="*/ 749247 h 1542374"/>
              <a:gd name="connsiteX768" fmla="*/ 1826383 w 6798686"/>
              <a:gd name="connsiteY768" fmla="*/ 742465 h 1542374"/>
              <a:gd name="connsiteX769" fmla="*/ 1814453 w 6798686"/>
              <a:gd name="connsiteY769" fmla="*/ 731207 h 1542374"/>
              <a:gd name="connsiteX770" fmla="*/ 1781158 w 6798686"/>
              <a:gd name="connsiteY770" fmla="*/ 696126 h 1542374"/>
              <a:gd name="connsiteX771" fmla="*/ 1049331 w 6798686"/>
              <a:gd name="connsiteY771" fmla="*/ 694108 h 1542374"/>
              <a:gd name="connsiteX772" fmla="*/ 1067563 w 6798686"/>
              <a:gd name="connsiteY772" fmla="*/ 696913 h 1542374"/>
              <a:gd name="connsiteX773" fmla="*/ 1089426 w 6798686"/>
              <a:gd name="connsiteY773" fmla="*/ 712840 h 1542374"/>
              <a:gd name="connsiteX774" fmla="*/ 1071367 w 6798686"/>
              <a:gd name="connsiteY774" fmla="*/ 708479 h 1542374"/>
              <a:gd name="connsiteX775" fmla="*/ 1049331 w 6798686"/>
              <a:gd name="connsiteY775" fmla="*/ 694108 h 1542374"/>
              <a:gd name="connsiteX776" fmla="*/ 3288924 w 6798686"/>
              <a:gd name="connsiteY776" fmla="*/ 693417 h 1542374"/>
              <a:gd name="connsiteX777" fmla="*/ 3209616 w 6798686"/>
              <a:gd name="connsiteY777" fmla="*/ 743157 h 1542374"/>
              <a:gd name="connsiteX778" fmla="*/ 3118705 w 6798686"/>
              <a:gd name="connsiteY778" fmla="*/ 769074 h 1542374"/>
              <a:gd name="connsiteX779" fmla="*/ 3204871 w 6798686"/>
              <a:gd name="connsiteY779" fmla="*/ 719891 h 1542374"/>
              <a:gd name="connsiteX780" fmla="*/ 3250385 w 6798686"/>
              <a:gd name="connsiteY780" fmla="*/ 705559 h 1542374"/>
              <a:gd name="connsiteX781" fmla="*/ 3288924 w 6798686"/>
              <a:gd name="connsiteY781" fmla="*/ 693417 h 1542374"/>
              <a:gd name="connsiteX782" fmla="*/ 1022415 w 6798686"/>
              <a:gd name="connsiteY782" fmla="*/ 689555 h 1542374"/>
              <a:gd name="connsiteX783" fmla="*/ 1037823 w 6798686"/>
              <a:gd name="connsiteY783" fmla="*/ 692225 h 1542374"/>
              <a:gd name="connsiteX784" fmla="*/ 1057304 w 6798686"/>
              <a:gd name="connsiteY784" fmla="*/ 704944 h 1542374"/>
              <a:gd name="connsiteX785" fmla="*/ 1042030 w 6798686"/>
              <a:gd name="connsiteY785" fmla="*/ 700871 h 1542374"/>
              <a:gd name="connsiteX786" fmla="*/ 1022415 w 6798686"/>
              <a:gd name="connsiteY786" fmla="*/ 689555 h 1542374"/>
              <a:gd name="connsiteX787" fmla="*/ 3166389 w 6798686"/>
              <a:gd name="connsiteY787" fmla="*/ 688345 h 1542374"/>
              <a:gd name="connsiteX788" fmla="*/ 3095689 w 6798686"/>
              <a:gd name="connsiteY788" fmla="*/ 725174 h 1542374"/>
              <a:gd name="connsiteX789" fmla="*/ 3017975 w 6798686"/>
              <a:gd name="connsiteY789" fmla="*/ 749977 h 1542374"/>
              <a:gd name="connsiteX790" fmla="*/ 3092595 w 6798686"/>
              <a:gd name="connsiteY790" fmla="*/ 714780 h 1542374"/>
              <a:gd name="connsiteX791" fmla="*/ 3166389 w 6798686"/>
              <a:gd name="connsiteY791" fmla="*/ 688345 h 1542374"/>
              <a:gd name="connsiteX792" fmla="*/ 997381 w 6798686"/>
              <a:gd name="connsiteY792" fmla="*/ 684790 h 1542374"/>
              <a:gd name="connsiteX793" fmla="*/ 1008274 w 6798686"/>
              <a:gd name="connsiteY793" fmla="*/ 686942 h 1542374"/>
              <a:gd name="connsiteX794" fmla="*/ 1023356 w 6798686"/>
              <a:gd name="connsiteY794" fmla="*/ 695645 h 1542374"/>
              <a:gd name="connsiteX795" fmla="*/ 1012809 w 6798686"/>
              <a:gd name="connsiteY795" fmla="*/ 692533 h 1542374"/>
              <a:gd name="connsiteX796" fmla="*/ 997381 w 6798686"/>
              <a:gd name="connsiteY796" fmla="*/ 684790 h 1542374"/>
              <a:gd name="connsiteX797" fmla="*/ 3147446 w 6798686"/>
              <a:gd name="connsiteY797" fmla="*/ 682254 h 1542374"/>
              <a:gd name="connsiteX798" fmla="*/ 3094228 w 6798686"/>
              <a:gd name="connsiteY798" fmla="*/ 708460 h 1542374"/>
              <a:gd name="connsiteX799" fmla="*/ 3035631 w 6798686"/>
              <a:gd name="connsiteY799" fmla="*/ 728805 h 1542374"/>
              <a:gd name="connsiteX800" fmla="*/ 3090309 w 6798686"/>
              <a:gd name="connsiteY800" fmla="*/ 704214 h 1542374"/>
              <a:gd name="connsiteX801" fmla="*/ 3147446 w 6798686"/>
              <a:gd name="connsiteY801" fmla="*/ 682254 h 1542374"/>
              <a:gd name="connsiteX802" fmla="*/ 3592091 w 6798686"/>
              <a:gd name="connsiteY802" fmla="*/ 681678 h 1542374"/>
              <a:gd name="connsiteX803" fmla="*/ 3257089 w 6798686"/>
              <a:gd name="connsiteY803" fmla="*/ 947823 h 1542374"/>
              <a:gd name="connsiteX804" fmla="*/ 3077148 w 6798686"/>
              <a:gd name="connsiteY804" fmla="*/ 1069205 h 1542374"/>
              <a:gd name="connsiteX805" fmla="*/ 2591333 w 6798686"/>
              <a:gd name="connsiteY805" fmla="*/ 1287263 h 1542374"/>
              <a:gd name="connsiteX806" fmla="*/ 2081578 w 6798686"/>
              <a:gd name="connsiteY806" fmla="*/ 1299885 h 1542374"/>
              <a:gd name="connsiteX807" fmla="*/ 1664598 w 6798686"/>
              <a:gd name="connsiteY807" fmla="*/ 1114411 h 1542374"/>
              <a:gd name="connsiteX808" fmla="*/ 1647442 w 6798686"/>
              <a:gd name="connsiteY808" fmla="*/ 1096122 h 1542374"/>
              <a:gd name="connsiteX809" fmla="*/ 2035373 w 6798686"/>
              <a:gd name="connsiteY809" fmla="*/ 1251970 h 1542374"/>
              <a:gd name="connsiteX810" fmla="*/ 2535810 w 6798686"/>
              <a:gd name="connsiteY810" fmla="*/ 1244477 h 1542374"/>
              <a:gd name="connsiteX811" fmla="*/ 3009003 w 6798686"/>
              <a:gd name="connsiteY811" fmla="*/ 1054085 h 1542374"/>
              <a:gd name="connsiteX812" fmla="*/ 3185812 w 6798686"/>
              <a:gd name="connsiteY812" fmla="*/ 944327 h 1542374"/>
              <a:gd name="connsiteX813" fmla="*/ 3511899 w 6798686"/>
              <a:gd name="connsiteY813" fmla="*/ 702273 h 1542374"/>
              <a:gd name="connsiteX814" fmla="*/ 3592091 w 6798686"/>
              <a:gd name="connsiteY814" fmla="*/ 681678 h 1542374"/>
              <a:gd name="connsiteX815" fmla="*/ 976959 w 6798686"/>
              <a:gd name="connsiteY815" fmla="*/ 680525 h 1542374"/>
              <a:gd name="connsiteX816" fmla="*/ 978611 w 6798686"/>
              <a:gd name="connsiteY816" fmla="*/ 680890 h 1542374"/>
              <a:gd name="connsiteX817" fmla="*/ 983395 w 6798686"/>
              <a:gd name="connsiteY817" fmla="*/ 683273 h 1542374"/>
              <a:gd name="connsiteX818" fmla="*/ 976959 w 6798686"/>
              <a:gd name="connsiteY818" fmla="*/ 680525 h 1542374"/>
              <a:gd name="connsiteX819" fmla="*/ 1877565 w 6798686"/>
              <a:gd name="connsiteY819" fmla="*/ 680237 h 1542374"/>
              <a:gd name="connsiteX820" fmla="*/ 1908189 w 6798686"/>
              <a:gd name="connsiteY820" fmla="*/ 700102 h 1542374"/>
              <a:gd name="connsiteX821" fmla="*/ 1892742 w 6798686"/>
              <a:gd name="connsiteY821" fmla="*/ 692552 h 1542374"/>
              <a:gd name="connsiteX822" fmla="*/ 1880946 w 6798686"/>
              <a:gd name="connsiteY822" fmla="*/ 682984 h 1542374"/>
              <a:gd name="connsiteX823" fmla="*/ 1877565 w 6798686"/>
              <a:gd name="connsiteY823" fmla="*/ 680237 h 1542374"/>
              <a:gd name="connsiteX824" fmla="*/ 1314823 w 6798686"/>
              <a:gd name="connsiteY824" fmla="*/ 678911 h 1542374"/>
              <a:gd name="connsiteX825" fmla="*/ 1341105 w 6798686"/>
              <a:gd name="connsiteY825" fmla="*/ 716433 h 1542374"/>
              <a:gd name="connsiteX826" fmla="*/ 1314381 w 6798686"/>
              <a:gd name="connsiteY826" fmla="*/ 714953 h 1542374"/>
              <a:gd name="connsiteX827" fmla="*/ 1287657 w 6798686"/>
              <a:gd name="connsiteY827" fmla="*/ 678931 h 1542374"/>
              <a:gd name="connsiteX828" fmla="*/ 1314823 w 6798686"/>
              <a:gd name="connsiteY828" fmla="*/ 678911 h 1542374"/>
              <a:gd name="connsiteX829" fmla="*/ 1342027 w 6798686"/>
              <a:gd name="connsiteY829" fmla="*/ 678892 h 1542374"/>
              <a:gd name="connsiteX830" fmla="*/ 1537664 w 6798686"/>
              <a:gd name="connsiteY830" fmla="*/ 679949 h 1542374"/>
              <a:gd name="connsiteX831" fmla="*/ 1772379 w 6798686"/>
              <a:gd name="connsiteY831" fmla="*/ 694838 h 1542374"/>
              <a:gd name="connsiteX832" fmla="*/ 1810437 w 6798686"/>
              <a:gd name="connsiteY832" fmla="*/ 735337 h 1542374"/>
              <a:gd name="connsiteX833" fmla="*/ 1816797 w 6798686"/>
              <a:gd name="connsiteY833" fmla="*/ 741351 h 1542374"/>
              <a:gd name="connsiteX834" fmla="*/ 1599911 w 6798686"/>
              <a:gd name="connsiteY834" fmla="*/ 727499 h 1542374"/>
              <a:gd name="connsiteX835" fmla="*/ 1583101 w 6798686"/>
              <a:gd name="connsiteY835" fmla="*/ 726807 h 1542374"/>
              <a:gd name="connsiteX836" fmla="*/ 1518068 w 6798686"/>
              <a:gd name="connsiteY836" fmla="*/ 724194 h 1542374"/>
              <a:gd name="connsiteX837" fmla="*/ 1346004 w 6798686"/>
              <a:gd name="connsiteY837" fmla="*/ 716682 h 1542374"/>
              <a:gd name="connsiteX838" fmla="*/ 1319510 w 6798686"/>
              <a:gd name="connsiteY838" fmla="*/ 678911 h 1542374"/>
              <a:gd name="connsiteX839" fmla="*/ 1342027 w 6798686"/>
              <a:gd name="connsiteY839" fmla="*/ 678892 h 1542374"/>
              <a:gd name="connsiteX840" fmla="*/ 1256091 w 6798686"/>
              <a:gd name="connsiteY840" fmla="*/ 678873 h 1542374"/>
              <a:gd name="connsiteX841" fmla="*/ 1282758 w 6798686"/>
              <a:gd name="connsiteY841" fmla="*/ 678931 h 1542374"/>
              <a:gd name="connsiteX842" fmla="*/ 1309251 w 6798686"/>
              <a:gd name="connsiteY842" fmla="*/ 714665 h 1542374"/>
              <a:gd name="connsiteX843" fmla="*/ 1282969 w 6798686"/>
              <a:gd name="connsiteY843" fmla="*/ 713071 h 1542374"/>
              <a:gd name="connsiteX844" fmla="*/ 1256091 w 6798686"/>
              <a:gd name="connsiteY844" fmla="*/ 678873 h 1542374"/>
              <a:gd name="connsiteX845" fmla="*/ 1224757 w 6798686"/>
              <a:gd name="connsiteY845" fmla="*/ 678719 h 1542374"/>
              <a:gd name="connsiteX846" fmla="*/ 1250962 w 6798686"/>
              <a:gd name="connsiteY846" fmla="*/ 678873 h 1542374"/>
              <a:gd name="connsiteX847" fmla="*/ 1277571 w 6798686"/>
              <a:gd name="connsiteY847" fmla="*/ 712725 h 1542374"/>
              <a:gd name="connsiteX848" fmla="*/ 1251749 w 6798686"/>
              <a:gd name="connsiteY848" fmla="*/ 710957 h 1542374"/>
              <a:gd name="connsiteX849" fmla="*/ 1224757 w 6798686"/>
              <a:gd name="connsiteY849" fmla="*/ 678719 h 1542374"/>
              <a:gd name="connsiteX850" fmla="*/ 1193671 w 6798686"/>
              <a:gd name="connsiteY850" fmla="*/ 678431 h 1542374"/>
              <a:gd name="connsiteX851" fmla="*/ 1219377 w 6798686"/>
              <a:gd name="connsiteY851" fmla="*/ 678681 h 1542374"/>
              <a:gd name="connsiteX852" fmla="*/ 1246024 w 6798686"/>
              <a:gd name="connsiteY852" fmla="*/ 710554 h 1542374"/>
              <a:gd name="connsiteX853" fmla="*/ 1220722 w 6798686"/>
              <a:gd name="connsiteY853" fmla="*/ 708633 h 1542374"/>
              <a:gd name="connsiteX854" fmla="*/ 1193671 w 6798686"/>
              <a:gd name="connsiteY854" fmla="*/ 678431 h 1542374"/>
              <a:gd name="connsiteX855" fmla="*/ 1847959 w 6798686"/>
              <a:gd name="connsiteY855" fmla="*/ 677970 h 1542374"/>
              <a:gd name="connsiteX856" fmla="*/ 1856816 w 6798686"/>
              <a:gd name="connsiteY856" fmla="*/ 681774 h 1542374"/>
              <a:gd name="connsiteX857" fmla="*/ 1889207 w 6798686"/>
              <a:gd name="connsiteY857" fmla="*/ 696779 h 1542374"/>
              <a:gd name="connsiteX858" fmla="*/ 1930090 w 6798686"/>
              <a:gd name="connsiteY858" fmla="*/ 729324 h 1542374"/>
              <a:gd name="connsiteX859" fmla="*/ 1915259 w 6798686"/>
              <a:gd name="connsiteY859" fmla="*/ 723791 h 1542374"/>
              <a:gd name="connsiteX860" fmla="*/ 1886844 w 6798686"/>
              <a:gd name="connsiteY860" fmla="*/ 714262 h 1542374"/>
              <a:gd name="connsiteX861" fmla="*/ 1847959 w 6798686"/>
              <a:gd name="connsiteY861" fmla="*/ 677970 h 1542374"/>
              <a:gd name="connsiteX862" fmla="*/ 1162778 w 6798686"/>
              <a:gd name="connsiteY862" fmla="*/ 677951 h 1542374"/>
              <a:gd name="connsiteX863" fmla="*/ 1188004 w 6798686"/>
              <a:gd name="connsiteY863" fmla="*/ 678354 h 1542374"/>
              <a:gd name="connsiteX864" fmla="*/ 1214632 w 6798686"/>
              <a:gd name="connsiteY864" fmla="*/ 708133 h 1542374"/>
              <a:gd name="connsiteX865" fmla="*/ 1189790 w 6798686"/>
              <a:gd name="connsiteY865" fmla="*/ 705981 h 1542374"/>
              <a:gd name="connsiteX866" fmla="*/ 1162778 w 6798686"/>
              <a:gd name="connsiteY866" fmla="*/ 677951 h 1542374"/>
              <a:gd name="connsiteX867" fmla="*/ 1132269 w 6798686"/>
              <a:gd name="connsiteY867" fmla="*/ 677221 h 1542374"/>
              <a:gd name="connsiteX868" fmla="*/ 1156726 w 6798686"/>
              <a:gd name="connsiteY868" fmla="*/ 677816 h 1542374"/>
              <a:gd name="connsiteX869" fmla="*/ 1183278 w 6798686"/>
              <a:gd name="connsiteY869" fmla="*/ 705405 h 1542374"/>
              <a:gd name="connsiteX870" fmla="*/ 1159147 w 6798686"/>
              <a:gd name="connsiteY870" fmla="*/ 703042 h 1542374"/>
              <a:gd name="connsiteX871" fmla="*/ 1132269 w 6798686"/>
              <a:gd name="connsiteY871" fmla="*/ 677221 h 1542374"/>
              <a:gd name="connsiteX872" fmla="*/ 1102087 w 6798686"/>
              <a:gd name="connsiteY872" fmla="*/ 676241 h 1542374"/>
              <a:gd name="connsiteX873" fmla="*/ 1125776 w 6798686"/>
              <a:gd name="connsiteY873" fmla="*/ 677029 h 1542374"/>
              <a:gd name="connsiteX874" fmla="*/ 1152077 w 6798686"/>
              <a:gd name="connsiteY874" fmla="*/ 702312 h 1542374"/>
              <a:gd name="connsiteX875" fmla="*/ 1128715 w 6798686"/>
              <a:gd name="connsiteY875" fmla="*/ 699756 h 1542374"/>
              <a:gd name="connsiteX876" fmla="*/ 1102087 w 6798686"/>
              <a:gd name="connsiteY876" fmla="*/ 676241 h 1542374"/>
              <a:gd name="connsiteX877" fmla="*/ 1072308 w 6798686"/>
              <a:gd name="connsiteY877" fmla="*/ 674915 h 1542374"/>
              <a:gd name="connsiteX878" fmla="*/ 1095056 w 6798686"/>
              <a:gd name="connsiteY878" fmla="*/ 675953 h 1542374"/>
              <a:gd name="connsiteX879" fmla="*/ 1120934 w 6798686"/>
              <a:gd name="connsiteY879" fmla="*/ 698834 h 1542374"/>
              <a:gd name="connsiteX880" fmla="*/ 1098476 w 6798686"/>
              <a:gd name="connsiteY880" fmla="*/ 696029 h 1542374"/>
              <a:gd name="connsiteX881" fmla="*/ 1072308 w 6798686"/>
              <a:gd name="connsiteY881" fmla="*/ 674915 h 1542374"/>
              <a:gd name="connsiteX882" fmla="*/ 1042952 w 6798686"/>
              <a:gd name="connsiteY882" fmla="*/ 673244 h 1542374"/>
              <a:gd name="connsiteX883" fmla="*/ 1064585 w 6798686"/>
              <a:gd name="connsiteY883" fmla="*/ 674512 h 1542374"/>
              <a:gd name="connsiteX884" fmla="*/ 1089811 w 6798686"/>
              <a:gd name="connsiteY884" fmla="*/ 694877 h 1542374"/>
              <a:gd name="connsiteX885" fmla="*/ 1068466 w 6798686"/>
              <a:gd name="connsiteY885" fmla="*/ 691841 h 1542374"/>
              <a:gd name="connsiteX886" fmla="*/ 1042952 w 6798686"/>
              <a:gd name="connsiteY886" fmla="*/ 673244 h 1542374"/>
              <a:gd name="connsiteX887" fmla="*/ 3482774 w 6798686"/>
              <a:gd name="connsiteY887" fmla="*/ 672418 h 1542374"/>
              <a:gd name="connsiteX888" fmla="*/ 3419354 w 6798686"/>
              <a:gd name="connsiteY888" fmla="*/ 721005 h 1542374"/>
              <a:gd name="connsiteX889" fmla="*/ 3333150 w 6798686"/>
              <a:gd name="connsiteY889" fmla="*/ 744463 h 1542374"/>
              <a:gd name="connsiteX890" fmla="*/ 3404657 w 6798686"/>
              <a:gd name="connsiteY890" fmla="*/ 693494 h 1542374"/>
              <a:gd name="connsiteX891" fmla="*/ 3482774 w 6798686"/>
              <a:gd name="connsiteY891" fmla="*/ 672418 h 1542374"/>
              <a:gd name="connsiteX892" fmla="*/ 1014134 w 6798686"/>
              <a:gd name="connsiteY892" fmla="*/ 671150 h 1542374"/>
              <a:gd name="connsiteX893" fmla="*/ 1034326 w 6798686"/>
              <a:gd name="connsiteY893" fmla="*/ 672667 h 1542374"/>
              <a:gd name="connsiteX894" fmla="*/ 1058572 w 6798686"/>
              <a:gd name="connsiteY894" fmla="*/ 690362 h 1542374"/>
              <a:gd name="connsiteX895" fmla="*/ 1038649 w 6798686"/>
              <a:gd name="connsiteY895" fmla="*/ 687153 h 1542374"/>
              <a:gd name="connsiteX896" fmla="*/ 1030100 w 6798686"/>
              <a:gd name="connsiteY896" fmla="*/ 681563 h 1542374"/>
              <a:gd name="connsiteX897" fmla="*/ 1014134 w 6798686"/>
              <a:gd name="connsiteY897" fmla="*/ 671150 h 1542374"/>
              <a:gd name="connsiteX898" fmla="*/ 985989 w 6798686"/>
              <a:gd name="connsiteY898" fmla="*/ 668594 h 1542374"/>
              <a:gd name="connsiteX899" fmla="*/ 1004221 w 6798686"/>
              <a:gd name="connsiteY899" fmla="*/ 670304 h 1542374"/>
              <a:gd name="connsiteX900" fmla="*/ 1026949 w 6798686"/>
              <a:gd name="connsiteY900" fmla="*/ 685136 h 1542374"/>
              <a:gd name="connsiteX901" fmla="*/ 1009024 w 6798686"/>
              <a:gd name="connsiteY901" fmla="*/ 681851 h 1542374"/>
              <a:gd name="connsiteX902" fmla="*/ 985989 w 6798686"/>
              <a:gd name="connsiteY902" fmla="*/ 668594 h 1542374"/>
              <a:gd name="connsiteX903" fmla="*/ 3281489 w 6798686"/>
              <a:gd name="connsiteY903" fmla="*/ 668056 h 1542374"/>
              <a:gd name="connsiteX904" fmla="*/ 3248713 w 6798686"/>
              <a:gd name="connsiteY904" fmla="*/ 688152 h 1542374"/>
              <a:gd name="connsiteX905" fmla="*/ 3206254 w 6798686"/>
              <a:gd name="connsiteY905" fmla="*/ 713609 h 1542374"/>
              <a:gd name="connsiteX906" fmla="*/ 3167773 w 6798686"/>
              <a:gd name="connsiteY906" fmla="*/ 725635 h 1542374"/>
              <a:gd name="connsiteX907" fmla="*/ 3121068 w 6798686"/>
              <a:gd name="connsiteY907" fmla="*/ 740064 h 1542374"/>
              <a:gd name="connsiteX908" fmla="*/ 3173017 w 6798686"/>
              <a:gd name="connsiteY908" fmla="*/ 711630 h 1542374"/>
              <a:gd name="connsiteX909" fmla="*/ 3201509 w 6798686"/>
              <a:gd name="connsiteY909" fmla="*/ 695588 h 1542374"/>
              <a:gd name="connsiteX910" fmla="*/ 3254400 w 6798686"/>
              <a:gd name="connsiteY910" fmla="*/ 677432 h 1542374"/>
              <a:gd name="connsiteX911" fmla="*/ 3281489 w 6798686"/>
              <a:gd name="connsiteY911" fmla="*/ 668056 h 1542374"/>
              <a:gd name="connsiteX912" fmla="*/ 958861 w 6798686"/>
              <a:gd name="connsiteY912" fmla="*/ 665597 h 1542374"/>
              <a:gd name="connsiteX913" fmla="*/ 974211 w 6798686"/>
              <a:gd name="connsiteY913" fmla="*/ 667365 h 1542374"/>
              <a:gd name="connsiteX914" fmla="*/ 994365 w 6798686"/>
              <a:gd name="connsiteY914" fmla="*/ 678950 h 1542374"/>
              <a:gd name="connsiteX915" fmla="*/ 979303 w 6798686"/>
              <a:gd name="connsiteY915" fmla="*/ 675761 h 1542374"/>
              <a:gd name="connsiteX916" fmla="*/ 958861 w 6798686"/>
              <a:gd name="connsiteY916" fmla="*/ 665597 h 1542374"/>
              <a:gd name="connsiteX917" fmla="*/ 3384446 w 6798686"/>
              <a:gd name="connsiteY917" fmla="*/ 663772 h 1542374"/>
              <a:gd name="connsiteX918" fmla="*/ 3311018 w 6798686"/>
              <a:gd name="connsiteY918" fmla="*/ 713973 h 1542374"/>
              <a:gd name="connsiteX919" fmla="*/ 3241873 w 6798686"/>
              <a:gd name="connsiteY919" fmla="*/ 733858 h 1542374"/>
              <a:gd name="connsiteX920" fmla="*/ 3226293 w 6798686"/>
              <a:gd name="connsiteY920" fmla="*/ 738354 h 1542374"/>
              <a:gd name="connsiteX921" fmla="*/ 3305561 w 6798686"/>
              <a:gd name="connsiteY921" fmla="*/ 688210 h 1542374"/>
              <a:gd name="connsiteX922" fmla="*/ 3384446 w 6798686"/>
              <a:gd name="connsiteY922" fmla="*/ 663772 h 1542374"/>
              <a:gd name="connsiteX923" fmla="*/ 933539 w 6798686"/>
              <a:gd name="connsiteY923" fmla="*/ 662216 h 1542374"/>
              <a:gd name="connsiteX924" fmla="*/ 944068 w 6798686"/>
              <a:gd name="connsiteY924" fmla="*/ 663696 h 1542374"/>
              <a:gd name="connsiteX925" fmla="*/ 959034 w 6798686"/>
              <a:gd name="connsiteY925" fmla="*/ 671131 h 1542374"/>
              <a:gd name="connsiteX926" fmla="*/ 948851 w 6798686"/>
              <a:gd name="connsiteY926" fmla="*/ 668652 h 1542374"/>
              <a:gd name="connsiteX927" fmla="*/ 933539 w 6798686"/>
              <a:gd name="connsiteY927" fmla="*/ 662216 h 1542374"/>
              <a:gd name="connsiteX928" fmla="*/ 3678602 w 6798686"/>
              <a:gd name="connsiteY928" fmla="*/ 660621 h 1542374"/>
              <a:gd name="connsiteX929" fmla="*/ 3330729 w 6798686"/>
              <a:gd name="connsiteY929" fmla="*/ 954874 h 1542374"/>
              <a:gd name="connsiteX930" fmla="*/ 3147446 w 6798686"/>
              <a:gd name="connsiteY930" fmla="*/ 1088053 h 1542374"/>
              <a:gd name="connsiteX931" fmla="*/ 2647739 w 6798686"/>
              <a:gd name="connsiteY931" fmla="*/ 1334236 h 1542374"/>
              <a:gd name="connsiteX932" fmla="*/ 2126880 w 6798686"/>
              <a:gd name="connsiteY932" fmla="*/ 1351988 h 1542374"/>
              <a:gd name="connsiteX933" fmla="*/ 1695722 w 6798686"/>
              <a:gd name="connsiteY933" fmla="*/ 1146553 h 1542374"/>
              <a:gd name="connsiteX934" fmla="*/ 1678470 w 6798686"/>
              <a:gd name="connsiteY934" fmla="*/ 1128897 h 1542374"/>
              <a:gd name="connsiteX935" fmla="*/ 2080637 w 6798686"/>
              <a:gd name="connsiteY935" fmla="*/ 1303977 h 1542374"/>
              <a:gd name="connsiteX936" fmla="*/ 2387166 w 6798686"/>
              <a:gd name="connsiteY936" fmla="*/ 1325015 h 1542374"/>
              <a:gd name="connsiteX937" fmla="*/ 2592332 w 6798686"/>
              <a:gd name="connsiteY937" fmla="*/ 1291336 h 1542374"/>
              <a:gd name="connsiteX938" fmla="*/ 3079377 w 6798686"/>
              <a:gd name="connsiteY938" fmla="*/ 1072760 h 1542374"/>
              <a:gd name="connsiteX939" fmla="*/ 3259529 w 6798686"/>
              <a:gd name="connsiteY939" fmla="*/ 951224 h 1542374"/>
              <a:gd name="connsiteX940" fmla="*/ 3601178 w 6798686"/>
              <a:gd name="connsiteY940" fmla="*/ 679392 h 1542374"/>
              <a:gd name="connsiteX941" fmla="*/ 3678602 w 6798686"/>
              <a:gd name="connsiteY941" fmla="*/ 660621 h 1542374"/>
              <a:gd name="connsiteX942" fmla="*/ 912598 w 6798686"/>
              <a:gd name="connsiteY942" fmla="*/ 658931 h 1542374"/>
              <a:gd name="connsiteX943" fmla="*/ 912906 w 6798686"/>
              <a:gd name="connsiteY943" fmla="*/ 658969 h 1542374"/>
              <a:gd name="connsiteX944" fmla="*/ 913616 w 6798686"/>
              <a:gd name="connsiteY944" fmla="*/ 659277 h 1542374"/>
              <a:gd name="connsiteX945" fmla="*/ 912598 w 6798686"/>
              <a:gd name="connsiteY945" fmla="*/ 658931 h 1542374"/>
              <a:gd name="connsiteX946" fmla="*/ 1793166 w 6798686"/>
              <a:gd name="connsiteY946" fmla="*/ 658719 h 1542374"/>
              <a:gd name="connsiteX947" fmla="*/ 1834261 w 6798686"/>
              <a:gd name="connsiteY947" fmla="*/ 672475 h 1542374"/>
              <a:gd name="connsiteX948" fmla="*/ 1874548 w 6798686"/>
              <a:gd name="connsiteY948" fmla="*/ 710631 h 1542374"/>
              <a:gd name="connsiteX949" fmla="*/ 1831033 w 6798686"/>
              <a:gd name="connsiteY949" fmla="*/ 699872 h 1542374"/>
              <a:gd name="connsiteX950" fmla="*/ 1793166 w 6798686"/>
              <a:gd name="connsiteY950" fmla="*/ 658719 h 1542374"/>
              <a:gd name="connsiteX951" fmla="*/ 3567883 w 6798686"/>
              <a:gd name="connsiteY951" fmla="*/ 650996 h 1542374"/>
              <a:gd name="connsiteX952" fmla="*/ 3512725 w 6798686"/>
              <a:gd name="connsiteY952" fmla="*/ 696106 h 1542374"/>
              <a:gd name="connsiteX953" fmla="*/ 3430594 w 6798686"/>
              <a:gd name="connsiteY953" fmla="*/ 717970 h 1542374"/>
              <a:gd name="connsiteX954" fmla="*/ 3493495 w 6798686"/>
              <a:gd name="connsiteY954" fmla="*/ 669632 h 1542374"/>
              <a:gd name="connsiteX955" fmla="*/ 3567883 w 6798686"/>
              <a:gd name="connsiteY955" fmla="*/ 650996 h 1542374"/>
              <a:gd name="connsiteX956" fmla="*/ 3272343 w 6798686"/>
              <a:gd name="connsiteY956" fmla="*/ 649133 h 1542374"/>
              <a:gd name="connsiteX957" fmla="*/ 3202738 w 6798686"/>
              <a:gd name="connsiteY957" fmla="*/ 689363 h 1542374"/>
              <a:gd name="connsiteX958" fmla="*/ 3125409 w 6798686"/>
              <a:gd name="connsiteY958" fmla="*/ 715414 h 1542374"/>
              <a:gd name="connsiteX959" fmla="*/ 3199011 w 6798686"/>
              <a:gd name="connsiteY959" fmla="*/ 676414 h 1542374"/>
              <a:gd name="connsiteX960" fmla="*/ 3272343 w 6798686"/>
              <a:gd name="connsiteY960" fmla="*/ 649133 h 1542374"/>
              <a:gd name="connsiteX961" fmla="*/ 1000494 w 6798686"/>
              <a:gd name="connsiteY961" fmla="*/ 647922 h 1542374"/>
              <a:gd name="connsiteX962" fmla="*/ 1026334 w 6798686"/>
              <a:gd name="connsiteY962" fmla="*/ 666827 h 1542374"/>
              <a:gd name="connsiteX963" fmla="*/ 1004874 w 6798686"/>
              <a:gd name="connsiteY963" fmla="*/ 665117 h 1542374"/>
              <a:gd name="connsiteX964" fmla="*/ 978726 w 6798686"/>
              <a:gd name="connsiteY964" fmla="*/ 648038 h 1542374"/>
              <a:gd name="connsiteX965" fmla="*/ 1000494 w 6798686"/>
              <a:gd name="connsiteY965" fmla="*/ 647922 h 1542374"/>
              <a:gd name="connsiteX966" fmla="*/ 949735 w 6798686"/>
              <a:gd name="connsiteY966" fmla="*/ 647769 h 1542374"/>
              <a:gd name="connsiteX967" fmla="*/ 970062 w 6798686"/>
              <a:gd name="connsiteY967" fmla="*/ 648018 h 1542374"/>
              <a:gd name="connsiteX968" fmla="*/ 994864 w 6798686"/>
              <a:gd name="connsiteY968" fmla="*/ 664214 h 1542374"/>
              <a:gd name="connsiteX969" fmla="*/ 974788 w 6798686"/>
              <a:gd name="connsiteY969" fmla="*/ 662158 h 1542374"/>
              <a:gd name="connsiteX970" fmla="*/ 954827 w 6798686"/>
              <a:gd name="connsiteY970" fmla="*/ 650689 h 1542374"/>
              <a:gd name="connsiteX971" fmla="*/ 949735 w 6798686"/>
              <a:gd name="connsiteY971" fmla="*/ 647769 h 1542374"/>
              <a:gd name="connsiteX972" fmla="*/ 1031099 w 6798686"/>
              <a:gd name="connsiteY972" fmla="*/ 647384 h 1542374"/>
              <a:gd name="connsiteX973" fmla="*/ 1057611 w 6798686"/>
              <a:gd name="connsiteY973" fmla="*/ 668883 h 1542374"/>
              <a:gd name="connsiteX974" fmla="*/ 1035056 w 6798686"/>
              <a:gd name="connsiteY974" fmla="*/ 667461 h 1542374"/>
              <a:gd name="connsiteX975" fmla="*/ 1008198 w 6798686"/>
              <a:gd name="connsiteY975" fmla="*/ 647826 h 1542374"/>
              <a:gd name="connsiteX976" fmla="*/ 1031099 w 6798686"/>
              <a:gd name="connsiteY976" fmla="*/ 647384 h 1542374"/>
              <a:gd name="connsiteX977" fmla="*/ 921244 w 6798686"/>
              <a:gd name="connsiteY977" fmla="*/ 646923 h 1542374"/>
              <a:gd name="connsiteX978" fmla="*/ 939706 w 6798686"/>
              <a:gd name="connsiteY978" fmla="*/ 647538 h 1542374"/>
              <a:gd name="connsiteX979" fmla="*/ 952444 w 6798686"/>
              <a:gd name="connsiteY979" fmla="*/ 654858 h 1542374"/>
              <a:gd name="connsiteX980" fmla="*/ 962742 w 6798686"/>
              <a:gd name="connsiteY980" fmla="*/ 660775 h 1542374"/>
              <a:gd name="connsiteX981" fmla="*/ 944548 w 6798686"/>
              <a:gd name="connsiteY981" fmla="*/ 658489 h 1542374"/>
              <a:gd name="connsiteX982" fmla="*/ 921244 w 6798686"/>
              <a:gd name="connsiteY982" fmla="*/ 646923 h 1542374"/>
              <a:gd name="connsiteX983" fmla="*/ 1061896 w 6798686"/>
              <a:gd name="connsiteY983" fmla="*/ 646462 h 1542374"/>
              <a:gd name="connsiteX984" fmla="*/ 1088870 w 6798686"/>
              <a:gd name="connsiteY984" fmla="*/ 670458 h 1542374"/>
              <a:gd name="connsiteX985" fmla="*/ 1065373 w 6798686"/>
              <a:gd name="connsiteY985" fmla="*/ 669305 h 1542374"/>
              <a:gd name="connsiteX986" fmla="*/ 1038092 w 6798686"/>
              <a:gd name="connsiteY986" fmla="*/ 647211 h 1542374"/>
              <a:gd name="connsiteX987" fmla="*/ 1061896 w 6798686"/>
              <a:gd name="connsiteY987" fmla="*/ 646462 h 1542374"/>
              <a:gd name="connsiteX988" fmla="*/ 1740121 w 6798686"/>
              <a:gd name="connsiteY988" fmla="*/ 645924 h 1542374"/>
              <a:gd name="connsiteX989" fmla="*/ 1783137 w 6798686"/>
              <a:gd name="connsiteY989" fmla="*/ 655915 h 1542374"/>
              <a:gd name="connsiteX990" fmla="*/ 1821216 w 6798686"/>
              <a:gd name="connsiteY990" fmla="*/ 697835 h 1542374"/>
              <a:gd name="connsiteX991" fmla="*/ 1775856 w 6798686"/>
              <a:gd name="connsiteY991" fmla="*/ 690054 h 1542374"/>
              <a:gd name="connsiteX992" fmla="*/ 1740121 w 6798686"/>
              <a:gd name="connsiteY992" fmla="*/ 645924 h 1542374"/>
              <a:gd name="connsiteX993" fmla="*/ 893329 w 6798686"/>
              <a:gd name="connsiteY993" fmla="*/ 645425 h 1542374"/>
              <a:gd name="connsiteX994" fmla="*/ 909102 w 6798686"/>
              <a:gd name="connsiteY994" fmla="*/ 646366 h 1542374"/>
              <a:gd name="connsiteX995" fmla="*/ 929044 w 6798686"/>
              <a:gd name="connsiteY995" fmla="*/ 656241 h 1542374"/>
              <a:gd name="connsiteX996" fmla="*/ 913232 w 6798686"/>
              <a:gd name="connsiteY996" fmla="*/ 653724 h 1542374"/>
              <a:gd name="connsiteX997" fmla="*/ 893329 w 6798686"/>
              <a:gd name="connsiteY997" fmla="*/ 645425 h 1542374"/>
              <a:gd name="connsiteX998" fmla="*/ 1092942 w 6798686"/>
              <a:gd name="connsiteY998" fmla="*/ 645252 h 1542374"/>
              <a:gd name="connsiteX999" fmla="*/ 1120166 w 6798686"/>
              <a:gd name="connsiteY999" fmla="*/ 671630 h 1542374"/>
              <a:gd name="connsiteX1000" fmla="*/ 1095901 w 6798686"/>
              <a:gd name="connsiteY1000" fmla="*/ 670746 h 1542374"/>
              <a:gd name="connsiteX1001" fmla="*/ 1068331 w 6798686"/>
              <a:gd name="connsiteY1001" fmla="*/ 646232 h 1542374"/>
              <a:gd name="connsiteX1002" fmla="*/ 1092942 w 6798686"/>
              <a:gd name="connsiteY1002" fmla="*/ 645252 h 1542374"/>
              <a:gd name="connsiteX1003" fmla="*/ 1124239 w 6798686"/>
              <a:gd name="connsiteY1003" fmla="*/ 643792 h 1542374"/>
              <a:gd name="connsiteX1004" fmla="*/ 1151597 w 6798686"/>
              <a:gd name="connsiteY1004" fmla="*/ 672456 h 1542374"/>
              <a:gd name="connsiteX1005" fmla="*/ 1126640 w 6798686"/>
              <a:gd name="connsiteY1005" fmla="*/ 671822 h 1542374"/>
              <a:gd name="connsiteX1006" fmla="*/ 1098937 w 6798686"/>
              <a:gd name="connsiteY1006" fmla="*/ 644983 h 1542374"/>
              <a:gd name="connsiteX1007" fmla="*/ 1124239 w 6798686"/>
              <a:gd name="connsiteY1007" fmla="*/ 643792 h 1542374"/>
              <a:gd name="connsiteX1008" fmla="*/ 866259 w 6798686"/>
              <a:gd name="connsiteY1008" fmla="*/ 643196 h 1542374"/>
              <a:gd name="connsiteX1009" fmla="*/ 877517 w 6798686"/>
              <a:gd name="connsiteY1009" fmla="*/ 644234 h 1542374"/>
              <a:gd name="connsiteX1010" fmla="*/ 890466 w 6798686"/>
              <a:gd name="connsiteY1010" fmla="*/ 649632 h 1542374"/>
              <a:gd name="connsiteX1011" fmla="*/ 878804 w 6798686"/>
              <a:gd name="connsiteY1011" fmla="*/ 647442 h 1542374"/>
              <a:gd name="connsiteX1012" fmla="*/ 866259 w 6798686"/>
              <a:gd name="connsiteY1012" fmla="*/ 643196 h 1542374"/>
              <a:gd name="connsiteX1013" fmla="*/ 1155900 w 6798686"/>
              <a:gd name="connsiteY1013" fmla="*/ 642159 h 1542374"/>
              <a:gd name="connsiteX1014" fmla="*/ 1183278 w 6798686"/>
              <a:gd name="connsiteY1014" fmla="*/ 673052 h 1542374"/>
              <a:gd name="connsiteX1015" fmla="*/ 1157648 w 6798686"/>
              <a:gd name="connsiteY1015" fmla="*/ 672591 h 1542374"/>
              <a:gd name="connsiteX1016" fmla="*/ 1129868 w 6798686"/>
              <a:gd name="connsiteY1016" fmla="*/ 643504 h 1542374"/>
              <a:gd name="connsiteX1017" fmla="*/ 1155900 w 6798686"/>
              <a:gd name="connsiteY1017" fmla="*/ 642159 h 1542374"/>
              <a:gd name="connsiteX1018" fmla="*/ 3761753 w 6798686"/>
              <a:gd name="connsiteY1018" fmla="*/ 641890 h 1542374"/>
              <a:gd name="connsiteX1019" fmla="*/ 3404408 w 6798686"/>
              <a:gd name="connsiteY1019" fmla="*/ 961925 h 1542374"/>
              <a:gd name="connsiteX1020" fmla="*/ 3217743 w 6798686"/>
              <a:gd name="connsiteY1020" fmla="*/ 1106880 h 1542374"/>
              <a:gd name="connsiteX1021" fmla="*/ 2704146 w 6798686"/>
              <a:gd name="connsiteY1021" fmla="*/ 1381210 h 1542374"/>
              <a:gd name="connsiteX1022" fmla="*/ 2172163 w 6798686"/>
              <a:gd name="connsiteY1022" fmla="*/ 1404092 h 1542374"/>
              <a:gd name="connsiteX1023" fmla="*/ 1723637 w 6798686"/>
              <a:gd name="connsiteY1023" fmla="*/ 1174295 h 1542374"/>
              <a:gd name="connsiteX1024" fmla="*/ 1711610 w 6798686"/>
              <a:gd name="connsiteY1024" fmla="*/ 1162480 h 1542374"/>
              <a:gd name="connsiteX1025" fmla="*/ 2125900 w 6798686"/>
              <a:gd name="connsiteY1025" fmla="*/ 1355984 h 1542374"/>
              <a:gd name="connsiteX1026" fmla="*/ 2424898 w 6798686"/>
              <a:gd name="connsiteY1026" fmla="*/ 1378885 h 1542374"/>
              <a:gd name="connsiteX1027" fmla="*/ 2648834 w 6798686"/>
              <a:gd name="connsiteY1027" fmla="*/ 1338194 h 1542374"/>
              <a:gd name="connsiteX1028" fmla="*/ 3149732 w 6798686"/>
              <a:gd name="connsiteY1028" fmla="*/ 1091453 h 1542374"/>
              <a:gd name="connsiteX1029" fmla="*/ 3333246 w 6798686"/>
              <a:gd name="connsiteY1029" fmla="*/ 958121 h 1542374"/>
              <a:gd name="connsiteX1030" fmla="*/ 3686806 w 6798686"/>
              <a:gd name="connsiteY1030" fmla="*/ 658700 h 1542374"/>
              <a:gd name="connsiteX1031" fmla="*/ 3761753 w 6798686"/>
              <a:gd name="connsiteY1031" fmla="*/ 641890 h 1542374"/>
              <a:gd name="connsiteX1032" fmla="*/ 842916 w 6798686"/>
              <a:gd name="connsiteY1032" fmla="*/ 640814 h 1542374"/>
              <a:gd name="connsiteX1033" fmla="*/ 843473 w 6798686"/>
              <a:gd name="connsiteY1033" fmla="*/ 640871 h 1542374"/>
              <a:gd name="connsiteX1034" fmla="*/ 844146 w 6798686"/>
              <a:gd name="connsiteY1034" fmla="*/ 641102 h 1542374"/>
              <a:gd name="connsiteX1035" fmla="*/ 843704 w 6798686"/>
              <a:gd name="connsiteY1035" fmla="*/ 641025 h 1542374"/>
              <a:gd name="connsiteX1036" fmla="*/ 842916 w 6798686"/>
              <a:gd name="connsiteY1036" fmla="*/ 640814 h 1542374"/>
              <a:gd name="connsiteX1037" fmla="*/ 1187658 w 6798686"/>
              <a:gd name="connsiteY1037" fmla="*/ 640410 h 1542374"/>
              <a:gd name="connsiteX1038" fmla="*/ 1214978 w 6798686"/>
              <a:gd name="connsiteY1038" fmla="*/ 673417 h 1542374"/>
              <a:gd name="connsiteX1039" fmla="*/ 1188964 w 6798686"/>
              <a:gd name="connsiteY1039" fmla="*/ 673128 h 1542374"/>
              <a:gd name="connsiteX1040" fmla="*/ 1161241 w 6798686"/>
              <a:gd name="connsiteY1040" fmla="*/ 641871 h 1542374"/>
              <a:gd name="connsiteX1041" fmla="*/ 1187658 w 6798686"/>
              <a:gd name="connsiteY1041" fmla="*/ 640410 h 1542374"/>
              <a:gd name="connsiteX1042" fmla="*/ 1807921 w 6798686"/>
              <a:gd name="connsiteY1042" fmla="*/ 638969 h 1542374"/>
              <a:gd name="connsiteX1043" fmla="*/ 1840543 w 6798686"/>
              <a:gd name="connsiteY1043" fmla="*/ 657490 h 1542374"/>
              <a:gd name="connsiteX1044" fmla="*/ 1872012 w 6798686"/>
              <a:gd name="connsiteY1044" fmla="*/ 682811 h 1542374"/>
              <a:gd name="connsiteX1045" fmla="*/ 1858986 w 6798686"/>
              <a:gd name="connsiteY1045" fmla="*/ 676913 h 1542374"/>
              <a:gd name="connsiteX1046" fmla="*/ 1837776 w 6798686"/>
              <a:gd name="connsiteY1046" fmla="*/ 668114 h 1542374"/>
              <a:gd name="connsiteX1047" fmla="*/ 1821407 w 6798686"/>
              <a:gd name="connsiteY1047" fmla="*/ 652130 h 1542374"/>
              <a:gd name="connsiteX1048" fmla="*/ 1807921 w 6798686"/>
              <a:gd name="connsiteY1048" fmla="*/ 638969 h 1542374"/>
              <a:gd name="connsiteX1049" fmla="*/ 3232901 w 6798686"/>
              <a:gd name="connsiteY1049" fmla="*/ 638604 h 1542374"/>
              <a:gd name="connsiteX1050" fmla="*/ 3198050 w 6798686"/>
              <a:gd name="connsiteY1050" fmla="*/ 656625 h 1542374"/>
              <a:gd name="connsiteX1051" fmla="*/ 3160318 w 6798686"/>
              <a:gd name="connsiteY1051" fmla="*/ 671515 h 1542374"/>
              <a:gd name="connsiteX1052" fmla="*/ 3195438 w 6798686"/>
              <a:gd name="connsiteY1052" fmla="*/ 654666 h 1542374"/>
              <a:gd name="connsiteX1053" fmla="*/ 3232901 w 6798686"/>
              <a:gd name="connsiteY1053" fmla="*/ 638604 h 1542374"/>
              <a:gd name="connsiteX1054" fmla="*/ 1219665 w 6798686"/>
              <a:gd name="connsiteY1054" fmla="*/ 638585 h 1542374"/>
              <a:gd name="connsiteX1055" fmla="*/ 1246851 w 6798686"/>
              <a:gd name="connsiteY1055" fmla="*/ 673609 h 1542374"/>
              <a:gd name="connsiteX1056" fmla="*/ 1220357 w 6798686"/>
              <a:gd name="connsiteY1056" fmla="*/ 673455 h 1542374"/>
              <a:gd name="connsiteX1057" fmla="*/ 1192749 w 6798686"/>
              <a:gd name="connsiteY1057" fmla="*/ 640122 h 1542374"/>
              <a:gd name="connsiteX1058" fmla="*/ 1218205 w 6798686"/>
              <a:gd name="connsiteY1058" fmla="*/ 638681 h 1542374"/>
              <a:gd name="connsiteX1059" fmla="*/ 1219665 w 6798686"/>
              <a:gd name="connsiteY1059" fmla="*/ 638585 h 1542374"/>
              <a:gd name="connsiteX1060" fmla="*/ 3259203 w 6798686"/>
              <a:gd name="connsiteY1060" fmla="*/ 637836 h 1542374"/>
              <a:gd name="connsiteX1061" fmla="*/ 3200279 w 6798686"/>
              <a:gd name="connsiteY1061" fmla="*/ 670170 h 1542374"/>
              <a:gd name="connsiteX1062" fmla="*/ 3135611 w 6798686"/>
              <a:gd name="connsiteY1062" fmla="*/ 693724 h 1542374"/>
              <a:gd name="connsiteX1063" fmla="*/ 3196782 w 6798686"/>
              <a:gd name="connsiteY1063" fmla="*/ 662850 h 1542374"/>
              <a:gd name="connsiteX1064" fmla="*/ 3259203 w 6798686"/>
              <a:gd name="connsiteY1064" fmla="*/ 637836 h 1542374"/>
              <a:gd name="connsiteX1065" fmla="*/ 3473168 w 6798686"/>
              <a:gd name="connsiteY1065" fmla="*/ 637509 h 1542374"/>
              <a:gd name="connsiteX1066" fmla="*/ 3405503 w 6798686"/>
              <a:gd name="connsiteY1066" fmla="*/ 687365 h 1542374"/>
              <a:gd name="connsiteX1067" fmla="*/ 3325119 w 6798686"/>
              <a:gd name="connsiteY1067" fmla="*/ 709939 h 1542374"/>
              <a:gd name="connsiteX1068" fmla="*/ 3398509 w 6798686"/>
              <a:gd name="connsiteY1068" fmla="*/ 659507 h 1542374"/>
              <a:gd name="connsiteX1069" fmla="*/ 3473168 w 6798686"/>
              <a:gd name="connsiteY1069" fmla="*/ 637509 h 1542374"/>
              <a:gd name="connsiteX1070" fmla="*/ 1251922 w 6798686"/>
              <a:gd name="connsiteY1070" fmla="*/ 636779 h 1542374"/>
              <a:gd name="connsiteX1071" fmla="*/ 1278915 w 6798686"/>
              <a:gd name="connsiteY1071" fmla="*/ 673686 h 1542374"/>
              <a:gd name="connsiteX1072" fmla="*/ 1251980 w 6798686"/>
              <a:gd name="connsiteY1072" fmla="*/ 673628 h 1542374"/>
              <a:gd name="connsiteX1073" fmla="*/ 1224526 w 6798686"/>
              <a:gd name="connsiteY1073" fmla="*/ 638316 h 1542374"/>
              <a:gd name="connsiteX1074" fmla="*/ 1251922 w 6798686"/>
              <a:gd name="connsiteY1074" fmla="*/ 636779 h 1542374"/>
              <a:gd name="connsiteX1075" fmla="*/ 1284429 w 6798686"/>
              <a:gd name="connsiteY1075" fmla="*/ 634993 h 1542374"/>
              <a:gd name="connsiteX1076" fmla="*/ 1311173 w 6798686"/>
              <a:gd name="connsiteY1076" fmla="*/ 673686 h 1542374"/>
              <a:gd name="connsiteX1077" fmla="*/ 1283795 w 6798686"/>
              <a:gd name="connsiteY1077" fmla="*/ 673686 h 1542374"/>
              <a:gd name="connsiteX1078" fmla="*/ 1256591 w 6798686"/>
              <a:gd name="connsiteY1078" fmla="*/ 636510 h 1542374"/>
              <a:gd name="connsiteX1079" fmla="*/ 1284429 w 6798686"/>
              <a:gd name="connsiteY1079" fmla="*/ 634993 h 1542374"/>
              <a:gd name="connsiteX1080" fmla="*/ 3378048 w 6798686"/>
              <a:gd name="connsiteY1080" fmla="*/ 634839 h 1542374"/>
              <a:gd name="connsiteX1081" fmla="*/ 3326771 w 6798686"/>
              <a:gd name="connsiteY1081" fmla="*/ 668844 h 1542374"/>
              <a:gd name="connsiteX1082" fmla="*/ 3306580 w 6798686"/>
              <a:gd name="connsiteY1082" fmla="*/ 682024 h 1542374"/>
              <a:gd name="connsiteX1083" fmla="*/ 3248713 w 6798686"/>
              <a:gd name="connsiteY1083" fmla="*/ 700237 h 1542374"/>
              <a:gd name="connsiteX1084" fmla="*/ 3225851 w 6798686"/>
              <a:gd name="connsiteY1084" fmla="*/ 707441 h 1542374"/>
              <a:gd name="connsiteX1085" fmla="*/ 3251172 w 6798686"/>
              <a:gd name="connsiteY1085" fmla="*/ 692187 h 1542374"/>
              <a:gd name="connsiteX1086" fmla="*/ 3301796 w 6798686"/>
              <a:gd name="connsiteY1086" fmla="*/ 661044 h 1542374"/>
              <a:gd name="connsiteX1087" fmla="*/ 3378048 w 6798686"/>
              <a:gd name="connsiteY1087" fmla="*/ 634839 h 1542374"/>
              <a:gd name="connsiteX1088" fmla="*/ 3648728 w 6798686"/>
              <a:gd name="connsiteY1088" fmla="*/ 632629 h 1542374"/>
              <a:gd name="connsiteX1089" fmla="*/ 3601851 w 6798686"/>
              <a:gd name="connsiteY1089" fmla="*/ 673282 h 1542374"/>
              <a:gd name="connsiteX1090" fmla="*/ 3522755 w 6798686"/>
              <a:gd name="connsiteY1090" fmla="*/ 693494 h 1542374"/>
              <a:gd name="connsiteX1091" fmla="*/ 3577374 w 6798686"/>
              <a:gd name="connsiteY1091" fmla="*/ 648729 h 1542374"/>
              <a:gd name="connsiteX1092" fmla="*/ 3648728 w 6798686"/>
              <a:gd name="connsiteY1092" fmla="*/ 632629 h 1542374"/>
              <a:gd name="connsiteX1093" fmla="*/ 825298 w 6798686"/>
              <a:gd name="connsiteY1093" fmla="*/ 629402 h 1542374"/>
              <a:gd name="connsiteX1094" fmla="*/ 826240 w 6798686"/>
              <a:gd name="connsiteY1094" fmla="*/ 629421 h 1542374"/>
              <a:gd name="connsiteX1095" fmla="*/ 842263 w 6798686"/>
              <a:gd name="connsiteY1095" fmla="*/ 629575 h 1542374"/>
              <a:gd name="connsiteX1096" fmla="*/ 860879 w 6798686"/>
              <a:gd name="connsiteY1096" fmla="*/ 637317 h 1542374"/>
              <a:gd name="connsiteX1097" fmla="*/ 843435 w 6798686"/>
              <a:gd name="connsiteY1097" fmla="*/ 635511 h 1542374"/>
              <a:gd name="connsiteX1098" fmla="*/ 834482 w 6798686"/>
              <a:gd name="connsiteY1098" fmla="*/ 632495 h 1542374"/>
              <a:gd name="connsiteX1099" fmla="*/ 825298 w 6798686"/>
              <a:gd name="connsiteY1099" fmla="*/ 629402 h 1542374"/>
              <a:gd name="connsiteX1100" fmla="*/ 873982 w 6798686"/>
              <a:gd name="connsiteY1100" fmla="*/ 628979 h 1542374"/>
              <a:gd name="connsiteX1101" fmla="*/ 896883 w 6798686"/>
              <a:gd name="connsiteY1101" fmla="*/ 640314 h 1542374"/>
              <a:gd name="connsiteX1102" fmla="*/ 877651 w 6798686"/>
              <a:gd name="connsiteY1102" fmla="*/ 638893 h 1542374"/>
              <a:gd name="connsiteX1103" fmla="*/ 867315 w 6798686"/>
              <a:gd name="connsiteY1103" fmla="*/ 634608 h 1542374"/>
              <a:gd name="connsiteX1104" fmla="*/ 854904 w 6798686"/>
              <a:gd name="connsiteY1104" fmla="*/ 629440 h 1542374"/>
              <a:gd name="connsiteX1105" fmla="*/ 873982 w 6798686"/>
              <a:gd name="connsiteY1105" fmla="*/ 628979 h 1542374"/>
              <a:gd name="connsiteX1106" fmla="*/ 796653 w 6798686"/>
              <a:gd name="connsiteY1106" fmla="*/ 628902 h 1542374"/>
              <a:gd name="connsiteX1107" fmla="*/ 808507 w 6798686"/>
              <a:gd name="connsiteY1107" fmla="*/ 629094 h 1542374"/>
              <a:gd name="connsiteX1108" fmla="*/ 820745 w 6798686"/>
              <a:gd name="connsiteY1108" fmla="*/ 633225 h 1542374"/>
              <a:gd name="connsiteX1109" fmla="*/ 808834 w 6798686"/>
              <a:gd name="connsiteY1109" fmla="*/ 632034 h 1542374"/>
              <a:gd name="connsiteX1110" fmla="*/ 806125 w 6798686"/>
              <a:gd name="connsiteY1110" fmla="*/ 631342 h 1542374"/>
              <a:gd name="connsiteX1111" fmla="*/ 796653 w 6798686"/>
              <a:gd name="connsiteY1111" fmla="*/ 628902 h 1542374"/>
              <a:gd name="connsiteX1112" fmla="*/ 774617 w 6798686"/>
              <a:gd name="connsiteY1112" fmla="*/ 628537 h 1542374"/>
              <a:gd name="connsiteX1113" fmla="*/ 775520 w 6798686"/>
              <a:gd name="connsiteY1113" fmla="*/ 628768 h 1542374"/>
              <a:gd name="connsiteX1114" fmla="*/ 774598 w 6798686"/>
              <a:gd name="connsiteY1114" fmla="*/ 628691 h 1542374"/>
              <a:gd name="connsiteX1115" fmla="*/ 773714 w 6798686"/>
              <a:gd name="connsiteY1115" fmla="*/ 628537 h 1542374"/>
              <a:gd name="connsiteX1116" fmla="*/ 774617 w 6798686"/>
              <a:gd name="connsiteY1116" fmla="*/ 628537 h 1542374"/>
              <a:gd name="connsiteX1117" fmla="*/ 1492439 w 6798686"/>
              <a:gd name="connsiteY1117" fmla="*/ 627942 h 1542374"/>
              <a:gd name="connsiteX1118" fmla="*/ 1731648 w 6798686"/>
              <a:gd name="connsiteY1118" fmla="*/ 644310 h 1542374"/>
              <a:gd name="connsiteX1119" fmla="*/ 1767249 w 6798686"/>
              <a:gd name="connsiteY1119" fmla="*/ 688844 h 1542374"/>
              <a:gd name="connsiteX1120" fmla="*/ 1537760 w 6798686"/>
              <a:gd name="connsiteY1120" fmla="*/ 674704 h 1542374"/>
              <a:gd name="connsiteX1121" fmla="*/ 1342008 w 6798686"/>
              <a:gd name="connsiteY1121" fmla="*/ 673647 h 1542374"/>
              <a:gd name="connsiteX1122" fmla="*/ 1315860 w 6798686"/>
              <a:gd name="connsiteY1122" fmla="*/ 673686 h 1542374"/>
              <a:gd name="connsiteX1123" fmla="*/ 1288925 w 6798686"/>
              <a:gd name="connsiteY1123" fmla="*/ 634743 h 1542374"/>
              <a:gd name="connsiteX1124" fmla="*/ 1492439 w 6798686"/>
              <a:gd name="connsiteY1124" fmla="*/ 627942 h 1542374"/>
              <a:gd name="connsiteX1125" fmla="*/ 904856 w 6798686"/>
              <a:gd name="connsiteY1125" fmla="*/ 627519 h 1542374"/>
              <a:gd name="connsiteX1126" fmla="*/ 929909 w 6798686"/>
              <a:gd name="connsiteY1126" fmla="*/ 641928 h 1542374"/>
              <a:gd name="connsiteX1127" fmla="*/ 909371 w 6798686"/>
              <a:gd name="connsiteY1127" fmla="*/ 641044 h 1542374"/>
              <a:gd name="connsiteX1128" fmla="*/ 906047 w 6798686"/>
              <a:gd name="connsiteY1128" fmla="*/ 639411 h 1542374"/>
              <a:gd name="connsiteX1129" fmla="*/ 884164 w 6798686"/>
              <a:gd name="connsiteY1129" fmla="*/ 628576 h 1542374"/>
              <a:gd name="connsiteX1130" fmla="*/ 904856 w 6798686"/>
              <a:gd name="connsiteY1130" fmla="*/ 627519 h 1542374"/>
              <a:gd name="connsiteX1131" fmla="*/ 3841963 w 6798686"/>
              <a:gd name="connsiteY1131" fmla="*/ 625559 h 1542374"/>
              <a:gd name="connsiteX1132" fmla="*/ 3478067 w 6798686"/>
              <a:gd name="connsiteY1132" fmla="*/ 968976 h 1542374"/>
              <a:gd name="connsiteX1133" fmla="*/ 3288040 w 6798686"/>
              <a:gd name="connsiteY1133" fmla="*/ 1125727 h 1542374"/>
              <a:gd name="connsiteX1134" fmla="*/ 2760553 w 6798686"/>
              <a:gd name="connsiteY1134" fmla="*/ 1428183 h 1542374"/>
              <a:gd name="connsiteX1135" fmla="*/ 2217465 w 6798686"/>
              <a:gd name="connsiteY1135" fmla="*/ 1456195 h 1542374"/>
              <a:gd name="connsiteX1136" fmla="*/ 1750880 w 6798686"/>
              <a:gd name="connsiteY1136" fmla="*/ 1200366 h 1542374"/>
              <a:gd name="connsiteX1137" fmla="*/ 1749400 w 6798686"/>
              <a:gd name="connsiteY1137" fmla="*/ 1198983 h 1542374"/>
              <a:gd name="connsiteX1138" fmla="*/ 2171164 w 6798686"/>
              <a:gd name="connsiteY1138" fmla="*/ 1407991 h 1542374"/>
              <a:gd name="connsiteX1139" fmla="*/ 2444533 w 6798686"/>
              <a:gd name="connsiteY1139" fmla="*/ 1433890 h 1542374"/>
              <a:gd name="connsiteX1140" fmla="*/ 2465397 w 6798686"/>
              <a:gd name="connsiteY1140" fmla="*/ 1432449 h 1542374"/>
              <a:gd name="connsiteX1141" fmla="*/ 2705337 w 6798686"/>
              <a:gd name="connsiteY1141" fmla="*/ 1385052 h 1542374"/>
              <a:gd name="connsiteX1142" fmla="*/ 3220087 w 6798686"/>
              <a:gd name="connsiteY1142" fmla="*/ 1110146 h 1542374"/>
              <a:gd name="connsiteX1143" fmla="*/ 3406944 w 6798686"/>
              <a:gd name="connsiteY1143" fmla="*/ 965037 h 1542374"/>
              <a:gd name="connsiteX1144" fmla="*/ 3769207 w 6798686"/>
              <a:gd name="connsiteY1144" fmla="*/ 640314 h 1542374"/>
              <a:gd name="connsiteX1145" fmla="*/ 3841963 w 6798686"/>
              <a:gd name="connsiteY1145" fmla="*/ 625559 h 1542374"/>
              <a:gd name="connsiteX1146" fmla="*/ 935538 w 6798686"/>
              <a:gd name="connsiteY1146" fmla="*/ 625425 h 1542374"/>
              <a:gd name="connsiteX1147" fmla="*/ 961820 w 6798686"/>
              <a:gd name="connsiteY1147" fmla="*/ 642620 h 1542374"/>
              <a:gd name="connsiteX1148" fmla="*/ 940071 w 6798686"/>
              <a:gd name="connsiteY1148" fmla="*/ 642216 h 1542374"/>
              <a:gd name="connsiteX1149" fmla="*/ 913578 w 6798686"/>
              <a:gd name="connsiteY1149" fmla="*/ 627000 h 1542374"/>
              <a:gd name="connsiteX1150" fmla="*/ 935538 w 6798686"/>
              <a:gd name="connsiteY1150" fmla="*/ 625425 h 1542374"/>
              <a:gd name="connsiteX1151" fmla="*/ 966296 w 6798686"/>
              <a:gd name="connsiteY1151" fmla="*/ 622812 h 1542374"/>
              <a:gd name="connsiteX1152" fmla="*/ 993328 w 6798686"/>
              <a:gd name="connsiteY1152" fmla="*/ 642658 h 1542374"/>
              <a:gd name="connsiteX1153" fmla="*/ 970542 w 6798686"/>
              <a:gd name="connsiteY1153" fmla="*/ 642697 h 1542374"/>
              <a:gd name="connsiteX1154" fmla="*/ 943222 w 6798686"/>
              <a:gd name="connsiteY1154" fmla="*/ 624829 h 1542374"/>
              <a:gd name="connsiteX1155" fmla="*/ 966296 w 6798686"/>
              <a:gd name="connsiteY1155" fmla="*/ 622812 h 1542374"/>
              <a:gd name="connsiteX1156" fmla="*/ 545109 w 6798686"/>
              <a:gd name="connsiteY1156" fmla="*/ 622255 h 1542374"/>
              <a:gd name="connsiteX1157" fmla="*/ 554619 w 6798686"/>
              <a:gd name="connsiteY1157" fmla="*/ 622754 h 1542374"/>
              <a:gd name="connsiteX1158" fmla="*/ 548221 w 6798686"/>
              <a:gd name="connsiteY1158" fmla="*/ 624080 h 1542374"/>
              <a:gd name="connsiteX1159" fmla="*/ 537002 w 6798686"/>
              <a:gd name="connsiteY1159" fmla="*/ 624618 h 1542374"/>
              <a:gd name="connsiteX1160" fmla="*/ 545109 w 6798686"/>
              <a:gd name="connsiteY1160" fmla="*/ 622255 h 1542374"/>
              <a:gd name="connsiteX1161" fmla="*/ 696712 w 6798686"/>
              <a:gd name="connsiteY1161" fmla="*/ 619988 h 1542374"/>
              <a:gd name="connsiteX1162" fmla="*/ 708085 w 6798686"/>
              <a:gd name="connsiteY1162" fmla="*/ 622082 h 1542374"/>
              <a:gd name="connsiteX1163" fmla="*/ 706971 w 6798686"/>
              <a:gd name="connsiteY1163" fmla="*/ 622063 h 1542374"/>
              <a:gd name="connsiteX1164" fmla="*/ 690410 w 6798686"/>
              <a:gd name="connsiteY1164" fmla="*/ 620372 h 1542374"/>
              <a:gd name="connsiteX1165" fmla="*/ 696712 w 6798686"/>
              <a:gd name="connsiteY1165" fmla="*/ 619988 h 1542374"/>
              <a:gd name="connsiteX1166" fmla="*/ 997170 w 6798686"/>
              <a:gd name="connsiteY1166" fmla="*/ 619777 h 1542374"/>
              <a:gd name="connsiteX1167" fmla="*/ 1024720 w 6798686"/>
              <a:gd name="connsiteY1167" fmla="*/ 642197 h 1542374"/>
              <a:gd name="connsiteX1168" fmla="*/ 1001051 w 6798686"/>
              <a:gd name="connsiteY1168" fmla="*/ 642581 h 1542374"/>
              <a:gd name="connsiteX1169" fmla="*/ 973212 w 6798686"/>
              <a:gd name="connsiteY1169" fmla="*/ 622159 h 1542374"/>
              <a:gd name="connsiteX1170" fmla="*/ 997170 w 6798686"/>
              <a:gd name="connsiteY1170" fmla="*/ 619777 h 1542374"/>
              <a:gd name="connsiteX1171" fmla="*/ 733887 w 6798686"/>
              <a:gd name="connsiteY1171" fmla="*/ 617971 h 1542374"/>
              <a:gd name="connsiteX1172" fmla="*/ 752388 w 6798686"/>
              <a:gd name="connsiteY1172" fmla="*/ 622793 h 1542374"/>
              <a:gd name="connsiteX1173" fmla="*/ 740477 w 6798686"/>
              <a:gd name="connsiteY1173" fmla="*/ 622601 h 1542374"/>
              <a:gd name="connsiteX1174" fmla="*/ 718940 w 6798686"/>
              <a:gd name="connsiteY1174" fmla="*/ 618720 h 1542374"/>
              <a:gd name="connsiteX1175" fmla="*/ 733887 w 6798686"/>
              <a:gd name="connsiteY1175" fmla="*/ 617971 h 1542374"/>
              <a:gd name="connsiteX1176" fmla="*/ 3725941 w 6798686"/>
              <a:gd name="connsiteY1176" fmla="*/ 617317 h 1542374"/>
              <a:gd name="connsiteX1177" fmla="*/ 3687363 w 6798686"/>
              <a:gd name="connsiteY1177" fmla="*/ 652649 h 1542374"/>
              <a:gd name="connsiteX1178" fmla="*/ 3610861 w 6798686"/>
              <a:gd name="connsiteY1178" fmla="*/ 671054 h 1542374"/>
              <a:gd name="connsiteX1179" fmla="*/ 3657143 w 6798686"/>
              <a:gd name="connsiteY1179" fmla="*/ 630824 h 1542374"/>
              <a:gd name="connsiteX1180" fmla="*/ 3725941 w 6798686"/>
              <a:gd name="connsiteY1180" fmla="*/ 617317 h 1542374"/>
              <a:gd name="connsiteX1181" fmla="*/ 608951 w 6798686"/>
              <a:gd name="connsiteY1181" fmla="*/ 616760 h 1542374"/>
              <a:gd name="connsiteX1182" fmla="*/ 619499 w 6798686"/>
              <a:gd name="connsiteY1182" fmla="*/ 618028 h 1542374"/>
              <a:gd name="connsiteX1183" fmla="*/ 607837 w 6798686"/>
              <a:gd name="connsiteY1183" fmla="*/ 619623 h 1542374"/>
              <a:gd name="connsiteX1184" fmla="*/ 597750 w 6798686"/>
              <a:gd name="connsiteY1184" fmla="*/ 619277 h 1542374"/>
              <a:gd name="connsiteX1185" fmla="*/ 608951 w 6798686"/>
              <a:gd name="connsiteY1185" fmla="*/ 616760 h 1542374"/>
              <a:gd name="connsiteX1186" fmla="*/ 771485 w 6798686"/>
              <a:gd name="connsiteY1186" fmla="*/ 616568 h 1542374"/>
              <a:gd name="connsiteX1187" fmla="*/ 791639 w 6798686"/>
              <a:gd name="connsiteY1187" fmla="*/ 623408 h 1542374"/>
              <a:gd name="connsiteX1188" fmla="*/ 774233 w 6798686"/>
              <a:gd name="connsiteY1188" fmla="*/ 623119 h 1542374"/>
              <a:gd name="connsiteX1189" fmla="*/ 751428 w 6798686"/>
              <a:gd name="connsiteY1189" fmla="*/ 617221 h 1542374"/>
              <a:gd name="connsiteX1190" fmla="*/ 771485 w 6798686"/>
              <a:gd name="connsiteY1190" fmla="*/ 616568 h 1542374"/>
              <a:gd name="connsiteX1191" fmla="*/ 1028274 w 6798686"/>
              <a:gd name="connsiteY1191" fmla="*/ 616414 h 1542374"/>
              <a:gd name="connsiteX1192" fmla="*/ 1056132 w 6798686"/>
              <a:gd name="connsiteY1192" fmla="*/ 641333 h 1542374"/>
              <a:gd name="connsiteX1193" fmla="*/ 1031714 w 6798686"/>
              <a:gd name="connsiteY1193" fmla="*/ 642043 h 1542374"/>
              <a:gd name="connsiteX1194" fmla="*/ 1003548 w 6798686"/>
              <a:gd name="connsiteY1194" fmla="*/ 619123 h 1542374"/>
              <a:gd name="connsiteX1195" fmla="*/ 1028274 w 6798686"/>
              <a:gd name="connsiteY1195" fmla="*/ 616414 h 1542374"/>
              <a:gd name="connsiteX1196" fmla="*/ 674099 w 6798686"/>
              <a:gd name="connsiteY1196" fmla="*/ 615780 h 1542374"/>
              <a:gd name="connsiteX1197" fmla="*/ 674579 w 6798686"/>
              <a:gd name="connsiteY1197" fmla="*/ 615877 h 1542374"/>
              <a:gd name="connsiteX1198" fmla="*/ 672620 w 6798686"/>
              <a:gd name="connsiteY1198" fmla="*/ 615992 h 1542374"/>
              <a:gd name="connsiteX1199" fmla="*/ 674099 w 6798686"/>
              <a:gd name="connsiteY1199" fmla="*/ 615780 h 1542374"/>
              <a:gd name="connsiteX1200" fmla="*/ 808949 w 6798686"/>
              <a:gd name="connsiteY1200" fmla="*/ 615665 h 1542374"/>
              <a:gd name="connsiteX1201" fmla="*/ 828987 w 6798686"/>
              <a:gd name="connsiteY1201" fmla="*/ 624042 h 1542374"/>
              <a:gd name="connsiteX1202" fmla="*/ 826336 w 6798686"/>
              <a:gd name="connsiteY1202" fmla="*/ 624003 h 1542374"/>
              <a:gd name="connsiteX1203" fmla="*/ 808296 w 6798686"/>
              <a:gd name="connsiteY1203" fmla="*/ 623677 h 1542374"/>
              <a:gd name="connsiteX1204" fmla="*/ 786355 w 6798686"/>
              <a:gd name="connsiteY1204" fmla="*/ 616261 h 1542374"/>
              <a:gd name="connsiteX1205" fmla="*/ 791524 w 6798686"/>
              <a:gd name="connsiteY1205" fmla="*/ 616165 h 1542374"/>
              <a:gd name="connsiteX1206" fmla="*/ 808949 w 6798686"/>
              <a:gd name="connsiteY1206" fmla="*/ 615665 h 1542374"/>
              <a:gd name="connsiteX1207" fmla="*/ 3556125 w 6798686"/>
              <a:gd name="connsiteY1207" fmla="*/ 614801 h 1542374"/>
              <a:gd name="connsiteX1208" fmla="*/ 3494148 w 6798686"/>
              <a:gd name="connsiteY1208" fmla="*/ 663599 h 1542374"/>
              <a:gd name="connsiteX1209" fmla="*/ 3417664 w 6798686"/>
              <a:gd name="connsiteY1209" fmla="*/ 684022 h 1542374"/>
              <a:gd name="connsiteX1210" fmla="*/ 3485176 w 6798686"/>
              <a:gd name="connsiteY1210" fmla="*/ 634109 h 1542374"/>
              <a:gd name="connsiteX1211" fmla="*/ 3556125 w 6798686"/>
              <a:gd name="connsiteY1211" fmla="*/ 614801 h 1542374"/>
              <a:gd name="connsiteX1212" fmla="*/ 1754665 w 6798686"/>
              <a:gd name="connsiteY1212" fmla="*/ 614263 h 1542374"/>
              <a:gd name="connsiteX1213" fmla="*/ 1790476 w 6798686"/>
              <a:gd name="connsiteY1213" fmla="*/ 629863 h 1542374"/>
              <a:gd name="connsiteX1214" fmla="*/ 1817488 w 6798686"/>
              <a:gd name="connsiteY1214" fmla="*/ 656126 h 1542374"/>
              <a:gd name="connsiteX1215" fmla="*/ 1824885 w 6798686"/>
              <a:gd name="connsiteY1215" fmla="*/ 663350 h 1542374"/>
              <a:gd name="connsiteX1216" fmla="*/ 1786711 w 6798686"/>
              <a:gd name="connsiteY1216" fmla="*/ 651380 h 1542374"/>
              <a:gd name="connsiteX1217" fmla="*/ 1760236 w 6798686"/>
              <a:gd name="connsiteY1217" fmla="*/ 620737 h 1542374"/>
              <a:gd name="connsiteX1218" fmla="*/ 1754665 w 6798686"/>
              <a:gd name="connsiteY1218" fmla="*/ 614263 h 1542374"/>
              <a:gd name="connsiteX1219" fmla="*/ 842513 w 6798686"/>
              <a:gd name="connsiteY1219" fmla="*/ 613341 h 1542374"/>
              <a:gd name="connsiteX1220" fmla="*/ 863646 w 6798686"/>
              <a:gd name="connsiteY1220" fmla="*/ 623850 h 1542374"/>
              <a:gd name="connsiteX1221" fmla="*/ 842205 w 6798686"/>
              <a:gd name="connsiteY1221" fmla="*/ 624157 h 1542374"/>
              <a:gd name="connsiteX1222" fmla="*/ 820400 w 6798686"/>
              <a:gd name="connsiteY1222" fmla="*/ 615050 h 1542374"/>
              <a:gd name="connsiteX1223" fmla="*/ 842513 w 6798686"/>
              <a:gd name="connsiteY1223" fmla="*/ 613341 h 1542374"/>
              <a:gd name="connsiteX1224" fmla="*/ 1059648 w 6798686"/>
              <a:gd name="connsiteY1224" fmla="*/ 612822 h 1542374"/>
              <a:gd name="connsiteX1225" fmla="*/ 1087678 w 6798686"/>
              <a:gd name="connsiteY1225" fmla="*/ 640141 h 1542374"/>
              <a:gd name="connsiteX1226" fmla="*/ 1062587 w 6798686"/>
              <a:gd name="connsiteY1226" fmla="*/ 641121 h 1542374"/>
              <a:gd name="connsiteX1227" fmla="*/ 1034211 w 6798686"/>
              <a:gd name="connsiteY1227" fmla="*/ 615761 h 1542374"/>
              <a:gd name="connsiteX1228" fmla="*/ 1059648 w 6798686"/>
              <a:gd name="connsiteY1228" fmla="*/ 612822 h 1542374"/>
              <a:gd name="connsiteX1229" fmla="*/ 576636 w 6798686"/>
              <a:gd name="connsiteY1229" fmla="*/ 612745 h 1542374"/>
              <a:gd name="connsiteX1230" fmla="*/ 592044 w 6798686"/>
              <a:gd name="connsiteY1230" fmla="*/ 614724 h 1542374"/>
              <a:gd name="connsiteX1231" fmla="*/ 575349 w 6798686"/>
              <a:gd name="connsiteY1231" fmla="*/ 618355 h 1542374"/>
              <a:gd name="connsiteX1232" fmla="*/ 560479 w 6798686"/>
              <a:gd name="connsiteY1232" fmla="*/ 617663 h 1542374"/>
              <a:gd name="connsiteX1233" fmla="*/ 576636 w 6798686"/>
              <a:gd name="connsiteY1233" fmla="*/ 612745 h 1542374"/>
              <a:gd name="connsiteX1234" fmla="*/ 3370594 w 6798686"/>
              <a:gd name="connsiteY1234" fmla="*/ 612072 h 1542374"/>
              <a:gd name="connsiteX1235" fmla="*/ 3302738 w 6798686"/>
              <a:gd name="connsiteY1235" fmla="*/ 654896 h 1542374"/>
              <a:gd name="connsiteX1236" fmla="*/ 3287310 w 6798686"/>
              <a:gd name="connsiteY1236" fmla="*/ 660237 h 1542374"/>
              <a:gd name="connsiteX1237" fmla="*/ 3252594 w 6798686"/>
              <a:gd name="connsiteY1237" fmla="*/ 672226 h 1542374"/>
              <a:gd name="connsiteX1238" fmla="*/ 3226965 w 6798686"/>
              <a:gd name="connsiteY1238" fmla="*/ 681063 h 1542374"/>
              <a:gd name="connsiteX1239" fmla="*/ 3298357 w 6798686"/>
              <a:gd name="connsiteY1239" fmla="*/ 639354 h 1542374"/>
              <a:gd name="connsiteX1240" fmla="*/ 3339336 w 6798686"/>
              <a:gd name="connsiteY1240" fmla="*/ 623888 h 1542374"/>
              <a:gd name="connsiteX1241" fmla="*/ 3342909 w 6798686"/>
              <a:gd name="connsiteY1241" fmla="*/ 622524 h 1542374"/>
              <a:gd name="connsiteX1242" fmla="*/ 3370594 w 6798686"/>
              <a:gd name="connsiteY1242" fmla="*/ 612072 h 1542374"/>
              <a:gd name="connsiteX1243" fmla="*/ 3919542 w 6798686"/>
              <a:gd name="connsiteY1243" fmla="*/ 611631 h 1542374"/>
              <a:gd name="connsiteX1244" fmla="*/ 3551726 w 6798686"/>
              <a:gd name="connsiteY1244" fmla="*/ 976007 h 1542374"/>
              <a:gd name="connsiteX1245" fmla="*/ 2262748 w 6798686"/>
              <a:gd name="connsiteY1245" fmla="*/ 1508298 h 1542374"/>
              <a:gd name="connsiteX1246" fmla="*/ 1805961 w 6798686"/>
              <a:gd name="connsiteY1246" fmla="*/ 1249991 h 1542374"/>
              <a:gd name="connsiteX1247" fmla="*/ 2216428 w 6798686"/>
              <a:gd name="connsiteY1247" fmla="*/ 1459999 h 1542374"/>
              <a:gd name="connsiteX1248" fmla="*/ 2495118 w 6798686"/>
              <a:gd name="connsiteY1248" fmla="*/ 1487011 h 1542374"/>
              <a:gd name="connsiteX1249" fmla="*/ 2507510 w 6798686"/>
              <a:gd name="connsiteY1249" fmla="*/ 1486108 h 1542374"/>
              <a:gd name="connsiteX1250" fmla="*/ 2761821 w 6798686"/>
              <a:gd name="connsiteY1250" fmla="*/ 1431911 h 1542374"/>
              <a:gd name="connsiteX1251" fmla="*/ 3290441 w 6798686"/>
              <a:gd name="connsiteY1251" fmla="*/ 1128840 h 1542374"/>
              <a:gd name="connsiteX1252" fmla="*/ 3480641 w 6798686"/>
              <a:gd name="connsiteY1252" fmla="*/ 971934 h 1542374"/>
              <a:gd name="connsiteX1253" fmla="*/ 3848783 w 6798686"/>
              <a:gd name="connsiteY1253" fmla="*/ 624253 h 1542374"/>
              <a:gd name="connsiteX1254" fmla="*/ 3919542 w 6798686"/>
              <a:gd name="connsiteY1254" fmla="*/ 611631 h 1542374"/>
              <a:gd name="connsiteX1255" fmla="*/ 1779275 w 6798686"/>
              <a:gd name="connsiteY1255" fmla="*/ 611458 h 1542374"/>
              <a:gd name="connsiteX1256" fmla="*/ 1810610 w 6798686"/>
              <a:gd name="connsiteY1256" fmla="*/ 634282 h 1542374"/>
              <a:gd name="connsiteX1257" fmla="*/ 1802714 w 6798686"/>
              <a:gd name="connsiteY1257" fmla="*/ 630036 h 1542374"/>
              <a:gd name="connsiteX1258" fmla="*/ 1794203 w 6798686"/>
              <a:gd name="connsiteY1258" fmla="*/ 625675 h 1542374"/>
              <a:gd name="connsiteX1259" fmla="*/ 1779275 w 6798686"/>
              <a:gd name="connsiteY1259" fmla="*/ 611458 h 1542374"/>
              <a:gd name="connsiteX1260" fmla="*/ 706741 w 6798686"/>
              <a:gd name="connsiteY1260" fmla="*/ 610805 h 1542374"/>
              <a:gd name="connsiteX1261" fmla="*/ 716366 w 6798686"/>
              <a:gd name="connsiteY1261" fmla="*/ 613341 h 1542374"/>
              <a:gd name="connsiteX1262" fmla="*/ 695963 w 6798686"/>
              <a:gd name="connsiteY1262" fmla="*/ 614512 h 1542374"/>
              <a:gd name="connsiteX1263" fmla="*/ 689891 w 6798686"/>
              <a:gd name="connsiteY1263" fmla="*/ 613398 h 1542374"/>
              <a:gd name="connsiteX1264" fmla="*/ 706741 w 6798686"/>
              <a:gd name="connsiteY1264" fmla="*/ 610805 h 1542374"/>
              <a:gd name="connsiteX1265" fmla="*/ 874231 w 6798686"/>
              <a:gd name="connsiteY1265" fmla="*/ 609882 h 1542374"/>
              <a:gd name="connsiteX1266" fmla="*/ 896287 w 6798686"/>
              <a:gd name="connsiteY1266" fmla="*/ 622582 h 1542374"/>
              <a:gd name="connsiteX1267" fmla="*/ 874059 w 6798686"/>
              <a:gd name="connsiteY1267" fmla="*/ 623561 h 1542374"/>
              <a:gd name="connsiteX1268" fmla="*/ 851696 w 6798686"/>
              <a:gd name="connsiteY1268" fmla="*/ 612457 h 1542374"/>
              <a:gd name="connsiteX1269" fmla="*/ 874231 w 6798686"/>
              <a:gd name="connsiteY1269" fmla="*/ 609882 h 1542374"/>
              <a:gd name="connsiteX1270" fmla="*/ 641035 w 6798686"/>
              <a:gd name="connsiteY1270" fmla="*/ 609421 h 1542374"/>
              <a:gd name="connsiteX1271" fmla="*/ 657423 w 6798686"/>
              <a:gd name="connsiteY1271" fmla="*/ 612610 h 1542374"/>
              <a:gd name="connsiteX1272" fmla="*/ 640555 w 6798686"/>
              <a:gd name="connsiteY1272" fmla="*/ 615050 h 1542374"/>
              <a:gd name="connsiteX1273" fmla="*/ 624455 w 6798686"/>
              <a:gd name="connsiteY1273" fmla="*/ 613244 h 1542374"/>
              <a:gd name="connsiteX1274" fmla="*/ 641035 w 6798686"/>
              <a:gd name="connsiteY1274" fmla="*/ 609421 h 1542374"/>
              <a:gd name="connsiteX1275" fmla="*/ 1091290 w 6798686"/>
              <a:gd name="connsiteY1275" fmla="*/ 609056 h 1542374"/>
              <a:gd name="connsiteX1276" fmla="*/ 1119397 w 6798686"/>
              <a:gd name="connsiteY1276" fmla="*/ 638700 h 1542374"/>
              <a:gd name="connsiteX1277" fmla="*/ 1093673 w 6798686"/>
              <a:gd name="connsiteY1277" fmla="*/ 639872 h 1542374"/>
              <a:gd name="connsiteX1278" fmla="*/ 1065219 w 6798686"/>
              <a:gd name="connsiteY1278" fmla="*/ 612169 h 1542374"/>
              <a:gd name="connsiteX1279" fmla="*/ 1091290 w 6798686"/>
              <a:gd name="connsiteY1279" fmla="*/ 609056 h 1542374"/>
              <a:gd name="connsiteX1280" fmla="*/ 739593 w 6798686"/>
              <a:gd name="connsiteY1280" fmla="*/ 605675 h 1542374"/>
              <a:gd name="connsiteX1281" fmla="*/ 756692 w 6798686"/>
              <a:gd name="connsiteY1281" fmla="*/ 611535 h 1542374"/>
              <a:gd name="connsiteX1282" fmla="*/ 733273 w 6798686"/>
              <a:gd name="connsiteY1282" fmla="*/ 612476 h 1542374"/>
              <a:gd name="connsiteX1283" fmla="*/ 719459 w 6798686"/>
              <a:gd name="connsiteY1283" fmla="*/ 608826 h 1542374"/>
              <a:gd name="connsiteX1284" fmla="*/ 739593 w 6798686"/>
              <a:gd name="connsiteY1284" fmla="*/ 605675 h 1542374"/>
              <a:gd name="connsiteX1285" fmla="*/ 905259 w 6798686"/>
              <a:gd name="connsiteY1285" fmla="*/ 605560 h 1542374"/>
              <a:gd name="connsiteX1286" fmla="*/ 928141 w 6798686"/>
              <a:gd name="connsiteY1286" fmla="*/ 620583 h 1542374"/>
              <a:gd name="connsiteX1287" fmla="*/ 905048 w 6798686"/>
              <a:gd name="connsiteY1287" fmla="*/ 622082 h 1542374"/>
              <a:gd name="connsiteX1288" fmla="*/ 882089 w 6798686"/>
              <a:gd name="connsiteY1288" fmla="*/ 608864 h 1542374"/>
              <a:gd name="connsiteX1289" fmla="*/ 905259 w 6798686"/>
              <a:gd name="connsiteY1289" fmla="*/ 605560 h 1542374"/>
              <a:gd name="connsiteX1290" fmla="*/ 3466693 w 6798686"/>
              <a:gd name="connsiteY1290" fmla="*/ 605329 h 1542374"/>
              <a:gd name="connsiteX1291" fmla="*/ 3404850 w 6798686"/>
              <a:gd name="connsiteY1291" fmla="*/ 649536 h 1542374"/>
              <a:gd name="connsiteX1292" fmla="*/ 3399278 w 6798686"/>
              <a:gd name="connsiteY1292" fmla="*/ 653436 h 1542374"/>
              <a:gd name="connsiteX1293" fmla="*/ 3322872 w 6798686"/>
              <a:gd name="connsiteY1293" fmla="*/ 676933 h 1542374"/>
              <a:gd name="connsiteX1294" fmla="*/ 3329307 w 6798686"/>
              <a:gd name="connsiteY1294" fmla="*/ 672725 h 1542374"/>
              <a:gd name="connsiteX1295" fmla="*/ 3394859 w 6798686"/>
              <a:gd name="connsiteY1295" fmla="*/ 629133 h 1542374"/>
              <a:gd name="connsiteX1296" fmla="*/ 3466693 w 6798686"/>
              <a:gd name="connsiteY1296" fmla="*/ 605329 h 1542374"/>
              <a:gd name="connsiteX1297" fmla="*/ 3799774 w 6798686"/>
              <a:gd name="connsiteY1297" fmla="*/ 605310 h 1542374"/>
              <a:gd name="connsiteX1298" fmla="*/ 3769649 w 6798686"/>
              <a:gd name="connsiteY1298" fmla="*/ 634320 h 1542374"/>
              <a:gd name="connsiteX1299" fmla="*/ 3695528 w 6798686"/>
              <a:gd name="connsiteY1299" fmla="*/ 650766 h 1542374"/>
              <a:gd name="connsiteX1300" fmla="*/ 3733472 w 6798686"/>
              <a:gd name="connsiteY1300" fmla="*/ 615953 h 1542374"/>
              <a:gd name="connsiteX1301" fmla="*/ 3753088 w 6798686"/>
              <a:gd name="connsiteY1301" fmla="*/ 612534 h 1542374"/>
              <a:gd name="connsiteX1302" fmla="*/ 3799774 w 6798686"/>
              <a:gd name="connsiteY1302" fmla="*/ 605310 h 1542374"/>
              <a:gd name="connsiteX1303" fmla="*/ 1123336 w 6798686"/>
              <a:gd name="connsiteY1303" fmla="*/ 605156 h 1542374"/>
              <a:gd name="connsiteX1304" fmla="*/ 1151405 w 6798686"/>
              <a:gd name="connsiteY1304" fmla="*/ 637067 h 1542374"/>
              <a:gd name="connsiteX1305" fmla="*/ 1125026 w 6798686"/>
              <a:gd name="connsiteY1305" fmla="*/ 638412 h 1542374"/>
              <a:gd name="connsiteX1306" fmla="*/ 1096574 w 6798686"/>
              <a:gd name="connsiteY1306" fmla="*/ 608422 h 1542374"/>
              <a:gd name="connsiteX1307" fmla="*/ 1121972 w 6798686"/>
              <a:gd name="connsiteY1307" fmla="*/ 605329 h 1542374"/>
              <a:gd name="connsiteX1308" fmla="*/ 1123336 w 6798686"/>
              <a:gd name="connsiteY1308" fmla="*/ 605156 h 1542374"/>
              <a:gd name="connsiteX1309" fmla="*/ 3298357 w 6798686"/>
              <a:gd name="connsiteY1309" fmla="*/ 604061 h 1542374"/>
              <a:gd name="connsiteX1310" fmla="*/ 3294822 w 6798686"/>
              <a:gd name="connsiteY1310" fmla="*/ 605944 h 1542374"/>
              <a:gd name="connsiteX1311" fmla="*/ 3290057 w 6798686"/>
              <a:gd name="connsiteY1311" fmla="*/ 608038 h 1542374"/>
              <a:gd name="connsiteX1312" fmla="*/ 3292613 w 6798686"/>
              <a:gd name="connsiteY1312" fmla="*/ 606751 h 1542374"/>
              <a:gd name="connsiteX1313" fmla="*/ 3298357 w 6798686"/>
              <a:gd name="connsiteY1313" fmla="*/ 604061 h 1542374"/>
              <a:gd name="connsiteX1314" fmla="*/ 608298 w 6798686"/>
              <a:gd name="connsiteY1314" fmla="*/ 602831 h 1542374"/>
              <a:gd name="connsiteX1315" fmla="*/ 627452 w 6798686"/>
              <a:gd name="connsiteY1315" fmla="*/ 606732 h 1542374"/>
              <a:gd name="connsiteX1316" fmla="*/ 607645 w 6798686"/>
              <a:gd name="connsiteY1316" fmla="*/ 611246 h 1542374"/>
              <a:gd name="connsiteX1317" fmla="*/ 588913 w 6798686"/>
              <a:gd name="connsiteY1317" fmla="*/ 608941 h 1542374"/>
              <a:gd name="connsiteX1318" fmla="*/ 608298 w 6798686"/>
              <a:gd name="connsiteY1318" fmla="*/ 602831 h 1542374"/>
              <a:gd name="connsiteX1319" fmla="*/ 673235 w 6798686"/>
              <a:gd name="connsiteY1319" fmla="*/ 601756 h 1542374"/>
              <a:gd name="connsiteX1320" fmla="*/ 693350 w 6798686"/>
              <a:gd name="connsiteY1320" fmla="*/ 607212 h 1542374"/>
              <a:gd name="connsiteX1321" fmla="*/ 673158 w 6798686"/>
              <a:gd name="connsiteY1321" fmla="*/ 610267 h 1542374"/>
              <a:gd name="connsiteX1322" fmla="*/ 653408 w 6798686"/>
              <a:gd name="connsiteY1322" fmla="*/ 606501 h 1542374"/>
              <a:gd name="connsiteX1323" fmla="*/ 673235 w 6798686"/>
              <a:gd name="connsiteY1323" fmla="*/ 601756 h 1542374"/>
              <a:gd name="connsiteX1324" fmla="*/ 1155497 w 6798686"/>
              <a:gd name="connsiteY1324" fmla="*/ 601256 h 1542374"/>
              <a:gd name="connsiteX1325" fmla="*/ 1183451 w 6798686"/>
              <a:gd name="connsiteY1325" fmla="*/ 635300 h 1542374"/>
              <a:gd name="connsiteX1326" fmla="*/ 1156746 w 6798686"/>
              <a:gd name="connsiteY1326" fmla="*/ 636779 h 1542374"/>
              <a:gd name="connsiteX1327" fmla="*/ 1128388 w 6798686"/>
              <a:gd name="connsiteY1327" fmla="*/ 604541 h 1542374"/>
              <a:gd name="connsiteX1328" fmla="*/ 1155497 w 6798686"/>
              <a:gd name="connsiteY1328" fmla="*/ 601256 h 1542374"/>
              <a:gd name="connsiteX1329" fmla="*/ 936095 w 6798686"/>
              <a:gd name="connsiteY1329" fmla="*/ 600584 h 1542374"/>
              <a:gd name="connsiteX1330" fmla="*/ 959707 w 6798686"/>
              <a:gd name="connsiteY1330" fmla="*/ 617971 h 1542374"/>
              <a:gd name="connsiteX1331" fmla="*/ 935826 w 6798686"/>
              <a:gd name="connsiteY1331" fmla="*/ 619969 h 1542374"/>
              <a:gd name="connsiteX1332" fmla="*/ 912233 w 6798686"/>
              <a:gd name="connsiteY1332" fmla="*/ 604484 h 1542374"/>
              <a:gd name="connsiteX1333" fmla="*/ 936095 w 6798686"/>
              <a:gd name="connsiteY1333" fmla="*/ 600584 h 1542374"/>
              <a:gd name="connsiteX1334" fmla="*/ 772350 w 6798686"/>
              <a:gd name="connsiteY1334" fmla="*/ 600276 h 1542374"/>
              <a:gd name="connsiteX1335" fmla="*/ 796692 w 6798686"/>
              <a:gd name="connsiteY1335" fmla="*/ 610516 h 1542374"/>
              <a:gd name="connsiteX1336" fmla="*/ 791447 w 6798686"/>
              <a:gd name="connsiteY1336" fmla="*/ 610670 h 1542374"/>
              <a:gd name="connsiteX1337" fmla="*/ 771063 w 6798686"/>
              <a:gd name="connsiteY1337" fmla="*/ 611074 h 1542374"/>
              <a:gd name="connsiteX1338" fmla="*/ 750256 w 6798686"/>
              <a:gd name="connsiteY1338" fmla="*/ 603965 h 1542374"/>
              <a:gd name="connsiteX1339" fmla="*/ 757134 w 6798686"/>
              <a:gd name="connsiteY1339" fmla="*/ 602889 h 1542374"/>
              <a:gd name="connsiteX1340" fmla="*/ 772350 w 6798686"/>
              <a:gd name="connsiteY1340" fmla="*/ 600276 h 1542374"/>
              <a:gd name="connsiteX1341" fmla="*/ 1704637 w 6798686"/>
              <a:gd name="connsiteY1341" fmla="*/ 598201 h 1542374"/>
              <a:gd name="connsiteX1342" fmla="*/ 1743714 w 6798686"/>
              <a:gd name="connsiteY1342" fmla="*/ 610228 h 1542374"/>
              <a:gd name="connsiteX1343" fmla="*/ 1755933 w 6798686"/>
              <a:gd name="connsiteY1343" fmla="*/ 624445 h 1542374"/>
              <a:gd name="connsiteX1344" fmla="*/ 1776932 w 6798686"/>
              <a:gd name="connsiteY1344" fmla="*/ 648787 h 1542374"/>
              <a:gd name="connsiteX1345" fmla="*/ 1735280 w 6798686"/>
              <a:gd name="connsiteY1345" fmla="*/ 639565 h 1542374"/>
              <a:gd name="connsiteX1346" fmla="*/ 1704637 w 6798686"/>
              <a:gd name="connsiteY1346" fmla="*/ 598201 h 1542374"/>
              <a:gd name="connsiteX1347" fmla="*/ 1187946 w 6798686"/>
              <a:gd name="connsiteY1347" fmla="*/ 597394 h 1542374"/>
              <a:gd name="connsiteX1348" fmla="*/ 1215708 w 6798686"/>
              <a:gd name="connsiteY1348" fmla="*/ 633494 h 1542374"/>
              <a:gd name="connsiteX1349" fmla="*/ 1188542 w 6798686"/>
              <a:gd name="connsiteY1349" fmla="*/ 635031 h 1542374"/>
              <a:gd name="connsiteX1350" fmla="*/ 1160338 w 6798686"/>
              <a:gd name="connsiteY1350" fmla="*/ 600680 h 1542374"/>
              <a:gd name="connsiteX1351" fmla="*/ 1187946 w 6798686"/>
              <a:gd name="connsiteY1351" fmla="*/ 597394 h 1542374"/>
              <a:gd name="connsiteX1352" fmla="*/ 3360182 w 6798686"/>
              <a:gd name="connsiteY1352" fmla="*/ 596664 h 1542374"/>
              <a:gd name="connsiteX1353" fmla="*/ 3299317 w 6798686"/>
              <a:gd name="connsiteY1353" fmla="*/ 633206 h 1542374"/>
              <a:gd name="connsiteX1354" fmla="*/ 3232152 w 6798686"/>
              <a:gd name="connsiteY1354" fmla="*/ 658374 h 1542374"/>
              <a:gd name="connsiteX1355" fmla="*/ 3295667 w 6798686"/>
              <a:gd name="connsiteY1355" fmla="*/ 623043 h 1542374"/>
              <a:gd name="connsiteX1356" fmla="*/ 3360182 w 6798686"/>
              <a:gd name="connsiteY1356" fmla="*/ 596664 h 1542374"/>
              <a:gd name="connsiteX1357" fmla="*/ 3870800 w 6798686"/>
              <a:gd name="connsiteY1357" fmla="*/ 596472 h 1542374"/>
              <a:gd name="connsiteX1358" fmla="*/ 3849148 w 6798686"/>
              <a:gd name="connsiteY1358" fmla="*/ 618316 h 1542374"/>
              <a:gd name="connsiteX1359" fmla="*/ 3777084 w 6798686"/>
              <a:gd name="connsiteY1359" fmla="*/ 632745 h 1542374"/>
              <a:gd name="connsiteX1360" fmla="*/ 3806498 w 6798686"/>
              <a:gd name="connsiteY1360" fmla="*/ 604388 h 1542374"/>
              <a:gd name="connsiteX1361" fmla="*/ 3870800 w 6798686"/>
              <a:gd name="connsiteY1361" fmla="*/ 596472 h 1542374"/>
              <a:gd name="connsiteX1362" fmla="*/ 3634338 w 6798686"/>
              <a:gd name="connsiteY1362" fmla="*/ 595588 h 1542374"/>
              <a:gd name="connsiteX1363" fmla="*/ 3577836 w 6798686"/>
              <a:gd name="connsiteY1363" fmla="*/ 642793 h 1542374"/>
              <a:gd name="connsiteX1364" fmla="*/ 3504733 w 6798686"/>
              <a:gd name="connsiteY1364" fmla="*/ 660871 h 1542374"/>
              <a:gd name="connsiteX1365" fmla="*/ 3563714 w 6798686"/>
              <a:gd name="connsiteY1365" fmla="*/ 614339 h 1542374"/>
              <a:gd name="connsiteX1366" fmla="*/ 3566481 w 6798686"/>
              <a:gd name="connsiteY1366" fmla="*/ 612111 h 1542374"/>
              <a:gd name="connsiteX1367" fmla="*/ 3634338 w 6798686"/>
              <a:gd name="connsiteY1367" fmla="*/ 595588 h 1542374"/>
              <a:gd name="connsiteX1368" fmla="*/ 966968 w 6798686"/>
              <a:gd name="connsiteY1368" fmla="*/ 595101 h 1542374"/>
              <a:gd name="connsiteX1369" fmla="*/ 991233 w 6798686"/>
              <a:gd name="connsiteY1369" fmla="*/ 614935 h 1542374"/>
              <a:gd name="connsiteX1370" fmla="*/ 966661 w 6798686"/>
              <a:gd name="connsiteY1370" fmla="*/ 617337 h 1542374"/>
              <a:gd name="connsiteX1371" fmla="*/ 942416 w 6798686"/>
              <a:gd name="connsiteY1371" fmla="*/ 599489 h 1542374"/>
              <a:gd name="connsiteX1372" fmla="*/ 966968 w 6798686"/>
              <a:gd name="connsiteY1372" fmla="*/ 595101 h 1542374"/>
              <a:gd name="connsiteX1373" fmla="*/ 803973 w 6798686"/>
              <a:gd name="connsiteY1373" fmla="*/ 594094 h 1542374"/>
              <a:gd name="connsiteX1374" fmla="*/ 833002 w 6798686"/>
              <a:gd name="connsiteY1374" fmla="*/ 608614 h 1542374"/>
              <a:gd name="connsiteX1375" fmla="*/ 808680 w 6798686"/>
              <a:gd name="connsiteY1375" fmla="*/ 610151 h 1542374"/>
              <a:gd name="connsiteX1376" fmla="*/ 781303 w 6798686"/>
              <a:gd name="connsiteY1376" fmla="*/ 598643 h 1542374"/>
              <a:gd name="connsiteX1377" fmla="*/ 803973 w 6798686"/>
              <a:gd name="connsiteY1377" fmla="*/ 594094 h 1542374"/>
              <a:gd name="connsiteX1378" fmla="*/ 705550 w 6798686"/>
              <a:gd name="connsiteY1378" fmla="*/ 593838 h 1542374"/>
              <a:gd name="connsiteX1379" fmla="*/ 728335 w 6798686"/>
              <a:gd name="connsiteY1379" fmla="*/ 601775 h 1542374"/>
              <a:gd name="connsiteX1380" fmla="*/ 705972 w 6798686"/>
              <a:gd name="connsiteY1380" fmla="*/ 605271 h 1542374"/>
              <a:gd name="connsiteX1381" fmla="*/ 683590 w 6798686"/>
              <a:gd name="connsiteY1381" fmla="*/ 599258 h 1542374"/>
              <a:gd name="connsiteX1382" fmla="*/ 705550 w 6798686"/>
              <a:gd name="connsiteY1382" fmla="*/ 593838 h 1542374"/>
              <a:gd name="connsiteX1383" fmla="*/ 1220645 w 6798686"/>
              <a:gd name="connsiteY1383" fmla="*/ 593617 h 1542374"/>
              <a:gd name="connsiteX1384" fmla="*/ 1248176 w 6798686"/>
              <a:gd name="connsiteY1384" fmla="*/ 631650 h 1542374"/>
              <a:gd name="connsiteX1385" fmla="*/ 1220568 w 6798686"/>
              <a:gd name="connsiteY1385" fmla="*/ 633206 h 1542374"/>
              <a:gd name="connsiteX1386" fmla="*/ 1192596 w 6798686"/>
              <a:gd name="connsiteY1386" fmla="*/ 596857 h 1542374"/>
              <a:gd name="connsiteX1387" fmla="*/ 1220645 w 6798686"/>
              <a:gd name="connsiteY1387" fmla="*/ 593617 h 1542374"/>
              <a:gd name="connsiteX1388" fmla="*/ 639998 w 6798686"/>
              <a:gd name="connsiteY1388" fmla="*/ 592524 h 1542374"/>
              <a:gd name="connsiteX1389" fmla="*/ 661900 w 6798686"/>
              <a:gd name="connsiteY1389" fmla="*/ 598643 h 1542374"/>
              <a:gd name="connsiteX1390" fmla="*/ 639902 w 6798686"/>
              <a:gd name="connsiteY1390" fmla="*/ 603850 h 1542374"/>
              <a:gd name="connsiteX1391" fmla="*/ 618442 w 6798686"/>
              <a:gd name="connsiteY1391" fmla="*/ 599565 h 1542374"/>
              <a:gd name="connsiteX1392" fmla="*/ 639998 w 6798686"/>
              <a:gd name="connsiteY1392" fmla="*/ 592524 h 1542374"/>
              <a:gd name="connsiteX1393" fmla="*/ 3343505 w 6798686"/>
              <a:gd name="connsiteY1393" fmla="*/ 590246 h 1542374"/>
              <a:gd name="connsiteX1394" fmla="*/ 3296512 w 6798686"/>
              <a:gd name="connsiteY1394" fmla="*/ 616952 h 1542374"/>
              <a:gd name="connsiteX1395" fmla="*/ 3245389 w 6798686"/>
              <a:gd name="connsiteY1395" fmla="*/ 637663 h 1542374"/>
              <a:gd name="connsiteX1396" fmla="*/ 3293880 w 6798686"/>
              <a:gd name="connsiteY1396" fmla="*/ 612072 h 1542374"/>
              <a:gd name="connsiteX1397" fmla="*/ 3343505 w 6798686"/>
              <a:gd name="connsiteY1397" fmla="*/ 590246 h 1542374"/>
              <a:gd name="connsiteX1398" fmla="*/ 1253652 w 6798686"/>
              <a:gd name="connsiteY1398" fmla="*/ 590015 h 1542374"/>
              <a:gd name="connsiteX1399" fmla="*/ 1280875 w 6798686"/>
              <a:gd name="connsiteY1399" fmla="*/ 629844 h 1542374"/>
              <a:gd name="connsiteX1400" fmla="*/ 1252845 w 6798686"/>
              <a:gd name="connsiteY1400" fmla="*/ 631381 h 1542374"/>
              <a:gd name="connsiteX1401" fmla="*/ 1225141 w 6798686"/>
              <a:gd name="connsiteY1401" fmla="*/ 593118 h 1542374"/>
              <a:gd name="connsiteX1402" fmla="*/ 1253652 w 6798686"/>
              <a:gd name="connsiteY1402" fmla="*/ 590015 h 1542374"/>
              <a:gd name="connsiteX1403" fmla="*/ 3940579 w 6798686"/>
              <a:gd name="connsiteY1403" fmla="*/ 589500 h 1542374"/>
              <a:gd name="connsiteX1404" fmla="*/ 3926151 w 6798686"/>
              <a:gd name="connsiteY1404" fmla="*/ 604695 h 1542374"/>
              <a:gd name="connsiteX1405" fmla="*/ 3855969 w 6798686"/>
              <a:gd name="connsiteY1405" fmla="*/ 617029 h 1542374"/>
              <a:gd name="connsiteX1406" fmla="*/ 3877006 w 6798686"/>
              <a:gd name="connsiteY1406" fmla="*/ 595800 h 1542374"/>
              <a:gd name="connsiteX1407" fmla="*/ 3940579 w 6798686"/>
              <a:gd name="connsiteY1407" fmla="*/ 589500 h 1542374"/>
              <a:gd name="connsiteX1408" fmla="*/ 997977 w 6798686"/>
              <a:gd name="connsiteY1408" fmla="*/ 589220 h 1542374"/>
              <a:gd name="connsiteX1409" fmla="*/ 1022876 w 6798686"/>
              <a:gd name="connsiteY1409" fmla="*/ 611573 h 1542374"/>
              <a:gd name="connsiteX1410" fmla="*/ 997612 w 6798686"/>
              <a:gd name="connsiteY1410" fmla="*/ 614282 h 1542374"/>
              <a:gd name="connsiteX1411" fmla="*/ 972809 w 6798686"/>
              <a:gd name="connsiteY1411" fmla="*/ 594015 h 1542374"/>
              <a:gd name="connsiteX1412" fmla="*/ 997977 w 6798686"/>
              <a:gd name="connsiteY1412" fmla="*/ 589220 h 1542374"/>
              <a:gd name="connsiteX1413" fmla="*/ 835039 w 6798686"/>
              <a:gd name="connsiteY1413" fmla="*/ 587170 h 1542374"/>
              <a:gd name="connsiteX1414" fmla="*/ 866297 w 6798686"/>
              <a:gd name="connsiteY1414" fmla="*/ 605291 h 1542374"/>
              <a:gd name="connsiteX1415" fmla="*/ 842359 w 6798686"/>
              <a:gd name="connsiteY1415" fmla="*/ 607807 h 1542374"/>
              <a:gd name="connsiteX1416" fmla="*/ 811600 w 6798686"/>
              <a:gd name="connsiteY1416" fmla="*/ 592453 h 1542374"/>
              <a:gd name="connsiteX1417" fmla="*/ 835039 w 6798686"/>
              <a:gd name="connsiteY1417" fmla="*/ 587170 h 1542374"/>
              <a:gd name="connsiteX1418" fmla="*/ 737788 w 6798686"/>
              <a:gd name="connsiteY1418" fmla="*/ 585566 h 1542374"/>
              <a:gd name="connsiteX1419" fmla="*/ 762859 w 6798686"/>
              <a:gd name="connsiteY1419" fmla="*/ 596261 h 1542374"/>
              <a:gd name="connsiteX1420" fmla="*/ 756250 w 6798686"/>
              <a:gd name="connsiteY1420" fmla="*/ 597356 h 1542374"/>
              <a:gd name="connsiteX1421" fmla="*/ 738978 w 6798686"/>
              <a:gd name="connsiteY1421" fmla="*/ 600103 h 1542374"/>
              <a:gd name="connsiteX1422" fmla="*/ 714483 w 6798686"/>
              <a:gd name="connsiteY1422" fmla="*/ 591608 h 1542374"/>
              <a:gd name="connsiteX1423" fmla="*/ 722571 w 6798686"/>
              <a:gd name="connsiteY1423" fmla="*/ 589577 h 1542374"/>
              <a:gd name="connsiteX1424" fmla="*/ 737788 w 6798686"/>
              <a:gd name="connsiteY1424" fmla="*/ 585566 h 1542374"/>
              <a:gd name="connsiteX1425" fmla="*/ 1029235 w 6798686"/>
              <a:gd name="connsiteY1425" fmla="*/ 583047 h 1542374"/>
              <a:gd name="connsiteX1426" fmla="*/ 1054672 w 6798686"/>
              <a:gd name="connsiteY1426" fmla="*/ 607961 h 1542374"/>
              <a:gd name="connsiteX1427" fmla="*/ 1028793 w 6798686"/>
              <a:gd name="connsiteY1427" fmla="*/ 610920 h 1542374"/>
              <a:gd name="connsiteX1428" fmla="*/ 1003452 w 6798686"/>
              <a:gd name="connsiteY1428" fmla="*/ 588153 h 1542374"/>
              <a:gd name="connsiteX1429" fmla="*/ 1029235 w 6798686"/>
              <a:gd name="connsiteY1429" fmla="*/ 583047 h 1542374"/>
              <a:gd name="connsiteX1430" fmla="*/ 671775 w 6798686"/>
              <a:gd name="connsiteY1430" fmla="*/ 581840 h 1542374"/>
              <a:gd name="connsiteX1431" fmla="*/ 695809 w 6798686"/>
              <a:gd name="connsiteY1431" fmla="*/ 590407 h 1542374"/>
              <a:gd name="connsiteX1432" fmla="*/ 672274 w 6798686"/>
              <a:gd name="connsiteY1432" fmla="*/ 596165 h 1542374"/>
              <a:gd name="connsiteX1433" fmla="*/ 648739 w 6798686"/>
              <a:gd name="connsiteY1433" fmla="*/ 589633 h 1542374"/>
              <a:gd name="connsiteX1434" fmla="*/ 671775 w 6798686"/>
              <a:gd name="connsiteY1434" fmla="*/ 581840 h 1542374"/>
              <a:gd name="connsiteX1435" fmla="*/ 3708632 w 6798686"/>
              <a:gd name="connsiteY1435" fmla="*/ 579873 h 1542374"/>
              <a:gd name="connsiteX1436" fmla="*/ 3657489 w 6798686"/>
              <a:gd name="connsiteY1436" fmla="*/ 624964 h 1542374"/>
              <a:gd name="connsiteX1437" fmla="*/ 3587192 w 6798686"/>
              <a:gd name="connsiteY1437" fmla="*/ 640603 h 1542374"/>
              <a:gd name="connsiteX1438" fmla="*/ 3641831 w 6798686"/>
              <a:gd name="connsiteY1438" fmla="*/ 594893 h 1542374"/>
              <a:gd name="connsiteX1439" fmla="*/ 3643445 w 6798686"/>
              <a:gd name="connsiteY1439" fmla="*/ 593519 h 1542374"/>
              <a:gd name="connsiteX1440" fmla="*/ 3708632 w 6798686"/>
              <a:gd name="connsiteY1440" fmla="*/ 579873 h 1542374"/>
              <a:gd name="connsiteX1441" fmla="*/ 865990 w 6798686"/>
              <a:gd name="connsiteY1441" fmla="*/ 579675 h 1542374"/>
              <a:gd name="connsiteX1442" fmla="*/ 898343 w 6798686"/>
              <a:gd name="connsiteY1442" fmla="*/ 601006 h 1542374"/>
              <a:gd name="connsiteX1443" fmla="*/ 874213 w 6798686"/>
              <a:gd name="connsiteY1443" fmla="*/ 604311 h 1542374"/>
              <a:gd name="connsiteX1444" fmla="*/ 841840 w 6798686"/>
              <a:gd name="connsiteY1444" fmla="*/ 585564 h 1542374"/>
              <a:gd name="connsiteX1445" fmla="*/ 865990 w 6798686"/>
              <a:gd name="connsiteY1445" fmla="*/ 579675 h 1542374"/>
              <a:gd name="connsiteX1446" fmla="*/ 3549459 w 6798686"/>
              <a:gd name="connsiteY1446" fmla="*/ 579537 h 1542374"/>
              <a:gd name="connsiteX1447" fmla="*/ 3485656 w 6798686"/>
              <a:gd name="connsiteY1447" fmla="*/ 628153 h 1542374"/>
              <a:gd name="connsiteX1448" fmla="*/ 3413015 w 6798686"/>
              <a:gd name="connsiteY1448" fmla="*/ 649306 h 1542374"/>
              <a:gd name="connsiteX1449" fmla="*/ 3480679 w 6798686"/>
              <a:gd name="connsiteY1449" fmla="*/ 600833 h 1542374"/>
              <a:gd name="connsiteX1450" fmla="*/ 3549459 w 6798686"/>
              <a:gd name="connsiteY1450" fmla="*/ 579537 h 1542374"/>
              <a:gd name="connsiteX1451" fmla="*/ 3461506 w 6798686"/>
              <a:gd name="connsiteY1451" fmla="*/ 578173 h 1542374"/>
              <a:gd name="connsiteX1452" fmla="*/ 3395513 w 6798686"/>
              <a:gd name="connsiteY1452" fmla="*/ 623100 h 1542374"/>
              <a:gd name="connsiteX1453" fmla="*/ 3322660 w 6798686"/>
              <a:gd name="connsiteY1453" fmla="*/ 648018 h 1542374"/>
              <a:gd name="connsiteX1454" fmla="*/ 3391805 w 6798686"/>
              <a:gd name="connsiteY1454" fmla="*/ 604080 h 1542374"/>
              <a:gd name="connsiteX1455" fmla="*/ 3461506 w 6798686"/>
              <a:gd name="connsiteY1455" fmla="*/ 578173 h 1542374"/>
              <a:gd name="connsiteX1456" fmla="*/ 1060762 w 6798686"/>
              <a:gd name="connsiteY1456" fmla="*/ 576686 h 1542374"/>
              <a:gd name="connsiteX1457" fmla="*/ 1086660 w 6798686"/>
              <a:gd name="connsiteY1457" fmla="*/ 604157 h 1542374"/>
              <a:gd name="connsiteX1458" fmla="*/ 1060243 w 6798686"/>
              <a:gd name="connsiteY1458" fmla="*/ 607308 h 1542374"/>
              <a:gd name="connsiteX1459" fmla="*/ 1034403 w 6798686"/>
              <a:gd name="connsiteY1459" fmla="*/ 582009 h 1542374"/>
              <a:gd name="connsiteX1460" fmla="*/ 1060762 w 6798686"/>
              <a:gd name="connsiteY1460" fmla="*/ 576686 h 1542374"/>
              <a:gd name="connsiteX1461" fmla="*/ 769161 w 6798686"/>
              <a:gd name="connsiteY1461" fmla="*/ 576524 h 1542374"/>
              <a:gd name="connsiteX1462" fmla="*/ 795942 w 6798686"/>
              <a:gd name="connsiteY1462" fmla="*/ 590052 h 1542374"/>
              <a:gd name="connsiteX1463" fmla="*/ 771889 w 6798686"/>
              <a:gd name="connsiteY1463" fmla="*/ 594684 h 1542374"/>
              <a:gd name="connsiteX1464" fmla="*/ 745472 w 6798686"/>
              <a:gd name="connsiteY1464" fmla="*/ 583450 h 1542374"/>
              <a:gd name="connsiteX1465" fmla="*/ 769161 w 6798686"/>
              <a:gd name="connsiteY1465" fmla="*/ 576524 h 1542374"/>
              <a:gd name="connsiteX1466" fmla="*/ 1447232 w 6798686"/>
              <a:gd name="connsiteY1466" fmla="*/ 575923 h 1542374"/>
              <a:gd name="connsiteX1467" fmla="*/ 1695895 w 6798686"/>
              <a:gd name="connsiteY1467" fmla="*/ 595973 h 1542374"/>
              <a:gd name="connsiteX1468" fmla="*/ 1726865 w 6798686"/>
              <a:gd name="connsiteY1468" fmla="*/ 638028 h 1542374"/>
              <a:gd name="connsiteX1469" fmla="*/ 1492419 w 6798686"/>
              <a:gd name="connsiteY1469" fmla="*/ 622601 h 1542374"/>
              <a:gd name="connsiteX1470" fmla="*/ 1285390 w 6798686"/>
              <a:gd name="connsiteY1470" fmla="*/ 629594 h 1542374"/>
              <a:gd name="connsiteX1471" fmla="*/ 1257993 w 6798686"/>
              <a:gd name="connsiteY1471" fmla="*/ 589554 h 1542374"/>
              <a:gd name="connsiteX1472" fmla="*/ 1447232 w 6798686"/>
              <a:gd name="connsiteY1472" fmla="*/ 575923 h 1542374"/>
              <a:gd name="connsiteX1473" fmla="*/ 1719776 w 6798686"/>
              <a:gd name="connsiteY1473" fmla="*/ 574275 h 1542374"/>
              <a:gd name="connsiteX1474" fmla="*/ 1743541 w 6798686"/>
              <a:gd name="connsiteY1474" fmla="*/ 587840 h 1542374"/>
              <a:gd name="connsiteX1475" fmla="*/ 1749247 w 6798686"/>
              <a:gd name="connsiteY1475" fmla="*/ 591443 h 1542374"/>
              <a:gd name="connsiteX1476" fmla="*/ 1778238 w 6798686"/>
              <a:gd name="connsiteY1476" fmla="*/ 618163 h 1542374"/>
              <a:gd name="connsiteX1477" fmla="*/ 1747345 w 6798686"/>
              <a:gd name="connsiteY1477" fmla="*/ 605771 h 1542374"/>
              <a:gd name="connsiteX1478" fmla="*/ 1719776 w 6798686"/>
              <a:gd name="connsiteY1478" fmla="*/ 574275 h 1542374"/>
              <a:gd name="connsiteX1479" fmla="*/ 897094 w 6798686"/>
              <a:gd name="connsiteY1479" fmla="*/ 571741 h 1542374"/>
              <a:gd name="connsiteX1480" fmla="*/ 929928 w 6798686"/>
              <a:gd name="connsiteY1480" fmla="*/ 596030 h 1542374"/>
              <a:gd name="connsiteX1481" fmla="*/ 905355 w 6798686"/>
              <a:gd name="connsiteY1481" fmla="*/ 599969 h 1542374"/>
              <a:gd name="connsiteX1482" fmla="*/ 872215 w 6798686"/>
              <a:gd name="connsiteY1482" fmla="*/ 578127 h 1542374"/>
              <a:gd name="connsiteX1483" fmla="*/ 897094 w 6798686"/>
              <a:gd name="connsiteY1483" fmla="*/ 571741 h 1542374"/>
              <a:gd name="connsiteX1484" fmla="*/ 703475 w 6798686"/>
              <a:gd name="connsiteY1484" fmla="*/ 570709 h 1542374"/>
              <a:gd name="connsiteX1485" fmla="*/ 729372 w 6798686"/>
              <a:gd name="connsiteY1485" fmla="*/ 581948 h 1542374"/>
              <a:gd name="connsiteX1486" fmla="*/ 721188 w 6798686"/>
              <a:gd name="connsiteY1486" fmla="*/ 584073 h 1542374"/>
              <a:gd name="connsiteX1487" fmla="*/ 704742 w 6798686"/>
              <a:gd name="connsiteY1487" fmla="*/ 588188 h 1542374"/>
              <a:gd name="connsiteX1488" fmla="*/ 679421 w 6798686"/>
              <a:gd name="connsiteY1488" fmla="*/ 579204 h 1542374"/>
              <a:gd name="connsiteX1489" fmla="*/ 688028 w 6798686"/>
              <a:gd name="connsiteY1489" fmla="*/ 576248 h 1542374"/>
              <a:gd name="connsiteX1490" fmla="*/ 703475 w 6798686"/>
              <a:gd name="connsiteY1490" fmla="*/ 570709 h 1542374"/>
              <a:gd name="connsiteX1491" fmla="*/ 1092750 w 6798686"/>
              <a:gd name="connsiteY1491" fmla="*/ 570202 h 1542374"/>
              <a:gd name="connsiteX1492" fmla="*/ 1119032 w 6798686"/>
              <a:gd name="connsiteY1492" fmla="*/ 600238 h 1542374"/>
              <a:gd name="connsiteX1493" fmla="*/ 1091943 w 6798686"/>
              <a:gd name="connsiteY1493" fmla="*/ 603523 h 1542374"/>
              <a:gd name="connsiteX1494" fmla="*/ 1065700 w 6798686"/>
              <a:gd name="connsiteY1494" fmla="*/ 575683 h 1542374"/>
              <a:gd name="connsiteX1495" fmla="*/ 1070406 w 6798686"/>
              <a:gd name="connsiteY1495" fmla="*/ 574730 h 1542374"/>
              <a:gd name="connsiteX1496" fmla="*/ 1092750 w 6798686"/>
              <a:gd name="connsiteY1496" fmla="*/ 570202 h 1542374"/>
              <a:gd name="connsiteX1497" fmla="*/ 3779601 w 6798686"/>
              <a:gd name="connsiteY1497" fmla="*/ 567589 h 1542374"/>
              <a:gd name="connsiteX1498" fmla="*/ 3733722 w 6798686"/>
              <a:gd name="connsiteY1498" fmla="*/ 610151 h 1542374"/>
              <a:gd name="connsiteX1499" fmla="*/ 3665827 w 6798686"/>
              <a:gd name="connsiteY1499" fmla="*/ 623235 h 1542374"/>
              <a:gd name="connsiteX1500" fmla="*/ 3716662 w 6798686"/>
              <a:gd name="connsiteY1500" fmla="*/ 578340 h 1542374"/>
              <a:gd name="connsiteX1501" fmla="*/ 3779601 w 6798686"/>
              <a:gd name="connsiteY1501" fmla="*/ 567589 h 1542374"/>
              <a:gd name="connsiteX1502" fmla="*/ 800150 w 6798686"/>
              <a:gd name="connsiteY1502" fmla="*/ 566799 h 1542374"/>
              <a:gd name="connsiteX1503" fmla="*/ 827988 w 6798686"/>
              <a:gd name="connsiteY1503" fmla="*/ 583066 h 1542374"/>
              <a:gd name="connsiteX1504" fmla="*/ 803646 w 6798686"/>
              <a:gd name="connsiteY1504" fmla="*/ 588455 h 1542374"/>
              <a:gd name="connsiteX1505" fmla="*/ 775923 w 6798686"/>
              <a:gd name="connsiteY1505" fmla="*/ 574469 h 1542374"/>
              <a:gd name="connsiteX1506" fmla="*/ 800150 w 6798686"/>
              <a:gd name="connsiteY1506" fmla="*/ 566799 h 1542374"/>
              <a:gd name="connsiteX1507" fmla="*/ 1124892 w 6798686"/>
              <a:gd name="connsiteY1507" fmla="*/ 563758 h 1542374"/>
              <a:gd name="connsiteX1508" fmla="*/ 1151443 w 6798686"/>
              <a:gd name="connsiteY1508" fmla="*/ 596299 h 1542374"/>
              <a:gd name="connsiteX1509" fmla="*/ 1124066 w 6798686"/>
              <a:gd name="connsiteY1509" fmla="*/ 599623 h 1542374"/>
              <a:gd name="connsiteX1510" fmla="*/ 1097476 w 6798686"/>
              <a:gd name="connsiteY1510" fmla="*/ 569249 h 1542374"/>
              <a:gd name="connsiteX1511" fmla="*/ 1124892 w 6798686"/>
              <a:gd name="connsiteY1511" fmla="*/ 563758 h 1542374"/>
              <a:gd name="connsiteX1512" fmla="*/ 928410 w 6798686"/>
              <a:gd name="connsiteY1512" fmla="*/ 563477 h 1542374"/>
              <a:gd name="connsiteX1513" fmla="*/ 961359 w 6798686"/>
              <a:gd name="connsiteY1513" fmla="*/ 590520 h 1542374"/>
              <a:gd name="connsiteX1514" fmla="*/ 936267 w 6798686"/>
              <a:gd name="connsiteY1514" fmla="*/ 594962 h 1542374"/>
              <a:gd name="connsiteX1515" fmla="*/ 902839 w 6798686"/>
              <a:gd name="connsiteY1515" fmla="*/ 570242 h 1542374"/>
              <a:gd name="connsiteX1516" fmla="*/ 928410 w 6798686"/>
              <a:gd name="connsiteY1516" fmla="*/ 563477 h 1542374"/>
              <a:gd name="connsiteX1517" fmla="*/ 734502 w 6798686"/>
              <a:gd name="connsiteY1517" fmla="*/ 558818 h 1542374"/>
              <a:gd name="connsiteX1518" fmla="*/ 761822 w 6798686"/>
              <a:gd name="connsiteY1518" fmla="*/ 572805 h 1542374"/>
              <a:gd name="connsiteX1519" fmla="*/ 737134 w 6798686"/>
              <a:gd name="connsiteY1519" fmla="*/ 579863 h 1542374"/>
              <a:gd name="connsiteX1520" fmla="*/ 710199 w 6798686"/>
              <a:gd name="connsiteY1520" fmla="*/ 568209 h 1542374"/>
              <a:gd name="connsiteX1521" fmla="*/ 734502 w 6798686"/>
              <a:gd name="connsiteY1521" fmla="*/ 558818 h 1542374"/>
              <a:gd name="connsiteX1522" fmla="*/ 3847630 w 6798686"/>
              <a:gd name="connsiteY1522" fmla="*/ 558817 h 1542374"/>
              <a:gd name="connsiteX1523" fmla="*/ 3806671 w 6798686"/>
              <a:gd name="connsiteY1523" fmla="*/ 598624 h 1542374"/>
              <a:gd name="connsiteX1524" fmla="*/ 3752127 w 6798686"/>
              <a:gd name="connsiteY1524" fmla="*/ 606943 h 1542374"/>
              <a:gd name="connsiteX1525" fmla="*/ 3741196 w 6798686"/>
              <a:gd name="connsiteY1525" fmla="*/ 608845 h 1542374"/>
              <a:gd name="connsiteX1526" fmla="*/ 3786747 w 6798686"/>
              <a:gd name="connsiteY1526" fmla="*/ 566548 h 1542374"/>
              <a:gd name="connsiteX1527" fmla="*/ 3847630 w 6798686"/>
              <a:gd name="connsiteY1527" fmla="*/ 558817 h 1542374"/>
              <a:gd name="connsiteX1528" fmla="*/ 3453802 w 6798686"/>
              <a:gd name="connsiteY1528" fmla="*/ 558252 h 1542374"/>
              <a:gd name="connsiteX1529" fmla="*/ 3392439 w 6798686"/>
              <a:gd name="connsiteY1529" fmla="*/ 598067 h 1542374"/>
              <a:gd name="connsiteX1530" fmla="*/ 3341008 w 6798686"/>
              <a:gd name="connsiteY1530" fmla="*/ 617471 h 1542374"/>
              <a:gd name="connsiteX1531" fmla="*/ 3337415 w 6798686"/>
              <a:gd name="connsiteY1531" fmla="*/ 618816 h 1542374"/>
              <a:gd name="connsiteX1532" fmla="*/ 3324831 w 6798686"/>
              <a:gd name="connsiteY1532" fmla="*/ 623581 h 1542374"/>
              <a:gd name="connsiteX1533" fmla="*/ 3388558 w 6798686"/>
              <a:gd name="connsiteY1533" fmla="*/ 585014 h 1542374"/>
              <a:gd name="connsiteX1534" fmla="*/ 3403236 w 6798686"/>
              <a:gd name="connsiteY1534" fmla="*/ 578987 h 1542374"/>
              <a:gd name="connsiteX1535" fmla="*/ 3424293 w 6798686"/>
              <a:gd name="connsiteY1535" fmla="*/ 570340 h 1542374"/>
              <a:gd name="connsiteX1536" fmla="*/ 3453802 w 6798686"/>
              <a:gd name="connsiteY1536" fmla="*/ 558252 h 1542374"/>
              <a:gd name="connsiteX1537" fmla="*/ 3627019 w 6798686"/>
              <a:gd name="connsiteY1537" fmla="*/ 557583 h 1542374"/>
              <a:gd name="connsiteX1538" fmla="*/ 3566789 w 6798686"/>
              <a:gd name="connsiteY1538" fmla="*/ 606251 h 1542374"/>
              <a:gd name="connsiteX1539" fmla="*/ 3497356 w 6798686"/>
              <a:gd name="connsiteY1539" fmla="*/ 624868 h 1542374"/>
              <a:gd name="connsiteX1540" fmla="*/ 3561332 w 6798686"/>
              <a:gd name="connsiteY1540" fmla="*/ 576006 h 1542374"/>
              <a:gd name="connsiteX1541" fmla="*/ 3627019 w 6798686"/>
              <a:gd name="connsiteY1541" fmla="*/ 557583 h 1542374"/>
              <a:gd name="connsiteX1542" fmla="*/ 1157360 w 6798686"/>
              <a:gd name="connsiteY1542" fmla="*/ 557403 h 1542374"/>
              <a:gd name="connsiteX1543" fmla="*/ 1184104 w 6798686"/>
              <a:gd name="connsiteY1543" fmla="*/ 592394 h 1542374"/>
              <a:gd name="connsiteX1544" fmla="*/ 1156265 w 6798686"/>
              <a:gd name="connsiteY1544" fmla="*/ 595723 h 1542374"/>
              <a:gd name="connsiteX1545" fmla="*/ 1129445 w 6798686"/>
              <a:gd name="connsiteY1545" fmla="*/ 562849 h 1542374"/>
              <a:gd name="connsiteX1546" fmla="*/ 1157360 w 6798686"/>
              <a:gd name="connsiteY1546" fmla="*/ 557403 h 1542374"/>
              <a:gd name="connsiteX1547" fmla="*/ 831100 w 6798686"/>
              <a:gd name="connsiteY1547" fmla="*/ 556521 h 1542374"/>
              <a:gd name="connsiteX1548" fmla="*/ 859688 w 6798686"/>
              <a:gd name="connsiteY1548" fmla="*/ 575493 h 1542374"/>
              <a:gd name="connsiteX1549" fmla="*/ 834828 w 6798686"/>
              <a:gd name="connsiteY1549" fmla="*/ 581479 h 1542374"/>
              <a:gd name="connsiteX1550" fmla="*/ 806240 w 6798686"/>
              <a:gd name="connsiteY1550" fmla="*/ 564801 h 1542374"/>
              <a:gd name="connsiteX1551" fmla="*/ 831100 w 6798686"/>
              <a:gd name="connsiteY1551" fmla="*/ 556521 h 1542374"/>
              <a:gd name="connsiteX1552" fmla="*/ 959995 w 6798686"/>
              <a:gd name="connsiteY1552" fmla="*/ 554986 h 1542374"/>
              <a:gd name="connsiteX1553" fmla="*/ 992847 w 6798686"/>
              <a:gd name="connsiteY1553" fmla="*/ 584605 h 1542374"/>
              <a:gd name="connsiteX1554" fmla="*/ 967218 w 6798686"/>
              <a:gd name="connsiteY1554" fmla="*/ 589441 h 1542374"/>
              <a:gd name="connsiteX1555" fmla="*/ 933789 w 6798686"/>
              <a:gd name="connsiteY1555" fmla="*/ 562033 h 1542374"/>
              <a:gd name="connsiteX1556" fmla="*/ 959995 w 6798686"/>
              <a:gd name="connsiteY1556" fmla="*/ 554986 h 1542374"/>
              <a:gd name="connsiteX1557" fmla="*/ 3912722 w 6798686"/>
              <a:gd name="connsiteY1557" fmla="*/ 553916 h 1542374"/>
              <a:gd name="connsiteX1558" fmla="*/ 3877121 w 6798686"/>
              <a:gd name="connsiteY1558" fmla="*/ 590071 h 1542374"/>
              <a:gd name="connsiteX1559" fmla="*/ 3813395 w 6798686"/>
              <a:gd name="connsiteY1559" fmla="*/ 597702 h 1542374"/>
              <a:gd name="connsiteX1560" fmla="*/ 3854086 w 6798686"/>
              <a:gd name="connsiteY1560" fmla="*/ 558121 h 1542374"/>
              <a:gd name="connsiteX1561" fmla="*/ 3854739 w 6798686"/>
              <a:gd name="connsiteY1561" fmla="*/ 558052 h 1542374"/>
              <a:gd name="connsiteX1562" fmla="*/ 3912722 w 6798686"/>
              <a:gd name="connsiteY1562" fmla="*/ 553916 h 1542374"/>
              <a:gd name="connsiteX1563" fmla="*/ 1671803 w 6798686"/>
              <a:gd name="connsiteY1563" fmla="*/ 553299 h 1542374"/>
              <a:gd name="connsiteX1564" fmla="*/ 1705962 w 6798686"/>
              <a:gd name="connsiteY1564" fmla="*/ 567449 h 1542374"/>
              <a:gd name="connsiteX1565" fmla="*/ 1736644 w 6798686"/>
              <a:gd name="connsiteY1565" fmla="*/ 602063 h 1542374"/>
              <a:gd name="connsiteX1566" fmla="*/ 1699641 w 6798686"/>
              <a:gd name="connsiteY1566" fmla="*/ 591335 h 1542374"/>
              <a:gd name="connsiteX1567" fmla="*/ 1697394 w 6798686"/>
              <a:gd name="connsiteY1567" fmla="*/ 588234 h 1542374"/>
              <a:gd name="connsiteX1568" fmla="*/ 1671803 w 6798686"/>
              <a:gd name="connsiteY1568" fmla="*/ 553299 h 1542374"/>
              <a:gd name="connsiteX1569" fmla="*/ 3975680 w 6798686"/>
              <a:gd name="connsiteY1569" fmla="*/ 552377 h 1542374"/>
              <a:gd name="connsiteX1570" fmla="*/ 3946496 w 6798686"/>
              <a:gd name="connsiteY1570" fmla="*/ 583262 h 1542374"/>
              <a:gd name="connsiteX1571" fmla="*/ 3883288 w 6798686"/>
              <a:gd name="connsiteY1571" fmla="*/ 589421 h 1542374"/>
              <a:gd name="connsiteX1572" fmla="*/ 3918466 w 6798686"/>
              <a:gd name="connsiteY1572" fmla="*/ 553662 h 1542374"/>
              <a:gd name="connsiteX1573" fmla="*/ 3975680 w 6798686"/>
              <a:gd name="connsiteY1573" fmla="*/ 552377 h 1542374"/>
              <a:gd name="connsiteX1574" fmla="*/ 1190175 w 6798686"/>
              <a:gd name="connsiteY1574" fmla="*/ 551237 h 1542374"/>
              <a:gd name="connsiteX1575" fmla="*/ 1217014 w 6798686"/>
              <a:gd name="connsiteY1575" fmla="*/ 588586 h 1542374"/>
              <a:gd name="connsiteX1576" fmla="*/ 1188753 w 6798686"/>
              <a:gd name="connsiteY1576" fmla="*/ 591850 h 1542374"/>
              <a:gd name="connsiteX1577" fmla="*/ 1161760 w 6798686"/>
              <a:gd name="connsiteY1577" fmla="*/ 556563 h 1542374"/>
              <a:gd name="connsiteX1578" fmla="*/ 1190175 w 6798686"/>
              <a:gd name="connsiteY1578" fmla="*/ 551237 h 1542374"/>
              <a:gd name="connsiteX1579" fmla="*/ 3544752 w 6798686"/>
              <a:gd name="connsiteY1579" fmla="*/ 548490 h 1542374"/>
              <a:gd name="connsiteX1580" fmla="*/ 3481102 w 6798686"/>
              <a:gd name="connsiteY1580" fmla="*/ 594922 h 1542374"/>
              <a:gd name="connsiteX1581" fmla="*/ 3411996 w 6798686"/>
              <a:gd name="connsiteY1581" fmla="*/ 617567 h 1542374"/>
              <a:gd name="connsiteX1582" fmla="*/ 3478874 w 6798686"/>
              <a:gd name="connsiteY1582" fmla="*/ 571838 h 1542374"/>
              <a:gd name="connsiteX1583" fmla="*/ 3544752 w 6798686"/>
              <a:gd name="connsiteY1583" fmla="*/ 548490 h 1542374"/>
              <a:gd name="connsiteX1584" fmla="*/ 3417914 w 6798686"/>
              <a:gd name="connsiteY1584" fmla="*/ 547274 h 1542374"/>
              <a:gd name="connsiteX1585" fmla="*/ 3386675 w 6798686"/>
              <a:gd name="connsiteY1585" fmla="*/ 565406 h 1542374"/>
              <a:gd name="connsiteX1586" fmla="*/ 3353150 w 6798686"/>
              <a:gd name="connsiteY1586" fmla="*/ 580257 h 1542374"/>
              <a:gd name="connsiteX1587" fmla="*/ 3384580 w 6798686"/>
              <a:gd name="connsiteY1587" fmla="*/ 563197 h 1542374"/>
              <a:gd name="connsiteX1588" fmla="*/ 3417914 w 6798686"/>
              <a:gd name="connsiteY1588" fmla="*/ 547274 h 1542374"/>
              <a:gd name="connsiteX1589" fmla="*/ 3441602 w 6798686"/>
              <a:gd name="connsiteY1589" fmla="*/ 546763 h 1542374"/>
              <a:gd name="connsiteX1590" fmla="*/ 3389192 w 6798686"/>
              <a:gd name="connsiteY1590" fmla="*/ 578991 h 1542374"/>
              <a:gd name="connsiteX1591" fmla="*/ 3331939 w 6798686"/>
              <a:gd name="connsiteY1591" fmla="*/ 602486 h 1542374"/>
              <a:gd name="connsiteX1592" fmla="*/ 3386060 w 6798686"/>
              <a:gd name="connsiteY1592" fmla="*/ 571406 h 1542374"/>
              <a:gd name="connsiteX1593" fmla="*/ 3427808 w 6798686"/>
              <a:gd name="connsiteY1593" fmla="*/ 552880 h 1542374"/>
              <a:gd name="connsiteX1594" fmla="*/ 3441602 w 6798686"/>
              <a:gd name="connsiteY1594" fmla="*/ 546763 h 1542374"/>
              <a:gd name="connsiteX1595" fmla="*/ 991906 w 6798686"/>
              <a:gd name="connsiteY1595" fmla="*/ 546361 h 1542374"/>
              <a:gd name="connsiteX1596" fmla="*/ 1024471 w 6798686"/>
              <a:gd name="connsiteY1596" fmla="*/ 578380 h 1542374"/>
              <a:gd name="connsiteX1597" fmla="*/ 998323 w 6798686"/>
              <a:gd name="connsiteY1597" fmla="*/ 583541 h 1542374"/>
              <a:gd name="connsiteX1598" fmla="*/ 965105 w 6798686"/>
              <a:gd name="connsiteY1598" fmla="*/ 553604 h 1542374"/>
              <a:gd name="connsiteX1599" fmla="*/ 973251 w 6798686"/>
              <a:gd name="connsiteY1599" fmla="*/ 551401 h 1542374"/>
              <a:gd name="connsiteX1600" fmla="*/ 991906 w 6798686"/>
              <a:gd name="connsiteY1600" fmla="*/ 546361 h 1542374"/>
              <a:gd name="connsiteX1601" fmla="*/ 765318 w 6798686"/>
              <a:gd name="connsiteY1601" fmla="*/ 546252 h 1542374"/>
              <a:gd name="connsiteX1602" fmla="*/ 793579 w 6798686"/>
              <a:gd name="connsiteY1602" fmla="*/ 562945 h 1542374"/>
              <a:gd name="connsiteX1603" fmla="*/ 768603 w 6798686"/>
              <a:gd name="connsiteY1603" fmla="*/ 570759 h 1542374"/>
              <a:gd name="connsiteX1604" fmla="*/ 740516 w 6798686"/>
              <a:gd name="connsiteY1604" fmla="*/ 556409 h 1542374"/>
              <a:gd name="connsiteX1605" fmla="*/ 765318 w 6798686"/>
              <a:gd name="connsiteY1605" fmla="*/ 546252 h 1542374"/>
              <a:gd name="connsiteX1606" fmla="*/ 862262 w 6798686"/>
              <a:gd name="connsiteY1606" fmla="*/ 545835 h 1542374"/>
              <a:gd name="connsiteX1607" fmla="*/ 891331 w 6798686"/>
              <a:gd name="connsiteY1607" fmla="*/ 567462 h 1542374"/>
              <a:gd name="connsiteX1608" fmla="*/ 865875 w 6798686"/>
              <a:gd name="connsiteY1608" fmla="*/ 573944 h 1542374"/>
              <a:gd name="connsiteX1609" fmla="*/ 836749 w 6798686"/>
              <a:gd name="connsiteY1609" fmla="*/ 554611 h 1542374"/>
              <a:gd name="connsiteX1610" fmla="*/ 862262 w 6798686"/>
              <a:gd name="connsiteY1610" fmla="*/ 545835 h 1542374"/>
              <a:gd name="connsiteX1611" fmla="*/ 1693340 w 6798686"/>
              <a:gd name="connsiteY1611" fmla="*/ 545583 h 1542374"/>
              <a:gd name="connsiteX1612" fmla="*/ 1726058 w 6798686"/>
              <a:gd name="connsiteY1612" fmla="*/ 571404 h 1542374"/>
              <a:gd name="connsiteX1613" fmla="*/ 1709708 w 6798686"/>
              <a:gd name="connsiteY1613" fmla="*/ 563137 h 1542374"/>
              <a:gd name="connsiteX1614" fmla="*/ 1693340 w 6798686"/>
              <a:gd name="connsiteY1614" fmla="*/ 545583 h 1542374"/>
              <a:gd name="connsiteX1615" fmla="*/ 1223354 w 6798686"/>
              <a:gd name="connsiteY1615" fmla="*/ 545374 h 1542374"/>
              <a:gd name="connsiteX1616" fmla="*/ 1250193 w 6798686"/>
              <a:gd name="connsiteY1616" fmla="*/ 584939 h 1542374"/>
              <a:gd name="connsiteX1617" fmla="*/ 1221490 w 6798686"/>
              <a:gd name="connsiteY1617" fmla="*/ 588075 h 1542374"/>
              <a:gd name="connsiteX1618" fmla="*/ 1194440 w 6798686"/>
              <a:gd name="connsiteY1618" fmla="*/ 550454 h 1542374"/>
              <a:gd name="connsiteX1619" fmla="*/ 1223354 w 6798686"/>
              <a:gd name="connsiteY1619" fmla="*/ 545374 h 1542374"/>
              <a:gd name="connsiteX1620" fmla="*/ 3700274 w 6798686"/>
              <a:gd name="connsiteY1620" fmla="*/ 539418 h 1542374"/>
              <a:gd name="connsiteX1621" fmla="*/ 3643637 w 6798686"/>
              <a:gd name="connsiteY1621" fmla="*/ 587740 h 1542374"/>
              <a:gd name="connsiteX1622" fmla="*/ 3576971 w 6798686"/>
              <a:gd name="connsiteY1622" fmla="*/ 603677 h 1542374"/>
              <a:gd name="connsiteX1623" fmla="*/ 3637239 w 6798686"/>
              <a:gd name="connsiteY1623" fmla="*/ 554886 h 1542374"/>
              <a:gd name="connsiteX1624" fmla="*/ 3700274 w 6798686"/>
              <a:gd name="connsiteY1624" fmla="*/ 539418 h 1542374"/>
              <a:gd name="connsiteX1625" fmla="*/ 1024163 w 6798686"/>
              <a:gd name="connsiteY1625" fmla="*/ 537704 h 1542374"/>
              <a:gd name="connsiteX1626" fmla="*/ 1056324 w 6798686"/>
              <a:gd name="connsiteY1626" fmla="*/ 571967 h 1542374"/>
              <a:gd name="connsiteX1627" fmla="*/ 1029658 w 6798686"/>
              <a:gd name="connsiteY1627" fmla="*/ 577349 h 1542374"/>
              <a:gd name="connsiteX1628" fmla="*/ 996786 w 6798686"/>
              <a:gd name="connsiteY1628" fmla="*/ 545043 h 1542374"/>
              <a:gd name="connsiteX1629" fmla="*/ 1024163 w 6798686"/>
              <a:gd name="connsiteY1629" fmla="*/ 537704 h 1542374"/>
              <a:gd name="connsiteX1630" fmla="*/ 893655 w 6798686"/>
              <a:gd name="connsiteY1630" fmla="*/ 534855 h 1542374"/>
              <a:gd name="connsiteX1631" fmla="*/ 923088 w 6798686"/>
              <a:gd name="connsiteY1631" fmla="*/ 559109 h 1542374"/>
              <a:gd name="connsiteX1632" fmla="*/ 897075 w 6798686"/>
              <a:gd name="connsiteY1632" fmla="*/ 565971 h 1542374"/>
              <a:gd name="connsiteX1633" fmla="*/ 867526 w 6798686"/>
              <a:gd name="connsiteY1633" fmla="*/ 543998 h 1542374"/>
              <a:gd name="connsiteX1634" fmla="*/ 893655 w 6798686"/>
              <a:gd name="connsiteY1634" fmla="*/ 534855 h 1542374"/>
              <a:gd name="connsiteX1635" fmla="*/ 796173 w 6798686"/>
              <a:gd name="connsiteY1635" fmla="*/ 533172 h 1542374"/>
              <a:gd name="connsiteX1636" fmla="*/ 825126 w 6798686"/>
              <a:gd name="connsiteY1636" fmla="*/ 552548 h 1542374"/>
              <a:gd name="connsiteX1637" fmla="*/ 799708 w 6798686"/>
              <a:gd name="connsiteY1637" fmla="*/ 560972 h 1542374"/>
              <a:gd name="connsiteX1638" fmla="*/ 770832 w 6798686"/>
              <a:gd name="connsiteY1638" fmla="*/ 543943 h 1542374"/>
              <a:gd name="connsiteX1639" fmla="*/ 796173 w 6798686"/>
              <a:gd name="connsiteY1639" fmla="*/ 533172 h 1542374"/>
              <a:gd name="connsiteX1640" fmla="*/ 1056881 w 6798686"/>
              <a:gd name="connsiteY1640" fmla="*/ 529076 h 1542374"/>
              <a:gd name="connsiteX1641" fmla="*/ 1088581 w 6798686"/>
              <a:gd name="connsiteY1641" fmla="*/ 565429 h 1542374"/>
              <a:gd name="connsiteX1642" fmla="*/ 1069311 w 6798686"/>
              <a:gd name="connsiteY1642" fmla="*/ 569339 h 1542374"/>
              <a:gd name="connsiteX1643" fmla="*/ 1061261 w 6798686"/>
              <a:gd name="connsiteY1643" fmla="*/ 570968 h 1542374"/>
              <a:gd name="connsiteX1644" fmla="*/ 1028851 w 6798686"/>
              <a:gd name="connsiteY1644" fmla="*/ 536454 h 1542374"/>
              <a:gd name="connsiteX1645" fmla="*/ 1056881 w 6798686"/>
              <a:gd name="connsiteY1645" fmla="*/ 529076 h 1542374"/>
              <a:gd name="connsiteX1646" fmla="*/ 3769957 w 6798686"/>
              <a:gd name="connsiteY1646" fmla="*/ 524944 h 1542374"/>
              <a:gd name="connsiteX1647" fmla="*/ 3717142 w 6798686"/>
              <a:gd name="connsiteY1647" fmla="*/ 572313 h 1542374"/>
              <a:gd name="connsiteX1648" fmla="*/ 3716797 w 6798686"/>
              <a:gd name="connsiteY1648" fmla="*/ 572626 h 1542374"/>
              <a:gd name="connsiteX1649" fmla="*/ 3652570 w 6798686"/>
              <a:gd name="connsiteY1649" fmla="*/ 585765 h 1542374"/>
              <a:gd name="connsiteX1650" fmla="*/ 3709189 w 6798686"/>
              <a:gd name="connsiteY1650" fmla="*/ 537397 h 1542374"/>
              <a:gd name="connsiteX1651" fmla="*/ 3769957 w 6798686"/>
              <a:gd name="connsiteY1651" fmla="*/ 524944 h 1542374"/>
              <a:gd name="connsiteX1652" fmla="*/ 1402027 w 6798686"/>
              <a:gd name="connsiteY1652" fmla="*/ 523914 h 1542374"/>
              <a:gd name="connsiteX1653" fmla="*/ 1662101 w 6798686"/>
              <a:gd name="connsiteY1653" fmla="*/ 549921 h 1542374"/>
              <a:gd name="connsiteX1654" fmla="*/ 1690977 w 6798686"/>
              <a:gd name="connsiteY1654" fmla="*/ 589208 h 1542374"/>
              <a:gd name="connsiteX1655" fmla="*/ 1447079 w 6798686"/>
              <a:gd name="connsiteY1655" fmla="*/ 570511 h 1542374"/>
              <a:gd name="connsiteX1656" fmla="*/ 1254535 w 6798686"/>
              <a:gd name="connsiteY1656" fmla="*/ 584478 h 1542374"/>
              <a:gd name="connsiteX1657" fmla="*/ 1227523 w 6798686"/>
              <a:gd name="connsiteY1657" fmla="*/ 544665 h 1542374"/>
              <a:gd name="connsiteX1658" fmla="*/ 1402027 w 6798686"/>
              <a:gd name="connsiteY1658" fmla="*/ 523914 h 1542374"/>
              <a:gd name="connsiteX1659" fmla="*/ 925394 w 6798686"/>
              <a:gd name="connsiteY1659" fmla="*/ 523691 h 1542374"/>
              <a:gd name="connsiteX1660" fmla="*/ 955057 w 6798686"/>
              <a:gd name="connsiteY1660" fmla="*/ 550530 h 1542374"/>
              <a:gd name="connsiteX1661" fmla="*/ 928487 w 6798686"/>
              <a:gd name="connsiteY1661" fmla="*/ 557672 h 1542374"/>
              <a:gd name="connsiteX1662" fmla="*/ 898670 w 6798686"/>
              <a:gd name="connsiteY1662" fmla="*/ 533097 h 1542374"/>
              <a:gd name="connsiteX1663" fmla="*/ 911638 w 6798686"/>
              <a:gd name="connsiteY1663" fmla="*/ 528531 h 1542374"/>
              <a:gd name="connsiteX1664" fmla="*/ 925394 w 6798686"/>
              <a:gd name="connsiteY1664" fmla="*/ 523691 h 1542374"/>
              <a:gd name="connsiteX1665" fmla="*/ 3540660 w 6798686"/>
              <a:gd name="connsiteY1665" fmla="*/ 523301 h 1542374"/>
              <a:gd name="connsiteX1666" fmla="*/ 3479162 w 6798686"/>
              <a:gd name="connsiteY1666" fmla="*/ 566013 h 1542374"/>
              <a:gd name="connsiteX1667" fmla="*/ 3413187 w 6798686"/>
              <a:gd name="connsiteY1667" fmla="*/ 590305 h 1542374"/>
              <a:gd name="connsiteX1668" fmla="*/ 3476587 w 6798686"/>
              <a:gd name="connsiteY1668" fmla="*/ 548967 h 1542374"/>
              <a:gd name="connsiteX1669" fmla="*/ 3540660 w 6798686"/>
              <a:gd name="connsiteY1669" fmla="*/ 523301 h 1542374"/>
              <a:gd name="connsiteX1670" fmla="*/ 3623041 w 6798686"/>
              <a:gd name="connsiteY1670" fmla="*/ 522588 h 1542374"/>
              <a:gd name="connsiteX1671" fmla="*/ 3561562 w 6798686"/>
              <a:gd name="connsiteY1671" fmla="*/ 570211 h 1542374"/>
              <a:gd name="connsiteX1672" fmla="*/ 3494877 w 6798686"/>
              <a:gd name="connsiteY1672" fmla="*/ 590534 h 1542374"/>
              <a:gd name="connsiteX1673" fmla="*/ 3559104 w 6798686"/>
              <a:gd name="connsiteY1673" fmla="*/ 543570 h 1542374"/>
              <a:gd name="connsiteX1674" fmla="*/ 3623041 w 6798686"/>
              <a:gd name="connsiteY1674" fmla="*/ 522588 h 1542374"/>
              <a:gd name="connsiteX1675" fmla="*/ 1089811 w 6798686"/>
              <a:gd name="connsiteY1675" fmla="*/ 520638 h 1542374"/>
              <a:gd name="connsiteX1676" fmla="*/ 1120954 w 6798686"/>
              <a:gd name="connsiteY1676" fmla="*/ 558930 h 1542374"/>
              <a:gd name="connsiteX1677" fmla="*/ 1093307 w 6798686"/>
              <a:gd name="connsiteY1677" fmla="*/ 564475 h 1542374"/>
              <a:gd name="connsiteX1678" fmla="*/ 1061415 w 6798686"/>
              <a:gd name="connsiteY1678" fmla="*/ 527899 h 1542374"/>
              <a:gd name="connsiteX1679" fmla="*/ 1089811 w 6798686"/>
              <a:gd name="connsiteY1679" fmla="*/ 520638 h 1542374"/>
              <a:gd name="connsiteX1680" fmla="*/ 827296 w 6798686"/>
              <a:gd name="connsiteY1680" fmla="*/ 519699 h 1542374"/>
              <a:gd name="connsiteX1681" fmla="*/ 856749 w 6798686"/>
              <a:gd name="connsiteY1681" fmla="*/ 541735 h 1542374"/>
              <a:gd name="connsiteX1682" fmla="*/ 830774 w 6798686"/>
              <a:gd name="connsiteY1682" fmla="*/ 550640 h 1542374"/>
              <a:gd name="connsiteX1683" fmla="*/ 801341 w 6798686"/>
              <a:gd name="connsiteY1683" fmla="*/ 530955 h 1542374"/>
              <a:gd name="connsiteX1684" fmla="*/ 827296 w 6798686"/>
              <a:gd name="connsiteY1684" fmla="*/ 519699 h 1542374"/>
              <a:gd name="connsiteX1685" fmla="*/ 3836526 w 6798686"/>
              <a:gd name="connsiteY1685" fmla="*/ 514166 h 1542374"/>
              <a:gd name="connsiteX1686" fmla="*/ 3795239 w 6798686"/>
              <a:gd name="connsiteY1686" fmla="*/ 552999 h 1542374"/>
              <a:gd name="connsiteX1687" fmla="*/ 3786786 w 6798686"/>
              <a:gd name="connsiteY1687" fmla="*/ 560893 h 1542374"/>
              <a:gd name="connsiteX1688" fmla="*/ 3724731 w 6798686"/>
              <a:gd name="connsiteY1688" fmla="*/ 571147 h 1542374"/>
              <a:gd name="connsiteX1689" fmla="*/ 3777757 w 6798686"/>
              <a:gd name="connsiteY1689" fmla="*/ 523541 h 1542374"/>
              <a:gd name="connsiteX1690" fmla="*/ 3836526 w 6798686"/>
              <a:gd name="connsiteY1690" fmla="*/ 514166 h 1542374"/>
              <a:gd name="connsiteX1691" fmla="*/ 3476376 w 6798686"/>
              <a:gd name="connsiteY1691" fmla="*/ 513115 h 1542374"/>
              <a:gd name="connsiteX1692" fmla="*/ 3471900 w 6798686"/>
              <a:gd name="connsiteY1692" fmla="*/ 515737 h 1542374"/>
              <a:gd name="connsiteX1693" fmla="*/ 3466636 w 6798686"/>
              <a:gd name="connsiteY1693" fmla="*/ 518254 h 1542374"/>
              <a:gd name="connsiteX1694" fmla="*/ 3470420 w 6798686"/>
              <a:gd name="connsiteY1694" fmla="*/ 516170 h 1542374"/>
              <a:gd name="connsiteX1695" fmla="*/ 3476376 w 6798686"/>
              <a:gd name="connsiteY1695" fmla="*/ 513115 h 1542374"/>
              <a:gd name="connsiteX1696" fmla="*/ 1640756 w 6798686"/>
              <a:gd name="connsiteY1696" fmla="*/ 512757 h 1542374"/>
              <a:gd name="connsiteX1697" fmla="*/ 1668364 w 6798686"/>
              <a:gd name="connsiteY1697" fmla="*/ 528381 h 1542374"/>
              <a:gd name="connsiteX1698" fmla="*/ 1696395 w 6798686"/>
              <a:gd name="connsiteY1698" fmla="*/ 557072 h 1542374"/>
              <a:gd name="connsiteX1699" fmla="*/ 1665905 w 6798686"/>
              <a:gd name="connsiteY1699" fmla="*/ 545397 h 1542374"/>
              <a:gd name="connsiteX1700" fmla="*/ 1640756 w 6798686"/>
              <a:gd name="connsiteY1700" fmla="*/ 512757 h 1542374"/>
              <a:gd name="connsiteX1701" fmla="*/ 1123105 w 6798686"/>
              <a:gd name="connsiteY1701" fmla="*/ 512448 h 1542374"/>
              <a:gd name="connsiteX1702" fmla="*/ 1153633 w 6798686"/>
              <a:gd name="connsiteY1702" fmla="*/ 552515 h 1542374"/>
              <a:gd name="connsiteX1703" fmla="*/ 1125507 w 6798686"/>
              <a:gd name="connsiteY1703" fmla="*/ 558023 h 1542374"/>
              <a:gd name="connsiteX1704" fmla="*/ 1094191 w 6798686"/>
              <a:gd name="connsiteY1704" fmla="*/ 519539 h 1542374"/>
              <a:gd name="connsiteX1705" fmla="*/ 1123105 w 6798686"/>
              <a:gd name="connsiteY1705" fmla="*/ 512448 h 1542374"/>
              <a:gd name="connsiteX1706" fmla="*/ 957497 w 6798686"/>
              <a:gd name="connsiteY1706" fmla="*/ 512444 h 1542374"/>
              <a:gd name="connsiteX1707" fmla="*/ 987295 w 6798686"/>
              <a:gd name="connsiteY1707" fmla="*/ 541818 h 1542374"/>
              <a:gd name="connsiteX1708" fmla="*/ 971791 w 6798686"/>
              <a:gd name="connsiteY1708" fmla="*/ 546004 h 1542374"/>
              <a:gd name="connsiteX1709" fmla="*/ 960168 w 6798686"/>
              <a:gd name="connsiteY1709" fmla="*/ 549147 h 1542374"/>
              <a:gd name="connsiteX1710" fmla="*/ 930177 w 6798686"/>
              <a:gd name="connsiteY1710" fmla="*/ 522010 h 1542374"/>
              <a:gd name="connsiteX1711" fmla="*/ 957497 w 6798686"/>
              <a:gd name="connsiteY1711" fmla="*/ 512444 h 1542374"/>
              <a:gd name="connsiteX1712" fmla="*/ 3900464 w 6798686"/>
              <a:gd name="connsiteY1712" fmla="*/ 506990 h 1542374"/>
              <a:gd name="connsiteX1713" fmla="*/ 3873337 w 6798686"/>
              <a:gd name="connsiteY1713" fmla="*/ 533683 h 1542374"/>
              <a:gd name="connsiteX1714" fmla="*/ 3854105 w 6798686"/>
              <a:gd name="connsiteY1714" fmla="*/ 552502 h 1542374"/>
              <a:gd name="connsiteX1715" fmla="*/ 3793914 w 6798686"/>
              <a:gd name="connsiteY1715" fmla="*/ 559854 h 1542374"/>
              <a:gd name="connsiteX1716" fmla="*/ 3798045 w 6798686"/>
              <a:gd name="connsiteY1716" fmla="*/ 555996 h 1542374"/>
              <a:gd name="connsiteX1717" fmla="*/ 3843481 w 6798686"/>
              <a:gd name="connsiteY1717" fmla="*/ 513232 h 1542374"/>
              <a:gd name="connsiteX1718" fmla="*/ 3900464 w 6798686"/>
              <a:gd name="connsiteY1718" fmla="*/ 506990 h 1542374"/>
              <a:gd name="connsiteX1719" fmla="*/ 3531957 w 6798686"/>
              <a:gd name="connsiteY1719" fmla="*/ 506802 h 1542374"/>
              <a:gd name="connsiteX1720" fmla="*/ 3477029 w 6798686"/>
              <a:gd name="connsiteY1720" fmla="*/ 543042 h 1542374"/>
              <a:gd name="connsiteX1721" fmla="*/ 3422256 w 6798686"/>
              <a:gd name="connsiteY1721" fmla="*/ 565410 h 1542374"/>
              <a:gd name="connsiteX1722" fmla="*/ 3417030 w 6798686"/>
              <a:gd name="connsiteY1722" fmla="*/ 567560 h 1542374"/>
              <a:gd name="connsiteX1723" fmla="*/ 3473629 w 6798686"/>
              <a:gd name="connsiteY1723" fmla="*/ 532552 h 1542374"/>
              <a:gd name="connsiteX1724" fmla="*/ 3509229 w 6798686"/>
              <a:gd name="connsiteY1724" fmla="*/ 516792 h 1542374"/>
              <a:gd name="connsiteX1725" fmla="*/ 3531957 w 6798686"/>
              <a:gd name="connsiteY1725" fmla="*/ 506802 h 1542374"/>
              <a:gd name="connsiteX1726" fmla="*/ 858728 w 6798686"/>
              <a:gd name="connsiteY1726" fmla="*/ 505958 h 1542374"/>
              <a:gd name="connsiteX1727" fmla="*/ 888545 w 6798686"/>
              <a:gd name="connsiteY1727" fmla="*/ 530634 h 1542374"/>
              <a:gd name="connsiteX1728" fmla="*/ 862032 w 6798686"/>
              <a:gd name="connsiteY1728" fmla="*/ 539902 h 1542374"/>
              <a:gd name="connsiteX1729" fmla="*/ 832176 w 6798686"/>
              <a:gd name="connsiteY1729" fmla="*/ 517572 h 1542374"/>
              <a:gd name="connsiteX1730" fmla="*/ 855308 w 6798686"/>
              <a:gd name="connsiteY1730" fmla="*/ 507455 h 1542374"/>
              <a:gd name="connsiteX1731" fmla="*/ 858728 w 6798686"/>
              <a:gd name="connsiteY1731" fmla="*/ 505958 h 1542374"/>
              <a:gd name="connsiteX1732" fmla="*/ 1156765 w 6798686"/>
              <a:gd name="connsiteY1732" fmla="*/ 504602 h 1542374"/>
              <a:gd name="connsiteX1733" fmla="*/ 1186620 w 6798686"/>
              <a:gd name="connsiteY1733" fmla="*/ 546298 h 1542374"/>
              <a:gd name="connsiteX1734" fmla="*/ 1158033 w 6798686"/>
              <a:gd name="connsiteY1734" fmla="*/ 551673 h 1542374"/>
              <a:gd name="connsiteX1735" fmla="*/ 1127370 w 6798686"/>
              <a:gd name="connsiteY1735" fmla="*/ 511428 h 1542374"/>
              <a:gd name="connsiteX1736" fmla="*/ 1156765 w 6798686"/>
              <a:gd name="connsiteY1736" fmla="*/ 504602 h 1542374"/>
              <a:gd name="connsiteX1737" fmla="*/ 3962135 w 6798686"/>
              <a:gd name="connsiteY1737" fmla="*/ 503382 h 1542374"/>
              <a:gd name="connsiteX1738" fmla="*/ 3951434 w 6798686"/>
              <a:gd name="connsiteY1738" fmla="*/ 514364 h 1542374"/>
              <a:gd name="connsiteX1739" fmla="*/ 3918466 w 6798686"/>
              <a:gd name="connsiteY1739" fmla="*/ 548063 h 1542374"/>
              <a:gd name="connsiteX1740" fmla="*/ 3860465 w 6798686"/>
              <a:gd name="connsiteY1740" fmla="*/ 551900 h 1542374"/>
              <a:gd name="connsiteX1741" fmla="*/ 3876142 w 6798686"/>
              <a:gd name="connsiteY1741" fmla="*/ 536550 h 1542374"/>
              <a:gd name="connsiteX1742" fmla="*/ 3906708 w 6798686"/>
              <a:gd name="connsiteY1742" fmla="*/ 506475 h 1542374"/>
              <a:gd name="connsiteX1743" fmla="*/ 3956410 w 6798686"/>
              <a:gd name="connsiteY1743" fmla="*/ 503547 h 1542374"/>
              <a:gd name="connsiteX1744" fmla="*/ 3962135 w 6798686"/>
              <a:gd name="connsiteY1744" fmla="*/ 503382 h 1542374"/>
              <a:gd name="connsiteX1745" fmla="*/ 4022326 w 6798686"/>
              <a:gd name="connsiteY1745" fmla="*/ 502740 h 1542374"/>
              <a:gd name="connsiteX1746" fmla="*/ 3980982 w 6798686"/>
              <a:gd name="connsiteY1746" fmla="*/ 546757 h 1542374"/>
              <a:gd name="connsiteX1747" fmla="*/ 3924191 w 6798686"/>
              <a:gd name="connsiteY1747" fmla="*/ 547845 h 1542374"/>
              <a:gd name="connsiteX1748" fmla="*/ 3954239 w 6798686"/>
              <a:gd name="connsiteY1748" fmla="*/ 517109 h 1542374"/>
              <a:gd name="connsiteX1749" fmla="*/ 3967783 w 6798686"/>
              <a:gd name="connsiteY1749" fmla="*/ 503221 h 1542374"/>
              <a:gd name="connsiteX1750" fmla="*/ 4022326 w 6798686"/>
              <a:gd name="connsiteY1750" fmla="*/ 502740 h 1542374"/>
              <a:gd name="connsiteX1751" fmla="*/ 989966 w 6798686"/>
              <a:gd name="connsiteY1751" fmla="*/ 501234 h 1542374"/>
              <a:gd name="connsiteX1752" fmla="*/ 992117 w 6798686"/>
              <a:gd name="connsiteY1752" fmla="*/ 503530 h 1542374"/>
              <a:gd name="connsiteX1753" fmla="*/ 1019821 w 6798686"/>
              <a:gd name="connsiteY1753" fmla="*/ 533078 h 1542374"/>
              <a:gd name="connsiteX1754" fmla="*/ 992175 w 6798686"/>
              <a:gd name="connsiteY1754" fmla="*/ 540502 h 1542374"/>
              <a:gd name="connsiteX1755" fmla="*/ 962089 w 6798686"/>
              <a:gd name="connsiteY1755" fmla="*/ 510848 h 1542374"/>
              <a:gd name="connsiteX1756" fmla="*/ 989966 w 6798686"/>
              <a:gd name="connsiteY1756" fmla="*/ 501234 h 1542374"/>
              <a:gd name="connsiteX1757" fmla="*/ 3696489 w 6798686"/>
              <a:gd name="connsiteY1757" fmla="*/ 500750 h 1542374"/>
              <a:gd name="connsiteX1758" fmla="*/ 3637335 w 6798686"/>
              <a:gd name="connsiteY1758" fmla="*/ 549168 h 1542374"/>
              <a:gd name="connsiteX1759" fmla="*/ 3573263 w 6798686"/>
              <a:gd name="connsiteY1759" fmla="*/ 566805 h 1542374"/>
              <a:gd name="connsiteX1760" fmla="*/ 3635126 w 6798686"/>
              <a:gd name="connsiteY1760" fmla="*/ 518817 h 1542374"/>
              <a:gd name="connsiteX1761" fmla="*/ 3696489 w 6798686"/>
              <a:gd name="connsiteY1761" fmla="*/ 500750 h 1542374"/>
              <a:gd name="connsiteX1762" fmla="*/ 3516683 w 6798686"/>
              <a:gd name="connsiteY1762" fmla="*/ 500045 h 1542374"/>
              <a:gd name="connsiteX1763" fmla="*/ 3474032 w 6798686"/>
              <a:gd name="connsiteY1763" fmla="*/ 526640 h 1542374"/>
              <a:gd name="connsiteX1764" fmla="*/ 3428020 w 6798686"/>
              <a:gd name="connsiteY1764" fmla="*/ 547055 h 1542374"/>
              <a:gd name="connsiteX1765" fmla="*/ 3471515 w 6798686"/>
              <a:gd name="connsiteY1765" fmla="*/ 521635 h 1542374"/>
              <a:gd name="connsiteX1766" fmla="*/ 3516683 w 6798686"/>
              <a:gd name="connsiteY1766" fmla="*/ 500045 h 1542374"/>
              <a:gd name="connsiteX1767" fmla="*/ 1190809 w 6798686"/>
              <a:gd name="connsiteY1767" fmla="*/ 497196 h 1542374"/>
              <a:gd name="connsiteX1768" fmla="*/ 1219973 w 6798686"/>
              <a:gd name="connsiteY1768" fmla="*/ 540367 h 1542374"/>
              <a:gd name="connsiteX1769" fmla="*/ 1190905 w 6798686"/>
              <a:gd name="connsiteY1769" fmla="*/ 545506 h 1542374"/>
              <a:gd name="connsiteX1770" fmla="*/ 1160915 w 6798686"/>
              <a:gd name="connsiteY1770" fmla="*/ 503659 h 1542374"/>
              <a:gd name="connsiteX1771" fmla="*/ 1190809 w 6798686"/>
              <a:gd name="connsiteY1771" fmla="*/ 497196 h 1542374"/>
              <a:gd name="connsiteX1772" fmla="*/ 3619641 w 6798686"/>
              <a:gd name="connsiteY1772" fmla="*/ 493173 h 1542374"/>
              <a:gd name="connsiteX1773" fmla="*/ 3559104 w 6798686"/>
              <a:gd name="connsiteY1773" fmla="*/ 537943 h 1542374"/>
              <a:gd name="connsiteX1774" fmla="*/ 3496146 w 6798686"/>
              <a:gd name="connsiteY1774" fmla="*/ 559894 h 1542374"/>
              <a:gd name="connsiteX1775" fmla="*/ 3558950 w 6798686"/>
              <a:gd name="connsiteY1775" fmla="*/ 516146 h 1542374"/>
              <a:gd name="connsiteX1776" fmla="*/ 3619641 w 6798686"/>
              <a:gd name="connsiteY1776" fmla="*/ 493173 h 1542374"/>
              <a:gd name="connsiteX1777" fmla="*/ 890524 w 6798686"/>
              <a:gd name="connsiteY1777" fmla="*/ 492068 h 1542374"/>
              <a:gd name="connsiteX1778" fmla="*/ 920610 w 6798686"/>
              <a:gd name="connsiteY1778" fmla="*/ 519355 h 1542374"/>
              <a:gd name="connsiteX1779" fmla="*/ 909755 w 6798686"/>
              <a:gd name="connsiteY1779" fmla="*/ 523174 h 1542374"/>
              <a:gd name="connsiteX1780" fmla="*/ 893540 w 6798686"/>
              <a:gd name="connsiteY1780" fmla="*/ 528876 h 1542374"/>
              <a:gd name="connsiteX1781" fmla="*/ 863377 w 6798686"/>
              <a:gd name="connsiteY1781" fmla="*/ 503920 h 1542374"/>
              <a:gd name="connsiteX1782" fmla="*/ 890524 w 6798686"/>
              <a:gd name="connsiteY1782" fmla="*/ 492068 h 1542374"/>
              <a:gd name="connsiteX1783" fmla="*/ 1022914 w 6798686"/>
              <a:gd name="connsiteY1783" fmla="*/ 490124 h 1542374"/>
              <a:gd name="connsiteX1784" fmla="*/ 1050868 w 6798686"/>
              <a:gd name="connsiteY1784" fmla="*/ 522193 h 1542374"/>
              <a:gd name="connsiteX1785" fmla="*/ 1052770 w 6798686"/>
              <a:gd name="connsiteY1785" fmla="*/ 524369 h 1542374"/>
              <a:gd name="connsiteX1786" fmla="*/ 1024509 w 6798686"/>
              <a:gd name="connsiteY1786" fmla="*/ 531825 h 1542374"/>
              <a:gd name="connsiteX1787" fmla="*/ 995249 w 6798686"/>
              <a:gd name="connsiteY1787" fmla="*/ 500602 h 1542374"/>
              <a:gd name="connsiteX1788" fmla="*/ 994403 w 6798686"/>
              <a:gd name="connsiteY1788" fmla="*/ 499712 h 1542374"/>
              <a:gd name="connsiteX1789" fmla="*/ 1022914 w 6798686"/>
              <a:gd name="connsiteY1789" fmla="*/ 490124 h 1542374"/>
              <a:gd name="connsiteX1790" fmla="*/ 3765941 w 6798686"/>
              <a:gd name="connsiteY1790" fmla="*/ 482838 h 1542374"/>
              <a:gd name="connsiteX1791" fmla="*/ 3709189 w 6798686"/>
              <a:gd name="connsiteY1791" fmla="*/ 531764 h 1542374"/>
              <a:gd name="connsiteX1792" fmla="*/ 3647460 w 6798686"/>
              <a:gd name="connsiteY1792" fmla="*/ 546561 h 1542374"/>
              <a:gd name="connsiteX1793" fmla="*/ 3706825 w 6798686"/>
              <a:gd name="connsiteY1793" fmla="*/ 497905 h 1542374"/>
              <a:gd name="connsiteX1794" fmla="*/ 3765941 w 6798686"/>
              <a:gd name="connsiteY1794" fmla="*/ 482838 h 1542374"/>
              <a:gd name="connsiteX1795" fmla="*/ 1614877 w 6798686"/>
              <a:gd name="connsiteY1795" fmla="*/ 481788 h 1542374"/>
              <a:gd name="connsiteX1796" fmla="*/ 1630266 w 6798686"/>
              <a:gd name="connsiteY1796" fmla="*/ 493849 h 1542374"/>
              <a:gd name="connsiteX1797" fmla="*/ 1650554 w 6798686"/>
              <a:gd name="connsiteY1797" fmla="*/ 511549 h 1542374"/>
              <a:gd name="connsiteX1798" fmla="*/ 1632437 w 6798686"/>
              <a:gd name="connsiteY1798" fmla="*/ 502492 h 1542374"/>
              <a:gd name="connsiteX1799" fmla="*/ 1614877 w 6798686"/>
              <a:gd name="connsiteY1799" fmla="*/ 481788 h 1542374"/>
              <a:gd name="connsiteX1800" fmla="*/ 1056170 w 6798686"/>
              <a:gd name="connsiteY1800" fmla="*/ 479292 h 1542374"/>
              <a:gd name="connsiteX1801" fmla="*/ 1085911 w 6798686"/>
              <a:gd name="connsiteY1801" fmla="*/ 515858 h 1542374"/>
              <a:gd name="connsiteX1802" fmla="*/ 1057304 w 6798686"/>
              <a:gd name="connsiteY1802" fmla="*/ 523192 h 1542374"/>
              <a:gd name="connsiteX1803" fmla="*/ 1054038 w 6798686"/>
              <a:gd name="connsiteY1803" fmla="*/ 519441 h 1542374"/>
              <a:gd name="connsiteX1804" fmla="*/ 1027237 w 6798686"/>
              <a:gd name="connsiteY1804" fmla="*/ 488698 h 1542374"/>
              <a:gd name="connsiteX1805" fmla="*/ 1056170 w 6798686"/>
              <a:gd name="connsiteY1805" fmla="*/ 479292 h 1542374"/>
              <a:gd name="connsiteX1806" fmla="*/ 922723 w 6798686"/>
              <a:gd name="connsiteY1806" fmla="*/ 478145 h 1542374"/>
              <a:gd name="connsiteX1807" fmla="*/ 934231 w 6798686"/>
              <a:gd name="connsiteY1807" fmla="*/ 489495 h 1542374"/>
              <a:gd name="connsiteX1808" fmla="*/ 952982 w 6798686"/>
              <a:gd name="connsiteY1808" fmla="*/ 508006 h 1542374"/>
              <a:gd name="connsiteX1809" fmla="*/ 925374 w 6798686"/>
              <a:gd name="connsiteY1809" fmla="*/ 517676 h 1542374"/>
              <a:gd name="connsiteX1810" fmla="*/ 895000 w 6798686"/>
              <a:gd name="connsiteY1810" fmla="*/ 490122 h 1542374"/>
              <a:gd name="connsiteX1811" fmla="*/ 922723 w 6798686"/>
              <a:gd name="connsiteY1811" fmla="*/ 478145 h 1542374"/>
              <a:gd name="connsiteX1812" fmla="*/ 3614934 w 6798686"/>
              <a:gd name="connsiteY1812" fmla="*/ 471163 h 1542374"/>
              <a:gd name="connsiteX1813" fmla="*/ 3559161 w 6798686"/>
              <a:gd name="connsiteY1813" fmla="*/ 510346 h 1542374"/>
              <a:gd name="connsiteX1814" fmla="*/ 3499277 w 6798686"/>
              <a:gd name="connsiteY1814" fmla="*/ 534048 h 1542374"/>
              <a:gd name="connsiteX1815" fmla="*/ 3556836 w 6798686"/>
              <a:gd name="connsiteY1815" fmla="*/ 495960 h 1542374"/>
              <a:gd name="connsiteX1816" fmla="*/ 3614934 w 6798686"/>
              <a:gd name="connsiteY1816" fmla="*/ 471163 h 1542374"/>
              <a:gd name="connsiteX1817" fmla="*/ 1437631 w 6798686"/>
              <a:gd name="connsiteY1817" fmla="*/ 468874 h 1542374"/>
              <a:gd name="connsiteX1818" fmla="*/ 1628595 w 6798686"/>
              <a:gd name="connsiteY1818" fmla="*/ 506898 h 1542374"/>
              <a:gd name="connsiteX1819" fmla="*/ 1656337 w 6798686"/>
              <a:gd name="connsiteY1819" fmla="*/ 542265 h 1542374"/>
              <a:gd name="connsiteX1820" fmla="*/ 1401719 w 6798686"/>
              <a:gd name="connsiteY1820" fmla="*/ 518421 h 1542374"/>
              <a:gd name="connsiteX1821" fmla="*/ 1224123 w 6798686"/>
              <a:gd name="connsiteY1821" fmla="*/ 539660 h 1542374"/>
              <a:gd name="connsiteX1822" fmla="*/ 1194863 w 6798686"/>
              <a:gd name="connsiteY1822" fmla="*/ 496348 h 1542374"/>
              <a:gd name="connsiteX1823" fmla="*/ 1356821 w 6798686"/>
              <a:gd name="connsiteY1823" fmla="*/ 471903 h 1542374"/>
              <a:gd name="connsiteX1824" fmla="*/ 1358857 w 6798686"/>
              <a:gd name="connsiteY1824" fmla="*/ 471736 h 1542374"/>
              <a:gd name="connsiteX1825" fmla="*/ 1437631 w 6798686"/>
              <a:gd name="connsiteY1825" fmla="*/ 468874 h 1542374"/>
              <a:gd name="connsiteX1826" fmla="*/ 1089849 w 6798686"/>
              <a:gd name="connsiteY1826" fmla="*/ 468817 h 1542374"/>
              <a:gd name="connsiteX1827" fmla="*/ 1119397 w 6798686"/>
              <a:gd name="connsiteY1827" fmla="*/ 507591 h 1542374"/>
              <a:gd name="connsiteX1828" fmla="*/ 1090310 w 6798686"/>
              <a:gd name="connsiteY1828" fmla="*/ 514752 h 1542374"/>
              <a:gd name="connsiteX1829" fmla="*/ 1089657 w 6798686"/>
              <a:gd name="connsiteY1829" fmla="*/ 513947 h 1542374"/>
              <a:gd name="connsiteX1830" fmla="*/ 1060378 w 6798686"/>
              <a:gd name="connsiteY1830" fmla="*/ 477955 h 1542374"/>
              <a:gd name="connsiteX1831" fmla="*/ 1089849 w 6798686"/>
              <a:gd name="connsiteY1831" fmla="*/ 468817 h 1542374"/>
              <a:gd name="connsiteX1832" fmla="*/ 3832069 w 6798686"/>
              <a:gd name="connsiteY1832" fmla="*/ 468771 h 1542374"/>
              <a:gd name="connsiteX1833" fmla="*/ 3777680 w 6798686"/>
              <a:gd name="connsiteY1833" fmla="*/ 517962 h 1542374"/>
              <a:gd name="connsiteX1834" fmla="*/ 3718007 w 6798686"/>
              <a:gd name="connsiteY1834" fmla="*/ 529831 h 1542374"/>
              <a:gd name="connsiteX1835" fmla="*/ 3774894 w 6798686"/>
              <a:gd name="connsiteY1835" fmla="*/ 480760 h 1542374"/>
              <a:gd name="connsiteX1836" fmla="*/ 3832069 w 6798686"/>
              <a:gd name="connsiteY1836" fmla="*/ 468771 h 1542374"/>
              <a:gd name="connsiteX1837" fmla="*/ 3694107 w 6798686"/>
              <a:gd name="connsiteY1837" fmla="*/ 467025 h 1542374"/>
              <a:gd name="connsiteX1838" fmla="*/ 3634799 w 6798686"/>
              <a:gd name="connsiteY1838" fmla="*/ 513420 h 1542374"/>
              <a:gd name="connsiteX1839" fmla="*/ 3573128 w 6798686"/>
              <a:gd name="connsiteY1839" fmla="*/ 533240 h 1542374"/>
              <a:gd name="connsiteX1840" fmla="*/ 3634607 w 6798686"/>
              <a:gd name="connsiteY1840" fmla="*/ 487724 h 1542374"/>
              <a:gd name="connsiteX1841" fmla="*/ 3694107 w 6798686"/>
              <a:gd name="connsiteY1841" fmla="*/ 467025 h 1542374"/>
              <a:gd name="connsiteX1842" fmla="*/ 955345 w 6798686"/>
              <a:gd name="connsiteY1842" fmla="*/ 464308 h 1542374"/>
              <a:gd name="connsiteX1843" fmla="*/ 985700 w 6798686"/>
              <a:gd name="connsiteY1843" fmla="*/ 496688 h 1542374"/>
              <a:gd name="connsiteX1844" fmla="*/ 957574 w 6798686"/>
              <a:gd name="connsiteY1844" fmla="*/ 506402 h 1542374"/>
              <a:gd name="connsiteX1845" fmla="*/ 937286 w 6798686"/>
              <a:gd name="connsiteY1845" fmla="*/ 486387 h 1542374"/>
              <a:gd name="connsiteX1846" fmla="*/ 927046 w 6798686"/>
              <a:gd name="connsiteY1846" fmla="*/ 476291 h 1542374"/>
              <a:gd name="connsiteX1847" fmla="*/ 955345 w 6798686"/>
              <a:gd name="connsiteY1847" fmla="*/ 464308 h 1542374"/>
              <a:gd name="connsiteX1848" fmla="*/ 1123970 w 6798686"/>
              <a:gd name="connsiteY1848" fmla="*/ 458812 h 1542374"/>
              <a:gd name="connsiteX1849" fmla="*/ 1153230 w 6798686"/>
              <a:gd name="connsiteY1849" fmla="*/ 499670 h 1542374"/>
              <a:gd name="connsiteX1850" fmla="*/ 1123662 w 6798686"/>
              <a:gd name="connsiteY1850" fmla="*/ 506562 h 1542374"/>
              <a:gd name="connsiteX1851" fmla="*/ 1093961 w 6798686"/>
              <a:gd name="connsiteY1851" fmla="*/ 467572 h 1542374"/>
              <a:gd name="connsiteX1852" fmla="*/ 1123970 w 6798686"/>
              <a:gd name="connsiteY1852" fmla="*/ 458812 h 1542374"/>
              <a:gd name="connsiteX1853" fmla="*/ 3895373 w 6798686"/>
              <a:gd name="connsiteY1853" fmla="*/ 458456 h 1542374"/>
              <a:gd name="connsiteX1854" fmla="*/ 3843366 w 6798686"/>
              <a:gd name="connsiteY1854" fmla="*/ 507699 h 1542374"/>
              <a:gd name="connsiteX1855" fmla="*/ 3785499 w 6798686"/>
              <a:gd name="connsiteY1855" fmla="*/ 516563 h 1542374"/>
              <a:gd name="connsiteX1856" fmla="*/ 3839907 w 6798686"/>
              <a:gd name="connsiteY1856" fmla="*/ 467323 h 1542374"/>
              <a:gd name="connsiteX1857" fmla="*/ 3895373 w 6798686"/>
              <a:gd name="connsiteY1857" fmla="*/ 458456 h 1542374"/>
              <a:gd name="connsiteX1858" fmla="*/ 3605635 w 6798686"/>
              <a:gd name="connsiteY1858" fmla="*/ 457851 h 1542374"/>
              <a:gd name="connsiteX1859" fmla="*/ 3557067 w 6798686"/>
              <a:gd name="connsiteY1859" fmla="*/ 490156 h 1542374"/>
              <a:gd name="connsiteX1860" fmla="*/ 3507116 w 6798686"/>
              <a:gd name="connsiteY1860" fmla="*/ 511999 h 1542374"/>
              <a:gd name="connsiteX1861" fmla="*/ 3505444 w 6798686"/>
              <a:gd name="connsiteY1861" fmla="*/ 512736 h 1542374"/>
              <a:gd name="connsiteX1862" fmla="*/ 3554607 w 6798686"/>
              <a:gd name="connsiteY1862" fmla="*/ 481985 h 1542374"/>
              <a:gd name="connsiteX1863" fmla="*/ 3594146 w 6798686"/>
              <a:gd name="connsiteY1863" fmla="*/ 463250 h 1542374"/>
              <a:gd name="connsiteX1864" fmla="*/ 3605635 w 6798686"/>
              <a:gd name="connsiteY1864" fmla="*/ 457851 h 1542374"/>
              <a:gd name="connsiteX1865" fmla="*/ 3584079 w 6798686"/>
              <a:gd name="connsiteY1865" fmla="*/ 457849 h 1542374"/>
              <a:gd name="connsiteX1866" fmla="*/ 3554858 w 6798686"/>
              <a:gd name="connsiteY1866" fmla="*/ 476164 h 1542374"/>
              <a:gd name="connsiteX1867" fmla="*/ 3523677 w 6798686"/>
              <a:gd name="connsiteY1867" fmla="*/ 491007 h 1542374"/>
              <a:gd name="connsiteX1868" fmla="*/ 3552937 w 6798686"/>
              <a:gd name="connsiteY1868" fmla="*/ 473784 h 1542374"/>
              <a:gd name="connsiteX1869" fmla="*/ 3584079 w 6798686"/>
              <a:gd name="connsiteY1869" fmla="*/ 457849 h 1542374"/>
              <a:gd name="connsiteX1870" fmla="*/ 3956294 w 6798686"/>
              <a:gd name="connsiteY1870" fmla="*/ 451821 h 1542374"/>
              <a:gd name="connsiteX1871" fmla="*/ 3906574 w 6798686"/>
              <a:gd name="connsiteY1871" fmla="*/ 500969 h 1542374"/>
              <a:gd name="connsiteX1872" fmla="*/ 3850340 w 6798686"/>
              <a:gd name="connsiteY1872" fmla="*/ 506767 h 1542374"/>
              <a:gd name="connsiteX1873" fmla="*/ 3902328 w 6798686"/>
              <a:gd name="connsiteY1873" fmla="*/ 457519 h 1542374"/>
              <a:gd name="connsiteX1874" fmla="*/ 3956294 w 6798686"/>
              <a:gd name="connsiteY1874" fmla="*/ 451821 h 1542374"/>
              <a:gd name="connsiteX1875" fmla="*/ 988429 w 6798686"/>
              <a:gd name="connsiteY1875" fmla="*/ 450675 h 1542374"/>
              <a:gd name="connsiteX1876" fmla="*/ 1018860 w 6798686"/>
              <a:gd name="connsiteY1876" fmla="*/ 485484 h 1542374"/>
              <a:gd name="connsiteX1877" fmla="*/ 990157 w 6798686"/>
              <a:gd name="connsiteY1877" fmla="*/ 495169 h 1542374"/>
              <a:gd name="connsiteX1878" fmla="*/ 959553 w 6798686"/>
              <a:gd name="connsiteY1878" fmla="*/ 462545 h 1542374"/>
              <a:gd name="connsiteX1879" fmla="*/ 988429 w 6798686"/>
              <a:gd name="connsiteY1879" fmla="*/ 450675 h 1542374"/>
              <a:gd name="connsiteX1880" fmla="*/ 1158533 w 6798686"/>
              <a:gd name="connsiteY1880" fmla="*/ 449406 h 1542374"/>
              <a:gd name="connsiteX1881" fmla="*/ 1187427 w 6798686"/>
              <a:gd name="connsiteY1881" fmla="*/ 492189 h 1542374"/>
              <a:gd name="connsiteX1882" fmla="*/ 1157399 w 6798686"/>
              <a:gd name="connsiteY1882" fmla="*/ 498727 h 1542374"/>
              <a:gd name="connsiteX1883" fmla="*/ 1128004 w 6798686"/>
              <a:gd name="connsiteY1883" fmla="*/ 457680 h 1542374"/>
              <a:gd name="connsiteX1884" fmla="*/ 1158533 w 6798686"/>
              <a:gd name="connsiteY1884" fmla="*/ 449406 h 1542374"/>
              <a:gd name="connsiteX1885" fmla="*/ 4015103 w 6798686"/>
              <a:gd name="connsiteY1885" fmla="*/ 448860 h 1542374"/>
              <a:gd name="connsiteX1886" fmla="*/ 3967649 w 6798686"/>
              <a:gd name="connsiteY1886" fmla="*/ 497720 h 1542374"/>
              <a:gd name="connsiteX1887" fmla="*/ 3956217 w 6798686"/>
              <a:gd name="connsiteY1887" fmla="*/ 498051 h 1542374"/>
              <a:gd name="connsiteX1888" fmla="*/ 3912817 w 6798686"/>
              <a:gd name="connsiteY1888" fmla="*/ 500452 h 1542374"/>
              <a:gd name="connsiteX1889" fmla="*/ 3962481 w 6798686"/>
              <a:gd name="connsiteY1889" fmla="*/ 451352 h 1542374"/>
              <a:gd name="connsiteX1890" fmla="*/ 4015103 w 6798686"/>
              <a:gd name="connsiteY1890" fmla="*/ 448860 h 1542374"/>
              <a:gd name="connsiteX1891" fmla="*/ 4020655 w 6798686"/>
              <a:gd name="connsiteY1891" fmla="*/ 448777 h 1542374"/>
              <a:gd name="connsiteX1892" fmla="*/ 4058100 w 6798686"/>
              <a:gd name="connsiteY1892" fmla="*/ 449035 h 1542374"/>
              <a:gd name="connsiteX1893" fmla="*/ 4072047 w 6798686"/>
              <a:gd name="connsiteY1893" fmla="*/ 449532 h 1542374"/>
              <a:gd name="connsiteX1894" fmla="*/ 4027418 w 6798686"/>
              <a:gd name="connsiteY1894" fmla="*/ 497301 h 1542374"/>
              <a:gd name="connsiteX1895" fmla="*/ 3973278 w 6798686"/>
              <a:gd name="connsiteY1895" fmla="*/ 497563 h 1542374"/>
              <a:gd name="connsiteX1896" fmla="*/ 4020655 w 6798686"/>
              <a:gd name="connsiteY1896" fmla="*/ 448777 h 1542374"/>
              <a:gd name="connsiteX1897" fmla="*/ 3764039 w 6798686"/>
              <a:gd name="connsiteY1897" fmla="*/ 445044 h 1542374"/>
              <a:gd name="connsiteX1898" fmla="*/ 3706383 w 6798686"/>
              <a:gd name="connsiteY1898" fmla="*/ 492616 h 1542374"/>
              <a:gd name="connsiteX1899" fmla="*/ 3695952 w 6798686"/>
              <a:gd name="connsiteY1899" fmla="*/ 495467 h 1542374"/>
              <a:gd name="connsiteX1900" fmla="*/ 3646711 w 6798686"/>
              <a:gd name="connsiteY1900" fmla="*/ 509776 h 1542374"/>
              <a:gd name="connsiteX1901" fmla="*/ 3706557 w 6798686"/>
              <a:gd name="connsiteY1901" fmla="*/ 462912 h 1542374"/>
              <a:gd name="connsiteX1902" fmla="*/ 3764039 w 6798686"/>
              <a:gd name="connsiteY1902" fmla="*/ 445044 h 1542374"/>
              <a:gd name="connsiteX1903" fmla="*/ 3690668 w 6798686"/>
              <a:gd name="connsiteY1903" fmla="*/ 440332 h 1542374"/>
              <a:gd name="connsiteX1904" fmla="*/ 3634627 w 6798686"/>
              <a:gd name="connsiteY1904" fmla="*/ 482053 h 1542374"/>
              <a:gd name="connsiteX1905" fmla="*/ 3577029 w 6798686"/>
              <a:gd name="connsiteY1905" fmla="*/ 503468 h 1542374"/>
              <a:gd name="connsiteX1906" fmla="*/ 3634568 w 6798686"/>
              <a:gd name="connsiteY1906" fmla="*/ 462979 h 1542374"/>
              <a:gd name="connsiteX1907" fmla="*/ 3690668 w 6798686"/>
              <a:gd name="connsiteY1907" fmla="*/ 440332 h 1542374"/>
              <a:gd name="connsiteX1908" fmla="*/ 1021973 w 6798686"/>
              <a:gd name="connsiteY1908" fmla="*/ 437373 h 1542374"/>
              <a:gd name="connsiteX1909" fmla="*/ 1052328 w 6798686"/>
              <a:gd name="connsiteY1909" fmla="*/ 474562 h 1542374"/>
              <a:gd name="connsiteX1910" fmla="*/ 1023183 w 6798686"/>
              <a:gd name="connsiteY1910" fmla="*/ 484055 h 1542374"/>
              <a:gd name="connsiteX1911" fmla="*/ 992540 w 6798686"/>
              <a:gd name="connsiteY1911" fmla="*/ 449008 h 1542374"/>
              <a:gd name="connsiteX1912" fmla="*/ 1021973 w 6798686"/>
              <a:gd name="connsiteY1912" fmla="*/ 437373 h 1542374"/>
              <a:gd name="connsiteX1913" fmla="*/ 3830398 w 6798686"/>
              <a:gd name="connsiteY1913" fmla="*/ 426983 h 1542374"/>
              <a:gd name="connsiteX1914" fmla="*/ 3774337 w 6798686"/>
              <a:gd name="connsiteY1914" fmla="*/ 475576 h 1542374"/>
              <a:gd name="connsiteX1915" fmla="*/ 3716566 w 6798686"/>
              <a:gd name="connsiteY1915" fmla="*/ 489882 h 1542374"/>
              <a:gd name="connsiteX1916" fmla="*/ 3774606 w 6798686"/>
              <a:gd name="connsiteY1916" fmla="*/ 441972 h 1542374"/>
              <a:gd name="connsiteX1917" fmla="*/ 3830398 w 6798686"/>
              <a:gd name="connsiteY1917" fmla="*/ 426983 h 1542374"/>
              <a:gd name="connsiteX1918" fmla="*/ 1055997 w 6798686"/>
              <a:gd name="connsiteY1918" fmla="*/ 424534 h 1542374"/>
              <a:gd name="connsiteX1919" fmla="*/ 1086180 w 6798686"/>
              <a:gd name="connsiteY1919" fmla="*/ 463999 h 1542374"/>
              <a:gd name="connsiteX1920" fmla="*/ 1056516 w 6798686"/>
              <a:gd name="connsiteY1920" fmla="*/ 473217 h 1542374"/>
              <a:gd name="connsiteX1921" fmla="*/ 1025988 w 6798686"/>
              <a:gd name="connsiteY1921" fmla="*/ 435815 h 1542374"/>
              <a:gd name="connsiteX1922" fmla="*/ 1055997 w 6798686"/>
              <a:gd name="connsiteY1922" fmla="*/ 424534 h 1542374"/>
              <a:gd name="connsiteX1923" fmla="*/ 3637815 w 6798686"/>
              <a:gd name="connsiteY1923" fmla="*/ 424172 h 1542374"/>
              <a:gd name="connsiteX1924" fmla="*/ 3632282 w 6798686"/>
              <a:gd name="connsiteY1924" fmla="*/ 427636 h 1542374"/>
              <a:gd name="connsiteX1925" fmla="*/ 3626134 w 6798686"/>
              <a:gd name="connsiteY1925" fmla="*/ 430754 h 1542374"/>
              <a:gd name="connsiteX1926" fmla="*/ 3630957 w 6798686"/>
              <a:gd name="connsiteY1926" fmla="*/ 427926 h 1542374"/>
              <a:gd name="connsiteX1927" fmla="*/ 3637815 w 6798686"/>
              <a:gd name="connsiteY1927" fmla="*/ 424172 h 1542374"/>
              <a:gd name="connsiteX1928" fmla="*/ 3686710 w 6798686"/>
              <a:gd name="connsiteY1928" fmla="*/ 420534 h 1542374"/>
              <a:gd name="connsiteX1929" fmla="*/ 3671725 w 6798686"/>
              <a:gd name="connsiteY1929" fmla="*/ 431100 h 1542374"/>
              <a:gd name="connsiteX1930" fmla="*/ 3634588 w 6798686"/>
              <a:gd name="connsiteY1930" fmla="*/ 457302 h 1542374"/>
              <a:gd name="connsiteX1931" fmla="*/ 3581236 w 6798686"/>
              <a:gd name="connsiteY1931" fmla="*/ 479743 h 1542374"/>
              <a:gd name="connsiteX1932" fmla="*/ 3631879 w 6798686"/>
              <a:gd name="connsiteY1932" fmla="*/ 446034 h 1542374"/>
              <a:gd name="connsiteX1933" fmla="*/ 3634031 w 6798686"/>
              <a:gd name="connsiteY1933" fmla="*/ 444595 h 1542374"/>
              <a:gd name="connsiteX1934" fmla="*/ 3686710 w 6798686"/>
              <a:gd name="connsiteY1934" fmla="*/ 420534 h 1542374"/>
              <a:gd name="connsiteX1935" fmla="*/ 1394861 w 6798686"/>
              <a:gd name="connsiteY1935" fmla="*/ 415557 h 1542374"/>
              <a:gd name="connsiteX1936" fmla="*/ 1594762 w 6798686"/>
              <a:gd name="connsiteY1936" fmla="*/ 468201 h 1542374"/>
              <a:gd name="connsiteX1937" fmla="*/ 1620622 w 6798686"/>
              <a:gd name="connsiteY1937" fmla="*/ 497298 h 1542374"/>
              <a:gd name="connsiteX1938" fmla="*/ 1356360 w 6798686"/>
              <a:gd name="connsiteY1938" fmla="*/ 466333 h 1542374"/>
              <a:gd name="connsiteX1939" fmla="*/ 1191481 w 6798686"/>
              <a:gd name="connsiteY1939" fmla="*/ 491344 h 1542374"/>
              <a:gd name="connsiteX1940" fmla="*/ 1162471 w 6798686"/>
              <a:gd name="connsiteY1940" fmla="*/ 448393 h 1542374"/>
              <a:gd name="connsiteX1941" fmla="*/ 1311615 w 6798686"/>
              <a:gd name="connsiteY1941" fmla="*/ 419886 h 1542374"/>
              <a:gd name="connsiteX1942" fmla="*/ 1394861 w 6798686"/>
              <a:gd name="connsiteY1942" fmla="*/ 415557 h 1542374"/>
              <a:gd name="connsiteX1943" fmla="*/ 3762540 w 6798686"/>
              <a:gd name="connsiteY1943" fmla="*/ 413264 h 1542374"/>
              <a:gd name="connsiteX1944" fmla="*/ 3755124 w 6798686"/>
              <a:gd name="connsiteY1944" fmla="*/ 419085 h 1542374"/>
              <a:gd name="connsiteX1945" fmla="*/ 3706441 w 6798686"/>
              <a:gd name="connsiteY1945" fmla="*/ 457342 h 1542374"/>
              <a:gd name="connsiteX1946" fmla="*/ 3649285 w 6798686"/>
              <a:gd name="connsiteY1946" fmla="*/ 476806 h 1542374"/>
              <a:gd name="connsiteX1947" fmla="*/ 3706575 w 6798686"/>
              <a:gd name="connsiteY1947" fmla="*/ 434140 h 1542374"/>
              <a:gd name="connsiteX1948" fmla="*/ 3762540 w 6798686"/>
              <a:gd name="connsiteY1948" fmla="*/ 413264 h 1542374"/>
              <a:gd name="connsiteX1949" fmla="*/ 3893798 w 6798686"/>
              <a:gd name="connsiteY1949" fmla="*/ 412682 h 1542374"/>
              <a:gd name="connsiteX1950" fmla="*/ 3839351 w 6798686"/>
              <a:gd name="connsiteY1950" fmla="*/ 462164 h 1542374"/>
              <a:gd name="connsiteX1951" fmla="*/ 3783213 w 6798686"/>
              <a:gd name="connsiteY1951" fmla="*/ 473563 h 1542374"/>
              <a:gd name="connsiteX1952" fmla="*/ 3839504 w 6798686"/>
              <a:gd name="connsiteY1952" fmla="*/ 424733 h 1542374"/>
              <a:gd name="connsiteX1953" fmla="*/ 3893798 w 6798686"/>
              <a:gd name="connsiteY1953" fmla="*/ 412682 h 1542374"/>
              <a:gd name="connsiteX1954" fmla="*/ 1090521 w 6798686"/>
              <a:gd name="connsiteY1954" fmla="*/ 412301 h 1542374"/>
              <a:gd name="connsiteX1955" fmla="*/ 1120454 w 6798686"/>
              <a:gd name="connsiteY1955" fmla="*/ 453903 h 1542374"/>
              <a:gd name="connsiteX1956" fmla="*/ 1090291 w 6798686"/>
              <a:gd name="connsiteY1956" fmla="*/ 462754 h 1542374"/>
              <a:gd name="connsiteX1957" fmla="*/ 1059955 w 6798686"/>
              <a:gd name="connsiteY1957" fmla="*/ 423093 h 1542374"/>
              <a:gd name="connsiteX1958" fmla="*/ 1090521 w 6798686"/>
              <a:gd name="connsiteY1958" fmla="*/ 412301 h 1542374"/>
              <a:gd name="connsiteX1959" fmla="*/ 3674434 w 6798686"/>
              <a:gd name="connsiteY1959" fmla="*/ 412046 h 1542374"/>
              <a:gd name="connsiteX1960" fmla="*/ 3634108 w 6798686"/>
              <a:gd name="connsiteY1960" fmla="*/ 438885 h 1542374"/>
              <a:gd name="connsiteX1961" fmla="*/ 3591957 w 6798686"/>
              <a:gd name="connsiteY1961" fmla="*/ 458589 h 1542374"/>
              <a:gd name="connsiteX1962" fmla="*/ 3591918 w 6798686"/>
              <a:gd name="connsiteY1962" fmla="*/ 458606 h 1542374"/>
              <a:gd name="connsiteX1963" fmla="*/ 3632244 w 6798686"/>
              <a:gd name="connsiteY1963" fmla="*/ 433335 h 1542374"/>
              <a:gd name="connsiteX1964" fmla="*/ 3674434 w 6798686"/>
              <a:gd name="connsiteY1964" fmla="*/ 412046 h 1542374"/>
              <a:gd name="connsiteX1965" fmla="*/ 3954738 w 6798686"/>
              <a:gd name="connsiteY1965" fmla="*/ 402061 h 1542374"/>
              <a:gd name="connsiteX1966" fmla="*/ 3901847 w 6798686"/>
              <a:gd name="connsiteY1966" fmla="*/ 452318 h 1542374"/>
              <a:gd name="connsiteX1967" fmla="*/ 3847131 w 6798686"/>
              <a:gd name="connsiteY1967" fmla="*/ 460771 h 1542374"/>
              <a:gd name="connsiteX1968" fmla="*/ 3901752 w 6798686"/>
              <a:gd name="connsiteY1968" fmla="*/ 411116 h 1542374"/>
              <a:gd name="connsiteX1969" fmla="*/ 3954738 w 6798686"/>
              <a:gd name="connsiteY1969" fmla="*/ 402061 h 1542374"/>
              <a:gd name="connsiteX1970" fmla="*/ 1125584 w 6798686"/>
              <a:gd name="connsiteY1970" fmla="*/ 400855 h 1542374"/>
              <a:gd name="connsiteX1971" fmla="*/ 1155151 w 6798686"/>
              <a:gd name="connsiteY1971" fmla="*/ 444426 h 1542374"/>
              <a:gd name="connsiteX1972" fmla="*/ 1124469 w 6798686"/>
              <a:gd name="connsiteY1972" fmla="*/ 452773 h 1542374"/>
              <a:gd name="connsiteX1973" fmla="*/ 1094422 w 6798686"/>
              <a:gd name="connsiteY1973" fmla="*/ 410993 h 1542374"/>
              <a:gd name="connsiteX1974" fmla="*/ 1125584 w 6798686"/>
              <a:gd name="connsiteY1974" fmla="*/ 400855 h 1542374"/>
              <a:gd name="connsiteX1975" fmla="*/ 4013489 w 6798686"/>
              <a:gd name="connsiteY1975" fmla="*/ 395104 h 1542374"/>
              <a:gd name="connsiteX1976" fmla="*/ 3962135 w 6798686"/>
              <a:gd name="connsiteY1976" fmla="*/ 446045 h 1542374"/>
              <a:gd name="connsiteX1977" fmla="*/ 3908744 w 6798686"/>
              <a:gd name="connsiteY1977" fmla="*/ 451430 h 1542374"/>
              <a:gd name="connsiteX1978" fmla="*/ 3961731 w 6798686"/>
              <a:gd name="connsiteY1978" fmla="*/ 401058 h 1542374"/>
              <a:gd name="connsiteX1979" fmla="*/ 4013489 w 6798686"/>
              <a:gd name="connsiteY1979" fmla="*/ 395104 h 1542374"/>
              <a:gd name="connsiteX1980" fmla="*/ 4070318 w 6798686"/>
              <a:gd name="connsiteY1980" fmla="*/ 391825 h 1542374"/>
              <a:gd name="connsiteX1981" fmla="*/ 4020405 w 6798686"/>
              <a:gd name="connsiteY1981" fmla="*/ 443382 h 1542374"/>
              <a:gd name="connsiteX1982" fmla="*/ 3968283 w 6798686"/>
              <a:gd name="connsiteY1982" fmla="*/ 445602 h 1542374"/>
              <a:gd name="connsiteX1983" fmla="*/ 4019733 w 6798686"/>
              <a:gd name="connsiteY1983" fmla="*/ 394570 h 1542374"/>
              <a:gd name="connsiteX1984" fmla="*/ 4070318 w 6798686"/>
              <a:gd name="connsiteY1984" fmla="*/ 391825 h 1542374"/>
              <a:gd name="connsiteX1985" fmla="*/ 4075928 w 6798686"/>
              <a:gd name="connsiteY1985" fmla="*/ 391685 h 1542374"/>
              <a:gd name="connsiteX1986" fmla="*/ 4125380 w 6798686"/>
              <a:gd name="connsiteY1986" fmla="*/ 392250 h 1542374"/>
              <a:gd name="connsiteX1987" fmla="*/ 4076889 w 6798686"/>
              <a:gd name="connsiteY1987" fmla="*/ 444332 h 1542374"/>
              <a:gd name="connsiteX1988" fmla="*/ 4058253 w 6798686"/>
              <a:gd name="connsiteY1988" fmla="*/ 443625 h 1542374"/>
              <a:gd name="connsiteX1989" fmla="*/ 4025938 w 6798686"/>
              <a:gd name="connsiteY1989" fmla="*/ 443317 h 1542374"/>
              <a:gd name="connsiteX1990" fmla="*/ 4075928 w 6798686"/>
              <a:gd name="connsiteY1990" fmla="*/ 391685 h 1542374"/>
              <a:gd name="connsiteX1991" fmla="*/ 3830244 w 6798686"/>
              <a:gd name="connsiteY1991" fmla="*/ 390294 h 1542374"/>
              <a:gd name="connsiteX1992" fmla="*/ 3803904 w 6798686"/>
              <a:gd name="connsiteY1992" fmla="*/ 412086 h 1542374"/>
              <a:gd name="connsiteX1993" fmla="*/ 3774395 w 6798686"/>
              <a:gd name="connsiteY1993" fmla="*/ 436491 h 1542374"/>
              <a:gd name="connsiteX1994" fmla="*/ 3718698 w 6798686"/>
              <a:gd name="connsiteY1994" fmla="*/ 453382 h 1542374"/>
              <a:gd name="connsiteX1995" fmla="*/ 3757891 w 6798686"/>
              <a:gd name="connsiteY1995" fmla="*/ 422583 h 1542374"/>
              <a:gd name="connsiteX1996" fmla="*/ 3775682 w 6798686"/>
              <a:gd name="connsiteY1996" fmla="*/ 408601 h 1542374"/>
              <a:gd name="connsiteX1997" fmla="*/ 3830244 w 6798686"/>
              <a:gd name="connsiteY1997" fmla="*/ 390294 h 1542374"/>
              <a:gd name="connsiteX1998" fmla="*/ 3760235 w 6798686"/>
              <a:gd name="connsiteY1998" fmla="*/ 388490 h 1542374"/>
              <a:gd name="connsiteX1999" fmla="*/ 3708727 w 6798686"/>
              <a:gd name="connsiteY1999" fmla="*/ 426872 h 1542374"/>
              <a:gd name="connsiteX2000" fmla="*/ 3706441 w 6798686"/>
              <a:gd name="connsiteY2000" fmla="*/ 428578 h 1542374"/>
              <a:gd name="connsiteX2001" fmla="*/ 3653762 w 6798686"/>
              <a:gd name="connsiteY2001" fmla="*/ 449448 h 1542374"/>
              <a:gd name="connsiteX2002" fmla="*/ 3674395 w 6798686"/>
              <a:gd name="connsiteY2002" fmla="*/ 434885 h 1542374"/>
              <a:gd name="connsiteX2003" fmla="*/ 3708497 w 6798686"/>
              <a:gd name="connsiteY2003" fmla="*/ 410828 h 1542374"/>
              <a:gd name="connsiteX2004" fmla="*/ 3760235 w 6798686"/>
              <a:gd name="connsiteY2004" fmla="*/ 388490 h 1542374"/>
              <a:gd name="connsiteX2005" fmla="*/ 3755124 w 6798686"/>
              <a:gd name="connsiteY2005" fmla="*/ 372330 h 1542374"/>
              <a:gd name="connsiteX2006" fmla="*/ 3708401 w 6798686"/>
              <a:gd name="connsiteY2006" fmla="*/ 405239 h 1542374"/>
              <a:gd name="connsiteX2007" fmla="*/ 3661619 w 6798686"/>
              <a:gd name="connsiteY2007" fmla="*/ 426232 h 1542374"/>
              <a:gd name="connsiteX2008" fmla="*/ 3708574 w 6798686"/>
              <a:gd name="connsiteY2008" fmla="*/ 395033 h 1542374"/>
              <a:gd name="connsiteX2009" fmla="*/ 3755124 w 6798686"/>
              <a:gd name="connsiteY2009" fmla="*/ 372330 h 1542374"/>
              <a:gd name="connsiteX2010" fmla="*/ 3894566 w 6798686"/>
              <a:gd name="connsiteY2010" fmla="*/ 371266 h 1542374"/>
              <a:gd name="connsiteX2011" fmla="*/ 3854893 w 6798686"/>
              <a:gd name="connsiteY2011" fmla="*/ 405710 h 1542374"/>
              <a:gd name="connsiteX2012" fmla="*/ 3839216 w 6798686"/>
              <a:gd name="connsiteY2012" fmla="*/ 419325 h 1542374"/>
              <a:gd name="connsiteX2013" fmla="*/ 3784807 w 6798686"/>
              <a:gd name="connsiteY2013" fmla="*/ 433546 h 1542374"/>
              <a:gd name="connsiteX2014" fmla="*/ 3806690 w 6798686"/>
              <a:gd name="connsiteY2014" fmla="*/ 415454 h 1542374"/>
              <a:gd name="connsiteX2015" fmla="*/ 3841310 w 6798686"/>
              <a:gd name="connsiteY2015" fmla="*/ 386816 h 1542374"/>
              <a:gd name="connsiteX2016" fmla="*/ 3894566 w 6798686"/>
              <a:gd name="connsiteY2016" fmla="*/ 371266 h 1542374"/>
              <a:gd name="connsiteX2017" fmla="*/ 3736950 w 6798686"/>
              <a:gd name="connsiteY2017" fmla="*/ 370576 h 1542374"/>
              <a:gd name="connsiteX2018" fmla="*/ 3708516 w 6798686"/>
              <a:gd name="connsiteY2018" fmla="*/ 389402 h 1542374"/>
              <a:gd name="connsiteX2019" fmla="*/ 3679121 w 6798686"/>
              <a:gd name="connsiteY2019" fmla="*/ 404025 h 1542374"/>
              <a:gd name="connsiteX2020" fmla="*/ 3707152 w 6798686"/>
              <a:gd name="connsiteY2020" fmla="*/ 386567 h 1542374"/>
              <a:gd name="connsiteX2021" fmla="*/ 3736950 w 6798686"/>
              <a:gd name="connsiteY2021" fmla="*/ 370576 h 1542374"/>
              <a:gd name="connsiteX2022" fmla="*/ 1338676 w 6798686"/>
              <a:gd name="connsiteY2022" fmla="*/ 362066 h 1542374"/>
              <a:gd name="connsiteX2023" fmla="*/ 1573648 w 6798686"/>
              <a:gd name="connsiteY2023" fmla="*/ 446829 h 1542374"/>
              <a:gd name="connsiteX2024" fmla="*/ 1580123 w 6798686"/>
              <a:gd name="connsiteY2024" fmla="*/ 453158 h 1542374"/>
              <a:gd name="connsiteX2025" fmla="*/ 1311000 w 6798686"/>
              <a:gd name="connsiteY2025" fmla="*/ 414244 h 1542374"/>
              <a:gd name="connsiteX2026" fmla="*/ 1159089 w 6798686"/>
              <a:gd name="connsiteY2026" fmla="*/ 443394 h 1542374"/>
              <a:gd name="connsiteX2027" fmla="*/ 1129426 w 6798686"/>
              <a:gd name="connsiteY2027" fmla="*/ 399671 h 1542374"/>
              <a:gd name="connsiteX2028" fmla="*/ 1235169 w 6798686"/>
              <a:gd name="connsiteY2028" fmla="*/ 373039 h 1542374"/>
              <a:gd name="connsiteX2029" fmla="*/ 1338676 w 6798686"/>
              <a:gd name="connsiteY2029" fmla="*/ 362066 h 1542374"/>
              <a:gd name="connsiteX2030" fmla="*/ 3829841 w 6798686"/>
              <a:gd name="connsiteY2030" fmla="*/ 360417 h 1542374"/>
              <a:gd name="connsiteX2031" fmla="*/ 3775413 w 6798686"/>
              <a:gd name="connsiteY2031" fmla="*/ 403137 h 1542374"/>
              <a:gd name="connsiteX2032" fmla="*/ 3722042 w 6798686"/>
              <a:gd name="connsiteY2032" fmla="*/ 422616 h 1542374"/>
              <a:gd name="connsiteX2033" fmla="*/ 3777526 w 6798686"/>
              <a:gd name="connsiteY2033" fmla="*/ 381295 h 1542374"/>
              <a:gd name="connsiteX2034" fmla="*/ 3829841 w 6798686"/>
              <a:gd name="connsiteY2034" fmla="*/ 360417 h 1542374"/>
              <a:gd name="connsiteX2035" fmla="*/ 3956045 w 6798686"/>
              <a:gd name="connsiteY2035" fmla="*/ 356075 h 1542374"/>
              <a:gd name="connsiteX2036" fmla="*/ 3907976 w 6798686"/>
              <a:gd name="connsiteY2036" fmla="*/ 399777 h 1542374"/>
              <a:gd name="connsiteX2037" fmla="*/ 3901424 w 6798686"/>
              <a:gd name="connsiteY2037" fmla="*/ 405754 h 1542374"/>
              <a:gd name="connsiteX2038" fmla="*/ 3848226 w 6798686"/>
              <a:gd name="connsiteY2038" fmla="*/ 417168 h 1542374"/>
              <a:gd name="connsiteX2039" fmla="*/ 3857698 w 6798686"/>
              <a:gd name="connsiteY2039" fmla="*/ 408941 h 1542374"/>
              <a:gd name="connsiteX2040" fmla="*/ 3904038 w 6798686"/>
              <a:gd name="connsiteY2040" fmla="*/ 368717 h 1542374"/>
              <a:gd name="connsiteX2041" fmla="*/ 3956045 w 6798686"/>
              <a:gd name="connsiteY2041" fmla="*/ 356075 h 1542374"/>
              <a:gd name="connsiteX2042" fmla="*/ 4015122 w 6798686"/>
              <a:gd name="connsiteY2042" fmla="*/ 344657 h 1542374"/>
              <a:gd name="connsiteX2043" fmla="*/ 3962961 w 6798686"/>
              <a:gd name="connsiteY2043" fmla="*/ 394226 h 1542374"/>
              <a:gd name="connsiteX2044" fmla="*/ 3961385 w 6798686"/>
              <a:gd name="connsiteY2044" fmla="*/ 395729 h 1542374"/>
              <a:gd name="connsiteX2045" fmla="*/ 3909302 w 6798686"/>
              <a:gd name="connsiteY2045" fmla="*/ 404244 h 1542374"/>
              <a:gd name="connsiteX2046" fmla="*/ 3910801 w 6798686"/>
              <a:gd name="connsiteY2046" fmla="*/ 402881 h 1542374"/>
              <a:gd name="connsiteX2047" fmla="*/ 3964248 w 6798686"/>
              <a:gd name="connsiteY2047" fmla="*/ 354290 h 1542374"/>
              <a:gd name="connsiteX2048" fmla="*/ 4015122 w 6798686"/>
              <a:gd name="connsiteY2048" fmla="*/ 344657 h 1542374"/>
              <a:gd name="connsiteX2049" fmla="*/ 3827343 w 6798686"/>
              <a:gd name="connsiteY2049" fmla="*/ 338679 h 1542374"/>
              <a:gd name="connsiteX2050" fmla="*/ 3777276 w 6798686"/>
              <a:gd name="connsiteY2050" fmla="*/ 375827 h 1542374"/>
              <a:gd name="connsiteX2051" fmla="*/ 3729534 w 6798686"/>
              <a:gd name="connsiteY2051" fmla="*/ 396004 h 1542374"/>
              <a:gd name="connsiteX2052" fmla="*/ 3780100 w 6798686"/>
              <a:gd name="connsiteY2052" fmla="*/ 360450 h 1542374"/>
              <a:gd name="connsiteX2053" fmla="*/ 3827343 w 6798686"/>
              <a:gd name="connsiteY2053" fmla="*/ 338679 h 1542374"/>
              <a:gd name="connsiteX2054" fmla="*/ 3787324 w 6798686"/>
              <a:gd name="connsiteY2054" fmla="*/ 337380 h 1542374"/>
              <a:gd name="connsiteX2055" fmla="*/ 3780639 w 6798686"/>
              <a:gd name="connsiteY2055" fmla="*/ 341762 h 1542374"/>
              <a:gd name="connsiteX2056" fmla="*/ 3773779 w 6798686"/>
              <a:gd name="connsiteY2056" fmla="*/ 345372 h 1542374"/>
              <a:gd name="connsiteX2057" fmla="*/ 3780081 w 6798686"/>
              <a:gd name="connsiteY2057" fmla="*/ 341503 h 1542374"/>
              <a:gd name="connsiteX2058" fmla="*/ 3787324 w 6798686"/>
              <a:gd name="connsiteY2058" fmla="*/ 337380 h 1542374"/>
              <a:gd name="connsiteX2059" fmla="*/ 4072086 w 6798686"/>
              <a:gd name="connsiteY2059" fmla="*/ 336982 h 1542374"/>
              <a:gd name="connsiteX2060" fmla="*/ 4019752 w 6798686"/>
              <a:gd name="connsiteY2060" fmla="*/ 388891 h 1542374"/>
              <a:gd name="connsiteX2061" fmla="*/ 4019387 w 6798686"/>
              <a:gd name="connsiteY2061" fmla="*/ 389251 h 1542374"/>
              <a:gd name="connsiteX2062" fmla="*/ 3968360 w 6798686"/>
              <a:gd name="connsiteY2062" fmla="*/ 394761 h 1542374"/>
              <a:gd name="connsiteX2063" fmla="*/ 4022288 w 6798686"/>
              <a:gd name="connsiteY2063" fmla="*/ 343495 h 1542374"/>
              <a:gd name="connsiteX2064" fmla="*/ 4072086 w 6798686"/>
              <a:gd name="connsiteY2064" fmla="*/ 336982 h 1542374"/>
              <a:gd name="connsiteX2065" fmla="*/ 3895411 w 6798686"/>
              <a:gd name="connsiteY2065" fmla="*/ 336504 h 1542374"/>
              <a:gd name="connsiteX2066" fmla="*/ 3840964 w 6798686"/>
              <a:gd name="connsiteY2066" fmla="*/ 381429 h 1542374"/>
              <a:gd name="connsiteX2067" fmla="*/ 3788323 w 6798686"/>
              <a:gd name="connsiteY2067" fmla="*/ 398661 h 1542374"/>
              <a:gd name="connsiteX2068" fmla="*/ 3843885 w 6798686"/>
              <a:gd name="connsiteY2068" fmla="*/ 355063 h 1542374"/>
              <a:gd name="connsiteX2069" fmla="*/ 3895411 w 6798686"/>
              <a:gd name="connsiteY2069" fmla="*/ 336504 h 1542374"/>
              <a:gd name="connsiteX2070" fmla="*/ 4127205 w 6798686"/>
              <a:gd name="connsiteY2070" fmla="*/ 333032 h 1542374"/>
              <a:gd name="connsiteX2071" fmla="*/ 4078195 w 6798686"/>
              <a:gd name="connsiteY2071" fmla="*/ 383671 h 1542374"/>
              <a:gd name="connsiteX2072" fmla="*/ 4075602 w 6798686"/>
              <a:gd name="connsiteY2072" fmla="*/ 386363 h 1542374"/>
              <a:gd name="connsiteX2073" fmla="*/ 4025573 w 6798686"/>
              <a:gd name="connsiteY2073" fmla="*/ 388764 h 1542374"/>
              <a:gd name="connsiteX2074" fmla="*/ 4078445 w 6798686"/>
              <a:gd name="connsiteY2074" fmla="*/ 336329 h 1542374"/>
              <a:gd name="connsiteX2075" fmla="*/ 4127205 w 6798686"/>
              <a:gd name="connsiteY2075" fmla="*/ 333032 h 1542374"/>
              <a:gd name="connsiteX2076" fmla="*/ 4180711 w 6798686"/>
              <a:gd name="connsiteY2076" fmla="*/ 332807 h 1542374"/>
              <a:gd name="connsiteX2077" fmla="*/ 4138118 w 6798686"/>
              <a:gd name="connsiteY2077" fmla="*/ 378555 h 1542374"/>
              <a:gd name="connsiteX2078" fmla="*/ 4130125 w 6798686"/>
              <a:gd name="connsiteY2078" fmla="*/ 387149 h 1542374"/>
              <a:gd name="connsiteX2079" fmla="*/ 4081134 w 6798686"/>
              <a:gd name="connsiteY2079" fmla="*/ 386286 h 1542374"/>
              <a:gd name="connsiteX2080" fmla="*/ 4132873 w 6798686"/>
              <a:gd name="connsiteY2080" fmla="*/ 332834 h 1542374"/>
              <a:gd name="connsiteX2081" fmla="*/ 4180711 w 6798686"/>
              <a:gd name="connsiteY2081" fmla="*/ 332807 h 1542374"/>
              <a:gd name="connsiteX2082" fmla="*/ 3820042 w 6798686"/>
              <a:gd name="connsiteY2082" fmla="*/ 326894 h 1542374"/>
              <a:gd name="connsiteX2083" fmla="*/ 3780120 w 6798686"/>
              <a:gd name="connsiteY2083" fmla="*/ 354786 h 1542374"/>
              <a:gd name="connsiteX2084" fmla="*/ 3741273 w 6798686"/>
              <a:gd name="connsiteY2084" fmla="*/ 373366 h 1542374"/>
              <a:gd name="connsiteX2085" fmla="*/ 3780773 w 6798686"/>
              <a:gd name="connsiteY2085" fmla="*/ 347318 h 1542374"/>
              <a:gd name="connsiteX2086" fmla="*/ 3820042 w 6798686"/>
              <a:gd name="connsiteY2086" fmla="*/ 326894 h 1542374"/>
              <a:gd name="connsiteX2087" fmla="*/ 3957774 w 6798686"/>
              <a:gd name="connsiteY2087" fmla="*/ 316533 h 1542374"/>
              <a:gd name="connsiteX2088" fmla="*/ 3903635 w 6798686"/>
              <a:gd name="connsiteY2088" fmla="*/ 363399 h 1542374"/>
              <a:gd name="connsiteX2089" fmla="*/ 3851876 w 6798686"/>
              <a:gd name="connsiteY2089" fmla="*/ 378092 h 1542374"/>
              <a:gd name="connsiteX2090" fmla="*/ 3907092 w 6798686"/>
              <a:gd name="connsiteY2090" fmla="*/ 332544 h 1542374"/>
              <a:gd name="connsiteX2091" fmla="*/ 3957774 w 6798686"/>
              <a:gd name="connsiteY2091" fmla="*/ 316533 h 1542374"/>
              <a:gd name="connsiteX2092" fmla="*/ 3895277 w 6798686"/>
              <a:gd name="connsiteY2092" fmla="*/ 309315 h 1542374"/>
              <a:gd name="connsiteX2093" fmla="*/ 3843539 w 6798686"/>
              <a:gd name="connsiteY2093" fmla="*/ 349687 h 1542374"/>
              <a:gd name="connsiteX2094" fmla="*/ 3794144 w 6798686"/>
              <a:gd name="connsiteY2094" fmla="*/ 368945 h 1542374"/>
              <a:gd name="connsiteX2095" fmla="*/ 3846613 w 6798686"/>
              <a:gd name="connsiteY2095" fmla="*/ 330098 h 1542374"/>
              <a:gd name="connsiteX2096" fmla="*/ 3895277 w 6798686"/>
              <a:gd name="connsiteY2096" fmla="*/ 309315 h 1542374"/>
              <a:gd name="connsiteX2097" fmla="*/ 4017523 w 6798686"/>
              <a:gd name="connsiteY2097" fmla="*/ 300333 h 1542374"/>
              <a:gd name="connsiteX2098" fmla="*/ 3963806 w 6798686"/>
              <a:gd name="connsiteY2098" fmla="*/ 349020 h 1542374"/>
              <a:gd name="connsiteX2099" fmla="*/ 3912971 w 6798686"/>
              <a:gd name="connsiteY2099" fmla="*/ 360967 h 1542374"/>
              <a:gd name="connsiteX2100" fmla="*/ 3967687 w 6798686"/>
              <a:gd name="connsiteY2100" fmla="*/ 313628 h 1542374"/>
              <a:gd name="connsiteX2101" fmla="*/ 4017523 w 6798686"/>
              <a:gd name="connsiteY2101" fmla="*/ 300333 h 1542374"/>
              <a:gd name="connsiteX2102" fmla="*/ 3892740 w 6798686"/>
              <a:gd name="connsiteY2102" fmla="*/ 290552 h 1542374"/>
              <a:gd name="connsiteX2103" fmla="*/ 3846690 w 6798686"/>
              <a:gd name="connsiteY2103" fmla="*/ 324387 h 1542374"/>
              <a:gd name="connsiteX2104" fmla="*/ 3804289 w 6798686"/>
              <a:gd name="connsiteY2104" fmla="*/ 343520 h 1542374"/>
              <a:gd name="connsiteX2105" fmla="*/ 3850263 w 6798686"/>
              <a:gd name="connsiteY2105" fmla="*/ 311526 h 1542374"/>
              <a:gd name="connsiteX2106" fmla="*/ 3892740 w 6798686"/>
              <a:gd name="connsiteY2106" fmla="*/ 290552 h 1542374"/>
              <a:gd name="connsiteX2107" fmla="*/ 4075083 w 6798686"/>
              <a:gd name="connsiteY2107" fmla="*/ 287830 h 1542374"/>
              <a:gd name="connsiteX2108" fmla="*/ 4021846 w 6798686"/>
              <a:gd name="connsiteY2108" fmla="*/ 338256 h 1542374"/>
              <a:gd name="connsiteX2109" fmla="*/ 3971933 w 6798686"/>
              <a:gd name="connsiteY2109" fmla="*/ 347314 h 1542374"/>
              <a:gd name="connsiteX2110" fmla="*/ 4026054 w 6798686"/>
              <a:gd name="connsiteY2110" fmla="*/ 298274 h 1542374"/>
              <a:gd name="connsiteX2111" fmla="*/ 4075083 w 6798686"/>
              <a:gd name="connsiteY2111" fmla="*/ 287830 h 1542374"/>
              <a:gd name="connsiteX2112" fmla="*/ 3879196 w 6798686"/>
              <a:gd name="connsiteY2112" fmla="*/ 285895 h 1542374"/>
              <a:gd name="connsiteX2113" fmla="*/ 3849918 w 6798686"/>
              <a:gd name="connsiteY2113" fmla="*/ 306124 h 1542374"/>
              <a:gd name="connsiteX2114" fmla="*/ 3822060 w 6798686"/>
              <a:gd name="connsiteY2114" fmla="*/ 320254 h 1542374"/>
              <a:gd name="connsiteX2115" fmla="*/ 3851358 w 6798686"/>
              <a:gd name="connsiteY2115" fmla="*/ 301261 h 1542374"/>
              <a:gd name="connsiteX2116" fmla="*/ 3879196 w 6798686"/>
              <a:gd name="connsiteY2116" fmla="*/ 285895 h 1542374"/>
              <a:gd name="connsiteX2117" fmla="*/ 3959119 w 6798686"/>
              <a:gd name="connsiteY2117" fmla="*/ 284249 h 1542374"/>
              <a:gd name="connsiteX2118" fmla="*/ 3906650 w 6798686"/>
              <a:gd name="connsiteY2118" fmla="*/ 327259 h 1542374"/>
              <a:gd name="connsiteX2119" fmla="*/ 3857295 w 6798686"/>
              <a:gd name="connsiteY2119" fmla="*/ 344582 h 1542374"/>
              <a:gd name="connsiteX2120" fmla="*/ 3910531 w 6798686"/>
              <a:gd name="connsiteY2120" fmla="*/ 303084 h 1542374"/>
              <a:gd name="connsiteX2121" fmla="*/ 3959119 w 6798686"/>
              <a:gd name="connsiteY2121" fmla="*/ 284249 h 1542374"/>
              <a:gd name="connsiteX2122" fmla="*/ 4130683 w 6798686"/>
              <a:gd name="connsiteY2122" fmla="*/ 279033 h 1542374"/>
              <a:gd name="connsiteX2123" fmla="*/ 4078023 w 6798686"/>
              <a:gd name="connsiteY2123" fmla="*/ 331101 h 1542374"/>
              <a:gd name="connsiteX2124" fmla="*/ 4028974 w 6798686"/>
              <a:gd name="connsiteY2124" fmla="*/ 337165 h 1542374"/>
              <a:gd name="connsiteX2125" fmla="*/ 4082480 w 6798686"/>
              <a:gd name="connsiteY2125" fmla="*/ 286479 h 1542374"/>
              <a:gd name="connsiteX2126" fmla="*/ 4130683 w 6798686"/>
              <a:gd name="connsiteY2126" fmla="*/ 279033 h 1542374"/>
              <a:gd name="connsiteX2127" fmla="*/ 4184630 w 6798686"/>
              <a:gd name="connsiteY2127" fmla="*/ 273867 h 1542374"/>
              <a:gd name="connsiteX2128" fmla="*/ 4132470 w 6798686"/>
              <a:gd name="connsiteY2128" fmla="*/ 327603 h 1542374"/>
              <a:gd name="connsiteX2129" fmla="*/ 4084286 w 6798686"/>
              <a:gd name="connsiteY2129" fmla="*/ 330534 h 1542374"/>
              <a:gd name="connsiteX2130" fmla="*/ 4137234 w 6798686"/>
              <a:gd name="connsiteY2130" fmla="*/ 278206 h 1542374"/>
              <a:gd name="connsiteX2131" fmla="*/ 4184630 w 6798686"/>
              <a:gd name="connsiteY2131" fmla="*/ 273867 h 1542374"/>
              <a:gd name="connsiteX2132" fmla="*/ 4237022 w 6798686"/>
              <a:gd name="connsiteY2132" fmla="*/ 272439 h 1542374"/>
              <a:gd name="connsiteX2133" fmla="*/ 4185418 w 6798686"/>
              <a:gd name="connsiteY2133" fmla="*/ 327741 h 1542374"/>
              <a:gd name="connsiteX2134" fmla="*/ 4138099 w 6798686"/>
              <a:gd name="connsiteY2134" fmla="*/ 327443 h 1542374"/>
              <a:gd name="connsiteX2135" fmla="*/ 4190432 w 6798686"/>
              <a:gd name="connsiteY2135" fmla="*/ 273549 h 1542374"/>
              <a:gd name="connsiteX2136" fmla="*/ 4237022 w 6798686"/>
              <a:gd name="connsiteY2136" fmla="*/ 272439 h 1542374"/>
              <a:gd name="connsiteX2137" fmla="*/ 4019925 w 6798686"/>
              <a:gd name="connsiteY2137" fmla="*/ 263087 h 1542374"/>
              <a:gd name="connsiteX2138" fmla="*/ 3967207 w 6798686"/>
              <a:gd name="connsiteY2138" fmla="*/ 308404 h 1542374"/>
              <a:gd name="connsiteX2139" fmla="*/ 3918158 w 6798686"/>
              <a:gd name="connsiteY2139" fmla="*/ 323459 h 1542374"/>
              <a:gd name="connsiteX2140" fmla="*/ 3971625 w 6798686"/>
              <a:gd name="connsiteY2140" fmla="*/ 279667 h 1542374"/>
              <a:gd name="connsiteX2141" fmla="*/ 4019925 w 6798686"/>
              <a:gd name="connsiteY2141" fmla="*/ 263087 h 1542374"/>
              <a:gd name="connsiteX2142" fmla="*/ 3960041 w 6798686"/>
              <a:gd name="connsiteY2142" fmla="*/ 259194 h 1542374"/>
              <a:gd name="connsiteX2143" fmla="*/ 3910704 w 6798686"/>
              <a:gd name="connsiteY2143" fmla="*/ 297307 h 1542374"/>
              <a:gd name="connsiteX2144" fmla="*/ 3865460 w 6798686"/>
              <a:gd name="connsiteY2144" fmla="*/ 316196 h 1542374"/>
              <a:gd name="connsiteX2145" fmla="*/ 3914969 w 6798686"/>
              <a:gd name="connsiteY2145" fmla="*/ 279924 h 1542374"/>
              <a:gd name="connsiteX2146" fmla="*/ 3960041 w 6798686"/>
              <a:gd name="connsiteY2146" fmla="*/ 259194 h 1542374"/>
              <a:gd name="connsiteX2147" fmla="*/ 3927745 w 6798686"/>
              <a:gd name="connsiteY2147" fmla="*/ 252672 h 1542374"/>
              <a:gd name="connsiteX2148" fmla="*/ 3917985 w 6798686"/>
              <a:gd name="connsiteY2148" fmla="*/ 259313 h 1542374"/>
              <a:gd name="connsiteX2149" fmla="*/ 3909763 w 6798686"/>
              <a:gd name="connsiteY2149" fmla="*/ 263717 h 1542374"/>
              <a:gd name="connsiteX2150" fmla="*/ 3918427 w 6798686"/>
              <a:gd name="connsiteY2150" fmla="*/ 258172 h 1542374"/>
              <a:gd name="connsiteX2151" fmla="*/ 3927745 w 6798686"/>
              <a:gd name="connsiteY2151" fmla="*/ 252672 h 1542374"/>
              <a:gd name="connsiteX2152" fmla="*/ 3953586 w 6798686"/>
              <a:gd name="connsiteY2152" fmla="*/ 246305 h 1542374"/>
              <a:gd name="connsiteX2153" fmla="*/ 3914528 w 6798686"/>
              <a:gd name="connsiteY2153" fmla="*/ 274622 h 1542374"/>
              <a:gd name="connsiteX2154" fmla="*/ 3878773 w 6798686"/>
              <a:gd name="connsiteY2154" fmla="*/ 291816 h 1542374"/>
              <a:gd name="connsiteX2155" fmla="*/ 3917697 w 6798686"/>
              <a:gd name="connsiteY2155" fmla="*/ 265113 h 1542374"/>
              <a:gd name="connsiteX2156" fmla="*/ 3953586 w 6798686"/>
              <a:gd name="connsiteY2156" fmla="*/ 246305 h 1542374"/>
              <a:gd name="connsiteX2157" fmla="*/ 4078272 w 6798686"/>
              <a:gd name="connsiteY2157" fmla="*/ 245632 h 1542374"/>
              <a:gd name="connsiteX2158" fmla="*/ 4025535 w 6798686"/>
              <a:gd name="connsiteY2158" fmla="*/ 293096 h 1542374"/>
              <a:gd name="connsiteX2159" fmla="*/ 3976967 w 6798686"/>
              <a:gd name="connsiteY2159" fmla="*/ 305630 h 1542374"/>
              <a:gd name="connsiteX2160" fmla="*/ 4030415 w 6798686"/>
              <a:gd name="connsiteY2160" fmla="*/ 259726 h 1542374"/>
              <a:gd name="connsiteX2161" fmla="*/ 4078272 w 6798686"/>
              <a:gd name="connsiteY2161" fmla="*/ 245632 h 1542374"/>
              <a:gd name="connsiteX2162" fmla="*/ 4022941 w 6798686"/>
              <a:gd name="connsiteY2162" fmla="*/ 232422 h 1542374"/>
              <a:gd name="connsiteX2163" fmla="*/ 3971818 w 6798686"/>
              <a:gd name="connsiteY2163" fmla="*/ 273863 h 1542374"/>
              <a:gd name="connsiteX2164" fmla="*/ 3925728 w 6798686"/>
              <a:gd name="connsiteY2164" fmla="*/ 291300 h 1542374"/>
              <a:gd name="connsiteX2165" fmla="*/ 3977178 w 6798686"/>
              <a:gd name="connsiteY2165" fmla="*/ 251640 h 1542374"/>
              <a:gd name="connsiteX2166" fmla="*/ 4022941 w 6798686"/>
              <a:gd name="connsiteY2166" fmla="*/ 232422 h 1542374"/>
              <a:gd name="connsiteX2167" fmla="*/ 4134563 w 6798686"/>
              <a:gd name="connsiteY2167" fmla="*/ 231832 h 1542374"/>
              <a:gd name="connsiteX2168" fmla="*/ 4081961 w 6798686"/>
              <a:gd name="connsiteY2168" fmla="*/ 281332 h 1542374"/>
              <a:gd name="connsiteX2169" fmla="*/ 4033931 w 6798686"/>
              <a:gd name="connsiteY2169" fmla="*/ 291155 h 1542374"/>
              <a:gd name="connsiteX2170" fmla="*/ 4087225 w 6798686"/>
              <a:gd name="connsiteY2170" fmla="*/ 243242 h 1542374"/>
              <a:gd name="connsiteX2171" fmla="*/ 4134563 w 6798686"/>
              <a:gd name="connsiteY2171" fmla="*/ 231832 h 1542374"/>
              <a:gd name="connsiteX2172" fmla="*/ 4189164 w 6798686"/>
              <a:gd name="connsiteY2172" fmla="*/ 221579 h 1542374"/>
              <a:gd name="connsiteX2173" fmla="*/ 4136734 w 6798686"/>
              <a:gd name="connsiteY2173" fmla="*/ 273071 h 1542374"/>
              <a:gd name="connsiteX2174" fmla="*/ 4089319 w 6798686"/>
              <a:gd name="connsiteY2174" fmla="*/ 280024 h 1542374"/>
              <a:gd name="connsiteX2175" fmla="*/ 4142364 w 6798686"/>
              <a:gd name="connsiteY2175" fmla="*/ 230157 h 1542374"/>
              <a:gd name="connsiteX2176" fmla="*/ 4189164 w 6798686"/>
              <a:gd name="connsiteY2176" fmla="*/ 221579 h 1542374"/>
              <a:gd name="connsiteX2177" fmla="*/ 4242209 w 6798686"/>
              <a:gd name="connsiteY2177" fmla="*/ 214920 h 1542374"/>
              <a:gd name="connsiteX2178" fmla="*/ 4189952 w 6798686"/>
              <a:gd name="connsiteY2178" fmla="*/ 268410 h 1542374"/>
              <a:gd name="connsiteX2179" fmla="*/ 4143190 w 6798686"/>
              <a:gd name="connsiteY2179" fmla="*/ 272335 h 1542374"/>
              <a:gd name="connsiteX2180" fmla="*/ 4195965 w 6798686"/>
              <a:gd name="connsiteY2180" fmla="*/ 220545 h 1542374"/>
              <a:gd name="connsiteX2181" fmla="*/ 4242209 w 6798686"/>
              <a:gd name="connsiteY2181" fmla="*/ 214920 h 1542374"/>
              <a:gd name="connsiteX2182" fmla="*/ 4020598 w 6798686"/>
              <a:gd name="connsiteY2182" fmla="*/ 212958 h 1542374"/>
              <a:gd name="connsiteX2183" fmla="*/ 3976641 w 6798686"/>
              <a:gd name="connsiteY2183" fmla="*/ 246443 h 1542374"/>
              <a:gd name="connsiteX2184" fmla="*/ 3936045 w 6798686"/>
              <a:gd name="connsiteY2184" fmla="*/ 264608 h 1542374"/>
              <a:gd name="connsiteX2185" fmla="*/ 3980060 w 6798686"/>
              <a:gd name="connsiteY2185" fmla="*/ 232841 h 1542374"/>
              <a:gd name="connsiteX2186" fmla="*/ 4020598 w 6798686"/>
              <a:gd name="connsiteY2186" fmla="*/ 212958 h 1542374"/>
              <a:gd name="connsiteX2187" fmla="*/ 4293813 w 6798686"/>
              <a:gd name="connsiteY2187" fmla="*/ 211907 h 1542374"/>
              <a:gd name="connsiteX2188" fmla="*/ 4241806 w 6798686"/>
              <a:gd name="connsiteY2188" fmla="*/ 267330 h 1542374"/>
              <a:gd name="connsiteX2189" fmla="*/ 4195735 w 6798686"/>
              <a:gd name="connsiteY2189" fmla="*/ 268095 h 1542374"/>
              <a:gd name="connsiteX2190" fmla="*/ 4248203 w 6798686"/>
              <a:gd name="connsiteY2190" fmla="*/ 214407 h 1542374"/>
              <a:gd name="connsiteX2191" fmla="*/ 4293813 w 6798686"/>
              <a:gd name="connsiteY2191" fmla="*/ 211907 h 1542374"/>
              <a:gd name="connsiteX2192" fmla="*/ 4082672 w 6798686"/>
              <a:gd name="connsiteY2192" fmla="*/ 209692 h 1542374"/>
              <a:gd name="connsiteX2193" fmla="*/ 4030587 w 6798686"/>
              <a:gd name="connsiteY2193" fmla="*/ 253953 h 1542374"/>
              <a:gd name="connsiteX2194" fmla="*/ 3984190 w 6798686"/>
              <a:gd name="connsiteY2194" fmla="*/ 269448 h 1542374"/>
              <a:gd name="connsiteX2195" fmla="*/ 4036678 w 6798686"/>
              <a:gd name="connsiteY2195" fmla="*/ 226949 h 1542374"/>
              <a:gd name="connsiteX2196" fmla="*/ 4082672 w 6798686"/>
              <a:gd name="connsiteY2196" fmla="*/ 209692 h 1542374"/>
              <a:gd name="connsiteX2197" fmla="*/ 4011529 w 6798686"/>
              <a:gd name="connsiteY2197" fmla="*/ 204791 h 1542374"/>
              <a:gd name="connsiteX2198" fmla="*/ 3980732 w 6798686"/>
              <a:gd name="connsiteY2198" fmla="*/ 226780 h 1542374"/>
              <a:gd name="connsiteX2199" fmla="*/ 3954393 w 6798686"/>
              <a:gd name="connsiteY2199" fmla="*/ 240197 h 1542374"/>
              <a:gd name="connsiteX2200" fmla="*/ 3984863 w 6798686"/>
              <a:gd name="connsiteY2200" fmla="*/ 219713 h 1542374"/>
              <a:gd name="connsiteX2201" fmla="*/ 4011529 w 6798686"/>
              <a:gd name="connsiteY2201" fmla="*/ 204791 h 1542374"/>
              <a:gd name="connsiteX2202" fmla="*/ 4139828 w 6798686"/>
              <a:gd name="connsiteY2202" fmla="*/ 190793 h 1542374"/>
              <a:gd name="connsiteX2203" fmla="*/ 4087321 w 6798686"/>
              <a:gd name="connsiteY2203" fmla="*/ 237546 h 1542374"/>
              <a:gd name="connsiteX2204" fmla="*/ 4063556 w 6798686"/>
              <a:gd name="connsiteY2204" fmla="*/ 244040 h 1542374"/>
              <a:gd name="connsiteX2205" fmla="*/ 4040963 w 6798686"/>
              <a:gd name="connsiteY2205" fmla="*/ 250729 h 1542374"/>
              <a:gd name="connsiteX2206" fmla="*/ 4094026 w 6798686"/>
              <a:gd name="connsiteY2206" fmla="*/ 205696 h 1542374"/>
              <a:gd name="connsiteX2207" fmla="*/ 4139828 w 6798686"/>
              <a:gd name="connsiteY2207" fmla="*/ 190793 h 1542374"/>
              <a:gd name="connsiteX2208" fmla="*/ 4082864 w 6798686"/>
              <a:gd name="connsiteY2208" fmla="*/ 184423 h 1542374"/>
              <a:gd name="connsiteX2209" fmla="*/ 4036063 w 6798686"/>
              <a:gd name="connsiteY2209" fmla="*/ 221846 h 1542374"/>
              <a:gd name="connsiteX2210" fmla="*/ 3993413 w 6798686"/>
              <a:gd name="connsiteY2210" fmla="*/ 239246 h 1542374"/>
              <a:gd name="connsiteX2211" fmla="*/ 4040252 w 6798686"/>
              <a:gd name="connsiteY2211" fmla="*/ 203671 h 1542374"/>
              <a:gd name="connsiteX2212" fmla="*/ 4082864 w 6798686"/>
              <a:gd name="connsiteY2212" fmla="*/ 184423 h 1542374"/>
              <a:gd name="connsiteX2213" fmla="*/ 4195063 w 6798686"/>
              <a:gd name="connsiteY2213" fmla="*/ 175474 h 1542374"/>
              <a:gd name="connsiteX2214" fmla="*/ 4142325 w 6798686"/>
              <a:gd name="connsiteY2214" fmla="*/ 224576 h 1542374"/>
              <a:gd name="connsiteX2215" fmla="*/ 4096139 w 6798686"/>
              <a:gd name="connsiteY2215" fmla="*/ 235256 h 1542374"/>
              <a:gd name="connsiteX2216" fmla="*/ 4149396 w 6798686"/>
              <a:gd name="connsiteY2216" fmla="*/ 187919 h 1542374"/>
              <a:gd name="connsiteX2217" fmla="*/ 4195063 w 6798686"/>
              <a:gd name="connsiteY2217" fmla="*/ 175474 h 1542374"/>
              <a:gd name="connsiteX2218" fmla="*/ 4059790 w 6798686"/>
              <a:gd name="connsiteY2218" fmla="*/ 170761 h 1542374"/>
              <a:gd name="connsiteX2219" fmla="*/ 4046226 w 6798686"/>
              <a:gd name="connsiteY2219" fmla="*/ 180280 h 1542374"/>
              <a:gd name="connsiteX2220" fmla="*/ 4036236 w 6798686"/>
              <a:gd name="connsiteY2220" fmla="*/ 185662 h 1542374"/>
              <a:gd name="connsiteX2221" fmla="*/ 4050338 w 6798686"/>
              <a:gd name="connsiteY2221" fmla="*/ 176407 h 1542374"/>
              <a:gd name="connsiteX2222" fmla="*/ 4059790 w 6798686"/>
              <a:gd name="connsiteY2222" fmla="*/ 170761 h 1542374"/>
              <a:gd name="connsiteX2223" fmla="*/ 4080846 w 6798686"/>
              <a:gd name="connsiteY2223" fmla="*/ 167700 h 1542374"/>
              <a:gd name="connsiteX2224" fmla="*/ 4040981 w 6798686"/>
              <a:gd name="connsiteY2224" fmla="*/ 197541 h 1542374"/>
              <a:gd name="connsiteX2225" fmla="*/ 4006150 w 6798686"/>
              <a:gd name="connsiteY2225" fmla="*/ 214180 h 1542374"/>
              <a:gd name="connsiteX2226" fmla="*/ 4045804 w 6798686"/>
              <a:gd name="connsiteY2226" fmla="*/ 186129 h 1542374"/>
              <a:gd name="connsiteX2227" fmla="*/ 4080846 w 6798686"/>
              <a:gd name="connsiteY2227" fmla="*/ 167700 h 1542374"/>
              <a:gd name="connsiteX2228" fmla="*/ 4248606 w 6798686"/>
              <a:gd name="connsiteY2228" fmla="*/ 163752 h 1542374"/>
              <a:gd name="connsiteX2229" fmla="*/ 4195831 w 6798686"/>
              <a:gd name="connsiteY2229" fmla="*/ 215051 h 1542374"/>
              <a:gd name="connsiteX2230" fmla="*/ 4150010 w 6798686"/>
              <a:gd name="connsiteY2230" fmla="*/ 223012 h 1542374"/>
              <a:gd name="connsiteX2231" fmla="*/ 4203266 w 6798686"/>
              <a:gd name="connsiteY2231" fmla="*/ 173491 h 1542374"/>
              <a:gd name="connsiteX2232" fmla="*/ 4248606 w 6798686"/>
              <a:gd name="connsiteY2232" fmla="*/ 163752 h 1542374"/>
              <a:gd name="connsiteX2233" fmla="*/ 4141865 w 6798686"/>
              <a:gd name="connsiteY2233" fmla="*/ 159971 h 1542374"/>
              <a:gd name="connsiteX2234" fmla="*/ 4093373 w 6798686"/>
              <a:gd name="connsiteY2234" fmla="*/ 200653 h 1542374"/>
              <a:gd name="connsiteX2235" fmla="*/ 4049550 w 6798686"/>
              <a:gd name="connsiteY2235" fmla="*/ 216622 h 1542374"/>
              <a:gd name="connsiteX2236" fmla="*/ 4098253 w 6798686"/>
              <a:gd name="connsiteY2236" fmla="*/ 177789 h 1542374"/>
              <a:gd name="connsiteX2237" fmla="*/ 4141865 w 6798686"/>
              <a:gd name="connsiteY2237" fmla="*/ 159971 h 1542374"/>
              <a:gd name="connsiteX2238" fmla="*/ 4300691 w 6798686"/>
              <a:gd name="connsiteY2238" fmla="*/ 155597 h 1542374"/>
              <a:gd name="connsiteX2239" fmla="*/ 4248011 w 6798686"/>
              <a:gd name="connsiteY2239" fmla="*/ 209001 h 1542374"/>
              <a:gd name="connsiteX2240" fmla="*/ 4202594 w 6798686"/>
              <a:gd name="connsiteY2240" fmla="*/ 214076 h 1542374"/>
              <a:gd name="connsiteX2241" fmla="*/ 4255735 w 6798686"/>
              <a:gd name="connsiteY2241" fmla="*/ 162455 h 1542374"/>
              <a:gd name="connsiteX2242" fmla="*/ 4300691 w 6798686"/>
              <a:gd name="connsiteY2242" fmla="*/ 155597 h 1542374"/>
              <a:gd name="connsiteX2243" fmla="*/ 4351449 w 6798686"/>
              <a:gd name="connsiteY2243" fmla="*/ 151011 h 1542374"/>
              <a:gd name="connsiteX2244" fmla="*/ 4298924 w 6798686"/>
              <a:gd name="connsiteY2244" fmla="*/ 206482 h 1542374"/>
              <a:gd name="connsiteX2245" fmla="*/ 4253986 w 6798686"/>
              <a:gd name="connsiteY2245" fmla="*/ 208517 h 1542374"/>
              <a:gd name="connsiteX2246" fmla="*/ 4306954 w 6798686"/>
              <a:gd name="connsiteY2246" fmla="*/ 154853 h 1542374"/>
              <a:gd name="connsiteX2247" fmla="*/ 4351449 w 6798686"/>
              <a:gd name="connsiteY2247" fmla="*/ 151011 h 1542374"/>
              <a:gd name="connsiteX2248" fmla="*/ 4198521 w 6798686"/>
              <a:gd name="connsiteY2248" fmla="*/ 139203 h 1542374"/>
              <a:gd name="connsiteX2249" fmla="*/ 4148723 w 6798686"/>
              <a:gd name="connsiteY2249" fmla="*/ 182924 h 1542374"/>
              <a:gd name="connsiteX2250" fmla="*/ 4104458 w 6798686"/>
              <a:gd name="connsiteY2250" fmla="*/ 196874 h 1542374"/>
              <a:gd name="connsiteX2251" fmla="*/ 4154410 w 6798686"/>
              <a:gd name="connsiteY2251" fmla="*/ 155134 h 1542374"/>
              <a:gd name="connsiteX2252" fmla="*/ 4198521 w 6798686"/>
              <a:gd name="connsiteY2252" fmla="*/ 139203 h 1542374"/>
              <a:gd name="connsiteX2253" fmla="*/ 4143497 w 6798686"/>
              <a:gd name="connsiteY2253" fmla="*/ 136640 h 1542374"/>
              <a:gd name="connsiteX2254" fmla="*/ 4098964 w 6798686"/>
              <a:gd name="connsiteY2254" fmla="*/ 171664 h 1542374"/>
              <a:gd name="connsiteX2255" fmla="*/ 4060155 w 6798686"/>
              <a:gd name="connsiteY2255" fmla="*/ 188722 h 1542374"/>
              <a:gd name="connsiteX2256" fmla="*/ 4104574 w 6798686"/>
              <a:gd name="connsiteY2256" fmla="*/ 155629 h 1542374"/>
              <a:gd name="connsiteX2257" fmla="*/ 4143497 w 6798686"/>
              <a:gd name="connsiteY2257" fmla="*/ 136640 h 1542374"/>
              <a:gd name="connsiteX2258" fmla="*/ 4137119 w 6798686"/>
              <a:gd name="connsiteY2258" fmla="*/ 126183 h 1542374"/>
              <a:gd name="connsiteX2259" fmla="*/ 4104823 w 6798686"/>
              <a:gd name="connsiteY2259" fmla="*/ 149895 h 1542374"/>
              <a:gd name="connsiteX2260" fmla="*/ 4078465 w 6798686"/>
              <a:gd name="connsiteY2260" fmla="*/ 163307 h 1542374"/>
              <a:gd name="connsiteX2261" fmla="*/ 4110433 w 6798686"/>
              <a:gd name="connsiteY2261" fmla="*/ 141222 h 1542374"/>
              <a:gd name="connsiteX2262" fmla="*/ 4137119 w 6798686"/>
              <a:gd name="connsiteY2262" fmla="*/ 126183 h 1542374"/>
              <a:gd name="connsiteX2263" fmla="*/ 4253218 w 6798686"/>
              <a:gd name="connsiteY2263" fmla="*/ 122033 h 1542374"/>
              <a:gd name="connsiteX2264" fmla="*/ 4202594 w 6798686"/>
              <a:gd name="connsiteY2264" fmla="*/ 168527 h 1542374"/>
              <a:gd name="connsiteX2265" fmla="*/ 4158175 w 6798686"/>
              <a:gd name="connsiteY2265" fmla="*/ 180171 h 1542374"/>
              <a:gd name="connsiteX2266" fmla="*/ 4208915 w 6798686"/>
              <a:gd name="connsiteY2266" fmla="*/ 135710 h 1542374"/>
              <a:gd name="connsiteX2267" fmla="*/ 4253218 w 6798686"/>
              <a:gd name="connsiteY2267" fmla="*/ 122033 h 1542374"/>
              <a:gd name="connsiteX2268" fmla="*/ 4202401 w 6798686"/>
              <a:gd name="connsiteY2268" fmla="*/ 110043 h 1542374"/>
              <a:gd name="connsiteX2269" fmla="*/ 4155024 w 6798686"/>
              <a:gd name="connsiteY2269" fmla="*/ 149061 h 1542374"/>
              <a:gd name="connsiteX2270" fmla="*/ 4113969 w 6798686"/>
              <a:gd name="connsiteY2270" fmla="*/ 165364 h 1542374"/>
              <a:gd name="connsiteX2271" fmla="*/ 4161403 w 6798686"/>
              <a:gd name="connsiteY2271" fmla="*/ 128281 h 1542374"/>
              <a:gd name="connsiteX2272" fmla="*/ 4202401 w 6798686"/>
              <a:gd name="connsiteY2272" fmla="*/ 110043 h 1542374"/>
              <a:gd name="connsiteX2273" fmla="*/ 4306301 w 6798686"/>
              <a:gd name="connsiteY2273" fmla="*/ 108362 h 1542374"/>
              <a:gd name="connsiteX2274" fmla="*/ 4255081 w 6798686"/>
              <a:gd name="connsiteY2274" fmla="*/ 157505 h 1542374"/>
              <a:gd name="connsiteX2275" fmla="*/ 4210720 w 6798686"/>
              <a:gd name="connsiteY2275" fmla="*/ 166607 h 1542374"/>
              <a:gd name="connsiteX2276" fmla="*/ 4262074 w 6798686"/>
              <a:gd name="connsiteY2276" fmla="*/ 119524 h 1542374"/>
              <a:gd name="connsiteX2277" fmla="*/ 4306301 w 6798686"/>
              <a:gd name="connsiteY2277" fmla="*/ 108362 h 1542374"/>
              <a:gd name="connsiteX2278" fmla="*/ 4357981 w 6798686"/>
              <a:gd name="connsiteY2278" fmla="*/ 98191 h 1542374"/>
              <a:gd name="connsiteX2279" fmla="*/ 4306319 w 6798686"/>
              <a:gd name="connsiteY2279" fmla="*/ 149906 h 1542374"/>
              <a:gd name="connsiteX2280" fmla="*/ 4262151 w 6798686"/>
              <a:gd name="connsiteY2280" fmla="*/ 156254 h 1542374"/>
              <a:gd name="connsiteX2281" fmla="*/ 4313947 w 6798686"/>
              <a:gd name="connsiteY2281" fmla="*/ 106633 h 1542374"/>
              <a:gd name="connsiteX2282" fmla="*/ 4357981 w 6798686"/>
              <a:gd name="connsiteY2282" fmla="*/ 98191 h 1542374"/>
              <a:gd name="connsiteX2283" fmla="*/ 4184476 w 6798686"/>
              <a:gd name="connsiteY2283" fmla="*/ 91995 h 1542374"/>
              <a:gd name="connsiteX2284" fmla="*/ 4167781 w 6798686"/>
              <a:gd name="connsiteY2284" fmla="*/ 103964 h 1542374"/>
              <a:gd name="connsiteX2285" fmla="*/ 4155255 w 6798686"/>
              <a:gd name="connsiteY2285" fmla="*/ 110717 h 1542374"/>
              <a:gd name="connsiteX2286" fmla="*/ 4172219 w 6798686"/>
              <a:gd name="connsiteY2286" fmla="*/ 99365 h 1542374"/>
              <a:gd name="connsiteX2287" fmla="*/ 4184476 w 6798686"/>
              <a:gd name="connsiteY2287" fmla="*/ 91995 h 1542374"/>
              <a:gd name="connsiteX2288" fmla="*/ 4408394 w 6798686"/>
              <a:gd name="connsiteY2288" fmla="*/ 91559 h 1542374"/>
              <a:gd name="connsiteX2289" fmla="*/ 4356425 w 6798686"/>
              <a:gd name="connsiteY2289" fmla="*/ 145777 h 1542374"/>
              <a:gd name="connsiteX2290" fmla="*/ 4312583 w 6798686"/>
              <a:gd name="connsiteY2290" fmla="*/ 149188 h 1542374"/>
              <a:gd name="connsiteX2291" fmla="*/ 4364667 w 6798686"/>
              <a:gd name="connsiteY2291" fmla="*/ 97094 h 1542374"/>
              <a:gd name="connsiteX2292" fmla="*/ 4408394 w 6798686"/>
              <a:gd name="connsiteY2292" fmla="*/ 91559 h 1542374"/>
              <a:gd name="connsiteX2293" fmla="*/ 4202190 w 6798686"/>
              <a:gd name="connsiteY2293" fmla="*/ 91357 h 1542374"/>
              <a:gd name="connsiteX2294" fmla="*/ 4161499 w 6798686"/>
              <a:gd name="connsiteY2294" fmla="*/ 122679 h 1542374"/>
              <a:gd name="connsiteX2295" fmla="*/ 4127705 w 6798686"/>
              <a:gd name="connsiteY2295" fmla="*/ 138621 h 1542374"/>
              <a:gd name="connsiteX2296" fmla="*/ 4167878 w 6798686"/>
              <a:gd name="connsiteY2296" fmla="*/ 109390 h 1542374"/>
              <a:gd name="connsiteX2297" fmla="*/ 4202190 w 6798686"/>
              <a:gd name="connsiteY2297" fmla="*/ 91357 h 1542374"/>
              <a:gd name="connsiteX2298" fmla="*/ 4258501 w 6798686"/>
              <a:gd name="connsiteY2298" fmla="*/ 87371 h 1542374"/>
              <a:gd name="connsiteX2299" fmla="*/ 4209318 w 6798686"/>
              <a:gd name="connsiteY2299" fmla="*/ 129791 h 1542374"/>
              <a:gd name="connsiteX2300" fmla="*/ 4167244 w 6798686"/>
              <a:gd name="connsiteY2300" fmla="*/ 144494 h 1542374"/>
              <a:gd name="connsiteX2301" fmla="*/ 4216350 w 6798686"/>
              <a:gd name="connsiteY2301" fmla="*/ 104151 h 1542374"/>
              <a:gd name="connsiteX2302" fmla="*/ 4258501 w 6798686"/>
              <a:gd name="connsiteY2302" fmla="*/ 87371 h 1542374"/>
              <a:gd name="connsiteX2303" fmla="*/ 4312660 w 6798686"/>
              <a:gd name="connsiteY2303" fmla="*/ 68309 h 1542374"/>
              <a:gd name="connsiteX2304" fmla="*/ 4262267 w 6798686"/>
              <a:gd name="connsiteY2304" fmla="*/ 113797 h 1542374"/>
              <a:gd name="connsiteX2305" fmla="*/ 4248338 w 6798686"/>
              <a:gd name="connsiteY2305" fmla="*/ 117712 h 1542374"/>
              <a:gd name="connsiteX2306" fmla="*/ 4219539 w 6798686"/>
              <a:gd name="connsiteY2306" fmla="*/ 126490 h 1542374"/>
              <a:gd name="connsiteX2307" fmla="*/ 4269932 w 6798686"/>
              <a:gd name="connsiteY2307" fmla="*/ 83119 h 1542374"/>
              <a:gd name="connsiteX2308" fmla="*/ 4312660 w 6798686"/>
              <a:gd name="connsiteY2308" fmla="*/ 68309 h 1542374"/>
              <a:gd name="connsiteX2309" fmla="*/ 4261574 w 6798686"/>
              <a:gd name="connsiteY2309" fmla="*/ 62182 h 1542374"/>
              <a:gd name="connsiteX2310" fmla="*/ 4216215 w 6798686"/>
              <a:gd name="connsiteY2310" fmla="*/ 98748 h 1542374"/>
              <a:gd name="connsiteX2311" fmla="*/ 4178636 w 6798686"/>
              <a:gd name="connsiteY2311" fmla="*/ 114907 h 1542374"/>
              <a:gd name="connsiteX2312" fmla="*/ 4223650 w 6798686"/>
              <a:gd name="connsiteY2312" fmla="*/ 80508 h 1542374"/>
              <a:gd name="connsiteX2313" fmla="*/ 4261574 w 6798686"/>
              <a:gd name="connsiteY2313" fmla="*/ 62182 h 1542374"/>
              <a:gd name="connsiteX2314" fmla="*/ 4365147 w 6798686"/>
              <a:gd name="connsiteY2314" fmla="*/ 52772 h 1542374"/>
              <a:gd name="connsiteX2315" fmla="*/ 4313927 w 6798686"/>
              <a:gd name="connsiteY2315" fmla="*/ 101123 h 1542374"/>
              <a:gd name="connsiteX2316" fmla="*/ 4270912 w 6798686"/>
              <a:gd name="connsiteY2316" fmla="*/ 111484 h 1542374"/>
              <a:gd name="connsiteX2317" fmla="*/ 4322208 w 6798686"/>
              <a:gd name="connsiteY2317" fmla="*/ 65269 h 1542374"/>
              <a:gd name="connsiteX2318" fmla="*/ 4365147 w 6798686"/>
              <a:gd name="connsiteY2318" fmla="*/ 52772 h 1542374"/>
              <a:gd name="connsiteX2319" fmla="*/ 4255523 w 6798686"/>
              <a:gd name="connsiteY2319" fmla="*/ 51056 h 1542374"/>
              <a:gd name="connsiteX2320" fmla="*/ 4223208 w 6798686"/>
              <a:gd name="connsiteY2320" fmla="*/ 75379 h 1542374"/>
              <a:gd name="connsiteX2321" fmla="*/ 4196504 w 6798686"/>
              <a:gd name="connsiteY2321" fmla="*/ 88873 h 1542374"/>
              <a:gd name="connsiteX2322" fmla="*/ 4228281 w 6798686"/>
              <a:gd name="connsiteY2322" fmla="*/ 66372 h 1542374"/>
              <a:gd name="connsiteX2323" fmla="*/ 4255523 w 6798686"/>
              <a:gd name="connsiteY2323" fmla="*/ 51056 h 1542374"/>
              <a:gd name="connsiteX2324" fmla="*/ 4416232 w 6798686"/>
              <a:gd name="connsiteY2324" fmla="*/ 40733 h 1542374"/>
              <a:gd name="connsiteX2325" fmla="*/ 4364513 w 6798686"/>
              <a:gd name="connsiteY2325" fmla="*/ 91709 h 1542374"/>
              <a:gd name="connsiteX2326" fmla="*/ 4321459 w 6798686"/>
              <a:gd name="connsiteY2326" fmla="*/ 99495 h 1542374"/>
              <a:gd name="connsiteX2327" fmla="*/ 4373293 w 6798686"/>
              <a:gd name="connsiteY2327" fmla="*/ 50654 h 1542374"/>
              <a:gd name="connsiteX2328" fmla="*/ 4416232 w 6798686"/>
              <a:gd name="connsiteY2328" fmla="*/ 40733 h 1542374"/>
              <a:gd name="connsiteX2329" fmla="*/ 4317617 w 6798686"/>
              <a:gd name="connsiteY2329" fmla="*/ 37314 h 1542374"/>
              <a:gd name="connsiteX2330" fmla="*/ 4269548 w 6798686"/>
              <a:gd name="connsiteY2330" fmla="*/ 77934 h 1542374"/>
              <a:gd name="connsiteX2331" fmla="*/ 4229971 w 6798686"/>
              <a:gd name="connsiteY2331" fmla="*/ 93131 h 1542374"/>
              <a:gd name="connsiteX2332" fmla="*/ 4277847 w 6798686"/>
              <a:gd name="connsiteY2332" fmla="*/ 54677 h 1542374"/>
              <a:gd name="connsiteX2333" fmla="*/ 4317617 w 6798686"/>
              <a:gd name="connsiteY2333" fmla="*/ 37314 h 1542374"/>
              <a:gd name="connsiteX2334" fmla="*/ 4466107 w 6798686"/>
              <a:gd name="connsiteY2334" fmla="*/ 32188 h 1542374"/>
              <a:gd name="connsiteX2335" fmla="*/ 4414023 w 6798686"/>
              <a:gd name="connsiteY2335" fmla="*/ 85736 h 1542374"/>
              <a:gd name="connsiteX2336" fmla="*/ 4371065 w 6798686"/>
              <a:gd name="connsiteY2336" fmla="*/ 90754 h 1542374"/>
              <a:gd name="connsiteX2337" fmla="*/ 4423302 w 6798686"/>
              <a:gd name="connsiteY2337" fmla="*/ 39319 h 1542374"/>
              <a:gd name="connsiteX2338" fmla="*/ 4466107 w 6798686"/>
              <a:gd name="connsiteY2338" fmla="*/ 32188 h 1542374"/>
              <a:gd name="connsiteX2339" fmla="*/ 4316579 w 6798686"/>
              <a:gd name="connsiteY2339" fmla="*/ 18672 h 1542374"/>
              <a:gd name="connsiteX2340" fmla="*/ 4276925 w 6798686"/>
              <a:gd name="connsiteY2340" fmla="*/ 49949 h 1542374"/>
              <a:gd name="connsiteX2341" fmla="*/ 4243612 w 6798686"/>
              <a:gd name="connsiteY2341" fmla="*/ 65438 h 1542374"/>
              <a:gd name="connsiteX2342" fmla="*/ 4282670 w 6798686"/>
              <a:gd name="connsiteY2342" fmla="*/ 36318 h 1542374"/>
              <a:gd name="connsiteX2343" fmla="*/ 4316579 w 6798686"/>
              <a:gd name="connsiteY2343" fmla="*/ 18672 h 1542374"/>
              <a:gd name="connsiteX2344" fmla="*/ 4371488 w 6798686"/>
              <a:gd name="connsiteY2344" fmla="*/ 16173 h 1542374"/>
              <a:gd name="connsiteX2345" fmla="*/ 4321632 w 6798686"/>
              <a:gd name="connsiteY2345" fmla="*/ 60280 h 1542374"/>
              <a:gd name="connsiteX2346" fmla="*/ 4280749 w 6798686"/>
              <a:gd name="connsiteY2346" fmla="*/ 73911 h 1542374"/>
              <a:gd name="connsiteX2347" fmla="*/ 4330508 w 6798686"/>
              <a:gd name="connsiteY2347" fmla="*/ 31996 h 1542374"/>
              <a:gd name="connsiteX2348" fmla="*/ 4371488 w 6798686"/>
              <a:gd name="connsiteY2348" fmla="*/ 16173 h 1542374"/>
              <a:gd name="connsiteX2349" fmla="*/ 4303323 w 6798686"/>
              <a:gd name="connsiteY2349" fmla="*/ 15744 h 1542374"/>
              <a:gd name="connsiteX2350" fmla="*/ 4282727 w 6798686"/>
              <a:gd name="connsiteY2350" fmla="*/ 30822 h 1542374"/>
              <a:gd name="connsiteX2351" fmla="*/ 4267607 w 6798686"/>
              <a:gd name="connsiteY2351" fmla="*/ 38972 h 1542374"/>
              <a:gd name="connsiteX2352" fmla="*/ 4273429 w 6798686"/>
              <a:gd name="connsiteY2352" fmla="*/ 34933 h 1542374"/>
              <a:gd name="connsiteX2353" fmla="*/ 4287300 w 6798686"/>
              <a:gd name="connsiteY2353" fmla="*/ 25444 h 1542374"/>
              <a:gd name="connsiteX2354" fmla="*/ 4303323 w 6798686"/>
              <a:gd name="connsiteY2354" fmla="*/ 15744 h 1542374"/>
              <a:gd name="connsiteX2355" fmla="*/ 4503360 w 6798686"/>
              <a:gd name="connsiteY2355" fmla="*/ 0 h 1542374"/>
              <a:gd name="connsiteX2356" fmla="*/ 4497947 w 6798686"/>
              <a:gd name="connsiteY2356" fmla="*/ 0 h 1542374"/>
              <a:gd name="connsiteX2357" fmla="*/ 4471582 w 6798686"/>
              <a:gd name="connsiteY2357" fmla="*/ 26609 h 1542374"/>
              <a:gd name="connsiteX2358" fmla="*/ 4429585 w 6798686"/>
              <a:gd name="connsiteY2358" fmla="*/ 33216 h 1542374"/>
              <a:gd name="connsiteX2359" fmla="*/ 4463972 w 6798686"/>
              <a:gd name="connsiteY2359" fmla="*/ 0 h 1542374"/>
              <a:gd name="connsiteX2360" fmla="*/ 4458313 w 6798686"/>
              <a:gd name="connsiteY2360" fmla="*/ 0 h 1542374"/>
              <a:gd name="connsiteX2361" fmla="*/ 4422553 w 6798686"/>
              <a:gd name="connsiteY2361" fmla="*/ 34580 h 1542374"/>
              <a:gd name="connsiteX2362" fmla="*/ 4380652 w 6798686"/>
              <a:gd name="connsiteY2362" fmla="*/ 43802 h 1542374"/>
              <a:gd name="connsiteX2363" fmla="*/ 4428070 w 6798686"/>
              <a:gd name="connsiteY2363" fmla="*/ 0 h 1542374"/>
              <a:gd name="connsiteX2364" fmla="*/ 4422094 w 6798686"/>
              <a:gd name="connsiteY2364" fmla="*/ 0 h 1542374"/>
              <a:gd name="connsiteX2365" fmla="*/ 4372621 w 6798686"/>
              <a:gd name="connsiteY2365" fmla="*/ 45794 h 1542374"/>
              <a:gd name="connsiteX2366" fmla="*/ 4340767 w 6798686"/>
              <a:gd name="connsiteY2366" fmla="*/ 54482 h 1542374"/>
              <a:gd name="connsiteX2367" fmla="*/ 4331046 w 6798686"/>
              <a:gd name="connsiteY2367" fmla="*/ 57384 h 1542374"/>
              <a:gd name="connsiteX2368" fmla="*/ 4382035 w 6798686"/>
              <a:gd name="connsiteY2368" fmla="*/ 12367 h 1542374"/>
              <a:gd name="connsiteX2369" fmla="*/ 4419374 w 6798686"/>
              <a:gd name="connsiteY2369" fmla="*/ 0 h 1542374"/>
              <a:gd name="connsiteX2370" fmla="*/ 4405472 w 6798686"/>
              <a:gd name="connsiteY2370" fmla="*/ 0 h 1542374"/>
              <a:gd name="connsiteX2371" fmla="*/ 4390949 w 6798686"/>
              <a:gd name="connsiteY2371" fmla="*/ 4615 h 1542374"/>
              <a:gd name="connsiteX2372" fmla="*/ 4396299 w 6798686"/>
              <a:gd name="connsiteY2372" fmla="*/ 0 h 1542374"/>
              <a:gd name="connsiteX2373" fmla="*/ 4390068 w 6798686"/>
              <a:gd name="connsiteY2373" fmla="*/ 0 h 1542374"/>
              <a:gd name="connsiteX2374" fmla="*/ 4380555 w 6798686"/>
              <a:gd name="connsiteY2374" fmla="*/ 8232 h 1542374"/>
              <a:gd name="connsiteX2375" fmla="*/ 4341766 w 6798686"/>
              <a:gd name="connsiteY2375" fmla="*/ 22632 h 1542374"/>
              <a:gd name="connsiteX2376" fmla="*/ 4369276 w 6798686"/>
              <a:gd name="connsiteY2376" fmla="*/ 0 h 1542374"/>
              <a:gd name="connsiteX2377" fmla="*/ 4362637 w 6798686"/>
              <a:gd name="connsiteY2377" fmla="*/ 0 h 1542374"/>
              <a:gd name="connsiteX2378" fmla="*/ 4329221 w 6798686"/>
              <a:gd name="connsiteY2378" fmla="*/ 27604 h 1542374"/>
              <a:gd name="connsiteX2379" fmla="*/ 4292487 w 6798686"/>
              <a:gd name="connsiteY2379" fmla="*/ 43031 h 1542374"/>
              <a:gd name="connsiteX2380" fmla="*/ 4335926 w 6798686"/>
              <a:gd name="connsiteY2380" fmla="*/ 9020 h 1542374"/>
              <a:gd name="connsiteX2381" fmla="*/ 4354931 w 6798686"/>
              <a:gd name="connsiteY2381" fmla="*/ 0 h 1542374"/>
              <a:gd name="connsiteX2382" fmla="*/ 4340630 w 6798686"/>
              <a:gd name="connsiteY2382" fmla="*/ 0 h 1542374"/>
              <a:gd name="connsiteX2383" fmla="*/ 4335964 w 6798686"/>
              <a:gd name="connsiteY2383" fmla="*/ 3589 h 1542374"/>
              <a:gd name="connsiteX2384" fmla="*/ 4308548 w 6798686"/>
              <a:gd name="connsiteY2384" fmla="*/ 17329 h 1542374"/>
              <a:gd name="connsiteX2385" fmla="*/ 4332493 w 6798686"/>
              <a:gd name="connsiteY2385" fmla="*/ 0 h 1542374"/>
              <a:gd name="connsiteX2386" fmla="*/ 4318205 w 6798686"/>
              <a:gd name="connsiteY2386" fmla="*/ 0 h 1542374"/>
              <a:gd name="connsiteX2387" fmla="*/ 4287319 w 6798686"/>
              <a:gd name="connsiteY2387" fmla="*/ 20034 h 1542374"/>
              <a:gd name="connsiteX2388" fmla="*/ 4186014 w 6798686"/>
              <a:gd name="connsiteY2388" fmla="*/ 84677 h 1542374"/>
              <a:gd name="connsiteX2389" fmla="*/ 4172507 w 6798686"/>
              <a:gd name="connsiteY2389" fmla="*/ 93711 h 1542374"/>
              <a:gd name="connsiteX2390" fmla="*/ 4101135 w 6798686"/>
              <a:gd name="connsiteY2390" fmla="*/ 138097 h 1542374"/>
              <a:gd name="connsiteX2391" fmla="*/ 4050549 w 6798686"/>
              <a:gd name="connsiteY2391" fmla="*/ 170759 h 1542374"/>
              <a:gd name="connsiteX2392" fmla="*/ 4016275 w 6798686"/>
              <a:gd name="connsiteY2392" fmla="*/ 191510 h 1542374"/>
              <a:gd name="connsiteX2393" fmla="*/ 3918197 w 6798686"/>
              <a:gd name="connsiteY2393" fmla="*/ 252722 h 1542374"/>
              <a:gd name="connsiteX2394" fmla="*/ 3779812 w 6798686"/>
              <a:gd name="connsiteY2394" fmla="*/ 336018 h 1542374"/>
              <a:gd name="connsiteX2395" fmla="*/ 3631206 w 6798686"/>
              <a:gd name="connsiteY2395" fmla="*/ 422115 h 1542374"/>
              <a:gd name="connsiteX2396" fmla="*/ 3515857 w 6798686"/>
              <a:gd name="connsiteY2396" fmla="*/ 485465 h 1542374"/>
              <a:gd name="connsiteX2397" fmla="*/ 3470767 w 6798686"/>
              <a:gd name="connsiteY2397" fmla="*/ 510294 h 1542374"/>
              <a:gd name="connsiteX2398" fmla="*/ 3293458 w 6798686"/>
              <a:gd name="connsiteY2398" fmla="*/ 600660 h 1542374"/>
              <a:gd name="connsiteX2399" fmla="*/ 3091711 w 6798686"/>
              <a:gd name="connsiteY2399" fmla="*/ 692187 h 1542374"/>
              <a:gd name="connsiteX2400" fmla="*/ 2849851 w 6798686"/>
              <a:gd name="connsiteY2400" fmla="*/ 782004 h 1542374"/>
              <a:gd name="connsiteX2401" fmla="*/ 2702609 w 6798686"/>
              <a:gd name="connsiteY2401" fmla="*/ 823233 h 1542374"/>
              <a:gd name="connsiteX2402" fmla="*/ 2328645 w 6798686"/>
              <a:gd name="connsiteY2402" fmla="*/ 859371 h 1542374"/>
              <a:gd name="connsiteX2403" fmla="*/ 2235006 w 6798686"/>
              <a:gd name="connsiteY2403" fmla="*/ 843290 h 1542374"/>
              <a:gd name="connsiteX2404" fmla="*/ 2101020 w 6798686"/>
              <a:gd name="connsiteY2404" fmla="*/ 798949 h 1542374"/>
              <a:gd name="connsiteX2405" fmla="*/ 1990070 w 6798686"/>
              <a:gd name="connsiteY2405" fmla="*/ 742772 h 1542374"/>
              <a:gd name="connsiteX2406" fmla="*/ 1950840 w 6798686"/>
              <a:gd name="connsiteY2406" fmla="*/ 721908 h 1542374"/>
              <a:gd name="connsiteX2407" fmla="*/ 1937679 w 6798686"/>
              <a:gd name="connsiteY2407" fmla="*/ 713167 h 1542374"/>
              <a:gd name="connsiteX2408" fmla="*/ 1844155 w 6798686"/>
              <a:gd name="connsiteY2408" fmla="*/ 653321 h 1542374"/>
              <a:gd name="connsiteX2409" fmla="*/ 1753013 w 6798686"/>
              <a:gd name="connsiteY2409" fmla="*/ 587312 h 1542374"/>
              <a:gd name="connsiteX2410" fmla="*/ 1690189 w 6798686"/>
              <a:gd name="connsiteY2410" fmla="*/ 536315 h 1542374"/>
              <a:gd name="connsiteX2411" fmla="*/ 1672206 w 6798686"/>
              <a:gd name="connsiteY2411" fmla="*/ 524179 h 1542374"/>
              <a:gd name="connsiteX2412" fmla="*/ 1633917 w 6798686"/>
              <a:gd name="connsiteY2412" fmla="*/ 489482 h 1542374"/>
              <a:gd name="connsiteX2413" fmla="*/ 1598682 w 6798686"/>
              <a:gd name="connsiteY2413" fmla="*/ 463939 h 1542374"/>
              <a:gd name="connsiteX2414" fmla="*/ 1577625 w 6798686"/>
              <a:gd name="connsiteY2414" fmla="*/ 442656 h 1542374"/>
              <a:gd name="connsiteX2415" fmla="*/ 1234093 w 6798686"/>
              <a:gd name="connsiteY2415" fmla="*/ 367368 h 1542374"/>
              <a:gd name="connsiteX2416" fmla="*/ 1126025 w 6798686"/>
              <a:gd name="connsiteY2416" fmla="*/ 394672 h 1542374"/>
              <a:gd name="connsiteX2417" fmla="*/ 959707 w 6798686"/>
              <a:gd name="connsiteY2417" fmla="*/ 145887 h 1542374"/>
              <a:gd name="connsiteX2418" fmla="*/ 861537 w 6798686"/>
              <a:gd name="connsiteY2418" fmla="*/ 0 h 1542374"/>
              <a:gd name="connsiteX2419" fmla="*/ 856895 w 6798686"/>
              <a:gd name="connsiteY2419" fmla="*/ 0 h 1542374"/>
              <a:gd name="connsiteX2420" fmla="*/ 956498 w 6798686"/>
              <a:gd name="connsiteY2420" fmla="*/ 148020 h 1542374"/>
              <a:gd name="connsiteX2421" fmla="*/ 1122202 w 6798686"/>
              <a:gd name="connsiteY2421" fmla="*/ 395879 h 1542374"/>
              <a:gd name="connsiteX2422" fmla="*/ 1090886 w 6798686"/>
              <a:gd name="connsiteY2422" fmla="*/ 406094 h 1542374"/>
              <a:gd name="connsiteX2423" fmla="*/ 913693 w 6798686"/>
              <a:gd name="connsiteY2423" fmla="*/ 154976 h 1542374"/>
              <a:gd name="connsiteX2424" fmla="*/ 803811 w 6798686"/>
              <a:gd name="connsiteY2424" fmla="*/ 0 h 1542374"/>
              <a:gd name="connsiteX2425" fmla="*/ 798994 w 6798686"/>
              <a:gd name="connsiteY2425" fmla="*/ 0 h 1542374"/>
              <a:gd name="connsiteX2426" fmla="*/ 910466 w 6798686"/>
              <a:gd name="connsiteY2426" fmla="*/ 157222 h 1542374"/>
              <a:gd name="connsiteX2427" fmla="*/ 1087006 w 6798686"/>
              <a:gd name="connsiteY2427" fmla="*/ 407412 h 1542374"/>
              <a:gd name="connsiteX2428" fmla="*/ 1056285 w 6798686"/>
              <a:gd name="connsiteY2428" fmla="*/ 418291 h 1542374"/>
              <a:gd name="connsiteX2429" fmla="*/ 865894 w 6798686"/>
              <a:gd name="connsiteY2429" fmla="*/ 163378 h 1542374"/>
              <a:gd name="connsiteX2430" fmla="*/ 743547 w 6798686"/>
              <a:gd name="connsiteY2430" fmla="*/ 0 h 1542374"/>
              <a:gd name="connsiteX2431" fmla="*/ 738526 w 6798686"/>
              <a:gd name="connsiteY2431" fmla="*/ 0 h 1542374"/>
              <a:gd name="connsiteX2432" fmla="*/ 862666 w 6798686"/>
              <a:gd name="connsiteY2432" fmla="*/ 165768 h 1542374"/>
              <a:gd name="connsiteX2433" fmla="*/ 1052328 w 6798686"/>
              <a:gd name="connsiteY2433" fmla="*/ 419732 h 1542374"/>
              <a:gd name="connsiteX2434" fmla="*/ 1022165 w 6798686"/>
              <a:gd name="connsiteY2434" fmla="*/ 431116 h 1542374"/>
              <a:gd name="connsiteX2435" fmla="*/ 818036 w 6798686"/>
              <a:gd name="connsiteY2435" fmla="*/ 173887 h 1542374"/>
              <a:gd name="connsiteX2436" fmla="*/ 679964 w 6798686"/>
              <a:gd name="connsiteY2436" fmla="*/ 0 h 1542374"/>
              <a:gd name="connsiteX2437" fmla="*/ 674729 w 6798686"/>
              <a:gd name="connsiteY2437" fmla="*/ 0 h 1542374"/>
              <a:gd name="connsiteX2438" fmla="*/ 814809 w 6798686"/>
              <a:gd name="connsiteY2438" fmla="*/ 176421 h 1542374"/>
              <a:gd name="connsiteX2439" fmla="*/ 1018150 w 6798686"/>
              <a:gd name="connsiteY2439" fmla="*/ 432674 h 1542374"/>
              <a:gd name="connsiteX2440" fmla="*/ 988525 w 6798686"/>
              <a:gd name="connsiteY2440" fmla="*/ 444414 h 1542374"/>
              <a:gd name="connsiteX2441" fmla="*/ 765914 w 6798686"/>
              <a:gd name="connsiteY2441" fmla="*/ 181097 h 1542374"/>
              <a:gd name="connsiteX2442" fmla="*/ 613122 w 6798686"/>
              <a:gd name="connsiteY2442" fmla="*/ 0 h 1542374"/>
              <a:gd name="connsiteX2443" fmla="*/ 607636 w 6798686"/>
              <a:gd name="connsiteY2443" fmla="*/ 0 h 1542374"/>
              <a:gd name="connsiteX2444" fmla="*/ 762686 w 6798686"/>
              <a:gd name="connsiteY2444" fmla="*/ 183781 h 1542374"/>
              <a:gd name="connsiteX2445" fmla="*/ 984432 w 6798686"/>
              <a:gd name="connsiteY2445" fmla="*/ 446080 h 1542374"/>
              <a:gd name="connsiteX2446" fmla="*/ 955345 w 6798686"/>
              <a:gd name="connsiteY2446" fmla="*/ 458055 h 1542374"/>
              <a:gd name="connsiteX2447" fmla="*/ 955153 w 6798686"/>
              <a:gd name="connsiteY2447" fmla="*/ 457851 h 1542374"/>
              <a:gd name="connsiteX2448" fmla="*/ 703110 w 6798686"/>
              <a:gd name="connsiteY2448" fmla="*/ 179625 h 1542374"/>
              <a:gd name="connsiteX2449" fmla="*/ 541433 w 6798686"/>
              <a:gd name="connsiteY2449" fmla="*/ 0 h 1542374"/>
              <a:gd name="connsiteX2450" fmla="*/ 535683 w 6798686"/>
              <a:gd name="connsiteY2450" fmla="*/ 0 h 1542374"/>
              <a:gd name="connsiteX2451" fmla="*/ 699920 w 6798686"/>
              <a:gd name="connsiteY2451" fmla="*/ 182469 h 1542374"/>
              <a:gd name="connsiteX2452" fmla="*/ 951157 w 6798686"/>
              <a:gd name="connsiteY2452" fmla="*/ 459820 h 1542374"/>
              <a:gd name="connsiteX2453" fmla="*/ 922627 w 6798686"/>
              <a:gd name="connsiteY2453" fmla="*/ 471916 h 1542374"/>
              <a:gd name="connsiteX2454" fmla="*/ 920571 w 6798686"/>
              <a:gd name="connsiteY2454" fmla="*/ 469897 h 1542374"/>
              <a:gd name="connsiteX2455" fmla="*/ 641573 w 6798686"/>
              <a:gd name="connsiteY2455" fmla="*/ 183007 h 1542374"/>
              <a:gd name="connsiteX2456" fmla="*/ 465458 w 6798686"/>
              <a:gd name="connsiteY2456" fmla="*/ 0 h 1542374"/>
              <a:gd name="connsiteX2457" fmla="*/ 459404 w 6798686"/>
              <a:gd name="connsiteY2457" fmla="*/ 0 h 1542374"/>
              <a:gd name="connsiteX2458" fmla="*/ 638422 w 6798686"/>
              <a:gd name="connsiteY2458" fmla="*/ 186021 h 1542374"/>
              <a:gd name="connsiteX2459" fmla="*/ 917516 w 6798686"/>
              <a:gd name="connsiteY2459" fmla="*/ 473006 h 1542374"/>
              <a:gd name="connsiteX2460" fmla="*/ 918285 w 6798686"/>
              <a:gd name="connsiteY2460" fmla="*/ 473776 h 1542374"/>
              <a:gd name="connsiteX2461" fmla="*/ 890312 w 6798686"/>
              <a:gd name="connsiteY2461" fmla="*/ 485872 h 1542374"/>
              <a:gd name="connsiteX2462" fmla="*/ 885970 w 6798686"/>
              <a:gd name="connsiteY2462" fmla="*/ 481935 h 1542374"/>
              <a:gd name="connsiteX2463" fmla="*/ 574369 w 6798686"/>
              <a:gd name="connsiteY2463" fmla="*/ 184686 h 1542374"/>
              <a:gd name="connsiteX2464" fmla="*/ 378886 w 6798686"/>
              <a:gd name="connsiteY2464" fmla="*/ 0 h 1542374"/>
              <a:gd name="connsiteX2465" fmla="*/ 372420 w 6798686"/>
              <a:gd name="connsiteY2465" fmla="*/ 0 h 1542374"/>
              <a:gd name="connsiteX2466" fmla="*/ 571276 w 6798686"/>
              <a:gd name="connsiteY2466" fmla="*/ 187869 h 1542374"/>
              <a:gd name="connsiteX2467" fmla="*/ 882992 w 6798686"/>
              <a:gd name="connsiteY2467" fmla="*/ 485230 h 1542374"/>
              <a:gd name="connsiteX2468" fmla="*/ 885836 w 6798686"/>
              <a:gd name="connsiteY2468" fmla="*/ 487818 h 1542374"/>
              <a:gd name="connsiteX2469" fmla="*/ 858420 w 6798686"/>
              <a:gd name="connsiteY2469" fmla="*/ 499803 h 1542374"/>
              <a:gd name="connsiteX2470" fmla="*/ 851369 w 6798686"/>
              <a:gd name="connsiteY2470" fmla="*/ 493968 h 1542374"/>
              <a:gd name="connsiteX2471" fmla="*/ 499730 w 6798686"/>
              <a:gd name="connsiteY2471" fmla="*/ 184154 h 1542374"/>
              <a:gd name="connsiteX2472" fmla="*/ 290742 w 6798686"/>
              <a:gd name="connsiteY2472" fmla="*/ 0 h 1542374"/>
              <a:gd name="connsiteX2473" fmla="*/ 283883 w 6798686"/>
              <a:gd name="connsiteY2473" fmla="*/ 0 h 1542374"/>
              <a:gd name="connsiteX2474" fmla="*/ 496695 w 6798686"/>
              <a:gd name="connsiteY2474" fmla="*/ 187525 h 1542374"/>
              <a:gd name="connsiteX2475" fmla="*/ 848468 w 6798686"/>
              <a:gd name="connsiteY2475" fmla="*/ 497465 h 1542374"/>
              <a:gd name="connsiteX2476" fmla="*/ 853752 w 6798686"/>
              <a:gd name="connsiteY2476" fmla="*/ 501845 h 1542374"/>
              <a:gd name="connsiteX2477" fmla="*/ 852983 w 6798686"/>
              <a:gd name="connsiteY2477" fmla="*/ 502179 h 1542374"/>
              <a:gd name="connsiteX2478" fmla="*/ 826874 w 6798686"/>
              <a:gd name="connsiteY2478" fmla="*/ 513599 h 1542374"/>
              <a:gd name="connsiteX2479" fmla="*/ 816749 w 6798686"/>
              <a:gd name="connsiteY2479" fmla="*/ 505999 h 1542374"/>
              <a:gd name="connsiteX2480" fmla="*/ 415101 w 6798686"/>
              <a:gd name="connsiteY2480" fmla="*/ 180669 h 1542374"/>
              <a:gd name="connsiteX2481" fmla="*/ 194647 w 6798686"/>
              <a:gd name="connsiteY2481" fmla="*/ 0 h 1542374"/>
              <a:gd name="connsiteX2482" fmla="*/ 187350 w 6798686"/>
              <a:gd name="connsiteY2482" fmla="*/ 0 h 1542374"/>
              <a:gd name="connsiteX2483" fmla="*/ 412123 w 6798686"/>
              <a:gd name="connsiteY2483" fmla="*/ 184213 h 1542374"/>
              <a:gd name="connsiteX2484" fmla="*/ 813963 w 6798686"/>
              <a:gd name="connsiteY2484" fmla="*/ 509695 h 1542374"/>
              <a:gd name="connsiteX2485" fmla="*/ 821994 w 6798686"/>
              <a:gd name="connsiteY2485" fmla="*/ 515720 h 1542374"/>
              <a:gd name="connsiteX2486" fmla="*/ 795654 w 6798686"/>
              <a:gd name="connsiteY2486" fmla="*/ 527130 h 1542374"/>
              <a:gd name="connsiteX2487" fmla="*/ 782110 w 6798686"/>
              <a:gd name="connsiteY2487" fmla="*/ 518023 h 1542374"/>
              <a:gd name="connsiteX2488" fmla="*/ 316735 w 6798686"/>
              <a:gd name="connsiteY2488" fmla="*/ 173051 h 1542374"/>
              <a:gd name="connsiteX2489" fmla="*/ 89185 w 6798686"/>
              <a:gd name="connsiteY2489" fmla="*/ 0 h 1542374"/>
              <a:gd name="connsiteX2490" fmla="*/ 81383 w 6798686"/>
              <a:gd name="connsiteY2490" fmla="*/ 0 h 1542374"/>
              <a:gd name="connsiteX2491" fmla="*/ 313834 w 6798686"/>
              <a:gd name="connsiteY2491" fmla="*/ 176786 h 1542374"/>
              <a:gd name="connsiteX2492" fmla="*/ 779478 w 6798686"/>
              <a:gd name="connsiteY2492" fmla="*/ 521935 h 1542374"/>
              <a:gd name="connsiteX2493" fmla="*/ 790486 w 6798686"/>
              <a:gd name="connsiteY2493" fmla="*/ 529345 h 1542374"/>
              <a:gd name="connsiteX2494" fmla="*/ 764665 w 6798686"/>
              <a:gd name="connsiteY2494" fmla="*/ 540281 h 1542374"/>
              <a:gd name="connsiteX2495" fmla="*/ 747470 w 6798686"/>
              <a:gd name="connsiteY2495" fmla="*/ 530048 h 1542374"/>
              <a:gd name="connsiteX2496" fmla="*/ 198638 w 6798686"/>
              <a:gd name="connsiteY2496" fmla="*/ 159243 h 1542374"/>
              <a:gd name="connsiteX2497" fmla="*/ 0 w 6798686"/>
              <a:gd name="connsiteY2497" fmla="*/ 19178 h 1542374"/>
              <a:gd name="connsiteX2498" fmla="*/ 0 w 6798686"/>
              <a:gd name="connsiteY2498" fmla="*/ 25062 h 1542374"/>
              <a:gd name="connsiteX2499" fmla="*/ 195833 w 6798686"/>
              <a:gd name="connsiteY2499" fmla="*/ 163151 h 1542374"/>
              <a:gd name="connsiteX2500" fmla="*/ 745011 w 6798686"/>
              <a:gd name="connsiteY2500" fmla="*/ 534169 h 1542374"/>
              <a:gd name="connsiteX2501" fmla="*/ 759132 w 6798686"/>
              <a:gd name="connsiteY2501" fmla="*/ 542575 h 1542374"/>
              <a:gd name="connsiteX2502" fmla="*/ 733734 w 6798686"/>
              <a:gd name="connsiteY2502" fmla="*/ 552918 h 1542374"/>
              <a:gd name="connsiteX2503" fmla="*/ 712812 w 6798686"/>
              <a:gd name="connsiteY2503" fmla="*/ 542073 h 1542374"/>
              <a:gd name="connsiteX2504" fmla="*/ 51128 w 6798686"/>
              <a:gd name="connsiteY2504" fmla="*/ 135543 h 1542374"/>
              <a:gd name="connsiteX2505" fmla="*/ 0 w 6798686"/>
              <a:gd name="connsiteY2505" fmla="*/ 102048 h 1542374"/>
              <a:gd name="connsiteX2506" fmla="*/ 0 w 6798686"/>
              <a:gd name="connsiteY2506" fmla="*/ 107899 h 1542374"/>
              <a:gd name="connsiteX2507" fmla="*/ 48438 w 6798686"/>
              <a:gd name="connsiteY2507" fmla="*/ 139632 h 1542374"/>
              <a:gd name="connsiteX2508" fmla="*/ 710544 w 6798686"/>
              <a:gd name="connsiteY2508" fmla="*/ 546413 h 1542374"/>
              <a:gd name="connsiteX2509" fmla="*/ 727701 w 6798686"/>
              <a:gd name="connsiteY2509" fmla="*/ 555305 h 1542374"/>
              <a:gd name="connsiteX2510" fmla="*/ 702591 w 6798686"/>
              <a:gd name="connsiteY2510" fmla="*/ 564897 h 1542374"/>
              <a:gd name="connsiteX2511" fmla="*/ 678134 w 6798686"/>
              <a:gd name="connsiteY2511" fmla="*/ 554102 h 1542374"/>
              <a:gd name="connsiteX2512" fmla="*/ 68262 w 6798686"/>
              <a:gd name="connsiteY2512" fmla="*/ 223616 h 1542374"/>
              <a:gd name="connsiteX2513" fmla="*/ 0 w 6798686"/>
              <a:gd name="connsiteY2513" fmla="*/ 181873 h 1542374"/>
              <a:gd name="connsiteX2514" fmla="*/ 0 w 6798686"/>
              <a:gd name="connsiteY2514" fmla="*/ 187702 h 1542374"/>
              <a:gd name="connsiteX2515" fmla="*/ 65775 w 6798686"/>
              <a:gd name="connsiteY2515" fmla="*/ 227925 h 1542374"/>
              <a:gd name="connsiteX2516" fmla="*/ 676097 w 6798686"/>
              <a:gd name="connsiteY2516" fmla="*/ 558651 h 1542374"/>
              <a:gd name="connsiteX2517" fmla="*/ 695828 w 6798686"/>
              <a:gd name="connsiteY2517" fmla="*/ 567368 h 1542374"/>
              <a:gd name="connsiteX2518" fmla="*/ 686126 w 6798686"/>
              <a:gd name="connsiteY2518" fmla="*/ 570809 h 1542374"/>
              <a:gd name="connsiteX2519" fmla="*/ 670737 w 6798686"/>
              <a:gd name="connsiteY2519" fmla="*/ 576092 h 1542374"/>
              <a:gd name="connsiteX2520" fmla="*/ 643437 w 6798686"/>
              <a:gd name="connsiteY2520" fmla="*/ 566134 h 1542374"/>
              <a:gd name="connsiteX2521" fmla="*/ 131422 w 6798686"/>
              <a:gd name="connsiteY2521" fmla="*/ 330560 h 1542374"/>
              <a:gd name="connsiteX2522" fmla="*/ 0 w 6798686"/>
              <a:gd name="connsiteY2522" fmla="*/ 257618 h 1542374"/>
              <a:gd name="connsiteX2523" fmla="*/ 0 w 6798686"/>
              <a:gd name="connsiteY2523" fmla="*/ 263415 h 1542374"/>
              <a:gd name="connsiteX2524" fmla="*/ 129181 w 6798686"/>
              <a:gd name="connsiteY2524" fmla="*/ 335111 h 1542374"/>
              <a:gd name="connsiteX2525" fmla="*/ 641669 w 6798686"/>
              <a:gd name="connsiteY2525" fmla="*/ 570886 h 1542374"/>
              <a:gd name="connsiteX2526" fmla="*/ 663091 w 6798686"/>
              <a:gd name="connsiteY2526" fmla="*/ 578713 h 1542374"/>
              <a:gd name="connsiteX2527" fmla="*/ 638807 w 6798686"/>
              <a:gd name="connsiteY2527" fmla="*/ 586839 h 1542374"/>
              <a:gd name="connsiteX2528" fmla="*/ 608720 w 6798686"/>
              <a:gd name="connsiteY2528" fmla="*/ 578171 h 1542374"/>
              <a:gd name="connsiteX2529" fmla="*/ 72415 w 6798686"/>
              <a:gd name="connsiteY2529" fmla="*/ 366947 h 1542374"/>
              <a:gd name="connsiteX2530" fmla="*/ 0 w 6798686"/>
              <a:gd name="connsiteY2530" fmla="*/ 330051 h 1542374"/>
              <a:gd name="connsiteX2531" fmla="*/ 0 w 6798686"/>
              <a:gd name="connsiteY2531" fmla="*/ 335827 h 1542374"/>
              <a:gd name="connsiteX2532" fmla="*/ 70342 w 6798686"/>
              <a:gd name="connsiteY2532" fmla="*/ 371666 h 1542374"/>
              <a:gd name="connsiteX2533" fmla="*/ 607260 w 6798686"/>
              <a:gd name="connsiteY2533" fmla="*/ 583108 h 1542374"/>
              <a:gd name="connsiteX2534" fmla="*/ 630046 w 6798686"/>
              <a:gd name="connsiteY2534" fmla="*/ 589708 h 1542374"/>
              <a:gd name="connsiteX2535" fmla="*/ 606876 w 6798686"/>
              <a:gd name="connsiteY2535" fmla="*/ 597183 h 1542374"/>
              <a:gd name="connsiteX2536" fmla="*/ 573985 w 6798686"/>
              <a:gd name="connsiteY2536" fmla="*/ 590215 h 1542374"/>
              <a:gd name="connsiteX2537" fmla="*/ 56677 w 6798686"/>
              <a:gd name="connsiteY2537" fmla="*/ 424516 h 1542374"/>
              <a:gd name="connsiteX2538" fmla="*/ 0 w 6798686"/>
              <a:gd name="connsiteY2538" fmla="*/ 399903 h 1542374"/>
              <a:gd name="connsiteX2539" fmla="*/ 0 w 6798686"/>
              <a:gd name="connsiteY2539" fmla="*/ 405611 h 1542374"/>
              <a:gd name="connsiteX2540" fmla="*/ 54828 w 6798686"/>
              <a:gd name="connsiteY2540" fmla="*/ 429419 h 1542374"/>
              <a:gd name="connsiteX2541" fmla="*/ 572871 w 6798686"/>
              <a:gd name="connsiteY2541" fmla="*/ 595339 h 1542374"/>
              <a:gd name="connsiteX2542" fmla="*/ 596617 w 6798686"/>
              <a:gd name="connsiteY2542" fmla="*/ 600430 h 1542374"/>
              <a:gd name="connsiteX2543" fmla="*/ 574927 w 6798686"/>
              <a:gd name="connsiteY2543" fmla="*/ 607154 h 1542374"/>
              <a:gd name="connsiteX2544" fmla="*/ 539250 w 6798686"/>
              <a:gd name="connsiteY2544" fmla="*/ 602274 h 1542374"/>
              <a:gd name="connsiteX2545" fmla="*/ 3124 w 6798686"/>
              <a:gd name="connsiteY2545" fmla="*/ 465534 h 1542374"/>
              <a:gd name="connsiteX2546" fmla="*/ 0 w 6798686"/>
              <a:gd name="connsiteY2546" fmla="*/ 464337 h 1542374"/>
              <a:gd name="connsiteX2547" fmla="*/ 0 w 6798686"/>
              <a:gd name="connsiteY2547" fmla="*/ 470217 h 1542374"/>
              <a:gd name="connsiteX2548" fmla="*/ 130878 w 6798686"/>
              <a:gd name="connsiteY2548" fmla="*/ 514287 h 1542374"/>
              <a:gd name="connsiteX2549" fmla="*/ 538500 w 6798686"/>
              <a:gd name="connsiteY2549" fmla="*/ 607538 h 1542374"/>
              <a:gd name="connsiteX2550" fmla="*/ 562650 w 6798686"/>
              <a:gd name="connsiteY2550" fmla="*/ 610901 h 1542374"/>
              <a:gd name="connsiteX2551" fmla="*/ 542957 w 6798686"/>
              <a:gd name="connsiteY2551" fmla="*/ 616741 h 1542374"/>
              <a:gd name="connsiteX2552" fmla="*/ 504514 w 6798686"/>
              <a:gd name="connsiteY2552" fmla="*/ 614339 h 1542374"/>
              <a:gd name="connsiteX2553" fmla="*/ 93587 w 6798686"/>
              <a:gd name="connsiteY2553" fmla="*/ 549250 h 1542374"/>
              <a:gd name="connsiteX2554" fmla="*/ 0 w 6798686"/>
              <a:gd name="connsiteY2554" fmla="*/ 523535 h 1542374"/>
              <a:gd name="connsiteX2555" fmla="*/ 0 w 6798686"/>
              <a:gd name="connsiteY2555" fmla="*/ 529151 h 1542374"/>
              <a:gd name="connsiteX2556" fmla="*/ 92363 w 6798686"/>
              <a:gd name="connsiteY2556" fmla="*/ 554526 h 1542374"/>
              <a:gd name="connsiteX2557" fmla="*/ 504111 w 6798686"/>
              <a:gd name="connsiteY2557" fmla="*/ 619738 h 1542374"/>
              <a:gd name="connsiteX2558" fmla="*/ 527492 w 6798686"/>
              <a:gd name="connsiteY2558" fmla="*/ 621237 h 1542374"/>
              <a:gd name="connsiteX2559" fmla="*/ 512160 w 6798686"/>
              <a:gd name="connsiteY2559" fmla="*/ 625617 h 1542374"/>
              <a:gd name="connsiteX2560" fmla="*/ 469740 w 6798686"/>
              <a:gd name="connsiteY2560" fmla="*/ 626424 h 1542374"/>
              <a:gd name="connsiteX2561" fmla="*/ 49668 w 6798686"/>
              <a:gd name="connsiteY2561" fmla="*/ 588970 h 1542374"/>
              <a:gd name="connsiteX2562" fmla="*/ 0 w 6798686"/>
              <a:gd name="connsiteY2562" fmla="*/ 578242 h 1542374"/>
              <a:gd name="connsiteX2563" fmla="*/ 0 w 6798686"/>
              <a:gd name="connsiteY2563" fmla="*/ 583582 h 1542374"/>
              <a:gd name="connsiteX2564" fmla="*/ 56626 w 6798686"/>
              <a:gd name="connsiteY2564" fmla="*/ 595555 h 1542374"/>
              <a:gd name="connsiteX2565" fmla="*/ 469760 w 6798686"/>
              <a:gd name="connsiteY2565" fmla="*/ 631919 h 1542374"/>
              <a:gd name="connsiteX2566" fmla="*/ 490201 w 6798686"/>
              <a:gd name="connsiteY2566" fmla="*/ 631707 h 1542374"/>
              <a:gd name="connsiteX2567" fmla="*/ 478885 w 6798686"/>
              <a:gd name="connsiteY2567" fmla="*/ 634743 h 1542374"/>
              <a:gd name="connsiteX2568" fmla="*/ 434985 w 6798686"/>
              <a:gd name="connsiteY2568" fmla="*/ 638508 h 1542374"/>
              <a:gd name="connsiteX2569" fmla="*/ 7870 w 6798686"/>
              <a:gd name="connsiteY2569" fmla="*/ 629877 h 1542374"/>
              <a:gd name="connsiteX2570" fmla="*/ 0 w 6798686"/>
              <a:gd name="connsiteY2570" fmla="*/ 628642 h 1542374"/>
              <a:gd name="connsiteX2571" fmla="*/ 0 w 6798686"/>
              <a:gd name="connsiteY2571" fmla="*/ 633629 h 1542374"/>
              <a:gd name="connsiteX2572" fmla="*/ 20367 w 6798686"/>
              <a:gd name="connsiteY2572" fmla="*/ 636664 h 1542374"/>
              <a:gd name="connsiteX2573" fmla="*/ 435408 w 6798686"/>
              <a:gd name="connsiteY2573" fmla="*/ 644080 h 1542374"/>
              <a:gd name="connsiteX2574" fmla="*/ 446570 w 6798686"/>
              <a:gd name="connsiteY2574" fmla="*/ 643177 h 1542374"/>
              <a:gd name="connsiteX2575" fmla="*/ 446090 w 6798686"/>
              <a:gd name="connsiteY2575" fmla="*/ 643311 h 1542374"/>
              <a:gd name="connsiteX2576" fmla="*/ 400211 w 6798686"/>
              <a:gd name="connsiteY2576" fmla="*/ 650631 h 1542374"/>
              <a:gd name="connsiteX2577" fmla="*/ 108029 w 6798686"/>
              <a:gd name="connsiteY2577" fmla="*/ 674618 h 1542374"/>
              <a:gd name="connsiteX2578" fmla="*/ 0 w 6798686"/>
              <a:gd name="connsiteY2578" fmla="*/ 672133 h 1542374"/>
              <a:gd name="connsiteX2579" fmla="*/ 0 w 6798686"/>
              <a:gd name="connsiteY2579" fmla="*/ 677852 h 1542374"/>
              <a:gd name="connsiteX2580" fmla="*/ 109984 w 6798686"/>
              <a:gd name="connsiteY2580" fmla="*/ 680000 h 1542374"/>
              <a:gd name="connsiteX2581" fmla="*/ 379712 w 6798686"/>
              <a:gd name="connsiteY2581" fmla="*/ 659277 h 1542374"/>
              <a:gd name="connsiteX2582" fmla="*/ 79644 w 6798686"/>
              <a:gd name="connsiteY2582" fmla="*/ 706546 h 1542374"/>
              <a:gd name="connsiteX2583" fmla="*/ 0 w 6798686"/>
              <a:gd name="connsiteY2583" fmla="*/ 710221 h 1542374"/>
              <a:gd name="connsiteX2584" fmla="*/ 0 w 6798686"/>
              <a:gd name="connsiteY2584" fmla="*/ 717398 h 1542374"/>
              <a:gd name="connsiteX2585" fmla="*/ 73125 w 6798686"/>
              <a:gd name="connsiteY2585" fmla="*/ 713359 h 1542374"/>
              <a:gd name="connsiteX2586" fmla="*/ 451527 w 6798686"/>
              <a:gd name="connsiteY2586" fmla="*/ 648134 h 1542374"/>
              <a:gd name="connsiteX2587" fmla="*/ 513179 w 6798686"/>
              <a:gd name="connsiteY2587" fmla="*/ 636894 h 1542374"/>
              <a:gd name="connsiteX2588" fmla="*/ 597654 w 6798686"/>
              <a:gd name="connsiteY2588" fmla="*/ 626655 h 1542374"/>
              <a:gd name="connsiteX2589" fmla="*/ 617404 w 6798686"/>
              <a:gd name="connsiteY2589" fmla="*/ 625310 h 1542374"/>
              <a:gd name="connsiteX2590" fmla="*/ 707548 w 6798686"/>
              <a:gd name="connsiteY2590" fmla="*/ 627461 h 1542374"/>
              <a:gd name="connsiteX2591" fmla="*/ 764761 w 6798686"/>
              <a:gd name="connsiteY2591" fmla="*/ 633071 h 1542374"/>
              <a:gd name="connsiteX2592" fmla="*/ 774963 w 6798686"/>
              <a:gd name="connsiteY2592" fmla="*/ 634070 h 1542374"/>
              <a:gd name="connsiteX2593" fmla="*/ 781687 w 6798686"/>
              <a:gd name="connsiteY2593" fmla="*/ 635262 h 1542374"/>
              <a:gd name="connsiteX2594" fmla="*/ 843761 w 6798686"/>
              <a:gd name="connsiteY2594" fmla="*/ 646347 h 1542374"/>
              <a:gd name="connsiteX2595" fmla="*/ 914289 w 6798686"/>
              <a:gd name="connsiteY2595" fmla="*/ 664848 h 1542374"/>
              <a:gd name="connsiteX2596" fmla="*/ 964663 w 6798686"/>
              <a:gd name="connsiteY2596" fmla="*/ 682293 h 1542374"/>
              <a:gd name="connsiteX2597" fmla="*/ 983068 w 6798686"/>
              <a:gd name="connsiteY2597" fmla="*/ 688537 h 1542374"/>
              <a:gd name="connsiteX2598" fmla="*/ 999322 w 6798686"/>
              <a:gd name="connsiteY2598" fmla="*/ 695491 h 1542374"/>
              <a:gd name="connsiteX2599" fmla="*/ 1042818 w 6798686"/>
              <a:gd name="connsiteY2599" fmla="*/ 713051 h 1542374"/>
              <a:gd name="connsiteX2600" fmla="*/ 1102030 w 6798686"/>
              <a:gd name="connsiteY2600" fmla="*/ 740563 h 1542374"/>
              <a:gd name="connsiteX2601" fmla="*/ 1160703 w 6798686"/>
              <a:gd name="connsiteY2601" fmla="*/ 770707 h 1542374"/>
              <a:gd name="connsiteX2602" fmla="*/ 1220415 w 6798686"/>
              <a:gd name="connsiteY2602" fmla="*/ 804270 h 1542374"/>
              <a:gd name="connsiteX2603" fmla="*/ 1279741 w 6798686"/>
              <a:gd name="connsiteY2603" fmla="*/ 840447 h 1542374"/>
              <a:gd name="connsiteX2604" fmla="*/ 1341624 w 6798686"/>
              <a:gd name="connsiteY2604" fmla="*/ 880869 h 1542374"/>
              <a:gd name="connsiteX2605" fmla="*/ 1399221 w 6798686"/>
              <a:gd name="connsiteY2605" fmla="*/ 920773 h 1542374"/>
              <a:gd name="connsiteX2606" fmla="*/ 1458279 w 6798686"/>
              <a:gd name="connsiteY2606" fmla="*/ 964077 h 1542374"/>
              <a:gd name="connsiteX2607" fmla="*/ 1516819 w 6798686"/>
              <a:gd name="connsiteY2607" fmla="*/ 1009071 h 1542374"/>
              <a:gd name="connsiteX2608" fmla="*/ 1575819 w 6798686"/>
              <a:gd name="connsiteY2608" fmla="*/ 1056237 h 1542374"/>
              <a:gd name="connsiteX2609" fmla="*/ 1633686 w 6798686"/>
              <a:gd name="connsiteY2609" fmla="*/ 1104171 h 1542374"/>
              <a:gd name="connsiteX2610" fmla="*/ 1690823 w 6798686"/>
              <a:gd name="connsiteY2610" fmla="*/ 1153066 h 1542374"/>
              <a:gd name="connsiteX2611" fmla="*/ 1747403 w 6798686"/>
              <a:gd name="connsiteY2611" fmla="*/ 1202845 h 1542374"/>
              <a:gd name="connsiteX2612" fmla="*/ 2261711 w 6798686"/>
              <a:gd name="connsiteY2612" fmla="*/ 1511987 h 1542374"/>
              <a:gd name="connsiteX2613" fmla="*/ 2551679 w 6798686"/>
              <a:gd name="connsiteY2613" fmla="*/ 1539614 h 1542374"/>
              <a:gd name="connsiteX2614" fmla="*/ 2623974 w 6798686"/>
              <a:gd name="connsiteY2614" fmla="*/ 1530815 h 1542374"/>
              <a:gd name="connsiteX2615" fmla="*/ 2965623 w 6798686"/>
              <a:gd name="connsiteY2615" fmla="*/ 1413871 h 1542374"/>
              <a:gd name="connsiteX2616" fmla="*/ 3554339 w 6798686"/>
              <a:gd name="connsiteY2616" fmla="*/ 978851 h 1542374"/>
              <a:gd name="connsiteX2617" fmla="*/ 3925863 w 6798686"/>
              <a:gd name="connsiteY2617" fmla="*/ 610574 h 1542374"/>
              <a:gd name="connsiteX2618" fmla="*/ 4065093 w 6798686"/>
              <a:gd name="connsiteY2618" fmla="*/ 591493 h 1542374"/>
              <a:gd name="connsiteX2619" fmla="*/ 4848351 w 6798686"/>
              <a:gd name="connsiteY2619" fmla="*/ 727288 h 1542374"/>
              <a:gd name="connsiteX2620" fmla="*/ 5192939 w 6798686"/>
              <a:gd name="connsiteY2620" fmla="*/ 1034182 h 1542374"/>
              <a:gd name="connsiteX2621" fmla="*/ 5349729 w 6798686"/>
              <a:gd name="connsiteY2621" fmla="*/ 1194161 h 1542374"/>
              <a:gd name="connsiteX2622" fmla="*/ 5680100 w 6798686"/>
              <a:gd name="connsiteY2622" fmla="*/ 1391354 h 1542374"/>
              <a:gd name="connsiteX2623" fmla="*/ 6035467 w 6798686"/>
              <a:gd name="connsiteY2623" fmla="*/ 1429855 h 1542374"/>
              <a:gd name="connsiteX2624" fmla="*/ 6058675 w 6798686"/>
              <a:gd name="connsiteY2624" fmla="*/ 1428203 h 1542374"/>
              <a:gd name="connsiteX2625" fmla="*/ 6769043 w 6798686"/>
              <a:gd name="connsiteY2625" fmla="*/ 1248819 h 1542374"/>
              <a:gd name="connsiteX2626" fmla="*/ 6798686 w 6798686"/>
              <a:gd name="connsiteY2626" fmla="*/ 1238810 h 1542374"/>
              <a:gd name="connsiteX2627" fmla="*/ 6796842 w 6798686"/>
              <a:gd name="connsiteY2627" fmla="*/ 1233354 h 1542374"/>
              <a:gd name="connsiteX2628" fmla="*/ 6767179 w 6798686"/>
              <a:gd name="connsiteY2628" fmla="*/ 1243363 h 1542374"/>
              <a:gd name="connsiteX2629" fmla="*/ 5353668 w 6798686"/>
              <a:gd name="connsiteY2629" fmla="*/ 1189973 h 1542374"/>
              <a:gd name="connsiteX2630" fmla="*/ 5197128 w 6798686"/>
              <a:gd name="connsiteY2630" fmla="*/ 1030243 h 1542374"/>
              <a:gd name="connsiteX2631" fmla="*/ 4851367 w 6798686"/>
              <a:gd name="connsiteY2631" fmla="*/ 722388 h 1542374"/>
              <a:gd name="connsiteX2632" fmla="*/ 4064478 w 6798686"/>
              <a:gd name="connsiteY2632" fmla="*/ 585771 h 1542374"/>
              <a:gd name="connsiteX2633" fmla="*/ 3932395 w 6798686"/>
              <a:gd name="connsiteY2633" fmla="*/ 603696 h 1542374"/>
              <a:gd name="connsiteX2634" fmla="*/ 3946381 w 6798686"/>
              <a:gd name="connsiteY2634" fmla="*/ 588974 h 1542374"/>
              <a:gd name="connsiteX2635" fmla="*/ 3999848 w 6798686"/>
              <a:gd name="connsiteY2635" fmla="*/ 584244 h 1542374"/>
              <a:gd name="connsiteX2636" fmla="*/ 4165745 w 6798686"/>
              <a:gd name="connsiteY2636" fmla="*/ 567660 h 1542374"/>
              <a:gd name="connsiteX2637" fmla="*/ 4917341 w 6798686"/>
              <a:gd name="connsiteY2637" fmla="*/ 706942 h 1542374"/>
              <a:gd name="connsiteX2638" fmla="*/ 5248520 w 6798686"/>
              <a:gd name="connsiteY2638" fmla="*/ 1005556 h 1542374"/>
              <a:gd name="connsiteX2639" fmla="*/ 5399104 w 6798686"/>
              <a:gd name="connsiteY2639" fmla="*/ 1160885 h 1542374"/>
              <a:gd name="connsiteX2640" fmla="*/ 5715816 w 6798686"/>
              <a:gd name="connsiteY2640" fmla="*/ 1353602 h 1542374"/>
              <a:gd name="connsiteX2641" fmla="*/ 6056331 w 6798686"/>
              <a:gd name="connsiteY2641" fmla="*/ 1395081 h 1542374"/>
              <a:gd name="connsiteX2642" fmla="*/ 6096830 w 6798686"/>
              <a:gd name="connsiteY2642" fmla="*/ 1392468 h 1542374"/>
              <a:gd name="connsiteX2643" fmla="*/ 6759148 w 6798686"/>
              <a:gd name="connsiteY2643" fmla="*/ 1231836 h 1542374"/>
              <a:gd name="connsiteX2644" fmla="*/ 6788908 w 6798686"/>
              <a:gd name="connsiteY2644" fmla="*/ 1222230 h 1542374"/>
              <a:gd name="connsiteX2645" fmla="*/ 6787159 w 6798686"/>
              <a:gd name="connsiteY2645" fmla="*/ 1216831 h 1542374"/>
              <a:gd name="connsiteX2646" fmla="*/ 6757400 w 6798686"/>
              <a:gd name="connsiteY2646" fmla="*/ 1226437 h 1542374"/>
              <a:gd name="connsiteX2647" fmla="*/ 5403024 w 6798686"/>
              <a:gd name="connsiteY2647" fmla="*/ 1156774 h 1542374"/>
              <a:gd name="connsiteX2648" fmla="*/ 5252669 w 6798686"/>
              <a:gd name="connsiteY2648" fmla="*/ 1001694 h 1542374"/>
              <a:gd name="connsiteX2649" fmla="*/ 4920358 w 6798686"/>
              <a:gd name="connsiteY2649" fmla="*/ 702139 h 1542374"/>
              <a:gd name="connsiteX2650" fmla="*/ 4554463 w 6798686"/>
              <a:gd name="connsiteY2650" fmla="*/ 566204 h 1542374"/>
              <a:gd name="connsiteX2651" fmla="*/ 4165034 w 6798686"/>
              <a:gd name="connsiteY2651" fmla="*/ 562029 h 1542374"/>
              <a:gd name="connsiteX2652" fmla="*/ 3999349 w 6798686"/>
              <a:gd name="connsiteY2652" fmla="*/ 578592 h 1542374"/>
              <a:gd name="connsiteX2653" fmla="*/ 3952279 w 6798686"/>
              <a:gd name="connsiteY2653" fmla="*/ 582736 h 1542374"/>
              <a:gd name="connsiteX2654" fmla="*/ 3981002 w 6798686"/>
              <a:gd name="connsiteY2654" fmla="*/ 552350 h 1542374"/>
              <a:gd name="connsiteX2655" fmla="*/ 4049128 w 6798686"/>
              <a:gd name="connsiteY2655" fmla="*/ 552682 h 1542374"/>
              <a:gd name="connsiteX2656" fmla="*/ 4266397 w 6798686"/>
              <a:gd name="connsiteY2656" fmla="*/ 543818 h 1542374"/>
              <a:gd name="connsiteX2657" fmla="*/ 4986332 w 6798686"/>
              <a:gd name="connsiteY2657" fmla="*/ 686577 h 1542374"/>
              <a:gd name="connsiteX2658" fmla="*/ 5304120 w 6798686"/>
              <a:gd name="connsiteY2658" fmla="*/ 976949 h 1542374"/>
              <a:gd name="connsiteX2659" fmla="*/ 5448479 w 6798686"/>
              <a:gd name="connsiteY2659" fmla="*/ 1127591 h 1542374"/>
              <a:gd name="connsiteX2660" fmla="*/ 5751531 w 6798686"/>
              <a:gd name="connsiteY2660" fmla="*/ 1315812 h 1542374"/>
              <a:gd name="connsiteX2661" fmla="*/ 6077215 w 6798686"/>
              <a:gd name="connsiteY2661" fmla="*/ 1360269 h 1542374"/>
              <a:gd name="connsiteX2662" fmla="*/ 6135735 w 6798686"/>
              <a:gd name="connsiteY2662" fmla="*/ 1356926 h 1542374"/>
              <a:gd name="connsiteX2663" fmla="*/ 6749273 w 6798686"/>
              <a:gd name="connsiteY2663" fmla="*/ 1214795 h 1542374"/>
              <a:gd name="connsiteX2664" fmla="*/ 6779109 w 6798686"/>
              <a:gd name="connsiteY2664" fmla="*/ 1205650 h 1542374"/>
              <a:gd name="connsiteX2665" fmla="*/ 6777476 w 6798686"/>
              <a:gd name="connsiteY2665" fmla="*/ 1200289 h 1542374"/>
              <a:gd name="connsiteX2666" fmla="*/ 6747620 w 6798686"/>
              <a:gd name="connsiteY2666" fmla="*/ 1209454 h 1542374"/>
              <a:gd name="connsiteX2667" fmla="*/ 5452360 w 6798686"/>
              <a:gd name="connsiteY2667" fmla="*/ 1123576 h 1542374"/>
              <a:gd name="connsiteX2668" fmla="*/ 5308231 w 6798686"/>
              <a:gd name="connsiteY2668" fmla="*/ 973164 h 1542374"/>
              <a:gd name="connsiteX2669" fmla="*/ 4989329 w 6798686"/>
              <a:gd name="connsiteY2669" fmla="*/ 681870 h 1542374"/>
              <a:gd name="connsiteX2670" fmla="*/ 4638459 w 6798686"/>
              <a:gd name="connsiteY2670" fmla="*/ 544390 h 1542374"/>
              <a:gd name="connsiteX2671" fmla="*/ 4265590 w 6798686"/>
              <a:gd name="connsiteY2671" fmla="*/ 538288 h 1542374"/>
              <a:gd name="connsiteX2672" fmla="*/ 4049166 w 6798686"/>
              <a:gd name="connsiteY2672" fmla="*/ 547097 h 1542374"/>
              <a:gd name="connsiteX2673" fmla="*/ 3986265 w 6798686"/>
              <a:gd name="connsiteY2673" fmla="*/ 546742 h 1542374"/>
              <a:gd name="connsiteX2674" fmla="*/ 4027533 w 6798686"/>
              <a:gd name="connsiteY2674" fmla="*/ 502809 h 1542374"/>
              <a:gd name="connsiteX2675" fmla="*/ 4215177 w 6798686"/>
              <a:gd name="connsiteY2675" fmla="*/ 511833 h 1542374"/>
              <a:gd name="connsiteX2676" fmla="*/ 4366511 w 6798686"/>
              <a:gd name="connsiteY2676" fmla="*/ 520010 h 1542374"/>
              <a:gd name="connsiteX2677" fmla="*/ 4379287 w 6798686"/>
              <a:gd name="connsiteY2677" fmla="*/ 520360 h 1542374"/>
              <a:gd name="connsiteX2678" fmla="*/ 5055303 w 6798686"/>
              <a:gd name="connsiteY2678" fmla="*/ 666212 h 1542374"/>
              <a:gd name="connsiteX2679" fmla="*/ 5359700 w 6798686"/>
              <a:gd name="connsiteY2679" fmla="*/ 948342 h 1542374"/>
              <a:gd name="connsiteX2680" fmla="*/ 5497854 w 6798686"/>
              <a:gd name="connsiteY2680" fmla="*/ 1094316 h 1542374"/>
              <a:gd name="connsiteX2681" fmla="*/ 5787266 w 6798686"/>
              <a:gd name="connsiteY2681" fmla="*/ 1278041 h 1542374"/>
              <a:gd name="connsiteX2682" fmla="*/ 6098098 w 6798686"/>
              <a:gd name="connsiteY2682" fmla="*/ 1325437 h 1542374"/>
              <a:gd name="connsiteX2683" fmla="*/ 6175600 w 6798686"/>
              <a:gd name="connsiteY2683" fmla="*/ 1321633 h 1542374"/>
              <a:gd name="connsiteX2684" fmla="*/ 6739398 w 6798686"/>
              <a:gd name="connsiteY2684" fmla="*/ 1197696 h 1542374"/>
              <a:gd name="connsiteX2685" fmla="*/ 6769311 w 6798686"/>
              <a:gd name="connsiteY2685" fmla="*/ 1189050 h 1542374"/>
              <a:gd name="connsiteX2686" fmla="*/ 6767793 w 6798686"/>
              <a:gd name="connsiteY2686" fmla="*/ 1183767 h 1542374"/>
              <a:gd name="connsiteX2687" fmla="*/ 6737880 w 6798686"/>
              <a:gd name="connsiteY2687" fmla="*/ 1192413 h 1542374"/>
              <a:gd name="connsiteX2688" fmla="*/ 5501697 w 6798686"/>
              <a:gd name="connsiteY2688" fmla="*/ 1090377 h 1542374"/>
              <a:gd name="connsiteX2689" fmla="*/ 5363773 w 6798686"/>
              <a:gd name="connsiteY2689" fmla="*/ 944634 h 1542374"/>
              <a:gd name="connsiteX2690" fmla="*/ 5058320 w 6798686"/>
              <a:gd name="connsiteY2690" fmla="*/ 661601 h 1542374"/>
              <a:gd name="connsiteX2691" fmla="*/ 4379441 w 6798686"/>
              <a:gd name="connsiteY2691" fmla="*/ 514865 h 1542374"/>
              <a:gd name="connsiteX2692" fmla="*/ 4366665 w 6798686"/>
              <a:gd name="connsiteY2692" fmla="*/ 514513 h 1542374"/>
              <a:gd name="connsiteX2693" fmla="*/ 4215542 w 6798686"/>
              <a:gd name="connsiteY2693" fmla="*/ 506348 h 1542374"/>
              <a:gd name="connsiteX2694" fmla="*/ 4032624 w 6798686"/>
              <a:gd name="connsiteY2694" fmla="*/ 497380 h 1542374"/>
              <a:gd name="connsiteX2695" fmla="*/ 4077081 w 6798686"/>
              <a:gd name="connsiteY2695" fmla="*/ 449769 h 1542374"/>
              <a:gd name="connsiteX2696" fmla="*/ 4295311 w 6798686"/>
              <a:gd name="connsiteY2696" fmla="*/ 474646 h 1542374"/>
              <a:gd name="connsiteX2697" fmla="*/ 4466991 w 6798686"/>
              <a:gd name="connsiteY2697" fmla="*/ 496170 h 1542374"/>
              <a:gd name="connsiteX2698" fmla="*/ 4543532 w 6798686"/>
              <a:gd name="connsiteY2698" fmla="*/ 501526 h 1542374"/>
              <a:gd name="connsiteX2699" fmla="*/ 5124313 w 6798686"/>
              <a:gd name="connsiteY2699" fmla="*/ 645847 h 1542374"/>
              <a:gd name="connsiteX2700" fmla="*/ 5415300 w 6798686"/>
              <a:gd name="connsiteY2700" fmla="*/ 919735 h 1542374"/>
              <a:gd name="connsiteX2701" fmla="*/ 5547230 w 6798686"/>
              <a:gd name="connsiteY2701" fmla="*/ 1061021 h 1542374"/>
              <a:gd name="connsiteX2702" fmla="*/ 5823000 w 6798686"/>
              <a:gd name="connsiteY2702" fmla="*/ 1240232 h 1542374"/>
              <a:gd name="connsiteX2703" fmla="*/ 6119001 w 6798686"/>
              <a:gd name="connsiteY2703" fmla="*/ 1290567 h 1542374"/>
              <a:gd name="connsiteX2704" fmla="*/ 6216695 w 6798686"/>
              <a:gd name="connsiteY2704" fmla="*/ 1286610 h 1542374"/>
              <a:gd name="connsiteX2705" fmla="*/ 6729561 w 6798686"/>
              <a:gd name="connsiteY2705" fmla="*/ 1180539 h 1542374"/>
              <a:gd name="connsiteX2706" fmla="*/ 6759532 w 6798686"/>
              <a:gd name="connsiteY2706" fmla="*/ 1172470 h 1542374"/>
              <a:gd name="connsiteX2707" fmla="*/ 6758111 w 6798686"/>
              <a:gd name="connsiteY2707" fmla="*/ 1167245 h 1542374"/>
              <a:gd name="connsiteX2708" fmla="*/ 6728140 w 6798686"/>
              <a:gd name="connsiteY2708" fmla="*/ 1175314 h 1542374"/>
              <a:gd name="connsiteX2709" fmla="*/ 5551034 w 6798686"/>
              <a:gd name="connsiteY2709" fmla="*/ 1057159 h 1542374"/>
              <a:gd name="connsiteX2710" fmla="*/ 5419316 w 6798686"/>
              <a:gd name="connsiteY2710" fmla="*/ 916104 h 1542374"/>
              <a:gd name="connsiteX2711" fmla="*/ 5127310 w 6798686"/>
              <a:gd name="connsiteY2711" fmla="*/ 641352 h 1542374"/>
              <a:gd name="connsiteX2712" fmla="*/ 4543897 w 6798686"/>
              <a:gd name="connsiteY2712" fmla="*/ 496125 h 1542374"/>
              <a:gd name="connsiteX2713" fmla="*/ 4467394 w 6798686"/>
              <a:gd name="connsiteY2713" fmla="*/ 490769 h 1542374"/>
              <a:gd name="connsiteX2714" fmla="*/ 4296137 w 6798686"/>
              <a:gd name="connsiteY2714" fmla="*/ 469292 h 1542374"/>
              <a:gd name="connsiteX2715" fmla="*/ 4081922 w 6798686"/>
              <a:gd name="connsiteY2715" fmla="*/ 444585 h 1542374"/>
              <a:gd name="connsiteX2716" fmla="*/ 4130414 w 6798686"/>
              <a:gd name="connsiteY2716" fmla="*/ 392503 h 1542374"/>
              <a:gd name="connsiteX2717" fmla="*/ 4159808 w 6798686"/>
              <a:gd name="connsiteY2717" fmla="*/ 394520 h 1542374"/>
              <a:gd name="connsiteX2718" fmla="*/ 4386799 w 6798686"/>
              <a:gd name="connsiteY2718" fmla="*/ 436422 h 1542374"/>
              <a:gd name="connsiteX2719" fmla="*/ 4567470 w 6798686"/>
              <a:gd name="connsiteY2719" fmla="*/ 472322 h 1542374"/>
              <a:gd name="connsiteX2720" fmla="*/ 4684779 w 6798686"/>
              <a:gd name="connsiteY2720" fmla="*/ 484984 h 1542374"/>
              <a:gd name="connsiteX2721" fmla="*/ 5193304 w 6798686"/>
              <a:gd name="connsiteY2721" fmla="*/ 625483 h 1542374"/>
              <a:gd name="connsiteX2722" fmla="*/ 5469324 w 6798686"/>
              <a:gd name="connsiteY2722" fmla="*/ 889630 h 1542374"/>
              <a:gd name="connsiteX2723" fmla="*/ 5596604 w 6798686"/>
              <a:gd name="connsiteY2723" fmla="*/ 1027726 h 1542374"/>
              <a:gd name="connsiteX2724" fmla="*/ 5858158 w 6798686"/>
              <a:gd name="connsiteY2724" fmla="*/ 1202595 h 1542374"/>
              <a:gd name="connsiteX2725" fmla="*/ 6139020 w 6798686"/>
              <a:gd name="connsiteY2725" fmla="*/ 1255947 h 1542374"/>
              <a:gd name="connsiteX2726" fmla="*/ 6258558 w 6798686"/>
              <a:gd name="connsiteY2726" fmla="*/ 1252201 h 1542374"/>
              <a:gd name="connsiteX2727" fmla="*/ 6718476 w 6798686"/>
              <a:gd name="connsiteY2727" fmla="*/ 1163633 h 1542374"/>
              <a:gd name="connsiteX2728" fmla="*/ 6749734 w 6798686"/>
              <a:gd name="connsiteY2728" fmla="*/ 1155871 h 1542374"/>
              <a:gd name="connsiteX2729" fmla="*/ 6748447 w 6798686"/>
              <a:gd name="connsiteY2729" fmla="*/ 1150703 h 1542374"/>
              <a:gd name="connsiteX2730" fmla="*/ 6717189 w 6798686"/>
              <a:gd name="connsiteY2730" fmla="*/ 1158465 h 1542374"/>
              <a:gd name="connsiteX2731" fmla="*/ 5600370 w 6798686"/>
              <a:gd name="connsiteY2731" fmla="*/ 1023961 h 1542374"/>
              <a:gd name="connsiteX2732" fmla="*/ 5473320 w 6798686"/>
              <a:gd name="connsiteY2732" fmla="*/ 886095 h 1542374"/>
              <a:gd name="connsiteX2733" fmla="*/ 5196301 w 6798686"/>
              <a:gd name="connsiteY2733" fmla="*/ 621083 h 1542374"/>
              <a:gd name="connsiteX2734" fmla="*/ 4685317 w 6798686"/>
              <a:gd name="connsiteY2734" fmla="*/ 479684 h 1542374"/>
              <a:gd name="connsiteX2735" fmla="*/ 4568123 w 6798686"/>
              <a:gd name="connsiteY2735" fmla="*/ 467035 h 1542374"/>
              <a:gd name="connsiteX2736" fmla="*/ 4388029 w 6798686"/>
              <a:gd name="connsiteY2736" fmla="*/ 431237 h 1542374"/>
              <a:gd name="connsiteX2737" fmla="*/ 4160289 w 6798686"/>
              <a:gd name="connsiteY2737" fmla="*/ 389214 h 1542374"/>
              <a:gd name="connsiteX2738" fmla="*/ 4135159 w 6798686"/>
              <a:gd name="connsiteY2738" fmla="*/ 387404 h 1542374"/>
              <a:gd name="connsiteX2739" fmla="*/ 4140942 w 6798686"/>
              <a:gd name="connsiteY2739" fmla="*/ 381181 h 1542374"/>
              <a:gd name="connsiteX2740" fmla="*/ 4185783 w 6798686"/>
              <a:gd name="connsiteY2740" fmla="*/ 333009 h 1542374"/>
              <a:gd name="connsiteX2741" fmla="*/ 4261517 w 6798686"/>
              <a:gd name="connsiteY2741" fmla="*/ 339991 h 1542374"/>
              <a:gd name="connsiteX2742" fmla="*/ 4667488 w 6798686"/>
              <a:gd name="connsiteY2742" fmla="*/ 448341 h 1542374"/>
              <a:gd name="connsiteX2743" fmla="*/ 4667930 w 6798686"/>
              <a:gd name="connsiteY2743" fmla="*/ 448512 h 1542374"/>
              <a:gd name="connsiteX2744" fmla="*/ 4668429 w 6798686"/>
              <a:gd name="connsiteY2744" fmla="*/ 448506 h 1542374"/>
              <a:gd name="connsiteX2745" fmla="*/ 5262295 w 6798686"/>
              <a:gd name="connsiteY2745" fmla="*/ 605118 h 1542374"/>
              <a:gd name="connsiteX2746" fmla="*/ 5524636 w 6798686"/>
              <a:gd name="connsiteY2746" fmla="*/ 860716 h 1542374"/>
              <a:gd name="connsiteX2747" fmla="*/ 5645980 w 6798686"/>
              <a:gd name="connsiteY2747" fmla="*/ 994432 h 1542374"/>
              <a:gd name="connsiteX2748" fmla="*/ 5893778 w 6798686"/>
              <a:gd name="connsiteY2748" fmla="*/ 1164786 h 1542374"/>
              <a:gd name="connsiteX2749" fmla="*/ 6159750 w 6798686"/>
              <a:gd name="connsiteY2749" fmla="*/ 1221039 h 1542374"/>
              <a:gd name="connsiteX2750" fmla="*/ 6303322 w 6798686"/>
              <a:gd name="connsiteY2750" fmla="*/ 1217965 h 1542374"/>
              <a:gd name="connsiteX2751" fmla="*/ 6708409 w 6798686"/>
              <a:gd name="connsiteY2751" fmla="*/ 1146361 h 1542374"/>
              <a:gd name="connsiteX2752" fmla="*/ 6739917 w 6798686"/>
              <a:gd name="connsiteY2752" fmla="*/ 1139272 h 1542374"/>
              <a:gd name="connsiteX2753" fmla="*/ 6738784 w 6798686"/>
              <a:gd name="connsiteY2753" fmla="*/ 1134162 h 1542374"/>
              <a:gd name="connsiteX2754" fmla="*/ 6707256 w 6798686"/>
              <a:gd name="connsiteY2754" fmla="*/ 1141251 h 1542374"/>
              <a:gd name="connsiteX2755" fmla="*/ 5649707 w 6798686"/>
              <a:gd name="connsiteY2755" fmla="*/ 990762 h 1542374"/>
              <a:gd name="connsiteX2756" fmla="*/ 5528594 w 6798686"/>
              <a:gd name="connsiteY2756" fmla="*/ 857258 h 1542374"/>
              <a:gd name="connsiteX2757" fmla="*/ 5265292 w 6798686"/>
              <a:gd name="connsiteY2757" fmla="*/ 600833 h 1542374"/>
              <a:gd name="connsiteX2758" fmla="*/ 4976265 w 6798686"/>
              <a:gd name="connsiteY2758" fmla="*/ 473987 h 1542374"/>
              <a:gd name="connsiteX2759" fmla="*/ 4668852 w 6798686"/>
              <a:gd name="connsiteY2759" fmla="*/ 443263 h 1542374"/>
              <a:gd name="connsiteX2760" fmla="*/ 4262285 w 6798686"/>
              <a:gd name="connsiteY2760" fmla="*/ 334809 h 1542374"/>
              <a:gd name="connsiteX2761" fmla="*/ 4190490 w 6798686"/>
              <a:gd name="connsiteY2761" fmla="*/ 327954 h 1542374"/>
              <a:gd name="connsiteX2762" fmla="*/ 4242248 w 6798686"/>
              <a:gd name="connsiteY2762" fmla="*/ 272499 h 1542374"/>
              <a:gd name="connsiteX2763" fmla="*/ 4363226 w 6798686"/>
              <a:gd name="connsiteY2763" fmla="*/ 285451 h 1542374"/>
              <a:gd name="connsiteX2764" fmla="*/ 4767910 w 6798686"/>
              <a:gd name="connsiteY2764" fmla="*/ 424434 h 1542374"/>
              <a:gd name="connsiteX2765" fmla="*/ 4768409 w 6798686"/>
              <a:gd name="connsiteY2765" fmla="*/ 424662 h 1542374"/>
              <a:gd name="connsiteX2766" fmla="*/ 4768966 w 6798686"/>
              <a:gd name="connsiteY2766" fmla="*/ 424668 h 1542374"/>
              <a:gd name="connsiteX2767" fmla="*/ 5331266 w 6798686"/>
              <a:gd name="connsiteY2767" fmla="*/ 584759 h 1542374"/>
              <a:gd name="connsiteX2768" fmla="*/ 5579948 w 6798686"/>
              <a:gd name="connsiteY2768" fmla="*/ 831801 h 1542374"/>
              <a:gd name="connsiteX2769" fmla="*/ 5695336 w 6798686"/>
              <a:gd name="connsiteY2769" fmla="*/ 961137 h 1542374"/>
              <a:gd name="connsiteX2770" fmla="*/ 5929397 w 6798686"/>
              <a:gd name="connsiteY2770" fmla="*/ 1126957 h 1542374"/>
              <a:gd name="connsiteX2771" fmla="*/ 6180480 w 6798686"/>
              <a:gd name="connsiteY2771" fmla="*/ 1186092 h 1542374"/>
              <a:gd name="connsiteX2772" fmla="*/ 6351352 w 6798686"/>
              <a:gd name="connsiteY2772" fmla="*/ 1184209 h 1542374"/>
              <a:gd name="connsiteX2773" fmla="*/ 6698361 w 6798686"/>
              <a:gd name="connsiteY2773" fmla="*/ 1128993 h 1542374"/>
              <a:gd name="connsiteX2774" fmla="*/ 6730118 w 6798686"/>
              <a:gd name="connsiteY2774" fmla="*/ 1122692 h 1542374"/>
              <a:gd name="connsiteX2775" fmla="*/ 6729119 w 6798686"/>
              <a:gd name="connsiteY2775" fmla="*/ 1117639 h 1542374"/>
              <a:gd name="connsiteX2776" fmla="*/ 6697362 w 6798686"/>
              <a:gd name="connsiteY2776" fmla="*/ 1123941 h 1542374"/>
              <a:gd name="connsiteX2777" fmla="*/ 5699063 w 6798686"/>
              <a:gd name="connsiteY2777" fmla="*/ 957564 h 1542374"/>
              <a:gd name="connsiteX2778" fmla="*/ 5583867 w 6798686"/>
              <a:gd name="connsiteY2778" fmla="*/ 828439 h 1542374"/>
              <a:gd name="connsiteX2779" fmla="*/ 5334282 w 6798686"/>
              <a:gd name="connsiteY2779" fmla="*/ 580568 h 1542374"/>
              <a:gd name="connsiteX2780" fmla="*/ 5060568 w 6798686"/>
              <a:gd name="connsiteY2780" fmla="*/ 454954 h 1542374"/>
              <a:gd name="connsiteX2781" fmla="*/ 4769582 w 6798686"/>
              <a:gd name="connsiteY2781" fmla="*/ 419523 h 1542374"/>
              <a:gd name="connsiteX2782" fmla="*/ 4364263 w 6798686"/>
              <a:gd name="connsiteY2782" fmla="*/ 280402 h 1542374"/>
              <a:gd name="connsiteX2783" fmla="*/ 4246993 w 6798686"/>
              <a:gd name="connsiteY2783" fmla="*/ 267429 h 1542374"/>
              <a:gd name="connsiteX2784" fmla="*/ 4299192 w 6798686"/>
              <a:gd name="connsiteY2784" fmla="*/ 211821 h 1542374"/>
              <a:gd name="connsiteX2785" fmla="*/ 4464973 w 6798686"/>
              <a:gd name="connsiteY2785" fmla="*/ 230904 h 1542374"/>
              <a:gd name="connsiteX2786" fmla="*/ 4868370 w 6798686"/>
              <a:gd name="connsiteY2786" fmla="*/ 400513 h 1542374"/>
              <a:gd name="connsiteX2787" fmla="*/ 4868908 w 6798686"/>
              <a:gd name="connsiteY2787" fmla="*/ 400807 h 1542374"/>
              <a:gd name="connsiteX2788" fmla="*/ 4869503 w 6798686"/>
              <a:gd name="connsiteY2788" fmla="*/ 400830 h 1542374"/>
              <a:gd name="connsiteX2789" fmla="*/ 5400257 w 6798686"/>
              <a:gd name="connsiteY2789" fmla="*/ 564390 h 1542374"/>
              <a:gd name="connsiteX2790" fmla="*/ 5635259 w 6798686"/>
              <a:gd name="connsiteY2790" fmla="*/ 802887 h 1542374"/>
              <a:gd name="connsiteX2791" fmla="*/ 5744711 w 6798686"/>
              <a:gd name="connsiteY2791" fmla="*/ 927843 h 1542374"/>
              <a:gd name="connsiteX2792" fmla="*/ 5965035 w 6798686"/>
              <a:gd name="connsiteY2792" fmla="*/ 1089090 h 1542374"/>
              <a:gd name="connsiteX2793" fmla="*/ 6201248 w 6798686"/>
              <a:gd name="connsiteY2793" fmla="*/ 1151087 h 1542374"/>
              <a:gd name="connsiteX2794" fmla="*/ 6404608 w 6798686"/>
              <a:gd name="connsiteY2794" fmla="*/ 1151068 h 1542374"/>
              <a:gd name="connsiteX2795" fmla="*/ 6688352 w 6798686"/>
              <a:gd name="connsiteY2795" fmla="*/ 1111491 h 1542374"/>
              <a:gd name="connsiteX2796" fmla="*/ 6720301 w 6798686"/>
              <a:gd name="connsiteY2796" fmla="*/ 1106092 h 1542374"/>
              <a:gd name="connsiteX2797" fmla="*/ 6719456 w 6798686"/>
              <a:gd name="connsiteY2797" fmla="*/ 1101097 h 1542374"/>
              <a:gd name="connsiteX2798" fmla="*/ 6687507 w 6798686"/>
              <a:gd name="connsiteY2798" fmla="*/ 1106496 h 1542374"/>
              <a:gd name="connsiteX2799" fmla="*/ 5748400 w 6798686"/>
              <a:gd name="connsiteY2799" fmla="*/ 924365 h 1542374"/>
              <a:gd name="connsiteX2800" fmla="*/ 5639140 w 6798686"/>
              <a:gd name="connsiteY2800" fmla="*/ 799621 h 1542374"/>
              <a:gd name="connsiteX2801" fmla="*/ 5403273 w 6798686"/>
              <a:gd name="connsiteY2801" fmla="*/ 560315 h 1542374"/>
              <a:gd name="connsiteX2802" fmla="*/ 5144870 w 6798686"/>
              <a:gd name="connsiteY2802" fmla="*/ 435917 h 1542374"/>
              <a:gd name="connsiteX2803" fmla="*/ 4870291 w 6798686"/>
              <a:gd name="connsiteY2803" fmla="*/ 395788 h 1542374"/>
              <a:gd name="connsiteX2804" fmla="*/ 4466241 w 6798686"/>
              <a:gd name="connsiteY2804" fmla="*/ 226001 h 1542374"/>
              <a:gd name="connsiteX2805" fmla="*/ 4304264 w 6798686"/>
              <a:gd name="connsiteY2805" fmla="*/ 206428 h 1542374"/>
              <a:gd name="connsiteX2806" fmla="*/ 4357020 w 6798686"/>
              <a:gd name="connsiteY2806" fmla="*/ 150750 h 1542374"/>
              <a:gd name="connsiteX2807" fmla="*/ 4566720 w 6798686"/>
              <a:gd name="connsiteY2807" fmla="*/ 176357 h 1542374"/>
              <a:gd name="connsiteX2808" fmla="*/ 4968849 w 6798686"/>
              <a:gd name="connsiteY2808" fmla="*/ 376592 h 1542374"/>
              <a:gd name="connsiteX2809" fmla="*/ 4969387 w 6798686"/>
              <a:gd name="connsiteY2809" fmla="*/ 376943 h 1542374"/>
              <a:gd name="connsiteX2810" fmla="*/ 4970021 w 6798686"/>
              <a:gd name="connsiteY2810" fmla="*/ 376985 h 1542374"/>
              <a:gd name="connsiteX2811" fmla="*/ 5469247 w 6798686"/>
              <a:gd name="connsiteY2811" fmla="*/ 544016 h 1542374"/>
              <a:gd name="connsiteX2812" fmla="*/ 5690610 w 6798686"/>
              <a:gd name="connsiteY2812" fmla="*/ 773973 h 1542374"/>
              <a:gd name="connsiteX2813" fmla="*/ 5794086 w 6798686"/>
              <a:gd name="connsiteY2813" fmla="*/ 894529 h 1542374"/>
              <a:gd name="connsiteX2814" fmla="*/ 6222016 w 6798686"/>
              <a:gd name="connsiteY2814" fmla="*/ 1116006 h 1542374"/>
              <a:gd name="connsiteX2815" fmla="*/ 6467624 w 6798686"/>
              <a:gd name="connsiteY2815" fmla="*/ 1118561 h 1542374"/>
              <a:gd name="connsiteX2816" fmla="*/ 6678342 w 6798686"/>
              <a:gd name="connsiteY2816" fmla="*/ 1093854 h 1542374"/>
              <a:gd name="connsiteX2817" fmla="*/ 6710464 w 6798686"/>
              <a:gd name="connsiteY2817" fmla="*/ 1089513 h 1542374"/>
              <a:gd name="connsiteX2818" fmla="*/ 6709812 w 6798686"/>
              <a:gd name="connsiteY2818" fmla="*/ 1084575 h 1542374"/>
              <a:gd name="connsiteX2819" fmla="*/ 6677670 w 6798686"/>
              <a:gd name="connsiteY2819" fmla="*/ 1088917 h 1542374"/>
              <a:gd name="connsiteX2820" fmla="*/ 5797736 w 6798686"/>
              <a:gd name="connsiteY2820" fmla="*/ 891167 h 1542374"/>
              <a:gd name="connsiteX2821" fmla="*/ 5694432 w 6798686"/>
              <a:gd name="connsiteY2821" fmla="*/ 770803 h 1542374"/>
              <a:gd name="connsiteX2822" fmla="*/ 5472264 w 6798686"/>
              <a:gd name="connsiteY2822" fmla="*/ 540060 h 1542374"/>
              <a:gd name="connsiteX2823" fmla="*/ 5229193 w 6798686"/>
              <a:gd name="connsiteY2823" fmla="*/ 416889 h 1542374"/>
              <a:gd name="connsiteX2824" fmla="*/ 4971001 w 6798686"/>
              <a:gd name="connsiteY2824" fmla="*/ 372063 h 1542374"/>
              <a:gd name="connsiteX2825" fmla="*/ 4568200 w 6798686"/>
              <a:gd name="connsiteY2825" fmla="*/ 171610 h 1542374"/>
              <a:gd name="connsiteX2826" fmla="*/ 4361996 w 6798686"/>
              <a:gd name="connsiteY2826" fmla="*/ 145520 h 1542374"/>
              <a:gd name="connsiteX2827" fmla="*/ 4414273 w 6798686"/>
              <a:gd name="connsiteY2827" fmla="*/ 91008 h 1542374"/>
              <a:gd name="connsiteX2828" fmla="*/ 4668468 w 6798686"/>
              <a:gd name="connsiteY2828" fmla="*/ 121810 h 1542374"/>
              <a:gd name="connsiteX2829" fmla="*/ 5069329 w 6798686"/>
              <a:gd name="connsiteY2829" fmla="*/ 352671 h 1542374"/>
              <a:gd name="connsiteX2830" fmla="*/ 5069866 w 6798686"/>
              <a:gd name="connsiteY2830" fmla="*/ 353076 h 1542374"/>
              <a:gd name="connsiteX2831" fmla="*/ 5070558 w 6798686"/>
              <a:gd name="connsiteY2831" fmla="*/ 353143 h 1542374"/>
              <a:gd name="connsiteX2832" fmla="*/ 5538219 w 6798686"/>
              <a:gd name="connsiteY2832" fmla="*/ 523643 h 1542374"/>
              <a:gd name="connsiteX2833" fmla="*/ 5745960 w 6798686"/>
              <a:gd name="connsiteY2833" fmla="*/ 745078 h 1542374"/>
              <a:gd name="connsiteX2834" fmla="*/ 5843441 w 6798686"/>
              <a:gd name="connsiteY2834" fmla="*/ 861234 h 1542374"/>
              <a:gd name="connsiteX2835" fmla="*/ 6242785 w 6798686"/>
              <a:gd name="connsiteY2835" fmla="*/ 1080848 h 1542374"/>
              <a:gd name="connsiteX2836" fmla="*/ 6557517 w 6798686"/>
              <a:gd name="connsiteY2836" fmla="*/ 1086246 h 1542374"/>
              <a:gd name="connsiteX2837" fmla="*/ 6668370 w 6798686"/>
              <a:gd name="connsiteY2837" fmla="*/ 1076045 h 1542374"/>
              <a:gd name="connsiteX2838" fmla="*/ 6700628 w 6798686"/>
              <a:gd name="connsiteY2838" fmla="*/ 1072913 h 1542374"/>
              <a:gd name="connsiteX2839" fmla="*/ 6700167 w 6798686"/>
              <a:gd name="connsiteY2839" fmla="*/ 1068033 h 1542374"/>
              <a:gd name="connsiteX2840" fmla="*/ 6667890 w 6798686"/>
              <a:gd name="connsiteY2840" fmla="*/ 1071184 h 1542374"/>
              <a:gd name="connsiteX2841" fmla="*/ 5847073 w 6798686"/>
              <a:gd name="connsiteY2841" fmla="*/ 857968 h 1542374"/>
              <a:gd name="connsiteX2842" fmla="*/ 5749764 w 6798686"/>
              <a:gd name="connsiteY2842" fmla="*/ 742004 h 1542374"/>
              <a:gd name="connsiteX2843" fmla="*/ 5541254 w 6798686"/>
              <a:gd name="connsiteY2843" fmla="*/ 519810 h 1542374"/>
              <a:gd name="connsiteX2844" fmla="*/ 5313495 w 6798686"/>
              <a:gd name="connsiteY2844" fmla="*/ 397863 h 1542374"/>
              <a:gd name="connsiteX2845" fmla="*/ 5071711 w 6798686"/>
              <a:gd name="connsiteY2845" fmla="*/ 348346 h 1542374"/>
              <a:gd name="connsiteX2846" fmla="*/ 4670159 w 6798686"/>
              <a:gd name="connsiteY2846" fmla="*/ 117219 h 1542374"/>
              <a:gd name="connsiteX2847" fmla="*/ 4419844 w 6798686"/>
              <a:gd name="connsiteY2847" fmla="*/ 85236 h 1542374"/>
              <a:gd name="connsiteX2848" fmla="*/ 4472332 w 6798686"/>
              <a:gd name="connsiteY2848" fmla="*/ 31333 h 1542374"/>
              <a:gd name="connsiteX2849" fmla="*/ 4770253 w 6798686"/>
              <a:gd name="connsiteY2849" fmla="*/ 67259 h 1542374"/>
              <a:gd name="connsiteX2850" fmla="*/ 5169846 w 6798686"/>
              <a:gd name="connsiteY2850" fmla="*/ 328748 h 1542374"/>
              <a:gd name="connsiteX2851" fmla="*/ 5170365 w 6798686"/>
              <a:gd name="connsiteY2851" fmla="*/ 329201 h 1542374"/>
              <a:gd name="connsiteX2852" fmla="*/ 5171056 w 6798686"/>
              <a:gd name="connsiteY2852" fmla="*/ 329295 h 1542374"/>
              <a:gd name="connsiteX2853" fmla="*/ 5607191 w 6798686"/>
              <a:gd name="connsiteY2853" fmla="*/ 503267 h 1542374"/>
              <a:gd name="connsiteX2854" fmla="*/ 5801329 w 6798686"/>
              <a:gd name="connsiteY2854" fmla="*/ 716183 h 1542374"/>
              <a:gd name="connsiteX2855" fmla="*/ 5892817 w 6798686"/>
              <a:gd name="connsiteY2855" fmla="*/ 827940 h 1542374"/>
              <a:gd name="connsiteX2856" fmla="*/ 6263591 w 6798686"/>
              <a:gd name="connsiteY2856" fmla="*/ 1045594 h 1542374"/>
              <a:gd name="connsiteX2857" fmla="*/ 6658458 w 6798686"/>
              <a:gd name="connsiteY2857" fmla="*/ 1058043 h 1542374"/>
              <a:gd name="connsiteX2858" fmla="*/ 6690772 w 6798686"/>
              <a:gd name="connsiteY2858" fmla="*/ 1056314 h 1542374"/>
              <a:gd name="connsiteX2859" fmla="*/ 6690523 w 6798686"/>
              <a:gd name="connsiteY2859" fmla="*/ 1051511 h 1542374"/>
              <a:gd name="connsiteX2860" fmla="*/ 6658188 w 6798686"/>
              <a:gd name="connsiteY2860" fmla="*/ 1053259 h 1542374"/>
              <a:gd name="connsiteX2861" fmla="*/ 5896429 w 6798686"/>
              <a:gd name="connsiteY2861" fmla="*/ 824770 h 1542374"/>
              <a:gd name="connsiteX2862" fmla="*/ 5805094 w 6798686"/>
              <a:gd name="connsiteY2862" fmla="*/ 713205 h 1542374"/>
              <a:gd name="connsiteX2863" fmla="*/ 5610245 w 6798686"/>
              <a:gd name="connsiteY2863" fmla="*/ 499553 h 1542374"/>
              <a:gd name="connsiteX2864" fmla="*/ 5172402 w 6798686"/>
              <a:gd name="connsiteY2864" fmla="*/ 324631 h 1542374"/>
              <a:gd name="connsiteX2865" fmla="*/ 4772098 w 6798686"/>
              <a:gd name="connsiteY2865" fmla="*/ 62822 h 1542374"/>
              <a:gd name="connsiteX2866" fmla="*/ 4477711 w 6798686"/>
              <a:gd name="connsiteY2866" fmla="*/ 25865 h 1542374"/>
              <a:gd name="connsiteX2867" fmla="*/ 4851417 w 6798686"/>
              <a:gd name="connsiteY2867" fmla="*/ 0 h 1542374"/>
              <a:gd name="connsiteX2868" fmla="*/ 4837396 w 6798686"/>
              <a:gd name="connsiteY2868" fmla="*/ 0 h 1542374"/>
              <a:gd name="connsiteX2869" fmla="*/ 4872039 w 6798686"/>
              <a:gd name="connsiteY2869" fmla="*/ 12707 h 1542374"/>
              <a:gd name="connsiteX2870" fmla="*/ 5270364 w 6798686"/>
              <a:gd name="connsiteY2870" fmla="*/ 304834 h 1542374"/>
              <a:gd name="connsiteX2871" fmla="*/ 5270882 w 6798686"/>
              <a:gd name="connsiteY2871" fmla="*/ 305322 h 1542374"/>
              <a:gd name="connsiteX2872" fmla="*/ 5271575 w 6798686"/>
              <a:gd name="connsiteY2872" fmla="*/ 305443 h 1542374"/>
              <a:gd name="connsiteX2873" fmla="*/ 5676181 w 6798686"/>
              <a:gd name="connsiteY2873" fmla="*/ 482890 h 1542374"/>
              <a:gd name="connsiteX2874" fmla="*/ 5856736 w 6798686"/>
              <a:gd name="connsiteY2874" fmla="*/ 687326 h 1542374"/>
              <a:gd name="connsiteX2875" fmla="*/ 5942173 w 6798686"/>
              <a:gd name="connsiteY2875" fmla="*/ 794626 h 1542374"/>
              <a:gd name="connsiteX2876" fmla="*/ 6284417 w 6798686"/>
              <a:gd name="connsiteY2876" fmla="*/ 1010224 h 1542374"/>
              <a:gd name="connsiteX2877" fmla="*/ 6648544 w 6798686"/>
              <a:gd name="connsiteY2877" fmla="*/ 1039811 h 1542374"/>
              <a:gd name="connsiteX2878" fmla="*/ 6680916 w 6798686"/>
              <a:gd name="connsiteY2878" fmla="*/ 1039715 h 1542374"/>
              <a:gd name="connsiteX2879" fmla="*/ 6680916 w 6798686"/>
              <a:gd name="connsiteY2879" fmla="*/ 1034989 h 1542374"/>
              <a:gd name="connsiteX2880" fmla="*/ 6648525 w 6798686"/>
              <a:gd name="connsiteY2880" fmla="*/ 1035085 h 1542374"/>
              <a:gd name="connsiteX2881" fmla="*/ 5945766 w 6798686"/>
              <a:gd name="connsiteY2881" fmla="*/ 791571 h 1542374"/>
              <a:gd name="connsiteX2882" fmla="*/ 5860483 w 6798686"/>
              <a:gd name="connsiteY2882" fmla="*/ 684444 h 1542374"/>
              <a:gd name="connsiteX2883" fmla="*/ 5679255 w 6798686"/>
              <a:gd name="connsiteY2883" fmla="*/ 479307 h 1542374"/>
              <a:gd name="connsiteX2884" fmla="*/ 5273111 w 6798686"/>
              <a:gd name="connsiteY2884" fmla="*/ 300923 h 1542374"/>
              <a:gd name="connsiteX2885" fmla="*/ 4874018 w 6798686"/>
              <a:gd name="connsiteY2885" fmla="*/ 8426 h 1542374"/>
              <a:gd name="connsiteX2886" fmla="*/ 5052357 w 6798686"/>
              <a:gd name="connsiteY2886" fmla="*/ 0 h 1542374"/>
              <a:gd name="connsiteX2887" fmla="*/ 5043371 w 6798686"/>
              <a:gd name="connsiteY2887" fmla="*/ 0 h 1542374"/>
              <a:gd name="connsiteX2888" fmla="*/ 5090578 w 6798686"/>
              <a:gd name="connsiteY2888" fmla="*/ 28404 h 1542374"/>
              <a:gd name="connsiteX2889" fmla="*/ 5370901 w 6798686"/>
              <a:gd name="connsiteY2889" fmla="*/ 280912 h 1542374"/>
              <a:gd name="connsiteX2890" fmla="*/ 5371381 w 6798686"/>
              <a:gd name="connsiteY2890" fmla="*/ 281424 h 1542374"/>
              <a:gd name="connsiteX2891" fmla="*/ 5372072 w 6798686"/>
              <a:gd name="connsiteY2891" fmla="*/ 281580 h 1542374"/>
              <a:gd name="connsiteX2892" fmla="*/ 5745153 w 6798686"/>
              <a:gd name="connsiteY2892" fmla="*/ 462504 h 1542374"/>
              <a:gd name="connsiteX2893" fmla="*/ 5912163 w 6798686"/>
              <a:gd name="connsiteY2893" fmla="*/ 658450 h 1542374"/>
              <a:gd name="connsiteX2894" fmla="*/ 5991548 w 6798686"/>
              <a:gd name="connsiteY2894" fmla="*/ 761331 h 1542374"/>
              <a:gd name="connsiteX2895" fmla="*/ 6305281 w 6798686"/>
              <a:gd name="connsiteY2895" fmla="*/ 974720 h 1542374"/>
              <a:gd name="connsiteX2896" fmla="*/ 6638727 w 6798686"/>
              <a:gd name="connsiteY2896" fmla="*/ 1021252 h 1542374"/>
              <a:gd name="connsiteX2897" fmla="*/ 6671041 w 6798686"/>
              <a:gd name="connsiteY2897" fmla="*/ 1023096 h 1542374"/>
              <a:gd name="connsiteX2898" fmla="*/ 6671310 w 6798686"/>
              <a:gd name="connsiteY2898" fmla="*/ 1018466 h 1542374"/>
              <a:gd name="connsiteX2899" fmla="*/ 6638976 w 6798686"/>
              <a:gd name="connsiteY2899" fmla="*/ 1016641 h 1542374"/>
              <a:gd name="connsiteX2900" fmla="*/ 5995121 w 6798686"/>
              <a:gd name="connsiteY2900" fmla="*/ 758373 h 1542374"/>
              <a:gd name="connsiteX2901" fmla="*/ 5915871 w 6798686"/>
              <a:gd name="connsiteY2901" fmla="*/ 655684 h 1542374"/>
              <a:gd name="connsiteX2902" fmla="*/ 5748246 w 6798686"/>
              <a:gd name="connsiteY2902" fmla="*/ 459062 h 1542374"/>
              <a:gd name="connsiteX2903" fmla="*/ 5373802 w 6798686"/>
              <a:gd name="connsiteY2903" fmla="*/ 277227 h 1542374"/>
              <a:gd name="connsiteX2904" fmla="*/ 5092949 w 6798686"/>
              <a:gd name="connsiteY2904" fmla="*/ 24416 h 1542374"/>
              <a:gd name="connsiteX2905" fmla="*/ 5222538 w 6798686"/>
              <a:gd name="connsiteY2905" fmla="*/ 0 h 1542374"/>
              <a:gd name="connsiteX2906" fmla="*/ 5215546 w 6798686"/>
              <a:gd name="connsiteY2906" fmla="*/ 0 h 1542374"/>
              <a:gd name="connsiteX2907" fmla="*/ 5296418 w 6798686"/>
              <a:gd name="connsiteY2907" fmla="*/ 68905 h 1542374"/>
              <a:gd name="connsiteX2908" fmla="*/ 5471457 w 6798686"/>
              <a:gd name="connsiteY2908" fmla="*/ 257004 h 1542374"/>
              <a:gd name="connsiteX2909" fmla="*/ 5471918 w 6798686"/>
              <a:gd name="connsiteY2909" fmla="*/ 257523 h 1542374"/>
              <a:gd name="connsiteX2910" fmla="*/ 5472552 w 6798686"/>
              <a:gd name="connsiteY2910" fmla="*/ 257713 h 1542374"/>
              <a:gd name="connsiteX2911" fmla="*/ 5814124 w 6798686"/>
              <a:gd name="connsiteY2911" fmla="*/ 442116 h 1542374"/>
              <a:gd name="connsiteX2912" fmla="*/ 5967648 w 6798686"/>
              <a:gd name="connsiteY2912" fmla="*/ 629652 h 1542374"/>
              <a:gd name="connsiteX2913" fmla="*/ 6040904 w 6798686"/>
              <a:gd name="connsiteY2913" fmla="*/ 728018 h 1542374"/>
              <a:gd name="connsiteX2914" fmla="*/ 6326165 w 6798686"/>
              <a:gd name="connsiteY2914" fmla="*/ 939024 h 1542374"/>
              <a:gd name="connsiteX2915" fmla="*/ 6628928 w 6798686"/>
              <a:gd name="connsiteY2915" fmla="*/ 1002347 h 1542374"/>
              <a:gd name="connsiteX2916" fmla="*/ 6661147 w 6798686"/>
              <a:gd name="connsiteY2916" fmla="*/ 1006459 h 1542374"/>
              <a:gd name="connsiteX2917" fmla="*/ 6661743 w 6798686"/>
              <a:gd name="connsiteY2917" fmla="*/ 1001963 h 1542374"/>
              <a:gd name="connsiteX2918" fmla="*/ 6629504 w 6798686"/>
              <a:gd name="connsiteY2918" fmla="*/ 997852 h 1542374"/>
              <a:gd name="connsiteX2919" fmla="*/ 6044457 w 6798686"/>
              <a:gd name="connsiteY2919" fmla="*/ 725193 h 1542374"/>
              <a:gd name="connsiteX2920" fmla="*/ 5971337 w 6798686"/>
              <a:gd name="connsiteY2920" fmla="*/ 626981 h 1542374"/>
              <a:gd name="connsiteX2921" fmla="*/ 5817256 w 6798686"/>
              <a:gd name="connsiteY2921" fmla="*/ 438820 h 1542374"/>
              <a:gd name="connsiteX2922" fmla="*/ 5474473 w 6798686"/>
              <a:gd name="connsiteY2922" fmla="*/ 253538 h 1542374"/>
              <a:gd name="connsiteX2923" fmla="*/ 5299132 w 6798686"/>
              <a:gd name="connsiteY2923" fmla="*/ 65213 h 1542374"/>
              <a:gd name="connsiteX2924" fmla="*/ 5374107 w 6798686"/>
              <a:gd name="connsiteY2924" fmla="*/ 0 h 1542374"/>
              <a:gd name="connsiteX2925" fmla="*/ 5367546 w 6798686"/>
              <a:gd name="connsiteY2925" fmla="*/ 0 h 1542374"/>
              <a:gd name="connsiteX2926" fmla="*/ 5398460 w 6798686"/>
              <a:gd name="connsiteY2926" fmla="*/ 28680 h 1542374"/>
              <a:gd name="connsiteX2927" fmla="*/ 5572032 w 6798686"/>
              <a:gd name="connsiteY2927" fmla="*/ 233102 h 1542374"/>
              <a:gd name="connsiteX2928" fmla="*/ 5572435 w 6798686"/>
              <a:gd name="connsiteY2928" fmla="*/ 233617 h 1542374"/>
              <a:gd name="connsiteX2929" fmla="*/ 5573031 w 6798686"/>
              <a:gd name="connsiteY2929" fmla="*/ 233832 h 1542374"/>
              <a:gd name="connsiteX2930" fmla="*/ 5883095 w 6798686"/>
              <a:gd name="connsiteY2930" fmla="*/ 421725 h 1542374"/>
              <a:gd name="connsiteX2931" fmla="*/ 6023190 w 6798686"/>
              <a:gd name="connsiteY2931" fmla="*/ 600891 h 1542374"/>
              <a:gd name="connsiteX2932" fmla="*/ 6090260 w 6798686"/>
              <a:gd name="connsiteY2932" fmla="*/ 694704 h 1542374"/>
              <a:gd name="connsiteX2933" fmla="*/ 6619227 w 6798686"/>
              <a:gd name="connsiteY2933" fmla="*/ 982981 h 1542374"/>
              <a:gd name="connsiteX2934" fmla="*/ 6651233 w 6798686"/>
              <a:gd name="connsiteY2934" fmla="*/ 989840 h 1542374"/>
              <a:gd name="connsiteX2935" fmla="*/ 6652175 w 6798686"/>
              <a:gd name="connsiteY2935" fmla="*/ 985479 h 1542374"/>
              <a:gd name="connsiteX2936" fmla="*/ 6620149 w 6798686"/>
              <a:gd name="connsiteY2936" fmla="*/ 978620 h 1542374"/>
              <a:gd name="connsiteX2937" fmla="*/ 6093814 w 6798686"/>
              <a:gd name="connsiteY2937" fmla="*/ 692014 h 1542374"/>
              <a:gd name="connsiteX2938" fmla="*/ 6026840 w 6798686"/>
              <a:gd name="connsiteY2938" fmla="*/ 598336 h 1542374"/>
              <a:gd name="connsiteX2939" fmla="*/ 5886265 w 6798686"/>
              <a:gd name="connsiteY2939" fmla="*/ 418585 h 1542374"/>
              <a:gd name="connsiteX2940" fmla="*/ 5575145 w 6798686"/>
              <a:gd name="connsiteY2940" fmla="*/ 229863 h 1542374"/>
              <a:gd name="connsiteX2941" fmla="*/ 5401268 w 6798686"/>
              <a:gd name="connsiteY2941" fmla="*/ 25180 h 1542374"/>
              <a:gd name="connsiteX2942" fmla="*/ 5515110 w 6798686"/>
              <a:gd name="connsiteY2942" fmla="*/ 0 h 1542374"/>
              <a:gd name="connsiteX2943" fmla="*/ 5509615 w 6798686"/>
              <a:gd name="connsiteY2943" fmla="*/ 0 h 1542374"/>
              <a:gd name="connsiteX2944" fmla="*/ 5672608 w 6798686"/>
              <a:gd name="connsiteY2944" fmla="*/ 209210 h 1542374"/>
              <a:gd name="connsiteX2945" fmla="*/ 5672954 w 6798686"/>
              <a:gd name="connsiteY2945" fmla="*/ 209694 h 1542374"/>
              <a:gd name="connsiteX2946" fmla="*/ 5673511 w 6798686"/>
              <a:gd name="connsiteY2946" fmla="*/ 209938 h 1542374"/>
              <a:gd name="connsiteX2947" fmla="*/ 5952067 w 6798686"/>
              <a:gd name="connsiteY2947" fmla="*/ 401327 h 1542374"/>
              <a:gd name="connsiteX2948" fmla="*/ 6078809 w 6798686"/>
              <a:gd name="connsiteY2948" fmla="*/ 572221 h 1542374"/>
              <a:gd name="connsiteX2949" fmla="*/ 6139634 w 6798686"/>
              <a:gd name="connsiteY2949" fmla="*/ 661390 h 1542374"/>
              <a:gd name="connsiteX2950" fmla="*/ 6609639 w 6798686"/>
              <a:gd name="connsiteY2950" fmla="*/ 963020 h 1542374"/>
              <a:gd name="connsiteX2951" fmla="*/ 6641301 w 6798686"/>
              <a:gd name="connsiteY2951" fmla="*/ 973164 h 1542374"/>
              <a:gd name="connsiteX2952" fmla="*/ 6642646 w 6798686"/>
              <a:gd name="connsiteY2952" fmla="*/ 969014 h 1542374"/>
              <a:gd name="connsiteX2953" fmla="*/ 6610965 w 6798686"/>
              <a:gd name="connsiteY2953" fmla="*/ 958851 h 1542374"/>
              <a:gd name="connsiteX2954" fmla="*/ 6143170 w 6798686"/>
              <a:gd name="connsiteY2954" fmla="*/ 658835 h 1542374"/>
              <a:gd name="connsiteX2955" fmla="*/ 6082440 w 6798686"/>
              <a:gd name="connsiteY2955" fmla="*/ 569808 h 1542374"/>
              <a:gd name="connsiteX2956" fmla="*/ 5955275 w 6798686"/>
              <a:gd name="connsiteY2956" fmla="*/ 398359 h 1542374"/>
              <a:gd name="connsiteX2957" fmla="*/ 5675836 w 6798686"/>
              <a:gd name="connsiteY2957" fmla="*/ 206194 h 1542374"/>
              <a:gd name="connsiteX2958" fmla="*/ 5647698 w 6798686"/>
              <a:gd name="connsiteY2958" fmla="*/ 0 h 1542374"/>
              <a:gd name="connsiteX2959" fmla="*/ 5642311 w 6798686"/>
              <a:gd name="connsiteY2959" fmla="*/ 0 h 1542374"/>
              <a:gd name="connsiteX2960" fmla="*/ 5693265 w 6798686"/>
              <a:gd name="connsiteY2960" fmla="*/ 66910 h 1542374"/>
              <a:gd name="connsiteX2961" fmla="*/ 5773202 w 6798686"/>
              <a:gd name="connsiteY2961" fmla="*/ 185324 h 1542374"/>
              <a:gd name="connsiteX2962" fmla="*/ 5773491 w 6798686"/>
              <a:gd name="connsiteY2962" fmla="*/ 185766 h 1542374"/>
              <a:gd name="connsiteX2963" fmla="*/ 5773951 w 6798686"/>
              <a:gd name="connsiteY2963" fmla="*/ 186025 h 1542374"/>
              <a:gd name="connsiteX2964" fmla="*/ 6021038 w 6798686"/>
              <a:gd name="connsiteY2964" fmla="*/ 380922 h 1542374"/>
              <a:gd name="connsiteX2965" fmla="*/ 6134524 w 6798686"/>
              <a:gd name="connsiteY2965" fmla="*/ 543704 h 1542374"/>
              <a:gd name="connsiteX2966" fmla="*/ 6188991 w 6798686"/>
              <a:gd name="connsiteY2966" fmla="*/ 628057 h 1542374"/>
              <a:gd name="connsiteX2967" fmla="*/ 6600187 w 6798686"/>
              <a:gd name="connsiteY2967" fmla="*/ 942252 h 1542374"/>
              <a:gd name="connsiteX2968" fmla="*/ 6631350 w 6798686"/>
              <a:gd name="connsiteY2968" fmla="*/ 956469 h 1542374"/>
              <a:gd name="connsiteX2969" fmla="*/ 6633136 w 6798686"/>
              <a:gd name="connsiteY2969" fmla="*/ 952588 h 1542374"/>
              <a:gd name="connsiteX2970" fmla="*/ 6601955 w 6798686"/>
              <a:gd name="connsiteY2970" fmla="*/ 938352 h 1542374"/>
              <a:gd name="connsiteX2971" fmla="*/ 6192526 w 6798686"/>
              <a:gd name="connsiteY2971" fmla="*/ 625655 h 1542374"/>
              <a:gd name="connsiteX2972" fmla="*/ 6138136 w 6798686"/>
              <a:gd name="connsiteY2972" fmla="*/ 541424 h 1542374"/>
              <a:gd name="connsiteX2973" fmla="*/ 6024285 w 6798686"/>
              <a:gd name="connsiteY2973" fmla="*/ 378140 h 1542374"/>
              <a:gd name="connsiteX2974" fmla="*/ 5776507 w 6798686"/>
              <a:gd name="connsiteY2974" fmla="*/ 182536 h 1542374"/>
              <a:gd name="connsiteX2975" fmla="*/ 5696429 w 6798686"/>
              <a:gd name="connsiteY2975" fmla="*/ 63955 h 1542374"/>
              <a:gd name="connsiteX2976" fmla="*/ 5775534 w 6798686"/>
              <a:gd name="connsiteY2976" fmla="*/ 0 h 1542374"/>
              <a:gd name="connsiteX2977" fmla="*/ 5770255 w 6798686"/>
              <a:gd name="connsiteY2977" fmla="*/ 0 h 1542374"/>
              <a:gd name="connsiteX2978" fmla="*/ 5794927 w 6798686"/>
              <a:gd name="connsiteY2978" fmla="*/ 34916 h 1542374"/>
              <a:gd name="connsiteX2979" fmla="*/ 5873797 w 6798686"/>
              <a:gd name="connsiteY2979" fmla="*/ 161441 h 1542374"/>
              <a:gd name="connsiteX2980" fmla="*/ 5874027 w 6798686"/>
              <a:gd name="connsiteY2980" fmla="*/ 161822 h 1542374"/>
              <a:gd name="connsiteX2981" fmla="*/ 5874393 w 6798686"/>
              <a:gd name="connsiteY2981" fmla="*/ 162079 h 1542374"/>
              <a:gd name="connsiteX2982" fmla="*/ 6089991 w 6798686"/>
              <a:gd name="connsiteY2982" fmla="*/ 360505 h 1542374"/>
              <a:gd name="connsiteX2983" fmla="*/ 6190432 w 6798686"/>
              <a:gd name="connsiteY2983" fmla="*/ 515503 h 1542374"/>
              <a:gd name="connsiteX2984" fmla="*/ 6238327 w 6798686"/>
              <a:gd name="connsiteY2984" fmla="*/ 594737 h 1542374"/>
              <a:gd name="connsiteX2985" fmla="*/ 6590966 w 6798686"/>
              <a:gd name="connsiteY2985" fmla="*/ 920446 h 1542374"/>
              <a:gd name="connsiteX2986" fmla="*/ 6621359 w 6798686"/>
              <a:gd name="connsiteY2986" fmla="*/ 939735 h 1542374"/>
              <a:gd name="connsiteX2987" fmla="*/ 6623626 w 6798686"/>
              <a:gd name="connsiteY2987" fmla="*/ 936200 h 1542374"/>
              <a:gd name="connsiteX2988" fmla="*/ 6593213 w 6798686"/>
              <a:gd name="connsiteY2988" fmla="*/ 916892 h 1542374"/>
              <a:gd name="connsiteX2989" fmla="*/ 6241882 w 6798686"/>
              <a:gd name="connsiteY2989" fmla="*/ 592495 h 1542374"/>
              <a:gd name="connsiteX2990" fmla="*/ 6194044 w 6798686"/>
              <a:gd name="connsiteY2990" fmla="*/ 513368 h 1542374"/>
              <a:gd name="connsiteX2991" fmla="*/ 6093295 w 6798686"/>
              <a:gd name="connsiteY2991" fmla="*/ 357927 h 1542374"/>
              <a:gd name="connsiteX2992" fmla="*/ 5877159 w 6798686"/>
              <a:gd name="connsiteY2992" fmla="*/ 158890 h 1542374"/>
              <a:gd name="connsiteX2993" fmla="*/ 5797225 w 6798686"/>
              <a:gd name="connsiteY2993" fmla="*/ 30649 h 1542374"/>
              <a:gd name="connsiteX2994" fmla="*/ 5882538 w 6798686"/>
              <a:gd name="connsiteY2994" fmla="*/ 0 h 1542374"/>
              <a:gd name="connsiteX2995" fmla="*/ 5877641 w 6798686"/>
              <a:gd name="connsiteY2995" fmla="*/ 0 h 1542374"/>
              <a:gd name="connsiteX2996" fmla="*/ 5907884 w 6798686"/>
              <a:gd name="connsiteY2996" fmla="*/ 46467 h 1542374"/>
              <a:gd name="connsiteX2997" fmla="*/ 5974603 w 6798686"/>
              <a:gd name="connsiteY2997" fmla="*/ 137849 h 1542374"/>
              <a:gd name="connsiteX2998" fmla="*/ 6051048 w 6798686"/>
              <a:gd name="connsiteY2998" fmla="*/ 219052 h 1542374"/>
              <a:gd name="connsiteX2999" fmla="*/ 6158943 w 6798686"/>
              <a:gd name="connsiteY2999" fmla="*/ 340073 h 1542374"/>
              <a:gd name="connsiteX3000" fmla="*/ 6246665 w 6798686"/>
              <a:gd name="connsiteY3000" fmla="*/ 487905 h 1542374"/>
              <a:gd name="connsiteX3001" fmla="*/ 6287683 w 6798686"/>
              <a:gd name="connsiteY3001" fmla="*/ 561395 h 1542374"/>
              <a:gd name="connsiteX3002" fmla="*/ 6582090 w 6798686"/>
              <a:gd name="connsiteY3002" fmla="*/ 897161 h 1542374"/>
              <a:gd name="connsiteX3003" fmla="*/ 6611407 w 6798686"/>
              <a:gd name="connsiteY3003" fmla="*/ 922944 h 1542374"/>
              <a:gd name="connsiteX3004" fmla="*/ 6614116 w 6798686"/>
              <a:gd name="connsiteY3004" fmla="*/ 919870 h 1542374"/>
              <a:gd name="connsiteX3005" fmla="*/ 6584798 w 6798686"/>
              <a:gd name="connsiteY3005" fmla="*/ 894068 h 1542374"/>
              <a:gd name="connsiteX3006" fmla="*/ 6291237 w 6798686"/>
              <a:gd name="connsiteY3006" fmla="*/ 559337 h 1542374"/>
              <a:gd name="connsiteX3007" fmla="*/ 6250258 w 6798686"/>
              <a:gd name="connsiteY3007" fmla="*/ 485933 h 1542374"/>
              <a:gd name="connsiteX3008" fmla="*/ 6162324 w 6798686"/>
              <a:gd name="connsiteY3008" fmla="*/ 337728 h 1542374"/>
              <a:gd name="connsiteX3009" fmla="*/ 6053929 w 6798686"/>
              <a:gd name="connsiteY3009" fmla="*/ 216123 h 1542374"/>
              <a:gd name="connsiteX3010" fmla="*/ 5977792 w 6798686"/>
              <a:gd name="connsiteY3010" fmla="*/ 135274 h 1542374"/>
              <a:gd name="connsiteX3011" fmla="*/ 5911244 w 6798686"/>
              <a:gd name="connsiteY3011" fmla="*/ 44105 h 1542374"/>
              <a:gd name="connsiteX3012" fmla="*/ 6249676 w 6798686"/>
              <a:gd name="connsiteY3012" fmla="*/ 0 h 1542374"/>
              <a:gd name="connsiteX3013" fmla="*/ 6245414 w 6798686"/>
              <a:gd name="connsiteY3013" fmla="*/ 0 h 1542374"/>
              <a:gd name="connsiteX3014" fmla="*/ 6276233 w 6798686"/>
              <a:gd name="connsiteY3014" fmla="*/ 65976 h 1542374"/>
              <a:gd name="connsiteX3015" fmla="*/ 6559649 w 6798686"/>
              <a:gd name="connsiteY3015" fmla="*/ 809170 h 1542374"/>
              <a:gd name="connsiteX3016" fmla="*/ 6573213 w 6798686"/>
              <a:gd name="connsiteY3016" fmla="*/ 847978 h 1542374"/>
              <a:gd name="connsiteX3017" fmla="*/ 6569736 w 6798686"/>
              <a:gd name="connsiteY3017" fmla="*/ 841696 h 1542374"/>
              <a:gd name="connsiteX3018" fmla="*/ 6389969 w 6798686"/>
              <a:gd name="connsiteY3018" fmla="*/ 493073 h 1542374"/>
              <a:gd name="connsiteX3019" fmla="*/ 6366740 w 6798686"/>
              <a:gd name="connsiteY3019" fmla="*/ 440864 h 1542374"/>
              <a:gd name="connsiteX3020" fmla="*/ 6300363 w 6798686"/>
              <a:gd name="connsiteY3020" fmla="*/ 297397 h 1542374"/>
              <a:gd name="connsiteX3021" fmla="*/ 6226972 w 6798686"/>
              <a:gd name="connsiteY3021" fmla="*/ 169001 h 1542374"/>
              <a:gd name="connsiteX3022" fmla="*/ 6179116 w 6798686"/>
              <a:gd name="connsiteY3022" fmla="*/ 88026 h 1542374"/>
              <a:gd name="connsiteX3023" fmla="*/ 6131107 w 6798686"/>
              <a:gd name="connsiteY3023" fmla="*/ 0 h 1542374"/>
              <a:gd name="connsiteX3024" fmla="*/ 6126631 w 6798686"/>
              <a:gd name="connsiteY3024" fmla="*/ 0 h 1542374"/>
              <a:gd name="connsiteX3025" fmla="*/ 6175677 w 6798686"/>
              <a:gd name="connsiteY3025" fmla="*/ 89943 h 1542374"/>
              <a:gd name="connsiteX3026" fmla="*/ 6223610 w 6798686"/>
              <a:gd name="connsiteY3026" fmla="*/ 171039 h 1542374"/>
              <a:gd name="connsiteX3027" fmla="*/ 6296847 w 6798686"/>
              <a:gd name="connsiteY3027" fmla="*/ 299171 h 1542374"/>
              <a:gd name="connsiteX3028" fmla="*/ 6363149 w 6798686"/>
              <a:gd name="connsiteY3028" fmla="*/ 442451 h 1542374"/>
              <a:gd name="connsiteX3029" fmla="*/ 6386395 w 6798686"/>
              <a:gd name="connsiteY3029" fmla="*/ 494685 h 1542374"/>
              <a:gd name="connsiteX3030" fmla="*/ 6566297 w 6798686"/>
              <a:gd name="connsiteY3030" fmla="*/ 843598 h 1542374"/>
              <a:gd name="connsiteX3031" fmla="*/ 6580898 w 6798686"/>
              <a:gd name="connsiteY3031" fmla="*/ 869976 h 1542374"/>
              <a:gd name="connsiteX3032" fmla="*/ 6581743 w 6798686"/>
              <a:gd name="connsiteY3032" fmla="*/ 872358 h 1542374"/>
              <a:gd name="connsiteX3033" fmla="*/ 6582147 w 6798686"/>
              <a:gd name="connsiteY3033" fmla="*/ 872224 h 1542374"/>
              <a:gd name="connsiteX3034" fmla="*/ 6588506 w 6798686"/>
              <a:gd name="connsiteY3034" fmla="*/ 883693 h 1542374"/>
              <a:gd name="connsiteX3035" fmla="*/ 6576883 w 6798686"/>
              <a:gd name="connsiteY3035" fmla="*/ 869323 h 1542374"/>
              <a:gd name="connsiteX3036" fmla="*/ 6340613 w 6798686"/>
              <a:gd name="connsiteY3036" fmla="*/ 526202 h 1542374"/>
              <a:gd name="connsiteX3037" fmla="*/ 6307221 w 6798686"/>
              <a:gd name="connsiteY3037" fmla="*/ 460182 h 1542374"/>
              <a:gd name="connsiteX3038" fmla="*/ 6231334 w 6798686"/>
              <a:gd name="connsiteY3038" fmla="*/ 317559 h 1542374"/>
              <a:gd name="connsiteX3039" fmla="*/ 6141959 w 6798686"/>
              <a:gd name="connsiteY3039" fmla="*/ 195143 h 1542374"/>
              <a:gd name="connsiteX3040" fmla="*/ 6078463 w 6798686"/>
              <a:gd name="connsiteY3040" fmla="*/ 111651 h 1542374"/>
              <a:gd name="connsiteX3041" fmla="*/ 6009116 w 6798686"/>
              <a:gd name="connsiteY3041" fmla="*/ 0 h 1542374"/>
              <a:gd name="connsiteX3042" fmla="*/ 6004403 w 6798686"/>
              <a:gd name="connsiteY3042" fmla="*/ 0 h 1542374"/>
              <a:gd name="connsiteX3043" fmla="*/ 6075140 w 6798686"/>
              <a:gd name="connsiteY3043" fmla="*/ 113897 h 1542374"/>
              <a:gd name="connsiteX3044" fmla="*/ 6138828 w 6798686"/>
              <a:gd name="connsiteY3044" fmla="*/ 197652 h 1542374"/>
              <a:gd name="connsiteX3045" fmla="*/ 6227896 w 6798686"/>
              <a:gd name="connsiteY3045" fmla="*/ 319626 h 1542374"/>
              <a:gd name="connsiteX3046" fmla="*/ 6303629 w 6798686"/>
              <a:gd name="connsiteY3046" fmla="*/ 461968 h 1542374"/>
              <a:gd name="connsiteX3047" fmla="*/ 6337039 w 6798686"/>
              <a:gd name="connsiteY3047" fmla="*/ 528048 h 1542374"/>
              <a:gd name="connsiteX3048" fmla="*/ 6573751 w 6798686"/>
              <a:gd name="connsiteY3048" fmla="*/ 871859 h 1542374"/>
              <a:gd name="connsiteX3049" fmla="*/ 6601456 w 6798686"/>
              <a:gd name="connsiteY3049" fmla="*/ 906095 h 1542374"/>
              <a:gd name="connsiteX3050" fmla="*/ 6604587 w 6798686"/>
              <a:gd name="connsiteY3050" fmla="*/ 903578 h 1542374"/>
              <a:gd name="connsiteX3051" fmla="*/ 6592541 w 6798686"/>
              <a:gd name="connsiteY3051" fmla="*/ 888688 h 1542374"/>
              <a:gd name="connsiteX3052" fmla="*/ 6595000 w 6798686"/>
              <a:gd name="connsiteY3052" fmla="*/ 887324 h 1542374"/>
              <a:gd name="connsiteX3053" fmla="*/ 6584260 w 6798686"/>
              <a:gd name="connsiteY3053" fmla="*/ 867920 h 1542374"/>
              <a:gd name="connsiteX3054" fmla="*/ 6563281 w 6798686"/>
              <a:gd name="connsiteY3054" fmla="*/ 807901 h 1542374"/>
              <a:gd name="connsiteX3055" fmla="*/ 6279748 w 6798686"/>
              <a:gd name="connsiteY3055" fmla="*/ 64401 h 15423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Lst>
            <a:rect l="l" t="t" r="r" b="b"/>
            <a:pathLst>
              <a:path w="6798686" h="1542374">
                <a:moveTo>
                  <a:pt x="1654070" y="1112702"/>
                </a:moveTo>
                <a:cubicBezTo>
                  <a:pt x="1655627" y="1113758"/>
                  <a:pt x="1657202" y="1114834"/>
                  <a:pt x="1658777" y="1115891"/>
                </a:cubicBezTo>
                <a:cubicBezTo>
                  <a:pt x="1660083" y="1116775"/>
                  <a:pt x="1661371" y="1117620"/>
                  <a:pt x="1662677" y="1118484"/>
                </a:cubicBezTo>
                <a:cubicBezTo>
                  <a:pt x="1666693" y="1122711"/>
                  <a:pt x="1670708" y="1126919"/>
                  <a:pt x="1674723" y="1131068"/>
                </a:cubicBezTo>
                <a:cubicBezTo>
                  <a:pt x="1672341" y="1129301"/>
                  <a:pt x="1669978" y="1127495"/>
                  <a:pt x="1667596" y="1125689"/>
                </a:cubicBezTo>
                <a:cubicBezTo>
                  <a:pt x="1663100" y="1121405"/>
                  <a:pt x="1658585" y="1117063"/>
                  <a:pt x="1654070" y="1112702"/>
                </a:cubicBezTo>
                <a:close/>
                <a:moveTo>
                  <a:pt x="1633186" y="1098312"/>
                </a:moveTo>
                <a:cubicBezTo>
                  <a:pt x="1633436" y="1098485"/>
                  <a:pt x="1633686" y="1098657"/>
                  <a:pt x="1633936" y="1098830"/>
                </a:cubicBezTo>
                <a:cubicBezTo>
                  <a:pt x="1634455" y="1099349"/>
                  <a:pt x="1634954" y="1099849"/>
                  <a:pt x="1635454" y="1100348"/>
                </a:cubicBezTo>
                <a:cubicBezTo>
                  <a:pt x="1634704" y="1099656"/>
                  <a:pt x="1633936" y="1098984"/>
                  <a:pt x="1633186" y="1098312"/>
                </a:cubicBezTo>
                <a:close/>
                <a:moveTo>
                  <a:pt x="1620872" y="1079887"/>
                </a:moveTo>
                <a:cubicBezTo>
                  <a:pt x="1625444" y="1082750"/>
                  <a:pt x="1630017" y="1085574"/>
                  <a:pt x="1634589" y="1088360"/>
                </a:cubicBezTo>
                <a:cubicBezTo>
                  <a:pt x="1638854" y="1093028"/>
                  <a:pt x="1643139" y="1097697"/>
                  <a:pt x="1647461" y="1102327"/>
                </a:cubicBezTo>
                <a:cubicBezTo>
                  <a:pt x="1647865" y="1102750"/>
                  <a:pt x="1648268" y="1103192"/>
                  <a:pt x="1648672" y="1103614"/>
                </a:cubicBezTo>
                <a:cubicBezTo>
                  <a:pt x="1644233" y="1100579"/>
                  <a:pt x="1639815" y="1097505"/>
                  <a:pt x="1635377" y="1094392"/>
                </a:cubicBezTo>
                <a:cubicBezTo>
                  <a:pt x="1630555" y="1089609"/>
                  <a:pt x="1625713" y="1084767"/>
                  <a:pt x="1620872" y="1079887"/>
                </a:cubicBezTo>
                <a:close/>
                <a:moveTo>
                  <a:pt x="1595627" y="1063768"/>
                </a:moveTo>
                <a:cubicBezTo>
                  <a:pt x="1598932" y="1065920"/>
                  <a:pt x="1602236" y="1068072"/>
                  <a:pt x="1605540" y="1070185"/>
                </a:cubicBezTo>
                <a:cubicBezTo>
                  <a:pt x="1608710" y="1073432"/>
                  <a:pt x="1611861" y="1076660"/>
                  <a:pt x="1615012" y="1079849"/>
                </a:cubicBezTo>
                <a:cubicBezTo>
                  <a:pt x="1611650" y="1077409"/>
                  <a:pt x="1608268" y="1074950"/>
                  <a:pt x="1604887" y="1072471"/>
                </a:cubicBezTo>
                <a:cubicBezTo>
                  <a:pt x="1601794" y="1069589"/>
                  <a:pt x="1598720" y="1066689"/>
                  <a:pt x="1595627" y="1063768"/>
                </a:cubicBezTo>
                <a:close/>
                <a:moveTo>
                  <a:pt x="1589268" y="1047342"/>
                </a:moveTo>
                <a:cubicBezTo>
                  <a:pt x="1594897" y="1050531"/>
                  <a:pt x="1600526" y="1053701"/>
                  <a:pt x="1606155" y="1056814"/>
                </a:cubicBezTo>
                <a:cubicBezTo>
                  <a:pt x="1612130" y="1063538"/>
                  <a:pt x="1618105" y="1070224"/>
                  <a:pt x="1624138" y="1076871"/>
                </a:cubicBezTo>
                <a:cubicBezTo>
                  <a:pt x="1618643" y="1073451"/>
                  <a:pt x="1613168" y="1069993"/>
                  <a:pt x="1607711" y="1066477"/>
                </a:cubicBezTo>
                <a:cubicBezTo>
                  <a:pt x="1601563" y="1060195"/>
                  <a:pt x="1595416" y="1053797"/>
                  <a:pt x="1589268" y="1047342"/>
                </a:cubicBezTo>
                <a:close/>
                <a:moveTo>
                  <a:pt x="1562217" y="1031588"/>
                </a:moveTo>
                <a:cubicBezTo>
                  <a:pt x="1567078" y="1034489"/>
                  <a:pt x="1571958" y="1037352"/>
                  <a:pt x="1576818" y="1040176"/>
                </a:cubicBezTo>
                <a:cubicBezTo>
                  <a:pt x="1582006" y="1045690"/>
                  <a:pt x="1587174" y="1051107"/>
                  <a:pt x="1592341" y="1056506"/>
                </a:cubicBezTo>
                <a:cubicBezTo>
                  <a:pt x="1587558" y="1053355"/>
                  <a:pt x="1582774" y="1050166"/>
                  <a:pt x="1578009" y="1046958"/>
                </a:cubicBezTo>
                <a:cubicBezTo>
                  <a:pt x="1572745" y="1041886"/>
                  <a:pt x="1567481" y="1036756"/>
                  <a:pt x="1562217" y="1031588"/>
                </a:cubicBezTo>
                <a:close/>
                <a:moveTo>
                  <a:pt x="1536531" y="1015930"/>
                </a:moveTo>
                <a:cubicBezTo>
                  <a:pt x="1540123" y="1018159"/>
                  <a:pt x="1543716" y="1020387"/>
                  <a:pt x="1547308" y="1022578"/>
                </a:cubicBezTo>
                <a:cubicBezTo>
                  <a:pt x="1551016" y="1026266"/>
                  <a:pt x="1554686" y="1029917"/>
                  <a:pt x="1558375" y="1033548"/>
                </a:cubicBezTo>
                <a:cubicBezTo>
                  <a:pt x="1554801" y="1031069"/>
                  <a:pt x="1551228" y="1028552"/>
                  <a:pt x="1547654" y="1026036"/>
                </a:cubicBezTo>
                <a:cubicBezTo>
                  <a:pt x="1543946" y="1022693"/>
                  <a:pt x="1540239" y="1019331"/>
                  <a:pt x="1536531" y="1015930"/>
                </a:cubicBezTo>
                <a:close/>
                <a:moveTo>
                  <a:pt x="1558259" y="1014201"/>
                </a:moveTo>
                <a:cubicBezTo>
                  <a:pt x="1564638" y="1017467"/>
                  <a:pt x="1571016" y="1020695"/>
                  <a:pt x="1577433" y="1023884"/>
                </a:cubicBezTo>
                <a:cubicBezTo>
                  <a:pt x="1584292" y="1031857"/>
                  <a:pt x="1591170" y="1039830"/>
                  <a:pt x="1598105" y="1047726"/>
                </a:cubicBezTo>
                <a:cubicBezTo>
                  <a:pt x="1591919" y="1044230"/>
                  <a:pt x="1585752" y="1040695"/>
                  <a:pt x="1579566" y="1037102"/>
                </a:cubicBezTo>
                <a:cubicBezTo>
                  <a:pt x="1572476" y="1029571"/>
                  <a:pt x="1565368" y="1021944"/>
                  <a:pt x="1558259" y="1014201"/>
                </a:cubicBezTo>
                <a:close/>
                <a:moveTo>
                  <a:pt x="1530171" y="999446"/>
                </a:moveTo>
                <a:cubicBezTo>
                  <a:pt x="1536031" y="1002597"/>
                  <a:pt x="1541929" y="1005709"/>
                  <a:pt x="1547808" y="1008783"/>
                </a:cubicBezTo>
                <a:cubicBezTo>
                  <a:pt x="1554244" y="1015873"/>
                  <a:pt x="1560680" y="1022866"/>
                  <a:pt x="1567097" y="1029763"/>
                </a:cubicBezTo>
                <a:cubicBezTo>
                  <a:pt x="1561391" y="1026381"/>
                  <a:pt x="1555685" y="1022962"/>
                  <a:pt x="1549998" y="1019465"/>
                </a:cubicBezTo>
                <a:cubicBezTo>
                  <a:pt x="1543408" y="1012876"/>
                  <a:pt x="1536780" y="1006209"/>
                  <a:pt x="1530171" y="999446"/>
                </a:cubicBezTo>
                <a:close/>
                <a:moveTo>
                  <a:pt x="1502717" y="984288"/>
                </a:moveTo>
                <a:cubicBezTo>
                  <a:pt x="1507827" y="987170"/>
                  <a:pt x="1512938" y="990032"/>
                  <a:pt x="1518068" y="992856"/>
                </a:cubicBezTo>
                <a:cubicBezTo>
                  <a:pt x="1523716" y="998697"/>
                  <a:pt x="1529345" y="1004461"/>
                  <a:pt x="1534974" y="1010167"/>
                </a:cubicBezTo>
                <a:cubicBezTo>
                  <a:pt x="1530018" y="1007054"/>
                  <a:pt x="1525041" y="1003903"/>
                  <a:pt x="1520085" y="1000733"/>
                </a:cubicBezTo>
                <a:cubicBezTo>
                  <a:pt x="1514302" y="995316"/>
                  <a:pt x="1508519" y="989840"/>
                  <a:pt x="1502717" y="984288"/>
                </a:cubicBezTo>
                <a:close/>
                <a:moveTo>
                  <a:pt x="1528538" y="981291"/>
                </a:moveTo>
                <a:cubicBezTo>
                  <a:pt x="1535416" y="984442"/>
                  <a:pt x="1542332" y="987535"/>
                  <a:pt x="1549249" y="990551"/>
                </a:cubicBezTo>
                <a:cubicBezTo>
                  <a:pt x="1556108" y="998793"/>
                  <a:pt x="1563024" y="1006997"/>
                  <a:pt x="1569960" y="1015162"/>
                </a:cubicBezTo>
                <a:cubicBezTo>
                  <a:pt x="1563158" y="1011723"/>
                  <a:pt x="1556357" y="1008226"/>
                  <a:pt x="1549575" y="1004691"/>
                </a:cubicBezTo>
                <a:cubicBezTo>
                  <a:pt x="1542563" y="996987"/>
                  <a:pt x="1535551" y="989187"/>
                  <a:pt x="1528538" y="981291"/>
                </a:cubicBezTo>
                <a:close/>
                <a:moveTo>
                  <a:pt x="1478376" y="970282"/>
                </a:moveTo>
                <a:cubicBezTo>
                  <a:pt x="1481661" y="972203"/>
                  <a:pt x="1484946" y="974125"/>
                  <a:pt x="1488250" y="976027"/>
                </a:cubicBezTo>
                <a:cubicBezTo>
                  <a:pt x="1492477" y="980138"/>
                  <a:pt x="1496723" y="984211"/>
                  <a:pt x="1500950" y="988245"/>
                </a:cubicBezTo>
                <a:cubicBezTo>
                  <a:pt x="1498183" y="986420"/>
                  <a:pt x="1495417" y="984576"/>
                  <a:pt x="1492650" y="982732"/>
                </a:cubicBezTo>
                <a:cubicBezTo>
                  <a:pt x="1487886" y="978620"/>
                  <a:pt x="1483140" y="974471"/>
                  <a:pt x="1478376" y="970282"/>
                </a:cubicBezTo>
                <a:close/>
                <a:moveTo>
                  <a:pt x="1499951" y="967977"/>
                </a:moveTo>
                <a:cubicBezTo>
                  <a:pt x="1506444" y="971089"/>
                  <a:pt x="1512938" y="974144"/>
                  <a:pt x="1519470" y="977160"/>
                </a:cubicBezTo>
                <a:cubicBezTo>
                  <a:pt x="1526021" y="984576"/>
                  <a:pt x="1532554" y="991896"/>
                  <a:pt x="1539086" y="999158"/>
                </a:cubicBezTo>
                <a:cubicBezTo>
                  <a:pt x="1532592" y="995700"/>
                  <a:pt x="1526137" y="992203"/>
                  <a:pt x="1519682" y="988649"/>
                </a:cubicBezTo>
                <a:cubicBezTo>
                  <a:pt x="1513111" y="981848"/>
                  <a:pt x="1506521" y="974951"/>
                  <a:pt x="1499951" y="967977"/>
                </a:cubicBezTo>
                <a:close/>
                <a:moveTo>
                  <a:pt x="1456762" y="957372"/>
                </a:moveTo>
                <a:cubicBezTo>
                  <a:pt x="1457281" y="957679"/>
                  <a:pt x="1457818" y="958006"/>
                  <a:pt x="1458337" y="958332"/>
                </a:cubicBezTo>
                <a:cubicBezTo>
                  <a:pt x="1459375" y="959274"/>
                  <a:pt x="1460431" y="960215"/>
                  <a:pt x="1461469" y="961137"/>
                </a:cubicBezTo>
                <a:cubicBezTo>
                  <a:pt x="1459893" y="959888"/>
                  <a:pt x="1458318" y="958621"/>
                  <a:pt x="1456762" y="957372"/>
                </a:cubicBezTo>
                <a:close/>
                <a:moveTo>
                  <a:pt x="1471574" y="953990"/>
                </a:moveTo>
                <a:cubicBezTo>
                  <a:pt x="1477568" y="957007"/>
                  <a:pt x="1483582" y="959985"/>
                  <a:pt x="1489595" y="962924"/>
                </a:cubicBezTo>
                <a:cubicBezTo>
                  <a:pt x="1495590" y="969322"/>
                  <a:pt x="1501564" y="975662"/>
                  <a:pt x="1507539" y="981906"/>
                </a:cubicBezTo>
                <a:cubicBezTo>
                  <a:pt x="1501564" y="978544"/>
                  <a:pt x="1495609" y="975143"/>
                  <a:pt x="1489653" y="971704"/>
                </a:cubicBezTo>
                <a:cubicBezTo>
                  <a:pt x="1483621" y="965863"/>
                  <a:pt x="1477607" y="959965"/>
                  <a:pt x="1471574" y="953990"/>
                </a:cubicBezTo>
                <a:close/>
                <a:moveTo>
                  <a:pt x="1498395" y="946863"/>
                </a:moveTo>
                <a:cubicBezTo>
                  <a:pt x="1505714" y="949783"/>
                  <a:pt x="1513053" y="952626"/>
                  <a:pt x="1520412" y="955451"/>
                </a:cubicBezTo>
                <a:cubicBezTo>
                  <a:pt x="1527808" y="964576"/>
                  <a:pt x="1535262" y="973664"/>
                  <a:pt x="1542755" y="982732"/>
                </a:cubicBezTo>
                <a:cubicBezTo>
                  <a:pt x="1535512" y="979504"/>
                  <a:pt x="1528289" y="976238"/>
                  <a:pt x="1521065" y="972895"/>
                </a:cubicBezTo>
                <a:cubicBezTo>
                  <a:pt x="1513533" y="964327"/>
                  <a:pt x="1505964" y="955643"/>
                  <a:pt x="1498395" y="946863"/>
                </a:cubicBezTo>
                <a:close/>
                <a:moveTo>
                  <a:pt x="1444927" y="940215"/>
                </a:moveTo>
                <a:cubicBezTo>
                  <a:pt x="1449865" y="942828"/>
                  <a:pt x="1454783" y="945422"/>
                  <a:pt x="1459740" y="947958"/>
                </a:cubicBezTo>
                <a:cubicBezTo>
                  <a:pt x="1464850" y="953087"/>
                  <a:pt x="1469961" y="958159"/>
                  <a:pt x="1475071" y="963174"/>
                </a:cubicBezTo>
                <a:cubicBezTo>
                  <a:pt x="1470268" y="960330"/>
                  <a:pt x="1465484" y="957448"/>
                  <a:pt x="1460700" y="954548"/>
                </a:cubicBezTo>
                <a:cubicBezTo>
                  <a:pt x="1455436" y="949821"/>
                  <a:pt x="1450191" y="945057"/>
                  <a:pt x="1444927" y="940215"/>
                </a:cubicBezTo>
                <a:close/>
                <a:moveTo>
                  <a:pt x="1469288" y="934970"/>
                </a:moveTo>
                <a:cubicBezTo>
                  <a:pt x="1476320" y="937929"/>
                  <a:pt x="1483371" y="940849"/>
                  <a:pt x="1490441" y="943712"/>
                </a:cubicBezTo>
                <a:cubicBezTo>
                  <a:pt x="1497626" y="952127"/>
                  <a:pt x="1504812" y="960426"/>
                  <a:pt x="1511978" y="968611"/>
                </a:cubicBezTo>
                <a:cubicBezTo>
                  <a:pt x="1505023" y="965345"/>
                  <a:pt x="1498068" y="962002"/>
                  <a:pt x="1491152" y="958621"/>
                </a:cubicBezTo>
                <a:cubicBezTo>
                  <a:pt x="1483870" y="950840"/>
                  <a:pt x="1476589" y="942963"/>
                  <a:pt x="1469288" y="934970"/>
                </a:cubicBezTo>
                <a:close/>
                <a:moveTo>
                  <a:pt x="1419183" y="926344"/>
                </a:moveTo>
                <a:cubicBezTo>
                  <a:pt x="1422737" y="928304"/>
                  <a:pt x="1426311" y="930283"/>
                  <a:pt x="1429884" y="932223"/>
                </a:cubicBezTo>
                <a:cubicBezTo>
                  <a:pt x="1433458" y="935566"/>
                  <a:pt x="1437050" y="938890"/>
                  <a:pt x="1440643" y="942194"/>
                </a:cubicBezTo>
                <a:cubicBezTo>
                  <a:pt x="1437165" y="940023"/>
                  <a:pt x="1433708" y="937852"/>
                  <a:pt x="1430249" y="935643"/>
                </a:cubicBezTo>
                <a:cubicBezTo>
                  <a:pt x="1426561" y="932569"/>
                  <a:pt x="1422872" y="929457"/>
                  <a:pt x="1419183" y="926344"/>
                </a:cubicBezTo>
                <a:close/>
                <a:moveTo>
                  <a:pt x="1440432" y="922521"/>
                </a:moveTo>
                <a:cubicBezTo>
                  <a:pt x="1447060" y="925460"/>
                  <a:pt x="1453688" y="928342"/>
                  <a:pt x="1460354" y="931186"/>
                </a:cubicBezTo>
                <a:cubicBezTo>
                  <a:pt x="1467213" y="938755"/>
                  <a:pt x="1474072" y="946229"/>
                  <a:pt x="1480931" y="953606"/>
                </a:cubicBezTo>
                <a:cubicBezTo>
                  <a:pt x="1474322" y="950321"/>
                  <a:pt x="1467732" y="946978"/>
                  <a:pt x="1461161" y="943597"/>
                </a:cubicBezTo>
                <a:cubicBezTo>
                  <a:pt x="1454264" y="936661"/>
                  <a:pt x="1447348" y="929629"/>
                  <a:pt x="1440432" y="922521"/>
                </a:cubicBezTo>
                <a:close/>
                <a:moveTo>
                  <a:pt x="1397435" y="914145"/>
                </a:moveTo>
                <a:cubicBezTo>
                  <a:pt x="1398357" y="914663"/>
                  <a:pt x="1399260" y="915182"/>
                  <a:pt x="1400182" y="915720"/>
                </a:cubicBezTo>
                <a:cubicBezTo>
                  <a:pt x="1400778" y="916219"/>
                  <a:pt x="1401373" y="916757"/>
                  <a:pt x="1401969" y="917276"/>
                </a:cubicBezTo>
                <a:cubicBezTo>
                  <a:pt x="1400797" y="916488"/>
                  <a:pt x="1399625" y="915701"/>
                  <a:pt x="1398453" y="914932"/>
                </a:cubicBezTo>
                <a:cubicBezTo>
                  <a:pt x="1398107" y="914663"/>
                  <a:pt x="1397781" y="914414"/>
                  <a:pt x="1397435" y="914145"/>
                </a:cubicBezTo>
                <a:close/>
                <a:moveTo>
                  <a:pt x="1468366" y="911455"/>
                </a:moveTo>
                <a:cubicBezTo>
                  <a:pt x="1476032" y="914068"/>
                  <a:pt x="1483717" y="916623"/>
                  <a:pt x="1491440" y="919140"/>
                </a:cubicBezTo>
                <a:cubicBezTo>
                  <a:pt x="1499240" y="929053"/>
                  <a:pt x="1507117" y="938909"/>
                  <a:pt x="1515013" y="948726"/>
                </a:cubicBezTo>
                <a:cubicBezTo>
                  <a:pt x="1507424" y="945806"/>
                  <a:pt x="1499855" y="942809"/>
                  <a:pt x="1492304" y="939754"/>
                </a:cubicBezTo>
                <a:cubicBezTo>
                  <a:pt x="1484331" y="930456"/>
                  <a:pt x="1476358" y="921022"/>
                  <a:pt x="1468366" y="911455"/>
                </a:cubicBezTo>
                <a:close/>
                <a:moveTo>
                  <a:pt x="1412363" y="909726"/>
                </a:moveTo>
                <a:cubicBezTo>
                  <a:pt x="1418338" y="912512"/>
                  <a:pt x="1424313" y="915259"/>
                  <a:pt x="1430288" y="917968"/>
                </a:cubicBezTo>
                <a:cubicBezTo>
                  <a:pt x="1436609" y="924500"/>
                  <a:pt x="1442929" y="930974"/>
                  <a:pt x="1449231" y="937353"/>
                </a:cubicBezTo>
                <a:cubicBezTo>
                  <a:pt x="1443409" y="934298"/>
                  <a:pt x="1437608" y="931243"/>
                  <a:pt x="1431825" y="928112"/>
                </a:cubicBezTo>
                <a:cubicBezTo>
                  <a:pt x="1425350" y="922060"/>
                  <a:pt x="1418857" y="915931"/>
                  <a:pt x="1412363" y="909726"/>
                </a:cubicBezTo>
                <a:close/>
                <a:moveTo>
                  <a:pt x="1438875" y="901119"/>
                </a:moveTo>
                <a:cubicBezTo>
                  <a:pt x="1446272" y="903789"/>
                  <a:pt x="1453707" y="906421"/>
                  <a:pt x="1461161" y="908996"/>
                </a:cubicBezTo>
                <a:cubicBezTo>
                  <a:pt x="1468904" y="918294"/>
                  <a:pt x="1476608" y="927478"/>
                  <a:pt x="1484312" y="936527"/>
                </a:cubicBezTo>
                <a:cubicBezTo>
                  <a:pt x="1476954" y="933510"/>
                  <a:pt x="1469634" y="930456"/>
                  <a:pt x="1462333" y="927324"/>
                </a:cubicBezTo>
                <a:cubicBezTo>
                  <a:pt x="1454533" y="918717"/>
                  <a:pt x="1446695" y="909975"/>
                  <a:pt x="1438875" y="901119"/>
                </a:cubicBezTo>
                <a:close/>
                <a:moveTo>
                  <a:pt x="1384774" y="896565"/>
                </a:moveTo>
                <a:cubicBezTo>
                  <a:pt x="1389942" y="899101"/>
                  <a:pt x="1395091" y="901618"/>
                  <a:pt x="1400278" y="904077"/>
                </a:cubicBezTo>
                <a:cubicBezTo>
                  <a:pt x="1405754" y="909380"/>
                  <a:pt x="1411229" y="914606"/>
                  <a:pt x="1416685" y="919793"/>
                </a:cubicBezTo>
                <a:cubicBezTo>
                  <a:pt x="1411671" y="917007"/>
                  <a:pt x="1406657" y="914164"/>
                  <a:pt x="1401642" y="911320"/>
                </a:cubicBezTo>
                <a:cubicBezTo>
                  <a:pt x="1396032" y="906460"/>
                  <a:pt x="1390403" y="901541"/>
                  <a:pt x="1384774" y="896565"/>
                </a:cubicBezTo>
                <a:close/>
                <a:moveTo>
                  <a:pt x="1409519" y="890225"/>
                </a:moveTo>
                <a:cubicBezTo>
                  <a:pt x="1416647" y="892934"/>
                  <a:pt x="1423775" y="895605"/>
                  <a:pt x="1430941" y="898237"/>
                </a:cubicBezTo>
                <a:cubicBezTo>
                  <a:pt x="1438453" y="906767"/>
                  <a:pt x="1445926" y="915182"/>
                  <a:pt x="1453400" y="923462"/>
                </a:cubicBezTo>
                <a:cubicBezTo>
                  <a:pt x="1446349" y="920408"/>
                  <a:pt x="1439317" y="917295"/>
                  <a:pt x="1432305" y="914125"/>
                </a:cubicBezTo>
                <a:cubicBezTo>
                  <a:pt x="1424716" y="906268"/>
                  <a:pt x="1417127" y="898295"/>
                  <a:pt x="1409519" y="890225"/>
                </a:cubicBezTo>
                <a:close/>
                <a:moveTo>
                  <a:pt x="1358838" y="883636"/>
                </a:moveTo>
                <a:cubicBezTo>
                  <a:pt x="1362642" y="885576"/>
                  <a:pt x="1366465" y="887478"/>
                  <a:pt x="1370269" y="889380"/>
                </a:cubicBezTo>
                <a:cubicBezTo>
                  <a:pt x="1374342" y="893030"/>
                  <a:pt x="1378415" y="896662"/>
                  <a:pt x="1382488" y="900254"/>
                </a:cubicBezTo>
                <a:cubicBezTo>
                  <a:pt x="1378741" y="898064"/>
                  <a:pt x="1375014" y="895874"/>
                  <a:pt x="1371287" y="893645"/>
                </a:cubicBezTo>
                <a:cubicBezTo>
                  <a:pt x="1367137" y="890341"/>
                  <a:pt x="1362988" y="886998"/>
                  <a:pt x="1358838" y="883636"/>
                </a:cubicBezTo>
                <a:close/>
                <a:moveTo>
                  <a:pt x="1380663" y="878890"/>
                </a:moveTo>
                <a:cubicBezTo>
                  <a:pt x="1387310" y="881561"/>
                  <a:pt x="1393996" y="884193"/>
                  <a:pt x="1400682" y="886806"/>
                </a:cubicBezTo>
                <a:cubicBezTo>
                  <a:pt x="1407848" y="894471"/>
                  <a:pt x="1414995" y="902022"/>
                  <a:pt x="1422142" y="909476"/>
                </a:cubicBezTo>
                <a:cubicBezTo>
                  <a:pt x="1415609" y="906479"/>
                  <a:pt x="1409077" y="903424"/>
                  <a:pt x="1402564" y="900312"/>
                </a:cubicBezTo>
                <a:cubicBezTo>
                  <a:pt x="1395264" y="893261"/>
                  <a:pt x="1387963" y="886114"/>
                  <a:pt x="1380663" y="878890"/>
                </a:cubicBezTo>
                <a:close/>
                <a:moveTo>
                  <a:pt x="1438683" y="875394"/>
                </a:moveTo>
                <a:cubicBezTo>
                  <a:pt x="1446599" y="877642"/>
                  <a:pt x="1454572" y="879851"/>
                  <a:pt x="1462564" y="882003"/>
                </a:cubicBezTo>
                <a:cubicBezTo>
                  <a:pt x="1470402" y="892204"/>
                  <a:pt x="1478279" y="902348"/>
                  <a:pt x="1486214" y="912473"/>
                </a:cubicBezTo>
                <a:cubicBezTo>
                  <a:pt x="1478318" y="909860"/>
                  <a:pt x="1470422" y="907209"/>
                  <a:pt x="1462583" y="904500"/>
                </a:cubicBezTo>
                <a:cubicBezTo>
                  <a:pt x="1454629" y="894913"/>
                  <a:pt x="1446656" y="885211"/>
                  <a:pt x="1438683" y="875394"/>
                </a:cubicBezTo>
                <a:close/>
                <a:moveTo>
                  <a:pt x="1338281" y="872954"/>
                </a:moveTo>
                <a:cubicBezTo>
                  <a:pt x="1339030" y="873357"/>
                  <a:pt x="1339779" y="873722"/>
                  <a:pt x="1340529" y="874106"/>
                </a:cubicBezTo>
                <a:cubicBezTo>
                  <a:pt x="1341720" y="875105"/>
                  <a:pt x="1342911" y="876085"/>
                  <a:pt x="1344102" y="877065"/>
                </a:cubicBezTo>
                <a:cubicBezTo>
                  <a:pt x="1343699" y="876815"/>
                  <a:pt x="1343295" y="876566"/>
                  <a:pt x="1342911" y="876316"/>
                </a:cubicBezTo>
                <a:cubicBezTo>
                  <a:pt x="1341355" y="875202"/>
                  <a:pt x="1339818" y="874068"/>
                  <a:pt x="1338281" y="872954"/>
                </a:cubicBezTo>
                <a:close/>
                <a:moveTo>
                  <a:pt x="1352152" y="867113"/>
                </a:moveTo>
                <a:cubicBezTo>
                  <a:pt x="1358262" y="869707"/>
                  <a:pt x="1364390" y="872281"/>
                  <a:pt x="1370538" y="874798"/>
                </a:cubicBezTo>
                <a:cubicBezTo>
                  <a:pt x="1377185" y="881465"/>
                  <a:pt x="1383832" y="888035"/>
                  <a:pt x="1390461" y="894529"/>
                </a:cubicBezTo>
                <a:cubicBezTo>
                  <a:pt x="1384486" y="891609"/>
                  <a:pt x="1378511" y="888669"/>
                  <a:pt x="1372536" y="885672"/>
                </a:cubicBezTo>
                <a:cubicBezTo>
                  <a:pt x="1365735" y="879563"/>
                  <a:pt x="1358934" y="873376"/>
                  <a:pt x="1352152" y="867113"/>
                </a:cubicBezTo>
                <a:close/>
                <a:moveTo>
                  <a:pt x="1408847" y="866671"/>
                </a:moveTo>
                <a:cubicBezTo>
                  <a:pt x="1416570" y="868996"/>
                  <a:pt x="1424313" y="871282"/>
                  <a:pt x="1432113" y="873530"/>
                </a:cubicBezTo>
                <a:cubicBezTo>
                  <a:pt x="1439875" y="883155"/>
                  <a:pt x="1447636" y="892627"/>
                  <a:pt x="1455360" y="901983"/>
                </a:cubicBezTo>
                <a:cubicBezTo>
                  <a:pt x="1447656" y="899274"/>
                  <a:pt x="1439990" y="896527"/>
                  <a:pt x="1432343" y="893722"/>
                </a:cubicBezTo>
                <a:cubicBezTo>
                  <a:pt x="1424524" y="884827"/>
                  <a:pt x="1416705" y="875816"/>
                  <a:pt x="1408847" y="866671"/>
                </a:cubicBezTo>
                <a:close/>
                <a:moveTo>
                  <a:pt x="1379183" y="857450"/>
                </a:moveTo>
                <a:cubicBezTo>
                  <a:pt x="1386657" y="859832"/>
                  <a:pt x="1394150" y="862176"/>
                  <a:pt x="1401681" y="864481"/>
                </a:cubicBezTo>
                <a:cubicBezTo>
                  <a:pt x="1409270" y="873357"/>
                  <a:pt x="1416839" y="882118"/>
                  <a:pt x="1424389" y="890763"/>
                </a:cubicBezTo>
                <a:cubicBezTo>
                  <a:pt x="1416935" y="887997"/>
                  <a:pt x="1409500" y="885153"/>
                  <a:pt x="1402103" y="882291"/>
                </a:cubicBezTo>
                <a:cubicBezTo>
                  <a:pt x="1394476" y="874106"/>
                  <a:pt x="1386849" y="865826"/>
                  <a:pt x="1379183" y="857450"/>
                </a:cubicBezTo>
                <a:close/>
                <a:moveTo>
                  <a:pt x="2787200" y="857353"/>
                </a:moveTo>
                <a:cubicBezTo>
                  <a:pt x="2746297" y="870937"/>
                  <a:pt x="2706721" y="882233"/>
                  <a:pt x="2668277" y="891340"/>
                </a:cubicBezTo>
                <a:cubicBezTo>
                  <a:pt x="2642821" y="897353"/>
                  <a:pt x="2617845" y="902560"/>
                  <a:pt x="2593427" y="906959"/>
                </a:cubicBezTo>
                <a:cubicBezTo>
                  <a:pt x="2500229" y="917487"/>
                  <a:pt x="2406647" y="922521"/>
                  <a:pt x="2312834" y="919850"/>
                </a:cubicBezTo>
                <a:cubicBezTo>
                  <a:pt x="2200290" y="916661"/>
                  <a:pt x="2099522" y="896508"/>
                  <a:pt x="2011204" y="859755"/>
                </a:cubicBezTo>
                <a:cubicBezTo>
                  <a:pt x="2035853" y="862445"/>
                  <a:pt x="2059926" y="865595"/>
                  <a:pt x="2083326" y="869476"/>
                </a:cubicBezTo>
                <a:cubicBezTo>
                  <a:pt x="2092567" y="871013"/>
                  <a:pt x="2101674" y="872512"/>
                  <a:pt x="2110684" y="873991"/>
                </a:cubicBezTo>
                <a:cubicBezTo>
                  <a:pt x="2194488" y="898237"/>
                  <a:pt x="2288300" y="909053"/>
                  <a:pt x="2390931" y="906191"/>
                </a:cubicBezTo>
                <a:cubicBezTo>
                  <a:pt x="2401075" y="905883"/>
                  <a:pt x="2411200" y="905480"/>
                  <a:pt x="2421305" y="905019"/>
                </a:cubicBezTo>
                <a:cubicBezTo>
                  <a:pt x="2429298" y="904980"/>
                  <a:pt x="2437328" y="904846"/>
                  <a:pt x="2445436" y="904615"/>
                </a:cubicBezTo>
                <a:cubicBezTo>
                  <a:pt x="2489297" y="903251"/>
                  <a:pt x="2536001" y="898640"/>
                  <a:pt x="2584358" y="890975"/>
                </a:cubicBezTo>
                <a:cubicBezTo>
                  <a:pt x="2653560" y="882368"/>
                  <a:pt x="2721379" y="870744"/>
                  <a:pt x="2787200" y="857353"/>
                </a:cubicBezTo>
                <a:close/>
                <a:moveTo>
                  <a:pt x="1324448" y="855087"/>
                </a:moveTo>
                <a:cubicBezTo>
                  <a:pt x="1329731" y="857450"/>
                  <a:pt x="1335072" y="859774"/>
                  <a:pt x="1340413" y="862080"/>
                </a:cubicBezTo>
                <a:cubicBezTo>
                  <a:pt x="1346235" y="867497"/>
                  <a:pt x="1352075" y="872896"/>
                  <a:pt x="1357915" y="878199"/>
                </a:cubicBezTo>
                <a:cubicBezTo>
                  <a:pt x="1352709" y="875528"/>
                  <a:pt x="1347522" y="872838"/>
                  <a:pt x="1342354" y="870110"/>
                </a:cubicBezTo>
                <a:cubicBezTo>
                  <a:pt x="1336379" y="865154"/>
                  <a:pt x="1330404" y="860159"/>
                  <a:pt x="1324448" y="855087"/>
                </a:cubicBezTo>
                <a:close/>
                <a:moveTo>
                  <a:pt x="2949351" y="849765"/>
                </a:moveTo>
                <a:cubicBezTo>
                  <a:pt x="2903106" y="871032"/>
                  <a:pt x="2858554" y="889553"/>
                  <a:pt x="2815403" y="905441"/>
                </a:cubicBezTo>
                <a:cubicBezTo>
                  <a:pt x="2758535" y="926383"/>
                  <a:pt x="2706317" y="942963"/>
                  <a:pt x="2655732" y="956123"/>
                </a:cubicBezTo>
                <a:cubicBezTo>
                  <a:pt x="2521515" y="990685"/>
                  <a:pt x="2397348" y="1005882"/>
                  <a:pt x="2253104" y="1005421"/>
                </a:cubicBezTo>
                <a:cubicBezTo>
                  <a:pt x="2232950" y="1005364"/>
                  <a:pt x="2212854" y="1005383"/>
                  <a:pt x="2191567" y="1005421"/>
                </a:cubicBezTo>
                <a:cubicBezTo>
                  <a:pt x="2075296" y="1005652"/>
                  <a:pt x="1943481" y="1005882"/>
                  <a:pt x="1809727" y="987285"/>
                </a:cubicBezTo>
                <a:cubicBezTo>
                  <a:pt x="1700736" y="972223"/>
                  <a:pt x="1594532" y="947766"/>
                  <a:pt x="1493034" y="914702"/>
                </a:cubicBezTo>
                <a:cubicBezTo>
                  <a:pt x="1484927" y="904404"/>
                  <a:pt x="1476858" y="894049"/>
                  <a:pt x="1468865" y="883693"/>
                </a:cubicBezTo>
                <a:cubicBezTo>
                  <a:pt x="1562640" y="908688"/>
                  <a:pt x="1661467" y="927612"/>
                  <a:pt x="1763829" y="939965"/>
                </a:cubicBezTo>
                <a:cubicBezTo>
                  <a:pt x="1868247" y="952626"/>
                  <a:pt x="1968303" y="955546"/>
                  <a:pt x="2065075" y="958371"/>
                </a:cubicBezTo>
                <a:cubicBezTo>
                  <a:pt x="2111011" y="959716"/>
                  <a:pt x="2154392" y="960984"/>
                  <a:pt x="2196504" y="963251"/>
                </a:cubicBezTo>
                <a:cubicBezTo>
                  <a:pt x="2343842" y="971204"/>
                  <a:pt x="2464091" y="964653"/>
                  <a:pt x="2586453" y="942002"/>
                </a:cubicBezTo>
                <a:cubicBezTo>
                  <a:pt x="2635636" y="932761"/>
                  <a:pt x="2688392" y="919639"/>
                  <a:pt x="2743224" y="902982"/>
                </a:cubicBezTo>
                <a:cubicBezTo>
                  <a:pt x="2768429" y="895336"/>
                  <a:pt x="2794116" y="886767"/>
                  <a:pt x="2820322" y="877257"/>
                </a:cubicBezTo>
                <a:cubicBezTo>
                  <a:pt x="2863452" y="868842"/>
                  <a:pt x="2906469" y="859601"/>
                  <a:pt x="2949351" y="849765"/>
                </a:cubicBezTo>
                <a:close/>
                <a:moveTo>
                  <a:pt x="1349808" y="847786"/>
                </a:moveTo>
                <a:cubicBezTo>
                  <a:pt x="1356955" y="850207"/>
                  <a:pt x="1364121" y="852589"/>
                  <a:pt x="1371345" y="854933"/>
                </a:cubicBezTo>
                <a:cubicBezTo>
                  <a:pt x="1378684" y="863021"/>
                  <a:pt x="1386004" y="871013"/>
                  <a:pt x="1393324" y="878890"/>
                </a:cubicBezTo>
                <a:cubicBezTo>
                  <a:pt x="1386215" y="876085"/>
                  <a:pt x="1379126" y="873223"/>
                  <a:pt x="1372056" y="870322"/>
                </a:cubicBezTo>
                <a:cubicBezTo>
                  <a:pt x="1364640" y="862906"/>
                  <a:pt x="1357224" y="855394"/>
                  <a:pt x="1349808" y="847786"/>
                </a:cubicBezTo>
                <a:close/>
                <a:moveTo>
                  <a:pt x="1439510" y="845173"/>
                </a:moveTo>
                <a:cubicBezTo>
                  <a:pt x="1526636" y="863559"/>
                  <a:pt x="1619738" y="877872"/>
                  <a:pt x="1718585" y="887958"/>
                </a:cubicBezTo>
                <a:cubicBezTo>
                  <a:pt x="1795529" y="895874"/>
                  <a:pt x="1870437" y="899543"/>
                  <a:pt x="1942905" y="903078"/>
                </a:cubicBezTo>
                <a:cubicBezTo>
                  <a:pt x="2012434" y="906479"/>
                  <a:pt x="2078120" y="909687"/>
                  <a:pt x="2139925" y="916373"/>
                </a:cubicBezTo>
                <a:cubicBezTo>
                  <a:pt x="2296619" y="933299"/>
                  <a:pt x="2405551" y="935297"/>
                  <a:pt x="2515944" y="923328"/>
                </a:cubicBezTo>
                <a:cubicBezTo>
                  <a:pt x="2536866" y="920984"/>
                  <a:pt x="2558460" y="917891"/>
                  <a:pt x="2580535" y="914164"/>
                </a:cubicBezTo>
                <a:cubicBezTo>
                  <a:pt x="2650179" y="906690"/>
                  <a:pt x="2719612" y="896104"/>
                  <a:pt x="2788756" y="883271"/>
                </a:cubicBezTo>
                <a:cubicBezTo>
                  <a:pt x="2772926" y="888650"/>
                  <a:pt x="2757287" y="893703"/>
                  <a:pt x="2741821" y="898390"/>
                </a:cubicBezTo>
                <a:cubicBezTo>
                  <a:pt x="2687163" y="914990"/>
                  <a:pt x="2634579" y="928073"/>
                  <a:pt x="2585569" y="937295"/>
                </a:cubicBezTo>
                <a:cubicBezTo>
                  <a:pt x="2463610" y="959850"/>
                  <a:pt x="2343689" y="966382"/>
                  <a:pt x="2196754" y="958467"/>
                </a:cubicBezTo>
                <a:cubicBezTo>
                  <a:pt x="2154603" y="956181"/>
                  <a:pt x="2111184" y="954913"/>
                  <a:pt x="2065209" y="953587"/>
                </a:cubicBezTo>
                <a:cubicBezTo>
                  <a:pt x="1968553" y="950743"/>
                  <a:pt x="1868612" y="947842"/>
                  <a:pt x="1764405" y="935201"/>
                </a:cubicBezTo>
                <a:cubicBezTo>
                  <a:pt x="1660064" y="922617"/>
                  <a:pt x="1559412" y="903174"/>
                  <a:pt x="1464043" y="877430"/>
                </a:cubicBezTo>
                <a:cubicBezTo>
                  <a:pt x="1455801" y="866710"/>
                  <a:pt x="1447636" y="855951"/>
                  <a:pt x="1439510" y="845173"/>
                </a:cubicBezTo>
                <a:close/>
                <a:moveTo>
                  <a:pt x="1298781" y="843367"/>
                </a:moveTo>
                <a:cubicBezTo>
                  <a:pt x="1302623" y="845173"/>
                  <a:pt x="1306485" y="846941"/>
                  <a:pt x="1310365" y="848708"/>
                </a:cubicBezTo>
                <a:cubicBezTo>
                  <a:pt x="1314842" y="852570"/>
                  <a:pt x="1319338" y="856393"/>
                  <a:pt x="1323833" y="860178"/>
                </a:cubicBezTo>
                <a:cubicBezTo>
                  <a:pt x="1320221" y="858218"/>
                  <a:pt x="1316648" y="856239"/>
                  <a:pt x="1313055" y="854241"/>
                </a:cubicBezTo>
                <a:cubicBezTo>
                  <a:pt x="1308291" y="850648"/>
                  <a:pt x="1303526" y="847037"/>
                  <a:pt x="1298781" y="843367"/>
                </a:cubicBezTo>
                <a:close/>
                <a:moveTo>
                  <a:pt x="1409193" y="838564"/>
                </a:moveTo>
                <a:cubicBezTo>
                  <a:pt x="1417300" y="840389"/>
                  <a:pt x="1425465" y="842176"/>
                  <a:pt x="1433688" y="843924"/>
                </a:cubicBezTo>
                <a:cubicBezTo>
                  <a:pt x="1441661" y="854568"/>
                  <a:pt x="1449692" y="865173"/>
                  <a:pt x="1457780" y="875759"/>
                </a:cubicBezTo>
                <a:cubicBezTo>
                  <a:pt x="1449615" y="873530"/>
                  <a:pt x="1441507" y="871244"/>
                  <a:pt x="1433419" y="868919"/>
                </a:cubicBezTo>
                <a:cubicBezTo>
                  <a:pt x="1428770" y="863156"/>
                  <a:pt x="1424140" y="857373"/>
                  <a:pt x="1419471" y="851551"/>
                </a:cubicBezTo>
                <a:cubicBezTo>
                  <a:pt x="1416032" y="847229"/>
                  <a:pt x="1412613" y="842887"/>
                  <a:pt x="1409193" y="838564"/>
                </a:cubicBezTo>
                <a:close/>
                <a:moveTo>
                  <a:pt x="1320759" y="837661"/>
                </a:moveTo>
                <a:cubicBezTo>
                  <a:pt x="1327484" y="840063"/>
                  <a:pt x="1334246" y="842445"/>
                  <a:pt x="1341048" y="844789"/>
                </a:cubicBezTo>
                <a:cubicBezTo>
                  <a:pt x="1348002" y="851974"/>
                  <a:pt x="1354938" y="859063"/>
                  <a:pt x="1361873" y="866076"/>
                </a:cubicBezTo>
                <a:cubicBezTo>
                  <a:pt x="1355168" y="863271"/>
                  <a:pt x="1348482" y="860427"/>
                  <a:pt x="1341816" y="857546"/>
                </a:cubicBezTo>
                <a:cubicBezTo>
                  <a:pt x="1334804" y="850994"/>
                  <a:pt x="1327772" y="844366"/>
                  <a:pt x="1320759" y="837661"/>
                </a:cubicBezTo>
                <a:close/>
                <a:moveTo>
                  <a:pt x="2078619" y="834568"/>
                </a:moveTo>
                <a:cubicBezTo>
                  <a:pt x="2079176" y="834683"/>
                  <a:pt x="2079753" y="834818"/>
                  <a:pt x="2080310" y="834952"/>
                </a:cubicBezTo>
                <a:cubicBezTo>
                  <a:pt x="2181423" y="858468"/>
                  <a:pt x="2269203" y="878813"/>
                  <a:pt x="2365782" y="885288"/>
                </a:cubicBezTo>
                <a:cubicBezTo>
                  <a:pt x="2259405" y="884635"/>
                  <a:pt x="2163729" y="867920"/>
                  <a:pt x="2080425" y="835298"/>
                </a:cubicBezTo>
                <a:cubicBezTo>
                  <a:pt x="2079810" y="835067"/>
                  <a:pt x="2079215" y="834798"/>
                  <a:pt x="2078619" y="834568"/>
                </a:cubicBezTo>
                <a:close/>
                <a:moveTo>
                  <a:pt x="1276956" y="833012"/>
                </a:moveTo>
                <a:cubicBezTo>
                  <a:pt x="1278070" y="833550"/>
                  <a:pt x="1279184" y="834107"/>
                  <a:pt x="1280318" y="834645"/>
                </a:cubicBezTo>
                <a:cubicBezTo>
                  <a:pt x="1281951" y="835932"/>
                  <a:pt x="1283603" y="837238"/>
                  <a:pt x="1285256" y="838526"/>
                </a:cubicBezTo>
                <a:cubicBezTo>
                  <a:pt x="1284602" y="838141"/>
                  <a:pt x="1283930" y="837738"/>
                  <a:pt x="1283277" y="837354"/>
                </a:cubicBezTo>
                <a:cubicBezTo>
                  <a:pt x="1281163" y="835913"/>
                  <a:pt x="1279069" y="834453"/>
                  <a:pt x="1276956" y="833012"/>
                </a:cubicBezTo>
                <a:close/>
                <a:moveTo>
                  <a:pt x="1379126" y="831532"/>
                </a:moveTo>
                <a:cubicBezTo>
                  <a:pt x="1387060" y="833434"/>
                  <a:pt x="1395033" y="835317"/>
                  <a:pt x="1403064" y="837161"/>
                </a:cubicBezTo>
                <a:cubicBezTo>
                  <a:pt x="1407502" y="842772"/>
                  <a:pt x="1411940" y="848401"/>
                  <a:pt x="1416397" y="853991"/>
                </a:cubicBezTo>
                <a:cubicBezTo>
                  <a:pt x="1419874" y="858352"/>
                  <a:pt x="1423352" y="862675"/>
                  <a:pt x="1426810" y="866979"/>
                </a:cubicBezTo>
                <a:cubicBezTo>
                  <a:pt x="1418837" y="864654"/>
                  <a:pt x="1410922" y="862291"/>
                  <a:pt x="1403045" y="859870"/>
                </a:cubicBezTo>
                <a:cubicBezTo>
                  <a:pt x="1396935" y="852704"/>
                  <a:pt x="1390807" y="845500"/>
                  <a:pt x="1384678" y="838180"/>
                </a:cubicBezTo>
                <a:cubicBezTo>
                  <a:pt x="1382815" y="835970"/>
                  <a:pt x="1380989" y="833742"/>
                  <a:pt x="1379126" y="831532"/>
                </a:cubicBezTo>
                <a:close/>
                <a:moveTo>
                  <a:pt x="1292114" y="827094"/>
                </a:moveTo>
                <a:cubicBezTo>
                  <a:pt x="1298301" y="829438"/>
                  <a:pt x="1304525" y="831763"/>
                  <a:pt x="1310789" y="834049"/>
                </a:cubicBezTo>
                <a:cubicBezTo>
                  <a:pt x="1317224" y="840255"/>
                  <a:pt x="1323661" y="846383"/>
                  <a:pt x="1330116" y="852454"/>
                </a:cubicBezTo>
                <a:cubicBezTo>
                  <a:pt x="1323910" y="849707"/>
                  <a:pt x="1317743" y="846902"/>
                  <a:pt x="1311576" y="844097"/>
                </a:cubicBezTo>
                <a:cubicBezTo>
                  <a:pt x="1305082" y="838487"/>
                  <a:pt x="1298608" y="832820"/>
                  <a:pt x="1292114" y="827094"/>
                </a:cubicBezTo>
                <a:close/>
                <a:moveTo>
                  <a:pt x="1349213" y="824078"/>
                </a:moveTo>
                <a:cubicBezTo>
                  <a:pt x="1356936" y="826057"/>
                  <a:pt x="1364736" y="828017"/>
                  <a:pt x="1372555" y="829918"/>
                </a:cubicBezTo>
                <a:cubicBezTo>
                  <a:pt x="1375572" y="833530"/>
                  <a:pt x="1378568" y="837161"/>
                  <a:pt x="1381604" y="840773"/>
                </a:cubicBezTo>
                <a:cubicBezTo>
                  <a:pt x="1386369" y="846460"/>
                  <a:pt x="1391133" y="852089"/>
                  <a:pt x="1395879" y="857680"/>
                </a:cubicBezTo>
                <a:cubicBezTo>
                  <a:pt x="1388117" y="855259"/>
                  <a:pt x="1380394" y="852819"/>
                  <a:pt x="1372709" y="850322"/>
                </a:cubicBezTo>
                <a:cubicBezTo>
                  <a:pt x="1365120" y="841926"/>
                  <a:pt x="1357493" y="833434"/>
                  <a:pt x="1349866" y="824827"/>
                </a:cubicBezTo>
                <a:cubicBezTo>
                  <a:pt x="1349655" y="824578"/>
                  <a:pt x="1349443" y="824328"/>
                  <a:pt x="1349213" y="824078"/>
                </a:cubicBezTo>
                <a:close/>
                <a:moveTo>
                  <a:pt x="2738670" y="822925"/>
                </a:moveTo>
                <a:cubicBezTo>
                  <a:pt x="2714002" y="829861"/>
                  <a:pt x="2689852" y="836047"/>
                  <a:pt x="2666222" y="841465"/>
                </a:cubicBezTo>
                <a:cubicBezTo>
                  <a:pt x="2626452" y="849323"/>
                  <a:pt x="2586549" y="856201"/>
                  <a:pt x="2546683" y="861868"/>
                </a:cubicBezTo>
                <a:cubicBezTo>
                  <a:pt x="2529777" y="864212"/>
                  <a:pt x="2513101" y="866172"/>
                  <a:pt x="2496655" y="867824"/>
                </a:cubicBezTo>
                <a:cubicBezTo>
                  <a:pt x="2481862" y="868919"/>
                  <a:pt x="2467280" y="869668"/>
                  <a:pt x="2452871" y="870053"/>
                </a:cubicBezTo>
                <a:cubicBezTo>
                  <a:pt x="2474119" y="868881"/>
                  <a:pt x="2495791" y="867036"/>
                  <a:pt x="2517865" y="864558"/>
                </a:cubicBezTo>
                <a:cubicBezTo>
                  <a:pt x="2568816" y="859352"/>
                  <a:pt x="2622206" y="850149"/>
                  <a:pt x="2678479" y="836892"/>
                </a:cubicBezTo>
                <a:cubicBezTo>
                  <a:pt x="2698556" y="832493"/>
                  <a:pt x="2718613" y="827844"/>
                  <a:pt x="2738670" y="822925"/>
                </a:cubicBezTo>
                <a:close/>
                <a:moveTo>
                  <a:pt x="2781263" y="821734"/>
                </a:moveTo>
                <a:cubicBezTo>
                  <a:pt x="2729506" y="838065"/>
                  <a:pt x="2680073" y="850956"/>
                  <a:pt x="2632542" y="860523"/>
                </a:cubicBezTo>
                <a:cubicBezTo>
                  <a:pt x="2580151" y="869092"/>
                  <a:pt x="2527337" y="875970"/>
                  <a:pt x="2474254" y="880677"/>
                </a:cubicBezTo>
                <a:cubicBezTo>
                  <a:pt x="2440018" y="882464"/>
                  <a:pt x="2406820" y="882540"/>
                  <a:pt x="2375177" y="880831"/>
                </a:cubicBezTo>
                <a:cubicBezTo>
                  <a:pt x="2363342" y="880158"/>
                  <a:pt x="2351642" y="879255"/>
                  <a:pt x="2340058" y="878160"/>
                </a:cubicBezTo>
                <a:cubicBezTo>
                  <a:pt x="2394389" y="880600"/>
                  <a:pt x="2451949" y="878448"/>
                  <a:pt x="2512525" y="871667"/>
                </a:cubicBezTo>
                <a:cubicBezTo>
                  <a:pt x="2558115" y="867536"/>
                  <a:pt x="2605511" y="860082"/>
                  <a:pt x="2655136" y="849227"/>
                </a:cubicBezTo>
                <a:cubicBezTo>
                  <a:pt x="2697364" y="841100"/>
                  <a:pt x="2739477" y="831859"/>
                  <a:pt x="2781263" y="821734"/>
                </a:cubicBezTo>
                <a:close/>
                <a:moveTo>
                  <a:pt x="2945661" y="821235"/>
                </a:moveTo>
                <a:cubicBezTo>
                  <a:pt x="2904048" y="839813"/>
                  <a:pt x="2863818" y="856201"/>
                  <a:pt x="2824779" y="870533"/>
                </a:cubicBezTo>
                <a:cubicBezTo>
                  <a:pt x="2769064" y="881503"/>
                  <a:pt x="2713137" y="891128"/>
                  <a:pt x="2657076" y="898909"/>
                </a:cubicBezTo>
                <a:cubicBezTo>
                  <a:pt x="2661188" y="897987"/>
                  <a:pt x="2665280" y="897065"/>
                  <a:pt x="2669410" y="896085"/>
                </a:cubicBezTo>
                <a:cubicBezTo>
                  <a:pt x="2719362" y="884270"/>
                  <a:pt x="2771216" y="868746"/>
                  <a:pt x="2825413" y="849323"/>
                </a:cubicBezTo>
                <a:cubicBezTo>
                  <a:pt x="2866411" y="840466"/>
                  <a:pt x="2906545" y="831014"/>
                  <a:pt x="2945661" y="821235"/>
                </a:cubicBezTo>
                <a:close/>
                <a:moveTo>
                  <a:pt x="3081298" y="817719"/>
                </a:moveTo>
                <a:cubicBezTo>
                  <a:pt x="3013825" y="854779"/>
                  <a:pt x="2950003" y="886229"/>
                  <a:pt x="2888985" y="912512"/>
                </a:cubicBezTo>
                <a:cubicBezTo>
                  <a:pt x="2830735" y="937622"/>
                  <a:pt x="2777402" y="958044"/>
                  <a:pt x="2725933" y="974970"/>
                </a:cubicBezTo>
                <a:cubicBezTo>
                  <a:pt x="2583283" y="1021521"/>
                  <a:pt x="2450950" y="1046132"/>
                  <a:pt x="2309452" y="1052395"/>
                </a:cubicBezTo>
                <a:cubicBezTo>
                  <a:pt x="2180674" y="1058081"/>
                  <a:pt x="2020426" y="1065190"/>
                  <a:pt x="1855048" y="1039388"/>
                </a:cubicBezTo>
                <a:cubicBezTo>
                  <a:pt x="1740160" y="1021559"/>
                  <a:pt x="1629133" y="992203"/>
                  <a:pt x="1522525" y="951627"/>
                </a:cubicBezTo>
                <a:cubicBezTo>
                  <a:pt x="1514398" y="941598"/>
                  <a:pt x="1506329" y="931512"/>
                  <a:pt x="1498318" y="921388"/>
                </a:cubicBezTo>
                <a:cubicBezTo>
                  <a:pt x="1598029" y="953414"/>
                  <a:pt x="1702235" y="977179"/>
                  <a:pt x="1809093" y="991973"/>
                </a:cubicBezTo>
                <a:cubicBezTo>
                  <a:pt x="1943155" y="1010608"/>
                  <a:pt x="2075142" y="1010359"/>
                  <a:pt x="2191586" y="1010147"/>
                </a:cubicBezTo>
                <a:cubicBezTo>
                  <a:pt x="2212854" y="1010109"/>
                  <a:pt x="2232950" y="1010070"/>
                  <a:pt x="2253084" y="1010128"/>
                </a:cubicBezTo>
                <a:cubicBezTo>
                  <a:pt x="2397751" y="1010608"/>
                  <a:pt x="2522285" y="995354"/>
                  <a:pt x="2656922" y="960695"/>
                </a:cubicBezTo>
                <a:cubicBezTo>
                  <a:pt x="2707643" y="947497"/>
                  <a:pt x="2760015" y="930859"/>
                  <a:pt x="2817017" y="909879"/>
                </a:cubicBezTo>
                <a:cubicBezTo>
                  <a:pt x="2866585" y="891628"/>
                  <a:pt x="2917957" y="869937"/>
                  <a:pt x="2971579" y="844597"/>
                </a:cubicBezTo>
                <a:cubicBezTo>
                  <a:pt x="3008254" y="836009"/>
                  <a:pt x="3044834" y="826998"/>
                  <a:pt x="3081298" y="817719"/>
                </a:cubicBezTo>
                <a:close/>
                <a:moveTo>
                  <a:pt x="1264545" y="816413"/>
                </a:moveTo>
                <a:cubicBezTo>
                  <a:pt x="1269905" y="818545"/>
                  <a:pt x="1275284" y="820678"/>
                  <a:pt x="1280683" y="822752"/>
                </a:cubicBezTo>
                <a:cubicBezTo>
                  <a:pt x="1286255" y="827729"/>
                  <a:pt x="1291845" y="832666"/>
                  <a:pt x="1297436" y="837546"/>
                </a:cubicBezTo>
                <a:cubicBezTo>
                  <a:pt x="1292191" y="835087"/>
                  <a:pt x="1286946" y="832608"/>
                  <a:pt x="1281720" y="830092"/>
                </a:cubicBezTo>
                <a:cubicBezTo>
                  <a:pt x="1275995" y="825577"/>
                  <a:pt x="1270270" y="821024"/>
                  <a:pt x="1264545" y="816413"/>
                </a:cubicBezTo>
                <a:close/>
                <a:moveTo>
                  <a:pt x="1319587" y="816220"/>
                </a:moveTo>
                <a:cubicBezTo>
                  <a:pt x="1327042" y="818276"/>
                  <a:pt x="1334573" y="820293"/>
                  <a:pt x="1342162" y="822253"/>
                </a:cubicBezTo>
                <a:cubicBezTo>
                  <a:pt x="1343699" y="824020"/>
                  <a:pt x="1345236" y="825788"/>
                  <a:pt x="1346792" y="827536"/>
                </a:cubicBezTo>
                <a:cubicBezTo>
                  <a:pt x="1352844" y="834357"/>
                  <a:pt x="1358857" y="841081"/>
                  <a:pt x="1364870" y="847747"/>
                </a:cubicBezTo>
                <a:cubicBezTo>
                  <a:pt x="1357359" y="845269"/>
                  <a:pt x="1349885" y="842752"/>
                  <a:pt x="1342450" y="840197"/>
                </a:cubicBezTo>
                <a:cubicBezTo>
                  <a:pt x="1334842" y="832301"/>
                  <a:pt x="1327214" y="824309"/>
                  <a:pt x="1319587" y="816220"/>
                </a:cubicBezTo>
                <a:close/>
                <a:moveTo>
                  <a:pt x="1977141" y="812839"/>
                </a:moveTo>
                <a:cubicBezTo>
                  <a:pt x="1994009" y="815682"/>
                  <a:pt x="2010551" y="818891"/>
                  <a:pt x="2026708" y="822580"/>
                </a:cubicBezTo>
                <a:cubicBezTo>
                  <a:pt x="2033682" y="824155"/>
                  <a:pt x="2040560" y="825750"/>
                  <a:pt x="2047400" y="827325"/>
                </a:cubicBezTo>
                <a:cubicBezTo>
                  <a:pt x="2057563" y="831955"/>
                  <a:pt x="2067879" y="836355"/>
                  <a:pt x="2078369" y="840504"/>
                </a:cubicBezTo>
                <a:cubicBezTo>
                  <a:pt x="2187552" y="883251"/>
                  <a:pt x="2317618" y="898928"/>
                  <a:pt x="2465070" y="887094"/>
                </a:cubicBezTo>
                <a:cubicBezTo>
                  <a:pt x="2466434" y="886979"/>
                  <a:pt x="2467818" y="886863"/>
                  <a:pt x="2469182" y="886748"/>
                </a:cubicBezTo>
                <a:cubicBezTo>
                  <a:pt x="2476502" y="886133"/>
                  <a:pt x="2483784" y="885461"/>
                  <a:pt x="2491084" y="884750"/>
                </a:cubicBezTo>
                <a:cubicBezTo>
                  <a:pt x="2501228" y="884058"/>
                  <a:pt x="2511429" y="883271"/>
                  <a:pt x="2521727" y="882271"/>
                </a:cubicBezTo>
                <a:cubicBezTo>
                  <a:pt x="2553120" y="879275"/>
                  <a:pt x="2585319" y="874664"/>
                  <a:pt x="2618441" y="868439"/>
                </a:cubicBezTo>
                <a:cubicBezTo>
                  <a:pt x="2675059" y="859524"/>
                  <a:pt x="2731216" y="848631"/>
                  <a:pt x="2786739" y="836239"/>
                </a:cubicBezTo>
                <a:cubicBezTo>
                  <a:pt x="2722320" y="857181"/>
                  <a:pt x="2661360" y="872646"/>
                  <a:pt x="2603071" y="882848"/>
                </a:cubicBezTo>
                <a:cubicBezTo>
                  <a:pt x="2537904" y="891513"/>
                  <a:pt x="2471487" y="897584"/>
                  <a:pt x="2404361" y="900043"/>
                </a:cubicBezTo>
                <a:cubicBezTo>
                  <a:pt x="2311124" y="899294"/>
                  <a:pt x="2223094" y="887228"/>
                  <a:pt x="2117812" y="870110"/>
                </a:cubicBezTo>
                <a:cubicBezTo>
                  <a:pt x="2078638" y="859102"/>
                  <a:pt x="2041636" y="845192"/>
                  <a:pt x="2006958" y="828362"/>
                </a:cubicBezTo>
                <a:cubicBezTo>
                  <a:pt x="1996852" y="823444"/>
                  <a:pt x="1986920" y="818257"/>
                  <a:pt x="1977141" y="812839"/>
                </a:cubicBezTo>
                <a:close/>
                <a:moveTo>
                  <a:pt x="1290097" y="807863"/>
                </a:moveTo>
                <a:cubicBezTo>
                  <a:pt x="1297263" y="809957"/>
                  <a:pt x="1304487" y="812013"/>
                  <a:pt x="1311749" y="814030"/>
                </a:cubicBezTo>
                <a:cubicBezTo>
                  <a:pt x="1311826" y="814126"/>
                  <a:pt x="1311922" y="814222"/>
                  <a:pt x="1311999" y="814318"/>
                </a:cubicBezTo>
                <a:cubicBezTo>
                  <a:pt x="1319242" y="822022"/>
                  <a:pt x="1326446" y="829611"/>
                  <a:pt x="1333651" y="837123"/>
                </a:cubicBezTo>
                <a:cubicBezTo>
                  <a:pt x="1326465" y="834606"/>
                  <a:pt x="1319299" y="832051"/>
                  <a:pt x="1312191" y="829438"/>
                </a:cubicBezTo>
                <a:cubicBezTo>
                  <a:pt x="1304813" y="822330"/>
                  <a:pt x="1297455" y="815144"/>
                  <a:pt x="1290097" y="807863"/>
                </a:cubicBezTo>
                <a:close/>
                <a:moveTo>
                  <a:pt x="1238532" y="805788"/>
                </a:moveTo>
                <a:cubicBezTo>
                  <a:pt x="1242489" y="807440"/>
                  <a:pt x="1246485" y="809073"/>
                  <a:pt x="1250462" y="810706"/>
                </a:cubicBezTo>
                <a:cubicBezTo>
                  <a:pt x="1254708" y="814165"/>
                  <a:pt x="1258935" y="817604"/>
                  <a:pt x="1263181" y="821024"/>
                </a:cubicBezTo>
                <a:cubicBezTo>
                  <a:pt x="1259281" y="819083"/>
                  <a:pt x="1255419" y="817104"/>
                  <a:pt x="1251557" y="815144"/>
                </a:cubicBezTo>
                <a:cubicBezTo>
                  <a:pt x="1247216" y="812032"/>
                  <a:pt x="1242854" y="808939"/>
                  <a:pt x="1238532" y="805788"/>
                </a:cubicBezTo>
                <a:close/>
                <a:moveTo>
                  <a:pt x="1409673" y="805058"/>
                </a:moveTo>
                <a:cubicBezTo>
                  <a:pt x="1490460" y="817796"/>
                  <a:pt x="1578163" y="828093"/>
                  <a:pt x="1673359" y="835951"/>
                </a:cubicBezTo>
                <a:cubicBezTo>
                  <a:pt x="1724790" y="840255"/>
                  <a:pt x="1775625" y="843175"/>
                  <a:pt x="1824789" y="845999"/>
                </a:cubicBezTo>
                <a:cubicBezTo>
                  <a:pt x="1882790" y="849342"/>
                  <a:pt x="1938755" y="852570"/>
                  <a:pt x="1992069" y="857776"/>
                </a:cubicBezTo>
                <a:cubicBezTo>
                  <a:pt x="2062904" y="889534"/>
                  <a:pt x="2142019" y="910283"/>
                  <a:pt x="2229012" y="919870"/>
                </a:cubicBezTo>
                <a:cubicBezTo>
                  <a:pt x="2201135" y="917660"/>
                  <a:pt x="2171759" y="914894"/>
                  <a:pt x="2140444" y="911512"/>
                </a:cubicBezTo>
                <a:cubicBezTo>
                  <a:pt x="2078504" y="904827"/>
                  <a:pt x="2012760" y="901599"/>
                  <a:pt x="1943135" y="898198"/>
                </a:cubicBezTo>
                <a:cubicBezTo>
                  <a:pt x="1870744" y="894644"/>
                  <a:pt x="1795894" y="890994"/>
                  <a:pt x="1719103" y="883098"/>
                </a:cubicBezTo>
                <a:cubicBezTo>
                  <a:pt x="1618336" y="872819"/>
                  <a:pt x="1523563" y="858160"/>
                  <a:pt x="1435052" y="839237"/>
                </a:cubicBezTo>
                <a:cubicBezTo>
                  <a:pt x="1426541" y="827863"/>
                  <a:pt x="1418069" y="816470"/>
                  <a:pt x="1409673" y="805058"/>
                </a:cubicBezTo>
                <a:close/>
                <a:moveTo>
                  <a:pt x="1903558" y="802734"/>
                </a:moveTo>
                <a:cubicBezTo>
                  <a:pt x="1923136" y="804885"/>
                  <a:pt x="1942348" y="807364"/>
                  <a:pt x="1961195" y="810265"/>
                </a:cubicBezTo>
                <a:cubicBezTo>
                  <a:pt x="1975258" y="818526"/>
                  <a:pt x="1989706" y="826268"/>
                  <a:pt x="2004480" y="833473"/>
                </a:cubicBezTo>
                <a:cubicBezTo>
                  <a:pt x="2027803" y="844808"/>
                  <a:pt x="2052183" y="854818"/>
                  <a:pt x="2077543" y="863521"/>
                </a:cubicBezTo>
                <a:cubicBezTo>
                  <a:pt x="2051107" y="859294"/>
                  <a:pt x="2023846" y="855951"/>
                  <a:pt x="1995873" y="853165"/>
                </a:cubicBezTo>
                <a:cubicBezTo>
                  <a:pt x="1963327" y="838660"/>
                  <a:pt x="1932550" y="821869"/>
                  <a:pt x="1903558" y="802734"/>
                </a:cubicBezTo>
                <a:close/>
                <a:moveTo>
                  <a:pt x="1379029" y="800044"/>
                </a:moveTo>
                <a:cubicBezTo>
                  <a:pt x="1387348" y="801465"/>
                  <a:pt x="1395744" y="802829"/>
                  <a:pt x="1404198" y="804194"/>
                </a:cubicBezTo>
                <a:cubicBezTo>
                  <a:pt x="1412478" y="815471"/>
                  <a:pt x="1420835" y="826749"/>
                  <a:pt x="1429231" y="837988"/>
                </a:cubicBezTo>
                <a:cubicBezTo>
                  <a:pt x="1420873" y="836182"/>
                  <a:pt x="1412574" y="834318"/>
                  <a:pt x="1404332" y="832435"/>
                </a:cubicBezTo>
                <a:cubicBezTo>
                  <a:pt x="1395840" y="821657"/>
                  <a:pt x="1387406" y="810860"/>
                  <a:pt x="1379029" y="800044"/>
                </a:cubicBezTo>
                <a:close/>
                <a:moveTo>
                  <a:pt x="2048168" y="799698"/>
                </a:moveTo>
                <a:cubicBezTo>
                  <a:pt x="2054662" y="801754"/>
                  <a:pt x="2061136" y="803809"/>
                  <a:pt x="2067534" y="805846"/>
                </a:cubicBezTo>
                <a:cubicBezTo>
                  <a:pt x="2085382" y="811513"/>
                  <a:pt x="2102999" y="817104"/>
                  <a:pt x="2120540" y="822522"/>
                </a:cubicBezTo>
                <a:cubicBezTo>
                  <a:pt x="2154027" y="835740"/>
                  <a:pt x="2189415" y="846480"/>
                  <a:pt x="2226168" y="854491"/>
                </a:cubicBezTo>
                <a:cubicBezTo>
                  <a:pt x="2250164" y="859716"/>
                  <a:pt x="2275025" y="863751"/>
                  <a:pt x="2300730" y="866595"/>
                </a:cubicBezTo>
                <a:cubicBezTo>
                  <a:pt x="2301941" y="866767"/>
                  <a:pt x="2303132" y="866979"/>
                  <a:pt x="2304342" y="867152"/>
                </a:cubicBezTo>
                <a:cubicBezTo>
                  <a:pt x="2323862" y="869976"/>
                  <a:pt x="2343996" y="872051"/>
                  <a:pt x="2364592" y="873453"/>
                </a:cubicBezTo>
                <a:cubicBezTo>
                  <a:pt x="2287877" y="871955"/>
                  <a:pt x="2217407" y="861561"/>
                  <a:pt x="2153873" y="842234"/>
                </a:cubicBezTo>
                <a:cubicBezTo>
                  <a:pt x="2116870" y="830994"/>
                  <a:pt x="2081443" y="816682"/>
                  <a:pt x="2048168" y="799698"/>
                </a:cubicBezTo>
                <a:close/>
                <a:moveTo>
                  <a:pt x="1261048" y="799141"/>
                </a:moveTo>
                <a:cubicBezTo>
                  <a:pt x="1267830" y="801235"/>
                  <a:pt x="1274631" y="803310"/>
                  <a:pt x="1281490" y="805346"/>
                </a:cubicBezTo>
                <a:cubicBezTo>
                  <a:pt x="1288425" y="812243"/>
                  <a:pt x="1295342" y="819064"/>
                  <a:pt x="1302277" y="825807"/>
                </a:cubicBezTo>
                <a:cubicBezTo>
                  <a:pt x="1295495" y="823290"/>
                  <a:pt x="1288733" y="820716"/>
                  <a:pt x="1282008" y="818122"/>
                </a:cubicBezTo>
                <a:cubicBezTo>
                  <a:pt x="1275035" y="811879"/>
                  <a:pt x="1268042" y="805538"/>
                  <a:pt x="1261048" y="799141"/>
                </a:cubicBezTo>
                <a:close/>
                <a:moveTo>
                  <a:pt x="2942511" y="797623"/>
                </a:moveTo>
                <a:cubicBezTo>
                  <a:pt x="2903779" y="814395"/>
                  <a:pt x="2866258" y="829362"/>
                  <a:pt x="2829812" y="842560"/>
                </a:cubicBezTo>
                <a:cubicBezTo>
                  <a:pt x="2782800" y="852800"/>
                  <a:pt x="2734655" y="862253"/>
                  <a:pt x="2685626" y="870437"/>
                </a:cubicBezTo>
                <a:cubicBezTo>
                  <a:pt x="2733367" y="858660"/>
                  <a:pt x="2782954" y="843598"/>
                  <a:pt x="2834769" y="825115"/>
                </a:cubicBezTo>
                <a:cubicBezTo>
                  <a:pt x="2870984" y="816451"/>
                  <a:pt x="2906910" y="807248"/>
                  <a:pt x="2942511" y="797623"/>
                </a:cubicBezTo>
                <a:close/>
                <a:moveTo>
                  <a:pt x="1216611" y="796413"/>
                </a:moveTo>
                <a:cubicBezTo>
                  <a:pt x="1217956" y="797008"/>
                  <a:pt x="1219262" y="797604"/>
                  <a:pt x="1220607" y="798180"/>
                </a:cubicBezTo>
                <a:cubicBezTo>
                  <a:pt x="1221990" y="799218"/>
                  <a:pt x="1223373" y="800236"/>
                  <a:pt x="1224757" y="801254"/>
                </a:cubicBezTo>
                <a:cubicBezTo>
                  <a:pt x="1223393" y="800524"/>
                  <a:pt x="1222047" y="799794"/>
                  <a:pt x="1220683" y="799064"/>
                </a:cubicBezTo>
                <a:cubicBezTo>
                  <a:pt x="1219319" y="798200"/>
                  <a:pt x="1217975" y="797296"/>
                  <a:pt x="1216611" y="796413"/>
                </a:cubicBezTo>
                <a:close/>
                <a:moveTo>
                  <a:pt x="1348655" y="794703"/>
                </a:moveTo>
                <a:cubicBezTo>
                  <a:pt x="1356801" y="796201"/>
                  <a:pt x="1365005" y="797642"/>
                  <a:pt x="1373304" y="799083"/>
                </a:cubicBezTo>
                <a:cubicBezTo>
                  <a:pt x="1381546" y="809727"/>
                  <a:pt x="1389827" y="820370"/>
                  <a:pt x="1398204" y="831014"/>
                </a:cubicBezTo>
                <a:cubicBezTo>
                  <a:pt x="1390038" y="829112"/>
                  <a:pt x="1381911" y="827171"/>
                  <a:pt x="1373862" y="825212"/>
                </a:cubicBezTo>
                <a:cubicBezTo>
                  <a:pt x="1365408" y="815048"/>
                  <a:pt x="1356993" y="804885"/>
                  <a:pt x="1348655" y="794703"/>
                </a:cubicBezTo>
                <a:close/>
                <a:moveTo>
                  <a:pt x="1232499" y="790015"/>
                </a:moveTo>
                <a:cubicBezTo>
                  <a:pt x="1238705" y="792052"/>
                  <a:pt x="1244968" y="794069"/>
                  <a:pt x="1251250" y="796067"/>
                </a:cubicBezTo>
                <a:cubicBezTo>
                  <a:pt x="1257648" y="801965"/>
                  <a:pt x="1264026" y="807786"/>
                  <a:pt x="1270443" y="813569"/>
                </a:cubicBezTo>
                <a:cubicBezTo>
                  <a:pt x="1264218" y="811110"/>
                  <a:pt x="1258032" y="808612"/>
                  <a:pt x="1251865" y="806096"/>
                </a:cubicBezTo>
                <a:cubicBezTo>
                  <a:pt x="1245410" y="800793"/>
                  <a:pt x="1238954" y="795433"/>
                  <a:pt x="1232499" y="790015"/>
                </a:cubicBezTo>
                <a:close/>
                <a:moveTo>
                  <a:pt x="1318493" y="789035"/>
                </a:moveTo>
                <a:cubicBezTo>
                  <a:pt x="1326427" y="790572"/>
                  <a:pt x="1334457" y="792090"/>
                  <a:pt x="1342546" y="793589"/>
                </a:cubicBezTo>
                <a:cubicBezTo>
                  <a:pt x="1350749" y="803598"/>
                  <a:pt x="1358991" y="813607"/>
                  <a:pt x="1367291" y="823598"/>
                </a:cubicBezTo>
                <a:cubicBezTo>
                  <a:pt x="1359299" y="821619"/>
                  <a:pt x="1351364" y="819602"/>
                  <a:pt x="1343468" y="817546"/>
                </a:cubicBezTo>
                <a:cubicBezTo>
                  <a:pt x="1335092" y="808055"/>
                  <a:pt x="1326773" y="798545"/>
                  <a:pt x="1318493" y="789035"/>
                </a:cubicBezTo>
                <a:close/>
                <a:moveTo>
                  <a:pt x="3198397" y="787037"/>
                </a:moveTo>
                <a:cubicBezTo>
                  <a:pt x="3114113" y="839698"/>
                  <a:pt x="3036746" y="883117"/>
                  <a:pt x="2962568" y="919581"/>
                </a:cubicBezTo>
                <a:cubicBezTo>
                  <a:pt x="2902876" y="948918"/>
                  <a:pt x="2848449" y="973203"/>
                  <a:pt x="2796153" y="993817"/>
                </a:cubicBezTo>
                <a:cubicBezTo>
                  <a:pt x="2644627" y="1053183"/>
                  <a:pt x="2507894" y="1086708"/>
                  <a:pt x="2365802" y="1099349"/>
                </a:cubicBezTo>
                <a:cubicBezTo>
                  <a:pt x="2228954" y="1111549"/>
                  <a:pt x="2066631" y="1120117"/>
                  <a:pt x="1900350" y="1091491"/>
                </a:cubicBezTo>
                <a:cubicBezTo>
                  <a:pt x="1780505" y="1070934"/>
                  <a:pt x="1663868" y="1035776"/>
                  <a:pt x="1551093" y="986401"/>
                </a:cubicBezTo>
                <a:cubicBezTo>
                  <a:pt x="1543312" y="977083"/>
                  <a:pt x="1535608" y="967708"/>
                  <a:pt x="1527942" y="958294"/>
                </a:cubicBezTo>
                <a:cubicBezTo>
                  <a:pt x="1633225" y="997852"/>
                  <a:pt x="1742715" y="1026631"/>
                  <a:pt x="1854337" y="1043961"/>
                </a:cubicBezTo>
                <a:cubicBezTo>
                  <a:pt x="2020176" y="1069820"/>
                  <a:pt x="2180674" y="1062712"/>
                  <a:pt x="2309645" y="1057006"/>
                </a:cubicBezTo>
                <a:cubicBezTo>
                  <a:pt x="2451564" y="1050704"/>
                  <a:pt x="2584321" y="1026055"/>
                  <a:pt x="2727374" y="979370"/>
                </a:cubicBezTo>
                <a:cubicBezTo>
                  <a:pt x="2778977" y="962386"/>
                  <a:pt x="2832445" y="941925"/>
                  <a:pt x="2890811" y="916757"/>
                </a:cubicBezTo>
                <a:cubicBezTo>
                  <a:pt x="2956612" y="888400"/>
                  <a:pt x="3025699" y="854068"/>
                  <a:pt x="3099051" y="813166"/>
                </a:cubicBezTo>
                <a:cubicBezTo>
                  <a:pt x="3132269" y="804636"/>
                  <a:pt x="3165390" y="795894"/>
                  <a:pt x="3198397" y="787037"/>
                </a:cubicBezTo>
                <a:close/>
                <a:moveTo>
                  <a:pt x="3075881" y="786884"/>
                </a:moveTo>
                <a:cubicBezTo>
                  <a:pt x="3041164" y="805346"/>
                  <a:pt x="3007390" y="822349"/>
                  <a:pt x="2974479" y="838007"/>
                </a:cubicBezTo>
                <a:cubicBezTo>
                  <a:pt x="2934461" y="847421"/>
                  <a:pt x="2894327" y="856354"/>
                  <a:pt x="2854097" y="864635"/>
                </a:cubicBezTo>
                <a:cubicBezTo>
                  <a:pt x="2892213" y="849899"/>
                  <a:pt x="2931464" y="833242"/>
                  <a:pt x="2972020" y="814568"/>
                </a:cubicBezTo>
                <a:cubicBezTo>
                  <a:pt x="3007601" y="805462"/>
                  <a:pt x="3042260" y="796144"/>
                  <a:pt x="3075881" y="786884"/>
                </a:cubicBezTo>
                <a:close/>
                <a:moveTo>
                  <a:pt x="2852675" y="786710"/>
                </a:moveTo>
                <a:cubicBezTo>
                  <a:pt x="2852310" y="786845"/>
                  <a:pt x="2851945" y="786960"/>
                  <a:pt x="2851599" y="787095"/>
                </a:cubicBezTo>
                <a:cubicBezTo>
                  <a:pt x="2850696" y="787345"/>
                  <a:pt x="2849813" y="787614"/>
                  <a:pt x="2848909" y="787863"/>
                </a:cubicBezTo>
                <a:cubicBezTo>
                  <a:pt x="2850177" y="787479"/>
                  <a:pt x="2851426" y="787095"/>
                  <a:pt x="2852675" y="786710"/>
                </a:cubicBezTo>
                <a:close/>
                <a:moveTo>
                  <a:pt x="2052856" y="784905"/>
                </a:moveTo>
                <a:cubicBezTo>
                  <a:pt x="2067688" y="791091"/>
                  <a:pt x="2082385" y="797162"/>
                  <a:pt x="2097082" y="803041"/>
                </a:cubicBezTo>
                <a:cubicBezTo>
                  <a:pt x="2118465" y="812743"/>
                  <a:pt x="2140328" y="821696"/>
                  <a:pt x="2163191" y="829592"/>
                </a:cubicBezTo>
                <a:cubicBezTo>
                  <a:pt x="2166015" y="830572"/>
                  <a:pt x="2168878" y="831456"/>
                  <a:pt x="2171702" y="832397"/>
                </a:cubicBezTo>
                <a:cubicBezTo>
                  <a:pt x="2156255" y="827997"/>
                  <a:pt x="2140828" y="823387"/>
                  <a:pt x="2125324" y="818622"/>
                </a:cubicBezTo>
                <a:cubicBezTo>
                  <a:pt x="2114988" y="814587"/>
                  <a:pt x="2104805" y="810341"/>
                  <a:pt x="2094853" y="805846"/>
                </a:cubicBezTo>
                <a:cubicBezTo>
                  <a:pt x="2080425" y="799295"/>
                  <a:pt x="2066477" y="792282"/>
                  <a:pt x="2052856" y="784905"/>
                </a:cubicBezTo>
                <a:close/>
                <a:moveTo>
                  <a:pt x="1288560" y="783003"/>
                </a:moveTo>
                <a:cubicBezTo>
                  <a:pt x="1296283" y="784616"/>
                  <a:pt x="1304084" y="786211"/>
                  <a:pt x="1311941" y="787767"/>
                </a:cubicBezTo>
                <a:cubicBezTo>
                  <a:pt x="1320029" y="797066"/>
                  <a:pt x="1328156" y="806365"/>
                  <a:pt x="1336340" y="815663"/>
                </a:cubicBezTo>
                <a:cubicBezTo>
                  <a:pt x="1328521" y="813588"/>
                  <a:pt x="1320779" y="811475"/>
                  <a:pt x="1313094" y="809323"/>
                </a:cubicBezTo>
                <a:cubicBezTo>
                  <a:pt x="1304871" y="800563"/>
                  <a:pt x="1296706" y="791783"/>
                  <a:pt x="1288560" y="783003"/>
                </a:cubicBezTo>
                <a:close/>
                <a:moveTo>
                  <a:pt x="1204968" y="780678"/>
                </a:moveTo>
                <a:cubicBezTo>
                  <a:pt x="1210348" y="782561"/>
                  <a:pt x="1215727" y="784405"/>
                  <a:pt x="1221164" y="786249"/>
                </a:cubicBezTo>
                <a:cubicBezTo>
                  <a:pt x="1226716" y="790976"/>
                  <a:pt x="1232288" y="795644"/>
                  <a:pt x="1237859" y="800294"/>
                </a:cubicBezTo>
                <a:cubicBezTo>
                  <a:pt x="1232537" y="798046"/>
                  <a:pt x="1227216" y="795798"/>
                  <a:pt x="1221933" y="793512"/>
                </a:cubicBezTo>
                <a:cubicBezTo>
                  <a:pt x="1216265" y="789285"/>
                  <a:pt x="1210616" y="785001"/>
                  <a:pt x="1204968" y="780678"/>
                </a:cubicBezTo>
                <a:close/>
                <a:moveTo>
                  <a:pt x="2936747" y="780179"/>
                </a:moveTo>
                <a:cubicBezTo>
                  <a:pt x="2903126" y="794242"/>
                  <a:pt x="2870446" y="806979"/>
                  <a:pt x="2838612" y="818449"/>
                </a:cubicBezTo>
                <a:cubicBezTo>
                  <a:pt x="2801090" y="827479"/>
                  <a:pt x="2763281" y="835913"/>
                  <a:pt x="2725202" y="843579"/>
                </a:cubicBezTo>
                <a:cubicBezTo>
                  <a:pt x="2764011" y="832916"/>
                  <a:pt x="2804107" y="820217"/>
                  <a:pt x="2845662" y="805442"/>
                </a:cubicBezTo>
                <a:cubicBezTo>
                  <a:pt x="2876268" y="797373"/>
                  <a:pt x="2906641" y="788920"/>
                  <a:pt x="2936747" y="780179"/>
                </a:cubicBezTo>
                <a:close/>
                <a:moveTo>
                  <a:pt x="1258839" y="776547"/>
                </a:moveTo>
                <a:cubicBezTo>
                  <a:pt x="1266293" y="778219"/>
                  <a:pt x="1273843" y="779871"/>
                  <a:pt x="1281452" y="781485"/>
                </a:cubicBezTo>
                <a:cubicBezTo>
                  <a:pt x="1289367" y="790053"/>
                  <a:pt x="1297321" y="798603"/>
                  <a:pt x="1305313" y="807152"/>
                </a:cubicBezTo>
                <a:cubicBezTo>
                  <a:pt x="1297763" y="805020"/>
                  <a:pt x="1290270" y="802849"/>
                  <a:pt x="1282835" y="800639"/>
                </a:cubicBezTo>
                <a:cubicBezTo>
                  <a:pt x="1281970" y="799775"/>
                  <a:pt x="1281105" y="798930"/>
                  <a:pt x="1280241" y="798065"/>
                </a:cubicBezTo>
                <a:cubicBezTo>
                  <a:pt x="1273075" y="790899"/>
                  <a:pt x="1265947" y="783733"/>
                  <a:pt x="1258839" y="776547"/>
                </a:cubicBezTo>
                <a:close/>
                <a:moveTo>
                  <a:pt x="1961848" y="773300"/>
                </a:moveTo>
                <a:cubicBezTo>
                  <a:pt x="1964595" y="774069"/>
                  <a:pt x="1967362" y="774857"/>
                  <a:pt x="1970090" y="775664"/>
                </a:cubicBezTo>
                <a:cubicBezTo>
                  <a:pt x="1987304" y="780736"/>
                  <a:pt x="2003980" y="785846"/>
                  <a:pt x="2020291" y="790918"/>
                </a:cubicBezTo>
                <a:cubicBezTo>
                  <a:pt x="2020887" y="791264"/>
                  <a:pt x="2021463" y="791610"/>
                  <a:pt x="2022059" y="791956"/>
                </a:cubicBezTo>
                <a:cubicBezTo>
                  <a:pt x="2058389" y="812570"/>
                  <a:pt x="2097697" y="829784"/>
                  <a:pt x="2139022" y="843290"/>
                </a:cubicBezTo>
                <a:cubicBezTo>
                  <a:pt x="2120232" y="839025"/>
                  <a:pt x="2101097" y="834587"/>
                  <a:pt x="2081463" y="830015"/>
                </a:cubicBezTo>
                <a:cubicBezTo>
                  <a:pt x="2071703" y="827748"/>
                  <a:pt x="2061809" y="825442"/>
                  <a:pt x="2051780" y="823137"/>
                </a:cubicBezTo>
                <a:cubicBezTo>
                  <a:pt x="2020003" y="808785"/>
                  <a:pt x="1989898" y="792109"/>
                  <a:pt x="1961848" y="773300"/>
                </a:cubicBezTo>
                <a:close/>
                <a:moveTo>
                  <a:pt x="2917343" y="773070"/>
                </a:moveTo>
                <a:cubicBezTo>
                  <a:pt x="2894211" y="782234"/>
                  <a:pt x="2871522" y="790822"/>
                  <a:pt x="2849255" y="798795"/>
                </a:cubicBezTo>
                <a:cubicBezTo>
                  <a:pt x="2824952" y="805250"/>
                  <a:pt x="2800514" y="811456"/>
                  <a:pt x="2775961" y="817373"/>
                </a:cubicBezTo>
                <a:cubicBezTo>
                  <a:pt x="2799707" y="810130"/>
                  <a:pt x="2823933" y="802196"/>
                  <a:pt x="2848698" y="793569"/>
                </a:cubicBezTo>
                <a:cubicBezTo>
                  <a:pt x="2871522" y="787018"/>
                  <a:pt x="2894384" y="780159"/>
                  <a:pt x="2917343" y="773070"/>
                </a:cubicBezTo>
                <a:close/>
                <a:moveTo>
                  <a:pt x="1178993" y="771399"/>
                </a:moveTo>
                <a:cubicBezTo>
                  <a:pt x="1183028" y="772878"/>
                  <a:pt x="1187101" y="774338"/>
                  <a:pt x="1191155" y="775798"/>
                </a:cubicBezTo>
                <a:cubicBezTo>
                  <a:pt x="1195381" y="779083"/>
                  <a:pt x="1199627" y="782311"/>
                  <a:pt x="1203873" y="785558"/>
                </a:cubicBezTo>
                <a:cubicBezTo>
                  <a:pt x="1199819" y="783733"/>
                  <a:pt x="1195785" y="781869"/>
                  <a:pt x="1191769" y="780025"/>
                </a:cubicBezTo>
                <a:cubicBezTo>
                  <a:pt x="1187504" y="777162"/>
                  <a:pt x="1183239" y="774300"/>
                  <a:pt x="1178993" y="771399"/>
                </a:cubicBezTo>
                <a:close/>
                <a:moveTo>
                  <a:pt x="1229483" y="769765"/>
                </a:moveTo>
                <a:cubicBezTo>
                  <a:pt x="1236630" y="771475"/>
                  <a:pt x="1243834" y="773166"/>
                  <a:pt x="1251096" y="774818"/>
                </a:cubicBezTo>
                <a:cubicBezTo>
                  <a:pt x="1258762" y="782561"/>
                  <a:pt x="1266447" y="790303"/>
                  <a:pt x="1274170" y="798046"/>
                </a:cubicBezTo>
                <a:cubicBezTo>
                  <a:pt x="1266927" y="795855"/>
                  <a:pt x="1259742" y="793627"/>
                  <a:pt x="1252614" y="791360"/>
                </a:cubicBezTo>
                <a:cubicBezTo>
                  <a:pt x="1250213" y="789150"/>
                  <a:pt x="1247811" y="786922"/>
                  <a:pt x="1245410" y="784693"/>
                </a:cubicBezTo>
                <a:cubicBezTo>
                  <a:pt x="1240088" y="779717"/>
                  <a:pt x="1234785" y="774741"/>
                  <a:pt x="1229483" y="769765"/>
                </a:cubicBezTo>
                <a:close/>
                <a:moveTo>
                  <a:pt x="1379837" y="764098"/>
                </a:moveTo>
                <a:cubicBezTo>
                  <a:pt x="1461604" y="772647"/>
                  <a:pt x="1545330" y="778776"/>
                  <a:pt x="1628115" y="783944"/>
                </a:cubicBezTo>
                <a:cubicBezTo>
                  <a:pt x="1655857" y="785712"/>
                  <a:pt x="1683637" y="787229"/>
                  <a:pt x="1710515" y="788709"/>
                </a:cubicBezTo>
                <a:cubicBezTo>
                  <a:pt x="1773031" y="792167"/>
                  <a:pt x="1833626" y="795510"/>
                  <a:pt x="1891320" y="801427"/>
                </a:cubicBezTo>
                <a:cubicBezTo>
                  <a:pt x="1918755" y="820236"/>
                  <a:pt x="1947804" y="836931"/>
                  <a:pt x="1978466" y="851494"/>
                </a:cubicBezTo>
                <a:cubicBezTo>
                  <a:pt x="1929322" y="847037"/>
                  <a:pt x="1878045" y="844078"/>
                  <a:pt x="1825077" y="841023"/>
                </a:cubicBezTo>
                <a:cubicBezTo>
                  <a:pt x="1775952" y="838199"/>
                  <a:pt x="1725136" y="835279"/>
                  <a:pt x="1673763" y="830994"/>
                </a:cubicBezTo>
                <a:cubicBezTo>
                  <a:pt x="1576742" y="822964"/>
                  <a:pt x="1487501" y="812455"/>
                  <a:pt x="1405485" y="799352"/>
                </a:cubicBezTo>
                <a:cubicBezTo>
                  <a:pt x="1396878" y="787614"/>
                  <a:pt x="1388328" y="775856"/>
                  <a:pt x="1379837" y="764098"/>
                </a:cubicBezTo>
                <a:close/>
                <a:moveTo>
                  <a:pt x="1157514" y="763291"/>
                </a:moveTo>
                <a:cubicBezTo>
                  <a:pt x="1158782" y="763771"/>
                  <a:pt x="1160050" y="764271"/>
                  <a:pt x="1161318" y="764751"/>
                </a:cubicBezTo>
                <a:cubicBezTo>
                  <a:pt x="1162778" y="765769"/>
                  <a:pt x="1164239" y="766768"/>
                  <a:pt x="1165679" y="767787"/>
                </a:cubicBezTo>
                <a:cubicBezTo>
                  <a:pt x="1164469" y="767191"/>
                  <a:pt x="1163259" y="766615"/>
                  <a:pt x="1162067" y="766038"/>
                </a:cubicBezTo>
                <a:cubicBezTo>
                  <a:pt x="1160530" y="765116"/>
                  <a:pt x="1159032" y="764194"/>
                  <a:pt x="1157514" y="763291"/>
                </a:cubicBezTo>
                <a:close/>
                <a:moveTo>
                  <a:pt x="1200492" y="762542"/>
                </a:moveTo>
                <a:cubicBezTo>
                  <a:pt x="1207216" y="764271"/>
                  <a:pt x="1213998" y="765981"/>
                  <a:pt x="1220857" y="767652"/>
                </a:cubicBezTo>
                <a:cubicBezTo>
                  <a:pt x="1228023" y="774396"/>
                  <a:pt x="1235208" y="781139"/>
                  <a:pt x="1242432" y="787883"/>
                </a:cubicBezTo>
                <a:cubicBezTo>
                  <a:pt x="1242566" y="787998"/>
                  <a:pt x="1242700" y="788113"/>
                  <a:pt x="1242835" y="788248"/>
                </a:cubicBezTo>
                <a:cubicBezTo>
                  <a:pt x="1235995" y="786038"/>
                  <a:pt x="1229214" y="783790"/>
                  <a:pt x="1222489" y="781523"/>
                </a:cubicBezTo>
                <a:cubicBezTo>
                  <a:pt x="1218513" y="778142"/>
                  <a:pt x="1214536" y="774741"/>
                  <a:pt x="1210578" y="771303"/>
                </a:cubicBezTo>
                <a:cubicBezTo>
                  <a:pt x="1207216" y="768382"/>
                  <a:pt x="1203854" y="765462"/>
                  <a:pt x="1200492" y="762542"/>
                </a:cubicBezTo>
                <a:close/>
                <a:moveTo>
                  <a:pt x="3070559" y="761158"/>
                </a:moveTo>
                <a:cubicBezTo>
                  <a:pt x="3037802" y="777988"/>
                  <a:pt x="3005911" y="793589"/>
                  <a:pt x="2974787" y="807998"/>
                </a:cubicBezTo>
                <a:cubicBezTo>
                  <a:pt x="2938880" y="817219"/>
                  <a:pt x="2902050" y="826268"/>
                  <a:pt x="2864413" y="834856"/>
                </a:cubicBezTo>
                <a:cubicBezTo>
                  <a:pt x="2900032" y="821177"/>
                  <a:pt x="2936689" y="805846"/>
                  <a:pt x="2974499" y="788862"/>
                </a:cubicBezTo>
                <a:cubicBezTo>
                  <a:pt x="3006813" y="779871"/>
                  <a:pt x="3038839" y="770611"/>
                  <a:pt x="3070559" y="761158"/>
                </a:cubicBezTo>
                <a:close/>
                <a:moveTo>
                  <a:pt x="1348828" y="760717"/>
                </a:moveTo>
                <a:cubicBezTo>
                  <a:pt x="1357416" y="761696"/>
                  <a:pt x="1366023" y="762638"/>
                  <a:pt x="1374669" y="763560"/>
                </a:cubicBezTo>
                <a:cubicBezTo>
                  <a:pt x="1383045" y="775202"/>
                  <a:pt x="1391517" y="786864"/>
                  <a:pt x="1400029" y="798488"/>
                </a:cubicBezTo>
                <a:cubicBezTo>
                  <a:pt x="1391441" y="797104"/>
                  <a:pt x="1382968" y="795683"/>
                  <a:pt x="1374534" y="794242"/>
                </a:cubicBezTo>
                <a:cubicBezTo>
                  <a:pt x="1365908" y="783080"/>
                  <a:pt x="1357339" y="771898"/>
                  <a:pt x="1348828" y="760717"/>
                </a:cubicBezTo>
                <a:close/>
                <a:moveTo>
                  <a:pt x="1894509" y="757854"/>
                </a:moveTo>
                <a:cubicBezTo>
                  <a:pt x="1911954" y="761062"/>
                  <a:pt x="1929034" y="764751"/>
                  <a:pt x="1945729" y="768997"/>
                </a:cubicBezTo>
                <a:cubicBezTo>
                  <a:pt x="1947650" y="770361"/>
                  <a:pt x="1949552" y="771744"/>
                  <a:pt x="1951493" y="773089"/>
                </a:cubicBezTo>
                <a:cubicBezTo>
                  <a:pt x="1975066" y="789400"/>
                  <a:pt x="2000157" y="804194"/>
                  <a:pt x="2026477" y="817335"/>
                </a:cubicBezTo>
                <a:cubicBezTo>
                  <a:pt x="2006362" y="812781"/>
                  <a:pt x="1985690" y="808958"/>
                  <a:pt x="1964557" y="805654"/>
                </a:cubicBezTo>
                <a:cubicBezTo>
                  <a:pt x="1940004" y="791264"/>
                  <a:pt x="1916584" y="775279"/>
                  <a:pt x="1894509" y="757854"/>
                </a:cubicBezTo>
                <a:close/>
                <a:moveTo>
                  <a:pt x="3306118" y="757816"/>
                </a:moveTo>
                <a:cubicBezTo>
                  <a:pt x="3208195" y="825423"/>
                  <a:pt x="3120011" y="880504"/>
                  <a:pt x="3036188" y="926652"/>
                </a:cubicBezTo>
                <a:cubicBezTo>
                  <a:pt x="2975018" y="960311"/>
                  <a:pt x="2919475" y="988438"/>
                  <a:pt x="2866373" y="1012664"/>
                </a:cubicBezTo>
                <a:cubicBezTo>
                  <a:pt x="2707047" y="1085017"/>
                  <a:pt x="2565896" y="1127495"/>
                  <a:pt x="2422170" y="1146323"/>
                </a:cubicBezTo>
                <a:cubicBezTo>
                  <a:pt x="2305399" y="1161635"/>
                  <a:pt x="2128974" y="1178003"/>
                  <a:pt x="1945672" y="1143595"/>
                </a:cubicBezTo>
                <a:cubicBezTo>
                  <a:pt x="1820754" y="1120214"/>
                  <a:pt x="1698412" y="1078850"/>
                  <a:pt x="1579412" y="1019888"/>
                </a:cubicBezTo>
                <a:cubicBezTo>
                  <a:pt x="1572092" y="1011358"/>
                  <a:pt x="1564811" y="1002770"/>
                  <a:pt x="1557568" y="994144"/>
                </a:cubicBezTo>
                <a:cubicBezTo>
                  <a:pt x="1668095" y="1041790"/>
                  <a:pt x="1782311" y="1075853"/>
                  <a:pt x="1899582" y="1095968"/>
                </a:cubicBezTo>
                <a:cubicBezTo>
                  <a:pt x="2066362" y="1124690"/>
                  <a:pt x="2229050" y="1116102"/>
                  <a:pt x="2366205" y="1103883"/>
                </a:cubicBezTo>
                <a:cubicBezTo>
                  <a:pt x="2508740" y="1091203"/>
                  <a:pt x="2645875" y="1057563"/>
                  <a:pt x="2797805" y="998044"/>
                </a:cubicBezTo>
                <a:cubicBezTo>
                  <a:pt x="2850216" y="977391"/>
                  <a:pt x="2904778" y="953049"/>
                  <a:pt x="2964585" y="923654"/>
                </a:cubicBezTo>
                <a:cubicBezTo>
                  <a:pt x="3042548" y="885326"/>
                  <a:pt x="3124027" y="839332"/>
                  <a:pt x="3213363" y="783022"/>
                </a:cubicBezTo>
                <a:cubicBezTo>
                  <a:pt x="3244370" y="774665"/>
                  <a:pt x="3275302" y="766230"/>
                  <a:pt x="3306118" y="757816"/>
                </a:cubicBezTo>
                <a:close/>
                <a:moveTo>
                  <a:pt x="1318127" y="757105"/>
                </a:moveTo>
                <a:cubicBezTo>
                  <a:pt x="1326523" y="758142"/>
                  <a:pt x="1334976" y="759141"/>
                  <a:pt x="1343430" y="760121"/>
                </a:cubicBezTo>
                <a:cubicBezTo>
                  <a:pt x="1351825" y="771168"/>
                  <a:pt x="1360279" y="782196"/>
                  <a:pt x="1368790" y="793223"/>
                </a:cubicBezTo>
                <a:cubicBezTo>
                  <a:pt x="1360375" y="791763"/>
                  <a:pt x="1352056" y="790284"/>
                  <a:pt x="1343795" y="788766"/>
                </a:cubicBezTo>
                <a:cubicBezTo>
                  <a:pt x="1335188" y="778219"/>
                  <a:pt x="1326619" y="767671"/>
                  <a:pt x="1318127" y="757105"/>
                </a:cubicBezTo>
                <a:close/>
                <a:moveTo>
                  <a:pt x="2003019" y="755721"/>
                </a:moveTo>
                <a:cubicBezTo>
                  <a:pt x="2010954" y="759967"/>
                  <a:pt x="2018869" y="764155"/>
                  <a:pt x="2026766" y="768305"/>
                </a:cubicBezTo>
                <a:cubicBezTo>
                  <a:pt x="2023346" y="766864"/>
                  <a:pt x="2019926" y="765443"/>
                  <a:pt x="2016487" y="764002"/>
                </a:cubicBezTo>
                <a:cubicBezTo>
                  <a:pt x="2011973" y="761274"/>
                  <a:pt x="2007496" y="758526"/>
                  <a:pt x="2003019" y="755721"/>
                </a:cubicBezTo>
                <a:close/>
                <a:moveTo>
                  <a:pt x="1172096" y="755010"/>
                </a:moveTo>
                <a:cubicBezTo>
                  <a:pt x="1178301" y="756720"/>
                  <a:pt x="1184526" y="758392"/>
                  <a:pt x="1190828" y="760063"/>
                </a:cubicBezTo>
                <a:cubicBezTo>
                  <a:pt x="1196438" y="764924"/>
                  <a:pt x="1202029" y="769804"/>
                  <a:pt x="1207658" y="774665"/>
                </a:cubicBezTo>
                <a:cubicBezTo>
                  <a:pt x="1208811" y="775664"/>
                  <a:pt x="1209963" y="776643"/>
                  <a:pt x="1211116" y="777623"/>
                </a:cubicBezTo>
                <a:cubicBezTo>
                  <a:pt x="1204872" y="775471"/>
                  <a:pt x="1198666" y="773281"/>
                  <a:pt x="1192499" y="771072"/>
                </a:cubicBezTo>
                <a:cubicBezTo>
                  <a:pt x="1186908" y="766730"/>
                  <a:pt x="1181299" y="762350"/>
                  <a:pt x="1175727" y="757912"/>
                </a:cubicBezTo>
                <a:cubicBezTo>
                  <a:pt x="1174536" y="756951"/>
                  <a:pt x="1173307" y="755971"/>
                  <a:pt x="1172096" y="755010"/>
                </a:cubicBezTo>
                <a:close/>
                <a:moveTo>
                  <a:pt x="3191115" y="754377"/>
                </a:moveTo>
                <a:cubicBezTo>
                  <a:pt x="3160394" y="772878"/>
                  <a:pt x="3130443" y="790303"/>
                  <a:pt x="3101183" y="806672"/>
                </a:cubicBezTo>
                <a:cubicBezTo>
                  <a:pt x="3066217" y="815682"/>
                  <a:pt x="3031155" y="824462"/>
                  <a:pt x="2995977" y="832896"/>
                </a:cubicBezTo>
                <a:cubicBezTo>
                  <a:pt x="3028619" y="817008"/>
                  <a:pt x="3062106" y="799775"/>
                  <a:pt x="3096514" y="781177"/>
                </a:cubicBezTo>
                <a:cubicBezTo>
                  <a:pt x="3127926" y="772436"/>
                  <a:pt x="3159646" y="763406"/>
                  <a:pt x="3191115" y="754377"/>
                </a:cubicBezTo>
                <a:close/>
                <a:moveTo>
                  <a:pt x="1287599" y="753205"/>
                </a:moveTo>
                <a:cubicBezTo>
                  <a:pt x="1295822" y="754300"/>
                  <a:pt x="1304084" y="755356"/>
                  <a:pt x="1312383" y="756394"/>
                </a:cubicBezTo>
                <a:cubicBezTo>
                  <a:pt x="1320759" y="766807"/>
                  <a:pt x="1329213" y="777220"/>
                  <a:pt x="1337685" y="787633"/>
                </a:cubicBezTo>
                <a:cubicBezTo>
                  <a:pt x="1329463" y="786096"/>
                  <a:pt x="1321278" y="784540"/>
                  <a:pt x="1313209" y="782945"/>
                </a:cubicBezTo>
                <a:cubicBezTo>
                  <a:pt x="1304621" y="773031"/>
                  <a:pt x="1296091" y="763118"/>
                  <a:pt x="1287599" y="753205"/>
                </a:cubicBezTo>
                <a:close/>
                <a:moveTo>
                  <a:pt x="1257321" y="749016"/>
                </a:moveTo>
                <a:cubicBezTo>
                  <a:pt x="1265352" y="750188"/>
                  <a:pt x="1273401" y="751303"/>
                  <a:pt x="1281490" y="752378"/>
                </a:cubicBezTo>
                <a:cubicBezTo>
                  <a:pt x="1289828" y="762138"/>
                  <a:pt x="1298204" y="771879"/>
                  <a:pt x="1306638" y="781619"/>
                </a:cubicBezTo>
                <a:cubicBezTo>
                  <a:pt x="1298569" y="779986"/>
                  <a:pt x="1290597" y="778334"/>
                  <a:pt x="1282700" y="776663"/>
                </a:cubicBezTo>
                <a:cubicBezTo>
                  <a:pt x="1274189" y="767460"/>
                  <a:pt x="1265736" y="758238"/>
                  <a:pt x="1257321" y="749016"/>
                </a:cubicBezTo>
                <a:close/>
                <a:moveTo>
                  <a:pt x="1965056" y="748574"/>
                </a:moveTo>
                <a:cubicBezTo>
                  <a:pt x="1981425" y="755126"/>
                  <a:pt x="1997352" y="761696"/>
                  <a:pt x="2012991" y="768228"/>
                </a:cubicBezTo>
                <a:cubicBezTo>
                  <a:pt x="2033778" y="780812"/>
                  <a:pt x="2054988" y="792686"/>
                  <a:pt x="2077255" y="803521"/>
                </a:cubicBezTo>
                <a:cubicBezTo>
                  <a:pt x="2074546" y="802676"/>
                  <a:pt x="2071818" y="801811"/>
                  <a:pt x="2069090" y="800927"/>
                </a:cubicBezTo>
                <a:cubicBezTo>
                  <a:pt x="2054297" y="796240"/>
                  <a:pt x="2039254" y="791456"/>
                  <a:pt x="2023884" y="786653"/>
                </a:cubicBezTo>
                <a:cubicBezTo>
                  <a:pt x="2003289" y="774857"/>
                  <a:pt x="1983903" y="762081"/>
                  <a:pt x="1965056" y="748574"/>
                </a:cubicBezTo>
                <a:close/>
                <a:moveTo>
                  <a:pt x="1833088" y="748479"/>
                </a:moveTo>
                <a:cubicBezTo>
                  <a:pt x="1849957" y="750573"/>
                  <a:pt x="1866575" y="752993"/>
                  <a:pt x="1882886" y="755779"/>
                </a:cubicBezTo>
                <a:cubicBezTo>
                  <a:pt x="1903962" y="773051"/>
                  <a:pt x="1926363" y="788978"/>
                  <a:pt x="1949860" y="803444"/>
                </a:cubicBezTo>
                <a:cubicBezTo>
                  <a:pt x="1931743" y="800851"/>
                  <a:pt x="1913318" y="798603"/>
                  <a:pt x="1894567" y="796662"/>
                </a:cubicBezTo>
                <a:cubicBezTo>
                  <a:pt x="1873050" y="781907"/>
                  <a:pt x="1852551" y="765827"/>
                  <a:pt x="1833088" y="748479"/>
                </a:cubicBezTo>
                <a:close/>
                <a:moveTo>
                  <a:pt x="1144565" y="747172"/>
                </a:moveTo>
                <a:cubicBezTo>
                  <a:pt x="1149964" y="748747"/>
                  <a:pt x="1155401" y="750323"/>
                  <a:pt x="1160876" y="751860"/>
                </a:cubicBezTo>
                <a:cubicBezTo>
                  <a:pt x="1164891" y="755068"/>
                  <a:pt x="1168907" y="758277"/>
                  <a:pt x="1172903" y="761466"/>
                </a:cubicBezTo>
                <a:cubicBezTo>
                  <a:pt x="1174882" y="763041"/>
                  <a:pt x="1176861" y="764559"/>
                  <a:pt x="1178839" y="766115"/>
                </a:cubicBezTo>
                <a:cubicBezTo>
                  <a:pt x="1173364" y="764098"/>
                  <a:pt x="1167946" y="762042"/>
                  <a:pt x="1162548" y="759987"/>
                </a:cubicBezTo>
                <a:cubicBezTo>
                  <a:pt x="1156534" y="755760"/>
                  <a:pt x="1150559" y="751475"/>
                  <a:pt x="1144565" y="747172"/>
                </a:cubicBezTo>
                <a:close/>
                <a:moveTo>
                  <a:pt x="1227254" y="744482"/>
                </a:moveTo>
                <a:cubicBezTo>
                  <a:pt x="1235054" y="745712"/>
                  <a:pt x="1242893" y="746903"/>
                  <a:pt x="1250770" y="748056"/>
                </a:cubicBezTo>
                <a:cubicBezTo>
                  <a:pt x="1259012" y="757105"/>
                  <a:pt x="1267273" y="766134"/>
                  <a:pt x="1275592" y="775145"/>
                </a:cubicBezTo>
                <a:cubicBezTo>
                  <a:pt x="1267772" y="773474"/>
                  <a:pt x="1260030" y="771744"/>
                  <a:pt x="1252364" y="770015"/>
                </a:cubicBezTo>
                <a:cubicBezTo>
                  <a:pt x="1243950" y="761504"/>
                  <a:pt x="1235573" y="752993"/>
                  <a:pt x="1227254" y="744482"/>
                </a:cubicBezTo>
                <a:close/>
                <a:moveTo>
                  <a:pt x="3063489" y="741370"/>
                </a:moveTo>
                <a:cubicBezTo>
                  <a:pt x="3033998" y="755971"/>
                  <a:pt x="3005218" y="769631"/>
                  <a:pt x="2977073" y="782350"/>
                </a:cubicBezTo>
                <a:cubicBezTo>
                  <a:pt x="2945277" y="791226"/>
                  <a:pt x="2913193" y="799794"/>
                  <a:pt x="2880897" y="807998"/>
                </a:cubicBezTo>
                <a:cubicBezTo>
                  <a:pt x="2912290" y="795894"/>
                  <a:pt x="2944489" y="782599"/>
                  <a:pt x="2977573" y="768094"/>
                </a:cubicBezTo>
                <a:cubicBezTo>
                  <a:pt x="3006544" y="759372"/>
                  <a:pt x="3035189" y="750438"/>
                  <a:pt x="3063489" y="741370"/>
                </a:cubicBezTo>
                <a:close/>
                <a:moveTo>
                  <a:pt x="1197552" y="739641"/>
                </a:moveTo>
                <a:cubicBezTo>
                  <a:pt x="1205045" y="740909"/>
                  <a:pt x="1212595" y="742158"/>
                  <a:pt x="1220165" y="743368"/>
                </a:cubicBezTo>
                <a:cubicBezTo>
                  <a:pt x="1228253" y="751648"/>
                  <a:pt x="1236399" y="759929"/>
                  <a:pt x="1244564" y="768209"/>
                </a:cubicBezTo>
                <a:cubicBezTo>
                  <a:pt x="1236995" y="766442"/>
                  <a:pt x="1229521" y="764655"/>
                  <a:pt x="1222124" y="762849"/>
                </a:cubicBezTo>
                <a:cubicBezTo>
                  <a:pt x="1213902" y="755107"/>
                  <a:pt x="1205717" y="747364"/>
                  <a:pt x="1197552" y="739641"/>
                </a:cubicBezTo>
                <a:close/>
                <a:moveTo>
                  <a:pt x="1118782" y="739334"/>
                </a:moveTo>
                <a:cubicBezTo>
                  <a:pt x="1122875" y="740621"/>
                  <a:pt x="1126986" y="741908"/>
                  <a:pt x="1131136" y="743157"/>
                </a:cubicBezTo>
                <a:cubicBezTo>
                  <a:pt x="1133461" y="744867"/>
                  <a:pt x="1135843" y="746577"/>
                  <a:pt x="1138148" y="748267"/>
                </a:cubicBezTo>
                <a:cubicBezTo>
                  <a:pt x="1140396" y="749900"/>
                  <a:pt x="1142663" y="751475"/>
                  <a:pt x="1144911" y="753108"/>
                </a:cubicBezTo>
                <a:cubicBezTo>
                  <a:pt x="1140857" y="751495"/>
                  <a:pt x="1136842" y="749843"/>
                  <a:pt x="1132827" y="748210"/>
                </a:cubicBezTo>
                <a:cubicBezTo>
                  <a:pt x="1128120" y="745270"/>
                  <a:pt x="1123432" y="742311"/>
                  <a:pt x="1118782" y="739334"/>
                </a:cubicBezTo>
                <a:close/>
                <a:moveTo>
                  <a:pt x="1168215" y="734434"/>
                </a:moveTo>
                <a:cubicBezTo>
                  <a:pt x="1175362" y="735760"/>
                  <a:pt x="1182567" y="737047"/>
                  <a:pt x="1189809" y="738315"/>
                </a:cubicBezTo>
                <a:cubicBezTo>
                  <a:pt x="1197667" y="745789"/>
                  <a:pt x="1205564" y="753243"/>
                  <a:pt x="1213498" y="760717"/>
                </a:cubicBezTo>
                <a:cubicBezTo>
                  <a:pt x="1206294" y="758930"/>
                  <a:pt x="1199147" y="757105"/>
                  <a:pt x="1192077" y="755241"/>
                </a:cubicBezTo>
                <a:cubicBezTo>
                  <a:pt x="1184104" y="748305"/>
                  <a:pt x="1176131" y="741370"/>
                  <a:pt x="1168215" y="734434"/>
                </a:cubicBezTo>
                <a:close/>
                <a:moveTo>
                  <a:pt x="1097054" y="732360"/>
                </a:moveTo>
                <a:cubicBezTo>
                  <a:pt x="1098514" y="732840"/>
                  <a:pt x="1100012" y="733320"/>
                  <a:pt x="1101472" y="733800"/>
                </a:cubicBezTo>
                <a:cubicBezTo>
                  <a:pt x="1102126" y="734223"/>
                  <a:pt x="1102779" y="734646"/>
                  <a:pt x="1103432" y="735068"/>
                </a:cubicBezTo>
                <a:cubicBezTo>
                  <a:pt x="1104643" y="735875"/>
                  <a:pt x="1105891" y="736644"/>
                  <a:pt x="1107121" y="737451"/>
                </a:cubicBezTo>
                <a:cubicBezTo>
                  <a:pt x="1105833" y="736894"/>
                  <a:pt x="1104566" y="736336"/>
                  <a:pt x="1103279" y="735779"/>
                </a:cubicBezTo>
                <a:cubicBezTo>
                  <a:pt x="1101204" y="734646"/>
                  <a:pt x="1099128" y="733493"/>
                  <a:pt x="1097054" y="732360"/>
                </a:cubicBezTo>
                <a:close/>
                <a:moveTo>
                  <a:pt x="3017880" y="731034"/>
                </a:moveTo>
                <a:cubicBezTo>
                  <a:pt x="3004892" y="736682"/>
                  <a:pt x="2991905" y="742273"/>
                  <a:pt x="2978879" y="747787"/>
                </a:cubicBezTo>
                <a:cubicBezTo>
                  <a:pt x="2964374" y="752532"/>
                  <a:pt x="2949927" y="757162"/>
                  <a:pt x="2935498" y="761715"/>
                </a:cubicBezTo>
                <a:cubicBezTo>
                  <a:pt x="2948716" y="756644"/>
                  <a:pt x="2961934" y="751495"/>
                  <a:pt x="2975113" y="746250"/>
                </a:cubicBezTo>
                <a:cubicBezTo>
                  <a:pt x="2989369" y="741255"/>
                  <a:pt x="3003624" y="736183"/>
                  <a:pt x="3017880" y="731034"/>
                </a:cubicBezTo>
                <a:close/>
                <a:moveTo>
                  <a:pt x="3406963" y="730323"/>
                </a:moveTo>
                <a:cubicBezTo>
                  <a:pt x="3297761" y="812320"/>
                  <a:pt x="3202450" y="877449"/>
                  <a:pt x="3109809" y="933702"/>
                </a:cubicBezTo>
                <a:cubicBezTo>
                  <a:pt x="3047158" y="971742"/>
                  <a:pt x="2990521" y="1003750"/>
                  <a:pt x="2936632" y="1031511"/>
                </a:cubicBezTo>
                <a:cubicBezTo>
                  <a:pt x="2770293" y="1116928"/>
                  <a:pt x="2624742" y="1168340"/>
                  <a:pt x="2478539" y="1193296"/>
                </a:cubicBezTo>
                <a:cubicBezTo>
                  <a:pt x="2293679" y="1224881"/>
                  <a:pt x="2138734" y="1225630"/>
                  <a:pt x="1990973" y="1195698"/>
                </a:cubicBezTo>
                <a:cubicBezTo>
                  <a:pt x="1859620" y="1169147"/>
                  <a:pt x="1732878" y="1122154"/>
                  <a:pt x="1608999" y="1053797"/>
                </a:cubicBezTo>
                <a:cubicBezTo>
                  <a:pt x="1601563" y="1045402"/>
                  <a:pt x="1594167" y="1036967"/>
                  <a:pt x="1586828" y="1028495"/>
                </a:cubicBezTo>
                <a:cubicBezTo>
                  <a:pt x="1703234" y="1085190"/>
                  <a:pt x="1822810" y="1125132"/>
                  <a:pt x="1944845" y="1147975"/>
                </a:cubicBezTo>
                <a:cubicBezTo>
                  <a:pt x="2128763" y="1182499"/>
                  <a:pt x="2305687" y="1166092"/>
                  <a:pt x="2422746" y="1150742"/>
                </a:cubicBezTo>
                <a:cubicBezTo>
                  <a:pt x="2566933" y="1131856"/>
                  <a:pt x="2708488" y="1089263"/>
                  <a:pt x="2868217" y="1016718"/>
                </a:cubicBezTo>
                <a:cubicBezTo>
                  <a:pt x="2921435" y="992453"/>
                  <a:pt x="2977073" y="964250"/>
                  <a:pt x="3038340" y="930551"/>
                </a:cubicBezTo>
                <a:cubicBezTo>
                  <a:pt x="3125255" y="882714"/>
                  <a:pt x="3216821" y="825289"/>
                  <a:pt x="3319068" y="754280"/>
                </a:cubicBezTo>
                <a:cubicBezTo>
                  <a:pt x="3321200" y="753704"/>
                  <a:pt x="3323352" y="753108"/>
                  <a:pt x="3325503" y="752532"/>
                </a:cubicBezTo>
                <a:cubicBezTo>
                  <a:pt x="3352554" y="745136"/>
                  <a:pt x="3379720" y="737720"/>
                  <a:pt x="3406963" y="730323"/>
                </a:cubicBezTo>
                <a:close/>
                <a:moveTo>
                  <a:pt x="3049983" y="729612"/>
                </a:moveTo>
                <a:cubicBezTo>
                  <a:pt x="3038225" y="735145"/>
                  <a:pt x="3026429" y="740640"/>
                  <a:pt x="3014613" y="746039"/>
                </a:cubicBezTo>
                <a:cubicBezTo>
                  <a:pt x="3002894" y="751418"/>
                  <a:pt x="2991290" y="756605"/>
                  <a:pt x="2979801" y="761677"/>
                </a:cubicBezTo>
                <a:cubicBezTo>
                  <a:pt x="2954537" y="769304"/>
                  <a:pt x="2929024" y="776759"/>
                  <a:pt x="2903337" y="784002"/>
                </a:cubicBezTo>
                <a:cubicBezTo>
                  <a:pt x="2914960" y="779487"/>
                  <a:pt x="2926661" y="774857"/>
                  <a:pt x="2938495" y="770034"/>
                </a:cubicBezTo>
                <a:cubicBezTo>
                  <a:pt x="2951329" y="764828"/>
                  <a:pt x="2964105" y="759506"/>
                  <a:pt x="2976862" y="754127"/>
                </a:cubicBezTo>
                <a:cubicBezTo>
                  <a:pt x="3001126" y="746211"/>
                  <a:pt x="3025488" y="738027"/>
                  <a:pt x="3049983" y="729612"/>
                </a:cubicBezTo>
                <a:close/>
                <a:moveTo>
                  <a:pt x="1139359" y="728863"/>
                </a:moveTo>
                <a:cubicBezTo>
                  <a:pt x="1146064" y="730208"/>
                  <a:pt x="1152826" y="731533"/>
                  <a:pt x="1159608" y="732821"/>
                </a:cubicBezTo>
                <a:cubicBezTo>
                  <a:pt x="1167140" y="739410"/>
                  <a:pt x="1174690" y="746000"/>
                  <a:pt x="1182279" y="752609"/>
                </a:cubicBezTo>
                <a:cubicBezTo>
                  <a:pt x="1175497" y="750784"/>
                  <a:pt x="1168772" y="748920"/>
                  <a:pt x="1162125" y="747057"/>
                </a:cubicBezTo>
                <a:cubicBezTo>
                  <a:pt x="1154556" y="741005"/>
                  <a:pt x="1146967" y="734953"/>
                  <a:pt x="1139359" y="728863"/>
                </a:cubicBezTo>
                <a:close/>
                <a:moveTo>
                  <a:pt x="3184775" y="726192"/>
                </a:moveTo>
                <a:cubicBezTo>
                  <a:pt x="3155380" y="743291"/>
                  <a:pt x="3126639" y="759468"/>
                  <a:pt x="3098532" y="774722"/>
                </a:cubicBezTo>
                <a:cubicBezTo>
                  <a:pt x="3093344" y="776163"/>
                  <a:pt x="3088138" y="777623"/>
                  <a:pt x="3082970" y="779045"/>
                </a:cubicBezTo>
                <a:cubicBezTo>
                  <a:pt x="3055996" y="786499"/>
                  <a:pt x="3028350" y="794011"/>
                  <a:pt x="3000089" y="801427"/>
                </a:cubicBezTo>
                <a:cubicBezTo>
                  <a:pt x="3031020" y="786691"/>
                  <a:pt x="3062720" y="770803"/>
                  <a:pt x="3095247" y="753762"/>
                </a:cubicBezTo>
                <a:cubicBezTo>
                  <a:pt x="3120184" y="746231"/>
                  <a:pt x="3144929" y="738623"/>
                  <a:pt x="3169443" y="730976"/>
                </a:cubicBezTo>
                <a:cubicBezTo>
                  <a:pt x="3174535" y="729382"/>
                  <a:pt x="3179665" y="727787"/>
                  <a:pt x="3184775" y="726192"/>
                </a:cubicBezTo>
                <a:close/>
                <a:moveTo>
                  <a:pt x="3295533" y="724310"/>
                </a:moveTo>
                <a:cubicBezTo>
                  <a:pt x="3267925" y="742696"/>
                  <a:pt x="3241124" y="760082"/>
                  <a:pt x="3214976" y="776624"/>
                </a:cubicBezTo>
                <a:cubicBezTo>
                  <a:pt x="3182950" y="785250"/>
                  <a:pt x="3150827" y="793800"/>
                  <a:pt x="3118608" y="802157"/>
                </a:cubicBezTo>
                <a:cubicBezTo>
                  <a:pt x="3147753" y="785635"/>
                  <a:pt x="3177551" y="768094"/>
                  <a:pt x="3208098" y="749497"/>
                </a:cubicBezTo>
                <a:cubicBezTo>
                  <a:pt x="3219952" y="746077"/>
                  <a:pt x="3231748" y="742676"/>
                  <a:pt x="3243448" y="739314"/>
                </a:cubicBezTo>
                <a:cubicBezTo>
                  <a:pt x="3260759" y="734319"/>
                  <a:pt x="3278127" y="729324"/>
                  <a:pt x="3295533" y="724310"/>
                </a:cubicBezTo>
                <a:close/>
                <a:moveTo>
                  <a:pt x="1111232" y="722984"/>
                </a:moveTo>
                <a:cubicBezTo>
                  <a:pt x="1117322" y="724310"/>
                  <a:pt x="1123471" y="725616"/>
                  <a:pt x="1129638" y="726884"/>
                </a:cubicBezTo>
                <a:cubicBezTo>
                  <a:pt x="1136707" y="732552"/>
                  <a:pt x="1143758" y="738200"/>
                  <a:pt x="1150790" y="743810"/>
                </a:cubicBezTo>
                <a:cubicBezTo>
                  <a:pt x="1144585" y="742004"/>
                  <a:pt x="1138436" y="740179"/>
                  <a:pt x="1132346" y="738334"/>
                </a:cubicBezTo>
                <a:cubicBezTo>
                  <a:pt x="1125392" y="733262"/>
                  <a:pt x="1118341" y="728152"/>
                  <a:pt x="1111232" y="722984"/>
                </a:cubicBezTo>
                <a:close/>
                <a:moveTo>
                  <a:pt x="1896585" y="722869"/>
                </a:moveTo>
                <a:cubicBezTo>
                  <a:pt x="1902252" y="724751"/>
                  <a:pt x="1907900" y="726673"/>
                  <a:pt x="1913453" y="728728"/>
                </a:cubicBezTo>
                <a:cubicBezTo>
                  <a:pt x="1924154" y="732648"/>
                  <a:pt x="1934625" y="736605"/>
                  <a:pt x="1944903" y="740601"/>
                </a:cubicBezTo>
                <a:cubicBezTo>
                  <a:pt x="1963231" y="754357"/>
                  <a:pt x="1981944" y="767498"/>
                  <a:pt x="2001655" y="779775"/>
                </a:cubicBezTo>
                <a:cubicBezTo>
                  <a:pt x="1991761" y="776740"/>
                  <a:pt x="1981752" y="773723"/>
                  <a:pt x="1971550" y="770707"/>
                </a:cubicBezTo>
                <a:cubicBezTo>
                  <a:pt x="1964134" y="768517"/>
                  <a:pt x="1956642" y="766480"/>
                  <a:pt x="1949072" y="764521"/>
                </a:cubicBezTo>
                <a:cubicBezTo>
                  <a:pt x="1930667" y="751418"/>
                  <a:pt x="1913357" y="737470"/>
                  <a:pt x="1896585" y="722869"/>
                </a:cubicBezTo>
                <a:close/>
                <a:moveTo>
                  <a:pt x="1349808" y="722043"/>
                </a:moveTo>
                <a:cubicBezTo>
                  <a:pt x="1404582" y="724848"/>
                  <a:pt x="1460796" y="727076"/>
                  <a:pt x="1517856" y="729343"/>
                </a:cubicBezTo>
                <a:cubicBezTo>
                  <a:pt x="1539432" y="730189"/>
                  <a:pt x="1561122" y="731053"/>
                  <a:pt x="1582889" y="731956"/>
                </a:cubicBezTo>
                <a:lnTo>
                  <a:pt x="1599719" y="732648"/>
                </a:lnTo>
                <a:cubicBezTo>
                  <a:pt x="1677336" y="735875"/>
                  <a:pt x="1752475" y="739007"/>
                  <a:pt x="1823117" y="747268"/>
                </a:cubicBezTo>
                <a:cubicBezTo>
                  <a:pt x="1842022" y="764597"/>
                  <a:pt x="1861926" y="780659"/>
                  <a:pt x="1882790" y="795491"/>
                </a:cubicBezTo>
                <a:cubicBezTo>
                  <a:pt x="1827709" y="790111"/>
                  <a:pt x="1770111" y="786922"/>
                  <a:pt x="1710784" y="783656"/>
                </a:cubicBezTo>
                <a:cubicBezTo>
                  <a:pt x="1683926" y="782176"/>
                  <a:pt x="1656164" y="780659"/>
                  <a:pt x="1628441" y="778891"/>
                </a:cubicBezTo>
                <a:cubicBezTo>
                  <a:pt x="1544196" y="773646"/>
                  <a:pt x="1458971" y="767383"/>
                  <a:pt x="1375879" y="758584"/>
                </a:cubicBezTo>
                <a:cubicBezTo>
                  <a:pt x="1367118" y="746403"/>
                  <a:pt x="1358415" y="734223"/>
                  <a:pt x="1349808" y="722043"/>
                </a:cubicBezTo>
                <a:close/>
                <a:moveTo>
                  <a:pt x="1318396" y="720352"/>
                </a:moveTo>
                <a:cubicBezTo>
                  <a:pt x="1327176" y="720852"/>
                  <a:pt x="1336014" y="721332"/>
                  <a:pt x="1344890" y="721793"/>
                </a:cubicBezTo>
                <a:cubicBezTo>
                  <a:pt x="1353420" y="733858"/>
                  <a:pt x="1362027" y="745942"/>
                  <a:pt x="1370711" y="758046"/>
                </a:cubicBezTo>
                <a:cubicBezTo>
                  <a:pt x="1361989" y="757105"/>
                  <a:pt x="1353285" y="756144"/>
                  <a:pt x="1344621" y="755145"/>
                </a:cubicBezTo>
                <a:cubicBezTo>
                  <a:pt x="1335821" y="743560"/>
                  <a:pt x="1327061" y="731956"/>
                  <a:pt x="1318396" y="720352"/>
                </a:cubicBezTo>
                <a:close/>
                <a:moveTo>
                  <a:pt x="1287273" y="718488"/>
                </a:moveTo>
                <a:cubicBezTo>
                  <a:pt x="1295899" y="719026"/>
                  <a:pt x="1304564" y="719564"/>
                  <a:pt x="1313266" y="720064"/>
                </a:cubicBezTo>
                <a:cubicBezTo>
                  <a:pt x="1321855" y="731553"/>
                  <a:pt x="1330500" y="743041"/>
                  <a:pt x="1339203" y="754530"/>
                </a:cubicBezTo>
                <a:cubicBezTo>
                  <a:pt x="1330634" y="753531"/>
                  <a:pt x="1322085" y="752494"/>
                  <a:pt x="1313555" y="751437"/>
                </a:cubicBezTo>
                <a:cubicBezTo>
                  <a:pt x="1304736" y="740467"/>
                  <a:pt x="1295976" y="729478"/>
                  <a:pt x="1287273" y="718488"/>
                </a:cubicBezTo>
                <a:close/>
                <a:moveTo>
                  <a:pt x="1084009" y="716759"/>
                </a:moveTo>
                <a:cubicBezTo>
                  <a:pt x="1089273" y="718008"/>
                  <a:pt x="1094537" y="719218"/>
                  <a:pt x="1099859" y="720429"/>
                </a:cubicBezTo>
                <a:cubicBezTo>
                  <a:pt x="1106180" y="725020"/>
                  <a:pt x="1112443" y="729574"/>
                  <a:pt x="1118648" y="734089"/>
                </a:cubicBezTo>
                <a:cubicBezTo>
                  <a:pt x="1113288" y="732398"/>
                  <a:pt x="1107966" y="730688"/>
                  <a:pt x="1102683" y="728959"/>
                </a:cubicBezTo>
                <a:cubicBezTo>
                  <a:pt x="1096458" y="724886"/>
                  <a:pt x="1090233" y="720813"/>
                  <a:pt x="1084009" y="716759"/>
                </a:cubicBezTo>
                <a:close/>
                <a:moveTo>
                  <a:pt x="1256380" y="716452"/>
                </a:moveTo>
                <a:cubicBezTo>
                  <a:pt x="1264833" y="717047"/>
                  <a:pt x="1273325" y="717605"/>
                  <a:pt x="1281874" y="718162"/>
                </a:cubicBezTo>
                <a:cubicBezTo>
                  <a:pt x="1290462" y="729017"/>
                  <a:pt x="1299127" y="739871"/>
                  <a:pt x="1307830" y="750726"/>
                </a:cubicBezTo>
                <a:cubicBezTo>
                  <a:pt x="1299415" y="749650"/>
                  <a:pt x="1291019" y="748555"/>
                  <a:pt x="1282662" y="747441"/>
                </a:cubicBezTo>
                <a:cubicBezTo>
                  <a:pt x="1273843" y="737105"/>
                  <a:pt x="1265102" y="726788"/>
                  <a:pt x="1256380" y="716452"/>
                </a:cubicBezTo>
                <a:close/>
                <a:moveTo>
                  <a:pt x="1225717" y="714185"/>
                </a:moveTo>
                <a:cubicBezTo>
                  <a:pt x="1233997" y="714838"/>
                  <a:pt x="1242297" y="715453"/>
                  <a:pt x="1250655" y="716048"/>
                </a:cubicBezTo>
                <a:cubicBezTo>
                  <a:pt x="1259262" y="726231"/>
                  <a:pt x="1267888" y="736433"/>
                  <a:pt x="1276572" y="746615"/>
                </a:cubicBezTo>
                <a:cubicBezTo>
                  <a:pt x="1268310" y="745481"/>
                  <a:pt x="1260107" y="744309"/>
                  <a:pt x="1251942" y="743118"/>
                </a:cubicBezTo>
                <a:cubicBezTo>
                  <a:pt x="1243162" y="733474"/>
                  <a:pt x="1234420" y="723829"/>
                  <a:pt x="1225717" y="714185"/>
                </a:cubicBezTo>
                <a:close/>
                <a:moveTo>
                  <a:pt x="1195266" y="711649"/>
                </a:moveTo>
                <a:cubicBezTo>
                  <a:pt x="1203354" y="712360"/>
                  <a:pt x="1211481" y="713051"/>
                  <a:pt x="1219665" y="713704"/>
                </a:cubicBezTo>
                <a:cubicBezTo>
                  <a:pt x="1228196" y="723176"/>
                  <a:pt x="1236745" y="732667"/>
                  <a:pt x="1245371" y="742138"/>
                </a:cubicBezTo>
                <a:cubicBezTo>
                  <a:pt x="1237321" y="740928"/>
                  <a:pt x="1229290" y="739698"/>
                  <a:pt x="1221318" y="738430"/>
                </a:cubicBezTo>
                <a:cubicBezTo>
                  <a:pt x="1212595" y="729497"/>
                  <a:pt x="1203911" y="720563"/>
                  <a:pt x="1195266" y="711649"/>
                </a:cubicBezTo>
                <a:close/>
                <a:moveTo>
                  <a:pt x="1058687" y="710515"/>
                </a:moveTo>
                <a:cubicBezTo>
                  <a:pt x="1062549" y="711514"/>
                  <a:pt x="1066449" y="712494"/>
                  <a:pt x="1070349" y="713455"/>
                </a:cubicBezTo>
                <a:cubicBezTo>
                  <a:pt x="1075229" y="716644"/>
                  <a:pt x="1080109" y="719833"/>
                  <a:pt x="1084989" y="723022"/>
                </a:cubicBezTo>
                <a:cubicBezTo>
                  <a:pt x="1081012" y="721658"/>
                  <a:pt x="1077092" y="720275"/>
                  <a:pt x="1073173" y="718892"/>
                </a:cubicBezTo>
                <a:cubicBezTo>
                  <a:pt x="1072501" y="718507"/>
                  <a:pt x="1071809" y="718123"/>
                  <a:pt x="1071118" y="717720"/>
                </a:cubicBezTo>
                <a:cubicBezTo>
                  <a:pt x="1066987" y="715318"/>
                  <a:pt x="1062837" y="712917"/>
                  <a:pt x="1058687" y="710515"/>
                </a:cubicBezTo>
                <a:close/>
                <a:moveTo>
                  <a:pt x="1165180" y="708844"/>
                </a:moveTo>
                <a:cubicBezTo>
                  <a:pt x="1172980" y="709612"/>
                  <a:pt x="1180857" y="710362"/>
                  <a:pt x="1188753" y="711072"/>
                </a:cubicBezTo>
                <a:cubicBezTo>
                  <a:pt x="1197206" y="719814"/>
                  <a:pt x="1205717" y="728556"/>
                  <a:pt x="1214248" y="737297"/>
                </a:cubicBezTo>
                <a:cubicBezTo>
                  <a:pt x="1206428" y="736029"/>
                  <a:pt x="1198666" y="734723"/>
                  <a:pt x="1190943" y="733378"/>
                </a:cubicBezTo>
                <a:cubicBezTo>
                  <a:pt x="1182317" y="725193"/>
                  <a:pt x="1173729" y="717009"/>
                  <a:pt x="1165180" y="708844"/>
                </a:cubicBezTo>
                <a:close/>
                <a:moveTo>
                  <a:pt x="1911609" y="707749"/>
                </a:moveTo>
                <a:cubicBezTo>
                  <a:pt x="1923769" y="713839"/>
                  <a:pt x="1935681" y="719987"/>
                  <a:pt x="1947400" y="726135"/>
                </a:cubicBezTo>
                <a:cubicBezTo>
                  <a:pt x="1960349" y="734742"/>
                  <a:pt x="1973183" y="743195"/>
                  <a:pt x="1986055" y="751418"/>
                </a:cubicBezTo>
                <a:cubicBezTo>
                  <a:pt x="1973740" y="746384"/>
                  <a:pt x="1961233" y="741351"/>
                  <a:pt x="1948400" y="736356"/>
                </a:cubicBezTo>
                <a:cubicBezTo>
                  <a:pt x="1936027" y="727076"/>
                  <a:pt x="1923827" y="717528"/>
                  <a:pt x="1911609" y="707749"/>
                </a:cubicBezTo>
                <a:close/>
                <a:moveTo>
                  <a:pt x="1837718" y="706692"/>
                </a:moveTo>
                <a:cubicBezTo>
                  <a:pt x="1853280" y="710189"/>
                  <a:pt x="1868554" y="714185"/>
                  <a:pt x="1883501" y="718719"/>
                </a:cubicBezTo>
                <a:cubicBezTo>
                  <a:pt x="1899947" y="733435"/>
                  <a:pt x="1916968" y="747691"/>
                  <a:pt x="1934778" y="761024"/>
                </a:cubicBezTo>
                <a:cubicBezTo>
                  <a:pt x="1918871" y="757278"/>
                  <a:pt x="1902655" y="753973"/>
                  <a:pt x="1886114" y="751091"/>
                </a:cubicBezTo>
                <a:cubicBezTo>
                  <a:pt x="1885615" y="750669"/>
                  <a:pt x="1885096" y="750265"/>
                  <a:pt x="1884577" y="749843"/>
                </a:cubicBezTo>
                <a:cubicBezTo>
                  <a:pt x="1868189" y="736298"/>
                  <a:pt x="1852665" y="721774"/>
                  <a:pt x="1837718" y="706692"/>
                </a:cubicBezTo>
                <a:close/>
                <a:moveTo>
                  <a:pt x="1135459" y="705693"/>
                </a:moveTo>
                <a:cubicBezTo>
                  <a:pt x="1142971" y="706538"/>
                  <a:pt x="1150521" y="707345"/>
                  <a:pt x="1158129" y="708114"/>
                </a:cubicBezTo>
                <a:cubicBezTo>
                  <a:pt x="1166429" y="716068"/>
                  <a:pt x="1174767" y="724021"/>
                  <a:pt x="1183124" y="731975"/>
                </a:cubicBezTo>
                <a:cubicBezTo>
                  <a:pt x="1175612" y="730650"/>
                  <a:pt x="1168139" y="729286"/>
                  <a:pt x="1160723" y="727864"/>
                </a:cubicBezTo>
                <a:cubicBezTo>
                  <a:pt x="1152269" y="720467"/>
                  <a:pt x="1143854" y="713071"/>
                  <a:pt x="1135459" y="705693"/>
                </a:cubicBezTo>
                <a:close/>
                <a:moveTo>
                  <a:pt x="3501774" y="704944"/>
                </a:moveTo>
                <a:cubicBezTo>
                  <a:pt x="3384274" y="799621"/>
                  <a:pt x="3282565" y="874856"/>
                  <a:pt x="3183430" y="940772"/>
                </a:cubicBezTo>
                <a:cubicBezTo>
                  <a:pt x="3116707" y="984826"/>
                  <a:pt x="3060588" y="1019657"/>
                  <a:pt x="3006890" y="1050358"/>
                </a:cubicBezTo>
                <a:cubicBezTo>
                  <a:pt x="2834192" y="1148839"/>
                  <a:pt x="2684224" y="1209185"/>
                  <a:pt x="2534925" y="1240289"/>
                </a:cubicBezTo>
                <a:cubicBezTo>
                  <a:pt x="2351854" y="1278425"/>
                  <a:pt x="2188743" y="1280884"/>
                  <a:pt x="2036276" y="1247801"/>
                </a:cubicBezTo>
                <a:cubicBezTo>
                  <a:pt x="1899563" y="1218195"/>
                  <a:pt x="1767133" y="1164248"/>
                  <a:pt x="1637010" y="1084825"/>
                </a:cubicBezTo>
                <a:cubicBezTo>
                  <a:pt x="1630285" y="1077505"/>
                  <a:pt x="1623600" y="1070127"/>
                  <a:pt x="1616952" y="1062712"/>
                </a:cubicBezTo>
                <a:cubicBezTo>
                  <a:pt x="1737950" y="1128206"/>
                  <a:pt x="1863290" y="1174334"/>
                  <a:pt x="1990109" y="1199982"/>
                </a:cubicBezTo>
                <a:cubicBezTo>
                  <a:pt x="2138407" y="1230030"/>
                  <a:pt x="2293852" y="1229281"/>
                  <a:pt x="2479287" y="1197600"/>
                </a:cubicBezTo>
                <a:cubicBezTo>
                  <a:pt x="2625933" y="1172567"/>
                  <a:pt x="2771888" y="1121020"/>
                  <a:pt x="2938610" y="1035411"/>
                </a:cubicBezTo>
                <a:cubicBezTo>
                  <a:pt x="2992597" y="1007573"/>
                  <a:pt x="3049349" y="975527"/>
                  <a:pt x="3112076" y="937449"/>
                </a:cubicBezTo>
                <a:cubicBezTo>
                  <a:pt x="3207292" y="879601"/>
                  <a:pt x="3305330" y="812436"/>
                  <a:pt x="3418317" y="727249"/>
                </a:cubicBezTo>
                <a:cubicBezTo>
                  <a:pt x="3446040" y="719756"/>
                  <a:pt x="3473878" y="712283"/>
                  <a:pt x="3501774" y="704944"/>
                </a:cubicBezTo>
                <a:close/>
                <a:moveTo>
                  <a:pt x="1037266" y="704828"/>
                </a:moveTo>
                <a:cubicBezTo>
                  <a:pt x="1038514" y="705174"/>
                  <a:pt x="1039782" y="705501"/>
                  <a:pt x="1041031" y="705847"/>
                </a:cubicBezTo>
                <a:cubicBezTo>
                  <a:pt x="1043087" y="707038"/>
                  <a:pt x="1045143" y="708229"/>
                  <a:pt x="1047198" y="709401"/>
                </a:cubicBezTo>
                <a:cubicBezTo>
                  <a:pt x="1046103" y="708998"/>
                  <a:pt x="1045047" y="708575"/>
                  <a:pt x="1043971" y="708171"/>
                </a:cubicBezTo>
                <a:cubicBezTo>
                  <a:pt x="1041742" y="707057"/>
                  <a:pt x="1039475" y="705962"/>
                  <a:pt x="1037266" y="704828"/>
                </a:cubicBezTo>
                <a:close/>
                <a:moveTo>
                  <a:pt x="3176821" y="703983"/>
                </a:moveTo>
                <a:cubicBezTo>
                  <a:pt x="3174785" y="705136"/>
                  <a:pt x="3172728" y="706289"/>
                  <a:pt x="3170673" y="707441"/>
                </a:cubicBezTo>
                <a:cubicBezTo>
                  <a:pt x="3145679" y="721389"/>
                  <a:pt x="3121183" y="734684"/>
                  <a:pt x="3097148" y="747345"/>
                </a:cubicBezTo>
                <a:cubicBezTo>
                  <a:pt x="3067542" y="756298"/>
                  <a:pt x="3037649" y="765135"/>
                  <a:pt x="3007504" y="773742"/>
                </a:cubicBezTo>
                <a:cubicBezTo>
                  <a:pt x="3035708" y="760582"/>
                  <a:pt x="3064565" y="746500"/>
                  <a:pt x="3094094" y="731495"/>
                </a:cubicBezTo>
                <a:cubicBezTo>
                  <a:pt x="3122086" y="722369"/>
                  <a:pt x="3149694" y="713167"/>
                  <a:pt x="3176821" y="703983"/>
                </a:cubicBezTo>
                <a:close/>
                <a:moveTo>
                  <a:pt x="1106160" y="702216"/>
                </a:moveTo>
                <a:cubicBezTo>
                  <a:pt x="1113307" y="703119"/>
                  <a:pt x="1120493" y="704002"/>
                  <a:pt x="1127755" y="704828"/>
                </a:cubicBezTo>
                <a:cubicBezTo>
                  <a:pt x="1135824" y="711956"/>
                  <a:pt x="1143950" y="719084"/>
                  <a:pt x="1152096" y="726231"/>
                </a:cubicBezTo>
                <a:cubicBezTo>
                  <a:pt x="1144930" y="724848"/>
                  <a:pt x="1137822" y="723407"/>
                  <a:pt x="1130732" y="721947"/>
                </a:cubicBezTo>
                <a:cubicBezTo>
                  <a:pt x="1122586" y="715395"/>
                  <a:pt x="1114383" y="708825"/>
                  <a:pt x="1106160" y="702216"/>
                </a:cubicBezTo>
                <a:close/>
                <a:moveTo>
                  <a:pt x="1077399" y="698373"/>
                </a:moveTo>
                <a:cubicBezTo>
                  <a:pt x="1084066" y="699315"/>
                  <a:pt x="1090791" y="700218"/>
                  <a:pt x="1097553" y="701101"/>
                </a:cubicBezTo>
                <a:cubicBezTo>
                  <a:pt x="1105353" y="707384"/>
                  <a:pt x="1113134" y="713647"/>
                  <a:pt x="1120877" y="719872"/>
                </a:cubicBezTo>
                <a:cubicBezTo>
                  <a:pt x="1114191" y="718431"/>
                  <a:pt x="1107524" y="716971"/>
                  <a:pt x="1100916" y="715472"/>
                </a:cubicBezTo>
                <a:cubicBezTo>
                  <a:pt x="1093154" y="709843"/>
                  <a:pt x="1085315" y="704118"/>
                  <a:pt x="1077399" y="698373"/>
                </a:cubicBezTo>
                <a:close/>
                <a:moveTo>
                  <a:pt x="3392323" y="696913"/>
                </a:moveTo>
                <a:cubicBezTo>
                  <a:pt x="3367731" y="714665"/>
                  <a:pt x="3343755" y="731668"/>
                  <a:pt x="3320355" y="747960"/>
                </a:cubicBezTo>
                <a:cubicBezTo>
                  <a:pt x="3290230" y="756183"/>
                  <a:pt x="3260029" y="764444"/>
                  <a:pt x="3229712" y="772628"/>
                </a:cubicBezTo>
                <a:cubicBezTo>
                  <a:pt x="3255725" y="756048"/>
                  <a:pt x="3282411" y="738603"/>
                  <a:pt x="3309865" y="720217"/>
                </a:cubicBezTo>
                <a:cubicBezTo>
                  <a:pt x="3337242" y="712379"/>
                  <a:pt x="3364754" y="704579"/>
                  <a:pt x="3392323" y="696913"/>
                </a:cubicBezTo>
                <a:close/>
                <a:moveTo>
                  <a:pt x="3094631" y="696663"/>
                </a:moveTo>
                <a:cubicBezTo>
                  <a:pt x="3093709" y="697086"/>
                  <a:pt x="3092768" y="697509"/>
                  <a:pt x="3091846" y="697931"/>
                </a:cubicBezTo>
                <a:cubicBezTo>
                  <a:pt x="3090674" y="698373"/>
                  <a:pt x="3089522" y="698815"/>
                  <a:pt x="3088349" y="699257"/>
                </a:cubicBezTo>
                <a:cubicBezTo>
                  <a:pt x="3088926" y="699007"/>
                  <a:pt x="3089522" y="698758"/>
                  <a:pt x="3090098" y="698508"/>
                </a:cubicBezTo>
                <a:cubicBezTo>
                  <a:pt x="3091616" y="697893"/>
                  <a:pt x="3093114" y="697278"/>
                  <a:pt x="3094631" y="696663"/>
                </a:cubicBezTo>
                <a:close/>
                <a:moveTo>
                  <a:pt x="1781158" y="696126"/>
                </a:moveTo>
                <a:cubicBezTo>
                  <a:pt x="1796874" y="698527"/>
                  <a:pt x="1812378" y="701293"/>
                  <a:pt x="1827594" y="704483"/>
                </a:cubicBezTo>
                <a:cubicBezTo>
                  <a:pt x="1842733" y="720064"/>
                  <a:pt x="1858468" y="735126"/>
                  <a:pt x="1875067" y="749247"/>
                </a:cubicBezTo>
                <a:cubicBezTo>
                  <a:pt x="1859102" y="746653"/>
                  <a:pt x="1842848" y="744425"/>
                  <a:pt x="1826383" y="742465"/>
                </a:cubicBezTo>
                <a:cubicBezTo>
                  <a:pt x="1822368" y="738757"/>
                  <a:pt x="1818372" y="735011"/>
                  <a:pt x="1814453" y="731207"/>
                </a:cubicBezTo>
                <a:cubicBezTo>
                  <a:pt x="1802887" y="719987"/>
                  <a:pt x="1791821" y="708229"/>
                  <a:pt x="1781158" y="696126"/>
                </a:cubicBezTo>
                <a:close/>
                <a:moveTo>
                  <a:pt x="1049331" y="694108"/>
                </a:moveTo>
                <a:cubicBezTo>
                  <a:pt x="1055363" y="695069"/>
                  <a:pt x="1061454" y="696010"/>
                  <a:pt x="1067563" y="696913"/>
                </a:cubicBezTo>
                <a:cubicBezTo>
                  <a:pt x="1074902" y="702273"/>
                  <a:pt x="1082184" y="707576"/>
                  <a:pt x="1089426" y="712840"/>
                </a:cubicBezTo>
                <a:cubicBezTo>
                  <a:pt x="1083355" y="711418"/>
                  <a:pt x="1077342" y="709977"/>
                  <a:pt x="1071367" y="708479"/>
                </a:cubicBezTo>
                <a:cubicBezTo>
                  <a:pt x="1064009" y="703676"/>
                  <a:pt x="1056670" y="698892"/>
                  <a:pt x="1049331" y="694108"/>
                </a:cubicBezTo>
                <a:close/>
                <a:moveTo>
                  <a:pt x="3288924" y="693417"/>
                </a:moveTo>
                <a:cubicBezTo>
                  <a:pt x="3261931" y="710765"/>
                  <a:pt x="3235495" y="727345"/>
                  <a:pt x="3209616" y="743157"/>
                </a:cubicBezTo>
                <a:cubicBezTo>
                  <a:pt x="3179511" y="751821"/>
                  <a:pt x="3149021" y="760544"/>
                  <a:pt x="3118705" y="769074"/>
                </a:cubicBezTo>
                <a:cubicBezTo>
                  <a:pt x="3146792" y="753589"/>
                  <a:pt x="3175496" y="737201"/>
                  <a:pt x="3204871" y="719891"/>
                </a:cubicBezTo>
                <a:cubicBezTo>
                  <a:pt x="3220144" y="715088"/>
                  <a:pt x="3235418" y="710285"/>
                  <a:pt x="3250385" y="705559"/>
                </a:cubicBezTo>
                <a:cubicBezTo>
                  <a:pt x="3263199" y="701524"/>
                  <a:pt x="3276052" y="697470"/>
                  <a:pt x="3288924" y="693417"/>
                </a:cubicBezTo>
                <a:close/>
                <a:moveTo>
                  <a:pt x="1022415" y="689555"/>
                </a:moveTo>
                <a:cubicBezTo>
                  <a:pt x="1027506" y="690477"/>
                  <a:pt x="1032655" y="691361"/>
                  <a:pt x="1037823" y="692225"/>
                </a:cubicBezTo>
                <a:cubicBezTo>
                  <a:pt x="1044316" y="696452"/>
                  <a:pt x="1050810" y="700698"/>
                  <a:pt x="1057304" y="704944"/>
                </a:cubicBezTo>
                <a:cubicBezTo>
                  <a:pt x="1052174" y="703618"/>
                  <a:pt x="1047083" y="702254"/>
                  <a:pt x="1042030" y="700871"/>
                </a:cubicBezTo>
                <a:cubicBezTo>
                  <a:pt x="1035479" y="697086"/>
                  <a:pt x="1028947" y="693320"/>
                  <a:pt x="1022415" y="689555"/>
                </a:cubicBezTo>
                <a:close/>
                <a:moveTo>
                  <a:pt x="3166389" y="688345"/>
                </a:moveTo>
                <a:cubicBezTo>
                  <a:pt x="3142912" y="700832"/>
                  <a:pt x="3119358" y="713128"/>
                  <a:pt x="3095689" y="725174"/>
                </a:cubicBezTo>
                <a:cubicBezTo>
                  <a:pt x="3070098" y="733531"/>
                  <a:pt x="3044181" y="741812"/>
                  <a:pt x="3017975" y="749977"/>
                </a:cubicBezTo>
                <a:cubicBezTo>
                  <a:pt x="3042951" y="738527"/>
                  <a:pt x="3067811" y="726769"/>
                  <a:pt x="3092595" y="714780"/>
                </a:cubicBezTo>
                <a:cubicBezTo>
                  <a:pt x="3117033" y="706173"/>
                  <a:pt x="3141624" y="697355"/>
                  <a:pt x="3166389" y="688345"/>
                </a:cubicBezTo>
                <a:close/>
                <a:moveTo>
                  <a:pt x="997381" y="684790"/>
                </a:moveTo>
                <a:cubicBezTo>
                  <a:pt x="1000993" y="685520"/>
                  <a:pt x="1004605" y="686251"/>
                  <a:pt x="1008274" y="686942"/>
                </a:cubicBezTo>
                <a:cubicBezTo>
                  <a:pt x="1013289" y="689843"/>
                  <a:pt x="1018322" y="692744"/>
                  <a:pt x="1023356" y="695645"/>
                </a:cubicBezTo>
                <a:cubicBezTo>
                  <a:pt x="1019821" y="694627"/>
                  <a:pt x="1016305" y="693570"/>
                  <a:pt x="1012809" y="692533"/>
                </a:cubicBezTo>
                <a:cubicBezTo>
                  <a:pt x="1007660" y="689939"/>
                  <a:pt x="1002530" y="687365"/>
                  <a:pt x="997381" y="684790"/>
                </a:cubicBezTo>
                <a:close/>
                <a:moveTo>
                  <a:pt x="3147446" y="682254"/>
                </a:moveTo>
                <a:cubicBezTo>
                  <a:pt x="3129732" y="691130"/>
                  <a:pt x="3111999" y="699853"/>
                  <a:pt x="3094228" y="708460"/>
                </a:cubicBezTo>
                <a:cubicBezTo>
                  <a:pt x="3074594" y="715395"/>
                  <a:pt x="3055074" y="722177"/>
                  <a:pt x="3035631" y="728805"/>
                </a:cubicBezTo>
                <a:cubicBezTo>
                  <a:pt x="3053883" y="720755"/>
                  <a:pt x="3072096" y="712552"/>
                  <a:pt x="3090309" y="704214"/>
                </a:cubicBezTo>
                <a:cubicBezTo>
                  <a:pt x="3109329" y="697028"/>
                  <a:pt x="3128368" y="689689"/>
                  <a:pt x="3147446" y="682254"/>
                </a:cubicBezTo>
                <a:close/>
                <a:moveTo>
                  <a:pt x="3592091" y="681678"/>
                </a:moveTo>
                <a:cubicBezTo>
                  <a:pt x="3466770" y="789208"/>
                  <a:pt x="3360123" y="873838"/>
                  <a:pt x="3257089" y="947823"/>
                </a:cubicBezTo>
                <a:cubicBezTo>
                  <a:pt x="3189174" y="996315"/>
                  <a:pt x="3131999" y="1034893"/>
                  <a:pt x="3077148" y="1069205"/>
                </a:cubicBezTo>
                <a:cubicBezTo>
                  <a:pt x="2899379" y="1180213"/>
                  <a:pt x="2744991" y="1249492"/>
                  <a:pt x="2591333" y="1287263"/>
                </a:cubicBezTo>
                <a:cubicBezTo>
                  <a:pt x="2405898" y="1332123"/>
                  <a:pt x="2239156" y="1336254"/>
                  <a:pt x="2081578" y="1299885"/>
                </a:cubicBezTo>
                <a:cubicBezTo>
                  <a:pt x="1939331" y="1267109"/>
                  <a:pt x="1801081" y="1205746"/>
                  <a:pt x="1664598" y="1114411"/>
                </a:cubicBezTo>
                <a:cubicBezTo>
                  <a:pt x="1658854" y="1108360"/>
                  <a:pt x="1653129" y="1102250"/>
                  <a:pt x="1647442" y="1096122"/>
                </a:cubicBezTo>
                <a:cubicBezTo>
                  <a:pt x="1773896" y="1171625"/>
                  <a:pt x="1902617" y="1223229"/>
                  <a:pt x="2035373" y="1251970"/>
                </a:cubicBezTo>
                <a:cubicBezTo>
                  <a:pt x="2188416" y="1285188"/>
                  <a:pt x="2352122" y="1282729"/>
                  <a:pt x="2535810" y="1244477"/>
                </a:cubicBezTo>
                <a:cubicBezTo>
                  <a:pt x="2685549" y="1213277"/>
                  <a:pt x="2835903" y="1152778"/>
                  <a:pt x="3009003" y="1054085"/>
                </a:cubicBezTo>
                <a:cubicBezTo>
                  <a:pt x="3062797" y="1023308"/>
                  <a:pt x="3118973" y="988438"/>
                  <a:pt x="3185812" y="944327"/>
                </a:cubicBezTo>
                <a:cubicBezTo>
                  <a:pt x="3287137" y="876950"/>
                  <a:pt x="3391132" y="799871"/>
                  <a:pt x="3511899" y="702273"/>
                </a:cubicBezTo>
                <a:cubicBezTo>
                  <a:pt x="3538566" y="695280"/>
                  <a:pt x="3565290" y="688402"/>
                  <a:pt x="3592091" y="681678"/>
                </a:cubicBezTo>
                <a:close/>
                <a:moveTo>
                  <a:pt x="976959" y="680525"/>
                </a:moveTo>
                <a:cubicBezTo>
                  <a:pt x="977497" y="680660"/>
                  <a:pt x="978073" y="680775"/>
                  <a:pt x="978611" y="680890"/>
                </a:cubicBezTo>
                <a:cubicBezTo>
                  <a:pt x="980206" y="681678"/>
                  <a:pt x="981801" y="682466"/>
                  <a:pt x="983395" y="683273"/>
                </a:cubicBezTo>
                <a:cubicBezTo>
                  <a:pt x="981243" y="682350"/>
                  <a:pt x="979091" y="681447"/>
                  <a:pt x="976959" y="680525"/>
                </a:cubicBezTo>
                <a:close/>
                <a:moveTo>
                  <a:pt x="1877565" y="680237"/>
                </a:moveTo>
                <a:cubicBezTo>
                  <a:pt x="1887939" y="686827"/>
                  <a:pt x="1898122" y="693474"/>
                  <a:pt x="1908189" y="700102"/>
                </a:cubicBezTo>
                <a:cubicBezTo>
                  <a:pt x="1903078" y="697566"/>
                  <a:pt x="1897949" y="695050"/>
                  <a:pt x="1892742" y="692552"/>
                </a:cubicBezTo>
                <a:cubicBezTo>
                  <a:pt x="1888823" y="689382"/>
                  <a:pt x="1884903" y="686193"/>
                  <a:pt x="1880946" y="682984"/>
                </a:cubicBezTo>
                <a:cubicBezTo>
                  <a:pt x="1879832" y="682062"/>
                  <a:pt x="1878698" y="681159"/>
                  <a:pt x="1877565" y="680237"/>
                </a:cubicBezTo>
                <a:close/>
                <a:moveTo>
                  <a:pt x="1314823" y="678911"/>
                </a:moveTo>
                <a:cubicBezTo>
                  <a:pt x="1323507" y="691399"/>
                  <a:pt x="1332268" y="703906"/>
                  <a:pt x="1341105" y="716433"/>
                </a:cubicBezTo>
                <a:cubicBezTo>
                  <a:pt x="1332152" y="715952"/>
                  <a:pt x="1323238" y="715472"/>
                  <a:pt x="1314381" y="714953"/>
                </a:cubicBezTo>
                <a:cubicBezTo>
                  <a:pt x="1305409" y="702946"/>
                  <a:pt x="1296494" y="690938"/>
                  <a:pt x="1287657" y="678931"/>
                </a:cubicBezTo>
                <a:cubicBezTo>
                  <a:pt x="1296667" y="678931"/>
                  <a:pt x="1305735" y="678931"/>
                  <a:pt x="1314823" y="678911"/>
                </a:cubicBezTo>
                <a:close/>
                <a:moveTo>
                  <a:pt x="1342027" y="678892"/>
                </a:moveTo>
                <a:cubicBezTo>
                  <a:pt x="1405754" y="678796"/>
                  <a:pt x="1471651" y="678700"/>
                  <a:pt x="1537664" y="679949"/>
                </a:cubicBezTo>
                <a:cubicBezTo>
                  <a:pt x="1618739" y="681524"/>
                  <a:pt x="1698085" y="684233"/>
                  <a:pt x="1772379" y="694838"/>
                </a:cubicBezTo>
                <a:cubicBezTo>
                  <a:pt x="1784501" y="708863"/>
                  <a:pt x="1797123" y="722446"/>
                  <a:pt x="1810437" y="735337"/>
                </a:cubicBezTo>
                <a:cubicBezTo>
                  <a:pt x="1812532" y="737374"/>
                  <a:pt x="1814683" y="739353"/>
                  <a:pt x="1816797" y="741351"/>
                </a:cubicBezTo>
                <a:cubicBezTo>
                  <a:pt x="1748017" y="733666"/>
                  <a:pt x="1675127" y="730630"/>
                  <a:pt x="1599911" y="727499"/>
                </a:cubicBezTo>
                <a:lnTo>
                  <a:pt x="1583101" y="726807"/>
                </a:lnTo>
                <a:cubicBezTo>
                  <a:pt x="1561333" y="725904"/>
                  <a:pt x="1539643" y="725040"/>
                  <a:pt x="1518068" y="724194"/>
                </a:cubicBezTo>
                <a:cubicBezTo>
                  <a:pt x="1459625" y="721889"/>
                  <a:pt x="1402046" y="719603"/>
                  <a:pt x="1346004" y="716682"/>
                </a:cubicBezTo>
                <a:cubicBezTo>
                  <a:pt x="1337109" y="704079"/>
                  <a:pt x="1328271" y="691476"/>
                  <a:pt x="1319510" y="678911"/>
                </a:cubicBezTo>
                <a:cubicBezTo>
                  <a:pt x="1326984" y="678911"/>
                  <a:pt x="1334496" y="678892"/>
                  <a:pt x="1342027" y="678892"/>
                </a:cubicBezTo>
                <a:close/>
                <a:moveTo>
                  <a:pt x="1256091" y="678873"/>
                </a:moveTo>
                <a:cubicBezTo>
                  <a:pt x="1264948" y="678911"/>
                  <a:pt x="1273824" y="678931"/>
                  <a:pt x="1282758" y="678931"/>
                </a:cubicBezTo>
                <a:cubicBezTo>
                  <a:pt x="1291538" y="690842"/>
                  <a:pt x="1300356" y="702754"/>
                  <a:pt x="1309251" y="714665"/>
                </a:cubicBezTo>
                <a:cubicBezTo>
                  <a:pt x="1300452" y="714147"/>
                  <a:pt x="1291672" y="713628"/>
                  <a:pt x="1282969" y="713071"/>
                </a:cubicBezTo>
                <a:cubicBezTo>
                  <a:pt x="1273939" y="701659"/>
                  <a:pt x="1264987" y="690266"/>
                  <a:pt x="1256091" y="678873"/>
                </a:cubicBezTo>
                <a:close/>
                <a:moveTo>
                  <a:pt x="1224757" y="678719"/>
                </a:moveTo>
                <a:cubicBezTo>
                  <a:pt x="1233441" y="678796"/>
                  <a:pt x="1242182" y="678835"/>
                  <a:pt x="1250962" y="678873"/>
                </a:cubicBezTo>
                <a:cubicBezTo>
                  <a:pt x="1259780" y="690150"/>
                  <a:pt x="1268656" y="701428"/>
                  <a:pt x="1277571" y="712725"/>
                </a:cubicBezTo>
                <a:cubicBezTo>
                  <a:pt x="1268906" y="712168"/>
                  <a:pt x="1260318" y="711572"/>
                  <a:pt x="1251749" y="710957"/>
                </a:cubicBezTo>
                <a:cubicBezTo>
                  <a:pt x="1242700" y="700218"/>
                  <a:pt x="1233690" y="689459"/>
                  <a:pt x="1224757" y="678719"/>
                </a:cubicBezTo>
                <a:close/>
                <a:moveTo>
                  <a:pt x="1193671" y="678431"/>
                </a:moveTo>
                <a:cubicBezTo>
                  <a:pt x="1202202" y="678527"/>
                  <a:pt x="1210751" y="678623"/>
                  <a:pt x="1219377" y="678681"/>
                </a:cubicBezTo>
                <a:cubicBezTo>
                  <a:pt x="1228214" y="689305"/>
                  <a:pt x="1237091" y="699930"/>
                  <a:pt x="1246024" y="710554"/>
                </a:cubicBezTo>
                <a:cubicBezTo>
                  <a:pt x="1237552" y="709939"/>
                  <a:pt x="1229099" y="709305"/>
                  <a:pt x="1220722" y="708633"/>
                </a:cubicBezTo>
                <a:cubicBezTo>
                  <a:pt x="1211654" y="698546"/>
                  <a:pt x="1202644" y="688479"/>
                  <a:pt x="1193671" y="678431"/>
                </a:cubicBezTo>
                <a:close/>
                <a:moveTo>
                  <a:pt x="1847959" y="677970"/>
                </a:moveTo>
                <a:cubicBezTo>
                  <a:pt x="1850937" y="679219"/>
                  <a:pt x="1853895" y="680468"/>
                  <a:pt x="1856816" y="681774"/>
                </a:cubicBezTo>
                <a:cubicBezTo>
                  <a:pt x="1867863" y="686692"/>
                  <a:pt x="1878640" y="691707"/>
                  <a:pt x="1889207" y="696779"/>
                </a:cubicBezTo>
                <a:cubicBezTo>
                  <a:pt x="1902886" y="707864"/>
                  <a:pt x="1916431" y="718757"/>
                  <a:pt x="1930090" y="729324"/>
                </a:cubicBezTo>
                <a:cubicBezTo>
                  <a:pt x="1925191" y="727480"/>
                  <a:pt x="1920254" y="725635"/>
                  <a:pt x="1915259" y="723791"/>
                </a:cubicBezTo>
                <a:cubicBezTo>
                  <a:pt x="1905941" y="720371"/>
                  <a:pt x="1896450" y="717220"/>
                  <a:pt x="1886844" y="714262"/>
                </a:cubicBezTo>
                <a:cubicBezTo>
                  <a:pt x="1873703" y="702523"/>
                  <a:pt x="1860850" y="690381"/>
                  <a:pt x="1847959" y="677970"/>
                </a:cubicBezTo>
                <a:close/>
                <a:moveTo>
                  <a:pt x="1162778" y="677951"/>
                </a:moveTo>
                <a:cubicBezTo>
                  <a:pt x="1171135" y="678105"/>
                  <a:pt x="1179531" y="678239"/>
                  <a:pt x="1188004" y="678354"/>
                </a:cubicBezTo>
                <a:cubicBezTo>
                  <a:pt x="1196822" y="688268"/>
                  <a:pt x="1205717" y="698200"/>
                  <a:pt x="1214632" y="708133"/>
                </a:cubicBezTo>
                <a:cubicBezTo>
                  <a:pt x="1206294" y="707441"/>
                  <a:pt x="1198013" y="706730"/>
                  <a:pt x="1189790" y="705981"/>
                </a:cubicBezTo>
                <a:cubicBezTo>
                  <a:pt x="1180741" y="696625"/>
                  <a:pt x="1171731" y="687288"/>
                  <a:pt x="1162778" y="677951"/>
                </a:cubicBezTo>
                <a:close/>
                <a:moveTo>
                  <a:pt x="1132269" y="677221"/>
                </a:moveTo>
                <a:cubicBezTo>
                  <a:pt x="1140358" y="677451"/>
                  <a:pt x="1148523" y="677644"/>
                  <a:pt x="1156726" y="677816"/>
                </a:cubicBezTo>
                <a:cubicBezTo>
                  <a:pt x="1165526" y="687000"/>
                  <a:pt x="1174383" y="696202"/>
                  <a:pt x="1183278" y="705405"/>
                </a:cubicBezTo>
                <a:cubicBezTo>
                  <a:pt x="1175170" y="704656"/>
                  <a:pt x="1167140" y="703868"/>
                  <a:pt x="1159147" y="703042"/>
                </a:cubicBezTo>
                <a:cubicBezTo>
                  <a:pt x="1150137" y="694435"/>
                  <a:pt x="1141184" y="685828"/>
                  <a:pt x="1132269" y="677221"/>
                </a:cubicBezTo>
                <a:close/>
                <a:moveTo>
                  <a:pt x="1102087" y="676241"/>
                </a:moveTo>
                <a:cubicBezTo>
                  <a:pt x="1109926" y="676529"/>
                  <a:pt x="1117822" y="676798"/>
                  <a:pt x="1125776" y="677029"/>
                </a:cubicBezTo>
                <a:cubicBezTo>
                  <a:pt x="1134498" y="685444"/>
                  <a:pt x="1143278" y="693878"/>
                  <a:pt x="1152077" y="702312"/>
                </a:cubicBezTo>
                <a:cubicBezTo>
                  <a:pt x="1144238" y="701486"/>
                  <a:pt x="1136439" y="700660"/>
                  <a:pt x="1128715" y="699756"/>
                </a:cubicBezTo>
                <a:cubicBezTo>
                  <a:pt x="1119801" y="691899"/>
                  <a:pt x="1110906" y="684060"/>
                  <a:pt x="1102087" y="676241"/>
                </a:cubicBezTo>
                <a:close/>
                <a:moveTo>
                  <a:pt x="1072308" y="674915"/>
                </a:moveTo>
                <a:cubicBezTo>
                  <a:pt x="1079839" y="675299"/>
                  <a:pt x="1087429" y="675645"/>
                  <a:pt x="1095056" y="675953"/>
                </a:cubicBezTo>
                <a:cubicBezTo>
                  <a:pt x="1103644" y="683561"/>
                  <a:pt x="1112250" y="691169"/>
                  <a:pt x="1120934" y="698834"/>
                </a:cubicBezTo>
                <a:cubicBezTo>
                  <a:pt x="1113384" y="697931"/>
                  <a:pt x="1105910" y="697009"/>
                  <a:pt x="1098476" y="696029"/>
                </a:cubicBezTo>
                <a:cubicBezTo>
                  <a:pt x="1089792" y="689036"/>
                  <a:pt x="1081050" y="681985"/>
                  <a:pt x="1072308" y="674915"/>
                </a:cubicBezTo>
                <a:close/>
                <a:moveTo>
                  <a:pt x="1042952" y="673244"/>
                </a:moveTo>
                <a:cubicBezTo>
                  <a:pt x="1050099" y="673705"/>
                  <a:pt x="1057323" y="674128"/>
                  <a:pt x="1064585" y="674512"/>
                </a:cubicBezTo>
                <a:cubicBezTo>
                  <a:pt x="1073020" y="681332"/>
                  <a:pt x="1081434" y="688133"/>
                  <a:pt x="1089811" y="694877"/>
                </a:cubicBezTo>
                <a:cubicBezTo>
                  <a:pt x="1082645" y="693916"/>
                  <a:pt x="1075517" y="692898"/>
                  <a:pt x="1068466" y="691841"/>
                </a:cubicBezTo>
                <a:cubicBezTo>
                  <a:pt x="1060013" y="685693"/>
                  <a:pt x="1051521" y="679507"/>
                  <a:pt x="1042952" y="673244"/>
                </a:cubicBezTo>
                <a:close/>
                <a:moveTo>
                  <a:pt x="3482774" y="672418"/>
                </a:moveTo>
                <a:cubicBezTo>
                  <a:pt x="3461084" y="689247"/>
                  <a:pt x="3439969" y="705424"/>
                  <a:pt x="3419354" y="721005"/>
                </a:cubicBezTo>
                <a:cubicBezTo>
                  <a:pt x="3390518" y="728805"/>
                  <a:pt x="3361776" y="736644"/>
                  <a:pt x="3333150" y="744463"/>
                </a:cubicBezTo>
                <a:cubicBezTo>
                  <a:pt x="3356416" y="728190"/>
                  <a:pt x="3380219" y="711207"/>
                  <a:pt x="3404657" y="693494"/>
                </a:cubicBezTo>
                <a:cubicBezTo>
                  <a:pt x="3430632" y="686308"/>
                  <a:pt x="3456684" y="679257"/>
                  <a:pt x="3482774" y="672418"/>
                </a:cubicBezTo>
                <a:close/>
                <a:moveTo>
                  <a:pt x="1014134" y="671150"/>
                </a:moveTo>
                <a:cubicBezTo>
                  <a:pt x="1020801" y="671688"/>
                  <a:pt x="1027525" y="672206"/>
                  <a:pt x="1034326" y="672667"/>
                </a:cubicBezTo>
                <a:cubicBezTo>
                  <a:pt x="1042453" y="678604"/>
                  <a:pt x="1050560" y="684521"/>
                  <a:pt x="1058572" y="690362"/>
                </a:cubicBezTo>
                <a:cubicBezTo>
                  <a:pt x="1051867" y="689344"/>
                  <a:pt x="1045238" y="688248"/>
                  <a:pt x="1038649" y="687153"/>
                </a:cubicBezTo>
                <a:cubicBezTo>
                  <a:pt x="1035805" y="685290"/>
                  <a:pt x="1032943" y="683426"/>
                  <a:pt x="1030100" y="681563"/>
                </a:cubicBezTo>
                <a:cubicBezTo>
                  <a:pt x="1024758" y="678085"/>
                  <a:pt x="1019437" y="674608"/>
                  <a:pt x="1014134" y="671150"/>
                </a:cubicBezTo>
                <a:close/>
                <a:moveTo>
                  <a:pt x="985989" y="668594"/>
                </a:moveTo>
                <a:cubicBezTo>
                  <a:pt x="992021" y="669190"/>
                  <a:pt x="998092" y="669766"/>
                  <a:pt x="1004221" y="670304"/>
                </a:cubicBezTo>
                <a:cubicBezTo>
                  <a:pt x="1011771" y="675223"/>
                  <a:pt x="1019341" y="680160"/>
                  <a:pt x="1026949" y="685136"/>
                </a:cubicBezTo>
                <a:cubicBezTo>
                  <a:pt x="1020935" y="684080"/>
                  <a:pt x="1014960" y="682965"/>
                  <a:pt x="1009024" y="681851"/>
                </a:cubicBezTo>
                <a:cubicBezTo>
                  <a:pt x="1001320" y="677413"/>
                  <a:pt x="993635" y="672994"/>
                  <a:pt x="985989" y="668594"/>
                </a:cubicBezTo>
                <a:close/>
                <a:moveTo>
                  <a:pt x="3281489" y="668056"/>
                </a:moveTo>
                <a:cubicBezTo>
                  <a:pt x="3270596" y="674781"/>
                  <a:pt x="3259683" y="681486"/>
                  <a:pt x="3248713" y="688152"/>
                </a:cubicBezTo>
                <a:cubicBezTo>
                  <a:pt x="3234400" y="696856"/>
                  <a:pt x="3220260" y="705328"/>
                  <a:pt x="3206254" y="713609"/>
                </a:cubicBezTo>
                <a:cubicBezTo>
                  <a:pt x="3193381" y="717643"/>
                  <a:pt x="3180510" y="721678"/>
                  <a:pt x="3167773" y="725635"/>
                </a:cubicBezTo>
                <a:cubicBezTo>
                  <a:pt x="3152287" y="730458"/>
                  <a:pt x="3136706" y="735280"/>
                  <a:pt x="3121068" y="740064"/>
                </a:cubicBezTo>
                <a:cubicBezTo>
                  <a:pt x="3138147" y="730899"/>
                  <a:pt x="3155457" y="721447"/>
                  <a:pt x="3173017" y="711630"/>
                </a:cubicBezTo>
                <a:cubicBezTo>
                  <a:pt x="3182527" y="706327"/>
                  <a:pt x="3192018" y="700967"/>
                  <a:pt x="3201509" y="695588"/>
                </a:cubicBezTo>
                <a:cubicBezTo>
                  <a:pt x="3219338" y="689497"/>
                  <a:pt x="3236993" y="683445"/>
                  <a:pt x="3254400" y="677432"/>
                </a:cubicBezTo>
                <a:cubicBezTo>
                  <a:pt x="3263391" y="674320"/>
                  <a:pt x="3272440" y="671188"/>
                  <a:pt x="3281489" y="668056"/>
                </a:cubicBezTo>
                <a:close/>
                <a:moveTo>
                  <a:pt x="958861" y="665597"/>
                </a:moveTo>
                <a:cubicBezTo>
                  <a:pt x="963933" y="666212"/>
                  <a:pt x="969063" y="666789"/>
                  <a:pt x="974211" y="667365"/>
                </a:cubicBezTo>
                <a:cubicBezTo>
                  <a:pt x="980897" y="671207"/>
                  <a:pt x="987621" y="675069"/>
                  <a:pt x="994365" y="678950"/>
                </a:cubicBezTo>
                <a:cubicBezTo>
                  <a:pt x="989293" y="677912"/>
                  <a:pt x="984278" y="676856"/>
                  <a:pt x="979303" y="675761"/>
                </a:cubicBezTo>
                <a:cubicBezTo>
                  <a:pt x="972482" y="672360"/>
                  <a:pt x="965662" y="668979"/>
                  <a:pt x="958861" y="665597"/>
                </a:cubicBezTo>
                <a:close/>
                <a:moveTo>
                  <a:pt x="3384446" y="663772"/>
                </a:moveTo>
                <a:cubicBezTo>
                  <a:pt x="3359336" y="681236"/>
                  <a:pt x="3334879" y="697970"/>
                  <a:pt x="3311018" y="713973"/>
                </a:cubicBezTo>
                <a:cubicBezTo>
                  <a:pt x="3287887" y="720602"/>
                  <a:pt x="3264832" y="727249"/>
                  <a:pt x="3241873" y="733858"/>
                </a:cubicBezTo>
                <a:cubicBezTo>
                  <a:pt x="3236705" y="735357"/>
                  <a:pt x="3231499" y="736855"/>
                  <a:pt x="3226293" y="738354"/>
                </a:cubicBezTo>
                <a:cubicBezTo>
                  <a:pt x="3252171" y="722388"/>
                  <a:pt x="3278587" y="705674"/>
                  <a:pt x="3305561" y="688210"/>
                </a:cubicBezTo>
                <a:cubicBezTo>
                  <a:pt x="3331767" y="679987"/>
                  <a:pt x="3358068" y="671803"/>
                  <a:pt x="3384446" y="663772"/>
                </a:cubicBezTo>
                <a:close/>
                <a:moveTo>
                  <a:pt x="933539" y="662216"/>
                </a:moveTo>
                <a:cubicBezTo>
                  <a:pt x="937017" y="662716"/>
                  <a:pt x="940532" y="663215"/>
                  <a:pt x="944068" y="663696"/>
                </a:cubicBezTo>
                <a:cubicBezTo>
                  <a:pt x="949044" y="666174"/>
                  <a:pt x="954039" y="668652"/>
                  <a:pt x="959034" y="671131"/>
                </a:cubicBezTo>
                <a:cubicBezTo>
                  <a:pt x="955614" y="670324"/>
                  <a:pt x="952233" y="669497"/>
                  <a:pt x="948851" y="668652"/>
                </a:cubicBezTo>
                <a:cubicBezTo>
                  <a:pt x="943741" y="666500"/>
                  <a:pt x="938630" y="664349"/>
                  <a:pt x="933539" y="662216"/>
                </a:cubicBezTo>
                <a:close/>
                <a:moveTo>
                  <a:pt x="3678602" y="660621"/>
                </a:moveTo>
                <a:cubicBezTo>
                  <a:pt x="3574550" y="755145"/>
                  <a:pt x="3454590" y="859544"/>
                  <a:pt x="3330729" y="954874"/>
                </a:cubicBezTo>
                <a:cubicBezTo>
                  <a:pt x="3261738" y="1007765"/>
                  <a:pt x="3203488" y="1050089"/>
                  <a:pt x="3147446" y="1088053"/>
                </a:cubicBezTo>
                <a:cubicBezTo>
                  <a:pt x="2964009" y="1212067"/>
                  <a:pt x="2805221" y="1290298"/>
                  <a:pt x="2647739" y="1334236"/>
                </a:cubicBezTo>
                <a:cubicBezTo>
                  <a:pt x="2460325" y="1385974"/>
                  <a:pt x="2289933" y="1391796"/>
                  <a:pt x="2126880" y="1351988"/>
                </a:cubicBezTo>
                <a:cubicBezTo>
                  <a:pt x="1978178" y="1315735"/>
                  <a:pt x="1836489" y="1248627"/>
                  <a:pt x="1695722" y="1146553"/>
                </a:cubicBezTo>
                <a:cubicBezTo>
                  <a:pt x="1689939" y="1140713"/>
                  <a:pt x="1684195" y="1134815"/>
                  <a:pt x="1678470" y="1128897"/>
                </a:cubicBezTo>
                <a:cubicBezTo>
                  <a:pt x="1808824" y="1213604"/>
                  <a:pt x="1944000" y="1272489"/>
                  <a:pt x="2080637" y="1303977"/>
                </a:cubicBezTo>
                <a:cubicBezTo>
                  <a:pt x="2178561" y="1326571"/>
                  <a:pt x="2279962" y="1333602"/>
                  <a:pt x="2387166" y="1325015"/>
                </a:cubicBezTo>
                <a:cubicBezTo>
                  <a:pt x="2453178" y="1319712"/>
                  <a:pt x="2521401" y="1308492"/>
                  <a:pt x="2592332" y="1291336"/>
                </a:cubicBezTo>
                <a:cubicBezTo>
                  <a:pt x="2746451" y="1253449"/>
                  <a:pt x="2901205" y="1183998"/>
                  <a:pt x="3079377" y="1072760"/>
                </a:cubicBezTo>
                <a:cubicBezTo>
                  <a:pt x="3134304" y="1038389"/>
                  <a:pt x="3191557" y="999773"/>
                  <a:pt x="3259529" y="951224"/>
                </a:cubicBezTo>
                <a:cubicBezTo>
                  <a:pt x="3364408" y="875912"/>
                  <a:pt x="3473014" y="789592"/>
                  <a:pt x="3601178" y="679392"/>
                </a:cubicBezTo>
                <a:cubicBezTo>
                  <a:pt x="3626942" y="672956"/>
                  <a:pt x="3652743" y="666692"/>
                  <a:pt x="3678602" y="660621"/>
                </a:cubicBezTo>
                <a:close/>
                <a:moveTo>
                  <a:pt x="912598" y="658931"/>
                </a:moveTo>
                <a:cubicBezTo>
                  <a:pt x="912694" y="658950"/>
                  <a:pt x="912790" y="658969"/>
                  <a:pt x="912906" y="658969"/>
                </a:cubicBezTo>
                <a:cubicBezTo>
                  <a:pt x="913136" y="659085"/>
                  <a:pt x="913367" y="659180"/>
                  <a:pt x="913616" y="659277"/>
                </a:cubicBezTo>
                <a:cubicBezTo>
                  <a:pt x="913271" y="659161"/>
                  <a:pt x="912925" y="659046"/>
                  <a:pt x="912598" y="658931"/>
                </a:cubicBezTo>
                <a:close/>
                <a:moveTo>
                  <a:pt x="1793166" y="658719"/>
                </a:moveTo>
                <a:cubicBezTo>
                  <a:pt x="1807133" y="662773"/>
                  <a:pt x="1820851" y="667346"/>
                  <a:pt x="1834261" y="672475"/>
                </a:cubicBezTo>
                <a:cubicBezTo>
                  <a:pt x="1847421" y="685271"/>
                  <a:pt x="1860811" y="698085"/>
                  <a:pt x="1874548" y="710631"/>
                </a:cubicBezTo>
                <a:cubicBezTo>
                  <a:pt x="1860312" y="706596"/>
                  <a:pt x="1845788" y="703023"/>
                  <a:pt x="1831033" y="699872"/>
                </a:cubicBezTo>
                <a:cubicBezTo>
                  <a:pt x="1818026" y="686443"/>
                  <a:pt x="1805462" y="672648"/>
                  <a:pt x="1793166" y="658719"/>
                </a:cubicBezTo>
                <a:close/>
                <a:moveTo>
                  <a:pt x="3567883" y="650996"/>
                </a:moveTo>
                <a:cubicBezTo>
                  <a:pt x="3549113" y="666520"/>
                  <a:pt x="3530727" y="681543"/>
                  <a:pt x="3512725" y="696106"/>
                </a:cubicBezTo>
                <a:cubicBezTo>
                  <a:pt x="3485271" y="703311"/>
                  <a:pt x="3457894" y="710611"/>
                  <a:pt x="3430594" y="717970"/>
                </a:cubicBezTo>
                <a:cubicBezTo>
                  <a:pt x="3451036" y="702465"/>
                  <a:pt x="3471977" y="686366"/>
                  <a:pt x="3493495" y="669632"/>
                </a:cubicBezTo>
                <a:cubicBezTo>
                  <a:pt x="3518278" y="663196"/>
                  <a:pt x="3543080" y="656971"/>
                  <a:pt x="3567883" y="650996"/>
                </a:cubicBezTo>
                <a:close/>
                <a:moveTo>
                  <a:pt x="3272343" y="649133"/>
                </a:moveTo>
                <a:cubicBezTo>
                  <a:pt x="3249212" y="662735"/>
                  <a:pt x="3226023" y="676126"/>
                  <a:pt x="3202738" y="689363"/>
                </a:cubicBezTo>
                <a:cubicBezTo>
                  <a:pt x="3177379" y="698028"/>
                  <a:pt x="3151595" y="706730"/>
                  <a:pt x="3125409" y="715414"/>
                </a:cubicBezTo>
                <a:cubicBezTo>
                  <a:pt x="3150040" y="702638"/>
                  <a:pt x="3174535" y="689632"/>
                  <a:pt x="3199011" y="676414"/>
                </a:cubicBezTo>
                <a:cubicBezTo>
                  <a:pt x="3223257" y="667480"/>
                  <a:pt x="3247694" y="658374"/>
                  <a:pt x="3272343" y="649133"/>
                </a:cubicBezTo>
                <a:close/>
                <a:moveTo>
                  <a:pt x="1000494" y="647922"/>
                </a:moveTo>
                <a:cubicBezTo>
                  <a:pt x="1009159" y="654262"/>
                  <a:pt x="1017765" y="660564"/>
                  <a:pt x="1026334" y="666827"/>
                </a:cubicBezTo>
                <a:cubicBezTo>
                  <a:pt x="1019129" y="666308"/>
                  <a:pt x="1011963" y="665732"/>
                  <a:pt x="1004874" y="665117"/>
                </a:cubicBezTo>
                <a:cubicBezTo>
                  <a:pt x="996113" y="659392"/>
                  <a:pt x="987391" y="653705"/>
                  <a:pt x="978726" y="648038"/>
                </a:cubicBezTo>
                <a:cubicBezTo>
                  <a:pt x="985912" y="648038"/>
                  <a:pt x="993174" y="647999"/>
                  <a:pt x="1000494" y="647922"/>
                </a:cubicBezTo>
                <a:close/>
                <a:moveTo>
                  <a:pt x="949735" y="647769"/>
                </a:moveTo>
                <a:cubicBezTo>
                  <a:pt x="956440" y="647903"/>
                  <a:pt x="963222" y="647980"/>
                  <a:pt x="970062" y="648018"/>
                </a:cubicBezTo>
                <a:cubicBezTo>
                  <a:pt x="978304" y="653398"/>
                  <a:pt x="986565" y="658777"/>
                  <a:pt x="994864" y="664214"/>
                </a:cubicBezTo>
                <a:cubicBezTo>
                  <a:pt x="988102" y="663561"/>
                  <a:pt x="981416" y="662869"/>
                  <a:pt x="974788" y="662158"/>
                </a:cubicBezTo>
                <a:cubicBezTo>
                  <a:pt x="968102" y="658316"/>
                  <a:pt x="961435" y="654493"/>
                  <a:pt x="954827" y="650689"/>
                </a:cubicBezTo>
                <a:cubicBezTo>
                  <a:pt x="953116" y="649709"/>
                  <a:pt x="951445" y="648748"/>
                  <a:pt x="949735" y="647769"/>
                </a:cubicBezTo>
                <a:close/>
                <a:moveTo>
                  <a:pt x="1031099" y="647384"/>
                </a:moveTo>
                <a:cubicBezTo>
                  <a:pt x="1039955" y="654589"/>
                  <a:pt x="1048812" y="661755"/>
                  <a:pt x="1057611" y="668883"/>
                </a:cubicBezTo>
                <a:cubicBezTo>
                  <a:pt x="1050041" y="668441"/>
                  <a:pt x="1042510" y="667980"/>
                  <a:pt x="1035056" y="667461"/>
                </a:cubicBezTo>
                <a:cubicBezTo>
                  <a:pt x="1026142" y="660967"/>
                  <a:pt x="1017208" y="654416"/>
                  <a:pt x="1008198" y="647826"/>
                </a:cubicBezTo>
                <a:cubicBezTo>
                  <a:pt x="1015767" y="647711"/>
                  <a:pt x="1023395" y="647577"/>
                  <a:pt x="1031099" y="647384"/>
                </a:cubicBezTo>
                <a:close/>
                <a:moveTo>
                  <a:pt x="921244" y="646923"/>
                </a:moveTo>
                <a:cubicBezTo>
                  <a:pt x="927334" y="647173"/>
                  <a:pt x="933482" y="647384"/>
                  <a:pt x="939706" y="647538"/>
                </a:cubicBezTo>
                <a:cubicBezTo>
                  <a:pt x="943952" y="649978"/>
                  <a:pt x="948160" y="652399"/>
                  <a:pt x="952444" y="654858"/>
                </a:cubicBezTo>
                <a:cubicBezTo>
                  <a:pt x="955864" y="656817"/>
                  <a:pt x="959303" y="658796"/>
                  <a:pt x="962742" y="660775"/>
                </a:cubicBezTo>
                <a:cubicBezTo>
                  <a:pt x="956613" y="660045"/>
                  <a:pt x="950542" y="659296"/>
                  <a:pt x="944548" y="658489"/>
                </a:cubicBezTo>
                <a:cubicBezTo>
                  <a:pt x="936748" y="654608"/>
                  <a:pt x="928967" y="650766"/>
                  <a:pt x="921244" y="646923"/>
                </a:cubicBezTo>
                <a:close/>
                <a:moveTo>
                  <a:pt x="1061896" y="646462"/>
                </a:moveTo>
                <a:cubicBezTo>
                  <a:pt x="1070829" y="654416"/>
                  <a:pt x="1079820" y="662427"/>
                  <a:pt x="1088870" y="670458"/>
                </a:cubicBezTo>
                <a:cubicBezTo>
                  <a:pt x="1080973" y="670112"/>
                  <a:pt x="1073154" y="669728"/>
                  <a:pt x="1065373" y="669305"/>
                </a:cubicBezTo>
                <a:cubicBezTo>
                  <a:pt x="1056305" y="661966"/>
                  <a:pt x="1047217" y="654608"/>
                  <a:pt x="1038092" y="647211"/>
                </a:cubicBezTo>
                <a:cubicBezTo>
                  <a:pt x="1045950" y="647000"/>
                  <a:pt x="1053903" y="646750"/>
                  <a:pt x="1061896" y="646462"/>
                </a:cubicBezTo>
                <a:close/>
                <a:moveTo>
                  <a:pt x="1740121" y="645924"/>
                </a:moveTo>
                <a:cubicBezTo>
                  <a:pt x="1754665" y="648806"/>
                  <a:pt x="1769035" y="652111"/>
                  <a:pt x="1783137" y="655915"/>
                </a:cubicBezTo>
                <a:cubicBezTo>
                  <a:pt x="1795509" y="670055"/>
                  <a:pt x="1808151" y="684118"/>
                  <a:pt x="1821216" y="697835"/>
                </a:cubicBezTo>
                <a:cubicBezTo>
                  <a:pt x="1806326" y="694877"/>
                  <a:pt x="1791206" y="692283"/>
                  <a:pt x="1775856" y="690054"/>
                </a:cubicBezTo>
                <a:cubicBezTo>
                  <a:pt x="1763483" y="675722"/>
                  <a:pt x="1751649" y="660910"/>
                  <a:pt x="1740121" y="645924"/>
                </a:cubicBezTo>
                <a:close/>
                <a:moveTo>
                  <a:pt x="893329" y="645425"/>
                </a:moveTo>
                <a:cubicBezTo>
                  <a:pt x="898535" y="645770"/>
                  <a:pt x="903780" y="646097"/>
                  <a:pt x="909102" y="646366"/>
                </a:cubicBezTo>
                <a:cubicBezTo>
                  <a:pt x="915711" y="649651"/>
                  <a:pt x="922358" y="652937"/>
                  <a:pt x="929044" y="656241"/>
                </a:cubicBezTo>
                <a:cubicBezTo>
                  <a:pt x="923703" y="655453"/>
                  <a:pt x="918439" y="654608"/>
                  <a:pt x="913232" y="653724"/>
                </a:cubicBezTo>
                <a:cubicBezTo>
                  <a:pt x="906566" y="650939"/>
                  <a:pt x="899938" y="648172"/>
                  <a:pt x="893329" y="645425"/>
                </a:cubicBezTo>
                <a:close/>
                <a:moveTo>
                  <a:pt x="1092942" y="645252"/>
                </a:moveTo>
                <a:cubicBezTo>
                  <a:pt x="1101972" y="654032"/>
                  <a:pt x="1111040" y="662812"/>
                  <a:pt x="1120166" y="671630"/>
                </a:cubicBezTo>
                <a:cubicBezTo>
                  <a:pt x="1112020" y="671361"/>
                  <a:pt x="1103931" y="671073"/>
                  <a:pt x="1095901" y="670746"/>
                </a:cubicBezTo>
                <a:cubicBezTo>
                  <a:pt x="1086641" y="662543"/>
                  <a:pt x="1077457" y="654358"/>
                  <a:pt x="1068331" y="646232"/>
                </a:cubicBezTo>
                <a:cubicBezTo>
                  <a:pt x="1076477" y="645944"/>
                  <a:pt x="1084681" y="645598"/>
                  <a:pt x="1092942" y="645252"/>
                </a:cubicBezTo>
                <a:close/>
                <a:moveTo>
                  <a:pt x="1124239" y="643792"/>
                </a:moveTo>
                <a:cubicBezTo>
                  <a:pt x="1133307" y="653340"/>
                  <a:pt x="1142433" y="662889"/>
                  <a:pt x="1151597" y="672456"/>
                </a:cubicBezTo>
                <a:cubicBezTo>
                  <a:pt x="1143220" y="672283"/>
                  <a:pt x="1134902" y="672072"/>
                  <a:pt x="1126640" y="671822"/>
                </a:cubicBezTo>
                <a:cubicBezTo>
                  <a:pt x="1117361" y="662850"/>
                  <a:pt x="1108139" y="653916"/>
                  <a:pt x="1098937" y="644983"/>
                </a:cubicBezTo>
                <a:cubicBezTo>
                  <a:pt x="1107313" y="644618"/>
                  <a:pt x="1115747" y="644214"/>
                  <a:pt x="1124239" y="643792"/>
                </a:cubicBezTo>
                <a:close/>
                <a:moveTo>
                  <a:pt x="866259" y="643196"/>
                </a:moveTo>
                <a:cubicBezTo>
                  <a:pt x="869966" y="643561"/>
                  <a:pt x="873732" y="643907"/>
                  <a:pt x="877517" y="644234"/>
                </a:cubicBezTo>
                <a:cubicBezTo>
                  <a:pt x="881821" y="646020"/>
                  <a:pt x="886143" y="647826"/>
                  <a:pt x="890466" y="649632"/>
                </a:cubicBezTo>
                <a:cubicBezTo>
                  <a:pt x="886585" y="648902"/>
                  <a:pt x="882685" y="648172"/>
                  <a:pt x="878804" y="647442"/>
                </a:cubicBezTo>
                <a:cubicBezTo>
                  <a:pt x="874616" y="646020"/>
                  <a:pt x="870428" y="644618"/>
                  <a:pt x="866259" y="643196"/>
                </a:cubicBezTo>
                <a:close/>
                <a:moveTo>
                  <a:pt x="1155900" y="642159"/>
                </a:moveTo>
                <a:cubicBezTo>
                  <a:pt x="1164988" y="652437"/>
                  <a:pt x="1174094" y="662735"/>
                  <a:pt x="1183278" y="673052"/>
                </a:cubicBezTo>
                <a:cubicBezTo>
                  <a:pt x="1174671" y="672917"/>
                  <a:pt x="1166141" y="672783"/>
                  <a:pt x="1157648" y="672591"/>
                </a:cubicBezTo>
                <a:cubicBezTo>
                  <a:pt x="1148350" y="662889"/>
                  <a:pt x="1139090" y="653186"/>
                  <a:pt x="1129868" y="643504"/>
                </a:cubicBezTo>
                <a:cubicBezTo>
                  <a:pt x="1138494" y="643081"/>
                  <a:pt x="1147178" y="642620"/>
                  <a:pt x="1155900" y="642159"/>
                </a:cubicBezTo>
                <a:close/>
                <a:moveTo>
                  <a:pt x="3761753" y="641890"/>
                </a:moveTo>
                <a:cubicBezTo>
                  <a:pt x="3652494" y="746480"/>
                  <a:pt x="3531246" y="857949"/>
                  <a:pt x="3404408" y="961925"/>
                </a:cubicBezTo>
                <a:cubicBezTo>
                  <a:pt x="3334361" y="1019177"/>
                  <a:pt x="3275053" y="1065248"/>
                  <a:pt x="3217743" y="1106880"/>
                </a:cubicBezTo>
                <a:cubicBezTo>
                  <a:pt x="3029022" y="1243843"/>
                  <a:pt x="2865815" y="1331028"/>
                  <a:pt x="2704146" y="1381210"/>
                </a:cubicBezTo>
                <a:cubicBezTo>
                  <a:pt x="2514292" y="1439788"/>
                  <a:pt x="2340288" y="1447261"/>
                  <a:pt x="2172163" y="1404092"/>
                </a:cubicBezTo>
                <a:cubicBezTo>
                  <a:pt x="2017890" y="1364495"/>
                  <a:pt x="1870610" y="1289491"/>
                  <a:pt x="1723637" y="1174295"/>
                </a:cubicBezTo>
                <a:cubicBezTo>
                  <a:pt x="1719602" y="1170376"/>
                  <a:pt x="1715607" y="1166438"/>
                  <a:pt x="1711610" y="1162480"/>
                </a:cubicBezTo>
                <a:cubicBezTo>
                  <a:pt x="1847363" y="1257791"/>
                  <a:pt x="1983058" y="1321153"/>
                  <a:pt x="2125900" y="1355984"/>
                </a:cubicBezTo>
                <a:cubicBezTo>
                  <a:pt x="2222364" y="1379519"/>
                  <a:pt x="2321364" y="1387185"/>
                  <a:pt x="2424898" y="1378885"/>
                </a:cubicBezTo>
                <a:cubicBezTo>
                  <a:pt x="2497117" y="1373083"/>
                  <a:pt x="2571525" y="1359539"/>
                  <a:pt x="2648834" y="1338194"/>
                </a:cubicBezTo>
                <a:cubicBezTo>
                  <a:pt x="2806777" y="1294141"/>
                  <a:pt x="2965930" y="1215736"/>
                  <a:pt x="3149732" y="1091453"/>
                </a:cubicBezTo>
                <a:cubicBezTo>
                  <a:pt x="3205869" y="1053451"/>
                  <a:pt x="3264160" y="1011069"/>
                  <a:pt x="3333246" y="958121"/>
                </a:cubicBezTo>
                <a:cubicBezTo>
                  <a:pt x="3459373" y="861061"/>
                  <a:pt x="3581447" y="754569"/>
                  <a:pt x="3686806" y="658700"/>
                </a:cubicBezTo>
                <a:cubicBezTo>
                  <a:pt x="3711763" y="652898"/>
                  <a:pt x="3736739" y="647269"/>
                  <a:pt x="3761753" y="641890"/>
                </a:cubicBezTo>
                <a:close/>
                <a:moveTo>
                  <a:pt x="842916" y="640814"/>
                </a:moveTo>
                <a:cubicBezTo>
                  <a:pt x="843089" y="640833"/>
                  <a:pt x="843281" y="640852"/>
                  <a:pt x="843473" y="640871"/>
                </a:cubicBezTo>
                <a:cubicBezTo>
                  <a:pt x="843704" y="640948"/>
                  <a:pt x="843934" y="641025"/>
                  <a:pt x="844146" y="641102"/>
                </a:cubicBezTo>
                <a:cubicBezTo>
                  <a:pt x="844011" y="641083"/>
                  <a:pt x="843858" y="641044"/>
                  <a:pt x="843704" y="641025"/>
                </a:cubicBezTo>
                <a:cubicBezTo>
                  <a:pt x="843435" y="640948"/>
                  <a:pt x="843166" y="640871"/>
                  <a:pt x="842916" y="640814"/>
                </a:cubicBezTo>
                <a:close/>
                <a:moveTo>
                  <a:pt x="1187658" y="640410"/>
                </a:moveTo>
                <a:cubicBezTo>
                  <a:pt x="1196726" y="651400"/>
                  <a:pt x="1205813" y="662389"/>
                  <a:pt x="1214978" y="673417"/>
                </a:cubicBezTo>
                <a:cubicBezTo>
                  <a:pt x="1206255" y="673340"/>
                  <a:pt x="1197571" y="673244"/>
                  <a:pt x="1188964" y="673128"/>
                </a:cubicBezTo>
                <a:cubicBezTo>
                  <a:pt x="1179666" y="662696"/>
                  <a:pt x="1170425" y="652264"/>
                  <a:pt x="1161241" y="641871"/>
                </a:cubicBezTo>
                <a:cubicBezTo>
                  <a:pt x="1170002" y="641390"/>
                  <a:pt x="1178801" y="640910"/>
                  <a:pt x="1187658" y="640410"/>
                </a:cubicBezTo>
                <a:close/>
                <a:moveTo>
                  <a:pt x="1807921" y="638969"/>
                </a:moveTo>
                <a:cubicBezTo>
                  <a:pt x="1819064" y="645021"/>
                  <a:pt x="1829919" y="651208"/>
                  <a:pt x="1840543" y="657490"/>
                </a:cubicBezTo>
                <a:cubicBezTo>
                  <a:pt x="1851186" y="665924"/>
                  <a:pt x="1861638" y="674397"/>
                  <a:pt x="1872012" y="682811"/>
                </a:cubicBezTo>
                <a:cubicBezTo>
                  <a:pt x="1867709" y="680833"/>
                  <a:pt x="1863367" y="678854"/>
                  <a:pt x="1858986" y="676913"/>
                </a:cubicBezTo>
                <a:cubicBezTo>
                  <a:pt x="1852013" y="673801"/>
                  <a:pt x="1844942" y="670881"/>
                  <a:pt x="1837776" y="668114"/>
                </a:cubicBezTo>
                <a:cubicBezTo>
                  <a:pt x="1832339" y="662831"/>
                  <a:pt x="1826902" y="657490"/>
                  <a:pt x="1821407" y="652130"/>
                </a:cubicBezTo>
                <a:cubicBezTo>
                  <a:pt x="1816931" y="647769"/>
                  <a:pt x="1812435" y="643369"/>
                  <a:pt x="1807921" y="638969"/>
                </a:cubicBezTo>
                <a:close/>
                <a:moveTo>
                  <a:pt x="3232901" y="638604"/>
                </a:moveTo>
                <a:cubicBezTo>
                  <a:pt x="3221278" y="644656"/>
                  <a:pt x="3209674" y="650650"/>
                  <a:pt x="3198050" y="656625"/>
                </a:cubicBezTo>
                <a:cubicBezTo>
                  <a:pt x="3185467" y="661620"/>
                  <a:pt x="3172882" y="666597"/>
                  <a:pt x="3160318" y="671515"/>
                </a:cubicBezTo>
                <a:cubicBezTo>
                  <a:pt x="3172018" y="665943"/>
                  <a:pt x="3183718" y="660333"/>
                  <a:pt x="3195438" y="654666"/>
                </a:cubicBezTo>
                <a:cubicBezTo>
                  <a:pt x="3207906" y="649344"/>
                  <a:pt x="3220394" y="644003"/>
                  <a:pt x="3232901" y="638604"/>
                </a:cubicBezTo>
                <a:close/>
                <a:moveTo>
                  <a:pt x="1219665" y="638585"/>
                </a:moveTo>
                <a:cubicBezTo>
                  <a:pt x="1228676" y="650247"/>
                  <a:pt x="1237744" y="661928"/>
                  <a:pt x="1246851" y="673609"/>
                </a:cubicBezTo>
                <a:cubicBezTo>
                  <a:pt x="1237994" y="673571"/>
                  <a:pt x="1229137" y="673532"/>
                  <a:pt x="1220357" y="673455"/>
                </a:cubicBezTo>
                <a:cubicBezTo>
                  <a:pt x="1211097" y="662331"/>
                  <a:pt x="1201894" y="651227"/>
                  <a:pt x="1192749" y="640122"/>
                </a:cubicBezTo>
                <a:cubicBezTo>
                  <a:pt x="1201203" y="639642"/>
                  <a:pt x="1209675" y="639162"/>
                  <a:pt x="1218205" y="638681"/>
                </a:cubicBezTo>
                <a:cubicBezTo>
                  <a:pt x="1218685" y="638643"/>
                  <a:pt x="1219185" y="638624"/>
                  <a:pt x="1219665" y="638585"/>
                </a:cubicBezTo>
                <a:close/>
                <a:moveTo>
                  <a:pt x="3259203" y="637836"/>
                </a:moveTo>
                <a:cubicBezTo>
                  <a:pt x="3239567" y="648748"/>
                  <a:pt x="3219933" y="659526"/>
                  <a:pt x="3200279" y="670170"/>
                </a:cubicBezTo>
                <a:cubicBezTo>
                  <a:pt x="3178569" y="678162"/>
                  <a:pt x="3157032" y="686020"/>
                  <a:pt x="3135611" y="693724"/>
                </a:cubicBezTo>
                <a:cubicBezTo>
                  <a:pt x="3156015" y="683599"/>
                  <a:pt x="3176398" y="673302"/>
                  <a:pt x="3196782" y="662850"/>
                </a:cubicBezTo>
                <a:cubicBezTo>
                  <a:pt x="3217532" y="654627"/>
                  <a:pt x="3238339" y="646270"/>
                  <a:pt x="3259203" y="637836"/>
                </a:cubicBezTo>
                <a:close/>
                <a:moveTo>
                  <a:pt x="3473168" y="637509"/>
                </a:moveTo>
                <a:cubicBezTo>
                  <a:pt x="3450075" y="654743"/>
                  <a:pt x="3427539" y="671361"/>
                  <a:pt x="3405503" y="687365"/>
                </a:cubicBezTo>
                <a:cubicBezTo>
                  <a:pt x="3378625" y="694781"/>
                  <a:pt x="3351824" y="702331"/>
                  <a:pt x="3325119" y="709939"/>
                </a:cubicBezTo>
                <a:cubicBezTo>
                  <a:pt x="3348981" y="693839"/>
                  <a:pt x="3373419" y="677048"/>
                  <a:pt x="3398509" y="659507"/>
                </a:cubicBezTo>
                <a:cubicBezTo>
                  <a:pt x="3423351" y="651995"/>
                  <a:pt x="3448250" y="644637"/>
                  <a:pt x="3473168" y="637509"/>
                </a:cubicBezTo>
                <a:close/>
                <a:moveTo>
                  <a:pt x="1251922" y="636779"/>
                </a:moveTo>
                <a:cubicBezTo>
                  <a:pt x="1260856" y="649056"/>
                  <a:pt x="1269847" y="661371"/>
                  <a:pt x="1278915" y="673686"/>
                </a:cubicBezTo>
                <a:cubicBezTo>
                  <a:pt x="1269886" y="673686"/>
                  <a:pt x="1260914" y="673666"/>
                  <a:pt x="1251980" y="673628"/>
                </a:cubicBezTo>
                <a:cubicBezTo>
                  <a:pt x="1242777" y="661851"/>
                  <a:pt x="1233632" y="650074"/>
                  <a:pt x="1224526" y="638316"/>
                </a:cubicBezTo>
                <a:cubicBezTo>
                  <a:pt x="1233632" y="637798"/>
                  <a:pt x="1242758" y="637279"/>
                  <a:pt x="1251922" y="636779"/>
                </a:cubicBezTo>
                <a:close/>
                <a:moveTo>
                  <a:pt x="1284429" y="634993"/>
                </a:moveTo>
                <a:cubicBezTo>
                  <a:pt x="1293267" y="647846"/>
                  <a:pt x="1302181" y="660756"/>
                  <a:pt x="1311173" y="673686"/>
                </a:cubicBezTo>
                <a:cubicBezTo>
                  <a:pt x="1302008" y="673686"/>
                  <a:pt x="1292883" y="673705"/>
                  <a:pt x="1283795" y="673686"/>
                </a:cubicBezTo>
                <a:cubicBezTo>
                  <a:pt x="1274670" y="661275"/>
                  <a:pt x="1265602" y="648883"/>
                  <a:pt x="1256591" y="636510"/>
                </a:cubicBezTo>
                <a:cubicBezTo>
                  <a:pt x="1265851" y="635992"/>
                  <a:pt x="1275112" y="635492"/>
                  <a:pt x="1284429" y="634993"/>
                </a:cubicBezTo>
                <a:close/>
                <a:moveTo>
                  <a:pt x="3378048" y="634839"/>
                </a:moveTo>
                <a:cubicBezTo>
                  <a:pt x="3361007" y="646251"/>
                  <a:pt x="3343928" y="657586"/>
                  <a:pt x="3326771" y="668844"/>
                </a:cubicBezTo>
                <a:cubicBezTo>
                  <a:pt x="3320009" y="673302"/>
                  <a:pt x="3313285" y="677682"/>
                  <a:pt x="3306580" y="682024"/>
                </a:cubicBezTo>
                <a:cubicBezTo>
                  <a:pt x="3287233" y="688076"/>
                  <a:pt x="3267944" y="694166"/>
                  <a:pt x="3248713" y="700237"/>
                </a:cubicBezTo>
                <a:cubicBezTo>
                  <a:pt x="3241143" y="702619"/>
                  <a:pt x="3233516" y="705021"/>
                  <a:pt x="3225851" y="707441"/>
                </a:cubicBezTo>
                <a:cubicBezTo>
                  <a:pt x="3234227" y="702427"/>
                  <a:pt x="3242661" y="697355"/>
                  <a:pt x="3251172" y="692187"/>
                </a:cubicBezTo>
                <a:cubicBezTo>
                  <a:pt x="3268098" y="681889"/>
                  <a:pt x="3284966" y="671496"/>
                  <a:pt x="3301796" y="661044"/>
                </a:cubicBezTo>
                <a:cubicBezTo>
                  <a:pt x="3327118" y="652283"/>
                  <a:pt x="3352535" y="643523"/>
                  <a:pt x="3378048" y="634839"/>
                </a:cubicBezTo>
                <a:close/>
                <a:moveTo>
                  <a:pt x="3648728" y="632629"/>
                </a:moveTo>
                <a:cubicBezTo>
                  <a:pt x="3632801" y="646539"/>
                  <a:pt x="3617182" y="660084"/>
                  <a:pt x="3601851" y="673282"/>
                </a:cubicBezTo>
                <a:cubicBezTo>
                  <a:pt x="3575434" y="679872"/>
                  <a:pt x="3549056" y="686615"/>
                  <a:pt x="3522755" y="693494"/>
                </a:cubicBezTo>
                <a:cubicBezTo>
                  <a:pt x="3540583" y="679027"/>
                  <a:pt x="3558758" y="664118"/>
                  <a:pt x="3577374" y="648729"/>
                </a:cubicBezTo>
                <a:cubicBezTo>
                  <a:pt x="3601178" y="643081"/>
                  <a:pt x="3624962" y="637701"/>
                  <a:pt x="3648728" y="632629"/>
                </a:cubicBezTo>
                <a:close/>
                <a:moveTo>
                  <a:pt x="825298" y="629402"/>
                </a:moveTo>
                <a:cubicBezTo>
                  <a:pt x="825606" y="629421"/>
                  <a:pt x="825932" y="629421"/>
                  <a:pt x="826240" y="629421"/>
                </a:cubicBezTo>
                <a:cubicBezTo>
                  <a:pt x="831504" y="629517"/>
                  <a:pt x="836845" y="629575"/>
                  <a:pt x="842263" y="629575"/>
                </a:cubicBezTo>
                <a:cubicBezTo>
                  <a:pt x="848430" y="632130"/>
                  <a:pt x="854654" y="634724"/>
                  <a:pt x="860879" y="637317"/>
                </a:cubicBezTo>
                <a:cubicBezTo>
                  <a:pt x="855077" y="636702"/>
                  <a:pt x="849256" y="636107"/>
                  <a:pt x="843435" y="635511"/>
                </a:cubicBezTo>
                <a:cubicBezTo>
                  <a:pt x="840438" y="634512"/>
                  <a:pt x="837441" y="633494"/>
                  <a:pt x="834482" y="632495"/>
                </a:cubicBezTo>
                <a:cubicBezTo>
                  <a:pt x="831389" y="631458"/>
                  <a:pt x="828353" y="630439"/>
                  <a:pt x="825298" y="629402"/>
                </a:cubicBezTo>
                <a:close/>
                <a:moveTo>
                  <a:pt x="873982" y="628979"/>
                </a:moveTo>
                <a:cubicBezTo>
                  <a:pt x="881571" y="632745"/>
                  <a:pt x="889217" y="636530"/>
                  <a:pt x="896883" y="640314"/>
                </a:cubicBezTo>
                <a:cubicBezTo>
                  <a:pt x="890389" y="639911"/>
                  <a:pt x="883972" y="639430"/>
                  <a:pt x="877651" y="638893"/>
                </a:cubicBezTo>
                <a:cubicBezTo>
                  <a:pt x="874193" y="637471"/>
                  <a:pt x="870754" y="636030"/>
                  <a:pt x="867315" y="634608"/>
                </a:cubicBezTo>
                <a:cubicBezTo>
                  <a:pt x="863147" y="632860"/>
                  <a:pt x="859035" y="631150"/>
                  <a:pt x="854904" y="629440"/>
                </a:cubicBezTo>
                <a:cubicBezTo>
                  <a:pt x="861187" y="629344"/>
                  <a:pt x="867546" y="629191"/>
                  <a:pt x="873982" y="628979"/>
                </a:cubicBezTo>
                <a:close/>
                <a:moveTo>
                  <a:pt x="796653" y="628902"/>
                </a:moveTo>
                <a:cubicBezTo>
                  <a:pt x="800592" y="628960"/>
                  <a:pt x="804550" y="629018"/>
                  <a:pt x="808507" y="629094"/>
                </a:cubicBezTo>
                <a:cubicBezTo>
                  <a:pt x="812561" y="630458"/>
                  <a:pt x="816672" y="631842"/>
                  <a:pt x="820745" y="633225"/>
                </a:cubicBezTo>
                <a:cubicBezTo>
                  <a:pt x="816768" y="632822"/>
                  <a:pt x="812791" y="632418"/>
                  <a:pt x="808834" y="632034"/>
                </a:cubicBezTo>
                <a:cubicBezTo>
                  <a:pt x="807931" y="631803"/>
                  <a:pt x="807028" y="631573"/>
                  <a:pt x="806125" y="631342"/>
                </a:cubicBezTo>
                <a:cubicBezTo>
                  <a:pt x="802974" y="630535"/>
                  <a:pt x="799804" y="629709"/>
                  <a:pt x="796653" y="628902"/>
                </a:cubicBezTo>
                <a:close/>
                <a:moveTo>
                  <a:pt x="774617" y="628537"/>
                </a:moveTo>
                <a:cubicBezTo>
                  <a:pt x="774924" y="628614"/>
                  <a:pt x="775213" y="628691"/>
                  <a:pt x="775520" y="628768"/>
                </a:cubicBezTo>
                <a:cubicBezTo>
                  <a:pt x="775213" y="628749"/>
                  <a:pt x="774905" y="628710"/>
                  <a:pt x="774598" y="628691"/>
                </a:cubicBezTo>
                <a:cubicBezTo>
                  <a:pt x="774310" y="628633"/>
                  <a:pt x="774021" y="628576"/>
                  <a:pt x="773714" y="628537"/>
                </a:cubicBezTo>
                <a:cubicBezTo>
                  <a:pt x="774021" y="628537"/>
                  <a:pt x="774329" y="628537"/>
                  <a:pt x="774617" y="628537"/>
                </a:cubicBezTo>
                <a:close/>
                <a:moveTo>
                  <a:pt x="1492439" y="627942"/>
                </a:moveTo>
                <a:cubicBezTo>
                  <a:pt x="1572361" y="627634"/>
                  <a:pt x="1654531" y="630055"/>
                  <a:pt x="1731648" y="644310"/>
                </a:cubicBezTo>
                <a:cubicBezTo>
                  <a:pt x="1743118" y="659411"/>
                  <a:pt x="1754934" y="674320"/>
                  <a:pt x="1767249" y="688844"/>
                </a:cubicBezTo>
                <a:cubicBezTo>
                  <a:pt x="1694377" y="678873"/>
                  <a:pt x="1616875" y="676241"/>
                  <a:pt x="1537760" y="674704"/>
                </a:cubicBezTo>
                <a:cubicBezTo>
                  <a:pt x="1471690" y="673455"/>
                  <a:pt x="1405754" y="673551"/>
                  <a:pt x="1342008" y="673647"/>
                </a:cubicBezTo>
                <a:cubicBezTo>
                  <a:pt x="1333267" y="673666"/>
                  <a:pt x="1324544" y="673666"/>
                  <a:pt x="1315860" y="673686"/>
                </a:cubicBezTo>
                <a:cubicBezTo>
                  <a:pt x="1306792" y="660660"/>
                  <a:pt x="1297820" y="647692"/>
                  <a:pt x="1288925" y="634743"/>
                </a:cubicBezTo>
                <a:cubicBezTo>
                  <a:pt x="1355783" y="631189"/>
                  <a:pt x="1423948" y="628249"/>
                  <a:pt x="1492439" y="627942"/>
                </a:cubicBezTo>
                <a:close/>
                <a:moveTo>
                  <a:pt x="904856" y="627519"/>
                </a:moveTo>
                <a:cubicBezTo>
                  <a:pt x="913174" y="632303"/>
                  <a:pt x="921513" y="637087"/>
                  <a:pt x="929909" y="641928"/>
                </a:cubicBezTo>
                <a:cubicBezTo>
                  <a:pt x="922973" y="641678"/>
                  <a:pt x="916133" y="641390"/>
                  <a:pt x="909371" y="641044"/>
                </a:cubicBezTo>
                <a:cubicBezTo>
                  <a:pt x="908257" y="640506"/>
                  <a:pt x="907161" y="639949"/>
                  <a:pt x="906047" y="639411"/>
                </a:cubicBezTo>
                <a:cubicBezTo>
                  <a:pt x="898708" y="635780"/>
                  <a:pt x="891427" y="632168"/>
                  <a:pt x="884164" y="628576"/>
                </a:cubicBezTo>
                <a:cubicBezTo>
                  <a:pt x="890985" y="628268"/>
                  <a:pt x="897882" y="627922"/>
                  <a:pt x="904856" y="627519"/>
                </a:cubicBezTo>
                <a:close/>
                <a:moveTo>
                  <a:pt x="3841963" y="625559"/>
                </a:moveTo>
                <a:cubicBezTo>
                  <a:pt x="3727978" y="740083"/>
                  <a:pt x="3606731" y="857258"/>
                  <a:pt x="3478067" y="968976"/>
                </a:cubicBezTo>
                <a:cubicBezTo>
                  <a:pt x="3407059" y="1030531"/>
                  <a:pt x="3346675" y="1080348"/>
                  <a:pt x="3288040" y="1125727"/>
                </a:cubicBezTo>
                <a:cubicBezTo>
                  <a:pt x="3096937" y="1273488"/>
                  <a:pt x="2924394" y="1372430"/>
                  <a:pt x="2760553" y="1428183"/>
                </a:cubicBezTo>
                <a:cubicBezTo>
                  <a:pt x="2567971" y="1493562"/>
                  <a:pt x="2390316" y="1502726"/>
                  <a:pt x="2217465" y="1456195"/>
                </a:cubicBezTo>
                <a:cubicBezTo>
                  <a:pt x="2057332" y="1413121"/>
                  <a:pt x="1904269" y="1329702"/>
                  <a:pt x="1750880" y="1200366"/>
                </a:cubicBezTo>
                <a:cubicBezTo>
                  <a:pt x="1750400" y="1199905"/>
                  <a:pt x="1749900" y="1199444"/>
                  <a:pt x="1749400" y="1198983"/>
                </a:cubicBezTo>
                <a:cubicBezTo>
                  <a:pt x="1887574" y="1302229"/>
                  <a:pt x="2025709" y="1370663"/>
                  <a:pt x="2171164" y="1407991"/>
                </a:cubicBezTo>
                <a:cubicBezTo>
                  <a:pt x="2259175" y="1430585"/>
                  <a:pt x="2351143" y="1439307"/>
                  <a:pt x="2444533" y="1433890"/>
                </a:cubicBezTo>
                <a:cubicBezTo>
                  <a:pt x="2451469" y="1433486"/>
                  <a:pt x="2458404" y="1433006"/>
                  <a:pt x="2465397" y="1432449"/>
                </a:cubicBezTo>
                <a:cubicBezTo>
                  <a:pt x="2542841" y="1426224"/>
                  <a:pt x="2623455" y="1410316"/>
                  <a:pt x="2705337" y="1385052"/>
                </a:cubicBezTo>
                <a:cubicBezTo>
                  <a:pt x="2867430" y="1334736"/>
                  <a:pt x="3031002" y="1247378"/>
                  <a:pt x="3220087" y="1110146"/>
                </a:cubicBezTo>
                <a:cubicBezTo>
                  <a:pt x="3277473" y="1068456"/>
                  <a:pt x="3336858" y="1022347"/>
                  <a:pt x="3406944" y="965037"/>
                </a:cubicBezTo>
                <a:cubicBezTo>
                  <a:pt x="3535703" y="859486"/>
                  <a:pt x="3658680" y="746269"/>
                  <a:pt x="3769207" y="640314"/>
                </a:cubicBezTo>
                <a:cubicBezTo>
                  <a:pt x="3793433" y="635146"/>
                  <a:pt x="3817679" y="630228"/>
                  <a:pt x="3841963" y="625559"/>
                </a:cubicBezTo>
                <a:close/>
                <a:moveTo>
                  <a:pt x="935538" y="625425"/>
                </a:moveTo>
                <a:cubicBezTo>
                  <a:pt x="944260" y="631131"/>
                  <a:pt x="953020" y="636875"/>
                  <a:pt x="961820" y="642620"/>
                </a:cubicBezTo>
                <a:cubicBezTo>
                  <a:pt x="954500" y="642543"/>
                  <a:pt x="947257" y="642408"/>
                  <a:pt x="940071" y="642216"/>
                </a:cubicBezTo>
                <a:cubicBezTo>
                  <a:pt x="931196" y="637125"/>
                  <a:pt x="922358" y="632034"/>
                  <a:pt x="913578" y="627000"/>
                </a:cubicBezTo>
                <a:cubicBezTo>
                  <a:pt x="920821" y="626539"/>
                  <a:pt x="928141" y="626001"/>
                  <a:pt x="935538" y="625425"/>
                </a:cubicBezTo>
                <a:close/>
                <a:moveTo>
                  <a:pt x="966296" y="622812"/>
                </a:moveTo>
                <a:cubicBezTo>
                  <a:pt x="975326" y="629459"/>
                  <a:pt x="984355" y="636088"/>
                  <a:pt x="993328" y="642658"/>
                </a:cubicBezTo>
                <a:cubicBezTo>
                  <a:pt x="985662" y="642716"/>
                  <a:pt x="978054" y="642735"/>
                  <a:pt x="970542" y="642697"/>
                </a:cubicBezTo>
                <a:cubicBezTo>
                  <a:pt x="961397" y="636702"/>
                  <a:pt x="952291" y="630747"/>
                  <a:pt x="943222" y="624829"/>
                </a:cubicBezTo>
                <a:cubicBezTo>
                  <a:pt x="950850" y="624195"/>
                  <a:pt x="958515" y="623542"/>
                  <a:pt x="966296" y="622812"/>
                </a:cubicBezTo>
                <a:close/>
                <a:moveTo>
                  <a:pt x="545109" y="622255"/>
                </a:moveTo>
                <a:cubicBezTo>
                  <a:pt x="548279" y="622428"/>
                  <a:pt x="551449" y="622582"/>
                  <a:pt x="554619" y="622754"/>
                </a:cubicBezTo>
                <a:cubicBezTo>
                  <a:pt x="552486" y="623196"/>
                  <a:pt x="550354" y="623638"/>
                  <a:pt x="548221" y="624080"/>
                </a:cubicBezTo>
                <a:cubicBezTo>
                  <a:pt x="544475" y="624272"/>
                  <a:pt x="540729" y="624445"/>
                  <a:pt x="537002" y="624618"/>
                </a:cubicBezTo>
                <a:cubicBezTo>
                  <a:pt x="539711" y="623830"/>
                  <a:pt x="542400" y="623062"/>
                  <a:pt x="545109" y="622255"/>
                </a:cubicBezTo>
                <a:close/>
                <a:moveTo>
                  <a:pt x="696712" y="619988"/>
                </a:moveTo>
                <a:cubicBezTo>
                  <a:pt x="700497" y="620680"/>
                  <a:pt x="704301" y="621390"/>
                  <a:pt x="708085" y="622082"/>
                </a:cubicBezTo>
                <a:cubicBezTo>
                  <a:pt x="707720" y="622063"/>
                  <a:pt x="707336" y="622063"/>
                  <a:pt x="706971" y="622063"/>
                </a:cubicBezTo>
                <a:cubicBezTo>
                  <a:pt x="701457" y="621506"/>
                  <a:pt x="695924" y="620929"/>
                  <a:pt x="690410" y="620372"/>
                </a:cubicBezTo>
                <a:cubicBezTo>
                  <a:pt x="692505" y="620238"/>
                  <a:pt x="694618" y="620103"/>
                  <a:pt x="696712" y="619988"/>
                </a:cubicBezTo>
                <a:close/>
                <a:moveTo>
                  <a:pt x="997170" y="619777"/>
                </a:moveTo>
                <a:cubicBezTo>
                  <a:pt x="1006372" y="627288"/>
                  <a:pt x="1015556" y="634762"/>
                  <a:pt x="1024720" y="642197"/>
                </a:cubicBezTo>
                <a:cubicBezTo>
                  <a:pt x="1016747" y="642370"/>
                  <a:pt x="1008870" y="642505"/>
                  <a:pt x="1001051" y="642581"/>
                </a:cubicBezTo>
                <a:cubicBezTo>
                  <a:pt x="991810" y="635819"/>
                  <a:pt x="982511" y="628998"/>
                  <a:pt x="973212" y="622159"/>
                </a:cubicBezTo>
                <a:cubicBezTo>
                  <a:pt x="981128" y="621410"/>
                  <a:pt x="989101" y="620603"/>
                  <a:pt x="997170" y="619777"/>
                </a:cubicBezTo>
                <a:close/>
                <a:moveTo>
                  <a:pt x="733887" y="617971"/>
                </a:moveTo>
                <a:cubicBezTo>
                  <a:pt x="740054" y="619584"/>
                  <a:pt x="746221" y="621179"/>
                  <a:pt x="752388" y="622793"/>
                </a:cubicBezTo>
                <a:cubicBezTo>
                  <a:pt x="748411" y="622716"/>
                  <a:pt x="744435" y="622658"/>
                  <a:pt x="740477" y="622601"/>
                </a:cubicBezTo>
                <a:cubicBezTo>
                  <a:pt x="733311" y="621313"/>
                  <a:pt x="726126" y="620026"/>
                  <a:pt x="718940" y="618720"/>
                </a:cubicBezTo>
                <a:cubicBezTo>
                  <a:pt x="723916" y="618451"/>
                  <a:pt x="728892" y="618201"/>
                  <a:pt x="733887" y="617971"/>
                </a:cubicBezTo>
                <a:close/>
                <a:moveTo>
                  <a:pt x="3725941" y="617317"/>
                </a:moveTo>
                <a:cubicBezTo>
                  <a:pt x="3713358" y="628902"/>
                  <a:pt x="3700485" y="640699"/>
                  <a:pt x="3687363" y="652649"/>
                </a:cubicBezTo>
                <a:cubicBezTo>
                  <a:pt x="3661812" y="658604"/>
                  <a:pt x="3636317" y="664752"/>
                  <a:pt x="3610861" y="671054"/>
                </a:cubicBezTo>
                <a:cubicBezTo>
                  <a:pt x="3626000" y="657989"/>
                  <a:pt x="3641428" y="644579"/>
                  <a:pt x="3657143" y="630824"/>
                </a:cubicBezTo>
                <a:cubicBezTo>
                  <a:pt x="3680120" y="626001"/>
                  <a:pt x="3703059" y="621486"/>
                  <a:pt x="3725941" y="617317"/>
                </a:cubicBezTo>
                <a:close/>
                <a:moveTo>
                  <a:pt x="608951" y="616760"/>
                </a:moveTo>
                <a:cubicBezTo>
                  <a:pt x="612467" y="617183"/>
                  <a:pt x="615983" y="617625"/>
                  <a:pt x="619499" y="618028"/>
                </a:cubicBezTo>
                <a:cubicBezTo>
                  <a:pt x="615618" y="618566"/>
                  <a:pt x="611737" y="619104"/>
                  <a:pt x="607837" y="619623"/>
                </a:cubicBezTo>
                <a:cubicBezTo>
                  <a:pt x="604475" y="619508"/>
                  <a:pt x="601093" y="619392"/>
                  <a:pt x="597750" y="619277"/>
                </a:cubicBezTo>
                <a:cubicBezTo>
                  <a:pt x="601458" y="618451"/>
                  <a:pt x="605205" y="617606"/>
                  <a:pt x="608951" y="616760"/>
                </a:cubicBezTo>
                <a:close/>
                <a:moveTo>
                  <a:pt x="771485" y="616568"/>
                </a:moveTo>
                <a:cubicBezTo>
                  <a:pt x="778171" y="618835"/>
                  <a:pt x="784895" y="621121"/>
                  <a:pt x="791639" y="623408"/>
                </a:cubicBezTo>
                <a:cubicBezTo>
                  <a:pt x="785818" y="623312"/>
                  <a:pt x="780016" y="623215"/>
                  <a:pt x="774233" y="623119"/>
                </a:cubicBezTo>
                <a:cubicBezTo>
                  <a:pt x="766644" y="621160"/>
                  <a:pt x="759055" y="619200"/>
                  <a:pt x="751428" y="617221"/>
                </a:cubicBezTo>
                <a:cubicBezTo>
                  <a:pt x="758114" y="616952"/>
                  <a:pt x="764799" y="616741"/>
                  <a:pt x="771485" y="616568"/>
                </a:cubicBezTo>
                <a:close/>
                <a:moveTo>
                  <a:pt x="1028274" y="616414"/>
                </a:moveTo>
                <a:cubicBezTo>
                  <a:pt x="1037496" y="624676"/>
                  <a:pt x="1046756" y="632975"/>
                  <a:pt x="1056132" y="641333"/>
                </a:cubicBezTo>
                <a:cubicBezTo>
                  <a:pt x="1047928" y="641602"/>
                  <a:pt x="1039782" y="641832"/>
                  <a:pt x="1031714" y="642043"/>
                </a:cubicBezTo>
                <a:cubicBezTo>
                  <a:pt x="1022357" y="634435"/>
                  <a:pt x="1012962" y="626789"/>
                  <a:pt x="1003548" y="619123"/>
                </a:cubicBezTo>
                <a:cubicBezTo>
                  <a:pt x="1011713" y="618259"/>
                  <a:pt x="1019975" y="617356"/>
                  <a:pt x="1028274" y="616414"/>
                </a:cubicBezTo>
                <a:close/>
                <a:moveTo>
                  <a:pt x="674099" y="615780"/>
                </a:moveTo>
                <a:cubicBezTo>
                  <a:pt x="674253" y="615800"/>
                  <a:pt x="674426" y="615838"/>
                  <a:pt x="674579" y="615877"/>
                </a:cubicBezTo>
                <a:cubicBezTo>
                  <a:pt x="673927" y="615915"/>
                  <a:pt x="673273" y="615953"/>
                  <a:pt x="672620" y="615992"/>
                </a:cubicBezTo>
                <a:cubicBezTo>
                  <a:pt x="673119" y="615934"/>
                  <a:pt x="673600" y="615857"/>
                  <a:pt x="674099" y="615780"/>
                </a:cubicBezTo>
                <a:close/>
                <a:moveTo>
                  <a:pt x="808949" y="615665"/>
                </a:moveTo>
                <a:cubicBezTo>
                  <a:pt x="815597" y="618432"/>
                  <a:pt x="822282" y="621237"/>
                  <a:pt x="828987" y="624042"/>
                </a:cubicBezTo>
                <a:cubicBezTo>
                  <a:pt x="828104" y="624022"/>
                  <a:pt x="827220" y="624022"/>
                  <a:pt x="826336" y="624003"/>
                </a:cubicBezTo>
                <a:cubicBezTo>
                  <a:pt x="820342" y="623888"/>
                  <a:pt x="814309" y="623792"/>
                  <a:pt x="808296" y="623677"/>
                </a:cubicBezTo>
                <a:cubicBezTo>
                  <a:pt x="800938" y="621198"/>
                  <a:pt x="793637" y="618739"/>
                  <a:pt x="786355" y="616261"/>
                </a:cubicBezTo>
                <a:cubicBezTo>
                  <a:pt x="788085" y="616241"/>
                  <a:pt x="789794" y="616184"/>
                  <a:pt x="791524" y="616165"/>
                </a:cubicBezTo>
                <a:cubicBezTo>
                  <a:pt x="797230" y="616088"/>
                  <a:pt x="803051" y="615915"/>
                  <a:pt x="808949" y="615665"/>
                </a:cubicBezTo>
                <a:close/>
                <a:moveTo>
                  <a:pt x="3556125" y="614801"/>
                </a:moveTo>
                <a:cubicBezTo>
                  <a:pt x="3534935" y="631650"/>
                  <a:pt x="3514282" y="647903"/>
                  <a:pt x="3494148" y="663599"/>
                </a:cubicBezTo>
                <a:cubicBezTo>
                  <a:pt x="3468615" y="670208"/>
                  <a:pt x="3443101" y="677048"/>
                  <a:pt x="3417664" y="684022"/>
                </a:cubicBezTo>
                <a:cubicBezTo>
                  <a:pt x="3439643" y="667980"/>
                  <a:pt x="3462121" y="651361"/>
                  <a:pt x="3485176" y="634109"/>
                </a:cubicBezTo>
                <a:cubicBezTo>
                  <a:pt x="3508806" y="627423"/>
                  <a:pt x="3532456" y="620948"/>
                  <a:pt x="3556125" y="614801"/>
                </a:cubicBezTo>
                <a:close/>
                <a:moveTo>
                  <a:pt x="1754665" y="614263"/>
                </a:moveTo>
                <a:cubicBezTo>
                  <a:pt x="1766845" y="618931"/>
                  <a:pt x="1778814" y="624099"/>
                  <a:pt x="1790476" y="629863"/>
                </a:cubicBezTo>
                <a:cubicBezTo>
                  <a:pt x="1799602" y="638643"/>
                  <a:pt x="1808593" y="647423"/>
                  <a:pt x="1817488" y="656126"/>
                </a:cubicBezTo>
                <a:cubicBezTo>
                  <a:pt x="1819947" y="658527"/>
                  <a:pt x="1822406" y="660929"/>
                  <a:pt x="1824885" y="663350"/>
                </a:cubicBezTo>
                <a:cubicBezTo>
                  <a:pt x="1812378" y="658912"/>
                  <a:pt x="1799640" y="654935"/>
                  <a:pt x="1786711" y="651380"/>
                </a:cubicBezTo>
                <a:cubicBezTo>
                  <a:pt x="1777777" y="641160"/>
                  <a:pt x="1768978" y="630920"/>
                  <a:pt x="1760236" y="620737"/>
                </a:cubicBezTo>
                <a:cubicBezTo>
                  <a:pt x="1758392" y="618585"/>
                  <a:pt x="1756529" y="616434"/>
                  <a:pt x="1754665" y="614263"/>
                </a:cubicBezTo>
                <a:close/>
                <a:moveTo>
                  <a:pt x="842513" y="613341"/>
                </a:moveTo>
                <a:cubicBezTo>
                  <a:pt x="849525" y="616837"/>
                  <a:pt x="856576" y="620334"/>
                  <a:pt x="863646" y="623850"/>
                </a:cubicBezTo>
                <a:cubicBezTo>
                  <a:pt x="856403" y="624022"/>
                  <a:pt x="849218" y="624138"/>
                  <a:pt x="842205" y="624157"/>
                </a:cubicBezTo>
                <a:cubicBezTo>
                  <a:pt x="834885" y="621102"/>
                  <a:pt x="827623" y="618067"/>
                  <a:pt x="820400" y="615050"/>
                </a:cubicBezTo>
                <a:cubicBezTo>
                  <a:pt x="827642" y="614608"/>
                  <a:pt x="835039" y="614032"/>
                  <a:pt x="842513" y="613341"/>
                </a:cubicBezTo>
                <a:close/>
                <a:moveTo>
                  <a:pt x="1059648" y="612822"/>
                </a:moveTo>
                <a:cubicBezTo>
                  <a:pt x="1068966" y="621909"/>
                  <a:pt x="1078303" y="631016"/>
                  <a:pt x="1087678" y="640141"/>
                </a:cubicBezTo>
                <a:cubicBezTo>
                  <a:pt x="1079244" y="640487"/>
                  <a:pt x="1070887" y="640814"/>
                  <a:pt x="1062587" y="641121"/>
                </a:cubicBezTo>
                <a:cubicBezTo>
                  <a:pt x="1053039" y="632610"/>
                  <a:pt x="1043586" y="624157"/>
                  <a:pt x="1034211" y="615761"/>
                </a:cubicBezTo>
                <a:cubicBezTo>
                  <a:pt x="1042626" y="614801"/>
                  <a:pt x="1051098" y="613821"/>
                  <a:pt x="1059648" y="612822"/>
                </a:cubicBezTo>
                <a:close/>
                <a:moveTo>
                  <a:pt x="576636" y="612745"/>
                </a:moveTo>
                <a:cubicBezTo>
                  <a:pt x="581766" y="613417"/>
                  <a:pt x="586896" y="614090"/>
                  <a:pt x="592044" y="614724"/>
                </a:cubicBezTo>
                <a:cubicBezTo>
                  <a:pt x="586435" y="615953"/>
                  <a:pt x="580882" y="617164"/>
                  <a:pt x="575349" y="618355"/>
                </a:cubicBezTo>
                <a:cubicBezTo>
                  <a:pt x="570392" y="618144"/>
                  <a:pt x="565435" y="617913"/>
                  <a:pt x="560479" y="617663"/>
                </a:cubicBezTo>
                <a:cubicBezTo>
                  <a:pt x="565839" y="616049"/>
                  <a:pt x="571238" y="614397"/>
                  <a:pt x="576636" y="612745"/>
                </a:cubicBezTo>
                <a:close/>
                <a:moveTo>
                  <a:pt x="3370594" y="612072"/>
                </a:moveTo>
                <a:cubicBezTo>
                  <a:pt x="3348001" y="626501"/>
                  <a:pt x="3325407" y="640775"/>
                  <a:pt x="3302738" y="654896"/>
                </a:cubicBezTo>
                <a:cubicBezTo>
                  <a:pt x="3297588" y="656683"/>
                  <a:pt x="3292439" y="658450"/>
                  <a:pt x="3287310" y="660237"/>
                </a:cubicBezTo>
                <a:cubicBezTo>
                  <a:pt x="3275706" y="664233"/>
                  <a:pt x="3264140" y="668249"/>
                  <a:pt x="3252594" y="672226"/>
                </a:cubicBezTo>
                <a:cubicBezTo>
                  <a:pt x="3244121" y="675165"/>
                  <a:pt x="3235552" y="678105"/>
                  <a:pt x="3226965" y="681063"/>
                </a:cubicBezTo>
                <a:cubicBezTo>
                  <a:pt x="3250826" y="667346"/>
                  <a:pt x="3274591" y="653436"/>
                  <a:pt x="3298357" y="639354"/>
                </a:cubicBezTo>
                <a:cubicBezTo>
                  <a:pt x="3311940" y="634243"/>
                  <a:pt x="3325600" y="629075"/>
                  <a:pt x="3339336" y="623888"/>
                </a:cubicBezTo>
                <a:lnTo>
                  <a:pt x="3342909" y="622524"/>
                </a:lnTo>
                <a:cubicBezTo>
                  <a:pt x="3352132" y="619046"/>
                  <a:pt x="3361353" y="615569"/>
                  <a:pt x="3370594" y="612072"/>
                </a:cubicBezTo>
                <a:close/>
                <a:moveTo>
                  <a:pt x="3919542" y="611631"/>
                </a:moveTo>
                <a:cubicBezTo>
                  <a:pt x="3800657" y="736433"/>
                  <a:pt x="3678526" y="859947"/>
                  <a:pt x="3551726" y="976007"/>
                </a:cubicBezTo>
                <a:cubicBezTo>
                  <a:pt x="3182028" y="1314448"/>
                  <a:pt x="2739765" y="1642341"/>
                  <a:pt x="2262748" y="1508298"/>
                </a:cubicBezTo>
                <a:cubicBezTo>
                  <a:pt x="2093297" y="1460671"/>
                  <a:pt x="1942233" y="1367723"/>
                  <a:pt x="1805961" y="1249991"/>
                </a:cubicBezTo>
                <a:cubicBezTo>
                  <a:pt x="1940273" y="1353064"/>
                  <a:pt x="2074911" y="1421920"/>
                  <a:pt x="2216428" y="1459999"/>
                </a:cubicBezTo>
                <a:cubicBezTo>
                  <a:pt x="2306417" y="1484206"/>
                  <a:pt x="2400191" y="1493293"/>
                  <a:pt x="2495118" y="1487011"/>
                </a:cubicBezTo>
                <a:cubicBezTo>
                  <a:pt x="2499249" y="1486742"/>
                  <a:pt x="2503361" y="1486435"/>
                  <a:pt x="2507510" y="1486108"/>
                </a:cubicBezTo>
                <a:cubicBezTo>
                  <a:pt x="2589777" y="1479499"/>
                  <a:pt x="2675270" y="1461286"/>
                  <a:pt x="2761821" y="1431911"/>
                </a:cubicBezTo>
                <a:cubicBezTo>
                  <a:pt x="2926084" y="1376004"/>
                  <a:pt x="3098993" y="1276869"/>
                  <a:pt x="3290441" y="1128840"/>
                </a:cubicBezTo>
                <a:cubicBezTo>
                  <a:pt x="3349153" y="1083403"/>
                  <a:pt x="3409576" y="1033548"/>
                  <a:pt x="3480641" y="971934"/>
                </a:cubicBezTo>
                <a:cubicBezTo>
                  <a:pt x="3610918" y="858833"/>
                  <a:pt x="3733569" y="740121"/>
                  <a:pt x="3848783" y="624253"/>
                </a:cubicBezTo>
                <a:cubicBezTo>
                  <a:pt x="3872357" y="619777"/>
                  <a:pt x="3895950" y="615550"/>
                  <a:pt x="3919542" y="611631"/>
                </a:cubicBezTo>
                <a:close/>
                <a:moveTo>
                  <a:pt x="1779275" y="611458"/>
                </a:moveTo>
                <a:cubicBezTo>
                  <a:pt x="1789977" y="618931"/>
                  <a:pt x="1800389" y="626558"/>
                  <a:pt x="1810610" y="634282"/>
                </a:cubicBezTo>
                <a:cubicBezTo>
                  <a:pt x="1807997" y="632860"/>
                  <a:pt x="1805366" y="631438"/>
                  <a:pt x="1802714" y="630036"/>
                </a:cubicBezTo>
                <a:cubicBezTo>
                  <a:pt x="1799909" y="628537"/>
                  <a:pt x="1797047" y="627096"/>
                  <a:pt x="1794203" y="625675"/>
                </a:cubicBezTo>
                <a:cubicBezTo>
                  <a:pt x="1789266" y="620929"/>
                  <a:pt x="1784290" y="616184"/>
                  <a:pt x="1779275" y="611458"/>
                </a:cubicBezTo>
                <a:close/>
                <a:moveTo>
                  <a:pt x="706741" y="610805"/>
                </a:moveTo>
                <a:cubicBezTo>
                  <a:pt x="709949" y="611650"/>
                  <a:pt x="713158" y="612495"/>
                  <a:pt x="716366" y="613341"/>
                </a:cubicBezTo>
                <a:cubicBezTo>
                  <a:pt x="709545" y="613706"/>
                  <a:pt x="702745" y="614109"/>
                  <a:pt x="695963" y="614512"/>
                </a:cubicBezTo>
                <a:cubicBezTo>
                  <a:pt x="693926" y="614147"/>
                  <a:pt x="691909" y="613763"/>
                  <a:pt x="689891" y="613398"/>
                </a:cubicBezTo>
                <a:cubicBezTo>
                  <a:pt x="695540" y="612534"/>
                  <a:pt x="701169" y="611669"/>
                  <a:pt x="706741" y="610805"/>
                </a:cubicBezTo>
                <a:close/>
                <a:moveTo>
                  <a:pt x="874231" y="609882"/>
                </a:moveTo>
                <a:cubicBezTo>
                  <a:pt x="881551" y="614090"/>
                  <a:pt x="888891" y="618336"/>
                  <a:pt x="896287" y="622582"/>
                </a:cubicBezTo>
                <a:cubicBezTo>
                  <a:pt x="888775" y="622985"/>
                  <a:pt x="881360" y="623312"/>
                  <a:pt x="874059" y="623561"/>
                </a:cubicBezTo>
                <a:cubicBezTo>
                  <a:pt x="866585" y="619834"/>
                  <a:pt x="859112" y="616145"/>
                  <a:pt x="851696" y="612457"/>
                </a:cubicBezTo>
                <a:cubicBezTo>
                  <a:pt x="859112" y="611688"/>
                  <a:pt x="866624" y="610824"/>
                  <a:pt x="874231" y="609882"/>
                </a:cubicBezTo>
                <a:close/>
                <a:moveTo>
                  <a:pt x="641035" y="609421"/>
                </a:moveTo>
                <a:cubicBezTo>
                  <a:pt x="646492" y="610478"/>
                  <a:pt x="651948" y="611554"/>
                  <a:pt x="657423" y="612610"/>
                </a:cubicBezTo>
                <a:cubicBezTo>
                  <a:pt x="651813" y="613417"/>
                  <a:pt x="646203" y="614243"/>
                  <a:pt x="640555" y="615050"/>
                </a:cubicBezTo>
                <a:cubicBezTo>
                  <a:pt x="635195" y="614455"/>
                  <a:pt x="629815" y="613859"/>
                  <a:pt x="624455" y="613244"/>
                </a:cubicBezTo>
                <a:cubicBezTo>
                  <a:pt x="629931" y="611996"/>
                  <a:pt x="635464" y="610708"/>
                  <a:pt x="641035" y="609421"/>
                </a:cubicBezTo>
                <a:close/>
                <a:moveTo>
                  <a:pt x="1091290" y="609056"/>
                </a:moveTo>
                <a:cubicBezTo>
                  <a:pt x="1100608" y="618912"/>
                  <a:pt x="1109984" y="628806"/>
                  <a:pt x="1119397" y="638700"/>
                </a:cubicBezTo>
                <a:cubicBezTo>
                  <a:pt x="1110771" y="639123"/>
                  <a:pt x="1102203" y="639507"/>
                  <a:pt x="1093673" y="639872"/>
                </a:cubicBezTo>
                <a:cubicBezTo>
                  <a:pt x="1084162" y="630631"/>
                  <a:pt x="1074672" y="621390"/>
                  <a:pt x="1065219" y="612169"/>
                </a:cubicBezTo>
                <a:cubicBezTo>
                  <a:pt x="1073865" y="611150"/>
                  <a:pt x="1082549" y="610113"/>
                  <a:pt x="1091290" y="609056"/>
                </a:cubicBezTo>
                <a:close/>
                <a:moveTo>
                  <a:pt x="739593" y="605675"/>
                </a:moveTo>
                <a:cubicBezTo>
                  <a:pt x="745280" y="607615"/>
                  <a:pt x="750967" y="609575"/>
                  <a:pt x="756692" y="611535"/>
                </a:cubicBezTo>
                <a:cubicBezTo>
                  <a:pt x="748892" y="611803"/>
                  <a:pt x="741073" y="612111"/>
                  <a:pt x="733273" y="612476"/>
                </a:cubicBezTo>
                <a:cubicBezTo>
                  <a:pt x="728662" y="611266"/>
                  <a:pt x="724070" y="610055"/>
                  <a:pt x="719459" y="608826"/>
                </a:cubicBezTo>
                <a:cubicBezTo>
                  <a:pt x="726222" y="607769"/>
                  <a:pt x="732946" y="606712"/>
                  <a:pt x="739593" y="605675"/>
                </a:cubicBezTo>
                <a:close/>
                <a:moveTo>
                  <a:pt x="905259" y="605560"/>
                </a:moveTo>
                <a:cubicBezTo>
                  <a:pt x="912867" y="610555"/>
                  <a:pt x="920494" y="615550"/>
                  <a:pt x="928141" y="620583"/>
                </a:cubicBezTo>
                <a:cubicBezTo>
                  <a:pt x="920341" y="621160"/>
                  <a:pt x="912675" y="621640"/>
                  <a:pt x="905048" y="622082"/>
                </a:cubicBezTo>
                <a:cubicBezTo>
                  <a:pt x="897363" y="617663"/>
                  <a:pt x="889717" y="613244"/>
                  <a:pt x="882089" y="608864"/>
                </a:cubicBezTo>
                <a:cubicBezTo>
                  <a:pt x="889717" y="607846"/>
                  <a:pt x="897440" y="606751"/>
                  <a:pt x="905259" y="605560"/>
                </a:cubicBezTo>
                <a:close/>
                <a:moveTo>
                  <a:pt x="3466693" y="605329"/>
                </a:moveTo>
                <a:cubicBezTo>
                  <a:pt x="3446040" y="620238"/>
                  <a:pt x="3425406" y="634993"/>
                  <a:pt x="3404850" y="649536"/>
                </a:cubicBezTo>
                <a:cubicBezTo>
                  <a:pt x="3402967" y="650842"/>
                  <a:pt x="3401141" y="652130"/>
                  <a:pt x="3399278" y="653436"/>
                </a:cubicBezTo>
                <a:cubicBezTo>
                  <a:pt x="3373726" y="661140"/>
                  <a:pt x="3348270" y="668998"/>
                  <a:pt x="3322872" y="676933"/>
                </a:cubicBezTo>
                <a:cubicBezTo>
                  <a:pt x="3325023" y="675511"/>
                  <a:pt x="3327156" y="674128"/>
                  <a:pt x="3329307" y="672725"/>
                </a:cubicBezTo>
                <a:cubicBezTo>
                  <a:pt x="3351287" y="658297"/>
                  <a:pt x="3373111" y="643773"/>
                  <a:pt x="3394859" y="629133"/>
                </a:cubicBezTo>
                <a:cubicBezTo>
                  <a:pt x="3418740" y="621064"/>
                  <a:pt x="3442697" y="613110"/>
                  <a:pt x="3466693" y="605329"/>
                </a:cubicBezTo>
                <a:close/>
                <a:moveTo>
                  <a:pt x="3799774" y="605310"/>
                </a:moveTo>
                <a:cubicBezTo>
                  <a:pt x="3789841" y="614916"/>
                  <a:pt x="3779793" y="624580"/>
                  <a:pt x="3769649" y="634320"/>
                </a:cubicBezTo>
                <a:cubicBezTo>
                  <a:pt x="3744904" y="639584"/>
                  <a:pt x="3720197" y="645060"/>
                  <a:pt x="3695528" y="650766"/>
                </a:cubicBezTo>
                <a:cubicBezTo>
                  <a:pt x="3708439" y="638969"/>
                  <a:pt x="3721100" y="627365"/>
                  <a:pt x="3733472" y="615953"/>
                </a:cubicBezTo>
                <a:cubicBezTo>
                  <a:pt x="3740004" y="614801"/>
                  <a:pt x="3746556" y="613648"/>
                  <a:pt x="3753088" y="612534"/>
                </a:cubicBezTo>
                <a:cubicBezTo>
                  <a:pt x="3768631" y="609902"/>
                  <a:pt x="3784212" y="607500"/>
                  <a:pt x="3799774" y="605310"/>
                </a:cubicBezTo>
                <a:close/>
                <a:moveTo>
                  <a:pt x="1123336" y="605156"/>
                </a:moveTo>
                <a:cubicBezTo>
                  <a:pt x="1132653" y="615780"/>
                  <a:pt x="1142010" y="626405"/>
                  <a:pt x="1151405" y="637067"/>
                </a:cubicBezTo>
                <a:cubicBezTo>
                  <a:pt x="1142567" y="637529"/>
                  <a:pt x="1133768" y="637990"/>
                  <a:pt x="1125026" y="638412"/>
                </a:cubicBezTo>
                <a:cubicBezTo>
                  <a:pt x="1115497" y="628403"/>
                  <a:pt x="1106007" y="618393"/>
                  <a:pt x="1096574" y="608422"/>
                </a:cubicBezTo>
                <a:cubicBezTo>
                  <a:pt x="1105007" y="607385"/>
                  <a:pt x="1113461" y="606367"/>
                  <a:pt x="1121972" y="605329"/>
                </a:cubicBezTo>
                <a:cubicBezTo>
                  <a:pt x="1122433" y="605271"/>
                  <a:pt x="1122894" y="605214"/>
                  <a:pt x="1123336" y="605156"/>
                </a:cubicBezTo>
                <a:close/>
                <a:moveTo>
                  <a:pt x="3298357" y="604061"/>
                </a:moveTo>
                <a:cubicBezTo>
                  <a:pt x="3297185" y="604676"/>
                  <a:pt x="3295994" y="605310"/>
                  <a:pt x="3294822" y="605944"/>
                </a:cubicBezTo>
                <a:cubicBezTo>
                  <a:pt x="3293227" y="606635"/>
                  <a:pt x="3291652" y="607346"/>
                  <a:pt x="3290057" y="608038"/>
                </a:cubicBezTo>
                <a:cubicBezTo>
                  <a:pt x="3290903" y="607615"/>
                  <a:pt x="3291768" y="607173"/>
                  <a:pt x="3292613" y="606751"/>
                </a:cubicBezTo>
                <a:cubicBezTo>
                  <a:pt x="3294534" y="605848"/>
                  <a:pt x="3296435" y="604964"/>
                  <a:pt x="3298357" y="604061"/>
                </a:cubicBezTo>
                <a:close/>
                <a:moveTo>
                  <a:pt x="608298" y="602831"/>
                </a:moveTo>
                <a:cubicBezTo>
                  <a:pt x="614676" y="604138"/>
                  <a:pt x="621036" y="605464"/>
                  <a:pt x="627452" y="606732"/>
                </a:cubicBezTo>
                <a:cubicBezTo>
                  <a:pt x="620786" y="608269"/>
                  <a:pt x="614177" y="609767"/>
                  <a:pt x="607645" y="611246"/>
                </a:cubicBezTo>
                <a:cubicBezTo>
                  <a:pt x="601382" y="610497"/>
                  <a:pt x="595138" y="609729"/>
                  <a:pt x="588913" y="608941"/>
                </a:cubicBezTo>
                <a:cubicBezTo>
                  <a:pt x="595368" y="606943"/>
                  <a:pt x="601823" y="604906"/>
                  <a:pt x="608298" y="602831"/>
                </a:cubicBezTo>
                <a:close/>
                <a:moveTo>
                  <a:pt x="673235" y="601756"/>
                </a:moveTo>
                <a:cubicBezTo>
                  <a:pt x="679940" y="603600"/>
                  <a:pt x="686626" y="605406"/>
                  <a:pt x="693350" y="607212"/>
                </a:cubicBezTo>
                <a:cubicBezTo>
                  <a:pt x="686664" y="608230"/>
                  <a:pt x="679940" y="609248"/>
                  <a:pt x="673158" y="610267"/>
                </a:cubicBezTo>
                <a:cubicBezTo>
                  <a:pt x="666568" y="609018"/>
                  <a:pt x="659979" y="607769"/>
                  <a:pt x="653408" y="606501"/>
                </a:cubicBezTo>
                <a:cubicBezTo>
                  <a:pt x="659959" y="604945"/>
                  <a:pt x="666568" y="603369"/>
                  <a:pt x="673235" y="601756"/>
                </a:cubicBezTo>
                <a:close/>
                <a:moveTo>
                  <a:pt x="1155497" y="601256"/>
                </a:moveTo>
                <a:cubicBezTo>
                  <a:pt x="1164777" y="612591"/>
                  <a:pt x="1174094" y="623946"/>
                  <a:pt x="1183451" y="635300"/>
                </a:cubicBezTo>
                <a:cubicBezTo>
                  <a:pt x="1174517" y="635799"/>
                  <a:pt x="1165603" y="636299"/>
                  <a:pt x="1156746" y="636779"/>
                </a:cubicBezTo>
                <a:cubicBezTo>
                  <a:pt x="1147236" y="626020"/>
                  <a:pt x="1137783" y="615262"/>
                  <a:pt x="1128388" y="604541"/>
                </a:cubicBezTo>
                <a:cubicBezTo>
                  <a:pt x="1137399" y="603446"/>
                  <a:pt x="1146448" y="602351"/>
                  <a:pt x="1155497" y="601256"/>
                </a:cubicBezTo>
                <a:close/>
                <a:moveTo>
                  <a:pt x="936095" y="600584"/>
                </a:moveTo>
                <a:cubicBezTo>
                  <a:pt x="943972" y="606386"/>
                  <a:pt x="951849" y="612188"/>
                  <a:pt x="959707" y="617971"/>
                </a:cubicBezTo>
                <a:cubicBezTo>
                  <a:pt x="951656" y="618701"/>
                  <a:pt x="943703" y="619354"/>
                  <a:pt x="935826" y="619969"/>
                </a:cubicBezTo>
                <a:cubicBezTo>
                  <a:pt x="927910" y="614801"/>
                  <a:pt x="920053" y="609633"/>
                  <a:pt x="912233" y="604484"/>
                </a:cubicBezTo>
                <a:cubicBezTo>
                  <a:pt x="920091" y="603254"/>
                  <a:pt x="928064" y="601948"/>
                  <a:pt x="936095" y="600584"/>
                </a:cubicBezTo>
                <a:close/>
                <a:moveTo>
                  <a:pt x="772350" y="600276"/>
                </a:moveTo>
                <a:cubicBezTo>
                  <a:pt x="780419" y="603696"/>
                  <a:pt x="788546" y="607116"/>
                  <a:pt x="796692" y="610516"/>
                </a:cubicBezTo>
                <a:cubicBezTo>
                  <a:pt x="794944" y="610574"/>
                  <a:pt x="793176" y="610651"/>
                  <a:pt x="791447" y="610670"/>
                </a:cubicBezTo>
                <a:cubicBezTo>
                  <a:pt x="784646" y="610747"/>
                  <a:pt x="777864" y="610901"/>
                  <a:pt x="771063" y="611074"/>
                </a:cubicBezTo>
                <a:cubicBezTo>
                  <a:pt x="764089" y="608710"/>
                  <a:pt x="757172" y="606347"/>
                  <a:pt x="750256" y="603965"/>
                </a:cubicBezTo>
                <a:cubicBezTo>
                  <a:pt x="752542" y="603600"/>
                  <a:pt x="754867" y="603235"/>
                  <a:pt x="757134" y="602889"/>
                </a:cubicBezTo>
                <a:cubicBezTo>
                  <a:pt x="762110" y="602082"/>
                  <a:pt x="767220" y="601198"/>
                  <a:pt x="772350" y="600276"/>
                </a:cubicBezTo>
                <a:close/>
                <a:moveTo>
                  <a:pt x="1704637" y="598201"/>
                </a:moveTo>
                <a:cubicBezTo>
                  <a:pt x="1717835" y="601698"/>
                  <a:pt x="1730880" y="605694"/>
                  <a:pt x="1743714" y="610228"/>
                </a:cubicBezTo>
                <a:cubicBezTo>
                  <a:pt x="1747806" y="614974"/>
                  <a:pt x="1751879" y="619719"/>
                  <a:pt x="1755933" y="624445"/>
                </a:cubicBezTo>
                <a:cubicBezTo>
                  <a:pt x="1762868" y="632533"/>
                  <a:pt x="1769862" y="640660"/>
                  <a:pt x="1776932" y="648787"/>
                </a:cubicBezTo>
                <a:cubicBezTo>
                  <a:pt x="1763234" y="645290"/>
                  <a:pt x="1749343" y="642236"/>
                  <a:pt x="1735280" y="639565"/>
                </a:cubicBezTo>
                <a:cubicBezTo>
                  <a:pt x="1724847" y="625848"/>
                  <a:pt x="1714685" y="611996"/>
                  <a:pt x="1704637" y="598201"/>
                </a:cubicBezTo>
                <a:close/>
                <a:moveTo>
                  <a:pt x="1187946" y="597394"/>
                </a:moveTo>
                <a:cubicBezTo>
                  <a:pt x="1197149" y="609402"/>
                  <a:pt x="1206409" y="621429"/>
                  <a:pt x="1215708" y="633494"/>
                </a:cubicBezTo>
                <a:cubicBezTo>
                  <a:pt x="1206620" y="634013"/>
                  <a:pt x="1197552" y="634512"/>
                  <a:pt x="1188542" y="635031"/>
                </a:cubicBezTo>
                <a:cubicBezTo>
                  <a:pt x="1179089" y="623561"/>
                  <a:pt x="1169694" y="612111"/>
                  <a:pt x="1160338" y="600680"/>
                </a:cubicBezTo>
                <a:cubicBezTo>
                  <a:pt x="1169522" y="599565"/>
                  <a:pt x="1178725" y="598470"/>
                  <a:pt x="1187946" y="597394"/>
                </a:cubicBezTo>
                <a:close/>
                <a:moveTo>
                  <a:pt x="3360182" y="596664"/>
                </a:moveTo>
                <a:cubicBezTo>
                  <a:pt x="3339874" y="608979"/>
                  <a:pt x="3319605" y="621160"/>
                  <a:pt x="3299317" y="633206"/>
                </a:cubicBezTo>
                <a:cubicBezTo>
                  <a:pt x="3276743" y="641717"/>
                  <a:pt x="3254361" y="650112"/>
                  <a:pt x="3232152" y="658374"/>
                </a:cubicBezTo>
                <a:cubicBezTo>
                  <a:pt x="3253324" y="646750"/>
                  <a:pt x="3274477" y="634973"/>
                  <a:pt x="3295667" y="623043"/>
                </a:cubicBezTo>
                <a:cubicBezTo>
                  <a:pt x="3317088" y="614320"/>
                  <a:pt x="3338568" y="605521"/>
                  <a:pt x="3360182" y="596664"/>
                </a:cubicBezTo>
                <a:close/>
                <a:moveTo>
                  <a:pt x="3870800" y="596472"/>
                </a:moveTo>
                <a:cubicBezTo>
                  <a:pt x="3863616" y="603734"/>
                  <a:pt x="3856391" y="611016"/>
                  <a:pt x="3849148" y="618316"/>
                </a:cubicBezTo>
                <a:cubicBezTo>
                  <a:pt x="3825114" y="622870"/>
                  <a:pt x="3801080" y="627692"/>
                  <a:pt x="3777084" y="632745"/>
                </a:cubicBezTo>
                <a:cubicBezTo>
                  <a:pt x="3786998" y="623215"/>
                  <a:pt x="3796795" y="613763"/>
                  <a:pt x="3806498" y="604388"/>
                </a:cubicBezTo>
                <a:cubicBezTo>
                  <a:pt x="3827977" y="601429"/>
                  <a:pt x="3849418" y="598835"/>
                  <a:pt x="3870800" y="596472"/>
                </a:cubicBezTo>
                <a:close/>
                <a:moveTo>
                  <a:pt x="3634338" y="595588"/>
                </a:moveTo>
                <a:cubicBezTo>
                  <a:pt x="3615068" y="611823"/>
                  <a:pt x="3596241" y="627538"/>
                  <a:pt x="3577836" y="642793"/>
                </a:cubicBezTo>
                <a:cubicBezTo>
                  <a:pt x="3553456" y="648576"/>
                  <a:pt x="3529075" y="654627"/>
                  <a:pt x="3504733" y="660871"/>
                </a:cubicBezTo>
                <a:cubicBezTo>
                  <a:pt x="3523926" y="645867"/>
                  <a:pt x="3543561" y="630401"/>
                  <a:pt x="3563714" y="614339"/>
                </a:cubicBezTo>
                <a:cubicBezTo>
                  <a:pt x="3564637" y="613609"/>
                  <a:pt x="3565559" y="612860"/>
                  <a:pt x="3566481" y="612111"/>
                </a:cubicBezTo>
                <a:cubicBezTo>
                  <a:pt x="3589094" y="606309"/>
                  <a:pt x="3611725" y="600776"/>
                  <a:pt x="3634338" y="595588"/>
                </a:cubicBezTo>
                <a:close/>
                <a:moveTo>
                  <a:pt x="966968" y="595101"/>
                </a:moveTo>
                <a:cubicBezTo>
                  <a:pt x="975076" y="601736"/>
                  <a:pt x="983164" y="608345"/>
                  <a:pt x="991233" y="614935"/>
                </a:cubicBezTo>
                <a:cubicBezTo>
                  <a:pt x="982972" y="615780"/>
                  <a:pt x="974769" y="616587"/>
                  <a:pt x="966661" y="617337"/>
                </a:cubicBezTo>
                <a:cubicBezTo>
                  <a:pt x="958592" y="611419"/>
                  <a:pt x="950504" y="605464"/>
                  <a:pt x="942416" y="599489"/>
                </a:cubicBezTo>
                <a:cubicBezTo>
                  <a:pt x="950523" y="598086"/>
                  <a:pt x="958708" y="596626"/>
                  <a:pt x="966968" y="595101"/>
                </a:cubicBezTo>
                <a:close/>
                <a:moveTo>
                  <a:pt x="803973" y="594094"/>
                </a:moveTo>
                <a:cubicBezTo>
                  <a:pt x="813598" y="598931"/>
                  <a:pt x="823281" y="603754"/>
                  <a:pt x="833002" y="608614"/>
                </a:cubicBezTo>
                <a:cubicBezTo>
                  <a:pt x="824760" y="609268"/>
                  <a:pt x="816634" y="609805"/>
                  <a:pt x="808680" y="610151"/>
                </a:cubicBezTo>
                <a:cubicBezTo>
                  <a:pt x="799497" y="606309"/>
                  <a:pt x="790371" y="602486"/>
                  <a:pt x="781303" y="598643"/>
                </a:cubicBezTo>
                <a:cubicBezTo>
                  <a:pt x="788719" y="597241"/>
                  <a:pt x="796288" y="595723"/>
                  <a:pt x="803973" y="594094"/>
                </a:cubicBezTo>
                <a:close/>
                <a:moveTo>
                  <a:pt x="705550" y="593838"/>
                </a:moveTo>
                <a:cubicBezTo>
                  <a:pt x="713119" y="596491"/>
                  <a:pt x="720727" y="599143"/>
                  <a:pt x="728335" y="601775"/>
                </a:cubicBezTo>
                <a:cubicBezTo>
                  <a:pt x="720958" y="602947"/>
                  <a:pt x="713503" y="604100"/>
                  <a:pt x="705972" y="605271"/>
                </a:cubicBezTo>
                <a:cubicBezTo>
                  <a:pt x="698498" y="603273"/>
                  <a:pt x="691025" y="601275"/>
                  <a:pt x="683590" y="599258"/>
                </a:cubicBezTo>
                <a:cubicBezTo>
                  <a:pt x="690833" y="597491"/>
                  <a:pt x="698153" y="595685"/>
                  <a:pt x="705550" y="593838"/>
                </a:cubicBezTo>
                <a:close/>
                <a:moveTo>
                  <a:pt x="1220645" y="593617"/>
                </a:moveTo>
                <a:cubicBezTo>
                  <a:pt x="1229790" y="606271"/>
                  <a:pt x="1238954" y="618950"/>
                  <a:pt x="1248176" y="631650"/>
                </a:cubicBezTo>
                <a:cubicBezTo>
                  <a:pt x="1238954" y="632168"/>
                  <a:pt x="1229752" y="632687"/>
                  <a:pt x="1220568" y="633206"/>
                </a:cubicBezTo>
                <a:cubicBezTo>
                  <a:pt x="1211193" y="621064"/>
                  <a:pt x="1201875" y="608941"/>
                  <a:pt x="1192596" y="596857"/>
                </a:cubicBezTo>
                <a:cubicBezTo>
                  <a:pt x="1201932" y="595761"/>
                  <a:pt x="1211270" y="594674"/>
                  <a:pt x="1220645" y="593617"/>
                </a:cubicBezTo>
                <a:close/>
                <a:moveTo>
                  <a:pt x="639998" y="592524"/>
                </a:moveTo>
                <a:cubicBezTo>
                  <a:pt x="647279" y="594582"/>
                  <a:pt x="654580" y="596626"/>
                  <a:pt x="661900" y="598643"/>
                </a:cubicBezTo>
                <a:cubicBezTo>
                  <a:pt x="654484" y="600411"/>
                  <a:pt x="647164" y="602159"/>
                  <a:pt x="639902" y="603850"/>
                </a:cubicBezTo>
                <a:cubicBezTo>
                  <a:pt x="632735" y="602447"/>
                  <a:pt x="625589" y="601006"/>
                  <a:pt x="618442" y="599565"/>
                </a:cubicBezTo>
                <a:cubicBezTo>
                  <a:pt x="625608" y="597260"/>
                  <a:pt x="632793" y="594906"/>
                  <a:pt x="639998" y="592524"/>
                </a:cubicBezTo>
                <a:close/>
                <a:moveTo>
                  <a:pt x="3343505" y="590246"/>
                </a:moveTo>
                <a:cubicBezTo>
                  <a:pt x="3327829" y="599220"/>
                  <a:pt x="3312170" y="608115"/>
                  <a:pt x="3296512" y="616952"/>
                </a:cubicBezTo>
                <a:cubicBezTo>
                  <a:pt x="3279433" y="623907"/>
                  <a:pt x="3262392" y="630824"/>
                  <a:pt x="3245389" y="637663"/>
                </a:cubicBezTo>
                <a:cubicBezTo>
                  <a:pt x="3261547" y="629210"/>
                  <a:pt x="3277704" y="620699"/>
                  <a:pt x="3293880" y="612072"/>
                </a:cubicBezTo>
                <a:cubicBezTo>
                  <a:pt x="3310384" y="604849"/>
                  <a:pt x="3326906" y="597567"/>
                  <a:pt x="3343505" y="590246"/>
                </a:cubicBezTo>
                <a:close/>
                <a:moveTo>
                  <a:pt x="1253652" y="590015"/>
                </a:moveTo>
                <a:cubicBezTo>
                  <a:pt x="1262643" y="603235"/>
                  <a:pt x="1271730" y="616510"/>
                  <a:pt x="1280875" y="629844"/>
                </a:cubicBezTo>
                <a:cubicBezTo>
                  <a:pt x="1271519" y="630343"/>
                  <a:pt x="1262163" y="630862"/>
                  <a:pt x="1252845" y="631381"/>
                </a:cubicBezTo>
                <a:cubicBezTo>
                  <a:pt x="1243565" y="618605"/>
                  <a:pt x="1234324" y="605848"/>
                  <a:pt x="1225141" y="593118"/>
                </a:cubicBezTo>
                <a:cubicBezTo>
                  <a:pt x="1234631" y="592057"/>
                  <a:pt x="1244122" y="591024"/>
                  <a:pt x="1253652" y="590015"/>
                </a:cubicBezTo>
                <a:close/>
                <a:moveTo>
                  <a:pt x="3940579" y="589500"/>
                </a:moveTo>
                <a:cubicBezTo>
                  <a:pt x="3935776" y="594566"/>
                  <a:pt x="3930973" y="599623"/>
                  <a:pt x="3926151" y="604695"/>
                </a:cubicBezTo>
                <a:cubicBezTo>
                  <a:pt x="3902751" y="608518"/>
                  <a:pt x="3879350" y="612649"/>
                  <a:pt x="3855969" y="617029"/>
                </a:cubicBezTo>
                <a:cubicBezTo>
                  <a:pt x="3863000" y="609940"/>
                  <a:pt x="3870032" y="602851"/>
                  <a:pt x="3877006" y="595800"/>
                </a:cubicBezTo>
                <a:cubicBezTo>
                  <a:pt x="3898293" y="593500"/>
                  <a:pt x="3919503" y="591441"/>
                  <a:pt x="3940579" y="589500"/>
                </a:cubicBezTo>
                <a:close/>
                <a:moveTo>
                  <a:pt x="997977" y="589220"/>
                </a:moveTo>
                <a:cubicBezTo>
                  <a:pt x="1006200" y="596626"/>
                  <a:pt x="1014518" y="604080"/>
                  <a:pt x="1022876" y="611573"/>
                </a:cubicBezTo>
                <a:cubicBezTo>
                  <a:pt x="1014384" y="612514"/>
                  <a:pt x="1005969" y="613417"/>
                  <a:pt x="997612" y="614282"/>
                </a:cubicBezTo>
                <a:cubicBezTo>
                  <a:pt x="989370" y="607558"/>
                  <a:pt x="981089" y="600795"/>
                  <a:pt x="972809" y="594015"/>
                </a:cubicBezTo>
                <a:cubicBezTo>
                  <a:pt x="981128" y="592463"/>
                  <a:pt x="989523" y="590860"/>
                  <a:pt x="997977" y="589220"/>
                </a:cubicBezTo>
                <a:close/>
                <a:moveTo>
                  <a:pt x="835039" y="587170"/>
                </a:moveTo>
                <a:cubicBezTo>
                  <a:pt x="845395" y="593189"/>
                  <a:pt x="855807" y="599220"/>
                  <a:pt x="866297" y="605291"/>
                </a:cubicBezTo>
                <a:cubicBezTo>
                  <a:pt x="858190" y="606251"/>
                  <a:pt x="850216" y="607077"/>
                  <a:pt x="842359" y="607807"/>
                </a:cubicBezTo>
                <a:cubicBezTo>
                  <a:pt x="832061" y="602678"/>
                  <a:pt x="821802" y="597548"/>
                  <a:pt x="811600" y="592453"/>
                </a:cubicBezTo>
                <a:cubicBezTo>
                  <a:pt x="819304" y="590782"/>
                  <a:pt x="827105" y="589022"/>
                  <a:pt x="835039" y="587170"/>
                </a:cubicBezTo>
                <a:close/>
                <a:moveTo>
                  <a:pt x="737788" y="585566"/>
                </a:moveTo>
                <a:cubicBezTo>
                  <a:pt x="746125" y="589135"/>
                  <a:pt x="754464" y="592697"/>
                  <a:pt x="762859" y="596261"/>
                </a:cubicBezTo>
                <a:cubicBezTo>
                  <a:pt x="760650" y="596626"/>
                  <a:pt x="758421" y="597010"/>
                  <a:pt x="756250" y="597356"/>
                </a:cubicBezTo>
                <a:cubicBezTo>
                  <a:pt x="750544" y="598259"/>
                  <a:pt x="744781" y="599181"/>
                  <a:pt x="738978" y="600103"/>
                </a:cubicBezTo>
                <a:cubicBezTo>
                  <a:pt x="730775" y="597279"/>
                  <a:pt x="722610" y="594449"/>
                  <a:pt x="714483" y="591608"/>
                </a:cubicBezTo>
                <a:cubicBezTo>
                  <a:pt x="717173" y="590935"/>
                  <a:pt x="719863" y="590261"/>
                  <a:pt x="722571" y="589577"/>
                </a:cubicBezTo>
                <a:cubicBezTo>
                  <a:pt x="727567" y="588319"/>
                  <a:pt x="732658" y="586964"/>
                  <a:pt x="737788" y="585566"/>
                </a:cubicBezTo>
                <a:close/>
                <a:moveTo>
                  <a:pt x="1029235" y="583047"/>
                </a:moveTo>
                <a:cubicBezTo>
                  <a:pt x="1037669" y="591331"/>
                  <a:pt x="1046161" y="599642"/>
                  <a:pt x="1054672" y="607961"/>
                </a:cubicBezTo>
                <a:cubicBezTo>
                  <a:pt x="1045988" y="608960"/>
                  <a:pt x="1037362" y="609959"/>
                  <a:pt x="1028793" y="610920"/>
                </a:cubicBezTo>
                <a:cubicBezTo>
                  <a:pt x="1020282" y="603273"/>
                  <a:pt x="1011829" y="595685"/>
                  <a:pt x="1003452" y="588153"/>
                </a:cubicBezTo>
                <a:cubicBezTo>
                  <a:pt x="1011983" y="586484"/>
                  <a:pt x="1020570" y="584778"/>
                  <a:pt x="1029235" y="583047"/>
                </a:cubicBezTo>
                <a:close/>
                <a:moveTo>
                  <a:pt x="671775" y="581840"/>
                </a:moveTo>
                <a:cubicBezTo>
                  <a:pt x="679767" y="584716"/>
                  <a:pt x="687778" y="587573"/>
                  <a:pt x="695809" y="590407"/>
                </a:cubicBezTo>
                <a:cubicBezTo>
                  <a:pt x="687874" y="592365"/>
                  <a:pt x="680036" y="594280"/>
                  <a:pt x="672274" y="596165"/>
                </a:cubicBezTo>
                <a:cubicBezTo>
                  <a:pt x="664397" y="594000"/>
                  <a:pt x="656559" y="591827"/>
                  <a:pt x="648739" y="589633"/>
                </a:cubicBezTo>
                <a:cubicBezTo>
                  <a:pt x="656386" y="587076"/>
                  <a:pt x="664071" y="584474"/>
                  <a:pt x="671775" y="581840"/>
                </a:cubicBezTo>
                <a:close/>
                <a:moveTo>
                  <a:pt x="3708632" y="579873"/>
                </a:moveTo>
                <a:cubicBezTo>
                  <a:pt x="3691225" y="595320"/>
                  <a:pt x="3674184" y="610343"/>
                  <a:pt x="3657489" y="624964"/>
                </a:cubicBezTo>
                <a:cubicBezTo>
                  <a:pt x="3634069" y="629882"/>
                  <a:pt x="3610630" y="635108"/>
                  <a:pt x="3587192" y="640603"/>
                </a:cubicBezTo>
                <a:cubicBezTo>
                  <a:pt x="3605020" y="625809"/>
                  <a:pt x="3623195" y="610593"/>
                  <a:pt x="3641831" y="594893"/>
                </a:cubicBezTo>
                <a:cubicBezTo>
                  <a:pt x="3642369" y="594438"/>
                  <a:pt x="3642907" y="593975"/>
                  <a:pt x="3643445" y="593519"/>
                </a:cubicBezTo>
                <a:cubicBezTo>
                  <a:pt x="3665174" y="588624"/>
                  <a:pt x="3686921" y="584061"/>
                  <a:pt x="3708632" y="579873"/>
                </a:cubicBezTo>
                <a:close/>
                <a:moveTo>
                  <a:pt x="865990" y="579675"/>
                </a:moveTo>
                <a:cubicBezTo>
                  <a:pt x="876729" y="586764"/>
                  <a:pt x="887488" y="593871"/>
                  <a:pt x="898343" y="601006"/>
                </a:cubicBezTo>
                <a:cubicBezTo>
                  <a:pt x="890197" y="602197"/>
                  <a:pt x="882147" y="603312"/>
                  <a:pt x="874213" y="604311"/>
                </a:cubicBezTo>
                <a:cubicBezTo>
                  <a:pt x="863338" y="598028"/>
                  <a:pt x="852580" y="591794"/>
                  <a:pt x="841840" y="585564"/>
                </a:cubicBezTo>
                <a:cubicBezTo>
                  <a:pt x="849794" y="583677"/>
                  <a:pt x="857844" y="581710"/>
                  <a:pt x="865990" y="579675"/>
                </a:cubicBezTo>
                <a:close/>
                <a:moveTo>
                  <a:pt x="3549459" y="579537"/>
                </a:moveTo>
                <a:cubicBezTo>
                  <a:pt x="3528152" y="595896"/>
                  <a:pt x="3506885" y="612130"/>
                  <a:pt x="3485656" y="628153"/>
                </a:cubicBezTo>
                <a:cubicBezTo>
                  <a:pt x="3461390" y="635012"/>
                  <a:pt x="3437184" y="642082"/>
                  <a:pt x="3413015" y="649306"/>
                </a:cubicBezTo>
                <a:cubicBezTo>
                  <a:pt x="3435531" y="633360"/>
                  <a:pt x="3458086" y="617183"/>
                  <a:pt x="3480679" y="600833"/>
                </a:cubicBezTo>
                <a:cubicBezTo>
                  <a:pt x="3503561" y="593508"/>
                  <a:pt x="3526500" y="586390"/>
                  <a:pt x="3549459" y="579537"/>
                </a:cubicBezTo>
                <a:close/>
                <a:moveTo>
                  <a:pt x="3461506" y="578173"/>
                </a:moveTo>
                <a:cubicBezTo>
                  <a:pt x="3439527" y="593283"/>
                  <a:pt x="3417549" y="608269"/>
                  <a:pt x="3395513" y="623100"/>
                </a:cubicBezTo>
                <a:cubicBezTo>
                  <a:pt x="3371152" y="631323"/>
                  <a:pt x="3346867" y="639661"/>
                  <a:pt x="3322660" y="648018"/>
                </a:cubicBezTo>
                <a:cubicBezTo>
                  <a:pt x="3345753" y="633532"/>
                  <a:pt x="3368789" y="618893"/>
                  <a:pt x="3391805" y="604080"/>
                </a:cubicBezTo>
                <a:cubicBezTo>
                  <a:pt x="3414975" y="595377"/>
                  <a:pt x="3438202" y="586709"/>
                  <a:pt x="3461506" y="578173"/>
                </a:cubicBezTo>
                <a:close/>
                <a:moveTo>
                  <a:pt x="1060762" y="576686"/>
                </a:moveTo>
                <a:cubicBezTo>
                  <a:pt x="1069369" y="585821"/>
                  <a:pt x="1077995" y="594981"/>
                  <a:pt x="1086660" y="604157"/>
                </a:cubicBezTo>
                <a:cubicBezTo>
                  <a:pt x="1077803" y="605214"/>
                  <a:pt x="1069004" y="606271"/>
                  <a:pt x="1060243" y="607308"/>
                </a:cubicBezTo>
                <a:cubicBezTo>
                  <a:pt x="1051598" y="598855"/>
                  <a:pt x="1042991" y="590424"/>
                  <a:pt x="1034403" y="582009"/>
                </a:cubicBezTo>
                <a:cubicBezTo>
                  <a:pt x="1043145" y="580255"/>
                  <a:pt x="1051925" y="578478"/>
                  <a:pt x="1060762" y="576686"/>
                </a:cubicBezTo>
                <a:close/>
                <a:moveTo>
                  <a:pt x="769161" y="576524"/>
                </a:moveTo>
                <a:cubicBezTo>
                  <a:pt x="778056" y="581035"/>
                  <a:pt x="786970" y="585544"/>
                  <a:pt x="795942" y="590052"/>
                </a:cubicBezTo>
                <a:cubicBezTo>
                  <a:pt x="787758" y="591727"/>
                  <a:pt x="779747" y="593273"/>
                  <a:pt x="771889" y="594684"/>
                </a:cubicBezTo>
                <a:cubicBezTo>
                  <a:pt x="763051" y="590945"/>
                  <a:pt x="754252" y="587201"/>
                  <a:pt x="745472" y="583450"/>
                </a:cubicBezTo>
                <a:cubicBezTo>
                  <a:pt x="753214" y="581279"/>
                  <a:pt x="761130" y="578960"/>
                  <a:pt x="769161" y="576524"/>
                </a:cubicBezTo>
                <a:close/>
                <a:moveTo>
                  <a:pt x="1447232" y="575923"/>
                </a:moveTo>
                <a:cubicBezTo>
                  <a:pt x="1522006" y="573785"/>
                  <a:pt x="1611400" y="575101"/>
                  <a:pt x="1695895" y="595973"/>
                </a:cubicBezTo>
                <a:cubicBezTo>
                  <a:pt x="1706058" y="609959"/>
                  <a:pt x="1716336" y="624042"/>
                  <a:pt x="1726865" y="638028"/>
                </a:cubicBezTo>
                <a:cubicBezTo>
                  <a:pt x="1651035" y="624599"/>
                  <a:pt x="1570632" y="622293"/>
                  <a:pt x="1492419" y="622601"/>
                </a:cubicBezTo>
                <a:cubicBezTo>
                  <a:pt x="1422699" y="622927"/>
                  <a:pt x="1353362" y="625963"/>
                  <a:pt x="1285390" y="629594"/>
                </a:cubicBezTo>
                <a:cubicBezTo>
                  <a:pt x="1276168" y="616203"/>
                  <a:pt x="1267043" y="602851"/>
                  <a:pt x="1257993" y="589554"/>
                </a:cubicBezTo>
                <a:cubicBezTo>
                  <a:pt x="1320471" y="583001"/>
                  <a:pt x="1383737" y="577777"/>
                  <a:pt x="1447232" y="575923"/>
                </a:cubicBezTo>
                <a:close/>
                <a:moveTo>
                  <a:pt x="1719776" y="574275"/>
                </a:moveTo>
                <a:cubicBezTo>
                  <a:pt x="1727921" y="578530"/>
                  <a:pt x="1735837" y="583049"/>
                  <a:pt x="1743541" y="587840"/>
                </a:cubicBezTo>
                <a:cubicBezTo>
                  <a:pt x="1745462" y="589031"/>
                  <a:pt x="1747345" y="590240"/>
                  <a:pt x="1749247" y="591443"/>
                </a:cubicBezTo>
                <a:cubicBezTo>
                  <a:pt x="1759122" y="600257"/>
                  <a:pt x="1768766" y="609171"/>
                  <a:pt x="1778238" y="618163"/>
                </a:cubicBezTo>
                <a:cubicBezTo>
                  <a:pt x="1768113" y="613648"/>
                  <a:pt x="1757796" y="609517"/>
                  <a:pt x="1747345" y="605771"/>
                </a:cubicBezTo>
                <a:cubicBezTo>
                  <a:pt x="1738296" y="595262"/>
                  <a:pt x="1729113" y="584736"/>
                  <a:pt x="1719776" y="574275"/>
                </a:cubicBezTo>
                <a:close/>
                <a:moveTo>
                  <a:pt x="897094" y="571741"/>
                </a:moveTo>
                <a:cubicBezTo>
                  <a:pt x="908026" y="579846"/>
                  <a:pt x="918977" y="587944"/>
                  <a:pt x="929928" y="596030"/>
                </a:cubicBezTo>
                <a:cubicBezTo>
                  <a:pt x="921647" y="597414"/>
                  <a:pt x="913444" y="598739"/>
                  <a:pt x="905355" y="599969"/>
                </a:cubicBezTo>
                <a:cubicBezTo>
                  <a:pt x="894251" y="592668"/>
                  <a:pt x="883185" y="585387"/>
                  <a:pt x="872215" y="578127"/>
                </a:cubicBezTo>
                <a:cubicBezTo>
                  <a:pt x="880399" y="576061"/>
                  <a:pt x="888717" y="573923"/>
                  <a:pt x="897094" y="571741"/>
                </a:cubicBezTo>
                <a:close/>
                <a:moveTo>
                  <a:pt x="703475" y="570709"/>
                </a:moveTo>
                <a:cubicBezTo>
                  <a:pt x="712082" y="574474"/>
                  <a:pt x="720727" y="578219"/>
                  <a:pt x="729372" y="581948"/>
                </a:cubicBezTo>
                <a:cubicBezTo>
                  <a:pt x="726625" y="582670"/>
                  <a:pt x="723897" y="583391"/>
                  <a:pt x="721188" y="584073"/>
                </a:cubicBezTo>
                <a:cubicBezTo>
                  <a:pt x="715655" y="585468"/>
                  <a:pt x="710199" y="586834"/>
                  <a:pt x="704742" y="588188"/>
                </a:cubicBezTo>
                <a:cubicBezTo>
                  <a:pt x="696289" y="585214"/>
                  <a:pt x="687855" y="582219"/>
                  <a:pt x="679421" y="579204"/>
                </a:cubicBezTo>
                <a:cubicBezTo>
                  <a:pt x="682303" y="578217"/>
                  <a:pt x="685146" y="577245"/>
                  <a:pt x="688028" y="576248"/>
                </a:cubicBezTo>
                <a:cubicBezTo>
                  <a:pt x="693081" y="574490"/>
                  <a:pt x="698249" y="572628"/>
                  <a:pt x="703475" y="570709"/>
                </a:cubicBezTo>
                <a:close/>
                <a:moveTo>
                  <a:pt x="1092750" y="570202"/>
                </a:moveTo>
                <a:cubicBezTo>
                  <a:pt x="1101472" y="580188"/>
                  <a:pt x="1110233" y="590199"/>
                  <a:pt x="1119032" y="600238"/>
                </a:cubicBezTo>
                <a:cubicBezTo>
                  <a:pt x="1109945" y="601333"/>
                  <a:pt x="1100934" y="602428"/>
                  <a:pt x="1091943" y="603523"/>
                </a:cubicBezTo>
                <a:cubicBezTo>
                  <a:pt x="1083163" y="594221"/>
                  <a:pt x="1074422" y="584939"/>
                  <a:pt x="1065700" y="575683"/>
                </a:cubicBezTo>
                <a:cubicBezTo>
                  <a:pt x="1067275" y="575366"/>
                  <a:pt x="1068831" y="575049"/>
                  <a:pt x="1070406" y="574730"/>
                </a:cubicBezTo>
                <a:cubicBezTo>
                  <a:pt x="1077823" y="573222"/>
                  <a:pt x="1085277" y="571712"/>
                  <a:pt x="1092750" y="570202"/>
                </a:cubicBezTo>
                <a:close/>
                <a:moveTo>
                  <a:pt x="3779601" y="567589"/>
                </a:moveTo>
                <a:cubicBezTo>
                  <a:pt x="3764807" y="581379"/>
                  <a:pt x="3749515" y="595588"/>
                  <a:pt x="3733722" y="610151"/>
                </a:cubicBezTo>
                <a:cubicBezTo>
                  <a:pt x="3711129" y="614167"/>
                  <a:pt x="3688497" y="618547"/>
                  <a:pt x="3665827" y="623235"/>
                </a:cubicBezTo>
                <a:cubicBezTo>
                  <a:pt x="3682426" y="608672"/>
                  <a:pt x="3699371" y="593715"/>
                  <a:pt x="3716662" y="578340"/>
                </a:cubicBezTo>
                <a:cubicBezTo>
                  <a:pt x="3737680" y="574380"/>
                  <a:pt x="3758660" y="570766"/>
                  <a:pt x="3779601" y="567589"/>
                </a:cubicBezTo>
                <a:close/>
                <a:moveTo>
                  <a:pt x="800150" y="566799"/>
                </a:moveTo>
                <a:cubicBezTo>
                  <a:pt x="809391" y="572217"/>
                  <a:pt x="818670" y="577639"/>
                  <a:pt x="827988" y="583066"/>
                </a:cubicBezTo>
                <a:cubicBezTo>
                  <a:pt x="819746" y="584962"/>
                  <a:pt x="811620" y="586766"/>
                  <a:pt x="803646" y="588455"/>
                </a:cubicBezTo>
                <a:cubicBezTo>
                  <a:pt x="794348" y="583792"/>
                  <a:pt x="785126" y="579130"/>
                  <a:pt x="775923" y="574469"/>
                </a:cubicBezTo>
                <a:cubicBezTo>
                  <a:pt x="783858" y="572015"/>
                  <a:pt x="791946" y="569458"/>
                  <a:pt x="800150" y="566799"/>
                </a:cubicBezTo>
                <a:close/>
                <a:moveTo>
                  <a:pt x="1124892" y="563758"/>
                </a:moveTo>
                <a:cubicBezTo>
                  <a:pt x="1133710" y="574578"/>
                  <a:pt x="1142548" y="585425"/>
                  <a:pt x="1151443" y="596299"/>
                </a:cubicBezTo>
                <a:cubicBezTo>
                  <a:pt x="1142298" y="597414"/>
                  <a:pt x="1133153" y="598509"/>
                  <a:pt x="1124066" y="599623"/>
                </a:cubicBezTo>
                <a:cubicBezTo>
                  <a:pt x="1115171" y="589473"/>
                  <a:pt x="1106314" y="579349"/>
                  <a:pt x="1097476" y="569249"/>
                </a:cubicBezTo>
                <a:cubicBezTo>
                  <a:pt x="1106602" y="567410"/>
                  <a:pt x="1115728" y="565577"/>
                  <a:pt x="1124892" y="563758"/>
                </a:cubicBezTo>
                <a:close/>
                <a:moveTo>
                  <a:pt x="928410" y="563477"/>
                </a:moveTo>
                <a:cubicBezTo>
                  <a:pt x="939418" y="572536"/>
                  <a:pt x="950408" y="581546"/>
                  <a:pt x="961359" y="590520"/>
                </a:cubicBezTo>
                <a:cubicBezTo>
                  <a:pt x="952925" y="592061"/>
                  <a:pt x="944548" y="593546"/>
                  <a:pt x="936267" y="594962"/>
                </a:cubicBezTo>
                <a:cubicBezTo>
                  <a:pt x="925125" y="586737"/>
                  <a:pt x="913982" y="578494"/>
                  <a:pt x="902839" y="570242"/>
                </a:cubicBezTo>
                <a:cubicBezTo>
                  <a:pt x="911292" y="568031"/>
                  <a:pt x="919803" y="565773"/>
                  <a:pt x="928410" y="563477"/>
                </a:cubicBezTo>
                <a:close/>
                <a:moveTo>
                  <a:pt x="734502" y="558818"/>
                </a:moveTo>
                <a:cubicBezTo>
                  <a:pt x="743570" y="563495"/>
                  <a:pt x="752696" y="568154"/>
                  <a:pt x="761822" y="572805"/>
                </a:cubicBezTo>
                <a:cubicBezTo>
                  <a:pt x="753426" y="575312"/>
                  <a:pt x="745184" y="577666"/>
                  <a:pt x="737134" y="579863"/>
                </a:cubicBezTo>
                <a:cubicBezTo>
                  <a:pt x="728124" y="575996"/>
                  <a:pt x="719151" y="572113"/>
                  <a:pt x="710199" y="568209"/>
                </a:cubicBezTo>
                <a:cubicBezTo>
                  <a:pt x="718133" y="565235"/>
                  <a:pt x="726222" y="562102"/>
                  <a:pt x="734502" y="558818"/>
                </a:cubicBezTo>
                <a:close/>
                <a:moveTo>
                  <a:pt x="3847630" y="558817"/>
                </a:moveTo>
                <a:cubicBezTo>
                  <a:pt x="3834220" y="571913"/>
                  <a:pt x="3820561" y="585199"/>
                  <a:pt x="3806671" y="598624"/>
                </a:cubicBezTo>
                <a:cubicBezTo>
                  <a:pt x="3788496" y="601122"/>
                  <a:pt x="3770302" y="603869"/>
                  <a:pt x="3752127" y="606943"/>
                </a:cubicBezTo>
                <a:cubicBezTo>
                  <a:pt x="3748497" y="607558"/>
                  <a:pt x="3744846" y="608192"/>
                  <a:pt x="3741196" y="608845"/>
                </a:cubicBezTo>
                <a:cubicBezTo>
                  <a:pt x="3756873" y="594365"/>
                  <a:pt x="3772070" y="580232"/>
                  <a:pt x="3786747" y="566548"/>
                </a:cubicBezTo>
                <a:cubicBezTo>
                  <a:pt x="3807074" y="563554"/>
                  <a:pt x="3827381" y="560964"/>
                  <a:pt x="3847630" y="558817"/>
                </a:cubicBezTo>
                <a:close/>
                <a:moveTo>
                  <a:pt x="3453802" y="558252"/>
                </a:moveTo>
                <a:cubicBezTo>
                  <a:pt x="3433322" y="571646"/>
                  <a:pt x="3412880" y="584926"/>
                  <a:pt x="3392439" y="598067"/>
                </a:cubicBezTo>
                <a:cubicBezTo>
                  <a:pt x="3375225" y="604541"/>
                  <a:pt x="3358068" y="611016"/>
                  <a:pt x="3341008" y="617471"/>
                </a:cubicBezTo>
                <a:lnTo>
                  <a:pt x="3337415" y="618816"/>
                </a:lnTo>
                <a:cubicBezTo>
                  <a:pt x="3333208" y="620411"/>
                  <a:pt x="3329039" y="621986"/>
                  <a:pt x="3324831" y="623581"/>
                </a:cubicBezTo>
                <a:cubicBezTo>
                  <a:pt x="3346060" y="610862"/>
                  <a:pt x="3367289" y="598009"/>
                  <a:pt x="3388558" y="585014"/>
                </a:cubicBezTo>
                <a:cubicBezTo>
                  <a:pt x="3393457" y="583007"/>
                  <a:pt x="3398337" y="581001"/>
                  <a:pt x="3403236" y="578987"/>
                </a:cubicBezTo>
                <a:lnTo>
                  <a:pt x="3424293" y="570340"/>
                </a:lnTo>
                <a:cubicBezTo>
                  <a:pt x="3434013" y="566350"/>
                  <a:pt x="3443870" y="562315"/>
                  <a:pt x="3453802" y="558252"/>
                </a:cubicBezTo>
                <a:close/>
                <a:moveTo>
                  <a:pt x="3627019" y="557583"/>
                </a:moveTo>
                <a:cubicBezTo>
                  <a:pt x="3606922" y="573933"/>
                  <a:pt x="3586826" y="590175"/>
                  <a:pt x="3566789" y="606251"/>
                </a:cubicBezTo>
                <a:cubicBezTo>
                  <a:pt x="3543637" y="612188"/>
                  <a:pt x="3520487" y="618412"/>
                  <a:pt x="3497356" y="624868"/>
                </a:cubicBezTo>
                <a:cubicBezTo>
                  <a:pt x="3518643" y="608749"/>
                  <a:pt x="3539987" y="592440"/>
                  <a:pt x="3561332" y="576006"/>
                </a:cubicBezTo>
                <a:cubicBezTo>
                  <a:pt x="3583215" y="569575"/>
                  <a:pt x="3605116" y="563418"/>
                  <a:pt x="3627019" y="557583"/>
                </a:cubicBezTo>
                <a:close/>
                <a:moveTo>
                  <a:pt x="1157360" y="557403"/>
                </a:moveTo>
                <a:cubicBezTo>
                  <a:pt x="1166237" y="569039"/>
                  <a:pt x="1175151" y="580701"/>
                  <a:pt x="1184104" y="592394"/>
                </a:cubicBezTo>
                <a:cubicBezTo>
                  <a:pt x="1174805" y="593493"/>
                  <a:pt x="1165526" y="594601"/>
                  <a:pt x="1156265" y="595723"/>
                </a:cubicBezTo>
                <a:cubicBezTo>
                  <a:pt x="1147293" y="584734"/>
                  <a:pt x="1138341" y="573777"/>
                  <a:pt x="1129445" y="562849"/>
                </a:cubicBezTo>
                <a:cubicBezTo>
                  <a:pt x="1138725" y="561011"/>
                  <a:pt x="1148042" y="559197"/>
                  <a:pt x="1157360" y="557403"/>
                </a:cubicBezTo>
                <a:close/>
                <a:moveTo>
                  <a:pt x="831100" y="556521"/>
                </a:moveTo>
                <a:cubicBezTo>
                  <a:pt x="840592" y="562834"/>
                  <a:pt x="850101" y="569158"/>
                  <a:pt x="859688" y="575493"/>
                </a:cubicBezTo>
                <a:cubicBezTo>
                  <a:pt x="851273" y="577571"/>
                  <a:pt x="842993" y="579566"/>
                  <a:pt x="834828" y="581479"/>
                </a:cubicBezTo>
                <a:cubicBezTo>
                  <a:pt x="825260" y="575915"/>
                  <a:pt x="815731" y="570355"/>
                  <a:pt x="806240" y="564801"/>
                </a:cubicBezTo>
                <a:cubicBezTo>
                  <a:pt x="814424" y="562125"/>
                  <a:pt x="822705" y="559360"/>
                  <a:pt x="831100" y="556521"/>
                </a:cubicBezTo>
                <a:close/>
                <a:moveTo>
                  <a:pt x="959995" y="554986"/>
                </a:moveTo>
                <a:cubicBezTo>
                  <a:pt x="970792" y="564747"/>
                  <a:pt x="981762" y="574628"/>
                  <a:pt x="992847" y="584605"/>
                </a:cubicBezTo>
                <a:cubicBezTo>
                  <a:pt x="984221" y="586269"/>
                  <a:pt x="975691" y="587873"/>
                  <a:pt x="967218" y="589441"/>
                </a:cubicBezTo>
                <a:cubicBezTo>
                  <a:pt x="956114" y="580346"/>
                  <a:pt x="944971" y="571216"/>
                  <a:pt x="933789" y="562033"/>
                </a:cubicBezTo>
                <a:cubicBezTo>
                  <a:pt x="942473" y="559714"/>
                  <a:pt x="951195" y="557362"/>
                  <a:pt x="959995" y="554986"/>
                </a:cubicBezTo>
                <a:close/>
                <a:moveTo>
                  <a:pt x="3912722" y="553916"/>
                </a:moveTo>
                <a:cubicBezTo>
                  <a:pt x="3900925" y="565923"/>
                  <a:pt x="3889072" y="577975"/>
                  <a:pt x="3877121" y="590071"/>
                </a:cubicBezTo>
                <a:cubicBezTo>
                  <a:pt x="3855949" y="592349"/>
                  <a:pt x="3834682" y="594860"/>
                  <a:pt x="3813395" y="597702"/>
                </a:cubicBezTo>
                <a:cubicBezTo>
                  <a:pt x="3827189" y="584348"/>
                  <a:pt x="3840753" y="571143"/>
                  <a:pt x="3854086" y="558121"/>
                </a:cubicBezTo>
                <a:cubicBezTo>
                  <a:pt x="3854316" y="558100"/>
                  <a:pt x="3854528" y="558073"/>
                  <a:pt x="3854739" y="558052"/>
                </a:cubicBezTo>
                <a:cubicBezTo>
                  <a:pt x="3874105" y="556102"/>
                  <a:pt x="3893452" y="554794"/>
                  <a:pt x="3912722" y="553916"/>
                </a:cubicBezTo>
                <a:close/>
                <a:moveTo>
                  <a:pt x="1671803" y="553299"/>
                </a:moveTo>
                <a:cubicBezTo>
                  <a:pt x="1683618" y="557566"/>
                  <a:pt x="1694992" y="562280"/>
                  <a:pt x="1705962" y="567449"/>
                </a:cubicBezTo>
                <a:cubicBezTo>
                  <a:pt x="1716413" y="578899"/>
                  <a:pt x="1726615" y="590486"/>
                  <a:pt x="1736644" y="602063"/>
                </a:cubicBezTo>
                <a:cubicBezTo>
                  <a:pt x="1724463" y="598028"/>
                  <a:pt x="1712110" y="594474"/>
                  <a:pt x="1699641" y="591335"/>
                </a:cubicBezTo>
                <a:cubicBezTo>
                  <a:pt x="1698892" y="590301"/>
                  <a:pt x="1698143" y="589266"/>
                  <a:pt x="1697394" y="588234"/>
                </a:cubicBezTo>
                <a:cubicBezTo>
                  <a:pt x="1688959" y="576640"/>
                  <a:pt x="1680448" y="564953"/>
                  <a:pt x="1671803" y="553299"/>
                </a:cubicBezTo>
                <a:close/>
                <a:moveTo>
                  <a:pt x="3975680" y="552377"/>
                </a:moveTo>
                <a:cubicBezTo>
                  <a:pt x="3965977" y="562674"/>
                  <a:pt x="3956237" y="572972"/>
                  <a:pt x="3946496" y="583262"/>
                </a:cubicBezTo>
                <a:cubicBezTo>
                  <a:pt x="3925536" y="585168"/>
                  <a:pt x="3904460" y="587187"/>
                  <a:pt x="3883288" y="589421"/>
                </a:cubicBezTo>
                <a:cubicBezTo>
                  <a:pt x="3895085" y="577458"/>
                  <a:pt x="3906823" y="565537"/>
                  <a:pt x="3918466" y="553662"/>
                </a:cubicBezTo>
                <a:cubicBezTo>
                  <a:pt x="3937639" y="552874"/>
                  <a:pt x="3956717" y="552503"/>
                  <a:pt x="3975680" y="552377"/>
                </a:cubicBezTo>
                <a:close/>
                <a:moveTo>
                  <a:pt x="1190175" y="551237"/>
                </a:moveTo>
                <a:cubicBezTo>
                  <a:pt x="1199089" y="563656"/>
                  <a:pt x="1208023" y="576104"/>
                  <a:pt x="1217014" y="588586"/>
                </a:cubicBezTo>
                <a:cubicBezTo>
                  <a:pt x="1207581" y="589656"/>
                  <a:pt x="1198148" y="590745"/>
                  <a:pt x="1188753" y="591850"/>
                </a:cubicBezTo>
                <a:cubicBezTo>
                  <a:pt x="1179723" y="580057"/>
                  <a:pt x="1170732" y="568296"/>
                  <a:pt x="1161760" y="556563"/>
                </a:cubicBezTo>
                <a:cubicBezTo>
                  <a:pt x="1171212" y="554755"/>
                  <a:pt x="1180684" y="552974"/>
                  <a:pt x="1190175" y="551237"/>
                </a:cubicBezTo>
                <a:close/>
                <a:moveTo>
                  <a:pt x="3544752" y="548490"/>
                </a:moveTo>
                <a:cubicBezTo>
                  <a:pt x="3523561" y="564054"/>
                  <a:pt x="3502331" y="579556"/>
                  <a:pt x="3481102" y="594922"/>
                </a:cubicBezTo>
                <a:cubicBezTo>
                  <a:pt x="3458028" y="602294"/>
                  <a:pt x="3434993" y="609863"/>
                  <a:pt x="3411996" y="617567"/>
                </a:cubicBezTo>
                <a:cubicBezTo>
                  <a:pt x="3434321" y="602447"/>
                  <a:pt x="3456587" y="587218"/>
                  <a:pt x="3478874" y="571838"/>
                </a:cubicBezTo>
                <a:cubicBezTo>
                  <a:pt x="3500795" y="563888"/>
                  <a:pt x="3522755" y="556079"/>
                  <a:pt x="3544752" y="548490"/>
                </a:cubicBezTo>
                <a:close/>
                <a:moveTo>
                  <a:pt x="3417914" y="547274"/>
                </a:moveTo>
                <a:cubicBezTo>
                  <a:pt x="3407482" y="553347"/>
                  <a:pt x="3397068" y="559393"/>
                  <a:pt x="3386675" y="565406"/>
                </a:cubicBezTo>
                <a:cubicBezTo>
                  <a:pt x="3375474" y="570376"/>
                  <a:pt x="3364293" y="575325"/>
                  <a:pt x="3353150" y="580257"/>
                </a:cubicBezTo>
                <a:cubicBezTo>
                  <a:pt x="3363601" y="574599"/>
                  <a:pt x="3374072" y="568913"/>
                  <a:pt x="3384580" y="563197"/>
                </a:cubicBezTo>
                <a:cubicBezTo>
                  <a:pt x="3395666" y="557910"/>
                  <a:pt x="3406771" y="552603"/>
                  <a:pt x="3417914" y="547274"/>
                </a:cubicBezTo>
                <a:close/>
                <a:moveTo>
                  <a:pt x="3441602" y="546763"/>
                </a:moveTo>
                <a:cubicBezTo>
                  <a:pt x="3424081" y="557595"/>
                  <a:pt x="3406617" y="568338"/>
                  <a:pt x="3389192" y="578991"/>
                </a:cubicBezTo>
                <a:cubicBezTo>
                  <a:pt x="3370037" y="586864"/>
                  <a:pt x="3350940" y="594701"/>
                  <a:pt x="3331939" y="602486"/>
                </a:cubicBezTo>
                <a:cubicBezTo>
                  <a:pt x="3349941" y="592221"/>
                  <a:pt x="3367982" y="581863"/>
                  <a:pt x="3386060" y="571406"/>
                </a:cubicBezTo>
                <a:cubicBezTo>
                  <a:pt x="3399931" y="565256"/>
                  <a:pt x="3413840" y="559080"/>
                  <a:pt x="3427808" y="552880"/>
                </a:cubicBezTo>
                <a:cubicBezTo>
                  <a:pt x="3432400" y="550844"/>
                  <a:pt x="3436992" y="548801"/>
                  <a:pt x="3441602" y="546763"/>
                </a:cubicBezTo>
                <a:close/>
                <a:moveTo>
                  <a:pt x="991906" y="546361"/>
                </a:moveTo>
                <a:cubicBezTo>
                  <a:pt x="1002722" y="557003"/>
                  <a:pt x="1013577" y="567679"/>
                  <a:pt x="1024471" y="578380"/>
                </a:cubicBezTo>
                <a:cubicBezTo>
                  <a:pt x="1015690" y="580132"/>
                  <a:pt x="1006968" y="581856"/>
                  <a:pt x="998323" y="583541"/>
                </a:cubicBezTo>
                <a:cubicBezTo>
                  <a:pt x="987103" y="573450"/>
                  <a:pt x="976037" y="563475"/>
                  <a:pt x="965105" y="553604"/>
                </a:cubicBezTo>
                <a:cubicBezTo>
                  <a:pt x="967814" y="552870"/>
                  <a:pt x="970523" y="552138"/>
                  <a:pt x="973251" y="551401"/>
                </a:cubicBezTo>
                <a:cubicBezTo>
                  <a:pt x="979418" y="549731"/>
                  <a:pt x="985643" y="548050"/>
                  <a:pt x="991906" y="546361"/>
                </a:cubicBezTo>
                <a:close/>
                <a:moveTo>
                  <a:pt x="765318" y="546252"/>
                </a:moveTo>
                <a:cubicBezTo>
                  <a:pt x="774694" y="551821"/>
                  <a:pt x="784127" y="557387"/>
                  <a:pt x="793579" y="562945"/>
                </a:cubicBezTo>
                <a:cubicBezTo>
                  <a:pt x="785107" y="565666"/>
                  <a:pt x="776788" y="568275"/>
                  <a:pt x="768603" y="570759"/>
                </a:cubicBezTo>
                <a:cubicBezTo>
                  <a:pt x="759209" y="565987"/>
                  <a:pt x="749852" y="561206"/>
                  <a:pt x="740516" y="556409"/>
                </a:cubicBezTo>
                <a:cubicBezTo>
                  <a:pt x="748642" y="553143"/>
                  <a:pt x="756904" y="549756"/>
                  <a:pt x="765318" y="546252"/>
                </a:cubicBezTo>
                <a:close/>
                <a:moveTo>
                  <a:pt x="862262" y="545835"/>
                </a:moveTo>
                <a:cubicBezTo>
                  <a:pt x="871926" y="553039"/>
                  <a:pt x="881609" y="560250"/>
                  <a:pt x="891331" y="567462"/>
                </a:cubicBezTo>
                <a:cubicBezTo>
                  <a:pt x="882743" y="569685"/>
                  <a:pt x="874270" y="571848"/>
                  <a:pt x="865875" y="573944"/>
                </a:cubicBezTo>
                <a:cubicBezTo>
                  <a:pt x="856134" y="567487"/>
                  <a:pt x="846412" y="561045"/>
                  <a:pt x="836749" y="554611"/>
                </a:cubicBezTo>
                <a:cubicBezTo>
                  <a:pt x="845145" y="551750"/>
                  <a:pt x="853655" y="548819"/>
                  <a:pt x="862262" y="545835"/>
                </a:cubicBezTo>
                <a:close/>
                <a:moveTo>
                  <a:pt x="1693340" y="545583"/>
                </a:moveTo>
                <a:cubicBezTo>
                  <a:pt x="1704579" y="553929"/>
                  <a:pt x="1715472" y="562565"/>
                  <a:pt x="1726058" y="571404"/>
                </a:cubicBezTo>
                <a:cubicBezTo>
                  <a:pt x="1720698" y="568534"/>
                  <a:pt x="1715260" y="565779"/>
                  <a:pt x="1709708" y="563137"/>
                </a:cubicBezTo>
                <a:cubicBezTo>
                  <a:pt x="1704329" y="557243"/>
                  <a:pt x="1698873" y="551385"/>
                  <a:pt x="1693340" y="545583"/>
                </a:cubicBezTo>
                <a:close/>
                <a:moveTo>
                  <a:pt x="1223354" y="545374"/>
                </a:moveTo>
                <a:cubicBezTo>
                  <a:pt x="1232230" y="558480"/>
                  <a:pt x="1241164" y="571671"/>
                  <a:pt x="1250193" y="584939"/>
                </a:cubicBezTo>
                <a:cubicBezTo>
                  <a:pt x="1240607" y="585961"/>
                  <a:pt x="1231039" y="587001"/>
                  <a:pt x="1221490" y="588075"/>
                </a:cubicBezTo>
                <a:cubicBezTo>
                  <a:pt x="1212441" y="575502"/>
                  <a:pt x="1203431" y="562962"/>
                  <a:pt x="1194440" y="550454"/>
                </a:cubicBezTo>
                <a:cubicBezTo>
                  <a:pt x="1204065" y="548707"/>
                  <a:pt x="1213710" y="547022"/>
                  <a:pt x="1223354" y="545374"/>
                </a:cubicBezTo>
                <a:close/>
                <a:moveTo>
                  <a:pt x="3700274" y="539418"/>
                </a:moveTo>
                <a:cubicBezTo>
                  <a:pt x="3681369" y="555627"/>
                  <a:pt x="3662464" y="571758"/>
                  <a:pt x="3643637" y="587740"/>
                </a:cubicBezTo>
                <a:cubicBezTo>
                  <a:pt x="3621408" y="592732"/>
                  <a:pt x="3599180" y="598067"/>
                  <a:pt x="3576971" y="603677"/>
                </a:cubicBezTo>
                <a:cubicBezTo>
                  <a:pt x="3597028" y="587546"/>
                  <a:pt x="3617124" y="571266"/>
                  <a:pt x="3637239" y="554886"/>
                </a:cubicBezTo>
                <a:cubicBezTo>
                  <a:pt x="3658238" y="549393"/>
                  <a:pt x="3679256" y="544219"/>
                  <a:pt x="3700274" y="539418"/>
                </a:cubicBezTo>
                <a:close/>
                <a:moveTo>
                  <a:pt x="1024163" y="537704"/>
                </a:moveTo>
                <a:cubicBezTo>
                  <a:pt x="1034826" y="549088"/>
                  <a:pt x="1045565" y="560513"/>
                  <a:pt x="1056324" y="571967"/>
                </a:cubicBezTo>
                <a:cubicBezTo>
                  <a:pt x="1047390" y="573781"/>
                  <a:pt x="1038495" y="575577"/>
                  <a:pt x="1029658" y="577349"/>
                </a:cubicBezTo>
                <a:cubicBezTo>
                  <a:pt x="1018649" y="566549"/>
                  <a:pt x="1007698" y="555783"/>
                  <a:pt x="996786" y="545043"/>
                </a:cubicBezTo>
                <a:cubicBezTo>
                  <a:pt x="1005834" y="542605"/>
                  <a:pt x="1014960" y="540156"/>
                  <a:pt x="1024163" y="537704"/>
                </a:cubicBezTo>
                <a:close/>
                <a:moveTo>
                  <a:pt x="893655" y="534855"/>
                </a:moveTo>
                <a:cubicBezTo>
                  <a:pt x="903492" y="542970"/>
                  <a:pt x="913309" y="551053"/>
                  <a:pt x="923088" y="559109"/>
                </a:cubicBezTo>
                <a:cubicBezTo>
                  <a:pt x="914347" y="561441"/>
                  <a:pt x="905663" y="563733"/>
                  <a:pt x="897075" y="565971"/>
                </a:cubicBezTo>
                <a:cubicBezTo>
                  <a:pt x="887200" y="558644"/>
                  <a:pt x="877363" y="551318"/>
                  <a:pt x="867526" y="543998"/>
                </a:cubicBezTo>
                <a:cubicBezTo>
                  <a:pt x="876153" y="540993"/>
                  <a:pt x="884875" y="537943"/>
                  <a:pt x="893655" y="534855"/>
                </a:cubicBezTo>
                <a:close/>
                <a:moveTo>
                  <a:pt x="796173" y="533172"/>
                </a:moveTo>
                <a:cubicBezTo>
                  <a:pt x="805798" y="539627"/>
                  <a:pt x="815443" y="546083"/>
                  <a:pt x="825126" y="552548"/>
                </a:cubicBezTo>
                <a:cubicBezTo>
                  <a:pt x="816538" y="555441"/>
                  <a:pt x="808065" y="558259"/>
                  <a:pt x="799708" y="560972"/>
                </a:cubicBezTo>
                <a:cubicBezTo>
                  <a:pt x="790044" y="555299"/>
                  <a:pt x="780419" y="549626"/>
                  <a:pt x="770832" y="543943"/>
                </a:cubicBezTo>
                <a:cubicBezTo>
                  <a:pt x="779170" y="540446"/>
                  <a:pt x="787624" y="536849"/>
                  <a:pt x="796173" y="533172"/>
                </a:cubicBezTo>
                <a:close/>
                <a:moveTo>
                  <a:pt x="1056881" y="529076"/>
                </a:moveTo>
                <a:cubicBezTo>
                  <a:pt x="1067390" y="541147"/>
                  <a:pt x="1077957" y="553268"/>
                  <a:pt x="1088581" y="565429"/>
                </a:cubicBezTo>
                <a:cubicBezTo>
                  <a:pt x="1082145" y="566734"/>
                  <a:pt x="1075709" y="568036"/>
                  <a:pt x="1069311" y="569339"/>
                </a:cubicBezTo>
                <a:cubicBezTo>
                  <a:pt x="1066622" y="569885"/>
                  <a:pt x="1063951" y="570425"/>
                  <a:pt x="1061261" y="570968"/>
                </a:cubicBezTo>
                <a:cubicBezTo>
                  <a:pt x="1050407" y="559429"/>
                  <a:pt x="1039609" y="547921"/>
                  <a:pt x="1028851" y="536454"/>
                </a:cubicBezTo>
                <a:cubicBezTo>
                  <a:pt x="1038130" y="533989"/>
                  <a:pt x="1047467" y="531526"/>
                  <a:pt x="1056881" y="529076"/>
                </a:cubicBezTo>
                <a:close/>
                <a:moveTo>
                  <a:pt x="3769957" y="524944"/>
                </a:moveTo>
                <a:cubicBezTo>
                  <a:pt x="3752320" y="540819"/>
                  <a:pt x="3734702" y="556638"/>
                  <a:pt x="3717142" y="572313"/>
                </a:cubicBezTo>
                <a:cubicBezTo>
                  <a:pt x="3717027" y="572419"/>
                  <a:pt x="3716911" y="572521"/>
                  <a:pt x="3716797" y="572626"/>
                </a:cubicBezTo>
                <a:cubicBezTo>
                  <a:pt x="3695394" y="576645"/>
                  <a:pt x="3673992" y="581045"/>
                  <a:pt x="3652570" y="585765"/>
                </a:cubicBezTo>
                <a:cubicBezTo>
                  <a:pt x="3671418" y="569756"/>
                  <a:pt x="3690303" y="553616"/>
                  <a:pt x="3709189" y="537397"/>
                </a:cubicBezTo>
                <a:cubicBezTo>
                  <a:pt x="3729457" y="532873"/>
                  <a:pt x="3749707" y="528698"/>
                  <a:pt x="3769957" y="524944"/>
                </a:cubicBezTo>
                <a:close/>
                <a:moveTo>
                  <a:pt x="1402027" y="523914"/>
                </a:moveTo>
                <a:cubicBezTo>
                  <a:pt x="1507213" y="518162"/>
                  <a:pt x="1592034" y="526498"/>
                  <a:pt x="1662101" y="549921"/>
                </a:cubicBezTo>
                <a:cubicBezTo>
                  <a:pt x="1671880" y="563005"/>
                  <a:pt x="1681467" y="576155"/>
                  <a:pt x="1690977" y="589208"/>
                </a:cubicBezTo>
                <a:cubicBezTo>
                  <a:pt x="1607730" y="569620"/>
                  <a:pt x="1520392" y="568413"/>
                  <a:pt x="1447079" y="570511"/>
                </a:cubicBezTo>
                <a:cubicBezTo>
                  <a:pt x="1382430" y="572401"/>
                  <a:pt x="1318070" y="577771"/>
                  <a:pt x="1254535" y="584478"/>
                </a:cubicBezTo>
                <a:cubicBezTo>
                  <a:pt x="1245448" y="571135"/>
                  <a:pt x="1236437" y="557860"/>
                  <a:pt x="1227523" y="544665"/>
                </a:cubicBezTo>
                <a:cubicBezTo>
                  <a:pt x="1285390" y="534886"/>
                  <a:pt x="1343737" y="527134"/>
                  <a:pt x="1402027" y="523914"/>
                </a:cubicBezTo>
                <a:close/>
                <a:moveTo>
                  <a:pt x="925394" y="523691"/>
                </a:moveTo>
                <a:cubicBezTo>
                  <a:pt x="935153" y="532531"/>
                  <a:pt x="945028" y="541472"/>
                  <a:pt x="955057" y="550530"/>
                </a:cubicBezTo>
                <a:cubicBezTo>
                  <a:pt x="946143" y="552938"/>
                  <a:pt x="937267" y="555326"/>
                  <a:pt x="928487" y="557672"/>
                </a:cubicBezTo>
                <a:cubicBezTo>
                  <a:pt x="918573" y="549512"/>
                  <a:pt x="908621" y="541320"/>
                  <a:pt x="898670" y="533097"/>
                </a:cubicBezTo>
                <a:cubicBezTo>
                  <a:pt x="902973" y="531581"/>
                  <a:pt x="907296" y="530058"/>
                  <a:pt x="911638" y="528531"/>
                </a:cubicBezTo>
                <a:cubicBezTo>
                  <a:pt x="916191" y="526924"/>
                  <a:pt x="920783" y="525311"/>
                  <a:pt x="925394" y="523691"/>
                </a:cubicBezTo>
                <a:close/>
                <a:moveTo>
                  <a:pt x="3540660" y="523301"/>
                </a:moveTo>
                <a:cubicBezTo>
                  <a:pt x="3520084" y="537666"/>
                  <a:pt x="3499623" y="551898"/>
                  <a:pt x="3479162" y="566013"/>
                </a:cubicBezTo>
                <a:cubicBezTo>
                  <a:pt x="3457068" y="574013"/>
                  <a:pt x="3435070" y="582134"/>
                  <a:pt x="3413187" y="590305"/>
                </a:cubicBezTo>
                <a:cubicBezTo>
                  <a:pt x="3434282" y="576661"/>
                  <a:pt x="3455397" y="562878"/>
                  <a:pt x="3476587" y="548967"/>
                </a:cubicBezTo>
                <a:cubicBezTo>
                  <a:pt x="3497548" y="540452"/>
                  <a:pt x="3518931" y="531854"/>
                  <a:pt x="3540660" y="523301"/>
                </a:cubicBezTo>
                <a:close/>
                <a:moveTo>
                  <a:pt x="3623041" y="522588"/>
                </a:moveTo>
                <a:cubicBezTo>
                  <a:pt x="3602581" y="538525"/>
                  <a:pt x="3582081" y="554409"/>
                  <a:pt x="3561562" y="570211"/>
                </a:cubicBezTo>
                <a:cubicBezTo>
                  <a:pt x="3539296" y="576740"/>
                  <a:pt x="3517068" y="583529"/>
                  <a:pt x="3494877" y="590534"/>
                </a:cubicBezTo>
                <a:cubicBezTo>
                  <a:pt x="3516299" y="574976"/>
                  <a:pt x="3537740" y="559303"/>
                  <a:pt x="3559104" y="543570"/>
                </a:cubicBezTo>
                <a:cubicBezTo>
                  <a:pt x="3580391" y="536329"/>
                  <a:pt x="3601716" y="529311"/>
                  <a:pt x="3623041" y="522588"/>
                </a:cubicBezTo>
                <a:close/>
                <a:moveTo>
                  <a:pt x="1089811" y="520638"/>
                </a:moveTo>
                <a:cubicBezTo>
                  <a:pt x="1100147" y="533353"/>
                  <a:pt x="1110522" y="546119"/>
                  <a:pt x="1120954" y="558930"/>
                </a:cubicBezTo>
                <a:cubicBezTo>
                  <a:pt x="1111712" y="560769"/>
                  <a:pt x="1102510" y="562619"/>
                  <a:pt x="1093307" y="564475"/>
                </a:cubicBezTo>
                <a:cubicBezTo>
                  <a:pt x="1082626" y="552238"/>
                  <a:pt x="1072001" y="540044"/>
                  <a:pt x="1061415" y="527899"/>
                </a:cubicBezTo>
                <a:cubicBezTo>
                  <a:pt x="1070829" y="525459"/>
                  <a:pt x="1080281" y="523032"/>
                  <a:pt x="1089811" y="520638"/>
                </a:cubicBezTo>
                <a:close/>
                <a:moveTo>
                  <a:pt x="827296" y="519699"/>
                </a:moveTo>
                <a:cubicBezTo>
                  <a:pt x="837056" y="527026"/>
                  <a:pt x="846873" y="534371"/>
                  <a:pt x="856749" y="541735"/>
                </a:cubicBezTo>
                <a:cubicBezTo>
                  <a:pt x="847988" y="544769"/>
                  <a:pt x="839342" y="547739"/>
                  <a:pt x="830774" y="550640"/>
                </a:cubicBezTo>
                <a:cubicBezTo>
                  <a:pt x="820918" y="544073"/>
                  <a:pt x="811101" y="537512"/>
                  <a:pt x="801341" y="530955"/>
                </a:cubicBezTo>
                <a:cubicBezTo>
                  <a:pt x="809890" y="527270"/>
                  <a:pt x="818555" y="523510"/>
                  <a:pt x="827296" y="519699"/>
                </a:cubicBezTo>
                <a:close/>
                <a:moveTo>
                  <a:pt x="3836526" y="514166"/>
                </a:moveTo>
                <a:cubicBezTo>
                  <a:pt x="3822751" y="527165"/>
                  <a:pt x="3808976" y="540127"/>
                  <a:pt x="3795239" y="552999"/>
                </a:cubicBezTo>
                <a:cubicBezTo>
                  <a:pt x="3792454" y="555608"/>
                  <a:pt x="3789611" y="558252"/>
                  <a:pt x="3786786" y="560893"/>
                </a:cubicBezTo>
                <a:cubicBezTo>
                  <a:pt x="3766133" y="563923"/>
                  <a:pt x="3745441" y="567347"/>
                  <a:pt x="3724731" y="571147"/>
                </a:cubicBezTo>
                <a:cubicBezTo>
                  <a:pt x="3742367" y="555383"/>
                  <a:pt x="3760063" y="539491"/>
                  <a:pt x="3777757" y="523541"/>
                </a:cubicBezTo>
                <a:cubicBezTo>
                  <a:pt x="3797353" y="520008"/>
                  <a:pt x="3816949" y="516863"/>
                  <a:pt x="3836526" y="514166"/>
                </a:cubicBezTo>
                <a:close/>
                <a:moveTo>
                  <a:pt x="3476376" y="513115"/>
                </a:moveTo>
                <a:cubicBezTo>
                  <a:pt x="3474877" y="513989"/>
                  <a:pt x="3473398" y="514865"/>
                  <a:pt x="3471900" y="515737"/>
                </a:cubicBezTo>
                <a:cubicBezTo>
                  <a:pt x="3470151" y="516579"/>
                  <a:pt x="3468384" y="517416"/>
                  <a:pt x="3466636" y="518254"/>
                </a:cubicBezTo>
                <a:cubicBezTo>
                  <a:pt x="3467903" y="517561"/>
                  <a:pt x="3469172" y="516863"/>
                  <a:pt x="3470420" y="516170"/>
                </a:cubicBezTo>
                <a:cubicBezTo>
                  <a:pt x="3472419" y="515151"/>
                  <a:pt x="3474378" y="514135"/>
                  <a:pt x="3476376" y="513115"/>
                </a:cubicBezTo>
                <a:close/>
                <a:moveTo>
                  <a:pt x="1640756" y="512757"/>
                </a:moveTo>
                <a:cubicBezTo>
                  <a:pt x="1650247" y="517561"/>
                  <a:pt x="1659430" y="522771"/>
                  <a:pt x="1668364" y="528381"/>
                </a:cubicBezTo>
                <a:cubicBezTo>
                  <a:pt x="1677951" y="537752"/>
                  <a:pt x="1687288" y="547339"/>
                  <a:pt x="1696395" y="557072"/>
                </a:cubicBezTo>
                <a:cubicBezTo>
                  <a:pt x="1686558" y="552834"/>
                  <a:pt x="1676375" y="548957"/>
                  <a:pt x="1665905" y="545397"/>
                </a:cubicBezTo>
                <a:cubicBezTo>
                  <a:pt x="1657701" y="534431"/>
                  <a:pt x="1649325" y="523514"/>
                  <a:pt x="1640756" y="512757"/>
                </a:cubicBezTo>
                <a:close/>
                <a:moveTo>
                  <a:pt x="1123105" y="512448"/>
                </a:moveTo>
                <a:cubicBezTo>
                  <a:pt x="1133230" y="525753"/>
                  <a:pt x="1143412" y="539111"/>
                  <a:pt x="1153633" y="552515"/>
                </a:cubicBezTo>
                <a:cubicBezTo>
                  <a:pt x="1144238" y="554329"/>
                  <a:pt x="1134863" y="556167"/>
                  <a:pt x="1125507" y="558023"/>
                </a:cubicBezTo>
                <a:cubicBezTo>
                  <a:pt x="1115017" y="545149"/>
                  <a:pt x="1104585" y="532317"/>
                  <a:pt x="1094191" y="519539"/>
                </a:cubicBezTo>
                <a:cubicBezTo>
                  <a:pt x="1103778" y="517140"/>
                  <a:pt x="1113422" y="514771"/>
                  <a:pt x="1123105" y="512448"/>
                </a:cubicBezTo>
                <a:close/>
                <a:moveTo>
                  <a:pt x="957497" y="512444"/>
                </a:moveTo>
                <a:cubicBezTo>
                  <a:pt x="967391" y="522206"/>
                  <a:pt x="977324" y="531996"/>
                  <a:pt x="987295" y="541818"/>
                </a:cubicBezTo>
                <a:cubicBezTo>
                  <a:pt x="982108" y="543218"/>
                  <a:pt x="976921" y="544617"/>
                  <a:pt x="971791" y="546004"/>
                </a:cubicBezTo>
                <a:cubicBezTo>
                  <a:pt x="967910" y="547057"/>
                  <a:pt x="964029" y="548102"/>
                  <a:pt x="960168" y="549147"/>
                </a:cubicBezTo>
                <a:cubicBezTo>
                  <a:pt x="950024" y="539983"/>
                  <a:pt x="940052" y="530953"/>
                  <a:pt x="930177" y="522010"/>
                </a:cubicBezTo>
                <a:cubicBezTo>
                  <a:pt x="939207" y="518836"/>
                  <a:pt x="948313" y="515643"/>
                  <a:pt x="957497" y="512444"/>
                </a:cubicBezTo>
                <a:close/>
                <a:moveTo>
                  <a:pt x="3900464" y="506990"/>
                </a:moveTo>
                <a:cubicBezTo>
                  <a:pt x="3891396" y="515914"/>
                  <a:pt x="3882366" y="524821"/>
                  <a:pt x="3873337" y="533683"/>
                </a:cubicBezTo>
                <a:cubicBezTo>
                  <a:pt x="3866978" y="539904"/>
                  <a:pt x="3860560" y="546188"/>
                  <a:pt x="3854105" y="552502"/>
                </a:cubicBezTo>
                <a:cubicBezTo>
                  <a:pt x="3834068" y="554523"/>
                  <a:pt x="3814009" y="556999"/>
                  <a:pt x="3793914" y="559854"/>
                </a:cubicBezTo>
                <a:cubicBezTo>
                  <a:pt x="3795297" y="558573"/>
                  <a:pt x="3796680" y="557272"/>
                  <a:pt x="3798045" y="555996"/>
                </a:cubicBezTo>
                <a:cubicBezTo>
                  <a:pt x="3813164" y="541827"/>
                  <a:pt x="3828323" y="527549"/>
                  <a:pt x="3843481" y="513232"/>
                </a:cubicBezTo>
                <a:cubicBezTo>
                  <a:pt x="3862501" y="510713"/>
                  <a:pt x="3881502" y="508617"/>
                  <a:pt x="3900464" y="506990"/>
                </a:cubicBezTo>
                <a:close/>
                <a:moveTo>
                  <a:pt x="3531957" y="506802"/>
                </a:moveTo>
                <a:cubicBezTo>
                  <a:pt x="3513571" y="518984"/>
                  <a:pt x="3495262" y="531057"/>
                  <a:pt x="3477029" y="543042"/>
                </a:cubicBezTo>
                <a:cubicBezTo>
                  <a:pt x="3458433" y="550588"/>
                  <a:pt x="3440161" y="558073"/>
                  <a:pt x="3422256" y="565410"/>
                </a:cubicBezTo>
                <a:lnTo>
                  <a:pt x="3417030" y="567560"/>
                </a:lnTo>
                <a:cubicBezTo>
                  <a:pt x="3435839" y="555994"/>
                  <a:pt x="3454686" y="544323"/>
                  <a:pt x="3473629" y="532552"/>
                </a:cubicBezTo>
                <a:cubicBezTo>
                  <a:pt x="3485464" y="527299"/>
                  <a:pt x="3497337" y="522045"/>
                  <a:pt x="3509229" y="516792"/>
                </a:cubicBezTo>
                <a:cubicBezTo>
                  <a:pt x="3516799" y="513447"/>
                  <a:pt x="3524387" y="510118"/>
                  <a:pt x="3531957" y="506802"/>
                </a:cubicBezTo>
                <a:close/>
                <a:moveTo>
                  <a:pt x="858728" y="505958"/>
                </a:moveTo>
                <a:cubicBezTo>
                  <a:pt x="868679" y="514210"/>
                  <a:pt x="878631" y="522442"/>
                  <a:pt x="888545" y="530634"/>
                </a:cubicBezTo>
                <a:cubicBezTo>
                  <a:pt x="879630" y="533766"/>
                  <a:pt x="870793" y="536861"/>
                  <a:pt x="862032" y="539902"/>
                </a:cubicBezTo>
                <a:cubicBezTo>
                  <a:pt x="852023" y="532442"/>
                  <a:pt x="842070" y="524997"/>
                  <a:pt x="832176" y="517572"/>
                </a:cubicBezTo>
                <a:cubicBezTo>
                  <a:pt x="839823" y="514233"/>
                  <a:pt x="847527" y="510857"/>
                  <a:pt x="855308" y="507455"/>
                </a:cubicBezTo>
                <a:cubicBezTo>
                  <a:pt x="856442" y="506957"/>
                  <a:pt x="857594" y="506456"/>
                  <a:pt x="858728" y="505958"/>
                </a:cubicBezTo>
                <a:close/>
                <a:moveTo>
                  <a:pt x="1156765" y="504602"/>
                </a:moveTo>
                <a:cubicBezTo>
                  <a:pt x="1166679" y="518448"/>
                  <a:pt x="1176630" y="532350"/>
                  <a:pt x="1186620" y="546298"/>
                </a:cubicBezTo>
                <a:cubicBezTo>
                  <a:pt x="1177072" y="548054"/>
                  <a:pt x="1167543" y="549846"/>
                  <a:pt x="1158033" y="551673"/>
                </a:cubicBezTo>
                <a:cubicBezTo>
                  <a:pt x="1147774" y="538210"/>
                  <a:pt x="1137553" y="524792"/>
                  <a:pt x="1127370" y="511428"/>
                </a:cubicBezTo>
                <a:cubicBezTo>
                  <a:pt x="1137130" y="509100"/>
                  <a:pt x="1146928" y="506823"/>
                  <a:pt x="1156765" y="504602"/>
                </a:cubicBezTo>
                <a:close/>
                <a:moveTo>
                  <a:pt x="3962135" y="503382"/>
                </a:moveTo>
                <a:cubicBezTo>
                  <a:pt x="3958562" y="507046"/>
                  <a:pt x="3955007" y="510711"/>
                  <a:pt x="3951434" y="514364"/>
                </a:cubicBezTo>
                <a:cubicBezTo>
                  <a:pt x="3940521" y="525541"/>
                  <a:pt x="3929513" y="536786"/>
                  <a:pt x="3918466" y="548063"/>
                </a:cubicBezTo>
                <a:cubicBezTo>
                  <a:pt x="3899196" y="548851"/>
                  <a:pt x="3879849" y="550077"/>
                  <a:pt x="3860465" y="551900"/>
                </a:cubicBezTo>
                <a:cubicBezTo>
                  <a:pt x="3865729" y="546755"/>
                  <a:pt x="3870954" y="541631"/>
                  <a:pt x="3876142" y="536550"/>
                </a:cubicBezTo>
                <a:cubicBezTo>
                  <a:pt x="3886305" y="526569"/>
                  <a:pt x="3896507" y="516531"/>
                  <a:pt x="3906708" y="506475"/>
                </a:cubicBezTo>
                <a:cubicBezTo>
                  <a:pt x="3923307" y="505142"/>
                  <a:pt x="3939868" y="504125"/>
                  <a:pt x="3956410" y="503547"/>
                </a:cubicBezTo>
                <a:cubicBezTo>
                  <a:pt x="3958331" y="503480"/>
                  <a:pt x="3960233" y="503442"/>
                  <a:pt x="3962135" y="503382"/>
                </a:cubicBezTo>
                <a:close/>
                <a:moveTo>
                  <a:pt x="4022326" y="502740"/>
                </a:moveTo>
                <a:cubicBezTo>
                  <a:pt x="4008590" y="517409"/>
                  <a:pt x="3994795" y="532083"/>
                  <a:pt x="3980982" y="546757"/>
                </a:cubicBezTo>
                <a:cubicBezTo>
                  <a:pt x="3962173" y="546840"/>
                  <a:pt x="3943230" y="547147"/>
                  <a:pt x="3924191" y="547845"/>
                </a:cubicBezTo>
                <a:cubicBezTo>
                  <a:pt x="3934259" y="537562"/>
                  <a:pt x="3944287" y="527311"/>
                  <a:pt x="3954239" y="517109"/>
                </a:cubicBezTo>
                <a:cubicBezTo>
                  <a:pt x="3958754" y="512490"/>
                  <a:pt x="3963269" y="507856"/>
                  <a:pt x="3967783" y="503221"/>
                </a:cubicBezTo>
                <a:cubicBezTo>
                  <a:pt x="3986073" y="502733"/>
                  <a:pt x="4004267" y="502585"/>
                  <a:pt x="4022326" y="502740"/>
                </a:cubicBezTo>
                <a:close/>
                <a:moveTo>
                  <a:pt x="989966" y="501234"/>
                </a:moveTo>
                <a:cubicBezTo>
                  <a:pt x="990695" y="502001"/>
                  <a:pt x="991407" y="502759"/>
                  <a:pt x="992117" y="503530"/>
                </a:cubicBezTo>
                <a:cubicBezTo>
                  <a:pt x="1001320" y="513343"/>
                  <a:pt x="1010561" y="523199"/>
                  <a:pt x="1019821" y="533078"/>
                </a:cubicBezTo>
                <a:cubicBezTo>
                  <a:pt x="1010522" y="535558"/>
                  <a:pt x="1001301" y="538037"/>
                  <a:pt x="992175" y="540502"/>
                </a:cubicBezTo>
                <a:cubicBezTo>
                  <a:pt x="982108" y="530586"/>
                  <a:pt x="972079" y="520705"/>
                  <a:pt x="962089" y="510848"/>
                </a:cubicBezTo>
                <a:cubicBezTo>
                  <a:pt x="971310" y="507639"/>
                  <a:pt x="980609" y="504431"/>
                  <a:pt x="989966" y="501234"/>
                </a:cubicBezTo>
                <a:close/>
                <a:moveTo>
                  <a:pt x="3696489" y="500750"/>
                </a:moveTo>
                <a:cubicBezTo>
                  <a:pt x="3676816" y="516925"/>
                  <a:pt x="3657085" y="533078"/>
                  <a:pt x="3637335" y="549168"/>
                </a:cubicBezTo>
                <a:cubicBezTo>
                  <a:pt x="3615972" y="554742"/>
                  <a:pt x="3594608" y="560642"/>
                  <a:pt x="3573263" y="566805"/>
                </a:cubicBezTo>
                <a:cubicBezTo>
                  <a:pt x="3593916" y="550872"/>
                  <a:pt x="3614550" y="534865"/>
                  <a:pt x="3635126" y="518817"/>
                </a:cubicBezTo>
                <a:cubicBezTo>
                  <a:pt x="3655548" y="512490"/>
                  <a:pt x="3676010" y="506446"/>
                  <a:pt x="3696489" y="500750"/>
                </a:cubicBezTo>
                <a:close/>
                <a:moveTo>
                  <a:pt x="3516683" y="500045"/>
                </a:moveTo>
                <a:cubicBezTo>
                  <a:pt x="3502408" y="508965"/>
                  <a:pt x="3488192" y="517829"/>
                  <a:pt x="3474032" y="526640"/>
                </a:cubicBezTo>
                <a:cubicBezTo>
                  <a:pt x="3458662" y="533453"/>
                  <a:pt x="3443312" y="540261"/>
                  <a:pt x="3428020" y="547055"/>
                </a:cubicBezTo>
                <a:cubicBezTo>
                  <a:pt x="3442467" y="538634"/>
                  <a:pt x="3456953" y="530164"/>
                  <a:pt x="3471515" y="521635"/>
                </a:cubicBezTo>
                <a:cubicBezTo>
                  <a:pt x="3486443" y="514490"/>
                  <a:pt x="3501525" y="507280"/>
                  <a:pt x="3516683" y="500045"/>
                </a:cubicBezTo>
                <a:close/>
                <a:moveTo>
                  <a:pt x="1190809" y="497196"/>
                </a:moveTo>
                <a:cubicBezTo>
                  <a:pt x="1200434" y="511457"/>
                  <a:pt x="1210155" y="525858"/>
                  <a:pt x="1219973" y="540367"/>
                </a:cubicBezTo>
                <a:cubicBezTo>
                  <a:pt x="1210271" y="542035"/>
                  <a:pt x="1200568" y="543741"/>
                  <a:pt x="1190905" y="545506"/>
                </a:cubicBezTo>
                <a:cubicBezTo>
                  <a:pt x="1180857" y="531507"/>
                  <a:pt x="1170867" y="517557"/>
                  <a:pt x="1160915" y="503659"/>
                </a:cubicBezTo>
                <a:cubicBezTo>
                  <a:pt x="1170867" y="501434"/>
                  <a:pt x="1180818" y="499280"/>
                  <a:pt x="1190809" y="497196"/>
                </a:cubicBezTo>
                <a:close/>
                <a:moveTo>
                  <a:pt x="3619641" y="493173"/>
                </a:moveTo>
                <a:cubicBezTo>
                  <a:pt x="3599526" y="508104"/>
                  <a:pt x="3579334" y="523046"/>
                  <a:pt x="3559104" y="537943"/>
                </a:cubicBezTo>
                <a:cubicBezTo>
                  <a:pt x="3538028" y="545078"/>
                  <a:pt x="3517048" y="552419"/>
                  <a:pt x="3496146" y="559894"/>
                </a:cubicBezTo>
                <a:cubicBezTo>
                  <a:pt x="3517029" y="545443"/>
                  <a:pt x="3537932" y="530863"/>
                  <a:pt x="3558950" y="516146"/>
                </a:cubicBezTo>
                <a:cubicBezTo>
                  <a:pt x="3578912" y="508391"/>
                  <a:pt x="3599161" y="500700"/>
                  <a:pt x="3619641" y="493173"/>
                </a:cubicBezTo>
                <a:close/>
                <a:moveTo>
                  <a:pt x="890524" y="492068"/>
                </a:moveTo>
                <a:cubicBezTo>
                  <a:pt x="900399" y="501034"/>
                  <a:pt x="910408" y="510112"/>
                  <a:pt x="920610" y="519355"/>
                </a:cubicBezTo>
                <a:cubicBezTo>
                  <a:pt x="916978" y="520633"/>
                  <a:pt x="913367" y="521906"/>
                  <a:pt x="909755" y="523174"/>
                </a:cubicBezTo>
                <a:cubicBezTo>
                  <a:pt x="904318" y="525086"/>
                  <a:pt x="898938" y="526986"/>
                  <a:pt x="893540" y="528876"/>
                </a:cubicBezTo>
                <a:cubicBezTo>
                  <a:pt x="883511" y="520590"/>
                  <a:pt x="873444" y="512266"/>
                  <a:pt x="863377" y="503920"/>
                </a:cubicBezTo>
                <a:cubicBezTo>
                  <a:pt x="872349" y="499997"/>
                  <a:pt x="881398" y="496041"/>
                  <a:pt x="890524" y="492068"/>
                </a:cubicBezTo>
                <a:close/>
                <a:moveTo>
                  <a:pt x="1022914" y="490124"/>
                </a:moveTo>
                <a:cubicBezTo>
                  <a:pt x="1032078" y="500631"/>
                  <a:pt x="1041358" y="511278"/>
                  <a:pt x="1050868" y="522193"/>
                </a:cubicBezTo>
                <a:cubicBezTo>
                  <a:pt x="1051502" y="522917"/>
                  <a:pt x="1052136" y="523645"/>
                  <a:pt x="1052770" y="524369"/>
                </a:cubicBezTo>
                <a:cubicBezTo>
                  <a:pt x="1043279" y="526846"/>
                  <a:pt x="1033865" y="529336"/>
                  <a:pt x="1024509" y="531825"/>
                </a:cubicBezTo>
                <a:cubicBezTo>
                  <a:pt x="1014711" y="521386"/>
                  <a:pt x="1004970" y="510971"/>
                  <a:pt x="995249" y="500602"/>
                </a:cubicBezTo>
                <a:cubicBezTo>
                  <a:pt x="994961" y="500304"/>
                  <a:pt x="994692" y="500010"/>
                  <a:pt x="994403" y="499712"/>
                </a:cubicBezTo>
                <a:cubicBezTo>
                  <a:pt x="1003856" y="496494"/>
                  <a:pt x="1013366" y="493296"/>
                  <a:pt x="1022914" y="490124"/>
                </a:cubicBezTo>
                <a:close/>
                <a:moveTo>
                  <a:pt x="3765941" y="482838"/>
                </a:moveTo>
                <a:cubicBezTo>
                  <a:pt x="3747075" y="499161"/>
                  <a:pt x="3728132" y="515487"/>
                  <a:pt x="3709189" y="531764"/>
                </a:cubicBezTo>
                <a:cubicBezTo>
                  <a:pt x="3688593" y="536346"/>
                  <a:pt x="3668017" y="541299"/>
                  <a:pt x="3647460" y="546561"/>
                </a:cubicBezTo>
                <a:cubicBezTo>
                  <a:pt x="3667268" y="530383"/>
                  <a:pt x="3687075" y="514146"/>
                  <a:pt x="3706825" y="497905"/>
                </a:cubicBezTo>
                <a:cubicBezTo>
                  <a:pt x="3726517" y="492535"/>
                  <a:pt x="3746229" y="487492"/>
                  <a:pt x="3765941" y="482838"/>
                </a:cubicBezTo>
                <a:close/>
                <a:moveTo>
                  <a:pt x="1614877" y="481788"/>
                </a:moveTo>
                <a:cubicBezTo>
                  <a:pt x="1620123" y="485640"/>
                  <a:pt x="1625252" y="489655"/>
                  <a:pt x="1630266" y="493849"/>
                </a:cubicBezTo>
                <a:cubicBezTo>
                  <a:pt x="1637183" y="499601"/>
                  <a:pt x="1643926" y="505520"/>
                  <a:pt x="1650554" y="511549"/>
                </a:cubicBezTo>
                <a:cubicBezTo>
                  <a:pt x="1644618" y="508375"/>
                  <a:pt x="1638585" y="505349"/>
                  <a:pt x="1632437" y="502492"/>
                </a:cubicBezTo>
                <a:cubicBezTo>
                  <a:pt x="1626693" y="495495"/>
                  <a:pt x="1620852" y="488591"/>
                  <a:pt x="1614877" y="481788"/>
                </a:cubicBezTo>
                <a:close/>
                <a:moveTo>
                  <a:pt x="1056170" y="479292"/>
                </a:moveTo>
                <a:cubicBezTo>
                  <a:pt x="1065930" y="491265"/>
                  <a:pt x="1075786" y="503405"/>
                  <a:pt x="1085911" y="515858"/>
                </a:cubicBezTo>
                <a:cubicBezTo>
                  <a:pt x="1076324" y="518277"/>
                  <a:pt x="1066776" y="520727"/>
                  <a:pt x="1057304" y="523192"/>
                </a:cubicBezTo>
                <a:cubicBezTo>
                  <a:pt x="1056209" y="521943"/>
                  <a:pt x="1055114" y="520688"/>
                  <a:pt x="1054038" y="519441"/>
                </a:cubicBezTo>
                <a:cubicBezTo>
                  <a:pt x="1044931" y="508986"/>
                  <a:pt x="1036017" y="498775"/>
                  <a:pt x="1027237" y="488698"/>
                </a:cubicBezTo>
                <a:cubicBezTo>
                  <a:pt x="1036824" y="485524"/>
                  <a:pt x="1046487" y="482383"/>
                  <a:pt x="1056170" y="479292"/>
                </a:cubicBezTo>
                <a:close/>
                <a:moveTo>
                  <a:pt x="922723" y="478145"/>
                </a:moveTo>
                <a:lnTo>
                  <a:pt x="934231" y="489495"/>
                </a:lnTo>
                <a:cubicBezTo>
                  <a:pt x="940456" y="495653"/>
                  <a:pt x="946719" y="501824"/>
                  <a:pt x="952982" y="508006"/>
                </a:cubicBezTo>
                <a:cubicBezTo>
                  <a:pt x="943703" y="511240"/>
                  <a:pt x="934500" y="514467"/>
                  <a:pt x="925374" y="517676"/>
                </a:cubicBezTo>
                <a:cubicBezTo>
                  <a:pt x="915096" y="508346"/>
                  <a:pt x="904971" y="499173"/>
                  <a:pt x="895000" y="490122"/>
                </a:cubicBezTo>
                <a:cubicBezTo>
                  <a:pt x="904164" y="486137"/>
                  <a:pt x="913405" y="482139"/>
                  <a:pt x="922723" y="478145"/>
                </a:cubicBezTo>
                <a:close/>
                <a:moveTo>
                  <a:pt x="3614934" y="471163"/>
                </a:moveTo>
                <a:cubicBezTo>
                  <a:pt x="3596221" y="484331"/>
                  <a:pt x="3577643" y="497395"/>
                  <a:pt x="3559161" y="510346"/>
                </a:cubicBezTo>
                <a:cubicBezTo>
                  <a:pt x="3538893" y="518210"/>
                  <a:pt x="3518912" y="526143"/>
                  <a:pt x="3499277" y="534048"/>
                </a:cubicBezTo>
                <a:cubicBezTo>
                  <a:pt x="3518374" y="521459"/>
                  <a:pt x="3537547" y="508767"/>
                  <a:pt x="3556836" y="495960"/>
                </a:cubicBezTo>
                <a:cubicBezTo>
                  <a:pt x="3576241" y="487551"/>
                  <a:pt x="3595607" y="479271"/>
                  <a:pt x="3614934" y="471163"/>
                </a:cubicBezTo>
                <a:close/>
                <a:moveTo>
                  <a:pt x="1437631" y="468874"/>
                </a:moveTo>
                <a:cubicBezTo>
                  <a:pt x="1512292" y="469828"/>
                  <a:pt x="1574950" y="482299"/>
                  <a:pt x="1628595" y="506898"/>
                </a:cubicBezTo>
                <a:cubicBezTo>
                  <a:pt x="1638086" y="518502"/>
                  <a:pt x="1647308" y="530338"/>
                  <a:pt x="1656337" y="542265"/>
                </a:cubicBezTo>
                <a:cubicBezTo>
                  <a:pt x="1587077" y="520481"/>
                  <a:pt x="1503889" y="512832"/>
                  <a:pt x="1401719" y="518421"/>
                </a:cubicBezTo>
                <a:cubicBezTo>
                  <a:pt x="1342354" y="521701"/>
                  <a:pt x="1282988" y="529655"/>
                  <a:pt x="1224123" y="539660"/>
                </a:cubicBezTo>
                <a:cubicBezTo>
                  <a:pt x="1214286" y="525111"/>
                  <a:pt x="1204526" y="510669"/>
                  <a:pt x="1194863" y="496348"/>
                </a:cubicBezTo>
                <a:cubicBezTo>
                  <a:pt x="1248887" y="485186"/>
                  <a:pt x="1303392" y="476316"/>
                  <a:pt x="1356821" y="471903"/>
                </a:cubicBezTo>
                <a:cubicBezTo>
                  <a:pt x="1357493" y="471845"/>
                  <a:pt x="1358185" y="471792"/>
                  <a:pt x="1358857" y="471736"/>
                </a:cubicBezTo>
                <a:cubicBezTo>
                  <a:pt x="1386523" y="469518"/>
                  <a:pt x="1412743" y="468556"/>
                  <a:pt x="1437631" y="468874"/>
                </a:cubicBezTo>
                <a:close/>
                <a:moveTo>
                  <a:pt x="1089849" y="468817"/>
                </a:moveTo>
                <a:cubicBezTo>
                  <a:pt x="1099551" y="481513"/>
                  <a:pt x="1109349" y="494394"/>
                  <a:pt x="1119397" y="507591"/>
                </a:cubicBezTo>
                <a:cubicBezTo>
                  <a:pt x="1109657" y="509939"/>
                  <a:pt x="1099955" y="512329"/>
                  <a:pt x="1090310" y="514752"/>
                </a:cubicBezTo>
                <a:cubicBezTo>
                  <a:pt x="1090099" y="514485"/>
                  <a:pt x="1089869" y="514214"/>
                  <a:pt x="1089657" y="513947"/>
                </a:cubicBezTo>
                <a:cubicBezTo>
                  <a:pt x="1079686" y="501689"/>
                  <a:pt x="1069965" y="489741"/>
                  <a:pt x="1060378" y="477955"/>
                </a:cubicBezTo>
                <a:cubicBezTo>
                  <a:pt x="1070176" y="474850"/>
                  <a:pt x="1079993" y="471801"/>
                  <a:pt x="1089849" y="468817"/>
                </a:cubicBezTo>
                <a:close/>
                <a:moveTo>
                  <a:pt x="3832069" y="468771"/>
                </a:moveTo>
                <a:cubicBezTo>
                  <a:pt x="3813991" y="485167"/>
                  <a:pt x="3795854" y="501586"/>
                  <a:pt x="3777680" y="517962"/>
                </a:cubicBezTo>
                <a:cubicBezTo>
                  <a:pt x="3757795" y="521535"/>
                  <a:pt x="3737910" y="525503"/>
                  <a:pt x="3718007" y="529831"/>
                </a:cubicBezTo>
                <a:cubicBezTo>
                  <a:pt x="3737008" y="513499"/>
                  <a:pt x="3755989" y="497121"/>
                  <a:pt x="3774894" y="480760"/>
                </a:cubicBezTo>
                <a:cubicBezTo>
                  <a:pt x="3793952" y="476377"/>
                  <a:pt x="3813010" y="472364"/>
                  <a:pt x="3832069" y="468771"/>
                </a:cubicBezTo>
                <a:close/>
                <a:moveTo>
                  <a:pt x="3694107" y="467025"/>
                </a:moveTo>
                <a:cubicBezTo>
                  <a:pt x="3674415" y="482470"/>
                  <a:pt x="3654645" y="497947"/>
                  <a:pt x="3634799" y="513420"/>
                </a:cubicBezTo>
                <a:cubicBezTo>
                  <a:pt x="3614185" y="519774"/>
                  <a:pt x="3593627" y="526402"/>
                  <a:pt x="3573128" y="533240"/>
                </a:cubicBezTo>
                <a:cubicBezTo>
                  <a:pt x="3593686" y="518081"/>
                  <a:pt x="3614185" y="502892"/>
                  <a:pt x="3634607" y="487724"/>
                </a:cubicBezTo>
                <a:cubicBezTo>
                  <a:pt x="3654242" y="480629"/>
                  <a:pt x="3674088" y="473701"/>
                  <a:pt x="3694107" y="467025"/>
                </a:cubicBezTo>
                <a:close/>
                <a:moveTo>
                  <a:pt x="955345" y="464308"/>
                </a:moveTo>
                <a:cubicBezTo>
                  <a:pt x="965393" y="475008"/>
                  <a:pt x="975518" y="485811"/>
                  <a:pt x="985700" y="496688"/>
                </a:cubicBezTo>
                <a:cubicBezTo>
                  <a:pt x="976267" y="499920"/>
                  <a:pt x="966892" y="503161"/>
                  <a:pt x="957574" y="506402"/>
                </a:cubicBezTo>
                <a:cubicBezTo>
                  <a:pt x="950792" y="499716"/>
                  <a:pt x="944029" y="493042"/>
                  <a:pt x="937286" y="486387"/>
                </a:cubicBezTo>
                <a:lnTo>
                  <a:pt x="927046" y="476291"/>
                </a:lnTo>
                <a:cubicBezTo>
                  <a:pt x="936421" y="472283"/>
                  <a:pt x="945854" y="468283"/>
                  <a:pt x="955345" y="464308"/>
                </a:cubicBezTo>
                <a:close/>
                <a:moveTo>
                  <a:pt x="1123970" y="458812"/>
                </a:moveTo>
                <a:cubicBezTo>
                  <a:pt x="1133557" y="472187"/>
                  <a:pt x="1143278" y="485765"/>
                  <a:pt x="1153230" y="499670"/>
                </a:cubicBezTo>
                <a:cubicBezTo>
                  <a:pt x="1143336" y="501914"/>
                  <a:pt x="1133480" y="504212"/>
                  <a:pt x="1123662" y="506562"/>
                </a:cubicBezTo>
                <a:cubicBezTo>
                  <a:pt x="1113557" y="493282"/>
                  <a:pt x="1103701" y="480337"/>
                  <a:pt x="1093961" y="467572"/>
                </a:cubicBezTo>
                <a:cubicBezTo>
                  <a:pt x="1103931" y="464574"/>
                  <a:pt x="1113941" y="461651"/>
                  <a:pt x="1123970" y="458812"/>
                </a:cubicBezTo>
                <a:close/>
                <a:moveTo>
                  <a:pt x="3895373" y="458456"/>
                </a:moveTo>
                <a:cubicBezTo>
                  <a:pt x="3878102" y="474860"/>
                  <a:pt x="3860734" y="491301"/>
                  <a:pt x="3843366" y="507699"/>
                </a:cubicBezTo>
                <a:cubicBezTo>
                  <a:pt x="3824096" y="510243"/>
                  <a:pt x="3804807" y="513199"/>
                  <a:pt x="3785499" y="516563"/>
                </a:cubicBezTo>
                <a:cubicBezTo>
                  <a:pt x="3803673" y="500162"/>
                  <a:pt x="3821829" y="483724"/>
                  <a:pt x="3839907" y="467323"/>
                </a:cubicBezTo>
                <a:cubicBezTo>
                  <a:pt x="3858409" y="463949"/>
                  <a:pt x="3876890" y="460979"/>
                  <a:pt x="3895373" y="458456"/>
                </a:cubicBezTo>
                <a:close/>
                <a:moveTo>
                  <a:pt x="3605635" y="457851"/>
                </a:moveTo>
                <a:cubicBezTo>
                  <a:pt x="3589343" y="468696"/>
                  <a:pt x="3573167" y="479465"/>
                  <a:pt x="3557067" y="490156"/>
                </a:cubicBezTo>
                <a:cubicBezTo>
                  <a:pt x="3540429" y="497355"/>
                  <a:pt x="3523792" y="504646"/>
                  <a:pt x="3507116" y="511999"/>
                </a:cubicBezTo>
                <a:cubicBezTo>
                  <a:pt x="3506558" y="512244"/>
                  <a:pt x="3506001" y="512490"/>
                  <a:pt x="3505444" y="512736"/>
                </a:cubicBezTo>
                <a:cubicBezTo>
                  <a:pt x="3521756" y="502558"/>
                  <a:pt x="3538143" y="492304"/>
                  <a:pt x="3554607" y="481985"/>
                </a:cubicBezTo>
                <a:cubicBezTo>
                  <a:pt x="3567788" y="475724"/>
                  <a:pt x="3580967" y="469471"/>
                  <a:pt x="3594146" y="463250"/>
                </a:cubicBezTo>
                <a:cubicBezTo>
                  <a:pt x="3597970" y="461448"/>
                  <a:pt x="3601793" y="459647"/>
                  <a:pt x="3605635" y="457851"/>
                </a:cubicBezTo>
                <a:close/>
                <a:moveTo>
                  <a:pt x="3584079" y="457849"/>
                </a:moveTo>
                <a:cubicBezTo>
                  <a:pt x="3574300" y="463980"/>
                  <a:pt x="3564560" y="470082"/>
                  <a:pt x="3554858" y="476164"/>
                </a:cubicBezTo>
                <a:cubicBezTo>
                  <a:pt x="3544445" y="481111"/>
                  <a:pt x="3534031" y="486062"/>
                  <a:pt x="3523677" y="491007"/>
                </a:cubicBezTo>
                <a:cubicBezTo>
                  <a:pt x="3533398" y="485286"/>
                  <a:pt x="3543157" y="479545"/>
                  <a:pt x="3552937" y="473784"/>
                </a:cubicBezTo>
                <a:cubicBezTo>
                  <a:pt x="3563291" y="468481"/>
                  <a:pt x="3573667" y="463167"/>
                  <a:pt x="3584079" y="457849"/>
                </a:cubicBezTo>
                <a:close/>
                <a:moveTo>
                  <a:pt x="3956294" y="451821"/>
                </a:moveTo>
                <a:cubicBezTo>
                  <a:pt x="3939772" y="468195"/>
                  <a:pt x="3923173" y="484608"/>
                  <a:pt x="3906574" y="500969"/>
                </a:cubicBezTo>
                <a:cubicBezTo>
                  <a:pt x="3887842" y="502467"/>
                  <a:pt x="3869110" y="504391"/>
                  <a:pt x="3850340" y="506767"/>
                </a:cubicBezTo>
                <a:cubicBezTo>
                  <a:pt x="3867708" y="490360"/>
                  <a:pt x="3885056" y="473916"/>
                  <a:pt x="3902328" y="457519"/>
                </a:cubicBezTo>
                <a:cubicBezTo>
                  <a:pt x="3920330" y="455173"/>
                  <a:pt x="3938312" y="453260"/>
                  <a:pt x="3956294" y="451821"/>
                </a:cubicBezTo>
                <a:close/>
                <a:moveTo>
                  <a:pt x="988429" y="450675"/>
                </a:moveTo>
                <a:cubicBezTo>
                  <a:pt x="998534" y="462216"/>
                  <a:pt x="1008640" y="473768"/>
                  <a:pt x="1018860" y="485484"/>
                </a:cubicBezTo>
                <a:cubicBezTo>
                  <a:pt x="1009235" y="488687"/>
                  <a:pt x="999667" y="491922"/>
                  <a:pt x="990157" y="495169"/>
                </a:cubicBezTo>
                <a:cubicBezTo>
                  <a:pt x="979879" y="484206"/>
                  <a:pt x="969678" y="473326"/>
                  <a:pt x="959553" y="462545"/>
                </a:cubicBezTo>
                <a:cubicBezTo>
                  <a:pt x="969140" y="458552"/>
                  <a:pt x="978765" y="454593"/>
                  <a:pt x="988429" y="450675"/>
                </a:cubicBezTo>
                <a:close/>
                <a:moveTo>
                  <a:pt x="1158533" y="449406"/>
                </a:moveTo>
                <a:cubicBezTo>
                  <a:pt x="1168004" y="463411"/>
                  <a:pt x="1177591" y="477624"/>
                  <a:pt x="1187427" y="492189"/>
                </a:cubicBezTo>
                <a:cubicBezTo>
                  <a:pt x="1177399" y="494297"/>
                  <a:pt x="1167370" y="496481"/>
                  <a:pt x="1157399" y="498727"/>
                </a:cubicBezTo>
                <a:cubicBezTo>
                  <a:pt x="1147389" y="484750"/>
                  <a:pt x="1137630" y="471117"/>
                  <a:pt x="1128004" y="457680"/>
                </a:cubicBezTo>
                <a:cubicBezTo>
                  <a:pt x="1138148" y="454827"/>
                  <a:pt x="1148331" y="452057"/>
                  <a:pt x="1158533" y="449406"/>
                </a:cubicBezTo>
                <a:close/>
                <a:moveTo>
                  <a:pt x="4015103" y="448860"/>
                </a:moveTo>
                <a:cubicBezTo>
                  <a:pt x="3999310" y="465152"/>
                  <a:pt x="3983460" y="481478"/>
                  <a:pt x="3967649" y="497720"/>
                </a:cubicBezTo>
                <a:cubicBezTo>
                  <a:pt x="3963845" y="497822"/>
                  <a:pt x="3960041" y="497918"/>
                  <a:pt x="3956217" y="498051"/>
                </a:cubicBezTo>
                <a:cubicBezTo>
                  <a:pt x="3941770" y="498556"/>
                  <a:pt x="3927303" y="499372"/>
                  <a:pt x="3912817" y="500452"/>
                </a:cubicBezTo>
                <a:cubicBezTo>
                  <a:pt x="3929397" y="484103"/>
                  <a:pt x="3945978" y="467703"/>
                  <a:pt x="3962481" y="451352"/>
                </a:cubicBezTo>
                <a:cubicBezTo>
                  <a:pt x="3980041" y="450053"/>
                  <a:pt x="3997582" y="449204"/>
                  <a:pt x="4015103" y="448860"/>
                </a:cubicBezTo>
                <a:close/>
                <a:moveTo>
                  <a:pt x="4020655" y="448777"/>
                </a:moveTo>
                <a:cubicBezTo>
                  <a:pt x="4033143" y="448608"/>
                  <a:pt x="4045631" y="448677"/>
                  <a:pt x="4058100" y="449035"/>
                </a:cubicBezTo>
                <a:cubicBezTo>
                  <a:pt x="4062768" y="449167"/>
                  <a:pt x="4067398" y="449340"/>
                  <a:pt x="4072047" y="449532"/>
                </a:cubicBezTo>
                <a:cubicBezTo>
                  <a:pt x="4057216" y="465436"/>
                  <a:pt x="4042327" y="481363"/>
                  <a:pt x="4027418" y="497301"/>
                </a:cubicBezTo>
                <a:cubicBezTo>
                  <a:pt x="4009492" y="497098"/>
                  <a:pt x="3991453" y="497150"/>
                  <a:pt x="3973278" y="497563"/>
                </a:cubicBezTo>
                <a:cubicBezTo>
                  <a:pt x="3989070" y="481338"/>
                  <a:pt x="4004882" y="465038"/>
                  <a:pt x="4020655" y="448777"/>
                </a:cubicBezTo>
                <a:close/>
                <a:moveTo>
                  <a:pt x="3764039" y="445044"/>
                </a:moveTo>
                <a:cubicBezTo>
                  <a:pt x="3744923" y="460852"/>
                  <a:pt x="3725692" y="476723"/>
                  <a:pt x="3706383" y="492616"/>
                </a:cubicBezTo>
                <a:cubicBezTo>
                  <a:pt x="3702907" y="493555"/>
                  <a:pt x="3699448" y="494498"/>
                  <a:pt x="3695952" y="495467"/>
                </a:cubicBezTo>
                <a:cubicBezTo>
                  <a:pt x="3679506" y="500027"/>
                  <a:pt x="3663099" y="504819"/>
                  <a:pt x="3646711" y="509776"/>
                </a:cubicBezTo>
                <a:cubicBezTo>
                  <a:pt x="3666749" y="494135"/>
                  <a:pt x="3686691" y="478502"/>
                  <a:pt x="3706557" y="462912"/>
                </a:cubicBezTo>
                <a:cubicBezTo>
                  <a:pt x="3725576" y="456691"/>
                  <a:pt x="3744750" y="450712"/>
                  <a:pt x="3764039" y="445044"/>
                </a:cubicBezTo>
                <a:close/>
                <a:moveTo>
                  <a:pt x="3690668" y="440332"/>
                </a:moveTo>
                <a:cubicBezTo>
                  <a:pt x="3672090" y="454182"/>
                  <a:pt x="3653397" y="468105"/>
                  <a:pt x="3634627" y="482053"/>
                </a:cubicBezTo>
                <a:cubicBezTo>
                  <a:pt x="3615222" y="489052"/>
                  <a:pt x="3596010" y="496216"/>
                  <a:pt x="3577029" y="503468"/>
                </a:cubicBezTo>
                <a:cubicBezTo>
                  <a:pt x="3596106" y="490087"/>
                  <a:pt x="3615261" y="476596"/>
                  <a:pt x="3634568" y="462979"/>
                </a:cubicBezTo>
                <a:cubicBezTo>
                  <a:pt x="3653300" y="455233"/>
                  <a:pt x="3672013" y="447665"/>
                  <a:pt x="3690668" y="440332"/>
                </a:cubicBezTo>
                <a:close/>
                <a:moveTo>
                  <a:pt x="1021973" y="437373"/>
                </a:moveTo>
                <a:cubicBezTo>
                  <a:pt x="1032059" y="449701"/>
                  <a:pt x="1042126" y="462047"/>
                  <a:pt x="1052328" y="474562"/>
                </a:cubicBezTo>
                <a:cubicBezTo>
                  <a:pt x="1042568" y="477686"/>
                  <a:pt x="1032847" y="480854"/>
                  <a:pt x="1023183" y="484055"/>
                </a:cubicBezTo>
                <a:cubicBezTo>
                  <a:pt x="1012886" y="472254"/>
                  <a:pt x="1002722" y="460622"/>
                  <a:pt x="992540" y="449008"/>
                </a:cubicBezTo>
                <a:cubicBezTo>
                  <a:pt x="1002300" y="445071"/>
                  <a:pt x="1012117" y="441190"/>
                  <a:pt x="1021973" y="437373"/>
                </a:cubicBezTo>
                <a:close/>
                <a:moveTo>
                  <a:pt x="3830398" y="426983"/>
                </a:moveTo>
                <a:cubicBezTo>
                  <a:pt x="3811820" y="443102"/>
                  <a:pt x="3793126" y="459321"/>
                  <a:pt x="3774337" y="475576"/>
                </a:cubicBezTo>
                <a:cubicBezTo>
                  <a:pt x="3755451" y="479905"/>
                  <a:pt x="3736200" y="484673"/>
                  <a:pt x="3716566" y="489882"/>
                </a:cubicBezTo>
                <a:cubicBezTo>
                  <a:pt x="3736009" y="473870"/>
                  <a:pt x="3755374" y="457878"/>
                  <a:pt x="3774606" y="441972"/>
                </a:cubicBezTo>
                <a:cubicBezTo>
                  <a:pt x="3793107" y="436656"/>
                  <a:pt x="3811723" y="431642"/>
                  <a:pt x="3830398" y="426983"/>
                </a:cubicBezTo>
                <a:close/>
                <a:moveTo>
                  <a:pt x="1055997" y="424534"/>
                </a:moveTo>
                <a:cubicBezTo>
                  <a:pt x="1066026" y="437611"/>
                  <a:pt x="1076055" y="450716"/>
                  <a:pt x="1086180" y="463999"/>
                </a:cubicBezTo>
                <a:cubicBezTo>
                  <a:pt x="1076266" y="467011"/>
                  <a:pt x="1066372" y="470085"/>
                  <a:pt x="1056516" y="473217"/>
                </a:cubicBezTo>
                <a:cubicBezTo>
                  <a:pt x="1046276" y="460623"/>
                  <a:pt x="1036132" y="448211"/>
                  <a:pt x="1025988" y="435815"/>
                </a:cubicBezTo>
                <a:cubicBezTo>
                  <a:pt x="1035959" y="431974"/>
                  <a:pt x="1045969" y="428207"/>
                  <a:pt x="1055997" y="424534"/>
                </a:cubicBezTo>
                <a:close/>
                <a:moveTo>
                  <a:pt x="3637815" y="424172"/>
                </a:moveTo>
                <a:cubicBezTo>
                  <a:pt x="3635991" y="425325"/>
                  <a:pt x="3634127" y="426484"/>
                  <a:pt x="3632282" y="427636"/>
                </a:cubicBezTo>
                <a:cubicBezTo>
                  <a:pt x="3630227" y="428676"/>
                  <a:pt x="3628190" y="429713"/>
                  <a:pt x="3626134" y="430754"/>
                </a:cubicBezTo>
                <a:cubicBezTo>
                  <a:pt x="3627729" y="429813"/>
                  <a:pt x="3629362" y="428868"/>
                  <a:pt x="3630957" y="427926"/>
                </a:cubicBezTo>
                <a:cubicBezTo>
                  <a:pt x="3633243" y="426674"/>
                  <a:pt x="3635529" y="425423"/>
                  <a:pt x="3637815" y="424172"/>
                </a:cubicBezTo>
                <a:close/>
                <a:moveTo>
                  <a:pt x="3686710" y="420534"/>
                </a:moveTo>
                <a:cubicBezTo>
                  <a:pt x="3681715" y="424057"/>
                  <a:pt x="3676720" y="427584"/>
                  <a:pt x="3671725" y="431100"/>
                </a:cubicBezTo>
                <a:cubicBezTo>
                  <a:pt x="3659275" y="439888"/>
                  <a:pt x="3646902" y="448614"/>
                  <a:pt x="3634588" y="457302"/>
                </a:cubicBezTo>
                <a:cubicBezTo>
                  <a:pt x="3616836" y="464631"/>
                  <a:pt x="3599046" y="472124"/>
                  <a:pt x="3581236" y="479743"/>
                </a:cubicBezTo>
                <a:cubicBezTo>
                  <a:pt x="3598008" y="468587"/>
                  <a:pt x="3614876" y="457354"/>
                  <a:pt x="3631879" y="446034"/>
                </a:cubicBezTo>
                <a:cubicBezTo>
                  <a:pt x="3632590" y="445555"/>
                  <a:pt x="3633320" y="445073"/>
                  <a:pt x="3634031" y="444595"/>
                </a:cubicBezTo>
                <a:cubicBezTo>
                  <a:pt x="3651533" y="436485"/>
                  <a:pt x="3669093" y="428447"/>
                  <a:pt x="3686710" y="420534"/>
                </a:cubicBezTo>
                <a:close/>
                <a:moveTo>
                  <a:pt x="1394861" y="415557"/>
                </a:moveTo>
                <a:cubicBezTo>
                  <a:pt x="1473777" y="416657"/>
                  <a:pt x="1539878" y="434087"/>
                  <a:pt x="1594762" y="468201"/>
                </a:cubicBezTo>
                <a:cubicBezTo>
                  <a:pt x="1603638" y="477643"/>
                  <a:pt x="1612245" y="487363"/>
                  <a:pt x="1620622" y="497298"/>
                </a:cubicBezTo>
                <a:cubicBezTo>
                  <a:pt x="1549691" y="467409"/>
                  <a:pt x="1463697" y="457525"/>
                  <a:pt x="1356360" y="466333"/>
                </a:cubicBezTo>
                <a:cubicBezTo>
                  <a:pt x="1301932" y="470829"/>
                  <a:pt x="1246428" y="479922"/>
                  <a:pt x="1191481" y="491344"/>
                </a:cubicBezTo>
                <a:cubicBezTo>
                  <a:pt x="1181606" y="476714"/>
                  <a:pt x="1171981" y="462451"/>
                  <a:pt x="1162471" y="448393"/>
                </a:cubicBezTo>
                <a:cubicBezTo>
                  <a:pt x="1212422" y="435542"/>
                  <a:pt x="1262527" y="425362"/>
                  <a:pt x="1311615" y="419886"/>
                </a:cubicBezTo>
                <a:cubicBezTo>
                  <a:pt x="1340827" y="416637"/>
                  <a:pt x="1368556" y="415190"/>
                  <a:pt x="1394861" y="415557"/>
                </a:cubicBezTo>
                <a:close/>
                <a:moveTo>
                  <a:pt x="3762540" y="413264"/>
                </a:moveTo>
                <a:cubicBezTo>
                  <a:pt x="3760081" y="415202"/>
                  <a:pt x="3757603" y="417148"/>
                  <a:pt x="3755124" y="419085"/>
                </a:cubicBezTo>
                <a:cubicBezTo>
                  <a:pt x="3739005" y="431767"/>
                  <a:pt x="3722752" y="444541"/>
                  <a:pt x="3706441" y="457342"/>
                </a:cubicBezTo>
                <a:cubicBezTo>
                  <a:pt x="3687229" y="463607"/>
                  <a:pt x="3668171" y="470120"/>
                  <a:pt x="3649285" y="476806"/>
                </a:cubicBezTo>
                <a:cubicBezTo>
                  <a:pt x="3668478" y="462529"/>
                  <a:pt x="3687594" y="448291"/>
                  <a:pt x="3706575" y="434140"/>
                </a:cubicBezTo>
                <a:cubicBezTo>
                  <a:pt x="3725269" y="426920"/>
                  <a:pt x="3743924" y="419944"/>
                  <a:pt x="3762540" y="413264"/>
                </a:cubicBezTo>
                <a:close/>
                <a:moveTo>
                  <a:pt x="3893798" y="412682"/>
                </a:moveTo>
                <a:cubicBezTo>
                  <a:pt x="3875777" y="429075"/>
                  <a:pt x="3857621" y="445588"/>
                  <a:pt x="3839351" y="462164"/>
                </a:cubicBezTo>
                <a:cubicBezTo>
                  <a:pt x="3820984" y="465517"/>
                  <a:pt x="3802291" y="469307"/>
                  <a:pt x="3783213" y="473563"/>
                </a:cubicBezTo>
                <a:cubicBezTo>
                  <a:pt x="3802079" y="457219"/>
                  <a:pt x="3820869" y="440923"/>
                  <a:pt x="3839504" y="424733"/>
                </a:cubicBezTo>
                <a:cubicBezTo>
                  <a:pt x="3857544" y="420351"/>
                  <a:pt x="3875662" y="416320"/>
                  <a:pt x="3893798" y="412682"/>
                </a:cubicBezTo>
                <a:close/>
                <a:moveTo>
                  <a:pt x="1090521" y="412301"/>
                </a:moveTo>
                <a:cubicBezTo>
                  <a:pt x="1100473" y="426082"/>
                  <a:pt x="1110406" y="439899"/>
                  <a:pt x="1120454" y="453903"/>
                </a:cubicBezTo>
                <a:cubicBezTo>
                  <a:pt x="1110368" y="456770"/>
                  <a:pt x="1100320" y="459730"/>
                  <a:pt x="1090291" y="462754"/>
                </a:cubicBezTo>
                <a:cubicBezTo>
                  <a:pt x="1080089" y="449400"/>
                  <a:pt x="1070022" y="436232"/>
                  <a:pt x="1059955" y="423093"/>
                </a:cubicBezTo>
                <a:cubicBezTo>
                  <a:pt x="1070118" y="419392"/>
                  <a:pt x="1080320" y="415782"/>
                  <a:pt x="1090521" y="412301"/>
                </a:cubicBezTo>
                <a:close/>
                <a:moveTo>
                  <a:pt x="3674434" y="412046"/>
                </a:moveTo>
                <a:cubicBezTo>
                  <a:pt x="3660928" y="421020"/>
                  <a:pt x="3647498" y="429965"/>
                  <a:pt x="3634108" y="438885"/>
                </a:cubicBezTo>
                <a:cubicBezTo>
                  <a:pt x="3620025" y="445413"/>
                  <a:pt x="3605961" y="451990"/>
                  <a:pt x="3591957" y="458589"/>
                </a:cubicBezTo>
                <a:cubicBezTo>
                  <a:pt x="3591937" y="458595"/>
                  <a:pt x="3591918" y="458600"/>
                  <a:pt x="3591918" y="458606"/>
                </a:cubicBezTo>
                <a:cubicBezTo>
                  <a:pt x="3605308" y="450214"/>
                  <a:pt x="3618738" y="441786"/>
                  <a:pt x="3632244" y="433335"/>
                </a:cubicBezTo>
                <a:cubicBezTo>
                  <a:pt x="3646288" y="426215"/>
                  <a:pt x="3660351" y="419114"/>
                  <a:pt x="3674434" y="412046"/>
                </a:cubicBezTo>
                <a:close/>
                <a:moveTo>
                  <a:pt x="3954738" y="402061"/>
                </a:moveTo>
                <a:cubicBezTo>
                  <a:pt x="3937236" y="418691"/>
                  <a:pt x="3919599" y="435467"/>
                  <a:pt x="3901847" y="452318"/>
                </a:cubicBezTo>
                <a:cubicBezTo>
                  <a:pt x="3883961" y="454670"/>
                  <a:pt x="3865709" y="457490"/>
                  <a:pt x="3847131" y="460771"/>
                </a:cubicBezTo>
                <a:cubicBezTo>
                  <a:pt x="3865460" y="444130"/>
                  <a:pt x="3883673" y="427556"/>
                  <a:pt x="3901752" y="411116"/>
                </a:cubicBezTo>
                <a:cubicBezTo>
                  <a:pt x="3919388" y="407696"/>
                  <a:pt x="3937063" y="404659"/>
                  <a:pt x="3954738" y="402061"/>
                </a:cubicBezTo>
                <a:close/>
                <a:moveTo>
                  <a:pt x="1125584" y="400855"/>
                </a:moveTo>
                <a:cubicBezTo>
                  <a:pt x="1135401" y="415279"/>
                  <a:pt x="1145218" y="429750"/>
                  <a:pt x="1155151" y="444426"/>
                </a:cubicBezTo>
                <a:cubicBezTo>
                  <a:pt x="1144911" y="447104"/>
                  <a:pt x="1134690" y="449894"/>
                  <a:pt x="1124469" y="452773"/>
                </a:cubicBezTo>
                <a:cubicBezTo>
                  <a:pt x="1114383" y="438702"/>
                  <a:pt x="1104412" y="424828"/>
                  <a:pt x="1094422" y="410993"/>
                </a:cubicBezTo>
                <a:cubicBezTo>
                  <a:pt x="1104796" y="407481"/>
                  <a:pt x="1115190" y="404090"/>
                  <a:pt x="1125584" y="400855"/>
                </a:cubicBezTo>
                <a:close/>
                <a:moveTo>
                  <a:pt x="4013489" y="395104"/>
                </a:moveTo>
                <a:cubicBezTo>
                  <a:pt x="3996524" y="411944"/>
                  <a:pt x="3979368" y="428956"/>
                  <a:pt x="3962135" y="446045"/>
                </a:cubicBezTo>
                <a:cubicBezTo>
                  <a:pt x="3944652" y="447367"/>
                  <a:pt x="3926880" y="449158"/>
                  <a:pt x="3908744" y="451430"/>
                </a:cubicBezTo>
                <a:cubicBezTo>
                  <a:pt x="3926535" y="434535"/>
                  <a:pt x="3944229" y="417715"/>
                  <a:pt x="3961731" y="401058"/>
                </a:cubicBezTo>
                <a:cubicBezTo>
                  <a:pt x="3978984" y="398636"/>
                  <a:pt x="3996236" y="396636"/>
                  <a:pt x="4013489" y="395104"/>
                </a:cubicBezTo>
                <a:close/>
                <a:moveTo>
                  <a:pt x="4070318" y="391825"/>
                </a:moveTo>
                <a:cubicBezTo>
                  <a:pt x="4053834" y="408860"/>
                  <a:pt x="4037159" y="426088"/>
                  <a:pt x="4020405" y="443382"/>
                </a:cubicBezTo>
                <a:cubicBezTo>
                  <a:pt x="4003345" y="443634"/>
                  <a:pt x="3985977" y="444372"/>
                  <a:pt x="3968283" y="445602"/>
                </a:cubicBezTo>
                <a:cubicBezTo>
                  <a:pt x="3985574" y="428474"/>
                  <a:pt x="4002749" y="411429"/>
                  <a:pt x="4019733" y="394570"/>
                </a:cubicBezTo>
                <a:cubicBezTo>
                  <a:pt x="4036620" y="393181"/>
                  <a:pt x="4053489" y="392257"/>
                  <a:pt x="4070318" y="391825"/>
                </a:cubicBezTo>
                <a:close/>
                <a:moveTo>
                  <a:pt x="4075928" y="391685"/>
                </a:moveTo>
                <a:cubicBezTo>
                  <a:pt x="4092451" y="391370"/>
                  <a:pt x="4108954" y="391544"/>
                  <a:pt x="4125380" y="392250"/>
                </a:cubicBezTo>
                <a:cubicBezTo>
                  <a:pt x="4109261" y="409569"/>
                  <a:pt x="4093104" y="426935"/>
                  <a:pt x="4076889" y="444332"/>
                </a:cubicBezTo>
                <a:cubicBezTo>
                  <a:pt x="4070703" y="444051"/>
                  <a:pt x="4064497" y="443801"/>
                  <a:pt x="4058253" y="443625"/>
                </a:cubicBezTo>
                <a:cubicBezTo>
                  <a:pt x="4047610" y="443319"/>
                  <a:pt x="4036831" y="443223"/>
                  <a:pt x="4025938" y="443317"/>
                </a:cubicBezTo>
                <a:cubicBezTo>
                  <a:pt x="4042730" y="425988"/>
                  <a:pt x="4059425" y="408735"/>
                  <a:pt x="4075928" y="391685"/>
                </a:cubicBezTo>
                <a:close/>
                <a:moveTo>
                  <a:pt x="3830244" y="390294"/>
                </a:moveTo>
                <a:cubicBezTo>
                  <a:pt x="3821464" y="397566"/>
                  <a:pt x="3812665" y="404837"/>
                  <a:pt x="3803904" y="412086"/>
                </a:cubicBezTo>
                <a:cubicBezTo>
                  <a:pt x="3794106" y="420190"/>
                  <a:pt x="3784269" y="428330"/>
                  <a:pt x="3774395" y="436491"/>
                </a:cubicBezTo>
                <a:cubicBezTo>
                  <a:pt x="3755720" y="441842"/>
                  <a:pt x="3737142" y="447488"/>
                  <a:pt x="3718698" y="453382"/>
                </a:cubicBezTo>
                <a:cubicBezTo>
                  <a:pt x="3731820" y="443081"/>
                  <a:pt x="3744884" y="432802"/>
                  <a:pt x="3757891" y="422583"/>
                </a:cubicBezTo>
                <a:cubicBezTo>
                  <a:pt x="3763808" y="417932"/>
                  <a:pt x="3769745" y="413264"/>
                  <a:pt x="3775682" y="408601"/>
                </a:cubicBezTo>
                <a:cubicBezTo>
                  <a:pt x="3793895" y="402190"/>
                  <a:pt x="3812088" y="396073"/>
                  <a:pt x="3830244" y="390294"/>
                </a:cubicBezTo>
                <a:close/>
                <a:moveTo>
                  <a:pt x="3760235" y="388490"/>
                </a:moveTo>
                <a:cubicBezTo>
                  <a:pt x="3743001" y="401318"/>
                  <a:pt x="3725826" y="414121"/>
                  <a:pt x="3708727" y="426872"/>
                </a:cubicBezTo>
                <a:cubicBezTo>
                  <a:pt x="3707959" y="427438"/>
                  <a:pt x="3707191" y="428009"/>
                  <a:pt x="3706441" y="428578"/>
                </a:cubicBezTo>
                <a:cubicBezTo>
                  <a:pt x="3688920" y="435333"/>
                  <a:pt x="3671359" y="442299"/>
                  <a:pt x="3653762" y="449448"/>
                </a:cubicBezTo>
                <a:cubicBezTo>
                  <a:pt x="3660620" y="444608"/>
                  <a:pt x="3667498" y="439755"/>
                  <a:pt x="3674395" y="434885"/>
                </a:cubicBezTo>
                <a:cubicBezTo>
                  <a:pt x="3685730" y="426889"/>
                  <a:pt x="3697104" y="418864"/>
                  <a:pt x="3708497" y="410828"/>
                </a:cubicBezTo>
                <a:cubicBezTo>
                  <a:pt x="3725711" y="403227"/>
                  <a:pt x="3742963" y="395763"/>
                  <a:pt x="3760235" y="388490"/>
                </a:cubicBezTo>
                <a:close/>
                <a:moveTo>
                  <a:pt x="3755124" y="372330"/>
                </a:moveTo>
                <a:cubicBezTo>
                  <a:pt x="3739486" y="383324"/>
                  <a:pt x="3723905" y="394294"/>
                  <a:pt x="3708401" y="405239"/>
                </a:cubicBezTo>
                <a:cubicBezTo>
                  <a:pt x="3692762" y="412132"/>
                  <a:pt x="3677181" y="419141"/>
                  <a:pt x="3661619" y="426232"/>
                </a:cubicBezTo>
                <a:cubicBezTo>
                  <a:pt x="3677220" y="415859"/>
                  <a:pt x="3692859" y="405462"/>
                  <a:pt x="3708574" y="395033"/>
                </a:cubicBezTo>
                <a:cubicBezTo>
                  <a:pt x="3723963" y="387429"/>
                  <a:pt x="3739486" y="379846"/>
                  <a:pt x="3755124" y="372330"/>
                </a:cubicBezTo>
                <a:close/>
                <a:moveTo>
                  <a:pt x="3894566" y="371266"/>
                </a:moveTo>
                <a:cubicBezTo>
                  <a:pt x="3881310" y="382768"/>
                  <a:pt x="3868072" y="394255"/>
                  <a:pt x="3854893" y="405710"/>
                </a:cubicBezTo>
                <a:cubicBezTo>
                  <a:pt x="3849687" y="410230"/>
                  <a:pt x="3844442" y="414783"/>
                  <a:pt x="3839216" y="419325"/>
                </a:cubicBezTo>
                <a:cubicBezTo>
                  <a:pt x="3821003" y="423734"/>
                  <a:pt x="3802867" y="428493"/>
                  <a:pt x="3784807" y="433546"/>
                </a:cubicBezTo>
                <a:cubicBezTo>
                  <a:pt x="3792108" y="427506"/>
                  <a:pt x="3799428" y="421462"/>
                  <a:pt x="3806690" y="415454"/>
                </a:cubicBezTo>
                <a:cubicBezTo>
                  <a:pt x="3818198" y="405929"/>
                  <a:pt x="3829745" y="396380"/>
                  <a:pt x="3841310" y="386816"/>
                </a:cubicBezTo>
                <a:cubicBezTo>
                  <a:pt x="3859101" y="381283"/>
                  <a:pt x="3876852" y="376088"/>
                  <a:pt x="3894566" y="371266"/>
                </a:cubicBezTo>
                <a:close/>
                <a:moveTo>
                  <a:pt x="3736950" y="370576"/>
                </a:moveTo>
                <a:cubicBezTo>
                  <a:pt x="3727440" y="376859"/>
                  <a:pt x="3717969" y="383130"/>
                  <a:pt x="3708516" y="389402"/>
                </a:cubicBezTo>
                <a:cubicBezTo>
                  <a:pt x="3698660" y="394271"/>
                  <a:pt x="3688862" y="399149"/>
                  <a:pt x="3679121" y="404025"/>
                </a:cubicBezTo>
                <a:cubicBezTo>
                  <a:pt x="3688439" y="398211"/>
                  <a:pt x="3697796" y="392390"/>
                  <a:pt x="3707152" y="386567"/>
                </a:cubicBezTo>
                <a:cubicBezTo>
                  <a:pt x="3717065" y="381224"/>
                  <a:pt x="3726998" y="375894"/>
                  <a:pt x="3736950" y="370576"/>
                </a:cubicBezTo>
                <a:close/>
                <a:moveTo>
                  <a:pt x="1338676" y="362066"/>
                </a:moveTo>
                <a:cubicBezTo>
                  <a:pt x="1435588" y="360835"/>
                  <a:pt x="1513015" y="388895"/>
                  <a:pt x="1573648" y="446829"/>
                </a:cubicBezTo>
                <a:cubicBezTo>
                  <a:pt x="1575819" y="448914"/>
                  <a:pt x="1577971" y="451035"/>
                  <a:pt x="1580123" y="453158"/>
                </a:cubicBezTo>
                <a:cubicBezTo>
                  <a:pt x="1508730" y="414862"/>
                  <a:pt x="1420028" y="402103"/>
                  <a:pt x="1311000" y="414244"/>
                </a:cubicBezTo>
                <a:cubicBezTo>
                  <a:pt x="1260952" y="419825"/>
                  <a:pt x="1209925" y="430245"/>
                  <a:pt x="1159089" y="443394"/>
                </a:cubicBezTo>
                <a:cubicBezTo>
                  <a:pt x="1149138" y="428662"/>
                  <a:pt x="1139282" y="414144"/>
                  <a:pt x="1129426" y="399671"/>
                </a:cubicBezTo>
                <a:cubicBezTo>
                  <a:pt x="1164853" y="388766"/>
                  <a:pt x="1200242" y="379596"/>
                  <a:pt x="1235169" y="373039"/>
                </a:cubicBezTo>
                <a:cubicBezTo>
                  <a:pt x="1271903" y="366141"/>
                  <a:pt x="1306372" y="362476"/>
                  <a:pt x="1338676" y="362066"/>
                </a:cubicBezTo>
                <a:close/>
                <a:moveTo>
                  <a:pt x="3829841" y="360417"/>
                </a:moveTo>
                <a:cubicBezTo>
                  <a:pt x="3811628" y="374692"/>
                  <a:pt x="3793491" y="388935"/>
                  <a:pt x="3775413" y="403137"/>
                </a:cubicBezTo>
                <a:cubicBezTo>
                  <a:pt x="3757661" y="409368"/>
                  <a:pt x="3739870" y="415871"/>
                  <a:pt x="3722042" y="422616"/>
                </a:cubicBezTo>
                <a:cubicBezTo>
                  <a:pt x="3740446" y="408885"/>
                  <a:pt x="3758948" y="395108"/>
                  <a:pt x="3777526" y="381295"/>
                </a:cubicBezTo>
                <a:cubicBezTo>
                  <a:pt x="3794932" y="374115"/>
                  <a:pt x="3812377" y="367139"/>
                  <a:pt x="3829841" y="360417"/>
                </a:cubicBezTo>
                <a:close/>
                <a:moveTo>
                  <a:pt x="3956045" y="356075"/>
                </a:moveTo>
                <a:cubicBezTo>
                  <a:pt x="3939984" y="370672"/>
                  <a:pt x="3923960" y="385247"/>
                  <a:pt x="3907976" y="399777"/>
                </a:cubicBezTo>
                <a:cubicBezTo>
                  <a:pt x="3905805" y="401761"/>
                  <a:pt x="3903596" y="403765"/>
                  <a:pt x="3901424" y="405754"/>
                </a:cubicBezTo>
                <a:cubicBezTo>
                  <a:pt x="3883634" y="409189"/>
                  <a:pt x="3865902" y="413002"/>
                  <a:pt x="3848226" y="417168"/>
                </a:cubicBezTo>
                <a:cubicBezTo>
                  <a:pt x="3851377" y="414428"/>
                  <a:pt x="3854547" y="411673"/>
                  <a:pt x="3857698" y="408941"/>
                </a:cubicBezTo>
                <a:cubicBezTo>
                  <a:pt x="3873087" y="395569"/>
                  <a:pt x="3888553" y="382152"/>
                  <a:pt x="3904038" y="368717"/>
                </a:cubicBezTo>
                <a:cubicBezTo>
                  <a:pt x="3921406" y="364115"/>
                  <a:pt x="3938754" y="359896"/>
                  <a:pt x="3956045" y="356075"/>
                </a:cubicBezTo>
                <a:close/>
                <a:moveTo>
                  <a:pt x="4015122" y="344657"/>
                </a:moveTo>
                <a:cubicBezTo>
                  <a:pt x="3997677" y="361214"/>
                  <a:pt x="3980291" y="377746"/>
                  <a:pt x="3962961" y="394226"/>
                </a:cubicBezTo>
                <a:cubicBezTo>
                  <a:pt x="3962443" y="394724"/>
                  <a:pt x="3961924" y="395229"/>
                  <a:pt x="3961385" y="395729"/>
                </a:cubicBezTo>
                <a:cubicBezTo>
                  <a:pt x="3944018" y="398161"/>
                  <a:pt x="3926651" y="401008"/>
                  <a:pt x="3909302" y="404244"/>
                </a:cubicBezTo>
                <a:cubicBezTo>
                  <a:pt x="3909802" y="403790"/>
                  <a:pt x="3910301" y="403333"/>
                  <a:pt x="3910801" y="402881"/>
                </a:cubicBezTo>
                <a:cubicBezTo>
                  <a:pt x="3928552" y="386728"/>
                  <a:pt x="3946381" y="370524"/>
                  <a:pt x="3964248" y="354290"/>
                </a:cubicBezTo>
                <a:cubicBezTo>
                  <a:pt x="3981232" y="350663"/>
                  <a:pt x="3998196" y="347441"/>
                  <a:pt x="4015122" y="344657"/>
                </a:cubicBezTo>
                <a:close/>
                <a:moveTo>
                  <a:pt x="3827343" y="338679"/>
                </a:moveTo>
                <a:cubicBezTo>
                  <a:pt x="3810590" y="351076"/>
                  <a:pt x="3793895" y="363460"/>
                  <a:pt x="3777276" y="375827"/>
                </a:cubicBezTo>
                <a:cubicBezTo>
                  <a:pt x="3761330" y="382392"/>
                  <a:pt x="3745403" y="389130"/>
                  <a:pt x="3729534" y="396004"/>
                </a:cubicBezTo>
                <a:cubicBezTo>
                  <a:pt x="3746325" y="384177"/>
                  <a:pt x="3763174" y="372319"/>
                  <a:pt x="3780100" y="360450"/>
                </a:cubicBezTo>
                <a:cubicBezTo>
                  <a:pt x="3795739" y="353086"/>
                  <a:pt x="3811493" y="345814"/>
                  <a:pt x="3827343" y="338679"/>
                </a:cubicBezTo>
                <a:close/>
                <a:moveTo>
                  <a:pt x="3787324" y="337380"/>
                </a:moveTo>
                <a:cubicBezTo>
                  <a:pt x="3785095" y="338840"/>
                  <a:pt x="3782867" y="340300"/>
                  <a:pt x="3780639" y="341762"/>
                </a:cubicBezTo>
                <a:cubicBezTo>
                  <a:pt x="3778352" y="342965"/>
                  <a:pt x="3776065" y="344167"/>
                  <a:pt x="3773779" y="345372"/>
                </a:cubicBezTo>
                <a:cubicBezTo>
                  <a:pt x="3775874" y="344081"/>
                  <a:pt x="3777968" y="342792"/>
                  <a:pt x="3780081" y="341503"/>
                </a:cubicBezTo>
                <a:cubicBezTo>
                  <a:pt x="3782502" y="340125"/>
                  <a:pt x="3784923" y="338755"/>
                  <a:pt x="3787324" y="337380"/>
                </a:cubicBezTo>
                <a:close/>
                <a:moveTo>
                  <a:pt x="4072086" y="336982"/>
                </a:moveTo>
                <a:cubicBezTo>
                  <a:pt x="4054584" y="354319"/>
                  <a:pt x="4037139" y="371631"/>
                  <a:pt x="4019752" y="388891"/>
                </a:cubicBezTo>
                <a:cubicBezTo>
                  <a:pt x="4019637" y="389010"/>
                  <a:pt x="4019502" y="389131"/>
                  <a:pt x="4019387" y="389251"/>
                </a:cubicBezTo>
                <a:cubicBezTo>
                  <a:pt x="4002385" y="390647"/>
                  <a:pt x="3985382" y="392492"/>
                  <a:pt x="3968360" y="394761"/>
                </a:cubicBezTo>
                <a:cubicBezTo>
                  <a:pt x="3986285" y="377716"/>
                  <a:pt x="4004267" y="360621"/>
                  <a:pt x="4022288" y="343495"/>
                </a:cubicBezTo>
                <a:cubicBezTo>
                  <a:pt x="4038926" y="340878"/>
                  <a:pt x="4055525" y="338700"/>
                  <a:pt x="4072086" y="336982"/>
                </a:cubicBezTo>
                <a:close/>
                <a:moveTo>
                  <a:pt x="3895411" y="336504"/>
                </a:moveTo>
                <a:cubicBezTo>
                  <a:pt x="3877198" y="351504"/>
                  <a:pt x="3859043" y="366486"/>
                  <a:pt x="3840964" y="381429"/>
                </a:cubicBezTo>
                <a:cubicBezTo>
                  <a:pt x="3823462" y="386863"/>
                  <a:pt x="3805902" y="392622"/>
                  <a:pt x="3788323" y="398661"/>
                </a:cubicBezTo>
                <a:cubicBezTo>
                  <a:pt x="3806766" y="384165"/>
                  <a:pt x="3825287" y="369623"/>
                  <a:pt x="3843885" y="355063"/>
                </a:cubicBezTo>
                <a:cubicBezTo>
                  <a:pt x="3861041" y="348604"/>
                  <a:pt x="3878217" y="342404"/>
                  <a:pt x="3895411" y="336504"/>
                </a:cubicBezTo>
                <a:close/>
                <a:moveTo>
                  <a:pt x="4127205" y="333032"/>
                </a:moveTo>
                <a:cubicBezTo>
                  <a:pt x="4110836" y="349943"/>
                  <a:pt x="4094487" y="366830"/>
                  <a:pt x="4078195" y="383671"/>
                </a:cubicBezTo>
                <a:cubicBezTo>
                  <a:pt x="4077331" y="384567"/>
                  <a:pt x="4076467" y="385470"/>
                  <a:pt x="4075602" y="386363"/>
                </a:cubicBezTo>
                <a:cubicBezTo>
                  <a:pt x="4058964" y="386684"/>
                  <a:pt x="4042268" y="387504"/>
                  <a:pt x="4025573" y="388764"/>
                </a:cubicBezTo>
                <a:cubicBezTo>
                  <a:pt x="4043152" y="371328"/>
                  <a:pt x="4060770" y="353843"/>
                  <a:pt x="4078445" y="336329"/>
                </a:cubicBezTo>
                <a:cubicBezTo>
                  <a:pt x="4094737" y="334757"/>
                  <a:pt x="4110990" y="333655"/>
                  <a:pt x="4127205" y="333032"/>
                </a:cubicBezTo>
                <a:close/>
                <a:moveTo>
                  <a:pt x="4180711" y="332807"/>
                </a:moveTo>
                <a:cubicBezTo>
                  <a:pt x="4166474" y="348083"/>
                  <a:pt x="4152296" y="363335"/>
                  <a:pt x="4138118" y="378555"/>
                </a:cubicBezTo>
                <a:cubicBezTo>
                  <a:pt x="4135467" y="381416"/>
                  <a:pt x="4132796" y="384284"/>
                  <a:pt x="4130125" y="387149"/>
                </a:cubicBezTo>
                <a:cubicBezTo>
                  <a:pt x="4113853" y="386355"/>
                  <a:pt x="4097523" y="386079"/>
                  <a:pt x="4081134" y="386286"/>
                </a:cubicBezTo>
                <a:cubicBezTo>
                  <a:pt x="4098330" y="368511"/>
                  <a:pt x="4115582" y="350686"/>
                  <a:pt x="4132873" y="332834"/>
                </a:cubicBezTo>
                <a:cubicBezTo>
                  <a:pt x="4148857" y="332335"/>
                  <a:pt x="4164804" y="332310"/>
                  <a:pt x="4180711" y="332807"/>
                </a:cubicBezTo>
                <a:close/>
                <a:moveTo>
                  <a:pt x="3820042" y="326894"/>
                </a:moveTo>
                <a:cubicBezTo>
                  <a:pt x="3806690" y="336194"/>
                  <a:pt x="3793376" y="345493"/>
                  <a:pt x="3780120" y="354786"/>
                </a:cubicBezTo>
                <a:cubicBezTo>
                  <a:pt x="3767094" y="360922"/>
                  <a:pt x="3754145" y="367124"/>
                  <a:pt x="3741273" y="373366"/>
                </a:cubicBezTo>
                <a:cubicBezTo>
                  <a:pt x="3754395" y="364684"/>
                  <a:pt x="3767555" y="356004"/>
                  <a:pt x="3780773" y="347318"/>
                </a:cubicBezTo>
                <a:cubicBezTo>
                  <a:pt x="3793760" y="340490"/>
                  <a:pt x="3806843" y="333674"/>
                  <a:pt x="3820042" y="326894"/>
                </a:cubicBezTo>
                <a:close/>
                <a:moveTo>
                  <a:pt x="3957774" y="316533"/>
                </a:moveTo>
                <a:cubicBezTo>
                  <a:pt x="3939657" y="332179"/>
                  <a:pt x="3921617" y="347802"/>
                  <a:pt x="3903635" y="363399"/>
                </a:cubicBezTo>
                <a:cubicBezTo>
                  <a:pt x="3886421" y="367946"/>
                  <a:pt x="3869167" y="372859"/>
                  <a:pt x="3851876" y="378092"/>
                </a:cubicBezTo>
                <a:cubicBezTo>
                  <a:pt x="3870205" y="362936"/>
                  <a:pt x="3888610" y="347752"/>
                  <a:pt x="3907092" y="332544"/>
                </a:cubicBezTo>
                <a:cubicBezTo>
                  <a:pt x="3923980" y="326888"/>
                  <a:pt x="3940867" y="321541"/>
                  <a:pt x="3957774" y="316533"/>
                </a:cubicBezTo>
                <a:close/>
                <a:moveTo>
                  <a:pt x="3895277" y="309315"/>
                </a:moveTo>
                <a:cubicBezTo>
                  <a:pt x="3877948" y="322780"/>
                  <a:pt x="3860714" y="336242"/>
                  <a:pt x="3843539" y="349687"/>
                </a:cubicBezTo>
                <a:cubicBezTo>
                  <a:pt x="3827036" y="355881"/>
                  <a:pt x="3810570" y="362315"/>
                  <a:pt x="3794144" y="368945"/>
                </a:cubicBezTo>
                <a:cubicBezTo>
                  <a:pt x="3811551" y="356012"/>
                  <a:pt x="3829053" y="343057"/>
                  <a:pt x="3846613" y="330098"/>
                </a:cubicBezTo>
                <a:cubicBezTo>
                  <a:pt x="3862732" y="322994"/>
                  <a:pt x="3878966" y="316050"/>
                  <a:pt x="3895277" y="309315"/>
                </a:cubicBezTo>
                <a:close/>
                <a:moveTo>
                  <a:pt x="4017523" y="300333"/>
                </a:moveTo>
                <a:cubicBezTo>
                  <a:pt x="3999560" y="316581"/>
                  <a:pt x="3981655" y="332815"/>
                  <a:pt x="3963806" y="349020"/>
                </a:cubicBezTo>
                <a:cubicBezTo>
                  <a:pt x="3946900" y="352621"/>
                  <a:pt x="3929955" y="356609"/>
                  <a:pt x="3912971" y="360967"/>
                </a:cubicBezTo>
                <a:cubicBezTo>
                  <a:pt x="3931146" y="345209"/>
                  <a:pt x="3949378" y="329428"/>
                  <a:pt x="3967687" y="313628"/>
                </a:cubicBezTo>
                <a:cubicBezTo>
                  <a:pt x="3984306" y="308840"/>
                  <a:pt x="4000905" y="304398"/>
                  <a:pt x="4017523" y="300333"/>
                </a:cubicBezTo>
                <a:close/>
                <a:moveTo>
                  <a:pt x="3892740" y="290552"/>
                </a:moveTo>
                <a:cubicBezTo>
                  <a:pt x="3877332" y="301826"/>
                  <a:pt x="3861982" y="313107"/>
                  <a:pt x="3846690" y="324387"/>
                </a:cubicBezTo>
                <a:cubicBezTo>
                  <a:pt x="3832492" y="330650"/>
                  <a:pt x="3818352" y="337036"/>
                  <a:pt x="3804289" y="343520"/>
                </a:cubicBezTo>
                <a:cubicBezTo>
                  <a:pt x="3819562" y="332853"/>
                  <a:pt x="3834874" y="322187"/>
                  <a:pt x="3850263" y="311526"/>
                </a:cubicBezTo>
                <a:cubicBezTo>
                  <a:pt x="3864327" y="304452"/>
                  <a:pt x="3878485" y="297449"/>
                  <a:pt x="3892740" y="290552"/>
                </a:cubicBezTo>
                <a:close/>
                <a:moveTo>
                  <a:pt x="4075083" y="287830"/>
                </a:moveTo>
                <a:cubicBezTo>
                  <a:pt x="4057273" y="304654"/>
                  <a:pt x="4039540" y="321468"/>
                  <a:pt x="4021846" y="338256"/>
                </a:cubicBezTo>
                <a:cubicBezTo>
                  <a:pt x="4005247" y="340861"/>
                  <a:pt x="3988610" y="343887"/>
                  <a:pt x="3971933" y="347314"/>
                </a:cubicBezTo>
                <a:cubicBezTo>
                  <a:pt x="3989897" y="330988"/>
                  <a:pt x="4007956" y="314636"/>
                  <a:pt x="4026054" y="298274"/>
                </a:cubicBezTo>
                <a:cubicBezTo>
                  <a:pt x="4042404" y="294402"/>
                  <a:pt x="4058753" y="290908"/>
                  <a:pt x="4075083" y="287830"/>
                </a:cubicBezTo>
                <a:close/>
                <a:moveTo>
                  <a:pt x="3879196" y="285895"/>
                </a:moveTo>
                <a:cubicBezTo>
                  <a:pt x="3869418" y="292633"/>
                  <a:pt x="3859658" y="299376"/>
                  <a:pt x="3849918" y="306124"/>
                </a:cubicBezTo>
                <a:cubicBezTo>
                  <a:pt x="3840600" y="310807"/>
                  <a:pt x="3831300" y="315518"/>
                  <a:pt x="3822060" y="320254"/>
                </a:cubicBezTo>
                <a:cubicBezTo>
                  <a:pt x="3831800" y="313912"/>
                  <a:pt x="3841579" y="307591"/>
                  <a:pt x="3851358" y="301261"/>
                </a:cubicBezTo>
                <a:cubicBezTo>
                  <a:pt x="3860618" y="296106"/>
                  <a:pt x="3869898" y="290984"/>
                  <a:pt x="3879196" y="285895"/>
                </a:cubicBezTo>
                <a:close/>
                <a:moveTo>
                  <a:pt x="3959119" y="284249"/>
                </a:moveTo>
                <a:cubicBezTo>
                  <a:pt x="3941559" y="298589"/>
                  <a:pt x="3924057" y="312930"/>
                  <a:pt x="3906650" y="327259"/>
                </a:cubicBezTo>
                <a:cubicBezTo>
                  <a:pt x="3890166" y="332761"/>
                  <a:pt x="3873721" y="338546"/>
                  <a:pt x="3857295" y="344582"/>
                </a:cubicBezTo>
                <a:cubicBezTo>
                  <a:pt x="3874969" y="330759"/>
                  <a:pt x="3892702" y="316921"/>
                  <a:pt x="3910531" y="303084"/>
                </a:cubicBezTo>
                <a:cubicBezTo>
                  <a:pt x="3926651" y="296573"/>
                  <a:pt x="3942846" y="290281"/>
                  <a:pt x="3959119" y="284249"/>
                </a:cubicBezTo>
                <a:close/>
                <a:moveTo>
                  <a:pt x="4130683" y="279033"/>
                </a:moveTo>
                <a:cubicBezTo>
                  <a:pt x="4113065" y="296404"/>
                  <a:pt x="4095505" y="313766"/>
                  <a:pt x="4078023" y="331101"/>
                </a:cubicBezTo>
                <a:cubicBezTo>
                  <a:pt x="4061693" y="332675"/>
                  <a:pt x="4045343" y="334713"/>
                  <a:pt x="4028974" y="337165"/>
                </a:cubicBezTo>
                <a:cubicBezTo>
                  <a:pt x="4046745" y="320289"/>
                  <a:pt x="4064574" y="303390"/>
                  <a:pt x="4082480" y="286479"/>
                </a:cubicBezTo>
                <a:cubicBezTo>
                  <a:pt x="4098560" y="283572"/>
                  <a:pt x="4114640" y="281079"/>
                  <a:pt x="4130683" y="279033"/>
                </a:cubicBezTo>
                <a:close/>
                <a:moveTo>
                  <a:pt x="4184630" y="273867"/>
                </a:moveTo>
                <a:cubicBezTo>
                  <a:pt x="4167186" y="291797"/>
                  <a:pt x="4149799" y="309712"/>
                  <a:pt x="4132470" y="327603"/>
                </a:cubicBezTo>
                <a:cubicBezTo>
                  <a:pt x="4116447" y="328110"/>
                  <a:pt x="4100385" y="329099"/>
                  <a:pt x="4084286" y="330534"/>
                </a:cubicBezTo>
                <a:cubicBezTo>
                  <a:pt x="4101884" y="313113"/>
                  <a:pt x="4119540" y="295663"/>
                  <a:pt x="4137234" y="278206"/>
                </a:cubicBezTo>
                <a:cubicBezTo>
                  <a:pt x="4153064" y="276308"/>
                  <a:pt x="4168857" y="274846"/>
                  <a:pt x="4184630" y="273867"/>
                </a:cubicBezTo>
                <a:close/>
                <a:moveTo>
                  <a:pt x="4237022" y="272439"/>
                </a:moveTo>
                <a:cubicBezTo>
                  <a:pt x="4219769" y="290892"/>
                  <a:pt x="4202574" y="309330"/>
                  <a:pt x="4185418" y="327741"/>
                </a:cubicBezTo>
                <a:cubicBezTo>
                  <a:pt x="4169684" y="327149"/>
                  <a:pt x="4153911" y="327057"/>
                  <a:pt x="4138099" y="327443"/>
                </a:cubicBezTo>
                <a:cubicBezTo>
                  <a:pt x="4155486" y="309499"/>
                  <a:pt x="4172930" y="291530"/>
                  <a:pt x="4190432" y="273549"/>
                </a:cubicBezTo>
                <a:cubicBezTo>
                  <a:pt x="4205994" y="272698"/>
                  <a:pt x="4221537" y="272316"/>
                  <a:pt x="4237022" y="272439"/>
                </a:cubicBezTo>
                <a:close/>
                <a:moveTo>
                  <a:pt x="4019925" y="263087"/>
                </a:moveTo>
                <a:cubicBezTo>
                  <a:pt x="4002288" y="278193"/>
                  <a:pt x="3984709" y="293301"/>
                  <a:pt x="3967207" y="308404"/>
                </a:cubicBezTo>
                <a:cubicBezTo>
                  <a:pt x="3950838" y="313107"/>
                  <a:pt x="3934488" y="318137"/>
                  <a:pt x="3918158" y="323459"/>
                </a:cubicBezTo>
                <a:cubicBezTo>
                  <a:pt x="3935910" y="308865"/>
                  <a:pt x="3953720" y="294264"/>
                  <a:pt x="3971625" y="279667"/>
                </a:cubicBezTo>
                <a:cubicBezTo>
                  <a:pt x="3987668" y="273861"/>
                  <a:pt x="4003767" y="268318"/>
                  <a:pt x="4019925" y="263087"/>
                </a:cubicBezTo>
                <a:close/>
                <a:moveTo>
                  <a:pt x="3960041" y="259194"/>
                </a:moveTo>
                <a:cubicBezTo>
                  <a:pt x="3943538" y="271888"/>
                  <a:pt x="3927073" y="284595"/>
                  <a:pt x="3910704" y="297307"/>
                </a:cubicBezTo>
                <a:cubicBezTo>
                  <a:pt x="3895565" y="303424"/>
                  <a:pt x="3880483" y="309728"/>
                  <a:pt x="3865460" y="316196"/>
                </a:cubicBezTo>
                <a:cubicBezTo>
                  <a:pt x="3881906" y="304099"/>
                  <a:pt x="3898390" y="292003"/>
                  <a:pt x="3914969" y="279924"/>
                </a:cubicBezTo>
                <a:cubicBezTo>
                  <a:pt x="3929897" y="272864"/>
                  <a:pt x="3944941" y="265942"/>
                  <a:pt x="3960041" y="259194"/>
                </a:cubicBezTo>
                <a:close/>
                <a:moveTo>
                  <a:pt x="3927745" y="252672"/>
                </a:moveTo>
                <a:cubicBezTo>
                  <a:pt x="3924479" y="254885"/>
                  <a:pt x="3921232" y="257098"/>
                  <a:pt x="3917985" y="259313"/>
                </a:cubicBezTo>
                <a:cubicBezTo>
                  <a:pt x="3915239" y="260781"/>
                  <a:pt x="3912491" y="262249"/>
                  <a:pt x="3909763" y="263717"/>
                </a:cubicBezTo>
                <a:cubicBezTo>
                  <a:pt x="3912645" y="261872"/>
                  <a:pt x="3915527" y="260015"/>
                  <a:pt x="3918427" y="258172"/>
                </a:cubicBezTo>
                <a:cubicBezTo>
                  <a:pt x="3921540" y="256341"/>
                  <a:pt x="3924633" y="254497"/>
                  <a:pt x="3927745" y="252672"/>
                </a:cubicBezTo>
                <a:close/>
                <a:moveTo>
                  <a:pt x="3953586" y="246305"/>
                </a:moveTo>
                <a:cubicBezTo>
                  <a:pt x="3940541" y="255730"/>
                  <a:pt x="3927515" y="265167"/>
                  <a:pt x="3914528" y="274622"/>
                </a:cubicBezTo>
                <a:cubicBezTo>
                  <a:pt x="3902559" y="280272"/>
                  <a:pt x="3890628" y="286010"/>
                  <a:pt x="3878773" y="291816"/>
                </a:cubicBezTo>
                <a:cubicBezTo>
                  <a:pt x="3891704" y="282902"/>
                  <a:pt x="3904672" y="273999"/>
                  <a:pt x="3917697" y="265113"/>
                </a:cubicBezTo>
                <a:cubicBezTo>
                  <a:pt x="3929628" y="258760"/>
                  <a:pt x="3941597" y="252483"/>
                  <a:pt x="3953586" y="246305"/>
                </a:cubicBezTo>
                <a:close/>
                <a:moveTo>
                  <a:pt x="4078272" y="245632"/>
                </a:moveTo>
                <a:cubicBezTo>
                  <a:pt x="4060635" y="261452"/>
                  <a:pt x="4043056" y="277277"/>
                  <a:pt x="4025535" y="293096"/>
                </a:cubicBezTo>
                <a:cubicBezTo>
                  <a:pt x="4009358" y="296917"/>
                  <a:pt x="3993162" y="301107"/>
                  <a:pt x="3976967" y="305630"/>
                </a:cubicBezTo>
                <a:cubicBezTo>
                  <a:pt x="3994718" y="290329"/>
                  <a:pt x="4012528" y="275025"/>
                  <a:pt x="4030415" y="259726"/>
                </a:cubicBezTo>
                <a:cubicBezTo>
                  <a:pt x="4046342" y="254708"/>
                  <a:pt x="4062287" y="249992"/>
                  <a:pt x="4078272" y="245632"/>
                </a:cubicBezTo>
                <a:close/>
                <a:moveTo>
                  <a:pt x="4022941" y="232422"/>
                </a:moveTo>
                <a:cubicBezTo>
                  <a:pt x="4005842" y="246220"/>
                  <a:pt x="3988782" y="260036"/>
                  <a:pt x="3971818" y="273863"/>
                </a:cubicBezTo>
                <a:cubicBezTo>
                  <a:pt x="3956410" y="279438"/>
                  <a:pt x="3941040" y="285259"/>
                  <a:pt x="3925728" y="291300"/>
                </a:cubicBezTo>
                <a:cubicBezTo>
                  <a:pt x="3942827" y="278068"/>
                  <a:pt x="3959944" y="264843"/>
                  <a:pt x="3977178" y="251640"/>
                </a:cubicBezTo>
                <a:cubicBezTo>
                  <a:pt x="3992355" y="245025"/>
                  <a:pt x="4007629" y="238608"/>
                  <a:pt x="4022941" y="232422"/>
                </a:cubicBezTo>
                <a:close/>
                <a:moveTo>
                  <a:pt x="4134563" y="231832"/>
                </a:moveTo>
                <a:cubicBezTo>
                  <a:pt x="4116966" y="248328"/>
                  <a:pt x="4099424" y="264833"/>
                  <a:pt x="4081961" y="281332"/>
                </a:cubicBezTo>
                <a:cubicBezTo>
                  <a:pt x="4065957" y="284214"/>
                  <a:pt x="4049953" y="287499"/>
                  <a:pt x="4033931" y="291155"/>
                </a:cubicBezTo>
                <a:cubicBezTo>
                  <a:pt x="4051625" y="275184"/>
                  <a:pt x="4069396" y="259208"/>
                  <a:pt x="4087225" y="243242"/>
                </a:cubicBezTo>
                <a:cubicBezTo>
                  <a:pt x="4102999" y="239075"/>
                  <a:pt x="4118772" y="235262"/>
                  <a:pt x="4134563" y="231832"/>
                </a:cubicBezTo>
                <a:close/>
                <a:moveTo>
                  <a:pt x="4189164" y="221579"/>
                </a:moveTo>
                <a:cubicBezTo>
                  <a:pt x="4171624" y="238739"/>
                  <a:pt x="4154140" y="255907"/>
                  <a:pt x="4136734" y="273071"/>
                </a:cubicBezTo>
                <a:cubicBezTo>
                  <a:pt x="4120942" y="274962"/>
                  <a:pt x="4105131" y="277296"/>
                  <a:pt x="4089319" y="280024"/>
                </a:cubicBezTo>
                <a:cubicBezTo>
                  <a:pt x="4106937" y="263402"/>
                  <a:pt x="4124612" y="246774"/>
                  <a:pt x="4142364" y="230157"/>
                </a:cubicBezTo>
                <a:cubicBezTo>
                  <a:pt x="4157964" y="226899"/>
                  <a:pt x="4173565" y="224030"/>
                  <a:pt x="4189164" y="221579"/>
                </a:cubicBezTo>
                <a:close/>
                <a:moveTo>
                  <a:pt x="4242209" y="214920"/>
                </a:moveTo>
                <a:cubicBezTo>
                  <a:pt x="4224726" y="232749"/>
                  <a:pt x="4207300" y="250583"/>
                  <a:pt x="4189952" y="268410"/>
                </a:cubicBezTo>
                <a:cubicBezTo>
                  <a:pt x="4174390" y="269265"/>
                  <a:pt x="4158809" y="270583"/>
                  <a:pt x="4143190" y="272335"/>
                </a:cubicBezTo>
                <a:cubicBezTo>
                  <a:pt x="4160711" y="255071"/>
                  <a:pt x="4178309" y="237803"/>
                  <a:pt x="4195965" y="220545"/>
                </a:cubicBezTo>
                <a:cubicBezTo>
                  <a:pt x="4211393" y="218244"/>
                  <a:pt x="4226801" y="216345"/>
                  <a:pt x="4242209" y="214920"/>
                </a:cubicBezTo>
                <a:close/>
                <a:moveTo>
                  <a:pt x="4020598" y="212958"/>
                </a:moveTo>
                <a:cubicBezTo>
                  <a:pt x="4005901" y="224099"/>
                  <a:pt x="3991241" y="235260"/>
                  <a:pt x="3976641" y="246443"/>
                </a:cubicBezTo>
                <a:cubicBezTo>
                  <a:pt x="3963038" y="252353"/>
                  <a:pt x="3949513" y="258418"/>
                  <a:pt x="3936045" y="264608"/>
                </a:cubicBezTo>
                <a:cubicBezTo>
                  <a:pt x="3950666" y="253999"/>
                  <a:pt x="3965324" y="243408"/>
                  <a:pt x="3980060" y="232841"/>
                </a:cubicBezTo>
                <a:cubicBezTo>
                  <a:pt x="3993547" y="226069"/>
                  <a:pt x="4007072" y="219435"/>
                  <a:pt x="4020598" y="212958"/>
                </a:cubicBezTo>
                <a:close/>
                <a:moveTo>
                  <a:pt x="4293813" y="211907"/>
                </a:moveTo>
                <a:cubicBezTo>
                  <a:pt x="4276407" y="230382"/>
                  <a:pt x="4259077" y="248862"/>
                  <a:pt x="4241806" y="267330"/>
                </a:cubicBezTo>
                <a:cubicBezTo>
                  <a:pt x="4226475" y="267108"/>
                  <a:pt x="4211124" y="267365"/>
                  <a:pt x="4195735" y="268095"/>
                </a:cubicBezTo>
                <a:cubicBezTo>
                  <a:pt x="4213160" y="250201"/>
                  <a:pt x="4230644" y="232299"/>
                  <a:pt x="4248203" y="214407"/>
                </a:cubicBezTo>
                <a:cubicBezTo>
                  <a:pt x="4263438" y="213114"/>
                  <a:pt x="4278635" y="212263"/>
                  <a:pt x="4293813" y="211907"/>
                </a:cubicBezTo>
                <a:close/>
                <a:moveTo>
                  <a:pt x="4082672" y="209692"/>
                </a:moveTo>
                <a:cubicBezTo>
                  <a:pt x="4065246" y="224428"/>
                  <a:pt x="4047859" y="239181"/>
                  <a:pt x="4030587" y="253953"/>
                </a:cubicBezTo>
                <a:cubicBezTo>
                  <a:pt x="4015083" y="258829"/>
                  <a:pt x="3999618" y="264007"/>
                  <a:pt x="3984190" y="269448"/>
                </a:cubicBezTo>
                <a:cubicBezTo>
                  <a:pt x="4001616" y="255265"/>
                  <a:pt x="4019118" y="241094"/>
                  <a:pt x="4036678" y="226949"/>
                </a:cubicBezTo>
                <a:cubicBezTo>
                  <a:pt x="4051951" y="220943"/>
                  <a:pt x="4067283" y="215172"/>
                  <a:pt x="4082672" y="209692"/>
                </a:cubicBezTo>
                <a:close/>
                <a:moveTo>
                  <a:pt x="4011529" y="204791"/>
                </a:moveTo>
                <a:cubicBezTo>
                  <a:pt x="4001232" y="212105"/>
                  <a:pt x="3990973" y="219435"/>
                  <a:pt x="3980732" y="226780"/>
                </a:cubicBezTo>
                <a:cubicBezTo>
                  <a:pt x="3971876" y="231227"/>
                  <a:pt x="3963095" y="235702"/>
                  <a:pt x="3954393" y="240197"/>
                </a:cubicBezTo>
                <a:cubicBezTo>
                  <a:pt x="3964536" y="233352"/>
                  <a:pt x="3974681" y="226524"/>
                  <a:pt x="3984863" y="219713"/>
                </a:cubicBezTo>
                <a:cubicBezTo>
                  <a:pt x="3993739" y="214695"/>
                  <a:pt x="4002634" y="209717"/>
                  <a:pt x="4011529" y="204791"/>
                </a:cubicBezTo>
                <a:close/>
                <a:moveTo>
                  <a:pt x="4139828" y="190793"/>
                </a:moveTo>
                <a:cubicBezTo>
                  <a:pt x="4122249" y="206355"/>
                  <a:pt x="4104746" y="221944"/>
                  <a:pt x="4087321" y="237546"/>
                </a:cubicBezTo>
                <a:cubicBezTo>
                  <a:pt x="4079444" y="239613"/>
                  <a:pt x="4071528" y="241763"/>
                  <a:pt x="4063556" y="244040"/>
                </a:cubicBezTo>
                <a:cubicBezTo>
                  <a:pt x="4056025" y="246190"/>
                  <a:pt x="4048494" y="248428"/>
                  <a:pt x="4040963" y="250729"/>
                </a:cubicBezTo>
                <a:cubicBezTo>
                  <a:pt x="4058580" y="235698"/>
                  <a:pt x="4076274" y="220685"/>
                  <a:pt x="4094026" y="205696"/>
                </a:cubicBezTo>
                <a:cubicBezTo>
                  <a:pt x="4109261" y="200422"/>
                  <a:pt x="4124516" y="195452"/>
                  <a:pt x="4139828" y="190793"/>
                </a:cubicBezTo>
                <a:close/>
                <a:moveTo>
                  <a:pt x="4082864" y="184423"/>
                </a:moveTo>
                <a:cubicBezTo>
                  <a:pt x="4067206" y="196870"/>
                  <a:pt x="4051586" y="209343"/>
                  <a:pt x="4036063" y="221846"/>
                </a:cubicBezTo>
                <a:cubicBezTo>
                  <a:pt x="4021789" y="227448"/>
                  <a:pt x="4007552" y="233252"/>
                  <a:pt x="3993413" y="239246"/>
                </a:cubicBezTo>
                <a:cubicBezTo>
                  <a:pt x="4008974" y="227364"/>
                  <a:pt x="4024574" y="215498"/>
                  <a:pt x="4040252" y="203671"/>
                </a:cubicBezTo>
                <a:cubicBezTo>
                  <a:pt x="4054430" y="197056"/>
                  <a:pt x="4068647" y="190636"/>
                  <a:pt x="4082864" y="184423"/>
                </a:cubicBezTo>
                <a:close/>
                <a:moveTo>
                  <a:pt x="4195063" y="175474"/>
                </a:moveTo>
                <a:cubicBezTo>
                  <a:pt x="4177407" y="191817"/>
                  <a:pt x="4159827" y="208192"/>
                  <a:pt x="4142325" y="224576"/>
                </a:cubicBezTo>
                <a:cubicBezTo>
                  <a:pt x="4127148" y="227729"/>
                  <a:pt x="4111740" y="231287"/>
                  <a:pt x="4096139" y="235256"/>
                </a:cubicBezTo>
                <a:cubicBezTo>
                  <a:pt x="4113815" y="219456"/>
                  <a:pt x="4131566" y="203673"/>
                  <a:pt x="4149396" y="187919"/>
                </a:cubicBezTo>
                <a:cubicBezTo>
                  <a:pt x="4164592" y="183433"/>
                  <a:pt x="4179808" y="179264"/>
                  <a:pt x="4195063" y="175474"/>
                </a:cubicBezTo>
                <a:close/>
                <a:moveTo>
                  <a:pt x="4059790" y="170761"/>
                </a:moveTo>
                <a:cubicBezTo>
                  <a:pt x="4055275" y="173927"/>
                  <a:pt x="4050760" y="177107"/>
                  <a:pt x="4046226" y="180280"/>
                </a:cubicBezTo>
                <a:cubicBezTo>
                  <a:pt x="4042903" y="182071"/>
                  <a:pt x="4039560" y="183864"/>
                  <a:pt x="4036236" y="185662"/>
                </a:cubicBezTo>
                <a:cubicBezTo>
                  <a:pt x="4040943" y="182574"/>
                  <a:pt x="4045631" y="179483"/>
                  <a:pt x="4050338" y="176407"/>
                </a:cubicBezTo>
                <a:cubicBezTo>
                  <a:pt x="4053508" y="174521"/>
                  <a:pt x="4056639" y="172636"/>
                  <a:pt x="4059790" y="170761"/>
                </a:cubicBezTo>
                <a:close/>
                <a:moveTo>
                  <a:pt x="4080846" y="167700"/>
                </a:moveTo>
                <a:cubicBezTo>
                  <a:pt x="4067513" y="177622"/>
                  <a:pt x="4054219" y="187564"/>
                  <a:pt x="4040981" y="197541"/>
                </a:cubicBezTo>
                <a:cubicBezTo>
                  <a:pt x="4029281" y="203001"/>
                  <a:pt x="4017658" y="208555"/>
                  <a:pt x="4006150" y="214180"/>
                </a:cubicBezTo>
                <a:cubicBezTo>
                  <a:pt x="4019311" y="204799"/>
                  <a:pt x="4032547" y="195454"/>
                  <a:pt x="4045804" y="186129"/>
                </a:cubicBezTo>
                <a:cubicBezTo>
                  <a:pt x="4057465" y="179881"/>
                  <a:pt x="4069147" y="173733"/>
                  <a:pt x="4080846" y="167700"/>
                </a:cubicBezTo>
                <a:close/>
                <a:moveTo>
                  <a:pt x="4248606" y="163752"/>
                </a:moveTo>
                <a:cubicBezTo>
                  <a:pt x="4230950" y="180828"/>
                  <a:pt x="4213353" y="197933"/>
                  <a:pt x="4195831" y="215051"/>
                </a:cubicBezTo>
                <a:cubicBezTo>
                  <a:pt x="4180769" y="217275"/>
                  <a:pt x="4165495" y="219927"/>
                  <a:pt x="4150010" y="223012"/>
                </a:cubicBezTo>
                <a:cubicBezTo>
                  <a:pt x="4167686" y="206484"/>
                  <a:pt x="4185437" y="189973"/>
                  <a:pt x="4203266" y="173491"/>
                </a:cubicBezTo>
                <a:cubicBezTo>
                  <a:pt x="4218367" y="169871"/>
                  <a:pt x="4233487" y="166603"/>
                  <a:pt x="4248606" y="163752"/>
                </a:cubicBezTo>
                <a:close/>
                <a:moveTo>
                  <a:pt x="4141865" y="159971"/>
                </a:moveTo>
                <a:cubicBezTo>
                  <a:pt x="4125630" y="173497"/>
                  <a:pt x="4109472" y="187064"/>
                  <a:pt x="4093373" y="200653"/>
                </a:cubicBezTo>
                <a:cubicBezTo>
                  <a:pt x="4078714" y="205717"/>
                  <a:pt x="4064094" y="211060"/>
                  <a:pt x="4049550" y="216622"/>
                </a:cubicBezTo>
                <a:cubicBezTo>
                  <a:pt x="4065708" y="203646"/>
                  <a:pt x="4081961" y="190701"/>
                  <a:pt x="4098253" y="177789"/>
                </a:cubicBezTo>
                <a:cubicBezTo>
                  <a:pt x="4112777" y="171608"/>
                  <a:pt x="4127320" y="165656"/>
                  <a:pt x="4141865" y="159971"/>
                </a:cubicBezTo>
                <a:close/>
                <a:moveTo>
                  <a:pt x="4300691" y="155597"/>
                </a:moveTo>
                <a:cubicBezTo>
                  <a:pt x="4283054" y="173378"/>
                  <a:pt x="4265494" y="191181"/>
                  <a:pt x="4248011" y="209001"/>
                </a:cubicBezTo>
                <a:cubicBezTo>
                  <a:pt x="4233064" y="210244"/>
                  <a:pt x="4217925" y="211932"/>
                  <a:pt x="4202594" y="214076"/>
                </a:cubicBezTo>
                <a:cubicBezTo>
                  <a:pt x="4220231" y="196849"/>
                  <a:pt x="4237944" y="179637"/>
                  <a:pt x="4255735" y="162455"/>
                </a:cubicBezTo>
                <a:cubicBezTo>
                  <a:pt x="4270720" y="159760"/>
                  <a:pt x="4285705" y="157456"/>
                  <a:pt x="4300691" y="155597"/>
                </a:cubicBezTo>
                <a:close/>
                <a:moveTo>
                  <a:pt x="4351449" y="151011"/>
                </a:moveTo>
                <a:cubicBezTo>
                  <a:pt x="4333870" y="169483"/>
                  <a:pt x="4316367" y="187979"/>
                  <a:pt x="4298924" y="206482"/>
                </a:cubicBezTo>
                <a:cubicBezTo>
                  <a:pt x="4284149" y="206695"/>
                  <a:pt x="4269183" y="207370"/>
                  <a:pt x="4253986" y="208517"/>
                </a:cubicBezTo>
                <a:cubicBezTo>
                  <a:pt x="4271585" y="190611"/>
                  <a:pt x="4289221" y="172719"/>
                  <a:pt x="4306954" y="154853"/>
                </a:cubicBezTo>
                <a:cubicBezTo>
                  <a:pt x="4321786" y="153134"/>
                  <a:pt x="4336637" y="151831"/>
                  <a:pt x="4351449" y="151011"/>
                </a:cubicBezTo>
                <a:close/>
                <a:moveTo>
                  <a:pt x="4198521" y="139203"/>
                </a:moveTo>
                <a:cubicBezTo>
                  <a:pt x="4181864" y="153741"/>
                  <a:pt x="4165246" y="168317"/>
                  <a:pt x="4148723" y="182924"/>
                </a:cubicBezTo>
                <a:cubicBezTo>
                  <a:pt x="4133929" y="187279"/>
                  <a:pt x="4119175" y="191933"/>
                  <a:pt x="4104458" y="196874"/>
                </a:cubicBezTo>
                <a:cubicBezTo>
                  <a:pt x="4121038" y="182924"/>
                  <a:pt x="4137695" y="169013"/>
                  <a:pt x="4154410" y="155134"/>
                </a:cubicBezTo>
                <a:cubicBezTo>
                  <a:pt x="4169107" y="149539"/>
                  <a:pt x="4183824" y="144216"/>
                  <a:pt x="4198521" y="139203"/>
                </a:cubicBezTo>
                <a:close/>
                <a:moveTo>
                  <a:pt x="4143497" y="136640"/>
                </a:moveTo>
                <a:cubicBezTo>
                  <a:pt x="4128589" y="148273"/>
                  <a:pt x="4113757" y="159956"/>
                  <a:pt x="4098964" y="171664"/>
                </a:cubicBezTo>
                <a:cubicBezTo>
                  <a:pt x="4085937" y="177201"/>
                  <a:pt x="4073008" y="182895"/>
                  <a:pt x="4060155" y="188722"/>
                </a:cubicBezTo>
                <a:cubicBezTo>
                  <a:pt x="4074910" y="177658"/>
                  <a:pt x="4089703" y="166619"/>
                  <a:pt x="4104574" y="155629"/>
                </a:cubicBezTo>
                <a:cubicBezTo>
                  <a:pt x="4117542" y="149140"/>
                  <a:pt x="4130510" y="142802"/>
                  <a:pt x="4143497" y="136640"/>
                </a:cubicBezTo>
                <a:close/>
                <a:moveTo>
                  <a:pt x="4137119" y="126183"/>
                </a:moveTo>
                <a:cubicBezTo>
                  <a:pt x="4126341" y="134064"/>
                  <a:pt x="4115562" y="141968"/>
                  <a:pt x="4104823" y="149895"/>
                </a:cubicBezTo>
                <a:cubicBezTo>
                  <a:pt x="4095967" y="154321"/>
                  <a:pt x="4087187" y="158794"/>
                  <a:pt x="4078465" y="163307"/>
                </a:cubicBezTo>
                <a:cubicBezTo>
                  <a:pt x="4089089" y="155920"/>
                  <a:pt x="4099751" y="148559"/>
                  <a:pt x="4110433" y="141222"/>
                </a:cubicBezTo>
                <a:cubicBezTo>
                  <a:pt x="4119309" y="136150"/>
                  <a:pt x="4128224" y="131136"/>
                  <a:pt x="4137119" y="126183"/>
                </a:cubicBezTo>
                <a:close/>
                <a:moveTo>
                  <a:pt x="4253218" y="122033"/>
                </a:moveTo>
                <a:cubicBezTo>
                  <a:pt x="4236272" y="137493"/>
                  <a:pt x="4219404" y="152994"/>
                  <a:pt x="4202594" y="168527"/>
                </a:cubicBezTo>
                <a:cubicBezTo>
                  <a:pt x="4187762" y="172071"/>
                  <a:pt x="4172949" y="175956"/>
                  <a:pt x="4158175" y="180171"/>
                </a:cubicBezTo>
                <a:cubicBezTo>
                  <a:pt x="4175024" y="165316"/>
                  <a:pt x="4191931" y="150490"/>
                  <a:pt x="4208915" y="135710"/>
                </a:cubicBezTo>
                <a:cubicBezTo>
                  <a:pt x="4223689" y="130821"/>
                  <a:pt x="4238463" y="126262"/>
                  <a:pt x="4253218" y="122033"/>
                </a:cubicBezTo>
                <a:close/>
                <a:moveTo>
                  <a:pt x="4202401" y="110043"/>
                </a:moveTo>
                <a:cubicBezTo>
                  <a:pt x="4186551" y="123003"/>
                  <a:pt x="4170760" y="136012"/>
                  <a:pt x="4155024" y="149061"/>
                </a:cubicBezTo>
                <a:cubicBezTo>
                  <a:pt x="4141269" y="154281"/>
                  <a:pt x="4127590" y="159731"/>
                  <a:pt x="4113969" y="165364"/>
                </a:cubicBezTo>
                <a:cubicBezTo>
                  <a:pt x="4129703" y="152955"/>
                  <a:pt x="4145533" y="140600"/>
                  <a:pt x="4161403" y="128281"/>
                </a:cubicBezTo>
                <a:cubicBezTo>
                  <a:pt x="4175063" y="121989"/>
                  <a:pt x="4188722" y="115903"/>
                  <a:pt x="4202401" y="110043"/>
                </a:cubicBezTo>
                <a:close/>
                <a:moveTo>
                  <a:pt x="4306301" y="108362"/>
                </a:moveTo>
                <a:cubicBezTo>
                  <a:pt x="4289164" y="124704"/>
                  <a:pt x="4272084" y="141092"/>
                  <a:pt x="4255081" y="157505"/>
                </a:cubicBezTo>
                <a:cubicBezTo>
                  <a:pt x="4240288" y="160165"/>
                  <a:pt x="4225494" y="163205"/>
                  <a:pt x="4210720" y="166607"/>
                </a:cubicBezTo>
                <a:cubicBezTo>
                  <a:pt x="4227762" y="150876"/>
                  <a:pt x="4244879" y="135176"/>
                  <a:pt x="4262074" y="119524"/>
                </a:cubicBezTo>
                <a:cubicBezTo>
                  <a:pt x="4276830" y="115434"/>
                  <a:pt x="4291565" y="111718"/>
                  <a:pt x="4306301" y="108362"/>
                </a:cubicBezTo>
                <a:close/>
                <a:moveTo>
                  <a:pt x="4357981" y="98191"/>
                </a:moveTo>
                <a:cubicBezTo>
                  <a:pt x="4340690" y="115392"/>
                  <a:pt x="4323476" y="132633"/>
                  <a:pt x="4306319" y="149906"/>
                </a:cubicBezTo>
                <a:cubicBezTo>
                  <a:pt x="4291604" y="151614"/>
                  <a:pt x="4276887" y="153733"/>
                  <a:pt x="4262151" y="156254"/>
                </a:cubicBezTo>
                <a:cubicBezTo>
                  <a:pt x="4279346" y="139678"/>
                  <a:pt x="4296618" y="123132"/>
                  <a:pt x="4313947" y="106633"/>
                </a:cubicBezTo>
                <a:cubicBezTo>
                  <a:pt x="4328644" y="103415"/>
                  <a:pt x="4343322" y="100608"/>
                  <a:pt x="4357981" y="98191"/>
                </a:cubicBezTo>
                <a:close/>
                <a:moveTo>
                  <a:pt x="4184476" y="91995"/>
                </a:moveTo>
                <a:cubicBezTo>
                  <a:pt x="4178905" y="95982"/>
                  <a:pt x="4173334" y="99960"/>
                  <a:pt x="4167781" y="103964"/>
                </a:cubicBezTo>
                <a:cubicBezTo>
                  <a:pt x="4163593" y="106206"/>
                  <a:pt x="4159405" y="108458"/>
                  <a:pt x="4155255" y="110717"/>
                </a:cubicBezTo>
                <a:cubicBezTo>
                  <a:pt x="4160903" y="106917"/>
                  <a:pt x="4166571" y="103146"/>
                  <a:pt x="4172219" y="99365"/>
                </a:cubicBezTo>
                <a:cubicBezTo>
                  <a:pt x="4176293" y="96898"/>
                  <a:pt x="4180384" y="94443"/>
                  <a:pt x="4184476" y="91995"/>
                </a:cubicBezTo>
                <a:close/>
                <a:moveTo>
                  <a:pt x="4408394" y="91559"/>
                </a:moveTo>
                <a:cubicBezTo>
                  <a:pt x="4391007" y="109597"/>
                  <a:pt x="4373677" y="127672"/>
                  <a:pt x="4356425" y="145777"/>
                </a:cubicBezTo>
                <a:cubicBezTo>
                  <a:pt x="4341823" y="146479"/>
                  <a:pt x="4327203" y="147612"/>
                  <a:pt x="4312583" y="149188"/>
                </a:cubicBezTo>
                <a:cubicBezTo>
                  <a:pt x="4329854" y="131785"/>
                  <a:pt x="4347242" y="114419"/>
                  <a:pt x="4364667" y="97094"/>
                </a:cubicBezTo>
                <a:cubicBezTo>
                  <a:pt x="4379268" y="94814"/>
                  <a:pt x="4393850" y="92975"/>
                  <a:pt x="4408394" y="91559"/>
                </a:cubicBezTo>
                <a:close/>
                <a:moveTo>
                  <a:pt x="4202190" y="91357"/>
                </a:moveTo>
                <a:cubicBezTo>
                  <a:pt x="4188588" y="101757"/>
                  <a:pt x="4175024" y="112201"/>
                  <a:pt x="4161499" y="122679"/>
                </a:cubicBezTo>
                <a:cubicBezTo>
                  <a:pt x="4150164" y="127889"/>
                  <a:pt x="4138886" y="133205"/>
                  <a:pt x="4127705" y="138621"/>
                </a:cubicBezTo>
                <a:cubicBezTo>
                  <a:pt x="4141057" y="128838"/>
                  <a:pt x="4154448" y="119088"/>
                  <a:pt x="4167878" y="109390"/>
                </a:cubicBezTo>
                <a:cubicBezTo>
                  <a:pt x="4179308" y="103257"/>
                  <a:pt x="4190740" y="97240"/>
                  <a:pt x="4202190" y="91357"/>
                </a:cubicBezTo>
                <a:close/>
                <a:moveTo>
                  <a:pt x="4258501" y="87371"/>
                </a:moveTo>
                <a:cubicBezTo>
                  <a:pt x="4242036" y="101463"/>
                  <a:pt x="4225648" y="115603"/>
                  <a:pt x="4209318" y="129791"/>
                </a:cubicBezTo>
                <a:cubicBezTo>
                  <a:pt x="4195255" y="134425"/>
                  <a:pt x="4181230" y="139339"/>
                  <a:pt x="4167244" y="144494"/>
                </a:cubicBezTo>
                <a:cubicBezTo>
                  <a:pt x="4183554" y="131003"/>
                  <a:pt x="4199904" y="117541"/>
                  <a:pt x="4216350" y="104151"/>
                </a:cubicBezTo>
                <a:cubicBezTo>
                  <a:pt x="4230393" y="98299"/>
                  <a:pt x="4244457" y="92694"/>
                  <a:pt x="4258501" y="87371"/>
                </a:cubicBezTo>
                <a:close/>
                <a:moveTo>
                  <a:pt x="4312660" y="68309"/>
                </a:moveTo>
                <a:cubicBezTo>
                  <a:pt x="4295791" y="83419"/>
                  <a:pt x="4279000" y="98585"/>
                  <a:pt x="4262267" y="113797"/>
                </a:cubicBezTo>
                <a:cubicBezTo>
                  <a:pt x="4257636" y="115063"/>
                  <a:pt x="4253006" y="116364"/>
                  <a:pt x="4248338" y="117712"/>
                </a:cubicBezTo>
                <a:cubicBezTo>
                  <a:pt x="4238732" y="120492"/>
                  <a:pt x="4229126" y="123430"/>
                  <a:pt x="4219539" y="126490"/>
                </a:cubicBezTo>
                <a:cubicBezTo>
                  <a:pt x="4236253" y="111983"/>
                  <a:pt x="4253044" y="97521"/>
                  <a:pt x="4269932" y="83119"/>
                </a:cubicBezTo>
                <a:cubicBezTo>
                  <a:pt x="4284168" y="77884"/>
                  <a:pt x="4298424" y="72931"/>
                  <a:pt x="4312660" y="68309"/>
                </a:cubicBezTo>
                <a:close/>
                <a:moveTo>
                  <a:pt x="4261574" y="62182"/>
                </a:moveTo>
                <a:cubicBezTo>
                  <a:pt x="4246397" y="74322"/>
                  <a:pt x="4231258" y="86502"/>
                  <a:pt x="4216215" y="98748"/>
                </a:cubicBezTo>
                <a:cubicBezTo>
                  <a:pt x="4203612" y="103970"/>
                  <a:pt x="4191085" y="109361"/>
                  <a:pt x="4178636" y="114907"/>
                </a:cubicBezTo>
                <a:cubicBezTo>
                  <a:pt x="4193583" y="103384"/>
                  <a:pt x="4208588" y="91924"/>
                  <a:pt x="4223650" y="80508"/>
                </a:cubicBezTo>
                <a:cubicBezTo>
                  <a:pt x="4236292" y="74222"/>
                  <a:pt x="4248914" y="68105"/>
                  <a:pt x="4261574" y="62182"/>
                </a:cubicBezTo>
                <a:close/>
                <a:moveTo>
                  <a:pt x="4365147" y="52772"/>
                </a:moveTo>
                <a:cubicBezTo>
                  <a:pt x="4347991" y="68833"/>
                  <a:pt x="4330911" y="84956"/>
                  <a:pt x="4313927" y="101123"/>
                </a:cubicBezTo>
                <a:cubicBezTo>
                  <a:pt x="4299749" y="104185"/>
                  <a:pt x="4285417" y="107640"/>
                  <a:pt x="4270912" y="111484"/>
                </a:cubicBezTo>
                <a:cubicBezTo>
                  <a:pt x="4287934" y="96028"/>
                  <a:pt x="4305032" y="80616"/>
                  <a:pt x="4322208" y="65269"/>
                </a:cubicBezTo>
                <a:cubicBezTo>
                  <a:pt x="4336521" y="60766"/>
                  <a:pt x="4350835" y="56585"/>
                  <a:pt x="4365147" y="52772"/>
                </a:cubicBezTo>
                <a:close/>
                <a:moveTo>
                  <a:pt x="4255523" y="51056"/>
                </a:moveTo>
                <a:cubicBezTo>
                  <a:pt x="4244726" y="59131"/>
                  <a:pt x="4233948" y="67242"/>
                  <a:pt x="4223208" y="75379"/>
                </a:cubicBezTo>
                <a:cubicBezTo>
                  <a:pt x="4214236" y="79817"/>
                  <a:pt x="4205341" y="84318"/>
                  <a:pt x="4196504" y="88873"/>
                </a:cubicBezTo>
                <a:cubicBezTo>
                  <a:pt x="4207051" y="81340"/>
                  <a:pt x="4217656" y="73842"/>
                  <a:pt x="4228281" y="66372"/>
                </a:cubicBezTo>
                <a:cubicBezTo>
                  <a:pt x="4237329" y="61202"/>
                  <a:pt x="4246417" y="56093"/>
                  <a:pt x="4255523" y="51056"/>
                </a:cubicBezTo>
                <a:close/>
                <a:moveTo>
                  <a:pt x="4416232" y="40733"/>
                </a:moveTo>
                <a:cubicBezTo>
                  <a:pt x="4398922" y="57669"/>
                  <a:pt x="4381688" y="74668"/>
                  <a:pt x="4364513" y="91709"/>
                </a:cubicBezTo>
                <a:cubicBezTo>
                  <a:pt x="4350335" y="93889"/>
                  <a:pt x="4336003" y="96481"/>
                  <a:pt x="4321459" y="99495"/>
                </a:cubicBezTo>
                <a:cubicBezTo>
                  <a:pt x="4338654" y="83163"/>
                  <a:pt x="4355944" y="66875"/>
                  <a:pt x="4373293" y="50654"/>
                </a:cubicBezTo>
                <a:cubicBezTo>
                  <a:pt x="4387626" y="46974"/>
                  <a:pt x="4401938" y="43654"/>
                  <a:pt x="4416232" y="40733"/>
                </a:cubicBezTo>
                <a:close/>
                <a:moveTo>
                  <a:pt x="4317617" y="37314"/>
                </a:moveTo>
                <a:cubicBezTo>
                  <a:pt x="4301516" y="50793"/>
                  <a:pt x="4285494" y="64335"/>
                  <a:pt x="4269548" y="77934"/>
                </a:cubicBezTo>
                <a:cubicBezTo>
                  <a:pt x="4256291" y="82777"/>
                  <a:pt x="4243093" y="87851"/>
                  <a:pt x="4229971" y="93131"/>
                </a:cubicBezTo>
                <a:cubicBezTo>
                  <a:pt x="4245859" y="80253"/>
                  <a:pt x="4261825" y="67434"/>
                  <a:pt x="4277847" y="54677"/>
                </a:cubicBezTo>
                <a:cubicBezTo>
                  <a:pt x="4291085" y="48662"/>
                  <a:pt x="4304341" y="42868"/>
                  <a:pt x="4317617" y="37314"/>
                </a:cubicBezTo>
                <a:close/>
                <a:moveTo>
                  <a:pt x="4466107" y="32188"/>
                </a:moveTo>
                <a:cubicBezTo>
                  <a:pt x="4448663" y="49980"/>
                  <a:pt x="4431313" y="67838"/>
                  <a:pt x="4414023" y="85736"/>
                </a:cubicBezTo>
                <a:cubicBezTo>
                  <a:pt x="4399883" y="86969"/>
                  <a:pt x="4385551" y="88645"/>
                  <a:pt x="4371065" y="90754"/>
                </a:cubicBezTo>
                <a:cubicBezTo>
                  <a:pt x="4388394" y="73557"/>
                  <a:pt x="4405800" y="56405"/>
                  <a:pt x="4423302" y="39319"/>
                </a:cubicBezTo>
                <a:cubicBezTo>
                  <a:pt x="4437596" y="36532"/>
                  <a:pt x="4451851" y="34151"/>
                  <a:pt x="4466107" y="32188"/>
                </a:cubicBezTo>
                <a:close/>
                <a:moveTo>
                  <a:pt x="4316579" y="18672"/>
                </a:moveTo>
                <a:cubicBezTo>
                  <a:pt x="4303303" y="29049"/>
                  <a:pt x="4290086" y="39477"/>
                  <a:pt x="4276925" y="49949"/>
                </a:cubicBezTo>
                <a:cubicBezTo>
                  <a:pt x="4265744" y="54991"/>
                  <a:pt x="4254639" y="60159"/>
                  <a:pt x="4243612" y="65438"/>
                </a:cubicBezTo>
                <a:cubicBezTo>
                  <a:pt x="4256580" y="55686"/>
                  <a:pt x="4269605" y="45973"/>
                  <a:pt x="4282670" y="36318"/>
                </a:cubicBezTo>
                <a:cubicBezTo>
                  <a:pt x="4293928" y="30311"/>
                  <a:pt x="4305225" y="24422"/>
                  <a:pt x="4316579" y="18672"/>
                </a:cubicBezTo>
                <a:close/>
                <a:moveTo>
                  <a:pt x="4371488" y="16173"/>
                </a:moveTo>
                <a:cubicBezTo>
                  <a:pt x="4354792" y="30808"/>
                  <a:pt x="4338173" y="45513"/>
                  <a:pt x="4321632" y="60280"/>
                </a:cubicBezTo>
                <a:cubicBezTo>
                  <a:pt x="4307953" y="64549"/>
                  <a:pt x="4294332" y="69102"/>
                  <a:pt x="4280749" y="73911"/>
                </a:cubicBezTo>
                <a:cubicBezTo>
                  <a:pt x="4297252" y="59876"/>
                  <a:pt x="4313832" y="45898"/>
                  <a:pt x="4330508" y="31996"/>
                </a:cubicBezTo>
                <a:cubicBezTo>
                  <a:pt x="4344149" y="26445"/>
                  <a:pt x="4357808" y="21166"/>
                  <a:pt x="4371488" y="16173"/>
                </a:cubicBezTo>
                <a:close/>
                <a:moveTo>
                  <a:pt x="4303323" y="15744"/>
                </a:moveTo>
                <a:cubicBezTo>
                  <a:pt x="4296464" y="20764"/>
                  <a:pt x="4289567" y="25771"/>
                  <a:pt x="4282727" y="30822"/>
                </a:cubicBezTo>
                <a:cubicBezTo>
                  <a:pt x="4277655" y="33525"/>
                  <a:pt x="4272621" y="36244"/>
                  <a:pt x="4267607" y="38972"/>
                </a:cubicBezTo>
                <a:cubicBezTo>
                  <a:pt x="4269548" y="37631"/>
                  <a:pt x="4271469" y="36272"/>
                  <a:pt x="4273429" y="34933"/>
                </a:cubicBezTo>
                <a:cubicBezTo>
                  <a:pt x="4278040" y="31763"/>
                  <a:pt x="4282650" y="28601"/>
                  <a:pt x="4287300" y="25444"/>
                </a:cubicBezTo>
                <a:cubicBezTo>
                  <a:pt x="4292621" y="22192"/>
                  <a:pt x="4297982" y="18958"/>
                  <a:pt x="4303323" y="15744"/>
                </a:cubicBezTo>
                <a:close/>
                <a:moveTo>
                  <a:pt x="4503360" y="0"/>
                </a:moveTo>
                <a:lnTo>
                  <a:pt x="4497947" y="0"/>
                </a:lnTo>
                <a:lnTo>
                  <a:pt x="4471582" y="26609"/>
                </a:lnTo>
                <a:cubicBezTo>
                  <a:pt x="4457750" y="28395"/>
                  <a:pt x="4443744" y="30591"/>
                  <a:pt x="4429585" y="33216"/>
                </a:cubicBezTo>
                <a:lnTo>
                  <a:pt x="4463972" y="0"/>
                </a:lnTo>
                <a:lnTo>
                  <a:pt x="4458313" y="0"/>
                </a:lnTo>
                <a:lnTo>
                  <a:pt x="4422553" y="34580"/>
                </a:lnTo>
                <a:cubicBezTo>
                  <a:pt x="4408739" y="37260"/>
                  <a:pt x="4394772" y="40332"/>
                  <a:pt x="4380652" y="43802"/>
                </a:cubicBezTo>
                <a:lnTo>
                  <a:pt x="4428070" y="0"/>
                </a:lnTo>
                <a:lnTo>
                  <a:pt x="4422094" y="0"/>
                </a:lnTo>
                <a:lnTo>
                  <a:pt x="4372621" y="45794"/>
                </a:lnTo>
                <a:cubicBezTo>
                  <a:pt x="4362093" y="48478"/>
                  <a:pt x="4351488" y="51365"/>
                  <a:pt x="4340767" y="54482"/>
                </a:cubicBezTo>
                <a:cubicBezTo>
                  <a:pt x="4337520" y="55425"/>
                  <a:pt x="4334292" y="56407"/>
                  <a:pt x="4331046" y="57384"/>
                </a:cubicBezTo>
                <a:cubicBezTo>
                  <a:pt x="4347972" y="42313"/>
                  <a:pt x="4364955" y="27298"/>
                  <a:pt x="4382035" y="12367"/>
                </a:cubicBezTo>
                <a:lnTo>
                  <a:pt x="4419374" y="0"/>
                </a:lnTo>
                <a:lnTo>
                  <a:pt x="4405472" y="0"/>
                </a:lnTo>
                <a:lnTo>
                  <a:pt x="4390949" y="4615"/>
                </a:lnTo>
                <a:lnTo>
                  <a:pt x="4396299" y="0"/>
                </a:lnTo>
                <a:lnTo>
                  <a:pt x="4390068" y="0"/>
                </a:lnTo>
                <a:lnTo>
                  <a:pt x="4380555" y="8232"/>
                </a:lnTo>
                <a:cubicBezTo>
                  <a:pt x="4367549" y="12797"/>
                  <a:pt x="4354619" y="17608"/>
                  <a:pt x="4341766" y="22632"/>
                </a:cubicBezTo>
                <a:lnTo>
                  <a:pt x="4369276" y="0"/>
                </a:lnTo>
                <a:lnTo>
                  <a:pt x="4362637" y="0"/>
                </a:lnTo>
                <a:lnTo>
                  <a:pt x="4329221" y="27604"/>
                </a:lnTo>
                <a:cubicBezTo>
                  <a:pt x="4316906" y="32570"/>
                  <a:pt x="4304649" y="37713"/>
                  <a:pt x="4292487" y="43031"/>
                </a:cubicBezTo>
                <a:cubicBezTo>
                  <a:pt x="4306896" y="31629"/>
                  <a:pt x="4321401" y="20301"/>
                  <a:pt x="4335926" y="9020"/>
                </a:cubicBezTo>
                <a:lnTo>
                  <a:pt x="4354931" y="0"/>
                </a:lnTo>
                <a:lnTo>
                  <a:pt x="4340630" y="0"/>
                </a:lnTo>
                <a:lnTo>
                  <a:pt x="4335964" y="3589"/>
                </a:lnTo>
                <a:cubicBezTo>
                  <a:pt x="4326761" y="8102"/>
                  <a:pt x="4317617" y="12684"/>
                  <a:pt x="4308548" y="17329"/>
                </a:cubicBezTo>
                <a:lnTo>
                  <a:pt x="4332493" y="0"/>
                </a:lnTo>
                <a:lnTo>
                  <a:pt x="4318205" y="0"/>
                </a:lnTo>
                <a:lnTo>
                  <a:pt x="4287319" y="20034"/>
                </a:lnTo>
                <a:cubicBezTo>
                  <a:pt x="4251258" y="42009"/>
                  <a:pt x="4217272" y="63970"/>
                  <a:pt x="4186014" y="84677"/>
                </a:cubicBezTo>
                <a:cubicBezTo>
                  <a:pt x="4181499" y="87674"/>
                  <a:pt x="4177004" y="90700"/>
                  <a:pt x="4172507" y="93711"/>
                </a:cubicBezTo>
                <a:cubicBezTo>
                  <a:pt x="4147474" y="108840"/>
                  <a:pt x="4123593" y="123785"/>
                  <a:pt x="4101135" y="138097"/>
                </a:cubicBezTo>
                <a:cubicBezTo>
                  <a:pt x="4084209" y="148903"/>
                  <a:pt x="4067341" y="159802"/>
                  <a:pt x="4050549" y="170759"/>
                </a:cubicBezTo>
                <a:cubicBezTo>
                  <a:pt x="4038926" y="177718"/>
                  <a:pt x="4027494" y="184647"/>
                  <a:pt x="4016275" y="191510"/>
                </a:cubicBezTo>
                <a:cubicBezTo>
                  <a:pt x="3983345" y="211667"/>
                  <a:pt x="3950646" y="232111"/>
                  <a:pt x="3918197" y="252722"/>
                </a:cubicBezTo>
                <a:cubicBezTo>
                  <a:pt x="3871627" y="280130"/>
                  <a:pt x="3825479" y="307999"/>
                  <a:pt x="3779812" y="336018"/>
                </a:cubicBezTo>
                <a:cubicBezTo>
                  <a:pt x="3729727" y="364576"/>
                  <a:pt x="3680120" y="393437"/>
                  <a:pt x="3631206" y="422115"/>
                </a:cubicBezTo>
                <a:cubicBezTo>
                  <a:pt x="3592302" y="443365"/>
                  <a:pt x="3553762" y="464585"/>
                  <a:pt x="3515857" y="485465"/>
                </a:cubicBezTo>
                <a:cubicBezTo>
                  <a:pt x="3500756" y="493789"/>
                  <a:pt x="3485733" y="502056"/>
                  <a:pt x="3470767" y="510294"/>
                </a:cubicBezTo>
                <a:cubicBezTo>
                  <a:pt x="3410824" y="541120"/>
                  <a:pt x="3351881" y="571356"/>
                  <a:pt x="3293458" y="600660"/>
                </a:cubicBezTo>
                <a:cubicBezTo>
                  <a:pt x="3225677" y="632514"/>
                  <a:pt x="3158647" y="663234"/>
                  <a:pt x="3091711" y="692187"/>
                </a:cubicBezTo>
                <a:cubicBezTo>
                  <a:pt x="3011079" y="724924"/>
                  <a:pt x="2930810" y="755260"/>
                  <a:pt x="2849851" y="782004"/>
                </a:cubicBezTo>
                <a:cubicBezTo>
                  <a:pt x="2800975" y="797104"/>
                  <a:pt x="2751965" y="810956"/>
                  <a:pt x="2702609" y="823233"/>
                </a:cubicBezTo>
                <a:cubicBezTo>
                  <a:pt x="2563744" y="857795"/>
                  <a:pt x="2438116" y="869918"/>
                  <a:pt x="2328645" y="859371"/>
                </a:cubicBezTo>
                <a:cubicBezTo>
                  <a:pt x="2296216" y="855817"/>
                  <a:pt x="2264842" y="850456"/>
                  <a:pt x="2235006" y="843290"/>
                </a:cubicBezTo>
                <a:cubicBezTo>
                  <a:pt x="2188244" y="831897"/>
                  <a:pt x="2144651" y="816336"/>
                  <a:pt x="2101020" y="798949"/>
                </a:cubicBezTo>
                <a:cubicBezTo>
                  <a:pt x="2063499" y="782023"/>
                  <a:pt x="2027457" y="762753"/>
                  <a:pt x="1990070" y="742772"/>
                </a:cubicBezTo>
                <a:cubicBezTo>
                  <a:pt x="1977179" y="735856"/>
                  <a:pt x="1964134" y="728882"/>
                  <a:pt x="1950840" y="721908"/>
                </a:cubicBezTo>
                <a:cubicBezTo>
                  <a:pt x="1946478" y="719007"/>
                  <a:pt x="1942098" y="716087"/>
                  <a:pt x="1937679" y="713167"/>
                </a:cubicBezTo>
                <a:cubicBezTo>
                  <a:pt x="1907766" y="693244"/>
                  <a:pt x="1877103" y="672840"/>
                  <a:pt x="1844155" y="653321"/>
                </a:cubicBezTo>
                <a:cubicBezTo>
                  <a:pt x="1815567" y="630612"/>
                  <a:pt x="1785673" y="608096"/>
                  <a:pt x="1753013" y="587312"/>
                </a:cubicBezTo>
                <a:cubicBezTo>
                  <a:pt x="1733186" y="569600"/>
                  <a:pt x="1712417" y="552382"/>
                  <a:pt x="1690189" y="536315"/>
                </a:cubicBezTo>
                <a:cubicBezTo>
                  <a:pt x="1684310" y="532073"/>
                  <a:pt x="1678316" y="528043"/>
                  <a:pt x="1672206" y="524179"/>
                </a:cubicBezTo>
                <a:cubicBezTo>
                  <a:pt x="1659930" y="512195"/>
                  <a:pt x="1647231" y="500558"/>
                  <a:pt x="1633917" y="489482"/>
                </a:cubicBezTo>
                <a:cubicBezTo>
                  <a:pt x="1622716" y="480128"/>
                  <a:pt x="1610958" y="471636"/>
                  <a:pt x="1598682" y="463939"/>
                </a:cubicBezTo>
                <a:cubicBezTo>
                  <a:pt x="1591842" y="456670"/>
                  <a:pt x="1584849" y="449550"/>
                  <a:pt x="1577625" y="442656"/>
                </a:cubicBezTo>
                <a:cubicBezTo>
                  <a:pt x="1495359" y="364037"/>
                  <a:pt x="1383007" y="339409"/>
                  <a:pt x="1234093" y="367368"/>
                </a:cubicBezTo>
                <a:cubicBezTo>
                  <a:pt x="1198398" y="374073"/>
                  <a:pt x="1162221" y="383479"/>
                  <a:pt x="1126025" y="394672"/>
                </a:cubicBezTo>
                <a:cubicBezTo>
                  <a:pt x="1070464" y="313082"/>
                  <a:pt x="1014173" y="228109"/>
                  <a:pt x="959707" y="145887"/>
                </a:cubicBezTo>
                <a:lnTo>
                  <a:pt x="861537" y="0"/>
                </a:lnTo>
                <a:lnTo>
                  <a:pt x="856895" y="0"/>
                </a:lnTo>
                <a:lnTo>
                  <a:pt x="956498" y="148020"/>
                </a:lnTo>
                <a:cubicBezTo>
                  <a:pt x="1010753" y="229926"/>
                  <a:pt x="1066833" y="314563"/>
                  <a:pt x="1122202" y="395879"/>
                </a:cubicBezTo>
                <a:cubicBezTo>
                  <a:pt x="1111751" y="399145"/>
                  <a:pt x="1101319" y="402555"/>
                  <a:pt x="1090886" y="406094"/>
                </a:cubicBezTo>
                <a:cubicBezTo>
                  <a:pt x="1031714" y="323912"/>
                  <a:pt x="971733" y="238057"/>
                  <a:pt x="913693" y="154976"/>
                </a:cubicBezTo>
                <a:lnTo>
                  <a:pt x="803811" y="0"/>
                </a:lnTo>
                <a:lnTo>
                  <a:pt x="798994" y="0"/>
                </a:lnTo>
                <a:lnTo>
                  <a:pt x="910466" y="157222"/>
                </a:lnTo>
                <a:cubicBezTo>
                  <a:pt x="968275" y="239988"/>
                  <a:pt x="1028024" y="325503"/>
                  <a:pt x="1087006" y="407412"/>
                </a:cubicBezTo>
                <a:cubicBezTo>
                  <a:pt x="1076747" y="410928"/>
                  <a:pt x="1066506" y="414562"/>
                  <a:pt x="1056285" y="418291"/>
                </a:cubicBezTo>
                <a:cubicBezTo>
                  <a:pt x="992713" y="335103"/>
                  <a:pt x="928256" y="247830"/>
                  <a:pt x="865894" y="163378"/>
                </a:cubicBezTo>
                <a:lnTo>
                  <a:pt x="743547" y="0"/>
                </a:lnTo>
                <a:lnTo>
                  <a:pt x="738526" y="0"/>
                </a:lnTo>
                <a:lnTo>
                  <a:pt x="862666" y="165768"/>
                </a:lnTo>
                <a:cubicBezTo>
                  <a:pt x="924798" y="249895"/>
                  <a:pt x="988986" y="336815"/>
                  <a:pt x="1052328" y="419732"/>
                </a:cubicBezTo>
                <a:cubicBezTo>
                  <a:pt x="1042242" y="423437"/>
                  <a:pt x="1032194" y="427242"/>
                  <a:pt x="1022165" y="431116"/>
                </a:cubicBezTo>
                <a:cubicBezTo>
                  <a:pt x="954077" y="347426"/>
                  <a:pt x="884933" y="259223"/>
                  <a:pt x="818036" y="173887"/>
                </a:cubicBezTo>
                <a:lnTo>
                  <a:pt x="679964" y="0"/>
                </a:lnTo>
                <a:lnTo>
                  <a:pt x="674729" y="0"/>
                </a:lnTo>
                <a:lnTo>
                  <a:pt x="814809" y="176421"/>
                </a:lnTo>
                <a:cubicBezTo>
                  <a:pt x="881436" y="261417"/>
                  <a:pt x="950292" y="349259"/>
                  <a:pt x="1018150" y="432674"/>
                </a:cubicBezTo>
                <a:cubicBezTo>
                  <a:pt x="1008236" y="436524"/>
                  <a:pt x="998361" y="440443"/>
                  <a:pt x="988525" y="444414"/>
                </a:cubicBezTo>
                <a:cubicBezTo>
                  <a:pt x="914366" y="359161"/>
                  <a:pt x="842244" y="272654"/>
                  <a:pt x="765914" y="181097"/>
                </a:cubicBezTo>
                <a:lnTo>
                  <a:pt x="613122" y="0"/>
                </a:lnTo>
                <a:lnTo>
                  <a:pt x="607636" y="0"/>
                </a:lnTo>
                <a:lnTo>
                  <a:pt x="762686" y="183781"/>
                </a:lnTo>
                <a:cubicBezTo>
                  <a:pt x="838708" y="274967"/>
                  <a:pt x="910562" y="361141"/>
                  <a:pt x="984432" y="446080"/>
                </a:cubicBezTo>
                <a:cubicBezTo>
                  <a:pt x="974692" y="450032"/>
                  <a:pt x="964990" y="454028"/>
                  <a:pt x="955345" y="458055"/>
                </a:cubicBezTo>
                <a:cubicBezTo>
                  <a:pt x="955288" y="457988"/>
                  <a:pt x="955230" y="457918"/>
                  <a:pt x="955153" y="457851"/>
                </a:cubicBezTo>
                <a:cubicBezTo>
                  <a:pt x="871177" y="368369"/>
                  <a:pt x="789545" y="276687"/>
                  <a:pt x="703110" y="179625"/>
                </a:cubicBezTo>
                <a:lnTo>
                  <a:pt x="541433" y="0"/>
                </a:lnTo>
                <a:lnTo>
                  <a:pt x="535683" y="0"/>
                </a:lnTo>
                <a:lnTo>
                  <a:pt x="699920" y="182469"/>
                </a:lnTo>
                <a:cubicBezTo>
                  <a:pt x="786067" y="279209"/>
                  <a:pt x="867431" y="370603"/>
                  <a:pt x="951157" y="459820"/>
                </a:cubicBezTo>
                <a:cubicBezTo>
                  <a:pt x="941570" y="463836"/>
                  <a:pt x="932060" y="467870"/>
                  <a:pt x="922627" y="471916"/>
                </a:cubicBezTo>
                <a:lnTo>
                  <a:pt x="920571" y="469897"/>
                </a:lnTo>
                <a:cubicBezTo>
                  <a:pt x="827700" y="378277"/>
                  <a:pt x="737288" y="283425"/>
                  <a:pt x="641573" y="183007"/>
                </a:cubicBezTo>
                <a:lnTo>
                  <a:pt x="465458" y="0"/>
                </a:lnTo>
                <a:lnTo>
                  <a:pt x="459404" y="0"/>
                </a:lnTo>
                <a:lnTo>
                  <a:pt x="638422" y="186021"/>
                </a:lnTo>
                <a:cubicBezTo>
                  <a:pt x="734156" y="286464"/>
                  <a:pt x="824588" y="381337"/>
                  <a:pt x="917516" y="473006"/>
                </a:cubicBezTo>
                <a:lnTo>
                  <a:pt x="918285" y="473776"/>
                </a:lnTo>
                <a:cubicBezTo>
                  <a:pt x="908890" y="477811"/>
                  <a:pt x="899573" y="481847"/>
                  <a:pt x="890312" y="485872"/>
                </a:cubicBezTo>
                <a:cubicBezTo>
                  <a:pt x="888871" y="484568"/>
                  <a:pt x="887411" y="483234"/>
                  <a:pt x="885970" y="481935"/>
                </a:cubicBezTo>
                <a:cubicBezTo>
                  <a:pt x="782360" y="387865"/>
                  <a:pt x="681342" y="289173"/>
                  <a:pt x="574369" y="184686"/>
                </a:cubicBezTo>
                <a:lnTo>
                  <a:pt x="378886" y="0"/>
                </a:lnTo>
                <a:lnTo>
                  <a:pt x="372420" y="0"/>
                </a:lnTo>
                <a:lnTo>
                  <a:pt x="571276" y="187869"/>
                </a:lnTo>
                <a:cubicBezTo>
                  <a:pt x="678249" y="292387"/>
                  <a:pt x="779305" y="391108"/>
                  <a:pt x="882992" y="485230"/>
                </a:cubicBezTo>
                <a:cubicBezTo>
                  <a:pt x="883934" y="486085"/>
                  <a:pt x="884894" y="486961"/>
                  <a:pt x="885836" y="487818"/>
                </a:cubicBezTo>
                <a:cubicBezTo>
                  <a:pt x="876614" y="491839"/>
                  <a:pt x="867469" y="495837"/>
                  <a:pt x="858420" y="499803"/>
                </a:cubicBezTo>
                <a:cubicBezTo>
                  <a:pt x="856057" y="497857"/>
                  <a:pt x="853713" y="495918"/>
                  <a:pt x="851369" y="493968"/>
                </a:cubicBezTo>
                <a:cubicBezTo>
                  <a:pt x="734617" y="397097"/>
                  <a:pt x="620517" y="293663"/>
                  <a:pt x="499730" y="184154"/>
                </a:cubicBezTo>
                <a:lnTo>
                  <a:pt x="290742" y="0"/>
                </a:lnTo>
                <a:lnTo>
                  <a:pt x="283883" y="0"/>
                </a:lnTo>
                <a:lnTo>
                  <a:pt x="496695" y="187525"/>
                </a:lnTo>
                <a:cubicBezTo>
                  <a:pt x="617520" y="297069"/>
                  <a:pt x="731639" y="400534"/>
                  <a:pt x="848468" y="497465"/>
                </a:cubicBezTo>
                <a:cubicBezTo>
                  <a:pt x="850236" y="498929"/>
                  <a:pt x="851984" y="500383"/>
                  <a:pt x="853752" y="501845"/>
                </a:cubicBezTo>
                <a:cubicBezTo>
                  <a:pt x="853502" y="501956"/>
                  <a:pt x="853252" y="502068"/>
                  <a:pt x="852983" y="502179"/>
                </a:cubicBezTo>
                <a:cubicBezTo>
                  <a:pt x="844203" y="506026"/>
                  <a:pt x="835500" y="509835"/>
                  <a:pt x="826874" y="513599"/>
                </a:cubicBezTo>
                <a:cubicBezTo>
                  <a:pt x="823492" y="511063"/>
                  <a:pt x="820111" y="508525"/>
                  <a:pt x="816749" y="505999"/>
                </a:cubicBezTo>
                <a:cubicBezTo>
                  <a:pt x="683667" y="405919"/>
                  <a:pt x="553217" y="296504"/>
                  <a:pt x="415101" y="180669"/>
                </a:cubicBezTo>
                <a:lnTo>
                  <a:pt x="194647" y="0"/>
                </a:lnTo>
                <a:lnTo>
                  <a:pt x="187350" y="0"/>
                </a:lnTo>
                <a:lnTo>
                  <a:pt x="412123" y="184213"/>
                </a:lnTo>
                <a:cubicBezTo>
                  <a:pt x="550277" y="300089"/>
                  <a:pt x="680785" y="409542"/>
                  <a:pt x="813963" y="509695"/>
                </a:cubicBezTo>
                <a:cubicBezTo>
                  <a:pt x="816634" y="511699"/>
                  <a:pt x="819324" y="513712"/>
                  <a:pt x="821994" y="515720"/>
                </a:cubicBezTo>
                <a:cubicBezTo>
                  <a:pt x="813118" y="519589"/>
                  <a:pt x="804319" y="523399"/>
                  <a:pt x="795654" y="527130"/>
                </a:cubicBezTo>
                <a:cubicBezTo>
                  <a:pt x="791120" y="524095"/>
                  <a:pt x="786625" y="521059"/>
                  <a:pt x="782110" y="518023"/>
                </a:cubicBezTo>
                <a:cubicBezTo>
                  <a:pt x="628336" y="414267"/>
                  <a:pt x="476964" y="297100"/>
                  <a:pt x="316735" y="173051"/>
                </a:cubicBezTo>
                <a:lnTo>
                  <a:pt x="89185" y="0"/>
                </a:lnTo>
                <a:lnTo>
                  <a:pt x="81383" y="0"/>
                </a:lnTo>
                <a:lnTo>
                  <a:pt x="313834" y="176786"/>
                </a:lnTo>
                <a:cubicBezTo>
                  <a:pt x="474139" y="300881"/>
                  <a:pt x="625569" y="418094"/>
                  <a:pt x="779478" y="521935"/>
                </a:cubicBezTo>
                <a:cubicBezTo>
                  <a:pt x="783147" y="524406"/>
                  <a:pt x="786816" y="526876"/>
                  <a:pt x="790486" y="529345"/>
                </a:cubicBezTo>
                <a:cubicBezTo>
                  <a:pt x="781764" y="533082"/>
                  <a:pt x="773138" y="536740"/>
                  <a:pt x="764665" y="540281"/>
                </a:cubicBezTo>
                <a:cubicBezTo>
                  <a:pt x="758921" y="536871"/>
                  <a:pt x="753176" y="533464"/>
                  <a:pt x="747470" y="530048"/>
                </a:cubicBezTo>
                <a:cubicBezTo>
                  <a:pt x="566800" y="422051"/>
                  <a:pt x="387954" y="294397"/>
                  <a:pt x="198638" y="159243"/>
                </a:cubicBezTo>
                <a:lnTo>
                  <a:pt x="0" y="19178"/>
                </a:lnTo>
                <a:lnTo>
                  <a:pt x="0" y="25062"/>
                </a:lnTo>
                <a:lnTo>
                  <a:pt x="195833" y="163151"/>
                </a:lnTo>
                <a:cubicBezTo>
                  <a:pt x="385245" y="298360"/>
                  <a:pt x="564168" y="426070"/>
                  <a:pt x="745011" y="534169"/>
                </a:cubicBezTo>
                <a:cubicBezTo>
                  <a:pt x="749699" y="536976"/>
                  <a:pt x="754425" y="539774"/>
                  <a:pt x="759132" y="542575"/>
                </a:cubicBezTo>
                <a:cubicBezTo>
                  <a:pt x="750525" y="546146"/>
                  <a:pt x="742033" y="549608"/>
                  <a:pt x="733734" y="552918"/>
                </a:cubicBezTo>
                <a:cubicBezTo>
                  <a:pt x="726741" y="549314"/>
                  <a:pt x="719766" y="545704"/>
                  <a:pt x="712812" y="542073"/>
                </a:cubicBezTo>
                <a:cubicBezTo>
                  <a:pt x="496195" y="429152"/>
                  <a:pt x="280002" y="286535"/>
                  <a:pt x="51128" y="135543"/>
                </a:cubicBezTo>
                <a:lnTo>
                  <a:pt x="0" y="102048"/>
                </a:lnTo>
                <a:lnTo>
                  <a:pt x="0" y="107899"/>
                </a:lnTo>
                <a:lnTo>
                  <a:pt x="48438" y="139632"/>
                </a:lnTo>
                <a:cubicBezTo>
                  <a:pt x="277427" y="290694"/>
                  <a:pt x="493717" y="433377"/>
                  <a:pt x="710544" y="546413"/>
                </a:cubicBezTo>
                <a:cubicBezTo>
                  <a:pt x="716250" y="549389"/>
                  <a:pt x="721976" y="552346"/>
                  <a:pt x="727701" y="555305"/>
                </a:cubicBezTo>
                <a:cubicBezTo>
                  <a:pt x="719151" y="558672"/>
                  <a:pt x="710756" y="561879"/>
                  <a:pt x="702591" y="564897"/>
                </a:cubicBezTo>
                <a:cubicBezTo>
                  <a:pt x="694426" y="561320"/>
                  <a:pt x="686261" y="557727"/>
                  <a:pt x="678134" y="554102"/>
                </a:cubicBezTo>
                <a:cubicBezTo>
                  <a:pt x="478236" y="465103"/>
                  <a:pt x="276783" y="349709"/>
                  <a:pt x="68262" y="223616"/>
                </a:cubicBezTo>
                <a:lnTo>
                  <a:pt x="0" y="181873"/>
                </a:lnTo>
                <a:lnTo>
                  <a:pt x="0" y="187702"/>
                </a:lnTo>
                <a:lnTo>
                  <a:pt x="65775" y="227925"/>
                </a:lnTo>
                <a:cubicBezTo>
                  <a:pt x="274408" y="354085"/>
                  <a:pt x="475998" y="469550"/>
                  <a:pt x="676097" y="558651"/>
                </a:cubicBezTo>
                <a:cubicBezTo>
                  <a:pt x="682668" y="561575"/>
                  <a:pt x="689258" y="564475"/>
                  <a:pt x="695828" y="567368"/>
                </a:cubicBezTo>
                <a:cubicBezTo>
                  <a:pt x="692562" y="568546"/>
                  <a:pt x="689334" y="569696"/>
                  <a:pt x="686126" y="570809"/>
                </a:cubicBezTo>
                <a:cubicBezTo>
                  <a:pt x="680977" y="572597"/>
                  <a:pt x="675867" y="574336"/>
                  <a:pt x="670737" y="576092"/>
                </a:cubicBezTo>
                <a:cubicBezTo>
                  <a:pt x="661631" y="572803"/>
                  <a:pt x="652524" y="569495"/>
                  <a:pt x="643437" y="566134"/>
                </a:cubicBezTo>
                <a:cubicBezTo>
                  <a:pt x="473756" y="503419"/>
                  <a:pt x="305520" y="423273"/>
                  <a:pt x="131422" y="330560"/>
                </a:cubicBezTo>
                <a:lnTo>
                  <a:pt x="0" y="257618"/>
                </a:lnTo>
                <a:lnTo>
                  <a:pt x="0" y="263415"/>
                </a:lnTo>
                <a:lnTo>
                  <a:pt x="129181" y="335111"/>
                </a:lnTo>
                <a:cubicBezTo>
                  <a:pt x="303402" y="427885"/>
                  <a:pt x="471786" y="508095"/>
                  <a:pt x="641669" y="570886"/>
                </a:cubicBezTo>
                <a:cubicBezTo>
                  <a:pt x="648816" y="573520"/>
                  <a:pt x="655944" y="576123"/>
                  <a:pt x="663091" y="578713"/>
                </a:cubicBezTo>
                <a:cubicBezTo>
                  <a:pt x="654964" y="581466"/>
                  <a:pt x="646876" y="584171"/>
                  <a:pt x="638807" y="586839"/>
                </a:cubicBezTo>
                <a:cubicBezTo>
                  <a:pt x="628720" y="583983"/>
                  <a:pt x="618673" y="581103"/>
                  <a:pt x="608720" y="578171"/>
                </a:cubicBezTo>
                <a:cubicBezTo>
                  <a:pt x="433084" y="526469"/>
                  <a:pt x="257125" y="455276"/>
                  <a:pt x="72415" y="366947"/>
                </a:cubicBezTo>
                <a:lnTo>
                  <a:pt x="0" y="330051"/>
                </a:lnTo>
                <a:lnTo>
                  <a:pt x="0" y="335827"/>
                </a:lnTo>
                <a:lnTo>
                  <a:pt x="70342" y="371666"/>
                </a:lnTo>
                <a:cubicBezTo>
                  <a:pt x="255227" y="460071"/>
                  <a:pt x="431383" y="531335"/>
                  <a:pt x="607260" y="583108"/>
                </a:cubicBezTo>
                <a:cubicBezTo>
                  <a:pt x="614811" y="585331"/>
                  <a:pt x="622419" y="587527"/>
                  <a:pt x="630046" y="589708"/>
                </a:cubicBezTo>
                <a:cubicBezTo>
                  <a:pt x="622303" y="592240"/>
                  <a:pt x="614580" y="594737"/>
                  <a:pt x="606876" y="597183"/>
                </a:cubicBezTo>
                <a:cubicBezTo>
                  <a:pt x="595868" y="594916"/>
                  <a:pt x="584878" y="592605"/>
                  <a:pt x="573985" y="590215"/>
                </a:cubicBezTo>
                <a:cubicBezTo>
                  <a:pt x="408828" y="553957"/>
                  <a:pt x="239882" y="500165"/>
                  <a:pt x="56677" y="424516"/>
                </a:cubicBezTo>
                <a:lnTo>
                  <a:pt x="0" y="399903"/>
                </a:lnTo>
                <a:lnTo>
                  <a:pt x="0" y="405611"/>
                </a:lnTo>
                <a:lnTo>
                  <a:pt x="54828" y="429419"/>
                </a:lnTo>
                <a:cubicBezTo>
                  <a:pt x="238268" y="505157"/>
                  <a:pt x="407455" y="559021"/>
                  <a:pt x="572871" y="595339"/>
                </a:cubicBezTo>
                <a:cubicBezTo>
                  <a:pt x="580748" y="597068"/>
                  <a:pt x="588682" y="598759"/>
                  <a:pt x="596617" y="600430"/>
                </a:cubicBezTo>
                <a:cubicBezTo>
                  <a:pt x="589374" y="602697"/>
                  <a:pt x="582150" y="604945"/>
                  <a:pt x="574927" y="607154"/>
                </a:cubicBezTo>
                <a:cubicBezTo>
                  <a:pt x="562995" y="605598"/>
                  <a:pt x="551084" y="603984"/>
                  <a:pt x="539250" y="602274"/>
                </a:cubicBezTo>
                <a:cubicBezTo>
                  <a:pt x="365966" y="577129"/>
                  <a:pt x="188124" y="531860"/>
                  <a:pt x="3124" y="465534"/>
                </a:cubicBezTo>
                <a:lnTo>
                  <a:pt x="0" y="464337"/>
                </a:lnTo>
                <a:lnTo>
                  <a:pt x="0" y="470217"/>
                </a:lnTo>
                <a:lnTo>
                  <a:pt x="130878" y="514287"/>
                </a:lnTo>
                <a:cubicBezTo>
                  <a:pt x="269324" y="557276"/>
                  <a:pt x="403761" y="587991"/>
                  <a:pt x="538500" y="607538"/>
                </a:cubicBezTo>
                <a:cubicBezTo>
                  <a:pt x="546512" y="608710"/>
                  <a:pt x="554581" y="609805"/>
                  <a:pt x="562650" y="610901"/>
                </a:cubicBezTo>
                <a:cubicBezTo>
                  <a:pt x="556079" y="612879"/>
                  <a:pt x="549509" y="614820"/>
                  <a:pt x="542957" y="616741"/>
                </a:cubicBezTo>
                <a:cubicBezTo>
                  <a:pt x="530143" y="616030"/>
                  <a:pt x="517348" y="615243"/>
                  <a:pt x="504514" y="614339"/>
                </a:cubicBezTo>
                <a:cubicBezTo>
                  <a:pt x="367649" y="604614"/>
                  <a:pt x="231039" y="583028"/>
                  <a:pt x="93587" y="549250"/>
                </a:cubicBezTo>
                <a:lnTo>
                  <a:pt x="0" y="523535"/>
                </a:lnTo>
                <a:lnTo>
                  <a:pt x="0" y="529151"/>
                </a:lnTo>
                <a:lnTo>
                  <a:pt x="92363" y="554526"/>
                </a:lnTo>
                <a:cubicBezTo>
                  <a:pt x="230082" y="588366"/>
                  <a:pt x="366965" y="609993"/>
                  <a:pt x="504111" y="619738"/>
                </a:cubicBezTo>
                <a:cubicBezTo>
                  <a:pt x="511872" y="620295"/>
                  <a:pt x="519692" y="620776"/>
                  <a:pt x="527492" y="621237"/>
                </a:cubicBezTo>
                <a:cubicBezTo>
                  <a:pt x="522381" y="622716"/>
                  <a:pt x="517252" y="624195"/>
                  <a:pt x="512160" y="625617"/>
                </a:cubicBezTo>
                <a:cubicBezTo>
                  <a:pt x="497982" y="626097"/>
                  <a:pt x="483822" y="626386"/>
                  <a:pt x="469740" y="626424"/>
                </a:cubicBezTo>
                <a:cubicBezTo>
                  <a:pt x="327631" y="626792"/>
                  <a:pt x="187969" y="614397"/>
                  <a:pt x="49668" y="588970"/>
                </a:cubicBezTo>
                <a:lnTo>
                  <a:pt x="0" y="578242"/>
                </a:lnTo>
                <a:lnTo>
                  <a:pt x="0" y="583582"/>
                </a:lnTo>
                <a:lnTo>
                  <a:pt x="56626" y="595555"/>
                </a:lnTo>
                <a:cubicBezTo>
                  <a:pt x="192781" y="620071"/>
                  <a:pt x="331216" y="632279"/>
                  <a:pt x="469760" y="631919"/>
                </a:cubicBezTo>
                <a:cubicBezTo>
                  <a:pt x="476560" y="631899"/>
                  <a:pt x="483361" y="631823"/>
                  <a:pt x="490201" y="631707"/>
                </a:cubicBezTo>
                <a:cubicBezTo>
                  <a:pt x="486416" y="632725"/>
                  <a:pt x="482651" y="633744"/>
                  <a:pt x="478885" y="634743"/>
                </a:cubicBezTo>
                <a:cubicBezTo>
                  <a:pt x="464245" y="636145"/>
                  <a:pt x="449587" y="637413"/>
                  <a:pt x="434985" y="638508"/>
                </a:cubicBezTo>
                <a:cubicBezTo>
                  <a:pt x="288747" y="649603"/>
                  <a:pt x="146738" y="646795"/>
                  <a:pt x="7870" y="629877"/>
                </a:cubicBezTo>
                <a:lnTo>
                  <a:pt x="0" y="628642"/>
                </a:lnTo>
                <a:lnTo>
                  <a:pt x="0" y="633629"/>
                </a:lnTo>
                <a:lnTo>
                  <a:pt x="20367" y="636664"/>
                </a:lnTo>
                <a:cubicBezTo>
                  <a:pt x="155580" y="652250"/>
                  <a:pt x="294646" y="654757"/>
                  <a:pt x="435408" y="644080"/>
                </a:cubicBezTo>
                <a:cubicBezTo>
                  <a:pt x="439116" y="643811"/>
                  <a:pt x="442843" y="643484"/>
                  <a:pt x="446570" y="643177"/>
                </a:cubicBezTo>
                <a:cubicBezTo>
                  <a:pt x="446417" y="643235"/>
                  <a:pt x="446244" y="643273"/>
                  <a:pt x="446090" y="643311"/>
                </a:cubicBezTo>
                <a:cubicBezTo>
                  <a:pt x="430624" y="645924"/>
                  <a:pt x="415331" y="648364"/>
                  <a:pt x="400211" y="650631"/>
                </a:cubicBezTo>
                <a:cubicBezTo>
                  <a:pt x="300351" y="665376"/>
                  <a:pt x="203064" y="673387"/>
                  <a:pt x="108029" y="674618"/>
                </a:cubicBezTo>
                <a:lnTo>
                  <a:pt x="0" y="672133"/>
                </a:lnTo>
                <a:lnTo>
                  <a:pt x="0" y="677852"/>
                </a:lnTo>
                <a:lnTo>
                  <a:pt x="109984" y="680000"/>
                </a:lnTo>
                <a:cubicBezTo>
                  <a:pt x="198172" y="678830"/>
                  <a:pt x="288272" y="671919"/>
                  <a:pt x="379712" y="659277"/>
                </a:cubicBezTo>
                <a:cubicBezTo>
                  <a:pt x="276745" y="682591"/>
                  <a:pt x="176794" y="698347"/>
                  <a:pt x="79644" y="706546"/>
                </a:cubicBezTo>
                <a:lnTo>
                  <a:pt x="0" y="710221"/>
                </a:lnTo>
                <a:lnTo>
                  <a:pt x="0" y="717398"/>
                </a:lnTo>
                <a:lnTo>
                  <a:pt x="73125" y="713359"/>
                </a:lnTo>
                <a:cubicBezTo>
                  <a:pt x="194738" y="703599"/>
                  <a:pt x="320174" y="681985"/>
                  <a:pt x="451527" y="648134"/>
                </a:cubicBezTo>
                <a:cubicBezTo>
                  <a:pt x="471681" y="644695"/>
                  <a:pt x="492180" y="640968"/>
                  <a:pt x="513179" y="636894"/>
                </a:cubicBezTo>
                <a:cubicBezTo>
                  <a:pt x="541593" y="633821"/>
                  <a:pt x="569835" y="630362"/>
                  <a:pt x="597654" y="626655"/>
                </a:cubicBezTo>
                <a:cubicBezTo>
                  <a:pt x="604263" y="626213"/>
                  <a:pt x="610853" y="625771"/>
                  <a:pt x="617404" y="625310"/>
                </a:cubicBezTo>
                <a:cubicBezTo>
                  <a:pt x="647529" y="626289"/>
                  <a:pt x="677634" y="626943"/>
                  <a:pt x="707548" y="627461"/>
                </a:cubicBezTo>
                <a:cubicBezTo>
                  <a:pt x="726721" y="629383"/>
                  <a:pt x="745818" y="631246"/>
                  <a:pt x="764761" y="633071"/>
                </a:cubicBezTo>
                <a:cubicBezTo>
                  <a:pt x="768142" y="633398"/>
                  <a:pt x="771562" y="633744"/>
                  <a:pt x="774963" y="634070"/>
                </a:cubicBezTo>
                <a:cubicBezTo>
                  <a:pt x="777210" y="634474"/>
                  <a:pt x="779459" y="634858"/>
                  <a:pt x="781687" y="635262"/>
                </a:cubicBezTo>
                <a:cubicBezTo>
                  <a:pt x="802090" y="638873"/>
                  <a:pt x="822878" y="642581"/>
                  <a:pt x="843761" y="646347"/>
                </a:cubicBezTo>
                <a:cubicBezTo>
                  <a:pt x="867123" y="652399"/>
                  <a:pt x="890735" y="658547"/>
                  <a:pt x="914289" y="664848"/>
                </a:cubicBezTo>
                <a:cubicBezTo>
                  <a:pt x="931080" y="670593"/>
                  <a:pt x="947910" y="676414"/>
                  <a:pt x="964663" y="682293"/>
                </a:cubicBezTo>
                <a:cubicBezTo>
                  <a:pt x="970734" y="684425"/>
                  <a:pt x="976882" y="686500"/>
                  <a:pt x="983068" y="688537"/>
                </a:cubicBezTo>
                <a:cubicBezTo>
                  <a:pt x="988486" y="690842"/>
                  <a:pt x="993923" y="693167"/>
                  <a:pt x="999322" y="695491"/>
                </a:cubicBezTo>
                <a:cubicBezTo>
                  <a:pt x="1013404" y="701524"/>
                  <a:pt x="1027910" y="707365"/>
                  <a:pt x="1042818" y="713051"/>
                </a:cubicBezTo>
                <a:cubicBezTo>
                  <a:pt x="1062011" y="722561"/>
                  <a:pt x="1081722" y="731745"/>
                  <a:pt x="1102030" y="740563"/>
                </a:cubicBezTo>
                <a:cubicBezTo>
                  <a:pt x="1121145" y="750957"/>
                  <a:pt x="1140704" y="761005"/>
                  <a:pt x="1160703" y="770707"/>
                </a:cubicBezTo>
                <a:cubicBezTo>
                  <a:pt x="1180280" y="782292"/>
                  <a:pt x="1200184" y="793473"/>
                  <a:pt x="1220415" y="804270"/>
                </a:cubicBezTo>
                <a:cubicBezTo>
                  <a:pt x="1239934" y="816739"/>
                  <a:pt x="1259723" y="828804"/>
                  <a:pt x="1279741" y="840447"/>
                </a:cubicBezTo>
                <a:cubicBezTo>
                  <a:pt x="1300203" y="854452"/>
                  <a:pt x="1320836" y="867920"/>
                  <a:pt x="1341624" y="880869"/>
                </a:cubicBezTo>
                <a:cubicBezTo>
                  <a:pt x="1360702" y="894663"/>
                  <a:pt x="1379914" y="907958"/>
                  <a:pt x="1399221" y="920773"/>
                </a:cubicBezTo>
                <a:cubicBezTo>
                  <a:pt x="1418837" y="935777"/>
                  <a:pt x="1438549" y="950206"/>
                  <a:pt x="1458279" y="964077"/>
                </a:cubicBezTo>
                <a:cubicBezTo>
                  <a:pt x="1477761" y="979658"/>
                  <a:pt x="1497280" y="994662"/>
                  <a:pt x="1516819" y="1009071"/>
                </a:cubicBezTo>
                <a:cubicBezTo>
                  <a:pt x="1536473" y="1025440"/>
                  <a:pt x="1556127" y="1041156"/>
                  <a:pt x="1575819" y="1056237"/>
                </a:cubicBezTo>
                <a:cubicBezTo>
                  <a:pt x="1595108" y="1072894"/>
                  <a:pt x="1614378" y="1088859"/>
                  <a:pt x="1633686" y="1104171"/>
                </a:cubicBezTo>
                <a:cubicBezTo>
                  <a:pt x="1652745" y="1121174"/>
                  <a:pt x="1671784" y="1137466"/>
                  <a:pt x="1690823" y="1153066"/>
                </a:cubicBezTo>
                <a:cubicBezTo>
                  <a:pt x="1709708" y="1170376"/>
                  <a:pt x="1728556" y="1186976"/>
                  <a:pt x="1747403" y="1202845"/>
                </a:cubicBezTo>
                <a:cubicBezTo>
                  <a:pt x="1915566" y="1360691"/>
                  <a:pt x="2084786" y="1462266"/>
                  <a:pt x="2261711" y="1511987"/>
                </a:cubicBezTo>
                <a:cubicBezTo>
                  <a:pt x="2355427" y="1538327"/>
                  <a:pt x="2452660" y="1547567"/>
                  <a:pt x="2551679" y="1539614"/>
                </a:cubicBezTo>
                <a:cubicBezTo>
                  <a:pt x="2575675" y="1537692"/>
                  <a:pt x="2599786" y="1534753"/>
                  <a:pt x="2623974" y="1530815"/>
                </a:cubicBezTo>
                <a:cubicBezTo>
                  <a:pt x="2733656" y="1512909"/>
                  <a:pt x="2848601" y="1473562"/>
                  <a:pt x="2965623" y="1413871"/>
                </a:cubicBezTo>
                <a:cubicBezTo>
                  <a:pt x="3192787" y="1298002"/>
                  <a:pt x="3399566" y="1120521"/>
                  <a:pt x="3554339" y="978851"/>
                </a:cubicBezTo>
                <a:cubicBezTo>
                  <a:pt x="3682465" y="861561"/>
                  <a:pt x="3805825" y="736663"/>
                  <a:pt x="3925863" y="610574"/>
                </a:cubicBezTo>
                <a:cubicBezTo>
                  <a:pt x="3972279" y="602966"/>
                  <a:pt x="4018695" y="596511"/>
                  <a:pt x="4065093" y="591493"/>
                </a:cubicBezTo>
                <a:cubicBezTo>
                  <a:pt x="4387472" y="556663"/>
                  <a:pt x="4643646" y="601083"/>
                  <a:pt x="4848351" y="727288"/>
                </a:cubicBezTo>
                <a:cubicBezTo>
                  <a:pt x="4981433" y="809342"/>
                  <a:pt x="5088963" y="923654"/>
                  <a:pt x="5192939" y="1034182"/>
                </a:cubicBezTo>
                <a:cubicBezTo>
                  <a:pt x="5243275" y="1087687"/>
                  <a:pt x="5295321" y="1143018"/>
                  <a:pt x="5349729" y="1194161"/>
                </a:cubicBezTo>
                <a:cubicBezTo>
                  <a:pt x="5448576" y="1287051"/>
                  <a:pt x="5559718" y="1353410"/>
                  <a:pt x="5680100" y="1391354"/>
                </a:cubicBezTo>
                <a:cubicBezTo>
                  <a:pt x="5788226" y="1425436"/>
                  <a:pt x="5904460" y="1438039"/>
                  <a:pt x="6035467" y="1429855"/>
                </a:cubicBezTo>
                <a:cubicBezTo>
                  <a:pt x="6043190" y="1429375"/>
                  <a:pt x="6050932" y="1428837"/>
                  <a:pt x="6058675" y="1428203"/>
                </a:cubicBezTo>
                <a:cubicBezTo>
                  <a:pt x="6293523" y="1409375"/>
                  <a:pt x="6535135" y="1327800"/>
                  <a:pt x="6769043" y="1248819"/>
                </a:cubicBezTo>
                <a:lnTo>
                  <a:pt x="6798686" y="1238810"/>
                </a:lnTo>
                <a:lnTo>
                  <a:pt x="6796842" y="1233354"/>
                </a:lnTo>
                <a:lnTo>
                  <a:pt x="6767179" y="1243363"/>
                </a:lnTo>
                <a:cubicBezTo>
                  <a:pt x="6276463" y="1409048"/>
                  <a:pt x="5769033" y="1580382"/>
                  <a:pt x="5353668" y="1189973"/>
                </a:cubicBezTo>
                <a:cubicBezTo>
                  <a:pt x="5299394" y="1138945"/>
                  <a:pt x="5247406" y="1083691"/>
                  <a:pt x="5197128" y="1030243"/>
                </a:cubicBezTo>
                <a:cubicBezTo>
                  <a:pt x="5092902" y="919428"/>
                  <a:pt x="4985102" y="804847"/>
                  <a:pt x="4851367" y="722388"/>
                </a:cubicBezTo>
                <a:cubicBezTo>
                  <a:pt x="4645548" y="595492"/>
                  <a:pt x="4388125" y="550769"/>
                  <a:pt x="4064478" y="585771"/>
                </a:cubicBezTo>
                <a:cubicBezTo>
                  <a:pt x="4020462" y="590526"/>
                  <a:pt x="3976410" y="596588"/>
                  <a:pt x="3932395" y="603696"/>
                </a:cubicBezTo>
                <a:cubicBezTo>
                  <a:pt x="3937063" y="598797"/>
                  <a:pt x="3941731" y="593882"/>
                  <a:pt x="3946381" y="588974"/>
                </a:cubicBezTo>
                <a:cubicBezTo>
                  <a:pt x="3964306" y="587341"/>
                  <a:pt x="3982135" y="585785"/>
                  <a:pt x="3999848" y="584244"/>
                </a:cubicBezTo>
                <a:cubicBezTo>
                  <a:pt x="4054334" y="579502"/>
                  <a:pt x="4110702" y="574597"/>
                  <a:pt x="4165745" y="567660"/>
                </a:cubicBezTo>
                <a:cubicBezTo>
                  <a:pt x="4458346" y="530748"/>
                  <a:pt x="4711214" y="577627"/>
                  <a:pt x="4917341" y="706942"/>
                </a:cubicBezTo>
                <a:cubicBezTo>
                  <a:pt x="5045160" y="787133"/>
                  <a:pt x="5148540" y="898179"/>
                  <a:pt x="5248520" y="1005556"/>
                </a:cubicBezTo>
                <a:cubicBezTo>
                  <a:pt x="5296857" y="1057486"/>
                  <a:pt x="5346867" y="1111184"/>
                  <a:pt x="5399104" y="1160885"/>
                </a:cubicBezTo>
                <a:cubicBezTo>
                  <a:pt x="5493897" y="1250913"/>
                  <a:pt x="5600447" y="1315754"/>
                  <a:pt x="5715816" y="1353602"/>
                </a:cubicBezTo>
                <a:cubicBezTo>
                  <a:pt x="5819446" y="1387588"/>
                  <a:pt x="5930838" y="1401152"/>
                  <a:pt x="6056331" y="1395081"/>
                </a:cubicBezTo>
                <a:cubicBezTo>
                  <a:pt x="6069818" y="1394428"/>
                  <a:pt x="6083305" y="1393544"/>
                  <a:pt x="6096830" y="1392468"/>
                </a:cubicBezTo>
                <a:cubicBezTo>
                  <a:pt x="6316079" y="1374889"/>
                  <a:pt x="6541110" y="1302229"/>
                  <a:pt x="6759148" y="1231836"/>
                </a:cubicBezTo>
                <a:lnTo>
                  <a:pt x="6788908" y="1222230"/>
                </a:lnTo>
                <a:lnTo>
                  <a:pt x="6787159" y="1216831"/>
                </a:lnTo>
                <a:lnTo>
                  <a:pt x="6757400" y="1226437"/>
                </a:lnTo>
                <a:cubicBezTo>
                  <a:pt x="6287376" y="1378194"/>
                  <a:pt x="5801348" y="1535099"/>
                  <a:pt x="5403024" y="1156774"/>
                </a:cubicBezTo>
                <a:cubicBezTo>
                  <a:pt x="5350901" y="1107188"/>
                  <a:pt x="5300969" y="1053567"/>
                  <a:pt x="5252669" y="1001694"/>
                </a:cubicBezTo>
                <a:cubicBezTo>
                  <a:pt x="5152440" y="894049"/>
                  <a:pt x="5048810" y="782734"/>
                  <a:pt x="4920358" y="702139"/>
                </a:cubicBezTo>
                <a:cubicBezTo>
                  <a:pt x="4812213" y="634301"/>
                  <a:pt x="4689121" y="588561"/>
                  <a:pt x="4554463" y="566204"/>
                </a:cubicBezTo>
                <a:cubicBezTo>
                  <a:pt x="4433447" y="546108"/>
                  <a:pt x="4302420" y="544699"/>
                  <a:pt x="4165034" y="562029"/>
                </a:cubicBezTo>
                <a:cubicBezTo>
                  <a:pt x="4110106" y="568953"/>
                  <a:pt x="4053796" y="573854"/>
                  <a:pt x="3999349" y="578592"/>
                </a:cubicBezTo>
                <a:cubicBezTo>
                  <a:pt x="3983748" y="579948"/>
                  <a:pt x="3968052" y="581314"/>
                  <a:pt x="3952279" y="582736"/>
                </a:cubicBezTo>
                <a:cubicBezTo>
                  <a:pt x="3961866" y="572611"/>
                  <a:pt x="3971453" y="562482"/>
                  <a:pt x="3981002" y="552350"/>
                </a:cubicBezTo>
                <a:cubicBezTo>
                  <a:pt x="4003921" y="552248"/>
                  <a:pt x="4026649" y="552461"/>
                  <a:pt x="4049128" y="552682"/>
                </a:cubicBezTo>
                <a:cubicBezTo>
                  <a:pt x="4124035" y="553414"/>
                  <a:pt x="4194812" y="554110"/>
                  <a:pt x="4266397" y="543818"/>
                </a:cubicBezTo>
                <a:cubicBezTo>
                  <a:pt x="4531563" y="505697"/>
                  <a:pt x="4780532" y="555051"/>
                  <a:pt x="4986332" y="686577"/>
                </a:cubicBezTo>
                <a:cubicBezTo>
                  <a:pt x="5108867" y="764924"/>
                  <a:pt x="5208117" y="872704"/>
                  <a:pt x="5304120" y="976949"/>
                </a:cubicBezTo>
                <a:cubicBezTo>
                  <a:pt x="5350478" y="1027285"/>
                  <a:pt x="5398413" y="1079349"/>
                  <a:pt x="5448479" y="1127591"/>
                </a:cubicBezTo>
                <a:cubicBezTo>
                  <a:pt x="5540506" y="1215986"/>
                  <a:pt x="5639639" y="1277560"/>
                  <a:pt x="5751531" y="1315812"/>
                </a:cubicBezTo>
                <a:cubicBezTo>
                  <a:pt x="5850666" y="1349702"/>
                  <a:pt x="5957196" y="1364246"/>
                  <a:pt x="6077215" y="1360269"/>
                </a:cubicBezTo>
                <a:cubicBezTo>
                  <a:pt x="6096696" y="1359616"/>
                  <a:pt x="6116176" y="1358501"/>
                  <a:pt x="6135735" y="1356926"/>
                </a:cubicBezTo>
                <a:cubicBezTo>
                  <a:pt x="6339114" y="1340615"/>
                  <a:pt x="6547354" y="1276735"/>
                  <a:pt x="6749273" y="1214795"/>
                </a:cubicBezTo>
                <a:lnTo>
                  <a:pt x="6779109" y="1205650"/>
                </a:lnTo>
                <a:lnTo>
                  <a:pt x="6777476" y="1200289"/>
                </a:lnTo>
                <a:lnTo>
                  <a:pt x="6747620" y="1209454"/>
                </a:lnTo>
                <a:cubicBezTo>
                  <a:pt x="6298288" y="1347301"/>
                  <a:pt x="5833663" y="1489835"/>
                  <a:pt x="5452360" y="1123576"/>
                </a:cubicBezTo>
                <a:cubicBezTo>
                  <a:pt x="5402408" y="1075449"/>
                  <a:pt x="5354532" y="1023442"/>
                  <a:pt x="5308231" y="973164"/>
                </a:cubicBezTo>
                <a:cubicBezTo>
                  <a:pt x="5211997" y="868669"/>
                  <a:pt x="5112498" y="760620"/>
                  <a:pt x="4989329" y="681870"/>
                </a:cubicBezTo>
                <a:cubicBezTo>
                  <a:pt x="4883758" y="614397"/>
                  <a:pt x="4765719" y="568148"/>
                  <a:pt x="4638459" y="544390"/>
                </a:cubicBezTo>
                <a:cubicBezTo>
                  <a:pt x="4518556" y="522004"/>
                  <a:pt x="4393120" y="519952"/>
                  <a:pt x="4265590" y="538288"/>
                </a:cubicBezTo>
                <a:cubicBezTo>
                  <a:pt x="4194447" y="548509"/>
                  <a:pt x="4123881" y="547829"/>
                  <a:pt x="4049166" y="547097"/>
                </a:cubicBezTo>
                <a:cubicBezTo>
                  <a:pt x="4028417" y="546894"/>
                  <a:pt x="4007437" y="546694"/>
                  <a:pt x="3986265" y="546742"/>
                </a:cubicBezTo>
                <a:cubicBezTo>
                  <a:pt x="4000060" y="532096"/>
                  <a:pt x="4013815" y="517449"/>
                  <a:pt x="4027533" y="502809"/>
                </a:cubicBezTo>
                <a:cubicBezTo>
                  <a:pt x="4091644" y="503549"/>
                  <a:pt x="4154160" y="507735"/>
                  <a:pt x="4215177" y="511833"/>
                </a:cubicBezTo>
                <a:cubicBezTo>
                  <a:pt x="4264822" y="515169"/>
                  <a:pt x="4316156" y="518617"/>
                  <a:pt x="4366511" y="520010"/>
                </a:cubicBezTo>
                <a:lnTo>
                  <a:pt x="4379287" y="520360"/>
                </a:lnTo>
                <a:cubicBezTo>
                  <a:pt x="4611408" y="526725"/>
                  <a:pt x="4851424" y="533303"/>
                  <a:pt x="5055303" y="666212"/>
                </a:cubicBezTo>
                <a:cubicBezTo>
                  <a:pt x="5172594" y="742715"/>
                  <a:pt x="5267713" y="847248"/>
                  <a:pt x="5359700" y="948342"/>
                </a:cubicBezTo>
                <a:cubicBezTo>
                  <a:pt x="5404080" y="997102"/>
                  <a:pt x="5449958" y="1047515"/>
                  <a:pt x="5497854" y="1094316"/>
                </a:cubicBezTo>
                <a:cubicBezTo>
                  <a:pt x="5585769" y="1179790"/>
                  <a:pt x="5680446" y="1239886"/>
                  <a:pt x="5787266" y="1278041"/>
                </a:cubicBezTo>
                <a:cubicBezTo>
                  <a:pt x="5881904" y="1311816"/>
                  <a:pt x="5983574" y="1327320"/>
                  <a:pt x="6098098" y="1325437"/>
                </a:cubicBezTo>
                <a:cubicBezTo>
                  <a:pt x="6123861" y="1325015"/>
                  <a:pt x="6149682" y="1323708"/>
                  <a:pt x="6175600" y="1321633"/>
                </a:cubicBezTo>
                <a:cubicBezTo>
                  <a:pt x="6362784" y="1306609"/>
                  <a:pt x="6553886" y="1251355"/>
                  <a:pt x="6739398" y="1197696"/>
                </a:cubicBezTo>
                <a:lnTo>
                  <a:pt x="6769311" y="1189050"/>
                </a:lnTo>
                <a:lnTo>
                  <a:pt x="6767793" y="1183767"/>
                </a:lnTo>
                <a:lnTo>
                  <a:pt x="6737880" y="1192413"/>
                </a:lnTo>
                <a:cubicBezTo>
                  <a:pt x="6309220" y="1316388"/>
                  <a:pt x="5865958" y="1444571"/>
                  <a:pt x="5501697" y="1090377"/>
                </a:cubicBezTo>
                <a:cubicBezTo>
                  <a:pt x="5453916" y="1043692"/>
                  <a:pt x="5408095" y="993337"/>
                  <a:pt x="5363773" y="944634"/>
                </a:cubicBezTo>
                <a:cubicBezTo>
                  <a:pt x="5271555" y="843290"/>
                  <a:pt x="5176186" y="738507"/>
                  <a:pt x="5058320" y="661601"/>
                </a:cubicBezTo>
                <a:cubicBezTo>
                  <a:pt x="4853135" y="527850"/>
                  <a:pt x="4612330" y="521249"/>
                  <a:pt x="4379441" y="514865"/>
                </a:cubicBezTo>
                <a:lnTo>
                  <a:pt x="4366665" y="514513"/>
                </a:lnTo>
                <a:cubicBezTo>
                  <a:pt x="4316406" y="513126"/>
                  <a:pt x="4265129" y="509682"/>
                  <a:pt x="4215542" y="506348"/>
                </a:cubicBezTo>
                <a:cubicBezTo>
                  <a:pt x="4156043" y="502350"/>
                  <a:pt x="4095102" y="498273"/>
                  <a:pt x="4032624" y="497380"/>
                </a:cubicBezTo>
                <a:cubicBezTo>
                  <a:pt x="4047495" y="481494"/>
                  <a:pt x="4062307" y="465621"/>
                  <a:pt x="4077081" y="449769"/>
                </a:cubicBezTo>
                <a:cubicBezTo>
                  <a:pt x="4152738" y="453236"/>
                  <a:pt x="4225130" y="464099"/>
                  <a:pt x="4295311" y="474646"/>
                </a:cubicBezTo>
                <a:cubicBezTo>
                  <a:pt x="4354158" y="483492"/>
                  <a:pt x="4409738" y="491841"/>
                  <a:pt x="4466991" y="496170"/>
                </a:cubicBezTo>
                <a:cubicBezTo>
                  <a:pt x="4492447" y="498095"/>
                  <a:pt x="4518422" y="499841"/>
                  <a:pt x="4543532" y="501526"/>
                </a:cubicBezTo>
                <a:cubicBezTo>
                  <a:pt x="4742588" y="514903"/>
                  <a:pt x="4948427" y="528734"/>
                  <a:pt x="5124313" y="645847"/>
                </a:cubicBezTo>
                <a:cubicBezTo>
                  <a:pt x="5236320" y="720506"/>
                  <a:pt x="5327309" y="821792"/>
                  <a:pt x="5415300" y="919735"/>
                </a:cubicBezTo>
                <a:cubicBezTo>
                  <a:pt x="5457682" y="966901"/>
                  <a:pt x="5501504" y="1015680"/>
                  <a:pt x="5547230" y="1061021"/>
                </a:cubicBezTo>
                <a:cubicBezTo>
                  <a:pt x="5631052" y="1143595"/>
                  <a:pt x="5721252" y="1202211"/>
                  <a:pt x="5823000" y="1240232"/>
                </a:cubicBezTo>
                <a:cubicBezTo>
                  <a:pt x="5913143" y="1273910"/>
                  <a:pt x="6009972" y="1290375"/>
                  <a:pt x="6119001" y="1290567"/>
                </a:cubicBezTo>
                <a:cubicBezTo>
                  <a:pt x="6151431" y="1290625"/>
                  <a:pt x="6183996" y="1289242"/>
                  <a:pt x="6216695" y="1286610"/>
                </a:cubicBezTo>
                <a:cubicBezTo>
                  <a:pt x="6387241" y="1272931"/>
                  <a:pt x="6560821" y="1226091"/>
                  <a:pt x="6729561" y="1180539"/>
                </a:cubicBezTo>
                <a:cubicBezTo>
                  <a:pt x="6739552" y="1177850"/>
                  <a:pt x="6749561" y="1175141"/>
                  <a:pt x="6759532" y="1172470"/>
                </a:cubicBezTo>
                <a:lnTo>
                  <a:pt x="6758111" y="1167245"/>
                </a:lnTo>
                <a:cubicBezTo>
                  <a:pt x="6748139" y="1169915"/>
                  <a:pt x="6738149" y="1172624"/>
                  <a:pt x="6728140" y="1175314"/>
                </a:cubicBezTo>
                <a:cubicBezTo>
                  <a:pt x="6320171" y="1285438"/>
                  <a:pt x="5898293" y="1399289"/>
                  <a:pt x="5551034" y="1057159"/>
                </a:cubicBezTo>
                <a:cubicBezTo>
                  <a:pt x="5505424" y="1011953"/>
                  <a:pt x="5461659" y="963231"/>
                  <a:pt x="5419316" y="916104"/>
                </a:cubicBezTo>
                <a:cubicBezTo>
                  <a:pt x="5331112" y="817911"/>
                  <a:pt x="5239893" y="716375"/>
                  <a:pt x="5127310" y="641352"/>
                </a:cubicBezTo>
                <a:cubicBezTo>
                  <a:pt x="4950233" y="523428"/>
                  <a:pt x="4743664" y="509545"/>
                  <a:pt x="4543897" y="496125"/>
                </a:cubicBezTo>
                <a:cubicBezTo>
                  <a:pt x="4518805" y="494437"/>
                  <a:pt x="4492831" y="492692"/>
                  <a:pt x="4467394" y="490769"/>
                </a:cubicBezTo>
                <a:cubicBezTo>
                  <a:pt x="4410334" y="486458"/>
                  <a:pt x="4354868" y="478120"/>
                  <a:pt x="4296137" y="469292"/>
                </a:cubicBezTo>
                <a:cubicBezTo>
                  <a:pt x="4227223" y="458935"/>
                  <a:pt x="4156177" y="448285"/>
                  <a:pt x="4081922" y="444585"/>
                </a:cubicBezTo>
                <a:cubicBezTo>
                  <a:pt x="4098137" y="427189"/>
                  <a:pt x="4114295" y="409823"/>
                  <a:pt x="4130414" y="392503"/>
                </a:cubicBezTo>
                <a:cubicBezTo>
                  <a:pt x="4140231" y="392989"/>
                  <a:pt x="4150030" y="393644"/>
                  <a:pt x="4159808" y="394520"/>
                </a:cubicBezTo>
                <a:cubicBezTo>
                  <a:pt x="4239654" y="401688"/>
                  <a:pt x="4314446" y="419348"/>
                  <a:pt x="4386799" y="436422"/>
                </a:cubicBezTo>
                <a:cubicBezTo>
                  <a:pt x="4448547" y="450996"/>
                  <a:pt x="4506875" y="464764"/>
                  <a:pt x="4567470" y="472322"/>
                </a:cubicBezTo>
                <a:cubicBezTo>
                  <a:pt x="4606394" y="477175"/>
                  <a:pt x="4646239" y="481146"/>
                  <a:pt x="4684779" y="484984"/>
                </a:cubicBezTo>
                <a:cubicBezTo>
                  <a:pt x="4858841" y="502319"/>
                  <a:pt x="5038839" y="520246"/>
                  <a:pt x="5193304" y="625483"/>
                </a:cubicBezTo>
                <a:cubicBezTo>
                  <a:pt x="5299432" y="697893"/>
                  <a:pt x="5385810" y="795356"/>
                  <a:pt x="5469324" y="889630"/>
                </a:cubicBezTo>
                <a:cubicBezTo>
                  <a:pt x="5510208" y="935739"/>
                  <a:pt x="5552455" y="983423"/>
                  <a:pt x="5596604" y="1027726"/>
                </a:cubicBezTo>
                <a:cubicBezTo>
                  <a:pt x="5676085" y="1107476"/>
                  <a:pt x="5761636" y="1164670"/>
                  <a:pt x="5858158" y="1202595"/>
                </a:cubicBezTo>
                <a:cubicBezTo>
                  <a:pt x="5943671" y="1236197"/>
                  <a:pt x="6035544" y="1253642"/>
                  <a:pt x="6139020" y="1255947"/>
                </a:cubicBezTo>
                <a:cubicBezTo>
                  <a:pt x="6178654" y="1256812"/>
                  <a:pt x="6218519" y="1255409"/>
                  <a:pt x="6258558" y="1252201"/>
                </a:cubicBezTo>
                <a:cubicBezTo>
                  <a:pt x="6411755" y="1239905"/>
                  <a:pt x="6567180" y="1201250"/>
                  <a:pt x="6718476" y="1163633"/>
                </a:cubicBezTo>
                <a:cubicBezTo>
                  <a:pt x="6728927" y="1161039"/>
                  <a:pt x="6739341" y="1158445"/>
                  <a:pt x="6749734" y="1155871"/>
                </a:cubicBezTo>
                <a:lnTo>
                  <a:pt x="6748447" y="1150703"/>
                </a:lnTo>
                <a:cubicBezTo>
                  <a:pt x="6738053" y="1153278"/>
                  <a:pt x="6727640" y="1155871"/>
                  <a:pt x="6717189" y="1158465"/>
                </a:cubicBezTo>
                <a:cubicBezTo>
                  <a:pt x="6329988" y="1254756"/>
                  <a:pt x="5929608" y="1354313"/>
                  <a:pt x="5600370" y="1023961"/>
                </a:cubicBezTo>
                <a:cubicBezTo>
                  <a:pt x="5556356" y="979773"/>
                  <a:pt x="5514146" y="932146"/>
                  <a:pt x="5473320" y="886095"/>
                </a:cubicBezTo>
                <a:cubicBezTo>
                  <a:pt x="5389575" y="791590"/>
                  <a:pt x="5302986" y="693858"/>
                  <a:pt x="5196301" y="621083"/>
                </a:cubicBezTo>
                <a:cubicBezTo>
                  <a:pt x="5040722" y="515080"/>
                  <a:pt x="4860031" y="497086"/>
                  <a:pt x="4685317" y="479684"/>
                </a:cubicBezTo>
                <a:cubicBezTo>
                  <a:pt x="4646797" y="475847"/>
                  <a:pt x="4606989" y="471882"/>
                  <a:pt x="4568123" y="467035"/>
                </a:cubicBezTo>
                <a:cubicBezTo>
                  <a:pt x="4507835" y="459515"/>
                  <a:pt x="4449623" y="445778"/>
                  <a:pt x="4388029" y="431237"/>
                </a:cubicBezTo>
                <a:cubicBezTo>
                  <a:pt x="4315503" y="414119"/>
                  <a:pt x="4240499" y="396419"/>
                  <a:pt x="4160289" y="389214"/>
                </a:cubicBezTo>
                <a:cubicBezTo>
                  <a:pt x="4151931" y="388463"/>
                  <a:pt x="4143555" y="387869"/>
                  <a:pt x="4135159" y="387404"/>
                </a:cubicBezTo>
                <a:cubicBezTo>
                  <a:pt x="4137080" y="385331"/>
                  <a:pt x="4139021" y="383253"/>
                  <a:pt x="4140942" y="381181"/>
                </a:cubicBezTo>
                <a:cubicBezTo>
                  <a:pt x="4155851" y="365155"/>
                  <a:pt x="4170797" y="349093"/>
                  <a:pt x="4185783" y="333009"/>
                </a:cubicBezTo>
                <a:cubicBezTo>
                  <a:pt x="4211124" y="333979"/>
                  <a:pt x="4236369" y="336248"/>
                  <a:pt x="4261517" y="339991"/>
                </a:cubicBezTo>
                <a:cubicBezTo>
                  <a:pt x="4392236" y="359451"/>
                  <a:pt x="4521245" y="393881"/>
                  <a:pt x="4667488" y="448341"/>
                </a:cubicBezTo>
                <a:lnTo>
                  <a:pt x="4667930" y="448512"/>
                </a:lnTo>
                <a:lnTo>
                  <a:pt x="4668429" y="448506"/>
                </a:lnTo>
                <a:cubicBezTo>
                  <a:pt x="4913537" y="445997"/>
                  <a:pt x="5107791" y="497230"/>
                  <a:pt x="5262295" y="605118"/>
                </a:cubicBezTo>
                <a:cubicBezTo>
                  <a:pt x="5363043" y="675588"/>
                  <a:pt x="5445194" y="769708"/>
                  <a:pt x="5524636" y="860716"/>
                </a:cubicBezTo>
                <a:cubicBezTo>
                  <a:pt x="5563599" y="905345"/>
                  <a:pt x="5603906" y="951512"/>
                  <a:pt x="5645980" y="994432"/>
                </a:cubicBezTo>
                <a:cubicBezTo>
                  <a:pt x="5721291" y="1071261"/>
                  <a:pt x="5802347" y="1126995"/>
                  <a:pt x="5893778" y="1164786"/>
                </a:cubicBezTo>
                <a:cubicBezTo>
                  <a:pt x="5974776" y="1198272"/>
                  <a:pt x="6061768" y="1216677"/>
                  <a:pt x="6159750" y="1221039"/>
                </a:cubicBezTo>
                <a:cubicBezTo>
                  <a:pt x="6207280" y="1223152"/>
                  <a:pt x="6255196" y="1221807"/>
                  <a:pt x="6303322" y="1217965"/>
                </a:cubicBezTo>
                <a:cubicBezTo>
                  <a:pt x="6438498" y="1207110"/>
                  <a:pt x="6575135" y="1176351"/>
                  <a:pt x="6708409" y="1146361"/>
                </a:cubicBezTo>
                <a:cubicBezTo>
                  <a:pt x="6718937" y="1143998"/>
                  <a:pt x="6729446" y="1141635"/>
                  <a:pt x="6739917" y="1139272"/>
                </a:cubicBezTo>
                <a:lnTo>
                  <a:pt x="6738784" y="1134162"/>
                </a:lnTo>
                <a:cubicBezTo>
                  <a:pt x="6728294" y="1136525"/>
                  <a:pt x="6717784" y="1138888"/>
                  <a:pt x="6707256" y="1141251"/>
                </a:cubicBezTo>
                <a:cubicBezTo>
                  <a:pt x="6340747" y="1223748"/>
                  <a:pt x="5961731" y="1309049"/>
                  <a:pt x="5649707" y="990762"/>
                </a:cubicBezTo>
                <a:cubicBezTo>
                  <a:pt x="5607748" y="947939"/>
                  <a:pt x="5567498" y="901849"/>
                  <a:pt x="5528594" y="857258"/>
                </a:cubicBezTo>
                <a:cubicBezTo>
                  <a:pt x="5448940" y="766019"/>
                  <a:pt x="5366578" y="671668"/>
                  <a:pt x="5265292" y="600833"/>
                </a:cubicBezTo>
                <a:cubicBezTo>
                  <a:pt x="5181316" y="542179"/>
                  <a:pt x="5084064" y="499503"/>
                  <a:pt x="4976265" y="473987"/>
                </a:cubicBezTo>
                <a:cubicBezTo>
                  <a:pt x="4884085" y="452172"/>
                  <a:pt x="4783529" y="442118"/>
                  <a:pt x="4668852" y="443263"/>
                </a:cubicBezTo>
                <a:cubicBezTo>
                  <a:pt x="4522456" y="388768"/>
                  <a:pt x="4393235" y="354300"/>
                  <a:pt x="4262285" y="334809"/>
                </a:cubicBezTo>
                <a:cubicBezTo>
                  <a:pt x="4238424" y="331259"/>
                  <a:pt x="4214505" y="329023"/>
                  <a:pt x="4190490" y="327954"/>
                </a:cubicBezTo>
                <a:cubicBezTo>
                  <a:pt x="4207685" y="309491"/>
                  <a:pt x="4224937" y="291002"/>
                  <a:pt x="4242248" y="272499"/>
                </a:cubicBezTo>
                <a:cubicBezTo>
                  <a:pt x="4282862" y="273117"/>
                  <a:pt x="4323245" y="277217"/>
                  <a:pt x="4363226" y="285451"/>
                </a:cubicBezTo>
                <a:cubicBezTo>
                  <a:pt x="4492389" y="312041"/>
                  <a:pt x="4617191" y="354903"/>
                  <a:pt x="4767910" y="424434"/>
                </a:cubicBezTo>
                <a:lnTo>
                  <a:pt x="4768409" y="424662"/>
                </a:lnTo>
                <a:lnTo>
                  <a:pt x="4768966" y="424668"/>
                </a:lnTo>
                <a:cubicBezTo>
                  <a:pt x="5001203" y="427561"/>
                  <a:pt x="5185139" y="479928"/>
                  <a:pt x="5331266" y="584759"/>
                </a:cubicBezTo>
                <a:cubicBezTo>
                  <a:pt x="5426654" y="653302"/>
                  <a:pt x="5504579" y="744040"/>
                  <a:pt x="5579948" y="831801"/>
                </a:cubicBezTo>
                <a:cubicBezTo>
                  <a:pt x="5617008" y="874952"/>
                  <a:pt x="5655336" y="919581"/>
                  <a:pt x="5695336" y="961137"/>
                </a:cubicBezTo>
                <a:cubicBezTo>
                  <a:pt x="5766536" y="1035065"/>
                  <a:pt x="5843077" y="1089301"/>
                  <a:pt x="5929397" y="1126957"/>
                </a:cubicBezTo>
                <a:cubicBezTo>
                  <a:pt x="6005880" y="1160328"/>
                  <a:pt x="6088012" y="1179675"/>
                  <a:pt x="6180480" y="1186092"/>
                </a:cubicBezTo>
                <a:cubicBezTo>
                  <a:pt x="6236983" y="1190011"/>
                  <a:pt x="6294062" y="1188801"/>
                  <a:pt x="6351352" y="1184209"/>
                </a:cubicBezTo>
                <a:cubicBezTo>
                  <a:pt x="6467374" y="1174910"/>
                  <a:pt x="6584183" y="1151683"/>
                  <a:pt x="6698361" y="1128993"/>
                </a:cubicBezTo>
                <a:cubicBezTo>
                  <a:pt x="6708985" y="1126880"/>
                  <a:pt x="6719552" y="1124786"/>
                  <a:pt x="6730118" y="1122692"/>
                </a:cubicBezTo>
                <a:lnTo>
                  <a:pt x="6729119" y="1117639"/>
                </a:lnTo>
                <a:cubicBezTo>
                  <a:pt x="6718553" y="1119733"/>
                  <a:pt x="6707967" y="1121827"/>
                  <a:pt x="6697362" y="1123941"/>
                </a:cubicBezTo>
                <a:cubicBezTo>
                  <a:pt x="6351506" y="1192682"/>
                  <a:pt x="5993892" y="1263766"/>
                  <a:pt x="5699063" y="957564"/>
                </a:cubicBezTo>
                <a:cubicBezTo>
                  <a:pt x="5659159" y="916123"/>
                  <a:pt x="5620869" y="871532"/>
                  <a:pt x="5583867" y="828439"/>
                </a:cubicBezTo>
                <a:cubicBezTo>
                  <a:pt x="5508306" y="740448"/>
                  <a:pt x="5430170" y="649479"/>
                  <a:pt x="5334282" y="580568"/>
                </a:cubicBezTo>
                <a:cubicBezTo>
                  <a:pt x="5254744" y="523518"/>
                  <a:pt x="5162660" y="481255"/>
                  <a:pt x="5060568" y="454954"/>
                </a:cubicBezTo>
                <a:cubicBezTo>
                  <a:pt x="4973421" y="432499"/>
                  <a:pt x="4878245" y="420908"/>
                  <a:pt x="4769582" y="419523"/>
                </a:cubicBezTo>
                <a:cubicBezTo>
                  <a:pt x="4618708" y="349958"/>
                  <a:pt x="4493676" y="307046"/>
                  <a:pt x="4364263" y="280402"/>
                </a:cubicBezTo>
                <a:cubicBezTo>
                  <a:pt x="4325474" y="272414"/>
                  <a:pt x="4286339" y="268287"/>
                  <a:pt x="4246993" y="267429"/>
                </a:cubicBezTo>
                <a:cubicBezTo>
                  <a:pt x="4264322" y="248897"/>
                  <a:pt x="4281728" y="230357"/>
                  <a:pt x="4299192" y="211821"/>
                </a:cubicBezTo>
                <a:cubicBezTo>
                  <a:pt x="4355042" y="210939"/>
                  <a:pt x="4410488" y="216686"/>
                  <a:pt x="4464973" y="230904"/>
                </a:cubicBezTo>
                <a:cubicBezTo>
                  <a:pt x="4626374" y="273033"/>
                  <a:pt x="4759457" y="340287"/>
                  <a:pt x="4868370" y="400513"/>
                </a:cubicBezTo>
                <a:lnTo>
                  <a:pt x="4868908" y="400807"/>
                </a:lnTo>
                <a:lnTo>
                  <a:pt x="4869503" y="400830"/>
                </a:lnTo>
                <a:cubicBezTo>
                  <a:pt x="5088848" y="409122"/>
                  <a:pt x="5262468" y="462622"/>
                  <a:pt x="5400257" y="564390"/>
                </a:cubicBezTo>
                <a:cubicBezTo>
                  <a:pt x="5490265" y="630996"/>
                  <a:pt x="5563982" y="718373"/>
                  <a:pt x="5635259" y="802887"/>
                </a:cubicBezTo>
                <a:cubicBezTo>
                  <a:pt x="5670437" y="844558"/>
                  <a:pt x="5706786" y="887651"/>
                  <a:pt x="5744711" y="927843"/>
                </a:cubicBezTo>
                <a:cubicBezTo>
                  <a:pt x="5811761" y="998851"/>
                  <a:pt x="5883825" y="1051588"/>
                  <a:pt x="5965035" y="1089090"/>
                </a:cubicBezTo>
                <a:cubicBezTo>
                  <a:pt x="6037003" y="1122346"/>
                  <a:pt x="6114275" y="1142615"/>
                  <a:pt x="6201248" y="1151087"/>
                </a:cubicBezTo>
                <a:cubicBezTo>
                  <a:pt x="6268394" y="1157619"/>
                  <a:pt x="6336444" y="1156524"/>
                  <a:pt x="6404608" y="1151068"/>
                </a:cubicBezTo>
                <a:cubicBezTo>
                  <a:pt x="6499650" y="1143441"/>
                  <a:pt x="6594923" y="1127303"/>
                  <a:pt x="6688352" y="1111491"/>
                </a:cubicBezTo>
                <a:cubicBezTo>
                  <a:pt x="6699014" y="1109685"/>
                  <a:pt x="6709676" y="1107879"/>
                  <a:pt x="6720301" y="1106092"/>
                </a:cubicBezTo>
                <a:lnTo>
                  <a:pt x="6719456" y="1101097"/>
                </a:lnTo>
                <a:cubicBezTo>
                  <a:pt x="6708831" y="1102884"/>
                  <a:pt x="6698169" y="1104690"/>
                  <a:pt x="6687507" y="1106496"/>
                </a:cubicBezTo>
                <a:cubicBezTo>
                  <a:pt x="6362322" y="1161558"/>
                  <a:pt x="6026053" y="1218464"/>
                  <a:pt x="5748400" y="924365"/>
                </a:cubicBezTo>
                <a:cubicBezTo>
                  <a:pt x="5710551" y="884289"/>
                  <a:pt x="5674260" y="841234"/>
                  <a:pt x="5639140" y="799621"/>
                </a:cubicBezTo>
                <a:cubicBezTo>
                  <a:pt x="5567671" y="714877"/>
                  <a:pt x="5493762" y="627269"/>
                  <a:pt x="5403273" y="560315"/>
                </a:cubicBezTo>
                <a:cubicBezTo>
                  <a:pt x="5328173" y="504859"/>
                  <a:pt x="5241239" y="463006"/>
                  <a:pt x="5144870" y="435917"/>
                </a:cubicBezTo>
                <a:cubicBezTo>
                  <a:pt x="5062757" y="412835"/>
                  <a:pt x="4972922" y="399708"/>
                  <a:pt x="4870291" y="395788"/>
                </a:cubicBezTo>
                <a:cubicBezTo>
                  <a:pt x="4761204" y="335478"/>
                  <a:pt x="4627931" y="268203"/>
                  <a:pt x="4466241" y="226001"/>
                </a:cubicBezTo>
                <a:cubicBezTo>
                  <a:pt x="4414772" y="212566"/>
                  <a:pt x="4360978" y="206044"/>
                  <a:pt x="4304264" y="206428"/>
                </a:cubicBezTo>
                <a:cubicBezTo>
                  <a:pt x="4321786" y="187854"/>
                  <a:pt x="4339365" y="169287"/>
                  <a:pt x="4357020" y="150750"/>
                </a:cubicBezTo>
                <a:cubicBezTo>
                  <a:pt x="4427491" y="147401"/>
                  <a:pt x="4497730" y="154675"/>
                  <a:pt x="4566720" y="176357"/>
                </a:cubicBezTo>
                <a:cubicBezTo>
                  <a:pt x="4725912" y="226395"/>
                  <a:pt x="4859321" y="305657"/>
                  <a:pt x="4968849" y="376592"/>
                </a:cubicBezTo>
                <a:lnTo>
                  <a:pt x="4969387" y="376943"/>
                </a:lnTo>
                <a:lnTo>
                  <a:pt x="4970021" y="376985"/>
                </a:lnTo>
                <a:cubicBezTo>
                  <a:pt x="5179357" y="390880"/>
                  <a:pt x="5337991" y="443955"/>
                  <a:pt x="5469247" y="544016"/>
                </a:cubicBezTo>
                <a:cubicBezTo>
                  <a:pt x="5553896" y="608691"/>
                  <a:pt x="5623386" y="692725"/>
                  <a:pt x="5690610" y="773973"/>
                </a:cubicBezTo>
                <a:cubicBezTo>
                  <a:pt x="5723846" y="814165"/>
                  <a:pt x="5758236" y="855720"/>
                  <a:pt x="5794086" y="894529"/>
                </a:cubicBezTo>
                <a:cubicBezTo>
                  <a:pt x="5911433" y="1021559"/>
                  <a:pt x="6051412" y="1094008"/>
                  <a:pt x="6222016" y="1116006"/>
                </a:cubicBezTo>
                <a:cubicBezTo>
                  <a:pt x="6303014" y="1126438"/>
                  <a:pt x="6385396" y="1125151"/>
                  <a:pt x="6467624" y="1118561"/>
                </a:cubicBezTo>
                <a:cubicBezTo>
                  <a:pt x="6538305" y="1112894"/>
                  <a:pt x="6608871" y="1103307"/>
                  <a:pt x="6678342" y="1093854"/>
                </a:cubicBezTo>
                <a:cubicBezTo>
                  <a:pt x="6689082" y="1092394"/>
                  <a:pt x="6699782" y="1090934"/>
                  <a:pt x="6710464" y="1089513"/>
                </a:cubicBezTo>
                <a:lnTo>
                  <a:pt x="6709812" y="1084575"/>
                </a:lnTo>
                <a:cubicBezTo>
                  <a:pt x="6699130" y="1086016"/>
                  <a:pt x="6688409" y="1087457"/>
                  <a:pt x="6677670" y="1088917"/>
                </a:cubicBezTo>
                <a:cubicBezTo>
                  <a:pt x="6373138" y="1130319"/>
                  <a:pt x="6058233" y="1173124"/>
                  <a:pt x="5797736" y="891167"/>
                </a:cubicBezTo>
                <a:cubicBezTo>
                  <a:pt x="5761982" y="852454"/>
                  <a:pt x="5727650" y="810937"/>
                  <a:pt x="5694432" y="770803"/>
                </a:cubicBezTo>
                <a:cubicBezTo>
                  <a:pt x="5627056" y="689324"/>
                  <a:pt x="5557355" y="605079"/>
                  <a:pt x="5472264" y="540060"/>
                </a:cubicBezTo>
                <a:cubicBezTo>
                  <a:pt x="5400602" y="485442"/>
                  <a:pt x="5321103" y="445154"/>
                  <a:pt x="5229193" y="416889"/>
                </a:cubicBezTo>
                <a:cubicBezTo>
                  <a:pt x="5152075" y="393179"/>
                  <a:pt x="5067619" y="378515"/>
                  <a:pt x="4971001" y="372063"/>
                </a:cubicBezTo>
                <a:cubicBezTo>
                  <a:pt x="4861319" y="301038"/>
                  <a:pt x="4727699" y="221746"/>
                  <a:pt x="4568200" y="171610"/>
                </a:cubicBezTo>
                <a:cubicBezTo>
                  <a:pt x="4500304" y="150269"/>
                  <a:pt x="4431256" y="142746"/>
                  <a:pt x="4361996" y="145520"/>
                </a:cubicBezTo>
                <a:cubicBezTo>
                  <a:pt x="4379345" y="127315"/>
                  <a:pt x="4396770" y="109140"/>
                  <a:pt x="4414273" y="91008"/>
                </a:cubicBezTo>
                <a:cubicBezTo>
                  <a:pt x="4500535" y="83327"/>
                  <a:pt x="4585683" y="91521"/>
                  <a:pt x="4668468" y="121810"/>
                </a:cubicBezTo>
                <a:cubicBezTo>
                  <a:pt x="4825911" y="179414"/>
                  <a:pt x="4954171" y="266810"/>
                  <a:pt x="5069329" y="352671"/>
                </a:cubicBezTo>
                <a:lnTo>
                  <a:pt x="5069866" y="353076"/>
                </a:lnTo>
                <a:lnTo>
                  <a:pt x="5070558" y="353143"/>
                </a:lnTo>
                <a:cubicBezTo>
                  <a:pt x="5266790" y="372525"/>
                  <a:pt x="5415396" y="426703"/>
                  <a:pt x="5538219" y="523643"/>
                </a:cubicBezTo>
                <a:cubicBezTo>
                  <a:pt x="5617507" y="586394"/>
                  <a:pt x="5682809" y="667058"/>
                  <a:pt x="5745960" y="745078"/>
                </a:cubicBezTo>
                <a:cubicBezTo>
                  <a:pt x="5777275" y="783790"/>
                  <a:pt x="5809686" y="823809"/>
                  <a:pt x="5843441" y="861234"/>
                </a:cubicBezTo>
                <a:cubicBezTo>
                  <a:pt x="5953086" y="982809"/>
                  <a:pt x="6083708" y="1054643"/>
                  <a:pt x="6242785" y="1080848"/>
                </a:cubicBezTo>
                <a:cubicBezTo>
                  <a:pt x="6346511" y="1097927"/>
                  <a:pt x="6452657" y="1094661"/>
                  <a:pt x="6557517" y="1086246"/>
                </a:cubicBezTo>
                <a:cubicBezTo>
                  <a:pt x="6594693" y="1083269"/>
                  <a:pt x="6631695" y="1079657"/>
                  <a:pt x="6668370" y="1076045"/>
                </a:cubicBezTo>
                <a:cubicBezTo>
                  <a:pt x="6679149" y="1074988"/>
                  <a:pt x="6689908" y="1073931"/>
                  <a:pt x="6700628" y="1072913"/>
                </a:cubicBezTo>
                <a:lnTo>
                  <a:pt x="6700167" y="1068033"/>
                </a:lnTo>
                <a:cubicBezTo>
                  <a:pt x="6689428" y="1069071"/>
                  <a:pt x="6678688" y="1070127"/>
                  <a:pt x="6667890" y="1071184"/>
                </a:cubicBezTo>
                <a:cubicBezTo>
                  <a:pt x="6384013" y="1099003"/>
                  <a:pt x="6090432" y="1127764"/>
                  <a:pt x="5847073" y="857968"/>
                </a:cubicBezTo>
                <a:cubicBezTo>
                  <a:pt x="5813394" y="820620"/>
                  <a:pt x="5781041" y="780659"/>
                  <a:pt x="5749764" y="742004"/>
                </a:cubicBezTo>
                <a:cubicBezTo>
                  <a:pt x="5686441" y="663772"/>
                  <a:pt x="5620966" y="582895"/>
                  <a:pt x="5541254" y="519810"/>
                </a:cubicBezTo>
                <a:cubicBezTo>
                  <a:pt x="5474108" y="466812"/>
                  <a:pt x="5399603" y="426925"/>
                  <a:pt x="5313495" y="397863"/>
                </a:cubicBezTo>
                <a:cubicBezTo>
                  <a:pt x="5241411" y="373535"/>
                  <a:pt x="5162315" y="357335"/>
                  <a:pt x="5071711" y="348346"/>
                </a:cubicBezTo>
                <a:cubicBezTo>
                  <a:pt x="4956400" y="262395"/>
                  <a:pt x="4827928" y="174945"/>
                  <a:pt x="4670159" y="117219"/>
                </a:cubicBezTo>
                <a:cubicBezTo>
                  <a:pt x="4592465" y="88792"/>
                  <a:pt x="4509661" y="78139"/>
                  <a:pt x="4419844" y="85236"/>
                </a:cubicBezTo>
                <a:cubicBezTo>
                  <a:pt x="4437269" y="67217"/>
                  <a:pt x="4454753" y="49244"/>
                  <a:pt x="4472332" y="31333"/>
                </a:cubicBezTo>
                <a:cubicBezTo>
                  <a:pt x="4573272" y="18301"/>
                  <a:pt x="4673175" y="26891"/>
                  <a:pt x="4770253" y="67259"/>
                </a:cubicBezTo>
                <a:cubicBezTo>
                  <a:pt x="4927024" y="132460"/>
                  <a:pt x="5054958" y="231469"/>
                  <a:pt x="5169846" y="328748"/>
                </a:cubicBezTo>
                <a:lnTo>
                  <a:pt x="5170365" y="329201"/>
                </a:lnTo>
                <a:lnTo>
                  <a:pt x="5171056" y="329295"/>
                </a:lnTo>
                <a:cubicBezTo>
                  <a:pt x="5354225" y="354165"/>
                  <a:pt x="5492802" y="409450"/>
                  <a:pt x="5607191" y="503267"/>
                </a:cubicBezTo>
                <a:cubicBezTo>
                  <a:pt x="5681157" y="564090"/>
                  <a:pt x="5742251" y="641409"/>
                  <a:pt x="5801329" y="716183"/>
                </a:cubicBezTo>
                <a:cubicBezTo>
                  <a:pt x="5830743" y="753397"/>
                  <a:pt x="5861155" y="791879"/>
                  <a:pt x="5892817" y="827940"/>
                </a:cubicBezTo>
                <a:cubicBezTo>
                  <a:pt x="5994756" y="944000"/>
                  <a:pt x="6116042" y="1015200"/>
                  <a:pt x="6263591" y="1045594"/>
                </a:cubicBezTo>
                <a:cubicBezTo>
                  <a:pt x="6393945" y="1072433"/>
                  <a:pt x="6528411" y="1065113"/>
                  <a:pt x="6658458" y="1058043"/>
                </a:cubicBezTo>
                <a:cubicBezTo>
                  <a:pt x="6669255" y="1057448"/>
                  <a:pt x="6680033" y="1056871"/>
                  <a:pt x="6690772" y="1056314"/>
                </a:cubicBezTo>
                <a:lnTo>
                  <a:pt x="6690523" y="1051511"/>
                </a:lnTo>
                <a:cubicBezTo>
                  <a:pt x="6679783" y="1052068"/>
                  <a:pt x="6669005" y="1052664"/>
                  <a:pt x="6658188" y="1053259"/>
                </a:cubicBezTo>
                <a:cubicBezTo>
                  <a:pt x="6394906" y="1067572"/>
                  <a:pt x="6122671" y="1082385"/>
                  <a:pt x="5896429" y="824770"/>
                </a:cubicBezTo>
                <a:cubicBezTo>
                  <a:pt x="5864844" y="788805"/>
                  <a:pt x="5834470" y="750381"/>
                  <a:pt x="5805094" y="713205"/>
                </a:cubicBezTo>
                <a:cubicBezTo>
                  <a:pt x="5745863" y="638239"/>
                  <a:pt x="5684596" y="560707"/>
                  <a:pt x="5610245" y="499553"/>
                </a:cubicBezTo>
                <a:cubicBezTo>
                  <a:pt x="5495280" y="405268"/>
                  <a:pt x="5356127" y="349674"/>
                  <a:pt x="5172402" y="324631"/>
                </a:cubicBezTo>
                <a:cubicBezTo>
                  <a:pt x="5057360" y="227243"/>
                  <a:pt x="4929233" y="128172"/>
                  <a:pt x="4772098" y="62822"/>
                </a:cubicBezTo>
                <a:cubicBezTo>
                  <a:pt x="4681782" y="25264"/>
                  <a:pt x="4584607" y="12985"/>
                  <a:pt x="4477711" y="25865"/>
                </a:cubicBezTo>
                <a:close/>
                <a:moveTo>
                  <a:pt x="4851417" y="0"/>
                </a:moveTo>
                <a:lnTo>
                  <a:pt x="4837396" y="0"/>
                </a:lnTo>
                <a:lnTo>
                  <a:pt x="4872039" y="12707"/>
                </a:lnTo>
                <a:cubicBezTo>
                  <a:pt x="5036533" y="89077"/>
                  <a:pt x="5163890" y="203539"/>
                  <a:pt x="5270364" y="304834"/>
                </a:cubicBezTo>
                <a:lnTo>
                  <a:pt x="5270882" y="305322"/>
                </a:lnTo>
                <a:lnTo>
                  <a:pt x="5271575" y="305443"/>
                </a:lnTo>
                <a:cubicBezTo>
                  <a:pt x="5441640" y="335818"/>
                  <a:pt x="5570207" y="392203"/>
                  <a:pt x="5676181" y="482890"/>
                </a:cubicBezTo>
                <a:cubicBezTo>
                  <a:pt x="5744787" y="541793"/>
                  <a:pt x="5801694" y="615780"/>
                  <a:pt x="5856736" y="687326"/>
                </a:cubicBezTo>
                <a:cubicBezTo>
                  <a:pt x="5884210" y="723022"/>
                  <a:pt x="5912605" y="759967"/>
                  <a:pt x="5942173" y="794626"/>
                </a:cubicBezTo>
                <a:cubicBezTo>
                  <a:pt x="6036427" y="905192"/>
                  <a:pt x="6148376" y="975700"/>
                  <a:pt x="6284417" y="1010224"/>
                </a:cubicBezTo>
                <a:cubicBezTo>
                  <a:pt x="6404627" y="1040714"/>
                  <a:pt x="6528622" y="1040253"/>
                  <a:pt x="6648544" y="1039811"/>
                </a:cubicBezTo>
                <a:cubicBezTo>
                  <a:pt x="6659360" y="1039772"/>
                  <a:pt x="6670158" y="1039715"/>
                  <a:pt x="6680916" y="1039715"/>
                </a:cubicBezTo>
                <a:lnTo>
                  <a:pt x="6680916" y="1034989"/>
                </a:lnTo>
                <a:cubicBezTo>
                  <a:pt x="6670158" y="1035008"/>
                  <a:pt x="6659360" y="1035046"/>
                  <a:pt x="6648525" y="1035085"/>
                </a:cubicBezTo>
                <a:cubicBezTo>
                  <a:pt x="6405857" y="1035988"/>
                  <a:pt x="6154927" y="1036929"/>
                  <a:pt x="5945766" y="791571"/>
                </a:cubicBezTo>
                <a:cubicBezTo>
                  <a:pt x="5916275" y="756989"/>
                  <a:pt x="5887917" y="720102"/>
                  <a:pt x="5860483" y="684444"/>
                </a:cubicBezTo>
                <a:cubicBezTo>
                  <a:pt x="5805286" y="612707"/>
                  <a:pt x="5748246" y="538530"/>
                  <a:pt x="5679255" y="479307"/>
                </a:cubicBezTo>
                <a:cubicBezTo>
                  <a:pt x="5572743" y="388171"/>
                  <a:pt x="5443696" y="331482"/>
                  <a:pt x="5273111" y="300923"/>
                </a:cubicBezTo>
                <a:cubicBezTo>
                  <a:pt x="5166464" y="199489"/>
                  <a:pt x="5038896" y="84975"/>
                  <a:pt x="4874018" y="8426"/>
                </a:cubicBezTo>
                <a:close/>
                <a:moveTo>
                  <a:pt x="5052357" y="0"/>
                </a:moveTo>
                <a:lnTo>
                  <a:pt x="5043371" y="0"/>
                </a:lnTo>
                <a:lnTo>
                  <a:pt x="5090578" y="28404"/>
                </a:lnTo>
                <a:cubicBezTo>
                  <a:pt x="5200683" y="104793"/>
                  <a:pt x="5291666" y="196944"/>
                  <a:pt x="5370901" y="280912"/>
                </a:cubicBezTo>
                <a:lnTo>
                  <a:pt x="5371381" y="281424"/>
                </a:lnTo>
                <a:lnTo>
                  <a:pt x="5372072" y="281580"/>
                </a:lnTo>
                <a:cubicBezTo>
                  <a:pt x="5529036" y="317465"/>
                  <a:pt x="5647575" y="374957"/>
                  <a:pt x="5745153" y="462504"/>
                </a:cubicBezTo>
                <a:cubicBezTo>
                  <a:pt x="5808456" y="519495"/>
                  <a:pt x="5861174" y="590140"/>
                  <a:pt x="5912163" y="658450"/>
                </a:cubicBezTo>
                <a:cubicBezTo>
                  <a:pt x="5937696" y="692667"/>
                  <a:pt x="5964094" y="728037"/>
                  <a:pt x="5991548" y="761331"/>
                </a:cubicBezTo>
                <a:cubicBezTo>
                  <a:pt x="6078098" y="866345"/>
                  <a:pt x="6180729" y="936142"/>
                  <a:pt x="6305281" y="974720"/>
                </a:cubicBezTo>
                <a:cubicBezTo>
                  <a:pt x="6415366" y="1008803"/>
                  <a:pt x="6528910" y="1015142"/>
                  <a:pt x="6638727" y="1021252"/>
                </a:cubicBezTo>
                <a:cubicBezTo>
                  <a:pt x="6649524" y="1021867"/>
                  <a:pt x="6660302" y="1022462"/>
                  <a:pt x="6671041" y="1023096"/>
                </a:cubicBezTo>
                <a:lnTo>
                  <a:pt x="6671310" y="1018466"/>
                </a:lnTo>
                <a:cubicBezTo>
                  <a:pt x="6660571" y="1017851"/>
                  <a:pt x="6649793" y="1017236"/>
                  <a:pt x="6638976" y="1016641"/>
                </a:cubicBezTo>
                <a:cubicBezTo>
                  <a:pt x="6416884" y="1004249"/>
                  <a:pt x="6187242" y="991454"/>
                  <a:pt x="5995121" y="758373"/>
                </a:cubicBezTo>
                <a:cubicBezTo>
                  <a:pt x="5967744" y="725174"/>
                  <a:pt x="5941366" y="689843"/>
                  <a:pt x="5915871" y="655684"/>
                </a:cubicBezTo>
                <a:cubicBezTo>
                  <a:pt x="5864748" y="587191"/>
                  <a:pt x="5811895" y="516358"/>
                  <a:pt x="5748246" y="459062"/>
                </a:cubicBezTo>
                <a:cubicBezTo>
                  <a:pt x="5650206" y="371091"/>
                  <a:pt x="5531206" y="313303"/>
                  <a:pt x="5373802" y="277227"/>
                </a:cubicBezTo>
                <a:cubicBezTo>
                  <a:pt x="5294422" y="193142"/>
                  <a:pt x="5203285" y="100920"/>
                  <a:pt x="5092949" y="24416"/>
                </a:cubicBezTo>
                <a:close/>
                <a:moveTo>
                  <a:pt x="5222538" y="0"/>
                </a:moveTo>
                <a:lnTo>
                  <a:pt x="5215546" y="0"/>
                </a:lnTo>
                <a:lnTo>
                  <a:pt x="5296418" y="68905"/>
                </a:lnTo>
                <a:cubicBezTo>
                  <a:pt x="5361588" y="130398"/>
                  <a:pt x="5419133" y="195692"/>
                  <a:pt x="5471457" y="257004"/>
                </a:cubicBezTo>
                <a:lnTo>
                  <a:pt x="5471918" y="257523"/>
                </a:lnTo>
                <a:lnTo>
                  <a:pt x="5472552" y="257713"/>
                </a:lnTo>
                <a:cubicBezTo>
                  <a:pt x="5616374" y="299104"/>
                  <a:pt x="5724922" y="357698"/>
                  <a:pt x="5814124" y="442116"/>
                </a:cubicBezTo>
                <a:cubicBezTo>
                  <a:pt x="5872125" y="497203"/>
                  <a:pt x="5920674" y="564532"/>
                  <a:pt x="5967648" y="629652"/>
                </a:cubicBezTo>
                <a:cubicBezTo>
                  <a:pt x="5991221" y="662331"/>
                  <a:pt x="6015602" y="696126"/>
                  <a:pt x="6040904" y="728018"/>
                </a:cubicBezTo>
                <a:cubicBezTo>
                  <a:pt x="6119789" y="827440"/>
                  <a:pt x="6213102" y="896469"/>
                  <a:pt x="6326165" y="939024"/>
                </a:cubicBezTo>
                <a:cubicBezTo>
                  <a:pt x="6426125" y="976642"/>
                  <a:pt x="6529218" y="989725"/>
                  <a:pt x="6628928" y="1002347"/>
                </a:cubicBezTo>
                <a:cubicBezTo>
                  <a:pt x="6639706" y="1003711"/>
                  <a:pt x="6650446" y="1005075"/>
                  <a:pt x="6661147" y="1006459"/>
                </a:cubicBezTo>
                <a:lnTo>
                  <a:pt x="6661743" y="1001963"/>
                </a:lnTo>
                <a:cubicBezTo>
                  <a:pt x="6651022" y="1000580"/>
                  <a:pt x="6640283" y="999216"/>
                  <a:pt x="6629504" y="997852"/>
                </a:cubicBezTo>
                <a:cubicBezTo>
                  <a:pt x="6427970" y="972300"/>
                  <a:pt x="6219577" y="945902"/>
                  <a:pt x="6044457" y="725193"/>
                </a:cubicBezTo>
                <a:cubicBezTo>
                  <a:pt x="6019213" y="693378"/>
                  <a:pt x="5994872" y="659623"/>
                  <a:pt x="5971337" y="626981"/>
                </a:cubicBezTo>
                <a:cubicBezTo>
                  <a:pt x="5924248" y="561704"/>
                  <a:pt x="5875564" y="494202"/>
                  <a:pt x="5817256" y="438820"/>
                </a:cubicBezTo>
                <a:cubicBezTo>
                  <a:pt x="5727631" y="354010"/>
                  <a:pt x="5618698" y="295123"/>
                  <a:pt x="5474473" y="253538"/>
                </a:cubicBezTo>
                <a:cubicBezTo>
                  <a:pt x="5422063" y="192139"/>
                  <a:pt x="5364426" y="126780"/>
                  <a:pt x="5299132" y="65213"/>
                </a:cubicBezTo>
                <a:close/>
                <a:moveTo>
                  <a:pt x="5374107" y="0"/>
                </a:moveTo>
                <a:lnTo>
                  <a:pt x="5367546" y="0"/>
                </a:lnTo>
                <a:lnTo>
                  <a:pt x="5398460" y="28680"/>
                </a:lnTo>
                <a:cubicBezTo>
                  <a:pt x="5463330" y="95507"/>
                  <a:pt x="5520294" y="166468"/>
                  <a:pt x="5572032" y="233102"/>
                </a:cubicBezTo>
                <a:lnTo>
                  <a:pt x="5572435" y="233617"/>
                </a:lnTo>
                <a:lnTo>
                  <a:pt x="5573031" y="233832"/>
                </a:lnTo>
                <a:cubicBezTo>
                  <a:pt x="5703712" y="280733"/>
                  <a:pt x="5802232" y="340436"/>
                  <a:pt x="5883095" y="421725"/>
                </a:cubicBezTo>
                <a:cubicBezTo>
                  <a:pt x="5935813" y="474925"/>
                  <a:pt x="5980232" y="538959"/>
                  <a:pt x="6023190" y="600891"/>
                </a:cubicBezTo>
                <a:cubicBezTo>
                  <a:pt x="6044785" y="632015"/>
                  <a:pt x="6067109" y="664214"/>
                  <a:pt x="6090260" y="694704"/>
                </a:cubicBezTo>
                <a:cubicBezTo>
                  <a:pt x="6249412" y="904289"/>
                  <a:pt x="6437422" y="944288"/>
                  <a:pt x="6619227" y="982981"/>
                </a:cubicBezTo>
                <a:cubicBezTo>
                  <a:pt x="6629928" y="985268"/>
                  <a:pt x="6640610" y="987535"/>
                  <a:pt x="6651233" y="989840"/>
                </a:cubicBezTo>
                <a:lnTo>
                  <a:pt x="6652175" y="985479"/>
                </a:lnTo>
                <a:cubicBezTo>
                  <a:pt x="6641550" y="983173"/>
                  <a:pt x="6630869" y="980907"/>
                  <a:pt x="6620149" y="978620"/>
                </a:cubicBezTo>
                <a:cubicBezTo>
                  <a:pt x="6439132" y="940100"/>
                  <a:pt x="6251968" y="900273"/>
                  <a:pt x="6093814" y="692014"/>
                </a:cubicBezTo>
                <a:cubicBezTo>
                  <a:pt x="6070721" y="661601"/>
                  <a:pt x="6048415" y="629440"/>
                  <a:pt x="6026840" y="598336"/>
                </a:cubicBezTo>
                <a:cubicBezTo>
                  <a:pt x="5983786" y="536262"/>
                  <a:pt x="5939252" y="472064"/>
                  <a:pt x="5886265" y="418585"/>
                </a:cubicBezTo>
                <a:cubicBezTo>
                  <a:pt x="5805017" y="336936"/>
                  <a:pt x="5706172" y="276962"/>
                  <a:pt x="5575145" y="229863"/>
                </a:cubicBezTo>
                <a:cubicBezTo>
                  <a:pt x="5523320" y="163133"/>
                  <a:pt x="5466265" y="92094"/>
                  <a:pt x="5401268" y="25180"/>
                </a:cubicBezTo>
                <a:close/>
                <a:moveTo>
                  <a:pt x="5515110" y="0"/>
                </a:moveTo>
                <a:lnTo>
                  <a:pt x="5509615" y="0"/>
                </a:lnTo>
                <a:lnTo>
                  <a:pt x="5672608" y="209210"/>
                </a:lnTo>
                <a:lnTo>
                  <a:pt x="5672954" y="209694"/>
                </a:lnTo>
                <a:lnTo>
                  <a:pt x="5673511" y="209938"/>
                </a:lnTo>
                <a:cubicBezTo>
                  <a:pt x="5790973" y="262339"/>
                  <a:pt x="5879484" y="323157"/>
                  <a:pt x="5952067" y="401327"/>
                </a:cubicBezTo>
                <a:cubicBezTo>
                  <a:pt x="5999540" y="452675"/>
                  <a:pt x="6039828" y="513447"/>
                  <a:pt x="6078809" y="572221"/>
                </a:cubicBezTo>
                <a:cubicBezTo>
                  <a:pt x="6098405" y="601775"/>
                  <a:pt x="6118655" y="632341"/>
                  <a:pt x="6139634" y="661390"/>
                </a:cubicBezTo>
                <a:cubicBezTo>
                  <a:pt x="6281708" y="858276"/>
                  <a:pt x="6448412" y="911532"/>
                  <a:pt x="6609639" y="963020"/>
                </a:cubicBezTo>
                <a:cubicBezTo>
                  <a:pt x="6620226" y="966401"/>
                  <a:pt x="6630792" y="969763"/>
                  <a:pt x="6641301" y="973164"/>
                </a:cubicBezTo>
                <a:lnTo>
                  <a:pt x="6642646" y="969014"/>
                </a:lnTo>
                <a:cubicBezTo>
                  <a:pt x="6632118" y="965614"/>
                  <a:pt x="6621570" y="962232"/>
                  <a:pt x="6610965" y="958851"/>
                </a:cubicBezTo>
                <a:cubicBezTo>
                  <a:pt x="6450428" y="907574"/>
                  <a:pt x="6284417" y="854568"/>
                  <a:pt x="6143170" y="658835"/>
                </a:cubicBezTo>
                <a:cubicBezTo>
                  <a:pt x="6122248" y="629863"/>
                  <a:pt x="6102018" y="599335"/>
                  <a:pt x="6082440" y="569808"/>
                </a:cubicBezTo>
                <a:cubicBezTo>
                  <a:pt x="6043382" y="510890"/>
                  <a:pt x="6002979" y="449966"/>
                  <a:pt x="5955275" y="398359"/>
                </a:cubicBezTo>
                <a:cubicBezTo>
                  <a:pt x="5882384" y="319860"/>
                  <a:pt x="5793587" y="258791"/>
                  <a:pt x="5675836" y="206194"/>
                </a:cubicBezTo>
                <a:close/>
                <a:moveTo>
                  <a:pt x="5647698" y="0"/>
                </a:moveTo>
                <a:lnTo>
                  <a:pt x="5642311" y="0"/>
                </a:lnTo>
                <a:lnTo>
                  <a:pt x="5693265" y="66910"/>
                </a:lnTo>
                <a:cubicBezTo>
                  <a:pt x="5721500" y="106820"/>
                  <a:pt x="5748005" y="146699"/>
                  <a:pt x="5773202" y="185324"/>
                </a:cubicBezTo>
                <a:lnTo>
                  <a:pt x="5773491" y="185766"/>
                </a:lnTo>
                <a:lnTo>
                  <a:pt x="5773951" y="186025"/>
                </a:lnTo>
                <a:cubicBezTo>
                  <a:pt x="5839522" y="222434"/>
                  <a:pt x="5936486" y="282254"/>
                  <a:pt x="6021038" y="380922"/>
                </a:cubicBezTo>
                <a:cubicBezTo>
                  <a:pt x="6063305" y="430461"/>
                  <a:pt x="6099501" y="488030"/>
                  <a:pt x="6134524" y="543704"/>
                </a:cubicBezTo>
                <a:cubicBezTo>
                  <a:pt x="6152084" y="571633"/>
                  <a:pt x="6170259" y="600507"/>
                  <a:pt x="6188991" y="628057"/>
                </a:cubicBezTo>
                <a:cubicBezTo>
                  <a:pt x="6314099" y="812128"/>
                  <a:pt x="6459535" y="878275"/>
                  <a:pt x="6600187" y="942252"/>
                </a:cubicBezTo>
                <a:cubicBezTo>
                  <a:pt x="6610620" y="946997"/>
                  <a:pt x="6620994" y="951723"/>
                  <a:pt x="6631350" y="956469"/>
                </a:cubicBezTo>
                <a:lnTo>
                  <a:pt x="6633136" y="952588"/>
                </a:lnTo>
                <a:cubicBezTo>
                  <a:pt x="6622780" y="947823"/>
                  <a:pt x="6612387" y="943097"/>
                  <a:pt x="6601955" y="938352"/>
                </a:cubicBezTo>
                <a:cubicBezTo>
                  <a:pt x="6461840" y="874625"/>
                  <a:pt x="6316963" y="808728"/>
                  <a:pt x="6192526" y="625655"/>
                </a:cubicBezTo>
                <a:cubicBezTo>
                  <a:pt x="6173832" y="598163"/>
                  <a:pt x="6155696" y="569324"/>
                  <a:pt x="6138136" y="541424"/>
                </a:cubicBezTo>
                <a:cubicBezTo>
                  <a:pt x="6103036" y="485620"/>
                  <a:pt x="6066763" y="427917"/>
                  <a:pt x="6024285" y="378140"/>
                </a:cubicBezTo>
                <a:cubicBezTo>
                  <a:pt x="5939483" y="279175"/>
                  <a:pt x="5842347" y="219133"/>
                  <a:pt x="5776507" y="182536"/>
                </a:cubicBezTo>
                <a:cubicBezTo>
                  <a:pt x="5751267" y="143854"/>
                  <a:pt x="5724716" y="103919"/>
                  <a:pt x="5696429" y="63955"/>
                </a:cubicBezTo>
                <a:close/>
                <a:moveTo>
                  <a:pt x="5775534" y="0"/>
                </a:moveTo>
                <a:lnTo>
                  <a:pt x="5770255" y="0"/>
                </a:lnTo>
                <a:lnTo>
                  <a:pt x="5794927" y="34916"/>
                </a:lnTo>
                <a:cubicBezTo>
                  <a:pt x="5822842" y="77561"/>
                  <a:pt x="5848975" y="120172"/>
                  <a:pt x="5873797" y="161441"/>
                </a:cubicBezTo>
                <a:lnTo>
                  <a:pt x="5874027" y="161822"/>
                </a:lnTo>
                <a:lnTo>
                  <a:pt x="5874393" y="162079"/>
                </a:lnTo>
                <a:cubicBezTo>
                  <a:pt x="5966496" y="226199"/>
                  <a:pt x="6032988" y="287398"/>
                  <a:pt x="6089991" y="360505"/>
                </a:cubicBezTo>
                <a:cubicBezTo>
                  <a:pt x="6127128" y="408336"/>
                  <a:pt x="6159308" y="462816"/>
                  <a:pt x="6190432" y="515503"/>
                </a:cubicBezTo>
                <a:cubicBezTo>
                  <a:pt x="6205916" y="541695"/>
                  <a:pt x="6221901" y="568776"/>
                  <a:pt x="6238327" y="594737"/>
                </a:cubicBezTo>
                <a:cubicBezTo>
                  <a:pt x="6346549" y="765789"/>
                  <a:pt x="6470813" y="844404"/>
                  <a:pt x="6590966" y="920446"/>
                </a:cubicBezTo>
                <a:cubicBezTo>
                  <a:pt x="6601148" y="926882"/>
                  <a:pt x="6611273" y="933280"/>
                  <a:pt x="6621359" y="939735"/>
                </a:cubicBezTo>
                <a:lnTo>
                  <a:pt x="6623626" y="936200"/>
                </a:lnTo>
                <a:cubicBezTo>
                  <a:pt x="6613540" y="929745"/>
                  <a:pt x="6603395" y="923328"/>
                  <a:pt x="6593213" y="916892"/>
                </a:cubicBezTo>
                <a:cubicBezTo>
                  <a:pt x="6473445" y="841119"/>
                  <a:pt x="6349603" y="762734"/>
                  <a:pt x="6241882" y="592495"/>
                </a:cubicBezTo>
                <a:cubicBezTo>
                  <a:pt x="6225494" y="566588"/>
                  <a:pt x="6209509" y="539533"/>
                  <a:pt x="6194044" y="513368"/>
                </a:cubicBezTo>
                <a:cubicBezTo>
                  <a:pt x="6162862" y="460570"/>
                  <a:pt x="6130605" y="405975"/>
                  <a:pt x="6093295" y="357927"/>
                </a:cubicBezTo>
                <a:cubicBezTo>
                  <a:pt x="6036101" y="284571"/>
                  <a:pt x="5969435" y="223170"/>
                  <a:pt x="5877159" y="158890"/>
                </a:cubicBezTo>
                <a:cubicBezTo>
                  <a:pt x="5851963" y="116997"/>
                  <a:pt x="5825479" y="73799"/>
                  <a:pt x="5797225" y="30649"/>
                </a:cubicBezTo>
                <a:close/>
                <a:moveTo>
                  <a:pt x="5882538" y="0"/>
                </a:moveTo>
                <a:lnTo>
                  <a:pt x="5877641" y="0"/>
                </a:lnTo>
                <a:lnTo>
                  <a:pt x="5907884" y="46467"/>
                </a:lnTo>
                <a:cubicBezTo>
                  <a:pt x="5929219" y="78016"/>
                  <a:pt x="5951318" y="108884"/>
                  <a:pt x="5974603" y="137849"/>
                </a:cubicBezTo>
                <a:cubicBezTo>
                  <a:pt x="5997388" y="166204"/>
                  <a:pt x="6023459" y="191869"/>
                  <a:pt x="6051048" y="219052"/>
                </a:cubicBezTo>
                <a:cubicBezTo>
                  <a:pt x="6088051" y="255496"/>
                  <a:pt x="6126301" y="293184"/>
                  <a:pt x="6158943" y="340073"/>
                </a:cubicBezTo>
                <a:cubicBezTo>
                  <a:pt x="6191065" y="386399"/>
                  <a:pt x="6219326" y="438003"/>
                  <a:pt x="6246665" y="487905"/>
                </a:cubicBezTo>
                <a:cubicBezTo>
                  <a:pt x="6259941" y="512154"/>
                  <a:pt x="6273677" y="537226"/>
                  <a:pt x="6287683" y="561395"/>
                </a:cubicBezTo>
                <a:cubicBezTo>
                  <a:pt x="6379171" y="719199"/>
                  <a:pt x="6482321" y="809669"/>
                  <a:pt x="6582090" y="897161"/>
                </a:cubicBezTo>
                <a:cubicBezTo>
                  <a:pt x="6591907" y="905768"/>
                  <a:pt x="6601667" y="914337"/>
                  <a:pt x="6611407" y="922944"/>
                </a:cubicBezTo>
                <a:lnTo>
                  <a:pt x="6614116" y="919870"/>
                </a:lnTo>
                <a:cubicBezTo>
                  <a:pt x="6604395" y="911263"/>
                  <a:pt x="6594616" y="902675"/>
                  <a:pt x="6584798" y="894068"/>
                </a:cubicBezTo>
                <a:cubicBezTo>
                  <a:pt x="6485280" y="806807"/>
                  <a:pt x="6382379" y="716567"/>
                  <a:pt x="6291237" y="559337"/>
                </a:cubicBezTo>
                <a:cubicBezTo>
                  <a:pt x="6277251" y="535209"/>
                  <a:pt x="6263534" y="510158"/>
                  <a:pt x="6250258" y="485933"/>
                </a:cubicBezTo>
                <a:cubicBezTo>
                  <a:pt x="6222880" y="435936"/>
                  <a:pt x="6194562" y="384236"/>
                  <a:pt x="6162324" y="337728"/>
                </a:cubicBezTo>
                <a:cubicBezTo>
                  <a:pt x="6129452" y="290525"/>
                  <a:pt x="6091066" y="252700"/>
                  <a:pt x="6053929" y="216123"/>
                </a:cubicBezTo>
                <a:cubicBezTo>
                  <a:pt x="6026418" y="189034"/>
                  <a:pt x="6000443" y="163443"/>
                  <a:pt x="5977792" y="135274"/>
                </a:cubicBezTo>
                <a:cubicBezTo>
                  <a:pt x="5954584" y="106397"/>
                  <a:pt x="5932538" y="75597"/>
                  <a:pt x="5911244" y="44105"/>
                </a:cubicBezTo>
                <a:close/>
                <a:moveTo>
                  <a:pt x="6249676" y="0"/>
                </a:moveTo>
                <a:lnTo>
                  <a:pt x="6245414" y="0"/>
                </a:lnTo>
                <a:lnTo>
                  <a:pt x="6276233" y="65976"/>
                </a:lnTo>
                <a:cubicBezTo>
                  <a:pt x="6384531" y="307985"/>
                  <a:pt x="6473560" y="562772"/>
                  <a:pt x="6559649" y="809170"/>
                </a:cubicBezTo>
                <a:cubicBezTo>
                  <a:pt x="6564165" y="822118"/>
                  <a:pt x="6568698" y="835048"/>
                  <a:pt x="6573213" y="847978"/>
                </a:cubicBezTo>
                <a:cubicBezTo>
                  <a:pt x="6572060" y="845884"/>
                  <a:pt x="6570889" y="843809"/>
                  <a:pt x="6569736" y="841696"/>
                </a:cubicBezTo>
                <a:cubicBezTo>
                  <a:pt x="6510178" y="734338"/>
                  <a:pt x="6448604" y="623331"/>
                  <a:pt x="6389969" y="493073"/>
                </a:cubicBezTo>
                <a:cubicBezTo>
                  <a:pt x="6382168" y="475741"/>
                  <a:pt x="6374330" y="458009"/>
                  <a:pt x="6366740" y="440864"/>
                </a:cubicBezTo>
                <a:cubicBezTo>
                  <a:pt x="6345684" y="393245"/>
                  <a:pt x="6323898" y="344004"/>
                  <a:pt x="6300363" y="297397"/>
                </a:cubicBezTo>
                <a:cubicBezTo>
                  <a:pt x="6277481" y="252191"/>
                  <a:pt x="6251795" y="209898"/>
                  <a:pt x="6226972" y="169001"/>
                </a:cubicBezTo>
                <a:cubicBezTo>
                  <a:pt x="6210143" y="141284"/>
                  <a:pt x="6194255" y="115105"/>
                  <a:pt x="6179116" y="88026"/>
                </a:cubicBezTo>
                <a:lnTo>
                  <a:pt x="6131107" y="0"/>
                </a:lnTo>
                <a:lnTo>
                  <a:pt x="6126631" y="0"/>
                </a:lnTo>
                <a:lnTo>
                  <a:pt x="6175677" y="89943"/>
                </a:lnTo>
                <a:cubicBezTo>
                  <a:pt x="6190854" y="117084"/>
                  <a:pt x="6206762" y="143295"/>
                  <a:pt x="6223610" y="171039"/>
                </a:cubicBezTo>
                <a:cubicBezTo>
                  <a:pt x="6248395" y="211877"/>
                  <a:pt x="6274042" y="254101"/>
                  <a:pt x="6296847" y="299171"/>
                </a:cubicBezTo>
                <a:cubicBezTo>
                  <a:pt x="6320343" y="345687"/>
                  <a:pt x="6342111" y="394878"/>
                  <a:pt x="6363149" y="442451"/>
                </a:cubicBezTo>
                <a:cubicBezTo>
                  <a:pt x="6370737" y="459605"/>
                  <a:pt x="6378575" y="477344"/>
                  <a:pt x="6386395" y="494685"/>
                </a:cubicBezTo>
                <a:cubicBezTo>
                  <a:pt x="6445088" y="625079"/>
                  <a:pt x="6506721" y="736183"/>
                  <a:pt x="6566297" y="843598"/>
                </a:cubicBezTo>
                <a:cubicBezTo>
                  <a:pt x="6571177" y="852416"/>
                  <a:pt x="6576038" y="861196"/>
                  <a:pt x="6580898" y="869976"/>
                </a:cubicBezTo>
                <a:cubicBezTo>
                  <a:pt x="6581186" y="870783"/>
                  <a:pt x="6581455" y="871570"/>
                  <a:pt x="6581743" y="872358"/>
                </a:cubicBezTo>
                <a:lnTo>
                  <a:pt x="6582147" y="872224"/>
                </a:lnTo>
                <a:cubicBezTo>
                  <a:pt x="6584260" y="876047"/>
                  <a:pt x="6586393" y="879870"/>
                  <a:pt x="6588506" y="883693"/>
                </a:cubicBezTo>
                <a:cubicBezTo>
                  <a:pt x="6584625" y="878909"/>
                  <a:pt x="6580764" y="874126"/>
                  <a:pt x="6576883" y="869323"/>
                </a:cubicBezTo>
                <a:cubicBezTo>
                  <a:pt x="6497479" y="771399"/>
                  <a:pt x="6415348" y="670132"/>
                  <a:pt x="6340613" y="526202"/>
                </a:cubicBezTo>
                <a:cubicBezTo>
                  <a:pt x="6329277" y="504402"/>
                  <a:pt x="6318077" y="481922"/>
                  <a:pt x="6307221" y="460182"/>
                </a:cubicBezTo>
                <a:cubicBezTo>
                  <a:pt x="6283418" y="412434"/>
                  <a:pt x="6258788" y="363061"/>
                  <a:pt x="6231334" y="317559"/>
                </a:cubicBezTo>
                <a:cubicBezTo>
                  <a:pt x="6203976" y="272351"/>
                  <a:pt x="6172449" y="233100"/>
                  <a:pt x="6141959" y="195143"/>
                </a:cubicBezTo>
                <a:cubicBezTo>
                  <a:pt x="6119212" y="166803"/>
                  <a:pt x="6097714" y="140035"/>
                  <a:pt x="6078463" y="111651"/>
                </a:cubicBezTo>
                <a:lnTo>
                  <a:pt x="6009116" y="0"/>
                </a:lnTo>
                <a:lnTo>
                  <a:pt x="6004403" y="0"/>
                </a:lnTo>
                <a:lnTo>
                  <a:pt x="6075140" y="113897"/>
                </a:lnTo>
                <a:cubicBezTo>
                  <a:pt x="6094467" y="142417"/>
                  <a:pt x="6116023" y="169247"/>
                  <a:pt x="6138828" y="197652"/>
                </a:cubicBezTo>
                <a:cubicBezTo>
                  <a:pt x="6169240" y="235508"/>
                  <a:pt x="6200671" y="274652"/>
                  <a:pt x="6227896" y="319626"/>
                </a:cubicBezTo>
                <a:cubicBezTo>
                  <a:pt x="6255253" y="364991"/>
                  <a:pt x="6279844" y="414292"/>
                  <a:pt x="6303629" y="461968"/>
                </a:cubicBezTo>
                <a:cubicBezTo>
                  <a:pt x="6314484" y="483724"/>
                  <a:pt x="6325704" y="506220"/>
                  <a:pt x="6337039" y="528048"/>
                </a:cubicBezTo>
                <a:cubicBezTo>
                  <a:pt x="6411986" y="672341"/>
                  <a:pt x="6494213" y="773762"/>
                  <a:pt x="6573751" y="871859"/>
                </a:cubicBezTo>
                <a:cubicBezTo>
                  <a:pt x="6583030" y="883290"/>
                  <a:pt x="6592272" y="894683"/>
                  <a:pt x="6601456" y="906095"/>
                </a:cubicBezTo>
                <a:lnTo>
                  <a:pt x="6604587" y="903578"/>
                </a:lnTo>
                <a:cubicBezTo>
                  <a:pt x="6600591" y="898621"/>
                  <a:pt x="6596556" y="893645"/>
                  <a:pt x="6592541" y="888688"/>
                </a:cubicBezTo>
                <a:lnTo>
                  <a:pt x="6595000" y="887324"/>
                </a:lnTo>
                <a:cubicBezTo>
                  <a:pt x="6591426" y="880850"/>
                  <a:pt x="6587833" y="874375"/>
                  <a:pt x="6584260" y="867920"/>
                </a:cubicBezTo>
                <a:cubicBezTo>
                  <a:pt x="6577248" y="847920"/>
                  <a:pt x="6570255" y="827901"/>
                  <a:pt x="6563281" y="807901"/>
                </a:cubicBezTo>
                <a:cubicBezTo>
                  <a:pt x="6477153" y="561422"/>
                  <a:pt x="6388124" y="306558"/>
                  <a:pt x="6279748" y="64401"/>
                </a:cubicBezTo>
                <a:close/>
              </a:path>
            </a:pathLst>
          </a:custGeom>
          <a:gradFill flip="none" rotWithShape="1">
            <a:gsLst>
              <a:gs pos="0">
                <a:schemeClr val="accent1">
                  <a:alpha val="50000"/>
                </a:schemeClr>
              </a:gs>
              <a:gs pos="90000">
                <a:schemeClr val="accent1">
                  <a:alpha val="0"/>
                </a:schemeClr>
              </a:gs>
            </a:gsLst>
            <a:lin ang="0" scaled="1"/>
            <a:tileRect/>
          </a:gradFill>
          <a:ln w="1921" cap="flat">
            <a:noFill/>
            <a:prstDash val="solid"/>
            <a:miter/>
          </a:ln>
        </p:spPr>
        <p:txBody>
          <a:bodyPr wrap="square" rtlCol="0" anchor="ctr">
            <a:noAutofit/>
          </a:bodyPr>
          <a:lstStyle/>
          <a:p>
            <a:endParaRPr lang="zh-CN" altLang="en-US"/>
          </a:p>
        </p:txBody>
      </p:sp>
      <p:pic>
        <p:nvPicPr>
          <p:cNvPr id="44" name="图片 43">
            <a:hlinkClick r:id="rId2"/>
            <a:extLst>
              <a:ext uri="{FF2B5EF4-FFF2-40B4-BE49-F238E27FC236}">
                <a16:creationId xmlns:a16="http://schemas.microsoft.com/office/drawing/2014/main" id="{F6F2F0A6-E81F-4C09-B6FF-8D2FDFCFE706}"/>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9707879" y="614045"/>
            <a:ext cx="1609409" cy="212442"/>
          </a:xfrm>
          <a:prstGeom prst="rect">
            <a:avLst/>
          </a:prstGeom>
        </p:spPr>
      </p:pic>
      <p:sp>
        <p:nvSpPr>
          <p:cNvPr id="45" name="Oval 16++++">
            <a:extLst>
              <a:ext uri="{FF2B5EF4-FFF2-40B4-BE49-F238E27FC236}">
                <a16:creationId xmlns:a16="http://schemas.microsoft.com/office/drawing/2014/main" id="{EA81151C-A718-40B8-BBED-A3B11F560AF8}"/>
              </a:ext>
            </a:extLst>
          </p:cNvPr>
          <p:cNvSpPr/>
          <p:nvPr/>
        </p:nvSpPr>
        <p:spPr>
          <a:xfrm>
            <a:off x="1947782" y="-356411"/>
            <a:ext cx="8296438" cy="8296438"/>
          </a:xfrm>
          <a:prstGeom prst="ellipse">
            <a:avLst/>
          </a:prstGeom>
          <a:noFill/>
          <a:ln>
            <a:solidFill>
              <a:schemeClr val="bg1">
                <a:lumMod val="75000"/>
                <a:alpha val="20000"/>
              </a:schemeClr>
            </a:solidFill>
            <a:prstDash val="dash"/>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6" name="Oval 16++">
            <a:extLst>
              <a:ext uri="{FF2B5EF4-FFF2-40B4-BE49-F238E27FC236}">
                <a16:creationId xmlns:a16="http://schemas.microsoft.com/office/drawing/2014/main" id="{44048219-43E2-4F1D-8650-9CE46765AB3B}"/>
              </a:ext>
            </a:extLst>
          </p:cNvPr>
          <p:cNvSpPr/>
          <p:nvPr/>
        </p:nvSpPr>
        <p:spPr>
          <a:xfrm>
            <a:off x="3751182" y="1446989"/>
            <a:ext cx="4689638" cy="4689638"/>
          </a:xfrm>
          <a:prstGeom prst="ellipse">
            <a:avLst/>
          </a:prstGeom>
          <a:solidFill>
            <a:srgbClr val="FEFDFC"/>
          </a:solidFill>
          <a:ln>
            <a:solidFill>
              <a:schemeClr val="accent1">
                <a:lumMod val="60000"/>
                <a:lumOff val="40000"/>
                <a:alpha val="24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nchorCtr="0">
            <a:noAutofit/>
          </a:bodyPr>
          <a:lstStyle/>
          <a:p>
            <a:pPr algn="ctr"/>
            <a:endParaRPr lang="zh-CN" altLang="en-US"/>
          </a:p>
        </p:txBody>
      </p:sp>
      <p:sp>
        <p:nvSpPr>
          <p:cNvPr id="49" name="Oval 16+++">
            <a:extLst>
              <a:ext uri="{FF2B5EF4-FFF2-40B4-BE49-F238E27FC236}">
                <a16:creationId xmlns:a16="http://schemas.microsoft.com/office/drawing/2014/main" id="{01B882DA-EBED-48E9-8689-531F45D33A17}"/>
              </a:ext>
            </a:extLst>
          </p:cNvPr>
          <p:cNvSpPr/>
          <p:nvPr/>
        </p:nvSpPr>
        <p:spPr>
          <a:xfrm>
            <a:off x="2855832" y="551639"/>
            <a:ext cx="6480338" cy="6480338"/>
          </a:xfrm>
          <a:prstGeom prst="ellipse">
            <a:avLst/>
          </a:prstGeom>
          <a:noFill/>
          <a:ln>
            <a:solidFill>
              <a:schemeClr val="bg1">
                <a:lumMod val="75000"/>
                <a:alpha val="2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cxnSp>
        <p:nvCxnSpPr>
          <p:cNvPr id="16" name="直接连接符 15">
            <a:extLst>
              <a:ext uri="{FF2B5EF4-FFF2-40B4-BE49-F238E27FC236}">
                <a16:creationId xmlns:a16="http://schemas.microsoft.com/office/drawing/2014/main" id="{BB7379BE-8635-4246-8D1A-FB03E55EE2A0}"/>
              </a:ext>
            </a:extLst>
          </p:cNvPr>
          <p:cNvCxnSpPr>
            <a:cxnSpLocks/>
          </p:cNvCxnSpPr>
          <p:nvPr/>
        </p:nvCxnSpPr>
        <p:spPr>
          <a:xfrm flipH="1" flipV="1">
            <a:off x="3476625" y="2584450"/>
            <a:ext cx="2631944" cy="1167418"/>
          </a:xfrm>
          <a:prstGeom prst="line">
            <a:avLst/>
          </a:prstGeom>
          <a:ln>
            <a:prstDash val="dash"/>
          </a:ln>
        </p:spPr>
        <p:style>
          <a:lnRef idx="1">
            <a:schemeClr val="accent1"/>
          </a:lnRef>
          <a:fillRef idx="0">
            <a:schemeClr val="accent1"/>
          </a:fillRef>
          <a:effectRef idx="0">
            <a:schemeClr val="accent1"/>
          </a:effectRef>
          <a:fontRef idx="minor">
            <a:schemeClr val="tx1"/>
          </a:fontRef>
        </p:style>
      </p:cxnSp>
      <p:cxnSp>
        <p:nvCxnSpPr>
          <p:cNvPr id="116" name="Straight Connector 15+">
            <a:extLst>
              <a:ext uri="{FF2B5EF4-FFF2-40B4-BE49-F238E27FC236}">
                <a16:creationId xmlns:a16="http://schemas.microsoft.com/office/drawing/2014/main" id="{A9B2874F-BDBF-47E1-8EE5-523994893767}"/>
              </a:ext>
            </a:extLst>
          </p:cNvPr>
          <p:cNvCxnSpPr>
            <a:cxnSpLocks/>
          </p:cNvCxnSpPr>
          <p:nvPr/>
        </p:nvCxnSpPr>
        <p:spPr>
          <a:xfrm flipH="1">
            <a:off x="3476625" y="3838215"/>
            <a:ext cx="2631944" cy="1167418"/>
          </a:xfrm>
          <a:prstGeom prst="line">
            <a:avLst/>
          </a:prstGeom>
          <a:ln>
            <a:prstDash val="dash"/>
          </a:ln>
        </p:spPr>
        <p:style>
          <a:lnRef idx="1">
            <a:schemeClr val="accent1"/>
          </a:lnRef>
          <a:fillRef idx="0">
            <a:schemeClr val="accent1"/>
          </a:fillRef>
          <a:effectRef idx="0">
            <a:schemeClr val="accent1"/>
          </a:effectRef>
          <a:fontRef idx="minor">
            <a:schemeClr val="tx1"/>
          </a:fontRef>
        </p:style>
      </p:cxnSp>
      <p:cxnSp>
        <p:nvCxnSpPr>
          <p:cNvPr id="119" name="直接连接符 118">
            <a:extLst>
              <a:ext uri="{FF2B5EF4-FFF2-40B4-BE49-F238E27FC236}">
                <a16:creationId xmlns:a16="http://schemas.microsoft.com/office/drawing/2014/main" id="{866C90D4-496F-4D95-A313-B1829E2D6A4B}"/>
              </a:ext>
            </a:extLst>
          </p:cNvPr>
          <p:cNvCxnSpPr>
            <a:cxnSpLocks/>
          </p:cNvCxnSpPr>
          <p:nvPr/>
        </p:nvCxnSpPr>
        <p:spPr>
          <a:xfrm flipV="1">
            <a:off x="6011995" y="2584450"/>
            <a:ext cx="2631944" cy="1167418"/>
          </a:xfrm>
          <a:prstGeom prst="line">
            <a:avLst/>
          </a:prstGeom>
          <a:ln>
            <a:prstDash val="dash"/>
          </a:ln>
        </p:spPr>
        <p:style>
          <a:lnRef idx="1">
            <a:schemeClr val="accent1"/>
          </a:lnRef>
          <a:fillRef idx="0">
            <a:schemeClr val="accent1"/>
          </a:fillRef>
          <a:effectRef idx="0">
            <a:schemeClr val="accent1"/>
          </a:effectRef>
          <a:fontRef idx="minor">
            <a:schemeClr val="tx1"/>
          </a:fontRef>
        </p:style>
      </p:cxnSp>
      <p:cxnSp>
        <p:nvCxnSpPr>
          <p:cNvPr id="120" name="Straight Connector 15+">
            <a:extLst>
              <a:ext uri="{FF2B5EF4-FFF2-40B4-BE49-F238E27FC236}">
                <a16:creationId xmlns:a16="http://schemas.microsoft.com/office/drawing/2014/main" id="{8625E3D6-5015-4A1C-BFA0-4E7A01D85EE7}"/>
              </a:ext>
            </a:extLst>
          </p:cNvPr>
          <p:cNvCxnSpPr>
            <a:cxnSpLocks/>
          </p:cNvCxnSpPr>
          <p:nvPr/>
        </p:nvCxnSpPr>
        <p:spPr>
          <a:xfrm>
            <a:off x="6011995" y="3838215"/>
            <a:ext cx="2631944" cy="1167418"/>
          </a:xfrm>
          <a:prstGeom prst="line">
            <a:avLst/>
          </a:prstGeom>
          <a:ln>
            <a:prstDash val="dash"/>
          </a:ln>
        </p:spPr>
        <p:style>
          <a:lnRef idx="1">
            <a:schemeClr val="accent1"/>
          </a:lnRef>
          <a:fillRef idx="0">
            <a:schemeClr val="accent1"/>
          </a:fillRef>
          <a:effectRef idx="0">
            <a:schemeClr val="accent1"/>
          </a:effectRef>
          <a:fontRef idx="minor">
            <a:schemeClr val="tx1"/>
          </a:fontRef>
        </p:style>
      </p:cxnSp>
      <p:sp>
        <p:nvSpPr>
          <p:cNvPr id="99" name="椭圆 98">
            <a:extLst>
              <a:ext uri="{FF2B5EF4-FFF2-40B4-BE49-F238E27FC236}">
                <a16:creationId xmlns:a16="http://schemas.microsoft.com/office/drawing/2014/main" id="{E8CCE7BF-36FD-4121-A6E9-FA41A9082165}"/>
              </a:ext>
            </a:extLst>
          </p:cNvPr>
          <p:cNvSpPr/>
          <p:nvPr/>
        </p:nvSpPr>
        <p:spPr>
          <a:xfrm>
            <a:off x="8119645" y="2106644"/>
            <a:ext cx="1048588" cy="1048588"/>
          </a:xfrm>
          <a:prstGeom prst="ellipse">
            <a:avLst/>
          </a:prstGeom>
          <a:solidFill>
            <a:srgbClr val="FEFDFC"/>
          </a:solidFill>
          <a:ln>
            <a:solidFill>
              <a:schemeClr val="accent1"/>
            </a:solidFill>
          </a:ln>
          <a:effectLst>
            <a:outerShdw blurRad="317500" dist="317500" dir="5400000" sx="89000" sy="89000" algn="t" rotWithShape="0">
              <a:schemeClr val="accent1">
                <a:lumMod val="50000"/>
                <a:alpha val="2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t" anchorCtr="0">
            <a:noAutofit/>
          </a:bodyPr>
          <a:lstStyle/>
          <a:p>
            <a:pPr algn="ctr"/>
            <a:endParaRPr lang="zh-CN" altLang="en-US"/>
          </a:p>
        </p:txBody>
      </p:sp>
      <p:sp>
        <p:nvSpPr>
          <p:cNvPr id="47" name="Oval 16+">
            <a:extLst>
              <a:ext uri="{FF2B5EF4-FFF2-40B4-BE49-F238E27FC236}">
                <a16:creationId xmlns:a16="http://schemas.microsoft.com/office/drawing/2014/main" id="{34FBD022-568B-45E5-A5CA-080D77E7A245}"/>
              </a:ext>
            </a:extLst>
          </p:cNvPr>
          <p:cNvSpPr/>
          <p:nvPr/>
        </p:nvSpPr>
        <p:spPr>
          <a:xfrm>
            <a:off x="4432364" y="2128171"/>
            <a:ext cx="3327274" cy="3327274"/>
          </a:xfrm>
          <a:prstGeom prst="ellipse">
            <a:avLst/>
          </a:prstGeom>
          <a:solidFill>
            <a:schemeClr val="accent1">
              <a:lumMod val="20000"/>
              <a:lumOff val="80000"/>
            </a:schemeClr>
          </a:solidFill>
          <a:ln>
            <a:solidFill>
              <a:schemeClr val="accent1">
                <a:lumMod val="60000"/>
                <a:lumOff val="4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nchorCtr="0">
            <a:noAutofit/>
          </a:bodyPr>
          <a:lstStyle/>
          <a:p>
            <a:pPr algn="ctr"/>
            <a:endParaRPr lang="zh-CN" altLang="en-US"/>
          </a:p>
        </p:txBody>
      </p:sp>
      <p:sp>
        <p:nvSpPr>
          <p:cNvPr id="48" name="椭圆 47">
            <a:extLst>
              <a:ext uri="{FF2B5EF4-FFF2-40B4-BE49-F238E27FC236}">
                <a16:creationId xmlns:a16="http://schemas.microsoft.com/office/drawing/2014/main" id="{26FE8B23-E628-425D-8D2F-37A9F6DB7B76}"/>
              </a:ext>
            </a:extLst>
          </p:cNvPr>
          <p:cNvSpPr/>
          <p:nvPr/>
        </p:nvSpPr>
        <p:spPr>
          <a:xfrm>
            <a:off x="5097382" y="2793189"/>
            <a:ext cx="1997238" cy="1997238"/>
          </a:xfrm>
          <a:prstGeom prst="ellipse">
            <a:avLst/>
          </a:prstGeom>
          <a:gradFill flip="none" rotWithShape="1">
            <a:gsLst>
              <a:gs pos="25000">
                <a:schemeClr val="accent1">
                  <a:lumMod val="60000"/>
                  <a:lumOff val="40000"/>
                </a:schemeClr>
              </a:gs>
              <a:gs pos="80000">
                <a:schemeClr val="accent1"/>
              </a:gs>
            </a:gsLst>
            <a:path path="circle">
              <a:fillToRect r="100000" b="100000"/>
            </a:path>
            <a:tileRect l="-100000" t="-100000"/>
          </a:gradFill>
          <a:ln>
            <a:noFill/>
          </a:ln>
          <a:effectLst>
            <a:outerShdw blurRad="584200" dist="698500" dir="5400000" sx="90000" sy="90000" algn="t" rotWithShape="0">
              <a:schemeClr val="accent1">
                <a:lumMod val="50000"/>
                <a:alpha val="2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t" anchorCtr="0">
            <a:noAutofit/>
          </a:bodyPr>
          <a:lstStyle/>
          <a:p>
            <a:pPr algn="ctr"/>
            <a:endParaRPr lang="zh-CN" altLang="en-US"/>
          </a:p>
        </p:txBody>
      </p:sp>
      <p:grpSp>
        <p:nvGrpSpPr>
          <p:cNvPr id="4" name="组合 3">
            <a:extLst>
              <a:ext uri="{FF2B5EF4-FFF2-40B4-BE49-F238E27FC236}">
                <a16:creationId xmlns:a16="http://schemas.microsoft.com/office/drawing/2014/main" id="{2E14739F-AA94-4A1E-961A-918E867A8F8A}"/>
              </a:ext>
            </a:extLst>
          </p:cNvPr>
          <p:cNvGrpSpPr/>
          <p:nvPr/>
        </p:nvGrpSpPr>
        <p:grpSpPr>
          <a:xfrm>
            <a:off x="3023768" y="4428385"/>
            <a:ext cx="1048588" cy="1048588"/>
            <a:chOff x="3023768" y="4428385"/>
            <a:chExt cx="1048588" cy="1048588"/>
          </a:xfrm>
        </p:grpSpPr>
        <p:sp>
          <p:nvSpPr>
            <p:cNvPr id="86" name="椭圆 85">
              <a:extLst>
                <a:ext uri="{FF2B5EF4-FFF2-40B4-BE49-F238E27FC236}">
                  <a16:creationId xmlns:a16="http://schemas.microsoft.com/office/drawing/2014/main" id="{727E95F8-8758-4305-8FA9-0D5479BE5432}"/>
                </a:ext>
              </a:extLst>
            </p:cNvPr>
            <p:cNvSpPr/>
            <p:nvPr/>
          </p:nvSpPr>
          <p:spPr>
            <a:xfrm>
              <a:off x="3023768" y="4428385"/>
              <a:ext cx="1048588" cy="1048588"/>
            </a:xfrm>
            <a:prstGeom prst="ellipse">
              <a:avLst/>
            </a:prstGeom>
            <a:solidFill>
              <a:srgbClr val="FEFDFC"/>
            </a:solidFill>
            <a:ln>
              <a:solidFill>
                <a:schemeClr val="accent1"/>
              </a:solidFill>
            </a:ln>
            <a:effectLst>
              <a:outerShdw blurRad="317500" dist="317500" dir="5400000" sx="89000" sy="89000" algn="t" rotWithShape="0">
                <a:schemeClr val="accent1">
                  <a:lumMod val="50000"/>
                  <a:alpha val="2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t" anchorCtr="0">
              <a:noAutofit/>
            </a:bodyPr>
            <a:lstStyle/>
            <a:p>
              <a:pPr algn="ctr"/>
              <a:endParaRPr lang="zh-CN" altLang="en-US"/>
            </a:p>
          </p:txBody>
        </p:sp>
        <p:sp>
          <p:nvSpPr>
            <p:cNvPr id="121" name="文本框 120">
              <a:extLst>
                <a:ext uri="{FF2B5EF4-FFF2-40B4-BE49-F238E27FC236}">
                  <a16:creationId xmlns:a16="http://schemas.microsoft.com/office/drawing/2014/main" id="{F282C95C-8194-4E45-887D-63C2B4188E95}"/>
                </a:ext>
              </a:extLst>
            </p:cNvPr>
            <p:cNvSpPr txBox="1"/>
            <p:nvPr/>
          </p:nvSpPr>
          <p:spPr>
            <a:xfrm>
              <a:off x="3065462" y="4743619"/>
              <a:ext cx="965201" cy="400110"/>
            </a:xfrm>
            <a:prstGeom prst="rect">
              <a:avLst/>
            </a:prstGeom>
            <a:noFill/>
          </p:spPr>
          <p:txBody>
            <a:bodyPr wrap="square" rtlCol="0" anchor="t" anchorCtr="0">
              <a:noAutofit/>
            </a:bodyPr>
            <a:lstStyle/>
            <a:p>
              <a:pPr algn="ctr"/>
              <a:r>
                <a:rPr lang="zh-CN" altLang="en-US" sz="2000">
                  <a:gradFill flip="none" rotWithShape="1">
                    <a:gsLst>
                      <a:gs pos="0">
                        <a:schemeClr val="accent1">
                          <a:lumMod val="60000"/>
                          <a:lumOff val="40000"/>
                        </a:schemeClr>
                      </a:gs>
                      <a:gs pos="100000">
                        <a:schemeClr val="accent1"/>
                      </a:gs>
                    </a:gsLst>
                    <a:lin ang="5400000" scaled="1"/>
                    <a:tileRect/>
                  </a:gradFill>
                  <a:latin typeface="+mj-ea"/>
                  <a:ea typeface="+mj-ea"/>
                </a:rPr>
                <a:t>对策二</a:t>
              </a:r>
            </a:p>
          </p:txBody>
        </p:sp>
      </p:grpSp>
      <p:sp>
        <p:nvSpPr>
          <p:cNvPr id="124" name="文本框 123">
            <a:extLst>
              <a:ext uri="{FF2B5EF4-FFF2-40B4-BE49-F238E27FC236}">
                <a16:creationId xmlns:a16="http://schemas.microsoft.com/office/drawing/2014/main" id="{12D08FD4-F290-4E6D-83CF-A4D9BC8E7439}"/>
              </a:ext>
            </a:extLst>
          </p:cNvPr>
          <p:cNvSpPr txBox="1"/>
          <p:nvPr/>
        </p:nvSpPr>
        <p:spPr>
          <a:xfrm>
            <a:off x="8161339" y="2434870"/>
            <a:ext cx="965201" cy="400110"/>
          </a:xfrm>
          <a:prstGeom prst="rect">
            <a:avLst/>
          </a:prstGeom>
          <a:noFill/>
        </p:spPr>
        <p:txBody>
          <a:bodyPr wrap="square" rtlCol="0" anchor="t" anchorCtr="0">
            <a:noAutofit/>
          </a:bodyPr>
          <a:lstStyle/>
          <a:p>
            <a:r>
              <a:rPr lang="zh-CN" altLang="en-US" sz="2000">
                <a:gradFill flip="none" rotWithShape="1">
                  <a:gsLst>
                    <a:gs pos="0">
                      <a:schemeClr val="accent1">
                        <a:lumMod val="60000"/>
                        <a:lumOff val="40000"/>
                      </a:schemeClr>
                    </a:gs>
                    <a:gs pos="100000">
                      <a:schemeClr val="accent1"/>
                    </a:gs>
                  </a:gsLst>
                  <a:lin ang="5400000" scaled="1"/>
                  <a:tileRect/>
                </a:gradFill>
                <a:latin typeface="+mj-ea"/>
                <a:ea typeface="+mj-ea"/>
              </a:rPr>
              <a:t>对策三</a:t>
            </a:r>
          </a:p>
        </p:txBody>
      </p:sp>
      <p:grpSp>
        <p:nvGrpSpPr>
          <p:cNvPr id="2" name="组合 1">
            <a:extLst>
              <a:ext uri="{FF2B5EF4-FFF2-40B4-BE49-F238E27FC236}">
                <a16:creationId xmlns:a16="http://schemas.microsoft.com/office/drawing/2014/main" id="{0991438A-914A-4901-B0A2-EB5513AAB2D3}"/>
              </a:ext>
            </a:extLst>
          </p:cNvPr>
          <p:cNvGrpSpPr/>
          <p:nvPr/>
        </p:nvGrpSpPr>
        <p:grpSpPr>
          <a:xfrm>
            <a:off x="8119645" y="4428385"/>
            <a:ext cx="1048588" cy="1048588"/>
            <a:chOff x="8119645" y="4428385"/>
            <a:chExt cx="1048588" cy="1048588"/>
          </a:xfrm>
        </p:grpSpPr>
        <p:sp>
          <p:nvSpPr>
            <p:cNvPr id="100" name="椭圆 99">
              <a:extLst>
                <a:ext uri="{FF2B5EF4-FFF2-40B4-BE49-F238E27FC236}">
                  <a16:creationId xmlns:a16="http://schemas.microsoft.com/office/drawing/2014/main" id="{035E0883-9160-4CB1-BFC1-AF6231DF95D9}"/>
                </a:ext>
              </a:extLst>
            </p:cNvPr>
            <p:cNvSpPr/>
            <p:nvPr/>
          </p:nvSpPr>
          <p:spPr>
            <a:xfrm>
              <a:off x="8119645" y="4428385"/>
              <a:ext cx="1048588" cy="1048588"/>
            </a:xfrm>
            <a:prstGeom prst="ellipse">
              <a:avLst/>
            </a:prstGeom>
            <a:solidFill>
              <a:srgbClr val="FEFDFC"/>
            </a:solidFill>
            <a:ln>
              <a:solidFill>
                <a:schemeClr val="accent1"/>
              </a:solidFill>
            </a:ln>
            <a:effectLst>
              <a:outerShdw blurRad="317500" dist="317500" dir="5400000" sx="89000" sy="89000" algn="t" rotWithShape="0">
                <a:schemeClr val="accent1">
                  <a:lumMod val="50000"/>
                  <a:alpha val="2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t" anchorCtr="0">
              <a:noAutofit/>
            </a:bodyPr>
            <a:lstStyle/>
            <a:p>
              <a:pPr algn="ctr"/>
              <a:endParaRPr lang="zh-CN" altLang="en-US"/>
            </a:p>
          </p:txBody>
        </p:sp>
        <p:sp>
          <p:nvSpPr>
            <p:cNvPr id="127" name="文本框 126">
              <a:extLst>
                <a:ext uri="{FF2B5EF4-FFF2-40B4-BE49-F238E27FC236}">
                  <a16:creationId xmlns:a16="http://schemas.microsoft.com/office/drawing/2014/main" id="{4C6518A8-924F-49A1-8861-B694EE290FBB}"/>
                </a:ext>
              </a:extLst>
            </p:cNvPr>
            <p:cNvSpPr txBox="1"/>
            <p:nvPr/>
          </p:nvSpPr>
          <p:spPr>
            <a:xfrm>
              <a:off x="8161339" y="4743619"/>
              <a:ext cx="965201" cy="400110"/>
            </a:xfrm>
            <a:prstGeom prst="rect">
              <a:avLst/>
            </a:prstGeom>
            <a:noFill/>
          </p:spPr>
          <p:txBody>
            <a:bodyPr wrap="square" rtlCol="0" anchor="t" anchorCtr="0">
              <a:noAutofit/>
            </a:bodyPr>
            <a:lstStyle/>
            <a:p>
              <a:r>
                <a:rPr lang="zh-CN" altLang="en-US" sz="2000">
                  <a:gradFill flip="none" rotWithShape="1">
                    <a:gsLst>
                      <a:gs pos="0">
                        <a:schemeClr val="accent1">
                          <a:lumMod val="60000"/>
                          <a:lumOff val="40000"/>
                        </a:schemeClr>
                      </a:gs>
                      <a:gs pos="100000">
                        <a:schemeClr val="accent1"/>
                      </a:gs>
                    </a:gsLst>
                    <a:lin ang="5400000" scaled="1"/>
                    <a:tileRect/>
                  </a:gradFill>
                  <a:latin typeface="+mj-ea"/>
                  <a:ea typeface="+mj-ea"/>
                </a:rPr>
                <a:t>对策四</a:t>
              </a:r>
            </a:p>
          </p:txBody>
        </p:sp>
      </p:grpSp>
      <p:grpSp>
        <p:nvGrpSpPr>
          <p:cNvPr id="3" name="组合 2">
            <a:extLst>
              <a:ext uri="{FF2B5EF4-FFF2-40B4-BE49-F238E27FC236}">
                <a16:creationId xmlns:a16="http://schemas.microsoft.com/office/drawing/2014/main" id="{3E9EE0D4-BE93-42BA-9984-05529C4292DC}"/>
              </a:ext>
            </a:extLst>
          </p:cNvPr>
          <p:cNvGrpSpPr/>
          <p:nvPr/>
        </p:nvGrpSpPr>
        <p:grpSpPr>
          <a:xfrm>
            <a:off x="3023768" y="2106644"/>
            <a:ext cx="1048588" cy="1048588"/>
            <a:chOff x="3023768" y="2106644"/>
            <a:chExt cx="1048588" cy="1048588"/>
          </a:xfrm>
        </p:grpSpPr>
        <p:sp>
          <p:nvSpPr>
            <p:cNvPr id="52" name="椭圆 51">
              <a:extLst>
                <a:ext uri="{FF2B5EF4-FFF2-40B4-BE49-F238E27FC236}">
                  <a16:creationId xmlns:a16="http://schemas.microsoft.com/office/drawing/2014/main" id="{F2299B9F-CCE0-4FDE-A1C0-7AAA3215E5BC}"/>
                </a:ext>
              </a:extLst>
            </p:cNvPr>
            <p:cNvSpPr/>
            <p:nvPr/>
          </p:nvSpPr>
          <p:spPr>
            <a:xfrm>
              <a:off x="3023768" y="2106644"/>
              <a:ext cx="1048588" cy="1048588"/>
            </a:xfrm>
            <a:prstGeom prst="ellipse">
              <a:avLst/>
            </a:prstGeom>
            <a:solidFill>
              <a:srgbClr val="FEFDFC"/>
            </a:solidFill>
            <a:ln>
              <a:solidFill>
                <a:schemeClr val="accent1"/>
              </a:solidFill>
            </a:ln>
            <a:effectLst>
              <a:outerShdw blurRad="317500" dist="317500" dir="5400000" sx="89000" sy="89000" algn="t" rotWithShape="0">
                <a:schemeClr val="accent1">
                  <a:lumMod val="50000"/>
                  <a:alpha val="2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t" anchorCtr="0">
              <a:noAutofit/>
            </a:bodyPr>
            <a:lstStyle/>
            <a:p>
              <a:pPr algn="ctr"/>
              <a:endParaRPr lang="zh-CN" altLang="en-US"/>
            </a:p>
          </p:txBody>
        </p:sp>
        <p:sp>
          <p:nvSpPr>
            <p:cNvPr id="95" name="文本框 94">
              <a:extLst>
                <a:ext uri="{FF2B5EF4-FFF2-40B4-BE49-F238E27FC236}">
                  <a16:creationId xmlns:a16="http://schemas.microsoft.com/office/drawing/2014/main" id="{2A9FA3B1-D7DD-453C-8FB6-778D1ED658AF}"/>
                </a:ext>
              </a:extLst>
            </p:cNvPr>
            <p:cNvSpPr txBox="1"/>
            <p:nvPr/>
          </p:nvSpPr>
          <p:spPr>
            <a:xfrm>
              <a:off x="3065462" y="2434870"/>
              <a:ext cx="965201" cy="400110"/>
            </a:xfrm>
            <a:prstGeom prst="rect">
              <a:avLst/>
            </a:prstGeom>
            <a:noFill/>
          </p:spPr>
          <p:txBody>
            <a:bodyPr wrap="square" rtlCol="0" anchor="t" anchorCtr="0">
              <a:noAutofit/>
            </a:bodyPr>
            <a:lstStyle/>
            <a:p>
              <a:pPr algn="ctr"/>
              <a:r>
                <a:rPr lang="zh-CN" altLang="en-US" sz="2000">
                  <a:gradFill flip="none" rotWithShape="1">
                    <a:gsLst>
                      <a:gs pos="0">
                        <a:schemeClr val="accent1">
                          <a:lumMod val="60000"/>
                          <a:lumOff val="40000"/>
                        </a:schemeClr>
                      </a:gs>
                      <a:gs pos="100000">
                        <a:schemeClr val="accent1"/>
                      </a:gs>
                    </a:gsLst>
                    <a:lin ang="5400000" scaled="1"/>
                    <a:tileRect/>
                  </a:gradFill>
                  <a:latin typeface="+mj-ea"/>
                  <a:ea typeface="+mj-ea"/>
                </a:rPr>
                <a:t>对策一</a:t>
              </a:r>
            </a:p>
          </p:txBody>
        </p:sp>
      </p:grpSp>
      <p:sp>
        <p:nvSpPr>
          <p:cNvPr id="22" name="矩形: 圆角 21">
            <a:extLst>
              <a:ext uri="{FF2B5EF4-FFF2-40B4-BE49-F238E27FC236}">
                <a16:creationId xmlns:a16="http://schemas.microsoft.com/office/drawing/2014/main" id="{4A36B52D-6BCC-4ABF-8292-73BEEDE1D8EA}"/>
              </a:ext>
            </a:extLst>
          </p:cNvPr>
          <p:cNvSpPr/>
          <p:nvPr/>
        </p:nvSpPr>
        <p:spPr>
          <a:xfrm>
            <a:off x="876986" y="1924553"/>
            <a:ext cx="1943663" cy="395926"/>
          </a:xfrm>
          <a:prstGeom prst="roundRect">
            <a:avLst>
              <a:gd name="adj" fmla="val 50000"/>
            </a:avLst>
          </a:prstGeom>
          <a:solidFill>
            <a:schemeClr val="accent1">
              <a:lumMod val="20000"/>
              <a:lumOff val="80000"/>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noAutofit/>
          </a:bodyPr>
          <a:lstStyle/>
          <a:p>
            <a:pPr algn="ctr"/>
            <a:endParaRPr lang="zh-CN" altLang="en-US"/>
          </a:p>
        </p:txBody>
      </p:sp>
      <p:sp>
        <p:nvSpPr>
          <p:cNvPr id="131" name="矩形: 圆角 130">
            <a:extLst>
              <a:ext uri="{FF2B5EF4-FFF2-40B4-BE49-F238E27FC236}">
                <a16:creationId xmlns:a16="http://schemas.microsoft.com/office/drawing/2014/main" id="{C7C36A20-081B-40B8-9B41-5C982C08C2DC}"/>
              </a:ext>
            </a:extLst>
          </p:cNvPr>
          <p:cNvSpPr/>
          <p:nvPr/>
        </p:nvSpPr>
        <p:spPr>
          <a:xfrm>
            <a:off x="876986" y="2433600"/>
            <a:ext cx="1943663" cy="395926"/>
          </a:xfrm>
          <a:prstGeom prst="roundRect">
            <a:avLst>
              <a:gd name="adj" fmla="val 50000"/>
            </a:avLst>
          </a:prstGeom>
          <a:solidFill>
            <a:schemeClr val="accent1">
              <a:lumMod val="20000"/>
              <a:lumOff val="80000"/>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noAutofit/>
          </a:bodyPr>
          <a:lstStyle/>
          <a:p>
            <a:pPr algn="ctr"/>
            <a:endParaRPr lang="zh-CN" altLang="en-US"/>
          </a:p>
        </p:txBody>
      </p:sp>
      <p:sp>
        <p:nvSpPr>
          <p:cNvPr id="132" name="矩形: 圆角 131">
            <a:extLst>
              <a:ext uri="{FF2B5EF4-FFF2-40B4-BE49-F238E27FC236}">
                <a16:creationId xmlns:a16="http://schemas.microsoft.com/office/drawing/2014/main" id="{CBA32F96-B8E5-42E8-A766-895DC294FC50}"/>
              </a:ext>
            </a:extLst>
          </p:cNvPr>
          <p:cNvSpPr/>
          <p:nvPr/>
        </p:nvSpPr>
        <p:spPr>
          <a:xfrm>
            <a:off x="876986" y="2942647"/>
            <a:ext cx="1943663" cy="395926"/>
          </a:xfrm>
          <a:prstGeom prst="roundRect">
            <a:avLst>
              <a:gd name="adj" fmla="val 50000"/>
            </a:avLst>
          </a:prstGeom>
          <a:solidFill>
            <a:schemeClr val="accent1">
              <a:lumMod val="20000"/>
              <a:lumOff val="80000"/>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noAutofit/>
          </a:bodyPr>
          <a:lstStyle/>
          <a:p>
            <a:pPr algn="ctr"/>
            <a:endParaRPr lang="zh-CN" altLang="en-US"/>
          </a:p>
        </p:txBody>
      </p:sp>
      <p:sp>
        <p:nvSpPr>
          <p:cNvPr id="147" name="矩形: 圆角 146">
            <a:extLst>
              <a:ext uri="{FF2B5EF4-FFF2-40B4-BE49-F238E27FC236}">
                <a16:creationId xmlns:a16="http://schemas.microsoft.com/office/drawing/2014/main" id="{C4EB11E3-EF2C-40D3-8223-93C60A9B1A70}"/>
              </a:ext>
            </a:extLst>
          </p:cNvPr>
          <p:cNvSpPr/>
          <p:nvPr/>
        </p:nvSpPr>
        <p:spPr>
          <a:xfrm>
            <a:off x="876986" y="4242680"/>
            <a:ext cx="1943663" cy="395926"/>
          </a:xfrm>
          <a:prstGeom prst="roundRect">
            <a:avLst>
              <a:gd name="adj" fmla="val 50000"/>
            </a:avLst>
          </a:prstGeom>
          <a:solidFill>
            <a:schemeClr val="accent1">
              <a:lumMod val="20000"/>
              <a:lumOff val="80000"/>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noAutofit/>
          </a:bodyPr>
          <a:lstStyle/>
          <a:p>
            <a:pPr algn="ctr"/>
            <a:endParaRPr lang="zh-CN" altLang="en-US"/>
          </a:p>
        </p:txBody>
      </p:sp>
      <p:sp>
        <p:nvSpPr>
          <p:cNvPr id="148" name="矩形: 圆角 147">
            <a:extLst>
              <a:ext uri="{FF2B5EF4-FFF2-40B4-BE49-F238E27FC236}">
                <a16:creationId xmlns:a16="http://schemas.microsoft.com/office/drawing/2014/main" id="{2D6E8B9F-393E-476C-83D8-71B4E1A92C0E}"/>
              </a:ext>
            </a:extLst>
          </p:cNvPr>
          <p:cNvSpPr/>
          <p:nvPr/>
        </p:nvSpPr>
        <p:spPr>
          <a:xfrm>
            <a:off x="876986" y="4751727"/>
            <a:ext cx="1943663" cy="395926"/>
          </a:xfrm>
          <a:prstGeom prst="roundRect">
            <a:avLst>
              <a:gd name="adj" fmla="val 50000"/>
            </a:avLst>
          </a:prstGeom>
          <a:solidFill>
            <a:schemeClr val="accent1">
              <a:lumMod val="20000"/>
              <a:lumOff val="80000"/>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noAutofit/>
          </a:bodyPr>
          <a:lstStyle/>
          <a:p>
            <a:pPr algn="ctr"/>
            <a:endParaRPr lang="zh-CN" altLang="en-US"/>
          </a:p>
        </p:txBody>
      </p:sp>
      <p:sp>
        <p:nvSpPr>
          <p:cNvPr id="149" name="矩形: 圆角 148">
            <a:extLst>
              <a:ext uri="{FF2B5EF4-FFF2-40B4-BE49-F238E27FC236}">
                <a16:creationId xmlns:a16="http://schemas.microsoft.com/office/drawing/2014/main" id="{DA59903E-14F6-4F2B-A6D4-4E114A58D74F}"/>
              </a:ext>
            </a:extLst>
          </p:cNvPr>
          <p:cNvSpPr/>
          <p:nvPr/>
        </p:nvSpPr>
        <p:spPr>
          <a:xfrm>
            <a:off x="876986" y="5260774"/>
            <a:ext cx="1943663" cy="395926"/>
          </a:xfrm>
          <a:prstGeom prst="roundRect">
            <a:avLst>
              <a:gd name="adj" fmla="val 50000"/>
            </a:avLst>
          </a:prstGeom>
          <a:solidFill>
            <a:schemeClr val="accent1">
              <a:lumMod val="20000"/>
              <a:lumOff val="80000"/>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noAutofit/>
          </a:bodyPr>
          <a:lstStyle/>
          <a:p>
            <a:pPr algn="ctr"/>
            <a:endParaRPr lang="zh-CN" altLang="en-US"/>
          </a:p>
        </p:txBody>
      </p:sp>
      <p:sp>
        <p:nvSpPr>
          <p:cNvPr id="151" name="矩形: 圆角 150">
            <a:extLst>
              <a:ext uri="{FF2B5EF4-FFF2-40B4-BE49-F238E27FC236}">
                <a16:creationId xmlns:a16="http://schemas.microsoft.com/office/drawing/2014/main" id="{CE86B8FD-2125-4170-A378-48BA985AECCC}"/>
              </a:ext>
            </a:extLst>
          </p:cNvPr>
          <p:cNvSpPr/>
          <p:nvPr/>
        </p:nvSpPr>
        <p:spPr>
          <a:xfrm>
            <a:off x="9377864" y="1924553"/>
            <a:ext cx="1943663" cy="395926"/>
          </a:xfrm>
          <a:prstGeom prst="roundRect">
            <a:avLst>
              <a:gd name="adj" fmla="val 50000"/>
            </a:avLst>
          </a:prstGeom>
          <a:solidFill>
            <a:schemeClr val="accent1">
              <a:lumMod val="20000"/>
              <a:lumOff val="80000"/>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noAutofit/>
          </a:bodyPr>
          <a:lstStyle/>
          <a:p>
            <a:pPr algn="ctr"/>
            <a:endParaRPr lang="zh-CN" altLang="en-US"/>
          </a:p>
        </p:txBody>
      </p:sp>
      <p:sp>
        <p:nvSpPr>
          <p:cNvPr id="152" name="矩形: 圆角 151">
            <a:extLst>
              <a:ext uri="{FF2B5EF4-FFF2-40B4-BE49-F238E27FC236}">
                <a16:creationId xmlns:a16="http://schemas.microsoft.com/office/drawing/2014/main" id="{77EA93B6-E726-40DB-9599-442D262E699F}"/>
              </a:ext>
            </a:extLst>
          </p:cNvPr>
          <p:cNvSpPr/>
          <p:nvPr/>
        </p:nvSpPr>
        <p:spPr>
          <a:xfrm>
            <a:off x="9377864" y="2433600"/>
            <a:ext cx="1943663" cy="395926"/>
          </a:xfrm>
          <a:prstGeom prst="roundRect">
            <a:avLst>
              <a:gd name="adj" fmla="val 50000"/>
            </a:avLst>
          </a:prstGeom>
          <a:solidFill>
            <a:schemeClr val="accent1">
              <a:lumMod val="20000"/>
              <a:lumOff val="80000"/>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noAutofit/>
          </a:bodyPr>
          <a:lstStyle/>
          <a:p>
            <a:pPr algn="ctr"/>
            <a:endParaRPr lang="zh-CN" altLang="en-US"/>
          </a:p>
        </p:txBody>
      </p:sp>
      <p:sp>
        <p:nvSpPr>
          <p:cNvPr id="153" name="矩形: 圆角 152">
            <a:extLst>
              <a:ext uri="{FF2B5EF4-FFF2-40B4-BE49-F238E27FC236}">
                <a16:creationId xmlns:a16="http://schemas.microsoft.com/office/drawing/2014/main" id="{F4AB3706-F06F-4355-8D44-26C99744EBB2}"/>
              </a:ext>
            </a:extLst>
          </p:cNvPr>
          <p:cNvSpPr/>
          <p:nvPr/>
        </p:nvSpPr>
        <p:spPr>
          <a:xfrm>
            <a:off x="9377864" y="2942647"/>
            <a:ext cx="1943663" cy="395926"/>
          </a:xfrm>
          <a:prstGeom prst="roundRect">
            <a:avLst>
              <a:gd name="adj" fmla="val 50000"/>
            </a:avLst>
          </a:prstGeom>
          <a:solidFill>
            <a:schemeClr val="accent1">
              <a:lumMod val="20000"/>
              <a:lumOff val="80000"/>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noAutofit/>
          </a:bodyPr>
          <a:lstStyle/>
          <a:p>
            <a:pPr algn="ctr"/>
            <a:endParaRPr lang="zh-CN" altLang="en-US"/>
          </a:p>
        </p:txBody>
      </p:sp>
      <p:sp>
        <p:nvSpPr>
          <p:cNvPr id="155" name="矩形: 圆角 154">
            <a:extLst>
              <a:ext uri="{FF2B5EF4-FFF2-40B4-BE49-F238E27FC236}">
                <a16:creationId xmlns:a16="http://schemas.microsoft.com/office/drawing/2014/main" id="{A367A26F-BC58-4DCA-A666-A2813ED49458}"/>
              </a:ext>
            </a:extLst>
          </p:cNvPr>
          <p:cNvSpPr/>
          <p:nvPr/>
        </p:nvSpPr>
        <p:spPr>
          <a:xfrm>
            <a:off x="9377864" y="4242680"/>
            <a:ext cx="1943663" cy="395926"/>
          </a:xfrm>
          <a:prstGeom prst="roundRect">
            <a:avLst>
              <a:gd name="adj" fmla="val 50000"/>
            </a:avLst>
          </a:prstGeom>
          <a:solidFill>
            <a:schemeClr val="accent1">
              <a:lumMod val="20000"/>
              <a:lumOff val="80000"/>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noAutofit/>
          </a:bodyPr>
          <a:lstStyle/>
          <a:p>
            <a:pPr algn="ctr"/>
            <a:endParaRPr lang="zh-CN" altLang="en-US"/>
          </a:p>
        </p:txBody>
      </p:sp>
      <p:sp>
        <p:nvSpPr>
          <p:cNvPr id="156" name="矩形: 圆角 155">
            <a:extLst>
              <a:ext uri="{FF2B5EF4-FFF2-40B4-BE49-F238E27FC236}">
                <a16:creationId xmlns:a16="http://schemas.microsoft.com/office/drawing/2014/main" id="{A54F0897-73A6-463D-A79D-CC3925A0F03D}"/>
              </a:ext>
            </a:extLst>
          </p:cNvPr>
          <p:cNvSpPr/>
          <p:nvPr/>
        </p:nvSpPr>
        <p:spPr>
          <a:xfrm>
            <a:off x="9377864" y="4751727"/>
            <a:ext cx="1943663" cy="395926"/>
          </a:xfrm>
          <a:prstGeom prst="roundRect">
            <a:avLst>
              <a:gd name="adj" fmla="val 50000"/>
            </a:avLst>
          </a:prstGeom>
          <a:solidFill>
            <a:schemeClr val="accent1">
              <a:lumMod val="20000"/>
              <a:lumOff val="80000"/>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noAutofit/>
          </a:bodyPr>
          <a:lstStyle/>
          <a:p>
            <a:pPr algn="ctr"/>
            <a:endParaRPr lang="zh-CN" altLang="en-US"/>
          </a:p>
        </p:txBody>
      </p:sp>
      <p:sp>
        <p:nvSpPr>
          <p:cNvPr id="157" name="矩形: 圆角 156">
            <a:extLst>
              <a:ext uri="{FF2B5EF4-FFF2-40B4-BE49-F238E27FC236}">
                <a16:creationId xmlns:a16="http://schemas.microsoft.com/office/drawing/2014/main" id="{F3792BFA-F103-4E92-9FEB-DB8E4079BFA2}"/>
              </a:ext>
            </a:extLst>
          </p:cNvPr>
          <p:cNvSpPr/>
          <p:nvPr/>
        </p:nvSpPr>
        <p:spPr>
          <a:xfrm>
            <a:off x="9377864" y="5260774"/>
            <a:ext cx="1943663" cy="395926"/>
          </a:xfrm>
          <a:prstGeom prst="roundRect">
            <a:avLst>
              <a:gd name="adj" fmla="val 50000"/>
            </a:avLst>
          </a:prstGeom>
          <a:solidFill>
            <a:schemeClr val="accent1">
              <a:lumMod val="20000"/>
              <a:lumOff val="80000"/>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noAutofit/>
          </a:bodyPr>
          <a:lstStyle/>
          <a:p>
            <a:pPr algn="ctr"/>
            <a:endParaRPr lang="zh-CN" altLang="en-US"/>
          </a:p>
        </p:txBody>
      </p:sp>
      <p:sp>
        <p:nvSpPr>
          <p:cNvPr id="24" name="文本框 23">
            <a:extLst>
              <a:ext uri="{FF2B5EF4-FFF2-40B4-BE49-F238E27FC236}">
                <a16:creationId xmlns:a16="http://schemas.microsoft.com/office/drawing/2014/main" id="{52FA2F80-F6CE-48CB-972A-55D05A5D09AF}"/>
              </a:ext>
            </a:extLst>
          </p:cNvPr>
          <p:cNvSpPr txBox="1"/>
          <p:nvPr/>
        </p:nvSpPr>
        <p:spPr>
          <a:xfrm>
            <a:off x="1128741" y="1978152"/>
            <a:ext cx="1440152" cy="307777"/>
          </a:xfrm>
          <a:prstGeom prst="rect">
            <a:avLst/>
          </a:prstGeom>
          <a:noFill/>
        </p:spPr>
        <p:txBody>
          <a:bodyPr wrap="square" rtlCol="0" anchor="t" anchorCtr="0">
            <a:noAutofit/>
          </a:bodyPr>
          <a:lstStyle/>
          <a:p>
            <a:pPr algn="ctr"/>
            <a:r>
              <a:rPr lang="zh-CN" altLang="en-US" sz="1400">
                <a:solidFill>
                  <a:schemeClr val="tx1">
                    <a:lumMod val="85000"/>
                    <a:lumOff val="15000"/>
                  </a:schemeClr>
                </a:solidFill>
              </a:rPr>
              <a:t>详细对策条款一</a:t>
            </a:r>
          </a:p>
        </p:txBody>
      </p:sp>
      <p:sp>
        <p:nvSpPr>
          <p:cNvPr id="158" name="文本框 157">
            <a:extLst>
              <a:ext uri="{FF2B5EF4-FFF2-40B4-BE49-F238E27FC236}">
                <a16:creationId xmlns:a16="http://schemas.microsoft.com/office/drawing/2014/main" id="{B68AC84B-94FE-4D3A-A803-A3A079255886}"/>
              </a:ext>
            </a:extLst>
          </p:cNvPr>
          <p:cNvSpPr txBox="1"/>
          <p:nvPr/>
        </p:nvSpPr>
        <p:spPr>
          <a:xfrm>
            <a:off x="1128741" y="2485412"/>
            <a:ext cx="1440152" cy="307777"/>
          </a:xfrm>
          <a:prstGeom prst="rect">
            <a:avLst/>
          </a:prstGeom>
          <a:noFill/>
        </p:spPr>
        <p:txBody>
          <a:bodyPr wrap="square" rtlCol="0" anchor="t" anchorCtr="0">
            <a:noAutofit/>
          </a:bodyPr>
          <a:lstStyle/>
          <a:p>
            <a:pPr algn="ctr"/>
            <a:r>
              <a:rPr lang="zh-CN" altLang="en-US" sz="1400">
                <a:solidFill>
                  <a:schemeClr val="tx1">
                    <a:lumMod val="85000"/>
                    <a:lumOff val="15000"/>
                  </a:schemeClr>
                </a:solidFill>
              </a:rPr>
              <a:t>详细对策条款二</a:t>
            </a:r>
          </a:p>
        </p:txBody>
      </p:sp>
      <p:sp>
        <p:nvSpPr>
          <p:cNvPr id="159" name="文本框 158">
            <a:extLst>
              <a:ext uri="{FF2B5EF4-FFF2-40B4-BE49-F238E27FC236}">
                <a16:creationId xmlns:a16="http://schemas.microsoft.com/office/drawing/2014/main" id="{CCA4B3E1-4585-43A6-B75F-0338F58A1432}"/>
              </a:ext>
            </a:extLst>
          </p:cNvPr>
          <p:cNvSpPr txBox="1"/>
          <p:nvPr/>
        </p:nvSpPr>
        <p:spPr>
          <a:xfrm>
            <a:off x="1128741" y="2992672"/>
            <a:ext cx="1440152" cy="307777"/>
          </a:xfrm>
          <a:prstGeom prst="rect">
            <a:avLst/>
          </a:prstGeom>
          <a:noFill/>
        </p:spPr>
        <p:txBody>
          <a:bodyPr wrap="square" rtlCol="0" anchor="t" anchorCtr="0">
            <a:noAutofit/>
          </a:bodyPr>
          <a:lstStyle/>
          <a:p>
            <a:pPr algn="ctr"/>
            <a:r>
              <a:rPr lang="zh-CN" altLang="en-US" sz="1400">
                <a:solidFill>
                  <a:schemeClr val="tx1">
                    <a:lumMod val="85000"/>
                    <a:lumOff val="15000"/>
                  </a:schemeClr>
                </a:solidFill>
              </a:rPr>
              <a:t>详细对策条款三</a:t>
            </a:r>
          </a:p>
        </p:txBody>
      </p:sp>
      <p:sp>
        <p:nvSpPr>
          <p:cNvPr id="160" name="文本框 159">
            <a:extLst>
              <a:ext uri="{FF2B5EF4-FFF2-40B4-BE49-F238E27FC236}">
                <a16:creationId xmlns:a16="http://schemas.microsoft.com/office/drawing/2014/main" id="{B92013E9-9F62-4489-A5F5-D45B07FF7CF8}"/>
              </a:ext>
            </a:extLst>
          </p:cNvPr>
          <p:cNvSpPr txBox="1"/>
          <p:nvPr/>
        </p:nvSpPr>
        <p:spPr>
          <a:xfrm>
            <a:off x="1128741" y="4290739"/>
            <a:ext cx="1440152" cy="307777"/>
          </a:xfrm>
          <a:prstGeom prst="rect">
            <a:avLst/>
          </a:prstGeom>
          <a:noFill/>
        </p:spPr>
        <p:txBody>
          <a:bodyPr wrap="square" rtlCol="0" anchor="t" anchorCtr="0">
            <a:noAutofit/>
          </a:bodyPr>
          <a:lstStyle/>
          <a:p>
            <a:pPr algn="ctr"/>
            <a:r>
              <a:rPr lang="zh-CN" altLang="en-US" sz="1400">
                <a:solidFill>
                  <a:schemeClr val="tx1">
                    <a:lumMod val="85000"/>
                    <a:lumOff val="15000"/>
                  </a:schemeClr>
                </a:solidFill>
              </a:rPr>
              <a:t>详细对策条款一</a:t>
            </a:r>
          </a:p>
        </p:txBody>
      </p:sp>
      <p:sp>
        <p:nvSpPr>
          <p:cNvPr id="161" name="文本框 160">
            <a:extLst>
              <a:ext uri="{FF2B5EF4-FFF2-40B4-BE49-F238E27FC236}">
                <a16:creationId xmlns:a16="http://schemas.microsoft.com/office/drawing/2014/main" id="{8643BDA9-59DC-4F19-87F7-00277477281A}"/>
              </a:ext>
            </a:extLst>
          </p:cNvPr>
          <p:cNvSpPr txBox="1"/>
          <p:nvPr/>
        </p:nvSpPr>
        <p:spPr>
          <a:xfrm>
            <a:off x="1128741" y="4797999"/>
            <a:ext cx="1440152" cy="307777"/>
          </a:xfrm>
          <a:prstGeom prst="rect">
            <a:avLst/>
          </a:prstGeom>
          <a:noFill/>
        </p:spPr>
        <p:txBody>
          <a:bodyPr wrap="square" rtlCol="0" anchor="t" anchorCtr="0">
            <a:noAutofit/>
          </a:bodyPr>
          <a:lstStyle/>
          <a:p>
            <a:pPr algn="ctr"/>
            <a:r>
              <a:rPr lang="zh-CN" altLang="en-US" sz="1400">
                <a:solidFill>
                  <a:schemeClr val="tx1">
                    <a:lumMod val="85000"/>
                    <a:lumOff val="15000"/>
                  </a:schemeClr>
                </a:solidFill>
              </a:rPr>
              <a:t>详细对策条款二</a:t>
            </a:r>
          </a:p>
        </p:txBody>
      </p:sp>
      <p:sp>
        <p:nvSpPr>
          <p:cNvPr id="162" name="文本框 161">
            <a:extLst>
              <a:ext uri="{FF2B5EF4-FFF2-40B4-BE49-F238E27FC236}">
                <a16:creationId xmlns:a16="http://schemas.microsoft.com/office/drawing/2014/main" id="{320A791D-E2A9-4E46-B6CF-045FA65AEC89}"/>
              </a:ext>
            </a:extLst>
          </p:cNvPr>
          <p:cNvSpPr txBox="1"/>
          <p:nvPr/>
        </p:nvSpPr>
        <p:spPr>
          <a:xfrm>
            <a:off x="1128741" y="5305259"/>
            <a:ext cx="1440152" cy="307777"/>
          </a:xfrm>
          <a:prstGeom prst="rect">
            <a:avLst/>
          </a:prstGeom>
          <a:noFill/>
        </p:spPr>
        <p:txBody>
          <a:bodyPr wrap="square" rtlCol="0" anchor="t" anchorCtr="0">
            <a:noAutofit/>
          </a:bodyPr>
          <a:lstStyle/>
          <a:p>
            <a:pPr algn="ctr"/>
            <a:r>
              <a:rPr lang="zh-CN" altLang="en-US" sz="1400">
                <a:solidFill>
                  <a:schemeClr val="tx1">
                    <a:lumMod val="85000"/>
                    <a:lumOff val="15000"/>
                  </a:schemeClr>
                </a:solidFill>
              </a:rPr>
              <a:t>详细对策条款三</a:t>
            </a:r>
          </a:p>
        </p:txBody>
      </p:sp>
      <p:sp>
        <p:nvSpPr>
          <p:cNvPr id="163" name="文本框 162">
            <a:extLst>
              <a:ext uri="{FF2B5EF4-FFF2-40B4-BE49-F238E27FC236}">
                <a16:creationId xmlns:a16="http://schemas.microsoft.com/office/drawing/2014/main" id="{405168B7-AAE6-42FA-90F8-B937EAF4C44C}"/>
              </a:ext>
            </a:extLst>
          </p:cNvPr>
          <p:cNvSpPr txBox="1"/>
          <p:nvPr/>
        </p:nvSpPr>
        <p:spPr>
          <a:xfrm>
            <a:off x="9631346" y="1978152"/>
            <a:ext cx="1440152" cy="307777"/>
          </a:xfrm>
          <a:prstGeom prst="rect">
            <a:avLst/>
          </a:prstGeom>
          <a:noFill/>
        </p:spPr>
        <p:txBody>
          <a:bodyPr wrap="square" rtlCol="0" anchor="t" anchorCtr="0">
            <a:noAutofit/>
          </a:bodyPr>
          <a:lstStyle/>
          <a:p>
            <a:pPr algn="ctr"/>
            <a:r>
              <a:rPr lang="zh-CN" altLang="en-US" sz="1400">
                <a:solidFill>
                  <a:schemeClr val="tx1">
                    <a:lumMod val="85000"/>
                    <a:lumOff val="15000"/>
                  </a:schemeClr>
                </a:solidFill>
              </a:rPr>
              <a:t>详细对策条款一</a:t>
            </a:r>
          </a:p>
        </p:txBody>
      </p:sp>
      <p:sp>
        <p:nvSpPr>
          <p:cNvPr id="164" name="文本框 163">
            <a:extLst>
              <a:ext uri="{FF2B5EF4-FFF2-40B4-BE49-F238E27FC236}">
                <a16:creationId xmlns:a16="http://schemas.microsoft.com/office/drawing/2014/main" id="{28217032-6E42-4B5D-8549-0F4ED95FEB32}"/>
              </a:ext>
            </a:extLst>
          </p:cNvPr>
          <p:cNvSpPr txBox="1"/>
          <p:nvPr/>
        </p:nvSpPr>
        <p:spPr>
          <a:xfrm>
            <a:off x="9631346" y="2485412"/>
            <a:ext cx="1440152" cy="307777"/>
          </a:xfrm>
          <a:prstGeom prst="rect">
            <a:avLst/>
          </a:prstGeom>
          <a:noFill/>
        </p:spPr>
        <p:txBody>
          <a:bodyPr wrap="square" rtlCol="0" anchor="t" anchorCtr="0">
            <a:noAutofit/>
          </a:bodyPr>
          <a:lstStyle/>
          <a:p>
            <a:pPr algn="ctr"/>
            <a:r>
              <a:rPr lang="zh-CN" altLang="en-US" sz="1400">
                <a:solidFill>
                  <a:schemeClr val="tx1">
                    <a:lumMod val="85000"/>
                    <a:lumOff val="15000"/>
                  </a:schemeClr>
                </a:solidFill>
              </a:rPr>
              <a:t>详细对策条款二</a:t>
            </a:r>
          </a:p>
        </p:txBody>
      </p:sp>
      <p:sp>
        <p:nvSpPr>
          <p:cNvPr id="165" name="文本框 164">
            <a:extLst>
              <a:ext uri="{FF2B5EF4-FFF2-40B4-BE49-F238E27FC236}">
                <a16:creationId xmlns:a16="http://schemas.microsoft.com/office/drawing/2014/main" id="{BC413BB3-3438-4346-9556-CFD43DEDA2B2}"/>
              </a:ext>
            </a:extLst>
          </p:cNvPr>
          <p:cNvSpPr txBox="1"/>
          <p:nvPr/>
        </p:nvSpPr>
        <p:spPr>
          <a:xfrm>
            <a:off x="9631346" y="2992672"/>
            <a:ext cx="1440152" cy="307777"/>
          </a:xfrm>
          <a:prstGeom prst="rect">
            <a:avLst/>
          </a:prstGeom>
          <a:noFill/>
        </p:spPr>
        <p:txBody>
          <a:bodyPr wrap="square" rtlCol="0" anchor="t" anchorCtr="0">
            <a:noAutofit/>
          </a:bodyPr>
          <a:lstStyle/>
          <a:p>
            <a:pPr algn="ctr"/>
            <a:r>
              <a:rPr lang="zh-CN" altLang="en-US" sz="1400">
                <a:solidFill>
                  <a:schemeClr val="tx1">
                    <a:lumMod val="85000"/>
                    <a:lumOff val="15000"/>
                  </a:schemeClr>
                </a:solidFill>
              </a:rPr>
              <a:t>详细对策条款三</a:t>
            </a:r>
          </a:p>
        </p:txBody>
      </p:sp>
      <p:sp>
        <p:nvSpPr>
          <p:cNvPr id="166" name="文本框 165">
            <a:extLst>
              <a:ext uri="{FF2B5EF4-FFF2-40B4-BE49-F238E27FC236}">
                <a16:creationId xmlns:a16="http://schemas.microsoft.com/office/drawing/2014/main" id="{E45773EA-ED51-4583-A660-982D0A941F71}"/>
              </a:ext>
            </a:extLst>
          </p:cNvPr>
          <p:cNvSpPr txBox="1"/>
          <p:nvPr/>
        </p:nvSpPr>
        <p:spPr>
          <a:xfrm>
            <a:off x="9631346" y="4290739"/>
            <a:ext cx="1440152" cy="307777"/>
          </a:xfrm>
          <a:prstGeom prst="rect">
            <a:avLst/>
          </a:prstGeom>
          <a:noFill/>
        </p:spPr>
        <p:txBody>
          <a:bodyPr wrap="square" rtlCol="0" anchor="t" anchorCtr="0">
            <a:noAutofit/>
          </a:bodyPr>
          <a:lstStyle/>
          <a:p>
            <a:pPr algn="ctr"/>
            <a:r>
              <a:rPr lang="zh-CN" altLang="en-US" sz="1400">
                <a:solidFill>
                  <a:schemeClr val="tx1">
                    <a:lumMod val="85000"/>
                    <a:lumOff val="15000"/>
                  </a:schemeClr>
                </a:solidFill>
              </a:rPr>
              <a:t>详细对策条款一</a:t>
            </a:r>
          </a:p>
        </p:txBody>
      </p:sp>
      <p:sp>
        <p:nvSpPr>
          <p:cNvPr id="167" name="文本框 166">
            <a:extLst>
              <a:ext uri="{FF2B5EF4-FFF2-40B4-BE49-F238E27FC236}">
                <a16:creationId xmlns:a16="http://schemas.microsoft.com/office/drawing/2014/main" id="{FCA2030D-F8A0-4762-BBEB-6EB1B8DE39E1}"/>
              </a:ext>
            </a:extLst>
          </p:cNvPr>
          <p:cNvSpPr txBox="1"/>
          <p:nvPr/>
        </p:nvSpPr>
        <p:spPr>
          <a:xfrm>
            <a:off x="9631346" y="4797999"/>
            <a:ext cx="1440152" cy="307777"/>
          </a:xfrm>
          <a:prstGeom prst="rect">
            <a:avLst/>
          </a:prstGeom>
          <a:noFill/>
        </p:spPr>
        <p:txBody>
          <a:bodyPr wrap="square" rtlCol="0" anchor="t" anchorCtr="0">
            <a:noAutofit/>
          </a:bodyPr>
          <a:lstStyle/>
          <a:p>
            <a:pPr algn="ctr"/>
            <a:r>
              <a:rPr lang="zh-CN" altLang="en-US" sz="1400">
                <a:solidFill>
                  <a:schemeClr val="tx1">
                    <a:lumMod val="85000"/>
                    <a:lumOff val="15000"/>
                  </a:schemeClr>
                </a:solidFill>
              </a:rPr>
              <a:t>详细对策条款二</a:t>
            </a:r>
          </a:p>
        </p:txBody>
      </p:sp>
      <p:sp>
        <p:nvSpPr>
          <p:cNvPr id="168" name="文本框 167">
            <a:extLst>
              <a:ext uri="{FF2B5EF4-FFF2-40B4-BE49-F238E27FC236}">
                <a16:creationId xmlns:a16="http://schemas.microsoft.com/office/drawing/2014/main" id="{41612D72-CAF6-48EB-A67A-9B6DDF97A53D}"/>
              </a:ext>
            </a:extLst>
          </p:cNvPr>
          <p:cNvSpPr txBox="1"/>
          <p:nvPr/>
        </p:nvSpPr>
        <p:spPr>
          <a:xfrm>
            <a:off x="9631346" y="5305259"/>
            <a:ext cx="1440152" cy="307777"/>
          </a:xfrm>
          <a:prstGeom prst="rect">
            <a:avLst/>
          </a:prstGeom>
          <a:noFill/>
        </p:spPr>
        <p:txBody>
          <a:bodyPr wrap="square" rtlCol="0" anchor="t" anchorCtr="0">
            <a:noAutofit/>
          </a:bodyPr>
          <a:lstStyle/>
          <a:p>
            <a:pPr algn="ctr"/>
            <a:r>
              <a:rPr lang="zh-CN" altLang="en-US" sz="1400">
                <a:solidFill>
                  <a:schemeClr val="tx1">
                    <a:lumMod val="85000"/>
                    <a:lumOff val="15000"/>
                  </a:schemeClr>
                </a:solidFill>
              </a:rPr>
              <a:t>详细对策条款三</a:t>
            </a:r>
          </a:p>
        </p:txBody>
      </p:sp>
      <p:sp>
        <p:nvSpPr>
          <p:cNvPr id="31" name="图形 234">
            <a:extLst>
              <a:ext uri="{FF2B5EF4-FFF2-40B4-BE49-F238E27FC236}">
                <a16:creationId xmlns:a16="http://schemas.microsoft.com/office/drawing/2014/main" id="{3415B7E8-CB6E-483B-BB31-06D0DBFBE037}"/>
              </a:ext>
            </a:extLst>
          </p:cNvPr>
          <p:cNvSpPr/>
          <p:nvPr/>
        </p:nvSpPr>
        <p:spPr>
          <a:xfrm>
            <a:off x="5580840" y="3246846"/>
            <a:ext cx="1029882" cy="1089484"/>
          </a:xfrm>
          <a:custGeom>
            <a:avLst/>
            <a:gdLst>
              <a:gd name="connsiteX0" fmla="*/ 182090 w 1003771"/>
              <a:gd name="connsiteY0" fmla="*/ 646265 h 1061862"/>
              <a:gd name="connsiteX1" fmla="*/ 182090 w 1003771"/>
              <a:gd name="connsiteY1" fmla="*/ 26538 h 1061862"/>
              <a:gd name="connsiteX2" fmla="*/ 208628 w 1003771"/>
              <a:gd name="connsiteY2" fmla="*/ 0 h 1061862"/>
              <a:gd name="connsiteX3" fmla="*/ 798487 w 1003771"/>
              <a:gd name="connsiteY3" fmla="*/ 0 h 1061862"/>
              <a:gd name="connsiteX4" fmla="*/ 1003772 w 1003771"/>
              <a:gd name="connsiteY4" fmla="*/ 205285 h 1061862"/>
              <a:gd name="connsiteX5" fmla="*/ 1003772 w 1003771"/>
              <a:gd name="connsiteY5" fmla="*/ 853222 h 1061862"/>
              <a:gd name="connsiteX6" fmla="*/ 977234 w 1003771"/>
              <a:gd name="connsiteY6" fmla="*/ 879773 h 1061862"/>
              <a:gd name="connsiteX7" fmla="*/ 415598 w 1003771"/>
              <a:gd name="connsiteY7" fmla="*/ 879773 h 1061862"/>
              <a:gd name="connsiteX8" fmla="*/ 208628 w 1003771"/>
              <a:gd name="connsiteY8" fmla="*/ 1061863 h 1061862"/>
              <a:gd name="connsiteX9" fmla="*/ 0 w 1003771"/>
              <a:gd name="connsiteY9" fmla="*/ 853222 h 1061862"/>
              <a:gd name="connsiteX10" fmla="*/ 182090 w 1003771"/>
              <a:gd name="connsiteY10" fmla="*/ 646265 h 1061862"/>
              <a:gd name="connsiteX11" fmla="*/ 106076 w 1003771"/>
              <a:gd name="connsiteY11" fmla="*/ 896012 h 1061862"/>
              <a:gd name="connsiteX12" fmla="*/ 143620 w 1003771"/>
              <a:gd name="connsiteY12" fmla="*/ 858480 h 1061862"/>
              <a:gd name="connsiteX13" fmla="*/ 179737 w 1003771"/>
              <a:gd name="connsiteY13" fmla="*/ 894598 h 1061862"/>
              <a:gd name="connsiteX14" fmla="*/ 270230 w 1003771"/>
              <a:gd name="connsiteY14" fmla="*/ 755581 h 1061862"/>
              <a:gd name="connsiteX15" fmla="*/ 314614 w 1003771"/>
              <a:gd name="connsiteY15" fmla="*/ 784407 h 1061862"/>
              <a:gd name="connsiteX16" fmla="*/ 207407 w 1003771"/>
              <a:gd name="connsiteY16" fmla="*/ 949075 h 1061862"/>
              <a:gd name="connsiteX17" fmla="*/ 165285 w 1003771"/>
              <a:gd name="connsiteY17" fmla="*/ 955221 h 1061862"/>
              <a:gd name="connsiteX18" fmla="*/ 106076 w 1003771"/>
              <a:gd name="connsiteY18" fmla="*/ 896012 h 1061862"/>
              <a:gd name="connsiteX19" fmla="*/ 415598 w 1003771"/>
              <a:gd name="connsiteY19" fmla="*/ 826683 h 1061862"/>
              <a:gd name="connsiteX20" fmla="*/ 950683 w 1003771"/>
              <a:gd name="connsiteY20" fmla="*/ 826683 h 1061862"/>
              <a:gd name="connsiteX21" fmla="*/ 950683 w 1003771"/>
              <a:gd name="connsiteY21" fmla="*/ 205285 h 1061862"/>
              <a:gd name="connsiteX22" fmla="*/ 798487 w 1003771"/>
              <a:gd name="connsiteY22" fmla="*/ 53089 h 1061862"/>
              <a:gd name="connsiteX23" fmla="*/ 235179 w 1003771"/>
              <a:gd name="connsiteY23" fmla="*/ 53089 h 1061862"/>
              <a:gd name="connsiteX24" fmla="*/ 235179 w 1003771"/>
              <a:gd name="connsiteY24" fmla="*/ 646265 h 1061862"/>
              <a:gd name="connsiteX25" fmla="*/ 415598 w 1003771"/>
              <a:gd name="connsiteY25" fmla="*/ 826683 h 1061862"/>
              <a:gd name="connsiteX26" fmla="*/ 208628 w 1003771"/>
              <a:gd name="connsiteY26" fmla="*/ 697683 h 1061862"/>
              <a:gd name="connsiteX27" fmla="*/ 53089 w 1003771"/>
              <a:gd name="connsiteY27" fmla="*/ 853222 h 1061862"/>
              <a:gd name="connsiteX28" fmla="*/ 208628 w 1003771"/>
              <a:gd name="connsiteY28" fmla="*/ 1008774 h 1061862"/>
              <a:gd name="connsiteX29" fmla="*/ 364180 w 1003771"/>
              <a:gd name="connsiteY29" fmla="*/ 853222 h 1061862"/>
              <a:gd name="connsiteX30" fmla="*/ 208628 w 1003771"/>
              <a:gd name="connsiteY30" fmla="*/ 697683 h 1061862"/>
              <a:gd name="connsiteX31" fmla="*/ 759374 w 1003771"/>
              <a:gd name="connsiteY31" fmla="*/ 370879 h 1061862"/>
              <a:gd name="connsiteX32" fmla="*/ 877793 w 1003771"/>
              <a:gd name="connsiteY32" fmla="*/ 370879 h 1061862"/>
              <a:gd name="connsiteX33" fmla="*/ 904331 w 1003771"/>
              <a:gd name="connsiteY33" fmla="*/ 397430 h 1061862"/>
              <a:gd name="connsiteX34" fmla="*/ 904331 w 1003771"/>
              <a:gd name="connsiteY34" fmla="*/ 676712 h 1061862"/>
              <a:gd name="connsiteX35" fmla="*/ 877793 w 1003771"/>
              <a:gd name="connsiteY35" fmla="*/ 703263 h 1061862"/>
              <a:gd name="connsiteX36" fmla="*/ 759374 w 1003771"/>
              <a:gd name="connsiteY36" fmla="*/ 703263 h 1061862"/>
              <a:gd name="connsiteX37" fmla="*/ 732822 w 1003771"/>
              <a:gd name="connsiteY37" fmla="*/ 676712 h 1061862"/>
              <a:gd name="connsiteX38" fmla="*/ 732822 w 1003771"/>
              <a:gd name="connsiteY38" fmla="*/ 397430 h 1061862"/>
              <a:gd name="connsiteX39" fmla="*/ 759374 w 1003771"/>
              <a:gd name="connsiteY39" fmla="*/ 370879 h 1061862"/>
              <a:gd name="connsiteX40" fmla="*/ 851242 w 1003771"/>
              <a:gd name="connsiteY40" fmla="*/ 423969 h 1061862"/>
              <a:gd name="connsiteX41" fmla="*/ 785912 w 1003771"/>
              <a:gd name="connsiteY41" fmla="*/ 423969 h 1061862"/>
              <a:gd name="connsiteX42" fmla="*/ 785912 w 1003771"/>
              <a:gd name="connsiteY42" fmla="*/ 650161 h 1061862"/>
              <a:gd name="connsiteX43" fmla="*/ 851242 w 1003771"/>
              <a:gd name="connsiteY43" fmla="*/ 650161 h 1061862"/>
              <a:gd name="connsiteX44" fmla="*/ 851242 w 1003771"/>
              <a:gd name="connsiteY44" fmla="*/ 423969 h 1061862"/>
              <a:gd name="connsiteX45" fmla="*/ 632031 w 1003771"/>
              <a:gd name="connsiteY45" fmla="*/ 213952 h 1061862"/>
              <a:gd name="connsiteX46" fmla="*/ 632031 w 1003771"/>
              <a:gd name="connsiteY46" fmla="*/ 160862 h 1061862"/>
              <a:gd name="connsiteX47" fmla="*/ 833112 w 1003771"/>
              <a:gd name="connsiteY47" fmla="*/ 160862 h 1061862"/>
              <a:gd name="connsiteX48" fmla="*/ 833112 w 1003771"/>
              <a:gd name="connsiteY48" fmla="*/ 213952 h 1061862"/>
              <a:gd name="connsiteX49" fmla="*/ 632031 w 1003771"/>
              <a:gd name="connsiteY49" fmla="*/ 213952 h 1061862"/>
              <a:gd name="connsiteX50" fmla="*/ 632031 w 1003771"/>
              <a:gd name="connsiteY50" fmla="*/ 303325 h 1061862"/>
              <a:gd name="connsiteX51" fmla="*/ 632031 w 1003771"/>
              <a:gd name="connsiteY51" fmla="*/ 250236 h 1061862"/>
              <a:gd name="connsiteX52" fmla="*/ 833112 w 1003771"/>
              <a:gd name="connsiteY52" fmla="*/ 250236 h 1061862"/>
              <a:gd name="connsiteX53" fmla="*/ 833112 w 1003771"/>
              <a:gd name="connsiteY53" fmla="*/ 303325 h 1061862"/>
              <a:gd name="connsiteX54" fmla="*/ 632031 w 1003771"/>
              <a:gd name="connsiteY54" fmla="*/ 303325 h 1061862"/>
              <a:gd name="connsiteX55" fmla="*/ 303595 w 1003771"/>
              <a:gd name="connsiteY55" fmla="*/ 584844 h 1061862"/>
              <a:gd name="connsiteX56" fmla="*/ 303595 w 1003771"/>
              <a:gd name="connsiteY56" fmla="*/ 531754 h 1061862"/>
              <a:gd name="connsiteX57" fmla="*/ 670013 w 1003771"/>
              <a:gd name="connsiteY57" fmla="*/ 531754 h 1061862"/>
              <a:gd name="connsiteX58" fmla="*/ 670013 w 1003771"/>
              <a:gd name="connsiteY58" fmla="*/ 584844 h 1061862"/>
              <a:gd name="connsiteX59" fmla="*/ 303595 w 1003771"/>
              <a:gd name="connsiteY59" fmla="*/ 584844 h 1061862"/>
              <a:gd name="connsiteX60" fmla="*/ 303595 w 1003771"/>
              <a:gd name="connsiteY60" fmla="*/ 508881 h 1061862"/>
              <a:gd name="connsiteX61" fmla="*/ 303595 w 1003771"/>
              <a:gd name="connsiteY61" fmla="*/ 455791 h 1061862"/>
              <a:gd name="connsiteX62" fmla="*/ 670013 w 1003771"/>
              <a:gd name="connsiteY62" fmla="*/ 455791 h 1061862"/>
              <a:gd name="connsiteX63" fmla="*/ 670013 w 1003771"/>
              <a:gd name="connsiteY63" fmla="*/ 508881 h 1061862"/>
              <a:gd name="connsiteX64" fmla="*/ 303595 w 1003771"/>
              <a:gd name="connsiteY64" fmla="*/ 508881 h 1061862"/>
              <a:gd name="connsiteX65" fmla="*/ 303595 w 1003771"/>
              <a:gd name="connsiteY65" fmla="*/ 432918 h 1061862"/>
              <a:gd name="connsiteX66" fmla="*/ 303595 w 1003771"/>
              <a:gd name="connsiteY66" fmla="*/ 379815 h 1061862"/>
              <a:gd name="connsiteX67" fmla="*/ 567229 w 1003771"/>
              <a:gd name="connsiteY67" fmla="*/ 379815 h 1061862"/>
              <a:gd name="connsiteX68" fmla="*/ 567229 w 1003771"/>
              <a:gd name="connsiteY68" fmla="*/ 432918 h 1061862"/>
              <a:gd name="connsiteX69" fmla="*/ 303595 w 1003771"/>
              <a:gd name="connsiteY69" fmla="*/ 432918 h 1061862"/>
              <a:gd name="connsiteX70" fmla="*/ 309175 w 1003771"/>
              <a:gd name="connsiteY70" fmla="*/ 107246 h 1061862"/>
              <a:gd name="connsiteX71" fmla="*/ 505795 w 1003771"/>
              <a:gd name="connsiteY71" fmla="*/ 107246 h 1061862"/>
              <a:gd name="connsiteX72" fmla="*/ 532333 w 1003771"/>
              <a:gd name="connsiteY72" fmla="*/ 133784 h 1061862"/>
              <a:gd name="connsiteX73" fmla="*/ 532333 w 1003771"/>
              <a:gd name="connsiteY73" fmla="*/ 330403 h 1061862"/>
              <a:gd name="connsiteX74" fmla="*/ 505795 w 1003771"/>
              <a:gd name="connsiteY74" fmla="*/ 356954 h 1061862"/>
              <a:gd name="connsiteX75" fmla="*/ 309175 w 1003771"/>
              <a:gd name="connsiteY75" fmla="*/ 356954 h 1061862"/>
              <a:gd name="connsiteX76" fmla="*/ 282637 w 1003771"/>
              <a:gd name="connsiteY76" fmla="*/ 330403 h 1061862"/>
              <a:gd name="connsiteX77" fmla="*/ 282637 w 1003771"/>
              <a:gd name="connsiteY77" fmla="*/ 133784 h 1061862"/>
              <a:gd name="connsiteX78" fmla="*/ 309175 w 1003771"/>
              <a:gd name="connsiteY78" fmla="*/ 107246 h 1061862"/>
              <a:gd name="connsiteX79" fmla="*/ 479244 w 1003771"/>
              <a:gd name="connsiteY79" fmla="*/ 160335 h 1061862"/>
              <a:gd name="connsiteX80" fmla="*/ 335726 w 1003771"/>
              <a:gd name="connsiteY80" fmla="*/ 160335 h 1061862"/>
              <a:gd name="connsiteX81" fmla="*/ 335726 w 1003771"/>
              <a:gd name="connsiteY81" fmla="*/ 303865 h 1061862"/>
              <a:gd name="connsiteX82" fmla="*/ 479244 w 1003771"/>
              <a:gd name="connsiteY82" fmla="*/ 303865 h 1061862"/>
              <a:gd name="connsiteX83" fmla="*/ 479244 w 1003771"/>
              <a:gd name="connsiteY83" fmla="*/ 160335 h 1061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Lst>
            <a:rect l="l" t="t" r="r" b="b"/>
            <a:pathLst>
              <a:path w="1003771" h="1061862">
                <a:moveTo>
                  <a:pt x="182090" y="646265"/>
                </a:moveTo>
                <a:lnTo>
                  <a:pt x="182090" y="26538"/>
                </a:lnTo>
                <a:cubicBezTo>
                  <a:pt x="182090" y="11880"/>
                  <a:pt x="193971" y="0"/>
                  <a:pt x="208628" y="0"/>
                </a:cubicBezTo>
                <a:lnTo>
                  <a:pt x="798487" y="0"/>
                </a:lnTo>
                <a:cubicBezTo>
                  <a:pt x="911454" y="0"/>
                  <a:pt x="1003772" y="92318"/>
                  <a:pt x="1003772" y="205285"/>
                </a:cubicBezTo>
                <a:lnTo>
                  <a:pt x="1003772" y="853222"/>
                </a:lnTo>
                <a:cubicBezTo>
                  <a:pt x="1003772" y="867892"/>
                  <a:pt x="991892" y="879773"/>
                  <a:pt x="977234" y="879773"/>
                </a:cubicBezTo>
                <a:lnTo>
                  <a:pt x="415598" y="879773"/>
                </a:lnTo>
                <a:cubicBezTo>
                  <a:pt x="402406" y="983727"/>
                  <a:pt x="313598" y="1061863"/>
                  <a:pt x="208628" y="1061863"/>
                </a:cubicBezTo>
                <a:cubicBezTo>
                  <a:pt x="93411" y="1061863"/>
                  <a:pt x="0" y="968452"/>
                  <a:pt x="0" y="853222"/>
                </a:cubicBezTo>
                <a:cubicBezTo>
                  <a:pt x="0" y="748265"/>
                  <a:pt x="78149" y="659457"/>
                  <a:pt x="182090" y="646265"/>
                </a:cubicBezTo>
                <a:close/>
                <a:moveTo>
                  <a:pt x="106076" y="896012"/>
                </a:moveTo>
                <a:cubicBezTo>
                  <a:pt x="81389" y="871325"/>
                  <a:pt x="118933" y="833794"/>
                  <a:pt x="143620" y="858480"/>
                </a:cubicBezTo>
                <a:lnTo>
                  <a:pt x="179737" y="894598"/>
                </a:lnTo>
                <a:lnTo>
                  <a:pt x="270230" y="755581"/>
                </a:lnTo>
                <a:cubicBezTo>
                  <a:pt x="289156" y="726432"/>
                  <a:pt x="333541" y="755259"/>
                  <a:pt x="314614" y="784407"/>
                </a:cubicBezTo>
                <a:lnTo>
                  <a:pt x="207407" y="949075"/>
                </a:lnTo>
                <a:cubicBezTo>
                  <a:pt x="199037" y="964569"/>
                  <a:pt x="177924" y="967861"/>
                  <a:pt x="165285" y="955221"/>
                </a:cubicBezTo>
                <a:lnTo>
                  <a:pt x="106076" y="896012"/>
                </a:lnTo>
                <a:close/>
                <a:moveTo>
                  <a:pt x="415598" y="826683"/>
                </a:moveTo>
                <a:lnTo>
                  <a:pt x="950683" y="826683"/>
                </a:lnTo>
                <a:lnTo>
                  <a:pt x="950683" y="205285"/>
                </a:lnTo>
                <a:cubicBezTo>
                  <a:pt x="950683" y="121633"/>
                  <a:pt x="882139" y="53089"/>
                  <a:pt x="798487" y="53089"/>
                </a:cubicBezTo>
                <a:lnTo>
                  <a:pt x="235179" y="53089"/>
                </a:lnTo>
                <a:lnTo>
                  <a:pt x="235179" y="646265"/>
                </a:lnTo>
                <a:cubicBezTo>
                  <a:pt x="329169" y="658197"/>
                  <a:pt x="403666" y="732681"/>
                  <a:pt x="415598" y="826683"/>
                </a:cubicBezTo>
                <a:close/>
                <a:moveTo>
                  <a:pt x="208628" y="697683"/>
                </a:moveTo>
                <a:cubicBezTo>
                  <a:pt x="122726" y="697683"/>
                  <a:pt x="53089" y="767320"/>
                  <a:pt x="53089" y="853222"/>
                </a:cubicBezTo>
                <a:cubicBezTo>
                  <a:pt x="53089" y="939137"/>
                  <a:pt x="122726" y="1008774"/>
                  <a:pt x="208628" y="1008774"/>
                </a:cubicBezTo>
                <a:cubicBezTo>
                  <a:pt x="294543" y="1008774"/>
                  <a:pt x="364180" y="939137"/>
                  <a:pt x="364180" y="853222"/>
                </a:cubicBezTo>
                <a:cubicBezTo>
                  <a:pt x="364180" y="767320"/>
                  <a:pt x="294543" y="697683"/>
                  <a:pt x="208628" y="697683"/>
                </a:cubicBezTo>
                <a:close/>
                <a:moveTo>
                  <a:pt x="759374" y="370879"/>
                </a:moveTo>
                <a:lnTo>
                  <a:pt x="877793" y="370879"/>
                </a:lnTo>
                <a:cubicBezTo>
                  <a:pt x="892450" y="370879"/>
                  <a:pt x="904331" y="382773"/>
                  <a:pt x="904331" y="397430"/>
                </a:cubicBezTo>
                <a:lnTo>
                  <a:pt x="904331" y="676712"/>
                </a:lnTo>
                <a:cubicBezTo>
                  <a:pt x="904331" y="691369"/>
                  <a:pt x="892450" y="703263"/>
                  <a:pt x="877793" y="703263"/>
                </a:cubicBezTo>
                <a:lnTo>
                  <a:pt x="759374" y="703263"/>
                </a:lnTo>
                <a:cubicBezTo>
                  <a:pt x="744716" y="703263"/>
                  <a:pt x="732822" y="691369"/>
                  <a:pt x="732822" y="676712"/>
                </a:cubicBezTo>
                <a:lnTo>
                  <a:pt x="732822" y="397430"/>
                </a:lnTo>
                <a:cubicBezTo>
                  <a:pt x="732822" y="382773"/>
                  <a:pt x="744716" y="370879"/>
                  <a:pt x="759374" y="370879"/>
                </a:cubicBezTo>
                <a:close/>
                <a:moveTo>
                  <a:pt x="851242" y="423969"/>
                </a:moveTo>
                <a:lnTo>
                  <a:pt x="785912" y="423969"/>
                </a:lnTo>
                <a:lnTo>
                  <a:pt x="785912" y="650161"/>
                </a:lnTo>
                <a:lnTo>
                  <a:pt x="851242" y="650161"/>
                </a:lnTo>
                <a:lnTo>
                  <a:pt x="851242" y="423969"/>
                </a:lnTo>
                <a:close/>
                <a:moveTo>
                  <a:pt x="632031" y="213952"/>
                </a:moveTo>
                <a:cubicBezTo>
                  <a:pt x="597110" y="213952"/>
                  <a:pt x="597110" y="160862"/>
                  <a:pt x="632031" y="160862"/>
                </a:cubicBezTo>
                <a:lnTo>
                  <a:pt x="833112" y="160862"/>
                </a:lnTo>
                <a:cubicBezTo>
                  <a:pt x="868034" y="160862"/>
                  <a:pt x="868034" y="213952"/>
                  <a:pt x="833112" y="213952"/>
                </a:cubicBezTo>
                <a:lnTo>
                  <a:pt x="632031" y="213952"/>
                </a:lnTo>
                <a:close/>
                <a:moveTo>
                  <a:pt x="632031" y="303325"/>
                </a:moveTo>
                <a:cubicBezTo>
                  <a:pt x="597110" y="303325"/>
                  <a:pt x="597110" y="250236"/>
                  <a:pt x="632031" y="250236"/>
                </a:cubicBezTo>
                <a:lnTo>
                  <a:pt x="833112" y="250236"/>
                </a:lnTo>
                <a:cubicBezTo>
                  <a:pt x="868034" y="250236"/>
                  <a:pt x="868034" y="303325"/>
                  <a:pt x="833112" y="303325"/>
                </a:cubicBezTo>
                <a:lnTo>
                  <a:pt x="632031" y="303325"/>
                </a:lnTo>
                <a:close/>
                <a:moveTo>
                  <a:pt x="303595" y="584844"/>
                </a:moveTo>
                <a:cubicBezTo>
                  <a:pt x="268674" y="584844"/>
                  <a:pt x="268674" y="531754"/>
                  <a:pt x="303595" y="531754"/>
                </a:cubicBezTo>
                <a:lnTo>
                  <a:pt x="670013" y="531754"/>
                </a:lnTo>
                <a:cubicBezTo>
                  <a:pt x="704921" y="531754"/>
                  <a:pt x="704921" y="584844"/>
                  <a:pt x="670013" y="584844"/>
                </a:cubicBezTo>
                <a:lnTo>
                  <a:pt x="303595" y="584844"/>
                </a:lnTo>
                <a:close/>
                <a:moveTo>
                  <a:pt x="303595" y="508881"/>
                </a:moveTo>
                <a:cubicBezTo>
                  <a:pt x="268674" y="508881"/>
                  <a:pt x="268674" y="455791"/>
                  <a:pt x="303595" y="455791"/>
                </a:cubicBezTo>
                <a:lnTo>
                  <a:pt x="670013" y="455791"/>
                </a:lnTo>
                <a:cubicBezTo>
                  <a:pt x="704921" y="455791"/>
                  <a:pt x="704921" y="508881"/>
                  <a:pt x="670013" y="508881"/>
                </a:cubicBezTo>
                <a:lnTo>
                  <a:pt x="303595" y="508881"/>
                </a:lnTo>
                <a:close/>
                <a:moveTo>
                  <a:pt x="303595" y="432918"/>
                </a:moveTo>
                <a:cubicBezTo>
                  <a:pt x="268674" y="432918"/>
                  <a:pt x="268674" y="379815"/>
                  <a:pt x="303595" y="379815"/>
                </a:cubicBezTo>
                <a:lnTo>
                  <a:pt x="567229" y="379815"/>
                </a:lnTo>
                <a:cubicBezTo>
                  <a:pt x="602150" y="379815"/>
                  <a:pt x="602150" y="432918"/>
                  <a:pt x="567229" y="432918"/>
                </a:cubicBezTo>
                <a:lnTo>
                  <a:pt x="303595" y="432918"/>
                </a:lnTo>
                <a:close/>
                <a:moveTo>
                  <a:pt x="309175" y="107246"/>
                </a:moveTo>
                <a:lnTo>
                  <a:pt x="505795" y="107246"/>
                </a:lnTo>
                <a:cubicBezTo>
                  <a:pt x="520452" y="107246"/>
                  <a:pt x="532333" y="119126"/>
                  <a:pt x="532333" y="133784"/>
                </a:cubicBezTo>
                <a:lnTo>
                  <a:pt x="532333" y="330403"/>
                </a:lnTo>
                <a:cubicBezTo>
                  <a:pt x="532333" y="345061"/>
                  <a:pt x="520452" y="356954"/>
                  <a:pt x="505795" y="356954"/>
                </a:cubicBezTo>
                <a:lnTo>
                  <a:pt x="309175" y="356954"/>
                </a:lnTo>
                <a:cubicBezTo>
                  <a:pt x="294518" y="356954"/>
                  <a:pt x="282637" y="345061"/>
                  <a:pt x="282637" y="330403"/>
                </a:cubicBezTo>
                <a:lnTo>
                  <a:pt x="282637" y="133784"/>
                </a:lnTo>
                <a:cubicBezTo>
                  <a:pt x="282637" y="119126"/>
                  <a:pt x="294518" y="107246"/>
                  <a:pt x="309175" y="107246"/>
                </a:cubicBezTo>
                <a:close/>
                <a:moveTo>
                  <a:pt x="479244" y="160335"/>
                </a:moveTo>
                <a:lnTo>
                  <a:pt x="335726" y="160335"/>
                </a:lnTo>
                <a:lnTo>
                  <a:pt x="335726" y="303865"/>
                </a:lnTo>
                <a:lnTo>
                  <a:pt x="479244" y="303865"/>
                </a:lnTo>
                <a:lnTo>
                  <a:pt x="479244" y="160335"/>
                </a:lnTo>
                <a:close/>
              </a:path>
            </a:pathLst>
          </a:custGeom>
          <a:gradFill>
            <a:gsLst>
              <a:gs pos="0">
                <a:schemeClr val="accent2">
                  <a:lumMod val="60000"/>
                  <a:lumOff val="40000"/>
                </a:schemeClr>
              </a:gs>
              <a:gs pos="100000">
                <a:schemeClr val="accent2"/>
              </a:gs>
            </a:gsLst>
            <a:lin ang="5400000" scaled="1"/>
          </a:gradFill>
          <a:ln w="1282" cap="flat">
            <a:noFill/>
            <a:prstDash val="solid"/>
            <a:miter/>
          </a:ln>
        </p:spPr>
        <p:txBody>
          <a:bodyPr rtlCol="0" anchor="t" anchorCtr="0">
            <a:noAutofit/>
          </a:bodyPr>
          <a:lstStyle/>
          <a:p>
            <a:endParaRPr lang="zh-CN" altLang="en-US"/>
          </a:p>
        </p:txBody>
      </p:sp>
    </p:spTree>
    <p:extLst>
      <p:ext uri="{BB962C8B-B14F-4D97-AF65-F5344CB8AC3E}">
        <p14:creationId xmlns:p14="http://schemas.microsoft.com/office/powerpoint/2010/main" val="319730227"/>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任意多边形: 形状 1">
            <a:extLst>
              <a:ext uri="{FF2B5EF4-FFF2-40B4-BE49-F238E27FC236}">
                <a16:creationId xmlns:a16="http://schemas.microsoft.com/office/drawing/2014/main" id="{BF9CD125-7ED9-4B53-B29C-A8EF9BA7C27B}"/>
              </a:ext>
            </a:extLst>
          </p:cNvPr>
          <p:cNvSpPr/>
          <p:nvPr/>
        </p:nvSpPr>
        <p:spPr>
          <a:xfrm>
            <a:off x="2" y="2926744"/>
            <a:ext cx="12191998" cy="3931257"/>
          </a:xfrm>
          <a:custGeom>
            <a:avLst/>
            <a:gdLst>
              <a:gd name="connsiteX0" fmla="*/ 6095999 w 12191998"/>
              <a:gd name="connsiteY0" fmla="*/ 0 h 3931257"/>
              <a:gd name="connsiteX1" fmla="*/ 12088375 w 12191998"/>
              <a:gd name="connsiteY1" fmla="*/ 754879 h 3931257"/>
              <a:gd name="connsiteX2" fmla="*/ 12191998 w 12191998"/>
              <a:gd name="connsiteY2" fmla="*/ 782919 h 3931257"/>
              <a:gd name="connsiteX3" fmla="*/ 12191998 w 12191998"/>
              <a:gd name="connsiteY3" fmla="*/ 3931257 h 3931257"/>
              <a:gd name="connsiteX4" fmla="*/ 0 w 12191998"/>
              <a:gd name="connsiteY4" fmla="*/ 3931257 h 3931257"/>
              <a:gd name="connsiteX5" fmla="*/ 0 w 12191998"/>
              <a:gd name="connsiteY5" fmla="*/ 782919 h 3931257"/>
              <a:gd name="connsiteX6" fmla="*/ 103624 w 12191998"/>
              <a:gd name="connsiteY6" fmla="*/ 754879 h 3931257"/>
              <a:gd name="connsiteX7" fmla="*/ 6095999 w 12191998"/>
              <a:gd name="connsiteY7" fmla="*/ 0 h 39312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191998" h="3931257">
                <a:moveTo>
                  <a:pt x="6095999" y="0"/>
                </a:moveTo>
                <a:cubicBezTo>
                  <a:pt x="8165134" y="0"/>
                  <a:pt x="10173055" y="262088"/>
                  <a:pt x="12088375" y="754879"/>
                </a:cubicBezTo>
                <a:lnTo>
                  <a:pt x="12191998" y="782919"/>
                </a:lnTo>
                <a:lnTo>
                  <a:pt x="12191998" y="3931257"/>
                </a:lnTo>
                <a:lnTo>
                  <a:pt x="0" y="3931257"/>
                </a:lnTo>
                <a:lnTo>
                  <a:pt x="0" y="782919"/>
                </a:lnTo>
                <a:lnTo>
                  <a:pt x="103624" y="754879"/>
                </a:lnTo>
                <a:cubicBezTo>
                  <a:pt x="2018944" y="262088"/>
                  <a:pt x="4026864" y="0"/>
                  <a:pt x="6095999"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3" name="矩形: 圆顶角 2">
            <a:extLst>
              <a:ext uri="{FF2B5EF4-FFF2-40B4-BE49-F238E27FC236}">
                <a16:creationId xmlns:a16="http://schemas.microsoft.com/office/drawing/2014/main" id="{B45FF695-BC69-4B94-B2E9-3FF6C342B4A8}"/>
              </a:ext>
            </a:extLst>
          </p:cNvPr>
          <p:cNvSpPr/>
          <p:nvPr/>
        </p:nvSpPr>
        <p:spPr>
          <a:xfrm>
            <a:off x="874712" y="2332452"/>
            <a:ext cx="10442575" cy="3796886"/>
          </a:xfrm>
          <a:prstGeom prst="round2SameRect">
            <a:avLst>
              <a:gd name="adj1" fmla="val 3774"/>
              <a:gd name="adj2" fmla="val 0"/>
            </a:avLst>
          </a:prstGeom>
          <a:solidFill>
            <a:schemeClr val="accent1">
              <a:lumMod val="20000"/>
              <a:lumOff val="80000"/>
            </a:schemeClr>
          </a:solidFill>
          <a:ln>
            <a:noFill/>
          </a:ln>
          <a:effectLst>
            <a:outerShdw blurRad="355600" dist="279400" dir="5400000" sx="96000" sy="96000" algn="t" rotWithShape="0">
              <a:prstClr val="black">
                <a:alpha val="33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36" name="组合 35">
            <a:extLst>
              <a:ext uri="{FF2B5EF4-FFF2-40B4-BE49-F238E27FC236}">
                <a16:creationId xmlns:a16="http://schemas.microsoft.com/office/drawing/2014/main" id="{0DAF87B0-91EF-4611-9F73-7C7F2245F5F7}"/>
              </a:ext>
            </a:extLst>
          </p:cNvPr>
          <p:cNvGrpSpPr/>
          <p:nvPr/>
        </p:nvGrpSpPr>
        <p:grpSpPr>
          <a:xfrm>
            <a:off x="1555857" y="2825577"/>
            <a:ext cx="4318921" cy="1273341"/>
            <a:chOff x="1555857" y="2825577"/>
            <a:chExt cx="4318921" cy="1273341"/>
          </a:xfrm>
        </p:grpSpPr>
        <p:sp>
          <p:nvSpPr>
            <p:cNvPr id="4" name="矩形: 圆角 3">
              <a:extLst>
                <a:ext uri="{FF2B5EF4-FFF2-40B4-BE49-F238E27FC236}">
                  <a16:creationId xmlns:a16="http://schemas.microsoft.com/office/drawing/2014/main" id="{6F87B824-D6E0-450F-84C2-8392306BA54C}"/>
                </a:ext>
              </a:extLst>
            </p:cNvPr>
            <p:cNvSpPr/>
            <p:nvPr/>
          </p:nvSpPr>
          <p:spPr>
            <a:xfrm>
              <a:off x="1555857" y="2831863"/>
              <a:ext cx="4318921" cy="1267055"/>
            </a:xfrm>
            <a:prstGeom prst="roundRect">
              <a:avLst>
                <a:gd name="adj" fmla="val 7929"/>
              </a:avLst>
            </a:prstGeom>
            <a:solidFill>
              <a:schemeClr val="bg1"/>
            </a:solidFill>
            <a:ln>
              <a:solidFill>
                <a:schemeClr val="accent1">
                  <a:lumMod val="40000"/>
                  <a:lumOff val="60000"/>
                </a:schemeClr>
              </a:solidFill>
            </a:ln>
            <a:effectLst>
              <a:outerShdw blurRad="228600" dist="165100" dir="5400000" sx="91000" sy="91000" algn="t" rotWithShape="0">
                <a:schemeClr val="accent1">
                  <a:lumMod val="50000"/>
                  <a:alpha val="1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 name="任意多边形: 形状 4">
              <a:extLst>
                <a:ext uri="{FF2B5EF4-FFF2-40B4-BE49-F238E27FC236}">
                  <a16:creationId xmlns:a16="http://schemas.microsoft.com/office/drawing/2014/main" id="{9D7110D3-7C47-48EE-B66D-E11E27F49C30}"/>
                </a:ext>
              </a:extLst>
            </p:cNvPr>
            <p:cNvSpPr/>
            <p:nvPr/>
          </p:nvSpPr>
          <p:spPr>
            <a:xfrm>
              <a:off x="2071229" y="2825577"/>
              <a:ext cx="669439" cy="963264"/>
            </a:xfrm>
            <a:custGeom>
              <a:avLst/>
              <a:gdLst>
                <a:gd name="connsiteX0" fmla="*/ 0 w 480642"/>
                <a:gd name="connsiteY0" fmla="*/ 0 h 730162"/>
                <a:gd name="connsiteX1" fmla="*/ 10481 w 480642"/>
                <a:gd name="connsiteY1" fmla="*/ 0 h 730162"/>
                <a:gd name="connsiteX2" fmla="*/ 240321 w 480642"/>
                <a:gd name="connsiteY2" fmla="*/ 0 h 730162"/>
                <a:gd name="connsiteX3" fmla="*/ 470161 w 480642"/>
                <a:gd name="connsiteY3" fmla="*/ 0 h 730162"/>
                <a:gd name="connsiteX4" fmla="*/ 480642 w 480642"/>
                <a:gd name="connsiteY4" fmla="*/ 0 h 730162"/>
                <a:gd name="connsiteX5" fmla="*/ 480642 w 480642"/>
                <a:gd name="connsiteY5" fmla="*/ 183250 h 730162"/>
                <a:gd name="connsiteX6" fmla="*/ 480642 w 480642"/>
                <a:gd name="connsiteY6" fmla="*/ 311798 h 730162"/>
                <a:gd name="connsiteX7" fmla="*/ 480642 w 480642"/>
                <a:gd name="connsiteY7" fmla="*/ 495048 h 730162"/>
                <a:gd name="connsiteX8" fmla="*/ 480641 w 480642"/>
                <a:gd name="connsiteY8" fmla="*/ 495048 h 730162"/>
                <a:gd name="connsiteX9" fmla="*/ 480641 w 480642"/>
                <a:gd name="connsiteY9" fmla="*/ 536417 h 730162"/>
                <a:gd name="connsiteX10" fmla="*/ 480641 w 480642"/>
                <a:gd name="connsiteY10" fmla="*/ 719667 h 730162"/>
                <a:gd name="connsiteX11" fmla="*/ 464190 w 480642"/>
                <a:gd name="connsiteY11" fmla="*/ 728281 h 730162"/>
                <a:gd name="connsiteX12" fmla="*/ 246292 w 480642"/>
                <a:gd name="connsiteY12" fmla="*/ 577236 h 730162"/>
                <a:gd name="connsiteX13" fmla="*/ 240321 w 480642"/>
                <a:gd name="connsiteY13" fmla="*/ 577236 h 730162"/>
                <a:gd name="connsiteX14" fmla="*/ 234350 w 480642"/>
                <a:gd name="connsiteY14" fmla="*/ 577236 h 730162"/>
                <a:gd name="connsiteX15" fmla="*/ 16451 w 480642"/>
                <a:gd name="connsiteY15" fmla="*/ 728281 h 730162"/>
                <a:gd name="connsiteX16" fmla="*/ 0 w 480642"/>
                <a:gd name="connsiteY16" fmla="*/ 719667 h 730162"/>
                <a:gd name="connsiteX17" fmla="*/ 0 w 480642"/>
                <a:gd name="connsiteY17" fmla="*/ 536417 h 730162"/>
                <a:gd name="connsiteX18" fmla="*/ 0 w 480642"/>
                <a:gd name="connsiteY18" fmla="*/ 495048 h 730162"/>
                <a:gd name="connsiteX19" fmla="*/ 0 w 480642"/>
                <a:gd name="connsiteY19" fmla="*/ 311798 h 730162"/>
                <a:gd name="connsiteX20" fmla="*/ 0 w 480642"/>
                <a:gd name="connsiteY20" fmla="*/ 193730 h 730162"/>
                <a:gd name="connsiteX21" fmla="*/ 0 w 480642"/>
                <a:gd name="connsiteY21" fmla="*/ 183250 h 730162"/>
                <a:gd name="connsiteX22" fmla="*/ 0 w 480642"/>
                <a:gd name="connsiteY22" fmla="*/ 10480 h 730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80642" h="730162">
                  <a:moveTo>
                    <a:pt x="0" y="0"/>
                  </a:moveTo>
                  <a:lnTo>
                    <a:pt x="10481" y="0"/>
                  </a:lnTo>
                  <a:lnTo>
                    <a:pt x="240321" y="0"/>
                  </a:lnTo>
                  <a:lnTo>
                    <a:pt x="470161" y="0"/>
                  </a:lnTo>
                  <a:lnTo>
                    <a:pt x="480642" y="0"/>
                  </a:lnTo>
                  <a:lnTo>
                    <a:pt x="480642" y="183250"/>
                  </a:lnTo>
                  <a:lnTo>
                    <a:pt x="480642" y="311798"/>
                  </a:lnTo>
                  <a:lnTo>
                    <a:pt x="480642" y="495048"/>
                  </a:lnTo>
                  <a:lnTo>
                    <a:pt x="480641" y="495048"/>
                  </a:lnTo>
                  <a:lnTo>
                    <a:pt x="480641" y="536417"/>
                  </a:lnTo>
                  <a:lnTo>
                    <a:pt x="480641" y="719667"/>
                  </a:lnTo>
                  <a:cubicBezTo>
                    <a:pt x="480641" y="728115"/>
                    <a:pt x="471133" y="733093"/>
                    <a:pt x="464190" y="728281"/>
                  </a:cubicBezTo>
                  <a:lnTo>
                    <a:pt x="246292" y="577236"/>
                  </a:lnTo>
                  <a:lnTo>
                    <a:pt x="240321" y="577236"/>
                  </a:lnTo>
                  <a:lnTo>
                    <a:pt x="234350" y="577236"/>
                  </a:lnTo>
                  <a:lnTo>
                    <a:pt x="16451" y="728281"/>
                  </a:lnTo>
                  <a:cubicBezTo>
                    <a:pt x="9509" y="733093"/>
                    <a:pt x="0" y="728115"/>
                    <a:pt x="0" y="719667"/>
                  </a:cubicBezTo>
                  <a:lnTo>
                    <a:pt x="0" y="536417"/>
                  </a:lnTo>
                  <a:lnTo>
                    <a:pt x="0" y="495048"/>
                  </a:lnTo>
                  <a:lnTo>
                    <a:pt x="0" y="311798"/>
                  </a:lnTo>
                  <a:lnTo>
                    <a:pt x="0" y="193730"/>
                  </a:lnTo>
                  <a:lnTo>
                    <a:pt x="0" y="183250"/>
                  </a:lnTo>
                  <a:lnTo>
                    <a:pt x="0" y="10480"/>
                  </a:lnTo>
                  <a:close/>
                </a:path>
              </a:pathLst>
            </a:custGeom>
            <a:gradFill>
              <a:gsLst>
                <a:gs pos="0">
                  <a:schemeClr val="accent2">
                    <a:lumMod val="60000"/>
                    <a:lumOff val="40000"/>
                  </a:schemeClr>
                </a:gs>
                <a:gs pos="100000">
                  <a:schemeClr val="accent2"/>
                </a:gs>
              </a:gsLst>
              <a:lin ang="5400000" scaled="1"/>
            </a:gradFill>
            <a:ln>
              <a:noFill/>
            </a:ln>
            <a:effectLst>
              <a:outerShdw blurRad="101600" dist="101600" dir="5400000" sx="86000" sy="86000" algn="t" rotWithShape="0">
                <a:schemeClr val="accent1">
                  <a:lumMod val="50000"/>
                  <a:alpha val="2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solidFill>
                  <a:schemeClr val="lt1"/>
                </a:solidFill>
              </a:endParaRPr>
            </a:p>
          </p:txBody>
        </p:sp>
        <p:sp>
          <p:nvSpPr>
            <p:cNvPr id="6" name="文本框 5">
              <a:extLst>
                <a:ext uri="{FF2B5EF4-FFF2-40B4-BE49-F238E27FC236}">
                  <a16:creationId xmlns:a16="http://schemas.microsoft.com/office/drawing/2014/main" id="{F78C7799-47CE-420A-B53A-2BE2B55FE8EA}"/>
                </a:ext>
              </a:extLst>
            </p:cNvPr>
            <p:cNvSpPr txBox="1"/>
            <p:nvPr/>
          </p:nvSpPr>
          <p:spPr>
            <a:xfrm>
              <a:off x="2081412" y="3070241"/>
              <a:ext cx="649076" cy="546844"/>
            </a:xfrm>
            <a:prstGeom prst="rect">
              <a:avLst/>
            </a:prstGeom>
            <a:noFill/>
          </p:spPr>
          <p:txBody>
            <a:bodyPr wrap="square" rtlCol="0">
              <a:noAutofit/>
            </a:bodyPr>
            <a:lstStyle/>
            <a:p>
              <a:pPr algn="ctr"/>
              <a:r>
                <a:rPr lang="en-US" altLang="zh-CN" sz="2400">
                  <a:solidFill>
                    <a:schemeClr val="bg1"/>
                  </a:solidFill>
                  <a:latin typeface="+mj-ea"/>
                  <a:ea typeface="+mj-ea"/>
                </a:rPr>
                <a:t>01</a:t>
              </a:r>
              <a:endParaRPr lang="zh-CN" altLang="en-US" sz="2400">
                <a:solidFill>
                  <a:schemeClr val="bg1"/>
                </a:solidFill>
                <a:latin typeface="+mj-ea"/>
                <a:ea typeface="+mj-ea"/>
              </a:endParaRPr>
            </a:p>
          </p:txBody>
        </p:sp>
        <p:sp>
          <p:nvSpPr>
            <p:cNvPr id="7" name="文本框 6">
              <a:extLst>
                <a:ext uri="{FF2B5EF4-FFF2-40B4-BE49-F238E27FC236}">
                  <a16:creationId xmlns:a16="http://schemas.microsoft.com/office/drawing/2014/main" id="{5E4CC64A-A91E-4115-B7FC-FFD25B3EE0C8}"/>
                </a:ext>
              </a:extLst>
            </p:cNvPr>
            <p:cNvSpPr txBox="1"/>
            <p:nvPr/>
          </p:nvSpPr>
          <p:spPr>
            <a:xfrm>
              <a:off x="3021972" y="3048619"/>
              <a:ext cx="2339102" cy="523220"/>
            </a:xfrm>
            <a:prstGeom prst="rect">
              <a:avLst/>
            </a:prstGeom>
            <a:noFill/>
          </p:spPr>
          <p:txBody>
            <a:bodyPr wrap="square" rtlCol="0">
              <a:noAutofit/>
            </a:bodyPr>
            <a:lstStyle/>
            <a:p>
              <a:pPr algn="just"/>
              <a:r>
                <a:rPr lang="zh-CN" altLang="en-US" sz="2800">
                  <a:gradFill>
                    <a:gsLst>
                      <a:gs pos="0">
                        <a:schemeClr val="accent1">
                          <a:lumMod val="60000"/>
                          <a:lumOff val="40000"/>
                        </a:schemeClr>
                      </a:gs>
                      <a:gs pos="100000">
                        <a:schemeClr val="accent1"/>
                      </a:gs>
                    </a:gsLst>
                    <a:lin ang="5400000" scaled="1"/>
                  </a:gradFill>
                  <a:latin typeface="+mj-ea"/>
                  <a:ea typeface="+mj-ea"/>
                </a:rPr>
                <a:t>年度工作回顾</a:t>
              </a:r>
            </a:p>
          </p:txBody>
        </p:sp>
        <p:sp>
          <p:nvSpPr>
            <p:cNvPr id="8" name="文本框 7">
              <a:extLst>
                <a:ext uri="{FF2B5EF4-FFF2-40B4-BE49-F238E27FC236}">
                  <a16:creationId xmlns:a16="http://schemas.microsoft.com/office/drawing/2014/main" id="{CF09F591-710C-4609-9BC4-FA8A5901EC46}"/>
                </a:ext>
              </a:extLst>
            </p:cNvPr>
            <p:cNvSpPr txBox="1"/>
            <p:nvPr/>
          </p:nvSpPr>
          <p:spPr>
            <a:xfrm>
              <a:off x="3241396" y="3515654"/>
              <a:ext cx="1900255" cy="253916"/>
            </a:xfrm>
            <a:prstGeom prst="rect">
              <a:avLst/>
            </a:prstGeom>
            <a:noFill/>
          </p:spPr>
          <p:txBody>
            <a:bodyPr wrap="square" rtlCol="0">
              <a:noAutofit/>
            </a:bodyPr>
            <a:lstStyle/>
            <a:p>
              <a:pPr algn="ctr"/>
              <a:r>
                <a:rPr lang="en-US" altLang="zh-CN" sz="1050">
                  <a:solidFill>
                    <a:schemeClr val="tx1">
                      <a:lumMod val="85000"/>
                      <a:lumOff val="15000"/>
                      <a:alpha val="70000"/>
                    </a:schemeClr>
                  </a:solidFill>
                </a:rPr>
                <a:t>ANNUAL WORK REVIEW</a:t>
              </a:r>
              <a:endParaRPr lang="zh-CN" altLang="en-US" sz="1050">
                <a:solidFill>
                  <a:schemeClr val="tx1">
                    <a:lumMod val="85000"/>
                    <a:lumOff val="15000"/>
                    <a:alpha val="70000"/>
                  </a:schemeClr>
                </a:solidFill>
              </a:endParaRPr>
            </a:p>
          </p:txBody>
        </p:sp>
      </p:grpSp>
      <p:grpSp>
        <p:nvGrpSpPr>
          <p:cNvPr id="33" name="组合 32">
            <a:extLst>
              <a:ext uri="{FF2B5EF4-FFF2-40B4-BE49-F238E27FC236}">
                <a16:creationId xmlns:a16="http://schemas.microsoft.com/office/drawing/2014/main" id="{F4F708A9-E4D9-4B33-AE15-A87676B1D85D}"/>
              </a:ext>
            </a:extLst>
          </p:cNvPr>
          <p:cNvGrpSpPr/>
          <p:nvPr/>
        </p:nvGrpSpPr>
        <p:grpSpPr>
          <a:xfrm>
            <a:off x="6312134" y="2825577"/>
            <a:ext cx="4318921" cy="1273341"/>
            <a:chOff x="6312134" y="2825577"/>
            <a:chExt cx="4318921" cy="1273341"/>
          </a:xfrm>
        </p:grpSpPr>
        <p:sp>
          <p:nvSpPr>
            <p:cNvPr id="9" name="矩形: 圆角 8">
              <a:extLst>
                <a:ext uri="{FF2B5EF4-FFF2-40B4-BE49-F238E27FC236}">
                  <a16:creationId xmlns:a16="http://schemas.microsoft.com/office/drawing/2014/main" id="{DAE77576-007D-40FD-AAB2-1258D4CA3D8E}"/>
                </a:ext>
              </a:extLst>
            </p:cNvPr>
            <p:cNvSpPr/>
            <p:nvPr/>
          </p:nvSpPr>
          <p:spPr>
            <a:xfrm>
              <a:off x="6312134" y="2831863"/>
              <a:ext cx="4318921" cy="1267055"/>
            </a:xfrm>
            <a:prstGeom prst="roundRect">
              <a:avLst>
                <a:gd name="adj" fmla="val 7929"/>
              </a:avLst>
            </a:prstGeom>
            <a:solidFill>
              <a:schemeClr val="bg1"/>
            </a:solidFill>
            <a:ln>
              <a:solidFill>
                <a:schemeClr val="accent1">
                  <a:lumMod val="40000"/>
                  <a:lumOff val="60000"/>
                </a:schemeClr>
              </a:solidFill>
            </a:ln>
            <a:effectLst>
              <a:outerShdw blurRad="228600" dist="165100" dir="5400000" sx="91000" sy="91000" algn="t" rotWithShape="0">
                <a:schemeClr val="accent1">
                  <a:lumMod val="50000"/>
                  <a:alpha val="1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 name="任意多边形: 形状 9">
              <a:extLst>
                <a:ext uri="{FF2B5EF4-FFF2-40B4-BE49-F238E27FC236}">
                  <a16:creationId xmlns:a16="http://schemas.microsoft.com/office/drawing/2014/main" id="{F9CC79AA-86E7-41CC-B9D5-AC6B5AFCBBA9}"/>
                </a:ext>
              </a:extLst>
            </p:cNvPr>
            <p:cNvSpPr/>
            <p:nvPr/>
          </p:nvSpPr>
          <p:spPr>
            <a:xfrm>
              <a:off x="6827506" y="2825577"/>
              <a:ext cx="669439" cy="963264"/>
            </a:xfrm>
            <a:custGeom>
              <a:avLst/>
              <a:gdLst>
                <a:gd name="connsiteX0" fmla="*/ 0 w 480642"/>
                <a:gd name="connsiteY0" fmla="*/ 0 h 730162"/>
                <a:gd name="connsiteX1" fmla="*/ 10481 w 480642"/>
                <a:gd name="connsiteY1" fmla="*/ 0 h 730162"/>
                <a:gd name="connsiteX2" fmla="*/ 240321 w 480642"/>
                <a:gd name="connsiteY2" fmla="*/ 0 h 730162"/>
                <a:gd name="connsiteX3" fmla="*/ 470161 w 480642"/>
                <a:gd name="connsiteY3" fmla="*/ 0 h 730162"/>
                <a:gd name="connsiteX4" fmla="*/ 480642 w 480642"/>
                <a:gd name="connsiteY4" fmla="*/ 0 h 730162"/>
                <a:gd name="connsiteX5" fmla="*/ 480642 w 480642"/>
                <a:gd name="connsiteY5" fmla="*/ 183250 h 730162"/>
                <a:gd name="connsiteX6" fmla="*/ 480642 w 480642"/>
                <a:gd name="connsiteY6" fmla="*/ 311798 h 730162"/>
                <a:gd name="connsiteX7" fmla="*/ 480642 w 480642"/>
                <a:gd name="connsiteY7" fmla="*/ 495048 h 730162"/>
                <a:gd name="connsiteX8" fmla="*/ 480641 w 480642"/>
                <a:gd name="connsiteY8" fmla="*/ 495048 h 730162"/>
                <a:gd name="connsiteX9" fmla="*/ 480641 w 480642"/>
                <a:gd name="connsiteY9" fmla="*/ 536417 h 730162"/>
                <a:gd name="connsiteX10" fmla="*/ 480641 w 480642"/>
                <a:gd name="connsiteY10" fmla="*/ 719667 h 730162"/>
                <a:gd name="connsiteX11" fmla="*/ 464190 w 480642"/>
                <a:gd name="connsiteY11" fmla="*/ 728281 h 730162"/>
                <a:gd name="connsiteX12" fmla="*/ 246292 w 480642"/>
                <a:gd name="connsiteY12" fmla="*/ 577236 h 730162"/>
                <a:gd name="connsiteX13" fmla="*/ 240321 w 480642"/>
                <a:gd name="connsiteY13" fmla="*/ 577236 h 730162"/>
                <a:gd name="connsiteX14" fmla="*/ 234350 w 480642"/>
                <a:gd name="connsiteY14" fmla="*/ 577236 h 730162"/>
                <a:gd name="connsiteX15" fmla="*/ 16451 w 480642"/>
                <a:gd name="connsiteY15" fmla="*/ 728281 h 730162"/>
                <a:gd name="connsiteX16" fmla="*/ 0 w 480642"/>
                <a:gd name="connsiteY16" fmla="*/ 719667 h 730162"/>
                <a:gd name="connsiteX17" fmla="*/ 0 w 480642"/>
                <a:gd name="connsiteY17" fmla="*/ 536417 h 730162"/>
                <a:gd name="connsiteX18" fmla="*/ 0 w 480642"/>
                <a:gd name="connsiteY18" fmla="*/ 495048 h 730162"/>
                <a:gd name="connsiteX19" fmla="*/ 0 w 480642"/>
                <a:gd name="connsiteY19" fmla="*/ 311798 h 730162"/>
                <a:gd name="connsiteX20" fmla="*/ 0 w 480642"/>
                <a:gd name="connsiteY20" fmla="*/ 193730 h 730162"/>
                <a:gd name="connsiteX21" fmla="*/ 0 w 480642"/>
                <a:gd name="connsiteY21" fmla="*/ 183250 h 730162"/>
                <a:gd name="connsiteX22" fmla="*/ 0 w 480642"/>
                <a:gd name="connsiteY22" fmla="*/ 10480 h 730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80642" h="730162">
                  <a:moveTo>
                    <a:pt x="0" y="0"/>
                  </a:moveTo>
                  <a:lnTo>
                    <a:pt x="10481" y="0"/>
                  </a:lnTo>
                  <a:lnTo>
                    <a:pt x="240321" y="0"/>
                  </a:lnTo>
                  <a:lnTo>
                    <a:pt x="470161" y="0"/>
                  </a:lnTo>
                  <a:lnTo>
                    <a:pt x="480642" y="0"/>
                  </a:lnTo>
                  <a:lnTo>
                    <a:pt x="480642" y="183250"/>
                  </a:lnTo>
                  <a:lnTo>
                    <a:pt x="480642" y="311798"/>
                  </a:lnTo>
                  <a:lnTo>
                    <a:pt x="480642" y="495048"/>
                  </a:lnTo>
                  <a:lnTo>
                    <a:pt x="480641" y="495048"/>
                  </a:lnTo>
                  <a:lnTo>
                    <a:pt x="480641" y="536417"/>
                  </a:lnTo>
                  <a:lnTo>
                    <a:pt x="480641" y="719667"/>
                  </a:lnTo>
                  <a:cubicBezTo>
                    <a:pt x="480641" y="728115"/>
                    <a:pt x="471133" y="733093"/>
                    <a:pt x="464190" y="728281"/>
                  </a:cubicBezTo>
                  <a:lnTo>
                    <a:pt x="246292" y="577236"/>
                  </a:lnTo>
                  <a:lnTo>
                    <a:pt x="240321" y="577236"/>
                  </a:lnTo>
                  <a:lnTo>
                    <a:pt x="234350" y="577236"/>
                  </a:lnTo>
                  <a:lnTo>
                    <a:pt x="16451" y="728281"/>
                  </a:lnTo>
                  <a:cubicBezTo>
                    <a:pt x="9509" y="733093"/>
                    <a:pt x="0" y="728115"/>
                    <a:pt x="0" y="719667"/>
                  </a:cubicBezTo>
                  <a:lnTo>
                    <a:pt x="0" y="536417"/>
                  </a:lnTo>
                  <a:lnTo>
                    <a:pt x="0" y="495048"/>
                  </a:lnTo>
                  <a:lnTo>
                    <a:pt x="0" y="311798"/>
                  </a:lnTo>
                  <a:lnTo>
                    <a:pt x="0" y="193730"/>
                  </a:lnTo>
                  <a:lnTo>
                    <a:pt x="0" y="183250"/>
                  </a:lnTo>
                  <a:lnTo>
                    <a:pt x="0" y="10480"/>
                  </a:lnTo>
                  <a:close/>
                </a:path>
              </a:pathLst>
            </a:custGeom>
            <a:gradFill>
              <a:gsLst>
                <a:gs pos="0">
                  <a:schemeClr val="accent2">
                    <a:lumMod val="60000"/>
                    <a:lumOff val="40000"/>
                  </a:schemeClr>
                </a:gs>
                <a:gs pos="100000">
                  <a:schemeClr val="accent2"/>
                </a:gs>
              </a:gsLst>
              <a:lin ang="5400000" scaled="1"/>
            </a:gradFill>
            <a:ln>
              <a:noFill/>
            </a:ln>
            <a:effectLst>
              <a:outerShdw blurRad="101600" dist="101600" dir="5400000" sx="86000" sy="86000" algn="t" rotWithShape="0">
                <a:schemeClr val="accent1">
                  <a:lumMod val="50000"/>
                  <a:alpha val="2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solidFill>
                  <a:schemeClr val="lt1"/>
                </a:solidFill>
              </a:endParaRPr>
            </a:p>
          </p:txBody>
        </p:sp>
        <p:sp>
          <p:nvSpPr>
            <p:cNvPr id="11" name="文本框 10">
              <a:extLst>
                <a:ext uri="{FF2B5EF4-FFF2-40B4-BE49-F238E27FC236}">
                  <a16:creationId xmlns:a16="http://schemas.microsoft.com/office/drawing/2014/main" id="{BB8E92F2-4B4F-48C0-A96B-FB45BD9B59D4}"/>
                </a:ext>
              </a:extLst>
            </p:cNvPr>
            <p:cNvSpPr txBox="1"/>
            <p:nvPr/>
          </p:nvSpPr>
          <p:spPr>
            <a:xfrm>
              <a:off x="6837689" y="3070241"/>
              <a:ext cx="649076" cy="546844"/>
            </a:xfrm>
            <a:prstGeom prst="rect">
              <a:avLst/>
            </a:prstGeom>
            <a:noFill/>
          </p:spPr>
          <p:txBody>
            <a:bodyPr wrap="square" rtlCol="0">
              <a:noAutofit/>
            </a:bodyPr>
            <a:lstStyle/>
            <a:p>
              <a:pPr algn="ctr"/>
              <a:r>
                <a:rPr lang="en-US" altLang="zh-CN" sz="2400">
                  <a:solidFill>
                    <a:schemeClr val="bg1"/>
                  </a:solidFill>
                  <a:latin typeface="+mj-ea"/>
                  <a:ea typeface="+mj-ea"/>
                </a:rPr>
                <a:t>02</a:t>
              </a:r>
              <a:endParaRPr lang="zh-CN" altLang="en-US" sz="2400">
                <a:solidFill>
                  <a:schemeClr val="bg1"/>
                </a:solidFill>
                <a:latin typeface="+mj-ea"/>
                <a:ea typeface="+mj-ea"/>
              </a:endParaRPr>
            </a:p>
          </p:txBody>
        </p:sp>
        <p:sp>
          <p:nvSpPr>
            <p:cNvPr id="12" name="文本框 11">
              <a:extLst>
                <a:ext uri="{FF2B5EF4-FFF2-40B4-BE49-F238E27FC236}">
                  <a16:creationId xmlns:a16="http://schemas.microsoft.com/office/drawing/2014/main" id="{0BB20A28-5304-467C-BB69-7E7A847E76E5}"/>
                </a:ext>
              </a:extLst>
            </p:cNvPr>
            <p:cNvSpPr txBox="1"/>
            <p:nvPr/>
          </p:nvSpPr>
          <p:spPr>
            <a:xfrm>
              <a:off x="7771486" y="3048619"/>
              <a:ext cx="2339102" cy="523220"/>
            </a:xfrm>
            <a:prstGeom prst="rect">
              <a:avLst/>
            </a:prstGeom>
            <a:noFill/>
          </p:spPr>
          <p:txBody>
            <a:bodyPr wrap="square" rtlCol="0">
              <a:noAutofit/>
            </a:bodyPr>
            <a:lstStyle/>
            <a:p>
              <a:pPr algn="just"/>
              <a:r>
                <a:rPr lang="zh-CN" altLang="en-US" sz="2800">
                  <a:gradFill>
                    <a:gsLst>
                      <a:gs pos="0">
                        <a:schemeClr val="accent1">
                          <a:lumMod val="60000"/>
                          <a:lumOff val="40000"/>
                        </a:schemeClr>
                      </a:gs>
                      <a:gs pos="100000">
                        <a:schemeClr val="accent1"/>
                      </a:gs>
                    </a:gsLst>
                    <a:lin ang="5400000" scaled="1"/>
                  </a:gradFill>
                  <a:latin typeface="+mj-ea"/>
                  <a:ea typeface="+mj-ea"/>
                </a:rPr>
                <a:t>工作业绩展示</a:t>
              </a:r>
            </a:p>
          </p:txBody>
        </p:sp>
        <p:sp>
          <p:nvSpPr>
            <p:cNvPr id="13" name="文本框 12">
              <a:extLst>
                <a:ext uri="{FF2B5EF4-FFF2-40B4-BE49-F238E27FC236}">
                  <a16:creationId xmlns:a16="http://schemas.microsoft.com/office/drawing/2014/main" id="{7E6EDA10-CE49-4E45-81B5-D100CD08AD5B}"/>
                </a:ext>
              </a:extLst>
            </p:cNvPr>
            <p:cNvSpPr txBox="1"/>
            <p:nvPr/>
          </p:nvSpPr>
          <p:spPr>
            <a:xfrm>
              <a:off x="7801339" y="3515654"/>
              <a:ext cx="2279397" cy="253916"/>
            </a:xfrm>
            <a:prstGeom prst="rect">
              <a:avLst/>
            </a:prstGeom>
            <a:noFill/>
          </p:spPr>
          <p:txBody>
            <a:bodyPr wrap="square" rtlCol="0">
              <a:noAutofit/>
            </a:bodyPr>
            <a:lstStyle/>
            <a:p>
              <a:pPr algn="ctr"/>
              <a:r>
                <a:rPr lang="en-US" altLang="zh-CN" sz="1050">
                  <a:solidFill>
                    <a:schemeClr val="tx1">
                      <a:lumMod val="85000"/>
                      <a:lumOff val="15000"/>
                      <a:alpha val="70000"/>
                    </a:schemeClr>
                  </a:solidFill>
                </a:rPr>
                <a:t>WORK PERFORMANCE DISPLAY</a:t>
              </a:r>
              <a:endParaRPr lang="zh-CN" altLang="en-US" sz="1050">
                <a:solidFill>
                  <a:schemeClr val="tx1">
                    <a:lumMod val="85000"/>
                    <a:lumOff val="15000"/>
                    <a:alpha val="70000"/>
                  </a:schemeClr>
                </a:solidFill>
              </a:endParaRPr>
            </a:p>
          </p:txBody>
        </p:sp>
      </p:grpSp>
      <p:grpSp>
        <p:nvGrpSpPr>
          <p:cNvPr id="35" name="组合 34">
            <a:extLst>
              <a:ext uri="{FF2B5EF4-FFF2-40B4-BE49-F238E27FC236}">
                <a16:creationId xmlns:a16="http://schemas.microsoft.com/office/drawing/2014/main" id="{50EC1793-7DF6-4D98-B527-7BE0D9024A30}"/>
              </a:ext>
            </a:extLst>
          </p:cNvPr>
          <p:cNvGrpSpPr/>
          <p:nvPr/>
        </p:nvGrpSpPr>
        <p:grpSpPr>
          <a:xfrm>
            <a:off x="1555857" y="4371711"/>
            <a:ext cx="4318921" cy="1273341"/>
            <a:chOff x="1555857" y="4371711"/>
            <a:chExt cx="4318921" cy="1273341"/>
          </a:xfrm>
        </p:grpSpPr>
        <p:sp>
          <p:nvSpPr>
            <p:cNvPr id="14" name="矩形: 圆角 13">
              <a:extLst>
                <a:ext uri="{FF2B5EF4-FFF2-40B4-BE49-F238E27FC236}">
                  <a16:creationId xmlns:a16="http://schemas.microsoft.com/office/drawing/2014/main" id="{2AEC7FA4-84A6-457A-9483-4690AB4F04F8}"/>
                </a:ext>
              </a:extLst>
            </p:cNvPr>
            <p:cNvSpPr/>
            <p:nvPr/>
          </p:nvSpPr>
          <p:spPr>
            <a:xfrm>
              <a:off x="1555857" y="4377997"/>
              <a:ext cx="4318921" cy="1267055"/>
            </a:xfrm>
            <a:prstGeom prst="roundRect">
              <a:avLst>
                <a:gd name="adj" fmla="val 7929"/>
              </a:avLst>
            </a:prstGeom>
            <a:solidFill>
              <a:schemeClr val="bg1"/>
            </a:solidFill>
            <a:ln>
              <a:solidFill>
                <a:schemeClr val="accent1">
                  <a:lumMod val="40000"/>
                  <a:lumOff val="60000"/>
                </a:schemeClr>
              </a:solidFill>
            </a:ln>
            <a:effectLst>
              <a:outerShdw blurRad="228600" dist="165100" dir="5400000" sx="91000" sy="91000" algn="t" rotWithShape="0">
                <a:schemeClr val="accent1">
                  <a:lumMod val="50000"/>
                  <a:alpha val="1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 name="任意多边形: 形状 14">
              <a:extLst>
                <a:ext uri="{FF2B5EF4-FFF2-40B4-BE49-F238E27FC236}">
                  <a16:creationId xmlns:a16="http://schemas.microsoft.com/office/drawing/2014/main" id="{3F07DC34-E769-4D2F-BC90-DC01C8825553}"/>
                </a:ext>
              </a:extLst>
            </p:cNvPr>
            <p:cNvSpPr/>
            <p:nvPr/>
          </p:nvSpPr>
          <p:spPr>
            <a:xfrm>
              <a:off x="2071229" y="4371711"/>
              <a:ext cx="669439" cy="963264"/>
            </a:xfrm>
            <a:custGeom>
              <a:avLst/>
              <a:gdLst>
                <a:gd name="connsiteX0" fmla="*/ 0 w 480642"/>
                <a:gd name="connsiteY0" fmla="*/ 0 h 730162"/>
                <a:gd name="connsiteX1" fmla="*/ 10481 w 480642"/>
                <a:gd name="connsiteY1" fmla="*/ 0 h 730162"/>
                <a:gd name="connsiteX2" fmla="*/ 240321 w 480642"/>
                <a:gd name="connsiteY2" fmla="*/ 0 h 730162"/>
                <a:gd name="connsiteX3" fmla="*/ 470161 w 480642"/>
                <a:gd name="connsiteY3" fmla="*/ 0 h 730162"/>
                <a:gd name="connsiteX4" fmla="*/ 480642 w 480642"/>
                <a:gd name="connsiteY4" fmla="*/ 0 h 730162"/>
                <a:gd name="connsiteX5" fmla="*/ 480642 w 480642"/>
                <a:gd name="connsiteY5" fmla="*/ 183250 h 730162"/>
                <a:gd name="connsiteX6" fmla="*/ 480642 w 480642"/>
                <a:gd name="connsiteY6" fmla="*/ 311798 h 730162"/>
                <a:gd name="connsiteX7" fmla="*/ 480642 w 480642"/>
                <a:gd name="connsiteY7" fmla="*/ 495048 h 730162"/>
                <a:gd name="connsiteX8" fmla="*/ 480641 w 480642"/>
                <a:gd name="connsiteY8" fmla="*/ 495048 h 730162"/>
                <a:gd name="connsiteX9" fmla="*/ 480641 w 480642"/>
                <a:gd name="connsiteY9" fmla="*/ 536417 h 730162"/>
                <a:gd name="connsiteX10" fmla="*/ 480641 w 480642"/>
                <a:gd name="connsiteY10" fmla="*/ 719667 h 730162"/>
                <a:gd name="connsiteX11" fmla="*/ 464190 w 480642"/>
                <a:gd name="connsiteY11" fmla="*/ 728281 h 730162"/>
                <a:gd name="connsiteX12" fmla="*/ 246292 w 480642"/>
                <a:gd name="connsiteY12" fmla="*/ 577236 h 730162"/>
                <a:gd name="connsiteX13" fmla="*/ 240321 w 480642"/>
                <a:gd name="connsiteY13" fmla="*/ 577236 h 730162"/>
                <a:gd name="connsiteX14" fmla="*/ 234350 w 480642"/>
                <a:gd name="connsiteY14" fmla="*/ 577236 h 730162"/>
                <a:gd name="connsiteX15" fmla="*/ 16451 w 480642"/>
                <a:gd name="connsiteY15" fmla="*/ 728281 h 730162"/>
                <a:gd name="connsiteX16" fmla="*/ 0 w 480642"/>
                <a:gd name="connsiteY16" fmla="*/ 719667 h 730162"/>
                <a:gd name="connsiteX17" fmla="*/ 0 w 480642"/>
                <a:gd name="connsiteY17" fmla="*/ 536417 h 730162"/>
                <a:gd name="connsiteX18" fmla="*/ 0 w 480642"/>
                <a:gd name="connsiteY18" fmla="*/ 495048 h 730162"/>
                <a:gd name="connsiteX19" fmla="*/ 0 w 480642"/>
                <a:gd name="connsiteY19" fmla="*/ 311798 h 730162"/>
                <a:gd name="connsiteX20" fmla="*/ 0 w 480642"/>
                <a:gd name="connsiteY20" fmla="*/ 193730 h 730162"/>
                <a:gd name="connsiteX21" fmla="*/ 0 w 480642"/>
                <a:gd name="connsiteY21" fmla="*/ 183250 h 730162"/>
                <a:gd name="connsiteX22" fmla="*/ 0 w 480642"/>
                <a:gd name="connsiteY22" fmla="*/ 10480 h 730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80642" h="730162">
                  <a:moveTo>
                    <a:pt x="0" y="0"/>
                  </a:moveTo>
                  <a:lnTo>
                    <a:pt x="10481" y="0"/>
                  </a:lnTo>
                  <a:lnTo>
                    <a:pt x="240321" y="0"/>
                  </a:lnTo>
                  <a:lnTo>
                    <a:pt x="470161" y="0"/>
                  </a:lnTo>
                  <a:lnTo>
                    <a:pt x="480642" y="0"/>
                  </a:lnTo>
                  <a:lnTo>
                    <a:pt x="480642" y="183250"/>
                  </a:lnTo>
                  <a:lnTo>
                    <a:pt x="480642" y="311798"/>
                  </a:lnTo>
                  <a:lnTo>
                    <a:pt x="480642" y="495048"/>
                  </a:lnTo>
                  <a:lnTo>
                    <a:pt x="480641" y="495048"/>
                  </a:lnTo>
                  <a:lnTo>
                    <a:pt x="480641" y="536417"/>
                  </a:lnTo>
                  <a:lnTo>
                    <a:pt x="480641" y="719667"/>
                  </a:lnTo>
                  <a:cubicBezTo>
                    <a:pt x="480641" y="728115"/>
                    <a:pt x="471133" y="733093"/>
                    <a:pt x="464190" y="728281"/>
                  </a:cubicBezTo>
                  <a:lnTo>
                    <a:pt x="246292" y="577236"/>
                  </a:lnTo>
                  <a:lnTo>
                    <a:pt x="240321" y="577236"/>
                  </a:lnTo>
                  <a:lnTo>
                    <a:pt x="234350" y="577236"/>
                  </a:lnTo>
                  <a:lnTo>
                    <a:pt x="16451" y="728281"/>
                  </a:lnTo>
                  <a:cubicBezTo>
                    <a:pt x="9509" y="733093"/>
                    <a:pt x="0" y="728115"/>
                    <a:pt x="0" y="719667"/>
                  </a:cubicBezTo>
                  <a:lnTo>
                    <a:pt x="0" y="536417"/>
                  </a:lnTo>
                  <a:lnTo>
                    <a:pt x="0" y="495048"/>
                  </a:lnTo>
                  <a:lnTo>
                    <a:pt x="0" y="311798"/>
                  </a:lnTo>
                  <a:lnTo>
                    <a:pt x="0" y="193730"/>
                  </a:lnTo>
                  <a:lnTo>
                    <a:pt x="0" y="183250"/>
                  </a:lnTo>
                  <a:lnTo>
                    <a:pt x="0" y="10480"/>
                  </a:lnTo>
                  <a:close/>
                </a:path>
              </a:pathLst>
            </a:custGeom>
            <a:gradFill>
              <a:gsLst>
                <a:gs pos="0">
                  <a:schemeClr val="accent2">
                    <a:lumMod val="60000"/>
                    <a:lumOff val="40000"/>
                  </a:schemeClr>
                </a:gs>
                <a:gs pos="100000">
                  <a:schemeClr val="accent2"/>
                </a:gs>
              </a:gsLst>
              <a:lin ang="5400000" scaled="1"/>
            </a:gradFill>
            <a:ln>
              <a:noFill/>
            </a:ln>
            <a:effectLst>
              <a:outerShdw blurRad="101600" dist="101600" dir="5400000" sx="86000" sy="86000" algn="t" rotWithShape="0">
                <a:schemeClr val="accent1">
                  <a:lumMod val="50000"/>
                  <a:alpha val="2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solidFill>
                  <a:schemeClr val="lt1"/>
                </a:solidFill>
              </a:endParaRPr>
            </a:p>
          </p:txBody>
        </p:sp>
        <p:sp>
          <p:nvSpPr>
            <p:cNvPr id="16" name="文本框 15">
              <a:extLst>
                <a:ext uri="{FF2B5EF4-FFF2-40B4-BE49-F238E27FC236}">
                  <a16:creationId xmlns:a16="http://schemas.microsoft.com/office/drawing/2014/main" id="{4BF719F7-1B90-4BF8-81B9-6C8C3235F669}"/>
                </a:ext>
              </a:extLst>
            </p:cNvPr>
            <p:cNvSpPr txBox="1"/>
            <p:nvPr/>
          </p:nvSpPr>
          <p:spPr>
            <a:xfrm>
              <a:off x="2081412" y="4616375"/>
              <a:ext cx="649076" cy="546844"/>
            </a:xfrm>
            <a:prstGeom prst="rect">
              <a:avLst/>
            </a:prstGeom>
            <a:noFill/>
          </p:spPr>
          <p:txBody>
            <a:bodyPr wrap="square" rtlCol="0">
              <a:noAutofit/>
            </a:bodyPr>
            <a:lstStyle/>
            <a:p>
              <a:pPr algn="ctr"/>
              <a:r>
                <a:rPr lang="en-US" altLang="zh-CN" sz="2400">
                  <a:solidFill>
                    <a:schemeClr val="bg1"/>
                  </a:solidFill>
                  <a:latin typeface="+mj-ea"/>
                  <a:ea typeface="+mj-ea"/>
                </a:rPr>
                <a:t>03</a:t>
              </a:r>
              <a:endParaRPr lang="zh-CN" altLang="en-US" sz="2400">
                <a:solidFill>
                  <a:schemeClr val="bg1"/>
                </a:solidFill>
                <a:latin typeface="+mj-ea"/>
                <a:ea typeface="+mj-ea"/>
              </a:endParaRPr>
            </a:p>
          </p:txBody>
        </p:sp>
        <p:sp>
          <p:nvSpPr>
            <p:cNvPr id="17" name="文本框 16">
              <a:extLst>
                <a:ext uri="{FF2B5EF4-FFF2-40B4-BE49-F238E27FC236}">
                  <a16:creationId xmlns:a16="http://schemas.microsoft.com/office/drawing/2014/main" id="{B03BD701-4EF1-4D97-BF39-B4D200352DFB}"/>
                </a:ext>
              </a:extLst>
            </p:cNvPr>
            <p:cNvSpPr txBox="1"/>
            <p:nvPr/>
          </p:nvSpPr>
          <p:spPr>
            <a:xfrm>
              <a:off x="3021972" y="4594754"/>
              <a:ext cx="2339102" cy="523220"/>
            </a:xfrm>
            <a:prstGeom prst="rect">
              <a:avLst/>
            </a:prstGeom>
            <a:noFill/>
          </p:spPr>
          <p:txBody>
            <a:bodyPr wrap="square" rtlCol="0">
              <a:noAutofit/>
            </a:bodyPr>
            <a:lstStyle/>
            <a:p>
              <a:pPr algn="just"/>
              <a:r>
                <a:rPr lang="zh-CN" altLang="en-US" sz="2800">
                  <a:gradFill>
                    <a:gsLst>
                      <a:gs pos="0">
                        <a:schemeClr val="accent1">
                          <a:lumMod val="60000"/>
                          <a:lumOff val="40000"/>
                        </a:schemeClr>
                      </a:gs>
                      <a:gs pos="100000">
                        <a:schemeClr val="accent1"/>
                      </a:gs>
                    </a:gsLst>
                    <a:lin ang="5400000" scaled="1"/>
                  </a:gradFill>
                  <a:latin typeface="+mj-ea"/>
                  <a:ea typeface="+mj-ea"/>
                </a:rPr>
                <a:t>工作经验总结</a:t>
              </a:r>
            </a:p>
          </p:txBody>
        </p:sp>
        <p:sp>
          <p:nvSpPr>
            <p:cNvPr id="18" name="文本框 17">
              <a:extLst>
                <a:ext uri="{FF2B5EF4-FFF2-40B4-BE49-F238E27FC236}">
                  <a16:creationId xmlns:a16="http://schemas.microsoft.com/office/drawing/2014/main" id="{ADC985B3-EDAC-44C4-A722-07C3F375B708}"/>
                </a:ext>
              </a:extLst>
            </p:cNvPr>
            <p:cNvSpPr txBox="1"/>
            <p:nvPr/>
          </p:nvSpPr>
          <p:spPr>
            <a:xfrm>
              <a:off x="2982777" y="5061788"/>
              <a:ext cx="2417492" cy="253916"/>
            </a:xfrm>
            <a:prstGeom prst="rect">
              <a:avLst/>
            </a:prstGeom>
            <a:noFill/>
          </p:spPr>
          <p:txBody>
            <a:bodyPr wrap="square" rtlCol="0">
              <a:noAutofit/>
            </a:bodyPr>
            <a:lstStyle/>
            <a:p>
              <a:pPr algn="ctr"/>
              <a:r>
                <a:rPr lang="en-US" altLang="zh-CN" sz="1050">
                  <a:solidFill>
                    <a:schemeClr val="tx1">
                      <a:lumMod val="85000"/>
                      <a:lumOff val="15000"/>
                      <a:alpha val="70000"/>
                    </a:schemeClr>
                  </a:solidFill>
                </a:rPr>
                <a:t>SUMMARY OF WORK EXPERIENCE</a:t>
              </a:r>
            </a:p>
          </p:txBody>
        </p:sp>
      </p:grpSp>
      <p:grpSp>
        <p:nvGrpSpPr>
          <p:cNvPr id="34" name="组合 33">
            <a:extLst>
              <a:ext uri="{FF2B5EF4-FFF2-40B4-BE49-F238E27FC236}">
                <a16:creationId xmlns:a16="http://schemas.microsoft.com/office/drawing/2014/main" id="{A149C6CC-4EF3-4253-B74A-AC53EDE7574B}"/>
              </a:ext>
            </a:extLst>
          </p:cNvPr>
          <p:cNvGrpSpPr/>
          <p:nvPr/>
        </p:nvGrpSpPr>
        <p:grpSpPr>
          <a:xfrm>
            <a:off x="6312134" y="4371711"/>
            <a:ext cx="4318921" cy="1273341"/>
            <a:chOff x="6312134" y="4371711"/>
            <a:chExt cx="4318921" cy="1273341"/>
          </a:xfrm>
        </p:grpSpPr>
        <p:sp>
          <p:nvSpPr>
            <p:cNvPr id="19" name="矩形: 圆角 18">
              <a:extLst>
                <a:ext uri="{FF2B5EF4-FFF2-40B4-BE49-F238E27FC236}">
                  <a16:creationId xmlns:a16="http://schemas.microsoft.com/office/drawing/2014/main" id="{488C19FE-4320-41A0-9AC9-56B425CC9A54}"/>
                </a:ext>
              </a:extLst>
            </p:cNvPr>
            <p:cNvSpPr/>
            <p:nvPr/>
          </p:nvSpPr>
          <p:spPr>
            <a:xfrm>
              <a:off x="6312134" y="4377997"/>
              <a:ext cx="4318921" cy="1267055"/>
            </a:xfrm>
            <a:prstGeom prst="roundRect">
              <a:avLst>
                <a:gd name="adj" fmla="val 7929"/>
              </a:avLst>
            </a:prstGeom>
            <a:solidFill>
              <a:schemeClr val="bg1"/>
            </a:solidFill>
            <a:ln>
              <a:solidFill>
                <a:schemeClr val="accent1">
                  <a:lumMod val="40000"/>
                  <a:lumOff val="60000"/>
                </a:schemeClr>
              </a:solidFill>
            </a:ln>
            <a:effectLst>
              <a:outerShdw blurRad="228600" dist="165100" dir="5400000" sx="91000" sy="91000" algn="t" rotWithShape="0">
                <a:schemeClr val="accent1">
                  <a:lumMod val="50000"/>
                  <a:alpha val="1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0" name="任意多边形: 形状 19">
              <a:extLst>
                <a:ext uri="{FF2B5EF4-FFF2-40B4-BE49-F238E27FC236}">
                  <a16:creationId xmlns:a16="http://schemas.microsoft.com/office/drawing/2014/main" id="{3E33A198-A335-4751-8AC1-CE7682221C1B}"/>
                </a:ext>
              </a:extLst>
            </p:cNvPr>
            <p:cNvSpPr/>
            <p:nvPr/>
          </p:nvSpPr>
          <p:spPr>
            <a:xfrm>
              <a:off x="6827506" y="4371711"/>
              <a:ext cx="669439" cy="963264"/>
            </a:xfrm>
            <a:custGeom>
              <a:avLst/>
              <a:gdLst>
                <a:gd name="connsiteX0" fmla="*/ 0 w 480642"/>
                <a:gd name="connsiteY0" fmla="*/ 0 h 730162"/>
                <a:gd name="connsiteX1" fmla="*/ 10481 w 480642"/>
                <a:gd name="connsiteY1" fmla="*/ 0 h 730162"/>
                <a:gd name="connsiteX2" fmla="*/ 240321 w 480642"/>
                <a:gd name="connsiteY2" fmla="*/ 0 h 730162"/>
                <a:gd name="connsiteX3" fmla="*/ 470161 w 480642"/>
                <a:gd name="connsiteY3" fmla="*/ 0 h 730162"/>
                <a:gd name="connsiteX4" fmla="*/ 480642 w 480642"/>
                <a:gd name="connsiteY4" fmla="*/ 0 h 730162"/>
                <a:gd name="connsiteX5" fmla="*/ 480642 w 480642"/>
                <a:gd name="connsiteY5" fmla="*/ 183250 h 730162"/>
                <a:gd name="connsiteX6" fmla="*/ 480642 w 480642"/>
                <a:gd name="connsiteY6" fmla="*/ 311798 h 730162"/>
                <a:gd name="connsiteX7" fmla="*/ 480642 w 480642"/>
                <a:gd name="connsiteY7" fmla="*/ 495048 h 730162"/>
                <a:gd name="connsiteX8" fmla="*/ 480641 w 480642"/>
                <a:gd name="connsiteY8" fmla="*/ 495048 h 730162"/>
                <a:gd name="connsiteX9" fmla="*/ 480641 w 480642"/>
                <a:gd name="connsiteY9" fmla="*/ 536417 h 730162"/>
                <a:gd name="connsiteX10" fmla="*/ 480641 w 480642"/>
                <a:gd name="connsiteY10" fmla="*/ 719667 h 730162"/>
                <a:gd name="connsiteX11" fmla="*/ 464190 w 480642"/>
                <a:gd name="connsiteY11" fmla="*/ 728281 h 730162"/>
                <a:gd name="connsiteX12" fmla="*/ 246292 w 480642"/>
                <a:gd name="connsiteY12" fmla="*/ 577236 h 730162"/>
                <a:gd name="connsiteX13" fmla="*/ 240321 w 480642"/>
                <a:gd name="connsiteY13" fmla="*/ 577236 h 730162"/>
                <a:gd name="connsiteX14" fmla="*/ 234350 w 480642"/>
                <a:gd name="connsiteY14" fmla="*/ 577236 h 730162"/>
                <a:gd name="connsiteX15" fmla="*/ 16451 w 480642"/>
                <a:gd name="connsiteY15" fmla="*/ 728281 h 730162"/>
                <a:gd name="connsiteX16" fmla="*/ 0 w 480642"/>
                <a:gd name="connsiteY16" fmla="*/ 719667 h 730162"/>
                <a:gd name="connsiteX17" fmla="*/ 0 w 480642"/>
                <a:gd name="connsiteY17" fmla="*/ 536417 h 730162"/>
                <a:gd name="connsiteX18" fmla="*/ 0 w 480642"/>
                <a:gd name="connsiteY18" fmla="*/ 495048 h 730162"/>
                <a:gd name="connsiteX19" fmla="*/ 0 w 480642"/>
                <a:gd name="connsiteY19" fmla="*/ 311798 h 730162"/>
                <a:gd name="connsiteX20" fmla="*/ 0 w 480642"/>
                <a:gd name="connsiteY20" fmla="*/ 193730 h 730162"/>
                <a:gd name="connsiteX21" fmla="*/ 0 w 480642"/>
                <a:gd name="connsiteY21" fmla="*/ 183250 h 730162"/>
                <a:gd name="connsiteX22" fmla="*/ 0 w 480642"/>
                <a:gd name="connsiteY22" fmla="*/ 10480 h 730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80642" h="730162">
                  <a:moveTo>
                    <a:pt x="0" y="0"/>
                  </a:moveTo>
                  <a:lnTo>
                    <a:pt x="10481" y="0"/>
                  </a:lnTo>
                  <a:lnTo>
                    <a:pt x="240321" y="0"/>
                  </a:lnTo>
                  <a:lnTo>
                    <a:pt x="470161" y="0"/>
                  </a:lnTo>
                  <a:lnTo>
                    <a:pt x="480642" y="0"/>
                  </a:lnTo>
                  <a:lnTo>
                    <a:pt x="480642" y="183250"/>
                  </a:lnTo>
                  <a:lnTo>
                    <a:pt x="480642" y="311798"/>
                  </a:lnTo>
                  <a:lnTo>
                    <a:pt x="480642" y="495048"/>
                  </a:lnTo>
                  <a:lnTo>
                    <a:pt x="480641" y="495048"/>
                  </a:lnTo>
                  <a:lnTo>
                    <a:pt x="480641" y="536417"/>
                  </a:lnTo>
                  <a:lnTo>
                    <a:pt x="480641" y="719667"/>
                  </a:lnTo>
                  <a:cubicBezTo>
                    <a:pt x="480641" y="728115"/>
                    <a:pt x="471133" y="733093"/>
                    <a:pt x="464190" y="728281"/>
                  </a:cubicBezTo>
                  <a:lnTo>
                    <a:pt x="246292" y="577236"/>
                  </a:lnTo>
                  <a:lnTo>
                    <a:pt x="240321" y="577236"/>
                  </a:lnTo>
                  <a:lnTo>
                    <a:pt x="234350" y="577236"/>
                  </a:lnTo>
                  <a:lnTo>
                    <a:pt x="16451" y="728281"/>
                  </a:lnTo>
                  <a:cubicBezTo>
                    <a:pt x="9509" y="733093"/>
                    <a:pt x="0" y="728115"/>
                    <a:pt x="0" y="719667"/>
                  </a:cubicBezTo>
                  <a:lnTo>
                    <a:pt x="0" y="536417"/>
                  </a:lnTo>
                  <a:lnTo>
                    <a:pt x="0" y="495048"/>
                  </a:lnTo>
                  <a:lnTo>
                    <a:pt x="0" y="311798"/>
                  </a:lnTo>
                  <a:lnTo>
                    <a:pt x="0" y="193730"/>
                  </a:lnTo>
                  <a:lnTo>
                    <a:pt x="0" y="183250"/>
                  </a:lnTo>
                  <a:lnTo>
                    <a:pt x="0" y="10480"/>
                  </a:lnTo>
                  <a:close/>
                </a:path>
              </a:pathLst>
            </a:custGeom>
            <a:gradFill>
              <a:gsLst>
                <a:gs pos="0">
                  <a:schemeClr val="accent2">
                    <a:lumMod val="60000"/>
                    <a:lumOff val="40000"/>
                  </a:schemeClr>
                </a:gs>
                <a:gs pos="100000">
                  <a:schemeClr val="accent2"/>
                </a:gs>
              </a:gsLst>
              <a:lin ang="5400000" scaled="1"/>
            </a:gradFill>
            <a:ln>
              <a:noFill/>
            </a:ln>
            <a:effectLst>
              <a:outerShdw blurRad="101600" dist="101600" dir="5400000" sx="86000" sy="86000" algn="t" rotWithShape="0">
                <a:schemeClr val="accent1">
                  <a:lumMod val="50000"/>
                  <a:alpha val="2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solidFill>
                  <a:schemeClr val="lt1"/>
                </a:solidFill>
              </a:endParaRPr>
            </a:p>
          </p:txBody>
        </p:sp>
        <p:sp>
          <p:nvSpPr>
            <p:cNvPr id="21" name="文本框 20">
              <a:extLst>
                <a:ext uri="{FF2B5EF4-FFF2-40B4-BE49-F238E27FC236}">
                  <a16:creationId xmlns:a16="http://schemas.microsoft.com/office/drawing/2014/main" id="{7A118ECF-D270-4EC3-B21E-1800A7BB66D2}"/>
                </a:ext>
              </a:extLst>
            </p:cNvPr>
            <p:cNvSpPr txBox="1"/>
            <p:nvPr/>
          </p:nvSpPr>
          <p:spPr>
            <a:xfrm>
              <a:off x="6837689" y="4616375"/>
              <a:ext cx="649076" cy="546844"/>
            </a:xfrm>
            <a:prstGeom prst="rect">
              <a:avLst/>
            </a:prstGeom>
            <a:noFill/>
          </p:spPr>
          <p:txBody>
            <a:bodyPr wrap="square" rtlCol="0">
              <a:noAutofit/>
            </a:bodyPr>
            <a:lstStyle/>
            <a:p>
              <a:pPr algn="ctr"/>
              <a:r>
                <a:rPr lang="en-US" altLang="zh-CN" sz="2400">
                  <a:solidFill>
                    <a:schemeClr val="bg1"/>
                  </a:solidFill>
                  <a:latin typeface="+mj-ea"/>
                  <a:ea typeface="+mj-ea"/>
                </a:rPr>
                <a:t>04</a:t>
              </a:r>
              <a:endParaRPr lang="zh-CN" altLang="en-US" sz="2400">
                <a:solidFill>
                  <a:schemeClr val="bg1"/>
                </a:solidFill>
                <a:latin typeface="+mj-ea"/>
                <a:ea typeface="+mj-ea"/>
              </a:endParaRPr>
            </a:p>
          </p:txBody>
        </p:sp>
        <p:sp>
          <p:nvSpPr>
            <p:cNvPr id="22" name="文本框 21">
              <a:extLst>
                <a:ext uri="{FF2B5EF4-FFF2-40B4-BE49-F238E27FC236}">
                  <a16:creationId xmlns:a16="http://schemas.microsoft.com/office/drawing/2014/main" id="{69FD316B-4C96-443E-89B1-5D7E4088D980}"/>
                </a:ext>
              </a:extLst>
            </p:cNvPr>
            <p:cNvSpPr txBox="1"/>
            <p:nvPr/>
          </p:nvSpPr>
          <p:spPr>
            <a:xfrm>
              <a:off x="7771486" y="4594754"/>
              <a:ext cx="2339102" cy="523220"/>
            </a:xfrm>
            <a:prstGeom prst="rect">
              <a:avLst/>
            </a:prstGeom>
            <a:noFill/>
          </p:spPr>
          <p:txBody>
            <a:bodyPr wrap="square" rtlCol="0">
              <a:noAutofit/>
            </a:bodyPr>
            <a:lstStyle/>
            <a:p>
              <a:pPr algn="just"/>
              <a:r>
                <a:rPr lang="zh-CN" altLang="en-US" sz="2800">
                  <a:gradFill>
                    <a:gsLst>
                      <a:gs pos="0">
                        <a:schemeClr val="accent1">
                          <a:lumMod val="60000"/>
                          <a:lumOff val="40000"/>
                        </a:schemeClr>
                      </a:gs>
                      <a:gs pos="100000">
                        <a:schemeClr val="accent1"/>
                      </a:gs>
                    </a:gsLst>
                    <a:lin ang="5400000" scaled="1"/>
                  </a:gradFill>
                  <a:latin typeface="+mj-ea"/>
                  <a:ea typeface="+mj-ea"/>
                </a:rPr>
                <a:t>未来工作计划</a:t>
              </a:r>
            </a:p>
          </p:txBody>
        </p:sp>
        <p:sp>
          <p:nvSpPr>
            <p:cNvPr id="23" name="文本框 22">
              <a:extLst>
                <a:ext uri="{FF2B5EF4-FFF2-40B4-BE49-F238E27FC236}">
                  <a16:creationId xmlns:a16="http://schemas.microsoft.com/office/drawing/2014/main" id="{EC28BEB5-66B5-43FF-951A-BFE20589FD7E}"/>
                </a:ext>
              </a:extLst>
            </p:cNvPr>
            <p:cNvSpPr txBox="1"/>
            <p:nvPr/>
          </p:nvSpPr>
          <p:spPr>
            <a:xfrm>
              <a:off x="8170794" y="5061788"/>
              <a:ext cx="1540487" cy="253916"/>
            </a:xfrm>
            <a:prstGeom prst="rect">
              <a:avLst/>
            </a:prstGeom>
            <a:noFill/>
          </p:spPr>
          <p:txBody>
            <a:bodyPr wrap="square" rtlCol="0">
              <a:noAutofit/>
            </a:bodyPr>
            <a:lstStyle/>
            <a:p>
              <a:pPr algn="ctr"/>
              <a:r>
                <a:rPr lang="en-US" altLang="zh-CN" sz="1050">
                  <a:solidFill>
                    <a:schemeClr val="tx1">
                      <a:lumMod val="85000"/>
                      <a:lumOff val="15000"/>
                      <a:alpha val="70000"/>
                    </a:schemeClr>
                  </a:solidFill>
                </a:rPr>
                <a:t>FUTURE WORK PLAN</a:t>
              </a:r>
              <a:endParaRPr lang="zh-CN" altLang="en-US" sz="1050">
                <a:solidFill>
                  <a:schemeClr val="tx1">
                    <a:lumMod val="85000"/>
                    <a:lumOff val="15000"/>
                    <a:alpha val="70000"/>
                  </a:schemeClr>
                </a:solidFill>
              </a:endParaRPr>
            </a:p>
          </p:txBody>
        </p:sp>
      </p:grpSp>
      <p:sp>
        <p:nvSpPr>
          <p:cNvPr id="24" name="文本框 23">
            <a:extLst>
              <a:ext uri="{FF2B5EF4-FFF2-40B4-BE49-F238E27FC236}">
                <a16:creationId xmlns:a16="http://schemas.microsoft.com/office/drawing/2014/main" id="{0FB14F8B-ACDC-4AE8-8137-DF9663F51FA4}"/>
              </a:ext>
            </a:extLst>
          </p:cNvPr>
          <p:cNvSpPr txBox="1"/>
          <p:nvPr/>
        </p:nvSpPr>
        <p:spPr>
          <a:xfrm>
            <a:off x="4463256" y="1224456"/>
            <a:ext cx="3265488" cy="769441"/>
          </a:xfrm>
          <a:prstGeom prst="rect">
            <a:avLst/>
          </a:prstGeom>
          <a:noFill/>
        </p:spPr>
        <p:txBody>
          <a:bodyPr wrap="square" rtlCol="0">
            <a:noAutofit/>
          </a:bodyPr>
          <a:lstStyle/>
          <a:p>
            <a:pPr algn="ctr"/>
            <a:r>
              <a:rPr lang="en-US" altLang="zh-CN" sz="4400" b="1">
                <a:ln w="6350">
                  <a:gradFill>
                    <a:gsLst>
                      <a:gs pos="23000">
                        <a:schemeClr val="accent1">
                          <a:lumMod val="20000"/>
                          <a:lumOff val="80000"/>
                          <a:alpha val="0"/>
                        </a:schemeClr>
                      </a:gs>
                      <a:gs pos="100000">
                        <a:schemeClr val="accent1">
                          <a:lumMod val="20000"/>
                          <a:lumOff val="80000"/>
                        </a:schemeClr>
                      </a:gs>
                    </a:gsLst>
                    <a:lin ang="5400000" scaled="1"/>
                  </a:gradFill>
                </a:ln>
                <a:noFill/>
                <a:latin typeface="+mj-lt"/>
                <a:ea typeface="+mj-ea"/>
              </a:rPr>
              <a:t>CONTENT</a:t>
            </a:r>
            <a:endParaRPr lang="zh-CN" altLang="en-US" sz="4400" b="1">
              <a:ln w="6350">
                <a:gradFill>
                  <a:gsLst>
                    <a:gs pos="23000">
                      <a:schemeClr val="accent1">
                        <a:lumMod val="20000"/>
                        <a:lumOff val="80000"/>
                        <a:alpha val="0"/>
                      </a:schemeClr>
                    </a:gs>
                    <a:gs pos="100000">
                      <a:schemeClr val="accent1">
                        <a:lumMod val="20000"/>
                        <a:lumOff val="80000"/>
                      </a:schemeClr>
                    </a:gs>
                  </a:gsLst>
                  <a:lin ang="5400000" scaled="1"/>
                </a:gradFill>
              </a:ln>
              <a:noFill/>
              <a:latin typeface="+mj-lt"/>
              <a:ea typeface="+mj-ea"/>
            </a:endParaRPr>
          </a:p>
        </p:txBody>
      </p:sp>
      <p:sp>
        <p:nvSpPr>
          <p:cNvPr id="25" name="Rounded Rectangle 2+">
            <a:extLst>
              <a:ext uri="{FF2B5EF4-FFF2-40B4-BE49-F238E27FC236}">
                <a16:creationId xmlns:a16="http://schemas.microsoft.com/office/drawing/2014/main" id="{EE453A37-8C68-44EF-8BC3-2A68DBACC846}"/>
              </a:ext>
            </a:extLst>
          </p:cNvPr>
          <p:cNvSpPr/>
          <p:nvPr/>
        </p:nvSpPr>
        <p:spPr>
          <a:xfrm>
            <a:off x="874712" y="6045561"/>
            <a:ext cx="10442575" cy="83777"/>
          </a:xfrm>
          <a:prstGeom prst="roundRect">
            <a:avLst>
              <a:gd name="adj" fmla="val 0"/>
            </a:avLst>
          </a:prstGeom>
          <a:solidFill>
            <a:schemeClr val="accent1"/>
          </a:solidFill>
          <a:ln>
            <a:noFill/>
          </a:ln>
          <a:effectLst>
            <a:outerShdw blurRad="355600" dist="635000" dir="5400000" sx="90000" sy="90000" algn="t" rotWithShape="0">
              <a:schemeClr val="accent1">
                <a:lumMod val="50000"/>
                <a:alpha val="2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 name="文本框 25">
            <a:extLst>
              <a:ext uri="{FF2B5EF4-FFF2-40B4-BE49-F238E27FC236}">
                <a16:creationId xmlns:a16="http://schemas.microsoft.com/office/drawing/2014/main" id="{5F30B452-CBDD-4B6C-9B36-F57EBA3A6E88}"/>
              </a:ext>
            </a:extLst>
          </p:cNvPr>
          <p:cNvSpPr txBox="1"/>
          <p:nvPr/>
        </p:nvSpPr>
        <p:spPr>
          <a:xfrm>
            <a:off x="4670823" y="584624"/>
            <a:ext cx="2850355" cy="1107996"/>
          </a:xfrm>
          <a:prstGeom prst="rect">
            <a:avLst/>
          </a:prstGeom>
          <a:noFill/>
        </p:spPr>
        <p:txBody>
          <a:bodyPr wrap="square" rtlCol="0">
            <a:noAutofit/>
          </a:bodyPr>
          <a:lstStyle/>
          <a:p>
            <a:pPr algn="ctr"/>
            <a:r>
              <a:rPr lang="zh-CN" altLang="en-US" sz="6600">
                <a:solidFill>
                  <a:schemeClr val="bg1"/>
                </a:solidFill>
                <a:latin typeface="+mj-ea"/>
                <a:ea typeface="+mj-ea"/>
              </a:rPr>
              <a:t>目录</a:t>
            </a:r>
          </a:p>
        </p:txBody>
      </p:sp>
      <p:sp>
        <p:nvSpPr>
          <p:cNvPr id="27" name="平行四边形 26">
            <a:extLst>
              <a:ext uri="{FF2B5EF4-FFF2-40B4-BE49-F238E27FC236}">
                <a16:creationId xmlns:a16="http://schemas.microsoft.com/office/drawing/2014/main" id="{73BA00CA-E36F-4E7A-8330-D337D41DB385}"/>
              </a:ext>
            </a:extLst>
          </p:cNvPr>
          <p:cNvSpPr/>
          <p:nvPr/>
        </p:nvSpPr>
        <p:spPr>
          <a:xfrm>
            <a:off x="8948057" y="0"/>
            <a:ext cx="2463281" cy="2319957"/>
          </a:xfrm>
          <a:prstGeom prst="parallelogram">
            <a:avLst>
              <a:gd name="adj" fmla="val 41126"/>
            </a:avLst>
          </a:prstGeom>
          <a:gradFill>
            <a:gsLst>
              <a:gs pos="0">
                <a:schemeClr val="bg1">
                  <a:alpha val="28000"/>
                </a:schemeClr>
              </a:gs>
              <a:gs pos="100000">
                <a:schemeClr val="bg1">
                  <a:alpha val="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 name="任意多边形: 形状 27">
            <a:extLst>
              <a:ext uri="{FF2B5EF4-FFF2-40B4-BE49-F238E27FC236}">
                <a16:creationId xmlns:a16="http://schemas.microsoft.com/office/drawing/2014/main" id="{64961918-EF17-43FB-B6B2-F36CD9A53808}"/>
              </a:ext>
            </a:extLst>
          </p:cNvPr>
          <p:cNvSpPr/>
          <p:nvPr/>
        </p:nvSpPr>
        <p:spPr>
          <a:xfrm>
            <a:off x="10378540" y="606491"/>
            <a:ext cx="948753" cy="1476256"/>
          </a:xfrm>
          <a:custGeom>
            <a:avLst/>
            <a:gdLst>
              <a:gd name="connsiteX0" fmla="*/ 954106 w 1490978"/>
              <a:gd name="connsiteY0" fmla="*/ 0 h 2319957"/>
              <a:gd name="connsiteX1" fmla="*/ 1490978 w 1490978"/>
              <a:gd name="connsiteY1" fmla="*/ 0 h 2319957"/>
              <a:gd name="connsiteX2" fmla="*/ 536872 w 1490978"/>
              <a:gd name="connsiteY2" fmla="*/ 2319957 h 2319957"/>
              <a:gd name="connsiteX3" fmla="*/ 0 w 1490978"/>
              <a:gd name="connsiteY3" fmla="*/ 2319957 h 2319957"/>
            </a:gdLst>
            <a:ahLst/>
            <a:cxnLst>
              <a:cxn ang="0">
                <a:pos x="connsiteX0" y="connsiteY0"/>
              </a:cxn>
              <a:cxn ang="0">
                <a:pos x="connsiteX1" y="connsiteY1"/>
              </a:cxn>
              <a:cxn ang="0">
                <a:pos x="connsiteX2" y="connsiteY2"/>
              </a:cxn>
              <a:cxn ang="0">
                <a:pos x="connsiteX3" y="connsiteY3"/>
              </a:cxn>
            </a:cxnLst>
            <a:rect l="l" t="t" r="r" b="b"/>
            <a:pathLst>
              <a:path w="1490978" h="2319957">
                <a:moveTo>
                  <a:pt x="954106" y="0"/>
                </a:moveTo>
                <a:lnTo>
                  <a:pt x="1490978" y="0"/>
                </a:lnTo>
                <a:lnTo>
                  <a:pt x="536872" y="2319957"/>
                </a:lnTo>
                <a:lnTo>
                  <a:pt x="0" y="2319957"/>
                </a:lnTo>
                <a:close/>
              </a:path>
            </a:pathLst>
          </a:custGeom>
          <a:gradFill>
            <a:gsLst>
              <a:gs pos="0">
                <a:schemeClr val="bg1">
                  <a:alpha val="16000"/>
                </a:schemeClr>
              </a:gs>
              <a:gs pos="100000">
                <a:schemeClr val="bg1">
                  <a:alpha val="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 name="任意多边形: 形状 28">
            <a:extLst>
              <a:ext uri="{FF2B5EF4-FFF2-40B4-BE49-F238E27FC236}">
                <a16:creationId xmlns:a16="http://schemas.microsoft.com/office/drawing/2014/main" id="{9E2796B8-A645-4DC8-93D4-1681BBE4302E}"/>
              </a:ext>
            </a:extLst>
          </p:cNvPr>
          <p:cNvSpPr/>
          <p:nvPr/>
        </p:nvSpPr>
        <p:spPr>
          <a:xfrm>
            <a:off x="8740491" y="0"/>
            <a:ext cx="1267412" cy="1972089"/>
          </a:xfrm>
          <a:custGeom>
            <a:avLst/>
            <a:gdLst>
              <a:gd name="connsiteX0" fmla="*/ 954106 w 1490978"/>
              <a:gd name="connsiteY0" fmla="*/ 0 h 2319957"/>
              <a:gd name="connsiteX1" fmla="*/ 1490978 w 1490978"/>
              <a:gd name="connsiteY1" fmla="*/ 0 h 2319957"/>
              <a:gd name="connsiteX2" fmla="*/ 536872 w 1490978"/>
              <a:gd name="connsiteY2" fmla="*/ 2319957 h 2319957"/>
              <a:gd name="connsiteX3" fmla="*/ 0 w 1490978"/>
              <a:gd name="connsiteY3" fmla="*/ 2319957 h 2319957"/>
            </a:gdLst>
            <a:ahLst/>
            <a:cxnLst>
              <a:cxn ang="0">
                <a:pos x="connsiteX0" y="connsiteY0"/>
              </a:cxn>
              <a:cxn ang="0">
                <a:pos x="connsiteX1" y="connsiteY1"/>
              </a:cxn>
              <a:cxn ang="0">
                <a:pos x="connsiteX2" y="connsiteY2"/>
              </a:cxn>
              <a:cxn ang="0">
                <a:pos x="connsiteX3" y="connsiteY3"/>
              </a:cxn>
            </a:cxnLst>
            <a:rect l="l" t="t" r="r" b="b"/>
            <a:pathLst>
              <a:path w="1490978" h="2319957">
                <a:moveTo>
                  <a:pt x="954106" y="0"/>
                </a:moveTo>
                <a:lnTo>
                  <a:pt x="1490978" y="0"/>
                </a:lnTo>
                <a:lnTo>
                  <a:pt x="536872" y="2319957"/>
                </a:lnTo>
                <a:lnTo>
                  <a:pt x="0" y="2319957"/>
                </a:lnTo>
                <a:close/>
              </a:path>
            </a:pathLst>
          </a:custGeom>
          <a:gradFill>
            <a:gsLst>
              <a:gs pos="0">
                <a:schemeClr val="bg1">
                  <a:alpha val="16000"/>
                </a:schemeClr>
              </a:gs>
              <a:gs pos="100000">
                <a:schemeClr val="bg1">
                  <a:alpha val="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 name="平行四边形 29">
            <a:extLst>
              <a:ext uri="{FF2B5EF4-FFF2-40B4-BE49-F238E27FC236}">
                <a16:creationId xmlns:a16="http://schemas.microsoft.com/office/drawing/2014/main" id="{68026141-1F47-4BF9-9D00-0C837BAE2F27}"/>
              </a:ext>
            </a:extLst>
          </p:cNvPr>
          <p:cNvSpPr/>
          <p:nvPr/>
        </p:nvSpPr>
        <p:spPr>
          <a:xfrm>
            <a:off x="665846" y="0"/>
            <a:ext cx="2080480" cy="1959429"/>
          </a:xfrm>
          <a:prstGeom prst="parallelogram">
            <a:avLst>
              <a:gd name="adj" fmla="val 41126"/>
            </a:avLst>
          </a:prstGeom>
          <a:gradFill>
            <a:gsLst>
              <a:gs pos="0">
                <a:schemeClr val="bg1">
                  <a:alpha val="28000"/>
                </a:schemeClr>
              </a:gs>
              <a:gs pos="100000">
                <a:schemeClr val="bg1">
                  <a:alpha val="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 name="任意多边形: 形状 30">
            <a:extLst>
              <a:ext uri="{FF2B5EF4-FFF2-40B4-BE49-F238E27FC236}">
                <a16:creationId xmlns:a16="http://schemas.microsoft.com/office/drawing/2014/main" id="{8312DD74-4E97-4163-9923-4CDCC791A562}"/>
              </a:ext>
            </a:extLst>
          </p:cNvPr>
          <p:cNvSpPr/>
          <p:nvPr/>
        </p:nvSpPr>
        <p:spPr>
          <a:xfrm>
            <a:off x="1596736" y="354563"/>
            <a:ext cx="1338002" cy="2081925"/>
          </a:xfrm>
          <a:custGeom>
            <a:avLst/>
            <a:gdLst>
              <a:gd name="connsiteX0" fmla="*/ 954106 w 1490978"/>
              <a:gd name="connsiteY0" fmla="*/ 0 h 2319957"/>
              <a:gd name="connsiteX1" fmla="*/ 1490978 w 1490978"/>
              <a:gd name="connsiteY1" fmla="*/ 0 h 2319957"/>
              <a:gd name="connsiteX2" fmla="*/ 536872 w 1490978"/>
              <a:gd name="connsiteY2" fmla="*/ 2319957 h 2319957"/>
              <a:gd name="connsiteX3" fmla="*/ 0 w 1490978"/>
              <a:gd name="connsiteY3" fmla="*/ 2319957 h 2319957"/>
            </a:gdLst>
            <a:ahLst/>
            <a:cxnLst>
              <a:cxn ang="0">
                <a:pos x="connsiteX0" y="connsiteY0"/>
              </a:cxn>
              <a:cxn ang="0">
                <a:pos x="connsiteX1" y="connsiteY1"/>
              </a:cxn>
              <a:cxn ang="0">
                <a:pos x="connsiteX2" y="connsiteY2"/>
              </a:cxn>
              <a:cxn ang="0">
                <a:pos x="connsiteX3" y="connsiteY3"/>
              </a:cxn>
            </a:cxnLst>
            <a:rect l="l" t="t" r="r" b="b"/>
            <a:pathLst>
              <a:path w="1490978" h="2319957">
                <a:moveTo>
                  <a:pt x="954106" y="0"/>
                </a:moveTo>
                <a:lnTo>
                  <a:pt x="1490978" y="0"/>
                </a:lnTo>
                <a:lnTo>
                  <a:pt x="536872" y="2319957"/>
                </a:lnTo>
                <a:lnTo>
                  <a:pt x="0" y="2319957"/>
                </a:lnTo>
                <a:close/>
              </a:path>
            </a:pathLst>
          </a:custGeom>
          <a:gradFill>
            <a:gsLst>
              <a:gs pos="0">
                <a:schemeClr val="bg1">
                  <a:alpha val="16000"/>
                </a:schemeClr>
              </a:gs>
              <a:gs pos="100000">
                <a:schemeClr val="bg1">
                  <a:alpha val="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 name="任意多边形: 形状 31">
            <a:extLst>
              <a:ext uri="{FF2B5EF4-FFF2-40B4-BE49-F238E27FC236}">
                <a16:creationId xmlns:a16="http://schemas.microsoft.com/office/drawing/2014/main" id="{BC207331-02B1-4659-A29C-856F71480B82}"/>
              </a:ext>
            </a:extLst>
          </p:cNvPr>
          <p:cNvSpPr/>
          <p:nvPr/>
        </p:nvSpPr>
        <p:spPr>
          <a:xfrm>
            <a:off x="731385" y="100966"/>
            <a:ext cx="793685" cy="1234971"/>
          </a:xfrm>
          <a:custGeom>
            <a:avLst/>
            <a:gdLst>
              <a:gd name="connsiteX0" fmla="*/ 954106 w 1490978"/>
              <a:gd name="connsiteY0" fmla="*/ 0 h 2319957"/>
              <a:gd name="connsiteX1" fmla="*/ 1490978 w 1490978"/>
              <a:gd name="connsiteY1" fmla="*/ 0 h 2319957"/>
              <a:gd name="connsiteX2" fmla="*/ 536872 w 1490978"/>
              <a:gd name="connsiteY2" fmla="*/ 2319957 h 2319957"/>
              <a:gd name="connsiteX3" fmla="*/ 0 w 1490978"/>
              <a:gd name="connsiteY3" fmla="*/ 2319957 h 2319957"/>
            </a:gdLst>
            <a:ahLst/>
            <a:cxnLst>
              <a:cxn ang="0">
                <a:pos x="connsiteX0" y="connsiteY0"/>
              </a:cxn>
              <a:cxn ang="0">
                <a:pos x="connsiteX1" y="connsiteY1"/>
              </a:cxn>
              <a:cxn ang="0">
                <a:pos x="connsiteX2" y="connsiteY2"/>
              </a:cxn>
              <a:cxn ang="0">
                <a:pos x="connsiteX3" y="connsiteY3"/>
              </a:cxn>
            </a:cxnLst>
            <a:rect l="l" t="t" r="r" b="b"/>
            <a:pathLst>
              <a:path w="1490978" h="2319957">
                <a:moveTo>
                  <a:pt x="954106" y="0"/>
                </a:moveTo>
                <a:lnTo>
                  <a:pt x="1490978" y="0"/>
                </a:lnTo>
                <a:lnTo>
                  <a:pt x="536872" y="2319957"/>
                </a:lnTo>
                <a:lnTo>
                  <a:pt x="0" y="2319957"/>
                </a:lnTo>
                <a:close/>
              </a:path>
            </a:pathLst>
          </a:custGeom>
          <a:gradFill>
            <a:gsLst>
              <a:gs pos="0">
                <a:schemeClr val="bg1">
                  <a:alpha val="16000"/>
                </a:schemeClr>
              </a:gs>
              <a:gs pos="100000">
                <a:schemeClr val="bg1">
                  <a:alpha val="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Tree>
    <p:extLst>
      <p:ext uri="{BB962C8B-B14F-4D97-AF65-F5344CB8AC3E}">
        <p14:creationId xmlns:p14="http://schemas.microsoft.com/office/powerpoint/2010/main" val="1343394808"/>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六边形 1">
            <a:extLst>
              <a:ext uri="{FF2B5EF4-FFF2-40B4-BE49-F238E27FC236}">
                <a16:creationId xmlns:a16="http://schemas.microsoft.com/office/drawing/2014/main" id="{C7E90F62-D633-45C3-BAE5-175B80FC449A}"/>
              </a:ext>
            </a:extLst>
          </p:cNvPr>
          <p:cNvSpPr/>
          <p:nvPr/>
        </p:nvSpPr>
        <p:spPr>
          <a:xfrm rot="16200000">
            <a:off x="2988904" y="-2987377"/>
            <a:ext cx="6214193" cy="5452240"/>
          </a:xfrm>
          <a:custGeom>
            <a:avLst/>
            <a:gdLst>
              <a:gd name="connsiteX0" fmla="*/ 47836 w 6214193"/>
              <a:gd name="connsiteY0" fmla="*/ 2546778 h 5452240"/>
              <a:gd name="connsiteX1" fmla="*/ 1407268 w 6214193"/>
              <a:gd name="connsiteY1" fmla="*/ 180658 h 5452240"/>
              <a:gd name="connsiteX2" fmla="*/ 1719416 w 6214193"/>
              <a:gd name="connsiteY2" fmla="*/ 0 h 5452240"/>
              <a:gd name="connsiteX3" fmla="*/ 4494778 w 6214193"/>
              <a:gd name="connsiteY3" fmla="*/ 0 h 5452240"/>
              <a:gd name="connsiteX4" fmla="*/ 4806927 w 6214193"/>
              <a:gd name="connsiteY4" fmla="*/ 180658 h 5452240"/>
              <a:gd name="connsiteX5" fmla="*/ 6166358 w 6214193"/>
              <a:gd name="connsiteY5" fmla="*/ 2546778 h 5452240"/>
              <a:gd name="connsiteX6" fmla="*/ 6166358 w 6214193"/>
              <a:gd name="connsiteY6" fmla="*/ 2905462 h 5452240"/>
              <a:gd name="connsiteX7" fmla="*/ 4806927 w 6214193"/>
              <a:gd name="connsiteY7" fmla="*/ 5271582 h 5452240"/>
              <a:gd name="connsiteX8" fmla="*/ 4494778 w 6214193"/>
              <a:gd name="connsiteY8" fmla="*/ 5452240 h 5452240"/>
              <a:gd name="connsiteX9" fmla="*/ 1719416 w 6214193"/>
              <a:gd name="connsiteY9" fmla="*/ 5452240 h 5452240"/>
              <a:gd name="connsiteX10" fmla="*/ 1407268 w 6214193"/>
              <a:gd name="connsiteY10" fmla="*/ 5271582 h 5452240"/>
              <a:gd name="connsiteX11" fmla="*/ 47836 w 6214193"/>
              <a:gd name="connsiteY11" fmla="*/ 2905462 h 5452240"/>
              <a:gd name="connsiteX12" fmla="*/ 47836 w 6214193"/>
              <a:gd name="connsiteY12" fmla="*/ 2546778 h 5452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214193" h="5452240">
                <a:moveTo>
                  <a:pt x="47836" y="2546778"/>
                </a:moveTo>
                <a:lnTo>
                  <a:pt x="1407268" y="180658"/>
                </a:lnTo>
                <a:cubicBezTo>
                  <a:pt x="1471517" y="68831"/>
                  <a:pt x="1590445" y="0"/>
                  <a:pt x="1719416" y="0"/>
                </a:cubicBezTo>
                <a:lnTo>
                  <a:pt x="4494778" y="0"/>
                </a:lnTo>
                <a:cubicBezTo>
                  <a:pt x="4623749" y="0"/>
                  <a:pt x="4742677" y="68831"/>
                  <a:pt x="4806927" y="180658"/>
                </a:cubicBezTo>
                <a:lnTo>
                  <a:pt x="6166358" y="2546778"/>
                </a:lnTo>
                <a:cubicBezTo>
                  <a:pt x="6230139" y="2657791"/>
                  <a:pt x="6230139" y="2794449"/>
                  <a:pt x="6166358" y="2905462"/>
                </a:cubicBezTo>
                <a:lnTo>
                  <a:pt x="4806927" y="5271582"/>
                </a:lnTo>
                <a:cubicBezTo>
                  <a:pt x="4742677" y="5383409"/>
                  <a:pt x="4623749" y="5452240"/>
                  <a:pt x="4494778" y="5452240"/>
                </a:cubicBezTo>
                <a:lnTo>
                  <a:pt x="1719416" y="5452240"/>
                </a:lnTo>
                <a:cubicBezTo>
                  <a:pt x="1590445" y="5452240"/>
                  <a:pt x="1471517" y="5383409"/>
                  <a:pt x="1407268" y="5271582"/>
                </a:cubicBezTo>
                <a:lnTo>
                  <a:pt x="47836" y="2905462"/>
                </a:lnTo>
                <a:cubicBezTo>
                  <a:pt x="-15945" y="2794449"/>
                  <a:pt x="-15945" y="2657791"/>
                  <a:pt x="47836" y="2546778"/>
                </a:cubicBezTo>
              </a:path>
            </a:pathLst>
          </a:custGeom>
          <a:gradFill flip="none" rotWithShape="1">
            <a:gsLst>
              <a:gs pos="0">
                <a:schemeClr val="accent1"/>
              </a:gs>
              <a:gs pos="75000">
                <a:schemeClr val="accent1">
                  <a:lumMod val="60000"/>
                  <a:lumOff val="40000"/>
                </a:schemeClr>
              </a:gs>
            </a:gsLst>
            <a:lin ang="18900000" scaled="1"/>
            <a:tileRect/>
          </a:gradFill>
          <a:ln>
            <a:noFill/>
          </a:ln>
          <a:effectLst>
            <a:outerShdw blurRad="584200" dist="698500" dir="5400000" sx="90000" sy="90000" algn="t" rotWithShape="0">
              <a:schemeClr val="accent1">
                <a:lumMod val="50000"/>
                <a:alpha val="2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4" name="六边形 1+">
            <a:extLst>
              <a:ext uri="{FF2B5EF4-FFF2-40B4-BE49-F238E27FC236}">
                <a16:creationId xmlns:a16="http://schemas.microsoft.com/office/drawing/2014/main" id="{139DBB82-9544-48A8-893F-EF0CF3B1AF32}"/>
              </a:ext>
            </a:extLst>
          </p:cNvPr>
          <p:cNvSpPr/>
          <p:nvPr/>
        </p:nvSpPr>
        <p:spPr>
          <a:xfrm rot="16200000">
            <a:off x="2311400" y="-3581811"/>
            <a:ext cx="7569202" cy="6641106"/>
          </a:xfrm>
          <a:custGeom>
            <a:avLst/>
            <a:gdLst>
              <a:gd name="connsiteX0" fmla="*/ 47836 w 6214193"/>
              <a:gd name="connsiteY0" fmla="*/ 2546778 h 5452240"/>
              <a:gd name="connsiteX1" fmla="*/ 1407268 w 6214193"/>
              <a:gd name="connsiteY1" fmla="*/ 180658 h 5452240"/>
              <a:gd name="connsiteX2" fmla="*/ 1719416 w 6214193"/>
              <a:gd name="connsiteY2" fmla="*/ 0 h 5452240"/>
              <a:gd name="connsiteX3" fmla="*/ 4494778 w 6214193"/>
              <a:gd name="connsiteY3" fmla="*/ 0 h 5452240"/>
              <a:gd name="connsiteX4" fmla="*/ 4806927 w 6214193"/>
              <a:gd name="connsiteY4" fmla="*/ 180658 h 5452240"/>
              <a:gd name="connsiteX5" fmla="*/ 6166358 w 6214193"/>
              <a:gd name="connsiteY5" fmla="*/ 2546778 h 5452240"/>
              <a:gd name="connsiteX6" fmla="*/ 6166358 w 6214193"/>
              <a:gd name="connsiteY6" fmla="*/ 2905462 h 5452240"/>
              <a:gd name="connsiteX7" fmla="*/ 4806927 w 6214193"/>
              <a:gd name="connsiteY7" fmla="*/ 5271582 h 5452240"/>
              <a:gd name="connsiteX8" fmla="*/ 4494778 w 6214193"/>
              <a:gd name="connsiteY8" fmla="*/ 5452240 h 5452240"/>
              <a:gd name="connsiteX9" fmla="*/ 1719416 w 6214193"/>
              <a:gd name="connsiteY9" fmla="*/ 5452240 h 5452240"/>
              <a:gd name="connsiteX10" fmla="*/ 1407268 w 6214193"/>
              <a:gd name="connsiteY10" fmla="*/ 5271582 h 5452240"/>
              <a:gd name="connsiteX11" fmla="*/ 47836 w 6214193"/>
              <a:gd name="connsiteY11" fmla="*/ 2905462 h 5452240"/>
              <a:gd name="connsiteX12" fmla="*/ 47836 w 6214193"/>
              <a:gd name="connsiteY12" fmla="*/ 2546778 h 5452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214193" h="5452240">
                <a:moveTo>
                  <a:pt x="47836" y="2546778"/>
                </a:moveTo>
                <a:lnTo>
                  <a:pt x="1407268" y="180658"/>
                </a:lnTo>
                <a:cubicBezTo>
                  <a:pt x="1471517" y="68831"/>
                  <a:pt x="1590445" y="0"/>
                  <a:pt x="1719416" y="0"/>
                </a:cubicBezTo>
                <a:lnTo>
                  <a:pt x="4494778" y="0"/>
                </a:lnTo>
                <a:cubicBezTo>
                  <a:pt x="4623749" y="0"/>
                  <a:pt x="4742677" y="68831"/>
                  <a:pt x="4806927" y="180658"/>
                </a:cubicBezTo>
                <a:lnTo>
                  <a:pt x="6166358" y="2546778"/>
                </a:lnTo>
                <a:cubicBezTo>
                  <a:pt x="6230139" y="2657791"/>
                  <a:pt x="6230139" y="2794449"/>
                  <a:pt x="6166358" y="2905462"/>
                </a:cubicBezTo>
                <a:lnTo>
                  <a:pt x="4806927" y="5271582"/>
                </a:lnTo>
                <a:cubicBezTo>
                  <a:pt x="4742677" y="5383409"/>
                  <a:pt x="4623749" y="5452240"/>
                  <a:pt x="4494778" y="5452240"/>
                </a:cubicBezTo>
                <a:lnTo>
                  <a:pt x="1719416" y="5452240"/>
                </a:lnTo>
                <a:cubicBezTo>
                  <a:pt x="1590445" y="5452240"/>
                  <a:pt x="1471517" y="5383409"/>
                  <a:pt x="1407268" y="5271582"/>
                </a:cubicBezTo>
                <a:lnTo>
                  <a:pt x="47836" y="2905462"/>
                </a:lnTo>
                <a:cubicBezTo>
                  <a:pt x="-15945" y="2794449"/>
                  <a:pt x="-15945" y="2657791"/>
                  <a:pt x="47836" y="2546778"/>
                </a:cubicBezTo>
              </a:path>
            </a:pathLst>
          </a:custGeom>
          <a:noFill/>
          <a:ln>
            <a:solidFill>
              <a:schemeClr val="accent1">
                <a:lumMod val="60000"/>
                <a:lumOff val="40000"/>
                <a:alpha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5" name="六边形 1++">
            <a:extLst>
              <a:ext uri="{FF2B5EF4-FFF2-40B4-BE49-F238E27FC236}">
                <a16:creationId xmlns:a16="http://schemas.microsoft.com/office/drawing/2014/main" id="{B1B7ACBB-F930-4EC3-8C45-EB3018CC5593}"/>
              </a:ext>
            </a:extLst>
          </p:cNvPr>
          <p:cNvSpPr/>
          <p:nvPr/>
        </p:nvSpPr>
        <p:spPr>
          <a:xfrm rot="16200000">
            <a:off x="-51707" y="-5655166"/>
            <a:ext cx="12295416" cy="10787816"/>
          </a:xfrm>
          <a:custGeom>
            <a:avLst/>
            <a:gdLst>
              <a:gd name="connsiteX0" fmla="*/ 47836 w 6214193"/>
              <a:gd name="connsiteY0" fmla="*/ 2546778 h 5452240"/>
              <a:gd name="connsiteX1" fmla="*/ 1407268 w 6214193"/>
              <a:gd name="connsiteY1" fmla="*/ 180658 h 5452240"/>
              <a:gd name="connsiteX2" fmla="*/ 1719416 w 6214193"/>
              <a:gd name="connsiteY2" fmla="*/ 0 h 5452240"/>
              <a:gd name="connsiteX3" fmla="*/ 4494778 w 6214193"/>
              <a:gd name="connsiteY3" fmla="*/ 0 h 5452240"/>
              <a:gd name="connsiteX4" fmla="*/ 4806927 w 6214193"/>
              <a:gd name="connsiteY4" fmla="*/ 180658 h 5452240"/>
              <a:gd name="connsiteX5" fmla="*/ 6166358 w 6214193"/>
              <a:gd name="connsiteY5" fmla="*/ 2546778 h 5452240"/>
              <a:gd name="connsiteX6" fmla="*/ 6166358 w 6214193"/>
              <a:gd name="connsiteY6" fmla="*/ 2905462 h 5452240"/>
              <a:gd name="connsiteX7" fmla="*/ 4806927 w 6214193"/>
              <a:gd name="connsiteY7" fmla="*/ 5271582 h 5452240"/>
              <a:gd name="connsiteX8" fmla="*/ 4494778 w 6214193"/>
              <a:gd name="connsiteY8" fmla="*/ 5452240 h 5452240"/>
              <a:gd name="connsiteX9" fmla="*/ 1719416 w 6214193"/>
              <a:gd name="connsiteY9" fmla="*/ 5452240 h 5452240"/>
              <a:gd name="connsiteX10" fmla="*/ 1407268 w 6214193"/>
              <a:gd name="connsiteY10" fmla="*/ 5271582 h 5452240"/>
              <a:gd name="connsiteX11" fmla="*/ 47836 w 6214193"/>
              <a:gd name="connsiteY11" fmla="*/ 2905462 h 5452240"/>
              <a:gd name="connsiteX12" fmla="*/ 47836 w 6214193"/>
              <a:gd name="connsiteY12" fmla="*/ 2546778 h 5452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214193" h="5452240">
                <a:moveTo>
                  <a:pt x="47836" y="2546778"/>
                </a:moveTo>
                <a:lnTo>
                  <a:pt x="1407268" y="180658"/>
                </a:lnTo>
                <a:cubicBezTo>
                  <a:pt x="1471517" y="68831"/>
                  <a:pt x="1590445" y="0"/>
                  <a:pt x="1719416" y="0"/>
                </a:cubicBezTo>
                <a:lnTo>
                  <a:pt x="4494778" y="0"/>
                </a:lnTo>
                <a:cubicBezTo>
                  <a:pt x="4623749" y="0"/>
                  <a:pt x="4742677" y="68831"/>
                  <a:pt x="4806927" y="180658"/>
                </a:cubicBezTo>
                <a:lnTo>
                  <a:pt x="6166358" y="2546778"/>
                </a:lnTo>
                <a:cubicBezTo>
                  <a:pt x="6230139" y="2657791"/>
                  <a:pt x="6230139" y="2794449"/>
                  <a:pt x="6166358" y="2905462"/>
                </a:cubicBezTo>
                <a:lnTo>
                  <a:pt x="4806927" y="5271582"/>
                </a:lnTo>
                <a:cubicBezTo>
                  <a:pt x="4742677" y="5383409"/>
                  <a:pt x="4623749" y="5452240"/>
                  <a:pt x="4494778" y="5452240"/>
                </a:cubicBezTo>
                <a:lnTo>
                  <a:pt x="1719416" y="5452240"/>
                </a:lnTo>
                <a:cubicBezTo>
                  <a:pt x="1590445" y="5452240"/>
                  <a:pt x="1471517" y="5383409"/>
                  <a:pt x="1407268" y="5271582"/>
                </a:cubicBezTo>
                <a:lnTo>
                  <a:pt x="47836" y="2905462"/>
                </a:lnTo>
                <a:cubicBezTo>
                  <a:pt x="-15945" y="2794449"/>
                  <a:pt x="-15945" y="2657791"/>
                  <a:pt x="47836" y="2546778"/>
                </a:cubicBezTo>
              </a:path>
            </a:pathLst>
          </a:custGeom>
          <a:noFill/>
          <a:ln>
            <a:solidFill>
              <a:schemeClr val="accent1">
                <a:lumMod val="60000"/>
                <a:lumOff val="40000"/>
                <a:alpha val="8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14" name="六边形 1++">
            <a:extLst>
              <a:ext uri="{FF2B5EF4-FFF2-40B4-BE49-F238E27FC236}">
                <a16:creationId xmlns:a16="http://schemas.microsoft.com/office/drawing/2014/main" id="{1A3B4761-B2F1-4D32-9011-5A03C8780447}"/>
              </a:ext>
            </a:extLst>
          </p:cNvPr>
          <p:cNvSpPr/>
          <p:nvPr/>
        </p:nvSpPr>
        <p:spPr>
          <a:xfrm rot="16200000">
            <a:off x="1574800" y="-4228093"/>
            <a:ext cx="9042402" cy="7933670"/>
          </a:xfrm>
          <a:custGeom>
            <a:avLst/>
            <a:gdLst>
              <a:gd name="connsiteX0" fmla="*/ 47836 w 6214193"/>
              <a:gd name="connsiteY0" fmla="*/ 2546778 h 5452240"/>
              <a:gd name="connsiteX1" fmla="*/ 1407268 w 6214193"/>
              <a:gd name="connsiteY1" fmla="*/ 180658 h 5452240"/>
              <a:gd name="connsiteX2" fmla="*/ 1719416 w 6214193"/>
              <a:gd name="connsiteY2" fmla="*/ 0 h 5452240"/>
              <a:gd name="connsiteX3" fmla="*/ 4494778 w 6214193"/>
              <a:gd name="connsiteY3" fmla="*/ 0 h 5452240"/>
              <a:gd name="connsiteX4" fmla="*/ 4806927 w 6214193"/>
              <a:gd name="connsiteY4" fmla="*/ 180658 h 5452240"/>
              <a:gd name="connsiteX5" fmla="*/ 6166358 w 6214193"/>
              <a:gd name="connsiteY5" fmla="*/ 2546778 h 5452240"/>
              <a:gd name="connsiteX6" fmla="*/ 6166358 w 6214193"/>
              <a:gd name="connsiteY6" fmla="*/ 2905462 h 5452240"/>
              <a:gd name="connsiteX7" fmla="*/ 4806927 w 6214193"/>
              <a:gd name="connsiteY7" fmla="*/ 5271582 h 5452240"/>
              <a:gd name="connsiteX8" fmla="*/ 4494778 w 6214193"/>
              <a:gd name="connsiteY8" fmla="*/ 5452240 h 5452240"/>
              <a:gd name="connsiteX9" fmla="*/ 1719416 w 6214193"/>
              <a:gd name="connsiteY9" fmla="*/ 5452240 h 5452240"/>
              <a:gd name="connsiteX10" fmla="*/ 1407268 w 6214193"/>
              <a:gd name="connsiteY10" fmla="*/ 5271582 h 5452240"/>
              <a:gd name="connsiteX11" fmla="*/ 47836 w 6214193"/>
              <a:gd name="connsiteY11" fmla="*/ 2905462 h 5452240"/>
              <a:gd name="connsiteX12" fmla="*/ 47836 w 6214193"/>
              <a:gd name="connsiteY12" fmla="*/ 2546778 h 5452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214193" h="5452240">
                <a:moveTo>
                  <a:pt x="47836" y="2546778"/>
                </a:moveTo>
                <a:lnTo>
                  <a:pt x="1407268" y="180658"/>
                </a:lnTo>
                <a:cubicBezTo>
                  <a:pt x="1471517" y="68831"/>
                  <a:pt x="1590445" y="0"/>
                  <a:pt x="1719416" y="0"/>
                </a:cubicBezTo>
                <a:lnTo>
                  <a:pt x="4494778" y="0"/>
                </a:lnTo>
                <a:cubicBezTo>
                  <a:pt x="4623749" y="0"/>
                  <a:pt x="4742677" y="68831"/>
                  <a:pt x="4806927" y="180658"/>
                </a:cubicBezTo>
                <a:lnTo>
                  <a:pt x="6166358" y="2546778"/>
                </a:lnTo>
                <a:cubicBezTo>
                  <a:pt x="6230139" y="2657791"/>
                  <a:pt x="6230139" y="2794449"/>
                  <a:pt x="6166358" y="2905462"/>
                </a:cubicBezTo>
                <a:lnTo>
                  <a:pt x="4806927" y="5271582"/>
                </a:lnTo>
                <a:cubicBezTo>
                  <a:pt x="4742677" y="5383409"/>
                  <a:pt x="4623749" y="5452240"/>
                  <a:pt x="4494778" y="5452240"/>
                </a:cubicBezTo>
                <a:lnTo>
                  <a:pt x="1719416" y="5452240"/>
                </a:lnTo>
                <a:cubicBezTo>
                  <a:pt x="1590445" y="5452240"/>
                  <a:pt x="1471517" y="5383409"/>
                  <a:pt x="1407268" y="5271582"/>
                </a:cubicBezTo>
                <a:lnTo>
                  <a:pt x="47836" y="2905462"/>
                </a:lnTo>
                <a:cubicBezTo>
                  <a:pt x="-15945" y="2794449"/>
                  <a:pt x="-15945" y="2657791"/>
                  <a:pt x="47836" y="2546778"/>
                </a:cubicBezTo>
              </a:path>
            </a:pathLst>
          </a:custGeom>
          <a:noFill/>
          <a:ln>
            <a:solidFill>
              <a:schemeClr val="accent1">
                <a:lumMod val="60000"/>
                <a:lumOff val="40000"/>
                <a:alpha val="13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15" name="六边形 1+++">
            <a:extLst>
              <a:ext uri="{FF2B5EF4-FFF2-40B4-BE49-F238E27FC236}">
                <a16:creationId xmlns:a16="http://schemas.microsoft.com/office/drawing/2014/main" id="{16A3B319-6028-4C5B-9E02-25B69B2D119E}"/>
              </a:ext>
            </a:extLst>
          </p:cNvPr>
          <p:cNvSpPr/>
          <p:nvPr/>
        </p:nvSpPr>
        <p:spPr>
          <a:xfrm rot="16200000">
            <a:off x="800100" y="-4907802"/>
            <a:ext cx="10591802" cy="9293088"/>
          </a:xfrm>
          <a:custGeom>
            <a:avLst/>
            <a:gdLst>
              <a:gd name="connsiteX0" fmla="*/ 47836 w 6214193"/>
              <a:gd name="connsiteY0" fmla="*/ 2546778 h 5452240"/>
              <a:gd name="connsiteX1" fmla="*/ 1407268 w 6214193"/>
              <a:gd name="connsiteY1" fmla="*/ 180658 h 5452240"/>
              <a:gd name="connsiteX2" fmla="*/ 1719416 w 6214193"/>
              <a:gd name="connsiteY2" fmla="*/ 0 h 5452240"/>
              <a:gd name="connsiteX3" fmla="*/ 4494778 w 6214193"/>
              <a:gd name="connsiteY3" fmla="*/ 0 h 5452240"/>
              <a:gd name="connsiteX4" fmla="*/ 4806927 w 6214193"/>
              <a:gd name="connsiteY4" fmla="*/ 180658 h 5452240"/>
              <a:gd name="connsiteX5" fmla="*/ 6166358 w 6214193"/>
              <a:gd name="connsiteY5" fmla="*/ 2546778 h 5452240"/>
              <a:gd name="connsiteX6" fmla="*/ 6166358 w 6214193"/>
              <a:gd name="connsiteY6" fmla="*/ 2905462 h 5452240"/>
              <a:gd name="connsiteX7" fmla="*/ 4806927 w 6214193"/>
              <a:gd name="connsiteY7" fmla="*/ 5271582 h 5452240"/>
              <a:gd name="connsiteX8" fmla="*/ 4494778 w 6214193"/>
              <a:gd name="connsiteY8" fmla="*/ 5452240 h 5452240"/>
              <a:gd name="connsiteX9" fmla="*/ 1719416 w 6214193"/>
              <a:gd name="connsiteY9" fmla="*/ 5452240 h 5452240"/>
              <a:gd name="connsiteX10" fmla="*/ 1407268 w 6214193"/>
              <a:gd name="connsiteY10" fmla="*/ 5271582 h 5452240"/>
              <a:gd name="connsiteX11" fmla="*/ 47836 w 6214193"/>
              <a:gd name="connsiteY11" fmla="*/ 2905462 h 5452240"/>
              <a:gd name="connsiteX12" fmla="*/ 47836 w 6214193"/>
              <a:gd name="connsiteY12" fmla="*/ 2546778 h 5452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214193" h="5452240">
                <a:moveTo>
                  <a:pt x="47836" y="2546778"/>
                </a:moveTo>
                <a:lnTo>
                  <a:pt x="1407268" y="180658"/>
                </a:lnTo>
                <a:cubicBezTo>
                  <a:pt x="1471517" y="68831"/>
                  <a:pt x="1590445" y="0"/>
                  <a:pt x="1719416" y="0"/>
                </a:cubicBezTo>
                <a:lnTo>
                  <a:pt x="4494778" y="0"/>
                </a:lnTo>
                <a:cubicBezTo>
                  <a:pt x="4623749" y="0"/>
                  <a:pt x="4742677" y="68831"/>
                  <a:pt x="4806927" y="180658"/>
                </a:cubicBezTo>
                <a:lnTo>
                  <a:pt x="6166358" y="2546778"/>
                </a:lnTo>
                <a:cubicBezTo>
                  <a:pt x="6230139" y="2657791"/>
                  <a:pt x="6230139" y="2794449"/>
                  <a:pt x="6166358" y="2905462"/>
                </a:cubicBezTo>
                <a:lnTo>
                  <a:pt x="4806927" y="5271582"/>
                </a:lnTo>
                <a:cubicBezTo>
                  <a:pt x="4742677" y="5383409"/>
                  <a:pt x="4623749" y="5452240"/>
                  <a:pt x="4494778" y="5452240"/>
                </a:cubicBezTo>
                <a:lnTo>
                  <a:pt x="1719416" y="5452240"/>
                </a:lnTo>
                <a:cubicBezTo>
                  <a:pt x="1590445" y="5452240"/>
                  <a:pt x="1471517" y="5383409"/>
                  <a:pt x="1407268" y="5271582"/>
                </a:cubicBezTo>
                <a:lnTo>
                  <a:pt x="47836" y="2905462"/>
                </a:lnTo>
                <a:cubicBezTo>
                  <a:pt x="-15945" y="2794449"/>
                  <a:pt x="-15945" y="2657791"/>
                  <a:pt x="47836" y="2546778"/>
                </a:cubicBezTo>
              </a:path>
            </a:pathLst>
          </a:custGeom>
          <a:noFill/>
          <a:ln>
            <a:solidFill>
              <a:schemeClr val="accent1">
                <a:lumMod val="60000"/>
                <a:lumOff val="40000"/>
                <a:alpha val="1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16" name="文本框 15">
            <a:extLst>
              <a:ext uri="{FF2B5EF4-FFF2-40B4-BE49-F238E27FC236}">
                <a16:creationId xmlns:a16="http://schemas.microsoft.com/office/drawing/2014/main" id="{0B5583A6-62F4-4820-9A36-9949AB5DCF48}"/>
              </a:ext>
            </a:extLst>
          </p:cNvPr>
          <p:cNvSpPr txBox="1"/>
          <p:nvPr/>
        </p:nvSpPr>
        <p:spPr>
          <a:xfrm>
            <a:off x="4770120" y="25400"/>
            <a:ext cx="2651760" cy="2215991"/>
          </a:xfrm>
          <a:prstGeom prst="rect">
            <a:avLst/>
          </a:prstGeom>
          <a:noFill/>
        </p:spPr>
        <p:txBody>
          <a:bodyPr wrap="square" rtlCol="0">
            <a:noAutofit/>
          </a:bodyPr>
          <a:lstStyle/>
          <a:p>
            <a:pPr algn="dist"/>
            <a:r>
              <a:rPr lang="en-US" altLang="zh-CN" sz="13800" b="1">
                <a:ln w="6350">
                  <a:solidFill>
                    <a:schemeClr val="bg1">
                      <a:alpha val="15000"/>
                    </a:schemeClr>
                  </a:solidFill>
                </a:ln>
                <a:noFill/>
                <a:latin typeface="+mj-lt"/>
                <a:ea typeface="+mj-ea"/>
              </a:rPr>
              <a:t>04</a:t>
            </a:r>
            <a:endParaRPr lang="zh-CN" altLang="en-US" sz="13800" b="1">
              <a:ln w="6350">
                <a:solidFill>
                  <a:schemeClr val="bg1">
                    <a:alpha val="15000"/>
                  </a:schemeClr>
                </a:solidFill>
              </a:ln>
              <a:noFill/>
              <a:latin typeface="+mj-lt"/>
              <a:ea typeface="+mj-ea"/>
            </a:endParaRPr>
          </a:p>
        </p:txBody>
      </p:sp>
      <p:sp>
        <p:nvSpPr>
          <p:cNvPr id="17" name="TextBox 15+">
            <a:extLst>
              <a:ext uri="{FF2B5EF4-FFF2-40B4-BE49-F238E27FC236}">
                <a16:creationId xmlns:a16="http://schemas.microsoft.com/office/drawing/2014/main" id="{DC7BBF19-B6C7-4F98-9443-15BE8D4397A9}"/>
              </a:ext>
            </a:extLst>
          </p:cNvPr>
          <p:cNvSpPr txBox="1"/>
          <p:nvPr/>
        </p:nvSpPr>
        <p:spPr>
          <a:xfrm>
            <a:off x="4610100" y="10755"/>
            <a:ext cx="2971800" cy="2215991"/>
          </a:xfrm>
          <a:prstGeom prst="rect">
            <a:avLst/>
          </a:prstGeom>
          <a:noFill/>
        </p:spPr>
        <p:txBody>
          <a:bodyPr wrap="square" rtlCol="0">
            <a:noAutofit/>
          </a:bodyPr>
          <a:lstStyle/>
          <a:p>
            <a:pPr algn="ctr"/>
            <a:r>
              <a:rPr lang="en-US" altLang="zh-CN" sz="13800" b="1">
                <a:ln w="6350">
                  <a:noFill/>
                </a:ln>
                <a:solidFill>
                  <a:schemeClr val="bg1"/>
                </a:solidFill>
                <a:latin typeface="+mj-lt"/>
                <a:ea typeface="+mj-ea"/>
              </a:rPr>
              <a:t>04</a:t>
            </a:r>
            <a:endParaRPr lang="zh-CN" altLang="en-US" sz="13800" b="1">
              <a:ln w="6350">
                <a:noFill/>
              </a:ln>
              <a:solidFill>
                <a:schemeClr val="bg1"/>
              </a:solidFill>
              <a:latin typeface="+mj-lt"/>
              <a:ea typeface="+mj-ea"/>
            </a:endParaRPr>
          </a:p>
        </p:txBody>
      </p:sp>
      <p:sp>
        <p:nvSpPr>
          <p:cNvPr id="18" name="文本框 17">
            <a:extLst>
              <a:ext uri="{FF2B5EF4-FFF2-40B4-BE49-F238E27FC236}">
                <a16:creationId xmlns:a16="http://schemas.microsoft.com/office/drawing/2014/main" id="{20394A75-49B2-42E3-B1E4-EF1F08323130}"/>
              </a:ext>
            </a:extLst>
          </p:cNvPr>
          <p:cNvSpPr txBox="1"/>
          <p:nvPr/>
        </p:nvSpPr>
        <p:spPr>
          <a:xfrm>
            <a:off x="3447368" y="3033089"/>
            <a:ext cx="5297266" cy="923330"/>
          </a:xfrm>
          <a:prstGeom prst="rect">
            <a:avLst/>
          </a:prstGeom>
          <a:noFill/>
        </p:spPr>
        <p:txBody>
          <a:bodyPr wrap="square" rtlCol="0">
            <a:noAutofit/>
          </a:bodyPr>
          <a:lstStyle>
            <a:defPPr>
              <a:defRPr lang="zh-CN"/>
            </a:defPPr>
            <a:lvl1pPr algn="ctr">
              <a:defRPr sz="5400">
                <a:gradFill flip="none" rotWithShape="1">
                  <a:gsLst>
                    <a:gs pos="0">
                      <a:schemeClr val="accent2">
                        <a:lumMod val="60000"/>
                        <a:lumOff val="40000"/>
                      </a:schemeClr>
                    </a:gs>
                    <a:gs pos="100000">
                      <a:schemeClr val="accent2"/>
                    </a:gs>
                  </a:gsLst>
                  <a:lin ang="5400000" scaled="1"/>
                  <a:tileRect/>
                </a:gradFill>
                <a:latin typeface="+mj-ea"/>
                <a:ea typeface="+mj-ea"/>
              </a:defRPr>
            </a:lvl1pPr>
          </a:lstStyle>
          <a:p>
            <a:r>
              <a:rPr lang="zh-CN" altLang="en-US"/>
              <a:t>未来工作计划</a:t>
            </a:r>
          </a:p>
        </p:txBody>
      </p:sp>
      <p:sp>
        <p:nvSpPr>
          <p:cNvPr id="19" name="文本框 18">
            <a:extLst>
              <a:ext uri="{FF2B5EF4-FFF2-40B4-BE49-F238E27FC236}">
                <a16:creationId xmlns:a16="http://schemas.microsoft.com/office/drawing/2014/main" id="{5BC27B57-4449-4A7A-A30D-E2037AA50192}"/>
              </a:ext>
            </a:extLst>
          </p:cNvPr>
          <p:cNvSpPr txBox="1"/>
          <p:nvPr/>
        </p:nvSpPr>
        <p:spPr>
          <a:xfrm>
            <a:off x="3683000" y="3929250"/>
            <a:ext cx="4826000" cy="307777"/>
          </a:xfrm>
          <a:prstGeom prst="rect">
            <a:avLst/>
          </a:prstGeom>
          <a:noFill/>
        </p:spPr>
        <p:txBody>
          <a:bodyPr wrap="square" rtlCol="0">
            <a:noAutofit/>
          </a:bodyPr>
          <a:lstStyle/>
          <a:p>
            <a:pPr algn="dist"/>
            <a:r>
              <a:rPr lang="en-US" altLang="zh-CN" sz="1400">
                <a:gradFill flip="none" rotWithShape="1">
                  <a:gsLst>
                    <a:gs pos="0">
                      <a:schemeClr val="accent1"/>
                    </a:gs>
                    <a:gs pos="100000">
                      <a:schemeClr val="accent1">
                        <a:lumMod val="60000"/>
                        <a:lumOff val="40000"/>
                      </a:schemeClr>
                    </a:gs>
                  </a:gsLst>
                  <a:lin ang="16200000" scaled="1"/>
                  <a:tileRect/>
                </a:gradFill>
              </a:rPr>
              <a:t>FUTURE WORK PLAN</a:t>
            </a:r>
          </a:p>
        </p:txBody>
      </p:sp>
      <p:sp>
        <p:nvSpPr>
          <p:cNvPr id="31" name="六边形 1+++">
            <a:extLst>
              <a:ext uri="{FF2B5EF4-FFF2-40B4-BE49-F238E27FC236}">
                <a16:creationId xmlns:a16="http://schemas.microsoft.com/office/drawing/2014/main" id="{DB357B98-733C-4512-940E-86CBBBF50DB5}"/>
              </a:ext>
            </a:extLst>
          </p:cNvPr>
          <p:cNvSpPr/>
          <p:nvPr/>
        </p:nvSpPr>
        <p:spPr>
          <a:xfrm rot="16200000">
            <a:off x="-918482" y="-6415662"/>
            <a:ext cx="14028966" cy="12308808"/>
          </a:xfrm>
          <a:custGeom>
            <a:avLst/>
            <a:gdLst>
              <a:gd name="connsiteX0" fmla="*/ 47836 w 6214193"/>
              <a:gd name="connsiteY0" fmla="*/ 2546778 h 5452240"/>
              <a:gd name="connsiteX1" fmla="*/ 1407268 w 6214193"/>
              <a:gd name="connsiteY1" fmla="*/ 180658 h 5452240"/>
              <a:gd name="connsiteX2" fmla="*/ 1719416 w 6214193"/>
              <a:gd name="connsiteY2" fmla="*/ 0 h 5452240"/>
              <a:gd name="connsiteX3" fmla="*/ 4494778 w 6214193"/>
              <a:gd name="connsiteY3" fmla="*/ 0 h 5452240"/>
              <a:gd name="connsiteX4" fmla="*/ 4806927 w 6214193"/>
              <a:gd name="connsiteY4" fmla="*/ 180658 h 5452240"/>
              <a:gd name="connsiteX5" fmla="*/ 6166358 w 6214193"/>
              <a:gd name="connsiteY5" fmla="*/ 2546778 h 5452240"/>
              <a:gd name="connsiteX6" fmla="*/ 6166358 w 6214193"/>
              <a:gd name="connsiteY6" fmla="*/ 2905462 h 5452240"/>
              <a:gd name="connsiteX7" fmla="*/ 4806927 w 6214193"/>
              <a:gd name="connsiteY7" fmla="*/ 5271582 h 5452240"/>
              <a:gd name="connsiteX8" fmla="*/ 4494778 w 6214193"/>
              <a:gd name="connsiteY8" fmla="*/ 5452240 h 5452240"/>
              <a:gd name="connsiteX9" fmla="*/ 1719416 w 6214193"/>
              <a:gd name="connsiteY9" fmla="*/ 5452240 h 5452240"/>
              <a:gd name="connsiteX10" fmla="*/ 1407268 w 6214193"/>
              <a:gd name="connsiteY10" fmla="*/ 5271582 h 5452240"/>
              <a:gd name="connsiteX11" fmla="*/ 47836 w 6214193"/>
              <a:gd name="connsiteY11" fmla="*/ 2905462 h 5452240"/>
              <a:gd name="connsiteX12" fmla="*/ 47836 w 6214193"/>
              <a:gd name="connsiteY12" fmla="*/ 2546778 h 5452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214193" h="5452240">
                <a:moveTo>
                  <a:pt x="47836" y="2546778"/>
                </a:moveTo>
                <a:lnTo>
                  <a:pt x="1407268" y="180658"/>
                </a:lnTo>
                <a:cubicBezTo>
                  <a:pt x="1471517" y="68831"/>
                  <a:pt x="1590445" y="0"/>
                  <a:pt x="1719416" y="0"/>
                </a:cubicBezTo>
                <a:lnTo>
                  <a:pt x="4494778" y="0"/>
                </a:lnTo>
                <a:cubicBezTo>
                  <a:pt x="4623749" y="0"/>
                  <a:pt x="4742677" y="68831"/>
                  <a:pt x="4806927" y="180658"/>
                </a:cubicBezTo>
                <a:lnTo>
                  <a:pt x="6166358" y="2546778"/>
                </a:lnTo>
                <a:cubicBezTo>
                  <a:pt x="6230139" y="2657791"/>
                  <a:pt x="6230139" y="2794449"/>
                  <a:pt x="6166358" y="2905462"/>
                </a:cubicBezTo>
                <a:lnTo>
                  <a:pt x="4806927" y="5271582"/>
                </a:lnTo>
                <a:cubicBezTo>
                  <a:pt x="4742677" y="5383409"/>
                  <a:pt x="4623749" y="5452240"/>
                  <a:pt x="4494778" y="5452240"/>
                </a:cubicBezTo>
                <a:lnTo>
                  <a:pt x="1719416" y="5452240"/>
                </a:lnTo>
                <a:cubicBezTo>
                  <a:pt x="1590445" y="5452240"/>
                  <a:pt x="1471517" y="5383409"/>
                  <a:pt x="1407268" y="5271582"/>
                </a:cubicBezTo>
                <a:lnTo>
                  <a:pt x="47836" y="2905462"/>
                </a:lnTo>
                <a:cubicBezTo>
                  <a:pt x="-15945" y="2794449"/>
                  <a:pt x="-15945" y="2657791"/>
                  <a:pt x="47836" y="2546778"/>
                </a:cubicBezTo>
              </a:path>
            </a:pathLst>
          </a:custGeom>
          <a:noFill/>
          <a:ln>
            <a:solidFill>
              <a:schemeClr val="accent1">
                <a:lumMod val="60000"/>
                <a:lumOff val="40000"/>
                <a:alpha val="8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22" name="TextBox 15+">
            <a:extLst>
              <a:ext uri="{FF2B5EF4-FFF2-40B4-BE49-F238E27FC236}">
                <a16:creationId xmlns:a16="http://schemas.microsoft.com/office/drawing/2014/main" id="{8FA588FD-744F-4E55-AAFA-769C3129077B}"/>
              </a:ext>
            </a:extLst>
          </p:cNvPr>
          <p:cNvSpPr txBox="1"/>
          <p:nvPr/>
        </p:nvSpPr>
        <p:spPr>
          <a:xfrm>
            <a:off x="7630209" y="5459348"/>
            <a:ext cx="4974316" cy="1862048"/>
          </a:xfrm>
          <a:prstGeom prst="rect">
            <a:avLst/>
          </a:prstGeom>
          <a:noFill/>
        </p:spPr>
        <p:txBody>
          <a:bodyPr wrap="square" rtlCol="0">
            <a:noAutofit/>
          </a:bodyPr>
          <a:lstStyle/>
          <a:p>
            <a:pPr algn="r"/>
            <a:r>
              <a:rPr lang="en-US" altLang="zh-CN" sz="11500" b="1">
                <a:ln w="6350">
                  <a:solidFill>
                    <a:schemeClr val="accent1">
                      <a:lumMod val="60000"/>
                      <a:lumOff val="40000"/>
                      <a:alpha val="20000"/>
                    </a:schemeClr>
                  </a:solidFill>
                </a:ln>
                <a:noFill/>
                <a:latin typeface="+mj-lt"/>
                <a:ea typeface="+mj-ea"/>
              </a:rPr>
              <a:t>FOUR</a:t>
            </a:r>
            <a:endParaRPr lang="zh-CN" altLang="en-US" sz="11500" b="1">
              <a:ln w="6350">
                <a:solidFill>
                  <a:schemeClr val="accent1">
                    <a:lumMod val="60000"/>
                    <a:lumOff val="40000"/>
                    <a:alpha val="20000"/>
                  </a:schemeClr>
                </a:solidFill>
              </a:ln>
              <a:noFill/>
              <a:latin typeface="+mj-lt"/>
              <a:ea typeface="+mj-ea"/>
            </a:endParaRPr>
          </a:p>
        </p:txBody>
      </p:sp>
      <p:sp>
        <p:nvSpPr>
          <p:cNvPr id="26" name="任意多边形: 形状 25">
            <a:extLst>
              <a:ext uri="{FF2B5EF4-FFF2-40B4-BE49-F238E27FC236}">
                <a16:creationId xmlns:a16="http://schemas.microsoft.com/office/drawing/2014/main" id="{1D6EECB4-8544-44FF-BB16-EFC7E2F6109A}"/>
              </a:ext>
            </a:extLst>
          </p:cNvPr>
          <p:cNvSpPr/>
          <p:nvPr/>
        </p:nvSpPr>
        <p:spPr>
          <a:xfrm rot="1312896">
            <a:off x="2171587" y="6696069"/>
            <a:ext cx="16767" cy="8337"/>
          </a:xfrm>
          <a:custGeom>
            <a:avLst/>
            <a:gdLst>
              <a:gd name="connsiteX0" fmla="*/ 16768 w 16767"/>
              <a:gd name="connsiteY0" fmla="*/ 8337 h 8337"/>
              <a:gd name="connsiteX1" fmla="*/ 0 w 16767"/>
              <a:gd name="connsiteY1" fmla="*/ 0 h 8337"/>
              <a:gd name="connsiteX2" fmla="*/ 16768 w 16767"/>
              <a:gd name="connsiteY2" fmla="*/ 8337 h 8337"/>
            </a:gdLst>
            <a:ahLst/>
            <a:cxnLst>
              <a:cxn ang="0">
                <a:pos x="connsiteX0" y="connsiteY0"/>
              </a:cxn>
              <a:cxn ang="0">
                <a:pos x="connsiteX1" y="connsiteY1"/>
              </a:cxn>
              <a:cxn ang="0">
                <a:pos x="connsiteX2" y="connsiteY2"/>
              </a:cxn>
            </a:cxnLst>
            <a:rect l="l" t="t" r="r" b="b"/>
            <a:pathLst>
              <a:path w="16767" h="8337">
                <a:moveTo>
                  <a:pt x="16768" y="8337"/>
                </a:moveTo>
                <a:cubicBezTo>
                  <a:pt x="11205" y="5528"/>
                  <a:pt x="5603" y="2747"/>
                  <a:pt x="0" y="0"/>
                </a:cubicBezTo>
                <a:cubicBezTo>
                  <a:pt x="5603" y="2728"/>
                  <a:pt x="11185" y="5532"/>
                  <a:pt x="16768" y="8337"/>
                </a:cubicBezTo>
                <a:close/>
              </a:path>
            </a:pathLst>
          </a:custGeom>
          <a:solidFill>
            <a:schemeClr val="accent1">
              <a:alpha val="44000"/>
            </a:schemeClr>
          </a:solidFill>
          <a:ln w="2030" cap="flat">
            <a:noFill/>
            <a:prstDash val="solid"/>
            <a:miter/>
          </a:ln>
        </p:spPr>
        <p:txBody>
          <a:bodyPr rtlCol="0" anchor="ctr"/>
          <a:lstStyle/>
          <a:p>
            <a:endParaRPr lang="zh-CN" altLang="en-US"/>
          </a:p>
        </p:txBody>
      </p:sp>
      <p:sp>
        <p:nvSpPr>
          <p:cNvPr id="20" name="TextBox 15+">
            <a:extLst>
              <a:ext uri="{FF2B5EF4-FFF2-40B4-BE49-F238E27FC236}">
                <a16:creationId xmlns:a16="http://schemas.microsoft.com/office/drawing/2014/main" id="{10A8F351-7C7E-4AB0-8407-A475E5337CB6}"/>
              </a:ext>
            </a:extLst>
          </p:cNvPr>
          <p:cNvSpPr txBox="1"/>
          <p:nvPr/>
        </p:nvSpPr>
        <p:spPr>
          <a:xfrm>
            <a:off x="-412524" y="5459348"/>
            <a:ext cx="4974316" cy="1862048"/>
          </a:xfrm>
          <a:prstGeom prst="rect">
            <a:avLst/>
          </a:prstGeom>
          <a:noFill/>
        </p:spPr>
        <p:txBody>
          <a:bodyPr wrap="square" rtlCol="0">
            <a:noAutofit/>
          </a:bodyPr>
          <a:lstStyle/>
          <a:p>
            <a:r>
              <a:rPr lang="en-US" altLang="zh-CN" sz="11500" b="1">
                <a:ln w="6350">
                  <a:solidFill>
                    <a:schemeClr val="accent1">
                      <a:lumMod val="60000"/>
                      <a:lumOff val="40000"/>
                      <a:alpha val="20000"/>
                    </a:schemeClr>
                  </a:solidFill>
                </a:ln>
                <a:noFill/>
                <a:latin typeface="+mj-lt"/>
                <a:ea typeface="+mj-ea"/>
              </a:rPr>
              <a:t>PART</a:t>
            </a:r>
            <a:endParaRPr lang="zh-CN" altLang="en-US" sz="11500" b="1">
              <a:ln w="6350">
                <a:solidFill>
                  <a:schemeClr val="accent1">
                    <a:lumMod val="60000"/>
                    <a:lumOff val="40000"/>
                    <a:alpha val="20000"/>
                  </a:schemeClr>
                </a:solidFill>
              </a:ln>
              <a:noFill/>
              <a:latin typeface="+mj-lt"/>
              <a:ea typeface="+mj-ea"/>
            </a:endParaRPr>
          </a:p>
        </p:txBody>
      </p:sp>
    </p:spTree>
    <p:extLst>
      <p:ext uri="{BB962C8B-B14F-4D97-AF65-F5344CB8AC3E}">
        <p14:creationId xmlns:p14="http://schemas.microsoft.com/office/powerpoint/2010/main" val="3339137738"/>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 name="文本框 29">
            <a:extLst>
              <a:ext uri="{FF2B5EF4-FFF2-40B4-BE49-F238E27FC236}">
                <a16:creationId xmlns:a16="http://schemas.microsoft.com/office/drawing/2014/main" id="{A9E7EDA1-98F3-4493-A3DA-828BC5C24CB0}"/>
              </a:ext>
            </a:extLst>
          </p:cNvPr>
          <p:cNvSpPr txBox="1"/>
          <p:nvPr/>
        </p:nvSpPr>
        <p:spPr>
          <a:xfrm>
            <a:off x="773683" y="155201"/>
            <a:ext cx="2588642" cy="1015663"/>
          </a:xfrm>
          <a:prstGeom prst="rect">
            <a:avLst/>
          </a:prstGeom>
          <a:noFill/>
        </p:spPr>
        <p:txBody>
          <a:bodyPr wrap="square" rtlCol="0" anchor="t" anchorCtr="0">
            <a:noAutofit/>
          </a:bodyPr>
          <a:lstStyle/>
          <a:p>
            <a:pPr algn="dist"/>
            <a:r>
              <a:rPr lang="en-US" altLang="zh-CN" sz="6000" b="1">
                <a:solidFill>
                  <a:schemeClr val="bg1">
                    <a:lumMod val="65000"/>
                    <a:alpha val="17000"/>
                  </a:schemeClr>
                </a:solidFill>
                <a:latin typeface="+mj-lt"/>
              </a:rPr>
              <a:t>FWP</a:t>
            </a:r>
            <a:endParaRPr lang="zh-CN" altLang="en-US" sz="6000" b="1">
              <a:solidFill>
                <a:schemeClr val="bg1">
                  <a:lumMod val="65000"/>
                  <a:alpha val="17000"/>
                </a:schemeClr>
              </a:solidFill>
              <a:latin typeface="+mj-lt"/>
            </a:endParaRPr>
          </a:p>
        </p:txBody>
      </p:sp>
      <p:sp>
        <p:nvSpPr>
          <p:cNvPr id="70" name="文本框 69">
            <a:extLst>
              <a:ext uri="{FF2B5EF4-FFF2-40B4-BE49-F238E27FC236}">
                <a16:creationId xmlns:a16="http://schemas.microsoft.com/office/drawing/2014/main" id="{68D8FD62-4F9A-4E92-82D7-BA6C0450F136}"/>
              </a:ext>
            </a:extLst>
          </p:cNvPr>
          <p:cNvSpPr txBox="1"/>
          <p:nvPr/>
        </p:nvSpPr>
        <p:spPr>
          <a:xfrm>
            <a:off x="765178" y="1319362"/>
            <a:ext cx="1035050" cy="798518"/>
          </a:xfrm>
          <a:prstGeom prst="rect">
            <a:avLst/>
          </a:prstGeom>
          <a:noFill/>
        </p:spPr>
        <p:txBody>
          <a:bodyPr wrap="square" rtlCol="0" anchor="t" anchorCtr="0">
            <a:noAutofit/>
          </a:bodyPr>
          <a:lstStyle/>
          <a:p>
            <a:pPr algn="just"/>
            <a:r>
              <a:rPr lang="en-US" altLang="zh-CN" sz="5400" b="1">
                <a:solidFill>
                  <a:schemeClr val="accent1">
                    <a:lumMod val="20000"/>
                    <a:lumOff val="80000"/>
                    <a:alpha val="30000"/>
                  </a:schemeClr>
                </a:solidFill>
                <a:latin typeface="+mj-ea"/>
                <a:ea typeface="+mj-ea"/>
              </a:rPr>
              <a:t>01</a:t>
            </a:r>
            <a:endParaRPr lang="zh-CN" altLang="en-US" sz="5400" b="1">
              <a:solidFill>
                <a:schemeClr val="accent1">
                  <a:lumMod val="20000"/>
                  <a:lumOff val="80000"/>
                  <a:alpha val="30000"/>
                </a:schemeClr>
              </a:solidFill>
              <a:latin typeface="+mj-ea"/>
              <a:ea typeface="+mj-ea"/>
            </a:endParaRPr>
          </a:p>
        </p:txBody>
      </p:sp>
      <p:grpSp>
        <p:nvGrpSpPr>
          <p:cNvPr id="73" name="组合 72">
            <a:extLst>
              <a:ext uri="{FF2B5EF4-FFF2-40B4-BE49-F238E27FC236}">
                <a16:creationId xmlns:a16="http://schemas.microsoft.com/office/drawing/2014/main" id="{EC08EC45-B9E7-40DC-A8FE-F181253EBC17}"/>
              </a:ext>
            </a:extLst>
          </p:cNvPr>
          <p:cNvGrpSpPr/>
          <p:nvPr/>
        </p:nvGrpSpPr>
        <p:grpSpPr>
          <a:xfrm>
            <a:off x="395141" y="1"/>
            <a:ext cx="354952" cy="962027"/>
            <a:chOff x="395141" y="1"/>
            <a:chExt cx="354952" cy="962027"/>
          </a:xfrm>
        </p:grpSpPr>
        <p:sp>
          <p:nvSpPr>
            <p:cNvPr id="74" name="任意多边形: 形状 73">
              <a:extLst>
                <a:ext uri="{FF2B5EF4-FFF2-40B4-BE49-F238E27FC236}">
                  <a16:creationId xmlns:a16="http://schemas.microsoft.com/office/drawing/2014/main" id="{3737EF03-F06C-4DD3-9458-73C095E374AF}"/>
                </a:ext>
              </a:extLst>
            </p:cNvPr>
            <p:cNvSpPr/>
            <p:nvPr/>
          </p:nvSpPr>
          <p:spPr>
            <a:xfrm>
              <a:off x="395141" y="1"/>
              <a:ext cx="354952" cy="962027"/>
            </a:xfrm>
            <a:custGeom>
              <a:avLst/>
              <a:gdLst>
                <a:gd name="connsiteX0" fmla="*/ 0 w 354952"/>
                <a:gd name="connsiteY0" fmla="*/ 0 h 962027"/>
                <a:gd name="connsiteX1" fmla="*/ 354952 w 354952"/>
                <a:gd name="connsiteY1" fmla="*/ 0 h 962027"/>
                <a:gd name="connsiteX2" fmla="*/ 354952 w 354952"/>
                <a:gd name="connsiteY2" fmla="*/ 198188 h 962027"/>
                <a:gd name="connsiteX3" fmla="*/ 354952 w 354952"/>
                <a:gd name="connsiteY3" fmla="*/ 582434 h 962027"/>
                <a:gd name="connsiteX4" fmla="*/ 354952 w 354952"/>
                <a:gd name="connsiteY4" fmla="*/ 815798 h 962027"/>
                <a:gd name="connsiteX5" fmla="*/ 349680 w 354952"/>
                <a:gd name="connsiteY5" fmla="*/ 826285 h 962027"/>
                <a:gd name="connsiteX6" fmla="*/ 190204 w 354952"/>
                <a:gd name="connsiteY6" fmla="*/ 957686 h 962027"/>
                <a:gd name="connsiteX7" fmla="*/ 164748 w 354952"/>
                <a:gd name="connsiteY7" fmla="*/ 957686 h 962027"/>
                <a:gd name="connsiteX8" fmla="*/ 5272 w 354952"/>
                <a:gd name="connsiteY8" fmla="*/ 826285 h 962027"/>
                <a:gd name="connsiteX9" fmla="*/ 0 w 354952"/>
                <a:gd name="connsiteY9" fmla="*/ 815798 h 962027"/>
                <a:gd name="connsiteX10" fmla="*/ 0 w 354952"/>
                <a:gd name="connsiteY10" fmla="*/ 582434 h 962027"/>
                <a:gd name="connsiteX11" fmla="*/ 0 w 354952"/>
                <a:gd name="connsiteY11" fmla="*/ 198188 h 9620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4952" h="962027">
                  <a:moveTo>
                    <a:pt x="0" y="0"/>
                  </a:moveTo>
                  <a:lnTo>
                    <a:pt x="354952" y="0"/>
                  </a:lnTo>
                  <a:lnTo>
                    <a:pt x="354952" y="198188"/>
                  </a:lnTo>
                  <a:lnTo>
                    <a:pt x="354952" y="582434"/>
                  </a:lnTo>
                  <a:lnTo>
                    <a:pt x="354952" y="815798"/>
                  </a:lnTo>
                  <a:cubicBezTo>
                    <a:pt x="354952" y="819729"/>
                    <a:pt x="353054" y="823505"/>
                    <a:pt x="349680" y="826285"/>
                  </a:cubicBezTo>
                  <a:lnTo>
                    <a:pt x="190204" y="957686"/>
                  </a:lnTo>
                  <a:cubicBezTo>
                    <a:pt x="183178" y="963475"/>
                    <a:pt x="171774" y="963475"/>
                    <a:pt x="164748" y="957686"/>
                  </a:cubicBezTo>
                  <a:lnTo>
                    <a:pt x="5272" y="826285"/>
                  </a:lnTo>
                  <a:cubicBezTo>
                    <a:pt x="1898" y="823505"/>
                    <a:pt x="0" y="819729"/>
                    <a:pt x="0" y="815798"/>
                  </a:cubicBezTo>
                  <a:lnTo>
                    <a:pt x="0" y="582434"/>
                  </a:lnTo>
                  <a:lnTo>
                    <a:pt x="0" y="198188"/>
                  </a:lnTo>
                  <a:close/>
                </a:path>
              </a:pathLst>
            </a:custGeom>
            <a:gradFill flip="none" rotWithShape="1">
              <a:gsLst>
                <a:gs pos="0">
                  <a:schemeClr val="accent2">
                    <a:lumMod val="60000"/>
                    <a:lumOff val="40000"/>
                  </a:schemeClr>
                </a:gs>
                <a:gs pos="100000">
                  <a:schemeClr val="accent2"/>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noAutofit/>
            </a:bodyPr>
            <a:lstStyle/>
            <a:p>
              <a:pPr algn="ctr"/>
              <a:endParaRPr lang="zh-CN" altLang="en-US">
                <a:solidFill>
                  <a:schemeClr val="lt1"/>
                </a:solidFill>
              </a:endParaRPr>
            </a:p>
          </p:txBody>
        </p:sp>
        <p:sp>
          <p:nvSpPr>
            <p:cNvPr id="76" name="箭头: V 形 44">
              <a:extLst>
                <a:ext uri="{FF2B5EF4-FFF2-40B4-BE49-F238E27FC236}">
                  <a16:creationId xmlns:a16="http://schemas.microsoft.com/office/drawing/2014/main" id="{A5138409-D9F7-4CF2-B020-07A58209A09F}"/>
                </a:ext>
              </a:extLst>
            </p:cNvPr>
            <p:cNvSpPr/>
            <p:nvPr/>
          </p:nvSpPr>
          <p:spPr>
            <a:xfrm flipV="1">
              <a:off x="456486" y="542530"/>
              <a:ext cx="232262" cy="186133"/>
            </a:xfrm>
            <a:custGeom>
              <a:avLst/>
              <a:gdLst>
                <a:gd name="connsiteX0" fmla="*/ 281316 w 281316"/>
                <a:gd name="connsiteY0" fmla="*/ 207408 h 225444"/>
                <a:gd name="connsiteX1" fmla="*/ 281316 w 281316"/>
                <a:gd name="connsiteY1" fmla="*/ 120379 h 225444"/>
                <a:gd name="connsiteX2" fmla="*/ 274850 w 281316"/>
                <a:gd name="connsiteY2" fmla="*/ 106560 h 225444"/>
                <a:gd name="connsiteX3" fmla="*/ 152192 w 281316"/>
                <a:gd name="connsiteY3" fmla="*/ 4181 h 225444"/>
                <a:gd name="connsiteX4" fmla="*/ 129124 w 281316"/>
                <a:gd name="connsiteY4" fmla="*/ 4181 h 225444"/>
                <a:gd name="connsiteX5" fmla="*/ 6466 w 281316"/>
                <a:gd name="connsiteY5" fmla="*/ 106560 h 225444"/>
                <a:gd name="connsiteX6" fmla="*/ 0 w 281316"/>
                <a:gd name="connsiteY6" fmla="*/ 120379 h 225444"/>
                <a:gd name="connsiteX7" fmla="*/ 0 w 281316"/>
                <a:gd name="connsiteY7" fmla="*/ 207408 h 225444"/>
                <a:gd name="connsiteX8" fmla="*/ 29534 w 281316"/>
                <a:gd name="connsiteY8" fmla="*/ 221227 h 225444"/>
                <a:gd name="connsiteX9" fmla="*/ 129124 w 281316"/>
                <a:gd name="connsiteY9" fmla="*/ 138102 h 225444"/>
                <a:gd name="connsiteX10" fmla="*/ 152192 w 281316"/>
                <a:gd name="connsiteY10" fmla="*/ 138102 h 225444"/>
                <a:gd name="connsiteX11" fmla="*/ 251782 w 281316"/>
                <a:gd name="connsiteY11" fmla="*/ 221227 h 225444"/>
                <a:gd name="connsiteX12" fmla="*/ 281316 w 281316"/>
                <a:gd name="connsiteY12" fmla="*/ 207408 h 225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81316" h="225444">
                  <a:moveTo>
                    <a:pt x="281316" y="207408"/>
                  </a:moveTo>
                  <a:lnTo>
                    <a:pt x="281316" y="120379"/>
                  </a:lnTo>
                  <a:cubicBezTo>
                    <a:pt x="281316" y="115039"/>
                    <a:pt x="278950" y="109982"/>
                    <a:pt x="274850" y="106560"/>
                  </a:cubicBezTo>
                  <a:lnTo>
                    <a:pt x="152192" y="4181"/>
                  </a:lnTo>
                  <a:cubicBezTo>
                    <a:pt x="145514" y="-1393"/>
                    <a:pt x="135802" y="-1393"/>
                    <a:pt x="129124" y="4181"/>
                  </a:cubicBezTo>
                  <a:lnTo>
                    <a:pt x="6466" y="106560"/>
                  </a:lnTo>
                  <a:cubicBezTo>
                    <a:pt x="2366" y="109982"/>
                    <a:pt x="0" y="115039"/>
                    <a:pt x="0" y="120379"/>
                  </a:cubicBezTo>
                  <a:lnTo>
                    <a:pt x="0" y="207408"/>
                  </a:lnTo>
                  <a:cubicBezTo>
                    <a:pt x="0" y="222680"/>
                    <a:pt x="17809" y="231013"/>
                    <a:pt x="29534" y="221227"/>
                  </a:cubicBezTo>
                  <a:lnTo>
                    <a:pt x="129124" y="138102"/>
                  </a:lnTo>
                  <a:cubicBezTo>
                    <a:pt x="135802" y="132528"/>
                    <a:pt x="145514" y="132528"/>
                    <a:pt x="152192" y="138102"/>
                  </a:cubicBezTo>
                  <a:lnTo>
                    <a:pt x="251782" y="221227"/>
                  </a:lnTo>
                  <a:cubicBezTo>
                    <a:pt x="263507" y="231013"/>
                    <a:pt x="281316" y="222680"/>
                    <a:pt x="281316" y="207408"/>
                  </a:cubicBezTo>
                </a:path>
              </a:pathLst>
            </a:custGeom>
            <a:gradFill flip="none" rotWithShape="1">
              <a:gsLst>
                <a:gs pos="0">
                  <a:schemeClr val="accent2">
                    <a:lumMod val="60000"/>
                    <a:lumOff val="40000"/>
                    <a:alpha val="0"/>
                  </a:schemeClr>
                </a:gs>
                <a:gs pos="100000">
                  <a:schemeClr val="bg1"/>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noAutofit/>
            </a:bodyPr>
            <a:lstStyle/>
            <a:p>
              <a:pPr algn="ctr"/>
              <a:endParaRPr lang="zh-CN" altLang="en-US"/>
            </a:p>
          </p:txBody>
        </p:sp>
      </p:grpSp>
      <p:sp>
        <p:nvSpPr>
          <p:cNvPr id="77" name="文本框 76">
            <a:extLst>
              <a:ext uri="{FF2B5EF4-FFF2-40B4-BE49-F238E27FC236}">
                <a16:creationId xmlns:a16="http://schemas.microsoft.com/office/drawing/2014/main" id="{B908DF40-28E2-4925-B031-76D7A2D95FD2}"/>
              </a:ext>
            </a:extLst>
          </p:cNvPr>
          <p:cNvSpPr txBox="1"/>
          <p:nvPr/>
        </p:nvSpPr>
        <p:spPr>
          <a:xfrm>
            <a:off x="765178" y="362744"/>
            <a:ext cx="3502022" cy="461665"/>
          </a:xfrm>
          <a:prstGeom prst="rect">
            <a:avLst/>
          </a:prstGeom>
          <a:noFill/>
        </p:spPr>
        <p:txBody>
          <a:bodyPr wrap="square" rtlCol="0" anchor="t" anchorCtr="0">
            <a:noAutofit/>
          </a:bodyPr>
          <a:lstStyle>
            <a:defPPr>
              <a:defRPr lang="zh-CN"/>
            </a:defPPr>
            <a:lvl1pPr algn="just">
              <a:defRPr sz="3200">
                <a:gradFill flip="none" rotWithShape="1">
                  <a:gsLst>
                    <a:gs pos="0">
                      <a:schemeClr val="accent1">
                        <a:lumMod val="60000"/>
                        <a:lumOff val="40000"/>
                      </a:schemeClr>
                    </a:gs>
                    <a:gs pos="100000">
                      <a:schemeClr val="accent1"/>
                    </a:gs>
                  </a:gsLst>
                  <a:lin ang="5400000" scaled="1"/>
                  <a:tileRect/>
                </a:gradFill>
                <a:effectLst>
                  <a:outerShdw blurRad="76200" dist="127000" dir="5400000" algn="t" rotWithShape="0">
                    <a:prstClr val="black">
                      <a:alpha val="15000"/>
                    </a:prstClr>
                  </a:outerShdw>
                </a:effectLst>
                <a:latin typeface="+mj-ea"/>
                <a:ea typeface="+mj-ea"/>
              </a:defRPr>
            </a:lvl1pPr>
          </a:lstStyle>
          <a:p>
            <a:r>
              <a:rPr lang="zh-CN" altLang="en-US"/>
              <a:t>销售工作思路</a:t>
            </a:r>
          </a:p>
        </p:txBody>
      </p:sp>
      <p:pic>
        <p:nvPicPr>
          <p:cNvPr id="65" name="图片 64" descr="男人和女人在桌子旁&#10;&#10;低可信度描述已自动生成">
            <a:extLst>
              <a:ext uri="{FF2B5EF4-FFF2-40B4-BE49-F238E27FC236}">
                <a16:creationId xmlns:a16="http://schemas.microsoft.com/office/drawing/2014/main" id="{DCE73FB7-20BC-4557-9E42-818F62CB93BD}"/>
              </a:ext>
            </a:extLst>
          </p:cNvPr>
          <p:cNvPicPr>
            <a:picLocks noChangeAspect="1"/>
          </p:cNvPicPr>
          <p:nvPr/>
        </p:nvPicPr>
        <p:blipFill rotWithShape="1">
          <a:blip r:embed="rId2">
            <a:extLst>
              <a:ext uri="{28A0092B-C50C-407E-A947-70E740481C1C}">
                <a14:useLocalDpi xmlns:a14="http://schemas.microsoft.com/office/drawing/2010/main" val="0"/>
              </a:ext>
            </a:extLst>
          </a:blip>
          <a:srcRect l="10671" r="41480"/>
          <a:stretch/>
        </p:blipFill>
        <p:spPr>
          <a:xfrm>
            <a:off x="7269844" y="0"/>
            <a:ext cx="4922157" cy="6858000"/>
          </a:xfrm>
          <a:custGeom>
            <a:avLst/>
            <a:gdLst>
              <a:gd name="connsiteX0" fmla="*/ 4922157 w 4922157"/>
              <a:gd name="connsiteY0" fmla="*/ 0 h 6858000"/>
              <a:gd name="connsiteX1" fmla="*/ 0 w 4922157"/>
              <a:gd name="connsiteY1" fmla="*/ 0 h 6858000"/>
              <a:gd name="connsiteX2" fmla="*/ 0 w 4922157"/>
              <a:gd name="connsiteY2" fmla="*/ 6858000 h 6858000"/>
              <a:gd name="connsiteX3" fmla="*/ 4922157 w 4922157"/>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4922157" h="6858000">
                <a:moveTo>
                  <a:pt x="4922157" y="0"/>
                </a:moveTo>
                <a:lnTo>
                  <a:pt x="0" y="0"/>
                </a:lnTo>
                <a:lnTo>
                  <a:pt x="0" y="6858000"/>
                </a:lnTo>
                <a:lnTo>
                  <a:pt x="4922157" y="6858000"/>
                </a:lnTo>
                <a:close/>
              </a:path>
            </a:pathLst>
          </a:custGeom>
        </p:spPr>
      </p:pic>
      <p:sp>
        <p:nvSpPr>
          <p:cNvPr id="7" name="矩形: 圆角 6">
            <a:extLst>
              <a:ext uri="{FF2B5EF4-FFF2-40B4-BE49-F238E27FC236}">
                <a16:creationId xmlns:a16="http://schemas.microsoft.com/office/drawing/2014/main" id="{AADA47F3-67A8-4006-BA38-B92F72D3B158}"/>
              </a:ext>
            </a:extLst>
          </p:cNvPr>
          <p:cNvSpPr/>
          <p:nvPr/>
        </p:nvSpPr>
        <p:spPr>
          <a:xfrm>
            <a:off x="874712" y="2086750"/>
            <a:ext cx="2840945" cy="1514290"/>
          </a:xfrm>
          <a:prstGeom prst="roundRect">
            <a:avLst>
              <a:gd name="adj" fmla="val 8928"/>
            </a:avLst>
          </a:prstGeom>
          <a:solidFill>
            <a:schemeClr val="accent1">
              <a:lumMod val="20000"/>
              <a:lumOff val="80000"/>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noAutofit/>
          </a:bodyPr>
          <a:lstStyle/>
          <a:p>
            <a:pPr algn="ctr"/>
            <a:endParaRPr lang="zh-CN" altLang="en-US"/>
          </a:p>
        </p:txBody>
      </p:sp>
      <p:sp>
        <p:nvSpPr>
          <p:cNvPr id="10" name="椭圆 9">
            <a:extLst>
              <a:ext uri="{FF2B5EF4-FFF2-40B4-BE49-F238E27FC236}">
                <a16:creationId xmlns:a16="http://schemas.microsoft.com/office/drawing/2014/main" id="{5A914CB9-0F77-4BE5-A9FA-B33C700E6DC6}"/>
              </a:ext>
            </a:extLst>
          </p:cNvPr>
          <p:cNvSpPr/>
          <p:nvPr/>
        </p:nvSpPr>
        <p:spPr>
          <a:xfrm>
            <a:off x="885825" y="1691640"/>
            <a:ext cx="135731" cy="135731"/>
          </a:xfrm>
          <a:prstGeom prst="ellipse">
            <a:avLst/>
          </a:prstGeom>
          <a:noFill/>
          <a:ln w="25400">
            <a:gradFill>
              <a:gsLst>
                <a:gs pos="0">
                  <a:schemeClr val="accent2">
                    <a:lumMod val="60000"/>
                    <a:lumOff val="40000"/>
                  </a:schemeClr>
                </a:gs>
                <a:gs pos="100000">
                  <a:schemeClr val="accent2"/>
                </a:gs>
              </a:gsLst>
              <a:lin ang="5400000" scaled="1"/>
            </a:grad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noAutofit/>
          </a:bodyPr>
          <a:lstStyle/>
          <a:p>
            <a:pPr algn="ctr"/>
            <a:endParaRPr lang="zh-CN" altLang="en-US"/>
          </a:p>
        </p:txBody>
      </p:sp>
      <p:sp>
        <p:nvSpPr>
          <p:cNvPr id="69" name="文本框 68">
            <a:extLst>
              <a:ext uri="{FF2B5EF4-FFF2-40B4-BE49-F238E27FC236}">
                <a16:creationId xmlns:a16="http://schemas.microsoft.com/office/drawing/2014/main" id="{B38C1678-A06E-40DC-B6C4-93883EA2CD28}"/>
              </a:ext>
            </a:extLst>
          </p:cNvPr>
          <p:cNvSpPr txBox="1"/>
          <p:nvPr/>
        </p:nvSpPr>
        <p:spPr>
          <a:xfrm>
            <a:off x="1065213" y="1554164"/>
            <a:ext cx="2287588" cy="461665"/>
          </a:xfrm>
          <a:prstGeom prst="rect">
            <a:avLst/>
          </a:prstGeom>
          <a:noFill/>
        </p:spPr>
        <p:txBody>
          <a:bodyPr wrap="square" rtlCol="0" anchor="t" anchorCtr="0">
            <a:noAutofit/>
          </a:bodyPr>
          <a:lstStyle/>
          <a:p>
            <a:pPr algn="just"/>
            <a:r>
              <a:rPr lang="zh-CN" altLang="en-US" sz="2000">
                <a:gradFill>
                  <a:gsLst>
                    <a:gs pos="0">
                      <a:schemeClr val="accent1">
                        <a:lumMod val="60000"/>
                        <a:lumOff val="40000"/>
                      </a:schemeClr>
                    </a:gs>
                    <a:gs pos="100000">
                      <a:schemeClr val="accent1"/>
                    </a:gs>
                  </a:gsLst>
                  <a:lin ang="5400000" scaled="1"/>
                </a:gradFill>
                <a:latin typeface="+mj-ea"/>
                <a:ea typeface="+mj-ea"/>
              </a:rPr>
              <a:t>树立全员营销观念</a:t>
            </a:r>
          </a:p>
        </p:txBody>
      </p:sp>
      <p:sp>
        <p:nvSpPr>
          <p:cNvPr id="71" name="文本框 70">
            <a:extLst>
              <a:ext uri="{FF2B5EF4-FFF2-40B4-BE49-F238E27FC236}">
                <a16:creationId xmlns:a16="http://schemas.microsoft.com/office/drawing/2014/main" id="{31ABC3D9-4434-4FC3-B88A-4F650051264B}"/>
              </a:ext>
            </a:extLst>
          </p:cNvPr>
          <p:cNvSpPr txBox="1"/>
          <p:nvPr/>
        </p:nvSpPr>
        <p:spPr>
          <a:xfrm>
            <a:off x="3903549" y="1319362"/>
            <a:ext cx="1124006" cy="798518"/>
          </a:xfrm>
          <a:prstGeom prst="rect">
            <a:avLst/>
          </a:prstGeom>
          <a:noFill/>
        </p:spPr>
        <p:txBody>
          <a:bodyPr wrap="square" rtlCol="0" anchor="t" anchorCtr="0">
            <a:noAutofit/>
          </a:bodyPr>
          <a:lstStyle/>
          <a:p>
            <a:pPr algn="just"/>
            <a:r>
              <a:rPr lang="en-US" altLang="zh-CN" sz="5400" b="1">
                <a:solidFill>
                  <a:schemeClr val="accent1">
                    <a:lumMod val="20000"/>
                    <a:lumOff val="80000"/>
                    <a:alpha val="30000"/>
                  </a:schemeClr>
                </a:solidFill>
                <a:latin typeface="+mj-ea"/>
                <a:ea typeface="+mj-ea"/>
              </a:rPr>
              <a:t>02</a:t>
            </a:r>
            <a:endParaRPr lang="zh-CN" altLang="en-US" sz="5400" b="1">
              <a:solidFill>
                <a:schemeClr val="accent1">
                  <a:lumMod val="20000"/>
                  <a:lumOff val="80000"/>
                  <a:alpha val="30000"/>
                </a:schemeClr>
              </a:solidFill>
              <a:latin typeface="+mj-ea"/>
              <a:ea typeface="+mj-ea"/>
            </a:endParaRPr>
          </a:p>
        </p:txBody>
      </p:sp>
      <p:sp>
        <p:nvSpPr>
          <p:cNvPr id="72" name="矩形: 圆角 71">
            <a:extLst>
              <a:ext uri="{FF2B5EF4-FFF2-40B4-BE49-F238E27FC236}">
                <a16:creationId xmlns:a16="http://schemas.microsoft.com/office/drawing/2014/main" id="{A6C9D1E9-4484-455F-97EB-CAE56D406943}"/>
              </a:ext>
            </a:extLst>
          </p:cNvPr>
          <p:cNvSpPr/>
          <p:nvPr/>
        </p:nvSpPr>
        <p:spPr>
          <a:xfrm>
            <a:off x="4013083" y="2086750"/>
            <a:ext cx="2840945" cy="1514290"/>
          </a:xfrm>
          <a:prstGeom prst="roundRect">
            <a:avLst>
              <a:gd name="adj" fmla="val 8928"/>
            </a:avLst>
          </a:prstGeom>
          <a:solidFill>
            <a:schemeClr val="accent1">
              <a:lumMod val="20000"/>
              <a:lumOff val="80000"/>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noAutofit/>
          </a:bodyPr>
          <a:lstStyle/>
          <a:p>
            <a:pPr algn="ctr"/>
            <a:endParaRPr lang="zh-CN" altLang="en-US"/>
          </a:p>
        </p:txBody>
      </p:sp>
      <p:sp>
        <p:nvSpPr>
          <p:cNvPr id="75" name="椭圆 74">
            <a:extLst>
              <a:ext uri="{FF2B5EF4-FFF2-40B4-BE49-F238E27FC236}">
                <a16:creationId xmlns:a16="http://schemas.microsoft.com/office/drawing/2014/main" id="{8F5AF37D-16E6-4A5A-B84D-9B5086C660A8}"/>
              </a:ext>
            </a:extLst>
          </p:cNvPr>
          <p:cNvSpPr/>
          <p:nvPr/>
        </p:nvSpPr>
        <p:spPr>
          <a:xfrm>
            <a:off x="4024196" y="1691640"/>
            <a:ext cx="135731" cy="135731"/>
          </a:xfrm>
          <a:prstGeom prst="ellipse">
            <a:avLst/>
          </a:prstGeom>
          <a:noFill/>
          <a:ln w="25400">
            <a:gradFill>
              <a:gsLst>
                <a:gs pos="0">
                  <a:schemeClr val="accent2">
                    <a:lumMod val="60000"/>
                    <a:lumOff val="40000"/>
                  </a:schemeClr>
                </a:gs>
                <a:gs pos="100000">
                  <a:schemeClr val="accent2"/>
                </a:gs>
              </a:gsLst>
              <a:lin ang="5400000" scaled="1"/>
            </a:grad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noAutofit/>
          </a:bodyPr>
          <a:lstStyle/>
          <a:p>
            <a:pPr algn="ctr"/>
            <a:endParaRPr lang="zh-CN" altLang="en-US"/>
          </a:p>
        </p:txBody>
      </p:sp>
      <p:sp>
        <p:nvSpPr>
          <p:cNvPr id="81" name="文本框 80">
            <a:extLst>
              <a:ext uri="{FF2B5EF4-FFF2-40B4-BE49-F238E27FC236}">
                <a16:creationId xmlns:a16="http://schemas.microsoft.com/office/drawing/2014/main" id="{AA17043E-8AD2-464D-BF2A-FED1548911F1}"/>
              </a:ext>
            </a:extLst>
          </p:cNvPr>
          <p:cNvSpPr txBox="1"/>
          <p:nvPr/>
        </p:nvSpPr>
        <p:spPr>
          <a:xfrm>
            <a:off x="4203584" y="1554164"/>
            <a:ext cx="2287588" cy="461665"/>
          </a:xfrm>
          <a:prstGeom prst="rect">
            <a:avLst/>
          </a:prstGeom>
          <a:noFill/>
        </p:spPr>
        <p:txBody>
          <a:bodyPr wrap="square" rtlCol="0" anchor="t" anchorCtr="0">
            <a:noAutofit/>
          </a:bodyPr>
          <a:lstStyle/>
          <a:p>
            <a:pPr algn="just"/>
            <a:r>
              <a:rPr lang="zh-CN" altLang="en-US" sz="2000">
                <a:gradFill>
                  <a:gsLst>
                    <a:gs pos="0">
                      <a:schemeClr val="accent1">
                        <a:lumMod val="60000"/>
                        <a:lumOff val="40000"/>
                      </a:schemeClr>
                    </a:gs>
                    <a:gs pos="100000">
                      <a:schemeClr val="accent1"/>
                    </a:gs>
                  </a:gsLst>
                  <a:lin ang="5400000" scaled="1"/>
                </a:gradFill>
                <a:latin typeface="+mj-ea"/>
                <a:ea typeface="+mj-ea"/>
              </a:rPr>
              <a:t>实施决战终端思想</a:t>
            </a:r>
            <a:endParaRPr lang="en-US" altLang="zh-CN" sz="2000">
              <a:gradFill>
                <a:gsLst>
                  <a:gs pos="0">
                    <a:schemeClr val="accent1">
                      <a:lumMod val="60000"/>
                      <a:lumOff val="40000"/>
                    </a:schemeClr>
                  </a:gs>
                  <a:gs pos="100000">
                    <a:schemeClr val="accent1"/>
                  </a:gs>
                </a:gsLst>
                <a:lin ang="5400000" scaled="1"/>
              </a:gradFill>
              <a:latin typeface="+mj-ea"/>
              <a:ea typeface="+mj-ea"/>
            </a:endParaRPr>
          </a:p>
        </p:txBody>
      </p:sp>
      <p:sp>
        <p:nvSpPr>
          <p:cNvPr id="102" name="文本框 101">
            <a:extLst>
              <a:ext uri="{FF2B5EF4-FFF2-40B4-BE49-F238E27FC236}">
                <a16:creationId xmlns:a16="http://schemas.microsoft.com/office/drawing/2014/main" id="{7FFD5A93-A792-449B-BC38-3EDA1CE65DF1}"/>
              </a:ext>
            </a:extLst>
          </p:cNvPr>
          <p:cNvSpPr txBox="1"/>
          <p:nvPr/>
        </p:nvSpPr>
        <p:spPr>
          <a:xfrm>
            <a:off x="765177" y="3853007"/>
            <a:ext cx="1139791" cy="798518"/>
          </a:xfrm>
          <a:prstGeom prst="rect">
            <a:avLst/>
          </a:prstGeom>
          <a:noFill/>
        </p:spPr>
        <p:txBody>
          <a:bodyPr wrap="square" rtlCol="0" anchor="t" anchorCtr="0">
            <a:noAutofit/>
          </a:bodyPr>
          <a:lstStyle/>
          <a:p>
            <a:pPr algn="just"/>
            <a:r>
              <a:rPr lang="en-US" altLang="zh-CN" sz="5400" b="1">
                <a:solidFill>
                  <a:schemeClr val="accent1">
                    <a:lumMod val="20000"/>
                    <a:lumOff val="80000"/>
                    <a:alpha val="30000"/>
                  </a:schemeClr>
                </a:solidFill>
                <a:latin typeface="+mj-ea"/>
                <a:ea typeface="+mj-ea"/>
              </a:rPr>
              <a:t>03</a:t>
            </a:r>
            <a:endParaRPr lang="zh-CN" altLang="en-US" sz="5400" b="1">
              <a:solidFill>
                <a:schemeClr val="accent1">
                  <a:lumMod val="20000"/>
                  <a:lumOff val="80000"/>
                  <a:alpha val="30000"/>
                </a:schemeClr>
              </a:solidFill>
              <a:latin typeface="+mj-ea"/>
              <a:ea typeface="+mj-ea"/>
            </a:endParaRPr>
          </a:p>
        </p:txBody>
      </p:sp>
      <p:sp>
        <p:nvSpPr>
          <p:cNvPr id="103" name="矩形: 圆角 102">
            <a:extLst>
              <a:ext uri="{FF2B5EF4-FFF2-40B4-BE49-F238E27FC236}">
                <a16:creationId xmlns:a16="http://schemas.microsoft.com/office/drawing/2014/main" id="{540A28B7-35A4-40EA-8CA6-3EB3C04A6F92}"/>
              </a:ext>
            </a:extLst>
          </p:cNvPr>
          <p:cNvSpPr/>
          <p:nvPr/>
        </p:nvSpPr>
        <p:spPr>
          <a:xfrm>
            <a:off x="874712" y="4620395"/>
            <a:ext cx="2840945" cy="1514290"/>
          </a:xfrm>
          <a:prstGeom prst="roundRect">
            <a:avLst>
              <a:gd name="adj" fmla="val 8928"/>
            </a:avLst>
          </a:prstGeom>
          <a:solidFill>
            <a:schemeClr val="accent1">
              <a:lumMod val="20000"/>
              <a:lumOff val="80000"/>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noAutofit/>
          </a:bodyPr>
          <a:lstStyle/>
          <a:p>
            <a:pPr algn="ctr"/>
            <a:endParaRPr lang="zh-CN" altLang="en-US"/>
          </a:p>
        </p:txBody>
      </p:sp>
      <p:sp>
        <p:nvSpPr>
          <p:cNvPr id="104" name="椭圆 103">
            <a:extLst>
              <a:ext uri="{FF2B5EF4-FFF2-40B4-BE49-F238E27FC236}">
                <a16:creationId xmlns:a16="http://schemas.microsoft.com/office/drawing/2014/main" id="{C6BF7E98-5B08-4386-AA73-6EABCB84AB3D}"/>
              </a:ext>
            </a:extLst>
          </p:cNvPr>
          <p:cNvSpPr/>
          <p:nvPr/>
        </p:nvSpPr>
        <p:spPr>
          <a:xfrm>
            <a:off x="885825" y="4225285"/>
            <a:ext cx="135731" cy="135731"/>
          </a:xfrm>
          <a:prstGeom prst="ellipse">
            <a:avLst/>
          </a:prstGeom>
          <a:noFill/>
          <a:ln w="25400">
            <a:gradFill>
              <a:gsLst>
                <a:gs pos="0">
                  <a:schemeClr val="accent2">
                    <a:lumMod val="60000"/>
                    <a:lumOff val="40000"/>
                  </a:schemeClr>
                </a:gs>
                <a:gs pos="100000">
                  <a:schemeClr val="accent2"/>
                </a:gs>
              </a:gsLst>
              <a:lin ang="5400000" scaled="1"/>
            </a:grad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noAutofit/>
          </a:bodyPr>
          <a:lstStyle/>
          <a:p>
            <a:pPr algn="ctr"/>
            <a:endParaRPr lang="zh-CN" altLang="en-US"/>
          </a:p>
        </p:txBody>
      </p:sp>
      <p:sp>
        <p:nvSpPr>
          <p:cNvPr id="105" name="文本框 104">
            <a:extLst>
              <a:ext uri="{FF2B5EF4-FFF2-40B4-BE49-F238E27FC236}">
                <a16:creationId xmlns:a16="http://schemas.microsoft.com/office/drawing/2014/main" id="{16F5CDD0-C5E0-42F9-BE98-2347EEA01400}"/>
              </a:ext>
            </a:extLst>
          </p:cNvPr>
          <p:cNvSpPr txBox="1"/>
          <p:nvPr/>
        </p:nvSpPr>
        <p:spPr>
          <a:xfrm>
            <a:off x="1065213" y="4087809"/>
            <a:ext cx="2287588" cy="461665"/>
          </a:xfrm>
          <a:prstGeom prst="rect">
            <a:avLst/>
          </a:prstGeom>
          <a:noFill/>
        </p:spPr>
        <p:txBody>
          <a:bodyPr wrap="square" rtlCol="0" anchor="t" anchorCtr="0">
            <a:noAutofit/>
          </a:bodyPr>
          <a:lstStyle/>
          <a:p>
            <a:pPr algn="just"/>
            <a:r>
              <a:rPr lang="zh-CN" altLang="en-US" sz="2000">
                <a:gradFill>
                  <a:gsLst>
                    <a:gs pos="0">
                      <a:schemeClr val="accent1">
                        <a:lumMod val="60000"/>
                        <a:lumOff val="40000"/>
                      </a:schemeClr>
                    </a:gs>
                    <a:gs pos="100000">
                      <a:schemeClr val="accent1"/>
                    </a:gs>
                  </a:gsLst>
                  <a:lin ang="5400000" scaled="1"/>
                </a:gradFill>
                <a:latin typeface="+mj-ea"/>
                <a:ea typeface="+mj-ea"/>
              </a:rPr>
              <a:t>形成强大营销合力</a:t>
            </a:r>
          </a:p>
        </p:txBody>
      </p:sp>
      <p:sp>
        <p:nvSpPr>
          <p:cNvPr id="106" name="文本框 105">
            <a:extLst>
              <a:ext uri="{FF2B5EF4-FFF2-40B4-BE49-F238E27FC236}">
                <a16:creationId xmlns:a16="http://schemas.microsoft.com/office/drawing/2014/main" id="{5A471DEE-22B0-4ECB-BEC3-D9BC28A369B8}"/>
              </a:ext>
            </a:extLst>
          </p:cNvPr>
          <p:cNvSpPr txBox="1"/>
          <p:nvPr/>
        </p:nvSpPr>
        <p:spPr>
          <a:xfrm>
            <a:off x="3903548" y="3853007"/>
            <a:ext cx="1139791" cy="798518"/>
          </a:xfrm>
          <a:prstGeom prst="rect">
            <a:avLst/>
          </a:prstGeom>
          <a:noFill/>
        </p:spPr>
        <p:txBody>
          <a:bodyPr wrap="square" rtlCol="0" anchor="t" anchorCtr="0">
            <a:noAutofit/>
          </a:bodyPr>
          <a:lstStyle/>
          <a:p>
            <a:pPr algn="just"/>
            <a:r>
              <a:rPr lang="en-US" altLang="zh-CN" sz="5400" b="1">
                <a:solidFill>
                  <a:schemeClr val="accent1">
                    <a:lumMod val="20000"/>
                    <a:lumOff val="80000"/>
                    <a:alpha val="30000"/>
                  </a:schemeClr>
                </a:solidFill>
                <a:latin typeface="+mj-ea"/>
                <a:ea typeface="+mj-ea"/>
              </a:rPr>
              <a:t>04</a:t>
            </a:r>
            <a:endParaRPr lang="zh-CN" altLang="en-US" sz="5400" b="1">
              <a:solidFill>
                <a:schemeClr val="accent1">
                  <a:lumMod val="20000"/>
                  <a:lumOff val="80000"/>
                  <a:alpha val="30000"/>
                </a:schemeClr>
              </a:solidFill>
              <a:latin typeface="+mj-ea"/>
              <a:ea typeface="+mj-ea"/>
            </a:endParaRPr>
          </a:p>
        </p:txBody>
      </p:sp>
      <p:sp>
        <p:nvSpPr>
          <p:cNvPr id="107" name="矩形: 圆角 106">
            <a:extLst>
              <a:ext uri="{FF2B5EF4-FFF2-40B4-BE49-F238E27FC236}">
                <a16:creationId xmlns:a16="http://schemas.microsoft.com/office/drawing/2014/main" id="{6B8E7E64-E6E0-4366-9C7D-761EFBFB12CE}"/>
              </a:ext>
            </a:extLst>
          </p:cNvPr>
          <p:cNvSpPr/>
          <p:nvPr/>
        </p:nvSpPr>
        <p:spPr>
          <a:xfrm>
            <a:off x="4013083" y="4620395"/>
            <a:ext cx="2840945" cy="1514290"/>
          </a:xfrm>
          <a:prstGeom prst="roundRect">
            <a:avLst>
              <a:gd name="adj" fmla="val 8928"/>
            </a:avLst>
          </a:prstGeom>
          <a:solidFill>
            <a:schemeClr val="accent1">
              <a:lumMod val="20000"/>
              <a:lumOff val="80000"/>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noAutofit/>
          </a:bodyPr>
          <a:lstStyle/>
          <a:p>
            <a:pPr algn="ctr"/>
            <a:endParaRPr lang="zh-CN" altLang="en-US"/>
          </a:p>
        </p:txBody>
      </p:sp>
      <p:sp>
        <p:nvSpPr>
          <p:cNvPr id="108" name="椭圆 107">
            <a:extLst>
              <a:ext uri="{FF2B5EF4-FFF2-40B4-BE49-F238E27FC236}">
                <a16:creationId xmlns:a16="http://schemas.microsoft.com/office/drawing/2014/main" id="{92AD9EDB-6B00-448D-BEDB-AB5805976696}"/>
              </a:ext>
            </a:extLst>
          </p:cNvPr>
          <p:cNvSpPr/>
          <p:nvPr/>
        </p:nvSpPr>
        <p:spPr>
          <a:xfrm>
            <a:off x="4024196" y="4225285"/>
            <a:ext cx="135731" cy="135731"/>
          </a:xfrm>
          <a:prstGeom prst="ellipse">
            <a:avLst/>
          </a:prstGeom>
          <a:noFill/>
          <a:ln w="25400">
            <a:gradFill>
              <a:gsLst>
                <a:gs pos="0">
                  <a:schemeClr val="accent2">
                    <a:lumMod val="60000"/>
                    <a:lumOff val="40000"/>
                  </a:schemeClr>
                </a:gs>
                <a:gs pos="100000">
                  <a:schemeClr val="accent2"/>
                </a:gs>
              </a:gsLst>
              <a:lin ang="5400000" scaled="1"/>
            </a:grad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noAutofit/>
          </a:bodyPr>
          <a:lstStyle/>
          <a:p>
            <a:pPr algn="ctr"/>
            <a:endParaRPr lang="zh-CN" altLang="en-US"/>
          </a:p>
        </p:txBody>
      </p:sp>
      <p:sp>
        <p:nvSpPr>
          <p:cNvPr id="109" name="文本框 108">
            <a:extLst>
              <a:ext uri="{FF2B5EF4-FFF2-40B4-BE49-F238E27FC236}">
                <a16:creationId xmlns:a16="http://schemas.microsoft.com/office/drawing/2014/main" id="{D90BC2CD-BFF7-4947-B070-40E5C733BFCB}"/>
              </a:ext>
            </a:extLst>
          </p:cNvPr>
          <p:cNvSpPr txBox="1"/>
          <p:nvPr/>
        </p:nvSpPr>
        <p:spPr>
          <a:xfrm>
            <a:off x="4203584" y="4087809"/>
            <a:ext cx="2287588" cy="461665"/>
          </a:xfrm>
          <a:prstGeom prst="rect">
            <a:avLst/>
          </a:prstGeom>
          <a:noFill/>
        </p:spPr>
        <p:txBody>
          <a:bodyPr wrap="square" rtlCol="0" anchor="t" anchorCtr="0">
            <a:noAutofit/>
          </a:bodyPr>
          <a:lstStyle/>
          <a:p>
            <a:pPr algn="just"/>
            <a:r>
              <a:rPr lang="zh-CN" altLang="en-US" sz="2000">
                <a:gradFill>
                  <a:gsLst>
                    <a:gs pos="0">
                      <a:schemeClr val="accent1">
                        <a:lumMod val="60000"/>
                        <a:lumOff val="40000"/>
                      </a:schemeClr>
                    </a:gs>
                    <a:gs pos="100000">
                      <a:schemeClr val="accent1"/>
                    </a:gs>
                  </a:gsLst>
                  <a:lin ang="5400000" scaled="1"/>
                </a:gradFill>
                <a:latin typeface="+mj-ea"/>
                <a:ea typeface="+mj-ea"/>
              </a:rPr>
              <a:t>市场操作扬长避短</a:t>
            </a:r>
          </a:p>
        </p:txBody>
      </p:sp>
      <p:sp>
        <p:nvSpPr>
          <p:cNvPr id="112" name="TextBox 17">
            <a:extLst>
              <a:ext uri="{FF2B5EF4-FFF2-40B4-BE49-F238E27FC236}">
                <a16:creationId xmlns:a16="http://schemas.microsoft.com/office/drawing/2014/main" id="{77E893BA-0A1A-4CE2-ACEF-ABA927941C25}"/>
              </a:ext>
            </a:extLst>
          </p:cNvPr>
          <p:cNvSpPr txBox="1"/>
          <p:nvPr/>
        </p:nvSpPr>
        <p:spPr>
          <a:xfrm>
            <a:off x="1065213" y="2248579"/>
            <a:ext cx="2428556" cy="1194686"/>
          </a:xfrm>
          <a:prstGeom prst="rect">
            <a:avLst/>
          </a:prstGeom>
          <a:noFill/>
        </p:spPr>
        <p:txBody>
          <a:bodyPr wrap="square" rtlCol="0" anchor="t" anchorCtr="0">
            <a:noAutofit/>
          </a:bodyPr>
          <a:lstStyle>
            <a:defPPr>
              <a:defRPr lang="zh-CN"/>
            </a:defPPr>
            <a:lvl1pPr algn="ctr">
              <a:lnSpc>
                <a:spcPct val="130000"/>
              </a:lnSpc>
              <a:defRPr sz="1400">
                <a:solidFill>
                  <a:schemeClr val="tx1">
                    <a:lumMod val="75000"/>
                    <a:lumOff val="25000"/>
                    <a:alpha val="80000"/>
                  </a:schemeClr>
                </a:solidFill>
                <a:latin typeface="+mn-ea"/>
              </a:defRPr>
            </a:lvl1pPr>
          </a:lstStyle>
          <a:p>
            <a:pPr algn="just"/>
            <a:r>
              <a:rPr lang="zh-CN" altLang="en-US" dirty="0"/>
              <a:t>点击输入说明的文字内容点击输入说明</a:t>
            </a:r>
            <a:r>
              <a:rPr lang="zh-CN" altLang="en-US"/>
              <a:t>的文字内容点击输入说明的文字内容点击输入说明的文字内容</a:t>
            </a:r>
            <a:endParaRPr lang="zh-CN" altLang="en-US" dirty="0"/>
          </a:p>
        </p:txBody>
      </p:sp>
      <p:sp>
        <p:nvSpPr>
          <p:cNvPr id="113" name="TextBox 17">
            <a:extLst>
              <a:ext uri="{FF2B5EF4-FFF2-40B4-BE49-F238E27FC236}">
                <a16:creationId xmlns:a16="http://schemas.microsoft.com/office/drawing/2014/main" id="{1623ADDA-0FC8-4AD5-BA7E-94A871DB8853}"/>
              </a:ext>
            </a:extLst>
          </p:cNvPr>
          <p:cNvSpPr txBox="1"/>
          <p:nvPr/>
        </p:nvSpPr>
        <p:spPr>
          <a:xfrm>
            <a:off x="4203584" y="2248579"/>
            <a:ext cx="2428556" cy="1194686"/>
          </a:xfrm>
          <a:prstGeom prst="rect">
            <a:avLst/>
          </a:prstGeom>
          <a:noFill/>
        </p:spPr>
        <p:txBody>
          <a:bodyPr wrap="square" rtlCol="0" anchor="t" anchorCtr="0">
            <a:noAutofit/>
          </a:bodyPr>
          <a:lstStyle>
            <a:defPPr>
              <a:defRPr lang="zh-CN"/>
            </a:defPPr>
            <a:lvl1pPr algn="ctr">
              <a:lnSpc>
                <a:spcPct val="130000"/>
              </a:lnSpc>
              <a:defRPr sz="1400">
                <a:solidFill>
                  <a:schemeClr val="tx1">
                    <a:lumMod val="75000"/>
                    <a:lumOff val="25000"/>
                    <a:alpha val="80000"/>
                  </a:schemeClr>
                </a:solidFill>
                <a:latin typeface="+mn-ea"/>
              </a:defRPr>
            </a:lvl1pPr>
          </a:lstStyle>
          <a:p>
            <a:pPr algn="just"/>
            <a:r>
              <a:rPr lang="zh-CN" altLang="en-US" dirty="0"/>
              <a:t>点击输入说明的文字内容点击输入说明</a:t>
            </a:r>
            <a:r>
              <a:rPr lang="zh-CN" altLang="en-US"/>
              <a:t>的文字内容点击输入说明的文字内容点击输入说明的文字内容</a:t>
            </a:r>
            <a:endParaRPr lang="zh-CN" altLang="en-US" dirty="0"/>
          </a:p>
        </p:txBody>
      </p:sp>
      <p:sp>
        <p:nvSpPr>
          <p:cNvPr id="114" name="TextBox 17">
            <a:extLst>
              <a:ext uri="{FF2B5EF4-FFF2-40B4-BE49-F238E27FC236}">
                <a16:creationId xmlns:a16="http://schemas.microsoft.com/office/drawing/2014/main" id="{716CFF34-2742-4202-9663-46CAE49FD2E0}"/>
              </a:ext>
            </a:extLst>
          </p:cNvPr>
          <p:cNvSpPr txBox="1"/>
          <p:nvPr/>
        </p:nvSpPr>
        <p:spPr>
          <a:xfrm>
            <a:off x="1065213" y="4783028"/>
            <a:ext cx="2428556" cy="1194686"/>
          </a:xfrm>
          <a:prstGeom prst="rect">
            <a:avLst/>
          </a:prstGeom>
          <a:noFill/>
        </p:spPr>
        <p:txBody>
          <a:bodyPr wrap="square" rtlCol="0" anchor="t" anchorCtr="0">
            <a:noAutofit/>
          </a:bodyPr>
          <a:lstStyle>
            <a:defPPr>
              <a:defRPr lang="zh-CN"/>
            </a:defPPr>
            <a:lvl1pPr algn="ctr">
              <a:lnSpc>
                <a:spcPct val="130000"/>
              </a:lnSpc>
              <a:defRPr sz="1400">
                <a:solidFill>
                  <a:schemeClr val="tx1">
                    <a:lumMod val="75000"/>
                    <a:lumOff val="25000"/>
                    <a:alpha val="80000"/>
                  </a:schemeClr>
                </a:solidFill>
                <a:latin typeface="+mn-ea"/>
              </a:defRPr>
            </a:lvl1pPr>
          </a:lstStyle>
          <a:p>
            <a:pPr algn="just"/>
            <a:r>
              <a:rPr lang="zh-CN" altLang="en-US" dirty="0"/>
              <a:t>点击输入说明的文字内容点击输入说明</a:t>
            </a:r>
            <a:r>
              <a:rPr lang="zh-CN" altLang="en-US"/>
              <a:t>的文字内容点击输入说明的文字内容点击输入说明的文字内容</a:t>
            </a:r>
            <a:endParaRPr lang="zh-CN" altLang="en-US" dirty="0"/>
          </a:p>
        </p:txBody>
      </p:sp>
      <p:sp>
        <p:nvSpPr>
          <p:cNvPr id="115" name="TextBox 17">
            <a:extLst>
              <a:ext uri="{FF2B5EF4-FFF2-40B4-BE49-F238E27FC236}">
                <a16:creationId xmlns:a16="http://schemas.microsoft.com/office/drawing/2014/main" id="{54CB7D61-AE4D-4703-937F-7F2C324228A9}"/>
              </a:ext>
            </a:extLst>
          </p:cNvPr>
          <p:cNvSpPr txBox="1"/>
          <p:nvPr/>
        </p:nvSpPr>
        <p:spPr>
          <a:xfrm>
            <a:off x="4203584" y="4783028"/>
            <a:ext cx="2428556" cy="1194686"/>
          </a:xfrm>
          <a:prstGeom prst="rect">
            <a:avLst/>
          </a:prstGeom>
          <a:noFill/>
        </p:spPr>
        <p:txBody>
          <a:bodyPr wrap="square" rtlCol="0" anchor="t" anchorCtr="0">
            <a:noAutofit/>
          </a:bodyPr>
          <a:lstStyle>
            <a:defPPr>
              <a:defRPr lang="zh-CN"/>
            </a:defPPr>
            <a:lvl1pPr algn="ctr">
              <a:lnSpc>
                <a:spcPct val="130000"/>
              </a:lnSpc>
              <a:defRPr sz="1400">
                <a:solidFill>
                  <a:schemeClr val="tx1">
                    <a:lumMod val="75000"/>
                    <a:lumOff val="25000"/>
                    <a:alpha val="80000"/>
                  </a:schemeClr>
                </a:solidFill>
                <a:latin typeface="+mn-ea"/>
              </a:defRPr>
            </a:lvl1pPr>
          </a:lstStyle>
          <a:p>
            <a:pPr algn="just"/>
            <a:r>
              <a:rPr lang="zh-CN" altLang="en-US" dirty="0"/>
              <a:t>点击输入说明的文字内容点击输入说明</a:t>
            </a:r>
            <a:r>
              <a:rPr lang="zh-CN" altLang="en-US"/>
              <a:t>的文字内容点击输入说明的文字内容点击输入说明的文字内容</a:t>
            </a:r>
            <a:endParaRPr lang="zh-CN" altLang="en-US" dirty="0"/>
          </a:p>
        </p:txBody>
      </p:sp>
      <p:sp>
        <p:nvSpPr>
          <p:cNvPr id="43" name="任意多边形: 形状 42">
            <a:extLst>
              <a:ext uri="{FF2B5EF4-FFF2-40B4-BE49-F238E27FC236}">
                <a16:creationId xmlns:a16="http://schemas.microsoft.com/office/drawing/2014/main" id="{AA2C0B91-CDDE-4EC8-BD79-D80D1E05EF52}"/>
              </a:ext>
            </a:extLst>
          </p:cNvPr>
          <p:cNvSpPr/>
          <p:nvPr/>
        </p:nvSpPr>
        <p:spPr>
          <a:xfrm flipH="1">
            <a:off x="5393314" y="0"/>
            <a:ext cx="6798686" cy="1542374"/>
          </a:xfrm>
          <a:custGeom>
            <a:avLst/>
            <a:gdLst>
              <a:gd name="connsiteX0" fmla="*/ 1654070 w 6798686"/>
              <a:gd name="connsiteY0" fmla="*/ 1112702 h 1542374"/>
              <a:gd name="connsiteX1" fmla="*/ 1658777 w 6798686"/>
              <a:gd name="connsiteY1" fmla="*/ 1115891 h 1542374"/>
              <a:gd name="connsiteX2" fmla="*/ 1662677 w 6798686"/>
              <a:gd name="connsiteY2" fmla="*/ 1118484 h 1542374"/>
              <a:gd name="connsiteX3" fmla="*/ 1674723 w 6798686"/>
              <a:gd name="connsiteY3" fmla="*/ 1131068 h 1542374"/>
              <a:gd name="connsiteX4" fmla="*/ 1667596 w 6798686"/>
              <a:gd name="connsiteY4" fmla="*/ 1125689 h 1542374"/>
              <a:gd name="connsiteX5" fmla="*/ 1654070 w 6798686"/>
              <a:gd name="connsiteY5" fmla="*/ 1112702 h 1542374"/>
              <a:gd name="connsiteX6" fmla="*/ 1633186 w 6798686"/>
              <a:gd name="connsiteY6" fmla="*/ 1098312 h 1542374"/>
              <a:gd name="connsiteX7" fmla="*/ 1633936 w 6798686"/>
              <a:gd name="connsiteY7" fmla="*/ 1098830 h 1542374"/>
              <a:gd name="connsiteX8" fmla="*/ 1635454 w 6798686"/>
              <a:gd name="connsiteY8" fmla="*/ 1100348 h 1542374"/>
              <a:gd name="connsiteX9" fmla="*/ 1633186 w 6798686"/>
              <a:gd name="connsiteY9" fmla="*/ 1098312 h 1542374"/>
              <a:gd name="connsiteX10" fmla="*/ 1620872 w 6798686"/>
              <a:gd name="connsiteY10" fmla="*/ 1079887 h 1542374"/>
              <a:gd name="connsiteX11" fmla="*/ 1634589 w 6798686"/>
              <a:gd name="connsiteY11" fmla="*/ 1088360 h 1542374"/>
              <a:gd name="connsiteX12" fmla="*/ 1647461 w 6798686"/>
              <a:gd name="connsiteY12" fmla="*/ 1102327 h 1542374"/>
              <a:gd name="connsiteX13" fmla="*/ 1648672 w 6798686"/>
              <a:gd name="connsiteY13" fmla="*/ 1103614 h 1542374"/>
              <a:gd name="connsiteX14" fmla="*/ 1635377 w 6798686"/>
              <a:gd name="connsiteY14" fmla="*/ 1094392 h 1542374"/>
              <a:gd name="connsiteX15" fmla="*/ 1620872 w 6798686"/>
              <a:gd name="connsiteY15" fmla="*/ 1079887 h 1542374"/>
              <a:gd name="connsiteX16" fmla="*/ 1595627 w 6798686"/>
              <a:gd name="connsiteY16" fmla="*/ 1063768 h 1542374"/>
              <a:gd name="connsiteX17" fmla="*/ 1605540 w 6798686"/>
              <a:gd name="connsiteY17" fmla="*/ 1070185 h 1542374"/>
              <a:gd name="connsiteX18" fmla="*/ 1615012 w 6798686"/>
              <a:gd name="connsiteY18" fmla="*/ 1079849 h 1542374"/>
              <a:gd name="connsiteX19" fmla="*/ 1604887 w 6798686"/>
              <a:gd name="connsiteY19" fmla="*/ 1072471 h 1542374"/>
              <a:gd name="connsiteX20" fmla="*/ 1595627 w 6798686"/>
              <a:gd name="connsiteY20" fmla="*/ 1063768 h 1542374"/>
              <a:gd name="connsiteX21" fmla="*/ 1589268 w 6798686"/>
              <a:gd name="connsiteY21" fmla="*/ 1047342 h 1542374"/>
              <a:gd name="connsiteX22" fmla="*/ 1606155 w 6798686"/>
              <a:gd name="connsiteY22" fmla="*/ 1056814 h 1542374"/>
              <a:gd name="connsiteX23" fmla="*/ 1624138 w 6798686"/>
              <a:gd name="connsiteY23" fmla="*/ 1076871 h 1542374"/>
              <a:gd name="connsiteX24" fmla="*/ 1607711 w 6798686"/>
              <a:gd name="connsiteY24" fmla="*/ 1066477 h 1542374"/>
              <a:gd name="connsiteX25" fmla="*/ 1589268 w 6798686"/>
              <a:gd name="connsiteY25" fmla="*/ 1047342 h 1542374"/>
              <a:gd name="connsiteX26" fmla="*/ 1562217 w 6798686"/>
              <a:gd name="connsiteY26" fmla="*/ 1031588 h 1542374"/>
              <a:gd name="connsiteX27" fmla="*/ 1576818 w 6798686"/>
              <a:gd name="connsiteY27" fmla="*/ 1040176 h 1542374"/>
              <a:gd name="connsiteX28" fmla="*/ 1592341 w 6798686"/>
              <a:gd name="connsiteY28" fmla="*/ 1056506 h 1542374"/>
              <a:gd name="connsiteX29" fmla="*/ 1578009 w 6798686"/>
              <a:gd name="connsiteY29" fmla="*/ 1046958 h 1542374"/>
              <a:gd name="connsiteX30" fmla="*/ 1562217 w 6798686"/>
              <a:gd name="connsiteY30" fmla="*/ 1031588 h 1542374"/>
              <a:gd name="connsiteX31" fmla="*/ 1536531 w 6798686"/>
              <a:gd name="connsiteY31" fmla="*/ 1015930 h 1542374"/>
              <a:gd name="connsiteX32" fmla="*/ 1547308 w 6798686"/>
              <a:gd name="connsiteY32" fmla="*/ 1022578 h 1542374"/>
              <a:gd name="connsiteX33" fmla="*/ 1558375 w 6798686"/>
              <a:gd name="connsiteY33" fmla="*/ 1033548 h 1542374"/>
              <a:gd name="connsiteX34" fmla="*/ 1547654 w 6798686"/>
              <a:gd name="connsiteY34" fmla="*/ 1026036 h 1542374"/>
              <a:gd name="connsiteX35" fmla="*/ 1536531 w 6798686"/>
              <a:gd name="connsiteY35" fmla="*/ 1015930 h 1542374"/>
              <a:gd name="connsiteX36" fmla="*/ 1558259 w 6798686"/>
              <a:gd name="connsiteY36" fmla="*/ 1014201 h 1542374"/>
              <a:gd name="connsiteX37" fmla="*/ 1577433 w 6798686"/>
              <a:gd name="connsiteY37" fmla="*/ 1023884 h 1542374"/>
              <a:gd name="connsiteX38" fmla="*/ 1598105 w 6798686"/>
              <a:gd name="connsiteY38" fmla="*/ 1047726 h 1542374"/>
              <a:gd name="connsiteX39" fmla="*/ 1579566 w 6798686"/>
              <a:gd name="connsiteY39" fmla="*/ 1037102 h 1542374"/>
              <a:gd name="connsiteX40" fmla="*/ 1558259 w 6798686"/>
              <a:gd name="connsiteY40" fmla="*/ 1014201 h 1542374"/>
              <a:gd name="connsiteX41" fmla="*/ 1530171 w 6798686"/>
              <a:gd name="connsiteY41" fmla="*/ 999446 h 1542374"/>
              <a:gd name="connsiteX42" fmla="*/ 1547808 w 6798686"/>
              <a:gd name="connsiteY42" fmla="*/ 1008783 h 1542374"/>
              <a:gd name="connsiteX43" fmla="*/ 1567097 w 6798686"/>
              <a:gd name="connsiteY43" fmla="*/ 1029763 h 1542374"/>
              <a:gd name="connsiteX44" fmla="*/ 1549998 w 6798686"/>
              <a:gd name="connsiteY44" fmla="*/ 1019465 h 1542374"/>
              <a:gd name="connsiteX45" fmla="*/ 1530171 w 6798686"/>
              <a:gd name="connsiteY45" fmla="*/ 999446 h 1542374"/>
              <a:gd name="connsiteX46" fmla="*/ 1502717 w 6798686"/>
              <a:gd name="connsiteY46" fmla="*/ 984288 h 1542374"/>
              <a:gd name="connsiteX47" fmla="*/ 1518068 w 6798686"/>
              <a:gd name="connsiteY47" fmla="*/ 992856 h 1542374"/>
              <a:gd name="connsiteX48" fmla="*/ 1534974 w 6798686"/>
              <a:gd name="connsiteY48" fmla="*/ 1010167 h 1542374"/>
              <a:gd name="connsiteX49" fmla="*/ 1520085 w 6798686"/>
              <a:gd name="connsiteY49" fmla="*/ 1000733 h 1542374"/>
              <a:gd name="connsiteX50" fmla="*/ 1502717 w 6798686"/>
              <a:gd name="connsiteY50" fmla="*/ 984288 h 1542374"/>
              <a:gd name="connsiteX51" fmla="*/ 1528538 w 6798686"/>
              <a:gd name="connsiteY51" fmla="*/ 981291 h 1542374"/>
              <a:gd name="connsiteX52" fmla="*/ 1549249 w 6798686"/>
              <a:gd name="connsiteY52" fmla="*/ 990551 h 1542374"/>
              <a:gd name="connsiteX53" fmla="*/ 1569960 w 6798686"/>
              <a:gd name="connsiteY53" fmla="*/ 1015162 h 1542374"/>
              <a:gd name="connsiteX54" fmla="*/ 1549575 w 6798686"/>
              <a:gd name="connsiteY54" fmla="*/ 1004691 h 1542374"/>
              <a:gd name="connsiteX55" fmla="*/ 1528538 w 6798686"/>
              <a:gd name="connsiteY55" fmla="*/ 981291 h 1542374"/>
              <a:gd name="connsiteX56" fmla="*/ 1478376 w 6798686"/>
              <a:gd name="connsiteY56" fmla="*/ 970282 h 1542374"/>
              <a:gd name="connsiteX57" fmla="*/ 1488250 w 6798686"/>
              <a:gd name="connsiteY57" fmla="*/ 976027 h 1542374"/>
              <a:gd name="connsiteX58" fmla="*/ 1500950 w 6798686"/>
              <a:gd name="connsiteY58" fmla="*/ 988245 h 1542374"/>
              <a:gd name="connsiteX59" fmla="*/ 1492650 w 6798686"/>
              <a:gd name="connsiteY59" fmla="*/ 982732 h 1542374"/>
              <a:gd name="connsiteX60" fmla="*/ 1478376 w 6798686"/>
              <a:gd name="connsiteY60" fmla="*/ 970282 h 1542374"/>
              <a:gd name="connsiteX61" fmla="*/ 1499951 w 6798686"/>
              <a:gd name="connsiteY61" fmla="*/ 967977 h 1542374"/>
              <a:gd name="connsiteX62" fmla="*/ 1519470 w 6798686"/>
              <a:gd name="connsiteY62" fmla="*/ 977160 h 1542374"/>
              <a:gd name="connsiteX63" fmla="*/ 1539086 w 6798686"/>
              <a:gd name="connsiteY63" fmla="*/ 999158 h 1542374"/>
              <a:gd name="connsiteX64" fmla="*/ 1519682 w 6798686"/>
              <a:gd name="connsiteY64" fmla="*/ 988649 h 1542374"/>
              <a:gd name="connsiteX65" fmla="*/ 1499951 w 6798686"/>
              <a:gd name="connsiteY65" fmla="*/ 967977 h 1542374"/>
              <a:gd name="connsiteX66" fmla="*/ 1456762 w 6798686"/>
              <a:gd name="connsiteY66" fmla="*/ 957372 h 1542374"/>
              <a:gd name="connsiteX67" fmla="*/ 1458337 w 6798686"/>
              <a:gd name="connsiteY67" fmla="*/ 958332 h 1542374"/>
              <a:gd name="connsiteX68" fmla="*/ 1461469 w 6798686"/>
              <a:gd name="connsiteY68" fmla="*/ 961137 h 1542374"/>
              <a:gd name="connsiteX69" fmla="*/ 1456762 w 6798686"/>
              <a:gd name="connsiteY69" fmla="*/ 957372 h 1542374"/>
              <a:gd name="connsiteX70" fmla="*/ 1471574 w 6798686"/>
              <a:gd name="connsiteY70" fmla="*/ 953990 h 1542374"/>
              <a:gd name="connsiteX71" fmla="*/ 1489595 w 6798686"/>
              <a:gd name="connsiteY71" fmla="*/ 962924 h 1542374"/>
              <a:gd name="connsiteX72" fmla="*/ 1507539 w 6798686"/>
              <a:gd name="connsiteY72" fmla="*/ 981906 h 1542374"/>
              <a:gd name="connsiteX73" fmla="*/ 1489653 w 6798686"/>
              <a:gd name="connsiteY73" fmla="*/ 971704 h 1542374"/>
              <a:gd name="connsiteX74" fmla="*/ 1471574 w 6798686"/>
              <a:gd name="connsiteY74" fmla="*/ 953990 h 1542374"/>
              <a:gd name="connsiteX75" fmla="*/ 1498395 w 6798686"/>
              <a:gd name="connsiteY75" fmla="*/ 946863 h 1542374"/>
              <a:gd name="connsiteX76" fmla="*/ 1520412 w 6798686"/>
              <a:gd name="connsiteY76" fmla="*/ 955451 h 1542374"/>
              <a:gd name="connsiteX77" fmla="*/ 1542755 w 6798686"/>
              <a:gd name="connsiteY77" fmla="*/ 982732 h 1542374"/>
              <a:gd name="connsiteX78" fmla="*/ 1521065 w 6798686"/>
              <a:gd name="connsiteY78" fmla="*/ 972895 h 1542374"/>
              <a:gd name="connsiteX79" fmla="*/ 1498395 w 6798686"/>
              <a:gd name="connsiteY79" fmla="*/ 946863 h 1542374"/>
              <a:gd name="connsiteX80" fmla="*/ 1444927 w 6798686"/>
              <a:gd name="connsiteY80" fmla="*/ 940215 h 1542374"/>
              <a:gd name="connsiteX81" fmla="*/ 1459740 w 6798686"/>
              <a:gd name="connsiteY81" fmla="*/ 947958 h 1542374"/>
              <a:gd name="connsiteX82" fmla="*/ 1475071 w 6798686"/>
              <a:gd name="connsiteY82" fmla="*/ 963174 h 1542374"/>
              <a:gd name="connsiteX83" fmla="*/ 1460700 w 6798686"/>
              <a:gd name="connsiteY83" fmla="*/ 954548 h 1542374"/>
              <a:gd name="connsiteX84" fmla="*/ 1444927 w 6798686"/>
              <a:gd name="connsiteY84" fmla="*/ 940215 h 1542374"/>
              <a:gd name="connsiteX85" fmla="*/ 1469288 w 6798686"/>
              <a:gd name="connsiteY85" fmla="*/ 934970 h 1542374"/>
              <a:gd name="connsiteX86" fmla="*/ 1490441 w 6798686"/>
              <a:gd name="connsiteY86" fmla="*/ 943712 h 1542374"/>
              <a:gd name="connsiteX87" fmla="*/ 1511978 w 6798686"/>
              <a:gd name="connsiteY87" fmla="*/ 968611 h 1542374"/>
              <a:gd name="connsiteX88" fmla="*/ 1491152 w 6798686"/>
              <a:gd name="connsiteY88" fmla="*/ 958621 h 1542374"/>
              <a:gd name="connsiteX89" fmla="*/ 1469288 w 6798686"/>
              <a:gd name="connsiteY89" fmla="*/ 934970 h 1542374"/>
              <a:gd name="connsiteX90" fmla="*/ 1419183 w 6798686"/>
              <a:gd name="connsiteY90" fmla="*/ 926344 h 1542374"/>
              <a:gd name="connsiteX91" fmla="*/ 1429884 w 6798686"/>
              <a:gd name="connsiteY91" fmla="*/ 932223 h 1542374"/>
              <a:gd name="connsiteX92" fmla="*/ 1440643 w 6798686"/>
              <a:gd name="connsiteY92" fmla="*/ 942194 h 1542374"/>
              <a:gd name="connsiteX93" fmla="*/ 1430249 w 6798686"/>
              <a:gd name="connsiteY93" fmla="*/ 935643 h 1542374"/>
              <a:gd name="connsiteX94" fmla="*/ 1419183 w 6798686"/>
              <a:gd name="connsiteY94" fmla="*/ 926344 h 1542374"/>
              <a:gd name="connsiteX95" fmla="*/ 1440432 w 6798686"/>
              <a:gd name="connsiteY95" fmla="*/ 922521 h 1542374"/>
              <a:gd name="connsiteX96" fmla="*/ 1460354 w 6798686"/>
              <a:gd name="connsiteY96" fmla="*/ 931186 h 1542374"/>
              <a:gd name="connsiteX97" fmla="*/ 1480931 w 6798686"/>
              <a:gd name="connsiteY97" fmla="*/ 953606 h 1542374"/>
              <a:gd name="connsiteX98" fmla="*/ 1461161 w 6798686"/>
              <a:gd name="connsiteY98" fmla="*/ 943597 h 1542374"/>
              <a:gd name="connsiteX99" fmla="*/ 1440432 w 6798686"/>
              <a:gd name="connsiteY99" fmla="*/ 922521 h 1542374"/>
              <a:gd name="connsiteX100" fmla="*/ 1397435 w 6798686"/>
              <a:gd name="connsiteY100" fmla="*/ 914145 h 1542374"/>
              <a:gd name="connsiteX101" fmla="*/ 1400182 w 6798686"/>
              <a:gd name="connsiteY101" fmla="*/ 915720 h 1542374"/>
              <a:gd name="connsiteX102" fmla="*/ 1401969 w 6798686"/>
              <a:gd name="connsiteY102" fmla="*/ 917276 h 1542374"/>
              <a:gd name="connsiteX103" fmla="*/ 1398453 w 6798686"/>
              <a:gd name="connsiteY103" fmla="*/ 914932 h 1542374"/>
              <a:gd name="connsiteX104" fmla="*/ 1397435 w 6798686"/>
              <a:gd name="connsiteY104" fmla="*/ 914145 h 1542374"/>
              <a:gd name="connsiteX105" fmla="*/ 1468366 w 6798686"/>
              <a:gd name="connsiteY105" fmla="*/ 911455 h 1542374"/>
              <a:gd name="connsiteX106" fmla="*/ 1491440 w 6798686"/>
              <a:gd name="connsiteY106" fmla="*/ 919140 h 1542374"/>
              <a:gd name="connsiteX107" fmla="*/ 1515013 w 6798686"/>
              <a:gd name="connsiteY107" fmla="*/ 948726 h 1542374"/>
              <a:gd name="connsiteX108" fmla="*/ 1492304 w 6798686"/>
              <a:gd name="connsiteY108" fmla="*/ 939754 h 1542374"/>
              <a:gd name="connsiteX109" fmla="*/ 1468366 w 6798686"/>
              <a:gd name="connsiteY109" fmla="*/ 911455 h 1542374"/>
              <a:gd name="connsiteX110" fmla="*/ 1412363 w 6798686"/>
              <a:gd name="connsiteY110" fmla="*/ 909726 h 1542374"/>
              <a:gd name="connsiteX111" fmla="*/ 1430288 w 6798686"/>
              <a:gd name="connsiteY111" fmla="*/ 917968 h 1542374"/>
              <a:gd name="connsiteX112" fmla="*/ 1449231 w 6798686"/>
              <a:gd name="connsiteY112" fmla="*/ 937353 h 1542374"/>
              <a:gd name="connsiteX113" fmla="*/ 1431825 w 6798686"/>
              <a:gd name="connsiteY113" fmla="*/ 928112 h 1542374"/>
              <a:gd name="connsiteX114" fmla="*/ 1412363 w 6798686"/>
              <a:gd name="connsiteY114" fmla="*/ 909726 h 1542374"/>
              <a:gd name="connsiteX115" fmla="*/ 1438875 w 6798686"/>
              <a:gd name="connsiteY115" fmla="*/ 901119 h 1542374"/>
              <a:gd name="connsiteX116" fmla="*/ 1461161 w 6798686"/>
              <a:gd name="connsiteY116" fmla="*/ 908996 h 1542374"/>
              <a:gd name="connsiteX117" fmla="*/ 1484312 w 6798686"/>
              <a:gd name="connsiteY117" fmla="*/ 936527 h 1542374"/>
              <a:gd name="connsiteX118" fmla="*/ 1462333 w 6798686"/>
              <a:gd name="connsiteY118" fmla="*/ 927324 h 1542374"/>
              <a:gd name="connsiteX119" fmla="*/ 1438875 w 6798686"/>
              <a:gd name="connsiteY119" fmla="*/ 901119 h 1542374"/>
              <a:gd name="connsiteX120" fmla="*/ 1384774 w 6798686"/>
              <a:gd name="connsiteY120" fmla="*/ 896565 h 1542374"/>
              <a:gd name="connsiteX121" fmla="*/ 1400278 w 6798686"/>
              <a:gd name="connsiteY121" fmla="*/ 904077 h 1542374"/>
              <a:gd name="connsiteX122" fmla="*/ 1416685 w 6798686"/>
              <a:gd name="connsiteY122" fmla="*/ 919793 h 1542374"/>
              <a:gd name="connsiteX123" fmla="*/ 1401642 w 6798686"/>
              <a:gd name="connsiteY123" fmla="*/ 911320 h 1542374"/>
              <a:gd name="connsiteX124" fmla="*/ 1384774 w 6798686"/>
              <a:gd name="connsiteY124" fmla="*/ 896565 h 1542374"/>
              <a:gd name="connsiteX125" fmla="*/ 1409519 w 6798686"/>
              <a:gd name="connsiteY125" fmla="*/ 890225 h 1542374"/>
              <a:gd name="connsiteX126" fmla="*/ 1430941 w 6798686"/>
              <a:gd name="connsiteY126" fmla="*/ 898237 h 1542374"/>
              <a:gd name="connsiteX127" fmla="*/ 1453400 w 6798686"/>
              <a:gd name="connsiteY127" fmla="*/ 923462 h 1542374"/>
              <a:gd name="connsiteX128" fmla="*/ 1432305 w 6798686"/>
              <a:gd name="connsiteY128" fmla="*/ 914125 h 1542374"/>
              <a:gd name="connsiteX129" fmla="*/ 1409519 w 6798686"/>
              <a:gd name="connsiteY129" fmla="*/ 890225 h 1542374"/>
              <a:gd name="connsiteX130" fmla="*/ 1358838 w 6798686"/>
              <a:gd name="connsiteY130" fmla="*/ 883636 h 1542374"/>
              <a:gd name="connsiteX131" fmla="*/ 1370269 w 6798686"/>
              <a:gd name="connsiteY131" fmla="*/ 889380 h 1542374"/>
              <a:gd name="connsiteX132" fmla="*/ 1382488 w 6798686"/>
              <a:gd name="connsiteY132" fmla="*/ 900254 h 1542374"/>
              <a:gd name="connsiteX133" fmla="*/ 1371287 w 6798686"/>
              <a:gd name="connsiteY133" fmla="*/ 893645 h 1542374"/>
              <a:gd name="connsiteX134" fmla="*/ 1358838 w 6798686"/>
              <a:gd name="connsiteY134" fmla="*/ 883636 h 1542374"/>
              <a:gd name="connsiteX135" fmla="*/ 1380663 w 6798686"/>
              <a:gd name="connsiteY135" fmla="*/ 878890 h 1542374"/>
              <a:gd name="connsiteX136" fmla="*/ 1400682 w 6798686"/>
              <a:gd name="connsiteY136" fmla="*/ 886806 h 1542374"/>
              <a:gd name="connsiteX137" fmla="*/ 1422142 w 6798686"/>
              <a:gd name="connsiteY137" fmla="*/ 909476 h 1542374"/>
              <a:gd name="connsiteX138" fmla="*/ 1402564 w 6798686"/>
              <a:gd name="connsiteY138" fmla="*/ 900312 h 1542374"/>
              <a:gd name="connsiteX139" fmla="*/ 1380663 w 6798686"/>
              <a:gd name="connsiteY139" fmla="*/ 878890 h 1542374"/>
              <a:gd name="connsiteX140" fmla="*/ 1438683 w 6798686"/>
              <a:gd name="connsiteY140" fmla="*/ 875394 h 1542374"/>
              <a:gd name="connsiteX141" fmla="*/ 1462564 w 6798686"/>
              <a:gd name="connsiteY141" fmla="*/ 882003 h 1542374"/>
              <a:gd name="connsiteX142" fmla="*/ 1486214 w 6798686"/>
              <a:gd name="connsiteY142" fmla="*/ 912473 h 1542374"/>
              <a:gd name="connsiteX143" fmla="*/ 1462583 w 6798686"/>
              <a:gd name="connsiteY143" fmla="*/ 904500 h 1542374"/>
              <a:gd name="connsiteX144" fmla="*/ 1438683 w 6798686"/>
              <a:gd name="connsiteY144" fmla="*/ 875394 h 1542374"/>
              <a:gd name="connsiteX145" fmla="*/ 1338281 w 6798686"/>
              <a:gd name="connsiteY145" fmla="*/ 872954 h 1542374"/>
              <a:gd name="connsiteX146" fmla="*/ 1340529 w 6798686"/>
              <a:gd name="connsiteY146" fmla="*/ 874106 h 1542374"/>
              <a:gd name="connsiteX147" fmla="*/ 1344102 w 6798686"/>
              <a:gd name="connsiteY147" fmla="*/ 877065 h 1542374"/>
              <a:gd name="connsiteX148" fmla="*/ 1342911 w 6798686"/>
              <a:gd name="connsiteY148" fmla="*/ 876316 h 1542374"/>
              <a:gd name="connsiteX149" fmla="*/ 1338281 w 6798686"/>
              <a:gd name="connsiteY149" fmla="*/ 872954 h 1542374"/>
              <a:gd name="connsiteX150" fmla="*/ 1352152 w 6798686"/>
              <a:gd name="connsiteY150" fmla="*/ 867113 h 1542374"/>
              <a:gd name="connsiteX151" fmla="*/ 1370538 w 6798686"/>
              <a:gd name="connsiteY151" fmla="*/ 874798 h 1542374"/>
              <a:gd name="connsiteX152" fmla="*/ 1390461 w 6798686"/>
              <a:gd name="connsiteY152" fmla="*/ 894529 h 1542374"/>
              <a:gd name="connsiteX153" fmla="*/ 1372536 w 6798686"/>
              <a:gd name="connsiteY153" fmla="*/ 885672 h 1542374"/>
              <a:gd name="connsiteX154" fmla="*/ 1352152 w 6798686"/>
              <a:gd name="connsiteY154" fmla="*/ 867113 h 1542374"/>
              <a:gd name="connsiteX155" fmla="*/ 1408847 w 6798686"/>
              <a:gd name="connsiteY155" fmla="*/ 866671 h 1542374"/>
              <a:gd name="connsiteX156" fmla="*/ 1432113 w 6798686"/>
              <a:gd name="connsiteY156" fmla="*/ 873530 h 1542374"/>
              <a:gd name="connsiteX157" fmla="*/ 1455360 w 6798686"/>
              <a:gd name="connsiteY157" fmla="*/ 901983 h 1542374"/>
              <a:gd name="connsiteX158" fmla="*/ 1432343 w 6798686"/>
              <a:gd name="connsiteY158" fmla="*/ 893722 h 1542374"/>
              <a:gd name="connsiteX159" fmla="*/ 1408847 w 6798686"/>
              <a:gd name="connsiteY159" fmla="*/ 866671 h 1542374"/>
              <a:gd name="connsiteX160" fmla="*/ 1379183 w 6798686"/>
              <a:gd name="connsiteY160" fmla="*/ 857450 h 1542374"/>
              <a:gd name="connsiteX161" fmla="*/ 1401681 w 6798686"/>
              <a:gd name="connsiteY161" fmla="*/ 864481 h 1542374"/>
              <a:gd name="connsiteX162" fmla="*/ 1424389 w 6798686"/>
              <a:gd name="connsiteY162" fmla="*/ 890763 h 1542374"/>
              <a:gd name="connsiteX163" fmla="*/ 1402103 w 6798686"/>
              <a:gd name="connsiteY163" fmla="*/ 882291 h 1542374"/>
              <a:gd name="connsiteX164" fmla="*/ 1379183 w 6798686"/>
              <a:gd name="connsiteY164" fmla="*/ 857450 h 1542374"/>
              <a:gd name="connsiteX165" fmla="*/ 2787200 w 6798686"/>
              <a:gd name="connsiteY165" fmla="*/ 857353 h 1542374"/>
              <a:gd name="connsiteX166" fmla="*/ 2668277 w 6798686"/>
              <a:gd name="connsiteY166" fmla="*/ 891340 h 1542374"/>
              <a:gd name="connsiteX167" fmla="*/ 2593427 w 6798686"/>
              <a:gd name="connsiteY167" fmla="*/ 906959 h 1542374"/>
              <a:gd name="connsiteX168" fmla="*/ 2312834 w 6798686"/>
              <a:gd name="connsiteY168" fmla="*/ 919850 h 1542374"/>
              <a:gd name="connsiteX169" fmla="*/ 2011204 w 6798686"/>
              <a:gd name="connsiteY169" fmla="*/ 859755 h 1542374"/>
              <a:gd name="connsiteX170" fmla="*/ 2083326 w 6798686"/>
              <a:gd name="connsiteY170" fmla="*/ 869476 h 1542374"/>
              <a:gd name="connsiteX171" fmla="*/ 2110684 w 6798686"/>
              <a:gd name="connsiteY171" fmla="*/ 873991 h 1542374"/>
              <a:gd name="connsiteX172" fmla="*/ 2390931 w 6798686"/>
              <a:gd name="connsiteY172" fmla="*/ 906191 h 1542374"/>
              <a:gd name="connsiteX173" fmla="*/ 2421305 w 6798686"/>
              <a:gd name="connsiteY173" fmla="*/ 905019 h 1542374"/>
              <a:gd name="connsiteX174" fmla="*/ 2445436 w 6798686"/>
              <a:gd name="connsiteY174" fmla="*/ 904615 h 1542374"/>
              <a:gd name="connsiteX175" fmla="*/ 2584358 w 6798686"/>
              <a:gd name="connsiteY175" fmla="*/ 890975 h 1542374"/>
              <a:gd name="connsiteX176" fmla="*/ 2787200 w 6798686"/>
              <a:gd name="connsiteY176" fmla="*/ 857353 h 1542374"/>
              <a:gd name="connsiteX177" fmla="*/ 1324448 w 6798686"/>
              <a:gd name="connsiteY177" fmla="*/ 855087 h 1542374"/>
              <a:gd name="connsiteX178" fmla="*/ 1340413 w 6798686"/>
              <a:gd name="connsiteY178" fmla="*/ 862080 h 1542374"/>
              <a:gd name="connsiteX179" fmla="*/ 1357915 w 6798686"/>
              <a:gd name="connsiteY179" fmla="*/ 878199 h 1542374"/>
              <a:gd name="connsiteX180" fmla="*/ 1342354 w 6798686"/>
              <a:gd name="connsiteY180" fmla="*/ 870110 h 1542374"/>
              <a:gd name="connsiteX181" fmla="*/ 1324448 w 6798686"/>
              <a:gd name="connsiteY181" fmla="*/ 855087 h 1542374"/>
              <a:gd name="connsiteX182" fmla="*/ 2949351 w 6798686"/>
              <a:gd name="connsiteY182" fmla="*/ 849765 h 1542374"/>
              <a:gd name="connsiteX183" fmla="*/ 2815403 w 6798686"/>
              <a:gd name="connsiteY183" fmla="*/ 905441 h 1542374"/>
              <a:gd name="connsiteX184" fmla="*/ 2655732 w 6798686"/>
              <a:gd name="connsiteY184" fmla="*/ 956123 h 1542374"/>
              <a:gd name="connsiteX185" fmla="*/ 2253104 w 6798686"/>
              <a:gd name="connsiteY185" fmla="*/ 1005421 h 1542374"/>
              <a:gd name="connsiteX186" fmla="*/ 2191567 w 6798686"/>
              <a:gd name="connsiteY186" fmla="*/ 1005421 h 1542374"/>
              <a:gd name="connsiteX187" fmla="*/ 1809727 w 6798686"/>
              <a:gd name="connsiteY187" fmla="*/ 987285 h 1542374"/>
              <a:gd name="connsiteX188" fmla="*/ 1493034 w 6798686"/>
              <a:gd name="connsiteY188" fmla="*/ 914702 h 1542374"/>
              <a:gd name="connsiteX189" fmla="*/ 1468865 w 6798686"/>
              <a:gd name="connsiteY189" fmla="*/ 883693 h 1542374"/>
              <a:gd name="connsiteX190" fmla="*/ 1763829 w 6798686"/>
              <a:gd name="connsiteY190" fmla="*/ 939965 h 1542374"/>
              <a:gd name="connsiteX191" fmla="*/ 2065075 w 6798686"/>
              <a:gd name="connsiteY191" fmla="*/ 958371 h 1542374"/>
              <a:gd name="connsiteX192" fmla="*/ 2196504 w 6798686"/>
              <a:gd name="connsiteY192" fmla="*/ 963251 h 1542374"/>
              <a:gd name="connsiteX193" fmla="*/ 2586453 w 6798686"/>
              <a:gd name="connsiteY193" fmla="*/ 942002 h 1542374"/>
              <a:gd name="connsiteX194" fmla="*/ 2743224 w 6798686"/>
              <a:gd name="connsiteY194" fmla="*/ 902982 h 1542374"/>
              <a:gd name="connsiteX195" fmla="*/ 2820322 w 6798686"/>
              <a:gd name="connsiteY195" fmla="*/ 877257 h 1542374"/>
              <a:gd name="connsiteX196" fmla="*/ 2949351 w 6798686"/>
              <a:gd name="connsiteY196" fmla="*/ 849765 h 1542374"/>
              <a:gd name="connsiteX197" fmla="*/ 1349808 w 6798686"/>
              <a:gd name="connsiteY197" fmla="*/ 847786 h 1542374"/>
              <a:gd name="connsiteX198" fmla="*/ 1371345 w 6798686"/>
              <a:gd name="connsiteY198" fmla="*/ 854933 h 1542374"/>
              <a:gd name="connsiteX199" fmla="*/ 1393324 w 6798686"/>
              <a:gd name="connsiteY199" fmla="*/ 878890 h 1542374"/>
              <a:gd name="connsiteX200" fmla="*/ 1372056 w 6798686"/>
              <a:gd name="connsiteY200" fmla="*/ 870322 h 1542374"/>
              <a:gd name="connsiteX201" fmla="*/ 1349808 w 6798686"/>
              <a:gd name="connsiteY201" fmla="*/ 847786 h 1542374"/>
              <a:gd name="connsiteX202" fmla="*/ 1439510 w 6798686"/>
              <a:gd name="connsiteY202" fmla="*/ 845173 h 1542374"/>
              <a:gd name="connsiteX203" fmla="*/ 1718585 w 6798686"/>
              <a:gd name="connsiteY203" fmla="*/ 887958 h 1542374"/>
              <a:gd name="connsiteX204" fmla="*/ 1942905 w 6798686"/>
              <a:gd name="connsiteY204" fmla="*/ 903078 h 1542374"/>
              <a:gd name="connsiteX205" fmla="*/ 2139925 w 6798686"/>
              <a:gd name="connsiteY205" fmla="*/ 916373 h 1542374"/>
              <a:gd name="connsiteX206" fmla="*/ 2515944 w 6798686"/>
              <a:gd name="connsiteY206" fmla="*/ 923328 h 1542374"/>
              <a:gd name="connsiteX207" fmla="*/ 2580535 w 6798686"/>
              <a:gd name="connsiteY207" fmla="*/ 914164 h 1542374"/>
              <a:gd name="connsiteX208" fmla="*/ 2788756 w 6798686"/>
              <a:gd name="connsiteY208" fmla="*/ 883271 h 1542374"/>
              <a:gd name="connsiteX209" fmla="*/ 2741821 w 6798686"/>
              <a:gd name="connsiteY209" fmla="*/ 898390 h 1542374"/>
              <a:gd name="connsiteX210" fmla="*/ 2585569 w 6798686"/>
              <a:gd name="connsiteY210" fmla="*/ 937295 h 1542374"/>
              <a:gd name="connsiteX211" fmla="*/ 2196754 w 6798686"/>
              <a:gd name="connsiteY211" fmla="*/ 958467 h 1542374"/>
              <a:gd name="connsiteX212" fmla="*/ 2065209 w 6798686"/>
              <a:gd name="connsiteY212" fmla="*/ 953587 h 1542374"/>
              <a:gd name="connsiteX213" fmla="*/ 1764405 w 6798686"/>
              <a:gd name="connsiteY213" fmla="*/ 935201 h 1542374"/>
              <a:gd name="connsiteX214" fmla="*/ 1464043 w 6798686"/>
              <a:gd name="connsiteY214" fmla="*/ 877430 h 1542374"/>
              <a:gd name="connsiteX215" fmla="*/ 1439510 w 6798686"/>
              <a:gd name="connsiteY215" fmla="*/ 845173 h 1542374"/>
              <a:gd name="connsiteX216" fmla="*/ 1298781 w 6798686"/>
              <a:gd name="connsiteY216" fmla="*/ 843367 h 1542374"/>
              <a:gd name="connsiteX217" fmla="*/ 1310365 w 6798686"/>
              <a:gd name="connsiteY217" fmla="*/ 848708 h 1542374"/>
              <a:gd name="connsiteX218" fmla="*/ 1323833 w 6798686"/>
              <a:gd name="connsiteY218" fmla="*/ 860178 h 1542374"/>
              <a:gd name="connsiteX219" fmla="*/ 1313055 w 6798686"/>
              <a:gd name="connsiteY219" fmla="*/ 854241 h 1542374"/>
              <a:gd name="connsiteX220" fmla="*/ 1298781 w 6798686"/>
              <a:gd name="connsiteY220" fmla="*/ 843367 h 1542374"/>
              <a:gd name="connsiteX221" fmla="*/ 1409193 w 6798686"/>
              <a:gd name="connsiteY221" fmla="*/ 838564 h 1542374"/>
              <a:gd name="connsiteX222" fmla="*/ 1433688 w 6798686"/>
              <a:gd name="connsiteY222" fmla="*/ 843924 h 1542374"/>
              <a:gd name="connsiteX223" fmla="*/ 1457780 w 6798686"/>
              <a:gd name="connsiteY223" fmla="*/ 875759 h 1542374"/>
              <a:gd name="connsiteX224" fmla="*/ 1433419 w 6798686"/>
              <a:gd name="connsiteY224" fmla="*/ 868919 h 1542374"/>
              <a:gd name="connsiteX225" fmla="*/ 1419471 w 6798686"/>
              <a:gd name="connsiteY225" fmla="*/ 851551 h 1542374"/>
              <a:gd name="connsiteX226" fmla="*/ 1409193 w 6798686"/>
              <a:gd name="connsiteY226" fmla="*/ 838564 h 1542374"/>
              <a:gd name="connsiteX227" fmla="*/ 1320759 w 6798686"/>
              <a:gd name="connsiteY227" fmla="*/ 837661 h 1542374"/>
              <a:gd name="connsiteX228" fmla="*/ 1341048 w 6798686"/>
              <a:gd name="connsiteY228" fmla="*/ 844789 h 1542374"/>
              <a:gd name="connsiteX229" fmla="*/ 1361873 w 6798686"/>
              <a:gd name="connsiteY229" fmla="*/ 866076 h 1542374"/>
              <a:gd name="connsiteX230" fmla="*/ 1341816 w 6798686"/>
              <a:gd name="connsiteY230" fmla="*/ 857546 h 1542374"/>
              <a:gd name="connsiteX231" fmla="*/ 1320759 w 6798686"/>
              <a:gd name="connsiteY231" fmla="*/ 837661 h 1542374"/>
              <a:gd name="connsiteX232" fmla="*/ 2078619 w 6798686"/>
              <a:gd name="connsiteY232" fmla="*/ 834568 h 1542374"/>
              <a:gd name="connsiteX233" fmla="*/ 2080310 w 6798686"/>
              <a:gd name="connsiteY233" fmla="*/ 834952 h 1542374"/>
              <a:gd name="connsiteX234" fmla="*/ 2365782 w 6798686"/>
              <a:gd name="connsiteY234" fmla="*/ 885288 h 1542374"/>
              <a:gd name="connsiteX235" fmla="*/ 2080425 w 6798686"/>
              <a:gd name="connsiteY235" fmla="*/ 835298 h 1542374"/>
              <a:gd name="connsiteX236" fmla="*/ 2078619 w 6798686"/>
              <a:gd name="connsiteY236" fmla="*/ 834568 h 1542374"/>
              <a:gd name="connsiteX237" fmla="*/ 1276956 w 6798686"/>
              <a:gd name="connsiteY237" fmla="*/ 833012 h 1542374"/>
              <a:gd name="connsiteX238" fmla="*/ 1280318 w 6798686"/>
              <a:gd name="connsiteY238" fmla="*/ 834645 h 1542374"/>
              <a:gd name="connsiteX239" fmla="*/ 1285256 w 6798686"/>
              <a:gd name="connsiteY239" fmla="*/ 838526 h 1542374"/>
              <a:gd name="connsiteX240" fmla="*/ 1283277 w 6798686"/>
              <a:gd name="connsiteY240" fmla="*/ 837354 h 1542374"/>
              <a:gd name="connsiteX241" fmla="*/ 1276956 w 6798686"/>
              <a:gd name="connsiteY241" fmla="*/ 833012 h 1542374"/>
              <a:gd name="connsiteX242" fmla="*/ 1379126 w 6798686"/>
              <a:gd name="connsiteY242" fmla="*/ 831532 h 1542374"/>
              <a:gd name="connsiteX243" fmla="*/ 1403064 w 6798686"/>
              <a:gd name="connsiteY243" fmla="*/ 837161 h 1542374"/>
              <a:gd name="connsiteX244" fmla="*/ 1416397 w 6798686"/>
              <a:gd name="connsiteY244" fmla="*/ 853991 h 1542374"/>
              <a:gd name="connsiteX245" fmla="*/ 1426810 w 6798686"/>
              <a:gd name="connsiteY245" fmla="*/ 866979 h 1542374"/>
              <a:gd name="connsiteX246" fmla="*/ 1403045 w 6798686"/>
              <a:gd name="connsiteY246" fmla="*/ 859870 h 1542374"/>
              <a:gd name="connsiteX247" fmla="*/ 1384678 w 6798686"/>
              <a:gd name="connsiteY247" fmla="*/ 838180 h 1542374"/>
              <a:gd name="connsiteX248" fmla="*/ 1379126 w 6798686"/>
              <a:gd name="connsiteY248" fmla="*/ 831532 h 1542374"/>
              <a:gd name="connsiteX249" fmla="*/ 1292114 w 6798686"/>
              <a:gd name="connsiteY249" fmla="*/ 827094 h 1542374"/>
              <a:gd name="connsiteX250" fmla="*/ 1310789 w 6798686"/>
              <a:gd name="connsiteY250" fmla="*/ 834049 h 1542374"/>
              <a:gd name="connsiteX251" fmla="*/ 1330116 w 6798686"/>
              <a:gd name="connsiteY251" fmla="*/ 852454 h 1542374"/>
              <a:gd name="connsiteX252" fmla="*/ 1311576 w 6798686"/>
              <a:gd name="connsiteY252" fmla="*/ 844097 h 1542374"/>
              <a:gd name="connsiteX253" fmla="*/ 1292114 w 6798686"/>
              <a:gd name="connsiteY253" fmla="*/ 827094 h 1542374"/>
              <a:gd name="connsiteX254" fmla="*/ 1349213 w 6798686"/>
              <a:gd name="connsiteY254" fmla="*/ 824078 h 1542374"/>
              <a:gd name="connsiteX255" fmla="*/ 1372555 w 6798686"/>
              <a:gd name="connsiteY255" fmla="*/ 829918 h 1542374"/>
              <a:gd name="connsiteX256" fmla="*/ 1381604 w 6798686"/>
              <a:gd name="connsiteY256" fmla="*/ 840773 h 1542374"/>
              <a:gd name="connsiteX257" fmla="*/ 1395879 w 6798686"/>
              <a:gd name="connsiteY257" fmla="*/ 857680 h 1542374"/>
              <a:gd name="connsiteX258" fmla="*/ 1372709 w 6798686"/>
              <a:gd name="connsiteY258" fmla="*/ 850322 h 1542374"/>
              <a:gd name="connsiteX259" fmla="*/ 1349866 w 6798686"/>
              <a:gd name="connsiteY259" fmla="*/ 824827 h 1542374"/>
              <a:gd name="connsiteX260" fmla="*/ 1349213 w 6798686"/>
              <a:gd name="connsiteY260" fmla="*/ 824078 h 1542374"/>
              <a:gd name="connsiteX261" fmla="*/ 2738670 w 6798686"/>
              <a:gd name="connsiteY261" fmla="*/ 822925 h 1542374"/>
              <a:gd name="connsiteX262" fmla="*/ 2666222 w 6798686"/>
              <a:gd name="connsiteY262" fmla="*/ 841465 h 1542374"/>
              <a:gd name="connsiteX263" fmla="*/ 2546683 w 6798686"/>
              <a:gd name="connsiteY263" fmla="*/ 861868 h 1542374"/>
              <a:gd name="connsiteX264" fmla="*/ 2496655 w 6798686"/>
              <a:gd name="connsiteY264" fmla="*/ 867824 h 1542374"/>
              <a:gd name="connsiteX265" fmla="*/ 2452871 w 6798686"/>
              <a:gd name="connsiteY265" fmla="*/ 870053 h 1542374"/>
              <a:gd name="connsiteX266" fmla="*/ 2517865 w 6798686"/>
              <a:gd name="connsiteY266" fmla="*/ 864558 h 1542374"/>
              <a:gd name="connsiteX267" fmla="*/ 2678479 w 6798686"/>
              <a:gd name="connsiteY267" fmla="*/ 836892 h 1542374"/>
              <a:gd name="connsiteX268" fmla="*/ 2738670 w 6798686"/>
              <a:gd name="connsiteY268" fmla="*/ 822925 h 1542374"/>
              <a:gd name="connsiteX269" fmla="*/ 2781263 w 6798686"/>
              <a:gd name="connsiteY269" fmla="*/ 821734 h 1542374"/>
              <a:gd name="connsiteX270" fmla="*/ 2632542 w 6798686"/>
              <a:gd name="connsiteY270" fmla="*/ 860523 h 1542374"/>
              <a:gd name="connsiteX271" fmla="*/ 2474254 w 6798686"/>
              <a:gd name="connsiteY271" fmla="*/ 880677 h 1542374"/>
              <a:gd name="connsiteX272" fmla="*/ 2375177 w 6798686"/>
              <a:gd name="connsiteY272" fmla="*/ 880831 h 1542374"/>
              <a:gd name="connsiteX273" fmla="*/ 2340058 w 6798686"/>
              <a:gd name="connsiteY273" fmla="*/ 878160 h 1542374"/>
              <a:gd name="connsiteX274" fmla="*/ 2512525 w 6798686"/>
              <a:gd name="connsiteY274" fmla="*/ 871667 h 1542374"/>
              <a:gd name="connsiteX275" fmla="*/ 2655136 w 6798686"/>
              <a:gd name="connsiteY275" fmla="*/ 849227 h 1542374"/>
              <a:gd name="connsiteX276" fmla="*/ 2781263 w 6798686"/>
              <a:gd name="connsiteY276" fmla="*/ 821734 h 1542374"/>
              <a:gd name="connsiteX277" fmla="*/ 2945661 w 6798686"/>
              <a:gd name="connsiteY277" fmla="*/ 821235 h 1542374"/>
              <a:gd name="connsiteX278" fmla="*/ 2824779 w 6798686"/>
              <a:gd name="connsiteY278" fmla="*/ 870533 h 1542374"/>
              <a:gd name="connsiteX279" fmla="*/ 2657076 w 6798686"/>
              <a:gd name="connsiteY279" fmla="*/ 898909 h 1542374"/>
              <a:gd name="connsiteX280" fmla="*/ 2669410 w 6798686"/>
              <a:gd name="connsiteY280" fmla="*/ 896085 h 1542374"/>
              <a:gd name="connsiteX281" fmla="*/ 2825413 w 6798686"/>
              <a:gd name="connsiteY281" fmla="*/ 849323 h 1542374"/>
              <a:gd name="connsiteX282" fmla="*/ 2945661 w 6798686"/>
              <a:gd name="connsiteY282" fmla="*/ 821235 h 1542374"/>
              <a:gd name="connsiteX283" fmla="*/ 3081298 w 6798686"/>
              <a:gd name="connsiteY283" fmla="*/ 817719 h 1542374"/>
              <a:gd name="connsiteX284" fmla="*/ 2888985 w 6798686"/>
              <a:gd name="connsiteY284" fmla="*/ 912512 h 1542374"/>
              <a:gd name="connsiteX285" fmla="*/ 2725933 w 6798686"/>
              <a:gd name="connsiteY285" fmla="*/ 974970 h 1542374"/>
              <a:gd name="connsiteX286" fmla="*/ 2309452 w 6798686"/>
              <a:gd name="connsiteY286" fmla="*/ 1052395 h 1542374"/>
              <a:gd name="connsiteX287" fmla="*/ 1855048 w 6798686"/>
              <a:gd name="connsiteY287" fmla="*/ 1039388 h 1542374"/>
              <a:gd name="connsiteX288" fmla="*/ 1522525 w 6798686"/>
              <a:gd name="connsiteY288" fmla="*/ 951627 h 1542374"/>
              <a:gd name="connsiteX289" fmla="*/ 1498318 w 6798686"/>
              <a:gd name="connsiteY289" fmla="*/ 921388 h 1542374"/>
              <a:gd name="connsiteX290" fmla="*/ 1809093 w 6798686"/>
              <a:gd name="connsiteY290" fmla="*/ 991973 h 1542374"/>
              <a:gd name="connsiteX291" fmla="*/ 2191586 w 6798686"/>
              <a:gd name="connsiteY291" fmla="*/ 1010147 h 1542374"/>
              <a:gd name="connsiteX292" fmla="*/ 2253084 w 6798686"/>
              <a:gd name="connsiteY292" fmla="*/ 1010128 h 1542374"/>
              <a:gd name="connsiteX293" fmla="*/ 2656922 w 6798686"/>
              <a:gd name="connsiteY293" fmla="*/ 960695 h 1542374"/>
              <a:gd name="connsiteX294" fmla="*/ 2817017 w 6798686"/>
              <a:gd name="connsiteY294" fmla="*/ 909879 h 1542374"/>
              <a:gd name="connsiteX295" fmla="*/ 2971579 w 6798686"/>
              <a:gd name="connsiteY295" fmla="*/ 844597 h 1542374"/>
              <a:gd name="connsiteX296" fmla="*/ 3081298 w 6798686"/>
              <a:gd name="connsiteY296" fmla="*/ 817719 h 1542374"/>
              <a:gd name="connsiteX297" fmla="*/ 1264545 w 6798686"/>
              <a:gd name="connsiteY297" fmla="*/ 816413 h 1542374"/>
              <a:gd name="connsiteX298" fmla="*/ 1280683 w 6798686"/>
              <a:gd name="connsiteY298" fmla="*/ 822752 h 1542374"/>
              <a:gd name="connsiteX299" fmla="*/ 1297436 w 6798686"/>
              <a:gd name="connsiteY299" fmla="*/ 837546 h 1542374"/>
              <a:gd name="connsiteX300" fmla="*/ 1281720 w 6798686"/>
              <a:gd name="connsiteY300" fmla="*/ 830092 h 1542374"/>
              <a:gd name="connsiteX301" fmla="*/ 1264545 w 6798686"/>
              <a:gd name="connsiteY301" fmla="*/ 816413 h 1542374"/>
              <a:gd name="connsiteX302" fmla="*/ 1319587 w 6798686"/>
              <a:gd name="connsiteY302" fmla="*/ 816220 h 1542374"/>
              <a:gd name="connsiteX303" fmla="*/ 1342162 w 6798686"/>
              <a:gd name="connsiteY303" fmla="*/ 822253 h 1542374"/>
              <a:gd name="connsiteX304" fmla="*/ 1346792 w 6798686"/>
              <a:gd name="connsiteY304" fmla="*/ 827536 h 1542374"/>
              <a:gd name="connsiteX305" fmla="*/ 1364870 w 6798686"/>
              <a:gd name="connsiteY305" fmla="*/ 847747 h 1542374"/>
              <a:gd name="connsiteX306" fmla="*/ 1342450 w 6798686"/>
              <a:gd name="connsiteY306" fmla="*/ 840197 h 1542374"/>
              <a:gd name="connsiteX307" fmla="*/ 1319587 w 6798686"/>
              <a:gd name="connsiteY307" fmla="*/ 816220 h 1542374"/>
              <a:gd name="connsiteX308" fmla="*/ 1977141 w 6798686"/>
              <a:gd name="connsiteY308" fmla="*/ 812839 h 1542374"/>
              <a:gd name="connsiteX309" fmla="*/ 2026708 w 6798686"/>
              <a:gd name="connsiteY309" fmla="*/ 822580 h 1542374"/>
              <a:gd name="connsiteX310" fmla="*/ 2047400 w 6798686"/>
              <a:gd name="connsiteY310" fmla="*/ 827325 h 1542374"/>
              <a:gd name="connsiteX311" fmla="*/ 2078369 w 6798686"/>
              <a:gd name="connsiteY311" fmla="*/ 840504 h 1542374"/>
              <a:gd name="connsiteX312" fmla="*/ 2465070 w 6798686"/>
              <a:gd name="connsiteY312" fmla="*/ 887094 h 1542374"/>
              <a:gd name="connsiteX313" fmla="*/ 2469182 w 6798686"/>
              <a:gd name="connsiteY313" fmla="*/ 886748 h 1542374"/>
              <a:gd name="connsiteX314" fmla="*/ 2491084 w 6798686"/>
              <a:gd name="connsiteY314" fmla="*/ 884750 h 1542374"/>
              <a:gd name="connsiteX315" fmla="*/ 2521727 w 6798686"/>
              <a:gd name="connsiteY315" fmla="*/ 882271 h 1542374"/>
              <a:gd name="connsiteX316" fmla="*/ 2618441 w 6798686"/>
              <a:gd name="connsiteY316" fmla="*/ 868439 h 1542374"/>
              <a:gd name="connsiteX317" fmla="*/ 2786739 w 6798686"/>
              <a:gd name="connsiteY317" fmla="*/ 836239 h 1542374"/>
              <a:gd name="connsiteX318" fmla="*/ 2603071 w 6798686"/>
              <a:gd name="connsiteY318" fmla="*/ 882848 h 1542374"/>
              <a:gd name="connsiteX319" fmla="*/ 2404361 w 6798686"/>
              <a:gd name="connsiteY319" fmla="*/ 900043 h 1542374"/>
              <a:gd name="connsiteX320" fmla="*/ 2117812 w 6798686"/>
              <a:gd name="connsiteY320" fmla="*/ 870110 h 1542374"/>
              <a:gd name="connsiteX321" fmla="*/ 2006958 w 6798686"/>
              <a:gd name="connsiteY321" fmla="*/ 828362 h 1542374"/>
              <a:gd name="connsiteX322" fmla="*/ 1977141 w 6798686"/>
              <a:gd name="connsiteY322" fmla="*/ 812839 h 1542374"/>
              <a:gd name="connsiteX323" fmla="*/ 1290097 w 6798686"/>
              <a:gd name="connsiteY323" fmla="*/ 807863 h 1542374"/>
              <a:gd name="connsiteX324" fmla="*/ 1311749 w 6798686"/>
              <a:gd name="connsiteY324" fmla="*/ 814030 h 1542374"/>
              <a:gd name="connsiteX325" fmla="*/ 1311999 w 6798686"/>
              <a:gd name="connsiteY325" fmla="*/ 814318 h 1542374"/>
              <a:gd name="connsiteX326" fmla="*/ 1333651 w 6798686"/>
              <a:gd name="connsiteY326" fmla="*/ 837123 h 1542374"/>
              <a:gd name="connsiteX327" fmla="*/ 1312191 w 6798686"/>
              <a:gd name="connsiteY327" fmla="*/ 829438 h 1542374"/>
              <a:gd name="connsiteX328" fmla="*/ 1290097 w 6798686"/>
              <a:gd name="connsiteY328" fmla="*/ 807863 h 1542374"/>
              <a:gd name="connsiteX329" fmla="*/ 1238532 w 6798686"/>
              <a:gd name="connsiteY329" fmla="*/ 805788 h 1542374"/>
              <a:gd name="connsiteX330" fmla="*/ 1250462 w 6798686"/>
              <a:gd name="connsiteY330" fmla="*/ 810706 h 1542374"/>
              <a:gd name="connsiteX331" fmla="*/ 1263181 w 6798686"/>
              <a:gd name="connsiteY331" fmla="*/ 821024 h 1542374"/>
              <a:gd name="connsiteX332" fmla="*/ 1251557 w 6798686"/>
              <a:gd name="connsiteY332" fmla="*/ 815144 h 1542374"/>
              <a:gd name="connsiteX333" fmla="*/ 1238532 w 6798686"/>
              <a:gd name="connsiteY333" fmla="*/ 805788 h 1542374"/>
              <a:gd name="connsiteX334" fmla="*/ 1409673 w 6798686"/>
              <a:gd name="connsiteY334" fmla="*/ 805058 h 1542374"/>
              <a:gd name="connsiteX335" fmla="*/ 1673359 w 6798686"/>
              <a:gd name="connsiteY335" fmla="*/ 835951 h 1542374"/>
              <a:gd name="connsiteX336" fmla="*/ 1824789 w 6798686"/>
              <a:gd name="connsiteY336" fmla="*/ 845999 h 1542374"/>
              <a:gd name="connsiteX337" fmla="*/ 1992069 w 6798686"/>
              <a:gd name="connsiteY337" fmla="*/ 857776 h 1542374"/>
              <a:gd name="connsiteX338" fmla="*/ 2229012 w 6798686"/>
              <a:gd name="connsiteY338" fmla="*/ 919870 h 1542374"/>
              <a:gd name="connsiteX339" fmla="*/ 2140444 w 6798686"/>
              <a:gd name="connsiteY339" fmla="*/ 911512 h 1542374"/>
              <a:gd name="connsiteX340" fmla="*/ 1943135 w 6798686"/>
              <a:gd name="connsiteY340" fmla="*/ 898198 h 1542374"/>
              <a:gd name="connsiteX341" fmla="*/ 1719103 w 6798686"/>
              <a:gd name="connsiteY341" fmla="*/ 883098 h 1542374"/>
              <a:gd name="connsiteX342" fmla="*/ 1435052 w 6798686"/>
              <a:gd name="connsiteY342" fmla="*/ 839237 h 1542374"/>
              <a:gd name="connsiteX343" fmla="*/ 1409673 w 6798686"/>
              <a:gd name="connsiteY343" fmla="*/ 805058 h 1542374"/>
              <a:gd name="connsiteX344" fmla="*/ 1903558 w 6798686"/>
              <a:gd name="connsiteY344" fmla="*/ 802734 h 1542374"/>
              <a:gd name="connsiteX345" fmla="*/ 1961195 w 6798686"/>
              <a:gd name="connsiteY345" fmla="*/ 810265 h 1542374"/>
              <a:gd name="connsiteX346" fmla="*/ 2004480 w 6798686"/>
              <a:gd name="connsiteY346" fmla="*/ 833473 h 1542374"/>
              <a:gd name="connsiteX347" fmla="*/ 2077543 w 6798686"/>
              <a:gd name="connsiteY347" fmla="*/ 863521 h 1542374"/>
              <a:gd name="connsiteX348" fmla="*/ 1995873 w 6798686"/>
              <a:gd name="connsiteY348" fmla="*/ 853165 h 1542374"/>
              <a:gd name="connsiteX349" fmla="*/ 1903558 w 6798686"/>
              <a:gd name="connsiteY349" fmla="*/ 802734 h 1542374"/>
              <a:gd name="connsiteX350" fmla="*/ 1379029 w 6798686"/>
              <a:gd name="connsiteY350" fmla="*/ 800044 h 1542374"/>
              <a:gd name="connsiteX351" fmla="*/ 1404198 w 6798686"/>
              <a:gd name="connsiteY351" fmla="*/ 804194 h 1542374"/>
              <a:gd name="connsiteX352" fmla="*/ 1429231 w 6798686"/>
              <a:gd name="connsiteY352" fmla="*/ 837988 h 1542374"/>
              <a:gd name="connsiteX353" fmla="*/ 1404332 w 6798686"/>
              <a:gd name="connsiteY353" fmla="*/ 832435 h 1542374"/>
              <a:gd name="connsiteX354" fmla="*/ 1379029 w 6798686"/>
              <a:gd name="connsiteY354" fmla="*/ 800044 h 1542374"/>
              <a:gd name="connsiteX355" fmla="*/ 2048168 w 6798686"/>
              <a:gd name="connsiteY355" fmla="*/ 799698 h 1542374"/>
              <a:gd name="connsiteX356" fmla="*/ 2067534 w 6798686"/>
              <a:gd name="connsiteY356" fmla="*/ 805846 h 1542374"/>
              <a:gd name="connsiteX357" fmla="*/ 2120540 w 6798686"/>
              <a:gd name="connsiteY357" fmla="*/ 822522 h 1542374"/>
              <a:gd name="connsiteX358" fmla="*/ 2226168 w 6798686"/>
              <a:gd name="connsiteY358" fmla="*/ 854491 h 1542374"/>
              <a:gd name="connsiteX359" fmla="*/ 2300730 w 6798686"/>
              <a:gd name="connsiteY359" fmla="*/ 866595 h 1542374"/>
              <a:gd name="connsiteX360" fmla="*/ 2304342 w 6798686"/>
              <a:gd name="connsiteY360" fmla="*/ 867152 h 1542374"/>
              <a:gd name="connsiteX361" fmla="*/ 2364592 w 6798686"/>
              <a:gd name="connsiteY361" fmla="*/ 873453 h 1542374"/>
              <a:gd name="connsiteX362" fmla="*/ 2153873 w 6798686"/>
              <a:gd name="connsiteY362" fmla="*/ 842234 h 1542374"/>
              <a:gd name="connsiteX363" fmla="*/ 2048168 w 6798686"/>
              <a:gd name="connsiteY363" fmla="*/ 799698 h 1542374"/>
              <a:gd name="connsiteX364" fmla="*/ 1261048 w 6798686"/>
              <a:gd name="connsiteY364" fmla="*/ 799141 h 1542374"/>
              <a:gd name="connsiteX365" fmla="*/ 1281490 w 6798686"/>
              <a:gd name="connsiteY365" fmla="*/ 805346 h 1542374"/>
              <a:gd name="connsiteX366" fmla="*/ 1302277 w 6798686"/>
              <a:gd name="connsiteY366" fmla="*/ 825807 h 1542374"/>
              <a:gd name="connsiteX367" fmla="*/ 1282008 w 6798686"/>
              <a:gd name="connsiteY367" fmla="*/ 818122 h 1542374"/>
              <a:gd name="connsiteX368" fmla="*/ 1261048 w 6798686"/>
              <a:gd name="connsiteY368" fmla="*/ 799141 h 1542374"/>
              <a:gd name="connsiteX369" fmla="*/ 2942511 w 6798686"/>
              <a:gd name="connsiteY369" fmla="*/ 797623 h 1542374"/>
              <a:gd name="connsiteX370" fmla="*/ 2829812 w 6798686"/>
              <a:gd name="connsiteY370" fmla="*/ 842560 h 1542374"/>
              <a:gd name="connsiteX371" fmla="*/ 2685626 w 6798686"/>
              <a:gd name="connsiteY371" fmla="*/ 870437 h 1542374"/>
              <a:gd name="connsiteX372" fmla="*/ 2834769 w 6798686"/>
              <a:gd name="connsiteY372" fmla="*/ 825115 h 1542374"/>
              <a:gd name="connsiteX373" fmla="*/ 2942511 w 6798686"/>
              <a:gd name="connsiteY373" fmla="*/ 797623 h 1542374"/>
              <a:gd name="connsiteX374" fmla="*/ 1216611 w 6798686"/>
              <a:gd name="connsiteY374" fmla="*/ 796413 h 1542374"/>
              <a:gd name="connsiteX375" fmla="*/ 1220607 w 6798686"/>
              <a:gd name="connsiteY375" fmla="*/ 798180 h 1542374"/>
              <a:gd name="connsiteX376" fmla="*/ 1224757 w 6798686"/>
              <a:gd name="connsiteY376" fmla="*/ 801254 h 1542374"/>
              <a:gd name="connsiteX377" fmla="*/ 1220683 w 6798686"/>
              <a:gd name="connsiteY377" fmla="*/ 799064 h 1542374"/>
              <a:gd name="connsiteX378" fmla="*/ 1216611 w 6798686"/>
              <a:gd name="connsiteY378" fmla="*/ 796413 h 1542374"/>
              <a:gd name="connsiteX379" fmla="*/ 1348655 w 6798686"/>
              <a:gd name="connsiteY379" fmla="*/ 794703 h 1542374"/>
              <a:gd name="connsiteX380" fmla="*/ 1373304 w 6798686"/>
              <a:gd name="connsiteY380" fmla="*/ 799083 h 1542374"/>
              <a:gd name="connsiteX381" fmla="*/ 1398204 w 6798686"/>
              <a:gd name="connsiteY381" fmla="*/ 831014 h 1542374"/>
              <a:gd name="connsiteX382" fmla="*/ 1373862 w 6798686"/>
              <a:gd name="connsiteY382" fmla="*/ 825212 h 1542374"/>
              <a:gd name="connsiteX383" fmla="*/ 1348655 w 6798686"/>
              <a:gd name="connsiteY383" fmla="*/ 794703 h 1542374"/>
              <a:gd name="connsiteX384" fmla="*/ 1232499 w 6798686"/>
              <a:gd name="connsiteY384" fmla="*/ 790015 h 1542374"/>
              <a:gd name="connsiteX385" fmla="*/ 1251250 w 6798686"/>
              <a:gd name="connsiteY385" fmla="*/ 796067 h 1542374"/>
              <a:gd name="connsiteX386" fmla="*/ 1270443 w 6798686"/>
              <a:gd name="connsiteY386" fmla="*/ 813569 h 1542374"/>
              <a:gd name="connsiteX387" fmla="*/ 1251865 w 6798686"/>
              <a:gd name="connsiteY387" fmla="*/ 806096 h 1542374"/>
              <a:gd name="connsiteX388" fmla="*/ 1232499 w 6798686"/>
              <a:gd name="connsiteY388" fmla="*/ 790015 h 1542374"/>
              <a:gd name="connsiteX389" fmla="*/ 1318493 w 6798686"/>
              <a:gd name="connsiteY389" fmla="*/ 789035 h 1542374"/>
              <a:gd name="connsiteX390" fmla="*/ 1342546 w 6798686"/>
              <a:gd name="connsiteY390" fmla="*/ 793589 h 1542374"/>
              <a:gd name="connsiteX391" fmla="*/ 1367291 w 6798686"/>
              <a:gd name="connsiteY391" fmla="*/ 823598 h 1542374"/>
              <a:gd name="connsiteX392" fmla="*/ 1343468 w 6798686"/>
              <a:gd name="connsiteY392" fmla="*/ 817546 h 1542374"/>
              <a:gd name="connsiteX393" fmla="*/ 1318493 w 6798686"/>
              <a:gd name="connsiteY393" fmla="*/ 789035 h 1542374"/>
              <a:gd name="connsiteX394" fmla="*/ 3198397 w 6798686"/>
              <a:gd name="connsiteY394" fmla="*/ 787037 h 1542374"/>
              <a:gd name="connsiteX395" fmla="*/ 2962568 w 6798686"/>
              <a:gd name="connsiteY395" fmla="*/ 919581 h 1542374"/>
              <a:gd name="connsiteX396" fmla="*/ 2796153 w 6798686"/>
              <a:gd name="connsiteY396" fmla="*/ 993817 h 1542374"/>
              <a:gd name="connsiteX397" fmla="*/ 2365802 w 6798686"/>
              <a:gd name="connsiteY397" fmla="*/ 1099349 h 1542374"/>
              <a:gd name="connsiteX398" fmla="*/ 1900350 w 6798686"/>
              <a:gd name="connsiteY398" fmla="*/ 1091491 h 1542374"/>
              <a:gd name="connsiteX399" fmla="*/ 1551093 w 6798686"/>
              <a:gd name="connsiteY399" fmla="*/ 986401 h 1542374"/>
              <a:gd name="connsiteX400" fmla="*/ 1527942 w 6798686"/>
              <a:gd name="connsiteY400" fmla="*/ 958294 h 1542374"/>
              <a:gd name="connsiteX401" fmla="*/ 1854337 w 6798686"/>
              <a:gd name="connsiteY401" fmla="*/ 1043961 h 1542374"/>
              <a:gd name="connsiteX402" fmla="*/ 2309645 w 6798686"/>
              <a:gd name="connsiteY402" fmla="*/ 1057006 h 1542374"/>
              <a:gd name="connsiteX403" fmla="*/ 2727374 w 6798686"/>
              <a:gd name="connsiteY403" fmla="*/ 979370 h 1542374"/>
              <a:gd name="connsiteX404" fmla="*/ 2890811 w 6798686"/>
              <a:gd name="connsiteY404" fmla="*/ 916757 h 1542374"/>
              <a:gd name="connsiteX405" fmla="*/ 3099051 w 6798686"/>
              <a:gd name="connsiteY405" fmla="*/ 813166 h 1542374"/>
              <a:gd name="connsiteX406" fmla="*/ 3198397 w 6798686"/>
              <a:gd name="connsiteY406" fmla="*/ 787037 h 1542374"/>
              <a:gd name="connsiteX407" fmla="*/ 3075881 w 6798686"/>
              <a:gd name="connsiteY407" fmla="*/ 786884 h 1542374"/>
              <a:gd name="connsiteX408" fmla="*/ 2974479 w 6798686"/>
              <a:gd name="connsiteY408" fmla="*/ 838007 h 1542374"/>
              <a:gd name="connsiteX409" fmla="*/ 2854097 w 6798686"/>
              <a:gd name="connsiteY409" fmla="*/ 864635 h 1542374"/>
              <a:gd name="connsiteX410" fmla="*/ 2972020 w 6798686"/>
              <a:gd name="connsiteY410" fmla="*/ 814568 h 1542374"/>
              <a:gd name="connsiteX411" fmla="*/ 3075881 w 6798686"/>
              <a:gd name="connsiteY411" fmla="*/ 786884 h 1542374"/>
              <a:gd name="connsiteX412" fmla="*/ 2852675 w 6798686"/>
              <a:gd name="connsiteY412" fmla="*/ 786710 h 1542374"/>
              <a:gd name="connsiteX413" fmla="*/ 2851599 w 6798686"/>
              <a:gd name="connsiteY413" fmla="*/ 787095 h 1542374"/>
              <a:gd name="connsiteX414" fmla="*/ 2848909 w 6798686"/>
              <a:gd name="connsiteY414" fmla="*/ 787863 h 1542374"/>
              <a:gd name="connsiteX415" fmla="*/ 2852675 w 6798686"/>
              <a:gd name="connsiteY415" fmla="*/ 786710 h 1542374"/>
              <a:gd name="connsiteX416" fmla="*/ 2052856 w 6798686"/>
              <a:gd name="connsiteY416" fmla="*/ 784905 h 1542374"/>
              <a:gd name="connsiteX417" fmla="*/ 2097082 w 6798686"/>
              <a:gd name="connsiteY417" fmla="*/ 803041 h 1542374"/>
              <a:gd name="connsiteX418" fmla="*/ 2163191 w 6798686"/>
              <a:gd name="connsiteY418" fmla="*/ 829592 h 1542374"/>
              <a:gd name="connsiteX419" fmla="*/ 2171702 w 6798686"/>
              <a:gd name="connsiteY419" fmla="*/ 832397 h 1542374"/>
              <a:gd name="connsiteX420" fmla="*/ 2125324 w 6798686"/>
              <a:gd name="connsiteY420" fmla="*/ 818622 h 1542374"/>
              <a:gd name="connsiteX421" fmla="*/ 2094853 w 6798686"/>
              <a:gd name="connsiteY421" fmla="*/ 805846 h 1542374"/>
              <a:gd name="connsiteX422" fmla="*/ 2052856 w 6798686"/>
              <a:gd name="connsiteY422" fmla="*/ 784905 h 1542374"/>
              <a:gd name="connsiteX423" fmla="*/ 1288560 w 6798686"/>
              <a:gd name="connsiteY423" fmla="*/ 783003 h 1542374"/>
              <a:gd name="connsiteX424" fmla="*/ 1311941 w 6798686"/>
              <a:gd name="connsiteY424" fmla="*/ 787767 h 1542374"/>
              <a:gd name="connsiteX425" fmla="*/ 1336340 w 6798686"/>
              <a:gd name="connsiteY425" fmla="*/ 815663 h 1542374"/>
              <a:gd name="connsiteX426" fmla="*/ 1313094 w 6798686"/>
              <a:gd name="connsiteY426" fmla="*/ 809323 h 1542374"/>
              <a:gd name="connsiteX427" fmla="*/ 1288560 w 6798686"/>
              <a:gd name="connsiteY427" fmla="*/ 783003 h 1542374"/>
              <a:gd name="connsiteX428" fmla="*/ 1204968 w 6798686"/>
              <a:gd name="connsiteY428" fmla="*/ 780678 h 1542374"/>
              <a:gd name="connsiteX429" fmla="*/ 1221164 w 6798686"/>
              <a:gd name="connsiteY429" fmla="*/ 786249 h 1542374"/>
              <a:gd name="connsiteX430" fmla="*/ 1237859 w 6798686"/>
              <a:gd name="connsiteY430" fmla="*/ 800294 h 1542374"/>
              <a:gd name="connsiteX431" fmla="*/ 1221933 w 6798686"/>
              <a:gd name="connsiteY431" fmla="*/ 793512 h 1542374"/>
              <a:gd name="connsiteX432" fmla="*/ 1204968 w 6798686"/>
              <a:gd name="connsiteY432" fmla="*/ 780678 h 1542374"/>
              <a:gd name="connsiteX433" fmla="*/ 2936747 w 6798686"/>
              <a:gd name="connsiteY433" fmla="*/ 780179 h 1542374"/>
              <a:gd name="connsiteX434" fmla="*/ 2838612 w 6798686"/>
              <a:gd name="connsiteY434" fmla="*/ 818449 h 1542374"/>
              <a:gd name="connsiteX435" fmla="*/ 2725202 w 6798686"/>
              <a:gd name="connsiteY435" fmla="*/ 843579 h 1542374"/>
              <a:gd name="connsiteX436" fmla="*/ 2845662 w 6798686"/>
              <a:gd name="connsiteY436" fmla="*/ 805442 h 1542374"/>
              <a:gd name="connsiteX437" fmla="*/ 2936747 w 6798686"/>
              <a:gd name="connsiteY437" fmla="*/ 780179 h 1542374"/>
              <a:gd name="connsiteX438" fmla="*/ 1258839 w 6798686"/>
              <a:gd name="connsiteY438" fmla="*/ 776547 h 1542374"/>
              <a:gd name="connsiteX439" fmla="*/ 1281452 w 6798686"/>
              <a:gd name="connsiteY439" fmla="*/ 781485 h 1542374"/>
              <a:gd name="connsiteX440" fmla="*/ 1305313 w 6798686"/>
              <a:gd name="connsiteY440" fmla="*/ 807152 h 1542374"/>
              <a:gd name="connsiteX441" fmla="*/ 1282835 w 6798686"/>
              <a:gd name="connsiteY441" fmla="*/ 800639 h 1542374"/>
              <a:gd name="connsiteX442" fmla="*/ 1280241 w 6798686"/>
              <a:gd name="connsiteY442" fmla="*/ 798065 h 1542374"/>
              <a:gd name="connsiteX443" fmla="*/ 1258839 w 6798686"/>
              <a:gd name="connsiteY443" fmla="*/ 776547 h 1542374"/>
              <a:gd name="connsiteX444" fmla="*/ 1961848 w 6798686"/>
              <a:gd name="connsiteY444" fmla="*/ 773300 h 1542374"/>
              <a:gd name="connsiteX445" fmla="*/ 1970090 w 6798686"/>
              <a:gd name="connsiteY445" fmla="*/ 775664 h 1542374"/>
              <a:gd name="connsiteX446" fmla="*/ 2020291 w 6798686"/>
              <a:gd name="connsiteY446" fmla="*/ 790918 h 1542374"/>
              <a:gd name="connsiteX447" fmla="*/ 2022059 w 6798686"/>
              <a:gd name="connsiteY447" fmla="*/ 791956 h 1542374"/>
              <a:gd name="connsiteX448" fmla="*/ 2139022 w 6798686"/>
              <a:gd name="connsiteY448" fmla="*/ 843290 h 1542374"/>
              <a:gd name="connsiteX449" fmla="*/ 2081463 w 6798686"/>
              <a:gd name="connsiteY449" fmla="*/ 830015 h 1542374"/>
              <a:gd name="connsiteX450" fmla="*/ 2051780 w 6798686"/>
              <a:gd name="connsiteY450" fmla="*/ 823137 h 1542374"/>
              <a:gd name="connsiteX451" fmla="*/ 1961848 w 6798686"/>
              <a:gd name="connsiteY451" fmla="*/ 773300 h 1542374"/>
              <a:gd name="connsiteX452" fmla="*/ 2917343 w 6798686"/>
              <a:gd name="connsiteY452" fmla="*/ 773070 h 1542374"/>
              <a:gd name="connsiteX453" fmla="*/ 2849255 w 6798686"/>
              <a:gd name="connsiteY453" fmla="*/ 798795 h 1542374"/>
              <a:gd name="connsiteX454" fmla="*/ 2775961 w 6798686"/>
              <a:gd name="connsiteY454" fmla="*/ 817373 h 1542374"/>
              <a:gd name="connsiteX455" fmla="*/ 2848698 w 6798686"/>
              <a:gd name="connsiteY455" fmla="*/ 793569 h 1542374"/>
              <a:gd name="connsiteX456" fmla="*/ 2917343 w 6798686"/>
              <a:gd name="connsiteY456" fmla="*/ 773070 h 1542374"/>
              <a:gd name="connsiteX457" fmla="*/ 1178993 w 6798686"/>
              <a:gd name="connsiteY457" fmla="*/ 771399 h 1542374"/>
              <a:gd name="connsiteX458" fmla="*/ 1191155 w 6798686"/>
              <a:gd name="connsiteY458" fmla="*/ 775798 h 1542374"/>
              <a:gd name="connsiteX459" fmla="*/ 1203873 w 6798686"/>
              <a:gd name="connsiteY459" fmla="*/ 785558 h 1542374"/>
              <a:gd name="connsiteX460" fmla="*/ 1191769 w 6798686"/>
              <a:gd name="connsiteY460" fmla="*/ 780025 h 1542374"/>
              <a:gd name="connsiteX461" fmla="*/ 1178993 w 6798686"/>
              <a:gd name="connsiteY461" fmla="*/ 771399 h 1542374"/>
              <a:gd name="connsiteX462" fmla="*/ 1229483 w 6798686"/>
              <a:gd name="connsiteY462" fmla="*/ 769765 h 1542374"/>
              <a:gd name="connsiteX463" fmla="*/ 1251096 w 6798686"/>
              <a:gd name="connsiteY463" fmla="*/ 774818 h 1542374"/>
              <a:gd name="connsiteX464" fmla="*/ 1274170 w 6798686"/>
              <a:gd name="connsiteY464" fmla="*/ 798046 h 1542374"/>
              <a:gd name="connsiteX465" fmla="*/ 1252614 w 6798686"/>
              <a:gd name="connsiteY465" fmla="*/ 791360 h 1542374"/>
              <a:gd name="connsiteX466" fmla="*/ 1245410 w 6798686"/>
              <a:gd name="connsiteY466" fmla="*/ 784693 h 1542374"/>
              <a:gd name="connsiteX467" fmla="*/ 1229483 w 6798686"/>
              <a:gd name="connsiteY467" fmla="*/ 769765 h 1542374"/>
              <a:gd name="connsiteX468" fmla="*/ 1379837 w 6798686"/>
              <a:gd name="connsiteY468" fmla="*/ 764098 h 1542374"/>
              <a:gd name="connsiteX469" fmla="*/ 1628115 w 6798686"/>
              <a:gd name="connsiteY469" fmla="*/ 783944 h 1542374"/>
              <a:gd name="connsiteX470" fmla="*/ 1710515 w 6798686"/>
              <a:gd name="connsiteY470" fmla="*/ 788709 h 1542374"/>
              <a:gd name="connsiteX471" fmla="*/ 1891320 w 6798686"/>
              <a:gd name="connsiteY471" fmla="*/ 801427 h 1542374"/>
              <a:gd name="connsiteX472" fmla="*/ 1978466 w 6798686"/>
              <a:gd name="connsiteY472" fmla="*/ 851494 h 1542374"/>
              <a:gd name="connsiteX473" fmla="*/ 1825077 w 6798686"/>
              <a:gd name="connsiteY473" fmla="*/ 841023 h 1542374"/>
              <a:gd name="connsiteX474" fmla="*/ 1673763 w 6798686"/>
              <a:gd name="connsiteY474" fmla="*/ 830994 h 1542374"/>
              <a:gd name="connsiteX475" fmla="*/ 1405485 w 6798686"/>
              <a:gd name="connsiteY475" fmla="*/ 799352 h 1542374"/>
              <a:gd name="connsiteX476" fmla="*/ 1379837 w 6798686"/>
              <a:gd name="connsiteY476" fmla="*/ 764098 h 1542374"/>
              <a:gd name="connsiteX477" fmla="*/ 1157514 w 6798686"/>
              <a:gd name="connsiteY477" fmla="*/ 763291 h 1542374"/>
              <a:gd name="connsiteX478" fmla="*/ 1161318 w 6798686"/>
              <a:gd name="connsiteY478" fmla="*/ 764751 h 1542374"/>
              <a:gd name="connsiteX479" fmla="*/ 1165679 w 6798686"/>
              <a:gd name="connsiteY479" fmla="*/ 767787 h 1542374"/>
              <a:gd name="connsiteX480" fmla="*/ 1162067 w 6798686"/>
              <a:gd name="connsiteY480" fmla="*/ 766038 h 1542374"/>
              <a:gd name="connsiteX481" fmla="*/ 1157514 w 6798686"/>
              <a:gd name="connsiteY481" fmla="*/ 763291 h 1542374"/>
              <a:gd name="connsiteX482" fmla="*/ 1200492 w 6798686"/>
              <a:gd name="connsiteY482" fmla="*/ 762542 h 1542374"/>
              <a:gd name="connsiteX483" fmla="*/ 1220857 w 6798686"/>
              <a:gd name="connsiteY483" fmla="*/ 767652 h 1542374"/>
              <a:gd name="connsiteX484" fmla="*/ 1242432 w 6798686"/>
              <a:gd name="connsiteY484" fmla="*/ 787883 h 1542374"/>
              <a:gd name="connsiteX485" fmla="*/ 1242835 w 6798686"/>
              <a:gd name="connsiteY485" fmla="*/ 788248 h 1542374"/>
              <a:gd name="connsiteX486" fmla="*/ 1222489 w 6798686"/>
              <a:gd name="connsiteY486" fmla="*/ 781523 h 1542374"/>
              <a:gd name="connsiteX487" fmla="*/ 1210578 w 6798686"/>
              <a:gd name="connsiteY487" fmla="*/ 771303 h 1542374"/>
              <a:gd name="connsiteX488" fmla="*/ 1200492 w 6798686"/>
              <a:gd name="connsiteY488" fmla="*/ 762542 h 1542374"/>
              <a:gd name="connsiteX489" fmla="*/ 3070559 w 6798686"/>
              <a:gd name="connsiteY489" fmla="*/ 761158 h 1542374"/>
              <a:gd name="connsiteX490" fmla="*/ 2974787 w 6798686"/>
              <a:gd name="connsiteY490" fmla="*/ 807998 h 1542374"/>
              <a:gd name="connsiteX491" fmla="*/ 2864413 w 6798686"/>
              <a:gd name="connsiteY491" fmla="*/ 834856 h 1542374"/>
              <a:gd name="connsiteX492" fmla="*/ 2974499 w 6798686"/>
              <a:gd name="connsiteY492" fmla="*/ 788862 h 1542374"/>
              <a:gd name="connsiteX493" fmla="*/ 3070559 w 6798686"/>
              <a:gd name="connsiteY493" fmla="*/ 761158 h 1542374"/>
              <a:gd name="connsiteX494" fmla="*/ 1348828 w 6798686"/>
              <a:gd name="connsiteY494" fmla="*/ 760717 h 1542374"/>
              <a:gd name="connsiteX495" fmla="*/ 1374669 w 6798686"/>
              <a:gd name="connsiteY495" fmla="*/ 763560 h 1542374"/>
              <a:gd name="connsiteX496" fmla="*/ 1400029 w 6798686"/>
              <a:gd name="connsiteY496" fmla="*/ 798488 h 1542374"/>
              <a:gd name="connsiteX497" fmla="*/ 1374534 w 6798686"/>
              <a:gd name="connsiteY497" fmla="*/ 794242 h 1542374"/>
              <a:gd name="connsiteX498" fmla="*/ 1348828 w 6798686"/>
              <a:gd name="connsiteY498" fmla="*/ 760717 h 1542374"/>
              <a:gd name="connsiteX499" fmla="*/ 1894509 w 6798686"/>
              <a:gd name="connsiteY499" fmla="*/ 757854 h 1542374"/>
              <a:gd name="connsiteX500" fmla="*/ 1945729 w 6798686"/>
              <a:gd name="connsiteY500" fmla="*/ 768997 h 1542374"/>
              <a:gd name="connsiteX501" fmla="*/ 1951493 w 6798686"/>
              <a:gd name="connsiteY501" fmla="*/ 773089 h 1542374"/>
              <a:gd name="connsiteX502" fmla="*/ 2026477 w 6798686"/>
              <a:gd name="connsiteY502" fmla="*/ 817335 h 1542374"/>
              <a:gd name="connsiteX503" fmla="*/ 1964557 w 6798686"/>
              <a:gd name="connsiteY503" fmla="*/ 805654 h 1542374"/>
              <a:gd name="connsiteX504" fmla="*/ 1894509 w 6798686"/>
              <a:gd name="connsiteY504" fmla="*/ 757854 h 1542374"/>
              <a:gd name="connsiteX505" fmla="*/ 3306118 w 6798686"/>
              <a:gd name="connsiteY505" fmla="*/ 757816 h 1542374"/>
              <a:gd name="connsiteX506" fmla="*/ 3036188 w 6798686"/>
              <a:gd name="connsiteY506" fmla="*/ 926652 h 1542374"/>
              <a:gd name="connsiteX507" fmla="*/ 2866373 w 6798686"/>
              <a:gd name="connsiteY507" fmla="*/ 1012664 h 1542374"/>
              <a:gd name="connsiteX508" fmla="*/ 2422170 w 6798686"/>
              <a:gd name="connsiteY508" fmla="*/ 1146323 h 1542374"/>
              <a:gd name="connsiteX509" fmla="*/ 1945672 w 6798686"/>
              <a:gd name="connsiteY509" fmla="*/ 1143595 h 1542374"/>
              <a:gd name="connsiteX510" fmla="*/ 1579412 w 6798686"/>
              <a:gd name="connsiteY510" fmla="*/ 1019888 h 1542374"/>
              <a:gd name="connsiteX511" fmla="*/ 1557568 w 6798686"/>
              <a:gd name="connsiteY511" fmla="*/ 994144 h 1542374"/>
              <a:gd name="connsiteX512" fmla="*/ 1899582 w 6798686"/>
              <a:gd name="connsiteY512" fmla="*/ 1095968 h 1542374"/>
              <a:gd name="connsiteX513" fmla="*/ 2366205 w 6798686"/>
              <a:gd name="connsiteY513" fmla="*/ 1103883 h 1542374"/>
              <a:gd name="connsiteX514" fmla="*/ 2797805 w 6798686"/>
              <a:gd name="connsiteY514" fmla="*/ 998044 h 1542374"/>
              <a:gd name="connsiteX515" fmla="*/ 2964585 w 6798686"/>
              <a:gd name="connsiteY515" fmla="*/ 923654 h 1542374"/>
              <a:gd name="connsiteX516" fmla="*/ 3213363 w 6798686"/>
              <a:gd name="connsiteY516" fmla="*/ 783022 h 1542374"/>
              <a:gd name="connsiteX517" fmla="*/ 3306118 w 6798686"/>
              <a:gd name="connsiteY517" fmla="*/ 757816 h 1542374"/>
              <a:gd name="connsiteX518" fmla="*/ 1318127 w 6798686"/>
              <a:gd name="connsiteY518" fmla="*/ 757105 h 1542374"/>
              <a:gd name="connsiteX519" fmla="*/ 1343430 w 6798686"/>
              <a:gd name="connsiteY519" fmla="*/ 760121 h 1542374"/>
              <a:gd name="connsiteX520" fmla="*/ 1368790 w 6798686"/>
              <a:gd name="connsiteY520" fmla="*/ 793223 h 1542374"/>
              <a:gd name="connsiteX521" fmla="*/ 1343795 w 6798686"/>
              <a:gd name="connsiteY521" fmla="*/ 788766 h 1542374"/>
              <a:gd name="connsiteX522" fmla="*/ 1318127 w 6798686"/>
              <a:gd name="connsiteY522" fmla="*/ 757105 h 1542374"/>
              <a:gd name="connsiteX523" fmla="*/ 2003019 w 6798686"/>
              <a:gd name="connsiteY523" fmla="*/ 755721 h 1542374"/>
              <a:gd name="connsiteX524" fmla="*/ 2026766 w 6798686"/>
              <a:gd name="connsiteY524" fmla="*/ 768305 h 1542374"/>
              <a:gd name="connsiteX525" fmla="*/ 2016487 w 6798686"/>
              <a:gd name="connsiteY525" fmla="*/ 764002 h 1542374"/>
              <a:gd name="connsiteX526" fmla="*/ 2003019 w 6798686"/>
              <a:gd name="connsiteY526" fmla="*/ 755721 h 1542374"/>
              <a:gd name="connsiteX527" fmla="*/ 1172096 w 6798686"/>
              <a:gd name="connsiteY527" fmla="*/ 755010 h 1542374"/>
              <a:gd name="connsiteX528" fmla="*/ 1190828 w 6798686"/>
              <a:gd name="connsiteY528" fmla="*/ 760063 h 1542374"/>
              <a:gd name="connsiteX529" fmla="*/ 1207658 w 6798686"/>
              <a:gd name="connsiteY529" fmla="*/ 774665 h 1542374"/>
              <a:gd name="connsiteX530" fmla="*/ 1211116 w 6798686"/>
              <a:gd name="connsiteY530" fmla="*/ 777623 h 1542374"/>
              <a:gd name="connsiteX531" fmla="*/ 1192499 w 6798686"/>
              <a:gd name="connsiteY531" fmla="*/ 771072 h 1542374"/>
              <a:gd name="connsiteX532" fmla="*/ 1175727 w 6798686"/>
              <a:gd name="connsiteY532" fmla="*/ 757912 h 1542374"/>
              <a:gd name="connsiteX533" fmla="*/ 1172096 w 6798686"/>
              <a:gd name="connsiteY533" fmla="*/ 755010 h 1542374"/>
              <a:gd name="connsiteX534" fmla="*/ 3191115 w 6798686"/>
              <a:gd name="connsiteY534" fmla="*/ 754377 h 1542374"/>
              <a:gd name="connsiteX535" fmla="*/ 3101183 w 6798686"/>
              <a:gd name="connsiteY535" fmla="*/ 806672 h 1542374"/>
              <a:gd name="connsiteX536" fmla="*/ 2995977 w 6798686"/>
              <a:gd name="connsiteY536" fmla="*/ 832896 h 1542374"/>
              <a:gd name="connsiteX537" fmla="*/ 3096514 w 6798686"/>
              <a:gd name="connsiteY537" fmla="*/ 781177 h 1542374"/>
              <a:gd name="connsiteX538" fmla="*/ 3191115 w 6798686"/>
              <a:gd name="connsiteY538" fmla="*/ 754377 h 1542374"/>
              <a:gd name="connsiteX539" fmla="*/ 1287599 w 6798686"/>
              <a:gd name="connsiteY539" fmla="*/ 753205 h 1542374"/>
              <a:gd name="connsiteX540" fmla="*/ 1312383 w 6798686"/>
              <a:gd name="connsiteY540" fmla="*/ 756394 h 1542374"/>
              <a:gd name="connsiteX541" fmla="*/ 1337685 w 6798686"/>
              <a:gd name="connsiteY541" fmla="*/ 787633 h 1542374"/>
              <a:gd name="connsiteX542" fmla="*/ 1313209 w 6798686"/>
              <a:gd name="connsiteY542" fmla="*/ 782945 h 1542374"/>
              <a:gd name="connsiteX543" fmla="*/ 1287599 w 6798686"/>
              <a:gd name="connsiteY543" fmla="*/ 753205 h 1542374"/>
              <a:gd name="connsiteX544" fmla="*/ 1257321 w 6798686"/>
              <a:gd name="connsiteY544" fmla="*/ 749016 h 1542374"/>
              <a:gd name="connsiteX545" fmla="*/ 1281490 w 6798686"/>
              <a:gd name="connsiteY545" fmla="*/ 752378 h 1542374"/>
              <a:gd name="connsiteX546" fmla="*/ 1306638 w 6798686"/>
              <a:gd name="connsiteY546" fmla="*/ 781619 h 1542374"/>
              <a:gd name="connsiteX547" fmla="*/ 1282700 w 6798686"/>
              <a:gd name="connsiteY547" fmla="*/ 776663 h 1542374"/>
              <a:gd name="connsiteX548" fmla="*/ 1257321 w 6798686"/>
              <a:gd name="connsiteY548" fmla="*/ 749016 h 1542374"/>
              <a:gd name="connsiteX549" fmla="*/ 1965056 w 6798686"/>
              <a:gd name="connsiteY549" fmla="*/ 748574 h 1542374"/>
              <a:gd name="connsiteX550" fmla="*/ 2012991 w 6798686"/>
              <a:gd name="connsiteY550" fmla="*/ 768228 h 1542374"/>
              <a:gd name="connsiteX551" fmla="*/ 2077255 w 6798686"/>
              <a:gd name="connsiteY551" fmla="*/ 803521 h 1542374"/>
              <a:gd name="connsiteX552" fmla="*/ 2069090 w 6798686"/>
              <a:gd name="connsiteY552" fmla="*/ 800927 h 1542374"/>
              <a:gd name="connsiteX553" fmla="*/ 2023884 w 6798686"/>
              <a:gd name="connsiteY553" fmla="*/ 786653 h 1542374"/>
              <a:gd name="connsiteX554" fmla="*/ 1965056 w 6798686"/>
              <a:gd name="connsiteY554" fmla="*/ 748574 h 1542374"/>
              <a:gd name="connsiteX555" fmla="*/ 1833088 w 6798686"/>
              <a:gd name="connsiteY555" fmla="*/ 748479 h 1542374"/>
              <a:gd name="connsiteX556" fmla="*/ 1882886 w 6798686"/>
              <a:gd name="connsiteY556" fmla="*/ 755779 h 1542374"/>
              <a:gd name="connsiteX557" fmla="*/ 1949860 w 6798686"/>
              <a:gd name="connsiteY557" fmla="*/ 803444 h 1542374"/>
              <a:gd name="connsiteX558" fmla="*/ 1894567 w 6798686"/>
              <a:gd name="connsiteY558" fmla="*/ 796662 h 1542374"/>
              <a:gd name="connsiteX559" fmla="*/ 1833088 w 6798686"/>
              <a:gd name="connsiteY559" fmla="*/ 748479 h 1542374"/>
              <a:gd name="connsiteX560" fmla="*/ 1144565 w 6798686"/>
              <a:gd name="connsiteY560" fmla="*/ 747172 h 1542374"/>
              <a:gd name="connsiteX561" fmla="*/ 1160876 w 6798686"/>
              <a:gd name="connsiteY561" fmla="*/ 751860 h 1542374"/>
              <a:gd name="connsiteX562" fmla="*/ 1172903 w 6798686"/>
              <a:gd name="connsiteY562" fmla="*/ 761466 h 1542374"/>
              <a:gd name="connsiteX563" fmla="*/ 1178839 w 6798686"/>
              <a:gd name="connsiteY563" fmla="*/ 766115 h 1542374"/>
              <a:gd name="connsiteX564" fmla="*/ 1162548 w 6798686"/>
              <a:gd name="connsiteY564" fmla="*/ 759987 h 1542374"/>
              <a:gd name="connsiteX565" fmla="*/ 1144565 w 6798686"/>
              <a:gd name="connsiteY565" fmla="*/ 747172 h 1542374"/>
              <a:gd name="connsiteX566" fmla="*/ 1227254 w 6798686"/>
              <a:gd name="connsiteY566" fmla="*/ 744482 h 1542374"/>
              <a:gd name="connsiteX567" fmla="*/ 1250770 w 6798686"/>
              <a:gd name="connsiteY567" fmla="*/ 748056 h 1542374"/>
              <a:gd name="connsiteX568" fmla="*/ 1275592 w 6798686"/>
              <a:gd name="connsiteY568" fmla="*/ 775145 h 1542374"/>
              <a:gd name="connsiteX569" fmla="*/ 1252364 w 6798686"/>
              <a:gd name="connsiteY569" fmla="*/ 770015 h 1542374"/>
              <a:gd name="connsiteX570" fmla="*/ 1227254 w 6798686"/>
              <a:gd name="connsiteY570" fmla="*/ 744482 h 1542374"/>
              <a:gd name="connsiteX571" fmla="*/ 3063489 w 6798686"/>
              <a:gd name="connsiteY571" fmla="*/ 741370 h 1542374"/>
              <a:gd name="connsiteX572" fmla="*/ 2977073 w 6798686"/>
              <a:gd name="connsiteY572" fmla="*/ 782350 h 1542374"/>
              <a:gd name="connsiteX573" fmla="*/ 2880897 w 6798686"/>
              <a:gd name="connsiteY573" fmla="*/ 807998 h 1542374"/>
              <a:gd name="connsiteX574" fmla="*/ 2977573 w 6798686"/>
              <a:gd name="connsiteY574" fmla="*/ 768094 h 1542374"/>
              <a:gd name="connsiteX575" fmla="*/ 3063489 w 6798686"/>
              <a:gd name="connsiteY575" fmla="*/ 741370 h 1542374"/>
              <a:gd name="connsiteX576" fmla="*/ 1197552 w 6798686"/>
              <a:gd name="connsiteY576" fmla="*/ 739641 h 1542374"/>
              <a:gd name="connsiteX577" fmla="*/ 1220165 w 6798686"/>
              <a:gd name="connsiteY577" fmla="*/ 743368 h 1542374"/>
              <a:gd name="connsiteX578" fmla="*/ 1244564 w 6798686"/>
              <a:gd name="connsiteY578" fmla="*/ 768209 h 1542374"/>
              <a:gd name="connsiteX579" fmla="*/ 1222124 w 6798686"/>
              <a:gd name="connsiteY579" fmla="*/ 762849 h 1542374"/>
              <a:gd name="connsiteX580" fmla="*/ 1197552 w 6798686"/>
              <a:gd name="connsiteY580" fmla="*/ 739641 h 1542374"/>
              <a:gd name="connsiteX581" fmla="*/ 1118782 w 6798686"/>
              <a:gd name="connsiteY581" fmla="*/ 739334 h 1542374"/>
              <a:gd name="connsiteX582" fmla="*/ 1131136 w 6798686"/>
              <a:gd name="connsiteY582" fmla="*/ 743157 h 1542374"/>
              <a:gd name="connsiteX583" fmla="*/ 1138148 w 6798686"/>
              <a:gd name="connsiteY583" fmla="*/ 748267 h 1542374"/>
              <a:gd name="connsiteX584" fmla="*/ 1144911 w 6798686"/>
              <a:gd name="connsiteY584" fmla="*/ 753108 h 1542374"/>
              <a:gd name="connsiteX585" fmla="*/ 1132827 w 6798686"/>
              <a:gd name="connsiteY585" fmla="*/ 748210 h 1542374"/>
              <a:gd name="connsiteX586" fmla="*/ 1118782 w 6798686"/>
              <a:gd name="connsiteY586" fmla="*/ 739334 h 1542374"/>
              <a:gd name="connsiteX587" fmla="*/ 1168215 w 6798686"/>
              <a:gd name="connsiteY587" fmla="*/ 734434 h 1542374"/>
              <a:gd name="connsiteX588" fmla="*/ 1189809 w 6798686"/>
              <a:gd name="connsiteY588" fmla="*/ 738315 h 1542374"/>
              <a:gd name="connsiteX589" fmla="*/ 1213498 w 6798686"/>
              <a:gd name="connsiteY589" fmla="*/ 760717 h 1542374"/>
              <a:gd name="connsiteX590" fmla="*/ 1192077 w 6798686"/>
              <a:gd name="connsiteY590" fmla="*/ 755241 h 1542374"/>
              <a:gd name="connsiteX591" fmla="*/ 1168215 w 6798686"/>
              <a:gd name="connsiteY591" fmla="*/ 734434 h 1542374"/>
              <a:gd name="connsiteX592" fmla="*/ 1097054 w 6798686"/>
              <a:gd name="connsiteY592" fmla="*/ 732360 h 1542374"/>
              <a:gd name="connsiteX593" fmla="*/ 1101472 w 6798686"/>
              <a:gd name="connsiteY593" fmla="*/ 733800 h 1542374"/>
              <a:gd name="connsiteX594" fmla="*/ 1103432 w 6798686"/>
              <a:gd name="connsiteY594" fmla="*/ 735068 h 1542374"/>
              <a:gd name="connsiteX595" fmla="*/ 1107121 w 6798686"/>
              <a:gd name="connsiteY595" fmla="*/ 737451 h 1542374"/>
              <a:gd name="connsiteX596" fmla="*/ 1103279 w 6798686"/>
              <a:gd name="connsiteY596" fmla="*/ 735779 h 1542374"/>
              <a:gd name="connsiteX597" fmla="*/ 1097054 w 6798686"/>
              <a:gd name="connsiteY597" fmla="*/ 732360 h 1542374"/>
              <a:gd name="connsiteX598" fmla="*/ 3017880 w 6798686"/>
              <a:gd name="connsiteY598" fmla="*/ 731034 h 1542374"/>
              <a:gd name="connsiteX599" fmla="*/ 2978879 w 6798686"/>
              <a:gd name="connsiteY599" fmla="*/ 747787 h 1542374"/>
              <a:gd name="connsiteX600" fmla="*/ 2935498 w 6798686"/>
              <a:gd name="connsiteY600" fmla="*/ 761715 h 1542374"/>
              <a:gd name="connsiteX601" fmla="*/ 2975113 w 6798686"/>
              <a:gd name="connsiteY601" fmla="*/ 746250 h 1542374"/>
              <a:gd name="connsiteX602" fmla="*/ 3017880 w 6798686"/>
              <a:gd name="connsiteY602" fmla="*/ 731034 h 1542374"/>
              <a:gd name="connsiteX603" fmla="*/ 3406963 w 6798686"/>
              <a:gd name="connsiteY603" fmla="*/ 730323 h 1542374"/>
              <a:gd name="connsiteX604" fmla="*/ 3109809 w 6798686"/>
              <a:gd name="connsiteY604" fmla="*/ 933702 h 1542374"/>
              <a:gd name="connsiteX605" fmla="*/ 2936632 w 6798686"/>
              <a:gd name="connsiteY605" fmla="*/ 1031511 h 1542374"/>
              <a:gd name="connsiteX606" fmla="*/ 2478539 w 6798686"/>
              <a:gd name="connsiteY606" fmla="*/ 1193296 h 1542374"/>
              <a:gd name="connsiteX607" fmla="*/ 1990973 w 6798686"/>
              <a:gd name="connsiteY607" fmla="*/ 1195698 h 1542374"/>
              <a:gd name="connsiteX608" fmla="*/ 1608999 w 6798686"/>
              <a:gd name="connsiteY608" fmla="*/ 1053797 h 1542374"/>
              <a:gd name="connsiteX609" fmla="*/ 1586828 w 6798686"/>
              <a:gd name="connsiteY609" fmla="*/ 1028495 h 1542374"/>
              <a:gd name="connsiteX610" fmla="*/ 1944845 w 6798686"/>
              <a:gd name="connsiteY610" fmla="*/ 1147975 h 1542374"/>
              <a:gd name="connsiteX611" fmla="*/ 2422746 w 6798686"/>
              <a:gd name="connsiteY611" fmla="*/ 1150742 h 1542374"/>
              <a:gd name="connsiteX612" fmla="*/ 2868217 w 6798686"/>
              <a:gd name="connsiteY612" fmla="*/ 1016718 h 1542374"/>
              <a:gd name="connsiteX613" fmla="*/ 3038340 w 6798686"/>
              <a:gd name="connsiteY613" fmla="*/ 930551 h 1542374"/>
              <a:gd name="connsiteX614" fmla="*/ 3319068 w 6798686"/>
              <a:gd name="connsiteY614" fmla="*/ 754280 h 1542374"/>
              <a:gd name="connsiteX615" fmla="*/ 3325503 w 6798686"/>
              <a:gd name="connsiteY615" fmla="*/ 752532 h 1542374"/>
              <a:gd name="connsiteX616" fmla="*/ 3406963 w 6798686"/>
              <a:gd name="connsiteY616" fmla="*/ 730323 h 1542374"/>
              <a:gd name="connsiteX617" fmla="*/ 3049983 w 6798686"/>
              <a:gd name="connsiteY617" fmla="*/ 729612 h 1542374"/>
              <a:gd name="connsiteX618" fmla="*/ 3014613 w 6798686"/>
              <a:gd name="connsiteY618" fmla="*/ 746039 h 1542374"/>
              <a:gd name="connsiteX619" fmla="*/ 2979801 w 6798686"/>
              <a:gd name="connsiteY619" fmla="*/ 761677 h 1542374"/>
              <a:gd name="connsiteX620" fmla="*/ 2903337 w 6798686"/>
              <a:gd name="connsiteY620" fmla="*/ 784002 h 1542374"/>
              <a:gd name="connsiteX621" fmla="*/ 2938495 w 6798686"/>
              <a:gd name="connsiteY621" fmla="*/ 770034 h 1542374"/>
              <a:gd name="connsiteX622" fmla="*/ 2976862 w 6798686"/>
              <a:gd name="connsiteY622" fmla="*/ 754127 h 1542374"/>
              <a:gd name="connsiteX623" fmla="*/ 3049983 w 6798686"/>
              <a:gd name="connsiteY623" fmla="*/ 729612 h 1542374"/>
              <a:gd name="connsiteX624" fmla="*/ 1139359 w 6798686"/>
              <a:gd name="connsiteY624" fmla="*/ 728863 h 1542374"/>
              <a:gd name="connsiteX625" fmla="*/ 1159608 w 6798686"/>
              <a:gd name="connsiteY625" fmla="*/ 732821 h 1542374"/>
              <a:gd name="connsiteX626" fmla="*/ 1182279 w 6798686"/>
              <a:gd name="connsiteY626" fmla="*/ 752609 h 1542374"/>
              <a:gd name="connsiteX627" fmla="*/ 1162125 w 6798686"/>
              <a:gd name="connsiteY627" fmla="*/ 747057 h 1542374"/>
              <a:gd name="connsiteX628" fmla="*/ 1139359 w 6798686"/>
              <a:gd name="connsiteY628" fmla="*/ 728863 h 1542374"/>
              <a:gd name="connsiteX629" fmla="*/ 3184775 w 6798686"/>
              <a:gd name="connsiteY629" fmla="*/ 726192 h 1542374"/>
              <a:gd name="connsiteX630" fmla="*/ 3098532 w 6798686"/>
              <a:gd name="connsiteY630" fmla="*/ 774722 h 1542374"/>
              <a:gd name="connsiteX631" fmla="*/ 3082970 w 6798686"/>
              <a:gd name="connsiteY631" fmla="*/ 779045 h 1542374"/>
              <a:gd name="connsiteX632" fmla="*/ 3000089 w 6798686"/>
              <a:gd name="connsiteY632" fmla="*/ 801427 h 1542374"/>
              <a:gd name="connsiteX633" fmla="*/ 3095247 w 6798686"/>
              <a:gd name="connsiteY633" fmla="*/ 753762 h 1542374"/>
              <a:gd name="connsiteX634" fmla="*/ 3169443 w 6798686"/>
              <a:gd name="connsiteY634" fmla="*/ 730976 h 1542374"/>
              <a:gd name="connsiteX635" fmla="*/ 3184775 w 6798686"/>
              <a:gd name="connsiteY635" fmla="*/ 726192 h 1542374"/>
              <a:gd name="connsiteX636" fmla="*/ 3295533 w 6798686"/>
              <a:gd name="connsiteY636" fmla="*/ 724310 h 1542374"/>
              <a:gd name="connsiteX637" fmla="*/ 3214976 w 6798686"/>
              <a:gd name="connsiteY637" fmla="*/ 776624 h 1542374"/>
              <a:gd name="connsiteX638" fmla="*/ 3118608 w 6798686"/>
              <a:gd name="connsiteY638" fmla="*/ 802157 h 1542374"/>
              <a:gd name="connsiteX639" fmla="*/ 3208098 w 6798686"/>
              <a:gd name="connsiteY639" fmla="*/ 749497 h 1542374"/>
              <a:gd name="connsiteX640" fmla="*/ 3243448 w 6798686"/>
              <a:gd name="connsiteY640" fmla="*/ 739314 h 1542374"/>
              <a:gd name="connsiteX641" fmla="*/ 3295533 w 6798686"/>
              <a:gd name="connsiteY641" fmla="*/ 724310 h 1542374"/>
              <a:gd name="connsiteX642" fmla="*/ 1111232 w 6798686"/>
              <a:gd name="connsiteY642" fmla="*/ 722984 h 1542374"/>
              <a:gd name="connsiteX643" fmla="*/ 1129638 w 6798686"/>
              <a:gd name="connsiteY643" fmla="*/ 726884 h 1542374"/>
              <a:gd name="connsiteX644" fmla="*/ 1150790 w 6798686"/>
              <a:gd name="connsiteY644" fmla="*/ 743810 h 1542374"/>
              <a:gd name="connsiteX645" fmla="*/ 1132346 w 6798686"/>
              <a:gd name="connsiteY645" fmla="*/ 738334 h 1542374"/>
              <a:gd name="connsiteX646" fmla="*/ 1111232 w 6798686"/>
              <a:gd name="connsiteY646" fmla="*/ 722984 h 1542374"/>
              <a:gd name="connsiteX647" fmla="*/ 1896585 w 6798686"/>
              <a:gd name="connsiteY647" fmla="*/ 722869 h 1542374"/>
              <a:gd name="connsiteX648" fmla="*/ 1913453 w 6798686"/>
              <a:gd name="connsiteY648" fmla="*/ 728728 h 1542374"/>
              <a:gd name="connsiteX649" fmla="*/ 1944903 w 6798686"/>
              <a:gd name="connsiteY649" fmla="*/ 740601 h 1542374"/>
              <a:gd name="connsiteX650" fmla="*/ 2001655 w 6798686"/>
              <a:gd name="connsiteY650" fmla="*/ 779775 h 1542374"/>
              <a:gd name="connsiteX651" fmla="*/ 1971550 w 6798686"/>
              <a:gd name="connsiteY651" fmla="*/ 770707 h 1542374"/>
              <a:gd name="connsiteX652" fmla="*/ 1949072 w 6798686"/>
              <a:gd name="connsiteY652" fmla="*/ 764521 h 1542374"/>
              <a:gd name="connsiteX653" fmla="*/ 1896585 w 6798686"/>
              <a:gd name="connsiteY653" fmla="*/ 722869 h 1542374"/>
              <a:gd name="connsiteX654" fmla="*/ 1349808 w 6798686"/>
              <a:gd name="connsiteY654" fmla="*/ 722043 h 1542374"/>
              <a:gd name="connsiteX655" fmla="*/ 1517856 w 6798686"/>
              <a:gd name="connsiteY655" fmla="*/ 729343 h 1542374"/>
              <a:gd name="connsiteX656" fmla="*/ 1582889 w 6798686"/>
              <a:gd name="connsiteY656" fmla="*/ 731956 h 1542374"/>
              <a:gd name="connsiteX657" fmla="*/ 1599719 w 6798686"/>
              <a:gd name="connsiteY657" fmla="*/ 732648 h 1542374"/>
              <a:gd name="connsiteX658" fmla="*/ 1823117 w 6798686"/>
              <a:gd name="connsiteY658" fmla="*/ 747268 h 1542374"/>
              <a:gd name="connsiteX659" fmla="*/ 1882790 w 6798686"/>
              <a:gd name="connsiteY659" fmla="*/ 795491 h 1542374"/>
              <a:gd name="connsiteX660" fmla="*/ 1710784 w 6798686"/>
              <a:gd name="connsiteY660" fmla="*/ 783656 h 1542374"/>
              <a:gd name="connsiteX661" fmla="*/ 1628441 w 6798686"/>
              <a:gd name="connsiteY661" fmla="*/ 778891 h 1542374"/>
              <a:gd name="connsiteX662" fmla="*/ 1375879 w 6798686"/>
              <a:gd name="connsiteY662" fmla="*/ 758584 h 1542374"/>
              <a:gd name="connsiteX663" fmla="*/ 1349808 w 6798686"/>
              <a:gd name="connsiteY663" fmla="*/ 722043 h 1542374"/>
              <a:gd name="connsiteX664" fmla="*/ 1318396 w 6798686"/>
              <a:gd name="connsiteY664" fmla="*/ 720352 h 1542374"/>
              <a:gd name="connsiteX665" fmla="*/ 1344890 w 6798686"/>
              <a:gd name="connsiteY665" fmla="*/ 721793 h 1542374"/>
              <a:gd name="connsiteX666" fmla="*/ 1370711 w 6798686"/>
              <a:gd name="connsiteY666" fmla="*/ 758046 h 1542374"/>
              <a:gd name="connsiteX667" fmla="*/ 1344621 w 6798686"/>
              <a:gd name="connsiteY667" fmla="*/ 755145 h 1542374"/>
              <a:gd name="connsiteX668" fmla="*/ 1318396 w 6798686"/>
              <a:gd name="connsiteY668" fmla="*/ 720352 h 1542374"/>
              <a:gd name="connsiteX669" fmla="*/ 1287273 w 6798686"/>
              <a:gd name="connsiteY669" fmla="*/ 718488 h 1542374"/>
              <a:gd name="connsiteX670" fmla="*/ 1313266 w 6798686"/>
              <a:gd name="connsiteY670" fmla="*/ 720064 h 1542374"/>
              <a:gd name="connsiteX671" fmla="*/ 1339203 w 6798686"/>
              <a:gd name="connsiteY671" fmla="*/ 754530 h 1542374"/>
              <a:gd name="connsiteX672" fmla="*/ 1313555 w 6798686"/>
              <a:gd name="connsiteY672" fmla="*/ 751437 h 1542374"/>
              <a:gd name="connsiteX673" fmla="*/ 1287273 w 6798686"/>
              <a:gd name="connsiteY673" fmla="*/ 718488 h 1542374"/>
              <a:gd name="connsiteX674" fmla="*/ 1084009 w 6798686"/>
              <a:gd name="connsiteY674" fmla="*/ 716759 h 1542374"/>
              <a:gd name="connsiteX675" fmla="*/ 1099859 w 6798686"/>
              <a:gd name="connsiteY675" fmla="*/ 720429 h 1542374"/>
              <a:gd name="connsiteX676" fmla="*/ 1118648 w 6798686"/>
              <a:gd name="connsiteY676" fmla="*/ 734089 h 1542374"/>
              <a:gd name="connsiteX677" fmla="*/ 1102683 w 6798686"/>
              <a:gd name="connsiteY677" fmla="*/ 728959 h 1542374"/>
              <a:gd name="connsiteX678" fmla="*/ 1084009 w 6798686"/>
              <a:gd name="connsiteY678" fmla="*/ 716759 h 1542374"/>
              <a:gd name="connsiteX679" fmla="*/ 1256380 w 6798686"/>
              <a:gd name="connsiteY679" fmla="*/ 716452 h 1542374"/>
              <a:gd name="connsiteX680" fmla="*/ 1281874 w 6798686"/>
              <a:gd name="connsiteY680" fmla="*/ 718162 h 1542374"/>
              <a:gd name="connsiteX681" fmla="*/ 1307830 w 6798686"/>
              <a:gd name="connsiteY681" fmla="*/ 750726 h 1542374"/>
              <a:gd name="connsiteX682" fmla="*/ 1282662 w 6798686"/>
              <a:gd name="connsiteY682" fmla="*/ 747441 h 1542374"/>
              <a:gd name="connsiteX683" fmla="*/ 1256380 w 6798686"/>
              <a:gd name="connsiteY683" fmla="*/ 716452 h 1542374"/>
              <a:gd name="connsiteX684" fmla="*/ 1225717 w 6798686"/>
              <a:gd name="connsiteY684" fmla="*/ 714185 h 1542374"/>
              <a:gd name="connsiteX685" fmla="*/ 1250655 w 6798686"/>
              <a:gd name="connsiteY685" fmla="*/ 716048 h 1542374"/>
              <a:gd name="connsiteX686" fmla="*/ 1276572 w 6798686"/>
              <a:gd name="connsiteY686" fmla="*/ 746615 h 1542374"/>
              <a:gd name="connsiteX687" fmla="*/ 1251942 w 6798686"/>
              <a:gd name="connsiteY687" fmla="*/ 743118 h 1542374"/>
              <a:gd name="connsiteX688" fmla="*/ 1225717 w 6798686"/>
              <a:gd name="connsiteY688" fmla="*/ 714185 h 1542374"/>
              <a:gd name="connsiteX689" fmla="*/ 1195266 w 6798686"/>
              <a:gd name="connsiteY689" fmla="*/ 711649 h 1542374"/>
              <a:gd name="connsiteX690" fmla="*/ 1219665 w 6798686"/>
              <a:gd name="connsiteY690" fmla="*/ 713704 h 1542374"/>
              <a:gd name="connsiteX691" fmla="*/ 1245371 w 6798686"/>
              <a:gd name="connsiteY691" fmla="*/ 742138 h 1542374"/>
              <a:gd name="connsiteX692" fmla="*/ 1221318 w 6798686"/>
              <a:gd name="connsiteY692" fmla="*/ 738430 h 1542374"/>
              <a:gd name="connsiteX693" fmla="*/ 1195266 w 6798686"/>
              <a:gd name="connsiteY693" fmla="*/ 711649 h 1542374"/>
              <a:gd name="connsiteX694" fmla="*/ 1058687 w 6798686"/>
              <a:gd name="connsiteY694" fmla="*/ 710515 h 1542374"/>
              <a:gd name="connsiteX695" fmla="*/ 1070349 w 6798686"/>
              <a:gd name="connsiteY695" fmla="*/ 713455 h 1542374"/>
              <a:gd name="connsiteX696" fmla="*/ 1084989 w 6798686"/>
              <a:gd name="connsiteY696" fmla="*/ 723022 h 1542374"/>
              <a:gd name="connsiteX697" fmla="*/ 1073173 w 6798686"/>
              <a:gd name="connsiteY697" fmla="*/ 718892 h 1542374"/>
              <a:gd name="connsiteX698" fmla="*/ 1071118 w 6798686"/>
              <a:gd name="connsiteY698" fmla="*/ 717720 h 1542374"/>
              <a:gd name="connsiteX699" fmla="*/ 1058687 w 6798686"/>
              <a:gd name="connsiteY699" fmla="*/ 710515 h 1542374"/>
              <a:gd name="connsiteX700" fmla="*/ 1165180 w 6798686"/>
              <a:gd name="connsiteY700" fmla="*/ 708844 h 1542374"/>
              <a:gd name="connsiteX701" fmla="*/ 1188753 w 6798686"/>
              <a:gd name="connsiteY701" fmla="*/ 711072 h 1542374"/>
              <a:gd name="connsiteX702" fmla="*/ 1214248 w 6798686"/>
              <a:gd name="connsiteY702" fmla="*/ 737297 h 1542374"/>
              <a:gd name="connsiteX703" fmla="*/ 1190943 w 6798686"/>
              <a:gd name="connsiteY703" fmla="*/ 733378 h 1542374"/>
              <a:gd name="connsiteX704" fmla="*/ 1165180 w 6798686"/>
              <a:gd name="connsiteY704" fmla="*/ 708844 h 1542374"/>
              <a:gd name="connsiteX705" fmla="*/ 1911609 w 6798686"/>
              <a:gd name="connsiteY705" fmla="*/ 707749 h 1542374"/>
              <a:gd name="connsiteX706" fmla="*/ 1947400 w 6798686"/>
              <a:gd name="connsiteY706" fmla="*/ 726135 h 1542374"/>
              <a:gd name="connsiteX707" fmla="*/ 1986055 w 6798686"/>
              <a:gd name="connsiteY707" fmla="*/ 751418 h 1542374"/>
              <a:gd name="connsiteX708" fmla="*/ 1948400 w 6798686"/>
              <a:gd name="connsiteY708" fmla="*/ 736356 h 1542374"/>
              <a:gd name="connsiteX709" fmla="*/ 1911609 w 6798686"/>
              <a:gd name="connsiteY709" fmla="*/ 707749 h 1542374"/>
              <a:gd name="connsiteX710" fmla="*/ 1837718 w 6798686"/>
              <a:gd name="connsiteY710" fmla="*/ 706692 h 1542374"/>
              <a:gd name="connsiteX711" fmla="*/ 1883501 w 6798686"/>
              <a:gd name="connsiteY711" fmla="*/ 718719 h 1542374"/>
              <a:gd name="connsiteX712" fmla="*/ 1934778 w 6798686"/>
              <a:gd name="connsiteY712" fmla="*/ 761024 h 1542374"/>
              <a:gd name="connsiteX713" fmla="*/ 1886114 w 6798686"/>
              <a:gd name="connsiteY713" fmla="*/ 751091 h 1542374"/>
              <a:gd name="connsiteX714" fmla="*/ 1884577 w 6798686"/>
              <a:gd name="connsiteY714" fmla="*/ 749843 h 1542374"/>
              <a:gd name="connsiteX715" fmla="*/ 1837718 w 6798686"/>
              <a:gd name="connsiteY715" fmla="*/ 706692 h 1542374"/>
              <a:gd name="connsiteX716" fmla="*/ 1135459 w 6798686"/>
              <a:gd name="connsiteY716" fmla="*/ 705693 h 1542374"/>
              <a:gd name="connsiteX717" fmla="*/ 1158129 w 6798686"/>
              <a:gd name="connsiteY717" fmla="*/ 708114 h 1542374"/>
              <a:gd name="connsiteX718" fmla="*/ 1183124 w 6798686"/>
              <a:gd name="connsiteY718" fmla="*/ 731975 h 1542374"/>
              <a:gd name="connsiteX719" fmla="*/ 1160723 w 6798686"/>
              <a:gd name="connsiteY719" fmla="*/ 727864 h 1542374"/>
              <a:gd name="connsiteX720" fmla="*/ 1135459 w 6798686"/>
              <a:gd name="connsiteY720" fmla="*/ 705693 h 1542374"/>
              <a:gd name="connsiteX721" fmla="*/ 3501774 w 6798686"/>
              <a:gd name="connsiteY721" fmla="*/ 704944 h 1542374"/>
              <a:gd name="connsiteX722" fmla="*/ 3183430 w 6798686"/>
              <a:gd name="connsiteY722" fmla="*/ 940772 h 1542374"/>
              <a:gd name="connsiteX723" fmla="*/ 3006890 w 6798686"/>
              <a:gd name="connsiteY723" fmla="*/ 1050358 h 1542374"/>
              <a:gd name="connsiteX724" fmla="*/ 2534925 w 6798686"/>
              <a:gd name="connsiteY724" fmla="*/ 1240289 h 1542374"/>
              <a:gd name="connsiteX725" fmla="*/ 2036276 w 6798686"/>
              <a:gd name="connsiteY725" fmla="*/ 1247801 h 1542374"/>
              <a:gd name="connsiteX726" fmla="*/ 1637010 w 6798686"/>
              <a:gd name="connsiteY726" fmla="*/ 1084825 h 1542374"/>
              <a:gd name="connsiteX727" fmla="*/ 1616952 w 6798686"/>
              <a:gd name="connsiteY727" fmla="*/ 1062712 h 1542374"/>
              <a:gd name="connsiteX728" fmla="*/ 1990109 w 6798686"/>
              <a:gd name="connsiteY728" fmla="*/ 1199982 h 1542374"/>
              <a:gd name="connsiteX729" fmla="*/ 2479287 w 6798686"/>
              <a:gd name="connsiteY729" fmla="*/ 1197600 h 1542374"/>
              <a:gd name="connsiteX730" fmla="*/ 2938610 w 6798686"/>
              <a:gd name="connsiteY730" fmla="*/ 1035411 h 1542374"/>
              <a:gd name="connsiteX731" fmla="*/ 3112076 w 6798686"/>
              <a:gd name="connsiteY731" fmla="*/ 937449 h 1542374"/>
              <a:gd name="connsiteX732" fmla="*/ 3418317 w 6798686"/>
              <a:gd name="connsiteY732" fmla="*/ 727249 h 1542374"/>
              <a:gd name="connsiteX733" fmla="*/ 3501774 w 6798686"/>
              <a:gd name="connsiteY733" fmla="*/ 704944 h 1542374"/>
              <a:gd name="connsiteX734" fmla="*/ 1037266 w 6798686"/>
              <a:gd name="connsiteY734" fmla="*/ 704828 h 1542374"/>
              <a:gd name="connsiteX735" fmla="*/ 1041031 w 6798686"/>
              <a:gd name="connsiteY735" fmla="*/ 705847 h 1542374"/>
              <a:gd name="connsiteX736" fmla="*/ 1047198 w 6798686"/>
              <a:gd name="connsiteY736" fmla="*/ 709401 h 1542374"/>
              <a:gd name="connsiteX737" fmla="*/ 1043971 w 6798686"/>
              <a:gd name="connsiteY737" fmla="*/ 708171 h 1542374"/>
              <a:gd name="connsiteX738" fmla="*/ 1037266 w 6798686"/>
              <a:gd name="connsiteY738" fmla="*/ 704828 h 1542374"/>
              <a:gd name="connsiteX739" fmla="*/ 3176821 w 6798686"/>
              <a:gd name="connsiteY739" fmla="*/ 703983 h 1542374"/>
              <a:gd name="connsiteX740" fmla="*/ 3170673 w 6798686"/>
              <a:gd name="connsiteY740" fmla="*/ 707441 h 1542374"/>
              <a:gd name="connsiteX741" fmla="*/ 3097148 w 6798686"/>
              <a:gd name="connsiteY741" fmla="*/ 747345 h 1542374"/>
              <a:gd name="connsiteX742" fmla="*/ 3007504 w 6798686"/>
              <a:gd name="connsiteY742" fmla="*/ 773742 h 1542374"/>
              <a:gd name="connsiteX743" fmla="*/ 3094094 w 6798686"/>
              <a:gd name="connsiteY743" fmla="*/ 731495 h 1542374"/>
              <a:gd name="connsiteX744" fmla="*/ 3176821 w 6798686"/>
              <a:gd name="connsiteY744" fmla="*/ 703983 h 1542374"/>
              <a:gd name="connsiteX745" fmla="*/ 1106160 w 6798686"/>
              <a:gd name="connsiteY745" fmla="*/ 702216 h 1542374"/>
              <a:gd name="connsiteX746" fmla="*/ 1127755 w 6798686"/>
              <a:gd name="connsiteY746" fmla="*/ 704828 h 1542374"/>
              <a:gd name="connsiteX747" fmla="*/ 1152096 w 6798686"/>
              <a:gd name="connsiteY747" fmla="*/ 726231 h 1542374"/>
              <a:gd name="connsiteX748" fmla="*/ 1130732 w 6798686"/>
              <a:gd name="connsiteY748" fmla="*/ 721947 h 1542374"/>
              <a:gd name="connsiteX749" fmla="*/ 1106160 w 6798686"/>
              <a:gd name="connsiteY749" fmla="*/ 702216 h 1542374"/>
              <a:gd name="connsiteX750" fmla="*/ 1077399 w 6798686"/>
              <a:gd name="connsiteY750" fmla="*/ 698373 h 1542374"/>
              <a:gd name="connsiteX751" fmla="*/ 1097553 w 6798686"/>
              <a:gd name="connsiteY751" fmla="*/ 701101 h 1542374"/>
              <a:gd name="connsiteX752" fmla="*/ 1120877 w 6798686"/>
              <a:gd name="connsiteY752" fmla="*/ 719872 h 1542374"/>
              <a:gd name="connsiteX753" fmla="*/ 1100916 w 6798686"/>
              <a:gd name="connsiteY753" fmla="*/ 715472 h 1542374"/>
              <a:gd name="connsiteX754" fmla="*/ 1077399 w 6798686"/>
              <a:gd name="connsiteY754" fmla="*/ 698373 h 1542374"/>
              <a:gd name="connsiteX755" fmla="*/ 3392323 w 6798686"/>
              <a:gd name="connsiteY755" fmla="*/ 696913 h 1542374"/>
              <a:gd name="connsiteX756" fmla="*/ 3320355 w 6798686"/>
              <a:gd name="connsiteY756" fmla="*/ 747960 h 1542374"/>
              <a:gd name="connsiteX757" fmla="*/ 3229712 w 6798686"/>
              <a:gd name="connsiteY757" fmla="*/ 772628 h 1542374"/>
              <a:gd name="connsiteX758" fmla="*/ 3309865 w 6798686"/>
              <a:gd name="connsiteY758" fmla="*/ 720217 h 1542374"/>
              <a:gd name="connsiteX759" fmla="*/ 3392323 w 6798686"/>
              <a:gd name="connsiteY759" fmla="*/ 696913 h 1542374"/>
              <a:gd name="connsiteX760" fmla="*/ 3094631 w 6798686"/>
              <a:gd name="connsiteY760" fmla="*/ 696663 h 1542374"/>
              <a:gd name="connsiteX761" fmla="*/ 3091846 w 6798686"/>
              <a:gd name="connsiteY761" fmla="*/ 697931 h 1542374"/>
              <a:gd name="connsiteX762" fmla="*/ 3088349 w 6798686"/>
              <a:gd name="connsiteY762" fmla="*/ 699257 h 1542374"/>
              <a:gd name="connsiteX763" fmla="*/ 3090098 w 6798686"/>
              <a:gd name="connsiteY763" fmla="*/ 698508 h 1542374"/>
              <a:gd name="connsiteX764" fmla="*/ 3094631 w 6798686"/>
              <a:gd name="connsiteY764" fmla="*/ 696663 h 1542374"/>
              <a:gd name="connsiteX765" fmla="*/ 1781158 w 6798686"/>
              <a:gd name="connsiteY765" fmla="*/ 696126 h 1542374"/>
              <a:gd name="connsiteX766" fmla="*/ 1827594 w 6798686"/>
              <a:gd name="connsiteY766" fmla="*/ 704483 h 1542374"/>
              <a:gd name="connsiteX767" fmla="*/ 1875067 w 6798686"/>
              <a:gd name="connsiteY767" fmla="*/ 749247 h 1542374"/>
              <a:gd name="connsiteX768" fmla="*/ 1826383 w 6798686"/>
              <a:gd name="connsiteY768" fmla="*/ 742465 h 1542374"/>
              <a:gd name="connsiteX769" fmla="*/ 1814453 w 6798686"/>
              <a:gd name="connsiteY769" fmla="*/ 731207 h 1542374"/>
              <a:gd name="connsiteX770" fmla="*/ 1781158 w 6798686"/>
              <a:gd name="connsiteY770" fmla="*/ 696126 h 1542374"/>
              <a:gd name="connsiteX771" fmla="*/ 1049331 w 6798686"/>
              <a:gd name="connsiteY771" fmla="*/ 694108 h 1542374"/>
              <a:gd name="connsiteX772" fmla="*/ 1067563 w 6798686"/>
              <a:gd name="connsiteY772" fmla="*/ 696913 h 1542374"/>
              <a:gd name="connsiteX773" fmla="*/ 1089426 w 6798686"/>
              <a:gd name="connsiteY773" fmla="*/ 712840 h 1542374"/>
              <a:gd name="connsiteX774" fmla="*/ 1071367 w 6798686"/>
              <a:gd name="connsiteY774" fmla="*/ 708479 h 1542374"/>
              <a:gd name="connsiteX775" fmla="*/ 1049331 w 6798686"/>
              <a:gd name="connsiteY775" fmla="*/ 694108 h 1542374"/>
              <a:gd name="connsiteX776" fmla="*/ 3288924 w 6798686"/>
              <a:gd name="connsiteY776" fmla="*/ 693417 h 1542374"/>
              <a:gd name="connsiteX777" fmla="*/ 3209616 w 6798686"/>
              <a:gd name="connsiteY777" fmla="*/ 743157 h 1542374"/>
              <a:gd name="connsiteX778" fmla="*/ 3118705 w 6798686"/>
              <a:gd name="connsiteY778" fmla="*/ 769074 h 1542374"/>
              <a:gd name="connsiteX779" fmla="*/ 3204871 w 6798686"/>
              <a:gd name="connsiteY779" fmla="*/ 719891 h 1542374"/>
              <a:gd name="connsiteX780" fmla="*/ 3250385 w 6798686"/>
              <a:gd name="connsiteY780" fmla="*/ 705559 h 1542374"/>
              <a:gd name="connsiteX781" fmla="*/ 3288924 w 6798686"/>
              <a:gd name="connsiteY781" fmla="*/ 693417 h 1542374"/>
              <a:gd name="connsiteX782" fmla="*/ 1022415 w 6798686"/>
              <a:gd name="connsiteY782" fmla="*/ 689555 h 1542374"/>
              <a:gd name="connsiteX783" fmla="*/ 1037823 w 6798686"/>
              <a:gd name="connsiteY783" fmla="*/ 692225 h 1542374"/>
              <a:gd name="connsiteX784" fmla="*/ 1057304 w 6798686"/>
              <a:gd name="connsiteY784" fmla="*/ 704944 h 1542374"/>
              <a:gd name="connsiteX785" fmla="*/ 1042030 w 6798686"/>
              <a:gd name="connsiteY785" fmla="*/ 700871 h 1542374"/>
              <a:gd name="connsiteX786" fmla="*/ 1022415 w 6798686"/>
              <a:gd name="connsiteY786" fmla="*/ 689555 h 1542374"/>
              <a:gd name="connsiteX787" fmla="*/ 3166389 w 6798686"/>
              <a:gd name="connsiteY787" fmla="*/ 688345 h 1542374"/>
              <a:gd name="connsiteX788" fmla="*/ 3095689 w 6798686"/>
              <a:gd name="connsiteY788" fmla="*/ 725174 h 1542374"/>
              <a:gd name="connsiteX789" fmla="*/ 3017975 w 6798686"/>
              <a:gd name="connsiteY789" fmla="*/ 749977 h 1542374"/>
              <a:gd name="connsiteX790" fmla="*/ 3092595 w 6798686"/>
              <a:gd name="connsiteY790" fmla="*/ 714780 h 1542374"/>
              <a:gd name="connsiteX791" fmla="*/ 3166389 w 6798686"/>
              <a:gd name="connsiteY791" fmla="*/ 688345 h 1542374"/>
              <a:gd name="connsiteX792" fmla="*/ 997381 w 6798686"/>
              <a:gd name="connsiteY792" fmla="*/ 684790 h 1542374"/>
              <a:gd name="connsiteX793" fmla="*/ 1008274 w 6798686"/>
              <a:gd name="connsiteY793" fmla="*/ 686942 h 1542374"/>
              <a:gd name="connsiteX794" fmla="*/ 1023356 w 6798686"/>
              <a:gd name="connsiteY794" fmla="*/ 695645 h 1542374"/>
              <a:gd name="connsiteX795" fmla="*/ 1012809 w 6798686"/>
              <a:gd name="connsiteY795" fmla="*/ 692533 h 1542374"/>
              <a:gd name="connsiteX796" fmla="*/ 997381 w 6798686"/>
              <a:gd name="connsiteY796" fmla="*/ 684790 h 1542374"/>
              <a:gd name="connsiteX797" fmla="*/ 3147446 w 6798686"/>
              <a:gd name="connsiteY797" fmla="*/ 682254 h 1542374"/>
              <a:gd name="connsiteX798" fmla="*/ 3094228 w 6798686"/>
              <a:gd name="connsiteY798" fmla="*/ 708460 h 1542374"/>
              <a:gd name="connsiteX799" fmla="*/ 3035631 w 6798686"/>
              <a:gd name="connsiteY799" fmla="*/ 728805 h 1542374"/>
              <a:gd name="connsiteX800" fmla="*/ 3090309 w 6798686"/>
              <a:gd name="connsiteY800" fmla="*/ 704214 h 1542374"/>
              <a:gd name="connsiteX801" fmla="*/ 3147446 w 6798686"/>
              <a:gd name="connsiteY801" fmla="*/ 682254 h 1542374"/>
              <a:gd name="connsiteX802" fmla="*/ 3592091 w 6798686"/>
              <a:gd name="connsiteY802" fmla="*/ 681678 h 1542374"/>
              <a:gd name="connsiteX803" fmla="*/ 3257089 w 6798686"/>
              <a:gd name="connsiteY803" fmla="*/ 947823 h 1542374"/>
              <a:gd name="connsiteX804" fmla="*/ 3077148 w 6798686"/>
              <a:gd name="connsiteY804" fmla="*/ 1069205 h 1542374"/>
              <a:gd name="connsiteX805" fmla="*/ 2591333 w 6798686"/>
              <a:gd name="connsiteY805" fmla="*/ 1287263 h 1542374"/>
              <a:gd name="connsiteX806" fmla="*/ 2081578 w 6798686"/>
              <a:gd name="connsiteY806" fmla="*/ 1299885 h 1542374"/>
              <a:gd name="connsiteX807" fmla="*/ 1664598 w 6798686"/>
              <a:gd name="connsiteY807" fmla="*/ 1114411 h 1542374"/>
              <a:gd name="connsiteX808" fmla="*/ 1647442 w 6798686"/>
              <a:gd name="connsiteY808" fmla="*/ 1096122 h 1542374"/>
              <a:gd name="connsiteX809" fmla="*/ 2035373 w 6798686"/>
              <a:gd name="connsiteY809" fmla="*/ 1251970 h 1542374"/>
              <a:gd name="connsiteX810" fmla="*/ 2535810 w 6798686"/>
              <a:gd name="connsiteY810" fmla="*/ 1244477 h 1542374"/>
              <a:gd name="connsiteX811" fmla="*/ 3009003 w 6798686"/>
              <a:gd name="connsiteY811" fmla="*/ 1054085 h 1542374"/>
              <a:gd name="connsiteX812" fmla="*/ 3185812 w 6798686"/>
              <a:gd name="connsiteY812" fmla="*/ 944327 h 1542374"/>
              <a:gd name="connsiteX813" fmla="*/ 3511899 w 6798686"/>
              <a:gd name="connsiteY813" fmla="*/ 702273 h 1542374"/>
              <a:gd name="connsiteX814" fmla="*/ 3592091 w 6798686"/>
              <a:gd name="connsiteY814" fmla="*/ 681678 h 1542374"/>
              <a:gd name="connsiteX815" fmla="*/ 976959 w 6798686"/>
              <a:gd name="connsiteY815" fmla="*/ 680525 h 1542374"/>
              <a:gd name="connsiteX816" fmla="*/ 978611 w 6798686"/>
              <a:gd name="connsiteY816" fmla="*/ 680890 h 1542374"/>
              <a:gd name="connsiteX817" fmla="*/ 983395 w 6798686"/>
              <a:gd name="connsiteY817" fmla="*/ 683273 h 1542374"/>
              <a:gd name="connsiteX818" fmla="*/ 976959 w 6798686"/>
              <a:gd name="connsiteY818" fmla="*/ 680525 h 1542374"/>
              <a:gd name="connsiteX819" fmla="*/ 1877565 w 6798686"/>
              <a:gd name="connsiteY819" fmla="*/ 680237 h 1542374"/>
              <a:gd name="connsiteX820" fmla="*/ 1908189 w 6798686"/>
              <a:gd name="connsiteY820" fmla="*/ 700102 h 1542374"/>
              <a:gd name="connsiteX821" fmla="*/ 1892742 w 6798686"/>
              <a:gd name="connsiteY821" fmla="*/ 692552 h 1542374"/>
              <a:gd name="connsiteX822" fmla="*/ 1880946 w 6798686"/>
              <a:gd name="connsiteY822" fmla="*/ 682984 h 1542374"/>
              <a:gd name="connsiteX823" fmla="*/ 1877565 w 6798686"/>
              <a:gd name="connsiteY823" fmla="*/ 680237 h 1542374"/>
              <a:gd name="connsiteX824" fmla="*/ 1314823 w 6798686"/>
              <a:gd name="connsiteY824" fmla="*/ 678911 h 1542374"/>
              <a:gd name="connsiteX825" fmla="*/ 1341105 w 6798686"/>
              <a:gd name="connsiteY825" fmla="*/ 716433 h 1542374"/>
              <a:gd name="connsiteX826" fmla="*/ 1314381 w 6798686"/>
              <a:gd name="connsiteY826" fmla="*/ 714953 h 1542374"/>
              <a:gd name="connsiteX827" fmla="*/ 1287657 w 6798686"/>
              <a:gd name="connsiteY827" fmla="*/ 678931 h 1542374"/>
              <a:gd name="connsiteX828" fmla="*/ 1314823 w 6798686"/>
              <a:gd name="connsiteY828" fmla="*/ 678911 h 1542374"/>
              <a:gd name="connsiteX829" fmla="*/ 1342027 w 6798686"/>
              <a:gd name="connsiteY829" fmla="*/ 678892 h 1542374"/>
              <a:gd name="connsiteX830" fmla="*/ 1537664 w 6798686"/>
              <a:gd name="connsiteY830" fmla="*/ 679949 h 1542374"/>
              <a:gd name="connsiteX831" fmla="*/ 1772379 w 6798686"/>
              <a:gd name="connsiteY831" fmla="*/ 694838 h 1542374"/>
              <a:gd name="connsiteX832" fmla="*/ 1810437 w 6798686"/>
              <a:gd name="connsiteY832" fmla="*/ 735337 h 1542374"/>
              <a:gd name="connsiteX833" fmla="*/ 1816797 w 6798686"/>
              <a:gd name="connsiteY833" fmla="*/ 741351 h 1542374"/>
              <a:gd name="connsiteX834" fmla="*/ 1599911 w 6798686"/>
              <a:gd name="connsiteY834" fmla="*/ 727499 h 1542374"/>
              <a:gd name="connsiteX835" fmla="*/ 1583101 w 6798686"/>
              <a:gd name="connsiteY835" fmla="*/ 726807 h 1542374"/>
              <a:gd name="connsiteX836" fmla="*/ 1518068 w 6798686"/>
              <a:gd name="connsiteY836" fmla="*/ 724194 h 1542374"/>
              <a:gd name="connsiteX837" fmla="*/ 1346004 w 6798686"/>
              <a:gd name="connsiteY837" fmla="*/ 716682 h 1542374"/>
              <a:gd name="connsiteX838" fmla="*/ 1319510 w 6798686"/>
              <a:gd name="connsiteY838" fmla="*/ 678911 h 1542374"/>
              <a:gd name="connsiteX839" fmla="*/ 1342027 w 6798686"/>
              <a:gd name="connsiteY839" fmla="*/ 678892 h 1542374"/>
              <a:gd name="connsiteX840" fmla="*/ 1256091 w 6798686"/>
              <a:gd name="connsiteY840" fmla="*/ 678873 h 1542374"/>
              <a:gd name="connsiteX841" fmla="*/ 1282758 w 6798686"/>
              <a:gd name="connsiteY841" fmla="*/ 678931 h 1542374"/>
              <a:gd name="connsiteX842" fmla="*/ 1309251 w 6798686"/>
              <a:gd name="connsiteY842" fmla="*/ 714665 h 1542374"/>
              <a:gd name="connsiteX843" fmla="*/ 1282969 w 6798686"/>
              <a:gd name="connsiteY843" fmla="*/ 713071 h 1542374"/>
              <a:gd name="connsiteX844" fmla="*/ 1256091 w 6798686"/>
              <a:gd name="connsiteY844" fmla="*/ 678873 h 1542374"/>
              <a:gd name="connsiteX845" fmla="*/ 1224757 w 6798686"/>
              <a:gd name="connsiteY845" fmla="*/ 678719 h 1542374"/>
              <a:gd name="connsiteX846" fmla="*/ 1250962 w 6798686"/>
              <a:gd name="connsiteY846" fmla="*/ 678873 h 1542374"/>
              <a:gd name="connsiteX847" fmla="*/ 1277571 w 6798686"/>
              <a:gd name="connsiteY847" fmla="*/ 712725 h 1542374"/>
              <a:gd name="connsiteX848" fmla="*/ 1251749 w 6798686"/>
              <a:gd name="connsiteY848" fmla="*/ 710957 h 1542374"/>
              <a:gd name="connsiteX849" fmla="*/ 1224757 w 6798686"/>
              <a:gd name="connsiteY849" fmla="*/ 678719 h 1542374"/>
              <a:gd name="connsiteX850" fmla="*/ 1193671 w 6798686"/>
              <a:gd name="connsiteY850" fmla="*/ 678431 h 1542374"/>
              <a:gd name="connsiteX851" fmla="*/ 1219377 w 6798686"/>
              <a:gd name="connsiteY851" fmla="*/ 678681 h 1542374"/>
              <a:gd name="connsiteX852" fmla="*/ 1246024 w 6798686"/>
              <a:gd name="connsiteY852" fmla="*/ 710554 h 1542374"/>
              <a:gd name="connsiteX853" fmla="*/ 1220722 w 6798686"/>
              <a:gd name="connsiteY853" fmla="*/ 708633 h 1542374"/>
              <a:gd name="connsiteX854" fmla="*/ 1193671 w 6798686"/>
              <a:gd name="connsiteY854" fmla="*/ 678431 h 1542374"/>
              <a:gd name="connsiteX855" fmla="*/ 1847959 w 6798686"/>
              <a:gd name="connsiteY855" fmla="*/ 677970 h 1542374"/>
              <a:gd name="connsiteX856" fmla="*/ 1856816 w 6798686"/>
              <a:gd name="connsiteY856" fmla="*/ 681774 h 1542374"/>
              <a:gd name="connsiteX857" fmla="*/ 1889207 w 6798686"/>
              <a:gd name="connsiteY857" fmla="*/ 696779 h 1542374"/>
              <a:gd name="connsiteX858" fmla="*/ 1930090 w 6798686"/>
              <a:gd name="connsiteY858" fmla="*/ 729324 h 1542374"/>
              <a:gd name="connsiteX859" fmla="*/ 1915259 w 6798686"/>
              <a:gd name="connsiteY859" fmla="*/ 723791 h 1542374"/>
              <a:gd name="connsiteX860" fmla="*/ 1886844 w 6798686"/>
              <a:gd name="connsiteY860" fmla="*/ 714262 h 1542374"/>
              <a:gd name="connsiteX861" fmla="*/ 1847959 w 6798686"/>
              <a:gd name="connsiteY861" fmla="*/ 677970 h 1542374"/>
              <a:gd name="connsiteX862" fmla="*/ 1162778 w 6798686"/>
              <a:gd name="connsiteY862" fmla="*/ 677951 h 1542374"/>
              <a:gd name="connsiteX863" fmla="*/ 1188004 w 6798686"/>
              <a:gd name="connsiteY863" fmla="*/ 678354 h 1542374"/>
              <a:gd name="connsiteX864" fmla="*/ 1214632 w 6798686"/>
              <a:gd name="connsiteY864" fmla="*/ 708133 h 1542374"/>
              <a:gd name="connsiteX865" fmla="*/ 1189790 w 6798686"/>
              <a:gd name="connsiteY865" fmla="*/ 705981 h 1542374"/>
              <a:gd name="connsiteX866" fmla="*/ 1162778 w 6798686"/>
              <a:gd name="connsiteY866" fmla="*/ 677951 h 1542374"/>
              <a:gd name="connsiteX867" fmla="*/ 1132269 w 6798686"/>
              <a:gd name="connsiteY867" fmla="*/ 677221 h 1542374"/>
              <a:gd name="connsiteX868" fmla="*/ 1156726 w 6798686"/>
              <a:gd name="connsiteY868" fmla="*/ 677816 h 1542374"/>
              <a:gd name="connsiteX869" fmla="*/ 1183278 w 6798686"/>
              <a:gd name="connsiteY869" fmla="*/ 705405 h 1542374"/>
              <a:gd name="connsiteX870" fmla="*/ 1159147 w 6798686"/>
              <a:gd name="connsiteY870" fmla="*/ 703042 h 1542374"/>
              <a:gd name="connsiteX871" fmla="*/ 1132269 w 6798686"/>
              <a:gd name="connsiteY871" fmla="*/ 677221 h 1542374"/>
              <a:gd name="connsiteX872" fmla="*/ 1102087 w 6798686"/>
              <a:gd name="connsiteY872" fmla="*/ 676241 h 1542374"/>
              <a:gd name="connsiteX873" fmla="*/ 1125776 w 6798686"/>
              <a:gd name="connsiteY873" fmla="*/ 677029 h 1542374"/>
              <a:gd name="connsiteX874" fmla="*/ 1152077 w 6798686"/>
              <a:gd name="connsiteY874" fmla="*/ 702312 h 1542374"/>
              <a:gd name="connsiteX875" fmla="*/ 1128715 w 6798686"/>
              <a:gd name="connsiteY875" fmla="*/ 699756 h 1542374"/>
              <a:gd name="connsiteX876" fmla="*/ 1102087 w 6798686"/>
              <a:gd name="connsiteY876" fmla="*/ 676241 h 1542374"/>
              <a:gd name="connsiteX877" fmla="*/ 1072308 w 6798686"/>
              <a:gd name="connsiteY877" fmla="*/ 674915 h 1542374"/>
              <a:gd name="connsiteX878" fmla="*/ 1095056 w 6798686"/>
              <a:gd name="connsiteY878" fmla="*/ 675953 h 1542374"/>
              <a:gd name="connsiteX879" fmla="*/ 1120934 w 6798686"/>
              <a:gd name="connsiteY879" fmla="*/ 698834 h 1542374"/>
              <a:gd name="connsiteX880" fmla="*/ 1098476 w 6798686"/>
              <a:gd name="connsiteY880" fmla="*/ 696029 h 1542374"/>
              <a:gd name="connsiteX881" fmla="*/ 1072308 w 6798686"/>
              <a:gd name="connsiteY881" fmla="*/ 674915 h 1542374"/>
              <a:gd name="connsiteX882" fmla="*/ 1042952 w 6798686"/>
              <a:gd name="connsiteY882" fmla="*/ 673244 h 1542374"/>
              <a:gd name="connsiteX883" fmla="*/ 1064585 w 6798686"/>
              <a:gd name="connsiteY883" fmla="*/ 674512 h 1542374"/>
              <a:gd name="connsiteX884" fmla="*/ 1089811 w 6798686"/>
              <a:gd name="connsiteY884" fmla="*/ 694877 h 1542374"/>
              <a:gd name="connsiteX885" fmla="*/ 1068466 w 6798686"/>
              <a:gd name="connsiteY885" fmla="*/ 691841 h 1542374"/>
              <a:gd name="connsiteX886" fmla="*/ 1042952 w 6798686"/>
              <a:gd name="connsiteY886" fmla="*/ 673244 h 1542374"/>
              <a:gd name="connsiteX887" fmla="*/ 3482774 w 6798686"/>
              <a:gd name="connsiteY887" fmla="*/ 672418 h 1542374"/>
              <a:gd name="connsiteX888" fmla="*/ 3419354 w 6798686"/>
              <a:gd name="connsiteY888" fmla="*/ 721005 h 1542374"/>
              <a:gd name="connsiteX889" fmla="*/ 3333150 w 6798686"/>
              <a:gd name="connsiteY889" fmla="*/ 744463 h 1542374"/>
              <a:gd name="connsiteX890" fmla="*/ 3404657 w 6798686"/>
              <a:gd name="connsiteY890" fmla="*/ 693494 h 1542374"/>
              <a:gd name="connsiteX891" fmla="*/ 3482774 w 6798686"/>
              <a:gd name="connsiteY891" fmla="*/ 672418 h 1542374"/>
              <a:gd name="connsiteX892" fmla="*/ 1014134 w 6798686"/>
              <a:gd name="connsiteY892" fmla="*/ 671150 h 1542374"/>
              <a:gd name="connsiteX893" fmla="*/ 1034326 w 6798686"/>
              <a:gd name="connsiteY893" fmla="*/ 672667 h 1542374"/>
              <a:gd name="connsiteX894" fmla="*/ 1058572 w 6798686"/>
              <a:gd name="connsiteY894" fmla="*/ 690362 h 1542374"/>
              <a:gd name="connsiteX895" fmla="*/ 1038649 w 6798686"/>
              <a:gd name="connsiteY895" fmla="*/ 687153 h 1542374"/>
              <a:gd name="connsiteX896" fmla="*/ 1030100 w 6798686"/>
              <a:gd name="connsiteY896" fmla="*/ 681563 h 1542374"/>
              <a:gd name="connsiteX897" fmla="*/ 1014134 w 6798686"/>
              <a:gd name="connsiteY897" fmla="*/ 671150 h 1542374"/>
              <a:gd name="connsiteX898" fmla="*/ 985989 w 6798686"/>
              <a:gd name="connsiteY898" fmla="*/ 668594 h 1542374"/>
              <a:gd name="connsiteX899" fmla="*/ 1004221 w 6798686"/>
              <a:gd name="connsiteY899" fmla="*/ 670304 h 1542374"/>
              <a:gd name="connsiteX900" fmla="*/ 1026949 w 6798686"/>
              <a:gd name="connsiteY900" fmla="*/ 685136 h 1542374"/>
              <a:gd name="connsiteX901" fmla="*/ 1009024 w 6798686"/>
              <a:gd name="connsiteY901" fmla="*/ 681851 h 1542374"/>
              <a:gd name="connsiteX902" fmla="*/ 985989 w 6798686"/>
              <a:gd name="connsiteY902" fmla="*/ 668594 h 1542374"/>
              <a:gd name="connsiteX903" fmla="*/ 3281489 w 6798686"/>
              <a:gd name="connsiteY903" fmla="*/ 668056 h 1542374"/>
              <a:gd name="connsiteX904" fmla="*/ 3248713 w 6798686"/>
              <a:gd name="connsiteY904" fmla="*/ 688152 h 1542374"/>
              <a:gd name="connsiteX905" fmla="*/ 3206254 w 6798686"/>
              <a:gd name="connsiteY905" fmla="*/ 713609 h 1542374"/>
              <a:gd name="connsiteX906" fmla="*/ 3167773 w 6798686"/>
              <a:gd name="connsiteY906" fmla="*/ 725635 h 1542374"/>
              <a:gd name="connsiteX907" fmla="*/ 3121068 w 6798686"/>
              <a:gd name="connsiteY907" fmla="*/ 740064 h 1542374"/>
              <a:gd name="connsiteX908" fmla="*/ 3173017 w 6798686"/>
              <a:gd name="connsiteY908" fmla="*/ 711630 h 1542374"/>
              <a:gd name="connsiteX909" fmla="*/ 3201509 w 6798686"/>
              <a:gd name="connsiteY909" fmla="*/ 695588 h 1542374"/>
              <a:gd name="connsiteX910" fmla="*/ 3254400 w 6798686"/>
              <a:gd name="connsiteY910" fmla="*/ 677432 h 1542374"/>
              <a:gd name="connsiteX911" fmla="*/ 3281489 w 6798686"/>
              <a:gd name="connsiteY911" fmla="*/ 668056 h 1542374"/>
              <a:gd name="connsiteX912" fmla="*/ 958861 w 6798686"/>
              <a:gd name="connsiteY912" fmla="*/ 665597 h 1542374"/>
              <a:gd name="connsiteX913" fmla="*/ 974211 w 6798686"/>
              <a:gd name="connsiteY913" fmla="*/ 667365 h 1542374"/>
              <a:gd name="connsiteX914" fmla="*/ 994365 w 6798686"/>
              <a:gd name="connsiteY914" fmla="*/ 678950 h 1542374"/>
              <a:gd name="connsiteX915" fmla="*/ 979303 w 6798686"/>
              <a:gd name="connsiteY915" fmla="*/ 675761 h 1542374"/>
              <a:gd name="connsiteX916" fmla="*/ 958861 w 6798686"/>
              <a:gd name="connsiteY916" fmla="*/ 665597 h 1542374"/>
              <a:gd name="connsiteX917" fmla="*/ 3384446 w 6798686"/>
              <a:gd name="connsiteY917" fmla="*/ 663772 h 1542374"/>
              <a:gd name="connsiteX918" fmla="*/ 3311018 w 6798686"/>
              <a:gd name="connsiteY918" fmla="*/ 713973 h 1542374"/>
              <a:gd name="connsiteX919" fmla="*/ 3241873 w 6798686"/>
              <a:gd name="connsiteY919" fmla="*/ 733858 h 1542374"/>
              <a:gd name="connsiteX920" fmla="*/ 3226293 w 6798686"/>
              <a:gd name="connsiteY920" fmla="*/ 738354 h 1542374"/>
              <a:gd name="connsiteX921" fmla="*/ 3305561 w 6798686"/>
              <a:gd name="connsiteY921" fmla="*/ 688210 h 1542374"/>
              <a:gd name="connsiteX922" fmla="*/ 3384446 w 6798686"/>
              <a:gd name="connsiteY922" fmla="*/ 663772 h 1542374"/>
              <a:gd name="connsiteX923" fmla="*/ 933539 w 6798686"/>
              <a:gd name="connsiteY923" fmla="*/ 662216 h 1542374"/>
              <a:gd name="connsiteX924" fmla="*/ 944068 w 6798686"/>
              <a:gd name="connsiteY924" fmla="*/ 663696 h 1542374"/>
              <a:gd name="connsiteX925" fmla="*/ 959034 w 6798686"/>
              <a:gd name="connsiteY925" fmla="*/ 671131 h 1542374"/>
              <a:gd name="connsiteX926" fmla="*/ 948851 w 6798686"/>
              <a:gd name="connsiteY926" fmla="*/ 668652 h 1542374"/>
              <a:gd name="connsiteX927" fmla="*/ 933539 w 6798686"/>
              <a:gd name="connsiteY927" fmla="*/ 662216 h 1542374"/>
              <a:gd name="connsiteX928" fmla="*/ 3678602 w 6798686"/>
              <a:gd name="connsiteY928" fmla="*/ 660621 h 1542374"/>
              <a:gd name="connsiteX929" fmla="*/ 3330729 w 6798686"/>
              <a:gd name="connsiteY929" fmla="*/ 954874 h 1542374"/>
              <a:gd name="connsiteX930" fmla="*/ 3147446 w 6798686"/>
              <a:gd name="connsiteY930" fmla="*/ 1088053 h 1542374"/>
              <a:gd name="connsiteX931" fmla="*/ 2647739 w 6798686"/>
              <a:gd name="connsiteY931" fmla="*/ 1334236 h 1542374"/>
              <a:gd name="connsiteX932" fmla="*/ 2126880 w 6798686"/>
              <a:gd name="connsiteY932" fmla="*/ 1351988 h 1542374"/>
              <a:gd name="connsiteX933" fmla="*/ 1695722 w 6798686"/>
              <a:gd name="connsiteY933" fmla="*/ 1146553 h 1542374"/>
              <a:gd name="connsiteX934" fmla="*/ 1678470 w 6798686"/>
              <a:gd name="connsiteY934" fmla="*/ 1128897 h 1542374"/>
              <a:gd name="connsiteX935" fmla="*/ 2080637 w 6798686"/>
              <a:gd name="connsiteY935" fmla="*/ 1303977 h 1542374"/>
              <a:gd name="connsiteX936" fmla="*/ 2387166 w 6798686"/>
              <a:gd name="connsiteY936" fmla="*/ 1325015 h 1542374"/>
              <a:gd name="connsiteX937" fmla="*/ 2592332 w 6798686"/>
              <a:gd name="connsiteY937" fmla="*/ 1291336 h 1542374"/>
              <a:gd name="connsiteX938" fmla="*/ 3079377 w 6798686"/>
              <a:gd name="connsiteY938" fmla="*/ 1072760 h 1542374"/>
              <a:gd name="connsiteX939" fmla="*/ 3259529 w 6798686"/>
              <a:gd name="connsiteY939" fmla="*/ 951224 h 1542374"/>
              <a:gd name="connsiteX940" fmla="*/ 3601178 w 6798686"/>
              <a:gd name="connsiteY940" fmla="*/ 679392 h 1542374"/>
              <a:gd name="connsiteX941" fmla="*/ 3678602 w 6798686"/>
              <a:gd name="connsiteY941" fmla="*/ 660621 h 1542374"/>
              <a:gd name="connsiteX942" fmla="*/ 912598 w 6798686"/>
              <a:gd name="connsiteY942" fmla="*/ 658931 h 1542374"/>
              <a:gd name="connsiteX943" fmla="*/ 912906 w 6798686"/>
              <a:gd name="connsiteY943" fmla="*/ 658969 h 1542374"/>
              <a:gd name="connsiteX944" fmla="*/ 913616 w 6798686"/>
              <a:gd name="connsiteY944" fmla="*/ 659277 h 1542374"/>
              <a:gd name="connsiteX945" fmla="*/ 912598 w 6798686"/>
              <a:gd name="connsiteY945" fmla="*/ 658931 h 1542374"/>
              <a:gd name="connsiteX946" fmla="*/ 1793166 w 6798686"/>
              <a:gd name="connsiteY946" fmla="*/ 658719 h 1542374"/>
              <a:gd name="connsiteX947" fmla="*/ 1834261 w 6798686"/>
              <a:gd name="connsiteY947" fmla="*/ 672475 h 1542374"/>
              <a:gd name="connsiteX948" fmla="*/ 1874548 w 6798686"/>
              <a:gd name="connsiteY948" fmla="*/ 710631 h 1542374"/>
              <a:gd name="connsiteX949" fmla="*/ 1831033 w 6798686"/>
              <a:gd name="connsiteY949" fmla="*/ 699872 h 1542374"/>
              <a:gd name="connsiteX950" fmla="*/ 1793166 w 6798686"/>
              <a:gd name="connsiteY950" fmla="*/ 658719 h 1542374"/>
              <a:gd name="connsiteX951" fmla="*/ 3567883 w 6798686"/>
              <a:gd name="connsiteY951" fmla="*/ 650996 h 1542374"/>
              <a:gd name="connsiteX952" fmla="*/ 3512725 w 6798686"/>
              <a:gd name="connsiteY952" fmla="*/ 696106 h 1542374"/>
              <a:gd name="connsiteX953" fmla="*/ 3430594 w 6798686"/>
              <a:gd name="connsiteY953" fmla="*/ 717970 h 1542374"/>
              <a:gd name="connsiteX954" fmla="*/ 3493495 w 6798686"/>
              <a:gd name="connsiteY954" fmla="*/ 669632 h 1542374"/>
              <a:gd name="connsiteX955" fmla="*/ 3567883 w 6798686"/>
              <a:gd name="connsiteY955" fmla="*/ 650996 h 1542374"/>
              <a:gd name="connsiteX956" fmla="*/ 3272343 w 6798686"/>
              <a:gd name="connsiteY956" fmla="*/ 649133 h 1542374"/>
              <a:gd name="connsiteX957" fmla="*/ 3202738 w 6798686"/>
              <a:gd name="connsiteY957" fmla="*/ 689363 h 1542374"/>
              <a:gd name="connsiteX958" fmla="*/ 3125409 w 6798686"/>
              <a:gd name="connsiteY958" fmla="*/ 715414 h 1542374"/>
              <a:gd name="connsiteX959" fmla="*/ 3199011 w 6798686"/>
              <a:gd name="connsiteY959" fmla="*/ 676414 h 1542374"/>
              <a:gd name="connsiteX960" fmla="*/ 3272343 w 6798686"/>
              <a:gd name="connsiteY960" fmla="*/ 649133 h 1542374"/>
              <a:gd name="connsiteX961" fmla="*/ 1000494 w 6798686"/>
              <a:gd name="connsiteY961" fmla="*/ 647922 h 1542374"/>
              <a:gd name="connsiteX962" fmla="*/ 1026334 w 6798686"/>
              <a:gd name="connsiteY962" fmla="*/ 666827 h 1542374"/>
              <a:gd name="connsiteX963" fmla="*/ 1004874 w 6798686"/>
              <a:gd name="connsiteY963" fmla="*/ 665117 h 1542374"/>
              <a:gd name="connsiteX964" fmla="*/ 978726 w 6798686"/>
              <a:gd name="connsiteY964" fmla="*/ 648038 h 1542374"/>
              <a:gd name="connsiteX965" fmla="*/ 1000494 w 6798686"/>
              <a:gd name="connsiteY965" fmla="*/ 647922 h 1542374"/>
              <a:gd name="connsiteX966" fmla="*/ 949735 w 6798686"/>
              <a:gd name="connsiteY966" fmla="*/ 647769 h 1542374"/>
              <a:gd name="connsiteX967" fmla="*/ 970062 w 6798686"/>
              <a:gd name="connsiteY967" fmla="*/ 648018 h 1542374"/>
              <a:gd name="connsiteX968" fmla="*/ 994864 w 6798686"/>
              <a:gd name="connsiteY968" fmla="*/ 664214 h 1542374"/>
              <a:gd name="connsiteX969" fmla="*/ 974788 w 6798686"/>
              <a:gd name="connsiteY969" fmla="*/ 662158 h 1542374"/>
              <a:gd name="connsiteX970" fmla="*/ 954827 w 6798686"/>
              <a:gd name="connsiteY970" fmla="*/ 650689 h 1542374"/>
              <a:gd name="connsiteX971" fmla="*/ 949735 w 6798686"/>
              <a:gd name="connsiteY971" fmla="*/ 647769 h 1542374"/>
              <a:gd name="connsiteX972" fmla="*/ 1031099 w 6798686"/>
              <a:gd name="connsiteY972" fmla="*/ 647384 h 1542374"/>
              <a:gd name="connsiteX973" fmla="*/ 1057611 w 6798686"/>
              <a:gd name="connsiteY973" fmla="*/ 668883 h 1542374"/>
              <a:gd name="connsiteX974" fmla="*/ 1035056 w 6798686"/>
              <a:gd name="connsiteY974" fmla="*/ 667461 h 1542374"/>
              <a:gd name="connsiteX975" fmla="*/ 1008198 w 6798686"/>
              <a:gd name="connsiteY975" fmla="*/ 647826 h 1542374"/>
              <a:gd name="connsiteX976" fmla="*/ 1031099 w 6798686"/>
              <a:gd name="connsiteY976" fmla="*/ 647384 h 1542374"/>
              <a:gd name="connsiteX977" fmla="*/ 921244 w 6798686"/>
              <a:gd name="connsiteY977" fmla="*/ 646923 h 1542374"/>
              <a:gd name="connsiteX978" fmla="*/ 939706 w 6798686"/>
              <a:gd name="connsiteY978" fmla="*/ 647538 h 1542374"/>
              <a:gd name="connsiteX979" fmla="*/ 952444 w 6798686"/>
              <a:gd name="connsiteY979" fmla="*/ 654858 h 1542374"/>
              <a:gd name="connsiteX980" fmla="*/ 962742 w 6798686"/>
              <a:gd name="connsiteY980" fmla="*/ 660775 h 1542374"/>
              <a:gd name="connsiteX981" fmla="*/ 944548 w 6798686"/>
              <a:gd name="connsiteY981" fmla="*/ 658489 h 1542374"/>
              <a:gd name="connsiteX982" fmla="*/ 921244 w 6798686"/>
              <a:gd name="connsiteY982" fmla="*/ 646923 h 1542374"/>
              <a:gd name="connsiteX983" fmla="*/ 1061896 w 6798686"/>
              <a:gd name="connsiteY983" fmla="*/ 646462 h 1542374"/>
              <a:gd name="connsiteX984" fmla="*/ 1088870 w 6798686"/>
              <a:gd name="connsiteY984" fmla="*/ 670458 h 1542374"/>
              <a:gd name="connsiteX985" fmla="*/ 1065373 w 6798686"/>
              <a:gd name="connsiteY985" fmla="*/ 669305 h 1542374"/>
              <a:gd name="connsiteX986" fmla="*/ 1038092 w 6798686"/>
              <a:gd name="connsiteY986" fmla="*/ 647211 h 1542374"/>
              <a:gd name="connsiteX987" fmla="*/ 1061896 w 6798686"/>
              <a:gd name="connsiteY987" fmla="*/ 646462 h 1542374"/>
              <a:gd name="connsiteX988" fmla="*/ 1740121 w 6798686"/>
              <a:gd name="connsiteY988" fmla="*/ 645924 h 1542374"/>
              <a:gd name="connsiteX989" fmla="*/ 1783137 w 6798686"/>
              <a:gd name="connsiteY989" fmla="*/ 655915 h 1542374"/>
              <a:gd name="connsiteX990" fmla="*/ 1821216 w 6798686"/>
              <a:gd name="connsiteY990" fmla="*/ 697835 h 1542374"/>
              <a:gd name="connsiteX991" fmla="*/ 1775856 w 6798686"/>
              <a:gd name="connsiteY991" fmla="*/ 690054 h 1542374"/>
              <a:gd name="connsiteX992" fmla="*/ 1740121 w 6798686"/>
              <a:gd name="connsiteY992" fmla="*/ 645924 h 1542374"/>
              <a:gd name="connsiteX993" fmla="*/ 893329 w 6798686"/>
              <a:gd name="connsiteY993" fmla="*/ 645425 h 1542374"/>
              <a:gd name="connsiteX994" fmla="*/ 909102 w 6798686"/>
              <a:gd name="connsiteY994" fmla="*/ 646366 h 1542374"/>
              <a:gd name="connsiteX995" fmla="*/ 929044 w 6798686"/>
              <a:gd name="connsiteY995" fmla="*/ 656241 h 1542374"/>
              <a:gd name="connsiteX996" fmla="*/ 913232 w 6798686"/>
              <a:gd name="connsiteY996" fmla="*/ 653724 h 1542374"/>
              <a:gd name="connsiteX997" fmla="*/ 893329 w 6798686"/>
              <a:gd name="connsiteY997" fmla="*/ 645425 h 1542374"/>
              <a:gd name="connsiteX998" fmla="*/ 1092942 w 6798686"/>
              <a:gd name="connsiteY998" fmla="*/ 645252 h 1542374"/>
              <a:gd name="connsiteX999" fmla="*/ 1120166 w 6798686"/>
              <a:gd name="connsiteY999" fmla="*/ 671630 h 1542374"/>
              <a:gd name="connsiteX1000" fmla="*/ 1095901 w 6798686"/>
              <a:gd name="connsiteY1000" fmla="*/ 670746 h 1542374"/>
              <a:gd name="connsiteX1001" fmla="*/ 1068331 w 6798686"/>
              <a:gd name="connsiteY1001" fmla="*/ 646232 h 1542374"/>
              <a:gd name="connsiteX1002" fmla="*/ 1092942 w 6798686"/>
              <a:gd name="connsiteY1002" fmla="*/ 645252 h 1542374"/>
              <a:gd name="connsiteX1003" fmla="*/ 1124239 w 6798686"/>
              <a:gd name="connsiteY1003" fmla="*/ 643792 h 1542374"/>
              <a:gd name="connsiteX1004" fmla="*/ 1151597 w 6798686"/>
              <a:gd name="connsiteY1004" fmla="*/ 672456 h 1542374"/>
              <a:gd name="connsiteX1005" fmla="*/ 1126640 w 6798686"/>
              <a:gd name="connsiteY1005" fmla="*/ 671822 h 1542374"/>
              <a:gd name="connsiteX1006" fmla="*/ 1098937 w 6798686"/>
              <a:gd name="connsiteY1006" fmla="*/ 644983 h 1542374"/>
              <a:gd name="connsiteX1007" fmla="*/ 1124239 w 6798686"/>
              <a:gd name="connsiteY1007" fmla="*/ 643792 h 1542374"/>
              <a:gd name="connsiteX1008" fmla="*/ 866259 w 6798686"/>
              <a:gd name="connsiteY1008" fmla="*/ 643196 h 1542374"/>
              <a:gd name="connsiteX1009" fmla="*/ 877517 w 6798686"/>
              <a:gd name="connsiteY1009" fmla="*/ 644234 h 1542374"/>
              <a:gd name="connsiteX1010" fmla="*/ 890466 w 6798686"/>
              <a:gd name="connsiteY1010" fmla="*/ 649632 h 1542374"/>
              <a:gd name="connsiteX1011" fmla="*/ 878804 w 6798686"/>
              <a:gd name="connsiteY1011" fmla="*/ 647442 h 1542374"/>
              <a:gd name="connsiteX1012" fmla="*/ 866259 w 6798686"/>
              <a:gd name="connsiteY1012" fmla="*/ 643196 h 1542374"/>
              <a:gd name="connsiteX1013" fmla="*/ 1155900 w 6798686"/>
              <a:gd name="connsiteY1013" fmla="*/ 642159 h 1542374"/>
              <a:gd name="connsiteX1014" fmla="*/ 1183278 w 6798686"/>
              <a:gd name="connsiteY1014" fmla="*/ 673052 h 1542374"/>
              <a:gd name="connsiteX1015" fmla="*/ 1157648 w 6798686"/>
              <a:gd name="connsiteY1015" fmla="*/ 672591 h 1542374"/>
              <a:gd name="connsiteX1016" fmla="*/ 1129868 w 6798686"/>
              <a:gd name="connsiteY1016" fmla="*/ 643504 h 1542374"/>
              <a:gd name="connsiteX1017" fmla="*/ 1155900 w 6798686"/>
              <a:gd name="connsiteY1017" fmla="*/ 642159 h 1542374"/>
              <a:gd name="connsiteX1018" fmla="*/ 3761753 w 6798686"/>
              <a:gd name="connsiteY1018" fmla="*/ 641890 h 1542374"/>
              <a:gd name="connsiteX1019" fmla="*/ 3404408 w 6798686"/>
              <a:gd name="connsiteY1019" fmla="*/ 961925 h 1542374"/>
              <a:gd name="connsiteX1020" fmla="*/ 3217743 w 6798686"/>
              <a:gd name="connsiteY1020" fmla="*/ 1106880 h 1542374"/>
              <a:gd name="connsiteX1021" fmla="*/ 2704146 w 6798686"/>
              <a:gd name="connsiteY1021" fmla="*/ 1381210 h 1542374"/>
              <a:gd name="connsiteX1022" fmla="*/ 2172163 w 6798686"/>
              <a:gd name="connsiteY1022" fmla="*/ 1404092 h 1542374"/>
              <a:gd name="connsiteX1023" fmla="*/ 1723637 w 6798686"/>
              <a:gd name="connsiteY1023" fmla="*/ 1174295 h 1542374"/>
              <a:gd name="connsiteX1024" fmla="*/ 1711610 w 6798686"/>
              <a:gd name="connsiteY1024" fmla="*/ 1162480 h 1542374"/>
              <a:gd name="connsiteX1025" fmla="*/ 2125900 w 6798686"/>
              <a:gd name="connsiteY1025" fmla="*/ 1355984 h 1542374"/>
              <a:gd name="connsiteX1026" fmla="*/ 2424898 w 6798686"/>
              <a:gd name="connsiteY1026" fmla="*/ 1378885 h 1542374"/>
              <a:gd name="connsiteX1027" fmla="*/ 2648834 w 6798686"/>
              <a:gd name="connsiteY1027" fmla="*/ 1338194 h 1542374"/>
              <a:gd name="connsiteX1028" fmla="*/ 3149732 w 6798686"/>
              <a:gd name="connsiteY1028" fmla="*/ 1091453 h 1542374"/>
              <a:gd name="connsiteX1029" fmla="*/ 3333246 w 6798686"/>
              <a:gd name="connsiteY1029" fmla="*/ 958121 h 1542374"/>
              <a:gd name="connsiteX1030" fmla="*/ 3686806 w 6798686"/>
              <a:gd name="connsiteY1030" fmla="*/ 658700 h 1542374"/>
              <a:gd name="connsiteX1031" fmla="*/ 3761753 w 6798686"/>
              <a:gd name="connsiteY1031" fmla="*/ 641890 h 1542374"/>
              <a:gd name="connsiteX1032" fmla="*/ 842916 w 6798686"/>
              <a:gd name="connsiteY1032" fmla="*/ 640814 h 1542374"/>
              <a:gd name="connsiteX1033" fmla="*/ 843473 w 6798686"/>
              <a:gd name="connsiteY1033" fmla="*/ 640871 h 1542374"/>
              <a:gd name="connsiteX1034" fmla="*/ 844146 w 6798686"/>
              <a:gd name="connsiteY1034" fmla="*/ 641102 h 1542374"/>
              <a:gd name="connsiteX1035" fmla="*/ 843704 w 6798686"/>
              <a:gd name="connsiteY1035" fmla="*/ 641025 h 1542374"/>
              <a:gd name="connsiteX1036" fmla="*/ 842916 w 6798686"/>
              <a:gd name="connsiteY1036" fmla="*/ 640814 h 1542374"/>
              <a:gd name="connsiteX1037" fmla="*/ 1187658 w 6798686"/>
              <a:gd name="connsiteY1037" fmla="*/ 640410 h 1542374"/>
              <a:gd name="connsiteX1038" fmla="*/ 1214978 w 6798686"/>
              <a:gd name="connsiteY1038" fmla="*/ 673417 h 1542374"/>
              <a:gd name="connsiteX1039" fmla="*/ 1188964 w 6798686"/>
              <a:gd name="connsiteY1039" fmla="*/ 673128 h 1542374"/>
              <a:gd name="connsiteX1040" fmla="*/ 1161241 w 6798686"/>
              <a:gd name="connsiteY1040" fmla="*/ 641871 h 1542374"/>
              <a:gd name="connsiteX1041" fmla="*/ 1187658 w 6798686"/>
              <a:gd name="connsiteY1041" fmla="*/ 640410 h 1542374"/>
              <a:gd name="connsiteX1042" fmla="*/ 1807921 w 6798686"/>
              <a:gd name="connsiteY1042" fmla="*/ 638969 h 1542374"/>
              <a:gd name="connsiteX1043" fmla="*/ 1840543 w 6798686"/>
              <a:gd name="connsiteY1043" fmla="*/ 657490 h 1542374"/>
              <a:gd name="connsiteX1044" fmla="*/ 1872012 w 6798686"/>
              <a:gd name="connsiteY1044" fmla="*/ 682811 h 1542374"/>
              <a:gd name="connsiteX1045" fmla="*/ 1858986 w 6798686"/>
              <a:gd name="connsiteY1045" fmla="*/ 676913 h 1542374"/>
              <a:gd name="connsiteX1046" fmla="*/ 1837776 w 6798686"/>
              <a:gd name="connsiteY1046" fmla="*/ 668114 h 1542374"/>
              <a:gd name="connsiteX1047" fmla="*/ 1821407 w 6798686"/>
              <a:gd name="connsiteY1047" fmla="*/ 652130 h 1542374"/>
              <a:gd name="connsiteX1048" fmla="*/ 1807921 w 6798686"/>
              <a:gd name="connsiteY1048" fmla="*/ 638969 h 1542374"/>
              <a:gd name="connsiteX1049" fmla="*/ 3232901 w 6798686"/>
              <a:gd name="connsiteY1049" fmla="*/ 638604 h 1542374"/>
              <a:gd name="connsiteX1050" fmla="*/ 3198050 w 6798686"/>
              <a:gd name="connsiteY1050" fmla="*/ 656625 h 1542374"/>
              <a:gd name="connsiteX1051" fmla="*/ 3160318 w 6798686"/>
              <a:gd name="connsiteY1051" fmla="*/ 671515 h 1542374"/>
              <a:gd name="connsiteX1052" fmla="*/ 3195438 w 6798686"/>
              <a:gd name="connsiteY1052" fmla="*/ 654666 h 1542374"/>
              <a:gd name="connsiteX1053" fmla="*/ 3232901 w 6798686"/>
              <a:gd name="connsiteY1053" fmla="*/ 638604 h 1542374"/>
              <a:gd name="connsiteX1054" fmla="*/ 1219665 w 6798686"/>
              <a:gd name="connsiteY1054" fmla="*/ 638585 h 1542374"/>
              <a:gd name="connsiteX1055" fmla="*/ 1246851 w 6798686"/>
              <a:gd name="connsiteY1055" fmla="*/ 673609 h 1542374"/>
              <a:gd name="connsiteX1056" fmla="*/ 1220357 w 6798686"/>
              <a:gd name="connsiteY1056" fmla="*/ 673455 h 1542374"/>
              <a:gd name="connsiteX1057" fmla="*/ 1192749 w 6798686"/>
              <a:gd name="connsiteY1057" fmla="*/ 640122 h 1542374"/>
              <a:gd name="connsiteX1058" fmla="*/ 1218205 w 6798686"/>
              <a:gd name="connsiteY1058" fmla="*/ 638681 h 1542374"/>
              <a:gd name="connsiteX1059" fmla="*/ 1219665 w 6798686"/>
              <a:gd name="connsiteY1059" fmla="*/ 638585 h 1542374"/>
              <a:gd name="connsiteX1060" fmla="*/ 3259203 w 6798686"/>
              <a:gd name="connsiteY1060" fmla="*/ 637836 h 1542374"/>
              <a:gd name="connsiteX1061" fmla="*/ 3200279 w 6798686"/>
              <a:gd name="connsiteY1061" fmla="*/ 670170 h 1542374"/>
              <a:gd name="connsiteX1062" fmla="*/ 3135611 w 6798686"/>
              <a:gd name="connsiteY1062" fmla="*/ 693724 h 1542374"/>
              <a:gd name="connsiteX1063" fmla="*/ 3196782 w 6798686"/>
              <a:gd name="connsiteY1063" fmla="*/ 662850 h 1542374"/>
              <a:gd name="connsiteX1064" fmla="*/ 3259203 w 6798686"/>
              <a:gd name="connsiteY1064" fmla="*/ 637836 h 1542374"/>
              <a:gd name="connsiteX1065" fmla="*/ 3473168 w 6798686"/>
              <a:gd name="connsiteY1065" fmla="*/ 637509 h 1542374"/>
              <a:gd name="connsiteX1066" fmla="*/ 3405503 w 6798686"/>
              <a:gd name="connsiteY1066" fmla="*/ 687365 h 1542374"/>
              <a:gd name="connsiteX1067" fmla="*/ 3325119 w 6798686"/>
              <a:gd name="connsiteY1067" fmla="*/ 709939 h 1542374"/>
              <a:gd name="connsiteX1068" fmla="*/ 3398509 w 6798686"/>
              <a:gd name="connsiteY1068" fmla="*/ 659507 h 1542374"/>
              <a:gd name="connsiteX1069" fmla="*/ 3473168 w 6798686"/>
              <a:gd name="connsiteY1069" fmla="*/ 637509 h 1542374"/>
              <a:gd name="connsiteX1070" fmla="*/ 1251922 w 6798686"/>
              <a:gd name="connsiteY1070" fmla="*/ 636779 h 1542374"/>
              <a:gd name="connsiteX1071" fmla="*/ 1278915 w 6798686"/>
              <a:gd name="connsiteY1071" fmla="*/ 673686 h 1542374"/>
              <a:gd name="connsiteX1072" fmla="*/ 1251980 w 6798686"/>
              <a:gd name="connsiteY1072" fmla="*/ 673628 h 1542374"/>
              <a:gd name="connsiteX1073" fmla="*/ 1224526 w 6798686"/>
              <a:gd name="connsiteY1073" fmla="*/ 638316 h 1542374"/>
              <a:gd name="connsiteX1074" fmla="*/ 1251922 w 6798686"/>
              <a:gd name="connsiteY1074" fmla="*/ 636779 h 1542374"/>
              <a:gd name="connsiteX1075" fmla="*/ 1284429 w 6798686"/>
              <a:gd name="connsiteY1075" fmla="*/ 634993 h 1542374"/>
              <a:gd name="connsiteX1076" fmla="*/ 1311173 w 6798686"/>
              <a:gd name="connsiteY1076" fmla="*/ 673686 h 1542374"/>
              <a:gd name="connsiteX1077" fmla="*/ 1283795 w 6798686"/>
              <a:gd name="connsiteY1077" fmla="*/ 673686 h 1542374"/>
              <a:gd name="connsiteX1078" fmla="*/ 1256591 w 6798686"/>
              <a:gd name="connsiteY1078" fmla="*/ 636510 h 1542374"/>
              <a:gd name="connsiteX1079" fmla="*/ 1284429 w 6798686"/>
              <a:gd name="connsiteY1079" fmla="*/ 634993 h 1542374"/>
              <a:gd name="connsiteX1080" fmla="*/ 3378048 w 6798686"/>
              <a:gd name="connsiteY1080" fmla="*/ 634839 h 1542374"/>
              <a:gd name="connsiteX1081" fmla="*/ 3326771 w 6798686"/>
              <a:gd name="connsiteY1081" fmla="*/ 668844 h 1542374"/>
              <a:gd name="connsiteX1082" fmla="*/ 3306580 w 6798686"/>
              <a:gd name="connsiteY1082" fmla="*/ 682024 h 1542374"/>
              <a:gd name="connsiteX1083" fmla="*/ 3248713 w 6798686"/>
              <a:gd name="connsiteY1083" fmla="*/ 700237 h 1542374"/>
              <a:gd name="connsiteX1084" fmla="*/ 3225851 w 6798686"/>
              <a:gd name="connsiteY1084" fmla="*/ 707441 h 1542374"/>
              <a:gd name="connsiteX1085" fmla="*/ 3251172 w 6798686"/>
              <a:gd name="connsiteY1085" fmla="*/ 692187 h 1542374"/>
              <a:gd name="connsiteX1086" fmla="*/ 3301796 w 6798686"/>
              <a:gd name="connsiteY1086" fmla="*/ 661044 h 1542374"/>
              <a:gd name="connsiteX1087" fmla="*/ 3378048 w 6798686"/>
              <a:gd name="connsiteY1087" fmla="*/ 634839 h 1542374"/>
              <a:gd name="connsiteX1088" fmla="*/ 3648728 w 6798686"/>
              <a:gd name="connsiteY1088" fmla="*/ 632629 h 1542374"/>
              <a:gd name="connsiteX1089" fmla="*/ 3601851 w 6798686"/>
              <a:gd name="connsiteY1089" fmla="*/ 673282 h 1542374"/>
              <a:gd name="connsiteX1090" fmla="*/ 3522755 w 6798686"/>
              <a:gd name="connsiteY1090" fmla="*/ 693494 h 1542374"/>
              <a:gd name="connsiteX1091" fmla="*/ 3577374 w 6798686"/>
              <a:gd name="connsiteY1091" fmla="*/ 648729 h 1542374"/>
              <a:gd name="connsiteX1092" fmla="*/ 3648728 w 6798686"/>
              <a:gd name="connsiteY1092" fmla="*/ 632629 h 1542374"/>
              <a:gd name="connsiteX1093" fmla="*/ 825298 w 6798686"/>
              <a:gd name="connsiteY1093" fmla="*/ 629402 h 1542374"/>
              <a:gd name="connsiteX1094" fmla="*/ 826240 w 6798686"/>
              <a:gd name="connsiteY1094" fmla="*/ 629421 h 1542374"/>
              <a:gd name="connsiteX1095" fmla="*/ 842263 w 6798686"/>
              <a:gd name="connsiteY1095" fmla="*/ 629575 h 1542374"/>
              <a:gd name="connsiteX1096" fmla="*/ 860879 w 6798686"/>
              <a:gd name="connsiteY1096" fmla="*/ 637317 h 1542374"/>
              <a:gd name="connsiteX1097" fmla="*/ 843435 w 6798686"/>
              <a:gd name="connsiteY1097" fmla="*/ 635511 h 1542374"/>
              <a:gd name="connsiteX1098" fmla="*/ 834482 w 6798686"/>
              <a:gd name="connsiteY1098" fmla="*/ 632495 h 1542374"/>
              <a:gd name="connsiteX1099" fmla="*/ 825298 w 6798686"/>
              <a:gd name="connsiteY1099" fmla="*/ 629402 h 1542374"/>
              <a:gd name="connsiteX1100" fmla="*/ 873982 w 6798686"/>
              <a:gd name="connsiteY1100" fmla="*/ 628979 h 1542374"/>
              <a:gd name="connsiteX1101" fmla="*/ 896883 w 6798686"/>
              <a:gd name="connsiteY1101" fmla="*/ 640314 h 1542374"/>
              <a:gd name="connsiteX1102" fmla="*/ 877651 w 6798686"/>
              <a:gd name="connsiteY1102" fmla="*/ 638893 h 1542374"/>
              <a:gd name="connsiteX1103" fmla="*/ 867315 w 6798686"/>
              <a:gd name="connsiteY1103" fmla="*/ 634608 h 1542374"/>
              <a:gd name="connsiteX1104" fmla="*/ 854904 w 6798686"/>
              <a:gd name="connsiteY1104" fmla="*/ 629440 h 1542374"/>
              <a:gd name="connsiteX1105" fmla="*/ 873982 w 6798686"/>
              <a:gd name="connsiteY1105" fmla="*/ 628979 h 1542374"/>
              <a:gd name="connsiteX1106" fmla="*/ 796653 w 6798686"/>
              <a:gd name="connsiteY1106" fmla="*/ 628902 h 1542374"/>
              <a:gd name="connsiteX1107" fmla="*/ 808507 w 6798686"/>
              <a:gd name="connsiteY1107" fmla="*/ 629094 h 1542374"/>
              <a:gd name="connsiteX1108" fmla="*/ 820745 w 6798686"/>
              <a:gd name="connsiteY1108" fmla="*/ 633225 h 1542374"/>
              <a:gd name="connsiteX1109" fmla="*/ 808834 w 6798686"/>
              <a:gd name="connsiteY1109" fmla="*/ 632034 h 1542374"/>
              <a:gd name="connsiteX1110" fmla="*/ 806125 w 6798686"/>
              <a:gd name="connsiteY1110" fmla="*/ 631342 h 1542374"/>
              <a:gd name="connsiteX1111" fmla="*/ 796653 w 6798686"/>
              <a:gd name="connsiteY1111" fmla="*/ 628902 h 1542374"/>
              <a:gd name="connsiteX1112" fmla="*/ 774617 w 6798686"/>
              <a:gd name="connsiteY1112" fmla="*/ 628537 h 1542374"/>
              <a:gd name="connsiteX1113" fmla="*/ 775520 w 6798686"/>
              <a:gd name="connsiteY1113" fmla="*/ 628768 h 1542374"/>
              <a:gd name="connsiteX1114" fmla="*/ 774598 w 6798686"/>
              <a:gd name="connsiteY1114" fmla="*/ 628691 h 1542374"/>
              <a:gd name="connsiteX1115" fmla="*/ 773714 w 6798686"/>
              <a:gd name="connsiteY1115" fmla="*/ 628537 h 1542374"/>
              <a:gd name="connsiteX1116" fmla="*/ 774617 w 6798686"/>
              <a:gd name="connsiteY1116" fmla="*/ 628537 h 1542374"/>
              <a:gd name="connsiteX1117" fmla="*/ 1492439 w 6798686"/>
              <a:gd name="connsiteY1117" fmla="*/ 627942 h 1542374"/>
              <a:gd name="connsiteX1118" fmla="*/ 1731648 w 6798686"/>
              <a:gd name="connsiteY1118" fmla="*/ 644310 h 1542374"/>
              <a:gd name="connsiteX1119" fmla="*/ 1767249 w 6798686"/>
              <a:gd name="connsiteY1119" fmla="*/ 688844 h 1542374"/>
              <a:gd name="connsiteX1120" fmla="*/ 1537760 w 6798686"/>
              <a:gd name="connsiteY1120" fmla="*/ 674704 h 1542374"/>
              <a:gd name="connsiteX1121" fmla="*/ 1342008 w 6798686"/>
              <a:gd name="connsiteY1121" fmla="*/ 673647 h 1542374"/>
              <a:gd name="connsiteX1122" fmla="*/ 1315860 w 6798686"/>
              <a:gd name="connsiteY1122" fmla="*/ 673686 h 1542374"/>
              <a:gd name="connsiteX1123" fmla="*/ 1288925 w 6798686"/>
              <a:gd name="connsiteY1123" fmla="*/ 634743 h 1542374"/>
              <a:gd name="connsiteX1124" fmla="*/ 1492439 w 6798686"/>
              <a:gd name="connsiteY1124" fmla="*/ 627942 h 1542374"/>
              <a:gd name="connsiteX1125" fmla="*/ 904856 w 6798686"/>
              <a:gd name="connsiteY1125" fmla="*/ 627519 h 1542374"/>
              <a:gd name="connsiteX1126" fmla="*/ 929909 w 6798686"/>
              <a:gd name="connsiteY1126" fmla="*/ 641928 h 1542374"/>
              <a:gd name="connsiteX1127" fmla="*/ 909371 w 6798686"/>
              <a:gd name="connsiteY1127" fmla="*/ 641044 h 1542374"/>
              <a:gd name="connsiteX1128" fmla="*/ 906047 w 6798686"/>
              <a:gd name="connsiteY1128" fmla="*/ 639411 h 1542374"/>
              <a:gd name="connsiteX1129" fmla="*/ 884164 w 6798686"/>
              <a:gd name="connsiteY1129" fmla="*/ 628576 h 1542374"/>
              <a:gd name="connsiteX1130" fmla="*/ 904856 w 6798686"/>
              <a:gd name="connsiteY1130" fmla="*/ 627519 h 1542374"/>
              <a:gd name="connsiteX1131" fmla="*/ 3841963 w 6798686"/>
              <a:gd name="connsiteY1131" fmla="*/ 625559 h 1542374"/>
              <a:gd name="connsiteX1132" fmla="*/ 3478067 w 6798686"/>
              <a:gd name="connsiteY1132" fmla="*/ 968976 h 1542374"/>
              <a:gd name="connsiteX1133" fmla="*/ 3288040 w 6798686"/>
              <a:gd name="connsiteY1133" fmla="*/ 1125727 h 1542374"/>
              <a:gd name="connsiteX1134" fmla="*/ 2760553 w 6798686"/>
              <a:gd name="connsiteY1134" fmla="*/ 1428183 h 1542374"/>
              <a:gd name="connsiteX1135" fmla="*/ 2217465 w 6798686"/>
              <a:gd name="connsiteY1135" fmla="*/ 1456195 h 1542374"/>
              <a:gd name="connsiteX1136" fmla="*/ 1750880 w 6798686"/>
              <a:gd name="connsiteY1136" fmla="*/ 1200366 h 1542374"/>
              <a:gd name="connsiteX1137" fmla="*/ 1749400 w 6798686"/>
              <a:gd name="connsiteY1137" fmla="*/ 1198983 h 1542374"/>
              <a:gd name="connsiteX1138" fmla="*/ 2171164 w 6798686"/>
              <a:gd name="connsiteY1138" fmla="*/ 1407991 h 1542374"/>
              <a:gd name="connsiteX1139" fmla="*/ 2444533 w 6798686"/>
              <a:gd name="connsiteY1139" fmla="*/ 1433890 h 1542374"/>
              <a:gd name="connsiteX1140" fmla="*/ 2465397 w 6798686"/>
              <a:gd name="connsiteY1140" fmla="*/ 1432449 h 1542374"/>
              <a:gd name="connsiteX1141" fmla="*/ 2705337 w 6798686"/>
              <a:gd name="connsiteY1141" fmla="*/ 1385052 h 1542374"/>
              <a:gd name="connsiteX1142" fmla="*/ 3220087 w 6798686"/>
              <a:gd name="connsiteY1142" fmla="*/ 1110146 h 1542374"/>
              <a:gd name="connsiteX1143" fmla="*/ 3406944 w 6798686"/>
              <a:gd name="connsiteY1143" fmla="*/ 965037 h 1542374"/>
              <a:gd name="connsiteX1144" fmla="*/ 3769207 w 6798686"/>
              <a:gd name="connsiteY1144" fmla="*/ 640314 h 1542374"/>
              <a:gd name="connsiteX1145" fmla="*/ 3841963 w 6798686"/>
              <a:gd name="connsiteY1145" fmla="*/ 625559 h 1542374"/>
              <a:gd name="connsiteX1146" fmla="*/ 935538 w 6798686"/>
              <a:gd name="connsiteY1146" fmla="*/ 625425 h 1542374"/>
              <a:gd name="connsiteX1147" fmla="*/ 961820 w 6798686"/>
              <a:gd name="connsiteY1147" fmla="*/ 642620 h 1542374"/>
              <a:gd name="connsiteX1148" fmla="*/ 940071 w 6798686"/>
              <a:gd name="connsiteY1148" fmla="*/ 642216 h 1542374"/>
              <a:gd name="connsiteX1149" fmla="*/ 913578 w 6798686"/>
              <a:gd name="connsiteY1149" fmla="*/ 627000 h 1542374"/>
              <a:gd name="connsiteX1150" fmla="*/ 935538 w 6798686"/>
              <a:gd name="connsiteY1150" fmla="*/ 625425 h 1542374"/>
              <a:gd name="connsiteX1151" fmla="*/ 966296 w 6798686"/>
              <a:gd name="connsiteY1151" fmla="*/ 622812 h 1542374"/>
              <a:gd name="connsiteX1152" fmla="*/ 993328 w 6798686"/>
              <a:gd name="connsiteY1152" fmla="*/ 642658 h 1542374"/>
              <a:gd name="connsiteX1153" fmla="*/ 970542 w 6798686"/>
              <a:gd name="connsiteY1153" fmla="*/ 642697 h 1542374"/>
              <a:gd name="connsiteX1154" fmla="*/ 943222 w 6798686"/>
              <a:gd name="connsiteY1154" fmla="*/ 624829 h 1542374"/>
              <a:gd name="connsiteX1155" fmla="*/ 966296 w 6798686"/>
              <a:gd name="connsiteY1155" fmla="*/ 622812 h 1542374"/>
              <a:gd name="connsiteX1156" fmla="*/ 545109 w 6798686"/>
              <a:gd name="connsiteY1156" fmla="*/ 622255 h 1542374"/>
              <a:gd name="connsiteX1157" fmla="*/ 554619 w 6798686"/>
              <a:gd name="connsiteY1157" fmla="*/ 622754 h 1542374"/>
              <a:gd name="connsiteX1158" fmla="*/ 548221 w 6798686"/>
              <a:gd name="connsiteY1158" fmla="*/ 624080 h 1542374"/>
              <a:gd name="connsiteX1159" fmla="*/ 537002 w 6798686"/>
              <a:gd name="connsiteY1159" fmla="*/ 624618 h 1542374"/>
              <a:gd name="connsiteX1160" fmla="*/ 545109 w 6798686"/>
              <a:gd name="connsiteY1160" fmla="*/ 622255 h 1542374"/>
              <a:gd name="connsiteX1161" fmla="*/ 696712 w 6798686"/>
              <a:gd name="connsiteY1161" fmla="*/ 619988 h 1542374"/>
              <a:gd name="connsiteX1162" fmla="*/ 708085 w 6798686"/>
              <a:gd name="connsiteY1162" fmla="*/ 622082 h 1542374"/>
              <a:gd name="connsiteX1163" fmla="*/ 706971 w 6798686"/>
              <a:gd name="connsiteY1163" fmla="*/ 622063 h 1542374"/>
              <a:gd name="connsiteX1164" fmla="*/ 690410 w 6798686"/>
              <a:gd name="connsiteY1164" fmla="*/ 620372 h 1542374"/>
              <a:gd name="connsiteX1165" fmla="*/ 696712 w 6798686"/>
              <a:gd name="connsiteY1165" fmla="*/ 619988 h 1542374"/>
              <a:gd name="connsiteX1166" fmla="*/ 997170 w 6798686"/>
              <a:gd name="connsiteY1166" fmla="*/ 619777 h 1542374"/>
              <a:gd name="connsiteX1167" fmla="*/ 1024720 w 6798686"/>
              <a:gd name="connsiteY1167" fmla="*/ 642197 h 1542374"/>
              <a:gd name="connsiteX1168" fmla="*/ 1001051 w 6798686"/>
              <a:gd name="connsiteY1168" fmla="*/ 642581 h 1542374"/>
              <a:gd name="connsiteX1169" fmla="*/ 973212 w 6798686"/>
              <a:gd name="connsiteY1169" fmla="*/ 622159 h 1542374"/>
              <a:gd name="connsiteX1170" fmla="*/ 997170 w 6798686"/>
              <a:gd name="connsiteY1170" fmla="*/ 619777 h 1542374"/>
              <a:gd name="connsiteX1171" fmla="*/ 733887 w 6798686"/>
              <a:gd name="connsiteY1171" fmla="*/ 617971 h 1542374"/>
              <a:gd name="connsiteX1172" fmla="*/ 752388 w 6798686"/>
              <a:gd name="connsiteY1172" fmla="*/ 622793 h 1542374"/>
              <a:gd name="connsiteX1173" fmla="*/ 740477 w 6798686"/>
              <a:gd name="connsiteY1173" fmla="*/ 622601 h 1542374"/>
              <a:gd name="connsiteX1174" fmla="*/ 718940 w 6798686"/>
              <a:gd name="connsiteY1174" fmla="*/ 618720 h 1542374"/>
              <a:gd name="connsiteX1175" fmla="*/ 733887 w 6798686"/>
              <a:gd name="connsiteY1175" fmla="*/ 617971 h 1542374"/>
              <a:gd name="connsiteX1176" fmla="*/ 3725941 w 6798686"/>
              <a:gd name="connsiteY1176" fmla="*/ 617317 h 1542374"/>
              <a:gd name="connsiteX1177" fmla="*/ 3687363 w 6798686"/>
              <a:gd name="connsiteY1177" fmla="*/ 652649 h 1542374"/>
              <a:gd name="connsiteX1178" fmla="*/ 3610861 w 6798686"/>
              <a:gd name="connsiteY1178" fmla="*/ 671054 h 1542374"/>
              <a:gd name="connsiteX1179" fmla="*/ 3657143 w 6798686"/>
              <a:gd name="connsiteY1179" fmla="*/ 630824 h 1542374"/>
              <a:gd name="connsiteX1180" fmla="*/ 3725941 w 6798686"/>
              <a:gd name="connsiteY1180" fmla="*/ 617317 h 1542374"/>
              <a:gd name="connsiteX1181" fmla="*/ 608951 w 6798686"/>
              <a:gd name="connsiteY1181" fmla="*/ 616760 h 1542374"/>
              <a:gd name="connsiteX1182" fmla="*/ 619499 w 6798686"/>
              <a:gd name="connsiteY1182" fmla="*/ 618028 h 1542374"/>
              <a:gd name="connsiteX1183" fmla="*/ 607837 w 6798686"/>
              <a:gd name="connsiteY1183" fmla="*/ 619623 h 1542374"/>
              <a:gd name="connsiteX1184" fmla="*/ 597750 w 6798686"/>
              <a:gd name="connsiteY1184" fmla="*/ 619277 h 1542374"/>
              <a:gd name="connsiteX1185" fmla="*/ 608951 w 6798686"/>
              <a:gd name="connsiteY1185" fmla="*/ 616760 h 1542374"/>
              <a:gd name="connsiteX1186" fmla="*/ 771485 w 6798686"/>
              <a:gd name="connsiteY1186" fmla="*/ 616568 h 1542374"/>
              <a:gd name="connsiteX1187" fmla="*/ 791639 w 6798686"/>
              <a:gd name="connsiteY1187" fmla="*/ 623408 h 1542374"/>
              <a:gd name="connsiteX1188" fmla="*/ 774233 w 6798686"/>
              <a:gd name="connsiteY1188" fmla="*/ 623119 h 1542374"/>
              <a:gd name="connsiteX1189" fmla="*/ 751428 w 6798686"/>
              <a:gd name="connsiteY1189" fmla="*/ 617221 h 1542374"/>
              <a:gd name="connsiteX1190" fmla="*/ 771485 w 6798686"/>
              <a:gd name="connsiteY1190" fmla="*/ 616568 h 1542374"/>
              <a:gd name="connsiteX1191" fmla="*/ 1028274 w 6798686"/>
              <a:gd name="connsiteY1191" fmla="*/ 616414 h 1542374"/>
              <a:gd name="connsiteX1192" fmla="*/ 1056132 w 6798686"/>
              <a:gd name="connsiteY1192" fmla="*/ 641333 h 1542374"/>
              <a:gd name="connsiteX1193" fmla="*/ 1031714 w 6798686"/>
              <a:gd name="connsiteY1193" fmla="*/ 642043 h 1542374"/>
              <a:gd name="connsiteX1194" fmla="*/ 1003548 w 6798686"/>
              <a:gd name="connsiteY1194" fmla="*/ 619123 h 1542374"/>
              <a:gd name="connsiteX1195" fmla="*/ 1028274 w 6798686"/>
              <a:gd name="connsiteY1195" fmla="*/ 616414 h 1542374"/>
              <a:gd name="connsiteX1196" fmla="*/ 674099 w 6798686"/>
              <a:gd name="connsiteY1196" fmla="*/ 615780 h 1542374"/>
              <a:gd name="connsiteX1197" fmla="*/ 674579 w 6798686"/>
              <a:gd name="connsiteY1197" fmla="*/ 615877 h 1542374"/>
              <a:gd name="connsiteX1198" fmla="*/ 672620 w 6798686"/>
              <a:gd name="connsiteY1198" fmla="*/ 615992 h 1542374"/>
              <a:gd name="connsiteX1199" fmla="*/ 674099 w 6798686"/>
              <a:gd name="connsiteY1199" fmla="*/ 615780 h 1542374"/>
              <a:gd name="connsiteX1200" fmla="*/ 808949 w 6798686"/>
              <a:gd name="connsiteY1200" fmla="*/ 615665 h 1542374"/>
              <a:gd name="connsiteX1201" fmla="*/ 828987 w 6798686"/>
              <a:gd name="connsiteY1201" fmla="*/ 624042 h 1542374"/>
              <a:gd name="connsiteX1202" fmla="*/ 826336 w 6798686"/>
              <a:gd name="connsiteY1202" fmla="*/ 624003 h 1542374"/>
              <a:gd name="connsiteX1203" fmla="*/ 808296 w 6798686"/>
              <a:gd name="connsiteY1203" fmla="*/ 623677 h 1542374"/>
              <a:gd name="connsiteX1204" fmla="*/ 786355 w 6798686"/>
              <a:gd name="connsiteY1204" fmla="*/ 616261 h 1542374"/>
              <a:gd name="connsiteX1205" fmla="*/ 791524 w 6798686"/>
              <a:gd name="connsiteY1205" fmla="*/ 616165 h 1542374"/>
              <a:gd name="connsiteX1206" fmla="*/ 808949 w 6798686"/>
              <a:gd name="connsiteY1206" fmla="*/ 615665 h 1542374"/>
              <a:gd name="connsiteX1207" fmla="*/ 3556125 w 6798686"/>
              <a:gd name="connsiteY1207" fmla="*/ 614801 h 1542374"/>
              <a:gd name="connsiteX1208" fmla="*/ 3494148 w 6798686"/>
              <a:gd name="connsiteY1208" fmla="*/ 663599 h 1542374"/>
              <a:gd name="connsiteX1209" fmla="*/ 3417664 w 6798686"/>
              <a:gd name="connsiteY1209" fmla="*/ 684022 h 1542374"/>
              <a:gd name="connsiteX1210" fmla="*/ 3485176 w 6798686"/>
              <a:gd name="connsiteY1210" fmla="*/ 634109 h 1542374"/>
              <a:gd name="connsiteX1211" fmla="*/ 3556125 w 6798686"/>
              <a:gd name="connsiteY1211" fmla="*/ 614801 h 1542374"/>
              <a:gd name="connsiteX1212" fmla="*/ 1754665 w 6798686"/>
              <a:gd name="connsiteY1212" fmla="*/ 614263 h 1542374"/>
              <a:gd name="connsiteX1213" fmla="*/ 1790476 w 6798686"/>
              <a:gd name="connsiteY1213" fmla="*/ 629863 h 1542374"/>
              <a:gd name="connsiteX1214" fmla="*/ 1817488 w 6798686"/>
              <a:gd name="connsiteY1214" fmla="*/ 656126 h 1542374"/>
              <a:gd name="connsiteX1215" fmla="*/ 1824885 w 6798686"/>
              <a:gd name="connsiteY1215" fmla="*/ 663350 h 1542374"/>
              <a:gd name="connsiteX1216" fmla="*/ 1786711 w 6798686"/>
              <a:gd name="connsiteY1216" fmla="*/ 651380 h 1542374"/>
              <a:gd name="connsiteX1217" fmla="*/ 1760236 w 6798686"/>
              <a:gd name="connsiteY1217" fmla="*/ 620737 h 1542374"/>
              <a:gd name="connsiteX1218" fmla="*/ 1754665 w 6798686"/>
              <a:gd name="connsiteY1218" fmla="*/ 614263 h 1542374"/>
              <a:gd name="connsiteX1219" fmla="*/ 842513 w 6798686"/>
              <a:gd name="connsiteY1219" fmla="*/ 613341 h 1542374"/>
              <a:gd name="connsiteX1220" fmla="*/ 863646 w 6798686"/>
              <a:gd name="connsiteY1220" fmla="*/ 623850 h 1542374"/>
              <a:gd name="connsiteX1221" fmla="*/ 842205 w 6798686"/>
              <a:gd name="connsiteY1221" fmla="*/ 624157 h 1542374"/>
              <a:gd name="connsiteX1222" fmla="*/ 820400 w 6798686"/>
              <a:gd name="connsiteY1222" fmla="*/ 615050 h 1542374"/>
              <a:gd name="connsiteX1223" fmla="*/ 842513 w 6798686"/>
              <a:gd name="connsiteY1223" fmla="*/ 613341 h 1542374"/>
              <a:gd name="connsiteX1224" fmla="*/ 1059648 w 6798686"/>
              <a:gd name="connsiteY1224" fmla="*/ 612822 h 1542374"/>
              <a:gd name="connsiteX1225" fmla="*/ 1087678 w 6798686"/>
              <a:gd name="connsiteY1225" fmla="*/ 640141 h 1542374"/>
              <a:gd name="connsiteX1226" fmla="*/ 1062587 w 6798686"/>
              <a:gd name="connsiteY1226" fmla="*/ 641121 h 1542374"/>
              <a:gd name="connsiteX1227" fmla="*/ 1034211 w 6798686"/>
              <a:gd name="connsiteY1227" fmla="*/ 615761 h 1542374"/>
              <a:gd name="connsiteX1228" fmla="*/ 1059648 w 6798686"/>
              <a:gd name="connsiteY1228" fmla="*/ 612822 h 1542374"/>
              <a:gd name="connsiteX1229" fmla="*/ 576636 w 6798686"/>
              <a:gd name="connsiteY1229" fmla="*/ 612745 h 1542374"/>
              <a:gd name="connsiteX1230" fmla="*/ 592044 w 6798686"/>
              <a:gd name="connsiteY1230" fmla="*/ 614724 h 1542374"/>
              <a:gd name="connsiteX1231" fmla="*/ 575349 w 6798686"/>
              <a:gd name="connsiteY1231" fmla="*/ 618355 h 1542374"/>
              <a:gd name="connsiteX1232" fmla="*/ 560479 w 6798686"/>
              <a:gd name="connsiteY1232" fmla="*/ 617663 h 1542374"/>
              <a:gd name="connsiteX1233" fmla="*/ 576636 w 6798686"/>
              <a:gd name="connsiteY1233" fmla="*/ 612745 h 1542374"/>
              <a:gd name="connsiteX1234" fmla="*/ 3370594 w 6798686"/>
              <a:gd name="connsiteY1234" fmla="*/ 612072 h 1542374"/>
              <a:gd name="connsiteX1235" fmla="*/ 3302738 w 6798686"/>
              <a:gd name="connsiteY1235" fmla="*/ 654896 h 1542374"/>
              <a:gd name="connsiteX1236" fmla="*/ 3287310 w 6798686"/>
              <a:gd name="connsiteY1236" fmla="*/ 660237 h 1542374"/>
              <a:gd name="connsiteX1237" fmla="*/ 3252594 w 6798686"/>
              <a:gd name="connsiteY1237" fmla="*/ 672226 h 1542374"/>
              <a:gd name="connsiteX1238" fmla="*/ 3226965 w 6798686"/>
              <a:gd name="connsiteY1238" fmla="*/ 681063 h 1542374"/>
              <a:gd name="connsiteX1239" fmla="*/ 3298357 w 6798686"/>
              <a:gd name="connsiteY1239" fmla="*/ 639354 h 1542374"/>
              <a:gd name="connsiteX1240" fmla="*/ 3339336 w 6798686"/>
              <a:gd name="connsiteY1240" fmla="*/ 623888 h 1542374"/>
              <a:gd name="connsiteX1241" fmla="*/ 3342909 w 6798686"/>
              <a:gd name="connsiteY1241" fmla="*/ 622524 h 1542374"/>
              <a:gd name="connsiteX1242" fmla="*/ 3370594 w 6798686"/>
              <a:gd name="connsiteY1242" fmla="*/ 612072 h 1542374"/>
              <a:gd name="connsiteX1243" fmla="*/ 3919542 w 6798686"/>
              <a:gd name="connsiteY1243" fmla="*/ 611631 h 1542374"/>
              <a:gd name="connsiteX1244" fmla="*/ 3551726 w 6798686"/>
              <a:gd name="connsiteY1244" fmla="*/ 976007 h 1542374"/>
              <a:gd name="connsiteX1245" fmla="*/ 2262748 w 6798686"/>
              <a:gd name="connsiteY1245" fmla="*/ 1508298 h 1542374"/>
              <a:gd name="connsiteX1246" fmla="*/ 1805961 w 6798686"/>
              <a:gd name="connsiteY1246" fmla="*/ 1249991 h 1542374"/>
              <a:gd name="connsiteX1247" fmla="*/ 2216428 w 6798686"/>
              <a:gd name="connsiteY1247" fmla="*/ 1459999 h 1542374"/>
              <a:gd name="connsiteX1248" fmla="*/ 2495118 w 6798686"/>
              <a:gd name="connsiteY1248" fmla="*/ 1487011 h 1542374"/>
              <a:gd name="connsiteX1249" fmla="*/ 2507510 w 6798686"/>
              <a:gd name="connsiteY1249" fmla="*/ 1486108 h 1542374"/>
              <a:gd name="connsiteX1250" fmla="*/ 2761821 w 6798686"/>
              <a:gd name="connsiteY1250" fmla="*/ 1431911 h 1542374"/>
              <a:gd name="connsiteX1251" fmla="*/ 3290441 w 6798686"/>
              <a:gd name="connsiteY1251" fmla="*/ 1128840 h 1542374"/>
              <a:gd name="connsiteX1252" fmla="*/ 3480641 w 6798686"/>
              <a:gd name="connsiteY1252" fmla="*/ 971934 h 1542374"/>
              <a:gd name="connsiteX1253" fmla="*/ 3848783 w 6798686"/>
              <a:gd name="connsiteY1253" fmla="*/ 624253 h 1542374"/>
              <a:gd name="connsiteX1254" fmla="*/ 3919542 w 6798686"/>
              <a:gd name="connsiteY1254" fmla="*/ 611631 h 1542374"/>
              <a:gd name="connsiteX1255" fmla="*/ 1779275 w 6798686"/>
              <a:gd name="connsiteY1255" fmla="*/ 611458 h 1542374"/>
              <a:gd name="connsiteX1256" fmla="*/ 1810610 w 6798686"/>
              <a:gd name="connsiteY1256" fmla="*/ 634282 h 1542374"/>
              <a:gd name="connsiteX1257" fmla="*/ 1802714 w 6798686"/>
              <a:gd name="connsiteY1257" fmla="*/ 630036 h 1542374"/>
              <a:gd name="connsiteX1258" fmla="*/ 1794203 w 6798686"/>
              <a:gd name="connsiteY1258" fmla="*/ 625675 h 1542374"/>
              <a:gd name="connsiteX1259" fmla="*/ 1779275 w 6798686"/>
              <a:gd name="connsiteY1259" fmla="*/ 611458 h 1542374"/>
              <a:gd name="connsiteX1260" fmla="*/ 706741 w 6798686"/>
              <a:gd name="connsiteY1260" fmla="*/ 610805 h 1542374"/>
              <a:gd name="connsiteX1261" fmla="*/ 716366 w 6798686"/>
              <a:gd name="connsiteY1261" fmla="*/ 613341 h 1542374"/>
              <a:gd name="connsiteX1262" fmla="*/ 695963 w 6798686"/>
              <a:gd name="connsiteY1262" fmla="*/ 614512 h 1542374"/>
              <a:gd name="connsiteX1263" fmla="*/ 689891 w 6798686"/>
              <a:gd name="connsiteY1263" fmla="*/ 613398 h 1542374"/>
              <a:gd name="connsiteX1264" fmla="*/ 706741 w 6798686"/>
              <a:gd name="connsiteY1264" fmla="*/ 610805 h 1542374"/>
              <a:gd name="connsiteX1265" fmla="*/ 874231 w 6798686"/>
              <a:gd name="connsiteY1265" fmla="*/ 609882 h 1542374"/>
              <a:gd name="connsiteX1266" fmla="*/ 896287 w 6798686"/>
              <a:gd name="connsiteY1266" fmla="*/ 622582 h 1542374"/>
              <a:gd name="connsiteX1267" fmla="*/ 874059 w 6798686"/>
              <a:gd name="connsiteY1267" fmla="*/ 623561 h 1542374"/>
              <a:gd name="connsiteX1268" fmla="*/ 851696 w 6798686"/>
              <a:gd name="connsiteY1268" fmla="*/ 612457 h 1542374"/>
              <a:gd name="connsiteX1269" fmla="*/ 874231 w 6798686"/>
              <a:gd name="connsiteY1269" fmla="*/ 609882 h 1542374"/>
              <a:gd name="connsiteX1270" fmla="*/ 641035 w 6798686"/>
              <a:gd name="connsiteY1270" fmla="*/ 609421 h 1542374"/>
              <a:gd name="connsiteX1271" fmla="*/ 657423 w 6798686"/>
              <a:gd name="connsiteY1271" fmla="*/ 612610 h 1542374"/>
              <a:gd name="connsiteX1272" fmla="*/ 640555 w 6798686"/>
              <a:gd name="connsiteY1272" fmla="*/ 615050 h 1542374"/>
              <a:gd name="connsiteX1273" fmla="*/ 624455 w 6798686"/>
              <a:gd name="connsiteY1273" fmla="*/ 613244 h 1542374"/>
              <a:gd name="connsiteX1274" fmla="*/ 641035 w 6798686"/>
              <a:gd name="connsiteY1274" fmla="*/ 609421 h 1542374"/>
              <a:gd name="connsiteX1275" fmla="*/ 1091290 w 6798686"/>
              <a:gd name="connsiteY1275" fmla="*/ 609056 h 1542374"/>
              <a:gd name="connsiteX1276" fmla="*/ 1119397 w 6798686"/>
              <a:gd name="connsiteY1276" fmla="*/ 638700 h 1542374"/>
              <a:gd name="connsiteX1277" fmla="*/ 1093673 w 6798686"/>
              <a:gd name="connsiteY1277" fmla="*/ 639872 h 1542374"/>
              <a:gd name="connsiteX1278" fmla="*/ 1065219 w 6798686"/>
              <a:gd name="connsiteY1278" fmla="*/ 612169 h 1542374"/>
              <a:gd name="connsiteX1279" fmla="*/ 1091290 w 6798686"/>
              <a:gd name="connsiteY1279" fmla="*/ 609056 h 1542374"/>
              <a:gd name="connsiteX1280" fmla="*/ 739593 w 6798686"/>
              <a:gd name="connsiteY1280" fmla="*/ 605675 h 1542374"/>
              <a:gd name="connsiteX1281" fmla="*/ 756692 w 6798686"/>
              <a:gd name="connsiteY1281" fmla="*/ 611535 h 1542374"/>
              <a:gd name="connsiteX1282" fmla="*/ 733273 w 6798686"/>
              <a:gd name="connsiteY1282" fmla="*/ 612476 h 1542374"/>
              <a:gd name="connsiteX1283" fmla="*/ 719459 w 6798686"/>
              <a:gd name="connsiteY1283" fmla="*/ 608826 h 1542374"/>
              <a:gd name="connsiteX1284" fmla="*/ 739593 w 6798686"/>
              <a:gd name="connsiteY1284" fmla="*/ 605675 h 1542374"/>
              <a:gd name="connsiteX1285" fmla="*/ 905259 w 6798686"/>
              <a:gd name="connsiteY1285" fmla="*/ 605560 h 1542374"/>
              <a:gd name="connsiteX1286" fmla="*/ 928141 w 6798686"/>
              <a:gd name="connsiteY1286" fmla="*/ 620583 h 1542374"/>
              <a:gd name="connsiteX1287" fmla="*/ 905048 w 6798686"/>
              <a:gd name="connsiteY1287" fmla="*/ 622082 h 1542374"/>
              <a:gd name="connsiteX1288" fmla="*/ 882089 w 6798686"/>
              <a:gd name="connsiteY1288" fmla="*/ 608864 h 1542374"/>
              <a:gd name="connsiteX1289" fmla="*/ 905259 w 6798686"/>
              <a:gd name="connsiteY1289" fmla="*/ 605560 h 1542374"/>
              <a:gd name="connsiteX1290" fmla="*/ 3466693 w 6798686"/>
              <a:gd name="connsiteY1290" fmla="*/ 605329 h 1542374"/>
              <a:gd name="connsiteX1291" fmla="*/ 3404850 w 6798686"/>
              <a:gd name="connsiteY1291" fmla="*/ 649536 h 1542374"/>
              <a:gd name="connsiteX1292" fmla="*/ 3399278 w 6798686"/>
              <a:gd name="connsiteY1292" fmla="*/ 653436 h 1542374"/>
              <a:gd name="connsiteX1293" fmla="*/ 3322872 w 6798686"/>
              <a:gd name="connsiteY1293" fmla="*/ 676933 h 1542374"/>
              <a:gd name="connsiteX1294" fmla="*/ 3329307 w 6798686"/>
              <a:gd name="connsiteY1294" fmla="*/ 672725 h 1542374"/>
              <a:gd name="connsiteX1295" fmla="*/ 3394859 w 6798686"/>
              <a:gd name="connsiteY1295" fmla="*/ 629133 h 1542374"/>
              <a:gd name="connsiteX1296" fmla="*/ 3466693 w 6798686"/>
              <a:gd name="connsiteY1296" fmla="*/ 605329 h 1542374"/>
              <a:gd name="connsiteX1297" fmla="*/ 3799774 w 6798686"/>
              <a:gd name="connsiteY1297" fmla="*/ 605310 h 1542374"/>
              <a:gd name="connsiteX1298" fmla="*/ 3769649 w 6798686"/>
              <a:gd name="connsiteY1298" fmla="*/ 634320 h 1542374"/>
              <a:gd name="connsiteX1299" fmla="*/ 3695528 w 6798686"/>
              <a:gd name="connsiteY1299" fmla="*/ 650766 h 1542374"/>
              <a:gd name="connsiteX1300" fmla="*/ 3733472 w 6798686"/>
              <a:gd name="connsiteY1300" fmla="*/ 615953 h 1542374"/>
              <a:gd name="connsiteX1301" fmla="*/ 3753088 w 6798686"/>
              <a:gd name="connsiteY1301" fmla="*/ 612534 h 1542374"/>
              <a:gd name="connsiteX1302" fmla="*/ 3799774 w 6798686"/>
              <a:gd name="connsiteY1302" fmla="*/ 605310 h 1542374"/>
              <a:gd name="connsiteX1303" fmla="*/ 1123336 w 6798686"/>
              <a:gd name="connsiteY1303" fmla="*/ 605156 h 1542374"/>
              <a:gd name="connsiteX1304" fmla="*/ 1151405 w 6798686"/>
              <a:gd name="connsiteY1304" fmla="*/ 637067 h 1542374"/>
              <a:gd name="connsiteX1305" fmla="*/ 1125026 w 6798686"/>
              <a:gd name="connsiteY1305" fmla="*/ 638412 h 1542374"/>
              <a:gd name="connsiteX1306" fmla="*/ 1096574 w 6798686"/>
              <a:gd name="connsiteY1306" fmla="*/ 608422 h 1542374"/>
              <a:gd name="connsiteX1307" fmla="*/ 1121972 w 6798686"/>
              <a:gd name="connsiteY1307" fmla="*/ 605329 h 1542374"/>
              <a:gd name="connsiteX1308" fmla="*/ 1123336 w 6798686"/>
              <a:gd name="connsiteY1308" fmla="*/ 605156 h 1542374"/>
              <a:gd name="connsiteX1309" fmla="*/ 3298357 w 6798686"/>
              <a:gd name="connsiteY1309" fmla="*/ 604061 h 1542374"/>
              <a:gd name="connsiteX1310" fmla="*/ 3294822 w 6798686"/>
              <a:gd name="connsiteY1310" fmla="*/ 605944 h 1542374"/>
              <a:gd name="connsiteX1311" fmla="*/ 3290057 w 6798686"/>
              <a:gd name="connsiteY1311" fmla="*/ 608038 h 1542374"/>
              <a:gd name="connsiteX1312" fmla="*/ 3292613 w 6798686"/>
              <a:gd name="connsiteY1312" fmla="*/ 606751 h 1542374"/>
              <a:gd name="connsiteX1313" fmla="*/ 3298357 w 6798686"/>
              <a:gd name="connsiteY1313" fmla="*/ 604061 h 1542374"/>
              <a:gd name="connsiteX1314" fmla="*/ 608298 w 6798686"/>
              <a:gd name="connsiteY1314" fmla="*/ 602831 h 1542374"/>
              <a:gd name="connsiteX1315" fmla="*/ 627452 w 6798686"/>
              <a:gd name="connsiteY1315" fmla="*/ 606732 h 1542374"/>
              <a:gd name="connsiteX1316" fmla="*/ 607645 w 6798686"/>
              <a:gd name="connsiteY1316" fmla="*/ 611246 h 1542374"/>
              <a:gd name="connsiteX1317" fmla="*/ 588913 w 6798686"/>
              <a:gd name="connsiteY1317" fmla="*/ 608941 h 1542374"/>
              <a:gd name="connsiteX1318" fmla="*/ 608298 w 6798686"/>
              <a:gd name="connsiteY1318" fmla="*/ 602831 h 1542374"/>
              <a:gd name="connsiteX1319" fmla="*/ 673235 w 6798686"/>
              <a:gd name="connsiteY1319" fmla="*/ 601756 h 1542374"/>
              <a:gd name="connsiteX1320" fmla="*/ 693350 w 6798686"/>
              <a:gd name="connsiteY1320" fmla="*/ 607212 h 1542374"/>
              <a:gd name="connsiteX1321" fmla="*/ 673158 w 6798686"/>
              <a:gd name="connsiteY1321" fmla="*/ 610267 h 1542374"/>
              <a:gd name="connsiteX1322" fmla="*/ 653408 w 6798686"/>
              <a:gd name="connsiteY1322" fmla="*/ 606501 h 1542374"/>
              <a:gd name="connsiteX1323" fmla="*/ 673235 w 6798686"/>
              <a:gd name="connsiteY1323" fmla="*/ 601756 h 1542374"/>
              <a:gd name="connsiteX1324" fmla="*/ 1155497 w 6798686"/>
              <a:gd name="connsiteY1324" fmla="*/ 601256 h 1542374"/>
              <a:gd name="connsiteX1325" fmla="*/ 1183451 w 6798686"/>
              <a:gd name="connsiteY1325" fmla="*/ 635300 h 1542374"/>
              <a:gd name="connsiteX1326" fmla="*/ 1156746 w 6798686"/>
              <a:gd name="connsiteY1326" fmla="*/ 636779 h 1542374"/>
              <a:gd name="connsiteX1327" fmla="*/ 1128388 w 6798686"/>
              <a:gd name="connsiteY1327" fmla="*/ 604541 h 1542374"/>
              <a:gd name="connsiteX1328" fmla="*/ 1155497 w 6798686"/>
              <a:gd name="connsiteY1328" fmla="*/ 601256 h 1542374"/>
              <a:gd name="connsiteX1329" fmla="*/ 936095 w 6798686"/>
              <a:gd name="connsiteY1329" fmla="*/ 600584 h 1542374"/>
              <a:gd name="connsiteX1330" fmla="*/ 959707 w 6798686"/>
              <a:gd name="connsiteY1330" fmla="*/ 617971 h 1542374"/>
              <a:gd name="connsiteX1331" fmla="*/ 935826 w 6798686"/>
              <a:gd name="connsiteY1331" fmla="*/ 619969 h 1542374"/>
              <a:gd name="connsiteX1332" fmla="*/ 912233 w 6798686"/>
              <a:gd name="connsiteY1332" fmla="*/ 604484 h 1542374"/>
              <a:gd name="connsiteX1333" fmla="*/ 936095 w 6798686"/>
              <a:gd name="connsiteY1333" fmla="*/ 600584 h 1542374"/>
              <a:gd name="connsiteX1334" fmla="*/ 772350 w 6798686"/>
              <a:gd name="connsiteY1334" fmla="*/ 600276 h 1542374"/>
              <a:gd name="connsiteX1335" fmla="*/ 796692 w 6798686"/>
              <a:gd name="connsiteY1335" fmla="*/ 610516 h 1542374"/>
              <a:gd name="connsiteX1336" fmla="*/ 791447 w 6798686"/>
              <a:gd name="connsiteY1336" fmla="*/ 610670 h 1542374"/>
              <a:gd name="connsiteX1337" fmla="*/ 771063 w 6798686"/>
              <a:gd name="connsiteY1337" fmla="*/ 611074 h 1542374"/>
              <a:gd name="connsiteX1338" fmla="*/ 750256 w 6798686"/>
              <a:gd name="connsiteY1338" fmla="*/ 603965 h 1542374"/>
              <a:gd name="connsiteX1339" fmla="*/ 757134 w 6798686"/>
              <a:gd name="connsiteY1339" fmla="*/ 602889 h 1542374"/>
              <a:gd name="connsiteX1340" fmla="*/ 772350 w 6798686"/>
              <a:gd name="connsiteY1340" fmla="*/ 600276 h 1542374"/>
              <a:gd name="connsiteX1341" fmla="*/ 1704637 w 6798686"/>
              <a:gd name="connsiteY1341" fmla="*/ 598201 h 1542374"/>
              <a:gd name="connsiteX1342" fmla="*/ 1743714 w 6798686"/>
              <a:gd name="connsiteY1342" fmla="*/ 610228 h 1542374"/>
              <a:gd name="connsiteX1343" fmla="*/ 1755933 w 6798686"/>
              <a:gd name="connsiteY1343" fmla="*/ 624445 h 1542374"/>
              <a:gd name="connsiteX1344" fmla="*/ 1776932 w 6798686"/>
              <a:gd name="connsiteY1344" fmla="*/ 648787 h 1542374"/>
              <a:gd name="connsiteX1345" fmla="*/ 1735280 w 6798686"/>
              <a:gd name="connsiteY1345" fmla="*/ 639565 h 1542374"/>
              <a:gd name="connsiteX1346" fmla="*/ 1704637 w 6798686"/>
              <a:gd name="connsiteY1346" fmla="*/ 598201 h 1542374"/>
              <a:gd name="connsiteX1347" fmla="*/ 1187946 w 6798686"/>
              <a:gd name="connsiteY1347" fmla="*/ 597394 h 1542374"/>
              <a:gd name="connsiteX1348" fmla="*/ 1215708 w 6798686"/>
              <a:gd name="connsiteY1348" fmla="*/ 633494 h 1542374"/>
              <a:gd name="connsiteX1349" fmla="*/ 1188542 w 6798686"/>
              <a:gd name="connsiteY1349" fmla="*/ 635031 h 1542374"/>
              <a:gd name="connsiteX1350" fmla="*/ 1160338 w 6798686"/>
              <a:gd name="connsiteY1350" fmla="*/ 600680 h 1542374"/>
              <a:gd name="connsiteX1351" fmla="*/ 1187946 w 6798686"/>
              <a:gd name="connsiteY1351" fmla="*/ 597394 h 1542374"/>
              <a:gd name="connsiteX1352" fmla="*/ 3360182 w 6798686"/>
              <a:gd name="connsiteY1352" fmla="*/ 596664 h 1542374"/>
              <a:gd name="connsiteX1353" fmla="*/ 3299317 w 6798686"/>
              <a:gd name="connsiteY1353" fmla="*/ 633206 h 1542374"/>
              <a:gd name="connsiteX1354" fmla="*/ 3232152 w 6798686"/>
              <a:gd name="connsiteY1354" fmla="*/ 658374 h 1542374"/>
              <a:gd name="connsiteX1355" fmla="*/ 3295667 w 6798686"/>
              <a:gd name="connsiteY1355" fmla="*/ 623043 h 1542374"/>
              <a:gd name="connsiteX1356" fmla="*/ 3360182 w 6798686"/>
              <a:gd name="connsiteY1356" fmla="*/ 596664 h 1542374"/>
              <a:gd name="connsiteX1357" fmla="*/ 3870800 w 6798686"/>
              <a:gd name="connsiteY1357" fmla="*/ 596472 h 1542374"/>
              <a:gd name="connsiteX1358" fmla="*/ 3849148 w 6798686"/>
              <a:gd name="connsiteY1358" fmla="*/ 618316 h 1542374"/>
              <a:gd name="connsiteX1359" fmla="*/ 3777084 w 6798686"/>
              <a:gd name="connsiteY1359" fmla="*/ 632745 h 1542374"/>
              <a:gd name="connsiteX1360" fmla="*/ 3806498 w 6798686"/>
              <a:gd name="connsiteY1360" fmla="*/ 604388 h 1542374"/>
              <a:gd name="connsiteX1361" fmla="*/ 3870800 w 6798686"/>
              <a:gd name="connsiteY1361" fmla="*/ 596472 h 1542374"/>
              <a:gd name="connsiteX1362" fmla="*/ 3634338 w 6798686"/>
              <a:gd name="connsiteY1362" fmla="*/ 595588 h 1542374"/>
              <a:gd name="connsiteX1363" fmla="*/ 3577836 w 6798686"/>
              <a:gd name="connsiteY1363" fmla="*/ 642793 h 1542374"/>
              <a:gd name="connsiteX1364" fmla="*/ 3504733 w 6798686"/>
              <a:gd name="connsiteY1364" fmla="*/ 660871 h 1542374"/>
              <a:gd name="connsiteX1365" fmla="*/ 3563714 w 6798686"/>
              <a:gd name="connsiteY1365" fmla="*/ 614339 h 1542374"/>
              <a:gd name="connsiteX1366" fmla="*/ 3566481 w 6798686"/>
              <a:gd name="connsiteY1366" fmla="*/ 612111 h 1542374"/>
              <a:gd name="connsiteX1367" fmla="*/ 3634338 w 6798686"/>
              <a:gd name="connsiteY1367" fmla="*/ 595588 h 1542374"/>
              <a:gd name="connsiteX1368" fmla="*/ 966968 w 6798686"/>
              <a:gd name="connsiteY1368" fmla="*/ 595101 h 1542374"/>
              <a:gd name="connsiteX1369" fmla="*/ 991233 w 6798686"/>
              <a:gd name="connsiteY1369" fmla="*/ 614935 h 1542374"/>
              <a:gd name="connsiteX1370" fmla="*/ 966661 w 6798686"/>
              <a:gd name="connsiteY1370" fmla="*/ 617337 h 1542374"/>
              <a:gd name="connsiteX1371" fmla="*/ 942416 w 6798686"/>
              <a:gd name="connsiteY1371" fmla="*/ 599489 h 1542374"/>
              <a:gd name="connsiteX1372" fmla="*/ 966968 w 6798686"/>
              <a:gd name="connsiteY1372" fmla="*/ 595101 h 1542374"/>
              <a:gd name="connsiteX1373" fmla="*/ 803973 w 6798686"/>
              <a:gd name="connsiteY1373" fmla="*/ 594094 h 1542374"/>
              <a:gd name="connsiteX1374" fmla="*/ 833002 w 6798686"/>
              <a:gd name="connsiteY1374" fmla="*/ 608614 h 1542374"/>
              <a:gd name="connsiteX1375" fmla="*/ 808680 w 6798686"/>
              <a:gd name="connsiteY1375" fmla="*/ 610151 h 1542374"/>
              <a:gd name="connsiteX1376" fmla="*/ 781303 w 6798686"/>
              <a:gd name="connsiteY1376" fmla="*/ 598643 h 1542374"/>
              <a:gd name="connsiteX1377" fmla="*/ 803973 w 6798686"/>
              <a:gd name="connsiteY1377" fmla="*/ 594094 h 1542374"/>
              <a:gd name="connsiteX1378" fmla="*/ 705550 w 6798686"/>
              <a:gd name="connsiteY1378" fmla="*/ 593838 h 1542374"/>
              <a:gd name="connsiteX1379" fmla="*/ 728335 w 6798686"/>
              <a:gd name="connsiteY1379" fmla="*/ 601775 h 1542374"/>
              <a:gd name="connsiteX1380" fmla="*/ 705972 w 6798686"/>
              <a:gd name="connsiteY1380" fmla="*/ 605271 h 1542374"/>
              <a:gd name="connsiteX1381" fmla="*/ 683590 w 6798686"/>
              <a:gd name="connsiteY1381" fmla="*/ 599258 h 1542374"/>
              <a:gd name="connsiteX1382" fmla="*/ 705550 w 6798686"/>
              <a:gd name="connsiteY1382" fmla="*/ 593838 h 1542374"/>
              <a:gd name="connsiteX1383" fmla="*/ 1220645 w 6798686"/>
              <a:gd name="connsiteY1383" fmla="*/ 593617 h 1542374"/>
              <a:gd name="connsiteX1384" fmla="*/ 1248176 w 6798686"/>
              <a:gd name="connsiteY1384" fmla="*/ 631650 h 1542374"/>
              <a:gd name="connsiteX1385" fmla="*/ 1220568 w 6798686"/>
              <a:gd name="connsiteY1385" fmla="*/ 633206 h 1542374"/>
              <a:gd name="connsiteX1386" fmla="*/ 1192596 w 6798686"/>
              <a:gd name="connsiteY1386" fmla="*/ 596857 h 1542374"/>
              <a:gd name="connsiteX1387" fmla="*/ 1220645 w 6798686"/>
              <a:gd name="connsiteY1387" fmla="*/ 593617 h 1542374"/>
              <a:gd name="connsiteX1388" fmla="*/ 639998 w 6798686"/>
              <a:gd name="connsiteY1388" fmla="*/ 592524 h 1542374"/>
              <a:gd name="connsiteX1389" fmla="*/ 661900 w 6798686"/>
              <a:gd name="connsiteY1389" fmla="*/ 598643 h 1542374"/>
              <a:gd name="connsiteX1390" fmla="*/ 639902 w 6798686"/>
              <a:gd name="connsiteY1390" fmla="*/ 603850 h 1542374"/>
              <a:gd name="connsiteX1391" fmla="*/ 618442 w 6798686"/>
              <a:gd name="connsiteY1391" fmla="*/ 599565 h 1542374"/>
              <a:gd name="connsiteX1392" fmla="*/ 639998 w 6798686"/>
              <a:gd name="connsiteY1392" fmla="*/ 592524 h 1542374"/>
              <a:gd name="connsiteX1393" fmla="*/ 3343505 w 6798686"/>
              <a:gd name="connsiteY1393" fmla="*/ 590246 h 1542374"/>
              <a:gd name="connsiteX1394" fmla="*/ 3296512 w 6798686"/>
              <a:gd name="connsiteY1394" fmla="*/ 616952 h 1542374"/>
              <a:gd name="connsiteX1395" fmla="*/ 3245389 w 6798686"/>
              <a:gd name="connsiteY1395" fmla="*/ 637663 h 1542374"/>
              <a:gd name="connsiteX1396" fmla="*/ 3293880 w 6798686"/>
              <a:gd name="connsiteY1396" fmla="*/ 612072 h 1542374"/>
              <a:gd name="connsiteX1397" fmla="*/ 3343505 w 6798686"/>
              <a:gd name="connsiteY1397" fmla="*/ 590246 h 1542374"/>
              <a:gd name="connsiteX1398" fmla="*/ 1253652 w 6798686"/>
              <a:gd name="connsiteY1398" fmla="*/ 590015 h 1542374"/>
              <a:gd name="connsiteX1399" fmla="*/ 1280875 w 6798686"/>
              <a:gd name="connsiteY1399" fmla="*/ 629844 h 1542374"/>
              <a:gd name="connsiteX1400" fmla="*/ 1252845 w 6798686"/>
              <a:gd name="connsiteY1400" fmla="*/ 631381 h 1542374"/>
              <a:gd name="connsiteX1401" fmla="*/ 1225141 w 6798686"/>
              <a:gd name="connsiteY1401" fmla="*/ 593118 h 1542374"/>
              <a:gd name="connsiteX1402" fmla="*/ 1253652 w 6798686"/>
              <a:gd name="connsiteY1402" fmla="*/ 590015 h 1542374"/>
              <a:gd name="connsiteX1403" fmla="*/ 3940579 w 6798686"/>
              <a:gd name="connsiteY1403" fmla="*/ 589500 h 1542374"/>
              <a:gd name="connsiteX1404" fmla="*/ 3926151 w 6798686"/>
              <a:gd name="connsiteY1404" fmla="*/ 604695 h 1542374"/>
              <a:gd name="connsiteX1405" fmla="*/ 3855969 w 6798686"/>
              <a:gd name="connsiteY1405" fmla="*/ 617029 h 1542374"/>
              <a:gd name="connsiteX1406" fmla="*/ 3877006 w 6798686"/>
              <a:gd name="connsiteY1406" fmla="*/ 595800 h 1542374"/>
              <a:gd name="connsiteX1407" fmla="*/ 3940579 w 6798686"/>
              <a:gd name="connsiteY1407" fmla="*/ 589500 h 1542374"/>
              <a:gd name="connsiteX1408" fmla="*/ 997977 w 6798686"/>
              <a:gd name="connsiteY1408" fmla="*/ 589220 h 1542374"/>
              <a:gd name="connsiteX1409" fmla="*/ 1022876 w 6798686"/>
              <a:gd name="connsiteY1409" fmla="*/ 611573 h 1542374"/>
              <a:gd name="connsiteX1410" fmla="*/ 997612 w 6798686"/>
              <a:gd name="connsiteY1410" fmla="*/ 614282 h 1542374"/>
              <a:gd name="connsiteX1411" fmla="*/ 972809 w 6798686"/>
              <a:gd name="connsiteY1411" fmla="*/ 594015 h 1542374"/>
              <a:gd name="connsiteX1412" fmla="*/ 997977 w 6798686"/>
              <a:gd name="connsiteY1412" fmla="*/ 589220 h 1542374"/>
              <a:gd name="connsiteX1413" fmla="*/ 835039 w 6798686"/>
              <a:gd name="connsiteY1413" fmla="*/ 587170 h 1542374"/>
              <a:gd name="connsiteX1414" fmla="*/ 866297 w 6798686"/>
              <a:gd name="connsiteY1414" fmla="*/ 605291 h 1542374"/>
              <a:gd name="connsiteX1415" fmla="*/ 842359 w 6798686"/>
              <a:gd name="connsiteY1415" fmla="*/ 607807 h 1542374"/>
              <a:gd name="connsiteX1416" fmla="*/ 811600 w 6798686"/>
              <a:gd name="connsiteY1416" fmla="*/ 592453 h 1542374"/>
              <a:gd name="connsiteX1417" fmla="*/ 835039 w 6798686"/>
              <a:gd name="connsiteY1417" fmla="*/ 587170 h 1542374"/>
              <a:gd name="connsiteX1418" fmla="*/ 737788 w 6798686"/>
              <a:gd name="connsiteY1418" fmla="*/ 585566 h 1542374"/>
              <a:gd name="connsiteX1419" fmla="*/ 762859 w 6798686"/>
              <a:gd name="connsiteY1419" fmla="*/ 596261 h 1542374"/>
              <a:gd name="connsiteX1420" fmla="*/ 756250 w 6798686"/>
              <a:gd name="connsiteY1420" fmla="*/ 597356 h 1542374"/>
              <a:gd name="connsiteX1421" fmla="*/ 738978 w 6798686"/>
              <a:gd name="connsiteY1421" fmla="*/ 600103 h 1542374"/>
              <a:gd name="connsiteX1422" fmla="*/ 714483 w 6798686"/>
              <a:gd name="connsiteY1422" fmla="*/ 591608 h 1542374"/>
              <a:gd name="connsiteX1423" fmla="*/ 722571 w 6798686"/>
              <a:gd name="connsiteY1423" fmla="*/ 589577 h 1542374"/>
              <a:gd name="connsiteX1424" fmla="*/ 737788 w 6798686"/>
              <a:gd name="connsiteY1424" fmla="*/ 585566 h 1542374"/>
              <a:gd name="connsiteX1425" fmla="*/ 1029235 w 6798686"/>
              <a:gd name="connsiteY1425" fmla="*/ 583047 h 1542374"/>
              <a:gd name="connsiteX1426" fmla="*/ 1054672 w 6798686"/>
              <a:gd name="connsiteY1426" fmla="*/ 607961 h 1542374"/>
              <a:gd name="connsiteX1427" fmla="*/ 1028793 w 6798686"/>
              <a:gd name="connsiteY1427" fmla="*/ 610920 h 1542374"/>
              <a:gd name="connsiteX1428" fmla="*/ 1003452 w 6798686"/>
              <a:gd name="connsiteY1428" fmla="*/ 588153 h 1542374"/>
              <a:gd name="connsiteX1429" fmla="*/ 1029235 w 6798686"/>
              <a:gd name="connsiteY1429" fmla="*/ 583047 h 1542374"/>
              <a:gd name="connsiteX1430" fmla="*/ 671775 w 6798686"/>
              <a:gd name="connsiteY1430" fmla="*/ 581840 h 1542374"/>
              <a:gd name="connsiteX1431" fmla="*/ 695809 w 6798686"/>
              <a:gd name="connsiteY1431" fmla="*/ 590407 h 1542374"/>
              <a:gd name="connsiteX1432" fmla="*/ 672274 w 6798686"/>
              <a:gd name="connsiteY1432" fmla="*/ 596165 h 1542374"/>
              <a:gd name="connsiteX1433" fmla="*/ 648739 w 6798686"/>
              <a:gd name="connsiteY1433" fmla="*/ 589633 h 1542374"/>
              <a:gd name="connsiteX1434" fmla="*/ 671775 w 6798686"/>
              <a:gd name="connsiteY1434" fmla="*/ 581840 h 1542374"/>
              <a:gd name="connsiteX1435" fmla="*/ 3708632 w 6798686"/>
              <a:gd name="connsiteY1435" fmla="*/ 579873 h 1542374"/>
              <a:gd name="connsiteX1436" fmla="*/ 3657489 w 6798686"/>
              <a:gd name="connsiteY1436" fmla="*/ 624964 h 1542374"/>
              <a:gd name="connsiteX1437" fmla="*/ 3587192 w 6798686"/>
              <a:gd name="connsiteY1437" fmla="*/ 640603 h 1542374"/>
              <a:gd name="connsiteX1438" fmla="*/ 3641831 w 6798686"/>
              <a:gd name="connsiteY1438" fmla="*/ 594893 h 1542374"/>
              <a:gd name="connsiteX1439" fmla="*/ 3643445 w 6798686"/>
              <a:gd name="connsiteY1439" fmla="*/ 593519 h 1542374"/>
              <a:gd name="connsiteX1440" fmla="*/ 3708632 w 6798686"/>
              <a:gd name="connsiteY1440" fmla="*/ 579873 h 1542374"/>
              <a:gd name="connsiteX1441" fmla="*/ 865990 w 6798686"/>
              <a:gd name="connsiteY1441" fmla="*/ 579675 h 1542374"/>
              <a:gd name="connsiteX1442" fmla="*/ 898343 w 6798686"/>
              <a:gd name="connsiteY1442" fmla="*/ 601006 h 1542374"/>
              <a:gd name="connsiteX1443" fmla="*/ 874213 w 6798686"/>
              <a:gd name="connsiteY1443" fmla="*/ 604311 h 1542374"/>
              <a:gd name="connsiteX1444" fmla="*/ 841840 w 6798686"/>
              <a:gd name="connsiteY1444" fmla="*/ 585564 h 1542374"/>
              <a:gd name="connsiteX1445" fmla="*/ 865990 w 6798686"/>
              <a:gd name="connsiteY1445" fmla="*/ 579675 h 1542374"/>
              <a:gd name="connsiteX1446" fmla="*/ 3549459 w 6798686"/>
              <a:gd name="connsiteY1446" fmla="*/ 579537 h 1542374"/>
              <a:gd name="connsiteX1447" fmla="*/ 3485656 w 6798686"/>
              <a:gd name="connsiteY1447" fmla="*/ 628153 h 1542374"/>
              <a:gd name="connsiteX1448" fmla="*/ 3413015 w 6798686"/>
              <a:gd name="connsiteY1448" fmla="*/ 649306 h 1542374"/>
              <a:gd name="connsiteX1449" fmla="*/ 3480679 w 6798686"/>
              <a:gd name="connsiteY1449" fmla="*/ 600833 h 1542374"/>
              <a:gd name="connsiteX1450" fmla="*/ 3549459 w 6798686"/>
              <a:gd name="connsiteY1450" fmla="*/ 579537 h 1542374"/>
              <a:gd name="connsiteX1451" fmla="*/ 3461506 w 6798686"/>
              <a:gd name="connsiteY1451" fmla="*/ 578173 h 1542374"/>
              <a:gd name="connsiteX1452" fmla="*/ 3395513 w 6798686"/>
              <a:gd name="connsiteY1452" fmla="*/ 623100 h 1542374"/>
              <a:gd name="connsiteX1453" fmla="*/ 3322660 w 6798686"/>
              <a:gd name="connsiteY1453" fmla="*/ 648018 h 1542374"/>
              <a:gd name="connsiteX1454" fmla="*/ 3391805 w 6798686"/>
              <a:gd name="connsiteY1454" fmla="*/ 604080 h 1542374"/>
              <a:gd name="connsiteX1455" fmla="*/ 3461506 w 6798686"/>
              <a:gd name="connsiteY1455" fmla="*/ 578173 h 1542374"/>
              <a:gd name="connsiteX1456" fmla="*/ 1060762 w 6798686"/>
              <a:gd name="connsiteY1456" fmla="*/ 576686 h 1542374"/>
              <a:gd name="connsiteX1457" fmla="*/ 1086660 w 6798686"/>
              <a:gd name="connsiteY1457" fmla="*/ 604157 h 1542374"/>
              <a:gd name="connsiteX1458" fmla="*/ 1060243 w 6798686"/>
              <a:gd name="connsiteY1458" fmla="*/ 607308 h 1542374"/>
              <a:gd name="connsiteX1459" fmla="*/ 1034403 w 6798686"/>
              <a:gd name="connsiteY1459" fmla="*/ 582009 h 1542374"/>
              <a:gd name="connsiteX1460" fmla="*/ 1060762 w 6798686"/>
              <a:gd name="connsiteY1460" fmla="*/ 576686 h 1542374"/>
              <a:gd name="connsiteX1461" fmla="*/ 769161 w 6798686"/>
              <a:gd name="connsiteY1461" fmla="*/ 576524 h 1542374"/>
              <a:gd name="connsiteX1462" fmla="*/ 795942 w 6798686"/>
              <a:gd name="connsiteY1462" fmla="*/ 590052 h 1542374"/>
              <a:gd name="connsiteX1463" fmla="*/ 771889 w 6798686"/>
              <a:gd name="connsiteY1463" fmla="*/ 594684 h 1542374"/>
              <a:gd name="connsiteX1464" fmla="*/ 745472 w 6798686"/>
              <a:gd name="connsiteY1464" fmla="*/ 583450 h 1542374"/>
              <a:gd name="connsiteX1465" fmla="*/ 769161 w 6798686"/>
              <a:gd name="connsiteY1465" fmla="*/ 576524 h 1542374"/>
              <a:gd name="connsiteX1466" fmla="*/ 1447232 w 6798686"/>
              <a:gd name="connsiteY1466" fmla="*/ 575923 h 1542374"/>
              <a:gd name="connsiteX1467" fmla="*/ 1695895 w 6798686"/>
              <a:gd name="connsiteY1467" fmla="*/ 595973 h 1542374"/>
              <a:gd name="connsiteX1468" fmla="*/ 1726865 w 6798686"/>
              <a:gd name="connsiteY1468" fmla="*/ 638028 h 1542374"/>
              <a:gd name="connsiteX1469" fmla="*/ 1492419 w 6798686"/>
              <a:gd name="connsiteY1469" fmla="*/ 622601 h 1542374"/>
              <a:gd name="connsiteX1470" fmla="*/ 1285390 w 6798686"/>
              <a:gd name="connsiteY1470" fmla="*/ 629594 h 1542374"/>
              <a:gd name="connsiteX1471" fmla="*/ 1257993 w 6798686"/>
              <a:gd name="connsiteY1471" fmla="*/ 589554 h 1542374"/>
              <a:gd name="connsiteX1472" fmla="*/ 1447232 w 6798686"/>
              <a:gd name="connsiteY1472" fmla="*/ 575923 h 1542374"/>
              <a:gd name="connsiteX1473" fmla="*/ 1719776 w 6798686"/>
              <a:gd name="connsiteY1473" fmla="*/ 574275 h 1542374"/>
              <a:gd name="connsiteX1474" fmla="*/ 1743541 w 6798686"/>
              <a:gd name="connsiteY1474" fmla="*/ 587840 h 1542374"/>
              <a:gd name="connsiteX1475" fmla="*/ 1749247 w 6798686"/>
              <a:gd name="connsiteY1475" fmla="*/ 591443 h 1542374"/>
              <a:gd name="connsiteX1476" fmla="*/ 1778238 w 6798686"/>
              <a:gd name="connsiteY1476" fmla="*/ 618163 h 1542374"/>
              <a:gd name="connsiteX1477" fmla="*/ 1747345 w 6798686"/>
              <a:gd name="connsiteY1477" fmla="*/ 605771 h 1542374"/>
              <a:gd name="connsiteX1478" fmla="*/ 1719776 w 6798686"/>
              <a:gd name="connsiteY1478" fmla="*/ 574275 h 1542374"/>
              <a:gd name="connsiteX1479" fmla="*/ 897094 w 6798686"/>
              <a:gd name="connsiteY1479" fmla="*/ 571741 h 1542374"/>
              <a:gd name="connsiteX1480" fmla="*/ 929928 w 6798686"/>
              <a:gd name="connsiteY1480" fmla="*/ 596030 h 1542374"/>
              <a:gd name="connsiteX1481" fmla="*/ 905355 w 6798686"/>
              <a:gd name="connsiteY1481" fmla="*/ 599969 h 1542374"/>
              <a:gd name="connsiteX1482" fmla="*/ 872215 w 6798686"/>
              <a:gd name="connsiteY1482" fmla="*/ 578127 h 1542374"/>
              <a:gd name="connsiteX1483" fmla="*/ 897094 w 6798686"/>
              <a:gd name="connsiteY1483" fmla="*/ 571741 h 1542374"/>
              <a:gd name="connsiteX1484" fmla="*/ 703475 w 6798686"/>
              <a:gd name="connsiteY1484" fmla="*/ 570709 h 1542374"/>
              <a:gd name="connsiteX1485" fmla="*/ 729372 w 6798686"/>
              <a:gd name="connsiteY1485" fmla="*/ 581948 h 1542374"/>
              <a:gd name="connsiteX1486" fmla="*/ 721188 w 6798686"/>
              <a:gd name="connsiteY1486" fmla="*/ 584073 h 1542374"/>
              <a:gd name="connsiteX1487" fmla="*/ 704742 w 6798686"/>
              <a:gd name="connsiteY1487" fmla="*/ 588188 h 1542374"/>
              <a:gd name="connsiteX1488" fmla="*/ 679421 w 6798686"/>
              <a:gd name="connsiteY1488" fmla="*/ 579204 h 1542374"/>
              <a:gd name="connsiteX1489" fmla="*/ 688028 w 6798686"/>
              <a:gd name="connsiteY1489" fmla="*/ 576248 h 1542374"/>
              <a:gd name="connsiteX1490" fmla="*/ 703475 w 6798686"/>
              <a:gd name="connsiteY1490" fmla="*/ 570709 h 1542374"/>
              <a:gd name="connsiteX1491" fmla="*/ 1092750 w 6798686"/>
              <a:gd name="connsiteY1491" fmla="*/ 570202 h 1542374"/>
              <a:gd name="connsiteX1492" fmla="*/ 1119032 w 6798686"/>
              <a:gd name="connsiteY1492" fmla="*/ 600238 h 1542374"/>
              <a:gd name="connsiteX1493" fmla="*/ 1091943 w 6798686"/>
              <a:gd name="connsiteY1493" fmla="*/ 603523 h 1542374"/>
              <a:gd name="connsiteX1494" fmla="*/ 1065700 w 6798686"/>
              <a:gd name="connsiteY1494" fmla="*/ 575683 h 1542374"/>
              <a:gd name="connsiteX1495" fmla="*/ 1070406 w 6798686"/>
              <a:gd name="connsiteY1495" fmla="*/ 574730 h 1542374"/>
              <a:gd name="connsiteX1496" fmla="*/ 1092750 w 6798686"/>
              <a:gd name="connsiteY1496" fmla="*/ 570202 h 1542374"/>
              <a:gd name="connsiteX1497" fmla="*/ 3779601 w 6798686"/>
              <a:gd name="connsiteY1497" fmla="*/ 567589 h 1542374"/>
              <a:gd name="connsiteX1498" fmla="*/ 3733722 w 6798686"/>
              <a:gd name="connsiteY1498" fmla="*/ 610151 h 1542374"/>
              <a:gd name="connsiteX1499" fmla="*/ 3665827 w 6798686"/>
              <a:gd name="connsiteY1499" fmla="*/ 623235 h 1542374"/>
              <a:gd name="connsiteX1500" fmla="*/ 3716662 w 6798686"/>
              <a:gd name="connsiteY1500" fmla="*/ 578340 h 1542374"/>
              <a:gd name="connsiteX1501" fmla="*/ 3779601 w 6798686"/>
              <a:gd name="connsiteY1501" fmla="*/ 567589 h 1542374"/>
              <a:gd name="connsiteX1502" fmla="*/ 800150 w 6798686"/>
              <a:gd name="connsiteY1502" fmla="*/ 566799 h 1542374"/>
              <a:gd name="connsiteX1503" fmla="*/ 827988 w 6798686"/>
              <a:gd name="connsiteY1503" fmla="*/ 583066 h 1542374"/>
              <a:gd name="connsiteX1504" fmla="*/ 803646 w 6798686"/>
              <a:gd name="connsiteY1504" fmla="*/ 588455 h 1542374"/>
              <a:gd name="connsiteX1505" fmla="*/ 775923 w 6798686"/>
              <a:gd name="connsiteY1505" fmla="*/ 574469 h 1542374"/>
              <a:gd name="connsiteX1506" fmla="*/ 800150 w 6798686"/>
              <a:gd name="connsiteY1506" fmla="*/ 566799 h 1542374"/>
              <a:gd name="connsiteX1507" fmla="*/ 1124892 w 6798686"/>
              <a:gd name="connsiteY1507" fmla="*/ 563758 h 1542374"/>
              <a:gd name="connsiteX1508" fmla="*/ 1151443 w 6798686"/>
              <a:gd name="connsiteY1508" fmla="*/ 596299 h 1542374"/>
              <a:gd name="connsiteX1509" fmla="*/ 1124066 w 6798686"/>
              <a:gd name="connsiteY1509" fmla="*/ 599623 h 1542374"/>
              <a:gd name="connsiteX1510" fmla="*/ 1097476 w 6798686"/>
              <a:gd name="connsiteY1510" fmla="*/ 569249 h 1542374"/>
              <a:gd name="connsiteX1511" fmla="*/ 1124892 w 6798686"/>
              <a:gd name="connsiteY1511" fmla="*/ 563758 h 1542374"/>
              <a:gd name="connsiteX1512" fmla="*/ 928410 w 6798686"/>
              <a:gd name="connsiteY1512" fmla="*/ 563477 h 1542374"/>
              <a:gd name="connsiteX1513" fmla="*/ 961359 w 6798686"/>
              <a:gd name="connsiteY1513" fmla="*/ 590520 h 1542374"/>
              <a:gd name="connsiteX1514" fmla="*/ 936267 w 6798686"/>
              <a:gd name="connsiteY1514" fmla="*/ 594962 h 1542374"/>
              <a:gd name="connsiteX1515" fmla="*/ 902839 w 6798686"/>
              <a:gd name="connsiteY1515" fmla="*/ 570242 h 1542374"/>
              <a:gd name="connsiteX1516" fmla="*/ 928410 w 6798686"/>
              <a:gd name="connsiteY1516" fmla="*/ 563477 h 1542374"/>
              <a:gd name="connsiteX1517" fmla="*/ 734502 w 6798686"/>
              <a:gd name="connsiteY1517" fmla="*/ 558818 h 1542374"/>
              <a:gd name="connsiteX1518" fmla="*/ 761822 w 6798686"/>
              <a:gd name="connsiteY1518" fmla="*/ 572805 h 1542374"/>
              <a:gd name="connsiteX1519" fmla="*/ 737134 w 6798686"/>
              <a:gd name="connsiteY1519" fmla="*/ 579863 h 1542374"/>
              <a:gd name="connsiteX1520" fmla="*/ 710199 w 6798686"/>
              <a:gd name="connsiteY1520" fmla="*/ 568209 h 1542374"/>
              <a:gd name="connsiteX1521" fmla="*/ 734502 w 6798686"/>
              <a:gd name="connsiteY1521" fmla="*/ 558818 h 1542374"/>
              <a:gd name="connsiteX1522" fmla="*/ 3847630 w 6798686"/>
              <a:gd name="connsiteY1522" fmla="*/ 558817 h 1542374"/>
              <a:gd name="connsiteX1523" fmla="*/ 3806671 w 6798686"/>
              <a:gd name="connsiteY1523" fmla="*/ 598624 h 1542374"/>
              <a:gd name="connsiteX1524" fmla="*/ 3752127 w 6798686"/>
              <a:gd name="connsiteY1524" fmla="*/ 606943 h 1542374"/>
              <a:gd name="connsiteX1525" fmla="*/ 3741196 w 6798686"/>
              <a:gd name="connsiteY1525" fmla="*/ 608845 h 1542374"/>
              <a:gd name="connsiteX1526" fmla="*/ 3786747 w 6798686"/>
              <a:gd name="connsiteY1526" fmla="*/ 566548 h 1542374"/>
              <a:gd name="connsiteX1527" fmla="*/ 3847630 w 6798686"/>
              <a:gd name="connsiteY1527" fmla="*/ 558817 h 1542374"/>
              <a:gd name="connsiteX1528" fmla="*/ 3453802 w 6798686"/>
              <a:gd name="connsiteY1528" fmla="*/ 558252 h 1542374"/>
              <a:gd name="connsiteX1529" fmla="*/ 3392439 w 6798686"/>
              <a:gd name="connsiteY1529" fmla="*/ 598067 h 1542374"/>
              <a:gd name="connsiteX1530" fmla="*/ 3341008 w 6798686"/>
              <a:gd name="connsiteY1530" fmla="*/ 617471 h 1542374"/>
              <a:gd name="connsiteX1531" fmla="*/ 3337415 w 6798686"/>
              <a:gd name="connsiteY1531" fmla="*/ 618816 h 1542374"/>
              <a:gd name="connsiteX1532" fmla="*/ 3324831 w 6798686"/>
              <a:gd name="connsiteY1532" fmla="*/ 623581 h 1542374"/>
              <a:gd name="connsiteX1533" fmla="*/ 3388558 w 6798686"/>
              <a:gd name="connsiteY1533" fmla="*/ 585014 h 1542374"/>
              <a:gd name="connsiteX1534" fmla="*/ 3403236 w 6798686"/>
              <a:gd name="connsiteY1534" fmla="*/ 578987 h 1542374"/>
              <a:gd name="connsiteX1535" fmla="*/ 3424293 w 6798686"/>
              <a:gd name="connsiteY1535" fmla="*/ 570340 h 1542374"/>
              <a:gd name="connsiteX1536" fmla="*/ 3453802 w 6798686"/>
              <a:gd name="connsiteY1536" fmla="*/ 558252 h 1542374"/>
              <a:gd name="connsiteX1537" fmla="*/ 3627019 w 6798686"/>
              <a:gd name="connsiteY1537" fmla="*/ 557583 h 1542374"/>
              <a:gd name="connsiteX1538" fmla="*/ 3566789 w 6798686"/>
              <a:gd name="connsiteY1538" fmla="*/ 606251 h 1542374"/>
              <a:gd name="connsiteX1539" fmla="*/ 3497356 w 6798686"/>
              <a:gd name="connsiteY1539" fmla="*/ 624868 h 1542374"/>
              <a:gd name="connsiteX1540" fmla="*/ 3561332 w 6798686"/>
              <a:gd name="connsiteY1540" fmla="*/ 576006 h 1542374"/>
              <a:gd name="connsiteX1541" fmla="*/ 3627019 w 6798686"/>
              <a:gd name="connsiteY1541" fmla="*/ 557583 h 1542374"/>
              <a:gd name="connsiteX1542" fmla="*/ 1157360 w 6798686"/>
              <a:gd name="connsiteY1542" fmla="*/ 557403 h 1542374"/>
              <a:gd name="connsiteX1543" fmla="*/ 1184104 w 6798686"/>
              <a:gd name="connsiteY1543" fmla="*/ 592394 h 1542374"/>
              <a:gd name="connsiteX1544" fmla="*/ 1156265 w 6798686"/>
              <a:gd name="connsiteY1544" fmla="*/ 595723 h 1542374"/>
              <a:gd name="connsiteX1545" fmla="*/ 1129445 w 6798686"/>
              <a:gd name="connsiteY1545" fmla="*/ 562849 h 1542374"/>
              <a:gd name="connsiteX1546" fmla="*/ 1157360 w 6798686"/>
              <a:gd name="connsiteY1546" fmla="*/ 557403 h 1542374"/>
              <a:gd name="connsiteX1547" fmla="*/ 831100 w 6798686"/>
              <a:gd name="connsiteY1547" fmla="*/ 556521 h 1542374"/>
              <a:gd name="connsiteX1548" fmla="*/ 859688 w 6798686"/>
              <a:gd name="connsiteY1548" fmla="*/ 575493 h 1542374"/>
              <a:gd name="connsiteX1549" fmla="*/ 834828 w 6798686"/>
              <a:gd name="connsiteY1549" fmla="*/ 581479 h 1542374"/>
              <a:gd name="connsiteX1550" fmla="*/ 806240 w 6798686"/>
              <a:gd name="connsiteY1550" fmla="*/ 564801 h 1542374"/>
              <a:gd name="connsiteX1551" fmla="*/ 831100 w 6798686"/>
              <a:gd name="connsiteY1551" fmla="*/ 556521 h 1542374"/>
              <a:gd name="connsiteX1552" fmla="*/ 959995 w 6798686"/>
              <a:gd name="connsiteY1552" fmla="*/ 554986 h 1542374"/>
              <a:gd name="connsiteX1553" fmla="*/ 992847 w 6798686"/>
              <a:gd name="connsiteY1553" fmla="*/ 584605 h 1542374"/>
              <a:gd name="connsiteX1554" fmla="*/ 967218 w 6798686"/>
              <a:gd name="connsiteY1554" fmla="*/ 589441 h 1542374"/>
              <a:gd name="connsiteX1555" fmla="*/ 933789 w 6798686"/>
              <a:gd name="connsiteY1555" fmla="*/ 562033 h 1542374"/>
              <a:gd name="connsiteX1556" fmla="*/ 959995 w 6798686"/>
              <a:gd name="connsiteY1556" fmla="*/ 554986 h 1542374"/>
              <a:gd name="connsiteX1557" fmla="*/ 3912722 w 6798686"/>
              <a:gd name="connsiteY1557" fmla="*/ 553916 h 1542374"/>
              <a:gd name="connsiteX1558" fmla="*/ 3877121 w 6798686"/>
              <a:gd name="connsiteY1558" fmla="*/ 590071 h 1542374"/>
              <a:gd name="connsiteX1559" fmla="*/ 3813395 w 6798686"/>
              <a:gd name="connsiteY1559" fmla="*/ 597702 h 1542374"/>
              <a:gd name="connsiteX1560" fmla="*/ 3854086 w 6798686"/>
              <a:gd name="connsiteY1560" fmla="*/ 558121 h 1542374"/>
              <a:gd name="connsiteX1561" fmla="*/ 3854739 w 6798686"/>
              <a:gd name="connsiteY1561" fmla="*/ 558052 h 1542374"/>
              <a:gd name="connsiteX1562" fmla="*/ 3912722 w 6798686"/>
              <a:gd name="connsiteY1562" fmla="*/ 553916 h 1542374"/>
              <a:gd name="connsiteX1563" fmla="*/ 1671803 w 6798686"/>
              <a:gd name="connsiteY1563" fmla="*/ 553299 h 1542374"/>
              <a:gd name="connsiteX1564" fmla="*/ 1705962 w 6798686"/>
              <a:gd name="connsiteY1564" fmla="*/ 567449 h 1542374"/>
              <a:gd name="connsiteX1565" fmla="*/ 1736644 w 6798686"/>
              <a:gd name="connsiteY1565" fmla="*/ 602063 h 1542374"/>
              <a:gd name="connsiteX1566" fmla="*/ 1699641 w 6798686"/>
              <a:gd name="connsiteY1566" fmla="*/ 591335 h 1542374"/>
              <a:gd name="connsiteX1567" fmla="*/ 1697394 w 6798686"/>
              <a:gd name="connsiteY1567" fmla="*/ 588234 h 1542374"/>
              <a:gd name="connsiteX1568" fmla="*/ 1671803 w 6798686"/>
              <a:gd name="connsiteY1568" fmla="*/ 553299 h 1542374"/>
              <a:gd name="connsiteX1569" fmla="*/ 3975680 w 6798686"/>
              <a:gd name="connsiteY1569" fmla="*/ 552377 h 1542374"/>
              <a:gd name="connsiteX1570" fmla="*/ 3946496 w 6798686"/>
              <a:gd name="connsiteY1570" fmla="*/ 583262 h 1542374"/>
              <a:gd name="connsiteX1571" fmla="*/ 3883288 w 6798686"/>
              <a:gd name="connsiteY1571" fmla="*/ 589421 h 1542374"/>
              <a:gd name="connsiteX1572" fmla="*/ 3918466 w 6798686"/>
              <a:gd name="connsiteY1572" fmla="*/ 553662 h 1542374"/>
              <a:gd name="connsiteX1573" fmla="*/ 3975680 w 6798686"/>
              <a:gd name="connsiteY1573" fmla="*/ 552377 h 1542374"/>
              <a:gd name="connsiteX1574" fmla="*/ 1190175 w 6798686"/>
              <a:gd name="connsiteY1574" fmla="*/ 551237 h 1542374"/>
              <a:gd name="connsiteX1575" fmla="*/ 1217014 w 6798686"/>
              <a:gd name="connsiteY1575" fmla="*/ 588586 h 1542374"/>
              <a:gd name="connsiteX1576" fmla="*/ 1188753 w 6798686"/>
              <a:gd name="connsiteY1576" fmla="*/ 591850 h 1542374"/>
              <a:gd name="connsiteX1577" fmla="*/ 1161760 w 6798686"/>
              <a:gd name="connsiteY1577" fmla="*/ 556563 h 1542374"/>
              <a:gd name="connsiteX1578" fmla="*/ 1190175 w 6798686"/>
              <a:gd name="connsiteY1578" fmla="*/ 551237 h 1542374"/>
              <a:gd name="connsiteX1579" fmla="*/ 3544752 w 6798686"/>
              <a:gd name="connsiteY1579" fmla="*/ 548490 h 1542374"/>
              <a:gd name="connsiteX1580" fmla="*/ 3481102 w 6798686"/>
              <a:gd name="connsiteY1580" fmla="*/ 594922 h 1542374"/>
              <a:gd name="connsiteX1581" fmla="*/ 3411996 w 6798686"/>
              <a:gd name="connsiteY1581" fmla="*/ 617567 h 1542374"/>
              <a:gd name="connsiteX1582" fmla="*/ 3478874 w 6798686"/>
              <a:gd name="connsiteY1582" fmla="*/ 571838 h 1542374"/>
              <a:gd name="connsiteX1583" fmla="*/ 3544752 w 6798686"/>
              <a:gd name="connsiteY1583" fmla="*/ 548490 h 1542374"/>
              <a:gd name="connsiteX1584" fmla="*/ 3417914 w 6798686"/>
              <a:gd name="connsiteY1584" fmla="*/ 547274 h 1542374"/>
              <a:gd name="connsiteX1585" fmla="*/ 3386675 w 6798686"/>
              <a:gd name="connsiteY1585" fmla="*/ 565406 h 1542374"/>
              <a:gd name="connsiteX1586" fmla="*/ 3353150 w 6798686"/>
              <a:gd name="connsiteY1586" fmla="*/ 580257 h 1542374"/>
              <a:gd name="connsiteX1587" fmla="*/ 3384580 w 6798686"/>
              <a:gd name="connsiteY1587" fmla="*/ 563197 h 1542374"/>
              <a:gd name="connsiteX1588" fmla="*/ 3417914 w 6798686"/>
              <a:gd name="connsiteY1588" fmla="*/ 547274 h 1542374"/>
              <a:gd name="connsiteX1589" fmla="*/ 3441602 w 6798686"/>
              <a:gd name="connsiteY1589" fmla="*/ 546763 h 1542374"/>
              <a:gd name="connsiteX1590" fmla="*/ 3389192 w 6798686"/>
              <a:gd name="connsiteY1590" fmla="*/ 578991 h 1542374"/>
              <a:gd name="connsiteX1591" fmla="*/ 3331939 w 6798686"/>
              <a:gd name="connsiteY1591" fmla="*/ 602486 h 1542374"/>
              <a:gd name="connsiteX1592" fmla="*/ 3386060 w 6798686"/>
              <a:gd name="connsiteY1592" fmla="*/ 571406 h 1542374"/>
              <a:gd name="connsiteX1593" fmla="*/ 3427808 w 6798686"/>
              <a:gd name="connsiteY1593" fmla="*/ 552880 h 1542374"/>
              <a:gd name="connsiteX1594" fmla="*/ 3441602 w 6798686"/>
              <a:gd name="connsiteY1594" fmla="*/ 546763 h 1542374"/>
              <a:gd name="connsiteX1595" fmla="*/ 991906 w 6798686"/>
              <a:gd name="connsiteY1595" fmla="*/ 546361 h 1542374"/>
              <a:gd name="connsiteX1596" fmla="*/ 1024471 w 6798686"/>
              <a:gd name="connsiteY1596" fmla="*/ 578380 h 1542374"/>
              <a:gd name="connsiteX1597" fmla="*/ 998323 w 6798686"/>
              <a:gd name="connsiteY1597" fmla="*/ 583541 h 1542374"/>
              <a:gd name="connsiteX1598" fmla="*/ 965105 w 6798686"/>
              <a:gd name="connsiteY1598" fmla="*/ 553604 h 1542374"/>
              <a:gd name="connsiteX1599" fmla="*/ 973251 w 6798686"/>
              <a:gd name="connsiteY1599" fmla="*/ 551401 h 1542374"/>
              <a:gd name="connsiteX1600" fmla="*/ 991906 w 6798686"/>
              <a:gd name="connsiteY1600" fmla="*/ 546361 h 1542374"/>
              <a:gd name="connsiteX1601" fmla="*/ 765318 w 6798686"/>
              <a:gd name="connsiteY1601" fmla="*/ 546252 h 1542374"/>
              <a:gd name="connsiteX1602" fmla="*/ 793579 w 6798686"/>
              <a:gd name="connsiteY1602" fmla="*/ 562945 h 1542374"/>
              <a:gd name="connsiteX1603" fmla="*/ 768603 w 6798686"/>
              <a:gd name="connsiteY1603" fmla="*/ 570759 h 1542374"/>
              <a:gd name="connsiteX1604" fmla="*/ 740516 w 6798686"/>
              <a:gd name="connsiteY1604" fmla="*/ 556409 h 1542374"/>
              <a:gd name="connsiteX1605" fmla="*/ 765318 w 6798686"/>
              <a:gd name="connsiteY1605" fmla="*/ 546252 h 1542374"/>
              <a:gd name="connsiteX1606" fmla="*/ 862262 w 6798686"/>
              <a:gd name="connsiteY1606" fmla="*/ 545835 h 1542374"/>
              <a:gd name="connsiteX1607" fmla="*/ 891331 w 6798686"/>
              <a:gd name="connsiteY1607" fmla="*/ 567462 h 1542374"/>
              <a:gd name="connsiteX1608" fmla="*/ 865875 w 6798686"/>
              <a:gd name="connsiteY1608" fmla="*/ 573944 h 1542374"/>
              <a:gd name="connsiteX1609" fmla="*/ 836749 w 6798686"/>
              <a:gd name="connsiteY1609" fmla="*/ 554611 h 1542374"/>
              <a:gd name="connsiteX1610" fmla="*/ 862262 w 6798686"/>
              <a:gd name="connsiteY1610" fmla="*/ 545835 h 1542374"/>
              <a:gd name="connsiteX1611" fmla="*/ 1693340 w 6798686"/>
              <a:gd name="connsiteY1611" fmla="*/ 545583 h 1542374"/>
              <a:gd name="connsiteX1612" fmla="*/ 1726058 w 6798686"/>
              <a:gd name="connsiteY1612" fmla="*/ 571404 h 1542374"/>
              <a:gd name="connsiteX1613" fmla="*/ 1709708 w 6798686"/>
              <a:gd name="connsiteY1613" fmla="*/ 563137 h 1542374"/>
              <a:gd name="connsiteX1614" fmla="*/ 1693340 w 6798686"/>
              <a:gd name="connsiteY1614" fmla="*/ 545583 h 1542374"/>
              <a:gd name="connsiteX1615" fmla="*/ 1223354 w 6798686"/>
              <a:gd name="connsiteY1615" fmla="*/ 545374 h 1542374"/>
              <a:gd name="connsiteX1616" fmla="*/ 1250193 w 6798686"/>
              <a:gd name="connsiteY1616" fmla="*/ 584939 h 1542374"/>
              <a:gd name="connsiteX1617" fmla="*/ 1221490 w 6798686"/>
              <a:gd name="connsiteY1617" fmla="*/ 588075 h 1542374"/>
              <a:gd name="connsiteX1618" fmla="*/ 1194440 w 6798686"/>
              <a:gd name="connsiteY1618" fmla="*/ 550454 h 1542374"/>
              <a:gd name="connsiteX1619" fmla="*/ 1223354 w 6798686"/>
              <a:gd name="connsiteY1619" fmla="*/ 545374 h 1542374"/>
              <a:gd name="connsiteX1620" fmla="*/ 3700274 w 6798686"/>
              <a:gd name="connsiteY1620" fmla="*/ 539418 h 1542374"/>
              <a:gd name="connsiteX1621" fmla="*/ 3643637 w 6798686"/>
              <a:gd name="connsiteY1621" fmla="*/ 587740 h 1542374"/>
              <a:gd name="connsiteX1622" fmla="*/ 3576971 w 6798686"/>
              <a:gd name="connsiteY1622" fmla="*/ 603677 h 1542374"/>
              <a:gd name="connsiteX1623" fmla="*/ 3637239 w 6798686"/>
              <a:gd name="connsiteY1623" fmla="*/ 554886 h 1542374"/>
              <a:gd name="connsiteX1624" fmla="*/ 3700274 w 6798686"/>
              <a:gd name="connsiteY1624" fmla="*/ 539418 h 1542374"/>
              <a:gd name="connsiteX1625" fmla="*/ 1024163 w 6798686"/>
              <a:gd name="connsiteY1625" fmla="*/ 537704 h 1542374"/>
              <a:gd name="connsiteX1626" fmla="*/ 1056324 w 6798686"/>
              <a:gd name="connsiteY1626" fmla="*/ 571967 h 1542374"/>
              <a:gd name="connsiteX1627" fmla="*/ 1029658 w 6798686"/>
              <a:gd name="connsiteY1627" fmla="*/ 577349 h 1542374"/>
              <a:gd name="connsiteX1628" fmla="*/ 996786 w 6798686"/>
              <a:gd name="connsiteY1628" fmla="*/ 545043 h 1542374"/>
              <a:gd name="connsiteX1629" fmla="*/ 1024163 w 6798686"/>
              <a:gd name="connsiteY1629" fmla="*/ 537704 h 1542374"/>
              <a:gd name="connsiteX1630" fmla="*/ 893655 w 6798686"/>
              <a:gd name="connsiteY1630" fmla="*/ 534855 h 1542374"/>
              <a:gd name="connsiteX1631" fmla="*/ 923088 w 6798686"/>
              <a:gd name="connsiteY1631" fmla="*/ 559109 h 1542374"/>
              <a:gd name="connsiteX1632" fmla="*/ 897075 w 6798686"/>
              <a:gd name="connsiteY1632" fmla="*/ 565971 h 1542374"/>
              <a:gd name="connsiteX1633" fmla="*/ 867526 w 6798686"/>
              <a:gd name="connsiteY1633" fmla="*/ 543998 h 1542374"/>
              <a:gd name="connsiteX1634" fmla="*/ 893655 w 6798686"/>
              <a:gd name="connsiteY1634" fmla="*/ 534855 h 1542374"/>
              <a:gd name="connsiteX1635" fmla="*/ 796173 w 6798686"/>
              <a:gd name="connsiteY1635" fmla="*/ 533172 h 1542374"/>
              <a:gd name="connsiteX1636" fmla="*/ 825126 w 6798686"/>
              <a:gd name="connsiteY1636" fmla="*/ 552548 h 1542374"/>
              <a:gd name="connsiteX1637" fmla="*/ 799708 w 6798686"/>
              <a:gd name="connsiteY1637" fmla="*/ 560972 h 1542374"/>
              <a:gd name="connsiteX1638" fmla="*/ 770832 w 6798686"/>
              <a:gd name="connsiteY1638" fmla="*/ 543943 h 1542374"/>
              <a:gd name="connsiteX1639" fmla="*/ 796173 w 6798686"/>
              <a:gd name="connsiteY1639" fmla="*/ 533172 h 1542374"/>
              <a:gd name="connsiteX1640" fmla="*/ 1056881 w 6798686"/>
              <a:gd name="connsiteY1640" fmla="*/ 529076 h 1542374"/>
              <a:gd name="connsiteX1641" fmla="*/ 1088581 w 6798686"/>
              <a:gd name="connsiteY1641" fmla="*/ 565429 h 1542374"/>
              <a:gd name="connsiteX1642" fmla="*/ 1069311 w 6798686"/>
              <a:gd name="connsiteY1642" fmla="*/ 569339 h 1542374"/>
              <a:gd name="connsiteX1643" fmla="*/ 1061261 w 6798686"/>
              <a:gd name="connsiteY1643" fmla="*/ 570968 h 1542374"/>
              <a:gd name="connsiteX1644" fmla="*/ 1028851 w 6798686"/>
              <a:gd name="connsiteY1644" fmla="*/ 536454 h 1542374"/>
              <a:gd name="connsiteX1645" fmla="*/ 1056881 w 6798686"/>
              <a:gd name="connsiteY1645" fmla="*/ 529076 h 1542374"/>
              <a:gd name="connsiteX1646" fmla="*/ 3769957 w 6798686"/>
              <a:gd name="connsiteY1646" fmla="*/ 524944 h 1542374"/>
              <a:gd name="connsiteX1647" fmla="*/ 3717142 w 6798686"/>
              <a:gd name="connsiteY1647" fmla="*/ 572313 h 1542374"/>
              <a:gd name="connsiteX1648" fmla="*/ 3716797 w 6798686"/>
              <a:gd name="connsiteY1648" fmla="*/ 572626 h 1542374"/>
              <a:gd name="connsiteX1649" fmla="*/ 3652570 w 6798686"/>
              <a:gd name="connsiteY1649" fmla="*/ 585765 h 1542374"/>
              <a:gd name="connsiteX1650" fmla="*/ 3709189 w 6798686"/>
              <a:gd name="connsiteY1650" fmla="*/ 537397 h 1542374"/>
              <a:gd name="connsiteX1651" fmla="*/ 3769957 w 6798686"/>
              <a:gd name="connsiteY1651" fmla="*/ 524944 h 1542374"/>
              <a:gd name="connsiteX1652" fmla="*/ 1402027 w 6798686"/>
              <a:gd name="connsiteY1652" fmla="*/ 523914 h 1542374"/>
              <a:gd name="connsiteX1653" fmla="*/ 1662101 w 6798686"/>
              <a:gd name="connsiteY1653" fmla="*/ 549921 h 1542374"/>
              <a:gd name="connsiteX1654" fmla="*/ 1690977 w 6798686"/>
              <a:gd name="connsiteY1654" fmla="*/ 589208 h 1542374"/>
              <a:gd name="connsiteX1655" fmla="*/ 1447079 w 6798686"/>
              <a:gd name="connsiteY1655" fmla="*/ 570511 h 1542374"/>
              <a:gd name="connsiteX1656" fmla="*/ 1254535 w 6798686"/>
              <a:gd name="connsiteY1656" fmla="*/ 584478 h 1542374"/>
              <a:gd name="connsiteX1657" fmla="*/ 1227523 w 6798686"/>
              <a:gd name="connsiteY1657" fmla="*/ 544665 h 1542374"/>
              <a:gd name="connsiteX1658" fmla="*/ 1402027 w 6798686"/>
              <a:gd name="connsiteY1658" fmla="*/ 523914 h 1542374"/>
              <a:gd name="connsiteX1659" fmla="*/ 925394 w 6798686"/>
              <a:gd name="connsiteY1659" fmla="*/ 523691 h 1542374"/>
              <a:gd name="connsiteX1660" fmla="*/ 955057 w 6798686"/>
              <a:gd name="connsiteY1660" fmla="*/ 550530 h 1542374"/>
              <a:gd name="connsiteX1661" fmla="*/ 928487 w 6798686"/>
              <a:gd name="connsiteY1661" fmla="*/ 557672 h 1542374"/>
              <a:gd name="connsiteX1662" fmla="*/ 898670 w 6798686"/>
              <a:gd name="connsiteY1662" fmla="*/ 533097 h 1542374"/>
              <a:gd name="connsiteX1663" fmla="*/ 911638 w 6798686"/>
              <a:gd name="connsiteY1663" fmla="*/ 528531 h 1542374"/>
              <a:gd name="connsiteX1664" fmla="*/ 925394 w 6798686"/>
              <a:gd name="connsiteY1664" fmla="*/ 523691 h 1542374"/>
              <a:gd name="connsiteX1665" fmla="*/ 3540660 w 6798686"/>
              <a:gd name="connsiteY1665" fmla="*/ 523301 h 1542374"/>
              <a:gd name="connsiteX1666" fmla="*/ 3479162 w 6798686"/>
              <a:gd name="connsiteY1666" fmla="*/ 566013 h 1542374"/>
              <a:gd name="connsiteX1667" fmla="*/ 3413187 w 6798686"/>
              <a:gd name="connsiteY1667" fmla="*/ 590305 h 1542374"/>
              <a:gd name="connsiteX1668" fmla="*/ 3476587 w 6798686"/>
              <a:gd name="connsiteY1668" fmla="*/ 548967 h 1542374"/>
              <a:gd name="connsiteX1669" fmla="*/ 3540660 w 6798686"/>
              <a:gd name="connsiteY1669" fmla="*/ 523301 h 1542374"/>
              <a:gd name="connsiteX1670" fmla="*/ 3623041 w 6798686"/>
              <a:gd name="connsiteY1670" fmla="*/ 522588 h 1542374"/>
              <a:gd name="connsiteX1671" fmla="*/ 3561562 w 6798686"/>
              <a:gd name="connsiteY1671" fmla="*/ 570211 h 1542374"/>
              <a:gd name="connsiteX1672" fmla="*/ 3494877 w 6798686"/>
              <a:gd name="connsiteY1672" fmla="*/ 590534 h 1542374"/>
              <a:gd name="connsiteX1673" fmla="*/ 3559104 w 6798686"/>
              <a:gd name="connsiteY1673" fmla="*/ 543570 h 1542374"/>
              <a:gd name="connsiteX1674" fmla="*/ 3623041 w 6798686"/>
              <a:gd name="connsiteY1674" fmla="*/ 522588 h 1542374"/>
              <a:gd name="connsiteX1675" fmla="*/ 1089811 w 6798686"/>
              <a:gd name="connsiteY1675" fmla="*/ 520638 h 1542374"/>
              <a:gd name="connsiteX1676" fmla="*/ 1120954 w 6798686"/>
              <a:gd name="connsiteY1676" fmla="*/ 558930 h 1542374"/>
              <a:gd name="connsiteX1677" fmla="*/ 1093307 w 6798686"/>
              <a:gd name="connsiteY1677" fmla="*/ 564475 h 1542374"/>
              <a:gd name="connsiteX1678" fmla="*/ 1061415 w 6798686"/>
              <a:gd name="connsiteY1678" fmla="*/ 527899 h 1542374"/>
              <a:gd name="connsiteX1679" fmla="*/ 1089811 w 6798686"/>
              <a:gd name="connsiteY1679" fmla="*/ 520638 h 1542374"/>
              <a:gd name="connsiteX1680" fmla="*/ 827296 w 6798686"/>
              <a:gd name="connsiteY1680" fmla="*/ 519699 h 1542374"/>
              <a:gd name="connsiteX1681" fmla="*/ 856749 w 6798686"/>
              <a:gd name="connsiteY1681" fmla="*/ 541735 h 1542374"/>
              <a:gd name="connsiteX1682" fmla="*/ 830774 w 6798686"/>
              <a:gd name="connsiteY1682" fmla="*/ 550640 h 1542374"/>
              <a:gd name="connsiteX1683" fmla="*/ 801341 w 6798686"/>
              <a:gd name="connsiteY1683" fmla="*/ 530955 h 1542374"/>
              <a:gd name="connsiteX1684" fmla="*/ 827296 w 6798686"/>
              <a:gd name="connsiteY1684" fmla="*/ 519699 h 1542374"/>
              <a:gd name="connsiteX1685" fmla="*/ 3836526 w 6798686"/>
              <a:gd name="connsiteY1685" fmla="*/ 514166 h 1542374"/>
              <a:gd name="connsiteX1686" fmla="*/ 3795239 w 6798686"/>
              <a:gd name="connsiteY1686" fmla="*/ 552999 h 1542374"/>
              <a:gd name="connsiteX1687" fmla="*/ 3786786 w 6798686"/>
              <a:gd name="connsiteY1687" fmla="*/ 560893 h 1542374"/>
              <a:gd name="connsiteX1688" fmla="*/ 3724731 w 6798686"/>
              <a:gd name="connsiteY1688" fmla="*/ 571147 h 1542374"/>
              <a:gd name="connsiteX1689" fmla="*/ 3777757 w 6798686"/>
              <a:gd name="connsiteY1689" fmla="*/ 523541 h 1542374"/>
              <a:gd name="connsiteX1690" fmla="*/ 3836526 w 6798686"/>
              <a:gd name="connsiteY1690" fmla="*/ 514166 h 1542374"/>
              <a:gd name="connsiteX1691" fmla="*/ 3476376 w 6798686"/>
              <a:gd name="connsiteY1691" fmla="*/ 513115 h 1542374"/>
              <a:gd name="connsiteX1692" fmla="*/ 3471900 w 6798686"/>
              <a:gd name="connsiteY1692" fmla="*/ 515737 h 1542374"/>
              <a:gd name="connsiteX1693" fmla="*/ 3466636 w 6798686"/>
              <a:gd name="connsiteY1693" fmla="*/ 518254 h 1542374"/>
              <a:gd name="connsiteX1694" fmla="*/ 3470420 w 6798686"/>
              <a:gd name="connsiteY1694" fmla="*/ 516170 h 1542374"/>
              <a:gd name="connsiteX1695" fmla="*/ 3476376 w 6798686"/>
              <a:gd name="connsiteY1695" fmla="*/ 513115 h 1542374"/>
              <a:gd name="connsiteX1696" fmla="*/ 1640756 w 6798686"/>
              <a:gd name="connsiteY1696" fmla="*/ 512757 h 1542374"/>
              <a:gd name="connsiteX1697" fmla="*/ 1668364 w 6798686"/>
              <a:gd name="connsiteY1697" fmla="*/ 528381 h 1542374"/>
              <a:gd name="connsiteX1698" fmla="*/ 1696395 w 6798686"/>
              <a:gd name="connsiteY1698" fmla="*/ 557072 h 1542374"/>
              <a:gd name="connsiteX1699" fmla="*/ 1665905 w 6798686"/>
              <a:gd name="connsiteY1699" fmla="*/ 545397 h 1542374"/>
              <a:gd name="connsiteX1700" fmla="*/ 1640756 w 6798686"/>
              <a:gd name="connsiteY1700" fmla="*/ 512757 h 1542374"/>
              <a:gd name="connsiteX1701" fmla="*/ 1123105 w 6798686"/>
              <a:gd name="connsiteY1701" fmla="*/ 512448 h 1542374"/>
              <a:gd name="connsiteX1702" fmla="*/ 1153633 w 6798686"/>
              <a:gd name="connsiteY1702" fmla="*/ 552515 h 1542374"/>
              <a:gd name="connsiteX1703" fmla="*/ 1125507 w 6798686"/>
              <a:gd name="connsiteY1703" fmla="*/ 558023 h 1542374"/>
              <a:gd name="connsiteX1704" fmla="*/ 1094191 w 6798686"/>
              <a:gd name="connsiteY1704" fmla="*/ 519539 h 1542374"/>
              <a:gd name="connsiteX1705" fmla="*/ 1123105 w 6798686"/>
              <a:gd name="connsiteY1705" fmla="*/ 512448 h 1542374"/>
              <a:gd name="connsiteX1706" fmla="*/ 957497 w 6798686"/>
              <a:gd name="connsiteY1706" fmla="*/ 512444 h 1542374"/>
              <a:gd name="connsiteX1707" fmla="*/ 987295 w 6798686"/>
              <a:gd name="connsiteY1707" fmla="*/ 541818 h 1542374"/>
              <a:gd name="connsiteX1708" fmla="*/ 971791 w 6798686"/>
              <a:gd name="connsiteY1708" fmla="*/ 546004 h 1542374"/>
              <a:gd name="connsiteX1709" fmla="*/ 960168 w 6798686"/>
              <a:gd name="connsiteY1709" fmla="*/ 549147 h 1542374"/>
              <a:gd name="connsiteX1710" fmla="*/ 930177 w 6798686"/>
              <a:gd name="connsiteY1710" fmla="*/ 522010 h 1542374"/>
              <a:gd name="connsiteX1711" fmla="*/ 957497 w 6798686"/>
              <a:gd name="connsiteY1711" fmla="*/ 512444 h 1542374"/>
              <a:gd name="connsiteX1712" fmla="*/ 3900464 w 6798686"/>
              <a:gd name="connsiteY1712" fmla="*/ 506990 h 1542374"/>
              <a:gd name="connsiteX1713" fmla="*/ 3873337 w 6798686"/>
              <a:gd name="connsiteY1713" fmla="*/ 533683 h 1542374"/>
              <a:gd name="connsiteX1714" fmla="*/ 3854105 w 6798686"/>
              <a:gd name="connsiteY1714" fmla="*/ 552502 h 1542374"/>
              <a:gd name="connsiteX1715" fmla="*/ 3793914 w 6798686"/>
              <a:gd name="connsiteY1715" fmla="*/ 559854 h 1542374"/>
              <a:gd name="connsiteX1716" fmla="*/ 3798045 w 6798686"/>
              <a:gd name="connsiteY1716" fmla="*/ 555996 h 1542374"/>
              <a:gd name="connsiteX1717" fmla="*/ 3843481 w 6798686"/>
              <a:gd name="connsiteY1717" fmla="*/ 513232 h 1542374"/>
              <a:gd name="connsiteX1718" fmla="*/ 3900464 w 6798686"/>
              <a:gd name="connsiteY1718" fmla="*/ 506990 h 1542374"/>
              <a:gd name="connsiteX1719" fmla="*/ 3531957 w 6798686"/>
              <a:gd name="connsiteY1719" fmla="*/ 506802 h 1542374"/>
              <a:gd name="connsiteX1720" fmla="*/ 3477029 w 6798686"/>
              <a:gd name="connsiteY1720" fmla="*/ 543042 h 1542374"/>
              <a:gd name="connsiteX1721" fmla="*/ 3422256 w 6798686"/>
              <a:gd name="connsiteY1721" fmla="*/ 565410 h 1542374"/>
              <a:gd name="connsiteX1722" fmla="*/ 3417030 w 6798686"/>
              <a:gd name="connsiteY1722" fmla="*/ 567560 h 1542374"/>
              <a:gd name="connsiteX1723" fmla="*/ 3473629 w 6798686"/>
              <a:gd name="connsiteY1723" fmla="*/ 532552 h 1542374"/>
              <a:gd name="connsiteX1724" fmla="*/ 3509229 w 6798686"/>
              <a:gd name="connsiteY1724" fmla="*/ 516792 h 1542374"/>
              <a:gd name="connsiteX1725" fmla="*/ 3531957 w 6798686"/>
              <a:gd name="connsiteY1725" fmla="*/ 506802 h 1542374"/>
              <a:gd name="connsiteX1726" fmla="*/ 858728 w 6798686"/>
              <a:gd name="connsiteY1726" fmla="*/ 505958 h 1542374"/>
              <a:gd name="connsiteX1727" fmla="*/ 888545 w 6798686"/>
              <a:gd name="connsiteY1727" fmla="*/ 530634 h 1542374"/>
              <a:gd name="connsiteX1728" fmla="*/ 862032 w 6798686"/>
              <a:gd name="connsiteY1728" fmla="*/ 539902 h 1542374"/>
              <a:gd name="connsiteX1729" fmla="*/ 832176 w 6798686"/>
              <a:gd name="connsiteY1729" fmla="*/ 517572 h 1542374"/>
              <a:gd name="connsiteX1730" fmla="*/ 855308 w 6798686"/>
              <a:gd name="connsiteY1730" fmla="*/ 507455 h 1542374"/>
              <a:gd name="connsiteX1731" fmla="*/ 858728 w 6798686"/>
              <a:gd name="connsiteY1731" fmla="*/ 505958 h 1542374"/>
              <a:gd name="connsiteX1732" fmla="*/ 1156765 w 6798686"/>
              <a:gd name="connsiteY1732" fmla="*/ 504602 h 1542374"/>
              <a:gd name="connsiteX1733" fmla="*/ 1186620 w 6798686"/>
              <a:gd name="connsiteY1733" fmla="*/ 546298 h 1542374"/>
              <a:gd name="connsiteX1734" fmla="*/ 1158033 w 6798686"/>
              <a:gd name="connsiteY1734" fmla="*/ 551673 h 1542374"/>
              <a:gd name="connsiteX1735" fmla="*/ 1127370 w 6798686"/>
              <a:gd name="connsiteY1735" fmla="*/ 511428 h 1542374"/>
              <a:gd name="connsiteX1736" fmla="*/ 1156765 w 6798686"/>
              <a:gd name="connsiteY1736" fmla="*/ 504602 h 1542374"/>
              <a:gd name="connsiteX1737" fmla="*/ 3962135 w 6798686"/>
              <a:gd name="connsiteY1737" fmla="*/ 503382 h 1542374"/>
              <a:gd name="connsiteX1738" fmla="*/ 3951434 w 6798686"/>
              <a:gd name="connsiteY1738" fmla="*/ 514364 h 1542374"/>
              <a:gd name="connsiteX1739" fmla="*/ 3918466 w 6798686"/>
              <a:gd name="connsiteY1739" fmla="*/ 548063 h 1542374"/>
              <a:gd name="connsiteX1740" fmla="*/ 3860465 w 6798686"/>
              <a:gd name="connsiteY1740" fmla="*/ 551900 h 1542374"/>
              <a:gd name="connsiteX1741" fmla="*/ 3876142 w 6798686"/>
              <a:gd name="connsiteY1741" fmla="*/ 536550 h 1542374"/>
              <a:gd name="connsiteX1742" fmla="*/ 3906708 w 6798686"/>
              <a:gd name="connsiteY1742" fmla="*/ 506475 h 1542374"/>
              <a:gd name="connsiteX1743" fmla="*/ 3956410 w 6798686"/>
              <a:gd name="connsiteY1743" fmla="*/ 503547 h 1542374"/>
              <a:gd name="connsiteX1744" fmla="*/ 3962135 w 6798686"/>
              <a:gd name="connsiteY1744" fmla="*/ 503382 h 1542374"/>
              <a:gd name="connsiteX1745" fmla="*/ 4022326 w 6798686"/>
              <a:gd name="connsiteY1745" fmla="*/ 502740 h 1542374"/>
              <a:gd name="connsiteX1746" fmla="*/ 3980982 w 6798686"/>
              <a:gd name="connsiteY1746" fmla="*/ 546757 h 1542374"/>
              <a:gd name="connsiteX1747" fmla="*/ 3924191 w 6798686"/>
              <a:gd name="connsiteY1747" fmla="*/ 547845 h 1542374"/>
              <a:gd name="connsiteX1748" fmla="*/ 3954239 w 6798686"/>
              <a:gd name="connsiteY1748" fmla="*/ 517109 h 1542374"/>
              <a:gd name="connsiteX1749" fmla="*/ 3967783 w 6798686"/>
              <a:gd name="connsiteY1749" fmla="*/ 503221 h 1542374"/>
              <a:gd name="connsiteX1750" fmla="*/ 4022326 w 6798686"/>
              <a:gd name="connsiteY1750" fmla="*/ 502740 h 1542374"/>
              <a:gd name="connsiteX1751" fmla="*/ 989966 w 6798686"/>
              <a:gd name="connsiteY1751" fmla="*/ 501234 h 1542374"/>
              <a:gd name="connsiteX1752" fmla="*/ 992117 w 6798686"/>
              <a:gd name="connsiteY1752" fmla="*/ 503530 h 1542374"/>
              <a:gd name="connsiteX1753" fmla="*/ 1019821 w 6798686"/>
              <a:gd name="connsiteY1753" fmla="*/ 533078 h 1542374"/>
              <a:gd name="connsiteX1754" fmla="*/ 992175 w 6798686"/>
              <a:gd name="connsiteY1754" fmla="*/ 540502 h 1542374"/>
              <a:gd name="connsiteX1755" fmla="*/ 962089 w 6798686"/>
              <a:gd name="connsiteY1755" fmla="*/ 510848 h 1542374"/>
              <a:gd name="connsiteX1756" fmla="*/ 989966 w 6798686"/>
              <a:gd name="connsiteY1756" fmla="*/ 501234 h 1542374"/>
              <a:gd name="connsiteX1757" fmla="*/ 3696489 w 6798686"/>
              <a:gd name="connsiteY1757" fmla="*/ 500750 h 1542374"/>
              <a:gd name="connsiteX1758" fmla="*/ 3637335 w 6798686"/>
              <a:gd name="connsiteY1758" fmla="*/ 549168 h 1542374"/>
              <a:gd name="connsiteX1759" fmla="*/ 3573263 w 6798686"/>
              <a:gd name="connsiteY1759" fmla="*/ 566805 h 1542374"/>
              <a:gd name="connsiteX1760" fmla="*/ 3635126 w 6798686"/>
              <a:gd name="connsiteY1760" fmla="*/ 518817 h 1542374"/>
              <a:gd name="connsiteX1761" fmla="*/ 3696489 w 6798686"/>
              <a:gd name="connsiteY1761" fmla="*/ 500750 h 1542374"/>
              <a:gd name="connsiteX1762" fmla="*/ 3516683 w 6798686"/>
              <a:gd name="connsiteY1762" fmla="*/ 500045 h 1542374"/>
              <a:gd name="connsiteX1763" fmla="*/ 3474032 w 6798686"/>
              <a:gd name="connsiteY1763" fmla="*/ 526640 h 1542374"/>
              <a:gd name="connsiteX1764" fmla="*/ 3428020 w 6798686"/>
              <a:gd name="connsiteY1764" fmla="*/ 547055 h 1542374"/>
              <a:gd name="connsiteX1765" fmla="*/ 3471515 w 6798686"/>
              <a:gd name="connsiteY1765" fmla="*/ 521635 h 1542374"/>
              <a:gd name="connsiteX1766" fmla="*/ 3516683 w 6798686"/>
              <a:gd name="connsiteY1766" fmla="*/ 500045 h 1542374"/>
              <a:gd name="connsiteX1767" fmla="*/ 1190809 w 6798686"/>
              <a:gd name="connsiteY1767" fmla="*/ 497196 h 1542374"/>
              <a:gd name="connsiteX1768" fmla="*/ 1219973 w 6798686"/>
              <a:gd name="connsiteY1768" fmla="*/ 540367 h 1542374"/>
              <a:gd name="connsiteX1769" fmla="*/ 1190905 w 6798686"/>
              <a:gd name="connsiteY1769" fmla="*/ 545506 h 1542374"/>
              <a:gd name="connsiteX1770" fmla="*/ 1160915 w 6798686"/>
              <a:gd name="connsiteY1770" fmla="*/ 503659 h 1542374"/>
              <a:gd name="connsiteX1771" fmla="*/ 1190809 w 6798686"/>
              <a:gd name="connsiteY1771" fmla="*/ 497196 h 1542374"/>
              <a:gd name="connsiteX1772" fmla="*/ 3619641 w 6798686"/>
              <a:gd name="connsiteY1772" fmla="*/ 493173 h 1542374"/>
              <a:gd name="connsiteX1773" fmla="*/ 3559104 w 6798686"/>
              <a:gd name="connsiteY1773" fmla="*/ 537943 h 1542374"/>
              <a:gd name="connsiteX1774" fmla="*/ 3496146 w 6798686"/>
              <a:gd name="connsiteY1774" fmla="*/ 559894 h 1542374"/>
              <a:gd name="connsiteX1775" fmla="*/ 3558950 w 6798686"/>
              <a:gd name="connsiteY1775" fmla="*/ 516146 h 1542374"/>
              <a:gd name="connsiteX1776" fmla="*/ 3619641 w 6798686"/>
              <a:gd name="connsiteY1776" fmla="*/ 493173 h 1542374"/>
              <a:gd name="connsiteX1777" fmla="*/ 890524 w 6798686"/>
              <a:gd name="connsiteY1777" fmla="*/ 492068 h 1542374"/>
              <a:gd name="connsiteX1778" fmla="*/ 920610 w 6798686"/>
              <a:gd name="connsiteY1778" fmla="*/ 519355 h 1542374"/>
              <a:gd name="connsiteX1779" fmla="*/ 909755 w 6798686"/>
              <a:gd name="connsiteY1779" fmla="*/ 523174 h 1542374"/>
              <a:gd name="connsiteX1780" fmla="*/ 893540 w 6798686"/>
              <a:gd name="connsiteY1780" fmla="*/ 528876 h 1542374"/>
              <a:gd name="connsiteX1781" fmla="*/ 863377 w 6798686"/>
              <a:gd name="connsiteY1781" fmla="*/ 503920 h 1542374"/>
              <a:gd name="connsiteX1782" fmla="*/ 890524 w 6798686"/>
              <a:gd name="connsiteY1782" fmla="*/ 492068 h 1542374"/>
              <a:gd name="connsiteX1783" fmla="*/ 1022914 w 6798686"/>
              <a:gd name="connsiteY1783" fmla="*/ 490124 h 1542374"/>
              <a:gd name="connsiteX1784" fmla="*/ 1050868 w 6798686"/>
              <a:gd name="connsiteY1784" fmla="*/ 522193 h 1542374"/>
              <a:gd name="connsiteX1785" fmla="*/ 1052770 w 6798686"/>
              <a:gd name="connsiteY1785" fmla="*/ 524369 h 1542374"/>
              <a:gd name="connsiteX1786" fmla="*/ 1024509 w 6798686"/>
              <a:gd name="connsiteY1786" fmla="*/ 531825 h 1542374"/>
              <a:gd name="connsiteX1787" fmla="*/ 995249 w 6798686"/>
              <a:gd name="connsiteY1787" fmla="*/ 500602 h 1542374"/>
              <a:gd name="connsiteX1788" fmla="*/ 994403 w 6798686"/>
              <a:gd name="connsiteY1788" fmla="*/ 499712 h 1542374"/>
              <a:gd name="connsiteX1789" fmla="*/ 1022914 w 6798686"/>
              <a:gd name="connsiteY1789" fmla="*/ 490124 h 1542374"/>
              <a:gd name="connsiteX1790" fmla="*/ 3765941 w 6798686"/>
              <a:gd name="connsiteY1790" fmla="*/ 482838 h 1542374"/>
              <a:gd name="connsiteX1791" fmla="*/ 3709189 w 6798686"/>
              <a:gd name="connsiteY1791" fmla="*/ 531764 h 1542374"/>
              <a:gd name="connsiteX1792" fmla="*/ 3647460 w 6798686"/>
              <a:gd name="connsiteY1792" fmla="*/ 546561 h 1542374"/>
              <a:gd name="connsiteX1793" fmla="*/ 3706825 w 6798686"/>
              <a:gd name="connsiteY1793" fmla="*/ 497905 h 1542374"/>
              <a:gd name="connsiteX1794" fmla="*/ 3765941 w 6798686"/>
              <a:gd name="connsiteY1794" fmla="*/ 482838 h 1542374"/>
              <a:gd name="connsiteX1795" fmla="*/ 1614877 w 6798686"/>
              <a:gd name="connsiteY1795" fmla="*/ 481788 h 1542374"/>
              <a:gd name="connsiteX1796" fmla="*/ 1630266 w 6798686"/>
              <a:gd name="connsiteY1796" fmla="*/ 493849 h 1542374"/>
              <a:gd name="connsiteX1797" fmla="*/ 1650554 w 6798686"/>
              <a:gd name="connsiteY1797" fmla="*/ 511549 h 1542374"/>
              <a:gd name="connsiteX1798" fmla="*/ 1632437 w 6798686"/>
              <a:gd name="connsiteY1798" fmla="*/ 502492 h 1542374"/>
              <a:gd name="connsiteX1799" fmla="*/ 1614877 w 6798686"/>
              <a:gd name="connsiteY1799" fmla="*/ 481788 h 1542374"/>
              <a:gd name="connsiteX1800" fmla="*/ 1056170 w 6798686"/>
              <a:gd name="connsiteY1800" fmla="*/ 479292 h 1542374"/>
              <a:gd name="connsiteX1801" fmla="*/ 1085911 w 6798686"/>
              <a:gd name="connsiteY1801" fmla="*/ 515858 h 1542374"/>
              <a:gd name="connsiteX1802" fmla="*/ 1057304 w 6798686"/>
              <a:gd name="connsiteY1802" fmla="*/ 523192 h 1542374"/>
              <a:gd name="connsiteX1803" fmla="*/ 1054038 w 6798686"/>
              <a:gd name="connsiteY1803" fmla="*/ 519441 h 1542374"/>
              <a:gd name="connsiteX1804" fmla="*/ 1027237 w 6798686"/>
              <a:gd name="connsiteY1804" fmla="*/ 488698 h 1542374"/>
              <a:gd name="connsiteX1805" fmla="*/ 1056170 w 6798686"/>
              <a:gd name="connsiteY1805" fmla="*/ 479292 h 1542374"/>
              <a:gd name="connsiteX1806" fmla="*/ 922723 w 6798686"/>
              <a:gd name="connsiteY1806" fmla="*/ 478145 h 1542374"/>
              <a:gd name="connsiteX1807" fmla="*/ 934231 w 6798686"/>
              <a:gd name="connsiteY1807" fmla="*/ 489495 h 1542374"/>
              <a:gd name="connsiteX1808" fmla="*/ 952982 w 6798686"/>
              <a:gd name="connsiteY1808" fmla="*/ 508006 h 1542374"/>
              <a:gd name="connsiteX1809" fmla="*/ 925374 w 6798686"/>
              <a:gd name="connsiteY1809" fmla="*/ 517676 h 1542374"/>
              <a:gd name="connsiteX1810" fmla="*/ 895000 w 6798686"/>
              <a:gd name="connsiteY1810" fmla="*/ 490122 h 1542374"/>
              <a:gd name="connsiteX1811" fmla="*/ 922723 w 6798686"/>
              <a:gd name="connsiteY1811" fmla="*/ 478145 h 1542374"/>
              <a:gd name="connsiteX1812" fmla="*/ 3614934 w 6798686"/>
              <a:gd name="connsiteY1812" fmla="*/ 471163 h 1542374"/>
              <a:gd name="connsiteX1813" fmla="*/ 3559161 w 6798686"/>
              <a:gd name="connsiteY1813" fmla="*/ 510346 h 1542374"/>
              <a:gd name="connsiteX1814" fmla="*/ 3499277 w 6798686"/>
              <a:gd name="connsiteY1814" fmla="*/ 534048 h 1542374"/>
              <a:gd name="connsiteX1815" fmla="*/ 3556836 w 6798686"/>
              <a:gd name="connsiteY1815" fmla="*/ 495960 h 1542374"/>
              <a:gd name="connsiteX1816" fmla="*/ 3614934 w 6798686"/>
              <a:gd name="connsiteY1816" fmla="*/ 471163 h 1542374"/>
              <a:gd name="connsiteX1817" fmla="*/ 1437631 w 6798686"/>
              <a:gd name="connsiteY1817" fmla="*/ 468874 h 1542374"/>
              <a:gd name="connsiteX1818" fmla="*/ 1628595 w 6798686"/>
              <a:gd name="connsiteY1818" fmla="*/ 506898 h 1542374"/>
              <a:gd name="connsiteX1819" fmla="*/ 1656337 w 6798686"/>
              <a:gd name="connsiteY1819" fmla="*/ 542265 h 1542374"/>
              <a:gd name="connsiteX1820" fmla="*/ 1401719 w 6798686"/>
              <a:gd name="connsiteY1820" fmla="*/ 518421 h 1542374"/>
              <a:gd name="connsiteX1821" fmla="*/ 1224123 w 6798686"/>
              <a:gd name="connsiteY1821" fmla="*/ 539660 h 1542374"/>
              <a:gd name="connsiteX1822" fmla="*/ 1194863 w 6798686"/>
              <a:gd name="connsiteY1822" fmla="*/ 496348 h 1542374"/>
              <a:gd name="connsiteX1823" fmla="*/ 1356821 w 6798686"/>
              <a:gd name="connsiteY1823" fmla="*/ 471903 h 1542374"/>
              <a:gd name="connsiteX1824" fmla="*/ 1358857 w 6798686"/>
              <a:gd name="connsiteY1824" fmla="*/ 471736 h 1542374"/>
              <a:gd name="connsiteX1825" fmla="*/ 1437631 w 6798686"/>
              <a:gd name="connsiteY1825" fmla="*/ 468874 h 1542374"/>
              <a:gd name="connsiteX1826" fmla="*/ 1089849 w 6798686"/>
              <a:gd name="connsiteY1826" fmla="*/ 468817 h 1542374"/>
              <a:gd name="connsiteX1827" fmla="*/ 1119397 w 6798686"/>
              <a:gd name="connsiteY1827" fmla="*/ 507591 h 1542374"/>
              <a:gd name="connsiteX1828" fmla="*/ 1090310 w 6798686"/>
              <a:gd name="connsiteY1828" fmla="*/ 514752 h 1542374"/>
              <a:gd name="connsiteX1829" fmla="*/ 1089657 w 6798686"/>
              <a:gd name="connsiteY1829" fmla="*/ 513947 h 1542374"/>
              <a:gd name="connsiteX1830" fmla="*/ 1060378 w 6798686"/>
              <a:gd name="connsiteY1830" fmla="*/ 477955 h 1542374"/>
              <a:gd name="connsiteX1831" fmla="*/ 1089849 w 6798686"/>
              <a:gd name="connsiteY1831" fmla="*/ 468817 h 1542374"/>
              <a:gd name="connsiteX1832" fmla="*/ 3832069 w 6798686"/>
              <a:gd name="connsiteY1832" fmla="*/ 468771 h 1542374"/>
              <a:gd name="connsiteX1833" fmla="*/ 3777680 w 6798686"/>
              <a:gd name="connsiteY1833" fmla="*/ 517962 h 1542374"/>
              <a:gd name="connsiteX1834" fmla="*/ 3718007 w 6798686"/>
              <a:gd name="connsiteY1834" fmla="*/ 529831 h 1542374"/>
              <a:gd name="connsiteX1835" fmla="*/ 3774894 w 6798686"/>
              <a:gd name="connsiteY1835" fmla="*/ 480760 h 1542374"/>
              <a:gd name="connsiteX1836" fmla="*/ 3832069 w 6798686"/>
              <a:gd name="connsiteY1836" fmla="*/ 468771 h 1542374"/>
              <a:gd name="connsiteX1837" fmla="*/ 3694107 w 6798686"/>
              <a:gd name="connsiteY1837" fmla="*/ 467025 h 1542374"/>
              <a:gd name="connsiteX1838" fmla="*/ 3634799 w 6798686"/>
              <a:gd name="connsiteY1838" fmla="*/ 513420 h 1542374"/>
              <a:gd name="connsiteX1839" fmla="*/ 3573128 w 6798686"/>
              <a:gd name="connsiteY1839" fmla="*/ 533240 h 1542374"/>
              <a:gd name="connsiteX1840" fmla="*/ 3634607 w 6798686"/>
              <a:gd name="connsiteY1840" fmla="*/ 487724 h 1542374"/>
              <a:gd name="connsiteX1841" fmla="*/ 3694107 w 6798686"/>
              <a:gd name="connsiteY1841" fmla="*/ 467025 h 1542374"/>
              <a:gd name="connsiteX1842" fmla="*/ 955345 w 6798686"/>
              <a:gd name="connsiteY1842" fmla="*/ 464308 h 1542374"/>
              <a:gd name="connsiteX1843" fmla="*/ 985700 w 6798686"/>
              <a:gd name="connsiteY1843" fmla="*/ 496688 h 1542374"/>
              <a:gd name="connsiteX1844" fmla="*/ 957574 w 6798686"/>
              <a:gd name="connsiteY1844" fmla="*/ 506402 h 1542374"/>
              <a:gd name="connsiteX1845" fmla="*/ 937286 w 6798686"/>
              <a:gd name="connsiteY1845" fmla="*/ 486387 h 1542374"/>
              <a:gd name="connsiteX1846" fmla="*/ 927046 w 6798686"/>
              <a:gd name="connsiteY1846" fmla="*/ 476291 h 1542374"/>
              <a:gd name="connsiteX1847" fmla="*/ 955345 w 6798686"/>
              <a:gd name="connsiteY1847" fmla="*/ 464308 h 1542374"/>
              <a:gd name="connsiteX1848" fmla="*/ 1123970 w 6798686"/>
              <a:gd name="connsiteY1848" fmla="*/ 458812 h 1542374"/>
              <a:gd name="connsiteX1849" fmla="*/ 1153230 w 6798686"/>
              <a:gd name="connsiteY1849" fmla="*/ 499670 h 1542374"/>
              <a:gd name="connsiteX1850" fmla="*/ 1123662 w 6798686"/>
              <a:gd name="connsiteY1850" fmla="*/ 506562 h 1542374"/>
              <a:gd name="connsiteX1851" fmla="*/ 1093961 w 6798686"/>
              <a:gd name="connsiteY1851" fmla="*/ 467572 h 1542374"/>
              <a:gd name="connsiteX1852" fmla="*/ 1123970 w 6798686"/>
              <a:gd name="connsiteY1852" fmla="*/ 458812 h 1542374"/>
              <a:gd name="connsiteX1853" fmla="*/ 3895373 w 6798686"/>
              <a:gd name="connsiteY1853" fmla="*/ 458456 h 1542374"/>
              <a:gd name="connsiteX1854" fmla="*/ 3843366 w 6798686"/>
              <a:gd name="connsiteY1854" fmla="*/ 507699 h 1542374"/>
              <a:gd name="connsiteX1855" fmla="*/ 3785499 w 6798686"/>
              <a:gd name="connsiteY1855" fmla="*/ 516563 h 1542374"/>
              <a:gd name="connsiteX1856" fmla="*/ 3839907 w 6798686"/>
              <a:gd name="connsiteY1856" fmla="*/ 467323 h 1542374"/>
              <a:gd name="connsiteX1857" fmla="*/ 3895373 w 6798686"/>
              <a:gd name="connsiteY1857" fmla="*/ 458456 h 1542374"/>
              <a:gd name="connsiteX1858" fmla="*/ 3605635 w 6798686"/>
              <a:gd name="connsiteY1858" fmla="*/ 457851 h 1542374"/>
              <a:gd name="connsiteX1859" fmla="*/ 3557067 w 6798686"/>
              <a:gd name="connsiteY1859" fmla="*/ 490156 h 1542374"/>
              <a:gd name="connsiteX1860" fmla="*/ 3507116 w 6798686"/>
              <a:gd name="connsiteY1860" fmla="*/ 511999 h 1542374"/>
              <a:gd name="connsiteX1861" fmla="*/ 3505444 w 6798686"/>
              <a:gd name="connsiteY1861" fmla="*/ 512736 h 1542374"/>
              <a:gd name="connsiteX1862" fmla="*/ 3554607 w 6798686"/>
              <a:gd name="connsiteY1862" fmla="*/ 481985 h 1542374"/>
              <a:gd name="connsiteX1863" fmla="*/ 3594146 w 6798686"/>
              <a:gd name="connsiteY1863" fmla="*/ 463250 h 1542374"/>
              <a:gd name="connsiteX1864" fmla="*/ 3605635 w 6798686"/>
              <a:gd name="connsiteY1864" fmla="*/ 457851 h 1542374"/>
              <a:gd name="connsiteX1865" fmla="*/ 3584079 w 6798686"/>
              <a:gd name="connsiteY1865" fmla="*/ 457849 h 1542374"/>
              <a:gd name="connsiteX1866" fmla="*/ 3554858 w 6798686"/>
              <a:gd name="connsiteY1866" fmla="*/ 476164 h 1542374"/>
              <a:gd name="connsiteX1867" fmla="*/ 3523677 w 6798686"/>
              <a:gd name="connsiteY1867" fmla="*/ 491007 h 1542374"/>
              <a:gd name="connsiteX1868" fmla="*/ 3552937 w 6798686"/>
              <a:gd name="connsiteY1868" fmla="*/ 473784 h 1542374"/>
              <a:gd name="connsiteX1869" fmla="*/ 3584079 w 6798686"/>
              <a:gd name="connsiteY1869" fmla="*/ 457849 h 1542374"/>
              <a:gd name="connsiteX1870" fmla="*/ 3956294 w 6798686"/>
              <a:gd name="connsiteY1870" fmla="*/ 451821 h 1542374"/>
              <a:gd name="connsiteX1871" fmla="*/ 3906574 w 6798686"/>
              <a:gd name="connsiteY1871" fmla="*/ 500969 h 1542374"/>
              <a:gd name="connsiteX1872" fmla="*/ 3850340 w 6798686"/>
              <a:gd name="connsiteY1872" fmla="*/ 506767 h 1542374"/>
              <a:gd name="connsiteX1873" fmla="*/ 3902328 w 6798686"/>
              <a:gd name="connsiteY1873" fmla="*/ 457519 h 1542374"/>
              <a:gd name="connsiteX1874" fmla="*/ 3956294 w 6798686"/>
              <a:gd name="connsiteY1874" fmla="*/ 451821 h 1542374"/>
              <a:gd name="connsiteX1875" fmla="*/ 988429 w 6798686"/>
              <a:gd name="connsiteY1875" fmla="*/ 450675 h 1542374"/>
              <a:gd name="connsiteX1876" fmla="*/ 1018860 w 6798686"/>
              <a:gd name="connsiteY1876" fmla="*/ 485484 h 1542374"/>
              <a:gd name="connsiteX1877" fmla="*/ 990157 w 6798686"/>
              <a:gd name="connsiteY1877" fmla="*/ 495169 h 1542374"/>
              <a:gd name="connsiteX1878" fmla="*/ 959553 w 6798686"/>
              <a:gd name="connsiteY1878" fmla="*/ 462545 h 1542374"/>
              <a:gd name="connsiteX1879" fmla="*/ 988429 w 6798686"/>
              <a:gd name="connsiteY1879" fmla="*/ 450675 h 1542374"/>
              <a:gd name="connsiteX1880" fmla="*/ 1158533 w 6798686"/>
              <a:gd name="connsiteY1880" fmla="*/ 449406 h 1542374"/>
              <a:gd name="connsiteX1881" fmla="*/ 1187427 w 6798686"/>
              <a:gd name="connsiteY1881" fmla="*/ 492189 h 1542374"/>
              <a:gd name="connsiteX1882" fmla="*/ 1157399 w 6798686"/>
              <a:gd name="connsiteY1882" fmla="*/ 498727 h 1542374"/>
              <a:gd name="connsiteX1883" fmla="*/ 1128004 w 6798686"/>
              <a:gd name="connsiteY1883" fmla="*/ 457680 h 1542374"/>
              <a:gd name="connsiteX1884" fmla="*/ 1158533 w 6798686"/>
              <a:gd name="connsiteY1884" fmla="*/ 449406 h 1542374"/>
              <a:gd name="connsiteX1885" fmla="*/ 4015103 w 6798686"/>
              <a:gd name="connsiteY1885" fmla="*/ 448860 h 1542374"/>
              <a:gd name="connsiteX1886" fmla="*/ 3967649 w 6798686"/>
              <a:gd name="connsiteY1886" fmla="*/ 497720 h 1542374"/>
              <a:gd name="connsiteX1887" fmla="*/ 3956217 w 6798686"/>
              <a:gd name="connsiteY1887" fmla="*/ 498051 h 1542374"/>
              <a:gd name="connsiteX1888" fmla="*/ 3912817 w 6798686"/>
              <a:gd name="connsiteY1888" fmla="*/ 500452 h 1542374"/>
              <a:gd name="connsiteX1889" fmla="*/ 3962481 w 6798686"/>
              <a:gd name="connsiteY1889" fmla="*/ 451352 h 1542374"/>
              <a:gd name="connsiteX1890" fmla="*/ 4015103 w 6798686"/>
              <a:gd name="connsiteY1890" fmla="*/ 448860 h 1542374"/>
              <a:gd name="connsiteX1891" fmla="*/ 4020655 w 6798686"/>
              <a:gd name="connsiteY1891" fmla="*/ 448777 h 1542374"/>
              <a:gd name="connsiteX1892" fmla="*/ 4058100 w 6798686"/>
              <a:gd name="connsiteY1892" fmla="*/ 449035 h 1542374"/>
              <a:gd name="connsiteX1893" fmla="*/ 4072047 w 6798686"/>
              <a:gd name="connsiteY1893" fmla="*/ 449532 h 1542374"/>
              <a:gd name="connsiteX1894" fmla="*/ 4027418 w 6798686"/>
              <a:gd name="connsiteY1894" fmla="*/ 497301 h 1542374"/>
              <a:gd name="connsiteX1895" fmla="*/ 3973278 w 6798686"/>
              <a:gd name="connsiteY1895" fmla="*/ 497563 h 1542374"/>
              <a:gd name="connsiteX1896" fmla="*/ 4020655 w 6798686"/>
              <a:gd name="connsiteY1896" fmla="*/ 448777 h 1542374"/>
              <a:gd name="connsiteX1897" fmla="*/ 3764039 w 6798686"/>
              <a:gd name="connsiteY1897" fmla="*/ 445044 h 1542374"/>
              <a:gd name="connsiteX1898" fmla="*/ 3706383 w 6798686"/>
              <a:gd name="connsiteY1898" fmla="*/ 492616 h 1542374"/>
              <a:gd name="connsiteX1899" fmla="*/ 3695952 w 6798686"/>
              <a:gd name="connsiteY1899" fmla="*/ 495467 h 1542374"/>
              <a:gd name="connsiteX1900" fmla="*/ 3646711 w 6798686"/>
              <a:gd name="connsiteY1900" fmla="*/ 509776 h 1542374"/>
              <a:gd name="connsiteX1901" fmla="*/ 3706557 w 6798686"/>
              <a:gd name="connsiteY1901" fmla="*/ 462912 h 1542374"/>
              <a:gd name="connsiteX1902" fmla="*/ 3764039 w 6798686"/>
              <a:gd name="connsiteY1902" fmla="*/ 445044 h 1542374"/>
              <a:gd name="connsiteX1903" fmla="*/ 3690668 w 6798686"/>
              <a:gd name="connsiteY1903" fmla="*/ 440332 h 1542374"/>
              <a:gd name="connsiteX1904" fmla="*/ 3634627 w 6798686"/>
              <a:gd name="connsiteY1904" fmla="*/ 482053 h 1542374"/>
              <a:gd name="connsiteX1905" fmla="*/ 3577029 w 6798686"/>
              <a:gd name="connsiteY1905" fmla="*/ 503468 h 1542374"/>
              <a:gd name="connsiteX1906" fmla="*/ 3634568 w 6798686"/>
              <a:gd name="connsiteY1906" fmla="*/ 462979 h 1542374"/>
              <a:gd name="connsiteX1907" fmla="*/ 3690668 w 6798686"/>
              <a:gd name="connsiteY1907" fmla="*/ 440332 h 1542374"/>
              <a:gd name="connsiteX1908" fmla="*/ 1021973 w 6798686"/>
              <a:gd name="connsiteY1908" fmla="*/ 437373 h 1542374"/>
              <a:gd name="connsiteX1909" fmla="*/ 1052328 w 6798686"/>
              <a:gd name="connsiteY1909" fmla="*/ 474562 h 1542374"/>
              <a:gd name="connsiteX1910" fmla="*/ 1023183 w 6798686"/>
              <a:gd name="connsiteY1910" fmla="*/ 484055 h 1542374"/>
              <a:gd name="connsiteX1911" fmla="*/ 992540 w 6798686"/>
              <a:gd name="connsiteY1911" fmla="*/ 449008 h 1542374"/>
              <a:gd name="connsiteX1912" fmla="*/ 1021973 w 6798686"/>
              <a:gd name="connsiteY1912" fmla="*/ 437373 h 1542374"/>
              <a:gd name="connsiteX1913" fmla="*/ 3830398 w 6798686"/>
              <a:gd name="connsiteY1913" fmla="*/ 426983 h 1542374"/>
              <a:gd name="connsiteX1914" fmla="*/ 3774337 w 6798686"/>
              <a:gd name="connsiteY1914" fmla="*/ 475576 h 1542374"/>
              <a:gd name="connsiteX1915" fmla="*/ 3716566 w 6798686"/>
              <a:gd name="connsiteY1915" fmla="*/ 489882 h 1542374"/>
              <a:gd name="connsiteX1916" fmla="*/ 3774606 w 6798686"/>
              <a:gd name="connsiteY1916" fmla="*/ 441972 h 1542374"/>
              <a:gd name="connsiteX1917" fmla="*/ 3830398 w 6798686"/>
              <a:gd name="connsiteY1917" fmla="*/ 426983 h 1542374"/>
              <a:gd name="connsiteX1918" fmla="*/ 1055997 w 6798686"/>
              <a:gd name="connsiteY1918" fmla="*/ 424534 h 1542374"/>
              <a:gd name="connsiteX1919" fmla="*/ 1086180 w 6798686"/>
              <a:gd name="connsiteY1919" fmla="*/ 463999 h 1542374"/>
              <a:gd name="connsiteX1920" fmla="*/ 1056516 w 6798686"/>
              <a:gd name="connsiteY1920" fmla="*/ 473217 h 1542374"/>
              <a:gd name="connsiteX1921" fmla="*/ 1025988 w 6798686"/>
              <a:gd name="connsiteY1921" fmla="*/ 435815 h 1542374"/>
              <a:gd name="connsiteX1922" fmla="*/ 1055997 w 6798686"/>
              <a:gd name="connsiteY1922" fmla="*/ 424534 h 1542374"/>
              <a:gd name="connsiteX1923" fmla="*/ 3637815 w 6798686"/>
              <a:gd name="connsiteY1923" fmla="*/ 424172 h 1542374"/>
              <a:gd name="connsiteX1924" fmla="*/ 3632282 w 6798686"/>
              <a:gd name="connsiteY1924" fmla="*/ 427636 h 1542374"/>
              <a:gd name="connsiteX1925" fmla="*/ 3626134 w 6798686"/>
              <a:gd name="connsiteY1925" fmla="*/ 430754 h 1542374"/>
              <a:gd name="connsiteX1926" fmla="*/ 3630957 w 6798686"/>
              <a:gd name="connsiteY1926" fmla="*/ 427926 h 1542374"/>
              <a:gd name="connsiteX1927" fmla="*/ 3637815 w 6798686"/>
              <a:gd name="connsiteY1927" fmla="*/ 424172 h 1542374"/>
              <a:gd name="connsiteX1928" fmla="*/ 3686710 w 6798686"/>
              <a:gd name="connsiteY1928" fmla="*/ 420534 h 1542374"/>
              <a:gd name="connsiteX1929" fmla="*/ 3671725 w 6798686"/>
              <a:gd name="connsiteY1929" fmla="*/ 431100 h 1542374"/>
              <a:gd name="connsiteX1930" fmla="*/ 3634588 w 6798686"/>
              <a:gd name="connsiteY1930" fmla="*/ 457302 h 1542374"/>
              <a:gd name="connsiteX1931" fmla="*/ 3581236 w 6798686"/>
              <a:gd name="connsiteY1931" fmla="*/ 479743 h 1542374"/>
              <a:gd name="connsiteX1932" fmla="*/ 3631879 w 6798686"/>
              <a:gd name="connsiteY1932" fmla="*/ 446034 h 1542374"/>
              <a:gd name="connsiteX1933" fmla="*/ 3634031 w 6798686"/>
              <a:gd name="connsiteY1933" fmla="*/ 444595 h 1542374"/>
              <a:gd name="connsiteX1934" fmla="*/ 3686710 w 6798686"/>
              <a:gd name="connsiteY1934" fmla="*/ 420534 h 1542374"/>
              <a:gd name="connsiteX1935" fmla="*/ 1394861 w 6798686"/>
              <a:gd name="connsiteY1935" fmla="*/ 415557 h 1542374"/>
              <a:gd name="connsiteX1936" fmla="*/ 1594762 w 6798686"/>
              <a:gd name="connsiteY1936" fmla="*/ 468201 h 1542374"/>
              <a:gd name="connsiteX1937" fmla="*/ 1620622 w 6798686"/>
              <a:gd name="connsiteY1937" fmla="*/ 497298 h 1542374"/>
              <a:gd name="connsiteX1938" fmla="*/ 1356360 w 6798686"/>
              <a:gd name="connsiteY1938" fmla="*/ 466333 h 1542374"/>
              <a:gd name="connsiteX1939" fmla="*/ 1191481 w 6798686"/>
              <a:gd name="connsiteY1939" fmla="*/ 491344 h 1542374"/>
              <a:gd name="connsiteX1940" fmla="*/ 1162471 w 6798686"/>
              <a:gd name="connsiteY1940" fmla="*/ 448393 h 1542374"/>
              <a:gd name="connsiteX1941" fmla="*/ 1311615 w 6798686"/>
              <a:gd name="connsiteY1941" fmla="*/ 419886 h 1542374"/>
              <a:gd name="connsiteX1942" fmla="*/ 1394861 w 6798686"/>
              <a:gd name="connsiteY1942" fmla="*/ 415557 h 1542374"/>
              <a:gd name="connsiteX1943" fmla="*/ 3762540 w 6798686"/>
              <a:gd name="connsiteY1943" fmla="*/ 413264 h 1542374"/>
              <a:gd name="connsiteX1944" fmla="*/ 3755124 w 6798686"/>
              <a:gd name="connsiteY1944" fmla="*/ 419085 h 1542374"/>
              <a:gd name="connsiteX1945" fmla="*/ 3706441 w 6798686"/>
              <a:gd name="connsiteY1945" fmla="*/ 457342 h 1542374"/>
              <a:gd name="connsiteX1946" fmla="*/ 3649285 w 6798686"/>
              <a:gd name="connsiteY1946" fmla="*/ 476806 h 1542374"/>
              <a:gd name="connsiteX1947" fmla="*/ 3706575 w 6798686"/>
              <a:gd name="connsiteY1947" fmla="*/ 434140 h 1542374"/>
              <a:gd name="connsiteX1948" fmla="*/ 3762540 w 6798686"/>
              <a:gd name="connsiteY1948" fmla="*/ 413264 h 1542374"/>
              <a:gd name="connsiteX1949" fmla="*/ 3893798 w 6798686"/>
              <a:gd name="connsiteY1949" fmla="*/ 412682 h 1542374"/>
              <a:gd name="connsiteX1950" fmla="*/ 3839351 w 6798686"/>
              <a:gd name="connsiteY1950" fmla="*/ 462164 h 1542374"/>
              <a:gd name="connsiteX1951" fmla="*/ 3783213 w 6798686"/>
              <a:gd name="connsiteY1951" fmla="*/ 473563 h 1542374"/>
              <a:gd name="connsiteX1952" fmla="*/ 3839504 w 6798686"/>
              <a:gd name="connsiteY1952" fmla="*/ 424733 h 1542374"/>
              <a:gd name="connsiteX1953" fmla="*/ 3893798 w 6798686"/>
              <a:gd name="connsiteY1953" fmla="*/ 412682 h 1542374"/>
              <a:gd name="connsiteX1954" fmla="*/ 1090521 w 6798686"/>
              <a:gd name="connsiteY1954" fmla="*/ 412301 h 1542374"/>
              <a:gd name="connsiteX1955" fmla="*/ 1120454 w 6798686"/>
              <a:gd name="connsiteY1955" fmla="*/ 453903 h 1542374"/>
              <a:gd name="connsiteX1956" fmla="*/ 1090291 w 6798686"/>
              <a:gd name="connsiteY1956" fmla="*/ 462754 h 1542374"/>
              <a:gd name="connsiteX1957" fmla="*/ 1059955 w 6798686"/>
              <a:gd name="connsiteY1957" fmla="*/ 423093 h 1542374"/>
              <a:gd name="connsiteX1958" fmla="*/ 1090521 w 6798686"/>
              <a:gd name="connsiteY1958" fmla="*/ 412301 h 1542374"/>
              <a:gd name="connsiteX1959" fmla="*/ 3674434 w 6798686"/>
              <a:gd name="connsiteY1959" fmla="*/ 412046 h 1542374"/>
              <a:gd name="connsiteX1960" fmla="*/ 3634108 w 6798686"/>
              <a:gd name="connsiteY1960" fmla="*/ 438885 h 1542374"/>
              <a:gd name="connsiteX1961" fmla="*/ 3591957 w 6798686"/>
              <a:gd name="connsiteY1961" fmla="*/ 458589 h 1542374"/>
              <a:gd name="connsiteX1962" fmla="*/ 3591918 w 6798686"/>
              <a:gd name="connsiteY1962" fmla="*/ 458606 h 1542374"/>
              <a:gd name="connsiteX1963" fmla="*/ 3632244 w 6798686"/>
              <a:gd name="connsiteY1963" fmla="*/ 433335 h 1542374"/>
              <a:gd name="connsiteX1964" fmla="*/ 3674434 w 6798686"/>
              <a:gd name="connsiteY1964" fmla="*/ 412046 h 1542374"/>
              <a:gd name="connsiteX1965" fmla="*/ 3954738 w 6798686"/>
              <a:gd name="connsiteY1965" fmla="*/ 402061 h 1542374"/>
              <a:gd name="connsiteX1966" fmla="*/ 3901847 w 6798686"/>
              <a:gd name="connsiteY1966" fmla="*/ 452318 h 1542374"/>
              <a:gd name="connsiteX1967" fmla="*/ 3847131 w 6798686"/>
              <a:gd name="connsiteY1967" fmla="*/ 460771 h 1542374"/>
              <a:gd name="connsiteX1968" fmla="*/ 3901752 w 6798686"/>
              <a:gd name="connsiteY1968" fmla="*/ 411116 h 1542374"/>
              <a:gd name="connsiteX1969" fmla="*/ 3954738 w 6798686"/>
              <a:gd name="connsiteY1969" fmla="*/ 402061 h 1542374"/>
              <a:gd name="connsiteX1970" fmla="*/ 1125584 w 6798686"/>
              <a:gd name="connsiteY1970" fmla="*/ 400855 h 1542374"/>
              <a:gd name="connsiteX1971" fmla="*/ 1155151 w 6798686"/>
              <a:gd name="connsiteY1971" fmla="*/ 444426 h 1542374"/>
              <a:gd name="connsiteX1972" fmla="*/ 1124469 w 6798686"/>
              <a:gd name="connsiteY1972" fmla="*/ 452773 h 1542374"/>
              <a:gd name="connsiteX1973" fmla="*/ 1094422 w 6798686"/>
              <a:gd name="connsiteY1973" fmla="*/ 410993 h 1542374"/>
              <a:gd name="connsiteX1974" fmla="*/ 1125584 w 6798686"/>
              <a:gd name="connsiteY1974" fmla="*/ 400855 h 1542374"/>
              <a:gd name="connsiteX1975" fmla="*/ 4013489 w 6798686"/>
              <a:gd name="connsiteY1975" fmla="*/ 395104 h 1542374"/>
              <a:gd name="connsiteX1976" fmla="*/ 3962135 w 6798686"/>
              <a:gd name="connsiteY1976" fmla="*/ 446045 h 1542374"/>
              <a:gd name="connsiteX1977" fmla="*/ 3908744 w 6798686"/>
              <a:gd name="connsiteY1977" fmla="*/ 451430 h 1542374"/>
              <a:gd name="connsiteX1978" fmla="*/ 3961731 w 6798686"/>
              <a:gd name="connsiteY1978" fmla="*/ 401058 h 1542374"/>
              <a:gd name="connsiteX1979" fmla="*/ 4013489 w 6798686"/>
              <a:gd name="connsiteY1979" fmla="*/ 395104 h 1542374"/>
              <a:gd name="connsiteX1980" fmla="*/ 4070318 w 6798686"/>
              <a:gd name="connsiteY1980" fmla="*/ 391825 h 1542374"/>
              <a:gd name="connsiteX1981" fmla="*/ 4020405 w 6798686"/>
              <a:gd name="connsiteY1981" fmla="*/ 443382 h 1542374"/>
              <a:gd name="connsiteX1982" fmla="*/ 3968283 w 6798686"/>
              <a:gd name="connsiteY1982" fmla="*/ 445602 h 1542374"/>
              <a:gd name="connsiteX1983" fmla="*/ 4019733 w 6798686"/>
              <a:gd name="connsiteY1983" fmla="*/ 394570 h 1542374"/>
              <a:gd name="connsiteX1984" fmla="*/ 4070318 w 6798686"/>
              <a:gd name="connsiteY1984" fmla="*/ 391825 h 1542374"/>
              <a:gd name="connsiteX1985" fmla="*/ 4075928 w 6798686"/>
              <a:gd name="connsiteY1985" fmla="*/ 391685 h 1542374"/>
              <a:gd name="connsiteX1986" fmla="*/ 4125380 w 6798686"/>
              <a:gd name="connsiteY1986" fmla="*/ 392250 h 1542374"/>
              <a:gd name="connsiteX1987" fmla="*/ 4076889 w 6798686"/>
              <a:gd name="connsiteY1987" fmla="*/ 444332 h 1542374"/>
              <a:gd name="connsiteX1988" fmla="*/ 4058253 w 6798686"/>
              <a:gd name="connsiteY1988" fmla="*/ 443625 h 1542374"/>
              <a:gd name="connsiteX1989" fmla="*/ 4025938 w 6798686"/>
              <a:gd name="connsiteY1989" fmla="*/ 443317 h 1542374"/>
              <a:gd name="connsiteX1990" fmla="*/ 4075928 w 6798686"/>
              <a:gd name="connsiteY1990" fmla="*/ 391685 h 1542374"/>
              <a:gd name="connsiteX1991" fmla="*/ 3830244 w 6798686"/>
              <a:gd name="connsiteY1991" fmla="*/ 390294 h 1542374"/>
              <a:gd name="connsiteX1992" fmla="*/ 3803904 w 6798686"/>
              <a:gd name="connsiteY1992" fmla="*/ 412086 h 1542374"/>
              <a:gd name="connsiteX1993" fmla="*/ 3774395 w 6798686"/>
              <a:gd name="connsiteY1993" fmla="*/ 436491 h 1542374"/>
              <a:gd name="connsiteX1994" fmla="*/ 3718698 w 6798686"/>
              <a:gd name="connsiteY1994" fmla="*/ 453382 h 1542374"/>
              <a:gd name="connsiteX1995" fmla="*/ 3757891 w 6798686"/>
              <a:gd name="connsiteY1995" fmla="*/ 422583 h 1542374"/>
              <a:gd name="connsiteX1996" fmla="*/ 3775682 w 6798686"/>
              <a:gd name="connsiteY1996" fmla="*/ 408601 h 1542374"/>
              <a:gd name="connsiteX1997" fmla="*/ 3830244 w 6798686"/>
              <a:gd name="connsiteY1997" fmla="*/ 390294 h 1542374"/>
              <a:gd name="connsiteX1998" fmla="*/ 3760235 w 6798686"/>
              <a:gd name="connsiteY1998" fmla="*/ 388490 h 1542374"/>
              <a:gd name="connsiteX1999" fmla="*/ 3708727 w 6798686"/>
              <a:gd name="connsiteY1999" fmla="*/ 426872 h 1542374"/>
              <a:gd name="connsiteX2000" fmla="*/ 3706441 w 6798686"/>
              <a:gd name="connsiteY2000" fmla="*/ 428578 h 1542374"/>
              <a:gd name="connsiteX2001" fmla="*/ 3653762 w 6798686"/>
              <a:gd name="connsiteY2001" fmla="*/ 449448 h 1542374"/>
              <a:gd name="connsiteX2002" fmla="*/ 3674395 w 6798686"/>
              <a:gd name="connsiteY2002" fmla="*/ 434885 h 1542374"/>
              <a:gd name="connsiteX2003" fmla="*/ 3708497 w 6798686"/>
              <a:gd name="connsiteY2003" fmla="*/ 410828 h 1542374"/>
              <a:gd name="connsiteX2004" fmla="*/ 3760235 w 6798686"/>
              <a:gd name="connsiteY2004" fmla="*/ 388490 h 1542374"/>
              <a:gd name="connsiteX2005" fmla="*/ 3755124 w 6798686"/>
              <a:gd name="connsiteY2005" fmla="*/ 372330 h 1542374"/>
              <a:gd name="connsiteX2006" fmla="*/ 3708401 w 6798686"/>
              <a:gd name="connsiteY2006" fmla="*/ 405239 h 1542374"/>
              <a:gd name="connsiteX2007" fmla="*/ 3661619 w 6798686"/>
              <a:gd name="connsiteY2007" fmla="*/ 426232 h 1542374"/>
              <a:gd name="connsiteX2008" fmla="*/ 3708574 w 6798686"/>
              <a:gd name="connsiteY2008" fmla="*/ 395033 h 1542374"/>
              <a:gd name="connsiteX2009" fmla="*/ 3755124 w 6798686"/>
              <a:gd name="connsiteY2009" fmla="*/ 372330 h 1542374"/>
              <a:gd name="connsiteX2010" fmla="*/ 3894566 w 6798686"/>
              <a:gd name="connsiteY2010" fmla="*/ 371266 h 1542374"/>
              <a:gd name="connsiteX2011" fmla="*/ 3854893 w 6798686"/>
              <a:gd name="connsiteY2011" fmla="*/ 405710 h 1542374"/>
              <a:gd name="connsiteX2012" fmla="*/ 3839216 w 6798686"/>
              <a:gd name="connsiteY2012" fmla="*/ 419325 h 1542374"/>
              <a:gd name="connsiteX2013" fmla="*/ 3784807 w 6798686"/>
              <a:gd name="connsiteY2013" fmla="*/ 433546 h 1542374"/>
              <a:gd name="connsiteX2014" fmla="*/ 3806690 w 6798686"/>
              <a:gd name="connsiteY2014" fmla="*/ 415454 h 1542374"/>
              <a:gd name="connsiteX2015" fmla="*/ 3841310 w 6798686"/>
              <a:gd name="connsiteY2015" fmla="*/ 386816 h 1542374"/>
              <a:gd name="connsiteX2016" fmla="*/ 3894566 w 6798686"/>
              <a:gd name="connsiteY2016" fmla="*/ 371266 h 1542374"/>
              <a:gd name="connsiteX2017" fmla="*/ 3736950 w 6798686"/>
              <a:gd name="connsiteY2017" fmla="*/ 370576 h 1542374"/>
              <a:gd name="connsiteX2018" fmla="*/ 3708516 w 6798686"/>
              <a:gd name="connsiteY2018" fmla="*/ 389402 h 1542374"/>
              <a:gd name="connsiteX2019" fmla="*/ 3679121 w 6798686"/>
              <a:gd name="connsiteY2019" fmla="*/ 404025 h 1542374"/>
              <a:gd name="connsiteX2020" fmla="*/ 3707152 w 6798686"/>
              <a:gd name="connsiteY2020" fmla="*/ 386567 h 1542374"/>
              <a:gd name="connsiteX2021" fmla="*/ 3736950 w 6798686"/>
              <a:gd name="connsiteY2021" fmla="*/ 370576 h 1542374"/>
              <a:gd name="connsiteX2022" fmla="*/ 1338676 w 6798686"/>
              <a:gd name="connsiteY2022" fmla="*/ 362066 h 1542374"/>
              <a:gd name="connsiteX2023" fmla="*/ 1573648 w 6798686"/>
              <a:gd name="connsiteY2023" fmla="*/ 446829 h 1542374"/>
              <a:gd name="connsiteX2024" fmla="*/ 1580123 w 6798686"/>
              <a:gd name="connsiteY2024" fmla="*/ 453158 h 1542374"/>
              <a:gd name="connsiteX2025" fmla="*/ 1311000 w 6798686"/>
              <a:gd name="connsiteY2025" fmla="*/ 414244 h 1542374"/>
              <a:gd name="connsiteX2026" fmla="*/ 1159089 w 6798686"/>
              <a:gd name="connsiteY2026" fmla="*/ 443394 h 1542374"/>
              <a:gd name="connsiteX2027" fmla="*/ 1129426 w 6798686"/>
              <a:gd name="connsiteY2027" fmla="*/ 399671 h 1542374"/>
              <a:gd name="connsiteX2028" fmla="*/ 1235169 w 6798686"/>
              <a:gd name="connsiteY2028" fmla="*/ 373039 h 1542374"/>
              <a:gd name="connsiteX2029" fmla="*/ 1338676 w 6798686"/>
              <a:gd name="connsiteY2029" fmla="*/ 362066 h 1542374"/>
              <a:gd name="connsiteX2030" fmla="*/ 3829841 w 6798686"/>
              <a:gd name="connsiteY2030" fmla="*/ 360417 h 1542374"/>
              <a:gd name="connsiteX2031" fmla="*/ 3775413 w 6798686"/>
              <a:gd name="connsiteY2031" fmla="*/ 403137 h 1542374"/>
              <a:gd name="connsiteX2032" fmla="*/ 3722042 w 6798686"/>
              <a:gd name="connsiteY2032" fmla="*/ 422616 h 1542374"/>
              <a:gd name="connsiteX2033" fmla="*/ 3777526 w 6798686"/>
              <a:gd name="connsiteY2033" fmla="*/ 381295 h 1542374"/>
              <a:gd name="connsiteX2034" fmla="*/ 3829841 w 6798686"/>
              <a:gd name="connsiteY2034" fmla="*/ 360417 h 1542374"/>
              <a:gd name="connsiteX2035" fmla="*/ 3956045 w 6798686"/>
              <a:gd name="connsiteY2035" fmla="*/ 356075 h 1542374"/>
              <a:gd name="connsiteX2036" fmla="*/ 3907976 w 6798686"/>
              <a:gd name="connsiteY2036" fmla="*/ 399777 h 1542374"/>
              <a:gd name="connsiteX2037" fmla="*/ 3901424 w 6798686"/>
              <a:gd name="connsiteY2037" fmla="*/ 405754 h 1542374"/>
              <a:gd name="connsiteX2038" fmla="*/ 3848226 w 6798686"/>
              <a:gd name="connsiteY2038" fmla="*/ 417168 h 1542374"/>
              <a:gd name="connsiteX2039" fmla="*/ 3857698 w 6798686"/>
              <a:gd name="connsiteY2039" fmla="*/ 408941 h 1542374"/>
              <a:gd name="connsiteX2040" fmla="*/ 3904038 w 6798686"/>
              <a:gd name="connsiteY2040" fmla="*/ 368717 h 1542374"/>
              <a:gd name="connsiteX2041" fmla="*/ 3956045 w 6798686"/>
              <a:gd name="connsiteY2041" fmla="*/ 356075 h 1542374"/>
              <a:gd name="connsiteX2042" fmla="*/ 4015122 w 6798686"/>
              <a:gd name="connsiteY2042" fmla="*/ 344657 h 1542374"/>
              <a:gd name="connsiteX2043" fmla="*/ 3962961 w 6798686"/>
              <a:gd name="connsiteY2043" fmla="*/ 394226 h 1542374"/>
              <a:gd name="connsiteX2044" fmla="*/ 3961385 w 6798686"/>
              <a:gd name="connsiteY2044" fmla="*/ 395729 h 1542374"/>
              <a:gd name="connsiteX2045" fmla="*/ 3909302 w 6798686"/>
              <a:gd name="connsiteY2045" fmla="*/ 404244 h 1542374"/>
              <a:gd name="connsiteX2046" fmla="*/ 3910801 w 6798686"/>
              <a:gd name="connsiteY2046" fmla="*/ 402881 h 1542374"/>
              <a:gd name="connsiteX2047" fmla="*/ 3964248 w 6798686"/>
              <a:gd name="connsiteY2047" fmla="*/ 354290 h 1542374"/>
              <a:gd name="connsiteX2048" fmla="*/ 4015122 w 6798686"/>
              <a:gd name="connsiteY2048" fmla="*/ 344657 h 1542374"/>
              <a:gd name="connsiteX2049" fmla="*/ 3827343 w 6798686"/>
              <a:gd name="connsiteY2049" fmla="*/ 338679 h 1542374"/>
              <a:gd name="connsiteX2050" fmla="*/ 3777276 w 6798686"/>
              <a:gd name="connsiteY2050" fmla="*/ 375827 h 1542374"/>
              <a:gd name="connsiteX2051" fmla="*/ 3729534 w 6798686"/>
              <a:gd name="connsiteY2051" fmla="*/ 396004 h 1542374"/>
              <a:gd name="connsiteX2052" fmla="*/ 3780100 w 6798686"/>
              <a:gd name="connsiteY2052" fmla="*/ 360450 h 1542374"/>
              <a:gd name="connsiteX2053" fmla="*/ 3827343 w 6798686"/>
              <a:gd name="connsiteY2053" fmla="*/ 338679 h 1542374"/>
              <a:gd name="connsiteX2054" fmla="*/ 3787324 w 6798686"/>
              <a:gd name="connsiteY2054" fmla="*/ 337380 h 1542374"/>
              <a:gd name="connsiteX2055" fmla="*/ 3780639 w 6798686"/>
              <a:gd name="connsiteY2055" fmla="*/ 341762 h 1542374"/>
              <a:gd name="connsiteX2056" fmla="*/ 3773779 w 6798686"/>
              <a:gd name="connsiteY2056" fmla="*/ 345372 h 1542374"/>
              <a:gd name="connsiteX2057" fmla="*/ 3780081 w 6798686"/>
              <a:gd name="connsiteY2057" fmla="*/ 341503 h 1542374"/>
              <a:gd name="connsiteX2058" fmla="*/ 3787324 w 6798686"/>
              <a:gd name="connsiteY2058" fmla="*/ 337380 h 1542374"/>
              <a:gd name="connsiteX2059" fmla="*/ 4072086 w 6798686"/>
              <a:gd name="connsiteY2059" fmla="*/ 336982 h 1542374"/>
              <a:gd name="connsiteX2060" fmla="*/ 4019752 w 6798686"/>
              <a:gd name="connsiteY2060" fmla="*/ 388891 h 1542374"/>
              <a:gd name="connsiteX2061" fmla="*/ 4019387 w 6798686"/>
              <a:gd name="connsiteY2061" fmla="*/ 389251 h 1542374"/>
              <a:gd name="connsiteX2062" fmla="*/ 3968360 w 6798686"/>
              <a:gd name="connsiteY2062" fmla="*/ 394761 h 1542374"/>
              <a:gd name="connsiteX2063" fmla="*/ 4022288 w 6798686"/>
              <a:gd name="connsiteY2063" fmla="*/ 343495 h 1542374"/>
              <a:gd name="connsiteX2064" fmla="*/ 4072086 w 6798686"/>
              <a:gd name="connsiteY2064" fmla="*/ 336982 h 1542374"/>
              <a:gd name="connsiteX2065" fmla="*/ 3895411 w 6798686"/>
              <a:gd name="connsiteY2065" fmla="*/ 336504 h 1542374"/>
              <a:gd name="connsiteX2066" fmla="*/ 3840964 w 6798686"/>
              <a:gd name="connsiteY2066" fmla="*/ 381429 h 1542374"/>
              <a:gd name="connsiteX2067" fmla="*/ 3788323 w 6798686"/>
              <a:gd name="connsiteY2067" fmla="*/ 398661 h 1542374"/>
              <a:gd name="connsiteX2068" fmla="*/ 3843885 w 6798686"/>
              <a:gd name="connsiteY2068" fmla="*/ 355063 h 1542374"/>
              <a:gd name="connsiteX2069" fmla="*/ 3895411 w 6798686"/>
              <a:gd name="connsiteY2069" fmla="*/ 336504 h 1542374"/>
              <a:gd name="connsiteX2070" fmla="*/ 4127205 w 6798686"/>
              <a:gd name="connsiteY2070" fmla="*/ 333032 h 1542374"/>
              <a:gd name="connsiteX2071" fmla="*/ 4078195 w 6798686"/>
              <a:gd name="connsiteY2071" fmla="*/ 383671 h 1542374"/>
              <a:gd name="connsiteX2072" fmla="*/ 4075602 w 6798686"/>
              <a:gd name="connsiteY2072" fmla="*/ 386363 h 1542374"/>
              <a:gd name="connsiteX2073" fmla="*/ 4025573 w 6798686"/>
              <a:gd name="connsiteY2073" fmla="*/ 388764 h 1542374"/>
              <a:gd name="connsiteX2074" fmla="*/ 4078445 w 6798686"/>
              <a:gd name="connsiteY2074" fmla="*/ 336329 h 1542374"/>
              <a:gd name="connsiteX2075" fmla="*/ 4127205 w 6798686"/>
              <a:gd name="connsiteY2075" fmla="*/ 333032 h 1542374"/>
              <a:gd name="connsiteX2076" fmla="*/ 4180711 w 6798686"/>
              <a:gd name="connsiteY2076" fmla="*/ 332807 h 1542374"/>
              <a:gd name="connsiteX2077" fmla="*/ 4138118 w 6798686"/>
              <a:gd name="connsiteY2077" fmla="*/ 378555 h 1542374"/>
              <a:gd name="connsiteX2078" fmla="*/ 4130125 w 6798686"/>
              <a:gd name="connsiteY2078" fmla="*/ 387149 h 1542374"/>
              <a:gd name="connsiteX2079" fmla="*/ 4081134 w 6798686"/>
              <a:gd name="connsiteY2079" fmla="*/ 386286 h 1542374"/>
              <a:gd name="connsiteX2080" fmla="*/ 4132873 w 6798686"/>
              <a:gd name="connsiteY2080" fmla="*/ 332834 h 1542374"/>
              <a:gd name="connsiteX2081" fmla="*/ 4180711 w 6798686"/>
              <a:gd name="connsiteY2081" fmla="*/ 332807 h 1542374"/>
              <a:gd name="connsiteX2082" fmla="*/ 3820042 w 6798686"/>
              <a:gd name="connsiteY2082" fmla="*/ 326894 h 1542374"/>
              <a:gd name="connsiteX2083" fmla="*/ 3780120 w 6798686"/>
              <a:gd name="connsiteY2083" fmla="*/ 354786 h 1542374"/>
              <a:gd name="connsiteX2084" fmla="*/ 3741273 w 6798686"/>
              <a:gd name="connsiteY2084" fmla="*/ 373366 h 1542374"/>
              <a:gd name="connsiteX2085" fmla="*/ 3780773 w 6798686"/>
              <a:gd name="connsiteY2085" fmla="*/ 347318 h 1542374"/>
              <a:gd name="connsiteX2086" fmla="*/ 3820042 w 6798686"/>
              <a:gd name="connsiteY2086" fmla="*/ 326894 h 1542374"/>
              <a:gd name="connsiteX2087" fmla="*/ 3957774 w 6798686"/>
              <a:gd name="connsiteY2087" fmla="*/ 316533 h 1542374"/>
              <a:gd name="connsiteX2088" fmla="*/ 3903635 w 6798686"/>
              <a:gd name="connsiteY2088" fmla="*/ 363399 h 1542374"/>
              <a:gd name="connsiteX2089" fmla="*/ 3851876 w 6798686"/>
              <a:gd name="connsiteY2089" fmla="*/ 378092 h 1542374"/>
              <a:gd name="connsiteX2090" fmla="*/ 3907092 w 6798686"/>
              <a:gd name="connsiteY2090" fmla="*/ 332544 h 1542374"/>
              <a:gd name="connsiteX2091" fmla="*/ 3957774 w 6798686"/>
              <a:gd name="connsiteY2091" fmla="*/ 316533 h 1542374"/>
              <a:gd name="connsiteX2092" fmla="*/ 3895277 w 6798686"/>
              <a:gd name="connsiteY2092" fmla="*/ 309315 h 1542374"/>
              <a:gd name="connsiteX2093" fmla="*/ 3843539 w 6798686"/>
              <a:gd name="connsiteY2093" fmla="*/ 349687 h 1542374"/>
              <a:gd name="connsiteX2094" fmla="*/ 3794144 w 6798686"/>
              <a:gd name="connsiteY2094" fmla="*/ 368945 h 1542374"/>
              <a:gd name="connsiteX2095" fmla="*/ 3846613 w 6798686"/>
              <a:gd name="connsiteY2095" fmla="*/ 330098 h 1542374"/>
              <a:gd name="connsiteX2096" fmla="*/ 3895277 w 6798686"/>
              <a:gd name="connsiteY2096" fmla="*/ 309315 h 1542374"/>
              <a:gd name="connsiteX2097" fmla="*/ 4017523 w 6798686"/>
              <a:gd name="connsiteY2097" fmla="*/ 300333 h 1542374"/>
              <a:gd name="connsiteX2098" fmla="*/ 3963806 w 6798686"/>
              <a:gd name="connsiteY2098" fmla="*/ 349020 h 1542374"/>
              <a:gd name="connsiteX2099" fmla="*/ 3912971 w 6798686"/>
              <a:gd name="connsiteY2099" fmla="*/ 360967 h 1542374"/>
              <a:gd name="connsiteX2100" fmla="*/ 3967687 w 6798686"/>
              <a:gd name="connsiteY2100" fmla="*/ 313628 h 1542374"/>
              <a:gd name="connsiteX2101" fmla="*/ 4017523 w 6798686"/>
              <a:gd name="connsiteY2101" fmla="*/ 300333 h 1542374"/>
              <a:gd name="connsiteX2102" fmla="*/ 3892740 w 6798686"/>
              <a:gd name="connsiteY2102" fmla="*/ 290552 h 1542374"/>
              <a:gd name="connsiteX2103" fmla="*/ 3846690 w 6798686"/>
              <a:gd name="connsiteY2103" fmla="*/ 324387 h 1542374"/>
              <a:gd name="connsiteX2104" fmla="*/ 3804289 w 6798686"/>
              <a:gd name="connsiteY2104" fmla="*/ 343520 h 1542374"/>
              <a:gd name="connsiteX2105" fmla="*/ 3850263 w 6798686"/>
              <a:gd name="connsiteY2105" fmla="*/ 311526 h 1542374"/>
              <a:gd name="connsiteX2106" fmla="*/ 3892740 w 6798686"/>
              <a:gd name="connsiteY2106" fmla="*/ 290552 h 1542374"/>
              <a:gd name="connsiteX2107" fmla="*/ 4075083 w 6798686"/>
              <a:gd name="connsiteY2107" fmla="*/ 287830 h 1542374"/>
              <a:gd name="connsiteX2108" fmla="*/ 4021846 w 6798686"/>
              <a:gd name="connsiteY2108" fmla="*/ 338256 h 1542374"/>
              <a:gd name="connsiteX2109" fmla="*/ 3971933 w 6798686"/>
              <a:gd name="connsiteY2109" fmla="*/ 347314 h 1542374"/>
              <a:gd name="connsiteX2110" fmla="*/ 4026054 w 6798686"/>
              <a:gd name="connsiteY2110" fmla="*/ 298274 h 1542374"/>
              <a:gd name="connsiteX2111" fmla="*/ 4075083 w 6798686"/>
              <a:gd name="connsiteY2111" fmla="*/ 287830 h 1542374"/>
              <a:gd name="connsiteX2112" fmla="*/ 3879196 w 6798686"/>
              <a:gd name="connsiteY2112" fmla="*/ 285895 h 1542374"/>
              <a:gd name="connsiteX2113" fmla="*/ 3849918 w 6798686"/>
              <a:gd name="connsiteY2113" fmla="*/ 306124 h 1542374"/>
              <a:gd name="connsiteX2114" fmla="*/ 3822060 w 6798686"/>
              <a:gd name="connsiteY2114" fmla="*/ 320254 h 1542374"/>
              <a:gd name="connsiteX2115" fmla="*/ 3851358 w 6798686"/>
              <a:gd name="connsiteY2115" fmla="*/ 301261 h 1542374"/>
              <a:gd name="connsiteX2116" fmla="*/ 3879196 w 6798686"/>
              <a:gd name="connsiteY2116" fmla="*/ 285895 h 1542374"/>
              <a:gd name="connsiteX2117" fmla="*/ 3959119 w 6798686"/>
              <a:gd name="connsiteY2117" fmla="*/ 284249 h 1542374"/>
              <a:gd name="connsiteX2118" fmla="*/ 3906650 w 6798686"/>
              <a:gd name="connsiteY2118" fmla="*/ 327259 h 1542374"/>
              <a:gd name="connsiteX2119" fmla="*/ 3857295 w 6798686"/>
              <a:gd name="connsiteY2119" fmla="*/ 344582 h 1542374"/>
              <a:gd name="connsiteX2120" fmla="*/ 3910531 w 6798686"/>
              <a:gd name="connsiteY2120" fmla="*/ 303084 h 1542374"/>
              <a:gd name="connsiteX2121" fmla="*/ 3959119 w 6798686"/>
              <a:gd name="connsiteY2121" fmla="*/ 284249 h 1542374"/>
              <a:gd name="connsiteX2122" fmla="*/ 4130683 w 6798686"/>
              <a:gd name="connsiteY2122" fmla="*/ 279033 h 1542374"/>
              <a:gd name="connsiteX2123" fmla="*/ 4078023 w 6798686"/>
              <a:gd name="connsiteY2123" fmla="*/ 331101 h 1542374"/>
              <a:gd name="connsiteX2124" fmla="*/ 4028974 w 6798686"/>
              <a:gd name="connsiteY2124" fmla="*/ 337165 h 1542374"/>
              <a:gd name="connsiteX2125" fmla="*/ 4082480 w 6798686"/>
              <a:gd name="connsiteY2125" fmla="*/ 286479 h 1542374"/>
              <a:gd name="connsiteX2126" fmla="*/ 4130683 w 6798686"/>
              <a:gd name="connsiteY2126" fmla="*/ 279033 h 1542374"/>
              <a:gd name="connsiteX2127" fmla="*/ 4184630 w 6798686"/>
              <a:gd name="connsiteY2127" fmla="*/ 273867 h 1542374"/>
              <a:gd name="connsiteX2128" fmla="*/ 4132470 w 6798686"/>
              <a:gd name="connsiteY2128" fmla="*/ 327603 h 1542374"/>
              <a:gd name="connsiteX2129" fmla="*/ 4084286 w 6798686"/>
              <a:gd name="connsiteY2129" fmla="*/ 330534 h 1542374"/>
              <a:gd name="connsiteX2130" fmla="*/ 4137234 w 6798686"/>
              <a:gd name="connsiteY2130" fmla="*/ 278206 h 1542374"/>
              <a:gd name="connsiteX2131" fmla="*/ 4184630 w 6798686"/>
              <a:gd name="connsiteY2131" fmla="*/ 273867 h 1542374"/>
              <a:gd name="connsiteX2132" fmla="*/ 4237022 w 6798686"/>
              <a:gd name="connsiteY2132" fmla="*/ 272439 h 1542374"/>
              <a:gd name="connsiteX2133" fmla="*/ 4185418 w 6798686"/>
              <a:gd name="connsiteY2133" fmla="*/ 327741 h 1542374"/>
              <a:gd name="connsiteX2134" fmla="*/ 4138099 w 6798686"/>
              <a:gd name="connsiteY2134" fmla="*/ 327443 h 1542374"/>
              <a:gd name="connsiteX2135" fmla="*/ 4190432 w 6798686"/>
              <a:gd name="connsiteY2135" fmla="*/ 273549 h 1542374"/>
              <a:gd name="connsiteX2136" fmla="*/ 4237022 w 6798686"/>
              <a:gd name="connsiteY2136" fmla="*/ 272439 h 1542374"/>
              <a:gd name="connsiteX2137" fmla="*/ 4019925 w 6798686"/>
              <a:gd name="connsiteY2137" fmla="*/ 263087 h 1542374"/>
              <a:gd name="connsiteX2138" fmla="*/ 3967207 w 6798686"/>
              <a:gd name="connsiteY2138" fmla="*/ 308404 h 1542374"/>
              <a:gd name="connsiteX2139" fmla="*/ 3918158 w 6798686"/>
              <a:gd name="connsiteY2139" fmla="*/ 323459 h 1542374"/>
              <a:gd name="connsiteX2140" fmla="*/ 3971625 w 6798686"/>
              <a:gd name="connsiteY2140" fmla="*/ 279667 h 1542374"/>
              <a:gd name="connsiteX2141" fmla="*/ 4019925 w 6798686"/>
              <a:gd name="connsiteY2141" fmla="*/ 263087 h 1542374"/>
              <a:gd name="connsiteX2142" fmla="*/ 3960041 w 6798686"/>
              <a:gd name="connsiteY2142" fmla="*/ 259194 h 1542374"/>
              <a:gd name="connsiteX2143" fmla="*/ 3910704 w 6798686"/>
              <a:gd name="connsiteY2143" fmla="*/ 297307 h 1542374"/>
              <a:gd name="connsiteX2144" fmla="*/ 3865460 w 6798686"/>
              <a:gd name="connsiteY2144" fmla="*/ 316196 h 1542374"/>
              <a:gd name="connsiteX2145" fmla="*/ 3914969 w 6798686"/>
              <a:gd name="connsiteY2145" fmla="*/ 279924 h 1542374"/>
              <a:gd name="connsiteX2146" fmla="*/ 3960041 w 6798686"/>
              <a:gd name="connsiteY2146" fmla="*/ 259194 h 1542374"/>
              <a:gd name="connsiteX2147" fmla="*/ 3927745 w 6798686"/>
              <a:gd name="connsiteY2147" fmla="*/ 252672 h 1542374"/>
              <a:gd name="connsiteX2148" fmla="*/ 3917985 w 6798686"/>
              <a:gd name="connsiteY2148" fmla="*/ 259313 h 1542374"/>
              <a:gd name="connsiteX2149" fmla="*/ 3909763 w 6798686"/>
              <a:gd name="connsiteY2149" fmla="*/ 263717 h 1542374"/>
              <a:gd name="connsiteX2150" fmla="*/ 3918427 w 6798686"/>
              <a:gd name="connsiteY2150" fmla="*/ 258172 h 1542374"/>
              <a:gd name="connsiteX2151" fmla="*/ 3927745 w 6798686"/>
              <a:gd name="connsiteY2151" fmla="*/ 252672 h 1542374"/>
              <a:gd name="connsiteX2152" fmla="*/ 3953586 w 6798686"/>
              <a:gd name="connsiteY2152" fmla="*/ 246305 h 1542374"/>
              <a:gd name="connsiteX2153" fmla="*/ 3914528 w 6798686"/>
              <a:gd name="connsiteY2153" fmla="*/ 274622 h 1542374"/>
              <a:gd name="connsiteX2154" fmla="*/ 3878773 w 6798686"/>
              <a:gd name="connsiteY2154" fmla="*/ 291816 h 1542374"/>
              <a:gd name="connsiteX2155" fmla="*/ 3917697 w 6798686"/>
              <a:gd name="connsiteY2155" fmla="*/ 265113 h 1542374"/>
              <a:gd name="connsiteX2156" fmla="*/ 3953586 w 6798686"/>
              <a:gd name="connsiteY2156" fmla="*/ 246305 h 1542374"/>
              <a:gd name="connsiteX2157" fmla="*/ 4078272 w 6798686"/>
              <a:gd name="connsiteY2157" fmla="*/ 245632 h 1542374"/>
              <a:gd name="connsiteX2158" fmla="*/ 4025535 w 6798686"/>
              <a:gd name="connsiteY2158" fmla="*/ 293096 h 1542374"/>
              <a:gd name="connsiteX2159" fmla="*/ 3976967 w 6798686"/>
              <a:gd name="connsiteY2159" fmla="*/ 305630 h 1542374"/>
              <a:gd name="connsiteX2160" fmla="*/ 4030415 w 6798686"/>
              <a:gd name="connsiteY2160" fmla="*/ 259726 h 1542374"/>
              <a:gd name="connsiteX2161" fmla="*/ 4078272 w 6798686"/>
              <a:gd name="connsiteY2161" fmla="*/ 245632 h 1542374"/>
              <a:gd name="connsiteX2162" fmla="*/ 4022941 w 6798686"/>
              <a:gd name="connsiteY2162" fmla="*/ 232422 h 1542374"/>
              <a:gd name="connsiteX2163" fmla="*/ 3971818 w 6798686"/>
              <a:gd name="connsiteY2163" fmla="*/ 273863 h 1542374"/>
              <a:gd name="connsiteX2164" fmla="*/ 3925728 w 6798686"/>
              <a:gd name="connsiteY2164" fmla="*/ 291300 h 1542374"/>
              <a:gd name="connsiteX2165" fmla="*/ 3977178 w 6798686"/>
              <a:gd name="connsiteY2165" fmla="*/ 251640 h 1542374"/>
              <a:gd name="connsiteX2166" fmla="*/ 4022941 w 6798686"/>
              <a:gd name="connsiteY2166" fmla="*/ 232422 h 1542374"/>
              <a:gd name="connsiteX2167" fmla="*/ 4134563 w 6798686"/>
              <a:gd name="connsiteY2167" fmla="*/ 231832 h 1542374"/>
              <a:gd name="connsiteX2168" fmla="*/ 4081961 w 6798686"/>
              <a:gd name="connsiteY2168" fmla="*/ 281332 h 1542374"/>
              <a:gd name="connsiteX2169" fmla="*/ 4033931 w 6798686"/>
              <a:gd name="connsiteY2169" fmla="*/ 291155 h 1542374"/>
              <a:gd name="connsiteX2170" fmla="*/ 4087225 w 6798686"/>
              <a:gd name="connsiteY2170" fmla="*/ 243242 h 1542374"/>
              <a:gd name="connsiteX2171" fmla="*/ 4134563 w 6798686"/>
              <a:gd name="connsiteY2171" fmla="*/ 231832 h 1542374"/>
              <a:gd name="connsiteX2172" fmla="*/ 4189164 w 6798686"/>
              <a:gd name="connsiteY2172" fmla="*/ 221579 h 1542374"/>
              <a:gd name="connsiteX2173" fmla="*/ 4136734 w 6798686"/>
              <a:gd name="connsiteY2173" fmla="*/ 273071 h 1542374"/>
              <a:gd name="connsiteX2174" fmla="*/ 4089319 w 6798686"/>
              <a:gd name="connsiteY2174" fmla="*/ 280024 h 1542374"/>
              <a:gd name="connsiteX2175" fmla="*/ 4142364 w 6798686"/>
              <a:gd name="connsiteY2175" fmla="*/ 230157 h 1542374"/>
              <a:gd name="connsiteX2176" fmla="*/ 4189164 w 6798686"/>
              <a:gd name="connsiteY2176" fmla="*/ 221579 h 1542374"/>
              <a:gd name="connsiteX2177" fmla="*/ 4242209 w 6798686"/>
              <a:gd name="connsiteY2177" fmla="*/ 214920 h 1542374"/>
              <a:gd name="connsiteX2178" fmla="*/ 4189952 w 6798686"/>
              <a:gd name="connsiteY2178" fmla="*/ 268410 h 1542374"/>
              <a:gd name="connsiteX2179" fmla="*/ 4143190 w 6798686"/>
              <a:gd name="connsiteY2179" fmla="*/ 272335 h 1542374"/>
              <a:gd name="connsiteX2180" fmla="*/ 4195965 w 6798686"/>
              <a:gd name="connsiteY2180" fmla="*/ 220545 h 1542374"/>
              <a:gd name="connsiteX2181" fmla="*/ 4242209 w 6798686"/>
              <a:gd name="connsiteY2181" fmla="*/ 214920 h 1542374"/>
              <a:gd name="connsiteX2182" fmla="*/ 4020598 w 6798686"/>
              <a:gd name="connsiteY2182" fmla="*/ 212958 h 1542374"/>
              <a:gd name="connsiteX2183" fmla="*/ 3976641 w 6798686"/>
              <a:gd name="connsiteY2183" fmla="*/ 246443 h 1542374"/>
              <a:gd name="connsiteX2184" fmla="*/ 3936045 w 6798686"/>
              <a:gd name="connsiteY2184" fmla="*/ 264608 h 1542374"/>
              <a:gd name="connsiteX2185" fmla="*/ 3980060 w 6798686"/>
              <a:gd name="connsiteY2185" fmla="*/ 232841 h 1542374"/>
              <a:gd name="connsiteX2186" fmla="*/ 4020598 w 6798686"/>
              <a:gd name="connsiteY2186" fmla="*/ 212958 h 1542374"/>
              <a:gd name="connsiteX2187" fmla="*/ 4293813 w 6798686"/>
              <a:gd name="connsiteY2187" fmla="*/ 211907 h 1542374"/>
              <a:gd name="connsiteX2188" fmla="*/ 4241806 w 6798686"/>
              <a:gd name="connsiteY2188" fmla="*/ 267330 h 1542374"/>
              <a:gd name="connsiteX2189" fmla="*/ 4195735 w 6798686"/>
              <a:gd name="connsiteY2189" fmla="*/ 268095 h 1542374"/>
              <a:gd name="connsiteX2190" fmla="*/ 4248203 w 6798686"/>
              <a:gd name="connsiteY2190" fmla="*/ 214407 h 1542374"/>
              <a:gd name="connsiteX2191" fmla="*/ 4293813 w 6798686"/>
              <a:gd name="connsiteY2191" fmla="*/ 211907 h 1542374"/>
              <a:gd name="connsiteX2192" fmla="*/ 4082672 w 6798686"/>
              <a:gd name="connsiteY2192" fmla="*/ 209692 h 1542374"/>
              <a:gd name="connsiteX2193" fmla="*/ 4030587 w 6798686"/>
              <a:gd name="connsiteY2193" fmla="*/ 253953 h 1542374"/>
              <a:gd name="connsiteX2194" fmla="*/ 3984190 w 6798686"/>
              <a:gd name="connsiteY2194" fmla="*/ 269448 h 1542374"/>
              <a:gd name="connsiteX2195" fmla="*/ 4036678 w 6798686"/>
              <a:gd name="connsiteY2195" fmla="*/ 226949 h 1542374"/>
              <a:gd name="connsiteX2196" fmla="*/ 4082672 w 6798686"/>
              <a:gd name="connsiteY2196" fmla="*/ 209692 h 1542374"/>
              <a:gd name="connsiteX2197" fmla="*/ 4011529 w 6798686"/>
              <a:gd name="connsiteY2197" fmla="*/ 204791 h 1542374"/>
              <a:gd name="connsiteX2198" fmla="*/ 3980732 w 6798686"/>
              <a:gd name="connsiteY2198" fmla="*/ 226780 h 1542374"/>
              <a:gd name="connsiteX2199" fmla="*/ 3954393 w 6798686"/>
              <a:gd name="connsiteY2199" fmla="*/ 240197 h 1542374"/>
              <a:gd name="connsiteX2200" fmla="*/ 3984863 w 6798686"/>
              <a:gd name="connsiteY2200" fmla="*/ 219713 h 1542374"/>
              <a:gd name="connsiteX2201" fmla="*/ 4011529 w 6798686"/>
              <a:gd name="connsiteY2201" fmla="*/ 204791 h 1542374"/>
              <a:gd name="connsiteX2202" fmla="*/ 4139828 w 6798686"/>
              <a:gd name="connsiteY2202" fmla="*/ 190793 h 1542374"/>
              <a:gd name="connsiteX2203" fmla="*/ 4087321 w 6798686"/>
              <a:gd name="connsiteY2203" fmla="*/ 237546 h 1542374"/>
              <a:gd name="connsiteX2204" fmla="*/ 4063556 w 6798686"/>
              <a:gd name="connsiteY2204" fmla="*/ 244040 h 1542374"/>
              <a:gd name="connsiteX2205" fmla="*/ 4040963 w 6798686"/>
              <a:gd name="connsiteY2205" fmla="*/ 250729 h 1542374"/>
              <a:gd name="connsiteX2206" fmla="*/ 4094026 w 6798686"/>
              <a:gd name="connsiteY2206" fmla="*/ 205696 h 1542374"/>
              <a:gd name="connsiteX2207" fmla="*/ 4139828 w 6798686"/>
              <a:gd name="connsiteY2207" fmla="*/ 190793 h 1542374"/>
              <a:gd name="connsiteX2208" fmla="*/ 4082864 w 6798686"/>
              <a:gd name="connsiteY2208" fmla="*/ 184423 h 1542374"/>
              <a:gd name="connsiteX2209" fmla="*/ 4036063 w 6798686"/>
              <a:gd name="connsiteY2209" fmla="*/ 221846 h 1542374"/>
              <a:gd name="connsiteX2210" fmla="*/ 3993413 w 6798686"/>
              <a:gd name="connsiteY2210" fmla="*/ 239246 h 1542374"/>
              <a:gd name="connsiteX2211" fmla="*/ 4040252 w 6798686"/>
              <a:gd name="connsiteY2211" fmla="*/ 203671 h 1542374"/>
              <a:gd name="connsiteX2212" fmla="*/ 4082864 w 6798686"/>
              <a:gd name="connsiteY2212" fmla="*/ 184423 h 1542374"/>
              <a:gd name="connsiteX2213" fmla="*/ 4195063 w 6798686"/>
              <a:gd name="connsiteY2213" fmla="*/ 175474 h 1542374"/>
              <a:gd name="connsiteX2214" fmla="*/ 4142325 w 6798686"/>
              <a:gd name="connsiteY2214" fmla="*/ 224576 h 1542374"/>
              <a:gd name="connsiteX2215" fmla="*/ 4096139 w 6798686"/>
              <a:gd name="connsiteY2215" fmla="*/ 235256 h 1542374"/>
              <a:gd name="connsiteX2216" fmla="*/ 4149396 w 6798686"/>
              <a:gd name="connsiteY2216" fmla="*/ 187919 h 1542374"/>
              <a:gd name="connsiteX2217" fmla="*/ 4195063 w 6798686"/>
              <a:gd name="connsiteY2217" fmla="*/ 175474 h 1542374"/>
              <a:gd name="connsiteX2218" fmla="*/ 4059790 w 6798686"/>
              <a:gd name="connsiteY2218" fmla="*/ 170761 h 1542374"/>
              <a:gd name="connsiteX2219" fmla="*/ 4046226 w 6798686"/>
              <a:gd name="connsiteY2219" fmla="*/ 180280 h 1542374"/>
              <a:gd name="connsiteX2220" fmla="*/ 4036236 w 6798686"/>
              <a:gd name="connsiteY2220" fmla="*/ 185662 h 1542374"/>
              <a:gd name="connsiteX2221" fmla="*/ 4050338 w 6798686"/>
              <a:gd name="connsiteY2221" fmla="*/ 176407 h 1542374"/>
              <a:gd name="connsiteX2222" fmla="*/ 4059790 w 6798686"/>
              <a:gd name="connsiteY2222" fmla="*/ 170761 h 1542374"/>
              <a:gd name="connsiteX2223" fmla="*/ 4080846 w 6798686"/>
              <a:gd name="connsiteY2223" fmla="*/ 167700 h 1542374"/>
              <a:gd name="connsiteX2224" fmla="*/ 4040981 w 6798686"/>
              <a:gd name="connsiteY2224" fmla="*/ 197541 h 1542374"/>
              <a:gd name="connsiteX2225" fmla="*/ 4006150 w 6798686"/>
              <a:gd name="connsiteY2225" fmla="*/ 214180 h 1542374"/>
              <a:gd name="connsiteX2226" fmla="*/ 4045804 w 6798686"/>
              <a:gd name="connsiteY2226" fmla="*/ 186129 h 1542374"/>
              <a:gd name="connsiteX2227" fmla="*/ 4080846 w 6798686"/>
              <a:gd name="connsiteY2227" fmla="*/ 167700 h 1542374"/>
              <a:gd name="connsiteX2228" fmla="*/ 4248606 w 6798686"/>
              <a:gd name="connsiteY2228" fmla="*/ 163752 h 1542374"/>
              <a:gd name="connsiteX2229" fmla="*/ 4195831 w 6798686"/>
              <a:gd name="connsiteY2229" fmla="*/ 215051 h 1542374"/>
              <a:gd name="connsiteX2230" fmla="*/ 4150010 w 6798686"/>
              <a:gd name="connsiteY2230" fmla="*/ 223012 h 1542374"/>
              <a:gd name="connsiteX2231" fmla="*/ 4203266 w 6798686"/>
              <a:gd name="connsiteY2231" fmla="*/ 173491 h 1542374"/>
              <a:gd name="connsiteX2232" fmla="*/ 4248606 w 6798686"/>
              <a:gd name="connsiteY2232" fmla="*/ 163752 h 1542374"/>
              <a:gd name="connsiteX2233" fmla="*/ 4141865 w 6798686"/>
              <a:gd name="connsiteY2233" fmla="*/ 159971 h 1542374"/>
              <a:gd name="connsiteX2234" fmla="*/ 4093373 w 6798686"/>
              <a:gd name="connsiteY2234" fmla="*/ 200653 h 1542374"/>
              <a:gd name="connsiteX2235" fmla="*/ 4049550 w 6798686"/>
              <a:gd name="connsiteY2235" fmla="*/ 216622 h 1542374"/>
              <a:gd name="connsiteX2236" fmla="*/ 4098253 w 6798686"/>
              <a:gd name="connsiteY2236" fmla="*/ 177789 h 1542374"/>
              <a:gd name="connsiteX2237" fmla="*/ 4141865 w 6798686"/>
              <a:gd name="connsiteY2237" fmla="*/ 159971 h 1542374"/>
              <a:gd name="connsiteX2238" fmla="*/ 4300691 w 6798686"/>
              <a:gd name="connsiteY2238" fmla="*/ 155597 h 1542374"/>
              <a:gd name="connsiteX2239" fmla="*/ 4248011 w 6798686"/>
              <a:gd name="connsiteY2239" fmla="*/ 209001 h 1542374"/>
              <a:gd name="connsiteX2240" fmla="*/ 4202594 w 6798686"/>
              <a:gd name="connsiteY2240" fmla="*/ 214076 h 1542374"/>
              <a:gd name="connsiteX2241" fmla="*/ 4255735 w 6798686"/>
              <a:gd name="connsiteY2241" fmla="*/ 162455 h 1542374"/>
              <a:gd name="connsiteX2242" fmla="*/ 4300691 w 6798686"/>
              <a:gd name="connsiteY2242" fmla="*/ 155597 h 1542374"/>
              <a:gd name="connsiteX2243" fmla="*/ 4351449 w 6798686"/>
              <a:gd name="connsiteY2243" fmla="*/ 151011 h 1542374"/>
              <a:gd name="connsiteX2244" fmla="*/ 4298924 w 6798686"/>
              <a:gd name="connsiteY2244" fmla="*/ 206482 h 1542374"/>
              <a:gd name="connsiteX2245" fmla="*/ 4253986 w 6798686"/>
              <a:gd name="connsiteY2245" fmla="*/ 208517 h 1542374"/>
              <a:gd name="connsiteX2246" fmla="*/ 4306954 w 6798686"/>
              <a:gd name="connsiteY2246" fmla="*/ 154853 h 1542374"/>
              <a:gd name="connsiteX2247" fmla="*/ 4351449 w 6798686"/>
              <a:gd name="connsiteY2247" fmla="*/ 151011 h 1542374"/>
              <a:gd name="connsiteX2248" fmla="*/ 4198521 w 6798686"/>
              <a:gd name="connsiteY2248" fmla="*/ 139203 h 1542374"/>
              <a:gd name="connsiteX2249" fmla="*/ 4148723 w 6798686"/>
              <a:gd name="connsiteY2249" fmla="*/ 182924 h 1542374"/>
              <a:gd name="connsiteX2250" fmla="*/ 4104458 w 6798686"/>
              <a:gd name="connsiteY2250" fmla="*/ 196874 h 1542374"/>
              <a:gd name="connsiteX2251" fmla="*/ 4154410 w 6798686"/>
              <a:gd name="connsiteY2251" fmla="*/ 155134 h 1542374"/>
              <a:gd name="connsiteX2252" fmla="*/ 4198521 w 6798686"/>
              <a:gd name="connsiteY2252" fmla="*/ 139203 h 1542374"/>
              <a:gd name="connsiteX2253" fmla="*/ 4143497 w 6798686"/>
              <a:gd name="connsiteY2253" fmla="*/ 136640 h 1542374"/>
              <a:gd name="connsiteX2254" fmla="*/ 4098964 w 6798686"/>
              <a:gd name="connsiteY2254" fmla="*/ 171664 h 1542374"/>
              <a:gd name="connsiteX2255" fmla="*/ 4060155 w 6798686"/>
              <a:gd name="connsiteY2255" fmla="*/ 188722 h 1542374"/>
              <a:gd name="connsiteX2256" fmla="*/ 4104574 w 6798686"/>
              <a:gd name="connsiteY2256" fmla="*/ 155629 h 1542374"/>
              <a:gd name="connsiteX2257" fmla="*/ 4143497 w 6798686"/>
              <a:gd name="connsiteY2257" fmla="*/ 136640 h 1542374"/>
              <a:gd name="connsiteX2258" fmla="*/ 4137119 w 6798686"/>
              <a:gd name="connsiteY2258" fmla="*/ 126183 h 1542374"/>
              <a:gd name="connsiteX2259" fmla="*/ 4104823 w 6798686"/>
              <a:gd name="connsiteY2259" fmla="*/ 149895 h 1542374"/>
              <a:gd name="connsiteX2260" fmla="*/ 4078465 w 6798686"/>
              <a:gd name="connsiteY2260" fmla="*/ 163307 h 1542374"/>
              <a:gd name="connsiteX2261" fmla="*/ 4110433 w 6798686"/>
              <a:gd name="connsiteY2261" fmla="*/ 141222 h 1542374"/>
              <a:gd name="connsiteX2262" fmla="*/ 4137119 w 6798686"/>
              <a:gd name="connsiteY2262" fmla="*/ 126183 h 1542374"/>
              <a:gd name="connsiteX2263" fmla="*/ 4253218 w 6798686"/>
              <a:gd name="connsiteY2263" fmla="*/ 122033 h 1542374"/>
              <a:gd name="connsiteX2264" fmla="*/ 4202594 w 6798686"/>
              <a:gd name="connsiteY2264" fmla="*/ 168527 h 1542374"/>
              <a:gd name="connsiteX2265" fmla="*/ 4158175 w 6798686"/>
              <a:gd name="connsiteY2265" fmla="*/ 180171 h 1542374"/>
              <a:gd name="connsiteX2266" fmla="*/ 4208915 w 6798686"/>
              <a:gd name="connsiteY2266" fmla="*/ 135710 h 1542374"/>
              <a:gd name="connsiteX2267" fmla="*/ 4253218 w 6798686"/>
              <a:gd name="connsiteY2267" fmla="*/ 122033 h 1542374"/>
              <a:gd name="connsiteX2268" fmla="*/ 4202401 w 6798686"/>
              <a:gd name="connsiteY2268" fmla="*/ 110043 h 1542374"/>
              <a:gd name="connsiteX2269" fmla="*/ 4155024 w 6798686"/>
              <a:gd name="connsiteY2269" fmla="*/ 149061 h 1542374"/>
              <a:gd name="connsiteX2270" fmla="*/ 4113969 w 6798686"/>
              <a:gd name="connsiteY2270" fmla="*/ 165364 h 1542374"/>
              <a:gd name="connsiteX2271" fmla="*/ 4161403 w 6798686"/>
              <a:gd name="connsiteY2271" fmla="*/ 128281 h 1542374"/>
              <a:gd name="connsiteX2272" fmla="*/ 4202401 w 6798686"/>
              <a:gd name="connsiteY2272" fmla="*/ 110043 h 1542374"/>
              <a:gd name="connsiteX2273" fmla="*/ 4306301 w 6798686"/>
              <a:gd name="connsiteY2273" fmla="*/ 108362 h 1542374"/>
              <a:gd name="connsiteX2274" fmla="*/ 4255081 w 6798686"/>
              <a:gd name="connsiteY2274" fmla="*/ 157505 h 1542374"/>
              <a:gd name="connsiteX2275" fmla="*/ 4210720 w 6798686"/>
              <a:gd name="connsiteY2275" fmla="*/ 166607 h 1542374"/>
              <a:gd name="connsiteX2276" fmla="*/ 4262074 w 6798686"/>
              <a:gd name="connsiteY2276" fmla="*/ 119524 h 1542374"/>
              <a:gd name="connsiteX2277" fmla="*/ 4306301 w 6798686"/>
              <a:gd name="connsiteY2277" fmla="*/ 108362 h 1542374"/>
              <a:gd name="connsiteX2278" fmla="*/ 4357981 w 6798686"/>
              <a:gd name="connsiteY2278" fmla="*/ 98191 h 1542374"/>
              <a:gd name="connsiteX2279" fmla="*/ 4306319 w 6798686"/>
              <a:gd name="connsiteY2279" fmla="*/ 149906 h 1542374"/>
              <a:gd name="connsiteX2280" fmla="*/ 4262151 w 6798686"/>
              <a:gd name="connsiteY2280" fmla="*/ 156254 h 1542374"/>
              <a:gd name="connsiteX2281" fmla="*/ 4313947 w 6798686"/>
              <a:gd name="connsiteY2281" fmla="*/ 106633 h 1542374"/>
              <a:gd name="connsiteX2282" fmla="*/ 4357981 w 6798686"/>
              <a:gd name="connsiteY2282" fmla="*/ 98191 h 1542374"/>
              <a:gd name="connsiteX2283" fmla="*/ 4184476 w 6798686"/>
              <a:gd name="connsiteY2283" fmla="*/ 91995 h 1542374"/>
              <a:gd name="connsiteX2284" fmla="*/ 4167781 w 6798686"/>
              <a:gd name="connsiteY2284" fmla="*/ 103964 h 1542374"/>
              <a:gd name="connsiteX2285" fmla="*/ 4155255 w 6798686"/>
              <a:gd name="connsiteY2285" fmla="*/ 110717 h 1542374"/>
              <a:gd name="connsiteX2286" fmla="*/ 4172219 w 6798686"/>
              <a:gd name="connsiteY2286" fmla="*/ 99365 h 1542374"/>
              <a:gd name="connsiteX2287" fmla="*/ 4184476 w 6798686"/>
              <a:gd name="connsiteY2287" fmla="*/ 91995 h 1542374"/>
              <a:gd name="connsiteX2288" fmla="*/ 4408394 w 6798686"/>
              <a:gd name="connsiteY2288" fmla="*/ 91559 h 1542374"/>
              <a:gd name="connsiteX2289" fmla="*/ 4356425 w 6798686"/>
              <a:gd name="connsiteY2289" fmla="*/ 145777 h 1542374"/>
              <a:gd name="connsiteX2290" fmla="*/ 4312583 w 6798686"/>
              <a:gd name="connsiteY2290" fmla="*/ 149188 h 1542374"/>
              <a:gd name="connsiteX2291" fmla="*/ 4364667 w 6798686"/>
              <a:gd name="connsiteY2291" fmla="*/ 97094 h 1542374"/>
              <a:gd name="connsiteX2292" fmla="*/ 4408394 w 6798686"/>
              <a:gd name="connsiteY2292" fmla="*/ 91559 h 1542374"/>
              <a:gd name="connsiteX2293" fmla="*/ 4202190 w 6798686"/>
              <a:gd name="connsiteY2293" fmla="*/ 91357 h 1542374"/>
              <a:gd name="connsiteX2294" fmla="*/ 4161499 w 6798686"/>
              <a:gd name="connsiteY2294" fmla="*/ 122679 h 1542374"/>
              <a:gd name="connsiteX2295" fmla="*/ 4127705 w 6798686"/>
              <a:gd name="connsiteY2295" fmla="*/ 138621 h 1542374"/>
              <a:gd name="connsiteX2296" fmla="*/ 4167878 w 6798686"/>
              <a:gd name="connsiteY2296" fmla="*/ 109390 h 1542374"/>
              <a:gd name="connsiteX2297" fmla="*/ 4202190 w 6798686"/>
              <a:gd name="connsiteY2297" fmla="*/ 91357 h 1542374"/>
              <a:gd name="connsiteX2298" fmla="*/ 4258501 w 6798686"/>
              <a:gd name="connsiteY2298" fmla="*/ 87371 h 1542374"/>
              <a:gd name="connsiteX2299" fmla="*/ 4209318 w 6798686"/>
              <a:gd name="connsiteY2299" fmla="*/ 129791 h 1542374"/>
              <a:gd name="connsiteX2300" fmla="*/ 4167244 w 6798686"/>
              <a:gd name="connsiteY2300" fmla="*/ 144494 h 1542374"/>
              <a:gd name="connsiteX2301" fmla="*/ 4216350 w 6798686"/>
              <a:gd name="connsiteY2301" fmla="*/ 104151 h 1542374"/>
              <a:gd name="connsiteX2302" fmla="*/ 4258501 w 6798686"/>
              <a:gd name="connsiteY2302" fmla="*/ 87371 h 1542374"/>
              <a:gd name="connsiteX2303" fmla="*/ 4312660 w 6798686"/>
              <a:gd name="connsiteY2303" fmla="*/ 68309 h 1542374"/>
              <a:gd name="connsiteX2304" fmla="*/ 4262267 w 6798686"/>
              <a:gd name="connsiteY2304" fmla="*/ 113797 h 1542374"/>
              <a:gd name="connsiteX2305" fmla="*/ 4248338 w 6798686"/>
              <a:gd name="connsiteY2305" fmla="*/ 117712 h 1542374"/>
              <a:gd name="connsiteX2306" fmla="*/ 4219539 w 6798686"/>
              <a:gd name="connsiteY2306" fmla="*/ 126490 h 1542374"/>
              <a:gd name="connsiteX2307" fmla="*/ 4269932 w 6798686"/>
              <a:gd name="connsiteY2307" fmla="*/ 83119 h 1542374"/>
              <a:gd name="connsiteX2308" fmla="*/ 4312660 w 6798686"/>
              <a:gd name="connsiteY2308" fmla="*/ 68309 h 1542374"/>
              <a:gd name="connsiteX2309" fmla="*/ 4261574 w 6798686"/>
              <a:gd name="connsiteY2309" fmla="*/ 62182 h 1542374"/>
              <a:gd name="connsiteX2310" fmla="*/ 4216215 w 6798686"/>
              <a:gd name="connsiteY2310" fmla="*/ 98748 h 1542374"/>
              <a:gd name="connsiteX2311" fmla="*/ 4178636 w 6798686"/>
              <a:gd name="connsiteY2311" fmla="*/ 114907 h 1542374"/>
              <a:gd name="connsiteX2312" fmla="*/ 4223650 w 6798686"/>
              <a:gd name="connsiteY2312" fmla="*/ 80508 h 1542374"/>
              <a:gd name="connsiteX2313" fmla="*/ 4261574 w 6798686"/>
              <a:gd name="connsiteY2313" fmla="*/ 62182 h 1542374"/>
              <a:gd name="connsiteX2314" fmla="*/ 4365147 w 6798686"/>
              <a:gd name="connsiteY2314" fmla="*/ 52772 h 1542374"/>
              <a:gd name="connsiteX2315" fmla="*/ 4313927 w 6798686"/>
              <a:gd name="connsiteY2315" fmla="*/ 101123 h 1542374"/>
              <a:gd name="connsiteX2316" fmla="*/ 4270912 w 6798686"/>
              <a:gd name="connsiteY2316" fmla="*/ 111484 h 1542374"/>
              <a:gd name="connsiteX2317" fmla="*/ 4322208 w 6798686"/>
              <a:gd name="connsiteY2317" fmla="*/ 65269 h 1542374"/>
              <a:gd name="connsiteX2318" fmla="*/ 4365147 w 6798686"/>
              <a:gd name="connsiteY2318" fmla="*/ 52772 h 1542374"/>
              <a:gd name="connsiteX2319" fmla="*/ 4255523 w 6798686"/>
              <a:gd name="connsiteY2319" fmla="*/ 51056 h 1542374"/>
              <a:gd name="connsiteX2320" fmla="*/ 4223208 w 6798686"/>
              <a:gd name="connsiteY2320" fmla="*/ 75379 h 1542374"/>
              <a:gd name="connsiteX2321" fmla="*/ 4196504 w 6798686"/>
              <a:gd name="connsiteY2321" fmla="*/ 88873 h 1542374"/>
              <a:gd name="connsiteX2322" fmla="*/ 4228281 w 6798686"/>
              <a:gd name="connsiteY2322" fmla="*/ 66372 h 1542374"/>
              <a:gd name="connsiteX2323" fmla="*/ 4255523 w 6798686"/>
              <a:gd name="connsiteY2323" fmla="*/ 51056 h 1542374"/>
              <a:gd name="connsiteX2324" fmla="*/ 4416232 w 6798686"/>
              <a:gd name="connsiteY2324" fmla="*/ 40733 h 1542374"/>
              <a:gd name="connsiteX2325" fmla="*/ 4364513 w 6798686"/>
              <a:gd name="connsiteY2325" fmla="*/ 91709 h 1542374"/>
              <a:gd name="connsiteX2326" fmla="*/ 4321459 w 6798686"/>
              <a:gd name="connsiteY2326" fmla="*/ 99495 h 1542374"/>
              <a:gd name="connsiteX2327" fmla="*/ 4373293 w 6798686"/>
              <a:gd name="connsiteY2327" fmla="*/ 50654 h 1542374"/>
              <a:gd name="connsiteX2328" fmla="*/ 4416232 w 6798686"/>
              <a:gd name="connsiteY2328" fmla="*/ 40733 h 1542374"/>
              <a:gd name="connsiteX2329" fmla="*/ 4317617 w 6798686"/>
              <a:gd name="connsiteY2329" fmla="*/ 37314 h 1542374"/>
              <a:gd name="connsiteX2330" fmla="*/ 4269548 w 6798686"/>
              <a:gd name="connsiteY2330" fmla="*/ 77934 h 1542374"/>
              <a:gd name="connsiteX2331" fmla="*/ 4229971 w 6798686"/>
              <a:gd name="connsiteY2331" fmla="*/ 93131 h 1542374"/>
              <a:gd name="connsiteX2332" fmla="*/ 4277847 w 6798686"/>
              <a:gd name="connsiteY2332" fmla="*/ 54677 h 1542374"/>
              <a:gd name="connsiteX2333" fmla="*/ 4317617 w 6798686"/>
              <a:gd name="connsiteY2333" fmla="*/ 37314 h 1542374"/>
              <a:gd name="connsiteX2334" fmla="*/ 4466107 w 6798686"/>
              <a:gd name="connsiteY2334" fmla="*/ 32188 h 1542374"/>
              <a:gd name="connsiteX2335" fmla="*/ 4414023 w 6798686"/>
              <a:gd name="connsiteY2335" fmla="*/ 85736 h 1542374"/>
              <a:gd name="connsiteX2336" fmla="*/ 4371065 w 6798686"/>
              <a:gd name="connsiteY2336" fmla="*/ 90754 h 1542374"/>
              <a:gd name="connsiteX2337" fmla="*/ 4423302 w 6798686"/>
              <a:gd name="connsiteY2337" fmla="*/ 39319 h 1542374"/>
              <a:gd name="connsiteX2338" fmla="*/ 4466107 w 6798686"/>
              <a:gd name="connsiteY2338" fmla="*/ 32188 h 1542374"/>
              <a:gd name="connsiteX2339" fmla="*/ 4316579 w 6798686"/>
              <a:gd name="connsiteY2339" fmla="*/ 18672 h 1542374"/>
              <a:gd name="connsiteX2340" fmla="*/ 4276925 w 6798686"/>
              <a:gd name="connsiteY2340" fmla="*/ 49949 h 1542374"/>
              <a:gd name="connsiteX2341" fmla="*/ 4243612 w 6798686"/>
              <a:gd name="connsiteY2341" fmla="*/ 65438 h 1542374"/>
              <a:gd name="connsiteX2342" fmla="*/ 4282670 w 6798686"/>
              <a:gd name="connsiteY2342" fmla="*/ 36318 h 1542374"/>
              <a:gd name="connsiteX2343" fmla="*/ 4316579 w 6798686"/>
              <a:gd name="connsiteY2343" fmla="*/ 18672 h 1542374"/>
              <a:gd name="connsiteX2344" fmla="*/ 4371488 w 6798686"/>
              <a:gd name="connsiteY2344" fmla="*/ 16173 h 1542374"/>
              <a:gd name="connsiteX2345" fmla="*/ 4321632 w 6798686"/>
              <a:gd name="connsiteY2345" fmla="*/ 60280 h 1542374"/>
              <a:gd name="connsiteX2346" fmla="*/ 4280749 w 6798686"/>
              <a:gd name="connsiteY2346" fmla="*/ 73911 h 1542374"/>
              <a:gd name="connsiteX2347" fmla="*/ 4330508 w 6798686"/>
              <a:gd name="connsiteY2347" fmla="*/ 31996 h 1542374"/>
              <a:gd name="connsiteX2348" fmla="*/ 4371488 w 6798686"/>
              <a:gd name="connsiteY2348" fmla="*/ 16173 h 1542374"/>
              <a:gd name="connsiteX2349" fmla="*/ 4303323 w 6798686"/>
              <a:gd name="connsiteY2349" fmla="*/ 15744 h 1542374"/>
              <a:gd name="connsiteX2350" fmla="*/ 4282727 w 6798686"/>
              <a:gd name="connsiteY2350" fmla="*/ 30822 h 1542374"/>
              <a:gd name="connsiteX2351" fmla="*/ 4267607 w 6798686"/>
              <a:gd name="connsiteY2351" fmla="*/ 38972 h 1542374"/>
              <a:gd name="connsiteX2352" fmla="*/ 4273429 w 6798686"/>
              <a:gd name="connsiteY2352" fmla="*/ 34933 h 1542374"/>
              <a:gd name="connsiteX2353" fmla="*/ 4287300 w 6798686"/>
              <a:gd name="connsiteY2353" fmla="*/ 25444 h 1542374"/>
              <a:gd name="connsiteX2354" fmla="*/ 4303323 w 6798686"/>
              <a:gd name="connsiteY2354" fmla="*/ 15744 h 1542374"/>
              <a:gd name="connsiteX2355" fmla="*/ 4503360 w 6798686"/>
              <a:gd name="connsiteY2355" fmla="*/ 0 h 1542374"/>
              <a:gd name="connsiteX2356" fmla="*/ 4497947 w 6798686"/>
              <a:gd name="connsiteY2356" fmla="*/ 0 h 1542374"/>
              <a:gd name="connsiteX2357" fmla="*/ 4471582 w 6798686"/>
              <a:gd name="connsiteY2357" fmla="*/ 26609 h 1542374"/>
              <a:gd name="connsiteX2358" fmla="*/ 4429585 w 6798686"/>
              <a:gd name="connsiteY2358" fmla="*/ 33216 h 1542374"/>
              <a:gd name="connsiteX2359" fmla="*/ 4463972 w 6798686"/>
              <a:gd name="connsiteY2359" fmla="*/ 0 h 1542374"/>
              <a:gd name="connsiteX2360" fmla="*/ 4458313 w 6798686"/>
              <a:gd name="connsiteY2360" fmla="*/ 0 h 1542374"/>
              <a:gd name="connsiteX2361" fmla="*/ 4422553 w 6798686"/>
              <a:gd name="connsiteY2361" fmla="*/ 34580 h 1542374"/>
              <a:gd name="connsiteX2362" fmla="*/ 4380652 w 6798686"/>
              <a:gd name="connsiteY2362" fmla="*/ 43802 h 1542374"/>
              <a:gd name="connsiteX2363" fmla="*/ 4428070 w 6798686"/>
              <a:gd name="connsiteY2363" fmla="*/ 0 h 1542374"/>
              <a:gd name="connsiteX2364" fmla="*/ 4422094 w 6798686"/>
              <a:gd name="connsiteY2364" fmla="*/ 0 h 1542374"/>
              <a:gd name="connsiteX2365" fmla="*/ 4372621 w 6798686"/>
              <a:gd name="connsiteY2365" fmla="*/ 45794 h 1542374"/>
              <a:gd name="connsiteX2366" fmla="*/ 4340767 w 6798686"/>
              <a:gd name="connsiteY2366" fmla="*/ 54482 h 1542374"/>
              <a:gd name="connsiteX2367" fmla="*/ 4331046 w 6798686"/>
              <a:gd name="connsiteY2367" fmla="*/ 57384 h 1542374"/>
              <a:gd name="connsiteX2368" fmla="*/ 4382035 w 6798686"/>
              <a:gd name="connsiteY2368" fmla="*/ 12367 h 1542374"/>
              <a:gd name="connsiteX2369" fmla="*/ 4419374 w 6798686"/>
              <a:gd name="connsiteY2369" fmla="*/ 0 h 1542374"/>
              <a:gd name="connsiteX2370" fmla="*/ 4405472 w 6798686"/>
              <a:gd name="connsiteY2370" fmla="*/ 0 h 1542374"/>
              <a:gd name="connsiteX2371" fmla="*/ 4390949 w 6798686"/>
              <a:gd name="connsiteY2371" fmla="*/ 4615 h 1542374"/>
              <a:gd name="connsiteX2372" fmla="*/ 4396299 w 6798686"/>
              <a:gd name="connsiteY2372" fmla="*/ 0 h 1542374"/>
              <a:gd name="connsiteX2373" fmla="*/ 4390068 w 6798686"/>
              <a:gd name="connsiteY2373" fmla="*/ 0 h 1542374"/>
              <a:gd name="connsiteX2374" fmla="*/ 4380555 w 6798686"/>
              <a:gd name="connsiteY2374" fmla="*/ 8232 h 1542374"/>
              <a:gd name="connsiteX2375" fmla="*/ 4341766 w 6798686"/>
              <a:gd name="connsiteY2375" fmla="*/ 22632 h 1542374"/>
              <a:gd name="connsiteX2376" fmla="*/ 4369276 w 6798686"/>
              <a:gd name="connsiteY2376" fmla="*/ 0 h 1542374"/>
              <a:gd name="connsiteX2377" fmla="*/ 4362637 w 6798686"/>
              <a:gd name="connsiteY2377" fmla="*/ 0 h 1542374"/>
              <a:gd name="connsiteX2378" fmla="*/ 4329221 w 6798686"/>
              <a:gd name="connsiteY2378" fmla="*/ 27604 h 1542374"/>
              <a:gd name="connsiteX2379" fmla="*/ 4292487 w 6798686"/>
              <a:gd name="connsiteY2379" fmla="*/ 43031 h 1542374"/>
              <a:gd name="connsiteX2380" fmla="*/ 4335926 w 6798686"/>
              <a:gd name="connsiteY2380" fmla="*/ 9020 h 1542374"/>
              <a:gd name="connsiteX2381" fmla="*/ 4354931 w 6798686"/>
              <a:gd name="connsiteY2381" fmla="*/ 0 h 1542374"/>
              <a:gd name="connsiteX2382" fmla="*/ 4340630 w 6798686"/>
              <a:gd name="connsiteY2382" fmla="*/ 0 h 1542374"/>
              <a:gd name="connsiteX2383" fmla="*/ 4335964 w 6798686"/>
              <a:gd name="connsiteY2383" fmla="*/ 3589 h 1542374"/>
              <a:gd name="connsiteX2384" fmla="*/ 4308548 w 6798686"/>
              <a:gd name="connsiteY2384" fmla="*/ 17329 h 1542374"/>
              <a:gd name="connsiteX2385" fmla="*/ 4332493 w 6798686"/>
              <a:gd name="connsiteY2385" fmla="*/ 0 h 1542374"/>
              <a:gd name="connsiteX2386" fmla="*/ 4318205 w 6798686"/>
              <a:gd name="connsiteY2386" fmla="*/ 0 h 1542374"/>
              <a:gd name="connsiteX2387" fmla="*/ 4287319 w 6798686"/>
              <a:gd name="connsiteY2387" fmla="*/ 20034 h 1542374"/>
              <a:gd name="connsiteX2388" fmla="*/ 4186014 w 6798686"/>
              <a:gd name="connsiteY2388" fmla="*/ 84677 h 1542374"/>
              <a:gd name="connsiteX2389" fmla="*/ 4172507 w 6798686"/>
              <a:gd name="connsiteY2389" fmla="*/ 93711 h 1542374"/>
              <a:gd name="connsiteX2390" fmla="*/ 4101135 w 6798686"/>
              <a:gd name="connsiteY2390" fmla="*/ 138097 h 1542374"/>
              <a:gd name="connsiteX2391" fmla="*/ 4050549 w 6798686"/>
              <a:gd name="connsiteY2391" fmla="*/ 170759 h 1542374"/>
              <a:gd name="connsiteX2392" fmla="*/ 4016275 w 6798686"/>
              <a:gd name="connsiteY2392" fmla="*/ 191510 h 1542374"/>
              <a:gd name="connsiteX2393" fmla="*/ 3918197 w 6798686"/>
              <a:gd name="connsiteY2393" fmla="*/ 252722 h 1542374"/>
              <a:gd name="connsiteX2394" fmla="*/ 3779812 w 6798686"/>
              <a:gd name="connsiteY2394" fmla="*/ 336018 h 1542374"/>
              <a:gd name="connsiteX2395" fmla="*/ 3631206 w 6798686"/>
              <a:gd name="connsiteY2395" fmla="*/ 422115 h 1542374"/>
              <a:gd name="connsiteX2396" fmla="*/ 3515857 w 6798686"/>
              <a:gd name="connsiteY2396" fmla="*/ 485465 h 1542374"/>
              <a:gd name="connsiteX2397" fmla="*/ 3470767 w 6798686"/>
              <a:gd name="connsiteY2397" fmla="*/ 510294 h 1542374"/>
              <a:gd name="connsiteX2398" fmla="*/ 3293458 w 6798686"/>
              <a:gd name="connsiteY2398" fmla="*/ 600660 h 1542374"/>
              <a:gd name="connsiteX2399" fmla="*/ 3091711 w 6798686"/>
              <a:gd name="connsiteY2399" fmla="*/ 692187 h 1542374"/>
              <a:gd name="connsiteX2400" fmla="*/ 2849851 w 6798686"/>
              <a:gd name="connsiteY2400" fmla="*/ 782004 h 1542374"/>
              <a:gd name="connsiteX2401" fmla="*/ 2702609 w 6798686"/>
              <a:gd name="connsiteY2401" fmla="*/ 823233 h 1542374"/>
              <a:gd name="connsiteX2402" fmla="*/ 2328645 w 6798686"/>
              <a:gd name="connsiteY2402" fmla="*/ 859371 h 1542374"/>
              <a:gd name="connsiteX2403" fmla="*/ 2235006 w 6798686"/>
              <a:gd name="connsiteY2403" fmla="*/ 843290 h 1542374"/>
              <a:gd name="connsiteX2404" fmla="*/ 2101020 w 6798686"/>
              <a:gd name="connsiteY2404" fmla="*/ 798949 h 1542374"/>
              <a:gd name="connsiteX2405" fmla="*/ 1990070 w 6798686"/>
              <a:gd name="connsiteY2405" fmla="*/ 742772 h 1542374"/>
              <a:gd name="connsiteX2406" fmla="*/ 1950840 w 6798686"/>
              <a:gd name="connsiteY2406" fmla="*/ 721908 h 1542374"/>
              <a:gd name="connsiteX2407" fmla="*/ 1937679 w 6798686"/>
              <a:gd name="connsiteY2407" fmla="*/ 713167 h 1542374"/>
              <a:gd name="connsiteX2408" fmla="*/ 1844155 w 6798686"/>
              <a:gd name="connsiteY2408" fmla="*/ 653321 h 1542374"/>
              <a:gd name="connsiteX2409" fmla="*/ 1753013 w 6798686"/>
              <a:gd name="connsiteY2409" fmla="*/ 587312 h 1542374"/>
              <a:gd name="connsiteX2410" fmla="*/ 1690189 w 6798686"/>
              <a:gd name="connsiteY2410" fmla="*/ 536315 h 1542374"/>
              <a:gd name="connsiteX2411" fmla="*/ 1672206 w 6798686"/>
              <a:gd name="connsiteY2411" fmla="*/ 524179 h 1542374"/>
              <a:gd name="connsiteX2412" fmla="*/ 1633917 w 6798686"/>
              <a:gd name="connsiteY2412" fmla="*/ 489482 h 1542374"/>
              <a:gd name="connsiteX2413" fmla="*/ 1598682 w 6798686"/>
              <a:gd name="connsiteY2413" fmla="*/ 463939 h 1542374"/>
              <a:gd name="connsiteX2414" fmla="*/ 1577625 w 6798686"/>
              <a:gd name="connsiteY2414" fmla="*/ 442656 h 1542374"/>
              <a:gd name="connsiteX2415" fmla="*/ 1234093 w 6798686"/>
              <a:gd name="connsiteY2415" fmla="*/ 367368 h 1542374"/>
              <a:gd name="connsiteX2416" fmla="*/ 1126025 w 6798686"/>
              <a:gd name="connsiteY2416" fmla="*/ 394672 h 1542374"/>
              <a:gd name="connsiteX2417" fmla="*/ 959707 w 6798686"/>
              <a:gd name="connsiteY2417" fmla="*/ 145887 h 1542374"/>
              <a:gd name="connsiteX2418" fmla="*/ 861537 w 6798686"/>
              <a:gd name="connsiteY2418" fmla="*/ 0 h 1542374"/>
              <a:gd name="connsiteX2419" fmla="*/ 856895 w 6798686"/>
              <a:gd name="connsiteY2419" fmla="*/ 0 h 1542374"/>
              <a:gd name="connsiteX2420" fmla="*/ 956498 w 6798686"/>
              <a:gd name="connsiteY2420" fmla="*/ 148020 h 1542374"/>
              <a:gd name="connsiteX2421" fmla="*/ 1122202 w 6798686"/>
              <a:gd name="connsiteY2421" fmla="*/ 395879 h 1542374"/>
              <a:gd name="connsiteX2422" fmla="*/ 1090886 w 6798686"/>
              <a:gd name="connsiteY2422" fmla="*/ 406094 h 1542374"/>
              <a:gd name="connsiteX2423" fmla="*/ 913693 w 6798686"/>
              <a:gd name="connsiteY2423" fmla="*/ 154976 h 1542374"/>
              <a:gd name="connsiteX2424" fmla="*/ 803811 w 6798686"/>
              <a:gd name="connsiteY2424" fmla="*/ 0 h 1542374"/>
              <a:gd name="connsiteX2425" fmla="*/ 798994 w 6798686"/>
              <a:gd name="connsiteY2425" fmla="*/ 0 h 1542374"/>
              <a:gd name="connsiteX2426" fmla="*/ 910466 w 6798686"/>
              <a:gd name="connsiteY2426" fmla="*/ 157222 h 1542374"/>
              <a:gd name="connsiteX2427" fmla="*/ 1087006 w 6798686"/>
              <a:gd name="connsiteY2427" fmla="*/ 407412 h 1542374"/>
              <a:gd name="connsiteX2428" fmla="*/ 1056285 w 6798686"/>
              <a:gd name="connsiteY2428" fmla="*/ 418291 h 1542374"/>
              <a:gd name="connsiteX2429" fmla="*/ 865894 w 6798686"/>
              <a:gd name="connsiteY2429" fmla="*/ 163378 h 1542374"/>
              <a:gd name="connsiteX2430" fmla="*/ 743547 w 6798686"/>
              <a:gd name="connsiteY2430" fmla="*/ 0 h 1542374"/>
              <a:gd name="connsiteX2431" fmla="*/ 738526 w 6798686"/>
              <a:gd name="connsiteY2431" fmla="*/ 0 h 1542374"/>
              <a:gd name="connsiteX2432" fmla="*/ 862666 w 6798686"/>
              <a:gd name="connsiteY2432" fmla="*/ 165768 h 1542374"/>
              <a:gd name="connsiteX2433" fmla="*/ 1052328 w 6798686"/>
              <a:gd name="connsiteY2433" fmla="*/ 419732 h 1542374"/>
              <a:gd name="connsiteX2434" fmla="*/ 1022165 w 6798686"/>
              <a:gd name="connsiteY2434" fmla="*/ 431116 h 1542374"/>
              <a:gd name="connsiteX2435" fmla="*/ 818036 w 6798686"/>
              <a:gd name="connsiteY2435" fmla="*/ 173887 h 1542374"/>
              <a:gd name="connsiteX2436" fmla="*/ 679964 w 6798686"/>
              <a:gd name="connsiteY2436" fmla="*/ 0 h 1542374"/>
              <a:gd name="connsiteX2437" fmla="*/ 674729 w 6798686"/>
              <a:gd name="connsiteY2437" fmla="*/ 0 h 1542374"/>
              <a:gd name="connsiteX2438" fmla="*/ 814809 w 6798686"/>
              <a:gd name="connsiteY2438" fmla="*/ 176421 h 1542374"/>
              <a:gd name="connsiteX2439" fmla="*/ 1018150 w 6798686"/>
              <a:gd name="connsiteY2439" fmla="*/ 432674 h 1542374"/>
              <a:gd name="connsiteX2440" fmla="*/ 988525 w 6798686"/>
              <a:gd name="connsiteY2440" fmla="*/ 444414 h 1542374"/>
              <a:gd name="connsiteX2441" fmla="*/ 765914 w 6798686"/>
              <a:gd name="connsiteY2441" fmla="*/ 181097 h 1542374"/>
              <a:gd name="connsiteX2442" fmla="*/ 613122 w 6798686"/>
              <a:gd name="connsiteY2442" fmla="*/ 0 h 1542374"/>
              <a:gd name="connsiteX2443" fmla="*/ 607636 w 6798686"/>
              <a:gd name="connsiteY2443" fmla="*/ 0 h 1542374"/>
              <a:gd name="connsiteX2444" fmla="*/ 762686 w 6798686"/>
              <a:gd name="connsiteY2444" fmla="*/ 183781 h 1542374"/>
              <a:gd name="connsiteX2445" fmla="*/ 984432 w 6798686"/>
              <a:gd name="connsiteY2445" fmla="*/ 446080 h 1542374"/>
              <a:gd name="connsiteX2446" fmla="*/ 955345 w 6798686"/>
              <a:gd name="connsiteY2446" fmla="*/ 458055 h 1542374"/>
              <a:gd name="connsiteX2447" fmla="*/ 955153 w 6798686"/>
              <a:gd name="connsiteY2447" fmla="*/ 457851 h 1542374"/>
              <a:gd name="connsiteX2448" fmla="*/ 703110 w 6798686"/>
              <a:gd name="connsiteY2448" fmla="*/ 179625 h 1542374"/>
              <a:gd name="connsiteX2449" fmla="*/ 541433 w 6798686"/>
              <a:gd name="connsiteY2449" fmla="*/ 0 h 1542374"/>
              <a:gd name="connsiteX2450" fmla="*/ 535683 w 6798686"/>
              <a:gd name="connsiteY2450" fmla="*/ 0 h 1542374"/>
              <a:gd name="connsiteX2451" fmla="*/ 699920 w 6798686"/>
              <a:gd name="connsiteY2451" fmla="*/ 182469 h 1542374"/>
              <a:gd name="connsiteX2452" fmla="*/ 951157 w 6798686"/>
              <a:gd name="connsiteY2452" fmla="*/ 459820 h 1542374"/>
              <a:gd name="connsiteX2453" fmla="*/ 922627 w 6798686"/>
              <a:gd name="connsiteY2453" fmla="*/ 471916 h 1542374"/>
              <a:gd name="connsiteX2454" fmla="*/ 920571 w 6798686"/>
              <a:gd name="connsiteY2454" fmla="*/ 469897 h 1542374"/>
              <a:gd name="connsiteX2455" fmla="*/ 641573 w 6798686"/>
              <a:gd name="connsiteY2455" fmla="*/ 183007 h 1542374"/>
              <a:gd name="connsiteX2456" fmla="*/ 465458 w 6798686"/>
              <a:gd name="connsiteY2456" fmla="*/ 0 h 1542374"/>
              <a:gd name="connsiteX2457" fmla="*/ 459404 w 6798686"/>
              <a:gd name="connsiteY2457" fmla="*/ 0 h 1542374"/>
              <a:gd name="connsiteX2458" fmla="*/ 638422 w 6798686"/>
              <a:gd name="connsiteY2458" fmla="*/ 186021 h 1542374"/>
              <a:gd name="connsiteX2459" fmla="*/ 917516 w 6798686"/>
              <a:gd name="connsiteY2459" fmla="*/ 473006 h 1542374"/>
              <a:gd name="connsiteX2460" fmla="*/ 918285 w 6798686"/>
              <a:gd name="connsiteY2460" fmla="*/ 473776 h 1542374"/>
              <a:gd name="connsiteX2461" fmla="*/ 890312 w 6798686"/>
              <a:gd name="connsiteY2461" fmla="*/ 485872 h 1542374"/>
              <a:gd name="connsiteX2462" fmla="*/ 885970 w 6798686"/>
              <a:gd name="connsiteY2462" fmla="*/ 481935 h 1542374"/>
              <a:gd name="connsiteX2463" fmla="*/ 574369 w 6798686"/>
              <a:gd name="connsiteY2463" fmla="*/ 184686 h 1542374"/>
              <a:gd name="connsiteX2464" fmla="*/ 378886 w 6798686"/>
              <a:gd name="connsiteY2464" fmla="*/ 0 h 1542374"/>
              <a:gd name="connsiteX2465" fmla="*/ 372420 w 6798686"/>
              <a:gd name="connsiteY2465" fmla="*/ 0 h 1542374"/>
              <a:gd name="connsiteX2466" fmla="*/ 571276 w 6798686"/>
              <a:gd name="connsiteY2466" fmla="*/ 187869 h 1542374"/>
              <a:gd name="connsiteX2467" fmla="*/ 882992 w 6798686"/>
              <a:gd name="connsiteY2467" fmla="*/ 485230 h 1542374"/>
              <a:gd name="connsiteX2468" fmla="*/ 885836 w 6798686"/>
              <a:gd name="connsiteY2468" fmla="*/ 487818 h 1542374"/>
              <a:gd name="connsiteX2469" fmla="*/ 858420 w 6798686"/>
              <a:gd name="connsiteY2469" fmla="*/ 499803 h 1542374"/>
              <a:gd name="connsiteX2470" fmla="*/ 851369 w 6798686"/>
              <a:gd name="connsiteY2470" fmla="*/ 493968 h 1542374"/>
              <a:gd name="connsiteX2471" fmla="*/ 499730 w 6798686"/>
              <a:gd name="connsiteY2471" fmla="*/ 184154 h 1542374"/>
              <a:gd name="connsiteX2472" fmla="*/ 290742 w 6798686"/>
              <a:gd name="connsiteY2472" fmla="*/ 0 h 1542374"/>
              <a:gd name="connsiteX2473" fmla="*/ 283883 w 6798686"/>
              <a:gd name="connsiteY2473" fmla="*/ 0 h 1542374"/>
              <a:gd name="connsiteX2474" fmla="*/ 496695 w 6798686"/>
              <a:gd name="connsiteY2474" fmla="*/ 187525 h 1542374"/>
              <a:gd name="connsiteX2475" fmla="*/ 848468 w 6798686"/>
              <a:gd name="connsiteY2475" fmla="*/ 497465 h 1542374"/>
              <a:gd name="connsiteX2476" fmla="*/ 853752 w 6798686"/>
              <a:gd name="connsiteY2476" fmla="*/ 501845 h 1542374"/>
              <a:gd name="connsiteX2477" fmla="*/ 852983 w 6798686"/>
              <a:gd name="connsiteY2477" fmla="*/ 502179 h 1542374"/>
              <a:gd name="connsiteX2478" fmla="*/ 826874 w 6798686"/>
              <a:gd name="connsiteY2478" fmla="*/ 513599 h 1542374"/>
              <a:gd name="connsiteX2479" fmla="*/ 816749 w 6798686"/>
              <a:gd name="connsiteY2479" fmla="*/ 505999 h 1542374"/>
              <a:gd name="connsiteX2480" fmla="*/ 415101 w 6798686"/>
              <a:gd name="connsiteY2480" fmla="*/ 180669 h 1542374"/>
              <a:gd name="connsiteX2481" fmla="*/ 194647 w 6798686"/>
              <a:gd name="connsiteY2481" fmla="*/ 0 h 1542374"/>
              <a:gd name="connsiteX2482" fmla="*/ 187350 w 6798686"/>
              <a:gd name="connsiteY2482" fmla="*/ 0 h 1542374"/>
              <a:gd name="connsiteX2483" fmla="*/ 412123 w 6798686"/>
              <a:gd name="connsiteY2483" fmla="*/ 184213 h 1542374"/>
              <a:gd name="connsiteX2484" fmla="*/ 813963 w 6798686"/>
              <a:gd name="connsiteY2484" fmla="*/ 509695 h 1542374"/>
              <a:gd name="connsiteX2485" fmla="*/ 821994 w 6798686"/>
              <a:gd name="connsiteY2485" fmla="*/ 515720 h 1542374"/>
              <a:gd name="connsiteX2486" fmla="*/ 795654 w 6798686"/>
              <a:gd name="connsiteY2486" fmla="*/ 527130 h 1542374"/>
              <a:gd name="connsiteX2487" fmla="*/ 782110 w 6798686"/>
              <a:gd name="connsiteY2487" fmla="*/ 518023 h 1542374"/>
              <a:gd name="connsiteX2488" fmla="*/ 316735 w 6798686"/>
              <a:gd name="connsiteY2488" fmla="*/ 173051 h 1542374"/>
              <a:gd name="connsiteX2489" fmla="*/ 89185 w 6798686"/>
              <a:gd name="connsiteY2489" fmla="*/ 0 h 1542374"/>
              <a:gd name="connsiteX2490" fmla="*/ 81383 w 6798686"/>
              <a:gd name="connsiteY2490" fmla="*/ 0 h 1542374"/>
              <a:gd name="connsiteX2491" fmla="*/ 313834 w 6798686"/>
              <a:gd name="connsiteY2491" fmla="*/ 176786 h 1542374"/>
              <a:gd name="connsiteX2492" fmla="*/ 779478 w 6798686"/>
              <a:gd name="connsiteY2492" fmla="*/ 521935 h 1542374"/>
              <a:gd name="connsiteX2493" fmla="*/ 790486 w 6798686"/>
              <a:gd name="connsiteY2493" fmla="*/ 529345 h 1542374"/>
              <a:gd name="connsiteX2494" fmla="*/ 764665 w 6798686"/>
              <a:gd name="connsiteY2494" fmla="*/ 540281 h 1542374"/>
              <a:gd name="connsiteX2495" fmla="*/ 747470 w 6798686"/>
              <a:gd name="connsiteY2495" fmla="*/ 530048 h 1542374"/>
              <a:gd name="connsiteX2496" fmla="*/ 198638 w 6798686"/>
              <a:gd name="connsiteY2496" fmla="*/ 159243 h 1542374"/>
              <a:gd name="connsiteX2497" fmla="*/ 0 w 6798686"/>
              <a:gd name="connsiteY2497" fmla="*/ 19178 h 1542374"/>
              <a:gd name="connsiteX2498" fmla="*/ 0 w 6798686"/>
              <a:gd name="connsiteY2498" fmla="*/ 25062 h 1542374"/>
              <a:gd name="connsiteX2499" fmla="*/ 195833 w 6798686"/>
              <a:gd name="connsiteY2499" fmla="*/ 163151 h 1542374"/>
              <a:gd name="connsiteX2500" fmla="*/ 745011 w 6798686"/>
              <a:gd name="connsiteY2500" fmla="*/ 534169 h 1542374"/>
              <a:gd name="connsiteX2501" fmla="*/ 759132 w 6798686"/>
              <a:gd name="connsiteY2501" fmla="*/ 542575 h 1542374"/>
              <a:gd name="connsiteX2502" fmla="*/ 733734 w 6798686"/>
              <a:gd name="connsiteY2502" fmla="*/ 552918 h 1542374"/>
              <a:gd name="connsiteX2503" fmla="*/ 712812 w 6798686"/>
              <a:gd name="connsiteY2503" fmla="*/ 542073 h 1542374"/>
              <a:gd name="connsiteX2504" fmla="*/ 51128 w 6798686"/>
              <a:gd name="connsiteY2504" fmla="*/ 135543 h 1542374"/>
              <a:gd name="connsiteX2505" fmla="*/ 0 w 6798686"/>
              <a:gd name="connsiteY2505" fmla="*/ 102048 h 1542374"/>
              <a:gd name="connsiteX2506" fmla="*/ 0 w 6798686"/>
              <a:gd name="connsiteY2506" fmla="*/ 107899 h 1542374"/>
              <a:gd name="connsiteX2507" fmla="*/ 48438 w 6798686"/>
              <a:gd name="connsiteY2507" fmla="*/ 139632 h 1542374"/>
              <a:gd name="connsiteX2508" fmla="*/ 710544 w 6798686"/>
              <a:gd name="connsiteY2508" fmla="*/ 546413 h 1542374"/>
              <a:gd name="connsiteX2509" fmla="*/ 727701 w 6798686"/>
              <a:gd name="connsiteY2509" fmla="*/ 555305 h 1542374"/>
              <a:gd name="connsiteX2510" fmla="*/ 702591 w 6798686"/>
              <a:gd name="connsiteY2510" fmla="*/ 564897 h 1542374"/>
              <a:gd name="connsiteX2511" fmla="*/ 678134 w 6798686"/>
              <a:gd name="connsiteY2511" fmla="*/ 554102 h 1542374"/>
              <a:gd name="connsiteX2512" fmla="*/ 68262 w 6798686"/>
              <a:gd name="connsiteY2512" fmla="*/ 223616 h 1542374"/>
              <a:gd name="connsiteX2513" fmla="*/ 0 w 6798686"/>
              <a:gd name="connsiteY2513" fmla="*/ 181873 h 1542374"/>
              <a:gd name="connsiteX2514" fmla="*/ 0 w 6798686"/>
              <a:gd name="connsiteY2514" fmla="*/ 187702 h 1542374"/>
              <a:gd name="connsiteX2515" fmla="*/ 65775 w 6798686"/>
              <a:gd name="connsiteY2515" fmla="*/ 227925 h 1542374"/>
              <a:gd name="connsiteX2516" fmla="*/ 676097 w 6798686"/>
              <a:gd name="connsiteY2516" fmla="*/ 558651 h 1542374"/>
              <a:gd name="connsiteX2517" fmla="*/ 695828 w 6798686"/>
              <a:gd name="connsiteY2517" fmla="*/ 567368 h 1542374"/>
              <a:gd name="connsiteX2518" fmla="*/ 686126 w 6798686"/>
              <a:gd name="connsiteY2518" fmla="*/ 570809 h 1542374"/>
              <a:gd name="connsiteX2519" fmla="*/ 670737 w 6798686"/>
              <a:gd name="connsiteY2519" fmla="*/ 576092 h 1542374"/>
              <a:gd name="connsiteX2520" fmla="*/ 643437 w 6798686"/>
              <a:gd name="connsiteY2520" fmla="*/ 566134 h 1542374"/>
              <a:gd name="connsiteX2521" fmla="*/ 131422 w 6798686"/>
              <a:gd name="connsiteY2521" fmla="*/ 330560 h 1542374"/>
              <a:gd name="connsiteX2522" fmla="*/ 0 w 6798686"/>
              <a:gd name="connsiteY2522" fmla="*/ 257618 h 1542374"/>
              <a:gd name="connsiteX2523" fmla="*/ 0 w 6798686"/>
              <a:gd name="connsiteY2523" fmla="*/ 263415 h 1542374"/>
              <a:gd name="connsiteX2524" fmla="*/ 129181 w 6798686"/>
              <a:gd name="connsiteY2524" fmla="*/ 335111 h 1542374"/>
              <a:gd name="connsiteX2525" fmla="*/ 641669 w 6798686"/>
              <a:gd name="connsiteY2525" fmla="*/ 570886 h 1542374"/>
              <a:gd name="connsiteX2526" fmla="*/ 663091 w 6798686"/>
              <a:gd name="connsiteY2526" fmla="*/ 578713 h 1542374"/>
              <a:gd name="connsiteX2527" fmla="*/ 638807 w 6798686"/>
              <a:gd name="connsiteY2527" fmla="*/ 586839 h 1542374"/>
              <a:gd name="connsiteX2528" fmla="*/ 608720 w 6798686"/>
              <a:gd name="connsiteY2528" fmla="*/ 578171 h 1542374"/>
              <a:gd name="connsiteX2529" fmla="*/ 72415 w 6798686"/>
              <a:gd name="connsiteY2529" fmla="*/ 366947 h 1542374"/>
              <a:gd name="connsiteX2530" fmla="*/ 0 w 6798686"/>
              <a:gd name="connsiteY2530" fmla="*/ 330051 h 1542374"/>
              <a:gd name="connsiteX2531" fmla="*/ 0 w 6798686"/>
              <a:gd name="connsiteY2531" fmla="*/ 335827 h 1542374"/>
              <a:gd name="connsiteX2532" fmla="*/ 70342 w 6798686"/>
              <a:gd name="connsiteY2532" fmla="*/ 371666 h 1542374"/>
              <a:gd name="connsiteX2533" fmla="*/ 607260 w 6798686"/>
              <a:gd name="connsiteY2533" fmla="*/ 583108 h 1542374"/>
              <a:gd name="connsiteX2534" fmla="*/ 630046 w 6798686"/>
              <a:gd name="connsiteY2534" fmla="*/ 589708 h 1542374"/>
              <a:gd name="connsiteX2535" fmla="*/ 606876 w 6798686"/>
              <a:gd name="connsiteY2535" fmla="*/ 597183 h 1542374"/>
              <a:gd name="connsiteX2536" fmla="*/ 573985 w 6798686"/>
              <a:gd name="connsiteY2536" fmla="*/ 590215 h 1542374"/>
              <a:gd name="connsiteX2537" fmla="*/ 56677 w 6798686"/>
              <a:gd name="connsiteY2537" fmla="*/ 424516 h 1542374"/>
              <a:gd name="connsiteX2538" fmla="*/ 0 w 6798686"/>
              <a:gd name="connsiteY2538" fmla="*/ 399903 h 1542374"/>
              <a:gd name="connsiteX2539" fmla="*/ 0 w 6798686"/>
              <a:gd name="connsiteY2539" fmla="*/ 405611 h 1542374"/>
              <a:gd name="connsiteX2540" fmla="*/ 54828 w 6798686"/>
              <a:gd name="connsiteY2540" fmla="*/ 429419 h 1542374"/>
              <a:gd name="connsiteX2541" fmla="*/ 572871 w 6798686"/>
              <a:gd name="connsiteY2541" fmla="*/ 595339 h 1542374"/>
              <a:gd name="connsiteX2542" fmla="*/ 596617 w 6798686"/>
              <a:gd name="connsiteY2542" fmla="*/ 600430 h 1542374"/>
              <a:gd name="connsiteX2543" fmla="*/ 574927 w 6798686"/>
              <a:gd name="connsiteY2543" fmla="*/ 607154 h 1542374"/>
              <a:gd name="connsiteX2544" fmla="*/ 539250 w 6798686"/>
              <a:gd name="connsiteY2544" fmla="*/ 602274 h 1542374"/>
              <a:gd name="connsiteX2545" fmla="*/ 3124 w 6798686"/>
              <a:gd name="connsiteY2545" fmla="*/ 465534 h 1542374"/>
              <a:gd name="connsiteX2546" fmla="*/ 0 w 6798686"/>
              <a:gd name="connsiteY2546" fmla="*/ 464337 h 1542374"/>
              <a:gd name="connsiteX2547" fmla="*/ 0 w 6798686"/>
              <a:gd name="connsiteY2547" fmla="*/ 470217 h 1542374"/>
              <a:gd name="connsiteX2548" fmla="*/ 130878 w 6798686"/>
              <a:gd name="connsiteY2548" fmla="*/ 514287 h 1542374"/>
              <a:gd name="connsiteX2549" fmla="*/ 538500 w 6798686"/>
              <a:gd name="connsiteY2549" fmla="*/ 607538 h 1542374"/>
              <a:gd name="connsiteX2550" fmla="*/ 562650 w 6798686"/>
              <a:gd name="connsiteY2550" fmla="*/ 610901 h 1542374"/>
              <a:gd name="connsiteX2551" fmla="*/ 542957 w 6798686"/>
              <a:gd name="connsiteY2551" fmla="*/ 616741 h 1542374"/>
              <a:gd name="connsiteX2552" fmla="*/ 504514 w 6798686"/>
              <a:gd name="connsiteY2552" fmla="*/ 614339 h 1542374"/>
              <a:gd name="connsiteX2553" fmla="*/ 93587 w 6798686"/>
              <a:gd name="connsiteY2553" fmla="*/ 549250 h 1542374"/>
              <a:gd name="connsiteX2554" fmla="*/ 0 w 6798686"/>
              <a:gd name="connsiteY2554" fmla="*/ 523535 h 1542374"/>
              <a:gd name="connsiteX2555" fmla="*/ 0 w 6798686"/>
              <a:gd name="connsiteY2555" fmla="*/ 529151 h 1542374"/>
              <a:gd name="connsiteX2556" fmla="*/ 92363 w 6798686"/>
              <a:gd name="connsiteY2556" fmla="*/ 554526 h 1542374"/>
              <a:gd name="connsiteX2557" fmla="*/ 504111 w 6798686"/>
              <a:gd name="connsiteY2557" fmla="*/ 619738 h 1542374"/>
              <a:gd name="connsiteX2558" fmla="*/ 527492 w 6798686"/>
              <a:gd name="connsiteY2558" fmla="*/ 621237 h 1542374"/>
              <a:gd name="connsiteX2559" fmla="*/ 512160 w 6798686"/>
              <a:gd name="connsiteY2559" fmla="*/ 625617 h 1542374"/>
              <a:gd name="connsiteX2560" fmla="*/ 469740 w 6798686"/>
              <a:gd name="connsiteY2560" fmla="*/ 626424 h 1542374"/>
              <a:gd name="connsiteX2561" fmla="*/ 49668 w 6798686"/>
              <a:gd name="connsiteY2561" fmla="*/ 588970 h 1542374"/>
              <a:gd name="connsiteX2562" fmla="*/ 0 w 6798686"/>
              <a:gd name="connsiteY2562" fmla="*/ 578242 h 1542374"/>
              <a:gd name="connsiteX2563" fmla="*/ 0 w 6798686"/>
              <a:gd name="connsiteY2563" fmla="*/ 583582 h 1542374"/>
              <a:gd name="connsiteX2564" fmla="*/ 56626 w 6798686"/>
              <a:gd name="connsiteY2564" fmla="*/ 595555 h 1542374"/>
              <a:gd name="connsiteX2565" fmla="*/ 469760 w 6798686"/>
              <a:gd name="connsiteY2565" fmla="*/ 631919 h 1542374"/>
              <a:gd name="connsiteX2566" fmla="*/ 490201 w 6798686"/>
              <a:gd name="connsiteY2566" fmla="*/ 631707 h 1542374"/>
              <a:gd name="connsiteX2567" fmla="*/ 478885 w 6798686"/>
              <a:gd name="connsiteY2567" fmla="*/ 634743 h 1542374"/>
              <a:gd name="connsiteX2568" fmla="*/ 434985 w 6798686"/>
              <a:gd name="connsiteY2568" fmla="*/ 638508 h 1542374"/>
              <a:gd name="connsiteX2569" fmla="*/ 7870 w 6798686"/>
              <a:gd name="connsiteY2569" fmla="*/ 629877 h 1542374"/>
              <a:gd name="connsiteX2570" fmla="*/ 0 w 6798686"/>
              <a:gd name="connsiteY2570" fmla="*/ 628642 h 1542374"/>
              <a:gd name="connsiteX2571" fmla="*/ 0 w 6798686"/>
              <a:gd name="connsiteY2571" fmla="*/ 633629 h 1542374"/>
              <a:gd name="connsiteX2572" fmla="*/ 20367 w 6798686"/>
              <a:gd name="connsiteY2572" fmla="*/ 636664 h 1542374"/>
              <a:gd name="connsiteX2573" fmla="*/ 435408 w 6798686"/>
              <a:gd name="connsiteY2573" fmla="*/ 644080 h 1542374"/>
              <a:gd name="connsiteX2574" fmla="*/ 446570 w 6798686"/>
              <a:gd name="connsiteY2574" fmla="*/ 643177 h 1542374"/>
              <a:gd name="connsiteX2575" fmla="*/ 446090 w 6798686"/>
              <a:gd name="connsiteY2575" fmla="*/ 643311 h 1542374"/>
              <a:gd name="connsiteX2576" fmla="*/ 400211 w 6798686"/>
              <a:gd name="connsiteY2576" fmla="*/ 650631 h 1542374"/>
              <a:gd name="connsiteX2577" fmla="*/ 108029 w 6798686"/>
              <a:gd name="connsiteY2577" fmla="*/ 674618 h 1542374"/>
              <a:gd name="connsiteX2578" fmla="*/ 0 w 6798686"/>
              <a:gd name="connsiteY2578" fmla="*/ 672133 h 1542374"/>
              <a:gd name="connsiteX2579" fmla="*/ 0 w 6798686"/>
              <a:gd name="connsiteY2579" fmla="*/ 677852 h 1542374"/>
              <a:gd name="connsiteX2580" fmla="*/ 109984 w 6798686"/>
              <a:gd name="connsiteY2580" fmla="*/ 680000 h 1542374"/>
              <a:gd name="connsiteX2581" fmla="*/ 379712 w 6798686"/>
              <a:gd name="connsiteY2581" fmla="*/ 659277 h 1542374"/>
              <a:gd name="connsiteX2582" fmla="*/ 79644 w 6798686"/>
              <a:gd name="connsiteY2582" fmla="*/ 706546 h 1542374"/>
              <a:gd name="connsiteX2583" fmla="*/ 0 w 6798686"/>
              <a:gd name="connsiteY2583" fmla="*/ 710221 h 1542374"/>
              <a:gd name="connsiteX2584" fmla="*/ 0 w 6798686"/>
              <a:gd name="connsiteY2584" fmla="*/ 717398 h 1542374"/>
              <a:gd name="connsiteX2585" fmla="*/ 73125 w 6798686"/>
              <a:gd name="connsiteY2585" fmla="*/ 713359 h 1542374"/>
              <a:gd name="connsiteX2586" fmla="*/ 451527 w 6798686"/>
              <a:gd name="connsiteY2586" fmla="*/ 648134 h 1542374"/>
              <a:gd name="connsiteX2587" fmla="*/ 513179 w 6798686"/>
              <a:gd name="connsiteY2587" fmla="*/ 636894 h 1542374"/>
              <a:gd name="connsiteX2588" fmla="*/ 597654 w 6798686"/>
              <a:gd name="connsiteY2588" fmla="*/ 626655 h 1542374"/>
              <a:gd name="connsiteX2589" fmla="*/ 617404 w 6798686"/>
              <a:gd name="connsiteY2589" fmla="*/ 625310 h 1542374"/>
              <a:gd name="connsiteX2590" fmla="*/ 707548 w 6798686"/>
              <a:gd name="connsiteY2590" fmla="*/ 627461 h 1542374"/>
              <a:gd name="connsiteX2591" fmla="*/ 764761 w 6798686"/>
              <a:gd name="connsiteY2591" fmla="*/ 633071 h 1542374"/>
              <a:gd name="connsiteX2592" fmla="*/ 774963 w 6798686"/>
              <a:gd name="connsiteY2592" fmla="*/ 634070 h 1542374"/>
              <a:gd name="connsiteX2593" fmla="*/ 781687 w 6798686"/>
              <a:gd name="connsiteY2593" fmla="*/ 635262 h 1542374"/>
              <a:gd name="connsiteX2594" fmla="*/ 843761 w 6798686"/>
              <a:gd name="connsiteY2594" fmla="*/ 646347 h 1542374"/>
              <a:gd name="connsiteX2595" fmla="*/ 914289 w 6798686"/>
              <a:gd name="connsiteY2595" fmla="*/ 664848 h 1542374"/>
              <a:gd name="connsiteX2596" fmla="*/ 964663 w 6798686"/>
              <a:gd name="connsiteY2596" fmla="*/ 682293 h 1542374"/>
              <a:gd name="connsiteX2597" fmla="*/ 983068 w 6798686"/>
              <a:gd name="connsiteY2597" fmla="*/ 688537 h 1542374"/>
              <a:gd name="connsiteX2598" fmla="*/ 999322 w 6798686"/>
              <a:gd name="connsiteY2598" fmla="*/ 695491 h 1542374"/>
              <a:gd name="connsiteX2599" fmla="*/ 1042818 w 6798686"/>
              <a:gd name="connsiteY2599" fmla="*/ 713051 h 1542374"/>
              <a:gd name="connsiteX2600" fmla="*/ 1102030 w 6798686"/>
              <a:gd name="connsiteY2600" fmla="*/ 740563 h 1542374"/>
              <a:gd name="connsiteX2601" fmla="*/ 1160703 w 6798686"/>
              <a:gd name="connsiteY2601" fmla="*/ 770707 h 1542374"/>
              <a:gd name="connsiteX2602" fmla="*/ 1220415 w 6798686"/>
              <a:gd name="connsiteY2602" fmla="*/ 804270 h 1542374"/>
              <a:gd name="connsiteX2603" fmla="*/ 1279741 w 6798686"/>
              <a:gd name="connsiteY2603" fmla="*/ 840447 h 1542374"/>
              <a:gd name="connsiteX2604" fmla="*/ 1341624 w 6798686"/>
              <a:gd name="connsiteY2604" fmla="*/ 880869 h 1542374"/>
              <a:gd name="connsiteX2605" fmla="*/ 1399221 w 6798686"/>
              <a:gd name="connsiteY2605" fmla="*/ 920773 h 1542374"/>
              <a:gd name="connsiteX2606" fmla="*/ 1458279 w 6798686"/>
              <a:gd name="connsiteY2606" fmla="*/ 964077 h 1542374"/>
              <a:gd name="connsiteX2607" fmla="*/ 1516819 w 6798686"/>
              <a:gd name="connsiteY2607" fmla="*/ 1009071 h 1542374"/>
              <a:gd name="connsiteX2608" fmla="*/ 1575819 w 6798686"/>
              <a:gd name="connsiteY2608" fmla="*/ 1056237 h 1542374"/>
              <a:gd name="connsiteX2609" fmla="*/ 1633686 w 6798686"/>
              <a:gd name="connsiteY2609" fmla="*/ 1104171 h 1542374"/>
              <a:gd name="connsiteX2610" fmla="*/ 1690823 w 6798686"/>
              <a:gd name="connsiteY2610" fmla="*/ 1153066 h 1542374"/>
              <a:gd name="connsiteX2611" fmla="*/ 1747403 w 6798686"/>
              <a:gd name="connsiteY2611" fmla="*/ 1202845 h 1542374"/>
              <a:gd name="connsiteX2612" fmla="*/ 2261711 w 6798686"/>
              <a:gd name="connsiteY2612" fmla="*/ 1511987 h 1542374"/>
              <a:gd name="connsiteX2613" fmla="*/ 2551679 w 6798686"/>
              <a:gd name="connsiteY2613" fmla="*/ 1539614 h 1542374"/>
              <a:gd name="connsiteX2614" fmla="*/ 2623974 w 6798686"/>
              <a:gd name="connsiteY2614" fmla="*/ 1530815 h 1542374"/>
              <a:gd name="connsiteX2615" fmla="*/ 2965623 w 6798686"/>
              <a:gd name="connsiteY2615" fmla="*/ 1413871 h 1542374"/>
              <a:gd name="connsiteX2616" fmla="*/ 3554339 w 6798686"/>
              <a:gd name="connsiteY2616" fmla="*/ 978851 h 1542374"/>
              <a:gd name="connsiteX2617" fmla="*/ 3925863 w 6798686"/>
              <a:gd name="connsiteY2617" fmla="*/ 610574 h 1542374"/>
              <a:gd name="connsiteX2618" fmla="*/ 4065093 w 6798686"/>
              <a:gd name="connsiteY2618" fmla="*/ 591493 h 1542374"/>
              <a:gd name="connsiteX2619" fmla="*/ 4848351 w 6798686"/>
              <a:gd name="connsiteY2619" fmla="*/ 727288 h 1542374"/>
              <a:gd name="connsiteX2620" fmla="*/ 5192939 w 6798686"/>
              <a:gd name="connsiteY2620" fmla="*/ 1034182 h 1542374"/>
              <a:gd name="connsiteX2621" fmla="*/ 5349729 w 6798686"/>
              <a:gd name="connsiteY2621" fmla="*/ 1194161 h 1542374"/>
              <a:gd name="connsiteX2622" fmla="*/ 5680100 w 6798686"/>
              <a:gd name="connsiteY2622" fmla="*/ 1391354 h 1542374"/>
              <a:gd name="connsiteX2623" fmla="*/ 6035467 w 6798686"/>
              <a:gd name="connsiteY2623" fmla="*/ 1429855 h 1542374"/>
              <a:gd name="connsiteX2624" fmla="*/ 6058675 w 6798686"/>
              <a:gd name="connsiteY2624" fmla="*/ 1428203 h 1542374"/>
              <a:gd name="connsiteX2625" fmla="*/ 6769043 w 6798686"/>
              <a:gd name="connsiteY2625" fmla="*/ 1248819 h 1542374"/>
              <a:gd name="connsiteX2626" fmla="*/ 6798686 w 6798686"/>
              <a:gd name="connsiteY2626" fmla="*/ 1238810 h 1542374"/>
              <a:gd name="connsiteX2627" fmla="*/ 6796842 w 6798686"/>
              <a:gd name="connsiteY2627" fmla="*/ 1233354 h 1542374"/>
              <a:gd name="connsiteX2628" fmla="*/ 6767179 w 6798686"/>
              <a:gd name="connsiteY2628" fmla="*/ 1243363 h 1542374"/>
              <a:gd name="connsiteX2629" fmla="*/ 5353668 w 6798686"/>
              <a:gd name="connsiteY2629" fmla="*/ 1189973 h 1542374"/>
              <a:gd name="connsiteX2630" fmla="*/ 5197128 w 6798686"/>
              <a:gd name="connsiteY2630" fmla="*/ 1030243 h 1542374"/>
              <a:gd name="connsiteX2631" fmla="*/ 4851367 w 6798686"/>
              <a:gd name="connsiteY2631" fmla="*/ 722388 h 1542374"/>
              <a:gd name="connsiteX2632" fmla="*/ 4064478 w 6798686"/>
              <a:gd name="connsiteY2632" fmla="*/ 585771 h 1542374"/>
              <a:gd name="connsiteX2633" fmla="*/ 3932395 w 6798686"/>
              <a:gd name="connsiteY2633" fmla="*/ 603696 h 1542374"/>
              <a:gd name="connsiteX2634" fmla="*/ 3946381 w 6798686"/>
              <a:gd name="connsiteY2634" fmla="*/ 588974 h 1542374"/>
              <a:gd name="connsiteX2635" fmla="*/ 3999848 w 6798686"/>
              <a:gd name="connsiteY2635" fmla="*/ 584244 h 1542374"/>
              <a:gd name="connsiteX2636" fmla="*/ 4165745 w 6798686"/>
              <a:gd name="connsiteY2636" fmla="*/ 567660 h 1542374"/>
              <a:gd name="connsiteX2637" fmla="*/ 4917341 w 6798686"/>
              <a:gd name="connsiteY2637" fmla="*/ 706942 h 1542374"/>
              <a:gd name="connsiteX2638" fmla="*/ 5248520 w 6798686"/>
              <a:gd name="connsiteY2638" fmla="*/ 1005556 h 1542374"/>
              <a:gd name="connsiteX2639" fmla="*/ 5399104 w 6798686"/>
              <a:gd name="connsiteY2639" fmla="*/ 1160885 h 1542374"/>
              <a:gd name="connsiteX2640" fmla="*/ 5715816 w 6798686"/>
              <a:gd name="connsiteY2640" fmla="*/ 1353602 h 1542374"/>
              <a:gd name="connsiteX2641" fmla="*/ 6056331 w 6798686"/>
              <a:gd name="connsiteY2641" fmla="*/ 1395081 h 1542374"/>
              <a:gd name="connsiteX2642" fmla="*/ 6096830 w 6798686"/>
              <a:gd name="connsiteY2642" fmla="*/ 1392468 h 1542374"/>
              <a:gd name="connsiteX2643" fmla="*/ 6759148 w 6798686"/>
              <a:gd name="connsiteY2643" fmla="*/ 1231836 h 1542374"/>
              <a:gd name="connsiteX2644" fmla="*/ 6788908 w 6798686"/>
              <a:gd name="connsiteY2644" fmla="*/ 1222230 h 1542374"/>
              <a:gd name="connsiteX2645" fmla="*/ 6787159 w 6798686"/>
              <a:gd name="connsiteY2645" fmla="*/ 1216831 h 1542374"/>
              <a:gd name="connsiteX2646" fmla="*/ 6757400 w 6798686"/>
              <a:gd name="connsiteY2646" fmla="*/ 1226437 h 1542374"/>
              <a:gd name="connsiteX2647" fmla="*/ 5403024 w 6798686"/>
              <a:gd name="connsiteY2647" fmla="*/ 1156774 h 1542374"/>
              <a:gd name="connsiteX2648" fmla="*/ 5252669 w 6798686"/>
              <a:gd name="connsiteY2648" fmla="*/ 1001694 h 1542374"/>
              <a:gd name="connsiteX2649" fmla="*/ 4920358 w 6798686"/>
              <a:gd name="connsiteY2649" fmla="*/ 702139 h 1542374"/>
              <a:gd name="connsiteX2650" fmla="*/ 4554463 w 6798686"/>
              <a:gd name="connsiteY2650" fmla="*/ 566204 h 1542374"/>
              <a:gd name="connsiteX2651" fmla="*/ 4165034 w 6798686"/>
              <a:gd name="connsiteY2651" fmla="*/ 562029 h 1542374"/>
              <a:gd name="connsiteX2652" fmla="*/ 3999349 w 6798686"/>
              <a:gd name="connsiteY2652" fmla="*/ 578592 h 1542374"/>
              <a:gd name="connsiteX2653" fmla="*/ 3952279 w 6798686"/>
              <a:gd name="connsiteY2653" fmla="*/ 582736 h 1542374"/>
              <a:gd name="connsiteX2654" fmla="*/ 3981002 w 6798686"/>
              <a:gd name="connsiteY2654" fmla="*/ 552350 h 1542374"/>
              <a:gd name="connsiteX2655" fmla="*/ 4049128 w 6798686"/>
              <a:gd name="connsiteY2655" fmla="*/ 552682 h 1542374"/>
              <a:gd name="connsiteX2656" fmla="*/ 4266397 w 6798686"/>
              <a:gd name="connsiteY2656" fmla="*/ 543818 h 1542374"/>
              <a:gd name="connsiteX2657" fmla="*/ 4986332 w 6798686"/>
              <a:gd name="connsiteY2657" fmla="*/ 686577 h 1542374"/>
              <a:gd name="connsiteX2658" fmla="*/ 5304120 w 6798686"/>
              <a:gd name="connsiteY2658" fmla="*/ 976949 h 1542374"/>
              <a:gd name="connsiteX2659" fmla="*/ 5448479 w 6798686"/>
              <a:gd name="connsiteY2659" fmla="*/ 1127591 h 1542374"/>
              <a:gd name="connsiteX2660" fmla="*/ 5751531 w 6798686"/>
              <a:gd name="connsiteY2660" fmla="*/ 1315812 h 1542374"/>
              <a:gd name="connsiteX2661" fmla="*/ 6077215 w 6798686"/>
              <a:gd name="connsiteY2661" fmla="*/ 1360269 h 1542374"/>
              <a:gd name="connsiteX2662" fmla="*/ 6135735 w 6798686"/>
              <a:gd name="connsiteY2662" fmla="*/ 1356926 h 1542374"/>
              <a:gd name="connsiteX2663" fmla="*/ 6749273 w 6798686"/>
              <a:gd name="connsiteY2663" fmla="*/ 1214795 h 1542374"/>
              <a:gd name="connsiteX2664" fmla="*/ 6779109 w 6798686"/>
              <a:gd name="connsiteY2664" fmla="*/ 1205650 h 1542374"/>
              <a:gd name="connsiteX2665" fmla="*/ 6777476 w 6798686"/>
              <a:gd name="connsiteY2665" fmla="*/ 1200289 h 1542374"/>
              <a:gd name="connsiteX2666" fmla="*/ 6747620 w 6798686"/>
              <a:gd name="connsiteY2666" fmla="*/ 1209454 h 1542374"/>
              <a:gd name="connsiteX2667" fmla="*/ 5452360 w 6798686"/>
              <a:gd name="connsiteY2667" fmla="*/ 1123576 h 1542374"/>
              <a:gd name="connsiteX2668" fmla="*/ 5308231 w 6798686"/>
              <a:gd name="connsiteY2668" fmla="*/ 973164 h 1542374"/>
              <a:gd name="connsiteX2669" fmla="*/ 4989329 w 6798686"/>
              <a:gd name="connsiteY2669" fmla="*/ 681870 h 1542374"/>
              <a:gd name="connsiteX2670" fmla="*/ 4638459 w 6798686"/>
              <a:gd name="connsiteY2670" fmla="*/ 544390 h 1542374"/>
              <a:gd name="connsiteX2671" fmla="*/ 4265590 w 6798686"/>
              <a:gd name="connsiteY2671" fmla="*/ 538288 h 1542374"/>
              <a:gd name="connsiteX2672" fmla="*/ 4049166 w 6798686"/>
              <a:gd name="connsiteY2672" fmla="*/ 547097 h 1542374"/>
              <a:gd name="connsiteX2673" fmla="*/ 3986265 w 6798686"/>
              <a:gd name="connsiteY2673" fmla="*/ 546742 h 1542374"/>
              <a:gd name="connsiteX2674" fmla="*/ 4027533 w 6798686"/>
              <a:gd name="connsiteY2674" fmla="*/ 502809 h 1542374"/>
              <a:gd name="connsiteX2675" fmla="*/ 4215177 w 6798686"/>
              <a:gd name="connsiteY2675" fmla="*/ 511833 h 1542374"/>
              <a:gd name="connsiteX2676" fmla="*/ 4366511 w 6798686"/>
              <a:gd name="connsiteY2676" fmla="*/ 520010 h 1542374"/>
              <a:gd name="connsiteX2677" fmla="*/ 4379287 w 6798686"/>
              <a:gd name="connsiteY2677" fmla="*/ 520360 h 1542374"/>
              <a:gd name="connsiteX2678" fmla="*/ 5055303 w 6798686"/>
              <a:gd name="connsiteY2678" fmla="*/ 666212 h 1542374"/>
              <a:gd name="connsiteX2679" fmla="*/ 5359700 w 6798686"/>
              <a:gd name="connsiteY2679" fmla="*/ 948342 h 1542374"/>
              <a:gd name="connsiteX2680" fmla="*/ 5497854 w 6798686"/>
              <a:gd name="connsiteY2680" fmla="*/ 1094316 h 1542374"/>
              <a:gd name="connsiteX2681" fmla="*/ 5787266 w 6798686"/>
              <a:gd name="connsiteY2681" fmla="*/ 1278041 h 1542374"/>
              <a:gd name="connsiteX2682" fmla="*/ 6098098 w 6798686"/>
              <a:gd name="connsiteY2682" fmla="*/ 1325437 h 1542374"/>
              <a:gd name="connsiteX2683" fmla="*/ 6175600 w 6798686"/>
              <a:gd name="connsiteY2683" fmla="*/ 1321633 h 1542374"/>
              <a:gd name="connsiteX2684" fmla="*/ 6739398 w 6798686"/>
              <a:gd name="connsiteY2684" fmla="*/ 1197696 h 1542374"/>
              <a:gd name="connsiteX2685" fmla="*/ 6769311 w 6798686"/>
              <a:gd name="connsiteY2685" fmla="*/ 1189050 h 1542374"/>
              <a:gd name="connsiteX2686" fmla="*/ 6767793 w 6798686"/>
              <a:gd name="connsiteY2686" fmla="*/ 1183767 h 1542374"/>
              <a:gd name="connsiteX2687" fmla="*/ 6737880 w 6798686"/>
              <a:gd name="connsiteY2687" fmla="*/ 1192413 h 1542374"/>
              <a:gd name="connsiteX2688" fmla="*/ 5501697 w 6798686"/>
              <a:gd name="connsiteY2688" fmla="*/ 1090377 h 1542374"/>
              <a:gd name="connsiteX2689" fmla="*/ 5363773 w 6798686"/>
              <a:gd name="connsiteY2689" fmla="*/ 944634 h 1542374"/>
              <a:gd name="connsiteX2690" fmla="*/ 5058320 w 6798686"/>
              <a:gd name="connsiteY2690" fmla="*/ 661601 h 1542374"/>
              <a:gd name="connsiteX2691" fmla="*/ 4379441 w 6798686"/>
              <a:gd name="connsiteY2691" fmla="*/ 514865 h 1542374"/>
              <a:gd name="connsiteX2692" fmla="*/ 4366665 w 6798686"/>
              <a:gd name="connsiteY2692" fmla="*/ 514513 h 1542374"/>
              <a:gd name="connsiteX2693" fmla="*/ 4215542 w 6798686"/>
              <a:gd name="connsiteY2693" fmla="*/ 506348 h 1542374"/>
              <a:gd name="connsiteX2694" fmla="*/ 4032624 w 6798686"/>
              <a:gd name="connsiteY2694" fmla="*/ 497380 h 1542374"/>
              <a:gd name="connsiteX2695" fmla="*/ 4077081 w 6798686"/>
              <a:gd name="connsiteY2695" fmla="*/ 449769 h 1542374"/>
              <a:gd name="connsiteX2696" fmla="*/ 4295311 w 6798686"/>
              <a:gd name="connsiteY2696" fmla="*/ 474646 h 1542374"/>
              <a:gd name="connsiteX2697" fmla="*/ 4466991 w 6798686"/>
              <a:gd name="connsiteY2697" fmla="*/ 496170 h 1542374"/>
              <a:gd name="connsiteX2698" fmla="*/ 4543532 w 6798686"/>
              <a:gd name="connsiteY2698" fmla="*/ 501526 h 1542374"/>
              <a:gd name="connsiteX2699" fmla="*/ 5124313 w 6798686"/>
              <a:gd name="connsiteY2699" fmla="*/ 645847 h 1542374"/>
              <a:gd name="connsiteX2700" fmla="*/ 5415300 w 6798686"/>
              <a:gd name="connsiteY2700" fmla="*/ 919735 h 1542374"/>
              <a:gd name="connsiteX2701" fmla="*/ 5547230 w 6798686"/>
              <a:gd name="connsiteY2701" fmla="*/ 1061021 h 1542374"/>
              <a:gd name="connsiteX2702" fmla="*/ 5823000 w 6798686"/>
              <a:gd name="connsiteY2702" fmla="*/ 1240232 h 1542374"/>
              <a:gd name="connsiteX2703" fmla="*/ 6119001 w 6798686"/>
              <a:gd name="connsiteY2703" fmla="*/ 1290567 h 1542374"/>
              <a:gd name="connsiteX2704" fmla="*/ 6216695 w 6798686"/>
              <a:gd name="connsiteY2704" fmla="*/ 1286610 h 1542374"/>
              <a:gd name="connsiteX2705" fmla="*/ 6729561 w 6798686"/>
              <a:gd name="connsiteY2705" fmla="*/ 1180539 h 1542374"/>
              <a:gd name="connsiteX2706" fmla="*/ 6759532 w 6798686"/>
              <a:gd name="connsiteY2706" fmla="*/ 1172470 h 1542374"/>
              <a:gd name="connsiteX2707" fmla="*/ 6758111 w 6798686"/>
              <a:gd name="connsiteY2707" fmla="*/ 1167245 h 1542374"/>
              <a:gd name="connsiteX2708" fmla="*/ 6728140 w 6798686"/>
              <a:gd name="connsiteY2708" fmla="*/ 1175314 h 1542374"/>
              <a:gd name="connsiteX2709" fmla="*/ 5551034 w 6798686"/>
              <a:gd name="connsiteY2709" fmla="*/ 1057159 h 1542374"/>
              <a:gd name="connsiteX2710" fmla="*/ 5419316 w 6798686"/>
              <a:gd name="connsiteY2710" fmla="*/ 916104 h 1542374"/>
              <a:gd name="connsiteX2711" fmla="*/ 5127310 w 6798686"/>
              <a:gd name="connsiteY2711" fmla="*/ 641352 h 1542374"/>
              <a:gd name="connsiteX2712" fmla="*/ 4543897 w 6798686"/>
              <a:gd name="connsiteY2712" fmla="*/ 496125 h 1542374"/>
              <a:gd name="connsiteX2713" fmla="*/ 4467394 w 6798686"/>
              <a:gd name="connsiteY2713" fmla="*/ 490769 h 1542374"/>
              <a:gd name="connsiteX2714" fmla="*/ 4296137 w 6798686"/>
              <a:gd name="connsiteY2714" fmla="*/ 469292 h 1542374"/>
              <a:gd name="connsiteX2715" fmla="*/ 4081922 w 6798686"/>
              <a:gd name="connsiteY2715" fmla="*/ 444585 h 1542374"/>
              <a:gd name="connsiteX2716" fmla="*/ 4130414 w 6798686"/>
              <a:gd name="connsiteY2716" fmla="*/ 392503 h 1542374"/>
              <a:gd name="connsiteX2717" fmla="*/ 4159808 w 6798686"/>
              <a:gd name="connsiteY2717" fmla="*/ 394520 h 1542374"/>
              <a:gd name="connsiteX2718" fmla="*/ 4386799 w 6798686"/>
              <a:gd name="connsiteY2718" fmla="*/ 436422 h 1542374"/>
              <a:gd name="connsiteX2719" fmla="*/ 4567470 w 6798686"/>
              <a:gd name="connsiteY2719" fmla="*/ 472322 h 1542374"/>
              <a:gd name="connsiteX2720" fmla="*/ 4684779 w 6798686"/>
              <a:gd name="connsiteY2720" fmla="*/ 484984 h 1542374"/>
              <a:gd name="connsiteX2721" fmla="*/ 5193304 w 6798686"/>
              <a:gd name="connsiteY2721" fmla="*/ 625483 h 1542374"/>
              <a:gd name="connsiteX2722" fmla="*/ 5469324 w 6798686"/>
              <a:gd name="connsiteY2722" fmla="*/ 889630 h 1542374"/>
              <a:gd name="connsiteX2723" fmla="*/ 5596604 w 6798686"/>
              <a:gd name="connsiteY2723" fmla="*/ 1027726 h 1542374"/>
              <a:gd name="connsiteX2724" fmla="*/ 5858158 w 6798686"/>
              <a:gd name="connsiteY2724" fmla="*/ 1202595 h 1542374"/>
              <a:gd name="connsiteX2725" fmla="*/ 6139020 w 6798686"/>
              <a:gd name="connsiteY2725" fmla="*/ 1255947 h 1542374"/>
              <a:gd name="connsiteX2726" fmla="*/ 6258558 w 6798686"/>
              <a:gd name="connsiteY2726" fmla="*/ 1252201 h 1542374"/>
              <a:gd name="connsiteX2727" fmla="*/ 6718476 w 6798686"/>
              <a:gd name="connsiteY2727" fmla="*/ 1163633 h 1542374"/>
              <a:gd name="connsiteX2728" fmla="*/ 6749734 w 6798686"/>
              <a:gd name="connsiteY2728" fmla="*/ 1155871 h 1542374"/>
              <a:gd name="connsiteX2729" fmla="*/ 6748447 w 6798686"/>
              <a:gd name="connsiteY2729" fmla="*/ 1150703 h 1542374"/>
              <a:gd name="connsiteX2730" fmla="*/ 6717189 w 6798686"/>
              <a:gd name="connsiteY2730" fmla="*/ 1158465 h 1542374"/>
              <a:gd name="connsiteX2731" fmla="*/ 5600370 w 6798686"/>
              <a:gd name="connsiteY2731" fmla="*/ 1023961 h 1542374"/>
              <a:gd name="connsiteX2732" fmla="*/ 5473320 w 6798686"/>
              <a:gd name="connsiteY2732" fmla="*/ 886095 h 1542374"/>
              <a:gd name="connsiteX2733" fmla="*/ 5196301 w 6798686"/>
              <a:gd name="connsiteY2733" fmla="*/ 621083 h 1542374"/>
              <a:gd name="connsiteX2734" fmla="*/ 4685317 w 6798686"/>
              <a:gd name="connsiteY2734" fmla="*/ 479684 h 1542374"/>
              <a:gd name="connsiteX2735" fmla="*/ 4568123 w 6798686"/>
              <a:gd name="connsiteY2735" fmla="*/ 467035 h 1542374"/>
              <a:gd name="connsiteX2736" fmla="*/ 4388029 w 6798686"/>
              <a:gd name="connsiteY2736" fmla="*/ 431237 h 1542374"/>
              <a:gd name="connsiteX2737" fmla="*/ 4160289 w 6798686"/>
              <a:gd name="connsiteY2737" fmla="*/ 389214 h 1542374"/>
              <a:gd name="connsiteX2738" fmla="*/ 4135159 w 6798686"/>
              <a:gd name="connsiteY2738" fmla="*/ 387404 h 1542374"/>
              <a:gd name="connsiteX2739" fmla="*/ 4140942 w 6798686"/>
              <a:gd name="connsiteY2739" fmla="*/ 381181 h 1542374"/>
              <a:gd name="connsiteX2740" fmla="*/ 4185783 w 6798686"/>
              <a:gd name="connsiteY2740" fmla="*/ 333009 h 1542374"/>
              <a:gd name="connsiteX2741" fmla="*/ 4261517 w 6798686"/>
              <a:gd name="connsiteY2741" fmla="*/ 339991 h 1542374"/>
              <a:gd name="connsiteX2742" fmla="*/ 4667488 w 6798686"/>
              <a:gd name="connsiteY2742" fmla="*/ 448341 h 1542374"/>
              <a:gd name="connsiteX2743" fmla="*/ 4667930 w 6798686"/>
              <a:gd name="connsiteY2743" fmla="*/ 448512 h 1542374"/>
              <a:gd name="connsiteX2744" fmla="*/ 4668429 w 6798686"/>
              <a:gd name="connsiteY2744" fmla="*/ 448506 h 1542374"/>
              <a:gd name="connsiteX2745" fmla="*/ 5262295 w 6798686"/>
              <a:gd name="connsiteY2745" fmla="*/ 605118 h 1542374"/>
              <a:gd name="connsiteX2746" fmla="*/ 5524636 w 6798686"/>
              <a:gd name="connsiteY2746" fmla="*/ 860716 h 1542374"/>
              <a:gd name="connsiteX2747" fmla="*/ 5645980 w 6798686"/>
              <a:gd name="connsiteY2747" fmla="*/ 994432 h 1542374"/>
              <a:gd name="connsiteX2748" fmla="*/ 5893778 w 6798686"/>
              <a:gd name="connsiteY2748" fmla="*/ 1164786 h 1542374"/>
              <a:gd name="connsiteX2749" fmla="*/ 6159750 w 6798686"/>
              <a:gd name="connsiteY2749" fmla="*/ 1221039 h 1542374"/>
              <a:gd name="connsiteX2750" fmla="*/ 6303322 w 6798686"/>
              <a:gd name="connsiteY2750" fmla="*/ 1217965 h 1542374"/>
              <a:gd name="connsiteX2751" fmla="*/ 6708409 w 6798686"/>
              <a:gd name="connsiteY2751" fmla="*/ 1146361 h 1542374"/>
              <a:gd name="connsiteX2752" fmla="*/ 6739917 w 6798686"/>
              <a:gd name="connsiteY2752" fmla="*/ 1139272 h 1542374"/>
              <a:gd name="connsiteX2753" fmla="*/ 6738784 w 6798686"/>
              <a:gd name="connsiteY2753" fmla="*/ 1134162 h 1542374"/>
              <a:gd name="connsiteX2754" fmla="*/ 6707256 w 6798686"/>
              <a:gd name="connsiteY2754" fmla="*/ 1141251 h 1542374"/>
              <a:gd name="connsiteX2755" fmla="*/ 5649707 w 6798686"/>
              <a:gd name="connsiteY2755" fmla="*/ 990762 h 1542374"/>
              <a:gd name="connsiteX2756" fmla="*/ 5528594 w 6798686"/>
              <a:gd name="connsiteY2756" fmla="*/ 857258 h 1542374"/>
              <a:gd name="connsiteX2757" fmla="*/ 5265292 w 6798686"/>
              <a:gd name="connsiteY2757" fmla="*/ 600833 h 1542374"/>
              <a:gd name="connsiteX2758" fmla="*/ 4976265 w 6798686"/>
              <a:gd name="connsiteY2758" fmla="*/ 473987 h 1542374"/>
              <a:gd name="connsiteX2759" fmla="*/ 4668852 w 6798686"/>
              <a:gd name="connsiteY2759" fmla="*/ 443263 h 1542374"/>
              <a:gd name="connsiteX2760" fmla="*/ 4262285 w 6798686"/>
              <a:gd name="connsiteY2760" fmla="*/ 334809 h 1542374"/>
              <a:gd name="connsiteX2761" fmla="*/ 4190490 w 6798686"/>
              <a:gd name="connsiteY2761" fmla="*/ 327954 h 1542374"/>
              <a:gd name="connsiteX2762" fmla="*/ 4242248 w 6798686"/>
              <a:gd name="connsiteY2762" fmla="*/ 272499 h 1542374"/>
              <a:gd name="connsiteX2763" fmla="*/ 4363226 w 6798686"/>
              <a:gd name="connsiteY2763" fmla="*/ 285451 h 1542374"/>
              <a:gd name="connsiteX2764" fmla="*/ 4767910 w 6798686"/>
              <a:gd name="connsiteY2764" fmla="*/ 424434 h 1542374"/>
              <a:gd name="connsiteX2765" fmla="*/ 4768409 w 6798686"/>
              <a:gd name="connsiteY2765" fmla="*/ 424662 h 1542374"/>
              <a:gd name="connsiteX2766" fmla="*/ 4768966 w 6798686"/>
              <a:gd name="connsiteY2766" fmla="*/ 424668 h 1542374"/>
              <a:gd name="connsiteX2767" fmla="*/ 5331266 w 6798686"/>
              <a:gd name="connsiteY2767" fmla="*/ 584759 h 1542374"/>
              <a:gd name="connsiteX2768" fmla="*/ 5579948 w 6798686"/>
              <a:gd name="connsiteY2768" fmla="*/ 831801 h 1542374"/>
              <a:gd name="connsiteX2769" fmla="*/ 5695336 w 6798686"/>
              <a:gd name="connsiteY2769" fmla="*/ 961137 h 1542374"/>
              <a:gd name="connsiteX2770" fmla="*/ 5929397 w 6798686"/>
              <a:gd name="connsiteY2770" fmla="*/ 1126957 h 1542374"/>
              <a:gd name="connsiteX2771" fmla="*/ 6180480 w 6798686"/>
              <a:gd name="connsiteY2771" fmla="*/ 1186092 h 1542374"/>
              <a:gd name="connsiteX2772" fmla="*/ 6351352 w 6798686"/>
              <a:gd name="connsiteY2772" fmla="*/ 1184209 h 1542374"/>
              <a:gd name="connsiteX2773" fmla="*/ 6698361 w 6798686"/>
              <a:gd name="connsiteY2773" fmla="*/ 1128993 h 1542374"/>
              <a:gd name="connsiteX2774" fmla="*/ 6730118 w 6798686"/>
              <a:gd name="connsiteY2774" fmla="*/ 1122692 h 1542374"/>
              <a:gd name="connsiteX2775" fmla="*/ 6729119 w 6798686"/>
              <a:gd name="connsiteY2775" fmla="*/ 1117639 h 1542374"/>
              <a:gd name="connsiteX2776" fmla="*/ 6697362 w 6798686"/>
              <a:gd name="connsiteY2776" fmla="*/ 1123941 h 1542374"/>
              <a:gd name="connsiteX2777" fmla="*/ 5699063 w 6798686"/>
              <a:gd name="connsiteY2777" fmla="*/ 957564 h 1542374"/>
              <a:gd name="connsiteX2778" fmla="*/ 5583867 w 6798686"/>
              <a:gd name="connsiteY2778" fmla="*/ 828439 h 1542374"/>
              <a:gd name="connsiteX2779" fmla="*/ 5334282 w 6798686"/>
              <a:gd name="connsiteY2779" fmla="*/ 580568 h 1542374"/>
              <a:gd name="connsiteX2780" fmla="*/ 5060568 w 6798686"/>
              <a:gd name="connsiteY2780" fmla="*/ 454954 h 1542374"/>
              <a:gd name="connsiteX2781" fmla="*/ 4769582 w 6798686"/>
              <a:gd name="connsiteY2781" fmla="*/ 419523 h 1542374"/>
              <a:gd name="connsiteX2782" fmla="*/ 4364263 w 6798686"/>
              <a:gd name="connsiteY2782" fmla="*/ 280402 h 1542374"/>
              <a:gd name="connsiteX2783" fmla="*/ 4246993 w 6798686"/>
              <a:gd name="connsiteY2783" fmla="*/ 267429 h 1542374"/>
              <a:gd name="connsiteX2784" fmla="*/ 4299192 w 6798686"/>
              <a:gd name="connsiteY2784" fmla="*/ 211821 h 1542374"/>
              <a:gd name="connsiteX2785" fmla="*/ 4464973 w 6798686"/>
              <a:gd name="connsiteY2785" fmla="*/ 230904 h 1542374"/>
              <a:gd name="connsiteX2786" fmla="*/ 4868370 w 6798686"/>
              <a:gd name="connsiteY2786" fmla="*/ 400513 h 1542374"/>
              <a:gd name="connsiteX2787" fmla="*/ 4868908 w 6798686"/>
              <a:gd name="connsiteY2787" fmla="*/ 400807 h 1542374"/>
              <a:gd name="connsiteX2788" fmla="*/ 4869503 w 6798686"/>
              <a:gd name="connsiteY2788" fmla="*/ 400830 h 1542374"/>
              <a:gd name="connsiteX2789" fmla="*/ 5400257 w 6798686"/>
              <a:gd name="connsiteY2789" fmla="*/ 564390 h 1542374"/>
              <a:gd name="connsiteX2790" fmla="*/ 5635259 w 6798686"/>
              <a:gd name="connsiteY2790" fmla="*/ 802887 h 1542374"/>
              <a:gd name="connsiteX2791" fmla="*/ 5744711 w 6798686"/>
              <a:gd name="connsiteY2791" fmla="*/ 927843 h 1542374"/>
              <a:gd name="connsiteX2792" fmla="*/ 5965035 w 6798686"/>
              <a:gd name="connsiteY2792" fmla="*/ 1089090 h 1542374"/>
              <a:gd name="connsiteX2793" fmla="*/ 6201248 w 6798686"/>
              <a:gd name="connsiteY2793" fmla="*/ 1151087 h 1542374"/>
              <a:gd name="connsiteX2794" fmla="*/ 6404608 w 6798686"/>
              <a:gd name="connsiteY2794" fmla="*/ 1151068 h 1542374"/>
              <a:gd name="connsiteX2795" fmla="*/ 6688352 w 6798686"/>
              <a:gd name="connsiteY2795" fmla="*/ 1111491 h 1542374"/>
              <a:gd name="connsiteX2796" fmla="*/ 6720301 w 6798686"/>
              <a:gd name="connsiteY2796" fmla="*/ 1106092 h 1542374"/>
              <a:gd name="connsiteX2797" fmla="*/ 6719456 w 6798686"/>
              <a:gd name="connsiteY2797" fmla="*/ 1101097 h 1542374"/>
              <a:gd name="connsiteX2798" fmla="*/ 6687507 w 6798686"/>
              <a:gd name="connsiteY2798" fmla="*/ 1106496 h 1542374"/>
              <a:gd name="connsiteX2799" fmla="*/ 5748400 w 6798686"/>
              <a:gd name="connsiteY2799" fmla="*/ 924365 h 1542374"/>
              <a:gd name="connsiteX2800" fmla="*/ 5639140 w 6798686"/>
              <a:gd name="connsiteY2800" fmla="*/ 799621 h 1542374"/>
              <a:gd name="connsiteX2801" fmla="*/ 5403273 w 6798686"/>
              <a:gd name="connsiteY2801" fmla="*/ 560315 h 1542374"/>
              <a:gd name="connsiteX2802" fmla="*/ 5144870 w 6798686"/>
              <a:gd name="connsiteY2802" fmla="*/ 435917 h 1542374"/>
              <a:gd name="connsiteX2803" fmla="*/ 4870291 w 6798686"/>
              <a:gd name="connsiteY2803" fmla="*/ 395788 h 1542374"/>
              <a:gd name="connsiteX2804" fmla="*/ 4466241 w 6798686"/>
              <a:gd name="connsiteY2804" fmla="*/ 226001 h 1542374"/>
              <a:gd name="connsiteX2805" fmla="*/ 4304264 w 6798686"/>
              <a:gd name="connsiteY2805" fmla="*/ 206428 h 1542374"/>
              <a:gd name="connsiteX2806" fmla="*/ 4357020 w 6798686"/>
              <a:gd name="connsiteY2806" fmla="*/ 150750 h 1542374"/>
              <a:gd name="connsiteX2807" fmla="*/ 4566720 w 6798686"/>
              <a:gd name="connsiteY2807" fmla="*/ 176357 h 1542374"/>
              <a:gd name="connsiteX2808" fmla="*/ 4968849 w 6798686"/>
              <a:gd name="connsiteY2808" fmla="*/ 376592 h 1542374"/>
              <a:gd name="connsiteX2809" fmla="*/ 4969387 w 6798686"/>
              <a:gd name="connsiteY2809" fmla="*/ 376943 h 1542374"/>
              <a:gd name="connsiteX2810" fmla="*/ 4970021 w 6798686"/>
              <a:gd name="connsiteY2810" fmla="*/ 376985 h 1542374"/>
              <a:gd name="connsiteX2811" fmla="*/ 5469247 w 6798686"/>
              <a:gd name="connsiteY2811" fmla="*/ 544016 h 1542374"/>
              <a:gd name="connsiteX2812" fmla="*/ 5690610 w 6798686"/>
              <a:gd name="connsiteY2812" fmla="*/ 773973 h 1542374"/>
              <a:gd name="connsiteX2813" fmla="*/ 5794086 w 6798686"/>
              <a:gd name="connsiteY2813" fmla="*/ 894529 h 1542374"/>
              <a:gd name="connsiteX2814" fmla="*/ 6222016 w 6798686"/>
              <a:gd name="connsiteY2814" fmla="*/ 1116006 h 1542374"/>
              <a:gd name="connsiteX2815" fmla="*/ 6467624 w 6798686"/>
              <a:gd name="connsiteY2815" fmla="*/ 1118561 h 1542374"/>
              <a:gd name="connsiteX2816" fmla="*/ 6678342 w 6798686"/>
              <a:gd name="connsiteY2816" fmla="*/ 1093854 h 1542374"/>
              <a:gd name="connsiteX2817" fmla="*/ 6710464 w 6798686"/>
              <a:gd name="connsiteY2817" fmla="*/ 1089513 h 1542374"/>
              <a:gd name="connsiteX2818" fmla="*/ 6709812 w 6798686"/>
              <a:gd name="connsiteY2818" fmla="*/ 1084575 h 1542374"/>
              <a:gd name="connsiteX2819" fmla="*/ 6677670 w 6798686"/>
              <a:gd name="connsiteY2819" fmla="*/ 1088917 h 1542374"/>
              <a:gd name="connsiteX2820" fmla="*/ 5797736 w 6798686"/>
              <a:gd name="connsiteY2820" fmla="*/ 891167 h 1542374"/>
              <a:gd name="connsiteX2821" fmla="*/ 5694432 w 6798686"/>
              <a:gd name="connsiteY2821" fmla="*/ 770803 h 1542374"/>
              <a:gd name="connsiteX2822" fmla="*/ 5472264 w 6798686"/>
              <a:gd name="connsiteY2822" fmla="*/ 540060 h 1542374"/>
              <a:gd name="connsiteX2823" fmla="*/ 5229193 w 6798686"/>
              <a:gd name="connsiteY2823" fmla="*/ 416889 h 1542374"/>
              <a:gd name="connsiteX2824" fmla="*/ 4971001 w 6798686"/>
              <a:gd name="connsiteY2824" fmla="*/ 372063 h 1542374"/>
              <a:gd name="connsiteX2825" fmla="*/ 4568200 w 6798686"/>
              <a:gd name="connsiteY2825" fmla="*/ 171610 h 1542374"/>
              <a:gd name="connsiteX2826" fmla="*/ 4361996 w 6798686"/>
              <a:gd name="connsiteY2826" fmla="*/ 145520 h 1542374"/>
              <a:gd name="connsiteX2827" fmla="*/ 4414273 w 6798686"/>
              <a:gd name="connsiteY2827" fmla="*/ 91008 h 1542374"/>
              <a:gd name="connsiteX2828" fmla="*/ 4668468 w 6798686"/>
              <a:gd name="connsiteY2828" fmla="*/ 121810 h 1542374"/>
              <a:gd name="connsiteX2829" fmla="*/ 5069329 w 6798686"/>
              <a:gd name="connsiteY2829" fmla="*/ 352671 h 1542374"/>
              <a:gd name="connsiteX2830" fmla="*/ 5069866 w 6798686"/>
              <a:gd name="connsiteY2830" fmla="*/ 353076 h 1542374"/>
              <a:gd name="connsiteX2831" fmla="*/ 5070558 w 6798686"/>
              <a:gd name="connsiteY2831" fmla="*/ 353143 h 1542374"/>
              <a:gd name="connsiteX2832" fmla="*/ 5538219 w 6798686"/>
              <a:gd name="connsiteY2832" fmla="*/ 523643 h 1542374"/>
              <a:gd name="connsiteX2833" fmla="*/ 5745960 w 6798686"/>
              <a:gd name="connsiteY2833" fmla="*/ 745078 h 1542374"/>
              <a:gd name="connsiteX2834" fmla="*/ 5843441 w 6798686"/>
              <a:gd name="connsiteY2834" fmla="*/ 861234 h 1542374"/>
              <a:gd name="connsiteX2835" fmla="*/ 6242785 w 6798686"/>
              <a:gd name="connsiteY2835" fmla="*/ 1080848 h 1542374"/>
              <a:gd name="connsiteX2836" fmla="*/ 6557517 w 6798686"/>
              <a:gd name="connsiteY2836" fmla="*/ 1086246 h 1542374"/>
              <a:gd name="connsiteX2837" fmla="*/ 6668370 w 6798686"/>
              <a:gd name="connsiteY2837" fmla="*/ 1076045 h 1542374"/>
              <a:gd name="connsiteX2838" fmla="*/ 6700628 w 6798686"/>
              <a:gd name="connsiteY2838" fmla="*/ 1072913 h 1542374"/>
              <a:gd name="connsiteX2839" fmla="*/ 6700167 w 6798686"/>
              <a:gd name="connsiteY2839" fmla="*/ 1068033 h 1542374"/>
              <a:gd name="connsiteX2840" fmla="*/ 6667890 w 6798686"/>
              <a:gd name="connsiteY2840" fmla="*/ 1071184 h 1542374"/>
              <a:gd name="connsiteX2841" fmla="*/ 5847073 w 6798686"/>
              <a:gd name="connsiteY2841" fmla="*/ 857968 h 1542374"/>
              <a:gd name="connsiteX2842" fmla="*/ 5749764 w 6798686"/>
              <a:gd name="connsiteY2842" fmla="*/ 742004 h 1542374"/>
              <a:gd name="connsiteX2843" fmla="*/ 5541254 w 6798686"/>
              <a:gd name="connsiteY2843" fmla="*/ 519810 h 1542374"/>
              <a:gd name="connsiteX2844" fmla="*/ 5313495 w 6798686"/>
              <a:gd name="connsiteY2844" fmla="*/ 397863 h 1542374"/>
              <a:gd name="connsiteX2845" fmla="*/ 5071711 w 6798686"/>
              <a:gd name="connsiteY2845" fmla="*/ 348346 h 1542374"/>
              <a:gd name="connsiteX2846" fmla="*/ 4670159 w 6798686"/>
              <a:gd name="connsiteY2846" fmla="*/ 117219 h 1542374"/>
              <a:gd name="connsiteX2847" fmla="*/ 4419844 w 6798686"/>
              <a:gd name="connsiteY2847" fmla="*/ 85236 h 1542374"/>
              <a:gd name="connsiteX2848" fmla="*/ 4472332 w 6798686"/>
              <a:gd name="connsiteY2848" fmla="*/ 31333 h 1542374"/>
              <a:gd name="connsiteX2849" fmla="*/ 4770253 w 6798686"/>
              <a:gd name="connsiteY2849" fmla="*/ 67259 h 1542374"/>
              <a:gd name="connsiteX2850" fmla="*/ 5169846 w 6798686"/>
              <a:gd name="connsiteY2850" fmla="*/ 328748 h 1542374"/>
              <a:gd name="connsiteX2851" fmla="*/ 5170365 w 6798686"/>
              <a:gd name="connsiteY2851" fmla="*/ 329201 h 1542374"/>
              <a:gd name="connsiteX2852" fmla="*/ 5171056 w 6798686"/>
              <a:gd name="connsiteY2852" fmla="*/ 329295 h 1542374"/>
              <a:gd name="connsiteX2853" fmla="*/ 5607191 w 6798686"/>
              <a:gd name="connsiteY2853" fmla="*/ 503267 h 1542374"/>
              <a:gd name="connsiteX2854" fmla="*/ 5801329 w 6798686"/>
              <a:gd name="connsiteY2854" fmla="*/ 716183 h 1542374"/>
              <a:gd name="connsiteX2855" fmla="*/ 5892817 w 6798686"/>
              <a:gd name="connsiteY2855" fmla="*/ 827940 h 1542374"/>
              <a:gd name="connsiteX2856" fmla="*/ 6263591 w 6798686"/>
              <a:gd name="connsiteY2856" fmla="*/ 1045594 h 1542374"/>
              <a:gd name="connsiteX2857" fmla="*/ 6658458 w 6798686"/>
              <a:gd name="connsiteY2857" fmla="*/ 1058043 h 1542374"/>
              <a:gd name="connsiteX2858" fmla="*/ 6690772 w 6798686"/>
              <a:gd name="connsiteY2858" fmla="*/ 1056314 h 1542374"/>
              <a:gd name="connsiteX2859" fmla="*/ 6690523 w 6798686"/>
              <a:gd name="connsiteY2859" fmla="*/ 1051511 h 1542374"/>
              <a:gd name="connsiteX2860" fmla="*/ 6658188 w 6798686"/>
              <a:gd name="connsiteY2860" fmla="*/ 1053259 h 1542374"/>
              <a:gd name="connsiteX2861" fmla="*/ 5896429 w 6798686"/>
              <a:gd name="connsiteY2861" fmla="*/ 824770 h 1542374"/>
              <a:gd name="connsiteX2862" fmla="*/ 5805094 w 6798686"/>
              <a:gd name="connsiteY2862" fmla="*/ 713205 h 1542374"/>
              <a:gd name="connsiteX2863" fmla="*/ 5610245 w 6798686"/>
              <a:gd name="connsiteY2863" fmla="*/ 499553 h 1542374"/>
              <a:gd name="connsiteX2864" fmla="*/ 5172402 w 6798686"/>
              <a:gd name="connsiteY2864" fmla="*/ 324631 h 1542374"/>
              <a:gd name="connsiteX2865" fmla="*/ 4772098 w 6798686"/>
              <a:gd name="connsiteY2865" fmla="*/ 62822 h 1542374"/>
              <a:gd name="connsiteX2866" fmla="*/ 4477711 w 6798686"/>
              <a:gd name="connsiteY2866" fmla="*/ 25865 h 1542374"/>
              <a:gd name="connsiteX2867" fmla="*/ 4851417 w 6798686"/>
              <a:gd name="connsiteY2867" fmla="*/ 0 h 1542374"/>
              <a:gd name="connsiteX2868" fmla="*/ 4837396 w 6798686"/>
              <a:gd name="connsiteY2868" fmla="*/ 0 h 1542374"/>
              <a:gd name="connsiteX2869" fmla="*/ 4872039 w 6798686"/>
              <a:gd name="connsiteY2869" fmla="*/ 12707 h 1542374"/>
              <a:gd name="connsiteX2870" fmla="*/ 5270364 w 6798686"/>
              <a:gd name="connsiteY2870" fmla="*/ 304834 h 1542374"/>
              <a:gd name="connsiteX2871" fmla="*/ 5270882 w 6798686"/>
              <a:gd name="connsiteY2871" fmla="*/ 305322 h 1542374"/>
              <a:gd name="connsiteX2872" fmla="*/ 5271575 w 6798686"/>
              <a:gd name="connsiteY2872" fmla="*/ 305443 h 1542374"/>
              <a:gd name="connsiteX2873" fmla="*/ 5676181 w 6798686"/>
              <a:gd name="connsiteY2873" fmla="*/ 482890 h 1542374"/>
              <a:gd name="connsiteX2874" fmla="*/ 5856736 w 6798686"/>
              <a:gd name="connsiteY2874" fmla="*/ 687326 h 1542374"/>
              <a:gd name="connsiteX2875" fmla="*/ 5942173 w 6798686"/>
              <a:gd name="connsiteY2875" fmla="*/ 794626 h 1542374"/>
              <a:gd name="connsiteX2876" fmla="*/ 6284417 w 6798686"/>
              <a:gd name="connsiteY2876" fmla="*/ 1010224 h 1542374"/>
              <a:gd name="connsiteX2877" fmla="*/ 6648544 w 6798686"/>
              <a:gd name="connsiteY2877" fmla="*/ 1039811 h 1542374"/>
              <a:gd name="connsiteX2878" fmla="*/ 6680916 w 6798686"/>
              <a:gd name="connsiteY2878" fmla="*/ 1039715 h 1542374"/>
              <a:gd name="connsiteX2879" fmla="*/ 6680916 w 6798686"/>
              <a:gd name="connsiteY2879" fmla="*/ 1034989 h 1542374"/>
              <a:gd name="connsiteX2880" fmla="*/ 6648525 w 6798686"/>
              <a:gd name="connsiteY2880" fmla="*/ 1035085 h 1542374"/>
              <a:gd name="connsiteX2881" fmla="*/ 5945766 w 6798686"/>
              <a:gd name="connsiteY2881" fmla="*/ 791571 h 1542374"/>
              <a:gd name="connsiteX2882" fmla="*/ 5860483 w 6798686"/>
              <a:gd name="connsiteY2882" fmla="*/ 684444 h 1542374"/>
              <a:gd name="connsiteX2883" fmla="*/ 5679255 w 6798686"/>
              <a:gd name="connsiteY2883" fmla="*/ 479307 h 1542374"/>
              <a:gd name="connsiteX2884" fmla="*/ 5273111 w 6798686"/>
              <a:gd name="connsiteY2884" fmla="*/ 300923 h 1542374"/>
              <a:gd name="connsiteX2885" fmla="*/ 4874018 w 6798686"/>
              <a:gd name="connsiteY2885" fmla="*/ 8426 h 1542374"/>
              <a:gd name="connsiteX2886" fmla="*/ 5052357 w 6798686"/>
              <a:gd name="connsiteY2886" fmla="*/ 0 h 1542374"/>
              <a:gd name="connsiteX2887" fmla="*/ 5043371 w 6798686"/>
              <a:gd name="connsiteY2887" fmla="*/ 0 h 1542374"/>
              <a:gd name="connsiteX2888" fmla="*/ 5090578 w 6798686"/>
              <a:gd name="connsiteY2888" fmla="*/ 28404 h 1542374"/>
              <a:gd name="connsiteX2889" fmla="*/ 5370901 w 6798686"/>
              <a:gd name="connsiteY2889" fmla="*/ 280912 h 1542374"/>
              <a:gd name="connsiteX2890" fmla="*/ 5371381 w 6798686"/>
              <a:gd name="connsiteY2890" fmla="*/ 281424 h 1542374"/>
              <a:gd name="connsiteX2891" fmla="*/ 5372072 w 6798686"/>
              <a:gd name="connsiteY2891" fmla="*/ 281580 h 1542374"/>
              <a:gd name="connsiteX2892" fmla="*/ 5745153 w 6798686"/>
              <a:gd name="connsiteY2892" fmla="*/ 462504 h 1542374"/>
              <a:gd name="connsiteX2893" fmla="*/ 5912163 w 6798686"/>
              <a:gd name="connsiteY2893" fmla="*/ 658450 h 1542374"/>
              <a:gd name="connsiteX2894" fmla="*/ 5991548 w 6798686"/>
              <a:gd name="connsiteY2894" fmla="*/ 761331 h 1542374"/>
              <a:gd name="connsiteX2895" fmla="*/ 6305281 w 6798686"/>
              <a:gd name="connsiteY2895" fmla="*/ 974720 h 1542374"/>
              <a:gd name="connsiteX2896" fmla="*/ 6638727 w 6798686"/>
              <a:gd name="connsiteY2896" fmla="*/ 1021252 h 1542374"/>
              <a:gd name="connsiteX2897" fmla="*/ 6671041 w 6798686"/>
              <a:gd name="connsiteY2897" fmla="*/ 1023096 h 1542374"/>
              <a:gd name="connsiteX2898" fmla="*/ 6671310 w 6798686"/>
              <a:gd name="connsiteY2898" fmla="*/ 1018466 h 1542374"/>
              <a:gd name="connsiteX2899" fmla="*/ 6638976 w 6798686"/>
              <a:gd name="connsiteY2899" fmla="*/ 1016641 h 1542374"/>
              <a:gd name="connsiteX2900" fmla="*/ 5995121 w 6798686"/>
              <a:gd name="connsiteY2900" fmla="*/ 758373 h 1542374"/>
              <a:gd name="connsiteX2901" fmla="*/ 5915871 w 6798686"/>
              <a:gd name="connsiteY2901" fmla="*/ 655684 h 1542374"/>
              <a:gd name="connsiteX2902" fmla="*/ 5748246 w 6798686"/>
              <a:gd name="connsiteY2902" fmla="*/ 459062 h 1542374"/>
              <a:gd name="connsiteX2903" fmla="*/ 5373802 w 6798686"/>
              <a:gd name="connsiteY2903" fmla="*/ 277227 h 1542374"/>
              <a:gd name="connsiteX2904" fmla="*/ 5092949 w 6798686"/>
              <a:gd name="connsiteY2904" fmla="*/ 24416 h 1542374"/>
              <a:gd name="connsiteX2905" fmla="*/ 5222538 w 6798686"/>
              <a:gd name="connsiteY2905" fmla="*/ 0 h 1542374"/>
              <a:gd name="connsiteX2906" fmla="*/ 5215546 w 6798686"/>
              <a:gd name="connsiteY2906" fmla="*/ 0 h 1542374"/>
              <a:gd name="connsiteX2907" fmla="*/ 5296418 w 6798686"/>
              <a:gd name="connsiteY2907" fmla="*/ 68905 h 1542374"/>
              <a:gd name="connsiteX2908" fmla="*/ 5471457 w 6798686"/>
              <a:gd name="connsiteY2908" fmla="*/ 257004 h 1542374"/>
              <a:gd name="connsiteX2909" fmla="*/ 5471918 w 6798686"/>
              <a:gd name="connsiteY2909" fmla="*/ 257523 h 1542374"/>
              <a:gd name="connsiteX2910" fmla="*/ 5472552 w 6798686"/>
              <a:gd name="connsiteY2910" fmla="*/ 257713 h 1542374"/>
              <a:gd name="connsiteX2911" fmla="*/ 5814124 w 6798686"/>
              <a:gd name="connsiteY2911" fmla="*/ 442116 h 1542374"/>
              <a:gd name="connsiteX2912" fmla="*/ 5967648 w 6798686"/>
              <a:gd name="connsiteY2912" fmla="*/ 629652 h 1542374"/>
              <a:gd name="connsiteX2913" fmla="*/ 6040904 w 6798686"/>
              <a:gd name="connsiteY2913" fmla="*/ 728018 h 1542374"/>
              <a:gd name="connsiteX2914" fmla="*/ 6326165 w 6798686"/>
              <a:gd name="connsiteY2914" fmla="*/ 939024 h 1542374"/>
              <a:gd name="connsiteX2915" fmla="*/ 6628928 w 6798686"/>
              <a:gd name="connsiteY2915" fmla="*/ 1002347 h 1542374"/>
              <a:gd name="connsiteX2916" fmla="*/ 6661147 w 6798686"/>
              <a:gd name="connsiteY2916" fmla="*/ 1006459 h 1542374"/>
              <a:gd name="connsiteX2917" fmla="*/ 6661743 w 6798686"/>
              <a:gd name="connsiteY2917" fmla="*/ 1001963 h 1542374"/>
              <a:gd name="connsiteX2918" fmla="*/ 6629504 w 6798686"/>
              <a:gd name="connsiteY2918" fmla="*/ 997852 h 1542374"/>
              <a:gd name="connsiteX2919" fmla="*/ 6044457 w 6798686"/>
              <a:gd name="connsiteY2919" fmla="*/ 725193 h 1542374"/>
              <a:gd name="connsiteX2920" fmla="*/ 5971337 w 6798686"/>
              <a:gd name="connsiteY2920" fmla="*/ 626981 h 1542374"/>
              <a:gd name="connsiteX2921" fmla="*/ 5817256 w 6798686"/>
              <a:gd name="connsiteY2921" fmla="*/ 438820 h 1542374"/>
              <a:gd name="connsiteX2922" fmla="*/ 5474473 w 6798686"/>
              <a:gd name="connsiteY2922" fmla="*/ 253538 h 1542374"/>
              <a:gd name="connsiteX2923" fmla="*/ 5299132 w 6798686"/>
              <a:gd name="connsiteY2923" fmla="*/ 65213 h 1542374"/>
              <a:gd name="connsiteX2924" fmla="*/ 5374107 w 6798686"/>
              <a:gd name="connsiteY2924" fmla="*/ 0 h 1542374"/>
              <a:gd name="connsiteX2925" fmla="*/ 5367546 w 6798686"/>
              <a:gd name="connsiteY2925" fmla="*/ 0 h 1542374"/>
              <a:gd name="connsiteX2926" fmla="*/ 5398460 w 6798686"/>
              <a:gd name="connsiteY2926" fmla="*/ 28680 h 1542374"/>
              <a:gd name="connsiteX2927" fmla="*/ 5572032 w 6798686"/>
              <a:gd name="connsiteY2927" fmla="*/ 233102 h 1542374"/>
              <a:gd name="connsiteX2928" fmla="*/ 5572435 w 6798686"/>
              <a:gd name="connsiteY2928" fmla="*/ 233617 h 1542374"/>
              <a:gd name="connsiteX2929" fmla="*/ 5573031 w 6798686"/>
              <a:gd name="connsiteY2929" fmla="*/ 233832 h 1542374"/>
              <a:gd name="connsiteX2930" fmla="*/ 5883095 w 6798686"/>
              <a:gd name="connsiteY2930" fmla="*/ 421725 h 1542374"/>
              <a:gd name="connsiteX2931" fmla="*/ 6023190 w 6798686"/>
              <a:gd name="connsiteY2931" fmla="*/ 600891 h 1542374"/>
              <a:gd name="connsiteX2932" fmla="*/ 6090260 w 6798686"/>
              <a:gd name="connsiteY2932" fmla="*/ 694704 h 1542374"/>
              <a:gd name="connsiteX2933" fmla="*/ 6619227 w 6798686"/>
              <a:gd name="connsiteY2933" fmla="*/ 982981 h 1542374"/>
              <a:gd name="connsiteX2934" fmla="*/ 6651233 w 6798686"/>
              <a:gd name="connsiteY2934" fmla="*/ 989840 h 1542374"/>
              <a:gd name="connsiteX2935" fmla="*/ 6652175 w 6798686"/>
              <a:gd name="connsiteY2935" fmla="*/ 985479 h 1542374"/>
              <a:gd name="connsiteX2936" fmla="*/ 6620149 w 6798686"/>
              <a:gd name="connsiteY2936" fmla="*/ 978620 h 1542374"/>
              <a:gd name="connsiteX2937" fmla="*/ 6093814 w 6798686"/>
              <a:gd name="connsiteY2937" fmla="*/ 692014 h 1542374"/>
              <a:gd name="connsiteX2938" fmla="*/ 6026840 w 6798686"/>
              <a:gd name="connsiteY2938" fmla="*/ 598336 h 1542374"/>
              <a:gd name="connsiteX2939" fmla="*/ 5886265 w 6798686"/>
              <a:gd name="connsiteY2939" fmla="*/ 418585 h 1542374"/>
              <a:gd name="connsiteX2940" fmla="*/ 5575145 w 6798686"/>
              <a:gd name="connsiteY2940" fmla="*/ 229863 h 1542374"/>
              <a:gd name="connsiteX2941" fmla="*/ 5401268 w 6798686"/>
              <a:gd name="connsiteY2941" fmla="*/ 25180 h 1542374"/>
              <a:gd name="connsiteX2942" fmla="*/ 5515110 w 6798686"/>
              <a:gd name="connsiteY2942" fmla="*/ 0 h 1542374"/>
              <a:gd name="connsiteX2943" fmla="*/ 5509615 w 6798686"/>
              <a:gd name="connsiteY2943" fmla="*/ 0 h 1542374"/>
              <a:gd name="connsiteX2944" fmla="*/ 5672608 w 6798686"/>
              <a:gd name="connsiteY2944" fmla="*/ 209210 h 1542374"/>
              <a:gd name="connsiteX2945" fmla="*/ 5672954 w 6798686"/>
              <a:gd name="connsiteY2945" fmla="*/ 209694 h 1542374"/>
              <a:gd name="connsiteX2946" fmla="*/ 5673511 w 6798686"/>
              <a:gd name="connsiteY2946" fmla="*/ 209938 h 1542374"/>
              <a:gd name="connsiteX2947" fmla="*/ 5952067 w 6798686"/>
              <a:gd name="connsiteY2947" fmla="*/ 401327 h 1542374"/>
              <a:gd name="connsiteX2948" fmla="*/ 6078809 w 6798686"/>
              <a:gd name="connsiteY2948" fmla="*/ 572221 h 1542374"/>
              <a:gd name="connsiteX2949" fmla="*/ 6139634 w 6798686"/>
              <a:gd name="connsiteY2949" fmla="*/ 661390 h 1542374"/>
              <a:gd name="connsiteX2950" fmla="*/ 6609639 w 6798686"/>
              <a:gd name="connsiteY2950" fmla="*/ 963020 h 1542374"/>
              <a:gd name="connsiteX2951" fmla="*/ 6641301 w 6798686"/>
              <a:gd name="connsiteY2951" fmla="*/ 973164 h 1542374"/>
              <a:gd name="connsiteX2952" fmla="*/ 6642646 w 6798686"/>
              <a:gd name="connsiteY2952" fmla="*/ 969014 h 1542374"/>
              <a:gd name="connsiteX2953" fmla="*/ 6610965 w 6798686"/>
              <a:gd name="connsiteY2953" fmla="*/ 958851 h 1542374"/>
              <a:gd name="connsiteX2954" fmla="*/ 6143170 w 6798686"/>
              <a:gd name="connsiteY2954" fmla="*/ 658835 h 1542374"/>
              <a:gd name="connsiteX2955" fmla="*/ 6082440 w 6798686"/>
              <a:gd name="connsiteY2955" fmla="*/ 569808 h 1542374"/>
              <a:gd name="connsiteX2956" fmla="*/ 5955275 w 6798686"/>
              <a:gd name="connsiteY2956" fmla="*/ 398359 h 1542374"/>
              <a:gd name="connsiteX2957" fmla="*/ 5675836 w 6798686"/>
              <a:gd name="connsiteY2957" fmla="*/ 206194 h 1542374"/>
              <a:gd name="connsiteX2958" fmla="*/ 5647698 w 6798686"/>
              <a:gd name="connsiteY2958" fmla="*/ 0 h 1542374"/>
              <a:gd name="connsiteX2959" fmla="*/ 5642311 w 6798686"/>
              <a:gd name="connsiteY2959" fmla="*/ 0 h 1542374"/>
              <a:gd name="connsiteX2960" fmla="*/ 5693265 w 6798686"/>
              <a:gd name="connsiteY2960" fmla="*/ 66910 h 1542374"/>
              <a:gd name="connsiteX2961" fmla="*/ 5773202 w 6798686"/>
              <a:gd name="connsiteY2961" fmla="*/ 185324 h 1542374"/>
              <a:gd name="connsiteX2962" fmla="*/ 5773491 w 6798686"/>
              <a:gd name="connsiteY2962" fmla="*/ 185766 h 1542374"/>
              <a:gd name="connsiteX2963" fmla="*/ 5773951 w 6798686"/>
              <a:gd name="connsiteY2963" fmla="*/ 186025 h 1542374"/>
              <a:gd name="connsiteX2964" fmla="*/ 6021038 w 6798686"/>
              <a:gd name="connsiteY2964" fmla="*/ 380922 h 1542374"/>
              <a:gd name="connsiteX2965" fmla="*/ 6134524 w 6798686"/>
              <a:gd name="connsiteY2965" fmla="*/ 543704 h 1542374"/>
              <a:gd name="connsiteX2966" fmla="*/ 6188991 w 6798686"/>
              <a:gd name="connsiteY2966" fmla="*/ 628057 h 1542374"/>
              <a:gd name="connsiteX2967" fmla="*/ 6600187 w 6798686"/>
              <a:gd name="connsiteY2967" fmla="*/ 942252 h 1542374"/>
              <a:gd name="connsiteX2968" fmla="*/ 6631350 w 6798686"/>
              <a:gd name="connsiteY2968" fmla="*/ 956469 h 1542374"/>
              <a:gd name="connsiteX2969" fmla="*/ 6633136 w 6798686"/>
              <a:gd name="connsiteY2969" fmla="*/ 952588 h 1542374"/>
              <a:gd name="connsiteX2970" fmla="*/ 6601955 w 6798686"/>
              <a:gd name="connsiteY2970" fmla="*/ 938352 h 1542374"/>
              <a:gd name="connsiteX2971" fmla="*/ 6192526 w 6798686"/>
              <a:gd name="connsiteY2971" fmla="*/ 625655 h 1542374"/>
              <a:gd name="connsiteX2972" fmla="*/ 6138136 w 6798686"/>
              <a:gd name="connsiteY2972" fmla="*/ 541424 h 1542374"/>
              <a:gd name="connsiteX2973" fmla="*/ 6024285 w 6798686"/>
              <a:gd name="connsiteY2973" fmla="*/ 378140 h 1542374"/>
              <a:gd name="connsiteX2974" fmla="*/ 5776507 w 6798686"/>
              <a:gd name="connsiteY2974" fmla="*/ 182536 h 1542374"/>
              <a:gd name="connsiteX2975" fmla="*/ 5696429 w 6798686"/>
              <a:gd name="connsiteY2975" fmla="*/ 63955 h 1542374"/>
              <a:gd name="connsiteX2976" fmla="*/ 5775534 w 6798686"/>
              <a:gd name="connsiteY2976" fmla="*/ 0 h 1542374"/>
              <a:gd name="connsiteX2977" fmla="*/ 5770255 w 6798686"/>
              <a:gd name="connsiteY2977" fmla="*/ 0 h 1542374"/>
              <a:gd name="connsiteX2978" fmla="*/ 5794927 w 6798686"/>
              <a:gd name="connsiteY2978" fmla="*/ 34916 h 1542374"/>
              <a:gd name="connsiteX2979" fmla="*/ 5873797 w 6798686"/>
              <a:gd name="connsiteY2979" fmla="*/ 161441 h 1542374"/>
              <a:gd name="connsiteX2980" fmla="*/ 5874027 w 6798686"/>
              <a:gd name="connsiteY2980" fmla="*/ 161822 h 1542374"/>
              <a:gd name="connsiteX2981" fmla="*/ 5874393 w 6798686"/>
              <a:gd name="connsiteY2981" fmla="*/ 162079 h 1542374"/>
              <a:gd name="connsiteX2982" fmla="*/ 6089991 w 6798686"/>
              <a:gd name="connsiteY2982" fmla="*/ 360505 h 1542374"/>
              <a:gd name="connsiteX2983" fmla="*/ 6190432 w 6798686"/>
              <a:gd name="connsiteY2983" fmla="*/ 515503 h 1542374"/>
              <a:gd name="connsiteX2984" fmla="*/ 6238327 w 6798686"/>
              <a:gd name="connsiteY2984" fmla="*/ 594737 h 1542374"/>
              <a:gd name="connsiteX2985" fmla="*/ 6590966 w 6798686"/>
              <a:gd name="connsiteY2985" fmla="*/ 920446 h 1542374"/>
              <a:gd name="connsiteX2986" fmla="*/ 6621359 w 6798686"/>
              <a:gd name="connsiteY2986" fmla="*/ 939735 h 1542374"/>
              <a:gd name="connsiteX2987" fmla="*/ 6623626 w 6798686"/>
              <a:gd name="connsiteY2987" fmla="*/ 936200 h 1542374"/>
              <a:gd name="connsiteX2988" fmla="*/ 6593213 w 6798686"/>
              <a:gd name="connsiteY2988" fmla="*/ 916892 h 1542374"/>
              <a:gd name="connsiteX2989" fmla="*/ 6241882 w 6798686"/>
              <a:gd name="connsiteY2989" fmla="*/ 592495 h 1542374"/>
              <a:gd name="connsiteX2990" fmla="*/ 6194044 w 6798686"/>
              <a:gd name="connsiteY2990" fmla="*/ 513368 h 1542374"/>
              <a:gd name="connsiteX2991" fmla="*/ 6093295 w 6798686"/>
              <a:gd name="connsiteY2991" fmla="*/ 357927 h 1542374"/>
              <a:gd name="connsiteX2992" fmla="*/ 5877159 w 6798686"/>
              <a:gd name="connsiteY2992" fmla="*/ 158890 h 1542374"/>
              <a:gd name="connsiteX2993" fmla="*/ 5797225 w 6798686"/>
              <a:gd name="connsiteY2993" fmla="*/ 30649 h 1542374"/>
              <a:gd name="connsiteX2994" fmla="*/ 5882538 w 6798686"/>
              <a:gd name="connsiteY2994" fmla="*/ 0 h 1542374"/>
              <a:gd name="connsiteX2995" fmla="*/ 5877641 w 6798686"/>
              <a:gd name="connsiteY2995" fmla="*/ 0 h 1542374"/>
              <a:gd name="connsiteX2996" fmla="*/ 5907884 w 6798686"/>
              <a:gd name="connsiteY2996" fmla="*/ 46467 h 1542374"/>
              <a:gd name="connsiteX2997" fmla="*/ 5974603 w 6798686"/>
              <a:gd name="connsiteY2997" fmla="*/ 137849 h 1542374"/>
              <a:gd name="connsiteX2998" fmla="*/ 6051048 w 6798686"/>
              <a:gd name="connsiteY2998" fmla="*/ 219052 h 1542374"/>
              <a:gd name="connsiteX2999" fmla="*/ 6158943 w 6798686"/>
              <a:gd name="connsiteY2999" fmla="*/ 340073 h 1542374"/>
              <a:gd name="connsiteX3000" fmla="*/ 6246665 w 6798686"/>
              <a:gd name="connsiteY3000" fmla="*/ 487905 h 1542374"/>
              <a:gd name="connsiteX3001" fmla="*/ 6287683 w 6798686"/>
              <a:gd name="connsiteY3001" fmla="*/ 561395 h 1542374"/>
              <a:gd name="connsiteX3002" fmla="*/ 6582090 w 6798686"/>
              <a:gd name="connsiteY3002" fmla="*/ 897161 h 1542374"/>
              <a:gd name="connsiteX3003" fmla="*/ 6611407 w 6798686"/>
              <a:gd name="connsiteY3003" fmla="*/ 922944 h 1542374"/>
              <a:gd name="connsiteX3004" fmla="*/ 6614116 w 6798686"/>
              <a:gd name="connsiteY3004" fmla="*/ 919870 h 1542374"/>
              <a:gd name="connsiteX3005" fmla="*/ 6584798 w 6798686"/>
              <a:gd name="connsiteY3005" fmla="*/ 894068 h 1542374"/>
              <a:gd name="connsiteX3006" fmla="*/ 6291237 w 6798686"/>
              <a:gd name="connsiteY3006" fmla="*/ 559337 h 1542374"/>
              <a:gd name="connsiteX3007" fmla="*/ 6250258 w 6798686"/>
              <a:gd name="connsiteY3007" fmla="*/ 485933 h 1542374"/>
              <a:gd name="connsiteX3008" fmla="*/ 6162324 w 6798686"/>
              <a:gd name="connsiteY3008" fmla="*/ 337728 h 1542374"/>
              <a:gd name="connsiteX3009" fmla="*/ 6053929 w 6798686"/>
              <a:gd name="connsiteY3009" fmla="*/ 216123 h 1542374"/>
              <a:gd name="connsiteX3010" fmla="*/ 5977792 w 6798686"/>
              <a:gd name="connsiteY3010" fmla="*/ 135274 h 1542374"/>
              <a:gd name="connsiteX3011" fmla="*/ 5911244 w 6798686"/>
              <a:gd name="connsiteY3011" fmla="*/ 44105 h 1542374"/>
              <a:gd name="connsiteX3012" fmla="*/ 6249676 w 6798686"/>
              <a:gd name="connsiteY3012" fmla="*/ 0 h 1542374"/>
              <a:gd name="connsiteX3013" fmla="*/ 6245414 w 6798686"/>
              <a:gd name="connsiteY3013" fmla="*/ 0 h 1542374"/>
              <a:gd name="connsiteX3014" fmla="*/ 6276233 w 6798686"/>
              <a:gd name="connsiteY3014" fmla="*/ 65976 h 1542374"/>
              <a:gd name="connsiteX3015" fmla="*/ 6559649 w 6798686"/>
              <a:gd name="connsiteY3015" fmla="*/ 809170 h 1542374"/>
              <a:gd name="connsiteX3016" fmla="*/ 6573213 w 6798686"/>
              <a:gd name="connsiteY3016" fmla="*/ 847978 h 1542374"/>
              <a:gd name="connsiteX3017" fmla="*/ 6569736 w 6798686"/>
              <a:gd name="connsiteY3017" fmla="*/ 841696 h 1542374"/>
              <a:gd name="connsiteX3018" fmla="*/ 6389969 w 6798686"/>
              <a:gd name="connsiteY3018" fmla="*/ 493073 h 1542374"/>
              <a:gd name="connsiteX3019" fmla="*/ 6366740 w 6798686"/>
              <a:gd name="connsiteY3019" fmla="*/ 440864 h 1542374"/>
              <a:gd name="connsiteX3020" fmla="*/ 6300363 w 6798686"/>
              <a:gd name="connsiteY3020" fmla="*/ 297397 h 1542374"/>
              <a:gd name="connsiteX3021" fmla="*/ 6226972 w 6798686"/>
              <a:gd name="connsiteY3021" fmla="*/ 169001 h 1542374"/>
              <a:gd name="connsiteX3022" fmla="*/ 6179116 w 6798686"/>
              <a:gd name="connsiteY3022" fmla="*/ 88026 h 1542374"/>
              <a:gd name="connsiteX3023" fmla="*/ 6131107 w 6798686"/>
              <a:gd name="connsiteY3023" fmla="*/ 0 h 1542374"/>
              <a:gd name="connsiteX3024" fmla="*/ 6126631 w 6798686"/>
              <a:gd name="connsiteY3024" fmla="*/ 0 h 1542374"/>
              <a:gd name="connsiteX3025" fmla="*/ 6175677 w 6798686"/>
              <a:gd name="connsiteY3025" fmla="*/ 89943 h 1542374"/>
              <a:gd name="connsiteX3026" fmla="*/ 6223610 w 6798686"/>
              <a:gd name="connsiteY3026" fmla="*/ 171039 h 1542374"/>
              <a:gd name="connsiteX3027" fmla="*/ 6296847 w 6798686"/>
              <a:gd name="connsiteY3027" fmla="*/ 299171 h 1542374"/>
              <a:gd name="connsiteX3028" fmla="*/ 6363149 w 6798686"/>
              <a:gd name="connsiteY3028" fmla="*/ 442451 h 1542374"/>
              <a:gd name="connsiteX3029" fmla="*/ 6386395 w 6798686"/>
              <a:gd name="connsiteY3029" fmla="*/ 494685 h 1542374"/>
              <a:gd name="connsiteX3030" fmla="*/ 6566297 w 6798686"/>
              <a:gd name="connsiteY3030" fmla="*/ 843598 h 1542374"/>
              <a:gd name="connsiteX3031" fmla="*/ 6580898 w 6798686"/>
              <a:gd name="connsiteY3031" fmla="*/ 869976 h 1542374"/>
              <a:gd name="connsiteX3032" fmla="*/ 6581743 w 6798686"/>
              <a:gd name="connsiteY3032" fmla="*/ 872358 h 1542374"/>
              <a:gd name="connsiteX3033" fmla="*/ 6582147 w 6798686"/>
              <a:gd name="connsiteY3033" fmla="*/ 872224 h 1542374"/>
              <a:gd name="connsiteX3034" fmla="*/ 6588506 w 6798686"/>
              <a:gd name="connsiteY3034" fmla="*/ 883693 h 1542374"/>
              <a:gd name="connsiteX3035" fmla="*/ 6576883 w 6798686"/>
              <a:gd name="connsiteY3035" fmla="*/ 869323 h 1542374"/>
              <a:gd name="connsiteX3036" fmla="*/ 6340613 w 6798686"/>
              <a:gd name="connsiteY3036" fmla="*/ 526202 h 1542374"/>
              <a:gd name="connsiteX3037" fmla="*/ 6307221 w 6798686"/>
              <a:gd name="connsiteY3037" fmla="*/ 460182 h 1542374"/>
              <a:gd name="connsiteX3038" fmla="*/ 6231334 w 6798686"/>
              <a:gd name="connsiteY3038" fmla="*/ 317559 h 1542374"/>
              <a:gd name="connsiteX3039" fmla="*/ 6141959 w 6798686"/>
              <a:gd name="connsiteY3039" fmla="*/ 195143 h 1542374"/>
              <a:gd name="connsiteX3040" fmla="*/ 6078463 w 6798686"/>
              <a:gd name="connsiteY3040" fmla="*/ 111651 h 1542374"/>
              <a:gd name="connsiteX3041" fmla="*/ 6009116 w 6798686"/>
              <a:gd name="connsiteY3041" fmla="*/ 0 h 1542374"/>
              <a:gd name="connsiteX3042" fmla="*/ 6004403 w 6798686"/>
              <a:gd name="connsiteY3042" fmla="*/ 0 h 1542374"/>
              <a:gd name="connsiteX3043" fmla="*/ 6075140 w 6798686"/>
              <a:gd name="connsiteY3043" fmla="*/ 113897 h 1542374"/>
              <a:gd name="connsiteX3044" fmla="*/ 6138828 w 6798686"/>
              <a:gd name="connsiteY3044" fmla="*/ 197652 h 1542374"/>
              <a:gd name="connsiteX3045" fmla="*/ 6227896 w 6798686"/>
              <a:gd name="connsiteY3045" fmla="*/ 319626 h 1542374"/>
              <a:gd name="connsiteX3046" fmla="*/ 6303629 w 6798686"/>
              <a:gd name="connsiteY3046" fmla="*/ 461968 h 1542374"/>
              <a:gd name="connsiteX3047" fmla="*/ 6337039 w 6798686"/>
              <a:gd name="connsiteY3047" fmla="*/ 528048 h 1542374"/>
              <a:gd name="connsiteX3048" fmla="*/ 6573751 w 6798686"/>
              <a:gd name="connsiteY3048" fmla="*/ 871859 h 1542374"/>
              <a:gd name="connsiteX3049" fmla="*/ 6601456 w 6798686"/>
              <a:gd name="connsiteY3049" fmla="*/ 906095 h 1542374"/>
              <a:gd name="connsiteX3050" fmla="*/ 6604587 w 6798686"/>
              <a:gd name="connsiteY3050" fmla="*/ 903578 h 1542374"/>
              <a:gd name="connsiteX3051" fmla="*/ 6592541 w 6798686"/>
              <a:gd name="connsiteY3051" fmla="*/ 888688 h 1542374"/>
              <a:gd name="connsiteX3052" fmla="*/ 6595000 w 6798686"/>
              <a:gd name="connsiteY3052" fmla="*/ 887324 h 1542374"/>
              <a:gd name="connsiteX3053" fmla="*/ 6584260 w 6798686"/>
              <a:gd name="connsiteY3053" fmla="*/ 867920 h 1542374"/>
              <a:gd name="connsiteX3054" fmla="*/ 6563281 w 6798686"/>
              <a:gd name="connsiteY3054" fmla="*/ 807901 h 1542374"/>
              <a:gd name="connsiteX3055" fmla="*/ 6279748 w 6798686"/>
              <a:gd name="connsiteY3055" fmla="*/ 64401 h 15423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Lst>
            <a:rect l="l" t="t" r="r" b="b"/>
            <a:pathLst>
              <a:path w="6798686" h="1542374">
                <a:moveTo>
                  <a:pt x="1654070" y="1112702"/>
                </a:moveTo>
                <a:cubicBezTo>
                  <a:pt x="1655627" y="1113758"/>
                  <a:pt x="1657202" y="1114834"/>
                  <a:pt x="1658777" y="1115891"/>
                </a:cubicBezTo>
                <a:cubicBezTo>
                  <a:pt x="1660083" y="1116775"/>
                  <a:pt x="1661371" y="1117620"/>
                  <a:pt x="1662677" y="1118484"/>
                </a:cubicBezTo>
                <a:cubicBezTo>
                  <a:pt x="1666693" y="1122711"/>
                  <a:pt x="1670708" y="1126919"/>
                  <a:pt x="1674723" y="1131068"/>
                </a:cubicBezTo>
                <a:cubicBezTo>
                  <a:pt x="1672341" y="1129301"/>
                  <a:pt x="1669978" y="1127495"/>
                  <a:pt x="1667596" y="1125689"/>
                </a:cubicBezTo>
                <a:cubicBezTo>
                  <a:pt x="1663100" y="1121405"/>
                  <a:pt x="1658585" y="1117063"/>
                  <a:pt x="1654070" y="1112702"/>
                </a:cubicBezTo>
                <a:close/>
                <a:moveTo>
                  <a:pt x="1633186" y="1098312"/>
                </a:moveTo>
                <a:cubicBezTo>
                  <a:pt x="1633436" y="1098485"/>
                  <a:pt x="1633686" y="1098657"/>
                  <a:pt x="1633936" y="1098830"/>
                </a:cubicBezTo>
                <a:cubicBezTo>
                  <a:pt x="1634455" y="1099349"/>
                  <a:pt x="1634954" y="1099849"/>
                  <a:pt x="1635454" y="1100348"/>
                </a:cubicBezTo>
                <a:cubicBezTo>
                  <a:pt x="1634704" y="1099656"/>
                  <a:pt x="1633936" y="1098984"/>
                  <a:pt x="1633186" y="1098312"/>
                </a:cubicBezTo>
                <a:close/>
                <a:moveTo>
                  <a:pt x="1620872" y="1079887"/>
                </a:moveTo>
                <a:cubicBezTo>
                  <a:pt x="1625444" y="1082750"/>
                  <a:pt x="1630017" y="1085574"/>
                  <a:pt x="1634589" y="1088360"/>
                </a:cubicBezTo>
                <a:cubicBezTo>
                  <a:pt x="1638854" y="1093028"/>
                  <a:pt x="1643139" y="1097697"/>
                  <a:pt x="1647461" y="1102327"/>
                </a:cubicBezTo>
                <a:cubicBezTo>
                  <a:pt x="1647865" y="1102750"/>
                  <a:pt x="1648268" y="1103192"/>
                  <a:pt x="1648672" y="1103614"/>
                </a:cubicBezTo>
                <a:cubicBezTo>
                  <a:pt x="1644233" y="1100579"/>
                  <a:pt x="1639815" y="1097505"/>
                  <a:pt x="1635377" y="1094392"/>
                </a:cubicBezTo>
                <a:cubicBezTo>
                  <a:pt x="1630555" y="1089609"/>
                  <a:pt x="1625713" y="1084767"/>
                  <a:pt x="1620872" y="1079887"/>
                </a:cubicBezTo>
                <a:close/>
                <a:moveTo>
                  <a:pt x="1595627" y="1063768"/>
                </a:moveTo>
                <a:cubicBezTo>
                  <a:pt x="1598932" y="1065920"/>
                  <a:pt x="1602236" y="1068072"/>
                  <a:pt x="1605540" y="1070185"/>
                </a:cubicBezTo>
                <a:cubicBezTo>
                  <a:pt x="1608710" y="1073432"/>
                  <a:pt x="1611861" y="1076660"/>
                  <a:pt x="1615012" y="1079849"/>
                </a:cubicBezTo>
                <a:cubicBezTo>
                  <a:pt x="1611650" y="1077409"/>
                  <a:pt x="1608268" y="1074950"/>
                  <a:pt x="1604887" y="1072471"/>
                </a:cubicBezTo>
                <a:cubicBezTo>
                  <a:pt x="1601794" y="1069589"/>
                  <a:pt x="1598720" y="1066689"/>
                  <a:pt x="1595627" y="1063768"/>
                </a:cubicBezTo>
                <a:close/>
                <a:moveTo>
                  <a:pt x="1589268" y="1047342"/>
                </a:moveTo>
                <a:cubicBezTo>
                  <a:pt x="1594897" y="1050531"/>
                  <a:pt x="1600526" y="1053701"/>
                  <a:pt x="1606155" y="1056814"/>
                </a:cubicBezTo>
                <a:cubicBezTo>
                  <a:pt x="1612130" y="1063538"/>
                  <a:pt x="1618105" y="1070224"/>
                  <a:pt x="1624138" y="1076871"/>
                </a:cubicBezTo>
                <a:cubicBezTo>
                  <a:pt x="1618643" y="1073451"/>
                  <a:pt x="1613168" y="1069993"/>
                  <a:pt x="1607711" y="1066477"/>
                </a:cubicBezTo>
                <a:cubicBezTo>
                  <a:pt x="1601563" y="1060195"/>
                  <a:pt x="1595416" y="1053797"/>
                  <a:pt x="1589268" y="1047342"/>
                </a:cubicBezTo>
                <a:close/>
                <a:moveTo>
                  <a:pt x="1562217" y="1031588"/>
                </a:moveTo>
                <a:cubicBezTo>
                  <a:pt x="1567078" y="1034489"/>
                  <a:pt x="1571958" y="1037352"/>
                  <a:pt x="1576818" y="1040176"/>
                </a:cubicBezTo>
                <a:cubicBezTo>
                  <a:pt x="1582006" y="1045690"/>
                  <a:pt x="1587174" y="1051107"/>
                  <a:pt x="1592341" y="1056506"/>
                </a:cubicBezTo>
                <a:cubicBezTo>
                  <a:pt x="1587558" y="1053355"/>
                  <a:pt x="1582774" y="1050166"/>
                  <a:pt x="1578009" y="1046958"/>
                </a:cubicBezTo>
                <a:cubicBezTo>
                  <a:pt x="1572745" y="1041886"/>
                  <a:pt x="1567481" y="1036756"/>
                  <a:pt x="1562217" y="1031588"/>
                </a:cubicBezTo>
                <a:close/>
                <a:moveTo>
                  <a:pt x="1536531" y="1015930"/>
                </a:moveTo>
                <a:cubicBezTo>
                  <a:pt x="1540123" y="1018159"/>
                  <a:pt x="1543716" y="1020387"/>
                  <a:pt x="1547308" y="1022578"/>
                </a:cubicBezTo>
                <a:cubicBezTo>
                  <a:pt x="1551016" y="1026266"/>
                  <a:pt x="1554686" y="1029917"/>
                  <a:pt x="1558375" y="1033548"/>
                </a:cubicBezTo>
                <a:cubicBezTo>
                  <a:pt x="1554801" y="1031069"/>
                  <a:pt x="1551228" y="1028552"/>
                  <a:pt x="1547654" y="1026036"/>
                </a:cubicBezTo>
                <a:cubicBezTo>
                  <a:pt x="1543946" y="1022693"/>
                  <a:pt x="1540239" y="1019331"/>
                  <a:pt x="1536531" y="1015930"/>
                </a:cubicBezTo>
                <a:close/>
                <a:moveTo>
                  <a:pt x="1558259" y="1014201"/>
                </a:moveTo>
                <a:cubicBezTo>
                  <a:pt x="1564638" y="1017467"/>
                  <a:pt x="1571016" y="1020695"/>
                  <a:pt x="1577433" y="1023884"/>
                </a:cubicBezTo>
                <a:cubicBezTo>
                  <a:pt x="1584292" y="1031857"/>
                  <a:pt x="1591170" y="1039830"/>
                  <a:pt x="1598105" y="1047726"/>
                </a:cubicBezTo>
                <a:cubicBezTo>
                  <a:pt x="1591919" y="1044230"/>
                  <a:pt x="1585752" y="1040695"/>
                  <a:pt x="1579566" y="1037102"/>
                </a:cubicBezTo>
                <a:cubicBezTo>
                  <a:pt x="1572476" y="1029571"/>
                  <a:pt x="1565368" y="1021944"/>
                  <a:pt x="1558259" y="1014201"/>
                </a:cubicBezTo>
                <a:close/>
                <a:moveTo>
                  <a:pt x="1530171" y="999446"/>
                </a:moveTo>
                <a:cubicBezTo>
                  <a:pt x="1536031" y="1002597"/>
                  <a:pt x="1541929" y="1005709"/>
                  <a:pt x="1547808" y="1008783"/>
                </a:cubicBezTo>
                <a:cubicBezTo>
                  <a:pt x="1554244" y="1015873"/>
                  <a:pt x="1560680" y="1022866"/>
                  <a:pt x="1567097" y="1029763"/>
                </a:cubicBezTo>
                <a:cubicBezTo>
                  <a:pt x="1561391" y="1026381"/>
                  <a:pt x="1555685" y="1022962"/>
                  <a:pt x="1549998" y="1019465"/>
                </a:cubicBezTo>
                <a:cubicBezTo>
                  <a:pt x="1543408" y="1012876"/>
                  <a:pt x="1536780" y="1006209"/>
                  <a:pt x="1530171" y="999446"/>
                </a:cubicBezTo>
                <a:close/>
                <a:moveTo>
                  <a:pt x="1502717" y="984288"/>
                </a:moveTo>
                <a:cubicBezTo>
                  <a:pt x="1507827" y="987170"/>
                  <a:pt x="1512938" y="990032"/>
                  <a:pt x="1518068" y="992856"/>
                </a:cubicBezTo>
                <a:cubicBezTo>
                  <a:pt x="1523716" y="998697"/>
                  <a:pt x="1529345" y="1004461"/>
                  <a:pt x="1534974" y="1010167"/>
                </a:cubicBezTo>
                <a:cubicBezTo>
                  <a:pt x="1530018" y="1007054"/>
                  <a:pt x="1525041" y="1003903"/>
                  <a:pt x="1520085" y="1000733"/>
                </a:cubicBezTo>
                <a:cubicBezTo>
                  <a:pt x="1514302" y="995316"/>
                  <a:pt x="1508519" y="989840"/>
                  <a:pt x="1502717" y="984288"/>
                </a:cubicBezTo>
                <a:close/>
                <a:moveTo>
                  <a:pt x="1528538" y="981291"/>
                </a:moveTo>
                <a:cubicBezTo>
                  <a:pt x="1535416" y="984442"/>
                  <a:pt x="1542332" y="987535"/>
                  <a:pt x="1549249" y="990551"/>
                </a:cubicBezTo>
                <a:cubicBezTo>
                  <a:pt x="1556108" y="998793"/>
                  <a:pt x="1563024" y="1006997"/>
                  <a:pt x="1569960" y="1015162"/>
                </a:cubicBezTo>
                <a:cubicBezTo>
                  <a:pt x="1563158" y="1011723"/>
                  <a:pt x="1556357" y="1008226"/>
                  <a:pt x="1549575" y="1004691"/>
                </a:cubicBezTo>
                <a:cubicBezTo>
                  <a:pt x="1542563" y="996987"/>
                  <a:pt x="1535551" y="989187"/>
                  <a:pt x="1528538" y="981291"/>
                </a:cubicBezTo>
                <a:close/>
                <a:moveTo>
                  <a:pt x="1478376" y="970282"/>
                </a:moveTo>
                <a:cubicBezTo>
                  <a:pt x="1481661" y="972203"/>
                  <a:pt x="1484946" y="974125"/>
                  <a:pt x="1488250" y="976027"/>
                </a:cubicBezTo>
                <a:cubicBezTo>
                  <a:pt x="1492477" y="980138"/>
                  <a:pt x="1496723" y="984211"/>
                  <a:pt x="1500950" y="988245"/>
                </a:cubicBezTo>
                <a:cubicBezTo>
                  <a:pt x="1498183" y="986420"/>
                  <a:pt x="1495417" y="984576"/>
                  <a:pt x="1492650" y="982732"/>
                </a:cubicBezTo>
                <a:cubicBezTo>
                  <a:pt x="1487886" y="978620"/>
                  <a:pt x="1483140" y="974471"/>
                  <a:pt x="1478376" y="970282"/>
                </a:cubicBezTo>
                <a:close/>
                <a:moveTo>
                  <a:pt x="1499951" y="967977"/>
                </a:moveTo>
                <a:cubicBezTo>
                  <a:pt x="1506444" y="971089"/>
                  <a:pt x="1512938" y="974144"/>
                  <a:pt x="1519470" y="977160"/>
                </a:cubicBezTo>
                <a:cubicBezTo>
                  <a:pt x="1526021" y="984576"/>
                  <a:pt x="1532554" y="991896"/>
                  <a:pt x="1539086" y="999158"/>
                </a:cubicBezTo>
                <a:cubicBezTo>
                  <a:pt x="1532592" y="995700"/>
                  <a:pt x="1526137" y="992203"/>
                  <a:pt x="1519682" y="988649"/>
                </a:cubicBezTo>
                <a:cubicBezTo>
                  <a:pt x="1513111" y="981848"/>
                  <a:pt x="1506521" y="974951"/>
                  <a:pt x="1499951" y="967977"/>
                </a:cubicBezTo>
                <a:close/>
                <a:moveTo>
                  <a:pt x="1456762" y="957372"/>
                </a:moveTo>
                <a:cubicBezTo>
                  <a:pt x="1457281" y="957679"/>
                  <a:pt x="1457818" y="958006"/>
                  <a:pt x="1458337" y="958332"/>
                </a:cubicBezTo>
                <a:cubicBezTo>
                  <a:pt x="1459375" y="959274"/>
                  <a:pt x="1460431" y="960215"/>
                  <a:pt x="1461469" y="961137"/>
                </a:cubicBezTo>
                <a:cubicBezTo>
                  <a:pt x="1459893" y="959888"/>
                  <a:pt x="1458318" y="958621"/>
                  <a:pt x="1456762" y="957372"/>
                </a:cubicBezTo>
                <a:close/>
                <a:moveTo>
                  <a:pt x="1471574" y="953990"/>
                </a:moveTo>
                <a:cubicBezTo>
                  <a:pt x="1477568" y="957007"/>
                  <a:pt x="1483582" y="959985"/>
                  <a:pt x="1489595" y="962924"/>
                </a:cubicBezTo>
                <a:cubicBezTo>
                  <a:pt x="1495590" y="969322"/>
                  <a:pt x="1501564" y="975662"/>
                  <a:pt x="1507539" y="981906"/>
                </a:cubicBezTo>
                <a:cubicBezTo>
                  <a:pt x="1501564" y="978544"/>
                  <a:pt x="1495609" y="975143"/>
                  <a:pt x="1489653" y="971704"/>
                </a:cubicBezTo>
                <a:cubicBezTo>
                  <a:pt x="1483621" y="965863"/>
                  <a:pt x="1477607" y="959965"/>
                  <a:pt x="1471574" y="953990"/>
                </a:cubicBezTo>
                <a:close/>
                <a:moveTo>
                  <a:pt x="1498395" y="946863"/>
                </a:moveTo>
                <a:cubicBezTo>
                  <a:pt x="1505714" y="949783"/>
                  <a:pt x="1513053" y="952626"/>
                  <a:pt x="1520412" y="955451"/>
                </a:cubicBezTo>
                <a:cubicBezTo>
                  <a:pt x="1527808" y="964576"/>
                  <a:pt x="1535262" y="973664"/>
                  <a:pt x="1542755" y="982732"/>
                </a:cubicBezTo>
                <a:cubicBezTo>
                  <a:pt x="1535512" y="979504"/>
                  <a:pt x="1528289" y="976238"/>
                  <a:pt x="1521065" y="972895"/>
                </a:cubicBezTo>
                <a:cubicBezTo>
                  <a:pt x="1513533" y="964327"/>
                  <a:pt x="1505964" y="955643"/>
                  <a:pt x="1498395" y="946863"/>
                </a:cubicBezTo>
                <a:close/>
                <a:moveTo>
                  <a:pt x="1444927" y="940215"/>
                </a:moveTo>
                <a:cubicBezTo>
                  <a:pt x="1449865" y="942828"/>
                  <a:pt x="1454783" y="945422"/>
                  <a:pt x="1459740" y="947958"/>
                </a:cubicBezTo>
                <a:cubicBezTo>
                  <a:pt x="1464850" y="953087"/>
                  <a:pt x="1469961" y="958159"/>
                  <a:pt x="1475071" y="963174"/>
                </a:cubicBezTo>
                <a:cubicBezTo>
                  <a:pt x="1470268" y="960330"/>
                  <a:pt x="1465484" y="957448"/>
                  <a:pt x="1460700" y="954548"/>
                </a:cubicBezTo>
                <a:cubicBezTo>
                  <a:pt x="1455436" y="949821"/>
                  <a:pt x="1450191" y="945057"/>
                  <a:pt x="1444927" y="940215"/>
                </a:cubicBezTo>
                <a:close/>
                <a:moveTo>
                  <a:pt x="1469288" y="934970"/>
                </a:moveTo>
                <a:cubicBezTo>
                  <a:pt x="1476320" y="937929"/>
                  <a:pt x="1483371" y="940849"/>
                  <a:pt x="1490441" y="943712"/>
                </a:cubicBezTo>
                <a:cubicBezTo>
                  <a:pt x="1497626" y="952127"/>
                  <a:pt x="1504812" y="960426"/>
                  <a:pt x="1511978" y="968611"/>
                </a:cubicBezTo>
                <a:cubicBezTo>
                  <a:pt x="1505023" y="965345"/>
                  <a:pt x="1498068" y="962002"/>
                  <a:pt x="1491152" y="958621"/>
                </a:cubicBezTo>
                <a:cubicBezTo>
                  <a:pt x="1483870" y="950840"/>
                  <a:pt x="1476589" y="942963"/>
                  <a:pt x="1469288" y="934970"/>
                </a:cubicBezTo>
                <a:close/>
                <a:moveTo>
                  <a:pt x="1419183" y="926344"/>
                </a:moveTo>
                <a:cubicBezTo>
                  <a:pt x="1422737" y="928304"/>
                  <a:pt x="1426311" y="930283"/>
                  <a:pt x="1429884" y="932223"/>
                </a:cubicBezTo>
                <a:cubicBezTo>
                  <a:pt x="1433458" y="935566"/>
                  <a:pt x="1437050" y="938890"/>
                  <a:pt x="1440643" y="942194"/>
                </a:cubicBezTo>
                <a:cubicBezTo>
                  <a:pt x="1437165" y="940023"/>
                  <a:pt x="1433708" y="937852"/>
                  <a:pt x="1430249" y="935643"/>
                </a:cubicBezTo>
                <a:cubicBezTo>
                  <a:pt x="1426561" y="932569"/>
                  <a:pt x="1422872" y="929457"/>
                  <a:pt x="1419183" y="926344"/>
                </a:cubicBezTo>
                <a:close/>
                <a:moveTo>
                  <a:pt x="1440432" y="922521"/>
                </a:moveTo>
                <a:cubicBezTo>
                  <a:pt x="1447060" y="925460"/>
                  <a:pt x="1453688" y="928342"/>
                  <a:pt x="1460354" y="931186"/>
                </a:cubicBezTo>
                <a:cubicBezTo>
                  <a:pt x="1467213" y="938755"/>
                  <a:pt x="1474072" y="946229"/>
                  <a:pt x="1480931" y="953606"/>
                </a:cubicBezTo>
                <a:cubicBezTo>
                  <a:pt x="1474322" y="950321"/>
                  <a:pt x="1467732" y="946978"/>
                  <a:pt x="1461161" y="943597"/>
                </a:cubicBezTo>
                <a:cubicBezTo>
                  <a:pt x="1454264" y="936661"/>
                  <a:pt x="1447348" y="929629"/>
                  <a:pt x="1440432" y="922521"/>
                </a:cubicBezTo>
                <a:close/>
                <a:moveTo>
                  <a:pt x="1397435" y="914145"/>
                </a:moveTo>
                <a:cubicBezTo>
                  <a:pt x="1398357" y="914663"/>
                  <a:pt x="1399260" y="915182"/>
                  <a:pt x="1400182" y="915720"/>
                </a:cubicBezTo>
                <a:cubicBezTo>
                  <a:pt x="1400778" y="916219"/>
                  <a:pt x="1401373" y="916757"/>
                  <a:pt x="1401969" y="917276"/>
                </a:cubicBezTo>
                <a:cubicBezTo>
                  <a:pt x="1400797" y="916488"/>
                  <a:pt x="1399625" y="915701"/>
                  <a:pt x="1398453" y="914932"/>
                </a:cubicBezTo>
                <a:cubicBezTo>
                  <a:pt x="1398107" y="914663"/>
                  <a:pt x="1397781" y="914414"/>
                  <a:pt x="1397435" y="914145"/>
                </a:cubicBezTo>
                <a:close/>
                <a:moveTo>
                  <a:pt x="1468366" y="911455"/>
                </a:moveTo>
                <a:cubicBezTo>
                  <a:pt x="1476032" y="914068"/>
                  <a:pt x="1483717" y="916623"/>
                  <a:pt x="1491440" y="919140"/>
                </a:cubicBezTo>
                <a:cubicBezTo>
                  <a:pt x="1499240" y="929053"/>
                  <a:pt x="1507117" y="938909"/>
                  <a:pt x="1515013" y="948726"/>
                </a:cubicBezTo>
                <a:cubicBezTo>
                  <a:pt x="1507424" y="945806"/>
                  <a:pt x="1499855" y="942809"/>
                  <a:pt x="1492304" y="939754"/>
                </a:cubicBezTo>
                <a:cubicBezTo>
                  <a:pt x="1484331" y="930456"/>
                  <a:pt x="1476358" y="921022"/>
                  <a:pt x="1468366" y="911455"/>
                </a:cubicBezTo>
                <a:close/>
                <a:moveTo>
                  <a:pt x="1412363" y="909726"/>
                </a:moveTo>
                <a:cubicBezTo>
                  <a:pt x="1418338" y="912512"/>
                  <a:pt x="1424313" y="915259"/>
                  <a:pt x="1430288" y="917968"/>
                </a:cubicBezTo>
                <a:cubicBezTo>
                  <a:pt x="1436609" y="924500"/>
                  <a:pt x="1442929" y="930974"/>
                  <a:pt x="1449231" y="937353"/>
                </a:cubicBezTo>
                <a:cubicBezTo>
                  <a:pt x="1443409" y="934298"/>
                  <a:pt x="1437608" y="931243"/>
                  <a:pt x="1431825" y="928112"/>
                </a:cubicBezTo>
                <a:cubicBezTo>
                  <a:pt x="1425350" y="922060"/>
                  <a:pt x="1418857" y="915931"/>
                  <a:pt x="1412363" y="909726"/>
                </a:cubicBezTo>
                <a:close/>
                <a:moveTo>
                  <a:pt x="1438875" y="901119"/>
                </a:moveTo>
                <a:cubicBezTo>
                  <a:pt x="1446272" y="903789"/>
                  <a:pt x="1453707" y="906421"/>
                  <a:pt x="1461161" y="908996"/>
                </a:cubicBezTo>
                <a:cubicBezTo>
                  <a:pt x="1468904" y="918294"/>
                  <a:pt x="1476608" y="927478"/>
                  <a:pt x="1484312" y="936527"/>
                </a:cubicBezTo>
                <a:cubicBezTo>
                  <a:pt x="1476954" y="933510"/>
                  <a:pt x="1469634" y="930456"/>
                  <a:pt x="1462333" y="927324"/>
                </a:cubicBezTo>
                <a:cubicBezTo>
                  <a:pt x="1454533" y="918717"/>
                  <a:pt x="1446695" y="909975"/>
                  <a:pt x="1438875" y="901119"/>
                </a:cubicBezTo>
                <a:close/>
                <a:moveTo>
                  <a:pt x="1384774" y="896565"/>
                </a:moveTo>
                <a:cubicBezTo>
                  <a:pt x="1389942" y="899101"/>
                  <a:pt x="1395091" y="901618"/>
                  <a:pt x="1400278" y="904077"/>
                </a:cubicBezTo>
                <a:cubicBezTo>
                  <a:pt x="1405754" y="909380"/>
                  <a:pt x="1411229" y="914606"/>
                  <a:pt x="1416685" y="919793"/>
                </a:cubicBezTo>
                <a:cubicBezTo>
                  <a:pt x="1411671" y="917007"/>
                  <a:pt x="1406657" y="914164"/>
                  <a:pt x="1401642" y="911320"/>
                </a:cubicBezTo>
                <a:cubicBezTo>
                  <a:pt x="1396032" y="906460"/>
                  <a:pt x="1390403" y="901541"/>
                  <a:pt x="1384774" y="896565"/>
                </a:cubicBezTo>
                <a:close/>
                <a:moveTo>
                  <a:pt x="1409519" y="890225"/>
                </a:moveTo>
                <a:cubicBezTo>
                  <a:pt x="1416647" y="892934"/>
                  <a:pt x="1423775" y="895605"/>
                  <a:pt x="1430941" y="898237"/>
                </a:cubicBezTo>
                <a:cubicBezTo>
                  <a:pt x="1438453" y="906767"/>
                  <a:pt x="1445926" y="915182"/>
                  <a:pt x="1453400" y="923462"/>
                </a:cubicBezTo>
                <a:cubicBezTo>
                  <a:pt x="1446349" y="920408"/>
                  <a:pt x="1439317" y="917295"/>
                  <a:pt x="1432305" y="914125"/>
                </a:cubicBezTo>
                <a:cubicBezTo>
                  <a:pt x="1424716" y="906268"/>
                  <a:pt x="1417127" y="898295"/>
                  <a:pt x="1409519" y="890225"/>
                </a:cubicBezTo>
                <a:close/>
                <a:moveTo>
                  <a:pt x="1358838" y="883636"/>
                </a:moveTo>
                <a:cubicBezTo>
                  <a:pt x="1362642" y="885576"/>
                  <a:pt x="1366465" y="887478"/>
                  <a:pt x="1370269" y="889380"/>
                </a:cubicBezTo>
                <a:cubicBezTo>
                  <a:pt x="1374342" y="893030"/>
                  <a:pt x="1378415" y="896662"/>
                  <a:pt x="1382488" y="900254"/>
                </a:cubicBezTo>
                <a:cubicBezTo>
                  <a:pt x="1378741" y="898064"/>
                  <a:pt x="1375014" y="895874"/>
                  <a:pt x="1371287" y="893645"/>
                </a:cubicBezTo>
                <a:cubicBezTo>
                  <a:pt x="1367137" y="890341"/>
                  <a:pt x="1362988" y="886998"/>
                  <a:pt x="1358838" y="883636"/>
                </a:cubicBezTo>
                <a:close/>
                <a:moveTo>
                  <a:pt x="1380663" y="878890"/>
                </a:moveTo>
                <a:cubicBezTo>
                  <a:pt x="1387310" y="881561"/>
                  <a:pt x="1393996" y="884193"/>
                  <a:pt x="1400682" y="886806"/>
                </a:cubicBezTo>
                <a:cubicBezTo>
                  <a:pt x="1407848" y="894471"/>
                  <a:pt x="1414995" y="902022"/>
                  <a:pt x="1422142" y="909476"/>
                </a:cubicBezTo>
                <a:cubicBezTo>
                  <a:pt x="1415609" y="906479"/>
                  <a:pt x="1409077" y="903424"/>
                  <a:pt x="1402564" y="900312"/>
                </a:cubicBezTo>
                <a:cubicBezTo>
                  <a:pt x="1395264" y="893261"/>
                  <a:pt x="1387963" y="886114"/>
                  <a:pt x="1380663" y="878890"/>
                </a:cubicBezTo>
                <a:close/>
                <a:moveTo>
                  <a:pt x="1438683" y="875394"/>
                </a:moveTo>
                <a:cubicBezTo>
                  <a:pt x="1446599" y="877642"/>
                  <a:pt x="1454572" y="879851"/>
                  <a:pt x="1462564" y="882003"/>
                </a:cubicBezTo>
                <a:cubicBezTo>
                  <a:pt x="1470402" y="892204"/>
                  <a:pt x="1478279" y="902348"/>
                  <a:pt x="1486214" y="912473"/>
                </a:cubicBezTo>
                <a:cubicBezTo>
                  <a:pt x="1478318" y="909860"/>
                  <a:pt x="1470422" y="907209"/>
                  <a:pt x="1462583" y="904500"/>
                </a:cubicBezTo>
                <a:cubicBezTo>
                  <a:pt x="1454629" y="894913"/>
                  <a:pt x="1446656" y="885211"/>
                  <a:pt x="1438683" y="875394"/>
                </a:cubicBezTo>
                <a:close/>
                <a:moveTo>
                  <a:pt x="1338281" y="872954"/>
                </a:moveTo>
                <a:cubicBezTo>
                  <a:pt x="1339030" y="873357"/>
                  <a:pt x="1339779" y="873722"/>
                  <a:pt x="1340529" y="874106"/>
                </a:cubicBezTo>
                <a:cubicBezTo>
                  <a:pt x="1341720" y="875105"/>
                  <a:pt x="1342911" y="876085"/>
                  <a:pt x="1344102" y="877065"/>
                </a:cubicBezTo>
                <a:cubicBezTo>
                  <a:pt x="1343699" y="876815"/>
                  <a:pt x="1343295" y="876566"/>
                  <a:pt x="1342911" y="876316"/>
                </a:cubicBezTo>
                <a:cubicBezTo>
                  <a:pt x="1341355" y="875202"/>
                  <a:pt x="1339818" y="874068"/>
                  <a:pt x="1338281" y="872954"/>
                </a:cubicBezTo>
                <a:close/>
                <a:moveTo>
                  <a:pt x="1352152" y="867113"/>
                </a:moveTo>
                <a:cubicBezTo>
                  <a:pt x="1358262" y="869707"/>
                  <a:pt x="1364390" y="872281"/>
                  <a:pt x="1370538" y="874798"/>
                </a:cubicBezTo>
                <a:cubicBezTo>
                  <a:pt x="1377185" y="881465"/>
                  <a:pt x="1383832" y="888035"/>
                  <a:pt x="1390461" y="894529"/>
                </a:cubicBezTo>
                <a:cubicBezTo>
                  <a:pt x="1384486" y="891609"/>
                  <a:pt x="1378511" y="888669"/>
                  <a:pt x="1372536" y="885672"/>
                </a:cubicBezTo>
                <a:cubicBezTo>
                  <a:pt x="1365735" y="879563"/>
                  <a:pt x="1358934" y="873376"/>
                  <a:pt x="1352152" y="867113"/>
                </a:cubicBezTo>
                <a:close/>
                <a:moveTo>
                  <a:pt x="1408847" y="866671"/>
                </a:moveTo>
                <a:cubicBezTo>
                  <a:pt x="1416570" y="868996"/>
                  <a:pt x="1424313" y="871282"/>
                  <a:pt x="1432113" y="873530"/>
                </a:cubicBezTo>
                <a:cubicBezTo>
                  <a:pt x="1439875" y="883155"/>
                  <a:pt x="1447636" y="892627"/>
                  <a:pt x="1455360" y="901983"/>
                </a:cubicBezTo>
                <a:cubicBezTo>
                  <a:pt x="1447656" y="899274"/>
                  <a:pt x="1439990" y="896527"/>
                  <a:pt x="1432343" y="893722"/>
                </a:cubicBezTo>
                <a:cubicBezTo>
                  <a:pt x="1424524" y="884827"/>
                  <a:pt x="1416705" y="875816"/>
                  <a:pt x="1408847" y="866671"/>
                </a:cubicBezTo>
                <a:close/>
                <a:moveTo>
                  <a:pt x="1379183" y="857450"/>
                </a:moveTo>
                <a:cubicBezTo>
                  <a:pt x="1386657" y="859832"/>
                  <a:pt x="1394150" y="862176"/>
                  <a:pt x="1401681" y="864481"/>
                </a:cubicBezTo>
                <a:cubicBezTo>
                  <a:pt x="1409270" y="873357"/>
                  <a:pt x="1416839" y="882118"/>
                  <a:pt x="1424389" y="890763"/>
                </a:cubicBezTo>
                <a:cubicBezTo>
                  <a:pt x="1416935" y="887997"/>
                  <a:pt x="1409500" y="885153"/>
                  <a:pt x="1402103" y="882291"/>
                </a:cubicBezTo>
                <a:cubicBezTo>
                  <a:pt x="1394476" y="874106"/>
                  <a:pt x="1386849" y="865826"/>
                  <a:pt x="1379183" y="857450"/>
                </a:cubicBezTo>
                <a:close/>
                <a:moveTo>
                  <a:pt x="2787200" y="857353"/>
                </a:moveTo>
                <a:cubicBezTo>
                  <a:pt x="2746297" y="870937"/>
                  <a:pt x="2706721" y="882233"/>
                  <a:pt x="2668277" y="891340"/>
                </a:cubicBezTo>
                <a:cubicBezTo>
                  <a:pt x="2642821" y="897353"/>
                  <a:pt x="2617845" y="902560"/>
                  <a:pt x="2593427" y="906959"/>
                </a:cubicBezTo>
                <a:cubicBezTo>
                  <a:pt x="2500229" y="917487"/>
                  <a:pt x="2406647" y="922521"/>
                  <a:pt x="2312834" y="919850"/>
                </a:cubicBezTo>
                <a:cubicBezTo>
                  <a:pt x="2200290" y="916661"/>
                  <a:pt x="2099522" y="896508"/>
                  <a:pt x="2011204" y="859755"/>
                </a:cubicBezTo>
                <a:cubicBezTo>
                  <a:pt x="2035853" y="862445"/>
                  <a:pt x="2059926" y="865595"/>
                  <a:pt x="2083326" y="869476"/>
                </a:cubicBezTo>
                <a:cubicBezTo>
                  <a:pt x="2092567" y="871013"/>
                  <a:pt x="2101674" y="872512"/>
                  <a:pt x="2110684" y="873991"/>
                </a:cubicBezTo>
                <a:cubicBezTo>
                  <a:pt x="2194488" y="898237"/>
                  <a:pt x="2288300" y="909053"/>
                  <a:pt x="2390931" y="906191"/>
                </a:cubicBezTo>
                <a:cubicBezTo>
                  <a:pt x="2401075" y="905883"/>
                  <a:pt x="2411200" y="905480"/>
                  <a:pt x="2421305" y="905019"/>
                </a:cubicBezTo>
                <a:cubicBezTo>
                  <a:pt x="2429298" y="904980"/>
                  <a:pt x="2437328" y="904846"/>
                  <a:pt x="2445436" y="904615"/>
                </a:cubicBezTo>
                <a:cubicBezTo>
                  <a:pt x="2489297" y="903251"/>
                  <a:pt x="2536001" y="898640"/>
                  <a:pt x="2584358" y="890975"/>
                </a:cubicBezTo>
                <a:cubicBezTo>
                  <a:pt x="2653560" y="882368"/>
                  <a:pt x="2721379" y="870744"/>
                  <a:pt x="2787200" y="857353"/>
                </a:cubicBezTo>
                <a:close/>
                <a:moveTo>
                  <a:pt x="1324448" y="855087"/>
                </a:moveTo>
                <a:cubicBezTo>
                  <a:pt x="1329731" y="857450"/>
                  <a:pt x="1335072" y="859774"/>
                  <a:pt x="1340413" y="862080"/>
                </a:cubicBezTo>
                <a:cubicBezTo>
                  <a:pt x="1346235" y="867497"/>
                  <a:pt x="1352075" y="872896"/>
                  <a:pt x="1357915" y="878199"/>
                </a:cubicBezTo>
                <a:cubicBezTo>
                  <a:pt x="1352709" y="875528"/>
                  <a:pt x="1347522" y="872838"/>
                  <a:pt x="1342354" y="870110"/>
                </a:cubicBezTo>
                <a:cubicBezTo>
                  <a:pt x="1336379" y="865154"/>
                  <a:pt x="1330404" y="860159"/>
                  <a:pt x="1324448" y="855087"/>
                </a:cubicBezTo>
                <a:close/>
                <a:moveTo>
                  <a:pt x="2949351" y="849765"/>
                </a:moveTo>
                <a:cubicBezTo>
                  <a:pt x="2903106" y="871032"/>
                  <a:pt x="2858554" y="889553"/>
                  <a:pt x="2815403" y="905441"/>
                </a:cubicBezTo>
                <a:cubicBezTo>
                  <a:pt x="2758535" y="926383"/>
                  <a:pt x="2706317" y="942963"/>
                  <a:pt x="2655732" y="956123"/>
                </a:cubicBezTo>
                <a:cubicBezTo>
                  <a:pt x="2521515" y="990685"/>
                  <a:pt x="2397348" y="1005882"/>
                  <a:pt x="2253104" y="1005421"/>
                </a:cubicBezTo>
                <a:cubicBezTo>
                  <a:pt x="2232950" y="1005364"/>
                  <a:pt x="2212854" y="1005383"/>
                  <a:pt x="2191567" y="1005421"/>
                </a:cubicBezTo>
                <a:cubicBezTo>
                  <a:pt x="2075296" y="1005652"/>
                  <a:pt x="1943481" y="1005882"/>
                  <a:pt x="1809727" y="987285"/>
                </a:cubicBezTo>
                <a:cubicBezTo>
                  <a:pt x="1700736" y="972223"/>
                  <a:pt x="1594532" y="947766"/>
                  <a:pt x="1493034" y="914702"/>
                </a:cubicBezTo>
                <a:cubicBezTo>
                  <a:pt x="1484927" y="904404"/>
                  <a:pt x="1476858" y="894049"/>
                  <a:pt x="1468865" y="883693"/>
                </a:cubicBezTo>
                <a:cubicBezTo>
                  <a:pt x="1562640" y="908688"/>
                  <a:pt x="1661467" y="927612"/>
                  <a:pt x="1763829" y="939965"/>
                </a:cubicBezTo>
                <a:cubicBezTo>
                  <a:pt x="1868247" y="952626"/>
                  <a:pt x="1968303" y="955546"/>
                  <a:pt x="2065075" y="958371"/>
                </a:cubicBezTo>
                <a:cubicBezTo>
                  <a:pt x="2111011" y="959716"/>
                  <a:pt x="2154392" y="960984"/>
                  <a:pt x="2196504" y="963251"/>
                </a:cubicBezTo>
                <a:cubicBezTo>
                  <a:pt x="2343842" y="971204"/>
                  <a:pt x="2464091" y="964653"/>
                  <a:pt x="2586453" y="942002"/>
                </a:cubicBezTo>
                <a:cubicBezTo>
                  <a:pt x="2635636" y="932761"/>
                  <a:pt x="2688392" y="919639"/>
                  <a:pt x="2743224" y="902982"/>
                </a:cubicBezTo>
                <a:cubicBezTo>
                  <a:pt x="2768429" y="895336"/>
                  <a:pt x="2794116" y="886767"/>
                  <a:pt x="2820322" y="877257"/>
                </a:cubicBezTo>
                <a:cubicBezTo>
                  <a:pt x="2863452" y="868842"/>
                  <a:pt x="2906469" y="859601"/>
                  <a:pt x="2949351" y="849765"/>
                </a:cubicBezTo>
                <a:close/>
                <a:moveTo>
                  <a:pt x="1349808" y="847786"/>
                </a:moveTo>
                <a:cubicBezTo>
                  <a:pt x="1356955" y="850207"/>
                  <a:pt x="1364121" y="852589"/>
                  <a:pt x="1371345" y="854933"/>
                </a:cubicBezTo>
                <a:cubicBezTo>
                  <a:pt x="1378684" y="863021"/>
                  <a:pt x="1386004" y="871013"/>
                  <a:pt x="1393324" y="878890"/>
                </a:cubicBezTo>
                <a:cubicBezTo>
                  <a:pt x="1386215" y="876085"/>
                  <a:pt x="1379126" y="873223"/>
                  <a:pt x="1372056" y="870322"/>
                </a:cubicBezTo>
                <a:cubicBezTo>
                  <a:pt x="1364640" y="862906"/>
                  <a:pt x="1357224" y="855394"/>
                  <a:pt x="1349808" y="847786"/>
                </a:cubicBezTo>
                <a:close/>
                <a:moveTo>
                  <a:pt x="1439510" y="845173"/>
                </a:moveTo>
                <a:cubicBezTo>
                  <a:pt x="1526636" y="863559"/>
                  <a:pt x="1619738" y="877872"/>
                  <a:pt x="1718585" y="887958"/>
                </a:cubicBezTo>
                <a:cubicBezTo>
                  <a:pt x="1795529" y="895874"/>
                  <a:pt x="1870437" y="899543"/>
                  <a:pt x="1942905" y="903078"/>
                </a:cubicBezTo>
                <a:cubicBezTo>
                  <a:pt x="2012434" y="906479"/>
                  <a:pt x="2078120" y="909687"/>
                  <a:pt x="2139925" y="916373"/>
                </a:cubicBezTo>
                <a:cubicBezTo>
                  <a:pt x="2296619" y="933299"/>
                  <a:pt x="2405551" y="935297"/>
                  <a:pt x="2515944" y="923328"/>
                </a:cubicBezTo>
                <a:cubicBezTo>
                  <a:pt x="2536866" y="920984"/>
                  <a:pt x="2558460" y="917891"/>
                  <a:pt x="2580535" y="914164"/>
                </a:cubicBezTo>
                <a:cubicBezTo>
                  <a:pt x="2650179" y="906690"/>
                  <a:pt x="2719612" y="896104"/>
                  <a:pt x="2788756" y="883271"/>
                </a:cubicBezTo>
                <a:cubicBezTo>
                  <a:pt x="2772926" y="888650"/>
                  <a:pt x="2757287" y="893703"/>
                  <a:pt x="2741821" y="898390"/>
                </a:cubicBezTo>
                <a:cubicBezTo>
                  <a:pt x="2687163" y="914990"/>
                  <a:pt x="2634579" y="928073"/>
                  <a:pt x="2585569" y="937295"/>
                </a:cubicBezTo>
                <a:cubicBezTo>
                  <a:pt x="2463610" y="959850"/>
                  <a:pt x="2343689" y="966382"/>
                  <a:pt x="2196754" y="958467"/>
                </a:cubicBezTo>
                <a:cubicBezTo>
                  <a:pt x="2154603" y="956181"/>
                  <a:pt x="2111184" y="954913"/>
                  <a:pt x="2065209" y="953587"/>
                </a:cubicBezTo>
                <a:cubicBezTo>
                  <a:pt x="1968553" y="950743"/>
                  <a:pt x="1868612" y="947842"/>
                  <a:pt x="1764405" y="935201"/>
                </a:cubicBezTo>
                <a:cubicBezTo>
                  <a:pt x="1660064" y="922617"/>
                  <a:pt x="1559412" y="903174"/>
                  <a:pt x="1464043" y="877430"/>
                </a:cubicBezTo>
                <a:cubicBezTo>
                  <a:pt x="1455801" y="866710"/>
                  <a:pt x="1447636" y="855951"/>
                  <a:pt x="1439510" y="845173"/>
                </a:cubicBezTo>
                <a:close/>
                <a:moveTo>
                  <a:pt x="1298781" y="843367"/>
                </a:moveTo>
                <a:cubicBezTo>
                  <a:pt x="1302623" y="845173"/>
                  <a:pt x="1306485" y="846941"/>
                  <a:pt x="1310365" y="848708"/>
                </a:cubicBezTo>
                <a:cubicBezTo>
                  <a:pt x="1314842" y="852570"/>
                  <a:pt x="1319338" y="856393"/>
                  <a:pt x="1323833" y="860178"/>
                </a:cubicBezTo>
                <a:cubicBezTo>
                  <a:pt x="1320221" y="858218"/>
                  <a:pt x="1316648" y="856239"/>
                  <a:pt x="1313055" y="854241"/>
                </a:cubicBezTo>
                <a:cubicBezTo>
                  <a:pt x="1308291" y="850648"/>
                  <a:pt x="1303526" y="847037"/>
                  <a:pt x="1298781" y="843367"/>
                </a:cubicBezTo>
                <a:close/>
                <a:moveTo>
                  <a:pt x="1409193" y="838564"/>
                </a:moveTo>
                <a:cubicBezTo>
                  <a:pt x="1417300" y="840389"/>
                  <a:pt x="1425465" y="842176"/>
                  <a:pt x="1433688" y="843924"/>
                </a:cubicBezTo>
                <a:cubicBezTo>
                  <a:pt x="1441661" y="854568"/>
                  <a:pt x="1449692" y="865173"/>
                  <a:pt x="1457780" y="875759"/>
                </a:cubicBezTo>
                <a:cubicBezTo>
                  <a:pt x="1449615" y="873530"/>
                  <a:pt x="1441507" y="871244"/>
                  <a:pt x="1433419" y="868919"/>
                </a:cubicBezTo>
                <a:cubicBezTo>
                  <a:pt x="1428770" y="863156"/>
                  <a:pt x="1424140" y="857373"/>
                  <a:pt x="1419471" y="851551"/>
                </a:cubicBezTo>
                <a:cubicBezTo>
                  <a:pt x="1416032" y="847229"/>
                  <a:pt x="1412613" y="842887"/>
                  <a:pt x="1409193" y="838564"/>
                </a:cubicBezTo>
                <a:close/>
                <a:moveTo>
                  <a:pt x="1320759" y="837661"/>
                </a:moveTo>
                <a:cubicBezTo>
                  <a:pt x="1327484" y="840063"/>
                  <a:pt x="1334246" y="842445"/>
                  <a:pt x="1341048" y="844789"/>
                </a:cubicBezTo>
                <a:cubicBezTo>
                  <a:pt x="1348002" y="851974"/>
                  <a:pt x="1354938" y="859063"/>
                  <a:pt x="1361873" y="866076"/>
                </a:cubicBezTo>
                <a:cubicBezTo>
                  <a:pt x="1355168" y="863271"/>
                  <a:pt x="1348482" y="860427"/>
                  <a:pt x="1341816" y="857546"/>
                </a:cubicBezTo>
                <a:cubicBezTo>
                  <a:pt x="1334804" y="850994"/>
                  <a:pt x="1327772" y="844366"/>
                  <a:pt x="1320759" y="837661"/>
                </a:cubicBezTo>
                <a:close/>
                <a:moveTo>
                  <a:pt x="2078619" y="834568"/>
                </a:moveTo>
                <a:cubicBezTo>
                  <a:pt x="2079176" y="834683"/>
                  <a:pt x="2079753" y="834818"/>
                  <a:pt x="2080310" y="834952"/>
                </a:cubicBezTo>
                <a:cubicBezTo>
                  <a:pt x="2181423" y="858468"/>
                  <a:pt x="2269203" y="878813"/>
                  <a:pt x="2365782" y="885288"/>
                </a:cubicBezTo>
                <a:cubicBezTo>
                  <a:pt x="2259405" y="884635"/>
                  <a:pt x="2163729" y="867920"/>
                  <a:pt x="2080425" y="835298"/>
                </a:cubicBezTo>
                <a:cubicBezTo>
                  <a:pt x="2079810" y="835067"/>
                  <a:pt x="2079215" y="834798"/>
                  <a:pt x="2078619" y="834568"/>
                </a:cubicBezTo>
                <a:close/>
                <a:moveTo>
                  <a:pt x="1276956" y="833012"/>
                </a:moveTo>
                <a:cubicBezTo>
                  <a:pt x="1278070" y="833550"/>
                  <a:pt x="1279184" y="834107"/>
                  <a:pt x="1280318" y="834645"/>
                </a:cubicBezTo>
                <a:cubicBezTo>
                  <a:pt x="1281951" y="835932"/>
                  <a:pt x="1283603" y="837238"/>
                  <a:pt x="1285256" y="838526"/>
                </a:cubicBezTo>
                <a:cubicBezTo>
                  <a:pt x="1284602" y="838141"/>
                  <a:pt x="1283930" y="837738"/>
                  <a:pt x="1283277" y="837354"/>
                </a:cubicBezTo>
                <a:cubicBezTo>
                  <a:pt x="1281163" y="835913"/>
                  <a:pt x="1279069" y="834453"/>
                  <a:pt x="1276956" y="833012"/>
                </a:cubicBezTo>
                <a:close/>
                <a:moveTo>
                  <a:pt x="1379126" y="831532"/>
                </a:moveTo>
                <a:cubicBezTo>
                  <a:pt x="1387060" y="833434"/>
                  <a:pt x="1395033" y="835317"/>
                  <a:pt x="1403064" y="837161"/>
                </a:cubicBezTo>
                <a:cubicBezTo>
                  <a:pt x="1407502" y="842772"/>
                  <a:pt x="1411940" y="848401"/>
                  <a:pt x="1416397" y="853991"/>
                </a:cubicBezTo>
                <a:cubicBezTo>
                  <a:pt x="1419874" y="858352"/>
                  <a:pt x="1423352" y="862675"/>
                  <a:pt x="1426810" y="866979"/>
                </a:cubicBezTo>
                <a:cubicBezTo>
                  <a:pt x="1418837" y="864654"/>
                  <a:pt x="1410922" y="862291"/>
                  <a:pt x="1403045" y="859870"/>
                </a:cubicBezTo>
                <a:cubicBezTo>
                  <a:pt x="1396935" y="852704"/>
                  <a:pt x="1390807" y="845500"/>
                  <a:pt x="1384678" y="838180"/>
                </a:cubicBezTo>
                <a:cubicBezTo>
                  <a:pt x="1382815" y="835970"/>
                  <a:pt x="1380989" y="833742"/>
                  <a:pt x="1379126" y="831532"/>
                </a:cubicBezTo>
                <a:close/>
                <a:moveTo>
                  <a:pt x="1292114" y="827094"/>
                </a:moveTo>
                <a:cubicBezTo>
                  <a:pt x="1298301" y="829438"/>
                  <a:pt x="1304525" y="831763"/>
                  <a:pt x="1310789" y="834049"/>
                </a:cubicBezTo>
                <a:cubicBezTo>
                  <a:pt x="1317224" y="840255"/>
                  <a:pt x="1323661" y="846383"/>
                  <a:pt x="1330116" y="852454"/>
                </a:cubicBezTo>
                <a:cubicBezTo>
                  <a:pt x="1323910" y="849707"/>
                  <a:pt x="1317743" y="846902"/>
                  <a:pt x="1311576" y="844097"/>
                </a:cubicBezTo>
                <a:cubicBezTo>
                  <a:pt x="1305082" y="838487"/>
                  <a:pt x="1298608" y="832820"/>
                  <a:pt x="1292114" y="827094"/>
                </a:cubicBezTo>
                <a:close/>
                <a:moveTo>
                  <a:pt x="1349213" y="824078"/>
                </a:moveTo>
                <a:cubicBezTo>
                  <a:pt x="1356936" y="826057"/>
                  <a:pt x="1364736" y="828017"/>
                  <a:pt x="1372555" y="829918"/>
                </a:cubicBezTo>
                <a:cubicBezTo>
                  <a:pt x="1375572" y="833530"/>
                  <a:pt x="1378568" y="837161"/>
                  <a:pt x="1381604" y="840773"/>
                </a:cubicBezTo>
                <a:cubicBezTo>
                  <a:pt x="1386369" y="846460"/>
                  <a:pt x="1391133" y="852089"/>
                  <a:pt x="1395879" y="857680"/>
                </a:cubicBezTo>
                <a:cubicBezTo>
                  <a:pt x="1388117" y="855259"/>
                  <a:pt x="1380394" y="852819"/>
                  <a:pt x="1372709" y="850322"/>
                </a:cubicBezTo>
                <a:cubicBezTo>
                  <a:pt x="1365120" y="841926"/>
                  <a:pt x="1357493" y="833434"/>
                  <a:pt x="1349866" y="824827"/>
                </a:cubicBezTo>
                <a:cubicBezTo>
                  <a:pt x="1349655" y="824578"/>
                  <a:pt x="1349443" y="824328"/>
                  <a:pt x="1349213" y="824078"/>
                </a:cubicBezTo>
                <a:close/>
                <a:moveTo>
                  <a:pt x="2738670" y="822925"/>
                </a:moveTo>
                <a:cubicBezTo>
                  <a:pt x="2714002" y="829861"/>
                  <a:pt x="2689852" y="836047"/>
                  <a:pt x="2666222" y="841465"/>
                </a:cubicBezTo>
                <a:cubicBezTo>
                  <a:pt x="2626452" y="849323"/>
                  <a:pt x="2586549" y="856201"/>
                  <a:pt x="2546683" y="861868"/>
                </a:cubicBezTo>
                <a:cubicBezTo>
                  <a:pt x="2529777" y="864212"/>
                  <a:pt x="2513101" y="866172"/>
                  <a:pt x="2496655" y="867824"/>
                </a:cubicBezTo>
                <a:cubicBezTo>
                  <a:pt x="2481862" y="868919"/>
                  <a:pt x="2467280" y="869668"/>
                  <a:pt x="2452871" y="870053"/>
                </a:cubicBezTo>
                <a:cubicBezTo>
                  <a:pt x="2474119" y="868881"/>
                  <a:pt x="2495791" y="867036"/>
                  <a:pt x="2517865" y="864558"/>
                </a:cubicBezTo>
                <a:cubicBezTo>
                  <a:pt x="2568816" y="859352"/>
                  <a:pt x="2622206" y="850149"/>
                  <a:pt x="2678479" y="836892"/>
                </a:cubicBezTo>
                <a:cubicBezTo>
                  <a:pt x="2698556" y="832493"/>
                  <a:pt x="2718613" y="827844"/>
                  <a:pt x="2738670" y="822925"/>
                </a:cubicBezTo>
                <a:close/>
                <a:moveTo>
                  <a:pt x="2781263" y="821734"/>
                </a:moveTo>
                <a:cubicBezTo>
                  <a:pt x="2729506" y="838065"/>
                  <a:pt x="2680073" y="850956"/>
                  <a:pt x="2632542" y="860523"/>
                </a:cubicBezTo>
                <a:cubicBezTo>
                  <a:pt x="2580151" y="869092"/>
                  <a:pt x="2527337" y="875970"/>
                  <a:pt x="2474254" y="880677"/>
                </a:cubicBezTo>
                <a:cubicBezTo>
                  <a:pt x="2440018" y="882464"/>
                  <a:pt x="2406820" y="882540"/>
                  <a:pt x="2375177" y="880831"/>
                </a:cubicBezTo>
                <a:cubicBezTo>
                  <a:pt x="2363342" y="880158"/>
                  <a:pt x="2351642" y="879255"/>
                  <a:pt x="2340058" y="878160"/>
                </a:cubicBezTo>
                <a:cubicBezTo>
                  <a:pt x="2394389" y="880600"/>
                  <a:pt x="2451949" y="878448"/>
                  <a:pt x="2512525" y="871667"/>
                </a:cubicBezTo>
                <a:cubicBezTo>
                  <a:pt x="2558115" y="867536"/>
                  <a:pt x="2605511" y="860082"/>
                  <a:pt x="2655136" y="849227"/>
                </a:cubicBezTo>
                <a:cubicBezTo>
                  <a:pt x="2697364" y="841100"/>
                  <a:pt x="2739477" y="831859"/>
                  <a:pt x="2781263" y="821734"/>
                </a:cubicBezTo>
                <a:close/>
                <a:moveTo>
                  <a:pt x="2945661" y="821235"/>
                </a:moveTo>
                <a:cubicBezTo>
                  <a:pt x="2904048" y="839813"/>
                  <a:pt x="2863818" y="856201"/>
                  <a:pt x="2824779" y="870533"/>
                </a:cubicBezTo>
                <a:cubicBezTo>
                  <a:pt x="2769064" y="881503"/>
                  <a:pt x="2713137" y="891128"/>
                  <a:pt x="2657076" y="898909"/>
                </a:cubicBezTo>
                <a:cubicBezTo>
                  <a:pt x="2661188" y="897987"/>
                  <a:pt x="2665280" y="897065"/>
                  <a:pt x="2669410" y="896085"/>
                </a:cubicBezTo>
                <a:cubicBezTo>
                  <a:pt x="2719362" y="884270"/>
                  <a:pt x="2771216" y="868746"/>
                  <a:pt x="2825413" y="849323"/>
                </a:cubicBezTo>
                <a:cubicBezTo>
                  <a:pt x="2866411" y="840466"/>
                  <a:pt x="2906545" y="831014"/>
                  <a:pt x="2945661" y="821235"/>
                </a:cubicBezTo>
                <a:close/>
                <a:moveTo>
                  <a:pt x="3081298" y="817719"/>
                </a:moveTo>
                <a:cubicBezTo>
                  <a:pt x="3013825" y="854779"/>
                  <a:pt x="2950003" y="886229"/>
                  <a:pt x="2888985" y="912512"/>
                </a:cubicBezTo>
                <a:cubicBezTo>
                  <a:pt x="2830735" y="937622"/>
                  <a:pt x="2777402" y="958044"/>
                  <a:pt x="2725933" y="974970"/>
                </a:cubicBezTo>
                <a:cubicBezTo>
                  <a:pt x="2583283" y="1021521"/>
                  <a:pt x="2450950" y="1046132"/>
                  <a:pt x="2309452" y="1052395"/>
                </a:cubicBezTo>
                <a:cubicBezTo>
                  <a:pt x="2180674" y="1058081"/>
                  <a:pt x="2020426" y="1065190"/>
                  <a:pt x="1855048" y="1039388"/>
                </a:cubicBezTo>
                <a:cubicBezTo>
                  <a:pt x="1740160" y="1021559"/>
                  <a:pt x="1629133" y="992203"/>
                  <a:pt x="1522525" y="951627"/>
                </a:cubicBezTo>
                <a:cubicBezTo>
                  <a:pt x="1514398" y="941598"/>
                  <a:pt x="1506329" y="931512"/>
                  <a:pt x="1498318" y="921388"/>
                </a:cubicBezTo>
                <a:cubicBezTo>
                  <a:pt x="1598029" y="953414"/>
                  <a:pt x="1702235" y="977179"/>
                  <a:pt x="1809093" y="991973"/>
                </a:cubicBezTo>
                <a:cubicBezTo>
                  <a:pt x="1943155" y="1010608"/>
                  <a:pt x="2075142" y="1010359"/>
                  <a:pt x="2191586" y="1010147"/>
                </a:cubicBezTo>
                <a:cubicBezTo>
                  <a:pt x="2212854" y="1010109"/>
                  <a:pt x="2232950" y="1010070"/>
                  <a:pt x="2253084" y="1010128"/>
                </a:cubicBezTo>
                <a:cubicBezTo>
                  <a:pt x="2397751" y="1010608"/>
                  <a:pt x="2522285" y="995354"/>
                  <a:pt x="2656922" y="960695"/>
                </a:cubicBezTo>
                <a:cubicBezTo>
                  <a:pt x="2707643" y="947497"/>
                  <a:pt x="2760015" y="930859"/>
                  <a:pt x="2817017" y="909879"/>
                </a:cubicBezTo>
                <a:cubicBezTo>
                  <a:pt x="2866585" y="891628"/>
                  <a:pt x="2917957" y="869937"/>
                  <a:pt x="2971579" y="844597"/>
                </a:cubicBezTo>
                <a:cubicBezTo>
                  <a:pt x="3008254" y="836009"/>
                  <a:pt x="3044834" y="826998"/>
                  <a:pt x="3081298" y="817719"/>
                </a:cubicBezTo>
                <a:close/>
                <a:moveTo>
                  <a:pt x="1264545" y="816413"/>
                </a:moveTo>
                <a:cubicBezTo>
                  <a:pt x="1269905" y="818545"/>
                  <a:pt x="1275284" y="820678"/>
                  <a:pt x="1280683" y="822752"/>
                </a:cubicBezTo>
                <a:cubicBezTo>
                  <a:pt x="1286255" y="827729"/>
                  <a:pt x="1291845" y="832666"/>
                  <a:pt x="1297436" y="837546"/>
                </a:cubicBezTo>
                <a:cubicBezTo>
                  <a:pt x="1292191" y="835087"/>
                  <a:pt x="1286946" y="832608"/>
                  <a:pt x="1281720" y="830092"/>
                </a:cubicBezTo>
                <a:cubicBezTo>
                  <a:pt x="1275995" y="825577"/>
                  <a:pt x="1270270" y="821024"/>
                  <a:pt x="1264545" y="816413"/>
                </a:cubicBezTo>
                <a:close/>
                <a:moveTo>
                  <a:pt x="1319587" y="816220"/>
                </a:moveTo>
                <a:cubicBezTo>
                  <a:pt x="1327042" y="818276"/>
                  <a:pt x="1334573" y="820293"/>
                  <a:pt x="1342162" y="822253"/>
                </a:cubicBezTo>
                <a:cubicBezTo>
                  <a:pt x="1343699" y="824020"/>
                  <a:pt x="1345236" y="825788"/>
                  <a:pt x="1346792" y="827536"/>
                </a:cubicBezTo>
                <a:cubicBezTo>
                  <a:pt x="1352844" y="834357"/>
                  <a:pt x="1358857" y="841081"/>
                  <a:pt x="1364870" y="847747"/>
                </a:cubicBezTo>
                <a:cubicBezTo>
                  <a:pt x="1357359" y="845269"/>
                  <a:pt x="1349885" y="842752"/>
                  <a:pt x="1342450" y="840197"/>
                </a:cubicBezTo>
                <a:cubicBezTo>
                  <a:pt x="1334842" y="832301"/>
                  <a:pt x="1327214" y="824309"/>
                  <a:pt x="1319587" y="816220"/>
                </a:cubicBezTo>
                <a:close/>
                <a:moveTo>
                  <a:pt x="1977141" y="812839"/>
                </a:moveTo>
                <a:cubicBezTo>
                  <a:pt x="1994009" y="815682"/>
                  <a:pt x="2010551" y="818891"/>
                  <a:pt x="2026708" y="822580"/>
                </a:cubicBezTo>
                <a:cubicBezTo>
                  <a:pt x="2033682" y="824155"/>
                  <a:pt x="2040560" y="825750"/>
                  <a:pt x="2047400" y="827325"/>
                </a:cubicBezTo>
                <a:cubicBezTo>
                  <a:pt x="2057563" y="831955"/>
                  <a:pt x="2067879" y="836355"/>
                  <a:pt x="2078369" y="840504"/>
                </a:cubicBezTo>
                <a:cubicBezTo>
                  <a:pt x="2187552" y="883251"/>
                  <a:pt x="2317618" y="898928"/>
                  <a:pt x="2465070" y="887094"/>
                </a:cubicBezTo>
                <a:cubicBezTo>
                  <a:pt x="2466434" y="886979"/>
                  <a:pt x="2467818" y="886863"/>
                  <a:pt x="2469182" y="886748"/>
                </a:cubicBezTo>
                <a:cubicBezTo>
                  <a:pt x="2476502" y="886133"/>
                  <a:pt x="2483784" y="885461"/>
                  <a:pt x="2491084" y="884750"/>
                </a:cubicBezTo>
                <a:cubicBezTo>
                  <a:pt x="2501228" y="884058"/>
                  <a:pt x="2511429" y="883271"/>
                  <a:pt x="2521727" y="882271"/>
                </a:cubicBezTo>
                <a:cubicBezTo>
                  <a:pt x="2553120" y="879275"/>
                  <a:pt x="2585319" y="874664"/>
                  <a:pt x="2618441" y="868439"/>
                </a:cubicBezTo>
                <a:cubicBezTo>
                  <a:pt x="2675059" y="859524"/>
                  <a:pt x="2731216" y="848631"/>
                  <a:pt x="2786739" y="836239"/>
                </a:cubicBezTo>
                <a:cubicBezTo>
                  <a:pt x="2722320" y="857181"/>
                  <a:pt x="2661360" y="872646"/>
                  <a:pt x="2603071" y="882848"/>
                </a:cubicBezTo>
                <a:cubicBezTo>
                  <a:pt x="2537904" y="891513"/>
                  <a:pt x="2471487" y="897584"/>
                  <a:pt x="2404361" y="900043"/>
                </a:cubicBezTo>
                <a:cubicBezTo>
                  <a:pt x="2311124" y="899294"/>
                  <a:pt x="2223094" y="887228"/>
                  <a:pt x="2117812" y="870110"/>
                </a:cubicBezTo>
                <a:cubicBezTo>
                  <a:pt x="2078638" y="859102"/>
                  <a:pt x="2041636" y="845192"/>
                  <a:pt x="2006958" y="828362"/>
                </a:cubicBezTo>
                <a:cubicBezTo>
                  <a:pt x="1996852" y="823444"/>
                  <a:pt x="1986920" y="818257"/>
                  <a:pt x="1977141" y="812839"/>
                </a:cubicBezTo>
                <a:close/>
                <a:moveTo>
                  <a:pt x="1290097" y="807863"/>
                </a:moveTo>
                <a:cubicBezTo>
                  <a:pt x="1297263" y="809957"/>
                  <a:pt x="1304487" y="812013"/>
                  <a:pt x="1311749" y="814030"/>
                </a:cubicBezTo>
                <a:cubicBezTo>
                  <a:pt x="1311826" y="814126"/>
                  <a:pt x="1311922" y="814222"/>
                  <a:pt x="1311999" y="814318"/>
                </a:cubicBezTo>
                <a:cubicBezTo>
                  <a:pt x="1319242" y="822022"/>
                  <a:pt x="1326446" y="829611"/>
                  <a:pt x="1333651" y="837123"/>
                </a:cubicBezTo>
                <a:cubicBezTo>
                  <a:pt x="1326465" y="834606"/>
                  <a:pt x="1319299" y="832051"/>
                  <a:pt x="1312191" y="829438"/>
                </a:cubicBezTo>
                <a:cubicBezTo>
                  <a:pt x="1304813" y="822330"/>
                  <a:pt x="1297455" y="815144"/>
                  <a:pt x="1290097" y="807863"/>
                </a:cubicBezTo>
                <a:close/>
                <a:moveTo>
                  <a:pt x="1238532" y="805788"/>
                </a:moveTo>
                <a:cubicBezTo>
                  <a:pt x="1242489" y="807440"/>
                  <a:pt x="1246485" y="809073"/>
                  <a:pt x="1250462" y="810706"/>
                </a:cubicBezTo>
                <a:cubicBezTo>
                  <a:pt x="1254708" y="814165"/>
                  <a:pt x="1258935" y="817604"/>
                  <a:pt x="1263181" y="821024"/>
                </a:cubicBezTo>
                <a:cubicBezTo>
                  <a:pt x="1259281" y="819083"/>
                  <a:pt x="1255419" y="817104"/>
                  <a:pt x="1251557" y="815144"/>
                </a:cubicBezTo>
                <a:cubicBezTo>
                  <a:pt x="1247216" y="812032"/>
                  <a:pt x="1242854" y="808939"/>
                  <a:pt x="1238532" y="805788"/>
                </a:cubicBezTo>
                <a:close/>
                <a:moveTo>
                  <a:pt x="1409673" y="805058"/>
                </a:moveTo>
                <a:cubicBezTo>
                  <a:pt x="1490460" y="817796"/>
                  <a:pt x="1578163" y="828093"/>
                  <a:pt x="1673359" y="835951"/>
                </a:cubicBezTo>
                <a:cubicBezTo>
                  <a:pt x="1724790" y="840255"/>
                  <a:pt x="1775625" y="843175"/>
                  <a:pt x="1824789" y="845999"/>
                </a:cubicBezTo>
                <a:cubicBezTo>
                  <a:pt x="1882790" y="849342"/>
                  <a:pt x="1938755" y="852570"/>
                  <a:pt x="1992069" y="857776"/>
                </a:cubicBezTo>
                <a:cubicBezTo>
                  <a:pt x="2062904" y="889534"/>
                  <a:pt x="2142019" y="910283"/>
                  <a:pt x="2229012" y="919870"/>
                </a:cubicBezTo>
                <a:cubicBezTo>
                  <a:pt x="2201135" y="917660"/>
                  <a:pt x="2171759" y="914894"/>
                  <a:pt x="2140444" y="911512"/>
                </a:cubicBezTo>
                <a:cubicBezTo>
                  <a:pt x="2078504" y="904827"/>
                  <a:pt x="2012760" y="901599"/>
                  <a:pt x="1943135" y="898198"/>
                </a:cubicBezTo>
                <a:cubicBezTo>
                  <a:pt x="1870744" y="894644"/>
                  <a:pt x="1795894" y="890994"/>
                  <a:pt x="1719103" y="883098"/>
                </a:cubicBezTo>
                <a:cubicBezTo>
                  <a:pt x="1618336" y="872819"/>
                  <a:pt x="1523563" y="858160"/>
                  <a:pt x="1435052" y="839237"/>
                </a:cubicBezTo>
                <a:cubicBezTo>
                  <a:pt x="1426541" y="827863"/>
                  <a:pt x="1418069" y="816470"/>
                  <a:pt x="1409673" y="805058"/>
                </a:cubicBezTo>
                <a:close/>
                <a:moveTo>
                  <a:pt x="1903558" y="802734"/>
                </a:moveTo>
                <a:cubicBezTo>
                  <a:pt x="1923136" y="804885"/>
                  <a:pt x="1942348" y="807364"/>
                  <a:pt x="1961195" y="810265"/>
                </a:cubicBezTo>
                <a:cubicBezTo>
                  <a:pt x="1975258" y="818526"/>
                  <a:pt x="1989706" y="826268"/>
                  <a:pt x="2004480" y="833473"/>
                </a:cubicBezTo>
                <a:cubicBezTo>
                  <a:pt x="2027803" y="844808"/>
                  <a:pt x="2052183" y="854818"/>
                  <a:pt x="2077543" y="863521"/>
                </a:cubicBezTo>
                <a:cubicBezTo>
                  <a:pt x="2051107" y="859294"/>
                  <a:pt x="2023846" y="855951"/>
                  <a:pt x="1995873" y="853165"/>
                </a:cubicBezTo>
                <a:cubicBezTo>
                  <a:pt x="1963327" y="838660"/>
                  <a:pt x="1932550" y="821869"/>
                  <a:pt x="1903558" y="802734"/>
                </a:cubicBezTo>
                <a:close/>
                <a:moveTo>
                  <a:pt x="1379029" y="800044"/>
                </a:moveTo>
                <a:cubicBezTo>
                  <a:pt x="1387348" y="801465"/>
                  <a:pt x="1395744" y="802829"/>
                  <a:pt x="1404198" y="804194"/>
                </a:cubicBezTo>
                <a:cubicBezTo>
                  <a:pt x="1412478" y="815471"/>
                  <a:pt x="1420835" y="826749"/>
                  <a:pt x="1429231" y="837988"/>
                </a:cubicBezTo>
                <a:cubicBezTo>
                  <a:pt x="1420873" y="836182"/>
                  <a:pt x="1412574" y="834318"/>
                  <a:pt x="1404332" y="832435"/>
                </a:cubicBezTo>
                <a:cubicBezTo>
                  <a:pt x="1395840" y="821657"/>
                  <a:pt x="1387406" y="810860"/>
                  <a:pt x="1379029" y="800044"/>
                </a:cubicBezTo>
                <a:close/>
                <a:moveTo>
                  <a:pt x="2048168" y="799698"/>
                </a:moveTo>
                <a:cubicBezTo>
                  <a:pt x="2054662" y="801754"/>
                  <a:pt x="2061136" y="803809"/>
                  <a:pt x="2067534" y="805846"/>
                </a:cubicBezTo>
                <a:cubicBezTo>
                  <a:pt x="2085382" y="811513"/>
                  <a:pt x="2102999" y="817104"/>
                  <a:pt x="2120540" y="822522"/>
                </a:cubicBezTo>
                <a:cubicBezTo>
                  <a:pt x="2154027" y="835740"/>
                  <a:pt x="2189415" y="846480"/>
                  <a:pt x="2226168" y="854491"/>
                </a:cubicBezTo>
                <a:cubicBezTo>
                  <a:pt x="2250164" y="859716"/>
                  <a:pt x="2275025" y="863751"/>
                  <a:pt x="2300730" y="866595"/>
                </a:cubicBezTo>
                <a:cubicBezTo>
                  <a:pt x="2301941" y="866767"/>
                  <a:pt x="2303132" y="866979"/>
                  <a:pt x="2304342" y="867152"/>
                </a:cubicBezTo>
                <a:cubicBezTo>
                  <a:pt x="2323862" y="869976"/>
                  <a:pt x="2343996" y="872051"/>
                  <a:pt x="2364592" y="873453"/>
                </a:cubicBezTo>
                <a:cubicBezTo>
                  <a:pt x="2287877" y="871955"/>
                  <a:pt x="2217407" y="861561"/>
                  <a:pt x="2153873" y="842234"/>
                </a:cubicBezTo>
                <a:cubicBezTo>
                  <a:pt x="2116870" y="830994"/>
                  <a:pt x="2081443" y="816682"/>
                  <a:pt x="2048168" y="799698"/>
                </a:cubicBezTo>
                <a:close/>
                <a:moveTo>
                  <a:pt x="1261048" y="799141"/>
                </a:moveTo>
                <a:cubicBezTo>
                  <a:pt x="1267830" y="801235"/>
                  <a:pt x="1274631" y="803310"/>
                  <a:pt x="1281490" y="805346"/>
                </a:cubicBezTo>
                <a:cubicBezTo>
                  <a:pt x="1288425" y="812243"/>
                  <a:pt x="1295342" y="819064"/>
                  <a:pt x="1302277" y="825807"/>
                </a:cubicBezTo>
                <a:cubicBezTo>
                  <a:pt x="1295495" y="823290"/>
                  <a:pt x="1288733" y="820716"/>
                  <a:pt x="1282008" y="818122"/>
                </a:cubicBezTo>
                <a:cubicBezTo>
                  <a:pt x="1275035" y="811879"/>
                  <a:pt x="1268042" y="805538"/>
                  <a:pt x="1261048" y="799141"/>
                </a:cubicBezTo>
                <a:close/>
                <a:moveTo>
                  <a:pt x="2942511" y="797623"/>
                </a:moveTo>
                <a:cubicBezTo>
                  <a:pt x="2903779" y="814395"/>
                  <a:pt x="2866258" y="829362"/>
                  <a:pt x="2829812" y="842560"/>
                </a:cubicBezTo>
                <a:cubicBezTo>
                  <a:pt x="2782800" y="852800"/>
                  <a:pt x="2734655" y="862253"/>
                  <a:pt x="2685626" y="870437"/>
                </a:cubicBezTo>
                <a:cubicBezTo>
                  <a:pt x="2733367" y="858660"/>
                  <a:pt x="2782954" y="843598"/>
                  <a:pt x="2834769" y="825115"/>
                </a:cubicBezTo>
                <a:cubicBezTo>
                  <a:pt x="2870984" y="816451"/>
                  <a:pt x="2906910" y="807248"/>
                  <a:pt x="2942511" y="797623"/>
                </a:cubicBezTo>
                <a:close/>
                <a:moveTo>
                  <a:pt x="1216611" y="796413"/>
                </a:moveTo>
                <a:cubicBezTo>
                  <a:pt x="1217956" y="797008"/>
                  <a:pt x="1219262" y="797604"/>
                  <a:pt x="1220607" y="798180"/>
                </a:cubicBezTo>
                <a:cubicBezTo>
                  <a:pt x="1221990" y="799218"/>
                  <a:pt x="1223373" y="800236"/>
                  <a:pt x="1224757" y="801254"/>
                </a:cubicBezTo>
                <a:cubicBezTo>
                  <a:pt x="1223393" y="800524"/>
                  <a:pt x="1222047" y="799794"/>
                  <a:pt x="1220683" y="799064"/>
                </a:cubicBezTo>
                <a:cubicBezTo>
                  <a:pt x="1219319" y="798200"/>
                  <a:pt x="1217975" y="797296"/>
                  <a:pt x="1216611" y="796413"/>
                </a:cubicBezTo>
                <a:close/>
                <a:moveTo>
                  <a:pt x="1348655" y="794703"/>
                </a:moveTo>
                <a:cubicBezTo>
                  <a:pt x="1356801" y="796201"/>
                  <a:pt x="1365005" y="797642"/>
                  <a:pt x="1373304" y="799083"/>
                </a:cubicBezTo>
                <a:cubicBezTo>
                  <a:pt x="1381546" y="809727"/>
                  <a:pt x="1389827" y="820370"/>
                  <a:pt x="1398204" y="831014"/>
                </a:cubicBezTo>
                <a:cubicBezTo>
                  <a:pt x="1390038" y="829112"/>
                  <a:pt x="1381911" y="827171"/>
                  <a:pt x="1373862" y="825212"/>
                </a:cubicBezTo>
                <a:cubicBezTo>
                  <a:pt x="1365408" y="815048"/>
                  <a:pt x="1356993" y="804885"/>
                  <a:pt x="1348655" y="794703"/>
                </a:cubicBezTo>
                <a:close/>
                <a:moveTo>
                  <a:pt x="1232499" y="790015"/>
                </a:moveTo>
                <a:cubicBezTo>
                  <a:pt x="1238705" y="792052"/>
                  <a:pt x="1244968" y="794069"/>
                  <a:pt x="1251250" y="796067"/>
                </a:cubicBezTo>
                <a:cubicBezTo>
                  <a:pt x="1257648" y="801965"/>
                  <a:pt x="1264026" y="807786"/>
                  <a:pt x="1270443" y="813569"/>
                </a:cubicBezTo>
                <a:cubicBezTo>
                  <a:pt x="1264218" y="811110"/>
                  <a:pt x="1258032" y="808612"/>
                  <a:pt x="1251865" y="806096"/>
                </a:cubicBezTo>
                <a:cubicBezTo>
                  <a:pt x="1245410" y="800793"/>
                  <a:pt x="1238954" y="795433"/>
                  <a:pt x="1232499" y="790015"/>
                </a:cubicBezTo>
                <a:close/>
                <a:moveTo>
                  <a:pt x="1318493" y="789035"/>
                </a:moveTo>
                <a:cubicBezTo>
                  <a:pt x="1326427" y="790572"/>
                  <a:pt x="1334457" y="792090"/>
                  <a:pt x="1342546" y="793589"/>
                </a:cubicBezTo>
                <a:cubicBezTo>
                  <a:pt x="1350749" y="803598"/>
                  <a:pt x="1358991" y="813607"/>
                  <a:pt x="1367291" y="823598"/>
                </a:cubicBezTo>
                <a:cubicBezTo>
                  <a:pt x="1359299" y="821619"/>
                  <a:pt x="1351364" y="819602"/>
                  <a:pt x="1343468" y="817546"/>
                </a:cubicBezTo>
                <a:cubicBezTo>
                  <a:pt x="1335092" y="808055"/>
                  <a:pt x="1326773" y="798545"/>
                  <a:pt x="1318493" y="789035"/>
                </a:cubicBezTo>
                <a:close/>
                <a:moveTo>
                  <a:pt x="3198397" y="787037"/>
                </a:moveTo>
                <a:cubicBezTo>
                  <a:pt x="3114113" y="839698"/>
                  <a:pt x="3036746" y="883117"/>
                  <a:pt x="2962568" y="919581"/>
                </a:cubicBezTo>
                <a:cubicBezTo>
                  <a:pt x="2902876" y="948918"/>
                  <a:pt x="2848449" y="973203"/>
                  <a:pt x="2796153" y="993817"/>
                </a:cubicBezTo>
                <a:cubicBezTo>
                  <a:pt x="2644627" y="1053183"/>
                  <a:pt x="2507894" y="1086708"/>
                  <a:pt x="2365802" y="1099349"/>
                </a:cubicBezTo>
                <a:cubicBezTo>
                  <a:pt x="2228954" y="1111549"/>
                  <a:pt x="2066631" y="1120117"/>
                  <a:pt x="1900350" y="1091491"/>
                </a:cubicBezTo>
                <a:cubicBezTo>
                  <a:pt x="1780505" y="1070934"/>
                  <a:pt x="1663868" y="1035776"/>
                  <a:pt x="1551093" y="986401"/>
                </a:cubicBezTo>
                <a:cubicBezTo>
                  <a:pt x="1543312" y="977083"/>
                  <a:pt x="1535608" y="967708"/>
                  <a:pt x="1527942" y="958294"/>
                </a:cubicBezTo>
                <a:cubicBezTo>
                  <a:pt x="1633225" y="997852"/>
                  <a:pt x="1742715" y="1026631"/>
                  <a:pt x="1854337" y="1043961"/>
                </a:cubicBezTo>
                <a:cubicBezTo>
                  <a:pt x="2020176" y="1069820"/>
                  <a:pt x="2180674" y="1062712"/>
                  <a:pt x="2309645" y="1057006"/>
                </a:cubicBezTo>
                <a:cubicBezTo>
                  <a:pt x="2451564" y="1050704"/>
                  <a:pt x="2584321" y="1026055"/>
                  <a:pt x="2727374" y="979370"/>
                </a:cubicBezTo>
                <a:cubicBezTo>
                  <a:pt x="2778977" y="962386"/>
                  <a:pt x="2832445" y="941925"/>
                  <a:pt x="2890811" y="916757"/>
                </a:cubicBezTo>
                <a:cubicBezTo>
                  <a:pt x="2956612" y="888400"/>
                  <a:pt x="3025699" y="854068"/>
                  <a:pt x="3099051" y="813166"/>
                </a:cubicBezTo>
                <a:cubicBezTo>
                  <a:pt x="3132269" y="804636"/>
                  <a:pt x="3165390" y="795894"/>
                  <a:pt x="3198397" y="787037"/>
                </a:cubicBezTo>
                <a:close/>
                <a:moveTo>
                  <a:pt x="3075881" y="786884"/>
                </a:moveTo>
                <a:cubicBezTo>
                  <a:pt x="3041164" y="805346"/>
                  <a:pt x="3007390" y="822349"/>
                  <a:pt x="2974479" y="838007"/>
                </a:cubicBezTo>
                <a:cubicBezTo>
                  <a:pt x="2934461" y="847421"/>
                  <a:pt x="2894327" y="856354"/>
                  <a:pt x="2854097" y="864635"/>
                </a:cubicBezTo>
                <a:cubicBezTo>
                  <a:pt x="2892213" y="849899"/>
                  <a:pt x="2931464" y="833242"/>
                  <a:pt x="2972020" y="814568"/>
                </a:cubicBezTo>
                <a:cubicBezTo>
                  <a:pt x="3007601" y="805462"/>
                  <a:pt x="3042260" y="796144"/>
                  <a:pt x="3075881" y="786884"/>
                </a:cubicBezTo>
                <a:close/>
                <a:moveTo>
                  <a:pt x="2852675" y="786710"/>
                </a:moveTo>
                <a:cubicBezTo>
                  <a:pt x="2852310" y="786845"/>
                  <a:pt x="2851945" y="786960"/>
                  <a:pt x="2851599" y="787095"/>
                </a:cubicBezTo>
                <a:cubicBezTo>
                  <a:pt x="2850696" y="787345"/>
                  <a:pt x="2849813" y="787614"/>
                  <a:pt x="2848909" y="787863"/>
                </a:cubicBezTo>
                <a:cubicBezTo>
                  <a:pt x="2850177" y="787479"/>
                  <a:pt x="2851426" y="787095"/>
                  <a:pt x="2852675" y="786710"/>
                </a:cubicBezTo>
                <a:close/>
                <a:moveTo>
                  <a:pt x="2052856" y="784905"/>
                </a:moveTo>
                <a:cubicBezTo>
                  <a:pt x="2067688" y="791091"/>
                  <a:pt x="2082385" y="797162"/>
                  <a:pt x="2097082" y="803041"/>
                </a:cubicBezTo>
                <a:cubicBezTo>
                  <a:pt x="2118465" y="812743"/>
                  <a:pt x="2140328" y="821696"/>
                  <a:pt x="2163191" y="829592"/>
                </a:cubicBezTo>
                <a:cubicBezTo>
                  <a:pt x="2166015" y="830572"/>
                  <a:pt x="2168878" y="831456"/>
                  <a:pt x="2171702" y="832397"/>
                </a:cubicBezTo>
                <a:cubicBezTo>
                  <a:pt x="2156255" y="827997"/>
                  <a:pt x="2140828" y="823387"/>
                  <a:pt x="2125324" y="818622"/>
                </a:cubicBezTo>
                <a:cubicBezTo>
                  <a:pt x="2114988" y="814587"/>
                  <a:pt x="2104805" y="810341"/>
                  <a:pt x="2094853" y="805846"/>
                </a:cubicBezTo>
                <a:cubicBezTo>
                  <a:pt x="2080425" y="799295"/>
                  <a:pt x="2066477" y="792282"/>
                  <a:pt x="2052856" y="784905"/>
                </a:cubicBezTo>
                <a:close/>
                <a:moveTo>
                  <a:pt x="1288560" y="783003"/>
                </a:moveTo>
                <a:cubicBezTo>
                  <a:pt x="1296283" y="784616"/>
                  <a:pt x="1304084" y="786211"/>
                  <a:pt x="1311941" y="787767"/>
                </a:cubicBezTo>
                <a:cubicBezTo>
                  <a:pt x="1320029" y="797066"/>
                  <a:pt x="1328156" y="806365"/>
                  <a:pt x="1336340" y="815663"/>
                </a:cubicBezTo>
                <a:cubicBezTo>
                  <a:pt x="1328521" y="813588"/>
                  <a:pt x="1320779" y="811475"/>
                  <a:pt x="1313094" y="809323"/>
                </a:cubicBezTo>
                <a:cubicBezTo>
                  <a:pt x="1304871" y="800563"/>
                  <a:pt x="1296706" y="791783"/>
                  <a:pt x="1288560" y="783003"/>
                </a:cubicBezTo>
                <a:close/>
                <a:moveTo>
                  <a:pt x="1204968" y="780678"/>
                </a:moveTo>
                <a:cubicBezTo>
                  <a:pt x="1210348" y="782561"/>
                  <a:pt x="1215727" y="784405"/>
                  <a:pt x="1221164" y="786249"/>
                </a:cubicBezTo>
                <a:cubicBezTo>
                  <a:pt x="1226716" y="790976"/>
                  <a:pt x="1232288" y="795644"/>
                  <a:pt x="1237859" y="800294"/>
                </a:cubicBezTo>
                <a:cubicBezTo>
                  <a:pt x="1232537" y="798046"/>
                  <a:pt x="1227216" y="795798"/>
                  <a:pt x="1221933" y="793512"/>
                </a:cubicBezTo>
                <a:cubicBezTo>
                  <a:pt x="1216265" y="789285"/>
                  <a:pt x="1210616" y="785001"/>
                  <a:pt x="1204968" y="780678"/>
                </a:cubicBezTo>
                <a:close/>
                <a:moveTo>
                  <a:pt x="2936747" y="780179"/>
                </a:moveTo>
                <a:cubicBezTo>
                  <a:pt x="2903126" y="794242"/>
                  <a:pt x="2870446" y="806979"/>
                  <a:pt x="2838612" y="818449"/>
                </a:cubicBezTo>
                <a:cubicBezTo>
                  <a:pt x="2801090" y="827479"/>
                  <a:pt x="2763281" y="835913"/>
                  <a:pt x="2725202" y="843579"/>
                </a:cubicBezTo>
                <a:cubicBezTo>
                  <a:pt x="2764011" y="832916"/>
                  <a:pt x="2804107" y="820217"/>
                  <a:pt x="2845662" y="805442"/>
                </a:cubicBezTo>
                <a:cubicBezTo>
                  <a:pt x="2876268" y="797373"/>
                  <a:pt x="2906641" y="788920"/>
                  <a:pt x="2936747" y="780179"/>
                </a:cubicBezTo>
                <a:close/>
                <a:moveTo>
                  <a:pt x="1258839" y="776547"/>
                </a:moveTo>
                <a:cubicBezTo>
                  <a:pt x="1266293" y="778219"/>
                  <a:pt x="1273843" y="779871"/>
                  <a:pt x="1281452" y="781485"/>
                </a:cubicBezTo>
                <a:cubicBezTo>
                  <a:pt x="1289367" y="790053"/>
                  <a:pt x="1297321" y="798603"/>
                  <a:pt x="1305313" y="807152"/>
                </a:cubicBezTo>
                <a:cubicBezTo>
                  <a:pt x="1297763" y="805020"/>
                  <a:pt x="1290270" y="802849"/>
                  <a:pt x="1282835" y="800639"/>
                </a:cubicBezTo>
                <a:cubicBezTo>
                  <a:pt x="1281970" y="799775"/>
                  <a:pt x="1281105" y="798930"/>
                  <a:pt x="1280241" y="798065"/>
                </a:cubicBezTo>
                <a:cubicBezTo>
                  <a:pt x="1273075" y="790899"/>
                  <a:pt x="1265947" y="783733"/>
                  <a:pt x="1258839" y="776547"/>
                </a:cubicBezTo>
                <a:close/>
                <a:moveTo>
                  <a:pt x="1961848" y="773300"/>
                </a:moveTo>
                <a:cubicBezTo>
                  <a:pt x="1964595" y="774069"/>
                  <a:pt x="1967362" y="774857"/>
                  <a:pt x="1970090" y="775664"/>
                </a:cubicBezTo>
                <a:cubicBezTo>
                  <a:pt x="1987304" y="780736"/>
                  <a:pt x="2003980" y="785846"/>
                  <a:pt x="2020291" y="790918"/>
                </a:cubicBezTo>
                <a:cubicBezTo>
                  <a:pt x="2020887" y="791264"/>
                  <a:pt x="2021463" y="791610"/>
                  <a:pt x="2022059" y="791956"/>
                </a:cubicBezTo>
                <a:cubicBezTo>
                  <a:pt x="2058389" y="812570"/>
                  <a:pt x="2097697" y="829784"/>
                  <a:pt x="2139022" y="843290"/>
                </a:cubicBezTo>
                <a:cubicBezTo>
                  <a:pt x="2120232" y="839025"/>
                  <a:pt x="2101097" y="834587"/>
                  <a:pt x="2081463" y="830015"/>
                </a:cubicBezTo>
                <a:cubicBezTo>
                  <a:pt x="2071703" y="827748"/>
                  <a:pt x="2061809" y="825442"/>
                  <a:pt x="2051780" y="823137"/>
                </a:cubicBezTo>
                <a:cubicBezTo>
                  <a:pt x="2020003" y="808785"/>
                  <a:pt x="1989898" y="792109"/>
                  <a:pt x="1961848" y="773300"/>
                </a:cubicBezTo>
                <a:close/>
                <a:moveTo>
                  <a:pt x="2917343" y="773070"/>
                </a:moveTo>
                <a:cubicBezTo>
                  <a:pt x="2894211" y="782234"/>
                  <a:pt x="2871522" y="790822"/>
                  <a:pt x="2849255" y="798795"/>
                </a:cubicBezTo>
                <a:cubicBezTo>
                  <a:pt x="2824952" y="805250"/>
                  <a:pt x="2800514" y="811456"/>
                  <a:pt x="2775961" y="817373"/>
                </a:cubicBezTo>
                <a:cubicBezTo>
                  <a:pt x="2799707" y="810130"/>
                  <a:pt x="2823933" y="802196"/>
                  <a:pt x="2848698" y="793569"/>
                </a:cubicBezTo>
                <a:cubicBezTo>
                  <a:pt x="2871522" y="787018"/>
                  <a:pt x="2894384" y="780159"/>
                  <a:pt x="2917343" y="773070"/>
                </a:cubicBezTo>
                <a:close/>
                <a:moveTo>
                  <a:pt x="1178993" y="771399"/>
                </a:moveTo>
                <a:cubicBezTo>
                  <a:pt x="1183028" y="772878"/>
                  <a:pt x="1187101" y="774338"/>
                  <a:pt x="1191155" y="775798"/>
                </a:cubicBezTo>
                <a:cubicBezTo>
                  <a:pt x="1195381" y="779083"/>
                  <a:pt x="1199627" y="782311"/>
                  <a:pt x="1203873" y="785558"/>
                </a:cubicBezTo>
                <a:cubicBezTo>
                  <a:pt x="1199819" y="783733"/>
                  <a:pt x="1195785" y="781869"/>
                  <a:pt x="1191769" y="780025"/>
                </a:cubicBezTo>
                <a:cubicBezTo>
                  <a:pt x="1187504" y="777162"/>
                  <a:pt x="1183239" y="774300"/>
                  <a:pt x="1178993" y="771399"/>
                </a:cubicBezTo>
                <a:close/>
                <a:moveTo>
                  <a:pt x="1229483" y="769765"/>
                </a:moveTo>
                <a:cubicBezTo>
                  <a:pt x="1236630" y="771475"/>
                  <a:pt x="1243834" y="773166"/>
                  <a:pt x="1251096" y="774818"/>
                </a:cubicBezTo>
                <a:cubicBezTo>
                  <a:pt x="1258762" y="782561"/>
                  <a:pt x="1266447" y="790303"/>
                  <a:pt x="1274170" y="798046"/>
                </a:cubicBezTo>
                <a:cubicBezTo>
                  <a:pt x="1266927" y="795855"/>
                  <a:pt x="1259742" y="793627"/>
                  <a:pt x="1252614" y="791360"/>
                </a:cubicBezTo>
                <a:cubicBezTo>
                  <a:pt x="1250213" y="789150"/>
                  <a:pt x="1247811" y="786922"/>
                  <a:pt x="1245410" y="784693"/>
                </a:cubicBezTo>
                <a:cubicBezTo>
                  <a:pt x="1240088" y="779717"/>
                  <a:pt x="1234785" y="774741"/>
                  <a:pt x="1229483" y="769765"/>
                </a:cubicBezTo>
                <a:close/>
                <a:moveTo>
                  <a:pt x="1379837" y="764098"/>
                </a:moveTo>
                <a:cubicBezTo>
                  <a:pt x="1461604" y="772647"/>
                  <a:pt x="1545330" y="778776"/>
                  <a:pt x="1628115" y="783944"/>
                </a:cubicBezTo>
                <a:cubicBezTo>
                  <a:pt x="1655857" y="785712"/>
                  <a:pt x="1683637" y="787229"/>
                  <a:pt x="1710515" y="788709"/>
                </a:cubicBezTo>
                <a:cubicBezTo>
                  <a:pt x="1773031" y="792167"/>
                  <a:pt x="1833626" y="795510"/>
                  <a:pt x="1891320" y="801427"/>
                </a:cubicBezTo>
                <a:cubicBezTo>
                  <a:pt x="1918755" y="820236"/>
                  <a:pt x="1947804" y="836931"/>
                  <a:pt x="1978466" y="851494"/>
                </a:cubicBezTo>
                <a:cubicBezTo>
                  <a:pt x="1929322" y="847037"/>
                  <a:pt x="1878045" y="844078"/>
                  <a:pt x="1825077" y="841023"/>
                </a:cubicBezTo>
                <a:cubicBezTo>
                  <a:pt x="1775952" y="838199"/>
                  <a:pt x="1725136" y="835279"/>
                  <a:pt x="1673763" y="830994"/>
                </a:cubicBezTo>
                <a:cubicBezTo>
                  <a:pt x="1576742" y="822964"/>
                  <a:pt x="1487501" y="812455"/>
                  <a:pt x="1405485" y="799352"/>
                </a:cubicBezTo>
                <a:cubicBezTo>
                  <a:pt x="1396878" y="787614"/>
                  <a:pt x="1388328" y="775856"/>
                  <a:pt x="1379837" y="764098"/>
                </a:cubicBezTo>
                <a:close/>
                <a:moveTo>
                  <a:pt x="1157514" y="763291"/>
                </a:moveTo>
                <a:cubicBezTo>
                  <a:pt x="1158782" y="763771"/>
                  <a:pt x="1160050" y="764271"/>
                  <a:pt x="1161318" y="764751"/>
                </a:cubicBezTo>
                <a:cubicBezTo>
                  <a:pt x="1162778" y="765769"/>
                  <a:pt x="1164239" y="766768"/>
                  <a:pt x="1165679" y="767787"/>
                </a:cubicBezTo>
                <a:cubicBezTo>
                  <a:pt x="1164469" y="767191"/>
                  <a:pt x="1163259" y="766615"/>
                  <a:pt x="1162067" y="766038"/>
                </a:cubicBezTo>
                <a:cubicBezTo>
                  <a:pt x="1160530" y="765116"/>
                  <a:pt x="1159032" y="764194"/>
                  <a:pt x="1157514" y="763291"/>
                </a:cubicBezTo>
                <a:close/>
                <a:moveTo>
                  <a:pt x="1200492" y="762542"/>
                </a:moveTo>
                <a:cubicBezTo>
                  <a:pt x="1207216" y="764271"/>
                  <a:pt x="1213998" y="765981"/>
                  <a:pt x="1220857" y="767652"/>
                </a:cubicBezTo>
                <a:cubicBezTo>
                  <a:pt x="1228023" y="774396"/>
                  <a:pt x="1235208" y="781139"/>
                  <a:pt x="1242432" y="787883"/>
                </a:cubicBezTo>
                <a:cubicBezTo>
                  <a:pt x="1242566" y="787998"/>
                  <a:pt x="1242700" y="788113"/>
                  <a:pt x="1242835" y="788248"/>
                </a:cubicBezTo>
                <a:cubicBezTo>
                  <a:pt x="1235995" y="786038"/>
                  <a:pt x="1229214" y="783790"/>
                  <a:pt x="1222489" y="781523"/>
                </a:cubicBezTo>
                <a:cubicBezTo>
                  <a:pt x="1218513" y="778142"/>
                  <a:pt x="1214536" y="774741"/>
                  <a:pt x="1210578" y="771303"/>
                </a:cubicBezTo>
                <a:cubicBezTo>
                  <a:pt x="1207216" y="768382"/>
                  <a:pt x="1203854" y="765462"/>
                  <a:pt x="1200492" y="762542"/>
                </a:cubicBezTo>
                <a:close/>
                <a:moveTo>
                  <a:pt x="3070559" y="761158"/>
                </a:moveTo>
                <a:cubicBezTo>
                  <a:pt x="3037802" y="777988"/>
                  <a:pt x="3005911" y="793589"/>
                  <a:pt x="2974787" y="807998"/>
                </a:cubicBezTo>
                <a:cubicBezTo>
                  <a:pt x="2938880" y="817219"/>
                  <a:pt x="2902050" y="826268"/>
                  <a:pt x="2864413" y="834856"/>
                </a:cubicBezTo>
                <a:cubicBezTo>
                  <a:pt x="2900032" y="821177"/>
                  <a:pt x="2936689" y="805846"/>
                  <a:pt x="2974499" y="788862"/>
                </a:cubicBezTo>
                <a:cubicBezTo>
                  <a:pt x="3006813" y="779871"/>
                  <a:pt x="3038839" y="770611"/>
                  <a:pt x="3070559" y="761158"/>
                </a:cubicBezTo>
                <a:close/>
                <a:moveTo>
                  <a:pt x="1348828" y="760717"/>
                </a:moveTo>
                <a:cubicBezTo>
                  <a:pt x="1357416" y="761696"/>
                  <a:pt x="1366023" y="762638"/>
                  <a:pt x="1374669" y="763560"/>
                </a:cubicBezTo>
                <a:cubicBezTo>
                  <a:pt x="1383045" y="775202"/>
                  <a:pt x="1391517" y="786864"/>
                  <a:pt x="1400029" y="798488"/>
                </a:cubicBezTo>
                <a:cubicBezTo>
                  <a:pt x="1391441" y="797104"/>
                  <a:pt x="1382968" y="795683"/>
                  <a:pt x="1374534" y="794242"/>
                </a:cubicBezTo>
                <a:cubicBezTo>
                  <a:pt x="1365908" y="783080"/>
                  <a:pt x="1357339" y="771898"/>
                  <a:pt x="1348828" y="760717"/>
                </a:cubicBezTo>
                <a:close/>
                <a:moveTo>
                  <a:pt x="1894509" y="757854"/>
                </a:moveTo>
                <a:cubicBezTo>
                  <a:pt x="1911954" y="761062"/>
                  <a:pt x="1929034" y="764751"/>
                  <a:pt x="1945729" y="768997"/>
                </a:cubicBezTo>
                <a:cubicBezTo>
                  <a:pt x="1947650" y="770361"/>
                  <a:pt x="1949552" y="771744"/>
                  <a:pt x="1951493" y="773089"/>
                </a:cubicBezTo>
                <a:cubicBezTo>
                  <a:pt x="1975066" y="789400"/>
                  <a:pt x="2000157" y="804194"/>
                  <a:pt x="2026477" y="817335"/>
                </a:cubicBezTo>
                <a:cubicBezTo>
                  <a:pt x="2006362" y="812781"/>
                  <a:pt x="1985690" y="808958"/>
                  <a:pt x="1964557" y="805654"/>
                </a:cubicBezTo>
                <a:cubicBezTo>
                  <a:pt x="1940004" y="791264"/>
                  <a:pt x="1916584" y="775279"/>
                  <a:pt x="1894509" y="757854"/>
                </a:cubicBezTo>
                <a:close/>
                <a:moveTo>
                  <a:pt x="3306118" y="757816"/>
                </a:moveTo>
                <a:cubicBezTo>
                  <a:pt x="3208195" y="825423"/>
                  <a:pt x="3120011" y="880504"/>
                  <a:pt x="3036188" y="926652"/>
                </a:cubicBezTo>
                <a:cubicBezTo>
                  <a:pt x="2975018" y="960311"/>
                  <a:pt x="2919475" y="988438"/>
                  <a:pt x="2866373" y="1012664"/>
                </a:cubicBezTo>
                <a:cubicBezTo>
                  <a:pt x="2707047" y="1085017"/>
                  <a:pt x="2565896" y="1127495"/>
                  <a:pt x="2422170" y="1146323"/>
                </a:cubicBezTo>
                <a:cubicBezTo>
                  <a:pt x="2305399" y="1161635"/>
                  <a:pt x="2128974" y="1178003"/>
                  <a:pt x="1945672" y="1143595"/>
                </a:cubicBezTo>
                <a:cubicBezTo>
                  <a:pt x="1820754" y="1120214"/>
                  <a:pt x="1698412" y="1078850"/>
                  <a:pt x="1579412" y="1019888"/>
                </a:cubicBezTo>
                <a:cubicBezTo>
                  <a:pt x="1572092" y="1011358"/>
                  <a:pt x="1564811" y="1002770"/>
                  <a:pt x="1557568" y="994144"/>
                </a:cubicBezTo>
                <a:cubicBezTo>
                  <a:pt x="1668095" y="1041790"/>
                  <a:pt x="1782311" y="1075853"/>
                  <a:pt x="1899582" y="1095968"/>
                </a:cubicBezTo>
                <a:cubicBezTo>
                  <a:pt x="2066362" y="1124690"/>
                  <a:pt x="2229050" y="1116102"/>
                  <a:pt x="2366205" y="1103883"/>
                </a:cubicBezTo>
                <a:cubicBezTo>
                  <a:pt x="2508740" y="1091203"/>
                  <a:pt x="2645875" y="1057563"/>
                  <a:pt x="2797805" y="998044"/>
                </a:cubicBezTo>
                <a:cubicBezTo>
                  <a:pt x="2850216" y="977391"/>
                  <a:pt x="2904778" y="953049"/>
                  <a:pt x="2964585" y="923654"/>
                </a:cubicBezTo>
                <a:cubicBezTo>
                  <a:pt x="3042548" y="885326"/>
                  <a:pt x="3124027" y="839332"/>
                  <a:pt x="3213363" y="783022"/>
                </a:cubicBezTo>
                <a:cubicBezTo>
                  <a:pt x="3244370" y="774665"/>
                  <a:pt x="3275302" y="766230"/>
                  <a:pt x="3306118" y="757816"/>
                </a:cubicBezTo>
                <a:close/>
                <a:moveTo>
                  <a:pt x="1318127" y="757105"/>
                </a:moveTo>
                <a:cubicBezTo>
                  <a:pt x="1326523" y="758142"/>
                  <a:pt x="1334976" y="759141"/>
                  <a:pt x="1343430" y="760121"/>
                </a:cubicBezTo>
                <a:cubicBezTo>
                  <a:pt x="1351825" y="771168"/>
                  <a:pt x="1360279" y="782196"/>
                  <a:pt x="1368790" y="793223"/>
                </a:cubicBezTo>
                <a:cubicBezTo>
                  <a:pt x="1360375" y="791763"/>
                  <a:pt x="1352056" y="790284"/>
                  <a:pt x="1343795" y="788766"/>
                </a:cubicBezTo>
                <a:cubicBezTo>
                  <a:pt x="1335188" y="778219"/>
                  <a:pt x="1326619" y="767671"/>
                  <a:pt x="1318127" y="757105"/>
                </a:cubicBezTo>
                <a:close/>
                <a:moveTo>
                  <a:pt x="2003019" y="755721"/>
                </a:moveTo>
                <a:cubicBezTo>
                  <a:pt x="2010954" y="759967"/>
                  <a:pt x="2018869" y="764155"/>
                  <a:pt x="2026766" y="768305"/>
                </a:cubicBezTo>
                <a:cubicBezTo>
                  <a:pt x="2023346" y="766864"/>
                  <a:pt x="2019926" y="765443"/>
                  <a:pt x="2016487" y="764002"/>
                </a:cubicBezTo>
                <a:cubicBezTo>
                  <a:pt x="2011973" y="761274"/>
                  <a:pt x="2007496" y="758526"/>
                  <a:pt x="2003019" y="755721"/>
                </a:cubicBezTo>
                <a:close/>
                <a:moveTo>
                  <a:pt x="1172096" y="755010"/>
                </a:moveTo>
                <a:cubicBezTo>
                  <a:pt x="1178301" y="756720"/>
                  <a:pt x="1184526" y="758392"/>
                  <a:pt x="1190828" y="760063"/>
                </a:cubicBezTo>
                <a:cubicBezTo>
                  <a:pt x="1196438" y="764924"/>
                  <a:pt x="1202029" y="769804"/>
                  <a:pt x="1207658" y="774665"/>
                </a:cubicBezTo>
                <a:cubicBezTo>
                  <a:pt x="1208811" y="775664"/>
                  <a:pt x="1209963" y="776643"/>
                  <a:pt x="1211116" y="777623"/>
                </a:cubicBezTo>
                <a:cubicBezTo>
                  <a:pt x="1204872" y="775471"/>
                  <a:pt x="1198666" y="773281"/>
                  <a:pt x="1192499" y="771072"/>
                </a:cubicBezTo>
                <a:cubicBezTo>
                  <a:pt x="1186908" y="766730"/>
                  <a:pt x="1181299" y="762350"/>
                  <a:pt x="1175727" y="757912"/>
                </a:cubicBezTo>
                <a:cubicBezTo>
                  <a:pt x="1174536" y="756951"/>
                  <a:pt x="1173307" y="755971"/>
                  <a:pt x="1172096" y="755010"/>
                </a:cubicBezTo>
                <a:close/>
                <a:moveTo>
                  <a:pt x="3191115" y="754377"/>
                </a:moveTo>
                <a:cubicBezTo>
                  <a:pt x="3160394" y="772878"/>
                  <a:pt x="3130443" y="790303"/>
                  <a:pt x="3101183" y="806672"/>
                </a:cubicBezTo>
                <a:cubicBezTo>
                  <a:pt x="3066217" y="815682"/>
                  <a:pt x="3031155" y="824462"/>
                  <a:pt x="2995977" y="832896"/>
                </a:cubicBezTo>
                <a:cubicBezTo>
                  <a:pt x="3028619" y="817008"/>
                  <a:pt x="3062106" y="799775"/>
                  <a:pt x="3096514" y="781177"/>
                </a:cubicBezTo>
                <a:cubicBezTo>
                  <a:pt x="3127926" y="772436"/>
                  <a:pt x="3159646" y="763406"/>
                  <a:pt x="3191115" y="754377"/>
                </a:cubicBezTo>
                <a:close/>
                <a:moveTo>
                  <a:pt x="1287599" y="753205"/>
                </a:moveTo>
                <a:cubicBezTo>
                  <a:pt x="1295822" y="754300"/>
                  <a:pt x="1304084" y="755356"/>
                  <a:pt x="1312383" y="756394"/>
                </a:cubicBezTo>
                <a:cubicBezTo>
                  <a:pt x="1320759" y="766807"/>
                  <a:pt x="1329213" y="777220"/>
                  <a:pt x="1337685" y="787633"/>
                </a:cubicBezTo>
                <a:cubicBezTo>
                  <a:pt x="1329463" y="786096"/>
                  <a:pt x="1321278" y="784540"/>
                  <a:pt x="1313209" y="782945"/>
                </a:cubicBezTo>
                <a:cubicBezTo>
                  <a:pt x="1304621" y="773031"/>
                  <a:pt x="1296091" y="763118"/>
                  <a:pt x="1287599" y="753205"/>
                </a:cubicBezTo>
                <a:close/>
                <a:moveTo>
                  <a:pt x="1257321" y="749016"/>
                </a:moveTo>
                <a:cubicBezTo>
                  <a:pt x="1265352" y="750188"/>
                  <a:pt x="1273401" y="751303"/>
                  <a:pt x="1281490" y="752378"/>
                </a:cubicBezTo>
                <a:cubicBezTo>
                  <a:pt x="1289828" y="762138"/>
                  <a:pt x="1298204" y="771879"/>
                  <a:pt x="1306638" y="781619"/>
                </a:cubicBezTo>
                <a:cubicBezTo>
                  <a:pt x="1298569" y="779986"/>
                  <a:pt x="1290597" y="778334"/>
                  <a:pt x="1282700" y="776663"/>
                </a:cubicBezTo>
                <a:cubicBezTo>
                  <a:pt x="1274189" y="767460"/>
                  <a:pt x="1265736" y="758238"/>
                  <a:pt x="1257321" y="749016"/>
                </a:cubicBezTo>
                <a:close/>
                <a:moveTo>
                  <a:pt x="1965056" y="748574"/>
                </a:moveTo>
                <a:cubicBezTo>
                  <a:pt x="1981425" y="755126"/>
                  <a:pt x="1997352" y="761696"/>
                  <a:pt x="2012991" y="768228"/>
                </a:cubicBezTo>
                <a:cubicBezTo>
                  <a:pt x="2033778" y="780812"/>
                  <a:pt x="2054988" y="792686"/>
                  <a:pt x="2077255" y="803521"/>
                </a:cubicBezTo>
                <a:cubicBezTo>
                  <a:pt x="2074546" y="802676"/>
                  <a:pt x="2071818" y="801811"/>
                  <a:pt x="2069090" y="800927"/>
                </a:cubicBezTo>
                <a:cubicBezTo>
                  <a:pt x="2054297" y="796240"/>
                  <a:pt x="2039254" y="791456"/>
                  <a:pt x="2023884" y="786653"/>
                </a:cubicBezTo>
                <a:cubicBezTo>
                  <a:pt x="2003289" y="774857"/>
                  <a:pt x="1983903" y="762081"/>
                  <a:pt x="1965056" y="748574"/>
                </a:cubicBezTo>
                <a:close/>
                <a:moveTo>
                  <a:pt x="1833088" y="748479"/>
                </a:moveTo>
                <a:cubicBezTo>
                  <a:pt x="1849957" y="750573"/>
                  <a:pt x="1866575" y="752993"/>
                  <a:pt x="1882886" y="755779"/>
                </a:cubicBezTo>
                <a:cubicBezTo>
                  <a:pt x="1903962" y="773051"/>
                  <a:pt x="1926363" y="788978"/>
                  <a:pt x="1949860" y="803444"/>
                </a:cubicBezTo>
                <a:cubicBezTo>
                  <a:pt x="1931743" y="800851"/>
                  <a:pt x="1913318" y="798603"/>
                  <a:pt x="1894567" y="796662"/>
                </a:cubicBezTo>
                <a:cubicBezTo>
                  <a:pt x="1873050" y="781907"/>
                  <a:pt x="1852551" y="765827"/>
                  <a:pt x="1833088" y="748479"/>
                </a:cubicBezTo>
                <a:close/>
                <a:moveTo>
                  <a:pt x="1144565" y="747172"/>
                </a:moveTo>
                <a:cubicBezTo>
                  <a:pt x="1149964" y="748747"/>
                  <a:pt x="1155401" y="750323"/>
                  <a:pt x="1160876" y="751860"/>
                </a:cubicBezTo>
                <a:cubicBezTo>
                  <a:pt x="1164891" y="755068"/>
                  <a:pt x="1168907" y="758277"/>
                  <a:pt x="1172903" y="761466"/>
                </a:cubicBezTo>
                <a:cubicBezTo>
                  <a:pt x="1174882" y="763041"/>
                  <a:pt x="1176861" y="764559"/>
                  <a:pt x="1178839" y="766115"/>
                </a:cubicBezTo>
                <a:cubicBezTo>
                  <a:pt x="1173364" y="764098"/>
                  <a:pt x="1167946" y="762042"/>
                  <a:pt x="1162548" y="759987"/>
                </a:cubicBezTo>
                <a:cubicBezTo>
                  <a:pt x="1156534" y="755760"/>
                  <a:pt x="1150559" y="751475"/>
                  <a:pt x="1144565" y="747172"/>
                </a:cubicBezTo>
                <a:close/>
                <a:moveTo>
                  <a:pt x="1227254" y="744482"/>
                </a:moveTo>
                <a:cubicBezTo>
                  <a:pt x="1235054" y="745712"/>
                  <a:pt x="1242893" y="746903"/>
                  <a:pt x="1250770" y="748056"/>
                </a:cubicBezTo>
                <a:cubicBezTo>
                  <a:pt x="1259012" y="757105"/>
                  <a:pt x="1267273" y="766134"/>
                  <a:pt x="1275592" y="775145"/>
                </a:cubicBezTo>
                <a:cubicBezTo>
                  <a:pt x="1267772" y="773474"/>
                  <a:pt x="1260030" y="771744"/>
                  <a:pt x="1252364" y="770015"/>
                </a:cubicBezTo>
                <a:cubicBezTo>
                  <a:pt x="1243950" y="761504"/>
                  <a:pt x="1235573" y="752993"/>
                  <a:pt x="1227254" y="744482"/>
                </a:cubicBezTo>
                <a:close/>
                <a:moveTo>
                  <a:pt x="3063489" y="741370"/>
                </a:moveTo>
                <a:cubicBezTo>
                  <a:pt x="3033998" y="755971"/>
                  <a:pt x="3005218" y="769631"/>
                  <a:pt x="2977073" y="782350"/>
                </a:cubicBezTo>
                <a:cubicBezTo>
                  <a:pt x="2945277" y="791226"/>
                  <a:pt x="2913193" y="799794"/>
                  <a:pt x="2880897" y="807998"/>
                </a:cubicBezTo>
                <a:cubicBezTo>
                  <a:pt x="2912290" y="795894"/>
                  <a:pt x="2944489" y="782599"/>
                  <a:pt x="2977573" y="768094"/>
                </a:cubicBezTo>
                <a:cubicBezTo>
                  <a:pt x="3006544" y="759372"/>
                  <a:pt x="3035189" y="750438"/>
                  <a:pt x="3063489" y="741370"/>
                </a:cubicBezTo>
                <a:close/>
                <a:moveTo>
                  <a:pt x="1197552" y="739641"/>
                </a:moveTo>
                <a:cubicBezTo>
                  <a:pt x="1205045" y="740909"/>
                  <a:pt x="1212595" y="742158"/>
                  <a:pt x="1220165" y="743368"/>
                </a:cubicBezTo>
                <a:cubicBezTo>
                  <a:pt x="1228253" y="751648"/>
                  <a:pt x="1236399" y="759929"/>
                  <a:pt x="1244564" y="768209"/>
                </a:cubicBezTo>
                <a:cubicBezTo>
                  <a:pt x="1236995" y="766442"/>
                  <a:pt x="1229521" y="764655"/>
                  <a:pt x="1222124" y="762849"/>
                </a:cubicBezTo>
                <a:cubicBezTo>
                  <a:pt x="1213902" y="755107"/>
                  <a:pt x="1205717" y="747364"/>
                  <a:pt x="1197552" y="739641"/>
                </a:cubicBezTo>
                <a:close/>
                <a:moveTo>
                  <a:pt x="1118782" y="739334"/>
                </a:moveTo>
                <a:cubicBezTo>
                  <a:pt x="1122875" y="740621"/>
                  <a:pt x="1126986" y="741908"/>
                  <a:pt x="1131136" y="743157"/>
                </a:cubicBezTo>
                <a:cubicBezTo>
                  <a:pt x="1133461" y="744867"/>
                  <a:pt x="1135843" y="746577"/>
                  <a:pt x="1138148" y="748267"/>
                </a:cubicBezTo>
                <a:cubicBezTo>
                  <a:pt x="1140396" y="749900"/>
                  <a:pt x="1142663" y="751475"/>
                  <a:pt x="1144911" y="753108"/>
                </a:cubicBezTo>
                <a:cubicBezTo>
                  <a:pt x="1140857" y="751495"/>
                  <a:pt x="1136842" y="749843"/>
                  <a:pt x="1132827" y="748210"/>
                </a:cubicBezTo>
                <a:cubicBezTo>
                  <a:pt x="1128120" y="745270"/>
                  <a:pt x="1123432" y="742311"/>
                  <a:pt x="1118782" y="739334"/>
                </a:cubicBezTo>
                <a:close/>
                <a:moveTo>
                  <a:pt x="1168215" y="734434"/>
                </a:moveTo>
                <a:cubicBezTo>
                  <a:pt x="1175362" y="735760"/>
                  <a:pt x="1182567" y="737047"/>
                  <a:pt x="1189809" y="738315"/>
                </a:cubicBezTo>
                <a:cubicBezTo>
                  <a:pt x="1197667" y="745789"/>
                  <a:pt x="1205564" y="753243"/>
                  <a:pt x="1213498" y="760717"/>
                </a:cubicBezTo>
                <a:cubicBezTo>
                  <a:pt x="1206294" y="758930"/>
                  <a:pt x="1199147" y="757105"/>
                  <a:pt x="1192077" y="755241"/>
                </a:cubicBezTo>
                <a:cubicBezTo>
                  <a:pt x="1184104" y="748305"/>
                  <a:pt x="1176131" y="741370"/>
                  <a:pt x="1168215" y="734434"/>
                </a:cubicBezTo>
                <a:close/>
                <a:moveTo>
                  <a:pt x="1097054" y="732360"/>
                </a:moveTo>
                <a:cubicBezTo>
                  <a:pt x="1098514" y="732840"/>
                  <a:pt x="1100012" y="733320"/>
                  <a:pt x="1101472" y="733800"/>
                </a:cubicBezTo>
                <a:cubicBezTo>
                  <a:pt x="1102126" y="734223"/>
                  <a:pt x="1102779" y="734646"/>
                  <a:pt x="1103432" y="735068"/>
                </a:cubicBezTo>
                <a:cubicBezTo>
                  <a:pt x="1104643" y="735875"/>
                  <a:pt x="1105891" y="736644"/>
                  <a:pt x="1107121" y="737451"/>
                </a:cubicBezTo>
                <a:cubicBezTo>
                  <a:pt x="1105833" y="736894"/>
                  <a:pt x="1104566" y="736336"/>
                  <a:pt x="1103279" y="735779"/>
                </a:cubicBezTo>
                <a:cubicBezTo>
                  <a:pt x="1101204" y="734646"/>
                  <a:pt x="1099128" y="733493"/>
                  <a:pt x="1097054" y="732360"/>
                </a:cubicBezTo>
                <a:close/>
                <a:moveTo>
                  <a:pt x="3017880" y="731034"/>
                </a:moveTo>
                <a:cubicBezTo>
                  <a:pt x="3004892" y="736682"/>
                  <a:pt x="2991905" y="742273"/>
                  <a:pt x="2978879" y="747787"/>
                </a:cubicBezTo>
                <a:cubicBezTo>
                  <a:pt x="2964374" y="752532"/>
                  <a:pt x="2949927" y="757162"/>
                  <a:pt x="2935498" y="761715"/>
                </a:cubicBezTo>
                <a:cubicBezTo>
                  <a:pt x="2948716" y="756644"/>
                  <a:pt x="2961934" y="751495"/>
                  <a:pt x="2975113" y="746250"/>
                </a:cubicBezTo>
                <a:cubicBezTo>
                  <a:pt x="2989369" y="741255"/>
                  <a:pt x="3003624" y="736183"/>
                  <a:pt x="3017880" y="731034"/>
                </a:cubicBezTo>
                <a:close/>
                <a:moveTo>
                  <a:pt x="3406963" y="730323"/>
                </a:moveTo>
                <a:cubicBezTo>
                  <a:pt x="3297761" y="812320"/>
                  <a:pt x="3202450" y="877449"/>
                  <a:pt x="3109809" y="933702"/>
                </a:cubicBezTo>
                <a:cubicBezTo>
                  <a:pt x="3047158" y="971742"/>
                  <a:pt x="2990521" y="1003750"/>
                  <a:pt x="2936632" y="1031511"/>
                </a:cubicBezTo>
                <a:cubicBezTo>
                  <a:pt x="2770293" y="1116928"/>
                  <a:pt x="2624742" y="1168340"/>
                  <a:pt x="2478539" y="1193296"/>
                </a:cubicBezTo>
                <a:cubicBezTo>
                  <a:pt x="2293679" y="1224881"/>
                  <a:pt x="2138734" y="1225630"/>
                  <a:pt x="1990973" y="1195698"/>
                </a:cubicBezTo>
                <a:cubicBezTo>
                  <a:pt x="1859620" y="1169147"/>
                  <a:pt x="1732878" y="1122154"/>
                  <a:pt x="1608999" y="1053797"/>
                </a:cubicBezTo>
                <a:cubicBezTo>
                  <a:pt x="1601563" y="1045402"/>
                  <a:pt x="1594167" y="1036967"/>
                  <a:pt x="1586828" y="1028495"/>
                </a:cubicBezTo>
                <a:cubicBezTo>
                  <a:pt x="1703234" y="1085190"/>
                  <a:pt x="1822810" y="1125132"/>
                  <a:pt x="1944845" y="1147975"/>
                </a:cubicBezTo>
                <a:cubicBezTo>
                  <a:pt x="2128763" y="1182499"/>
                  <a:pt x="2305687" y="1166092"/>
                  <a:pt x="2422746" y="1150742"/>
                </a:cubicBezTo>
                <a:cubicBezTo>
                  <a:pt x="2566933" y="1131856"/>
                  <a:pt x="2708488" y="1089263"/>
                  <a:pt x="2868217" y="1016718"/>
                </a:cubicBezTo>
                <a:cubicBezTo>
                  <a:pt x="2921435" y="992453"/>
                  <a:pt x="2977073" y="964250"/>
                  <a:pt x="3038340" y="930551"/>
                </a:cubicBezTo>
                <a:cubicBezTo>
                  <a:pt x="3125255" y="882714"/>
                  <a:pt x="3216821" y="825289"/>
                  <a:pt x="3319068" y="754280"/>
                </a:cubicBezTo>
                <a:cubicBezTo>
                  <a:pt x="3321200" y="753704"/>
                  <a:pt x="3323352" y="753108"/>
                  <a:pt x="3325503" y="752532"/>
                </a:cubicBezTo>
                <a:cubicBezTo>
                  <a:pt x="3352554" y="745136"/>
                  <a:pt x="3379720" y="737720"/>
                  <a:pt x="3406963" y="730323"/>
                </a:cubicBezTo>
                <a:close/>
                <a:moveTo>
                  <a:pt x="3049983" y="729612"/>
                </a:moveTo>
                <a:cubicBezTo>
                  <a:pt x="3038225" y="735145"/>
                  <a:pt x="3026429" y="740640"/>
                  <a:pt x="3014613" y="746039"/>
                </a:cubicBezTo>
                <a:cubicBezTo>
                  <a:pt x="3002894" y="751418"/>
                  <a:pt x="2991290" y="756605"/>
                  <a:pt x="2979801" y="761677"/>
                </a:cubicBezTo>
                <a:cubicBezTo>
                  <a:pt x="2954537" y="769304"/>
                  <a:pt x="2929024" y="776759"/>
                  <a:pt x="2903337" y="784002"/>
                </a:cubicBezTo>
                <a:cubicBezTo>
                  <a:pt x="2914960" y="779487"/>
                  <a:pt x="2926661" y="774857"/>
                  <a:pt x="2938495" y="770034"/>
                </a:cubicBezTo>
                <a:cubicBezTo>
                  <a:pt x="2951329" y="764828"/>
                  <a:pt x="2964105" y="759506"/>
                  <a:pt x="2976862" y="754127"/>
                </a:cubicBezTo>
                <a:cubicBezTo>
                  <a:pt x="3001126" y="746211"/>
                  <a:pt x="3025488" y="738027"/>
                  <a:pt x="3049983" y="729612"/>
                </a:cubicBezTo>
                <a:close/>
                <a:moveTo>
                  <a:pt x="1139359" y="728863"/>
                </a:moveTo>
                <a:cubicBezTo>
                  <a:pt x="1146064" y="730208"/>
                  <a:pt x="1152826" y="731533"/>
                  <a:pt x="1159608" y="732821"/>
                </a:cubicBezTo>
                <a:cubicBezTo>
                  <a:pt x="1167140" y="739410"/>
                  <a:pt x="1174690" y="746000"/>
                  <a:pt x="1182279" y="752609"/>
                </a:cubicBezTo>
                <a:cubicBezTo>
                  <a:pt x="1175497" y="750784"/>
                  <a:pt x="1168772" y="748920"/>
                  <a:pt x="1162125" y="747057"/>
                </a:cubicBezTo>
                <a:cubicBezTo>
                  <a:pt x="1154556" y="741005"/>
                  <a:pt x="1146967" y="734953"/>
                  <a:pt x="1139359" y="728863"/>
                </a:cubicBezTo>
                <a:close/>
                <a:moveTo>
                  <a:pt x="3184775" y="726192"/>
                </a:moveTo>
                <a:cubicBezTo>
                  <a:pt x="3155380" y="743291"/>
                  <a:pt x="3126639" y="759468"/>
                  <a:pt x="3098532" y="774722"/>
                </a:cubicBezTo>
                <a:cubicBezTo>
                  <a:pt x="3093344" y="776163"/>
                  <a:pt x="3088138" y="777623"/>
                  <a:pt x="3082970" y="779045"/>
                </a:cubicBezTo>
                <a:cubicBezTo>
                  <a:pt x="3055996" y="786499"/>
                  <a:pt x="3028350" y="794011"/>
                  <a:pt x="3000089" y="801427"/>
                </a:cubicBezTo>
                <a:cubicBezTo>
                  <a:pt x="3031020" y="786691"/>
                  <a:pt x="3062720" y="770803"/>
                  <a:pt x="3095247" y="753762"/>
                </a:cubicBezTo>
                <a:cubicBezTo>
                  <a:pt x="3120184" y="746231"/>
                  <a:pt x="3144929" y="738623"/>
                  <a:pt x="3169443" y="730976"/>
                </a:cubicBezTo>
                <a:cubicBezTo>
                  <a:pt x="3174535" y="729382"/>
                  <a:pt x="3179665" y="727787"/>
                  <a:pt x="3184775" y="726192"/>
                </a:cubicBezTo>
                <a:close/>
                <a:moveTo>
                  <a:pt x="3295533" y="724310"/>
                </a:moveTo>
                <a:cubicBezTo>
                  <a:pt x="3267925" y="742696"/>
                  <a:pt x="3241124" y="760082"/>
                  <a:pt x="3214976" y="776624"/>
                </a:cubicBezTo>
                <a:cubicBezTo>
                  <a:pt x="3182950" y="785250"/>
                  <a:pt x="3150827" y="793800"/>
                  <a:pt x="3118608" y="802157"/>
                </a:cubicBezTo>
                <a:cubicBezTo>
                  <a:pt x="3147753" y="785635"/>
                  <a:pt x="3177551" y="768094"/>
                  <a:pt x="3208098" y="749497"/>
                </a:cubicBezTo>
                <a:cubicBezTo>
                  <a:pt x="3219952" y="746077"/>
                  <a:pt x="3231748" y="742676"/>
                  <a:pt x="3243448" y="739314"/>
                </a:cubicBezTo>
                <a:cubicBezTo>
                  <a:pt x="3260759" y="734319"/>
                  <a:pt x="3278127" y="729324"/>
                  <a:pt x="3295533" y="724310"/>
                </a:cubicBezTo>
                <a:close/>
                <a:moveTo>
                  <a:pt x="1111232" y="722984"/>
                </a:moveTo>
                <a:cubicBezTo>
                  <a:pt x="1117322" y="724310"/>
                  <a:pt x="1123471" y="725616"/>
                  <a:pt x="1129638" y="726884"/>
                </a:cubicBezTo>
                <a:cubicBezTo>
                  <a:pt x="1136707" y="732552"/>
                  <a:pt x="1143758" y="738200"/>
                  <a:pt x="1150790" y="743810"/>
                </a:cubicBezTo>
                <a:cubicBezTo>
                  <a:pt x="1144585" y="742004"/>
                  <a:pt x="1138436" y="740179"/>
                  <a:pt x="1132346" y="738334"/>
                </a:cubicBezTo>
                <a:cubicBezTo>
                  <a:pt x="1125392" y="733262"/>
                  <a:pt x="1118341" y="728152"/>
                  <a:pt x="1111232" y="722984"/>
                </a:cubicBezTo>
                <a:close/>
                <a:moveTo>
                  <a:pt x="1896585" y="722869"/>
                </a:moveTo>
                <a:cubicBezTo>
                  <a:pt x="1902252" y="724751"/>
                  <a:pt x="1907900" y="726673"/>
                  <a:pt x="1913453" y="728728"/>
                </a:cubicBezTo>
                <a:cubicBezTo>
                  <a:pt x="1924154" y="732648"/>
                  <a:pt x="1934625" y="736605"/>
                  <a:pt x="1944903" y="740601"/>
                </a:cubicBezTo>
                <a:cubicBezTo>
                  <a:pt x="1963231" y="754357"/>
                  <a:pt x="1981944" y="767498"/>
                  <a:pt x="2001655" y="779775"/>
                </a:cubicBezTo>
                <a:cubicBezTo>
                  <a:pt x="1991761" y="776740"/>
                  <a:pt x="1981752" y="773723"/>
                  <a:pt x="1971550" y="770707"/>
                </a:cubicBezTo>
                <a:cubicBezTo>
                  <a:pt x="1964134" y="768517"/>
                  <a:pt x="1956642" y="766480"/>
                  <a:pt x="1949072" y="764521"/>
                </a:cubicBezTo>
                <a:cubicBezTo>
                  <a:pt x="1930667" y="751418"/>
                  <a:pt x="1913357" y="737470"/>
                  <a:pt x="1896585" y="722869"/>
                </a:cubicBezTo>
                <a:close/>
                <a:moveTo>
                  <a:pt x="1349808" y="722043"/>
                </a:moveTo>
                <a:cubicBezTo>
                  <a:pt x="1404582" y="724848"/>
                  <a:pt x="1460796" y="727076"/>
                  <a:pt x="1517856" y="729343"/>
                </a:cubicBezTo>
                <a:cubicBezTo>
                  <a:pt x="1539432" y="730189"/>
                  <a:pt x="1561122" y="731053"/>
                  <a:pt x="1582889" y="731956"/>
                </a:cubicBezTo>
                <a:lnTo>
                  <a:pt x="1599719" y="732648"/>
                </a:lnTo>
                <a:cubicBezTo>
                  <a:pt x="1677336" y="735875"/>
                  <a:pt x="1752475" y="739007"/>
                  <a:pt x="1823117" y="747268"/>
                </a:cubicBezTo>
                <a:cubicBezTo>
                  <a:pt x="1842022" y="764597"/>
                  <a:pt x="1861926" y="780659"/>
                  <a:pt x="1882790" y="795491"/>
                </a:cubicBezTo>
                <a:cubicBezTo>
                  <a:pt x="1827709" y="790111"/>
                  <a:pt x="1770111" y="786922"/>
                  <a:pt x="1710784" y="783656"/>
                </a:cubicBezTo>
                <a:cubicBezTo>
                  <a:pt x="1683926" y="782176"/>
                  <a:pt x="1656164" y="780659"/>
                  <a:pt x="1628441" y="778891"/>
                </a:cubicBezTo>
                <a:cubicBezTo>
                  <a:pt x="1544196" y="773646"/>
                  <a:pt x="1458971" y="767383"/>
                  <a:pt x="1375879" y="758584"/>
                </a:cubicBezTo>
                <a:cubicBezTo>
                  <a:pt x="1367118" y="746403"/>
                  <a:pt x="1358415" y="734223"/>
                  <a:pt x="1349808" y="722043"/>
                </a:cubicBezTo>
                <a:close/>
                <a:moveTo>
                  <a:pt x="1318396" y="720352"/>
                </a:moveTo>
                <a:cubicBezTo>
                  <a:pt x="1327176" y="720852"/>
                  <a:pt x="1336014" y="721332"/>
                  <a:pt x="1344890" y="721793"/>
                </a:cubicBezTo>
                <a:cubicBezTo>
                  <a:pt x="1353420" y="733858"/>
                  <a:pt x="1362027" y="745942"/>
                  <a:pt x="1370711" y="758046"/>
                </a:cubicBezTo>
                <a:cubicBezTo>
                  <a:pt x="1361989" y="757105"/>
                  <a:pt x="1353285" y="756144"/>
                  <a:pt x="1344621" y="755145"/>
                </a:cubicBezTo>
                <a:cubicBezTo>
                  <a:pt x="1335821" y="743560"/>
                  <a:pt x="1327061" y="731956"/>
                  <a:pt x="1318396" y="720352"/>
                </a:cubicBezTo>
                <a:close/>
                <a:moveTo>
                  <a:pt x="1287273" y="718488"/>
                </a:moveTo>
                <a:cubicBezTo>
                  <a:pt x="1295899" y="719026"/>
                  <a:pt x="1304564" y="719564"/>
                  <a:pt x="1313266" y="720064"/>
                </a:cubicBezTo>
                <a:cubicBezTo>
                  <a:pt x="1321855" y="731553"/>
                  <a:pt x="1330500" y="743041"/>
                  <a:pt x="1339203" y="754530"/>
                </a:cubicBezTo>
                <a:cubicBezTo>
                  <a:pt x="1330634" y="753531"/>
                  <a:pt x="1322085" y="752494"/>
                  <a:pt x="1313555" y="751437"/>
                </a:cubicBezTo>
                <a:cubicBezTo>
                  <a:pt x="1304736" y="740467"/>
                  <a:pt x="1295976" y="729478"/>
                  <a:pt x="1287273" y="718488"/>
                </a:cubicBezTo>
                <a:close/>
                <a:moveTo>
                  <a:pt x="1084009" y="716759"/>
                </a:moveTo>
                <a:cubicBezTo>
                  <a:pt x="1089273" y="718008"/>
                  <a:pt x="1094537" y="719218"/>
                  <a:pt x="1099859" y="720429"/>
                </a:cubicBezTo>
                <a:cubicBezTo>
                  <a:pt x="1106180" y="725020"/>
                  <a:pt x="1112443" y="729574"/>
                  <a:pt x="1118648" y="734089"/>
                </a:cubicBezTo>
                <a:cubicBezTo>
                  <a:pt x="1113288" y="732398"/>
                  <a:pt x="1107966" y="730688"/>
                  <a:pt x="1102683" y="728959"/>
                </a:cubicBezTo>
                <a:cubicBezTo>
                  <a:pt x="1096458" y="724886"/>
                  <a:pt x="1090233" y="720813"/>
                  <a:pt x="1084009" y="716759"/>
                </a:cubicBezTo>
                <a:close/>
                <a:moveTo>
                  <a:pt x="1256380" y="716452"/>
                </a:moveTo>
                <a:cubicBezTo>
                  <a:pt x="1264833" y="717047"/>
                  <a:pt x="1273325" y="717605"/>
                  <a:pt x="1281874" y="718162"/>
                </a:cubicBezTo>
                <a:cubicBezTo>
                  <a:pt x="1290462" y="729017"/>
                  <a:pt x="1299127" y="739871"/>
                  <a:pt x="1307830" y="750726"/>
                </a:cubicBezTo>
                <a:cubicBezTo>
                  <a:pt x="1299415" y="749650"/>
                  <a:pt x="1291019" y="748555"/>
                  <a:pt x="1282662" y="747441"/>
                </a:cubicBezTo>
                <a:cubicBezTo>
                  <a:pt x="1273843" y="737105"/>
                  <a:pt x="1265102" y="726788"/>
                  <a:pt x="1256380" y="716452"/>
                </a:cubicBezTo>
                <a:close/>
                <a:moveTo>
                  <a:pt x="1225717" y="714185"/>
                </a:moveTo>
                <a:cubicBezTo>
                  <a:pt x="1233997" y="714838"/>
                  <a:pt x="1242297" y="715453"/>
                  <a:pt x="1250655" y="716048"/>
                </a:cubicBezTo>
                <a:cubicBezTo>
                  <a:pt x="1259262" y="726231"/>
                  <a:pt x="1267888" y="736433"/>
                  <a:pt x="1276572" y="746615"/>
                </a:cubicBezTo>
                <a:cubicBezTo>
                  <a:pt x="1268310" y="745481"/>
                  <a:pt x="1260107" y="744309"/>
                  <a:pt x="1251942" y="743118"/>
                </a:cubicBezTo>
                <a:cubicBezTo>
                  <a:pt x="1243162" y="733474"/>
                  <a:pt x="1234420" y="723829"/>
                  <a:pt x="1225717" y="714185"/>
                </a:cubicBezTo>
                <a:close/>
                <a:moveTo>
                  <a:pt x="1195266" y="711649"/>
                </a:moveTo>
                <a:cubicBezTo>
                  <a:pt x="1203354" y="712360"/>
                  <a:pt x="1211481" y="713051"/>
                  <a:pt x="1219665" y="713704"/>
                </a:cubicBezTo>
                <a:cubicBezTo>
                  <a:pt x="1228196" y="723176"/>
                  <a:pt x="1236745" y="732667"/>
                  <a:pt x="1245371" y="742138"/>
                </a:cubicBezTo>
                <a:cubicBezTo>
                  <a:pt x="1237321" y="740928"/>
                  <a:pt x="1229290" y="739698"/>
                  <a:pt x="1221318" y="738430"/>
                </a:cubicBezTo>
                <a:cubicBezTo>
                  <a:pt x="1212595" y="729497"/>
                  <a:pt x="1203911" y="720563"/>
                  <a:pt x="1195266" y="711649"/>
                </a:cubicBezTo>
                <a:close/>
                <a:moveTo>
                  <a:pt x="1058687" y="710515"/>
                </a:moveTo>
                <a:cubicBezTo>
                  <a:pt x="1062549" y="711514"/>
                  <a:pt x="1066449" y="712494"/>
                  <a:pt x="1070349" y="713455"/>
                </a:cubicBezTo>
                <a:cubicBezTo>
                  <a:pt x="1075229" y="716644"/>
                  <a:pt x="1080109" y="719833"/>
                  <a:pt x="1084989" y="723022"/>
                </a:cubicBezTo>
                <a:cubicBezTo>
                  <a:pt x="1081012" y="721658"/>
                  <a:pt x="1077092" y="720275"/>
                  <a:pt x="1073173" y="718892"/>
                </a:cubicBezTo>
                <a:cubicBezTo>
                  <a:pt x="1072501" y="718507"/>
                  <a:pt x="1071809" y="718123"/>
                  <a:pt x="1071118" y="717720"/>
                </a:cubicBezTo>
                <a:cubicBezTo>
                  <a:pt x="1066987" y="715318"/>
                  <a:pt x="1062837" y="712917"/>
                  <a:pt x="1058687" y="710515"/>
                </a:cubicBezTo>
                <a:close/>
                <a:moveTo>
                  <a:pt x="1165180" y="708844"/>
                </a:moveTo>
                <a:cubicBezTo>
                  <a:pt x="1172980" y="709612"/>
                  <a:pt x="1180857" y="710362"/>
                  <a:pt x="1188753" y="711072"/>
                </a:cubicBezTo>
                <a:cubicBezTo>
                  <a:pt x="1197206" y="719814"/>
                  <a:pt x="1205717" y="728556"/>
                  <a:pt x="1214248" y="737297"/>
                </a:cubicBezTo>
                <a:cubicBezTo>
                  <a:pt x="1206428" y="736029"/>
                  <a:pt x="1198666" y="734723"/>
                  <a:pt x="1190943" y="733378"/>
                </a:cubicBezTo>
                <a:cubicBezTo>
                  <a:pt x="1182317" y="725193"/>
                  <a:pt x="1173729" y="717009"/>
                  <a:pt x="1165180" y="708844"/>
                </a:cubicBezTo>
                <a:close/>
                <a:moveTo>
                  <a:pt x="1911609" y="707749"/>
                </a:moveTo>
                <a:cubicBezTo>
                  <a:pt x="1923769" y="713839"/>
                  <a:pt x="1935681" y="719987"/>
                  <a:pt x="1947400" y="726135"/>
                </a:cubicBezTo>
                <a:cubicBezTo>
                  <a:pt x="1960349" y="734742"/>
                  <a:pt x="1973183" y="743195"/>
                  <a:pt x="1986055" y="751418"/>
                </a:cubicBezTo>
                <a:cubicBezTo>
                  <a:pt x="1973740" y="746384"/>
                  <a:pt x="1961233" y="741351"/>
                  <a:pt x="1948400" y="736356"/>
                </a:cubicBezTo>
                <a:cubicBezTo>
                  <a:pt x="1936027" y="727076"/>
                  <a:pt x="1923827" y="717528"/>
                  <a:pt x="1911609" y="707749"/>
                </a:cubicBezTo>
                <a:close/>
                <a:moveTo>
                  <a:pt x="1837718" y="706692"/>
                </a:moveTo>
                <a:cubicBezTo>
                  <a:pt x="1853280" y="710189"/>
                  <a:pt x="1868554" y="714185"/>
                  <a:pt x="1883501" y="718719"/>
                </a:cubicBezTo>
                <a:cubicBezTo>
                  <a:pt x="1899947" y="733435"/>
                  <a:pt x="1916968" y="747691"/>
                  <a:pt x="1934778" y="761024"/>
                </a:cubicBezTo>
                <a:cubicBezTo>
                  <a:pt x="1918871" y="757278"/>
                  <a:pt x="1902655" y="753973"/>
                  <a:pt x="1886114" y="751091"/>
                </a:cubicBezTo>
                <a:cubicBezTo>
                  <a:pt x="1885615" y="750669"/>
                  <a:pt x="1885096" y="750265"/>
                  <a:pt x="1884577" y="749843"/>
                </a:cubicBezTo>
                <a:cubicBezTo>
                  <a:pt x="1868189" y="736298"/>
                  <a:pt x="1852665" y="721774"/>
                  <a:pt x="1837718" y="706692"/>
                </a:cubicBezTo>
                <a:close/>
                <a:moveTo>
                  <a:pt x="1135459" y="705693"/>
                </a:moveTo>
                <a:cubicBezTo>
                  <a:pt x="1142971" y="706538"/>
                  <a:pt x="1150521" y="707345"/>
                  <a:pt x="1158129" y="708114"/>
                </a:cubicBezTo>
                <a:cubicBezTo>
                  <a:pt x="1166429" y="716068"/>
                  <a:pt x="1174767" y="724021"/>
                  <a:pt x="1183124" y="731975"/>
                </a:cubicBezTo>
                <a:cubicBezTo>
                  <a:pt x="1175612" y="730650"/>
                  <a:pt x="1168139" y="729286"/>
                  <a:pt x="1160723" y="727864"/>
                </a:cubicBezTo>
                <a:cubicBezTo>
                  <a:pt x="1152269" y="720467"/>
                  <a:pt x="1143854" y="713071"/>
                  <a:pt x="1135459" y="705693"/>
                </a:cubicBezTo>
                <a:close/>
                <a:moveTo>
                  <a:pt x="3501774" y="704944"/>
                </a:moveTo>
                <a:cubicBezTo>
                  <a:pt x="3384274" y="799621"/>
                  <a:pt x="3282565" y="874856"/>
                  <a:pt x="3183430" y="940772"/>
                </a:cubicBezTo>
                <a:cubicBezTo>
                  <a:pt x="3116707" y="984826"/>
                  <a:pt x="3060588" y="1019657"/>
                  <a:pt x="3006890" y="1050358"/>
                </a:cubicBezTo>
                <a:cubicBezTo>
                  <a:pt x="2834192" y="1148839"/>
                  <a:pt x="2684224" y="1209185"/>
                  <a:pt x="2534925" y="1240289"/>
                </a:cubicBezTo>
                <a:cubicBezTo>
                  <a:pt x="2351854" y="1278425"/>
                  <a:pt x="2188743" y="1280884"/>
                  <a:pt x="2036276" y="1247801"/>
                </a:cubicBezTo>
                <a:cubicBezTo>
                  <a:pt x="1899563" y="1218195"/>
                  <a:pt x="1767133" y="1164248"/>
                  <a:pt x="1637010" y="1084825"/>
                </a:cubicBezTo>
                <a:cubicBezTo>
                  <a:pt x="1630285" y="1077505"/>
                  <a:pt x="1623600" y="1070127"/>
                  <a:pt x="1616952" y="1062712"/>
                </a:cubicBezTo>
                <a:cubicBezTo>
                  <a:pt x="1737950" y="1128206"/>
                  <a:pt x="1863290" y="1174334"/>
                  <a:pt x="1990109" y="1199982"/>
                </a:cubicBezTo>
                <a:cubicBezTo>
                  <a:pt x="2138407" y="1230030"/>
                  <a:pt x="2293852" y="1229281"/>
                  <a:pt x="2479287" y="1197600"/>
                </a:cubicBezTo>
                <a:cubicBezTo>
                  <a:pt x="2625933" y="1172567"/>
                  <a:pt x="2771888" y="1121020"/>
                  <a:pt x="2938610" y="1035411"/>
                </a:cubicBezTo>
                <a:cubicBezTo>
                  <a:pt x="2992597" y="1007573"/>
                  <a:pt x="3049349" y="975527"/>
                  <a:pt x="3112076" y="937449"/>
                </a:cubicBezTo>
                <a:cubicBezTo>
                  <a:pt x="3207292" y="879601"/>
                  <a:pt x="3305330" y="812436"/>
                  <a:pt x="3418317" y="727249"/>
                </a:cubicBezTo>
                <a:cubicBezTo>
                  <a:pt x="3446040" y="719756"/>
                  <a:pt x="3473878" y="712283"/>
                  <a:pt x="3501774" y="704944"/>
                </a:cubicBezTo>
                <a:close/>
                <a:moveTo>
                  <a:pt x="1037266" y="704828"/>
                </a:moveTo>
                <a:cubicBezTo>
                  <a:pt x="1038514" y="705174"/>
                  <a:pt x="1039782" y="705501"/>
                  <a:pt x="1041031" y="705847"/>
                </a:cubicBezTo>
                <a:cubicBezTo>
                  <a:pt x="1043087" y="707038"/>
                  <a:pt x="1045143" y="708229"/>
                  <a:pt x="1047198" y="709401"/>
                </a:cubicBezTo>
                <a:cubicBezTo>
                  <a:pt x="1046103" y="708998"/>
                  <a:pt x="1045047" y="708575"/>
                  <a:pt x="1043971" y="708171"/>
                </a:cubicBezTo>
                <a:cubicBezTo>
                  <a:pt x="1041742" y="707057"/>
                  <a:pt x="1039475" y="705962"/>
                  <a:pt x="1037266" y="704828"/>
                </a:cubicBezTo>
                <a:close/>
                <a:moveTo>
                  <a:pt x="3176821" y="703983"/>
                </a:moveTo>
                <a:cubicBezTo>
                  <a:pt x="3174785" y="705136"/>
                  <a:pt x="3172728" y="706289"/>
                  <a:pt x="3170673" y="707441"/>
                </a:cubicBezTo>
                <a:cubicBezTo>
                  <a:pt x="3145679" y="721389"/>
                  <a:pt x="3121183" y="734684"/>
                  <a:pt x="3097148" y="747345"/>
                </a:cubicBezTo>
                <a:cubicBezTo>
                  <a:pt x="3067542" y="756298"/>
                  <a:pt x="3037649" y="765135"/>
                  <a:pt x="3007504" y="773742"/>
                </a:cubicBezTo>
                <a:cubicBezTo>
                  <a:pt x="3035708" y="760582"/>
                  <a:pt x="3064565" y="746500"/>
                  <a:pt x="3094094" y="731495"/>
                </a:cubicBezTo>
                <a:cubicBezTo>
                  <a:pt x="3122086" y="722369"/>
                  <a:pt x="3149694" y="713167"/>
                  <a:pt x="3176821" y="703983"/>
                </a:cubicBezTo>
                <a:close/>
                <a:moveTo>
                  <a:pt x="1106160" y="702216"/>
                </a:moveTo>
                <a:cubicBezTo>
                  <a:pt x="1113307" y="703119"/>
                  <a:pt x="1120493" y="704002"/>
                  <a:pt x="1127755" y="704828"/>
                </a:cubicBezTo>
                <a:cubicBezTo>
                  <a:pt x="1135824" y="711956"/>
                  <a:pt x="1143950" y="719084"/>
                  <a:pt x="1152096" y="726231"/>
                </a:cubicBezTo>
                <a:cubicBezTo>
                  <a:pt x="1144930" y="724848"/>
                  <a:pt x="1137822" y="723407"/>
                  <a:pt x="1130732" y="721947"/>
                </a:cubicBezTo>
                <a:cubicBezTo>
                  <a:pt x="1122586" y="715395"/>
                  <a:pt x="1114383" y="708825"/>
                  <a:pt x="1106160" y="702216"/>
                </a:cubicBezTo>
                <a:close/>
                <a:moveTo>
                  <a:pt x="1077399" y="698373"/>
                </a:moveTo>
                <a:cubicBezTo>
                  <a:pt x="1084066" y="699315"/>
                  <a:pt x="1090791" y="700218"/>
                  <a:pt x="1097553" y="701101"/>
                </a:cubicBezTo>
                <a:cubicBezTo>
                  <a:pt x="1105353" y="707384"/>
                  <a:pt x="1113134" y="713647"/>
                  <a:pt x="1120877" y="719872"/>
                </a:cubicBezTo>
                <a:cubicBezTo>
                  <a:pt x="1114191" y="718431"/>
                  <a:pt x="1107524" y="716971"/>
                  <a:pt x="1100916" y="715472"/>
                </a:cubicBezTo>
                <a:cubicBezTo>
                  <a:pt x="1093154" y="709843"/>
                  <a:pt x="1085315" y="704118"/>
                  <a:pt x="1077399" y="698373"/>
                </a:cubicBezTo>
                <a:close/>
                <a:moveTo>
                  <a:pt x="3392323" y="696913"/>
                </a:moveTo>
                <a:cubicBezTo>
                  <a:pt x="3367731" y="714665"/>
                  <a:pt x="3343755" y="731668"/>
                  <a:pt x="3320355" y="747960"/>
                </a:cubicBezTo>
                <a:cubicBezTo>
                  <a:pt x="3290230" y="756183"/>
                  <a:pt x="3260029" y="764444"/>
                  <a:pt x="3229712" y="772628"/>
                </a:cubicBezTo>
                <a:cubicBezTo>
                  <a:pt x="3255725" y="756048"/>
                  <a:pt x="3282411" y="738603"/>
                  <a:pt x="3309865" y="720217"/>
                </a:cubicBezTo>
                <a:cubicBezTo>
                  <a:pt x="3337242" y="712379"/>
                  <a:pt x="3364754" y="704579"/>
                  <a:pt x="3392323" y="696913"/>
                </a:cubicBezTo>
                <a:close/>
                <a:moveTo>
                  <a:pt x="3094631" y="696663"/>
                </a:moveTo>
                <a:cubicBezTo>
                  <a:pt x="3093709" y="697086"/>
                  <a:pt x="3092768" y="697509"/>
                  <a:pt x="3091846" y="697931"/>
                </a:cubicBezTo>
                <a:cubicBezTo>
                  <a:pt x="3090674" y="698373"/>
                  <a:pt x="3089522" y="698815"/>
                  <a:pt x="3088349" y="699257"/>
                </a:cubicBezTo>
                <a:cubicBezTo>
                  <a:pt x="3088926" y="699007"/>
                  <a:pt x="3089522" y="698758"/>
                  <a:pt x="3090098" y="698508"/>
                </a:cubicBezTo>
                <a:cubicBezTo>
                  <a:pt x="3091616" y="697893"/>
                  <a:pt x="3093114" y="697278"/>
                  <a:pt x="3094631" y="696663"/>
                </a:cubicBezTo>
                <a:close/>
                <a:moveTo>
                  <a:pt x="1781158" y="696126"/>
                </a:moveTo>
                <a:cubicBezTo>
                  <a:pt x="1796874" y="698527"/>
                  <a:pt x="1812378" y="701293"/>
                  <a:pt x="1827594" y="704483"/>
                </a:cubicBezTo>
                <a:cubicBezTo>
                  <a:pt x="1842733" y="720064"/>
                  <a:pt x="1858468" y="735126"/>
                  <a:pt x="1875067" y="749247"/>
                </a:cubicBezTo>
                <a:cubicBezTo>
                  <a:pt x="1859102" y="746653"/>
                  <a:pt x="1842848" y="744425"/>
                  <a:pt x="1826383" y="742465"/>
                </a:cubicBezTo>
                <a:cubicBezTo>
                  <a:pt x="1822368" y="738757"/>
                  <a:pt x="1818372" y="735011"/>
                  <a:pt x="1814453" y="731207"/>
                </a:cubicBezTo>
                <a:cubicBezTo>
                  <a:pt x="1802887" y="719987"/>
                  <a:pt x="1791821" y="708229"/>
                  <a:pt x="1781158" y="696126"/>
                </a:cubicBezTo>
                <a:close/>
                <a:moveTo>
                  <a:pt x="1049331" y="694108"/>
                </a:moveTo>
                <a:cubicBezTo>
                  <a:pt x="1055363" y="695069"/>
                  <a:pt x="1061454" y="696010"/>
                  <a:pt x="1067563" y="696913"/>
                </a:cubicBezTo>
                <a:cubicBezTo>
                  <a:pt x="1074902" y="702273"/>
                  <a:pt x="1082184" y="707576"/>
                  <a:pt x="1089426" y="712840"/>
                </a:cubicBezTo>
                <a:cubicBezTo>
                  <a:pt x="1083355" y="711418"/>
                  <a:pt x="1077342" y="709977"/>
                  <a:pt x="1071367" y="708479"/>
                </a:cubicBezTo>
                <a:cubicBezTo>
                  <a:pt x="1064009" y="703676"/>
                  <a:pt x="1056670" y="698892"/>
                  <a:pt x="1049331" y="694108"/>
                </a:cubicBezTo>
                <a:close/>
                <a:moveTo>
                  <a:pt x="3288924" y="693417"/>
                </a:moveTo>
                <a:cubicBezTo>
                  <a:pt x="3261931" y="710765"/>
                  <a:pt x="3235495" y="727345"/>
                  <a:pt x="3209616" y="743157"/>
                </a:cubicBezTo>
                <a:cubicBezTo>
                  <a:pt x="3179511" y="751821"/>
                  <a:pt x="3149021" y="760544"/>
                  <a:pt x="3118705" y="769074"/>
                </a:cubicBezTo>
                <a:cubicBezTo>
                  <a:pt x="3146792" y="753589"/>
                  <a:pt x="3175496" y="737201"/>
                  <a:pt x="3204871" y="719891"/>
                </a:cubicBezTo>
                <a:cubicBezTo>
                  <a:pt x="3220144" y="715088"/>
                  <a:pt x="3235418" y="710285"/>
                  <a:pt x="3250385" y="705559"/>
                </a:cubicBezTo>
                <a:cubicBezTo>
                  <a:pt x="3263199" y="701524"/>
                  <a:pt x="3276052" y="697470"/>
                  <a:pt x="3288924" y="693417"/>
                </a:cubicBezTo>
                <a:close/>
                <a:moveTo>
                  <a:pt x="1022415" y="689555"/>
                </a:moveTo>
                <a:cubicBezTo>
                  <a:pt x="1027506" y="690477"/>
                  <a:pt x="1032655" y="691361"/>
                  <a:pt x="1037823" y="692225"/>
                </a:cubicBezTo>
                <a:cubicBezTo>
                  <a:pt x="1044316" y="696452"/>
                  <a:pt x="1050810" y="700698"/>
                  <a:pt x="1057304" y="704944"/>
                </a:cubicBezTo>
                <a:cubicBezTo>
                  <a:pt x="1052174" y="703618"/>
                  <a:pt x="1047083" y="702254"/>
                  <a:pt x="1042030" y="700871"/>
                </a:cubicBezTo>
                <a:cubicBezTo>
                  <a:pt x="1035479" y="697086"/>
                  <a:pt x="1028947" y="693320"/>
                  <a:pt x="1022415" y="689555"/>
                </a:cubicBezTo>
                <a:close/>
                <a:moveTo>
                  <a:pt x="3166389" y="688345"/>
                </a:moveTo>
                <a:cubicBezTo>
                  <a:pt x="3142912" y="700832"/>
                  <a:pt x="3119358" y="713128"/>
                  <a:pt x="3095689" y="725174"/>
                </a:cubicBezTo>
                <a:cubicBezTo>
                  <a:pt x="3070098" y="733531"/>
                  <a:pt x="3044181" y="741812"/>
                  <a:pt x="3017975" y="749977"/>
                </a:cubicBezTo>
                <a:cubicBezTo>
                  <a:pt x="3042951" y="738527"/>
                  <a:pt x="3067811" y="726769"/>
                  <a:pt x="3092595" y="714780"/>
                </a:cubicBezTo>
                <a:cubicBezTo>
                  <a:pt x="3117033" y="706173"/>
                  <a:pt x="3141624" y="697355"/>
                  <a:pt x="3166389" y="688345"/>
                </a:cubicBezTo>
                <a:close/>
                <a:moveTo>
                  <a:pt x="997381" y="684790"/>
                </a:moveTo>
                <a:cubicBezTo>
                  <a:pt x="1000993" y="685520"/>
                  <a:pt x="1004605" y="686251"/>
                  <a:pt x="1008274" y="686942"/>
                </a:cubicBezTo>
                <a:cubicBezTo>
                  <a:pt x="1013289" y="689843"/>
                  <a:pt x="1018322" y="692744"/>
                  <a:pt x="1023356" y="695645"/>
                </a:cubicBezTo>
                <a:cubicBezTo>
                  <a:pt x="1019821" y="694627"/>
                  <a:pt x="1016305" y="693570"/>
                  <a:pt x="1012809" y="692533"/>
                </a:cubicBezTo>
                <a:cubicBezTo>
                  <a:pt x="1007660" y="689939"/>
                  <a:pt x="1002530" y="687365"/>
                  <a:pt x="997381" y="684790"/>
                </a:cubicBezTo>
                <a:close/>
                <a:moveTo>
                  <a:pt x="3147446" y="682254"/>
                </a:moveTo>
                <a:cubicBezTo>
                  <a:pt x="3129732" y="691130"/>
                  <a:pt x="3111999" y="699853"/>
                  <a:pt x="3094228" y="708460"/>
                </a:cubicBezTo>
                <a:cubicBezTo>
                  <a:pt x="3074594" y="715395"/>
                  <a:pt x="3055074" y="722177"/>
                  <a:pt x="3035631" y="728805"/>
                </a:cubicBezTo>
                <a:cubicBezTo>
                  <a:pt x="3053883" y="720755"/>
                  <a:pt x="3072096" y="712552"/>
                  <a:pt x="3090309" y="704214"/>
                </a:cubicBezTo>
                <a:cubicBezTo>
                  <a:pt x="3109329" y="697028"/>
                  <a:pt x="3128368" y="689689"/>
                  <a:pt x="3147446" y="682254"/>
                </a:cubicBezTo>
                <a:close/>
                <a:moveTo>
                  <a:pt x="3592091" y="681678"/>
                </a:moveTo>
                <a:cubicBezTo>
                  <a:pt x="3466770" y="789208"/>
                  <a:pt x="3360123" y="873838"/>
                  <a:pt x="3257089" y="947823"/>
                </a:cubicBezTo>
                <a:cubicBezTo>
                  <a:pt x="3189174" y="996315"/>
                  <a:pt x="3131999" y="1034893"/>
                  <a:pt x="3077148" y="1069205"/>
                </a:cubicBezTo>
                <a:cubicBezTo>
                  <a:pt x="2899379" y="1180213"/>
                  <a:pt x="2744991" y="1249492"/>
                  <a:pt x="2591333" y="1287263"/>
                </a:cubicBezTo>
                <a:cubicBezTo>
                  <a:pt x="2405898" y="1332123"/>
                  <a:pt x="2239156" y="1336254"/>
                  <a:pt x="2081578" y="1299885"/>
                </a:cubicBezTo>
                <a:cubicBezTo>
                  <a:pt x="1939331" y="1267109"/>
                  <a:pt x="1801081" y="1205746"/>
                  <a:pt x="1664598" y="1114411"/>
                </a:cubicBezTo>
                <a:cubicBezTo>
                  <a:pt x="1658854" y="1108360"/>
                  <a:pt x="1653129" y="1102250"/>
                  <a:pt x="1647442" y="1096122"/>
                </a:cubicBezTo>
                <a:cubicBezTo>
                  <a:pt x="1773896" y="1171625"/>
                  <a:pt x="1902617" y="1223229"/>
                  <a:pt x="2035373" y="1251970"/>
                </a:cubicBezTo>
                <a:cubicBezTo>
                  <a:pt x="2188416" y="1285188"/>
                  <a:pt x="2352122" y="1282729"/>
                  <a:pt x="2535810" y="1244477"/>
                </a:cubicBezTo>
                <a:cubicBezTo>
                  <a:pt x="2685549" y="1213277"/>
                  <a:pt x="2835903" y="1152778"/>
                  <a:pt x="3009003" y="1054085"/>
                </a:cubicBezTo>
                <a:cubicBezTo>
                  <a:pt x="3062797" y="1023308"/>
                  <a:pt x="3118973" y="988438"/>
                  <a:pt x="3185812" y="944327"/>
                </a:cubicBezTo>
                <a:cubicBezTo>
                  <a:pt x="3287137" y="876950"/>
                  <a:pt x="3391132" y="799871"/>
                  <a:pt x="3511899" y="702273"/>
                </a:cubicBezTo>
                <a:cubicBezTo>
                  <a:pt x="3538566" y="695280"/>
                  <a:pt x="3565290" y="688402"/>
                  <a:pt x="3592091" y="681678"/>
                </a:cubicBezTo>
                <a:close/>
                <a:moveTo>
                  <a:pt x="976959" y="680525"/>
                </a:moveTo>
                <a:cubicBezTo>
                  <a:pt x="977497" y="680660"/>
                  <a:pt x="978073" y="680775"/>
                  <a:pt x="978611" y="680890"/>
                </a:cubicBezTo>
                <a:cubicBezTo>
                  <a:pt x="980206" y="681678"/>
                  <a:pt x="981801" y="682466"/>
                  <a:pt x="983395" y="683273"/>
                </a:cubicBezTo>
                <a:cubicBezTo>
                  <a:pt x="981243" y="682350"/>
                  <a:pt x="979091" y="681447"/>
                  <a:pt x="976959" y="680525"/>
                </a:cubicBezTo>
                <a:close/>
                <a:moveTo>
                  <a:pt x="1877565" y="680237"/>
                </a:moveTo>
                <a:cubicBezTo>
                  <a:pt x="1887939" y="686827"/>
                  <a:pt x="1898122" y="693474"/>
                  <a:pt x="1908189" y="700102"/>
                </a:cubicBezTo>
                <a:cubicBezTo>
                  <a:pt x="1903078" y="697566"/>
                  <a:pt x="1897949" y="695050"/>
                  <a:pt x="1892742" y="692552"/>
                </a:cubicBezTo>
                <a:cubicBezTo>
                  <a:pt x="1888823" y="689382"/>
                  <a:pt x="1884903" y="686193"/>
                  <a:pt x="1880946" y="682984"/>
                </a:cubicBezTo>
                <a:cubicBezTo>
                  <a:pt x="1879832" y="682062"/>
                  <a:pt x="1878698" y="681159"/>
                  <a:pt x="1877565" y="680237"/>
                </a:cubicBezTo>
                <a:close/>
                <a:moveTo>
                  <a:pt x="1314823" y="678911"/>
                </a:moveTo>
                <a:cubicBezTo>
                  <a:pt x="1323507" y="691399"/>
                  <a:pt x="1332268" y="703906"/>
                  <a:pt x="1341105" y="716433"/>
                </a:cubicBezTo>
                <a:cubicBezTo>
                  <a:pt x="1332152" y="715952"/>
                  <a:pt x="1323238" y="715472"/>
                  <a:pt x="1314381" y="714953"/>
                </a:cubicBezTo>
                <a:cubicBezTo>
                  <a:pt x="1305409" y="702946"/>
                  <a:pt x="1296494" y="690938"/>
                  <a:pt x="1287657" y="678931"/>
                </a:cubicBezTo>
                <a:cubicBezTo>
                  <a:pt x="1296667" y="678931"/>
                  <a:pt x="1305735" y="678931"/>
                  <a:pt x="1314823" y="678911"/>
                </a:cubicBezTo>
                <a:close/>
                <a:moveTo>
                  <a:pt x="1342027" y="678892"/>
                </a:moveTo>
                <a:cubicBezTo>
                  <a:pt x="1405754" y="678796"/>
                  <a:pt x="1471651" y="678700"/>
                  <a:pt x="1537664" y="679949"/>
                </a:cubicBezTo>
                <a:cubicBezTo>
                  <a:pt x="1618739" y="681524"/>
                  <a:pt x="1698085" y="684233"/>
                  <a:pt x="1772379" y="694838"/>
                </a:cubicBezTo>
                <a:cubicBezTo>
                  <a:pt x="1784501" y="708863"/>
                  <a:pt x="1797123" y="722446"/>
                  <a:pt x="1810437" y="735337"/>
                </a:cubicBezTo>
                <a:cubicBezTo>
                  <a:pt x="1812532" y="737374"/>
                  <a:pt x="1814683" y="739353"/>
                  <a:pt x="1816797" y="741351"/>
                </a:cubicBezTo>
                <a:cubicBezTo>
                  <a:pt x="1748017" y="733666"/>
                  <a:pt x="1675127" y="730630"/>
                  <a:pt x="1599911" y="727499"/>
                </a:cubicBezTo>
                <a:lnTo>
                  <a:pt x="1583101" y="726807"/>
                </a:lnTo>
                <a:cubicBezTo>
                  <a:pt x="1561333" y="725904"/>
                  <a:pt x="1539643" y="725040"/>
                  <a:pt x="1518068" y="724194"/>
                </a:cubicBezTo>
                <a:cubicBezTo>
                  <a:pt x="1459625" y="721889"/>
                  <a:pt x="1402046" y="719603"/>
                  <a:pt x="1346004" y="716682"/>
                </a:cubicBezTo>
                <a:cubicBezTo>
                  <a:pt x="1337109" y="704079"/>
                  <a:pt x="1328271" y="691476"/>
                  <a:pt x="1319510" y="678911"/>
                </a:cubicBezTo>
                <a:cubicBezTo>
                  <a:pt x="1326984" y="678911"/>
                  <a:pt x="1334496" y="678892"/>
                  <a:pt x="1342027" y="678892"/>
                </a:cubicBezTo>
                <a:close/>
                <a:moveTo>
                  <a:pt x="1256091" y="678873"/>
                </a:moveTo>
                <a:cubicBezTo>
                  <a:pt x="1264948" y="678911"/>
                  <a:pt x="1273824" y="678931"/>
                  <a:pt x="1282758" y="678931"/>
                </a:cubicBezTo>
                <a:cubicBezTo>
                  <a:pt x="1291538" y="690842"/>
                  <a:pt x="1300356" y="702754"/>
                  <a:pt x="1309251" y="714665"/>
                </a:cubicBezTo>
                <a:cubicBezTo>
                  <a:pt x="1300452" y="714147"/>
                  <a:pt x="1291672" y="713628"/>
                  <a:pt x="1282969" y="713071"/>
                </a:cubicBezTo>
                <a:cubicBezTo>
                  <a:pt x="1273939" y="701659"/>
                  <a:pt x="1264987" y="690266"/>
                  <a:pt x="1256091" y="678873"/>
                </a:cubicBezTo>
                <a:close/>
                <a:moveTo>
                  <a:pt x="1224757" y="678719"/>
                </a:moveTo>
                <a:cubicBezTo>
                  <a:pt x="1233441" y="678796"/>
                  <a:pt x="1242182" y="678835"/>
                  <a:pt x="1250962" y="678873"/>
                </a:cubicBezTo>
                <a:cubicBezTo>
                  <a:pt x="1259780" y="690150"/>
                  <a:pt x="1268656" y="701428"/>
                  <a:pt x="1277571" y="712725"/>
                </a:cubicBezTo>
                <a:cubicBezTo>
                  <a:pt x="1268906" y="712168"/>
                  <a:pt x="1260318" y="711572"/>
                  <a:pt x="1251749" y="710957"/>
                </a:cubicBezTo>
                <a:cubicBezTo>
                  <a:pt x="1242700" y="700218"/>
                  <a:pt x="1233690" y="689459"/>
                  <a:pt x="1224757" y="678719"/>
                </a:cubicBezTo>
                <a:close/>
                <a:moveTo>
                  <a:pt x="1193671" y="678431"/>
                </a:moveTo>
                <a:cubicBezTo>
                  <a:pt x="1202202" y="678527"/>
                  <a:pt x="1210751" y="678623"/>
                  <a:pt x="1219377" y="678681"/>
                </a:cubicBezTo>
                <a:cubicBezTo>
                  <a:pt x="1228214" y="689305"/>
                  <a:pt x="1237091" y="699930"/>
                  <a:pt x="1246024" y="710554"/>
                </a:cubicBezTo>
                <a:cubicBezTo>
                  <a:pt x="1237552" y="709939"/>
                  <a:pt x="1229099" y="709305"/>
                  <a:pt x="1220722" y="708633"/>
                </a:cubicBezTo>
                <a:cubicBezTo>
                  <a:pt x="1211654" y="698546"/>
                  <a:pt x="1202644" y="688479"/>
                  <a:pt x="1193671" y="678431"/>
                </a:cubicBezTo>
                <a:close/>
                <a:moveTo>
                  <a:pt x="1847959" y="677970"/>
                </a:moveTo>
                <a:cubicBezTo>
                  <a:pt x="1850937" y="679219"/>
                  <a:pt x="1853895" y="680468"/>
                  <a:pt x="1856816" y="681774"/>
                </a:cubicBezTo>
                <a:cubicBezTo>
                  <a:pt x="1867863" y="686692"/>
                  <a:pt x="1878640" y="691707"/>
                  <a:pt x="1889207" y="696779"/>
                </a:cubicBezTo>
                <a:cubicBezTo>
                  <a:pt x="1902886" y="707864"/>
                  <a:pt x="1916431" y="718757"/>
                  <a:pt x="1930090" y="729324"/>
                </a:cubicBezTo>
                <a:cubicBezTo>
                  <a:pt x="1925191" y="727480"/>
                  <a:pt x="1920254" y="725635"/>
                  <a:pt x="1915259" y="723791"/>
                </a:cubicBezTo>
                <a:cubicBezTo>
                  <a:pt x="1905941" y="720371"/>
                  <a:pt x="1896450" y="717220"/>
                  <a:pt x="1886844" y="714262"/>
                </a:cubicBezTo>
                <a:cubicBezTo>
                  <a:pt x="1873703" y="702523"/>
                  <a:pt x="1860850" y="690381"/>
                  <a:pt x="1847959" y="677970"/>
                </a:cubicBezTo>
                <a:close/>
                <a:moveTo>
                  <a:pt x="1162778" y="677951"/>
                </a:moveTo>
                <a:cubicBezTo>
                  <a:pt x="1171135" y="678105"/>
                  <a:pt x="1179531" y="678239"/>
                  <a:pt x="1188004" y="678354"/>
                </a:cubicBezTo>
                <a:cubicBezTo>
                  <a:pt x="1196822" y="688268"/>
                  <a:pt x="1205717" y="698200"/>
                  <a:pt x="1214632" y="708133"/>
                </a:cubicBezTo>
                <a:cubicBezTo>
                  <a:pt x="1206294" y="707441"/>
                  <a:pt x="1198013" y="706730"/>
                  <a:pt x="1189790" y="705981"/>
                </a:cubicBezTo>
                <a:cubicBezTo>
                  <a:pt x="1180741" y="696625"/>
                  <a:pt x="1171731" y="687288"/>
                  <a:pt x="1162778" y="677951"/>
                </a:cubicBezTo>
                <a:close/>
                <a:moveTo>
                  <a:pt x="1132269" y="677221"/>
                </a:moveTo>
                <a:cubicBezTo>
                  <a:pt x="1140358" y="677451"/>
                  <a:pt x="1148523" y="677644"/>
                  <a:pt x="1156726" y="677816"/>
                </a:cubicBezTo>
                <a:cubicBezTo>
                  <a:pt x="1165526" y="687000"/>
                  <a:pt x="1174383" y="696202"/>
                  <a:pt x="1183278" y="705405"/>
                </a:cubicBezTo>
                <a:cubicBezTo>
                  <a:pt x="1175170" y="704656"/>
                  <a:pt x="1167140" y="703868"/>
                  <a:pt x="1159147" y="703042"/>
                </a:cubicBezTo>
                <a:cubicBezTo>
                  <a:pt x="1150137" y="694435"/>
                  <a:pt x="1141184" y="685828"/>
                  <a:pt x="1132269" y="677221"/>
                </a:cubicBezTo>
                <a:close/>
                <a:moveTo>
                  <a:pt x="1102087" y="676241"/>
                </a:moveTo>
                <a:cubicBezTo>
                  <a:pt x="1109926" y="676529"/>
                  <a:pt x="1117822" y="676798"/>
                  <a:pt x="1125776" y="677029"/>
                </a:cubicBezTo>
                <a:cubicBezTo>
                  <a:pt x="1134498" y="685444"/>
                  <a:pt x="1143278" y="693878"/>
                  <a:pt x="1152077" y="702312"/>
                </a:cubicBezTo>
                <a:cubicBezTo>
                  <a:pt x="1144238" y="701486"/>
                  <a:pt x="1136439" y="700660"/>
                  <a:pt x="1128715" y="699756"/>
                </a:cubicBezTo>
                <a:cubicBezTo>
                  <a:pt x="1119801" y="691899"/>
                  <a:pt x="1110906" y="684060"/>
                  <a:pt x="1102087" y="676241"/>
                </a:cubicBezTo>
                <a:close/>
                <a:moveTo>
                  <a:pt x="1072308" y="674915"/>
                </a:moveTo>
                <a:cubicBezTo>
                  <a:pt x="1079839" y="675299"/>
                  <a:pt x="1087429" y="675645"/>
                  <a:pt x="1095056" y="675953"/>
                </a:cubicBezTo>
                <a:cubicBezTo>
                  <a:pt x="1103644" y="683561"/>
                  <a:pt x="1112250" y="691169"/>
                  <a:pt x="1120934" y="698834"/>
                </a:cubicBezTo>
                <a:cubicBezTo>
                  <a:pt x="1113384" y="697931"/>
                  <a:pt x="1105910" y="697009"/>
                  <a:pt x="1098476" y="696029"/>
                </a:cubicBezTo>
                <a:cubicBezTo>
                  <a:pt x="1089792" y="689036"/>
                  <a:pt x="1081050" y="681985"/>
                  <a:pt x="1072308" y="674915"/>
                </a:cubicBezTo>
                <a:close/>
                <a:moveTo>
                  <a:pt x="1042952" y="673244"/>
                </a:moveTo>
                <a:cubicBezTo>
                  <a:pt x="1050099" y="673705"/>
                  <a:pt x="1057323" y="674128"/>
                  <a:pt x="1064585" y="674512"/>
                </a:cubicBezTo>
                <a:cubicBezTo>
                  <a:pt x="1073020" y="681332"/>
                  <a:pt x="1081434" y="688133"/>
                  <a:pt x="1089811" y="694877"/>
                </a:cubicBezTo>
                <a:cubicBezTo>
                  <a:pt x="1082645" y="693916"/>
                  <a:pt x="1075517" y="692898"/>
                  <a:pt x="1068466" y="691841"/>
                </a:cubicBezTo>
                <a:cubicBezTo>
                  <a:pt x="1060013" y="685693"/>
                  <a:pt x="1051521" y="679507"/>
                  <a:pt x="1042952" y="673244"/>
                </a:cubicBezTo>
                <a:close/>
                <a:moveTo>
                  <a:pt x="3482774" y="672418"/>
                </a:moveTo>
                <a:cubicBezTo>
                  <a:pt x="3461084" y="689247"/>
                  <a:pt x="3439969" y="705424"/>
                  <a:pt x="3419354" y="721005"/>
                </a:cubicBezTo>
                <a:cubicBezTo>
                  <a:pt x="3390518" y="728805"/>
                  <a:pt x="3361776" y="736644"/>
                  <a:pt x="3333150" y="744463"/>
                </a:cubicBezTo>
                <a:cubicBezTo>
                  <a:pt x="3356416" y="728190"/>
                  <a:pt x="3380219" y="711207"/>
                  <a:pt x="3404657" y="693494"/>
                </a:cubicBezTo>
                <a:cubicBezTo>
                  <a:pt x="3430632" y="686308"/>
                  <a:pt x="3456684" y="679257"/>
                  <a:pt x="3482774" y="672418"/>
                </a:cubicBezTo>
                <a:close/>
                <a:moveTo>
                  <a:pt x="1014134" y="671150"/>
                </a:moveTo>
                <a:cubicBezTo>
                  <a:pt x="1020801" y="671688"/>
                  <a:pt x="1027525" y="672206"/>
                  <a:pt x="1034326" y="672667"/>
                </a:cubicBezTo>
                <a:cubicBezTo>
                  <a:pt x="1042453" y="678604"/>
                  <a:pt x="1050560" y="684521"/>
                  <a:pt x="1058572" y="690362"/>
                </a:cubicBezTo>
                <a:cubicBezTo>
                  <a:pt x="1051867" y="689344"/>
                  <a:pt x="1045238" y="688248"/>
                  <a:pt x="1038649" y="687153"/>
                </a:cubicBezTo>
                <a:cubicBezTo>
                  <a:pt x="1035805" y="685290"/>
                  <a:pt x="1032943" y="683426"/>
                  <a:pt x="1030100" y="681563"/>
                </a:cubicBezTo>
                <a:cubicBezTo>
                  <a:pt x="1024758" y="678085"/>
                  <a:pt x="1019437" y="674608"/>
                  <a:pt x="1014134" y="671150"/>
                </a:cubicBezTo>
                <a:close/>
                <a:moveTo>
                  <a:pt x="985989" y="668594"/>
                </a:moveTo>
                <a:cubicBezTo>
                  <a:pt x="992021" y="669190"/>
                  <a:pt x="998092" y="669766"/>
                  <a:pt x="1004221" y="670304"/>
                </a:cubicBezTo>
                <a:cubicBezTo>
                  <a:pt x="1011771" y="675223"/>
                  <a:pt x="1019341" y="680160"/>
                  <a:pt x="1026949" y="685136"/>
                </a:cubicBezTo>
                <a:cubicBezTo>
                  <a:pt x="1020935" y="684080"/>
                  <a:pt x="1014960" y="682965"/>
                  <a:pt x="1009024" y="681851"/>
                </a:cubicBezTo>
                <a:cubicBezTo>
                  <a:pt x="1001320" y="677413"/>
                  <a:pt x="993635" y="672994"/>
                  <a:pt x="985989" y="668594"/>
                </a:cubicBezTo>
                <a:close/>
                <a:moveTo>
                  <a:pt x="3281489" y="668056"/>
                </a:moveTo>
                <a:cubicBezTo>
                  <a:pt x="3270596" y="674781"/>
                  <a:pt x="3259683" y="681486"/>
                  <a:pt x="3248713" y="688152"/>
                </a:cubicBezTo>
                <a:cubicBezTo>
                  <a:pt x="3234400" y="696856"/>
                  <a:pt x="3220260" y="705328"/>
                  <a:pt x="3206254" y="713609"/>
                </a:cubicBezTo>
                <a:cubicBezTo>
                  <a:pt x="3193381" y="717643"/>
                  <a:pt x="3180510" y="721678"/>
                  <a:pt x="3167773" y="725635"/>
                </a:cubicBezTo>
                <a:cubicBezTo>
                  <a:pt x="3152287" y="730458"/>
                  <a:pt x="3136706" y="735280"/>
                  <a:pt x="3121068" y="740064"/>
                </a:cubicBezTo>
                <a:cubicBezTo>
                  <a:pt x="3138147" y="730899"/>
                  <a:pt x="3155457" y="721447"/>
                  <a:pt x="3173017" y="711630"/>
                </a:cubicBezTo>
                <a:cubicBezTo>
                  <a:pt x="3182527" y="706327"/>
                  <a:pt x="3192018" y="700967"/>
                  <a:pt x="3201509" y="695588"/>
                </a:cubicBezTo>
                <a:cubicBezTo>
                  <a:pt x="3219338" y="689497"/>
                  <a:pt x="3236993" y="683445"/>
                  <a:pt x="3254400" y="677432"/>
                </a:cubicBezTo>
                <a:cubicBezTo>
                  <a:pt x="3263391" y="674320"/>
                  <a:pt x="3272440" y="671188"/>
                  <a:pt x="3281489" y="668056"/>
                </a:cubicBezTo>
                <a:close/>
                <a:moveTo>
                  <a:pt x="958861" y="665597"/>
                </a:moveTo>
                <a:cubicBezTo>
                  <a:pt x="963933" y="666212"/>
                  <a:pt x="969063" y="666789"/>
                  <a:pt x="974211" y="667365"/>
                </a:cubicBezTo>
                <a:cubicBezTo>
                  <a:pt x="980897" y="671207"/>
                  <a:pt x="987621" y="675069"/>
                  <a:pt x="994365" y="678950"/>
                </a:cubicBezTo>
                <a:cubicBezTo>
                  <a:pt x="989293" y="677912"/>
                  <a:pt x="984278" y="676856"/>
                  <a:pt x="979303" y="675761"/>
                </a:cubicBezTo>
                <a:cubicBezTo>
                  <a:pt x="972482" y="672360"/>
                  <a:pt x="965662" y="668979"/>
                  <a:pt x="958861" y="665597"/>
                </a:cubicBezTo>
                <a:close/>
                <a:moveTo>
                  <a:pt x="3384446" y="663772"/>
                </a:moveTo>
                <a:cubicBezTo>
                  <a:pt x="3359336" y="681236"/>
                  <a:pt x="3334879" y="697970"/>
                  <a:pt x="3311018" y="713973"/>
                </a:cubicBezTo>
                <a:cubicBezTo>
                  <a:pt x="3287887" y="720602"/>
                  <a:pt x="3264832" y="727249"/>
                  <a:pt x="3241873" y="733858"/>
                </a:cubicBezTo>
                <a:cubicBezTo>
                  <a:pt x="3236705" y="735357"/>
                  <a:pt x="3231499" y="736855"/>
                  <a:pt x="3226293" y="738354"/>
                </a:cubicBezTo>
                <a:cubicBezTo>
                  <a:pt x="3252171" y="722388"/>
                  <a:pt x="3278587" y="705674"/>
                  <a:pt x="3305561" y="688210"/>
                </a:cubicBezTo>
                <a:cubicBezTo>
                  <a:pt x="3331767" y="679987"/>
                  <a:pt x="3358068" y="671803"/>
                  <a:pt x="3384446" y="663772"/>
                </a:cubicBezTo>
                <a:close/>
                <a:moveTo>
                  <a:pt x="933539" y="662216"/>
                </a:moveTo>
                <a:cubicBezTo>
                  <a:pt x="937017" y="662716"/>
                  <a:pt x="940532" y="663215"/>
                  <a:pt x="944068" y="663696"/>
                </a:cubicBezTo>
                <a:cubicBezTo>
                  <a:pt x="949044" y="666174"/>
                  <a:pt x="954039" y="668652"/>
                  <a:pt x="959034" y="671131"/>
                </a:cubicBezTo>
                <a:cubicBezTo>
                  <a:pt x="955614" y="670324"/>
                  <a:pt x="952233" y="669497"/>
                  <a:pt x="948851" y="668652"/>
                </a:cubicBezTo>
                <a:cubicBezTo>
                  <a:pt x="943741" y="666500"/>
                  <a:pt x="938630" y="664349"/>
                  <a:pt x="933539" y="662216"/>
                </a:cubicBezTo>
                <a:close/>
                <a:moveTo>
                  <a:pt x="3678602" y="660621"/>
                </a:moveTo>
                <a:cubicBezTo>
                  <a:pt x="3574550" y="755145"/>
                  <a:pt x="3454590" y="859544"/>
                  <a:pt x="3330729" y="954874"/>
                </a:cubicBezTo>
                <a:cubicBezTo>
                  <a:pt x="3261738" y="1007765"/>
                  <a:pt x="3203488" y="1050089"/>
                  <a:pt x="3147446" y="1088053"/>
                </a:cubicBezTo>
                <a:cubicBezTo>
                  <a:pt x="2964009" y="1212067"/>
                  <a:pt x="2805221" y="1290298"/>
                  <a:pt x="2647739" y="1334236"/>
                </a:cubicBezTo>
                <a:cubicBezTo>
                  <a:pt x="2460325" y="1385974"/>
                  <a:pt x="2289933" y="1391796"/>
                  <a:pt x="2126880" y="1351988"/>
                </a:cubicBezTo>
                <a:cubicBezTo>
                  <a:pt x="1978178" y="1315735"/>
                  <a:pt x="1836489" y="1248627"/>
                  <a:pt x="1695722" y="1146553"/>
                </a:cubicBezTo>
                <a:cubicBezTo>
                  <a:pt x="1689939" y="1140713"/>
                  <a:pt x="1684195" y="1134815"/>
                  <a:pt x="1678470" y="1128897"/>
                </a:cubicBezTo>
                <a:cubicBezTo>
                  <a:pt x="1808824" y="1213604"/>
                  <a:pt x="1944000" y="1272489"/>
                  <a:pt x="2080637" y="1303977"/>
                </a:cubicBezTo>
                <a:cubicBezTo>
                  <a:pt x="2178561" y="1326571"/>
                  <a:pt x="2279962" y="1333602"/>
                  <a:pt x="2387166" y="1325015"/>
                </a:cubicBezTo>
                <a:cubicBezTo>
                  <a:pt x="2453178" y="1319712"/>
                  <a:pt x="2521401" y="1308492"/>
                  <a:pt x="2592332" y="1291336"/>
                </a:cubicBezTo>
                <a:cubicBezTo>
                  <a:pt x="2746451" y="1253449"/>
                  <a:pt x="2901205" y="1183998"/>
                  <a:pt x="3079377" y="1072760"/>
                </a:cubicBezTo>
                <a:cubicBezTo>
                  <a:pt x="3134304" y="1038389"/>
                  <a:pt x="3191557" y="999773"/>
                  <a:pt x="3259529" y="951224"/>
                </a:cubicBezTo>
                <a:cubicBezTo>
                  <a:pt x="3364408" y="875912"/>
                  <a:pt x="3473014" y="789592"/>
                  <a:pt x="3601178" y="679392"/>
                </a:cubicBezTo>
                <a:cubicBezTo>
                  <a:pt x="3626942" y="672956"/>
                  <a:pt x="3652743" y="666692"/>
                  <a:pt x="3678602" y="660621"/>
                </a:cubicBezTo>
                <a:close/>
                <a:moveTo>
                  <a:pt x="912598" y="658931"/>
                </a:moveTo>
                <a:cubicBezTo>
                  <a:pt x="912694" y="658950"/>
                  <a:pt x="912790" y="658969"/>
                  <a:pt x="912906" y="658969"/>
                </a:cubicBezTo>
                <a:cubicBezTo>
                  <a:pt x="913136" y="659085"/>
                  <a:pt x="913367" y="659180"/>
                  <a:pt x="913616" y="659277"/>
                </a:cubicBezTo>
                <a:cubicBezTo>
                  <a:pt x="913271" y="659161"/>
                  <a:pt x="912925" y="659046"/>
                  <a:pt x="912598" y="658931"/>
                </a:cubicBezTo>
                <a:close/>
                <a:moveTo>
                  <a:pt x="1793166" y="658719"/>
                </a:moveTo>
                <a:cubicBezTo>
                  <a:pt x="1807133" y="662773"/>
                  <a:pt x="1820851" y="667346"/>
                  <a:pt x="1834261" y="672475"/>
                </a:cubicBezTo>
                <a:cubicBezTo>
                  <a:pt x="1847421" y="685271"/>
                  <a:pt x="1860811" y="698085"/>
                  <a:pt x="1874548" y="710631"/>
                </a:cubicBezTo>
                <a:cubicBezTo>
                  <a:pt x="1860312" y="706596"/>
                  <a:pt x="1845788" y="703023"/>
                  <a:pt x="1831033" y="699872"/>
                </a:cubicBezTo>
                <a:cubicBezTo>
                  <a:pt x="1818026" y="686443"/>
                  <a:pt x="1805462" y="672648"/>
                  <a:pt x="1793166" y="658719"/>
                </a:cubicBezTo>
                <a:close/>
                <a:moveTo>
                  <a:pt x="3567883" y="650996"/>
                </a:moveTo>
                <a:cubicBezTo>
                  <a:pt x="3549113" y="666520"/>
                  <a:pt x="3530727" y="681543"/>
                  <a:pt x="3512725" y="696106"/>
                </a:cubicBezTo>
                <a:cubicBezTo>
                  <a:pt x="3485271" y="703311"/>
                  <a:pt x="3457894" y="710611"/>
                  <a:pt x="3430594" y="717970"/>
                </a:cubicBezTo>
                <a:cubicBezTo>
                  <a:pt x="3451036" y="702465"/>
                  <a:pt x="3471977" y="686366"/>
                  <a:pt x="3493495" y="669632"/>
                </a:cubicBezTo>
                <a:cubicBezTo>
                  <a:pt x="3518278" y="663196"/>
                  <a:pt x="3543080" y="656971"/>
                  <a:pt x="3567883" y="650996"/>
                </a:cubicBezTo>
                <a:close/>
                <a:moveTo>
                  <a:pt x="3272343" y="649133"/>
                </a:moveTo>
                <a:cubicBezTo>
                  <a:pt x="3249212" y="662735"/>
                  <a:pt x="3226023" y="676126"/>
                  <a:pt x="3202738" y="689363"/>
                </a:cubicBezTo>
                <a:cubicBezTo>
                  <a:pt x="3177379" y="698028"/>
                  <a:pt x="3151595" y="706730"/>
                  <a:pt x="3125409" y="715414"/>
                </a:cubicBezTo>
                <a:cubicBezTo>
                  <a:pt x="3150040" y="702638"/>
                  <a:pt x="3174535" y="689632"/>
                  <a:pt x="3199011" y="676414"/>
                </a:cubicBezTo>
                <a:cubicBezTo>
                  <a:pt x="3223257" y="667480"/>
                  <a:pt x="3247694" y="658374"/>
                  <a:pt x="3272343" y="649133"/>
                </a:cubicBezTo>
                <a:close/>
                <a:moveTo>
                  <a:pt x="1000494" y="647922"/>
                </a:moveTo>
                <a:cubicBezTo>
                  <a:pt x="1009159" y="654262"/>
                  <a:pt x="1017765" y="660564"/>
                  <a:pt x="1026334" y="666827"/>
                </a:cubicBezTo>
                <a:cubicBezTo>
                  <a:pt x="1019129" y="666308"/>
                  <a:pt x="1011963" y="665732"/>
                  <a:pt x="1004874" y="665117"/>
                </a:cubicBezTo>
                <a:cubicBezTo>
                  <a:pt x="996113" y="659392"/>
                  <a:pt x="987391" y="653705"/>
                  <a:pt x="978726" y="648038"/>
                </a:cubicBezTo>
                <a:cubicBezTo>
                  <a:pt x="985912" y="648038"/>
                  <a:pt x="993174" y="647999"/>
                  <a:pt x="1000494" y="647922"/>
                </a:cubicBezTo>
                <a:close/>
                <a:moveTo>
                  <a:pt x="949735" y="647769"/>
                </a:moveTo>
                <a:cubicBezTo>
                  <a:pt x="956440" y="647903"/>
                  <a:pt x="963222" y="647980"/>
                  <a:pt x="970062" y="648018"/>
                </a:cubicBezTo>
                <a:cubicBezTo>
                  <a:pt x="978304" y="653398"/>
                  <a:pt x="986565" y="658777"/>
                  <a:pt x="994864" y="664214"/>
                </a:cubicBezTo>
                <a:cubicBezTo>
                  <a:pt x="988102" y="663561"/>
                  <a:pt x="981416" y="662869"/>
                  <a:pt x="974788" y="662158"/>
                </a:cubicBezTo>
                <a:cubicBezTo>
                  <a:pt x="968102" y="658316"/>
                  <a:pt x="961435" y="654493"/>
                  <a:pt x="954827" y="650689"/>
                </a:cubicBezTo>
                <a:cubicBezTo>
                  <a:pt x="953116" y="649709"/>
                  <a:pt x="951445" y="648748"/>
                  <a:pt x="949735" y="647769"/>
                </a:cubicBezTo>
                <a:close/>
                <a:moveTo>
                  <a:pt x="1031099" y="647384"/>
                </a:moveTo>
                <a:cubicBezTo>
                  <a:pt x="1039955" y="654589"/>
                  <a:pt x="1048812" y="661755"/>
                  <a:pt x="1057611" y="668883"/>
                </a:cubicBezTo>
                <a:cubicBezTo>
                  <a:pt x="1050041" y="668441"/>
                  <a:pt x="1042510" y="667980"/>
                  <a:pt x="1035056" y="667461"/>
                </a:cubicBezTo>
                <a:cubicBezTo>
                  <a:pt x="1026142" y="660967"/>
                  <a:pt x="1017208" y="654416"/>
                  <a:pt x="1008198" y="647826"/>
                </a:cubicBezTo>
                <a:cubicBezTo>
                  <a:pt x="1015767" y="647711"/>
                  <a:pt x="1023395" y="647577"/>
                  <a:pt x="1031099" y="647384"/>
                </a:cubicBezTo>
                <a:close/>
                <a:moveTo>
                  <a:pt x="921244" y="646923"/>
                </a:moveTo>
                <a:cubicBezTo>
                  <a:pt x="927334" y="647173"/>
                  <a:pt x="933482" y="647384"/>
                  <a:pt x="939706" y="647538"/>
                </a:cubicBezTo>
                <a:cubicBezTo>
                  <a:pt x="943952" y="649978"/>
                  <a:pt x="948160" y="652399"/>
                  <a:pt x="952444" y="654858"/>
                </a:cubicBezTo>
                <a:cubicBezTo>
                  <a:pt x="955864" y="656817"/>
                  <a:pt x="959303" y="658796"/>
                  <a:pt x="962742" y="660775"/>
                </a:cubicBezTo>
                <a:cubicBezTo>
                  <a:pt x="956613" y="660045"/>
                  <a:pt x="950542" y="659296"/>
                  <a:pt x="944548" y="658489"/>
                </a:cubicBezTo>
                <a:cubicBezTo>
                  <a:pt x="936748" y="654608"/>
                  <a:pt x="928967" y="650766"/>
                  <a:pt x="921244" y="646923"/>
                </a:cubicBezTo>
                <a:close/>
                <a:moveTo>
                  <a:pt x="1061896" y="646462"/>
                </a:moveTo>
                <a:cubicBezTo>
                  <a:pt x="1070829" y="654416"/>
                  <a:pt x="1079820" y="662427"/>
                  <a:pt x="1088870" y="670458"/>
                </a:cubicBezTo>
                <a:cubicBezTo>
                  <a:pt x="1080973" y="670112"/>
                  <a:pt x="1073154" y="669728"/>
                  <a:pt x="1065373" y="669305"/>
                </a:cubicBezTo>
                <a:cubicBezTo>
                  <a:pt x="1056305" y="661966"/>
                  <a:pt x="1047217" y="654608"/>
                  <a:pt x="1038092" y="647211"/>
                </a:cubicBezTo>
                <a:cubicBezTo>
                  <a:pt x="1045950" y="647000"/>
                  <a:pt x="1053903" y="646750"/>
                  <a:pt x="1061896" y="646462"/>
                </a:cubicBezTo>
                <a:close/>
                <a:moveTo>
                  <a:pt x="1740121" y="645924"/>
                </a:moveTo>
                <a:cubicBezTo>
                  <a:pt x="1754665" y="648806"/>
                  <a:pt x="1769035" y="652111"/>
                  <a:pt x="1783137" y="655915"/>
                </a:cubicBezTo>
                <a:cubicBezTo>
                  <a:pt x="1795509" y="670055"/>
                  <a:pt x="1808151" y="684118"/>
                  <a:pt x="1821216" y="697835"/>
                </a:cubicBezTo>
                <a:cubicBezTo>
                  <a:pt x="1806326" y="694877"/>
                  <a:pt x="1791206" y="692283"/>
                  <a:pt x="1775856" y="690054"/>
                </a:cubicBezTo>
                <a:cubicBezTo>
                  <a:pt x="1763483" y="675722"/>
                  <a:pt x="1751649" y="660910"/>
                  <a:pt x="1740121" y="645924"/>
                </a:cubicBezTo>
                <a:close/>
                <a:moveTo>
                  <a:pt x="893329" y="645425"/>
                </a:moveTo>
                <a:cubicBezTo>
                  <a:pt x="898535" y="645770"/>
                  <a:pt x="903780" y="646097"/>
                  <a:pt x="909102" y="646366"/>
                </a:cubicBezTo>
                <a:cubicBezTo>
                  <a:pt x="915711" y="649651"/>
                  <a:pt x="922358" y="652937"/>
                  <a:pt x="929044" y="656241"/>
                </a:cubicBezTo>
                <a:cubicBezTo>
                  <a:pt x="923703" y="655453"/>
                  <a:pt x="918439" y="654608"/>
                  <a:pt x="913232" y="653724"/>
                </a:cubicBezTo>
                <a:cubicBezTo>
                  <a:pt x="906566" y="650939"/>
                  <a:pt x="899938" y="648172"/>
                  <a:pt x="893329" y="645425"/>
                </a:cubicBezTo>
                <a:close/>
                <a:moveTo>
                  <a:pt x="1092942" y="645252"/>
                </a:moveTo>
                <a:cubicBezTo>
                  <a:pt x="1101972" y="654032"/>
                  <a:pt x="1111040" y="662812"/>
                  <a:pt x="1120166" y="671630"/>
                </a:cubicBezTo>
                <a:cubicBezTo>
                  <a:pt x="1112020" y="671361"/>
                  <a:pt x="1103931" y="671073"/>
                  <a:pt x="1095901" y="670746"/>
                </a:cubicBezTo>
                <a:cubicBezTo>
                  <a:pt x="1086641" y="662543"/>
                  <a:pt x="1077457" y="654358"/>
                  <a:pt x="1068331" y="646232"/>
                </a:cubicBezTo>
                <a:cubicBezTo>
                  <a:pt x="1076477" y="645944"/>
                  <a:pt x="1084681" y="645598"/>
                  <a:pt x="1092942" y="645252"/>
                </a:cubicBezTo>
                <a:close/>
                <a:moveTo>
                  <a:pt x="1124239" y="643792"/>
                </a:moveTo>
                <a:cubicBezTo>
                  <a:pt x="1133307" y="653340"/>
                  <a:pt x="1142433" y="662889"/>
                  <a:pt x="1151597" y="672456"/>
                </a:cubicBezTo>
                <a:cubicBezTo>
                  <a:pt x="1143220" y="672283"/>
                  <a:pt x="1134902" y="672072"/>
                  <a:pt x="1126640" y="671822"/>
                </a:cubicBezTo>
                <a:cubicBezTo>
                  <a:pt x="1117361" y="662850"/>
                  <a:pt x="1108139" y="653916"/>
                  <a:pt x="1098937" y="644983"/>
                </a:cubicBezTo>
                <a:cubicBezTo>
                  <a:pt x="1107313" y="644618"/>
                  <a:pt x="1115747" y="644214"/>
                  <a:pt x="1124239" y="643792"/>
                </a:cubicBezTo>
                <a:close/>
                <a:moveTo>
                  <a:pt x="866259" y="643196"/>
                </a:moveTo>
                <a:cubicBezTo>
                  <a:pt x="869966" y="643561"/>
                  <a:pt x="873732" y="643907"/>
                  <a:pt x="877517" y="644234"/>
                </a:cubicBezTo>
                <a:cubicBezTo>
                  <a:pt x="881821" y="646020"/>
                  <a:pt x="886143" y="647826"/>
                  <a:pt x="890466" y="649632"/>
                </a:cubicBezTo>
                <a:cubicBezTo>
                  <a:pt x="886585" y="648902"/>
                  <a:pt x="882685" y="648172"/>
                  <a:pt x="878804" y="647442"/>
                </a:cubicBezTo>
                <a:cubicBezTo>
                  <a:pt x="874616" y="646020"/>
                  <a:pt x="870428" y="644618"/>
                  <a:pt x="866259" y="643196"/>
                </a:cubicBezTo>
                <a:close/>
                <a:moveTo>
                  <a:pt x="1155900" y="642159"/>
                </a:moveTo>
                <a:cubicBezTo>
                  <a:pt x="1164988" y="652437"/>
                  <a:pt x="1174094" y="662735"/>
                  <a:pt x="1183278" y="673052"/>
                </a:cubicBezTo>
                <a:cubicBezTo>
                  <a:pt x="1174671" y="672917"/>
                  <a:pt x="1166141" y="672783"/>
                  <a:pt x="1157648" y="672591"/>
                </a:cubicBezTo>
                <a:cubicBezTo>
                  <a:pt x="1148350" y="662889"/>
                  <a:pt x="1139090" y="653186"/>
                  <a:pt x="1129868" y="643504"/>
                </a:cubicBezTo>
                <a:cubicBezTo>
                  <a:pt x="1138494" y="643081"/>
                  <a:pt x="1147178" y="642620"/>
                  <a:pt x="1155900" y="642159"/>
                </a:cubicBezTo>
                <a:close/>
                <a:moveTo>
                  <a:pt x="3761753" y="641890"/>
                </a:moveTo>
                <a:cubicBezTo>
                  <a:pt x="3652494" y="746480"/>
                  <a:pt x="3531246" y="857949"/>
                  <a:pt x="3404408" y="961925"/>
                </a:cubicBezTo>
                <a:cubicBezTo>
                  <a:pt x="3334361" y="1019177"/>
                  <a:pt x="3275053" y="1065248"/>
                  <a:pt x="3217743" y="1106880"/>
                </a:cubicBezTo>
                <a:cubicBezTo>
                  <a:pt x="3029022" y="1243843"/>
                  <a:pt x="2865815" y="1331028"/>
                  <a:pt x="2704146" y="1381210"/>
                </a:cubicBezTo>
                <a:cubicBezTo>
                  <a:pt x="2514292" y="1439788"/>
                  <a:pt x="2340288" y="1447261"/>
                  <a:pt x="2172163" y="1404092"/>
                </a:cubicBezTo>
                <a:cubicBezTo>
                  <a:pt x="2017890" y="1364495"/>
                  <a:pt x="1870610" y="1289491"/>
                  <a:pt x="1723637" y="1174295"/>
                </a:cubicBezTo>
                <a:cubicBezTo>
                  <a:pt x="1719602" y="1170376"/>
                  <a:pt x="1715607" y="1166438"/>
                  <a:pt x="1711610" y="1162480"/>
                </a:cubicBezTo>
                <a:cubicBezTo>
                  <a:pt x="1847363" y="1257791"/>
                  <a:pt x="1983058" y="1321153"/>
                  <a:pt x="2125900" y="1355984"/>
                </a:cubicBezTo>
                <a:cubicBezTo>
                  <a:pt x="2222364" y="1379519"/>
                  <a:pt x="2321364" y="1387185"/>
                  <a:pt x="2424898" y="1378885"/>
                </a:cubicBezTo>
                <a:cubicBezTo>
                  <a:pt x="2497117" y="1373083"/>
                  <a:pt x="2571525" y="1359539"/>
                  <a:pt x="2648834" y="1338194"/>
                </a:cubicBezTo>
                <a:cubicBezTo>
                  <a:pt x="2806777" y="1294141"/>
                  <a:pt x="2965930" y="1215736"/>
                  <a:pt x="3149732" y="1091453"/>
                </a:cubicBezTo>
                <a:cubicBezTo>
                  <a:pt x="3205869" y="1053451"/>
                  <a:pt x="3264160" y="1011069"/>
                  <a:pt x="3333246" y="958121"/>
                </a:cubicBezTo>
                <a:cubicBezTo>
                  <a:pt x="3459373" y="861061"/>
                  <a:pt x="3581447" y="754569"/>
                  <a:pt x="3686806" y="658700"/>
                </a:cubicBezTo>
                <a:cubicBezTo>
                  <a:pt x="3711763" y="652898"/>
                  <a:pt x="3736739" y="647269"/>
                  <a:pt x="3761753" y="641890"/>
                </a:cubicBezTo>
                <a:close/>
                <a:moveTo>
                  <a:pt x="842916" y="640814"/>
                </a:moveTo>
                <a:cubicBezTo>
                  <a:pt x="843089" y="640833"/>
                  <a:pt x="843281" y="640852"/>
                  <a:pt x="843473" y="640871"/>
                </a:cubicBezTo>
                <a:cubicBezTo>
                  <a:pt x="843704" y="640948"/>
                  <a:pt x="843934" y="641025"/>
                  <a:pt x="844146" y="641102"/>
                </a:cubicBezTo>
                <a:cubicBezTo>
                  <a:pt x="844011" y="641083"/>
                  <a:pt x="843858" y="641044"/>
                  <a:pt x="843704" y="641025"/>
                </a:cubicBezTo>
                <a:cubicBezTo>
                  <a:pt x="843435" y="640948"/>
                  <a:pt x="843166" y="640871"/>
                  <a:pt x="842916" y="640814"/>
                </a:cubicBezTo>
                <a:close/>
                <a:moveTo>
                  <a:pt x="1187658" y="640410"/>
                </a:moveTo>
                <a:cubicBezTo>
                  <a:pt x="1196726" y="651400"/>
                  <a:pt x="1205813" y="662389"/>
                  <a:pt x="1214978" y="673417"/>
                </a:cubicBezTo>
                <a:cubicBezTo>
                  <a:pt x="1206255" y="673340"/>
                  <a:pt x="1197571" y="673244"/>
                  <a:pt x="1188964" y="673128"/>
                </a:cubicBezTo>
                <a:cubicBezTo>
                  <a:pt x="1179666" y="662696"/>
                  <a:pt x="1170425" y="652264"/>
                  <a:pt x="1161241" y="641871"/>
                </a:cubicBezTo>
                <a:cubicBezTo>
                  <a:pt x="1170002" y="641390"/>
                  <a:pt x="1178801" y="640910"/>
                  <a:pt x="1187658" y="640410"/>
                </a:cubicBezTo>
                <a:close/>
                <a:moveTo>
                  <a:pt x="1807921" y="638969"/>
                </a:moveTo>
                <a:cubicBezTo>
                  <a:pt x="1819064" y="645021"/>
                  <a:pt x="1829919" y="651208"/>
                  <a:pt x="1840543" y="657490"/>
                </a:cubicBezTo>
                <a:cubicBezTo>
                  <a:pt x="1851186" y="665924"/>
                  <a:pt x="1861638" y="674397"/>
                  <a:pt x="1872012" y="682811"/>
                </a:cubicBezTo>
                <a:cubicBezTo>
                  <a:pt x="1867709" y="680833"/>
                  <a:pt x="1863367" y="678854"/>
                  <a:pt x="1858986" y="676913"/>
                </a:cubicBezTo>
                <a:cubicBezTo>
                  <a:pt x="1852013" y="673801"/>
                  <a:pt x="1844942" y="670881"/>
                  <a:pt x="1837776" y="668114"/>
                </a:cubicBezTo>
                <a:cubicBezTo>
                  <a:pt x="1832339" y="662831"/>
                  <a:pt x="1826902" y="657490"/>
                  <a:pt x="1821407" y="652130"/>
                </a:cubicBezTo>
                <a:cubicBezTo>
                  <a:pt x="1816931" y="647769"/>
                  <a:pt x="1812435" y="643369"/>
                  <a:pt x="1807921" y="638969"/>
                </a:cubicBezTo>
                <a:close/>
                <a:moveTo>
                  <a:pt x="3232901" y="638604"/>
                </a:moveTo>
                <a:cubicBezTo>
                  <a:pt x="3221278" y="644656"/>
                  <a:pt x="3209674" y="650650"/>
                  <a:pt x="3198050" y="656625"/>
                </a:cubicBezTo>
                <a:cubicBezTo>
                  <a:pt x="3185467" y="661620"/>
                  <a:pt x="3172882" y="666597"/>
                  <a:pt x="3160318" y="671515"/>
                </a:cubicBezTo>
                <a:cubicBezTo>
                  <a:pt x="3172018" y="665943"/>
                  <a:pt x="3183718" y="660333"/>
                  <a:pt x="3195438" y="654666"/>
                </a:cubicBezTo>
                <a:cubicBezTo>
                  <a:pt x="3207906" y="649344"/>
                  <a:pt x="3220394" y="644003"/>
                  <a:pt x="3232901" y="638604"/>
                </a:cubicBezTo>
                <a:close/>
                <a:moveTo>
                  <a:pt x="1219665" y="638585"/>
                </a:moveTo>
                <a:cubicBezTo>
                  <a:pt x="1228676" y="650247"/>
                  <a:pt x="1237744" y="661928"/>
                  <a:pt x="1246851" y="673609"/>
                </a:cubicBezTo>
                <a:cubicBezTo>
                  <a:pt x="1237994" y="673571"/>
                  <a:pt x="1229137" y="673532"/>
                  <a:pt x="1220357" y="673455"/>
                </a:cubicBezTo>
                <a:cubicBezTo>
                  <a:pt x="1211097" y="662331"/>
                  <a:pt x="1201894" y="651227"/>
                  <a:pt x="1192749" y="640122"/>
                </a:cubicBezTo>
                <a:cubicBezTo>
                  <a:pt x="1201203" y="639642"/>
                  <a:pt x="1209675" y="639162"/>
                  <a:pt x="1218205" y="638681"/>
                </a:cubicBezTo>
                <a:cubicBezTo>
                  <a:pt x="1218685" y="638643"/>
                  <a:pt x="1219185" y="638624"/>
                  <a:pt x="1219665" y="638585"/>
                </a:cubicBezTo>
                <a:close/>
                <a:moveTo>
                  <a:pt x="3259203" y="637836"/>
                </a:moveTo>
                <a:cubicBezTo>
                  <a:pt x="3239567" y="648748"/>
                  <a:pt x="3219933" y="659526"/>
                  <a:pt x="3200279" y="670170"/>
                </a:cubicBezTo>
                <a:cubicBezTo>
                  <a:pt x="3178569" y="678162"/>
                  <a:pt x="3157032" y="686020"/>
                  <a:pt x="3135611" y="693724"/>
                </a:cubicBezTo>
                <a:cubicBezTo>
                  <a:pt x="3156015" y="683599"/>
                  <a:pt x="3176398" y="673302"/>
                  <a:pt x="3196782" y="662850"/>
                </a:cubicBezTo>
                <a:cubicBezTo>
                  <a:pt x="3217532" y="654627"/>
                  <a:pt x="3238339" y="646270"/>
                  <a:pt x="3259203" y="637836"/>
                </a:cubicBezTo>
                <a:close/>
                <a:moveTo>
                  <a:pt x="3473168" y="637509"/>
                </a:moveTo>
                <a:cubicBezTo>
                  <a:pt x="3450075" y="654743"/>
                  <a:pt x="3427539" y="671361"/>
                  <a:pt x="3405503" y="687365"/>
                </a:cubicBezTo>
                <a:cubicBezTo>
                  <a:pt x="3378625" y="694781"/>
                  <a:pt x="3351824" y="702331"/>
                  <a:pt x="3325119" y="709939"/>
                </a:cubicBezTo>
                <a:cubicBezTo>
                  <a:pt x="3348981" y="693839"/>
                  <a:pt x="3373419" y="677048"/>
                  <a:pt x="3398509" y="659507"/>
                </a:cubicBezTo>
                <a:cubicBezTo>
                  <a:pt x="3423351" y="651995"/>
                  <a:pt x="3448250" y="644637"/>
                  <a:pt x="3473168" y="637509"/>
                </a:cubicBezTo>
                <a:close/>
                <a:moveTo>
                  <a:pt x="1251922" y="636779"/>
                </a:moveTo>
                <a:cubicBezTo>
                  <a:pt x="1260856" y="649056"/>
                  <a:pt x="1269847" y="661371"/>
                  <a:pt x="1278915" y="673686"/>
                </a:cubicBezTo>
                <a:cubicBezTo>
                  <a:pt x="1269886" y="673686"/>
                  <a:pt x="1260914" y="673666"/>
                  <a:pt x="1251980" y="673628"/>
                </a:cubicBezTo>
                <a:cubicBezTo>
                  <a:pt x="1242777" y="661851"/>
                  <a:pt x="1233632" y="650074"/>
                  <a:pt x="1224526" y="638316"/>
                </a:cubicBezTo>
                <a:cubicBezTo>
                  <a:pt x="1233632" y="637798"/>
                  <a:pt x="1242758" y="637279"/>
                  <a:pt x="1251922" y="636779"/>
                </a:cubicBezTo>
                <a:close/>
                <a:moveTo>
                  <a:pt x="1284429" y="634993"/>
                </a:moveTo>
                <a:cubicBezTo>
                  <a:pt x="1293267" y="647846"/>
                  <a:pt x="1302181" y="660756"/>
                  <a:pt x="1311173" y="673686"/>
                </a:cubicBezTo>
                <a:cubicBezTo>
                  <a:pt x="1302008" y="673686"/>
                  <a:pt x="1292883" y="673705"/>
                  <a:pt x="1283795" y="673686"/>
                </a:cubicBezTo>
                <a:cubicBezTo>
                  <a:pt x="1274670" y="661275"/>
                  <a:pt x="1265602" y="648883"/>
                  <a:pt x="1256591" y="636510"/>
                </a:cubicBezTo>
                <a:cubicBezTo>
                  <a:pt x="1265851" y="635992"/>
                  <a:pt x="1275112" y="635492"/>
                  <a:pt x="1284429" y="634993"/>
                </a:cubicBezTo>
                <a:close/>
                <a:moveTo>
                  <a:pt x="3378048" y="634839"/>
                </a:moveTo>
                <a:cubicBezTo>
                  <a:pt x="3361007" y="646251"/>
                  <a:pt x="3343928" y="657586"/>
                  <a:pt x="3326771" y="668844"/>
                </a:cubicBezTo>
                <a:cubicBezTo>
                  <a:pt x="3320009" y="673302"/>
                  <a:pt x="3313285" y="677682"/>
                  <a:pt x="3306580" y="682024"/>
                </a:cubicBezTo>
                <a:cubicBezTo>
                  <a:pt x="3287233" y="688076"/>
                  <a:pt x="3267944" y="694166"/>
                  <a:pt x="3248713" y="700237"/>
                </a:cubicBezTo>
                <a:cubicBezTo>
                  <a:pt x="3241143" y="702619"/>
                  <a:pt x="3233516" y="705021"/>
                  <a:pt x="3225851" y="707441"/>
                </a:cubicBezTo>
                <a:cubicBezTo>
                  <a:pt x="3234227" y="702427"/>
                  <a:pt x="3242661" y="697355"/>
                  <a:pt x="3251172" y="692187"/>
                </a:cubicBezTo>
                <a:cubicBezTo>
                  <a:pt x="3268098" y="681889"/>
                  <a:pt x="3284966" y="671496"/>
                  <a:pt x="3301796" y="661044"/>
                </a:cubicBezTo>
                <a:cubicBezTo>
                  <a:pt x="3327118" y="652283"/>
                  <a:pt x="3352535" y="643523"/>
                  <a:pt x="3378048" y="634839"/>
                </a:cubicBezTo>
                <a:close/>
                <a:moveTo>
                  <a:pt x="3648728" y="632629"/>
                </a:moveTo>
                <a:cubicBezTo>
                  <a:pt x="3632801" y="646539"/>
                  <a:pt x="3617182" y="660084"/>
                  <a:pt x="3601851" y="673282"/>
                </a:cubicBezTo>
                <a:cubicBezTo>
                  <a:pt x="3575434" y="679872"/>
                  <a:pt x="3549056" y="686615"/>
                  <a:pt x="3522755" y="693494"/>
                </a:cubicBezTo>
                <a:cubicBezTo>
                  <a:pt x="3540583" y="679027"/>
                  <a:pt x="3558758" y="664118"/>
                  <a:pt x="3577374" y="648729"/>
                </a:cubicBezTo>
                <a:cubicBezTo>
                  <a:pt x="3601178" y="643081"/>
                  <a:pt x="3624962" y="637701"/>
                  <a:pt x="3648728" y="632629"/>
                </a:cubicBezTo>
                <a:close/>
                <a:moveTo>
                  <a:pt x="825298" y="629402"/>
                </a:moveTo>
                <a:cubicBezTo>
                  <a:pt x="825606" y="629421"/>
                  <a:pt x="825932" y="629421"/>
                  <a:pt x="826240" y="629421"/>
                </a:cubicBezTo>
                <a:cubicBezTo>
                  <a:pt x="831504" y="629517"/>
                  <a:pt x="836845" y="629575"/>
                  <a:pt x="842263" y="629575"/>
                </a:cubicBezTo>
                <a:cubicBezTo>
                  <a:pt x="848430" y="632130"/>
                  <a:pt x="854654" y="634724"/>
                  <a:pt x="860879" y="637317"/>
                </a:cubicBezTo>
                <a:cubicBezTo>
                  <a:pt x="855077" y="636702"/>
                  <a:pt x="849256" y="636107"/>
                  <a:pt x="843435" y="635511"/>
                </a:cubicBezTo>
                <a:cubicBezTo>
                  <a:pt x="840438" y="634512"/>
                  <a:pt x="837441" y="633494"/>
                  <a:pt x="834482" y="632495"/>
                </a:cubicBezTo>
                <a:cubicBezTo>
                  <a:pt x="831389" y="631458"/>
                  <a:pt x="828353" y="630439"/>
                  <a:pt x="825298" y="629402"/>
                </a:cubicBezTo>
                <a:close/>
                <a:moveTo>
                  <a:pt x="873982" y="628979"/>
                </a:moveTo>
                <a:cubicBezTo>
                  <a:pt x="881571" y="632745"/>
                  <a:pt x="889217" y="636530"/>
                  <a:pt x="896883" y="640314"/>
                </a:cubicBezTo>
                <a:cubicBezTo>
                  <a:pt x="890389" y="639911"/>
                  <a:pt x="883972" y="639430"/>
                  <a:pt x="877651" y="638893"/>
                </a:cubicBezTo>
                <a:cubicBezTo>
                  <a:pt x="874193" y="637471"/>
                  <a:pt x="870754" y="636030"/>
                  <a:pt x="867315" y="634608"/>
                </a:cubicBezTo>
                <a:cubicBezTo>
                  <a:pt x="863147" y="632860"/>
                  <a:pt x="859035" y="631150"/>
                  <a:pt x="854904" y="629440"/>
                </a:cubicBezTo>
                <a:cubicBezTo>
                  <a:pt x="861187" y="629344"/>
                  <a:pt x="867546" y="629191"/>
                  <a:pt x="873982" y="628979"/>
                </a:cubicBezTo>
                <a:close/>
                <a:moveTo>
                  <a:pt x="796653" y="628902"/>
                </a:moveTo>
                <a:cubicBezTo>
                  <a:pt x="800592" y="628960"/>
                  <a:pt x="804550" y="629018"/>
                  <a:pt x="808507" y="629094"/>
                </a:cubicBezTo>
                <a:cubicBezTo>
                  <a:pt x="812561" y="630458"/>
                  <a:pt x="816672" y="631842"/>
                  <a:pt x="820745" y="633225"/>
                </a:cubicBezTo>
                <a:cubicBezTo>
                  <a:pt x="816768" y="632822"/>
                  <a:pt x="812791" y="632418"/>
                  <a:pt x="808834" y="632034"/>
                </a:cubicBezTo>
                <a:cubicBezTo>
                  <a:pt x="807931" y="631803"/>
                  <a:pt x="807028" y="631573"/>
                  <a:pt x="806125" y="631342"/>
                </a:cubicBezTo>
                <a:cubicBezTo>
                  <a:pt x="802974" y="630535"/>
                  <a:pt x="799804" y="629709"/>
                  <a:pt x="796653" y="628902"/>
                </a:cubicBezTo>
                <a:close/>
                <a:moveTo>
                  <a:pt x="774617" y="628537"/>
                </a:moveTo>
                <a:cubicBezTo>
                  <a:pt x="774924" y="628614"/>
                  <a:pt x="775213" y="628691"/>
                  <a:pt x="775520" y="628768"/>
                </a:cubicBezTo>
                <a:cubicBezTo>
                  <a:pt x="775213" y="628749"/>
                  <a:pt x="774905" y="628710"/>
                  <a:pt x="774598" y="628691"/>
                </a:cubicBezTo>
                <a:cubicBezTo>
                  <a:pt x="774310" y="628633"/>
                  <a:pt x="774021" y="628576"/>
                  <a:pt x="773714" y="628537"/>
                </a:cubicBezTo>
                <a:cubicBezTo>
                  <a:pt x="774021" y="628537"/>
                  <a:pt x="774329" y="628537"/>
                  <a:pt x="774617" y="628537"/>
                </a:cubicBezTo>
                <a:close/>
                <a:moveTo>
                  <a:pt x="1492439" y="627942"/>
                </a:moveTo>
                <a:cubicBezTo>
                  <a:pt x="1572361" y="627634"/>
                  <a:pt x="1654531" y="630055"/>
                  <a:pt x="1731648" y="644310"/>
                </a:cubicBezTo>
                <a:cubicBezTo>
                  <a:pt x="1743118" y="659411"/>
                  <a:pt x="1754934" y="674320"/>
                  <a:pt x="1767249" y="688844"/>
                </a:cubicBezTo>
                <a:cubicBezTo>
                  <a:pt x="1694377" y="678873"/>
                  <a:pt x="1616875" y="676241"/>
                  <a:pt x="1537760" y="674704"/>
                </a:cubicBezTo>
                <a:cubicBezTo>
                  <a:pt x="1471690" y="673455"/>
                  <a:pt x="1405754" y="673551"/>
                  <a:pt x="1342008" y="673647"/>
                </a:cubicBezTo>
                <a:cubicBezTo>
                  <a:pt x="1333267" y="673666"/>
                  <a:pt x="1324544" y="673666"/>
                  <a:pt x="1315860" y="673686"/>
                </a:cubicBezTo>
                <a:cubicBezTo>
                  <a:pt x="1306792" y="660660"/>
                  <a:pt x="1297820" y="647692"/>
                  <a:pt x="1288925" y="634743"/>
                </a:cubicBezTo>
                <a:cubicBezTo>
                  <a:pt x="1355783" y="631189"/>
                  <a:pt x="1423948" y="628249"/>
                  <a:pt x="1492439" y="627942"/>
                </a:cubicBezTo>
                <a:close/>
                <a:moveTo>
                  <a:pt x="904856" y="627519"/>
                </a:moveTo>
                <a:cubicBezTo>
                  <a:pt x="913174" y="632303"/>
                  <a:pt x="921513" y="637087"/>
                  <a:pt x="929909" y="641928"/>
                </a:cubicBezTo>
                <a:cubicBezTo>
                  <a:pt x="922973" y="641678"/>
                  <a:pt x="916133" y="641390"/>
                  <a:pt x="909371" y="641044"/>
                </a:cubicBezTo>
                <a:cubicBezTo>
                  <a:pt x="908257" y="640506"/>
                  <a:pt x="907161" y="639949"/>
                  <a:pt x="906047" y="639411"/>
                </a:cubicBezTo>
                <a:cubicBezTo>
                  <a:pt x="898708" y="635780"/>
                  <a:pt x="891427" y="632168"/>
                  <a:pt x="884164" y="628576"/>
                </a:cubicBezTo>
                <a:cubicBezTo>
                  <a:pt x="890985" y="628268"/>
                  <a:pt x="897882" y="627922"/>
                  <a:pt x="904856" y="627519"/>
                </a:cubicBezTo>
                <a:close/>
                <a:moveTo>
                  <a:pt x="3841963" y="625559"/>
                </a:moveTo>
                <a:cubicBezTo>
                  <a:pt x="3727978" y="740083"/>
                  <a:pt x="3606731" y="857258"/>
                  <a:pt x="3478067" y="968976"/>
                </a:cubicBezTo>
                <a:cubicBezTo>
                  <a:pt x="3407059" y="1030531"/>
                  <a:pt x="3346675" y="1080348"/>
                  <a:pt x="3288040" y="1125727"/>
                </a:cubicBezTo>
                <a:cubicBezTo>
                  <a:pt x="3096937" y="1273488"/>
                  <a:pt x="2924394" y="1372430"/>
                  <a:pt x="2760553" y="1428183"/>
                </a:cubicBezTo>
                <a:cubicBezTo>
                  <a:pt x="2567971" y="1493562"/>
                  <a:pt x="2390316" y="1502726"/>
                  <a:pt x="2217465" y="1456195"/>
                </a:cubicBezTo>
                <a:cubicBezTo>
                  <a:pt x="2057332" y="1413121"/>
                  <a:pt x="1904269" y="1329702"/>
                  <a:pt x="1750880" y="1200366"/>
                </a:cubicBezTo>
                <a:cubicBezTo>
                  <a:pt x="1750400" y="1199905"/>
                  <a:pt x="1749900" y="1199444"/>
                  <a:pt x="1749400" y="1198983"/>
                </a:cubicBezTo>
                <a:cubicBezTo>
                  <a:pt x="1887574" y="1302229"/>
                  <a:pt x="2025709" y="1370663"/>
                  <a:pt x="2171164" y="1407991"/>
                </a:cubicBezTo>
                <a:cubicBezTo>
                  <a:pt x="2259175" y="1430585"/>
                  <a:pt x="2351143" y="1439307"/>
                  <a:pt x="2444533" y="1433890"/>
                </a:cubicBezTo>
                <a:cubicBezTo>
                  <a:pt x="2451469" y="1433486"/>
                  <a:pt x="2458404" y="1433006"/>
                  <a:pt x="2465397" y="1432449"/>
                </a:cubicBezTo>
                <a:cubicBezTo>
                  <a:pt x="2542841" y="1426224"/>
                  <a:pt x="2623455" y="1410316"/>
                  <a:pt x="2705337" y="1385052"/>
                </a:cubicBezTo>
                <a:cubicBezTo>
                  <a:pt x="2867430" y="1334736"/>
                  <a:pt x="3031002" y="1247378"/>
                  <a:pt x="3220087" y="1110146"/>
                </a:cubicBezTo>
                <a:cubicBezTo>
                  <a:pt x="3277473" y="1068456"/>
                  <a:pt x="3336858" y="1022347"/>
                  <a:pt x="3406944" y="965037"/>
                </a:cubicBezTo>
                <a:cubicBezTo>
                  <a:pt x="3535703" y="859486"/>
                  <a:pt x="3658680" y="746269"/>
                  <a:pt x="3769207" y="640314"/>
                </a:cubicBezTo>
                <a:cubicBezTo>
                  <a:pt x="3793433" y="635146"/>
                  <a:pt x="3817679" y="630228"/>
                  <a:pt x="3841963" y="625559"/>
                </a:cubicBezTo>
                <a:close/>
                <a:moveTo>
                  <a:pt x="935538" y="625425"/>
                </a:moveTo>
                <a:cubicBezTo>
                  <a:pt x="944260" y="631131"/>
                  <a:pt x="953020" y="636875"/>
                  <a:pt x="961820" y="642620"/>
                </a:cubicBezTo>
                <a:cubicBezTo>
                  <a:pt x="954500" y="642543"/>
                  <a:pt x="947257" y="642408"/>
                  <a:pt x="940071" y="642216"/>
                </a:cubicBezTo>
                <a:cubicBezTo>
                  <a:pt x="931196" y="637125"/>
                  <a:pt x="922358" y="632034"/>
                  <a:pt x="913578" y="627000"/>
                </a:cubicBezTo>
                <a:cubicBezTo>
                  <a:pt x="920821" y="626539"/>
                  <a:pt x="928141" y="626001"/>
                  <a:pt x="935538" y="625425"/>
                </a:cubicBezTo>
                <a:close/>
                <a:moveTo>
                  <a:pt x="966296" y="622812"/>
                </a:moveTo>
                <a:cubicBezTo>
                  <a:pt x="975326" y="629459"/>
                  <a:pt x="984355" y="636088"/>
                  <a:pt x="993328" y="642658"/>
                </a:cubicBezTo>
                <a:cubicBezTo>
                  <a:pt x="985662" y="642716"/>
                  <a:pt x="978054" y="642735"/>
                  <a:pt x="970542" y="642697"/>
                </a:cubicBezTo>
                <a:cubicBezTo>
                  <a:pt x="961397" y="636702"/>
                  <a:pt x="952291" y="630747"/>
                  <a:pt x="943222" y="624829"/>
                </a:cubicBezTo>
                <a:cubicBezTo>
                  <a:pt x="950850" y="624195"/>
                  <a:pt x="958515" y="623542"/>
                  <a:pt x="966296" y="622812"/>
                </a:cubicBezTo>
                <a:close/>
                <a:moveTo>
                  <a:pt x="545109" y="622255"/>
                </a:moveTo>
                <a:cubicBezTo>
                  <a:pt x="548279" y="622428"/>
                  <a:pt x="551449" y="622582"/>
                  <a:pt x="554619" y="622754"/>
                </a:cubicBezTo>
                <a:cubicBezTo>
                  <a:pt x="552486" y="623196"/>
                  <a:pt x="550354" y="623638"/>
                  <a:pt x="548221" y="624080"/>
                </a:cubicBezTo>
                <a:cubicBezTo>
                  <a:pt x="544475" y="624272"/>
                  <a:pt x="540729" y="624445"/>
                  <a:pt x="537002" y="624618"/>
                </a:cubicBezTo>
                <a:cubicBezTo>
                  <a:pt x="539711" y="623830"/>
                  <a:pt x="542400" y="623062"/>
                  <a:pt x="545109" y="622255"/>
                </a:cubicBezTo>
                <a:close/>
                <a:moveTo>
                  <a:pt x="696712" y="619988"/>
                </a:moveTo>
                <a:cubicBezTo>
                  <a:pt x="700497" y="620680"/>
                  <a:pt x="704301" y="621390"/>
                  <a:pt x="708085" y="622082"/>
                </a:cubicBezTo>
                <a:cubicBezTo>
                  <a:pt x="707720" y="622063"/>
                  <a:pt x="707336" y="622063"/>
                  <a:pt x="706971" y="622063"/>
                </a:cubicBezTo>
                <a:cubicBezTo>
                  <a:pt x="701457" y="621506"/>
                  <a:pt x="695924" y="620929"/>
                  <a:pt x="690410" y="620372"/>
                </a:cubicBezTo>
                <a:cubicBezTo>
                  <a:pt x="692505" y="620238"/>
                  <a:pt x="694618" y="620103"/>
                  <a:pt x="696712" y="619988"/>
                </a:cubicBezTo>
                <a:close/>
                <a:moveTo>
                  <a:pt x="997170" y="619777"/>
                </a:moveTo>
                <a:cubicBezTo>
                  <a:pt x="1006372" y="627288"/>
                  <a:pt x="1015556" y="634762"/>
                  <a:pt x="1024720" y="642197"/>
                </a:cubicBezTo>
                <a:cubicBezTo>
                  <a:pt x="1016747" y="642370"/>
                  <a:pt x="1008870" y="642505"/>
                  <a:pt x="1001051" y="642581"/>
                </a:cubicBezTo>
                <a:cubicBezTo>
                  <a:pt x="991810" y="635819"/>
                  <a:pt x="982511" y="628998"/>
                  <a:pt x="973212" y="622159"/>
                </a:cubicBezTo>
                <a:cubicBezTo>
                  <a:pt x="981128" y="621410"/>
                  <a:pt x="989101" y="620603"/>
                  <a:pt x="997170" y="619777"/>
                </a:cubicBezTo>
                <a:close/>
                <a:moveTo>
                  <a:pt x="733887" y="617971"/>
                </a:moveTo>
                <a:cubicBezTo>
                  <a:pt x="740054" y="619584"/>
                  <a:pt x="746221" y="621179"/>
                  <a:pt x="752388" y="622793"/>
                </a:cubicBezTo>
                <a:cubicBezTo>
                  <a:pt x="748411" y="622716"/>
                  <a:pt x="744435" y="622658"/>
                  <a:pt x="740477" y="622601"/>
                </a:cubicBezTo>
                <a:cubicBezTo>
                  <a:pt x="733311" y="621313"/>
                  <a:pt x="726126" y="620026"/>
                  <a:pt x="718940" y="618720"/>
                </a:cubicBezTo>
                <a:cubicBezTo>
                  <a:pt x="723916" y="618451"/>
                  <a:pt x="728892" y="618201"/>
                  <a:pt x="733887" y="617971"/>
                </a:cubicBezTo>
                <a:close/>
                <a:moveTo>
                  <a:pt x="3725941" y="617317"/>
                </a:moveTo>
                <a:cubicBezTo>
                  <a:pt x="3713358" y="628902"/>
                  <a:pt x="3700485" y="640699"/>
                  <a:pt x="3687363" y="652649"/>
                </a:cubicBezTo>
                <a:cubicBezTo>
                  <a:pt x="3661812" y="658604"/>
                  <a:pt x="3636317" y="664752"/>
                  <a:pt x="3610861" y="671054"/>
                </a:cubicBezTo>
                <a:cubicBezTo>
                  <a:pt x="3626000" y="657989"/>
                  <a:pt x="3641428" y="644579"/>
                  <a:pt x="3657143" y="630824"/>
                </a:cubicBezTo>
                <a:cubicBezTo>
                  <a:pt x="3680120" y="626001"/>
                  <a:pt x="3703059" y="621486"/>
                  <a:pt x="3725941" y="617317"/>
                </a:cubicBezTo>
                <a:close/>
                <a:moveTo>
                  <a:pt x="608951" y="616760"/>
                </a:moveTo>
                <a:cubicBezTo>
                  <a:pt x="612467" y="617183"/>
                  <a:pt x="615983" y="617625"/>
                  <a:pt x="619499" y="618028"/>
                </a:cubicBezTo>
                <a:cubicBezTo>
                  <a:pt x="615618" y="618566"/>
                  <a:pt x="611737" y="619104"/>
                  <a:pt x="607837" y="619623"/>
                </a:cubicBezTo>
                <a:cubicBezTo>
                  <a:pt x="604475" y="619508"/>
                  <a:pt x="601093" y="619392"/>
                  <a:pt x="597750" y="619277"/>
                </a:cubicBezTo>
                <a:cubicBezTo>
                  <a:pt x="601458" y="618451"/>
                  <a:pt x="605205" y="617606"/>
                  <a:pt x="608951" y="616760"/>
                </a:cubicBezTo>
                <a:close/>
                <a:moveTo>
                  <a:pt x="771485" y="616568"/>
                </a:moveTo>
                <a:cubicBezTo>
                  <a:pt x="778171" y="618835"/>
                  <a:pt x="784895" y="621121"/>
                  <a:pt x="791639" y="623408"/>
                </a:cubicBezTo>
                <a:cubicBezTo>
                  <a:pt x="785818" y="623312"/>
                  <a:pt x="780016" y="623215"/>
                  <a:pt x="774233" y="623119"/>
                </a:cubicBezTo>
                <a:cubicBezTo>
                  <a:pt x="766644" y="621160"/>
                  <a:pt x="759055" y="619200"/>
                  <a:pt x="751428" y="617221"/>
                </a:cubicBezTo>
                <a:cubicBezTo>
                  <a:pt x="758114" y="616952"/>
                  <a:pt x="764799" y="616741"/>
                  <a:pt x="771485" y="616568"/>
                </a:cubicBezTo>
                <a:close/>
                <a:moveTo>
                  <a:pt x="1028274" y="616414"/>
                </a:moveTo>
                <a:cubicBezTo>
                  <a:pt x="1037496" y="624676"/>
                  <a:pt x="1046756" y="632975"/>
                  <a:pt x="1056132" y="641333"/>
                </a:cubicBezTo>
                <a:cubicBezTo>
                  <a:pt x="1047928" y="641602"/>
                  <a:pt x="1039782" y="641832"/>
                  <a:pt x="1031714" y="642043"/>
                </a:cubicBezTo>
                <a:cubicBezTo>
                  <a:pt x="1022357" y="634435"/>
                  <a:pt x="1012962" y="626789"/>
                  <a:pt x="1003548" y="619123"/>
                </a:cubicBezTo>
                <a:cubicBezTo>
                  <a:pt x="1011713" y="618259"/>
                  <a:pt x="1019975" y="617356"/>
                  <a:pt x="1028274" y="616414"/>
                </a:cubicBezTo>
                <a:close/>
                <a:moveTo>
                  <a:pt x="674099" y="615780"/>
                </a:moveTo>
                <a:cubicBezTo>
                  <a:pt x="674253" y="615800"/>
                  <a:pt x="674426" y="615838"/>
                  <a:pt x="674579" y="615877"/>
                </a:cubicBezTo>
                <a:cubicBezTo>
                  <a:pt x="673927" y="615915"/>
                  <a:pt x="673273" y="615953"/>
                  <a:pt x="672620" y="615992"/>
                </a:cubicBezTo>
                <a:cubicBezTo>
                  <a:pt x="673119" y="615934"/>
                  <a:pt x="673600" y="615857"/>
                  <a:pt x="674099" y="615780"/>
                </a:cubicBezTo>
                <a:close/>
                <a:moveTo>
                  <a:pt x="808949" y="615665"/>
                </a:moveTo>
                <a:cubicBezTo>
                  <a:pt x="815597" y="618432"/>
                  <a:pt x="822282" y="621237"/>
                  <a:pt x="828987" y="624042"/>
                </a:cubicBezTo>
                <a:cubicBezTo>
                  <a:pt x="828104" y="624022"/>
                  <a:pt x="827220" y="624022"/>
                  <a:pt x="826336" y="624003"/>
                </a:cubicBezTo>
                <a:cubicBezTo>
                  <a:pt x="820342" y="623888"/>
                  <a:pt x="814309" y="623792"/>
                  <a:pt x="808296" y="623677"/>
                </a:cubicBezTo>
                <a:cubicBezTo>
                  <a:pt x="800938" y="621198"/>
                  <a:pt x="793637" y="618739"/>
                  <a:pt x="786355" y="616261"/>
                </a:cubicBezTo>
                <a:cubicBezTo>
                  <a:pt x="788085" y="616241"/>
                  <a:pt x="789794" y="616184"/>
                  <a:pt x="791524" y="616165"/>
                </a:cubicBezTo>
                <a:cubicBezTo>
                  <a:pt x="797230" y="616088"/>
                  <a:pt x="803051" y="615915"/>
                  <a:pt x="808949" y="615665"/>
                </a:cubicBezTo>
                <a:close/>
                <a:moveTo>
                  <a:pt x="3556125" y="614801"/>
                </a:moveTo>
                <a:cubicBezTo>
                  <a:pt x="3534935" y="631650"/>
                  <a:pt x="3514282" y="647903"/>
                  <a:pt x="3494148" y="663599"/>
                </a:cubicBezTo>
                <a:cubicBezTo>
                  <a:pt x="3468615" y="670208"/>
                  <a:pt x="3443101" y="677048"/>
                  <a:pt x="3417664" y="684022"/>
                </a:cubicBezTo>
                <a:cubicBezTo>
                  <a:pt x="3439643" y="667980"/>
                  <a:pt x="3462121" y="651361"/>
                  <a:pt x="3485176" y="634109"/>
                </a:cubicBezTo>
                <a:cubicBezTo>
                  <a:pt x="3508806" y="627423"/>
                  <a:pt x="3532456" y="620948"/>
                  <a:pt x="3556125" y="614801"/>
                </a:cubicBezTo>
                <a:close/>
                <a:moveTo>
                  <a:pt x="1754665" y="614263"/>
                </a:moveTo>
                <a:cubicBezTo>
                  <a:pt x="1766845" y="618931"/>
                  <a:pt x="1778814" y="624099"/>
                  <a:pt x="1790476" y="629863"/>
                </a:cubicBezTo>
                <a:cubicBezTo>
                  <a:pt x="1799602" y="638643"/>
                  <a:pt x="1808593" y="647423"/>
                  <a:pt x="1817488" y="656126"/>
                </a:cubicBezTo>
                <a:cubicBezTo>
                  <a:pt x="1819947" y="658527"/>
                  <a:pt x="1822406" y="660929"/>
                  <a:pt x="1824885" y="663350"/>
                </a:cubicBezTo>
                <a:cubicBezTo>
                  <a:pt x="1812378" y="658912"/>
                  <a:pt x="1799640" y="654935"/>
                  <a:pt x="1786711" y="651380"/>
                </a:cubicBezTo>
                <a:cubicBezTo>
                  <a:pt x="1777777" y="641160"/>
                  <a:pt x="1768978" y="630920"/>
                  <a:pt x="1760236" y="620737"/>
                </a:cubicBezTo>
                <a:cubicBezTo>
                  <a:pt x="1758392" y="618585"/>
                  <a:pt x="1756529" y="616434"/>
                  <a:pt x="1754665" y="614263"/>
                </a:cubicBezTo>
                <a:close/>
                <a:moveTo>
                  <a:pt x="842513" y="613341"/>
                </a:moveTo>
                <a:cubicBezTo>
                  <a:pt x="849525" y="616837"/>
                  <a:pt x="856576" y="620334"/>
                  <a:pt x="863646" y="623850"/>
                </a:cubicBezTo>
                <a:cubicBezTo>
                  <a:pt x="856403" y="624022"/>
                  <a:pt x="849218" y="624138"/>
                  <a:pt x="842205" y="624157"/>
                </a:cubicBezTo>
                <a:cubicBezTo>
                  <a:pt x="834885" y="621102"/>
                  <a:pt x="827623" y="618067"/>
                  <a:pt x="820400" y="615050"/>
                </a:cubicBezTo>
                <a:cubicBezTo>
                  <a:pt x="827642" y="614608"/>
                  <a:pt x="835039" y="614032"/>
                  <a:pt x="842513" y="613341"/>
                </a:cubicBezTo>
                <a:close/>
                <a:moveTo>
                  <a:pt x="1059648" y="612822"/>
                </a:moveTo>
                <a:cubicBezTo>
                  <a:pt x="1068966" y="621909"/>
                  <a:pt x="1078303" y="631016"/>
                  <a:pt x="1087678" y="640141"/>
                </a:cubicBezTo>
                <a:cubicBezTo>
                  <a:pt x="1079244" y="640487"/>
                  <a:pt x="1070887" y="640814"/>
                  <a:pt x="1062587" y="641121"/>
                </a:cubicBezTo>
                <a:cubicBezTo>
                  <a:pt x="1053039" y="632610"/>
                  <a:pt x="1043586" y="624157"/>
                  <a:pt x="1034211" y="615761"/>
                </a:cubicBezTo>
                <a:cubicBezTo>
                  <a:pt x="1042626" y="614801"/>
                  <a:pt x="1051098" y="613821"/>
                  <a:pt x="1059648" y="612822"/>
                </a:cubicBezTo>
                <a:close/>
                <a:moveTo>
                  <a:pt x="576636" y="612745"/>
                </a:moveTo>
                <a:cubicBezTo>
                  <a:pt x="581766" y="613417"/>
                  <a:pt x="586896" y="614090"/>
                  <a:pt x="592044" y="614724"/>
                </a:cubicBezTo>
                <a:cubicBezTo>
                  <a:pt x="586435" y="615953"/>
                  <a:pt x="580882" y="617164"/>
                  <a:pt x="575349" y="618355"/>
                </a:cubicBezTo>
                <a:cubicBezTo>
                  <a:pt x="570392" y="618144"/>
                  <a:pt x="565435" y="617913"/>
                  <a:pt x="560479" y="617663"/>
                </a:cubicBezTo>
                <a:cubicBezTo>
                  <a:pt x="565839" y="616049"/>
                  <a:pt x="571238" y="614397"/>
                  <a:pt x="576636" y="612745"/>
                </a:cubicBezTo>
                <a:close/>
                <a:moveTo>
                  <a:pt x="3370594" y="612072"/>
                </a:moveTo>
                <a:cubicBezTo>
                  <a:pt x="3348001" y="626501"/>
                  <a:pt x="3325407" y="640775"/>
                  <a:pt x="3302738" y="654896"/>
                </a:cubicBezTo>
                <a:cubicBezTo>
                  <a:pt x="3297588" y="656683"/>
                  <a:pt x="3292439" y="658450"/>
                  <a:pt x="3287310" y="660237"/>
                </a:cubicBezTo>
                <a:cubicBezTo>
                  <a:pt x="3275706" y="664233"/>
                  <a:pt x="3264140" y="668249"/>
                  <a:pt x="3252594" y="672226"/>
                </a:cubicBezTo>
                <a:cubicBezTo>
                  <a:pt x="3244121" y="675165"/>
                  <a:pt x="3235552" y="678105"/>
                  <a:pt x="3226965" y="681063"/>
                </a:cubicBezTo>
                <a:cubicBezTo>
                  <a:pt x="3250826" y="667346"/>
                  <a:pt x="3274591" y="653436"/>
                  <a:pt x="3298357" y="639354"/>
                </a:cubicBezTo>
                <a:cubicBezTo>
                  <a:pt x="3311940" y="634243"/>
                  <a:pt x="3325600" y="629075"/>
                  <a:pt x="3339336" y="623888"/>
                </a:cubicBezTo>
                <a:lnTo>
                  <a:pt x="3342909" y="622524"/>
                </a:lnTo>
                <a:cubicBezTo>
                  <a:pt x="3352132" y="619046"/>
                  <a:pt x="3361353" y="615569"/>
                  <a:pt x="3370594" y="612072"/>
                </a:cubicBezTo>
                <a:close/>
                <a:moveTo>
                  <a:pt x="3919542" y="611631"/>
                </a:moveTo>
                <a:cubicBezTo>
                  <a:pt x="3800657" y="736433"/>
                  <a:pt x="3678526" y="859947"/>
                  <a:pt x="3551726" y="976007"/>
                </a:cubicBezTo>
                <a:cubicBezTo>
                  <a:pt x="3182028" y="1314448"/>
                  <a:pt x="2739765" y="1642341"/>
                  <a:pt x="2262748" y="1508298"/>
                </a:cubicBezTo>
                <a:cubicBezTo>
                  <a:pt x="2093297" y="1460671"/>
                  <a:pt x="1942233" y="1367723"/>
                  <a:pt x="1805961" y="1249991"/>
                </a:cubicBezTo>
                <a:cubicBezTo>
                  <a:pt x="1940273" y="1353064"/>
                  <a:pt x="2074911" y="1421920"/>
                  <a:pt x="2216428" y="1459999"/>
                </a:cubicBezTo>
                <a:cubicBezTo>
                  <a:pt x="2306417" y="1484206"/>
                  <a:pt x="2400191" y="1493293"/>
                  <a:pt x="2495118" y="1487011"/>
                </a:cubicBezTo>
                <a:cubicBezTo>
                  <a:pt x="2499249" y="1486742"/>
                  <a:pt x="2503361" y="1486435"/>
                  <a:pt x="2507510" y="1486108"/>
                </a:cubicBezTo>
                <a:cubicBezTo>
                  <a:pt x="2589777" y="1479499"/>
                  <a:pt x="2675270" y="1461286"/>
                  <a:pt x="2761821" y="1431911"/>
                </a:cubicBezTo>
                <a:cubicBezTo>
                  <a:pt x="2926084" y="1376004"/>
                  <a:pt x="3098993" y="1276869"/>
                  <a:pt x="3290441" y="1128840"/>
                </a:cubicBezTo>
                <a:cubicBezTo>
                  <a:pt x="3349153" y="1083403"/>
                  <a:pt x="3409576" y="1033548"/>
                  <a:pt x="3480641" y="971934"/>
                </a:cubicBezTo>
                <a:cubicBezTo>
                  <a:pt x="3610918" y="858833"/>
                  <a:pt x="3733569" y="740121"/>
                  <a:pt x="3848783" y="624253"/>
                </a:cubicBezTo>
                <a:cubicBezTo>
                  <a:pt x="3872357" y="619777"/>
                  <a:pt x="3895950" y="615550"/>
                  <a:pt x="3919542" y="611631"/>
                </a:cubicBezTo>
                <a:close/>
                <a:moveTo>
                  <a:pt x="1779275" y="611458"/>
                </a:moveTo>
                <a:cubicBezTo>
                  <a:pt x="1789977" y="618931"/>
                  <a:pt x="1800389" y="626558"/>
                  <a:pt x="1810610" y="634282"/>
                </a:cubicBezTo>
                <a:cubicBezTo>
                  <a:pt x="1807997" y="632860"/>
                  <a:pt x="1805366" y="631438"/>
                  <a:pt x="1802714" y="630036"/>
                </a:cubicBezTo>
                <a:cubicBezTo>
                  <a:pt x="1799909" y="628537"/>
                  <a:pt x="1797047" y="627096"/>
                  <a:pt x="1794203" y="625675"/>
                </a:cubicBezTo>
                <a:cubicBezTo>
                  <a:pt x="1789266" y="620929"/>
                  <a:pt x="1784290" y="616184"/>
                  <a:pt x="1779275" y="611458"/>
                </a:cubicBezTo>
                <a:close/>
                <a:moveTo>
                  <a:pt x="706741" y="610805"/>
                </a:moveTo>
                <a:cubicBezTo>
                  <a:pt x="709949" y="611650"/>
                  <a:pt x="713158" y="612495"/>
                  <a:pt x="716366" y="613341"/>
                </a:cubicBezTo>
                <a:cubicBezTo>
                  <a:pt x="709545" y="613706"/>
                  <a:pt x="702745" y="614109"/>
                  <a:pt x="695963" y="614512"/>
                </a:cubicBezTo>
                <a:cubicBezTo>
                  <a:pt x="693926" y="614147"/>
                  <a:pt x="691909" y="613763"/>
                  <a:pt x="689891" y="613398"/>
                </a:cubicBezTo>
                <a:cubicBezTo>
                  <a:pt x="695540" y="612534"/>
                  <a:pt x="701169" y="611669"/>
                  <a:pt x="706741" y="610805"/>
                </a:cubicBezTo>
                <a:close/>
                <a:moveTo>
                  <a:pt x="874231" y="609882"/>
                </a:moveTo>
                <a:cubicBezTo>
                  <a:pt x="881551" y="614090"/>
                  <a:pt x="888891" y="618336"/>
                  <a:pt x="896287" y="622582"/>
                </a:cubicBezTo>
                <a:cubicBezTo>
                  <a:pt x="888775" y="622985"/>
                  <a:pt x="881360" y="623312"/>
                  <a:pt x="874059" y="623561"/>
                </a:cubicBezTo>
                <a:cubicBezTo>
                  <a:pt x="866585" y="619834"/>
                  <a:pt x="859112" y="616145"/>
                  <a:pt x="851696" y="612457"/>
                </a:cubicBezTo>
                <a:cubicBezTo>
                  <a:pt x="859112" y="611688"/>
                  <a:pt x="866624" y="610824"/>
                  <a:pt x="874231" y="609882"/>
                </a:cubicBezTo>
                <a:close/>
                <a:moveTo>
                  <a:pt x="641035" y="609421"/>
                </a:moveTo>
                <a:cubicBezTo>
                  <a:pt x="646492" y="610478"/>
                  <a:pt x="651948" y="611554"/>
                  <a:pt x="657423" y="612610"/>
                </a:cubicBezTo>
                <a:cubicBezTo>
                  <a:pt x="651813" y="613417"/>
                  <a:pt x="646203" y="614243"/>
                  <a:pt x="640555" y="615050"/>
                </a:cubicBezTo>
                <a:cubicBezTo>
                  <a:pt x="635195" y="614455"/>
                  <a:pt x="629815" y="613859"/>
                  <a:pt x="624455" y="613244"/>
                </a:cubicBezTo>
                <a:cubicBezTo>
                  <a:pt x="629931" y="611996"/>
                  <a:pt x="635464" y="610708"/>
                  <a:pt x="641035" y="609421"/>
                </a:cubicBezTo>
                <a:close/>
                <a:moveTo>
                  <a:pt x="1091290" y="609056"/>
                </a:moveTo>
                <a:cubicBezTo>
                  <a:pt x="1100608" y="618912"/>
                  <a:pt x="1109984" y="628806"/>
                  <a:pt x="1119397" y="638700"/>
                </a:cubicBezTo>
                <a:cubicBezTo>
                  <a:pt x="1110771" y="639123"/>
                  <a:pt x="1102203" y="639507"/>
                  <a:pt x="1093673" y="639872"/>
                </a:cubicBezTo>
                <a:cubicBezTo>
                  <a:pt x="1084162" y="630631"/>
                  <a:pt x="1074672" y="621390"/>
                  <a:pt x="1065219" y="612169"/>
                </a:cubicBezTo>
                <a:cubicBezTo>
                  <a:pt x="1073865" y="611150"/>
                  <a:pt x="1082549" y="610113"/>
                  <a:pt x="1091290" y="609056"/>
                </a:cubicBezTo>
                <a:close/>
                <a:moveTo>
                  <a:pt x="739593" y="605675"/>
                </a:moveTo>
                <a:cubicBezTo>
                  <a:pt x="745280" y="607615"/>
                  <a:pt x="750967" y="609575"/>
                  <a:pt x="756692" y="611535"/>
                </a:cubicBezTo>
                <a:cubicBezTo>
                  <a:pt x="748892" y="611803"/>
                  <a:pt x="741073" y="612111"/>
                  <a:pt x="733273" y="612476"/>
                </a:cubicBezTo>
                <a:cubicBezTo>
                  <a:pt x="728662" y="611266"/>
                  <a:pt x="724070" y="610055"/>
                  <a:pt x="719459" y="608826"/>
                </a:cubicBezTo>
                <a:cubicBezTo>
                  <a:pt x="726222" y="607769"/>
                  <a:pt x="732946" y="606712"/>
                  <a:pt x="739593" y="605675"/>
                </a:cubicBezTo>
                <a:close/>
                <a:moveTo>
                  <a:pt x="905259" y="605560"/>
                </a:moveTo>
                <a:cubicBezTo>
                  <a:pt x="912867" y="610555"/>
                  <a:pt x="920494" y="615550"/>
                  <a:pt x="928141" y="620583"/>
                </a:cubicBezTo>
                <a:cubicBezTo>
                  <a:pt x="920341" y="621160"/>
                  <a:pt x="912675" y="621640"/>
                  <a:pt x="905048" y="622082"/>
                </a:cubicBezTo>
                <a:cubicBezTo>
                  <a:pt x="897363" y="617663"/>
                  <a:pt x="889717" y="613244"/>
                  <a:pt x="882089" y="608864"/>
                </a:cubicBezTo>
                <a:cubicBezTo>
                  <a:pt x="889717" y="607846"/>
                  <a:pt x="897440" y="606751"/>
                  <a:pt x="905259" y="605560"/>
                </a:cubicBezTo>
                <a:close/>
                <a:moveTo>
                  <a:pt x="3466693" y="605329"/>
                </a:moveTo>
                <a:cubicBezTo>
                  <a:pt x="3446040" y="620238"/>
                  <a:pt x="3425406" y="634993"/>
                  <a:pt x="3404850" y="649536"/>
                </a:cubicBezTo>
                <a:cubicBezTo>
                  <a:pt x="3402967" y="650842"/>
                  <a:pt x="3401141" y="652130"/>
                  <a:pt x="3399278" y="653436"/>
                </a:cubicBezTo>
                <a:cubicBezTo>
                  <a:pt x="3373726" y="661140"/>
                  <a:pt x="3348270" y="668998"/>
                  <a:pt x="3322872" y="676933"/>
                </a:cubicBezTo>
                <a:cubicBezTo>
                  <a:pt x="3325023" y="675511"/>
                  <a:pt x="3327156" y="674128"/>
                  <a:pt x="3329307" y="672725"/>
                </a:cubicBezTo>
                <a:cubicBezTo>
                  <a:pt x="3351287" y="658297"/>
                  <a:pt x="3373111" y="643773"/>
                  <a:pt x="3394859" y="629133"/>
                </a:cubicBezTo>
                <a:cubicBezTo>
                  <a:pt x="3418740" y="621064"/>
                  <a:pt x="3442697" y="613110"/>
                  <a:pt x="3466693" y="605329"/>
                </a:cubicBezTo>
                <a:close/>
                <a:moveTo>
                  <a:pt x="3799774" y="605310"/>
                </a:moveTo>
                <a:cubicBezTo>
                  <a:pt x="3789841" y="614916"/>
                  <a:pt x="3779793" y="624580"/>
                  <a:pt x="3769649" y="634320"/>
                </a:cubicBezTo>
                <a:cubicBezTo>
                  <a:pt x="3744904" y="639584"/>
                  <a:pt x="3720197" y="645060"/>
                  <a:pt x="3695528" y="650766"/>
                </a:cubicBezTo>
                <a:cubicBezTo>
                  <a:pt x="3708439" y="638969"/>
                  <a:pt x="3721100" y="627365"/>
                  <a:pt x="3733472" y="615953"/>
                </a:cubicBezTo>
                <a:cubicBezTo>
                  <a:pt x="3740004" y="614801"/>
                  <a:pt x="3746556" y="613648"/>
                  <a:pt x="3753088" y="612534"/>
                </a:cubicBezTo>
                <a:cubicBezTo>
                  <a:pt x="3768631" y="609902"/>
                  <a:pt x="3784212" y="607500"/>
                  <a:pt x="3799774" y="605310"/>
                </a:cubicBezTo>
                <a:close/>
                <a:moveTo>
                  <a:pt x="1123336" y="605156"/>
                </a:moveTo>
                <a:cubicBezTo>
                  <a:pt x="1132653" y="615780"/>
                  <a:pt x="1142010" y="626405"/>
                  <a:pt x="1151405" y="637067"/>
                </a:cubicBezTo>
                <a:cubicBezTo>
                  <a:pt x="1142567" y="637529"/>
                  <a:pt x="1133768" y="637990"/>
                  <a:pt x="1125026" y="638412"/>
                </a:cubicBezTo>
                <a:cubicBezTo>
                  <a:pt x="1115497" y="628403"/>
                  <a:pt x="1106007" y="618393"/>
                  <a:pt x="1096574" y="608422"/>
                </a:cubicBezTo>
                <a:cubicBezTo>
                  <a:pt x="1105007" y="607385"/>
                  <a:pt x="1113461" y="606367"/>
                  <a:pt x="1121972" y="605329"/>
                </a:cubicBezTo>
                <a:cubicBezTo>
                  <a:pt x="1122433" y="605271"/>
                  <a:pt x="1122894" y="605214"/>
                  <a:pt x="1123336" y="605156"/>
                </a:cubicBezTo>
                <a:close/>
                <a:moveTo>
                  <a:pt x="3298357" y="604061"/>
                </a:moveTo>
                <a:cubicBezTo>
                  <a:pt x="3297185" y="604676"/>
                  <a:pt x="3295994" y="605310"/>
                  <a:pt x="3294822" y="605944"/>
                </a:cubicBezTo>
                <a:cubicBezTo>
                  <a:pt x="3293227" y="606635"/>
                  <a:pt x="3291652" y="607346"/>
                  <a:pt x="3290057" y="608038"/>
                </a:cubicBezTo>
                <a:cubicBezTo>
                  <a:pt x="3290903" y="607615"/>
                  <a:pt x="3291768" y="607173"/>
                  <a:pt x="3292613" y="606751"/>
                </a:cubicBezTo>
                <a:cubicBezTo>
                  <a:pt x="3294534" y="605848"/>
                  <a:pt x="3296435" y="604964"/>
                  <a:pt x="3298357" y="604061"/>
                </a:cubicBezTo>
                <a:close/>
                <a:moveTo>
                  <a:pt x="608298" y="602831"/>
                </a:moveTo>
                <a:cubicBezTo>
                  <a:pt x="614676" y="604138"/>
                  <a:pt x="621036" y="605464"/>
                  <a:pt x="627452" y="606732"/>
                </a:cubicBezTo>
                <a:cubicBezTo>
                  <a:pt x="620786" y="608269"/>
                  <a:pt x="614177" y="609767"/>
                  <a:pt x="607645" y="611246"/>
                </a:cubicBezTo>
                <a:cubicBezTo>
                  <a:pt x="601382" y="610497"/>
                  <a:pt x="595138" y="609729"/>
                  <a:pt x="588913" y="608941"/>
                </a:cubicBezTo>
                <a:cubicBezTo>
                  <a:pt x="595368" y="606943"/>
                  <a:pt x="601823" y="604906"/>
                  <a:pt x="608298" y="602831"/>
                </a:cubicBezTo>
                <a:close/>
                <a:moveTo>
                  <a:pt x="673235" y="601756"/>
                </a:moveTo>
                <a:cubicBezTo>
                  <a:pt x="679940" y="603600"/>
                  <a:pt x="686626" y="605406"/>
                  <a:pt x="693350" y="607212"/>
                </a:cubicBezTo>
                <a:cubicBezTo>
                  <a:pt x="686664" y="608230"/>
                  <a:pt x="679940" y="609248"/>
                  <a:pt x="673158" y="610267"/>
                </a:cubicBezTo>
                <a:cubicBezTo>
                  <a:pt x="666568" y="609018"/>
                  <a:pt x="659979" y="607769"/>
                  <a:pt x="653408" y="606501"/>
                </a:cubicBezTo>
                <a:cubicBezTo>
                  <a:pt x="659959" y="604945"/>
                  <a:pt x="666568" y="603369"/>
                  <a:pt x="673235" y="601756"/>
                </a:cubicBezTo>
                <a:close/>
                <a:moveTo>
                  <a:pt x="1155497" y="601256"/>
                </a:moveTo>
                <a:cubicBezTo>
                  <a:pt x="1164777" y="612591"/>
                  <a:pt x="1174094" y="623946"/>
                  <a:pt x="1183451" y="635300"/>
                </a:cubicBezTo>
                <a:cubicBezTo>
                  <a:pt x="1174517" y="635799"/>
                  <a:pt x="1165603" y="636299"/>
                  <a:pt x="1156746" y="636779"/>
                </a:cubicBezTo>
                <a:cubicBezTo>
                  <a:pt x="1147236" y="626020"/>
                  <a:pt x="1137783" y="615262"/>
                  <a:pt x="1128388" y="604541"/>
                </a:cubicBezTo>
                <a:cubicBezTo>
                  <a:pt x="1137399" y="603446"/>
                  <a:pt x="1146448" y="602351"/>
                  <a:pt x="1155497" y="601256"/>
                </a:cubicBezTo>
                <a:close/>
                <a:moveTo>
                  <a:pt x="936095" y="600584"/>
                </a:moveTo>
                <a:cubicBezTo>
                  <a:pt x="943972" y="606386"/>
                  <a:pt x="951849" y="612188"/>
                  <a:pt x="959707" y="617971"/>
                </a:cubicBezTo>
                <a:cubicBezTo>
                  <a:pt x="951656" y="618701"/>
                  <a:pt x="943703" y="619354"/>
                  <a:pt x="935826" y="619969"/>
                </a:cubicBezTo>
                <a:cubicBezTo>
                  <a:pt x="927910" y="614801"/>
                  <a:pt x="920053" y="609633"/>
                  <a:pt x="912233" y="604484"/>
                </a:cubicBezTo>
                <a:cubicBezTo>
                  <a:pt x="920091" y="603254"/>
                  <a:pt x="928064" y="601948"/>
                  <a:pt x="936095" y="600584"/>
                </a:cubicBezTo>
                <a:close/>
                <a:moveTo>
                  <a:pt x="772350" y="600276"/>
                </a:moveTo>
                <a:cubicBezTo>
                  <a:pt x="780419" y="603696"/>
                  <a:pt x="788546" y="607116"/>
                  <a:pt x="796692" y="610516"/>
                </a:cubicBezTo>
                <a:cubicBezTo>
                  <a:pt x="794944" y="610574"/>
                  <a:pt x="793176" y="610651"/>
                  <a:pt x="791447" y="610670"/>
                </a:cubicBezTo>
                <a:cubicBezTo>
                  <a:pt x="784646" y="610747"/>
                  <a:pt x="777864" y="610901"/>
                  <a:pt x="771063" y="611074"/>
                </a:cubicBezTo>
                <a:cubicBezTo>
                  <a:pt x="764089" y="608710"/>
                  <a:pt x="757172" y="606347"/>
                  <a:pt x="750256" y="603965"/>
                </a:cubicBezTo>
                <a:cubicBezTo>
                  <a:pt x="752542" y="603600"/>
                  <a:pt x="754867" y="603235"/>
                  <a:pt x="757134" y="602889"/>
                </a:cubicBezTo>
                <a:cubicBezTo>
                  <a:pt x="762110" y="602082"/>
                  <a:pt x="767220" y="601198"/>
                  <a:pt x="772350" y="600276"/>
                </a:cubicBezTo>
                <a:close/>
                <a:moveTo>
                  <a:pt x="1704637" y="598201"/>
                </a:moveTo>
                <a:cubicBezTo>
                  <a:pt x="1717835" y="601698"/>
                  <a:pt x="1730880" y="605694"/>
                  <a:pt x="1743714" y="610228"/>
                </a:cubicBezTo>
                <a:cubicBezTo>
                  <a:pt x="1747806" y="614974"/>
                  <a:pt x="1751879" y="619719"/>
                  <a:pt x="1755933" y="624445"/>
                </a:cubicBezTo>
                <a:cubicBezTo>
                  <a:pt x="1762868" y="632533"/>
                  <a:pt x="1769862" y="640660"/>
                  <a:pt x="1776932" y="648787"/>
                </a:cubicBezTo>
                <a:cubicBezTo>
                  <a:pt x="1763234" y="645290"/>
                  <a:pt x="1749343" y="642236"/>
                  <a:pt x="1735280" y="639565"/>
                </a:cubicBezTo>
                <a:cubicBezTo>
                  <a:pt x="1724847" y="625848"/>
                  <a:pt x="1714685" y="611996"/>
                  <a:pt x="1704637" y="598201"/>
                </a:cubicBezTo>
                <a:close/>
                <a:moveTo>
                  <a:pt x="1187946" y="597394"/>
                </a:moveTo>
                <a:cubicBezTo>
                  <a:pt x="1197149" y="609402"/>
                  <a:pt x="1206409" y="621429"/>
                  <a:pt x="1215708" y="633494"/>
                </a:cubicBezTo>
                <a:cubicBezTo>
                  <a:pt x="1206620" y="634013"/>
                  <a:pt x="1197552" y="634512"/>
                  <a:pt x="1188542" y="635031"/>
                </a:cubicBezTo>
                <a:cubicBezTo>
                  <a:pt x="1179089" y="623561"/>
                  <a:pt x="1169694" y="612111"/>
                  <a:pt x="1160338" y="600680"/>
                </a:cubicBezTo>
                <a:cubicBezTo>
                  <a:pt x="1169522" y="599565"/>
                  <a:pt x="1178725" y="598470"/>
                  <a:pt x="1187946" y="597394"/>
                </a:cubicBezTo>
                <a:close/>
                <a:moveTo>
                  <a:pt x="3360182" y="596664"/>
                </a:moveTo>
                <a:cubicBezTo>
                  <a:pt x="3339874" y="608979"/>
                  <a:pt x="3319605" y="621160"/>
                  <a:pt x="3299317" y="633206"/>
                </a:cubicBezTo>
                <a:cubicBezTo>
                  <a:pt x="3276743" y="641717"/>
                  <a:pt x="3254361" y="650112"/>
                  <a:pt x="3232152" y="658374"/>
                </a:cubicBezTo>
                <a:cubicBezTo>
                  <a:pt x="3253324" y="646750"/>
                  <a:pt x="3274477" y="634973"/>
                  <a:pt x="3295667" y="623043"/>
                </a:cubicBezTo>
                <a:cubicBezTo>
                  <a:pt x="3317088" y="614320"/>
                  <a:pt x="3338568" y="605521"/>
                  <a:pt x="3360182" y="596664"/>
                </a:cubicBezTo>
                <a:close/>
                <a:moveTo>
                  <a:pt x="3870800" y="596472"/>
                </a:moveTo>
                <a:cubicBezTo>
                  <a:pt x="3863616" y="603734"/>
                  <a:pt x="3856391" y="611016"/>
                  <a:pt x="3849148" y="618316"/>
                </a:cubicBezTo>
                <a:cubicBezTo>
                  <a:pt x="3825114" y="622870"/>
                  <a:pt x="3801080" y="627692"/>
                  <a:pt x="3777084" y="632745"/>
                </a:cubicBezTo>
                <a:cubicBezTo>
                  <a:pt x="3786998" y="623215"/>
                  <a:pt x="3796795" y="613763"/>
                  <a:pt x="3806498" y="604388"/>
                </a:cubicBezTo>
                <a:cubicBezTo>
                  <a:pt x="3827977" y="601429"/>
                  <a:pt x="3849418" y="598835"/>
                  <a:pt x="3870800" y="596472"/>
                </a:cubicBezTo>
                <a:close/>
                <a:moveTo>
                  <a:pt x="3634338" y="595588"/>
                </a:moveTo>
                <a:cubicBezTo>
                  <a:pt x="3615068" y="611823"/>
                  <a:pt x="3596241" y="627538"/>
                  <a:pt x="3577836" y="642793"/>
                </a:cubicBezTo>
                <a:cubicBezTo>
                  <a:pt x="3553456" y="648576"/>
                  <a:pt x="3529075" y="654627"/>
                  <a:pt x="3504733" y="660871"/>
                </a:cubicBezTo>
                <a:cubicBezTo>
                  <a:pt x="3523926" y="645867"/>
                  <a:pt x="3543561" y="630401"/>
                  <a:pt x="3563714" y="614339"/>
                </a:cubicBezTo>
                <a:cubicBezTo>
                  <a:pt x="3564637" y="613609"/>
                  <a:pt x="3565559" y="612860"/>
                  <a:pt x="3566481" y="612111"/>
                </a:cubicBezTo>
                <a:cubicBezTo>
                  <a:pt x="3589094" y="606309"/>
                  <a:pt x="3611725" y="600776"/>
                  <a:pt x="3634338" y="595588"/>
                </a:cubicBezTo>
                <a:close/>
                <a:moveTo>
                  <a:pt x="966968" y="595101"/>
                </a:moveTo>
                <a:cubicBezTo>
                  <a:pt x="975076" y="601736"/>
                  <a:pt x="983164" y="608345"/>
                  <a:pt x="991233" y="614935"/>
                </a:cubicBezTo>
                <a:cubicBezTo>
                  <a:pt x="982972" y="615780"/>
                  <a:pt x="974769" y="616587"/>
                  <a:pt x="966661" y="617337"/>
                </a:cubicBezTo>
                <a:cubicBezTo>
                  <a:pt x="958592" y="611419"/>
                  <a:pt x="950504" y="605464"/>
                  <a:pt x="942416" y="599489"/>
                </a:cubicBezTo>
                <a:cubicBezTo>
                  <a:pt x="950523" y="598086"/>
                  <a:pt x="958708" y="596626"/>
                  <a:pt x="966968" y="595101"/>
                </a:cubicBezTo>
                <a:close/>
                <a:moveTo>
                  <a:pt x="803973" y="594094"/>
                </a:moveTo>
                <a:cubicBezTo>
                  <a:pt x="813598" y="598931"/>
                  <a:pt x="823281" y="603754"/>
                  <a:pt x="833002" y="608614"/>
                </a:cubicBezTo>
                <a:cubicBezTo>
                  <a:pt x="824760" y="609268"/>
                  <a:pt x="816634" y="609805"/>
                  <a:pt x="808680" y="610151"/>
                </a:cubicBezTo>
                <a:cubicBezTo>
                  <a:pt x="799497" y="606309"/>
                  <a:pt x="790371" y="602486"/>
                  <a:pt x="781303" y="598643"/>
                </a:cubicBezTo>
                <a:cubicBezTo>
                  <a:pt x="788719" y="597241"/>
                  <a:pt x="796288" y="595723"/>
                  <a:pt x="803973" y="594094"/>
                </a:cubicBezTo>
                <a:close/>
                <a:moveTo>
                  <a:pt x="705550" y="593838"/>
                </a:moveTo>
                <a:cubicBezTo>
                  <a:pt x="713119" y="596491"/>
                  <a:pt x="720727" y="599143"/>
                  <a:pt x="728335" y="601775"/>
                </a:cubicBezTo>
                <a:cubicBezTo>
                  <a:pt x="720958" y="602947"/>
                  <a:pt x="713503" y="604100"/>
                  <a:pt x="705972" y="605271"/>
                </a:cubicBezTo>
                <a:cubicBezTo>
                  <a:pt x="698498" y="603273"/>
                  <a:pt x="691025" y="601275"/>
                  <a:pt x="683590" y="599258"/>
                </a:cubicBezTo>
                <a:cubicBezTo>
                  <a:pt x="690833" y="597491"/>
                  <a:pt x="698153" y="595685"/>
                  <a:pt x="705550" y="593838"/>
                </a:cubicBezTo>
                <a:close/>
                <a:moveTo>
                  <a:pt x="1220645" y="593617"/>
                </a:moveTo>
                <a:cubicBezTo>
                  <a:pt x="1229790" y="606271"/>
                  <a:pt x="1238954" y="618950"/>
                  <a:pt x="1248176" y="631650"/>
                </a:cubicBezTo>
                <a:cubicBezTo>
                  <a:pt x="1238954" y="632168"/>
                  <a:pt x="1229752" y="632687"/>
                  <a:pt x="1220568" y="633206"/>
                </a:cubicBezTo>
                <a:cubicBezTo>
                  <a:pt x="1211193" y="621064"/>
                  <a:pt x="1201875" y="608941"/>
                  <a:pt x="1192596" y="596857"/>
                </a:cubicBezTo>
                <a:cubicBezTo>
                  <a:pt x="1201932" y="595761"/>
                  <a:pt x="1211270" y="594674"/>
                  <a:pt x="1220645" y="593617"/>
                </a:cubicBezTo>
                <a:close/>
                <a:moveTo>
                  <a:pt x="639998" y="592524"/>
                </a:moveTo>
                <a:cubicBezTo>
                  <a:pt x="647279" y="594582"/>
                  <a:pt x="654580" y="596626"/>
                  <a:pt x="661900" y="598643"/>
                </a:cubicBezTo>
                <a:cubicBezTo>
                  <a:pt x="654484" y="600411"/>
                  <a:pt x="647164" y="602159"/>
                  <a:pt x="639902" y="603850"/>
                </a:cubicBezTo>
                <a:cubicBezTo>
                  <a:pt x="632735" y="602447"/>
                  <a:pt x="625589" y="601006"/>
                  <a:pt x="618442" y="599565"/>
                </a:cubicBezTo>
                <a:cubicBezTo>
                  <a:pt x="625608" y="597260"/>
                  <a:pt x="632793" y="594906"/>
                  <a:pt x="639998" y="592524"/>
                </a:cubicBezTo>
                <a:close/>
                <a:moveTo>
                  <a:pt x="3343505" y="590246"/>
                </a:moveTo>
                <a:cubicBezTo>
                  <a:pt x="3327829" y="599220"/>
                  <a:pt x="3312170" y="608115"/>
                  <a:pt x="3296512" y="616952"/>
                </a:cubicBezTo>
                <a:cubicBezTo>
                  <a:pt x="3279433" y="623907"/>
                  <a:pt x="3262392" y="630824"/>
                  <a:pt x="3245389" y="637663"/>
                </a:cubicBezTo>
                <a:cubicBezTo>
                  <a:pt x="3261547" y="629210"/>
                  <a:pt x="3277704" y="620699"/>
                  <a:pt x="3293880" y="612072"/>
                </a:cubicBezTo>
                <a:cubicBezTo>
                  <a:pt x="3310384" y="604849"/>
                  <a:pt x="3326906" y="597567"/>
                  <a:pt x="3343505" y="590246"/>
                </a:cubicBezTo>
                <a:close/>
                <a:moveTo>
                  <a:pt x="1253652" y="590015"/>
                </a:moveTo>
                <a:cubicBezTo>
                  <a:pt x="1262643" y="603235"/>
                  <a:pt x="1271730" y="616510"/>
                  <a:pt x="1280875" y="629844"/>
                </a:cubicBezTo>
                <a:cubicBezTo>
                  <a:pt x="1271519" y="630343"/>
                  <a:pt x="1262163" y="630862"/>
                  <a:pt x="1252845" y="631381"/>
                </a:cubicBezTo>
                <a:cubicBezTo>
                  <a:pt x="1243565" y="618605"/>
                  <a:pt x="1234324" y="605848"/>
                  <a:pt x="1225141" y="593118"/>
                </a:cubicBezTo>
                <a:cubicBezTo>
                  <a:pt x="1234631" y="592057"/>
                  <a:pt x="1244122" y="591024"/>
                  <a:pt x="1253652" y="590015"/>
                </a:cubicBezTo>
                <a:close/>
                <a:moveTo>
                  <a:pt x="3940579" y="589500"/>
                </a:moveTo>
                <a:cubicBezTo>
                  <a:pt x="3935776" y="594566"/>
                  <a:pt x="3930973" y="599623"/>
                  <a:pt x="3926151" y="604695"/>
                </a:cubicBezTo>
                <a:cubicBezTo>
                  <a:pt x="3902751" y="608518"/>
                  <a:pt x="3879350" y="612649"/>
                  <a:pt x="3855969" y="617029"/>
                </a:cubicBezTo>
                <a:cubicBezTo>
                  <a:pt x="3863000" y="609940"/>
                  <a:pt x="3870032" y="602851"/>
                  <a:pt x="3877006" y="595800"/>
                </a:cubicBezTo>
                <a:cubicBezTo>
                  <a:pt x="3898293" y="593500"/>
                  <a:pt x="3919503" y="591441"/>
                  <a:pt x="3940579" y="589500"/>
                </a:cubicBezTo>
                <a:close/>
                <a:moveTo>
                  <a:pt x="997977" y="589220"/>
                </a:moveTo>
                <a:cubicBezTo>
                  <a:pt x="1006200" y="596626"/>
                  <a:pt x="1014518" y="604080"/>
                  <a:pt x="1022876" y="611573"/>
                </a:cubicBezTo>
                <a:cubicBezTo>
                  <a:pt x="1014384" y="612514"/>
                  <a:pt x="1005969" y="613417"/>
                  <a:pt x="997612" y="614282"/>
                </a:cubicBezTo>
                <a:cubicBezTo>
                  <a:pt x="989370" y="607558"/>
                  <a:pt x="981089" y="600795"/>
                  <a:pt x="972809" y="594015"/>
                </a:cubicBezTo>
                <a:cubicBezTo>
                  <a:pt x="981128" y="592463"/>
                  <a:pt x="989523" y="590860"/>
                  <a:pt x="997977" y="589220"/>
                </a:cubicBezTo>
                <a:close/>
                <a:moveTo>
                  <a:pt x="835039" y="587170"/>
                </a:moveTo>
                <a:cubicBezTo>
                  <a:pt x="845395" y="593189"/>
                  <a:pt x="855807" y="599220"/>
                  <a:pt x="866297" y="605291"/>
                </a:cubicBezTo>
                <a:cubicBezTo>
                  <a:pt x="858190" y="606251"/>
                  <a:pt x="850216" y="607077"/>
                  <a:pt x="842359" y="607807"/>
                </a:cubicBezTo>
                <a:cubicBezTo>
                  <a:pt x="832061" y="602678"/>
                  <a:pt x="821802" y="597548"/>
                  <a:pt x="811600" y="592453"/>
                </a:cubicBezTo>
                <a:cubicBezTo>
                  <a:pt x="819304" y="590782"/>
                  <a:pt x="827105" y="589022"/>
                  <a:pt x="835039" y="587170"/>
                </a:cubicBezTo>
                <a:close/>
                <a:moveTo>
                  <a:pt x="737788" y="585566"/>
                </a:moveTo>
                <a:cubicBezTo>
                  <a:pt x="746125" y="589135"/>
                  <a:pt x="754464" y="592697"/>
                  <a:pt x="762859" y="596261"/>
                </a:cubicBezTo>
                <a:cubicBezTo>
                  <a:pt x="760650" y="596626"/>
                  <a:pt x="758421" y="597010"/>
                  <a:pt x="756250" y="597356"/>
                </a:cubicBezTo>
                <a:cubicBezTo>
                  <a:pt x="750544" y="598259"/>
                  <a:pt x="744781" y="599181"/>
                  <a:pt x="738978" y="600103"/>
                </a:cubicBezTo>
                <a:cubicBezTo>
                  <a:pt x="730775" y="597279"/>
                  <a:pt x="722610" y="594449"/>
                  <a:pt x="714483" y="591608"/>
                </a:cubicBezTo>
                <a:cubicBezTo>
                  <a:pt x="717173" y="590935"/>
                  <a:pt x="719863" y="590261"/>
                  <a:pt x="722571" y="589577"/>
                </a:cubicBezTo>
                <a:cubicBezTo>
                  <a:pt x="727567" y="588319"/>
                  <a:pt x="732658" y="586964"/>
                  <a:pt x="737788" y="585566"/>
                </a:cubicBezTo>
                <a:close/>
                <a:moveTo>
                  <a:pt x="1029235" y="583047"/>
                </a:moveTo>
                <a:cubicBezTo>
                  <a:pt x="1037669" y="591331"/>
                  <a:pt x="1046161" y="599642"/>
                  <a:pt x="1054672" y="607961"/>
                </a:cubicBezTo>
                <a:cubicBezTo>
                  <a:pt x="1045988" y="608960"/>
                  <a:pt x="1037362" y="609959"/>
                  <a:pt x="1028793" y="610920"/>
                </a:cubicBezTo>
                <a:cubicBezTo>
                  <a:pt x="1020282" y="603273"/>
                  <a:pt x="1011829" y="595685"/>
                  <a:pt x="1003452" y="588153"/>
                </a:cubicBezTo>
                <a:cubicBezTo>
                  <a:pt x="1011983" y="586484"/>
                  <a:pt x="1020570" y="584778"/>
                  <a:pt x="1029235" y="583047"/>
                </a:cubicBezTo>
                <a:close/>
                <a:moveTo>
                  <a:pt x="671775" y="581840"/>
                </a:moveTo>
                <a:cubicBezTo>
                  <a:pt x="679767" y="584716"/>
                  <a:pt x="687778" y="587573"/>
                  <a:pt x="695809" y="590407"/>
                </a:cubicBezTo>
                <a:cubicBezTo>
                  <a:pt x="687874" y="592365"/>
                  <a:pt x="680036" y="594280"/>
                  <a:pt x="672274" y="596165"/>
                </a:cubicBezTo>
                <a:cubicBezTo>
                  <a:pt x="664397" y="594000"/>
                  <a:pt x="656559" y="591827"/>
                  <a:pt x="648739" y="589633"/>
                </a:cubicBezTo>
                <a:cubicBezTo>
                  <a:pt x="656386" y="587076"/>
                  <a:pt x="664071" y="584474"/>
                  <a:pt x="671775" y="581840"/>
                </a:cubicBezTo>
                <a:close/>
                <a:moveTo>
                  <a:pt x="3708632" y="579873"/>
                </a:moveTo>
                <a:cubicBezTo>
                  <a:pt x="3691225" y="595320"/>
                  <a:pt x="3674184" y="610343"/>
                  <a:pt x="3657489" y="624964"/>
                </a:cubicBezTo>
                <a:cubicBezTo>
                  <a:pt x="3634069" y="629882"/>
                  <a:pt x="3610630" y="635108"/>
                  <a:pt x="3587192" y="640603"/>
                </a:cubicBezTo>
                <a:cubicBezTo>
                  <a:pt x="3605020" y="625809"/>
                  <a:pt x="3623195" y="610593"/>
                  <a:pt x="3641831" y="594893"/>
                </a:cubicBezTo>
                <a:cubicBezTo>
                  <a:pt x="3642369" y="594438"/>
                  <a:pt x="3642907" y="593975"/>
                  <a:pt x="3643445" y="593519"/>
                </a:cubicBezTo>
                <a:cubicBezTo>
                  <a:pt x="3665174" y="588624"/>
                  <a:pt x="3686921" y="584061"/>
                  <a:pt x="3708632" y="579873"/>
                </a:cubicBezTo>
                <a:close/>
                <a:moveTo>
                  <a:pt x="865990" y="579675"/>
                </a:moveTo>
                <a:cubicBezTo>
                  <a:pt x="876729" y="586764"/>
                  <a:pt x="887488" y="593871"/>
                  <a:pt x="898343" y="601006"/>
                </a:cubicBezTo>
                <a:cubicBezTo>
                  <a:pt x="890197" y="602197"/>
                  <a:pt x="882147" y="603312"/>
                  <a:pt x="874213" y="604311"/>
                </a:cubicBezTo>
                <a:cubicBezTo>
                  <a:pt x="863338" y="598028"/>
                  <a:pt x="852580" y="591794"/>
                  <a:pt x="841840" y="585564"/>
                </a:cubicBezTo>
                <a:cubicBezTo>
                  <a:pt x="849794" y="583677"/>
                  <a:pt x="857844" y="581710"/>
                  <a:pt x="865990" y="579675"/>
                </a:cubicBezTo>
                <a:close/>
                <a:moveTo>
                  <a:pt x="3549459" y="579537"/>
                </a:moveTo>
                <a:cubicBezTo>
                  <a:pt x="3528152" y="595896"/>
                  <a:pt x="3506885" y="612130"/>
                  <a:pt x="3485656" y="628153"/>
                </a:cubicBezTo>
                <a:cubicBezTo>
                  <a:pt x="3461390" y="635012"/>
                  <a:pt x="3437184" y="642082"/>
                  <a:pt x="3413015" y="649306"/>
                </a:cubicBezTo>
                <a:cubicBezTo>
                  <a:pt x="3435531" y="633360"/>
                  <a:pt x="3458086" y="617183"/>
                  <a:pt x="3480679" y="600833"/>
                </a:cubicBezTo>
                <a:cubicBezTo>
                  <a:pt x="3503561" y="593508"/>
                  <a:pt x="3526500" y="586390"/>
                  <a:pt x="3549459" y="579537"/>
                </a:cubicBezTo>
                <a:close/>
                <a:moveTo>
                  <a:pt x="3461506" y="578173"/>
                </a:moveTo>
                <a:cubicBezTo>
                  <a:pt x="3439527" y="593283"/>
                  <a:pt x="3417549" y="608269"/>
                  <a:pt x="3395513" y="623100"/>
                </a:cubicBezTo>
                <a:cubicBezTo>
                  <a:pt x="3371152" y="631323"/>
                  <a:pt x="3346867" y="639661"/>
                  <a:pt x="3322660" y="648018"/>
                </a:cubicBezTo>
                <a:cubicBezTo>
                  <a:pt x="3345753" y="633532"/>
                  <a:pt x="3368789" y="618893"/>
                  <a:pt x="3391805" y="604080"/>
                </a:cubicBezTo>
                <a:cubicBezTo>
                  <a:pt x="3414975" y="595377"/>
                  <a:pt x="3438202" y="586709"/>
                  <a:pt x="3461506" y="578173"/>
                </a:cubicBezTo>
                <a:close/>
                <a:moveTo>
                  <a:pt x="1060762" y="576686"/>
                </a:moveTo>
                <a:cubicBezTo>
                  <a:pt x="1069369" y="585821"/>
                  <a:pt x="1077995" y="594981"/>
                  <a:pt x="1086660" y="604157"/>
                </a:cubicBezTo>
                <a:cubicBezTo>
                  <a:pt x="1077803" y="605214"/>
                  <a:pt x="1069004" y="606271"/>
                  <a:pt x="1060243" y="607308"/>
                </a:cubicBezTo>
                <a:cubicBezTo>
                  <a:pt x="1051598" y="598855"/>
                  <a:pt x="1042991" y="590424"/>
                  <a:pt x="1034403" y="582009"/>
                </a:cubicBezTo>
                <a:cubicBezTo>
                  <a:pt x="1043145" y="580255"/>
                  <a:pt x="1051925" y="578478"/>
                  <a:pt x="1060762" y="576686"/>
                </a:cubicBezTo>
                <a:close/>
                <a:moveTo>
                  <a:pt x="769161" y="576524"/>
                </a:moveTo>
                <a:cubicBezTo>
                  <a:pt x="778056" y="581035"/>
                  <a:pt x="786970" y="585544"/>
                  <a:pt x="795942" y="590052"/>
                </a:cubicBezTo>
                <a:cubicBezTo>
                  <a:pt x="787758" y="591727"/>
                  <a:pt x="779747" y="593273"/>
                  <a:pt x="771889" y="594684"/>
                </a:cubicBezTo>
                <a:cubicBezTo>
                  <a:pt x="763051" y="590945"/>
                  <a:pt x="754252" y="587201"/>
                  <a:pt x="745472" y="583450"/>
                </a:cubicBezTo>
                <a:cubicBezTo>
                  <a:pt x="753214" y="581279"/>
                  <a:pt x="761130" y="578960"/>
                  <a:pt x="769161" y="576524"/>
                </a:cubicBezTo>
                <a:close/>
                <a:moveTo>
                  <a:pt x="1447232" y="575923"/>
                </a:moveTo>
                <a:cubicBezTo>
                  <a:pt x="1522006" y="573785"/>
                  <a:pt x="1611400" y="575101"/>
                  <a:pt x="1695895" y="595973"/>
                </a:cubicBezTo>
                <a:cubicBezTo>
                  <a:pt x="1706058" y="609959"/>
                  <a:pt x="1716336" y="624042"/>
                  <a:pt x="1726865" y="638028"/>
                </a:cubicBezTo>
                <a:cubicBezTo>
                  <a:pt x="1651035" y="624599"/>
                  <a:pt x="1570632" y="622293"/>
                  <a:pt x="1492419" y="622601"/>
                </a:cubicBezTo>
                <a:cubicBezTo>
                  <a:pt x="1422699" y="622927"/>
                  <a:pt x="1353362" y="625963"/>
                  <a:pt x="1285390" y="629594"/>
                </a:cubicBezTo>
                <a:cubicBezTo>
                  <a:pt x="1276168" y="616203"/>
                  <a:pt x="1267043" y="602851"/>
                  <a:pt x="1257993" y="589554"/>
                </a:cubicBezTo>
                <a:cubicBezTo>
                  <a:pt x="1320471" y="583001"/>
                  <a:pt x="1383737" y="577777"/>
                  <a:pt x="1447232" y="575923"/>
                </a:cubicBezTo>
                <a:close/>
                <a:moveTo>
                  <a:pt x="1719776" y="574275"/>
                </a:moveTo>
                <a:cubicBezTo>
                  <a:pt x="1727921" y="578530"/>
                  <a:pt x="1735837" y="583049"/>
                  <a:pt x="1743541" y="587840"/>
                </a:cubicBezTo>
                <a:cubicBezTo>
                  <a:pt x="1745462" y="589031"/>
                  <a:pt x="1747345" y="590240"/>
                  <a:pt x="1749247" y="591443"/>
                </a:cubicBezTo>
                <a:cubicBezTo>
                  <a:pt x="1759122" y="600257"/>
                  <a:pt x="1768766" y="609171"/>
                  <a:pt x="1778238" y="618163"/>
                </a:cubicBezTo>
                <a:cubicBezTo>
                  <a:pt x="1768113" y="613648"/>
                  <a:pt x="1757796" y="609517"/>
                  <a:pt x="1747345" y="605771"/>
                </a:cubicBezTo>
                <a:cubicBezTo>
                  <a:pt x="1738296" y="595262"/>
                  <a:pt x="1729113" y="584736"/>
                  <a:pt x="1719776" y="574275"/>
                </a:cubicBezTo>
                <a:close/>
                <a:moveTo>
                  <a:pt x="897094" y="571741"/>
                </a:moveTo>
                <a:cubicBezTo>
                  <a:pt x="908026" y="579846"/>
                  <a:pt x="918977" y="587944"/>
                  <a:pt x="929928" y="596030"/>
                </a:cubicBezTo>
                <a:cubicBezTo>
                  <a:pt x="921647" y="597414"/>
                  <a:pt x="913444" y="598739"/>
                  <a:pt x="905355" y="599969"/>
                </a:cubicBezTo>
                <a:cubicBezTo>
                  <a:pt x="894251" y="592668"/>
                  <a:pt x="883185" y="585387"/>
                  <a:pt x="872215" y="578127"/>
                </a:cubicBezTo>
                <a:cubicBezTo>
                  <a:pt x="880399" y="576061"/>
                  <a:pt x="888717" y="573923"/>
                  <a:pt x="897094" y="571741"/>
                </a:cubicBezTo>
                <a:close/>
                <a:moveTo>
                  <a:pt x="703475" y="570709"/>
                </a:moveTo>
                <a:cubicBezTo>
                  <a:pt x="712082" y="574474"/>
                  <a:pt x="720727" y="578219"/>
                  <a:pt x="729372" y="581948"/>
                </a:cubicBezTo>
                <a:cubicBezTo>
                  <a:pt x="726625" y="582670"/>
                  <a:pt x="723897" y="583391"/>
                  <a:pt x="721188" y="584073"/>
                </a:cubicBezTo>
                <a:cubicBezTo>
                  <a:pt x="715655" y="585468"/>
                  <a:pt x="710199" y="586834"/>
                  <a:pt x="704742" y="588188"/>
                </a:cubicBezTo>
                <a:cubicBezTo>
                  <a:pt x="696289" y="585214"/>
                  <a:pt x="687855" y="582219"/>
                  <a:pt x="679421" y="579204"/>
                </a:cubicBezTo>
                <a:cubicBezTo>
                  <a:pt x="682303" y="578217"/>
                  <a:pt x="685146" y="577245"/>
                  <a:pt x="688028" y="576248"/>
                </a:cubicBezTo>
                <a:cubicBezTo>
                  <a:pt x="693081" y="574490"/>
                  <a:pt x="698249" y="572628"/>
                  <a:pt x="703475" y="570709"/>
                </a:cubicBezTo>
                <a:close/>
                <a:moveTo>
                  <a:pt x="1092750" y="570202"/>
                </a:moveTo>
                <a:cubicBezTo>
                  <a:pt x="1101472" y="580188"/>
                  <a:pt x="1110233" y="590199"/>
                  <a:pt x="1119032" y="600238"/>
                </a:cubicBezTo>
                <a:cubicBezTo>
                  <a:pt x="1109945" y="601333"/>
                  <a:pt x="1100934" y="602428"/>
                  <a:pt x="1091943" y="603523"/>
                </a:cubicBezTo>
                <a:cubicBezTo>
                  <a:pt x="1083163" y="594221"/>
                  <a:pt x="1074422" y="584939"/>
                  <a:pt x="1065700" y="575683"/>
                </a:cubicBezTo>
                <a:cubicBezTo>
                  <a:pt x="1067275" y="575366"/>
                  <a:pt x="1068831" y="575049"/>
                  <a:pt x="1070406" y="574730"/>
                </a:cubicBezTo>
                <a:cubicBezTo>
                  <a:pt x="1077823" y="573222"/>
                  <a:pt x="1085277" y="571712"/>
                  <a:pt x="1092750" y="570202"/>
                </a:cubicBezTo>
                <a:close/>
                <a:moveTo>
                  <a:pt x="3779601" y="567589"/>
                </a:moveTo>
                <a:cubicBezTo>
                  <a:pt x="3764807" y="581379"/>
                  <a:pt x="3749515" y="595588"/>
                  <a:pt x="3733722" y="610151"/>
                </a:cubicBezTo>
                <a:cubicBezTo>
                  <a:pt x="3711129" y="614167"/>
                  <a:pt x="3688497" y="618547"/>
                  <a:pt x="3665827" y="623235"/>
                </a:cubicBezTo>
                <a:cubicBezTo>
                  <a:pt x="3682426" y="608672"/>
                  <a:pt x="3699371" y="593715"/>
                  <a:pt x="3716662" y="578340"/>
                </a:cubicBezTo>
                <a:cubicBezTo>
                  <a:pt x="3737680" y="574380"/>
                  <a:pt x="3758660" y="570766"/>
                  <a:pt x="3779601" y="567589"/>
                </a:cubicBezTo>
                <a:close/>
                <a:moveTo>
                  <a:pt x="800150" y="566799"/>
                </a:moveTo>
                <a:cubicBezTo>
                  <a:pt x="809391" y="572217"/>
                  <a:pt x="818670" y="577639"/>
                  <a:pt x="827988" y="583066"/>
                </a:cubicBezTo>
                <a:cubicBezTo>
                  <a:pt x="819746" y="584962"/>
                  <a:pt x="811620" y="586766"/>
                  <a:pt x="803646" y="588455"/>
                </a:cubicBezTo>
                <a:cubicBezTo>
                  <a:pt x="794348" y="583792"/>
                  <a:pt x="785126" y="579130"/>
                  <a:pt x="775923" y="574469"/>
                </a:cubicBezTo>
                <a:cubicBezTo>
                  <a:pt x="783858" y="572015"/>
                  <a:pt x="791946" y="569458"/>
                  <a:pt x="800150" y="566799"/>
                </a:cubicBezTo>
                <a:close/>
                <a:moveTo>
                  <a:pt x="1124892" y="563758"/>
                </a:moveTo>
                <a:cubicBezTo>
                  <a:pt x="1133710" y="574578"/>
                  <a:pt x="1142548" y="585425"/>
                  <a:pt x="1151443" y="596299"/>
                </a:cubicBezTo>
                <a:cubicBezTo>
                  <a:pt x="1142298" y="597414"/>
                  <a:pt x="1133153" y="598509"/>
                  <a:pt x="1124066" y="599623"/>
                </a:cubicBezTo>
                <a:cubicBezTo>
                  <a:pt x="1115171" y="589473"/>
                  <a:pt x="1106314" y="579349"/>
                  <a:pt x="1097476" y="569249"/>
                </a:cubicBezTo>
                <a:cubicBezTo>
                  <a:pt x="1106602" y="567410"/>
                  <a:pt x="1115728" y="565577"/>
                  <a:pt x="1124892" y="563758"/>
                </a:cubicBezTo>
                <a:close/>
                <a:moveTo>
                  <a:pt x="928410" y="563477"/>
                </a:moveTo>
                <a:cubicBezTo>
                  <a:pt x="939418" y="572536"/>
                  <a:pt x="950408" y="581546"/>
                  <a:pt x="961359" y="590520"/>
                </a:cubicBezTo>
                <a:cubicBezTo>
                  <a:pt x="952925" y="592061"/>
                  <a:pt x="944548" y="593546"/>
                  <a:pt x="936267" y="594962"/>
                </a:cubicBezTo>
                <a:cubicBezTo>
                  <a:pt x="925125" y="586737"/>
                  <a:pt x="913982" y="578494"/>
                  <a:pt x="902839" y="570242"/>
                </a:cubicBezTo>
                <a:cubicBezTo>
                  <a:pt x="911292" y="568031"/>
                  <a:pt x="919803" y="565773"/>
                  <a:pt x="928410" y="563477"/>
                </a:cubicBezTo>
                <a:close/>
                <a:moveTo>
                  <a:pt x="734502" y="558818"/>
                </a:moveTo>
                <a:cubicBezTo>
                  <a:pt x="743570" y="563495"/>
                  <a:pt x="752696" y="568154"/>
                  <a:pt x="761822" y="572805"/>
                </a:cubicBezTo>
                <a:cubicBezTo>
                  <a:pt x="753426" y="575312"/>
                  <a:pt x="745184" y="577666"/>
                  <a:pt x="737134" y="579863"/>
                </a:cubicBezTo>
                <a:cubicBezTo>
                  <a:pt x="728124" y="575996"/>
                  <a:pt x="719151" y="572113"/>
                  <a:pt x="710199" y="568209"/>
                </a:cubicBezTo>
                <a:cubicBezTo>
                  <a:pt x="718133" y="565235"/>
                  <a:pt x="726222" y="562102"/>
                  <a:pt x="734502" y="558818"/>
                </a:cubicBezTo>
                <a:close/>
                <a:moveTo>
                  <a:pt x="3847630" y="558817"/>
                </a:moveTo>
                <a:cubicBezTo>
                  <a:pt x="3834220" y="571913"/>
                  <a:pt x="3820561" y="585199"/>
                  <a:pt x="3806671" y="598624"/>
                </a:cubicBezTo>
                <a:cubicBezTo>
                  <a:pt x="3788496" y="601122"/>
                  <a:pt x="3770302" y="603869"/>
                  <a:pt x="3752127" y="606943"/>
                </a:cubicBezTo>
                <a:cubicBezTo>
                  <a:pt x="3748497" y="607558"/>
                  <a:pt x="3744846" y="608192"/>
                  <a:pt x="3741196" y="608845"/>
                </a:cubicBezTo>
                <a:cubicBezTo>
                  <a:pt x="3756873" y="594365"/>
                  <a:pt x="3772070" y="580232"/>
                  <a:pt x="3786747" y="566548"/>
                </a:cubicBezTo>
                <a:cubicBezTo>
                  <a:pt x="3807074" y="563554"/>
                  <a:pt x="3827381" y="560964"/>
                  <a:pt x="3847630" y="558817"/>
                </a:cubicBezTo>
                <a:close/>
                <a:moveTo>
                  <a:pt x="3453802" y="558252"/>
                </a:moveTo>
                <a:cubicBezTo>
                  <a:pt x="3433322" y="571646"/>
                  <a:pt x="3412880" y="584926"/>
                  <a:pt x="3392439" y="598067"/>
                </a:cubicBezTo>
                <a:cubicBezTo>
                  <a:pt x="3375225" y="604541"/>
                  <a:pt x="3358068" y="611016"/>
                  <a:pt x="3341008" y="617471"/>
                </a:cubicBezTo>
                <a:lnTo>
                  <a:pt x="3337415" y="618816"/>
                </a:lnTo>
                <a:cubicBezTo>
                  <a:pt x="3333208" y="620411"/>
                  <a:pt x="3329039" y="621986"/>
                  <a:pt x="3324831" y="623581"/>
                </a:cubicBezTo>
                <a:cubicBezTo>
                  <a:pt x="3346060" y="610862"/>
                  <a:pt x="3367289" y="598009"/>
                  <a:pt x="3388558" y="585014"/>
                </a:cubicBezTo>
                <a:cubicBezTo>
                  <a:pt x="3393457" y="583007"/>
                  <a:pt x="3398337" y="581001"/>
                  <a:pt x="3403236" y="578987"/>
                </a:cubicBezTo>
                <a:lnTo>
                  <a:pt x="3424293" y="570340"/>
                </a:lnTo>
                <a:cubicBezTo>
                  <a:pt x="3434013" y="566350"/>
                  <a:pt x="3443870" y="562315"/>
                  <a:pt x="3453802" y="558252"/>
                </a:cubicBezTo>
                <a:close/>
                <a:moveTo>
                  <a:pt x="3627019" y="557583"/>
                </a:moveTo>
                <a:cubicBezTo>
                  <a:pt x="3606922" y="573933"/>
                  <a:pt x="3586826" y="590175"/>
                  <a:pt x="3566789" y="606251"/>
                </a:cubicBezTo>
                <a:cubicBezTo>
                  <a:pt x="3543637" y="612188"/>
                  <a:pt x="3520487" y="618412"/>
                  <a:pt x="3497356" y="624868"/>
                </a:cubicBezTo>
                <a:cubicBezTo>
                  <a:pt x="3518643" y="608749"/>
                  <a:pt x="3539987" y="592440"/>
                  <a:pt x="3561332" y="576006"/>
                </a:cubicBezTo>
                <a:cubicBezTo>
                  <a:pt x="3583215" y="569575"/>
                  <a:pt x="3605116" y="563418"/>
                  <a:pt x="3627019" y="557583"/>
                </a:cubicBezTo>
                <a:close/>
                <a:moveTo>
                  <a:pt x="1157360" y="557403"/>
                </a:moveTo>
                <a:cubicBezTo>
                  <a:pt x="1166237" y="569039"/>
                  <a:pt x="1175151" y="580701"/>
                  <a:pt x="1184104" y="592394"/>
                </a:cubicBezTo>
                <a:cubicBezTo>
                  <a:pt x="1174805" y="593493"/>
                  <a:pt x="1165526" y="594601"/>
                  <a:pt x="1156265" y="595723"/>
                </a:cubicBezTo>
                <a:cubicBezTo>
                  <a:pt x="1147293" y="584734"/>
                  <a:pt x="1138341" y="573777"/>
                  <a:pt x="1129445" y="562849"/>
                </a:cubicBezTo>
                <a:cubicBezTo>
                  <a:pt x="1138725" y="561011"/>
                  <a:pt x="1148042" y="559197"/>
                  <a:pt x="1157360" y="557403"/>
                </a:cubicBezTo>
                <a:close/>
                <a:moveTo>
                  <a:pt x="831100" y="556521"/>
                </a:moveTo>
                <a:cubicBezTo>
                  <a:pt x="840592" y="562834"/>
                  <a:pt x="850101" y="569158"/>
                  <a:pt x="859688" y="575493"/>
                </a:cubicBezTo>
                <a:cubicBezTo>
                  <a:pt x="851273" y="577571"/>
                  <a:pt x="842993" y="579566"/>
                  <a:pt x="834828" y="581479"/>
                </a:cubicBezTo>
                <a:cubicBezTo>
                  <a:pt x="825260" y="575915"/>
                  <a:pt x="815731" y="570355"/>
                  <a:pt x="806240" y="564801"/>
                </a:cubicBezTo>
                <a:cubicBezTo>
                  <a:pt x="814424" y="562125"/>
                  <a:pt x="822705" y="559360"/>
                  <a:pt x="831100" y="556521"/>
                </a:cubicBezTo>
                <a:close/>
                <a:moveTo>
                  <a:pt x="959995" y="554986"/>
                </a:moveTo>
                <a:cubicBezTo>
                  <a:pt x="970792" y="564747"/>
                  <a:pt x="981762" y="574628"/>
                  <a:pt x="992847" y="584605"/>
                </a:cubicBezTo>
                <a:cubicBezTo>
                  <a:pt x="984221" y="586269"/>
                  <a:pt x="975691" y="587873"/>
                  <a:pt x="967218" y="589441"/>
                </a:cubicBezTo>
                <a:cubicBezTo>
                  <a:pt x="956114" y="580346"/>
                  <a:pt x="944971" y="571216"/>
                  <a:pt x="933789" y="562033"/>
                </a:cubicBezTo>
                <a:cubicBezTo>
                  <a:pt x="942473" y="559714"/>
                  <a:pt x="951195" y="557362"/>
                  <a:pt x="959995" y="554986"/>
                </a:cubicBezTo>
                <a:close/>
                <a:moveTo>
                  <a:pt x="3912722" y="553916"/>
                </a:moveTo>
                <a:cubicBezTo>
                  <a:pt x="3900925" y="565923"/>
                  <a:pt x="3889072" y="577975"/>
                  <a:pt x="3877121" y="590071"/>
                </a:cubicBezTo>
                <a:cubicBezTo>
                  <a:pt x="3855949" y="592349"/>
                  <a:pt x="3834682" y="594860"/>
                  <a:pt x="3813395" y="597702"/>
                </a:cubicBezTo>
                <a:cubicBezTo>
                  <a:pt x="3827189" y="584348"/>
                  <a:pt x="3840753" y="571143"/>
                  <a:pt x="3854086" y="558121"/>
                </a:cubicBezTo>
                <a:cubicBezTo>
                  <a:pt x="3854316" y="558100"/>
                  <a:pt x="3854528" y="558073"/>
                  <a:pt x="3854739" y="558052"/>
                </a:cubicBezTo>
                <a:cubicBezTo>
                  <a:pt x="3874105" y="556102"/>
                  <a:pt x="3893452" y="554794"/>
                  <a:pt x="3912722" y="553916"/>
                </a:cubicBezTo>
                <a:close/>
                <a:moveTo>
                  <a:pt x="1671803" y="553299"/>
                </a:moveTo>
                <a:cubicBezTo>
                  <a:pt x="1683618" y="557566"/>
                  <a:pt x="1694992" y="562280"/>
                  <a:pt x="1705962" y="567449"/>
                </a:cubicBezTo>
                <a:cubicBezTo>
                  <a:pt x="1716413" y="578899"/>
                  <a:pt x="1726615" y="590486"/>
                  <a:pt x="1736644" y="602063"/>
                </a:cubicBezTo>
                <a:cubicBezTo>
                  <a:pt x="1724463" y="598028"/>
                  <a:pt x="1712110" y="594474"/>
                  <a:pt x="1699641" y="591335"/>
                </a:cubicBezTo>
                <a:cubicBezTo>
                  <a:pt x="1698892" y="590301"/>
                  <a:pt x="1698143" y="589266"/>
                  <a:pt x="1697394" y="588234"/>
                </a:cubicBezTo>
                <a:cubicBezTo>
                  <a:pt x="1688959" y="576640"/>
                  <a:pt x="1680448" y="564953"/>
                  <a:pt x="1671803" y="553299"/>
                </a:cubicBezTo>
                <a:close/>
                <a:moveTo>
                  <a:pt x="3975680" y="552377"/>
                </a:moveTo>
                <a:cubicBezTo>
                  <a:pt x="3965977" y="562674"/>
                  <a:pt x="3956237" y="572972"/>
                  <a:pt x="3946496" y="583262"/>
                </a:cubicBezTo>
                <a:cubicBezTo>
                  <a:pt x="3925536" y="585168"/>
                  <a:pt x="3904460" y="587187"/>
                  <a:pt x="3883288" y="589421"/>
                </a:cubicBezTo>
                <a:cubicBezTo>
                  <a:pt x="3895085" y="577458"/>
                  <a:pt x="3906823" y="565537"/>
                  <a:pt x="3918466" y="553662"/>
                </a:cubicBezTo>
                <a:cubicBezTo>
                  <a:pt x="3937639" y="552874"/>
                  <a:pt x="3956717" y="552503"/>
                  <a:pt x="3975680" y="552377"/>
                </a:cubicBezTo>
                <a:close/>
                <a:moveTo>
                  <a:pt x="1190175" y="551237"/>
                </a:moveTo>
                <a:cubicBezTo>
                  <a:pt x="1199089" y="563656"/>
                  <a:pt x="1208023" y="576104"/>
                  <a:pt x="1217014" y="588586"/>
                </a:cubicBezTo>
                <a:cubicBezTo>
                  <a:pt x="1207581" y="589656"/>
                  <a:pt x="1198148" y="590745"/>
                  <a:pt x="1188753" y="591850"/>
                </a:cubicBezTo>
                <a:cubicBezTo>
                  <a:pt x="1179723" y="580057"/>
                  <a:pt x="1170732" y="568296"/>
                  <a:pt x="1161760" y="556563"/>
                </a:cubicBezTo>
                <a:cubicBezTo>
                  <a:pt x="1171212" y="554755"/>
                  <a:pt x="1180684" y="552974"/>
                  <a:pt x="1190175" y="551237"/>
                </a:cubicBezTo>
                <a:close/>
                <a:moveTo>
                  <a:pt x="3544752" y="548490"/>
                </a:moveTo>
                <a:cubicBezTo>
                  <a:pt x="3523561" y="564054"/>
                  <a:pt x="3502331" y="579556"/>
                  <a:pt x="3481102" y="594922"/>
                </a:cubicBezTo>
                <a:cubicBezTo>
                  <a:pt x="3458028" y="602294"/>
                  <a:pt x="3434993" y="609863"/>
                  <a:pt x="3411996" y="617567"/>
                </a:cubicBezTo>
                <a:cubicBezTo>
                  <a:pt x="3434321" y="602447"/>
                  <a:pt x="3456587" y="587218"/>
                  <a:pt x="3478874" y="571838"/>
                </a:cubicBezTo>
                <a:cubicBezTo>
                  <a:pt x="3500795" y="563888"/>
                  <a:pt x="3522755" y="556079"/>
                  <a:pt x="3544752" y="548490"/>
                </a:cubicBezTo>
                <a:close/>
                <a:moveTo>
                  <a:pt x="3417914" y="547274"/>
                </a:moveTo>
                <a:cubicBezTo>
                  <a:pt x="3407482" y="553347"/>
                  <a:pt x="3397068" y="559393"/>
                  <a:pt x="3386675" y="565406"/>
                </a:cubicBezTo>
                <a:cubicBezTo>
                  <a:pt x="3375474" y="570376"/>
                  <a:pt x="3364293" y="575325"/>
                  <a:pt x="3353150" y="580257"/>
                </a:cubicBezTo>
                <a:cubicBezTo>
                  <a:pt x="3363601" y="574599"/>
                  <a:pt x="3374072" y="568913"/>
                  <a:pt x="3384580" y="563197"/>
                </a:cubicBezTo>
                <a:cubicBezTo>
                  <a:pt x="3395666" y="557910"/>
                  <a:pt x="3406771" y="552603"/>
                  <a:pt x="3417914" y="547274"/>
                </a:cubicBezTo>
                <a:close/>
                <a:moveTo>
                  <a:pt x="3441602" y="546763"/>
                </a:moveTo>
                <a:cubicBezTo>
                  <a:pt x="3424081" y="557595"/>
                  <a:pt x="3406617" y="568338"/>
                  <a:pt x="3389192" y="578991"/>
                </a:cubicBezTo>
                <a:cubicBezTo>
                  <a:pt x="3370037" y="586864"/>
                  <a:pt x="3350940" y="594701"/>
                  <a:pt x="3331939" y="602486"/>
                </a:cubicBezTo>
                <a:cubicBezTo>
                  <a:pt x="3349941" y="592221"/>
                  <a:pt x="3367982" y="581863"/>
                  <a:pt x="3386060" y="571406"/>
                </a:cubicBezTo>
                <a:cubicBezTo>
                  <a:pt x="3399931" y="565256"/>
                  <a:pt x="3413840" y="559080"/>
                  <a:pt x="3427808" y="552880"/>
                </a:cubicBezTo>
                <a:cubicBezTo>
                  <a:pt x="3432400" y="550844"/>
                  <a:pt x="3436992" y="548801"/>
                  <a:pt x="3441602" y="546763"/>
                </a:cubicBezTo>
                <a:close/>
                <a:moveTo>
                  <a:pt x="991906" y="546361"/>
                </a:moveTo>
                <a:cubicBezTo>
                  <a:pt x="1002722" y="557003"/>
                  <a:pt x="1013577" y="567679"/>
                  <a:pt x="1024471" y="578380"/>
                </a:cubicBezTo>
                <a:cubicBezTo>
                  <a:pt x="1015690" y="580132"/>
                  <a:pt x="1006968" y="581856"/>
                  <a:pt x="998323" y="583541"/>
                </a:cubicBezTo>
                <a:cubicBezTo>
                  <a:pt x="987103" y="573450"/>
                  <a:pt x="976037" y="563475"/>
                  <a:pt x="965105" y="553604"/>
                </a:cubicBezTo>
                <a:cubicBezTo>
                  <a:pt x="967814" y="552870"/>
                  <a:pt x="970523" y="552138"/>
                  <a:pt x="973251" y="551401"/>
                </a:cubicBezTo>
                <a:cubicBezTo>
                  <a:pt x="979418" y="549731"/>
                  <a:pt x="985643" y="548050"/>
                  <a:pt x="991906" y="546361"/>
                </a:cubicBezTo>
                <a:close/>
                <a:moveTo>
                  <a:pt x="765318" y="546252"/>
                </a:moveTo>
                <a:cubicBezTo>
                  <a:pt x="774694" y="551821"/>
                  <a:pt x="784127" y="557387"/>
                  <a:pt x="793579" y="562945"/>
                </a:cubicBezTo>
                <a:cubicBezTo>
                  <a:pt x="785107" y="565666"/>
                  <a:pt x="776788" y="568275"/>
                  <a:pt x="768603" y="570759"/>
                </a:cubicBezTo>
                <a:cubicBezTo>
                  <a:pt x="759209" y="565987"/>
                  <a:pt x="749852" y="561206"/>
                  <a:pt x="740516" y="556409"/>
                </a:cubicBezTo>
                <a:cubicBezTo>
                  <a:pt x="748642" y="553143"/>
                  <a:pt x="756904" y="549756"/>
                  <a:pt x="765318" y="546252"/>
                </a:cubicBezTo>
                <a:close/>
                <a:moveTo>
                  <a:pt x="862262" y="545835"/>
                </a:moveTo>
                <a:cubicBezTo>
                  <a:pt x="871926" y="553039"/>
                  <a:pt x="881609" y="560250"/>
                  <a:pt x="891331" y="567462"/>
                </a:cubicBezTo>
                <a:cubicBezTo>
                  <a:pt x="882743" y="569685"/>
                  <a:pt x="874270" y="571848"/>
                  <a:pt x="865875" y="573944"/>
                </a:cubicBezTo>
                <a:cubicBezTo>
                  <a:pt x="856134" y="567487"/>
                  <a:pt x="846412" y="561045"/>
                  <a:pt x="836749" y="554611"/>
                </a:cubicBezTo>
                <a:cubicBezTo>
                  <a:pt x="845145" y="551750"/>
                  <a:pt x="853655" y="548819"/>
                  <a:pt x="862262" y="545835"/>
                </a:cubicBezTo>
                <a:close/>
                <a:moveTo>
                  <a:pt x="1693340" y="545583"/>
                </a:moveTo>
                <a:cubicBezTo>
                  <a:pt x="1704579" y="553929"/>
                  <a:pt x="1715472" y="562565"/>
                  <a:pt x="1726058" y="571404"/>
                </a:cubicBezTo>
                <a:cubicBezTo>
                  <a:pt x="1720698" y="568534"/>
                  <a:pt x="1715260" y="565779"/>
                  <a:pt x="1709708" y="563137"/>
                </a:cubicBezTo>
                <a:cubicBezTo>
                  <a:pt x="1704329" y="557243"/>
                  <a:pt x="1698873" y="551385"/>
                  <a:pt x="1693340" y="545583"/>
                </a:cubicBezTo>
                <a:close/>
                <a:moveTo>
                  <a:pt x="1223354" y="545374"/>
                </a:moveTo>
                <a:cubicBezTo>
                  <a:pt x="1232230" y="558480"/>
                  <a:pt x="1241164" y="571671"/>
                  <a:pt x="1250193" y="584939"/>
                </a:cubicBezTo>
                <a:cubicBezTo>
                  <a:pt x="1240607" y="585961"/>
                  <a:pt x="1231039" y="587001"/>
                  <a:pt x="1221490" y="588075"/>
                </a:cubicBezTo>
                <a:cubicBezTo>
                  <a:pt x="1212441" y="575502"/>
                  <a:pt x="1203431" y="562962"/>
                  <a:pt x="1194440" y="550454"/>
                </a:cubicBezTo>
                <a:cubicBezTo>
                  <a:pt x="1204065" y="548707"/>
                  <a:pt x="1213710" y="547022"/>
                  <a:pt x="1223354" y="545374"/>
                </a:cubicBezTo>
                <a:close/>
                <a:moveTo>
                  <a:pt x="3700274" y="539418"/>
                </a:moveTo>
                <a:cubicBezTo>
                  <a:pt x="3681369" y="555627"/>
                  <a:pt x="3662464" y="571758"/>
                  <a:pt x="3643637" y="587740"/>
                </a:cubicBezTo>
                <a:cubicBezTo>
                  <a:pt x="3621408" y="592732"/>
                  <a:pt x="3599180" y="598067"/>
                  <a:pt x="3576971" y="603677"/>
                </a:cubicBezTo>
                <a:cubicBezTo>
                  <a:pt x="3597028" y="587546"/>
                  <a:pt x="3617124" y="571266"/>
                  <a:pt x="3637239" y="554886"/>
                </a:cubicBezTo>
                <a:cubicBezTo>
                  <a:pt x="3658238" y="549393"/>
                  <a:pt x="3679256" y="544219"/>
                  <a:pt x="3700274" y="539418"/>
                </a:cubicBezTo>
                <a:close/>
                <a:moveTo>
                  <a:pt x="1024163" y="537704"/>
                </a:moveTo>
                <a:cubicBezTo>
                  <a:pt x="1034826" y="549088"/>
                  <a:pt x="1045565" y="560513"/>
                  <a:pt x="1056324" y="571967"/>
                </a:cubicBezTo>
                <a:cubicBezTo>
                  <a:pt x="1047390" y="573781"/>
                  <a:pt x="1038495" y="575577"/>
                  <a:pt x="1029658" y="577349"/>
                </a:cubicBezTo>
                <a:cubicBezTo>
                  <a:pt x="1018649" y="566549"/>
                  <a:pt x="1007698" y="555783"/>
                  <a:pt x="996786" y="545043"/>
                </a:cubicBezTo>
                <a:cubicBezTo>
                  <a:pt x="1005834" y="542605"/>
                  <a:pt x="1014960" y="540156"/>
                  <a:pt x="1024163" y="537704"/>
                </a:cubicBezTo>
                <a:close/>
                <a:moveTo>
                  <a:pt x="893655" y="534855"/>
                </a:moveTo>
                <a:cubicBezTo>
                  <a:pt x="903492" y="542970"/>
                  <a:pt x="913309" y="551053"/>
                  <a:pt x="923088" y="559109"/>
                </a:cubicBezTo>
                <a:cubicBezTo>
                  <a:pt x="914347" y="561441"/>
                  <a:pt x="905663" y="563733"/>
                  <a:pt x="897075" y="565971"/>
                </a:cubicBezTo>
                <a:cubicBezTo>
                  <a:pt x="887200" y="558644"/>
                  <a:pt x="877363" y="551318"/>
                  <a:pt x="867526" y="543998"/>
                </a:cubicBezTo>
                <a:cubicBezTo>
                  <a:pt x="876153" y="540993"/>
                  <a:pt x="884875" y="537943"/>
                  <a:pt x="893655" y="534855"/>
                </a:cubicBezTo>
                <a:close/>
                <a:moveTo>
                  <a:pt x="796173" y="533172"/>
                </a:moveTo>
                <a:cubicBezTo>
                  <a:pt x="805798" y="539627"/>
                  <a:pt x="815443" y="546083"/>
                  <a:pt x="825126" y="552548"/>
                </a:cubicBezTo>
                <a:cubicBezTo>
                  <a:pt x="816538" y="555441"/>
                  <a:pt x="808065" y="558259"/>
                  <a:pt x="799708" y="560972"/>
                </a:cubicBezTo>
                <a:cubicBezTo>
                  <a:pt x="790044" y="555299"/>
                  <a:pt x="780419" y="549626"/>
                  <a:pt x="770832" y="543943"/>
                </a:cubicBezTo>
                <a:cubicBezTo>
                  <a:pt x="779170" y="540446"/>
                  <a:pt x="787624" y="536849"/>
                  <a:pt x="796173" y="533172"/>
                </a:cubicBezTo>
                <a:close/>
                <a:moveTo>
                  <a:pt x="1056881" y="529076"/>
                </a:moveTo>
                <a:cubicBezTo>
                  <a:pt x="1067390" y="541147"/>
                  <a:pt x="1077957" y="553268"/>
                  <a:pt x="1088581" y="565429"/>
                </a:cubicBezTo>
                <a:cubicBezTo>
                  <a:pt x="1082145" y="566734"/>
                  <a:pt x="1075709" y="568036"/>
                  <a:pt x="1069311" y="569339"/>
                </a:cubicBezTo>
                <a:cubicBezTo>
                  <a:pt x="1066622" y="569885"/>
                  <a:pt x="1063951" y="570425"/>
                  <a:pt x="1061261" y="570968"/>
                </a:cubicBezTo>
                <a:cubicBezTo>
                  <a:pt x="1050407" y="559429"/>
                  <a:pt x="1039609" y="547921"/>
                  <a:pt x="1028851" y="536454"/>
                </a:cubicBezTo>
                <a:cubicBezTo>
                  <a:pt x="1038130" y="533989"/>
                  <a:pt x="1047467" y="531526"/>
                  <a:pt x="1056881" y="529076"/>
                </a:cubicBezTo>
                <a:close/>
                <a:moveTo>
                  <a:pt x="3769957" y="524944"/>
                </a:moveTo>
                <a:cubicBezTo>
                  <a:pt x="3752320" y="540819"/>
                  <a:pt x="3734702" y="556638"/>
                  <a:pt x="3717142" y="572313"/>
                </a:cubicBezTo>
                <a:cubicBezTo>
                  <a:pt x="3717027" y="572419"/>
                  <a:pt x="3716911" y="572521"/>
                  <a:pt x="3716797" y="572626"/>
                </a:cubicBezTo>
                <a:cubicBezTo>
                  <a:pt x="3695394" y="576645"/>
                  <a:pt x="3673992" y="581045"/>
                  <a:pt x="3652570" y="585765"/>
                </a:cubicBezTo>
                <a:cubicBezTo>
                  <a:pt x="3671418" y="569756"/>
                  <a:pt x="3690303" y="553616"/>
                  <a:pt x="3709189" y="537397"/>
                </a:cubicBezTo>
                <a:cubicBezTo>
                  <a:pt x="3729457" y="532873"/>
                  <a:pt x="3749707" y="528698"/>
                  <a:pt x="3769957" y="524944"/>
                </a:cubicBezTo>
                <a:close/>
                <a:moveTo>
                  <a:pt x="1402027" y="523914"/>
                </a:moveTo>
                <a:cubicBezTo>
                  <a:pt x="1507213" y="518162"/>
                  <a:pt x="1592034" y="526498"/>
                  <a:pt x="1662101" y="549921"/>
                </a:cubicBezTo>
                <a:cubicBezTo>
                  <a:pt x="1671880" y="563005"/>
                  <a:pt x="1681467" y="576155"/>
                  <a:pt x="1690977" y="589208"/>
                </a:cubicBezTo>
                <a:cubicBezTo>
                  <a:pt x="1607730" y="569620"/>
                  <a:pt x="1520392" y="568413"/>
                  <a:pt x="1447079" y="570511"/>
                </a:cubicBezTo>
                <a:cubicBezTo>
                  <a:pt x="1382430" y="572401"/>
                  <a:pt x="1318070" y="577771"/>
                  <a:pt x="1254535" y="584478"/>
                </a:cubicBezTo>
                <a:cubicBezTo>
                  <a:pt x="1245448" y="571135"/>
                  <a:pt x="1236437" y="557860"/>
                  <a:pt x="1227523" y="544665"/>
                </a:cubicBezTo>
                <a:cubicBezTo>
                  <a:pt x="1285390" y="534886"/>
                  <a:pt x="1343737" y="527134"/>
                  <a:pt x="1402027" y="523914"/>
                </a:cubicBezTo>
                <a:close/>
                <a:moveTo>
                  <a:pt x="925394" y="523691"/>
                </a:moveTo>
                <a:cubicBezTo>
                  <a:pt x="935153" y="532531"/>
                  <a:pt x="945028" y="541472"/>
                  <a:pt x="955057" y="550530"/>
                </a:cubicBezTo>
                <a:cubicBezTo>
                  <a:pt x="946143" y="552938"/>
                  <a:pt x="937267" y="555326"/>
                  <a:pt x="928487" y="557672"/>
                </a:cubicBezTo>
                <a:cubicBezTo>
                  <a:pt x="918573" y="549512"/>
                  <a:pt x="908621" y="541320"/>
                  <a:pt x="898670" y="533097"/>
                </a:cubicBezTo>
                <a:cubicBezTo>
                  <a:pt x="902973" y="531581"/>
                  <a:pt x="907296" y="530058"/>
                  <a:pt x="911638" y="528531"/>
                </a:cubicBezTo>
                <a:cubicBezTo>
                  <a:pt x="916191" y="526924"/>
                  <a:pt x="920783" y="525311"/>
                  <a:pt x="925394" y="523691"/>
                </a:cubicBezTo>
                <a:close/>
                <a:moveTo>
                  <a:pt x="3540660" y="523301"/>
                </a:moveTo>
                <a:cubicBezTo>
                  <a:pt x="3520084" y="537666"/>
                  <a:pt x="3499623" y="551898"/>
                  <a:pt x="3479162" y="566013"/>
                </a:cubicBezTo>
                <a:cubicBezTo>
                  <a:pt x="3457068" y="574013"/>
                  <a:pt x="3435070" y="582134"/>
                  <a:pt x="3413187" y="590305"/>
                </a:cubicBezTo>
                <a:cubicBezTo>
                  <a:pt x="3434282" y="576661"/>
                  <a:pt x="3455397" y="562878"/>
                  <a:pt x="3476587" y="548967"/>
                </a:cubicBezTo>
                <a:cubicBezTo>
                  <a:pt x="3497548" y="540452"/>
                  <a:pt x="3518931" y="531854"/>
                  <a:pt x="3540660" y="523301"/>
                </a:cubicBezTo>
                <a:close/>
                <a:moveTo>
                  <a:pt x="3623041" y="522588"/>
                </a:moveTo>
                <a:cubicBezTo>
                  <a:pt x="3602581" y="538525"/>
                  <a:pt x="3582081" y="554409"/>
                  <a:pt x="3561562" y="570211"/>
                </a:cubicBezTo>
                <a:cubicBezTo>
                  <a:pt x="3539296" y="576740"/>
                  <a:pt x="3517068" y="583529"/>
                  <a:pt x="3494877" y="590534"/>
                </a:cubicBezTo>
                <a:cubicBezTo>
                  <a:pt x="3516299" y="574976"/>
                  <a:pt x="3537740" y="559303"/>
                  <a:pt x="3559104" y="543570"/>
                </a:cubicBezTo>
                <a:cubicBezTo>
                  <a:pt x="3580391" y="536329"/>
                  <a:pt x="3601716" y="529311"/>
                  <a:pt x="3623041" y="522588"/>
                </a:cubicBezTo>
                <a:close/>
                <a:moveTo>
                  <a:pt x="1089811" y="520638"/>
                </a:moveTo>
                <a:cubicBezTo>
                  <a:pt x="1100147" y="533353"/>
                  <a:pt x="1110522" y="546119"/>
                  <a:pt x="1120954" y="558930"/>
                </a:cubicBezTo>
                <a:cubicBezTo>
                  <a:pt x="1111712" y="560769"/>
                  <a:pt x="1102510" y="562619"/>
                  <a:pt x="1093307" y="564475"/>
                </a:cubicBezTo>
                <a:cubicBezTo>
                  <a:pt x="1082626" y="552238"/>
                  <a:pt x="1072001" y="540044"/>
                  <a:pt x="1061415" y="527899"/>
                </a:cubicBezTo>
                <a:cubicBezTo>
                  <a:pt x="1070829" y="525459"/>
                  <a:pt x="1080281" y="523032"/>
                  <a:pt x="1089811" y="520638"/>
                </a:cubicBezTo>
                <a:close/>
                <a:moveTo>
                  <a:pt x="827296" y="519699"/>
                </a:moveTo>
                <a:cubicBezTo>
                  <a:pt x="837056" y="527026"/>
                  <a:pt x="846873" y="534371"/>
                  <a:pt x="856749" y="541735"/>
                </a:cubicBezTo>
                <a:cubicBezTo>
                  <a:pt x="847988" y="544769"/>
                  <a:pt x="839342" y="547739"/>
                  <a:pt x="830774" y="550640"/>
                </a:cubicBezTo>
                <a:cubicBezTo>
                  <a:pt x="820918" y="544073"/>
                  <a:pt x="811101" y="537512"/>
                  <a:pt x="801341" y="530955"/>
                </a:cubicBezTo>
                <a:cubicBezTo>
                  <a:pt x="809890" y="527270"/>
                  <a:pt x="818555" y="523510"/>
                  <a:pt x="827296" y="519699"/>
                </a:cubicBezTo>
                <a:close/>
                <a:moveTo>
                  <a:pt x="3836526" y="514166"/>
                </a:moveTo>
                <a:cubicBezTo>
                  <a:pt x="3822751" y="527165"/>
                  <a:pt x="3808976" y="540127"/>
                  <a:pt x="3795239" y="552999"/>
                </a:cubicBezTo>
                <a:cubicBezTo>
                  <a:pt x="3792454" y="555608"/>
                  <a:pt x="3789611" y="558252"/>
                  <a:pt x="3786786" y="560893"/>
                </a:cubicBezTo>
                <a:cubicBezTo>
                  <a:pt x="3766133" y="563923"/>
                  <a:pt x="3745441" y="567347"/>
                  <a:pt x="3724731" y="571147"/>
                </a:cubicBezTo>
                <a:cubicBezTo>
                  <a:pt x="3742367" y="555383"/>
                  <a:pt x="3760063" y="539491"/>
                  <a:pt x="3777757" y="523541"/>
                </a:cubicBezTo>
                <a:cubicBezTo>
                  <a:pt x="3797353" y="520008"/>
                  <a:pt x="3816949" y="516863"/>
                  <a:pt x="3836526" y="514166"/>
                </a:cubicBezTo>
                <a:close/>
                <a:moveTo>
                  <a:pt x="3476376" y="513115"/>
                </a:moveTo>
                <a:cubicBezTo>
                  <a:pt x="3474877" y="513989"/>
                  <a:pt x="3473398" y="514865"/>
                  <a:pt x="3471900" y="515737"/>
                </a:cubicBezTo>
                <a:cubicBezTo>
                  <a:pt x="3470151" y="516579"/>
                  <a:pt x="3468384" y="517416"/>
                  <a:pt x="3466636" y="518254"/>
                </a:cubicBezTo>
                <a:cubicBezTo>
                  <a:pt x="3467903" y="517561"/>
                  <a:pt x="3469172" y="516863"/>
                  <a:pt x="3470420" y="516170"/>
                </a:cubicBezTo>
                <a:cubicBezTo>
                  <a:pt x="3472419" y="515151"/>
                  <a:pt x="3474378" y="514135"/>
                  <a:pt x="3476376" y="513115"/>
                </a:cubicBezTo>
                <a:close/>
                <a:moveTo>
                  <a:pt x="1640756" y="512757"/>
                </a:moveTo>
                <a:cubicBezTo>
                  <a:pt x="1650247" y="517561"/>
                  <a:pt x="1659430" y="522771"/>
                  <a:pt x="1668364" y="528381"/>
                </a:cubicBezTo>
                <a:cubicBezTo>
                  <a:pt x="1677951" y="537752"/>
                  <a:pt x="1687288" y="547339"/>
                  <a:pt x="1696395" y="557072"/>
                </a:cubicBezTo>
                <a:cubicBezTo>
                  <a:pt x="1686558" y="552834"/>
                  <a:pt x="1676375" y="548957"/>
                  <a:pt x="1665905" y="545397"/>
                </a:cubicBezTo>
                <a:cubicBezTo>
                  <a:pt x="1657701" y="534431"/>
                  <a:pt x="1649325" y="523514"/>
                  <a:pt x="1640756" y="512757"/>
                </a:cubicBezTo>
                <a:close/>
                <a:moveTo>
                  <a:pt x="1123105" y="512448"/>
                </a:moveTo>
                <a:cubicBezTo>
                  <a:pt x="1133230" y="525753"/>
                  <a:pt x="1143412" y="539111"/>
                  <a:pt x="1153633" y="552515"/>
                </a:cubicBezTo>
                <a:cubicBezTo>
                  <a:pt x="1144238" y="554329"/>
                  <a:pt x="1134863" y="556167"/>
                  <a:pt x="1125507" y="558023"/>
                </a:cubicBezTo>
                <a:cubicBezTo>
                  <a:pt x="1115017" y="545149"/>
                  <a:pt x="1104585" y="532317"/>
                  <a:pt x="1094191" y="519539"/>
                </a:cubicBezTo>
                <a:cubicBezTo>
                  <a:pt x="1103778" y="517140"/>
                  <a:pt x="1113422" y="514771"/>
                  <a:pt x="1123105" y="512448"/>
                </a:cubicBezTo>
                <a:close/>
                <a:moveTo>
                  <a:pt x="957497" y="512444"/>
                </a:moveTo>
                <a:cubicBezTo>
                  <a:pt x="967391" y="522206"/>
                  <a:pt x="977324" y="531996"/>
                  <a:pt x="987295" y="541818"/>
                </a:cubicBezTo>
                <a:cubicBezTo>
                  <a:pt x="982108" y="543218"/>
                  <a:pt x="976921" y="544617"/>
                  <a:pt x="971791" y="546004"/>
                </a:cubicBezTo>
                <a:cubicBezTo>
                  <a:pt x="967910" y="547057"/>
                  <a:pt x="964029" y="548102"/>
                  <a:pt x="960168" y="549147"/>
                </a:cubicBezTo>
                <a:cubicBezTo>
                  <a:pt x="950024" y="539983"/>
                  <a:pt x="940052" y="530953"/>
                  <a:pt x="930177" y="522010"/>
                </a:cubicBezTo>
                <a:cubicBezTo>
                  <a:pt x="939207" y="518836"/>
                  <a:pt x="948313" y="515643"/>
                  <a:pt x="957497" y="512444"/>
                </a:cubicBezTo>
                <a:close/>
                <a:moveTo>
                  <a:pt x="3900464" y="506990"/>
                </a:moveTo>
                <a:cubicBezTo>
                  <a:pt x="3891396" y="515914"/>
                  <a:pt x="3882366" y="524821"/>
                  <a:pt x="3873337" y="533683"/>
                </a:cubicBezTo>
                <a:cubicBezTo>
                  <a:pt x="3866978" y="539904"/>
                  <a:pt x="3860560" y="546188"/>
                  <a:pt x="3854105" y="552502"/>
                </a:cubicBezTo>
                <a:cubicBezTo>
                  <a:pt x="3834068" y="554523"/>
                  <a:pt x="3814009" y="556999"/>
                  <a:pt x="3793914" y="559854"/>
                </a:cubicBezTo>
                <a:cubicBezTo>
                  <a:pt x="3795297" y="558573"/>
                  <a:pt x="3796680" y="557272"/>
                  <a:pt x="3798045" y="555996"/>
                </a:cubicBezTo>
                <a:cubicBezTo>
                  <a:pt x="3813164" y="541827"/>
                  <a:pt x="3828323" y="527549"/>
                  <a:pt x="3843481" y="513232"/>
                </a:cubicBezTo>
                <a:cubicBezTo>
                  <a:pt x="3862501" y="510713"/>
                  <a:pt x="3881502" y="508617"/>
                  <a:pt x="3900464" y="506990"/>
                </a:cubicBezTo>
                <a:close/>
                <a:moveTo>
                  <a:pt x="3531957" y="506802"/>
                </a:moveTo>
                <a:cubicBezTo>
                  <a:pt x="3513571" y="518984"/>
                  <a:pt x="3495262" y="531057"/>
                  <a:pt x="3477029" y="543042"/>
                </a:cubicBezTo>
                <a:cubicBezTo>
                  <a:pt x="3458433" y="550588"/>
                  <a:pt x="3440161" y="558073"/>
                  <a:pt x="3422256" y="565410"/>
                </a:cubicBezTo>
                <a:lnTo>
                  <a:pt x="3417030" y="567560"/>
                </a:lnTo>
                <a:cubicBezTo>
                  <a:pt x="3435839" y="555994"/>
                  <a:pt x="3454686" y="544323"/>
                  <a:pt x="3473629" y="532552"/>
                </a:cubicBezTo>
                <a:cubicBezTo>
                  <a:pt x="3485464" y="527299"/>
                  <a:pt x="3497337" y="522045"/>
                  <a:pt x="3509229" y="516792"/>
                </a:cubicBezTo>
                <a:cubicBezTo>
                  <a:pt x="3516799" y="513447"/>
                  <a:pt x="3524387" y="510118"/>
                  <a:pt x="3531957" y="506802"/>
                </a:cubicBezTo>
                <a:close/>
                <a:moveTo>
                  <a:pt x="858728" y="505958"/>
                </a:moveTo>
                <a:cubicBezTo>
                  <a:pt x="868679" y="514210"/>
                  <a:pt x="878631" y="522442"/>
                  <a:pt x="888545" y="530634"/>
                </a:cubicBezTo>
                <a:cubicBezTo>
                  <a:pt x="879630" y="533766"/>
                  <a:pt x="870793" y="536861"/>
                  <a:pt x="862032" y="539902"/>
                </a:cubicBezTo>
                <a:cubicBezTo>
                  <a:pt x="852023" y="532442"/>
                  <a:pt x="842070" y="524997"/>
                  <a:pt x="832176" y="517572"/>
                </a:cubicBezTo>
                <a:cubicBezTo>
                  <a:pt x="839823" y="514233"/>
                  <a:pt x="847527" y="510857"/>
                  <a:pt x="855308" y="507455"/>
                </a:cubicBezTo>
                <a:cubicBezTo>
                  <a:pt x="856442" y="506957"/>
                  <a:pt x="857594" y="506456"/>
                  <a:pt x="858728" y="505958"/>
                </a:cubicBezTo>
                <a:close/>
                <a:moveTo>
                  <a:pt x="1156765" y="504602"/>
                </a:moveTo>
                <a:cubicBezTo>
                  <a:pt x="1166679" y="518448"/>
                  <a:pt x="1176630" y="532350"/>
                  <a:pt x="1186620" y="546298"/>
                </a:cubicBezTo>
                <a:cubicBezTo>
                  <a:pt x="1177072" y="548054"/>
                  <a:pt x="1167543" y="549846"/>
                  <a:pt x="1158033" y="551673"/>
                </a:cubicBezTo>
                <a:cubicBezTo>
                  <a:pt x="1147774" y="538210"/>
                  <a:pt x="1137553" y="524792"/>
                  <a:pt x="1127370" y="511428"/>
                </a:cubicBezTo>
                <a:cubicBezTo>
                  <a:pt x="1137130" y="509100"/>
                  <a:pt x="1146928" y="506823"/>
                  <a:pt x="1156765" y="504602"/>
                </a:cubicBezTo>
                <a:close/>
                <a:moveTo>
                  <a:pt x="3962135" y="503382"/>
                </a:moveTo>
                <a:cubicBezTo>
                  <a:pt x="3958562" y="507046"/>
                  <a:pt x="3955007" y="510711"/>
                  <a:pt x="3951434" y="514364"/>
                </a:cubicBezTo>
                <a:cubicBezTo>
                  <a:pt x="3940521" y="525541"/>
                  <a:pt x="3929513" y="536786"/>
                  <a:pt x="3918466" y="548063"/>
                </a:cubicBezTo>
                <a:cubicBezTo>
                  <a:pt x="3899196" y="548851"/>
                  <a:pt x="3879849" y="550077"/>
                  <a:pt x="3860465" y="551900"/>
                </a:cubicBezTo>
                <a:cubicBezTo>
                  <a:pt x="3865729" y="546755"/>
                  <a:pt x="3870954" y="541631"/>
                  <a:pt x="3876142" y="536550"/>
                </a:cubicBezTo>
                <a:cubicBezTo>
                  <a:pt x="3886305" y="526569"/>
                  <a:pt x="3896507" y="516531"/>
                  <a:pt x="3906708" y="506475"/>
                </a:cubicBezTo>
                <a:cubicBezTo>
                  <a:pt x="3923307" y="505142"/>
                  <a:pt x="3939868" y="504125"/>
                  <a:pt x="3956410" y="503547"/>
                </a:cubicBezTo>
                <a:cubicBezTo>
                  <a:pt x="3958331" y="503480"/>
                  <a:pt x="3960233" y="503442"/>
                  <a:pt x="3962135" y="503382"/>
                </a:cubicBezTo>
                <a:close/>
                <a:moveTo>
                  <a:pt x="4022326" y="502740"/>
                </a:moveTo>
                <a:cubicBezTo>
                  <a:pt x="4008590" y="517409"/>
                  <a:pt x="3994795" y="532083"/>
                  <a:pt x="3980982" y="546757"/>
                </a:cubicBezTo>
                <a:cubicBezTo>
                  <a:pt x="3962173" y="546840"/>
                  <a:pt x="3943230" y="547147"/>
                  <a:pt x="3924191" y="547845"/>
                </a:cubicBezTo>
                <a:cubicBezTo>
                  <a:pt x="3934259" y="537562"/>
                  <a:pt x="3944287" y="527311"/>
                  <a:pt x="3954239" y="517109"/>
                </a:cubicBezTo>
                <a:cubicBezTo>
                  <a:pt x="3958754" y="512490"/>
                  <a:pt x="3963269" y="507856"/>
                  <a:pt x="3967783" y="503221"/>
                </a:cubicBezTo>
                <a:cubicBezTo>
                  <a:pt x="3986073" y="502733"/>
                  <a:pt x="4004267" y="502585"/>
                  <a:pt x="4022326" y="502740"/>
                </a:cubicBezTo>
                <a:close/>
                <a:moveTo>
                  <a:pt x="989966" y="501234"/>
                </a:moveTo>
                <a:cubicBezTo>
                  <a:pt x="990695" y="502001"/>
                  <a:pt x="991407" y="502759"/>
                  <a:pt x="992117" y="503530"/>
                </a:cubicBezTo>
                <a:cubicBezTo>
                  <a:pt x="1001320" y="513343"/>
                  <a:pt x="1010561" y="523199"/>
                  <a:pt x="1019821" y="533078"/>
                </a:cubicBezTo>
                <a:cubicBezTo>
                  <a:pt x="1010522" y="535558"/>
                  <a:pt x="1001301" y="538037"/>
                  <a:pt x="992175" y="540502"/>
                </a:cubicBezTo>
                <a:cubicBezTo>
                  <a:pt x="982108" y="530586"/>
                  <a:pt x="972079" y="520705"/>
                  <a:pt x="962089" y="510848"/>
                </a:cubicBezTo>
                <a:cubicBezTo>
                  <a:pt x="971310" y="507639"/>
                  <a:pt x="980609" y="504431"/>
                  <a:pt x="989966" y="501234"/>
                </a:cubicBezTo>
                <a:close/>
                <a:moveTo>
                  <a:pt x="3696489" y="500750"/>
                </a:moveTo>
                <a:cubicBezTo>
                  <a:pt x="3676816" y="516925"/>
                  <a:pt x="3657085" y="533078"/>
                  <a:pt x="3637335" y="549168"/>
                </a:cubicBezTo>
                <a:cubicBezTo>
                  <a:pt x="3615972" y="554742"/>
                  <a:pt x="3594608" y="560642"/>
                  <a:pt x="3573263" y="566805"/>
                </a:cubicBezTo>
                <a:cubicBezTo>
                  <a:pt x="3593916" y="550872"/>
                  <a:pt x="3614550" y="534865"/>
                  <a:pt x="3635126" y="518817"/>
                </a:cubicBezTo>
                <a:cubicBezTo>
                  <a:pt x="3655548" y="512490"/>
                  <a:pt x="3676010" y="506446"/>
                  <a:pt x="3696489" y="500750"/>
                </a:cubicBezTo>
                <a:close/>
                <a:moveTo>
                  <a:pt x="3516683" y="500045"/>
                </a:moveTo>
                <a:cubicBezTo>
                  <a:pt x="3502408" y="508965"/>
                  <a:pt x="3488192" y="517829"/>
                  <a:pt x="3474032" y="526640"/>
                </a:cubicBezTo>
                <a:cubicBezTo>
                  <a:pt x="3458662" y="533453"/>
                  <a:pt x="3443312" y="540261"/>
                  <a:pt x="3428020" y="547055"/>
                </a:cubicBezTo>
                <a:cubicBezTo>
                  <a:pt x="3442467" y="538634"/>
                  <a:pt x="3456953" y="530164"/>
                  <a:pt x="3471515" y="521635"/>
                </a:cubicBezTo>
                <a:cubicBezTo>
                  <a:pt x="3486443" y="514490"/>
                  <a:pt x="3501525" y="507280"/>
                  <a:pt x="3516683" y="500045"/>
                </a:cubicBezTo>
                <a:close/>
                <a:moveTo>
                  <a:pt x="1190809" y="497196"/>
                </a:moveTo>
                <a:cubicBezTo>
                  <a:pt x="1200434" y="511457"/>
                  <a:pt x="1210155" y="525858"/>
                  <a:pt x="1219973" y="540367"/>
                </a:cubicBezTo>
                <a:cubicBezTo>
                  <a:pt x="1210271" y="542035"/>
                  <a:pt x="1200568" y="543741"/>
                  <a:pt x="1190905" y="545506"/>
                </a:cubicBezTo>
                <a:cubicBezTo>
                  <a:pt x="1180857" y="531507"/>
                  <a:pt x="1170867" y="517557"/>
                  <a:pt x="1160915" y="503659"/>
                </a:cubicBezTo>
                <a:cubicBezTo>
                  <a:pt x="1170867" y="501434"/>
                  <a:pt x="1180818" y="499280"/>
                  <a:pt x="1190809" y="497196"/>
                </a:cubicBezTo>
                <a:close/>
                <a:moveTo>
                  <a:pt x="3619641" y="493173"/>
                </a:moveTo>
                <a:cubicBezTo>
                  <a:pt x="3599526" y="508104"/>
                  <a:pt x="3579334" y="523046"/>
                  <a:pt x="3559104" y="537943"/>
                </a:cubicBezTo>
                <a:cubicBezTo>
                  <a:pt x="3538028" y="545078"/>
                  <a:pt x="3517048" y="552419"/>
                  <a:pt x="3496146" y="559894"/>
                </a:cubicBezTo>
                <a:cubicBezTo>
                  <a:pt x="3517029" y="545443"/>
                  <a:pt x="3537932" y="530863"/>
                  <a:pt x="3558950" y="516146"/>
                </a:cubicBezTo>
                <a:cubicBezTo>
                  <a:pt x="3578912" y="508391"/>
                  <a:pt x="3599161" y="500700"/>
                  <a:pt x="3619641" y="493173"/>
                </a:cubicBezTo>
                <a:close/>
                <a:moveTo>
                  <a:pt x="890524" y="492068"/>
                </a:moveTo>
                <a:cubicBezTo>
                  <a:pt x="900399" y="501034"/>
                  <a:pt x="910408" y="510112"/>
                  <a:pt x="920610" y="519355"/>
                </a:cubicBezTo>
                <a:cubicBezTo>
                  <a:pt x="916978" y="520633"/>
                  <a:pt x="913367" y="521906"/>
                  <a:pt x="909755" y="523174"/>
                </a:cubicBezTo>
                <a:cubicBezTo>
                  <a:pt x="904318" y="525086"/>
                  <a:pt x="898938" y="526986"/>
                  <a:pt x="893540" y="528876"/>
                </a:cubicBezTo>
                <a:cubicBezTo>
                  <a:pt x="883511" y="520590"/>
                  <a:pt x="873444" y="512266"/>
                  <a:pt x="863377" y="503920"/>
                </a:cubicBezTo>
                <a:cubicBezTo>
                  <a:pt x="872349" y="499997"/>
                  <a:pt x="881398" y="496041"/>
                  <a:pt x="890524" y="492068"/>
                </a:cubicBezTo>
                <a:close/>
                <a:moveTo>
                  <a:pt x="1022914" y="490124"/>
                </a:moveTo>
                <a:cubicBezTo>
                  <a:pt x="1032078" y="500631"/>
                  <a:pt x="1041358" y="511278"/>
                  <a:pt x="1050868" y="522193"/>
                </a:cubicBezTo>
                <a:cubicBezTo>
                  <a:pt x="1051502" y="522917"/>
                  <a:pt x="1052136" y="523645"/>
                  <a:pt x="1052770" y="524369"/>
                </a:cubicBezTo>
                <a:cubicBezTo>
                  <a:pt x="1043279" y="526846"/>
                  <a:pt x="1033865" y="529336"/>
                  <a:pt x="1024509" y="531825"/>
                </a:cubicBezTo>
                <a:cubicBezTo>
                  <a:pt x="1014711" y="521386"/>
                  <a:pt x="1004970" y="510971"/>
                  <a:pt x="995249" y="500602"/>
                </a:cubicBezTo>
                <a:cubicBezTo>
                  <a:pt x="994961" y="500304"/>
                  <a:pt x="994692" y="500010"/>
                  <a:pt x="994403" y="499712"/>
                </a:cubicBezTo>
                <a:cubicBezTo>
                  <a:pt x="1003856" y="496494"/>
                  <a:pt x="1013366" y="493296"/>
                  <a:pt x="1022914" y="490124"/>
                </a:cubicBezTo>
                <a:close/>
                <a:moveTo>
                  <a:pt x="3765941" y="482838"/>
                </a:moveTo>
                <a:cubicBezTo>
                  <a:pt x="3747075" y="499161"/>
                  <a:pt x="3728132" y="515487"/>
                  <a:pt x="3709189" y="531764"/>
                </a:cubicBezTo>
                <a:cubicBezTo>
                  <a:pt x="3688593" y="536346"/>
                  <a:pt x="3668017" y="541299"/>
                  <a:pt x="3647460" y="546561"/>
                </a:cubicBezTo>
                <a:cubicBezTo>
                  <a:pt x="3667268" y="530383"/>
                  <a:pt x="3687075" y="514146"/>
                  <a:pt x="3706825" y="497905"/>
                </a:cubicBezTo>
                <a:cubicBezTo>
                  <a:pt x="3726517" y="492535"/>
                  <a:pt x="3746229" y="487492"/>
                  <a:pt x="3765941" y="482838"/>
                </a:cubicBezTo>
                <a:close/>
                <a:moveTo>
                  <a:pt x="1614877" y="481788"/>
                </a:moveTo>
                <a:cubicBezTo>
                  <a:pt x="1620123" y="485640"/>
                  <a:pt x="1625252" y="489655"/>
                  <a:pt x="1630266" y="493849"/>
                </a:cubicBezTo>
                <a:cubicBezTo>
                  <a:pt x="1637183" y="499601"/>
                  <a:pt x="1643926" y="505520"/>
                  <a:pt x="1650554" y="511549"/>
                </a:cubicBezTo>
                <a:cubicBezTo>
                  <a:pt x="1644618" y="508375"/>
                  <a:pt x="1638585" y="505349"/>
                  <a:pt x="1632437" y="502492"/>
                </a:cubicBezTo>
                <a:cubicBezTo>
                  <a:pt x="1626693" y="495495"/>
                  <a:pt x="1620852" y="488591"/>
                  <a:pt x="1614877" y="481788"/>
                </a:cubicBezTo>
                <a:close/>
                <a:moveTo>
                  <a:pt x="1056170" y="479292"/>
                </a:moveTo>
                <a:cubicBezTo>
                  <a:pt x="1065930" y="491265"/>
                  <a:pt x="1075786" y="503405"/>
                  <a:pt x="1085911" y="515858"/>
                </a:cubicBezTo>
                <a:cubicBezTo>
                  <a:pt x="1076324" y="518277"/>
                  <a:pt x="1066776" y="520727"/>
                  <a:pt x="1057304" y="523192"/>
                </a:cubicBezTo>
                <a:cubicBezTo>
                  <a:pt x="1056209" y="521943"/>
                  <a:pt x="1055114" y="520688"/>
                  <a:pt x="1054038" y="519441"/>
                </a:cubicBezTo>
                <a:cubicBezTo>
                  <a:pt x="1044931" y="508986"/>
                  <a:pt x="1036017" y="498775"/>
                  <a:pt x="1027237" y="488698"/>
                </a:cubicBezTo>
                <a:cubicBezTo>
                  <a:pt x="1036824" y="485524"/>
                  <a:pt x="1046487" y="482383"/>
                  <a:pt x="1056170" y="479292"/>
                </a:cubicBezTo>
                <a:close/>
                <a:moveTo>
                  <a:pt x="922723" y="478145"/>
                </a:moveTo>
                <a:lnTo>
                  <a:pt x="934231" y="489495"/>
                </a:lnTo>
                <a:cubicBezTo>
                  <a:pt x="940456" y="495653"/>
                  <a:pt x="946719" y="501824"/>
                  <a:pt x="952982" y="508006"/>
                </a:cubicBezTo>
                <a:cubicBezTo>
                  <a:pt x="943703" y="511240"/>
                  <a:pt x="934500" y="514467"/>
                  <a:pt x="925374" y="517676"/>
                </a:cubicBezTo>
                <a:cubicBezTo>
                  <a:pt x="915096" y="508346"/>
                  <a:pt x="904971" y="499173"/>
                  <a:pt x="895000" y="490122"/>
                </a:cubicBezTo>
                <a:cubicBezTo>
                  <a:pt x="904164" y="486137"/>
                  <a:pt x="913405" y="482139"/>
                  <a:pt x="922723" y="478145"/>
                </a:cubicBezTo>
                <a:close/>
                <a:moveTo>
                  <a:pt x="3614934" y="471163"/>
                </a:moveTo>
                <a:cubicBezTo>
                  <a:pt x="3596221" y="484331"/>
                  <a:pt x="3577643" y="497395"/>
                  <a:pt x="3559161" y="510346"/>
                </a:cubicBezTo>
                <a:cubicBezTo>
                  <a:pt x="3538893" y="518210"/>
                  <a:pt x="3518912" y="526143"/>
                  <a:pt x="3499277" y="534048"/>
                </a:cubicBezTo>
                <a:cubicBezTo>
                  <a:pt x="3518374" y="521459"/>
                  <a:pt x="3537547" y="508767"/>
                  <a:pt x="3556836" y="495960"/>
                </a:cubicBezTo>
                <a:cubicBezTo>
                  <a:pt x="3576241" y="487551"/>
                  <a:pt x="3595607" y="479271"/>
                  <a:pt x="3614934" y="471163"/>
                </a:cubicBezTo>
                <a:close/>
                <a:moveTo>
                  <a:pt x="1437631" y="468874"/>
                </a:moveTo>
                <a:cubicBezTo>
                  <a:pt x="1512292" y="469828"/>
                  <a:pt x="1574950" y="482299"/>
                  <a:pt x="1628595" y="506898"/>
                </a:cubicBezTo>
                <a:cubicBezTo>
                  <a:pt x="1638086" y="518502"/>
                  <a:pt x="1647308" y="530338"/>
                  <a:pt x="1656337" y="542265"/>
                </a:cubicBezTo>
                <a:cubicBezTo>
                  <a:pt x="1587077" y="520481"/>
                  <a:pt x="1503889" y="512832"/>
                  <a:pt x="1401719" y="518421"/>
                </a:cubicBezTo>
                <a:cubicBezTo>
                  <a:pt x="1342354" y="521701"/>
                  <a:pt x="1282988" y="529655"/>
                  <a:pt x="1224123" y="539660"/>
                </a:cubicBezTo>
                <a:cubicBezTo>
                  <a:pt x="1214286" y="525111"/>
                  <a:pt x="1204526" y="510669"/>
                  <a:pt x="1194863" y="496348"/>
                </a:cubicBezTo>
                <a:cubicBezTo>
                  <a:pt x="1248887" y="485186"/>
                  <a:pt x="1303392" y="476316"/>
                  <a:pt x="1356821" y="471903"/>
                </a:cubicBezTo>
                <a:cubicBezTo>
                  <a:pt x="1357493" y="471845"/>
                  <a:pt x="1358185" y="471792"/>
                  <a:pt x="1358857" y="471736"/>
                </a:cubicBezTo>
                <a:cubicBezTo>
                  <a:pt x="1386523" y="469518"/>
                  <a:pt x="1412743" y="468556"/>
                  <a:pt x="1437631" y="468874"/>
                </a:cubicBezTo>
                <a:close/>
                <a:moveTo>
                  <a:pt x="1089849" y="468817"/>
                </a:moveTo>
                <a:cubicBezTo>
                  <a:pt x="1099551" y="481513"/>
                  <a:pt x="1109349" y="494394"/>
                  <a:pt x="1119397" y="507591"/>
                </a:cubicBezTo>
                <a:cubicBezTo>
                  <a:pt x="1109657" y="509939"/>
                  <a:pt x="1099955" y="512329"/>
                  <a:pt x="1090310" y="514752"/>
                </a:cubicBezTo>
                <a:cubicBezTo>
                  <a:pt x="1090099" y="514485"/>
                  <a:pt x="1089869" y="514214"/>
                  <a:pt x="1089657" y="513947"/>
                </a:cubicBezTo>
                <a:cubicBezTo>
                  <a:pt x="1079686" y="501689"/>
                  <a:pt x="1069965" y="489741"/>
                  <a:pt x="1060378" y="477955"/>
                </a:cubicBezTo>
                <a:cubicBezTo>
                  <a:pt x="1070176" y="474850"/>
                  <a:pt x="1079993" y="471801"/>
                  <a:pt x="1089849" y="468817"/>
                </a:cubicBezTo>
                <a:close/>
                <a:moveTo>
                  <a:pt x="3832069" y="468771"/>
                </a:moveTo>
                <a:cubicBezTo>
                  <a:pt x="3813991" y="485167"/>
                  <a:pt x="3795854" y="501586"/>
                  <a:pt x="3777680" y="517962"/>
                </a:cubicBezTo>
                <a:cubicBezTo>
                  <a:pt x="3757795" y="521535"/>
                  <a:pt x="3737910" y="525503"/>
                  <a:pt x="3718007" y="529831"/>
                </a:cubicBezTo>
                <a:cubicBezTo>
                  <a:pt x="3737008" y="513499"/>
                  <a:pt x="3755989" y="497121"/>
                  <a:pt x="3774894" y="480760"/>
                </a:cubicBezTo>
                <a:cubicBezTo>
                  <a:pt x="3793952" y="476377"/>
                  <a:pt x="3813010" y="472364"/>
                  <a:pt x="3832069" y="468771"/>
                </a:cubicBezTo>
                <a:close/>
                <a:moveTo>
                  <a:pt x="3694107" y="467025"/>
                </a:moveTo>
                <a:cubicBezTo>
                  <a:pt x="3674415" y="482470"/>
                  <a:pt x="3654645" y="497947"/>
                  <a:pt x="3634799" y="513420"/>
                </a:cubicBezTo>
                <a:cubicBezTo>
                  <a:pt x="3614185" y="519774"/>
                  <a:pt x="3593627" y="526402"/>
                  <a:pt x="3573128" y="533240"/>
                </a:cubicBezTo>
                <a:cubicBezTo>
                  <a:pt x="3593686" y="518081"/>
                  <a:pt x="3614185" y="502892"/>
                  <a:pt x="3634607" y="487724"/>
                </a:cubicBezTo>
                <a:cubicBezTo>
                  <a:pt x="3654242" y="480629"/>
                  <a:pt x="3674088" y="473701"/>
                  <a:pt x="3694107" y="467025"/>
                </a:cubicBezTo>
                <a:close/>
                <a:moveTo>
                  <a:pt x="955345" y="464308"/>
                </a:moveTo>
                <a:cubicBezTo>
                  <a:pt x="965393" y="475008"/>
                  <a:pt x="975518" y="485811"/>
                  <a:pt x="985700" y="496688"/>
                </a:cubicBezTo>
                <a:cubicBezTo>
                  <a:pt x="976267" y="499920"/>
                  <a:pt x="966892" y="503161"/>
                  <a:pt x="957574" y="506402"/>
                </a:cubicBezTo>
                <a:cubicBezTo>
                  <a:pt x="950792" y="499716"/>
                  <a:pt x="944029" y="493042"/>
                  <a:pt x="937286" y="486387"/>
                </a:cubicBezTo>
                <a:lnTo>
                  <a:pt x="927046" y="476291"/>
                </a:lnTo>
                <a:cubicBezTo>
                  <a:pt x="936421" y="472283"/>
                  <a:pt x="945854" y="468283"/>
                  <a:pt x="955345" y="464308"/>
                </a:cubicBezTo>
                <a:close/>
                <a:moveTo>
                  <a:pt x="1123970" y="458812"/>
                </a:moveTo>
                <a:cubicBezTo>
                  <a:pt x="1133557" y="472187"/>
                  <a:pt x="1143278" y="485765"/>
                  <a:pt x="1153230" y="499670"/>
                </a:cubicBezTo>
                <a:cubicBezTo>
                  <a:pt x="1143336" y="501914"/>
                  <a:pt x="1133480" y="504212"/>
                  <a:pt x="1123662" y="506562"/>
                </a:cubicBezTo>
                <a:cubicBezTo>
                  <a:pt x="1113557" y="493282"/>
                  <a:pt x="1103701" y="480337"/>
                  <a:pt x="1093961" y="467572"/>
                </a:cubicBezTo>
                <a:cubicBezTo>
                  <a:pt x="1103931" y="464574"/>
                  <a:pt x="1113941" y="461651"/>
                  <a:pt x="1123970" y="458812"/>
                </a:cubicBezTo>
                <a:close/>
                <a:moveTo>
                  <a:pt x="3895373" y="458456"/>
                </a:moveTo>
                <a:cubicBezTo>
                  <a:pt x="3878102" y="474860"/>
                  <a:pt x="3860734" y="491301"/>
                  <a:pt x="3843366" y="507699"/>
                </a:cubicBezTo>
                <a:cubicBezTo>
                  <a:pt x="3824096" y="510243"/>
                  <a:pt x="3804807" y="513199"/>
                  <a:pt x="3785499" y="516563"/>
                </a:cubicBezTo>
                <a:cubicBezTo>
                  <a:pt x="3803673" y="500162"/>
                  <a:pt x="3821829" y="483724"/>
                  <a:pt x="3839907" y="467323"/>
                </a:cubicBezTo>
                <a:cubicBezTo>
                  <a:pt x="3858409" y="463949"/>
                  <a:pt x="3876890" y="460979"/>
                  <a:pt x="3895373" y="458456"/>
                </a:cubicBezTo>
                <a:close/>
                <a:moveTo>
                  <a:pt x="3605635" y="457851"/>
                </a:moveTo>
                <a:cubicBezTo>
                  <a:pt x="3589343" y="468696"/>
                  <a:pt x="3573167" y="479465"/>
                  <a:pt x="3557067" y="490156"/>
                </a:cubicBezTo>
                <a:cubicBezTo>
                  <a:pt x="3540429" y="497355"/>
                  <a:pt x="3523792" y="504646"/>
                  <a:pt x="3507116" y="511999"/>
                </a:cubicBezTo>
                <a:cubicBezTo>
                  <a:pt x="3506558" y="512244"/>
                  <a:pt x="3506001" y="512490"/>
                  <a:pt x="3505444" y="512736"/>
                </a:cubicBezTo>
                <a:cubicBezTo>
                  <a:pt x="3521756" y="502558"/>
                  <a:pt x="3538143" y="492304"/>
                  <a:pt x="3554607" y="481985"/>
                </a:cubicBezTo>
                <a:cubicBezTo>
                  <a:pt x="3567788" y="475724"/>
                  <a:pt x="3580967" y="469471"/>
                  <a:pt x="3594146" y="463250"/>
                </a:cubicBezTo>
                <a:cubicBezTo>
                  <a:pt x="3597970" y="461448"/>
                  <a:pt x="3601793" y="459647"/>
                  <a:pt x="3605635" y="457851"/>
                </a:cubicBezTo>
                <a:close/>
                <a:moveTo>
                  <a:pt x="3584079" y="457849"/>
                </a:moveTo>
                <a:cubicBezTo>
                  <a:pt x="3574300" y="463980"/>
                  <a:pt x="3564560" y="470082"/>
                  <a:pt x="3554858" y="476164"/>
                </a:cubicBezTo>
                <a:cubicBezTo>
                  <a:pt x="3544445" y="481111"/>
                  <a:pt x="3534031" y="486062"/>
                  <a:pt x="3523677" y="491007"/>
                </a:cubicBezTo>
                <a:cubicBezTo>
                  <a:pt x="3533398" y="485286"/>
                  <a:pt x="3543157" y="479545"/>
                  <a:pt x="3552937" y="473784"/>
                </a:cubicBezTo>
                <a:cubicBezTo>
                  <a:pt x="3563291" y="468481"/>
                  <a:pt x="3573667" y="463167"/>
                  <a:pt x="3584079" y="457849"/>
                </a:cubicBezTo>
                <a:close/>
                <a:moveTo>
                  <a:pt x="3956294" y="451821"/>
                </a:moveTo>
                <a:cubicBezTo>
                  <a:pt x="3939772" y="468195"/>
                  <a:pt x="3923173" y="484608"/>
                  <a:pt x="3906574" y="500969"/>
                </a:cubicBezTo>
                <a:cubicBezTo>
                  <a:pt x="3887842" y="502467"/>
                  <a:pt x="3869110" y="504391"/>
                  <a:pt x="3850340" y="506767"/>
                </a:cubicBezTo>
                <a:cubicBezTo>
                  <a:pt x="3867708" y="490360"/>
                  <a:pt x="3885056" y="473916"/>
                  <a:pt x="3902328" y="457519"/>
                </a:cubicBezTo>
                <a:cubicBezTo>
                  <a:pt x="3920330" y="455173"/>
                  <a:pt x="3938312" y="453260"/>
                  <a:pt x="3956294" y="451821"/>
                </a:cubicBezTo>
                <a:close/>
                <a:moveTo>
                  <a:pt x="988429" y="450675"/>
                </a:moveTo>
                <a:cubicBezTo>
                  <a:pt x="998534" y="462216"/>
                  <a:pt x="1008640" y="473768"/>
                  <a:pt x="1018860" y="485484"/>
                </a:cubicBezTo>
                <a:cubicBezTo>
                  <a:pt x="1009235" y="488687"/>
                  <a:pt x="999667" y="491922"/>
                  <a:pt x="990157" y="495169"/>
                </a:cubicBezTo>
                <a:cubicBezTo>
                  <a:pt x="979879" y="484206"/>
                  <a:pt x="969678" y="473326"/>
                  <a:pt x="959553" y="462545"/>
                </a:cubicBezTo>
                <a:cubicBezTo>
                  <a:pt x="969140" y="458552"/>
                  <a:pt x="978765" y="454593"/>
                  <a:pt x="988429" y="450675"/>
                </a:cubicBezTo>
                <a:close/>
                <a:moveTo>
                  <a:pt x="1158533" y="449406"/>
                </a:moveTo>
                <a:cubicBezTo>
                  <a:pt x="1168004" y="463411"/>
                  <a:pt x="1177591" y="477624"/>
                  <a:pt x="1187427" y="492189"/>
                </a:cubicBezTo>
                <a:cubicBezTo>
                  <a:pt x="1177399" y="494297"/>
                  <a:pt x="1167370" y="496481"/>
                  <a:pt x="1157399" y="498727"/>
                </a:cubicBezTo>
                <a:cubicBezTo>
                  <a:pt x="1147389" y="484750"/>
                  <a:pt x="1137630" y="471117"/>
                  <a:pt x="1128004" y="457680"/>
                </a:cubicBezTo>
                <a:cubicBezTo>
                  <a:pt x="1138148" y="454827"/>
                  <a:pt x="1148331" y="452057"/>
                  <a:pt x="1158533" y="449406"/>
                </a:cubicBezTo>
                <a:close/>
                <a:moveTo>
                  <a:pt x="4015103" y="448860"/>
                </a:moveTo>
                <a:cubicBezTo>
                  <a:pt x="3999310" y="465152"/>
                  <a:pt x="3983460" y="481478"/>
                  <a:pt x="3967649" y="497720"/>
                </a:cubicBezTo>
                <a:cubicBezTo>
                  <a:pt x="3963845" y="497822"/>
                  <a:pt x="3960041" y="497918"/>
                  <a:pt x="3956217" y="498051"/>
                </a:cubicBezTo>
                <a:cubicBezTo>
                  <a:pt x="3941770" y="498556"/>
                  <a:pt x="3927303" y="499372"/>
                  <a:pt x="3912817" y="500452"/>
                </a:cubicBezTo>
                <a:cubicBezTo>
                  <a:pt x="3929397" y="484103"/>
                  <a:pt x="3945978" y="467703"/>
                  <a:pt x="3962481" y="451352"/>
                </a:cubicBezTo>
                <a:cubicBezTo>
                  <a:pt x="3980041" y="450053"/>
                  <a:pt x="3997582" y="449204"/>
                  <a:pt x="4015103" y="448860"/>
                </a:cubicBezTo>
                <a:close/>
                <a:moveTo>
                  <a:pt x="4020655" y="448777"/>
                </a:moveTo>
                <a:cubicBezTo>
                  <a:pt x="4033143" y="448608"/>
                  <a:pt x="4045631" y="448677"/>
                  <a:pt x="4058100" y="449035"/>
                </a:cubicBezTo>
                <a:cubicBezTo>
                  <a:pt x="4062768" y="449167"/>
                  <a:pt x="4067398" y="449340"/>
                  <a:pt x="4072047" y="449532"/>
                </a:cubicBezTo>
                <a:cubicBezTo>
                  <a:pt x="4057216" y="465436"/>
                  <a:pt x="4042327" y="481363"/>
                  <a:pt x="4027418" y="497301"/>
                </a:cubicBezTo>
                <a:cubicBezTo>
                  <a:pt x="4009492" y="497098"/>
                  <a:pt x="3991453" y="497150"/>
                  <a:pt x="3973278" y="497563"/>
                </a:cubicBezTo>
                <a:cubicBezTo>
                  <a:pt x="3989070" y="481338"/>
                  <a:pt x="4004882" y="465038"/>
                  <a:pt x="4020655" y="448777"/>
                </a:cubicBezTo>
                <a:close/>
                <a:moveTo>
                  <a:pt x="3764039" y="445044"/>
                </a:moveTo>
                <a:cubicBezTo>
                  <a:pt x="3744923" y="460852"/>
                  <a:pt x="3725692" y="476723"/>
                  <a:pt x="3706383" y="492616"/>
                </a:cubicBezTo>
                <a:cubicBezTo>
                  <a:pt x="3702907" y="493555"/>
                  <a:pt x="3699448" y="494498"/>
                  <a:pt x="3695952" y="495467"/>
                </a:cubicBezTo>
                <a:cubicBezTo>
                  <a:pt x="3679506" y="500027"/>
                  <a:pt x="3663099" y="504819"/>
                  <a:pt x="3646711" y="509776"/>
                </a:cubicBezTo>
                <a:cubicBezTo>
                  <a:pt x="3666749" y="494135"/>
                  <a:pt x="3686691" y="478502"/>
                  <a:pt x="3706557" y="462912"/>
                </a:cubicBezTo>
                <a:cubicBezTo>
                  <a:pt x="3725576" y="456691"/>
                  <a:pt x="3744750" y="450712"/>
                  <a:pt x="3764039" y="445044"/>
                </a:cubicBezTo>
                <a:close/>
                <a:moveTo>
                  <a:pt x="3690668" y="440332"/>
                </a:moveTo>
                <a:cubicBezTo>
                  <a:pt x="3672090" y="454182"/>
                  <a:pt x="3653397" y="468105"/>
                  <a:pt x="3634627" y="482053"/>
                </a:cubicBezTo>
                <a:cubicBezTo>
                  <a:pt x="3615222" y="489052"/>
                  <a:pt x="3596010" y="496216"/>
                  <a:pt x="3577029" y="503468"/>
                </a:cubicBezTo>
                <a:cubicBezTo>
                  <a:pt x="3596106" y="490087"/>
                  <a:pt x="3615261" y="476596"/>
                  <a:pt x="3634568" y="462979"/>
                </a:cubicBezTo>
                <a:cubicBezTo>
                  <a:pt x="3653300" y="455233"/>
                  <a:pt x="3672013" y="447665"/>
                  <a:pt x="3690668" y="440332"/>
                </a:cubicBezTo>
                <a:close/>
                <a:moveTo>
                  <a:pt x="1021973" y="437373"/>
                </a:moveTo>
                <a:cubicBezTo>
                  <a:pt x="1032059" y="449701"/>
                  <a:pt x="1042126" y="462047"/>
                  <a:pt x="1052328" y="474562"/>
                </a:cubicBezTo>
                <a:cubicBezTo>
                  <a:pt x="1042568" y="477686"/>
                  <a:pt x="1032847" y="480854"/>
                  <a:pt x="1023183" y="484055"/>
                </a:cubicBezTo>
                <a:cubicBezTo>
                  <a:pt x="1012886" y="472254"/>
                  <a:pt x="1002722" y="460622"/>
                  <a:pt x="992540" y="449008"/>
                </a:cubicBezTo>
                <a:cubicBezTo>
                  <a:pt x="1002300" y="445071"/>
                  <a:pt x="1012117" y="441190"/>
                  <a:pt x="1021973" y="437373"/>
                </a:cubicBezTo>
                <a:close/>
                <a:moveTo>
                  <a:pt x="3830398" y="426983"/>
                </a:moveTo>
                <a:cubicBezTo>
                  <a:pt x="3811820" y="443102"/>
                  <a:pt x="3793126" y="459321"/>
                  <a:pt x="3774337" y="475576"/>
                </a:cubicBezTo>
                <a:cubicBezTo>
                  <a:pt x="3755451" y="479905"/>
                  <a:pt x="3736200" y="484673"/>
                  <a:pt x="3716566" y="489882"/>
                </a:cubicBezTo>
                <a:cubicBezTo>
                  <a:pt x="3736009" y="473870"/>
                  <a:pt x="3755374" y="457878"/>
                  <a:pt x="3774606" y="441972"/>
                </a:cubicBezTo>
                <a:cubicBezTo>
                  <a:pt x="3793107" y="436656"/>
                  <a:pt x="3811723" y="431642"/>
                  <a:pt x="3830398" y="426983"/>
                </a:cubicBezTo>
                <a:close/>
                <a:moveTo>
                  <a:pt x="1055997" y="424534"/>
                </a:moveTo>
                <a:cubicBezTo>
                  <a:pt x="1066026" y="437611"/>
                  <a:pt x="1076055" y="450716"/>
                  <a:pt x="1086180" y="463999"/>
                </a:cubicBezTo>
                <a:cubicBezTo>
                  <a:pt x="1076266" y="467011"/>
                  <a:pt x="1066372" y="470085"/>
                  <a:pt x="1056516" y="473217"/>
                </a:cubicBezTo>
                <a:cubicBezTo>
                  <a:pt x="1046276" y="460623"/>
                  <a:pt x="1036132" y="448211"/>
                  <a:pt x="1025988" y="435815"/>
                </a:cubicBezTo>
                <a:cubicBezTo>
                  <a:pt x="1035959" y="431974"/>
                  <a:pt x="1045969" y="428207"/>
                  <a:pt x="1055997" y="424534"/>
                </a:cubicBezTo>
                <a:close/>
                <a:moveTo>
                  <a:pt x="3637815" y="424172"/>
                </a:moveTo>
                <a:cubicBezTo>
                  <a:pt x="3635991" y="425325"/>
                  <a:pt x="3634127" y="426484"/>
                  <a:pt x="3632282" y="427636"/>
                </a:cubicBezTo>
                <a:cubicBezTo>
                  <a:pt x="3630227" y="428676"/>
                  <a:pt x="3628190" y="429713"/>
                  <a:pt x="3626134" y="430754"/>
                </a:cubicBezTo>
                <a:cubicBezTo>
                  <a:pt x="3627729" y="429813"/>
                  <a:pt x="3629362" y="428868"/>
                  <a:pt x="3630957" y="427926"/>
                </a:cubicBezTo>
                <a:cubicBezTo>
                  <a:pt x="3633243" y="426674"/>
                  <a:pt x="3635529" y="425423"/>
                  <a:pt x="3637815" y="424172"/>
                </a:cubicBezTo>
                <a:close/>
                <a:moveTo>
                  <a:pt x="3686710" y="420534"/>
                </a:moveTo>
                <a:cubicBezTo>
                  <a:pt x="3681715" y="424057"/>
                  <a:pt x="3676720" y="427584"/>
                  <a:pt x="3671725" y="431100"/>
                </a:cubicBezTo>
                <a:cubicBezTo>
                  <a:pt x="3659275" y="439888"/>
                  <a:pt x="3646902" y="448614"/>
                  <a:pt x="3634588" y="457302"/>
                </a:cubicBezTo>
                <a:cubicBezTo>
                  <a:pt x="3616836" y="464631"/>
                  <a:pt x="3599046" y="472124"/>
                  <a:pt x="3581236" y="479743"/>
                </a:cubicBezTo>
                <a:cubicBezTo>
                  <a:pt x="3598008" y="468587"/>
                  <a:pt x="3614876" y="457354"/>
                  <a:pt x="3631879" y="446034"/>
                </a:cubicBezTo>
                <a:cubicBezTo>
                  <a:pt x="3632590" y="445555"/>
                  <a:pt x="3633320" y="445073"/>
                  <a:pt x="3634031" y="444595"/>
                </a:cubicBezTo>
                <a:cubicBezTo>
                  <a:pt x="3651533" y="436485"/>
                  <a:pt x="3669093" y="428447"/>
                  <a:pt x="3686710" y="420534"/>
                </a:cubicBezTo>
                <a:close/>
                <a:moveTo>
                  <a:pt x="1394861" y="415557"/>
                </a:moveTo>
                <a:cubicBezTo>
                  <a:pt x="1473777" y="416657"/>
                  <a:pt x="1539878" y="434087"/>
                  <a:pt x="1594762" y="468201"/>
                </a:cubicBezTo>
                <a:cubicBezTo>
                  <a:pt x="1603638" y="477643"/>
                  <a:pt x="1612245" y="487363"/>
                  <a:pt x="1620622" y="497298"/>
                </a:cubicBezTo>
                <a:cubicBezTo>
                  <a:pt x="1549691" y="467409"/>
                  <a:pt x="1463697" y="457525"/>
                  <a:pt x="1356360" y="466333"/>
                </a:cubicBezTo>
                <a:cubicBezTo>
                  <a:pt x="1301932" y="470829"/>
                  <a:pt x="1246428" y="479922"/>
                  <a:pt x="1191481" y="491344"/>
                </a:cubicBezTo>
                <a:cubicBezTo>
                  <a:pt x="1181606" y="476714"/>
                  <a:pt x="1171981" y="462451"/>
                  <a:pt x="1162471" y="448393"/>
                </a:cubicBezTo>
                <a:cubicBezTo>
                  <a:pt x="1212422" y="435542"/>
                  <a:pt x="1262527" y="425362"/>
                  <a:pt x="1311615" y="419886"/>
                </a:cubicBezTo>
                <a:cubicBezTo>
                  <a:pt x="1340827" y="416637"/>
                  <a:pt x="1368556" y="415190"/>
                  <a:pt x="1394861" y="415557"/>
                </a:cubicBezTo>
                <a:close/>
                <a:moveTo>
                  <a:pt x="3762540" y="413264"/>
                </a:moveTo>
                <a:cubicBezTo>
                  <a:pt x="3760081" y="415202"/>
                  <a:pt x="3757603" y="417148"/>
                  <a:pt x="3755124" y="419085"/>
                </a:cubicBezTo>
                <a:cubicBezTo>
                  <a:pt x="3739005" y="431767"/>
                  <a:pt x="3722752" y="444541"/>
                  <a:pt x="3706441" y="457342"/>
                </a:cubicBezTo>
                <a:cubicBezTo>
                  <a:pt x="3687229" y="463607"/>
                  <a:pt x="3668171" y="470120"/>
                  <a:pt x="3649285" y="476806"/>
                </a:cubicBezTo>
                <a:cubicBezTo>
                  <a:pt x="3668478" y="462529"/>
                  <a:pt x="3687594" y="448291"/>
                  <a:pt x="3706575" y="434140"/>
                </a:cubicBezTo>
                <a:cubicBezTo>
                  <a:pt x="3725269" y="426920"/>
                  <a:pt x="3743924" y="419944"/>
                  <a:pt x="3762540" y="413264"/>
                </a:cubicBezTo>
                <a:close/>
                <a:moveTo>
                  <a:pt x="3893798" y="412682"/>
                </a:moveTo>
                <a:cubicBezTo>
                  <a:pt x="3875777" y="429075"/>
                  <a:pt x="3857621" y="445588"/>
                  <a:pt x="3839351" y="462164"/>
                </a:cubicBezTo>
                <a:cubicBezTo>
                  <a:pt x="3820984" y="465517"/>
                  <a:pt x="3802291" y="469307"/>
                  <a:pt x="3783213" y="473563"/>
                </a:cubicBezTo>
                <a:cubicBezTo>
                  <a:pt x="3802079" y="457219"/>
                  <a:pt x="3820869" y="440923"/>
                  <a:pt x="3839504" y="424733"/>
                </a:cubicBezTo>
                <a:cubicBezTo>
                  <a:pt x="3857544" y="420351"/>
                  <a:pt x="3875662" y="416320"/>
                  <a:pt x="3893798" y="412682"/>
                </a:cubicBezTo>
                <a:close/>
                <a:moveTo>
                  <a:pt x="1090521" y="412301"/>
                </a:moveTo>
                <a:cubicBezTo>
                  <a:pt x="1100473" y="426082"/>
                  <a:pt x="1110406" y="439899"/>
                  <a:pt x="1120454" y="453903"/>
                </a:cubicBezTo>
                <a:cubicBezTo>
                  <a:pt x="1110368" y="456770"/>
                  <a:pt x="1100320" y="459730"/>
                  <a:pt x="1090291" y="462754"/>
                </a:cubicBezTo>
                <a:cubicBezTo>
                  <a:pt x="1080089" y="449400"/>
                  <a:pt x="1070022" y="436232"/>
                  <a:pt x="1059955" y="423093"/>
                </a:cubicBezTo>
                <a:cubicBezTo>
                  <a:pt x="1070118" y="419392"/>
                  <a:pt x="1080320" y="415782"/>
                  <a:pt x="1090521" y="412301"/>
                </a:cubicBezTo>
                <a:close/>
                <a:moveTo>
                  <a:pt x="3674434" y="412046"/>
                </a:moveTo>
                <a:cubicBezTo>
                  <a:pt x="3660928" y="421020"/>
                  <a:pt x="3647498" y="429965"/>
                  <a:pt x="3634108" y="438885"/>
                </a:cubicBezTo>
                <a:cubicBezTo>
                  <a:pt x="3620025" y="445413"/>
                  <a:pt x="3605961" y="451990"/>
                  <a:pt x="3591957" y="458589"/>
                </a:cubicBezTo>
                <a:cubicBezTo>
                  <a:pt x="3591937" y="458595"/>
                  <a:pt x="3591918" y="458600"/>
                  <a:pt x="3591918" y="458606"/>
                </a:cubicBezTo>
                <a:cubicBezTo>
                  <a:pt x="3605308" y="450214"/>
                  <a:pt x="3618738" y="441786"/>
                  <a:pt x="3632244" y="433335"/>
                </a:cubicBezTo>
                <a:cubicBezTo>
                  <a:pt x="3646288" y="426215"/>
                  <a:pt x="3660351" y="419114"/>
                  <a:pt x="3674434" y="412046"/>
                </a:cubicBezTo>
                <a:close/>
                <a:moveTo>
                  <a:pt x="3954738" y="402061"/>
                </a:moveTo>
                <a:cubicBezTo>
                  <a:pt x="3937236" y="418691"/>
                  <a:pt x="3919599" y="435467"/>
                  <a:pt x="3901847" y="452318"/>
                </a:cubicBezTo>
                <a:cubicBezTo>
                  <a:pt x="3883961" y="454670"/>
                  <a:pt x="3865709" y="457490"/>
                  <a:pt x="3847131" y="460771"/>
                </a:cubicBezTo>
                <a:cubicBezTo>
                  <a:pt x="3865460" y="444130"/>
                  <a:pt x="3883673" y="427556"/>
                  <a:pt x="3901752" y="411116"/>
                </a:cubicBezTo>
                <a:cubicBezTo>
                  <a:pt x="3919388" y="407696"/>
                  <a:pt x="3937063" y="404659"/>
                  <a:pt x="3954738" y="402061"/>
                </a:cubicBezTo>
                <a:close/>
                <a:moveTo>
                  <a:pt x="1125584" y="400855"/>
                </a:moveTo>
                <a:cubicBezTo>
                  <a:pt x="1135401" y="415279"/>
                  <a:pt x="1145218" y="429750"/>
                  <a:pt x="1155151" y="444426"/>
                </a:cubicBezTo>
                <a:cubicBezTo>
                  <a:pt x="1144911" y="447104"/>
                  <a:pt x="1134690" y="449894"/>
                  <a:pt x="1124469" y="452773"/>
                </a:cubicBezTo>
                <a:cubicBezTo>
                  <a:pt x="1114383" y="438702"/>
                  <a:pt x="1104412" y="424828"/>
                  <a:pt x="1094422" y="410993"/>
                </a:cubicBezTo>
                <a:cubicBezTo>
                  <a:pt x="1104796" y="407481"/>
                  <a:pt x="1115190" y="404090"/>
                  <a:pt x="1125584" y="400855"/>
                </a:cubicBezTo>
                <a:close/>
                <a:moveTo>
                  <a:pt x="4013489" y="395104"/>
                </a:moveTo>
                <a:cubicBezTo>
                  <a:pt x="3996524" y="411944"/>
                  <a:pt x="3979368" y="428956"/>
                  <a:pt x="3962135" y="446045"/>
                </a:cubicBezTo>
                <a:cubicBezTo>
                  <a:pt x="3944652" y="447367"/>
                  <a:pt x="3926880" y="449158"/>
                  <a:pt x="3908744" y="451430"/>
                </a:cubicBezTo>
                <a:cubicBezTo>
                  <a:pt x="3926535" y="434535"/>
                  <a:pt x="3944229" y="417715"/>
                  <a:pt x="3961731" y="401058"/>
                </a:cubicBezTo>
                <a:cubicBezTo>
                  <a:pt x="3978984" y="398636"/>
                  <a:pt x="3996236" y="396636"/>
                  <a:pt x="4013489" y="395104"/>
                </a:cubicBezTo>
                <a:close/>
                <a:moveTo>
                  <a:pt x="4070318" y="391825"/>
                </a:moveTo>
                <a:cubicBezTo>
                  <a:pt x="4053834" y="408860"/>
                  <a:pt x="4037159" y="426088"/>
                  <a:pt x="4020405" y="443382"/>
                </a:cubicBezTo>
                <a:cubicBezTo>
                  <a:pt x="4003345" y="443634"/>
                  <a:pt x="3985977" y="444372"/>
                  <a:pt x="3968283" y="445602"/>
                </a:cubicBezTo>
                <a:cubicBezTo>
                  <a:pt x="3985574" y="428474"/>
                  <a:pt x="4002749" y="411429"/>
                  <a:pt x="4019733" y="394570"/>
                </a:cubicBezTo>
                <a:cubicBezTo>
                  <a:pt x="4036620" y="393181"/>
                  <a:pt x="4053489" y="392257"/>
                  <a:pt x="4070318" y="391825"/>
                </a:cubicBezTo>
                <a:close/>
                <a:moveTo>
                  <a:pt x="4075928" y="391685"/>
                </a:moveTo>
                <a:cubicBezTo>
                  <a:pt x="4092451" y="391370"/>
                  <a:pt x="4108954" y="391544"/>
                  <a:pt x="4125380" y="392250"/>
                </a:cubicBezTo>
                <a:cubicBezTo>
                  <a:pt x="4109261" y="409569"/>
                  <a:pt x="4093104" y="426935"/>
                  <a:pt x="4076889" y="444332"/>
                </a:cubicBezTo>
                <a:cubicBezTo>
                  <a:pt x="4070703" y="444051"/>
                  <a:pt x="4064497" y="443801"/>
                  <a:pt x="4058253" y="443625"/>
                </a:cubicBezTo>
                <a:cubicBezTo>
                  <a:pt x="4047610" y="443319"/>
                  <a:pt x="4036831" y="443223"/>
                  <a:pt x="4025938" y="443317"/>
                </a:cubicBezTo>
                <a:cubicBezTo>
                  <a:pt x="4042730" y="425988"/>
                  <a:pt x="4059425" y="408735"/>
                  <a:pt x="4075928" y="391685"/>
                </a:cubicBezTo>
                <a:close/>
                <a:moveTo>
                  <a:pt x="3830244" y="390294"/>
                </a:moveTo>
                <a:cubicBezTo>
                  <a:pt x="3821464" y="397566"/>
                  <a:pt x="3812665" y="404837"/>
                  <a:pt x="3803904" y="412086"/>
                </a:cubicBezTo>
                <a:cubicBezTo>
                  <a:pt x="3794106" y="420190"/>
                  <a:pt x="3784269" y="428330"/>
                  <a:pt x="3774395" y="436491"/>
                </a:cubicBezTo>
                <a:cubicBezTo>
                  <a:pt x="3755720" y="441842"/>
                  <a:pt x="3737142" y="447488"/>
                  <a:pt x="3718698" y="453382"/>
                </a:cubicBezTo>
                <a:cubicBezTo>
                  <a:pt x="3731820" y="443081"/>
                  <a:pt x="3744884" y="432802"/>
                  <a:pt x="3757891" y="422583"/>
                </a:cubicBezTo>
                <a:cubicBezTo>
                  <a:pt x="3763808" y="417932"/>
                  <a:pt x="3769745" y="413264"/>
                  <a:pt x="3775682" y="408601"/>
                </a:cubicBezTo>
                <a:cubicBezTo>
                  <a:pt x="3793895" y="402190"/>
                  <a:pt x="3812088" y="396073"/>
                  <a:pt x="3830244" y="390294"/>
                </a:cubicBezTo>
                <a:close/>
                <a:moveTo>
                  <a:pt x="3760235" y="388490"/>
                </a:moveTo>
                <a:cubicBezTo>
                  <a:pt x="3743001" y="401318"/>
                  <a:pt x="3725826" y="414121"/>
                  <a:pt x="3708727" y="426872"/>
                </a:cubicBezTo>
                <a:cubicBezTo>
                  <a:pt x="3707959" y="427438"/>
                  <a:pt x="3707191" y="428009"/>
                  <a:pt x="3706441" y="428578"/>
                </a:cubicBezTo>
                <a:cubicBezTo>
                  <a:pt x="3688920" y="435333"/>
                  <a:pt x="3671359" y="442299"/>
                  <a:pt x="3653762" y="449448"/>
                </a:cubicBezTo>
                <a:cubicBezTo>
                  <a:pt x="3660620" y="444608"/>
                  <a:pt x="3667498" y="439755"/>
                  <a:pt x="3674395" y="434885"/>
                </a:cubicBezTo>
                <a:cubicBezTo>
                  <a:pt x="3685730" y="426889"/>
                  <a:pt x="3697104" y="418864"/>
                  <a:pt x="3708497" y="410828"/>
                </a:cubicBezTo>
                <a:cubicBezTo>
                  <a:pt x="3725711" y="403227"/>
                  <a:pt x="3742963" y="395763"/>
                  <a:pt x="3760235" y="388490"/>
                </a:cubicBezTo>
                <a:close/>
                <a:moveTo>
                  <a:pt x="3755124" y="372330"/>
                </a:moveTo>
                <a:cubicBezTo>
                  <a:pt x="3739486" y="383324"/>
                  <a:pt x="3723905" y="394294"/>
                  <a:pt x="3708401" y="405239"/>
                </a:cubicBezTo>
                <a:cubicBezTo>
                  <a:pt x="3692762" y="412132"/>
                  <a:pt x="3677181" y="419141"/>
                  <a:pt x="3661619" y="426232"/>
                </a:cubicBezTo>
                <a:cubicBezTo>
                  <a:pt x="3677220" y="415859"/>
                  <a:pt x="3692859" y="405462"/>
                  <a:pt x="3708574" y="395033"/>
                </a:cubicBezTo>
                <a:cubicBezTo>
                  <a:pt x="3723963" y="387429"/>
                  <a:pt x="3739486" y="379846"/>
                  <a:pt x="3755124" y="372330"/>
                </a:cubicBezTo>
                <a:close/>
                <a:moveTo>
                  <a:pt x="3894566" y="371266"/>
                </a:moveTo>
                <a:cubicBezTo>
                  <a:pt x="3881310" y="382768"/>
                  <a:pt x="3868072" y="394255"/>
                  <a:pt x="3854893" y="405710"/>
                </a:cubicBezTo>
                <a:cubicBezTo>
                  <a:pt x="3849687" y="410230"/>
                  <a:pt x="3844442" y="414783"/>
                  <a:pt x="3839216" y="419325"/>
                </a:cubicBezTo>
                <a:cubicBezTo>
                  <a:pt x="3821003" y="423734"/>
                  <a:pt x="3802867" y="428493"/>
                  <a:pt x="3784807" y="433546"/>
                </a:cubicBezTo>
                <a:cubicBezTo>
                  <a:pt x="3792108" y="427506"/>
                  <a:pt x="3799428" y="421462"/>
                  <a:pt x="3806690" y="415454"/>
                </a:cubicBezTo>
                <a:cubicBezTo>
                  <a:pt x="3818198" y="405929"/>
                  <a:pt x="3829745" y="396380"/>
                  <a:pt x="3841310" y="386816"/>
                </a:cubicBezTo>
                <a:cubicBezTo>
                  <a:pt x="3859101" y="381283"/>
                  <a:pt x="3876852" y="376088"/>
                  <a:pt x="3894566" y="371266"/>
                </a:cubicBezTo>
                <a:close/>
                <a:moveTo>
                  <a:pt x="3736950" y="370576"/>
                </a:moveTo>
                <a:cubicBezTo>
                  <a:pt x="3727440" y="376859"/>
                  <a:pt x="3717969" y="383130"/>
                  <a:pt x="3708516" y="389402"/>
                </a:cubicBezTo>
                <a:cubicBezTo>
                  <a:pt x="3698660" y="394271"/>
                  <a:pt x="3688862" y="399149"/>
                  <a:pt x="3679121" y="404025"/>
                </a:cubicBezTo>
                <a:cubicBezTo>
                  <a:pt x="3688439" y="398211"/>
                  <a:pt x="3697796" y="392390"/>
                  <a:pt x="3707152" y="386567"/>
                </a:cubicBezTo>
                <a:cubicBezTo>
                  <a:pt x="3717065" y="381224"/>
                  <a:pt x="3726998" y="375894"/>
                  <a:pt x="3736950" y="370576"/>
                </a:cubicBezTo>
                <a:close/>
                <a:moveTo>
                  <a:pt x="1338676" y="362066"/>
                </a:moveTo>
                <a:cubicBezTo>
                  <a:pt x="1435588" y="360835"/>
                  <a:pt x="1513015" y="388895"/>
                  <a:pt x="1573648" y="446829"/>
                </a:cubicBezTo>
                <a:cubicBezTo>
                  <a:pt x="1575819" y="448914"/>
                  <a:pt x="1577971" y="451035"/>
                  <a:pt x="1580123" y="453158"/>
                </a:cubicBezTo>
                <a:cubicBezTo>
                  <a:pt x="1508730" y="414862"/>
                  <a:pt x="1420028" y="402103"/>
                  <a:pt x="1311000" y="414244"/>
                </a:cubicBezTo>
                <a:cubicBezTo>
                  <a:pt x="1260952" y="419825"/>
                  <a:pt x="1209925" y="430245"/>
                  <a:pt x="1159089" y="443394"/>
                </a:cubicBezTo>
                <a:cubicBezTo>
                  <a:pt x="1149138" y="428662"/>
                  <a:pt x="1139282" y="414144"/>
                  <a:pt x="1129426" y="399671"/>
                </a:cubicBezTo>
                <a:cubicBezTo>
                  <a:pt x="1164853" y="388766"/>
                  <a:pt x="1200242" y="379596"/>
                  <a:pt x="1235169" y="373039"/>
                </a:cubicBezTo>
                <a:cubicBezTo>
                  <a:pt x="1271903" y="366141"/>
                  <a:pt x="1306372" y="362476"/>
                  <a:pt x="1338676" y="362066"/>
                </a:cubicBezTo>
                <a:close/>
                <a:moveTo>
                  <a:pt x="3829841" y="360417"/>
                </a:moveTo>
                <a:cubicBezTo>
                  <a:pt x="3811628" y="374692"/>
                  <a:pt x="3793491" y="388935"/>
                  <a:pt x="3775413" y="403137"/>
                </a:cubicBezTo>
                <a:cubicBezTo>
                  <a:pt x="3757661" y="409368"/>
                  <a:pt x="3739870" y="415871"/>
                  <a:pt x="3722042" y="422616"/>
                </a:cubicBezTo>
                <a:cubicBezTo>
                  <a:pt x="3740446" y="408885"/>
                  <a:pt x="3758948" y="395108"/>
                  <a:pt x="3777526" y="381295"/>
                </a:cubicBezTo>
                <a:cubicBezTo>
                  <a:pt x="3794932" y="374115"/>
                  <a:pt x="3812377" y="367139"/>
                  <a:pt x="3829841" y="360417"/>
                </a:cubicBezTo>
                <a:close/>
                <a:moveTo>
                  <a:pt x="3956045" y="356075"/>
                </a:moveTo>
                <a:cubicBezTo>
                  <a:pt x="3939984" y="370672"/>
                  <a:pt x="3923960" y="385247"/>
                  <a:pt x="3907976" y="399777"/>
                </a:cubicBezTo>
                <a:cubicBezTo>
                  <a:pt x="3905805" y="401761"/>
                  <a:pt x="3903596" y="403765"/>
                  <a:pt x="3901424" y="405754"/>
                </a:cubicBezTo>
                <a:cubicBezTo>
                  <a:pt x="3883634" y="409189"/>
                  <a:pt x="3865902" y="413002"/>
                  <a:pt x="3848226" y="417168"/>
                </a:cubicBezTo>
                <a:cubicBezTo>
                  <a:pt x="3851377" y="414428"/>
                  <a:pt x="3854547" y="411673"/>
                  <a:pt x="3857698" y="408941"/>
                </a:cubicBezTo>
                <a:cubicBezTo>
                  <a:pt x="3873087" y="395569"/>
                  <a:pt x="3888553" y="382152"/>
                  <a:pt x="3904038" y="368717"/>
                </a:cubicBezTo>
                <a:cubicBezTo>
                  <a:pt x="3921406" y="364115"/>
                  <a:pt x="3938754" y="359896"/>
                  <a:pt x="3956045" y="356075"/>
                </a:cubicBezTo>
                <a:close/>
                <a:moveTo>
                  <a:pt x="4015122" y="344657"/>
                </a:moveTo>
                <a:cubicBezTo>
                  <a:pt x="3997677" y="361214"/>
                  <a:pt x="3980291" y="377746"/>
                  <a:pt x="3962961" y="394226"/>
                </a:cubicBezTo>
                <a:cubicBezTo>
                  <a:pt x="3962443" y="394724"/>
                  <a:pt x="3961924" y="395229"/>
                  <a:pt x="3961385" y="395729"/>
                </a:cubicBezTo>
                <a:cubicBezTo>
                  <a:pt x="3944018" y="398161"/>
                  <a:pt x="3926651" y="401008"/>
                  <a:pt x="3909302" y="404244"/>
                </a:cubicBezTo>
                <a:cubicBezTo>
                  <a:pt x="3909802" y="403790"/>
                  <a:pt x="3910301" y="403333"/>
                  <a:pt x="3910801" y="402881"/>
                </a:cubicBezTo>
                <a:cubicBezTo>
                  <a:pt x="3928552" y="386728"/>
                  <a:pt x="3946381" y="370524"/>
                  <a:pt x="3964248" y="354290"/>
                </a:cubicBezTo>
                <a:cubicBezTo>
                  <a:pt x="3981232" y="350663"/>
                  <a:pt x="3998196" y="347441"/>
                  <a:pt x="4015122" y="344657"/>
                </a:cubicBezTo>
                <a:close/>
                <a:moveTo>
                  <a:pt x="3827343" y="338679"/>
                </a:moveTo>
                <a:cubicBezTo>
                  <a:pt x="3810590" y="351076"/>
                  <a:pt x="3793895" y="363460"/>
                  <a:pt x="3777276" y="375827"/>
                </a:cubicBezTo>
                <a:cubicBezTo>
                  <a:pt x="3761330" y="382392"/>
                  <a:pt x="3745403" y="389130"/>
                  <a:pt x="3729534" y="396004"/>
                </a:cubicBezTo>
                <a:cubicBezTo>
                  <a:pt x="3746325" y="384177"/>
                  <a:pt x="3763174" y="372319"/>
                  <a:pt x="3780100" y="360450"/>
                </a:cubicBezTo>
                <a:cubicBezTo>
                  <a:pt x="3795739" y="353086"/>
                  <a:pt x="3811493" y="345814"/>
                  <a:pt x="3827343" y="338679"/>
                </a:cubicBezTo>
                <a:close/>
                <a:moveTo>
                  <a:pt x="3787324" y="337380"/>
                </a:moveTo>
                <a:cubicBezTo>
                  <a:pt x="3785095" y="338840"/>
                  <a:pt x="3782867" y="340300"/>
                  <a:pt x="3780639" y="341762"/>
                </a:cubicBezTo>
                <a:cubicBezTo>
                  <a:pt x="3778352" y="342965"/>
                  <a:pt x="3776065" y="344167"/>
                  <a:pt x="3773779" y="345372"/>
                </a:cubicBezTo>
                <a:cubicBezTo>
                  <a:pt x="3775874" y="344081"/>
                  <a:pt x="3777968" y="342792"/>
                  <a:pt x="3780081" y="341503"/>
                </a:cubicBezTo>
                <a:cubicBezTo>
                  <a:pt x="3782502" y="340125"/>
                  <a:pt x="3784923" y="338755"/>
                  <a:pt x="3787324" y="337380"/>
                </a:cubicBezTo>
                <a:close/>
                <a:moveTo>
                  <a:pt x="4072086" y="336982"/>
                </a:moveTo>
                <a:cubicBezTo>
                  <a:pt x="4054584" y="354319"/>
                  <a:pt x="4037139" y="371631"/>
                  <a:pt x="4019752" y="388891"/>
                </a:cubicBezTo>
                <a:cubicBezTo>
                  <a:pt x="4019637" y="389010"/>
                  <a:pt x="4019502" y="389131"/>
                  <a:pt x="4019387" y="389251"/>
                </a:cubicBezTo>
                <a:cubicBezTo>
                  <a:pt x="4002385" y="390647"/>
                  <a:pt x="3985382" y="392492"/>
                  <a:pt x="3968360" y="394761"/>
                </a:cubicBezTo>
                <a:cubicBezTo>
                  <a:pt x="3986285" y="377716"/>
                  <a:pt x="4004267" y="360621"/>
                  <a:pt x="4022288" y="343495"/>
                </a:cubicBezTo>
                <a:cubicBezTo>
                  <a:pt x="4038926" y="340878"/>
                  <a:pt x="4055525" y="338700"/>
                  <a:pt x="4072086" y="336982"/>
                </a:cubicBezTo>
                <a:close/>
                <a:moveTo>
                  <a:pt x="3895411" y="336504"/>
                </a:moveTo>
                <a:cubicBezTo>
                  <a:pt x="3877198" y="351504"/>
                  <a:pt x="3859043" y="366486"/>
                  <a:pt x="3840964" y="381429"/>
                </a:cubicBezTo>
                <a:cubicBezTo>
                  <a:pt x="3823462" y="386863"/>
                  <a:pt x="3805902" y="392622"/>
                  <a:pt x="3788323" y="398661"/>
                </a:cubicBezTo>
                <a:cubicBezTo>
                  <a:pt x="3806766" y="384165"/>
                  <a:pt x="3825287" y="369623"/>
                  <a:pt x="3843885" y="355063"/>
                </a:cubicBezTo>
                <a:cubicBezTo>
                  <a:pt x="3861041" y="348604"/>
                  <a:pt x="3878217" y="342404"/>
                  <a:pt x="3895411" y="336504"/>
                </a:cubicBezTo>
                <a:close/>
                <a:moveTo>
                  <a:pt x="4127205" y="333032"/>
                </a:moveTo>
                <a:cubicBezTo>
                  <a:pt x="4110836" y="349943"/>
                  <a:pt x="4094487" y="366830"/>
                  <a:pt x="4078195" y="383671"/>
                </a:cubicBezTo>
                <a:cubicBezTo>
                  <a:pt x="4077331" y="384567"/>
                  <a:pt x="4076467" y="385470"/>
                  <a:pt x="4075602" y="386363"/>
                </a:cubicBezTo>
                <a:cubicBezTo>
                  <a:pt x="4058964" y="386684"/>
                  <a:pt x="4042268" y="387504"/>
                  <a:pt x="4025573" y="388764"/>
                </a:cubicBezTo>
                <a:cubicBezTo>
                  <a:pt x="4043152" y="371328"/>
                  <a:pt x="4060770" y="353843"/>
                  <a:pt x="4078445" y="336329"/>
                </a:cubicBezTo>
                <a:cubicBezTo>
                  <a:pt x="4094737" y="334757"/>
                  <a:pt x="4110990" y="333655"/>
                  <a:pt x="4127205" y="333032"/>
                </a:cubicBezTo>
                <a:close/>
                <a:moveTo>
                  <a:pt x="4180711" y="332807"/>
                </a:moveTo>
                <a:cubicBezTo>
                  <a:pt x="4166474" y="348083"/>
                  <a:pt x="4152296" y="363335"/>
                  <a:pt x="4138118" y="378555"/>
                </a:cubicBezTo>
                <a:cubicBezTo>
                  <a:pt x="4135467" y="381416"/>
                  <a:pt x="4132796" y="384284"/>
                  <a:pt x="4130125" y="387149"/>
                </a:cubicBezTo>
                <a:cubicBezTo>
                  <a:pt x="4113853" y="386355"/>
                  <a:pt x="4097523" y="386079"/>
                  <a:pt x="4081134" y="386286"/>
                </a:cubicBezTo>
                <a:cubicBezTo>
                  <a:pt x="4098330" y="368511"/>
                  <a:pt x="4115582" y="350686"/>
                  <a:pt x="4132873" y="332834"/>
                </a:cubicBezTo>
                <a:cubicBezTo>
                  <a:pt x="4148857" y="332335"/>
                  <a:pt x="4164804" y="332310"/>
                  <a:pt x="4180711" y="332807"/>
                </a:cubicBezTo>
                <a:close/>
                <a:moveTo>
                  <a:pt x="3820042" y="326894"/>
                </a:moveTo>
                <a:cubicBezTo>
                  <a:pt x="3806690" y="336194"/>
                  <a:pt x="3793376" y="345493"/>
                  <a:pt x="3780120" y="354786"/>
                </a:cubicBezTo>
                <a:cubicBezTo>
                  <a:pt x="3767094" y="360922"/>
                  <a:pt x="3754145" y="367124"/>
                  <a:pt x="3741273" y="373366"/>
                </a:cubicBezTo>
                <a:cubicBezTo>
                  <a:pt x="3754395" y="364684"/>
                  <a:pt x="3767555" y="356004"/>
                  <a:pt x="3780773" y="347318"/>
                </a:cubicBezTo>
                <a:cubicBezTo>
                  <a:pt x="3793760" y="340490"/>
                  <a:pt x="3806843" y="333674"/>
                  <a:pt x="3820042" y="326894"/>
                </a:cubicBezTo>
                <a:close/>
                <a:moveTo>
                  <a:pt x="3957774" y="316533"/>
                </a:moveTo>
                <a:cubicBezTo>
                  <a:pt x="3939657" y="332179"/>
                  <a:pt x="3921617" y="347802"/>
                  <a:pt x="3903635" y="363399"/>
                </a:cubicBezTo>
                <a:cubicBezTo>
                  <a:pt x="3886421" y="367946"/>
                  <a:pt x="3869167" y="372859"/>
                  <a:pt x="3851876" y="378092"/>
                </a:cubicBezTo>
                <a:cubicBezTo>
                  <a:pt x="3870205" y="362936"/>
                  <a:pt x="3888610" y="347752"/>
                  <a:pt x="3907092" y="332544"/>
                </a:cubicBezTo>
                <a:cubicBezTo>
                  <a:pt x="3923980" y="326888"/>
                  <a:pt x="3940867" y="321541"/>
                  <a:pt x="3957774" y="316533"/>
                </a:cubicBezTo>
                <a:close/>
                <a:moveTo>
                  <a:pt x="3895277" y="309315"/>
                </a:moveTo>
                <a:cubicBezTo>
                  <a:pt x="3877948" y="322780"/>
                  <a:pt x="3860714" y="336242"/>
                  <a:pt x="3843539" y="349687"/>
                </a:cubicBezTo>
                <a:cubicBezTo>
                  <a:pt x="3827036" y="355881"/>
                  <a:pt x="3810570" y="362315"/>
                  <a:pt x="3794144" y="368945"/>
                </a:cubicBezTo>
                <a:cubicBezTo>
                  <a:pt x="3811551" y="356012"/>
                  <a:pt x="3829053" y="343057"/>
                  <a:pt x="3846613" y="330098"/>
                </a:cubicBezTo>
                <a:cubicBezTo>
                  <a:pt x="3862732" y="322994"/>
                  <a:pt x="3878966" y="316050"/>
                  <a:pt x="3895277" y="309315"/>
                </a:cubicBezTo>
                <a:close/>
                <a:moveTo>
                  <a:pt x="4017523" y="300333"/>
                </a:moveTo>
                <a:cubicBezTo>
                  <a:pt x="3999560" y="316581"/>
                  <a:pt x="3981655" y="332815"/>
                  <a:pt x="3963806" y="349020"/>
                </a:cubicBezTo>
                <a:cubicBezTo>
                  <a:pt x="3946900" y="352621"/>
                  <a:pt x="3929955" y="356609"/>
                  <a:pt x="3912971" y="360967"/>
                </a:cubicBezTo>
                <a:cubicBezTo>
                  <a:pt x="3931146" y="345209"/>
                  <a:pt x="3949378" y="329428"/>
                  <a:pt x="3967687" y="313628"/>
                </a:cubicBezTo>
                <a:cubicBezTo>
                  <a:pt x="3984306" y="308840"/>
                  <a:pt x="4000905" y="304398"/>
                  <a:pt x="4017523" y="300333"/>
                </a:cubicBezTo>
                <a:close/>
                <a:moveTo>
                  <a:pt x="3892740" y="290552"/>
                </a:moveTo>
                <a:cubicBezTo>
                  <a:pt x="3877332" y="301826"/>
                  <a:pt x="3861982" y="313107"/>
                  <a:pt x="3846690" y="324387"/>
                </a:cubicBezTo>
                <a:cubicBezTo>
                  <a:pt x="3832492" y="330650"/>
                  <a:pt x="3818352" y="337036"/>
                  <a:pt x="3804289" y="343520"/>
                </a:cubicBezTo>
                <a:cubicBezTo>
                  <a:pt x="3819562" y="332853"/>
                  <a:pt x="3834874" y="322187"/>
                  <a:pt x="3850263" y="311526"/>
                </a:cubicBezTo>
                <a:cubicBezTo>
                  <a:pt x="3864327" y="304452"/>
                  <a:pt x="3878485" y="297449"/>
                  <a:pt x="3892740" y="290552"/>
                </a:cubicBezTo>
                <a:close/>
                <a:moveTo>
                  <a:pt x="4075083" y="287830"/>
                </a:moveTo>
                <a:cubicBezTo>
                  <a:pt x="4057273" y="304654"/>
                  <a:pt x="4039540" y="321468"/>
                  <a:pt x="4021846" y="338256"/>
                </a:cubicBezTo>
                <a:cubicBezTo>
                  <a:pt x="4005247" y="340861"/>
                  <a:pt x="3988610" y="343887"/>
                  <a:pt x="3971933" y="347314"/>
                </a:cubicBezTo>
                <a:cubicBezTo>
                  <a:pt x="3989897" y="330988"/>
                  <a:pt x="4007956" y="314636"/>
                  <a:pt x="4026054" y="298274"/>
                </a:cubicBezTo>
                <a:cubicBezTo>
                  <a:pt x="4042404" y="294402"/>
                  <a:pt x="4058753" y="290908"/>
                  <a:pt x="4075083" y="287830"/>
                </a:cubicBezTo>
                <a:close/>
                <a:moveTo>
                  <a:pt x="3879196" y="285895"/>
                </a:moveTo>
                <a:cubicBezTo>
                  <a:pt x="3869418" y="292633"/>
                  <a:pt x="3859658" y="299376"/>
                  <a:pt x="3849918" y="306124"/>
                </a:cubicBezTo>
                <a:cubicBezTo>
                  <a:pt x="3840600" y="310807"/>
                  <a:pt x="3831300" y="315518"/>
                  <a:pt x="3822060" y="320254"/>
                </a:cubicBezTo>
                <a:cubicBezTo>
                  <a:pt x="3831800" y="313912"/>
                  <a:pt x="3841579" y="307591"/>
                  <a:pt x="3851358" y="301261"/>
                </a:cubicBezTo>
                <a:cubicBezTo>
                  <a:pt x="3860618" y="296106"/>
                  <a:pt x="3869898" y="290984"/>
                  <a:pt x="3879196" y="285895"/>
                </a:cubicBezTo>
                <a:close/>
                <a:moveTo>
                  <a:pt x="3959119" y="284249"/>
                </a:moveTo>
                <a:cubicBezTo>
                  <a:pt x="3941559" y="298589"/>
                  <a:pt x="3924057" y="312930"/>
                  <a:pt x="3906650" y="327259"/>
                </a:cubicBezTo>
                <a:cubicBezTo>
                  <a:pt x="3890166" y="332761"/>
                  <a:pt x="3873721" y="338546"/>
                  <a:pt x="3857295" y="344582"/>
                </a:cubicBezTo>
                <a:cubicBezTo>
                  <a:pt x="3874969" y="330759"/>
                  <a:pt x="3892702" y="316921"/>
                  <a:pt x="3910531" y="303084"/>
                </a:cubicBezTo>
                <a:cubicBezTo>
                  <a:pt x="3926651" y="296573"/>
                  <a:pt x="3942846" y="290281"/>
                  <a:pt x="3959119" y="284249"/>
                </a:cubicBezTo>
                <a:close/>
                <a:moveTo>
                  <a:pt x="4130683" y="279033"/>
                </a:moveTo>
                <a:cubicBezTo>
                  <a:pt x="4113065" y="296404"/>
                  <a:pt x="4095505" y="313766"/>
                  <a:pt x="4078023" y="331101"/>
                </a:cubicBezTo>
                <a:cubicBezTo>
                  <a:pt x="4061693" y="332675"/>
                  <a:pt x="4045343" y="334713"/>
                  <a:pt x="4028974" y="337165"/>
                </a:cubicBezTo>
                <a:cubicBezTo>
                  <a:pt x="4046745" y="320289"/>
                  <a:pt x="4064574" y="303390"/>
                  <a:pt x="4082480" y="286479"/>
                </a:cubicBezTo>
                <a:cubicBezTo>
                  <a:pt x="4098560" y="283572"/>
                  <a:pt x="4114640" y="281079"/>
                  <a:pt x="4130683" y="279033"/>
                </a:cubicBezTo>
                <a:close/>
                <a:moveTo>
                  <a:pt x="4184630" y="273867"/>
                </a:moveTo>
                <a:cubicBezTo>
                  <a:pt x="4167186" y="291797"/>
                  <a:pt x="4149799" y="309712"/>
                  <a:pt x="4132470" y="327603"/>
                </a:cubicBezTo>
                <a:cubicBezTo>
                  <a:pt x="4116447" y="328110"/>
                  <a:pt x="4100385" y="329099"/>
                  <a:pt x="4084286" y="330534"/>
                </a:cubicBezTo>
                <a:cubicBezTo>
                  <a:pt x="4101884" y="313113"/>
                  <a:pt x="4119540" y="295663"/>
                  <a:pt x="4137234" y="278206"/>
                </a:cubicBezTo>
                <a:cubicBezTo>
                  <a:pt x="4153064" y="276308"/>
                  <a:pt x="4168857" y="274846"/>
                  <a:pt x="4184630" y="273867"/>
                </a:cubicBezTo>
                <a:close/>
                <a:moveTo>
                  <a:pt x="4237022" y="272439"/>
                </a:moveTo>
                <a:cubicBezTo>
                  <a:pt x="4219769" y="290892"/>
                  <a:pt x="4202574" y="309330"/>
                  <a:pt x="4185418" y="327741"/>
                </a:cubicBezTo>
                <a:cubicBezTo>
                  <a:pt x="4169684" y="327149"/>
                  <a:pt x="4153911" y="327057"/>
                  <a:pt x="4138099" y="327443"/>
                </a:cubicBezTo>
                <a:cubicBezTo>
                  <a:pt x="4155486" y="309499"/>
                  <a:pt x="4172930" y="291530"/>
                  <a:pt x="4190432" y="273549"/>
                </a:cubicBezTo>
                <a:cubicBezTo>
                  <a:pt x="4205994" y="272698"/>
                  <a:pt x="4221537" y="272316"/>
                  <a:pt x="4237022" y="272439"/>
                </a:cubicBezTo>
                <a:close/>
                <a:moveTo>
                  <a:pt x="4019925" y="263087"/>
                </a:moveTo>
                <a:cubicBezTo>
                  <a:pt x="4002288" y="278193"/>
                  <a:pt x="3984709" y="293301"/>
                  <a:pt x="3967207" y="308404"/>
                </a:cubicBezTo>
                <a:cubicBezTo>
                  <a:pt x="3950838" y="313107"/>
                  <a:pt x="3934488" y="318137"/>
                  <a:pt x="3918158" y="323459"/>
                </a:cubicBezTo>
                <a:cubicBezTo>
                  <a:pt x="3935910" y="308865"/>
                  <a:pt x="3953720" y="294264"/>
                  <a:pt x="3971625" y="279667"/>
                </a:cubicBezTo>
                <a:cubicBezTo>
                  <a:pt x="3987668" y="273861"/>
                  <a:pt x="4003767" y="268318"/>
                  <a:pt x="4019925" y="263087"/>
                </a:cubicBezTo>
                <a:close/>
                <a:moveTo>
                  <a:pt x="3960041" y="259194"/>
                </a:moveTo>
                <a:cubicBezTo>
                  <a:pt x="3943538" y="271888"/>
                  <a:pt x="3927073" y="284595"/>
                  <a:pt x="3910704" y="297307"/>
                </a:cubicBezTo>
                <a:cubicBezTo>
                  <a:pt x="3895565" y="303424"/>
                  <a:pt x="3880483" y="309728"/>
                  <a:pt x="3865460" y="316196"/>
                </a:cubicBezTo>
                <a:cubicBezTo>
                  <a:pt x="3881906" y="304099"/>
                  <a:pt x="3898390" y="292003"/>
                  <a:pt x="3914969" y="279924"/>
                </a:cubicBezTo>
                <a:cubicBezTo>
                  <a:pt x="3929897" y="272864"/>
                  <a:pt x="3944941" y="265942"/>
                  <a:pt x="3960041" y="259194"/>
                </a:cubicBezTo>
                <a:close/>
                <a:moveTo>
                  <a:pt x="3927745" y="252672"/>
                </a:moveTo>
                <a:cubicBezTo>
                  <a:pt x="3924479" y="254885"/>
                  <a:pt x="3921232" y="257098"/>
                  <a:pt x="3917985" y="259313"/>
                </a:cubicBezTo>
                <a:cubicBezTo>
                  <a:pt x="3915239" y="260781"/>
                  <a:pt x="3912491" y="262249"/>
                  <a:pt x="3909763" y="263717"/>
                </a:cubicBezTo>
                <a:cubicBezTo>
                  <a:pt x="3912645" y="261872"/>
                  <a:pt x="3915527" y="260015"/>
                  <a:pt x="3918427" y="258172"/>
                </a:cubicBezTo>
                <a:cubicBezTo>
                  <a:pt x="3921540" y="256341"/>
                  <a:pt x="3924633" y="254497"/>
                  <a:pt x="3927745" y="252672"/>
                </a:cubicBezTo>
                <a:close/>
                <a:moveTo>
                  <a:pt x="3953586" y="246305"/>
                </a:moveTo>
                <a:cubicBezTo>
                  <a:pt x="3940541" y="255730"/>
                  <a:pt x="3927515" y="265167"/>
                  <a:pt x="3914528" y="274622"/>
                </a:cubicBezTo>
                <a:cubicBezTo>
                  <a:pt x="3902559" y="280272"/>
                  <a:pt x="3890628" y="286010"/>
                  <a:pt x="3878773" y="291816"/>
                </a:cubicBezTo>
                <a:cubicBezTo>
                  <a:pt x="3891704" y="282902"/>
                  <a:pt x="3904672" y="273999"/>
                  <a:pt x="3917697" y="265113"/>
                </a:cubicBezTo>
                <a:cubicBezTo>
                  <a:pt x="3929628" y="258760"/>
                  <a:pt x="3941597" y="252483"/>
                  <a:pt x="3953586" y="246305"/>
                </a:cubicBezTo>
                <a:close/>
                <a:moveTo>
                  <a:pt x="4078272" y="245632"/>
                </a:moveTo>
                <a:cubicBezTo>
                  <a:pt x="4060635" y="261452"/>
                  <a:pt x="4043056" y="277277"/>
                  <a:pt x="4025535" y="293096"/>
                </a:cubicBezTo>
                <a:cubicBezTo>
                  <a:pt x="4009358" y="296917"/>
                  <a:pt x="3993162" y="301107"/>
                  <a:pt x="3976967" y="305630"/>
                </a:cubicBezTo>
                <a:cubicBezTo>
                  <a:pt x="3994718" y="290329"/>
                  <a:pt x="4012528" y="275025"/>
                  <a:pt x="4030415" y="259726"/>
                </a:cubicBezTo>
                <a:cubicBezTo>
                  <a:pt x="4046342" y="254708"/>
                  <a:pt x="4062287" y="249992"/>
                  <a:pt x="4078272" y="245632"/>
                </a:cubicBezTo>
                <a:close/>
                <a:moveTo>
                  <a:pt x="4022941" y="232422"/>
                </a:moveTo>
                <a:cubicBezTo>
                  <a:pt x="4005842" y="246220"/>
                  <a:pt x="3988782" y="260036"/>
                  <a:pt x="3971818" y="273863"/>
                </a:cubicBezTo>
                <a:cubicBezTo>
                  <a:pt x="3956410" y="279438"/>
                  <a:pt x="3941040" y="285259"/>
                  <a:pt x="3925728" y="291300"/>
                </a:cubicBezTo>
                <a:cubicBezTo>
                  <a:pt x="3942827" y="278068"/>
                  <a:pt x="3959944" y="264843"/>
                  <a:pt x="3977178" y="251640"/>
                </a:cubicBezTo>
                <a:cubicBezTo>
                  <a:pt x="3992355" y="245025"/>
                  <a:pt x="4007629" y="238608"/>
                  <a:pt x="4022941" y="232422"/>
                </a:cubicBezTo>
                <a:close/>
                <a:moveTo>
                  <a:pt x="4134563" y="231832"/>
                </a:moveTo>
                <a:cubicBezTo>
                  <a:pt x="4116966" y="248328"/>
                  <a:pt x="4099424" y="264833"/>
                  <a:pt x="4081961" y="281332"/>
                </a:cubicBezTo>
                <a:cubicBezTo>
                  <a:pt x="4065957" y="284214"/>
                  <a:pt x="4049953" y="287499"/>
                  <a:pt x="4033931" y="291155"/>
                </a:cubicBezTo>
                <a:cubicBezTo>
                  <a:pt x="4051625" y="275184"/>
                  <a:pt x="4069396" y="259208"/>
                  <a:pt x="4087225" y="243242"/>
                </a:cubicBezTo>
                <a:cubicBezTo>
                  <a:pt x="4102999" y="239075"/>
                  <a:pt x="4118772" y="235262"/>
                  <a:pt x="4134563" y="231832"/>
                </a:cubicBezTo>
                <a:close/>
                <a:moveTo>
                  <a:pt x="4189164" y="221579"/>
                </a:moveTo>
                <a:cubicBezTo>
                  <a:pt x="4171624" y="238739"/>
                  <a:pt x="4154140" y="255907"/>
                  <a:pt x="4136734" y="273071"/>
                </a:cubicBezTo>
                <a:cubicBezTo>
                  <a:pt x="4120942" y="274962"/>
                  <a:pt x="4105131" y="277296"/>
                  <a:pt x="4089319" y="280024"/>
                </a:cubicBezTo>
                <a:cubicBezTo>
                  <a:pt x="4106937" y="263402"/>
                  <a:pt x="4124612" y="246774"/>
                  <a:pt x="4142364" y="230157"/>
                </a:cubicBezTo>
                <a:cubicBezTo>
                  <a:pt x="4157964" y="226899"/>
                  <a:pt x="4173565" y="224030"/>
                  <a:pt x="4189164" y="221579"/>
                </a:cubicBezTo>
                <a:close/>
                <a:moveTo>
                  <a:pt x="4242209" y="214920"/>
                </a:moveTo>
                <a:cubicBezTo>
                  <a:pt x="4224726" y="232749"/>
                  <a:pt x="4207300" y="250583"/>
                  <a:pt x="4189952" y="268410"/>
                </a:cubicBezTo>
                <a:cubicBezTo>
                  <a:pt x="4174390" y="269265"/>
                  <a:pt x="4158809" y="270583"/>
                  <a:pt x="4143190" y="272335"/>
                </a:cubicBezTo>
                <a:cubicBezTo>
                  <a:pt x="4160711" y="255071"/>
                  <a:pt x="4178309" y="237803"/>
                  <a:pt x="4195965" y="220545"/>
                </a:cubicBezTo>
                <a:cubicBezTo>
                  <a:pt x="4211393" y="218244"/>
                  <a:pt x="4226801" y="216345"/>
                  <a:pt x="4242209" y="214920"/>
                </a:cubicBezTo>
                <a:close/>
                <a:moveTo>
                  <a:pt x="4020598" y="212958"/>
                </a:moveTo>
                <a:cubicBezTo>
                  <a:pt x="4005901" y="224099"/>
                  <a:pt x="3991241" y="235260"/>
                  <a:pt x="3976641" y="246443"/>
                </a:cubicBezTo>
                <a:cubicBezTo>
                  <a:pt x="3963038" y="252353"/>
                  <a:pt x="3949513" y="258418"/>
                  <a:pt x="3936045" y="264608"/>
                </a:cubicBezTo>
                <a:cubicBezTo>
                  <a:pt x="3950666" y="253999"/>
                  <a:pt x="3965324" y="243408"/>
                  <a:pt x="3980060" y="232841"/>
                </a:cubicBezTo>
                <a:cubicBezTo>
                  <a:pt x="3993547" y="226069"/>
                  <a:pt x="4007072" y="219435"/>
                  <a:pt x="4020598" y="212958"/>
                </a:cubicBezTo>
                <a:close/>
                <a:moveTo>
                  <a:pt x="4293813" y="211907"/>
                </a:moveTo>
                <a:cubicBezTo>
                  <a:pt x="4276407" y="230382"/>
                  <a:pt x="4259077" y="248862"/>
                  <a:pt x="4241806" y="267330"/>
                </a:cubicBezTo>
                <a:cubicBezTo>
                  <a:pt x="4226475" y="267108"/>
                  <a:pt x="4211124" y="267365"/>
                  <a:pt x="4195735" y="268095"/>
                </a:cubicBezTo>
                <a:cubicBezTo>
                  <a:pt x="4213160" y="250201"/>
                  <a:pt x="4230644" y="232299"/>
                  <a:pt x="4248203" y="214407"/>
                </a:cubicBezTo>
                <a:cubicBezTo>
                  <a:pt x="4263438" y="213114"/>
                  <a:pt x="4278635" y="212263"/>
                  <a:pt x="4293813" y="211907"/>
                </a:cubicBezTo>
                <a:close/>
                <a:moveTo>
                  <a:pt x="4082672" y="209692"/>
                </a:moveTo>
                <a:cubicBezTo>
                  <a:pt x="4065246" y="224428"/>
                  <a:pt x="4047859" y="239181"/>
                  <a:pt x="4030587" y="253953"/>
                </a:cubicBezTo>
                <a:cubicBezTo>
                  <a:pt x="4015083" y="258829"/>
                  <a:pt x="3999618" y="264007"/>
                  <a:pt x="3984190" y="269448"/>
                </a:cubicBezTo>
                <a:cubicBezTo>
                  <a:pt x="4001616" y="255265"/>
                  <a:pt x="4019118" y="241094"/>
                  <a:pt x="4036678" y="226949"/>
                </a:cubicBezTo>
                <a:cubicBezTo>
                  <a:pt x="4051951" y="220943"/>
                  <a:pt x="4067283" y="215172"/>
                  <a:pt x="4082672" y="209692"/>
                </a:cubicBezTo>
                <a:close/>
                <a:moveTo>
                  <a:pt x="4011529" y="204791"/>
                </a:moveTo>
                <a:cubicBezTo>
                  <a:pt x="4001232" y="212105"/>
                  <a:pt x="3990973" y="219435"/>
                  <a:pt x="3980732" y="226780"/>
                </a:cubicBezTo>
                <a:cubicBezTo>
                  <a:pt x="3971876" y="231227"/>
                  <a:pt x="3963095" y="235702"/>
                  <a:pt x="3954393" y="240197"/>
                </a:cubicBezTo>
                <a:cubicBezTo>
                  <a:pt x="3964536" y="233352"/>
                  <a:pt x="3974681" y="226524"/>
                  <a:pt x="3984863" y="219713"/>
                </a:cubicBezTo>
                <a:cubicBezTo>
                  <a:pt x="3993739" y="214695"/>
                  <a:pt x="4002634" y="209717"/>
                  <a:pt x="4011529" y="204791"/>
                </a:cubicBezTo>
                <a:close/>
                <a:moveTo>
                  <a:pt x="4139828" y="190793"/>
                </a:moveTo>
                <a:cubicBezTo>
                  <a:pt x="4122249" y="206355"/>
                  <a:pt x="4104746" y="221944"/>
                  <a:pt x="4087321" y="237546"/>
                </a:cubicBezTo>
                <a:cubicBezTo>
                  <a:pt x="4079444" y="239613"/>
                  <a:pt x="4071528" y="241763"/>
                  <a:pt x="4063556" y="244040"/>
                </a:cubicBezTo>
                <a:cubicBezTo>
                  <a:pt x="4056025" y="246190"/>
                  <a:pt x="4048494" y="248428"/>
                  <a:pt x="4040963" y="250729"/>
                </a:cubicBezTo>
                <a:cubicBezTo>
                  <a:pt x="4058580" y="235698"/>
                  <a:pt x="4076274" y="220685"/>
                  <a:pt x="4094026" y="205696"/>
                </a:cubicBezTo>
                <a:cubicBezTo>
                  <a:pt x="4109261" y="200422"/>
                  <a:pt x="4124516" y="195452"/>
                  <a:pt x="4139828" y="190793"/>
                </a:cubicBezTo>
                <a:close/>
                <a:moveTo>
                  <a:pt x="4082864" y="184423"/>
                </a:moveTo>
                <a:cubicBezTo>
                  <a:pt x="4067206" y="196870"/>
                  <a:pt x="4051586" y="209343"/>
                  <a:pt x="4036063" y="221846"/>
                </a:cubicBezTo>
                <a:cubicBezTo>
                  <a:pt x="4021789" y="227448"/>
                  <a:pt x="4007552" y="233252"/>
                  <a:pt x="3993413" y="239246"/>
                </a:cubicBezTo>
                <a:cubicBezTo>
                  <a:pt x="4008974" y="227364"/>
                  <a:pt x="4024574" y="215498"/>
                  <a:pt x="4040252" y="203671"/>
                </a:cubicBezTo>
                <a:cubicBezTo>
                  <a:pt x="4054430" y="197056"/>
                  <a:pt x="4068647" y="190636"/>
                  <a:pt x="4082864" y="184423"/>
                </a:cubicBezTo>
                <a:close/>
                <a:moveTo>
                  <a:pt x="4195063" y="175474"/>
                </a:moveTo>
                <a:cubicBezTo>
                  <a:pt x="4177407" y="191817"/>
                  <a:pt x="4159827" y="208192"/>
                  <a:pt x="4142325" y="224576"/>
                </a:cubicBezTo>
                <a:cubicBezTo>
                  <a:pt x="4127148" y="227729"/>
                  <a:pt x="4111740" y="231287"/>
                  <a:pt x="4096139" y="235256"/>
                </a:cubicBezTo>
                <a:cubicBezTo>
                  <a:pt x="4113815" y="219456"/>
                  <a:pt x="4131566" y="203673"/>
                  <a:pt x="4149396" y="187919"/>
                </a:cubicBezTo>
                <a:cubicBezTo>
                  <a:pt x="4164592" y="183433"/>
                  <a:pt x="4179808" y="179264"/>
                  <a:pt x="4195063" y="175474"/>
                </a:cubicBezTo>
                <a:close/>
                <a:moveTo>
                  <a:pt x="4059790" y="170761"/>
                </a:moveTo>
                <a:cubicBezTo>
                  <a:pt x="4055275" y="173927"/>
                  <a:pt x="4050760" y="177107"/>
                  <a:pt x="4046226" y="180280"/>
                </a:cubicBezTo>
                <a:cubicBezTo>
                  <a:pt x="4042903" y="182071"/>
                  <a:pt x="4039560" y="183864"/>
                  <a:pt x="4036236" y="185662"/>
                </a:cubicBezTo>
                <a:cubicBezTo>
                  <a:pt x="4040943" y="182574"/>
                  <a:pt x="4045631" y="179483"/>
                  <a:pt x="4050338" y="176407"/>
                </a:cubicBezTo>
                <a:cubicBezTo>
                  <a:pt x="4053508" y="174521"/>
                  <a:pt x="4056639" y="172636"/>
                  <a:pt x="4059790" y="170761"/>
                </a:cubicBezTo>
                <a:close/>
                <a:moveTo>
                  <a:pt x="4080846" y="167700"/>
                </a:moveTo>
                <a:cubicBezTo>
                  <a:pt x="4067513" y="177622"/>
                  <a:pt x="4054219" y="187564"/>
                  <a:pt x="4040981" y="197541"/>
                </a:cubicBezTo>
                <a:cubicBezTo>
                  <a:pt x="4029281" y="203001"/>
                  <a:pt x="4017658" y="208555"/>
                  <a:pt x="4006150" y="214180"/>
                </a:cubicBezTo>
                <a:cubicBezTo>
                  <a:pt x="4019311" y="204799"/>
                  <a:pt x="4032547" y="195454"/>
                  <a:pt x="4045804" y="186129"/>
                </a:cubicBezTo>
                <a:cubicBezTo>
                  <a:pt x="4057465" y="179881"/>
                  <a:pt x="4069147" y="173733"/>
                  <a:pt x="4080846" y="167700"/>
                </a:cubicBezTo>
                <a:close/>
                <a:moveTo>
                  <a:pt x="4248606" y="163752"/>
                </a:moveTo>
                <a:cubicBezTo>
                  <a:pt x="4230950" y="180828"/>
                  <a:pt x="4213353" y="197933"/>
                  <a:pt x="4195831" y="215051"/>
                </a:cubicBezTo>
                <a:cubicBezTo>
                  <a:pt x="4180769" y="217275"/>
                  <a:pt x="4165495" y="219927"/>
                  <a:pt x="4150010" y="223012"/>
                </a:cubicBezTo>
                <a:cubicBezTo>
                  <a:pt x="4167686" y="206484"/>
                  <a:pt x="4185437" y="189973"/>
                  <a:pt x="4203266" y="173491"/>
                </a:cubicBezTo>
                <a:cubicBezTo>
                  <a:pt x="4218367" y="169871"/>
                  <a:pt x="4233487" y="166603"/>
                  <a:pt x="4248606" y="163752"/>
                </a:cubicBezTo>
                <a:close/>
                <a:moveTo>
                  <a:pt x="4141865" y="159971"/>
                </a:moveTo>
                <a:cubicBezTo>
                  <a:pt x="4125630" y="173497"/>
                  <a:pt x="4109472" y="187064"/>
                  <a:pt x="4093373" y="200653"/>
                </a:cubicBezTo>
                <a:cubicBezTo>
                  <a:pt x="4078714" y="205717"/>
                  <a:pt x="4064094" y="211060"/>
                  <a:pt x="4049550" y="216622"/>
                </a:cubicBezTo>
                <a:cubicBezTo>
                  <a:pt x="4065708" y="203646"/>
                  <a:pt x="4081961" y="190701"/>
                  <a:pt x="4098253" y="177789"/>
                </a:cubicBezTo>
                <a:cubicBezTo>
                  <a:pt x="4112777" y="171608"/>
                  <a:pt x="4127320" y="165656"/>
                  <a:pt x="4141865" y="159971"/>
                </a:cubicBezTo>
                <a:close/>
                <a:moveTo>
                  <a:pt x="4300691" y="155597"/>
                </a:moveTo>
                <a:cubicBezTo>
                  <a:pt x="4283054" y="173378"/>
                  <a:pt x="4265494" y="191181"/>
                  <a:pt x="4248011" y="209001"/>
                </a:cubicBezTo>
                <a:cubicBezTo>
                  <a:pt x="4233064" y="210244"/>
                  <a:pt x="4217925" y="211932"/>
                  <a:pt x="4202594" y="214076"/>
                </a:cubicBezTo>
                <a:cubicBezTo>
                  <a:pt x="4220231" y="196849"/>
                  <a:pt x="4237944" y="179637"/>
                  <a:pt x="4255735" y="162455"/>
                </a:cubicBezTo>
                <a:cubicBezTo>
                  <a:pt x="4270720" y="159760"/>
                  <a:pt x="4285705" y="157456"/>
                  <a:pt x="4300691" y="155597"/>
                </a:cubicBezTo>
                <a:close/>
                <a:moveTo>
                  <a:pt x="4351449" y="151011"/>
                </a:moveTo>
                <a:cubicBezTo>
                  <a:pt x="4333870" y="169483"/>
                  <a:pt x="4316367" y="187979"/>
                  <a:pt x="4298924" y="206482"/>
                </a:cubicBezTo>
                <a:cubicBezTo>
                  <a:pt x="4284149" y="206695"/>
                  <a:pt x="4269183" y="207370"/>
                  <a:pt x="4253986" y="208517"/>
                </a:cubicBezTo>
                <a:cubicBezTo>
                  <a:pt x="4271585" y="190611"/>
                  <a:pt x="4289221" y="172719"/>
                  <a:pt x="4306954" y="154853"/>
                </a:cubicBezTo>
                <a:cubicBezTo>
                  <a:pt x="4321786" y="153134"/>
                  <a:pt x="4336637" y="151831"/>
                  <a:pt x="4351449" y="151011"/>
                </a:cubicBezTo>
                <a:close/>
                <a:moveTo>
                  <a:pt x="4198521" y="139203"/>
                </a:moveTo>
                <a:cubicBezTo>
                  <a:pt x="4181864" y="153741"/>
                  <a:pt x="4165246" y="168317"/>
                  <a:pt x="4148723" y="182924"/>
                </a:cubicBezTo>
                <a:cubicBezTo>
                  <a:pt x="4133929" y="187279"/>
                  <a:pt x="4119175" y="191933"/>
                  <a:pt x="4104458" y="196874"/>
                </a:cubicBezTo>
                <a:cubicBezTo>
                  <a:pt x="4121038" y="182924"/>
                  <a:pt x="4137695" y="169013"/>
                  <a:pt x="4154410" y="155134"/>
                </a:cubicBezTo>
                <a:cubicBezTo>
                  <a:pt x="4169107" y="149539"/>
                  <a:pt x="4183824" y="144216"/>
                  <a:pt x="4198521" y="139203"/>
                </a:cubicBezTo>
                <a:close/>
                <a:moveTo>
                  <a:pt x="4143497" y="136640"/>
                </a:moveTo>
                <a:cubicBezTo>
                  <a:pt x="4128589" y="148273"/>
                  <a:pt x="4113757" y="159956"/>
                  <a:pt x="4098964" y="171664"/>
                </a:cubicBezTo>
                <a:cubicBezTo>
                  <a:pt x="4085937" y="177201"/>
                  <a:pt x="4073008" y="182895"/>
                  <a:pt x="4060155" y="188722"/>
                </a:cubicBezTo>
                <a:cubicBezTo>
                  <a:pt x="4074910" y="177658"/>
                  <a:pt x="4089703" y="166619"/>
                  <a:pt x="4104574" y="155629"/>
                </a:cubicBezTo>
                <a:cubicBezTo>
                  <a:pt x="4117542" y="149140"/>
                  <a:pt x="4130510" y="142802"/>
                  <a:pt x="4143497" y="136640"/>
                </a:cubicBezTo>
                <a:close/>
                <a:moveTo>
                  <a:pt x="4137119" y="126183"/>
                </a:moveTo>
                <a:cubicBezTo>
                  <a:pt x="4126341" y="134064"/>
                  <a:pt x="4115562" y="141968"/>
                  <a:pt x="4104823" y="149895"/>
                </a:cubicBezTo>
                <a:cubicBezTo>
                  <a:pt x="4095967" y="154321"/>
                  <a:pt x="4087187" y="158794"/>
                  <a:pt x="4078465" y="163307"/>
                </a:cubicBezTo>
                <a:cubicBezTo>
                  <a:pt x="4089089" y="155920"/>
                  <a:pt x="4099751" y="148559"/>
                  <a:pt x="4110433" y="141222"/>
                </a:cubicBezTo>
                <a:cubicBezTo>
                  <a:pt x="4119309" y="136150"/>
                  <a:pt x="4128224" y="131136"/>
                  <a:pt x="4137119" y="126183"/>
                </a:cubicBezTo>
                <a:close/>
                <a:moveTo>
                  <a:pt x="4253218" y="122033"/>
                </a:moveTo>
                <a:cubicBezTo>
                  <a:pt x="4236272" y="137493"/>
                  <a:pt x="4219404" y="152994"/>
                  <a:pt x="4202594" y="168527"/>
                </a:cubicBezTo>
                <a:cubicBezTo>
                  <a:pt x="4187762" y="172071"/>
                  <a:pt x="4172949" y="175956"/>
                  <a:pt x="4158175" y="180171"/>
                </a:cubicBezTo>
                <a:cubicBezTo>
                  <a:pt x="4175024" y="165316"/>
                  <a:pt x="4191931" y="150490"/>
                  <a:pt x="4208915" y="135710"/>
                </a:cubicBezTo>
                <a:cubicBezTo>
                  <a:pt x="4223689" y="130821"/>
                  <a:pt x="4238463" y="126262"/>
                  <a:pt x="4253218" y="122033"/>
                </a:cubicBezTo>
                <a:close/>
                <a:moveTo>
                  <a:pt x="4202401" y="110043"/>
                </a:moveTo>
                <a:cubicBezTo>
                  <a:pt x="4186551" y="123003"/>
                  <a:pt x="4170760" y="136012"/>
                  <a:pt x="4155024" y="149061"/>
                </a:cubicBezTo>
                <a:cubicBezTo>
                  <a:pt x="4141269" y="154281"/>
                  <a:pt x="4127590" y="159731"/>
                  <a:pt x="4113969" y="165364"/>
                </a:cubicBezTo>
                <a:cubicBezTo>
                  <a:pt x="4129703" y="152955"/>
                  <a:pt x="4145533" y="140600"/>
                  <a:pt x="4161403" y="128281"/>
                </a:cubicBezTo>
                <a:cubicBezTo>
                  <a:pt x="4175063" y="121989"/>
                  <a:pt x="4188722" y="115903"/>
                  <a:pt x="4202401" y="110043"/>
                </a:cubicBezTo>
                <a:close/>
                <a:moveTo>
                  <a:pt x="4306301" y="108362"/>
                </a:moveTo>
                <a:cubicBezTo>
                  <a:pt x="4289164" y="124704"/>
                  <a:pt x="4272084" y="141092"/>
                  <a:pt x="4255081" y="157505"/>
                </a:cubicBezTo>
                <a:cubicBezTo>
                  <a:pt x="4240288" y="160165"/>
                  <a:pt x="4225494" y="163205"/>
                  <a:pt x="4210720" y="166607"/>
                </a:cubicBezTo>
                <a:cubicBezTo>
                  <a:pt x="4227762" y="150876"/>
                  <a:pt x="4244879" y="135176"/>
                  <a:pt x="4262074" y="119524"/>
                </a:cubicBezTo>
                <a:cubicBezTo>
                  <a:pt x="4276830" y="115434"/>
                  <a:pt x="4291565" y="111718"/>
                  <a:pt x="4306301" y="108362"/>
                </a:cubicBezTo>
                <a:close/>
                <a:moveTo>
                  <a:pt x="4357981" y="98191"/>
                </a:moveTo>
                <a:cubicBezTo>
                  <a:pt x="4340690" y="115392"/>
                  <a:pt x="4323476" y="132633"/>
                  <a:pt x="4306319" y="149906"/>
                </a:cubicBezTo>
                <a:cubicBezTo>
                  <a:pt x="4291604" y="151614"/>
                  <a:pt x="4276887" y="153733"/>
                  <a:pt x="4262151" y="156254"/>
                </a:cubicBezTo>
                <a:cubicBezTo>
                  <a:pt x="4279346" y="139678"/>
                  <a:pt x="4296618" y="123132"/>
                  <a:pt x="4313947" y="106633"/>
                </a:cubicBezTo>
                <a:cubicBezTo>
                  <a:pt x="4328644" y="103415"/>
                  <a:pt x="4343322" y="100608"/>
                  <a:pt x="4357981" y="98191"/>
                </a:cubicBezTo>
                <a:close/>
                <a:moveTo>
                  <a:pt x="4184476" y="91995"/>
                </a:moveTo>
                <a:cubicBezTo>
                  <a:pt x="4178905" y="95982"/>
                  <a:pt x="4173334" y="99960"/>
                  <a:pt x="4167781" y="103964"/>
                </a:cubicBezTo>
                <a:cubicBezTo>
                  <a:pt x="4163593" y="106206"/>
                  <a:pt x="4159405" y="108458"/>
                  <a:pt x="4155255" y="110717"/>
                </a:cubicBezTo>
                <a:cubicBezTo>
                  <a:pt x="4160903" y="106917"/>
                  <a:pt x="4166571" y="103146"/>
                  <a:pt x="4172219" y="99365"/>
                </a:cubicBezTo>
                <a:cubicBezTo>
                  <a:pt x="4176293" y="96898"/>
                  <a:pt x="4180384" y="94443"/>
                  <a:pt x="4184476" y="91995"/>
                </a:cubicBezTo>
                <a:close/>
                <a:moveTo>
                  <a:pt x="4408394" y="91559"/>
                </a:moveTo>
                <a:cubicBezTo>
                  <a:pt x="4391007" y="109597"/>
                  <a:pt x="4373677" y="127672"/>
                  <a:pt x="4356425" y="145777"/>
                </a:cubicBezTo>
                <a:cubicBezTo>
                  <a:pt x="4341823" y="146479"/>
                  <a:pt x="4327203" y="147612"/>
                  <a:pt x="4312583" y="149188"/>
                </a:cubicBezTo>
                <a:cubicBezTo>
                  <a:pt x="4329854" y="131785"/>
                  <a:pt x="4347242" y="114419"/>
                  <a:pt x="4364667" y="97094"/>
                </a:cubicBezTo>
                <a:cubicBezTo>
                  <a:pt x="4379268" y="94814"/>
                  <a:pt x="4393850" y="92975"/>
                  <a:pt x="4408394" y="91559"/>
                </a:cubicBezTo>
                <a:close/>
                <a:moveTo>
                  <a:pt x="4202190" y="91357"/>
                </a:moveTo>
                <a:cubicBezTo>
                  <a:pt x="4188588" y="101757"/>
                  <a:pt x="4175024" y="112201"/>
                  <a:pt x="4161499" y="122679"/>
                </a:cubicBezTo>
                <a:cubicBezTo>
                  <a:pt x="4150164" y="127889"/>
                  <a:pt x="4138886" y="133205"/>
                  <a:pt x="4127705" y="138621"/>
                </a:cubicBezTo>
                <a:cubicBezTo>
                  <a:pt x="4141057" y="128838"/>
                  <a:pt x="4154448" y="119088"/>
                  <a:pt x="4167878" y="109390"/>
                </a:cubicBezTo>
                <a:cubicBezTo>
                  <a:pt x="4179308" y="103257"/>
                  <a:pt x="4190740" y="97240"/>
                  <a:pt x="4202190" y="91357"/>
                </a:cubicBezTo>
                <a:close/>
                <a:moveTo>
                  <a:pt x="4258501" y="87371"/>
                </a:moveTo>
                <a:cubicBezTo>
                  <a:pt x="4242036" y="101463"/>
                  <a:pt x="4225648" y="115603"/>
                  <a:pt x="4209318" y="129791"/>
                </a:cubicBezTo>
                <a:cubicBezTo>
                  <a:pt x="4195255" y="134425"/>
                  <a:pt x="4181230" y="139339"/>
                  <a:pt x="4167244" y="144494"/>
                </a:cubicBezTo>
                <a:cubicBezTo>
                  <a:pt x="4183554" y="131003"/>
                  <a:pt x="4199904" y="117541"/>
                  <a:pt x="4216350" y="104151"/>
                </a:cubicBezTo>
                <a:cubicBezTo>
                  <a:pt x="4230393" y="98299"/>
                  <a:pt x="4244457" y="92694"/>
                  <a:pt x="4258501" y="87371"/>
                </a:cubicBezTo>
                <a:close/>
                <a:moveTo>
                  <a:pt x="4312660" y="68309"/>
                </a:moveTo>
                <a:cubicBezTo>
                  <a:pt x="4295791" y="83419"/>
                  <a:pt x="4279000" y="98585"/>
                  <a:pt x="4262267" y="113797"/>
                </a:cubicBezTo>
                <a:cubicBezTo>
                  <a:pt x="4257636" y="115063"/>
                  <a:pt x="4253006" y="116364"/>
                  <a:pt x="4248338" y="117712"/>
                </a:cubicBezTo>
                <a:cubicBezTo>
                  <a:pt x="4238732" y="120492"/>
                  <a:pt x="4229126" y="123430"/>
                  <a:pt x="4219539" y="126490"/>
                </a:cubicBezTo>
                <a:cubicBezTo>
                  <a:pt x="4236253" y="111983"/>
                  <a:pt x="4253044" y="97521"/>
                  <a:pt x="4269932" y="83119"/>
                </a:cubicBezTo>
                <a:cubicBezTo>
                  <a:pt x="4284168" y="77884"/>
                  <a:pt x="4298424" y="72931"/>
                  <a:pt x="4312660" y="68309"/>
                </a:cubicBezTo>
                <a:close/>
                <a:moveTo>
                  <a:pt x="4261574" y="62182"/>
                </a:moveTo>
                <a:cubicBezTo>
                  <a:pt x="4246397" y="74322"/>
                  <a:pt x="4231258" y="86502"/>
                  <a:pt x="4216215" y="98748"/>
                </a:cubicBezTo>
                <a:cubicBezTo>
                  <a:pt x="4203612" y="103970"/>
                  <a:pt x="4191085" y="109361"/>
                  <a:pt x="4178636" y="114907"/>
                </a:cubicBezTo>
                <a:cubicBezTo>
                  <a:pt x="4193583" y="103384"/>
                  <a:pt x="4208588" y="91924"/>
                  <a:pt x="4223650" y="80508"/>
                </a:cubicBezTo>
                <a:cubicBezTo>
                  <a:pt x="4236292" y="74222"/>
                  <a:pt x="4248914" y="68105"/>
                  <a:pt x="4261574" y="62182"/>
                </a:cubicBezTo>
                <a:close/>
                <a:moveTo>
                  <a:pt x="4365147" y="52772"/>
                </a:moveTo>
                <a:cubicBezTo>
                  <a:pt x="4347991" y="68833"/>
                  <a:pt x="4330911" y="84956"/>
                  <a:pt x="4313927" y="101123"/>
                </a:cubicBezTo>
                <a:cubicBezTo>
                  <a:pt x="4299749" y="104185"/>
                  <a:pt x="4285417" y="107640"/>
                  <a:pt x="4270912" y="111484"/>
                </a:cubicBezTo>
                <a:cubicBezTo>
                  <a:pt x="4287934" y="96028"/>
                  <a:pt x="4305032" y="80616"/>
                  <a:pt x="4322208" y="65269"/>
                </a:cubicBezTo>
                <a:cubicBezTo>
                  <a:pt x="4336521" y="60766"/>
                  <a:pt x="4350835" y="56585"/>
                  <a:pt x="4365147" y="52772"/>
                </a:cubicBezTo>
                <a:close/>
                <a:moveTo>
                  <a:pt x="4255523" y="51056"/>
                </a:moveTo>
                <a:cubicBezTo>
                  <a:pt x="4244726" y="59131"/>
                  <a:pt x="4233948" y="67242"/>
                  <a:pt x="4223208" y="75379"/>
                </a:cubicBezTo>
                <a:cubicBezTo>
                  <a:pt x="4214236" y="79817"/>
                  <a:pt x="4205341" y="84318"/>
                  <a:pt x="4196504" y="88873"/>
                </a:cubicBezTo>
                <a:cubicBezTo>
                  <a:pt x="4207051" y="81340"/>
                  <a:pt x="4217656" y="73842"/>
                  <a:pt x="4228281" y="66372"/>
                </a:cubicBezTo>
                <a:cubicBezTo>
                  <a:pt x="4237329" y="61202"/>
                  <a:pt x="4246417" y="56093"/>
                  <a:pt x="4255523" y="51056"/>
                </a:cubicBezTo>
                <a:close/>
                <a:moveTo>
                  <a:pt x="4416232" y="40733"/>
                </a:moveTo>
                <a:cubicBezTo>
                  <a:pt x="4398922" y="57669"/>
                  <a:pt x="4381688" y="74668"/>
                  <a:pt x="4364513" y="91709"/>
                </a:cubicBezTo>
                <a:cubicBezTo>
                  <a:pt x="4350335" y="93889"/>
                  <a:pt x="4336003" y="96481"/>
                  <a:pt x="4321459" y="99495"/>
                </a:cubicBezTo>
                <a:cubicBezTo>
                  <a:pt x="4338654" y="83163"/>
                  <a:pt x="4355944" y="66875"/>
                  <a:pt x="4373293" y="50654"/>
                </a:cubicBezTo>
                <a:cubicBezTo>
                  <a:pt x="4387626" y="46974"/>
                  <a:pt x="4401938" y="43654"/>
                  <a:pt x="4416232" y="40733"/>
                </a:cubicBezTo>
                <a:close/>
                <a:moveTo>
                  <a:pt x="4317617" y="37314"/>
                </a:moveTo>
                <a:cubicBezTo>
                  <a:pt x="4301516" y="50793"/>
                  <a:pt x="4285494" y="64335"/>
                  <a:pt x="4269548" y="77934"/>
                </a:cubicBezTo>
                <a:cubicBezTo>
                  <a:pt x="4256291" y="82777"/>
                  <a:pt x="4243093" y="87851"/>
                  <a:pt x="4229971" y="93131"/>
                </a:cubicBezTo>
                <a:cubicBezTo>
                  <a:pt x="4245859" y="80253"/>
                  <a:pt x="4261825" y="67434"/>
                  <a:pt x="4277847" y="54677"/>
                </a:cubicBezTo>
                <a:cubicBezTo>
                  <a:pt x="4291085" y="48662"/>
                  <a:pt x="4304341" y="42868"/>
                  <a:pt x="4317617" y="37314"/>
                </a:cubicBezTo>
                <a:close/>
                <a:moveTo>
                  <a:pt x="4466107" y="32188"/>
                </a:moveTo>
                <a:cubicBezTo>
                  <a:pt x="4448663" y="49980"/>
                  <a:pt x="4431313" y="67838"/>
                  <a:pt x="4414023" y="85736"/>
                </a:cubicBezTo>
                <a:cubicBezTo>
                  <a:pt x="4399883" y="86969"/>
                  <a:pt x="4385551" y="88645"/>
                  <a:pt x="4371065" y="90754"/>
                </a:cubicBezTo>
                <a:cubicBezTo>
                  <a:pt x="4388394" y="73557"/>
                  <a:pt x="4405800" y="56405"/>
                  <a:pt x="4423302" y="39319"/>
                </a:cubicBezTo>
                <a:cubicBezTo>
                  <a:pt x="4437596" y="36532"/>
                  <a:pt x="4451851" y="34151"/>
                  <a:pt x="4466107" y="32188"/>
                </a:cubicBezTo>
                <a:close/>
                <a:moveTo>
                  <a:pt x="4316579" y="18672"/>
                </a:moveTo>
                <a:cubicBezTo>
                  <a:pt x="4303303" y="29049"/>
                  <a:pt x="4290086" y="39477"/>
                  <a:pt x="4276925" y="49949"/>
                </a:cubicBezTo>
                <a:cubicBezTo>
                  <a:pt x="4265744" y="54991"/>
                  <a:pt x="4254639" y="60159"/>
                  <a:pt x="4243612" y="65438"/>
                </a:cubicBezTo>
                <a:cubicBezTo>
                  <a:pt x="4256580" y="55686"/>
                  <a:pt x="4269605" y="45973"/>
                  <a:pt x="4282670" y="36318"/>
                </a:cubicBezTo>
                <a:cubicBezTo>
                  <a:pt x="4293928" y="30311"/>
                  <a:pt x="4305225" y="24422"/>
                  <a:pt x="4316579" y="18672"/>
                </a:cubicBezTo>
                <a:close/>
                <a:moveTo>
                  <a:pt x="4371488" y="16173"/>
                </a:moveTo>
                <a:cubicBezTo>
                  <a:pt x="4354792" y="30808"/>
                  <a:pt x="4338173" y="45513"/>
                  <a:pt x="4321632" y="60280"/>
                </a:cubicBezTo>
                <a:cubicBezTo>
                  <a:pt x="4307953" y="64549"/>
                  <a:pt x="4294332" y="69102"/>
                  <a:pt x="4280749" y="73911"/>
                </a:cubicBezTo>
                <a:cubicBezTo>
                  <a:pt x="4297252" y="59876"/>
                  <a:pt x="4313832" y="45898"/>
                  <a:pt x="4330508" y="31996"/>
                </a:cubicBezTo>
                <a:cubicBezTo>
                  <a:pt x="4344149" y="26445"/>
                  <a:pt x="4357808" y="21166"/>
                  <a:pt x="4371488" y="16173"/>
                </a:cubicBezTo>
                <a:close/>
                <a:moveTo>
                  <a:pt x="4303323" y="15744"/>
                </a:moveTo>
                <a:cubicBezTo>
                  <a:pt x="4296464" y="20764"/>
                  <a:pt x="4289567" y="25771"/>
                  <a:pt x="4282727" y="30822"/>
                </a:cubicBezTo>
                <a:cubicBezTo>
                  <a:pt x="4277655" y="33525"/>
                  <a:pt x="4272621" y="36244"/>
                  <a:pt x="4267607" y="38972"/>
                </a:cubicBezTo>
                <a:cubicBezTo>
                  <a:pt x="4269548" y="37631"/>
                  <a:pt x="4271469" y="36272"/>
                  <a:pt x="4273429" y="34933"/>
                </a:cubicBezTo>
                <a:cubicBezTo>
                  <a:pt x="4278040" y="31763"/>
                  <a:pt x="4282650" y="28601"/>
                  <a:pt x="4287300" y="25444"/>
                </a:cubicBezTo>
                <a:cubicBezTo>
                  <a:pt x="4292621" y="22192"/>
                  <a:pt x="4297982" y="18958"/>
                  <a:pt x="4303323" y="15744"/>
                </a:cubicBezTo>
                <a:close/>
                <a:moveTo>
                  <a:pt x="4503360" y="0"/>
                </a:moveTo>
                <a:lnTo>
                  <a:pt x="4497947" y="0"/>
                </a:lnTo>
                <a:lnTo>
                  <a:pt x="4471582" y="26609"/>
                </a:lnTo>
                <a:cubicBezTo>
                  <a:pt x="4457750" y="28395"/>
                  <a:pt x="4443744" y="30591"/>
                  <a:pt x="4429585" y="33216"/>
                </a:cubicBezTo>
                <a:lnTo>
                  <a:pt x="4463972" y="0"/>
                </a:lnTo>
                <a:lnTo>
                  <a:pt x="4458313" y="0"/>
                </a:lnTo>
                <a:lnTo>
                  <a:pt x="4422553" y="34580"/>
                </a:lnTo>
                <a:cubicBezTo>
                  <a:pt x="4408739" y="37260"/>
                  <a:pt x="4394772" y="40332"/>
                  <a:pt x="4380652" y="43802"/>
                </a:cubicBezTo>
                <a:lnTo>
                  <a:pt x="4428070" y="0"/>
                </a:lnTo>
                <a:lnTo>
                  <a:pt x="4422094" y="0"/>
                </a:lnTo>
                <a:lnTo>
                  <a:pt x="4372621" y="45794"/>
                </a:lnTo>
                <a:cubicBezTo>
                  <a:pt x="4362093" y="48478"/>
                  <a:pt x="4351488" y="51365"/>
                  <a:pt x="4340767" y="54482"/>
                </a:cubicBezTo>
                <a:cubicBezTo>
                  <a:pt x="4337520" y="55425"/>
                  <a:pt x="4334292" y="56407"/>
                  <a:pt x="4331046" y="57384"/>
                </a:cubicBezTo>
                <a:cubicBezTo>
                  <a:pt x="4347972" y="42313"/>
                  <a:pt x="4364955" y="27298"/>
                  <a:pt x="4382035" y="12367"/>
                </a:cubicBezTo>
                <a:lnTo>
                  <a:pt x="4419374" y="0"/>
                </a:lnTo>
                <a:lnTo>
                  <a:pt x="4405472" y="0"/>
                </a:lnTo>
                <a:lnTo>
                  <a:pt x="4390949" y="4615"/>
                </a:lnTo>
                <a:lnTo>
                  <a:pt x="4396299" y="0"/>
                </a:lnTo>
                <a:lnTo>
                  <a:pt x="4390068" y="0"/>
                </a:lnTo>
                <a:lnTo>
                  <a:pt x="4380555" y="8232"/>
                </a:lnTo>
                <a:cubicBezTo>
                  <a:pt x="4367549" y="12797"/>
                  <a:pt x="4354619" y="17608"/>
                  <a:pt x="4341766" y="22632"/>
                </a:cubicBezTo>
                <a:lnTo>
                  <a:pt x="4369276" y="0"/>
                </a:lnTo>
                <a:lnTo>
                  <a:pt x="4362637" y="0"/>
                </a:lnTo>
                <a:lnTo>
                  <a:pt x="4329221" y="27604"/>
                </a:lnTo>
                <a:cubicBezTo>
                  <a:pt x="4316906" y="32570"/>
                  <a:pt x="4304649" y="37713"/>
                  <a:pt x="4292487" y="43031"/>
                </a:cubicBezTo>
                <a:cubicBezTo>
                  <a:pt x="4306896" y="31629"/>
                  <a:pt x="4321401" y="20301"/>
                  <a:pt x="4335926" y="9020"/>
                </a:cubicBezTo>
                <a:lnTo>
                  <a:pt x="4354931" y="0"/>
                </a:lnTo>
                <a:lnTo>
                  <a:pt x="4340630" y="0"/>
                </a:lnTo>
                <a:lnTo>
                  <a:pt x="4335964" y="3589"/>
                </a:lnTo>
                <a:cubicBezTo>
                  <a:pt x="4326761" y="8102"/>
                  <a:pt x="4317617" y="12684"/>
                  <a:pt x="4308548" y="17329"/>
                </a:cubicBezTo>
                <a:lnTo>
                  <a:pt x="4332493" y="0"/>
                </a:lnTo>
                <a:lnTo>
                  <a:pt x="4318205" y="0"/>
                </a:lnTo>
                <a:lnTo>
                  <a:pt x="4287319" y="20034"/>
                </a:lnTo>
                <a:cubicBezTo>
                  <a:pt x="4251258" y="42009"/>
                  <a:pt x="4217272" y="63970"/>
                  <a:pt x="4186014" y="84677"/>
                </a:cubicBezTo>
                <a:cubicBezTo>
                  <a:pt x="4181499" y="87674"/>
                  <a:pt x="4177004" y="90700"/>
                  <a:pt x="4172507" y="93711"/>
                </a:cubicBezTo>
                <a:cubicBezTo>
                  <a:pt x="4147474" y="108840"/>
                  <a:pt x="4123593" y="123785"/>
                  <a:pt x="4101135" y="138097"/>
                </a:cubicBezTo>
                <a:cubicBezTo>
                  <a:pt x="4084209" y="148903"/>
                  <a:pt x="4067341" y="159802"/>
                  <a:pt x="4050549" y="170759"/>
                </a:cubicBezTo>
                <a:cubicBezTo>
                  <a:pt x="4038926" y="177718"/>
                  <a:pt x="4027494" y="184647"/>
                  <a:pt x="4016275" y="191510"/>
                </a:cubicBezTo>
                <a:cubicBezTo>
                  <a:pt x="3983345" y="211667"/>
                  <a:pt x="3950646" y="232111"/>
                  <a:pt x="3918197" y="252722"/>
                </a:cubicBezTo>
                <a:cubicBezTo>
                  <a:pt x="3871627" y="280130"/>
                  <a:pt x="3825479" y="307999"/>
                  <a:pt x="3779812" y="336018"/>
                </a:cubicBezTo>
                <a:cubicBezTo>
                  <a:pt x="3729727" y="364576"/>
                  <a:pt x="3680120" y="393437"/>
                  <a:pt x="3631206" y="422115"/>
                </a:cubicBezTo>
                <a:cubicBezTo>
                  <a:pt x="3592302" y="443365"/>
                  <a:pt x="3553762" y="464585"/>
                  <a:pt x="3515857" y="485465"/>
                </a:cubicBezTo>
                <a:cubicBezTo>
                  <a:pt x="3500756" y="493789"/>
                  <a:pt x="3485733" y="502056"/>
                  <a:pt x="3470767" y="510294"/>
                </a:cubicBezTo>
                <a:cubicBezTo>
                  <a:pt x="3410824" y="541120"/>
                  <a:pt x="3351881" y="571356"/>
                  <a:pt x="3293458" y="600660"/>
                </a:cubicBezTo>
                <a:cubicBezTo>
                  <a:pt x="3225677" y="632514"/>
                  <a:pt x="3158647" y="663234"/>
                  <a:pt x="3091711" y="692187"/>
                </a:cubicBezTo>
                <a:cubicBezTo>
                  <a:pt x="3011079" y="724924"/>
                  <a:pt x="2930810" y="755260"/>
                  <a:pt x="2849851" y="782004"/>
                </a:cubicBezTo>
                <a:cubicBezTo>
                  <a:pt x="2800975" y="797104"/>
                  <a:pt x="2751965" y="810956"/>
                  <a:pt x="2702609" y="823233"/>
                </a:cubicBezTo>
                <a:cubicBezTo>
                  <a:pt x="2563744" y="857795"/>
                  <a:pt x="2438116" y="869918"/>
                  <a:pt x="2328645" y="859371"/>
                </a:cubicBezTo>
                <a:cubicBezTo>
                  <a:pt x="2296216" y="855817"/>
                  <a:pt x="2264842" y="850456"/>
                  <a:pt x="2235006" y="843290"/>
                </a:cubicBezTo>
                <a:cubicBezTo>
                  <a:pt x="2188244" y="831897"/>
                  <a:pt x="2144651" y="816336"/>
                  <a:pt x="2101020" y="798949"/>
                </a:cubicBezTo>
                <a:cubicBezTo>
                  <a:pt x="2063499" y="782023"/>
                  <a:pt x="2027457" y="762753"/>
                  <a:pt x="1990070" y="742772"/>
                </a:cubicBezTo>
                <a:cubicBezTo>
                  <a:pt x="1977179" y="735856"/>
                  <a:pt x="1964134" y="728882"/>
                  <a:pt x="1950840" y="721908"/>
                </a:cubicBezTo>
                <a:cubicBezTo>
                  <a:pt x="1946478" y="719007"/>
                  <a:pt x="1942098" y="716087"/>
                  <a:pt x="1937679" y="713167"/>
                </a:cubicBezTo>
                <a:cubicBezTo>
                  <a:pt x="1907766" y="693244"/>
                  <a:pt x="1877103" y="672840"/>
                  <a:pt x="1844155" y="653321"/>
                </a:cubicBezTo>
                <a:cubicBezTo>
                  <a:pt x="1815567" y="630612"/>
                  <a:pt x="1785673" y="608096"/>
                  <a:pt x="1753013" y="587312"/>
                </a:cubicBezTo>
                <a:cubicBezTo>
                  <a:pt x="1733186" y="569600"/>
                  <a:pt x="1712417" y="552382"/>
                  <a:pt x="1690189" y="536315"/>
                </a:cubicBezTo>
                <a:cubicBezTo>
                  <a:pt x="1684310" y="532073"/>
                  <a:pt x="1678316" y="528043"/>
                  <a:pt x="1672206" y="524179"/>
                </a:cubicBezTo>
                <a:cubicBezTo>
                  <a:pt x="1659930" y="512195"/>
                  <a:pt x="1647231" y="500558"/>
                  <a:pt x="1633917" y="489482"/>
                </a:cubicBezTo>
                <a:cubicBezTo>
                  <a:pt x="1622716" y="480128"/>
                  <a:pt x="1610958" y="471636"/>
                  <a:pt x="1598682" y="463939"/>
                </a:cubicBezTo>
                <a:cubicBezTo>
                  <a:pt x="1591842" y="456670"/>
                  <a:pt x="1584849" y="449550"/>
                  <a:pt x="1577625" y="442656"/>
                </a:cubicBezTo>
                <a:cubicBezTo>
                  <a:pt x="1495359" y="364037"/>
                  <a:pt x="1383007" y="339409"/>
                  <a:pt x="1234093" y="367368"/>
                </a:cubicBezTo>
                <a:cubicBezTo>
                  <a:pt x="1198398" y="374073"/>
                  <a:pt x="1162221" y="383479"/>
                  <a:pt x="1126025" y="394672"/>
                </a:cubicBezTo>
                <a:cubicBezTo>
                  <a:pt x="1070464" y="313082"/>
                  <a:pt x="1014173" y="228109"/>
                  <a:pt x="959707" y="145887"/>
                </a:cubicBezTo>
                <a:lnTo>
                  <a:pt x="861537" y="0"/>
                </a:lnTo>
                <a:lnTo>
                  <a:pt x="856895" y="0"/>
                </a:lnTo>
                <a:lnTo>
                  <a:pt x="956498" y="148020"/>
                </a:lnTo>
                <a:cubicBezTo>
                  <a:pt x="1010753" y="229926"/>
                  <a:pt x="1066833" y="314563"/>
                  <a:pt x="1122202" y="395879"/>
                </a:cubicBezTo>
                <a:cubicBezTo>
                  <a:pt x="1111751" y="399145"/>
                  <a:pt x="1101319" y="402555"/>
                  <a:pt x="1090886" y="406094"/>
                </a:cubicBezTo>
                <a:cubicBezTo>
                  <a:pt x="1031714" y="323912"/>
                  <a:pt x="971733" y="238057"/>
                  <a:pt x="913693" y="154976"/>
                </a:cubicBezTo>
                <a:lnTo>
                  <a:pt x="803811" y="0"/>
                </a:lnTo>
                <a:lnTo>
                  <a:pt x="798994" y="0"/>
                </a:lnTo>
                <a:lnTo>
                  <a:pt x="910466" y="157222"/>
                </a:lnTo>
                <a:cubicBezTo>
                  <a:pt x="968275" y="239988"/>
                  <a:pt x="1028024" y="325503"/>
                  <a:pt x="1087006" y="407412"/>
                </a:cubicBezTo>
                <a:cubicBezTo>
                  <a:pt x="1076747" y="410928"/>
                  <a:pt x="1066506" y="414562"/>
                  <a:pt x="1056285" y="418291"/>
                </a:cubicBezTo>
                <a:cubicBezTo>
                  <a:pt x="992713" y="335103"/>
                  <a:pt x="928256" y="247830"/>
                  <a:pt x="865894" y="163378"/>
                </a:cubicBezTo>
                <a:lnTo>
                  <a:pt x="743547" y="0"/>
                </a:lnTo>
                <a:lnTo>
                  <a:pt x="738526" y="0"/>
                </a:lnTo>
                <a:lnTo>
                  <a:pt x="862666" y="165768"/>
                </a:lnTo>
                <a:cubicBezTo>
                  <a:pt x="924798" y="249895"/>
                  <a:pt x="988986" y="336815"/>
                  <a:pt x="1052328" y="419732"/>
                </a:cubicBezTo>
                <a:cubicBezTo>
                  <a:pt x="1042242" y="423437"/>
                  <a:pt x="1032194" y="427242"/>
                  <a:pt x="1022165" y="431116"/>
                </a:cubicBezTo>
                <a:cubicBezTo>
                  <a:pt x="954077" y="347426"/>
                  <a:pt x="884933" y="259223"/>
                  <a:pt x="818036" y="173887"/>
                </a:cubicBezTo>
                <a:lnTo>
                  <a:pt x="679964" y="0"/>
                </a:lnTo>
                <a:lnTo>
                  <a:pt x="674729" y="0"/>
                </a:lnTo>
                <a:lnTo>
                  <a:pt x="814809" y="176421"/>
                </a:lnTo>
                <a:cubicBezTo>
                  <a:pt x="881436" y="261417"/>
                  <a:pt x="950292" y="349259"/>
                  <a:pt x="1018150" y="432674"/>
                </a:cubicBezTo>
                <a:cubicBezTo>
                  <a:pt x="1008236" y="436524"/>
                  <a:pt x="998361" y="440443"/>
                  <a:pt x="988525" y="444414"/>
                </a:cubicBezTo>
                <a:cubicBezTo>
                  <a:pt x="914366" y="359161"/>
                  <a:pt x="842244" y="272654"/>
                  <a:pt x="765914" y="181097"/>
                </a:cubicBezTo>
                <a:lnTo>
                  <a:pt x="613122" y="0"/>
                </a:lnTo>
                <a:lnTo>
                  <a:pt x="607636" y="0"/>
                </a:lnTo>
                <a:lnTo>
                  <a:pt x="762686" y="183781"/>
                </a:lnTo>
                <a:cubicBezTo>
                  <a:pt x="838708" y="274967"/>
                  <a:pt x="910562" y="361141"/>
                  <a:pt x="984432" y="446080"/>
                </a:cubicBezTo>
                <a:cubicBezTo>
                  <a:pt x="974692" y="450032"/>
                  <a:pt x="964990" y="454028"/>
                  <a:pt x="955345" y="458055"/>
                </a:cubicBezTo>
                <a:cubicBezTo>
                  <a:pt x="955288" y="457988"/>
                  <a:pt x="955230" y="457918"/>
                  <a:pt x="955153" y="457851"/>
                </a:cubicBezTo>
                <a:cubicBezTo>
                  <a:pt x="871177" y="368369"/>
                  <a:pt x="789545" y="276687"/>
                  <a:pt x="703110" y="179625"/>
                </a:cubicBezTo>
                <a:lnTo>
                  <a:pt x="541433" y="0"/>
                </a:lnTo>
                <a:lnTo>
                  <a:pt x="535683" y="0"/>
                </a:lnTo>
                <a:lnTo>
                  <a:pt x="699920" y="182469"/>
                </a:lnTo>
                <a:cubicBezTo>
                  <a:pt x="786067" y="279209"/>
                  <a:pt x="867431" y="370603"/>
                  <a:pt x="951157" y="459820"/>
                </a:cubicBezTo>
                <a:cubicBezTo>
                  <a:pt x="941570" y="463836"/>
                  <a:pt x="932060" y="467870"/>
                  <a:pt x="922627" y="471916"/>
                </a:cubicBezTo>
                <a:lnTo>
                  <a:pt x="920571" y="469897"/>
                </a:lnTo>
                <a:cubicBezTo>
                  <a:pt x="827700" y="378277"/>
                  <a:pt x="737288" y="283425"/>
                  <a:pt x="641573" y="183007"/>
                </a:cubicBezTo>
                <a:lnTo>
                  <a:pt x="465458" y="0"/>
                </a:lnTo>
                <a:lnTo>
                  <a:pt x="459404" y="0"/>
                </a:lnTo>
                <a:lnTo>
                  <a:pt x="638422" y="186021"/>
                </a:lnTo>
                <a:cubicBezTo>
                  <a:pt x="734156" y="286464"/>
                  <a:pt x="824588" y="381337"/>
                  <a:pt x="917516" y="473006"/>
                </a:cubicBezTo>
                <a:lnTo>
                  <a:pt x="918285" y="473776"/>
                </a:lnTo>
                <a:cubicBezTo>
                  <a:pt x="908890" y="477811"/>
                  <a:pt x="899573" y="481847"/>
                  <a:pt x="890312" y="485872"/>
                </a:cubicBezTo>
                <a:cubicBezTo>
                  <a:pt x="888871" y="484568"/>
                  <a:pt x="887411" y="483234"/>
                  <a:pt x="885970" y="481935"/>
                </a:cubicBezTo>
                <a:cubicBezTo>
                  <a:pt x="782360" y="387865"/>
                  <a:pt x="681342" y="289173"/>
                  <a:pt x="574369" y="184686"/>
                </a:cubicBezTo>
                <a:lnTo>
                  <a:pt x="378886" y="0"/>
                </a:lnTo>
                <a:lnTo>
                  <a:pt x="372420" y="0"/>
                </a:lnTo>
                <a:lnTo>
                  <a:pt x="571276" y="187869"/>
                </a:lnTo>
                <a:cubicBezTo>
                  <a:pt x="678249" y="292387"/>
                  <a:pt x="779305" y="391108"/>
                  <a:pt x="882992" y="485230"/>
                </a:cubicBezTo>
                <a:cubicBezTo>
                  <a:pt x="883934" y="486085"/>
                  <a:pt x="884894" y="486961"/>
                  <a:pt x="885836" y="487818"/>
                </a:cubicBezTo>
                <a:cubicBezTo>
                  <a:pt x="876614" y="491839"/>
                  <a:pt x="867469" y="495837"/>
                  <a:pt x="858420" y="499803"/>
                </a:cubicBezTo>
                <a:cubicBezTo>
                  <a:pt x="856057" y="497857"/>
                  <a:pt x="853713" y="495918"/>
                  <a:pt x="851369" y="493968"/>
                </a:cubicBezTo>
                <a:cubicBezTo>
                  <a:pt x="734617" y="397097"/>
                  <a:pt x="620517" y="293663"/>
                  <a:pt x="499730" y="184154"/>
                </a:cubicBezTo>
                <a:lnTo>
                  <a:pt x="290742" y="0"/>
                </a:lnTo>
                <a:lnTo>
                  <a:pt x="283883" y="0"/>
                </a:lnTo>
                <a:lnTo>
                  <a:pt x="496695" y="187525"/>
                </a:lnTo>
                <a:cubicBezTo>
                  <a:pt x="617520" y="297069"/>
                  <a:pt x="731639" y="400534"/>
                  <a:pt x="848468" y="497465"/>
                </a:cubicBezTo>
                <a:cubicBezTo>
                  <a:pt x="850236" y="498929"/>
                  <a:pt x="851984" y="500383"/>
                  <a:pt x="853752" y="501845"/>
                </a:cubicBezTo>
                <a:cubicBezTo>
                  <a:pt x="853502" y="501956"/>
                  <a:pt x="853252" y="502068"/>
                  <a:pt x="852983" y="502179"/>
                </a:cubicBezTo>
                <a:cubicBezTo>
                  <a:pt x="844203" y="506026"/>
                  <a:pt x="835500" y="509835"/>
                  <a:pt x="826874" y="513599"/>
                </a:cubicBezTo>
                <a:cubicBezTo>
                  <a:pt x="823492" y="511063"/>
                  <a:pt x="820111" y="508525"/>
                  <a:pt x="816749" y="505999"/>
                </a:cubicBezTo>
                <a:cubicBezTo>
                  <a:pt x="683667" y="405919"/>
                  <a:pt x="553217" y="296504"/>
                  <a:pt x="415101" y="180669"/>
                </a:cubicBezTo>
                <a:lnTo>
                  <a:pt x="194647" y="0"/>
                </a:lnTo>
                <a:lnTo>
                  <a:pt x="187350" y="0"/>
                </a:lnTo>
                <a:lnTo>
                  <a:pt x="412123" y="184213"/>
                </a:lnTo>
                <a:cubicBezTo>
                  <a:pt x="550277" y="300089"/>
                  <a:pt x="680785" y="409542"/>
                  <a:pt x="813963" y="509695"/>
                </a:cubicBezTo>
                <a:cubicBezTo>
                  <a:pt x="816634" y="511699"/>
                  <a:pt x="819324" y="513712"/>
                  <a:pt x="821994" y="515720"/>
                </a:cubicBezTo>
                <a:cubicBezTo>
                  <a:pt x="813118" y="519589"/>
                  <a:pt x="804319" y="523399"/>
                  <a:pt x="795654" y="527130"/>
                </a:cubicBezTo>
                <a:cubicBezTo>
                  <a:pt x="791120" y="524095"/>
                  <a:pt x="786625" y="521059"/>
                  <a:pt x="782110" y="518023"/>
                </a:cubicBezTo>
                <a:cubicBezTo>
                  <a:pt x="628336" y="414267"/>
                  <a:pt x="476964" y="297100"/>
                  <a:pt x="316735" y="173051"/>
                </a:cubicBezTo>
                <a:lnTo>
                  <a:pt x="89185" y="0"/>
                </a:lnTo>
                <a:lnTo>
                  <a:pt x="81383" y="0"/>
                </a:lnTo>
                <a:lnTo>
                  <a:pt x="313834" y="176786"/>
                </a:lnTo>
                <a:cubicBezTo>
                  <a:pt x="474139" y="300881"/>
                  <a:pt x="625569" y="418094"/>
                  <a:pt x="779478" y="521935"/>
                </a:cubicBezTo>
                <a:cubicBezTo>
                  <a:pt x="783147" y="524406"/>
                  <a:pt x="786816" y="526876"/>
                  <a:pt x="790486" y="529345"/>
                </a:cubicBezTo>
                <a:cubicBezTo>
                  <a:pt x="781764" y="533082"/>
                  <a:pt x="773138" y="536740"/>
                  <a:pt x="764665" y="540281"/>
                </a:cubicBezTo>
                <a:cubicBezTo>
                  <a:pt x="758921" y="536871"/>
                  <a:pt x="753176" y="533464"/>
                  <a:pt x="747470" y="530048"/>
                </a:cubicBezTo>
                <a:cubicBezTo>
                  <a:pt x="566800" y="422051"/>
                  <a:pt x="387954" y="294397"/>
                  <a:pt x="198638" y="159243"/>
                </a:cubicBezTo>
                <a:lnTo>
                  <a:pt x="0" y="19178"/>
                </a:lnTo>
                <a:lnTo>
                  <a:pt x="0" y="25062"/>
                </a:lnTo>
                <a:lnTo>
                  <a:pt x="195833" y="163151"/>
                </a:lnTo>
                <a:cubicBezTo>
                  <a:pt x="385245" y="298360"/>
                  <a:pt x="564168" y="426070"/>
                  <a:pt x="745011" y="534169"/>
                </a:cubicBezTo>
                <a:cubicBezTo>
                  <a:pt x="749699" y="536976"/>
                  <a:pt x="754425" y="539774"/>
                  <a:pt x="759132" y="542575"/>
                </a:cubicBezTo>
                <a:cubicBezTo>
                  <a:pt x="750525" y="546146"/>
                  <a:pt x="742033" y="549608"/>
                  <a:pt x="733734" y="552918"/>
                </a:cubicBezTo>
                <a:cubicBezTo>
                  <a:pt x="726741" y="549314"/>
                  <a:pt x="719766" y="545704"/>
                  <a:pt x="712812" y="542073"/>
                </a:cubicBezTo>
                <a:cubicBezTo>
                  <a:pt x="496195" y="429152"/>
                  <a:pt x="280002" y="286535"/>
                  <a:pt x="51128" y="135543"/>
                </a:cubicBezTo>
                <a:lnTo>
                  <a:pt x="0" y="102048"/>
                </a:lnTo>
                <a:lnTo>
                  <a:pt x="0" y="107899"/>
                </a:lnTo>
                <a:lnTo>
                  <a:pt x="48438" y="139632"/>
                </a:lnTo>
                <a:cubicBezTo>
                  <a:pt x="277427" y="290694"/>
                  <a:pt x="493717" y="433377"/>
                  <a:pt x="710544" y="546413"/>
                </a:cubicBezTo>
                <a:cubicBezTo>
                  <a:pt x="716250" y="549389"/>
                  <a:pt x="721976" y="552346"/>
                  <a:pt x="727701" y="555305"/>
                </a:cubicBezTo>
                <a:cubicBezTo>
                  <a:pt x="719151" y="558672"/>
                  <a:pt x="710756" y="561879"/>
                  <a:pt x="702591" y="564897"/>
                </a:cubicBezTo>
                <a:cubicBezTo>
                  <a:pt x="694426" y="561320"/>
                  <a:pt x="686261" y="557727"/>
                  <a:pt x="678134" y="554102"/>
                </a:cubicBezTo>
                <a:cubicBezTo>
                  <a:pt x="478236" y="465103"/>
                  <a:pt x="276783" y="349709"/>
                  <a:pt x="68262" y="223616"/>
                </a:cubicBezTo>
                <a:lnTo>
                  <a:pt x="0" y="181873"/>
                </a:lnTo>
                <a:lnTo>
                  <a:pt x="0" y="187702"/>
                </a:lnTo>
                <a:lnTo>
                  <a:pt x="65775" y="227925"/>
                </a:lnTo>
                <a:cubicBezTo>
                  <a:pt x="274408" y="354085"/>
                  <a:pt x="475998" y="469550"/>
                  <a:pt x="676097" y="558651"/>
                </a:cubicBezTo>
                <a:cubicBezTo>
                  <a:pt x="682668" y="561575"/>
                  <a:pt x="689258" y="564475"/>
                  <a:pt x="695828" y="567368"/>
                </a:cubicBezTo>
                <a:cubicBezTo>
                  <a:pt x="692562" y="568546"/>
                  <a:pt x="689334" y="569696"/>
                  <a:pt x="686126" y="570809"/>
                </a:cubicBezTo>
                <a:cubicBezTo>
                  <a:pt x="680977" y="572597"/>
                  <a:pt x="675867" y="574336"/>
                  <a:pt x="670737" y="576092"/>
                </a:cubicBezTo>
                <a:cubicBezTo>
                  <a:pt x="661631" y="572803"/>
                  <a:pt x="652524" y="569495"/>
                  <a:pt x="643437" y="566134"/>
                </a:cubicBezTo>
                <a:cubicBezTo>
                  <a:pt x="473756" y="503419"/>
                  <a:pt x="305520" y="423273"/>
                  <a:pt x="131422" y="330560"/>
                </a:cubicBezTo>
                <a:lnTo>
                  <a:pt x="0" y="257618"/>
                </a:lnTo>
                <a:lnTo>
                  <a:pt x="0" y="263415"/>
                </a:lnTo>
                <a:lnTo>
                  <a:pt x="129181" y="335111"/>
                </a:lnTo>
                <a:cubicBezTo>
                  <a:pt x="303402" y="427885"/>
                  <a:pt x="471786" y="508095"/>
                  <a:pt x="641669" y="570886"/>
                </a:cubicBezTo>
                <a:cubicBezTo>
                  <a:pt x="648816" y="573520"/>
                  <a:pt x="655944" y="576123"/>
                  <a:pt x="663091" y="578713"/>
                </a:cubicBezTo>
                <a:cubicBezTo>
                  <a:pt x="654964" y="581466"/>
                  <a:pt x="646876" y="584171"/>
                  <a:pt x="638807" y="586839"/>
                </a:cubicBezTo>
                <a:cubicBezTo>
                  <a:pt x="628720" y="583983"/>
                  <a:pt x="618673" y="581103"/>
                  <a:pt x="608720" y="578171"/>
                </a:cubicBezTo>
                <a:cubicBezTo>
                  <a:pt x="433084" y="526469"/>
                  <a:pt x="257125" y="455276"/>
                  <a:pt x="72415" y="366947"/>
                </a:cubicBezTo>
                <a:lnTo>
                  <a:pt x="0" y="330051"/>
                </a:lnTo>
                <a:lnTo>
                  <a:pt x="0" y="335827"/>
                </a:lnTo>
                <a:lnTo>
                  <a:pt x="70342" y="371666"/>
                </a:lnTo>
                <a:cubicBezTo>
                  <a:pt x="255227" y="460071"/>
                  <a:pt x="431383" y="531335"/>
                  <a:pt x="607260" y="583108"/>
                </a:cubicBezTo>
                <a:cubicBezTo>
                  <a:pt x="614811" y="585331"/>
                  <a:pt x="622419" y="587527"/>
                  <a:pt x="630046" y="589708"/>
                </a:cubicBezTo>
                <a:cubicBezTo>
                  <a:pt x="622303" y="592240"/>
                  <a:pt x="614580" y="594737"/>
                  <a:pt x="606876" y="597183"/>
                </a:cubicBezTo>
                <a:cubicBezTo>
                  <a:pt x="595868" y="594916"/>
                  <a:pt x="584878" y="592605"/>
                  <a:pt x="573985" y="590215"/>
                </a:cubicBezTo>
                <a:cubicBezTo>
                  <a:pt x="408828" y="553957"/>
                  <a:pt x="239882" y="500165"/>
                  <a:pt x="56677" y="424516"/>
                </a:cubicBezTo>
                <a:lnTo>
                  <a:pt x="0" y="399903"/>
                </a:lnTo>
                <a:lnTo>
                  <a:pt x="0" y="405611"/>
                </a:lnTo>
                <a:lnTo>
                  <a:pt x="54828" y="429419"/>
                </a:lnTo>
                <a:cubicBezTo>
                  <a:pt x="238268" y="505157"/>
                  <a:pt x="407455" y="559021"/>
                  <a:pt x="572871" y="595339"/>
                </a:cubicBezTo>
                <a:cubicBezTo>
                  <a:pt x="580748" y="597068"/>
                  <a:pt x="588682" y="598759"/>
                  <a:pt x="596617" y="600430"/>
                </a:cubicBezTo>
                <a:cubicBezTo>
                  <a:pt x="589374" y="602697"/>
                  <a:pt x="582150" y="604945"/>
                  <a:pt x="574927" y="607154"/>
                </a:cubicBezTo>
                <a:cubicBezTo>
                  <a:pt x="562995" y="605598"/>
                  <a:pt x="551084" y="603984"/>
                  <a:pt x="539250" y="602274"/>
                </a:cubicBezTo>
                <a:cubicBezTo>
                  <a:pt x="365966" y="577129"/>
                  <a:pt x="188124" y="531860"/>
                  <a:pt x="3124" y="465534"/>
                </a:cubicBezTo>
                <a:lnTo>
                  <a:pt x="0" y="464337"/>
                </a:lnTo>
                <a:lnTo>
                  <a:pt x="0" y="470217"/>
                </a:lnTo>
                <a:lnTo>
                  <a:pt x="130878" y="514287"/>
                </a:lnTo>
                <a:cubicBezTo>
                  <a:pt x="269324" y="557276"/>
                  <a:pt x="403761" y="587991"/>
                  <a:pt x="538500" y="607538"/>
                </a:cubicBezTo>
                <a:cubicBezTo>
                  <a:pt x="546512" y="608710"/>
                  <a:pt x="554581" y="609805"/>
                  <a:pt x="562650" y="610901"/>
                </a:cubicBezTo>
                <a:cubicBezTo>
                  <a:pt x="556079" y="612879"/>
                  <a:pt x="549509" y="614820"/>
                  <a:pt x="542957" y="616741"/>
                </a:cubicBezTo>
                <a:cubicBezTo>
                  <a:pt x="530143" y="616030"/>
                  <a:pt x="517348" y="615243"/>
                  <a:pt x="504514" y="614339"/>
                </a:cubicBezTo>
                <a:cubicBezTo>
                  <a:pt x="367649" y="604614"/>
                  <a:pt x="231039" y="583028"/>
                  <a:pt x="93587" y="549250"/>
                </a:cubicBezTo>
                <a:lnTo>
                  <a:pt x="0" y="523535"/>
                </a:lnTo>
                <a:lnTo>
                  <a:pt x="0" y="529151"/>
                </a:lnTo>
                <a:lnTo>
                  <a:pt x="92363" y="554526"/>
                </a:lnTo>
                <a:cubicBezTo>
                  <a:pt x="230082" y="588366"/>
                  <a:pt x="366965" y="609993"/>
                  <a:pt x="504111" y="619738"/>
                </a:cubicBezTo>
                <a:cubicBezTo>
                  <a:pt x="511872" y="620295"/>
                  <a:pt x="519692" y="620776"/>
                  <a:pt x="527492" y="621237"/>
                </a:cubicBezTo>
                <a:cubicBezTo>
                  <a:pt x="522381" y="622716"/>
                  <a:pt x="517252" y="624195"/>
                  <a:pt x="512160" y="625617"/>
                </a:cubicBezTo>
                <a:cubicBezTo>
                  <a:pt x="497982" y="626097"/>
                  <a:pt x="483822" y="626386"/>
                  <a:pt x="469740" y="626424"/>
                </a:cubicBezTo>
                <a:cubicBezTo>
                  <a:pt x="327631" y="626792"/>
                  <a:pt x="187969" y="614397"/>
                  <a:pt x="49668" y="588970"/>
                </a:cubicBezTo>
                <a:lnTo>
                  <a:pt x="0" y="578242"/>
                </a:lnTo>
                <a:lnTo>
                  <a:pt x="0" y="583582"/>
                </a:lnTo>
                <a:lnTo>
                  <a:pt x="56626" y="595555"/>
                </a:lnTo>
                <a:cubicBezTo>
                  <a:pt x="192781" y="620071"/>
                  <a:pt x="331216" y="632279"/>
                  <a:pt x="469760" y="631919"/>
                </a:cubicBezTo>
                <a:cubicBezTo>
                  <a:pt x="476560" y="631899"/>
                  <a:pt x="483361" y="631823"/>
                  <a:pt x="490201" y="631707"/>
                </a:cubicBezTo>
                <a:cubicBezTo>
                  <a:pt x="486416" y="632725"/>
                  <a:pt x="482651" y="633744"/>
                  <a:pt x="478885" y="634743"/>
                </a:cubicBezTo>
                <a:cubicBezTo>
                  <a:pt x="464245" y="636145"/>
                  <a:pt x="449587" y="637413"/>
                  <a:pt x="434985" y="638508"/>
                </a:cubicBezTo>
                <a:cubicBezTo>
                  <a:pt x="288747" y="649603"/>
                  <a:pt x="146738" y="646795"/>
                  <a:pt x="7870" y="629877"/>
                </a:cubicBezTo>
                <a:lnTo>
                  <a:pt x="0" y="628642"/>
                </a:lnTo>
                <a:lnTo>
                  <a:pt x="0" y="633629"/>
                </a:lnTo>
                <a:lnTo>
                  <a:pt x="20367" y="636664"/>
                </a:lnTo>
                <a:cubicBezTo>
                  <a:pt x="155580" y="652250"/>
                  <a:pt x="294646" y="654757"/>
                  <a:pt x="435408" y="644080"/>
                </a:cubicBezTo>
                <a:cubicBezTo>
                  <a:pt x="439116" y="643811"/>
                  <a:pt x="442843" y="643484"/>
                  <a:pt x="446570" y="643177"/>
                </a:cubicBezTo>
                <a:cubicBezTo>
                  <a:pt x="446417" y="643235"/>
                  <a:pt x="446244" y="643273"/>
                  <a:pt x="446090" y="643311"/>
                </a:cubicBezTo>
                <a:cubicBezTo>
                  <a:pt x="430624" y="645924"/>
                  <a:pt x="415331" y="648364"/>
                  <a:pt x="400211" y="650631"/>
                </a:cubicBezTo>
                <a:cubicBezTo>
                  <a:pt x="300351" y="665376"/>
                  <a:pt x="203064" y="673387"/>
                  <a:pt x="108029" y="674618"/>
                </a:cubicBezTo>
                <a:lnTo>
                  <a:pt x="0" y="672133"/>
                </a:lnTo>
                <a:lnTo>
                  <a:pt x="0" y="677852"/>
                </a:lnTo>
                <a:lnTo>
                  <a:pt x="109984" y="680000"/>
                </a:lnTo>
                <a:cubicBezTo>
                  <a:pt x="198172" y="678830"/>
                  <a:pt x="288272" y="671919"/>
                  <a:pt x="379712" y="659277"/>
                </a:cubicBezTo>
                <a:cubicBezTo>
                  <a:pt x="276745" y="682591"/>
                  <a:pt x="176794" y="698347"/>
                  <a:pt x="79644" y="706546"/>
                </a:cubicBezTo>
                <a:lnTo>
                  <a:pt x="0" y="710221"/>
                </a:lnTo>
                <a:lnTo>
                  <a:pt x="0" y="717398"/>
                </a:lnTo>
                <a:lnTo>
                  <a:pt x="73125" y="713359"/>
                </a:lnTo>
                <a:cubicBezTo>
                  <a:pt x="194738" y="703599"/>
                  <a:pt x="320174" y="681985"/>
                  <a:pt x="451527" y="648134"/>
                </a:cubicBezTo>
                <a:cubicBezTo>
                  <a:pt x="471681" y="644695"/>
                  <a:pt x="492180" y="640968"/>
                  <a:pt x="513179" y="636894"/>
                </a:cubicBezTo>
                <a:cubicBezTo>
                  <a:pt x="541593" y="633821"/>
                  <a:pt x="569835" y="630362"/>
                  <a:pt x="597654" y="626655"/>
                </a:cubicBezTo>
                <a:cubicBezTo>
                  <a:pt x="604263" y="626213"/>
                  <a:pt x="610853" y="625771"/>
                  <a:pt x="617404" y="625310"/>
                </a:cubicBezTo>
                <a:cubicBezTo>
                  <a:pt x="647529" y="626289"/>
                  <a:pt x="677634" y="626943"/>
                  <a:pt x="707548" y="627461"/>
                </a:cubicBezTo>
                <a:cubicBezTo>
                  <a:pt x="726721" y="629383"/>
                  <a:pt x="745818" y="631246"/>
                  <a:pt x="764761" y="633071"/>
                </a:cubicBezTo>
                <a:cubicBezTo>
                  <a:pt x="768142" y="633398"/>
                  <a:pt x="771562" y="633744"/>
                  <a:pt x="774963" y="634070"/>
                </a:cubicBezTo>
                <a:cubicBezTo>
                  <a:pt x="777210" y="634474"/>
                  <a:pt x="779459" y="634858"/>
                  <a:pt x="781687" y="635262"/>
                </a:cubicBezTo>
                <a:cubicBezTo>
                  <a:pt x="802090" y="638873"/>
                  <a:pt x="822878" y="642581"/>
                  <a:pt x="843761" y="646347"/>
                </a:cubicBezTo>
                <a:cubicBezTo>
                  <a:pt x="867123" y="652399"/>
                  <a:pt x="890735" y="658547"/>
                  <a:pt x="914289" y="664848"/>
                </a:cubicBezTo>
                <a:cubicBezTo>
                  <a:pt x="931080" y="670593"/>
                  <a:pt x="947910" y="676414"/>
                  <a:pt x="964663" y="682293"/>
                </a:cubicBezTo>
                <a:cubicBezTo>
                  <a:pt x="970734" y="684425"/>
                  <a:pt x="976882" y="686500"/>
                  <a:pt x="983068" y="688537"/>
                </a:cubicBezTo>
                <a:cubicBezTo>
                  <a:pt x="988486" y="690842"/>
                  <a:pt x="993923" y="693167"/>
                  <a:pt x="999322" y="695491"/>
                </a:cubicBezTo>
                <a:cubicBezTo>
                  <a:pt x="1013404" y="701524"/>
                  <a:pt x="1027910" y="707365"/>
                  <a:pt x="1042818" y="713051"/>
                </a:cubicBezTo>
                <a:cubicBezTo>
                  <a:pt x="1062011" y="722561"/>
                  <a:pt x="1081722" y="731745"/>
                  <a:pt x="1102030" y="740563"/>
                </a:cubicBezTo>
                <a:cubicBezTo>
                  <a:pt x="1121145" y="750957"/>
                  <a:pt x="1140704" y="761005"/>
                  <a:pt x="1160703" y="770707"/>
                </a:cubicBezTo>
                <a:cubicBezTo>
                  <a:pt x="1180280" y="782292"/>
                  <a:pt x="1200184" y="793473"/>
                  <a:pt x="1220415" y="804270"/>
                </a:cubicBezTo>
                <a:cubicBezTo>
                  <a:pt x="1239934" y="816739"/>
                  <a:pt x="1259723" y="828804"/>
                  <a:pt x="1279741" y="840447"/>
                </a:cubicBezTo>
                <a:cubicBezTo>
                  <a:pt x="1300203" y="854452"/>
                  <a:pt x="1320836" y="867920"/>
                  <a:pt x="1341624" y="880869"/>
                </a:cubicBezTo>
                <a:cubicBezTo>
                  <a:pt x="1360702" y="894663"/>
                  <a:pt x="1379914" y="907958"/>
                  <a:pt x="1399221" y="920773"/>
                </a:cubicBezTo>
                <a:cubicBezTo>
                  <a:pt x="1418837" y="935777"/>
                  <a:pt x="1438549" y="950206"/>
                  <a:pt x="1458279" y="964077"/>
                </a:cubicBezTo>
                <a:cubicBezTo>
                  <a:pt x="1477761" y="979658"/>
                  <a:pt x="1497280" y="994662"/>
                  <a:pt x="1516819" y="1009071"/>
                </a:cubicBezTo>
                <a:cubicBezTo>
                  <a:pt x="1536473" y="1025440"/>
                  <a:pt x="1556127" y="1041156"/>
                  <a:pt x="1575819" y="1056237"/>
                </a:cubicBezTo>
                <a:cubicBezTo>
                  <a:pt x="1595108" y="1072894"/>
                  <a:pt x="1614378" y="1088859"/>
                  <a:pt x="1633686" y="1104171"/>
                </a:cubicBezTo>
                <a:cubicBezTo>
                  <a:pt x="1652745" y="1121174"/>
                  <a:pt x="1671784" y="1137466"/>
                  <a:pt x="1690823" y="1153066"/>
                </a:cubicBezTo>
                <a:cubicBezTo>
                  <a:pt x="1709708" y="1170376"/>
                  <a:pt x="1728556" y="1186976"/>
                  <a:pt x="1747403" y="1202845"/>
                </a:cubicBezTo>
                <a:cubicBezTo>
                  <a:pt x="1915566" y="1360691"/>
                  <a:pt x="2084786" y="1462266"/>
                  <a:pt x="2261711" y="1511987"/>
                </a:cubicBezTo>
                <a:cubicBezTo>
                  <a:pt x="2355427" y="1538327"/>
                  <a:pt x="2452660" y="1547567"/>
                  <a:pt x="2551679" y="1539614"/>
                </a:cubicBezTo>
                <a:cubicBezTo>
                  <a:pt x="2575675" y="1537692"/>
                  <a:pt x="2599786" y="1534753"/>
                  <a:pt x="2623974" y="1530815"/>
                </a:cubicBezTo>
                <a:cubicBezTo>
                  <a:pt x="2733656" y="1512909"/>
                  <a:pt x="2848601" y="1473562"/>
                  <a:pt x="2965623" y="1413871"/>
                </a:cubicBezTo>
                <a:cubicBezTo>
                  <a:pt x="3192787" y="1298002"/>
                  <a:pt x="3399566" y="1120521"/>
                  <a:pt x="3554339" y="978851"/>
                </a:cubicBezTo>
                <a:cubicBezTo>
                  <a:pt x="3682465" y="861561"/>
                  <a:pt x="3805825" y="736663"/>
                  <a:pt x="3925863" y="610574"/>
                </a:cubicBezTo>
                <a:cubicBezTo>
                  <a:pt x="3972279" y="602966"/>
                  <a:pt x="4018695" y="596511"/>
                  <a:pt x="4065093" y="591493"/>
                </a:cubicBezTo>
                <a:cubicBezTo>
                  <a:pt x="4387472" y="556663"/>
                  <a:pt x="4643646" y="601083"/>
                  <a:pt x="4848351" y="727288"/>
                </a:cubicBezTo>
                <a:cubicBezTo>
                  <a:pt x="4981433" y="809342"/>
                  <a:pt x="5088963" y="923654"/>
                  <a:pt x="5192939" y="1034182"/>
                </a:cubicBezTo>
                <a:cubicBezTo>
                  <a:pt x="5243275" y="1087687"/>
                  <a:pt x="5295321" y="1143018"/>
                  <a:pt x="5349729" y="1194161"/>
                </a:cubicBezTo>
                <a:cubicBezTo>
                  <a:pt x="5448576" y="1287051"/>
                  <a:pt x="5559718" y="1353410"/>
                  <a:pt x="5680100" y="1391354"/>
                </a:cubicBezTo>
                <a:cubicBezTo>
                  <a:pt x="5788226" y="1425436"/>
                  <a:pt x="5904460" y="1438039"/>
                  <a:pt x="6035467" y="1429855"/>
                </a:cubicBezTo>
                <a:cubicBezTo>
                  <a:pt x="6043190" y="1429375"/>
                  <a:pt x="6050932" y="1428837"/>
                  <a:pt x="6058675" y="1428203"/>
                </a:cubicBezTo>
                <a:cubicBezTo>
                  <a:pt x="6293523" y="1409375"/>
                  <a:pt x="6535135" y="1327800"/>
                  <a:pt x="6769043" y="1248819"/>
                </a:cubicBezTo>
                <a:lnTo>
                  <a:pt x="6798686" y="1238810"/>
                </a:lnTo>
                <a:lnTo>
                  <a:pt x="6796842" y="1233354"/>
                </a:lnTo>
                <a:lnTo>
                  <a:pt x="6767179" y="1243363"/>
                </a:lnTo>
                <a:cubicBezTo>
                  <a:pt x="6276463" y="1409048"/>
                  <a:pt x="5769033" y="1580382"/>
                  <a:pt x="5353668" y="1189973"/>
                </a:cubicBezTo>
                <a:cubicBezTo>
                  <a:pt x="5299394" y="1138945"/>
                  <a:pt x="5247406" y="1083691"/>
                  <a:pt x="5197128" y="1030243"/>
                </a:cubicBezTo>
                <a:cubicBezTo>
                  <a:pt x="5092902" y="919428"/>
                  <a:pt x="4985102" y="804847"/>
                  <a:pt x="4851367" y="722388"/>
                </a:cubicBezTo>
                <a:cubicBezTo>
                  <a:pt x="4645548" y="595492"/>
                  <a:pt x="4388125" y="550769"/>
                  <a:pt x="4064478" y="585771"/>
                </a:cubicBezTo>
                <a:cubicBezTo>
                  <a:pt x="4020462" y="590526"/>
                  <a:pt x="3976410" y="596588"/>
                  <a:pt x="3932395" y="603696"/>
                </a:cubicBezTo>
                <a:cubicBezTo>
                  <a:pt x="3937063" y="598797"/>
                  <a:pt x="3941731" y="593882"/>
                  <a:pt x="3946381" y="588974"/>
                </a:cubicBezTo>
                <a:cubicBezTo>
                  <a:pt x="3964306" y="587341"/>
                  <a:pt x="3982135" y="585785"/>
                  <a:pt x="3999848" y="584244"/>
                </a:cubicBezTo>
                <a:cubicBezTo>
                  <a:pt x="4054334" y="579502"/>
                  <a:pt x="4110702" y="574597"/>
                  <a:pt x="4165745" y="567660"/>
                </a:cubicBezTo>
                <a:cubicBezTo>
                  <a:pt x="4458346" y="530748"/>
                  <a:pt x="4711214" y="577627"/>
                  <a:pt x="4917341" y="706942"/>
                </a:cubicBezTo>
                <a:cubicBezTo>
                  <a:pt x="5045160" y="787133"/>
                  <a:pt x="5148540" y="898179"/>
                  <a:pt x="5248520" y="1005556"/>
                </a:cubicBezTo>
                <a:cubicBezTo>
                  <a:pt x="5296857" y="1057486"/>
                  <a:pt x="5346867" y="1111184"/>
                  <a:pt x="5399104" y="1160885"/>
                </a:cubicBezTo>
                <a:cubicBezTo>
                  <a:pt x="5493897" y="1250913"/>
                  <a:pt x="5600447" y="1315754"/>
                  <a:pt x="5715816" y="1353602"/>
                </a:cubicBezTo>
                <a:cubicBezTo>
                  <a:pt x="5819446" y="1387588"/>
                  <a:pt x="5930838" y="1401152"/>
                  <a:pt x="6056331" y="1395081"/>
                </a:cubicBezTo>
                <a:cubicBezTo>
                  <a:pt x="6069818" y="1394428"/>
                  <a:pt x="6083305" y="1393544"/>
                  <a:pt x="6096830" y="1392468"/>
                </a:cubicBezTo>
                <a:cubicBezTo>
                  <a:pt x="6316079" y="1374889"/>
                  <a:pt x="6541110" y="1302229"/>
                  <a:pt x="6759148" y="1231836"/>
                </a:cubicBezTo>
                <a:lnTo>
                  <a:pt x="6788908" y="1222230"/>
                </a:lnTo>
                <a:lnTo>
                  <a:pt x="6787159" y="1216831"/>
                </a:lnTo>
                <a:lnTo>
                  <a:pt x="6757400" y="1226437"/>
                </a:lnTo>
                <a:cubicBezTo>
                  <a:pt x="6287376" y="1378194"/>
                  <a:pt x="5801348" y="1535099"/>
                  <a:pt x="5403024" y="1156774"/>
                </a:cubicBezTo>
                <a:cubicBezTo>
                  <a:pt x="5350901" y="1107188"/>
                  <a:pt x="5300969" y="1053567"/>
                  <a:pt x="5252669" y="1001694"/>
                </a:cubicBezTo>
                <a:cubicBezTo>
                  <a:pt x="5152440" y="894049"/>
                  <a:pt x="5048810" y="782734"/>
                  <a:pt x="4920358" y="702139"/>
                </a:cubicBezTo>
                <a:cubicBezTo>
                  <a:pt x="4812213" y="634301"/>
                  <a:pt x="4689121" y="588561"/>
                  <a:pt x="4554463" y="566204"/>
                </a:cubicBezTo>
                <a:cubicBezTo>
                  <a:pt x="4433447" y="546108"/>
                  <a:pt x="4302420" y="544699"/>
                  <a:pt x="4165034" y="562029"/>
                </a:cubicBezTo>
                <a:cubicBezTo>
                  <a:pt x="4110106" y="568953"/>
                  <a:pt x="4053796" y="573854"/>
                  <a:pt x="3999349" y="578592"/>
                </a:cubicBezTo>
                <a:cubicBezTo>
                  <a:pt x="3983748" y="579948"/>
                  <a:pt x="3968052" y="581314"/>
                  <a:pt x="3952279" y="582736"/>
                </a:cubicBezTo>
                <a:cubicBezTo>
                  <a:pt x="3961866" y="572611"/>
                  <a:pt x="3971453" y="562482"/>
                  <a:pt x="3981002" y="552350"/>
                </a:cubicBezTo>
                <a:cubicBezTo>
                  <a:pt x="4003921" y="552248"/>
                  <a:pt x="4026649" y="552461"/>
                  <a:pt x="4049128" y="552682"/>
                </a:cubicBezTo>
                <a:cubicBezTo>
                  <a:pt x="4124035" y="553414"/>
                  <a:pt x="4194812" y="554110"/>
                  <a:pt x="4266397" y="543818"/>
                </a:cubicBezTo>
                <a:cubicBezTo>
                  <a:pt x="4531563" y="505697"/>
                  <a:pt x="4780532" y="555051"/>
                  <a:pt x="4986332" y="686577"/>
                </a:cubicBezTo>
                <a:cubicBezTo>
                  <a:pt x="5108867" y="764924"/>
                  <a:pt x="5208117" y="872704"/>
                  <a:pt x="5304120" y="976949"/>
                </a:cubicBezTo>
                <a:cubicBezTo>
                  <a:pt x="5350478" y="1027285"/>
                  <a:pt x="5398413" y="1079349"/>
                  <a:pt x="5448479" y="1127591"/>
                </a:cubicBezTo>
                <a:cubicBezTo>
                  <a:pt x="5540506" y="1215986"/>
                  <a:pt x="5639639" y="1277560"/>
                  <a:pt x="5751531" y="1315812"/>
                </a:cubicBezTo>
                <a:cubicBezTo>
                  <a:pt x="5850666" y="1349702"/>
                  <a:pt x="5957196" y="1364246"/>
                  <a:pt x="6077215" y="1360269"/>
                </a:cubicBezTo>
                <a:cubicBezTo>
                  <a:pt x="6096696" y="1359616"/>
                  <a:pt x="6116176" y="1358501"/>
                  <a:pt x="6135735" y="1356926"/>
                </a:cubicBezTo>
                <a:cubicBezTo>
                  <a:pt x="6339114" y="1340615"/>
                  <a:pt x="6547354" y="1276735"/>
                  <a:pt x="6749273" y="1214795"/>
                </a:cubicBezTo>
                <a:lnTo>
                  <a:pt x="6779109" y="1205650"/>
                </a:lnTo>
                <a:lnTo>
                  <a:pt x="6777476" y="1200289"/>
                </a:lnTo>
                <a:lnTo>
                  <a:pt x="6747620" y="1209454"/>
                </a:lnTo>
                <a:cubicBezTo>
                  <a:pt x="6298288" y="1347301"/>
                  <a:pt x="5833663" y="1489835"/>
                  <a:pt x="5452360" y="1123576"/>
                </a:cubicBezTo>
                <a:cubicBezTo>
                  <a:pt x="5402408" y="1075449"/>
                  <a:pt x="5354532" y="1023442"/>
                  <a:pt x="5308231" y="973164"/>
                </a:cubicBezTo>
                <a:cubicBezTo>
                  <a:pt x="5211997" y="868669"/>
                  <a:pt x="5112498" y="760620"/>
                  <a:pt x="4989329" y="681870"/>
                </a:cubicBezTo>
                <a:cubicBezTo>
                  <a:pt x="4883758" y="614397"/>
                  <a:pt x="4765719" y="568148"/>
                  <a:pt x="4638459" y="544390"/>
                </a:cubicBezTo>
                <a:cubicBezTo>
                  <a:pt x="4518556" y="522004"/>
                  <a:pt x="4393120" y="519952"/>
                  <a:pt x="4265590" y="538288"/>
                </a:cubicBezTo>
                <a:cubicBezTo>
                  <a:pt x="4194447" y="548509"/>
                  <a:pt x="4123881" y="547829"/>
                  <a:pt x="4049166" y="547097"/>
                </a:cubicBezTo>
                <a:cubicBezTo>
                  <a:pt x="4028417" y="546894"/>
                  <a:pt x="4007437" y="546694"/>
                  <a:pt x="3986265" y="546742"/>
                </a:cubicBezTo>
                <a:cubicBezTo>
                  <a:pt x="4000060" y="532096"/>
                  <a:pt x="4013815" y="517449"/>
                  <a:pt x="4027533" y="502809"/>
                </a:cubicBezTo>
                <a:cubicBezTo>
                  <a:pt x="4091644" y="503549"/>
                  <a:pt x="4154160" y="507735"/>
                  <a:pt x="4215177" y="511833"/>
                </a:cubicBezTo>
                <a:cubicBezTo>
                  <a:pt x="4264822" y="515169"/>
                  <a:pt x="4316156" y="518617"/>
                  <a:pt x="4366511" y="520010"/>
                </a:cubicBezTo>
                <a:lnTo>
                  <a:pt x="4379287" y="520360"/>
                </a:lnTo>
                <a:cubicBezTo>
                  <a:pt x="4611408" y="526725"/>
                  <a:pt x="4851424" y="533303"/>
                  <a:pt x="5055303" y="666212"/>
                </a:cubicBezTo>
                <a:cubicBezTo>
                  <a:pt x="5172594" y="742715"/>
                  <a:pt x="5267713" y="847248"/>
                  <a:pt x="5359700" y="948342"/>
                </a:cubicBezTo>
                <a:cubicBezTo>
                  <a:pt x="5404080" y="997102"/>
                  <a:pt x="5449958" y="1047515"/>
                  <a:pt x="5497854" y="1094316"/>
                </a:cubicBezTo>
                <a:cubicBezTo>
                  <a:pt x="5585769" y="1179790"/>
                  <a:pt x="5680446" y="1239886"/>
                  <a:pt x="5787266" y="1278041"/>
                </a:cubicBezTo>
                <a:cubicBezTo>
                  <a:pt x="5881904" y="1311816"/>
                  <a:pt x="5983574" y="1327320"/>
                  <a:pt x="6098098" y="1325437"/>
                </a:cubicBezTo>
                <a:cubicBezTo>
                  <a:pt x="6123861" y="1325015"/>
                  <a:pt x="6149682" y="1323708"/>
                  <a:pt x="6175600" y="1321633"/>
                </a:cubicBezTo>
                <a:cubicBezTo>
                  <a:pt x="6362784" y="1306609"/>
                  <a:pt x="6553886" y="1251355"/>
                  <a:pt x="6739398" y="1197696"/>
                </a:cubicBezTo>
                <a:lnTo>
                  <a:pt x="6769311" y="1189050"/>
                </a:lnTo>
                <a:lnTo>
                  <a:pt x="6767793" y="1183767"/>
                </a:lnTo>
                <a:lnTo>
                  <a:pt x="6737880" y="1192413"/>
                </a:lnTo>
                <a:cubicBezTo>
                  <a:pt x="6309220" y="1316388"/>
                  <a:pt x="5865958" y="1444571"/>
                  <a:pt x="5501697" y="1090377"/>
                </a:cubicBezTo>
                <a:cubicBezTo>
                  <a:pt x="5453916" y="1043692"/>
                  <a:pt x="5408095" y="993337"/>
                  <a:pt x="5363773" y="944634"/>
                </a:cubicBezTo>
                <a:cubicBezTo>
                  <a:pt x="5271555" y="843290"/>
                  <a:pt x="5176186" y="738507"/>
                  <a:pt x="5058320" y="661601"/>
                </a:cubicBezTo>
                <a:cubicBezTo>
                  <a:pt x="4853135" y="527850"/>
                  <a:pt x="4612330" y="521249"/>
                  <a:pt x="4379441" y="514865"/>
                </a:cubicBezTo>
                <a:lnTo>
                  <a:pt x="4366665" y="514513"/>
                </a:lnTo>
                <a:cubicBezTo>
                  <a:pt x="4316406" y="513126"/>
                  <a:pt x="4265129" y="509682"/>
                  <a:pt x="4215542" y="506348"/>
                </a:cubicBezTo>
                <a:cubicBezTo>
                  <a:pt x="4156043" y="502350"/>
                  <a:pt x="4095102" y="498273"/>
                  <a:pt x="4032624" y="497380"/>
                </a:cubicBezTo>
                <a:cubicBezTo>
                  <a:pt x="4047495" y="481494"/>
                  <a:pt x="4062307" y="465621"/>
                  <a:pt x="4077081" y="449769"/>
                </a:cubicBezTo>
                <a:cubicBezTo>
                  <a:pt x="4152738" y="453236"/>
                  <a:pt x="4225130" y="464099"/>
                  <a:pt x="4295311" y="474646"/>
                </a:cubicBezTo>
                <a:cubicBezTo>
                  <a:pt x="4354158" y="483492"/>
                  <a:pt x="4409738" y="491841"/>
                  <a:pt x="4466991" y="496170"/>
                </a:cubicBezTo>
                <a:cubicBezTo>
                  <a:pt x="4492447" y="498095"/>
                  <a:pt x="4518422" y="499841"/>
                  <a:pt x="4543532" y="501526"/>
                </a:cubicBezTo>
                <a:cubicBezTo>
                  <a:pt x="4742588" y="514903"/>
                  <a:pt x="4948427" y="528734"/>
                  <a:pt x="5124313" y="645847"/>
                </a:cubicBezTo>
                <a:cubicBezTo>
                  <a:pt x="5236320" y="720506"/>
                  <a:pt x="5327309" y="821792"/>
                  <a:pt x="5415300" y="919735"/>
                </a:cubicBezTo>
                <a:cubicBezTo>
                  <a:pt x="5457682" y="966901"/>
                  <a:pt x="5501504" y="1015680"/>
                  <a:pt x="5547230" y="1061021"/>
                </a:cubicBezTo>
                <a:cubicBezTo>
                  <a:pt x="5631052" y="1143595"/>
                  <a:pt x="5721252" y="1202211"/>
                  <a:pt x="5823000" y="1240232"/>
                </a:cubicBezTo>
                <a:cubicBezTo>
                  <a:pt x="5913143" y="1273910"/>
                  <a:pt x="6009972" y="1290375"/>
                  <a:pt x="6119001" y="1290567"/>
                </a:cubicBezTo>
                <a:cubicBezTo>
                  <a:pt x="6151431" y="1290625"/>
                  <a:pt x="6183996" y="1289242"/>
                  <a:pt x="6216695" y="1286610"/>
                </a:cubicBezTo>
                <a:cubicBezTo>
                  <a:pt x="6387241" y="1272931"/>
                  <a:pt x="6560821" y="1226091"/>
                  <a:pt x="6729561" y="1180539"/>
                </a:cubicBezTo>
                <a:cubicBezTo>
                  <a:pt x="6739552" y="1177850"/>
                  <a:pt x="6749561" y="1175141"/>
                  <a:pt x="6759532" y="1172470"/>
                </a:cubicBezTo>
                <a:lnTo>
                  <a:pt x="6758111" y="1167245"/>
                </a:lnTo>
                <a:cubicBezTo>
                  <a:pt x="6748139" y="1169915"/>
                  <a:pt x="6738149" y="1172624"/>
                  <a:pt x="6728140" y="1175314"/>
                </a:cubicBezTo>
                <a:cubicBezTo>
                  <a:pt x="6320171" y="1285438"/>
                  <a:pt x="5898293" y="1399289"/>
                  <a:pt x="5551034" y="1057159"/>
                </a:cubicBezTo>
                <a:cubicBezTo>
                  <a:pt x="5505424" y="1011953"/>
                  <a:pt x="5461659" y="963231"/>
                  <a:pt x="5419316" y="916104"/>
                </a:cubicBezTo>
                <a:cubicBezTo>
                  <a:pt x="5331112" y="817911"/>
                  <a:pt x="5239893" y="716375"/>
                  <a:pt x="5127310" y="641352"/>
                </a:cubicBezTo>
                <a:cubicBezTo>
                  <a:pt x="4950233" y="523428"/>
                  <a:pt x="4743664" y="509545"/>
                  <a:pt x="4543897" y="496125"/>
                </a:cubicBezTo>
                <a:cubicBezTo>
                  <a:pt x="4518805" y="494437"/>
                  <a:pt x="4492831" y="492692"/>
                  <a:pt x="4467394" y="490769"/>
                </a:cubicBezTo>
                <a:cubicBezTo>
                  <a:pt x="4410334" y="486458"/>
                  <a:pt x="4354868" y="478120"/>
                  <a:pt x="4296137" y="469292"/>
                </a:cubicBezTo>
                <a:cubicBezTo>
                  <a:pt x="4227223" y="458935"/>
                  <a:pt x="4156177" y="448285"/>
                  <a:pt x="4081922" y="444585"/>
                </a:cubicBezTo>
                <a:cubicBezTo>
                  <a:pt x="4098137" y="427189"/>
                  <a:pt x="4114295" y="409823"/>
                  <a:pt x="4130414" y="392503"/>
                </a:cubicBezTo>
                <a:cubicBezTo>
                  <a:pt x="4140231" y="392989"/>
                  <a:pt x="4150030" y="393644"/>
                  <a:pt x="4159808" y="394520"/>
                </a:cubicBezTo>
                <a:cubicBezTo>
                  <a:pt x="4239654" y="401688"/>
                  <a:pt x="4314446" y="419348"/>
                  <a:pt x="4386799" y="436422"/>
                </a:cubicBezTo>
                <a:cubicBezTo>
                  <a:pt x="4448547" y="450996"/>
                  <a:pt x="4506875" y="464764"/>
                  <a:pt x="4567470" y="472322"/>
                </a:cubicBezTo>
                <a:cubicBezTo>
                  <a:pt x="4606394" y="477175"/>
                  <a:pt x="4646239" y="481146"/>
                  <a:pt x="4684779" y="484984"/>
                </a:cubicBezTo>
                <a:cubicBezTo>
                  <a:pt x="4858841" y="502319"/>
                  <a:pt x="5038839" y="520246"/>
                  <a:pt x="5193304" y="625483"/>
                </a:cubicBezTo>
                <a:cubicBezTo>
                  <a:pt x="5299432" y="697893"/>
                  <a:pt x="5385810" y="795356"/>
                  <a:pt x="5469324" y="889630"/>
                </a:cubicBezTo>
                <a:cubicBezTo>
                  <a:pt x="5510208" y="935739"/>
                  <a:pt x="5552455" y="983423"/>
                  <a:pt x="5596604" y="1027726"/>
                </a:cubicBezTo>
                <a:cubicBezTo>
                  <a:pt x="5676085" y="1107476"/>
                  <a:pt x="5761636" y="1164670"/>
                  <a:pt x="5858158" y="1202595"/>
                </a:cubicBezTo>
                <a:cubicBezTo>
                  <a:pt x="5943671" y="1236197"/>
                  <a:pt x="6035544" y="1253642"/>
                  <a:pt x="6139020" y="1255947"/>
                </a:cubicBezTo>
                <a:cubicBezTo>
                  <a:pt x="6178654" y="1256812"/>
                  <a:pt x="6218519" y="1255409"/>
                  <a:pt x="6258558" y="1252201"/>
                </a:cubicBezTo>
                <a:cubicBezTo>
                  <a:pt x="6411755" y="1239905"/>
                  <a:pt x="6567180" y="1201250"/>
                  <a:pt x="6718476" y="1163633"/>
                </a:cubicBezTo>
                <a:cubicBezTo>
                  <a:pt x="6728927" y="1161039"/>
                  <a:pt x="6739341" y="1158445"/>
                  <a:pt x="6749734" y="1155871"/>
                </a:cubicBezTo>
                <a:lnTo>
                  <a:pt x="6748447" y="1150703"/>
                </a:lnTo>
                <a:cubicBezTo>
                  <a:pt x="6738053" y="1153278"/>
                  <a:pt x="6727640" y="1155871"/>
                  <a:pt x="6717189" y="1158465"/>
                </a:cubicBezTo>
                <a:cubicBezTo>
                  <a:pt x="6329988" y="1254756"/>
                  <a:pt x="5929608" y="1354313"/>
                  <a:pt x="5600370" y="1023961"/>
                </a:cubicBezTo>
                <a:cubicBezTo>
                  <a:pt x="5556356" y="979773"/>
                  <a:pt x="5514146" y="932146"/>
                  <a:pt x="5473320" y="886095"/>
                </a:cubicBezTo>
                <a:cubicBezTo>
                  <a:pt x="5389575" y="791590"/>
                  <a:pt x="5302986" y="693858"/>
                  <a:pt x="5196301" y="621083"/>
                </a:cubicBezTo>
                <a:cubicBezTo>
                  <a:pt x="5040722" y="515080"/>
                  <a:pt x="4860031" y="497086"/>
                  <a:pt x="4685317" y="479684"/>
                </a:cubicBezTo>
                <a:cubicBezTo>
                  <a:pt x="4646797" y="475847"/>
                  <a:pt x="4606989" y="471882"/>
                  <a:pt x="4568123" y="467035"/>
                </a:cubicBezTo>
                <a:cubicBezTo>
                  <a:pt x="4507835" y="459515"/>
                  <a:pt x="4449623" y="445778"/>
                  <a:pt x="4388029" y="431237"/>
                </a:cubicBezTo>
                <a:cubicBezTo>
                  <a:pt x="4315503" y="414119"/>
                  <a:pt x="4240499" y="396419"/>
                  <a:pt x="4160289" y="389214"/>
                </a:cubicBezTo>
                <a:cubicBezTo>
                  <a:pt x="4151931" y="388463"/>
                  <a:pt x="4143555" y="387869"/>
                  <a:pt x="4135159" y="387404"/>
                </a:cubicBezTo>
                <a:cubicBezTo>
                  <a:pt x="4137080" y="385331"/>
                  <a:pt x="4139021" y="383253"/>
                  <a:pt x="4140942" y="381181"/>
                </a:cubicBezTo>
                <a:cubicBezTo>
                  <a:pt x="4155851" y="365155"/>
                  <a:pt x="4170797" y="349093"/>
                  <a:pt x="4185783" y="333009"/>
                </a:cubicBezTo>
                <a:cubicBezTo>
                  <a:pt x="4211124" y="333979"/>
                  <a:pt x="4236369" y="336248"/>
                  <a:pt x="4261517" y="339991"/>
                </a:cubicBezTo>
                <a:cubicBezTo>
                  <a:pt x="4392236" y="359451"/>
                  <a:pt x="4521245" y="393881"/>
                  <a:pt x="4667488" y="448341"/>
                </a:cubicBezTo>
                <a:lnTo>
                  <a:pt x="4667930" y="448512"/>
                </a:lnTo>
                <a:lnTo>
                  <a:pt x="4668429" y="448506"/>
                </a:lnTo>
                <a:cubicBezTo>
                  <a:pt x="4913537" y="445997"/>
                  <a:pt x="5107791" y="497230"/>
                  <a:pt x="5262295" y="605118"/>
                </a:cubicBezTo>
                <a:cubicBezTo>
                  <a:pt x="5363043" y="675588"/>
                  <a:pt x="5445194" y="769708"/>
                  <a:pt x="5524636" y="860716"/>
                </a:cubicBezTo>
                <a:cubicBezTo>
                  <a:pt x="5563599" y="905345"/>
                  <a:pt x="5603906" y="951512"/>
                  <a:pt x="5645980" y="994432"/>
                </a:cubicBezTo>
                <a:cubicBezTo>
                  <a:pt x="5721291" y="1071261"/>
                  <a:pt x="5802347" y="1126995"/>
                  <a:pt x="5893778" y="1164786"/>
                </a:cubicBezTo>
                <a:cubicBezTo>
                  <a:pt x="5974776" y="1198272"/>
                  <a:pt x="6061768" y="1216677"/>
                  <a:pt x="6159750" y="1221039"/>
                </a:cubicBezTo>
                <a:cubicBezTo>
                  <a:pt x="6207280" y="1223152"/>
                  <a:pt x="6255196" y="1221807"/>
                  <a:pt x="6303322" y="1217965"/>
                </a:cubicBezTo>
                <a:cubicBezTo>
                  <a:pt x="6438498" y="1207110"/>
                  <a:pt x="6575135" y="1176351"/>
                  <a:pt x="6708409" y="1146361"/>
                </a:cubicBezTo>
                <a:cubicBezTo>
                  <a:pt x="6718937" y="1143998"/>
                  <a:pt x="6729446" y="1141635"/>
                  <a:pt x="6739917" y="1139272"/>
                </a:cubicBezTo>
                <a:lnTo>
                  <a:pt x="6738784" y="1134162"/>
                </a:lnTo>
                <a:cubicBezTo>
                  <a:pt x="6728294" y="1136525"/>
                  <a:pt x="6717784" y="1138888"/>
                  <a:pt x="6707256" y="1141251"/>
                </a:cubicBezTo>
                <a:cubicBezTo>
                  <a:pt x="6340747" y="1223748"/>
                  <a:pt x="5961731" y="1309049"/>
                  <a:pt x="5649707" y="990762"/>
                </a:cubicBezTo>
                <a:cubicBezTo>
                  <a:pt x="5607748" y="947939"/>
                  <a:pt x="5567498" y="901849"/>
                  <a:pt x="5528594" y="857258"/>
                </a:cubicBezTo>
                <a:cubicBezTo>
                  <a:pt x="5448940" y="766019"/>
                  <a:pt x="5366578" y="671668"/>
                  <a:pt x="5265292" y="600833"/>
                </a:cubicBezTo>
                <a:cubicBezTo>
                  <a:pt x="5181316" y="542179"/>
                  <a:pt x="5084064" y="499503"/>
                  <a:pt x="4976265" y="473987"/>
                </a:cubicBezTo>
                <a:cubicBezTo>
                  <a:pt x="4884085" y="452172"/>
                  <a:pt x="4783529" y="442118"/>
                  <a:pt x="4668852" y="443263"/>
                </a:cubicBezTo>
                <a:cubicBezTo>
                  <a:pt x="4522456" y="388768"/>
                  <a:pt x="4393235" y="354300"/>
                  <a:pt x="4262285" y="334809"/>
                </a:cubicBezTo>
                <a:cubicBezTo>
                  <a:pt x="4238424" y="331259"/>
                  <a:pt x="4214505" y="329023"/>
                  <a:pt x="4190490" y="327954"/>
                </a:cubicBezTo>
                <a:cubicBezTo>
                  <a:pt x="4207685" y="309491"/>
                  <a:pt x="4224937" y="291002"/>
                  <a:pt x="4242248" y="272499"/>
                </a:cubicBezTo>
                <a:cubicBezTo>
                  <a:pt x="4282862" y="273117"/>
                  <a:pt x="4323245" y="277217"/>
                  <a:pt x="4363226" y="285451"/>
                </a:cubicBezTo>
                <a:cubicBezTo>
                  <a:pt x="4492389" y="312041"/>
                  <a:pt x="4617191" y="354903"/>
                  <a:pt x="4767910" y="424434"/>
                </a:cubicBezTo>
                <a:lnTo>
                  <a:pt x="4768409" y="424662"/>
                </a:lnTo>
                <a:lnTo>
                  <a:pt x="4768966" y="424668"/>
                </a:lnTo>
                <a:cubicBezTo>
                  <a:pt x="5001203" y="427561"/>
                  <a:pt x="5185139" y="479928"/>
                  <a:pt x="5331266" y="584759"/>
                </a:cubicBezTo>
                <a:cubicBezTo>
                  <a:pt x="5426654" y="653302"/>
                  <a:pt x="5504579" y="744040"/>
                  <a:pt x="5579948" y="831801"/>
                </a:cubicBezTo>
                <a:cubicBezTo>
                  <a:pt x="5617008" y="874952"/>
                  <a:pt x="5655336" y="919581"/>
                  <a:pt x="5695336" y="961137"/>
                </a:cubicBezTo>
                <a:cubicBezTo>
                  <a:pt x="5766536" y="1035065"/>
                  <a:pt x="5843077" y="1089301"/>
                  <a:pt x="5929397" y="1126957"/>
                </a:cubicBezTo>
                <a:cubicBezTo>
                  <a:pt x="6005880" y="1160328"/>
                  <a:pt x="6088012" y="1179675"/>
                  <a:pt x="6180480" y="1186092"/>
                </a:cubicBezTo>
                <a:cubicBezTo>
                  <a:pt x="6236983" y="1190011"/>
                  <a:pt x="6294062" y="1188801"/>
                  <a:pt x="6351352" y="1184209"/>
                </a:cubicBezTo>
                <a:cubicBezTo>
                  <a:pt x="6467374" y="1174910"/>
                  <a:pt x="6584183" y="1151683"/>
                  <a:pt x="6698361" y="1128993"/>
                </a:cubicBezTo>
                <a:cubicBezTo>
                  <a:pt x="6708985" y="1126880"/>
                  <a:pt x="6719552" y="1124786"/>
                  <a:pt x="6730118" y="1122692"/>
                </a:cubicBezTo>
                <a:lnTo>
                  <a:pt x="6729119" y="1117639"/>
                </a:lnTo>
                <a:cubicBezTo>
                  <a:pt x="6718553" y="1119733"/>
                  <a:pt x="6707967" y="1121827"/>
                  <a:pt x="6697362" y="1123941"/>
                </a:cubicBezTo>
                <a:cubicBezTo>
                  <a:pt x="6351506" y="1192682"/>
                  <a:pt x="5993892" y="1263766"/>
                  <a:pt x="5699063" y="957564"/>
                </a:cubicBezTo>
                <a:cubicBezTo>
                  <a:pt x="5659159" y="916123"/>
                  <a:pt x="5620869" y="871532"/>
                  <a:pt x="5583867" y="828439"/>
                </a:cubicBezTo>
                <a:cubicBezTo>
                  <a:pt x="5508306" y="740448"/>
                  <a:pt x="5430170" y="649479"/>
                  <a:pt x="5334282" y="580568"/>
                </a:cubicBezTo>
                <a:cubicBezTo>
                  <a:pt x="5254744" y="523518"/>
                  <a:pt x="5162660" y="481255"/>
                  <a:pt x="5060568" y="454954"/>
                </a:cubicBezTo>
                <a:cubicBezTo>
                  <a:pt x="4973421" y="432499"/>
                  <a:pt x="4878245" y="420908"/>
                  <a:pt x="4769582" y="419523"/>
                </a:cubicBezTo>
                <a:cubicBezTo>
                  <a:pt x="4618708" y="349958"/>
                  <a:pt x="4493676" y="307046"/>
                  <a:pt x="4364263" y="280402"/>
                </a:cubicBezTo>
                <a:cubicBezTo>
                  <a:pt x="4325474" y="272414"/>
                  <a:pt x="4286339" y="268287"/>
                  <a:pt x="4246993" y="267429"/>
                </a:cubicBezTo>
                <a:cubicBezTo>
                  <a:pt x="4264322" y="248897"/>
                  <a:pt x="4281728" y="230357"/>
                  <a:pt x="4299192" y="211821"/>
                </a:cubicBezTo>
                <a:cubicBezTo>
                  <a:pt x="4355042" y="210939"/>
                  <a:pt x="4410488" y="216686"/>
                  <a:pt x="4464973" y="230904"/>
                </a:cubicBezTo>
                <a:cubicBezTo>
                  <a:pt x="4626374" y="273033"/>
                  <a:pt x="4759457" y="340287"/>
                  <a:pt x="4868370" y="400513"/>
                </a:cubicBezTo>
                <a:lnTo>
                  <a:pt x="4868908" y="400807"/>
                </a:lnTo>
                <a:lnTo>
                  <a:pt x="4869503" y="400830"/>
                </a:lnTo>
                <a:cubicBezTo>
                  <a:pt x="5088848" y="409122"/>
                  <a:pt x="5262468" y="462622"/>
                  <a:pt x="5400257" y="564390"/>
                </a:cubicBezTo>
                <a:cubicBezTo>
                  <a:pt x="5490265" y="630996"/>
                  <a:pt x="5563982" y="718373"/>
                  <a:pt x="5635259" y="802887"/>
                </a:cubicBezTo>
                <a:cubicBezTo>
                  <a:pt x="5670437" y="844558"/>
                  <a:pt x="5706786" y="887651"/>
                  <a:pt x="5744711" y="927843"/>
                </a:cubicBezTo>
                <a:cubicBezTo>
                  <a:pt x="5811761" y="998851"/>
                  <a:pt x="5883825" y="1051588"/>
                  <a:pt x="5965035" y="1089090"/>
                </a:cubicBezTo>
                <a:cubicBezTo>
                  <a:pt x="6037003" y="1122346"/>
                  <a:pt x="6114275" y="1142615"/>
                  <a:pt x="6201248" y="1151087"/>
                </a:cubicBezTo>
                <a:cubicBezTo>
                  <a:pt x="6268394" y="1157619"/>
                  <a:pt x="6336444" y="1156524"/>
                  <a:pt x="6404608" y="1151068"/>
                </a:cubicBezTo>
                <a:cubicBezTo>
                  <a:pt x="6499650" y="1143441"/>
                  <a:pt x="6594923" y="1127303"/>
                  <a:pt x="6688352" y="1111491"/>
                </a:cubicBezTo>
                <a:cubicBezTo>
                  <a:pt x="6699014" y="1109685"/>
                  <a:pt x="6709676" y="1107879"/>
                  <a:pt x="6720301" y="1106092"/>
                </a:cubicBezTo>
                <a:lnTo>
                  <a:pt x="6719456" y="1101097"/>
                </a:lnTo>
                <a:cubicBezTo>
                  <a:pt x="6708831" y="1102884"/>
                  <a:pt x="6698169" y="1104690"/>
                  <a:pt x="6687507" y="1106496"/>
                </a:cubicBezTo>
                <a:cubicBezTo>
                  <a:pt x="6362322" y="1161558"/>
                  <a:pt x="6026053" y="1218464"/>
                  <a:pt x="5748400" y="924365"/>
                </a:cubicBezTo>
                <a:cubicBezTo>
                  <a:pt x="5710551" y="884289"/>
                  <a:pt x="5674260" y="841234"/>
                  <a:pt x="5639140" y="799621"/>
                </a:cubicBezTo>
                <a:cubicBezTo>
                  <a:pt x="5567671" y="714877"/>
                  <a:pt x="5493762" y="627269"/>
                  <a:pt x="5403273" y="560315"/>
                </a:cubicBezTo>
                <a:cubicBezTo>
                  <a:pt x="5328173" y="504859"/>
                  <a:pt x="5241239" y="463006"/>
                  <a:pt x="5144870" y="435917"/>
                </a:cubicBezTo>
                <a:cubicBezTo>
                  <a:pt x="5062757" y="412835"/>
                  <a:pt x="4972922" y="399708"/>
                  <a:pt x="4870291" y="395788"/>
                </a:cubicBezTo>
                <a:cubicBezTo>
                  <a:pt x="4761204" y="335478"/>
                  <a:pt x="4627931" y="268203"/>
                  <a:pt x="4466241" y="226001"/>
                </a:cubicBezTo>
                <a:cubicBezTo>
                  <a:pt x="4414772" y="212566"/>
                  <a:pt x="4360978" y="206044"/>
                  <a:pt x="4304264" y="206428"/>
                </a:cubicBezTo>
                <a:cubicBezTo>
                  <a:pt x="4321786" y="187854"/>
                  <a:pt x="4339365" y="169287"/>
                  <a:pt x="4357020" y="150750"/>
                </a:cubicBezTo>
                <a:cubicBezTo>
                  <a:pt x="4427491" y="147401"/>
                  <a:pt x="4497730" y="154675"/>
                  <a:pt x="4566720" y="176357"/>
                </a:cubicBezTo>
                <a:cubicBezTo>
                  <a:pt x="4725912" y="226395"/>
                  <a:pt x="4859321" y="305657"/>
                  <a:pt x="4968849" y="376592"/>
                </a:cubicBezTo>
                <a:lnTo>
                  <a:pt x="4969387" y="376943"/>
                </a:lnTo>
                <a:lnTo>
                  <a:pt x="4970021" y="376985"/>
                </a:lnTo>
                <a:cubicBezTo>
                  <a:pt x="5179357" y="390880"/>
                  <a:pt x="5337991" y="443955"/>
                  <a:pt x="5469247" y="544016"/>
                </a:cubicBezTo>
                <a:cubicBezTo>
                  <a:pt x="5553896" y="608691"/>
                  <a:pt x="5623386" y="692725"/>
                  <a:pt x="5690610" y="773973"/>
                </a:cubicBezTo>
                <a:cubicBezTo>
                  <a:pt x="5723846" y="814165"/>
                  <a:pt x="5758236" y="855720"/>
                  <a:pt x="5794086" y="894529"/>
                </a:cubicBezTo>
                <a:cubicBezTo>
                  <a:pt x="5911433" y="1021559"/>
                  <a:pt x="6051412" y="1094008"/>
                  <a:pt x="6222016" y="1116006"/>
                </a:cubicBezTo>
                <a:cubicBezTo>
                  <a:pt x="6303014" y="1126438"/>
                  <a:pt x="6385396" y="1125151"/>
                  <a:pt x="6467624" y="1118561"/>
                </a:cubicBezTo>
                <a:cubicBezTo>
                  <a:pt x="6538305" y="1112894"/>
                  <a:pt x="6608871" y="1103307"/>
                  <a:pt x="6678342" y="1093854"/>
                </a:cubicBezTo>
                <a:cubicBezTo>
                  <a:pt x="6689082" y="1092394"/>
                  <a:pt x="6699782" y="1090934"/>
                  <a:pt x="6710464" y="1089513"/>
                </a:cubicBezTo>
                <a:lnTo>
                  <a:pt x="6709812" y="1084575"/>
                </a:lnTo>
                <a:cubicBezTo>
                  <a:pt x="6699130" y="1086016"/>
                  <a:pt x="6688409" y="1087457"/>
                  <a:pt x="6677670" y="1088917"/>
                </a:cubicBezTo>
                <a:cubicBezTo>
                  <a:pt x="6373138" y="1130319"/>
                  <a:pt x="6058233" y="1173124"/>
                  <a:pt x="5797736" y="891167"/>
                </a:cubicBezTo>
                <a:cubicBezTo>
                  <a:pt x="5761982" y="852454"/>
                  <a:pt x="5727650" y="810937"/>
                  <a:pt x="5694432" y="770803"/>
                </a:cubicBezTo>
                <a:cubicBezTo>
                  <a:pt x="5627056" y="689324"/>
                  <a:pt x="5557355" y="605079"/>
                  <a:pt x="5472264" y="540060"/>
                </a:cubicBezTo>
                <a:cubicBezTo>
                  <a:pt x="5400602" y="485442"/>
                  <a:pt x="5321103" y="445154"/>
                  <a:pt x="5229193" y="416889"/>
                </a:cubicBezTo>
                <a:cubicBezTo>
                  <a:pt x="5152075" y="393179"/>
                  <a:pt x="5067619" y="378515"/>
                  <a:pt x="4971001" y="372063"/>
                </a:cubicBezTo>
                <a:cubicBezTo>
                  <a:pt x="4861319" y="301038"/>
                  <a:pt x="4727699" y="221746"/>
                  <a:pt x="4568200" y="171610"/>
                </a:cubicBezTo>
                <a:cubicBezTo>
                  <a:pt x="4500304" y="150269"/>
                  <a:pt x="4431256" y="142746"/>
                  <a:pt x="4361996" y="145520"/>
                </a:cubicBezTo>
                <a:cubicBezTo>
                  <a:pt x="4379345" y="127315"/>
                  <a:pt x="4396770" y="109140"/>
                  <a:pt x="4414273" y="91008"/>
                </a:cubicBezTo>
                <a:cubicBezTo>
                  <a:pt x="4500535" y="83327"/>
                  <a:pt x="4585683" y="91521"/>
                  <a:pt x="4668468" y="121810"/>
                </a:cubicBezTo>
                <a:cubicBezTo>
                  <a:pt x="4825911" y="179414"/>
                  <a:pt x="4954171" y="266810"/>
                  <a:pt x="5069329" y="352671"/>
                </a:cubicBezTo>
                <a:lnTo>
                  <a:pt x="5069866" y="353076"/>
                </a:lnTo>
                <a:lnTo>
                  <a:pt x="5070558" y="353143"/>
                </a:lnTo>
                <a:cubicBezTo>
                  <a:pt x="5266790" y="372525"/>
                  <a:pt x="5415396" y="426703"/>
                  <a:pt x="5538219" y="523643"/>
                </a:cubicBezTo>
                <a:cubicBezTo>
                  <a:pt x="5617507" y="586394"/>
                  <a:pt x="5682809" y="667058"/>
                  <a:pt x="5745960" y="745078"/>
                </a:cubicBezTo>
                <a:cubicBezTo>
                  <a:pt x="5777275" y="783790"/>
                  <a:pt x="5809686" y="823809"/>
                  <a:pt x="5843441" y="861234"/>
                </a:cubicBezTo>
                <a:cubicBezTo>
                  <a:pt x="5953086" y="982809"/>
                  <a:pt x="6083708" y="1054643"/>
                  <a:pt x="6242785" y="1080848"/>
                </a:cubicBezTo>
                <a:cubicBezTo>
                  <a:pt x="6346511" y="1097927"/>
                  <a:pt x="6452657" y="1094661"/>
                  <a:pt x="6557517" y="1086246"/>
                </a:cubicBezTo>
                <a:cubicBezTo>
                  <a:pt x="6594693" y="1083269"/>
                  <a:pt x="6631695" y="1079657"/>
                  <a:pt x="6668370" y="1076045"/>
                </a:cubicBezTo>
                <a:cubicBezTo>
                  <a:pt x="6679149" y="1074988"/>
                  <a:pt x="6689908" y="1073931"/>
                  <a:pt x="6700628" y="1072913"/>
                </a:cubicBezTo>
                <a:lnTo>
                  <a:pt x="6700167" y="1068033"/>
                </a:lnTo>
                <a:cubicBezTo>
                  <a:pt x="6689428" y="1069071"/>
                  <a:pt x="6678688" y="1070127"/>
                  <a:pt x="6667890" y="1071184"/>
                </a:cubicBezTo>
                <a:cubicBezTo>
                  <a:pt x="6384013" y="1099003"/>
                  <a:pt x="6090432" y="1127764"/>
                  <a:pt x="5847073" y="857968"/>
                </a:cubicBezTo>
                <a:cubicBezTo>
                  <a:pt x="5813394" y="820620"/>
                  <a:pt x="5781041" y="780659"/>
                  <a:pt x="5749764" y="742004"/>
                </a:cubicBezTo>
                <a:cubicBezTo>
                  <a:pt x="5686441" y="663772"/>
                  <a:pt x="5620966" y="582895"/>
                  <a:pt x="5541254" y="519810"/>
                </a:cubicBezTo>
                <a:cubicBezTo>
                  <a:pt x="5474108" y="466812"/>
                  <a:pt x="5399603" y="426925"/>
                  <a:pt x="5313495" y="397863"/>
                </a:cubicBezTo>
                <a:cubicBezTo>
                  <a:pt x="5241411" y="373535"/>
                  <a:pt x="5162315" y="357335"/>
                  <a:pt x="5071711" y="348346"/>
                </a:cubicBezTo>
                <a:cubicBezTo>
                  <a:pt x="4956400" y="262395"/>
                  <a:pt x="4827928" y="174945"/>
                  <a:pt x="4670159" y="117219"/>
                </a:cubicBezTo>
                <a:cubicBezTo>
                  <a:pt x="4592465" y="88792"/>
                  <a:pt x="4509661" y="78139"/>
                  <a:pt x="4419844" y="85236"/>
                </a:cubicBezTo>
                <a:cubicBezTo>
                  <a:pt x="4437269" y="67217"/>
                  <a:pt x="4454753" y="49244"/>
                  <a:pt x="4472332" y="31333"/>
                </a:cubicBezTo>
                <a:cubicBezTo>
                  <a:pt x="4573272" y="18301"/>
                  <a:pt x="4673175" y="26891"/>
                  <a:pt x="4770253" y="67259"/>
                </a:cubicBezTo>
                <a:cubicBezTo>
                  <a:pt x="4927024" y="132460"/>
                  <a:pt x="5054958" y="231469"/>
                  <a:pt x="5169846" y="328748"/>
                </a:cubicBezTo>
                <a:lnTo>
                  <a:pt x="5170365" y="329201"/>
                </a:lnTo>
                <a:lnTo>
                  <a:pt x="5171056" y="329295"/>
                </a:lnTo>
                <a:cubicBezTo>
                  <a:pt x="5354225" y="354165"/>
                  <a:pt x="5492802" y="409450"/>
                  <a:pt x="5607191" y="503267"/>
                </a:cubicBezTo>
                <a:cubicBezTo>
                  <a:pt x="5681157" y="564090"/>
                  <a:pt x="5742251" y="641409"/>
                  <a:pt x="5801329" y="716183"/>
                </a:cubicBezTo>
                <a:cubicBezTo>
                  <a:pt x="5830743" y="753397"/>
                  <a:pt x="5861155" y="791879"/>
                  <a:pt x="5892817" y="827940"/>
                </a:cubicBezTo>
                <a:cubicBezTo>
                  <a:pt x="5994756" y="944000"/>
                  <a:pt x="6116042" y="1015200"/>
                  <a:pt x="6263591" y="1045594"/>
                </a:cubicBezTo>
                <a:cubicBezTo>
                  <a:pt x="6393945" y="1072433"/>
                  <a:pt x="6528411" y="1065113"/>
                  <a:pt x="6658458" y="1058043"/>
                </a:cubicBezTo>
                <a:cubicBezTo>
                  <a:pt x="6669255" y="1057448"/>
                  <a:pt x="6680033" y="1056871"/>
                  <a:pt x="6690772" y="1056314"/>
                </a:cubicBezTo>
                <a:lnTo>
                  <a:pt x="6690523" y="1051511"/>
                </a:lnTo>
                <a:cubicBezTo>
                  <a:pt x="6679783" y="1052068"/>
                  <a:pt x="6669005" y="1052664"/>
                  <a:pt x="6658188" y="1053259"/>
                </a:cubicBezTo>
                <a:cubicBezTo>
                  <a:pt x="6394906" y="1067572"/>
                  <a:pt x="6122671" y="1082385"/>
                  <a:pt x="5896429" y="824770"/>
                </a:cubicBezTo>
                <a:cubicBezTo>
                  <a:pt x="5864844" y="788805"/>
                  <a:pt x="5834470" y="750381"/>
                  <a:pt x="5805094" y="713205"/>
                </a:cubicBezTo>
                <a:cubicBezTo>
                  <a:pt x="5745863" y="638239"/>
                  <a:pt x="5684596" y="560707"/>
                  <a:pt x="5610245" y="499553"/>
                </a:cubicBezTo>
                <a:cubicBezTo>
                  <a:pt x="5495280" y="405268"/>
                  <a:pt x="5356127" y="349674"/>
                  <a:pt x="5172402" y="324631"/>
                </a:cubicBezTo>
                <a:cubicBezTo>
                  <a:pt x="5057360" y="227243"/>
                  <a:pt x="4929233" y="128172"/>
                  <a:pt x="4772098" y="62822"/>
                </a:cubicBezTo>
                <a:cubicBezTo>
                  <a:pt x="4681782" y="25264"/>
                  <a:pt x="4584607" y="12985"/>
                  <a:pt x="4477711" y="25865"/>
                </a:cubicBezTo>
                <a:close/>
                <a:moveTo>
                  <a:pt x="4851417" y="0"/>
                </a:moveTo>
                <a:lnTo>
                  <a:pt x="4837396" y="0"/>
                </a:lnTo>
                <a:lnTo>
                  <a:pt x="4872039" y="12707"/>
                </a:lnTo>
                <a:cubicBezTo>
                  <a:pt x="5036533" y="89077"/>
                  <a:pt x="5163890" y="203539"/>
                  <a:pt x="5270364" y="304834"/>
                </a:cubicBezTo>
                <a:lnTo>
                  <a:pt x="5270882" y="305322"/>
                </a:lnTo>
                <a:lnTo>
                  <a:pt x="5271575" y="305443"/>
                </a:lnTo>
                <a:cubicBezTo>
                  <a:pt x="5441640" y="335818"/>
                  <a:pt x="5570207" y="392203"/>
                  <a:pt x="5676181" y="482890"/>
                </a:cubicBezTo>
                <a:cubicBezTo>
                  <a:pt x="5744787" y="541793"/>
                  <a:pt x="5801694" y="615780"/>
                  <a:pt x="5856736" y="687326"/>
                </a:cubicBezTo>
                <a:cubicBezTo>
                  <a:pt x="5884210" y="723022"/>
                  <a:pt x="5912605" y="759967"/>
                  <a:pt x="5942173" y="794626"/>
                </a:cubicBezTo>
                <a:cubicBezTo>
                  <a:pt x="6036427" y="905192"/>
                  <a:pt x="6148376" y="975700"/>
                  <a:pt x="6284417" y="1010224"/>
                </a:cubicBezTo>
                <a:cubicBezTo>
                  <a:pt x="6404627" y="1040714"/>
                  <a:pt x="6528622" y="1040253"/>
                  <a:pt x="6648544" y="1039811"/>
                </a:cubicBezTo>
                <a:cubicBezTo>
                  <a:pt x="6659360" y="1039772"/>
                  <a:pt x="6670158" y="1039715"/>
                  <a:pt x="6680916" y="1039715"/>
                </a:cubicBezTo>
                <a:lnTo>
                  <a:pt x="6680916" y="1034989"/>
                </a:lnTo>
                <a:cubicBezTo>
                  <a:pt x="6670158" y="1035008"/>
                  <a:pt x="6659360" y="1035046"/>
                  <a:pt x="6648525" y="1035085"/>
                </a:cubicBezTo>
                <a:cubicBezTo>
                  <a:pt x="6405857" y="1035988"/>
                  <a:pt x="6154927" y="1036929"/>
                  <a:pt x="5945766" y="791571"/>
                </a:cubicBezTo>
                <a:cubicBezTo>
                  <a:pt x="5916275" y="756989"/>
                  <a:pt x="5887917" y="720102"/>
                  <a:pt x="5860483" y="684444"/>
                </a:cubicBezTo>
                <a:cubicBezTo>
                  <a:pt x="5805286" y="612707"/>
                  <a:pt x="5748246" y="538530"/>
                  <a:pt x="5679255" y="479307"/>
                </a:cubicBezTo>
                <a:cubicBezTo>
                  <a:pt x="5572743" y="388171"/>
                  <a:pt x="5443696" y="331482"/>
                  <a:pt x="5273111" y="300923"/>
                </a:cubicBezTo>
                <a:cubicBezTo>
                  <a:pt x="5166464" y="199489"/>
                  <a:pt x="5038896" y="84975"/>
                  <a:pt x="4874018" y="8426"/>
                </a:cubicBezTo>
                <a:close/>
                <a:moveTo>
                  <a:pt x="5052357" y="0"/>
                </a:moveTo>
                <a:lnTo>
                  <a:pt x="5043371" y="0"/>
                </a:lnTo>
                <a:lnTo>
                  <a:pt x="5090578" y="28404"/>
                </a:lnTo>
                <a:cubicBezTo>
                  <a:pt x="5200683" y="104793"/>
                  <a:pt x="5291666" y="196944"/>
                  <a:pt x="5370901" y="280912"/>
                </a:cubicBezTo>
                <a:lnTo>
                  <a:pt x="5371381" y="281424"/>
                </a:lnTo>
                <a:lnTo>
                  <a:pt x="5372072" y="281580"/>
                </a:lnTo>
                <a:cubicBezTo>
                  <a:pt x="5529036" y="317465"/>
                  <a:pt x="5647575" y="374957"/>
                  <a:pt x="5745153" y="462504"/>
                </a:cubicBezTo>
                <a:cubicBezTo>
                  <a:pt x="5808456" y="519495"/>
                  <a:pt x="5861174" y="590140"/>
                  <a:pt x="5912163" y="658450"/>
                </a:cubicBezTo>
                <a:cubicBezTo>
                  <a:pt x="5937696" y="692667"/>
                  <a:pt x="5964094" y="728037"/>
                  <a:pt x="5991548" y="761331"/>
                </a:cubicBezTo>
                <a:cubicBezTo>
                  <a:pt x="6078098" y="866345"/>
                  <a:pt x="6180729" y="936142"/>
                  <a:pt x="6305281" y="974720"/>
                </a:cubicBezTo>
                <a:cubicBezTo>
                  <a:pt x="6415366" y="1008803"/>
                  <a:pt x="6528910" y="1015142"/>
                  <a:pt x="6638727" y="1021252"/>
                </a:cubicBezTo>
                <a:cubicBezTo>
                  <a:pt x="6649524" y="1021867"/>
                  <a:pt x="6660302" y="1022462"/>
                  <a:pt x="6671041" y="1023096"/>
                </a:cubicBezTo>
                <a:lnTo>
                  <a:pt x="6671310" y="1018466"/>
                </a:lnTo>
                <a:cubicBezTo>
                  <a:pt x="6660571" y="1017851"/>
                  <a:pt x="6649793" y="1017236"/>
                  <a:pt x="6638976" y="1016641"/>
                </a:cubicBezTo>
                <a:cubicBezTo>
                  <a:pt x="6416884" y="1004249"/>
                  <a:pt x="6187242" y="991454"/>
                  <a:pt x="5995121" y="758373"/>
                </a:cubicBezTo>
                <a:cubicBezTo>
                  <a:pt x="5967744" y="725174"/>
                  <a:pt x="5941366" y="689843"/>
                  <a:pt x="5915871" y="655684"/>
                </a:cubicBezTo>
                <a:cubicBezTo>
                  <a:pt x="5864748" y="587191"/>
                  <a:pt x="5811895" y="516358"/>
                  <a:pt x="5748246" y="459062"/>
                </a:cubicBezTo>
                <a:cubicBezTo>
                  <a:pt x="5650206" y="371091"/>
                  <a:pt x="5531206" y="313303"/>
                  <a:pt x="5373802" y="277227"/>
                </a:cubicBezTo>
                <a:cubicBezTo>
                  <a:pt x="5294422" y="193142"/>
                  <a:pt x="5203285" y="100920"/>
                  <a:pt x="5092949" y="24416"/>
                </a:cubicBezTo>
                <a:close/>
                <a:moveTo>
                  <a:pt x="5222538" y="0"/>
                </a:moveTo>
                <a:lnTo>
                  <a:pt x="5215546" y="0"/>
                </a:lnTo>
                <a:lnTo>
                  <a:pt x="5296418" y="68905"/>
                </a:lnTo>
                <a:cubicBezTo>
                  <a:pt x="5361588" y="130398"/>
                  <a:pt x="5419133" y="195692"/>
                  <a:pt x="5471457" y="257004"/>
                </a:cubicBezTo>
                <a:lnTo>
                  <a:pt x="5471918" y="257523"/>
                </a:lnTo>
                <a:lnTo>
                  <a:pt x="5472552" y="257713"/>
                </a:lnTo>
                <a:cubicBezTo>
                  <a:pt x="5616374" y="299104"/>
                  <a:pt x="5724922" y="357698"/>
                  <a:pt x="5814124" y="442116"/>
                </a:cubicBezTo>
                <a:cubicBezTo>
                  <a:pt x="5872125" y="497203"/>
                  <a:pt x="5920674" y="564532"/>
                  <a:pt x="5967648" y="629652"/>
                </a:cubicBezTo>
                <a:cubicBezTo>
                  <a:pt x="5991221" y="662331"/>
                  <a:pt x="6015602" y="696126"/>
                  <a:pt x="6040904" y="728018"/>
                </a:cubicBezTo>
                <a:cubicBezTo>
                  <a:pt x="6119789" y="827440"/>
                  <a:pt x="6213102" y="896469"/>
                  <a:pt x="6326165" y="939024"/>
                </a:cubicBezTo>
                <a:cubicBezTo>
                  <a:pt x="6426125" y="976642"/>
                  <a:pt x="6529218" y="989725"/>
                  <a:pt x="6628928" y="1002347"/>
                </a:cubicBezTo>
                <a:cubicBezTo>
                  <a:pt x="6639706" y="1003711"/>
                  <a:pt x="6650446" y="1005075"/>
                  <a:pt x="6661147" y="1006459"/>
                </a:cubicBezTo>
                <a:lnTo>
                  <a:pt x="6661743" y="1001963"/>
                </a:lnTo>
                <a:cubicBezTo>
                  <a:pt x="6651022" y="1000580"/>
                  <a:pt x="6640283" y="999216"/>
                  <a:pt x="6629504" y="997852"/>
                </a:cubicBezTo>
                <a:cubicBezTo>
                  <a:pt x="6427970" y="972300"/>
                  <a:pt x="6219577" y="945902"/>
                  <a:pt x="6044457" y="725193"/>
                </a:cubicBezTo>
                <a:cubicBezTo>
                  <a:pt x="6019213" y="693378"/>
                  <a:pt x="5994872" y="659623"/>
                  <a:pt x="5971337" y="626981"/>
                </a:cubicBezTo>
                <a:cubicBezTo>
                  <a:pt x="5924248" y="561704"/>
                  <a:pt x="5875564" y="494202"/>
                  <a:pt x="5817256" y="438820"/>
                </a:cubicBezTo>
                <a:cubicBezTo>
                  <a:pt x="5727631" y="354010"/>
                  <a:pt x="5618698" y="295123"/>
                  <a:pt x="5474473" y="253538"/>
                </a:cubicBezTo>
                <a:cubicBezTo>
                  <a:pt x="5422063" y="192139"/>
                  <a:pt x="5364426" y="126780"/>
                  <a:pt x="5299132" y="65213"/>
                </a:cubicBezTo>
                <a:close/>
                <a:moveTo>
                  <a:pt x="5374107" y="0"/>
                </a:moveTo>
                <a:lnTo>
                  <a:pt x="5367546" y="0"/>
                </a:lnTo>
                <a:lnTo>
                  <a:pt x="5398460" y="28680"/>
                </a:lnTo>
                <a:cubicBezTo>
                  <a:pt x="5463330" y="95507"/>
                  <a:pt x="5520294" y="166468"/>
                  <a:pt x="5572032" y="233102"/>
                </a:cubicBezTo>
                <a:lnTo>
                  <a:pt x="5572435" y="233617"/>
                </a:lnTo>
                <a:lnTo>
                  <a:pt x="5573031" y="233832"/>
                </a:lnTo>
                <a:cubicBezTo>
                  <a:pt x="5703712" y="280733"/>
                  <a:pt x="5802232" y="340436"/>
                  <a:pt x="5883095" y="421725"/>
                </a:cubicBezTo>
                <a:cubicBezTo>
                  <a:pt x="5935813" y="474925"/>
                  <a:pt x="5980232" y="538959"/>
                  <a:pt x="6023190" y="600891"/>
                </a:cubicBezTo>
                <a:cubicBezTo>
                  <a:pt x="6044785" y="632015"/>
                  <a:pt x="6067109" y="664214"/>
                  <a:pt x="6090260" y="694704"/>
                </a:cubicBezTo>
                <a:cubicBezTo>
                  <a:pt x="6249412" y="904289"/>
                  <a:pt x="6437422" y="944288"/>
                  <a:pt x="6619227" y="982981"/>
                </a:cubicBezTo>
                <a:cubicBezTo>
                  <a:pt x="6629928" y="985268"/>
                  <a:pt x="6640610" y="987535"/>
                  <a:pt x="6651233" y="989840"/>
                </a:cubicBezTo>
                <a:lnTo>
                  <a:pt x="6652175" y="985479"/>
                </a:lnTo>
                <a:cubicBezTo>
                  <a:pt x="6641550" y="983173"/>
                  <a:pt x="6630869" y="980907"/>
                  <a:pt x="6620149" y="978620"/>
                </a:cubicBezTo>
                <a:cubicBezTo>
                  <a:pt x="6439132" y="940100"/>
                  <a:pt x="6251968" y="900273"/>
                  <a:pt x="6093814" y="692014"/>
                </a:cubicBezTo>
                <a:cubicBezTo>
                  <a:pt x="6070721" y="661601"/>
                  <a:pt x="6048415" y="629440"/>
                  <a:pt x="6026840" y="598336"/>
                </a:cubicBezTo>
                <a:cubicBezTo>
                  <a:pt x="5983786" y="536262"/>
                  <a:pt x="5939252" y="472064"/>
                  <a:pt x="5886265" y="418585"/>
                </a:cubicBezTo>
                <a:cubicBezTo>
                  <a:pt x="5805017" y="336936"/>
                  <a:pt x="5706172" y="276962"/>
                  <a:pt x="5575145" y="229863"/>
                </a:cubicBezTo>
                <a:cubicBezTo>
                  <a:pt x="5523320" y="163133"/>
                  <a:pt x="5466265" y="92094"/>
                  <a:pt x="5401268" y="25180"/>
                </a:cubicBezTo>
                <a:close/>
                <a:moveTo>
                  <a:pt x="5515110" y="0"/>
                </a:moveTo>
                <a:lnTo>
                  <a:pt x="5509615" y="0"/>
                </a:lnTo>
                <a:lnTo>
                  <a:pt x="5672608" y="209210"/>
                </a:lnTo>
                <a:lnTo>
                  <a:pt x="5672954" y="209694"/>
                </a:lnTo>
                <a:lnTo>
                  <a:pt x="5673511" y="209938"/>
                </a:lnTo>
                <a:cubicBezTo>
                  <a:pt x="5790973" y="262339"/>
                  <a:pt x="5879484" y="323157"/>
                  <a:pt x="5952067" y="401327"/>
                </a:cubicBezTo>
                <a:cubicBezTo>
                  <a:pt x="5999540" y="452675"/>
                  <a:pt x="6039828" y="513447"/>
                  <a:pt x="6078809" y="572221"/>
                </a:cubicBezTo>
                <a:cubicBezTo>
                  <a:pt x="6098405" y="601775"/>
                  <a:pt x="6118655" y="632341"/>
                  <a:pt x="6139634" y="661390"/>
                </a:cubicBezTo>
                <a:cubicBezTo>
                  <a:pt x="6281708" y="858276"/>
                  <a:pt x="6448412" y="911532"/>
                  <a:pt x="6609639" y="963020"/>
                </a:cubicBezTo>
                <a:cubicBezTo>
                  <a:pt x="6620226" y="966401"/>
                  <a:pt x="6630792" y="969763"/>
                  <a:pt x="6641301" y="973164"/>
                </a:cubicBezTo>
                <a:lnTo>
                  <a:pt x="6642646" y="969014"/>
                </a:lnTo>
                <a:cubicBezTo>
                  <a:pt x="6632118" y="965614"/>
                  <a:pt x="6621570" y="962232"/>
                  <a:pt x="6610965" y="958851"/>
                </a:cubicBezTo>
                <a:cubicBezTo>
                  <a:pt x="6450428" y="907574"/>
                  <a:pt x="6284417" y="854568"/>
                  <a:pt x="6143170" y="658835"/>
                </a:cubicBezTo>
                <a:cubicBezTo>
                  <a:pt x="6122248" y="629863"/>
                  <a:pt x="6102018" y="599335"/>
                  <a:pt x="6082440" y="569808"/>
                </a:cubicBezTo>
                <a:cubicBezTo>
                  <a:pt x="6043382" y="510890"/>
                  <a:pt x="6002979" y="449966"/>
                  <a:pt x="5955275" y="398359"/>
                </a:cubicBezTo>
                <a:cubicBezTo>
                  <a:pt x="5882384" y="319860"/>
                  <a:pt x="5793587" y="258791"/>
                  <a:pt x="5675836" y="206194"/>
                </a:cubicBezTo>
                <a:close/>
                <a:moveTo>
                  <a:pt x="5647698" y="0"/>
                </a:moveTo>
                <a:lnTo>
                  <a:pt x="5642311" y="0"/>
                </a:lnTo>
                <a:lnTo>
                  <a:pt x="5693265" y="66910"/>
                </a:lnTo>
                <a:cubicBezTo>
                  <a:pt x="5721500" y="106820"/>
                  <a:pt x="5748005" y="146699"/>
                  <a:pt x="5773202" y="185324"/>
                </a:cubicBezTo>
                <a:lnTo>
                  <a:pt x="5773491" y="185766"/>
                </a:lnTo>
                <a:lnTo>
                  <a:pt x="5773951" y="186025"/>
                </a:lnTo>
                <a:cubicBezTo>
                  <a:pt x="5839522" y="222434"/>
                  <a:pt x="5936486" y="282254"/>
                  <a:pt x="6021038" y="380922"/>
                </a:cubicBezTo>
                <a:cubicBezTo>
                  <a:pt x="6063305" y="430461"/>
                  <a:pt x="6099501" y="488030"/>
                  <a:pt x="6134524" y="543704"/>
                </a:cubicBezTo>
                <a:cubicBezTo>
                  <a:pt x="6152084" y="571633"/>
                  <a:pt x="6170259" y="600507"/>
                  <a:pt x="6188991" y="628057"/>
                </a:cubicBezTo>
                <a:cubicBezTo>
                  <a:pt x="6314099" y="812128"/>
                  <a:pt x="6459535" y="878275"/>
                  <a:pt x="6600187" y="942252"/>
                </a:cubicBezTo>
                <a:cubicBezTo>
                  <a:pt x="6610620" y="946997"/>
                  <a:pt x="6620994" y="951723"/>
                  <a:pt x="6631350" y="956469"/>
                </a:cubicBezTo>
                <a:lnTo>
                  <a:pt x="6633136" y="952588"/>
                </a:lnTo>
                <a:cubicBezTo>
                  <a:pt x="6622780" y="947823"/>
                  <a:pt x="6612387" y="943097"/>
                  <a:pt x="6601955" y="938352"/>
                </a:cubicBezTo>
                <a:cubicBezTo>
                  <a:pt x="6461840" y="874625"/>
                  <a:pt x="6316963" y="808728"/>
                  <a:pt x="6192526" y="625655"/>
                </a:cubicBezTo>
                <a:cubicBezTo>
                  <a:pt x="6173832" y="598163"/>
                  <a:pt x="6155696" y="569324"/>
                  <a:pt x="6138136" y="541424"/>
                </a:cubicBezTo>
                <a:cubicBezTo>
                  <a:pt x="6103036" y="485620"/>
                  <a:pt x="6066763" y="427917"/>
                  <a:pt x="6024285" y="378140"/>
                </a:cubicBezTo>
                <a:cubicBezTo>
                  <a:pt x="5939483" y="279175"/>
                  <a:pt x="5842347" y="219133"/>
                  <a:pt x="5776507" y="182536"/>
                </a:cubicBezTo>
                <a:cubicBezTo>
                  <a:pt x="5751267" y="143854"/>
                  <a:pt x="5724716" y="103919"/>
                  <a:pt x="5696429" y="63955"/>
                </a:cubicBezTo>
                <a:close/>
                <a:moveTo>
                  <a:pt x="5775534" y="0"/>
                </a:moveTo>
                <a:lnTo>
                  <a:pt x="5770255" y="0"/>
                </a:lnTo>
                <a:lnTo>
                  <a:pt x="5794927" y="34916"/>
                </a:lnTo>
                <a:cubicBezTo>
                  <a:pt x="5822842" y="77561"/>
                  <a:pt x="5848975" y="120172"/>
                  <a:pt x="5873797" y="161441"/>
                </a:cubicBezTo>
                <a:lnTo>
                  <a:pt x="5874027" y="161822"/>
                </a:lnTo>
                <a:lnTo>
                  <a:pt x="5874393" y="162079"/>
                </a:lnTo>
                <a:cubicBezTo>
                  <a:pt x="5966496" y="226199"/>
                  <a:pt x="6032988" y="287398"/>
                  <a:pt x="6089991" y="360505"/>
                </a:cubicBezTo>
                <a:cubicBezTo>
                  <a:pt x="6127128" y="408336"/>
                  <a:pt x="6159308" y="462816"/>
                  <a:pt x="6190432" y="515503"/>
                </a:cubicBezTo>
                <a:cubicBezTo>
                  <a:pt x="6205916" y="541695"/>
                  <a:pt x="6221901" y="568776"/>
                  <a:pt x="6238327" y="594737"/>
                </a:cubicBezTo>
                <a:cubicBezTo>
                  <a:pt x="6346549" y="765789"/>
                  <a:pt x="6470813" y="844404"/>
                  <a:pt x="6590966" y="920446"/>
                </a:cubicBezTo>
                <a:cubicBezTo>
                  <a:pt x="6601148" y="926882"/>
                  <a:pt x="6611273" y="933280"/>
                  <a:pt x="6621359" y="939735"/>
                </a:cubicBezTo>
                <a:lnTo>
                  <a:pt x="6623626" y="936200"/>
                </a:lnTo>
                <a:cubicBezTo>
                  <a:pt x="6613540" y="929745"/>
                  <a:pt x="6603395" y="923328"/>
                  <a:pt x="6593213" y="916892"/>
                </a:cubicBezTo>
                <a:cubicBezTo>
                  <a:pt x="6473445" y="841119"/>
                  <a:pt x="6349603" y="762734"/>
                  <a:pt x="6241882" y="592495"/>
                </a:cubicBezTo>
                <a:cubicBezTo>
                  <a:pt x="6225494" y="566588"/>
                  <a:pt x="6209509" y="539533"/>
                  <a:pt x="6194044" y="513368"/>
                </a:cubicBezTo>
                <a:cubicBezTo>
                  <a:pt x="6162862" y="460570"/>
                  <a:pt x="6130605" y="405975"/>
                  <a:pt x="6093295" y="357927"/>
                </a:cubicBezTo>
                <a:cubicBezTo>
                  <a:pt x="6036101" y="284571"/>
                  <a:pt x="5969435" y="223170"/>
                  <a:pt x="5877159" y="158890"/>
                </a:cubicBezTo>
                <a:cubicBezTo>
                  <a:pt x="5851963" y="116997"/>
                  <a:pt x="5825479" y="73799"/>
                  <a:pt x="5797225" y="30649"/>
                </a:cubicBezTo>
                <a:close/>
                <a:moveTo>
                  <a:pt x="5882538" y="0"/>
                </a:moveTo>
                <a:lnTo>
                  <a:pt x="5877641" y="0"/>
                </a:lnTo>
                <a:lnTo>
                  <a:pt x="5907884" y="46467"/>
                </a:lnTo>
                <a:cubicBezTo>
                  <a:pt x="5929219" y="78016"/>
                  <a:pt x="5951318" y="108884"/>
                  <a:pt x="5974603" y="137849"/>
                </a:cubicBezTo>
                <a:cubicBezTo>
                  <a:pt x="5997388" y="166204"/>
                  <a:pt x="6023459" y="191869"/>
                  <a:pt x="6051048" y="219052"/>
                </a:cubicBezTo>
                <a:cubicBezTo>
                  <a:pt x="6088051" y="255496"/>
                  <a:pt x="6126301" y="293184"/>
                  <a:pt x="6158943" y="340073"/>
                </a:cubicBezTo>
                <a:cubicBezTo>
                  <a:pt x="6191065" y="386399"/>
                  <a:pt x="6219326" y="438003"/>
                  <a:pt x="6246665" y="487905"/>
                </a:cubicBezTo>
                <a:cubicBezTo>
                  <a:pt x="6259941" y="512154"/>
                  <a:pt x="6273677" y="537226"/>
                  <a:pt x="6287683" y="561395"/>
                </a:cubicBezTo>
                <a:cubicBezTo>
                  <a:pt x="6379171" y="719199"/>
                  <a:pt x="6482321" y="809669"/>
                  <a:pt x="6582090" y="897161"/>
                </a:cubicBezTo>
                <a:cubicBezTo>
                  <a:pt x="6591907" y="905768"/>
                  <a:pt x="6601667" y="914337"/>
                  <a:pt x="6611407" y="922944"/>
                </a:cubicBezTo>
                <a:lnTo>
                  <a:pt x="6614116" y="919870"/>
                </a:lnTo>
                <a:cubicBezTo>
                  <a:pt x="6604395" y="911263"/>
                  <a:pt x="6594616" y="902675"/>
                  <a:pt x="6584798" y="894068"/>
                </a:cubicBezTo>
                <a:cubicBezTo>
                  <a:pt x="6485280" y="806807"/>
                  <a:pt x="6382379" y="716567"/>
                  <a:pt x="6291237" y="559337"/>
                </a:cubicBezTo>
                <a:cubicBezTo>
                  <a:pt x="6277251" y="535209"/>
                  <a:pt x="6263534" y="510158"/>
                  <a:pt x="6250258" y="485933"/>
                </a:cubicBezTo>
                <a:cubicBezTo>
                  <a:pt x="6222880" y="435936"/>
                  <a:pt x="6194562" y="384236"/>
                  <a:pt x="6162324" y="337728"/>
                </a:cubicBezTo>
                <a:cubicBezTo>
                  <a:pt x="6129452" y="290525"/>
                  <a:pt x="6091066" y="252700"/>
                  <a:pt x="6053929" y="216123"/>
                </a:cubicBezTo>
                <a:cubicBezTo>
                  <a:pt x="6026418" y="189034"/>
                  <a:pt x="6000443" y="163443"/>
                  <a:pt x="5977792" y="135274"/>
                </a:cubicBezTo>
                <a:cubicBezTo>
                  <a:pt x="5954584" y="106397"/>
                  <a:pt x="5932538" y="75597"/>
                  <a:pt x="5911244" y="44105"/>
                </a:cubicBezTo>
                <a:close/>
                <a:moveTo>
                  <a:pt x="6249676" y="0"/>
                </a:moveTo>
                <a:lnTo>
                  <a:pt x="6245414" y="0"/>
                </a:lnTo>
                <a:lnTo>
                  <a:pt x="6276233" y="65976"/>
                </a:lnTo>
                <a:cubicBezTo>
                  <a:pt x="6384531" y="307985"/>
                  <a:pt x="6473560" y="562772"/>
                  <a:pt x="6559649" y="809170"/>
                </a:cubicBezTo>
                <a:cubicBezTo>
                  <a:pt x="6564165" y="822118"/>
                  <a:pt x="6568698" y="835048"/>
                  <a:pt x="6573213" y="847978"/>
                </a:cubicBezTo>
                <a:cubicBezTo>
                  <a:pt x="6572060" y="845884"/>
                  <a:pt x="6570889" y="843809"/>
                  <a:pt x="6569736" y="841696"/>
                </a:cubicBezTo>
                <a:cubicBezTo>
                  <a:pt x="6510178" y="734338"/>
                  <a:pt x="6448604" y="623331"/>
                  <a:pt x="6389969" y="493073"/>
                </a:cubicBezTo>
                <a:cubicBezTo>
                  <a:pt x="6382168" y="475741"/>
                  <a:pt x="6374330" y="458009"/>
                  <a:pt x="6366740" y="440864"/>
                </a:cubicBezTo>
                <a:cubicBezTo>
                  <a:pt x="6345684" y="393245"/>
                  <a:pt x="6323898" y="344004"/>
                  <a:pt x="6300363" y="297397"/>
                </a:cubicBezTo>
                <a:cubicBezTo>
                  <a:pt x="6277481" y="252191"/>
                  <a:pt x="6251795" y="209898"/>
                  <a:pt x="6226972" y="169001"/>
                </a:cubicBezTo>
                <a:cubicBezTo>
                  <a:pt x="6210143" y="141284"/>
                  <a:pt x="6194255" y="115105"/>
                  <a:pt x="6179116" y="88026"/>
                </a:cubicBezTo>
                <a:lnTo>
                  <a:pt x="6131107" y="0"/>
                </a:lnTo>
                <a:lnTo>
                  <a:pt x="6126631" y="0"/>
                </a:lnTo>
                <a:lnTo>
                  <a:pt x="6175677" y="89943"/>
                </a:lnTo>
                <a:cubicBezTo>
                  <a:pt x="6190854" y="117084"/>
                  <a:pt x="6206762" y="143295"/>
                  <a:pt x="6223610" y="171039"/>
                </a:cubicBezTo>
                <a:cubicBezTo>
                  <a:pt x="6248395" y="211877"/>
                  <a:pt x="6274042" y="254101"/>
                  <a:pt x="6296847" y="299171"/>
                </a:cubicBezTo>
                <a:cubicBezTo>
                  <a:pt x="6320343" y="345687"/>
                  <a:pt x="6342111" y="394878"/>
                  <a:pt x="6363149" y="442451"/>
                </a:cubicBezTo>
                <a:cubicBezTo>
                  <a:pt x="6370737" y="459605"/>
                  <a:pt x="6378575" y="477344"/>
                  <a:pt x="6386395" y="494685"/>
                </a:cubicBezTo>
                <a:cubicBezTo>
                  <a:pt x="6445088" y="625079"/>
                  <a:pt x="6506721" y="736183"/>
                  <a:pt x="6566297" y="843598"/>
                </a:cubicBezTo>
                <a:cubicBezTo>
                  <a:pt x="6571177" y="852416"/>
                  <a:pt x="6576038" y="861196"/>
                  <a:pt x="6580898" y="869976"/>
                </a:cubicBezTo>
                <a:cubicBezTo>
                  <a:pt x="6581186" y="870783"/>
                  <a:pt x="6581455" y="871570"/>
                  <a:pt x="6581743" y="872358"/>
                </a:cubicBezTo>
                <a:lnTo>
                  <a:pt x="6582147" y="872224"/>
                </a:lnTo>
                <a:cubicBezTo>
                  <a:pt x="6584260" y="876047"/>
                  <a:pt x="6586393" y="879870"/>
                  <a:pt x="6588506" y="883693"/>
                </a:cubicBezTo>
                <a:cubicBezTo>
                  <a:pt x="6584625" y="878909"/>
                  <a:pt x="6580764" y="874126"/>
                  <a:pt x="6576883" y="869323"/>
                </a:cubicBezTo>
                <a:cubicBezTo>
                  <a:pt x="6497479" y="771399"/>
                  <a:pt x="6415348" y="670132"/>
                  <a:pt x="6340613" y="526202"/>
                </a:cubicBezTo>
                <a:cubicBezTo>
                  <a:pt x="6329277" y="504402"/>
                  <a:pt x="6318077" y="481922"/>
                  <a:pt x="6307221" y="460182"/>
                </a:cubicBezTo>
                <a:cubicBezTo>
                  <a:pt x="6283418" y="412434"/>
                  <a:pt x="6258788" y="363061"/>
                  <a:pt x="6231334" y="317559"/>
                </a:cubicBezTo>
                <a:cubicBezTo>
                  <a:pt x="6203976" y="272351"/>
                  <a:pt x="6172449" y="233100"/>
                  <a:pt x="6141959" y="195143"/>
                </a:cubicBezTo>
                <a:cubicBezTo>
                  <a:pt x="6119212" y="166803"/>
                  <a:pt x="6097714" y="140035"/>
                  <a:pt x="6078463" y="111651"/>
                </a:cubicBezTo>
                <a:lnTo>
                  <a:pt x="6009116" y="0"/>
                </a:lnTo>
                <a:lnTo>
                  <a:pt x="6004403" y="0"/>
                </a:lnTo>
                <a:lnTo>
                  <a:pt x="6075140" y="113897"/>
                </a:lnTo>
                <a:cubicBezTo>
                  <a:pt x="6094467" y="142417"/>
                  <a:pt x="6116023" y="169247"/>
                  <a:pt x="6138828" y="197652"/>
                </a:cubicBezTo>
                <a:cubicBezTo>
                  <a:pt x="6169240" y="235508"/>
                  <a:pt x="6200671" y="274652"/>
                  <a:pt x="6227896" y="319626"/>
                </a:cubicBezTo>
                <a:cubicBezTo>
                  <a:pt x="6255253" y="364991"/>
                  <a:pt x="6279844" y="414292"/>
                  <a:pt x="6303629" y="461968"/>
                </a:cubicBezTo>
                <a:cubicBezTo>
                  <a:pt x="6314484" y="483724"/>
                  <a:pt x="6325704" y="506220"/>
                  <a:pt x="6337039" y="528048"/>
                </a:cubicBezTo>
                <a:cubicBezTo>
                  <a:pt x="6411986" y="672341"/>
                  <a:pt x="6494213" y="773762"/>
                  <a:pt x="6573751" y="871859"/>
                </a:cubicBezTo>
                <a:cubicBezTo>
                  <a:pt x="6583030" y="883290"/>
                  <a:pt x="6592272" y="894683"/>
                  <a:pt x="6601456" y="906095"/>
                </a:cubicBezTo>
                <a:lnTo>
                  <a:pt x="6604587" y="903578"/>
                </a:lnTo>
                <a:cubicBezTo>
                  <a:pt x="6600591" y="898621"/>
                  <a:pt x="6596556" y="893645"/>
                  <a:pt x="6592541" y="888688"/>
                </a:cubicBezTo>
                <a:lnTo>
                  <a:pt x="6595000" y="887324"/>
                </a:lnTo>
                <a:cubicBezTo>
                  <a:pt x="6591426" y="880850"/>
                  <a:pt x="6587833" y="874375"/>
                  <a:pt x="6584260" y="867920"/>
                </a:cubicBezTo>
                <a:cubicBezTo>
                  <a:pt x="6577248" y="847920"/>
                  <a:pt x="6570255" y="827901"/>
                  <a:pt x="6563281" y="807901"/>
                </a:cubicBezTo>
                <a:cubicBezTo>
                  <a:pt x="6477153" y="561422"/>
                  <a:pt x="6388124" y="306558"/>
                  <a:pt x="6279748" y="64401"/>
                </a:cubicBezTo>
                <a:close/>
              </a:path>
            </a:pathLst>
          </a:custGeom>
          <a:gradFill flip="none" rotWithShape="1">
            <a:gsLst>
              <a:gs pos="0">
                <a:schemeClr val="accent1">
                  <a:alpha val="50000"/>
                </a:schemeClr>
              </a:gs>
              <a:gs pos="90000">
                <a:schemeClr val="accent1">
                  <a:alpha val="0"/>
                </a:schemeClr>
              </a:gs>
            </a:gsLst>
            <a:lin ang="0" scaled="1"/>
            <a:tileRect/>
          </a:gradFill>
          <a:ln w="1921" cap="flat">
            <a:noFill/>
            <a:prstDash val="solid"/>
            <a:miter/>
          </a:ln>
        </p:spPr>
        <p:txBody>
          <a:bodyPr wrap="square" rtlCol="0" anchor="ctr">
            <a:noAutofit/>
          </a:bodyPr>
          <a:lstStyle/>
          <a:p>
            <a:endParaRPr lang="zh-CN" altLang="en-US"/>
          </a:p>
        </p:txBody>
      </p:sp>
      <p:pic>
        <p:nvPicPr>
          <p:cNvPr id="44" name="图片 43">
            <a:hlinkClick r:id="rId3"/>
            <a:extLst>
              <a:ext uri="{FF2B5EF4-FFF2-40B4-BE49-F238E27FC236}">
                <a16:creationId xmlns:a16="http://schemas.microsoft.com/office/drawing/2014/main" id="{F6F2F0A6-E81F-4C09-B6FF-8D2FDFCFE706}"/>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9707879" y="614045"/>
            <a:ext cx="1609409" cy="212442"/>
          </a:xfrm>
          <a:prstGeom prst="rect">
            <a:avLst/>
          </a:prstGeom>
        </p:spPr>
      </p:pic>
    </p:spTree>
    <p:extLst>
      <p:ext uri="{BB962C8B-B14F-4D97-AF65-F5344CB8AC3E}">
        <p14:creationId xmlns:p14="http://schemas.microsoft.com/office/powerpoint/2010/main" val="3398041185"/>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 name="文本框 50">
            <a:extLst>
              <a:ext uri="{FF2B5EF4-FFF2-40B4-BE49-F238E27FC236}">
                <a16:creationId xmlns:a16="http://schemas.microsoft.com/office/drawing/2014/main" id="{8872409D-8208-4D2F-80F2-69BF82466EEC}"/>
              </a:ext>
            </a:extLst>
          </p:cNvPr>
          <p:cNvSpPr txBox="1"/>
          <p:nvPr/>
        </p:nvSpPr>
        <p:spPr>
          <a:xfrm>
            <a:off x="773683" y="155201"/>
            <a:ext cx="2588642" cy="1015663"/>
          </a:xfrm>
          <a:prstGeom prst="rect">
            <a:avLst/>
          </a:prstGeom>
          <a:noFill/>
        </p:spPr>
        <p:txBody>
          <a:bodyPr wrap="square" rtlCol="0" anchor="t" anchorCtr="0">
            <a:noAutofit/>
          </a:bodyPr>
          <a:lstStyle/>
          <a:p>
            <a:pPr algn="dist"/>
            <a:r>
              <a:rPr lang="en-US" altLang="zh-CN" sz="6000" b="1">
                <a:solidFill>
                  <a:schemeClr val="bg1">
                    <a:lumMod val="65000"/>
                    <a:alpha val="17000"/>
                  </a:schemeClr>
                </a:solidFill>
                <a:latin typeface="+mj-lt"/>
              </a:rPr>
              <a:t>FWP</a:t>
            </a:r>
            <a:endParaRPr lang="zh-CN" altLang="en-US" sz="6000" b="1">
              <a:solidFill>
                <a:schemeClr val="bg1">
                  <a:lumMod val="65000"/>
                  <a:alpha val="17000"/>
                </a:schemeClr>
              </a:solidFill>
              <a:latin typeface="+mj-lt"/>
            </a:endParaRPr>
          </a:p>
        </p:txBody>
      </p:sp>
      <p:grpSp>
        <p:nvGrpSpPr>
          <p:cNvPr id="73" name="组合 72">
            <a:extLst>
              <a:ext uri="{FF2B5EF4-FFF2-40B4-BE49-F238E27FC236}">
                <a16:creationId xmlns:a16="http://schemas.microsoft.com/office/drawing/2014/main" id="{EC08EC45-B9E7-40DC-A8FE-F181253EBC17}"/>
              </a:ext>
            </a:extLst>
          </p:cNvPr>
          <p:cNvGrpSpPr/>
          <p:nvPr/>
        </p:nvGrpSpPr>
        <p:grpSpPr>
          <a:xfrm>
            <a:off x="395141" y="1"/>
            <a:ext cx="354952" cy="962027"/>
            <a:chOff x="395141" y="1"/>
            <a:chExt cx="354952" cy="962027"/>
          </a:xfrm>
        </p:grpSpPr>
        <p:sp>
          <p:nvSpPr>
            <p:cNvPr id="74" name="任意多边形: 形状 73">
              <a:extLst>
                <a:ext uri="{FF2B5EF4-FFF2-40B4-BE49-F238E27FC236}">
                  <a16:creationId xmlns:a16="http://schemas.microsoft.com/office/drawing/2014/main" id="{3737EF03-F06C-4DD3-9458-73C095E374AF}"/>
                </a:ext>
              </a:extLst>
            </p:cNvPr>
            <p:cNvSpPr/>
            <p:nvPr/>
          </p:nvSpPr>
          <p:spPr>
            <a:xfrm>
              <a:off x="395141" y="1"/>
              <a:ext cx="354952" cy="962027"/>
            </a:xfrm>
            <a:custGeom>
              <a:avLst/>
              <a:gdLst>
                <a:gd name="connsiteX0" fmla="*/ 0 w 354952"/>
                <a:gd name="connsiteY0" fmla="*/ 0 h 962027"/>
                <a:gd name="connsiteX1" fmla="*/ 354952 w 354952"/>
                <a:gd name="connsiteY1" fmla="*/ 0 h 962027"/>
                <a:gd name="connsiteX2" fmla="*/ 354952 w 354952"/>
                <a:gd name="connsiteY2" fmla="*/ 198188 h 962027"/>
                <a:gd name="connsiteX3" fmla="*/ 354952 w 354952"/>
                <a:gd name="connsiteY3" fmla="*/ 582434 h 962027"/>
                <a:gd name="connsiteX4" fmla="*/ 354952 w 354952"/>
                <a:gd name="connsiteY4" fmla="*/ 815798 h 962027"/>
                <a:gd name="connsiteX5" fmla="*/ 349680 w 354952"/>
                <a:gd name="connsiteY5" fmla="*/ 826285 h 962027"/>
                <a:gd name="connsiteX6" fmla="*/ 190204 w 354952"/>
                <a:gd name="connsiteY6" fmla="*/ 957686 h 962027"/>
                <a:gd name="connsiteX7" fmla="*/ 164748 w 354952"/>
                <a:gd name="connsiteY7" fmla="*/ 957686 h 962027"/>
                <a:gd name="connsiteX8" fmla="*/ 5272 w 354952"/>
                <a:gd name="connsiteY8" fmla="*/ 826285 h 962027"/>
                <a:gd name="connsiteX9" fmla="*/ 0 w 354952"/>
                <a:gd name="connsiteY9" fmla="*/ 815798 h 962027"/>
                <a:gd name="connsiteX10" fmla="*/ 0 w 354952"/>
                <a:gd name="connsiteY10" fmla="*/ 582434 h 962027"/>
                <a:gd name="connsiteX11" fmla="*/ 0 w 354952"/>
                <a:gd name="connsiteY11" fmla="*/ 198188 h 9620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4952" h="962027">
                  <a:moveTo>
                    <a:pt x="0" y="0"/>
                  </a:moveTo>
                  <a:lnTo>
                    <a:pt x="354952" y="0"/>
                  </a:lnTo>
                  <a:lnTo>
                    <a:pt x="354952" y="198188"/>
                  </a:lnTo>
                  <a:lnTo>
                    <a:pt x="354952" y="582434"/>
                  </a:lnTo>
                  <a:lnTo>
                    <a:pt x="354952" y="815798"/>
                  </a:lnTo>
                  <a:cubicBezTo>
                    <a:pt x="354952" y="819729"/>
                    <a:pt x="353054" y="823505"/>
                    <a:pt x="349680" y="826285"/>
                  </a:cubicBezTo>
                  <a:lnTo>
                    <a:pt x="190204" y="957686"/>
                  </a:lnTo>
                  <a:cubicBezTo>
                    <a:pt x="183178" y="963475"/>
                    <a:pt x="171774" y="963475"/>
                    <a:pt x="164748" y="957686"/>
                  </a:cubicBezTo>
                  <a:lnTo>
                    <a:pt x="5272" y="826285"/>
                  </a:lnTo>
                  <a:cubicBezTo>
                    <a:pt x="1898" y="823505"/>
                    <a:pt x="0" y="819729"/>
                    <a:pt x="0" y="815798"/>
                  </a:cubicBezTo>
                  <a:lnTo>
                    <a:pt x="0" y="582434"/>
                  </a:lnTo>
                  <a:lnTo>
                    <a:pt x="0" y="198188"/>
                  </a:lnTo>
                  <a:close/>
                </a:path>
              </a:pathLst>
            </a:custGeom>
            <a:gradFill flip="none" rotWithShape="1">
              <a:gsLst>
                <a:gs pos="0">
                  <a:schemeClr val="accent2">
                    <a:lumMod val="60000"/>
                    <a:lumOff val="40000"/>
                  </a:schemeClr>
                </a:gs>
                <a:gs pos="100000">
                  <a:schemeClr val="accent2"/>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76" name="箭头: V 形 44">
              <a:extLst>
                <a:ext uri="{FF2B5EF4-FFF2-40B4-BE49-F238E27FC236}">
                  <a16:creationId xmlns:a16="http://schemas.microsoft.com/office/drawing/2014/main" id="{A5138409-D9F7-4CF2-B020-07A58209A09F}"/>
                </a:ext>
              </a:extLst>
            </p:cNvPr>
            <p:cNvSpPr/>
            <p:nvPr/>
          </p:nvSpPr>
          <p:spPr>
            <a:xfrm flipV="1">
              <a:off x="456486" y="542530"/>
              <a:ext cx="232262" cy="186133"/>
            </a:xfrm>
            <a:custGeom>
              <a:avLst/>
              <a:gdLst>
                <a:gd name="connsiteX0" fmla="*/ 281316 w 281316"/>
                <a:gd name="connsiteY0" fmla="*/ 207408 h 225444"/>
                <a:gd name="connsiteX1" fmla="*/ 281316 w 281316"/>
                <a:gd name="connsiteY1" fmla="*/ 120379 h 225444"/>
                <a:gd name="connsiteX2" fmla="*/ 274850 w 281316"/>
                <a:gd name="connsiteY2" fmla="*/ 106560 h 225444"/>
                <a:gd name="connsiteX3" fmla="*/ 152192 w 281316"/>
                <a:gd name="connsiteY3" fmla="*/ 4181 h 225444"/>
                <a:gd name="connsiteX4" fmla="*/ 129124 w 281316"/>
                <a:gd name="connsiteY4" fmla="*/ 4181 h 225444"/>
                <a:gd name="connsiteX5" fmla="*/ 6466 w 281316"/>
                <a:gd name="connsiteY5" fmla="*/ 106560 h 225444"/>
                <a:gd name="connsiteX6" fmla="*/ 0 w 281316"/>
                <a:gd name="connsiteY6" fmla="*/ 120379 h 225444"/>
                <a:gd name="connsiteX7" fmla="*/ 0 w 281316"/>
                <a:gd name="connsiteY7" fmla="*/ 207408 h 225444"/>
                <a:gd name="connsiteX8" fmla="*/ 29534 w 281316"/>
                <a:gd name="connsiteY8" fmla="*/ 221227 h 225444"/>
                <a:gd name="connsiteX9" fmla="*/ 129124 w 281316"/>
                <a:gd name="connsiteY9" fmla="*/ 138102 h 225444"/>
                <a:gd name="connsiteX10" fmla="*/ 152192 w 281316"/>
                <a:gd name="connsiteY10" fmla="*/ 138102 h 225444"/>
                <a:gd name="connsiteX11" fmla="*/ 251782 w 281316"/>
                <a:gd name="connsiteY11" fmla="*/ 221227 h 225444"/>
                <a:gd name="connsiteX12" fmla="*/ 281316 w 281316"/>
                <a:gd name="connsiteY12" fmla="*/ 207408 h 225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81316" h="225444">
                  <a:moveTo>
                    <a:pt x="281316" y="207408"/>
                  </a:moveTo>
                  <a:lnTo>
                    <a:pt x="281316" y="120379"/>
                  </a:lnTo>
                  <a:cubicBezTo>
                    <a:pt x="281316" y="115039"/>
                    <a:pt x="278950" y="109982"/>
                    <a:pt x="274850" y="106560"/>
                  </a:cubicBezTo>
                  <a:lnTo>
                    <a:pt x="152192" y="4181"/>
                  </a:lnTo>
                  <a:cubicBezTo>
                    <a:pt x="145514" y="-1393"/>
                    <a:pt x="135802" y="-1393"/>
                    <a:pt x="129124" y="4181"/>
                  </a:cubicBezTo>
                  <a:lnTo>
                    <a:pt x="6466" y="106560"/>
                  </a:lnTo>
                  <a:cubicBezTo>
                    <a:pt x="2366" y="109982"/>
                    <a:pt x="0" y="115039"/>
                    <a:pt x="0" y="120379"/>
                  </a:cubicBezTo>
                  <a:lnTo>
                    <a:pt x="0" y="207408"/>
                  </a:lnTo>
                  <a:cubicBezTo>
                    <a:pt x="0" y="222680"/>
                    <a:pt x="17809" y="231013"/>
                    <a:pt x="29534" y="221227"/>
                  </a:cubicBezTo>
                  <a:lnTo>
                    <a:pt x="129124" y="138102"/>
                  </a:lnTo>
                  <a:cubicBezTo>
                    <a:pt x="135802" y="132528"/>
                    <a:pt x="145514" y="132528"/>
                    <a:pt x="152192" y="138102"/>
                  </a:cubicBezTo>
                  <a:lnTo>
                    <a:pt x="251782" y="221227"/>
                  </a:lnTo>
                  <a:cubicBezTo>
                    <a:pt x="263507" y="231013"/>
                    <a:pt x="281316" y="222680"/>
                    <a:pt x="281316" y="207408"/>
                  </a:cubicBezTo>
                </a:path>
              </a:pathLst>
            </a:custGeom>
            <a:gradFill flip="none" rotWithShape="1">
              <a:gsLst>
                <a:gs pos="0">
                  <a:schemeClr val="accent2">
                    <a:lumMod val="60000"/>
                    <a:lumOff val="40000"/>
                    <a:alpha val="0"/>
                  </a:schemeClr>
                </a:gs>
                <a:gs pos="100000">
                  <a:schemeClr val="bg1"/>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77" name="文本框 76">
            <a:extLst>
              <a:ext uri="{FF2B5EF4-FFF2-40B4-BE49-F238E27FC236}">
                <a16:creationId xmlns:a16="http://schemas.microsoft.com/office/drawing/2014/main" id="{B908DF40-28E2-4925-B031-76D7A2D95FD2}"/>
              </a:ext>
            </a:extLst>
          </p:cNvPr>
          <p:cNvSpPr txBox="1"/>
          <p:nvPr/>
        </p:nvSpPr>
        <p:spPr>
          <a:xfrm>
            <a:off x="765178" y="362744"/>
            <a:ext cx="3502022" cy="461665"/>
          </a:xfrm>
          <a:prstGeom prst="rect">
            <a:avLst/>
          </a:prstGeom>
          <a:noFill/>
        </p:spPr>
        <p:txBody>
          <a:bodyPr wrap="square" rtlCol="0" anchor="t" anchorCtr="0">
            <a:noAutofit/>
          </a:bodyPr>
          <a:lstStyle>
            <a:defPPr>
              <a:defRPr lang="zh-CN"/>
            </a:defPPr>
            <a:lvl1pPr algn="just">
              <a:defRPr sz="3200">
                <a:gradFill flip="none" rotWithShape="1">
                  <a:gsLst>
                    <a:gs pos="0">
                      <a:schemeClr val="accent1">
                        <a:lumMod val="60000"/>
                        <a:lumOff val="40000"/>
                      </a:schemeClr>
                    </a:gs>
                    <a:gs pos="100000">
                      <a:schemeClr val="accent1"/>
                    </a:gs>
                  </a:gsLst>
                  <a:lin ang="5400000" scaled="1"/>
                  <a:tileRect/>
                </a:gradFill>
                <a:effectLst>
                  <a:outerShdw blurRad="76200" dist="127000" dir="5400000" algn="t" rotWithShape="0">
                    <a:prstClr val="black">
                      <a:alpha val="15000"/>
                    </a:prstClr>
                  </a:outerShdw>
                </a:effectLst>
                <a:latin typeface="+mj-ea"/>
                <a:ea typeface="+mj-ea"/>
              </a:defRPr>
            </a:lvl1pPr>
          </a:lstStyle>
          <a:p>
            <a:r>
              <a:rPr lang="zh-CN" altLang="en-US"/>
              <a:t>销售工作目标</a:t>
            </a:r>
          </a:p>
        </p:txBody>
      </p:sp>
      <p:sp>
        <p:nvSpPr>
          <p:cNvPr id="43" name="任意多边形: 形状 42">
            <a:extLst>
              <a:ext uri="{FF2B5EF4-FFF2-40B4-BE49-F238E27FC236}">
                <a16:creationId xmlns:a16="http://schemas.microsoft.com/office/drawing/2014/main" id="{AA2C0B91-CDDE-4EC8-BD79-D80D1E05EF52}"/>
              </a:ext>
            </a:extLst>
          </p:cNvPr>
          <p:cNvSpPr/>
          <p:nvPr/>
        </p:nvSpPr>
        <p:spPr>
          <a:xfrm flipH="1">
            <a:off x="5393314" y="0"/>
            <a:ext cx="6798686" cy="1542374"/>
          </a:xfrm>
          <a:custGeom>
            <a:avLst/>
            <a:gdLst>
              <a:gd name="connsiteX0" fmla="*/ 1654070 w 6798686"/>
              <a:gd name="connsiteY0" fmla="*/ 1112702 h 1542374"/>
              <a:gd name="connsiteX1" fmla="*/ 1658777 w 6798686"/>
              <a:gd name="connsiteY1" fmla="*/ 1115891 h 1542374"/>
              <a:gd name="connsiteX2" fmla="*/ 1662677 w 6798686"/>
              <a:gd name="connsiteY2" fmla="*/ 1118484 h 1542374"/>
              <a:gd name="connsiteX3" fmla="*/ 1674723 w 6798686"/>
              <a:gd name="connsiteY3" fmla="*/ 1131068 h 1542374"/>
              <a:gd name="connsiteX4" fmla="*/ 1667596 w 6798686"/>
              <a:gd name="connsiteY4" fmla="*/ 1125689 h 1542374"/>
              <a:gd name="connsiteX5" fmla="*/ 1654070 w 6798686"/>
              <a:gd name="connsiteY5" fmla="*/ 1112702 h 1542374"/>
              <a:gd name="connsiteX6" fmla="*/ 1633186 w 6798686"/>
              <a:gd name="connsiteY6" fmla="*/ 1098312 h 1542374"/>
              <a:gd name="connsiteX7" fmla="*/ 1633936 w 6798686"/>
              <a:gd name="connsiteY7" fmla="*/ 1098830 h 1542374"/>
              <a:gd name="connsiteX8" fmla="*/ 1635454 w 6798686"/>
              <a:gd name="connsiteY8" fmla="*/ 1100348 h 1542374"/>
              <a:gd name="connsiteX9" fmla="*/ 1633186 w 6798686"/>
              <a:gd name="connsiteY9" fmla="*/ 1098312 h 1542374"/>
              <a:gd name="connsiteX10" fmla="*/ 1620872 w 6798686"/>
              <a:gd name="connsiteY10" fmla="*/ 1079887 h 1542374"/>
              <a:gd name="connsiteX11" fmla="*/ 1634589 w 6798686"/>
              <a:gd name="connsiteY11" fmla="*/ 1088360 h 1542374"/>
              <a:gd name="connsiteX12" fmla="*/ 1647461 w 6798686"/>
              <a:gd name="connsiteY12" fmla="*/ 1102327 h 1542374"/>
              <a:gd name="connsiteX13" fmla="*/ 1648672 w 6798686"/>
              <a:gd name="connsiteY13" fmla="*/ 1103614 h 1542374"/>
              <a:gd name="connsiteX14" fmla="*/ 1635377 w 6798686"/>
              <a:gd name="connsiteY14" fmla="*/ 1094392 h 1542374"/>
              <a:gd name="connsiteX15" fmla="*/ 1620872 w 6798686"/>
              <a:gd name="connsiteY15" fmla="*/ 1079887 h 1542374"/>
              <a:gd name="connsiteX16" fmla="*/ 1595627 w 6798686"/>
              <a:gd name="connsiteY16" fmla="*/ 1063768 h 1542374"/>
              <a:gd name="connsiteX17" fmla="*/ 1605540 w 6798686"/>
              <a:gd name="connsiteY17" fmla="*/ 1070185 h 1542374"/>
              <a:gd name="connsiteX18" fmla="*/ 1615012 w 6798686"/>
              <a:gd name="connsiteY18" fmla="*/ 1079849 h 1542374"/>
              <a:gd name="connsiteX19" fmla="*/ 1604887 w 6798686"/>
              <a:gd name="connsiteY19" fmla="*/ 1072471 h 1542374"/>
              <a:gd name="connsiteX20" fmla="*/ 1595627 w 6798686"/>
              <a:gd name="connsiteY20" fmla="*/ 1063768 h 1542374"/>
              <a:gd name="connsiteX21" fmla="*/ 1589268 w 6798686"/>
              <a:gd name="connsiteY21" fmla="*/ 1047342 h 1542374"/>
              <a:gd name="connsiteX22" fmla="*/ 1606155 w 6798686"/>
              <a:gd name="connsiteY22" fmla="*/ 1056814 h 1542374"/>
              <a:gd name="connsiteX23" fmla="*/ 1624138 w 6798686"/>
              <a:gd name="connsiteY23" fmla="*/ 1076871 h 1542374"/>
              <a:gd name="connsiteX24" fmla="*/ 1607711 w 6798686"/>
              <a:gd name="connsiteY24" fmla="*/ 1066477 h 1542374"/>
              <a:gd name="connsiteX25" fmla="*/ 1589268 w 6798686"/>
              <a:gd name="connsiteY25" fmla="*/ 1047342 h 1542374"/>
              <a:gd name="connsiteX26" fmla="*/ 1562217 w 6798686"/>
              <a:gd name="connsiteY26" fmla="*/ 1031588 h 1542374"/>
              <a:gd name="connsiteX27" fmla="*/ 1576818 w 6798686"/>
              <a:gd name="connsiteY27" fmla="*/ 1040176 h 1542374"/>
              <a:gd name="connsiteX28" fmla="*/ 1592341 w 6798686"/>
              <a:gd name="connsiteY28" fmla="*/ 1056506 h 1542374"/>
              <a:gd name="connsiteX29" fmla="*/ 1578009 w 6798686"/>
              <a:gd name="connsiteY29" fmla="*/ 1046958 h 1542374"/>
              <a:gd name="connsiteX30" fmla="*/ 1562217 w 6798686"/>
              <a:gd name="connsiteY30" fmla="*/ 1031588 h 1542374"/>
              <a:gd name="connsiteX31" fmla="*/ 1536531 w 6798686"/>
              <a:gd name="connsiteY31" fmla="*/ 1015930 h 1542374"/>
              <a:gd name="connsiteX32" fmla="*/ 1547308 w 6798686"/>
              <a:gd name="connsiteY32" fmla="*/ 1022578 h 1542374"/>
              <a:gd name="connsiteX33" fmla="*/ 1558375 w 6798686"/>
              <a:gd name="connsiteY33" fmla="*/ 1033548 h 1542374"/>
              <a:gd name="connsiteX34" fmla="*/ 1547654 w 6798686"/>
              <a:gd name="connsiteY34" fmla="*/ 1026036 h 1542374"/>
              <a:gd name="connsiteX35" fmla="*/ 1536531 w 6798686"/>
              <a:gd name="connsiteY35" fmla="*/ 1015930 h 1542374"/>
              <a:gd name="connsiteX36" fmla="*/ 1558259 w 6798686"/>
              <a:gd name="connsiteY36" fmla="*/ 1014201 h 1542374"/>
              <a:gd name="connsiteX37" fmla="*/ 1577433 w 6798686"/>
              <a:gd name="connsiteY37" fmla="*/ 1023884 h 1542374"/>
              <a:gd name="connsiteX38" fmla="*/ 1598105 w 6798686"/>
              <a:gd name="connsiteY38" fmla="*/ 1047726 h 1542374"/>
              <a:gd name="connsiteX39" fmla="*/ 1579566 w 6798686"/>
              <a:gd name="connsiteY39" fmla="*/ 1037102 h 1542374"/>
              <a:gd name="connsiteX40" fmla="*/ 1558259 w 6798686"/>
              <a:gd name="connsiteY40" fmla="*/ 1014201 h 1542374"/>
              <a:gd name="connsiteX41" fmla="*/ 1530171 w 6798686"/>
              <a:gd name="connsiteY41" fmla="*/ 999446 h 1542374"/>
              <a:gd name="connsiteX42" fmla="*/ 1547808 w 6798686"/>
              <a:gd name="connsiteY42" fmla="*/ 1008783 h 1542374"/>
              <a:gd name="connsiteX43" fmla="*/ 1567097 w 6798686"/>
              <a:gd name="connsiteY43" fmla="*/ 1029763 h 1542374"/>
              <a:gd name="connsiteX44" fmla="*/ 1549998 w 6798686"/>
              <a:gd name="connsiteY44" fmla="*/ 1019465 h 1542374"/>
              <a:gd name="connsiteX45" fmla="*/ 1530171 w 6798686"/>
              <a:gd name="connsiteY45" fmla="*/ 999446 h 1542374"/>
              <a:gd name="connsiteX46" fmla="*/ 1502717 w 6798686"/>
              <a:gd name="connsiteY46" fmla="*/ 984288 h 1542374"/>
              <a:gd name="connsiteX47" fmla="*/ 1518068 w 6798686"/>
              <a:gd name="connsiteY47" fmla="*/ 992856 h 1542374"/>
              <a:gd name="connsiteX48" fmla="*/ 1534974 w 6798686"/>
              <a:gd name="connsiteY48" fmla="*/ 1010167 h 1542374"/>
              <a:gd name="connsiteX49" fmla="*/ 1520085 w 6798686"/>
              <a:gd name="connsiteY49" fmla="*/ 1000733 h 1542374"/>
              <a:gd name="connsiteX50" fmla="*/ 1502717 w 6798686"/>
              <a:gd name="connsiteY50" fmla="*/ 984288 h 1542374"/>
              <a:gd name="connsiteX51" fmla="*/ 1528538 w 6798686"/>
              <a:gd name="connsiteY51" fmla="*/ 981291 h 1542374"/>
              <a:gd name="connsiteX52" fmla="*/ 1549249 w 6798686"/>
              <a:gd name="connsiteY52" fmla="*/ 990551 h 1542374"/>
              <a:gd name="connsiteX53" fmla="*/ 1569960 w 6798686"/>
              <a:gd name="connsiteY53" fmla="*/ 1015162 h 1542374"/>
              <a:gd name="connsiteX54" fmla="*/ 1549575 w 6798686"/>
              <a:gd name="connsiteY54" fmla="*/ 1004691 h 1542374"/>
              <a:gd name="connsiteX55" fmla="*/ 1528538 w 6798686"/>
              <a:gd name="connsiteY55" fmla="*/ 981291 h 1542374"/>
              <a:gd name="connsiteX56" fmla="*/ 1478376 w 6798686"/>
              <a:gd name="connsiteY56" fmla="*/ 970282 h 1542374"/>
              <a:gd name="connsiteX57" fmla="*/ 1488250 w 6798686"/>
              <a:gd name="connsiteY57" fmla="*/ 976027 h 1542374"/>
              <a:gd name="connsiteX58" fmla="*/ 1500950 w 6798686"/>
              <a:gd name="connsiteY58" fmla="*/ 988245 h 1542374"/>
              <a:gd name="connsiteX59" fmla="*/ 1492650 w 6798686"/>
              <a:gd name="connsiteY59" fmla="*/ 982732 h 1542374"/>
              <a:gd name="connsiteX60" fmla="*/ 1478376 w 6798686"/>
              <a:gd name="connsiteY60" fmla="*/ 970282 h 1542374"/>
              <a:gd name="connsiteX61" fmla="*/ 1499951 w 6798686"/>
              <a:gd name="connsiteY61" fmla="*/ 967977 h 1542374"/>
              <a:gd name="connsiteX62" fmla="*/ 1519470 w 6798686"/>
              <a:gd name="connsiteY62" fmla="*/ 977160 h 1542374"/>
              <a:gd name="connsiteX63" fmla="*/ 1539086 w 6798686"/>
              <a:gd name="connsiteY63" fmla="*/ 999158 h 1542374"/>
              <a:gd name="connsiteX64" fmla="*/ 1519682 w 6798686"/>
              <a:gd name="connsiteY64" fmla="*/ 988649 h 1542374"/>
              <a:gd name="connsiteX65" fmla="*/ 1499951 w 6798686"/>
              <a:gd name="connsiteY65" fmla="*/ 967977 h 1542374"/>
              <a:gd name="connsiteX66" fmla="*/ 1456762 w 6798686"/>
              <a:gd name="connsiteY66" fmla="*/ 957372 h 1542374"/>
              <a:gd name="connsiteX67" fmla="*/ 1458337 w 6798686"/>
              <a:gd name="connsiteY67" fmla="*/ 958332 h 1542374"/>
              <a:gd name="connsiteX68" fmla="*/ 1461469 w 6798686"/>
              <a:gd name="connsiteY68" fmla="*/ 961137 h 1542374"/>
              <a:gd name="connsiteX69" fmla="*/ 1456762 w 6798686"/>
              <a:gd name="connsiteY69" fmla="*/ 957372 h 1542374"/>
              <a:gd name="connsiteX70" fmla="*/ 1471574 w 6798686"/>
              <a:gd name="connsiteY70" fmla="*/ 953990 h 1542374"/>
              <a:gd name="connsiteX71" fmla="*/ 1489595 w 6798686"/>
              <a:gd name="connsiteY71" fmla="*/ 962924 h 1542374"/>
              <a:gd name="connsiteX72" fmla="*/ 1507539 w 6798686"/>
              <a:gd name="connsiteY72" fmla="*/ 981906 h 1542374"/>
              <a:gd name="connsiteX73" fmla="*/ 1489653 w 6798686"/>
              <a:gd name="connsiteY73" fmla="*/ 971704 h 1542374"/>
              <a:gd name="connsiteX74" fmla="*/ 1471574 w 6798686"/>
              <a:gd name="connsiteY74" fmla="*/ 953990 h 1542374"/>
              <a:gd name="connsiteX75" fmla="*/ 1498395 w 6798686"/>
              <a:gd name="connsiteY75" fmla="*/ 946863 h 1542374"/>
              <a:gd name="connsiteX76" fmla="*/ 1520412 w 6798686"/>
              <a:gd name="connsiteY76" fmla="*/ 955451 h 1542374"/>
              <a:gd name="connsiteX77" fmla="*/ 1542755 w 6798686"/>
              <a:gd name="connsiteY77" fmla="*/ 982732 h 1542374"/>
              <a:gd name="connsiteX78" fmla="*/ 1521065 w 6798686"/>
              <a:gd name="connsiteY78" fmla="*/ 972895 h 1542374"/>
              <a:gd name="connsiteX79" fmla="*/ 1498395 w 6798686"/>
              <a:gd name="connsiteY79" fmla="*/ 946863 h 1542374"/>
              <a:gd name="connsiteX80" fmla="*/ 1444927 w 6798686"/>
              <a:gd name="connsiteY80" fmla="*/ 940215 h 1542374"/>
              <a:gd name="connsiteX81" fmla="*/ 1459740 w 6798686"/>
              <a:gd name="connsiteY81" fmla="*/ 947958 h 1542374"/>
              <a:gd name="connsiteX82" fmla="*/ 1475071 w 6798686"/>
              <a:gd name="connsiteY82" fmla="*/ 963174 h 1542374"/>
              <a:gd name="connsiteX83" fmla="*/ 1460700 w 6798686"/>
              <a:gd name="connsiteY83" fmla="*/ 954548 h 1542374"/>
              <a:gd name="connsiteX84" fmla="*/ 1444927 w 6798686"/>
              <a:gd name="connsiteY84" fmla="*/ 940215 h 1542374"/>
              <a:gd name="connsiteX85" fmla="*/ 1469288 w 6798686"/>
              <a:gd name="connsiteY85" fmla="*/ 934970 h 1542374"/>
              <a:gd name="connsiteX86" fmla="*/ 1490441 w 6798686"/>
              <a:gd name="connsiteY86" fmla="*/ 943712 h 1542374"/>
              <a:gd name="connsiteX87" fmla="*/ 1511978 w 6798686"/>
              <a:gd name="connsiteY87" fmla="*/ 968611 h 1542374"/>
              <a:gd name="connsiteX88" fmla="*/ 1491152 w 6798686"/>
              <a:gd name="connsiteY88" fmla="*/ 958621 h 1542374"/>
              <a:gd name="connsiteX89" fmla="*/ 1469288 w 6798686"/>
              <a:gd name="connsiteY89" fmla="*/ 934970 h 1542374"/>
              <a:gd name="connsiteX90" fmla="*/ 1419183 w 6798686"/>
              <a:gd name="connsiteY90" fmla="*/ 926344 h 1542374"/>
              <a:gd name="connsiteX91" fmla="*/ 1429884 w 6798686"/>
              <a:gd name="connsiteY91" fmla="*/ 932223 h 1542374"/>
              <a:gd name="connsiteX92" fmla="*/ 1440643 w 6798686"/>
              <a:gd name="connsiteY92" fmla="*/ 942194 h 1542374"/>
              <a:gd name="connsiteX93" fmla="*/ 1430249 w 6798686"/>
              <a:gd name="connsiteY93" fmla="*/ 935643 h 1542374"/>
              <a:gd name="connsiteX94" fmla="*/ 1419183 w 6798686"/>
              <a:gd name="connsiteY94" fmla="*/ 926344 h 1542374"/>
              <a:gd name="connsiteX95" fmla="*/ 1440432 w 6798686"/>
              <a:gd name="connsiteY95" fmla="*/ 922521 h 1542374"/>
              <a:gd name="connsiteX96" fmla="*/ 1460354 w 6798686"/>
              <a:gd name="connsiteY96" fmla="*/ 931186 h 1542374"/>
              <a:gd name="connsiteX97" fmla="*/ 1480931 w 6798686"/>
              <a:gd name="connsiteY97" fmla="*/ 953606 h 1542374"/>
              <a:gd name="connsiteX98" fmla="*/ 1461161 w 6798686"/>
              <a:gd name="connsiteY98" fmla="*/ 943597 h 1542374"/>
              <a:gd name="connsiteX99" fmla="*/ 1440432 w 6798686"/>
              <a:gd name="connsiteY99" fmla="*/ 922521 h 1542374"/>
              <a:gd name="connsiteX100" fmla="*/ 1397435 w 6798686"/>
              <a:gd name="connsiteY100" fmla="*/ 914145 h 1542374"/>
              <a:gd name="connsiteX101" fmla="*/ 1400182 w 6798686"/>
              <a:gd name="connsiteY101" fmla="*/ 915720 h 1542374"/>
              <a:gd name="connsiteX102" fmla="*/ 1401969 w 6798686"/>
              <a:gd name="connsiteY102" fmla="*/ 917276 h 1542374"/>
              <a:gd name="connsiteX103" fmla="*/ 1398453 w 6798686"/>
              <a:gd name="connsiteY103" fmla="*/ 914932 h 1542374"/>
              <a:gd name="connsiteX104" fmla="*/ 1397435 w 6798686"/>
              <a:gd name="connsiteY104" fmla="*/ 914145 h 1542374"/>
              <a:gd name="connsiteX105" fmla="*/ 1468366 w 6798686"/>
              <a:gd name="connsiteY105" fmla="*/ 911455 h 1542374"/>
              <a:gd name="connsiteX106" fmla="*/ 1491440 w 6798686"/>
              <a:gd name="connsiteY106" fmla="*/ 919140 h 1542374"/>
              <a:gd name="connsiteX107" fmla="*/ 1515013 w 6798686"/>
              <a:gd name="connsiteY107" fmla="*/ 948726 h 1542374"/>
              <a:gd name="connsiteX108" fmla="*/ 1492304 w 6798686"/>
              <a:gd name="connsiteY108" fmla="*/ 939754 h 1542374"/>
              <a:gd name="connsiteX109" fmla="*/ 1468366 w 6798686"/>
              <a:gd name="connsiteY109" fmla="*/ 911455 h 1542374"/>
              <a:gd name="connsiteX110" fmla="*/ 1412363 w 6798686"/>
              <a:gd name="connsiteY110" fmla="*/ 909726 h 1542374"/>
              <a:gd name="connsiteX111" fmla="*/ 1430288 w 6798686"/>
              <a:gd name="connsiteY111" fmla="*/ 917968 h 1542374"/>
              <a:gd name="connsiteX112" fmla="*/ 1449231 w 6798686"/>
              <a:gd name="connsiteY112" fmla="*/ 937353 h 1542374"/>
              <a:gd name="connsiteX113" fmla="*/ 1431825 w 6798686"/>
              <a:gd name="connsiteY113" fmla="*/ 928112 h 1542374"/>
              <a:gd name="connsiteX114" fmla="*/ 1412363 w 6798686"/>
              <a:gd name="connsiteY114" fmla="*/ 909726 h 1542374"/>
              <a:gd name="connsiteX115" fmla="*/ 1438875 w 6798686"/>
              <a:gd name="connsiteY115" fmla="*/ 901119 h 1542374"/>
              <a:gd name="connsiteX116" fmla="*/ 1461161 w 6798686"/>
              <a:gd name="connsiteY116" fmla="*/ 908996 h 1542374"/>
              <a:gd name="connsiteX117" fmla="*/ 1484312 w 6798686"/>
              <a:gd name="connsiteY117" fmla="*/ 936527 h 1542374"/>
              <a:gd name="connsiteX118" fmla="*/ 1462333 w 6798686"/>
              <a:gd name="connsiteY118" fmla="*/ 927324 h 1542374"/>
              <a:gd name="connsiteX119" fmla="*/ 1438875 w 6798686"/>
              <a:gd name="connsiteY119" fmla="*/ 901119 h 1542374"/>
              <a:gd name="connsiteX120" fmla="*/ 1384774 w 6798686"/>
              <a:gd name="connsiteY120" fmla="*/ 896565 h 1542374"/>
              <a:gd name="connsiteX121" fmla="*/ 1400278 w 6798686"/>
              <a:gd name="connsiteY121" fmla="*/ 904077 h 1542374"/>
              <a:gd name="connsiteX122" fmla="*/ 1416685 w 6798686"/>
              <a:gd name="connsiteY122" fmla="*/ 919793 h 1542374"/>
              <a:gd name="connsiteX123" fmla="*/ 1401642 w 6798686"/>
              <a:gd name="connsiteY123" fmla="*/ 911320 h 1542374"/>
              <a:gd name="connsiteX124" fmla="*/ 1384774 w 6798686"/>
              <a:gd name="connsiteY124" fmla="*/ 896565 h 1542374"/>
              <a:gd name="connsiteX125" fmla="*/ 1409519 w 6798686"/>
              <a:gd name="connsiteY125" fmla="*/ 890225 h 1542374"/>
              <a:gd name="connsiteX126" fmla="*/ 1430941 w 6798686"/>
              <a:gd name="connsiteY126" fmla="*/ 898237 h 1542374"/>
              <a:gd name="connsiteX127" fmla="*/ 1453400 w 6798686"/>
              <a:gd name="connsiteY127" fmla="*/ 923462 h 1542374"/>
              <a:gd name="connsiteX128" fmla="*/ 1432305 w 6798686"/>
              <a:gd name="connsiteY128" fmla="*/ 914125 h 1542374"/>
              <a:gd name="connsiteX129" fmla="*/ 1409519 w 6798686"/>
              <a:gd name="connsiteY129" fmla="*/ 890225 h 1542374"/>
              <a:gd name="connsiteX130" fmla="*/ 1358838 w 6798686"/>
              <a:gd name="connsiteY130" fmla="*/ 883636 h 1542374"/>
              <a:gd name="connsiteX131" fmla="*/ 1370269 w 6798686"/>
              <a:gd name="connsiteY131" fmla="*/ 889380 h 1542374"/>
              <a:gd name="connsiteX132" fmla="*/ 1382488 w 6798686"/>
              <a:gd name="connsiteY132" fmla="*/ 900254 h 1542374"/>
              <a:gd name="connsiteX133" fmla="*/ 1371287 w 6798686"/>
              <a:gd name="connsiteY133" fmla="*/ 893645 h 1542374"/>
              <a:gd name="connsiteX134" fmla="*/ 1358838 w 6798686"/>
              <a:gd name="connsiteY134" fmla="*/ 883636 h 1542374"/>
              <a:gd name="connsiteX135" fmla="*/ 1380663 w 6798686"/>
              <a:gd name="connsiteY135" fmla="*/ 878890 h 1542374"/>
              <a:gd name="connsiteX136" fmla="*/ 1400682 w 6798686"/>
              <a:gd name="connsiteY136" fmla="*/ 886806 h 1542374"/>
              <a:gd name="connsiteX137" fmla="*/ 1422142 w 6798686"/>
              <a:gd name="connsiteY137" fmla="*/ 909476 h 1542374"/>
              <a:gd name="connsiteX138" fmla="*/ 1402564 w 6798686"/>
              <a:gd name="connsiteY138" fmla="*/ 900312 h 1542374"/>
              <a:gd name="connsiteX139" fmla="*/ 1380663 w 6798686"/>
              <a:gd name="connsiteY139" fmla="*/ 878890 h 1542374"/>
              <a:gd name="connsiteX140" fmla="*/ 1438683 w 6798686"/>
              <a:gd name="connsiteY140" fmla="*/ 875394 h 1542374"/>
              <a:gd name="connsiteX141" fmla="*/ 1462564 w 6798686"/>
              <a:gd name="connsiteY141" fmla="*/ 882003 h 1542374"/>
              <a:gd name="connsiteX142" fmla="*/ 1486214 w 6798686"/>
              <a:gd name="connsiteY142" fmla="*/ 912473 h 1542374"/>
              <a:gd name="connsiteX143" fmla="*/ 1462583 w 6798686"/>
              <a:gd name="connsiteY143" fmla="*/ 904500 h 1542374"/>
              <a:gd name="connsiteX144" fmla="*/ 1438683 w 6798686"/>
              <a:gd name="connsiteY144" fmla="*/ 875394 h 1542374"/>
              <a:gd name="connsiteX145" fmla="*/ 1338281 w 6798686"/>
              <a:gd name="connsiteY145" fmla="*/ 872954 h 1542374"/>
              <a:gd name="connsiteX146" fmla="*/ 1340529 w 6798686"/>
              <a:gd name="connsiteY146" fmla="*/ 874106 h 1542374"/>
              <a:gd name="connsiteX147" fmla="*/ 1344102 w 6798686"/>
              <a:gd name="connsiteY147" fmla="*/ 877065 h 1542374"/>
              <a:gd name="connsiteX148" fmla="*/ 1342911 w 6798686"/>
              <a:gd name="connsiteY148" fmla="*/ 876316 h 1542374"/>
              <a:gd name="connsiteX149" fmla="*/ 1338281 w 6798686"/>
              <a:gd name="connsiteY149" fmla="*/ 872954 h 1542374"/>
              <a:gd name="connsiteX150" fmla="*/ 1352152 w 6798686"/>
              <a:gd name="connsiteY150" fmla="*/ 867113 h 1542374"/>
              <a:gd name="connsiteX151" fmla="*/ 1370538 w 6798686"/>
              <a:gd name="connsiteY151" fmla="*/ 874798 h 1542374"/>
              <a:gd name="connsiteX152" fmla="*/ 1390461 w 6798686"/>
              <a:gd name="connsiteY152" fmla="*/ 894529 h 1542374"/>
              <a:gd name="connsiteX153" fmla="*/ 1372536 w 6798686"/>
              <a:gd name="connsiteY153" fmla="*/ 885672 h 1542374"/>
              <a:gd name="connsiteX154" fmla="*/ 1352152 w 6798686"/>
              <a:gd name="connsiteY154" fmla="*/ 867113 h 1542374"/>
              <a:gd name="connsiteX155" fmla="*/ 1408847 w 6798686"/>
              <a:gd name="connsiteY155" fmla="*/ 866671 h 1542374"/>
              <a:gd name="connsiteX156" fmla="*/ 1432113 w 6798686"/>
              <a:gd name="connsiteY156" fmla="*/ 873530 h 1542374"/>
              <a:gd name="connsiteX157" fmla="*/ 1455360 w 6798686"/>
              <a:gd name="connsiteY157" fmla="*/ 901983 h 1542374"/>
              <a:gd name="connsiteX158" fmla="*/ 1432343 w 6798686"/>
              <a:gd name="connsiteY158" fmla="*/ 893722 h 1542374"/>
              <a:gd name="connsiteX159" fmla="*/ 1408847 w 6798686"/>
              <a:gd name="connsiteY159" fmla="*/ 866671 h 1542374"/>
              <a:gd name="connsiteX160" fmla="*/ 1379183 w 6798686"/>
              <a:gd name="connsiteY160" fmla="*/ 857450 h 1542374"/>
              <a:gd name="connsiteX161" fmla="*/ 1401681 w 6798686"/>
              <a:gd name="connsiteY161" fmla="*/ 864481 h 1542374"/>
              <a:gd name="connsiteX162" fmla="*/ 1424389 w 6798686"/>
              <a:gd name="connsiteY162" fmla="*/ 890763 h 1542374"/>
              <a:gd name="connsiteX163" fmla="*/ 1402103 w 6798686"/>
              <a:gd name="connsiteY163" fmla="*/ 882291 h 1542374"/>
              <a:gd name="connsiteX164" fmla="*/ 1379183 w 6798686"/>
              <a:gd name="connsiteY164" fmla="*/ 857450 h 1542374"/>
              <a:gd name="connsiteX165" fmla="*/ 2787200 w 6798686"/>
              <a:gd name="connsiteY165" fmla="*/ 857353 h 1542374"/>
              <a:gd name="connsiteX166" fmla="*/ 2668277 w 6798686"/>
              <a:gd name="connsiteY166" fmla="*/ 891340 h 1542374"/>
              <a:gd name="connsiteX167" fmla="*/ 2593427 w 6798686"/>
              <a:gd name="connsiteY167" fmla="*/ 906959 h 1542374"/>
              <a:gd name="connsiteX168" fmla="*/ 2312834 w 6798686"/>
              <a:gd name="connsiteY168" fmla="*/ 919850 h 1542374"/>
              <a:gd name="connsiteX169" fmla="*/ 2011204 w 6798686"/>
              <a:gd name="connsiteY169" fmla="*/ 859755 h 1542374"/>
              <a:gd name="connsiteX170" fmla="*/ 2083326 w 6798686"/>
              <a:gd name="connsiteY170" fmla="*/ 869476 h 1542374"/>
              <a:gd name="connsiteX171" fmla="*/ 2110684 w 6798686"/>
              <a:gd name="connsiteY171" fmla="*/ 873991 h 1542374"/>
              <a:gd name="connsiteX172" fmla="*/ 2390931 w 6798686"/>
              <a:gd name="connsiteY172" fmla="*/ 906191 h 1542374"/>
              <a:gd name="connsiteX173" fmla="*/ 2421305 w 6798686"/>
              <a:gd name="connsiteY173" fmla="*/ 905019 h 1542374"/>
              <a:gd name="connsiteX174" fmla="*/ 2445436 w 6798686"/>
              <a:gd name="connsiteY174" fmla="*/ 904615 h 1542374"/>
              <a:gd name="connsiteX175" fmla="*/ 2584358 w 6798686"/>
              <a:gd name="connsiteY175" fmla="*/ 890975 h 1542374"/>
              <a:gd name="connsiteX176" fmla="*/ 2787200 w 6798686"/>
              <a:gd name="connsiteY176" fmla="*/ 857353 h 1542374"/>
              <a:gd name="connsiteX177" fmla="*/ 1324448 w 6798686"/>
              <a:gd name="connsiteY177" fmla="*/ 855087 h 1542374"/>
              <a:gd name="connsiteX178" fmla="*/ 1340413 w 6798686"/>
              <a:gd name="connsiteY178" fmla="*/ 862080 h 1542374"/>
              <a:gd name="connsiteX179" fmla="*/ 1357915 w 6798686"/>
              <a:gd name="connsiteY179" fmla="*/ 878199 h 1542374"/>
              <a:gd name="connsiteX180" fmla="*/ 1342354 w 6798686"/>
              <a:gd name="connsiteY180" fmla="*/ 870110 h 1542374"/>
              <a:gd name="connsiteX181" fmla="*/ 1324448 w 6798686"/>
              <a:gd name="connsiteY181" fmla="*/ 855087 h 1542374"/>
              <a:gd name="connsiteX182" fmla="*/ 2949351 w 6798686"/>
              <a:gd name="connsiteY182" fmla="*/ 849765 h 1542374"/>
              <a:gd name="connsiteX183" fmla="*/ 2815403 w 6798686"/>
              <a:gd name="connsiteY183" fmla="*/ 905441 h 1542374"/>
              <a:gd name="connsiteX184" fmla="*/ 2655732 w 6798686"/>
              <a:gd name="connsiteY184" fmla="*/ 956123 h 1542374"/>
              <a:gd name="connsiteX185" fmla="*/ 2253104 w 6798686"/>
              <a:gd name="connsiteY185" fmla="*/ 1005421 h 1542374"/>
              <a:gd name="connsiteX186" fmla="*/ 2191567 w 6798686"/>
              <a:gd name="connsiteY186" fmla="*/ 1005421 h 1542374"/>
              <a:gd name="connsiteX187" fmla="*/ 1809727 w 6798686"/>
              <a:gd name="connsiteY187" fmla="*/ 987285 h 1542374"/>
              <a:gd name="connsiteX188" fmla="*/ 1493034 w 6798686"/>
              <a:gd name="connsiteY188" fmla="*/ 914702 h 1542374"/>
              <a:gd name="connsiteX189" fmla="*/ 1468865 w 6798686"/>
              <a:gd name="connsiteY189" fmla="*/ 883693 h 1542374"/>
              <a:gd name="connsiteX190" fmla="*/ 1763829 w 6798686"/>
              <a:gd name="connsiteY190" fmla="*/ 939965 h 1542374"/>
              <a:gd name="connsiteX191" fmla="*/ 2065075 w 6798686"/>
              <a:gd name="connsiteY191" fmla="*/ 958371 h 1542374"/>
              <a:gd name="connsiteX192" fmla="*/ 2196504 w 6798686"/>
              <a:gd name="connsiteY192" fmla="*/ 963251 h 1542374"/>
              <a:gd name="connsiteX193" fmla="*/ 2586453 w 6798686"/>
              <a:gd name="connsiteY193" fmla="*/ 942002 h 1542374"/>
              <a:gd name="connsiteX194" fmla="*/ 2743224 w 6798686"/>
              <a:gd name="connsiteY194" fmla="*/ 902982 h 1542374"/>
              <a:gd name="connsiteX195" fmla="*/ 2820322 w 6798686"/>
              <a:gd name="connsiteY195" fmla="*/ 877257 h 1542374"/>
              <a:gd name="connsiteX196" fmla="*/ 2949351 w 6798686"/>
              <a:gd name="connsiteY196" fmla="*/ 849765 h 1542374"/>
              <a:gd name="connsiteX197" fmla="*/ 1349808 w 6798686"/>
              <a:gd name="connsiteY197" fmla="*/ 847786 h 1542374"/>
              <a:gd name="connsiteX198" fmla="*/ 1371345 w 6798686"/>
              <a:gd name="connsiteY198" fmla="*/ 854933 h 1542374"/>
              <a:gd name="connsiteX199" fmla="*/ 1393324 w 6798686"/>
              <a:gd name="connsiteY199" fmla="*/ 878890 h 1542374"/>
              <a:gd name="connsiteX200" fmla="*/ 1372056 w 6798686"/>
              <a:gd name="connsiteY200" fmla="*/ 870322 h 1542374"/>
              <a:gd name="connsiteX201" fmla="*/ 1349808 w 6798686"/>
              <a:gd name="connsiteY201" fmla="*/ 847786 h 1542374"/>
              <a:gd name="connsiteX202" fmla="*/ 1439510 w 6798686"/>
              <a:gd name="connsiteY202" fmla="*/ 845173 h 1542374"/>
              <a:gd name="connsiteX203" fmla="*/ 1718585 w 6798686"/>
              <a:gd name="connsiteY203" fmla="*/ 887958 h 1542374"/>
              <a:gd name="connsiteX204" fmla="*/ 1942905 w 6798686"/>
              <a:gd name="connsiteY204" fmla="*/ 903078 h 1542374"/>
              <a:gd name="connsiteX205" fmla="*/ 2139925 w 6798686"/>
              <a:gd name="connsiteY205" fmla="*/ 916373 h 1542374"/>
              <a:gd name="connsiteX206" fmla="*/ 2515944 w 6798686"/>
              <a:gd name="connsiteY206" fmla="*/ 923328 h 1542374"/>
              <a:gd name="connsiteX207" fmla="*/ 2580535 w 6798686"/>
              <a:gd name="connsiteY207" fmla="*/ 914164 h 1542374"/>
              <a:gd name="connsiteX208" fmla="*/ 2788756 w 6798686"/>
              <a:gd name="connsiteY208" fmla="*/ 883271 h 1542374"/>
              <a:gd name="connsiteX209" fmla="*/ 2741821 w 6798686"/>
              <a:gd name="connsiteY209" fmla="*/ 898390 h 1542374"/>
              <a:gd name="connsiteX210" fmla="*/ 2585569 w 6798686"/>
              <a:gd name="connsiteY210" fmla="*/ 937295 h 1542374"/>
              <a:gd name="connsiteX211" fmla="*/ 2196754 w 6798686"/>
              <a:gd name="connsiteY211" fmla="*/ 958467 h 1542374"/>
              <a:gd name="connsiteX212" fmla="*/ 2065209 w 6798686"/>
              <a:gd name="connsiteY212" fmla="*/ 953587 h 1542374"/>
              <a:gd name="connsiteX213" fmla="*/ 1764405 w 6798686"/>
              <a:gd name="connsiteY213" fmla="*/ 935201 h 1542374"/>
              <a:gd name="connsiteX214" fmla="*/ 1464043 w 6798686"/>
              <a:gd name="connsiteY214" fmla="*/ 877430 h 1542374"/>
              <a:gd name="connsiteX215" fmla="*/ 1439510 w 6798686"/>
              <a:gd name="connsiteY215" fmla="*/ 845173 h 1542374"/>
              <a:gd name="connsiteX216" fmla="*/ 1298781 w 6798686"/>
              <a:gd name="connsiteY216" fmla="*/ 843367 h 1542374"/>
              <a:gd name="connsiteX217" fmla="*/ 1310365 w 6798686"/>
              <a:gd name="connsiteY217" fmla="*/ 848708 h 1542374"/>
              <a:gd name="connsiteX218" fmla="*/ 1323833 w 6798686"/>
              <a:gd name="connsiteY218" fmla="*/ 860178 h 1542374"/>
              <a:gd name="connsiteX219" fmla="*/ 1313055 w 6798686"/>
              <a:gd name="connsiteY219" fmla="*/ 854241 h 1542374"/>
              <a:gd name="connsiteX220" fmla="*/ 1298781 w 6798686"/>
              <a:gd name="connsiteY220" fmla="*/ 843367 h 1542374"/>
              <a:gd name="connsiteX221" fmla="*/ 1409193 w 6798686"/>
              <a:gd name="connsiteY221" fmla="*/ 838564 h 1542374"/>
              <a:gd name="connsiteX222" fmla="*/ 1433688 w 6798686"/>
              <a:gd name="connsiteY222" fmla="*/ 843924 h 1542374"/>
              <a:gd name="connsiteX223" fmla="*/ 1457780 w 6798686"/>
              <a:gd name="connsiteY223" fmla="*/ 875759 h 1542374"/>
              <a:gd name="connsiteX224" fmla="*/ 1433419 w 6798686"/>
              <a:gd name="connsiteY224" fmla="*/ 868919 h 1542374"/>
              <a:gd name="connsiteX225" fmla="*/ 1419471 w 6798686"/>
              <a:gd name="connsiteY225" fmla="*/ 851551 h 1542374"/>
              <a:gd name="connsiteX226" fmla="*/ 1409193 w 6798686"/>
              <a:gd name="connsiteY226" fmla="*/ 838564 h 1542374"/>
              <a:gd name="connsiteX227" fmla="*/ 1320759 w 6798686"/>
              <a:gd name="connsiteY227" fmla="*/ 837661 h 1542374"/>
              <a:gd name="connsiteX228" fmla="*/ 1341048 w 6798686"/>
              <a:gd name="connsiteY228" fmla="*/ 844789 h 1542374"/>
              <a:gd name="connsiteX229" fmla="*/ 1361873 w 6798686"/>
              <a:gd name="connsiteY229" fmla="*/ 866076 h 1542374"/>
              <a:gd name="connsiteX230" fmla="*/ 1341816 w 6798686"/>
              <a:gd name="connsiteY230" fmla="*/ 857546 h 1542374"/>
              <a:gd name="connsiteX231" fmla="*/ 1320759 w 6798686"/>
              <a:gd name="connsiteY231" fmla="*/ 837661 h 1542374"/>
              <a:gd name="connsiteX232" fmla="*/ 2078619 w 6798686"/>
              <a:gd name="connsiteY232" fmla="*/ 834568 h 1542374"/>
              <a:gd name="connsiteX233" fmla="*/ 2080310 w 6798686"/>
              <a:gd name="connsiteY233" fmla="*/ 834952 h 1542374"/>
              <a:gd name="connsiteX234" fmla="*/ 2365782 w 6798686"/>
              <a:gd name="connsiteY234" fmla="*/ 885288 h 1542374"/>
              <a:gd name="connsiteX235" fmla="*/ 2080425 w 6798686"/>
              <a:gd name="connsiteY235" fmla="*/ 835298 h 1542374"/>
              <a:gd name="connsiteX236" fmla="*/ 2078619 w 6798686"/>
              <a:gd name="connsiteY236" fmla="*/ 834568 h 1542374"/>
              <a:gd name="connsiteX237" fmla="*/ 1276956 w 6798686"/>
              <a:gd name="connsiteY237" fmla="*/ 833012 h 1542374"/>
              <a:gd name="connsiteX238" fmla="*/ 1280318 w 6798686"/>
              <a:gd name="connsiteY238" fmla="*/ 834645 h 1542374"/>
              <a:gd name="connsiteX239" fmla="*/ 1285256 w 6798686"/>
              <a:gd name="connsiteY239" fmla="*/ 838526 h 1542374"/>
              <a:gd name="connsiteX240" fmla="*/ 1283277 w 6798686"/>
              <a:gd name="connsiteY240" fmla="*/ 837354 h 1542374"/>
              <a:gd name="connsiteX241" fmla="*/ 1276956 w 6798686"/>
              <a:gd name="connsiteY241" fmla="*/ 833012 h 1542374"/>
              <a:gd name="connsiteX242" fmla="*/ 1379126 w 6798686"/>
              <a:gd name="connsiteY242" fmla="*/ 831532 h 1542374"/>
              <a:gd name="connsiteX243" fmla="*/ 1403064 w 6798686"/>
              <a:gd name="connsiteY243" fmla="*/ 837161 h 1542374"/>
              <a:gd name="connsiteX244" fmla="*/ 1416397 w 6798686"/>
              <a:gd name="connsiteY244" fmla="*/ 853991 h 1542374"/>
              <a:gd name="connsiteX245" fmla="*/ 1426810 w 6798686"/>
              <a:gd name="connsiteY245" fmla="*/ 866979 h 1542374"/>
              <a:gd name="connsiteX246" fmla="*/ 1403045 w 6798686"/>
              <a:gd name="connsiteY246" fmla="*/ 859870 h 1542374"/>
              <a:gd name="connsiteX247" fmla="*/ 1384678 w 6798686"/>
              <a:gd name="connsiteY247" fmla="*/ 838180 h 1542374"/>
              <a:gd name="connsiteX248" fmla="*/ 1379126 w 6798686"/>
              <a:gd name="connsiteY248" fmla="*/ 831532 h 1542374"/>
              <a:gd name="connsiteX249" fmla="*/ 1292114 w 6798686"/>
              <a:gd name="connsiteY249" fmla="*/ 827094 h 1542374"/>
              <a:gd name="connsiteX250" fmla="*/ 1310789 w 6798686"/>
              <a:gd name="connsiteY250" fmla="*/ 834049 h 1542374"/>
              <a:gd name="connsiteX251" fmla="*/ 1330116 w 6798686"/>
              <a:gd name="connsiteY251" fmla="*/ 852454 h 1542374"/>
              <a:gd name="connsiteX252" fmla="*/ 1311576 w 6798686"/>
              <a:gd name="connsiteY252" fmla="*/ 844097 h 1542374"/>
              <a:gd name="connsiteX253" fmla="*/ 1292114 w 6798686"/>
              <a:gd name="connsiteY253" fmla="*/ 827094 h 1542374"/>
              <a:gd name="connsiteX254" fmla="*/ 1349213 w 6798686"/>
              <a:gd name="connsiteY254" fmla="*/ 824078 h 1542374"/>
              <a:gd name="connsiteX255" fmla="*/ 1372555 w 6798686"/>
              <a:gd name="connsiteY255" fmla="*/ 829918 h 1542374"/>
              <a:gd name="connsiteX256" fmla="*/ 1381604 w 6798686"/>
              <a:gd name="connsiteY256" fmla="*/ 840773 h 1542374"/>
              <a:gd name="connsiteX257" fmla="*/ 1395879 w 6798686"/>
              <a:gd name="connsiteY257" fmla="*/ 857680 h 1542374"/>
              <a:gd name="connsiteX258" fmla="*/ 1372709 w 6798686"/>
              <a:gd name="connsiteY258" fmla="*/ 850322 h 1542374"/>
              <a:gd name="connsiteX259" fmla="*/ 1349866 w 6798686"/>
              <a:gd name="connsiteY259" fmla="*/ 824827 h 1542374"/>
              <a:gd name="connsiteX260" fmla="*/ 1349213 w 6798686"/>
              <a:gd name="connsiteY260" fmla="*/ 824078 h 1542374"/>
              <a:gd name="connsiteX261" fmla="*/ 2738670 w 6798686"/>
              <a:gd name="connsiteY261" fmla="*/ 822925 h 1542374"/>
              <a:gd name="connsiteX262" fmla="*/ 2666222 w 6798686"/>
              <a:gd name="connsiteY262" fmla="*/ 841465 h 1542374"/>
              <a:gd name="connsiteX263" fmla="*/ 2546683 w 6798686"/>
              <a:gd name="connsiteY263" fmla="*/ 861868 h 1542374"/>
              <a:gd name="connsiteX264" fmla="*/ 2496655 w 6798686"/>
              <a:gd name="connsiteY264" fmla="*/ 867824 h 1542374"/>
              <a:gd name="connsiteX265" fmla="*/ 2452871 w 6798686"/>
              <a:gd name="connsiteY265" fmla="*/ 870053 h 1542374"/>
              <a:gd name="connsiteX266" fmla="*/ 2517865 w 6798686"/>
              <a:gd name="connsiteY266" fmla="*/ 864558 h 1542374"/>
              <a:gd name="connsiteX267" fmla="*/ 2678479 w 6798686"/>
              <a:gd name="connsiteY267" fmla="*/ 836892 h 1542374"/>
              <a:gd name="connsiteX268" fmla="*/ 2738670 w 6798686"/>
              <a:gd name="connsiteY268" fmla="*/ 822925 h 1542374"/>
              <a:gd name="connsiteX269" fmla="*/ 2781263 w 6798686"/>
              <a:gd name="connsiteY269" fmla="*/ 821734 h 1542374"/>
              <a:gd name="connsiteX270" fmla="*/ 2632542 w 6798686"/>
              <a:gd name="connsiteY270" fmla="*/ 860523 h 1542374"/>
              <a:gd name="connsiteX271" fmla="*/ 2474254 w 6798686"/>
              <a:gd name="connsiteY271" fmla="*/ 880677 h 1542374"/>
              <a:gd name="connsiteX272" fmla="*/ 2375177 w 6798686"/>
              <a:gd name="connsiteY272" fmla="*/ 880831 h 1542374"/>
              <a:gd name="connsiteX273" fmla="*/ 2340058 w 6798686"/>
              <a:gd name="connsiteY273" fmla="*/ 878160 h 1542374"/>
              <a:gd name="connsiteX274" fmla="*/ 2512525 w 6798686"/>
              <a:gd name="connsiteY274" fmla="*/ 871667 h 1542374"/>
              <a:gd name="connsiteX275" fmla="*/ 2655136 w 6798686"/>
              <a:gd name="connsiteY275" fmla="*/ 849227 h 1542374"/>
              <a:gd name="connsiteX276" fmla="*/ 2781263 w 6798686"/>
              <a:gd name="connsiteY276" fmla="*/ 821734 h 1542374"/>
              <a:gd name="connsiteX277" fmla="*/ 2945661 w 6798686"/>
              <a:gd name="connsiteY277" fmla="*/ 821235 h 1542374"/>
              <a:gd name="connsiteX278" fmla="*/ 2824779 w 6798686"/>
              <a:gd name="connsiteY278" fmla="*/ 870533 h 1542374"/>
              <a:gd name="connsiteX279" fmla="*/ 2657076 w 6798686"/>
              <a:gd name="connsiteY279" fmla="*/ 898909 h 1542374"/>
              <a:gd name="connsiteX280" fmla="*/ 2669410 w 6798686"/>
              <a:gd name="connsiteY280" fmla="*/ 896085 h 1542374"/>
              <a:gd name="connsiteX281" fmla="*/ 2825413 w 6798686"/>
              <a:gd name="connsiteY281" fmla="*/ 849323 h 1542374"/>
              <a:gd name="connsiteX282" fmla="*/ 2945661 w 6798686"/>
              <a:gd name="connsiteY282" fmla="*/ 821235 h 1542374"/>
              <a:gd name="connsiteX283" fmla="*/ 3081298 w 6798686"/>
              <a:gd name="connsiteY283" fmla="*/ 817719 h 1542374"/>
              <a:gd name="connsiteX284" fmla="*/ 2888985 w 6798686"/>
              <a:gd name="connsiteY284" fmla="*/ 912512 h 1542374"/>
              <a:gd name="connsiteX285" fmla="*/ 2725933 w 6798686"/>
              <a:gd name="connsiteY285" fmla="*/ 974970 h 1542374"/>
              <a:gd name="connsiteX286" fmla="*/ 2309452 w 6798686"/>
              <a:gd name="connsiteY286" fmla="*/ 1052395 h 1542374"/>
              <a:gd name="connsiteX287" fmla="*/ 1855048 w 6798686"/>
              <a:gd name="connsiteY287" fmla="*/ 1039388 h 1542374"/>
              <a:gd name="connsiteX288" fmla="*/ 1522525 w 6798686"/>
              <a:gd name="connsiteY288" fmla="*/ 951627 h 1542374"/>
              <a:gd name="connsiteX289" fmla="*/ 1498318 w 6798686"/>
              <a:gd name="connsiteY289" fmla="*/ 921388 h 1542374"/>
              <a:gd name="connsiteX290" fmla="*/ 1809093 w 6798686"/>
              <a:gd name="connsiteY290" fmla="*/ 991973 h 1542374"/>
              <a:gd name="connsiteX291" fmla="*/ 2191586 w 6798686"/>
              <a:gd name="connsiteY291" fmla="*/ 1010147 h 1542374"/>
              <a:gd name="connsiteX292" fmla="*/ 2253084 w 6798686"/>
              <a:gd name="connsiteY292" fmla="*/ 1010128 h 1542374"/>
              <a:gd name="connsiteX293" fmla="*/ 2656922 w 6798686"/>
              <a:gd name="connsiteY293" fmla="*/ 960695 h 1542374"/>
              <a:gd name="connsiteX294" fmla="*/ 2817017 w 6798686"/>
              <a:gd name="connsiteY294" fmla="*/ 909879 h 1542374"/>
              <a:gd name="connsiteX295" fmla="*/ 2971579 w 6798686"/>
              <a:gd name="connsiteY295" fmla="*/ 844597 h 1542374"/>
              <a:gd name="connsiteX296" fmla="*/ 3081298 w 6798686"/>
              <a:gd name="connsiteY296" fmla="*/ 817719 h 1542374"/>
              <a:gd name="connsiteX297" fmla="*/ 1264545 w 6798686"/>
              <a:gd name="connsiteY297" fmla="*/ 816413 h 1542374"/>
              <a:gd name="connsiteX298" fmla="*/ 1280683 w 6798686"/>
              <a:gd name="connsiteY298" fmla="*/ 822752 h 1542374"/>
              <a:gd name="connsiteX299" fmla="*/ 1297436 w 6798686"/>
              <a:gd name="connsiteY299" fmla="*/ 837546 h 1542374"/>
              <a:gd name="connsiteX300" fmla="*/ 1281720 w 6798686"/>
              <a:gd name="connsiteY300" fmla="*/ 830092 h 1542374"/>
              <a:gd name="connsiteX301" fmla="*/ 1264545 w 6798686"/>
              <a:gd name="connsiteY301" fmla="*/ 816413 h 1542374"/>
              <a:gd name="connsiteX302" fmla="*/ 1319587 w 6798686"/>
              <a:gd name="connsiteY302" fmla="*/ 816220 h 1542374"/>
              <a:gd name="connsiteX303" fmla="*/ 1342162 w 6798686"/>
              <a:gd name="connsiteY303" fmla="*/ 822253 h 1542374"/>
              <a:gd name="connsiteX304" fmla="*/ 1346792 w 6798686"/>
              <a:gd name="connsiteY304" fmla="*/ 827536 h 1542374"/>
              <a:gd name="connsiteX305" fmla="*/ 1364870 w 6798686"/>
              <a:gd name="connsiteY305" fmla="*/ 847747 h 1542374"/>
              <a:gd name="connsiteX306" fmla="*/ 1342450 w 6798686"/>
              <a:gd name="connsiteY306" fmla="*/ 840197 h 1542374"/>
              <a:gd name="connsiteX307" fmla="*/ 1319587 w 6798686"/>
              <a:gd name="connsiteY307" fmla="*/ 816220 h 1542374"/>
              <a:gd name="connsiteX308" fmla="*/ 1977141 w 6798686"/>
              <a:gd name="connsiteY308" fmla="*/ 812839 h 1542374"/>
              <a:gd name="connsiteX309" fmla="*/ 2026708 w 6798686"/>
              <a:gd name="connsiteY309" fmla="*/ 822580 h 1542374"/>
              <a:gd name="connsiteX310" fmla="*/ 2047400 w 6798686"/>
              <a:gd name="connsiteY310" fmla="*/ 827325 h 1542374"/>
              <a:gd name="connsiteX311" fmla="*/ 2078369 w 6798686"/>
              <a:gd name="connsiteY311" fmla="*/ 840504 h 1542374"/>
              <a:gd name="connsiteX312" fmla="*/ 2465070 w 6798686"/>
              <a:gd name="connsiteY312" fmla="*/ 887094 h 1542374"/>
              <a:gd name="connsiteX313" fmla="*/ 2469182 w 6798686"/>
              <a:gd name="connsiteY313" fmla="*/ 886748 h 1542374"/>
              <a:gd name="connsiteX314" fmla="*/ 2491084 w 6798686"/>
              <a:gd name="connsiteY314" fmla="*/ 884750 h 1542374"/>
              <a:gd name="connsiteX315" fmla="*/ 2521727 w 6798686"/>
              <a:gd name="connsiteY315" fmla="*/ 882271 h 1542374"/>
              <a:gd name="connsiteX316" fmla="*/ 2618441 w 6798686"/>
              <a:gd name="connsiteY316" fmla="*/ 868439 h 1542374"/>
              <a:gd name="connsiteX317" fmla="*/ 2786739 w 6798686"/>
              <a:gd name="connsiteY317" fmla="*/ 836239 h 1542374"/>
              <a:gd name="connsiteX318" fmla="*/ 2603071 w 6798686"/>
              <a:gd name="connsiteY318" fmla="*/ 882848 h 1542374"/>
              <a:gd name="connsiteX319" fmla="*/ 2404361 w 6798686"/>
              <a:gd name="connsiteY319" fmla="*/ 900043 h 1542374"/>
              <a:gd name="connsiteX320" fmla="*/ 2117812 w 6798686"/>
              <a:gd name="connsiteY320" fmla="*/ 870110 h 1542374"/>
              <a:gd name="connsiteX321" fmla="*/ 2006958 w 6798686"/>
              <a:gd name="connsiteY321" fmla="*/ 828362 h 1542374"/>
              <a:gd name="connsiteX322" fmla="*/ 1977141 w 6798686"/>
              <a:gd name="connsiteY322" fmla="*/ 812839 h 1542374"/>
              <a:gd name="connsiteX323" fmla="*/ 1290097 w 6798686"/>
              <a:gd name="connsiteY323" fmla="*/ 807863 h 1542374"/>
              <a:gd name="connsiteX324" fmla="*/ 1311749 w 6798686"/>
              <a:gd name="connsiteY324" fmla="*/ 814030 h 1542374"/>
              <a:gd name="connsiteX325" fmla="*/ 1311999 w 6798686"/>
              <a:gd name="connsiteY325" fmla="*/ 814318 h 1542374"/>
              <a:gd name="connsiteX326" fmla="*/ 1333651 w 6798686"/>
              <a:gd name="connsiteY326" fmla="*/ 837123 h 1542374"/>
              <a:gd name="connsiteX327" fmla="*/ 1312191 w 6798686"/>
              <a:gd name="connsiteY327" fmla="*/ 829438 h 1542374"/>
              <a:gd name="connsiteX328" fmla="*/ 1290097 w 6798686"/>
              <a:gd name="connsiteY328" fmla="*/ 807863 h 1542374"/>
              <a:gd name="connsiteX329" fmla="*/ 1238532 w 6798686"/>
              <a:gd name="connsiteY329" fmla="*/ 805788 h 1542374"/>
              <a:gd name="connsiteX330" fmla="*/ 1250462 w 6798686"/>
              <a:gd name="connsiteY330" fmla="*/ 810706 h 1542374"/>
              <a:gd name="connsiteX331" fmla="*/ 1263181 w 6798686"/>
              <a:gd name="connsiteY331" fmla="*/ 821024 h 1542374"/>
              <a:gd name="connsiteX332" fmla="*/ 1251557 w 6798686"/>
              <a:gd name="connsiteY332" fmla="*/ 815144 h 1542374"/>
              <a:gd name="connsiteX333" fmla="*/ 1238532 w 6798686"/>
              <a:gd name="connsiteY333" fmla="*/ 805788 h 1542374"/>
              <a:gd name="connsiteX334" fmla="*/ 1409673 w 6798686"/>
              <a:gd name="connsiteY334" fmla="*/ 805058 h 1542374"/>
              <a:gd name="connsiteX335" fmla="*/ 1673359 w 6798686"/>
              <a:gd name="connsiteY335" fmla="*/ 835951 h 1542374"/>
              <a:gd name="connsiteX336" fmla="*/ 1824789 w 6798686"/>
              <a:gd name="connsiteY336" fmla="*/ 845999 h 1542374"/>
              <a:gd name="connsiteX337" fmla="*/ 1992069 w 6798686"/>
              <a:gd name="connsiteY337" fmla="*/ 857776 h 1542374"/>
              <a:gd name="connsiteX338" fmla="*/ 2229012 w 6798686"/>
              <a:gd name="connsiteY338" fmla="*/ 919870 h 1542374"/>
              <a:gd name="connsiteX339" fmla="*/ 2140444 w 6798686"/>
              <a:gd name="connsiteY339" fmla="*/ 911512 h 1542374"/>
              <a:gd name="connsiteX340" fmla="*/ 1943135 w 6798686"/>
              <a:gd name="connsiteY340" fmla="*/ 898198 h 1542374"/>
              <a:gd name="connsiteX341" fmla="*/ 1719103 w 6798686"/>
              <a:gd name="connsiteY341" fmla="*/ 883098 h 1542374"/>
              <a:gd name="connsiteX342" fmla="*/ 1435052 w 6798686"/>
              <a:gd name="connsiteY342" fmla="*/ 839237 h 1542374"/>
              <a:gd name="connsiteX343" fmla="*/ 1409673 w 6798686"/>
              <a:gd name="connsiteY343" fmla="*/ 805058 h 1542374"/>
              <a:gd name="connsiteX344" fmla="*/ 1903558 w 6798686"/>
              <a:gd name="connsiteY344" fmla="*/ 802734 h 1542374"/>
              <a:gd name="connsiteX345" fmla="*/ 1961195 w 6798686"/>
              <a:gd name="connsiteY345" fmla="*/ 810265 h 1542374"/>
              <a:gd name="connsiteX346" fmla="*/ 2004480 w 6798686"/>
              <a:gd name="connsiteY346" fmla="*/ 833473 h 1542374"/>
              <a:gd name="connsiteX347" fmla="*/ 2077543 w 6798686"/>
              <a:gd name="connsiteY347" fmla="*/ 863521 h 1542374"/>
              <a:gd name="connsiteX348" fmla="*/ 1995873 w 6798686"/>
              <a:gd name="connsiteY348" fmla="*/ 853165 h 1542374"/>
              <a:gd name="connsiteX349" fmla="*/ 1903558 w 6798686"/>
              <a:gd name="connsiteY349" fmla="*/ 802734 h 1542374"/>
              <a:gd name="connsiteX350" fmla="*/ 1379029 w 6798686"/>
              <a:gd name="connsiteY350" fmla="*/ 800044 h 1542374"/>
              <a:gd name="connsiteX351" fmla="*/ 1404198 w 6798686"/>
              <a:gd name="connsiteY351" fmla="*/ 804194 h 1542374"/>
              <a:gd name="connsiteX352" fmla="*/ 1429231 w 6798686"/>
              <a:gd name="connsiteY352" fmla="*/ 837988 h 1542374"/>
              <a:gd name="connsiteX353" fmla="*/ 1404332 w 6798686"/>
              <a:gd name="connsiteY353" fmla="*/ 832435 h 1542374"/>
              <a:gd name="connsiteX354" fmla="*/ 1379029 w 6798686"/>
              <a:gd name="connsiteY354" fmla="*/ 800044 h 1542374"/>
              <a:gd name="connsiteX355" fmla="*/ 2048168 w 6798686"/>
              <a:gd name="connsiteY355" fmla="*/ 799698 h 1542374"/>
              <a:gd name="connsiteX356" fmla="*/ 2067534 w 6798686"/>
              <a:gd name="connsiteY356" fmla="*/ 805846 h 1542374"/>
              <a:gd name="connsiteX357" fmla="*/ 2120540 w 6798686"/>
              <a:gd name="connsiteY357" fmla="*/ 822522 h 1542374"/>
              <a:gd name="connsiteX358" fmla="*/ 2226168 w 6798686"/>
              <a:gd name="connsiteY358" fmla="*/ 854491 h 1542374"/>
              <a:gd name="connsiteX359" fmla="*/ 2300730 w 6798686"/>
              <a:gd name="connsiteY359" fmla="*/ 866595 h 1542374"/>
              <a:gd name="connsiteX360" fmla="*/ 2304342 w 6798686"/>
              <a:gd name="connsiteY360" fmla="*/ 867152 h 1542374"/>
              <a:gd name="connsiteX361" fmla="*/ 2364592 w 6798686"/>
              <a:gd name="connsiteY361" fmla="*/ 873453 h 1542374"/>
              <a:gd name="connsiteX362" fmla="*/ 2153873 w 6798686"/>
              <a:gd name="connsiteY362" fmla="*/ 842234 h 1542374"/>
              <a:gd name="connsiteX363" fmla="*/ 2048168 w 6798686"/>
              <a:gd name="connsiteY363" fmla="*/ 799698 h 1542374"/>
              <a:gd name="connsiteX364" fmla="*/ 1261048 w 6798686"/>
              <a:gd name="connsiteY364" fmla="*/ 799141 h 1542374"/>
              <a:gd name="connsiteX365" fmla="*/ 1281490 w 6798686"/>
              <a:gd name="connsiteY365" fmla="*/ 805346 h 1542374"/>
              <a:gd name="connsiteX366" fmla="*/ 1302277 w 6798686"/>
              <a:gd name="connsiteY366" fmla="*/ 825807 h 1542374"/>
              <a:gd name="connsiteX367" fmla="*/ 1282008 w 6798686"/>
              <a:gd name="connsiteY367" fmla="*/ 818122 h 1542374"/>
              <a:gd name="connsiteX368" fmla="*/ 1261048 w 6798686"/>
              <a:gd name="connsiteY368" fmla="*/ 799141 h 1542374"/>
              <a:gd name="connsiteX369" fmla="*/ 2942511 w 6798686"/>
              <a:gd name="connsiteY369" fmla="*/ 797623 h 1542374"/>
              <a:gd name="connsiteX370" fmla="*/ 2829812 w 6798686"/>
              <a:gd name="connsiteY370" fmla="*/ 842560 h 1542374"/>
              <a:gd name="connsiteX371" fmla="*/ 2685626 w 6798686"/>
              <a:gd name="connsiteY371" fmla="*/ 870437 h 1542374"/>
              <a:gd name="connsiteX372" fmla="*/ 2834769 w 6798686"/>
              <a:gd name="connsiteY372" fmla="*/ 825115 h 1542374"/>
              <a:gd name="connsiteX373" fmla="*/ 2942511 w 6798686"/>
              <a:gd name="connsiteY373" fmla="*/ 797623 h 1542374"/>
              <a:gd name="connsiteX374" fmla="*/ 1216611 w 6798686"/>
              <a:gd name="connsiteY374" fmla="*/ 796413 h 1542374"/>
              <a:gd name="connsiteX375" fmla="*/ 1220607 w 6798686"/>
              <a:gd name="connsiteY375" fmla="*/ 798180 h 1542374"/>
              <a:gd name="connsiteX376" fmla="*/ 1224757 w 6798686"/>
              <a:gd name="connsiteY376" fmla="*/ 801254 h 1542374"/>
              <a:gd name="connsiteX377" fmla="*/ 1220683 w 6798686"/>
              <a:gd name="connsiteY377" fmla="*/ 799064 h 1542374"/>
              <a:gd name="connsiteX378" fmla="*/ 1216611 w 6798686"/>
              <a:gd name="connsiteY378" fmla="*/ 796413 h 1542374"/>
              <a:gd name="connsiteX379" fmla="*/ 1348655 w 6798686"/>
              <a:gd name="connsiteY379" fmla="*/ 794703 h 1542374"/>
              <a:gd name="connsiteX380" fmla="*/ 1373304 w 6798686"/>
              <a:gd name="connsiteY380" fmla="*/ 799083 h 1542374"/>
              <a:gd name="connsiteX381" fmla="*/ 1398204 w 6798686"/>
              <a:gd name="connsiteY381" fmla="*/ 831014 h 1542374"/>
              <a:gd name="connsiteX382" fmla="*/ 1373862 w 6798686"/>
              <a:gd name="connsiteY382" fmla="*/ 825212 h 1542374"/>
              <a:gd name="connsiteX383" fmla="*/ 1348655 w 6798686"/>
              <a:gd name="connsiteY383" fmla="*/ 794703 h 1542374"/>
              <a:gd name="connsiteX384" fmla="*/ 1232499 w 6798686"/>
              <a:gd name="connsiteY384" fmla="*/ 790015 h 1542374"/>
              <a:gd name="connsiteX385" fmla="*/ 1251250 w 6798686"/>
              <a:gd name="connsiteY385" fmla="*/ 796067 h 1542374"/>
              <a:gd name="connsiteX386" fmla="*/ 1270443 w 6798686"/>
              <a:gd name="connsiteY386" fmla="*/ 813569 h 1542374"/>
              <a:gd name="connsiteX387" fmla="*/ 1251865 w 6798686"/>
              <a:gd name="connsiteY387" fmla="*/ 806096 h 1542374"/>
              <a:gd name="connsiteX388" fmla="*/ 1232499 w 6798686"/>
              <a:gd name="connsiteY388" fmla="*/ 790015 h 1542374"/>
              <a:gd name="connsiteX389" fmla="*/ 1318493 w 6798686"/>
              <a:gd name="connsiteY389" fmla="*/ 789035 h 1542374"/>
              <a:gd name="connsiteX390" fmla="*/ 1342546 w 6798686"/>
              <a:gd name="connsiteY390" fmla="*/ 793589 h 1542374"/>
              <a:gd name="connsiteX391" fmla="*/ 1367291 w 6798686"/>
              <a:gd name="connsiteY391" fmla="*/ 823598 h 1542374"/>
              <a:gd name="connsiteX392" fmla="*/ 1343468 w 6798686"/>
              <a:gd name="connsiteY392" fmla="*/ 817546 h 1542374"/>
              <a:gd name="connsiteX393" fmla="*/ 1318493 w 6798686"/>
              <a:gd name="connsiteY393" fmla="*/ 789035 h 1542374"/>
              <a:gd name="connsiteX394" fmla="*/ 3198397 w 6798686"/>
              <a:gd name="connsiteY394" fmla="*/ 787037 h 1542374"/>
              <a:gd name="connsiteX395" fmla="*/ 2962568 w 6798686"/>
              <a:gd name="connsiteY395" fmla="*/ 919581 h 1542374"/>
              <a:gd name="connsiteX396" fmla="*/ 2796153 w 6798686"/>
              <a:gd name="connsiteY396" fmla="*/ 993817 h 1542374"/>
              <a:gd name="connsiteX397" fmla="*/ 2365802 w 6798686"/>
              <a:gd name="connsiteY397" fmla="*/ 1099349 h 1542374"/>
              <a:gd name="connsiteX398" fmla="*/ 1900350 w 6798686"/>
              <a:gd name="connsiteY398" fmla="*/ 1091491 h 1542374"/>
              <a:gd name="connsiteX399" fmla="*/ 1551093 w 6798686"/>
              <a:gd name="connsiteY399" fmla="*/ 986401 h 1542374"/>
              <a:gd name="connsiteX400" fmla="*/ 1527942 w 6798686"/>
              <a:gd name="connsiteY400" fmla="*/ 958294 h 1542374"/>
              <a:gd name="connsiteX401" fmla="*/ 1854337 w 6798686"/>
              <a:gd name="connsiteY401" fmla="*/ 1043961 h 1542374"/>
              <a:gd name="connsiteX402" fmla="*/ 2309645 w 6798686"/>
              <a:gd name="connsiteY402" fmla="*/ 1057006 h 1542374"/>
              <a:gd name="connsiteX403" fmla="*/ 2727374 w 6798686"/>
              <a:gd name="connsiteY403" fmla="*/ 979370 h 1542374"/>
              <a:gd name="connsiteX404" fmla="*/ 2890811 w 6798686"/>
              <a:gd name="connsiteY404" fmla="*/ 916757 h 1542374"/>
              <a:gd name="connsiteX405" fmla="*/ 3099051 w 6798686"/>
              <a:gd name="connsiteY405" fmla="*/ 813166 h 1542374"/>
              <a:gd name="connsiteX406" fmla="*/ 3198397 w 6798686"/>
              <a:gd name="connsiteY406" fmla="*/ 787037 h 1542374"/>
              <a:gd name="connsiteX407" fmla="*/ 3075881 w 6798686"/>
              <a:gd name="connsiteY407" fmla="*/ 786884 h 1542374"/>
              <a:gd name="connsiteX408" fmla="*/ 2974479 w 6798686"/>
              <a:gd name="connsiteY408" fmla="*/ 838007 h 1542374"/>
              <a:gd name="connsiteX409" fmla="*/ 2854097 w 6798686"/>
              <a:gd name="connsiteY409" fmla="*/ 864635 h 1542374"/>
              <a:gd name="connsiteX410" fmla="*/ 2972020 w 6798686"/>
              <a:gd name="connsiteY410" fmla="*/ 814568 h 1542374"/>
              <a:gd name="connsiteX411" fmla="*/ 3075881 w 6798686"/>
              <a:gd name="connsiteY411" fmla="*/ 786884 h 1542374"/>
              <a:gd name="connsiteX412" fmla="*/ 2852675 w 6798686"/>
              <a:gd name="connsiteY412" fmla="*/ 786710 h 1542374"/>
              <a:gd name="connsiteX413" fmla="*/ 2851599 w 6798686"/>
              <a:gd name="connsiteY413" fmla="*/ 787095 h 1542374"/>
              <a:gd name="connsiteX414" fmla="*/ 2848909 w 6798686"/>
              <a:gd name="connsiteY414" fmla="*/ 787863 h 1542374"/>
              <a:gd name="connsiteX415" fmla="*/ 2852675 w 6798686"/>
              <a:gd name="connsiteY415" fmla="*/ 786710 h 1542374"/>
              <a:gd name="connsiteX416" fmla="*/ 2052856 w 6798686"/>
              <a:gd name="connsiteY416" fmla="*/ 784905 h 1542374"/>
              <a:gd name="connsiteX417" fmla="*/ 2097082 w 6798686"/>
              <a:gd name="connsiteY417" fmla="*/ 803041 h 1542374"/>
              <a:gd name="connsiteX418" fmla="*/ 2163191 w 6798686"/>
              <a:gd name="connsiteY418" fmla="*/ 829592 h 1542374"/>
              <a:gd name="connsiteX419" fmla="*/ 2171702 w 6798686"/>
              <a:gd name="connsiteY419" fmla="*/ 832397 h 1542374"/>
              <a:gd name="connsiteX420" fmla="*/ 2125324 w 6798686"/>
              <a:gd name="connsiteY420" fmla="*/ 818622 h 1542374"/>
              <a:gd name="connsiteX421" fmla="*/ 2094853 w 6798686"/>
              <a:gd name="connsiteY421" fmla="*/ 805846 h 1542374"/>
              <a:gd name="connsiteX422" fmla="*/ 2052856 w 6798686"/>
              <a:gd name="connsiteY422" fmla="*/ 784905 h 1542374"/>
              <a:gd name="connsiteX423" fmla="*/ 1288560 w 6798686"/>
              <a:gd name="connsiteY423" fmla="*/ 783003 h 1542374"/>
              <a:gd name="connsiteX424" fmla="*/ 1311941 w 6798686"/>
              <a:gd name="connsiteY424" fmla="*/ 787767 h 1542374"/>
              <a:gd name="connsiteX425" fmla="*/ 1336340 w 6798686"/>
              <a:gd name="connsiteY425" fmla="*/ 815663 h 1542374"/>
              <a:gd name="connsiteX426" fmla="*/ 1313094 w 6798686"/>
              <a:gd name="connsiteY426" fmla="*/ 809323 h 1542374"/>
              <a:gd name="connsiteX427" fmla="*/ 1288560 w 6798686"/>
              <a:gd name="connsiteY427" fmla="*/ 783003 h 1542374"/>
              <a:gd name="connsiteX428" fmla="*/ 1204968 w 6798686"/>
              <a:gd name="connsiteY428" fmla="*/ 780678 h 1542374"/>
              <a:gd name="connsiteX429" fmla="*/ 1221164 w 6798686"/>
              <a:gd name="connsiteY429" fmla="*/ 786249 h 1542374"/>
              <a:gd name="connsiteX430" fmla="*/ 1237859 w 6798686"/>
              <a:gd name="connsiteY430" fmla="*/ 800294 h 1542374"/>
              <a:gd name="connsiteX431" fmla="*/ 1221933 w 6798686"/>
              <a:gd name="connsiteY431" fmla="*/ 793512 h 1542374"/>
              <a:gd name="connsiteX432" fmla="*/ 1204968 w 6798686"/>
              <a:gd name="connsiteY432" fmla="*/ 780678 h 1542374"/>
              <a:gd name="connsiteX433" fmla="*/ 2936747 w 6798686"/>
              <a:gd name="connsiteY433" fmla="*/ 780179 h 1542374"/>
              <a:gd name="connsiteX434" fmla="*/ 2838612 w 6798686"/>
              <a:gd name="connsiteY434" fmla="*/ 818449 h 1542374"/>
              <a:gd name="connsiteX435" fmla="*/ 2725202 w 6798686"/>
              <a:gd name="connsiteY435" fmla="*/ 843579 h 1542374"/>
              <a:gd name="connsiteX436" fmla="*/ 2845662 w 6798686"/>
              <a:gd name="connsiteY436" fmla="*/ 805442 h 1542374"/>
              <a:gd name="connsiteX437" fmla="*/ 2936747 w 6798686"/>
              <a:gd name="connsiteY437" fmla="*/ 780179 h 1542374"/>
              <a:gd name="connsiteX438" fmla="*/ 1258839 w 6798686"/>
              <a:gd name="connsiteY438" fmla="*/ 776547 h 1542374"/>
              <a:gd name="connsiteX439" fmla="*/ 1281452 w 6798686"/>
              <a:gd name="connsiteY439" fmla="*/ 781485 h 1542374"/>
              <a:gd name="connsiteX440" fmla="*/ 1305313 w 6798686"/>
              <a:gd name="connsiteY440" fmla="*/ 807152 h 1542374"/>
              <a:gd name="connsiteX441" fmla="*/ 1282835 w 6798686"/>
              <a:gd name="connsiteY441" fmla="*/ 800639 h 1542374"/>
              <a:gd name="connsiteX442" fmla="*/ 1280241 w 6798686"/>
              <a:gd name="connsiteY442" fmla="*/ 798065 h 1542374"/>
              <a:gd name="connsiteX443" fmla="*/ 1258839 w 6798686"/>
              <a:gd name="connsiteY443" fmla="*/ 776547 h 1542374"/>
              <a:gd name="connsiteX444" fmla="*/ 1961848 w 6798686"/>
              <a:gd name="connsiteY444" fmla="*/ 773300 h 1542374"/>
              <a:gd name="connsiteX445" fmla="*/ 1970090 w 6798686"/>
              <a:gd name="connsiteY445" fmla="*/ 775664 h 1542374"/>
              <a:gd name="connsiteX446" fmla="*/ 2020291 w 6798686"/>
              <a:gd name="connsiteY446" fmla="*/ 790918 h 1542374"/>
              <a:gd name="connsiteX447" fmla="*/ 2022059 w 6798686"/>
              <a:gd name="connsiteY447" fmla="*/ 791956 h 1542374"/>
              <a:gd name="connsiteX448" fmla="*/ 2139022 w 6798686"/>
              <a:gd name="connsiteY448" fmla="*/ 843290 h 1542374"/>
              <a:gd name="connsiteX449" fmla="*/ 2081463 w 6798686"/>
              <a:gd name="connsiteY449" fmla="*/ 830015 h 1542374"/>
              <a:gd name="connsiteX450" fmla="*/ 2051780 w 6798686"/>
              <a:gd name="connsiteY450" fmla="*/ 823137 h 1542374"/>
              <a:gd name="connsiteX451" fmla="*/ 1961848 w 6798686"/>
              <a:gd name="connsiteY451" fmla="*/ 773300 h 1542374"/>
              <a:gd name="connsiteX452" fmla="*/ 2917343 w 6798686"/>
              <a:gd name="connsiteY452" fmla="*/ 773070 h 1542374"/>
              <a:gd name="connsiteX453" fmla="*/ 2849255 w 6798686"/>
              <a:gd name="connsiteY453" fmla="*/ 798795 h 1542374"/>
              <a:gd name="connsiteX454" fmla="*/ 2775961 w 6798686"/>
              <a:gd name="connsiteY454" fmla="*/ 817373 h 1542374"/>
              <a:gd name="connsiteX455" fmla="*/ 2848698 w 6798686"/>
              <a:gd name="connsiteY455" fmla="*/ 793569 h 1542374"/>
              <a:gd name="connsiteX456" fmla="*/ 2917343 w 6798686"/>
              <a:gd name="connsiteY456" fmla="*/ 773070 h 1542374"/>
              <a:gd name="connsiteX457" fmla="*/ 1178993 w 6798686"/>
              <a:gd name="connsiteY457" fmla="*/ 771399 h 1542374"/>
              <a:gd name="connsiteX458" fmla="*/ 1191155 w 6798686"/>
              <a:gd name="connsiteY458" fmla="*/ 775798 h 1542374"/>
              <a:gd name="connsiteX459" fmla="*/ 1203873 w 6798686"/>
              <a:gd name="connsiteY459" fmla="*/ 785558 h 1542374"/>
              <a:gd name="connsiteX460" fmla="*/ 1191769 w 6798686"/>
              <a:gd name="connsiteY460" fmla="*/ 780025 h 1542374"/>
              <a:gd name="connsiteX461" fmla="*/ 1178993 w 6798686"/>
              <a:gd name="connsiteY461" fmla="*/ 771399 h 1542374"/>
              <a:gd name="connsiteX462" fmla="*/ 1229483 w 6798686"/>
              <a:gd name="connsiteY462" fmla="*/ 769765 h 1542374"/>
              <a:gd name="connsiteX463" fmla="*/ 1251096 w 6798686"/>
              <a:gd name="connsiteY463" fmla="*/ 774818 h 1542374"/>
              <a:gd name="connsiteX464" fmla="*/ 1274170 w 6798686"/>
              <a:gd name="connsiteY464" fmla="*/ 798046 h 1542374"/>
              <a:gd name="connsiteX465" fmla="*/ 1252614 w 6798686"/>
              <a:gd name="connsiteY465" fmla="*/ 791360 h 1542374"/>
              <a:gd name="connsiteX466" fmla="*/ 1245410 w 6798686"/>
              <a:gd name="connsiteY466" fmla="*/ 784693 h 1542374"/>
              <a:gd name="connsiteX467" fmla="*/ 1229483 w 6798686"/>
              <a:gd name="connsiteY467" fmla="*/ 769765 h 1542374"/>
              <a:gd name="connsiteX468" fmla="*/ 1379837 w 6798686"/>
              <a:gd name="connsiteY468" fmla="*/ 764098 h 1542374"/>
              <a:gd name="connsiteX469" fmla="*/ 1628115 w 6798686"/>
              <a:gd name="connsiteY469" fmla="*/ 783944 h 1542374"/>
              <a:gd name="connsiteX470" fmla="*/ 1710515 w 6798686"/>
              <a:gd name="connsiteY470" fmla="*/ 788709 h 1542374"/>
              <a:gd name="connsiteX471" fmla="*/ 1891320 w 6798686"/>
              <a:gd name="connsiteY471" fmla="*/ 801427 h 1542374"/>
              <a:gd name="connsiteX472" fmla="*/ 1978466 w 6798686"/>
              <a:gd name="connsiteY472" fmla="*/ 851494 h 1542374"/>
              <a:gd name="connsiteX473" fmla="*/ 1825077 w 6798686"/>
              <a:gd name="connsiteY473" fmla="*/ 841023 h 1542374"/>
              <a:gd name="connsiteX474" fmla="*/ 1673763 w 6798686"/>
              <a:gd name="connsiteY474" fmla="*/ 830994 h 1542374"/>
              <a:gd name="connsiteX475" fmla="*/ 1405485 w 6798686"/>
              <a:gd name="connsiteY475" fmla="*/ 799352 h 1542374"/>
              <a:gd name="connsiteX476" fmla="*/ 1379837 w 6798686"/>
              <a:gd name="connsiteY476" fmla="*/ 764098 h 1542374"/>
              <a:gd name="connsiteX477" fmla="*/ 1157514 w 6798686"/>
              <a:gd name="connsiteY477" fmla="*/ 763291 h 1542374"/>
              <a:gd name="connsiteX478" fmla="*/ 1161318 w 6798686"/>
              <a:gd name="connsiteY478" fmla="*/ 764751 h 1542374"/>
              <a:gd name="connsiteX479" fmla="*/ 1165679 w 6798686"/>
              <a:gd name="connsiteY479" fmla="*/ 767787 h 1542374"/>
              <a:gd name="connsiteX480" fmla="*/ 1162067 w 6798686"/>
              <a:gd name="connsiteY480" fmla="*/ 766038 h 1542374"/>
              <a:gd name="connsiteX481" fmla="*/ 1157514 w 6798686"/>
              <a:gd name="connsiteY481" fmla="*/ 763291 h 1542374"/>
              <a:gd name="connsiteX482" fmla="*/ 1200492 w 6798686"/>
              <a:gd name="connsiteY482" fmla="*/ 762542 h 1542374"/>
              <a:gd name="connsiteX483" fmla="*/ 1220857 w 6798686"/>
              <a:gd name="connsiteY483" fmla="*/ 767652 h 1542374"/>
              <a:gd name="connsiteX484" fmla="*/ 1242432 w 6798686"/>
              <a:gd name="connsiteY484" fmla="*/ 787883 h 1542374"/>
              <a:gd name="connsiteX485" fmla="*/ 1242835 w 6798686"/>
              <a:gd name="connsiteY485" fmla="*/ 788248 h 1542374"/>
              <a:gd name="connsiteX486" fmla="*/ 1222489 w 6798686"/>
              <a:gd name="connsiteY486" fmla="*/ 781523 h 1542374"/>
              <a:gd name="connsiteX487" fmla="*/ 1210578 w 6798686"/>
              <a:gd name="connsiteY487" fmla="*/ 771303 h 1542374"/>
              <a:gd name="connsiteX488" fmla="*/ 1200492 w 6798686"/>
              <a:gd name="connsiteY488" fmla="*/ 762542 h 1542374"/>
              <a:gd name="connsiteX489" fmla="*/ 3070559 w 6798686"/>
              <a:gd name="connsiteY489" fmla="*/ 761158 h 1542374"/>
              <a:gd name="connsiteX490" fmla="*/ 2974787 w 6798686"/>
              <a:gd name="connsiteY490" fmla="*/ 807998 h 1542374"/>
              <a:gd name="connsiteX491" fmla="*/ 2864413 w 6798686"/>
              <a:gd name="connsiteY491" fmla="*/ 834856 h 1542374"/>
              <a:gd name="connsiteX492" fmla="*/ 2974499 w 6798686"/>
              <a:gd name="connsiteY492" fmla="*/ 788862 h 1542374"/>
              <a:gd name="connsiteX493" fmla="*/ 3070559 w 6798686"/>
              <a:gd name="connsiteY493" fmla="*/ 761158 h 1542374"/>
              <a:gd name="connsiteX494" fmla="*/ 1348828 w 6798686"/>
              <a:gd name="connsiteY494" fmla="*/ 760717 h 1542374"/>
              <a:gd name="connsiteX495" fmla="*/ 1374669 w 6798686"/>
              <a:gd name="connsiteY495" fmla="*/ 763560 h 1542374"/>
              <a:gd name="connsiteX496" fmla="*/ 1400029 w 6798686"/>
              <a:gd name="connsiteY496" fmla="*/ 798488 h 1542374"/>
              <a:gd name="connsiteX497" fmla="*/ 1374534 w 6798686"/>
              <a:gd name="connsiteY497" fmla="*/ 794242 h 1542374"/>
              <a:gd name="connsiteX498" fmla="*/ 1348828 w 6798686"/>
              <a:gd name="connsiteY498" fmla="*/ 760717 h 1542374"/>
              <a:gd name="connsiteX499" fmla="*/ 1894509 w 6798686"/>
              <a:gd name="connsiteY499" fmla="*/ 757854 h 1542374"/>
              <a:gd name="connsiteX500" fmla="*/ 1945729 w 6798686"/>
              <a:gd name="connsiteY500" fmla="*/ 768997 h 1542374"/>
              <a:gd name="connsiteX501" fmla="*/ 1951493 w 6798686"/>
              <a:gd name="connsiteY501" fmla="*/ 773089 h 1542374"/>
              <a:gd name="connsiteX502" fmla="*/ 2026477 w 6798686"/>
              <a:gd name="connsiteY502" fmla="*/ 817335 h 1542374"/>
              <a:gd name="connsiteX503" fmla="*/ 1964557 w 6798686"/>
              <a:gd name="connsiteY503" fmla="*/ 805654 h 1542374"/>
              <a:gd name="connsiteX504" fmla="*/ 1894509 w 6798686"/>
              <a:gd name="connsiteY504" fmla="*/ 757854 h 1542374"/>
              <a:gd name="connsiteX505" fmla="*/ 3306118 w 6798686"/>
              <a:gd name="connsiteY505" fmla="*/ 757816 h 1542374"/>
              <a:gd name="connsiteX506" fmla="*/ 3036188 w 6798686"/>
              <a:gd name="connsiteY506" fmla="*/ 926652 h 1542374"/>
              <a:gd name="connsiteX507" fmla="*/ 2866373 w 6798686"/>
              <a:gd name="connsiteY507" fmla="*/ 1012664 h 1542374"/>
              <a:gd name="connsiteX508" fmla="*/ 2422170 w 6798686"/>
              <a:gd name="connsiteY508" fmla="*/ 1146323 h 1542374"/>
              <a:gd name="connsiteX509" fmla="*/ 1945672 w 6798686"/>
              <a:gd name="connsiteY509" fmla="*/ 1143595 h 1542374"/>
              <a:gd name="connsiteX510" fmla="*/ 1579412 w 6798686"/>
              <a:gd name="connsiteY510" fmla="*/ 1019888 h 1542374"/>
              <a:gd name="connsiteX511" fmla="*/ 1557568 w 6798686"/>
              <a:gd name="connsiteY511" fmla="*/ 994144 h 1542374"/>
              <a:gd name="connsiteX512" fmla="*/ 1899582 w 6798686"/>
              <a:gd name="connsiteY512" fmla="*/ 1095968 h 1542374"/>
              <a:gd name="connsiteX513" fmla="*/ 2366205 w 6798686"/>
              <a:gd name="connsiteY513" fmla="*/ 1103883 h 1542374"/>
              <a:gd name="connsiteX514" fmla="*/ 2797805 w 6798686"/>
              <a:gd name="connsiteY514" fmla="*/ 998044 h 1542374"/>
              <a:gd name="connsiteX515" fmla="*/ 2964585 w 6798686"/>
              <a:gd name="connsiteY515" fmla="*/ 923654 h 1542374"/>
              <a:gd name="connsiteX516" fmla="*/ 3213363 w 6798686"/>
              <a:gd name="connsiteY516" fmla="*/ 783022 h 1542374"/>
              <a:gd name="connsiteX517" fmla="*/ 3306118 w 6798686"/>
              <a:gd name="connsiteY517" fmla="*/ 757816 h 1542374"/>
              <a:gd name="connsiteX518" fmla="*/ 1318127 w 6798686"/>
              <a:gd name="connsiteY518" fmla="*/ 757105 h 1542374"/>
              <a:gd name="connsiteX519" fmla="*/ 1343430 w 6798686"/>
              <a:gd name="connsiteY519" fmla="*/ 760121 h 1542374"/>
              <a:gd name="connsiteX520" fmla="*/ 1368790 w 6798686"/>
              <a:gd name="connsiteY520" fmla="*/ 793223 h 1542374"/>
              <a:gd name="connsiteX521" fmla="*/ 1343795 w 6798686"/>
              <a:gd name="connsiteY521" fmla="*/ 788766 h 1542374"/>
              <a:gd name="connsiteX522" fmla="*/ 1318127 w 6798686"/>
              <a:gd name="connsiteY522" fmla="*/ 757105 h 1542374"/>
              <a:gd name="connsiteX523" fmla="*/ 2003019 w 6798686"/>
              <a:gd name="connsiteY523" fmla="*/ 755721 h 1542374"/>
              <a:gd name="connsiteX524" fmla="*/ 2026766 w 6798686"/>
              <a:gd name="connsiteY524" fmla="*/ 768305 h 1542374"/>
              <a:gd name="connsiteX525" fmla="*/ 2016487 w 6798686"/>
              <a:gd name="connsiteY525" fmla="*/ 764002 h 1542374"/>
              <a:gd name="connsiteX526" fmla="*/ 2003019 w 6798686"/>
              <a:gd name="connsiteY526" fmla="*/ 755721 h 1542374"/>
              <a:gd name="connsiteX527" fmla="*/ 1172096 w 6798686"/>
              <a:gd name="connsiteY527" fmla="*/ 755010 h 1542374"/>
              <a:gd name="connsiteX528" fmla="*/ 1190828 w 6798686"/>
              <a:gd name="connsiteY528" fmla="*/ 760063 h 1542374"/>
              <a:gd name="connsiteX529" fmla="*/ 1207658 w 6798686"/>
              <a:gd name="connsiteY529" fmla="*/ 774665 h 1542374"/>
              <a:gd name="connsiteX530" fmla="*/ 1211116 w 6798686"/>
              <a:gd name="connsiteY530" fmla="*/ 777623 h 1542374"/>
              <a:gd name="connsiteX531" fmla="*/ 1192499 w 6798686"/>
              <a:gd name="connsiteY531" fmla="*/ 771072 h 1542374"/>
              <a:gd name="connsiteX532" fmla="*/ 1175727 w 6798686"/>
              <a:gd name="connsiteY532" fmla="*/ 757912 h 1542374"/>
              <a:gd name="connsiteX533" fmla="*/ 1172096 w 6798686"/>
              <a:gd name="connsiteY533" fmla="*/ 755010 h 1542374"/>
              <a:gd name="connsiteX534" fmla="*/ 3191115 w 6798686"/>
              <a:gd name="connsiteY534" fmla="*/ 754377 h 1542374"/>
              <a:gd name="connsiteX535" fmla="*/ 3101183 w 6798686"/>
              <a:gd name="connsiteY535" fmla="*/ 806672 h 1542374"/>
              <a:gd name="connsiteX536" fmla="*/ 2995977 w 6798686"/>
              <a:gd name="connsiteY536" fmla="*/ 832896 h 1542374"/>
              <a:gd name="connsiteX537" fmla="*/ 3096514 w 6798686"/>
              <a:gd name="connsiteY537" fmla="*/ 781177 h 1542374"/>
              <a:gd name="connsiteX538" fmla="*/ 3191115 w 6798686"/>
              <a:gd name="connsiteY538" fmla="*/ 754377 h 1542374"/>
              <a:gd name="connsiteX539" fmla="*/ 1287599 w 6798686"/>
              <a:gd name="connsiteY539" fmla="*/ 753205 h 1542374"/>
              <a:gd name="connsiteX540" fmla="*/ 1312383 w 6798686"/>
              <a:gd name="connsiteY540" fmla="*/ 756394 h 1542374"/>
              <a:gd name="connsiteX541" fmla="*/ 1337685 w 6798686"/>
              <a:gd name="connsiteY541" fmla="*/ 787633 h 1542374"/>
              <a:gd name="connsiteX542" fmla="*/ 1313209 w 6798686"/>
              <a:gd name="connsiteY542" fmla="*/ 782945 h 1542374"/>
              <a:gd name="connsiteX543" fmla="*/ 1287599 w 6798686"/>
              <a:gd name="connsiteY543" fmla="*/ 753205 h 1542374"/>
              <a:gd name="connsiteX544" fmla="*/ 1257321 w 6798686"/>
              <a:gd name="connsiteY544" fmla="*/ 749016 h 1542374"/>
              <a:gd name="connsiteX545" fmla="*/ 1281490 w 6798686"/>
              <a:gd name="connsiteY545" fmla="*/ 752378 h 1542374"/>
              <a:gd name="connsiteX546" fmla="*/ 1306638 w 6798686"/>
              <a:gd name="connsiteY546" fmla="*/ 781619 h 1542374"/>
              <a:gd name="connsiteX547" fmla="*/ 1282700 w 6798686"/>
              <a:gd name="connsiteY547" fmla="*/ 776663 h 1542374"/>
              <a:gd name="connsiteX548" fmla="*/ 1257321 w 6798686"/>
              <a:gd name="connsiteY548" fmla="*/ 749016 h 1542374"/>
              <a:gd name="connsiteX549" fmla="*/ 1965056 w 6798686"/>
              <a:gd name="connsiteY549" fmla="*/ 748574 h 1542374"/>
              <a:gd name="connsiteX550" fmla="*/ 2012991 w 6798686"/>
              <a:gd name="connsiteY550" fmla="*/ 768228 h 1542374"/>
              <a:gd name="connsiteX551" fmla="*/ 2077255 w 6798686"/>
              <a:gd name="connsiteY551" fmla="*/ 803521 h 1542374"/>
              <a:gd name="connsiteX552" fmla="*/ 2069090 w 6798686"/>
              <a:gd name="connsiteY552" fmla="*/ 800927 h 1542374"/>
              <a:gd name="connsiteX553" fmla="*/ 2023884 w 6798686"/>
              <a:gd name="connsiteY553" fmla="*/ 786653 h 1542374"/>
              <a:gd name="connsiteX554" fmla="*/ 1965056 w 6798686"/>
              <a:gd name="connsiteY554" fmla="*/ 748574 h 1542374"/>
              <a:gd name="connsiteX555" fmla="*/ 1833088 w 6798686"/>
              <a:gd name="connsiteY555" fmla="*/ 748479 h 1542374"/>
              <a:gd name="connsiteX556" fmla="*/ 1882886 w 6798686"/>
              <a:gd name="connsiteY556" fmla="*/ 755779 h 1542374"/>
              <a:gd name="connsiteX557" fmla="*/ 1949860 w 6798686"/>
              <a:gd name="connsiteY557" fmla="*/ 803444 h 1542374"/>
              <a:gd name="connsiteX558" fmla="*/ 1894567 w 6798686"/>
              <a:gd name="connsiteY558" fmla="*/ 796662 h 1542374"/>
              <a:gd name="connsiteX559" fmla="*/ 1833088 w 6798686"/>
              <a:gd name="connsiteY559" fmla="*/ 748479 h 1542374"/>
              <a:gd name="connsiteX560" fmla="*/ 1144565 w 6798686"/>
              <a:gd name="connsiteY560" fmla="*/ 747172 h 1542374"/>
              <a:gd name="connsiteX561" fmla="*/ 1160876 w 6798686"/>
              <a:gd name="connsiteY561" fmla="*/ 751860 h 1542374"/>
              <a:gd name="connsiteX562" fmla="*/ 1172903 w 6798686"/>
              <a:gd name="connsiteY562" fmla="*/ 761466 h 1542374"/>
              <a:gd name="connsiteX563" fmla="*/ 1178839 w 6798686"/>
              <a:gd name="connsiteY563" fmla="*/ 766115 h 1542374"/>
              <a:gd name="connsiteX564" fmla="*/ 1162548 w 6798686"/>
              <a:gd name="connsiteY564" fmla="*/ 759987 h 1542374"/>
              <a:gd name="connsiteX565" fmla="*/ 1144565 w 6798686"/>
              <a:gd name="connsiteY565" fmla="*/ 747172 h 1542374"/>
              <a:gd name="connsiteX566" fmla="*/ 1227254 w 6798686"/>
              <a:gd name="connsiteY566" fmla="*/ 744482 h 1542374"/>
              <a:gd name="connsiteX567" fmla="*/ 1250770 w 6798686"/>
              <a:gd name="connsiteY567" fmla="*/ 748056 h 1542374"/>
              <a:gd name="connsiteX568" fmla="*/ 1275592 w 6798686"/>
              <a:gd name="connsiteY568" fmla="*/ 775145 h 1542374"/>
              <a:gd name="connsiteX569" fmla="*/ 1252364 w 6798686"/>
              <a:gd name="connsiteY569" fmla="*/ 770015 h 1542374"/>
              <a:gd name="connsiteX570" fmla="*/ 1227254 w 6798686"/>
              <a:gd name="connsiteY570" fmla="*/ 744482 h 1542374"/>
              <a:gd name="connsiteX571" fmla="*/ 3063489 w 6798686"/>
              <a:gd name="connsiteY571" fmla="*/ 741370 h 1542374"/>
              <a:gd name="connsiteX572" fmla="*/ 2977073 w 6798686"/>
              <a:gd name="connsiteY572" fmla="*/ 782350 h 1542374"/>
              <a:gd name="connsiteX573" fmla="*/ 2880897 w 6798686"/>
              <a:gd name="connsiteY573" fmla="*/ 807998 h 1542374"/>
              <a:gd name="connsiteX574" fmla="*/ 2977573 w 6798686"/>
              <a:gd name="connsiteY574" fmla="*/ 768094 h 1542374"/>
              <a:gd name="connsiteX575" fmla="*/ 3063489 w 6798686"/>
              <a:gd name="connsiteY575" fmla="*/ 741370 h 1542374"/>
              <a:gd name="connsiteX576" fmla="*/ 1197552 w 6798686"/>
              <a:gd name="connsiteY576" fmla="*/ 739641 h 1542374"/>
              <a:gd name="connsiteX577" fmla="*/ 1220165 w 6798686"/>
              <a:gd name="connsiteY577" fmla="*/ 743368 h 1542374"/>
              <a:gd name="connsiteX578" fmla="*/ 1244564 w 6798686"/>
              <a:gd name="connsiteY578" fmla="*/ 768209 h 1542374"/>
              <a:gd name="connsiteX579" fmla="*/ 1222124 w 6798686"/>
              <a:gd name="connsiteY579" fmla="*/ 762849 h 1542374"/>
              <a:gd name="connsiteX580" fmla="*/ 1197552 w 6798686"/>
              <a:gd name="connsiteY580" fmla="*/ 739641 h 1542374"/>
              <a:gd name="connsiteX581" fmla="*/ 1118782 w 6798686"/>
              <a:gd name="connsiteY581" fmla="*/ 739334 h 1542374"/>
              <a:gd name="connsiteX582" fmla="*/ 1131136 w 6798686"/>
              <a:gd name="connsiteY582" fmla="*/ 743157 h 1542374"/>
              <a:gd name="connsiteX583" fmla="*/ 1138148 w 6798686"/>
              <a:gd name="connsiteY583" fmla="*/ 748267 h 1542374"/>
              <a:gd name="connsiteX584" fmla="*/ 1144911 w 6798686"/>
              <a:gd name="connsiteY584" fmla="*/ 753108 h 1542374"/>
              <a:gd name="connsiteX585" fmla="*/ 1132827 w 6798686"/>
              <a:gd name="connsiteY585" fmla="*/ 748210 h 1542374"/>
              <a:gd name="connsiteX586" fmla="*/ 1118782 w 6798686"/>
              <a:gd name="connsiteY586" fmla="*/ 739334 h 1542374"/>
              <a:gd name="connsiteX587" fmla="*/ 1168215 w 6798686"/>
              <a:gd name="connsiteY587" fmla="*/ 734434 h 1542374"/>
              <a:gd name="connsiteX588" fmla="*/ 1189809 w 6798686"/>
              <a:gd name="connsiteY588" fmla="*/ 738315 h 1542374"/>
              <a:gd name="connsiteX589" fmla="*/ 1213498 w 6798686"/>
              <a:gd name="connsiteY589" fmla="*/ 760717 h 1542374"/>
              <a:gd name="connsiteX590" fmla="*/ 1192077 w 6798686"/>
              <a:gd name="connsiteY590" fmla="*/ 755241 h 1542374"/>
              <a:gd name="connsiteX591" fmla="*/ 1168215 w 6798686"/>
              <a:gd name="connsiteY591" fmla="*/ 734434 h 1542374"/>
              <a:gd name="connsiteX592" fmla="*/ 1097054 w 6798686"/>
              <a:gd name="connsiteY592" fmla="*/ 732360 h 1542374"/>
              <a:gd name="connsiteX593" fmla="*/ 1101472 w 6798686"/>
              <a:gd name="connsiteY593" fmla="*/ 733800 h 1542374"/>
              <a:gd name="connsiteX594" fmla="*/ 1103432 w 6798686"/>
              <a:gd name="connsiteY594" fmla="*/ 735068 h 1542374"/>
              <a:gd name="connsiteX595" fmla="*/ 1107121 w 6798686"/>
              <a:gd name="connsiteY595" fmla="*/ 737451 h 1542374"/>
              <a:gd name="connsiteX596" fmla="*/ 1103279 w 6798686"/>
              <a:gd name="connsiteY596" fmla="*/ 735779 h 1542374"/>
              <a:gd name="connsiteX597" fmla="*/ 1097054 w 6798686"/>
              <a:gd name="connsiteY597" fmla="*/ 732360 h 1542374"/>
              <a:gd name="connsiteX598" fmla="*/ 3017880 w 6798686"/>
              <a:gd name="connsiteY598" fmla="*/ 731034 h 1542374"/>
              <a:gd name="connsiteX599" fmla="*/ 2978879 w 6798686"/>
              <a:gd name="connsiteY599" fmla="*/ 747787 h 1542374"/>
              <a:gd name="connsiteX600" fmla="*/ 2935498 w 6798686"/>
              <a:gd name="connsiteY600" fmla="*/ 761715 h 1542374"/>
              <a:gd name="connsiteX601" fmla="*/ 2975113 w 6798686"/>
              <a:gd name="connsiteY601" fmla="*/ 746250 h 1542374"/>
              <a:gd name="connsiteX602" fmla="*/ 3017880 w 6798686"/>
              <a:gd name="connsiteY602" fmla="*/ 731034 h 1542374"/>
              <a:gd name="connsiteX603" fmla="*/ 3406963 w 6798686"/>
              <a:gd name="connsiteY603" fmla="*/ 730323 h 1542374"/>
              <a:gd name="connsiteX604" fmla="*/ 3109809 w 6798686"/>
              <a:gd name="connsiteY604" fmla="*/ 933702 h 1542374"/>
              <a:gd name="connsiteX605" fmla="*/ 2936632 w 6798686"/>
              <a:gd name="connsiteY605" fmla="*/ 1031511 h 1542374"/>
              <a:gd name="connsiteX606" fmla="*/ 2478539 w 6798686"/>
              <a:gd name="connsiteY606" fmla="*/ 1193296 h 1542374"/>
              <a:gd name="connsiteX607" fmla="*/ 1990973 w 6798686"/>
              <a:gd name="connsiteY607" fmla="*/ 1195698 h 1542374"/>
              <a:gd name="connsiteX608" fmla="*/ 1608999 w 6798686"/>
              <a:gd name="connsiteY608" fmla="*/ 1053797 h 1542374"/>
              <a:gd name="connsiteX609" fmla="*/ 1586828 w 6798686"/>
              <a:gd name="connsiteY609" fmla="*/ 1028495 h 1542374"/>
              <a:gd name="connsiteX610" fmla="*/ 1944845 w 6798686"/>
              <a:gd name="connsiteY610" fmla="*/ 1147975 h 1542374"/>
              <a:gd name="connsiteX611" fmla="*/ 2422746 w 6798686"/>
              <a:gd name="connsiteY611" fmla="*/ 1150742 h 1542374"/>
              <a:gd name="connsiteX612" fmla="*/ 2868217 w 6798686"/>
              <a:gd name="connsiteY612" fmla="*/ 1016718 h 1542374"/>
              <a:gd name="connsiteX613" fmla="*/ 3038340 w 6798686"/>
              <a:gd name="connsiteY613" fmla="*/ 930551 h 1542374"/>
              <a:gd name="connsiteX614" fmla="*/ 3319068 w 6798686"/>
              <a:gd name="connsiteY614" fmla="*/ 754280 h 1542374"/>
              <a:gd name="connsiteX615" fmla="*/ 3325503 w 6798686"/>
              <a:gd name="connsiteY615" fmla="*/ 752532 h 1542374"/>
              <a:gd name="connsiteX616" fmla="*/ 3406963 w 6798686"/>
              <a:gd name="connsiteY616" fmla="*/ 730323 h 1542374"/>
              <a:gd name="connsiteX617" fmla="*/ 3049983 w 6798686"/>
              <a:gd name="connsiteY617" fmla="*/ 729612 h 1542374"/>
              <a:gd name="connsiteX618" fmla="*/ 3014613 w 6798686"/>
              <a:gd name="connsiteY618" fmla="*/ 746039 h 1542374"/>
              <a:gd name="connsiteX619" fmla="*/ 2979801 w 6798686"/>
              <a:gd name="connsiteY619" fmla="*/ 761677 h 1542374"/>
              <a:gd name="connsiteX620" fmla="*/ 2903337 w 6798686"/>
              <a:gd name="connsiteY620" fmla="*/ 784002 h 1542374"/>
              <a:gd name="connsiteX621" fmla="*/ 2938495 w 6798686"/>
              <a:gd name="connsiteY621" fmla="*/ 770034 h 1542374"/>
              <a:gd name="connsiteX622" fmla="*/ 2976862 w 6798686"/>
              <a:gd name="connsiteY622" fmla="*/ 754127 h 1542374"/>
              <a:gd name="connsiteX623" fmla="*/ 3049983 w 6798686"/>
              <a:gd name="connsiteY623" fmla="*/ 729612 h 1542374"/>
              <a:gd name="connsiteX624" fmla="*/ 1139359 w 6798686"/>
              <a:gd name="connsiteY624" fmla="*/ 728863 h 1542374"/>
              <a:gd name="connsiteX625" fmla="*/ 1159608 w 6798686"/>
              <a:gd name="connsiteY625" fmla="*/ 732821 h 1542374"/>
              <a:gd name="connsiteX626" fmla="*/ 1182279 w 6798686"/>
              <a:gd name="connsiteY626" fmla="*/ 752609 h 1542374"/>
              <a:gd name="connsiteX627" fmla="*/ 1162125 w 6798686"/>
              <a:gd name="connsiteY627" fmla="*/ 747057 h 1542374"/>
              <a:gd name="connsiteX628" fmla="*/ 1139359 w 6798686"/>
              <a:gd name="connsiteY628" fmla="*/ 728863 h 1542374"/>
              <a:gd name="connsiteX629" fmla="*/ 3184775 w 6798686"/>
              <a:gd name="connsiteY629" fmla="*/ 726192 h 1542374"/>
              <a:gd name="connsiteX630" fmla="*/ 3098532 w 6798686"/>
              <a:gd name="connsiteY630" fmla="*/ 774722 h 1542374"/>
              <a:gd name="connsiteX631" fmla="*/ 3082970 w 6798686"/>
              <a:gd name="connsiteY631" fmla="*/ 779045 h 1542374"/>
              <a:gd name="connsiteX632" fmla="*/ 3000089 w 6798686"/>
              <a:gd name="connsiteY632" fmla="*/ 801427 h 1542374"/>
              <a:gd name="connsiteX633" fmla="*/ 3095247 w 6798686"/>
              <a:gd name="connsiteY633" fmla="*/ 753762 h 1542374"/>
              <a:gd name="connsiteX634" fmla="*/ 3169443 w 6798686"/>
              <a:gd name="connsiteY634" fmla="*/ 730976 h 1542374"/>
              <a:gd name="connsiteX635" fmla="*/ 3184775 w 6798686"/>
              <a:gd name="connsiteY635" fmla="*/ 726192 h 1542374"/>
              <a:gd name="connsiteX636" fmla="*/ 3295533 w 6798686"/>
              <a:gd name="connsiteY636" fmla="*/ 724310 h 1542374"/>
              <a:gd name="connsiteX637" fmla="*/ 3214976 w 6798686"/>
              <a:gd name="connsiteY637" fmla="*/ 776624 h 1542374"/>
              <a:gd name="connsiteX638" fmla="*/ 3118608 w 6798686"/>
              <a:gd name="connsiteY638" fmla="*/ 802157 h 1542374"/>
              <a:gd name="connsiteX639" fmla="*/ 3208098 w 6798686"/>
              <a:gd name="connsiteY639" fmla="*/ 749497 h 1542374"/>
              <a:gd name="connsiteX640" fmla="*/ 3243448 w 6798686"/>
              <a:gd name="connsiteY640" fmla="*/ 739314 h 1542374"/>
              <a:gd name="connsiteX641" fmla="*/ 3295533 w 6798686"/>
              <a:gd name="connsiteY641" fmla="*/ 724310 h 1542374"/>
              <a:gd name="connsiteX642" fmla="*/ 1111232 w 6798686"/>
              <a:gd name="connsiteY642" fmla="*/ 722984 h 1542374"/>
              <a:gd name="connsiteX643" fmla="*/ 1129638 w 6798686"/>
              <a:gd name="connsiteY643" fmla="*/ 726884 h 1542374"/>
              <a:gd name="connsiteX644" fmla="*/ 1150790 w 6798686"/>
              <a:gd name="connsiteY644" fmla="*/ 743810 h 1542374"/>
              <a:gd name="connsiteX645" fmla="*/ 1132346 w 6798686"/>
              <a:gd name="connsiteY645" fmla="*/ 738334 h 1542374"/>
              <a:gd name="connsiteX646" fmla="*/ 1111232 w 6798686"/>
              <a:gd name="connsiteY646" fmla="*/ 722984 h 1542374"/>
              <a:gd name="connsiteX647" fmla="*/ 1896585 w 6798686"/>
              <a:gd name="connsiteY647" fmla="*/ 722869 h 1542374"/>
              <a:gd name="connsiteX648" fmla="*/ 1913453 w 6798686"/>
              <a:gd name="connsiteY648" fmla="*/ 728728 h 1542374"/>
              <a:gd name="connsiteX649" fmla="*/ 1944903 w 6798686"/>
              <a:gd name="connsiteY649" fmla="*/ 740601 h 1542374"/>
              <a:gd name="connsiteX650" fmla="*/ 2001655 w 6798686"/>
              <a:gd name="connsiteY650" fmla="*/ 779775 h 1542374"/>
              <a:gd name="connsiteX651" fmla="*/ 1971550 w 6798686"/>
              <a:gd name="connsiteY651" fmla="*/ 770707 h 1542374"/>
              <a:gd name="connsiteX652" fmla="*/ 1949072 w 6798686"/>
              <a:gd name="connsiteY652" fmla="*/ 764521 h 1542374"/>
              <a:gd name="connsiteX653" fmla="*/ 1896585 w 6798686"/>
              <a:gd name="connsiteY653" fmla="*/ 722869 h 1542374"/>
              <a:gd name="connsiteX654" fmla="*/ 1349808 w 6798686"/>
              <a:gd name="connsiteY654" fmla="*/ 722043 h 1542374"/>
              <a:gd name="connsiteX655" fmla="*/ 1517856 w 6798686"/>
              <a:gd name="connsiteY655" fmla="*/ 729343 h 1542374"/>
              <a:gd name="connsiteX656" fmla="*/ 1582889 w 6798686"/>
              <a:gd name="connsiteY656" fmla="*/ 731956 h 1542374"/>
              <a:gd name="connsiteX657" fmla="*/ 1599719 w 6798686"/>
              <a:gd name="connsiteY657" fmla="*/ 732648 h 1542374"/>
              <a:gd name="connsiteX658" fmla="*/ 1823117 w 6798686"/>
              <a:gd name="connsiteY658" fmla="*/ 747268 h 1542374"/>
              <a:gd name="connsiteX659" fmla="*/ 1882790 w 6798686"/>
              <a:gd name="connsiteY659" fmla="*/ 795491 h 1542374"/>
              <a:gd name="connsiteX660" fmla="*/ 1710784 w 6798686"/>
              <a:gd name="connsiteY660" fmla="*/ 783656 h 1542374"/>
              <a:gd name="connsiteX661" fmla="*/ 1628441 w 6798686"/>
              <a:gd name="connsiteY661" fmla="*/ 778891 h 1542374"/>
              <a:gd name="connsiteX662" fmla="*/ 1375879 w 6798686"/>
              <a:gd name="connsiteY662" fmla="*/ 758584 h 1542374"/>
              <a:gd name="connsiteX663" fmla="*/ 1349808 w 6798686"/>
              <a:gd name="connsiteY663" fmla="*/ 722043 h 1542374"/>
              <a:gd name="connsiteX664" fmla="*/ 1318396 w 6798686"/>
              <a:gd name="connsiteY664" fmla="*/ 720352 h 1542374"/>
              <a:gd name="connsiteX665" fmla="*/ 1344890 w 6798686"/>
              <a:gd name="connsiteY665" fmla="*/ 721793 h 1542374"/>
              <a:gd name="connsiteX666" fmla="*/ 1370711 w 6798686"/>
              <a:gd name="connsiteY666" fmla="*/ 758046 h 1542374"/>
              <a:gd name="connsiteX667" fmla="*/ 1344621 w 6798686"/>
              <a:gd name="connsiteY667" fmla="*/ 755145 h 1542374"/>
              <a:gd name="connsiteX668" fmla="*/ 1318396 w 6798686"/>
              <a:gd name="connsiteY668" fmla="*/ 720352 h 1542374"/>
              <a:gd name="connsiteX669" fmla="*/ 1287273 w 6798686"/>
              <a:gd name="connsiteY669" fmla="*/ 718488 h 1542374"/>
              <a:gd name="connsiteX670" fmla="*/ 1313266 w 6798686"/>
              <a:gd name="connsiteY670" fmla="*/ 720064 h 1542374"/>
              <a:gd name="connsiteX671" fmla="*/ 1339203 w 6798686"/>
              <a:gd name="connsiteY671" fmla="*/ 754530 h 1542374"/>
              <a:gd name="connsiteX672" fmla="*/ 1313555 w 6798686"/>
              <a:gd name="connsiteY672" fmla="*/ 751437 h 1542374"/>
              <a:gd name="connsiteX673" fmla="*/ 1287273 w 6798686"/>
              <a:gd name="connsiteY673" fmla="*/ 718488 h 1542374"/>
              <a:gd name="connsiteX674" fmla="*/ 1084009 w 6798686"/>
              <a:gd name="connsiteY674" fmla="*/ 716759 h 1542374"/>
              <a:gd name="connsiteX675" fmla="*/ 1099859 w 6798686"/>
              <a:gd name="connsiteY675" fmla="*/ 720429 h 1542374"/>
              <a:gd name="connsiteX676" fmla="*/ 1118648 w 6798686"/>
              <a:gd name="connsiteY676" fmla="*/ 734089 h 1542374"/>
              <a:gd name="connsiteX677" fmla="*/ 1102683 w 6798686"/>
              <a:gd name="connsiteY677" fmla="*/ 728959 h 1542374"/>
              <a:gd name="connsiteX678" fmla="*/ 1084009 w 6798686"/>
              <a:gd name="connsiteY678" fmla="*/ 716759 h 1542374"/>
              <a:gd name="connsiteX679" fmla="*/ 1256380 w 6798686"/>
              <a:gd name="connsiteY679" fmla="*/ 716452 h 1542374"/>
              <a:gd name="connsiteX680" fmla="*/ 1281874 w 6798686"/>
              <a:gd name="connsiteY680" fmla="*/ 718162 h 1542374"/>
              <a:gd name="connsiteX681" fmla="*/ 1307830 w 6798686"/>
              <a:gd name="connsiteY681" fmla="*/ 750726 h 1542374"/>
              <a:gd name="connsiteX682" fmla="*/ 1282662 w 6798686"/>
              <a:gd name="connsiteY682" fmla="*/ 747441 h 1542374"/>
              <a:gd name="connsiteX683" fmla="*/ 1256380 w 6798686"/>
              <a:gd name="connsiteY683" fmla="*/ 716452 h 1542374"/>
              <a:gd name="connsiteX684" fmla="*/ 1225717 w 6798686"/>
              <a:gd name="connsiteY684" fmla="*/ 714185 h 1542374"/>
              <a:gd name="connsiteX685" fmla="*/ 1250655 w 6798686"/>
              <a:gd name="connsiteY685" fmla="*/ 716048 h 1542374"/>
              <a:gd name="connsiteX686" fmla="*/ 1276572 w 6798686"/>
              <a:gd name="connsiteY686" fmla="*/ 746615 h 1542374"/>
              <a:gd name="connsiteX687" fmla="*/ 1251942 w 6798686"/>
              <a:gd name="connsiteY687" fmla="*/ 743118 h 1542374"/>
              <a:gd name="connsiteX688" fmla="*/ 1225717 w 6798686"/>
              <a:gd name="connsiteY688" fmla="*/ 714185 h 1542374"/>
              <a:gd name="connsiteX689" fmla="*/ 1195266 w 6798686"/>
              <a:gd name="connsiteY689" fmla="*/ 711649 h 1542374"/>
              <a:gd name="connsiteX690" fmla="*/ 1219665 w 6798686"/>
              <a:gd name="connsiteY690" fmla="*/ 713704 h 1542374"/>
              <a:gd name="connsiteX691" fmla="*/ 1245371 w 6798686"/>
              <a:gd name="connsiteY691" fmla="*/ 742138 h 1542374"/>
              <a:gd name="connsiteX692" fmla="*/ 1221318 w 6798686"/>
              <a:gd name="connsiteY692" fmla="*/ 738430 h 1542374"/>
              <a:gd name="connsiteX693" fmla="*/ 1195266 w 6798686"/>
              <a:gd name="connsiteY693" fmla="*/ 711649 h 1542374"/>
              <a:gd name="connsiteX694" fmla="*/ 1058687 w 6798686"/>
              <a:gd name="connsiteY694" fmla="*/ 710515 h 1542374"/>
              <a:gd name="connsiteX695" fmla="*/ 1070349 w 6798686"/>
              <a:gd name="connsiteY695" fmla="*/ 713455 h 1542374"/>
              <a:gd name="connsiteX696" fmla="*/ 1084989 w 6798686"/>
              <a:gd name="connsiteY696" fmla="*/ 723022 h 1542374"/>
              <a:gd name="connsiteX697" fmla="*/ 1073173 w 6798686"/>
              <a:gd name="connsiteY697" fmla="*/ 718892 h 1542374"/>
              <a:gd name="connsiteX698" fmla="*/ 1071118 w 6798686"/>
              <a:gd name="connsiteY698" fmla="*/ 717720 h 1542374"/>
              <a:gd name="connsiteX699" fmla="*/ 1058687 w 6798686"/>
              <a:gd name="connsiteY699" fmla="*/ 710515 h 1542374"/>
              <a:gd name="connsiteX700" fmla="*/ 1165180 w 6798686"/>
              <a:gd name="connsiteY700" fmla="*/ 708844 h 1542374"/>
              <a:gd name="connsiteX701" fmla="*/ 1188753 w 6798686"/>
              <a:gd name="connsiteY701" fmla="*/ 711072 h 1542374"/>
              <a:gd name="connsiteX702" fmla="*/ 1214248 w 6798686"/>
              <a:gd name="connsiteY702" fmla="*/ 737297 h 1542374"/>
              <a:gd name="connsiteX703" fmla="*/ 1190943 w 6798686"/>
              <a:gd name="connsiteY703" fmla="*/ 733378 h 1542374"/>
              <a:gd name="connsiteX704" fmla="*/ 1165180 w 6798686"/>
              <a:gd name="connsiteY704" fmla="*/ 708844 h 1542374"/>
              <a:gd name="connsiteX705" fmla="*/ 1911609 w 6798686"/>
              <a:gd name="connsiteY705" fmla="*/ 707749 h 1542374"/>
              <a:gd name="connsiteX706" fmla="*/ 1947400 w 6798686"/>
              <a:gd name="connsiteY706" fmla="*/ 726135 h 1542374"/>
              <a:gd name="connsiteX707" fmla="*/ 1986055 w 6798686"/>
              <a:gd name="connsiteY707" fmla="*/ 751418 h 1542374"/>
              <a:gd name="connsiteX708" fmla="*/ 1948400 w 6798686"/>
              <a:gd name="connsiteY708" fmla="*/ 736356 h 1542374"/>
              <a:gd name="connsiteX709" fmla="*/ 1911609 w 6798686"/>
              <a:gd name="connsiteY709" fmla="*/ 707749 h 1542374"/>
              <a:gd name="connsiteX710" fmla="*/ 1837718 w 6798686"/>
              <a:gd name="connsiteY710" fmla="*/ 706692 h 1542374"/>
              <a:gd name="connsiteX711" fmla="*/ 1883501 w 6798686"/>
              <a:gd name="connsiteY711" fmla="*/ 718719 h 1542374"/>
              <a:gd name="connsiteX712" fmla="*/ 1934778 w 6798686"/>
              <a:gd name="connsiteY712" fmla="*/ 761024 h 1542374"/>
              <a:gd name="connsiteX713" fmla="*/ 1886114 w 6798686"/>
              <a:gd name="connsiteY713" fmla="*/ 751091 h 1542374"/>
              <a:gd name="connsiteX714" fmla="*/ 1884577 w 6798686"/>
              <a:gd name="connsiteY714" fmla="*/ 749843 h 1542374"/>
              <a:gd name="connsiteX715" fmla="*/ 1837718 w 6798686"/>
              <a:gd name="connsiteY715" fmla="*/ 706692 h 1542374"/>
              <a:gd name="connsiteX716" fmla="*/ 1135459 w 6798686"/>
              <a:gd name="connsiteY716" fmla="*/ 705693 h 1542374"/>
              <a:gd name="connsiteX717" fmla="*/ 1158129 w 6798686"/>
              <a:gd name="connsiteY717" fmla="*/ 708114 h 1542374"/>
              <a:gd name="connsiteX718" fmla="*/ 1183124 w 6798686"/>
              <a:gd name="connsiteY718" fmla="*/ 731975 h 1542374"/>
              <a:gd name="connsiteX719" fmla="*/ 1160723 w 6798686"/>
              <a:gd name="connsiteY719" fmla="*/ 727864 h 1542374"/>
              <a:gd name="connsiteX720" fmla="*/ 1135459 w 6798686"/>
              <a:gd name="connsiteY720" fmla="*/ 705693 h 1542374"/>
              <a:gd name="connsiteX721" fmla="*/ 3501774 w 6798686"/>
              <a:gd name="connsiteY721" fmla="*/ 704944 h 1542374"/>
              <a:gd name="connsiteX722" fmla="*/ 3183430 w 6798686"/>
              <a:gd name="connsiteY722" fmla="*/ 940772 h 1542374"/>
              <a:gd name="connsiteX723" fmla="*/ 3006890 w 6798686"/>
              <a:gd name="connsiteY723" fmla="*/ 1050358 h 1542374"/>
              <a:gd name="connsiteX724" fmla="*/ 2534925 w 6798686"/>
              <a:gd name="connsiteY724" fmla="*/ 1240289 h 1542374"/>
              <a:gd name="connsiteX725" fmla="*/ 2036276 w 6798686"/>
              <a:gd name="connsiteY725" fmla="*/ 1247801 h 1542374"/>
              <a:gd name="connsiteX726" fmla="*/ 1637010 w 6798686"/>
              <a:gd name="connsiteY726" fmla="*/ 1084825 h 1542374"/>
              <a:gd name="connsiteX727" fmla="*/ 1616952 w 6798686"/>
              <a:gd name="connsiteY727" fmla="*/ 1062712 h 1542374"/>
              <a:gd name="connsiteX728" fmla="*/ 1990109 w 6798686"/>
              <a:gd name="connsiteY728" fmla="*/ 1199982 h 1542374"/>
              <a:gd name="connsiteX729" fmla="*/ 2479287 w 6798686"/>
              <a:gd name="connsiteY729" fmla="*/ 1197600 h 1542374"/>
              <a:gd name="connsiteX730" fmla="*/ 2938610 w 6798686"/>
              <a:gd name="connsiteY730" fmla="*/ 1035411 h 1542374"/>
              <a:gd name="connsiteX731" fmla="*/ 3112076 w 6798686"/>
              <a:gd name="connsiteY731" fmla="*/ 937449 h 1542374"/>
              <a:gd name="connsiteX732" fmla="*/ 3418317 w 6798686"/>
              <a:gd name="connsiteY732" fmla="*/ 727249 h 1542374"/>
              <a:gd name="connsiteX733" fmla="*/ 3501774 w 6798686"/>
              <a:gd name="connsiteY733" fmla="*/ 704944 h 1542374"/>
              <a:gd name="connsiteX734" fmla="*/ 1037266 w 6798686"/>
              <a:gd name="connsiteY734" fmla="*/ 704828 h 1542374"/>
              <a:gd name="connsiteX735" fmla="*/ 1041031 w 6798686"/>
              <a:gd name="connsiteY735" fmla="*/ 705847 h 1542374"/>
              <a:gd name="connsiteX736" fmla="*/ 1047198 w 6798686"/>
              <a:gd name="connsiteY736" fmla="*/ 709401 h 1542374"/>
              <a:gd name="connsiteX737" fmla="*/ 1043971 w 6798686"/>
              <a:gd name="connsiteY737" fmla="*/ 708171 h 1542374"/>
              <a:gd name="connsiteX738" fmla="*/ 1037266 w 6798686"/>
              <a:gd name="connsiteY738" fmla="*/ 704828 h 1542374"/>
              <a:gd name="connsiteX739" fmla="*/ 3176821 w 6798686"/>
              <a:gd name="connsiteY739" fmla="*/ 703983 h 1542374"/>
              <a:gd name="connsiteX740" fmla="*/ 3170673 w 6798686"/>
              <a:gd name="connsiteY740" fmla="*/ 707441 h 1542374"/>
              <a:gd name="connsiteX741" fmla="*/ 3097148 w 6798686"/>
              <a:gd name="connsiteY741" fmla="*/ 747345 h 1542374"/>
              <a:gd name="connsiteX742" fmla="*/ 3007504 w 6798686"/>
              <a:gd name="connsiteY742" fmla="*/ 773742 h 1542374"/>
              <a:gd name="connsiteX743" fmla="*/ 3094094 w 6798686"/>
              <a:gd name="connsiteY743" fmla="*/ 731495 h 1542374"/>
              <a:gd name="connsiteX744" fmla="*/ 3176821 w 6798686"/>
              <a:gd name="connsiteY744" fmla="*/ 703983 h 1542374"/>
              <a:gd name="connsiteX745" fmla="*/ 1106160 w 6798686"/>
              <a:gd name="connsiteY745" fmla="*/ 702216 h 1542374"/>
              <a:gd name="connsiteX746" fmla="*/ 1127755 w 6798686"/>
              <a:gd name="connsiteY746" fmla="*/ 704828 h 1542374"/>
              <a:gd name="connsiteX747" fmla="*/ 1152096 w 6798686"/>
              <a:gd name="connsiteY747" fmla="*/ 726231 h 1542374"/>
              <a:gd name="connsiteX748" fmla="*/ 1130732 w 6798686"/>
              <a:gd name="connsiteY748" fmla="*/ 721947 h 1542374"/>
              <a:gd name="connsiteX749" fmla="*/ 1106160 w 6798686"/>
              <a:gd name="connsiteY749" fmla="*/ 702216 h 1542374"/>
              <a:gd name="connsiteX750" fmla="*/ 1077399 w 6798686"/>
              <a:gd name="connsiteY750" fmla="*/ 698373 h 1542374"/>
              <a:gd name="connsiteX751" fmla="*/ 1097553 w 6798686"/>
              <a:gd name="connsiteY751" fmla="*/ 701101 h 1542374"/>
              <a:gd name="connsiteX752" fmla="*/ 1120877 w 6798686"/>
              <a:gd name="connsiteY752" fmla="*/ 719872 h 1542374"/>
              <a:gd name="connsiteX753" fmla="*/ 1100916 w 6798686"/>
              <a:gd name="connsiteY753" fmla="*/ 715472 h 1542374"/>
              <a:gd name="connsiteX754" fmla="*/ 1077399 w 6798686"/>
              <a:gd name="connsiteY754" fmla="*/ 698373 h 1542374"/>
              <a:gd name="connsiteX755" fmla="*/ 3392323 w 6798686"/>
              <a:gd name="connsiteY755" fmla="*/ 696913 h 1542374"/>
              <a:gd name="connsiteX756" fmla="*/ 3320355 w 6798686"/>
              <a:gd name="connsiteY756" fmla="*/ 747960 h 1542374"/>
              <a:gd name="connsiteX757" fmla="*/ 3229712 w 6798686"/>
              <a:gd name="connsiteY757" fmla="*/ 772628 h 1542374"/>
              <a:gd name="connsiteX758" fmla="*/ 3309865 w 6798686"/>
              <a:gd name="connsiteY758" fmla="*/ 720217 h 1542374"/>
              <a:gd name="connsiteX759" fmla="*/ 3392323 w 6798686"/>
              <a:gd name="connsiteY759" fmla="*/ 696913 h 1542374"/>
              <a:gd name="connsiteX760" fmla="*/ 3094631 w 6798686"/>
              <a:gd name="connsiteY760" fmla="*/ 696663 h 1542374"/>
              <a:gd name="connsiteX761" fmla="*/ 3091846 w 6798686"/>
              <a:gd name="connsiteY761" fmla="*/ 697931 h 1542374"/>
              <a:gd name="connsiteX762" fmla="*/ 3088349 w 6798686"/>
              <a:gd name="connsiteY762" fmla="*/ 699257 h 1542374"/>
              <a:gd name="connsiteX763" fmla="*/ 3090098 w 6798686"/>
              <a:gd name="connsiteY763" fmla="*/ 698508 h 1542374"/>
              <a:gd name="connsiteX764" fmla="*/ 3094631 w 6798686"/>
              <a:gd name="connsiteY764" fmla="*/ 696663 h 1542374"/>
              <a:gd name="connsiteX765" fmla="*/ 1781158 w 6798686"/>
              <a:gd name="connsiteY765" fmla="*/ 696126 h 1542374"/>
              <a:gd name="connsiteX766" fmla="*/ 1827594 w 6798686"/>
              <a:gd name="connsiteY766" fmla="*/ 704483 h 1542374"/>
              <a:gd name="connsiteX767" fmla="*/ 1875067 w 6798686"/>
              <a:gd name="connsiteY767" fmla="*/ 749247 h 1542374"/>
              <a:gd name="connsiteX768" fmla="*/ 1826383 w 6798686"/>
              <a:gd name="connsiteY768" fmla="*/ 742465 h 1542374"/>
              <a:gd name="connsiteX769" fmla="*/ 1814453 w 6798686"/>
              <a:gd name="connsiteY769" fmla="*/ 731207 h 1542374"/>
              <a:gd name="connsiteX770" fmla="*/ 1781158 w 6798686"/>
              <a:gd name="connsiteY770" fmla="*/ 696126 h 1542374"/>
              <a:gd name="connsiteX771" fmla="*/ 1049331 w 6798686"/>
              <a:gd name="connsiteY771" fmla="*/ 694108 h 1542374"/>
              <a:gd name="connsiteX772" fmla="*/ 1067563 w 6798686"/>
              <a:gd name="connsiteY772" fmla="*/ 696913 h 1542374"/>
              <a:gd name="connsiteX773" fmla="*/ 1089426 w 6798686"/>
              <a:gd name="connsiteY773" fmla="*/ 712840 h 1542374"/>
              <a:gd name="connsiteX774" fmla="*/ 1071367 w 6798686"/>
              <a:gd name="connsiteY774" fmla="*/ 708479 h 1542374"/>
              <a:gd name="connsiteX775" fmla="*/ 1049331 w 6798686"/>
              <a:gd name="connsiteY775" fmla="*/ 694108 h 1542374"/>
              <a:gd name="connsiteX776" fmla="*/ 3288924 w 6798686"/>
              <a:gd name="connsiteY776" fmla="*/ 693417 h 1542374"/>
              <a:gd name="connsiteX777" fmla="*/ 3209616 w 6798686"/>
              <a:gd name="connsiteY777" fmla="*/ 743157 h 1542374"/>
              <a:gd name="connsiteX778" fmla="*/ 3118705 w 6798686"/>
              <a:gd name="connsiteY778" fmla="*/ 769074 h 1542374"/>
              <a:gd name="connsiteX779" fmla="*/ 3204871 w 6798686"/>
              <a:gd name="connsiteY779" fmla="*/ 719891 h 1542374"/>
              <a:gd name="connsiteX780" fmla="*/ 3250385 w 6798686"/>
              <a:gd name="connsiteY780" fmla="*/ 705559 h 1542374"/>
              <a:gd name="connsiteX781" fmla="*/ 3288924 w 6798686"/>
              <a:gd name="connsiteY781" fmla="*/ 693417 h 1542374"/>
              <a:gd name="connsiteX782" fmla="*/ 1022415 w 6798686"/>
              <a:gd name="connsiteY782" fmla="*/ 689555 h 1542374"/>
              <a:gd name="connsiteX783" fmla="*/ 1037823 w 6798686"/>
              <a:gd name="connsiteY783" fmla="*/ 692225 h 1542374"/>
              <a:gd name="connsiteX784" fmla="*/ 1057304 w 6798686"/>
              <a:gd name="connsiteY784" fmla="*/ 704944 h 1542374"/>
              <a:gd name="connsiteX785" fmla="*/ 1042030 w 6798686"/>
              <a:gd name="connsiteY785" fmla="*/ 700871 h 1542374"/>
              <a:gd name="connsiteX786" fmla="*/ 1022415 w 6798686"/>
              <a:gd name="connsiteY786" fmla="*/ 689555 h 1542374"/>
              <a:gd name="connsiteX787" fmla="*/ 3166389 w 6798686"/>
              <a:gd name="connsiteY787" fmla="*/ 688345 h 1542374"/>
              <a:gd name="connsiteX788" fmla="*/ 3095689 w 6798686"/>
              <a:gd name="connsiteY788" fmla="*/ 725174 h 1542374"/>
              <a:gd name="connsiteX789" fmla="*/ 3017975 w 6798686"/>
              <a:gd name="connsiteY789" fmla="*/ 749977 h 1542374"/>
              <a:gd name="connsiteX790" fmla="*/ 3092595 w 6798686"/>
              <a:gd name="connsiteY790" fmla="*/ 714780 h 1542374"/>
              <a:gd name="connsiteX791" fmla="*/ 3166389 w 6798686"/>
              <a:gd name="connsiteY791" fmla="*/ 688345 h 1542374"/>
              <a:gd name="connsiteX792" fmla="*/ 997381 w 6798686"/>
              <a:gd name="connsiteY792" fmla="*/ 684790 h 1542374"/>
              <a:gd name="connsiteX793" fmla="*/ 1008274 w 6798686"/>
              <a:gd name="connsiteY793" fmla="*/ 686942 h 1542374"/>
              <a:gd name="connsiteX794" fmla="*/ 1023356 w 6798686"/>
              <a:gd name="connsiteY794" fmla="*/ 695645 h 1542374"/>
              <a:gd name="connsiteX795" fmla="*/ 1012809 w 6798686"/>
              <a:gd name="connsiteY795" fmla="*/ 692533 h 1542374"/>
              <a:gd name="connsiteX796" fmla="*/ 997381 w 6798686"/>
              <a:gd name="connsiteY796" fmla="*/ 684790 h 1542374"/>
              <a:gd name="connsiteX797" fmla="*/ 3147446 w 6798686"/>
              <a:gd name="connsiteY797" fmla="*/ 682254 h 1542374"/>
              <a:gd name="connsiteX798" fmla="*/ 3094228 w 6798686"/>
              <a:gd name="connsiteY798" fmla="*/ 708460 h 1542374"/>
              <a:gd name="connsiteX799" fmla="*/ 3035631 w 6798686"/>
              <a:gd name="connsiteY799" fmla="*/ 728805 h 1542374"/>
              <a:gd name="connsiteX800" fmla="*/ 3090309 w 6798686"/>
              <a:gd name="connsiteY800" fmla="*/ 704214 h 1542374"/>
              <a:gd name="connsiteX801" fmla="*/ 3147446 w 6798686"/>
              <a:gd name="connsiteY801" fmla="*/ 682254 h 1542374"/>
              <a:gd name="connsiteX802" fmla="*/ 3592091 w 6798686"/>
              <a:gd name="connsiteY802" fmla="*/ 681678 h 1542374"/>
              <a:gd name="connsiteX803" fmla="*/ 3257089 w 6798686"/>
              <a:gd name="connsiteY803" fmla="*/ 947823 h 1542374"/>
              <a:gd name="connsiteX804" fmla="*/ 3077148 w 6798686"/>
              <a:gd name="connsiteY804" fmla="*/ 1069205 h 1542374"/>
              <a:gd name="connsiteX805" fmla="*/ 2591333 w 6798686"/>
              <a:gd name="connsiteY805" fmla="*/ 1287263 h 1542374"/>
              <a:gd name="connsiteX806" fmla="*/ 2081578 w 6798686"/>
              <a:gd name="connsiteY806" fmla="*/ 1299885 h 1542374"/>
              <a:gd name="connsiteX807" fmla="*/ 1664598 w 6798686"/>
              <a:gd name="connsiteY807" fmla="*/ 1114411 h 1542374"/>
              <a:gd name="connsiteX808" fmla="*/ 1647442 w 6798686"/>
              <a:gd name="connsiteY808" fmla="*/ 1096122 h 1542374"/>
              <a:gd name="connsiteX809" fmla="*/ 2035373 w 6798686"/>
              <a:gd name="connsiteY809" fmla="*/ 1251970 h 1542374"/>
              <a:gd name="connsiteX810" fmla="*/ 2535810 w 6798686"/>
              <a:gd name="connsiteY810" fmla="*/ 1244477 h 1542374"/>
              <a:gd name="connsiteX811" fmla="*/ 3009003 w 6798686"/>
              <a:gd name="connsiteY811" fmla="*/ 1054085 h 1542374"/>
              <a:gd name="connsiteX812" fmla="*/ 3185812 w 6798686"/>
              <a:gd name="connsiteY812" fmla="*/ 944327 h 1542374"/>
              <a:gd name="connsiteX813" fmla="*/ 3511899 w 6798686"/>
              <a:gd name="connsiteY813" fmla="*/ 702273 h 1542374"/>
              <a:gd name="connsiteX814" fmla="*/ 3592091 w 6798686"/>
              <a:gd name="connsiteY814" fmla="*/ 681678 h 1542374"/>
              <a:gd name="connsiteX815" fmla="*/ 976959 w 6798686"/>
              <a:gd name="connsiteY815" fmla="*/ 680525 h 1542374"/>
              <a:gd name="connsiteX816" fmla="*/ 978611 w 6798686"/>
              <a:gd name="connsiteY816" fmla="*/ 680890 h 1542374"/>
              <a:gd name="connsiteX817" fmla="*/ 983395 w 6798686"/>
              <a:gd name="connsiteY817" fmla="*/ 683273 h 1542374"/>
              <a:gd name="connsiteX818" fmla="*/ 976959 w 6798686"/>
              <a:gd name="connsiteY818" fmla="*/ 680525 h 1542374"/>
              <a:gd name="connsiteX819" fmla="*/ 1877565 w 6798686"/>
              <a:gd name="connsiteY819" fmla="*/ 680237 h 1542374"/>
              <a:gd name="connsiteX820" fmla="*/ 1908189 w 6798686"/>
              <a:gd name="connsiteY820" fmla="*/ 700102 h 1542374"/>
              <a:gd name="connsiteX821" fmla="*/ 1892742 w 6798686"/>
              <a:gd name="connsiteY821" fmla="*/ 692552 h 1542374"/>
              <a:gd name="connsiteX822" fmla="*/ 1880946 w 6798686"/>
              <a:gd name="connsiteY822" fmla="*/ 682984 h 1542374"/>
              <a:gd name="connsiteX823" fmla="*/ 1877565 w 6798686"/>
              <a:gd name="connsiteY823" fmla="*/ 680237 h 1542374"/>
              <a:gd name="connsiteX824" fmla="*/ 1314823 w 6798686"/>
              <a:gd name="connsiteY824" fmla="*/ 678911 h 1542374"/>
              <a:gd name="connsiteX825" fmla="*/ 1341105 w 6798686"/>
              <a:gd name="connsiteY825" fmla="*/ 716433 h 1542374"/>
              <a:gd name="connsiteX826" fmla="*/ 1314381 w 6798686"/>
              <a:gd name="connsiteY826" fmla="*/ 714953 h 1542374"/>
              <a:gd name="connsiteX827" fmla="*/ 1287657 w 6798686"/>
              <a:gd name="connsiteY827" fmla="*/ 678931 h 1542374"/>
              <a:gd name="connsiteX828" fmla="*/ 1314823 w 6798686"/>
              <a:gd name="connsiteY828" fmla="*/ 678911 h 1542374"/>
              <a:gd name="connsiteX829" fmla="*/ 1342027 w 6798686"/>
              <a:gd name="connsiteY829" fmla="*/ 678892 h 1542374"/>
              <a:gd name="connsiteX830" fmla="*/ 1537664 w 6798686"/>
              <a:gd name="connsiteY830" fmla="*/ 679949 h 1542374"/>
              <a:gd name="connsiteX831" fmla="*/ 1772379 w 6798686"/>
              <a:gd name="connsiteY831" fmla="*/ 694838 h 1542374"/>
              <a:gd name="connsiteX832" fmla="*/ 1810437 w 6798686"/>
              <a:gd name="connsiteY832" fmla="*/ 735337 h 1542374"/>
              <a:gd name="connsiteX833" fmla="*/ 1816797 w 6798686"/>
              <a:gd name="connsiteY833" fmla="*/ 741351 h 1542374"/>
              <a:gd name="connsiteX834" fmla="*/ 1599911 w 6798686"/>
              <a:gd name="connsiteY834" fmla="*/ 727499 h 1542374"/>
              <a:gd name="connsiteX835" fmla="*/ 1583101 w 6798686"/>
              <a:gd name="connsiteY835" fmla="*/ 726807 h 1542374"/>
              <a:gd name="connsiteX836" fmla="*/ 1518068 w 6798686"/>
              <a:gd name="connsiteY836" fmla="*/ 724194 h 1542374"/>
              <a:gd name="connsiteX837" fmla="*/ 1346004 w 6798686"/>
              <a:gd name="connsiteY837" fmla="*/ 716682 h 1542374"/>
              <a:gd name="connsiteX838" fmla="*/ 1319510 w 6798686"/>
              <a:gd name="connsiteY838" fmla="*/ 678911 h 1542374"/>
              <a:gd name="connsiteX839" fmla="*/ 1342027 w 6798686"/>
              <a:gd name="connsiteY839" fmla="*/ 678892 h 1542374"/>
              <a:gd name="connsiteX840" fmla="*/ 1256091 w 6798686"/>
              <a:gd name="connsiteY840" fmla="*/ 678873 h 1542374"/>
              <a:gd name="connsiteX841" fmla="*/ 1282758 w 6798686"/>
              <a:gd name="connsiteY841" fmla="*/ 678931 h 1542374"/>
              <a:gd name="connsiteX842" fmla="*/ 1309251 w 6798686"/>
              <a:gd name="connsiteY842" fmla="*/ 714665 h 1542374"/>
              <a:gd name="connsiteX843" fmla="*/ 1282969 w 6798686"/>
              <a:gd name="connsiteY843" fmla="*/ 713071 h 1542374"/>
              <a:gd name="connsiteX844" fmla="*/ 1256091 w 6798686"/>
              <a:gd name="connsiteY844" fmla="*/ 678873 h 1542374"/>
              <a:gd name="connsiteX845" fmla="*/ 1224757 w 6798686"/>
              <a:gd name="connsiteY845" fmla="*/ 678719 h 1542374"/>
              <a:gd name="connsiteX846" fmla="*/ 1250962 w 6798686"/>
              <a:gd name="connsiteY846" fmla="*/ 678873 h 1542374"/>
              <a:gd name="connsiteX847" fmla="*/ 1277571 w 6798686"/>
              <a:gd name="connsiteY847" fmla="*/ 712725 h 1542374"/>
              <a:gd name="connsiteX848" fmla="*/ 1251749 w 6798686"/>
              <a:gd name="connsiteY848" fmla="*/ 710957 h 1542374"/>
              <a:gd name="connsiteX849" fmla="*/ 1224757 w 6798686"/>
              <a:gd name="connsiteY849" fmla="*/ 678719 h 1542374"/>
              <a:gd name="connsiteX850" fmla="*/ 1193671 w 6798686"/>
              <a:gd name="connsiteY850" fmla="*/ 678431 h 1542374"/>
              <a:gd name="connsiteX851" fmla="*/ 1219377 w 6798686"/>
              <a:gd name="connsiteY851" fmla="*/ 678681 h 1542374"/>
              <a:gd name="connsiteX852" fmla="*/ 1246024 w 6798686"/>
              <a:gd name="connsiteY852" fmla="*/ 710554 h 1542374"/>
              <a:gd name="connsiteX853" fmla="*/ 1220722 w 6798686"/>
              <a:gd name="connsiteY853" fmla="*/ 708633 h 1542374"/>
              <a:gd name="connsiteX854" fmla="*/ 1193671 w 6798686"/>
              <a:gd name="connsiteY854" fmla="*/ 678431 h 1542374"/>
              <a:gd name="connsiteX855" fmla="*/ 1847959 w 6798686"/>
              <a:gd name="connsiteY855" fmla="*/ 677970 h 1542374"/>
              <a:gd name="connsiteX856" fmla="*/ 1856816 w 6798686"/>
              <a:gd name="connsiteY856" fmla="*/ 681774 h 1542374"/>
              <a:gd name="connsiteX857" fmla="*/ 1889207 w 6798686"/>
              <a:gd name="connsiteY857" fmla="*/ 696779 h 1542374"/>
              <a:gd name="connsiteX858" fmla="*/ 1930090 w 6798686"/>
              <a:gd name="connsiteY858" fmla="*/ 729324 h 1542374"/>
              <a:gd name="connsiteX859" fmla="*/ 1915259 w 6798686"/>
              <a:gd name="connsiteY859" fmla="*/ 723791 h 1542374"/>
              <a:gd name="connsiteX860" fmla="*/ 1886844 w 6798686"/>
              <a:gd name="connsiteY860" fmla="*/ 714262 h 1542374"/>
              <a:gd name="connsiteX861" fmla="*/ 1847959 w 6798686"/>
              <a:gd name="connsiteY861" fmla="*/ 677970 h 1542374"/>
              <a:gd name="connsiteX862" fmla="*/ 1162778 w 6798686"/>
              <a:gd name="connsiteY862" fmla="*/ 677951 h 1542374"/>
              <a:gd name="connsiteX863" fmla="*/ 1188004 w 6798686"/>
              <a:gd name="connsiteY863" fmla="*/ 678354 h 1542374"/>
              <a:gd name="connsiteX864" fmla="*/ 1214632 w 6798686"/>
              <a:gd name="connsiteY864" fmla="*/ 708133 h 1542374"/>
              <a:gd name="connsiteX865" fmla="*/ 1189790 w 6798686"/>
              <a:gd name="connsiteY865" fmla="*/ 705981 h 1542374"/>
              <a:gd name="connsiteX866" fmla="*/ 1162778 w 6798686"/>
              <a:gd name="connsiteY866" fmla="*/ 677951 h 1542374"/>
              <a:gd name="connsiteX867" fmla="*/ 1132269 w 6798686"/>
              <a:gd name="connsiteY867" fmla="*/ 677221 h 1542374"/>
              <a:gd name="connsiteX868" fmla="*/ 1156726 w 6798686"/>
              <a:gd name="connsiteY868" fmla="*/ 677816 h 1542374"/>
              <a:gd name="connsiteX869" fmla="*/ 1183278 w 6798686"/>
              <a:gd name="connsiteY869" fmla="*/ 705405 h 1542374"/>
              <a:gd name="connsiteX870" fmla="*/ 1159147 w 6798686"/>
              <a:gd name="connsiteY870" fmla="*/ 703042 h 1542374"/>
              <a:gd name="connsiteX871" fmla="*/ 1132269 w 6798686"/>
              <a:gd name="connsiteY871" fmla="*/ 677221 h 1542374"/>
              <a:gd name="connsiteX872" fmla="*/ 1102087 w 6798686"/>
              <a:gd name="connsiteY872" fmla="*/ 676241 h 1542374"/>
              <a:gd name="connsiteX873" fmla="*/ 1125776 w 6798686"/>
              <a:gd name="connsiteY873" fmla="*/ 677029 h 1542374"/>
              <a:gd name="connsiteX874" fmla="*/ 1152077 w 6798686"/>
              <a:gd name="connsiteY874" fmla="*/ 702312 h 1542374"/>
              <a:gd name="connsiteX875" fmla="*/ 1128715 w 6798686"/>
              <a:gd name="connsiteY875" fmla="*/ 699756 h 1542374"/>
              <a:gd name="connsiteX876" fmla="*/ 1102087 w 6798686"/>
              <a:gd name="connsiteY876" fmla="*/ 676241 h 1542374"/>
              <a:gd name="connsiteX877" fmla="*/ 1072308 w 6798686"/>
              <a:gd name="connsiteY877" fmla="*/ 674915 h 1542374"/>
              <a:gd name="connsiteX878" fmla="*/ 1095056 w 6798686"/>
              <a:gd name="connsiteY878" fmla="*/ 675953 h 1542374"/>
              <a:gd name="connsiteX879" fmla="*/ 1120934 w 6798686"/>
              <a:gd name="connsiteY879" fmla="*/ 698834 h 1542374"/>
              <a:gd name="connsiteX880" fmla="*/ 1098476 w 6798686"/>
              <a:gd name="connsiteY880" fmla="*/ 696029 h 1542374"/>
              <a:gd name="connsiteX881" fmla="*/ 1072308 w 6798686"/>
              <a:gd name="connsiteY881" fmla="*/ 674915 h 1542374"/>
              <a:gd name="connsiteX882" fmla="*/ 1042952 w 6798686"/>
              <a:gd name="connsiteY882" fmla="*/ 673244 h 1542374"/>
              <a:gd name="connsiteX883" fmla="*/ 1064585 w 6798686"/>
              <a:gd name="connsiteY883" fmla="*/ 674512 h 1542374"/>
              <a:gd name="connsiteX884" fmla="*/ 1089811 w 6798686"/>
              <a:gd name="connsiteY884" fmla="*/ 694877 h 1542374"/>
              <a:gd name="connsiteX885" fmla="*/ 1068466 w 6798686"/>
              <a:gd name="connsiteY885" fmla="*/ 691841 h 1542374"/>
              <a:gd name="connsiteX886" fmla="*/ 1042952 w 6798686"/>
              <a:gd name="connsiteY886" fmla="*/ 673244 h 1542374"/>
              <a:gd name="connsiteX887" fmla="*/ 3482774 w 6798686"/>
              <a:gd name="connsiteY887" fmla="*/ 672418 h 1542374"/>
              <a:gd name="connsiteX888" fmla="*/ 3419354 w 6798686"/>
              <a:gd name="connsiteY888" fmla="*/ 721005 h 1542374"/>
              <a:gd name="connsiteX889" fmla="*/ 3333150 w 6798686"/>
              <a:gd name="connsiteY889" fmla="*/ 744463 h 1542374"/>
              <a:gd name="connsiteX890" fmla="*/ 3404657 w 6798686"/>
              <a:gd name="connsiteY890" fmla="*/ 693494 h 1542374"/>
              <a:gd name="connsiteX891" fmla="*/ 3482774 w 6798686"/>
              <a:gd name="connsiteY891" fmla="*/ 672418 h 1542374"/>
              <a:gd name="connsiteX892" fmla="*/ 1014134 w 6798686"/>
              <a:gd name="connsiteY892" fmla="*/ 671150 h 1542374"/>
              <a:gd name="connsiteX893" fmla="*/ 1034326 w 6798686"/>
              <a:gd name="connsiteY893" fmla="*/ 672667 h 1542374"/>
              <a:gd name="connsiteX894" fmla="*/ 1058572 w 6798686"/>
              <a:gd name="connsiteY894" fmla="*/ 690362 h 1542374"/>
              <a:gd name="connsiteX895" fmla="*/ 1038649 w 6798686"/>
              <a:gd name="connsiteY895" fmla="*/ 687153 h 1542374"/>
              <a:gd name="connsiteX896" fmla="*/ 1030100 w 6798686"/>
              <a:gd name="connsiteY896" fmla="*/ 681563 h 1542374"/>
              <a:gd name="connsiteX897" fmla="*/ 1014134 w 6798686"/>
              <a:gd name="connsiteY897" fmla="*/ 671150 h 1542374"/>
              <a:gd name="connsiteX898" fmla="*/ 985989 w 6798686"/>
              <a:gd name="connsiteY898" fmla="*/ 668594 h 1542374"/>
              <a:gd name="connsiteX899" fmla="*/ 1004221 w 6798686"/>
              <a:gd name="connsiteY899" fmla="*/ 670304 h 1542374"/>
              <a:gd name="connsiteX900" fmla="*/ 1026949 w 6798686"/>
              <a:gd name="connsiteY900" fmla="*/ 685136 h 1542374"/>
              <a:gd name="connsiteX901" fmla="*/ 1009024 w 6798686"/>
              <a:gd name="connsiteY901" fmla="*/ 681851 h 1542374"/>
              <a:gd name="connsiteX902" fmla="*/ 985989 w 6798686"/>
              <a:gd name="connsiteY902" fmla="*/ 668594 h 1542374"/>
              <a:gd name="connsiteX903" fmla="*/ 3281489 w 6798686"/>
              <a:gd name="connsiteY903" fmla="*/ 668056 h 1542374"/>
              <a:gd name="connsiteX904" fmla="*/ 3248713 w 6798686"/>
              <a:gd name="connsiteY904" fmla="*/ 688152 h 1542374"/>
              <a:gd name="connsiteX905" fmla="*/ 3206254 w 6798686"/>
              <a:gd name="connsiteY905" fmla="*/ 713609 h 1542374"/>
              <a:gd name="connsiteX906" fmla="*/ 3167773 w 6798686"/>
              <a:gd name="connsiteY906" fmla="*/ 725635 h 1542374"/>
              <a:gd name="connsiteX907" fmla="*/ 3121068 w 6798686"/>
              <a:gd name="connsiteY907" fmla="*/ 740064 h 1542374"/>
              <a:gd name="connsiteX908" fmla="*/ 3173017 w 6798686"/>
              <a:gd name="connsiteY908" fmla="*/ 711630 h 1542374"/>
              <a:gd name="connsiteX909" fmla="*/ 3201509 w 6798686"/>
              <a:gd name="connsiteY909" fmla="*/ 695588 h 1542374"/>
              <a:gd name="connsiteX910" fmla="*/ 3254400 w 6798686"/>
              <a:gd name="connsiteY910" fmla="*/ 677432 h 1542374"/>
              <a:gd name="connsiteX911" fmla="*/ 3281489 w 6798686"/>
              <a:gd name="connsiteY911" fmla="*/ 668056 h 1542374"/>
              <a:gd name="connsiteX912" fmla="*/ 958861 w 6798686"/>
              <a:gd name="connsiteY912" fmla="*/ 665597 h 1542374"/>
              <a:gd name="connsiteX913" fmla="*/ 974211 w 6798686"/>
              <a:gd name="connsiteY913" fmla="*/ 667365 h 1542374"/>
              <a:gd name="connsiteX914" fmla="*/ 994365 w 6798686"/>
              <a:gd name="connsiteY914" fmla="*/ 678950 h 1542374"/>
              <a:gd name="connsiteX915" fmla="*/ 979303 w 6798686"/>
              <a:gd name="connsiteY915" fmla="*/ 675761 h 1542374"/>
              <a:gd name="connsiteX916" fmla="*/ 958861 w 6798686"/>
              <a:gd name="connsiteY916" fmla="*/ 665597 h 1542374"/>
              <a:gd name="connsiteX917" fmla="*/ 3384446 w 6798686"/>
              <a:gd name="connsiteY917" fmla="*/ 663772 h 1542374"/>
              <a:gd name="connsiteX918" fmla="*/ 3311018 w 6798686"/>
              <a:gd name="connsiteY918" fmla="*/ 713973 h 1542374"/>
              <a:gd name="connsiteX919" fmla="*/ 3241873 w 6798686"/>
              <a:gd name="connsiteY919" fmla="*/ 733858 h 1542374"/>
              <a:gd name="connsiteX920" fmla="*/ 3226293 w 6798686"/>
              <a:gd name="connsiteY920" fmla="*/ 738354 h 1542374"/>
              <a:gd name="connsiteX921" fmla="*/ 3305561 w 6798686"/>
              <a:gd name="connsiteY921" fmla="*/ 688210 h 1542374"/>
              <a:gd name="connsiteX922" fmla="*/ 3384446 w 6798686"/>
              <a:gd name="connsiteY922" fmla="*/ 663772 h 1542374"/>
              <a:gd name="connsiteX923" fmla="*/ 933539 w 6798686"/>
              <a:gd name="connsiteY923" fmla="*/ 662216 h 1542374"/>
              <a:gd name="connsiteX924" fmla="*/ 944068 w 6798686"/>
              <a:gd name="connsiteY924" fmla="*/ 663696 h 1542374"/>
              <a:gd name="connsiteX925" fmla="*/ 959034 w 6798686"/>
              <a:gd name="connsiteY925" fmla="*/ 671131 h 1542374"/>
              <a:gd name="connsiteX926" fmla="*/ 948851 w 6798686"/>
              <a:gd name="connsiteY926" fmla="*/ 668652 h 1542374"/>
              <a:gd name="connsiteX927" fmla="*/ 933539 w 6798686"/>
              <a:gd name="connsiteY927" fmla="*/ 662216 h 1542374"/>
              <a:gd name="connsiteX928" fmla="*/ 3678602 w 6798686"/>
              <a:gd name="connsiteY928" fmla="*/ 660621 h 1542374"/>
              <a:gd name="connsiteX929" fmla="*/ 3330729 w 6798686"/>
              <a:gd name="connsiteY929" fmla="*/ 954874 h 1542374"/>
              <a:gd name="connsiteX930" fmla="*/ 3147446 w 6798686"/>
              <a:gd name="connsiteY930" fmla="*/ 1088053 h 1542374"/>
              <a:gd name="connsiteX931" fmla="*/ 2647739 w 6798686"/>
              <a:gd name="connsiteY931" fmla="*/ 1334236 h 1542374"/>
              <a:gd name="connsiteX932" fmla="*/ 2126880 w 6798686"/>
              <a:gd name="connsiteY932" fmla="*/ 1351988 h 1542374"/>
              <a:gd name="connsiteX933" fmla="*/ 1695722 w 6798686"/>
              <a:gd name="connsiteY933" fmla="*/ 1146553 h 1542374"/>
              <a:gd name="connsiteX934" fmla="*/ 1678470 w 6798686"/>
              <a:gd name="connsiteY934" fmla="*/ 1128897 h 1542374"/>
              <a:gd name="connsiteX935" fmla="*/ 2080637 w 6798686"/>
              <a:gd name="connsiteY935" fmla="*/ 1303977 h 1542374"/>
              <a:gd name="connsiteX936" fmla="*/ 2387166 w 6798686"/>
              <a:gd name="connsiteY936" fmla="*/ 1325015 h 1542374"/>
              <a:gd name="connsiteX937" fmla="*/ 2592332 w 6798686"/>
              <a:gd name="connsiteY937" fmla="*/ 1291336 h 1542374"/>
              <a:gd name="connsiteX938" fmla="*/ 3079377 w 6798686"/>
              <a:gd name="connsiteY938" fmla="*/ 1072760 h 1542374"/>
              <a:gd name="connsiteX939" fmla="*/ 3259529 w 6798686"/>
              <a:gd name="connsiteY939" fmla="*/ 951224 h 1542374"/>
              <a:gd name="connsiteX940" fmla="*/ 3601178 w 6798686"/>
              <a:gd name="connsiteY940" fmla="*/ 679392 h 1542374"/>
              <a:gd name="connsiteX941" fmla="*/ 3678602 w 6798686"/>
              <a:gd name="connsiteY941" fmla="*/ 660621 h 1542374"/>
              <a:gd name="connsiteX942" fmla="*/ 912598 w 6798686"/>
              <a:gd name="connsiteY942" fmla="*/ 658931 h 1542374"/>
              <a:gd name="connsiteX943" fmla="*/ 912906 w 6798686"/>
              <a:gd name="connsiteY943" fmla="*/ 658969 h 1542374"/>
              <a:gd name="connsiteX944" fmla="*/ 913616 w 6798686"/>
              <a:gd name="connsiteY944" fmla="*/ 659277 h 1542374"/>
              <a:gd name="connsiteX945" fmla="*/ 912598 w 6798686"/>
              <a:gd name="connsiteY945" fmla="*/ 658931 h 1542374"/>
              <a:gd name="connsiteX946" fmla="*/ 1793166 w 6798686"/>
              <a:gd name="connsiteY946" fmla="*/ 658719 h 1542374"/>
              <a:gd name="connsiteX947" fmla="*/ 1834261 w 6798686"/>
              <a:gd name="connsiteY947" fmla="*/ 672475 h 1542374"/>
              <a:gd name="connsiteX948" fmla="*/ 1874548 w 6798686"/>
              <a:gd name="connsiteY948" fmla="*/ 710631 h 1542374"/>
              <a:gd name="connsiteX949" fmla="*/ 1831033 w 6798686"/>
              <a:gd name="connsiteY949" fmla="*/ 699872 h 1542374"/>
              <a:gd name="connsiteX950" fmla="*/ 1793166 w 6798686"/>
              <a:gd name="connsiteY950" fmla="*/ 658719 h 1542374"/>
              <a:gd name="connsiteX951" fmla="*/ 3567883 w 6798686"/>
              <a:gd name="connsiteY951" fmla="*/ 650996 h 1542374"/>
              <a:gd name="connsiteX952" fmla="*/ 3512725 w 6798686"/>
              <a:gd name="connsiteY952" fmla="*/ 696106 h 1542374"/>
              <a:gd name="connsiteX953" fmla="*/ 3430594 w 6798686"/>
              <a:gd name="connsiteY953" fmla="*/ 717970 h 1542374"/>
              <a:gd name="connsiteX954" fmla="*/ 3493495 w 6798686"/>
              <a:gd name="connsiteY954" fmla="*/ 669632 h 1542374"/>
              <a:gd name="connsiteX955" fmla="*/ 3567883 w 6798686"/>
              <a:gd name="connsiteY955" fmla="*/ 650996 h 1542374"/>
              <a:gd name="connsiteX956" fmla="*/ 3272343 w 6798686"/>
              <a:gd name="connsiteY956" fmla="*/ 649133 h 1542374"/>
              <a:gd name="connsiteX957" fmla="*/ 3202738 w 6798686"/>
              <a:gd name="connsiteY957" fmla="*/ 689363 h 1542374"/>
              <a:gd name="connsiteX958" fmla="*/ 3125409 w 6798686"/>
              <a:gd name="connsiteY958" fmla="*/ 715414 h 1542374"/>
              <a:gd name="connsiteX959" fmla="*/ 3199011 w 6798686"/>
              <a:gd name="connsiteY959" fmla="*/ 676414 h 1542374"/>
              <a:gd name="connsiteX960" fmla="*/ 3272343 w 6798686"/>
              <a:gd name="connsiteY960" fmla="*/ 649133 h 1542374"/>
              <a:gd name="connsiteX961" fmla="*/ 1000494 w 6798686"/>
              <a:gd name="connsiteY961" fmla="*/ 647922 h 1542374"/>
              <a:gd name="connsiteX962" fmla="*/ 1026334 w 6798686"/>
              <a:gd name="connsiteY962" fmla="*/ 666827 h 1542374"/>
              <a:gd name="connsiteX963" fmla="*/ 1004874 w 6798686"/>
              <a:gd name="connsiteY963" fmla="*/ 665117 h 1542374"/>
              <a:gd name="connsiteX964" fmla="*/ 978726 w 6798686"/>
              <a:gd name="connsiteY964" fmla="*/ 648038 h 1542374"/>
              <a:gd name="connsiteX965" fmla="*/ 1000494 w 6798686"/>
              <a:gd name="connsiteY965" fmla="*/ 647922 h 1542374"/>
              <a:gd name="connsiteX966" fmla="*/ 949735 w 6798686"/>
              <a:gd name="connsiteY966" fmla="*/ 647769 h 1542374"/>
              <a:gd name="connsiteX967" fmla="*/ 970062 w 6798686"/>
              <a:gd name="connsiteY967" fmla="*/ 648018 h 1542374"/>
              <a:gd name="connsiteX968" fmla="*/ 994864 w 6798686"/>
              <a:gd name="connsiteY968" fmla="*/ 664214 h 1542374"/>
              <a:gd name="connsiteX969" fmla="*/ 974788 w 6798686"/>
              <a:gd name="connsiteY969" fmla="*/ 662158 h 1542374"/>
              <a:gd name="connsiteX970" fmla="*/ 954827 w 6798686"/>
              <a:gd name="connsiteY970" fmla="*/ 650689 h 1542374"/>
              <a:gd name="connsiteX971" fmla="*/ 949735 w 6798686"/>
              <a:gd name="connsiteY971" fmla="*/ 647769 h 1542374"/>
              <a:gd name="connsiteX972" fmla="*/ 1031099 w 6798686"/>
              <a:gd name="connsiteY972" fmla="*/ 647384 h 1542374"/>
              <a:gd name="connsiteX973" fmla="*/ 1057611 w 6798686"/>
              <a:gd name="connsiteY973" fmla="*/ 668883 h 1542374"/>
              <a:gd name="connsiteX974" fmla="*/ 1035056 w 6798686"/>
              <a:gd name="connsiteY974" fmla="*/ 667461 h 1542374"/>
              <a:gd name="connsiteX975" fmla="*/ 1008198 w 6798686"/>
              <a:gd name="connsiteY975" fmla="*/ 647826 h 1542374"/>
              <a:gd name="connsiteX976" fmla="*/ 1031099 w 6798686"/>
              <a:gd name="connsiteY976" fmla="*/ 647384 h 1542374"/>
              <a:gd name="connsiteX977" fmla="*/ 921244 w 6798686"/>
              <a:gd name="connsiteY977" fmla="*/ 646923 h 1542374"/>
              <a:gd name="connsiteX978" fmla="*/ 939706 w 6798686"/>
              <a:gd name="connsiteY978" fmla="*/ 647538 h 1542374"/>
              <a:gd name="connsiteX979" fmla="*/ 952444 w 6798686"/>
              <a:gd name="connsiteY979" fmla="*/ 654858 h 1542374"/>
              <a:gd name="connsiteX980" fmla="*/ 962742 w 6798686"/>
              <a:gd name="connsiteY980" fmla="*/ 660775 h 1542374"/>
              <a:gd name="connsiteX981" fmla="*/ 944548 w 6798686"/>
              <a:gd name="connsiteY981" fmla="*/ 658489 h 1542374"/>
              <a:gd name="connsiteX982" fmla="*/ 921244 w 6798686"/>
              <a:gd name="connsiteY982" fmla="*/ 646923 h 1542374"/>
              <a:gd name="connsiteX983" fmla="*/ 1061896 w 6798686"/>
              <a:gd name="connsiteY983" fmla="*/ 646462 h 1542374"/>
              <a:gd name="connsiteX984" fmla="*/ 1088870 w 6798686"/>
              <a:gd name="connsiteY984" fmla="*/ 670458 h 1542374"/>
              <a:gd name="connsiteX985" fmla="*/ 1065373 w 6798686"/>
              <a:gd name="connsiteY985" fmla="*/ 669305 h 1542374"/>
              <a:gd name="connsiteX986" fmla="*/ 1038092 w 6798686"/>
              <a:gd name="connsiteY986" fmla="*/ 647211 h 1542374"/>
              <a:gd name="connsiteX987" fmla="*/ 1061896 w 6798686"/>
              <a:gd name="connsiteY987" fmla="*/ 646462 h 1542374"/>
              <a:gd name="connsiteX988" fmla="*/ 1740121 w 6798686"/>
              <a:gd name="connsiteY988" fmla="*/ 645924 h 1542374"/>
              <a:gd name="connsiteX989" fmla="*/ 1783137 w 6798686"/>
              <a:gd name="connsiteY989" fmla="*/ 655915 h 1542374"/>
              <a:gd name="connsiteX990" fmla="*/ 1821216 w 6798686"/>
              <a:gd name="connsiteY990" fmla="*/ 697835 h 1542374"/>
              <a:gd name="connsiteX991" fmla="*/ 1775856 w 6798686"/>
              <a:gd name="connsiteY991" fmla="*/ 690054 h 1542374"/>
              <a:gd name="connsiteX992" fmla="*/ 1740121 w 6798686"/>
              <a:gd name="connsiteY992" fmla="*/ 645924 h 1542374"/>
              <a:gd name="connsiteX993" fmla="*/ 893329 w 6798686"/>
              <a:gd name="connsiteY993" fmla="*/ 645425 h 1542374"/>
              <a:gd name="connsiteX994" fmla="*/ 909102 w 6798686"/>
              <a:gd name="connsiteY994" fmla="*/ 646366 h 1542374"/>
              <a:gd name="connsiteX995" fmla="*/ 929044 w 6798686"/>
              <a:gd name="connsiteY995" fmla="*/ 656241 h 1542374"/>
              <a:gd name="connsiteX996" fmla="*/ 913232 w 6798686"/>
              <a:gd name="connsiteY996" fmla="*/ 653724 h 1542374"/>
              <a:gd name="connsiteX997" fmla="*/ 893329 w 6798686"/>
              <a:gd name="connsiteY997" fmla="*/ 645425 h 1542374"/>
              <a:gd name="connsiteX998" fmla="*/ 1092942 w 6798686"/>
              <a:gd name="connsiteY998" fmla="*/ 645252 h 1542374"/>
              <a:gd name="connsiteX999" fmla="*/ 1120166 w 6798686"/>
              <a:gd name="connsiteY999" fmla="*/ 671630 h 1542374"/>
              <a:gd name="connsiteX1000" fmla="*/ 1095901 w 6798686"/>
              <a:gd name="connsiteY1000" fmla="*/ 670746 h 1542374"/>
              <a:gd name="connsiteX1001" fmla="*/ 1068331 w 6798686"/>
              <a:gd name="connsiteY1001" fmla="*/ 646232 h 1542374"/>
              <a:gd name="connsiteX1002" fmla="*/ 1092942 w 6798686"/>
              <a:gd name="connsiteY1002" fmla="*/ 645252 h 1542374"/>
              <a:gd name="connsiteX1003" fmla="*/ 1124239 w 6798686"/>
              <a:gd name="connsiteY1003" fmla="*/ 643792 h 1542374"/>
              <a:gd name="connsiteX1004" fmla="*/ 1151597 w 6798686"/>
              <a:gd name="connsiteY1004" fmla="*/ 672456 h 1542374"/>
              <a:gd name="connsiteX1005" fmla="*/ 1126640 w 6798686"/>
              <a:gd name="connsiteY1005" fmla="*/ 671822 h 1542374"/>
              <a:gd name="connsiteX1006" fmla="*/ 1098937 w 6798686"/>
              <a:gd name="connsiteY1006" fmla="*/ 644983 h 1542374"/>
              <a:gd name="connsiteX1007" fmla="*/ 1124239 w 6798686"/>
              <a:gd name="connsiteY1007" fmla="*/ 643792 h 1542374"/>
              <a:gd name="connsiteX1008" fmla="*/ 866259 w 6798686"/>
              <a:gd name="connsiteY1008" fmla="*/ 643196 h 1542374"/>
              <a:gd name="connsiteX1009" fmla="*/ 877517 w 6798686"/>
              <a:gd name="connsiteY1009" fmla="*/ 644234 h 1542374"/>
              <a:gd name="connsiteX1010" fmla="*/ 890466 w 6798686"/>
              <a:gd name="connsiteY1010" fmla="*/ 649632 h 1542374"/>
              <a:gd name="connsiteX1011" fmla="*/ 878804 w 6798686"/>
              <a:gd name="connsiteY1011" fmla="*/ 647442 h 1542374"/>
              <a:gd name="connsiteX1012" fmla="*/ 866259 w 6798686"/>
              <a:gd name="connsiteY1012" fmla="*/ 643196 h 1542374"/>
              <a:gd name="connsiteX1013" fmla="*/ 1155900 w 6798686"/>
              <a:gd name="connsiteY1013" fmla="*/ 642159 h 1542374"/>
              <a:gd name="connsiteX1014" fmla="*/ 1183278 w 6798686"/>
              <a:gd name="connsiteY1014" fmla="*/ 673052 h 1542374"/>
              <a:gd name="connsiteX1015" fmla="*/ 1157648 w 6798686"/>
              <a:gd name="connsiteY1015" fmla="*/ 672591 h 1542374"/>
              <a:gd name="connsiteX1016" fmla="*/ 1129868 w 6798686"/>
              <a:gd name="connsiteY1016" fmla="*/ 643504 h 1542374"/>
              <a:gd name="connsiteX1017" fmla="*/ 1155900 w 6798686"/>
              <a:gd name="connsiteY1017" fmla="*/ 642159 h 1542374"/>
              <a:gd name="connsiteX1018" fmla="*/ 3761753 w 6798686"/>
              <a:gd name="connsiteY1018" fmla="*/ 641890 h 1542374"/>
              <a:gd name="connsiteX1019" fmla="*/ 3404408 w 6798686"/>
              <a:gd name="connsiteY1019" fmla="*/ 961925 h 1542374"/>
              <a:gd name="connsiteX1020" fmla="*/ 3217743 w 6798686"/>
              <a:gd name="connsiteY1020" fmla="*/ 1106880 h 1542374"/>
              <a:gd name="connsiteX1021" fmla="*/ 2704146 w 6798686"/>
              <a:gd name="connsiteY1021" fmla="*/ 1381210 h 1542374"/>
              <a:gd name="connsiteX1022" fmla="*/ 2172163 w 6798686"/>
              <a:gd name="connsiteY1022" fmla="*/ 1404092 h 1542374"/>
              <a:gd name="connsiteX1023" fmla="*/ 1723637 w 6798686"/>
              <a:gd name="connsiteY1023" fmla="*/ 1174295 h 1542374"/>
              <a:gd name="connsiteX1024" fmla="*/ 1711610 w 6798686"/>
              <a:gd name="connsiteY1024" fmla="*/ 1162480 h 1542374"/>
              <a:gd name="connsiteX1025" fmla="*/ 2125900 w 6798686"/>
              <a:gd name="connsiteY1025" fmla="*/ 1355984 h 1542374"/>
              <a:gd name="connsiteX1026" fmla="*/ 2424898 w 6798686"/>
              <a:gd name="connsiteY1026" fmla="*/ 1378885 h 1542374"/>
              <a:gd name="connsiteX1027" fmla="*/ 2648834 w 6798686"/>
              <a:gd name="connsiteY1027" fmla="*/ 1338194 h 1542374"/>
              <a:gd name="connsiteX1028" fmla="*/ 3149732 w 6798686"/>
              <a:gd name="connsiteY1028" fmla="*/ 1091453 h 1542374"/>
              <a:gd name="connsiteX1029" fmla="*/ 3333246 w 6798686"/>
              <a:gd name="connsiteY1029" fmla="*/ 958121 h 1542374"/>
              <a:gd name="connsiteX1030" fmla="*/ 3686806 w 6798686"/>
              <a:gd name="connsiteY1030" fmla="*/ 658700 h 1542374"/>
              <a:gd name="connsiteX1031" fmla="*/ 3761753 w 6798686"/>
              <a:gd name="connsiteY1031" fmla="*/ 641890 h 1542374"/>
              <a:gd name="connsiteX1032" fmla="*/ 842916 w 6798686"/>
              <a:gd name="connsiteY1032" fmla="*/ 640814 h 1542374"/>
              <a:gd name="connsiteX1033" fmla="*/ 843473 w 6798686"/>
              <a:gd name="connsiteY1033" fmla="*/ 640871 h 1542374"/>
              <a:gd name="connsiteX1034" fmla="*/ 844146 w 6798686"/>
              <a:gd name="connsiteY1034" fmla="*/ 641102 h 1542374"/>
              <a:gd name="connsiteX1035" fmla="*/ 843704 w 6798686"/>
              <a:gd name="connsiteY1035" fmla="*/ 641025 h 1542374"/>
              <a:gd name="connsiteX1036" fmla="*/ 842916 w 6798686"/>
              <a:gd name="connsiteY1036" fmla="*/ 640814 h 1542374"/>
              <a:gd name="connsiteX1037" fmla="*/ 1187658 w 6798686"/>
              <a:gd name="connsiteY1037" fmla="*/ 640410 h 1542374"/>
              <a:gd name="connsiteX1038" fmla="*/ 1214978 w 6798686"/>
              <a:gd name="connsiteY1038" fmla="*/ 673417 h 1542374"/>
              <a:gd name="connsiteX1039" fmla="*/ 1188964 w 6798686"/>
              <a:gd name="connsiteY1039" fmla="*/ 673128 h 1542374"/>
              <a:gd name="connsiteX1040" fmla="*/ 1161241 w 6798686"/>
              <a:gd name="connsiteY1040" fmla="*/ 641871 h 1542374"/>
              <a:gd name="connsiteX1041" fmla="*/ 1187658 w 6798686"/>
              <a:gd name="connsiteY1041" fmla="*/ 640410 h 1542374"/>
              <a:gd name="connsiteX1042" fmla="*/ 1807921 w 6798686"/>
              <a:gd name="connsiteY1042" fmla="*/ 638969 h 1542374"/>
              <a:gd name="connsiteX1043" fmla="*/ 1840543 w 6798686"/>
              <a:gd name="connsiteY1043" fmla="*/ 657490 h 1542374"/>
              <a:gd name="connsiteX1044" fmla="*/ 1872012 w 6798686"/>
              <a:gd name="connsiteY1044" fmla="*/ 682811 h 1542374"/>
              <a:gd name="connsiteX1045" fmla="*/ 1858986 w 6798686"/>
              <a:gd name="connsiteY1045" fmla="*/ 676913 h 1542374"/>
              <a:gd name="connsiteX1046" fmla="*/ 1837776 w 6798686"/>
              <a:gd name="connsiteY1046" fmla="*/ 668114 h 1542374"/>
              <a:gd name="connsiteX1047" fmla="*/ 1821407 w 6798686"/>
              <a:gd name="connsiteY1047" fmla="*/ 652130 h 1542374"/>
              <a:gd name="connsiteX1048" fmla="*/ 1807921 w 6798686"/>
              <a:gd name="connsiteY1048" fmla="*/ 638969 h 1542374"/>
              <a:gd name="connsiteX1049" fmla="*/ 3232901 w 6798686"/>
              <a:gd name="connsiteY1049" fmla="*/ 638604 h 1542374"/>
              <a:gd name="connsiteX1050" fmla="*/ 3198050 w 6798686"/>
              <a:gd name="connsiteY1050" fmla="*/ 656625 h 1542374"/>
              <a:gd name="connsiteX1051" fmla="*/ 3160318 w 6798686"/>
              <a:gd name="connsiteY1051" fmla="*/ 671515 h 1542374"/>
              <a:gd name="connsiteX1052" fmla="*/ 3195438 w 6798686"/>
              <a:gd name="connsiteY1052" fmla="*/ 654666 h 1542374"/>
              <a:gd name="connsiteX1053" fmla="*/ 3232901 w 6798686"/>
              <a:gd name="connsiteY1053" fmla="*/ 638604 h 1542374"/>
              <a:gd name="connsiteX1054" fmla="*/ 1219665 w 6798686"/>
              <a:gd name="connsiteY1054" fmla="*/ 638585 h 1542374"/>
              <a:gd name="connsiteX1055" fmla="*/ 1246851 w 6798686"/>
              <a:gd name="connsiteY1055" fmla="*/ 673609 h 1542374"/>
              <a:gd name="connsiteX1056" fmla="*/ 1220357 w 6798686"/>
              <a:gd name="connsiteY1056" fmla="*/ 673455 h 1542374"/>
              <a:gd name="connsiteX1057" fmla="*/ 1192749 w 6798686"/>
              <a:gd name="connsiteY1057" fmla="*/ 640122 h 1542374"/>
              <a:gd name="connsiteX1058" fmla="*/ 1218205 w 6798686"/>
              <a:gd name="connsiteY1058" fmla="*/ 638681 h 1542374"/>
              <a:gd name="connsiteX1059" fmla="*/ 1219665 w 6798686"/>
              <a:gd name="connsiteY1059" fmla="*/ 638585 h 1542374"/>
              <a:gd name="connsiteX1060" fmla="*/ 3259203 w 6798686"/>
              <a:gd name="connsiteY1060" fmla="*/ 637836 h 1542374"/>
              <a:gd name="connsiteX1061" fmla="*/ 3200279 w 6798686"/>
              <a:gd name="connsiteY1061" fmla="*/ 670170 h 1542374"/>
              <a:gd name="connsiteX1062" fmla="*/ 3135611 w 6798686"/>
              <a:gd name="connsiteY1062" fmla="*/ 693724 h 1542374"/>
              <a:gd name="connsiteX1063" fmla="*/ 3196782 w 6798686"/>
              <a:gd name="connsiteY1063" fmla="*/ 662850 h 1542374"/>
              <a:gd name="connsiteX1064" fmla="*/ 3259203 w 6798686"/>
              <a:gd name="connsiteY1064" fmla="*/ 637836 h 1542374"/>
              <a:gd name="connsiteX1065" fmla="*/ 3473168 w 6798686"/>
              <a:gd name="connsiteY1065" fmla="*/ 637509 h 1542374"/>
              <a:gd name="connsiteX1066" fmla="*/ 3405503 w 6798686"/>
              <a:gd name="connsiteY1066" fmla="*/ 687365 h 1542374"/>
              <a:gd name="connsiteX1067" fmla="*/ 3325119 w 6798686"/>
              <a:gd name="connsiteY1067" fmla="*/ 709939 h 1542374"/>
              <a:gd name="connsiteX1068" fmla="*/ 3398509 w 6798686"/>
              <a:gd name="connsiteY1068" fmla="*/ 659507 h 1542374"/>
              <a:gd name="connsiteX1069" fmla="*/ 3473168 w 6798686"/>
              <a:gd name="connsiteY1069" fmla="*/ 637509 h 1542374"/>
              <a:gd name="connsiteX1070" fmla="*/ 1251922 w 6798686"/>
              <a:gd name="connsiteY1070" fmla="*/ 636779 h 1542374"/>
              <a:gd name="connsiteX1071" fmla="*/ 1278915 w 6798686"/>
              <a:gd name="connsiteY1071" fmla="*/ 673686 h 1542374"/>
              <a:gd name="connsiteX1072" fmla="*/ 1251980 w 6798686"/>
              <a:gd name="connsiteY1072" fmla="*/ 673628 h 1542374"/>
              <a:gd name="connsiteX1073" fmla="*/ 1224526 w 6798686"/>
              <a:gd name="connsiteY1073" fmla="*/ 638316 h 1542374"/>
              <a:gd name="connsiteX1074" fmla="*/ 1251922 w 6798686"/>
              <a:gd name="connsiteY1074" fmla="*/ 636779 h 1542374"/>
              <a:gd name="connsiteX1075" fmla="*/ 1284429 w 6798686"/>
              <a:gd name="connsiteY1075" fmla="*/ 634993 h 1542374"/>
              <a:gd name="connsiteX1076" fmla="*/ 1311173 w 6798686"/>
              <a:gd name="connsiteY1076" fmla="*/ 673686 h 1542374"/>
              <a:gd name="connsiteX1077" fmla="*/ 1283795 w 6798686"/>
              <a:gd name="connsiteY1077" fmla="*/ 673686 h 1542374"/>
              <a:gd name="connsiteX1078" fmla="*/ 1256591 w 6798686"/>
              <a:gd name="connsiteY1078" fmla="*/ 636510 h 1542374"/>
              <a:gd name="connsiteX1079" fmla="*/ 1284429 w 6798686"/>
              <a:gd name="connsiteY1079" fmla="*/ 634993 h 1542374"/>
              <a:gd name="connsiteX1080" fmla="*/ 3378048 w 6798686"/>
              <a:gd name="connsiteY1080" fmla="*/ 634839 h 1542374"/>
              <a:gd name="connsiteX1081" fmla="*/ 3326771 w 6798686"/>
              <a:gd name="connsiteY1081" fmla="*/ 668844 h 1542374"/>
              <a:gd name="connsiteX1082" fmla="*/ 3306580 w 6798686"/>
              <a:gd name="connsiteY1082" fmla="*/ 682024 h 1542374"/>
              <a:gd name="connsiteX1083" fmla="*/ 3248713 w 6798686"/>
              <a:gd name="connsiteY1083" fmla="*/ 700237 h 1542374"/>
              <a:gd name="connsiteX1084" fmla="*/ 3225851 w 6798686"/>
              <a:gd name="connsiteY1084" fmla="*/ 707441 h 1542374"/>
              <a:gd name="connsiteX1085" fmla="*/ 3251172 w 6798686"/>
              <a:gd name="connsiteY1085" fmla="*/ 692187 h 1542374"/>
              <a:gd name="connsiteX1086" fmla="*/ 3301796 w 6798686"/>
              <a:gd name="connsiteY1086" fmla="*/ 661044 h 1542374"/>
              <a:gd name="connsiteX1087" fmla="*/ 3378048 w 6798686"/>
              <a:gd name="connsiteY1087" fmla="*/ 634839 h 1542374"/>
              <a:gd name="connsiteX1088" fmla="*/ 3648728 w 6798686"/>
              <a:gd name="connsiteY1088" fmla="*/ 632629 h 1542374"/>
              <a:gd name="connsiteX1089" fmla="*/ 3601851 w 6798686"/>
              <a:gd name="connsiteY1089" fmla="*/ 673282 h 1542374"/>
              <a:gd name="connsiteX1090" fmla="*/ 3522755 w 6798686"/>
              <a:gd name="connsiteY1090" fmla="*/ 693494 h 1542374"/>
              <a:gd name="connsiteX1091" fmla="*/ 3577374 w 6798686"/>
              <a:gd name="connsiteY1091" fmla="*/ 648729 h 1542374"/>
              <a:gd name="connsiteX1092" fmla="*/ 3648728 w 6798686"/>
              <a:gd name="connsiteY1092" fmla="*/ 632629 h 1542374"/>
              <a:gd name="connsiteX1093" fmla="*/ 825298 w 6798686"/>
              <a:gd name="connsiteY1093" fmla="*/ 629402 h 1542374"/>
              <a:gd name="connsiteX1094" fmla="*/ 826240 w 6798686"/>
              <a:gd name="connsiteY1094" fmla="*/ 629421 h 1542374"/>
              <a:gd name="connsiteX1095" fmla="*/ 842263 w 6798686"/>
              <a:gd name="connsiteY1095" fmla="*/ 629575 h 1542374"/>
              <a:gd name="connsiteX1096" fmla="*/ 860879 w 6798686"/>
              <a:gd name="connsiteY1096" fmla="*/ 637317 h 1542374"/>
              <a:gd name="connsiteX1097" fmla="*/ 843435 w 6798686"/>
              <a:gd name="connsiteY1097" fmla="*/ 635511 h 1542374"/>
              <a:gd name="connsiteX1098" fmla="*/ 834482 w 6798686"/>
              <a:gd name="connsiteY1098" fmla="*/ 632495 h 1542374"/>
              <a:gd name="connsiteX1099" fmla="*/ 825298 w 6798686"/>
              <a:gd name="connsiteY1099" fmla="*/ 629402 h 1542374"/>
              <a:gd name="connsiteX1100" fmla="*/ 873982 w 6798686"/>
              <a:gd name="connsiteY1100" fmla="*/ 628979 h 1542374"/>
              <a:gd name="connsiteX1101" fmla="*/ 896883 w 6798686"/>
              <a:gd name="connsiteY1101" fmla="*/ 640314 h 1542374"/>
              <a:gd name="connsiteX1102" fmla="*/ 877651 w 6798686"/>
              <a:gd name="connsiteY1102" fmla="*/ 638893 h 1542374"/>
              <a:gd name="connsiteX1103" fmla="*/ 867315 w 6798686"/>
              <a:gd name="connsiteY1103" fmla="*/ 634608 h 1542374"/>
              <a:gd name="connsiteX1104" fmla="*/ 854904 w 6798686"/>
              <a:gd name="connsiteY1104" fmla="*/ 629440 h 1542374"/>
              <a:gd name="connsiteX1105" fmla="*/ 873982 w 6798686"/>
              <a:gd name="connsiteY1105" fmla="*/ 628979 h 1542374"/>
              <a:gd name="connsiteX1106" fmla="*/ 796653 w 6798686"/>
              <a:gd name="connsiteY1106" fmla="*/ 628902 h 1542374"/>
              <a:gd name="connsiteX1107" fmla="*/ 808507 w 6798686"/>
              <a:gd name="connsiteY1107" fmla="*/ 629094 h 1542374"/>
              <a:gd name="connsiteX1108" fmla="*/ 820745 w 6798686"/>
              <a:gd name="connsiteY1108" fmla="*/ 633225 h 1542374"/>
              <a:gd name="connsiteX1109" fmla="*/ 808834 w 6798686"/>
              <a:gd name="connsiteY1109" fmla="*/ 632034 h 1542374"/>
              <a:gd name="connsiteX1110" fmla="*/ 806125 w 6798686"/>
              <a:gd name="connsiteY1110" fmla="*/ 631342 h 1542374"/>
              <a:gd name="connsiteX1111" fmla="*/ 796653 w 6798686"/>
              <a:gd name="connsiteY1111" fmla="*/ 628902 h 1542374"/>
              <a:gd name="connsiteX1112" fmla="*/ 774617 w 6798686"/>
              <a:gd name="connsiteY1112" fmla="*/ 628537 h 1542374"/>
              <a:gd name="connsiteX1113" fmla="*/ 775520 w 6798686"/>
              <a:gd name="connsiteY1113" fmla="*/ 628768 h 1542374"/>
              <a:gd name="connsiteX1114" fmla="*/ 774598 w 6798686"/>
              <a:gd name="connsiteY1114" fmla="*/ 628691 h 1542374"/>
              <a:gd name="connsiteX1115" fmla="*/ 773714 w 6798686"/>
              <a:gd name="connsiteY1115" fmla="*/ 628537 h 1542374"/>
              <a:gd name="connsiteX1116" fmla="*/ 774617 w 6798686"/>
              <a:gd name="connsiteY1116" fmla="*/ 628537 h 1542374"/>
              <a:gd name="connsiteX1117" fmla="*/ 1492439 w 6798686"/>
              <a:gd name="connsiteY1117" fmla="*/ 627942 h 1542374"/>
              <a:gd name="connsiteX1118" fmla="*/ 1731648 w 6798686"/>
              <a:gd name="connsiteY1118" fmla="*/ 644310 h 1542374"/>
              <a:gd name="connsiteX1119" fmla="*/ 1767249 w 6798686"/>
              <a:gd name="connsiteY1119" fmla="*/ 688844 h 1542374"/>
              <a:gd name="connsiteX1120" fmla="*/ 1537760 w 6798686"/>
              <a:gd name="connsiteY1120" fmla="*/ 674704 h 1542374"/>
              <a:gd name="connsiteX1121" fmla="*/ 1342008 w 6798686"/>
              <a:gd name="connsiteY1121" fmla="*/ 673647 h 1542374"/>
              <a:gd name="connsiteX1122" fmla="*/ 1315860 w 6798686"/>
              <a:gd name="connsiteY1122" fmla="*/ 673686 h 1542374"/>
              <a:gd name="connsiteX1123" fmla="*/ 1288925 w 6798686"/>
              <a:gd name="connsiteY1123" fmla="*/ 634743 h 1542374"/>
              <a:gd name="connsiteX1124" fmla="*/ 1492439 w 6798686"/>
              <a:gd name="connsiteY1124" fmla="*/ 627942 h 1542374"/>
              <a:gd name="connsiteX1125" fmla="*/ 904856 w 6798686"/>
              <a:gd name="connsiteY1125" fmla="*/ 627519 h 1542374"/>
              <a:gd name="connsiteX1126" fmla="*/ 929909 w 6798686"/>
              <a:gd name="connsiteY1126" fmla="*/ 641928 h 1542374"/>
              <a:gd name="connsiteX1127" fmla="*/ 909371 w 6798686"/>
              <a:gd name="connsiteY1127" fmla="*/ 641044 h 1542374"/>
              <a:gd name="connsiteX1128" fmla="*/ 906047 w 6798686"/>
              <a:gd name="connsiteY1128" fmla="*/ 639411 h 1542374"/>
              <a:gd name="connsiteX1129" fmla="*/ 884164 w 6798686"/>
              <a:gd name="connsiteY1129" fmla="*/ 628576 h 1542374"/>
              <a:gd name="connsiteX1130" fmla="*/ 904856 w 6798686"/>
              <a:gd name="connsiteY1130" fmla="*/ 627519 h 1542374"/>
              <a:gd name="connsiteX1131" fmla="*/ 3841963 w 6798686"/>
              <a:gd name="connsiteY1131" fmla="*/ 625559 h 1542374"/>
              <a:gd name="connsiteX1132" fmla="*/ 3478067 w 6798686"/>
              <a:gd name="connsiteY1132" fmla="*/ 968976 h 1542374"/>
              <a:gd name="connsiteX1133" fmla="*/ 3288040 w 6798686"/>
              <a:gd name="connsiteY1133" fmla="*/ 1125727 h 1542374"/>
              <a:gd name="connsiteX1134" fmla="*/ 2760553 w 6798686"/>
              <a:gd name="connsiteY1134" fmla="*/ 1428183 h 1542374"/>
              <a:gd name="connsiteX1135" fmla="*/ 2217465 w 6798686"/>
              <a:gd name="connsiteY1135" fmla="*/ 1456195 h 1542374"/>
              <a:gd name="connsiteX1136" fmla="*/ 1750880 w 6798686"/>
              <a:gd name="connsiteY1136" fmla="*/ 1200366 h 1542374"/>
              <a:gd name="connsiteX1137" fmla="*/ 1749400 w 6798686"/>
              <a:gd name="connsiteY1137" fmla="*/ 1198983 h 1542374"/>
              <a:gd name="connsiteX1138" fmla="*/ 2171164 w 6798686"/>
              <a:gd name="connsiteY1138" fmla="*/ 1407991 h 1542374"/>
              <a:gd name="connsiteX1139" fmla="*/ 2444533 w 6798686"/>
              <a:gd name="connsiteY1139" fmla="*/ 1433890 h 1542374"/>
              <a:gd name="connsiteX1140" fmla="*/ 2465397 w 6798686"/>
              <a:gd name="connsiteY1140" fmla="*/ 1432449 h 1542374"/>
              <a:gd name="connsiteX1141" fmla="*/ 2705337 w 6798686"/>
              <a:gd name="connsiteY1141" fmla="*/ 1385052 h 1542374"/>
              <a:gd name="connsiteX1142" fmla="*/ 3220087 w 6798686"/>
              <a:gd name="connsiteY1142" fmla="*/ 1110146 h 1542374"/>
              <a:gd name="connsiteX1143" fmla="*/ 3406944 w 6798686"/>
              <a:gd name="connsiteY1143" fmla="*/ 965037 h 1542374"/>
              <a:gd name="connsiteX1144" fmla="*/ 3769207 w 6798686"/>
              <a:gd name="connsiteY1144" fmla="*/ 640314 h 1542374"/>
              <a:gd name="connsiteX1145" fmla="*/ 3841963 w 6798686"/>
              <a:gd name="connsiteY1145" fmla="*/ 625559 h 1542374"/>
              <a:gd name="connsiteX1146" fmla="*/ 935538 w 6798686"/>
              <a:gd name="connsiteY1146" fmla="*/ 625425 h 1542374"/>
              <a:gd name="connsiteX1147" fmla="*/ 961820 w 6798686"/>
              <a:gd name="connsiteY1147" fmla="*/ 642620 h 1542374"/>
              <a:gd name="connsiteX1148" fmla="*/ 940071 w 6798686"/>
              <a:gd name="connsiteY1148" fmla="*/ 642216 h 1542374"/>
              <a:gd name="connsiteX1149" fmla="*/ 913578 w 6798686"/>
              <a:gd name="connsiteY1149" fmla="*/ 627000 h 1542374"/>
              <a:gd name="connsiteX1150" fmla="*/ 935538 w 6798686"/>
              <a:gd name="connsiteY1150" fmla="*/ 625425 h 1542374"/>
              <a:gd name="connsiteX1151" fmla="*/ 966296 w 6798686"/>
              <a:gd name="connsiteY1151" fmla="*/ 622812 h 1542374"/>
              <a:gd name="connsiteX1152" fmla="*/ 993328 w 6798686"/>
              <a:gd name="connsiteY1152" fmla="*/ 642658 h 1542374"/>
              <a:gd name="connsiteX1153" fmla="*/ 970542 w 6798686"/>
              <a:gd name="connsiteY1153" fmla="*/ 642697 h 1542374"/>
              <a:gd name="connsiteX1154" fmla="*/ 943222 w 6798686"/>
              <a:gd name="connsiteY1154" fmla="*/ 624829 h 1542374"/>
              <a:gd name="connsiteX1155" fmla="*/ 966296 w 6798686"/>
              <a:gd name="connsiteY1155" fmla="*/ 622812 h 1542374"/>
              <a:gd name="connsiteX1156" fmla="*/ 545109 w 6798686"/>
              <a:gd name="connsiteY1156" fmla="*/ 622255 h 1542374"/>
              <a:gd name="connsiteX1157" fmla="*/ 554619 w 6798686"/>
              <a:gd name="connsiteY1157" fmla="*/ 622754 h 1542374"/>
              <a:gd name="connsiteX1158" fmla="*/ 548221 w 6798686"/>
              <a:gd name="connsiteY1158" fmla="*/ 624080 h 1542374"/>
              <a:gd name="connsiteX1159" fmla="*/ 537002 w 6798686"/>
              <a:gd name="connsiteY1159" fmla="*/ 624618 h 1542374"/>
              <a:gd name="connsiteX1160" fmla="*/ 545109 w 6798686"/>
              <a:gd name="connsiteY1160" fmla="*/ 622255 h 1542374"/>
              <a:gd name="connsiteX1161" fmla="*/ 696712 w 6798686"/>
              <a:gd name="connsiteY1161" fmla="*/ 619988 h 1542374"/>
              <a:gd name="connsiteX1162" fmla="*/ 708085 w 6798686"/>
              <a:gd name="connsiteY1162" fmla="*/ 622082 h 1542374"/>
              <a:gd name="connsiteX1163" fmla="*/ 706971 w 6798686"/>
              <a:gd name="connsiteY1163" fmla="*/ 622063 h 1542374"/>
              <a:gd name="connsiteX1164" fmla="*/ 690410 w 6798686"/>
              <a:gd name="connsiteY1164" fmla="*/ 620372 h 1542374"/>
              <a:gd name="connsiteX1165" fmla="*/ 696712 w 6798686"/>
              <a:gd name="connsiteY1165" fmla="*/ 619988 h 1542374"/>
              <a:gd name="connsiteX1166" fmla="*/ 997170 w 6798686"/>
              <a:gd name="connsiteY1166" fmla="*/ 619777 h 1542374"/>
              <a:gd name="connsiteX1167" fmla="*/ 1024720 w 6798686"/>
              <a:gd name="connsiteY1167" fmla="*/ 642197 h 1542374"/>
              <a:gd name="connsiteX1168" fmla="*/ 1001051 w 6798686"/>
              <a:gd name="connsiteY1168" fmla="*/ 642581 h 1542374"/>
              <a:gd name="connsiteX1169" fmla="*/ 973212 w 6798686"/>
              <a:gd name="connsiteY1169" fmla="*/ 622159 h 1542374"/>
              <a:gd name="connsiteX1170" fmla="*/ 997170 w 6798686"/>
              <a:gd name="connsiteY1170" fmla="*/ 619777 h 1542374"/>
              <a:gd name="connsiteX1171" fmla="*/ 733887 w 6798686"/>
              <a:gd name="connsiteY1171" fmla="*/ 617971 h 1542374"/>
              <a:gd name="connsiteX1172" fmla="*/ 752388 w 6798686"/>
              <a:gd name="connsiteY1172" fmla="*/ 622793 h 1542374"/>
              <a:gd name="connsiteX1173" fmla="*/ 740477 w 6798686"/>
              <a:gd name="connsiteY1173" fmla="*/ 622601 h 1542374"/>
              <a:gd name="connsiteX1174" fmla="*/ 718940 w 6798686"/>
              <a:gd name="connsiteY1174" fmla="*/ 618720 h 1542374"/>
              <a:gd name="connsiteX1175" fmla="*/ 733887 w 6798686"/>
              <a:gd name="connsiteY1175" fmla="*/ 617971 h 1542374"/>
              <a:gd name="connsiteX1176" fmla="*/ 3725941 w 6798686"/>
              <a:gd name="connsiteY1176" fmla="*/ 617317 h 1542374"/>
              <a:gd name="connsiteX1177" fmla="*/ 3687363 w 6798686"/>
              <a:gd name="connsiteY1177" fmla="*/ 652649 h 1542374"/>
              <a:gd name="connsiteX1178" fmla="*/ 3610861 w 6798686"/>
              <a:gd name="connsiteY1178" fmla="*/ 671054 h 1542374"/>
              <a:gd name="connsiteX1179" fmla="*/ 3657143 w 6798686"/>
              <a:gd name="connsiteY1179" fmla="*/ 630824 h 1542374"/>
              <a:gd name="connsiteX1180" fmla="*/ 3725941 w 6798686"/>
              <a:gd name="connsiteY1180" fmla="*/ 617317 h 1542374"/>
              <a:gd name="connsiteX1181" fmla="*/ 608951 w 6798686"/>
              <a:gd name="connsiteY1181" fmla="*/ 616760 h 1542374"/>
              <a:gd name="connsiteX1182" fmla="*/ 619499 w 6798686"/>
              <a:gd name="connsiteY1182" fmla="*/ 618028 h 1542374"/>
              <a:gd name="connsiteX1183" fmla="*/ 607837 w 6798686"/>
              <a:gd name="connsiteY1183" fmla="*/ 619623 h 1542374"/>
              <a:gd name="connsiteX1184" fmla="*/ 597750 w 6798686"/>
              <a:gd name="connsiteY1184" fmla="*/ 619277 h 1542374"/>
              <a:gd name="connsiteX1185" fmla="*/ 608951 w 6798686"/>
              <a:gd name="connsiteY1185" fmla="*/ 616760 h 1542374"/>
              <a:gd name="connsiteX1186" fmla="*/ 771485 w 6798686"/>
              <a:gd name="connsiteY1186" fmla="*/ 616568 h 1542374"/>
              <a:gd name="connsiteX1187" fmla="*/ 791639 w 6798686"/>
              <a:gd name="connsiteY1187" fmla="*/ 623408 h 1542374"/>
              <a:gd name="connsiteX1188" fmla="*/ 774233 w 6798686"/>
              <a:gd name="connsiteY1188" fmla="*/ 623119 h 1542374"/>
              <a:gd name="connsiteX1189" fmla="*/ 751428 w 6798686"/>
              <a:gd name="connsiteY1189" fmla="*/ 617221 h 1542374"/>
              <a:gd name="connsiteX1190" fmla="*/ 771485 w 6798686"/>
              <a:gd name="connsiteY1190" fmla="*/ 616568 h 1542374"/>
              <a:gd name="connsiteX1191" fmla="*/ 1028274 w 6798686"/>
              <a:gd name="connsiteY1191" fmla="*/ 616414 h 1542374"/>
              <a:gd name="connsiteX1192" fmla="*/ 1056132 w 6798686"/>
              <a:gd name="connsiteY1192" fmla="*/ 641333 h 1542374"/>
              <a:gd name="connsiteX1193" fmla="*/ 1031714 w 6798686"/>
              <a:gd name="connsiteY1193" fmla="*/ 642043 h 1542374"/>
              <a:gd name="connsiteX1194" fmla="*/ 1003548 w 6798686"/>
              <a:gd name="connsiteY1194" fmla="*/ 619123 h 1542374"/>
              <a:gd name="connsiteX1195" fmla="*/ 1028274 w 6798686"/>
              <a:gd name="connsiteY1195" fmla="*/ 616414 h 1542374"/>
              <a:gd name="connsiteX1196" fmla="*/ 674099 w 6798686"/>
              <a:gd name="connsiteY1196" fmla="*/ 615780 h 1542374"/>
              <a:gd name="connsiteX1197" fmla="*/ 674579 w 6798686"/>
              <a:gd name="connsiteY1197" fmla="*/ 615877 h 1542374"/>
              <a:gd name="connsiteX1198" fmla="*/ 672620 w 6798686"/>
              <a:gd name="connsiteY1198" fmla="*/ 615992 h 1542374"/>
              <a:gd name="connsiteX1199" fmla="*/ 674099 w 6798686"/>
              <a:gd name="connsiteY1199" fmla="*/ 615780 h 1542374"/>
              <a:gd name="connsiteX1200" fmla="*/ 808949 w 6798686"/>
              <a:gd name="connsiteY1200" fmla="*/ 615665 h 1542374"/>
              <a:gd name="connsiteX1201" fmla="*/ 828987 w 6798686"/>
              <a:gd name="connsiteY1201" fmla="*/ 624042 h 1542374"/>
              <a:gd name="connsiteX1202" fmla="*/ 826336 w 6798686"/>
              <a:gd name="connsiteY1202" fmla="*/ 624003 h 1542374"/>
              <a:gd name="connsiteX1203" fmla="*/ 808296 w 6798686"/>
              <a:gd name="connsiteY1203" fmla="*/ 623677 h 1542374"/>
              <a:gd name="connsiteX1204" fmla="*/ 786355 w 6798686"/>
              <a:gd name="connsiteY1204" fmla="*/ 616261 h 1542374"/>
              <a:gd name="connsiteX1205" fmla="*/ 791524 w 6798686"/>
              <a:gd name="connsiteY1205" fmla="*/ 616165 h 1542374"/>
              <a:gd name="connsiteX1206" fmla="*/ 808949 w 6798686"/>
              <a:gd name="connsiteY1206" fmla="*/ 615665 h 1542374"/>
              <a:gd name="connsiteX1207" fmla="*/ 3556125 w 6798686"/>
              <a:gd name="connsiteY1207" fmla="*/ 614801 h 1542374"/>
              <a:gd name="connsiteX1208" fmla="*/ 3494148 w 6798686"/>
              <a:gd name="connsiteY1208" fmla="*/ 663599 h 1542374"/>
              <a:gd name="connsiteX1209" fmla="*/ 3417664 w 6798686"/>
              <a:gd name="connsiteY1209" fmla="*/ 684022 h 1542374"/>
              <a:gd name="connsiteX1210" fmla="*/ 3485176 w 6798686"/>
              <a:gd name="connsiteY1210" fmla="*/ 634109 h 1542374"/>
              <a:gd name="connsiteX1211" fmla="*/ 3556125 w 6798686"/>
              <a:gd name="connsiteY1211" fmla="*/ 614801 h 1542374"/>
              <a:gd name="connsiteX1212" fmla="*/ 1754665 w 6798686"/>
              <a:gd name="connsiteY1212" fmla="*/ 614263 h 1542374"/>
              <a:gd name="connsiteX1213" fmla="*/ 1790476 w 6798686"/>
              <a:gd name="connsiteY1213" fmla="*/ 629863 h 1542374"/>
              <a:gd name="connsiteX1214" fmla="*/ 1817488 w 6798686"/>
              <a:gd name="connsiteY1214" fmla="*/ 656126 h 1542374"/>
              <a:gd name="connsiteX1215" fmla="*/ 1824885 w 6798686"/>
              <a:gd name="connsiteY1215" fmla="*/ 663350 h 1542374"/>
              <a:gd name="connsiteX1216" fmla="*/ 1786711 w 6798686"/>
              <a:gd name="connsiteY1216" fmla="*/ 651380 h 1542374"/>
              <a:gd name="connsiteX1217" fmla="*/ 1760236 w 6798686"/>
              <a:gd name="connsiteY1217" fmla="*/ 620737 h 1542374"/>
              <a:gd name="connsiteX1218" fmla="*/ 1754665 w 6798686"/>
              <a:gd name="connsiteY1218" fmla="*/ 614263 h 1542374"/>
              <a:gd name="connsiteX1219" fmla="*/ 842513 w 6798686"/>
              <a:gd name="connsiteY1219" fmla="*/ 613341 h 1542374"/>
              <a:gd name="connsiteX1220" fmla="*/ 863646 w 6798686"/>
              <a:gd name="connsiteY1220" fmla="*/ 623850 h 1542374"/>
              <a:gd name="connsiteX1221" fmla="*/ 842205 w 6798686"/>
              <a:gd name="connsiteY1221" fmla="*/ 624157 h 1542374"/>
              <a:gd name="connsiteX1222" fmla="*/ 820400 w 6798686"/>
              <a:gd name="connsiteY1222" fmla="*/ 615050 h 1542374"/>
              <a:gd name="connsiteX1223" fmla="*/ 842513 w 6798686"/>
              <a:gd name="connsiteY1223" fmla="*/ 613341 h 1542374"/>
              <a:gd name="connsiteX1224" fmla="*/ 1059648 w 6798686"/>
              <a:gd name="connsiteY1224" fmla="*/ 612822 h 1542374"/>
              <a:gd name="connsiteX1225" fmla="*/ 1087678 w 6798686"/>
              <a:gd name="connsiteY1225" fmla="*/ 640141 h 1542374"/>
              <a:gd name="connsiteX1226" fmla="*/ 1062587 w 6798686"/>
              <a:gd name="connsiteY1226" fmla="*/ 641121 h 1542374"/>
              <a:gd name="connsiteX1227" fmla="*/ 1034211 w 6798686"/>
              <a:gd name="connsiteY1227" fmla="*/ 615761 h 1542374"/>
              <a:gd name="connsiteX1228" fmla="*/ 1059648 w 6798686"/>
              <a:gd name="connsiteY1228" fmla="*/ 612822 h 1542374"/>
              <a:gd name="connsiteX1229" fmla="*/ 576636 w 6798686"/>
              <a:gd name="connsiteY1229" fmla="*/ 612745 h 1542374"/>
              <a:gd name="connsiteX1230" fmla="*/ 592044 w 6798686"/>
              <a:gd name="connsiteY1230" fmla="*/ 614724 h 1542374"/>
              <a:gd name="connsiteX1231" fmla="*/ 575349 w 6798686"/>
              <a:gd name="connsiteY1231" fmla="*/ 618355 h 1542374"/>
              <a:gd name="connsiteX1232" fmla="*/ 560479 w 6798686"/>
              <a:gd name="connsiteY1232" fmla="*/ 617663 h 1542374"/>
              <a:gd name="connsiteX1233" fmla="*/ 576636 w 6798686"/>
              <a:gd name="connsiteY1233" fmla="*/ 612745 h 1542374"/>
              <a:gd name="connsiteX1234" fmla="*/ 3370594 w 6798686"/>
              <a:gd name="connsiteY1234" fmla="*/ 612072 h 1542374"/>
              <a:gd name="connsiteX1235" fmla="*/ 3302738 w 6798686"/>
              <a:gd name="connsiteY1235" fmla="*/ 654896 h 1542374"/>
              <a:gd name="connsiteX1236" fmla="*/ 3287310 w 6798686"/>
              <a:gd name="connsiteY1236" fmla="*/ 660237 h 1542374"/>
              <a:gd name="connsiteX1237" fmla="*/ 3252594 w 6798686"/>
              <a:gd name="connsiteY1237" fmla="*/ 672226 h 1542374"/>
              <a:gd name="connsiteX1238" fmla="*/ 3226965 w 6798686"/>
              <a:gd name="connsiteY1238" fmla="*/ 681063 h 1542374"/>
              <a:gd name="connsiteX1239" fmla="*/ 3298357 w 6798686"/>
              <a:gd name="connsiteY1239" fmla="*/ 639354 h 1542374"/>
              <a:gd name="connsiteX1240" fmla="*/ 3339336 w 6798686"/>
              <a:gd name="connsiteY1240" fmla="*/ 623888 h 1542374"/>
              <a:gd name="connsiteX1241" fmla="*/ 3342909 w 6798686"/>
              <a:gd name="connsiteY1241" fmla="*/ 622524 h 1542374"/>
              <a:gd name="connsiteX1242" fmla="*/ 3370594 w 6798686"/>
              <a:gd name="connsiteY1242" fmla="*/ 612072 h 1542374"/>
              <a:gd name="connsiteX1243" fmla="*/ 3919542 w 6798686"/>
              <a:gd name="connsiteY1243" fmla="*/ 611631 h 1542374"/>
              <a:gd name="connsiteX1244" fmla="*/ 3551726 w 6798686"/>
              <a:gd name="connsiteY1244" fmla="*/ 976007 h 1542374"/>
              <a:gd name="connsiteX1245" fmla="*/ 2262748 w 6798686"/>
              <a:gd name="connsiteY1245" fmla="*/ 1508298 h 1542374"/>
              <a:gd name="connsiteX1246" fmla="*/ 1805961 w 6798686"/>
              <a:gd name="connsiteY1246" fmla="*/ 1249991 h 1542374"/>
              <a:gd name="connsiteX1247" fmla="*/ 2216428 w 6798686"/>
              <a:gd name="connsiteY1247" fmla="*/ 1459999 h 1542374"/>
              <a:gd name="connsiteX1248" fmla="*/ 2495118 w 6798686"/>
              <a:gd name="connsiteY1248" fmla="*/ 1487011 h 1542374"/>
              <a:gd name="connsiteX1249" fmla="*/ 2507510 w 6798686"/>
              <a:gd name="connsiteY1249" fmla="*/ 1486108 h 1542374"/>
              <a:gd name="connsiteX1250" fmla="*/ 2761821 w 6798686"/>
              <a:gd name="connsiteY1250" fmla="*/ 1431911 h 1542374"/>
              <a:gd name="connsiteX1251" fmla="*/ 3290441 w 6798686"/>
              <a:gd name="connsiteY1251" fmla="*/ 1128840 h 1542374"/>
              <a:gd name="connsiteX1252" fmla="*/ 3480641 w 6798686"/>
              <a:gd name="connsiteY1252" fmla="*/ 971934 h 1542374"/>
              <a:gd name="connsiteX1253" fmla="*/ 3848783 w 6798686"/>
              <a:gd name="connsiteY1253" fmla="*/ 624253 h 1542374"/>
              <a:gd name="connsiteX1254" fmla="*/ 3919542 w 6798686"/>
              <a:gd name="connsiteY1254" fmla="*/ 611631 h 1542374"/>
              <a:gd name="connsiteX1255" fmla="*/ 1779275 w 6798686"/>
              <a:gd name="connsiteY1255" fmla="*/ 611458 h 1542374"/>
              <a:gd name="connsiteX1256" fmla="*/ 1810610 w 6798686"/>
              <a:gd name="connsiteY1256" fmla="*/ 634282 h 1542374"/>
              <a:gd name="connsiteX1257" fmla="*/ 1802714 w 6798686"/>
              <a:gd name="connsiteY1257" fmla="*/ 630036 h 1542374"/>
              <a:gd name="connsiteX1258" fmla="*/ 1794203 w 6798686"/>
              <a:gd name="connsiteY1258" fmla="*/ 625675 h 1542374"/>
              <a:gd name="connsiteX1259" fmla="*/ 1779275 w 6798686"/>
              <a:gd name="connsiteY1259" fmla="*/ 611458 h 1542374"/>
              <a:gd name="connsiteX1260" fmla="*/ 706741 w 6798686"/>
              <a:gd name="connsiteY1260" fmla="*/ 610805 h 1542374"/>
              <a:gd name="connsiteX1261" fmla="*/ 716366 w 6798686"/>
              <a:gd name="connsiteY1261" fmla="*/ 613341 h 1542374"/>
              <a:gd name="connsiteX1262" fmla="*/ 695963 w 6798686"/>
              <a:gd name="connsiteY1262" fmla="*/ 614512 h 1542374"/>
              <a:gd name="connsiteX1263" fmla="*/ 689891 w 6798686"/>
              <a:gd name="connsiteY1263" fmla="*/ 613398 h 1542374"/>
              <a:gd name="connsiteX1264" fmla="*/ 706741 w 6798686"/>
              <a:gd name="connsiteY1264" fmla="*/ 610805 h 1542374"/>
              <a:gd name="connsiteX1265" fmla="*/ 874231 w 6798686"/>
              <a:gd name="connsiteY1265" fmla="*/ 609882 h 1542374"/>
              <a:gd name="connsiteX1266" fmla="*/ 896287 w 6798686"/>
              <a:gd name="connsiteY1266" fmla="*/ 622582 h 1542374"/>
              <a:gd name="connsiteX1267" fmla="*/ 874059 w 6798686"/>
              <a:gd name="connsiteY1267" fmla="*/ 623561 h 1542374"/>
              <a:gd name="connsiteX1268" fmla="*/ 851696 w 6798686"/>
              <a:gd name="connsiteY1268" fmla="*/ 612457 h 1542374"/>
              <a:gd name="connsiteX1269" fmla="*/ 874231 w 6798686"/>
              <a:gd name="connsiteY1269" fmla="*/ 609882 h 1542374"/>
              <a:gd name="connsiteX1270" fmla="*/ 641035 w 6798686"/>
              <a:gd name="connsiteY1270" fmla="*/ 609421 h 1542374"/>
              <a:gd name="connsiteX1271" fmla="*/ 657423 w 6798686"/>
              <a:gd name="connsiteY1271" fmla="*/ 612610 h 1542374"/>
              <a:gd name="connsiteX1272" fmla="*/ 640555 w 6798686"/>
              <a:gd name="connsiteY1272" fmla="*/ 615050 h 1542374"/>
              <a:gd name="connsiteX1273" fmla="*/ 624455 w 6798686"/>
              <a:gd name="connsiteY1273" fmla="*/ 613244 h 1542374"/>
              <a:gd name="connsiteX1274" fmla="*/ 641035 w 6798686"/>
              <a:gd name="connsiteY1274" fmla="*/ 609421 h 1542374"/>
              <a:gd name="connsiteX1275" fmla="*/ 1091290 w 6798686"/>
              <a:gd name="connsiteY1275" fmla="*/ 609056 h 1542374"/>
              <a:gd name="connsiteX1276" fmla="*/ 1119397 w 6798686"/>
              <a:gd name="connsiteY1276" fmla="*/ 638700 h 1542374"/>
              <a:gd name="connsiteX1277" fmla="*/ 1093673 w 6798686"/>
              <a:gd name="connsiteY1277" fmla="*/ 639872 h 1542374"/>
              <a:gd name="connsiteX1278" fmla="*/ 1065219 w 6798686"/>
              <a:gd name="connsiteY1278" fmla="*/ 612169 h 1542374"/>
              <a:gd name="connsiteX1279" fmla="*/ 1091290 w 6798686"/>
              <a:gd name="connsiteY1279" fmla="*/ 609056 h 1542374"/>
              <a:gd name="connsiteX1280" fmla="*/ 739593 w 6798686"/>
              <a:gd name="connsiteY1280" fmla="*/ 605675 h 1542374"/>
              <a:gd name="connsiteX1281" fmla="*/ 756692 w 6798686"/>
              <a:gd name="connsiteY1281" fmla="*/ 611535 h 1542374"/>
              <a:gd name="connsiteX1282" fmla="*/ 733273 w 6798686"/>
              <a:gd name="connsiteY1282" fmla="*/ 612476 h 1542374"/>
              <a:gd name="connsiteX1283" fmla="*/ 719459 w 6798686"/>
              <a:gd name="connsiteY1283" fmla="*/ 608826 h 1542374"/>
              <a:gd name="connsiteX1284" fmla="*/ 739593 w 6798686"/>
              <a:gd name="connsiteY1284" fmla="*/ 605675 h 1542374"/>
              <a:gd name="connsiteX1285" fmla="*/ 905259 w 6798686"/>
              <a:gd name="connsiteY1285" fmla="*/ 605560 h 1542374"/>
              <a:gd name="connsiteX1286" fmla="*/ 928141 w 6798686"/>
              <a:gd name="connsiteY1286" fmla="*/ 620583 h 1542374"/>
              <a:gd name="connsiteX1287" fmla="*/ 905048 w 6798686"/>
              <a:gd name="connsiteY1287" fmla="*/ 622082 h 1542374"/>
              <a:gd name="connsiteX1288" fmla="*/ 882089 w 6798686"/>
              <a:gd name="connsiteY1288" fmla="*/ 608864 h 1542374"/>
              <a:gd name="connsiteX1289" fmla="*/ 905259 w 6798686"/>
              <a:gd name="connsiteY1289" fmla="*/ 605560 h 1542374"/>
              <a:gd name="connsiteX1290" fmla="*/ 3466693 w 6798686"/>
              <a:gd name="connsiteY1290" fmla="*/ 605329 h 1542374"/>
              <a:gd name="connsiteX1291" fmla="*/ 3404850 w 6798686"/>
              <a:gd name="connsiteY1291" fmla="*/ 649536 h 1542374"/>
              <a:gd name="connsiteX1292" fmla="*/ 3399278 w 6798686"/>
              <a:gd name="connsiteY1292" fmla="*/ 653436 h 1542374"/>
              <a:gd name="connsiteX1293" fmla="*/ 3322872 w 6798686"/>
              <a:gd name="connsiteY1293" fmla="*/ 676933 h 1542374"/>
              <a:gd name="connsiteX1294" fmla="*/ 3329307 w 6798686"/>
              <a:gd name="connsiteY1294" fmla="*/ 672725 h 1542374"/>
              <a:gd name="connsiteX1295" fmla="*/ 3394859 w 6798686"/>
              <a:gd name="connsiteY1295" fmla="*/ 629133 h 1542374"/>
              <a:gd name="connsiteX1296" fmla="*/ 3466693 w 6798686"/>
              <a:gd name="connsiteY1296" fmla="*/ 605329 h 1542374"/>
              <a:gd name="connsiteX1297" fmla="*/ 3799774 w 6798686"/>
              <a:gd name="connsiteY1297" fmla="*/ 605310 h 1542374"/>
              <a:gd name="connsiteX1298" fmla="*/ 3769649 w 6798686"/>
              <a:gd name="connsiteY1298" fmla="*/ 634320 h 1542374"/>
              <a:gd name="connsiteX1299" fmla="*/ 3695528 w 6798686"/>
              <a:gd name="connsiteY1299" fmla="*/ 650766 h 1542374"/>
              <a:gd name="connsiteX1300" fmla="*/ 3733472 w 6798686"/>
              <a:gd name="connsiteY1300" fmla="*/ 615953 h 1542374"/>
              <a:gd name="connsiteX1301" fmla="*/ 3753088 w 6798686"/>
              <a:gd name="connsiteY1301" fmla="*/ 612534 h 1542374"/>
              <a:gd name="connsiteX1302" fmla="*/ 3799774 w 6798686"/>
              <a:gd name="connsiteY1302" fmla="*/ 605310 h 1542374"/>
              <a:gd name="connsiteX1303" fmla="*/ 1123336 w 6798686"/>
              <a:gd name="connsiteY1303" fmla="*/ 605156 h 1542374"/>
              <a:gd name="connsiteX1304" fmla="*/ 1151405 w 6798686"/>
              <a:gd name="connsiteY1304" fmla="*/ 637067 h 1542374"/>
              <a:gd name="connsiteX1305" fmla="*/ 1125026 w 6798686"/>
              <a:gd name="connsiteY1305" fmla="*/ 638412 h 1542374"/>
              <a:gd name="connsiteX1306" fmla="*/ 1096574 w 6798686"/>
              <a:gd name="connsiteY1306" fmla="*/ 608422 h 1542374"/>
              <a:gd name="connsiteX1307" fmla="*/ 1121972 w 6798686"/>
              <a:gd name="connsiteY1307" fmla="*/ 605329 h 1542374"/>
              <a:gd name="connsiteX1308" fmla="*/ 1123336 w 6798686"/>
              <a:gd name="connsiteY1308" fmla="*/ 605156 h 1542374"/>
              <a:gd name="connsiteX1309" fmla="*/ 3298357 w 6798686"/>
              <a:gd name="connsiteY1309" fmla="*/ 604061 h 1542374"/>
              <a:gd name="connsiteX1310" fmla="*/ 3294822 w 6798686"/>
              <a:gd name="connsiteY1310" fmla="*/ 605944 h 1542374"/>
              <a:gd name="connsiteX1311" fmla="*/ 3290057 w 6798686"/>
              <a:gd name="connsiteY1311" fmla="*/ 608038 h 1542374"/>
              <a:gd name="connsiteX1312" fmla="*/ 3292613 w 6798686"/>
              <a:gd name="connsiteY1312" fmla="*/ 606751 h 1542374"/>
              <a:gd name="connsiteX1313" fmla="*/ 3298357 w 6798686"/>
              <a:gd name="connsiteY1313" fmla="*/ 604061 h 1542374"/>
              <a:gd name="connsiteX1314" fmla="*/ 608298 w 6798686"/>
              <a:gd name="connsiteY1314" fmla="*/ 602831 h 1542374"/>
              <a:gd name="connsiteX1315" fmla="*/ 627452 w 6798686"/>
              <a:gd name="connsiteY1315" fmla="*/ 606732 h 1542374"/>
              <a:gd name="connsiteX1316" fmla="*/ 607645 w 6798686"/>
              <a:gd name="connsiteY1316" fmla="*/ 611246 h 1542374"/>
              <a:gd name="connsiteX1317" fmla="*/ 588913 w 6798686"/>
              <a:gd name="connsiteY1317" fmla="*/ 608941 h 1542374"/>
              <a:gd name="connsiteX1318" fmla="*/ 608298 w 6798686"/>
              <a:gd name="connsiteY1318" fmla="*/ 602831 h 1542374"/>
              <a:gd name="connsiteX1319" fmla="*/ 673235 w 6798686"/>
              <a:gd name="connsiteY1319" fmla="*/ 601756 h 1542374"/>
              <a:gd name="connsiteX1320" fmla="*/ 693350 w 6798686"/>
              <a:gd name="connsiteY1320" fmla="*/ 607212 h 1542374"/>
              <a:gd name="connsiteX1321" fmla="*/ 673158 w 6798686"/>
              <a:gd name="connsiteY1321" fmla="*/ 610267 h 1542374"/>
              <a:gd name="connsiteX1322" fmla="*/ 653408 w 6798686"/>
              <a:gd name="connsiteY1322" fmla="*/ 606501 h 1542374"/>
              <a:gd name="connsiteX1323" fmla="*/ 673235 w 6798686"/>
              <a:gd name="connsiteY1323" fmla="*/ 601756 h 1542374"/>
              <a:gd name="connsiteX1324" fmla="*/ 1155497 w 6798686"/>
              <a:gd name="connsiteY1324" fmla="*/ 601256 h 1542374"/>
              <a:gd name="connsiteX1325" fmla="*/ 1183451 w 6798686"/>
              <a:gd name="connsiteY1325" fmla="*/ 635300 h 1542374"/>
              <a:gd name="connsiteX1326" fmla="*/ 1156746 w 6798686"/>
              <a:gd name="connsiteY1326" fmla="*/ 636779 h 1542374"/>
              <a:gd name="connsiteX1327" fmla="*/ 1128388 w 6798686"/>
              <a:gd name="connsiteY1327" fmla="*/ 604541 h 1542374"/>
              <a:gd name="connsiteX1328" fmla="*/ 1155497 w 6798686"/>
              <a:gd name="connsiteY1328" fmla="*/ 601256 h 1542374"/>
              <a:gd name="connsiteX1329" fmla="*/ 936095 w 6798686"/>
              <a:gd name="connsiteY1329" fmla="*/ 600584 h 1542374"/>
              <a:gd name="connsiteX1330" fmla="*/ 959707 w 6798686"/>
              <a:gd name="connsiteY1330" fmla="*/ 617971 h 1542374"/>
              <a:gd name="connsiteX1331" fmla="*/ 935826 w 6798686"/>
              <a:gd name="connsiteY1331" fmla="*/ 619969 h 1542374"/>
              <a:gd name="connsiteX1332" fmla="*/ 912233 w 6798686"/>
              <a:gd name="connsiteY1332" fmla="*/ 604484 h 1542374"/>
              <a:gd name="connsiteX1333" fmla="*/ 936095 w 6798686"/>
              <a:gd name="connsiteY1333" fmla="*/ 600584 h 1542374"/>
              <a:gd name="connsiteX1334" fmla="*/ 772350 w 6798686"/>
              <a:gd name="connsiteY1334" fmla="*/ 600276 h 1542374"/>
              <a:gd name="connsiteX1335" fmla="*/ 796692 w 6798686"/>
              <a:gd name="connsiteY1335" fmla="*/ 610516 h 1542374"/>
              <a:gd name="connsiteX1336" fmla="*/ 791447 w 6798686"/>
              <a:gd name="connsiteY1336" fmla="*/ 610670 h 1542374"/>
              <a:gd name="connsiteX1337" fmla="*/ 771063 w 6798686"/>
              <a:gd name="connsiteY1337" fmla="*/ 611074 h 1542374"/>
              <a:gd name="connsiteX1338" fmla="*/ 750256 w 6798686"/>
              <a:gd name="connsiteY1338" fmla="*/ 603965 h 1542374"/>
              <a:gd name="connsiteX1339" fmla="*/ 757134 w 6798686"/>
              <a:gd name="connsiteY1339" fmla="*/ 602889 h 1542374"/>
              <a:gd name="connsiteX1340" fmla="*/ 772350 w 6798686"/>
              <a:gd name="connsiteY1340" fmla="*/ 600276 h 1542374"/>
              <a:gd name="connsiteX1341" fmla="*/ 1704637 w 6798686"/>
              <a:gd name="connsiteY1341" fmla="*/ 598201 h 1542374"/>
              <a:gd name="connsiteX1342" fmla="*/ 1743714 w 6798686"/>
              <a:gd name="connsiteY1342" fmla="*/ 610228 h 1542374"/>
              <a:gd name="connsiteX1343" fmla="*/ 1755933 w 6798686"/>
              <a:gd name="connsiteY1343" fmla="*/ 624445 h 1542374"/>
              <a:gd name="connsiteX1344" fmla="*/ 1776932 w 6798686"/>
              <a:gd name="connsiteY1344" fmla="*/ 648787 h 1542374"/>
              <a:gd name="connsiteX1345" fmla="*/ 1735280 w 6798686"/>
              <a:gd name="connsiteY1345" fmla="*/ 639565 h 1542374"/>
              <a:gd name="connsiteX1346" fmla="*/ 1704637 w 6798686"/>
              <a:gd name="connsiteY1346" fmla="*/ 598201 h 1542374"/>
              <a:gd name="connsiteX1347" fmla="*/ 1187946 w 6798686"/>
              <a:gd name="connsiteY1347" fmla="*/ 597394 h 1542374"/>
              <a:gd name="connsiteX1348" fmla="*/ 1215708 w 6798686"/>
              <a:gd name="connsiteY1348" fmla="*/ 633494 h 1542374"/>
              <a:gd name="connsiteX1349" fmla="*/ 1188542 w 6798686"/>
              <a:gd name="connsiteY1349" fmla="*/ 635031 h 1542374"/>
              <a:gd name="connsiteX1350" fmla="*/ 1160338 w 6798686"/>
              <a:gd name="connsiteY1350" fmla="*/ 600680 h 1542374"/>
              <a:gd name="connsiteX1351" fmla="*/ 1187946 w 6798686"/>
              <a:gd name="connsiteY1351" fmla="*/ 597394 h 1542374"/>
              <a:gd name="connsiteX1352" fmla="*/ 3360182 w 6798686"/>
              <a:gd name="connsiteY1352" fmla="*/ 596664 h 1542374"/>
              <a:gd name="connsiteX1353" fmla="*/ 3299317 w 6798686"/>
              <a:gd name="connsiteY1353" fmla="*/ 633206 h 1542374"/>
              <a:gd name="connsiteX1354" fmla="*/ 3232152 w 6798686"/>
              <a:gd name="connsiteY1354" fmla="*/ 658374 h 1542374"/>
              <a:gd name="connsiteX1355" fmla="*/ 3295667 w 6798686"/>
              <a:gd name="connsiteY1355" fmla="*/ 623043 h 1542374"/>
              <a:gd name="connsiteX1356" fmla="*/ 3360182 w 6798686"/>
              <a:gd name="connsiteY1356" fmla="*/ 596664 h 1542374"/>
              <a:gd name="connsiteX1357" fmla="*/ 3870800 w 6798686"/>
              <a:gd name="connsiteY1357" fmla="*/ 596472 h 1542374"/>
              <a:gd name="connsiteX1358" fmla="*/ 3849148 w 6798686"/>
              <a:gd name="connsiteY1358" fmla="*/ 618316 h 1542374"/>
              <a:gd name="connsiteX1359" fmla="*/ 3777084 w 6798686"/>
              <a:gd name="connsiteY1359" fmla="*/ 632745 h 1542374"/>
              <a:gd name="connsiteX1360" fmla="*/ 3806498 w 6798686"/>
              <a:gd name="connsiteY1360" fmla="*/ 604388 h 1542374"/>
              <a:gd name="connsiteX1361" fmla="*/ 3870800 w 6798686"/>
              <a:gd name="connsiteY1361" fmla="*/ 596472 h 1542374"/>
              <a:gd name="connsiteX1362" fmla="*/ 3634338 w 6798686"/>
              <a:gd name="connsiteY1362" fmla="*/ 595588 h 1542374"/>
              <a:gd name="connsiteX1363" fmla="*/ 3577836 w 6798686"/>
              <a:gd name="connsiteY1363" fmla="*/ 642793 h 1542374"/>
              <a:gd name="connsiteX1364" fmla="*/ 3504733 w 6798686"/>
              <a:gd name="connsiteY1364" fmla="*/ 660871 h 1542374"/>
              <a:gd name="connsiteX1365" fmla="*/ 3563714 w 6798686"/>
              <a:gd name="connsiteY1365" fmla="*/ 614339 h 1542374"/>
              <a:gd name="connsiteX1366" fmla="*/ 3566481 w 6798686"/>
              <a:gd name="connsiteY1366" fmla="*/ 612111 h 1542374"/>
              <a:gd name="connsiteX1367" fmla="*/ 3634338 w 6798686"/>
              <a:gd name="connsiteY1367" fmla="*/ 595588 h 1542374"/>
              <a:gd name="connsiteX1368" fmla="*/ 966968 w 6798686"/>
              <a:gd name="connsiteY1368" fmla="*/ 595101 h 1542374"/>
              <a:gd name="connsiteX1369" fmla="*/ 991233 w 6798686"/>
              <a:gd name="connsiteY1369" fmla="*/ 614935 h 1542374"/>
              <a:gd name="connsiteX1370" fmla="*/ 966661 w 6798686"/>
              <a:gd name="connsiteY1370" fmla="*/ 617337 h 1542374"/>
              <a:gd name="connsiteX1371" fmla="*/ 942416 w 6798686"/>
              <a:gd name="connsiteY1371" fmla="*/ 599489 h 1542374"/>
              <a:gd name="connsiteX1372" fmla="*/ 966968 w 6798686"/>
              <a:gd name="connsiteY1372" fmla="*/ 595101 h 1542374"/>
              <a:gd name="connsiteX1373" fmla="*/ 803973 w 6798686"/>
              <a:gd name="connsiteY1373" fmla="*/ 594094 h 1542374"/>
              <a:gd name="connsiteX1374" fmla="*/ 833002 w 6798686"/>
              <a:gd name="connsiteY1374" fmla="*/ 608614 h 1542374"/>
              <a:gd name="connsiteX1375" fmla="*/ 808680 w 6798686"/>
              <a:gd name="connsiteY1375" fmla="*/ 610151 h 1542374"/>
              <a:gd name="connsiteX1376" fmla="*/ 781303 w 6798686"/>
              <a:gd name="connsiteY1376" fmla="*/ 598643 h 1542374"/>
              <a:gd name="connsiteX1377" fmla="*/ 803973 w 6798686"/>
              <a:gd name="connsiteY1377" fmla="*/ 594094 h 1542374"/>
              <a:gd name="connsiteX1378" fmla="*/ 705550 w 6798686"/>
              <a:gd name="connsiteY1378" fmla="*/ 593838 h 1542374"/>
              <a:gd name="connsiteX1379" fmla="*/ 728335 w 6798686"/>
              <a:gd name="connsiteY1379" fmla="*/ 601775 h 1542374"/>
              <a:gd name="connsiteX1380" fmla="*/ 705972 w 6798686"/>
              <a:gd name="connsiteY1380" fmla="*/ 605271 h 1542374"/>
              <a:gd name="connsiteX1381" fmla="*/ 683590 w 6798686"/>
              <a:gd name="connsiteY1381" fmla="*/ 599258 h 1542374"/>
              <a:gd name="connsiteX1382" fmla="*/ 705550 w 6798686"/>
              <a:gd name="connsiteY1382" fmla="*/ 593838 h 1542374"/>
              <a:gd name="connsiteX1383" fmla="*/ 1220645 w 6798686"/>
              <a:gd name="connsiteY1383" fmla="*/ 593617 h 1542374"/>
              <a:gd name="connsiteX1384" fmla="*/ 1248176 w 6798686"/>
              <a:gd name="connsiteY1384" fmla="*/ 631650 h 1542374"/>
              <a:gd name="connsiteX1385" fmla="*/ 1220568 w 6798686"/>
              <a:gd name="connsiteY1385" fmla="*/ 633206 h 1542374"/>
              <a:gd name="connsiteX1386" fmla="*/ 1192596 w 6798686"/>
              <a:gd name="connsiteY1386" fmla="*/ 596857 h 1542374"/>
              <a:gd name="connsiteX1387" fmla="*/ 1220645 w 6798686"/>
              <a:gd name="connsiteY1387" fmla="*/ 593617 h 1542374"/>
              <a:gd name="connsiteX1388" fmla="*/ 639998 w 6798686"/>
              <a:gd name="connsiteY1388" fmla="*/ 592524 h 1542374"/>
              <a:gd name="connsiteX1389" fmla="*/ 661900 w 6798686"/>
              <a:gd name="connsiteY1389" fmla="*/ 598643 h 1542374"/>
              <a:gd name="connsiteX1390" fmla="*/ 639902 w 6798686"/>
              <a:gd name="connsiteY1390" fmla="*/ 603850 h 1542374"/>
              <a:gd name="connsiteX1391" fmla="*/ 618442 w 6798686"/>
              <a:gd name="connsiteY1391" fmla="*/ 599565 h 1542374"/>
              <a:gd name="connsiteX1392" fmla="*/ 639998 w 6798686"/>
              <a:gd name="connsiteY1392" fmla="*/ 592524 h 1542374"/>
              <a:gd name="connsiteX1393" fmla="*/ 3343505 w 6798686"/>
              <a:gd name="connsiteY1393" fmla="*/ 590246 h 1542374"/>
              <a:gd name="connsiteX1394" fmla="*/ 3296512 w 6798686"/>
              <a:gd name="connsiteY1394" fmla="*/ 616952 h 1542374"/>
              <a:gd name="connsiteX1395" fmla="*/ 3245389 w 6798686"/>
              <a:gd name="connsiteY1395" fmla="*/ 637663 h 1542374"/>
              <a:gd name="connsiteX1396" fmla="*/ 3293880 w 6798686"/>
              <a:gd name="connsiteY1396" fmla="*/ 612072 h 1542374"/>
              <a:gd name="connsiteX1397" fmla="*/ 3343505 w 6798686"/>
              <a:gd name="connsiteY1397" fmla="*/ 590246 h 1542374"/>
              <a:gd name="connsiteX1398" fmla="*/ 1253652 w 6798686"/>
              <a:gd name="connsiteY1398" fmla="*/ 590015 h 1542374"/>
              <a:gd name="connsiteX1399" fmla="*/ 1280875 w 6798686"/>
              <a:gd name="connsiteY1399" fmla="*/ 629844 h 1542374"/>
              <a:gd name="connsiteX1400" fmla="*/ 1252845 w 6798686"/>
              <a:gd name="connsiteY1400" fmla="*/ 631381 h 1542374"/>
              <a:gd name="connsiteX1401" fmla="*/ 1225141 w 6798686"/>
              <a:gd name="connsiteY1401" fmla="*/ 593118 h 1542374"/>
              <a:gd name="connsiteX1402" fmla="*/ 1253652 w 6798686"/>
              <a:gd name="connsiteY1402" fmla="*/ 590015 h 1542374"/>
              <a:gd name="connsiteX1403" fmla="*/ 3940579 w 6798686"/>
              <a:gd name="connsiteY1403" fmla="*/ 589500 h 1542374"/>
              <a:gd name="connsiteX1404" fmla="*/ 3926151 w 6798686"/>
              <a:gd name="connsiteY1404" fmla="*/ 604695 h 1542374"/>
              <a:gd name="connsiteX1405" fmla="*/ 3855969 w 6798686"/>
              <a:gd name="connsiteY1405" fmla="*/ 617029 h 1542374"/>
              <a:gd name="connsiteX1406" fmla="*/ 3877006 w 6798686"/>
              <a:gd name="connsiteY1406" fmla="*/ 595800 h 1542374"/>
              <a:gd name="connsiteX1407" fmla="*/ 3940579 w 6798686"/>
              <a:gd name="connsiteY1407" fmla="*/ 589500 h 1542374"/>
              <a:gd name="connsiteX1408" fmla="*/ 997977 w 6798686"/>
              <a:gd name="connsiteY1408" fmla="*/ 589220 h 1542374"/>
              <a:gd name="connsiteX1409" fmla="*/ 1022876 w 6798686"/>
              <a:gd name="connsiteY1409" fmla="*/ 611573 h 1542374"/>
              <a:gd name="connsiteX1410" fmla="*/ 997612 w 6798686"/>
              <a:gd name="connsiteY1410" fmla="*/ 614282 h 1542374"/>
              <a:gd name="connsiteX1411" fmla="*/ 972809 w 6798686"/>
              <a:gd name="connsiteY1411" fmla="*/ 594015 h 1542374"/>
              <a:gd name="connsiteX1412" fmla="*/ 997977 w 6798686"/>
              <a:gd name="connsiteY1412" fmla="*/ 589220 h 1542374"/>
              <a:gd name="connsiteX1413" fmla="*/ 835039 w 6798686"/>
              <a:gd name="connsiteY1413" fmla="*/ 587170 h 1542374"/>
              <a:gd name="connsiteX1414" fmla="*/ 866297 w 6798686"/>
              <a:gd name="connsiteY1414" fmla="*/ 605291 h 1542374"/>
              <a:gd name="connsiteX1415" fmla="*/ 842359 w 6798686"/>
              <a:gd name="connsiteY1415" fmla="*/ 607807 h 1542374"/>
              <a:gd name="connsiteX1416" fmla="*/ 811600 w 6798686"/>
              <a:gd name="connsiteY1416" fmla="*/ 592453 h 1542374"/>
              <a:gd name="connsiteX1417" fmla="*/ 835039 w 6798686"/>
              <a:gd name="connsiteY1417" fmla="*/ 587170 h 1542374"/>
              <a:gd name="connsiteX1418" fmla="*/ 737788 w 6798686"/>
              <a:gd name="connsiteY1418" fmla="*/ 585566 h 1542374"/>
              <a:gd name="connsiteX1419" fmla="*/ 762859 w 6798686"/>
              <a:gd name="connsiteY1419" fmla="*/ 596261 h 1542374"/>
              <a:gd name="connsiteX1420" fmla="*/ 756250 w 6798686"/>
              <a:gd name="connsiteY1420" fmla="*/ 597356 h 1542374"/>
              <a:gd name="connsiteX1421" fmla="*/ 738978 w 6798686"/>
              <a:gd name="connsiteY1421" fmla="*/ 600103 h 1542374"/>
              <a:gd name="connsiteX1422" fmla="*/ 714483 w 6798686"/>
              <a:gd name="connsiteY1422" fmla="*/ 591608 h 1542374"/>
              <a:gd name="connsiteX1423" fmla="*/ 722571 w 6798686"/>
              <a:gd name="connsiteY1423" fmla="*/ 589577 h 1542374"/>
              <a:gd name="connsiteX1424" fmla="*/ 737788 w 6798686"/>
              <a:gd name="connsiteY1424" fmla="*/ 585566 h 1542374"/>
              <a:gd name="connsiteX1425" fmla="*/ 1029235 w 6798686"/>
              <a:gd name="connsiteY1425" fmla="*/ 583047 h 1542374"/>
              <a:gd name="connsiteX1426" fmla="*/ 1054672 w 6798686"/>
              <a:gd name="connsiteY1426" fmla="*/ 607961 h 1542374"/>
              <a:gd name="connsiteX1427" fmla="*/ 1028793 w 6798686"/>
              <a:gd name="connsiteY1427" fmla="*/ 610920 h 1542374"/>
              <a:gd name="connsiteX1428" fmla="*/ 1003452 w 6798686"/>
              <a:gd name="connsiteY1428" fmla="*/ 588153 h 1542374"/>
              <a:gd name="connsiteX1429" fmla="*/ 1029235 w 6798686"/>
              <a:gd name="connsiteY1429" fmla="*/ 583047 h 1542374"/>
              <a:gd name="connsiteX1430" fmla="*/ 671775 w 6798686"/>
              <a:gd name="connsiteY1430" fmla="*/ 581840 h 1542374"/>
              <a:gd name="connsiteX1431" fmla="*/ 695809 w 6798686"/>
              <a:gd name="connsiteY1431" fmla="*/ 590407 h 1542374"/>
              <a:gd name="connsiteX1432" fmla="*/ 672274 w 6798686"/>
              <a:gd name="connsiteY1432" fmla="*/ 596165 h 1542374"/>
              <a:gd name="connsiteX1433" fmla="*/ 648739 w 6798686"/>
              <a:gd name="connsiteY1433" fmla="*/ 589633 h 1542374"/>
              <a:gd name="connsiteX1434" fmla="*/ 671775 w 6798686"/>
              <a:gd name="connsiteY1434" fmla="*/ 581840 h 1542374"/>
              <a:gd name="connsiteX1435" fmla="*/ 3708632 w 6798686"/>
              <a:gd name="connsiteY1435" fmla="*/ 579873 h 1542374"/>
              <a:gd name="connsiteX1436" fmla="*/ 3657489 w 6798686"/>
              <a:gd name="connsiteY1436" fmla="*/ 624964 h 1542374"/>
              <a:gd name="connsiteX1437" fmla="*/ 3587192 w 6798686"/>
              <a:gd name="connsiteY1437" fmla="*/ 640603 h 1542374"/>
              <a:gd name="connsiteX1438" fmla="*/ 3641831 w 6798686"/>
              <a:gd name="connsiteY1438" fmla="*/ 594893 h 1542374"/>
              <a:gd name="connsiteX1439" fmla="*/ 3643445 w 6798686"/>
              <a:gd name="connsiteY1439" fmla="*/ 593519 h 1542374"/>
              <a:gd name="connsiteX1440" fmla="*/ 3708632 w 6798686"/>
              <a:gd name="connsiteY1440" fmla="*/ 579873 h 1542374"/>
              <a:gd name="connsiteX1441" fmla="*/ 865990 w 6798686"/>
              <a:gd name="connsiteY1441" fmla="*/ 579675 h 1542374"/>
              <a:gd name="connsiteX1442" fmla="*/ 898343 w 6798686"/>
              <a:gd name="connsiteY1442" fmla="*/ 601006 h 1542374"/>
              <a:gd name="connsiteX1443" fmla="*/ 874213 w 6798686"/>
              <a:gd name="connsiteY1443" fmla="*/ 604311 h 1542374"/>
              <a:gd name="connsiteX1444" fmla="*/ 841840 w 6798686"/>
              <a:gd name="connsiteY1444" fmla="*/ 585564 h 1542374"/>
              <a:gd name="connsiteX1445" fmla="*/ 865990 w 6798686"/>
              <a:gd name="connsiteY1445" fmla="*/ 579675 h 1542374"/>
              <a:gd name="connsiteX1446" fmla="*/ 3549459 w 6798686"/>
              <a:gd name="connsiteY1446" fmla="*/ 579537 h 1542374"/>
              <a:gd name="connsiteX1447" fmla="*/ 3485656 w 6798686"/>
              <a:gd name="connsiteY1447" fmla="*/ 628153 h 1542374"/>
              <a:gd name="connsiteX1448" fmla="*/ 3413015 w 6798686"/>
              <a:gd name="connsiteY1448" fmla="*/ 649306 h 1542374"/>
              <a:gd name="connsiteX1449" fmla="*/ 3480679 w 6798686"/>
              <a:gd name="connsiteY1449" fmla="*/ 600833 h 1542374"/>
              <a:gd name="connsiteX1450" fmla="*/ 3549459 w 6798686"/>
              <a:gd name="connsiteY1450" fmla="*/ 579537 h 1542374"/>
              <a:gd name="connsiteX1451" fmla="*/ 3461506 w 6798686"/>
              <a:gd name="connsiteY1451" fmla="*/ 578173 h 1542374"/>
              <a:gd name="connsiteX1452" fmla="*/ 3395513 w 6798686"/>
              <a:gd name="connsiteY1452" fmla="*/ 623100 h 1542374"/>
              <a:gd name="connsiteX1453" fmla="*/ 3322660 w 6798686"/>
              <a:gd name="connsiteY1453" fmla="*/ 648018 h 1542374"/>
              <a:gd name="connsiteX1454" fmla="*/ 3391805 w 6798686"/>
              <a:gd name="connsiteY1454" fmla="*/ 604080 h 1542374"/>
              <a:gd name="connsiteX1455" fmla="*/ 3461506 w 6798686"/>
              <a:gd name="connsiteY1455" fmla="*/ 578173 h 1542374"/>
              <a:gd name="connsiteX1456" fmla="*/ 1060762 w 6798686"/>
              <a:gd name="connsiteY1456" fmla="*/ 576686 h 1542374"/>
              <a:gd name="connsiteX1457" fmla="*/ 1086660 w 6798686"/>
              <a:gd name="connsiteY1457" fmla="*/ 604157 h 1542374"/>
              <a:gd name="connsiteX1458" fmla="*/ 1060243 w 6798686"/>
              <a:gd name="connsiteY1458" fmla="*/ 607308 h 1542374"/>
              <a:gd name="connsiteX1459" fmla="*/ 1034403 w 6798686"/>
              <a:gd name="connsiteY1459" fmla="*/ 582009 h 1542374"/>
              <a:gd name="connsiteX1460" fmla="*/ 1060762 w 6798686"/>
              <a:gd name="connsiteY1460" fmla="*/ 576686 h 1542374"/>
              <a:gd name="connsiteX1461" fmla="*/ 769161 w 6798686"/>
              <a:gd name="connsiteY1461" fmla="*/ 576524 h 1542374"/>
              <a:gd name="connsiteX1462" fmla="*/ 795942 w 6798686"/>
              <a:gd name="connsiteY1462" fmla="*/ 590052 h 1542374"/>
              <a:gd name="connsiteX1463" fmla="*/ 771889 w 6798686"/>
              <a:gd name="connsiteY1463" fmla="*/ 594684 h 1542374"/>
              <a:gd name="connsiteX1464" fmla="*/ 745472 w 6798686"/>
              <a:gd name="connsiteY1464" fmla="*/ 583450 h 1542374"/>
              <a:gd name="connsiteX1465" fmla="*/ 769161 w 6798686"/>
              <a:gd name="connsiteY1465" fmla="*/ 576524 h 1542374"/>
              <a:gd name="connsiteX1466" fmla="*/ 1447232 w 6798686"/>
              <a:gd name="connsiteY1466" fmla="*/ 575923 h 1542374"/>
              <a:gd name="connsiteX1467" fmla="*/ 1695895 w 6798686"/>
              <a:gd name="connsiteY1467" fmla="*/ 595973 h 1542374"/>
              <a:gd name="connsiteX1468" fmla="*/ 1726865 w 6798686"/>
              <a:gd name="connsiteY1468" fmla="*/ 638028 h 1542374"/>
              <a:gd name="connsiteX1469" fmla="*/ 1492419 w 6798686"/>
              <a:gd name="connsiteY1469" fmla="*/ 622601 h 1542374"/>
              <a:gd name="connsiteX1470" fmla="*/ 1285390 w 6798686"/>
              <a:gd name="connsiteY1470" fmla="*/ 629594 h 1542374"/>
              <a:gd name="connsiteX1471" fmla="*/ 1257993 w 6798686"/>
              <a:gd name="connsiteY1471" fmla="*/ 589554 h 1542374"/>
              <a:gd name="connsiteX1472" fmla="*/ 1447232 w 6798686"/>
              <a:gd name="connsiteY1472" fmla="*/ 575923 h 1542374"/>
              <a:gd name="connsiteX1473" fmla="*/ 1719776 w 6798686"/>
              <a:gd name="connsiteY1473" fmla="*/ 574275 h 1542374"/>
              <a:gd name="connsiteX1474" fmla="*/ 1743541 w 6798686"/>
              <a:gd name="connsiteY1474" fmla="*/ 587840 h 1542374"/>
              <a:gd name="connsiteX1475" fmla="*/ 1749247 w 6798686"/>
              <a:gd name="connsiteY1475" fmla="*/ 591443 h 1542374"/>
              <a:gd name="connsiteX1476" fmla="*/ 1778238 w 6798686"/>
              <a:gd name="connsiteY1476" fmla="*/ 618163 h 1542374"/>
              <a:gd name="connsiteX1477" fmla="*/ 1747345 w 6798686"/>
              <a:gd name="connsiteY1477" fmla="*/ 605771 h 1542374"/>
              <a:gd name="connsiteX1478" fmla="*/ 1719776 w 6798686"/>
              <a:gd name="connsiteY1478" fmla="*/ 574275 h 1542374"/>
              <a:gd name="connsiteX1479" fmla="*/ 897094 w 6798686"/>
              <a:gd name="connsiteY1479" fmla="*/ 571741 h 1542374"/>
              <a:gd name="connsiteX1480" fmla="*/ 929928 w 6798686"/>
              <a:gd name="connsiteY1480" fmla="*/ 596030 h 1542374"/>
              <a:gd name="connsiteX1481" fmla="*/ 905355 w 6798686"/>
              <a:gd name="connsiteY1481" fmla="*/ 599969 h 1542374"/>
              <a:gd name="connsiteX1482" fmla="*/ 872215 w 6798686"/>
              <a:gd name="connsiteY1482" fmla="*/ 578127 h 1542374"/>
              <a:gd name="connsiteX1483" fmla="*/ 897094 w 6798686"/>
              <a:gd name="connsiteY1483" fmla="*/ 571741 h 1542374"/>
              <a:gd name="connsiteX1484" fmla="*/ 703475 w 6798686"/>
              <a:gd name="connsiteY1484" fmla="*/ 570709 h 1542374"/>
              <a:gd name="connsiteX1485" fmla="*/ 729372 w 6798686"/>
              <a:gd name="connsiteY1485" fmla="*/ 581948 h 1542374"/>
              <a:gd name="connsiteX1486" fmla="*/ 721188 w 6798686"/>
              <a:gd name="connsiteY1486" fmla="*/ 584073 h 1542374"/>
              <a:gd name="connsiteX1487" fmla="*/ 704742 w 6798686"/>
              <a:gd name="connsiteY1487" fmla="*/ 588188 h 1542374"/>
              <a:gd name="connsiteX1488" fmla="*/ 679421 w 6798686"/>
              <a:gd name="connsiteY1488" fmla="*/ 579204 h 1542374"/>
              <a:gd name="connsiteX1489" fmla="*/ 688028 w 6798686"/>
              <a:gd name="connsiteY1489" fmla="*/ 576248 h 1542374"/>
              <a:gd name="connsiteX1490" fmla="*/ 703475 w 6798686"/>
              <a:gd name="connsiteY1490" fmla="*/ 570709 h 1542374"/>
              <a:gd name="connsiteX1491" fmla="*/ 1092750 w 6798686"/>
              <a:gd name="connsiteY1491" fmla="*/ 570202 h 1542374"/>
              <a:gd name="connsiteX1492" fmla="*/ 1119032 w 6798686"/>
              <a:gd name="connsiteY1492" fmla="*/ 600238 h 1542374"/>
              <a:gd name="connsiteX1493" fmla="*/ 1091943 w 6798686"/>
              <a:gd name="connsiteY1493" fmla="*/ 603523 h 1542374"/>
              <a:gd name="connsiteX1494" fmla="*/ 1065700 w 6798686"/>
              <a:gd name="connsiteY1494" fmla="*/ 575683 h 1542374"/>
              <a:gd name="connsiteX1495" fmla="*/ 1070406 w 6798686"/>
              <a:gd name="connsiteY1495" fmla="*/ 574730 h 1542374"/>
              <a:gd name="connsiteX1496" fmla="*/ 1092750 w 6798686"/>
              <a:gd name="connsiteY1496" fmla="*/ 570202 h 1542374"/>
              <a:gd name="connsiteX1497" fmla="*/ 3779601 w 6798686"/>
              <a:gd name="connsiteY1497" fmla="*/ 567589 h 1542374"/>
              <a:gd name="connsiteX1498" fmla="*/ 3733722 w 6798686"/>
              <a:gd name="connsiteY1498" fmla="*/ 610151 h 1542374"/>
              <a:gd name="connsiteX1499" fmla="*/ 3665827 w 6798686"/>
              <a:gd name="connsiteY1499" fmla="*/ 623235 h 1542374"/>
              <a:gd name="connsiteX1500" fmla="*/ 3716662 w 6798686"/>
              <a:gd name="connsiteY1500" fmla="*/ 578340 h 1542374"/>
              <a:gd name="connsiteX1501" fmla="*/ 3779601 w 6798686"/>
              <a:gd name="connsiteY1501" fmla="*/ 567589 h 1542374"/>
              <a:gd name="connsiteX1502" fmla="*/ 800150 w 6798686"/>
              <a:gd name="connsiteY1502" fmla="*/ 566799 h 1542374"/>
              <a:gd name="connsiteX1503" fmla="*/ 827988 w 6798686"/>
              <a:gd name="connsiteY1503" fmla="*/ 583066 h 1542374"/>
              <a:gd name="connsiteX1504" fmla="*/ 803646 w 6798686"/>
              <a:gd name="connsiteY1504" fmla="*/ 588455 h 1542374"/>
              <a:gd name="connsiteX1505" fmla="*/ 775923 w 6798686"/>
              <a:gd name="connsiteY1505" fmla="*/ 574469 h 1542374"/>
              <a:gd name="connsiteX1506" fmla="*/ 800150 w 6798686"/>
              <a:gd name="connsiteY1506" fmla="*/ 566799 h 1542374"/>
              <a:gd name="connsiteX1507" fmla="*/ 1124892 w 6798686"/>
              <a:gd name="connsiteY1507" fmla="*/ 563758 h 1542374"/>
              <a:gd name="connsiteX1508" fmla="*/ 1151443 w 6798686"/>
              <a:gd name="connsiteY1508" fmla="*/ 596299 h 1542374"/>
              <a:gd name="connsiteX1509" fmla="*/ 1124066 w 6798686"/>
              <a:gd name="connsiteY1509" fmla="*/ 599623 h 1542374"/>
              <a:gd name="connsiteX1510" fmla="*/ 1097476 w 6798686"/>
              <a:gd name="connsiteY1510" fmla="*/ 569249 h 1542374"/>
              <a:gd name="connsiteX1511" fmla="*/ 1124892 w 6798686"/>
              <a:gd name="connsiteY1511" fmla="*/ 563758 h 1542374"/>
              <a:gd name="connsiteX1512" fmla="*/ 928410 w 6798686"/>
              <a:gd name="connsiteY1512" fmla="*/ 563477 h 1542374"/>
              <a:gd name="connsiteX1513" fmla="*/ 961359 w 6798686"/>
              <a:gd name="connsiteY1513" fmla="*/ 590520 h 1542374"/>
              <a:gd name="connsiteX1514" fmla="*/ 936267 w 6798686"/>
              <a:gd name="connsiteY1514" fmla="*/ 594962 h 1542374"/>
              <a:gd name="connsiteX1515" fmla="*/ 902839 w 6798686"/>
              <a:gd name="connsiteY1515" fmla="*/ 570242 h 1542374"/>
              <a:gd name="connsiteX1516" fmla="*/ 928410 w 6798686"/>
              <a:gd name="connsiteY1516" fmla="*/ 563477 h 1542374"/>
              <a:gd name="connsiteX1517" fmla="*/ 734502 w 6798686"/>
              <a:gd name="connsiteY1517" fmla="*/ 558818 h 1542374"/>
              <a:gd name="connsiteX1518" fmla="*/ 761822 w 6798686"/>
              <a:gd name="connsiteY1518" fmla="*/ 572805 h 1542374"/>
              <a:gd name="connsiteX1519" fmla="*/ 737134 w 6798686"/>
              <a:gd name="connsiteY1519" fmla="*/ 579863 h 1542374"/>
              <a:gd name="connsiteX1520" fmla="*/ 710199 w 6798686"/>
              <a:gd name="connsiteY1520" fmla="*/ 568209 h 1542374"/>
              <a:gd name="connsiteX1521" fmla="*/ 734502 w 6798686"/>
              <a:gd name="connsiteY1521" fmla="*/ 558818 h 1542374"/>
              <a:gd name="connsiteX1522" fmla="*/ 3847630 w 6798686"/>
              <a:gd name="connsiteY1522" fmla="*/ 558817 h 1542374"/>
              <a:gd name="connsiteX1523" fmla="*/ 3806671 w 6798686"/>
              <a:gd name="connsiteY1523" fmla="*/ 598624 h 1542374"/>
              <a:gd name="connsiteX1524" fmla="*/ 3752127 w 6798686"/>
              <a:gd name="connsiteY1524" fmla="*/ 606943 h 1542374"/>
              <a:gd name="connsiteX1525" fmla="*/ 3741196 w 6798686"/>
              <a:gd name="connsiteY1525" fmla="*/ 608845 h 1542374"/>
              <a:gd name="connsiteX1526" fmla="*/ 3786747 w 6798686"/>
              <a:gd name="connsiteY1526" fmla="*/ 566548 h 1542374"/>
              <a:gd name="connsiteX1527" fmla="*/ 3847630 w 6798686"/>
              <a:gd name="connsiteY1527" fmla="*/ 558817 h 1542374"/>
              <a:gd name="connsiteX1528" fmla="*/ 3453802 w 6798686"/>
              <a:gd name="connsiteY1528" fmla="*/ 558252 h 1542374"/>
              <a:gd name="connsiteX1529" fmla="*/ 3392439 w 6798686"/>
              <a:gd name="connsiteY1529" fmla="*/ 598067 h 1542374"/>
              <a:gd name="connsiteX1530" fmla="*/ 3341008 w 6798686"/>
              <a:gd name="connsiteY1530" fmla="*/ 617471 h 1542374"/>
              <a:gd name="connsiteX1531" fmla="*/ 3337415 w 6798686"/>
              <a:gd name="connsiteY1531" fmla="*/ 618816 h 1542374"/>
              <a:gd name="connsiteX1532" fmla="*/ 3324831 w 6798686"/>
              <a:gd name="connsiteY1532" fmla="*/ 623581 h 1542374"/>
              <a:gd name="connsiteX1533" fmla="*/ 3388558 w 6798686"/>
              <a:gd name="connsiteY1533" fmla="*/ 585014 h 1542374"/>
              <a:gd name="connsiteX1534" fmla="*/ 3403236 w 6798686"/>
              <a:gd name="connsiteY1534" fmla="*/ 578987 h 1542374"/>
              <a:gd name="connsiteX1535" fmla="*/ 3424293 w 6798686"/>
              <a:gd name="connsiteY1535" fmla="*/ 570340 h 1542374"/>
              <a:gd name="connsiteX1536" fmla="*/ 3453802 w 6798686"/>
              <a:gd name="connsiteY1536" fmla="*/ 558252 h 1542374"/>
              <a:gd name="connsiteX1537" fmla="*/ 3627019 w 6798686"/>
              <a:gd name="connsiteY1537" fmla="*/ 557583 h 1542374"/>
              <a:gd name="connsiteX1538" fmla="*/ 3566789 w 6798686"/>
              <a:gd name="connsiteY1538" fmla="*/ 606251 h 1542374"/>
              <a:gd name="connsiteX1539" fmla="*/ 3497356 w 6798686"/>
              <a:gd name="connsiteY1539" fmla="*/ 624868 h 1542374"/>
              <a:gd name="connsiteX1540" fmla="*/ 3561332 w 6798686"/>
              <a:gd name="connsiteY1540" fmla="*/ 576006 h 1542374"/>
              <a:gd name="connsiteX1541" fmla="*/ 3627019 w 6798686"/>
              <a:gd name="connsiteY1541" fmla="*/ 557583 h 1542374"/>
              <a:gd name="connsiteX1542" fmla="*/ 1157360 w 6798686"/>
              <a:gd name="connsiteY1542" fmla="*/ 557403 h 1542374"/>
              <a:gd name="connsiteX1543" fmla="*/ 1184104 w 6798686"/>
              <a:gd name="connsiteY1543" fmla="*/ 592394 h 1542374"/>
              <a:gd name="connsiteX1544" fmla="*/ 1156265 w 6798686"/>
              <a:gd name="connsiteY1544" fmla="*/ 595723 h 1542374"/>
              <a:gd name="connsiteX1545" fmla="*/ 1129445 w 6798686"/>
              <a:gd name="connsiteY1545" fmla="*/ 562849 h 1542374"/>
              <a:gd name="connsiteX1546" fmla="*/ 1157360 w 6798686"/>
              <a:gd name="connsiteY1546" fmla="*/ 557403 h 1542374"/>
              <a:gd name="connsiteX1547" fmla="*/ 831100 w 6798686"/>
              <a:gd name="connsiteY1547" fmla="*/ 556521 h 1542374"/>
              <a:gd name="connsiteX1548" fmla="*/ 859688 w 6798686"/>
              <a:gd name="connsiteY1548" fmla="*/ 575493 h 1542374"/>
              <a:gd name="connsiteX1549" fmla="*/ 834828 w 6798686"/>
              <a:gd name="connsiteY1549" fmla="*/ 581479 h 1542374"/>
              <a:gd name="connsiteX1550" fmla="*/ 806240 w 6798686"/>
              <a:gd name="connsiteY1550" fmla="*/ 564801 h 1542374"/>
              <a:gd name="connsiteX1551" fmla="*/ 831100 w 6798686"/>
              <a:gd name="connsiteY1551" fmla="*/ 556521 h 1542374"/>
              <a:gd name="connsiteX1552" fmla="*/ 959995 w 6798686"/>
              <a:gd name="connsiteY1552" fmla="*/ 554986 h 1542374"/>
              <a:gd name="connsiteX1553" fmla="*/ 992847 w 6798686"/>
              <a:gd name="connsiteY1553" fmla="*/ 584605 h 1542374"/>
              <a:gd name="connsiteX1554" fmla="*/ 967218 w 6798686"/>
              <a:gd name="connsiteY1554" fmla="*/ 589441 h 1542374"/>
              <a:gd name="connsiteX1555" fmla="*/ 933789 w 6798686"/>
              <a:gd name="connsiteY1555" fmla="*/ 562033 h 1542374"/>
              <a:gd name="connsiteX1556" fmla="*/ 959995 w 6798686"/>
              <a:gd name="connsiteY1556" fmla="*/ 554986 h 1542374"/>
              <a:gd name="connsiteX1557" fmla="*/ 3912722 w 6798686"/>
              <a:gd name="connsiteY1557" fmla="*/ 553916 h 1542374"/>
              <a:gd name="connsiteX1558" fmla="*/ 3877121 w 6798686"/>
              <a:gd name="connsiteY1558" fmla="*/ 590071 h 1542374"/>
              <a:gd name="connsiteX1559" fmla="*/ 3813395 w 6798686"/>
              <a:gd name="connsiteY1559" fmla="*/ 597702 h 1542374"/>
              <a:gd name="connsiteX1560" fmla="*/ 3854086 w 6798686"/>
              <a:gd name="connsiteY1560" fmla="*/ 558121 h 1542374"/>
              <a:gd name="connsiteX1561" fmla="*/ 3854739 w 6798686"/>
              <a:gd name="connsiteY1561" fmla="*/ 558052 h 1542374"/>
              <a:gd name="connsiteX1562" fmla="*/ 3912722 w 6798686"/>
              <a:gd name="connsiteY1562" fmla="*/ 553916 h 1542374"/>
              <a:gd name="connsiteX1563" fmla="*/ 1671803 w 6798686"/>
              <a:gd name="connsiteY1563" fmla="*/ 553299 h 1542374"/>
              <a:gd name="connsiteX1564" fmla="*/ 1705962 w 6798686"/>
              <a:gd name="connsiteY1564" fmla="*/ 567449 h 1542374"/>
              <a:gd name="connsiteX1565" fmla="*/ 1736644 w 6798686"/>
              <a:gd name="connsiteY1565" fmla="*/ 602063 h 1542374"/>
              <a:gd name="connsiteX1566" fmla="*/ 1699641 w 6798686"/>
              <a:gd name="connsiteY1566" fmla="*/ 591335 h 1542374"/>
              <a:gd name="connsiteX1567" fmla="*/ 1697394 w 6798686"/>
              <a:gd name="connsiteY1567" fmla="*/ 588234 h 1542374"/>
              <a:gd name="connsiteX1568" fmla="*/ 1671803 w 6798686"/>
              <a:gd name="connsiteY1568" fmla="*/ 553299 h 1542374"/>
              <a:gd name="connsiteX1569" fmla="*/ 3975680 w 6798686"/>
              <a:gd name="connsiteY1569" fmla="*/ 552377 h 1542374"/>
              <a:gd name="connsiteX1570" fmla="*/ 3946496 w 6798686"/>
              <a:gd name="connsiteY1570" fmla="*/ 583262 h 1542374"/>
              <a:gd name="connsiteX1571" fmla="*/ 3883288 w 6798686"/>
              <a:gd name="connsiteY1571" fmla="*/ 589421 h 1542374"/>
              <a:gd name="connsiteX1572" fmla="*/ 3918466 w 6798686"/>
              <a:gd name="connsiteY1572" fmla="*/ 553662 h 1542374"/>
              <a:gd name="connsiteX1573" fmla="*/ 3975680 w 6798686"/>
              <a:gd name="connsiteY1573" fmla="*/ 552377 h 1542374"/>
              <a:gd name="connsiteX1574" fmla="*/ 1190175 w 6798686"/>
              <a:gd name="connsiteY1574" fmla="*/ 551237 h 1542374"/>
              <a:gd name="connsiteX1575" fmla="*/ 1217014 w 6798686"/>
              <a:gd name="connsiteY1575" fmla="*/ 588586 h 1542374"/>
              <a:gd name="connsiteX1576" fmla="*/ 1188753 w 6798686"/>
              <a:gd name="connsiteY1576" fmla="*/ 591850 h 1542374"/>
              <a:gd name="connsiteX1577" fmla="*/ 1161760 w 6798686"/>
              <a:gd name="connsiteY1577" fmla="*/ 556563 h 1542374"/>
              <a:gd name="connsiteX1578" fmla="*/ 1190175 w 6798686"/>
              <a:gd name="connsiteY1578" fmla="*/ 551237 h 1542374"/>
              <a:gd name="connsiteX1579" fmla="*/ 3544752 w 6798686"/>
              <a:gd name="connsiteY1579" fmla="*/ 548490 h 1542374"/>
              <a:gd name="connsiteX1580" fmla="*/ 3481102 w 6798686"/>
              <a:gd name="connsiteY1580" fmla="*/ 594922 h 1542374"/>
              <a:gd name="connsiteX1581" fmla="*/ 3411996 w 6798686"/>
              <a:gd name="connsiteY1581" fmla="*/ 617567 h 1542374"/>
              <a:gd name="connsiteX1582" fmla="*/ 3478874 w 6798686"/>
              <a:gd name="connsiteY1582" fmla="*/ 571838 h 1542374"/>
              <a:gd name="connsiteX1583" fmla="*/ 3544752 w 6798686"/>
              <a:gd name="connsiteY1583" fmla="*/ 548490 h 1542374"/>
              <a:gd name="connsiteX1584" fmla="*/ 3417914 w 6798686"/>
              <a:gd name="connsiteY1584" fmla="*/ 547274 h 1542374"/>
              <a:gd name="connsiteX1585" fmla="*/ 3386675 w 6798686"/>
              <a:gd name="connsiteY1585" fmla="*/ 565406 h 1542374"/>
              <a:gd name="connsiteX1586" fmla="*/ 3353150 w 6798686"/>
              <a:gd name="connsiteY1586" fmla="*/ 580257 h 1542374"/>
              <a:gd name="connsiteX1587" fmla="*/ 3384580 w 6798686"/>
              <a:gd name="connsiteY1587" fmla="*/ 563197 h 1542374"/>
              <a:gd name="connsiteX1588" fmla="*/ 3417914 w 6798686"/>
              <a:gd name="connsiteY1588" fmla="*/ 547274 h 1542374"/>
              <a:gd name="connsiteX1589" fmla="*/ 3441602 w 6798686"/>
              <a:gd name="connsiteY1589" fmla="*/ 546763 h 1542374"/>
              <a:gd name="connsiteX1590" fmla="*/ 3389192 w 6798686"/>
              <a:gd name="connsiteY1590" fmla="*/ 578991 h 1542374"/>
              <a:gd name="connsiteX1591" fmla="*/ 3331939 w 6798686"/>
              <a:gd name="connsiteY1591" fmla="*/ 602486 h 1542374"/>
              <a:gd name="connsiteX1592" fmla="*/ 3386060 w 6798686"/>
              <a:gd name="connsiteY1592" fmla="*/ 571406 h 1542374"/>
              <a:gd name="connsiteX1593" fmla="*/ 3427808 w 6798686"/>
              <a:gd name="connsiteY1593" fmla="*/ 552880 h 1542374"/>
              <a:gd name="connsiteX1594" fmla="*/ 3441602 w 6798686"/>
              <a:gd name="connsiteY1594" fmla="*/ 546763 h 1542374"/>
              <a:gd name="connsiteX1595" fmla="*/ 991906 w 6798686"/>
              <a:gd name="connsiteY1595" fmla="*/ 546361 h 1542374"/>
              <a:gd name="connsiteX1596" fmla="*/ 1024471 w 6798686"/>
              <a:gd name="connsiteY1596" fmla="*/ 578380 h 1542374"/>
              <a:gd name="connsiteX1597" fmla="*/ 998323 w 6798686"/>
              <a:gd name="connsiteY1597" fmla="*/ 583541 h 1542374"/>
              <a:gd name="connsiteX1598" fmla="*/ 965105 w 6798686"/>
              <a:gd name="connsiteY1598" fmla="*/ 553604 h 1542374"/>
              <a:gd name="connsiteX1599" fmla="*/ 973251 w 6798686"/>
              <a:gd name="connsiteY1599" fmla="*/ 551401 h 1542374"/>
              <a:gd name="connsiteX1600" fmla="*/ 991906 w 6798686"/>
              <a:gd name="connsiteY1600" fmla="*/ 546361 h 1542374"/>
              <a:gd name="connsiteX1601" fmla="*/ 765318 w 6798686"/>
              <a:gd name="connsiteY1601" fmla="*/ 546252 h 1542374"/>
              <a:gd name="connsiteX1602" fmla="*/ 793579 w 6798686"/>
              <a:gd name="connsiteY1602" fmla="*/ 562945 h 1542374"/>
              <a:gd name="connsiteX1603" fmla="*/ 768603 w 6798686"/>
              <a:gd name="connsiteY1603" fmla="*/ 570759 h 1542374"/>
              <a:gd name="connsiteX1604" fmla="*/ 740516 w 6798686"/>
              <a:gd name="connsiteY1604" fmla="*/ 556409 h 1542374"/>
              <a:gd name="connsiteX1605" fmla="*/ 765318 w 6798686"/>
              <a:gd name="connsiteY1605" fmla="*/ 546252 h 1542374"/>
              <a:gd name="connsiteX1606" fmla="*/ 862262 w 6798686"/>
              <a:gd name="connsiteY1606" fmla="*/ 545835 h 1542374"/>
              <a:gd name="connsiteX1607" fmla="*/ 891331 w 6798686"/>
              <a:gd name="connsiteY1607" fmla="*/ 567462 h 1542374"/>
              <a:gd name="connsiteX1608" fmla="*/ 865875 w 6798686"/>
              <a:gd name="connsiteY1608" fmla="*/ 573944 h 1542374"/>
              <a:gd name="connsiteX1609" fmla="*/ 836749 w 6798686"/>
              <a:gd name="connsiteY1609" fmla="*/ 554611 h 1542374"/>
              <a:gd name="connsiteX1610" fmla="*/ 862262 w 6798686"/>
              <a:gd name="connsiteY1610" fmla="*/ 545835 h 1542374"/>
              <a:gd name="connsiteX1611" fmla="*/ 1693340 w 6798686"/>
              <a:gd name="connsiteY1611" fmla="*/ 545583 h 1542374"/>
              <a:gd name="connsiteX1612" fmla="*/ 1726058 w 6798686"/>
              <a:gd name="connsiteY1612" fmla="*/ 571404 h 1542374"/>
              <a:gd name="connsiteX1613" fmla="*/ 1709708 w 6798686"/>
              <a:gd name="connsiteY1613" fmla="*/ 563137 h 1542374"/>
              <a:gd name="connsiteX1614" fmla="*/ 1693340 w 6798686"/>
              <a:gd name="connsiteY1614" fmla="*/ 545583 h 1542374"/>
              <a:gd name="connsiteX1615" fmla="*/ 1223354 w 6798686"/>
              <a:gd name="connsiteY1615" fmla="*/ 545374 h 1542374"/>
              <a:gd name="connsiteX1616" fmla="*/ 1250193 w 6798686"/>
              <a:gd name="connsiteY1616" fmla="*/ 584939 h 1542374"/>
              <a:gd name="connsiteX1617" fmla="*/ 1221490 w 6798686"/>
              <a:gd name="connsiteY1617" fmla="*/ 588075 h 1542374"/>
              <a:gd name="connsiteX1618" fmla="*/ 1194440 w 6798686"/>
              <a:gd name="connsiteY1618" fmla="*/ 550454 h 1542374"/>
              <a:gd name="connsiteX1619" fmla="*/ 1223354 w 6798686"/>
              <a:gd name="connsiteY1619" fmla="*/ 545374 h 1542374"/>
              <a:gd name="connsiteX1620" fmla="*/ 3700274 w 6798686"/>
              <a:gd name="connsiteY1620" fmla="*/ 539418 h 1542374"/>
              <a:gd name="connsiteX1621" fmla="*/ 3643637 w 6798686"/>
              <a:gd name="connsiteY1621" fmla="*/ 587740 h 1542374"/>
              <a:gd name="connsiteX1622" fmla="*/ 3576971 w 6798686"/>
              <a:gd name="connsiteY1622" fmla="*/ 603677 h 1542374"/>
              <a:gd name="connsiteX1623" fmla="*/ 3637239 w 6798686"/>
              <a:gd name="connsiteY1623" fmla="*/ 554886 h 1542374"/>
              <a:gd name="connsiteX1624" fmla="*/ 3700274 w 6798686"/>
              <a:gd name="connsiteY1624" fmla="*/ 539418 h 1542374"/>
              <a:gd name="connsiteX1625" fmla="*/ 1024163 w 6798686"/>
              <a:gd name="connsiteY1625" fmla="*/ 537704 h 1542374"/>
              <a:gd name="connsiteX1626" fmla="*/ 1056324 w 6798686"/>
              <a:gd name="connsiteY1626" fmla="*/ 571967 h 1542374"/>
              <a:gd name="connsiteX1627" fmla="*/ 1029658 w 6798686"/>
              <a:gd name="connsiteY1627" fmla="*/ 577349 h 1542374"/>
              <a:gd name="connsiteX1628" fmla="*/ 996786 w 6798686"/>
              <a:gd name="connsiteY1628" fmla="*/ 545043 h 1542374"/>
              <a:gd name="connsiteX1629" fmla="*/ 1024163 w 6798686"/>
              <a:gd name="connsiteY1629" fmla="*/ 537704 h 1542374"/>
              <a:gd name="connsiteX1630" fmla="*/ 893655 w 6798686"/>
              <a:gd name="connsiteY1630" fmla="*/ 534855 h 1542374"/>
              <a:gd name="connsiteX1631" fmla="*/ 923088 w 6798686"/>
              <a:gd name="connsiteY1631" fmla="*/ 559109 h 1542374"/>
              <a:gd name="connsiteX1632" fmla="*/ 897075 w 6798686"/>
              <a:gd name="connsiteY1632" fmla="*/ 565971 h 1542374"/>
              <a:gd name="connsiteX1633" fmla="*/ 867526 w 6798686"/>
              <a:gd name="connsiteY1633" fmla="*/ 543998 h 1542374"/>
              <a:gd name="connsiteX1634" fmla="*/ 893655 w 6798686"/>
              <a:gd name="connsiteY1634" fmla="*/ 534855 h 1542374"/>
              <a:gd name="connsiteX1635" fmla="*/ 796173 w 6798686"/>
              <a:gd name="connsiteY1635" fmla="*/ 533172 h 1542374"/>
              <a:gd name="connsiteX1636" fmla="*/ 825126 w 6798686"/>
              <a:gd name="connsiteY1636" fmla="*/ 552548 h 1542374"/>
              <a:gd name="connsiteX1637" fmla="*/ 799708 w 6798686"/>
              <a:gd name="connsiteY1637" fmla="*/ 560972 h 1542374"/>
              <a:gd name="connsiteX1638" fmla="*/ 770832 w 6798686"/>
              <a:gd name="connsiteY1638" fmla="*/ 543943 h 1542374"/>
              <a:gd name="connsiteX1639" fmla="*/ 796173 w 6798686"/>
              <a:gd name="connsiteY1639" fmla="*/ 533172 h 1542374"/>
              <a:gd name="connsiteX1640" fmla="*/ 1056881 w 6798686"/>
              <a:gd name="connsiteY1640" fmla="*/ 529076 h 1542374"/>
              <a:gd name="connsiteX1641" fmla="*/ 1088581 w 6798686"/>
              <a:gd name="connsiteY1641" fmla="*/ 565429 h 1542374"/>
              <a:gd name="connsiteX1642" fmla="*/ 1069311 w 6798686"/>
              <a:gd name="connsiteY1642" fmla="*/ 569339 h 1542374"/>
              <a:gd name="connsiteX1643" fmla="*/ 1061261 w 6798686"/>
              <a:gd name="connsiteY1643" fmla="*/ 570968 h 1542374"/>
              <a:gd name="connsiteX1644" fmla="*/ 1028851 w 6798686"/>
              <a:gd name="connsiteY1644" fmla="*/ 536454 h 1542374"/>
              <a:gd name="connsiteX1645" fmla="*/ 1056881 w 6798686"/>
              <a:gd name="connsiteY1645" fmla="*/ 529076 h 1542374"/>
              <a:gd name="connsiteX1646" fmla="*/ 3769957 w 6798686"/>
              <a:gd name="connsiteY1646" fmla="*/ 524944 h 1542374"/>
              <a:gd name="connsiteX1647" fmla="*/ 3717142 w 6798686"/>
              <a:gd name="connsiteY1647" fmla="*/ 572313 h 1542374"/>
              <a:gd name="connsiteX1648" fmla="*/ 3716797 w 6798686"/>
              <a:gd name="connsiteY1648" fmla="*/ 572626 h 1542374"/>
              <a:gd name="connsiteX1649" fmla="*/ 3652570 w 6798686"/>
              <a:gd name="connsiteY1649" fmla="*/ 585765 h 1542374"/>
              <a:gd name="connsiteX1650" fmla="*/ 3709189 w 6798686"/>
              <a:gd name="connsiteY1650" fmla="*/ 537397 h 1542374"/>
              <a:gd name="connsiteX1651" fmla="*/ 3769957 w 6798686"/>
              <a:gd name="connsiteY1651" fmla="*/ 524944 h 1542374"/>
              <a:gd name="connsiteX1652" fmla="*/ 1402027 w 6798686"/>
              <a:gd name="connsiteY1652" fmla="*/ 523914 h 1542374"/>
              <a:gd name="connsiteX1653" fmla="*/ 1662101 w 6798686"/>
              <a:gd name="connsiteY1653" fmla="*/ 549921 h 1542374"/>
              <a:gd name="connsiteX1654" fmla="*/ 1690977 w 6798686"/>
              <a:gd name="connsiteY1654" fmla="*/ 589208 h 1542374"/>
              <a:gd name="connsiteX1655" fmla="*/ 1447079 w 6798686"/>
              <a:gd name="connsiteY1655" fmla="*/ 570511 h 1542374"/>
              <a:gd name="connsiteX1656" fmla="*/ 1254535 w 6798686"/>
              <a:gd name="connsiteY1656" fmla="*/ 584478 h 1542374"/>
              <a:gd name="connsiteX1657" fmla="*/ 1227523 w 6798686"/>
              <a:gd name="connsiteY1657" fmla="*/ 544665 h 1542374"/>
              <a:gd name="connsiteX1658" fmla="*/ 1402027 w 6798686"/>
              <a:gd name="connsiteY1658" fmla="*/ 523914 h 1542374"/>
              <a:gd name="connsiteX1659" fmla="*/ 925394 w 6798686"/>
              <a:gd name="connsiteY1659" fmla="*/ 523691 h 1542374"/>
              <a:gd name="connsiteX1660" fmla="*/ 955057 w 6798686"/>
              <a:gd name="connsiteY1660" fmla="*/ 550530 h 1542374"/>
              <a:gd name="connsiteX1661" fmla="*/ 928487 w 6798686"/>
              <a:gd name="connsiteY1661" fmla="*/ 557672 h 1542374"/>
              <a:gd name="connsiteX1662" fmla="*/ 898670 w 6798686"/>
              <a:gd name="connsiteY1662" fmla="*/ 533097 h 1542374"/>
              <a:gd name="connsiteX1663" fmla="*/ 911638 w 6798686"/>
              <a:gd name="connsiteY1663" fmla="*/ 528531 h 1542374"/>
              <a:gd name="connsiteX1664" fmla="*/ 925394 w 6798686"/>
              <a:gd name="connsiteY1664" fmla="*/ 523691 h 1542374"/>
              <a:gd name="connsiteX1665" fmla="*/ 3540660 w 6798686"/>
              <a:gd name="connsiteY1665" fmla="*/ 523301 h 1542374"/>
              <a:gd name="connsiteX1666" fmla="*/ 3479162 w 6798686"/>
              <a:gd name="connsiteY1666" fmla="*/ 566013 h 1542374"/>
              <a:gd name="connsiteX1667" fmla="*/ 3413187 w 6798686"/>
              <a:gd name="connsiteY1667" fmla="*/ 590305 h 1542374"/>
              <a:gd name="connsiteX1668" fmla="*/ 3476587 w 6798686"/>
              <a:gd name="connsiteY1668" fmla="*/ 548967 h 1542374"/>
              <a:gd name="connsiteX1669" fmla="*/ 3540660 w 6798686"/>
              <a:gd name="connsiteY1669" fmla="*/ 523301 h 1542374"/>
              <a:gd name="connsiteX1670" fmla="*/ 3623041 w 6798686"/>
              <a:gd name="connsiteY1670" fmla="*/ 522588 h 1542374"/>
              <a:gd name="connsiteX1671" fmla="*/ 3561562 w 6798686"/>
              <a:gd name="connsiteY1671" fmla="*/ 570211 h 1542374"/>
              <a:gd name="connsiteX1672" fmla="*/ 3494877 w 6798686"/>
              <a:gd name="connsiteY1672" fmla="*/ 590534 h 1542374"/>
              <a:gd name="connsiteX1673" fmla="*/ 3559104 w 6798686"/>
              <a:gd name="connsiteY1673" fmla="*/ 543570 h 1542374"/>
              <a:gd name="connsiteX1674" fmla="*/ 3623041 w 6798686"/>
              <a:gd name="connsiteY1674" fmla="*/ 522588 h 1542374"/>
              <a:gd name="connsiteX1675" fmla="*/ 1089811 w 6798686"/>
              <a:gd name="connsiteY1675" fmla="*/ 520638 h 1542374"/>
              <a:gd name="connsiteX1676" fmla="*/ 1120954 w 6798686"/>
              <a:gd name="connsiteY1676" fmla="*/ 558930 h 1542374"/>
              <a:gd name="connsiteX1677" fmla="*/ 1093307 w 6798686"/>
              <a:gd name="connsiteY1677" fmla="*/ 564475 h 1542374"/>
              <a:gd name="connsiteX1678" fmla="*/ 1061415 w 6798686"/>
              <a:gd name="connsiteY1678" fmla="*/ 527899 h 1542374"/>
              <a:gd name="connsiteX1679" fmla="*/ 1089811 w 6798686"/>
              <a:gd name="connsiteY1679" fmla="*/ 520638 h 1542374"/>
              <a:gd name="connsiteX1680" fmla="*/ 827296 w 6798686"/>
              <a:gd name="connsiteY1680" fmla="*/ 519699 h 1542374"/>
              <a:gd name="connsiteX1681" fmla="*/ 856749 w 6798686"/>
              <a:gd name="connsiteY1681" fmla="*/ 541735 h 1542374"/>
              <a:gd name="connsiteX1682" fmla="*/ 830774 w 6798686"/>
              <a:gd name="connsiteY1682" fmla="*/ 550640 h 1542374"/>
              <a:gd name="connsiteX1683" fmla="*/ 801341 w 6798686"/>
              <a:gd name="connsiteY1683" fmla="*/ 530955 h 1542374"/>
              <a:gd name="connsiteX1684" fmla="*/ 827296 w 6798686"/>
              <a:gd name="connsiteY1684" fmla="*/ 519699 h 1542374"/>
              <a:gd name="connsiteX1685" fmla="*/ 3836526 w 6798686"/>
              <a:gd name="connsiteY1685" fmla="*/ 514166 h 1542374"/>
              <a:gd name="connsiteX1686" fmla="*/ 3795239 w 6798686"/>
              <a:gd name="connsiteY1686" fmla="*/ 552999 h 1542374"/>
              <a:gd name="connsiteX1687" fmla="*/ 3786786 w 6798686"/>
              <a:gd name="connsiteY1687" fmla="*/ 560893 h 1542374"/>
              <a:gd name="connsiteX1688" fmla="*/ 3724731 w 6798686"/>
              <a:gd name="connsiteY1688" fmla="*/ 571147 h 1542374"/>
              <a:gd name="connsiteX1689" fmla="*/ 3777757 w 6798686"/>
              <a:gd name="connsiteY1689" fmla="*/ 523541 h 1542374"/>
              <a:gd name="connsiteX1690" fmla="*/ 3836526 w 6798686"/>
              <a:gd name="connsiteY1690" fmla="*/ 514166 h 1542374"/>
              <a:gd name="connsiteX1691" fmla="*/ 3476376 w 6798686"/>
              <a:gd name="connsiteY1691" fmla="*/ 513115 h 1542374"/>
              <a:gd name="connsiteX1692" fmla="*/ 3471900 w 6798686"/>
              <a:gd name="connsiteY1692" fmla="*/ 515737 h 1542374"/>
              <a:gd name="connsiteX1693" fmla="*/ 3466636 w 6798686"/>
              <a:gd name="connsiteY1693" fmla="*/ 518254 h 1542374"/>
              <a:gd name="connsiteX1694" fmla="*/ 3470420 w 6798686"/>
              <a:gd name="connsiteY1694" fmla="*/ 516170 h 1542374"/>
              <a:gd name="connsiteX1695" fmla="*/ 3476376 w 6798686"/>
              <a:gd name="connsiteY1695" fmla="*/ 513115 h 1542374"/>
              <a:gd name="connsiteX1696" fmla="*/ 1640756 w 6798686"/>
              <a:gd name="connsiteY1696" fmla="*/ 512757 h 1542374"/>
              <a:gd name="connsiteX1697" fmla="*/ 1668364 w 6798686"/>
              <a:gd name="connsiteY1697" fmla="*/ 528381 h 1542374"/>
              <a:gd name="connsiteX1698" fmla="*/ 1696395 w 6798686"/>
              <a:gd name="connsiteY1698" fmla="*/ 557072 h 1542374"/>
              <a:gd name="connsiteX1699" fmla="*/ 1665905 w 6798686"/>
              <a:gd name="connsiteY1699" fmla="*/ 545397 h 1542374"/>
              <a:gd name="connsiteX1700" fmla="*/ 1640756 w 6798686"/>
              <a:gd name="connsiteY1700" fmla="*/ 512757 h 1542374"/>
              <a:gd name="connsiteX1701" fmla="*/ 1123105 w 6798686"/>
              <a:gd name="connsiteY1701" fmla="*/ 512448 h 1542374"/>
              <a:gd name="connsiteX1702" fmla="*/ 1153633 w 6798686"/>
              <a:gd name="connsiteY1702" fmla="*/ 552515 h 1542374"/>
              <a:gd name="connsiteX1703" fmla="*/ 1125507 w 6798686"/>
              <a:gd name="connsiteY1703" fmla="*/ 558023 h 1542374"/>
              <a:gd name="connsiteX1704" fmla="*/ 1094191 w 6798686"/>
              <a:gd name="connsiteY1704" fmla="*/ 519539 h 1542374"/>
              <a:gd name="connsiteX1705" fmla="*/ 1123105 w 6798686"/>
              <a:gd name="connsiteY1705" fmla="*/ 512448 h 1542374"/>
              <a:gd name="connsiteX1706" fmla="*/ 957497 w 6798686"/>
              <a:gd name="connsiteY1706" fmla="*/ 512444 h 1542374"/>
              <a:gd name="connsiteX1707" fmla="*/ 987295 w 6798686"/>
              <a:gd name="connsiteY1707" fmla="*/ 541818 h 1542374"/>
              <a:gd name="connsiteX1708" fmla="*/ 971791 w 6798686"/>
              <a:gd name="connsiteY1708" fmla="*/ 546004 h 1542374"/>
              <a:gd name="connsiteX1709" fmla="*/ 960168 w 6798686"/>
              <a:gd name="connsiteY1709" fmla="*/ 549147 h 1542374"/>
              <a:gd name="connsiteX1710" fmla="*/ 930177 w 6798686"/>
              <a:gd name="connsiteY1710" fmla="*/ 522010 h 1542374"/>
              <a:gd name="connsiteX1711" fmla="*/ 957497 w 6798686"/>
              <a:gd name="connsiteY1711" fmla="*/ 512444 h 1542374"/>
              <a:gd name="connsiteX1712" fmla="*/ 3900464 w 6798686"/>
              <a:gd name="connsiteY1712" fmla="*/ 506990 h 1542374"/>
              <a:gd name="connsiteX1713" fmla="*/ 3873337 w 6798686"/>
              <a:gd name="connsiteY1713" fmla="*/ 533683 h 1542374"/>
              <a:gd name="connsiteX1714" fmla="*/ 3854105 w 6798686"/>
              <a:gd name="connsiteY1714" fmla="*/ 552502 h 1542374"/>
              <a:gd name="connsiteX1715" fmla="*/ 3793914 w 6798686"/>
              <a:gd name="connsiteY1715" fmla="*/ 559854 h 1542374"/>
              <a:gd name="connsiteX1716" fmla="*/ 3798045 w 6798686"/>
              <a:gd name="connsiteY1716" fmla="*/ 555996 h 1542374"/>
              <a:gd name="connsiteX1717" fmla="*/ 3843481 w 6798686"/>
              <a:gd name="connsiteY1717" fmla="*/ 513232 h 1542374"/>
              <a:gd name="connsiteX1718" fmla="*/ 3900464 w 6798686"/>
              <a:gd name="connsiteY1718" fmla="*/ 506990 h 1542374"/>
              <a:gd name="connsiteX1719" fmla="*/ 3531957 w 6798686"/>
              <a:gd name="connsiteY1719" fmla="*/ 506802 h 1542374"/>
              <a:gd name="connsiteX1720" fmla="*/ 3477029 w 6798686"/>
              <a:gd name="connsiteY1720" fmla="*/ 543042 h 1542374"/>
              <a:gd name="connsiteX1721" fmla="*/ 3422256 w 6798686"/>
              <a:gd name="connsiteY1721" fmla="*/ 565410 h 1542374"/>
              <a:gd name="connsiteX1722" fmla="*/ 3417030 w 6798686"/>
              <a:gd name="connsiteY1722" fmla="*/ 567560 h 1542374"/>
              <a:gd name="connsiteX1723" fmla="*/ 3473629 w 6798686"/>
              <a:gd name="connsiteY1723" fmla="*/ 532552 h 1542374"/>
              <a:gd name="connsiteX1724" fmla="*/ 3509229 w 6798686"/>
              <a:gd name="connsiteY1724" fmla="*/ 516792 h 1542374"/>
              <a:gd name="connsiteX1725" fmla="*/ 3531957 w 6798686"/>
              <a:gd name="connsiteY1725" fmla="*/ 506802 h 1542374"/>
              <a:gd name="connsiteX1726" fmla="*/ 858728 w 6798686"/>
              <a:gd name="connsiteY1726" fmla="*/ 505958 h 1542374"/>
              <a:gd name="connsiteX1727" fmla="*/ 888545 w 6798686"/>
              <a:gd name="connsiteY1727" fmla="*/ 530634 h 1542374"/>
              <a:gd name="connsiteX1728" fmla="*/ 862032 w 6798686"/>
              <a:gd name="connsiteY1728" fmla="*/ 539902 h 1542374"/>
              <a:gd name="connsiteX1729" fmla="*/ 832176 w 6798686"/>
              <a:gd name="connsiteY1729" fmla="*/ 517572 h 1542374"/>
              <a:gd name="connsiteX1730" fmla="*/ 855308 w 6798686"/>
              <a:gd name="connsiteY1730" fmla="*/ 507455 h 1542374"/>
              <a:gd name="connsiteX1731" fmla="*/ 858728 w 6798686"/>
              <a:gd name="connsiteY1731" fmla="*/ 505958 h 1542374"/>
              <a:gd name="connsiteX1732" fmla="*/ 1156765 w 6798686"/>
              <a:gd name="connsiteY1732" fmla="*/ 504602 h 1542374"/>
              <a:gd name="connsiteX1733" fmla="*/ 1186620 w 6798686"/>
              <a:gd name="connsiteY1733" fmla="*/ 546298 h 1542374"/>
              <a:gd name="connsiteX1734" fmla="*/ 1158033 w 6798686"/>
              <a:gd name="connsiteY1734" fmla="*/ 551673 h 1542374"/>
              <a:gd name="connsiteX1735" fmla="*/ 1127370 w 6798686"/>
              <a:gd name="connsiteY1735" fmla="*/ 511428 h 1542374"/>
              <a:gd name="connsiteX1736" fmla="*/ 1156765 w 6798686"/>
              <a:gd name="connsiteY1736" fmla="*/ 504602 h 1542374"/>
              <a:gd name="connsiteX1737" fmla="*/ 3962135 w 6798686"/>
              <a:gd name="connsiteY1737" fmla="*/ 503382 h 1542374"/>
              <a:gd name="connsiteX1738" fmla="*/ 3951434 w 6798686"/>
              <a:gd name="connsiteY1738" fmla="*/ 514364 h 1542374"/>
              <a:gd name="connsiteX1739" fmla="*/ 3918466 w 6798686"/>
              <a:gd name="connsiteY1739" fmla="*/ 548063 h 1542374"/>
              <a:gd name="connsiteX1740" fmla="*/ 3860465 w 6798686"/>
              <a:gd name="connsiteY1740" fmla="*/ 551900 h 1542374"/>
              <a:gd name="connsiteX1741" fmla="*/ 3876142 w 6798686"/>
              <a:gd name="connsiteY1741" fmla="*/ 536550 h 1542374"/>
              <a:gd name="connsiteX1742" fmla="*/ 3906708 w 6798686"/>
              <a:gd name="connsiteY1742" fmla="*/ 506475 h 1542374"/>
              <a:gd name="connsiteX1743" fmla="*/ 3956410 w 6798686"/>
              <a:gd name="connsiteY1743" fmla="*/ 503547 h 1542374"/>
              <a:gd name="connsiteX1744" fmla="*/ 3962135 w 6798686"/>
              <a:gd name="connsiteY1744" fmla="*/ 503382 h 1542374"/>
              <a:gd name="connsiteX1745" fmla="*/ 4022326 w 6798686"/>
              <a:gd name="connsiteY1745" fmla="*/ 502740 h 1542374"/>
              <a:gd name="connsiteX1746" fmla="*/ 3980982 w 6798686"/>
              <a:gd name="connsiteY1746" fmla="*/ 546757 h 1542374"/>
              <a:gd name="connsiteX1747" fmla="*/ 3924191 w 6798686"/>
              <a:gd name="connsiteY1747" fmla="*/ 547845 h 1542374"/>
              <a:gd name="connsiteX1748" fmla="*/ 3954239 w 6798686"/>
              <a:gd name="connsiteY1748" fmla="*/ 517109 h 1542374"/>
              <a:gd name="connsiteX1749" fmla="*/ 3967783 w 6798686"/>
              <a:gd name="connsiteY1749" fmla="*/ 503221 h 1542374"/>
              <a:gd name="connsiteX1750" fmla="*/ 4022326 w 6798686"/>
              <a:gd name="connsiteY1750" fmla="*/ 502740 h 1542374"/>
              <a:gd name="connsiteX1751" fmla="*/ 989966 w 6798686"/>
              <a:gd name="connsiteY1751" fmla="*/ 501234 h 1542374"/>
              <a:gd name="connsiteX1752" fmla="*/ 992117 w 6798686"/>
              <a:gd name="connsiteY1752" fmla="*/ 503530 h 1542374"/>
              <a:gd name="connsiteX1753" fmla="*/ 1019821 w 6798686"/>
              <a:gd name="connsiteY1753" fmla="*/ 533078 h 1542374"/>
              <a:gd name="connsiteX1754" fmla="*/ 992175 w 6798686"/>
              <a:gd name="connsiteY1754" fmla="*/ 540502 h 1542374"/>
              <a:gd name="connsiteX1755" fmla="*/ 962089 w 6798686"/>
              <a:gd name="connsiteY1755" fmla="*/ 510848 h 1542374"/>
              <a:gd name="connsiteX1756" fmla="*/ 989966 w 6798686"/>
              <a:gd name="connsiteY1756" fmla="*/ 501234 h 1542374"/>
              <a:gd name="connsiteX1757" fmla="*/ 3696489 w 6798686"/>
              <a:gd name="connsiteY1757" fmla="*/ 500750 h 1542374"/>
              <a:gd name="connsiteX1758" fmla="*/ 3637335 w 6798686"/>
              <a:gd name="connsiteY1758" fmla="*/ 549168 h 1542374"/>
              <a:gd name="connsiteX1759" fmla="*/ 3573263 w 6798686"/>
              <a:gd name="connsiteY1759" fmla="*/ 566805 h 1542374"/>
              <a:gd name="connsiteX1760" fmla="*/ 3635126 w 6798686"/>
              <a:gd name="connsiteY1760" fmla="*/ 518817 h 1542374"/>
              <a:gd name="connsiteX1761" fmla="*/ 3696489 w 6798686"/>
              <a:gd name="connsiteY1761" fmla="*/ 500750 h 1542374"/>
              <a:gd name="connsiteX1762" fmla="*/ 3516683 w 6798686"/>
              <a:gd name="connsiteY1762" fmla="*/ 500045 h 1542374"/>
              <a:gd name="connsiteX1763" fmla="*/ 3474032 w 6798686"/>
              <a:gd name="connsiteY1763" fmla="*/ 526640 h 1542374"/>
              <a:gd name="connsiteX1764" fmla="*/ 3428020 w 6798686"/>
              <a:gd name="connsiteY1764" fmla="*/ 547055 h 1542374"/>
              <a:gd name="connsiteX1765" fmla="*/ 3471515 w 6798686"/>
              <a:gd name="connsiteY1765" fmla="*/ 521635 h 1542374"/>
              <a:gd name="connsiteX1766" fmla="*/ 3516683 w 6798686"/>
              <a:gd name="connsiteY1766" fmla="*/ 500045 h 1542374"/>
              <a:gd name="connsiteX1767" fmla="*/ 1190809 w 6798686"/>
              <a:gd name="connsiteY1767" fmla="*/ 497196 h 1542374"/>
              <a:gd name="connsiteX1768" fmla="*/ 1219973 w 6798686"/>
              <a:gd name="connsiteY1768" fmla="*/ 540367 h 1542374"/>
              <a:gd name="connsiteX1769" fmla="*/ 1190905 w 6798686"/>
              <a:gd name="connsiteY1769" fmla="*/ 545506 h 1542374"/>
              <a:gd name="connsiteX1770" fmla="*/ 1160915 w 6798686"/>
              <a:gd name="connsiteY1770" fmla="*/ 503659 h 1542374"/>
              <a:gd name="connsiteX1771" fmla="*/ 1190809 w 6798686"/>
              <a:gd name="connsiteY1771" fmla="*/ 497196 h 1542374"/>
              <a:gd name="connsiteX1772" fmla="*/ 3619641 w 6798686"/>
              <a:gd name="connsiteY1772" fmla="*/ 493173 h 1542374"/>
              <a:gd name="connsiteX1773" fmla="*/ 3559104 w 6798686"/>
              <a:gd name="connsiteY1773" fmla="*/ 537943 h 1542374"/>
              <a:gd name="connsiteX1774" fmla="*/ 3496146 w 6798686"/>
              <a:gd name="connsiteY1774" fmla="*/ 559894 h 1542374"/>
              <a:gd name="connsiteX1775" fmla="*/ 3558950 w 6798686"/>
              <a:gd name="connsiteY1775" fmla="*/ 516146 h 1542374"/>
              <a:gd name="connsiteX1776" fmla="*/ 3619641 w 6798686"/>
              <a:gd name="connsiteY1776" fmla="*/ 493173 h 1542374"/>
              <a:gd name="connsiteX1777" fmla="*/ 890524 w 6798686"/>
              <a:gd name="connsiteY1777" fmla="*/ 492068 h 1542374"/>
              <a:gd name="connsiteX1778" fmla="*/ 920610 w 6798686"/>
              <a:gd name="connsiteY1778" fmla="*/ 519355 h 1542374"/>
              <a:gd name="connsiteX1779" fmla="*/ 909755 w 6798686"/>
              <a:gd name="connsiteY1779" fmla="*/ 523174 h 1542374"/>
              <a:gd name="connsiteX1780" fmla="*/ 893540 w 6798686"/>
              <a:gd name="connsiteY1780" fmla="*/ 528876 h 1542374"/>
              <a:gd name="connsiteX1781" fmla="*/ 863377 w 6798686"/>
              <a:gd name="connsiteY1781" fmla="*/ 503920 h 1542374"/>
              <a:gd name="connsiteX1782" fmla="*/ 890524 w 6798686"/>
              <a:gd name="connsiteY1782" fmla="*/ 492068 h 1542374"/>
              <a:gd name="connsiteX1783" fmla="*/ 1022914 w 6798686"/>
              <a:gd name="connsiteY1783" fmla="*/ 490124 h 1542374"/>
              <a:gd name="connsiteX1784" fmla="*/ 1050868 w 6798686"/>
              <a:gd name="connsiteY1784" fmla="*/ 522193 h 1542374"/>
              <a:gd name="connsiteX1785" fmla="*/ 1052770 w 6798686"/>
              <a:gd name="connsiteY1785" fmla="*/ 524369 h 1542374"/>
              <a:gd name="connsiteX1786" fmla="*/ 1024509 w 6798686"/>
              <a:gd name="connsiteY1786" fmla="*/ 531825 h 1542374"/>
              <a:gd name="connsiteX1787" fmla="*/ 995249 w 6798686"/>
              <a:gd name="connsiteY1787" fmla="*/ 500602 h 1542374"/>
              <a:gd name="connsiteX1788" fmla="*/ 994403 w 6798686"/>
              <a:gd name="connsiteY1788" fmla="*/ 499712 h 1542374"/>
              <a:gd name="connsiteX1789" fmla="*/ 1022914 w 6798686"/>
              <a:gd name="connsiteY1789" fmla="*/ 490124 h 1542374"/>
              <a:gd name="connsiteX1790" fmla="*/ 3765941 w 6798686"/>
              <a:gd name="connsiteY1790" fmla="*/ 482838 h 1542374"/>
              <a:gd name="connsiteX1791" fmla="*/ 3709189 w 6798686"/>
              <a:gd name="connsiteY1791" fmla="*/ 531764 h 1542374"/>
              <a:gd name="connsiteX1792" fmla="*/ 3647460 w 6798686"/>
              <a:gd name="connsiteY1792" fmla="*/ 546561 h 1542374"/>
              <a:gd name="connsiteX1793" fmla="*/ 3706825 w 6798686"/>
              <a:gd name="connsiteY1793" fmla="*/ 497905 h 1542374"/>
              <a:gd name="connsiteX1794" fmla="*/ 3765941 w 6798686"/>
              <a:gd name="connsiteY1794" fmla="*/ 482838 h 1542374"/>
              <a:gd name="connsiteX1795" fmla="*/ 1614877 w 6798686"/>
              <a:gd name="connsiteY1795" fmla="*/ 481788 h 1542374"/>
              <a:gd name="connsiteX1796" fmla="*/ 1630266 w 6798686"/>
              <a:gd name="connsiteY1796" fmla="*/ 493849 h 1542374"/>
              <a:gd name="connsiteX1797" fmla="*/ 1650554 w 6798686"/>
              <a:gd name="connsiteY1797" fmla="*/ 511549 h 1542374"/>
              <a:gd name="connsiteX1798" fmla="*/ 1632437 w 6798686"/>
              <a:gd name="connsiteY1798" fmla="*/ 502492 h 1542374"/>
              <a:gd name="connsiteX1799" fmla="*/ 1614877 w 6798686"/>
              <a:gd name="connsiteY1799" fmla="*/ 481788 h 1542374"/>
              <a:gd name="connsiteX1800" fmla="*/ 1056170 w 6798686"/>
              <a:gd name="connsiteY1800" fmla="*/ 479292 h 1542374"/>
              <a:gd name="connsiteX1801" fmla="*/ 1085911 w 6798686"/>
              <a:gd name="connsiteY1801" fmla="*/ 515858 h 1542374"/>
              <a:gd name="connsiteX1802" fmla="*/ 1057304 w 6798686"/>
              <a:gd name="connsiteY1802" fmla="*/ 523192 h 1542374"/>
              <a:gd name="connsiteX1803" fmla="*/ 1054038 w 6798686"/>
              <a:gd name="connsiteY1803" fmla="*/ 519441 h 1542374"/>
              <a:gd name="connsiteX1804" fmla="*/ 1027237 w 6798686"/>
              <a:gd name="connsiteY1804" fmla="*/ 488698 h 1542374"/>
              <a:gd name="connsiteX1805" fmla="*/ 1056170 w 6798686"/>
              <a:gd name="connsiteY1805" fmla="*/ 479292 h 1542374"/>
              <a:gd name="connsiteX1806" fmla="*/ 922723 w 6798686"/>
              <a:gd name="connsiteY1806" fmla="*/ 478145 h 1542374"/>
              <a:gd name="connsiteX1807" fmla="*/ 934231 w 6798686"/>
              <a:gd name="connsiteY1807" fmla="*/ 489495 h 1542374"/>
              <a:gd name="connsiteX1808" fmla="*/ 952982 w 6798686"/>
              <a:gd name="connsiteY1808" fmla="*/ 508006 h 1542374"/>
              <a:gd name="connsiteX1809" fmla="*/ 925374 w 6798686"/>
              <a:gd name="connsiteY1809" fmla="*/ 517676 h 1542374"/>
              <a:gd name="connsiteX1810" fmla="*/ 895000 w 6798686"/>
              <a:gd name="connsiteY1810" fmla="*/ 490122 h 1542374"/>
              <a:gd name="connsiteX1811" fmla="*/ 922723 w 6798686"/>
              <a:gd name="connsiteY1811" fmla="*/ 478145 h 1542374"/>
              <a:gd name="connsiteX1812" fmla="*/ 3614934 w 6798686"/>
              <a:gd name="connsiteY1812" fmla="*/ 471163 h 1542374"/>
              <a:gd name="connsiteX1813" fmla="*/ 3559161 w 6798686"/>
              <a:gd name="connsiteY1813" fmla="*/ 510346 h 1542374"/>
              <a:gd name="connsiteX1814" fmla="*/ 3499277 w 6798686"/>
              <a:gd name="connsiteY1814" fmla="*/ 534048 h 1542374"/>
              <a:gd name="connsiteX1815" fmla="*/ 3556836 w 6798686"/>
              <a:gd name="connsiteY1815" fmla="*/ 495960 h 1542374"/>
              <a:gd name="connsiteX1816" fmla="*/ 3614934 w 6798686"/>
              <a:gd name="connsiteY1816" fmla="*/ 471163 h 1542374"/>
              <a:gd name="connsiteX1817" fmla="*/ 1437631 w 6798686"/>
              <a:gd name="connsiteY1817" fmla="*/ 468874 h 1542374"/>
              <a:gd name="connsiteX1818" fmla="*/ 1628595 w 6798686"/>
              <a:gd name="connsiteY1818" fmla="*/ 506898 h 1542374"/>
              <a:gd name="connsiteX1819" fmla="*/ 1656337 w 6798686"/>
              <a:gd name="connsiteY1819" fmla="*/ 542265 h 1542374"/>
              <a:gd name="connsiteX1820" fmla="*/ 1401719 w 6798686"/>
              <a:gd name="connsiteY1820" fmla="*/ 518421 h 1542374"/>
              <a:gd name="connsiteX1821" fmla="*/ 1224123 w 6798686"/>
              <a:gd name="connsiteY1821" fmla="*/ 539660 h 1542374"/>
              <a:gd name="connsiteX1822" fmla="*/ 1194863 w 6798686"/>
              <a:gd name="connsiteY1822" fmla="*/ 496348 h 1542374"/>
              <a:gd name="connsiteX1823" fmla="*/ 1356821 w 6798686"/>
              <a:gd name="connsiteY1823" fmla="*/ 471903 h 1542374"/>
              <a:gd name="connsiteX1824" fmla="*/ 1358857 w 6798686"/>
              <a:gd name="connsiteY1824" fmla="*/ 471736 h 1542374"/>
              <a:gd name="connsiteX1825" fmla="*/ 1437631 w 6798686"/>
              <a:gd name="connsiteY1825" fmla="*/ 468874 h 1542374"/>
              <a:gd name="connsiteX1826" fmla="*/ 1089849 w 6798686"/>
              <a:gd name="connsiteY1826" fmla="*/ 468817 h 1542374"/>
              <a:gd name="connsiteX1827" fmla="*/ 1119397 w 6798686"/>
              <a:gd name="connsiteY1827" fmla="*/ 507591 h 1542374"/>
              <a:gd name="connsiteX1828" fmla="*/ 1090310 w 6798686"/>
              <a:gd name="connsiteY1828" fmla="*/ 514752 h 1542374"/>
              <a:gd name="connsiteX1829" fmla="*/ 1089657 w 6798686"/>
              <a:gd name="connsiteY1829" fmla="*/ 513947 h 1542374"/>
              <a:gd name="connsiteX1830" fmla="*/ 1060378 w 6798686"/>
              <a:gd name="connsiteY1830" fmla="*/ 477955 h 1542374"/>
              <a:gd name="connsiteX1831" fmla="*/ 1089849 w 6798686"/>
              <a:gd name="connsiteY1831" fmla="*/ 468817 h 1542374"/>
              <a:gd name="connsiteX1832" fmla="*/ 3832069 w 6798686"/>
              <a:gd name="connsiteY1832" fmla="*/ 468771 h 1542374"/>
              <a:gd name="connsiteX1833" fmla="*/ 3777680 w 6798686"/>
              <a:gd name="connsiteY1833" fmla="*/ 517962 h 1542374"/>
              <a:gd name="connsiteX1834" fmla="*/ 3718007 w 6798686"/>
              <a:gd name="connsiteY1834" fmla="*/ 529831 h 1542374"/>
              <a:gd name="connsiteX1835" fmla="*/ 3774894 w 6798686"/>
              <a:gd name="connsiteY1835" fmla="*/ 480760 h 1542374"/>
              <a:gd name="connsiteX1836" fmla="*/ 3832069 w 6798686"/>
              <a:gd name="connsiteY1836" fmla="*/ 468771 h 1542374"/>
              <a:gd name="connsiteX1837" fmla="*/ 3694107 w 6798686"/>
              <a:gd name="connsiteY1837" fmla="*/ 467025 h 1542374"/>
              <a:gd name="connsiteX1838" fmla="*/ 3634799 w 6798686"/>
              <a:gd name="connsiteY1838" fmla="*/ 513420 h 1542374"/>
              <a:gd name="connsiteX1839" fmla="*/ 3573128 w 6798686"/>
              <a:gd name="connsiteY1839" fmla="*/ 533240 h 1542374"/>
              <a:gd name="connsiteX1840" fmla="*/ 3634607 w 6798686"/>
              <a:gd name="connsiteY1840" fmla="*/ 487724 h 1542374"/>
              <a:gd name="connsiteX1841" fmla="*/ 3694107 w 6798686"/>
              <a:gd name="connsiteY1841" fmla="*/ 467025 h 1542374"/>
              <a:gd name="connsiteX1842" fmla="*/ 955345 w 6798686"/>
              <a:gd name="connsiteY1842" fmla="*/ 464308 h 1542374"/>
              <a:gd name="connsiteX1843" fmla="*/ 985700 w 6798686"/>
              <a:gd name="connsiteY1843" fmla="*/ 496688 h 1542374"/>
              <a:gd name="connsiteX1844" fmla="*/ 957574 w 6798686"/>
              <a:gd name="connsiteY1844" fmla="*/ 506402 h 1542374"/>
              <a:gd name="connsiteX1845" fmla="*/ 937286 w 6798686"/>
              <a:gd name="connsiteY1845" fmla="*/ 486387 h 1542374"/>
              <a:gd name="connsiteX1846" fmla="*/ 927046 w 6798686"/>
              <a:gd name="connsiteY1846" fmla="*/ 476291 h 1542374"/>
              <a:gd name="connsiteX1847" fmla="*/ 955345 w 6798686"/>
              <a:gd name="connsiteY1847" fmla="*/ 464308 h 1542374"/>
              <a:gd name="connsiteX1848" fmla="*/ 1123970 w 6798686"/>
              <a:gd name="connsiteY1848" fmla="*/ 458812 h 1542374"/>
              <a:gd name="connsiteX1849" fmla="*/ 1153230 w 6798686"/>
              <a:gd name="connsiteY1849" fmla="*/ 499670 h 1542374"/>
              <a:gd name="connsiteX1850" fmla="*/ 1123662 w 6798686"/>
              <a:gd name="connsiteY1850" fmla="*/ 506562 h 1542374"/>
              <a:gd name="connsiteX1851" fmla="*/ 1093961 w 6798686"/>
              <a:gd name="connsiteY1851" fmla="*/ 467572 h 1542374"/>
              <a:gd name="connsiteX1852" fmla="*/ 1123970 w 6798686"/>
              <a:gd name="connsiteY1852" fmla="*/ 458812 h 1542374"/>
              <a:gd name="connsiteX1853" fmla="*/ 3895373 w 6798686"/>
              <a:gd name="connsiteY1853" fmla="*/ 458456 h 1542374"/>
              <a:gd name="connsiteX1854" fmla="*/ 3843366 w 6798686"/>
              <a:gd name="connsiteY1854" fmla="*/ 507699 h 1542374"/>
              <a:gd name="connsiteX1855" fmla="*/ 3785499 w 6798686"/>
              <a:gd name="connsiteY1855" fmla="*/ 516563 h 1542374"/>
              <a:gd name="connsiteX1856" fmla="*/ 3839907 w 6798686"/>
              <a:gd name="connsiteY1856" fmla="*/ 467323 h 1542374"/>
              <a:gd name="connsiteX1857" fmla="*/ 3895373 w 6798686"/>
              <a:gd name="connsiteY1857" fmla="*/ 458456 h 1542374"/>
              <a:gd name="connsiteX1858" fmla="*/ 3605635 w 6798686"/>
              <a:gd name="connsiteY1858" fmla="*/ 457851 h 1542374"/>
              <a:gd name="connsiteX1859" fmla="*/ 3557067 w 6798686"/>
              <a:gd name="connsiteY1859" fmla="*/ 490156 h 1542374"/>
              <a:gd name="connsiteX1860" fmla="*/ 3507116 w 6798686"/>
              <a:gd name="connsiteY1860" fmla="*/ 511999 h 1542374"/>
              <a:gd name="connsiteX1861" fmla="*/ 3505444 w 6798686"/>
              <a:gd name="connsiteY1861" fmla="*/ 512736 h 1542374"/>
              <a:gd name="connsiteX1862" fmla="*/ 3554607 w 6798686"/>
              <a:gd name="connsiteY1862" fmla="*/ 481985 h 1542374"/>
              <a:gd name="connsiteX1863" fmla="*/ 3594146 w 6798686"/>
              <a:gd name="connsiteY1863" fmla="*/ 463250 h 1542374"/>
              <a:gd name="connsiteX1864" fmla="*/ 3605635 w 6798686"/>
              <a:gd name="connsiteY1864" fmla="*/ 457851 h 1542374"/>
              <a:gd name="connsiteX1865" fmla="*/ 3584079 w 6798686"/>
              <a:gd name="connsiteY1865" fmla="*/ 457849 h 1542374"/>
              <a:gd name="connsiteX1866" fmla="*/ 3554858 w 6798686"/>
              <a:gd name="connsiteY1866" fmla="*/ 476164 h 1542374"/>
              <a:gd name="connsiteX1867" fmla="*/ 3523677 w 6798686"/>
              <a:gd name="connsiteY1867" fmla="*/ 491007 h 1542374"/>
              <a:gd name="connsiteX1868" fmla="*/ 3552937 w 6798686"/>
              <a:gd name="connsiteY1868" fmla="*/ 473784 h 1542374"/>
              <a:gd name="connsiteX1869" fmla="*/ 3584079 w 6798686"/>
              <a:gd name="connsiteY1869" fmla="*/ 457849 h 1542374"/>
              <a:gd name="connsiteX1870" fmla="*/ 3956294 w 6798686"/>
              <a:gd name="connsiteY1870" fmla="*/ 451821 h 1542374"/>
              <a:gd name="connsiteX1871" fmla="*/ 3906574 w 6798686"/>
              <a:gd name="connsiteY1871" fmla="*/ 500969 h 1542374"/>
              <a:gd name="connsiteX1872" fmla="*/ 3850340 w 6798686"/>
              <a:gd name="connsiteY1872" fmla="*/ 506767 h 1542374"/>
              <a:gd name="connsiteX1873" fmla="*/ 3902328 w 6798686"/>
              <a:gd name="connsiteY1873" fmla="*/ 457519 h 1542374"/>
              <a:gd name="connsiteX1874" fmla="*/ 3956294 w 6798686"/>
              <a:gd name="connsiteY1874" fmla="*/ 451821 h 1542374"/>
              <a:gd name="connsiteX1875" fmla="*/ 988429 w 6798686"/>
              <a:gd name="connsiteY1875" fmla="*/ 450675 h 1542374"/>
              <a:gd name="connsiteX1876" fmla="*/ 1018860 w 6798686"/>
              <a:gd name="connsiteY1876" fmla="*/ 485484 h 1542374"/>
              <a:gd name="connsiteX1877" fmla="*/ 990157 w 6798686"/>
              <a:gd name="connsiteY1877" fmla="*/ 495169 h 1542374"/>
              <a:gd name="connsiteX1878" fmla="*/ 959553 w 6798686"/>
              <a:gd name="connsiteY1878" fmla="*/ 462545 h 1542374"/>
              <a:gd name="connsiteX1879" fmla="*/ 988429 w 6798686"/>
              <a:gd name="connsiteY1879" fmla="*/ 450675 h 1542374"/>
              <a:gd name="connsiteX1880" fmla="*/ 1158533 w 6798686"/>
              <a:gd name="connsiteY1880" fmla="*/ 449406 h 1542374"/>
              <a:gd name="connsiteX1881" fmla="*/ 1187427 w 6798686"/>
              <a:gd name="connsiteY1881" fmla="*/ 492189 h 1542374"/>
              <a:gd name="connsiteX1882" fmla="*/ 1157399 w 6798686"/>
              <a:gd name="connsiteY1882" fmla="*/ 498727 h 1542374"/>
              <a:gd name="connsiteX1883" fmla="*/ 1128004 w 6798686"/>
              <a:gd name="connsiteY1883" fmla="*/ 457680 h 1542374"/>
              <a:gd name="connsiteX1884" fmla="*/ 1158533 w 6798686"/>
              <a:gd name="connsiteY1884" fmla="*/ 449406 h 1542374"/>
              <a:gd name="connsiteX1885" fmla="*/ 4015103 w 6798686"/>
              <a:gd name="connsiteY1885" fmla="*/ 448860 h 1542374"/>
              <a:gd name="connsiteX1886" fmla="*/ 3967649 w 6798686"/>
              <a:gd name="connsiteY1886" fmla="*/ 497720 h 1542374"/>
              <a:gd name="connsiteX1887" fmla="*/ 3956217 w 6798686"/>
              <a:gd name="connsiteY1887" fmla="*/ 498051 h 1542374"/>
              <a:gd name="connsiteX1888" fmla="*/ 3912817 w 6798686"/>
              <a:gd name="connsiteY1888" fmla="*/ 500452 h 1542374"/>
              <a:gd name="connsiteX1889" fmla="*/ 3962481 w 6798686"/>
              <a:gd name="connsiteY1889" fmla="*/ 451352 h 1542374"/>
              <a:gd name="connsiteX1890" fmla="*/ 4015103 w 6798686"/>
              <a:gd name="connsiteY1890" fmla="*/ 448860 h 1542374"/>
              <a:gd name="connsiteX1891" fmla="*/ 4020655 w 6798686"/>
              <a:gd name="connsiteY1891" fmla="*/ 448777 h 1542374"/>
              <a:gd name="connsiteX1892" fmla="*/ 4058100 w 6798686"/>
              <a:gd name="connsiteY1892" fmla="*/ 449035 h 1542374"/>
              <a:gd name="connsiteX1893" fmla="*/ 4072047 w 6798686"/>
              <a:gd name="connsiteY1893" fmla="*/ 449532 h 1542374"/>
              <a:gd name="connsiteX1894" fmla="*/ 4027418 w 6798686"/>
              <a:gd name="connsiteY1894" fmla="*/ 497301 h 1542374"/>
              <a:gd name="connsiteX1895" fmla="*/ 3973278 w 6798686"/>
              <a:gd name="connsiteY1895" fmla="*/ 497563 h 1542374"/>
              <a:gd name="connsiteX1896" fmla="*/ 4020655 w 6798686"/>
              <a:gd name="connsiteY1896" fmla="*/ 448777 h 1542374"/>
              <a:gd name="connsiteX1897" fmla="*/ 3764039 w 6798686"/>
              <a:gd name="connsiteY1897" fmla="*/ 445044 h 1542374"/>
              <a:gd name="connsiteX1898" fmla="*/ 3706383 w 6798686"/>
              <a:gd name="connsiteY1898" fmla="*/ 492616 h 1542374"/>
              <a:gd name="connsiteX1899" fmla="*/ 3695952 w 6798686"/>
              <a:gd name="connsiteY1899" fmla="*/ 495467 h 1542374"/>
              <a:gd name="connsiteX1900" fmla="*/ 3646711 w 6798686"/>
              <a:gd name="connsiteY1900" fmla="*/ 509776 h 1542374"/>
              <a:gd name="connsiteX1901" fmla="*/ 3706557 w 6798686"/>
              <a:gd name="connsiteY1901" fmla="*/ 462912 h 1542374"/>
              <a:gd name="connsiteX1902" fmla="*/ 3764039 w 6798686"/>
              <a:gd name="connsiteY1902" fmla="*/ 445044 h 1542374"/>
              <a:gd name="connsiteX1903" fmla="*/ 3690668 w 6798686"/>
              <a:gd name="connsiteY1903" fmla="*/ 440332 h 1542374"/>
              <a:gd name="connsiteX1904" fmla="*/ 3634627 w 6798686"/>
              <a:gd name="connsiteY1904" fmla="*/ 482053 h 1542374"/>
              <a:gd name="connsiteX1905" fmla="*/ 3577029 w 6798686"/>
              <a:gd name="connsiteY1905" fmla="*/ 503468 h 1542374"/>
              <a:gd name="connsiteX1906" fmla="*/ 3634568 w 6798686"/>
              <a:gd name="connsiteY1906" fmla="*/ 462979 h 1542374"/>
              <a:gd name="connsiteX1907" fmla="*/ 3690668 w 6798686"/>
              <a:gd name="connsiteY1907" fmla="*/ 440332 h 1542374"/>
              <a:gd name="connsiteX1908" fmla="*/ 1021973 w 6798686"/>
              <a:gd name="connsiteY1908" fmla="*/ 437373 h 1542374"/>
              <a:gd name="connsiteX1909" fmla="*/ 1052328 w 6798686"/>
              <a:gd name="connsiteY1909" fmla="*/ 474562 h 1542374"/>
              <a:gd name="connsiteX1910" fmla="*/ 1023183 w 6798686"/>
              <a:gd name="connsiteY1910" fmla="*/ 484055 h 1542374"/>
              <a:gd name="connsiteX1911" fmla="*/ 992540 w 6798686"/>
              <a:gd name="connsiteY1911" fmla="*/ 449008 h 1542374"/>
              <a:gd name="connsiteX1912" fmla="*/ 1021973 w 6798686"/>
              <a:gd name="connsiteY1912" fmla="*/ 437373 h 1542374"/>
              <a:gd name="connsiteX1913" fmla="*/ 3830398 w 6798686"/>
              <a:gd name="connsiteY1913" fmla="*/ 426983 h 1542374"/>
              <a:gd name="connsiteX1914" fmla="*/ 3774337 w 6798686"/>
              <a:gd name="connsiteY1914" fmla="*/ 475576 h 1542374"/>
              <a:gd name="connsiteX1915" fmla="*/ 3716566 w 6798686"/>
              <a:gd name="connsiteY1915" fmla="*/ 489882 h 1542374"/>
              <a:gd name="connsiteX1916" fmla="*/ 3774606 w 6798686"/>
              <a:gd name="connsiteY1916" fmla="*/ 441972 h 1542374"/>
              <a:gd name="connsiteX1917" fmla="*/ 3830398 w 6798686"/>
              <a:gd name="connsiteY1917" fmla="*/ 426983 h 1542374"/>
              <a:gd name="connsiteX1918" fmla="*/ 1055997 w 6798686"/>
              <a:gd name="connsiteY1918" fmla="*/ 424534 h 1542374"/>
              <a:gd name="connsiteX1919" fmla="*/ 1086180 w 6798686"/>
              <a:gd name="connsiteY1919" fmla="*/ 463999 h 1542374"/>
              <a:gd name="connsiteX1920" fmla="*/ 1056516 w 6798686"/>
              <a:gd name="connsiteY1920" fmla="*/ 473217 h 1542374"/>
              <a:gd name="connsiteX1921" fmla="*/ 1025988 w 6798686"/>
              <a:gd name="connsiteY1921" fmla="*/ 435815 h 1542374"/>
              <a:gd name="connsiteX1922" fmla="*/ 1055997 w 6798686"/>
              <a:gd name="connsiteY1922" fmla="*/ 424534 h 1542374"/>
              <a:gd name="connsiteX1923" fmla="*/ 3637815 w 6798686"/>
              <a:gd name="connsiteY1923" fmla="*/ 424172 h 1542374"/>
              <a:gd name="connsiteX1924" fmla="*/ 3632282 w 6798686"/>
              <a:gd name="connsiteY1924" fmla="*/ 427636 h 1542374"/>
              <a:gd name="connsiteX1925" fmla="*/ 3626134 w 6798686"/>
              <a:gd name="connsiteY1925" fmla="*/ 430754 h 1542374"/>
              <a:gd name="connsiteX1926" fmla="*/ 3630957 w 6798686"/>
              <a:gd name="connsiteY1926" fmla="*/ 427926 h 1542374"/>
              <a:gd name="connsiteX1927" fmla="*/ 3637815 w 6798686"/>
              <a:gd name="connsiteY1927" fmla="*/ 424172 h 1542374"/>
              <a:gd name="connsiteX1928" fmla="*/ 3686710 w 6798686"/>
              <a:gd name="connsiteY1928" fmla="*/ 420534 h 1542374"/>
              <a:gd name="connsiteX1929" fmla="*/ 3671725 w 6798686"/>
              <a:gd name="connsiteY1929" fmla="*/ 431100 h 1542374"/>
              <a:gd name="connsiteX1930" fmla="*/ 3634588 w 6798686"/>
              <a:gd name="connsiteY1930" fmla="*/ 457302 h 1542374"/>
              <a:gd name="connsiteX1931" fmla="*/ 3581236 w 6798686"/>
              <a:gd name="connsiteY1931" fmla="*/ 479743 h 1542374"/>
              <a:gd name="connsiteX1932" fmla="*/ 3631879 w 6798686"/>
              <a:gd name="connsiteY1932" fmla="*/ 446034 h 1542374"/>
              <a:gd name="connsiteX1933" fmla="*/ 3634031 w 6798686"/>
              <a:gd name="connsiteY1933" fmla="*/ 444595 h 1542374"/>
              <a:gd name="connsiteX1934" fmla="*/ 3686710 w 6798686"/>
              <a:gd name="connsiteY1934" fmla="*/ 420534 h 1542374"/>
              <a:gd name="connsiteX1935" fmla="*/ 1394861 w 6798686"/>
              <a:gd name="connsiteY1935" fmla="*/ 415557 h 1542374"/>
              <a:gd name="connsiteX1936" fmla="*/ 1594762 w 6798686"/>
              <a:gd name="connsiteY1936" fmla="*/ 468201 h 1542374"/>
              <a:gd name="connsiteX1937" fmla="*/ 1620622 w 6798686"/>
              <a:gd name="connsiteY1937" fmla="*/ 497298 h 1542374"/>
              <a:gd name="connsiteX1938" fmla="*/ 1356360 w 6798686"/>
              <a:gd name="connsiteY1938" fmla="*/ 466333 h 1542374"/>
              <a:gd name="connsiteX1939" fmla="*/ 1191481 w 6798686"/>
              <a:gd name="connsiteY1939" fmla="*/ 491344 h 1542374"/>
              <a:gd name="connsiteX1940" fmla="*/ 1162471 w 6798686"/>
              <a:gd name="connsiteY1940" fmla="*/ 448393 h 1542374"/>
              <a:gd name="connsiteX1941" fmla="*/ 1311615 w 6798686"/>
              <a:gd name="connsiteY1941" fmla="*/ 419886 h 1542374"/>
              <a:gd name="connsiteX1942" fmla="*/ 1394861 w 6798686"/>
              <a:gd name="connsiteY1942" fmla="*/ 415557 h 1542374"/>
              <a:gd name="connsiteX1943" fmla="*/ 3762540 w 6798686"/>
              <a:gd name="connsiteY1943" fmla="*/ 413264 h 1542374"/>
              <a:gd name="connsiteX1944" fmla="*/ 3755124 w 6798686"/>
              <a:gd name="connsiteY1944" fmla="*/ 419085 h 1542374"/>
              <a:gd name="connsiteX1945" fmla="*/ 3706441 w 6798686"/>
              <a:gd name="connsiteY1945" fmla="*/ 457342 h 1542374"/>
              <a:gd name="connsiteX1946" fmla="*/ 3649285 w 6798686"/>
              <a:gd name="connsiteY1946" fmla="*/ 476806 h 1542374"/>
              <a:gd name="connsiteX1947" fmla="*/ 3706575 w 6798686"/>
              <a:gd name="connsiteY1947" fmla="*/ 434140 h 1542374"/>
              <a:gd name="connsiteX1948" fmla="*/ 3762540 w 6798686"/>
              <a:gd name="connsiteY1948" fmla="*/ 413264 h 1542374"/>
              <a:gd name="connsiteX1949" fmla="*/ 3893798 w 6798686"/>
              <a:gd name="connsiteY1949" fmla="*/ 412682 h 1542374"/>
              <a:gd name="connsiteX1950" fmla="*/ 3839351 w 6798686"/>
              <a:gd name="connsiteY1950" fmla="*/ 462164 h 1542374"/>
              <a:gd name="connsiteX1951" fmla="*/ 3783213 w 6798686"/>
              <a:gd name="connsiteY1951" fmla="*/ 473563 h 1542374"/>
              <a:gd name="connsiteX1952" fmla="*/ 3839504 w 6798686"/>
              <a:gd name="connsiteY1952" fmla="*/ 424733 h 1542374"/>
              <a:gd name="connsiteX1953" fmla="*/ 3893798 w 6798686"/>
              <a:gd name="connsiteY1953" fmla="*/ 412682 h 1542374"/>
              <a:gd name="connsiteX1954" fmla="*/ 1090521 w 6798686"/>
              <a:gd name="connsiteY1954" fmla="*/ 412301 h 1542374"/>
              <a:gd name="connsiteX1955" fmla="*/ 1120454 w 6798686"/>
              <a:gd name="connsiteY1955" fmla="*/ 453903 h 1542374"/>
              <a:gd name="connsiteX1956" fmla="*/ 1090291 w 6798686"/>
              <a:gd name="connsiteY1956" fmla="*/ 462754 h 1542374"/>
              <a:gd name="connsiteX1957" fmla="*/ 1059955 w 6798686"/>
              <a:gd name="connsiteY1957" fmla="*/ 423093 h 1542374"/>
              <a:gd name="connsiteX1958" fmla="*/ 1090521 w 6798686"/>
              <a:gd name="connsiteY1958" fmla="*/ 412301 h 1542374"/>
              <a:gd name="connsiteX1959" fmla="*/ 3674434 w 6798686"/>
              <a:gd name="connsiteY1959" fmla="*/ 412046 h 1542374"/>
              <a:gd name="connsiteX1960" fmla="*/ 3634108 w 6798686"/>
              <a:gd name="connsiteY1960" fmla="*/ 438885 h 1542374"/>
              <a:gd name="connsiteX1961" fmla="*/ 3591957 w 6798686"/>
              <a:gd name="connsiteY1961" fmla="*/ 458589 h 1542374"/>
              <a:gd name="connsiteX1962" fmla="*/ 3591918 w 6798686"/>
              <a:gd name="connsiteY1962" fmla="*/ 458606 h 1542374"/>
              <a:gd name="connsiteX1963" fmla="*/ 3632244 w 6798686"/>
              <a:gd name="connsiteY1963" fmla="*/ 433335 h 1542374"/>
              <a:gd name="connsiteX1964" fmla="*/ 3674434 w 6798686"/>
              <a:gd name="connsiteY1964" fmla="*/ 412046 h 1542374"/>
              <a:gd name="connsiteX1965" fmla="*/ 3954738 w 6798686"/>
              <a:gd name="connsiteY1965" fmla="*/ 402061 h 1542374"/>
              <a:gd name="connsiteX1966" fmla="*/ 3901847 w 6798686"/>
              <a:gd name="connsiteY1966" fmla="*/ 452318 h 1542374"/>
              <a:gd name="connsiteX1967" fmla="*/ 3847131 w 6798686"/>
              <a:gd name="connsiteY1967" fmla="*/ 460771 h 1542374"/>
              <a:gd name="connsiteX1968" fmla="*/ 3901752 w 6798686"/>
              <a:gd name="connsiteY1968" fmla="*/ 411116 h 1542374"/>
              <a:gd name="connsiteX1969" fmla="*/ 3954738 w 6798686"/>
              <a:gd name="connsiteY1969" fmla="*/ 402061 h 1542374"/>
              <a:gd name="connsiteX1970" fmla="*/ 1125584 w 6798686"/>
              <a:gd name="connsiteY1970" fmla="*/ 400855 h 1542374"/>
              <a:gd name="connsiteX1971" fmla="*/ 1155151 w 6798686"/>
              <a:gd name="connsiteY1971" fmla="*/ 444426 h 1542374"/>
              <a:gd name="connsiteX1972" fmla="*/ 1124469 w 6798686"/>
              <a:gd name="connsiteY1972" fmla="*/ 452773 h 1542374"/>
              <a:gd name="connsiteX1973" fmla="*/ 1094422 w 6798686"/>
              <a:gd name="connsiteY1973" fmla="*/ 410993 h 1542374"/>
              <a:gd name="connsiteX1974" fmla="*/ 1125584 w 6798686"/>
              <a:gd name="connsiteY1974" fmla="*/ 400855 h 1542374"/>
              <a:gd name="connsiteX1975" fmla="*/ 4013489 w 6798686"/>
              <a:gd name="connsiteY1975" fmla="*/ 395104 h 1542374"/>
              <a:gd name="connsiteX1976" fmla="*/ 3962135 w 6798686"/>
              <a:gd name="connsiteY1976" fmla="*/ 446045 h 1542374"/>
              <a:gd name="connsiteX1977" fmla="*/ 3908744 w 6798686"/>
              <a:gd name="connsiteY1977" fmla="*/ 451430 h 1542374"/>
              <a:gd name="connsiteX1978" fmla="*/ 3961731 w 6798686"/>
              <a:gd name="connsiteY1978" fmla="*/ 401058 h 1542374"/>
              <a:gd name="connsiteX1979" fmla="*/ 4013489 w 6798686"/>
              <a:gd name="connsiteY1979" fmla="*/ 395104 h 1542374"/>
              <a:gd name="connsiteX1980" fmla="*/ 4070318 w 6798686"/>
              <a:gd name="connsiteY1980" fmla="*/ 391825 h 1542374"/>
              <a:gd name="connsiteX1981" fmla="*/ 4020405 w 6798686"/>
              <a:gd name="connsiteY1981" fmla="*/ 443382 h 1542374"/>
              <a:gd name="connsiteX1982" fmla="*/ 3968283 w 6798686"/>
              <a:gd name="connsiteY1982" fmla="*/ 445602 h 1542374"/>
              <a:gd name="connsiteX1983" fmla="*/ 4019733 w 6798686"/>
              <a:gd name="connsiteY1983" fmla="*/ 394570 h 1542374"/>
              <a:gd name="connsiteX1984" fmla="*/ 4070318 w 6798686"/>
              <a:gd name="connsiteY1984" fmla="*/ 391825 h 1542374"/>
              <a:gd name="connsiteX1985" fmla="*/ 4075928 w 6798686"/>
              <a:gd name="connsiteY1985" fmla="*/ 391685 h 1542374"/>
              <a:gd name="connsiteX1986" fmla="*/ 4125380 w 6798686"/>
              <a:gd name="connsiteY1986" fmla="*/ 392250 h 1542374"/>
              <a:gd name="connsiteX1987" fmla="*/ 4076889 w 6798686"/>
              <a:gd name="connsiteY1987" fmla="*/ 444332 h 1542374"/>
              <a:gd name="connsiteX1988" fmla="*/ 4058253 w 6798686"/>
              <a:gd name="connsiteY1988" fmla="*/ 443625 h 1542374"/>
              <a:gd name="connsiteX1989" fmla="*/ 4025938 w 6798686"/>
              <a:gd name="connsiteY1989" fmla="*/ 443317 h 1542374"/>
              <a:gd name="connsiteX1990" fmla="*/ 4075928 w 6798686"/>
              <a:gd name="connsiteY1990" fmla="*/ 391685 h 1542374"/>
              <a:gd name="connsiteX1991" fmla="*/ 3830244 w 6798686"/>
              <a:gd name="connsiteY1991" fmla="*/ 390294 h 1542374"/>
              <a:gd name="connsiteX1992" fmla="*/ 3803904 w 6798686"/>
              <a:gd name="connsiteY1992" fmla="*/ 412086 h 1542374"/>
              <a:gd name="connsiteX1993" fmla="*/ 3774395 w 6798686"/>
              <a:gd name="connsiteY1993" fmla="*/ 436491 h 1542374"/>
              <a:gd name="connsiteX1994" fmla="*/ 3718698 w 6798686"/>
              <a:gd name="connsiteY1994" fmla="*/ 453382 h 1542374"/>
              <a:gd name="connsiteX1995" fmla="*/ 3757891 w 6798686"/>
              <a:gd name="connsiteY1995" fmla="*/ 422583 h 1542374"/>
              <a:gd name="connsiteX1996" fmla="*/ 3775682 w 6798686"/>
              <a:gd name="connsiteY1996" fmla="*/ 408601 h 1542374"/>
              <a:gd name="connsiteX1997" fmla="*/ 3830244 w 6798686"/>
              <a:gd name="connsiteY1997" fmla="*/ 390294 h 1542374"/>
              <a:gd name="connsiteX1998" fmla="*/ 3760235 w 6798686"/>
              <a:gd name="connsiteY1998" fmla="*/ 388490 h 1542374"/>
              <a:gd name="connsiteX1999" fmla="*/ 3708727 w 6798686"/>
              <a:gd name="connsiteY1999" fmla="*/ 426872 h 1542374"/>
              <a:gd name="connsiteX2000" fmla="*/ 3706441 w 6798686"/>
              <a:gd name="connsiteY2000" fmla="*/ 428578 h 1542374"/>
              <a:gd name="connsiteX2001" fmla="*/ 3653762 w 6798686"/>
              <a:gd name="connsiteY2001" fmla="*/ 449448 h 1542374"/>
              <a:gd name="connsiteX2002" fmla="*/ 3674395 w 6798686"/>
              <a:gd name="connsiteY2002" fmla="*/ 434885 h 1542374"/>
              <a:gd name="connsiteX2003" fmla="*/ 3708497 w 6798686"/>
              <a:gd name="connsiteY2003" fmla="*/ 410828 h 1542374"/>
              <a:gd name="connsiteX2004" fmla="*/ 3760235 w 6798686"/>
              <a:gd name="connsiteY2004" fmla="*/ 388490 h 1542374"/>
              <a:gd name="connsiteX2005" fmla="*/ 3755124 w 6798686"/>
              <a:gd name="connsiteY2005" fmla="*/ 372330 h 1542374"/>
              <a:gd name="connsiteX2006" fmla="*/ 3708401 w 6798686"/>
              <a:gd name="connsiteY2006" fmla="*/ 405239 h 1542374"/>
              <a:gd name="connsiteX2007" fmla="*/ 3661619 w 6798686"/>
              <a:gd name="connsiteY2007" fmla="*/ 426232 h 1542374"/>
              <a:gd name="connsiteX2008" fmla="*/ 3708574 w 6798686"/>
              <a:gd name="connsiteY2008" fmla="*/ 395033 h 1542374"/>
              <a:gd name="connsiteX2009" fmla="*/ 3755124 w 6798686"/>
              <a:gd name="connsiteY2009" fmla="*/ 372330 h 1542374"/>
              <a:gd name="connsiteX2010" fmla="*/ 3894566 w 6798686"/>
              <a:gd name="connsiteY2010" fmla="*/ 371266 h 1542374"/>
              <a:gd name="connsiteX2011" fmla="*/ 3854893 w 6798686"/>
              <a:gd name="connsiteY2011" fmla="*/ 405710 h 1542374"/>
              <a:gd name="connsiteX2012" fmla="*/ 3839216 w 6798686"/>
              <a:gd name="connsiteY2012" fmla="*/ 419325 h 1542374"/>
              <a:gd name="connsiteX2013" fmla="*/ 3784807 w 6798686"/>
              <a:gd name="connsiteY2013" fmla="*/ 433546 h 1542374"/>
              <a:gd name="connsiteX2014" fmla="*/ 3806690 w 6798686"/>
              <a:gd name="connsiteY2014" fmla="*/ 415454 h 1542374"/>
              <a:gd name="connsiteX2015" fmla="*/ 3841310 w 6798686"/>
              <a:gd name="connsiteY2015" fmla="*/ 386816 h 1542374"/>
              <a:gd name="connsiteX2016" fmla="*/ 3894566 w 6798686"/>
              <a:gd name="connsiteY2016" fmla="*/ 371266 h 1542374"/>
              <a:gd name="connsiteX2017" fmla="*/ 3736950 w 6798686"/>
              <a:gd name="connsiteY2017" fmla="*/ 370576 h 1542374"/>
              <a:gd name="connsiteX2018" fmla="*/ 3708516 w 6798686"/>
              <a:gd name="connsiteY2018" fmla="*/ 389402 h 1542374"/>
              <a:gd name="connsiteX2019" fmla="*/ 3679121 w 6798686"/>
              <a:gd name="connsiteY2019" fmla="*/ 404025 h 1542374"/>
              <a:gd name="connsiteX2020" fmla="*/ 3707152 w 6798686"/>
              <a:gd name="connsiteY2020" fmla="*/ 386567 h 1542374"/>
              <a:gd name="connsiteX2021" fmla="*/ 3736950 w 6798686"/>
              <a:gd name="connsiteY2021" fmla="*/ 370576 h 1542374"/>
              <a:gd name="connsiteX2022" fmla="*/ 1338676 w 6798686"/>
              <a:gd name="connsiteY2022" fmla="*/ 362066 h 1542374"/>
              <a:gd name="connsiteX2023" fmla="*/ 1573648 w 6798686"/>
              <a:gd name="connsiteY2023" fmla="*/ 446829 h 1542374"/>
              <a:gd name="connsiteX2024" fmla="*/ 1580123 w 6798686"/>
              <a:gd name="connsiteY2024" fmla="*/ 453158 h 1542374"/>
              <a:gd name="connsiteX2025" fmla="*/ 1311000 w 6798686"/>
              <a:gd name="connsiteY2025" fmla="*/ 414244 h 1542374"/>
              <a:gd name="connsiteX2026" fmla="*/ 1159089 w 6798686"/>
              <a:gd name="connsiteY2026" fmla="*/ 443394 h 1542374"/>
              <a:gd name="connsiteX2027" fmla="*/ 1129426 w 6798686"/>
              <a:gd name="connsiteY2027" fmla="*/ 399671 h 1542374"/>
              <a:gd name="connsiteX2028" fmla="*/ 1235169 w 6798686"/>
              <a:gd name="connsiteY2028" fmla="*/ 373039 h 1542374"/>
              <a:gd name="connsiteX2029" fmla="*/ 1338676 w 6798686"/>
              <a:gd name="connsiteY2029" fmla="*/ 362066 h 1542374"/>
              <a:gd name="connsiteX2030" fmla="*/ 3829841 w 6798686"/>
              <a:gd name="connsiteY2030" fmla="*/ 360417 h 1542374"/>
              <a:gd name="connsiteX2031" fmla="*/ 3775413 w 6798686"/>
              <a:gd name="connsiteY2031" fmla="*/ 403137 h 1542374"/>
              <a:gd name="connsiteX2032" fmla="*/ 3722042 w 6798686"/>
              <a:gd name="connsiteY2032" fmla="*/ 422616 h 1542374"/>
              <a:gd name="connsiteX2033" fmla="*/ 3777526 w 6798686"/>
              <a:gd name="connsiteY2033" fmla="*/ 381295 h 1542374"/>
              <a:gd name="connsiteX2034" fmla="*/ 3829841 w 6798686"/>
              <a:gd name="connsiteY2034" fmla="*/ 360417 h 1542374"/>
              <a:gd name="connsiteX2035" fmla="*/ 3956045 w 6798686"/>
              <a:gd name="connsiteY2035" fmla="*/ 356075 h 1542374"/>
              <a:gd name="connsiteX2036" fmla="*/ 3907976 w 6798686"/>
              <a:gd name="connsiteY2036" fmla="*/ 399777 h 1542374"/>
              <a:gd name="connsiteX2037" fmla="*/ 3901424 w 6798686"/>
              <a:gd name="connsiteY2037" fmla="*/ 405754 h 1542374"/>
              <a:gd name="connsiteX2038" fmla="*/ 3848226 w 6798686"/>
              <a:gd name="connsiteY2038" fmla="*/ 417168 h 1542374"/>
              <a:gd name="connsiteX2039" fmla="*/ 3857698 w 6798686"/>
              <a:gd name="connsiteY2039" fmla="*/ 408941 h 1542374"/>
              <a:gd name="connsiteX2040" fmla="*/ 3904038 w 6798686"/>
              <a:gd name="connsiteY2040" fmla="*/ 368717 h 1542374"/>
              <a:gd name="connsiteX2041" fmla="*/ 3956045 w 6798686"/>
              <a:gd name="connsiteY2041" fmla="*/ 356075 h 1542374"/>
              <a:gd name="connsiteX2042" fmla="*/ 4015122 w 6798686"/>
              <a:gd name="connsiteY2042" fmla="*/ 344657 h 1542374"/>
              <a:gd name="connsiteX2043" fmla="*/ 3962961 w 6798686"/>
              <a:gd name="connsiteY2043" fmla="*/ 394226 h 1542374"/>
              <a:gd name="connsiteX2044" fmla="*/ 3961385 w 6798686"/>
              <a:gd name="connsiteY2044" fmla="*/ 395729 h 1542374"/>
              <a:gd name="connsiteX2045" fmla="*/ 3909302 w 6798686"/>
              <a:gd name="connsiteY2045" fmla="*/ 404244 h 1542374"/>
              <a:gd name="connsiteX2046" fmla="*/ 3910801 w 6798686"/>
              <a:gd name="connsiteY2046" fmla="*/ 402881 h 1542374"/>
              <a:gd name="connsiteX2047" fmla="*/ 3964248 w 6798686"/>
              <a:gd name="connsiteY2047" fmla="*/ 354290 h 1542374"/>
              <a:gd name="connsiteX2048" fmla="*/ 4015122 w 6798686"/>
              <a:gd name="connsiteY2048" fmla="*/ 344657 h 1542374"/>
              <a:gd name="connsiteX2049" fmla="*/ 3827343 w 6798686"/>
              <a:gd name="connsiteY2049" fmla="*/ 338679 h 1542374"/>
              <a:gd name="connsiteX2050" fmla="*/ 3777276 w 6798686"/>
              <a:gd name="connsiteY2050" fmla="*/ 375827 h 1542374"/>
              <a:gd name="connsiteX2051" fmla="*/ 3729534 w 6798686"/>
              <a:gd name="connsiteY2051" fmla="*/ 396004 h 1542374"/>
              <a:gd name="connsiteX2052" fmla="*/ 3780100 w 6798686"/>
              <a:gd name="connsiteY2052" fmla="*/ 360450 h 1542374"/>
              <a:gd name="connsiteX2053" fmla="*/ 3827343 w 6798686"/>
              <a:gd name="connsiteY2053" fmla="*/ 338679 h 1542374"/>
              <a:gd name="connsiteX2054" fmla="*/ 3787324 w 6798686"/>
              <a:gd name="connsiteY2054" fmla="*/ 337380 h 1542374"/>
              <a:gd name="connsiteX2055" fmla="*/ 3780639 w 6798686"/>
              <a:gd name="connsiteY2055" fmla="*/ 341762 h 1542374"/>
              <a:gd name="connsiteX2056" fmla="*/ 3773779 w 6798686"/>
              <a:gd name="connsiteY2056" fmla="*/ 345372 h 1542374"/>
              <a:gd name="connsiteX2057" fmla="*/ 3780081 w 6798686"/>
              <a:gd name="connsiteY2057" fmla="*/ 341503 h 1542374"/>
              <a:gd name="connsiteX2058" fmla="*/ 3787324 w 6798686"/>
              <a:gd name="connsiteY2058" fmla="*/ 337380 h 1542374"/>
              <a:gd name="connsiteX2059" fmla="*/ 4072086 w 6798686"/>
              <a:gd name="connsiteY2059" fmla="*/ 336982 h 1542374"/>
              <a:gd name="connsiteX2060" fmla="*/ 4019752 w 6798686"/>
              <a:gd name="connsiteY2060" fmla="*/ 388891 h 1542374"/>
              <a:gd name="connsiteX2061" fmla="*/ 4019387 w 6798686"/>
              <a:gd name="connsiteY2061" fmla="*/ 389251 h 1542374"/>
              <a:gd name="connsiteX2062" fmla="*/ 3968360 w 6798686"/>
              <a:gd name="connsiteY2062" fmla="*/ 394761 h 1542374"/>
              <a:gd name="connsiteX2063" fmla="*/ 4022288 w 6798686"/>
              <a:gd name="connsiteY2063" fmla="*/ 343495 h 1542374"/>
              <a:gd name="connsiteX2064" fmla="*/ 4072086 w 6798686"/>
              <a:gd name="connsiteY2064" fmla="*/ 336982 h 1542374"/>
              <a:gd name="connsiteX2065" fmla="*/ 3895411 w 6798686"/>
              <a:gd name="connsiteY2065" fmla="*/ 336504 h 1542374"/>
              <a:gd name="connsiteX2066" fmla="*/ 3840964 w 6798686"/>
              <a:gd name="connsiteY2066" fmla="*/ 381429 h 1542374"/>
              <a:gd name="connsiteX2067" fmla="*/ 3788323 w 6798686"/>
              <a:gd name="connsiteY2067" fmla="*/ 398661 h 1542374"/>
              <a:gd name="connsiteX2068" fmla="*/ 3843885 w 6798686"/>
              <a:gd name="connsiteY2068" fmla="*/ 355063 h 1542374"/>
              <a:gd name="connsiteX2069" fmla="*/ 3895411 w 6798686"/>
              <a:gd name="connsiteY2069" fmla="*/ 336504 h 1542374"/>
              <a:gd name="connsiteX2070" fmla="*/ 4127205 w 6798686"/>
              <a:gd name="connsiteY2070" fmla="*/ 333032 h 1542374"/>
              <a:gd name="connsiteX2071" fmla="*/ 4078195 w 6798686"/>
              <a:gd name="connsiteY2071" fmla="*/ 383671 h 1542374"/>
              <a:gd name="connsiteX2072" fmla="*/ 4075602 w 6798686"/>
              <a:gd name="connsiteY2072" fmla="*/ 386363 h 1542374"/>
              <a:gd name="connsiteX2073" fmla="*/ 4025573 w 6798686"/>
              <a:gd name="connsiteY2073" fmla="*/ 388764 h 1542374"/>
              <a:gd name="connsiteX2074" fmla="*/ 4078445 w 6798686"/>
              <a:gd name="connsiteY2074" fmla="*/ 336329 h 1542374"/>
              <a:gd name="connsiteX2075" fmla="*/ 4127205 w 6798686"/>
              <a:gd name="connsiteY2075" fmla="*/ 333032 h 1542374"/>
              <a:gd name="connsiteX2076" fmla="*/ 4180711 w 6798686"/>
              <a:gd name="connsiteY2076" fmla="*/ 332807 h 1542374"/>
              <a:gd name="connsiteX2077" fmla="*/ 4138118 w 6798686"/>
              <a:gd name="connsiteY2077" fmla="*/ 378555 h 1542374"/>
              <a:gd name="connsiteX2078" fmla="*/ 4130125 w 6798686"/>
              <a:gd name="connsiteY2078" fmla="*/ 387149 h 1542374"/>
              <a:gd name="connsiteX2079" fmla="*/ 4081134 w 6798686"/>
              <a:gd name="connsiteY2079" fmla="*/ 386286 h 1542374"/>
              <a:gd name="connsiteX2080" fmla="*/ 4132873 w 6798686"/>
              <a:gd name="connsiteY2080" fmla="*/ 332834 h 1542374"/>
              <a:gd name="connsiteX2081" fmla="*/ 4180711 w 6798686"/>
              <a:gd name="connsiteY2081" fmla="*/ 332807 h 1542374"/>
              <a:gd name="connsiteX2082" fmla="*/ 3820042 w 6798686"/>
              <a:gd name="connsiteY2082" fmla="*/ 326894 h 1542374"/>
              <a:gd name="connsiteX2083" fmla="*/ 3780120 w 6798686"/>
              <a:gd name="connsiteY2083" fmla="*/ 354786 h 1542374"/>
              <a:gd name="connsiteX2084" fmla="*/ 3741273 w 6798686"/>
              <a:gd name="connsiteY2084" fmla="*/ 373366 h 1542374"/>
              <a:gd name="connsiteX2085" fmla="*/ 3780773 w 6798686"/>
              <a:gd name="connsiteY2085" fmla="*/ 347318 h 1542374"/>
              <a:gd name="connsiteX2086" fmla="*/ 3820042 w 6798686"/>
              <a:gd name="connsiteY2086" fmla="*/ 326894 h 1542374"/>
              <a:gd name="connsiteX2087" fmla="*/ 3957774 w 6798686"/>
              <a:gd name="connsiteY2087" fmla="*/ 316533 h 1542374"/>
              <a:gd name="connsiteX2088" fmla="*/ 3903635 w 6798686"/>
              <a:gd name="connsiteY2088" fmla="*/ 363399 h 1542374"/>
              <a:gd name="connsiteX2089" fmla="*/ 3851876 w 6798686"/>
              <a:gd name="connsiteY2089" fmla="*/ 378092 h 1542374"/>
              <a:gd name="connsiteX2090" fmla="*/ 3907092 w 6798686"/>
              <a:gd name="connsiteY2090" fmla="*/ 332544 h 1542374"/>
              <a:gd name="connsiteX2091" fmla="*/ 3957774 w 6798686"/>
              <a:gd name="connsiteY2091" fmla="*/ 316533 h 1542374"/>
              <a:gd name="connsiteX2092" fmla="*/ 3895277 w 6798686"/>
              <a:gd name="connsiteY2092" fmla="*/ 309315 h 1542374"/>
              <a:gd name="connsiteX2093" fmla="*/ 3843539 w 6798686"/>
              <a:gd name="connsiteY2093" fmla="*/ 349687 h 1542374"/>
              <a:gd name="connsiteX2094" fmla="*/ 3794144 w 6798686"/>
              <a:gd name="connsiteY2094" fmla="*/ 368945 h 1542374"/>
              <a:gd name="connsiteX2095" fmla="*/ 3846613 w 6798686"/>
              <a:gd name="connsiteY2095" fmla="*/ 330098 h 1542374"/>
              <a:gd name="connsiteX2096" fmla="*/ 3895277 w 6798686"/>
              <a:gd name="connsiteY2096" fmla="*/ 309315 h 1542374"/>
              <a:gd name="connsiteX2097" fmla="*/ 4017523 w 6798686"/>
              <a:gd name="connsiteY2097" fmla="*/ 300333 h 1542374"/>
              <a:gd name="connsiteX2098" fmla="*/ 3963806 w 6798686"/>
              <a:gd name="connsiteY2098" fmla="*/ 349020 h 1542374"/>
              <a:gd name="connsiteX2099" fmla="*/ 3912971 w 6798686"/>
              <a:gd name="connsiteY2099" fmla="*/ 360967 h 1542374"/>
              <a:gd name="connsiteX2100" fmla="*/ 3967687 w 6798686"/>
              <a:gd name="connsiteY2100" fmla="*/ 313628 h 1542374"/>
              <a:gd name="connsiteX2101" fmla="*/ 4017523 w 6798686"/>
              <a:gd name="connsiteY2101" fmla="*/ 300333 h 1542374"/>
              <a:gd name="connsiteX2102" fmla="*/ 3892740 w 6798686"/>
              <a:gd name="connsiteY2102" fmla="*/ 290552 h 1542374"/>
              <a:gd name="connsiteX2103" fmla="*/ 3846690 w 6798686"/>
              <a:gd name="connsiteY2103" fmla="*/ 324387 h 1542374"/>
              <a:gd name="connsiteX2104" fmla="*/ 3804289 w 6798686"/>
              <a:gd name="connsiteY2104" fmla="*/ 343520 h 1542374"/>
              <a:gd name="connsiteX2105" fmla="*/ 3850263 w 6798686"/>
              <a:gd name="connsiteY2105" fmla="*/ 311526 h 1542374"/>
              <a:gd name="connsiteX2106" fmla="*/ 3892740 w 6798686"/>
              <a:gd name="connsiteY2106" fmla="*/ 290552 h 1542374"/>
              <a:gd name="connsiteX2107" fmla="*/ 4075083 w 6798686"/>
              <a:gd name="connsiteY2107" fmla="*/ 287830 h 1542374"/>
              <a:gd name="connsiteX2108" fmla="*/ 4021846 w 6798686"/>
              <a:gd name="connsiteY2108" fmla="*/ 338256 h 1542374"/>
              <a:gd name="connsiteX2109" fmla="*/ 3971933 w 6798686"/>
              <a:gd name="connsiteY2109" fmla="*/ 347314 h 1542374"/>
              <a:gd name="connsiteX2110" fmla="*/ 4026054 w 6798686"/>
              <a:gd name="connsiteY2110" fmla="*/ 298274 h 1542374"/>
              <a:gd name="connsiteX2111" fmla="*/ 4075083 w 6798686"/>
              <a:gd name="connsiteY2111" fmla="*/ 287830 h 1542374"/>
              <a:gd name="connsiteX2112" fmla="*/ 3879196 w 6798686"/>
              <a:gd name="connsiteY2112" fmla="*/ 285895 h 1542374"/>
              <a:gd name="connsiteX2113" fmla="*/ 3849918 w 6798686"/>
              <a:gd name="connsiteY2113" fmla="*/ 306124 h 1542374"/>
              <a:gd name="connsiteX2114" fmla="*/ 3822060 w 6798686"/>
              <a:gd name="connsiteY2114" fmla="*/ 320254 h 1542374"/>
              <a:gd name="connsiteX2115" fmla="*/ 3851358 w 6798686"/>
              <a:gd name="connsiteY2115" fmla="*/ 301261 h 1542374"/>
              <a:gd name="connsiteX2116" fmla="*/ 3879196 w 6798686"/>
              <a:gd name="connsiteY2116" fmla="*/ 285895 h 1542374"/>
              <a:gd name="connsiteX2117" fmla="*/ 3959119 w 6798686"/>
              <a:gd name="connsiteY2117" fmla="*/ 284249 h 1542374"/>
              <a:gd name="connsiteX2118" fmla="*/ 3906650 w 6798686"/>
              <a:gd name="connsiteY2118" fmla="*/ 327259 h 1542374"/>
              <a:gd name="connsiteX2119" fmla="*/ 3857295 w 6798686"/>
              <a:gd name="connsiteY2119" fmla="*/ 344582 h 1542374"/>
              <a:gd name="connsiteX2120" fmla="*/ 3910531 w 6798686"/>
              <a:gd name="connsiteY2120" fmla="*/ 303084 h 1542374"/>
              <a:gd name="connsiteX2121" fmla="*/ 3959119 w 6798686"/>
              <a:gd name="connsiteY2121" fmla="*/ 284249 h 1542374"/>
              <a:gd name="connsiteX2122" fmla="*/ 4130683 w 6798686"/>
              <a:gd name="connsiteY2122" fmla="*/ 279033 h 1542374"/>
              <a:gd name="connsiteX2123" fmla="*/ 4078023 w 6798686"/>
              <a:gd name="connsiteY2123" fmla="*/ 331101 h 1542374"/>
              <a:gd name="connsiteX2124" fmla="*/ 4028974 w 6798686"/>
              <a:gd name="connsiteY2124" fmla="*/ 337165 h 1542374"/>
              <a:gd name="connsiteX2125" fmla="*/ 4082480 w 6798686"/>
              <a:gd name="connsiteY2125" fmla="*/ 286479 h 1542374"/>
              <a:gd name="connsiteX2126" fmla="*/ 4130683 w 6798686"/>
              <a:gd name="connsiteY2126" fmla="*/ 279033 h 1542374"/>
              <a:gd name="connsiteX2127" fmla="*/ 4184630 w 6798686"/>
              <a:gd name="connsiteY2127" fmla="*/ 273867 h 1542374"/>
              <a:gd name="connsiteX2128" fmla="*/ 4132470 w 6798686"/>
              <a:gd name="connsiteY2128" fmla="*/ 327603 h 1542374"/>
              <a:gd name="connsiteX2129" fmla="*/ 4084286 w 6798686"/>
              <a:gd name="connsiteY2129" fmla="*/ 330534 h 1542374"/>
              <a:gd name="connsiteX2130" fmla="*/ 4137234 w 6798686"/>
              <a:gd name="connsiteY2130" fmla="*/ 278206 h 1542374"/>
              <a:gd name="connsiteX2131" fmla="*/ 4184630 w 6798686"/>
              <a:gd name="connsiteY2131" fmla="*/ 273867 h 1542374"/>
              <a:gd name="connsiteX2132" fmla="*/ 4237022 w 6798686"/>
              <a:gd name="connsiteY2132" fmla="*/ 272439 h 1542374"/>
              <a:gd name="connsiteX2133" fmla="*/ 4185418 w 6798686"/>
              <a:gd name="connsiteY2133" fmla="*/ 327741 h 1542374"/>
              <a:gd name="connsiteX2134" fmla="*/ 4138099 w 6798686"/>
              <a:gd name="connsiteY2134" fmla="*/ 327443 h 1542374"/>
              <a:gd name="connsiteX2135" fmla="*/ 4190432 w 6798686"/>
              <a:gd name="connsiteY2135" fmla="*/ 273549 h 1542374"/>
              <a:gd name="connsiteX2136" fmla="*/ 4237022 w 6798686"/>
              <a:gd name="connsiteY2136" fmla="*/ 272439 h 1542374"/>
              <a:gd name="connsiteX2137" fmla="*/ 4019925 w 6798686"/>
              <a:gd name="connsiteY2137" fmla="*/ 263087 h 1542374"/>
              <a:gd name="connsiteX2138" fmla="*/ 3967207 w 6798686"/>
              <a:gd name="connsiteY2138" fmla="*/ 308404 h 1542374"/>
              <a:gd name="connsiteX2139" fmla="*/ 3918158 w 6798686"/>
              <a:gd name="connsiteY2139" fmla="*/ 323459 h 1542374"/>
              <a:gd name="connsiteX2140" fmla="*/ 3971625 w 6798686"/>
              <a:gd name="connsiteY2140" fmla="*/ 279667 h 1542374"/>
              <a:gd name="connsiteX2141" fmla="*/ 4019925 w 6798686"/>
              <a:gd name="connsiteY2141" fmla="*/ 263087 h 1542374"/>
              <a:gd name="connsiteX2142" fmla="*/ 3960041 w 6798686"/>
              <a:gd name="connsiteY2142" fmla="*/ 259194 h 1542374"/>
              <a:gd name="connsiteX2143" fmla="*/ 3910704 w 6798686"/>
              <a:gd name="connsiteY2143" fmla="*/ 297307 h 1542374"/>
              <a:gd name="connsiteX2144" fmla="*/ 3865460 w 6798686"/>
              <a:gd name="connsiteY2144" fmla="*/ 316196 h 1542374"/>
              <a:gd name="connsiteX2145" fmla="*/ 3914969 w 6798686"/>
              <a:gd name="connsiteY2145" fmla="*/ 279924 h 1542374"/>
              <a:gd name="connsiteX2146" fmla="*/ 3960041 w 6798686"/>
              <a:gd name="connsiteY2146" fmla="*/ 259194 h 1542374"/>
              <a:gd name="connsiteX2147" fmla="*/ 3927745 w 6798686"/>
              <a:gd name="connsiteY2147" fmla="*/ 252672 h 1542374"/>
              <a:gd name="connsiteX2148" fmla="*/ 3917985 w 6798686"/>
              <a:gd name="connsiteY2148" fmla="*/ 259313 h 1542374"/>
              <a:gd name="connsiteX2149" fmla="*/ 3909763 w 6798686"/>
              <a:gd name="connsiteY2149" fmla="*/ 263717 h 1542374"/>
              <a:gd name="connsiteX2150" fmla="*/ 3918427 w 6798686"/>
              <a:gd name="connsiteY2150" fmla="*/ 258172 h 1542374"/>
              <a:gd name="connsiteX2151" fmla="*/ 3927745 w 6798686"/>
              <a:gd name="connsiteY2151" fmla="*/ 252672 h 1542374"/>
              <a:gd name="connsiteX2152" fmla="*/ 3953586 w 6798686"/>
              <a:gd name="connsiteY2152" fmla="*/ 246305 h 1542374"/>
              <a:gd name="connsiteX2153" fmla="*/ 3914528 w 6798686"/>
              <a:gd name="connsiteY2153" fmla="*/ 274622 h 1542374"/>
              <a:gd name="connsiteX2154" fmla="*/ 3878773 w 6798686"/>
              <a:gd name="connsiteY2154" fmla="*/ 291816 h 1542374"/>
              <a:gd name="connsiteX2155" fmla="*/ 3917697 w 6798686"/>
              <a:gd name="connsiteY2155" fmla="*/ 265113 h 1542374"/>
              <a:gd name="connsiteX2156" fmla="*/ 3953586 w 6798686"/>
              <a:gd name="connsiteY2156" fmla="*/ 246305 h 1542374"/>
              <a:gd name="connsiteX2157" fmla="*/ 4078272 w 6798686"/>
              <a:gd name="connsiteY2157" fmla="*/ 245632 h 1542374"/>
              <a:gd name="connsiteX2158" fmla="*/ 4025535 w 6798686"/>
              <a:gd name="connsiteY2158" fmla="*/ 293096 h 1542374"/>
              <a:gd name="connsiteX2159" fmla="*/ 3976967 w 6798686"/>
              <a:gd name="connsiteY2159" fmla="*/ 305630 h 1542374"/>
              <a:gd name="connsiteX2160" fmla="*/ 4030415 w 6798686"/>
              <a:gd name="connsiteY2160" fmla="*/ 259726 h 1542374"/>
              <a:gd name="connsiteX2161" fmla="*/ 4078272 w 6798686"/>
              <a:gd name="connsiteY2161" fmla="*/ 245632 h 1542374"/>
              <a:gd name="connsiteX2162" fmla="*/ 4022941 w 6798686"/>
              <a:gd name="connsiteY2162" fmla="*/ 232422 h 1542374"/>
              <a:gd name="connsiteX2163" fmla="*/ 3971818 w 6798686"/>
              <a:gd name="connsiteY2163" fmla="*/ 273863 h 1542374"/>
              <a:gd name="connsiteX2164" fmla="*/ 3925728 w 6798686"/>
              <a:gd name="connsiteY2164" fmla="*/ 291300 h 1542374"/>
              <a:gd name="connsiteX2165" fmla="*/ 3977178 w 6798686"/>
              <a:gd name="connsiteY2165" fmla="*/ 251640 h 1542374"/>
              <a:gd name="connsiteX2166" fmla="*/ 4022941 w 6798686"/>
              <a:gd name="connsiteY2166" fmla="*/ 232422 h 1542374"/>
              <a:gd name="connsiteX2167" fmla="*/ 4134563 w 6798686"/>
              <a:gd name="connsiteY2167" fmla="*/ 231832 h 1542374"/>
              <a:gd name="connsiteX2168" fmla="*/ 4081961 w 6798686"/>
              <a:gd name="connsiteY2168" fmla="*/ 281332 h 1542374"/>
              <a:gd name="connsiteX2169" fmla="*/ 4033931 w 6798686"/>
              <a:gd name="connsiteY2169" fmla="*/ 291155 h 1542374"/>
              <a:gd name="connsiteX2170" fmla="*/ 4087225 w 6798686"/>
              <a:gd name="connsiteY2170" fmla="*/ 243242 h 1542374"/>
              <a:gd name="connsiteX2171" fmla="*/ 4134563 w 6798686"/>
              <a:gd name="connsiteY2171" fmla="*/ 231832 h 1542374"/>
              <a:gd name="connsiteX2172" fmla="*/ 4189164 w 6798686"/>
              <a:gd name="connsiteY2172" fmla="*/ 221579 h 1542374"/>
              <a:gd name="connsiteX2173" fmla="*/ 4136734 w 6798686"/>
              <a:gd name="connsiteY2173" fmla="*/ 273071 h 1542374"/>
              <a:gd name="connsiteX2174" fmla="*/ 4089319 w 6798686"/>
              <a:gd name="connsiteY2174" fmla="*/ 280024 h 1542374"/>
              <a:gd name="connsiteX2175" fmla="*/ 4142364 w 6798686"/>
              <a:gd name="connsiteY2175" fmla="*/ 230157 h 1542374"/>
              <a:gd name="connsiteX2176" fmla="*/ 4189164 w 6798686"/>
              <a:gd name="connsiteY2176" fmla="*/ 221579 h 1542374"/>
              <a:gd name="connsiteX2177" fmla="*/ 4242209 w 6798686"/>
              <a:gd name="connsiteY2177" fmla="*/ 214920 h 1542374"/>
              <a:gd name="connsiteX2178" fmla="*/ 4189952 w 6798686"/>
              <a:gd name="connsiteY2178" fmla="*/ 268410 h 1542374"/>
              <a:gd name="connsiteX2179" fmla="*/ 4143190 w 6798686"/>
              <a:gd name="connsiteY2179" fmla="*/ 272335 h 1542374"/>
              <a:gd name="connsiteX2180" fmla="*/ 4195965 w 6798686"/>
              <a:gd name="connsiteY2180" fmla="*/ 220545 h 1542374"/>
              <a:gd name="connsiteX2181" fmla="*/ 4242209 w 6798686"/>
              <a:gd name="connsiteY2181" fmla="*/ 214920 h 1542374"/>
              <a:gd name="connsiteX2182" fmla="*/ 4020598 w 6798686"/>
              <a:gd name="connsiteY2182" fmla="*/ 212958 h 1542374"/>
              <a:gd name="connsiteX2183" fmla="*/ 3976641 w 6798686"/>
              <a:gd name="connsiteY2183" fmla="*/ 246443 h 1542374"/>
              <a:gd name="connsiteX2184" fmla="*/ 3936045 w 6798686"/>
              <a:gd name="connsiteY2184" fmla="*/ 264608 h 1542374"/>
              <a:gd name="connsiteX2185" fmla="*/ 3980060 w 6798686"/>
              <a:gd name="connsiteY2185" fmla="*/ 232841 h 1542374"/>
              <a:gd name="connsiteX2186" fmla="*/ 4020598 w 6798686"/>
              <a:gd name="connsiteY2186" fmla="*/ 212958 h 1542374"/>
              <a:gd name="connsiteX2187" fmla="*/ 4293813 w 6798686"/>
              <a:gd name="connsiteY2187" fmla="*/ 211907 h 1542374"/>
              <a:gd name="connsiteX2188" fmla="*/ 4241806 w 6798686"/>
              <a:gd name="connsiteY2188" fmla="*/ 267330 h 1542374"/>
              <a:gd name="connsiteX2189" fmla="*/ 4195735 w 6798686"/>
              <a:gd name="connsiteY2189" fmla="*/ 268095 h 1542374"/>
              <a:gd name="connsiteX2190" fmla="*/ 4248203 w 6798686"/>
              <a:gd name="connsiteY2190" fmla="*/ 214407 h 1542374"/>
              <a:gd name="connsiteX2191" fmla="*/ 4293813 w 6798686"/>
              <a:gd name="connsiteY2191" fmla="*/ 211907 h 1542374"/>
              <a:gd name="connsiteX2192" fmla="*/ 4082672 w 6798686"/>
              <a:gd name="connsiteY2192" fmla="*/ 209692 h 1542374"/>
              <a:gd name="connsiteX2193" fmla="*/ 4030587 w 6798686"/>
              <a:gd name="connsiteY2193" fmla="*/ 253953 h 1542374"/>
              <a:gd name="connsiteX2194" fmla="*/ 3984190 w 6798686"/>
              <a:gd name="connsiteY2194" fmla="*/ 269448 h 1542374"/>
              <a:gd name="connsiteX2195" fmla="*/ 4036678 w 6798686"/>
              <a:gd name="connsiteY2195" fmla="*/ 226949 h 1542374"/>
              <a:gd name="connsiteX2196" fmla="*/ 4082672 w 6798686"/>
              <a:gd name="connsiteY2196" fmla="*/ 209692 h 1542374"/>
              <a:gd name="connsiteX2197" fmla="*/ 4011529 w 6798686"/>
              <a:gd name="connsiteY2197" fmla="*/ 204791 h 1542374"/>
              <a:gd name="connsiteX2198" fmla="*/ 3980732 w 6798686"/>
              <a:gd name="connsiteY2198" fmla="*/ 226780 h 1542374"/>
              <a:gd name="connsiteX2199" fmla="*/ 3954393 w 6798686"/>
              <a:gd name="connsiteY2199" fmla="*/ 240197 h 1542374"/>
              <a:gd name="connsiteX2200" fmla="*/ 3984863 w 6798686"/>
              <a:gd name="connsiteY2200" fmla="*/ 219713 h 1542374"/>
              <a:gd name="connsiteX2201" fmla="*/ 4011529 w 6798686"/>
              <a:gd name="connsiteY2201" fmla="*/ 204791 h 1542374"/>
              <a:gd name="connsiteX2202" fmla="*/ 4139828 w 6798686"/>
              <a:gd name="connsiteY2202" fmla="*/ 190793 h 1542374"/>
              <a:gd name="connsiteX2203" fmla="*/ 4087321 w 6798686"/>
              <a:gd name="connsiteY2203" fmla="*/ 237546 h 1542374"/>
              <a:gd name="connsiteX2204" fmla="*/ 4063556 w 6798686"/>
              <a:gd name="connsiteY2204" fmla="*/ 244040 h 1542374"/>
              <a:gd name="connsiteX2205" fmla="*/ 4040963 w 6798686"/>
              <a:gd name="connsiteY2205" fmla="*/ 250729 h 1542374"/>
              <a:gd name="connsiteX2206" fmla="*/ 4094026 w 6798686"/>
              <a:gd name="connsiteY2206" fmla="*/ 205696 h 1542374"/>
              <a:gd name="connsiteX2207" fmla="*/ 4139828 w 6798686"/>
              <a:gd name="connsiteY2207" fmla="*/ 190793 h 1542374"/>
              <a:gd name="connsiteX2208" fmla="*/ 4082864 w 6798686"/>
              <a:gd name="connsiteY2208" fmla="*/ 184423 h 1542374"/>
              <a:gd name="connsiteX2209" fmla="*/ 4036063 w 6798686"/>
              <a:gd name="connsiteY2209" fmla="*/ 221846 h 1542374"/>
              <a:gd name="connsiteX2210" fmla="*/ 3993413 w 6798686"/>
              <a:gd name="connsiteY2210" fmla="*/ 239246 h 1542374"/>
              <a:gd name="connsiteX2211" fmla="*/ 4040252 w 6798686"/>
              <a:gd name="connsiteY2211" fmla="*/ 203671 h 1542374"/>
              <a:gd name="connsiteX2212" fmla="*/ 4082864 w 6798686"/>
              <a:gd name="connsiteY2212" fmla="*/ 184423 h 1542374"/>
              <a:gd name="connsiteX2213" fmla="*/ 4195063 w 6798686"/>
              <a:gd name="connsiteY2213" fmla="*/ 175474 h 1542374"/>
              <a:gd name="connsiteX2214" fmla="*/ 4142325 w 6798686"/>
              <a:gd name="connsiteY2214" fmla="*/ 224576 h 1542374"/>
              <a:gd name="connsiteX2215" fmla="*/ 4096139 w 6798686"/>
              <a:gd name="connsiteY2215" fmla="*/ 235256 h 1542374"/>
              <a:gd name="connsiteX2216" fmla="*/ 4149396 w 6798686"/>
              <a:gd name="connsiteY2216" fmla="*/ 187919 h 1542374"/>
              <a:gd name="connsiteX2217" fmla="*/ 4195063 w 6798686"/>
              <a:gd name="connsiteY2217" fmla="*/ 175474 h 1542374"/>
              <a:gd name="connsiteX2218" fmla="*/ 4059790 w 6798686"/>
              <a:gd name="connsiteY2218" fmla="*/ 170761 h 1542374"/>
              <a:gd name="connsiteX2219" fmla="*/ 4046226 w 6798686"/>
              <a:gd name="connsiteY2219" fmla="*/ 180280 h 1542374"/>
              <a:gd name="connsiteX2220" fmla="*/ 4036236 w 6798686"/>
              <a:gd name="connsiteY2220" fmla="*/ 185662 h 1542374"/>
              <a:gd name="connsiteX2221" fmla="*/ 4050338 w 6798686"/>
              <a:gd name="connsiteY2221" fmla="*/ 176407 h 1542374"/>
              <a:gd name="connsiteX2222" fmla="*/ 4059790 w 6798686"/>
              <a:gd name="connsiteY2222" fmla="*/ 170761 h 1542374"/>
              <a:gd name="connsiteX2223" fmla="*/ 4080846 w 6798686"/>
              <a:gd name="connsiteY2223" fmla="*/ 167700 h 1542374"/>
              <a:gd name="connsiteX2224" fmla="*/ 4040981 w 6798686"/>
              <a:gd name="connsiteY2224" fmla="*/ 197541 h 1542374"/>
              <a:gd name="connsiteX2225" fmla="*/ 4006150 w 6798686"/>
              <a:gd name="connsiteY2225" fmla="*/ 214180 h 1542374"/>
              <a:gd name="connsiteX2226" fmla="*/ 4045804 w 6798686"/>
              <a:gd name="connsiteY2226" fmla="*/ 186129 h 1542374"/>
              <a:gd name="connsiteX2227" fmla="*/ 4080846 w 6798686"/>
              <a:gd name="connsiteY2227" fmla="*/ 167700 h 1542374"/>
              <a:gd name="connsiteX2228" fmla="*/ 4248606 w 6798686"/>
              <a:gd name="connsiteY2228" fmla="*/ 163752 h 1542374"/>
              <a:gd name="connsiteX2229" fmla="*/ 4195831 w 6798686"/>
              <a:gd name="connsiteY2229" fmla="*/ 215051 h 1542374"/>
              <a:gd name="connsiteX2230" fmla="*/ 4150010 w 6798686"/>
              <a:gd name="connsiteY2230" fmla="*/ 223012 h 1542374"/>
              <a:gd name="connsiteX2231" fmla="*/ 4203266 w 6798686"/>
              <a:gd name="connsiteY2231" fmla="*/ 173491 h 1542374"/>
              <a:gd name="connsiteX2232" fmla="*/ 4248606 w 6798686"/>
              <a:gd name="connsiteY2232" fmla="*/ 163752 h 1542374"/>
              <a:gd name="connsiteX2233" fmla="*/ 4141865 w 6798686"/>
              <a:gd name="connsiteY2233" fmla="*/ 159971 h 1542374"/>
              <a:gd name="connsiteX2234" fmla="*/ 4093373 w 6798686"/>
              <a:gd name="connsiteY2234" fmla="*/ 200653 h 1542374"/>
              <a:gd name="connsiteX2235" fmla="*/ 4049550 w 6798686"/>
              <a:gd name="connsiteY2235" fmla="*/ 216622 h 1542374"/>
              <a:gd name="connsiteX2236" fmla="*/ 4098253 w 6798686"/>
              <a:gd name="connsiteY2236" fmla="*/ 177789 h 1542374"/>
              <a:gd name="connsiteX2237" fmla="*/ 4141865 w 6798686"/>
              <a:gd name="connsiteY2237" fmla="*/ 159971 h 1542374"/>
              <a:gd name="connsiteX2238" fmla="*/ 4300691 w 6798686"/>
              <a:gd name="connsiteY2238" fmla="*/ 155597 h 1542374"/>
              <a:gd name="connsiteX2239" fmla="*/ 4248011 w 6798686"/>
              <a:gd name="connsiteY2239" fmla="*/ 209001 h 1542374"/>
              <a:gd name="connsiteX2240" fmla="*/ 4202594 w 6798686"/>
              <a:gd name="connsiteY2240" fmla="*/ 214076 h 1542374"/>
              <a:gd name="connsiteX2241" fmla="*/ 4255735 w 6798686"/>
              <a:gd name="connsiteY2241" fmla="*/ 162455 h 1542374"/>
              <a:gd name="connsiteX2242" fmla="*/ 4300691 w 6798686"/>
              <a:gd name="connsiteY2242" fmla="*/ 155597 h 1542374"/>
              <a:gd name="connsiteX2243" fmla="*/ 4351449 w 6798686"/>
              <a:gd name="connsiteY2243" fmla="*/ 151011 h 1542374"/>
              <a:gd name="connsiteX2244" fmla="*/ 4298924 w 6798686"/>
              <a:gd name="connsiteY2244" fmla="*/ 206482 h 1542374"/>
              <a:gd name="connsiteX2245" fmla="*/ 4253986 w 6798686"/>
              <a:gd name="connsiteY2245" fmla="*/ 208517 h 1542374"/>
              <a:gd name="connsiteX2246" fmla="*/ 4306954 w 6798686"/>
              <a:gd name="connsiteY2246" fmla="*/ 154853 h 1542374"/>
              <a:gd name="connsiteX2247" fmla="*/ 4351449 w 6798686"/>
              <a:gd name="connsiteY2247" fmla="*/ 151011 h 1542374"/>
              <a:gd name="connsiteX2248" fmla="*/ 4198521 w 6798686"/>
              <a:gd name="connsiteY2248" fmla="*/ 139203 h 1542374"/>
              <a:gd name="connsiteX2249" fmla="*/ 4148723 w 6798686"/>
              <a:gd name="connsiteY2249" fmla="*/ 182924 h 1542374"/>
              <a:gd name="connsiteX2250" fmla="*/ 4104458 w 6798686"/>
              <a:gd name="connsiteY2250" fmla="*/ 196874 h 1542374"/>
              <a:gd name="connsiteX2251" fmla="*/ 4154410 w 6798686"/>
              <a:gd name="connsiteY2251" fmla="*/ 155134 h 1542374"/>
              <a:gd name="connsiteX2252" fmla="*/ 4198521 w 6798686"/>
              <a:gd name="connsiteY2252" fmla="*/ 139203 h 1542374"/>
              <a:gd name="connsiteX2253" fmla="*/ 4143497 w 6798686"/>
              <a:gd name="connsiteY2253" fmla="*/ 136640 h 1542374"/>
              <a:gd name="connsiteX2254" fmla="*/ 4098964 w 6798686"/>
              <a:gd name="connsiteY2254" fmla="*/ 171664 h 1542374"/>
              <a:gd name="connsiteX2255" fmla="*/ 4060155 w 6798686"/>
              <a:gd name="connsiteY2255" fmla="*/ 188722 h 1542374"/>
              <a:gd name="connsiteX2256" fmla="*/ 4104574 w 6798686"/>
              <a:gd name="connsiteY2256" fmla="*/ 155629 h 1542374"/>
              <a:gd name="connsiteX2257" fmla="*/ 4143497 w 6798686"/>
              <a:gd name="connsiteY2257" fmla="*/ 136640 h 1542374"/>
              <a:gd name="connsiteX2258" fmla="*/ 4137119 w 6798686"/>
              <a:gd name="connsiteY2258" fmla="*/ 126183 h 1542374"/>
              <a:gd name="connsiteX2259" fmla="*/ 4104823 w 6798686"/>
              <a:gd name="connsiteY2259" fmla="*/ 149895 h 1542374"/>
              <a:gd name="connsiteX2260" fmla="*/ 4078465 w 6798686"/>
              <a:gd name="connsiteY2260" fmla="*/ 163307 h 1542374"/>
              <a:gd name="connsiteX2261" fmla="*/ 4110433 w 6798686"/>
              <a:gd name="connsiteY2261" fmla="*/ 141222 h 1542374"/>
              <a:gd name="connsiteX2262" fmla="*/ 4137119 w 6798686"/>
              <a:gd name="connsiteY2262" fmla="*/ 126183 h 1542374"/>
              <a:gd name="connsiteX2263" fmla="*/ 4253218 w 6798686"/>
              <a:gd name="connsiteY2263" fmla="*/ 122033 h 1542374"/>
              <a:gd name="connsiteX2264" fmla="*/ 4202594 w 6798686"/>
              <a:gd name="connsiteY2264" fmla="*/ 168527 h 1542374"/>
              <a:gd name="connsiteX2265" fmla="*/ 4158175 w 6798686"/>
              <a:gd name="connsiteY2265" fmla="*/ 180171 h 1542374"/>
              <a:gd name="connsiteX2266" fmla="*/ 4208915 w 6798686"/>
              <a:gd name="connsiteY2266" fmla="*/ 135710 h 1542374"/>
              <a:gd name="connsiteX2267" fmla="*/ 4253218 w 6798686"/>
              <a:gd name="connsiteY2267" fmla="*/ 122033 h 1542374"/>
              <a:gd name="connsiteX2268" fmla="*/ 4202401 w 6798686"/>
              <a:gd name="connsiteY2268" fmla="*/ 110043 h 1542374"/>
              <a:gd name="connsiteX2269" fmla="*/ 4155024 w 6798686"/>
              <a:gd name="connsiteY2269" fmla="*/ 149061 h 1542374"/>
              <a:gd name="connsiteX2270" fmla="*/ 4113969 w 6798686"/>
              <a:gd name="connsiteY2270" fmla="*/ 165364 h 1542374"/>
              <a:gd name="connsiteX2271" fmla="*/ 4161403 w 6798686"/>
              <a:gd name="connsiteY2271" fmla="*/ 128281 h 1542374"/>
              <a:gd name="connsiteX2272" fmla="*/ 4202401 w 6798686"/>
              <a:gd name="connsiteY2272" fmla="*/ 110043 h 1542374"/>
              <a:gd name="connsiteX2273" fmla="*/ 4306301 w 6798686"/>
              <a:gd name="connsiteY2273" fmla="*/ 108362 h 1542374"/>
              <a:gd name="connsiteX2274" fmla="*/ 4255081 w 6798686"/>
              <a:gd name="connsiteY2274" fmla="*/ 157505 h 1542374"/>
              <a:gd name="connsiteX2275" fmla="*/ 4210720 w 6798686"/>
              <a:gd name="connsiteY2275" fmla="*/ 166607 h 1542374"/>
              <a:gd name="connsiteX2276" fmla="*/ 4262074 w 6798686"/>
              <a:gd name="connsiteY2276" fmla="*/ 119524 h 1542374"/>
              <a:gd name="connsiteX2277" fmla="*/ 4306301 w 6798686"/>
              <a:gd name="connsiteY2277" fmla="*/ 108362 h 1542374"/>
              <a:gd name="connsiteX2278" fmla="*/ 4357981 w 6798686"/>
              <a:gd name="connsiteY2278" fmla="*/ 98191 h 1542374"/>
              <a:gd name="connsiteX2279" fmla="*/ 4306319 w 6798686"/>
              <a:gd name="connsiteY2279" fmla="*/ 149906 h 1542374"/>
              <a:gd name="connsiteX2280" fmla="*/ 4262151 w 6798686"/>
              <a:gd name="connsiteY2280" fmla="*/ 156254 h 1542374"/>
              <a:gd name="connsiteX2281" fmla="*/ 4313947 w 6798686"/>
              <a:gd name="connsiteY2281" fmla="*/ 106633 h 1542374"/>
              <a:gd name="connsiteX2282" fmla="*/ 4357981 w 6798686"/>
              <a:gd name="connsiteY2282" fmla="*/ 98191 h 1542374"/>
              <a:gd name="connsiteX2283" fmla="*/ 4184476 w 6798686"/>
              <a:gd name="connsiteY2283" fmla="*/ 91995 h 1542374"/>
              <a:gd name="connsiteX2284" fmla="*/ 4167781 w 6798686"/>
              <a:gd name="connsiteY2284" fmla="*/ 103964 h 1542374"/>
              <a:gd name="connsiteX2285" fmla="*/ 4155255 w 6798686"/>
              <a:gd name="connsiteY2285" fmla="*/ 110717 h 1542374"/>
              <a:gd name="connsiteX2286" fmla="*/ 4172219 w 6798686"/>
              <a:gd name="connsiteY2286" fmla="*/ 99365 h 1542374"/>
              <a:gd name="connsiteX2287" fmla="*/ 4184476 w 6798686"/>
              <a:gd name="connsiteY2287" fmla="*/ 91995 h 1542374"/>
              <a:gd name="connsiteX2288" fmla="*/ 4408394 w 6798686"/>
              <a:gd name="connsiteY2288" fmla="*/ 91559 h 1542374"/>
              <a:gd name="connsiteX2289" fmla="*/ 4356425 w 6798686"/>
              <a:gd name="connsiteY2289" fmla="*/ 145777 h 1542374"/>
              <a:gd name="connsiteX2290" fmla="*/ 4312583 w 6798686"/>
              <a:gd name="connsiteY2290" fmla="*/ 149188 h 1542374"/>
              <a:gd name="connsiteX2291" fmla="*/ 4364667 w 6798686"/>
              <a:gd name="connsiteY2291" fmla="*/ 97094 h 1542374"/>
              <a:gd name="connsiteX2292" fmla="*/ 4408394 w 6798686"/>
              <a:gd name="connsiteY2292" fmla="*/ 91559 h 1542374"/>
              <a:gd name="connsiteX2293" fmla="*/ 4202190 w 6798686"/>
              <a:gd name="connsiteY2293" fmla="*/ 91357 h 1542374"/>
              <a:gd name="connsiteX2294" fmla="*/ 4161499 w 6798686"/>
              <a:gd name="connsiteY2294" fmla="*/ 122679 h 1542374"/>
              <a:gd name="connsiteX2295" fmla="*/ 4127705 w 6798686"/>
              <a:gd name="connsiteY2295" fmla="*/ 138621 h 1542374"/>
              <a:gd name="connsiteX2296" fmla="*/ 4167878 w 6798686"/>
              <a:gd name="connsiteY2296" fmla="*/ 109390 h 1542374"/>
              <a:gd name="connsiteX2297" fmla="*/ 4202190 w 6798686"/>
              <a:gd name="connsiteY2297" fmla="*/ 91357 h 1542374"/>
              <a:gd name="connsiteX2298" fmla="*/ 4258501 w 6798686"/>
              <a:gd name="connsiteY2298" fmla="*/ 87371 h 1542374"/>
              <a:gd name="connsiteX2299" fmla="*/ 4209318 w 6798686"/>
              <a:gd name="connsiteY2299" fmla="*/ 129791 h 1542374"/>
              <a:gd name="connsiteX2300" fmla="*/ 4167244 w 6798686"/>
              <a:gd name="connsiteY2300" fmla="*/ 144494 h 1542374"/>
              <a:gd name="connsiteX2301" fmla="*/ 4216350 w 6798686"/>
              <a:gd name="connsiteY2301" fmla="*/ 104151 h 1542374"/>
              <a:gd name="connsiteX2302" fmla="*/ 4258501 w 6798686"/>
              <a:gd name="connsiteY2302" fmla="*/ 87371 h 1542374"/>
              <a:gd name="connsiteX2303" fmla="*/ 4312660 w 6798686"/>
              <a:gd name="connsiteY2303" fmla="*/ 68309 h 1542374"/>
              <a:gd name="connsiteX2304" fmla="*/ 4262267 w 6798686"/>
              <a:gd name="connsiteY2304" fmla="*/ 113797 h 1542374"/>
              <a:gd name="connsiteX2305" fmla="*/ 4248338 w 6798686"/>
              <a:gd name="connsiteY2305" fmla="*/ 117712 h 1542374"/>
              <a:gd name="connsiteX2306" fmla="*/ 4219539 w 6798686"/>
              <a:gd name="connsiteY2306" fmla="*/ 126490 h 1542374"/>
              <a:gd name="connsiteX2307" fmla="*/ 4269932 w 6798686"/>
              <a:gd name="connsiteY2307" fmla="*/ 83119 h 1542374"/>
              <a:gd name="connsiteX2308" fmla="*/ 4312660 w 6798686"/>
              <a:gd name="connsiteY2308" fmla="*/ 68309 h 1542374"/>
              <a:gd name="connsiteX2309" fmla="*/ 4261574 w 6798686"/>
              <a:gd name="connsiteY2309" fmla="*/ 62182 h 1542374"/>
              <a:gd name="connsiteX2310" fmla="*/ 4216215 w 6798686"/>
              <a:gd name="connsiteY2310" fmla="*/ 98748 h 1542374"/>
              <a:gd name="connsiteX2311" fmla="*/ 4178636 w 6798686"/>
              <a:gd name="connsiteY2311" fmla="*/ 114907 h 1542374"/>
              <a:gd name="connsiteX2312" fmla="*/ 4223650 w 6798686"/>
              <a:gd name="connsiteY2312" fmla="*/ 80508 h 1542374"/>
              <a:gd name="connsiteX2313" fmla="*/ 4261574 w 6798686"/>
              <a:gd name="connsiteY2313" fmla="*/ 62182 h 1542374"/>
              <a:gd name="connsiteX2314" fmla="*/ 4365147 w 6798686"/>
              <a:gd name="connsiteY2314" fmla="*/ 52772 h 1542374"/>
              <a:gd name="connsiteX2315" fmla="*/ 4313927 w 6798686"/>
              <a:gd name="connsiteY2315" fmla="*/ 101123 h 1542374"/>
              <a:gd name="connsiteX2316" fmla="*/ 4270912 w 6798686"/>
              <a:gd name="connsiteY2316" fmla="*/ 111484 h 1542374"/>
              <a:gd name="connsiteX2317" fmla="*/ 4322208 w 6798686"/>
              <a:gd name="connsiteY2317" fmla="*/ 65269 h 1542374"/>
              <a:gd name="connsiteX2318" fmla="*/ 4365147 w 6798686"/>
              <a:gd name="connsiteY2318" fmla="*/ 52772 h 1542374"/>
              <a:gd name="connsiteX2319" fmla="*/ 4255523 w 6798686"/>
              <a:gd name="connsiteY2319" fmla="*/ 51056 h 1542374"/>
              <a:gd name="connsiteX2320" fmla="*/ 4223208 w 6798686"/>
              <a:gd name="connsiteY2320" fmla="*/ 75379 h 1542374"/>
              <a:gd name="connsiteX2321" fmla="*/ 4196504 w 6798686"/>
              <a:gd name="connsiteY2321" fmla="*/ 88873 h 1542374"/>
              <a:gd name="connsiteX2322" fmla="*/ 4228281 w 6798686"/>
              <a:gd name="connsiteY2322" fmla="*/ 66372 h 1542374"/>
              <a:gd name="connsiteX2323" fmla="*/ 4255523 w 6798686"/>
              <a:gd name="connsiteY2323" fmla="*/ 51056 h 1542374"/>
              <a:gd name="connsiteX2324" fmla="*/ 4416232 w 6798686"/>
              <a:gd name="connsiteY2324" fmla="*/ 40733 h 1542374"/>
              <a:gd name="connsiteX2325" fmla="*/ 4364513 w 6798686"/>
              <a:gd name="connsiteY2325" fmla="*/ 91709 h 1542374"/>
              <a:gd name="connsiteX2326" fmla="*/ 4321459 w 6798686"/>
              <a:gd name="connsiteY2326" fmla="*/ 99495 h 1542374"/>
              <a:gd name="connsiteX2327" fmla="*/ 4373293 w 6798686"/>
              <a:gd name="connsiteY2327" fmla="*/ 50654 h 1542374"/>
              <a:gd name="connsiteX2328" fmla="*/ 4416232 w 6798686"/>
              <a:gd name="connsiteY2328" fmla="*/ 40733 h 1542374"/>
              <a:gd name="connsiteX2329" fmla="*/ 4317617 w 6798686"/>
              <a:gd name="connsiteY2329" fmla="*/ 37314 h 1542374"/>
              <a:gd name="connsiteX2330" fmla="*/ 4269548 w 6798686"/>
              <a:gd name="connsiteY2330" fmla="*/ 77934 h 1542374"/>
              <a:gd name="connsiteX2331" fmla="*/ 4229971 w 6798686"/>
              <a:gd name="connsiteY2331" fmla="*/ 93131 h 1542374"/>
              <a:gd name="connsiteX2332" fmla="*/ 4277847 w 6798686"/>
              <a:gd name="connsiteY2332" fmla="*/ 54677 h 1542374"/>
              <a:gd name="connsiteX2333" fmla="*/ 4317617 w 6798686"/>
              <a:gd name="connsiteY2333" fmla="*/ 37314 h 1542374"/>
              <a:gd name="connsiteX2334" fmla="*/ 4466107 w 6798686"/>
              <a:gd name="connsiteY2334" fmla="*/ 32188 h 1542374"/>
              <a:gd name="connsiteX2335" fmla="*/ 4414023 w 6798686"/>
              <a:gd name="connsiteY2335" fmla="*/ 85736 h 1542374"/>
              <a:gd name="connsiteX2336" fmla="*/ 4371065 w 6798686"/>
              <a:gd name="connsiteY2336" fmla="*/ 90754 h 1542374"/>
              <a:gd name="connsiteX2337" fmla="*/ 4423302 w 6798686"/>
              <a:gd name="connsiteY2337" fmla="*/ 39319 h 1542374"/>
              <a:gd name="connsiteX2338" fmla="*/ 4466107 w 6798686"/>
              <a:gd name="connsiteY2338" fmla="*/ 32188 h 1542374"/>
              <a:gd name="connsiteX2339" fmla="*/ 4316579 w 6798686"/>
              <a:gd name="connsiteY2339" fmla="*/ 18672 h 1542374"/>
              <a:gd name="connsiteX2340" fmla="*/ 4276925 w 6798686"/>
              <a:gd name="connsiteY2340" fmla="*/ 49949 h 1542374"/>
              <a:gd name="connsiteX2341" fmla="*/ 4243612 w 6798686"/>
              <a:gd name="connsiteY2341" fmla="*/ 65438 h 1542374"/>
              <a:gd name="connsiteX2342" fmla="*/ 4282670 w 6798686"/>
              <a:gd name="connsiteY2342" fmla="*/ 36318 h 1542374"/>
              <a:gd name="connsiteX2343" fmla="*/ 4316579 w 6798686"/>
              <a:gd name="connsiteY2343" fmla="*/ 18672 h 1542374"/>
              <a:gd name="connsiteX2344" fmla="*/ 4371488 w 6798686"/>
              <a:gd name="connsiteY2344" fmla="*/ 16173 h 1542374"/>
              <a:gd name="connsiteX2345" fmla="*/ 4321632 w 6798686"/>
              <a:gd name="connsiteY2345" fmla="*/ 60280 h 1542374"/>
              <a:gd name="connsiteX2346" fmla="*/ 4280749 w 6798686"/>
              <a:gd name="connsiteY2346" fmla="*/ 73911 h 1542374"/>
              <a:gd name="connsiteX2347" fmla="*/ 4330508 w 6798686"/>
              <a:gd name="connsiteY2347" fmla="*/ 31996 h 1542374"/>
              <a:gd name="connsiteX2348" fmla="*/ 4371488 w 6798686"/>
              <a:gd name="connsiteY2348" fmla="*/ 16173 h 1542374"/>
              <a:gd name="connsiteX2349" fmla="*/ 4303323 w 6798686"/>
              <a:gd name="connsiteY2349" fmla="*/ 15744 h 1542374"/>
              <a:gd name="connsiteX2350" fmla="*/ 4282727 w 6798686"/>
              <a:gd name="connsiteY2350" fmla="*/ 30822 h 1542374"/>
              <a:gd name="connsiteX2351" fmla="*/ 4267607 w 6798686"/>
              <a:gd name="connsiteY2351" fmla="*/ 38972 h 1542374"/>
              <a:gd name="connsiteX2352" fmla="*/ 4273429 w 6798686"/>
              <a:gd name="connsiteY2352" fmla="*/ 34933 h 1542374"/>
              <a:gd name="connsiteX2353" fmla="*/ 4287300 w 6798686"/>
              <a:gd name="connsiteY2353" fmla="*/ 25444 h 1542374"/>
              <a:gd name="connsiteX2354" fmla="*/ 4303323 w 6798686"/>
              <a:gd name="connsiteY2354" fmla="*/ 15744 h 1542374"/>
              <a:gd name="connsiteX2355" fmla="*/ 4503360 w 6798686"/>
              <a:gd name="connsiteY2355" fmla="*/ 0 h 1542374"/>
              <a:gd name="connsiteX2356" fmla="*/ 4497947 w 6798686"/>
              <a:gd name="connsiteY2356" fmla="*/ 0 h 1542374"/>
              <a:gd name="connsiteX2357" fmla="*/ 4471582 w 6798686"/>
              <a:gd name="connsiteY2357" fmla="*/ 26609 h 1542374"/>
              <a:gd name="connsiteX2358" fmla="*/ 4429585 w 6798686"/>
              <a:gd name="connsiteY2358" fmla="*/ 33216 h 1542374"/>
              <a:gd name="connsiteX2359" fmla="*/ 4463972 w 6798686"/>
              <a:gd name="connsiteY2359" fmla="*/ 0 h 1542374"/>
              <a:gd name="connsiteX2360" fmla="*/ 4458313 w 6798686"/>
              <a:gd name="connsiteY2360" fmla="*/ 0 h 1542374"/>
              <a:gd name="connsiteX2361" fmla="*/ 4422553 w 6798686"/>
              <a:gd name="connsiteY2361" fmla="*/ 34580 h 1542374"/>
              <a:gd name="connsiteX2362" fmla="*/ 4380652 w 6798686"/>
              <a:gd name="connsiteY2362" fmla="*/ 43802 h 1542374"/>
              <a:gd name="connsiteX2363" fmla="*/ 4428070 w 6798686"/>
              <a:gd name="connsiteY2363" fmla="*/ 0 h 1542374"/>
              <a:gd name="connsiteX2364" fmla="*/ 4422094 w 6798686"/>
              <a:gd name="connsiteY2364" fmla="*/ 0 h 1542374"/>
              <a:gd name="connsiteX2365" fmla="*/ 4372621 w 6798686"/>
              <a:gd name="connsiteY2365" fmla="*/ 45794 h 1542374"/>
              <a:gd name="connsiteX2366" fmla="*/ 4340767 w 6798686"/>
              <a:gd name="connsiteY2366" fmla="*/ 54482 h 1542374"/>
              <a:gd name="connsiteX2367" fmla="*/ 4331046 w 6798686"/>
              <a:gd name="connsiteY2367" fmla="*/ 57384 h 1542374"/>
              <a:gd name="connsiteX2368" fmla="*/ 4382035 w 6798686"/>
              <a:gd name="connsiteY2368" fmla="*/ 12367 h 1542374"/>
              <a:gd name="connsiteX2369" fmla="*/ 4419374 w 6798686"/>
              <a:gd name="connsiteY2369" fmla="*/ 0 h 1542374"/>
              <a:gd name="connsiteX2370" fmla="*/ 4405472 w 6798686"/>
              <a:gd name="connsiteY2370" fmla="*/ 0 h 1542374"/>
              <a:gd name="connsiteX2371" fmla="*/ 4390949 w 6798686"/>
              <a:gd name="connsiteY2371" fmla="*/ 4615 h 1542374"/>
              <a:gd name="connsiteX2372" fmla="*/ 4396299 w 6798686"/>
              <a:gd name="connsiteY2372" fmla="*/ 0 h 1542374"/>
              <a:gd name="connsiteX2373" fmla="*/ 4390068 w 6798686"/>
              <a:gd name="connsiteY2373" fmla="*/ 0 h 1542374"/>
              <a:gd name="connsiteX2374" fmla="*/ 4380555 w 6798686"/>
              <a:gd name="connsiteY2374" fmla="*/ 8232 h 1542374"/>
              <a:gd name="connsiteX2375" fmla="*/ 4341766 w 6798686"/>
              <a:gd name="connsiteY2375" fmla="*/ 22632 h 1542374"/>
              <a:gd name="connsiteX2376" fmla="*/ 4369276 w 6798686"/>
              <a:gd name="connsiteY2376" fmla="*/ 0 h 1542374"/>
              <a:gd name="connsiteX2377" fmla="*/ 4362637 w 6798686"/>
              <a:gd name="connsiteY2377" fmla="*/ 0 h 1542374"/>
              <a:gd name="connsiteX2378" fmla="*/ 4329221 w 6798686"/>
              <a:gd name="connsiteY2378" fmla="*/ 27604 h 1542374"/>
              <a:gd name="connsiteX2379" fmla="*/ 4292487 w 6798686"/>
              <a:gd name="connsiteY2379" fmla="*/ 43031 h 1542374"/>
              <a:gd name="connsiteX2380" fmla="*/ 4335926 w 6798686"/>
              <a:gd name="connsiteY2380" fmla="*/ 9020 h 1542374"/>
              <a:gd name="connsiteX2381" fmla="*/ 4354931 w 6798686"/>
              <a:gd name="connsiteY2381" fmla="*/ 0 h 1542374"/>
              <a:gd name="connsiteX2382" fmla="*/ 4340630 w 6798686"/>
              <a:gd name="connsiteY2382" fmla="*/ 0 h 1542374"/>
              <a:gd name="connsiteX2383" fmla="*/ 4335964 w 6798686"/>
              <a:gd name="connsiteY2383" fmla="*/ 3589 h 1542374"/>
              <a:gd name="connsiteX2384" fmla="*/ 4308548 w 6798686"/>
              <a:gd name="connsiteY2384" fmla="*/ 17329 h 1542374"/>
              <a:gd name="connsiteX2385" fmla="*/ 4332493 w 6798686"/>
              <a:gd name="connsiteY2385" fmla="*/ 0 h 1542374"/>
              <a:gd name="connsiteX2386" fmla="*/ 4318205 w 6798686"/>
              <a:gd name="connsiteY2386" fmla="*/ 0 h 1542374"/>
              <a:gd name="connsiteX2387" fmla="*/ 4287319 w 6798686"/>
              <a:gd name="connsiteY2387" fmla="*/ 20034 h 1542374"/>
              <a:gd name="connsiteX2388" fmla="*/ 4186014 w 6798686"/>
              <a:gd name="connsiteY2388" fmla="*/ 84677 h 1542374"/>
              <a:gd name="connsiteX2389" fmla="*/ 4172507 w 6798686"/>
              <a:gd name="connsiteY2389" fmla="*/ 93711 h 1542374"/>
              <a:gd name="connsiteX2390" fmla="*/ 4101135 w 6798686"/>
              <a:gd name="connsiteY2390" fmla="*/ 138097 h 1542374"/>
              <a:gd name="connsiteX2391" fmla="*/ 4050549 w 6798686"/>
              <a:gd name="connsiteY2391" fmla="*/ 170759 h 1542374"/>
              <a:gd name="connsiteX2392" fmla="*/ 4016275 w 6798686"/>
              <a:gd name="connsiteY2392" fmla="*/ 191510 h 1542374"/>
              <a:gd name="connsiteX2393" fmla="*/ 3918197 w 6798686"/>
              <a:gd name="connsiteY2393" fmla="*/ 252722 h 1542374"/>
              <a:gd name="connsiteX2394" fmla="*/ 3779812 w 6798686"/>
              <a:gd name="connsiteY2394" fmla="*/ 336018 h 1542374"/>
              <a:gd name="connsiteX2395" fmla="*/ 3631206 w 6798686"/>
              <a:gd name="connsiteY2395" fmla="*/ 422115 h 1542374"/>
              <a:gd name="connsiteX2396" fmla="*/ 3515857 w 6798686"/>
              <a:gd name="connsiteY2396" fmla="*/ 485465 h 1542374"/>
              <a:gd name="connsiteX2397" fmla="*/ 3470767 w 6798686"/>
              <a:gd name="connsiteY2397" fmla="*/ 510294 h 1542374"/>
              <a:gd name="connsiteX2398" fmla="*/ 3293458 w 6798686"/>
              <a:gd name="connsiteY2398" fmla="*/ 600660 h 1542374"/>
              <a:gd name="connsiteX2399" fmla="*/ 3091711 w 6798686"/>
              <a:gd name="connsiteY2399" fmla="*/ 692187 h 1542374"/>
              <a:gd name="connsiteX2400" fmla="*/ 2849851 w 6798686"/>
              <a:gd name="connsiteY2400" fmla="*/ 782004 h 1542374"/>
              <a:gd name="connsiteX2401" fmla="*/ 2702609 w 6798686"/>
              <a:gd name="connsiteY2401" fmla="*/ 823233 h 1542374"/>
              <a:gd name="connsiteX2402" fmla="*/ 2328645 w 6798686"/>
              <a:gd name="connsiteY2402" fmla="*/ 859371 h 1542374"/>
              <a:gd name="connsiteX2403" fmla="*/ 2235006 w 6798686"/>
              <a:gd name="connsiteY2403" fmla="*/ 843290 h 1542374"/>
              <a:gd name="connsiteX2404" fmla="*/ 2101020 w 6798686"/>
              <a:gd name="connsiteY2404" fmla="*/ 798949 h 1542374"/>
              <a:gd name="connsiteX2405" fmla="*/ 1990070 w 6798686"/>
              <a:gd name="connsiteY2405" fmla="*/ 742772 h 1542374"/>
              <a:gd name="connsiteX2406" fmla="*/ 1950840 w 6798686"/>
              <a:gd name="connsiteY2406" fmla="*/ 721908 h 1542374"/>
              <a:gd name="connsiteX2407" fmla="*/ 1937679 w 6798686"/>
              <a:gd name="connsiteY2407" fmla="*/ 713167 h 1542374"/>
              <a:gd name="connsiteX2408" fmla="*/ 1844155 w 6798686"/>
              <a:gd name="connsiteY2408" fmla="*/ 653321 h 1542374"/>
              <a:gd name="connsiteX2409" fmla="*/ 1753013 w 6798686"/>
              <a:gd name="connsiteY2409" fmla="*/ 587312 h 1542374"/>
              <a:gd name="connsiteX2410" fmla="*/ 1690189 w 6798686"/>
              <a:gd name="connsiteY2410" fmla="*/ 536315 h 1542374"/>
              <a:gd name="connsiteX2411" fmla="*/ 1672206 w 6798686"/>
              <a:gd name="connsiteY2411" fmla="*/ 524179 h 1542374"/>
              <a:gd name="connsiteX2412" fmla="*/ 1633917 w 6798686"/>
              <a:gd name="connsiteY2412" fmla="*/ 489482 h 1542374"/>
              <a:gd name="connsiteX2413" fmla="*/ 1598682 w 6798686"/>
              <a:gd name="connsiteY2413" fmla="*/ 463939 h 1542374"/>
              <a:gd name="connsiteX2414" fmla="*/ 1577625 w 6798686"/>
              <a:gd name="connsiteY2414" fmla="*/ 442656 h 1542374"/>
              <a:gd name="connsiteX2415" fmla="*/ 1234093 w 6798686"/>
              <a:gd name="connsiteY2415" fmla="*/ 367368 h 1542374"/>
              <a:gd name="connsiteX2416" fmla="*/ 1126025 w 6798686"/>
              <a:gd name="connsiteY2416" fmla="*/ 394672 h 1542374"/>
              <a:gd name="connsiteX2417" fmla="*/ 959707 w 6798686"/>
              <a:gd name="connsiteY2417" fmla="*/ 145887 h 1542374"/>
              <a:gd name="connsiteX2418" fmla="*/ 861537 w 6798686"/>
              <a:gd name="connsiteY2418" fmla="*/ 0 h 1542374"/>
              <a:gd name="connsiteX2419" fmla="*/ 856895 w 6798686"/>
              <a:gd name="connsiteY2419" fmla="*/ 0 h 1542374"/>
              <a:gd name="connsiteX2420" fmla="*/ 956498 w 6798686"/>
              <a:gd name="connsiteY2420" fmla="*/ 148020 h 1542374"/>
              <a:gd name="connsiteX2421" fmla="*/ 1122202 w 6798686"/>
              <a:gd name="connsiteY2421" fmla="*/ 395879 h 1542374"/>
              <a:gd name="connsiteX2422" fmla="*/ 1090886 w 6798686"/>
              <a:gd name="connsiteY2422" fmla="*/ 406094 h 1542374"/>
              <a:gd name="connsiteX2423" fmla="*/ 913693 w 6798686"/>
              <a:gd name="connsiteY2423" fmla="*/ 154976 h 1542374"/>
              <a:gd name="connsiteX2424" fmla="*/ 803811 w 6798686"/>
              <a:gd name="connsiteY2424" fmla="*/ 0 h 1542374"/>
              <a:gd name="connsiteX2425" fmla="*/ 798994 w 6798686"/>
              <a:gd name="connsiteY2425" fmla="*/ 0 h 1542374"/>
              <a:gd name="connsiteX2426" fmla="*/ 910466 w 6798686"/>
              <a:gd name="connsiteY2426" fmla="*/ 157222 h 1542374"/>
              <a:gd name="connsiteX2427" fmla="*/ 1087006 w 6798686"/>
              <a:gd name="connsiteY2427" fmla="*/ 407412 h 1542374"/>
              <a:gd name="connsiteX2428" fmla="*/ 1056285 w 6798686"/>
              <a:gd name="connsiteY2428" fmla="*/ 418291 h 1542374"/>
              <a:gd name="connsiteX2429" fmla="*/ 865894 w 6798686"/>
              <a:gd name="connsiteY2429" fmla="*/ 163378 h 1542374"/>
              <a:gd name="connsiteX2430" fmla="*/ 743547 w 6798686"/>
              <a:gd name="connsiteY2430" fmla="*/ 0 h 1542374"/>
              <a:gd name="connsiteX2431" fmla="*/ 738526 w 6798686"/>
              <a:gd name="connsiteY2431" fmla="*/ 0 h 1542374"/>
              <a:gd name="connsiteX2432" fmla="*/ 862666 w 6798686"/>
              <a:gd name="connsiteY2432" fmla="*/ 165768 h 1542374"/>
              <a:gd name="connsiteX2433" fmla="*/ 1052328 w 6798686"/>
              <a:gd name="connsiteY2433" fmla="*/ 419732 h 1542374"/>
              <a:gd name="connsiteX2434" fmla="*/ 1022165 w 6798686"/>
              <a:gd name="connsiteY2434" fmla="*/ 431116 h 1542374"/>
              <a:gd name="connsiteX2435" fmla="*/ 818036 w 6798686"/>
              <a:gd name="connsiteY2435" fmla="*/ 173887 h 1542374"/>
              <a:gd name="connsiteX2436" fmla="*/ 679964 w 6798686"/>
              <a:gd name="connsiteY2436" fmla="*/ 0 h 1542374"/>
              <a:gd name="connsiteX2437" fmla="*/ 674729 w 6798686"/>
              <a:gd name="connsiteY2437" fmla="*/ 0 h 1542374"/>
              <a:gd name="connsiteX2438" fmla="*/ 814809 w 6798686"/>
              <a:gd name="connsiteY2438" fmla="*/ 176421 h 1542374"/>
              <a:gd name="connsiteX2439" fmla="*/ 1018150 w 6798686"/>
              <a:gd name="connsiteY2439" fmla="*/ 432674 h 1542374"/>
              <a:gd name="connsiteX2440" fmla="*/ 988525 w 6798686"/>
              <a:gd name="connsiteY2440" fmla="*/ 444414 h 1542374"/>
              <a:gd name="connsiteX2441" fmla="*/ 765914 w 6798686"/>
              <a:gd name="connsiteY2441" fmla="*/ 181097 h 1542374"/>
              <a:gd name="connsiteX2442" fmla="*/ 613122 w 6798686"/>
              <a:gd name="connsiteY2442" fmla="*/ 0 h 1542374"/>
              <a:gd name="connsiteX2443" fmla="*/ 607636 w 6798686"/>
              <a:gd name="connsiteY2443" fmla="*/ 0 h 1542374"/>
              <a:gd name="connsiteX2444" fmla="*/ 762686 w 6798686"/>
              <a:gd name="connsiteY2444" fmla="*/ 183781 h 1542374"/>
              <a:gd name="connsiteX2445" fmla="*/ 984432 w 6798686"/>
              <a:gd name="connsiteY2445" fmla="*/ 446080 h 1542374"/>
              <a:gd name="connsiteX2446" fmla="*/ 955345 w 6798686"/>
              <a:gd name="connsiteY2446" fmla="*/ 458055 h 1542374"/>
              <a:gd name="connsiteX2447" fmla="*/ 955153 w 6798686"/>
              <a:gd name="connsiteY2447" fmla="*/ 457851 h 1542374"/>
              <a:gd name="connsiteX2448" fmla="*/ 703110 w 6798686"/>
              <a:gd name="connsiteY2448" fmla="*/ 179625 h 1542374"/>
              <a:gd name="connsiteX2449" fmla="*/ 541433 w 6798686"/>
              <a:gd name="connsiteY2449" fmla="*/ 0 h 1542374"/>
              <a:gd name="connsiteX2450" fmla="*/ 535683 w 6798686"/>
              <a:gd name="connsiteY2450" fmla="*/ 0 h 1542374"/>
              <a:gd name="connsiteX2451" fmla="*/ 699920 w 6798686"/>
              <a:gd name="connsiteY2451" fmla="*/ 182469 h 1542374"/>
              <a:gd name="connsiteX2452" fmla="*/ 951157 w 6798686"/>
              <a:gd name="connsiteY2452" fmla="*/ 459820 h 1542374"/>
              <a:gd name="connsiteX2453" fmla="*/ 922627 w 6798686"/>
              <a:gd name="connsiteY2453" fmla="*/ 471916 h 1542374"/>
              <a:gd name="connsiteX2454" fmla="*/ 920571 w 6798686"/>
              <a:gd name="connsiteY2454" fmla="*/ 469897 h 1542374"/>
              <a:gd name="connsiteX2455" fmla="*/ 641573 w 6798686"/>
              <a:gd name="connsiteY2455" fmla="*/ 183007 h 1542374"/>
              <a:gd name="connsiteX2456" fmla="*/ 465458 w 6798686"/>
              <a:gd name="connsiteY2456" fmla="*/ 0 h 1542374"/>
              <a:gd name="connsiteX2457" fmla="*/ 459404 w 6798686"/>
              <a:gd name="connsiteY2457" fmla="*/ 0 h 1542374"/>
              <a:gd name="connsiteX2458" fmla="*/ 638422 w 6798686"/>
              <a:gd name="connsiteY2458" fmla="*/ 186021 h 1542374"/>
              <a:gd name="connsiteX2459" fmla="*/ 917516 w 6798686"/>
              <a:gd name="connsiteY2459" fmla="*/ 473006 h 1542374"/>
              <a:gd name="connsiteX2460" fmla="*/ 918285 w 6798686"/>
              <a:gd name="connsiteY2460" fmla="*/ 473776 h 1542374"/>
              <a:gd name="connsiteX2461" fmla="*/ 890312 w 6798686"/>
              <a:gd name="connsiteY2461" fmla="*/ 485872 h 1542374"/>
              <a:gd name="connsiteX2462" fmla="*/ 885970 w 6798686"/>
              <a:gd name="connsiteY2462" fmla="*/ 481935 h 1542374"/>
              <a:gd name="connsiteX2463" fmla="*/ 574369 w 6798686"/>
              <a:gd name="connsiteY2463" fmla="*/ 184686 h 1542374"/>
              <a:gd name="connsiteX2464" fmla="*/ 378886 w 6798686"/>
              <a:gd name="connsiteY2464" fmla="*/ 0 h 1542374"/>
              <a:gd name="connsiteX2465" fmla="*/ 372420 w 6798686"/>
              <a:gd name="connsiteY2465" fmla="*/ 0 h 1542374"/>
              <a:gd name="connsiteX2466" fmla="*/ 571276 w 6798686"/>
              <a:gd name="connsiteY2466" fmla="*/ 187869 h 1542374"/>
              <a:gd name="connsiteX2467" fmla="*/ 882992 w 6798686"/>
              <a:gd name="connsiteY2467" fmla="*/ 485230 h 1542374"/>
              <a:gd name="connsiteX2468" fmla="*/ 885836 w 6798686"/>
              <a:gd name="connsiteY2468" fmla="*/ 487818 h 1542374"/>
              <a:gd name="connsiteX2469" fmla="*/ 858420 w 6798686"/>
              <a:gd name="connsiteY2469" fmla="*/ 499803 h 1542374"/>
              <a:gd name="connsiteX2470" fmla="*/ 851369 w 6798686"/>
              <a:gd name="connsiteY2470" fmla="*/ 493968 h 1542374"/>
              <a:gd name="connsiteX2471" fmla="*/ 499730 w 6798686"/>
              <a:gd name="connsiteY2471" fmla="*/ 184154 h 1542374"/>
              <a:gd name="connsiteX2472" fmla="*/ 290742 w 6798686"/>
              <a:gd name="connsiteY2472" fmla="*/ 0 h 1542374"/>
              <a:gd name="connsiteX2473" fmla="*/ 283883 w 6798686"/>
              <a:gd name="connsiteY2473" fmla="*/ 0 h 1542374"/>
              <a:gd name="connsiteX2474" fmla="*/ 496695 w 6798686"/>
              <a:gd name="connsiteY2474" fmla="*/ 187525 h 1542374"/>
              <a:gd name="connsiteX2475" fmla="*/ 848468 w 6798686"/>
              <a:gd name="connsiteY2475" fmla="*/ 497465 h 1542374"/>
              <a:gd name="connsiteX2476" fmla="*/ 853752 w 6798686"/>
              <a:gd name="connsiteY2476" fmla="*/ 501845 h 1542374"/>
              <a:gd name="connsiteX2477" fmla="*/ 852983 w 6798686"/>
              <a:gd name="connsiteY2477" fmla="*/ 502179 h 1542374"/>
              <a:gd name="connsiteX2478" fmla="*/ 826874 w 6798686"/>
              <a:gd name="connsiteY2478" fmla="*/ 513599 h 1542374"/>
              <a:gd name="connsiteX2479" fmla="*/ 816749 w 6798686"/>
              <a:gd name="connsiteY2479" fmla="*/ 505999 h 1542374"/>
              <a:gd name="connsiteX2480" fmla="*/ 415101 w 6798686"/>
              <a:gd name="connsiteY2480" fmla="*/ 180669 h 1542374"/>
              <a:gd name="connsiteX2481" fmla="*/ 194647 w 6798686"/>
              <a:gd name="connsiteY2481" fmla="*/ 0 h 1542374"/>
              <a:gd name="connsiteX2482" fmla="*/ 187350 w 6798686"/>
              <a:gd name="connsiteY2482" fmla="*/ 0 h 1542374"/>
              <a:gd name="connsiteX2483" fmla="*/ 412123 w 6798686"/>
              <a:gd name="connsiteY2483" fmla="*/ 184213 h 1542374"/>
              <a:gd name="connsiteX2484" fmla="*/ 813963 w 6798686"/>
              <a:gd name="connsiteY2484" fmla="*/ 509695 h 1542374"/>
              <a:gd name="connsiteX2485" fmla="*/ 821994 w 6798686"/>
              <a:gd name="connsiteY2485" fmla="*/ 515720 h 1542374"/>
              <a:gd name="connsiteX2486" fmla="*/ 795654 w 6798686"/>
              <a:gd name="connsiteY2486" fmla="*/ 527130 h 1542374"/>
              <a:gd name="connsiteX2487" fmla="*/ 782110 w 6798686"/>
              <a:gd name="connsiteY2487" fmla="*/ 518023 h 1542374"/>
              <a:gd name="connsiteX2488" fmla="*/ 316735 w 6798686"/>
              <a:gd name="connsiteY2488" fmla="*/ 173051 h 1542374"/>
              <a:gd name="connsiteX2489" fmla="*/ 89185 w 6798686"/>
              <a:gd name="connsiteY2489" fmla="*/ 0 h 1542374"/>
              <a:gd name="connsiteX2490" fmla="*/ 81383 w 6798686"/>
              <a:gd name="connsiteY2490" fmla="*/ 0 h 1542374"/>
              <a:gd name="connsiteX2491" fmla="*/ 313834 w 6798686"/>
              <a:gd name="connsiteY2491" fmla="*/ 176786 h 1542374"/>
              <a:gd name="connsiteX2492" fmla="*/ 779478 w 6798686"/>
              <a:gd name="connsiteY2492" fmla="*/ 521935 h 1542374"/>
              <a:gd name="connsiteX2493" fmla="*/ 790486 w 6798686"/>
              <a:gd name="connsiteY2493" fmla="*/ 529345 h 1542374"/>
              <a:gd name="connsiteX2494" fmla="*/ 764665 w 6798686"/>
              <a:gd name="connsiteY2494" fmla="*/ 540281 h 1542374"/>
              <a:gd name="connsiteX2495" fmla="*/ 747470 w 6798686"/>
              <a:gd name="connsiteY2495" fmla="*/ 530048 h 1542374"/>
              <a:gd name="connsiteX2496" fmla="*/ 198638 w 6798686"/>
              <a:gd name="connsiteY2496" fmla="*/ 159243 h 1542374"/>
              <a:gd name="connsiteX2497" fmla="*/ 0 w 6798686"/>
              <a:gd name="connsiteY2497" fmla="*/ 19178 h 1542374"/>
              <a:gd name="connsiteX2498" fmla="*/ 0 w 6798686"/>
              <a:gd name="connsiteY2498" fmla="*/ 25062 h 1542374"/>
              <a:gd name="connsiteX2499" fmla="*/ 195833 w 6798686"/>
              <a:gd name="connsiteY2499" fmla="*/ 163151 h 1542374"/>
              <a:gd name="connsiteX2500" fmla="*/ 745011 w 6798686"/>
              <a:gd name="connsiteY2500" fmla="*/ 534169 h 1542374"/>
              <a:gd name="connsiteX2501" fmla="*/ 759132 w 6798686"/>
              <a:gd name="connsiteY2501" fmla="*/ 542575 h 1542374"/>
              <a:gd name="connsiteX2502" fmla="*/ 733734 w 6798686"/>
              <a:gd name="connsiteY2502" fmla="*/ 552918 h 1542374"/>
              <a:gd name="connsiteX2503" fmla="*/ 712812 w 6798686"/>
              <a:gd name="connsiteY2503" fmla="*/ 542073 h 1542374"/>
              <a:gd name="connsiteX2504" fmla="*/ 51128 w 6798686"/>
              <a:gd name="connsiteY2504" fmla="*/ 135543 h 1542374"/>
              <a:gd name="connsiteX2505" fmla="*/ 0 w 6798686"/>
              <a:gd name="connsiteY2505" fmla="*/ 102048 h 1542374"/>
              <a:gd name="connsiteX2506" fmla="*/ 0 w 6798686"/>
              <a:gd name="connsiteY2506" fmla="*/ 107899 h 1542374"/>
              <a:gd name="connsiteX2507" fmla="*/ 48438 w 6798686"/>
              <a:gd name="connsiteY2507" fmla="*/ 139632 h 1542374"/>
              <a:gd name="connsiteX2508" fmla="*/ 710544 w 6798686"/>
              <a:gd name="connsiteY2508" fmla="*/ 546413 h 1542374"/>
              <a:gd name="connsiteX2509" fmla="*/ 727701 w 6798686"/>
              <a:gd name="connsiteY2509" fmla="*/ 555305 h 1542374"/>
              <a:gd name="connsiteX2510" fmla="*/ 702591 w 6798686"/>
              <a:gd name="connsiteY2510" fmla="*/ 564897 h 1542374"/>
              <a:gd name="connsiteX2511" fmla="*/ 678134 w 6798686"/>
              <a:gd name="connsiteY2511" fmla="*/ 554102 h 1542374"/>
              <a:gd name="connsiteX2512" fmla="*/ 68262 w 6798686"/>
              <a:gd name="connsiteY2512" fmla="*/ 223616 h 1542374"/>
              <a:gd name="connsiteX2513" fmla="*/ 0 w 6798686"/>
              <a:gd name="connsiteY2513" fmla="*/ 181873 h 1542374"/>
              <a:gd name="connsiteX2514" fmla="*/ 0 w 6798686"/>
              <a:gd name="connsiteY2514" fmla="*/ 187702 h 1542374"/>
              <a:gd name="connsiteX2515" fmla="*/ 65775 w 6798686"/>
              <a:gd name="connsiteY2515" fmla="*/ 227925 h 1542374"/>
              <a:gd name="connsiteX2516" fmla="*/ 676097 w 6798686"/>
              <a:gd name="connsiteY2516" fmla="*/ 558651 h 1542374"/>
              <a:gd name="connsiteX2517" fmla="*/ 695828 w 6798686"/>
              <a:gd name="connsiteY2517" fmla="*/ 567368 h 1542374"/>
              <a:gd name="connsiteX2518" fmla="*/ 686126 w 6798686"/>
              <a:gd name="connsiteY2518" fmla="*/ 570809 h 1542374"/>
              <a:gd name="connsiteX2519" fmla="*/ 670737 w 6798686"/>
              <a:gd name="connsiteY2519" fmla="*/ 576092 h 1542374"/>
              <a:gd name="connsiteX2520" fmla="*/ 643437 w 6798686"/>
              <a:gd name="connsiteY2520" fmla="*/ 566134 h 1542374"/>
              <a:gd name="connsiteX2521" fmla="*/ 131422 w 6798686"/>
              <a:gd name="connsiteY2521" fmla="*/ 330560 h 1542374"/>
              <a:gd name="connsiteX2522" fmla="*/ 0 w 6798686"/>
              <a:gd name="connsiteY2522" fmla="*/ 257618 h 1542374"/>
              <a:gd name="connsiteX2523" fmla="*/ 0 w 6798686"/>
              <a:gd name="connsiteY2523" fmla="*/ 263415 h 1542374"/>
              <a:gd name="connsiteX2524" fmla="*/ 129181 w 6798686"/>
              <a:gd name="connsiteY2524" fmla="*/ 335111 h 1542374"/>
              <a:gd name="connsiteX2525" fmla="*/ 641669 w 6798686"/>
              <a:gd name="connsiteY2525" fmla="*/ 570886 h 1542374"/>
              <a:gd name="connsiteX2526" fmla="*/ 663091 w 6798686"/>
              <a:gd name="connsiteY2526" fmla="*/ 578713 h 1542374"/>
              <a:gd name="connsiteX2527" fmla="*/ 638807 w 6798686"/>
              <a:gd name="connsiteY2527" fmla="*/ 586839 h 1542374"/>
              <a:gd name="connsiteX2528" fmla="*/ 608720 w 6798686"/>
              <a:gd name="connsiteY2528" fmla="*/ 578171 h 1542374"/>
              <a:gd name="connsiteX2529" fmla="*/ 72415 w 6798686"/>
              <a:gd name="connsiteY2529" fmla="*/ 366947 h 1542374"/>
              <a:gd name="connsiteX2530" fmla="*/ 0 w 6798686"/>
              <a:gd name="connsiteY2530" fmla="*/ 330051 h 1542374"/>
              <a:gd name="connsiteX2531" fmla="*/ 0 w 6798686"/>
              <a:gd name="connsiteY2531" fmla="*/ 335827 h 1542374"/>
              <a:gd name="connsiteX2532" fmla="*/ 70342 w 6798686"/>
              <a:gd name="connsiteY2532" fmla="*/ 371666 h 1542374"/>
              <a:gd name="connsiteX2533" fmla="*/ 607260 w 6798686"/>
              <a:gd name="connsiteY2533" fmla="*/ 583108 h 1542374"/>
              <a:gd name="connsiteX2534" fmla="*/ 630046 w 6798686"/>
              <a:gd name="connsiteY2534" fmla="*/ 589708 h 1542374"/>
              <a:gd name="connsiteX2535" fmla="*/ 606876 w 6798686"/>
              <a:gd name="connsiteY2535" fmla="*/ 597183 h 1542374"/>
              <a:gd name="connsiteX2536" fmla="*/ 573985 w 6798686"/>
              <a:gd name="connsiteY2536" fmla="*/ 590215 h 1542374"/>
              <a:gd name="connsiteX2537" fmla="*/ 56677 w 6798686"/>
              <a:gd name="connsiteY2537" fmla="*/ 424516 h 1542374"/>
              <a:gd name="connsiteX2538" fmla="*/ 0 w 6798686"/>
              <a:gd name="connsiteY2538" fmla="*/ 399903 h 1542374"/>
              <a:gd name="connsiteX2539" fmla="*/ 0 w 6798686"/>
              <a:gd name="connsiteY2539" fmla="*/ 405611 h 1542374"/>
              <a:gd name="connsiteX2540" fmla="*/ 54828 w 6798686"/>
              <a:gd name="connsiteY2540" fmla="*/ 429419 h 1542374"/>
              <a:gd name="connsiteX2541" fmla="*/ 572871 w 6798686"/>
              <a:gd name="connsiteY2541" fmla="*/ 595339 h 1542374"/>
              <a:gd name="connsiteX2542" fmla="*/ 596617 w 6798686"/>
              <a:gd name="connsiteY2542" fmla="*/ 600430 h 1542374"/>
              <a:gd name="connsiteX2543" fmla="*/ 574927 w 6798686"/>
              <a:gd name="connsiteY2543" fmla="*/ 607154 h 1542374"/>
              <a:gd name="connsiteX2544" fmla="*/ 539250 w 6798686"/>
              <a:gd name="connsiteY2544" fmla="*/ 602274 h 1542374"/>
              <a:gd name="connsiteX2545" fmla="*/ 3124 w 6798686"/>
              <a:gd name="connsiteY2545" fmla="*/ 465534 h 1542374"/>
              <a:gd name="connsiteX2546" fmla="*/ 0 w 6798686"/>
              <a:gd name="connsiteY2546" fmla="*/ 464337 h 1542374"/>
              <a:gd name="connsiteX2547" fmla="*/ 0 w 6798686"/>
              <a:gd name="connsiteY2547" fmla="*/ 470217 h 1542374"/>
              <a:gd name="connsiteX2548" fmla="*/ 130878 w 6798686"/>
              <a:gd name="connsiteY2548" fmla="*/ 514287 h 1542374"/>
              <a:gd name="connsiteX2549" fmla="*/ 538500 w 6798686"/>
              <a:gd name="connsiteY2549" fmla="*/ 607538 h 1542374"/>
              <a:gd name="connsiteX2550" fmla="*/ 562650 w 6798686"/>
              <a:gd name="connsiteY2550" fmla="*/ 610901 h 1542374"/>
              <a:gd name="connsiteX2551" fmla="*/ 542957 w 6798686"/>
              <a:gd name="connsiteY2551" fmla="*/ 616741 h 1542374"/>
              <a:gd name="connsiteX2552" fmla="*/ 504514 w 6798686"/>
              <a:gd name="connsiteY2552" fmla="*/ 614339 h 1542374"/>
              <a:gd name="connsiteX2553" fmla="*/ 93587 w 6798686"/>
              <a:gd name="connsiteY2553" fmla="*/ 549250 h 1542374"/>
              <a:gd name="connsiteX2554" fmla="*/ 0 w 6798686"/>
              <a:gd name="connsiteY2554" fmla="*/ 523535 h 1542374"/>
              <a:gd name="connsiteX2555" fmla="*/ 0 w 6798686"/>
              <a:gd name="connsiteY2555" fmla="*/ 529151 h 1542374"/>
              <a:gd name="connsiteX2556" fmla="*/ 92363 w 6798686"/>
              <a:gd name="connsiteY2556" fmla="*/ 554526 h 1542374"/>
              <a:gd name="connsiteX2557" fmla="*/ 504111 w 6798686"/>
              <a:gd name="connsiteY2557" fmla="*/ 619738 h 1542374"/>
              <a:gd name="connsiteX2558" fmla="*/ 527492 w 6798686"/>
              <a:gd name="connsiteY2558" fmla="*/ 621237 h 1542374"/>
              <a:gd name="connsiteX2559" fmla="*/ 512160 w 6798686"/>
              <a:gd name="connsiteY2559" fmla="*/ 625617 h 1542374"/>
              <a:gd name="connsiteX2560" fmla="*/ 469740 w 6798686"/>
              <a:gd name="connsiteY2560" fmla="*/ 626424 h 1542374"/>
              <a:gd name="connsiteX2561" fmla="*/ 49668 w 6798686"/>
              <a:gd name="connsiteY2561" fmla="*/ 588970 h 1542374"/>
              <a:gd name="connsiteX2562" fmla="*/ 0 w 6798686"/>
              <a:gd name="connsiteY2562" fmla="*/ 578242 h 1542374"/>
              <a:gd name="connsiteX2563" fmla="*/ 0 w 6798686"/>
              <a:gd name="connsiteY2563" fmla="*/ 583582 h 1542374"/>
              <a:gd name="connsiteX2564" fmla="*/ 56626 w 6798686"/>
              <a:gd name="connsiteY2564" fmla="*/ 595555 h 1542374"/>
              <a:gd name="connsiteX2565" fmla="*/ 469760 w 6798686"/>
              <a:gd name="connsiteY2565" fmla="*/ 631919 h 1542374"/>
              <a:gd name="connsiteX2566" fmla="*/ 490201 w 6798686"/>
              <a:gd name="connsiteY2566" fmla="*/ 631707 h 1542374"/>
              <a:gd name="connsiteX2567" fmla="*/ 478885 w 6798686"/>
              <a:gd name="connsiteY2567" fmla="*/ 634743 h 1542374"/>
              <a:gd name="connsiteX2568" fmla="*/ 434985 w 6798686"/>
              <a:gd name="connsiteY2568" fmla="*/ 638508 h 1542374"/>
              <a:gd name="connsiteX2569" fmla="*/ 7870 w 6798686"/>
              <a:gd name="connsiteY2569" fmla="*/ 629877 h 1542374"/>
              <a:gd name="connsiteX2570" fmla="*/ 0 w 6798686"/>
              <a:gd name="connsiteY2570" fmla="*/ 628642 h 1542374"/>
              <a:gd name="connsiteX2571" fmla="*/ 0 w 6798686"/>
              <a:gd name="connsiteY2571" fmla="*/ 633629 h 1542374"/>
              <a:gd name="connsiteX2572" fmla="*/ 20367 w 6798686"/>
              <a:gd name="connsiteY2572" fmla="*/ 636664 h 1542374"/>
              <a:gd name="connsiteX2573" fmla="*/ 435408 w 6798686"/>
              <a:gd name="connsiteY2573" fmla="*/ 644080 h 1542374"/>
              <a:gd name="connsiteX2574" fmla="*/ 446570 w 6798686"/>
              <a:gd name="connsiteY2574" fmla="*/ 643177 h 1542374"/>
              <a:gd name="connsiteX2575" fmla="*/ 446090 w 6798686"/>
              <a:gd name="connsiteY2575" fmla="*/ 643311 h 1542374"/>
              <a:gd name="connsiteX2576" fmla="*/ 400211 w 6798686"/>
              <a:gd name="connsiteY2576" fmla="*/ 650631 h 1542374"/>
              <a:gd name="connsiteX2577" fmla="*/ 108029 w 6798686"/>
              <a:gd name="connsiteY2577" fmla="*/ 674618 h 1542374"/>
              <a:gd name="connsiteX2578" fmla="*/ 0 w 6798686"/>
              <a:gd name="connsiteY2578" fmla="*/ 672133 h 1542374"/>
              <a:gd name="connsiteX2579" fmla="*/ 0 w 6798686"/>
              <a:gd name="connsiteY2579" fmla="*/ 677852 h 1542374"/>
              <a:gd name="connsiteX2580" fmla="*/ 109984 w 6798686"/>
              <a:gd name="connsiteY2580" fmla="*/ 680000 h 1542374"/>
              <a:gd name="connsiteX2581" fmla="*/ 379712 w 6798686"/>
              <a:gd name="connsiteY2581" fmla="*/ 659277 h 1542374"/>
              <a:gd name="connsiteX2582" fmla="*/ 79644 w 6798686"/>
              <a:gd name="connsiteY2582" fmla="*/ 706546 h 1542374"/>
              <a:gd name="connsiteX2583" fmla="*/ 0 w 6798686"/>
              <a:gd name="connsiteY2583" fmla="*/ 710221 h 1542374"/>
              <a:gd name="connsiteX2584" fmla="*/ 0 w 6798686"/>
              <a:gd name="connsiteY2584" fmla="*/ 717398 h 1542374"/>
              <a:gd name="connsiteX2585" fmla="*/ 73125 w 6798686"/>
              <a:gd name="connsiteY2585" fmla="*/ 713359 h 1542374"/>
              <a:gd name="connsiteX2586" fmla="*/ 451527 w 6798686"/>
              <a:gd name="connsiteY2586" fmla="*/ 648134 h 1542374"/>
              <a:gd name="connsiteX2587" fmla="*/ 513179 w 6798686"/>
              <a:gd name="connsiteY2587" fmla="*/ 636894 h 1542374"/>
              <a:gd name="connsiteX2588" fmla="*/ 597654 w 6798686"/>
              <a:gd name="connsiteY2588" fmla="*/ 626655 h 1542374"/>
              <a:gd name="connsiteX2589" fmla="*/ 617404 w 6798686"/>
              <a:gd name="connsiteY2589" fmla="*/ 625310 h 1542374"/>
              <a:gd name="connsiteX2590" fmla="*/ 707548 w 6798686"/>
              <a:gd name="connsiteY2590" fmla="*/ 627461 h 1542374"/>
              <a:gd name="connsiteX2591" fmla="*/ 764761 w 6798686"/>
              <a:gd name="connsiteY2591" fmla="*/ 633071 h 1542374"/>
              <a:gd name="connsiteX2592" fmla="*/ 774963 w 6798686"/>
              <a:gd name="connsiteY2592" fmla="*/ 634070 h 1542374"/>
              <a:gd name="connsiteX2593" fmla="*/ 781687 w 6798686"/>
              <a:gd name="connsiteY2593" fmla="*/ 635262 h 1542374"/>
              <a:gd name="connsiteX2594" fmla="*/ 843761 w 6798686"/>
              <a:gd name="connsiteY2594" fmla="*/ 646347 h 1542374"/>
              <a:gd name="connsiteX2595" fmla="*/ 914289 w 6798686"/>
              <a:gd name="connsiteY2595" fmla="*/ 664848 h 1542374"/>
              <a:gd name="connsiteX2596" fmla="*/ 964663 w 6798686"/>
              <a:gd name="connsiteY2596" fmla="*/ 682293 h 1542374"/>
              <a:gd name="connsiteX2597" fmla="*/ 983068 w 6798686"/>
              <a:gd name="connsiteY2597" fmla="*/ 688537 h 1542374"/>
              <a:gd name="connsiteX2598" fmla="*/ 999322 w 6798686"/>
              <a:gd name="connsiteY2598" fmla="*/ 695491 h 1542374"/>
              <a:gd name="connsiteX2599" fmla="*/ 1042818 w 6798686"/>
              <a:gd name="connsiteY2599" fmla="*/ 713051 h 1542374"/>
              <a:gd name="connsiteX2600" fmla="*/ 1102030 w 6798686"/>
              <a:gd name="connsiteY2600" fmla="*/ 740563 h 1542374"/>
              <a:gd name="connsiteX2601" fmla="*/ 1160703 w 6798686"/>
              <a:gd name="connsiteY2601" fmla="*/ 770707 h 1542374"/>
              <a:gd name="connsiteX2602" fmla="*/ 1220415 w 6798686"/>
              <a:gd name="connsiteY2602" fmla="*/ 804270 h 1542374"/>
              <a:gd name="connsiteX2603" fmla="*/ 1279741 w 6798686"/>
              <a:gd name="connsiteY2603" fmla="*/ 840447 h 1542374"/>
              <a:gd name="connsiteX2604" fmla="*/ 1341624 w 6798686"/>
              <a:gd name="connsiteY2604" fmla="*/ 880869 h 1542374"/>
              <a:gd name="connsiteX2605" fmla="*/ 1399221 w 6798686"/>
              <a:gd name="connsiteY2605" fmla="*/ 920773 h 1542374"/>
              <a:gd name="connsiteX2606" fmla="*/ 1458279 w 6798686"/>
              <a:gd name="connsiteY2606" fmla="*/ 964077 h 1542374"/>
              <a:gd name="connsiteX2607" fmla="*/ 1516819 w 6798686"/>
              <a:gd name="connsiteY2607" fmla="*/ 1009071 h 1542374"/>
              <a:gd name="connsiteX2608" fmla="*/ 1575819 w 6798686"/>
              <a:gd name="connsiteY2608" fmla="*/ 1056237 h 1542374"/>
              <a:gd name="connsiteX2609" fmla="*/ 1633686 w 6798686"/>
              <a:gd name="connsiteY2609" fmla="*/ 1104171 h 1542374"/>
              <a:gd name="connsiteX2610" fmla="*/ 1690823 w 6798686"/>
              <a:gd name="connsiteY2610" fmla="*/ 1153066 h 1542374"/>
              <a:gd name="connsiteX2611" fmla="*/ 1747403 w 6798686"/>
              <a:gd name="connsiteY2611" fmla="*/ 1202845 h 1542374"/>
              <a:gd name="connsiteX2612" fmla="*/ 2261711 w 6798686"/>
              <a:gd name="connsiteY2612" fmla="*/ 1511987 h 1542374"/>
              <a:gd name="connsiteX2613" fmla="*/ 2551679 w 6798686"/>
              <a:gd name="connsiteY2613" fmla="*/ 1539614 h 1542374"/>
              <a:gd name="connsiteX2614" fmla="*/ 2623974 w 6798686"/>
              <a:gd name="connsiteY2614" fmla="*/ 1530815 h 1542374"/>
              <a:gd name="connsiteX2615" fmla="*/ 2965623 w 6798686"/>
              <a:gd name="connsiteY2615" fmla="*/ 1413871 h 1542374"/>
              <a:gd name="connsiteX2616" fmla="*/ 3554339 w 6798686"/>
              <a:gd name="connsiteY2616" fmla="*/ 978851 h 1542374"/>
              <a:gd name="connsiteX2617" fmla="*/ 3925863 w 6798686"/>
              <a:gd name="connsiteY2617" fmla="*/ 610574 h 1542374"/>
              <a:gd name="connsiteX2618" fmla="*/ 4065093 w 6798686"/>
              <a:gd name="connsiteY2618" fmla="*/ 591493 h 1542374"/>
              <a:gd name="connsiteX2619" fmla="*/ 4848351 w 6798686"/>
              <a:gd name="connsiteY2619" fmla="*/ 727288 h 1542374"/>
              <a:gd name="connsiteX2620" fmla="*/ 5192939 w 6798686"/>
              <a:gd name="connsiteY2620" fmla="*/ 1034182 h 1542374"/>
              <a:gd name="connsiteX2621" fmla="*/ 5349729 w 6798686"/>
              <a:gd name="connsiteY2621" fmla="*/ 1194161 h 1542374"/>
              <a:gd name="connsiteX2622" fmla="*/ 5680100 w 6798686"/>
              <a:gd name="connsiteY2622" fmla="*/ 1391354 h 1542374"/>
              <a:gd name="connsiteX2623" fmla="*/ 6035467 w 6798686"/>
              <a:gd name="connsiteY2623" fmla="*/ 1429855 h 1542374"/>
              <a:gd name="connsiteX2624" fmla="*/ 6058675 w 6798686"/>
              <a:gd name="connsiteY2624" fmla="*/ 1428203 h 1542374"/>
              <a:gd name="connsiteX2625" fmla="*/ 6769043 w 6798686"/>
              <a:gd name="connsiteY2625" fmla="*/ 1248819 h 1542374"/>
              <a:gd name="connsiteX2626" fmla="*/ 6798686 w 6798686"/>
              <a:gd name="connsiteY2626" fmla="*/ 1238810 h 1542374"/>
              <a:gd name="connsiteX2627" fmla="*/ 6796842 w 6798686"/>
              <a:gd name="connsiteY2627" fmla="*/ 1233354 h 1542374"/>
              <a:gd name="connsiteX2628" fmla="*/ 6767179 w 6798686"/>
              <a:gd name="connsiteY2628" fmla="*/ 1243363 h 1542374"/>
              <a:gd name="connsiteX2629" fmla="*/ 5353668 w 6798686"/>
              <a:gd name="connsiteY2629" fmla="*/ 1189973 h 1542374"/>
              <a:gd name="connsiteX2630" fmla="*/ 5197128 w 6798686"/>
              <a:gd name="connsiteY2630" fmla="*/ 1030243 h 1542374"/>
              <a:gd name="connsiteX2631" fmla="*/ 4851367 w 6798686"/>
              <a:gd name="connsiteY2631" fmla="*/ 722388 h 1542374"/>
              <a:gd name="connsiteX2632" fmla="*/ 4064478 w 6798686"/>
              <a:gd name="connsiteY2632" fmla="*/ 585771 h 1542374"/>
              <a:gd name="connsiteX2633" fmla="*/ 3932395 w 6798686"/>
              <a:gd name="connsiteY2633" fmla="*/ 603696 h 1542374"/>
              <a:gd name="connsiteX2634" fmla="*/ 3946381 w 6798686"/>
              <a:gd name="connsiteY2634" fmla="*/ 588974 h 1542374"/>
              <a:gd name="connsiteX2635" fmla="*/ 3999848 w 6798686"/>
              <a:gd name="connsiteY2635" fmla="*/ 584244 h 1542374"/>
              <a:gd name="connsiteX2636" fmla="*/ 4165745 w 6798686"/>
              <a:gd name="connsiteY2636" fmla="*/ 567660 h 1542374"/>
              <a:gd name="connsiteX2637" fmla="*/ 4917341 w 6798686"/>
              <a:gd name="connsiteY2637" fmla="*/ 706942 h 1542374"/>
              <a:gd name="connsiteX2638" fmla="*/ 5248520 w 6798686"/>
              <a:gd name="connsiteY2638" fmla="*/ 1005556 h 1542374"/>
              <a:gd name="connsiteX2639" fmla="*/ 5399104 w 6798686"/>
              <a:gd name="connsiteY2639" fmla="*/ 1160885 h 1542374"/>
              <a:gd name="connsiteX2640" fmla="*/ 5715816 w 6798686"/>
              <a:gd name="connsiteY2640" fmla="*/ 1353602 h 1542374"/>
              <a:gd name="connsiteX2641" fmla="*/ 6056331 w 6798686"/>
              <a:gd name="connsiteY2641" fmla="*/ 1395081 h 1542374"/>
              <a:gd name="connsiteX2642" fmla="*/ 6096830 w 6798686"/>
              <a:gd name="connsiteY2642" fmla="*/ 1392468 h 1542374"/>
              <a:gd name="connsiteX2643" fmla="*/ 6759148 w 6798686"/>
              <a:gd name="connsiteY2643" fmla="*/ 1231836 h 1542374"/>
              <a:gd name="connsiteX2644" fmla="*/ 6788908 w 6798686"/>
              <a:gd name="connsiteY2644" fmla="*/ 1222230 h 1542374"/>
              <a:gd name="connsiteX2645" fmla="*/ 6787159 w 6798686"/>
              <a:gd name="connsiteY2645" fmla="*/ 1216831 h 1542374"/>
              <a:gd name="connsiteX2646" fmla="*/ 6757400 w 6798686"/>
              <a:gd name="connsiteY2646" fmla="*/ 1226437 h 1542374"/>
              <a:gd name="connsiteX2647" fmla="*/ 5403024 w 6798686"/>
              <a:gd name="connsiteY2647" fmla="*/ 1156774 h 1542374"/>
              <a:gd name="connsiteX2648" fmla="*/ 5252669 w 6798686"/>
              <a:gd name="connsiteY2648" fmla="*/ 1001694 h 1542374"/>
              <a:gd name="connsiteX2649" fmla="*/ 4920358 w 6798686"/>
              <a:gd name="connsiteY2649" fmla="*/ 702139 h 1542374"/>
              <a:gd name="connsiteX2650" fmla="*/ 4554463 w 6798686"/>
              <a:gd name="connsiteY2650" fmla="*/ 566204 h 1542374"/>
              <a:gd name="connsiteX2651" fmla="*/ 4165034 w 6798686"/>
              <a:gd name="connsiteY2651" fmla="*/ 562029 h 1542374"/>
              <a:gd name="connsiteX2652" fmla="*/ 3999349 w 6798686"/>
              <a:gd name="connsiteY2652" fmla="*/ 578592 h 1542374"/>
              <a:gd name="connsiteX2653" fmla="*/ 3952279 w 6798686"/>
              <a:gd name="connsiteY2653" fmla="*/ 582736 h 1542374"/>
              <a:gd name="connsiteX2654" fmla="*/ 3981002 w 6798686"/>
              <a:gd name="connsiteY2654" fmla="*/ 552350 h 1542374"/>
              <a:gd name="connsiteX2655" fmla="*/ 4049128 w 6798686"/>
              <a:gd name="connsiteY2655" fmla="*/ 552682 h 1542374"/>
              <a:gd name="connsiteX2656" fmla="*/ 4266397 w 6798686"/>
              <a:gd name="connsiteY2656" fmla="*/ 543818 h 1542374"/>
              <a:gd name="connsiteX2657" fmla="*/ 4986332 w 6798686"/>
              <a:gd name="connsiteY2657" fmla="*/ 686577 h 1542374"/>
              <a:gd name="connsiteX2658" fmla="*/ 5304120 w 6798686"/>
              <a:gd name="connsiteY2658" fmla="*/ 976949 h 1542374"/>
              <a:gd name="connsiteX2659" fmla="*/ 5448479 w 6798686"/>
              <a:gd name="connsiteY2659" fmla="*/ 1127591 h 1542374"/>
              <a:gd name="connsiteX2660" fmla="*/ 5751531 w 6798686"/>
              <a:gd name="connsiteY2660" fmla="*/ 1315812 h 1542374"/>
              <a:gd name="connsiteX2661" fmla="*/ 6077215 w 6798686"/>
              <a:gd name="connsiteY2661" fmla="*/ 1360269 h 1542374"/>
              <a:gd name="connsiteX2662" fmla="*/ 6135735 w 6798686"/>
              <a:gd name="connsiteY2662" fmla="*/ 1356926 h 1542374"/>
              <a:gd name="connsiteX2663" fmla="*/ 6749273 w 6798686"/>
              <a:gd name="connsiteY2663" fmla="*/ 1214795 h 1542374"/>
              <a:gd name="connsiteX2664" fmla="*/ 6779109 w 6798686"/>
              <a:gd name="connsiteY2664" fmla="*/ 1205650 h 1542374"/>
              <a:gd name="connsiteX2665" fmla="*/ 6777476 w 6798686"/>
              <a:gd name="connsiteY2665" fmla="*/ 1200289 h 1542374"/>
              <a:gd name="connsiteX2666" fmla="*/ 6747620 w 6798686"/>
              <a:gd name="connsiteY2666" fmla="*/ 1209454 h 1542374"/>
              <a:gd name="connsiteX2667" fmla="*/ 5452360 w 6798686"/>
              <a:gd name="connsiteY2667" fmla="*/ 1123576 h 1542374"/>
              <a:gd name="connsiteX2668" fmla="*/ 5308231 w 6798686"/>
              <a:gd name="connsiteY2668" fmla="*/ 973164 h 1542374"/>
              <a:gd name="connsiteX2669" fmla="*/ 4989329 w 6798686"/>
              <a:gd name="connsiteY2669" fmla="*/ 681870 h 1542374"/>
              <a:gd name="connsiteX2670" fmla="*/ 4638459 w 6798686"/>
              <a:gd name="connsiteY2670" fmla="*/ 544390 h 1542374"/>
              <a:gd name="connsiteX2671" fmla="*/ 4265590 w 6798686"/>
              <a:gd name="connsiteY2671" fmla="*/ 538288 h 1542374"/>
              <a:gd name="connsiteX2672" fmla="*/ 4049166 w 6798686"/>
              <a:gd name="connsiteY2672" fmla="*/ 547097 h 1542374"/>
              <a:gd name="connsiteX2673" fmla="*/ 3986265 w 6798686"/>
              <a:gd name="connsiteY2673" fmla="*/ 546742 h 1542374"/>
              <a:gd name="connsiteX2674" fmla="*/ 4027533 w 6798686"/>
              <a:gd name="connsiteY2674" fmla="*/ 502809 h 1542374"/>
              <a:gd name="connsiteX2675" fmla="*/ 4215177 w 6798686"/>
              <a:gd name="connsiteY2675" fmla="*/ 511833 h 1542374"/>
              <a:gd name="connsiteX2676" fmla="*/ 4366511 w 6798686"/>
              <a:gd name="connsiteY2676" fmla="*/ 520010 h 1542374"/>
              <a:gd name="connsiteX2677" fmla="*/ 4379287 w 6798686"/>
              <a:gd name="connsiteY2677" fmla="*/ 520360 h 1542374"/>
              <a:gd name="connsiteX2678" fmla="*/ 5055303 w 6798686"/>
              <a:gd name="connsiteY2678" fmla="*/ 666212 h 1542374"/>
              <a:gd name="connsiteX2679" fmla="*/ 5359700 w 6798686"/>
              <a:gd name="connsiteY2679" fmla="*/ 948342 h 1542374"/>
              <a:gd name="connsiteX2680" fmla="*/ 5497854 w 6798686"/>
              <a:gd name="connsiteY2680" fmla="*/ 1094316 h 1542374"/>
              <a:gd name="connsiteX2681" fmla="*/ 5787266 w 6798686"/>
              <a:gd name="connsiteY2681" fmla="*/ 1278041 h 1542374"/>
              <a:gd name="connsiteX2682" fmla="*/ 6098098 w 6798686"/>
              <a:gd name="connsiteY2682" fmla="*/ 1325437 h 1542374"/>
              <a:gd name="connsiteX2683" fmla="*/ 6175600 w 6798686"/>
              <a:gd name="connsiteY2683" fmla="*/ 1321633 h 1542374"/>
              <a:gd name="connsiteX2684" fmla="*/ 6739398 w 6798686"/>
              <a:gd name="connsiteY2684" fmla="*/ 1197696 h 1542374"/>
              <a:gd name="connsiteX2685" fmla="*/ 6769311 w 6798686"/>
              <a:gd name="connsiteY2685" fmla="*/ 1189050 h 1542374"/>
              <a:gd name="connsiteX2686" fmla="*/ 6767793 w 6798686"/>
              <a:gd name="connsiteY2686" fmla="*/ 1183767 h 1542374"/>
              <a:gd name="connsiteX2687" fmla="*/ 6737880 w 6798686"/>
              <a:gd name="connsiteY2687" fmla="*/ 1192413 h 1542374"/>
              <a:gd name="connsiteX2688" fmla="*/ 5501697 w 6798686"/>
              <a:gd name="connsiteY2688" fmla="*/ 1090377 h 1542374"/>
              <a:gd name="connsiteX2689" fmla="*/ 5363773 w 6798686"/>
              <a:gd name="connsiteY2689" fmla="*/ 944634 h 1542374"/>
              <a:gd name="connsiteX2690" fmla="*/ 5058320 w 6798686"/>
              <a:gd name="connsiteY2690" fmla="*/ 661601 h 1542374"/>
              <a:gd name="connsiteX2691" fmla="*/ 4379441 w 6798686"/>
              <a:gd name="connsiteY2691" fmla="*/ 514865 h 1542374"/>
              <a:gd name="connsiteX2692" fmla="*/ 4366665 w 6798686"/>
              <a:gd name="connsiteY2692" fmla="*/ 514513 h 1542374"/>
              <a:gd name="connsiteX2693" fmla="*/ 4215542 w 6798686"/>
              <a:gd name="connsiteY2693" fmla="*/ 506348 h 1542374"/>
              <a:gd name="connsiteX2694" fmla="*/ 4032624 w 6798686"/>
              <a:gd name="connsiteY2694" fmla="*/ 497380 h 1542374"/>
              <a:gd name="connsiteX2695" fmla="*/ 4077081 w 6798686"/>
              <a:gd name="connsiteY2695" fmla="*/ 449769 h 1542374"/>
              <a:gd name="connsiteX2696" fmla="*/ 4295311 w 6798686"/>
              <a:gd name="connsiteY2696" fmla="*/ 474646 h 1542374"/>
              <a:gd name="connsiteX2697" fmla="*/ 4466991 w 6798686"/>
              <a:gd name="connsiteY2697" fmla="*/ 496170 h 1542374"/>
              <a:gd name="connsiteX2698" fmla="*/ 4543532 w 6798686"/>
              <a:gd name="connsiteY2698" fmla="*/ 501526 h 1542374"/>
              <a:gd name="connsiteX2699" fmla="*/ 5124313 w 6798686"/>
              <a:gd name="connsiteY2699" fmla="*/ 645847 h 1542374"/>
              <a:gd name="connsiteX2700" fmla="*/ 5415300 w 6798686"/>
              <a:gd name="connsiteY2700" fmla="*/ 919735 h 1542374"/>
              <a:gd name="connsiteX2701" fmla="*/ 5547230 w 6798686"/>
              <a:gd name="connsiteY2701" fmla="*/ 1061021 h 1542374"/>
              <a:gd name="connsiteX2702" fmla="*/ 5823000 w 6798686"/>
              <a:gd name="connsiteY2702" fmla="*/ 1240232 h 1542374"/>
              <a:gd name="connsiteX2703" fmla="*/ 6119001 w 6798686"/>
              <a:gd name="connsiteY2703" fmla="*/ 1290567 h 1542374"/>
              <a:gd name="connsiteX2704" fmla="*/ 6216695 w 6798686"/>
              <a:gd name="connsiteY2704" fmla="*/ 1286610 h 1542374"/>
              <a:gd name="connsiteX2705" fmla="*/ 6729561 w 6798686"/>
              <a:gd name="connsiteY2705" fmla="*/ 1180539 h 1542374"/>
              <a:gd name="connsiteX2706" fmla="*/ 6759532 w 6798686"/>
              <a:gd name="connsiteY2706" fmla="*/ 1172470 h 1542374"/>
              <a:gd name="connsiteX2707" fmla="*/ 6758111 w 6798686"/>
              <a:gd name="connsiteY2707" fmla="*/ 1167245 h 1542374"/>
              <a:gd name="connsiteX2708" fmla="*/ 6728140 w 6798686"/>
              <a:gd name="connsiteY2708" fmla="*/ 1175314 h 1542374"/>
              <a:gd name="connsiteX2709" fmla="*/ 5551034 w 6798686"/>
              <a:gd name="connsiteY2709" fmla="*/ 1057159 h 1542374"/>
              <a:gd name="connsiteX2710" fmla="*/ 5419316 w 6798686"/>
              <a:gd name="connsiteY2710" fmla="*/ 916104 h 1542374"/>
              <a:gd name="connsiteX2711" fmla="*/ 5127310 w 6798686"/>
              <a:gd name="connsiteY2711" fmla="*/ 641352 h 1542374"/>
              <a:gd name="connsiteX2712" fmla="*/ 4543897 w 6798686"/>
              <a:gd name="connsiteY2712" fmla="*/ 496125 h 1542374"/>
              <a:gd name="connsiteX2713" fmla="*/ 4467394 w 6798686"/>
              <a:gd name="connsiteY2713" fmla="*/ 490769 h 1542374"/>
              <a:gd name="connsiteX2714" fmla="*/ 4296137 w 6798686"/>
              <a:gd name="connsiteY2714" fmla="*/ 469292 h 1542374"/>
              <a:gd name="connsiteX2715" fmla="*/ 4081922 w 6798686"/>
              <a:gd name="connsiteY2715" fmla="*/ 444585 h 1542374"/>
              <a:gd name="connsiteX2716" fmla="*/ 4130414 w 6798686"/>
              <a:gd name="connsiteY2716" fmla="*/ 392503 h 1542374"/>
              <a:gd name="connsiteX2717" fmla="*/ 4159808 w 6798686"/>
              <a:gd name="connsiteY2717" fmla="*/ 394520 h 1542374"/>
              <a:gd name="connsiteX2718" fmla="*/ 4386799 w 6798686"/>
              <a:gd name="connsiteY2718" fmla="*/ 436422 h 1542374"/>
              <a:gd name="connsiteX2719" fmla="*/ 4567470 w 6798686"/>
              <a:gd name="connsiteY2719" fmla="*/ 472322 h 1542374"/>
              <a:gd name="connsiteX2720" fmla="*/ 4684779 w 6798686"/>
              <a:gd name="connsiteY2720" fmla="*/ 484984 h 1542374"/>
              <a:gd name="connsiteX2721" fmla="*/ 5193304 w 6798686"/>
              <a:gd name="connsiteY2721" fmla="*/ 625483 h 1542374"/>
              <a:gd name="connsiteX2722" fmla="*/ 5469324 w 6798686"/>
              <a:gd name="connsiteY2722" fmla="*/ 889630 h 1542374"/>
              <a:gd name="connsiteX2723" fmla="*/ 5596604 w 6798686"/>
              <a:gd name="connsiteY2723" fmla="*/ 1027726 h 1542374"/>
              <a:gd name="connsiteX2724" fmla="*/ 5858158 w 6798686"/>
              <a:gd name="connsiteY2724" fmla="*/ 1202595 h 1542374"/>
              <a:gd name="connsiteX2725" fmla="*/ 6139020 w 6798686"/>
              <a:gd name="connsiteY2725" fmla="*/ 1255947 h 1542374"/>
              <a:gd name="connsiteX2726" fmla="*/ 6258558 w 6798686"/>
              <a:gd name="connsiteY2726" fmla="*/ 1252201 h 1542374"/>
              <a:gd name="connsiteX2727" fmla="*/ 6718476 w 6798686"/>
              <a:gd name="connsiteY2727" fmla="*/ 1163633 h 1542374"/>
              <a:gd name="connsiteX2728" fmla="*/ 6749734 w 6798686"/>
              <a:gd name="connsiteY2728" fmla="*/ 1155871 h 1542374"/>
              <a:gd name="connsiteX2729" fmla="*/ 6748447 w 6798686"/>
              <a:gd name="connsiteY2729" fmla="*/ 1150703 h 1542374"/>
              <a:gd name="connsiteX2730" fmla="*/ 6717189 w 6798686"/>
              <a:gd name="connsiteY2730" fmla="*/ 1158465 h 1542374"/>
              <a:gd name="connsiteX2731" fmla="*/ 5600370 w 6798686"/>
              <a:gd name="connsiteY2731" fmla="*/ 1023961 h 1542374"/>
              <a:gd name="connsiteX2732" fmla="*/ 5473320 w 6798686"/>
              <a:gd name="connsiteY2732" fmla="*/ 886095 h 1542374"/>
              <a:gd name="connsiteX2733" fmla="*/ 5196301 w 6798686"/>
              <a:gd name="connsiteY2733" fmla="*/ 621083 h 1542374"/>
              <a:gd name="connsiteX2734" fmla="*/ 4685317 w 6798686"/>
              <a:gd name="connsiteY2734" fmla="*/ 479684 h 1542374"/>
              <a:gd name="connsiteX2735" fmla="*/ 4568123 w 6798686"/>
              <a:gd name="connsiteY2735" fmla="*/ 467035 h 1542374"/>
              <a:gd name="connsiteX2736" fmla="*/ 4388029 w 6798686"/>
              <a:gd name="connsiteY2736" fmla="*/ 431237 h 1542374"/>
              <a:gd name="connsiteX2737" fmla="*/ 4160289 w 6798686"/>
              <a:gd name="connsiteY2737" fmla="*/ 389214 h 1542374"/>
              <a:gd name="connsiteX2738" fmla="*/ 4135159 w 6798686"/>
              <a:gd name="connsiteY2738" fmla="*/ 387404 h 1542374"/>
              <a:gd name="connsiteX2739" fmla="*/ 4140942 w 6798686"/>
              <a:gd name="connsiteY2739" fmla="*/ 381181 h 1542374"/>
              <a:gd name="connsiteX2740" fmla="*/ 4185783 w 6798686"/>
              <a:gd name="connsiteY2740" fmla="*/ 333009 h 1542374"/>
              <a:gd name="connsiteX2741" fmla="*/ 4261517 w 6798686"/>
              <a:gd name="connsiteY2741" fmla="*/ 339991 h 1542374"/>
              <a:gd name="connsiteX2742" fmla="*/ 4667488 w 6798686"/>
              <a:gd name="connsiteY2742" fmla="*/ 448341 h 1542374"/>
              <a:gd name="connsiteX2743" fmla="*/ 4667930 w 6798686"/>
              <a:gd name="connsiteY2743" fmla="*/ 448512 h 1542374"/>
              <a:gd name="connsiteX2744" fmla="*/ 4668429 w 6798686"/>
              <a:gd name="connsiteY2744" fmla="*/ 448506 h 1542374"/>
              <a:gd name="connsiteX2745" fmla="*/ 5262295 w 6798686"/>
              <a:gd name="connsiteY2745" fmla="*/ 605118 h 1542374"/>
              <a:gd name="connsiteX2746" fmla="*/ 5524636 w 6798686"/>
              <a:gd name="connsiteY2746" fmla="*/ 860716 h 1542374"/>
              <a:gd name="connsiteX2747" fmla="*/ 5645980 w 6798686"/>
              <a:gd name="connsiteY2747" fmla="*/ 994432 h 1542374"/>
              <a:gd name="connsiteX2748" fmla="*/ 5893778 w 6798686"/>
              <a:gd name="connsiteY2748" fmla="*/ 1164786 h 1542374"/>
              <a:gd name="connsiteX2749" fmla="*/ 6159750 w 6798686"/>
              <a:gd name="connsiteY2749" fmla="*/ 1221039 h 1542374"/>
              <a:gd name="connsiteX2750" fmla="*/ 6303322 w 6798686"/>
              <a:gd name="connsiteY2750" fmla="*/ 1217965 h 1542374"/>
              <a:gd name="connsiteX2751" fmla="*/ 6708409 w 6798686"/>
              <a:gd name="connsiteY2751" fmla="*/ 1146361 h 1542374"/>
              <a:gd name="connsiteX2752" fmla="*/ 6739917 w 6798686"/>
              <a:gd name="connsiteY2752" fmla="*/ 1139272 h 1542374"/>
              <a:gd name="connsiteX2753" fmla="*/ 6738784 w 6798686"/>
              <a:gd name="connsiteY2753" fmla="*/ 1134162 h 1542374"/>
              <a:gd name="connsiteX2754" fmla="*/ 6707256 w 6798686"/>
              <a:gd name="connsiteY2754" fmla="*/ 1141251 h 1542374"/>
              <a:gd name="connsiteX2755" fmla="*/ 5649707 w 6798686"/>
              <a:gd name="connsiteY2755" fmla="*/ 990762 h 1542374"/>
              <a:gd name="connsiteX2756" fmla="*/ 5528594 w 6798686"/>
              <a:gd name="connsiteY2756" fmla="*/ 857258 h 1542374"/>
              <a:gd name="connsiteX2757" fmla="*/ 5265292 w 6798686"/>
              <a:gd name="connsiteY2757" fmla="*/ 600833 h 1542374"/>
              <a:gd name="connsiteX2758" fmla="*/ 4976265 w 6798686"/>
              <a:gd name="connsiteY2758" fmla="*/ 473987 h 1542374"/>
              <a:gd name="connsiteX2759" fmla="*/ 4668852 w 6798686"/>
              <a:gd name="connsiteY2759" fmla="*/ 443263 h 1542374"/>
              <a:gd name="connsiteX2760" fmla="*/ 4262285 w 6798686"/>
              <a:gd name="connsiteY2760" fmla="*/ 334809 h 1542374"/>
              <a:gd name="connsiteX2761" fmla="*/ 4190490 w 6798686"/>
              <a:gd name="connsiteY2761" fmla="*/ 327954 h 1542374"/>
              <a:gd name="connsiteX2762" fmla="*/ 4242248 w 6798686"/>
              <a:gd name="connsiteY2762" fmla="*/ 272499 h 1542374"/>
              <a:gd name="connsiteX2763" fmla="*/ 4363226 w 6798686"/>
              <a:gd name="connsiteY2763" fmla="*/ 285451 h 1542374"/>
              <a:gd name="connsiteX2764" fmla="*/ 4767910 w 6798686"/>
              <a:gd name="connsiteY2764" fmla="*/ 424434 h 1542374"/>
              <a:gd name="connsiteX2765" fmla="*/ 4768409 w 6798686"/>
              <a:gd name="connsiteY2765" fmla="*/ 424662 h 1542374"/>
              <a:gd name="connsiteX2766" fmla="*/ 4768966 w 6798686"/>
              <a:gd name="connsiteY2766" fmla="*/ 424668 h 1542374"/>
              <a:gd name="connsiteX2767" fmla="*/ 5331266 w 6798686"/>
              <a:gd name="connsiteY2767" fmla="*/ 584759 h 1542374"/>
              <a:gd name="connsiteX2768" fmla="*/ 5579948 w 6798686"/>
              <a:gd name="connsiteY2768" fmla="*/ 831801 h 1542374"/>
              <a:gd name="connsiteX2769" fmla="*/ 5695336 w 6798686"/>
              <a:gd name="connsiteY2769" fmla="*/ 961137 h 1542374"/>
              <a:gd name="connsiteX2770" fmla="*/ 5929397 w 6798686"/>
              <a:gd name="connsiteY2770" fmla="*/ 1126957 h 1542374"/>
              <a:gd name="connsiteX2771" fmla="*/ 6180480 w 6798686"/>
              <a:gd name="connsiteY2771" fmla="*/ 1186092 h 1542374"/>
              <a:gd name="connsiteX2772" fmla="*/ 6351352 w 6798686"/>
              <a:gd name="connsiteY2772" fmla="*/ 1184209 h 1542374"/>
              <a:gd name="connsiteX2773" fmla="*/ 6698361 w 6798686"/>
              <a:gd name="connsiteY2773" fmla="*/ 1128993 h 1542374"/>
              <a:gd name="connsiteX2774" fmla="*/ 6730118 w 6798686"/>
              <a:gd name="connsiteY2774" fmla="*/ 1122692 h 1542374"/>
              <a:gd name="connsiteX2775" fmla="*/ 6729119 w 6798686"/>
              <a:gd name="connsiteY2775" fmla="*/ 1117639 h 1542374"/>
              <a:gd name="connsiteX2776" fmla="*/ 6697362 w 6798686"/>
              <a:gd name="connsiteY2776" fmla="*/ 1123941 h 1542374"/>
              <a:gd name="connsiteX2777" fmla="*/ 5699063 w 6798686"/>
              <a:gd name="connsiteY2777" fmla="*/ 957564 h 1542374"/>
              <a:gd name="connsiteX2778" fmla="*/ 5583867 w 6798686"/>
              <a:gd name="connsiteY2778" fmla="*/ 828439 h 1542374"/>
              <a:gd name="connsiteX2779" fmla="*/ 5334282 w 6798686"/>
              <a:gd name="connsiteY2779" fmla="*/ 580568 h 1542374"/>
              <a:gd name="connsiteX2780" fmla="*/ 5060568 w 6798686"/>
              <a:gd name="connsiteY2780" fmla="*/ 454954 h 1542374"/>
              <a:gd name="connsiteX2781" fmla="*/ 4769582 w 6798686"/>
              <a:gd name="connsiteY2781" fmla="*/ 419523 h 1542374"/>
              <a:gd name="connsiteX2782" fmla="*/ 4364263 w 6798686"/>
              <a:gd name="connsiteY2782" fmla="*/ 280402 h 1542374"/>
              <a:gd name="connsiteX2783" fmla="*/ 4246993 w 6798686"/>
              <a:gd name="connsiteY2783" fmla="*/ 267429 h 1542374"/>
              <a:gd name="connsiteX2784" fmla="*/ 4299192 w 6798686"/>
              <a:gd name="connsiteY2784" fmla="*/ 211821 h 1542374"/>
              <a:gd name="connsiteX2785" fmla="*/ 4464973 w 6798686"/>
              <a:gd name="connsiteY2785" fmla="*/ 230904 h 1542374"/>
              <a:gd name="connsiteX2786" fmla="*/ 4868370 w 6798686"/>
              <a:gd name="connsiteY2786" fmla="*/ 400513 h 1542374"/>
              <a:gd name="connsiteX2787" fmla="*/ 4868908 w 6798686"/>
              <a:gd name="connsiteY2787" fmla="*/ 400807 h 1542374"/>
              <a:gd name="connsiteX2788" fmla="*/ 4869503 w 6798686"/>
              <a:gd name="connsiteY2788" fmla="*/ 400830 h 1542374"/>
              <a:gd name="connsiteX2789" fmla="*/ 5400257 w 6798686"/>
              <a:gd name="connsiteY2789" fmla="*/ 564390 h 1542374"/>
              <a:gd name="connsiteX2790" fmla="*/ 5635259 w 6798686"/>
              <a:gd name="connsiteY2790" fmla="*/ 802887 h 1542374"/>
              <a:gd name="connsiteX2791" fmla="*/ 5744711 w 6798686"/>
              <a:gd name="connsiteY2791" fmla="*/ 927843 h 1542374"/>
              <a:gd name="connsiteX2792" fmla="*/ 5965035 w 6798686"/>
              <a:gd name="connsiteY2792" fmla="*/ 1089090 h 1542374"/>
              <a:gd name="connsiteX2793" fmla="*/ 6201248 w 6798686"/>
              <a:gd name="connsiteY2793" fmla="*/ 1151087 h 1542374"/>
              <a:gd name="connsiteX2794" fmla="*/ 6404608 w 6798686"/>
              <a:gd name="connsiteY2794" fmla="*/ 1151068 h 1542374"/>
              <a:gd name="connsiteX2795" fmla="*/ 6688352 w 6798686"/>
              <a:gd name="connsiteY2795" fmla="*/ 1111491 h 1542374"/>
              <a:gd name="connsiteX2796" fmla="*/ 6720301 w 6798686"/>
              <a:gd name="connsiteY2796" fmla="*/ 1106092 h 1542374"/>
              <a:gd name="connsiteX2797" fmla="*/ 6719456 w 6798686"/>
              <a:gd name="connsiteY2797" fmla="*/ 1101097 h 1542374"/>
              <a:gd name="connsiteX2798" fmla="*/ 6687507 w 6798686"/>
              <a:gd name="connsiteY2798" fmla="*/ 1106496 h 1542374"/>
              <a:gd name="connsiteX2799" fmla="*/ 5748400 w 6798686"/>
              <a:gd name="connsiteY2799" fmla="*/ 924365 h 1542374"/>
              <a:gd name="connsiteX2800" fmla="*/ 5639140 w 6798686"/>
              <a:gd name="connsiteY2800" fmla="*/ 799621 h 1542374"/>
              <a:gd name="connsiteX2801" fmla="*/ 5403273 w 6798686"/>
              <a:gd name="connsiteY2801" fmla="*/ 560315 h 1542374"/>
              <a:gd name="connsiteX2802" fmla="*/ 5144870 w 6798686"/>
              <a:gd name="connsiteY2802" fmla="*/ 435917 h 1542374"/>
              <a:gd name="connsiteX2803" fmla="*/ 4870291 w 6798686"/>
              <a:gd name="connsiteY2803" fmla="*/ 395788 h 1542374"/>
              <a:gd name="connsiteX2804" fmla="*/ 4466241 w 6798686"/>
              <a:gd name="connsiteY2804" fmla="*/ 226001 h 1542374"/>
              <a:gd name="connsiteX2805" fmla="*/ 4304264 w 6798686"/>
              <a:gd name="connsiteY2805" fmla="*/ 206428 h 1542374"/>
              <a:gd name="connsiteX2806" fmla="*/ 4357020 w 6798686"/>
              <a:gd name="connsiteY2806" fmla="*/ 150750 h 1542374"/>
              <a:gd name="connsiteX2807" fmla="*/ 4566720 w 6798686"/>
              <a:gd name="connsiteY2807" fmla="*/ 176357 h 1542374"/>
              <a:gd name="connsiteX2808" fmla="*/ 4968849 w 6798686"/>
              <a:gd name="connsiteY2808" fmla="*/ 376592 h 1542374"/>
              <a:gd name="connsiteX2809" fmla="*/ 4969387 w 6798686"/>
              <a:gd name="connsiteY2809" fmla="*/ 376943 h 1542374"/>
              <a:gd name="connsiteX2810" fmla="*/ 4970021 w 6798686"/>
              <a:gd name="connsiteY2810" fmla="*/ 376985 h 1542374"/>
              <a:gd name="connsiteX2811" fmla="*/ 5469247 w 6798686"/>
              <a:gd name="connsiteY2811" fmla="*/ 544016 h 1542374"/>
              <a:gd name="connsiteX2812" fmla="*/ 5690610 w 6798686"/>
              <a:gd name="connsiteY2812" fmla="*/ 773973 h 1542374"/>
              <a:gd name="connsiteX2813" fmla="*/ 5794086 w 6798686"/>
              <a:gd name="connsiteY2813" fmla="*/ 894529 h 1542374"/>
              <a:gd name="connsiteX2814" fmla="*/ 6222016 w 6798686"/>
              <a:gd name="connsiteY2814" fmla="*/ 1116006 h 1542374"/>
              <a:gd name="connsiteX2815" fmla="*/ 6467624 w 6798686"/>
              <a:gd name="connsiteY2815" fmla="*/ 1118561 h 1542374"/>
              <a:gd name="connsiteX2816" fmla="*/ 6678342 w 6798686"/>
              <a:gd name="connsiteY2816" fmla="*/ 1093854 h 1542374"/>
              <a:gd name="connsiteX2817" fmla="*/ 6710464 w 6798686"/>
              <a:gd name="connsiteY2817" fmla="*/ 1089513 h 1542374"/>
              <a:gd name="connsiteX2818" fmla="*/ 6709812 w 6798686"/>
              <a:gd name="connsiteY2818" fmla="*/ 1084575 h 1542374"/>
              <a:gd name="connsiteX2819" fmla="*/ 6677670 w 6798686"/>
              <a:gd name="connsiteY2819" fmla="*/ 1088917 h 1542374"/>
              <a:gd name="connsiteX2820" fmla="*/ 5797736 w 6798686"/>
              <a:gd name="connsiteY2820" fmla="*/ 891167 h 1542374"/>
              <a:gd name="connsiteX2821" fmla="*/ 5694432 w 6798686"/>
              <a:gd name="connsiteY2821" fmla="*/ 770803 h 1542374"/>
              <a:gd name="connsiteX2822" fmla="*/ 5472264 w 6798686"/>
              <a:gd name="connsiteY2822" fmla="*/ 540060 h 1542374"/>
              <a:gd name="connsiteX2823" fmla="*/ 5229193 w 6798686"/>
              <a:gd name="connsiteY2823" fmla="*/ 416889 h 1542374"/>
              <a:gd name="connsiteX2824" fmla="*/ 4971001 w 6798686"/>
              <a:gd name="connsiteY2824" fmla="*/ 372063 h 1542374"/>
              <a:gd name="connsiteX2825" fmla="*/ 4568200 w 6798686"/>
              <a:gd name="connsiteY2825" fmla="*/ 171610 h 1542374"/>
              <a:gd name="connsiteX2826" fmla="*/ 4361996 w 6798686"/>
              <a:gd name="connsiteY2826" fmla="*/ 145520 h 1542374"/>
              <a:gd name="connsiteX2827" fmla="*/ 4414273 w 6798686"/>
              <a:gd name="connsiteY2827" fmla="*/ 91008 h 1542374"/>
              <a:gd name="connsiteX2828" fmla="*/ 4668468 w 6798686"/>
              <a:gd name="connsiteY2828" fmla="*/ 121810 h 1542374"/>
              <a:gd name="connsiteX2829" fmla="*/ 5069329 w 6798686"/>
              <a:gd name="connsiteY2829" fmla="*/ 352671 h 1542374"/>
              <a:gd name="connsiteX2830" fmla="*/ 5069866 w 6798686"/>
              <a:gd name="connsiteY2830" fmla="*/ 353076 h 1542374"/>
              <a:gd name="connsiteX2831" fmla="*/ 5070558 w 6798686"/>
              <a:gd name="connsiteY2831" fmla="*/ 353143 h 1542374"/>
              <a:gd name="connsiteX2832" fmla="*/ 5538219 w 6798686"/>
              <a:gd name="connsiteY2832" fmla="*/ 523643 h 1542374"/>
              <a:gd name="connsiteX2833" fmla="*/ 5745960 w 6798686"/>
              <a:gd name="connsiteY2833" fmla="*/ 745078 h 1542374"/>
              <a:gd name="connsiteX2834" fmla="*/ 5843441 w 6798686"/>
              <a:gd name="connsiteY2834" fmla="*/ 861234 h 1542374"/>
              <a:gd name="connsiteX2835" fmla="*/ 6242785 w 6798686"/>
              <a:gd name="connsiteY2835" fmla="*/ 1080848 h 1542374"/>
              <a:gd name="connsiteX2836" fmla="*/ 6557517 w 6798686"/>
              <a:gd name="connsiteY2836" fmla="*/ 1086246 h 1542374"/>
              <a:gd name="connsiteX2837" fmla="*/ 6668370 w 6798686"/>
              <a:gd name="connsiteY2837" fmla="*/ 1076045 h 1542374"/>
              <a:gd name="connsiteX2838" fmla="*/ 6700628 w 6798686"/>
              <a:gd name="connsiteY2838" fmla="*/ 1072913 h 1542374"/>
              <a:gd name="connsiteX2839" fmla="*/ 6700167 w 6798686"/>
              <a:gd name="connsiteY2839" fmla="*/ 1068033 h 1542374"/>
              <a:gd name="connsiteX2840" fmla="*/ 6667890 w 6798686"/>
              <a:gd name="connsiteY2840" fmla="*/ 1071184 h 1542374"/>
              <a:gd name="connsiteX2841" fmla="*/ 5847073 w 6798686"/>
              <a:gd name="connsiteY2841" fmla="*/ 857968 h 1542374"/>
              <a:gd name="connsiteX2842" fmla="*/ 5749764 w 6798686"/>
              <a:gd name="connsiteY2842" fmla="*/ 742004 h 1542374"/>
              <a:gd name="connsiteX2843" fmla="*/ 5541254 w 6798686"/>
              <a:gd name="connsiteY2843" fmla="*/ 519810 h 1542374"/>
              <a:gd name="connsiteX2844" fmla="*/ 5313495 w 6798686"/>
              <a:gd name="connsiteY2844" fmla="*/ 397863 h 1542374"/>
              <a:gd name="connsiteX2845" fmla="*/ 5071711 w 6798686"/>
              <a:gd name="connsiteY2845" fmla="*/ 348346 h 1542374"/>
              <a:gd name="connsiteX2846" fmla="*/ 4670159 w 6798686"/>
              <a:gd name="connsiteY2846" fmla="*/ 117219 h 1542374"/>
              <a:gd name="connsiteX2847" fmla="*/ 4419844 w 6798686"/>
              <a:gd name="connsiteY2847" fmla="*/ 85236 h 1542374"/>
              <a:gd name="connsiteX2848" fmla="*/ 4472332 w 6798686"/>
              <a:gd name="connsiteY2848" fmla="*/ 31333 h 1542374"/>
              <a:gd name="connsiteX2849" fmla="*/ 4770253 w 6798686"/>
              <a:gd name="connsiteY2849" fmla="*/ 67259 h 1542374"/>
              <a:gd name="connsiteX2850" fmla="*/ 5169846 w 6798686"/>
              <a:gd name="connsiteY2850" fmla="*/ 328748 h 1542374"/>
              <a:gd name="connsiteX2851" fmla="*/ 5170365 w 6798686"/>
              <a:gd name="connsiteY2851" fmla="*/ 329201 h 1542374"/>
              <a:gd name="connsiteX2852" fmla="*/ 5171056 w 6798686"/>
              <a:gd name="connsiteY2852" fmla="*/ 329295 h 1542374"/>
              <a:gd name="connsiteX2853" fmla="*/ 5607191 w 6798686"/>
              <a:gd name="connsiteY2853" fmla="*/ 503267 h 1542374"/>
              <a:gd name="connsiteX2854" fmla="*/ 5801329 w 6798686"/>
              <a:gd name="connsiteY2854" fmla="*/ 716183 h 1542374"/>
              <a:gd name="connsiteX2855" fmla="*/ 5892817 w 6798686"/>
              <a:gd name="connsiteY2855" fmla="*/ 827940 h 1542374"/>
              <a:gd name="connsiteX2856" fmla="*/ 6263591 w 6798686"/>
              <a:gd name="connsiteY2856" fmla="*/ 1045594 h 1542374"/>
              <a:gd name="connsiteX2857" fmla="*/ 6658458 w 6798686"/>
              <a:gd name="connsiteY2857" fmla="*/ 1058043 h 1542374"/>
              <a:gd name="connsiteX2858" fmla="*/ 6690772 w 6798686"/>
              <a:gd name="connsiteY2858" fmla="*/ 1056314 h 1542374"/>
              <a:gd name="connsiteX2859" fmla="*/ 6690523 w 6798686"/>
              <a:gd name="connsiteY2859" fmla="*/ 1051511 h 1542374"/>
              <a:gd name="connsiteX2860" fmla="*/ 6658188 w 6798686"/>
              <a:gd name="connsiteY2860" fmla="*/ 1053259 h 1542374"/>
              <a:gd name="connsiteX2861" fmla="*/ 5896429 w 6798686"/>
              <a:gd name="connsiteY2861" fmla="*/ 824770 h 1542374"/>
              <a:gd name="connsiteX2862" fmla="*/ 5805094 w 6798686"/>
              <a:gd name="connsiteY2862" fmla="*/ 713205 h 1542374"/>
              <a:gd name="connsiteX2863" fmla="*/ 5610245 w 6798686"/>
              <a:gd name="connsiteY2863" fmla="*/ 499553 h 1542374"/>
              <a:gd name="connsiteX2864" fmla="*/ 5172402 w 6798686"/>
              <a:gd name="connsiteY2864" fmla="*/ 324631 h 1542374"/>
              <a:gd name="connsiteX2865" fmla="*/ 4772098 w 6798686"/>
              <a:gd name="connsiteY2865" fmla="*/ 62822 h 1542374"/>
              <a:gd name="connsiteX2866" fmla="*/ 4477711 w 6798686"/>
              <a:gd name="connsiteY2866" fmla="*/ 25865 h 1542374"/>
              <a:gd name="connsiteX2867" fmla="*/ 4851417 w 6798686"/>
              <a:gd name="connsiteY2867" fmla="*/ 0 h 1542374"/>
              <a:gd name="connsiteX2868" fmla="*/ 4837396 w 6798686"/>
              <a:gd name="connsiteY2868" fmla="*/ 0 h 1542374"/>
              <a:gd name="connsiteX2869" fmla="*/ 4872039 w 6798686"/>
              <a:gd name="connsiteY2869" fmla="*/ 12707 h 1542374"/>
              <a:gd name="connsiteX2870" fmla="*/ 5270364 w 6798686"/>
              <a:gd name="connsiteY2870" fmla="*/ 304834 h 1542374"/>
              <a:gd name="connsiteX2871" fmla="*/ 5270882 w 6798686"/>
              <a:gd name="connsiteY2871" fmla="*/ 305322 h 1542374"/>
              <a:gd name="connsiteX2872" fmla="*/ 5271575 w 6798686"/>
              <a:gd name="connsiteY2872" fmla="*/ 305443 h 1542374"/>
              <a:gd name="connsiteX2873" fmla="*/ 5676181 w 6798686"/>
              <a:gd name="connsiteY2873" fmla="*/ 482890 h 1542374"/>
              <a:gd name="connsiteX2874" fmla="*/ 5856736 w 6798686"/>
              <a:gd name="connsiteY2874" fmla="*/ 687326 h 1542374"/>
              <a:gd name="connsiteX2875" fmla="*/ 5942173 w 6798686"/>
              <a:gd name="connsiteY2875" fmla="*/ 794626 h 1542374"/>
              <a:gd name="connsiteX2876" fmla="*/ 6284417 w 6798686"/>
              <a:gd name="connsiteY2876" fmla="*/ 1010224 h 1542374"/>
              <a:gd name="connsiteX2877" fmla="*/ 6648544 w 6798686"/>
              <a:gd name="connsiteY2877" fmla="*/ 1039811 h 1542374"/>
              <a:gd name="connsiteX2878" fmla="*/ 6680916 w 6798686"/>
              <a:gd name="connsiteY2878" fmla="*/ 1039715 h 1542374"/>
              <a:gd name="connsiteX2879" fmla="*/ 6680916 w 6798686"/>
              <a:gd name="connsiteY2879" fmla="*/ 1034989 h 1542374"/>
              <a:gd name="connsiteX2880" fmla="*/ 6648525 w 6798686"/>
              <a:gd name="connsiteY2880" fmla="*/ 1035085 h 1542374"/>
              <a:gd name="connsiteX2881" fmla="*/ 5945766 w 6798686"/>
              <a:gd name="connsiteY2881" fmla="*/ 791571 h 1542374"/>
              <a:gd name="connsiteX2882" fmla="*/ 5860483 w 6798686"/>
              <a:gd name="connsiteY2882" fmla="*/ 684444 h 1542374"/>
              <a:gd name="connsiteX2883" fmla="*/ 5679255 w 6798686"/>
              <a:gd name="connsiteY2883" fmla="*/ 479307 h 1542374"/>
              <a:gd name="connsiteX2884" fmla="*/ 5273111 w 6798686"/>
              <a:gd name="connsiteY2884" fmla="*/ 300923 h 1542374"/>
              <a:gd name="connsiteX2885" fmla="*/ 4874018 w 6798686"/>
              <a:gd name="connsiteY2885" fmla="*/ 8426 h 1542374"/>
              <a:gd name="connsiteX2886" fmla="*/ 5052357 w 6798686"/>
              <a:gd name="connsiteY2886" fmla="*/ 0 h 1542374"/>
              <a:gd name="connsiteX2887" fmla="*/ 5043371 w 6798686"/>
              <a:gd name="connsiteY2887" fmla="*/ 0 h 1542374"/>
              <a:gd name="connsiteX2888" fmla="*/ 5090578 w 6798686"/>
              <a:gd name="connsiteY2888" fmla="*/ 28404 h 1542374"/>
              <a:gd name="connsiteX2889" fmla="*/ 5370901 w 6798686"/>
              <a:gd name="connsiteY2889" fmla="*/ 280912 h 1542374"/>
              <a:gd name="connsiteX2890" fmla="*/ 5371381 w 6798686"/>
              <a:gd name="connsiteY2890" fmla="*/ 281424 h 1542374"/>
              <a:gd name="connsiteX2891" fmla="*/ 5372072 w 6798686"/>
              <a:gd name="connsiteY2891" fmla="*/ 281580 h 1542374"/>
              <a:gd name="connsiteX2892" fmla="*/ 5745153 w 6798686"/>
              <a:gd name="connsiteY2892" fmla="*/ 462504 h 1542374"/>
              <a:gd name="connsiteX2893" fmla="*/ 5912163 w 6798686"/>
              <a:gd name="connsiteY2893" fmla="*/ 658450 h 1542374"/>
              <a:gd name="connsiteX2894" fmla="*/ 5991548 w 6798686"/>
              <a:gd name="connsiteY2894" fmla="*/ 761331 h 1542374"/>
              <a:gd name="connsiteX2895" fmla="*/ 6305281 w 6798686"/>
              <a:gd name="connsiteY2895" fmla="*/ 974720 h 1542374"/>
              <a:gd name="connsiteX2896" fmla="*/ 6638727 w 6798686"/>
              <a:gd name="connsiteY2896" fmla="*/ 1021252 h 1542374"/>
              <a:gd name="connsiteX2897" fmla="*/ 6671041 w 6798686"/>
              <a:gd name="connsiteY2897" fmla="*/ 1023096 h 1542374"/>
              <a:gd name="connsiteX2898" fmla="*/ 6671310 w 6798686"/>
              <a:gd name="connsiteY2898" fmla="*/ 1018466 h 1542374"/>
              <a:gd name="connsiteX2899" fmla="*/ 6638976 w 6798686"/>
              <a:gd name="connsiteY2899" fmla="*/ 1016641 h 1542374"/>
              <a:gd name="connsiteX2900" fmla="*/ 5995121 w 6798686"/>
              <a:gd name="connsiteY2900" fmla="*/ 758373 h 1542374"/>
              <a:gd name="connsiteX2901" fmla="*/ 5915871 w 6798686"/>
              <a:gd name="connsiteY2901" fmla="*/ 655684 h 1542374"/>
              <a:gd name="connsiteX2902" fmla="*/ 5748246 w 6798686"/>
              <a:gd name="connsiteY2902" fmla="*/ 459062 h 1542374"/>
              <a:gd name="connsiteX2903" fmla="*/ 5373802 w 6798686"/>
              <a:gd name="connsiteY2903" fmla="*/ 277227 h 1542374"/>
              <a:gd name="connsiteX2904" fmla="*/ 5092949 w 6798686"/>
              <a:gd name="connsiteY2904" fmla="*/ 24416 h 1542374"/>
              <a:gd name="connsiteX2905" fmla="*/ 5222538 w 6798686"/>
              <a:gd name="connsiteY2905" fmla="*/ 0 h 1542374"/>
              <a:gd name="connsiteX2906" fmla="*/ 5215546 w 6798686"/>
              <a:gd name="connsiteY2906" fmla="*/ 0 h 1542374"/>
              <a:gd name="connsiteX2907" fmla="*/ 5296418 w 6798686"/>
              <a:gd name="connsiteY2907" fmla="*/ 68905 h 1542374"/>
              <a:gd name="connsiteX2908" fmla="*/ 5471457 w 6798686"/>
              <a:gd name="connsiteY2908" fmla="*/ 257004 h 1542374"/>
              <a:gd name="connsiteX2909" fmla="*/ 5471918 w 6798686"/>
              <a:gd name="connsiteY2909" fmla="*/ 257523 h 1542374"/>
              <a:gd name="connsiteX2910" fmla="*/ 5472552 w 6798686"/>
              <a:gd name="connsiteY2910" fmla="*/ 257713 h 1542374"/>
              <a:gd name="connsiteX2911" fmla="*/ 5814124 w 6798686"/>
              <a:gd name="connsiteY2911" fmla="*/ 442116 h 1542374"/>
              <a:gd name="connsiteX2912" fmla="*/ 5967648 w 6798686"/>
              <a:gd name="connsiteY2912" fmla="*/ 629652 h 1542374"/>
              <a:gd name="connsiteX2913" fmla="*/ 6040904 w 6798686"/>
              <a:gd name="connsiteY2913" fmla="*/ 728018 h 1542374"/>
              <a:gd name="connsiteX2914" fmla="*/ 6326165 w 6798686"/>
              <a:gd name="connsiteY2914" fmla="*/ 939024 h 1542374"/>
              <a:gd name="connsiteX2915" fmla="*/ 6628928 w 6798686"/>
              <a:gd name="connsiteY2915" fmla="*/ 1002347 h 1542374"/>
              <a:gd name="connsiteX2916" fmla="*/ 6661147 w 6798686"/>
              <a:gd name="connsiteY2916" fmla="*/ 1006459 h 1542374"/>
              <a:gd name="connsiteX2917" fmla="*/ 6661743 w 6798686"/>
              <a:gd name="connsiteY2917" fmla="*/ 1001963 h 1542374"/>
              <a:gd name="connsiteX2918" fmla="*/ 6629504 w 6798686"/>
              <a:gd name="connsiteY2918" fmla="*/ 997852 h 1542374"/>
              <a:gd name="connsiteX2919" fmla="*/ 6044457 w 6798686"/>
              <a:gd name="connsiteY2919" fmla="*/ 725193 h 1542374"/>
              <a:gd name="connsiteX2920" fmla="*/ 5971337 w 6798686"/>
              <a:gd name="connsiteY2920" fmla="*/ 626981 h 1542374"/>
              <a:gd name="connsiteX2921" fmla="*/ 5817256 w 6798686"/>
              <a:gd name="connsiteY2921" fmla="*/ 438820 h 1542374"/>
              <a:gd name="connsiteX2922" fmla="*/ 5474473 w 6798686"/>
              <a:gd name="connsiteY2922" fmla="*/ 253538 h 1542374"/>
              <a:gd name="connsiteX2923" fmla="*/ 5299132 w 6798686"/>
              <a:gd name="connsiteY2923" fmla="*/ 65213 h 1542374"/>
              <a:gd name="connsiteX2924" fmla="*/ 5374107 w 6798686"/>
              <a:gd name="connsiteY2924" fmla="*/ 0 h 1542374"/>
              <a:gd name="connsiteX2925" fmla="*/ 5367546 w 6798686"/>
              <a:gd name="connsiteY2925" fmla="*/ 0 h 1542374"/>
              <a:gd name="connsiteX2926" fmla="*/ 5398460 w 6798686"/>
              <a:gd name="connsiteY2926" fmla="*/ 28680 h 1542374"/>
              <a:gd name="connsiteX2927" fmla="*/ 5572032 w 6798686"/>
              <a:gd name="connsiteY2927" fmla="*/ 233102 h 1542374"/>
              <a:gd name="connsiteX2928" fmla="*/ 5572435 w 6798686"/>
              <a:gd name="connsiteY2928" fmla="*/ 233617 h 1542374"/>
              <a:gd name="connsiteX2929" fmla="*/ 5573031 w 6798686"/>
              <a:gd name="connsiteY2929" fmla="*/ 233832 h 1542374"/>
              <a:gd name="connsiteX2930" fmla="*/ 5883095 w 6798686"/>
              <a:gd name="connsiteY2930" fmla="*/ 421725 h 1542374"/>
              <a:gd name="connsiteX2931" fmla="*/ 6023190 w 6798686"/>
              <a:gd name="connsiteY2931" fmla="*/ 600891 h 1542374"/>
              <a:gd name="connsiteX2932" fmla="*/ 6090260 w 6798686"/>
              <a:gd name="connsiteY2932" fmla="*/ 694704 h 1542374"/>
              <a:gd name="connsiteX2933" fmla="*/ 6619227 w 6798686"/>
              <a:gd name="connsiteY2933" fmla="*/ 982981 h 1542374"/>
              <a:gd name="connsiteX2934" fmla="*/ 6651233 w 6798686"/>
              <a:gd name="connsiteY2934" fmla="*/ 989840 h 1542374"/>
              <a:gd name="connsiteX2935" fmla="*/ 6652175 w 6798686"/>
              <a:gd name="connsiteY2935" fmla="*/ 985479 h 1542374"/>
              <a:gd name="connsiteX2936" fmla="*/ 6620149 w 6798686"/>
              <a:gd name="connsiteY2936" fmla="*/ 978620 h 1542374"/>
              <a:gd name="connsiteX2937" fmla="*/ 6093814 w 6798686"/>
              <a:gd name="connsiteY2937" fmla="*/ 692014 h 1542374"/>
              <a:gd name="connsiteX2938" fmla="*/ 6026840 w 6798686"/>
              <a:gd name="connsiteY2938" fmla="*/ 598336 h 1542374"/>
              <a:gd name="connsiteX2939" fmla="*/ 5886265 w 6798686"/>
              <a:gd name="connsiteY2939" fmla="*/ 418585 h 1542374"/>
              <a:gd name="connsiteX2940" fmla="*/ 5575145 w 6798686"/>
              <a:gd name="connsiteY2940" fmla="*/ 229863 h 1542374"/>
              <a:gd name="connsiteX2941" fmla="*/ 5401268 w 6798686"/>
              <a:gd name="connsiteY2941" fmla="*/ 25180 h 1542374"/>
              <a:gd name="connsiteX2942" fmla="*/ 5515110 w 6798686"/>
              <a:gd name="connsiteY2942" fmla="*/ 0 h 1542374"/>
              <a:gd name="connsiteX2943" fmla="*/ 5509615 w 6798686"/>
              <a:gd name="connsiteY2943" fmla="*/ 0 h 1542374"/>
              <a:gd name="connsiteX2944" fmla="*/ 5672608 w 6798686"/>
              <a:gd name="connsiteY2944" fmla="*/ 209210 h 1542374"/>
              <a:gd name="connsiteX2945" fmla="*/ 5672954 w 6798686"/>
              <a:gd name="connsiteY2945" fmla="*/ 209694 h 1542374"/>
              <a:gd name="connsiteX2946" fmla="*/ 5673511 w 6798686"/>
              <a:gd name="connsiteY2946" fmla="*/ 209938 h 1542374"/>
              <a:gd name="connsiteX2947" fmla="*/ 5952067 w 6798686"/>
              <a:gd name="connsiteY2947" fmla="*/ 401327 h 1542374"/>
              <a:gd name="connsiteX2948" fmla="*/ 6078809 w 6798686"/>
              <a:gd name="connsiteY2948" fmla="*/ 572221 h 1542374"/>
              <a:gd name="connsiteX2949" fmla="*/ 6139634 w 6798686"/>
              <a:gd name="connsiteY2949" fmla="*/ 661390 h 1542374"/>
              <a:gd name="connsiteX2950" fmla="*/ 6609639 w 6798686"/>
              <a:gd name="connsiteY2950" fmla="*/ 963020 h 1542374"/>
              <a:gd name="connsiteX2951" fmla="*/ 6641301 w 6798686"/>
              <a:gd name="connsiteY2951" fmla="*/ 973164 h 1542374"/>
              <a:gd name="connsiteX2952" fmla="*/ 6642646 w 6798686"/>
              <a:gd name="connsiteY2952" fmla="*/ 969014 h 1542374"/>
              <a:gd name="connsiteX2953" fmla="*/ 6610965 w 6798686"/>
              <a:gd name="connsiteY2953" fmla="*/ 958851 h 1542374"/>
              <a:gd name="connsiteX2954" fmla="*/ 6143170 w 6798686"/>
              <a:gd name="connsiteY2954" fmla="*/ 658835 h 1542374"/>
              <a:gd name="connsiteX2955" fmla="*/ 6082440 w 6798686"/>
              <a:gd name="connsiteY2955" fmla="*/ 569808 h 1542374"/>
              <a:gd name="connsiteX2956" fmla="*/ 5955275 w 6798686"/>
              <a:gd name="connsiteY2956" fmla="*/ 398359 h 1542374"/>
              <a:gd name="connsiteX2957" fmla="*/ 5675836 w 6798686"/>
              <a:gd name="connsiteY2957" fmla="*/ 206194 h 1542374"/>
              <a:gd name="connsiteX2958" fmla="*/ 5647698 w 6798686"/>
              <a:gd name="connsiteY2958" fmla="*/ 0 h 1542374"/>
              <a:gd name="connsiteX2959" fmla="*/ 5642311 w 6798686"/>
              <a:gd name="connsiteY2959" fmla="*/ 0 h 1542374"/>
              <a:gd name="connsiteX2960" fmla="*/ 5693265 w 6798686"/>
              <a:gd name="connsiteY2960" fmla="*/ 66910 h 1542374"/>
              <a:gd name="connsiteX2961" fmla="*/ 5773202 w 6798686"/>
              <a:gd name="connsiteY2961" fmla="*/ 185324 h 1542374"/>
              <a:gd name="connsiteX2962" fmla="*/ 5773491 w 6798686"/>
              <a:gd name="connsiteY2962" fmla="*/ 185766 h 1542374"/>
              <a:gd name="connsiteX2963" fmla="*/ 5773951 w 6798686"/>
              <a:gd name="connsiteY2963" fmla="*/ 186025 h 1542374"/>
              <a:gd name="connsiteX2964" fmla="*/ 6021038 w 6798686"/>
              <a:gd name="connsiteY2964" fmla="*/ 380922 h 1542374"/>
              <a:gd name="connsiteX2965" fmla="*/ 6134524 w 6798686"/>
              <a:gd name="connsiteY2965" fmla="*/ 543704 h 1542374"/>
              <a:gd name="connsiteX2966" fmla="*/ 6188991 w 6798686"/>
              <a:gd name="connsiteY2966" fmla="*/ 628057 h 1542374"/>
              <a:gd name="connsiteX2967" fmla="*/ 6600187 w 6798686"/>
              <a:gd name="connsiteY2967" fmla="*/ 942252 h 1542374"/>
              <a:gd name="connsiteX2968" fmla="*/ 6631350 w 6798686"/>
              <a:gd name="connsiteY2968" fmla="*/ 956469 h 1542374"/>
              <a:gd name="connsiteX2969" fmla="*/ 6633136 w 6798686"/>
              <a:gd name="connsiteY2969" fmla="*/ 952588 h 1542374"/>
              <a:gd name="connsiteX2970" fmla="*/ 6601955 w 6798686"/>
              <a:gd name="connsiteY2970" fmla="*/ 938352 h 1542374"/>
              <a:gd name="connsiteX2971" fmla="*/ 6192526 w 6798686"/>
              <a:gd name="connsiteY2971" fmla="*/ 625655 h 1542374"/>
              <a:gd name="connsiteX2972" fmla="*/ 6138136 w 6798686"/>
              <a:gd name="connsiteY2972" fmla="*/ 541424 h 1542374"/>
              <a:gd name="connsiteX2973" fmla="*/ 6024285 w 6798686"/>
              <a:gd name="connsiteY2973" fmla="*/ 378140 h 1542374"/>
              <a:gd name="connsiteX2974" fmla="*/ 5776507 w 6798686"/>
              <a:gd name="connsiteY2974" fmla="*/ 182536 h 1542374"/>
              <a:gd name="connsiteX2975" fmla="*/ 5696429 w 6798686"/>
              <a:gd name="connsiteY2975" fmla="*/ 63955 h 1542374"/>
              <a:gd name="connsiteX2976" fmla="*/ 5775534 w 6798686"/>
              <a:gd name="connsiteY2976" fmla="*/ 0 h 1542374"/>
              <a:gd name="connsiteX2977" fmla="*/ 5770255 w 6798686"/>
              <a:gd name="connsiteY2977" fmla="*/ 0 h 1542374"/>
              <a:gd name="connsiteX2978" fmla="*/ 5794927 w 6798686"/>
              <a:gd name="connsiteY2978" fmla="*/ 34916 h 1542374"/>
              <a:gd name="connsiteX2979" fmla="*/ 5873797 w 6798686"/>
              <a:gd name="connsiteY2979" fmla="*/ 161441 h 1542374"/>
              <a:gd name="connsiteX2980" fmla="*/ 5874027 w 6798686"/>
              <a:gd name="connsiteY2980" fmla="*/ 161822 h 1542374"/>
              <a:gd name="connsiteX2981" fmla="*/ 5874393 w 6798686"/>
              <a:gd name="connsiteY2981" fmla="*/ 162079 h 1542374"/>
              <a:gd name="connsiteX2982" fmla="*/ 6089991 w 6798686"/>
              <a:gd name="connsiteY2982" fmla="*/ 360505 h 1542374"/>
              <a:gd name="connsiteX2983" fmla="*/ 6190432 w 6798686"/>
              <a:gd name="connsiteY2983" fmla="*/ 515503 h 1542374"/>
              <a:gd name="connsiteX2984" fmla="*/ 6238327 w 6798686"/>
              <a:gd name="connsiteY2984" fmla="*/ 594737 h 1542374"/>
              <a:gd name="connsiteX2985" fmla="*/ 6590966 w 6798686"/>
              <a:gd name="connsiteY2985" fmla="*/ 920446 h 1542374"/>
              <a:gd name="connsiteX2986" fmla="*/ 6621359 w 6798686"/>
              <a:gd name="connsiteY2986" fmla="*/ 939735 h 1542374"/>
              <a:gd name="connsiteX2987" fmla="*/ 6623626 w 6798686"/>
              <a:gd name="connsiteY2987" fmla="*/ 936200 h 1542374"/>
              <a:gd name="connsiteX2988" fmla="*/ 6593213 w 6798686"/>
              <a:gd name="connsiteY2988" fmla="*/ 916892 h 1542374"/>
              <a:gd name="connsiteX2989" fmla="*/ 6241882 w 6798686"/>
              <a:gd name="connsiteY2989" fmla="*/ 592495 h 1542374"/>
              <a:gd name="connsiteX2990" fmla="*/ 6194044 w 6798686"/>
              <a:gd name="connsiteY2990" fmla="*/ 513368 h 1542374"/>
              <a:gd name="connsiteX2991" fmla="*/ 6093295 w 6798686"/>
              <a:gd name="connsiteY2991" fmla="*/ 357927 h 1542374"/>
              <a:gd name="connsiteX2992" fmla="*/ 5877159 w 6798686"/>
              <a:gd name="connsiteY2992" fmla="*/ 158890 h 1542374"/>
              <a:gd name="connsiteX2993" fmla="*/ 5797225 w 6798686"/>
              <a:gd name="connsiteY2993" fmla="*/ 30649 h 1542374"/>
              <a:gd name="connsiteX2994" fmla="*/ 5882538 w 6798686"/>
              <a:gd name="connsiteY2994" fmla="*/ 0 h 1542374"/>
              <a:gd name="connsiteX2995" fmla="*/ 5877641 w 6798686"/>
              <a:gd name="connsiteY2995" fmla="*/ 0 h 1542374"/>
              <a:gd name="connsiteX2996" fmla="*/ 5907884 w 6798686"/>
              <a:gd name="connsiteY2996" fmla="*/ 46467 h 1542374"/>
              <a:gd name="connsiteX2997" fmla="*/ 5974603 w 6798686"/>
              <a:gd name="connsiteY2997" fmla="*/ 137849 h 1542374"/>
              <a:gd name="connsiteX2998" fmla="*/ 6051048 w 6798686"/>
              <a:gd name="connsiteY2998" fmla="*/ 219052 h 1542374"/>
              <a:gd name="connsiteX2999" fmla="*/ 6158943 w 6798686"/>
              <a:gd name="connsiteY2999" fmla="*/ 340073 h 1542374"/>
              <a:gd name="connsiteX3000" fmla="*/ 6246665 w 6798686"/>
              <a:gd name="connsiteY3000" fmla="*/ 487905 h 1542374"/>
              <a:gd name="connsiteX3001" fmla="*/ 6287683 w 6798686"/>
              <a:gd name="connsiteY3001" fmla="*/ 561395 h 1542374"/>
              <a:gd name="connsiteX3002" fmla="*/ 6582090 w 6798686"/>
              <a:gd name="connsiteY3002" fmla="*/ 897161 h 1542374"/>
              <a:gd name="connsiteX3003" fmla="*/ 6611407 w 6798686"/>
              <a:gd name="connsiteY3003" fmla="*/ 922944 h 1542374"/>
              <a:gd name="connsiteX3004" fmla="*/ 6614116 w 6798686"/>
              <a:gd name="connsiteY3004" fmla="*/ 919870 h 1542374"/>
              <a:gd name="connsiteX3005" fmla="*/ 6584798 w 6798686"/>
              <a:gd name="connsiteY3005" fmla="*/ 894068 h 1542374"/>
              <a:gd name="connsiteX3006" fmla="*/ 6291237 w 6798686"/>
              <a:gd name="connsiteY3006" fmla="*/ 559337 h 1542374"/>
              <a:gd name="connsiteX3007" fmla="*/ 6250258 w 6798686"/>
              <a:gd name="connsiteY3007" fmla="*/ 485933 h 1542374"/>
              <a:gd name="connsiteX3008" fmla="*/ 6162324 w 6798686"/>
              <a:gd name="connsiteY3008" fmla="*/ 337728 h 1542374"/>
              <a:gd name="connsiteX3009" fmla="*/ 6053929 w 6798686"/>
              <a:gd name="connsiteY3009" fmla="*/ 216123 h 1542374"/>
              <a:gd name="connsiteX3010" fmla="*/ 5977792 w 6798686"/>
              <a:gd name="connsiteY3010" fmla="*/ 135274 h 1542374"/>
              <a:gd name="connsiteX3011" fmla="*/ 5911244 w 6798686"/>
              <a:gd name="connsiteY3011" fmla="*/ 44105 h 1542374"/>
              <a:gd name="connsiteX3012" fmla="*/ 6249676 w 6798686"/>
              <a:gd name="connsiteY3012" fmla="*/ 0 h 1542374"/>
              <a:gd name="connsiteX3013" fmla="*/ 6245414 w 6798686"/>
              <a:gd name="connsiteY3013" fmla="*/ 0 h 1542374"/>
              <a:gd name="connsiteX3014" fmla="*/ 6276233 w 6798686"/>
              <a:gd name="connsiteY3014" fmla="*/ 65976 h 1542374"/>
              <a:gd name="connsiteX3015" fmla="*/ 6559649 w 6798686"/>
              <a:gd name="connsiteY3015" fmla="*/ 809170 h 1542374"/>
              <a:gd name="connsiteX3016" fmla="*/ 6573213 w 6798686"/>
              <a:gd name="connsiteY3016" fmla="*/ 847978 h 1542374"/>
              <a:gd name="connsiteX3017" fmla="*/ 6569736 w 6798686"/>
              <a:gd name="connsiteY3017" fmla="*/ 841696 h 1542374"/>
              <a:gd name="connsiteX3018" fmla="*/ 6389969 w 6798686"/>
              <a:gd name="connsiteY3018" fmla="*/ 493073 h 1542374"/>
              <a:gd name="connsiteX3019" fmla="*/ 6366740 w 6798686"/>
              <a:gd name="connsiteY3019" fmla="*/ 440864 h 1542374"/>
              <a:gd name="connsiteX3020" fmla="*/ 6300363 w 6798686"/>
              <a:gd name="connsiteY3020" fmla="*/ 297397 h 1542374"/>
              <a:gd name="connsiteX3021" fmla="*/ 6226972 w 6798686"/>
              <a:gd name="connsiteY3021" fmla="*/ 169001 h 1542374"/>
              <a:gd name="connsiteX3022" fmla="*/ 6179116 w 6798686"/>
              <a:gd name="connsiteY3022" fmla="*/ 88026 h 1542374"/>
              <a:gd name="connsiteX3023" fmla="*/ 6131107 w 6798686"/>
              <a:gd name="connsiteY3023" fmla="*/ 0 h 1542374"/>
              <a:gd name="connsiteX3024" fmla="*/ 6126631 w 6798686"/>
              <a:gd name="connsiteY3024" fmla="*/ 0 h 1542374"/>
              <a:gd name="connsiteX3025" fmla="*/ 6175677 w 6798686"/>
              <a:gd name="connsiteY3025" fmla="*/ 89943 h 1542374"/>
              <a:gd name="connsiteX3026" fmla="*/ 6223610 w 6798686"/>
              <a:gd name="connsiteY3026" fmla="*/ 171039 h 1542374"/>
              <a:gd name="connsiteX3027" fmla="*/ 6296847 w 6798686"/>
              <a:gd name="connsiteY3027" fmla="*/ 299171 h 1542374"/>
              <a:gd name="connsiteX3028" fmla="*/ 6363149 w 6798686"/>
              <a:gd name="connsiteY3028" fmla="*/ 442451 h 1542374"/>
              <a:gd name="connsiteX3029" fmla="*/ 6386395 w 6798686"/>
              <a:gd name="connsiteY3029" fmla="*/ 494685 h 1542374"/>
              <a:gd name="connsiteX3030" fmla="*/ 6566297 w 6798686"/>
              <a:gd name="connsiteY3030" fmla="*/ 843598 h 1542374"/>
              <a:gd name="connsiteX3031" fmla="*/ 6580898 w 6798686"/>
              <a:gd name="connsiteY3031" fmla="*/ 869976 h 1542374"/>
              <a:gd name="connsiteX3032" fmla="*/ 6581743 w 6798686"/>
              <a:gd name="connsiteY3032" fmla="*/ 872358 h 1542374"/>
              <a:gd name="connsiteX3033" fmla="*/ 6582147 w 6798686"/>
              <a:gd name="connsiteY3033" fmla="*/ 872224 h 1542374"/>
              <a:gd name="connsiteX3034" fmla="*/ 6588506 w 6798686"/>
              <a:gd name="connsiteY3034" fmla="*/ 883693 h 1542374"/>
              <a:gd name="connsiteX3035" fmla="*/ 6576883 w 6798686"/>
              <a:gd name="connsiteY3035" fmla="*/ 869323 h 1542374"/>
              <a:gd name="connsiteX3036" fmla="*/ 6340613 w 6798686"/>
              <a:gd name="connsiteY3036" fmla="*/ 526202 h 1542374"/>
              <a:gd name="connsiteX3037" fmla="*/ 6307221 w 6798686"/>
              <a:gd name="connsiteY3037" fmla="*/ 460182 h 1542374"/>
              <a:gd name="connsiteX3038" fmla="*/ 6231334 w 6798686"/>
              <a:gd name="connsiteY3038" fmla="*/ 317559 h 1542374"/>
              <a:gd name="connsiteX3039" fmla="*/ 6141959 w 6798686"/>
              <a:gd name="connsiteY3039" fmla="*/ 195143 h 1542374"/>
              <a:gd name="connsiteX3040" fmla="*/ 6078463 w 6798686"/>
              <a:gd name="connsiteY3040" fmla="*/ 111651 h 1542374"/>
              <a:gd name="connsiteX3041" fmla="*/ 6009116 w 6798686"/>
              <a:gd name="connsiteY3041" fmla="*/ 0 h 1542374"/>
              <a:gd name="connsiteX3042" fmla="*/ 6004403 w 6798686"/>
              <a:gd name="connsiteY3042" fmla="*/ 0 h 1542374"/>
              <a:gd name="connsiteX3043" fmla="*/ 6075140 w 6798686"/>
              <a:gd name="connsiteY3043" fmla="*/ 113897 h 1542374"/>
              <a:gd name="connsiteX3044" fmla="*/ 6138828 w 6798686"/>
              <a:gd name="connsiteY3044" fmla="*/ 197652 h 1542374"/>
              <a:gd name="connsiteX3045" fmla="*/ 6227896 w 6798686"/>
              <a:gd name="connsiteY3045" fmla="*/ 319626 h 1542374"/>
              <a:gd name="connsiteX3046" fmla="*/ 6303629 w 6798686"/>
              <a:gd name="connsiteY3046" fmla="*/ 461968 h 1542374"/>
              <a:gd name="connsiteX3047" fmla="*/ 6337039 w 6798686"/>
              <a:gd name="connsiteY3047" fmla="*/ 528048 h 1542374"/>
              <a:gd name="connsiteX3048" fmla="*/ 6573751 w 6798686"/>
              <a:gd name="connsiteY3048" fmla="*/ 871859 h 1542374"/>
              <a:gd name="connsiteX3049" fmla="*/ 6601456 w 6798686"/>
              <a:gd name="connsiteY3049" fmla="*/ 906095 h 1542374"/>
              <a:gd name="connsiteX3050" fmla="*/ 6604587 w 6798686"/>
              <a:gd name="connsiteY3050" fmla="*/ 903578 h 1542374"/>
              <a:gd name="connsiteX3051" fmla="*/ 6592541 w 6798686"/>
              <a:gd name="connsiteY3051" fmla="*/ 888688 h 1542374"/>
              <a:gd name="connsiteX3052" fmla="*/ 6595000 w 6798686"/>
              <a:gd name="connsiteY3052" fmla="*/ 887324 h 1542374"/>
              <a:gd name="connsiteX3053" fmla="*/ 6584260 w 6798686"/>
              <a:gd name="connsiteY3053" fmla="*/ 867920 h 1542374"/>
              <a:gd name="connsiteX3054" fmla="*/ 6563281 w 6798686"/>
              <a:gd name="connsiteY3054" fmla="*/ 807901 h 1542374"/>
              <a:gd name="connsiteX3055" fmla="*/ 6279748 w 6798686"/>
              <a:gd name="connsiteY3055" fmla="*/ 64401 h 15423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Lst>
            <a:rect l="l" t="t" r="r" b="b"/>
            <a:pathLst>
              <a:path w="6798686" h="1542374">
                <a:moveTo>
                  <a:pt x="1654070" y="1112702"/>
                </a:moveTo>
                <a:cubicBezTo>
                  <a:pt x="1655627" y="1113758"/>
                  <a:pt x="1657202" y="1114834"/>
                  <a:pt x="1658777" y="1115891"/>
                </a:cubicBezTo>
                <a:cubicBezTo>
                  <a:pt x="1660083" y="1116775"/>
                  <a:pt x="1661371" y="1117620"/>
                  <a:pt x="1662677" y="1118484"/>
                </a:cubicBezTo>
                <a:cubicBezTo>
                  <a:pt x="1666693" y="1122711"/>
                  <a:pt x="1670708" y="1126919"/>
                  <a:pt x="1674723" y="1131068"/>
                </a:cubicBezTo>
                <a:cubicBezTo>
                  <a:pt x="1672341" y="1129301"/>
                  <a:pt x="1669978" y="1127495"/>
                  <a:pt x="1667596" y="1125689"/>
                </a:cubicBezTo>
                <a:cubicBezTo>
                  <a:pt x="1663100" y="1121405"/>
                  <a:pt x="1658585" y="1117063"/>
                  <a:pt x="1654070" y="1112702"/>
                </a:cubicBezTo>
                <a:close/>
                <a:moveTo>
                  <a:pt x="1633186" y="1098312"/>
                </a:moveTo>
                <a:cubicBezTo>
                  <a:pt x="1633436" y="1098485"/>
                  <a:pt x="1633686" y="1098657"/>
                  <a:pt x="1633936" y="1098830"/>
                </a:cubicBezTo>
                <a:cubicBezTo>
                  <a:pt x="1634455" y="1099349"/>
                  <a:pt x="1634954" y="1099849"/>
                  <a:pt x="1635454" y="1100348"/>
                </a:cubicBezTo>
                <a:cubicBezTo>
                  <a:pt x="1634704" y="1099656"/>
                  <a:pt x="1633936" y="1098984"/>
                  <a:pt x="1633186" y="1098312"/>
                </a:cubicBezTo>
                <a:close/>
                <a:moveTo>
                  <a:pt x="1620872" y="1079887"/>
                </a:moveTo>
                <a:cubicBezTo>
                  <a:pt x="1625444" y="1082750"/>
                  <a:pt x="1630017" y="1085574"/>
                  <a:pt x="1634589" y="1088360"/>
                </a:cubicBezTo>
                <a:cubicBezTo>
                  <a:pt x="1638854" y="1093028"/>
                  <a:pt x="1643139" y="1097697"/>
                  <a:pt x="1647461" y="1102327"/>
                </a:cubicBezTo>
                <a:cubicBezTo>
                  <a:pt x="1647865" y="1102750"/>
                  <a:pt x="1648268" y="1103192"/>
                  <a:pt x="1648672" y="1103614"/>
                </a:cubicBezTo>
                <a:cubicBezTo>
                  <a:pt x="1644233" y="1100579"/>
                  <a:pt x="1639815" y="1097505"/>
                  <a:pt x="1635377" y="1094392"/>
                </a:cubicBezTo>
                <a:cubicBezTo>
                  <a:pt x="1630555" y="1089609"/>
                  <a:pt x="1625713" y="1084767"/>
                  <a:pt x="1620872" y="1079887"/>
                </a:cubicBezTo>
                <a:close/>
                <a:moveTo>
                  <a:pt x="1595627" y="1063768"/>
                </a:moveTo>
                <a:cubicBezTo>
                  <a:pt x="1598932" y="1065920"/>
                  <a:pt x="1602236" y="1068072"/>
                  <a:pt x="1605540" y="1070185"/>
                </a:cubicBezTo>
                <a:cubicBezTo>
                  <a:pt x="1608710" y="1073432"/>
                  <a:pt x="1611861" y="1076660"/>
                  <a:pt x="1615012" y="1079849"/>
                </a:cubicBezTo>
                <a:cubicBezTo>
                  <a:pt x="1611650" y="1077409"/>
                  <a:pt x="1608268" y="1074950"/>
                  <a:pt x="1604887" y="1072471"/>
                </a:cubicBezTo>
                <a:cubicBezTo>
                  <a:pt x="1601794" y="1069589"/>
                  <a:pt x="1598720" y="1066689"/>
                  <a:pt x="1595627" y="1063768"/>
                </a:cubicBezTo>
                <a:close/>
                <a:moveTo>
                  <a:pt x="1589268" y="1047342"/>
                </a:moveTo>
                <a:cubicBezTo>
                  <a:pt x="1594897" y="1050531"/>
                  <a:pt x="1600526" y="1053701"/>
                  <a:pt x="1606155" y="1056814"/>
                </a:cubicBezTo>
                <a:cubicBezTo>
                  <a:pt x="1612130" y="1063538"/>
                  <a:pt x="1618105" y="1070224"/>
                  <a:pt x="1624138" y="1076871"/>
                </a:cubicBezTo>
                <a:cubicBezTo>
                  <a:pt x="1618643" y="1073451"/>
                  <a:pt x="1613168" y="1069993"/>
                  <a:pt x="1607711" y="1066477"/>
                </a:cubicBezTo>
                <a:cubicBezTo>
                  <a:pt x="1601563" y="1060195"/>
                  <a:pt x="1595416" y="1053797"/>
                  <a:pt x="1589268" y="1047342"/>
                </a:cubicBezTo>
                <a:close/>
                <a:moveTo>
                  <a:pt x="1562217" y="1031588"/>
                </a:moveTo>
                <a:cubicBezTo>
                  <a:pt x="1567078" y="1034489"/>
                  <a:pt x="1571958" y="1037352"/>
                  <a:pt x="1576818" y="1040176"/>
                </a:cubicBezTo>
                <a:cubicBezTo>
                  <a:pt x="1582006" y="1045690"/>
                  <a:pt x="1587174" y="1051107"/>
                  <a:pt x="1592341" y="1056506"/>
                </a:cubicBezTo>
                <a:cubicBezTo>
                  <a:pt x="1587558" y="1053355"/>
                  <a:pt x="1582774" y="1050166"/>
                  <a:pt x="1578009" y="1046958"/>
                </a:cubicBezTo>
                <a:cubicBezTo>
                  <a:pt x="1572745" y="1041886"/>
                  <a:pt x="1567481" y="1036756"/>
                  <a:pt x="1562217" y="1031588"/>
                </a:cubicBezTo>
                <a:close/>
                <a:moveTo>
                  <a:pt x="1536531" y="1015930"/>
                </a:moveTo>
                <a:cubicBezTo>
                  <a:pt x="1540123" y="1018159"/>
                  <a:pt x="1543716" y="1020387"/>
                  <a:pt x="1547308" y="1022578"/>
                </a:cubicBezTo>
                <a:cubicBezTo>
                  <a:pt x="1551016" y="1026266"/>
                  <a:pt x="1554686" y="1029917"/>
                  <a:pt x="1558375" y="1033548"/>
                </a:cubicBezTo>
                <a:cubicBezTo>
                  <a:pt x="1554801" y="1031069"/>
                  <a:pt x="1551228" y="1028552"/>
                  <a:pt x="1547654" y="1026036"/>
                </a:cubicBezTo>
                <a:cubicBezTo>
                  <a:pt x="1543946" y="1022693"/>
                  <a:pt x="1540239" y="1019331"/>
                  <a:pt x="1536531" y="1015930"/>
                </a:cubicBezTo>
                <a:close/>
                <a:moveTo>
                  <a:pt x="1558259" y="1014201"/>
                </a:moveTo>
                <a:cubicBezTo>
                  <a:pt x="1564638" y="1017467"/>
                  <a:pt x="1571016" y="1020695"/>
                  <a:pt x="1577433" y="1023884"/>
                </a:cubicBezTo>
                <a:cubicBezTo>
                  <a:pt x="1584292" y="1031857"/>
                  <a:pt x="1591170" y="1039830"/>
                  <a:pt x="1598105" y="1047726"/>
                </a:cubicBezTo>
                <a:cubicBezTo>
                  <a:pt x="1591919" y="1044230"/>
                  <a:pt x="1585752" y="1040695"/>
                  <a:pt x="1579566" y="1037102"/>
                </a:cubicBezTo>
                <a:cubicBezTo>
                  <a:pt x="1572476" y="1029571"/>
                  <a:pt x="1565368" y="1021944"/>
                  <a:pt x="1558259" y="1014201"/>
                </a:cubicBezTo>
                <a:close/>
                <a:moveTo>
                  <a:pt x="1530171" y="999446"/>
                </a:moveTo>
                <a:cubicBezTo>
                  <a:pt x="1536031" y="1002597"/>
                  <a:pt x="1541929" y="1005709"/>
                  <a:pt x="1547808" y="1008783"/>
                </a:cubicBezTo>
                <a:cubicBezTo>
                  <a:pt x="1554244" y="1015873"/>
                  <a:pt x="1560680" y="1022866"/>
                  <a:pt x="1567097" y="1029763"/>
                </a:cubicBezTo>
                <a:cubicBezTo>
                  <a:pt x="1561391" y="1026381"/>
                  <a:pt x="1555685" y="1022962"/>
                  <a:pt x="1549998" y="1019465"/>
                </a:cubicBezTo>
                <a:cubicBezTo>
                  <a:pt x="1543408" y="1012876"/>
                  <a:pt x="1536780" y="1006209"/>
                  <a:pt x="1530171" y="999446"/>
                </a:cubicBezTo>
                <a:close/>
                <a:moveTo>
                  <a:pt x="1502717" y="984288"/>
                </a:moveTo>
                <a:cubicBezTo>
                  <a:pt x="1507827" y="987170"/>
                  <a:pt x="1512938" y="990032"/>
                  <a:pt x="1518068" y="992856"/>
                </a:cubicBezTo>
                <a:cubicBezTo>
                  <a:pt x="1523716" y="998697"/>
                  <a:pt x="1529345" y="1004461"/>
                  <a:pt x="1534974" y="1010167"/>
                </a:cubicBezTo>
                <a:cubicBezTo>
                  <a:pt x="1530018" y="1007054"/>
                  <a:pt x="1525041" y="1003903"/>
                  <a:pt x="1520085" y="1000733"/>
                </a:cubicBezTo>
                <a:cubicBezTo>
                  <a:pt x="1514302" y="995316"/>
                  <a:pt x="1508519" y="989840"/>
                  <a:pt x="1502717" y="984288"/>
                </a:cubicBezTo>
                <a:close/>
                <a:moveTo>
                  <a:pt x="1528538" y="981291"/>
                </a:moveTo>
                <a:cubicBezTo>
                  <a:pt x="1535416" y="984442"/>
                  <a:pt x="1542332" y="987535"/>
                  <a:pt x="1549249" y="990551"/>
                </a:cubicBezTo>
                <a:cubicBezTo>
                  <a:pt x="1556108" y="998793"/>
                  <a:pt x="1563024" y="1006997"/>
                  <a:pt x="1569960" y="1015162"/>
                </a:cubicBezTo>
                <a:cubicBezTo>
                  <a:pt x="1563158" y="1011723"/>
                  <a:pt x="1556357" y="1008226"/>
                  <a:pt x="1549575" y="1004691"/>
                </a:cubicBezTo>
                <a:cubicBezTo>
                  <a:pt x="1542563" y="996987"/>
                  <a:pt x="1535551" y="989187"/>
                  <a:pt x="1528538" y="981291"/>
                </a:cubicBezTo>
                <a:close/>
                <a:moveTo>
                  <a:pt x="1478376" y="970282"/>
                </a:moveTo>
                <a:cubicBezTo>
                  <a:pt x="1481661" y="972203"/>
                  <a:pt x="1484946" y="974125"/>
                  <a:pt x="1488250" y="976027"/>
                </a:cubicBezTo>
                <a:cubicBezTo>
                  <a:pt x="1492477" y="980138"/>
                  <a:pt x="1496723" y="984211"/>
                  <a:pt x="1500950" y="988245"/>
                </a:cubicBezTo>
                <a:cubicBezTo>
                  <a:pt x="1498183" y="986420"/>
                  <a:pt x="1495417" y="984576"/>
                  <a:pt x="1492650" y="982732"/>
                </a:cubicBezTo>
                <a:cubicBezTo>
                  <a:pt x="1487886" y="978620"/>
                  <a:pt x="1483140" y="974471"/>
                  <a:pt x="1478376" y="970282"/>
                </a:cubicBezTo>
                <a:close/>
                <a:moveTo>
                  <a:pt x="1499951" y="967977"/>
                </a:moveTo>
                <a:cubicBezTo>
                  <a:pt x="1506444" y="971089"/>
                  <a:pt x="1512938" y="974144"/>
                  <a:pt x="1519470" y="977160"/>
                </a:cubicBezTo>
                <a:cubicBezTo>
                  <a:pt x="1526021" y="984576"/>
                  <a:pt x="1532554" y="991896"/>
                  <a:pt x="1539086" y="999158"/>
                </a:cubicBezTo>
                <a:cubicBezTo>
                  <a:pt x="1532592" y="995700"/>
                  <a:pt x="1526137" y="992203"/>
                  <a:pt x="1519682" y="988649"/>
                </a:cubicBezTo>
                <a:cubicBezTo>
                  <a:pt x="1513111" y="981848"/>
                  <a:pt x="1506521" y="974951"/>
                  <a:pt x="1499951" y="967977"/>
                </a:cubicBezTo>
                <a:close/>
                <a:moveTo>
                  <a:pt x="1456762" y="957372"/>
                </a:moveTo>
                <a:cubicBezTo>
                  <a:pt x="1457281" y="957679"/>
                  <a:pt x="1457818" y="958006"/>
                  <a:pt x="1458337" y="958332"/>
                </a:cubicBezTo>
                <a:cubicBezTo>
                  <a:pt x="1459375" y="959274"/>
                  <a:pt x="1460431" y="960215"/>
                  <a:pt x="1461469" y="961137"/>
                </a:cubicBezTo>
                <a:cubicBezTo>
                  <a:pt x="1459893" y="959888"/>
                  <a:pt x="1458318" y="958621"/>
                  <a:pt x="1456762" y="957372"/>
                </a:cubicBezTo>
                <a:close/>
                <a:moveTo>
                  <a:pt x="1471574" y="953990"/>
                </a:moveTo>
                <a:cubicBezTo>
                  <a:pt x="1477568" y="957007"/>
                  <a:pt x="1483582" y="959985"/>
                  <a:pt x="1489595" y="962924"/>
                </a:cubicBezTo>
                <a:cubicBezTo>
                  <a:pt x="1495590" y="969322"/>
                  <a:pt x="1501564" y="975662"/>
                  <a:pt x="1507539" y="981906"/>
                </a:cubicBezTo>
                <a:cubicBezTo>
                  <a:pt x="1501564" y="978544"/>
                  <a:pt x="1495609" y="975143"/>
                  <a:pt x="1489653" y="971704"/>
                </a:cubicBezTo>
                <a:cubicBezTo>
                  <a:pt x="1483621" y="965863"/>
                  <a:pt x="1477607" y="959965"/>
                  <a:pt x="1471574" y="953990"/>
                </a:cubicBezTo>
                <a:close/>
                <a:moveTo>
                  <a:pt x="1498395" y="946863"/>
                </a:moveTo>
                <a:cubicBezTo>
                  <a:pt x="1505714" y="949783"/>
                  <a:pt x="1513053" y="952626"/>
                  <a:pt x="1520412" y="955451"/>
                </a:cubicBezTo>
                <a:cubicBezTo>
                  <a:pt x="1527808" y="964576"/>
                  <a:pt x="1535262" y="973664"/>
                  <a:pt x="1542755" y="982732"/>
                </a:cubicBezTo>
                <a:cubicBezTo>
                  <a:pt x="1535512" y="979504"/>
                  <a:pt x="1528289" y="976238"/>
                  <a:pt x="1521065" y="972895"/>
                </a:cubicBezTo>
                <a:cubicBezTo>
                  <a:pt x="1513533" y="964327"/>
                  <a:pt x="1505964" y="955643"/>
                  <a:pt x="1498395" y="946863"/>
                </a:cubicBezTo>
                <a:close/>
                <a:moveTo>
                  <a:pt x="1444927" y="940215"/>
                </a:moveTo>
                <a:cubicBezTo>
                  <a:pt x="1449865" y="942828"/>
                  <a:pt x="1454783" y="945422"/>
                  <a:pt x="1459740" y="947958"/>
                </a:cubicBezTo>
                <a:cubicBezTo>
                  <a:pt x="1464850" y="953087"/>
                  <a:pt x="1469961" y="958159"/>
                  <a:pt x="1475071" y="963174"/>
                </a:cubicBezTo>
                <a:cubicBezTo>
                  <a:pt x="1470268" y="960330"/>
                  <a:pt x="1465484" y="957448"/>
                  <a:pt x="1460700" y="954548"/>
                </a:cubicBezTo>
                <a:cubicBezTo>
                  <a:pt x="1455436" y="949821"/>
                  <a:pt x="1450191" y="945057"/>
                  <a:pt x="1444927" y="940215"/>
                </a:cubicBezTo>
                <a:close/>
                <a:moveTo>
                  <a:pt x="1469288" y="934970"/>
                </a:moveTo>
                <a:cubicBezTo>
                  <a:pt x="1476320" y="937929"/>
                  <a:pt x="1483371" y="940849"/>
                  <a:pt x="1490441" y="943712"/>
                </a:cubicBezTo>
                <a:cubicBezTo>
                  <a:pt x="1497626" y="952127"/>
                  <a:pt x="1504812" y="960426"/>
                  <a:pt x="1511978" y="968611"/>
                </a:cubicBezTo>
                <a:cubicBezTo>
                  <a:pt x="1505023" y="965345"/>
                  <a:pt x="1498068" y="962002"/>
                  <a:pt x="1491152" y="958621"/>
                </a:cubicBezTo>
                <a:cubicBezTo>
                  <a:pt x="1483870" y="950840"/>
                  <a:pt x="1476589" y="942963"/>
                  <a:pt x="1469288" y="934970"/>
                </a:cubicBezTo>
                <a:close/>
                <a:moveTo>
                  <a:pt x="1419183" y="926344"/>
                </a:moveTo>
                <a:cubicBezTo>
                  <a:pt x="1422737" y="928304"/>
                  <a:pt x="1426311" y="930283"/>
                  <a:pt x="1429884" y="932223"/>
                </a:cubicBezTo>
                <a:cubicBezTo>
                  <a:pt x="1433458" y="935566"/>
                  <a:pt x="1437050" y="938890"/>
                  <a:pt x="1440643" y="942194"/>
                </a:cubicBezTo>
                <a:cubicBezTo>
                  <a:pt x="1437165" y="940023"/>
                  <a:pt x="1433708" y="937852"/>
                  <a:pt x="1430249" y="935643"/>
                </a:cubicBezTo>
                <a:cubicBezTo>
                  <a:pt x="1426561" y="932569"/>
                  <a:pt x="1422872" y="929457"/>
                  <a:pt x="1419183" y="926344"/>
                </a:cubicBezTo>
                <a:close/>
                <a:moveTo>
                  <a:pt x="1440432" y="922521"/>
                </a:moveTo>
                <a:cubicBezTo>
                  <a:pt x="1447060" y="925460"/>
                  <a:pt x="1453688" y="928342"/>
                  <a:pt x="1460354" y="931186"/>
                </a:cubicBezTo>
                <a:cubicBezTo>
                  <a:pt x="1467213" y="938755"/>
                  <a:pt x="1474072" y="946229"/>
                  <a:pt x="1480931" y="953606"/>
                </a:cubicBezTo>
                <a:cubicBezTo>
                  <a:pt x="1474322" y="950321"/>
                  <a:pt x="1467732" y="946978"/>
                  <a:pt x="1461161" y="943597"/>
                </a:cubicBezTo>
                <a:cubicBezTo>
                  <a:pt x="1454264" y="936661"/>
                  <a:pt x="1447348" y="929629"/>
                  <a:pt x="1440432" y="922521"/>
                </a:cubicBezTo>
                <a:close/>
                <a:moveTo>
                  <a:pt x="1397435" y="914145"/>
                </a:moveTo>
                <a:cubicBezTo>
                  <a:pt x="1398357" y="914663"/>
                  <a:pt x="1399260" y="915182"/>
                  <a:pt x="1400182" y="915720"/>
                </a:cubicBezTo>
                <a:cubicBezTo>
                  <a:pt x="1400778" y="916219"/>
                  <a:pt x="1401373" y="916757"/>
                  <a:pt x="1401969" y="917276"/>
                </a:cubicBezTo>
                <a:cubicBezTo>
                  <a:pt x="1400797" y="916488"/>
                  <a:pt x="1399625" y="915701"/>
                  <a:pt x="1398453" y="914932"/>
                </a:cubicBezTo>
                <a:cubicBezTo>
                  <a:pt x="1398107" y="914663"/>
                  <a:pt x="1397781" y="914414"/>
                  <a:pt x="1397435" y="914145"/>
                </a:cubicBezTo>
                <a:close/>
                <a:moveTo>
                  <a:pt x="1468366" y="911455"/>
                </a:moveTo>
                <a:cubicBezTo>
                  <a:pt x="1476032" y="914068"/>
                  <a:pt x="1483717" y="916623"/>
                  <a:pt x="1491440" y="919140"/>
                </a:cubicBezTo>
                <a:cubicBezTo>
                  <a:pt x="1499240" y="929053"/>
                  <a:pt x="1507117" y="938909"/>
                  <a:pt x="1515013" y="948726"/>
                </a:cubicBezTo>
                <a:cubicBezTo>
                  <a:pt x="1507424" y="945806"/>
                  <a:pt x="1499855" y="942809"/>
                  <a:pt x="1492304" y="939754"/>
                </a:cubicBezTo>
                <a:cubicBezTo>
                  <a:pt x="1484331" y="930456"/>
                  <a:pt x="1476358" y="921022"/>
                  <a:pt x="1468366" y="911455"/>
                </a:cubicBezTo>
                <a:close/>
                <a:moveTo>
                  <a:pt x="1412363" y="909726"/>
                </a:moveTo>
                <a:cubicBezTo>
                  <a:pt x="1418338" y="912512"/>
                  <a:pt x="1424313" y="915259"/>
                  <a:pt x="1430288" y="917968"/>
                </a:cubicBezTo>
                <a:cubicBezTo>
                  <a:pt x="1436609" y="924500"/>
                  <a:pt x="1442929" y="930974"/>
                  <a:pt x="1449231" y="937353"/>
                </a:cubicBezTo>
                <a:cubicBezTo>
                  <a:pt x="1443409" y="934298"/>
                  <a:pt x="1437608" y="931243"/>
                  <a:pt x="1431825" y="928112"/>
                </a:cubicBezTo>
                <a:cubicBezTo>
                  <a:pt x="1425350" y="922060"/>
                  <a:pt x="1418857" y="915931"/>
                  <a:pt x="1412363" y="909726"/>
                </a:cubicBezTo>
                <a:close/>
                <a:moveTo>
                  <a:pt x="1438875" y="901119"/>
                </a:moveTo>
                <a:cubicBezTo>
                  <a:pt x="1446272" y="903789"/>
                  <a:pt x="1453707" y="906421"/>
                  <a:pt x="1461161" y="908996"/>
                </a:cubicBezTo>
                <a:cubicBezTo>
                  <a:pt x="1468904" y="918294"/>
                  <a:pt x="1476608" y="927478"/>
                  <a:pt x="1484312" y="936527"/>
                </a:cubicBezTo>
                <a:cubicBezTo>
                  <a:pt x="1476954" y="933510"/>
                  <a:pt x="1469634" y="930456"/>
                  <a:pt x="1462333" y="927324"/>
                </a:cubicBezTo>
                <a:cubicBezTo>
                  <a:pt x="1454533" y="918717"/>
                  <a:pt x="1446695" y="909975"/>
                  <a:pt x="1438875" y="901119"/>
                </a:cubicBezTo>
                <a:close/>
                <a:moveTo>
                  <a:pt x="1384774" y="896565"/>
                </a:moveTo>
                <a:cubicBezTo>
                  <a:pt x="1389942" y="899101"/>
                  <a:pt x="1395091" y="901618"/>
                  <a:pt x="1400278" y="904077"/>
                </a:cubicBezTo>
                <a:cubicBezTo>
                  <a:pt x="1405754" y="909380"/>
                  <a:pt x="1411229" y="914606"/>
                  <a:pt x="1416685" y="919793"/>
                </a:cubicBezTo>
                <a:cubicBezTo>
                  <a:pt x="1411671" y="917007"/>
                  <a:pt x="1406657" y="914164"/>
                  <a:pt x="1401642" y="911320"/>
                </a:cubicBezTo>
                <a:cubicBezTo>
                  <a:pt x="1396032" y="906460"/>
                  <a:pt x="1390403" y="901541"/>
                  <a:pt x="1384774" y="896565"/>
                </a:cubicBezTo>
                <a:close/>
                <a:moveTo>
                  <a:pt x="1409519" y="890225"/>
                </a:moveTo>
                <a:cubicBezTo>
                  <a:pt x="1416647" y="892934"/>
                  <a:pt x="1423775" y="895605"/>
                  <a:pt x="1430941" y="898237"/>
                </a:cubicBezTo>
                <a:cubicBezTo>
                  <a:pt x="1438453" y="906767"/>
                  <a:pt x="1445926" y="915182"/>
                  <a:pt x="1453400" y="923462"/>
                </a:cubicBezTo>
                <a:cubicBezTo>
                  <a:pt x="1446349" y="920408"/>
                  <a:pt x="1439317" y="917295"/>
                  <a:pt x="1432305" y="914125"/>
                </a:cubicBezTo>
                <a:cubicBezTo>
                  <a:pt x="1424716" y="906268"/>
                  <a:pt x="1417127" y="898295"/>
                  <a:pt x="1409519" y="890225"/>
                </a:cubicBezTo>
                <a:close/>
                <a:moveTo>
                  <a:pt x="1358838" y="883636"/>
                </a:moveTo>
                <a:cubicBezTo>
                  <a:pt x="1362642" y="885576"/>
                  <a:pt x="1366465" y="887478"/>
                  <a:pt x="1370269" y="889380"/>
                </a:cubicBezTo>
                <a:cubicBezTo>
                  <a:pt x="1374342" y="893030"/>
                  <a:pt x="1378415" y="896662"/>
                  <a:pt x="1382488" y="900254"/>
                </a:cubicBezTo>
                <a:cubicBezTo>
                  <a:pt x="1378741" y="898064"/>
                  <a:pt x="1375014" y="895874"/>
                  <a:pt x="1371287" y="893645"/>
                </a:cubicBezTo>
                <a:cubicBezTo>
                  <a:pt x="1367137" y="890341"/>
                  <a:pt x="1362988" y="886998"/>
                  <a:pt x="1358838" y="883636"/>
                </a:cubicBezTo>
                <a:close/>
                <a:moveTo>
                  <a:pt x="1380663" y="878890"/>
                </a:moveTo>
                <a:cubicBezTo>
                  <a:pt x="1387310" y="881561"/>
                  <a:pt x="1393996" y="884193"/>
                  <a:pt x="1400682" y="886806"/>
                </a:cubicBezTo>
                <a:cubicBezTo>
                  <a:pt x="1407848" y="894471"/>
                  <a:pt x="1414995" y="902022"/>
                  <a:pt x="1422142" y="909476"/>
                </a:cubicBezTo>
                <a:cubicBezTo>
                  <a:pt x="1415609" y="906479"/>
                  <a:pt x="1409077" y="903424"/>
                  <a:pt x="1402564" y="900312"/>
                </a:cubicBezTo>
                <a:cubicBezTo>
                  <a:pt x="1395264" y="893261"/>
                  <a:pt x="1387963" y="886114"/>
                  <a:pt x="1380663" y="878890"/>
                </a:cubicBezTo>
                <a:close/>
                <a:moveTo>
                  <a:pt x="1438683" y="875394"/>
                </a:moveTo>
                <a:cubicBezTo>
                  <a:pt x="1446599" y="877642"/>
                  <a:pt x="1454572" y="879851"/>
                  <a:pt x="1462564" y="882003"/>
                </a:cubicBezTo>
                <a:cubicBezTo>
                  <a:pt x="1470402" y="892204"/>
                  <a:pt x="1478279" y="902348"/>
                  <a:pt x="1486214" y="912473"/>
                </a:cubicBezTo>
                <a:cubicBezTo>
                  <a:pt x="1478318" y="909860"/>
                  <a:pt x="1470422" y="907209"/>
                  <a:pt x="1462583" y="904500"/>
                </a:cubicBezTo>
                <a:cubicBezTo>
                  <a:pt x="1454629" y="894913"/>
                  <a:pt x="1446656" y="885211"/>
                  <a:pt x="1438683" y="875394"/>
                </a:cubicBezTo>
                <a:close/>
                <a:moveTo>
                  <a:pt x="1338281" y="872954"/>
                </a:moveTo>
                <a:cubicBezTo>
                  <a:pt x="1339030" y="873357"/>
                  <a:pt x="1339779" y="873722"/>
                  <a:pt x="1340529" y="874106"/>
                </a:cubicBezTo>
                <a:cubicBezTo>
                  <a:pt x="1341720" y="875105"/>
                  <a:pt x="1342911" y="876085"/>
                  <a:pt x="1344102" y="877065"/>
                </a:cubicBezTo>
                <a:cubicBezTo>
                  <a:pt x="1343699" y="876815"/>
                  <a:pt x="1343295" y="876566"/>
                  <a:pt x="1342911" y="876316"/>
                </a:cubicBezTo>
                <a:cubicBezTo>
                  <a:pt x="1341355" y="875202"/>
                  <a:pt x="1339818" y="874068"/>
                  <a:pt x="1338281" y="872954"/>
                </a:cubicBezTo>
                <a:close/>
                <a:moveTo>
                  <a:pt x="1352152" y="867113"/>
                </a:moveTo>
                <a:cubicBezTo>
                  <a:pt x="1358262" y="869707"/>
                  <a:pt x="1364390" y="872281"/>
                  <a:pt x="1370538" y="874798"/>
                </a:cubicBezTo>
                <a:cubicBezTo>
                  <a:pt x="1377185" y="881465"/>
                  <a:pt x="1383832" y="888035"/>
                  <a:pt x="1390461" y="894529"/>
                </a:cubicBezTo>
                <a:cubicBezTo>
                  <a:pt x="1384486" y="891609"/>
                  <a:pt x="1378511" y="888669"/>
                  <a:pt x="1372536" y="885672"/>
                </a:cubicBezTo>
                <a:cubicBezTo>
                  <a:pt x="1365735" y="879563"/>
                  <a:pt x="1358934" y="873376"/>
                  <a:pt x="1352152" y="867113"/>
                </a:cubicBezTo>
                <a:close/>
                <a:moveTo>
                  <a:pt x="1408847" y="866671"/>
                </a:moveTo>
                <a:cubicBezTo>
                  <a:pt x="1416570" y="868996"/>
                  <a:pt x="1424313" y="871282"/>
                  <a:pt x="1432113" y="873530"/>
                </a:cubicBezTo>
                <a:cubicBezTo>
                  <a:pt x="1439875" y="883155"/>
                  <a:pt x="1447636" y="892627"/>
                  <a:pt x="1455360" y="901983"/>
                </a:cubicBezTo>
                <a:cubicBezTo>
                  <a:pt x="1447656" y="899274"/>
                  <a:pt x="1439990" y="896527"/>
                  <a:pt x="1432343" y="893722"/>
                </a:cubicBezTo>
                <a:cubicBezTo>
                  <a:pt x="1424524" y="884827"/>
                  <a:pt x="1416705" y="875816"/>
                  <a:pt x="1408847" y="866671"/>
                </a:cubicBezTo>
                <a:close/>
                <a:moveTo>
                  <a:pt x="1379183" y="857450"/>
                </a:moveTo>
                <a:cubicBezTo>
                  <a:pt x="1386657" y="859832"/>
                  <a:pt x="1394150" y="862176"/>
                  <a:pt x="1401681" y="864481"/>
                </a:cubicBezTo>
                <a:cubicBezTo>
                  <a:pt x="1409270" y="873357"/>
                  <a:pt x="1416839" y="882118"/>
                  <a:pt x="1424389" y="890763"/>
                </a:cubicBezTo>
                <a:cubicBezTo>
                  <a:pt x="1416935" y="887997"/>
                  <a:pt x="1409500" y="885153"/>
                  <a:pt x="1402103" y="882291"/>
                </a:cubicBezTo>
                <a:cubicBezTo>
                  <a:pt x="1394476" y="874106"/>
                  <a:pt x="1386849" y="865826"/>
                  <a:pt x="1379183" y="857450"/>
                </a:cubicBezTo>
                <a:close/>
                <a:moveTo>
                  <a:pt x="2787200" y="857353"/>
                </a:moveTo>
                <a:cubicBezTo>
                  <a:pt x="2746297" y="870937"/>
                  <a:pt x="2706721" y="882233"/>
                  <a:pt x="2668277" y="891340"/>
                </a:cubicBezTo>
                <a:cubicBezTo>
                  <a:pt x="2642821" y="897353"/>
                  <a:pt x="2617845" y="902560"/>
                  <a:pt x="2593427" y="906959"/>
                </a:cubicBezTo>
                <a:cubicBezTo>
                  <a:pt x="2500229" y="917487"/>
                  <a:pt x="2406647" y="922521"/>
                  <a:pt x="2312834" y="919850"/>
                </a:cubicBezTo>
                <a:cubicBezTo>
                  <a:pt x="2200290" y="916661"/>
                  <a:pt x="2099522" y="896508"/>
                  <a:pt x="2011204" y="859755"/>
                </a:cubicBezTo>
                <a:cubicBezTo>
                  <a:pt x="2035853" y="862445"/>
                  <a:pt x="2059926" y="865595"/>
                  <a:pt x="2083326" y="869476"/>
                </a:cubicBezTo>
                <a:cubicBezTo>
                  <a:pt x="2092567" y="871013"/>
                  <a:pt x="2101674" y="872512"/>
                  <a:pt x="2110684" y="873991"/>
                </a:cubicBezTo>
                <a:cubicBezTo>
                  <a:pt x="2194488" y="898237"/>
                  <a:pt x="2288300" y="909053"/>
                  <a:pt x="2390931" y="906191"/>
                </a:cubicBezTo>
                <a:cubicBezTo>
                  <a:pt x="2401075" y="905883"/>
                  <a:pt x="2411200" y="905480"/>
                  <a:pt x="2421305" y="905019"/>
                </a:cubicBezTo>
                <a:cubicBezTo>
                  <a:pt x="2429298" y="904980"/>
                  <a:pt x="2437328" y="904846"/>
                  <a:pt x="2445436" y="904615"/>
                </a:cubicBezTo>
                <a:cubicBezTo>
                  <a:pt x="2489297" y="903251"/>
                  <a:pt x="2536001" y="898640"/>
                  <a:pt x="2584358" y="890975"/>
                </a:cubicBezTo>
                <a:cubicBezTo>
                  <a:pt x="2653560" y="882368"/>
                  <a:pt x="2721379" y="870744"/>
                  <a:pt x="2787200" y="857353"/>
                </a:cubicBezTo>
                <a:close/>
                <a:moveTo>
                  <a:pt x="1324448" y="855087"/>
                </a:moveTo>
                <a:cubicBezTo>
                  <a:pt x="1329731" y="857450"/>
                  <a:pt x="1335072" y="859774"/>
                  <a:pt x="1340413" y="862080"/>
                </a:cubicBezTo>
                <a:cubicBezTo>
                  <a:pt x="1346235" y="867497"/>
                  <a:pt x="1352075" y="872896"/>
                  <a:pt x="1357915" y="878199"/>
                </a:cubicBezTo>
                <a:cubicBezTo>
                  <a:pt x="1352709" y="875528"/>
                  <a:pt x="1347522" y="872838"/>
                  <a:pt x="1342354" y="870110"/>
                </a:cubicBezTo>
                <a:cubicBezTo>
                  <a:pt x="1336379" y="865154"/>
                  <a:pt x="1330404" y="860159"/>
                  <a:pt x="1324448" y="855087"/>
                </a:cubicBezTo>
                <a:close/>
                <a:moveTo>
                  <a:pt x="2949351" y="849765"/>
                </a:moveTo>
                <a:cubicBezTo>
                  <a:pt x="2903106" y="871032"/>
                  <a:pt x="2858554" y="889553"/>
                  <a:pt x="2815403" y="905441"/>
                </a:cubicBezTo>
                <a:cubicBezTo>
                  <a:pt x="2758535" y="926383"/>
                  <a:pt x="2706317" y="942963"/>
                  <a:pt x="2655732" y="956123"/>
                </a:cubicBezTo>
                <a:cubicBezTo>
                  <a:pt x="2521515" y="990685"/>
                  <a:pt x="2397348" y="1005882"/>
                  <a:pt x="2253104" y="1005421"/>
                </a:cubicBezTo>
                <a:cubicBezTo>
                  <a:pt x="2232950" y="1005364"/>
                  <a:pt x="2212854" y="1005383"/>
                  <a:pt x="2191567" y="1005421"/>
                </a:cubicBezTo>
                <a:cubicBezTo>
                  <a:pt x="2075296" y="1005652"/>
                  <a:pt x="1943481" y="1005882"/>
                  <a:pt x="1809727" y="987285"/>
                </a:cubicBezTo>
                <a:cubicBezTo>
                  <a:pt x="1700736" y="972223"/>
                  <a:pt x="1594532" y="947766"/>
                  <a:pt x="1493034" y="914702"/>
                </a:cubicBezTo>
                <a:cubicBezTo>
                  <a:pt x="1484927" y="904404"/>
                  <a:pt x="1476858" y="894049"/>
                  <a:pt x="1468865" y="883693"/>
                </a:cubicBezTo>
                <a:cubicBezTo>
                  <a:pt x="1562640" y="908688"/>
                  <a:pt x="1661467" y="927612"/>
                  <a:pt x="1763829" y="939965"/>
                </a:cubicBezTo>
                <a:cubicBezTo>
                  <a:pt x="1868247" y="952626"/>
                  <a:pt x="1968303" y="955546"/>
                  <a:pt x="2065075" y="958371"/>
                </a:cubicBezTo>
                <a:cubicBezTo>
                  <a:pt x="2111011" y="959716"/>
                  <a:pt x="2154392" y="960984"/>
                  <a:pt x="2196504" y="963251"/>
                </a:cubicBezTo>
                <a:cubicBezTo>
                  <a:pt x="2343842" y="971204"/>
                  <a:pt x="2464091" y="964653"/>
                  <a:pt x="2586453" y="942002"/>
                </a:cubicBezTo>
                <a:cubicBezTo>
                  <a:pt x="2635636" y="932761"/>
                  <a:pt x="2688392" y="919639"/>
                  <a:pt x="2743224" y="902982"/>
                </a:cubicBezTo>
                <a:cubicBezTo>
                  <a:pt x="2768429" y="895336"/>
                  <a:pt x="2794116" y="886767"/>
                  <a:pt x="2820322" y="877257"/>
                </a:cubicBezTo>
                <a:cubicBezTo>
                  <a:pt x="2863452" y="868842"/>
                  <a:pt x="2906469" y="859601"/>
                  <a:pt x="2949351" y="849765"/>
                </a:cubicBezTo>
                <a:close/>
                <a:moveTo>
                  <a:pt x="1349808" y="847786"/>
                </a:moveTo>
                <a:cubicBezTo>
                  <a:pt x="1356955" y="850207"/>
                  <a:pt x="1364121" y="852589"/>
                  <a:pt x="1371345" y="854933"/>
                </a:cubicBezTo>
                <a:cubicBezTo>
                  <a:pt x="1378684" y="863021"/>
                  <a:pt x="1386004" y="871013"/>
                  <a:pt x="1393324" y="878890"/>
                </a:cubicBezTo>
                <a:cubicBezTo>
                  <a:pt x="1386215" y="876085"/>
                  <a:pt x="1379126" y="873223"/>
                  <a:pt x="1372056" y="870322"/>
                </a:cubicBezTo>
                <a:cubicBezTo>
                  <a:pt x="1364640" y="862906"/>
                  <a:pt x="1357224" y="855394"/>
                  <a:pt x="1349808" y="847786"/>
                </a:cubicBezTo>
                <a:close/>
                <a:moveTo>
                  <a:pt x="1439510" y="845173"/>
                </a:moveTo>
                <a:cubicBezTo>
                  <a:pt x="1526636" y="863559"/>
                  <a:pt x="1619738" y="877872"/>
                  <a:pt x="1718585" y="887958"/>
                </a:cubicBezTo>
                <a:cubicBezTo>
                  <a:pt x="1795529" y="895874"/>
                  <a:pt x="1870437" y="899543"/>
                  <a:pt x="1942905" y="903078"/>
                </a:cubicBezTo>
                <a:cubicBezTo>
                  <a:pt x="2012434" y="906479"/>
                  <a:pt x="2078120" y="909687"/>
                  <a:pt x="2139925" y="916373"/>
                </a:cubicBezTo>
                <a:cubicBezTo>
                  <a:pt x="2296619" y="933299"/>
                  <a:pt x="2405551" y="935297"/>
                  <a:pt x="2515944" y="923328"/>
                </a:cubicBezTo>
                <a:cubicBezTo>
                  <a:pt x="2536866" y="920984"/>
                  <a:pt x="2558460" y="917891"/>
                  <a:pt x="2580535" y="914164"/>
                </a:cubicBezTo>
                <a:cubicBezTo>
                  <a:pt x="2650179" y="906690"/>
                  <a:pt x="2719612" y="896104"/>
                  <a:pt x="2788756" y="883271"/>
                </a:cubicBezTo>
                <a:cubicBezTo>
                  <a:pt x="2772926" y="888650"/>
                  <a:pt x="2757287" y="893703"/>
                  <a:pt x="2741821" y="898390"/>
                </a:cubicBezTo>
                <a:cubicBezTo>
                  <a:pt x="2687163" y="914990"/>
                  <a:pt x="2634579" y="928073"/>
                  <a:pt x="2585569" y="937295"/>
                </a:cubicBezTo>
                <a:cubicBezTo>
                  <a:pt x="2463610" y="959850"/>
                  <a:pt x="2343689" y="966382"/>
                  <a:pt x="2196754" y="958467"/>
                </a:cubicBezTo>
                <a:cubicBezTo>
                  <a:pt x="2154603" y="956181"/>
                  <a:pt x="2111184" y="954913"/>
                  <a:pt x="2065209" y="953587"/>
                </a:cubicBezTo>
                <a:cubicBezTo>
                  <a:pt x="1968553" y="950743"/>
                  <a:pt x="1868612" y="947842"/>
                  <a:pt x="1764405" y="935201"/>
                </a:cubicBezTo>
                <a:cubicBezTo>
                  <a:pt x="1660064" y="922617"/>
                  <a:pt x="1559412" y="903174"/>
                  <a:pt x="1464043" y="877430"/>
                </a:cubicBezTo>
                <a:cubicBezTo>
                  <a:pt x="1455801" y="866710"/>
                  <a:pt x="1447636" y="855951"/>
                  <a:pt x="1439510" y="845173"/>
                </a:cubicBezTo>
                <a:close/>
                <a:moveTo>
                  <a:pt x="1298781" y="843367"/>
                </a:moveTo>
                <a:cubicBezTo>
                  <a:pt x="1302623" y="845173"/>
                  <a:pt x="1306485" y="846941"/>
                  <a:pt x="1310365" y="848708"/>
                </a:cubicBezTo>
                <a:cubicBezTo>
                  <a:pt x="1314842" y="852570"/>
                  <a:pt x="1319338" y="856393"/>
                  <a:pt x="1323833" y="860178"/>
                </a:cubicBezTo>
                <a:cubicBezTo>
                  <a:pt x="1320221" y="858218"/>
                  <a:pt x="1316648" y="856239"/>
                  <a:pt x="1313055" y="854241"/>
                </a:cubicBezTo>
                <a:cubicBezTo>
                  <a:pt x="1308291" y="850648"/>
                  <a:pt x="1303526" y="847037"/>
                  <a:pt x="1298781" y="843367"/>
                </a:cubicBezTo>
                <a:close/>
                <a:moveTo>
                  <a:pt x="1409193" y="838564"/>
                </a:moveTo>
                <a:cubicBezTo>
                  <a:pt x="1417300" y="840389"/>
                  <a:pt x="1425465" y="842176"/>
                  <a:pt x="1433688" y="843924"/>
                </a:cubicBezTo>
                <a:cubicBezTo>
                  <a:pt x="1441661" y="854568"/>
                  <a:pt x="1449692" y="865173"/>
                  <a:pt x="1457780" y="875759"/>
                </a:cubicBezTo>
                <a:cubicBezTo>
                  <a:pt x="1449615" y="873530"/>
                  <a:pt x="1441507" y="871244"/>
                  <a:pt x="1433419" y="868919"/>
                </a:cubicBezTo>
                <a:cubicBezTo>
                  <a:pt x="1428770" y="863156"/>
                  <a:pt x="1424140" y="857373"/>
                  <a:pt x="1419471" y="851551"/>
                </a:cubicBezTo>
                <a:cubicBezTo>
                  <a:pt x="1416032" y="847229"/>
                  <a:pt x="1412613" y="842887"/>
                  <a:pt x="1409193" y="838564"/>
                </a:cubicBezTo>
                <a:close/>
                <a:moveTo>
                  <a:pt x="1320759" y="837661"/>
                </a:moveTo>
                <a:cubicBezTo>
                  <a:pt x="1327484" y="840063"/>
                  <a:pt x="1334246" y="842445"/>
                  <a:pt x="1341048" y="844789"/>
                </a:cubicBezTo>
                <a:cubicBezTo>
                  <a:pt x="1348002" y="851974"/>
                  <a:pt x="1354938" y="859063"/>
                  <a:pt x="1361873" y="866076"/>
                </a:cubicBezTo>
                <a:cubicBezTo>
                  <a:pt x="1355168" y="863271"/>
                  <a:pt x="1348482" y="860427"/>
                  <a:pt x="1341816" y="857546"/>
                </a:cubicBezTo>
                <a:cubicBezTo>
                  <a:pt x="1334804" y="850994"/>
                  <a:pt x="1327772" y="844366"/>
                  <a:pt x="1320759" y="837661"/>
                </a:cubicBezTo>
                <a:close/>
                <a:moveTo>
                  <a:pt x="2078619" y="834568"/>
                </a:moveTo>
                <a:cubicBezTo>
                  <a:pt x="2079176" y="834683"/>
                  <a:pt x="2079753" y="834818"/>
                  <a:pt x="2080310" y="834952"/>
                </a:cubicBezTo>
                <a:cubicBezTo>
                  <a:pt x="2181423" y="858468"/>
                  <a:pt x="2269203" y="878813"/>
                  <a:pt x="2365782" y="885288"/>
                </a:cubicBezTo>
                <a:cubicBezTo>
                  <a:pt x="2259405" y="884635"/>
                  <a:pt x="2163729" y="867920"/>
                  <a:pt x="2080425" y="835298"/>
                </a:cubicBezTo>
                <a:cubicBezTo>
                  <a:pt x="2079810" y="835067"/>
                  <a:pt x="2079215" y="834798"/>
                  <a:pt x="2078619" y="834568"/>
                </a:cubicBezTo>
                <a:close/>
                <a:moveTo>
                  <a:pt x="1276956" y="833012"/>
                </a:moveTo>
                <a:cubicBezTo>
                  <a:pt x="1278070" y="833550"/>
                  <a:pt x="1279184" y="834107"/>
                  <a:pt x="1280318" y="834645"/>
                </a:cubicBezTo>
                <a:cubicBezTo>
                  <a:pt x="1281951" y="835932"/>
                  <a:pt x="1283603" y="837238"/>
                  <a:pt x="1285256" y="838526"/>
                </a:cubicBezTo>
                <a:cubicBezTo>
                  <a:pt x="1284602" y="838141"/>
                  <a:pt x="1283930" y="837738"/>
                  <a:pt x="1283277" y="837354"/>
                </a:cubicBezTo>
                <a:cubicBezTo>
                  <a:pt x="1281163" y="835913"/>
                  <a:pt x="1279069" y="834453"/>
                  <a:pt x="1276956" y="833012"/>
                </a:cubicBezTo>
                <a:close/>
                <a:moveTo>
                  <a:pt x="1379126" y="831532"/>
                </a:moveTo>
                <a:cubicBezTo>
                  <a:pt x="1387060" y="833434"/>
                  <a:pt x="1395033" y="835317"/>
                  <a:pt x="1403064" y="837161"/>
                </a:cubicBezTo>
                <a:cubicBezTo>
                  <a:pt x="1407502" y="842772"/>
                  <a:pt x="1411940" y="848401"/>
                  <a:pt x="1416397" y="853991"/>
                </a:cubicBezTo>
                <a:cubicBezTo>
                  <a:pt x="1419874" y="858352"/>
                  <a:pt x="1423352" y="862675"/>
                  <a:pt x="1426810" y="866979"/>
                </a:cubicBezTo>
                <a:cubicBezTo>
                  <a:pt x="1418837" y="864654"/>
                  <a:pt x="1410922" y="862291"/>
                  <a:pt x="1403045" y="859870"/>
                </a:cubicBezTo>
                <a:cubicBezTo>
                  <a:pt x="1396935" y="852704"/>
                  <a:pt x="1390807" y="845500"/>
                  <a:pt x="1384678" y="838180"/>
                </a:cubicBezTo>
                <a:cubicBezTo>
                  <a:pt x="1382815" y="835970"/>
                  <a:pt x="1380989" y="833742"/>
                  <a:pt x="1379126" y="831532"/>
                </a:cubicBezTo>
                <a:close/>
                <a:moveTo>
                  <a:pt x="1292114" y="827094"/>
                </a:moveTo>
                <a:cubicBezTo>
                  <a:pt x="1298301" y="829438"/>
                  <a:pt x="1304525" y="831763"/>
                  <a:pt x="1310789" y="834049"/>
                </a:cubicBezTo>
                <a:cubicBezTo>
                  <a:pt x="1317224" y="840255"/>
                  <a:pt x="1323661" y="846383"/>
                  <a:pt x="1330116" y="852454"/>
                </a:cubicBezTo>
                <a:cubicBezTo>
                  <a:pt x="1323910" y="849707"/>
                  <a:pt x="1317743" y="846902"/>
                  <a:pt x="1311576" y="844097"/>
                </a:cubicBezTo>
                <a:cubicBezTo>
                  <a:pt x="1305082" y="838487"/>
                  <a:pt x="1298608" y="832820"/>
                  <a:pt x="1292114" y="827094"/>
                </a:cubicBezTo>
                <a:close/>
                <a:moveTo>
                  <a:pt x="1349213" y="824078"/>
                </a:moveTo>
                <a:cubicBezTo>
                  <a:pt x="1356936" y="826057"/>
                  <a:pt x="1364736" y="828017"/>
                  <a:pt x="1372555" y="829918"/>
                </a:cubicBezTo>
                <a:cubicBezTo>
                  <a:pt x="1375572" y="833530"/>
                  <a:pt x="1378568" y="837161"/>
                  <a:pt x="1381604" y="840773"/>
                </a:cubicBezTo>
                <a:cubicBezTo>
                  <a:pt x="1386369" y="846460"/>
                  <a:pt x="1391133" y="852089"/>
                  <a:pt x="1395879" y="857680"/>
                </a:cubicBezTo>
                <a:cubicBezTo>
                  <a:pt x="1388117" y="855259"/>
                  <a:pt x="1380394" y="852819"/>
                  <a:pt x="1372709" y="850322"/>
                </a:cubicBezTo>
                <a:cubicBezTo>
                  <a:pt x="1365120" y="841926"/>
                  <a:pt x="1357493" y="833434"/>
                  <a:pt x="1349866" y="824827"/>
                </a:cubicBezTo>
                <a:cubicBezTo>
                  <a:pt x="1349655" y="824578"/>
                  <a:pt x="1349443" y="824328"/>
                  <a:pt x="1349213" y="824078"/>
                </a:cubicBezTo>
                <a:close/>
                <a:moveTo>
                  <a:pt x="2738670" y="822925"/>
                </a:moveTo>
                <a:cubicBezTo>
                  <a:pt x="2714002" y="829861"/>
                  <a:pt x="2689852" y="836047"/>
                  <a:pt x="2666222" y="841465"/>
                </a:cubicBezTo>
                <a:cubicBezTo>
                  <a:pt x="2626452" y="849323"/>
                  <a:pt x="2586549" y="856201"/>
                  <a:pt x="2546683" y="861868"/>
                </a:cubicBezTo>
                <a:cubicBezTo>
                  <a:pt x="2529777" y="864212"/>
                  <a:pt x="2513101" y="866172"/>
                  <a:pt x="2496655" y="867824"/>
                </a:cubicBezTo>
                <a:cubicBezTo>
                  <a:pt x="2481862" y="868919"/>
                  <a:pt x="2467280" y="869668"/>
                  <a:pt x="2452871" y="870053"/>
                </a:cubicBezTo>
                <a:cubicBezTo>
                  <a:pt x="2474119" y="868881"/>
                  <a:pt x="2495791" y="867036"/>
                  <a:pt x="2517865" y="864558"/>
                </a:cubicBezTo>
                <a:cubicBezTo>
                  <a:pt x="2568816" y="859352"/>
                  <a:pt x="2622206" y="850149"/>
                  <a:pt x="2678479" y="836892"/>
                </a:cubicBezTo>
                <a:cubicBezTo>
                  <a:pt x="2698556" y="832493"/>
                  <a:pt x="2718613" y="827844"/>
                  <a:pt x="2738670" y="822925"/>
                </a:cubicBezTo>
                <a:close/>
                <a:moveTo>
                  <a:pt x="2781263" y="821734"/>
                </a:moveTo>
                <a:cubicBezTo>
                  <a:pt x="2729506" y="838065"/>
                  <a:pt x="2680073" y="850956"/>
                  <a:pt x="2632542" y="860523"/>
                </a:cubicBezTo>
                <a:cubicBezTo>
                  <a:pt x="2580151" y="869092"/>
                  <a:pt x="2527337" y="875970"/>
                  <a:pt x="2474254" y="880677"/>
                </a:cubicBezTo>
                <a:cubicBezTo>
                  <a:pt x="2440018" y="882464"/>
                  <a:pt x="2406820" y="882540"/>
                  <a:pt x="2375177" y="880831"/>
                </a:cubicBezTo>
                <a:cubicBezTo>
                  <a:pt x="2363342" y="880158"/>
                  <a:pt x="2351642" y="879255"/>
                  <a:pt x="2340058" y="878160"/>
                </a:cubicBezTo>
                <a:cubicBezTo>
                  <a:pt x="2394389" y="880600"/>
                  <a:pt x="2451949" y="878448"/>
                  <a:pt x="2512525" y="871667"/>
                </a:cubicBezTo>
                <a:cubicBezTo>
                  <a:pt x="2558115" y="867536"/>
                  <a:pt x="2605511" y="860082"/>
                  <a:pt x="2655136" y="849227"/>
                </a:cubicBezTo>
                <a:cubicBezTo>
                  <a:pt x="2697364" y="841100"/>
                  <a:pt x="2739477" y="831859"/>
                  <a:pt x="2781263" y="821734"/>
                </a:cubicBezTo>
                <a:close/>
                <a:moveTo>
                  <a:pt x="2945661" y="821235"/>
                </a:moveTo>
                <a:cubicBezTo>
                  <a:pt x="2904048" y="839813"/>
                  <a:pt x="2863818" y="856201"/>
                  <a:pt x="2824779" y="870533"/>
                </a:cubicBezTo>
                <a:cubicBezTo>
                  <a:pt x="2769064" y="881503"/>
                  <a:pt x="2713137" y="891128"/>
                  <a:pt x="2657076" y="898909"/>
                </a:cubicBezTo>
                <a:cubicBezTo>
                  <a:pt x="2661188" y="897987"/>
                  <a:pt x="2665280" y="897065"/>
                  <a:pt x="2669410" y="896085"/>
                </a:cubicBezTo>
                <a:cubicBezTo>
                  <a:pt x="2719362" y="884270"/>
                  <a:pt x="2771216" y="868746"/>
                  <a:pt x="2825413" y="849323"/>
                </a:cubicBezTo>
                <a:cubicBezTo>
                  <a:pt x="2866411" y="840466"/>
                  <a:pt x="2906545" y="831014"/>
                  <a:pt x="2945661" y="821235"/>
                </a:cubicBezTo>
                <a:close/>
                <a:moveTo>
                  <a:pt x="3081298" y="817719"/>
                </a:moveTo>
                <a:cubicBezTo>
                  <a:pt x="3013825" y="854779"/>
                  <a:pt x="2950003" y="886229"/>
                  <a:pt x="2888985" y="912512"/>
                </a:cubicBezTo>
                <a:cubicBezTo>
                  <a:pt x="2830735" y="937622"/>
                  <a:pt x="2777402" y="958044"/>
                  <a:pt x="2725933" y="974970"/>
                </a:cubicBezTo>
                <a:cubicBezTo>
                  <a:pt x="2583283" y="1021521"/>
                  <a:pt x="2450950" y="1046132"/>
                  <a:pt x="2309452" y="1052395"/>
                </a:cubicBezTo>
                <a:cubicBezTo>
                  <a:pt x="2180674" y="1058081"/>
                  <a:pt x="2020426" y="1065190"/>
                  <a:pt x="1855048" y="1039388"/>
                </a:cubicBezTo>
                <a:cubicBezTo>
                  <a:pt x="1740160" y="1021559"/>
                  <a:pt x="1629133" y="992203"/>
                  <a:pt x="1522525" y="951627"/>
                </a:cubicBezTo>
                <a:cubicBezTo>
                  <a:pt x="1514398" y="941598"/>
                  <a:pt x="1506329" y="931512"/>
                  <a:pt x="1498318" y="921388"/>
                </a:cubicBezTo>
                <a:cubicBezTo>
                  <a:pt x="1598029" y="953414"/>
                  <a:pt x="1702235" y="977179"/>
                  <a:pt x="1809093" y="991973"/>
                </a:cubicBezTo>
                <a:cubicBezTo>
                  <a:pt x="1943155" y="1010608"/>
                  <a:pt x="2075142" y="1010359"/>
                  <a:pt x="2191586" y="1010147"/>
                </a:cubicBezTo>
                <a:cubicBezTo>
                  <a:pt x="2212854" y="1010109"/>
                  <a:pt x="2232950" y="1010070"/>
                  <a:pt x="2253084" y="1010128"/>
                </a:cubicBezTo>
                <a:cubicBezTo>
                  <a:pt x="2397751" y="1010608"/>
                  <a:pt x="2522285" y="995354"/>
                  <a:pt x="2656922" y="960695"/>
                </a:cubicBezTo>
                <a:cubicBezTo>
                  <a:pt x="2707643" y="947497"/>
                  <a:pt x="2760015" y="930859"/>
                  <a:pt x="2817017" y="909879"/>
                </a:cubicBezTo>
                <a:cubicBezTo>
                  <a:pt x="2866585" y="891628"/>
                  <a:pt x="2917957" y="869937"/>
                  <a:pt x="2971579" y="844597"/>
                </a:cubicBezTo>
                <a:cubicBezTo>
                  <a:pt x="3008254" y="836009"/>
                  <a:pt x="3044834" y="826998"/>
                  <a:pt x="3081298" y="817719"/>
                </a:cubicBezTo>
                <a:close/>
                <a:moveTo>
                  <a:pt x="1264545" y="816413"/>
                </a:moveTo>
                <a:cubicBezTo>
                  <a:pt x="1269905" y="818545"/>
                  <a:pt x="1275284" y="820678"/>
                  <a:pt x="1280683" y="822752"/>
                </a:cubicBezTo>
                <a:cubicBezTo>
                  <a:pt x="1286255" y="827729"/>
                  <a:pt x="1291845" y="832666"/>
                  <a:pt x="1297436" y="837546"/>
                </a:cubicBezTo>
                <a:cubicBezTo>
                  <a:pt x="1292191" y="835087"/>
                  <a:pt x="1286946" y="832608"/>
                  <a:pt x="1281720" y="830092"/>
                </a:cubicBezTo>
                <a:cubicBezTo>
                  <a:pt x="1275995" y="825577"/>
                  <a:pt x="1270270" y="821024"/>
                  <a:pt x="1264545" y="816413"/>
                </a:cubicBezTo>
                <a:close/>
                <a:moveTo>
                  <a:pt x="1319587" y="816220"/>
                </a:moveTo>
                <a:cubicBezTo>
                  <a:pt x="1327042" y="818276"/>
                  <a:pt x="1334573" y="820293"/>
                  <a:pt x="1342162" y="822253"/>
                </a:cubicBezTo>
                <a:cubicBezTo>
                  <a:pt x="1343699" y="824020"/>
                  <a:pt x="1345236" y="825788"/>
                  <a:pt x="1346792" y="827536"/>
                </a:cubicBezTo>
                <a:cubicBezTo>
                  <a:pt x="1352844" y="834357"/>
                  <a:pt x="1358857" y="841081"/>
                  <a:pt x="1364870" y="847747"/>
                </a:cubicBezTo>
                <a:cubicBezTo>
                  <a:pt x="1357359" y="845269"/>
                  <a:pt x="1349885" y="842752"/>
                  <a:pt x="1342450" y="840197"/>
                </a:cubicBezTo>
                <a:cubicBezTo>
                  <a:pt x="1334842" y="832301"/>
                  <a:pt x="1327214" y="824309"/>
                  <a:pt x="1319587" y="816220"/>
                </a:cubicBezTo>
                <a:close/>
                <a:moveTo>
                  <a:pt x="1977141" y="812839"/>
                </a:moveTo>
                <a:cubicBezTo>
                  <a:pt x="1994009" y="815682"/>
                  <a:pt x="2010551" y="818891"/>
                  <a:pt x="2026708" y="822580"/>
                </a:cubicBezTo>
                <a:cubicBezTo>
                  <a:pt x="2033682" y="824155"/>
                  <a:pt x="2040560" y="825750"/>
                  <a:pt x="2047400" y="827325"/>
                </a:cubicBezTo>
                <a:cubicBezTo>
                  <a:pt x="2057563" y="831955"/>
                  <a:pt x="2067879" y="836355"/>
                  <a:pt x="2078369" y="840504"/>
                </a:cubicBezTo>
                <a:cubicBezTo>
                  <a:pt x="2187552" y="883251"/>
                  <a:pt x="2317618" y="898928"/>
                  <a:pt x="2465070" y="887094"/>
                </a:cubicBezTo>
                <a:cubicBezTo>
                  <a:pt x="2466434" y="886979"/>
                  <a:pt x="2467818" y="886863"/>
                  <a:pt x="2469182" y="886748"/>
                </a:cubicBezTo>
                <a:cubicBezTo>
                  <a:pt x="2476502" y="886133"/>
                  <a:pt x="2483784" y="885461"/>
                  <a:pt x="2491084" y="884750"/>
                </a:cubicBezTo>
                <a:cubicBezTo>
                  <a:pt x="2501228" y="884058"/>
                  <a:pt x="2511429" y="883271"/>
                  <a:pt x="2521727" y="882271"/>
                </a:cubicBezTo>
                <a:cubicBezTo>
                  <a:pt x="2553120" y="879275"/>
                  <a:pt x="2585319" y="874664"/>
                  <a:pt x="2618441" y="868439"/>
                </a:cubicBezTo>
                <a:cubicBezTo>
                  <a:pt x="2675059" y="859524"/>
                  <a:pt x="2731216" y="848631"/>
                  <a:pt x="2786739" y="836239"/>
                </a:cubicBezTo>
                <a:cubicBezTo>
                  <a:pt x="2722320" y="857181"/>
                  <a:pt x="2661360" y="872646"/>
                  <a:pt x="2603071" y="882848"/>
                </a:cubicBezTo>
                <a:cubicBezTo>
                  <a:pt x="2537904" y="891513"/>
                  <a:pt x="2471487" y="897584"/>
                  <a:pt x="2404361" y="900043"/>
                </a:cubicBezTo>
                <a:cubicBezTo>
                  <a:pt x="2311124" y="899294"/>
                  <a:pt x="2223094" y="887228"/>
                  <a:pt x="2117812" y="870110"/>
                </a:cubicBezTo>
                <a:cubicBezTo>
                  <a:pt x="2078638" y="859102"/>
                  <a:pt x="2041636" y="845192"/>
                  <a:pt x="2006958" y="828362"/>
                </a:cubicBezTo>
                <a:cubicBezTo>
                  <a:pt x="1996852" y="823444"/>
                  <a:pt x="1986920" y="818257"/>
                  <a:pt x="1977141" y="812839"/>
                </a:cubicBezTo>
                <a:close/>
                <a:moveTo>
                  <a:pt x="1290097" y="807863"/>
                </a:moveTo>
                <a:cubicBezTo>
                  <a:pt x="1297263" y="809957"/>
                  <a:pt x="1304487" y="812013"/>
                  <a:pt x="1311749" y="814030"/>
                </a:cubicBezTo>
                <a:cubicBezTo>
                  <a:pt x="1311826" y="814126"/>
                  <a:pt x="1311922" y="814222"/>
                  <a:pt x="1311999" y="814318"/>
                </a:cubicBezTo>
                <a:cubicBezTo>
                  <a:pt x="1319242" y="822022"/>
                  <a:pt x="1326446" y="829611"/>
                  <a:pt x="1333651" y="837123"/>
                </a:cubicBezTo>
                <a:cubicBezTo>
                  <a:pt x="1326465" y="834606"/>
                  <a:pt x="1319299" y="832051"/>
                  <a:pt x="1312191" y="829438"/>
                </a:cubicBezTo>
                <a:cubicBezTo>
                  <a:pt x="1304813" y="822330"/>
                  <a:pt x="1297455" y="815144"/>
                  <a:pt x="1290097" y="807863"/>
                </a:cubicBezTo>
                <a:close/>
                <a:moveTo>
                  <a:pt x="1238532" y="805788"/>
                </a:moveTo>
                <a:cubicBezTo>
                  <a:pt x="1242489" y="807440"/>
                  <a:pt x="1246485" y="809073"/>
                  <a:pt x="1250462" y="810706"/>
                </a:cubicBezTo>
                <a:cubicBezTo>
                  <a:pt x="1254708" y="814165"/>
                  <a:pt x="1258935" y="817604"/>
                  <a:pt x="1263181" y="821024"/>
                </a:cubicBezTo>
                <a:cubicBezTo>
                  <a:pt x="1259281" y="819083"/>
                  <a:pt x="1255419" y="817104"/>
                  <a:pt x="1251557" y="815144"/>
                </a:cubicBezTo>
                <a:cubicBezTo>
                  <a:pt x="1247216" y="812032"/>
                  <a:pt x="1242854" y="808939"/>
                  <a:pt x="1238532" y="805788"/>
                </a:cubicBezTo>
                <a:close/>
                <a:moveTo>
                  <a:pt x="1409673" y="805058"/>
                </a:moveTo>
                <a:cubicBezTo>
                  <a:pt x="1490460" y="817796"/>
                  <a:pt x="1578163" y="828093"/>
                  <a:pt x="1673359" y="835951"/>
                </a:cubicBezTo>
                <a:cubicBezTo>
                  <a:pt x="1724790" y="840255"/>
                  <a:pt x="1775625" y="843175"/>
                  <a:pt x="1824789" y="845999"/>
                </a:cubicBezTo>
                <a:cubicBezTo>
                  <a:pt x="1882790" y="849342"/>
                  <a:pt x="1938755" y="852570"/>
                  <a:pt x="1992069" y="857776"/>
                </a:cubicBezTo>
                <a:cubicBezTo>
                  <a:pt x="2062904" y="889534"/>
                  <a:pt x="2142019" y="910283"/>
                  <a:pt x="2229012" y="919870"/>
                </a:cubicBezTo>
                <a:cubicBezTo>
                  <a:pt x="2201135" y="917660"/>
                  <a:pt x="2171759" y="914894"/>
                  <a:pt x="2140444" y="911512"/>
                </a:cubicBezTo>
                <a:cubicBezTo>
                  <a:pt x="2078504" y="904827"/>
                  <a:pt x="2012760" y="901599"/>
                  <a:pt x="1943135" y="898198"/>
                </a:cubicBezTo>
                <a:cubicBezTo>
                  <a:pt x="1870744" y="894644"/>
                  <a:pt x="1795894" y="890994"/>
                  <a:pt x="1719103" y="883098"/>
                </a:cubicBezTo>
                <a:cubicBezTo>
                  <a:pt x="1618336" y="872819"/>
                  <a:pt x="1523563" y="858160"/>
                  <a:pt x="1435052" y="839237"/>
                </a:cubicBezTo>
                <a:cubicBezTo>
                  <a:pt x="1426541" y="827863"/>
                  <a:pt x="1418069" y="816470"/>
                  <a:pt x="1409673" y="805058"/>
                </a:cubicBezTo>
                <a:close/>
                <a:moveTo>
                  <a:pt x="1903558" y="802734"/>
                </a:moveTo>
                <a:cubicBezTo>
                  <a:pt x="1923136" y="804885"/>
                  <a:pt x="1942348" y="807364"/>
                  <a:pt x="1961195" y="810265"/>
                </a:cubicBezTo>
                <a:cubicBezTo>
                  <a:pt x="1975258" y="818526"/>
                  <a:pt x="1989706" y="826268"/>
                  <a:pt x="2004480" y="833473"/>
                </a:cubicBezTo>
                <a:cubicBezTo>
                  <a:pt x="2027803" y="844808"/>
                  <a:pt x="2052183" y="854818"/>
                  <a:pt x="2077543" y="863521"/>
                </a:cubicBezTo>
                <a:cubicBezTo>
                  <a:pt x="2051107" y="859294"/>
                  <a:pt x="2023846" y="855951"/>
                  <a:pt x="1995873" y="853165"/>
                </a:cubicBezTo>
                <a:cubicBezTo>
                  <a:pt x="1963327" y="838660"/>
                  <a:pt x="1932550" y="821869"/>
                  <a:pt x="1903558" y="802734"/>
                </a:cubicBezTo>
                <a:close/>
                <a:moveTo>
                  <a:pt x="1379029" y="800044"/>
                </a:moveTo>
                <a:cubicBezTo>
                  <a:pt x="1387348" y="801465"/>
                  <a:pt x="1395744" y="802829"/>
                  <a:pt x="1404198" y="804194"/>
                </a:cubicBezTo>
                <a:cubicBezTo>
                  <a:pt x="1412478" y="815471"/>
                  <a:pt x="1420835" y="826749"/>
                  <a:pt x="1429231" y="837988"/>
                </a:cubicBezTo>
                <a:cubicBezTo>
                  <a:pt x="1420873" y="836182"/>
                  <a:pt x="1412574" y="834318"/>
                  <a:pt x="1404332" y="832435"/>
                </a:cubicBezTo>
                <a:cubicBezTo>
                  <a:pt x="1395840" y="821657"/>
                  <a:pt x="1387406" y="810860"/>
                  <a:pt x="1379029" y="800044"/>
                </a:cubicBezTo>
                <a:close/>
                <a:moveTo>
                  <a:pt x="2048168" y="799698"/>
                </a:moveTo>
                <a:cubicBezTo>
                  <a:pt x="2054662" y="801754"/>
                  <a:pt x="2061136" y="803809"/>
                  <a:pt x="2067534" y="805846"/>
                </a:cubicBezTo>
                <a:cubicBezTo>
                  <a:pt x="2085382" y="811513"/>
                  <a:pt x="2102999" y="817104"/>
                  <a:pt x="2120540" y="822522"/>
                </a:cubicBezTo>
                <a:cubicBezTo>
                  <a:pt x="2154027" y="835740"/>
                  <a:pt x="2189415" y="846480"/>
                  <a:pt x="2226168" y="854491"/>
                </a:cubicBezTo>
                <a:cubicBezTo>
                  <a:pt x="2250164" y="859716"/>
                  <a:pt x="2275025" y="863751"/>
                  <a:pt x="2300730" y="866595"/>
                </a:cubicBezTo>
                <a:cubicBezTo>
                  <a:pt x="2301941" y="866767"/>
                  <a:pt x="2303132" y="866979"/>
                  <a:pt x="2304342" y="867152"/>
                </a:cubicBezTo>
                <a:cubicBezTo>
                  <a:pt x="2323862" y="869976"/>
                  <a:pt x="2343996" y="872051"/>
                  <a:pt x="2364592" y="873453"/>
                </a:cubicBezTo>
                <a:cubicBezTo>
                  <a:pt x="2287877" y="871955"/>
                  <a:pt x="2217407" y="861561"/>
                  <a:pt x="2153873" y="842234"/>
                </a:cubicBezTo>
                <a:cubicBezTo>
                  <a:pt x="2116870" y="830994"/>
                  <a:pt x="2081443" y="816682"/>
                  <a:pt x="2048168" y="799698"/>
                </a:cubicBezTo>
                <a:close/>
                <a:moveTo>
                  <a:pt x="1261048" y="799141"/>
                </a:moveTo>
                <a:cubicBezTo>
                  <a:pt x="1267830" y="801235"/>
                  <a:pt x="1274631" y="803310"/>
                  <a:pt x="1281490" y="805346"/>
                </a:cubicBezTo>
                <a:cubicBezTo>
                  <a:pt x="1288425" y="812243"/>
                  <a:pt x="1295342" y="819064"/>
                  <a:pt x="1302277" y="825807"/>
                </a:cubicBezTo>
                <a:cubicBezTo>
                  <a:pt x="1295495" y="823290"/>
                  <a:pt x="1288733" y="820716"/>
                  <a:pt x="1282008" y="818122"/>
                </a:cubicBezTo>
                <a:cubicBezTo>
                  <a:pt x="1275035" y="811879"/>
                  <a:pt x="1268042" y="805538"/>
                  <a:pt x="1261048" y="799141"/>
                </a:cubicBezTo>
                <a:close/>
                <a:moveTo>
                  <a:pt x="2942511" y="797623"/>
                </a:moveTo>
                <a:cubicBezTo>
                  <a:pt x="2903779" y="814395"/>
                  <a:pt x="2866258" y="829362"/>
                  <a:pt x="2829812" y="842560"/>
                </a:cubicBezTo>
                <a:cubicBezTo>
                  <a:pt x="2782800" y="852800"/>
                  <a:pt x="2734655" y="862253"/>
                  <a:pt x="2685626" y="870437"/>
                </a:cubicBezTo>
                <a:cubicBezTo>
                  <a:pt x="2733367" y="858660"/>
                  <a:pt x="2782954" y="843598"/>
                  <a:pt x="2834769" y="825115"/>
                </a:cubicBezTo>
                <a:cubicBezTo>
                  <a:pt x="2870984" y="816451"/>
                  <a:pt x="2906910" y="807248"/>
                  <a:pt x="2942511" y="797623"/>
                </a:cubicBezTo>
                <a:close/>
                <a:moveTo>
                  <a:pt x="1216611" y="796413"/>
                </a:moveTo>
                <a:cubicBezTo>
                  <a:pt x="1217956" y="797008"/>
                  <a:pt x="1219262" y="797604"/>
                  <a:pt x="1220607" y="798180"/>
                </a:cubicBezTo>
                <a:cubicBezTo>
                  <a:pt x="1221990" y="799218"/>
                  <a:pt x="1223373" y="800236"/>
                  <a:pt x="1224757" y="801254"/>
                </a:cubicBezTo>
                <a:cubicBezTo>
                  <a:pt x="1223393" y="800524"/>
                  <a:pt x="1222047" y="799794"/>
                  <a:pt x="1220683" y="799064"/>
                </a:cubicBezTo>
                <a:cubicBezTo>
                  <a:pt x="1219319" y="798200"/>
                  <a:pt x="1217975" y="797296"/>
                  <a:pt x="1216611" y="796413"/>
                </a:cubicBezTo>
                <a:close/>
                <a:moveTo>
                  <a:pt x="1348655" y="794703"/>
                </a:moveTo>
                <a:cubicBezTo>
                  <a:pt x="1356801" y="796201"/>
                  <a:pt x="1365005" y="797642"/>
                  <a:pt x="1373304" y="799083"/>
                </a:cubicBezTo>
                <a:cubicBezTo>
                  <a:pt x="1381546" y="809727"/>
                  <a:pt x="1389827" y="820370"/>
                  <a:pt x="1398204" y="831014"/>
                </a:cubicBezTo>
                <a:cubicBezTo>
                  <a:pt x="1390038" y="829112"/>
                  <a:pt x="1381911" y="827171"/>
                  <a:pt x="1373862" y="825212"/>
                </a:cubicBezTo>
                <a:cubicBezTo>
                  <a:pt x="1365408" y="815048"/>
                  <a:pt x="1356993" y="804885"/>
                  <a:pt x="1348655" y="794703"/>
                </a:cubicBezTo>
                <a:close/>
                <a:moveTo>
                  <a:pt x="1232499" y="790015"/>
                </a:moveTo>
                <a:cubicBezTo>
                  <a:pt x="1238705" y="792052"/>
                  <a:pt x="1244968" y="794069"/>
                  <a:pt x="1251250" y="796067"/>
                </a:cubicBezTo>
                <a:cubicBezTo>
                  <a:pt x="1257648" y="801965"/>
                  <a:pt x="1264026" y="807786"/>
                  <a:pt x="1270443" y="813569"/>
                </a:cubicBezTo>
                <a:cubicBezTo>
                  <a:pt x="1264218" y="811110"/>
                  <a:pt x="1258032" y="808612"/>
                  <a:pt x="1251865" y="806096"/>
                </a:cubicBezTo>
                <a:cubicBezTo>
                  <a:pt x="1245410" y="800793"/>
                  <a:pt x="1238954" y="795433"/>
                  <a:pt x="1232499" y="790015"/>
                </a:cubicBezTo>
                <a:close/>
                <a:moveTo>
                  <a:pt x="1318493" y="789035"/>
                </a:moveTo>
                <a:cubicBezTo>
                  <a:pt x="1326427" y="790572"/>
                  <a:pt x="1334457" y="792090"/>
                  <a:pt x="1342546" y="793589"/>
                </a:cubicBezTo>
                <a:cubicBezTo>
                  <a:pt x="1350749" y="803598"/>
                  <a:pt x="1358991" y="813607"/>
                  <a:pt x="1367291" y="823598"/>
                </a:cubicBezTo>
                <a:cubicBezTo>
                  <a:pt x="1359299" y="821619"/>
                  <a:pt x="1351364" y="819602"/>
                  <a:pt x="1343468" y="817546"/>
                </a:cubicBezTo>
                <a:cubicBezTo>
                  <a:pt x="1335092" y="808055"/>
                  <a:pt x="1326773" y="798545"/>
                  <a:pt x="1318493" y="789035"/>
                </a:cubicBezTo>
                <a:close/>
                <a:moveTo>
                  <a:pt x="3198397" y="787037"/>
                </a:moveTo>
                <a:cubicBezTo>
                  <a:pt x="3114113" y="839698"/>
                  <a:pt x="3036746" y="883117"/>
                  <a:pt x="2962568" y="919581"/>
                </a:cubicBezTo>
                <a:cubicBezTo>
                  <a:pt x="2902876" y="948918"/>
                  <a:pt x="2848449" y="973203"/>
                  <a:pt x="2796153" y="993817"/>
                </a:cubicBezTo>
                <a:cubicBezTo>
                  <a:pt x="2644627" y="1053183"/>
                  <a:pt x="2507894" y="1086708"/>
                  <a:pt x="2365802" y="1099349"/>
                </a:cubicBezTo>
                <a:cubicBezTo>
                  <a:pt x="2228954" y="1111549"/>
                  <a:pt x="2066631" y="1120117"/>
                  <a:pt x="1900350" y="1091491"/>
                </a:cubicBezTo>
                <a:cubicBezTo>
                  <a:pt x="1780505" y="1070934"/>
                  <a:pt x="1663868" y="1035776"/>
                  <a:pt x="1551093" y="986401"/>
                </a:cubicBezTo>
                <a:cubicBezTo>
                  <a:pt x="1543312" y="977083"/>
                  <a:pt x="1535608" y="967708"/>
                  <a:pt x="1527942" y="958294"/>
                </a:cubicBezTo>
                <a:cubicBezTo>
                  <a:pt x="1633225" y="997852"/>
                  <a:pt x="1742715" y="1026631"/>
                  <a:pt x="1854337" y="1043961"/>
                </a:cubicBezTo>
                <a:cubicBezTo>
                  <a:pt x="2020176" y="1069820"/>
                  <a:pt x="2180674" y="1062712"/>
                  <a:pt x="2309645" y="1057006"/>
                </a:cubicBezTo>
                <a:cubicBezTo>
                  <a:pt x="2451564" y="1050704"/>
                  <a:pt x="2584321" y="1026055"/>
                  <a:pt x="2727374" y="979370"/>
                </a:cubicBezTo>
                <a:cubicBezTo>
                  <a:pt x="2778977" y="962386"/>
                  <a:pt x="2832445" y="941925"/>
                  <a:pt x="2890811" y="916757"/>
                </a:cubicBezTo>
                <a:cubicBezTo>
                  <a:pt x="2956612" y="888400"/>
                  <a:pt x="3025699" y="854068"/>
                  <a:pt x="3099051" y="813166"/>
                </a:cubicBezTo>
                <a:cubicBezTo>
                  <a:pt x="3132269" y="804636"/>
                  <a:pt x="3165390" y="795894"/>
                  <a:pt x="3198397" y="787037"/>
                </a:cubicBezTo>
                <a:close/>
                <a:moveTo>
                  <a:pt x="3075881" y="786884"/>
                </a:moveTo>
                <a:cubicBezTo>
                  <a:pt x="3041164" y="805346"/>
                  <a:pt x="3007390" y="822349"/>
                  <a:pt x="2974479" y="838007"/>
                </a:cubicBezTo>
                <a:cubicBezTo>
                  <a:pt x="2934461" y="847421"/>
                  <a:pt x="2894327" y="856354"/>
                  <a:pt x="2854097" y="864635"/>
                </a:cubicBezTo>
                <a:cubicBezTo>
                  <a:pt x="2892213" y="849899"/>
                  <a:pt x="2931464" y="833242"/>
                  <a:pt x="2972020" y="814568"/>
                </a:cubicBezTo>
                <a:cubicBezTo>
                  <a:pt x="3007601" y="805462"/>
                  <a:pt x="3042260" y="796144"/>
                  <a:pt x="3075881" y="786884"/>
                </a:cubicBezTo>
                <a:close/>
                <a:moveTo>
                  <a:pt x="2852675" y="786710"/>
                </a:moveTo>
                <a:cubicBezTo>
                  <a:pt x="2852310" y="786845"/>
                  <a:pt x="2851945" y="786960"/>
                  <a:pt x="2851599" y="787095"/>
                </a:cubicBezTo>
                <a:cubicBezTo>
                  <a:pt x="2850696" y="787345"/>
                  <a:pt x="2849813" y="787614"/>
                  <a:pt x="2848909" y="787863"/>
                </a:cubicBezTo>
                <a:cubicBezTo>
                  <a:pt x="2850177" y="787479"/>
                  <a:pt x="2851426" y="787095"/>
                  <a:pt x="2852675" y="786710"/>
                </a:cubicBezTo>
                <a:close/>
                <a:moveTo>
                  <a:pt x="2052856" y="784905"/>
                </a:moveTo>
                <a:cubicBezTo>
                  <a:pt x="2067688" y="791091"/>
                  <a:pt x="2082385" y="797162"/>
                  <a:pt x="2097082" y="803041"/>
                </a:cubicBezTo>
                <a:cubicBezTo>
                  <a:pt x="2118465" y="812743"/>
                  <a:pt x="2140328" y="821696"/>
                  <a:pt x="2163191" y="829592"/>
                </a:cubicBezTo>
                <a:cubicBezTo>
                  <a:pt x="2166015" y="830572"/>
                  <a:pt x="2168878" y="831456"/>
                  <a:pt x="2171702" y="832397"/>
                </a:cubicBezTo>
                <a:cubicBezTo>
                  <a:pt x="2156255" y="827997"/>
                  <a:pt x="2140828" y="823387"/>
                  <a:pt x="2125324" y="818622"/>
                </a:cubicBezTo>
                <a:cubicBezTo>
                  <a:pt x="2114988" y="814587"/>
                  <a:pt x="2104805" y="810341"/>
                  <a:pt x="2094853" y="805846"/>
                </a:cubicBezTo>
                <a:cubicBezTo>
                  <a:pt x="2080425" y="799295"/>
                  <a:pt x="2066477" y="792282"/>
                  <a:pt x="2052856" y="784905"/>
                </a:cubicBezTo>
                <a:close/>
                <a:moveTo>
                  <a:pt x="1288560" y="783003"/>
                </a:moveTo>
                <a:cubicBezTo>
                  <a:pt x="1296283" y="784616"/>
                  <a:pt x="1304084" y="786211"/>
                  <a:pt x="1311941" y="787767"/>
                </a:cubicBezTo>
                <a:cubicBezTo>
                  <a:pt x="1320029" y="797066"/>
                  <a:pt x="1328156" y="806365"/>
                  <a:pt x="1336340" y="815663"/>
                </a:cubicBezTo>
                <a:cubicBezTo>
                  <a:pt x="1328521" y="813588"/>
                  <a:pt x="1320779" y="811475"/>
                  <a:pt x="1313094" y="809323"/>
                </a:cubicBezTo>
                <a:cubicBezTo>
                  <a:pt x="1304871" y="800563"/>
                  <a:pt x="1296706" y="791783"/>
                  <a:pt x="1288560" y="783003"/>
                </a:cubicBezTo>
                <a:close/>
                <a:moveTo>
                  <a:pt x="1204968" y="780678"/>
                </a:moveTo>
                <a:cubicBezTo>
                  <a:pt x="1210348" y="782561"/>
                  <a:pt x="1215727" y="784405"/>
                  <a:pt x="1221164" y="786249"/>
                </a:cubicBezTo>
                <a:cubicBezTo>
                  <a:pt x="1226716" y="790976"/>
                  <a:pt x="1232288" y="795644"/>
                  <a:pt x="1237859" y="800294"/>
                </a:cubicBezTo>
                <a:cubicBezTo>
                  <a:pt x="1232537" y="798046"/>
                  <a:pt x="1227216" y="795798"/>
                  <a:pt x="1221933" y="793512"/>
                </a:cubicBezTo>
                <a:cubicBezTo>
                  <a:pt x="1216265" y="789285"/>
                  <a:pt x="1210616" y="785001"/>
                  <a:pt x="1204968" y="780678"/>
                </a:cubicBezTo>
                <a:close/>
                <a:moveTo>
                  <a:pt x="2936747" y="780179"/>
                </a:moveTo>
                <a:cubicBezTo>
                  <a:pt x="2903126" y="794242"/>
                  <a:pt x="2870446" y="806979"/>
                  <a:pt x="2838612" y="818449"/>
                </a:cubicBezTo>
                <a:cubicBezTo>
                  <a:pt x="2801090" y="827479"/>
                  <a:pt x="2763281" y="835913"/>
                  <a:pt x="2725202" y="843579"/>
                </a:cubicBezTo>
                <a:cubicBezTo>
                  <a:pt x="2764011" y="832916"/>
                  <a:pt x="2804107" y="820217"/>
                  <a:pt x="2845662" y="805442"/>
                </a:cubicBezTo>
                <a:cubicBezTo>
                  <a:pt x="2876268" y="797373"/>
                  <a:pt x="2906641" y="788920"/>
                  <a:pt x="2936747" y="780179"/>
                </a:cubicBezTo>
                <a:close/>
                <a:moveTo>
                  <a:pt x="1258839" y="776547"/>
                </a:moveTo>
                <a:cubicBezTo>
                  <a:pt x="1266293" y="778219"/>
                  <a:pt x="1273843" y="779871"/>
                  <a:pt x="1281452" y="781485"/>
                </a:cubicBezTo>
                <a:cubicBezTo>
                  <a:pt x="1289367" y="790053"/>
                  <a:pt x="1297321" y="798603"/>
                  <a:pt x="1305313" y="807152"/>
                </a:cubicBezTo>
                <a:cubicBezTo>
                  <a:pt x="1297763" y="805020"/>
                  <a:pt x="1290270" y="802849"/>
                  <a:pt x="1282835" y="800639"/>
                </a:cubicBezTo>
                <a:cubicBezTo>
                  <a:pt x="1281970" y="799775"/>
                  <a:pt x="1281105" y="798930"/>
                  <a:pt x="1280241" y="798065"/>
                </a:cubicBezTo>
                <a:cubicBezTo>
                  <a:pt x="1273075" y="790899"/>
                  <a:pt x="1265947" y="783733"/>
                  <a:pt x="1258839" y="776547"/>
                </a:cubicBezTo>
                <a:close/>
                <a:moveTo>
                  <a:pt x="1961848" y="773300"/>
                </a:moveTo>
                <a:cubicBezTo>
                  <a:pt x="1964595" y="774069"/>
                  <a:pt x="1967362" y="774857"/>
                  <a:pt x="1970090" y="775664"/>
                </a:cubicBezTo>
                <a:cubicBezTo>
                  <a:pt x="1987304" y="780736"/>
                  <a:pt x="2003980" y="785846"/>
                  <a:pt x="2020291" y="790918"/>
                </a:cubicBezTo>
                <a:cubicBezTo>
                  <a:pt x="2020887" y="791264"/>
                  <a:pt x="2021463" y="791610"/>
                  <a:pt x="2022059" y="791956"/>
                </a:cubicBezTo>
                <a:cubicBezTo>
                  <a:pt x="2058389" y="812570"/>
                  <a:pt x="2097697" y="829784"/>
                  <a:pt x="2139022" y="843290"/>
                </a:cubicBezTo>
                <a:cubicBezTo>
                  <a:pt x="2120232" y="839025"/>
                  <a:pt x="2101097" y="834587"/>
                  <a:pt x="2081463" y="830015"/>
                </a:cubicBezTo>
                <a:cubicBezTo>
                  <a:pt x="2071703" y="827748"/>
                  <a:pt x="2061809" y="825442"/>
                  <a:pt x="2051780" y="823137"/>
                </a:cubicBezTo>
                <a:cubicBezTo>
                  <a:pt x="2020003" y="808785"/>
                  <a:pt x="1989898" y="792109"/>
                  <a:pt x="1961848" y="773300"/>
                </a:cubicBezTo>
                <a:close/>
                <a:moveTo>
                  <a:pt x="2917343" y="773070"/>
                </a:moveTo>
                <a:cubicBezTo>
                  <a:pt x="2894211" y="782234"/>
                  <a:pt x="2871522" y="790822"/>
                  <a:pt x="2849255" y="798795"/>
                </a:cubicBezTo>
                <a:cubicBezTo>
                  <a:pt x="2824952" y="805250"/>
                  <a:pt x="2800514" y="811456"/>
                  <a:pt x="2775961" y="817373"/>
                </a:cubicBezTo>
                <a:cubicBezTo>
                  <a:pt x="2799707" y="810130"/>
                  <a:pt x="2823933" y="802196"/>
                  <a:pt x="2848698" y="793569"/>
                </a:cubicBezTo>
                <a:cubicBezTo>
                  <a:pt x="2871522" y="787018"/>
                  <a:pt x="2894384" y="780159"/>
                  <a:pt x="2917343" y="773070"/>
                </a:cubicBezTo>
                <a:close/>
                <a:moveTo>
                  <a:pt x="1178993" y="771399"/>
                </a:moveTo>
                <a:cubicBezTo>
                  <a:pt x="1183028" y="772878"/>
                  <a:pt x="1187101" y="774338"/>
                  <a:pt x="1191155" y="775798"/>
                </a:cubicBezTo>
                <a:cubicBezTo>
                  <a:pt x="1195381" y="779083"/>
                  <a:pt x="1199627" y="782311"/>
                  <a:pt x="1203873" y="785558"/>
                </a:cubicBezTo>
                <a:cubicBezTo>
                  <a:pt x="1199819" y="783733"/>
                  <a:pt x="1195785" y="781869"/>
                  <a:pt x="1191769" y="780025"/>
                </a:cubicBezTo>
                <a:cubicBezTo>
                  <a:pt x="1187504" y="777162"/>
                  <a:pt x="1183239" y="774300"/>
                  <a:pt x="1178993" y="771399"/>
                </a:cubicBezTo>
                <a:close/>
                <a:moveTo>
                  <a:pt x="1229483" y="769765"/>
                </a:moveTo>
                <a:cubicBezTo>
                  <a:pt x="1236630" y="771475"/>
                  <a:pt x="1243834" y="773166"/>
                  <a:pt x="1251096" y="774818"/>
                </a:cubicBezTo>
                <a:cubicBezTo>
                  <a:pt x="1258762" y="782561"/>
                  <a:pt x="1266447" y="790303"/>
                  <a:pt x="1274170" y="798046"/>
                </a:cubicBezTo>
                <a:cubicBezTo>
                  <a:pt x="1266927" y="795855"/>
                  <a:pt x="1259742" y="793627"/>
                  <a:pt x="1252614" y="791360"/>
                </a:cubicBezTo>
                <a:cubicBezTo>
                  <a:pt x="1250213" y="789150"/>
                  <a:pt x="1247811" y="786922"/>
                  <a:pt x="1245410" y="784693"/>
                </a:cubicBezTo>
                <a:cubicBezTo>
                  <a:pt x="1240088" y="779717"/>
                  <a:pt x="1234785" y="774741"/>
                  <a:pt x="1229483" y="769765"/>
                </a:cubicBezTo>
                <a:close/>
                <a:moveTo>
                  <a:pt x="1379837" y="764098"/>
                </a:moveTo>
                <a:cubicBezTo>
                  <a:pt x="1461604" y="772647"/>
                  <a:pt x="1545330" y="778776"/>
                  <a:pt x="1628115" y="783944"/>
                </a:cubicBezTo>
                <a:cubicBezTo>
                  <a:pt x="1655857" y="785712"/>
                  <a:pt x="1683637" y="787229"/>
                  <a:pt x="1710515" y="788709"/>
                </a:cubicBezTo>
                <a:cubicBezTo>
                  <a:pt x="1773031" y="792167"/>
                  <a:pt x="1833626" y="795510"/>
                  <a:pt x="1891320" y="801427"/>
                </a:cubicBezTo>
                <a:cubicBezTo>
                  <a:pt x="1918755" y="820236"/>
                  <a:pt x="1947804" y="836931"/>
                  <a:pt x="1978466" y="851494"/>
                </a:cubicBezTo>
                <a:cubicBezTo>
                  <a:pt x="1929322" y="847037"/>
                  <a:pt x="1878045" y="844078"/>
                  <a:pt x="1825077" y="841023"/>
                </a:cubicBezTo>
                <a:cubicBezTo>
                  <a:pt x="1775952" y="838199"/>
                  <a:pt x="1725136" y="835279"/>
                  <a:pt x="1673763" y="830994"/>
                </a:cubicBezTo>
                <a:cubicBezTo>
                  <a:pt x="1576742" y="822964"/>
                  <a:pt x="1487501" y="812455"/>
                  <a:pt x="1405485" y="799352"/>
                </a:cubicBezTo>
                <a:cubicBezTo>
                  <a:pt x="1396878" y="787614"/>
                  <a:pt x="1388328" y="775856"/>
                  <a:pt x="1379837" y="764098"/>
                </a:cubicBezTo>
                <a:close/>
                <a:moveTo>
                  <a:pt x="1157514" y="763291"/>
                </a:moveTo>
                <a:cubicBezTo>
                  <a:pt x="1158782" y="763771"/>
                  <a:pt x="1160050" y="764271"/>
                  <a:pt x="1161318" y="764751"/>
                </a:cubicBezTo>
                <a:cubicBezTo>
                  <a:pt x="1162778" y="765769"/>
                  <a:pt x="1164239" y="766768"/>
                  <a:pt x="1165679" y="767787"/>
                </a:cubicBezTo>
                <a:cubicBezTo>
                  <a:pt x="1164469" y="767191"/>
                  <a:pt x="1163259" y="766615"/>
                  <a:pt x="1162067" y="766038"/>
                </a:cubicBezTo>
                <a:cubicBezTo>
                  <a:pt x="1160530" y="765116"/>
                  <a:pt x="1159032" y="764194"/>
                  <a:pt x="1157514" y="763291"/>
                </a:cubicBezTo>
                <a:close/>
                <a:moveTo>
                  <a:pt x="1200492" y="762542"/>
                </a:moveTo>
                <a:cubicBezTo>
                  <a:pt x="1207216" y="764271"/>
                  <a:pt x="1213998" y="765981"/>
                  <a:pt x="1220857" y="767652"/>
                </a:cubicBezTo>
                <a:cubicBezTo>
                  <a:pt x="1228023" y="774396"/>
                  <a:pt x="1235208" y="781139"/>
                  <a:pt x="1242432" y="787883"/>
                </a:cubicBezTo>
                <a:cubicBezTo>
                  <a:pt x="1242566" y="787998"/>
                  <a:pt x="1242700" y="788113"/>
                  <a:pt x="1242835" y="788248"/>
                </a:cubicBezTo>
                <a:cubicBezTo>
                  <a:pt x="1235995" y="786038"/>
                  <a:pt x="1229214" y="783790"/>
                  <a:pt x="1222489" y="781523"/>
                </a:cubicBezTo>
                <a:cubicBezTo>
                  <a:pt x="1218513" y="778142"/>
                  <a:pt x="1214536" y="774741"/>
                  <a:pt x="1210578" y="771303"/>
                </a:cubicBezTo>
                <a:cubicBezTo>
                  <a:pt x="1207216" y="768382"/>
                  <a:pt x="1203854" y="765462"/>
                  <a:pt x="1200492" y="762542"/>
                </a:cubicBezTo>
                <a:close/>
                <a:moveTo>
                  <a:pt x="3070559" y="761158"/>
                </a:moveTo>
                <a:cubicBezTo>
                  <a:pt x="3037802" y="777988"/>
                  <a:pt x="3005911" y="793589"/>
                  <a:pt x="2974787" y="807998"/>
                </a:cubicBezTo>
                <a:cubicBezTo>
                  <a:pt x="2938880" y="817219"/>
                  <a:pt x="2902050" y="826268"/>
                  <a:pt x="2864413" y="834856"/>
                </a:cubicBezTo>
                <a:cubicBezTo>
                  <a:pt x="2900032" y="821177"/>
                  <a:pt x="2936689" y="805846"/>
                  <a:pt x="2974499" y="788862"/>
                </a:cubicBezTo>
                <a:cubicBezTo>
                  <a:pt x="3006813" y="779871"/>
                  <a:pt x="3038839" y="770611"/>
                  <a:pt x="3070559" y="761158"/>
                </a:cubicBezTo>
                <a:close/>
                <a:moveTo>
                  <a:pt x="1348828" y="760717"/>
                </a:moveTo>
                <a:cubicBezTo>
                  <a:pt x="1357416" y="761696"/>
                  <a:pt x="1366023" y="762638"/>
                  <a:pt x="1374669" y="763560"/>
                </a:cubicBezTo>
                <a:cubicBezTo>
                  <a:pt x="1383045" y="775202"/>
                  <a:pt x="1391517" y="786864"/>
                  <a:pt x="1400029" y="798488"/>
                </a:cubicBezTo>
                <a:cubicBezTo>
                  <a:pt x="1391441" y="797104"/>
                  <a:pt x="1382968" y="795683"/>
                  <a:pt x="1374534" y="794242"/>
                </a:cubicBezTo>
                <a:cubicBezTo>
                  <a:pt x="1365908" y="783080"/>
                  <a:pt x="1357339" y="771898"/>
                  <a:pt x="1348828" y="760717"/>
                </a:cubicBezTo>
                <a:close/>
                <a:moveTo>
                  <a:pt x="1894509" y="757854"/>
                </a:moveTo>
                <a:cubicBezTo>
                  <a:pt x="1911954" y="761062"/>
                  <a:pt x="1929034" y="764751"/>
                  <a:pt x="1945729" y="768997"/>
                </a:cubicBezTo>
                <a:cubicBezTo>
                  <a:pt x="1947650" y="770361"/>
                  <a:pt x="1949552" y="771744"/>
                  <a:pt x="1951493" y="773089"/>
                </a:cubicBezTo>
                <a:cubicBezTo>
                  <a:pt x="1975066" y="789400"/>
                  <a:pt x="2000157" y="804194"/>
                  <a:pt x="2026477" y="817335"/>
                </a:cubicBezTo>
                <a:cubicBezTo>
                  <a:pt x="2006362" y="812781"/>
                  <a:pt x="1985690" y="808958"/>
                  <a:pt x="1964557" y="805654"/>
                </a:cubicBezTo>
                <a:cubicBezTo>
                  <a:pt x="1940004" y="791264"/>
                  <a:pt x="1916584" y="775279"/>
                  <a:pt x="1894509" y="757854"/>
                </a:cubicBezTo>
                <a:close/>
                <a:moveTo>
                  <a:pt x="3306118" y="757816"/>
                </a:moveTo>
                <a:cubicBezTo>
                  <a:pt x="3208195" y="825423"/>
                  <a:pt x="3120011" y="880504"/>
                  <a:pt x="3036188" y="926652"/>
                </a:cubicBezTo>
                <a:cubicBezTo>
                  <a:pt x="2975018" y="960311"/>
                  <a:pt x="2919475" y="988438"/>
                  <a:pt x="2866373" y="1012664"/>
                </a:cubicBezTo>
                <a:cubicBezTo>
                  <a:pt x="2707047" y="1085017"/>
                  <a:pt x="2565896" y="1127495"/>
                  <a:pt x="2422170" y="1146323"/>
                </a:cubicBezTo>
                <a:cubicBezTo>
                  <a:pt x="2305399" y="1161635"/>
                  <a:pt x="2128974" y="1178003"/>
                  <a:pt x="1945672" y="1143595"/>
                </a:cubicBezTo>
                <a:cubicBezTo>
                  <a:pt x="1820754" y="1120214"/>
                  <a:pt x="1698412" y="1078850"/>
                  <a:pt x="1579412" y="1019888"/>
                </a:cubicBezTo>
                <a:cubicBezTo>
                  <a:pt x="1572092" y="1011358"/>
                  <a:pt x="1564811" y="1002770"/>
                  <a:pt x="1557568" y="994144"/>
                </a:cubicBezTo>
                <a:cubicBezTo>
                  <a:pt x="1668095" y="1041790"/>
                  <a:pt x="1782311" y="1075853"/>
                  <a:pt x="1899582" y="1095968"/>
                </a:cubicBezTo>
                <a:cubicBezTo>
                  <a:pt x="2066362" y="1124690"/>
                  <a:pt x="2229050" y="1116102"/>
                  <a:pt x="2366205" y="1103883"/>
                </a:cubicBezTo>
                <a:cubicBezTo>
                  <a:pt x="2508740" y="1091203"/>
                  <a:pt x="2645875" y="1057563"/>
                  <a:pt x="2797805" y="998044"/>
                </a:cubicBezTo>
                <a:cubicBezTo>
                  <a:pt x="2850216" y="977391"/>
                  <a:pt x="2904778" y="953049"/>
                  <a:pt x="2964585" y="923654"/>
                </a:cubicBezTo>
                <a:cubicBezTo>
                  <a:pt x="3042548" y="885326"/>
                  <a:pt x="3124027" y="839332"/>
                  <a:pt x="3213363" y="783022"/>
                </a:cubicBezTo>
                <a:cubicBezTo>
                  <a:pt x="3244370" y="774665"/>
                  <a:pt x="3275302" y="766230"/>
                  <a:pt x="3306118" y="757816"/>
                </a:cubicBezTo>
                <a:close/>
                <a:moveTo>
                  <a:pt x="1318127" y="757105"/>
                </a:moveTo>
                <a:cubicBezTo>
                  <a:pt x="1326523" y="758142"/>
                  <a:pt x="1334976" y="759141"/>
                  <a:pt x="1343430" y="760121"/>
                </a:cubicBezTo>
                <a:cubicBezTo>
                  <a:pt x="1351825" y="771168"/>
                  <a:pt x="1360279" y="782196"/>
                  <a:pt x="1368790" y="793223"/>
                </a:cubicBezTo>
                <a:cubicBezTo>
                  <a:pt x="1360375" y="791763"/>
                  <a:pt x="1352056" y="790284"/>
                  <a:pt x="1343795" y="788766"/>
                </a:cubicBezTo>
                <a:cubicBezTo>
                  <a:pt x="1335188" y="778219"/>
                  <a:pt x="1326619" y="767671"/>
                  <a:pt x="1318127" y="757105"/>
                </a:cubicBezTo>
                <a:close/>
                <a:moveTo>
                  <a:pt x="2003019" y="755721"/>
                </a:moveTo>
                <a:cubicBezTo>
                  <a:pt x="2010954" y="759967"/>
                  <a:pt x="2018869" y="764155"/>
                  <a:pt x="2026766" y="768305"/>
                </a:cubicBezTo>
                <a:cubicBezTo>
                  <a:pt x="2023346" y="766864"/>
                  <a:pt x="2019926" y="765443"/>
                  <a:pt x="2016487" y="764002"/>
                </a:cubicBezTo>
                <a:cubicBezTo>
                  <a:pt x="2011973" y="761274"/>
                  <a:pt x="2007496" y="758526"/>
                  <a:pt x="2003019" y="755721"/>
                </a:cubicBezTo>
                <a:close/>
                <a:moveTo>
                  <a:pt x="1172096" y="755010"/>
                </a:moveTo>
                <a:cubicBezTo>
                  <a:pt x="1178301" y="756720"/>
                  <a:pt x="1184526" y="758392"/>
                  <a:pt x="1190828" y="760063"/>
                </a:cubicBezTo>
                <a:cubicBezTo>
                  <a:pt x="1196438" y="764924"/>
                  <a:pt x="1202029" y="769804"/>
                  <a:pt x="1207658" y="774665"/>
                </a:cubicBezTo>
                <a:cubicBezTo>
                  <a:pt x="1208811" y="775664"/>
                  <a:pt x="1209963" y="776643"/>
                  <a:pt x="1211116" y="777623"/>
                </a:cubicBezTo>
                <a:cubicBezTo>
                  <a:pt x="1204872" y="775471"/>
                  <a:pt x="1198666" y="773281"/>
                  <a:pt x="1192499" y="771072"/>
                </a:cubicBezTo>
                <a:cubicBezTo>
                  <a:pt x="1186908" y="766730"/>
                  <a:pt x="1181299" y="762350"/>
                  <a:pt x="1175727" y="757912"/>
                </a:cubicBezTo>
                <a:cubicBezTo>
                  <a:pt x="1174536" y="756951"/>
                  <a:pt x="1173307" y="755971"/>
                  <a:pt x="1172096" y="755010"/>
                </a:cubicBezTo>
                <a:close/>
                <a:moveTo>
                  <a:pt x="3191115" y="754377"/>
                </a:moveTo>
                <a:cubicBezTo>
                  <a:pt x="3160394" y="772878"/>
                  <a:pt x="3130443" y="790303"/>
                  <a:pt x="3101183" y="806672"/>
                </a:cubicBezTo>
                <a:cubicBezTo>
                  <a:pt x="3066217" y="815682"/>
                  <a:pt x="3031155" y="824462"/>
                  <a:pt x="2995977" y="832896"/>
                </a:cubicBezTo>
                <a:cubicBezTo>
                  <a:pt x="3028619" y="817008"/>
                  <a:pt x="3062106" y="799775"/>
                  <a:pt x="3096514" y="781177"/>
                </a:cubicBezTo>
                <a:cubicBezTo>
                  <a:pt x="3127926" y="772436"/>
                  <a:pt x="3159646" y="763406"/>
                  <a:pt x="3191115" y="754377"/>
                </a:cubicBezTo>
                <a:close/>
                <a:moveTo>
                  <a:pt x="1287599" y="753205"/>
                </a:moveTo>
                <a:cubicBezTo>
                  <a:pt x="1295822" y="754300"/>
                  <a:pt x="1304084" y="755356"/>
                  <a:pt x="1312383" y="756394"/>
                </a:cubicBezTo>
                <a:cubicBezTo>
                  <a:pt x="1320759" y="766807"/>
                  <a:pt x="1329213" y="777220"/>
                  <a:pt x="1337685" y="787633"/>
                </a:cubicBezTo>
                <a:cubicBezTo>
                  <a:pt x="1329463" y="786096"/>
                  <a:pt x="1321278" y="784540"/>
                  <a:pt x="1313209" y="782945"/>
                </a:cubicBezTo>
                <a:cubicBezTo>
                  <a:pt x="1304621" y="773031"/>
                  <a:pt x="1296091" y="763118"/>
                  <a:pt x="1287599" y="753205"/>
                </a:cubicBezTo>
                <a:close/>
                <a:moveTo>
                  <a:pt x="1257321" y="749016"/>
                </a:moveTo>
                <a:cubicBezTo>
                  <a:pt x="1265352" y="750188"/>
                  <a:pt x="1273401" y="751303"/>
                  <a:pt x="1281490" y="752378"/>
                </a:cubicBezTo>
                <a:cubicBezTo>
                  <a:pt x="1289828" y="762138"/>
                  <a:pt x="1298204" y="771879"/>
                  <a:pt x="1306638" y="781619"/>
                </a:cubicBezTo>
                <a:cubicBezTo>
                  <a:pt x="1298569" y="779986"/>
                  <a:pt x="1290597" y="778334"/>
                  <a:pt x="1282700" y="776663"/>
                </a:cubicBezTo>
                <a:cubicBezTo>
                  <a:pt x="1274189" y="767460"/>
                  <a:pt x="1265736" y="758238"/>
                  <a:pt x="1257321" y="749016"/>
                </a:cubicBezTo>
                <a:close/>
                <a:moveTo>
                  <a:pt x="1965056" y="748574"/>
                </a:moveTo>
                <a:cubicBezTo>
                  <a:pt x="1981425" y="755126"/>
                  <a:pt x="1997352" y="761696"/>
                  <a:pt x="2012991" y="768228"/>
                </a:cubicBezTo>
                <a:cubicBezTo>
                  <a:pt x="2033778" y="780812"/>
                  <a:pt x="2054988" y="792686"/>
                  <a:pt x="2077255" y="803521"/>
                </a:cubicBezTo>
                <a:cubicBezTo>
                  <a:pt x="2074546" y="802676"/>
                  <a:pt x="2071818" y="801811"/>
                  <a:pt x="2069090" y="800927"/>
                </a:cubicBezTo>
                <a:cubicBezTo>
                  <a:pt x="2054297" y="796240"/>
                  <a:pt x="2039254" y="791456"/>
                  <a:pt x="2023884" y="786653"/>
                </a:cubicBezTo>
                <a:cubicBezTo>
                  <a:pt x="2003289" y="774857"/>
                  <a:pt x="1983903" y="762081"/>
                  <a:pt x="1965056" y="748574"/>
                </a:cubicBezTo>
                <a:close/>
                <a:moveTo>
                  <a:pt x="1833088" y="748479"/>
                </a:moveTo>
                <a:cubicBezTo>
                  <a:pt x="1849957" y="750573"/>
                  <a:pt x="1866575" y="752993"/>
                  <a:pt x="1882886" y="755779"/>
                </a:cubicBezTo>
                <a:cubicBezTo>
                  <a:pt x="1903962" y="773051"/>
                  <a:pt x="1926363" y="788978"/>
                  <a:pt x="1949860" y="803444"/>
                </a:cubicBezTo>
                <a:cubicBezTo>
                  <a:pt x="1931743" y="800851"/>
                  <a:pt x="1913318" y="798603"/>
                  <a:pt x="1894567" y="796662"/>
                </a:cubicBezTo>
                <a:cubicBezTo>
                  <a:pt x="1873050" y="781907"/>
                  <a:pt x="1852551" y="765827"/>
                  <a:pt x="1833088" y="748479"/>
                </a:cubicBezTo>
                <a:close/>
                <a:moveTo>
                  <a:pt x="1144565" y="747172"/>
                </a:moveTo>
                <a:cubicBezTo>
                  <a:pt x="1149964" y="748747"/>
                  <a:pt x="1155401" y="750323"/>
                  <a:pt x="1160876" y="751860"/>
                </a:cubicBezTo>
                <a:cubicBezTo>
                  <a:pt x="1164891" y="755068"/>
                  <a:pt x="1168907" y="758277"/>
                  <a:pt x="1172903" y="761466"/>
                </a:cubicBezTo>
                <a:cubicBezTo>
                  <a:pt x="1174882" y="763041"/>
                  <a:pt x="1176861" y="764559"/>
                  <a:pt x="1178839" y="766115"/>
                </a:cubicBezTo>
                <a:cubicBezTo>
                  <a:pt x="1173364" y="764098"/>
                  <a:pt x="1167946" y="762042"/>
                  <a:pt x="1162548" y="759987"/>
                </a:cubicBezTo>
                <a:cubicBezTo>
                  <a:pt x="1156534" y="755760"/>
                  <a:pt x="1150559" y="751475"/>
                  <a:pt x="1144565" y="747172"/>
                </a:cubicBezTo>
                <a:close/>
                <a:moveTo>
                  <a:pt x="1227254" y="744482"/>
                </a:moveTo>
                <a:cubicBezTo>
                  <a:pt x="1235054" y="745712"/>
                  <a:pt x="1242893" y="746903"/>
                  <a:pt x="1250770" y="748056"/>
                </a:cubicBezTo>
                <a:cubicBezTo>
                  <a:pt x="1259012" y="757105"/>
                  <a:pt x="1267273" y="766134"/>
                  <a:pt x="1275592" y="775145"/>
                </a:cubicBezTo>
                <a:cubicBezTo>
                  <a:pt x="1267772" y="773474"/>
                  <a:pt x="1260030" y="771744"/>
                  <a:pt x="1252364" y="770015"/>
                </a:cubicBezTo>
                <a:cubicBezTo>
                  <a:pt x="1243950" y="761504"/>
                  <a:pt x="1235573" y="752993"/>
                  <a:pt x="1227254" y="744482"/>
                </a:cubicBezTo>
                <a:close/>
                <a:moveTo>
                  <a:pt x="3063489" y="741370"/>
                </a:moveTo>
                <a:cubicBezTo>
                  <a:pt x="3033998" y="755971"/>
                  <a:pt x="3005218" y="769631"/>
                  <a:pt x="2977073" y="782350"/>
                </a:cubicBezTo>
                <a:cubicBezTo>
                  <a:pt x="2945277" y="791226"/>
                  <a:pt x="2913193" y="799794"/>
                  <a:pt x="2880897" y="807998"/>
                </a:cubicBezTo>
                <a:cubicBezTo>
                  <a:pt x="2912290" y="795894"/>
                  <a:pt x="2944489" y="782599"/>
                  <a:pt x="2977573" y="768094"/>
                </a:cubicBezTo>
                <a:cubicBezTo>
                  <a:pt x="3006544" y="759372"/>
                  <a:pt x="3035189" y="750438"/>
                  <a:pt x="3063489" y="741370"/>
                </a:cubicBezTo>
                <a:close/>
                <a:moveTo>
                  <a:pt x="1197552" y="739641"/>
                </a:moveTo>
                <a:cubicBezTo>
                  <a:pt x="1205045" y="740909"/>
                  <a:pt x="1212595" y="742158"/>
                  <a:pt x="1220165" y="743368"/>
                </a:cubicBezTo>
                <a:cubicBezTo>
                  <a:pt x="1228253" y="751648"/>
                  <a:pt x="1236399" y="759929"/>
                  <a:pt x="1244564" y="768209"/>
                </a:cubicBezTo>
                <a:cubicBezTo>
                  <a:pt x="1236995" y="766442"/>
                  <a:pt x="1229521" y="764655"/>
                  <a:pt x="1222124" y="762849"/>
                </a:cubicBezTo>
                <a:cubicBezTo>
                  <a:pt x="1213902" y="755107"/>
                  <a:pt x="1205717" y="747364"/>
                  <a:pt x="1197552" y="739641"/>
                </a:cubicBezTo>
                <a:close/>
                <a:moveTo>
                  <a:pt x="1118782" y="739334"/>
                </a:moveTo>
                <a:cubicBezTo>
                  <a:pt x="1122875" y="740621"/>
                  <a:pt x="1126986" y="741908"/>
                  <a:pt x="1131136" y="743157"/>
                </a:cubicBezTo>
                <a:cubicBezTo>
                  <a:pt x="1133461" y="744867"/>
                  <a:pt x="1135843" y="746577"/>
                  <a:pt x="1138148" y="748267"/>
                </a:cubicBezTo>
                <a:cubicBezTo>
                  <a:pt x="1140396" y="749900"/>
                  <a:pt x="1142663" y="751475"/>
                  <a:pt x="1144911" y="753108"/>
                </a:cubicBezTo>
                <a:cubicBezTo>
                  <a:pt x="1140857" y="751495"/>
                  <a:pt x="1136842" y="749843"/>
                  <a:pt x="1132827" y="748210"/>
                </a:cubicBezTo>
                <a:cubicBezTo>
                  <a:pt x="1128120" y="745270"/>
                  <a:pt x="1123432" y="742311"/>
                  <a:pt x="1118782" y="739334"/>
                </a:cubicBezTo>
                <a:close/>
                <a:moveTo>
                  <a:pt x="1168215" y="734434"/>
                </a:moveTo>
                <a:cubicBezTo>
                  <a:pt x="1175362" y="735760"/>
                  <a:pt x="1182567" y="737047"/>
                  <a:pt x="1189809" y="738315"/>
                </a:cubicBezTo>
                <a:cubicBezTo>
                  <a:pt x="1197667" y="745789"/>
                  <a:pt x="1205564" y="753243"/>
                  <a:pt x="1213498" y="760717"/>
                </a:cubicBezTo>
                <a:cubicBezTo>
                  <a:pt x="1206294" y="758930"/>
                  <a:pt x="1199147" y="757105"/>
                  <a:pt x="1192077" y="755241"/>
                </a:cubicBezTo>
                <a:cubicBezTo>
                  <a:pt x="1184104" y="748305"/>
                  <a:pt x="1176131" y="741370"/>
                  <a:pt x="1168215" y="734434"/>
                </a:cubicBezTo>
                <a:close/>
                <a:moveTo>
                  <a:pt x="1097054" y="732360"/>
                </a:moveTo>
                <a:cubicBezTo>
                  <a:pt x="1098514" y="732840"/>
                  <a:pt x="1100012" y="733320"/>
                  <a:pt x="1101472" y="733800"/>
                </a:cubicBezTo>
                <a:cubicBezTo>
                  <a:pt x="1102126" y="734223"/>
                  <a:pt x="1102779" y="734646"/>
                  <a:pt x="1103432" y="735068"/>
                </a:cubicBezTo>
                <a:cubicBezTo>
                  <a:pt x="1104643" y="735875"/>
                  <a:pt x="1105891" y="736644"/>
                  <a:pt x="1107121" y="737451"/>
                </a:cubicBezTo>
                <a:cubicBezTo>
                  <a:pt x="1105833" y="736894"/>
                  <a:pt x="1104566" y="736336"/>
                  <a:pt x="1103279" y="735779"/>
                </a:cubicBezTo>
                <a:cubicBezTo>
                  <a:pt x="1101204" y="734646"/>
                  <a:pt x="1099128" y="733493"/>
                  <a:pt x="1097054" y="732360"/>
                </a:cubicBezTo>
                <a:close/>
                <a:moveTo>
                  <a:pt x="3017880" y="731034"/>
                </a:moveTo>
                <a:cubicBezTo>
                  <a:pt x="3004892" y="736682"/>
                  <a:pt x="2991905" y="742273"/>
                  <a:pt x="2978879" y="747787"/>
                </a:cubicBezTo>
                <a:cubicBezTo>
                  <a:pt x="2964374" y="752532"/>
                  <a:pt x="2949927" y="757162"/>
                  <a:pt x="2935498" y="761715"/>
                </a:cubicBezTo>
                <a:cubicBezTo>
                  <a:pt x="2948716" y="756644"/>
                  <a:pt x="2961934" y="751495"/>
                  <a:pt x="2975113" y="746250"/>
                </a:cubicBezTo>
                <a:cubicBezTo>
                  <a:pt x="2989369" y="741255"/>
                  <a:pt x="3003624" y="736183"/>
                  <a:pt x="3017880" y="731034"/>
                </a:cubicBezTo>
                <a:close/>
                <a:moveTo>
                  <a:pt x="3406963" y="730323"/>
                </a:moveTo>
                <a:cubicBezTo>
                  <a:pt x="3297761" y="812320"/>
                  <a:pt x="3202450" y="877449"/>
                  <a:pt x="3109809" y="933702"/>
                </a:cubicBezTo>
                <a:cubicBezTo>
                  <a:pt x="3047158" y="971742"/>
                  <a:pt x="2990521" y="1003750"/>
                  <a:pt x="2936632" y="1031511"/>
                </a:cubicBezTo>
                <a:cubicBezTo>
                  <a:pt x="2770293" y="1116928"/>
                  <a:pt x="2624742" y="1168340"/>
                  <a:pt x="2478539" y="1193296"/>
                </a:cubicBezTo>
                <a:cubicBezTo>
                  <a:pt x="2293679" y="1224881"/>
                  <a:pt x="2138734" y="1225630"/>
                  <a:pt x="1990973" y="1195698"/>
                </a:cubicBezTo>
                <a:cubicBezTo>
                  <a:pt x="1859620" y="1169147"/>
                  <a:pt x="1732878" y="1122154"/>
                  <a:pt x="1608999" y="1053797"/>
                </a:cubicBezTo>
                <a:cubicBezTo>
                  <a:pt x="1601563" y="1045402"/>
                  <a:pt x="1594167" y="1036967"/>
                  <a:pt x="1586828" y="1028495"/>
                </a:cubicBezTo>
                <a:cubicBezTo>
                  <a:pt x="1703234" y="1085190"/>
                  <a:pt x="1822810" y="1125132"/>
                  <a:pt x="1944845" y="1147975"/>
                </a:cubicBezTo>
                <a:cubicBezTo>
                  <a:pt x="2128763" y="1182499"/>
                  <a:pt x="2305687" y="1166092"/>
                  <a:pt x="2422746" y="1150742"/>
                </a:cubicBezTo>
                <a:cubicBezTo>
                  <a:pt x="2566933" y="1131856"/>
                  <a:pt x="2708488" y="1089263"/>
                  <a:pt x="2868217" y="1016718"/>
                </a:cubicBezTo>
                <a:cubicBezTo>
                  <a:pt x="2921435" y="992453"/>
                  <a:pt x="2977073" y="964250"/>
                  <a:pt x="3038340" y="930551"/>
                </a:cubicBezTo>
                <a:cubicBezTo>
                  <a:pt x="3125255" y="882714"/>
                  <a:pt x="3216821" y="825289"/>
                  <a:pt x="3319068" y="754280"/>
                </a:cubicBezTo>
                <a:cubicBezTo>
                  <a:pt x="3321200" y="753704"/>
                  <a:pt x="3323352" y="753108"/>
                  <a:pt x="3325503" y="752532"/>
                </a:cubicBezTo>
                <a:cubicBezTo>
                  <a:pt x="3352554" y="745136"/>
                  <a:pt x="3379720" y="737720"/>
                  <a:pt x="3406963" y="730323"/>
                </a:cubicBezTo>
                <a:close/>
                <a:moveTo>
                  <a:pt x="3049983" y="729612"/>
                </a:moveTo>
                <a:cubicBezTo>
                  <a:pt x="3038225" y="735145"/>
                  <a:pt x="3026429" y="740640"/>
                  <a:pt x="3014613" y="746039"/>
                </a:cubicBezTo>
                <a:cubicBezTo>
                  <a:pt x="3002894" y="751418"/>
                  <a:pt x="2991290" y="756605"/>
                  <a:pt x="2979801" y="761677"/>
                </a:cubicBezTo>
                <a:cubicBezTo>
                  <a:pt x="2954537" y="769304"/>
                  <a:pt x="2929024" y="776759"/>
                  <a:pt x="2903337" y="784002"/>
                </a:cubicBezTo>
                <a:cubicBezTo>
                  <a:pt x="2914960" y="779487"/>
                  <a:pt x="2926661" y="774857"/>
                  <a:pt x="2938495" y="770034"/>
                </a:cubicBezTo>
                <a:cubicBezTo>
                  <a:pt x="2951329" y="764828"/>
                  <a:pt x="2964105" y="759506"/>
                  <a:pt x="2976862" y="754127"/>
                </a:cubicBezTo>
                <a:cubicBezTo>
                  <a:pt x="3001126" y="746211"/>
                  <a:pt x="3025488" y="738027"/>
                  <a:pt x="3049983" y="729612"/>
                </a:cubicBezTo>
                <a:close/>
                <a:moveTo>
                  <a:pt x="1139359" y="728863"/>
                </a:moveTo>
                <a:cubicBezTo>
                  <a:pt x="1146064" y="730208"/>
                  <a:pt x="1152826" y="731533"/>
                  <a:pt x="1159608" y="732821"/>
                </a:cubicBezTo>
                <a:cubicBezTo>
                  <a:pt x="1167140" y="739410"/>
                  <a:pt x="1174690" y="746000"/>
                  <a:pt x="1182279" y="752609"/>
                </a:cubicBezTo>
                <a:cubicBezTo>
                  <a:pt x="1175497" y="750784"/>
                  <a:pt x="1168772" y="748920"/>
                  <a:pt x="1162125" y="747057"/>
                </a:cubicBezTo>
                <a:cubicBezTo>
                  <a:pt x="1154556" y="741005"/>
                  <a:pt x="1146967" y="734953"/>
                  <a:pt x="1139359" y="728863"/>
                </a:cubicBezTo>
                <a:close/>
                <a:moveTo>
                  <a:pt x="3184775" y="726192"/>
                </a:moveTo>
                <a:cubicBezTo>
                  <a:pt x="3155380" y="743291"/>
                  <a:pt x="3126639" y="759468"/>
                  <a:pt x="3098532" y="774722"/>
                </a:cubicBezTo>
                <a:cubicBezTo>
                  <a:pt x="3093344" y="776163"/>
                  <a:pt x="3088138" y="777623"/>
                  <a:pt x="3082970" y="779045"/>
                </a:cubicBezTo>
                <a:cubicBezTo>
                  <a:pt x="3055996" y="786499"/>
                  <a:pt x="3028350" y="794011"/>
                  <a:pt x="3000089" y="801427"/>
                </a:cubicBezTo>
                <a:cubicBezTo>
                  <a:pt x="3031020" y="786691"/>
                  <a:pt x="3062720" y="770803"/>
                  <a:pt x="3095247" y="753762"/>
                </a:cubicBezTo>
                <a:cubicBezTo>
                  <a:pt x="3120184" y="746231"/>
                  <a:pt x="3144929" y="738623"/>
                  <a:pt x="3169443" y="730976"/>
                </a:cubicBezTo>
                <a:cubicBezTo>
                  <a:pt x="3174535" y="729382"/>
                  <a:pt x="3179665" y="727787"/>
                  <a:pt x="3184775" y="726192"/>
                </a:cubicBezTo>
                <a:close/>
                <a:moveTo>
                  <a:pt x="3295533" y="724310"/>
                </a:moveTo>
                <a:cubicBezTo>
                  <a:pt x="3267925" y="742696"/>
                  <a:pt x="3241124" y="760082"/>
                  <a:pt x="3214976" y="776624"/>
                </a:cubicBezTo>
                <a:cubicBezTo>
                  <a:pt x="3182950" y="785250"/>
                  <a:pt x="3150827" y="793800"/>
                  <a:pt x="3118608" y="802157"/>
                </a:cubicBezTo>
                <a:cubicBezTo>
                  <a:pt x="3147753" y="785635"/>
                  <a:pt x="3177551" y="768094"/>
                  <a:pt x="3208098" y="749497"/>
                </a:cubicBezTo>
                <a:cubicBezTo>
                  <a:pt x="3219952" y="746077"/>
                  <a:pt x="3231748" y="742676"/>
                  <a:pt x="3243448" y="739314"/>
                </a:cubicBezTo>
                <a:cubicBezTo>
                  <a:pt x="3260759" y="734319"/>
                  <a:pt x="3278127" y="729324"/>
                  <a:pt x="3295533" y="724310"/>
                </a:cubicBezTo>
                <a:close/>
                <a:moveTo>
                  <a:pt x="1111232" y="722984"/>
                </a:moveTo>
                <a:cubicBezTo>
                  <a:pt x="1117322" y="724310"/>
                  <a:pt x="1123471" y="725616"/>
                  <a:pt x="1129638" y="726884"/>
                </a:cubicBezTo>
                <a:cubicBezTo>
                  <a:pt x="1136707" y="732552"/>
                  <a:pt x="1143758" y="738200"/>
                  <a:pt x="1150790" y="743810"/>
                </a:cubicBezTo>
                <a:cubicBezTo>
                  <a:pt x="1144585" y="742004"/>
                  <a:pt x="1138436" y="740179"/>
                  <a:pt x="1132346" y="738334"/>
                </a:cubicBezTo>
                <a:cubicBezTo>
                  <a:pt x="1125392" y="733262"/>
                  <a:pt x="1118341" y="728152"/>
                  <a:pt x="1111232" y="722984"/>
                </a:cubicBezTo>
                <a:close/>
                <a:moveTo>
                  <a:pt x="1896585" y="722869"/>
                </a:moveTo>
                <a:cubicBezTo>
                  <a:pt x="1902252" y="724751"/>
                  <a:pt x="1907900" y="726673"/>
                  <a:pt x="1913453" y="728728"/>
                </a:cubicBezTo>
                <a:cubicBezTo>
                  <a:pt x="1924154" y="732648"/>
                  <a:pt x="1934625" y="736605"/>
                  <a:pt x="1944903" y="740601"/>
                </a:cubicBezTo>
                <a:cubicBezTo>
                  <a:pt x="1963231" y="754357"/>
                  <a:pt x="1981944" y="767498"/>
                  <a:pt x="2001655" y="779775"/>
                </a:cubicBezTo>
                <a:cubicBezTo>
                  <a:pt x="1991761" y="776740"/>
                  <a:pt x="1981752" y="773723"/>
                  <a:pt x="1971550" y="770707"/>
                </a:cubicBezTo>
                <a:cubicBezTo>
                  <a:pt x="1964134" y="768517"/>
                  <a:pt x="1956642" y="766480"/>
                  <a:pt x="1949072" y="764521"/>
                </a:cubicBezTo>
                <a:cubicBezTo>
                  <a:pt x="1930667" y="751418"/>
                  <a:pt x="1913357" y="737470"/>
                  <a:pt x="1896585" y="722869"/>
                </a:cubicBezTo>
                <a:close/>
                <a:moveTo>
                  <a:pt x="1349808" y="722043"/>
                </a:moveTo>
                <a:cubicBezTo>
                  <a:pt x="1404582" y="724848"/>
                  <a:pt x="1460796" y="727076"/>
                  <a:pt x="1517856" y="729343"/>
                </a:cubicBezTo>
                <a:cubicBezTo>
                  <a:pt x="1539432" y="730189"/>
                  <a:pt x="1561122" y="731053"/>
                  <a:pt x="1582889" y="731956"/>
                </a:cubicBezTo>
                <a:lnTo>
                  <a:pt x="1599719" y="732648"/>
                </a:lnTo>
                <a:cubicBezTo>
                  <a:pt x="1677336" y="735875"/>
                  <a:pt x="1752475" y="739007"/>
                  <a:pt x="1823117" y="747268"/>
                </a:cubicBezTo>
                <a:cubicBezTo>
                  <a:pt x="1842022" y="764597"/>
                  <a:pt x="1861926" y="780659"/>
                  <a:pt x="1882790" y="795491"/>
                </a:cubicBezTo>
                <a:cubicBezTo>
                  <a:pt x="1827709" y="790111"/>
                  <a:pt x="1770111" y="786922"/>
                  <a:pt x="1710784" y="783656"/>
                </a:cubicBezTo>
                <a:cubicBezTo>
                  <a:pt x="1683926" y="782176"/>
                  <a:pt x="1656164" y="780659"/>
                  <a:pt x="1628441" y="778891"/>
                </a:cubicBezTo>
                <a:cubicBezTo>
                  <a:pt x="1544196" y="773646"/>
                  <a:pt x="1458971" y="767383"/>
                  <a:pt x="1375879" y="758584"/>
                </a:cubicBezTo>
                <a:cubicBezTo>
                  <a:pt x="1367118" y="746403"/>
                  <a:pt x="1358415" y="734223"/>
                  <a:pt x="1349808" y="722043"/>
                </a:cubicBezTo>
                <a:close/>
                <a:moveTo>
                  <a:pt x="1318396" y="720352"/>
                </a:moveTo>
                <a:cubicBezTo>
                  <a:pt x="1327176" y="720852"/>
                  <a:pt x="1336014" y="721332"/>
                  <a:pt x="1344890" y="721793"/>
                </a:cubicBezTo>
                <a:cubicBezTo>
                  <a:pt x="1353420" y="733858"/>
                  <a:pt x="1362027" y="745942"/>
                  <a:pt x="1370711" y="758046"/>
                </a:cubicBezTo>
                <a:cubicBezTo>
                  <a:pt x="1361989" y="757105"/>
                  <a:pt x="1353285" y="756144"/>
                  <a:pt x="1344621" y="755145"/>
                </a:cubicBezTo>
                <a:cubicBezTo>
                  <a:pt x="1335821" y="743560"/>
                  <a:pt x="1327061" y="731956"/>
                  <a:pt x="1318396" y="720352"/>
                </a:cubicBezTo>
                <a:close/>
                <a:moveTo>
                  <a:pt x="1287273" y="718488"/>
                </a:moveTo>
                <a:cubicBezTo>
                  <a:pt x="1295899" y="719026"/>
                  <a:pt x="1304564" y="719564"/>
                  <a:pt x="1313266" y="720064"/>
                </a:cubicBezTo>
                <a:cubicBezTo>
                  <a:pt x="1321855" y="731553"/>
                  <a:pt x="1330500" y="743041"/>
                  <a:pt x="1339203" y="754530"/>
                </a:cubicBezTo>
                <a:cubicBezTo>
                  <a:pt x="1330634" y="753531"/>
                  <a:pt x="1322085" y="752494"/>
                  <a:pt x="1313555" y="751437"/>
                </a:cubicBezTo>
                <a:cubicBezTo>
                  <a:pt x="1304736" y="740467"/>
                  <a:pt x="1295976" y="729478"/>
                  <a:pt x="1287273" y="718488"/>
                </a:cubicBezTo>
                <a:close/>
                <a:moveTo>
                  <a:pt x="1084009" y="716759"/>
                </a:moveTo>
                <a:cubicBezTo>
                  <a:pt x="1089273" y="718008"/>
                  <a:pt x="1094537" y="719218"/>
                  <a:pt x="1099859" y="720429"/>
                </a:cubicBezTo>
                <a:cubicBezTo>
                  <a:pt x="1106180" y="725020"/>
                  <a:pt x="1112443" y="729574"/>
                  <a:pt x="1118648" y="734089"/>
                </a:cubicBezTo>
                <a:cubicBezTo>
                  <a:pt x="1113288" y="732398"/>
                  <a:pt x="1107966" y="730688"/>
                  <a:pt x="1102683" y="728959"/>
                </a:cubicBezTo>
                <a:cubicBezTo>
                  <a:pt x="1096458" y="724886"/>
                  <a:pt x="1090233" y="720813"/>
                  <a:pt x="1084009" y="716759"/>
                </a:cubicBezTo>
                <a:close/>
                <a:moveTo>
                  <a:pt x="1256380" y="716452"/>
                </a:moveTo>
                <a:cubicBezTo>
                  <a:pt x="1264833" y="717047"/>
                  <a:pt x="1273325" y="717605"/>
                  <a:pt x="1281874" y="718162"/>
                </a:cubicBezTo>
                <a:cubicBezTo>
                  <a:pt x="1290462" y="729017"/>
                  <a:pt x="1299127" y="739871"/>
                  <a:pt x="1307830" y="750726"/>
                </a:cubicBezTo>
                <a:cubicBezTo>
                  <a:pt x="1299415" y="749650"/>
                  <a:pt x="1291019" y="748555"/>
                  <a:pt x="1282662" y="747441"/>
                </a:cubicBezTo>
                <a:cubicBezTo>
                  <a:pt x="1273843" y="737105"/>
                  <a:pt x="1265102" y="726788"/>
                  <a:pt x="1256380" y="716452"/>
                </a:cubicBezTo>
                <a:close/>
                <a:moveTo>
                  <a:pt x="1225717" y="714185"/>
                </a:moveTo>
                <a:cubicBezTo>
                  <a:pt x="1233997" y="714838"/>
                  <a:pt x="1242297" y="715453"/>
                  <a:pt x="1250655" y="716048"/>
                </a:cubicBezTo>
                <a:cubicBezTo>
                  <a:pt x="1259262" y="726231"/>
                  <a:pt x="1267888" y="736433"/>
                  <a:pt x="1276572" y="746615"/>
                </a:cubicBezTo>
                <a:cubicBezTo>
                  <a:pt x="1268310" y="745481"/>
                  <a:pt x="1260107" y="744309"/>
                  <a:pt x="1251942" y="743118"/>
                </a:cubicBezTo>
                <a:cubicBezTo>
                  <a:pt x="1243162" y="733474"/>
                  <a:pt x="1234420" y="723829"/>
                  <a:pt x="1225717" y="714185"/>
                </a:cubicBezTo>
                <a:close/>
                <a:moveTo>
                  <a:pt x="1195266" y="711649"/>
                </a:moveTo>
                <a:cubicBezTo>
                  <a:pt x="1203354" y="712360"/>
                  <a:pt x="1211481" y="713051"/>
                  <a:pt x="1219665" y="713704"/>
                </a:cubicBezTo>
                <a:cubicBezTo>
                  <a:pt x="1228196" y="723176"/>
                  <a:pt x="1236745" y="732667"/>
                  <a:pt x="1245371" y="742138"/>
                </a:cubicBezTo>
                <a:cubicBezTo>
                  <a:pt x="1237321" y="740928"/>
                  <a:pt x="1229290" y="739698"/>
                  <a:pt x="1221318" y="738430"/>
                </a:cubicBezTo>
                <a:cubicBezTo>
                  <a:pt x="1212595" y="729497"/>
                  <a:pt x="1203911" y="720563"/>
                  <a:pt x="1195266" y="711649"/>
                </a:cubicBezTo>
                <a:close/>
                <a:moveTo>
                  <a:pt x="1058687" y="710515"/>
                </a:moveTo>
                <a:cubicBezTo>
                  <a:pt x="1062549" y="711514"/>
                  <a:pt x="1066449" y="712494"/>
                  <a:pt x="1070349" y="713455"/>
                </a:cubicBezTo>
                <a:cubicBezTo>
                  <a:pt x="1075229" y="716644"/>
                  <a:pt x="1080109" y="719833"/>
                  <a:pt x="1084989" y="723022"/>
                </a:cubicBezTo>
                <a:cubicBezTo>
                  <a:pt x="1081012" y="721658"/>
                  <a:pt x="1077092" y="720275"/>
                  <a:pt x="1073173" y="718892"/>
                </a:cubicBezTo>
                <a:cubicBezTo>
                  <a:pt x="1072501" y="718507"/>
                  <a:pt x="1071809" y="718123"/>
                  <a:pt x="1071118" y="717720"/>
                </a:cubicBezTo>
                <a:cubicBezTo>
                  <a:pt x="1066987" y="715318"/>
                  <a:pt x="1062837" y="712917"/>
                  <a:pt x="1058687" y="710515"/>
                </a:cubicBezTo>
                <a:close/>
                <a:moveTo>
                  <a:pt x="1165180" y="708844"/>
                </a:moveTo>
                <a:cubicBezTo>
                  <a:pt x="1172980" y="709612"/>
                  <a:pt x="1180857" y="710362"/>
                  <a:pt x="1188753" y="711072"/>
                </a:cubicBezTo>
                <a:cubicBezTo>
                  <a:pt x="1197206" y="719814"/>
                  <a:pt x="1205717" y="728556"/>
                  <a:pt x="1214248" y="737297"/>
                </a:cubicBezTo>
                <a:cubicBezTo>
                  <a:pt x="1206428" y="736029"/>
                  <a:pt x="1198666" y="734723"/>
                  <a:pt x="1190943" y="733378"/>
                </a:cubicBezTo>
                <a:cubicBezTo>
                  <a:pt x="1182317" y="725193"/>
                  <a:pt x="1173729" y="717009"/>
                  <a:pt x="1165180" y="708844"/>
                </a:cubicBezTo>
                <a:close/>
                <a:moveTo>
                  <a:pt x="1911609" y="707749"/>
                </a:moveTo>
                <a:cubicBezTo>
                  <a:pt x="1923769" y="713839"/>
                  <a:pt x="1935681" y="719987"/>
                  <a:pt x="1947400" y="726135"/>
                </a:cubicBezTo>
                <a:cubicBezTo>
                  <a:pt x="1960349" y="734742"/>
                  <a:pt x="1973183" y="743195"/>
                  <a:pt x="1986055" y="751418"/>
                </a:cubicBezTo>
                <a:cubicBezTo>
                  <a:pt x="1973740" y="746384"/>
                  <a:pt x="1961233" y="741351"/>
                  <a:pt x="1948400" y="736356"/>
                </a:cubicBezTo>
                <a:cubicBezTo>
                  <a:pt x="1936027" y="727076"/>
                  <a:pt x="1923827" y="717528"/>
                  <a:pt x="1911609" y="707749"/>
                </a:cubicBezTo>
                <a:close/>
                <a:moveTo>
                  <a:pt x="1837718" y="706692"/>
                </a:moveTo>
                <a:cubicBezTo>
                  <a:pt x="1853280" y="710189"/>
                  <a:pt x="1868554" y="714185"/>
                  <a:pt x="1883501" y="718719"/>
                </a:cubicBezTo>
                <a:cubicBezTo>
                  <a:pt x="1899947" y="733435"/>
                  <a:pt x="1916968" y="747691"/>
                  <a:pt x="1934778" y="761024"/>
                </a:cubicBezTo>
                <a:cubicBezTo>
                  <a:pt x="1918871" y="757278"/>
                  <a:pt x="1902655" y="753973"/>
                  <a:pt x="1886114" y="751091"/>
                </a:cubicBezTo>
                <a:cubicBezTo>
                  <a:pt x="1885615" y="750669"/>
                  <a:pt x="1885096" y="750265"/>
                  <a:pt x="1884577" y="749843"/>
                </a:cubicBezTo>
                <a:cubicBezTo>
                  <a:pt x="1868189" y="736298"/>
                  <a:pt x="1852665" y="721774"/>
                  <a:pt x="1837718" y="706692"/>
                </a:cubicBezTo>
                <a:close/>
                <a:moveTo>
                  <a:pt x="1135459" y="705693"/>
                </a:moveTo>
                <a:cubicBezTo>
                  <a:pt x="1142971" y="706538"/>
                  <a:pt x="1150521" y="707345"/>
                  <a:pt x="1158129" y="708114"/>
                </a:cubicBezTo>
                <a:cubicBezTo>
                  <a:pt x="1166429" y="716068"/>
                  <a:pt x="1174767" y="724021"/>
                  <a:pt x="1183124" y="731975"/>
                </a:cubicBezTo>
                <a:cubicBezTo>
                  <a:pt x="1175612" y="730650"/>
                  <a:pt x="1168139" y="729286"/>
                  <a:pt x="1160723" y="727864"/>
                </a:cubicBezTo>
                <a:cubicBezTo>
                  <a:pt x="1152269" y="720467"/>
                  <a:pt x="1143854" y="713071"/>
                  <a:pt x="1135459" y="705693"/>
                </a:cubicBezTo>
                <a:close/>
                <a:moveTo>
                  <a:pt x="3501774" y="704944"/>
                </a:moveTo>
                <a:cubicBezTo>
                  <a:pt x="3384274" y="799621"/>
                  <a:pt x="3282565" y="874856"/>
                  <a:pt x="3183430" y="940772"/>
                </a:cubicBezTo>
                <a:cubicBezTo>
                  <a:pt x="3116707" y="984826"/>
                  <a:pt x="3060588" y="1019657"/>
                  <a:pt x="3006890" y="1050358"/>
                </a:cubicBezTo>
                <a:cubicBezTo>
                  <a:pt x="2834192" y="1148839"/>
                  <a:pt x="2684224" y="1209185"/>
                  <a:pt x="2534925" y="1240289"/>
                </a:cubicBezTo>
                <a:cubicBezTo>
                  <a:pt x="2351854" y="1278425"/>
                  <a:pt x="2188743" y="1280884"/>
                  <a:pt x="2036276" y="1247801"/>
                </a:cubicBezTo>
                <a:cubicBezTo>
                  <a:pt x="1899563" y="1218195"/>
                  <a:pt x="1767133" y="1164248"/>
                  <a:pt x="1637010" y="1084825"/>
                </a:cubicBezTo>
                <a:cubicBezTo>
                  <a:pt x="1630285" y="1077505"/>
                  <a:pt x="1623600" y="1070127"/>
                  <a:pt x="1616952" y="1062712"/>
                </a:cubicBezTo>
                <a:cubicBezTo>
                  <a:pt x="1737950" y="1128206"/>
                  <a:pt x="1863290" y="1174334"/>
                  <a:pt x="1990109" y="1199982"/>
                </a:cubicBezTo>
                <a:cubicBezTo>
                  <a:pt x="2138407" y="1230030"/>
                  <a:pt x="2293852" y="1229281"/>
                  <a:pt x="2479287" y="1197600"/>
                </a:cubicBezTo>
                <a:cubicBezTo>
                  <a:pt x="2625933" y="1172567"/>
                  <a:pt x="2771888" y="1121020"/>
                  <a:pt x="2938610" y="1035411"/>
                </a:cubicBezTo>
                <a:cubicBezTo>
                  <a:pt x="2992597" y="1007573"/>
                  <a:pt x="3049349" y="975527"/>
                  <a:pt x="3112076" y="937449"/>
                </a:cubicBezTo>
                <a:cubicBezTo>
                  <a:pt x="3207292" y="879601"/>
                  <a:pt x="3305330" y="812436"/>
                  <a:pt x="3418317" y="727249"/>
                </a:cubicBezTo>
                <a:cubicBezTo>
                  <a:pt x="3446040" y="719756"/>
                  <a:pt x="3473878" y="712283"/>
                  <a:pt x="3501774" y="704944"/>
                </a:cubicBezTo>
                <a:close/>
                <a:moveTo>
                  <a:pt x="1037266" y="704828"/>
                </a:moveTo>
                <a:cubicBezTo>
                  <a:pt x="1038514" y="705174"/>
                  <a:pt x="1039782" y="705501"/>
                  <a:pt x="1041031" y="705847"/>
                </a:cubicBezTo>
                <a:cubicBezTo>
                  <a:pt x="1043087" y="707038"/>
                  <a:pt x="1045143" y="708229"/>
                  <a:pt x="1047198" y="709401"/>
                </a:cubicBezTo>
                <a:cubicBezTo>
                  <a:pt x="1046103" y="708998"/>
                  <a:pt x="1045047" y="708575"/>
                  <a:pt x="1043971" y="708171"/>
                </a:cubicBezTo>
                <a:cubicBezTo>
                  <a:pt x="1041742" y="707057"/>
                  <a:pt x="1039475" y="705962"/>
                  <a:pt x="1037266" y="704828"/>
                </a:cubicBezTo>
                <a:close/>
                <a:moveTo>
                  <a:pt x="3176821" y="703983"/>
                </a:moveTo>
                <a:cubicBezTo>
                  <a:pt x="3174785" y="705136"/>
                  <a:pt x="3172728" y="706289"/>
                  <a:pt x="3170673" y="707441"/>
                </a:cubicBezTo>
                <a:cubicBezTo>
                  <a:pt x="3145679" y="721389"/>
                  <a:pt x="3121183" y="734684"/>
                  <a:pt x="3097148" y="747345"/>
                </a:cubicBezTo>
                <a:cubicBezTo>
                  <a:pt x="3067542" y="756298"/>
                  <a:pt x="3037649" y="765135"/>
                  <a:pt x="3007504" y="773742"/>
                </a:cubicBezTo>
                <a:cubicBezTo>
                  <a:pt x="3035708" y="760582"/>
                  <a:pt x="3064565" y="746500"/>
                  <a:pt x="3094094" y="731495"/>
                </a:cubicBezTo>
                <a:cubicBezTo>
                  <a:pt x="3122086" y="722369"/>
                  <a:pt x="3149694" y="713167"/>
                  <a:pt x="3176821" y="703983"/>
                </a:cubicBezTo>
                <a:close/>
                <a:moveTo>
                  <a:pt x="1106160" y="702216"/>
                </a:moveTo>
                <a:cubicBezTo>
                  <a:pt x="1113307" y="703119"/>
                  <a:pt x="1120493" y="704002"/>
                  <a:pt x="1127755" y="704828"/>
                </a:cubicBezTo>
                <a:cubicBezTo>
                  <a:pt x="1135824" y="711956"/>
                  <a:pt x="1143950" y="719084"/>
                  <a:pt x="1152096" y="726231"/>
                </a:cubicBezTo>
                <a:cubicBezTo>
                  <a:pt x="1144930" y="724848"/>
                  <a:pt x="1137822" y="723407"/>
                  <a:pt x="1130732" y="721947"/>
                </a:cubicBezTo>
                <a:cubicBezTo>
                  <a:pt x="1122586" y="715395"/>
                  <a:pt x="1114383" y="708825"/>
                  <a:pt x="1106160" y="702216"/>
                </a:cubicBezTo>
                <a:close/>
                <a:moveTo>
                  <a:pt x="1077399" y="698373"/>
                </a:moveTo>
                <a:cubicBezTo>
                  <a:pt x="1084066" y="699315"/>
                  <a:pt x="1090791" y="700218"/>
                  <a:pt x="1097553" y="701101"/>
                </a:cubicBezTo>
                <a:cubicBezTo>
                  <a:pt x="1105353" y="707384"/>
                  <a:pt x="1113134" y="713647"/>
                  <a:pt x="1120877" y="719872"/>
                </a:cubicBezTo>
                <a:cubicBezTo>
                  <a:pt x="1114191" y="718431"/>
                  <a:pt x="1107524" y="716971"/>
                  <a:pt x="1100916" y="715472"/>
                </a:cubicBezTo>
                <a:cubicBezTo>
                  <a:pt x="1093154" y="709843"/>
                  <a:pt x="1085315" y="704118"/>
                  <a:pt x="1077399" y="698373"/>
                </a:cubicBezTo>
                <a:close/>
                <a:moveTo>
                  <a:pt x="3392323" y="696913"/>
                </a:moveTo>
                <a:cubicBezTo>
                  <a:pt x="3367731" y="714665"/>
                  <a:pt x="3343755" y="731668"/>
                  <a:pt x="3320355" y="747960"/>
                </a:cubicBezTo>
                <a:cubicBezTo>
                  <a:pt x="3290230" y="756183"/>
                  <a:pt x="3260029" y="764444"/>
                  <a:pt x="3229712" y="772628"/>
                </a:cubicBezTo>
                <a:cubicBezTo>
                  <a:pt x="3255725" y="756048"/>
                  <a:pt x="3282411" y="738603"/>
                  <a:pt x="3309865" y="720217"/>
                </a:cubicBezTo>
                <a:cubicBezTo>
                  <a:pt x="3337242" y="712379"/>
                  <a:pt x="3364754" y="704579"/>
                  <a:pt x="3392323" y="696913"/>
                </a:cubicBezTo>
                <a:close/>
                <a:moveTo>
                  <a:pt x="3094631" y="696663"/>
                </a:moveTo>
                <a:cubicBezTo>
                  <a:pt x="3093709" y="697086"/>
                  <a:pt x="3092768" y="697509"/>
                  <a:pt x="3091846" y="697931"/>
                </a:cubicBezTo>
                <a:cubicBezTo>
                  <a:pt x="3090674" y="698373"/>
                  <a:pt x="3089522" y="698815"/>
                  <a:pt x="3088349" y="699257"/>
                </a:cubicBezTo>
                <a:cubicBezTo>
                  <a:pt x="3088926" y="699007"/>
                  <a:pt x="3089522" y="698758"/>
                  <a:pt x="3090098" y="698508"/>
                </a:cubicBezTo>
                <a:cubicBezTo>
                  <a:pt x="3091616" y="697893"/>
                  <a:pt x="3093114" y="697278"/>
                  <a:pt x="3094631" y="696663"/>
                </a:cubicBezTo>
                <a:close/>
                <a:moveTo>
                  <a:pt x="1781158" y="696126"/>
                </a:moveTo>
                <a:cubicBezTo>
                  <a:pt x="1796874" y="698527"/>
                  <a:pt x="1812378" y="701293"/>
                  <a:pt x="1827594" y="704483"/>
                </a:cubicBezTo>
                <a:cubicBezTo>
                  <a:pt x="1842733" y="720064"/>
                  <a:pt x="1858468" y="735126"/>
                  <a:pt x="1875067" y="749247"/>
                </a:cubicBezTo>
                <a:cubicBezTo>
                  <a:pt x="1859102" y="746653"/>
                  <a:pt x="1842848" y="744425"/>
                  <a:pt x="1826383" y="742465"/>
                </a:cubicBezTo>
                <a:cubicBezTo>
                  <a:pt x="1822368" y="738757"/>
                  <a:pt x="1818372" y="735011"/>
                  <a:pt x="1814453" y="731207"/>
                </a:cubicBezTo>
                <a:cubicBezTo>
                  <a:pt x="1802887" y="719987"/>
                  <a:pt x="1791821" y="708229"/>
                  <a:pt x="1781158" y="696126"/>
                </a:cubicBezTo>
                <a:close/>
                <a:moveTo>
                  <a:pt x="1049331" y="694108"/>
                </a:moveTo>
                <a:cubicBezTo>
                  <a:pt x="1055363" y="695069"/>
                  <a:pt x="1061454" y="696010"/>
                  <a:pt x="1067563" y="696913"/>
                </a:cubicBezTo>
                <a:cubicBezTo>
                  <a:pt x="1074902" y="702273"/>
                  <a:pt x="1082184" y="707576"/>
                  <a:pt x="1089426" y="712840"/>
                </a:cubicBezTo>
                <a:cubicBezTo>
                  <a:pt x="1083355" y="711418"/>
                  <a:pt x="1077342" y="709977"/>
                  <a:pt x="1071367" y="708479"/>
                </a:cubicBezTo>
                <a:cubicBezTo>
                  <a:pt x="1064009" y="703676"/>
                  <a:pt x="1056670" y="698892"/>
                  <a:pt x="1049331" y="694108"/>
                </a:cubicBezTo>
                <a:close/>
                <a:moveTo>
                  <a:pt x="3288924" y="693417"/>
                </a:moveTo>
                <a:cubicBezTo>
                  <a:pt x="3261931" y="710765"/>
                  <a:pt x="3235495" y="727345"/>
                  <a:pt x="3209616" y="743157"/>
                </a:cubicBezTo>
                <a:cubicBezTo>
                  <a:pt x="3179511" y="751821"/>
                  <a:pt x="3149021" y="760544"/>
                  <a:pt x="3118705" y="769074"/>
                </a:cubicBezTo>
                <a:cubicBezTo>
                  <a:pt x="3146792" y="753589"/>
                  <a:pt x="3175496" y="737201"/>
                  <a:pt x="3204871" y="719891"/>
                </a:cubicBezTo>
                <a:cubicBezTo>
                  <a:pt x="3220144" y="715088"/>
                  <a:pt x="3235418" y="710285"/>
                  <a:pt x="3250385" y="705559"/>
                </a:cubicBezTo>
                <a:cubicBezTo>
                  <a:pt x="3263199" y="701524"/>
                  <a:pt x="3276052" y="697470"/>
                  <a:pt x="3288924" y="693417"/>
                </a:cubicBezTo>
                <a:close/>
                <a:moveTo>
                  <a:pt x="1022415" y="689555"/>
                </a:moveTo>
                <a:cubicBezTo>
                  <a:pt x="1027506" y="690477"/>
                  <a:pt x="1032655" y="691361"/>
                  <a:pt x="1037823" y="692225"/>
                </a:cubicBezTo>
                <a:cubicBezTo>
                  <a:pt x="1044316" y="696452"/>
                  <a:pt x="1050810" y="700698"/>
                  <a:pt x="1057304" y="704944"/>
                </a:cubicBezTo>
                <a:cubicBezTo>
                  <a:pt x="1052174" y="703618"/>
                  <a:pt x="1047083" y="702254"/>
                  <a:pt x="1042030" y="700871"/>
                </a:cubicBezTo>
                <a:cubicBezTo>
                  <a:pt x="1035479" y="697086"/>
                  <a:pt x="1028947" y="693320"/>
                  <a:pt x="1022415" y="689555"/>
                </a:cubicBezTo>
                <a:close/>
                <a:moveTo>
                  <a:pt x="3166389" y="688345"/>
                </a:moveTo>
                <a:cubicBezTo>
                  <a:pt x="3142912" y="700832"/>
                  <a:pt x="3119358" y="713128"/>
                  <a:pt x="3095689" y="725174"/>
                </a:cubicBezTo>
                <a:cubicBezTo>
                  <a:pt x="3070098" y="733531"/>
                  <a:pt x="3044181" y="741812"/>
                  <a:pt x="3017975" y="749977"/>
                </a:cubicBezTo>
                <a:cubicBezTo>
                  <a:pt x="3042951" y="738527"/>
                  <a:pt x="3067811" y="726769"/>
                  <a:pt x="3092595" y="714780"/>
                </a:cubicBezTo>
                <a:cubicBezTo>
                  <a:pt x="3117033" y="706173"/>
                  <a:pt x="3141624" y="697355"/>
                  <a:pt x="3166389" y="688345"/>
                </a:cubicBezTo>
                <a:close/>
                <a:moveTo>
                  <a:pt x="997381" y="684790"/>
                </a:moveTo>
                <a:cubicBezTo>
                  <a:pt x="1000993" y="685520"/>
                  <a:pt x="1004605" y="686251"/>
                  <a:pt x="1008274" y="686942"/>
                </a:cubicBezTo>
                <a:cubicBezTo>
                  <a:pt x="1013289" y="689843"/>
                  <a:pt x="1018322" y="692744"/>
                  <a:pt x="1023356" y="695645"/>
                </a:cubicBezTo>
                <a:cubicBezTo>
                  <a:pt x="1019821" y="694627"/>
                  <a:pt x="1016305" y="693570"/>
                  <a:pt x="1012809" y="692533"/>
                </a:cubicBezTo>
                <a:cubicBezTo>
                  <a:pt x="1007660" y="689939"/>
                  <a:pt x="1002530" y="687365"/>
                  <a:pt x="997381" y="684790"/>
                </a:cubicBezTo>
                <a:close/>
                <a:moveTo>
                  <a:pt x="3147446" y="682254"/>
                </a:moveTo>
                <a:cubicBezTo>
                  <a:pt x="3129732" y="691130"/>
                  <a:pt x="3111999" y="699853"/>
                  <a:pt x="3094228" y="708460"/>
                </a:cubicBezTo>
                <a:cubicBezTo>
                  <a:pt x="3074594" y="715395"/>
                  <a:pt x="3055074" y="722177"/>
                  <a:pt x="3035631" y="728805"/>
                </a:cubicBezTo>
                <a:cubicBezTo>
                  <a:pt x="3053883" y="720755"/>
                  <a:pt x="3072096" y="712552"/>
                  <a:pt x="3090309" y="704214"/>
                </a:cubicBezTo>
                <a:cubicBezTo>
                  <a:pt x="3109329" y="697028"/>
                  <a:pt x="3128368" y="689689"/>
                  <a:pt x="3147446" y="682254"/>
                </a:cubicBezTo>
                <a:close/>
                <a:moveTo>
                  <a:pt x="3592091" y="681678"/>
                </a:moveTo>
                <a:cubicBezTo>
                  <a:pt x="3466770" y="789208"/>
                  <a:pt x="3360123" y="873838"/>
                  <a:pt x="3257089" y="947823"/>
                </a:cubicBezTo>
                <a:cubicBezTo>
                  <a:pt x="3189174" y="996315"/>
                  <a:pt x="3131999" y="1034893"/>
                  <a:pt x="3077148" y="1069205"/>
                </a:cubicBezTo>
                <a:cubicBezTo>
                  <a:pt x="2899379" y="1180213"/>
                  <a:pt x="2744991" y="1249492"/>
                  <a:pt x="2591333" y="1287263"/>
                </a:cubicBezTo>
                <a:cubicBezTo>
                  <a:pt x="2405898" y="1332123"/>
                  <a:pt x="2239156" y="1336254"/>
                  <a:pt x="2081578" y="1299885"/>
                </a:cubicBezTo>
                <a:cubicBezTo>
                  <a:pt x="1939331" y="1267109"/>
                  <a:pt x="1801081" y="1205746"/>
                  <a:pt x="1664598" y="1114411"/>
                </a:cubicBezTo>
                <a:cubicBezTo>
                  <a:pt x="1658854" y="1108360"/>
                  <a:pt x="1653129" y="1102250"/>
                  <a:pt x="1647442" y="1096122"/>
                </a:cubicBezTo>
                <a:cubicBezTo>
                  <a:pt x="1773896" y="1171625"/>
                  <a:pt x="1902617" y="1223229"/>
                  <a:pt x="2035373" y="1251970"/>
                </a:cubicBezTo>
                <a:cubicBezTo>
                  <a:pt x="2188416" y="1285188"/>
                  <a:pt x="2352122" y="1282729"/>
                  <a:pt x="2535810" y="1244477"/>
                </a:cubicBezTo>
                <a:cubicBezTo>
                  <a:pt x="2685549" y="1213277"/>
                  <a:pt x="2835903" y="1152778"/>
                  <a:pt x="3009003" y="1054085"/>
                </a:cubicBezTo>
                <a:cubicBezTo>
                  <a:pt x="3062797" y="1023308"/>
                  <a:pt x="3118973" y="988438"/>
                  <a:pt x="3185812" y="944327"/>
                </a:cubicBezTo>
                <a:cubicBezTo>
                  <a:pt x="3287137" y="876950"/>
                  <a:pt x="3391132" y="799871"/>
                  <a:pt x="3511899" y="702273"/>
                </a:cubicBezTo>
                <a:cubicBezTo>
                  <a:pt x="3538566" y="695280"/>
                  <a:pt x="3565290" y="688402"/>
                  <a:pt x="3592091" y="681678"/>
                </a:cubicBezTo>
                <a:close/>
                <a:moveTo>
                  <a:pt x="976959" y="680525"/>
                </a:moveTo>
                <a:cubicBezTo>
                  <a:pt x="977497" y="680660"/>
                  <a:pt x="978073" y="680775"/>
                  <a:pt x="978611" y="680890"/>
                </a:cubicBezTo>
                <a:cubicBezTo>
                  <a:pt x="980206" y="681678"/>
                  <a:pt x="981801" y="682466"/>
                  <a:pt x="983395" y="683273"/>
                </a:cubicBezTo>
                <a:cubicBezTo>
                  <a:pt x="981243" y="682350"/>
                  <a:pt x="979091" y="681447"/>
                  <a:pt x="976959" y="680525"/>
                </a:cubicBezTo>
                <a:close/>
                <a:moveTo>
                  <a:pt x="1877565" y="680237"/>
                </a:moveTo>
                <a:cubicBezTo>
                  <a:pt x="1887939" y="686827"/>
                  <a:pt x="1898122" y="693474"/>
                  <a:pt x="1908189" y="700102"/>
                </a:cubicBezTo>
                <a:cubicBezTo>
                  <a:pt x="1903078" y="697566"/>
                  <a:pt x="1897949" y="695050"/>
                  <a:pt x="1892742" y="692552"/>
                </a:cubicBezTo>
                <a:cubicBezTo>
                  <a:pt x="1888823" y="689382"/>
                  <a:pt x="1884903" y="686193"/>
                  <a:pt x="1880946" y="682984"/>
                </a:cubicBezTo>
                <a:cubicBezTo>
                  <a:pt x="1879832" y="682062"/>
                  <a:pt x="1878698" y="681159"/>
                  <a:pt x="1877565" y="680237"/>
                </a:cubicBezTo>
                <a:close/>
                <a:moveTo>
                  <a:pt x="1314823" y="678911"/>
                </a:moveTo>
                <a:cubicBezTo>
                  <a:pt x="1323507" y="691399"/>
                  <a:pt x="1332268" y="703906"/>
                  <a:pt x="1341105" y="716433"/>
                </a:cubicBezTo>
                <a:cubicBezTo>
                  <a:pt x="1332152" y="715952"/>
                  <a:pt x="1323238" y="715472"/>
                  <a:pt x="1314381" y="714953"/>
                </a:cubicBezTo>
                <a:cubicBezTo>
                  <a:pt x="1305409" y="702946"/>
                  <a:pt x="1296494" y="690938"/>
                  <a:pt x="1287657" y="678931"/>
                </a:cubicBezTo>
                <a:cubicBezTo>
                  <a:pt x="1296667" y="678931"/>
                  <a:pt x="1305735" y="678931"/>
                  <a:pt x="1314823" y="678911"/>
                </a:cubicBezTo>
                <a:close/>
                <a:moveTo>
                  <a:pt x="1342027" y="678892"/>
                </a:moveTo>
                <a:cubicBezTo>
                  <a:pt x="1405754" y="678796"/>
                  <a:pt x="1471651" y="678700"/>
                  <a:pt x="1537664" y="679949"/>
                </a:cubicBezTo>
                <a:cubicBezTo>
                  <a:pt x="1618739" y="681524"/>
                  <a:pt x="1698085" y="684233"/>
                  <a:pt x="1772379" y="694838"/>
                </a:cubicBezTo>
                <a:cubicBezTo>
                  <a:pt x="1784501" y="708863"/>
                  <a:pt x="1797123" y="722446"/>
                  <a:pt x="1810437" y="735337"/>
                </a:cubicBezTo>
                <a:cubicBezTo>
                  <a:pt x="1812532" y="737374"/>
                  <a:pt x="1814683" y="739353"/>
                  <a:pt x="1816797" y="741351"/>
                </a:cubicBezTo>
                <a:cubicBezTo>
                  <a:pt x="1748017" y="733666"/>
                  <a:pt x="1675127" y="730630"/>
                  <a:pt x="1599911" y="727499"/>
                </a:cubicBezTo>
                <a:lnTo>
                  <a:pt x="1583101" y="726807"/>
                </a:lnTo>
                <a:cubicBezTo>
                  <a:pt x="1561333" y="725904"/>
                  <a:pt x="1539643" y="725040"/>
                  <a:pt x="1518068" y="724194"/>
                </a:cubicBezTo>
                <a:cubicBezTo>
                  <a:pt x="1459625" y="721889"/>
                  <a:pt x="1402046" y="719603"/>
                  <a:pt x="1346004" y="716682"/>
                </a:cubicBezTo>
                <a:cubicBezTo>
                  <a:pt x="1337109" y="704079"/>
                  <a:pt x="1328271" y="691476"/>
                  <a:pt x="1319510" y="678911"/>
                </a:cubicBezTo>
                <a:cubicBezTo>
                  <a:pt x="1326984" y="678911"/>
                  <a:pt x="1334496" y="678892"/>
                  <a:pt x="1342027" y="678892"/>
                </a:cubicBezTo>
                <a:close/>
                <a:moveTo>
                  <a:pt x="1256091" y="678873"/>
                </a:moveTo>
                <a:cubicBezTo>
                  <a:pt x="1264948" y="678911"/>
                  <a:pt x="1273824" y="678931"/>
                  <a:pt x="1282758" y="678931"/>
                </a:cubicBezTo>
                <a:cubicBezTo>
                  <a:pt x="1291538" y="690842"/>
                  <a:pt x="1300356" y="702754"/>
                  <a:pt x="1309251" y="714665"/>
                </a:cubicBezTo>
                <a:cubicBezTo>
                  <a:pt x="1300452" y="714147"/>
                  <a:pt x="1291672" y="713628"/>
                  <a:pt x="1282969" y="713071"/>
                </a:cubicBezTo>
                <a:cubicBezTo>
                  <a:pt x="1273939" y="701659"/>
                  <a:pt x="1264987" y="690266"/>
                  <a:pt x="1256091" y="678873"/>
                </a:cubicBezTo>
                <a:close/>
                <a:moveTo>
                  <a:pt x="1224757" y="678719"/>
                </a:moveTo>
                <a:cubicBezTo>
                  <a:pt x="1233441" y="678796"/>
                  <a:pt x="1242182" y="678835"/>
                  <a:pt x="1250962" y="678873"/>
                </a:cubicBezTo>
                <a:cubicBezTo>
                  <a:pt x="1259780" y="690150"/>
                  <a:pt x="1268656" y="701428"/>
                  <a:pt x="1277571" y="712725"/>
                </a:cubicBezTo>
                <a:cubicBezTo>
                  <a:pt x="1268906" y="712168"/>
                  <a:pt x="1260318" y="711572"/>
                  <a:pt x="1251749" y="710957"/>
                </a:cubicBezTo>
                <a:cubicBezTo>
                  <a:pt x="1242700" y="700218"/>
                  <a:pt x="1233690" y="689459"/>
                  <a:pt x="1224757" y="678719"/>
                </a:cubicBezTo>
                <a:close/>
                <a:moveTo>
                  <a:pt x="1193671" y="678431"/>
                </a:moveTo>
                <a:cubicBezTo>
                  <a:pt x="1202202" y="678527"/>
                  <a:pt x="1210751" y="678623"/>
                  <a:pt x="1219377" y="678681"/>
                </a:cubicBezTo>
                <a:cubicBezTo>
                  <a:pt x="1228214" y="689305"/>
                  <a:pt x="1237091" y="699930"/>
                  <a:pt x="1246024" y="710554"/>
                </a:cubicBezTo>
                <a:cubicBezTo>
                  <a:pt x="1237552" y="709939"/>
                  <a:pt x="1229099" y="709305"/>
                  <a:pt x="1220722" y="708633"/>
                </a:cubicBezTo>
                <a:cubicBezTo>
                  <a:pt x="1211654" y="698546"/>
                  <a:pt x="1202644" y="688479"/>
                  <a:pt x="1193671" y="678431"/>
                </a:cubicBezTo>
                <a:close/>
                <a:moveTo>
                  <a:pt x="1847959" y="677970"/>
                </a:moveTo>
                <a:cubicBezTo>
                  <a:pt x="1850937" y="679219"/>
                  <a:pt x="1853895" y="680468"/>
                  <a:pt x="1856816" y="681774"/>
                </a:cubicBezTo>
                <a:cubicBezTo>
                  <a:pt x="1867863" y="686692"/>
                  <a:pt x="1878640" y="691707"/>
                  <a:pt x="1889207" y="696779"/>
                </a:cubicBezTo>
                <a:cubicBezTo>
                  <a:pt x="1902886" y="707864"/>
                  <a:pt x="1916431" y="718757"/>
                  <a:pt x="1930090" y="729324"/>
                </a:cubicBezTo>
                <a:cubicBezTo>
                  <a:pt x="1925191" y="727480"/>
                  <a:pt x="1920254" y="725635"/>
                  <a:pt x="1915259" y="723791"/>
                </a:cubicBezTo>
                <a:cubicBezTo>
                  <a:pt x="1905941" y="720371"/>
                  <a:pt x="1896450" y="717220"/>
                  <a:pt x="1886844" y="714262"/>
                </a:cubicBezTo>
                <a:cubicBezTo>
                  <a:pt x="1873703" y="702523"/>
                  <a:pt x="1860850" y="690381"/>
                  <a:pt x="1847959" y="677970"/>
                </a:cubicBezTo>
                <a:close/>
                <a:moveTo>
                  <a:pt x="1162778" y="677951"/>
                </a:moveTo>
                <a:cubicBezTo>
                  <a:pt x="1171135" y="678105"/>
                  <a:pt x="1179531" y="678239"/>
                  <a:pt x="1188004" y="678354"/>
                </a:cubicBezTo>
                <a:cubicBezTo>
                  <a:pt x="1196822" y="688268"/>
                  <a:pt x="1205717" y="698200"/>
                  <a:pt x="1214632" y="708133"/>
                </a:cubicBezTo>
                <a:cubicBezTo>
                  <a:pt x="1206294" y="707441"/>
                  <a:pt x="1198013" y="706730"/>
                  <a:pt x="1189790" y="705981"/>
                </a:cubicBezTo>
                <a:cubicBezTo>
                  <a:pt x="1180741" y="696625"/>
                  <a:pt x="1171731" y="687288"/>
                  <a:pt x="1162778" y="677951"/>
                </a:cubicBezTo>
                <a:close/>
                <a:moveTo>
                  <a:pt x="1132269" y="677221"/>
                </a:moveTo>
                <a:cubicBezTo>
                  <a:pt x="1140358" y="677451"/>
                  <a:pt x="1148523" y="677644"/>
                  <a:pt x="1156726" y="677816"/>
                </a:cubicBezTo>
                <a:cubicBezTo>
                  <a:pt x="1165526" y="687000"/>
                  <a:pt x="1174383" y="696202"/>
                  <a:pt x="1183278" y="705405"/>
                </a:cubicBezTo>
                <a:cubicBezTo>
                  <a:pt x="1175170" y="704656"/>
                  <a:pt x="1167140" y="703868"/>
                  <a:pt x="1159147" y="703042"/>
                </a:cubicBezTo>
                <a:cubicBezTo>
                  <a:pt x="1150137" y="694435"/>
                  <a:pt x="1141184" y="685828"/>
                  <a:pt x="1132269" y="677221"/>
                </a:cubicBezTo>
                <a:close/>
                <a:moveTo>
                  <a:pt x="1102087" y="676241"/>
                </a:moveTo>
                <a:cubicBezTo>
                  <a:pt x="1109926" y="676529"/>
                  <a:pt x="1117822" y="676798"/>
                  <a:pt x="1125776" y="677029"/>
                </a:cubicBezTo>
                <a:cubicBezTo>
                  <a:pt x="1134498" y="685444"/>
                  <a:pt x="1143278" y="693878"/>
                  <a:pt x="1152077" y="702312"/>
                </a:cubicBezTo>
                <a:cubicBezTo>
                  <a:pt x="1144238" y="701486"/>
                  <a:pt x="1136439" y="700660"/>
                  <a:pt x="1128715" y="699756"/>
                </a:cubicBezTo>
                <a:cubicBezTo>
                  <a:pt x="1119801" y="691899"/>
                  <a:pt x="1110906" y="684060"/>
                  <a:pt x="1102087" y="676241"/>
                </a:cubicBezTo>
                <a:close/>
                <a:moveTo>
                  <a:pt x="1072308" y="674915"/>
                </a:moveTo>
                <a:cubicBezTo>
                  <a:pt x="1079839" y="675299"/>
                  <a:pt x="1087429" y="675645"/>
                  <a:pt x="1095056" y="675953"/>
                </a:cubicBezTo>
                <a:cubicBezTo>
                  <a:pt x="1103644" y="683561"/>
                  <a:pt x="1112250" y="691169"/>
                  <a:pt x="1120934" y="698834"/>
                </a:cubicBezTo>
                <a:cubicBezTo>
                  <a:pt x="1113384" y="697931"/>
                  <a:pt x="1105910" y="697009"/>
                  <a:pt x="1098476" y="696029"/>
                </a:cubicBezTo>
                <a:cubicBezTo>
                  <a:pt x="1089792" y="689036"/>
                  <a:pt x="1081050" y="681985"/>
                  <a:pt x="1072308" y="674915"/>
                </a:cubicBezTo>
                <a:close/>
                <a:moveTo>
                  <a:pt x="1042952" y="673244"/>
                </a:moveTo>
                <a:cubicBezTo>
                  <a:pt x="1050099" y="673705"/>
                  <a:pt x="1057323" y="674128"/>
                  <a:pt x="1064585" y="674512"/>
                </a:cubicBezTo>
                <a:cubicBezTo>
                  <a:pt x="1073020" y="681332"/>
                  <a:pt x="1081434" y="688133"/>
                  <a:pt x="1089811" y="694877"/>
                </a:cubicBezTo>
                <a:cubicBezTo>
                  <a:pt x="1082645" y="693916"/>
                  <a:pt x="1075517" y="692898"/>
                  <a:pt x="1068466" y="691841"/>
                </a:cubicBezTo>
                <a:cubicBezTo>
                  <a:pt x="1060013" y="685693"/>
                  <a:pt x="1051521" y="679507"/>
                  <a:pt x="1042952" y="673244"/>
                </a:cubicBezTo>
                <a:close/>
                <a:moveTo>
                  <a:pt x="3482774" y="672418"/>
                </a:moveTo>
                <a:cubicBezTo>
                  <a:pt x="3461084" y="689247"/>
                  <a:pt x="3439969" y="705424"/>
                  <a:pt x="3419354" y="721005"/>
                </a:cubicBezTo>
                <a:cubicBezTo>
                  <a:pt x="3390518" y="728805"/>
                  <a:pt x="3361776" y="736644"/>
                  <a:pt x="3333150" y="744463"/>
                </a:cubicBezTo>
                <a:cubicBezTo>
                  <a:pt x="3356416" y="728190"/>
                  <a:pt x="3380219" y="711207"/>
                  <a:pt x="3404657" y="693494"/>
                </a:cubicBezTo>
                <a:cubicBezTo>
                  <a:pt x="3430632" y="686308"/>
                  <a:pt x="3456684" y="679257"/>
                  <a:pt x="3482774" y="672418"/>
                </a:cubicBezTo>
                <a:close/>
                <a:moveTo>
                  <a:pt x="1014134" y="671150"/>
                </a:moveTo>
                <a:cubicBezTo>
                  <a:pt x="1020801" y="671688"/>
                  <a:pt x="1027525" y="672206"/>
                  <a:pt x="1034326" y="672667"/>
                </a:cubicBezTo>
                <a:cubicBezTo>
                  <a:pt x="1042453" y="678604"/>
                  <a:pt x="1050560" y="684521"/>
                  <a:pt x="1058572" y="690362"/>
                </a:cubicBezTo>
                <a:cubicBezTo>
                  <a:pt x="1051867" y="689344"/>
                  <a:pt x="1045238" y="688248"/>
                  <a:pt x="1038649" y="687153"/>
                </a:cubicBezTo>
                <a:cubicBezTo>
                  <a:pt x="1035805" y="685290"/>
                  <a:pt x="1032943" y="683426"/>
                  <a:pt x="1030100" y="681563"/>
                </a:cubicBezTo>
                <a:cubicBezTo>
                  <a:pt x="1024758" y="678085"/>
                  <a:pt x="1019437" y="674608"/>
                  <a:pt x="1014134" y="671150"/>
                </a:cubicBezTo>
                <a:close/>
                <a:moveTo>
                  <a:pt x="985989" y="668594"/>
                </a:moveTo>
                <a:cubicBezTo>
                  <a:pt x="992021" y="669190"/>
                  <a:pt x="998092" y="669766"/>
                  <a:pt x="1004221" y="670304"/>
                </a:cubicBezTo>
                <a:cubicBezTo>
                  <a:pt x="1011771" y="675223"/>
                  <a:pt x="1019341" y="680160"/>
                  <a:pt x="1026949" y="685136"/>
                </a:cubicBezTo>
                <a:cubicBezTo>
                  <a:pt x="1020935" y="684080"/>
                  <a:pt x="1014960" y="682965"/>
                  <a:pt x="1009024" y="681851"/>
                </a:cubicBezTo>
                <a:cubicBezTo>
                  <a:pt x="1001320" y="677413"/>
                  <a:pt x="993635" y="672994"/>
                  <a:pt x="985989" y="668594"/>
                </a:cubicBezTo>
                <a:close/>
                <a:moveTo>
                  <a:pt x="3281489" y="668056"/>
                </a:moveTo>
                <a:cubicBezTo>
                  <a:pt x="3270596" y="674781"/>
                  <a:pt x="3259683" y="681486"/>
                  <a:pt x="3248713" y="688152"/>
                </a:cubicBezTo>
                <a:cubicBezTo>
                  <a:pt x="3234400" y="696856"/>
                  <a:pt x="3220260" y="705328"/>
                  <a:pt x="3206254" y="713609"/>
                </a:cubicBezTo>
                <a:cubicBezTo>
                  <a:pt x="3193381" y="717643"/>
                  <a:pt x="3180510" y="721678"/>
                  <a:pt x="3167773" y="725635"/>
                </a:cubicBezTo>
                <a:cubicBezTo>
                  <a:pt x="3152287" y="730458"/>
                  <a:pt x="3136706" y="735280"/>
                  <a:pt x="3121068" y="740064"/>
                </a:cubicBezTo>
                <a:cubicBezTo>
                  <a:pt x="3138147" y="730899"/>
                  <a:pt x="3155457" y="721447"/>
                  <a:pt x="3173017" y="711630"/>
                </a:cubicBezTo>
                <a:cubicBezTo>
                  <a:pt x="3182527" y="706327"/>
                  <a:pt x="3192018" y="700967"/>
                  <a:pt x="3201509" y="695588"/>
                </a:cubicBezTo>
                <a:cubicBezTo>
                  <a:pt x="3219338" y="689497"/>
                  <a:pt x="3236993" y="683445"/>
                  <a:pt x="3254400" y="677432"/>
                </a:cubicBezTo>
                <a:cubicBezTo>
                  <a:pt x="3263391" y="674320"/>
                  <a:pt x="3272440" y="671188"/>
                  <a:pt x="3281489" y="668056"/>
                </a:cubicBezTo>
                <a:close/>
                <a:moveTo>
                  <a:pt x="958861" y="665597"/>
                </a:moveTo>
                <a:cubicBezTo>
                  <a:pt x="963933" y="666212"/>
                  <a:pt x="969063" y="666789"/>
                  <a:pt x="974211" y="667365"/>
                </a:cubicBezTo>
                <a:cubicBezTo>
                  <a:pt x="980897" y="671207"/>
                  <a:pt x="987621" y="675069"/>
                  <a:pt x="994365" y="678950"/>
                </a:cubicBezTo>
                <a:cubicBezTo>
                  <a:pt x="989293" y="677912"/>
                  <a:pt x="984278" y="676856"/>
                  <a:pt x="979303" y="675761"/>
                </a:cubicBezTo>
                <a:cubicBezTo>
                  <a:pt x="972482" y="672360"/>
                  <a:pt x="965662" y="668979"/>
                  <a:pt x="958861" y="665597"/>
                </a:cubicBezTo>
                <a:close/>
                <a:moveTo>
                  <a:pt x="3384446" y="663772"/>
                </a:moveTo>
                <a:cubicBezTo>
                  <a:pt x="3359336" y="681236"/>
                  <a:pt x="3334879" y="697970"/>
                  <a:pt x="3311018" y="713973"/>
                </a:cubicBezTo>
                <a:cubicBezTo>
                  <a:pt x="3287887" y="720602"/>
                  <a:pt x="3264832" y="727249"/>
                  <a:pt x="3241873" y="733858"/>
                </a:cubicBezTo>
                <a:cubicBezTo>
                  <a:pt x="3236705" y="735357"/>
                  <a:pt x="3231499" y="736855"/>
                  <a:pt x="3226293" y="738354"/>
                </a:cubicBezTo>
                <a:cubicBezTo>
                  <a:pt x="3252171" y="722388"/>
                  <a:pt x="3278587" y="705674"/>
                  <a:pt x="3305561" y="688210"/>
                </a:cubicBezTo>
                <a:cubicBezTo>
                  <a:pt x="3331767" y="679987"/>
                  <a:pt x="3358068" y="671803"/>
                  <a:pt x="3384446" y="663772"/>
                </a:cubicBezTo>
                <a:close/>
                <a:moveTo>
                  <a:pt x="933539" y="662216"/>
                </a:moveTo>
                <a:cubicBezTo>
                  <a:pt x="937017" y="662716"/>
                  <a:pt x="940532" y="663215"/>
                  <a:pt x="944068" y="663696"/>
                </a:cubicBezTo>
                <a:cubicBezTo>
                  <a:pt x="949044" y="666174"/>
                  <a:pt x="954039" y="668652"/>
                  <a:pt x="959034" y="671131"/>
                </a:cubicBezTo>
                <a:cubicBezTo>
                  <a:pt x="955614" y="670324"/>
                  <a:pt x="952233" y="669497"/>
                  <a:pt x="948851" y="668652"/>
                </a:cubicBezTo>
                <a:cubicBezTo>
                  <a:pt x="943741" y="666500"/>
                  <a:pt x="938630" y="664349"/>
                  <a:pt x="933539" y="662216"/>
                </a:cubicBezTo>
                <a:close/>
                <a:moveTo>
                  <a:pt x="3678602" y="660621"/>
                </a:moveTo>
                <a:cubicBezTo>
                  <a:pt x="3574550" y="755145"/>
                  <a:pt x="3454590" y="859544"/>
                  <a:pt x="3330729" y="954874"/>
                </a:cubicBezTo>
                <a:cubicBezTo>
                  <a:pt x="3261738" y="1007765"/>
                  <a:pt x="3203488" y="1050089"/>
                  <a:pt x="3147446" y="1088053"/>
                </a:cubicBezTo>
                <a:cubicBezTo>
                  <a:pt x="2964009" y="1212067"/>
                  <a:pt x="2805221" y="1290298"/>
                  <a:pt x="2647739" y="1334236"/>
                </a:cubicBezTo>
                <a:cubicBezTo>
                  <a:pt x="2460325" y="1385974"/>
                  <a:pt x="2289933" y="1391796"/>
                  <a:pt x="2126880" y="1351988"/>
                </a:cubicBezTo>
                <a:cubicBezTo>
                  <a:pt x="1978178" y="1315735"/>
                  <a:pt x="1836489" y="1248627"/>
                  <a:pt x="1695722" y="1146553"/>
                </a:cubicBezTo>
                <a:cubicBezTo>
                  <a:pt x="1689939" y="1140713"/>
                  <a:pt x="1684195" y="1134815"/>
                  <a:pt x="1678470" y="1128897"/>
                </a:cubicBezTo>
                <a:cubicBezTo>
                  <a:pt x="1808824" y="1213604"/>
                  <a:pt x="1944000" y="1272489"/>
                  <a:pt x="2080637" y="1303977"/>
                </a:cubicBezTo>
                <a:cubicBezTo>
                  <a:pt x="2178561" y="1326571"/>
                  <a:pt x="2279962" y="1333602"/>
                  <a:pt x="2387166" y="1325015"/>
                </a:cubicBezTo>
                <a:cubicBezTo>
                  <a:pt x="2453178" y="1319712"/>
                  <a:pt x="2521401" y="1308492"/>
                  <a:pt x="2592332" y="1291336"/>
                </a:cubicBezTo>
                <a:cubicBezTo>
                  <a:pt x="2746451" y="1253449"/>
                  <a:pt x="2901205" y="1183998"/>
                  <a:pt x="3079377" y="1072760"/>
                </a:cubicBezTo>
                <a:cubicBezTo>
                  <a:pt x="3134304" y="1038389"/>
                  <a:pt x="3191557" y="999773"/>
                  <a:pt x="3259529" y="951224"/>
                </a:cubicBezTo>
                <a:cubicBezTo>
                  <a:pt x="3364408" y="875912"/>
                  <a:pt x="3473014" y="789592"/>
                  <a:pt x="3601178" y="679392"/>
                </a:cubicBezTo>
                <a:cubicBezTo>
                  <a:pt x="3626942" y="672956"/>
                  <a:pt x="3652743" y="666692"/>
                  <a:pt x="3678602" y="660621"/>
                </a:cubicBezTo>
                <a:close/>
                <a:moveTo>
                  <a:pt x="912598" y="658931"/>
                </a:moveTo>
                <a:cubicBezTo>
                  <a:pt x="912694" y="658950"/>
                  <a:pt x="912790" y="658969"/>
                  <a:pt x="912906" y="658969"/>
                </a:cubicBezTo>
                <a:cubicBezTo>
                  <a:pt x="913136" y="659085"/>
                  <a:pt x="913367" y="659180"/>
                  <a:pt x="913616" y="659277"/>
                </a:cubicBezTo>
                <a:cubicBezTo>
                  <a:pt x="913271" y="659161"/>
                  <a:pt x="912925" y="659046"/>
                  <a:pt x="912598" y="658931"/>
                </a:cubicBezTo>
                <a:close/>
                <a:moveTo>
                  <a:pt x="1793166" y="658719"/>
                </a:moveTo>
                <a:cubicBezTo>
                  <a:pt x="1807133" y="662773"/>
                  <a:pt x="1820851" y="667346"/>
                  <a:pt x="1834261" y="672475"/>
                </a:cubicBezTo>
                <a:cubicBezTo>
                  <a:pt x="1847421" y="685271"/>
                  <a:pt x="1860811" y="698085"/>
                  <a:pt x="1874548" y="710631"/>
                </a:cubicBezTo>
                <a:cubicBezTo>
                  <a:pt x="1860312" y="706596"/>
                  <a:pt x="1845788" y="703023"/>
                  <a:pt x="1831033" y="699872"/>
                </a:cubicBezTo>
                <a:cubicBezTo>
                  <a:pt x="1818026" y="686443"/>
                  <a:pt x="1805462" y="672648"/>
                  <a:pt x="1793166" y="658719"/>
                </a:cubicBezTo>
                <a:close/>
                <a:moveTo>
                  <a:pt x="3567883" y="650996"/>
                </a:moveTo>
                <a:cubicBezTo>
                  <a:pt x="3549113" y="666520"/>
                  <a:pt x="3530727" y="681543"/>
                  <a:pt x="3512725" y="696106"/>
                </a:cubicBezTo>
                <a:cubicBezTo>
                  <a:pt x="3485271" y="703311"/>
                  <a:pt x="3457894" y="710611"/>
                  <a:pt x="3430594" y="717970"/>
                </a:cubicBezTo>
                <a:cubicBezTo>
                  <a:pt x="3451036" y="702465"/>
                  <a:pt x="3471977" y="686366"/>
                  <a:pt x="3493495" y="669632"/>
                </a:cubicBezTo>
                <a:cubicBezTo>
                  <a:pt x="3518278" y="663196"/>
                  <a:pt x="3543080" y="656971"/>
                  <a:pt x="3567883" y="650996"/>
                </a:cubicBezTo>
                <a:close/>
                <a:moveTo>
                  <a:pt x="3272343" y="649133"/>
                </a:moveTo>
                <a:cubicBezTo>
                  <a:pt x="3249212" y="662735"/>
                  <a:pt x="3226023" y="676126"/>
                  <a:pt x="3202738" y="689363"/>
                </a:cubicBezTo>
                <a:cubicBezTo>
                  <a:pt x="3177379" y="698028"/>
                  <a:pt x="3151595" y="706730"/>
                  <a:pt x="3125409" y="715414"/>
                </a:cubicBezTo>
                <a:cubicBezTo>
                  <a:pt x="3150040" y="702638"/>
                  <a:pt x="3174535" y="689632"/>
                  <a:pt x="3199011" y="676414"/>
                </a:cubicBezTo>
                <a:cubicBezTo>
                  <a:pt x="3223257" y="667480"/>
                  <a:pt x="3247694" y="658374"/>
                  <a:pt x="3272343" y="649133"/>
                </a:cubicBezTo>
                <a:close/>
                <a:moveTo>
                  <a:pt x="1000494" y="647922"/>
                </a:moveTo>
                <a:cubicBezTo>
                  <a:pt x="1009159" y="654262"/>
                  <a:pt x="1017765" y="660564"/>
                  <a:pt x="1026334" y="666827"/>
                </a:cubicBezTo>
                <a:cubicBezTo>
                  <a:pt x="1019129" y="666308"/>
                  <a:pt x="1011963" y="665732"/>
                  <a:pt x="1004874" y="665117"/>
                </a:cubicBezTo>
                <a:cubicBezTo>
                  <a:pt x="996113" y="659392"/>
                  <a:pt x="987391" y="653705"/>
                  <a:pt x="978726" y="648038"/>
                </a:cubicBezTo>
                <a:cubicBezTo>
                  <a:pt x="985912" y="648038"/>
                  <a:pt x="993174" y="647999"/>
                  <a:pt x="1000494" y="647922"/>
                </a:cubicBezTo>
                <a:close/>
                <a:moveTo>
                  <a:pt x="949735" y="647769"/>
                </a:moveTo>
                <a:cubicBezTo>
                  <a:pt x="956440" y="647903"/>
                  <a:pt x="963222" y="647980"/>
                  <a:pt x="970062" y="648018"/>
                </a:cubicBezTo>
                <a:cubicBezTo>
                  <a:pt x="978304" y="653398"/>
                  <a:pt x="986565" y="658777"/>
                  <a:pt x="994864" y="664214"/>
                </a:cubicBezTo>
                <a:cubicBezTo>
                  <a:pt x="988102" y="663561"/>
                  <a:pt x="981416" y="662869"/>
                  <a:pt x="974788" y="662158"/>
                </a:cubicBezTo>
                <a:cubicBezTo>
                  <a:pt x="968102" y="658316"/>
                  <a:pt x="961435" y="654493"/>
                  <a:pt x="954827" y="650689"/>
                </a:cubicBezTo>
                <a:cubicBezTo>
                  <a:pt x="953116" y="649709"/>
                  <a:pt x="951445" y="648748"/>
                  <a:pt x="949735" y="647769"/>
                </a:cubicBezTo>
                <a:close/>
                <a:moveTo>
                  <a:pt x="1031099" y="647384"/>
                </a:moveTo>
                <a:cubicBezTo>
                  <a:pt x="1039955" y="654589"/>
                  <a:pt x="1048812" y="661755"/>
                  <a:pt x="1057611" y="668883"/>
                </a:cubicBezTo>
                <a:cubicBezTo>
                  <a:pt x="1050041" y="668441"/>
                  <a:pt x="1042510" y="667980"/>
                  <a:pt x="1035056" y="667461"/>
                </a:cubicBezTo>
                <a:cubicBezTo>
                  <a:pt x="1026142" y="660967"/>
                  <a:pt x="1017208" y="654416"/>
                  <a:pt x="1008198" y="647826"/>
                </a:cubicBezTo>
                <a:cubicBezTo>
                  <a:pt x="1015767" y="647711"/>
                  <a:pt x="1023395" y="647577"/>
                  <a:pt x="1031099" y="647384"/>
                </a:cubicBezTo>
                <a:close/>
                <a:moveTo>
                  <a:pt x="921244" y="646923"/>
                </a:moveTo>
                <a:cubicBezTo>
                  <a:pt x="927334" y="647173"/>
                  <a:pt x="933482" y="647384"/>
                  <a:pt x="939706" y="647538"/>
                </a:cubicBezTo>
                <a:cubicBezTo>
                  <a:pt x="943952" y="649978"/>
                  <a:pt x="948160" y="652399"/>
                  <a:pt x="952444" y="654858"/>
                </a:cubicBezTo>
                <a:cubicBezTo>
                  <a:pt x="955864" y="656817"/>
                  <a:pt x="959303" y="658796"/>
                  <a:pt x="962742" y="660775"/>
                </a:cubicBezTo>
                <a:cubicBezTo>
                  <a:pt x="956613" y="660045"/>
                  <a:pt x="950542" y="659296"/>
                  <a:pt x="944548" y="658489"/>
                </a:cubicBezTo>
                <a:cubicBezTo>
                  <a:pt x="936748" y="654608"/>
                  <a:pt x="928967" y="650766"/>
                  <a:pt x="921244" y="646923"/>
                </a:cubicBezTo>
                <a:close/>
                <a:moveTo>
                  <a:pt x="1061896" y="646462"/>
                </a:moveTo>
                <a:cubicBezTo>
                  <a:pt x="1070829" y="654416"/>
                  <a:pt x="1079820" y="662427"/>
                  <a:pt x="1088870" y="670458"/>
                </a:cubicBezTo>
                <a:cubicBezTo>
                  <a:pt x="1080973" y="670112"/>
                  <a:pt x="1073154" y="669728"/>
                  <a:pt x="1065373" y="669305"/>
                </a:cubicBezTo>
                <a:cubicBezTo>
                  <a:pt x="1056305" y="661966"/>
                  <a:pt x="1047217" y="654608"/>
                  <a:pt x="1038092" y="647211"/>
                </a:cubicBezTo>
                <a:cubicBezTo>
                  <a:pt x="1045950" y="647000"/>
                  <a:pt x="1053903" y="646750"/>
                  <a:pt x="1061896" y="646462"/>
                </a:cubicBezTo>
                <a:close/>
                <a:moveTo>
                  <a:pt x="1740121" y="645924"/>
                </a:moveTo>
                <a:cubicBezTo>
                  <a:pt x="1754665" y="648806"/>
                  <a:pt x="1769035" y="652111"/>
                  <a:pt x="1783137" y="655915"/>
                </a:cubicBezTo>
                <a:cubicBezTo>
                  <a:pt x="1795509" y="670055"/>
                  <a:pt x="1808151" y="684118"/>
                  <a:pt x="1821216" y="697835"/>
                </a:cubicBezTo>
                <a:cubicBezTo>
                  <a:pt x="1806326" y="694877"/>
                  <a:pt x="1791206" y="692283"/>
                  <a:pt x="1775856" y="690054"/>
                </a:cubicBezTo>
                <a:cubicBezTo>
                  <a:pt x="1763483" y="675722"/>
                  <a:pt x="1751649" y="660910"/>
                  <a:pt x="1740121" y="645924"/>
                </a:cubicBezTo>
                <a:close/>
                <a:moveTo>
                  <a:pt x="893329" y="645425"/>
                </a:moveTo>
                <a:cubicBezTo>
                  <a:pt x="898535" y="645770"/>
                  <a:pt x="903780" y="646097"/>
                  <a:pt x="909102" y="646366"/>
                </a:cubicBezTo>
                <a:cubicBezTo>
                  <a:pt x="915711" y="649651"/>
                  <a:pt x="922358" y="652937"/>
                  <a:pt x="929044" y="656241"/>
                </a:cubicBezTo>
                <a:cubicBezTo>
                  <a:pt x="923703" y="655453"/>
                  <a:pt x="918439" y="654608"/>
                  <a:pt x="913232" y="653724"/>
                </a:cubicBezTo>
                <a:cubicBezTo>
                  <a:pt x="906566" y="650939"/>
                  <a:pt x="899938" y="648172"/>
                  <a:pt x="893329" y="645425"/>
                </a:cubicBezTo>
                <a:close/>
                <a:moveTo>
                  <a:pt x="1092942" y="645252"/>
                </a:moveTo>
                <a:cubicBezTo>
                  <a:pt x="1101972" y="654032"/>
                  <a:pt x="1111040" y="662812"/>
                  <a:pt x="1120166" y="671630"/>
                </a:cubicBezTo>
                <a:cubicBezTo>
                  <a:pt x="1112020" y="671361"/>
                  <a:pt x="1103931" y="671073"/>
                  <a:pt x="1095901" y="670746"/>
                </a:cubicBezTo>
                <a:cubicBezTo>
                  <a:pt x="1086641" y="662543"/>
                  <a:pt x="1077457" y="654358"/>
                  <a:pt x="1068331" y="646232"/>
                </a:cubicBezTo>
                <a:cubicBezTo>
                  <a:pt x="1076477" y="645944"/>
                  <a:pt x="1084681" y="645598"/>
                  <a:pt x="1092942" y="645252"/>
                </a:cubicBezTo>
                <a:close/>
                <a:moveTo>
                  <a:pt x="1124239" y="643792"/>
                </a:moveTo>
                <a:cubicBezTo>
                  <a:pt x="1133307" y="653340"/>
                  <a:pt x="1142433" y="662889"/>
                  <a:pt x="1151597" y="672456"/>
                </a:cubicBezTo>
                <a:cubicBezTo>
                  <a:pt x="1143220" y="672283"/>
                  <a:pt x="1134902" y="672072"/>
                  <a:pt x="1126640" y="671822"/>
                </a:cubicBezTo>
                <a:cubicBezTo>
                  <a:pt x="1117361" y="662850"/>
                  <a:pt x="1108139" y="653916"/>
                  <a:pt x="1098937" y="644983"/>
                </a:cubicBezTo>
                <a:cubicBezTo>
                  <a:pt x="1107313" y="644618"/>
                  <a:pt x="1115747" y="644214"/>
                  <a:pt x="1124239" y="643792"/>
                </a:cubicBezTo>
                <a:close/>
                <a:moveTo>
                  <a:pt x="866259" y="643196"/>
                </a:moveTo>
                <a:cubicBezTo>
                  <a:pt x="869966" y="643561"/>
                  <a:pt x="873732" y="643907"/>
                  <a:pt x="877517" y="644234"/>
                </a:cubicBezTo>
                <a:cubicBezTo>
                  <a:pt x="881821" y="646020"/>
                  <a:pt x="886143" y="647826"/>
                  <a:pt x="890466" y="649632"/>
                </a:cubicBezTo>
                <a:cubicBezTo>
                  <a:pt x="886585" y="648902"/>
                  <a:pt x="882685" y="648172"/>
                  <a:pt x="878804" y="647442"/>
                </a:cubicBezTo>
                <a:cubicBezTo>
                  <a:pt x="874616" y="646020"/>
                  <a:pt x="870428" y="644618"/>
                  <a:pt x="866259" y="643196"/>
                </a:cubicBezTo>
                <a:close/>
                <a:moveTo>
                  <a:pt x="1155900" y="642159"/>
                </a:moveTo>
                <a:cubicBezTo>
                  <a:pt x="1164988" y="652437"/>
                  <a:pt x="1174094" y="662735"/>
                  <a:pt x="1183278" y="673052"/>
                </a:cubicBezTo>
                <a:cubicBezTo>
                  <a:pt x="1174671" y="672917"/>
                  <a:pt x="1166141" y="672783"/>
                  <a:pt x="1157648" y="672591"/>
                </a:cubicBezTo>
                <a:cubicBezTo>
                  <a:pt x="1148350" y="662889"/>
                  <a:pt x="1139090" y="653186"/>
                  <a:pt x="1129868" y="643504"/>
                </a:cubicBezTo>
                <a:cubicBezTo>
                  <a:pt x="1138494" y="643081"/>
                  <a:pt x="1147178" y="642620"/>
                  <a:pt x="1155900" y="642159"/>
                </a:cubicBezTo>
                <a:close/>
                <a:moveTo>
                  <a:pt x="3761753" y="641890"/>
                </a:moveTo>
                <a:cubicBezTo>
                  <a:pt x="3652494" y="746480"/>
                  <a:pt x="3531246" y="857949"/>
                  <a:pt x="3404408" y="961925"/>
                </a:cubicBezTo>
                <a:cubicBezTo>
                  <a:pt x="3334361" y="1019177"/>
                  <a:pt x="3275053" y="1065248"/>
                  <a:pt x="3217743" y="1106880"/>
                </a:cubicBezTo>
                <a:cubicBezTo>
                  <a:pt x="3029022" y="1243843"/>
                  <a:pt x="2865815" y="1331028"/>
                  <a:pt x="2704146" y="1381210"/>
                </a:cubicBezTo>
                <a:cubicBezTo>
                  <a:pt x="2514292" y="1439788"/>
                  <a:pt x="2340288" y="1447261"/>
                  <a:pt x="2172163" y="1404092"/>
                </a:cubicBezTo>
                <a:cubicBezTo>
                  <a:pt x="2017890" y="1364495"/>
                  <a:pt x="1870610" y="1289491"/>
                  <a:pt x="1723637" y="1174295"/>
                </a:cubicBezTo>
                <a:cubicBezTo>
                  <a:pt x="1719602" y="1170376"/>
                  <a:pt x="1715607" y="1166438"/>
                  <a:pt x="1711610" y="1162480"/>
                </a:cubicBezTo>
                <a:cubicBezTo>
                  <a:pt x="1847363" y="1257791"/>
                  <a:pt x="1983058" y="1321153"/>
                  <a:pt x="2125900" y="1355984"/>
                </a:cubicBezTo>
                <a:cubicBezTo>
                  <a:pt x="2222364" y="1379519"/>
                  <a:pt x="2321364" y="1387185"/>
                  <a:pt x="2424898" y="1378885"/>
                </a:cubicBezTo>
                <a:cubicBezTo>
                  <a:pt x="2497117" y="1373083"/>
                  <a:pt x="2571525" y="1359539"/>
                  <a:pt x="2648834" y="1338194"/>
                </a:cubicBezTo>
                <a:cubicBezTo>
                  <a:pt x="2806777" y="1294141"/>
                  <a:pt x="2965930" y="1215736"/>
                  <a:pt x="3149732" y="1091453"/>
                </a:cubicBezTo>
                <a:cubicBezTo>
                  <a:pt x="3205869" y="1053451"/>
                  <a:pt x="3264160" y="1011069"/>
                  <a:pt x="3333246" y="958121"/>
                </a:cubicBezTo>
                <a:cubicBezTo>
                  <a:pt x="3459373" y="861061"/>
                  <a:pt x="3581447" y="754569"/>
                  <a:pt x="3686806" y="658700"/>
                </a:cubicBezTo>
                <a:cubicBezTo>
                  <a:pt x="3711763" y="652898"/>
                  <a:pt x="3736739" y="647269"/>
                  <a:pt x="3761753" y="641890"/>
                </a:cubicBezTo>
                <a:close/>
                <a:moveTo>
                  <a:pt x="842916" y="640814"/>
                </a:moveTo>
                <a:cubicBezTo>
                  <a:pt x="843089" y="640833"/>
                  <a:pt x="843281" y="640852"/>
                  <a:pt x="843473" y="640871"/>
                </a:cubicBezTo>
                <a:cubicBezTo>
                  <a:pt x="843704" y="640948"/>
                  <a:pt x="843934" y="641025"/>
                  <a:pt x="844146" y="641102"/>
                </a:cubicBezTo>
                <a:cubicBezTo>
                  <a:pt x="844011" y="641083"/>
                  <a:pt x="843858" y="641044"/>
                  <a:pt x="843704" y="641025"/>
                </a:cubicBezTo>
                <a:cubicBezTo>
                  <a:pt x="843435" y="640948"/>
                  <a:pt x="843166" y="640871"/>
                  <a:pt x="842916" y="640814"/>
                </a:cubicBezTo>
                <a:close/>
                <a:moveTo>
                  <a:pt x="1187658" y="640410"/>
                </a:moveTo>
                <a:cubicBezTo>
                  <a:pt x="1196726" y="651400"/>
                  <a:pt x="1205813" y="662389"/>
                  <a:pt x="1214978" y="673417"/>
                </a:cubicBezTo>
                <a:cubicBezTo>
                  <a:pt x="1206255" y="673340"/>
                  <a:pt x="1197571" y="673244"/>
                  <a:pt x="1188964" y="673128"/>
                </a:cubicBezTo>
                <a:cubicBezTo>
                  <a:pt x="1179666" y="662696"/>
                  <a:pt x="1170425" y="652264"/>
                  <a:pt x="1161241" y="641871"/>
                </a:cubicBezTo>
                <a:cubicBezTo>
                  <a:pt x="1170002" y="641390"/>
                  <a:pt x="1178801" y="640910"/>
                  <a:pt x="1187658" y="640410"/>
                </a:cubicBezTo>
                <a:close/>
                <a:moveTo>
                  <a:pt x="1807921" y="638969"/>
                </a:moveTo>
                <a:cubicBezTo>
                  <a:pt x="1819064" y="645021"/>
                  <a:pt x="1829919" y="651208"/>
                  <a:pt x="1840543" y="657490"/>
                </a:cubicBezTo>
                <a:cubicBezTo>
                  <a:pt x="1851186" y="665924"/>
                  <a:pt x="1861638" y="674397"/>
                  <a:pt x="1872012" y="682811"/>
                </a:cubicBezTo>
                <a:cubicBezTo>
                  <a:pt x="1867709" y="680833"/>
                  <a:pt x="1863367" y="678854"/>
                  <a:pt x="1858986" y="676913"/>
                </a:cubicBezTo>
                <a:cubicBezTo>
                  <a:pt x="1852013" y="673801"/>
                  <a:pt x="1844942" y="670881"/>
                  <a:pt x="1837776" y="668114"/>
                </a:cubicBezTo>
                <a:cubicBezTo>
                  <a:pt x="1832339" y="662831"/>
                  <a:pt x="1826902" y="657490"/>
                  <a:pt x="1821407" y="652130"/>
                </a:cubicBezTo>
                <a:cubicBezTo>
                  <a:pt x="1816931" y="647769"/>
                  <a:pt x="1812435" y="643369"/>
                  <a:pt x="1807921" y="638969"/>
                </a:cubicBezTo>
                <a:close/>
                <a:moveTo>
                  <a:pt x="3232901" y="638604"/>
                </a:moveTo>
                <a:cubicBezTo>
                  <a:pt x="3221278" y="644656"/>
                  <a:pt x="3209674" y="650650"/>
                  <a:pt x="3198050" y="656625"/>
                </a:cubicBezTo>
                <a:cubicBezTo>
                  <a:pt x="3185467" y="661620"/>
                  <a:pt x="3172882" y="666597"/>
                  <a:pt x="3160318" y="671515"/>
                </a:cubicBezTo>
                <a:cubicBezTo>
                  <a:pt x="3172018" y="665943"/>
                  <a:pt x="3183718" y="660333"/>
                  <a:pt x="3195438" y="654666"/>
                </a:cubicBezTo>
                <a:cubicBezTo>
                  <a:pt x="3207906" y="649344"/>
                  <a:pt x="3220394" y="644003"/>
                  <a:pt x="3232901" y="638604"/>
                </a:cubicBezTo>
                <a:close/>
                <a:moveTo>
                  <a:pt x="1219665" y="638585"/>
                </a:moveTo>
                <a:cubicBezTo>
                  <a:pt x="1228676" y="650247"/>
                  <a:pt x="1237744" y="661928"/>
                  <a:pt x="1246851" y="673609"/>
                </a:cubicBezTo>
                <a:cubicBezTo>
                  <a:pt x="1237994" y="673571"/>
                  <a:pt x="1229137" y="673532"/>
                  <a:pt x="1220357" y="673455"/>
                </a:cubicBezTo>
                <a:cubicBezTo>
                  <a:pt x="1211097" y="662331"/>
                  <a:pt x="1201894" y="651227"/>
                  <a:pt x="1192749" y="640122"/>
                </a:cubicBezTo>
                <a:cubicBezTo>
                  <a:pt x="1201203" y="639642"/>
                  <a:pt x="1209675" y="639162"/>
                  <a:pt x="1218205" y="638681"/>
                </a:cubicBezTo>
                <a:cubicBezTo>
                  <a:pt x="1218685" y="638643"/>
                  <a:pt x="1219185" y="638624"/>
                  <a:pt x="1219665" y="638585"/>
                </a:cubicBezTo>
                <a:close/>
                <a:moveTo>
                  <a:pt x="3259203" y="637836"/>
                </a:moveTo>
                <a:cubicBezTo>
                  <a:pt x="3239567" y="648748"/>
                  <a:pt x="3219933" y="659526"/>
                  <a:pt x="3200279" y="670170"/>
                </a:cubicBezTo>
                <a:cubicBezTo>
                  <a:pt x="3178569" y="678162"/>
                  <a:pt x="3157032" y="686020"/>
                  <a:pt x="3135611" y="693724"/>
                </a:cubicBezTo>
                <a:cubicBezTo>
                  <a:pt x="3156015" y="683599"/>
                  <a:pt x="3176398" y="673302"/>
                  <a:pt x="3196782" y="662850"/>
                </a:cubicBezTo>
                <a:cubicBezTo>
                  <a:pt x="3217532" y="654627"/>
                  <a:pt x="3238339" y="646270"/>
                  <a:pt x="3259203" y="637836"/>
                </a:cubicBezTo>
                <a:close/>
                <a:moveTo>
                  <a:pt x="3473168" y="637509"/>
                </a:moveTo>
                <a:cubicBezTo>
                  <a:pt x="3450075" y="654743"/>
                  <a:pt x="3427539" y="671361"/>
                  <a:pt x="3405503" y="687365"/>
                </a:cubicBezTo>
                <a:cubicBezTo>
                  <a:pt x="3378625" y="694781"/>
                  <a:pt x="3351824" y="702331"/>
                  <a:pt x="3325119" y="709939"/>
                </a:cubicBezTo>
                <a:cubicBezTo>
                  <a:pt x="3348981" y="693839"/>
                  <a:pt x="3373419" y="677048"/>
                  <a:pt x="3398509" y="659507"/>
                </a:cubicBezTo>
                <a:cubicBezTo>
                  <a:pt x="3423351" y="651995"/>
                  <a:pt x="3448250" y="644637"/>
                  <a:pt x="3473168" y="637509"/>
                </a:cubicBezTo>
                <a:close/>
                <a:moveTo>
                  <a:pt x="1251922" y="636779"/>
                </a:moveTo>
                <a:cubicBezTo>
                  <a:pt x="1260856" y="649056"/>
                  <a:pt x="1269847" y="661371"/>
                  <a:pt x="1278915" y="673686"/>
                </a:cubicBezTo>
                <a:cubicBezTo>
                  <a:pt x="1269886" y="673686"/>
                  <a:pt x="1260914" y="673666"/>
                  <a:pt x="1251980" y="673628"/>
                </a:cubicBezTo>
                <a:cubicBezTo>
                  <a:pt x="1242777" y="661851"/>
                  <a:pt x="1233632" y="650074"/>
                  <a:pt x="1224526" y="638316"/>
                </a:cubicBezTo>
                <a:cubicBezTo>
                  <a:pt x="1233632" y="637798"/>
                  <a:pt x="1242758" y="637279"/>
                  <a:pt x="1251922" y="636779"/>
                </a:cubicBezTo>
                <a:close/>
                <a:moveTo>
                  <a:pt x="1284429" y="634993"/>
                </a:moveTo>
                <a:cubicBezTo>
                  <a:pt x="1293267" y="647846"/>
                  <a:pt x="1302181" y="660756"/>
                  <a:pt x="1311173" y="673686"/>
                </a:cubicBezTo>
                <a:cubicBezTo>
                  <a:pt x="1302008" y="673686"/>
                  <a:pt x="1292883" y="673705"/>
                  <a:pt x="1283795" y="673686"/>
                </a:cubicBezTo>
                <a:cubicBezTo>
                  <a:pt x="1274670" y="661275"/>
                  <a:pt x="1265602" y="648883"/>
                  <a:pt x="1256591" y="636510"/>
                </a:cubicBezTo>
                <a:cubicBezTo>
                  <a:pt x="1265851" y="635992"/>
                  <a:pt x="1275112" y="635492"/>
                  <a:pt x="1284429" y="634993"/>
                </a:cubicBezTo>
                <a:close/>
                <a:moveTo>
                  <a:pt x="3378048" y="634839"/>
                </a:moveTo>
                <a:cubicBezTo>
                  <a:pt x="3361007" y="646251"/>
                  <a:pt x="3343928" y="657586"/>
                  <a:pt x="3326771" y="668844"/>
                </a:cubicBezTo>
                <a:cubicBezTo>
                  <a:pt x="3320009" y="673302"/>
                  <a:pt x="3313285" y="677682"/>
                  <a:pt x="3306580" y="682024"/>
                </a:cubicBezTo>
                <a:cubicBezTo>
                  <a:pt x="3287233" y="688076"/>
                  <a:pt x="3267944" y="694166"/>
                  <a:pt x="3248713" y="700237"/>
                </a:cubicBezTo>
                <a:cubicBezTo>
                  <a:pt x="3241143" y="702619"/>
                  <a:pt x="3233516" y="705021"/>
                  <a:pt x="3225851" y="707441"/>
                </a:cubicBezTo>
                <a:cubicBezTo>
                  <a:pt x="3234227" y="702427"/>
                  <a:pt x="3242661" y="697355"/>
                  <a:pt x="3251172" y="692187"/>
                </a:cubicBezTo>
                <a:cubicBezTo>
                  <a:pt x="3268098" y="681889"/>
                  <a:pt x="3284966" y="671496"/>
                  <a:pt x="3301796" y="661044"/>
                </a:cubicBezTo>
                <a:cubicBezTo>
                  <a:pt x="3327118" y="652283"/>
                  <a:pt x="3352535" y="643523"/>
                  <a:pt x="3378048" y="634839"/>
                </a:cubicBezTo>
                <a:close/>
                <a:moveTo>
                  <a:pt x="3648728" y="632629"/>
                </a:moveTo>
                <a:cubicBezTo>
                  <a:pt x="3632801" y="646539"/>
                  <a:pt x="3617182" y="660084"/>
                  <a:pt x="3601851" y="673282"/>
                </a:cubicBezTo>
                <a:cubicBezTo>
                  <a:pt x="3575434" y="679872"/>
                  <a:pt x="3549056" y="686615"/>
                  <a:pt x="3522755" y="693494"/>
                </a:cubicBezTo>
                <a:cubicBezTo>
                  <a:pt x="3540583" y="679027"/>
                  <a:pt x="3558758" y="664118"/>
                  <a:pt x="3577374" y="648729"/>
                </a:cubicBezTo>
                <a:cubicBezTo>
                  <a:pt x="3601178" y="643081"/>
                  <a:pt x="3624962" y="637701"/>
                  <a:pt x="3648728" y="632629"/>
                </a:cubicBezTo>
                <a:close/>
                <a:moveTo>
                  <a:pt x="825298" y="629402"/>
                </a:moveTo>
                <a:cubicBezTo>
                  <a:pt x="825606" y="629421"/>
                  <a:pt x="825932" y="629421"/>
                  <a:pt x="826240" y="629421"/>
                </a:cubicBezTo>
                <a:cubicBezTo>
                  <a:pt x="831504" y="629517"/>
                  <a:pt x="836845" y="629575"/>
                  <a:pt x="842263" y="629575"/>
                </a:cubicBezTo>
                <a:cubicBezTo>
                  <a:pt x="848430" y="632130"/>
                  <a:pt x="854654" y="634724"/>
                  <a:pt x="860879" y="637317"/>
                </a:cubicBezTo>
                <a:cubicBezTo>
                  <a:pt x="855077" y="636702"/>
                  <a:pt x="849256" y="636107"/>
                  <a:pt x="843435" y="635511"/>
                </a:cubicBezTo>
                <a:cubicBezTo>
                  <a:pt x="840438" y="634512"/>
                  <a:pt x="837441" y="633494"/>
                  <a:pt x="834482" y="632495"/>
                </a:cubicBezTo>
                <a:cubicBezTo>
                  <a:pt x="831389" y="631458"/>
                  <a:pt x="828353" y="630439"/>
                  <a:pt x="825298" y="629402"/>
                </a:cubicBezTo>
                <a:close/>
                <a:moveTo>
                  <a:pt x="873982" y="628979"/>
                </a:moveTo>
                <a:cubicBezTo>
                  <a:pt x="881571" y="632745"/>
                  <a:pt x="889217" y="636530"/>
                  <a:pt x="896883" y="640314"/>
                </a:cubicBezTo>
                <a:cubicBezTo>
                  <a:pt x="890389" y="639911"/>
                  <a:pt x="883972" y="639430"/>
                  <a:pt x="877651" y="638893"/>
                </a:cubicBezTo>
                <a:cubicBezTo>
                  <a:pt x="874193" y="637471"/>
                  <a:pt x="870754" y="636030"/>
                  <a:pt x="867315" y="634608"/>
                </a:cubicBezTo>
                <a:cubicBezTo>
                  <a:pt x="863147" y="632860"/>
                  <a:pt x="859035" y="631150"/>
                  <a:pt x="854904" y="629440"/>
                </a:cubicBezTo>
                <a:cubicBezTo>
                  <a:pt x="861187" y="629344"/>
                  <a:pt x="867546" y="629191"/>
                  <a:pt x="873982" y="628979"/>
                </a:cubicBezTo>
                <a:close/>
                <a:moveTo>
                  <a:pt x="796653" y="628902"/>
                </a:moveTo>
                <a:cubicBezTo>
                  <a:pt x="800592" y="628960"/>
                  <a:pt x="804550" y="629018"/>
                  <a:pt x="808507" y="629094"/>
                </a:cubicBezTo>
                <a:cubicBezTo>
                  <a:pt x="812561" y="630458"/>
                  <a:pt x="816672" y="631842"/>
                  <a:pt x="820745" y="633225"/>
                </a:cubicBezTo>
                <a:cubicBezTo>
                  <a:pt x="816768" y="632822"/>
                  <a:pt x="812791" y="632418"/>
                  <a:pt x="808834" y="632034"/>
                </a:cubicBezTo>
                <a:cubicBezTo>
                  <a:pt x="807931" y="631803"/>
                  <a:pt x="807028" y="631573"/>
                  <a:pt x="806125" y="631342"/>
                </a:cubicBezTo>
                <a:cubicBezTo>
                  <a:pt x="802974" y="630535"/>
                  <a:pt x="799804" y="629709"/>
                  <a:pt x="796653" y="628902"/>
                </a:cubicBezTo>
                <a:close/>
                <a:moveTo>
                  <a:pt x="774617" y="628537"/>
                </a:moveTo>
                <a:cubicBezTo>
                  <a:pt x="774924" y="628614"/>
                  <a:pt x="775213" y="628691"/>
                  <a:pt x="775520" y="628768"/>
                </a:cubicBezTo>
                <a:cubicBezTo>
                  <a:pt x="775213" y="628749"/>
                  <a:pt x="774905" y="628710"/>
                  <a:pt x="774598" y="628691"/>
                </a:cubicBezTo>
                <a:cubicBezTo>
                  <a:pt x="774310" y="628633"/>
                  <a:pt x="774021" y="628576"/>
                  <a:pt x="773714" y="628537"/>
                </a:cubicBezTo>
                <a:cubicBezTo>
                  <a:pt x="774021" y="628537"/>
                  <a:pt x="774329" y="628537"/>
                  <a:pt x="774617" y="628537"/>
                </a:cubicBezTo>
                <a:close/>
                <a:moveTo>
                  <a:pt x="1492439" y="627942"/>
                </a:moveTo>
                <a:cubicBezTo>
                  <a:pt x="1572361" y="627634"/>
                  <a:pt x="1654531" y="630055"/>
                  <a:pt x="1731648" y="644310"/>
                </a:cubicBezTo>
                <a:cubicBezTo>
                  <a:pt x="1743118" y="659411"/>
                  <a:pt x="1754934" y="674320"/>
                  <a:pt x="1767249" y="688844"/>
                </a:cubicBezTo>
                <a:cubicBezTo>
                  <a:pt x="1694377" y="678873"/>
                  <a:pt x="1616875" y="676241"/>
                  <a:pt x="1537760" y="674704"/>
                </a:cubicBezTo>
                <a:cubicBezTo>
                  <a:pt x="1471690" y="673455"/>
                  <a:pt x="1405754" y="673551"/>
                  <a:pt x="1342008" y="673647"/>
                </a:cubicBezTo>
                <a:cubicBezTo>
                  <a:pt x="1333267" y="673666"/>
                  <a:pt x="1324544" y="673666"/>
                  <a:pt x="1315860" y="673686"/>
                </a:cubicBezTo>
                <a:cubicBezTo>
                  <a:pt x="1306792" y="660660"/>
                  <a:pt x="1297820" y="647692"/>
                  <a:pt x="1288925" y="634743"/>
                </a:cubicBezTo>
                <a:cubicBezTo>
                  <a:pt x="1355783" y="631189"/>
                  <a:pt x="1423948" y="628249"/>
                  <a:pt x="1492439" y="627942"/>
                </a:cubicBezTo>
                <a:close/>
                <a:moveTo>
                  <a:pt x="904856" y="627519"/>
                </a:moveTo>
                <a:cubicBezTo>
                  <a:pt x="913174" y="632303"/>
                  <a:pt x="921513" y="637087"/>
                  <a:pt x="929909" y="641928"/>
                </a:cubicBezTo>
                <a:cubicBezTo>
                  <a:pt x="922973" y="641678"/>
                  <a:pt x="916133" y="641390"/>
                  <a:pt x="909371" y="641044"/>
                </a:cubicBezTo>
                <a:cubicBezTo>
                  <a:pt x="908257" y="640506"/>
                  <a:pt x="907161" y="639949"/>
                  <a:pt x="906047" y="639411"/>
                </a:cubicBezTo>
                <a:cubicBezTo>
                  <a:pt x="898708" y="635780"/>
                  <a:pt x="891427" y="632168"/>
                  <a:pt x="884164" y="628576"/>
                </a:cubicBezTo>
                <a:cubicBezTo>
                  <a:pt x="890985" y="628268"/>
                  <a:pt x="897882" y="627922"/>
                  <a:pt x="904856" y="627519"/>
                </a:cubicBezTo>
                <a:close/>
                <a:moveTo>
                  <a:pt x="3841963" y="625559"/>
                </a:moveTo>
                <a:cubicBezTo>
                  <a:pt x="3727978" y="740083"/>
                  <a:pt x="3606731" y="857258"/>
                  <a:pt x="3478067" y="968976"/>
                </a:cubicBezTo>
                <a:cubicBezTo>
                  <a:pt x="3407059" y="1030531"/>
                  <a:pt x="3346675" y="1080348"/>
                  <a:pt x="3288040" y="1125727"/>
                </a:cubicBezTo>
                <a:cubicBezTo>
                  <a:pt x="3096937" y="1273488"/>
                  <a:pt x="2924394" y="1372430"/>
                  <a:pt x="2760553" y="1428183"/>
                </a:cubicBezTo>
                <a:cubicBezTo>
                  <a:pt x="2567971" y="1493562"/>
                  <a:pt x="2390316" y="1502726"/>
                  <a:pt x="2217465" y="1456195"/>
                </a:cubicBezTo>
                <a:cubicBezTo>
                  <a:pt x="2057332" y="1413121"/>
                  <a:pt x="1904269" y="1329702"/>
                  <a:pt x="1750880" y="1200366"/>
                </a:cubicBezTo>
                <a:cubicBezTo>
                  <a:pt x="1750400" y="1199905"/>
                  <a:pt x="1749900" y="1199444"/>
                  <a:pt x="1749400" y="1198983"/>
                </a:cubicBezTo>
                <a:cubicBezTo>
                  <a:pt x="1887574" y="1302229"/>
                  <a:pt x="2025709" y="1370663"/>
                  <a:pt x="2171164" y="1407991"/>
                </a:cubicBezTo>
                <a:cubicBezTo>
                  <a:pt x="2259175" y="1430585"/>
                  <a:pt x="2351143" y="1439307"/>
                  <a:pt x="2444533" y="1433890"/>
                </a:cubicBezTo>
                <a:cubicBezTo>
                  <a:pt x="2451469" y="1433486"/>
                  <a:pt x="2458404" y="1433006"/>
                  <a:pt x="2465397" y="1432449"/>
                </a:cubicBezTo>
                <a:cubicBezTo>
                  <a:pt x="2542841" y="1426224"/>
                  <a:pt x="2623455" y="1410316"/>
                  <a:pt x="2705337" y="1385052"/>
                </a:cubicBezTo>
                <a:cubicBezTo>
                  <a:pt x="2867430" y="1334736"/>
                  <a:pt x="3031002" y="1247378"/>
                  <a:pt x="3220087" y="1110146"/>
                </a:cubicBezTo>
                <a:cubicBezTo>
                  <a:pt x="3277473" y="1068456"/>
                  <a:pt x="3336858" y="1022347"/>
                  <a:pt x="3406944" y="965037"/>
                </a:cubicBezTo>
                <a:cubicBezTo>
                  <a:pt x="3535703" y="859486"/>
                  <a:pt x="3658680" y="746269"/>
                  <a:pt x="3769207" y="640314"/>
                </a:cubicBezTo>
                <a:cubicBezTo>
                  <a:pt x="3793433" y="635146"/>
                  <a:pt x="3817679" y="630228"/>
                  <a:pt x="3841963" y="625559"/>
                </a:cubicBezTo>
                <a:close/>
                <a:moveTo>
                  <a:pt x="935538" y="625425"/>
                </a:moveTo>
                <a:cubicBezTo>
                  <a:pt x="944260" y="631131"/>
                  <a:pt x="953020" y="636875"/>
                  <a:pt x="961820" y="642620"/>
                </a:cubicBezTo>
                <a:cubicBezTo>
                  <a:pt x="954500" y="642543"/>
                  <a:pt x="947257" y="642408"/>
                  <a:pt x="940071" y="642216"/>
                </a:cubicBezTo>
                <a:cubicBezTo>
                  <a:pt x="931196" y="637125"/>
                  <a:pt x="922358" y="632034"/>
                  <a:pt x="913578" y="627000"/>
                </a:cubicBezTo>
                <a:cubicBezTo>
                  <a:pt x="920821" y="626539"/>
                  <a:pt x="928141" y="626001"/>
                  <a:pt x="935538" y="625425"/>
                </a:cubicBezTo>
                <a:close/>
                <a:moveTo>
                  <a:pt x="966296" y="622812"/>
                </a:moveTo>
                <a:cubicBezTo>
                  <a:pt x="975326" y="629459"/>
                  <a:pt x="984355" y="636088"/>
                  <a:pt x="993328" y="642658"/>
                </a:cubicBezTo>
                <a:cubicBezTo>
                  <a:pt x="985662" y="642716"/>
                  <a:pt x="978054" y="642735"/>
                  <a:pt x="970542" y="642697"/>
                </a:cubicBezTo>
                <a:cubicBezTo>
                  <a:pt x="961397" y="636702"/>
                  <a:pt x="952291" y="630747"/>
                  <a:pt x="943222" y="624829"/>
                </a:cubicBezTo>
                <a:cubicBezTo>
                  <a:pt x="950850" y="624195"/>
                  <a:pt x="958515" y="623542"/>
                  <a:pt x="966296" y="622812"/>
                </a:cubicBezTo>
                <a:close/>
                <a:moveTo>
                  <a:pt x="545109" y="622255"/>
                </a:moveTo>
                <a:cubicBezTo>
                  <a:pt x="548279" y="622428"/>
                  <a:pt x="551449" y="622582"/>
                  <a:pt x="554619" y="622754"/>
                </a:cubicBezTo>
                <a:cubicBezTo>
                  <a:pt x="552486" y="623196"/>
                  <a:pt x="550354" y="623638"/>
                  <a:pt x="548221" y="624080"/>
                </a:cubicBezTo>
                <a:cubicBezTo>
                  <a:pt x="544475" y="624272"/>
                  <a:pt x="540729" y="624445"/>
                  <a:pt x="537002" y="624618"/>
                </a:cubicBezTo>
                <a:cubicBezTo>
                  <a:pt x="539711" y="623830"/>
                  <a:pt x="542400" y="623062"/>
                  <a:pt x="545109" y="622255"/>
                </a:cubicBezTo>
                <a:close/>
                <a:moveTo>
                  <a:pt x="696712" y="619988"/>
                </a:moveTo>
                <a:cubicBezTo>
                  <a:pt x="700497" y="620680"/>
                  <a:pt x="704301" y="621390"/>
                  <a:pt x="708085" y="622082"/>
                </a:cubicBezTo>
                <a:cubicBezTo>
                  <a:pt x="707720" y="622063"/>
                  <a:pt x="707336" y="622063"/>
                  <a:pt x="706971" y="622063"/>
                </a:cubicBezTo>
                <a:cubicBezTo>
                  <a:pt x="701457" y="621506"/>
                  <a:pt x="695924" y="620929"/>
                  <a:pt x="690410" y="620372"/>
                </a:cubicBezTo>
                <a:cubicBezTo>
                  <a:pt x="692505" y="620238"/>
                  <a:pt x="694618" y="620103"/>
                  <a:pt x="696712" y="619988"/>
                </a:cubicBezTo>
                <a:close/>
                <a:moveTo>
                  <a:pt x="997170" y="619777"/>
                </a:moveTo>
                <a:cubicBezTo>
                  <a:pt x="1006372" y="627288"/>
                  <a:pt x="1015556" y="634762"/>
                  <a:pt x="1024720" y="642197"/>
                </a:cubicBezTo>
                <a:cubicBezTo>
                  <a:pt x="1016747" y="642370"/>
                  <a:pt x="1008870" y="642505"/>
                  <a:pt x="1001051" y="642581"/>
                </a:cubicBezTo>
                <a:cubicBezTo>
                  <a:pt x="991810" y="635819"/>
                  <a:pt x="982511" y="628998"/>
                  <a:pt x="973212" y="622159"/>
                </a:cubicBezTo>
                <a:cubicBezTo>
                  <a:pt x="981128" y="621410"/>
                  <a:pt x="989101" y="620603"/>
                  <a:pt x="997170" y="619777"/>
                </a:cubicBezTo>
                <a:close/>
                <a:moveTo>
                  <a:pt x="733887" y="617971"/>
                </a:moveTo>
                <a:cubicBezTo>
                  <a:pt x="740054" y="619584"/>
                  <a:pt x="746221" y="621179"/>
                  <a:pt x="752388" y="622793"/>
                </a:cubicBezTo>
                <a:cubicBezTo>
                  <a:pt x="748411" y="622716"/>
                  <a:pt x="744435" y="622658"/>
                  <a:pt x="740477" y="622601"/>
                </a:cubicBezTo>
                <a:cubicBezTo>
                  <a:pt x="733311" y="621313"/>
                  <a:pt x="726126" y="620026"/>
                  <a:pt x="718940" y="618720"/>
                </a:cubicBezTo>
                <a:cubicBezTo>
                  <a:pt x="723916" y="618451"/>
                  <a:pt x="728892" y="618201"/>
                  <a:pt x="733887" y="617971"/>
                </a:cubicBezTo>
                <a:close/>
                <a:moveTo>
                  <a:pt x="3725941" y="617317"/>
                </a:moveTo>
                <a:cubicBezTo>
                  <a:pt x="3713358" y="628902"/>
                  <a:pt x="3700485" y="640699"/>
                  <a:pt x="3687363" y="652649"/>
                </a:cubicBezTo>
                <a:cubicBezTo>
                  <a:pt x="3661812" y="658604"/>
                  <a:pt x="3636317" y="664752"/>
                  <a:pt x="3610861" y="671054"/>
                </a:cubicBezTo>
                <a:cubicBezTo>
                  <a:pt x="3626000" y="657989"/>
                  <a:pt x="3641428" y="644579"/>
                  <a:pt x="3657143" y="630824"/>
                </a:cubicBezTo>
                <a:cubicBezTo>
                  <a:pt x="3680120" y="626001"/>
                  <a:pt x="3703059" y="621486"/>
                  <a:pt x="3725941" y="617317"/>
                </a:cubicBezTo>
                <a:close/>
                <a:moveTo>
                  <a:pt x="608951" y="616760"/>
                </a:moveTo>
                <a:cubicBezTo>
                  <a:pt x="612467" y="617183"/>
                  <a:pt x="615983" y="617625"/>
                  <a:pt x="619499" y="618028"/>
                </a:cubicBezTo>
                <a:cubicBezTo>
                  <a:pt x="615618" y="618566"/>
                  <a:pt x="611737" y="619104"/>
                  <a:pt x="607837" y="619623"/>
                </a:cubicBezTo>
                <a:cubicBezTo>
                  <a:pt x="604475" y="619508"/>
                  <a:pt x="601093" y="619392"/>
                  <a:pt x="597750" y="619277"/>
                </a:cubicBezTo>
                <a:cubicBezTo>
                  <a:pt x="601458" y="618451"/>
                  <a:pt x="605205" y="617606"/>
                  <a:pt x="608951" y="616760"/>
                </a:cubicBezTo>
                <a:close/>
                <a:moveTo>
                  <a:pt x="771485" y="616568"/>
                </a:moveTo>
                <a:cubicBezTo>
                  <a:pt x="778171" y="618835"/>
                  <a:pt x="784895" y="621121"/>
                  <a:pt x="791639" y="623408"/>
                </a:cubicBezTo>
                <a:cubicBezTo>
                  <a:pt x="785818" y="623312"/>
                  <a:pt x="780016" y="623215"/>
                  <a:pt x="774233" y="623119"/>
                </a:cubicBezTo>
                <a:cubicBezTo>
                  <a:pt x="766644" y="621160"/>
                  <a:pt x="759055" y="619200"/>
                  <a:pt x="751428" y="617221"/>
                </a:cubicBezTo>
                <a:cubicBezTo>
                  <a:pt x="758114" y="616952"/>
                  <a:pt x="764799" y="616741"/>
                  <a:pt x="771485" y="616568"/>
                </a:cubicBezTo>
                <a:close/>
                <a:moveTo>
                  <a:pt x="1028274" y="616414"/>
                </a:moveTo>
                <a:cubicBezTo>
                  <a:pt x="1037496" y="624676"/>
                  <a:pt x="1046756" y="632975"/>
                  <a:pt x="1056132" y="641333"/>
                </a:cubicBezTo>
                <a:cubicBezTo>
                  <a:pt x="1047928" y="641602"/>
                  <a:pt x="1039782" y="641832"/>
                  <a:pt x="1031714" y="642043"/>
                </a:cubicBezTo>
                <a:cubicBezTo>
                  <a:pt x="1022357" y="634435"/>
                  <a:pt x="1012962" y="626789"/>
                  <a:pt x="1003548" y="619123"/>
                </a:cubicBezTo>
                <a:cubicBezTo>
                  <a:pt x="1011713" y="618259"/>
                  <a:pt x="1019975" y="617356"/>
                  <a:pt x="1028274" y="616414"/>
                </a:cubicBezTo>
                <a:close/>
                <a:moveTo>
                  <a:pt x="674099" y="615780"/>
                </a:moveTo>
                <a:cubicBezTo>
                  <a:pt x="674253" y="615800"/>
                  <a:pt x="674426" y="615838"/>
                  <a:pt x="674579" y="615877"/>
                </a:cubicBezTo>
                <a:cubicBezTo>
                  <a:pt x="673927" y="615915"/>
                  <a:pt x="673273" y="615953"/>
                  <a:pt x="672620" y="615992"/>
                </a:cubicBezTo>
                <a:cubicBezTo>
                  <a:pt x="673119" y="615934"/>
                  <a:pt x="673600" y="615857"/>
                  <a:pt x="674099" y="615780"/>
                </a:cubicBezTo>
                <a:close/>
                <a:moveTo>
                  <a:pt x="808949" y="615665"/>
                </a:moveTo>
                <a:cubicBezTo>
                  <a:pt x="815597" y="618432"/>
                  <a:pt x="822282" y="621237"/>
                  <a:pt x="828987" y="624042"/>
                </a:cubicBezTo>
                <a:cubicBezTo>
                  <a:pt x="828104" y="624022"/>
                  <a:pt x="827220" y="624022"/>
                  <a:pt x="826336" y="624003"/>
                </a:cubicBezTo>
                <a:cubicBezTo>
                  <a:pt x="820342" y="623888"/>
                  <a:pt x="814309" y="623792"/>
                  <a:pt x="808296" y="623677"/>
                </a:cubicBezTo>
                <a:cubicBezTo>
                  <a:pt x="800938" y="621198"/>
                  <a:pt x="793637" y="618739"/>
                  <a:pt x="786355" y="616261"/>
                </a:cubicBezTo>
                <a:cubicBezTo>
                  <a:pt x="788085" y="616241"/>
                  <a:pt x="789794" y="616184"/>
                  <a:pt x="791524" y="616165"/>
                </a:cubicBezTo>
                <a:cubicBezTo>
                  <a:pt x="797230" y="616088"/>
                  <a:pt x="803051" y="615915"/>
                  <a:pt x="808949" y="615665"/>
                </a:cubicBezTo>
                <a:close/>
                <a:moveTo>
                  <a:pt x="3556125" y="614801"/>
                </a:moveTo>
                <a:cubicBezTo>
                  <a:pt x="3534935" y="631650"/>
                  <a:pt x="3514282" y="647903"/>
                  <a:pt x="3494148" y="663599"/>
                </a:cubicBezTo>
                <a:cubicBezTo>
                  <a:pt x="3468615" y="670208"/>
                  <a:pt x="3443101" y="677048"/>
                  <a:pt x="3417664" y="684022"/>
                </a:cubicBezTo>
                <a:cubicBezTo>
                  <a:pt x="3439643" y="667980"/>
                  <a:pt x="3462121" y="651361"/>
                  <a:pt x="3485176" y="634109"/>
                </a:cubicBezTo>
                <a:cubicBezTo>
                  <a:pt x="3508806" y="627423"/>
                  <a:pt x="3532456" y="620948"/>
                  <a:pt x="3556125" y="614801"/>
                </a:cubicBezTo>
                <a:close/>
                <a:moveTo>
                  <a:pt x="1754665" y="614263"/>
                </a:moveTo>
                <a:cubicBezTo>
                  <a:pt x="1766845" y="618931"/>
                  <a:pt x="1778814" y="624099"/>
                  <a:pt x="1790476" y="629863"/>
                </a:cubicBezTo>
                <a:cubicBezTo>
                  <a:pt x="1799602" y="638643"/>
                  <a:pt x="1808593" y="647423"/>
                  <a:pt x="1817488" y="656126"/>
                </a:cubicBezTo>
                <a:cubicBezTo>
                  <a:pt x="1819947" y="658527"/>
                  <a:pt x="1822406" y="660929"/>
                  <a:pt x="1824885" y="663350"/>
                </a:cubicBezTo>
                <a:cubicBezTo>
                  <a:pt x="1812378" y="658912"/>
                  <a:pt x="1799640" y="654935"/>
                  <a:pt x="1786711" y="651380"/>
                </a:cubicBezTo>
                <a:cubicBezTo>
                  <a:pt x="1777777" y="641160"/>
                  <a:pt x="1768978" y="630920"/>
                  <a:pt x="1760236" y="620737"/>
                </a:cubicBezTo>
                <a:cubicBezTo>
                  <a:pt x="1758392" y="618585"/>
                  <a:pt x="1756529" y="616434"/>
                  <a:pt x="1754665" y="614263"/>
                </a:cubicBezTo>
                <a:close/>
                <a:moveTo>
                  <a:pt x="842513" y="613341"/>
                </a:moveTo>
                <a:cubicBezTo>
                  <a:pt x="849525" y="616837"/>
                  <a:pt x="856576" y="620334"/>
                  <a:pt x="863646" y="623850"/>
                </a:cubicBezTo>
                <a:cubicBezTo>
                  <a:pt x="856403" y="624022"/>
                  <a:pt x="849218" y="624138"/>
                  <a:pt x="842205" y="624157"/>
                </a:cubicBezTo>
                <a:cubicBezTo>
                  <a:pt x="834885" y="621102"/>
                  <a:pt x="827623" y="618067"/>
                  <a:pt x="820400" y="615050"/>
                </a:cubicBezTo>
                <a:cubicBezTo>
                  <a:pt x="827642" y="614608"/>
                  <a:pt x="835039" y="614032"/>
                  <a:pt x="842513" y="613341"/>
                </a:cubicBezTo>
                <a:close/>
                <a:moveTo>
                  <a:pt x="1059648" y="612822"/>
                </a:moveTo>
                <a:cubicBezTo>
                  <a:pt x="1068966" y="621909"/>
                  <a:pt x="1078303" y="631016"/>
                  <a:pt x="1087678" y="640141"/>
                </a:cubicBezTo>
                <a:cubicBezTo>
                  <a:pt x="1079244" y="640487"/>
                  <a:pt x="1070887" y="640814"/>
                  <a:pt x="1062587" y="641121"/>
                </a:cubicBezTo>
                <a:cubicBezTo>
                  <a:pt x="1053039" y="632610"/>
                  <a:pt x="1043586" y="624157"/>
                  <a:pt x="1034211" y="615761"/>
                </a:cubicBezTo>
                <a:cubicBezTo>
                  <a:pt x="1042626" y="614801"/>
                  <a:pt x="1051098" y="613821"/>
                  <a:pt x="1059648" y="612822"/>
                </a:cubicBezTo>
                <a:close/>
                <a:moveTo>
                  <a:pt x="576636" y="612745"/>
                </a:moveTo>
                <a:cubicBezTo>
                  <a:pt x="581766" y="613417"/>
                  <a:pt x="586896" y="614090"/>
                  <a:pt x="592044" y="614724"/>
                </a:cubicBezTo>
                <a:cubicBezTo>
                  <a:pt x="586435" y="615953"/>
                  <a:pt x="580882" y="617164"/>
                  <a:pt x="575349" y="618355"/>
                </a:cubicBezTo>
                <a:cubicBezTo>
                  <a:pt x="570392" y="618144"/>
                  <a:pt x="565435" y="617913"/>
                  <a:pt x="560479" y="617663"/>
                </a:cubicBezTo>
                <a:cubicBezTo>
                  <a:pt x="565839" y="616049"/>
                  <a:pt x="571238" y="614397"/>
                  <a:pt x="576636" y="612745"/>
                </a:cubicBezTo>
                <a:close/>
                <a:moveTo>
                  <a:pt x="3370594" y="612072"/>
                </a:moveTo>
                <a:cubicBezTo>
                  <a:pt x="3348001" y="626501"/>
                  <a:pt x="3325407" y="640775"/>
                  <a:pt x="3302738" y="654896"/>
                </a:cubicBezTo>
                <a:cubicBezTo>
                  <a:pt x="3297588" y="656683"/>
                  <a:pt x="3292439" y="658450"/>
                  <a:pt x="3287310" y="660237"/>
                </a:cubicBezTo>
                <a:cubicBezTo>
                  <a:pt x="3275706" y="664233"/>
                  <a:pt x="3264140" y="668249"/>
                  <a:pt x="3252594" y="672226"/>
                </a:cubicBezTo>
                <a:cubicBezTo>
                  <a:pt x="3244121" y="675165"/>
                  <a:pt x="3235552" y="678105"/>
                  <a:pt x="3226965" y="681063"/>
                </a:cubicBezTo>
                <a:cubicBezTo>
                  <a:pt x="3250826" y="667346"/>
                  <a:pt x="3274591" y="653436"/>
                  <a:pt x="3298357" y="639354"/>
                </a:cubicBezTo>
                <a:cubicBezTo>
                  <a:pt x="3311940" y="634243"/>
                  <a:pt x="3325600" y="629075"/>
                  <a:pt x="3339336" y="623888"/>
                </a:cubicBezTo>
                <a:lnTo>
                  <a:pt x="3342909" y="622524"/>
                </a:lnTo>
                <a:cubicBezTo>
                  <a:pt x="3352132" y="619046"/>
                  <a:pt x="3361353" y="615569"/>
                  <a:pt x="3370594" y="612072"/>
                </a:cubicBezTo>
                <a:close/>
                <a:moveTo>
                  <a:pt x="3919542" y="611631"/>
                </a:moveTo>
                <a:cubicBezTo>
                  <a:pt x="3800657" y="736433"/>
                  <a:pt x="3678526" y="859947"/>
                  <a:pt x="3551726" y="976007"/>
                </a:cubicBezTo>
                <a:cubicBezTo>
                  <a:pt x="3182028" y="1314448"/>
                  <a:pt x="2739765" y="1642341"/>
                  <a:pt x="2262748" y="1508298"/>
                </a:cubicBezTo>
                <a:cubicBezTo>
                  <a:pt x="2093297" y="1460671"/>
                  <a:pt x="1942233" y="1367723"/>
                  <a:pt x="1805961" y="1249991"/>
                </a:cubicBezTo>
                <a:cubicBezTo>
                  <a:pt x="1940273" y="1353064"/>
                  <a:pt x="2074911" y="1421920"/>
                  <a:pt x="2216428" y="1459999"/>
                </a:cubicBezTo>
                <a:cubicBezTo>
                  <a:pt x="2306417" y="1484206"/>
                  <a:pt x="2400191" y="1493293"/>
                  <a:pt x="2495118" y="1487011"/>
                </a:cubicBezTo>
                <a:cubicBezTo>
                  <a:pt x="2499249" y="1486742"/>
                  <a:pt x="2503361" y="1486435"/>
                  <a:pt x="2507510" y="1486108"/>
                </a:cubicBezTo>
                <a:cubicBezTo>
                  <a:pt x="2589777" y="1479499"/>
                  <a:pt x="2675270" y="1461286"/>
                  <a:pt x="2761821" y="1431911"/>
                </a:cubicBezTo>
                <a:cubicBezTo>
                  <a:pt x="2926084" y="1376004"/>
                  <a:pt x="3098993" y="1276869"/>
                  <a:pt x="3290441" y="1128840"/>
                </a:cubicBezTo>
                <a:cubicBezTo>
                  <a:pt x="3349153" y="1083403"/>
                  <a:pt x="3409576" y="1033548"/>
                  <a:pt x="3480641" y="971934"/>
                </a:cubicBezTo>
                <a:cubicBezTo>
                  <a:pt x="3610918" y="858833"/>
                  <a:pt x="3733569" y="740121"/>
                  <a:pt x="3848783" y="624253"/>
                </a:cubicBezTo>
                <a:cubicBezTo>
                  <a:pt x="3872357" y="619777"/>
                  <a:pt x="3895950" y="615550"/>
                  <a:pt x="3919542" y="611631"/>
                </a:cubicBezTo>
                <a:close/>
                <a:moveTo>
                  <a:pt x="1779275" y="611458"/>
                </a:moveTo>
                <a:cubicBezTo>
                  <a:pt x="1789977" y="618931"/>
                  <a:pt x="1800389" y="626558"/>
                  <a:pt x="1810610" y="634282"/>
                </a:cubicBezTo>
                <a:cubicBezTo>
                  <a:pt x="1807997" y="632860"/>
                  <a:pt x="1805366" y="631438"/>
                  <a:pt x="1802714" y="630036"/>
                </a:cubicBezTo>
                <a:cubicBezTo>
                  <a:pt x="1799909" y="628537"/>
                  <a:pt x="1797047" y="627096"/>
                  <a:pt x="1794203" y="625675"/>
                </a:cubicBezTo>
                <a:cubicBezTo>
                  <a:pt x="1789266" y="620929"/>
                  <a:pt x="1784290" y="616184"/>
                  <a:pt x="1779275" y="611458"/>
                </a:cubicBezTo>
                <a:close/>
                <a:moveTo>
                  <a:pt x="706741" y="610805"/>
                </a:moveTo>
                <a:cubicBezTo>
                  <a:pt x="709949" y="611650"/>
                  <a:pt x="713158" y="612495"/>
                  <a:pt x="716366" y="613341"/>
                </a:cubicBezTo>
                <a:cubicBezTo>
                  <a:pt x="709545" y="613706"/>
                  <a:pt x="702745" y="614109"/>
                  <a:pt x="695963" y="614512"/>
                </a:cubicBezTo>
                <a:cubicBezTo>
                  <a:pt x="693926" y="614147"/>
                  <a:pt x="691909" y="613763"/>
                  <a:pt x="689891" y="613398"/>
                </a:cubicBezTo>
                <a:cubicBezTo>
                  <a:pt x="695540" y="612534"/>
                  <a:pt x="701169" y="611669"/>
                  <a:pt x="706741" y="610805"/>
                </a:cubicBezTo>
                <a:close/>
                <a:moveTo>
                  <a:pt x="874231" y="609882"/>
                </a:moveTo>
                <a:cubicBezTo>
                  <a:pt x="881551" y="614090"/>
                  <a:pt x="888891" y="618336"/>
                  <a:pt x="896287" y="622582"/>
                </a:cubicBezTo>
                <a:cubicBezTo>
                  <a:pt x="888775" y="622985"/>
                  <a:pt x="881360" y="623312"/>
                  <a:pt x="874059" y="623561"/>
                </a:cubicBezTo>
                <a:cubicBezTo>
                  <a:pt x="866585" y="619834"/>
                  <a:pt x="859112" y="616145"/>
                  <a:pt x="851696" y="612457"/>
                </a:cubicBezTo>
                <a:cubicBezTo>
                  <a:pt x="859112" y="611688"/>
                  <a:pt x="866624" y="610824"/>
                  <a:pt x="874231" y="609882"/>
                </a:cubicBezTo>
                <a:close/>
                <a:moveTo>
                  <a:pt x="641035" y="609421"/>
                </a:moveTo>
                <a:cubicBezTo>
                  <a:pt x="646492" y="610478"/>
                  <a:pt x="651948" y="611554"/>
                  <a:pt x="657423" y="612610"/>
                </a:cubicBezTo>
                <a:cubicBezTo>
                  <a:pt x="651813" y="613417"/>
                  <a:pt x="646203" y="614243"/>
                  <a:pt x="640555" y="615050"/>
                </a:cubicBezTo>
                <a:cubicBezTo>
                  <a:pt x="635195" y="614455"/>
                  <a:pt x="629815" y="613859"/>
                  <a:pt x="624455" y="613244"/>
                </a:cubicBezTo>
                <a:cubicBezTo>
                  <a:pt x="629931" y="611996"/>
                  <a:pt x="635464" y="610708"/>
                  <a:pt x="641035" y="609421"/>
                </a:cubicBezTo>
                <a:close/>
                <a:moveTo>
                  <a:pt x="1091290" y="609056"/>
                </a:moveTo>
                <a:cubicBezTo>
                  <a:pt x="1100608" y="618912"/>
                  <a:pt x="1109984" y="628806"/>
                  <a:pt x="1119397" y="638700"/>
                </a:cubicBezTo>
                <a:cubicBezTo>
                  <a:pt x="1110771" y="639123"/>
                  <a:pt x="1102203" y="639507"/>
                  <a:pt x="1093673" y="639872"/>
                </a:cubicBezTo>
                <a:cubicBezTo>
                  <a:pt x="1084162" y="630631"/>
                  <a:pt x="1074672" y="621390"/>
                  <a:pt x="1065219" y="612169"/>
                </a:cubicBezTo>
                <a:cubicBezTo>
                  <a:pt x="1073865" y="611150"/>
                  <a:pt x="1082549" y="610113"/>
                  <a:pt x="1091290" y="609056"/>
                </a:cubicBezTo>
                <a:close/>
                <a:moveTo>
                  <a:pt x="739593" y="605675"/>
                </a:moveTo>
                <a:cubicBezTo>
                  <a:pt x="745280" y="607615"/>
                  <a:pt x="750967" y="609575"/>
                  <a:pt x="756692" y="611535"/>
                </a:cubicBezTo>
                <a:cubicBezTo>
                  <a:pt x="748892" y="611803"/>
                  <a:pt x="741073" y="612111"/>
                  <a:pt x="733273" y="612476"/>
                </a:cubicBezTo>
                <a:cubicBezTo>
                  <a:pt x="728662" y="611266"/>
                  <a:pt x="724070" y="610055"/>
                  <a:pt x="719459" y="608826"/>
                </a:cubicBezTo>
                <a:cubicBezTo>
                  <a:pt x="726222" y="607769"/>
                  <a:pt x="732946" y="606712"/>
                  <a:pt x="739593" y="605675"/>
                </a:cubicBezTo>
                <a:close/>
                <a:moveTo>
                  <a:pt x="905259" y="605560"/>
                </a:moveTo>
                <a:cubicBezTo>
                  <a:pt x="912867" y="610555"/>
                  <a:pt x="920494" y="615550"/>
                  <a:pt x="928141" y="620583"/>
                </a:cubicBezTo>
                <a:cubicBezTo>
                  <a:pt x="920341" y="621160"/>
                  <a:pt x="912675" y="621640"/>
                  <a:pt x="905048" y="622082"/>
                </a:cubicBezTo>
                <a:cubicBezTo>
                  <a:pt x="897363" y="617663"/>
                  <a:pt x="889717" y="613244"/>
                  <a:pt x="882089" y="608864"/>
                </a:cubicBezTo>
                <a:cubicBezTo>
                  <a:pt x="889717" y="607846"/>
                  <a:pt x="897440" y="606751"/>
                  <a:pt x="905259" y="605560"/>
                </a:cubicBezTo>
                <a:close/>
                <a:moveTo>
                  <a:pt x="3466693" y="605329"/>
                </a:moveTo>
                <a:cubicBezTo>
                  <a:pt x="3446040" y="620238"/>
                  <a:pt x="3425406" y="634993"/>
                  <a:pt x="3404850" y="649536"/>
                </a:cubicBezTo>
                <a:cubicBezTo>
                  <a:pt x="3402967" y="650842"/>
                  <a:pt x="3401141" y="652130"/>
                  <a:pt x="3399278" y="653436"/>
                </a:cubicBezTo>
                <a:cubicBezTo>
                  <a:pt x="3373726" y="661140"/>
                  <a:pt x="3348270" y="668998"/>
                  <a:pt x="3322872" y="676933"/>
                </a:cubicBezTo>
                <a:cubicBezTo>
                  <a:pt x="3325023" y="675511"/>
                  <a:pt x="3327156" y="674128"/>
                  <a:pt x="3329307" y="672725"/>
                </a:cubicBezTo>
                <a:cubicBezTo>
                  <a:pt x="3351287" y="658297"/>
                  <a:pt x="3373111" y="643773"/>
                  <a:pt x="3394859" y="629133"/>
                </a:cubicBezTo>
                <a:cubicBezTo>
                  <a:pt x="3418740" y="621064"/>
                  <a:pt x="3442697" y="613110"/>
                  <a:pt x="3466693" y="605329"/>
                </a:cubicBezTo>
                <a:close/>
                <a:moveTo>
                  <a:pt x="3799774" y="605310"/>
                </a:moveTo>
                <a:cubicBezTo>
                  <a:pt x="3789841" y="614916"/>
                  <a:pt x="3779793" y="624580"/>
                  <a:pt x="3769649" y="634320"/>
                </a:cubicBezTo>
                <a:cubicBezTo>
                  <a:pt x="3744904" y="639584"/>
                  <a:pt x="3720197" y="645060"/>
                  <a:pt x="3695528" y="650766"/>
                </a:cubicBezTo>
                <a:cubicBezTo>
                  <a:pt x="3708439" y="638969"/>
                  <a:pt x="3721100" y="627365"/>
                  <a:pt x="3733472" y="615953"/>
                </a:cubicBezTo>
                <a:cubicBezTo>
                  <a:pt x="3740004" y="614801"/>
                  <a:pt x="3746556" y="613648"/>
                  <a:pt x="3753088" y="612534"/>
                </a:cubicBezTo>
                <a:cubicBezTo>
                  <a:pt x="3768631" y="609902"/>
                  <a:pt x="3784212" y="607500"/>
                  <a:pt x="3799774" y="605310"/>
                </a:cubicBezTo>
                <a:close/>
                <a:moveTo>
                  <a:pt x="1123336" y="605156"/>
                </a:moveTo>
                <a:cubicBezTo>
                  <a:pt x="1132653" y="615780"/>
                  <a:pt x="1142010" y="626405"/>
                  <a:pt x="1151405" y="637067"/>
                </a:cubicBezTo>
                <a:cubicBezTo>
                  <a:pt x="1142567" y="637529"/>
                  <a:pt x="1133768" y="637990"/>
                  <a:pt x="1125026" y="638412"/>
                </a:cubicBezTo>
                <a:cubicBezTo>
                  <a:pt x="1115497" y="628403"/>
                  <a:pt x="1106007" y="618393"/>
                  <a:pt x="1096574" y="608422"/>
                </a:cubicBezTo>
                <a:cubicBezTo>
                  <a:pt x="1105007" y="607385"/>
                  <a:pt x="1113461" y="606367"/>
                  <a:pt x="1121972" y="605329"/>
                </a:cubicBezTo>
                <a:cubicBezTo>
                  <a:pt x="1122433" y="605271"/>
                  <a:pt x="1122894" y="605214"/>
                  <a:pt x="1123336" y="605156"/>
                </a:cubicBezTo>
                <a:close/>
                <a:moveTo>
                  <a:pt x="3298357" y="604061"/>
                </a:moveTo>
                <a:cubicBezTo>
                  <a:pt x="3297185" y="604676"/>
                  <a:pt x="3295994" y="605310"/>
                  <a:pt x="3294822" y="605944"/>
                </a:cubicBezTo>
                <a:cubicBezTo>
                  <a:pt x="3293227" y="606635"/>
                  <a:pt x="3291652" y="607346"/>
                  <a:pt x="3290057" y="608038"/>
                </a:cubicBezTo>
                <a:cubicBezTo>
                  <a:pt x="3290903" y="607615"/>
                  <a:pt x="3291768" y="607173"/>
                  <a:pt x="3292613" y="606751"/>
                </a:cubicBezTo>
                <a:cubicBezTo>
                  <a:pt x="3294534" y="605848"/>
                  <a:pt x="3296435" y="604964"/>
                  <a:pt x="3298357" y="604061"/>
                </a:cubicBezTo>
                <a:close/>
                <a:moveTo>
                  <a:pt x="608298" y="602831"/>
                </a:moveTo>
                <a:cubicBezTo>
                  <a:pt x="614676" y="604138"/>
                  <a:pt x="621036" y="605464"/>
                  <a:pt x="627452" y="606732"/>
                </a:cubicBezTo>
                <a:cubicBezTo>
                  <a:pt x="620786" y="608269"/>
                  <a:pt x="614177" y="609767"/>
                  <a:pt x="607645" y="611246"/>
                </a:cubicBezTo>
                <a:cubicBezTo>
                  <a:pt x="601382" y="610497"/>
                  <a:pt x="595138" y="609729"/>
                  <a:pt x="588913" y="608941"/>
                </a:cubicBezTo>
                <a:cubicBezTo>
                  <a:pt x="595368" y="606943"/>
                  <a:pt x="601823" y="604906"/>
                  <a:pt x="608298" y="602831"/>
                </a:cubicBezTo>
                <a:close/>
                <a:moveTo>
                  <a:pt x="673235" y="601756"/>
                </a:moveTo>
                <a:cubicBezTo>
                  <a:pt x="679940" y="603600"/>
                  <a:pt x="686626" y="605406"/>
                  <a:pt x="693350" y="607212"/>
                </a:cubicBezTo>
                <a:cubicBezTo>
                  <a:pt x="686664" y="608230"/>
                  <a:pt x="679940" y="609248"/>
                  <a:pt x="673158" y="610267"/>
                </a:cubicBezTo>
                <a:cubicBezTo>
                  <a:pt x="666568" y="609018"/>
                  <a:pt x="659979" y="607769"/>
                  <a:pt x="653408" y="606501"/>
                </a:cubicBezTo>
                <a:cubicBezTo>
                  <a:pt x="659959" y="604945"/>
                  <a:pt x="666568" y="603369"/>
                  <a:pt x="673235" y="601756"/>
                </a:cubicBezTo>
                <a:close/>
                <a:moveTo>
                  <a:pt x="1155497" y="601256"/>
                </a:moveTo>
                <a:cubicBezTo>
                  <a:pt x="1164777" y="612591"/>
                  <a:pt x="1174094" y="623946"/>
                  <a:pt x="1183451" y="635300"/>
                </a:cubicBezTo>
                <a:cubicBezTo>
                  <a:pt x="1174517" y="635799"/>
                  <a:pt x="1165603" y="636299"/>
                  <a:pt x="1156746" y="636779"/>
                </a:cubicBezTo>
                <a:cubicBezTo>
                  <a:pt x="1147236" y="626020"/>
                  <a:pt x="1137783" y="615262"/>
                  <a:pt x="1128388" y="604541"/>
                </a:cubicBezTo>
                <a:cubicBezTo>
                  <a:pt x="1137399" y="603446"/>
                  <a:pt x="1146448" y="602351"/>
                  <a:pt x="1155497" y="601256"/>
                </a:cubicBezTo>
                <a:close/>
                <a:moveTo>
                  <a:pt x="936095" y="600584"/>
                </a:moveTo>
                <a:cubicBezTo>
                  <a:pt x="943972" y="606386"/>
                  <a:pt x="951849" y="612188"/>
                  <a:pt x="959707" y="617971"/>
                </a:cubicBezTo>
                <a:cubicBezTo>
                  <a:pt x="951656" y="618701"/>
                  <a:pt x="943703" y="619354"/>
                  <a:pt x="935826" y="619969"/>
                </a:cubicBezTo>
                <a:cubicBezTo>
                  <a:pt x="927910" y="614801"/>
                  <a:pt x="920053" y="609633"/>
                  <a:pt x="912233" y="604484"/>
                </a:cubicBezTo>
                <a:cubicBezTo>
                  <a:pt x="920091" y="603254"/>
                  <a:pt x="928064" y="601948"/>
                  <a:pt x="936095" y="600584"/>
                </a:cubicBezTo>
                <a:close/>
                <a:moveTo>
                  <a:pt x="772350" y="600276"/>
                </a:moveTo>
                <a:cubicBezTo>
                  <a:pt x="780419" y="603696"/>
                  <a:pt x="788546" y="607116"/>
                  <a:pt x="796692" y="610516"/>
                </a:cubicBezTo>
                <a:cubicBezTo>
                  <a:pt x="794944" y="610574"/>
                  <a:pt x="793176" y="610651"/>
                  <a:pt x="791447" y="610670"/>
                </a:cubicBezTo>
                <a:cubicBezTo>
                  <a:pt x="784646" y="610747"/>
                  <a:pt x="777864" y="610901"/>
                  <a:pt x="771063" y="611074"/>
                </a:cubicBezTo>
                <a:cubicBezTo>
                  <a:pt x="764089" y="608710"/>
                  <a:pt x="757172" y="606347"/>
                  <a:pt x="750256" y="603965"/>
                </a:cubicBezTo>
                <a:cubicBezTo>
                  <a:pt x="752542" y="603600"/>
                  <a:pt x="754867" y="603235"/>
                  <a:pt x="757134" y="602889"/>
                </a:cubicBezTo>
                <a:cubicBezTo>
                  <a:pt x="762110" y="602082"/>
                  <a:pt x="767220" y="601198"/>
                  <a:pt x="772350" y="600276"/>
                </a:cubicBezTo>
                <a:close/>
                <a:moveTo>
                  <a:pt x="1704637" y="598201"/>
                </a:moveTo>
                <a:cubicBezTo>
                  <a:pt x="1717835" y="601698"/>
                  <a:pt x="1730880" y="605694"/>
                  <a:pt x="1743714" y="610228"/>
                </a:cubicBezTo>
                <a:cubicBezTo>
                  <a:pt x="1747806" y="614974"/>
                  <a:pt x="1751879" y="619719"/>
                  <a:pt x="1755933" y="624445"/>
                </a:cubicBezTo>
                <a:cubicBezTo>
                  <a:pt x="1762868" y="632533"/>
                  <a:pt x="1769862" y="640660"/>
                  <a:pt x="1776932" y="648787"/>
                </a:cubicBezTo>
                <a:cubicBezTo>
                  <a:pt x="1763234" y="645290"/>
                  <a:pt x="1749343" y="642236"/>
                  <a:pt x="1735280" y="639565"/>
                </a:cubicBezTo>
                <a:cubicBezTo>
                  <a:pt x="1724847" y="625848"/>
                  <a:pt x="1714685" y="611996"/>
                  <a:pt x="1704637" y="598201"/>
                </a:cubicBezTo>
                <a:close/>
                <a:moveTo>
                  <a:pt x="1187946" y="597394"/>
                </a:moveTo>
                <a:cubicBezTo>
                  <a:pt x="1197149" y="609402"/>
                  <a:pt x="1206409" y="621429"/>
                  <a:pt x="1215708" y="633494"/>
                </a:cubicBezTo>
                <a:cubicBezTo>
                  <a:pt x="1206620" y="634013"/>
                  <a:pt x="1197552" y="634512"/>
                  <a:pt x="1188542" y="635031"/>
                </a:cubicBezTo>
                <a:cubicBezTo>
                  <a:pt x="1179089" y="623561"/>
                  <a:pt x="1169694" y="612111"/>
                  <a:pt x="1160338" y="600680"/>
                </a:cubicBezTo>
                <a:cubicBezTo>
                  <a:pt x="1169522" y="599565"/>
                  <a:pt x="1178725" y="598470"/>
                  <a:pt x="1187946" y="597394"/>
                </a:cubicBezTo>
                <a:close/>
                <a:moveTo>
                  <a:pt x="3360182" y="596664"/>
                </a:moveTo>
                <a:cubicBezTo>
                  <a:pt x="3339874" y="608979"/>
                  <a:pt x="3319605" y="621160"/>
                  <a:pt x="3299317" y="633206"/>
                </a:cubicBezTo>
                <a:cubicBezTo>
                  <a:pt x="3276743" y="641717"/>
                  <a:pt x="3254361" y="650112"/>
                  <a:pt x="3232152" y="658374"/>
                </a:cubicBezTo>
                <a:cubicBezTo>
                  <a:pt x="3253324" y="646750"/>
                  <a:pt x="3274477" y="634973"/>
                  <a:pt x="3295667" y="623043"/>
                </a:cubicBezTo>
                <a:cubicBezTo>
                  <a:pt x="3317088" y="614320"/>
                  <a:pt x="3338568" y="605521"/>
                  <a:pt x="3360182" y="596664"/>
                </a:cubicBezTo>
                <a:close/>
                <a:moveTo>
                  <a:pt x="3870800" y="596472"/>
                </a:moveTo>
                <a:cubicBezTo>
                  <a:pt x="3863616" y="603734"/>
                  <a:pt x="3856391" y="611016"/>
                  <a:pt x="3849148" y="618316"/>
                </a:cubicBezTo>
                <a:cubicBezTo>
                  <a:pt x="3825114" y="622870"/>
                  <a:pt x="3801080" y="627692"/>
                  <a:pt x="3777084" y="632745"/>
                </a:cubicBezTo>
                <a:cubicBezTo>
                  <a:pt x="3786998" y="623215"/>
                  <a:pt x="3796795" y="613763"/>
                  <a:pt x="3806498" y="604388"/>
                </a:cubicBezTo>
                <a:cubicBezTo>
                  <a:pt x="3827977" y="601429"/>
                  <a:pt x="3849418" y="598835"/>
                  <a:pt x="3870800" y="596472"/>
                </a:cubicBezTo>
                <a:close/>
                <a:moveTo>
                  <a:pt x="3634338" y="595588"/>
                </a:moveTo>
                <a:cubicBezTo>
                  <a:pt x="3615068" y="611823"/>
                  <a:pt x="3596241" y="627538"/>
                  <a:pt x="3577836" y="642793"/>
                </a:cubicBezTo>
                <a:cubicBezTo>
                  <a:pt x="3553456" y="648576"/>
                  <a:pt x="3529075" y="654627"/>
                  <a:pt x="3504733" y="660871"/>
                </a:cubicBezTo>
                <a:cubicBezTo>
                  <a:pt x="3523926" y="645867"/>
                  <a:pt x="3543561" y="630401"/>
                  <a:pt x="3563714" y="614339"/>
                </a:cubicBezTo>
                <a:cubicBezTo>
                  <a:pt x="3564637" y="613609"/>
                  <a:pt x="3565559" y="612860"/>
                  <a:pt x="3566481" y="612111"/>
                </a:cubicBezTo>
                <a:cubicBezTo>
                  <a:pt x="3589094" y="606309"/>
                  <a:pt x="3611725" y="600776"/>
                  <a:pt x="3634338" y="595588"/>
                </a:cubicBezTo>
                <a:close/>
                <a:moveTo>
                  <a:pt x="966968" y="595101"/>
                </a:moveTo>
                <a:cubicBezTo>
                  <a:pt x="975076" y="601736"/>
                  <a:pt x="983164" y="608345"/>
                  <a:pt x="991233" y="614935"/>
                </a:cubicBezTo>
                <a:cubicBezTo>
                  <a:pt x="982972" y="615780"/>
                  <a:pt x="974769" y="616587"/>
                  <a:pt x="966661" y="617337"/>
                </a:cubicBezTo>
                <a:cubicBezTo>
                  <a:pt x="958592" y="611419"/>
                  <a:pt x="950504" y="605464"/>
                  <a:pt x="942416" y="599489"/>
                </a:cubicBezTo>
                <a:cubicBezTo>
                  <a:pt x="950523" y="598086"/>
                  <a:pt x="958708" y="596626"/>
                  <a:pt x="966968" y="595101"/>
                </a:cubicBezTo>
                <a:close/>
                <a:moveTo>
                  <a:pt x="803973" y="594094"/>
                </a:moveTo>
                <a:cubicBezTo>
                  <a:pt x="813598" y="598931"/>
                  <a:pt x="823281" y="603754"/>
                  <a:pt x="833002" y="608614"/>
                </a:cubicBezTo>
                <a:cubicBezTo>
                  <a:pt x="824760" y="609268"/>
                  <a:pt x="816634" y="609805"/>
                  <a:pt x="808680" y="610151"/>
                </a:cubicBezTo>
                <a:cubicBezTo>
                  <a:pt x="799497" y="606309"/>
                  <a:pt x="790371" y="602486"/>
                  <a:pt x="781303" y="598643"/>
                </a:cubicBezTo>
                <a:cubicBezTo>
                  <a:pt x="788719" y="597241"/>
                  <a:pt x="796288" y="595723"/>
                  <a:pt x="803973" y="594094"/>
                </a:cubicBezTo>
                <a:close/>
                <a:moveTo>
                  <a:pt x="705550" y="593838"/>
                </a:moveTo>
                <a:cubicBezTo>
                  <a:pt x="713119" y="596491"/>
                  <a:pt x="720727" y="599143"/>
                  <a:pt x="728335" y="601775"/>
                </a:cubicBezTo>
                <a:cubicBezTo>
                  <a:pt x="720958" y="602947"/>
                  <a:pt x="713503" y="604100"/>
                  <a:pt x="705972" y="605271"/>
                </a:cubicBezTo>
                <a:cubicBezTo>
                  <a:pt x="698498" y="603273"/>
                  <a:pt x="691025" y="601275"/>
                  <a:pt x="683590" y="599258"/>
                </a:cubicBezTo>
                <a:cubicBezTo>
                  <a:pt x="690833" y="597491"/>
                  <a:pt x="698153" y="595685"/>
                  <a:pt x="705550" y="593838"/>
                </a:cubicBezTo>
                <a:close/>
                <a:moveTo>
                  <a:pt x="1220645" y="593617"/>
                </a:moveTo>
                <a:cubicBezTo>
                  <a:pt x="1229790" y="606271"/>
                  <a:pt x="1238954" y="618950"/>
                  <a:pt x="1248176" y="631650"/>
                </a:cubicBezTo>
                <a:cubicBezTo>
                  <a:pt x="1238954" y="632168"/>
                  <a:pt x="1229752" y="632687"/>
                  <a:pt x="1220568" y="633206"/>
                </a:cubicBezTo>
                <a:cubicBezTo>
                  <a:pt x="1211193" y="621064"/>
                  <a:pt x="1201875" y="608941"/>
                  <a:pt x="1192596" y="596857"/>
                </a:cubicBezTo>
                <a:cubicBezTo>
                  <a:pt x="1201932" y="595761"/>
                  <a:pt x="1211270" y="594674"/>
                  <a:pt x="1220645" y="593617"/>
                </a:cubicBezTo>
                <a:close/>
                <a:moveTo>
                  <a:pt x="639998" y="592524"/>
                </a:moveTo>
                <a:cubicBezTo>
                  <a:pt x="647279" y="594582"/>
                  <a:pt x="654580" y="596626"/>
                  <a:pt x="661900" y="598643"/>
                </a:cubicBezTo>
                <a:cubicBezTo>
                  <a:pt x="654484" y="600411"/>
                  <a:pt x="647164" y="602159"/>
                  <a:pt x="639902" y="603850"/>
                </a:cubicBezTo>
                <a:cubicBezTo>
                  <a:pt x="632735" y="602447"/>
                  <a:pt x="625589" y="601006"/>
                  <a:pt x="618442" y="599565"/>
                </a:cubicBezTo>
                <a:cubicBezTo>
                  <a:pt x="625608" y="597260"/>
                  <a:pt x="632793" y="594906"/>
                  <a:pt x="639998" y="592524"/>
                </a:cubicBezTo>
                <a:close/>
                <a:moveTo>
                  <a:pt x="3343505" y="590246"/>
                </a:moveTo>
                <a:cubicBezTo>
                  <a:pt x="3327829" y="599220"/>
                  <a:pt x="3312170" y="608115"/>
                  <a:pt x="3296512" y="616952"/>
                </a:cubicBezTo>
                <a:cubicBezTo>
                  <a:pt x="3279433" y="623907"/>
                  <a:pt x="3262392" y="630824"/>
                  <a:pt x="3245389" y="637663"/>
                </a:cubicBezTo>
                <a:cubicBezTo>
                  <a:pt x="3261547" y="629210"/>
                  <a:pt x="3277704" y="620699"/>
                  <a:pt x="3293880" y="612072"/>
                </a:cubicBezTo>
                <a:cubicBezTo>
                  <a:pt x="3310384" y="604849"/>
                  <a:pt x="3326906" y="597567"/>
                  <a:pt x="3343505" y="590246"/>
                </a:cubicBezTo>
                <a:close/>
                <a:moveTo>
                  <a:pt x="1253652" y="590015"/>
                </a:moveTo>
                <a:cubicBezTo>
                  <a:pt x="1262643" y="603235"/>
                  <a:pt x="1271730" y="616510"/>
                  <a:pt x="1280875" y="629844"/>
                </a:cubicBezTo>
                <a:cubicBezTo>
                  <a:pt x="1271519" y="630343"/>
                  <a:pt x="1262163" y="630862"/>
                  <a:pt x="1252845" y="631381"/>
                </a:cubicBezTo>
                <a:cubicBezTo>
                  <a:pt x="1243565" y="618605"/>
                  <a:pt x="1234324" y="605848"/>
                  <a:pt x="1225141" y="593118"/>
                </a:cubicBezTo>
                <a:cubicBezTo>
                  <a:pt x="1234631" y="592057"/>
                  <a:pt x="1244122" y="591024"/>
                  <a:pt x="1253652" y="590015"/>
                </a:cubicBezTo>
                <a:close/>
                <a:moveTo>
                  <a:pt x="3940579" y="589500"/>
                </a:moveTo>
                <a:cubicBezTo>
                  <a:pt x="3935776" y="594566"/>
                  <a:pt x="3930973" y="599623"/>
                  <a:pt x="3926151" y="604695"/>
                </a:cubicBezTo>
                <a:cubicBezTo>
                  <a:pt x="3902751" y="608518"/>
                  <a:pt x="3879350" y="612649"/>
                  <a:pt x="3855969" y="617029"/>
                </a:cubicBezTo>
                <a:cubicBezTo>
                  <a:pt x="3863000" y="609940"/>
                  <a:pt x="3870032" y="602851"/>
                  <a:pt x="3877006" y="595800"/>
                </a:cubicBezTo>
                <a:cubicBezTo>
                  <a:pt x="3898293" y="593500"/>
                  <a:pt x="3919503" y="591441"/>
                  <a:pt x="3940579" y="589500"/>
                </a:cubicBezTo>
                <a:close/>
                <a:moveTo>
                  <a:pt x="997977" y="589220"/>
                </a:moveTo>
                <a:cubicBezTo>
                  <a:pt x="1006200" y="596626"/>
                  <a:pt x="1014518" y="604080"/>
                  <a:pt x="1022876" y="611573"/>
                </a:cubicBezTo>
                <a:cubicBezTo>
                  <a:pt x="1014384" y="612514"/>
                  <a:pt x="1005969" y="613417"/>
                  <a:pt x="997612" y="614282"/>
                </a:cubicBezTo>
                <a:cubicBezTo>
                  <a:pt x="989370" y="607558"/>
                  <a:pt x="981089" y="600795"/>
                  <a:pt x="972809" y="594015"/>
                </a:cubicBezTo>
                <a:cubicBezTo>
                  <a:pt x="981128" y="592463"/>
                  <a:pt x="989523" y="590860"/>
                  <a:pt x="997977" y="589220"/>
                </a:cubicBezTo>
                <a:close/>
                <a:moveTo>
                  <a:pt x="835039" y="587170"/>
                </a:moveTo>
                <a:cubicBezTo>
                  <a:pt x="845395" y="593189"/>
                  <a:pt x="855807" y="599220"/>
                  <a:pt x="866297" y="605291"/>
                </a:cubicBezTo>
                <a:cubicBezTo>
                  <a:pt x="858190" y="606251"/>
                  <a:pt x="850216" y="607077"/>
                  <a:pt x="842359" y="607807"/>
                </a:cubicBezTo>
                <a:cubicBezTo>
                  <a:pt x="832061" y="602678"/>
                  <a:pt x="821802" y="597548"/>
                  <a:pt x="811600" y="592453"/>
                </a:cubicBezTo>
                <a:cubicBezTo>
                  <a:pt x="819304" y="590782"/>
                  <a:pt x="827105" y="589022"/>
                  <a:pt x="835039" y="587170"/>
                </a:cubicBezTo>
                <a:close/>
                <a:moveTo>
                  <a:pt x="737788" y="585566"/>
                </a:moveTo>
                <a:cubicBezTo>
                  <a:pt x="746125" y="589135"/>
                  <a:pt x="754464" y="592697"/>
                  <a:pt x="762859" y="596261"/>
                </a:cubicBezTo>
                <a:cubicBezTo>
                  <a:pt x="760650" y="596626"/>
                  <a:pt x="758421" y="597010"/>
                  <a:pt x="756250" y="597356"/>
                </a:cubicBezTo>
                <a:cubicBezTo>
                  <a:pt x="750544" y="598259"/>
                  <a:pt x="744781" y="599181"/>
                  <a:pt x="738978" y="600103"/>
                </a:cubicBezTo>
                <a:cubicBezTo>
                  <a:pt x="730775" y="597279"/>
                  <a:pt x="722610" y="594449"/>
                  <a:pt x="714483" y="591608"/>
                </a:cubicBezTo>
                <a:cubicBezTo>
                  <a:pt x="717173" y="590935"/>
                  <a:pt x="719863" y="590261"/>
                  <a:pt x="722571" y="589577"/>
                </a:cubicBezTo>
                <a:cubicBezTo>
                  <a:pt x="727567" y="588319"/>
                  <a:pt x="732658" y="586964"/>
                  <a:pt x="737788" y="585566"/>
                </a:cubicBezTo>
                <a:close/>
                <a:moveTo>
                  <a:pt x="1029235" y="583047"/>
                </a:moveTo>
                <a:cubicBezTo>
                  <a:pt x="1037669" y="591331"/>
                  <a:pt x="1046161" y="599642"/>
                  <a:pt x="1054672" y="607961"/>
                </a:cubicBezTo>
                <a:cubicBezTo>
                  <a:pt x="1045988" y="608960"/>
                  <a:pt x="1037362" y="609959"/>
                  <a:pt x="1028793" y="610920"/>
                </a:cubicBezTo>
                <a:cubicBezTo>
                  <a:pt x="1020282" y="603273"/>
                  <a:pt x="1011829" y="595685"/>
                  <a:pt x="1003452" y="588153"/>
                </a:cubicBezTo>
                <a:cubicBezTo>
                  <a:pt x="1011983" y="586484"/>
                  <a:pt x="1020570" y="584778"/>
                  <a:pt x="1029235" y="583047"/>
                </a:cubicBezTo>
                <a:close/>
                <a:moveTo>
                  <a:pt x="671775" y="581840"/>
                </a:moveTo>
                <a:cubicBezTo>
                  <a:pt x="679767" y="584716"/>
                  <a:pt x="687778" y="587573"/>
                  <a:pt x="695809" y="590407"/>
                </a:cubicBezTo>
                <a:cubicBezTo>
                  <a:pt x="687874" y="592365"/>
                  <a:pt x="680036" y="594280"/>
                  <a:pt x="672274" y="596165"/>
                </a:cubicBezTo>
                <a:cubicBezTo>
                  <a:pt x="664397" y="594000"/>
                  <a:pt x="656559" y="591827"/>
                  <a:pt x="648739" y="589633"/>
                </a:cubicBezTo>
                <a:cubicBezTo>
                  <a:pt x="656386" y="587076"/>
                  <a:pt x="664071" y="584474"/>
                  <a:pt x="671775" y="581840"/>
                </a:cubicBezTo>
                <a:close/>
                <a:moveTo>
                  <a:pt x="3708632" y="579873"/>
                </a:moveTo>
                <a:cubicBezTo>
                  <a:pt x="3691225" y="595320"/>
                  <a:pt x="3674184" y="610343"/>
                  <a:pt x="3657489" y="624964"/>
                </a:cubicBezTo>
                <a:cubicBezTo>
                  <a:pt x="3634069" y="629882"/>
                  <a:pt x="3610630" y="635108"/>
                  <a:pt x="3587192" y="640603"/>
                </a:cubicBezTo>
                <a:cubicBezTo>
                  <a:pt x="3605020" y="625809"/>
                  <a:pt x="3623195" y="610593"/>
                  <a:pt x="3641831" y="594893"/>
                </a:cubicBezTo>
                <a:cubicBezTo>
                  <a:pt x="3642369" y="594438"/>
                  <a:pt x="3642907" y="593975"/>
                  <a:pt x="3643445" y="593519"/>
                </a:cubicBezTo>
                <a:cubicBezTo>
                  <a:pt x="3665174" y="588624"/>
                  <a:pt x="3686921" y="584061"/>
                  <a:pt x="3708632" y="579873"/>
                </a:cubicBezTo>
                <a:close/>
                <a:moveTo>
                  <a:pt x="865990" y="579675"/>
                </a:moveTo>
                <a:cubicBezTo>
                  <a:pt x="876729" y="586764"/>
                  <a:pt x="887488" y="593871"/>
                  <a:pt x="898343" y="601006"/>
                </a:cubicBezTo>
                <a:cubicBezTo>
                  <a:pt x="890197" y="602197"/>
                  <a:pt x="882147" y="603312"/>
                  <a:pt x="874213" y="604311"/>
                </a:cubicBezTo>
                <a:cubicBezTo>
                  <a:pt x="863338" y="598028"/>
                  <a:pt x="852580" y="591794"/>
                  <a:pt x="841840" y="585564"/>
                </a:cubicBezTo>
                <a:cubicBezTo>
                  <a:pt x="849794" y="583677"/>
                  <a:pt x="857844" y="581710"/>
                  <a:pt x="865990" y="579675"/>
                </a:cubicBezTo>
                <a:close/>
                <a:moveTo>
                  <a:pt x="3549459" y="579537"/>
                </a:moveTo>
                <a:cubicBezTo>
                  <a:pt x="3528152" y="595896"/>
                  <a:pt x="3506885" y="612130"/>
                  <a:pt x="3485656" y="628153"/>
                </a:cubicBezTo>
                <a:cubicBezTo>
                  <a:pt x="3461390" y="635012"/>
                  <a:pt x="3437184" y="642082"/>
                  <a:pt x="3413015" y="649306"/>
                </a:cubicBezTo>
                <a:cubicBezTo>
                  <a:pt x="3435531" y="633360"/>
                  <a:pt x="3458086" y="617183"/>
                  <a:pt x="3480679" y="600833"/>
                </a:cubicBezTo>
                <a:cubicBezTo>
                  <a:pt x="3503561" y="593508"/>
                  <a:pt x="3526500" y="586390"/>
                  <a:pt x="3549459" y="579537"/>
                </a:cubicBezTo>
                <a:close/>
                <a:moveTo>
                  <a:pt x="3461506" y="578173"/>
                </a:moveTo>
                <a:cubicBezTo>
                  <a:pt x="3439527" y="593283"/>
                  <a:pt x="3417549" y="608269"/>
                  <a:pt x="3395513" y="623100"/>
                </a:cubicBezTo>
                <a:cubicBezTo>
                  <a:pt x="3371152" y="631323"/>
                  <a:pt x="3346867" y="639661"/>
                  <a:pt x="3322660" y="648018"/>
                </a:cubicBezTo>
                <a:cubicBezTo>
                  <a:pt x="3345753" y="633532"/>
                  <a:pt x="3368789" y="618893"/>
                  <a:pt x="3391805" y="604080"/>
                </a:cubicBezTo>
                <a:cubicBezTo>
                  <a:pt x="3414975" y="595377"/>
                  <a:pt x="3438202" y="586709"/>
                  <a:pt x="3461506" y="578173"/>
                </a:cubicBezTo>
                <a:close/>
                <a:moveTo>
                  <a:pt x="1060762" y="576686"/>
                </a:moveTo>
                <a:cubicBezTo>
                  <a:pt x="1069369" y="585821"/>
                  <a:pt x="1077995" y="594981"/>
                  <a:pt x="1086660" y="604157"/>
                </a:cubicBezTo>
                <a:cubicBezTo>
                  <a:pt x="1077803" y="605214"/>
                  <a:pt x="1069004" y="606271"/>
                  <a:pt x="1060243" y="607308"/>
                </a:cubicBezTo>
                <a:cubicBezTo>
                  <a:pt x="1051598" y="598855"/>
                  <a:pt x="1042991" y="590424"/>
                  <a:pt x="1034403" y="582009"/>
                </a:cubicBezTo>
                <a:cubicBezTo>
                  <a:pt x="1043145" y="580255"/>
                  <a:pt x="1051925" y="578478"/>
                  <a:pt x="1060762" y="576686"/>
                </a:cubicBezTo>
                <a:close/>
                <a:moveTo>
                  <a:pt x="769161" y="576524"/>
                </a:moveTo>
                <a:cubicBezTo>
                  <a:pt x="778056" y="581035"/>
                  <a:pt x="786970" y="585544"/>
                  <a:pt x="795942" y="590052"/>
                </a:cubicBezTo>
                <a:cubicBezTo>
                  <a:pt x="787758" y="591727"/>
                  <a:pt x="779747" y="593273"/>
                  <a:pt x="771889" y="594684"/>
                </a:cubicBezTo>
                <a:cubicBezTo>
                  <a:pt x="763051" y="590945"/>
                  <a:pt x="754252" y="587201"/>
                  <a:pt x="745472" y="583450"/>
                </a:cubicBezTo>
                <a:cubicBezTo>
                  <a:pt x="753214" y="581279"/>
                  <a:pt x="761130" y="578960"/>
                  <a:pt x="769161" y="576524"/>
                </a:cubicBezTo>
                <a:close/>
                <a:moveTo>
                  <a:pt x="1447232" y="575923"/>
                </a:moveTo>
                <a:cubicBezTo>
                  <a:pt x="1522006" y="573785"/>
                  <a:pt x="1611400" y="575101"/>
                  <a:pt x="1695895" y="595973"/>
                </a:cubicBezTo>
                <a:cubicBezTo>
                  <a:pt x="1706058" y="609959"/>
                  <a:pt x="1716336" y="624042"/>
                  <a:pt x="1726865" y="638028"/>
                </a:cubicBezTo>
                <a:cubicBezTo>
                  <a:pt x="1651035" y="624599"/>
                  <a:pt x="1570632" y="622293"/>
                  <a:pt x="1492419" y="622601"/>
                </a:cubicBezTo>
                <a:cubicBezTo>
                  <a:pt x="1422699" y="622927"/>
                  <a:pt x="1353362" y="625963"/>
                  <a:pt x="1285390" y="629594"/>
                </a:cubicBezTo>
                <a:cubicBezTo>
                  <a:pt x="1276168" y="616203"/>
                  <a:pt x="1267043" y="602851"/>
                  <a:pt x="1257993" y="589554"/>
                </a:cubicBezTo>
                <a:cubicBezTo>
                  <a:pt x="1320471" y="583001"/>
                  <a:pt x="1383737" y="577777"/>
                  <a:pt x="1447232" y="575923"/>
                </a:cubicBezTo>
                <a:close/>
                <a:moveTo>
                  <a:pt x="1719776" y="574275"/>
                </a:moveTo>
                <a:cubicBezTo>
                  <a:pt x="1727921" y="578530"/>
                  <a:pt x="1735837" y="583049"/>
                  <a:pt x="1743541" y="587840"/>
                </a:cubicBezTo>
                <a:cubicBezTo>
                  <a:pt x="1745462" y="589031"/>
                  <a:pt x="1747345" y="590240"/>
                  <a:pt x="1749247" y="591443"/>
                </a:cubicBezTo>
                <a:cubicBezTo>
                  <a:pt x="1759122" y="600257"/>
                  <a:pt x="1768766" y="609171"/>
                  <a:pt x="1778238" y="618163"/>
                </a:cubicBezTo>
                <a:cubicBezTo>
                  <a:pt x="1768113" y="613648"/>
                  <a:pt x="1757796" y="609517"/>
                  <a:pt x="1747345" y="605771"/>
                </a:cubicBezTo>
                <a:cubicBezTo>
                  <a:pt x="1738296" y="595262"/>
                  <a:pt x="1729113" y="584736"/>
                  <a:pt x="1719776" y="574275"/>
                </a:cubicBezTo>
                <a:close/>
                <a:moveTo>
                  <a:pt x="897094" y="571741"/>
                </a:moveTo>
                <a:cubicBezTo>
                  <a:pt x="908026" y="579846"/>
                  <a:pt x="918977" y="587944"/>
                  <a:pt x="929928" y="596030"/>
                </a:cubicBezTo>
                <a:cubicBezTo>
                  <a:pt x="921647" y="597414"/>
                  <a:pt x="913444" y="598739"/>
                  <a:pt x="905355" y="599969"/>
                </a:cubicBezTo>
                <a:cubicBezTo>
                  <a:pt x="894251" y="592668"/>
                  <a:pt x="883185" y="585387"/>
                  <a:pt x="872215" y="578127"/>
                </a:cubicBezTo>
                <a:cubicBezTo>
                  <a:pt x="880399" y="576061"/>
                  <a:pt x="888717" y="573923"/>
                  <a:pt x="897094" y="571741"/>
                </a:cubicBezTo>
                <a:close/>
                <a:moveTo>
                  <a:pt x="703475" y="570709"/>
                </a:moveTo>
                <a:cubicBezTo>
                  <a:pt x="712082" y="574474"/>
                  <a:pt x="720727" y="578219"/>
                  <a:pt x="729372" y="581948"/>
                </a:cubicBezTo>
                <a:cubicBezTo>
                  <a:pt x="726625" y="582670"/>
                  <a:pt x="723897" y="583391"/>
                  <a:pt x="721188" y="584073"/>
                </a:cubicBezTo>
                <a:cubicBezTo>
                  <a:pt x="715655" y="585468"/>
                  <a:pt x="710199" y="586834"/>
                  <a:pt x="704742" y="588188"/>
                </a:cubicBezTo>
                <a:cubicBezTo>
                  <a:pt x="696289" y="585214"/>
                  <a:pt x="687855" y="582219"/>
                  <a:pt x="679421" y="579204"/>
                </a:cubicBezTo>
                <a:cubicBezTo>
                  <a:pt x="682303" y="578217"/>
                  <a:pt x="685146" y="577245"/>
                  <a:pt x="688028" y="576248"/>
                </a:cubicBezTo>
                <a:cubicBezTo>
                  <a:pt x="693081" y="574490"/>
                  <a:pt x="698249" y="572628"/>
                  <a:pt x="703475" y="570709"/>
                </a:cubicBezTo>
                <a:close/>
                <a:moveTo>
                  <a:pt x="1092750" y="570202"/>
                </a:moveTo>
                <a:cubicBezTo>
                  <a:pt x="1101472" y="580188"/>
                  <a:pt x="1110233" y="590199"/>
                  <a:pt x="1119032" y="600238"/>
                </a:cubicBezTo>
                <a:cubicBezTo>
                  <a:pt x="1109945" y="601333"/>
                  <a:pt x="1100934" y="602428"/>
                  <a:pt x="1091943" y="603523"/>
                </a:cubicBezTo>
                <a:cubicBezTo>
                  <a:pt x="1083163" y="594221"/>
                  <a:pt x="1074422" y="584939"/>
                  <a:pt x="1065700" y="575683"/>
                </a:cubicBezTo>
                <a:cubicBezTo>
                  <a:pt x="1067275" y="575366"/>
                  <a:pt x="1068831" y="575049"/>
                  <a:pt x="1070406" y="574730"/>
                </a:cubicBezTo>
                <a:cubicBezTo>
                  <a:pt x="1077823" y="573222"/>
                  <a:pt x="1085277" y="571712"/>
                  <a:pt x="1092750" y="570202"/>
                </a:cubicBezTo>
                <a:close/>
                <a:moveTo>
                  <a:pt x="3779601" y="567589"/>
                </a:moveTo>
                <a:cubicBezTo>
                  <a:pt x="3764807" y="581379"/>
                  <a:pt x="3749515" y="595588"/>
                  <a:pt x="3733722" y="610151"/>
                </a:cubicBezTo>
                <a:cubicBezTo>
                  <a:pt x="3711129" y="614167"/>
                  <a:pt x="3688497" y="618547"/>
                  <a:pt x="3665827" y="623235"/>
                </a:cubicBezTo>
                <a:cubicBezTo>
                  <a:pt x="3682426" y="608672"/>
                  <a:pt x="3699371" y="593715"/>
                  <a:pt x="3716662" y="578340"/>
                </a:cubicBezTo>
                <a:cubicBezTo>
                  <a:pt x="3737680" y="574380"/>
                  <a:pt x="3758660" y="570766"/>
                  <a:pt x="3779601" y="567589"/>
                </a:cubicBezTo>
                <a:close/>
                <a:moveTo>
                  <a:pt x="800150" y="566799"/>
                </a:moveTo>
                <a:cubicBezTo>
                  <a:pt x="809391" y="572217"/>
                  <a:pt x="818670" y="577639"/>
                  <a:pt x="827988" y="583066"/>
                </a:cubicBezTo>
                <a:cubicBezTo>
                  <a:pt x="819746" y="584962"/>
                  <a:pt x="811620" y="586766"/>
                  <a:pt x="803646" y="588455"/>
                </a:cubicBezTo>
                <a:cubicBezTo>
                  <a:pt x="794348" y="583792"/>
                  <a:pt x="785126" y="579130"/>
                  <a:pt x="775923" y="574469"/>
                </a:cubicBezTo>
                <a:cubicBezTo>
                  <a:pt x="783858" y="572015"/>
                  <a:pt x="791946" y="569458"/>
                  <a:pt x="800150" y="566799"/>
                </a:cubicBezTo>
                <a:close/>
                <a:moveTo>
                  <a:pt x="1124892" y="563758"/>
                </a:moveTo>
                <a:cubicBezTo>
                  <a:pt x="1133710" y="574578"/>
                  <a:pt x="1142548" y="585425"/>
                  <a:pt x="1151443" y="596299"/>
                </a:cubicBezTo>
                <a:cubicBezTo>
                  <a:pt x="1142298" y="597414"/>
                  <a:pt x="1133153" y="598509"/>
                  <a:pt x="1124066" y="599623"/>
                </a:cubicBezTo>
                <a:cubicBezTo>
                  <a:pt x="1115171" y="589473"/>
                  <a:pt x="1106314" y="579349"/>
                  <a:pt x="1097476" y="569249"/>
                </a:cubicBezTo>
                <a:cubicBezTo>
                  <a:pt x="1106602" y="567410"/>
                  <a:pt x="1115728" y="565577"/>
                  <a:pt x="1124892" y="563758"/>
                </a:cubicBezTo>
                <a:close/>
                <a:moveTo>
                  <a:pt x="928410" y="563477"/>
                </a:moveTo>
                <a:cubicBezTo>
                  <a:pt x="939418" y="572536"/>
                  <a:pt x="950408" y="581546"/>
                  <a:pt x="961359" y="590520"/>
                </a:cubicBezTo>
                <a:cubicBezTo>
                  <a:pt x="952925" y="592061"/>
                  <a:pt x="944548" y="593546"/>
                  <a:pt x="936267" y="594962"/>
                </a:cubicBezTo>
                <a:cubicBezTo>
                  <a:pt x="925125" y="586737"/>
                  <a:pt x="913982" y="578494"/>
                  <a:pt x="902839" y="570242"/>
                </a:cubicBezTo>
                <a:cubicBezTo>
                  <a:pt x="911292" y="568031"/>
                  <a:pt x="919803" y="565773"/>
                  <a:pt x="928410" y="563477"/>
                </a:cubicBezTo>
                <a:close/>
                <a:moveTo>
                  <a:pt x="734502" y="558818"/>
                </a:moveTo>
                <a:cubicBezTo>
                  <a:pt x="743570" y="563495"/>
                  <a:pt x="752696" y="568154"/>
                  <a:pt x="761822" y="572805"/>
                </a:cubicBezTo>
                <a:cubicBezTo>
                  <a:pt x="753426" y="575312"/>
                  <a:pt x="745184" y="577666"/>
                  <a:pt x="737134" y="579863"/>
                </a:cubicBezTo>
                <a:cubicBezTo>
                  <a:pt x="728124" y="575996"/>
                  <a:pt x="719151" y="572113"/>
                  <a:pt x="710199" y="568209"/>
                </a:cubicBezTo>
                <a:cubicBezTo>
                  <a:pt x="718133" y="565235"/>
                  <a:pt x="726222" y="562102"/>
                  <a:pt x="734502" y="558818"/>
                </a:cubicBezTo>
                <a:close/>
                <a:moveTo>
                  <a:pt x="3847630" y="558817"/>
                </a:moveTo>
                <a:cubicBezTo>
                  <a:pt x="3834220" y="571913"/>
                  <a:pt x="3820561" y="585199"/>
                  <a:pt x="3806671" y="598624"/>
                </a:cubicBezTo>
                <a:cubicBezTo>
                  <a:pt x="3788496" y="601122"/>
                  <a:pt x="3770302" y="603869"/>
                  <a:pt x="3752127" y="606943"/>
                </a:cubicBezTo>
                <a:cubicBezTo>
                  <a:pt x="3748497" y="607558"/>
                  <a:pt x="3744846" y="608192"/>
                  <a:pt x="3741196" y="608845"/>
                </a:cubicBezTo>
                <a:cubicBezTo>
                  <a:pt x="3756873" y="594365"/>
                  <a:pt x="3772070" y="580232"/>
                  <a:pt x="3786747" y="566548"/>
                </a:cubicBezTo>
                <a:cubicBezTo>
                  <a:pt x="3807074" y="563554"/>
                  <a:pt x="3827381" y="560964"/>
                  <a:pt x="3847630" y="558817"/>
                </a:cubicBezTo>
                <a:close/>
                <a:moveTo>
                  <a:pt x="3453802" y="558252"/>
                </a:moveTo>
                <a:cubicBezTo>
                  <a:pt x="3433322" y="571646"/>
                  <a:pt x="3412880" y="584926"/>
                  <a:pt x="3392439" y="598067"/>
                </a:cubicBezTo>
                <a:cubicBezTo>
                  <a:pt x="3375225" y="604541"/>
                  <a:pt x="3358068" y="611016"/>
                  <a:pt x="3341008" y="617471"/>
                </a:cubicBezTo>
                <a:lnTo>
                  <a:pt x="3337415" y="618816"/>
                </a:lnTo>
                <a:cubicBezTo>
                  <a:pt x="3333208" y="620411"/>
                  <a:pt x="3329039" y="621986"/>
                  <a:pt x="3324831" y="623581"/>
                </a:cubicBezTo>
                <a:cubicBezTo>
                  <a:pt x="3346060" y="610862"/>
                  <a:pt x="3367289" y="598009"/>
                  <a:pt x="3388558" y="585014"/>
                </a:cubicBezTo>
                <a:cubicBezTo>
                  <a:pt x="3393457" y="583007"/>
                  <a:pt x="3398337" y="581001"/>
                  <a:pt x="3403236" y="578987"/>
                </a:cubicBezTo>
                <a:lnTo>
                  <a:pt x="3424293" y="570340"/>
                </a:lnTo>
                <a:cubicBezTo>
                  <a:pt x="3434013" y="566350"/>
                  <a:pt x="3443870" y="562315"/>
                  <a:pt x="3453802" y="558252"/>
                </a:cubicBezTo>
                <a:close/>
                <a:moveTo>
                  <a:pt x="3627019" y="557583"/>
                </a:moveTo>
                <a:cubicBezTo>
                  <a:pt x="3606922" y="573933"/>
                  <a:pt x="3586826" y="590175"/>
                  <a:pt x="3566789" y="606251"/>
                </a:cubicBezTo>
                <a:cubicBezTo>
                  <a:pt x="3543637" y="612188"/>
                  <a:pt x="3520487" y="618412"/>
                  <a:pt x="3497356" y="624868"/>
                </a:cubicBezTo>
                <a:cubicBezTo>
                  <a:pt x="3518643" y="608749"/>
                  <a:pt x="3539987" y="592440"/>
                  <a:pt x="3561332" y="576006"/>
                </a:cubicBezTo>
                <a:cubicBezTo>
                  <a:pt x="3583215" y="569575"/>
                  <a:pt x="3605116" y="563418"/>
                  <a:pt x="3627019" y="557583"/>
                </a:cubicBezTo>
                <a:close/>
                <a:moveTo>
                  <a:pt x="1157360" y="557403"/>
                </a:moveTo>
                <a:cubicBezTo>
                  <a:pt x="1166237" y="569039"/>
                  <a:pt x="1175151" y="580701"/>
                  <a:pt x="1184104" y="592394"/>
                </a:cubicBezTo>
                <a:cubicBezTo>
                  <a:pt x="1174805" y="593493"/>
                  <a:pt x="1165526" y="594601"/>
                  <a:pt x="1156265" y="595723"/>
                </a:cubicBezTo>
                <a:cubicBezTo>
                  <a:pt x="1147293" y="584734"/>
                  <a:pt x="1138341" y="573777"/>
                  <a:pt x="1129445" y="562849"/>
                </a:cubicBezTo>
                <a:cubicBezTo>
                  <a:pt x="1138725" y="561011"/>
                  <a:pt x="1148042" y="559197"/>
                  <a:pt x="1157360" y="557403"/>
                </a:cubicBezTo>
                <a:close/>
                <a:moveTo>
                  <a:pt x="831100" y="556521"/>
                </a:moveTo>
                <a:cubicBezTo>
                  <a:pt x="840592" y="562834"/>
                  <a:pt x="850101" y="569158"/>
                  <a:pt x="859688" y="575493"/>
                </a:cubicBezTo>
                <a:cubicBezTo>
                  <a:pt x="851273" y="577571"/>
                  <a:pt x="842993" y="579566"/>
                  <a:pt x="834828" y="581479"/>
                </a:cubicBezTo>
                <a:cubicBezTo>
                  <a:pt x="825260" y="575915"/>
                  <a:pt x="815731" y="570355"/>
                  <a:pt x="806240" y="564801"/>
                </a:cubicBezTo>
                <a:cubicBezTo>
                  <a:pt x="814424" y="562125"/>
                  <a:pt x="822705" y="559360"/>
                  <a:pt x="831100" y="556521"/>
                </a:cubicBezTo>
                <a:close/>
                <a:moveTo>
                  <a:pt x="959995" y="554986"/>
                </a:moveTo>
                <a:cubicBezTo>
                  <a:pt x="970792" y="564747"/>
                  <a:pt x="981762" y="574628"/>
                  <a:pt x="992847" y="584605"/>
                </a:cubicBezTo>
                <a:cubicBezTo>
                  <a:pt x="984221" y="586269"/>
                  <a:pt x="975691" y="587873"/>
                  <a:pt x="967218" y="589441"/>
                </a:cubicBezTo>
                <a:cubicBezTo>
                  <a:pt x="956114" y="580346"/>
                  <a:pt x="944971" y="571216"/>
                  <a:pt x="933789" y="562033"/>
                </a:cubicBezTo>
                <a:cubicBezTo>
                  <a:pt x="942473" y="559714"/>
                  <a:pt x="951195" y="557362"/>
                  <a:pt x="959995" y="554986"/>
                </a:cubicBezTo>
                <a:close/>
                <a:moveTo>
                  <a:pt x="3912722" y="553916"/>
                </a:moveTo>
                <a:cubicBezTo>
                  <a:pt x="3900925" y="565923"/>
                  <a:pt x="3889072" y="577975"/>
                  <a:pt x="3877121" y="590071"/>
                </a:cubicBezTo>
                <a:cubicBezTo>
                  <a:pt x="3855949" y="592349"/>
                  <a:pt x="3834682" y="594860"/>
                  <a:pt x="3813395" y="597702"/>
                </a:cubicBezTo>
                <a:cubicBezTo>
                  <a:pt x="3827189" y="584348"/>
                  <a:pt x="3840753" y="571143"/>
                  <a:pt x="3854086" y="558121"/>
                </a:cubicBezTo>
                <a:cubicBezTo>
                  <a:pt x="3854316" y="558100"/>
                  <a:pt x="3854528" y="558073"/>
                  <a:pt x="3854739" y="558052"/>
                </a:cubicBezTo>
                <a:cubicBezTo>
                  <a:pt x="3874105" y="556102"/>
                  <a:pt x="3893452" y="554794"/>
                  <a:pt x="3912722" y="553916"/>
                </a:cubicBezTo>
                <a:close/>
                <a:moveTo>
                  <a:pt x="1671803" y="553299"/>
                </a:moveTo>
                <a:cubicBezTo>
                  <a:pt x="1683618" y="557566"/>
                  <a:pt x="1694992" y="562280"/>
                  <a:pt x="1705962" y="567449"/>
                </a:cubicBezTo>
                <a:cubicBezTo>
                  <a:pt x="1716413" y="578899"/>
                  <a:pt x="1726615" y="590486"/>
                  <a:pt x="1736644" y="602063"/>
                </a:cubicBezTo>
                <a:cubicBezTo>
                  <a:pt x="1724463" y="598028"/>
                  <a:pt x="1712110" y="594474"/>
                  <a:pt x="1699641" y="591335"/>
                </a:cubicBezTo>
                <a:cubicBezTo>
                  <a:pt x="1698892" y="590301"/>
                  <a:pt x="1698143" y="589266"/>
                  <a:pt x="1697394" y="588234"/>
                </a:cubicBezTo>
                <a:cubicBezTo>
                  <a:pt x="1688959" y="576640"/>
                  <a:pt x="1680448" y="564953"/>
                  <a:pt x="1671803" y="553299"/>
                </a:cubicBezTo>
                <a:close/>
                <a:moveTo>
                  <a:pt x="3975680" y="552377"/>
                </a:moveTo>
                <a:cubicBezTo>
                  <a:pt x="3965977" y="562674"/>
                  <a:pt x="3956237" y="572972"/>
                  <a:pt x="3946496" y="583262"/>
                </a:cubicBezTo>
                <a:cubicBezTo>
                  <a:pt x="3925536" y="585168"/>
                  <a:pt x="3904460" y="587187"/>
                  <a:pt x="3883288" y="589421"/>
                </a:cubicBezTo>
                <a:cubicBezTo>
                  <a:pt x="3895085" y="577458"/>
                  <a:pt x="3906823" y="565537"/>
                  <a:pt x="3918466" y="553662"/>
                </a:cubicBezTo>
                <a:cubicBezTo>
                  <a:pt x="3937639" y="552874"/>
                  <a:pt x="3956717" y="552503"/>
                  <a:pt x="3975680" y="552377"/>
                </a:cubicBezTo>
                <a:close/>
                <a:moveTo>
                  <a:pt x="1190175" y="551237"/>
                </a:moveTo>
                <a:cubicBezTo>
                  <a:pt x="1199089" y="563656"/>
                  <a:pt x="1208023" y="576104"/>
                  <a:pt x="1217014" y="588586"/>
                </a:cubicBezTo>
                <a:cubicBezTo>
                  <a:pt x="1207581" y="589656"/>
                  <a:pt x="1198148" y="590745"/>
                  <a:pt x="1188753" y="591850"/>
                </a:cubicBezTo>
                <a:cubicBezTo>
                  <a:pt x="1179723" y="580057"/>
                  <a:pt x="1170732" y="568296"/>
                  <a:pt x="1161760" y="556563"/>
                </a:cubicBezTo>
                <a:cubicBezTo>
                  <a:pt x="1171212" y="554755"/>
                  <a:pt x="1180684" y="552974"/>
                  <a:pt x="1190175" y="551237"/>
                </a:cubicBezTo>
                <a:close/>
                <a:moveTo>
                  <a:pt x="3544752" y="548490"/>
                </a:moveTo>
                <a:cubicBezTo>
                  <a:pt x="3523561" y="564054"/>
                  <a:pt x="3502331" y="579556"/>
                  <a:pt x="3481102" y="594922"/>
                </a:cubicBezTo>
                <a:cubicBezTo>
                  <a:pt x="3458028" y="602294"/>
                  <a:pt x="3434993" y="609863"/>
                  <a:pt x="3411996" y="617567"/>
                </a:cubicBezTo>
                <a:cubicBezTo>
                  <a:pt x="3434321" y="602447"/>
                  <a:pt x="3456587" y="587218"/>
                  <a:pt x="3478874" y="571838"/>
                </a:cubicBezTo>
                <a:cubicBezTo>
                  <a:pt x="3500795" y="563888"/>
                  <a:pt x="3522755" y="556079"/>
                  <a:pt x="3544752" y="548490"/>
                </a:cubicBezTo>
                <a:close/>
                <a:moveTo>
                  <a:pt x="3417914" y="547274"/>
                </a:moveTo>
                <a:cubicBezTo>
                  <a:pt x="3407482" y="553347"/>
                  <a:pt x="3397068" y="559393"/>
                  <a:pt x="3386675" y="565406"/>
                </a:cubicBezTo>
                <a:cubicBezTo>
                  <a:pt x="3375474" y="570376"/>
                  <a:pt x="3364293" y="575325"/>
                  <a:pt x="3353150" y="580257"/>
                </a:cubicBezTo>
                <a:cubicBezTo>
                  <a:pt x="3363601" y="574599"/>
                  <a:pt x="3374072" y="568913"/>
                  <a:pt x="3384580" y="563197"/>
                </a:cubicBezTo>
                <a:cubicBezTo>
                  <a:pt x="3395666" y="557910"/>
                  <a:pt x="3406771" y="552603"/>
                  <a:pt x="3417914" y="547274"/>
                </a:cubicBezTo>
                <a:close/>
                <a:moveTo>
                  <a:pt x="3441602" y="546763"/>
                </a:moveTo>
                <a:cubicBezTo>
                  <a:pt x="3424081" y="557595"/>
                  <a:pt x="3406617" y="568338"/>
                  <a:pt x="3389192" y="578991"/>
                </a:cubicBezTo>
                <a:cubicBezTo>
                  <a:pt x="3370037" y="586864"/>
                  <a:pt x="3350940" y="594701"/>
                  <a:pt x="3331939" y="602486"/>
                </a:cubicBezTo>
                <a:cubicBezTo>
                  <a:pt x="3349941" y="592221"/>
                  <a:pt x="3367982" y="581863"/>
                  <a:pt x="3386060" y="571406"/>
                </a:cubicBezTo>
                <a:cubicBezTo>
                  <a:pt x="3399931" y="565256"/>
                  <a:pt x="3413840" y="559080"/>
                  <a:pt x="3427808" y="552880"/>
                </a:cubicBezTo>
                <a:cubicBezTo>
                  <a:pt x="3432400" y="550844"/>
                  <a:pt x="3436992" y="548801"/>
                  <a:pt x="3441602" y="546763"/>
                </a:cubicBezTo>
                <a:close/>
                <a:moveTo>
                  <a:pt x="991906" y="546361"/>
                </a:moveTo>
                <a:cubicBezTo>
                  <a:pt x="1002722" y="557003"/>
                  <a:pt x="1013577" y="567679"/>
                  <a:pt x="1024471" y="578380"/>
                </a:cubicBezTo>
                <a:cubicBezTo>
                  <a:pt x="1015690" y="580132"/>
                  <a:pt x="1006968" y="581856"/>
                  <a:pt x="998323" y="583541"/>
                </a:cubicBezTo>
                <a:cubicBezTo>
                  <a:pt x="987103" y="573450"/>
                  <a:pt x="976037" y="563475"/>
                  <a:pt x="965105" y="553604"/>
                </a:cubicBezTo>
                <a:cubicBezTo>
                  <a:pt x="967814" y="552870"/>
                  <a:pt x="970523" y="552138"/>
                  <a:pt x="973251" y="551401"/>
                </a:cubicBezTo>
                <a:cubicBezTo>
                  <a:pt x="979418" y="549731"/>
                  <a:pt x="985643" y="548050"/>
                  <a:pt x="991906" y="546361"/>
                </a:cubicBezTo>
                <a:close/>
                <a:moveTo>
                  <a:pt x="765318" y="546252"/>
                </a:moveTo>
                <a:cubicBezTo>
                  <a:pt x="774694" y="551821"/>
                  <a:pt x="784127" y="557387"/>
                  <a:pt x="793579" y="562945"/>
                </a:cubicBezTo>
                <a:cubicBezTo>
                  <a:pt x="785107" y="565666"/>
                  <a:pt x="776788" y="568275"/>
                  <a:pt x="768603" y="570759"/>
                </a:cubicBezTo>
                <a:cubicBezTo>
                  <a:pt x="759209" y="565987"/>
                  <a:pt x="749852" y="561206"/>
                  <a:pt x="740516" y="556409"/>
                </a:cubicBezTo>
                <a:cubicBezTo>
                  <a:pt x="748642" y="553143"/>
                  <a:pt x="756904" y="549756"/>
                  <a:pt x="765318" y="546252"/>
                </a:cubicBezTo>
                <a:close/>
                <a:moveTo>
                  <a:pt x="862262" y="545835"/>
                </a:moveTo>
                <a:cubicBezTo>
                  <a:pt x="871926" y="553039"/>
                  <a:pt x="881609" y="560250"/>
                  <a:pt x="891331" y="567462"/>
                </a:cubicBezTo>
                <a:cubicBezTo>
                  <a:pt x="882743" y="569685"/>
                  <a:pt x="874270" y="571848"/>
                  <a:pt x="865875" y="573944"/>
                </a:cubicBezTo>
                <a:cubicBezTo>
                  <a:pt x="856134" y="567487"/>
                  <a:pt x="846412" y="561045"/>
                  <a:pt x="836749" y="554611"/>
                </a:cubicBezTo>
                <a:cubicBezTo>
                  <a:pt x="845145" y="551750"/>
                  <a:pt x="853655" y="548819"/>
                  <a:pt x="862262" y="545835"/>
                </a:cubicBezTo>
                <a:close/>
                <a:moveTo>
                  <a:pt x="1693340" y="545583"/>
                </a:moveTo>
                <a:cubicBezTo>
                  <a:pt x="1704579" y="553929"/>
                  <a:pt x="1715472" y="562565"/>
                  <a:pt x="1726058" y="571404"/>
                </a:cubicBezTo>
                <a:cubicBezTo>
                  <a:pt x="1720698" y="568534"/>
                  <a:pt x="1715260" y="565779"/>
                  <a:pt x="1709708" y="563137"/>
                </a:cubicBezTo>
                <a:cubicBezTo>
                  <a:pt x="1704329" y="557243"/>
                  <a:pt x="1698873" y="551385"/>
                  <a:pt x="1693340" y="545583"/>
                </a:cubicBezTo>
                <a:close/>
                <a:moveTo>
                  <a:pt x="1223354" y="545374"/>
                </a:moveTo>
                <a:cubicBezTo>
                  <a:pt x="1232230" y="558480"/>
                  <a:pt x="1241164" y="571671"/>
                  <a:pt x="1250193" y="584939"/>
                </a:cubicBezTo>
                <a:cubicBezTo>
                  <a:pt x="1240607" y="585961"/>
                  <a:pt x="1231039" y="587001"/>
                  <a:pt x="1221490" y="588075"/>
                </a:cubicBezTo>
                <a:cubicBezTo>
                  <a:pt x="1212441" y="575502"/>
                  <a:pt x="1203431" y="562962"/>
                  <a:pt x="1194440" y="550454"/>
                </a:cubicBezTo>
                <a:cubicBezTo>
                  <a:pt x="1204065" y="548707"/>
                  <a:pt x="1213710" y="547022"/>
                  <a:pt x="1223354" y="545374"/>
                </a:cubicBezTo>
                <a:close/>
                <a:moveTo>
                  <a:pt x="3700274" y="539418"/>
                </a:moveTo>
                <a:cubicBezTo>
                  <a:pt x="3681369" y="555627"/>
                  <a:pt x="3662464" y="571758"/>
                  <a:pt x="3643637" y="587740"/>
                </a:cubicBezTo>
                <a:cubicBezTo>
                  <a:pt x="3621408" y="592732"/>
                  <a:pt x="3599180" y="598067"/>
                  <a:pt x="3576971" y="603677"/>
                </a:cubicBezTo>
                <a:cubicBezTo>
                  <a:pt x="3597028" y="587546"/>
                  <a:pt x="3617124" y="571266"/>
                  <a:pt x="3637239" y="554886"/>
                </a:cubicBezTo>
                <a:cubicBezTo>
                  <a:pt x="3658238" y="549393"/>
                  <a:pt x="3679256" y="544219"/>
                  <a:pt x="3700274" y="539418"/>
                </a:cubicBezTo>
                <a:close/>
                <a:moveTo>
                  <a:pt x="1024163" y="537704"/>
                </a:moveTo>
                <a:cubicBezTo>
                  <a:pt x="1034826" y="549088"/>
                  <a:pt x="1045565" y="560513"/>
                  <a:pt x="1056324" y="571967"/>
                </a:cubicBezTo>
                <a:cubicBezTo>
                  <a:pt x="1047390" y="573781"/>
                  <a:pt x="1038495" y="575577"/>
                  <a:pt x="1029658" y="577349"/>
                </a:cubicBezTo>
                <a:cubicBezTo>
                  <a:pt x="1018649" y="566549"/>
                  <a:pt x="1007698" y="555783"/>
                  <a:pt x="996786" y="545043"/>
                </a:cubicBezTo>
                <a:cubicBezTo>
                  <a:pt x="1005834" y="542605"/>
                  <a:pt x="1014960" y="540156"/>
                  <a:pt x="1024163" y="537704"/>
                </a:cubicBezTo>
                <a:close/>
                <a:moveTo>
                  <a:pt x="893655" y="534855"/>
                </a:moveTo>
                <a:cubicBezTo>
                  <a:pt x="903492" y="542970"/>
                  <a:pt x="913309" y="551053"/>
                  <a:pt x="923088" y="559109"/>
                </a:cubicBezTo>
                <a:cubicBezTo>
                  <a:pt x="914347" y="561441"/>
                  <a:pt x="905663" y="563733"/>
                  <a:pt x="897075" y="565971"/>
                </a:cubicBezTo>
                <a:cubicBezTo>
                  <a:pt x="887200" y="558644"/>
                  <a:pt x="877363" y="551318"/>
                  <a:pt x="867526" y="543998"/>
                </a:cubicBezTo>
                <a:cubicBezTo>
                  <a:pt x="876153" y="540993"/>
                  <a:pt x="884875" y="537943"/>
                  <a:pt x="893655" y="534855"/>
                </a:cubicBezTo>
                <a:close/>
                <a:moveTo>
                  <a:pt x="796173" y="533172"/>
                </a:moveTo>
                <a:cubicBezTo>
                  <a:pt x="805798" y="539627"/>
                  <a:pt x="815443" y="546083"/>
                  <a:pt x="825126" y="552548"/>
                </a:cubicBezTo>
                <a:cubicBezTo>
                  <a:pt x="816538" y="555441"/>
                  <a:pt x="808065" y="558259"/>
                  <a:pt x="799708" y="560972"/>
                </a:cubicBezTo>
                <a:cubicBezTo>
                  <a:pt x="790044" y="555299"/>
                  <a:pt x="780419" y="549626"/>
                  <a:pt x="770832" y="543943"/>
                </a:cubicBezTo>
                <a:cubicBezTo>
                  <a:pt x="779170" y="540446"/>
                  <a:pt x="787624" y="536849"/>
                  <a:pt x="796173" y="533172"/>
                </a:cubicBezTo>
                <a:close/>
                <a:moveTo>
                  <a:pt x="1056881" y="529076"/>
                </a:moveTo>
                <a:cubicBezTo>
                  <a:pt x="1067390" y="541147"/>
                  <a:pt x="1077957" y="553268"/>
                  <a:pt x="1088581" y="565429"/>
                </a:cubicBezTo>
                <a:cubicBezTo>
                  <a:pt x="1082145" y="566734"/>
                  <a:pt x="1075709" y="568036"/>
                  <a:pt x="1069311" y="569339"/>
                </a:cubicBezTo>
                <a:cubicBezTo>
                  <a:pt x="1066622" y="569885"/>
                  <a:pt x="1063951" y="570425"/>
                  <a:pt x="1061261" y="570968"/>
                </a:cubicBezTo>
                <a:cubicBezTo>
                  <a:pt x="1050407" y="559429"/>
                  <a:pt x="1039609" y="547921"/>
                  <a:pt x="1028851" y="536454"/>
                </a:cubicBezTo>
                <a:cubicBezTo>
                  <a:pt x="1038130" y="533989"/>
                  <a:pt x="1047467" y="531526"/>
                  <a:pt x="1056881" y="529076"/>
                </a:cubicBezTo>
                <a:close/>
                <a:moveTo>
                  <a:pt x="3769957" y="524944"/>
                </a:moveTo>
                <a:cubicBezTo>
                  <a:pt x="3752320" y="540819"/>
                  <a:pt x="3734702" y="556638"/>
                  <a:pt x="3717142" y="572313"/>
                </a:cubicBezTo>
                <a:cubicBezTo>
                  <a:pt x="3717027" y="572419"/>
                  <a:pt x="3716911" y="572521"/>
                  <a:pt x="3716797" y="572626"/>
                </a:cubicBezTo>
                <a:cubicBezTo>
                  <a:pt x="3695394" y="576645"/>
                  <a:pt x="3673992" y="581045"/>
                  <a:pt x="3652570" y="585765"/>
                </a:cubicBezTo>
                <a:cubicBezTo>
                  <a:pt x="3671418" y="569756"/>
                  <a:pt x="3690303" y="553616"/>
                  <a:pt x="3709189" y="537397"/>
                </a:cubicBezTo>
                <a:cubicBezTo>
                  <a:pt x="3729457" y="532873"/>
                  <a:pt x="3749707" y="528698"/>
                  <a:pt x="3769957" y="524944"/>
                </a:cubicBezTo>
                <a:close/>
                <a:moveTo>
                  <a:pt x="1402027" y="523914"/>
                </a:moveTo>
                <a:cubicBezTo>
                  <a:pt x="1507213" y="518162"/>
                  <a:pt x="1592034" y="526498"/>
                  <a:pt x="1662101" y="549921"/>
                </a:cubicBezTo>
                <a:cubicBezTo>
                  <a:pt x="1671880" y="563005"/>
                  <a:pt x="1681467" y="576155"/>
                  <a:pt x="1690977" y="589208"/>
                </a:cubicBezTo>
                <a:cubicBezTo>
                  <a:pt x="1607730" y="569620"/>
                  <a:pt x="1520392" y="568413"/>
                  <a:pt x="1447079" y="570511"/>
                </a:cubicBezTo>
                <a:cubicBezTo>
                  <a:pt x="1382430" y="572401"/>
                  <a:pt x="1318070" y="577771"/>
                  <a:pt x="1254535" y="584478"/>
                </a:cubicBezTo>
                <a:cubicBezTo>
                  <a:pt x="1245448" y="571135"/>
                  <a:pt x="1236437" y="557860"/>
                  <a:pt x="1227523" y="544665"/>
                </a:cubicBezTo>
                <a:cubicBezTo>
                  <a:pt x="1285390" y="534886"/>
                  <a:pt x="1343737" y="527134"/>
                  <a:pt x="1402027" y="523914"/>
                </a:cubicBezTo>
                <a:close/>
                <a:moveTo>
                  <a:pt x="925394" y="523691"/>
                </a:moveTo>
                <a:cubicBezTo>
                  <a:pt x="935153" y="532531"/>
                  <a:pt x="945028" y="541472"/>
                  <a:pt x="955057" y="550530"/>
                </a:cubicBezTo>
                <a:cubicBezTo>
                  <a:pt x="946143" y="552938"/>
                  <a:pt x="937267" y="555326"/>
                  <a:pt x="928487" y="557672"/>
                </a:cubicBezTo>
                <a:cubicBezTo>
                  <a:pt x="918573" y="549512"/>
                  <a:pt x="908621" y="541320"/>
                  <a:pt x="898670" y="533097"/>
                </a:cubicBezTo>
                <a:cubicBezTo>
                  <a:pt x="902973" y="531581"/>
                  <a:pt x="907296" y="530058"/>
                  <a:pt x="911638" y="528531"/>
                </a:cubicBezTo>
                <a:cubicBezTo>
                  <a:pt x="916191" y="526924"/>
                  <a:pt x="920783" y="525311"/>
                  <a:pt x="925394" y="523691"/>
                </a:cubicBezTo>
                <a:close/>
                <a:moveTo>
                  <a:pt x="3540660" y="523301"/>
                </a:moveTo>
                <a:cubicBezTo>
                  <a:pt x="3520084" y="537666"/>
                  <a:pt x="3499623" y="551898"/>
                  <a:pt x="3479162" y="566013"/>
                </a:cubicBezTo>
                <a:cubicBezTo>
                  <a:pt x="3457068" y="574013"/>
                  <a:pt x="3435070" y="582134"/>
                  <a:pt x="3413187" y="590305"/>
                </a:cubicBezTo>
                <a:cubicBezTo>
                  <a:pt x="3434282" y="576661"/>
                  <a:pt x="3455397" y="562878"/>
                  <a:pt x="3476587" y="548967"/>
                </a:cubicBezTo>
                <a:cubicBezTo>
                  <a:pt x="3497548" y="540452"/>
                  <a:pt x="3518931" y="531854"/>
                  <a:pt x="3540660" y="523301"/>
                </a:cubicBezTo>
                <a:close/>
                <a:moveTo>
                  <a:pt x="3623041" y="522588"/>
                </a:moveTo>
                <a:cubicBezTo>
                  <a:pt x="3602581" y="538525"/>
                  <a:pt x="3582081" y="554409"/>
                  <a:pt x="3561562" y="570211"/>
                </a:cubicBezTo>
                <a:cubicBezTo>
                  <a:pt x="3539296" y="576740"/>
                  <a:pt x="3517068" y="583529"/>
                  <a:pt x="3494877" y="590534"/>
                </a:cubicBezTo>
                <a:cubicBezTo>
                  <a:pt x="3516299" y="574976"/>
                  <a:pt x="3537740" y="559303"/>
                  <a:pt x="3559104" y="543570"/>
                </a:cubicBezTo>
                <a:cubicBezTo>
                  <a:pt x="3580391" y="536329"/>
                  <a:pt x="3601716" y="529311"/>
                  <a:pt x="3623041" y="522588"/>
                </a:cubicBezTo>
                <a:close/>
                <a:moveTo>
                  <a:pt x="1089811" y="520638"/>
                </a:moveTo>
                <a:cubicBezTo>
                  <a:pt x="1100147" y="533353"/>
                  <a:pt x="1110522" y="546119"/>
                  <a:pt x="1120954" y="558930"/>
                </a:cubicBezTo>
                <a:cubicBezTo>
                  <a:pt x="1111712" y="560769"/>
                  <a:pt x="1102510" y="562619"/>
                  <a:pt x="1093307" y="564475"/>
                </a:cubicBezTo>
                <a:cubicBezTo>
                  <a:pt x="1082626" y="552238"/>
                  <a:pt x="1072001" y="540044"/>
                  <a:pt x="1061415" y="527899"/>
                </a:cubicBezTo>
                <a:cubicBezTo>
                  <a:pt x="1070829" y="525459"/>
                  <a:pt x="1080281" y="523032"/>
                  <a:pt x="1089811" y="520638"/>
                </a:cubicBezTo>
                <a:close/>
                <a:moveTo>
                  <a:pt x="827296" y="519699"/>
                </a:moveTo>
                <a:cubicBezTo>
                  <a:pt x="837056" y="527026"/>
                  <a:pt x="846873" y="534371"/>
                  <a:pt x="856749" y="541735"/>
                </a:cubicBezTo>
                <a:cubicBezTo>
                  <a:pt x="847988" y="544769"/>
                  <a:pt x="839342" y="547739"/>
                  <a:pt x="830774" y="550640"/>
                </a:cubicBezTo>
                <a:cubicBezTo>
                  <a:pt x="820918" y="544073"/>
                  <a:pt x="811101" y="537512"/>
                  <a:pt x="801341" y="530955"/>
                </a:cubicBezTo>
                <a:cubicBezTo>
                  <a:pt x="809890" y="527270"/>
                  <a:pt x="818555" y="523510"/>
                  <a:pt x="827296" y="519699"/>
                </a:cubicBezTo>
                <a:close/>
                <a:moveTo>
                  <a:pt x="3836526" y="514166"/>
                </a:moveTo>
                <a:cubicBezTo>
                  <a:pt x="3822751" y="527165"/>
                  <a:pt x="3808976" y="540127"/>
                  <a:pt x="3795239" y="552999"/>
                </a:cubicBezTo>
                <a:cubicBezTo>
                  <a:pt x="3792454" y="555608"/>
                  <a:pt x="3789611" y="558252"/>
                  <a:pt x="3786786" y="560893"/>
                </a:cubicBezTo>
                <a:cubicBezTo>
                  <a:pt x="3766133" y="563923"/>
                  <a:pt x="3745441" y="567347"/>
                  <a:pt x="3724731" y="571147"/>
                </a:cubicBezTo>
                <a:cubicBezTo>
                  <a:pt x="3742367" y="555383"/>
                  <a:pt x="3760063" y="539491"/>
                  <a:pt x="3777757" y="523541"/>
                </a:cubicBezTo>
                <a:cubicBezTo>
                  <a:pt x="3797353" y="520008"/>
                  <a:pt x="3816949" y="516863"/>
                  <a:pt x="3836526" y="514166"/>
                </a:cubicBezTo>
                <a:close/>
                <a:moveTo>
                  <a:pt x="3476376" y="513115"/>
                </a:moveTo>
                <a:cubicBezTo>
                  <a:pt x="3474877" y="513989"/>
                  <a:pt x="3473398" y="514865"/>
                  <a:pt x="3471900" y="515737"/>
                </a:cubicBezTo>
                <a:cubicBezTo>
                  <a:pt x="3470151" y="516579"/>
                  <a:pt x="3468384" y="517416"/>
                  <a:pt x="3466636" y="518254"/>
                </a:cubicBezTo>
                <a:cubicBezTo>
                  <a:pt x="3467903" y="517561"/>
                  <a:pt x="3469172" y="516863"/>
                  <a:pt x="3470420" y="516170"/>
                </a:cubicBezTo>
                <a:cubicBezTo>
                  <a:pt x="3472419" y="515151"/>
                  <a:pt x="3474378" y="514135"/>
                  <a:pt x="3476376" y="513115"/>
                </a:cubicBezTo>
                <a:close/>
                <a:moveTo>
                  <a:pt x="1640756" y="512757"/>
                </a:moveTo>
                <a:cubicBezTo>
                  <a:pt x="1650247" y="517561"/>
                  <a:pt x="1659430" y="522771"/>
                  <a:pt x="1668364" y="528381"/>
                </a:cubicBezTo>
                <a:cubicBezTo>
                  <a:pt x="1677951" y="537752"/>
                  <a:pt x="1687288" y="547339"/>
                  <a:pt x="1696395" y="557072"/>
                </a:cubicBezTo>
                <a:cubicBezTo>
                  <a:pt x="1686558" y="552834"/>
                  <a:pt x="1676375" y="548957"/>
                  <a:pt x="1665905" y="545397"/>
                </a:cubicBezTo>
                <a:cubicBezTo>
                  <a:pt x="1657701" y="534431"/>
                  <a:pt x="1649325" y="523514"/>
                  <a:pt x="1640756" y="512757"/>
                </a:cubicBezTo>
                <a:close/>
                <a:moveTo>
                  <a:pt x="1123105" y="512448"/>
                </a:moveTo>
                <a:cubicBezTo>
                  <a:pt x="1133230" y="525753"/>
                  <a:pt x="1143412" y="539111"/>
                  <a:pt x="1153633" y="552515"/>
                </a:cubicBezTo>
                <a:cubicBezTo>
                  <a:pt x="1144238" y="554329"/>
                  <a:pt x="1134863" y="556167"/>
                  <a:pt x="1125507" y="558023"/>
                </a:cubicBezTo>
                <a:cubicBezTo>
                  <a:pt x="1115017" y="545149"/>
                  <a:pt x="1104585" y="532317"/>
                  <a:pt x="1094191" y="519539"/>
                </a:cubicBezTo>
                <a:cubicBezTo>
                  <a:pt x="1103778" y="517140"/>
                  <a:pt x="1113422" y="514771"/>
                  <a:pt x="1123105" y="512448"/>
                </a:cubicBezTo>
                <a:close/>
                <a:moveTo>
                  <a:pt x="957497" y="512444"/>
                </a:moveTo>
                <a:cubicBezTo>
                  <a:pt x="967391" y="522206"/>
                  <a:pt x="977324" y="531996"/>
                  <a:pt x="987295" y="541818"/>
                </a:cubicBezTo>
                <a:cubicBezTo>
                  <a:pt x="982108" y="543218"/>
                  <a:pt x="976921" y="544617"/>
                  <a:pt x="971791" y="546004"/>
                </a:cubicBezTo>
                <a:cubicBezTo>
                  <a:pt x="967910" y="547057"/>
                  <a:pt x="964029" y="548102"/>
                  <a:pt x="960168" y="549147"/>
                </a:cubicBezTo>
                <a:cubicBezTo>
                  <a:pt x="950024" y="539983"/>
                  <a:pt x="940052" y="530953"/>
                  <a:pt x="930177" y="522010"/>
                </a:cubicBezTo>
                <a:cubicBezTo>
                  <a:pt x="939207" y="518836"/>
                  <a:pt x="948313" y="515643"/>
                  <a:pt x="957497" y="512444"/>
                </a:cubicBezTo>
                <a:close/>
                <a:moveTo>
                  <a:pt x="3900464" y="506990"/>
                </a:moveTo>
                <a:cubicBezTo>
                  <a:pt x="3891396" y="515914"/>
                  <a:pt x="3882366" y="524821"/>
                  <a:pt x="3873337" y="533683"/>
                </a:cubicBezTo>
                <a:cubicBezTo>
                  <a:pt x="3866978" y="539904"/>
                  <a:pt x="3860560" y="546188"/>
                  <a:pt x="3854105" y="552502"/>
                </a:cubicBezTo>
                <a:cubicBezTo>
                  <a:pt x="3834068" y="554523"/>
                  <a:pt x="3814009" y="556999"/>
                  <a:pt x="3793914" y="559854"/>
                </a:cubicBezTo>
                <a:cubicBezTo>
                  <a:pt x="3795297" y="558573"/>
                  <a:pt x="3796680" y="557272"/>
                  <a:pt x="3798045" y="555996"/>
                </a:cubicBezTo>
                <a:cubicBezTo>
                  <a:pt x="3813164" y="541827"/>
                  <a:pt x="3828323" y="527549"/>
                  <a:pt x="3843481" y="513232"/>
                </a:cubicBezTo>
                <a:cubicBezTo>
                  <a:pt x="3862501" y="510713"/>
                  <a:pt x="3881502" y="508617"/>
                  <a:pt x="3900464" y="506990"/>
                </a:cubicBezTo>
                <a:close/>
                <a:moveTo>
                  <a:pt x="3531957" y="506802"/>
                </a:moveTo>
                <a:cubicBezTo>
                  <a:pt x="3513571" y="518984"/>
                  <a:pt x="3495262" y="531057"/>
                  <a:pt x="3477029" y="543042"/>
                </a:cubicBezTo>
                <a:cubicBezTo>
                  <a:pt x="3458433" y="550588"/>
                  <a:pt x="3440161" y="558073"/>
                  <a:pt x="3422256" y="565410"/>
                </a:cubicBezTo>
                <a:lnTo>
                  <a:pt x="3417030" y="567560"/>
                </a:lnTo>
                <a:cubicBezTo>
                  <a:pt x="3435839" y="555994"/>
                  <a:pt x="3454686" y="544323"/>
                  <a:pt x="3473629" y="532552"/>
                </a:cubicBezTo>
                <a:cubicBezTo>
                  <a:pt x="3485464" y="527299"/>
                  <a:pt x="3497337" y="522045"/>
                  <a:pt x="3509229" y="516792"/>
                </a:cubicBezTo>
                <a:cubicBezTo>
                  <a:pt x="3516799" y="513447"/>
                  <a:pt x="3524387" y="510118"/>
                  <a:pt x="3531957" y="506802"/>
                </a:cubicBezTo>
                <a:close/>
                <a:moveTo>
                  <a:pt x="858728" y="505958"/>
                </a:moveTo>
                <a:cubicBezTo>
                  <a:pt x="868679" y="514210"/>
                  <a:pt x="878631" y="522442"/>
                  <a:pt x="888545" y="530634"/>
                </a:cubicBezTo>
                <a:cubicBezTo>
                  <a:pt x="879630" y="533766"/>
                  <a:pt x="870793" y="536861"/>
                  <a:pt x="862032" y="539902"/>
                </a:cubicBezTo>
                <a:cubicBezTo>
                  <a:pt x="852023" y="532442"/>
                  <a:pt x="842070" y="524997"/>
                  <a:pt x="832176" y="517572"/>
                </a:cubicBezTo>
                <a:cubicBezTo>
                  <a:pt x="839823" y="514233"/>
                  <a:pt x="847527" y="510857"/>
                  <a:pt x="855308" y="507455"/>
                </a:cubicBezTo>
                <a:cubicBezTo>
                  <a:pt x="856442" y="506957"/>
                  <a:pt x="857594" y="506456"/>
                  <a:pt x="858728" y="505958"/>
                </a:cubicBezTo>
                <a:close/>
                <a:moveTo>
                  <a:pt x="1156765" y="504602"/>
                </a:moveTo>
                <a:cubicBezTo>
                  <a:pt x="1166679" y="518448"/>
                  <a:pt x="1176630" y="532350"/>
                  <a:pt x="1186620" y="546298"/>
                </a:cubicBezTo>
                <a:cubicBezTo>
                  <a:pt x="1177072" y="548054"/>
                  <a:pt x="1167543" y="549846"/>
                  <a:pt x="1158033" y="551673"/>
                </a:cubicBezTo>
                <a:cubicBezTo>
                  <a:pt x="1147774" y="538210"/>
                  <a:pt x="1137553" y="524792"/>
                  <a:pt x="1127370" y="511428"/>
                </a:cubicBezTo>
                <a:cubicBezTo>
                  <a:pt x="1137130" y="509100"/>
                  <a:pt x="1146928" y="506823"/>
                  <a:pt x="1156765" y="504602"/>
                </a:cubicBezTo>
                <a:close/>
                <a:moveTo>
                  <a:pt x="3962135" y="503382"/>
                </a:moveTo>
                <a:cubicBezTo>
                  <a:pt x="3958562" y="507046"/>
                  <a:pt x="3955007" y="510711"/>
                  <a:pt x="3951434" y="514364"/>
                </a:cubicBezTo>
                <a:cubicBezTo>
                  <a:pt x="3940521" y="525541"/>
                  <a:pt x="3929513" y="536786"/>
                  <a:pt x="3918466" y="548063"/>
                </a:cubicBezTo>
                <a:cubicBezTo>
                  <a:pt x="3899196" y="548851"/>
                  <a:pt x="3879849" y="550077"/>
                  <a:pt x="3860465" y="551900"/>
                </a:cubicBezTo>
                <a:cubicBezTo>
                  <a:pt x="3865729" y="546755"/>
                  <a:pt x="3870954" y="541631"/>
                  <a:pt x="3876142" y="536550"/>
                </a:cubicBezTo>
                <a:cubicBezTo>
                  <a:pt x="3886305" y="526569"/>
                  <a:pt x="3896507" y="516531"/>
                  <a:pt x="3906708" y="506475"/>
                </a:cubicBezTo>
                <a:cubicBezTo>
                  <a:pt x="3923307" y="505142"/>
                  <a:pt x="3939868" y="504125"/>
                  <a:pt x="3956410" y="503547"/>
                </a:cubicBezTo>
                <a:cubicBezTo>
                  <a:pt x="3958331" y="503480"/>
                  <a:pt x="3960233" y="503442"/>
                  <a:pt x="3962135" y="503382"/>
                </a:cubicBezTo>
                <a:close/>
                <a:moveTo>
                  <a:pt x="4022326" y="502740"/>
                </a:moveTo>
                <a:cubicBezTo>
                  <a:pt x="4008590" y="517409"/>
                  <a:pt x="3994795" y="532083"/>
                  <a:pt x="3980982" y="546757"/>
                </a:cubicBezTo>
                <a:cubicBezTo>
                  <a:pt x="3962173" y="546840"/>
                  <a:pt x="3943230" y="547147"/>
                  <a:pt x="3924191" y="547845"/>
                </a:cubicBezTo>
                <a:cubicBezTo>
                  <a:pt x="3934259" y="537562"/>
                  <a:pt x="3944287" y="527311"/>
                  <a:pt x="3954239" y="517109"/>
                </a:cubicBezTo>
                <a:cubicBezTo>
                  <a:pt x="3958754" y="512490"/>
                  <a:pt x="3963269" y="507856"/>
                  <a:pt x="3967783" y="503221"/>
                </a:cubicBezTo>
                <a:cubicBezTo>
                  <a:pt x="3986073" y="502733"/>
                  <a:pt x="4004267" y="502585"/>
                  <a:pt x="4022326" y="502740"/>
                </a:cubicBezTo>
                <a:close/>
                <a:moveTo>
                  <a:pt x="989966" y="501234"/>
                </a:moveTo>
                <a:cubicBezTo>
                  <a:pt x="990695" y="502001"/>
                  <a:pt x="991407" y="502759"/>
                  <a:pt x="992117" y="503530"/>
                </a:cubicBezTo>
                <a:cubicBezTo>
                  <a:pt x="1001320" y="513343"/>
                  <a:pt x="1010561" y="523199"/>
                  <a:pt x="1019821" y="533078"/>
                </a:cubicBezTo>
                <a:cubicBezTo>
                  <a:pt x="1010522" y="535558"/>
                  <a:pt x="1001301" y="538037"/>
                  <a:pt x="992175" y="540502"/>
                </a:cubicBezTo>
                <a:cubicBezTo>
                  <a:pt x="982108" y="530586"/>
                  <a:pt x="972079" y="520705"/>
                  <a:pt x="962089" y="510848"/>
                </a:cubicBezTo>
                <a:cubicBezTo>
                  <a:pt x="971310" y="507639"/>
                  <a:pt x="980609" y="504431"/>
                  <a:pt x="989966" y="501234"/>
                </a:cubicBezTo>
                <a:close/>
                <a:moveTo>
                  <a:pt x="3696489" y="500750"/>
                </a:moveTo>
                <a:cubicBezTo>
                  <a:pt x="3676816" y="516925"/>
                  <a:pt x="3657085" y="533078"/>
                  <a:pt x="3637335" y="549168"/>
                </a:cubicBezTo>
                <a:cubicBezTo>
                  <a:pt x="3615972" y="554742"/>
                  <a:pt x="3594608" y="560642"/>
                  <a:pt x="3573263" y="566805"/>
                </a:cubicBezTo>
                <a:cubicBezTo>
                  <a:pt x="3593916" y="550872"/>
                  <a:pt x="3614550" y="534865"/>
                  <a:pt x="3635126" y="518817"/>
                </a:cubicBezTo>
                <a:cubicBezTo>
                  <a:pt x="3655548" y="512490"/>
                  <a:pt x="3676010" y="506446"/>
                  <a:pt x="3696489" y="500750"/>
                </a:cubicBezTo>
                <a:close/>
                <a:moveTo>
                  <a:pt x="3516683" y="500045"/>
                </a:moveTo>
                <a:cubicBezTo>
                  <a:pt x="3502408" y="508965"/>
                  <a:pt x="3488192" y="517829"/>
                  <a:pt x="3474032" y="526640"/>
                </a:cubicBezTo>
                <a:cubicBezTo>
                  <a:pt x="3458662" y="533453"/>
                  <a:pt x="3443312" y="540261"/>
                  <a:pt x="3428020" y="547055"/>
                </a:cubicBezTo>
                <a:cubicBezTo>
                  <a:pt x="3442467" y="538634"/>
                  <a:pt x="3456953" y="530164"/>
                  <a:pt x="3471515" y="521635"/>
                </a:cubicBezTo>
                <a:cubicBezTo>
                  <a:pt x="3486443" y="514490"/>
                  <a:pt x="3501525" y="507280"/>
                  <a:pt x="3516683" y="500045"/>
                </a:cubicBezTo>
                <a:close/>
                <a:moveTo>
                  <a:pt x="1190809" y="497196"/>
                </a:moveTo>
                <a:cubicBezTo>
                  <a:pt x="1200434" y="511457"/>
                  <a:pt x="1210155" y="525858"/>
                  <a:pt x="1219973" y="540367"/>
                </a:cubicBezTo>
                <a:cubicBezTo>
                  <a:pt x="1210271" y="542035"/>
                  <a:pt x="1200568" y="543741"/>
                  <a:pt x="1190905" y="545506"/>
                </a:cubicBezTo>
                <a:cubicBezTo>
                  <a:pt x="1180857" y="531507"/>
                  <a:pt x="1170867" y="517557"/>
                  <a:pt x="1160915" y="503659"/>
                </a:cubicBezTo>
                <a:cubicBezTo>
                  <a:pt x="1170867" y="501434"/>
                  <a:pt x="1180818" y="499280"/>
                  <a:pt x="1190809" y="497196"/>
                </a:cubicBezTo>
                <a:close/>
                <a:moveTo>
                  <a:pt x="3619641" y="493173"/>
                </a:moveTo>
                <a:cubicBezTo>
                  <a:pt x="3599526" y="508104"/>
                  <a:pt x="3579334" y="523046"/>
                  <a:pt x="3559104" y="537943"/>
                </a:cubicBezTo>
                <a:cubicBezTo>
                  <a:pt x="3538028" y="545078"/>
                  <a:pt x="3517048" y="552419"/>
                  <a:pt x="3496146" y="559894"/>
                </a:cubicBezTo>
                <a:cubicBezTo>
                  <a:pt x="3517029" y="545443"/>
                  <a:pt x="3537932" y="530863"/>
                  <a:pt x="3558950" y="516146"/>
                </a:cubicBezTo>
                <a:cubicBezTo>
                  <a:pt x="3578912" y="508391"/>
                  <a:pt x="3599161" y="500700"/>
                  <a:pt x="3619641" y="493173"/>
                </a:cubicBezTo>
                <a:close/>
                <a:moveTo>
                  <a:pt x="890524" y="492068"/>
                </a:moveTo>
                <a:cubicBezTo>
                  <a:pt x="900399" y="501034"/>
                  <a:pt x="910408" y="510112"/>
                  <a:pt x="920610" y="519355"/>
                </a:cubicBezTo>
                <a:cubicBezTo>
                  <a:pt x="916978" y="520633"/>
                  <a:pt x="913367" y="521906"/>
                  <a:pt x="909755" y="523174"/>
                </a:cubicBezTo>
                <a:cubicBezTo>
                  <a:pt x="904318" y="525086"/>
                  <a:pt x="898938" y="526986"/>
                  <a:pt x="893540" y="528876"/>
                </a:cubicBezTo>
                <a:cubicBezTo>
                  <a:pt x="883511" y="520590"/>
                  <a:pt x="873444" y="512266"/>
                  <a:pt x="863377" y="503920"/>
                </a:cubicBezTo>
                <a:cubicBezTo>
                  <a:pt x="872349" y="499997"/>
                  <a:pt x="881398" y="496041"/>
                  <a:pt x="890524" y="492068"/>
                </a:cubicBezTo>
                <a:close/>
                <a:moveTo>
                  <a:pt x="1022914" y="490124"/>
                </a:moveTo>
                <a:cubicBezTo>
                  <a:pt x="1032078" y="500631"/>
                  <a:pt x="1041358" y="511278"/>
                  <a:pt x="1050868" y="522193"/>
                </a:cubicBezTo>
                <a:cubicBezTo>
                  <a:pt x="1051502" y="522917"/>
                  <a:pt x="1052136" y="523645"/>
                  <a:pt x="1052770" y="524369"/>
                </a:cubicBezTo>
                <a:cubicBezTo>
                  <a:pt x="1043279" y="526846"/>
                  <a:pt x="1033865" y="529336"/>
                  <a:pt x="1024509" y="531825"/>
                </a:cubicBezTo>
                <a:cubicBezTo>
                  <a:pt x="1014711" y="521386"/>
                  <a:pt x="1004970" y="510971"/>
                  <a:pt x="995249" y="500602"/>
                </a:cubicBezTo>
                <a:cubicBezTo>
                  <a:pt x="994961" y="500304"/>
                  <a:pt x="994692" y="500010"/>
                  <a:pt x="994403" y="499712"/>
                </a:cubicBezTo>
                <a:cubicBezTo>
                  <a:pt x="1003856" y="496494"/>
                  <a:pt x="1013366" y="493296"/>
                  <a:pt x="1022914" y="490124"/>
                </a:cubicBezTo>
                <a:close/>
                <a:moveTo>
                  <a:pt x="3765941" y="482838"/>
                </a:moveTo>
                <a:cubicBezTo>
                  <a:pt x="3747075" y="499161"/>
                  <a:pt x="3728132" y="515487"/>
                  <a:pt x="3709189" y="531764"/>
                </a:cubicBezTo>
                <a:cubicBezTo>
                  <a:pt x="3688593" y="536346"/>
                  <a:pt x="3668017" y="541299"/>
                  <a:pt x="3647460" y="546561"/>
                </a:cubicBezTo>
                <a:cubicBezTo>
                  <a:pt x="3667268" y="530383"/>
                  <a:pt x="3687075" y="514146"/>
                  <a:pt x="3706825" y="497905"/>
                </a:cubicBezTo>
                <a:cubicBezTo>
                  <a:pt x="3726517" y="492535"/>
                  <a:pt x="3746229" y="487492"/>
                  <a:pt x="3765941" y="482838"/>
                </a:cubicBezTo>
                <a:close/>
                <a:moveTo>
                  <a:pt x="1614877" y="481788"/>
                </a:moveTo>
                <a:cubicBezTo>
                  <a:pt x="1620123" y="485640"/>
                  <a:pt x="1625252" y="489655"/>
                  <a:pt x="1630266" y="493849"/>
                </a:cubicBezTo>
                <a:cubicBezTo>
                  <a:pt x="1637183" y="499601"/>
                  <a:pt x="1643926" y="505520"/>
                  <a:pt x="1650554" y="511549"/>
                </a:cubicBezTo>
                <a:cubicBezTo>
                  <a:pt x="1644618" y="508375"/>
                  <a:pt x="1638585" y="505349"/>
                  <a:pt x="1632437" y="502492"/>
                </a:cubicBezTo>
                <a:cubicBezTo>
                  <a:pt x="1626693" y="495495"/>
                  <a:pt x="1620852" y="488591"/>
                  <a:pt x="1614877" y="481788"/>
                </a:cubicBezTo>
                <a:close/>
                <a:moveTo>
                  <a:pt x="1056170" y="479292"/>
                </a:moveTo>
                <a:cubicBezTo>
                  <a:pt x="1065930" y="491265"/>
                  <a:pt x="1075786" y="503405"/>
                  <a:pt x="1085911" y="515858"/>
                </a:cubicBezTo>
                <a:cubicBezTo>
                  <a:pt x="1076324" y="518277"/>
                  <a:pt x="1066776" y="520727"/>
                  <a:pt x="1057304" y="523192"/>
                </a:cubicBezTo>
                <a:cubicBezTo>
                  <a:pt x="1056209" y="521943"/>
                  <a:pt x="1055114" y="520688"/>
                  <a:pt x="1054038" y="519441"/>
                </a:cubicBezTo>
                <a:cubicBezTo>
                  <a:pt x="1044931" y="508986"/>
                  <a:pt x="1036017" y="498775"/>
                  <a:pt x="1027237" y="488698"/>
                </a:cubicBezTo>
                <a:cubicBezTo>
                  <a:pt x="1036824" y="485524"/>
                  <a:pt x="1046487" y="482383"/>
                  <a:pt x="1056170" y="479292"/>
                </a:cubicBezTo>
                <a:close/>
                <a:moveTo>
                  <a:pt x="922723" y="478145"/>
                </a:moveTo>
                <a:lnTo>
                  <a:pt x="934231" y="489495"/>
                </a:lnTo>
                <a:cubicBezTo>
                  <a:pt x="940456" y="495653"/>
                  <a:pt x="946719" y="501824"/>
                  <a:pt x="952982" y="508006"/>
                </a:cubicBezTo>
                <a:cubicBezTo>
                  <a:pt x="943703" y="511240"/>
                  <a:pt x="934500" y="514467"/>
                  <a:pt x="925374" y="517676"/>
                </a:cubicBezTo>
                <a:cubicBezTo>
                  <a:pt x="915096" y="508346"/>
                  <a:pt x="904971" y="499173"/>
                  <a:pt x="895000" y="490122"/>
                </a:cubicBezTo>
                <a:cubicBezTo>
                  <a:pt x="904164" y="486137"/>
                  <a:pt x="913405" y="482139"/>
                  <a:pt x="922723" y="478145"/>
                </a:cubicBezTo>
                <a:close/>
                <a:moveTo>
                  <a:pt x="3614934" y="471163"/>
                </a:moveTo>
                <a:cubicBezTo>
                  <a:pt x="3596221" y="484331"/>
                  <a:pt x="3577643" y="497395"/>
                  <a:pt x="3559161" y="510346"/>
                </a:cubicBezTo>
                <a:cubicBezTo>
                  <a:pt x="3538893" y="518210"/>
                  <a:pt x="3518912" y="526143"/>
                  <a:pt x="3499277" y="534048"/>
                </a:cubicBezTo>
                <a:cubicBezTo>
                  <a:pt x="3518374" y="521459"/>
                  <a:pt x="3537547" y="508767"/>
                  <a:pt x="3556836" y="495960"/>
                </a:cubicBezTo>
                <a:cubicBezTo>
                  <a:pt x="3576241" y="487551"/>
                  <a:pt x="3595607" y="479271"/>
                  <a:pt x="3614934" y="471163"/>
                </a:cubicBezTo>
                <a:close/>
                <a:moveTo>
                  <a:pt x="1437631" y="468874"/>
                </a:moveTo>
                <a:cubicBezTo>
                  <a:pt x="1512292" y="469828"/>
                  <a:pt x="1574950" y="482299"/>
                  <a:pt x="1628595" y="506898"/>
                </a:cubicBezTo>
                <a:cubicBezTo>
                  <a:pt x="1638086" y="518502"/>
                  <a:pt x="1647308" y="530338"/>
                  <a:pt x="1656337" y="542265"/>
                </a:cubicBezTo>
                <a:cubicBezTo>
                  <a:pt x="1587077" y="520481"/>
                  <a:pt x="1503889" y="512832"/>
                  <a:pt x="1401719" y="518421"/>
                </a:cubicBezTo>
                <a:cubicBezTo>
                  <a:pt x="1342354" y="521701"/>
                  <a:pt x="1282988" y="529655"/>
                  <a:pt x="1224123" y="539660"/>
                </a:cubicBezTo>
                <a:cubicBezTo>
                  <a:pt x="1214286" y="525111"/>
                  <a:pt x="1204526" y="510669"/>
                  <a:pt x="1194863" y="496348"/>
                </a:cubicBezTo>
                <a:cubicBezTo>
                  <a:pt x="1248887" y="485186"/>
                  <a:pt x="1303392" y="476316"/>
                  <a:pt x="1356821" y="471903"/>
                </a:cubicBezTo>
                <a:cubicBezTo>
                  <a:pt x="1357493" y="471845"/>
                  <a:pt x="1358185" y="471792"/>
                  <a:pt x="1358857" y="471736"/>
                </a:cubicBezTo>
                <a:cubicBezTo>
                  <a:pt x="1386523" y="469518"/>
                  <a:pt x="1412743" y="468556"/>
                  <a:pt x="1437631" y="468874"/>
                </a:cubicBezTo>
                <a:close/>
                <a:moveTo>
                  <a:pt x="1089849" y="468817"/>
                </a:moveTo>
                <a:cubicBezTo>
                  <a:pt x="1099551" y="481513"/>
                  <a:pt x="1109349" y="494394"/>
                  <a:pt x="1119397" y="507591"/>
                </a:cubicBezTo>
                <a:cubicBezTo>
                  <a:pt x="1109657" y="509939"/>
                  <a:pt x="1099955" y="512329"/>
                  <a:pt x="1090310" y="514752"/>
                </a:cubicBezTo>
                <a:cubicBezTo>
                  <a:pt x="1090099" y="514485"/>
                  <a:pt x="1089869" y="514214"/>
                  <a:pt x="1089657" y="513947"/>
                </a:cubicBezTo>
                <a:cubicBezTo>
                  <a:pt x="1079686" y="501689"/>
                  <a:pt x="1069965" y="489741"/>
                  <a:pt x="1060378" y="477955"/>
                </a:cubicBezTo>
                <a:cubicBezTo>
                  <a:pt x="1070176" y="474850"/>
                  <a:pt x="1079993" y="471801"/>
                  <a:pt x="1089849" y="468817"/>
                </a:cubicBezTo>
                <a:close/>
                <a:moveTo>
                  <a:pt x="3832069" y="468771"/>
                </a:moveTo>
                <a:cubicBezTo>
                  <a:pt x="3813991" y="485167"/>
                  <a:pt x="3795854" y="501586"/>
                  <a:pt x="3777680" y="517962"/>
                </a:cubicBezTo>
                <a:cubicBezTo>
                  <a:pt x="3757795" y="521535"/>
                  <a:pt x="3737910" y="525503"/>
                  <a:pt x="3718007" y="529831"/>
                </a:cubicBezTo>
                <a:cubicBezTo>
                  <a:pt x="3737008" y="513499"/>
                  <a:pt x="3755989" y="497121"/>
                  <a:pt x="3774894" y="480760"/>
                </a:cubicBezTo>
                <a:cubicBezTo>
                  <a:pt x="3793952" y="476377"/>
                  <a:pt x="3813010" y="472364"/>
                  <a:pt x="3832069" y="468771"/>
                </a:cubicBezTo>
                <a:close/>
                <a:moveTo>
                  <a:pt x="3694107" y="467025"/>
                </a:moveTo>
                <a:cubicBezTo>
                  <a:pt x="3674415" y="482470"/>
                  <a:pt x="3654645" y="497947"/>
                  <a:pt x="3634799" y="513420"/>
                </a:cubicBezTo>
                <a:cubicBezTo>
                  <a:pt x="3614185" y="519774"/>
                  <a:pt x="3593627" y="526402"/>
                  <a:pt x="3573128" y="533240"/>
                </a:cubicBezTo>
                <a:cubicBezTo>
                  <a:pt x="3593686" y="518081"/>
                  <a:pt x="3614185" y="502892"/>
                  <a:pt x="3634607" y="487724"/>
                </a:cubicBezTo>
                <a:cubicBezTo>
                  <a:pt x="3654242" y="480629"/>
                  <a:pt x="3674088" y="473701"/>
                  <a:pt x="3694107" y="467025"/>
                </a:cubicBezTo>
                <a:close/>
                <a:moveTo>
                  <a:pt x="955345" y="464308"/>
                </a:moveTo>
                <a:cubicBezTo>
                  <a:pt x="965393" y="475008"/>
                  <a:pt x="975518" y="485811"/>
                  <a:pt x="985700" y="496688"/>
                </a:cubicBezTo>
                <a:cubicBezTo>
                  <a:pt x="976267" y="499920"/>
                  <a:pt x="966892" y="503161"/>
                  <a:pt x="957574" y="506402"/>
                </a:cubicBezTo>
                <a:cubicBezTo>
                  <a:pt x="950792" y="499716"/>
                  <a:pt x="944029" y="493042"/>
                  <a:pt x="937286" y="486387"/>
                </a:cubicBezTo>
                <a:lnTo>
                  <a:pt x="927046" y="476291"/>
                </a:lnTo>
                <a:cubicBezTo>
                  <a:pt x="936421" y="472283"/>
                  <a:pt x="945854" y="468283"/>
                  <a:pt x="955345" y="464308"/>
                </a:cubicBezTo>
                <a:close/>
                <a:moveTo>
                  <a:pt x="1123970" y="458812"/>
                </a:moveTo>
                <a:cubicBezTo>
                  <a:pt x="1133557" y="472187"/>
                  <a:pt x="1143278" y="485765"/>
                  <a:pt x="1153230" y="499670"/>
                </a:cubicBezTo>
                <a:cubicBezTo>
                  <a:pt x="1143336" y="501914"/>
                  <a:pt x="1133480" y="504212"/>
                  <a:pt x="1123662" y="506562"/>
                </a:cubicBezTo>
                <a:cubicBezTo>
                  <a:pt x="1113557" y="493282"/>
                  <a:pt x="1103701" y="480337"/>
                  <a:pt x="1093961" y="467572"/>
                </a:cubicBezTo>
                <a:cubicBezTo>
                  <a:pt x="1103931" y="464574"/>
                  <a:pt x="1113941" y="461651"/>
                  <a:pt x="1123970" y="458812"/>
                </a:cubicBezTo>
                <a:close/>
                <a:moveTo>
                  <a:pt x="3895373" y="458456"/>
                </a:moveTo>
                <a:cubicBezTo>
                  <a:pt x="3878102" y="474860"/>
                  <a:pt x="3860734" y="491301"/>
                  <a:pt x="3843366" y="507699"/>
                </a:cubicBezTo>
                <a:cubicBezTo>
                  <a:pt x="3824096" y="510243"/>
                  <a:pt x="3804807" y="513199"/>
                  <a:pt x="3785499" y="516563"/>
                </a:cubicBezTo>
                <a:cubicBezTo>
                  <a:pt x="3803673" y="500162"/>
                  <a:pt x="3821829" y="483724"/>
                  <a:pt x="3839907" y="467323"/>
                </a:cubicBezTo>
                <a:cubicBezTo>
                  <a:pt x="3858409" y="463949"/>
                  <a:pt x="3876890" y="460979"/>
                  <a:pt x="3895373" y="458456"/>
                </a:cubicBezTo>
                <a:close/>
                <a:moveTo>
                  <a:pt x="3605635" y="457851"/>
                </a:moveTo>
                <a:cubicBezTo>
                  <a:pt x="3589343" y="468696"/>
                  <a:pt x="3573167" y="479465"/>
                  <a:pt x="3557067" y="490156"/>
                </a:cubicBezTo>
                <a:cubicBezTo>
                  <a:pt x="3540429" y="497355"/>
                  <a:pt x="3523792" y="504646"/>
                  <a:pt x="3507116" y="511999"/>
                </a:cubicBezTo>
                <a:cubicBezTo>
                  <a:pt x="3506558" y="512244"/>
                  <a:pt x="3506001" y="512490"/>
                  <a:pt x="3505444" y="512736"/>
                </a:cubicBezTo>
                <a:cubicBezTo>
                  <a:pt x="3521756" y="502558"/>
                  <a:pt x="3538143" y="492304"/>
                  <a:pt x="3554607" y="481985"/>
                </a:cubicBezTo>
                <a:cubicBezTo>
                  <a:pt x="3567788" y="475724"/>
                  <a:pt x="3580967" y="469471"/>
                  <a:pt x="3594146" y="463250"/>
                </a:cubicBezTo>
                <a:cubicBezTo>
                  <a:pt x="3597970" y="461448"/>
                  <a:pt x="3601793" y="459647"/>
                  <a:pt x="3605635" y="457851"/>
                </a:cubicBezTo>
                <a:close/>
                <a:moveTo>
                  <a:pt x="3584079" y="457849"/>
                </a:moveTo>
                <a:cubicBezTo>
                  <a:pt x="3574300" y="463980"/>
                  <a:pt x="3564560" y="470082"/>
                  <a:pt x="3554858" y="476164"/>
                </a:cubicBezTo>
                <a:cubicBezTo>
                  <a:pt x="3544445" y="481111"/>
                  <a:pt x="3534031" y="486062"/>
                  <a:pt x="3523677" y="491007"/>
                </a:cubicBezTo>
                <a:cubicBezTo>
                  <a:pt x="3533398" y="485286"/>
                  <a:pt x="3543157" y="479545"/>
                  <a:pt x="3552937" y="473784"/>
                </a:cubicBezTo>
                <a:cubicBezTo>
                  <a:pt x="3563291" y="468481"/>
                  <a:pt x="3573667" y="463167"/>
                  <a:pt x="3584079" y="457849"/>
                </a:cubicBezTo>
                <a:close/>
                <a:moveTo>
                  <a:pt x="3956294" y="451821"/>
                </a:moveTo>
                <a:cubicBezTo>
                  <a:pt x="3939772" y="468195"/>
                  <a:pt x="3923173" y="484608"/>
                  <a:pt x="3906574" y="500969"/>
                </a:cubicBezTo>
                <a:cubicBezTo>
                  <a:pt x="3887842" y="502467"/>
                  <a:pt x="3869110" y="504391"/>
                  <a:pt x="3850340" y="506767"/>
                </a:cubicBezTo>
                <a:cubicBezTo>
                  <a:pt x="3867708" y="490360"/>
                  <a:pt x="3885056" y="473916"/>
                  <a:pt x="3902328" y="457519"/>
                </a:cubicBezTo>
                <a:cubicBezTo>
                  <a:pt x="3920330" y="455173"/>
                  <a:pt x="3938312" y="453260"/>
                  <a:pt x="3956294" y="451821"/>
                </a:cubicBezTo>
                <a:close/>
                <a:moveTo>
                  <a:pt x="988429" y="450675"/>
                </a:moveTo>
                <a:cubicBezTo>
                  <a:pt x="998534" y="462216"/>
                  <a:pt x="1008640" y="473768"/>
                  <a:pt x="1018860" y="485484"/>
                </a:cubicBezTo>
                <a:cubicBezTo>
                  <a:pt x="1009235" y="488687"/>
                  <a:pt x="999667" y="491922"/>
                  <a:pt x="990157" y="495169"/>
                </a:cubicBezTo>
                <a:cubicBezTo>
                  <a:pt x="979879" y="484206"/>
                  <a:pt x="969678" y="473326"/>
                  <a:pt x="959553" y="462545"/>
                </a:cubicBezTo>
                <a:cubicBezTo>
                  <a:pt x="969140" y="458552"/>
                  <a:pt x="978765" y="454593"/>
                  <a:pt x="988429" y="450675"/>
                </a:cubicBezTo>
                <a:close/>
                <a:moveTo>
                  <a:pt x="1158533" y="449406"/>
                </a:moveTo>
                <a:cubicBezTo>
                  <a:pt x="1168004" y="463411"/>
                  <a:pt x="1177591" y="477624"/>
                  <a:pt x="1187427" y="492189"/>
                </a:cubicBezTo>
                <a:cubicBezTo>
                  <a:pt x="1177399" y="494297"/>
                  <a:pt x="1167370" y="496481"/>
                  <a:pt x="1157399" y="498727"/>
                </a:cubicBezTo>
                <a:cubicBezTo>
                  <a:pt x="1147389" y="484750"/>
                  <a:pt x="1137630" y="471117"/>
                  <a:pt x="1128004" y="457680"/>
                </a:cubicBezTo>
                <a:cubicBezTo>
                  <a:pt x="1138148" y="454827"/>
                  <a:pt x="1148331" y="452057"/>
                  <a:pt x="1158533" y="449406"/>
                </a:cubicBezTo>
                <a:close/>
                <a:moveTo>
                  <a:pt x="4015103" y="448860"/>
                </a:moveTo>
                <a:cubicBezTo>
                  <a:pt x="3999310" y="465152"/>
                  <a:pt x="3983460" y="481478"/>
                  <a:pt x="3967649" y="497720"/>
                </a:cubicBezTo>
                <a:cubicBezTo>
                  <a:pt x="3963845" y="497822"/>
                  <a:pt x="3960041" y="497918"/>
                  <a:pt x="3956217" y="498051"/>
                </a:cubicBezTo>
                <a:cubicBezTo>
                  <a:pt x="3941770" y="498556"/>
                  <a:pt x="3927303" y="499372"/>
                  <a:pt x="3912817" y="500452"/>
                </a:cubicBezTo>
                <a:cubicBezTo>
                  <a:pt x="3929397" y="484103"/>
                  <a:pt x="3945978" y="467703"/>
                  <a:pt x="3962481" y="451352"/>
                </a:cubicBezTo>
                <a:cubicBezTo>
                  <a:pt x="3980041" y="450053"/>
                  <a:pt x="3997582" y="449204"/>
                  <a:pt x="4015103" y="448860"/>
                </a:cubicBezTo>
                <a:close/>
                <a:moveTo>
                  <a:pt x="4020655" y="448777"/>
                </a:moveTo>
                <a:cubicBezTo>
                  <a:pt x="4033143" y="448608"/>
                  <a:pt x="4045631" y="448677"/>
                  <a:pt x="4058100" y="449035"/>
                </a:cubicBezTo>
                <a:cubicBezTo>
                  <a:pt x="4062768" y="449167"/>
                  <a:pt x="4067398" y="449340"/>
                  <a:pt x="4072047" y="449532"/>
                </a:cubicBezTo>
                <a:cubicBezTo>
                  <a:pt x="4057216" y="465436"/>
                  <a:pt x="4042327" y="481363"/>
                  <a:pt x="4027418" y="497301"/>
                </a:cubicBezTo>
                <a:cubicBezTo>
                  <a:pt x="4009492" y="497098"/>
                  <a:pt x="3991453" y="497150"/>
                  <a:pt x="3973278" y="497563"/>
                </a:cubicBezTo>
                <a:cubicBezTo>
                  <a:pt x="3989070" y="481338"/>
                  <a:pt x="4004882" y="465038"/>
                  <a:pt x="4020655" y="448777"/>
                </a:cubicBezTo>
                <a:close/>
                <a:moveTo>
                  <a:pt x="3764039" y="445044"/>
                </a:moveTo>
                <a:cubicBezTo>
                  <a:pt x="3744923" y="460852"/>
                  <a:pt x="3725692" y="476723"/>
                  <a:pt x="3706383" y="492616"/>
                </a:cubicBezTo>
                <a:cubicBezTo>
                  <a:pt x="3702907" y="493555"/>
                  <a:pt x="3699448" y="494498"/>
                  <a:pt x="3695952" y="495467"/>
                </a:cubicBezTo>
                <a:cubicBezTo>
                  <a:pt x="3679506" y="500027"/>
                  <a:pt x="3663099" y="504819"/>
                  <a:pt x="3646711" y="509776"/>
                </a:cubicBezTo>
                <a:cubicBezTo>
                  <a:pt x="3666749" y="494135"/>
                  <a:pt x="3686691" y="478502"/>
                  <a:pt x="3706557" y="462912"/>
                </a:cubicBezTo>
                <a:cubicBezTo>
                  <a:pt x="3725576" y="456691"/>
                  <a:pt x="3744750" y="450712"/>
                  <a:pt x="3764039" y="445044"/>
                </a:cubicBezTo>
                <a:close/>
                <a:moveTo>
                  <a:pt x="3690668" y="440332"/>
                </a:moveTo>
                <a:cubicBezTo>
                  <a:pt x="3672090" y="454182"/>
                  <a:pt x="3653397" y="468105"/>
                  <a:pt x="3634627" y="482053"/>
                </a:cubicBezTo>
                <a:cubicBezTo>
                  <a:pt x="3615222" y="489052"/>
                  <a:pt x="3596010" y="496216"/>
                  <a:pt x="3577029" y="503468"/>
                </a:cubicBezTo>
                <a:cubicBezTo>
                  <a:pt x="3596106" y="490087"/>
                  <a:pt x="3615261" y="476596"/>
                  <a:pt x="3634568" y="462979"/>
                </a:cubicBezTo>
                <a:cubicBezTo>
                  <a:pt x="3653300" y="455233"/>
                  <a:pt x="3672013" y="447665"/>
                  <a:pt x="3690668" y="440332"/>
                </a:cubicBezTo>
                <a:close/>
                <a:moveTo>
                  <a:pt x="1021973" y="437373"/>
                </a:moveTo>
                <a:cubicBezTo>
                  <a:pt x="1032059" y="449701"/>
                  <a:pt x="1042126" y="462047"/>
                  <a:pt x="1052328" y="474562"/>
                </a:cubicBezTo>
                <a:cubicBezTo>
                  <a:pt x="1042568" y="477686"/>
                  <a:pt x="1032847" y="480854"/>
                  <a:pt x="1023183" y="484055"/>
                </a:cubicBezTo>
                <a:cubicBezTo>
                  <a:pt x="1012886" y="472254"/>
                  <a:pt x="1002722" y="460622"/>
                  <a:pt x="992540" y="449008"/>
                </a:cubicBezTo>
                <a:cubicBezTo>
                  <a:pt x="1002300" y="445071"/>
                  <a:pt x="1012117" y="441190"/>
                  <a:pt x="1021973" y="437373"/>
                </a:cubicBezTo>
                <a:close/>
                <a:moveTo>
                  <a:pt x="3830398" y="426983"/>
                </a:moveTo>
                <a:cubicBezTo>
                  <a:pt x="3811820" y="443102"/>
                  <a:pt x="3793126" y="459321"/>
                  <a:pt x="3774337" y="475576"/>
                </a:cubicBezTo>
                <a:cubicBezTo>
                  <a:pt x="3755451" y="479905"/>
                  <a:pt x="3736200" y="484673"/>
                  <a:pt x="3716566" y="489882"/>
                </a:cubicBezTo>
                <a:cubicBezTo>
                  <a:pt x="3736009" y="473870"/>
                  <a:pt x="3755374" y="457878"/>
                  <a:pt x="3774606" y="441972"/>
                </a:cubicBezTo>
                <a:cubicBezTo>
                  <a:pt x="3793107" y="436656"/>
                  <a:pt x="3811723" y="431642"/>
                  <a:pt x="3830398" y="426983"/>
                </a:cubicBezTo>
                <a:close/>
                <a:moveTo>
                  <a:pt x="1055997" y="424534"/>
                </a:moveTo>
                <a:cubicBezTo>
                  <a:pt x="1066026" y="437611"/>
                  <a:pt x="1076055" y="450716"/>
                  <a:pt x="1086180" y="463999"/>
                </a:cubicBezTo>
                <a:cubicBezTo>
                  <a:pt x="1076266" y="467011"/>
                  <a:pt x="1066372" y="470085"/>
                  <a:pt x="1056516" y="473217"/>
                </a:cubicBezTo>
                <a:cubicBezTo>
                  <a:pt x="1046276" y="460623"/>
                  <a:pt x="1036132" y="448211"/>
                  <a:pt x="1025988" y="435815"/>
                </a:cubicBezTo>
                <a:cubicBezTo>
                  <a:pt x="1035959" y="431974"/>
                  <a:pt x="1045969" y="428207"/>
                  <a:pt x="1055997" y="424534"/>
                </a:cubicBezTo>
                <a:close/>
                <a:moveTo>
                  <a:pt x="3637815" y="424172"/>
                </a:moveTo>
                <a:cubicBezTo>
                  <a:pt x="3635991" y="425325"/>
                  <a:pt x="3634127" y="426484"/>
                  <a:pt x="3632282" y="427636"/>
                </a:cubicBezTo>
                <a:cubicBezTo>
                  <a:pt x="3630227" y="428676"/>
                  <a:pt x="3628190" y="429713"/>
                  <a:pt x="3626134" y="430754"/>
                </a:cubicBezTo>
                <a:cubicBezTo>
                  <a:pt x="3627729" y="429813"/>
                  <a:pt x="3629362" y="428868"/>
                  <a:pt x="3630957" y="427926"/>
                </a:cubicBezTo>
                <a:cubicBezTo>
                  <a:pt x="3633243" y="426674"/>
                  <a:pt x="3635529" y="425423"/>
                  <a:pt x="3637815" y="424172"/>
                </a:cubicBezTo>
                <a:close/>
                <a:moveTo>
                  <a:pt x="3686710" y="420534"/>
                </a:moveTo>
                <a:cubicBezTo>
                  <a:pt x="3681715" y="424057"/>
                  <a:pt x="3676720" y="427584"/>
                  <a:pt x="3671725" y="431100"/>
                </a:cubicBezTo>
                <a:cubicBezTo>
                  <a:pt x="3659275" y="439888"/>
                  <a:pt x="3646902" y="448614"/>
                  <a:pt x="3634588" y="457302"/>
                </a:cubicBezTo>
                <a:cubicBezTo>
                  <a:pt x="3616836" y="464631"/>
                  <a:pt x="3599046" y="472124"/>
                  <a:pt x="3581236" y="479743"/>
                </a:cubicBezTo>
                <a:cubicBezTo>
                  <a:pt x="3598008" y="468587"/>
                  <a:pt x="3614876" y="457354"/>
                  <a:pt x="3631879" y="446034"/>
                </a:cubicBezTo>
                <a:cubicBezTo>
                  <a:pt x="3632590" y="445555"/>
                  <a:pt x="3633320" y="445073"/>
                  <a:pt x="3634031" y="444595"/>
                </a:cubicBezTo>
                <a:cubicBezTo>
                  <a:pt x="3651533" y="436485"/>
                  <a:pt x="3669093" y="428447"/>
                  <a:pt x="3686710" y="420534"/>
                </a:cubicBezTo>
                <a:close/>
                <a:moveTo>
                  <a:pt x="1394861" y="415557"/>
                </a:moveTo>
                <a:cubicBezTo>
                  <a:pt x="1473777" y="416657"/>
                  <a:pt x="1539878" y="434087"/>
                  <a:pt x="1594762" y="468201"/>
                </a:cubicBezTo>
                <a:cubicBezTo>
                  <a:pt x="1603638" y="477643"/>
                  <a:pt x="1612245" y="487363"/>
                  <a:pt x="1620622" y="497298"/>
                </a:cubicBezTo>
                <a:cubicBezTo>
                  <a:pt x="1549691" y="467409"/>
                  <a:pt x="1463697" y="457525"/>
                  <a:pt x="1356360" y="466333"/>
                </a:cubicBezTo>
                <a:cubicBezTo>
                  <a:pt x="1301932" y="470829"/>
                  <a:pt x="1246428" y="479922"/>
                  <a:pt x="1191481" y="491344"/>
                </a:cubicBezTo>
                <a:cubicBezTo>
                  <a:pt x="1181606" y="476714"/>
                  <a:pt x="1171981" y="462451"/>
                  <a:pt x="1162471" y="448393"/>
                </a:cubicBezTo>
                <a:cubicBezTo>
                  <a:pt x="1212422" y="435542"/>
                  <a:pt x="1262527" y="425362"/>
                  <a:pt x="1311615" y="419886"/>
                </a:cubicBezTo>
                <a:cubicBezTo>
                  <a:pt x="1340827" y="416637"/>
                  <a:pt x="1368556" y="415190"/>
                  <a:pt x="1394861" y="415557"/>
                </a:cubicBezTo>
                <a:close/>
                <a:moveTo>
                  <a:pt x="3762540" y="413264"/>
                </a:moveTo>
                <a:cubicBezTo>
                  <a:pt x="3760081" y="415202"/>
                  <a:pt x="3757603" y="417148"/>
                  <a:pt x="3755124" y="419085"/>
                </a:cubicBezTo>
                <a:cubicBezTo>
                  <a:pt x="3739005" y="431767"/>
                  <a:pt x="3722752" y="444541"/>
                  <a:pt x="3706441" y="457342"/>
                </a:cubicBezTo>
                <a:cubicBezTo>
                  <a:pt x="3687229" y="463607"/>
                  <a:pt x="3668171" y="470120"/>
                  <a:pt x="3649285" y="476806"/>
                </a:cubicBezTo>
                <a:cubicBezTo>
                  <a:pt x="3668478" y="462529"/>
                  <a:pt x="3687594" y="448291"/>
                  <a:pt x="3706575" y="434140"/>
                </a:cubicBezTo>
                <a:cubicBezTo>
                  <a:pt x="3725269" y="426920"/>
                  <a:pt x="3743924" y="419944"/>
                  <a:pt x="3762540" y="413264"/>
                </a:cubicBezTo>
                <a:close/>
                <a:moveTo>
                  <a:pt x="3893798" y="412682"/>
                </a:moveTo>
                <a:cubicBezTo>
                  <a:pt x="3875777" y="429075"/>
                  <a:pt x="3857621" y="445588"/>
                  <a:pt x="3839351" y="462164"/>
                </a:cubicBezTo>
                <a:cubicBezTo>
                  <a:pt x="3820984" y="465517"/>
                  <a:pt x="3802291" y="469307"/>
                  <a:pt x="3783213" y="473563"/>
                </a:cubicBezTo>
                <a:cubicBezTo>
                  <a:pt x="3802079" y="457219"/>
                  <a:pt x="3820869" y="440923"/>
                  <a:pt x="3839504" y="424733"/>
                </a:cubicBezTo>
                <a:cubicBezTo>
                  <a:pt x="3857544" y="420351"/>
                  <a:pt x="3875662" y="416320"/>
                  <a:pt x="3893798" y="412682"/>
                </a:cubicBezTo>
                <a:close/>
                <a:moveTo>
                  <a:pt x="1090521" y="412301"/>
                </a:moveTo>
                <a:cubicBezTo>
                  <a:pt x="1100473" y="426082"/>
                  <a:pt x="1110406" y="439899"/>
                  <a:pt x="1120454" y="453903"/>
                </a:cubicBezTo>
                <a:cubicBezTo>
                  <a:pt x="1110368" y="456770"/>
                  <a:pt x="1100320" y="459730"/>
                  <a:pt x="1090291" y="462754"/>
                </a:cubicBezTo>
                <a:cubicBezTo>
                  <a:pt x="1080089" y="449400"/>
                  <a:pt x="1070022" y="436232"/>
                  <a:pt x="1059955" y="423093"/>
                </a:cubicBezTo>
                <a:cubicBezTo>
                  <a:pt x="1070118" y="419392"/>
                  <a:pt x="1080320" y="415782"/>
                  <a:pt x="1090521" y="412301"/>
                </a:cubicBezTo>
                <a:close/>
                <a:moveTo>
                  <a:pt x="3674434" y="412046"/>
                </a:moveTo>
                <a:cubicBezTo>
                  <a:pt x="3660928" y="421020"/>
                  <a:pt x="3647498" y="429965"/>
                  <a:pt x="3634108" y="438885"/>
                </a:cubicBezTo>
                <a:cubicBezTo>
                  <a:pt x="3620025" y="445413"/>
                  <a:pt x="3605961" y="451990"/>
                  <a:pt x="3591957" y="458589"/>
                </a:cubicBezTo>
                <a:cubicBezTo>
                  <a:pt x="3591937" y="458595"/>
                  <a:pt x="3591918" y="458600"/>
                  <a:pt x="3591918" y="458606"/>
                </a:cubicBezTo>
                <a:cubicBezTo>
                  <a:pt x="3605308" y="450214"/>
                  <a:pt x="3618738" y="441786"/>
                  <a:pt x="3632244" y="433335"/>
                </a:cubicBezTo>
                <a:cubicBezTo>
                  <a:pt x="3646288" y="426215"/>
                  <a:pt x="3660351" y="419114"/>
                  <a:pt x="3674434" y="412046"/>
                </a:cubicBezTo>
                <a:close/>
                <a:moveTo>
                  <a:pt x="3954738" y="402061"/>
                </a:moveTo>
                <a:cubicBezTo>
                  <a:pt x="3937236" y="418691"/>
                  <a:pt x="3919599" y="435467"/>
                  <a:pt x="3901847" y="452318"/>
                </a:cubicBezTo>
                <a:cubicBezTo>
                  <a:pt x="3883961" y="454670"/>
                  <a:pt x="3865709" y="457490"/>
                  <a:pt x="3847131" y="460771"/>
                </a:cubicBezTo>
                <a:cubicBezTo>
                  <a:pt x="3865460" y="444130"/>
                  <a:pt x="3883673" y="427556"/>
                  <a:pt x="3901752" y="411116"/>
                </a:cubicBezTo>
                <a:cubicBezTo>
                  <a:pt x="3919388" y="407696"/>
                  <a:pt x="3937063" y="404659"/>
                  <a:pt x="3954738" y="402061"/>
                </a:cubicBezTo>
                <a:close/>
                <a:moveTo>
                  <a:pt x="1125584" y="400855"/>
                </a:moveTo>
                <a:cubicBezTo>
                  <a:pt x="1135401" y="415279"/>
                  <a:pt x="1145218" y="429750"/>
                  <a:pt x="1155151" y="444426"/>
                </a:cubicBezTo>
                <a:cubicBezTo>
                  <a:pt x="1144911" y="447104"/>
                  <a:pt x="1134690" y="449894"/>
                  <a:pt x="1124469" y="452773"/>
                </a:cubicBezTo>
                <a:cubicBezTo>
                  <a:pt x="1114383" y="438702"/>
                  <a:pt x="1104412" y="424828"/>
                  <a:pt x="1094422" y="410993"/>
                </a:cubicBezTo>
                <a:cubicBezTo>
                  <a:pt x="1104796" y="407481"/>
                  <a:pt x="1115190" y="404090"/>
                  <a:pt x="1125584" y="400855"/>
                </a:cubicBezTo>
                <a:close/>
                <a:moveTo>
                  <a:pt x="4013489" y="395104"/>
                </a:moveTo>
                <a:cubicBezTo>
                  <a:pt x="3996524" y="411944"/>
                  <a:pt x="3979368" y="428956"/>
                  <a:pt x="3962135" y="446045"/>
                </a:cubicBezTo>
                <a:cubicBezTo>
                  <a:pt x="3944652" y="447367"/>
                  <a:pt x="3926880" y="449158"/>
                  <a:pt x="3908744" y="451430"/>
                </a:cubicBezTo>
                <a:cubicBezTo>
                  <a:pt x="3926535" y="434535"/>
                  <a:pt x="3944229" y="417715"/>
                  <a:pt x="3961731" y="401058"/>
                </a:cubicBezTo>
                <a:cubicBezTo>
                  <a:pt x="3978984" y="398636"/>
                  <a:pt x="3996236" y="396636"/>
                  <a:pt x="4013489" y="395104"/>
                </a:cubicBezTo>
                <a:close/>
                <a:moveTo>
                  <a:pt x="4070318" y="391825"/>
                </a:moveTo>
                <a:cubicBezTo>
                  <a:pt x="4053834" y="408860"/>
                  <a:pt x="4037159" y="426088"/>
                  <a:pt x="4020405" y="443382"/>
                </a:cubicBezTo>
                <a:cubicBezTo>
                  <a:pt x="4003345" y="443634"/>
                  <a:pt x="3985977" y="444372"/>
                  <a:pt x="3968283" y="445602"/>
                </a:cubicBezTo>
                <a:cubicBezTo>
                  <a:pt x="3985574" y="428474"/>
                  <a:pt x="4002749" y="411429"/>
                  <a:pt x="4019733" y="394570"/>
                </a:cubicBezTo>
                <a:cubicBezTo>
                  <a:pt x="4036620" y="393181"/>
                  <a:pt x="4053489" y="392257"/>
                  <a:pt x="4070318" y="391825"/>
                </a:cubicBezTo>
                <a:close/>
                <a:moveTo>
                  <a:pt x="4075928" y="391685"/>
                </a:moveTo>
                <a:cubicBezTo>
                  <a:pt x="4092451" y="391370"/>
                  <a:pt x="4108954" y="391544"/>
                  <a:pt x="4125380" y="392250"/>
                </a:cubicBezTo>
                <a:cubicBezTo>
                  <a:pt x="4109261" y="409569"/>
                  <a:pt x="4093104" y="426935"/>
                  <a:pt x="4076889" y="444332"/>
                </a:cubicBezTo>
                <a:cubicBezTo>
                  <a:pt x="4070703" y="444051"/>
                  <a:pt x="4064497" y="443801"/>
                  <a:pt x="4058253" y="443625"/>
                </a:cubicBezTo>
                <a:cubicBezTo>
                  <a:pt x="4047610" y="443319"/>
                  <a:pt x="4036831" y="443223"/>
                  <a:pt x="4025938" y="443317"/>
                </a:cubicBezTo>
                <a:cubicBezTo>
                  <a:pt x="4042730" y="425988"/>
                  <a:pt x="4059425" y="408735"/>
                  <a:pt x="4075928" y="391685"/>
                </a:cubicBezTo>
                <a:close/>
                <a:moveTo>
                  <a:pt x="3830244" y="390294"/>
                </a:moveTo>
                <a:cubicBezTo>
                  <a:pt x="3821464" y="397566"/>
                  <a:pt x="3812665" y="404837"/>
                  <a:pt x="3803904" y="412086"/>
                </a:cubicBezTo>
                <a:cubicBezTo>
                  <a:pt x="3794106" y="420190"/>
                  <a:pt x="3784269" y="428330"/>
                  <a:pt x="3774395" y="436491"/>
                </a:cubicBezTo>
                <a:cubicBezTo>
                  <a:pt x="3755720" y="441842"/>
                  <a:pt x="3737142" y="447488"/>
                  <a:pt x="3718698" y="453382"/>
                </a:cubicBezTo>
                <a:cubicBezTo>
                  <a:pt x="3731820" y="443081"/>
                  <a:pt x="3744884" y="432802"/>
                  <a:pt x="3757891" y="422583"/>
                </a:cubicBezTo>
                <a:cubicBezTo>
                  <a:pt x="3763808" y="417932"/>
                  <a:pt x="3769745" y="413264"/>
                  <a:pt x="3775682" y="408601"/>
                </a:cubicBezTo>
                <a:cubicBezTo>
                  <a:pt x="3793895" y="402190"/>
                  <a:pt x="3812088" y="396073"/>
                  <a:pt x="3830244" y="390294"/>
                </a:cubicBezTo>
                <a:close/>
                <a:moveTo>
                  <a:pt x="3760235" y="388490"/>
                </a:moveTo>
                <a:cubicBezTo>
                  <a:pt x="3743001" y="401318"/>
                  <a:pt x="3725826" y="414121"/>
                  <a:pt x="3708727" y="426872"/>
                </a:cubicBezTo>
                <a:cubicBezTo>
                  <a:pt x="3707959" y="427438"/>
                  <a:pt x="3707191" y="428009"/>
                  <a:pt x="3706441" y="428578"/>
                </a:cubicBezTo>
                <a:cubicBezTo>
                  <a:pt x="3688920" y="435333"/>
                  <a:pt x="3671359" y="442299"/>
                  <a:pt x="3653762" y="449448"/>
                </a:cubicBezTo>
                <a:cubicBezTo>
                  <a:pt x="3660620" y="444608"/>
                  <a:pt x="3667498" y="439755"/>
                  <a:pt x="3674395" y="434885"/>
                </a:cubicBezTo>
                <a:cubicBezTo>
                  <a:pt x="3685730" y="426889"/>
                  <a:pt x="3697104" y="418864"/>
                  <a:pt x="3708497" y="410828"/>
                </a:cubicBezTo>
                <a:cubicBezTo>
                  <a:pt x="3725711" y="403227"/>
                  <a:pt x="3742963" y="395763"/>
                  <a:pt x="3760235" y="388490"/>
                </a:cubicBezTo>
                <a:close/>
                <a:moveTo>
                  <a:pt x="3755124" y="372330"/>
                </a:moveTo>
                <a:cubicBezTo>
                  <a:pt x="3739486" y="383324"/>
                  <a:pt x="3723905" y="394294"/>
                  <a:pt x="3708401" y="405239"/>
                </a:cubicBezTo>
                <a:cubicBezTo>
                  <a:pt x="3692762" y="412132"/>
                  <a:pt x="3677181" y="419141"/>
                  <a:pt x="3661619" y="426232"/>
                </a:cubicBezTo>
                <a:cubicBezTo>
                  <a:pt x="3677220" y="415859"/>
                  <a:pt x="3692859" y="405462"/>
                  <a:pt x="3708574" y="395033"/>
                </a:cubicBezTo>
                <a:cubicBezTo>
                  <a:pt x="3723963" y="387429"/>
                  <a:pt x="3739486" y="379846"/>
                  <a:pt x="3755124" y="372330"/>
                </a:cubicBezTo>
                <a:close/>
                <a:moveTo>
                  <a:pt x="3894566" y="371266"/>
                </a:moveTo>
                <a:cubicBezTo>
                  <a:pt x="3881310" y="382768"/>
                  <a:pt x="3868072" y="394255"/>
                  <a:pt x="3854893" y="405710"/>
                </a:cubicBezTo>
                <a:cubicBezTo>
                  <a:pt x="3849687" y="410230"/>
                  <a:pt x="3844442" y="414783"/>
                  <a:pt x="3839216" y="419325"/>
                </a:cubicBezTo>
                <a:cubicBezTo>
                  <a:pt x="3821003" y="423734"/>
                  <a:pt x="3802867" y="428493"/>
                  <a:pt x="3784807" y="433546"/>
                </a:cubicBezTo>
                <a:cubicBezTo>
                  <a:pt x="3792108" y="427506"/>
                  <a:pt x="3799428" y="421462"/>
                  <a:pt x="3806690" y="415454"/>
                </a:cubicBezTo>
                <a:cubicBezTo>
                  <a:pt x="3818198" y="405929"/>
                  <a:pt x="3829745" y="396380"/>
                  <a:pt x="3841310" y="386816"/>
                </a:cubicBezTo>
                <a:cubicBezTo>
                  <a:pt x="3859101" y="381283"/>
                  <a:pt x="3876852" y="376088"/>
                  <a:pt x="3894566" y="371266"/>
                </a:cubicBezTo>
                <a:close/>
                <a:moveTo>
                  <a:pt x="3736950" y="370576"/>
                </a:moveTo>
                <a:cubicBezTo>
                  <a:pt x="3727440" y="376859"/>
                  <a:pt x="3717969" y="383130"/>
                  <a:pt x="3708516" y="389402"/>
                </a:cubicBezTo>
                <a:cubicBezTo>
                  <a:pt x="3698660" y="394271"/>
                  <a:pt x="3688862" y="399149"/>
                  <a:pt x="3679121" y="404025"/>
                </a:cubicBezTo>
                <a:cubicBezTo>
                  <a:pt x="3688439" y="398211"/>
                  <a:pt x="3697796" y="392390"/>
                  <a:pt x="3707152" y="386567"/>
                </a:cubicBezTo>
                <a:cubicBezTo>
                  <a:pt x="3717065" y="381224"/>
                  <a:pt x="3726998" y="375894"/>
                  <a:pt x="3736950" y="370576"/>
                </a:cubicBezTo>
                <a:close/>
                <a:moveTo>
                  <a:pt x="1338676" y="362066"/>
                </a:moveTo>
                <a:cubicBezTo>
                  <a:pt x="1435588" y="360835"/>
                  <a:pt x="1513015" y="388895"/>
                  <a:pt x="1573648" y="446829"/>
                </a:cubicBezTo>
                <a:cubicBezTo>
                  <a:pt x="1575819" y="448914"/>
                  <a:pt x="1577971" y="451035"/>
                  <a:pt x="1580123" y="453158"/>
                </a:cubicBezTo>
                <a:cubicBezTo>
                  <a:pt x="1508730" y="414862"/>
                  <a:pt x="1420028" y="402103"/>
                  <a:pt x="1311000" y="414244"/>
                </a:cubicBezTo>
                <a:cubicBezTo>
                  <a:pt x="1260952" y="419825"/>
                  <a:pt x="1209925" y="430245"/>
                  <a:pt x="1159089" y="443394"/>
                </a:cubicBezTo>
                <a:cubicBezTo>
                  <a:pt x="1149138" y="428662"/>
                  <a:pt x="1139282" y="414144"/>
                  <a:pt x="1129426" y="399671"/>
                </a:cubicBezTo>
                <a:cubicBezTo>
                  <a:pt x="1164853" y="388766"/>
                  <a:pt x="1200242" y="379596"/>
                  <a:pt x="1235169" y="373039"/>
                </a:cubicBezTo>
                <a:cubicBezTo>
                  <a:pt x="1271903" y="366141"/>
                  <a:pt x="1306372" y="362476"/>
                  <a:pt x="1338676" y="362066"/>
                </a:cubicBezTo>
                <a:close/>
                <a:moveTo>
                  <a:pt x="3829841" y="360417"/>
                </a:moveTo>
                <a:cubicBezTo>
                  <a:pt x="3811628" y="374692"/>
                  <a:pt x="3793491" y="388935"/>
                  <a:pt x="3775413" y="403137"/>
                </a:cubicBezTo>
                <a:cubicBezTo>
                  <a:pt x="3757661" y="409368"/>
                  <a:pt x="3739870" y="415871"/>
                  <a:pt x="3722042" y="422616"/>
                </a:cubicBezTo>
                <a:cubicBezTo>
                  <a:pt x="3740446" y="408885"/>
                  <a:pt x="3758948" y="395108"/>
                  <a:pt x="3777526" y="381295"/>
                </a:cubicBezTo>
                <a:cubicBezTo>
                  <a:pt x="3794932" y="374115"/>
                  <a:pt x="3812377" y="367139"/>
                  <a:pt x="3829841" y="360417"/>
                </a:cubicBezTo>
                <a:close/>
                <a:moveTo>
                  <a:pt x="3956045" y="356075"/>
                </a:moveTo>
                <a:cubicBezTo>
                  <a:pt x="3939984" y="370672"/>
                  <a:pt x="3923960" y="385247"/>
                  <a:pt x="3907976" y="399777"/>
                </a:cubicBezTo>
                <a:cubicBezTo>
                  <a:pt x="3905805" y="401761"/>
                  <a:pt x="3903596" y="403765"/>
                  <a:pt x="3901424" y="405754"/>
                </a:cubicBezTo>
                <a:cubicBezTo>
                  <a:pt x="3883634" y="409189"/>
                  <a:pt x="3865902" y="413002"/>
                  <a:pt x="3848226" y="417168"/>
                </a:cubicBezTo>
                <a:cubicBezTo>
                  <a:pt x="3851377" y="414428"/>
                  <a:pt x="3854547" y="411673"/>
                  <a:pt x="3857698" y="408941"/>
                </a:cubicBezTo>
                <a:cubicBezTo>
                  <a:pt x="3873087" y="395569"/>
                  <a:pt x="3888553" y="382152"/>
                  <a:pt x="3904038" y="368717"/>
                </a:cubicBezTo>
                <a:cubicBezTo>
                  <a:pt x="3921406" y="364115"/>
                  <a:pt x="3938754" y="359896"/>
                  <a:pt x="3956045" y="356075"/>
                </a:cubicBezTo>
                <a:close/>
                <a:moveTo>
                  <a:pt x="4015122" y="344657"/>
                </a:moveTo>
                <a:cubicBezTo>
                  <a:pt x="3997677" y="361214"/>
                  <a:pt x="3980291" y="377746"/>
                  <a:pt x="3962961" y="394226"/>
                </a:cubicBezTo>
                <a:cubicBezTo>
                  <a:pt x="3962443" y="394724"/>
                  <a:pt x="3961924" y="395229"/>
                  <a:pt x="3961385" y="395729"/>
                </a:cubicBezTo>
                <a:cubicBezTo>
                  <a:pt x="3944018" y="398161"/>
                  <a:pt x="3926651" y="401008"/>
                  <a:pt x="3909302" y="404244"/>
                </a:cubicBezTo>
                <a:cubicBezTo>
                  <a:pt x="3909802" y="403790"/>
                  <a:pt x="3910301" y="403333"/>
                  <a:pt x="3910801" y="402881"/>
                </a:cubicBezTo>
                <a:cubicBezTo>
                  <a:pt x="3928552" y="386728"/>
                  <a:pt x="3946381" y="370524"/>
                  <a:pt x="3964248" y="354290"/>
                </a:cubicBezTo>
                <a:cubicBezTo>
                  <a:pt x="3981232" y="350663"/>
                  <a:pt x="3998196" y="347441"/>
                  <a:pt x="4015122" y="344657"/>
                </a:cubicBezTo>
                <a:close/>
                <a:moveTo>
                  <a:pt x="3827343" y="338679"/>
                </a:moveTo>
                <a:cubicBezTo>
                  <a:pt x="3810590" y="351076"/>
                  <a:pt x="3793895" y="363460"/>
                  <a:pt x="3777276" y="375827"/>
                </a:cubicBezTo>
                <a:cubicBezTo>
                  <a:pt x="3761330" y="382392"/>
                  <a:pt x="3745403" y="389130"/>
                  <a:pt x="3729534" y="396004"/>
                </a:cubicBezTo>
                <a:cubicBezTo>
                  <a:pt x="3746325" y="384177"/>
                  <a:pt x="3763174" y="372319"/>
                  <a:pt x="3780100" y="360450"/>
                </a:cubicBezTo>
                <a:cubicBezTo>
                  <a:pt x="3795739" y="353086"/>
                  <a:pt x="3811493" y="345814"/>
                  <a:pt x="3827343" y="338679"/>
                </a:cubicBezTo>
                <a:close/>
                <a:moveTo>
                  <a:pt x="3787324" y="337380"/>
                </a:moveTo>
                <a:cubicBezTo>
                  <a:pt x="3785095" y="338840"/>
                  <a:pt x="3782867" y="340300"/>
                  <a:pt x="3780639" y="341762"/>
                </a:cubicBezTo>
                <a:cubicBezTo>
                  <a:pt x="3778352" y="342965"/>
                  <a:pt x="3776065" y="344167"/>
                  <a:pt x="3773779" y="345372"/>
                </a:cubicBezTo>
                <a:cubicBezTo>
                  <a:pt x="3775874" y="344081"/>
                  <a:pt x="3777968" y="342792"/>
                  <a:pt x="3780081" y="341503"/>
                </a:cubicBezTo>
                <a:cubicBezTo>
                  <a:pt x="3782502" y="340125"/>
                  <a:pt x="3784923" y="338755"/>
                  <a:pt x="3787324" y="337380"/>
                </a:cubicBezTo>
                <a:close/>
                <a:moveTo>
                  <a:pt x="4072086" y="336982"/>
                </a:moveTo>
                <a:cubicBezTo>
                  <a:pt x="4054584" y="354319"/>
                  <a:pt x="4037139" y="371631"/>
                  <a:pt x="4019752" y="388891"/>
                </a:cubicBezTo>
                <a:cubicBezTo>
                  <a:pt x="4019637" y="389010"/>
                  <a:pt x="4019502" y="389131"/>
                  <a:pt x="4019387" y="389251"/>
                </a:cubicBezTo>
                <a:cubicBezTo>
                  <a:pt x="4002385" y="390647"/>
                  <a:pt x="3985382" y="392492"/>
                  <a:pt x="3968360" y="394761"/>
                </a:cubicBezTo>
                <a:cubicBezTo>
                  <a:pt x="3986285" y="377716"/>
                  <a:pt x="4004267" y="360621"/>
                  <a:pt x="4022288" y="343495"/>
                </a:cubicBezTo>
                <a:cubicBezTo>
                  <a:pt x="4038926" y="340878"/>
                  <a:pt x="4055525" y="338700"/>
                  <a:pt x="4072086" y="336982"/>
                </a:cubicBezTo>
                <a:close/>
                <a:moveTo>
                  <a:pt x="3895411" y="336504"/>
                </a:moveTo>
                <a:cubicBezTo>
                  <a:pt x="3877198" y="351504"/>
                  <a:pt x="3859043" y="366486"/>
                  <a:pt x="3840964" y="381429"/>
                </a:cubicBezTo>
                <a:cubicBezTo>
                  <a:pt x="3823462" y="386863"/>
                  <a:pt x="3805902" y="392622"/>
                  <a:pt x="3788323" y="398661"/>
                </a:cubicBezTo>
                <a:cubicBezTo>
                  <a:pt x="3806766" y="384165"/>
                  <a:pt x="3825287" y="369623"/>
                  <a:pt x="3843885" y="355063"/>
                </a:cubicBezTo>
                <a:cubicBezTo>
                  <a:pt x="3861041" y="348604"/>
                  <a:pt x="3878217" y="342404"/>
                  <a:pt x="3895411" y="336504"/>
                </a:cubicBezTo>
                <a:close/>
                <a:moveTo>
                  <a:pt x="4127205" y="333032"/>
                </a:moveTo>
                <a:cubicBezTo>
                  <a:pt x="4110836" y="349943"/>
                  <a:pt x="4094487" y="366830"/>
                  <a:pt x="4078195" y="383671"/>
                </a:cubicBezTo>
                <a:cubicBezTo>
                  <a:pt x="4077331" y="384567"/>
                  <a:pt x="4076467" y="385470"/>
                  <a:pt x="4075602" y="386363"/>
                </a:cubicBezTo>
                <a:cubicBezTo>
                  <a:pt x="4058964" y="386684"/>
                  <a:pt x="4042268" y="387504"/>
                  <a:pt x="4025573" y="388764"/>
                </a:cubicBezTo>
                <a:cubicBezTo>
                  <a:pt x="4043152" y="371328"/>
                  <a:pt x="4060770" y="353843"/>
                  <a:pt x="4078445" y="336329"/>
                </a:cubicBezTo>
                <a:cubicBezTo>
                  <a:pt x="4094737" y="334757"/>
                  <a:pt x="4110990" y="333655"/>
                  <a:pt x="4127205" y="333032"/>
                </a:cubicBezTo>
                <a:close/>
                <a:moveTo>
                  <a:pt x="4180711" y="332807"/>
                </a:moveTo>
                <a:cubicBezTo>
                  <a:pt x="4166474" y="348083"/>
                  <a:pt x="4152296" y="363335"/>
                  <a:pt x="4138118" y="378555"/>
                </a:cubicBezTo>
                <a:cubicBezTo>
                  <a:pt x="4135467" y="381416"/>
                  <a:pt x="4132796" y="384284"/>
                  <a:pt x="4130125" y="387149"/>
                </a:cubicBezTo>
                <a:cubicBezTo>
                  <a:pt x="4113853" y="386355"/>
                  <a:pt x="4097523" y="386079"/>
                  <a:pt x="4081134" y="386286"/>
                </a:cubicBezTo>
                <a:cubicBezTo>
                  <a:pt x="4098330" y="368511"/>
                  <a:pt x="4115582" y="350686"/>
                  <a:pt x="4132873" y="332834"/>
                </a:cubicBezTo>
                <a:cubicBezTo>
                  <a:pt x="4148857" y="332335"/>
                  <a:pt x="4164804" y="332310"/>
                  <a:pt x="4180711" y="332807"/>
                </a:cubicBezTo>
                <a:close/>
                <a:moveTo>
                  <a:pt x="3820042" y="326894"/>
                </a:moveTo>
                <a:cubicBezTo>
                  <a:pt x="3806690" y="336194"/>
                  <a:pt x="3793376" y="345493"/>
                  <a:pt x="3780120" y="354786"/>
                </a:cubicBezTo>
                <a:cubicBezTo>
                  <a:pt x="3767094" y="360922"/>
                  <a:pt x="3754145" y="367124"/>
                  <a:pt x="3741273" y="373366"/>
                </a:cubicBezTo>
                <a:cubicBezTo>
                  <a:pt x="3754395" y="364684"/>
                  <a:pt x="3767555" y="356004"/>
                  <a:pt x="3780773" y="347318"/>
                </a:cubicBezTo>
                <a:cubicBezTo>
                  <a:pt x="3793760" y="340490"/>
                  <a:pt x="3806843" y="333674"/>
                  <a:pt x="3820042" y="326894"/>
                </a:cubicBezTo>
                <a:close/>
                <a:moveTo>
                  <a:pt x="3957774" y="316533"/>
                </a:moveTo>
                <a:cubicBezTo>
                  <a:pt x="3939657" y="332179"/>
                  <a:pt x="3921617" y="347802"/>
                  <a:pt x="3903635" y="363399"/>
                </a:cubicBezTo>
                <a:cubicBezTo>
                  <a:pt x="3886421" y="367946"/>
                  <a:pt x="3869167" y="372859"/>
                  <a:pt x="3851876" y="378092"/>
                </a:cubicBezTo>
                <a:cubicBezTo>
                  <a:pt x="3870205" y="362936"/>
                  <a:pt x="3888610" y="347752"/>
                  <a:pt x="3907092" y="332544"/>
                </a:cubicBezTo>
                <a:cubicBezTo>
                  <a:pt x="3923980" y="326888"/>
                  <a:pt x="3940867" y="321541"/>
                  <a:pt x="3957774" y="316533"/>
                </a:cubicBezTo>
                <a:close/>
                <a:moveTo>
                  <a:pt x="3895277" y="309315"/>
                </a:moveTo>
                <a:cubicBezTo>
                  <a:pt x="3877948" y="322780"/>
                  <a:pt x="3860714" y="336242"/>
                  <a:pt x="3843539" y="349687"/>
                </a:cubicBezTo>
                <a:cubicBezTo>
                  <a:pt x="3827036" y="355881"/>
                  <a:pt x="3810570" y="362315"/>
                  <a:pt x="3794144" y="368945"/>
                </a:cubicBezTo>
                <a:cubicBezTo>
                  <a:pt x="3811551" y="356012"/>
                  <a:pt x="3829053" y="343057"/>
                  <a:pt x="3846613" y="330098"/>
                </a:cubicBezTo>
                <a:cubicBezTo>
                  <a:pt x="3862732" y="322994"/>
                  <a:pt x="3878966" y="316050"/>
                  <a:pt x="3895277" y="309315"/>
                </a:cubicBezTo>
                <a:close/>
                <a:moveTo>
                  <a:pt x="4017523" y="300333"/>
                </a:moveTo>
                <a:cubicBezTo>
                  <a:pt x="3999560" y="316581"/>
                  <a:pt x="3981655" y="332815"/>
                  <a:pt x="3963806" y="349020"/>
                </a:cubicBezTo>
                <a:cubicBezTo>
                  <a:pt x="3946900" y="352621"/>
                  <a:pt x="3929955" y="356609"/>
                  <a:pt x="3912971" y="360967"/>
                </a:cubicBezTo>
                <a:cubicBezTo>
                  <a:pt x="3931146" y="345209"/>
                  <a:pt x="3949378" y="329428"/>
                  <a:pt x="3967687" y="313628"/>
                </a:cubicBezTo>
                <a:cubicBezTo>
                  <a:pt x="3984306" y="308840"/>
                  <a:pt x="4000905" y="304398"/>
                  <a:pt x="4017523" y="300333"/>
                </a:cubicBezTo>
                <a:close/>
                <a:moveTo>
                  <a:pt x="3892740" y="290552"/>
                </a:moveTo>
                <a:cubicBezTo>
                  <a:pt x="3877332" y="301826"/>
                  <a:pt x="3861982" y="313107"/>
                  <a:pt x="3846690" y="324387"/>
                </a:cubicBezTo>
                <a:cubicBezTo>
                  <a:pt x="3832492" y="330650"/>
                  <a:pt x="3818352" y="337036"/>
                  <a:pt x="3804289" y="343520"/>
                </a:cubicBezTo>
                <a:cubicBezTo>
                  <a:pt x="3819562" y="332853"/>
                  <a:pt x="3834874" y="322187"/>
                  <a:pt x="3850263" y="311526"/>
                </a:cubicBezTo>
                <a:cubicBezTo>
                  <a:pt x="3864327" y="304452"/>
                  <a:pt x="3878485" y="297449"/>
                  <a:pt x="3892740" y="290552"/>
                </a:cubicBezTo>
                <a:close/>
                <a:moveTo>
                  <a:pt x="4075083" y="287830"/>
                </a:moveTo>
                <a:cubicBezTo>
                  <a:pt x="4057273" y="304654"/>
                  <a:pt x="4039540" y="321468"/>
                  <a:pt x="4021846" y="338256"/>
                </a:cubicBezTo>
                <a:cubicBezTo>
                  <a:pt x="4005247" y="340861"/>
                  <a:pt x="3988610" y="343887"/>
                  <a:pt x="3971933" y="347314"/>
                </a:cubicBezTo>
                <a:cubicBezTo>
                  <a:pt x="3989897" y="330988"/>
                  <a:pt x="4007956" y="314636"/>
                  <a:pt x="4026054" y="298274"/>
                </a:cubicBezTo>
                <a:cubicBezTo>
                  <a:pt x="4042404" y="294402"/>
                  <a:pt x="4058753" y="290908"/>
                  <a:pt x="4075083" y="287830"/>
                </a:cubicBezTo>
                <a:close/>
                <a:moveTo>
                  <a:pt x="3879196" y="285895"/>
                </a:moveTo>
                <a:cubicBezTo>
                  <a:pt x="3869418" y="292633"/>
                  <a:pt x="3859658" y="299376"/>
                  <a:pt x="3849918" y="306124"/>
                </a:cubicBezTo>
                <a:cubicBezTo>
                  <a:pt x="3840600" y="310807"/>
                  <a:pt x="3831300" y="315518"/>
                  <a:pt x="3822060" y="320254"/>
                </a:cubicBezTo>
                <a:cubicBezTo>
                  <a:pt x="3831800" y="313912"/>
                  <a:pt x="3841579" y="307591"/>
                  <a:pt x="3851358" y="301261"/>
                </a:cubicBezTo>
                <a:cubicBezTo>
                  <a:pt x="3860618" y="296106"/>
                  <a:pt x="3869898" y="290984"/>
                  <a:pt x="3879196" y="285895"/>
                </a:cubicBezTo>
                <a:close/>
                <a:moveTo>
                  <a:pt x="3959119" y="284249"/>
                </a:moveTo>
                <a:cubicBezTo>
                  <a:pt x="3941559" y="298589"/>
                  <a:pt x="3924057" y="312930"/>
                  <a:pt x="3906650" y="327259"/>
                </a:cubicBezTo>
                <a:cubicBezTo>
                  <a:pt x="3890166" y="332761"/>
                  <a:pt x="3873721" y="338546"/>
                  <a:pt x="3857295" y="344582"/>
                </a:cubicBezTo>
                <a:cubicBezTo>
                  <a:pt x="3874969" y="330759"/>
                  <a:pt x="3892702" y="316921"/>
                  <a:pt x="3910531" y="303084"/>
                </a:cubicBezTo>
                <a:cubicBezTo>
                  <a:pt x="3926651" y="296573"/>
                  <a:pt x="3942846" y="290281"/>
                  <a:pt x="3959119" y="284249"/>
                </a:cubicBezTo>
                <a:close/>
                <a:moveTo>
                  <a:pt x="4130683" y="279033"/>
                </a:moveTo>
                <a:cubicBezTo>
                  <a:pt x="4113065" y="296404"/>
                  <a:pt x="4095505" y="313766"/>
                  <a:pt x="4078023" y="331101"/>
                </a:cubicBezTo>
                <a:cubicBezTo>
                  <a:pt x="4061693" y="332675"/>
                  <a:pt x="4045343" y="334713"/>
                  <a:pt x="4028974" y="337165"/>
                </a:cubicBezTo>
                <a:cubicBezTo>
                  <a:pt x="4046745" y="320289"/>
                  <a:pt x="4064574" y="303390"/>
                  <a:pt x="4082480" y="286479"/>
                </a:cubicBezTo>
                <a:cubicBezTo>
                  <a:pt x="4098560" y="283572"/>
                  <a:pt x="4114640" y="281079"/>
                  <a:pt x="4130683" y="279033"/>
                </a:cubicBezTo>
                <a:close/>
                <a:moveTo>
                  <a:pt x="4184630" y="273867"/>
                </a:moveTo>
                <a:cubicBezTo>
                  <a:pt x="4167186" y="291797"/>
                  <a:pt x="4149799" y="309712"/>
                  <a:pt x="4132470" y="327603"/>
                </a:cubicBezTo>
                <a:cubicBezTo>
                  <a:pt x="4116447" y="328110"/>
                  <a:pt x="4100385" y="329099"/>
                  <a:pt x="4084286" y="330534"/>
                </a:cubicBezTo>
                <a:cubicBezTo>
                  <a:pt x="4101884" y="313113"/>
                  <a:pt x="4119540" y="295663"/>
                  <a:pt x="4137234" y="278206"/>
                </a:cubicBezTo>
                <a:cubicBezTo>
                  <a:pt x="4153064" y="276308"/>
                  <a:pt x="4168857" y="274846"/>
                  <a:pt x="4184630" y="273867"/>
                </a:cubicBezTo>
                <a:close/>
                <a:moveTo>
                  <a:pt x="4237022" y="272439"/>
                </a:moveTo>
                <a:cubicBezTo>
                  <a:pt x="4219769" y="290892"/>
                  <a:pt x="4202574" y="309330"/>
                  <a:pt x="4185418" y="327741"/>
                </a:cubicBezTo>
                <a:cubicBezTo>
                  <a:pt x="4169684" y="327149"/>
                  <a:pt x="4153911" y="327057"/>
                  <a:pt x="4138099" y="327443"/>
                </a:cubicBezTo>
                <a:cubicBezTo>
                  <a:pt x="4155486" y="309499"/>
                  <a:pt x="4172930" y="291530"/>
                  <a:pt x="4190432" y="273549"/>
                </a:cubicBezTo>
                <a:cubicBezTo>
                  <a:pt x="4205994" y="272698"/>
                  <a:pt x="4221537" y="272316"/>
                  <a:pt x="4237022" y="272439"/>
                </a:cubicBezTo>
                <a:close/>
                <a:moveTo>
                  <a:pt x="4019925" y="263087"/>
                </a:moveTo>
                <a:cubicBezTo>
                  <a:pt x="4002288" y="278193"/>
                  <a:pt x="3984709" y="293301"/>
                  <a:pt x="3967207" y="308404"/>
                </a:cubicBezTo>
                <a:cubicBezTo>
                  <a:pt x="3950838" y="313107"/>
                  <a:pt x="3934488" y="318137"/>
                  <a:pt x="3918158" y="323459"/>
                </a:cubicBezTo>
                <a:cubicBezTo>
                  <a:pt x="3935910" y="308865"/>
                  <a:pt x="3953720" y="294264"/>
                  <a:pt x="3971625" y="279667"/>
                </a:cubicBezTo>
                <a:cubicBezTo>
                  <a:pt x="3987668" y="273861"/>
                  <a:pt x="4003767" y="268318"/>
                  <a:pt x="4019925" y="263087"/>
                </a:cubicBezTo>
                <a:close/>
                <a:moveTo>
                  <a:pt x="3960041" y="259194"/>
                </a:moveTo>
                <a:cubicBezTo>
                  <a:pt x="3943538" y="271888"/>
                  <a:pt x="3927073" y="284595"/>
                  <a:pt x="3910704" y="297307"/>
                </a:cubicBezTo>
                <a:cubicBezTo>
                  <a:pt x="3895565" y="303424"/>
                  <a:pt x="3880483" y="309728"/>
                  <a:pt x="3865460" y="316196"/>
                </a:cubicBezTo>
                <a:cubicBezTo>
                  <a:pt x="3881906" y="304099"/>
                  <a:pt x="3898390" y="292003"/>
                  <a:pt x="3914969" y="279924"/>
                </a:cubicBezTo>
                <a:cubicBezTo>
                  <a:pt x="3929897" y="272864"/>
                  <a:pt x="3944941" y="265942"/>
                  <a:pt x="3960041" y="259194"/>
                </a:cubicBezTo>
                <a:close/>
                <a:moveTo>
                  <a:pt x="3927745" y="252672"/>
                </a:moveTo>
                <a:cubicBezTo>
                  <a:pt x="3924479" y="254885"/>
                  <a:pt x="3921232" y="257098"/>
                  <a:pt x="3917985" y="259313"/>
                </a:cubicBezTo>
                <a:cubicBezTo>
                  <a:pt x="3915239" y="260781"/>
                  <a:pt x="3912491" y="262249"/>
                  <a:pt x="3909763" y="263717"/>
                </a:cubicBezTo>
                <a:cubicBezTo>
                  <a:pt x="3912645" y="261872"/>
                  <a:pt x="3915527" y="260015"/>
                  <a:pt x="3918427" y="258172"/>
                </a:cubicBezTo>
                <a:cubicBezTo>
                  <a:pt x="3921540" y="256341"/>
                  <a:pt x="3924633" y="254497"/>
                  <a:pt x="3927745" y="252672"/>
                </a:cubicBezTo>
                <a:close/>
                <a:moveTo>
                  <a:pt x="3953586" y="246305"/>
                </a:moveTo>
                <a:cubicBezTo>
                  <a:pt x="3940541" y="255730"/>
                  <a:pt x="3927515" y="265167"/>
                  <a:pt x="3914528" y="274622"/>
                </a:cubicBezTo>
                <a:cubicBezTo>
                  <a:pt x="3902559" y="280272"/>
                  <a:pt x="3890628" y="286010"/>
                  <a:pt x="3878773" y="291816"/>
                </a:cubicBezTo>
                <a:cubicBezTo>
                  <a:pt x="3891704" y="282902"/>
                  <a:pt x="3904672" y="273999"/>
                  <a:pt x="3917697" y="265113"/>
                </a:cubicBezTo>
                <a:cubicBezTo>
                  <a:pt x="3929628" y="258760"/>
                  <a:pt x="3941597" y="252483"/>
                  <a:pt x="3953586" y="246305"/>
                </a:cubicBezTo>
                <a:close/>
                <a:moveTo>
                  <a:pt x="4078272" y="245632"/>
                </a:moveTo>
                <a:cubicBezTo>
                  <a:pt x="4060635" y="261452"/>
                  <a:pt x="4043056" y="277277"/>
                  <a:pt x="4025535" y="293096"/>
                </a:cubicBezTo>
                <a:cubicBezTo>
                  <a:pt x="4009358" y="296917"/>
                  <a:pt x="3993162" y="301107"/>
                  <a:pt x="3976967" y="305630"/>
                </a:cubicBezTo>
                <a:cubicBezTo>
                  <a:pt x="3994718" y="290329"/>
                  <a:pt x="4012528" y="275025"/>
                  <a:pt x="4030415" y="259726"/>
                </a:cubicBezTo>
                <a:cubicBezTo>
                  <a:pt x="4046342" y="254708"/>
                  <a:pt x="4062287" y="249992"/>
                  <a:pt x="4078272" y="245632"/>
                </a:cubicBezTo>
                <a:close/>
                <a:moveTo>
                  <a:pt x="4022941" y="232422"/>
                </a:moveTo>
                <a:cubicBezTo>
                  <a:pt x="4005842" y="246220"/>
                  <a:pt x="3988782" y="260036"/>
                  <a:pt x="3971818" y="273863"/>
                </a:cubicBezTo>
                <a:cubicBezTo>
                  <a:pt x="3956410" y="279438"/>
                  <a:pt x="3941040" y="285259"/>
                  <a:pt x="3925728" y="291300"/>
                </a:cubicBezTo>
                <a:cubicBezTo>
                  <a:pt x="3942827" y="278068"/>
                  <a:pt x="3959944" y="264843"/>
                  <a:pt x="3977178" y="251640"/>
                </a:cubicBezTo>
                <a:cubicBezTo>
                  <a:pt x="3992355" y="245025"/>
                  <a:pt x="4007629" y="238608"/>
                  <a:pt x="4022941" y="232422"/>
                </a:cubicBezTo>
                <a:close/>
                <a:moveTo>
                  <a:pt x="4134563" y="231832"/>
                </a:moveTo>
                <a:cubicBezTo>
                  <a:pt x="4116966" y="248328"/>
                  <a:pt x="4099424" y="264833"/>
                  <a:pt x="4081961" y="281332"/>
                </a:cubicBezTo>
                <a:cubicBezTo>
                  <a:pt x="4065957" y="284214"/>
                  <a:pt x="4049953" y="287499"/>
                  <a:pt x="4033931" y="291155"/>
                </a:cubicBezTo>
                <a:cubicBezTo>
                  <a:pt x="4051625" y="275184"/>
                  <a:pt x="4069396" y="259208"/>
                  <a:pt x="4087225" y="243242"/>
                </a:cubicBezTo>
                <a:cubicBezTo>
                  <a:pt x="4102999" y="239075"/>
                  <a:pt x="4118772" y="235262"/>
                  <a:pt x="4134563" y="231832"/>
                </a:cubicBezTo>
                <a:close/>
                <a:moveTo>
                  <a:pt x="4189164" y="221579"/>
                </a:moveTo>
                <a:cubicBezTo>
                  <a:pt x="4171624" y="238739"/>
                  <a:pt x="4154140" y="255907"/>
                  <a:pt x="4136734" y="273071"/>
                </a:cubicBezTo>
                <a:cubicBezTo>
                  <a:pt x="4120942" y="274962"/>
                  <a:pt x="4105131" y="277296"/>
                  <a:pt x="4089319" y="280024"/>
                </a:cubicBezTo>
                <a:cubicBezTo>
                  <a:pt x="4106937" y="263402"/>
                  <a:pt x="4124612" y="246774"/>
                  <a:pt x="4142364" y="230157"/>
                </a:cubicBezTo>
                <a:cubicBezTo>
                  <a:pt x="4157964" y="226899"/>
                  <a:pt x="4173565" y="224030"/>
                  <a:pt x="4189164" y="221579"/>
                </a:cubicBezTo>
                <a:close/>
                <a:moveTo>
                  <a:pt x="4242209" y="214920"/>
                </a:moveTo>
                <a:cubicBezTo>
                  <a:pt x="4224726" y="232749"/>
                  <a:pt x="4207300" y="250583"/>
                  <a:pt x="4189952" y="268410"/>
                </a:cubicBezTo>
                <a:cubicBezTo>
                  <a:pt x="4174390" y="269265"/>
                  <a:pt x="4158809" y="270583"/>
                  <a:pt x="4143190" y="272335"/>
                </a:cubicBezTo>
                <a:cubicBezTo>
                  <a:pt x="4160711" y="255071"/>
                  <a:pt x="4178309" y="237803"/>
                  <a:pt x="4195965" y="220545"/>
                </a:cubicBezTo>
                <a:cubicBezTo>
                  <a:pt x="4211393" y="218244"/>
                  <a:pt x="4226801" y="216345"/>
                  <a:pt x="4242209" y="214920"/>
                </a:cubicBezTo>
                <a:close/>
                <a:moveTo>
                  <a:pt x="4020598" y="212958"/>
                </a:moveTo>
                <a:cubicBezTo>
                  <a:pt x="4005901" y="224099"/>
                  <a:pt x="3991241" y="235260"/>
                  <a:pt x="3976641" y="246443"/>
                </a:cubicBezTo>
                <a:cubicBezTo>
                  <a:pt x="3963038" y="252353"/>
                  <a:pt x="3949513" y="258418"/>
                  <a:pt x="3936045" y="264608"/>
                </a:cubicBezTo>
                <a:cubicBezTo>
                  <a:pt x="3950666" y="253999"/>
                  <a:pt x="3965324" y="243408"/>
                  <a:pt x="3980060" y="232841"/>
                </a:cubicBezTo>
                <a:cubicBezTo>
                  <a:pt x="3993547" y="226069"/>
                  <a:pt x="4007072" y="219435"/>
                  <a:pt x="4020598" y="212958"/>
                </a:cubicBezTo>
                <a:close/>
                <a:moveTo>
                  <a:pt x="4293813" y="211907"/>
                </a:moveTo>
                <a:cubicBezTo>
                  <a:pt x="4276407" y="230382"/>
                  <a:pt x="4259077" y="248862"/>
                  <a:pt x="4241806" y="267330"/>
                </a:cubicBezTo>
                <a:cubicBezTo>
                  <a:pt x="4226475" y="267108"/>
                  <a:pt x="4211124" y="267365"/>
                  <a:pt x="4195735" y="268095"/>
                </a:cubicBezTo>
                <a:cubicBezTo>
                  <a:pt x="4213160" y="250201"/>
                  <a:pt x="4230644" y="232299"/>
                  <a:pt x="4248203" y="214407"/>
                </a:cubicBezTo>
                <a:cubicBezTo>
                  <a:pt x="4263438" y="213114"/>
                  <a:pt x="4278635" y="212263"/>
                  <a:pt x="4293813" y="211907"/>
                </a:cubicBezTo>
                <a:close/>
                <a:moveTo>
                  <a:pt x="4082672" y="209692"/>
                </a:moveTo>
                <a:cubicBezTo>
                  <a:pt x="4065246" y="224428"/>
                  <a:pt x="4047859" y="239181"/>
                  <a:pt x="4030587" y="253953"/>
                </a:cubicBezTo>
                <a:cubicBezTo>
                  <a:pt x="4015083" y="258829"/>
                  <a:pt x="3999618" y="264007"/>
                  <a:pt x="3984190" y="269448"/>
                </a:cubicBezTo>
                <a:cubicBezTo>
                  <a:pt x="4001616" y="255265"/>
                  <a:pt x="4019118" y="241094"/>
                  <a:pt x="4036678" y="226949"/>
                </a:cubicBezTo>
                <a:cubicBezTo>
                  <a:pt x="4051951" y="220943"/>
                  <a:pt x="4067283" y="215172"/>
                  <a:pt x="4082672" y="209692"/>
                </a:cubicBezTo>
                <a:close/>
                <a:moveTo>
                  <a:pt x="4011529" y="204791"/>
                </a:moveTo>
                <a:cubicBezTo>
                  <a:pt x="4001232" y="212105"/>
                  <a:pt x="3990973" y="219435"/>
                  <a:pt x="3980732" y="226780"/>
                </a:cubicBezTo>
                <a:cubicBezTo>
                  <a:pt x="3971876" y="231227"/>
                  <a:pt x="3963095" y="235702"/>
                  <a:pt x="3954393" y="240197"/>
                </a:cubicBezTo>
                <a:cubicBezTo>
                  <a:pt x="3964536" y="233352"/>
                  <a:pt x="3974681" y="226524"/>
                  <a:pt x="3984863" y="219713"/>
                </a:cubicBezTo>
                <a:cubicBezTo>
                  <a:pt x="3993739" y="214695"/>
                  <a:pt x="4002634" y="209717"/>
                  <a:pt x="4011529" y="204791"/>
                </a:cubicBezTo>
                <a:close/>
                <a:moveTo>
                  <a:pt x="4139828" y="190793"/>
                </a:moveTo>
                <a:cubicBezTo>
                  <a:pt x="4122249" y="206355"/>
                  <a:pt x="4104746" y="221944"/>
                  <a:pt x="4087321" y="237546"/>
                </a:cubicBezTo>
                <a:cubicBezTo>
                  <a:pt x="4079444" y="239613"/>
                  <a:pt x="4071528" y="241763"/>
                  <a:pt x="4063556" y="244040"/>
                </a:cubicBezTo>
                <a:cubicBezTo>
                  <a:pt x="4056025" y="246190"/>
                  <a:pt x="4048494" y="248428"/>
                  <a:pt x="4040963" y="250729"/>
                </a:cubicBezTo>
                <a:cubicBezTo>
                  <a:pt x="4058580" y="235698"/>
                  <a:pt x="4076274" y="220685"/>
                  <a:pt x="4094026" y="205696"/>
                </a:cubicBezTo>
                <a:cubicBezTo>
                  <a:pt x="4109261" y="200422"/>
                  <a:pt x="4124516" y="195452"/>
                  <a:pt x="4139828" y="190793"/>
                </a:cubicBezTo>
                <a:close/>
                <a:moveTo>
                  <a:pt x="4082864" y="184423"/>
                </a:moveTo>
                <a:cubicBezTo>
                  <a:pt x="4067206" y="196870"/>
                  <a:pt x="4051586" y="209343"/>
                  <a:pt x="4036063" y="221846"/>
                </a:cubicBezTo>
                <a:cubicBezTo>
                  <a:pt x="4021789" y="227448"/>
                  <a:pt x="4007552" y="233252"/>
                  <a:pt x="3993413" y="239246"/>
                </a:cubicBezTo>
                <a:cubicBezTo>
                  <a:pt x="4008974" y="227364"/>
                  <a:pt x="4024574" y="215498"/>
                  <a:pt x="4040252" y="203671"/>
                </a:cubicBezTo>
                <a:cubicBezTo>
                  <a:pt x="4054430" y="197056"/>
                  <a:pt x="4068647" y="190636"/>
                  <a:pt x="4082864" y="184423"/>
                </a:cubicBezTo>
                <a:close/>
                <a:moveTo>
                  <a:pt x="4195063" y="175474"/>
                </a:moveTo>
                <a:cubicBezTo>
                  <a:pt x="4177407" y="191817"/>
                  <a:pt x="4159827" y="208192"/>
                  <a:pt x="4142325" y="224576"/>
                </a:cubicBezTo>
                <a:cubicBezTo>
                  <a:pt x="4127148" y="227729"/>
                  <a:pt x="4111740" y="231287"/>
                  <a:pt x="4096139" y="235256"/>
                </a:cubicBezTo>
                <a:cubicBezTo>
                  <a:pt x="4113815" y="219456"/>
                  <a:pt x="4131566" y="203673"/>
                  <a:pt x="4149396" y="187919"/>
                </a:cubicBezTo>
                <a:cubicBezTo>
                  <a:pt x="4164592" y="183433"/>
                  <a:pt x="4179808" y="179264"/>
                  <a:pt x="4195063" y="175474"/>
                </a:cubicBezTo>
                <a:close/>
                <a:moveTo>
                  <a:pt x="4059790" y="170761"/>
                </a:moveTo>
                <a:cubicBezTo>
                  <a:pt x="4055275" y="173927"/>
                  <a:pt x="4050760" y="177107"/>
                  <a:pt x="4046226" y="180280"/>
                </a:cubicBezTo>
                <a:cubicBezTo>
                  <a:pt x="4042903" y="182071"/>
                  <a:pt x="4039560" y="183864"/>
                  <a:pt x="4036236" y="185662"/>
                </a:cubicBezTo>
                <a:cubicBezTo>
                  <a:pt x="4040943" y="182574"/>
                  <a:pt x="4045631" y="179483"/>
                  <a:pt x="4050338" y="176407"/>
                </a:cubicBezTo>
                <a:cubicBezTo>
                  <a:pt x="4053508" y="174521"/>
                  <a:pt x="4056639" y="172636"/>
                  <a:pt x="4059790" y="170761"/>
                </a:cubicBezTo>
                <a:close/>
                <a:moveTo>
                  <a:pt x="4080846" y="167700"/>
                </a:moveTo>
                <a:cubicBezTo>
                  <a:pt x="4067513" y="177622"/>
                  <a:pt x="4054219" y="187564"/>
                  <a:pt x="4040981" y="197541"/>
                </a:cubicBezTo>
                <a:cubicBezTo>
                  <a:pt x="4029281" y="203001"/>
                  <a:pt x="4017658" y="208555"/>
                  <a:pt x="4006150" y="214180"/>
                </a:cubicBezTo>
                <a:cubicBezTo>
                  <a:pt x="4019311" y="204799"/>
                  <a:pt x="4032547" y="195454"/>
                  <a:pt x="4045804" y="186129"/>
                </a:cubicBezTo>
                <a:cubicBezTo>
                  <a:pt x="4057465" y="179881"/>
                  <a:pt x="4069147" y="173733"/>
                  <a:pt x="4080846" y="167700"/>
                </a:cubicBezTo>
                <a:close/>
                <a:moveTo>
                  <a:pt x="4248606" y="163752"/>
                </a:moveTo>
                <a:cubicBezTo>
                  <a:pt x="4230950" y="180828"/>
                  <a:pt x="4213353" y="197933"/>
                  <a:pt x="4195831" y="215051"/>
                </a:cubicBezTo>
                <a:cubicBezTo>
                  <a:pt x="4180769" y="217275"/>
                  <a:pt x="4165495" y="219927"/>
                  <a:pt x="4150010" y="223012"/>
                </a:cubicBezTo>
                <a:cubicBezTo>
                  <a:pt x="4167686" y="206484"/>
                  <a:pt x="4185437" y="189973"/>
                  <a:pt x="4203266" y="173491"/>
                </a:cubicBezTo>
                <a:cubicBezTo>
                  <a:pt x="4218367" y="169871"/>
                  <a:pt x="4233487" y="166603"/>
                  <a:pt x="4248606" y="163752"/>
                </a:cubicBezTo>
                <a:close/>
                <a:moveTo>
                  <a:pt x="4141865" y="159971"/>
                </a:moveTo>
                <a:cubicBezTo>
                  <a:pt x="4125630" y="173497"/>
                  <a:pt x="4109472" y="187064"/>
                  <a:pt x="4093373" y="200653"/>
                </a:cubicBezTo>
                <a:cubicBezTo>
                  <a:pt x="4078714" y="205717"/>
                  <a:pt x="4064094" y="211060"/>
                  <a:pt x="4049550" y="216622"/>
                </a:cubicBezTo>
                <a:cubicBezTo>
                  <a:pt x="4065708" y="203646"/>
                  <a:pt x="4081961" y="190701"/>
                  <a:pt x="4098253" y="177789"/>
                </a:cubicBezTo>
                <a:cubicBezTo>
                  <a:pt x="4112777" y="171608"/>
                  <a:pt x="4127320" y="165656"/>
                  <a:pt x="4141865" y="159971"/>
                </a:cubicBezTo>
                <a:close/>
                <a:moveTo>
                  <a:pt x="4300691" y="155597"/>
                </a:moveTo>
                <a:cubicBezTo>
                  <a:pt x="4283054" y="173378"/>
                  <a:pt x="4265494" y="191181"/>
                  <a:pt x="4248011" y="209001"/>
                </a:cubicBezTo>
                <a:cubicBezTo>
                  <a:pt x="4233064" y="210244"/>
                  <a:pt x="4217925" y="211932"/>
                  <a:pt x="4202594" y="214076"/>
                </a:cubicBezTo>
                <a:cubicBezTo>
                  <a:pt x="4220231" y="196849"/>
                  <a:pt x="4237944" y="179637"/>
                  <a:pt x="4255735" y="162455"/>
                </a:cubicBezTo>
                <a:cubicBezTo>
                  <a:pt x="4270720" y="159760"/>
                  <a:pt x="4285705" y="157456"/>
                  <a:pt x="4300691" y="155597"/>
                </a:cubicBezTo>
                <a:close/>
                <a:moveTo>
                  <a:pt x="4351449" y="151011"/>
                </a:moveTo>
                <a:cubicBezTo>
                  <a:pt x="4333870" y="169483"/>
                  <a:pt x="4316367" y="187979"/>
                  <a:pt x="4298924" y="206482"/>
                </a:cubicBezTo>
                <a:cubicBezTo>
                  <a:pt x="4284149" y="206695"/>
                  <a:pt x="4269183" y="207370"/>
                  <a:pt x="4253986" y="208517"/>
                </a:cubicBezTo>
                <a:cubicBezTo>
                  <a:pt x="4271585" y="190611"/>
                  <a:pt x="4289221" y="172719"/>
                  <a:pt x="4306954" y="154853"/>
                </a:cubicBezTo>
                <a:cubicBezTo>
                  <a:pt x="4321786" y="153134"/>
                  <a:pt x="4336637" y="151831"/>
                  <a:pt x="4351449" y="151011"/>
                </a:cubicBezTo>
                <a:close/>
                <a:moveTo>
                  <a:pt x="4198521" y="139203"/>
                </a:moveTo>
                <a:cubicBezTo>
                  <a:pt x="4181864" y="153741"/>
                  <a:pt x="4165246" y="168317"/>
                  <a:pt x="4148723" y="182924"/>
                </a:cubicBezTo>
                <a:cubicBezTo>
                  <a:pt x="4133929" y="187279"/>
                  <a:pt x="4119175" y="191933"/>
                  <a:pt x="4104458" y="196874"/>
                </a:cubicBezTo>
                <a:cubicBezTo>
                  <a:pt x="4121038" y="182924"/>
                  <a:pt x="4137695" y="169013"/>
                  <a:pt x="4154410" y="155134"/>
                </a:cubicBezTo>
                <a:cubicBezTo>
                  <a:pt x="4169107" y="149539"/>
                  <a:pt x="4183824" y="144216"/>
                  <a:pt x="4198521" y="139203"/>
                </a:cubicBezTo>
                <a:close/>
                <a:moveTo>
                  <a:pt x="4143497" y="136640"/>
                </a:moveTo>
                <a:cubicBezTo>
                  <a:pt x="4128589" y="148273"/>
                  <a:pt x="4113757" y="159956"/>
                  <a:pt x="4098964" y="171664"/>
                </a:cubicBezTo>
                <a:cubicBezTo>
                  <a:pt x="4085937" y="177201"/>
                  <a:pt x="4073008" y="182895"/>
                  <a:pt x="4060155" y="188722"/>
                </a:cubicBezTo>
                <a:cubicBezTo>
                  <a:pt x="4074910" y="177658"/>
                  <a:pt x="4089703" y="166619"/>
                  <a:pt x="4104574" y="155629"/>
                </a:cubicBezTo>
                <a:cubicBezTo>
                  <a:pt x="4117542" y="149140"/>
                  <a:pt x="4130510" y="142802"/>
                  <a:pt x="4143497" y="136640"/>
                </a:cubicBezTo>
                <a:close/>
                <a:moveTo>
                  <a:pt x="4137119" y="126183"/>
                </a:moveTo>
                <a:cubicBezTo>
                  <a:pt x="4126341" y="134064"/>
                  <a:pt x="4115562" y="141968"/>
                  <a:pt x="4104823" y="149895"/>
                </a:cubicBezTo>
                <a:cubicBezTo>
                  <a:pt x="4095967" y="154321"/>
                  <a:pt x="4087187" y="158794"/>
                  <a:pt x="4078465" y="163307"/>
                </a:cubicBezTo>
                <a:cubicBezTo>
                  <a:pt x="4089089" y="155920"/>
                  <a:pt x="4099751" y="148559"/>
                  <a:pt x="4110433" y="141222"/>
                </a:cubicBezTo>
                <a:cubicBezTo>
                  <a:pt x="4119309" y="136150"/>
                  <a:pt x="4128224" y="131136"/>
                  <a:pt x="4137119" y="126183"/>
                </a:cubicBezTo>
                <a:close/>
                <a:moveTo>
                  <a:pt x="4253218" y="122033"/>
                </a:moveTo>
                <a:cubicBezTo>
                  <a:pt x="4236272" y="137493"/>
                  <a:pt x="4219404" y="152994"/>
                  <a:pt x="4202594" y="168527"/>
                </a:cubicBezTo>
                <a:cubicBezTo>
                  <a:pt x="4187762" y="172071"/>
                  <a:pt x="4172949" y="175956"/>
                  <a:pt x="4158175" y="180171"/>
                </a:cubicBezTo>
                <a:cubicBezTo>
                  <a:pt x="4175024" y="165316"/>
                  <a:pt x="4191931" y="150490"/>
                  <a:pt x="4208915" y="135710"/>
                </a:cubicBezTo>
                <a:cubicBezTo>
                  <a:pt x="4223689" y="130821"/>
                  <a:pt x="4238463" y="126262"/>
                  <a:pt x="4253218" y="122033"/>
                </a:cubicBezTo>
                <a:close/>
                <a:moveTo>
                  <a:pt x="4202401" y="110043"/>
                </a:moveTo>
                <a:cubicBezTo>
                  <a:pt x="4186551" y="123003"/>
                  <a:pt x="4170760" y="136012"/>
                  <a:pt x="4155024" y="149061"/>
                </a:cubicBezTo>
                <a:cubicBezTo>
                  <a:pt x="4141269" y="154281"/>
                  <a:pt x="4127590" y="159731"/>
                  <a:pt x="4113969" y="165364"/>
                </a:cubicBezTo>
                <a:cubicBezTo>
                  <a:pt x="4129703" y="152955"/>
                  <a:pt x="4145533" y="140600"/>
                  <a:pt x="4161403" y="128281"/>
                </a:cubicBezTo>
                <a:cubicBezTo>
                  <a:pt x="4175063" y="121989"/>
                  <a:pt x="4188722" y="115903"/>
                  <a:pt x="4202401" y="110043"/>
                </a:cubicBezTo>
                <a:close/>
                <a:moveTo>
                  <a:pt x="4306301" y="108362"/>
                </a:moveTo>
                <a:cubicBezTo>
                  <a:pt x="4289164" y="124704"/>
                  <a:pt x="4272084" y="141092"/>
                  <a:pt x="4255081" y="157505"/>
                </a:cubicBezTo>
                <a:cubicBezTo>
                  <a:pt x="4240288" y="160165"/>
                  <a:pt x="4225494" y="163205"/>
                  <a:pt x="4210720" y="166607"/>
                </a:cubicBezTo>
                <a:cubicBezTo>
                  <a:pt x="4227762" y="150876"/>
                  <a:pt x="4244879" y="135176"/>
                  <a:pt x="4262074" y="119524"/>
                </a:cubicBezTo>
                <a:cubicBezTo>
                  <a:pt x="4276830" y="115434"/>
                  <a:pt x="4291565" y="111718"/>
                  <a:pt x="4306301" y="108362"/>
                </a:cubicBezTo>
                <a:close/>
                <a:moveTo>
                  <a:pt x="4357981" y="98191"/>
                </a:moveTo>
                <a:cubicBezTo>
                  <a:pt x="4340690" y="115392"/>
                  <a:pt x="4323476" y="132633"/>
                  <a:pt x="4306319" y="149906"/>
                </a:cubicBezTo>
                <a:cubicBezTo>
                  <a:pt x="4291604" y="151614"/>
                  <a:pt x="4276887" y="153733"/>
                  <a:pt x="4262151" y="156254"/>
                </a:cubicBezTo>
                <a:cubicBezTo>
                  <a:pt x="4279346" y="139678"/>
                  <a:pt x="4296618" y="123132"/>
                  <a:pt x="4313947" y="106633"/>
                </a:cubicBezTo>
                <a:cubicBezTo>
                  <a:pt x="4328644" y="103415"/>
                  <a:pt x="4343322" y="100608"/>
                  <a:pt x="4357981" y="98191"/>
                </a:cubicBezTo>
                <a:close/>
                <a:moveTo>
                  <a:pt x="4184476" y="91995"/>
                </a:moveTo>
                <a:cubicBezTo>
                  <a:pt x="4178905" y="95982"/>
                  <a:pt x="4173334" y="99960"/>
                  <a:pt x="4167781" y="103964"/>
                </a:cubicBezTo>
                <a:cubicBezTo>
                  <a:pt x="4163593" y="106206"/>
                  <a:pt x="4159405" y="108458"/>
                  <a:pt x="4155255" y="110717"/>
                </a:cubicBezTo>
                <a:cubicBezTo>
                  <a:pt x="4160903" y="106917"/>
                  <a:pt x="4166571" y="103146"/>
                  <a:pt x="4172219" y="99365"/>
                </a:cubicBezTo>
                <a:cubicBezTo>
                  <a:pt x="4176293" y="96898"/>
                  <a:pt x="4180384" y="94443"/>
                  <a:pt x="4184476" y="91995"/>
                </a:cubicBezTo>
                <a:close/>
                <a:moveTo>
                  <a:pt x="4408394" y="91559"/>
                </a:moveTo>
                <a:cubicBezTo>
                  <a:pt x="4391007" y="109597"/>
                  <a:pt x="4373677" y="127672"/>
                  <a:pt x="4356425" y="145777"/>
                </a:cubicBezTo>
                <a:cubicBezTo>
                  <a:pt x="4341823" y="146479"/>
                  <a:pt x="4327203" y="147612"/>
                  <a:pt x="4312583" y="149188"/>
                </a:cubicBezTo>
                <a:cubicBezTo>
                  <a:pt x="4329854" y="131785"/>
                  <a:pt x="4347242" y="114419"/>
                  <a:pt x="4364667" y="97094"/>
                </a:cubicBezTo>
                <a:cubicBezTo>
                  <a:pt x="4379268" y="94814"/>
                  <a:pt x="4393850" y="92975"/>
                  <a:pt x="4408394" y="91559"/>
                </a:cubicBezTo>
                <a:close/>
                <a:moveTo>
                  <a:pt x="4202190" y="91357"/>
                </a:moveTo>
                <a:cubicBezTo>
                  <a:pt x="4188588" y="101757"/>
                  <a:pt x="4175024" y="112201"/>
                  <a:pt x="4161499" y="122679"/>
                </a:cubicBezTo>
                <a:cubicBezTo>
                  <a:pt x="4150164" y="127889"/>
                  <a:pt x="4138886" y="133205"/>
                  <a:pt x="4127705" y="138621"/>
                </a:cubicBezTo>
                <a:cubicBezTo>
                  <a:pt x="4141057" y="128838"/>
                  <a:pt x="4154448" y="119088"/>
                  <a:pt x="4167878" y="109390"/>
                </a:cubicBezTo>
                <a:cubicBezTo>
                  <a:pt x="4179308" y="103257"/>
                  <a:pt x="4190740" y="97240"/>
                  <a:pt x="4202190" y="91357"/>
                </a:cubicBezTo>
                <a:close/>
                <a:moveTo>
                  <a:pt x="4258501" y="87371"/>
                </a:moveTo>
                <a:cubicBezTo>
                  <a:pt x="4242036" y="101463"/>
                  <a:pt x="4225648" y="115603"/>
                  <a:pt x="4209318" y="129791"/>
                </a:cubicBezTo>
                <a:cubicBezTo>
                  <a:pt x="4195255" y="134425"/>
                  <a:pt x="4181230" y="139339"/>
                  <a:pt x="4167244" y="144494"/>
                </a:cubicBezTo>
                <a:cubicBezTo>
                  <a:pt x="4183554" y="131003"/>
                  <a:pt x="4199904" y="117541"/>
                  <a:pt x="4216350" y="104151"/>
                </a:cubicBezTo>
                <a:cubicBezTo>
                  <a:pt x="4230393" y="98299"/>
                  <a:pt x="4244457" y="92694"/>
                  <a:pt x="4258501" y="87371"/>
                </a:cubicBezTo>
                <a:close/>
                <a:moveTo>
                  <a:pt x="4312660" y="68309"/>
                </a:moveTo>
                <a:cubicBezTo>
                  <a:pt x="4295791" y="83419"/>
                  <a:pt x="4279000" y="98585"/>
                  <a:pt x="4262267" y="113797"/>
                </a:cubicBezTo>
                <a:cubicBezTo>
                  <a:pt x="4257636" y="115063"/>
                  <a:pt x="4253006" y="116364"/>
                  <a:pt x="4248338" y="117712"/>
                </a:cubicBezTo>
                <a:cubicBezTo>
                  <a:pt x="4238732" y="120492"/>
                  <a:pt x="4229126" y="123430"/>
                  <a:pt x="4219539" y="126490"/>
                </a:cubicBezTo>
                <a:cubicBezTo>
                  <a:pt x="4236253" y="111983"/>
                  <a:pt x="4253044" y="97521"/>
                  <a:pt x="4269932" y="83119"/>
                </a:cubicBezTo>
                <a:cubicBezTo>
                  <a:pt x="4284168" y="77884"/>
                  <a:pt x="4298424" y="72931"/>
                  <a:pt x="4312660" y="68309"/>
                </a:cubicBezTo>
                <a:close/>
                <a:moveTo>
                  <a:pt x="4261574" y="62182"/>
                </a:moveTo>
                <a:cubicBezTo>
                  <a:pt x="4246397" y="74322"/>
                  <a:pt x="4231258" y="86502"/>
                  <a:pt x="4216215" y="98748"/>
                </a:cubicBezTo>
                <a:cubicBezTo>
                  <a:pt x="4203612" y="103970"/>
                  <a:pt x="4191085" y="109361"/>
                  <a:pt x="4178636" y="114907"/>
                </a:cubicBezTo>
                <a:cubicBezTo>
                  <a:pt x="4193583" y="103384"/>
                  <a:pt x="4208588" y="91924"/>
                  <a:pt x="4223650" y="80508"/>
                </a:cubicBezTo>
                <a:cubicBezTo>
                  <a:pt x="4236292" y="74222"/>
                  <a:pt x="4248914" y="68105"/>
                  <a:pt x="4261574" y="62182"/>
                </a:cubicBezTo>
                <a:close/>
                <a:moveTo>
                  <a:pt x="4365147" y="52772"/>
                </a:moveTo>
                <a:cubicBezTo>
                  <a:pt x="4347991" y="68833"/>
                  <a:pt x="4330911" y="84956"/>
                  <a:pt x="4313927" y="101123"/>
                </a:cubicBezTo>
                <a:cubicBezTo>
                  <a:pt x="4299749" y="104185"/>
                  <a:pt x="4285417" y="107640"/>
                  <a:pt x="4270912" y="111484"/>
                </a:cubicBezTo>
                <a:cubicBezTo>
                  <a:pt x="4287934" y="96028"/>
                  <a:pt x="4305032" y="80616"/>
                  <a:pt x="4322208" y="65269"/>
                </a:cubicBezTo>
                <a:cubicBezTo>
                  <a:pt x="4336521" y="60766"/>
                  <a:pt x="4350835" y="56585"/>
                  <a:pt x="4365147" y="52772"/>
                </a:cubicBezTo>
                <a:close/>
                <a:moveTo>
                  <a:pt x="4255523" y="51056"/>
                </a:moveTo>
                <a:cubicBezTo>
                  <a:pt x="4244726" y="59131"/>
                  <a:pt x="4233948" y="67242"/>
                  <a:pt x="4223208" y="75379"/>
                </a:cubicBezTo>
                <a:cubicBezTo>
                  <a:pt x="4214236" y="79817"/>
                  <a:pt x="4205341" y="84318"/>
                  <a:pt x="4196504" y="88873"/>
                </a:cubicBezTo>
                <a:cubicBezTo>
                  <a:pt x="4207051" y="81340"/>
                  <a:pt x="4217656" y="73842"/>
                  <a:pt x="4228281" y="66372"/>
                </a:cubicBezTo>
                <a:cubicBezTo>
                  <a:pt x="4237329" y="61202"/>
                  <a:pt x="4246417" y="56093"/>
                  <a:pt x="4255523" y="51056"/>
                </a:cubicBezTo>
                <a:close/>
                <a:moveTo>
                  <a:pt x="4416232" y="40733"/>
                </a:moveTo>
                <a:cubicBezTo>
                  <a:pt x="4398922" y="57669"/>
                  <a:pt x="4381688" y="74668"/>
                  <a:pt x="4364513" y="91709"/>
                </a:cubicBezTo>
                <a:cubicBezTo>
                  <a:pt x="4350335" y="93889"/>
                  <a:pt x="4336003" y="96481"/>
                  <a:pt x="4321459" y="99495"/>
                </a:cubicBezTo>
                <a:cubicBezTo>
                  <a:pt x="4338654" y="83163"/>
                  <a:pt x="4355944" y="66875"/>
                  <a:pt x="4373293" y="50654"/>
                </a:cubicBezTo>
                <a:cubicBezTo>
                  <a:pt x="4387626" y="46974"/>
                  <a:pt x="4401938" y="43654"/>
                  <a:pt x="4416232" y="40733"/>
                </a:cubicBezTo>
                <a:close/>
                <a:moveTo>
                  <a:pt x="4317617" y="37314"/>
                </a:moveTo>
                <a:cubicBezTo>
                  <a:pt x="4301516" y="50793"/>
                  <a:pt x="4285494" y="64335"/>
                  <a:pt x="4269548" y="77934"/>
                </a:cubicBezTo>
                <a:cubicBezTo>
                  <a:pt x="4256291" y="82777"/>
                  <a:pt x="4243093" y="87851"/>
                  <a:pt x="4229971" y="93131"/>
                </a:cubicBezTo>
                <a:cubicBezTo>
                  <a:pt x="4245859" y="80253"/>
                  <a:pt x="4261825" y="67434"/>
                  <a:pt x="4277847" y="54677"/>
                </a:cubicBezTo>
                <a:cubicBezTo>
                  <a:pt x="4291085" y="48662"/>
                  <a:pt x="4304341" y="42868"/>
                  <a:pt x="4317617" y="37314"/>
                </a:cubicBezTo>
                <a:close/>
                <a:moveTo>
                  <a:pt x="4466107" y="32188"/>
                </a:moveTo>
                <a:cubicBezTo>
                  <a:pt x="4448663" y="49980"/>
                  <a:pt x="4431313" y="67838"/>
                  <a:pt x="4414023" y="85736"/>
                </a:cubicBezTo>
                <a:cubicBezTo>
                  <a:pt x="4399883" y="86969"/>
                  <a:pt x="4385551" y="88645"/>
                  <a:pt x="4371065" y="90754"/>
                </a:cubicBezTo>
                <a:cubicBezTo>
                  <a:pt x="4388394" y="73557"/>
                  <a:pt x="4405800" y="56405"/>
                  <a:pt x="4423302" y="39319"/>
                </a:cubicBezTo>
                <a:cubicBezTo>
                  <a:pt x="4437596" y="36532"/>
                  <a:pt x="4451851" y="34151"/>
                  <a:pt x="4466107" y="32188"/>
                </a:cubicBezTo>
                <a:close/>
                <a:moveTo>
                  <a:pt x="4316579" y="18672"/>
                </a:moveTo>
                <a:cubicBezTo>
                  <a:pt x="4303303" y="29049"/>
                  <a:pt x="4290086" y="39477"/>
                  <a:pt x="4276925" y="49949"/>
                </a:cubicBezTo>
                <a:cubicBezTo>
                  <a:pt x="4265744" y="54991"/>
                  <a:pt x="4254639" y="60159"/>
                  <a:pt x="4243612" y="65438"/>
                </a:cubicBezTo>
                <a:cubicBezTo>
                  <a:pt x="4256580" y="55686"/>
                  <a:pt x="4269605" y="45973"/>
                  <a:pt x="4282670" y="36318"/>
                </a:cubicBezTo>
                <a:cubicBezTo>
                  <a:pt x="4293928" y="30311"/>
                  <a:pt x="4305225" y="24422"/>
                  <a:pt x="4316579" y="18672"/>
                </a:cubicBezTo>
                <a:close/>
                <a:moveTo>
                  <a:pt x="4371488" y="16173"/>
                </a:moveTo>
                <a:cubicBezTo>
                  <a:pt x="4354792" y="30808"/>
                  <a:pt x="4338173" y="45513"/>
                  <a:pt x="4321632" y="60280"/>
                </a:cubicBezTo>
                <a:cubicBezTo>
                  <a:pt x="4307953" y="64549"/>
                  <a:pt x="4294332" y="69102"/>
                  <a:pt x="4280749" y="73911"/>
                </a:cubicBezTo>
                <a:cubicBezTo>
                  <a:pt x="4297252" y="59876"/>
                  <a:pt x="4313832" y="45898"/>
                  <a:pt x="4330508" y="31996"/>
                </a:cubicBezTo>
                <a:cubicBezTo>
                  <a:pt x="4344149" y="26445"/>
                  <a:pt x="4357808" y="21166"/>
                  <a:pt x="4371488" y="16173"/>
                </a:cubicBezTo>
                <a:close/>
                <a:moveTo>
                  <a:pt x="4303323" y="15744"/>
                </a:moveTo>
                <a:cubicBezTo>
                  <a:pt x="4296464" y="20764"/>
                  <a:pt x="4289567" y="25771"/>
                  <a:pt x="4282727" y="30822"/>
                </a:cubicBezTo>
                <a:cubicBezTo>
                  <a:pt x="4277655" y="33525"/>
                  <a:pt x="4272621" y="36244"/>
                  <a:pt x="4267607" y="38972"/>
                </a:cubicBezTo>
                <a:cubicBezTo>
                  <a:pt x="4269548" y="37631"/>
                  <a:pt x="4271469" y="36272"/>
                  <a:pt x="4273429" y="34933"/>
                </a:cubicBezTo>
                <a:cubicBezTo>
                  <a:pt x="4278040" y="31763"/>
                  <a:pt x="4282650" y="28601"/>
                  <a:pt x="4287300" y="25444"/>
                </a:cubicBezTo>
                <a:cubicBezTo>
                  <a:pt x="4292621" y="22192"/>
                  <a:pt x="4297982" y="18958"/>
                  <a:pt x="4303323" y="15744"/>
                </a:cubicBezTo>
                <a:close/>
                <a:moveTo>
                  <a:pt x="4503360" y="0"/>
                </a:moveTo>
                <a:lnTo>
                  <a:pt x="4497947" y="0"/>
                </a:lnTo>
                <a:lnTo>
                  <a:pt x="4471582" y="26609"/>
                </a:lnTo>
                <a:cubicBezTo>
                  <a:pt x="4457750" y="28395"/>
                  <a:pt x="4443744" y="30591"/>
                  <a:pt x="4429585" y="33216"/>
                </a:cubicBezTo>
                <a:lnTo>
                  <a:pt x="4463972" y="0"/>
                </a:lnTo>
                <a:lnTo>
                  <a:pt x="4458313" y="0"/>
                </a:lnTo>
                <a:lnTo>
                  <a:pt x="4422553" y="34580"/>
                </a:lnTo>
                <a:cubicBezTo>
                  <a:pt x="4408739" y="37260"/>
                  <a:pt x="4394772" y="40332"/>
                  <a:pt x="4380652" y="43802"/>
                </a:cubicBezTo>
                <a:lnTo>
                  <a:pt x="4428070" y="0"/>
                </a:lnTo>
                <a:lnTo>
                  <a:pt x="4422094" y="0"/>
                </a:lnTo>
                <a:lnTo>
                  <a:pt x="4372621" y="45794"/>
                </a:lnTo>
                <a:cubicBezTo>
                  <a:pt x="4362093" y="48478"/>
                  <a:pt x="4351488" y="51365"/>
                  <a:pt x="4340767" y="54482"/>
                </a:cubicBezTo>
                <a:cubicBezTo>
                  <a:pt x="4337520" y="55425"/>
                  <a:pt x="4334292" y="56407"/>
                  <a:pt x="4331046" y="57384"/>
                </a:cubicBezTo>
                <a:cubicBezTo>
                  <a:pt x="4347972" y="42313"/>
                  <a:pt x="4364955" y="27298"/>
                  <a:pt x="4382035" y="12367"/>
                </a:cubicBezTo>
                <a:lnTo>
                  <a:pt x="4419374" y="0"/>
                </a:lnTo>
                <a:lnTo>
                  <a:pt x="4405472" y="0"/>
                </a:lnTo>
                <a:lnTo>
                  <a:pt x="4390949" y="4615"/>
                </a:lnTo>
                <a:lnTo>
                  <a:pt x="4396299" y="0"/>
                </a:lnTo>
                <a:lnTo>
                  <a:pt x="4390068" y="0"/>
                </a:lnTo>
                <a:lnTo>
                  <a:pt x="4380555" y="8232"/>
                </a:lnTo>
                <a:cubicBezTo>
                  <a:pt x="4367549" y="12797"/>
                  <a:pt x="4354619" y="17608"/>
                  <a:pt x="4341766" y="22632"/>
                </a:cubicBezTo>
                <a:lnTo>
                  <a:pt x="4369276" y="0"/>
                </a:lnTo>
                <a:lnTo>
                  <a:pt x="4362637" y="0"/>
                </a:lnTo>
                <a:lnTo>
                  <a:pt x="4329221" y="27604"/>
                </a:lnTo>
                <a:cubicBezTo>
                  <a:pt x="4316906" y="32570"/>
                  <a:pt x="4304649" y="37713"/>
                  <a:pt x="4292487" y="43031"/>
                </a:cubicBezTo>
                <a:cubicBezTo>
                  <a:pt x="4306896" y="31629"/>
                  <a:pt x="4321401" y="20301"/>
                  <a:pt x="4335926" y="9020"/>
                </a:cubicBezTo>
                <a:lnTo>
                  <a:pt x="4354931" y="0"/>
                </a:lnTo>
                <a:lnTo>
                  <a:pt x="4340630" y="0"/>
                </a:lnTo>
                <a:lnTo>
                  <a:pt x="4335964" y="3589"/>
                </a:lnTo>
                <a:cubicBezTo>
                  <a:pt x="4326761" y="8102"/>
                  <a:pt x="4317617" y="12684"/>
                  <a:pt x="4308548" y="17329"/>
                </a:cubicBezTo>
                <a:lnTo>
                  <a:pt x="4332493" y="0"/>
                </a:lnTo>
                <a:lnTo>
                  <a:pt x="4318205" y="0"/>
                </a:lnTo>
                <a:lnTo>
                  <a:pt x="4287319" y="20034"/>
                </a:lnTo>
                <a:cubicBezTo>
                  <a:pt x="4251258" y="42009"/>
                  <a:pt x="4217272" y="63970"/>
                  <a:pt x="4186014" y="84677"/>
                </a:cubicBezTo>
                <a:cubicBezTo>
                  <a:pt x="4181499" y="87674"/>
                  <a:pt x="4177004" y="90700"/>
                  <a:pt x="4172507" y="93711"/>
                </a:cubicBezTo>
                <a:cubicBezTo>
                  <a:pt x="4147474" y="108840"/>
                  <a:pt x="4123593" y="123785"/>
                  <a:pt x="4101135" y="138097"/>
                </a:cubicBezTo>
                <a:cubicBezTo>
                  <a:pt x="4084209" y="148903"/>
                  <a:pt x="4067341" y="159802"/>
                  <a:pt x="4050549" y="170759"/>
                </a:cubicBezTo>
                <a:cubicBezTo>
                  <a:pt x="4038926" y="177718"/>
                  <a:pt x="4027494" y="184647"/>
                  <a:pt x="4016275" y="191510"/>
                </a:cubicBezTo>
                <a:cubicBezTo>
                  <a:pt x="3983345" y="211667"/>
                  <a:pt x="3950646" y="232111"/>
                  <a:pt x="3918197" y="252722"/>
                </a:cubicBezTo>
                <a:cubicBezTo>
                  <a:pt x="3871627" y="280130"/>
                  <a:pt x="3825479" y="307999"/>
                  <a:pt x="3779812" y="336018"/>
                </a:cubicBezTo>
                <a:cubicBezTo>
                  <a:pt x="3729727" y="364576"/>
                  <a:pt x="3680120" y="393437"/>
                  <a:pt x="3631206" y="422115"/>
                </a:cubicBezTo>
                <a:cubicBezTo>
                  <a:pt x="3592302" y="443365"/>
                  <a:pt x="3553762" y="464585"/>
                  <a:pt x="3515857" y="485465"/>
                </a:cubicBezTo>
                <a:cubicBezTo>
                  <a:pt x="3500756" y="493789"/>
                  <a:pt x="3485733" y="502056"/>
                  <a:pt x="3470767" y="510294"/>
                </a:cubicBezTo>
                <a:cubicBezTo>
                  <a:pt x="3410824" y="541120"/>
                  <a:pt x="3351881" y="571356"/>
                  <a:pt x="3293458" y="600660"/>
                </a:cubicBezTo>
                <a:cubicBezTo>
                  <a:pt x="3225677" y="632514"/>
                  <a:pt x="3158647" y="663234"/>
                  <a:pt x="3091711" y="692187"/>
                </a:cubicBezTo>
                <a:cubicBezTo>
                  <a:pt x="3011079" y="724924"/>
                  <a:pt x="2930810" y="755260"/>
                  <a:pt x="2849851" y="782004"/>
                </a:cubicBezTo>
                <a:cubicBezTo>
                  <a:pt x="2800975" y="797104"/>
                  <a:pt x="2751965" y="810956"/>
                  <a:pt x="2702609" y="823233"/>
                </a:cubicBezTo>
                <a:cubicBezTo>
                  <a:pt x="2563744" y="857795"/>
                  <a:pt x="2438116" y="869918"/>
                  <a:pt x="2328645" y="859371"/>
                </a:cubicBezTo>
                <a:cubicBezTo>
                  <a:pt x="2296216" y="855817"/>
                  <a:pt x="2264842" y="850456"/>
                  <a:pt x="2235006" y="843290"/>
                </a:cubicBezTo>
                <a:cubicBezTo>
                  <a:pt x="2188244" y="831897"/>
                  <a:pt x="2144651" y="816336"/>
                  <a:pt x="2101020" y="798949"/>
                </a:cubicBezTo>
                <a:cubicBezTo>
                  <a:pt x="2063499" y="782023"/>
                  <a:pt x="2027457" y="762753"/>
                  <a:pt x="1990070" y="742772"/>
                </a:cubicBezTo>
                <a:cubicBezTo>
                  <a:pt x="1977179" y="735856"/>
                  <a:pt x="1964134" y="728882"/>
                  <a:pt x="1950840" y="721908"/>
                </a:cubicBezTo>
                <a:cubicBezTo>
                  <a:pt x="1946478" y="719007"/>
                  <a:pt x="1942098" y="716087"/>
                  <a:pt x="1937679" y="713167"/>
                </a:cubicBezTo>
                <a:cubicBezTo>
                  <a:pt x="1907766" y="693244"/>
                  <a:pt x="1877103" y="672840"/>
                  <a:pt x="1844155" y="653321"/>
                </a:cubicBezTo>
                <a:cubicBezTo>
                  <a:pt x="1815567" y="630612"/>
                  <a:pt x="1785673" y="608096"/>
                  <a:pt x="1753013" y="587312"/>
                </a:cubicBezTo>
                <a:cubicBezTo>
                  <a:pt x="1733186" y="569600"/>
                  <a:pt x="1712417" y="552382"/>
                  <a:pt x="1690189" y="536315"/>
                </a:cubicBezTo>
                <a:cubicBezTo>
                  <a:pt x="1684310" y="532073"/>
                  <a:pt x="1678316" y="528043"/>
                  <a:pt x="1672206" y="524179"/>
                </a:cubicBezTo>
                <a:cubicBezTo>
                  <a:pt x="1659930" y="512195"/>
                  <a:pt x="1647231" y="500558"/>
                  <a:pt x="1633917" y="489482"/>
                </a:cubicBezTo>
                <a:cubicBezTo>
                  <a:pt x="1622716" y="480128"/>
                  <a:pt x="1610958" y="471636"/>
                  <a:pt x="1598682" y="463939"/>
                </a:cubicBezTo>
                <a:cubicBezTo>
                  <a:pt x="1591842" y="456670"/>
                  <a:pt x="1584849" y="449550"/>
                  <a:pt x="1577625" y="442656"/>
                </a:cubicBezTo>
                <a:cubicBezTo>
                  <a:pt x="1495359" y="364037"/>
                  <a:pt x="1383007" y="339409"/>
                  <a:pt x="1234093" y="367368"/>
                </a:cubicBezTo>
                <a:cubicBezTo>
                  <a:pt x="1198398" y="374073"/>
                  <a:pt x="1162221" y="383479"/>
                  <a:pt x="1126025" y="394672"/>
                </a:cubicBezTo>
                <a:cubicBezTo>
                  <a:pt x="1070464" y="313082"/>
                  <a:pt x="1014173" y="228109"/>
                  <a:pt x="959707" y="145887"/>
                </a:cubicBezTo>
                <a:lnTo>
                  <a:pt x="861537" y="0"/>
                </a:lnTo>
                <a:lnTo>
                  <a:pt x="856895" y="0"/>
                </a:lnTo>
                <a:lnTo>
                  <a:pt x="956498" y="148020"/>
                </a:lnTo>
                <a:cubicBezTo>
                  <a:pt x="1010753" y="229926"/>
                  <a:pt x="1066833" y="314563"/>
                  <a:pt x="1122202" y="395879"/>
                </a:cubicBezTo>
                <a:cubicBezTo>
                  <a:pt x="1111751" y="399145"/>
                  <a:pt x="1101319" y="402555"/>
                  <a:pt x="1090886" y="406094"/>
                </a:cubicBezTo>
                <a:cubicBezTo>
                  <a:pt x="1031714" y="323912"/>
                  <a:pt x="971733" y="238057"/>
                  <a:pt x="913693" y="154976"/>
                </a:cubicBezTo>
                <a:lnTo>
                  <a:pt x="803811" y="0"/>
                </a:lnTo>
                <a:lnTo>
                  <a:pt x="798994" y="0"/>
                </a:lnTo>
                <a:lnTo>
                  <a:pt x="910466" y="157222"/>
                </a:lnTo>
                <a:cubicBezTo>
                  <a:pt x="968275" y="239988"/>
                  <a:pt x="1028024" y="325503"/>
                  <a:pt x="1087006" y="407412"/>
                </a:cubicBezTo>
                <a:cubicBezTo>
                  <a:pt x="1076747" y="410928"/>
                  <a:pt x="1066506" y="414562"/>
                  <a:pt x="1056285" y="418291"/>
                </a:cubicBezTo>
                <a:cubicBezTo>
                  <a:pt x="992713" y="335103"/>
                  <a:pt x="928256" y="247830"/>
                  <a:pt x="865894" y="163378"/>
                </a:cubicBezTo>
                <a:lnTo>
                  <a:pt x="743547" y="0"/>
                </a:lnTo>
                <a:lnTo>
                  <a:pt x="738526" y="0"/>
                </a:lnTo>
                <a:lnTo>
                  <a:pt x="862666" y="165768"/>
                </a:lnTo>
                <a:cubicBezTo>
                  <a:pt x="924798" y="249895"/>
                  <a:pt x="988986" y="336815"/>
                  <a:pt x="1052328" y="419732"/>
                </a:cubicBezTo>
                <a:cubicBezTo>
                  <a:pt x="1042242" y="423437"/>
                  <a:pt x="1032194" y="427242"/>
                  <a:pt x="1022165" y="431116"/>
                </a:cubicBezTo>
                <a:cubicBezTo>
                  <a:pt x="954077" y="347426"/>
                  <a:pt x="884933" y="259223"/>
                  <a:pt x="818036" y="173887"/>
                </a:cubicBezTo>
                <a:lnTo>
                  <a:pt x="679964" y="0"/>
                </a:lnTo>
                <a:lnTo>
                  <a:pt x="674729" y="0"/>
                </a:lnTo>
                <a:lnTo>
                  <a:pt x="814809" y="176421"/>
                </a:lnTo>
                <a:cubicBezTo>
                  <a:pt x="881436" y="261417"/>
                  <a:pt x="950292" y="349259"/>
                  <a:pt x="1018150" y="432674"/>
                </a:cubicBezTo>
                <a:cubicBezTo>
                  <a:pt x="1008236" y="436524"/>
                  <a:pt x="998361" y="440443"/>
                  <a:pt x="988525" y="444414"/>
                </a:cubicBezTo>
                <a:cubicBezTo>
                  <a:pt x="914366" y="359161"/>
                  <a:pt x="842244" y="272654"/>
                  <a:pt x="765914" y="181097"/>
                </a:cubicBezTo>
                <a:lnTo>
                  <a:pt x="613122" y="0"/>
                </a:lnTo>
                <a:lnTo>
                  <a:pt x="607636" y="0"/>
                </a:lnTo>
                <a:lnTo>
                  <a:pt x="762686" y="183781"/>
                </a:lnTo>
                <a:cubicBezTo>
                  <a:pt x="838708" y="274967"/>
                  <a:pt x="910562" y="361141"/>
                  <a:pt x="984432" y="446080"/>
                </a:cubicBezTo>
                <a:cubicBezTo>
                  <a:pt x="974692" y="450032"/>
                  <a:pt x="964990" y="454028"/>
                  <a:pt x="955345" y="458055"/>
                </a:cubicBezTo>
                <a:cubicBezTo>
                  <a:pt x="955288" y="457988"/>
                  <a:pt x="955230" y="457918"/>
                  <a:pt x="955153" y="457851"/>
                </a:cubicBezTo>
                <a:cubicBezTo>
                  <a:pt x="871177" y="368369"/>
                  <a:pt x="789545" y="276687"/>
                  <a:pt x="703110" y="179625"/>
                </a:cubicBezTo>
                <a:lnTo>
                  <a:pt x="541433" y="0"/>
                </a:lnTo>
                <a:lnTo>
                  <a:pt x="535683" y="0"/>
                </a:lnTo>
                <a:lnTo>
                  <a:pt x="699920" y="182469"/>
                </a:lnTo>
                <a:cubicBezTo>
                  <a:pt x="786067" y="279209"/>
                  <a:pt x="867431" y="370603"/>
                  <a:pt x="951157" y="459820"/>
                </a:cubicBezTo>
                <a:cubicBezTo>
                  <a:pt x="941570" y="463836"/>
                  <a:pt x="932060" y="467870"/>
                  <a:pt x="922627" y="471916"/>
                </a:cubicBezTo>
                <a:lnTo>
                  <a:pt x="920571" y="469897"/>
                </a:lnTo>
                <a:cubicBezTo>
                  <a:pt x="827700" y="378277"/>
                  <a:pt x="737288" y="283425"/>
                  <a:pt x="641573" y="183007"/>
                </a:cubicBezTo>
                <a:lnTo>
                  <a:pt x="465458" y="0"/>
                </a:lnTo>
                <a:lnTo>
                  <a:pt x="459404" y="0"/>
                </a:lnTo>
                <a:lnTo>
                  <a:pt x="638422" y="186021"/>
                </a:lnTo>
                <a:cubicBezTo>
                  <a:pt x="734156" y="286464"/>
                  <a:pt x="824588" y="381337"/>
                  <a:pt x="917516" y="473006"/>
                </a:cubicBezTo>
                <a:lnTo>
                  <a:pt x="918285" y="473776"/>
                </a:lnTo>
                <a:cubicBezTo>
                  <a:pt x="908890" y="477811"/>
                  <a:pt x="899573" y="481847"/>
                  <a:pt x="890312" y="485872"/>
                </a:cubicBezTo>
                <a:cubicBezTo>
                  <a:pt x="888871" y="484568"/>
                  <a:pt x="887411" y="483234"/>
                  <a:pt x="885970" y="481935"/>
                </a:cubicBezTo>
                <a:cubicBezTo>
                  <a:pt x="782360" y="387865"/>
                  <a:pt x="681342" y="289173"/>
                  <a:pt x="574369" y="184686"/>
                </a:cubicBezTo>
                <a:lnTo>
                  <a:pt x="378886" y="0"/>
                </a:lnTo>
                <a:lnTo>
                  <a:pt x="372420" y="0"/>
                </a:lnTo>
                <a:lnTo>
                  <a:pt x="571276" y="187869"/>
                </a:lnTo>
                <a:cubicBezTo>
                  <a:pt x="678249" y="292387"/>
                  <a:pt x="779305" y="391108"/>
                  <a:pt x="882992" y="485230"/>
                </a:cubicBezTo>
                <a:cubicBezTo>
                  <a:pt x="883934" y="486085"/>
                  <a:pt x="884894" y="486961"/>
                  <a:pt x="885836" y="487818"/>
                </a:cubicBezTo>
                <a:cubicBezTo>
                  <a:pt x="876614" y="491839"/>
                  <a:pt x="867469" y="495837"/>
                  <a:pt x="858420" y="499803"/>
                </a:cubicBezTo>
                <a:cubicBezTo>
                  <a:pt x="856057" y="497857"/>
                  <a:pt x="853713" y="495918"/>
                  <a:pt x="851369" y="493968"/>
                </a:cubicBezTo>
                <a:cubicBezTo>
                  <a:pt x="734617" y="397097"/>
                  <a:pt x="620517" y="293663"/>
                  <a:pt x="499730" y="184154"/>
                </a:cubicBezTo>
                <a:lnTo>
                  <a:pt x="290742" y="0"/>
                </a:lnTo>
                <a:lnTo>
                  <a:pt x="283883" y="0"/>
                </a:lnTo>
                <a:lnTo>
                  <a:pt x="496695" y="187525"/>
                </a:lnTo>
                <a:cubicBezTo>
                  <a:pt x="617520" y="297069"/>
                  <a:pt x="731639" y="400534"/>
                  <a:pt x="848468" y="497465"/>
                </a:cubicBezTo>
                <a:cubicBezTo>
                  <a:pt x="850236" y="498929"/>
                  <a:pt x="851984" y="500383"/>
                  <a:pt x="853752" y="501845"/>
                </a:cubicBezTo>
                <a:cubicBezTo>
                  <a:pt x="853502" y="501956"/>
                  <a:pt x="853252" y="502068"/>
                  <a:pt x="852983" y="502179"/>
                </a:cubicBezTo>
                <a:cubicBezTo>
                  <a:pt x="844203" y="506026"/>
                  <a:pt x="835500" y="509835"/>
                  <a:pt x="826874" y="513599"/>
                </a:cubicBezTo>
                <a:cubicBezTo>
                  <a:pt x="823492" y="511063"/>
                  <a:pt x="820111" y="508525"/>
                  <a:pt x="816749" y="505999"/>
                </a:cubicBezTo>
                <a:cubicBezTo>
                  <a:pt x="683667" y="405919"/>
                  <a:pt x="553217" y="296504"/>
                  <a:pt x="415101" y="180669"/>
                </a:cubicBezTo>
                <a:lnTo>
                  <a:pt x="194647" y="0"/>
                </a:lnTo>
                <a:lnTo>
                  <a:pt x="187350" y="0"/>
                </a:lnTo>
                <a:lnTo>
                  <a:pt x="412123" y="184213"/>
                </a:lnTo>
                <a:cubicBezTo>
                  <a:pt x="550277" y="300089"/>
                  <a:pt x="680785" y="409542"/>
                  <a:pt x="813963" y="509695"/>
                </a:cubicBezTo>
                <a:cubicBezTo>
                  <a:pt x="816634" y="511699"/>
                  <a:pt x="819324" y="513712"/>
                  <a:pt x="821994" y="515720"/>
                </a:cubicBezTo>
                <a:cubicBezTo>
                  <a:pt x="813118" y="519589"/>
                  <a:pt x="804319" y="523399"/>
                  <a:pt x="795654" y="527130"/>
                </a:cubicBezTo>
                <a:cubicBezTo>
                  <a:pt x="791120" y="524095"/>
                  <a:pt x="786625" y="521059"/>
                  <a:pt x="782110" y="518023"/>
                </a:cubicBezTo>
                <a:cubicBezTo>
                  <a:pt x="628336" y="414267"/>
                  <a:pt x="476964" y="297100"/>
                  <a:pt x="316735" y="173051"/>
                </a:cubicBezTo>
                <a:lnTo>
                  <a:pt x="89185" y="0"/>
                </a:lnTo>
                <a:lnTo>
                  <a:pt x="81383" y="0"/>
                </a:lnTo>
                <a:lnTo>
                  <a:pt x="313834" y="176786"/>
                </a:lnTo>
                <a:cubicBezTo>
                  <a:pt x="474139" y="300881"/>
                  <a:pt x="625569" y="418094"/>
                  <a:pt x="779478" y="521935"/>
                </a:cubicBezTo>
                <a:cubicBezTo>
                  <a:pt x="783147" y="524406"/>
                  <a:pt x="786816" y="526876"/>
                  <a:pt x="790486" y="529345"/>
                </a:cubicBezTo>
                <a:cubicBezTo>
                  <a:pt x="781764" y="533082"/>
                  <a:pt x="773138" y="536740"/>
                  <a:pt x="764665" y="540281"/>
                </a:cubicBezTo>
                <a:cubicBezTo>
                  <a:pt x="758921" y="536871"/>
                  <a:pt x="753176" y="533464"/>
                  <a:pt x="747470" y="530048"/>
                </a:cubicBezTo>
                <a:cubicBezTo>
                  <a:pt x="566800" y="422051"/>
                  <a:pt x="387954" y="294397"/>
                  <a:pt x="198638" y="159243"/>
                </a:cubicBezTo>
                <a:lnTo>
                  <a:pt x="0" y="19178"/>
                </a:lnTo>
                <a:lnTo>
                  <a:pt x="0" y="25062"/>
                </a:lnTo>
                <a:lnTo>
                  <a:pt x="195833" y="163151"/>
                </a:lnTo>
                <a:cubicBezTo>
                  <a:pt x="385245" y="298360"/>
                  <a:pt x="564168" y="426070"/>
                  <a:pt x="745011" y="534169"/>
                </a:cubicBezTo>
                <a:cubicBezTo>
                  <a:pt x="749699" y="536976"/>
                  <a:pt x="754425" y="539774"/>
                  <a:pt x="759132" y="542575"/>
                </a:cubicBezTo>
                <a:cubicBezTo>
                  <a:pt x="750525" y="546146"/>
                  <a:pt x="742033" y="549608"/>
                  <a:pt x="733734" y="552918"/>
                </a:cubicBezTo>
                <a:cubicBezTo>
                  <a:pt x="726741" y="549314"/>
                  <a:pt x="719766" y="545704"/>
                  <a:pt x="712812" y="542073"/>
                </a:cubicBezTo>
                <a:cubicBezTo>
                  <a:pt x="496195" y="429152"/>
                  <a:pt x="280002" y="286535"/>
                  <a:pt x="51128" y="135543"/>
                </a:cubicBezTo>
                <a:lnTo>
                  <a:pt x="0" y="102048"/>
                </a:lnTo>
                <a:lnTo>
                  <a:pt x="0" y="107899"/>
                </a:lnTo>
                <a:lnTo>
                  <a:pt x="48438" y="139632"/>
                </a:lnTo>
                <a:cubicBezTo>
                  <a:pt x="277427" y="290694"/>
                  <a:pt x="493717" y="433377"/>
                  <a:pt x="710544" y="546413"/>
                </a:cubicBezTo>
                <a:cubicBezTo>
                  <a:pt x="716250" y="549389"/>
                  <a:pt x="721976" y="552346"/>
                  <a:pt x="727701" y="555305"/>
                </a:cubicBezTo>
                <a:cubicBezTo>
                  <a:pt x="719151" y="558672"/>
                  <a:pt x="710756" y="561879"/>
                  <a:pt x="702591" y="564897"/>
                </a:cubicBezTo>
                <a:cubicBezTo>
                  <a:pt x="694426" y="561320"/>
                  <a:pt x="686261" y="557727"/>
                  <a:pt x="678134" y="554102"/>
                </a:cubicBezTo>
                <a:cubicBezTo>
                  <a:pt x="478236" y="465103"/>
                  <a:pt x="276783" y="349709"/>
                  <a:pt x="68262" y="223616"/>
                </a:cubicBezTo>
                <a:lnTo>
                  <a:pt x="0" y="181873"/>
                </a:lnTo>
                <a:lnTo>
                  <a:pt x="0" y="187702"/>
                </a:lnTo>
                <a:lnTo>
                  <a:pt x="65775" y="227925"/>
                </a:lnTo>
                <a:cubicBezTo>
                  <a:pt x="274408" y="354085"/>
                  <a:pt x="475998" y="469550"/>
                  <a:pt x="676097" y="558651"/>
                </a:cubicBezTo>
                <a:cubicBezTo>
                  <a:pt x="682668" y="561575"/>
                  <a:pt x="689258" y="564475"/>
                  <a:pt x="695828" y="567368"/>
                </a:cubicBezTo>
                <a:cubicBezTo>
                  <a:pt x="692562" y="568546"/>
                  <a:pt x="689334" y="569696"/>
                  <a:pt x="686126" y="570809"/>
                </a:cubicBezTo>
                <a:cubicBezTo>
                  <a:pt x="680977" y="572597"/>
                  <a:pt x="675867" y="574336"/>
                  <a:pt x="670737" y="576092"/>
                </a:cubicBezTo>
                <a:cubicBezTo>
                  <a:pt x="661631" y="572803"/>
                  <a:pt x="652524" y="569495"/>
                  <a:pt x="643437" y="566134"/>
                </a:cubicBezTo>
                <a:cubicBezTo>
                  <a:pt x="473756" y="503419"/>
                  <a:pt x="305520" y="423273"/>
                  <a:pt x="131422" y="330560"/>
                </a:cubicBezTo>
                <a:lnTo>
                  <a:pt x="0" y="257618"/>
                </a:lnTo>
                <a:lnTo>
                  <a:pt x="0" y="263415"/>
                </a:lnTo>
                <a:lnTo>
                  <a:pt x="129181" y="335111"/>
                </a:lnTo>
                <a:cubicBezTo>
                  <a:pt x="303402" y="427885"/>
                  <a:pt x="471786" y="508095"/>
                  <a:pt x="641669" y="570886"/>
                </a:cubicBezTo>
                <a:cubicBezTo>
                  <a:pt x="648816" y="573520"/>
                  <a:pt x="655944" y="576123"/>
                  <a:pt x="663091" y="578713"/>
                </a:cubicBezTo>
                <a:cubicBezTo>
                  <a:pt x="654964" y="581466"/>
                  <a:pt x="646876" y="584171"/>
                  <a:pt x="638807" y="586839"/>
                </a:cubicBezTo>
                <a:cubicBezTo>
                  <a:pt x="628720" y="583983"/>
                  <a:pt x="618673" y="581103"/>
                  <a:pt x="608720" y="578171"/>
                </a:cubicBezTo>
                <a:cubicBezTo>
                  <a:pt x="433084" y="526469"/>
                  <a:pt x="257125" y="455276"/>
                  <a:pt x="72415" y="366947"/>
                </a:cubicBezTo>
                <a:lnTo>
                  <a:pt x="0" y="330051"/>
                </a:lnTo>
                <a:lnTo>
                  <a:pt x="0" y="335827"/>
                </a:lnTo>
                <a:lnTo>
                  <a:pt x="70342" y="371666"/>
                </a:lnTo>
                <a:cubicBezTo>
                  <a:pt x="255227" y="460071"/>
                  <a:pt x="431383" y="531335"/>
                  <a:pt x="607260" y="583108"/>
                </a:cubicBezTo>
                <a:cubicBezTo>
                  <a:pt x="614811" y="585331"/>
                  <a:pt x="622419" y="587527"/>
                  <a:pt x="630046" y="589708"/>
                </a:cubicBezTo>
                <a:cubicBezTo>
                  <a:pt x="622303" y="592240"/>
                  <a:pt x="614580" y="594737"/>
                  <a:pt x="606876" y="597183"/>
                </a:cubicBezTo>
                <a:cubicBezTo>
                  <a:pt x="595868" y="594916"/>
                  <a:pt x="584878" y="592605"/>
                  <a:pt x="573985" y="590215"/>
                </a:cubicBezTo>
                <a:cubicBezTo>
                  <a:pt x="408828" y="553957"/>
                  <a:pt x="239882" y="500165"/>
                  <a:pt x="56677" y="424516"/>
                </a:cubicBezTo>
                <a:lnTo>
                  <a:pt x="0" y="399903"/>
                </a:lnTo>
                <a:lnTo>
                  <a:pt x="0" y="405611"/>
                </a:lnTo>
                <a:lnTo>
                  <a:pt x="54828" y="429419"/>
                </a:lnTo>
                <a:cubicBezTo>
                  <a:pt x="238268" y="505157"/>
                  <a:pt x="407455" y="559021"/>
                  <a:pt x="572871" y="595339"/>
                </a:cubicBezTo>
                <a:cubicBezTo>
                  <a:pt x="580748" y="597068"/>
                  <a:pt x="588682" y="598759"/>
                  <a:pt x="596617" y="600430"/>
                </a:cubicBezTo>
                <a:cubicBezTo>
                  <a:pt x="589374" y="602697"/>
                  <a:pt x="582150" y="604945"/>
                  <a:pt x="574927" y="607154"/>
                </a:cubicBezTo>
                <a:cubicBezTo>
                  <a:pt x="562995" y="605598"/>
                  <a:pt x="551084" y="603984"/>
                  <a:pt x="539250" y="602274"/>
                </a:cubicBezTo>
                <a:cubicBezTo>
                  <a:pt x="365966" y="577129"/>
                  <a:pt x="188124" y="531860"/>
                  <a:pt x="3124" y="465534"/>
                </a:cubicBezTo>
                <a:lnTo>
                  <a:pt x="0" y="464337"/>
                </a:lnTo>
                <a:lnTo>
                  <a:pt x="0" y="470217"/>
                </a:lnTo>
                <a:lnTo>
                  <a:pt x="130878" y="514287"/>
                </a:lnTo>
                <a:cubicBezTo>
                  <a:pt x="269324" y="557276"/>
                  <a:pt x="403761" y="587991"/>
                  <a:pt x="538500" y="607538"/>
                </a:cubicBezTo>
                <a:cubicBezTo>
                  <a:pt x="546512" y="608710"/>
                  <a:pt x="554581" y="609805"/>
                  <a:pt x="562650" y="610901"/>
                </a:cubicBezTo>
                <a:cubicBezTo>
                  <a:pt x="556079" y="612879"/>
                  <a:pt x="549509" y="614820"/>
                  <a:pt x="542957" y="616741"/>
                </a:cubicBezTo>
                <a:cubicBezTo>
                  <a:pt x="530143" y="616030"/>
                  <a:pt x="517348" y="615243"/>
                  <a:pt x="504514" y="614339"/>
                </a:cubicBezTo>
                <a:cubicBezTo>
                  <a:pt x="367649" y="604614"/>
                  <a:pt x="231039" y="583028"/>
                  <a:pt x="93587" y="549250"/>
                </a:cubicBezTo>
                <a:lnTo>
                  <a:pt x="0" y="523535"/>
                </a:lnTo>
                <a:lnTo>
                  <a:pt x="0" y="529151"/>
                </a:lnTo>
                <a:lnTo>
                  <a:pt x="92363" y="554526"/>
                </a:lnTo>
                <a:cubicBezTo>
                  <a:pt x="230082" y="588366"/>
                  <a:pt x="366965" y="609993"/>
                  <a:pt x="504111" y="619738"/>
                </a:cubicBezTo>
                <a:cubicBezTo>
                  <a:pt x="511872" y="620295"/>
                  <a:pt x="519692" y="620776"/>
                  <a:pt x="527492" y="621237"/>
                </a:cubicBezTo>
                <a:cubicBezTo>
                  <a:pt x="522381" y="622716"/>
                  <a:pt x="517252" y="624195"/>
                  <a:pt x="512160" y="625617"/>
                </a:cubicBezTo>
                <a:cubicBezTo>
                  <a:pt x="497982" y="626097"/>
                  <a:pt x="483822" y="626386"/>
                  <a:pt x="469740" y="626424"/>
                </a:cubicBezTo>
                <a:cubicBezTo>
                  <a:pt x="327631" y="626792"/>
                  <a:pt x="187969" y="614397"/>
                  <a:pt x="49668" y="588970"/>
                </a:cubicBezTo>
                <a:lnTo>
                  <a:pt x="0" y="578242"/>
                </a:lnTo>
                <a:lnTo>
                  <a:pt x="0" y="583582"/>
                </a:lnTo>
                <a:lnTo>
                  <a:pt x="56626" y="595555"/>
                </a:lnTo>
                <a:cubicBezTo>
                  <a:pt x="192781" y="620071"/>
                  <a:pt x="331216" y="632279"/>
                  <a:pt x="469760" y="631919"/>
                </a:cubicBezTo>
                <a:cubicBezTo>
                  <a:pt x="476560" y="631899"/>
                  <a:pt x="483361" y="631823"/>
                  <a:pt x="490201" y="631707"/>
                </a:cubicBezTo>
                <a:cubicBezTo>
                  <a:pt x="486416" y="632725"/>
                  <a:pt x="482651" y="633744"/>
                  <a:pt x="478885" y="634743"/>
                </a:cubicBezTo>
                <a:cubicBezTo>
                  <a:pt x="464245" y="636145"/>
                  <a:pt x="449587" y="637413"/>
                  <a:pt x="434985" y="638508"/>
                </a:cubicBezTo>
                <a:cubicBezTo>
                  <a:pt x="288747" y="649603"/>
                  <a:pt x="146738" y="646795"/>
                  <a:pt x="7870" y="629877"/>
                </a:cubicBezTo>
                <a:lnTo>
                  <a:pt x="0" y="628642"/>
                </a:lnTo>
                <a:lnTo>
                  <a:pt x="0" y="633629"/>
                </a:lnTo>
                <a:lnTo>
                  <a:pt x="20367" y="636664"/>
                </a:lnTo>
                <a:cubicBezTo>
                  <a:pt x="155580" y="652250"/>
                  <a:pt x="294646" y="654757"/>
                  <a:pt x="435408" y="644080"/>
                </a:cubicBezTo>
                <a:cubicBezTo>
                  <a:pt x="439116" y="643811"/>
                  <a:pt x="442843" y="643484"/>
                  <a:pt x="446570" y="643177"/>
                </a:cubicBezTo>
                <a:cubicBezTo>
                  <a:pt x="446417" y="643235"/>
                  <a:pt x="446244" y="643273"/>
                  <a:pt x="446090" y="643311"/>
                </a:cubicBezTo>
                <a:cubicBezTo>
                  <a:pt x="430624" y="645924"/>
                  <a:pt x="415331" y="648364"/>
                  <a:pt x="400211" y="650631"/>
                </a:cubicBezTo>
                <a:cubicBezTo>
                  <a:pt x="300351" y="665376"/>
                  <a:pt x="203064" y="673387"/>
                  <a:pt x="108029" y="674618"/>
                </a:cubicBezTo>
                <a:lnTo>
                  <a:pt x="0" y="672133"/>
                </a:lnTo>
                <a:lnTo>
                  <a:pt x="0" y="677852"/>
                </a:lnTo>
                <a:lnTo>
                  <a:pt x="109984" y="680000"/>
                </a:lnTo>
                <a:cubicBezTo>
                  <a:pt x="198172" y="678830"/>
                  <a:pt x="288272" y="671919"/>
                  <a:pt x="379712" y="659277"/>
                </a:cubicBezTo>
                <a:cubicBezTo>
                  <a:pt x="276745" y="682591"/>
                  <a:pt x="176794" y="698347"/>
                  <a:pt x="79644" y="706546"/>
                </a:cubicBezTo>
                <a:lnTo>
                  <a:pt x="0" y="710221"/>
                </a:lnTo>
                <a:lnTo>
                  <a:pt x="0" y="717398"/>
                </a:lnTo>
                <a:lnTo>
                  <a:pt x="73125" y="713359"/>
                </a:lnTo>
                <a:cubicBezTo>
                  <a:pt x="194738" y="703599"/>
                  <a:pt x="320174" y="681985"/>
                  <a:pt x="451527" y="648134"/>
                </a:cubicBezTo>
                <a:cubicBezTo>
                  <a:pt x="471681" y="644695"/>
                  <a:pt x="492180" y="640968"/>
                  <a:pt x="513179" y="636894"/>
                </a:cubicBezTo>
                <a:cubicBezTo>
                  <a:pt x="541593" y="633821"/>
                  <a:pt x="569835" y="630362"/>
                  <a:pt x="597654" y="626655"/>
                </a:cubicBezTo>
                <a:cubicBezTo>
                  <a:pt x="604263" y="626213"/>
                  <a:pt x="610853" y="625771"/>
                  <a:pt x="617404" y="625310"/>
                </a:cubicBezTo>
                <a:cubicBezTo>
                  <a:pt x="647529" y="626289"/>
                  <a:pt x="677634" y="626943"/>
                  <a:pt x="707548" y="627461"/>
                </a:cubicBezTo>
                <a:cubicBezTo>
                  <a:pt x="726721" y="629383"/>
                  <a:pt x="745818" y="631246"/>
                  <a:pt x="764761" y="633071"/>
                </a:cubicBezTo>
                <a:cubicBezTo>
                  <a:pt x="768142" y="633398"/>
                  <a:pt x="771562" y="633744"/>
                  <a:pt x="774963" y="634070"/>
                </a:cubicBezTo>
                <a:cubicBezTo>
                  <a:pt x="777210" y="634474"/>
                  <a:pt x="779459" y="634858"/>
                  <a:pt x="781687" y="635262"/>
                </a:cubicBezTo>
                <a:cubicBezTo>
                  <a:pt x="802090" y="638873"/>
                  <a:pt x="822878" y="642581"/>
                  <a:pt x="843761" y="646347"/>
                </a:cubicBezTo>
                <a:cubicBezTo>
                  <a:pt x="867123" y="652399"/>
                  <a:pt x="890735" y="658547"/>
                  <a:pt x="914289" y="664848"/>
                </a:cubicBezTo>
                <a:cubicBezTo>
                  <a:pt x="931080" y="670593"/>
                  <a:pt x="947910" y="676414"/>
                  <a:pt x="964663" y="682293"/>
                </a:cubicBezTo>
                <a:cubicBezTo>
                  <a:pt x="970734" y="684425"/>
                  <a:pt x="976882" y="686500"/>
                  <a:pt x="983068" y="688537"/>
                </a:cubicBezTo>
                <a:cubicBezTo>
                  <a:pt x="988486" y="690842"/>
                  <a:pt x="993923" y="693167"/>
                  <a:pt x="999322" y="695491"/>
                </a:cubicBezTo>
                <a:cubicBezTo>
                  <a:pt x="1013404" y="701524"/>
                  <a:pt x="1027910" y="707365"/>
                  <a:pt x="1042818" y="713051"/>
                </a:cubicBezTo>
                <a:cubicBezTo>
                  <a:pt x="1062011" y="722561"/>
                  <a:pt x="1081722" y="731745"/>
                  <a:pt x="1102030" y="740563"/>
                </a:cubicBezTo>
                <a:cubicBezTo>
                  <a:pt x="1121145" y="750957"/>
                  <a:pt x="1140704" y="761005"/>
                  <a:pt x="1160703" y="770707"/>
                </a:cubicBezTo>
                <a:cubicBezTo>
                  <a:pt x="1180280" y="782292"/>
                  <a:pt x="1200184" y="793473"/>
                  <a:pt x="1220415" y="804270"/>
                </a:cubicBezTo>
                <a:cubicBezTo>
                  <a:pt x="1239934" y="816739"/>
                  <a:pt x="1259723" y="828804"/>
                  <a:pt x="1279741" y="840447"/>
                </a:cubicBezTo>
                <a:cubicBezTo>
                  <a:pt x="1300203" y="854452"/>
                  <a:pt x="1320836" y="867920"/>
                  <a:pt x="1341624" y="880869"/>
                </a:cubicBezTo>
                <a:cubicBezTo>
                  <a:pt x="1360702" y="894663"/>
                  <a:pt x="1379914" y="907958"/>
                  <a:pt x="1399221" y="920773"/>
                </a:cubicBezTo>
                <a:cubicBezTo>
                  <a:pt x="1418837" y="935777"/>
                  <a:pt x="1438549" y="950206"/>
                  <a:pt x="1458279" y="964077"/>
                </a:cubicBezTo>
                <a:cubicBezTo>
                  <a:pt x="1477761" y="979658"/>
                  <a:pt x="1497280" y="994662"/>
                  <a:pt x="1516819" y="1009071"/>
                </a:cubicBezTo>
                <a:cubicBezTo>
                  <a:pt x="1536473" y="1025440"/>
                  <a:pt x="1556127" y="1041156"/>
                  <a:pt x="1575819" y="1056237"/>
                </a:cubicBezTo>
                <a:cubicBezTo>
                  <a:pt x="1595108" y="1072894"/>
                  <a:pt x="1614378" y="1088859"/>
                  <a:pt x="1633686" y="1104171"/>
                </a:cubicBezTo>
                <a:cubicBezTo>
                  <a:pt x="1652745" y="1121174"/>
                  <a:pt x="1671784" y="1137466"/>
                  <a:pt x="1690823" y="1153066"/>
                </a:cubicBezTo>
                <a:cubicBezTo>
                  <a:pt x="1709708" y="1170376"/>
                  <a:pt x="1728556" y="1186976"/>
                  <a:pt x="1747403" y="1202845"/>
                </a:cubicBezTo>
                <a:cubicBezTo>
                  <a:pt x="1915566" y="1360691"/>
                  <a:pt x="2084786" y="1462266"/>
                  <a:pt x="2261711" y="1511987"/>
                </a:cubicBezTo>
                <a:cubicBezTo>
                  <a:pt x="2355427" y="1538327"/>
                  <a:pt x="2452660" y="1547567"/>
                  <a:pt x="2551679" y="1539614"/>
                </a:cubicBezTo>
                <a:cubicBezTo>
                  <a:pt x="2575675" y="1537692"/>
                  <a:pt x="2599786" y="1534753"/>
                  <a:pt x="2623974" y="1530815"/>
                </a:cubicBezTo>
                <a:cubicBezTo>
                  <a:pt x="2733656" y="1512909"/>
                  <a:pt x="2848601" y="1473562"/>
                  <a:pt x="2965623" y="1413871"/>
                </a:cubicBezTo>
                <a:cubicBezTo>
                  <a:pt x="3192787" y="1298002"/>
                  <a:pt x="3399566" y="1120521"/>
                  <a:pt x="3554339" y="978851"/>
                </a:cubicBezTo>
                <a:cubicBezTo>
                  <a:pt x="3682465" y="861561"/>
                  <a:pt x="3805825" y="736663"/>
                  <a:pt x="3925863" y="610574"/>
                </a:cubicBezTo>
                <a:cubicBezTo>
                  <a:pt x="3972279" y="602966"/>
                  <a:pt x="4018695" y="596511"/>
                  <a:pt x="4065093" y="591493"/>
                </a:cubicBezTo>
                <a:cubicBezTo>
                  <a:pt x="4387472" y="556663"/>
                  <a:pt x="4643646" y="601083"/>
                  <a:pt x="4848351" y="727288"/>
                </a:cubicBezTo>
                <a:cubicBezTo>
                  <a:pt x="4981433" y="809342"/>
                  <a:pt x="5088963" y="923654"/>
                  <a:pt x="5192939" y="1034182"/>
                </a:cubicBezTo>
                <a:cubicBezTo>
                  <a:pt x="5243275" y="1087687"/>
                  <a:pt x="5295321" y="1143018"/>
                  <a:pt x="5349729" y="1194161"/>
                </a:cubicBezTo>
                <a:cubicBezTo>
                  <a:pt x="5448576" y="1287051"/>
                  <a:pt x="5559718" y="1353410"/>
                  <a:pt x="5680100" y="1391354"/>
                </a:cubicBezTo>
                <a:cubicBezTo>
                  <a:pt x="5788226" y="1425436"/>
                  <a:pt x="5904460" y="1438039"/>
                  <a:pt x="6035467" y="1429855"/>
                </a:cubicBezTo>
                <a:cubicBezTo>
                  <a:pt x="6043190" y="1429375"/>
                  <a:pt x="6050932" y="1428837"/>
                  <a:pt x="6058675" y="1428203"/>
                </a:cubicBezTo>
                <a:cubicBezTo>
                  <a:pt x="6293523" y="1409375"/>
                  <a:pt x="6535135" y="1327800"/>
                  <a:pt x="6769043" y="1248819"/>
                </a:cubicBezTo>
                <a:lnTo>
                  <a:pt x="6798686" y="1238810"/>
                </a:lnTo>
                <a:lnTo>
                  <a:pt x="6796842" y="1233354"/>
                </a:lnTo>
                <a:lnTo>
                  <a:pt x="6767179" y="1243363"/>
                </a:lnTo>
                <a:cubicBezTo>
                  <a:pt x="6276463" y="1409048"/>
                  <a:pt x="5769033" y="1580382"/>
                  <a:pt x="5353668" y="1189973"/>
                </a:cubicBezTo>
                <a:cubicBezTo>
                  <a:pt x="5299394" y="1138945"/>
                  <a:pt x="5247406" y="1083691"/>
                  <a:pt x="5197128" y="1030243"/>
                </a:cubicBezTo>
                <a:cubicBezTo>
                  <a:pt x="5092902" y="919428"/>
                  <a:pt x="4985102" y="804847"/>
                  <a:pt x="4851367" y="722388"/>
                </a:cubicBezTo>
                <a:cubicBezTo>
                  <a:pt x="4645548" y="595492"/>
                  <a:pt x="4388125" y="550769"/>
                  <a:pt x="4064478" y="585771"/>
                </a:cubicBezTo>
                <a:cubicBezTo>
                  <a:pt x="4020462" y="590526"/>
                  <a:pt x="3976410" y="596588"/>
                  <a:pt x="3932395" y="603696"/>
                </a:cubicBezTo>
                <a:cubicBezTo>
                  <a:pt x="3937063" y="598797"/>
                  <a:pt x="3941731" y="593882"/>
                  <a:pt x="3946381" y="588974"/>
                </a:cubicBezTo>
                <a:cubicBezTo>
                  <a:pt x="3964306" y="587341"/>
                  <a:pt x="3982135" y="585785"/>
                  <a:pt x="3999848" y="584244"/>
                </a:cubicBezTo>
                <a:cubicBezTo>
                  <a:pt x="4054334" y="579502"/>
                  <a:pt x="4110702" y="574597"/>
                  <a:pt x="4165745" y="567660"/>
                </a:cubicBezTo>
                <a:cubicBezTo>
                  <a:pt x="4458346" y="530748"/>
                  <a:pt x="4711214" y="577627"/>
                  <a:pt x="4917341" y="706942"/>
                </a:cubicBezTo>
                <a:cubicBezTo>
                  <a:pt x="5045160" y="787133"/>
                  <a:pt x="5148540" y="898179"/>
                  <a:pt x="5248520" y="1005556"/>
                </a:cubicBezTo>
                <a:cubicBezTo>
                  <a:pt x="5296857" y="1057486"/>
                  <a:pt x="5346867" y="1111184"/>
                  <a:pt x="5399104" y="1160885"/>
                </a:cubicBezTo>
                <a:cubicBezTo>
                  <a:pt x="5493897" y="1250913"/>
                  <a:pt x="5600447" y="1315754"/>
                  <a:pt x="5715816" y="1353602"/>
                </a:cubicBezTo>
                <a:cubicBezTo>
                  <a:pt x="5819446" y="1387588"/>
                  <a:pt x="5930838" y="1401152"/>
                  <a:pt x="6056331" y="1395081"/>
                </a:cubicBezTo>
                <a:cubicBezTo>
                  <a:pt x="6069818" y="1394428"/>
                  <a:pt x="6083305" y="1393544"/>
                  <a:pt x="6096830" y="1392468"/>
                </a:cubicBezTo>
                <a:cubicBezTo>
                  <a:pt x="6316079" y="1374889"/>
                  <a:pt x="6541110" y="1302229"/>
                  <a:pt x="6759148" y="1231836"/>
                </a:cubicBezTo>
                <a:lnTo>
                  <a:pt x="6788908" y="1222230"/>
                </a:lnTo>
                <a:lnTo>
                  <a:pt x="6787159" y="1216831"/>
                </a:lnTo>
                <a:lnTo>
                  <a:pt x="6757400" y="1226437"/>
                </a:lnTo>
                <a:cubicBezTo>
                  <a:pt x="6287376" y="1378194"/>
                  <a:pt x="5801348" y="1535099"/>
                  <a:pt x="5403024" y="1156774"/>
                </a:cubicBezTo>
                <a:cubicBezTo>
                  <a:pt x="5350901" y="1107188"/>
                  <a:pt x="5300969" y="1053567"/>
                  <a:pt x="5252669" y="1001694"/>
                </a:cubicBezTo>
                <a:cubicBezTo>
                  <a:pt x="5152440" y="894049"/>
                  <a:pt x="5048810" y="782734"/>
                  <a:pt x="4920358" y="702139"/>
                </a:cubicBezTo>
                <a:cubicBezTo>
                  <a:pt x="4812213" y="634301"/>
                  <a:pt x="4689121" y="588561"/>
                  <a:pt x="4554463" y="566204"/>
                </a:cubicBezTo>
                <a:cubicBezTo>
                  <a:pt x="4433447" y="546108"/>
                  <a:pt x="4302420" y="544699"/>
                  <a:pt x="4165034" y="562029"/>
                </a:cubicBezTo>
                <a:cubicBezTo>
                  <a:pt x="4110106" y="568953"/>
                  <a:pt x="4053796" y="573854"/>
                  <a:pt x="3999349" y="578592"/>
                </a:cubicBezTo>
                <a:cubicBezTo>
                  <a:pt x="3983748" y="579948"/>
                  <a:pt x="3968052" y="581314"/>
                  <a:pt x="3952279" y="582736"/>
                </a:cubicBezTo>
                <a:cubicBezTo>
                  <a:pt x="3961866" y="572611"/>
                  <a:pt x="3971453" y="562482"/>
                  <a:pt x="3981002" y="552350"/>
                </a:cubicBezTo>
                <a:cubicBezTo>
                  <a:pt x="4003921" y="552248"/>
                  <a:pt x="4026649" y="552461"/>
                  <a:pt x="4049128" y="552682"/>
                </a:cubicBezTo>
                <a:cubicBezTo>
                  <a:pt x="4124035" y="553414"/>
                  <a:pt x="4194812" y="554110"/>
                  <a:pt x="4266397" y="543818"/>
                </a:cubicBezTo>
                <a:cubicBezTo>
                  <a:pt x="4531563" y="505697"/>
                  <a:pt x="4780532" y="555051"/>
                  <a:pt x="4986332" y="686577"/>
                </a:cubicBezTo>
                <a:cubicBezTo>
                  <a:pt x="5108867" y="764924"/>
                  <a:pt x="5208117" y="872704"/>
                  <a:pt x="5304120" y="976949"/>
                </a:cubicBezTo>
                <a:cubicBezTo>
                  <a:pt x="5350478" y="1027285"/>
                  <a:pt x="5398413" y="1079349"/>
                  <a:pt x="5448479" y="1127591"/>
                </a:cubicBezTo>
                <a:cubicBezTo>
                  <a:pt x="5540506" y="1215986"/>
                  <a:pt x="5639639" y="1277560"/>
                  <a:pt x="5751531" y="1315812"/>
                </a:cubicBezTo>
                <a:cubicBezTo>
                  <a:pt x="5850666" y="1349702"/>
                  <a:pt x="5957196" y="1364246"/>
                  <a:pt x="6077215" y="1360269"/>
                </a:cubicBezTo>
                <a:cubicBezTo>
                  <a:pt x="6096696" y="1359616"/>
                  <a:pt x="6116176" y="1358501"/>
                  <a:pt x="6135735" y="1356926"/>
                </a:cubicBezTo>
                <a:cubicBezTo>
                  <a:pt x="6339114" y="1340615"/>
                  <a:pt x="6547354" y="1276735"/>
                  <a:pt x="6749273" y="1214795"/>
                </a:cubicBezTo>
                <a:lnTo>
                  <a:pt x="6779109" y="1205650"/>
                </a:lnTo>
                <a:lnTo>
                  <a:pt x="6777476" y="1200289"/>
                </a:lnTo>
                <a:lnTo>
                  <a:pt x="6747620" y="1209454"/>
                </a:lnTo>
                <a:cubicBezTo>
                  <a:pt x="6298288" y="1347301"/>
                  <a:pt x="5833663" y="1489835"/>
                  <a:pt x="5452360" y="1123576"/>
                </a:cubicBezTo>
                <a:cubicBezTo>
                  <a:pt x="5402408" y="1075449"/>
                  <a:pt x="5354532" y="1023442"/>
                  <a:pt x="5308231" y="973164"/>
                </a:cubicBezTo>
                <a:cubicBezTo>
                  <a:pt x="5211997" y="868669"/>
                  <a:pt x="5112498" y="760620"/>
                  <a:pt x="4989329" y="681870"/>
                </a:cubicBezTo>
                <a:cubicBezTo>
                  <a:pt x="4883758" y="614397"/>
                  <a:pt x="4765719" y="568148"/>
                  <a:pt x="4638459" y="544390"/>
                </a:cubicBezTo>
                <a:cubicBezTo>
                  <a:pt x="4518556" y="522004"/>
                  <a:pt x="4393120" y="519952"/>
                  <a:pt x="4265590" y="538288"/>
                </a:cubicBezTo>
                <a:cubicBezTo>
                  <a:pt x="4194447" y="548509"/>
                  <a:pt x="4123881" y="547829"/>
                  <a:pt x="4049166" y="547097"/>
                </a:cubicBezTo>
                <a:cubicBezTo>
                  <a:pt x="4028417" y="546894"/>
                  <a:pt x="4007437" y="546694"/>
                  <a:pt x="3986265" y="546742"/>
                </a:cubicBezTo>
                <a:cubicBezTo>
                  <a:pt x="4000060" y="532096"/>
                  <a:pt x="4013815" y="517449"/>
                  <a:pt x="4027533" y="502809"/>
                </a:cubicBezTo>
                <a:cubicBezTo>
                  <a:pt x="4091644" y="503549"/>
                  <a:pt x="4154160" y="507735"/>
                  <a:pt x="4215177" y="511833"/>
                </a:cubicBezTo>
                <a:cubicBezTo>
                  <a:pt x="4264822" y="515169"/>
                  <a:pt x="4316156" y="518617"/>
                  <a:pt x="4366511" y="520010"/>
                </a:cubicBezTo>
                <a:lnTo>
                  <a:pt x="4379287" y="520360"/>
                </a:lnTo>
                <a:cubicBezTo>
                  <a:pt x="4611408" y="526725"/>
                  <a:pt x="4851424" y="533303"/>
                  <a:pt x="5055303" y="666212"/>
                </a:cubicBezTo>
                <a:cubicBezTo>
                  <a:pt x="5172594" y="742715"/>
                  <a:pt x="5267713" y="847248"/>
                  <a:pt x="5359700" y="948342"/>
                </a:cubicBezTo>
                <a:cubicBezTo>
                  <a:pt x="5404080" y="997102"/>
                  <a:pt x="5449958" y="1047515"/>
                  <a:pt x="5497854" y="1094316"/>
                </a:cubicBezTo>
                <a:cubicBezTo>
                  <a:pt x="5585769" y="1179790"/>
                  <a:pt x="5680446" y="1239886"/>
                  <a:pt x="5787266" y="1278041"/>
                </a:cubicBezTo>
                <a:cubicBezTo>
                  <a:pt x="5881904" y="1311816"/>
                  <a:pt x="5983574" y="1327320"/>
                  <a:pt x="6098098" y="1325437"/>
                </a:cubicBezTo>
                <a:cubicBezTo>
                  <a:pt x="6123861" y="1325015"/>
                  <a:pt x="6149682" y="1323708"/>
                  <a:pt x="6175600" y="1321633"/>
                </a:cubicBezTo>
                <a:cubicBezTo>
                  <a:pt x="6362784" y="1306609"/>
                  <a:pt x="6553886" y="1251355"/>
                  <a:pt x="6739398" y="1197696"/>
                </a:cubicBezTo>
                <a:lnTo>
                  <a:pt x="6769311" y="1189050"/>
                </a:lnTo>
                <a:lnTo>
                  <a:pt x="6767793" y="1183767"/>
                </a:lnTo>
                <a:lnTo>
                  <a:pt x="6737880" y="1192413"/>
                </a:lnTo>
                <a:cubicBezTo>
                  <a:pt x="6309220" y="1316388"/>
                  <a:pt x="5865958" y="1444571"/>
                  <a:pt x="5501697" y="1090377"/>
                </a:cubicBezTo>
                <a:cubicBezTo>
                  <a:pt x="5453916" y="1043692"/>
                  <a:pt x="5408095" y="993337"/>
                  <a:pt x="5363773" y="944634"/>
                </a:cubicBezTo>
                <a:cubicBezTo>
                  <a:pt x="5271555" y="843290"/>
                  <a:pt x="5176186" y="738507"/>
                  <a:pt x="5058320" y="661601"/>
                </a:cubicBezTo>
                <a:cubicBezTo>
                  <a:pt x="4853135" y="527850"/>
                  <a:pt x="4612330" y="521249"/>
                  <a:pt x="4379441" y="514865"/>
                </a:cubicBezTo>
                <a:lnTo>
                  <a:pt x="4366665" y="514513"/>
                </a:lnTo>
                <a:cubicBezTo>
                  <a:pt x="4316406" y="513126"/>
                  <a:pt x="4265129" y="509682"/>
                  <a:pt x="4215542" y="506348"/>
                </a:cubicBezTo>
                <a:cubicBezTo>
                  <a:pt x="4156043" y="502350"/>
                  <a:pt x="4095102" y="498273"/>
                  <a:pt x="4032624" y="497380"/>
                </a:cubicBezTo>
                <a:cubicBezTo>
                  <a:pt x="4047495" y="481494"/>
                  <a:pt x="4062307" y="465621"/>
                  <a:pt x="4077081" y="449769"/>
                </a:cubicBezTo>
                <a:cubicBezTo>
                  <a:pt x="4152738" y="453236"/>
                  <a:pt x="4225130" y="464099"/>
                  <a:pt x="4295311" y="474646"/>
                </a:cubicBezTo>
                <a:cubicBezTo>
                  <a:pt x="4354158" y="483492"/>
                  <a:pt x="4409738" y="491841"/>
                  <a:pt x="4466991" y="496170"/>
                </a:cubicBezTo>
                <a:cubicBezTo>
                  <a:pt x="4492447" y="498095"/>
                  <a:pt x="4518422" y="499841"/>
                  <a:pt x="4543532" y="501526"/>
                </a:cubicBezTo>
                <a:cubicBezTo>
                  <a:pt x="4742588" y="514903"/>
                  <a:pt x="4948427" y="528734"/>
                  <a:pt x="5124313" y="645847"/>
                </a:cubicBezTo>
                <a:cubicBezTo>
                  <a:pt x="5236320" y="720506"/>
                  <a:pt x="5327309" y="821792"/>
                  <a:pt x="5415300" y="919735"/>
                </a:cubicBezTo>
                <a:cubicBezTo>
                  <a:pt x="5457682" y="966901"/>
                  <a:pt x="5501504" y="1015680"/>
                  <a:pt x="5547230" y="1061021"/>
                </a:cubicBezTo>
                <a:cubicBezTo>
                  <a:pt x="5631052" y="1143595"/>
                  <a:pt x="5721252" y="1202211"/>
                  <a:pt x="5823000" y="1240232"/>
                </a:cubicBezTo>
                <a:cubicBezTo>
                  <a:pt x="5913143" y="1273910"/>
                  <a:pt x="6009972" y="1290375"/>
                  <a:pt x="6119001" y="1290567"/>
                </a:cubicBezTo>
                <a:cubicBezTo>
                  <a:pt x="6151431" y="1290625"/>
                  <a:pt x="6183996" y="1289242"/>
                  <a:pt x="6216695" y="1286610"/>
                </a:cubicBezTo>
                <a:cubicBezTo>
                  <a:pt x="6387241" y="1272931"/>
                  <a:pt x="6560821" y="1226091"/>
                  <a:pt x="6729561" y="1180539"/>
                </a:cubicBezTo>
                <a:cubicBezTo>
                  <a:pt x="6739552" y="1177850"/>
                  <a:pt x="6749561" y="1175141"/>
                  <a:pt x="6759532" y="1172470"/>
                </a:cubicBezTo>
                <a:lnTo>
                  <a:pt x="6758111" y="1167245"/>
                </a:lnTo>
                <a:cubicBezTo>
                  <a:pt x="6748139" y="1169915"/>
                  <a:pt x="6738149" y="1172624"/>
                  <a:pt x="6728140" y="1175314"/>
                </a:cubicBezTo>
                <a:cubicBezTo>
                  <a:pt x="6320171" y="1285438"/>
                  <a:pt x="5898293" y="1399289"/>
                  <a:pt x="5551034" y="1057159"/>
                </a:cubicBezTo>
                <a:cubicBezTo>
                  <a:pt x="5505424" y="1011953"/>
                  <a:pt x="5461659" y="963231"/>
                  <a:pt x="5419316" y="916104"/>
                </a:cubicBezTo>
                <a:cubicBezTo>
                  <a:pt x="5331112" y="817911"/>
                  <a:pt x="5239893" y="716375"/>
                  <a:pt x="5127310" y="641352"/>
                </a:cubicBezTo>
                <a:cubicBezTo>
                  <a:pt x="4950233" y="523428"/>
                  <a:pt x="4743664" y="509545"/>
                  <a:pt x="4543897" y="496125"/>
                </a:cubicBezTo>
                <a:cubicBezTo>
                  <a:pt x="4518805" y="494437"/>
                  <a:pt x="4492831" y="492692"/>
                  <a:pt x="4467394" y="490769"/>
                </a:cubicBezTo>
                <a:cubicBezTo>
                  <a:pt x="4410334" y="486458"/>
                  <a:pt x="4354868" y="478120"/>
                  <a:pt x="4296137" y="469292"/>
                </a:cubicBezTo>
                <a:cubicBezTo>
                  <a:pt x="4227223" y="458935"/>
                  <a:pt x="4156177" y="448285"/>
                  <a:pt x="4081922" y="444585"/>
                </a:cubicBezTo>
                <a:cubicBezTo>
                  <a:pt x="4098137" y="427189"/>
                  <a:pt x="4114295" y="409823"/>
                  <a:pt x="4130414" y="392503"/>
                </a:cubicBezTo>
                <a:cubicBezTo>
                  <a:pt x="4140231" y="392989"/>
                  <a:pt x="4150030" y="393644"/>
                  <a:pt x="4159808" y="394520"/>
                </a:cubicBezTo>
                <a:cubicBezTo>
                  <a:pt x="4239654" y="401688"/>
                  <a:pt x="4314446" y="419348"/>
                  <a:pt x="4386799" y="436422"/>
                </a:cubicBezTo>
                <a:cubicBezTo>
                  <a:pt x="4448547" y="450996"/>
                  <a:pt x="4506875" y="464764"/>
                  <a:pt x="4567470" y="472322"/>
                </a:cubicBezTo>
                <a:cubicBezTo>
                  <a:pt x="4606394" y="477175"/>
                  <a:pt x="4646239" y="481146"/>
                  <a:pt x="4684779" y="484984"/>
                </a:cubicBezTo>
                <a:cubicBezTo>
                  <a:pt x="4858841" y="502319"/>
                  <a:pt x="5038839" y="520246"/>
                  <a:pt x="5193304" y="625483"/>
                </a:cubicBezTo>
                <a:cubicBezTo>
                  <a:pt x="5299432" y="697893"/>
                  <a:pt x="5385810" y="795356"/>
                  <a:pt x="5469324" y="889630"/>
                </a:cubicBezTo>
                <a:cubicBezTo>
                  <a:pt x="5510208" y="935739"/>
                  <a:pt x="5552455" y="983423"/>
                  <a:pt x="5596604" y="1027726"/>
                </a:cubicBezTo>
                <a:cubicBezTo>
                  <a:pt x="5676085" y="1107476"/>
                  <a:pt x="5761636" y="1164670"/>
                  <a:pt x="5858158" y="1202595"/>
                </a:cubicBezTo>
                <a:cubicBezTo>
                  <a:pt x="5943671" y="1236197"/>
                  <a:pt x="6035544" y="1253642"/>
                  <a:pt x="6139020" y="1255947"/>
                </a:cubicBezTo>
                <a:cubicBezTo>
                  <a:pt x="6178654" y="1256812"/>
                  <a:pt x="6218519" y="1255409"/>
                  <a:pt x="6258558" y="1252201"/>
                </a:cubicBezTo>
                <a:cubicBezTo>
                  <a:pt x="6411755" y="1239905"/>
                  <a:pt x="6567180" y="1201250"/>
                  <a:pt x="6718476" y="1163633"/>
                </a:cubicBezTo>
                <a:cubicBezTo>
                  <a:pt x="6728927" y="1161039"/>
                  <a:pt x="6739341" y="1158445"/>
                  <a:pt x="6749734" y="1155871"/>
                </a:cubicBezTo>
                <a:lnTo>
                  <a:pt x="6748447" y="1150703"/>
                </a:lnTo>
                <a:cubicBezTo>
                  <a:pt x="6738053" y="1153278"/>
                  <a:pt x="6727640" y="1155871"/>
                  <a:pt x="6717189" y="1158465"/>
                </a:cubicBezTo>
                <a:cubicBezTo>
                  <a:pt x="6329988" y="1254756"/>
                  <a:pt x="5929608" y="1354313"/>
                  <a:pt x="5600370" y="1023961"/>
                </a:cubicBezTo>
                <a:cubicBezTo>
                  <a:pt x="5556356" y="979773"/>
                  <a:pt x="5514146" y="932146"/>
                  <a:pt x="5473320" y="886095"/>
                </a:cubicBezTo>
                <a:cubicBezTo>
                  <a:pt x="5389575" y="791590"/>
                  <a:pt x="5302986" y="693858"/>
                  <a:pt x="5196301" y="621083"/>
                </a:cubicBezTo>
                <a:cubicBezTo>
                  <a:pt x="5040722" y="515080"/>
                  <a:pt x="4860031" y="497086"/>
                  <a:pt x="4685317" y="479684"/>
                </a:cubicBezTo>
                <a:cubicBezTo>
                  <a:pt x="4646797" y="475847"/>
                  <a:pt x="4606989" y="471882"/>
                  <a:pt x="4568123" y="467035"/>
                </a:cubicBezTo>
                <a:cubicBezTo>
                  <a:pt x="4507835" y="459515"/>
                  <a:pt x="4449623" y="445778"/>
                  <a:pt x="4388029" y="431237"/>
                </a:cubicBezTo>
                <a:cubicBezTo>
                  <a:pt x="4315503" y="414119"/>
                  <a:pt x="4240499" y="396419"/>
                  <a:pt x="4160289" y="389214"/>
                </a:cubicBezTo>
                <a:cubicBezTo>
                  <a:pt x="4151931" y="388463"/>
                  <a:pt x="4143555" y="387869"/>
                  <a:pt x="4135159" y="387404"/>
                </a:cubicBezTo>
                <a:cubicBezTo>
                  <a:pt x="4137080" y="385331"/>
                  <a:pt x="4139021" y="383253"/>
                  <a:pt x="4140942" y="381181"/>
                </a:cubicBezTo>
                <a:cubicBezTo>
                  <a:pt x="4155851" y="365155"/>
                  <a:pt x="4170797" y="349093"/>
                  <a:pt x="4185783" y="333009"/>
                </a:cubicBezTo>
                <a:cubicBezTo>
                  <a:pt x="4211124" y="333979"/>
                  <a:pt x="4236369" y="336248"/>
                  <a:pt x="4261517" y="339991"/>
                </a:cubicBezTo>
                <a:cubicBezTo>
                  <a:pt x="4392236" y="359451"/>
                  <a:pt x="4521245" y="393881"/>
                  <a:pt x="4667488" y="448341"/>
                </a:cubicBezTo>
                <a:lnTo>
                  <a:pt x="4667930" y="448512"/>
                </a:lnTo>
                <a:lnTo>
                  <a:pt x="4668429" y="448506"/>
                </a:lnTo>
                <a:cubicBezTo>
                  <a:pt x="4913537" y="445997"/>
                  <a:pt x="5107791" y="497230"/>
                  <a:pt x="5262295" y="605118"/>
                </a:cubicBezTo>
                <a:cubicBezTo>
                  <a:pt x="5363043" y="675588"/>
                  <a:pt x="5445194" y="769708"/>
                  <a:pt x="5524636" y="860716"/>
                </a:cubicBezTo>
                <a:cubicBezTo>
                  <a:pt x="5563599" y="905345"/>
                  <a:pt x="5603906" y="951512"/>
                  <a:pt x="5645980" y="994432"/>
                </a:cubicBezTo>
                <a:cubicBezTo>
                  <a:pt x="5721291" y="1071261"/>
                  <a:pt x="5802347" y="1126995"/>
                  <a:pt x="5893778" y="1164786"/>
                </a:cubicBezTo>
                <a:cubicBezTo>
                  <a:pt x="5974776" y="1198272"/>
                  <a:pt x="6061768" y="1216677"/>
                  <a:pt x="6159750" y="1221039"/>
                </a:cubicBezTo>
                <a:cubicBezTo>
                  <a:pt x="6207280" y="1223152"/>
                  <a:pt x="6255196" y="1221807"/>
                  <a:pt x="6303322" y="1217965"/>
                </a:cubicBezTo>
                <a:cubicBezTo>
                  <a:pt x="6438498" y="1207110"/>
                  <a:pt x="6575135" y="1176351"/>
                  <a:pt x="6708409" y="1146361"/>
                </a:cubicBezTo>
                <a:cubicBezTo>
                  <a:pt x="6718937" y="1143998"/>
                  <a:pt x="6729446" y="1141635"/>
                  <a:pt x="6739917" y="1139272"/>
                </a:cubicBezTo>
                <a:lnTo>
                  <a:pt x="6738784" y="1134162"/>
                </a:lnTo>
                <a:cubicBezTo>
                  <a:pt x="6728294" y="1136525"/>
                  <a:pt x="6717784" y="1138888"/>
                  <a:pt x="6707256" y="1141251"/>
                </a:cubicBezTo>
                <a:cubicBezTo>
                  <a:pt x="6340747" y="1223748"/>
                  <a:pt x="5961731" y="1309049"/>
                  <a:pt x="5649707" y="990762"/>
                </a:cubicBezTo>
                <a:cubicBezTo>
                  <a:pt x="5607748" y="947939"/>
                  <a:pt x="5567498" y="901849"/>
                  <a:pt x="5528594" y="857258"/>
                </a:cubicBezTo>
                <a:cubicBezTo>
                  <a:pt x="5448940" y="766019"/>
                  <a:pt x="5366578" y="671668"/>
                  <a:pt x="5265292" y="600833"/>
                </a:cubicBezTo>
                <a:cubicBezTo>
                  <a:pt x="5181316" y="542179"/>
                  <a:pt x="5084064" y="499503"/>
                  <a:pt x="4976265" y="473987"/>
                </a:cubicBezTo>
                <a:cubicBezTo>
                  <a:pt x="4884085" y="452172"/>
                  <a:pt x="4783529" y="442118"/>
                  <a:pt x="4668852" y="443263"/>
                </a:cubicBezTo>
                <a:cubicBezTo>
                  <a:pt x="4522456" y="388768"/>
                  <a:pt x="4393235" y="354300"/>
                  <a:pt x="4262285" y="334809"/>
                </a:cubicBezTo>
                <a:cubicBezTo>
                  <a:pt x="4238424" y="331259"/>
                  <a:pt x="4214505" y="329023"/>
                  <a:pt x="4190490" y="327954"/>
                </a:cubicBezTo>
                <a:cubicBezTo>
                  <a:pt x="4207685" y="309491"/>
                  <a:pt x="4224937" y="291002"/>
                  <a:pt x="4242248" y="272499"/>
                </a:cubicBezTo>
                <a:cubicBezTo>
                  <a:pt x="4282862" y="273117"/>
                  <a:pt x="4323245" y="277217"/>
                  <a:pt x="4363226" y="285451"/>
                </a:cubicBezTo>
                <a:cubicBezTo>
                  <a:pt x="4492389" y="312041"/>
                  <a:pt x="4617191" y="354903"/>
                  <a:pt x="4767910" y="424434"/>
                </a:cubicBezTo>
                <a:lnTo>
                  <a:pt x="4768409" y="424662"/>
                </a:lnTo>
                <a:lnTo>
                  <a:pt x="4768966" y="424668"/>
                </a:lnTo>
                <a:cubicBezTo>
                  <a:pt x="5001203" y="427561"/>
                  <a:pt x="5185139" y="479928"/>
                  <a:pt x="5331266" y="584759"/>
                </a:cubicBezTo>
                <a:cubicBezTo>
                  <a:pt x="5426654" y="653302"/>
                  <a:pt x="5504579" y="744040"/>
                  <a:pt x="5579948" y="831801"/>
                </a:cubicBezTo>
                <a:cubicBezTo>
                  <a:pt x="5617008" y="874952"/>
                  <a:pt x="5655336" y="919581"/>
                  <a:pt x="5695336" y="961137"/>
                </a:cubicBezTo>
                <a:cubicBezTo>
                  <a:pt x="5766536" y="1035065"/>
                  <a:pt x="5843077" y="1089301"/>
                  <a:pt x="5929397" y="1126957"/>
                </a:cubicBezTo>
                <a:cubicBezTo>
                  <a:pt x="6005880" y="1160328"/>
                  <a:pt x="6088012" y="1179675"/>
                  <a:pt x="6180480" y="1186092"/>
                </a:cubicBezTo>
                <a:cubicBezTo>
                  <a:pt x="6236983" y="1190011"/>
                  <a:pt x="6294062" y="1188801"/>
                  <a:pt x="6351352" y="1184209"/>
                </a:cubicBezTo>
                <a:cubicBezTo>
                  <a:pt x="6467374" y="1174910"/>
                  <a:pt x="6584183" y="1151683"/>
                  <a:pt x="6698361" y="1128993"/>
                </a:cubicBezTo>
                <a:cubicBezTo>
                  <a:pt x="6708985" y="1126880"/>
                  <a:pt x="6719552" y="1124786"/>
                  <a:pt x="6730118" y="1122692"/>
                </a:cubicBezTo>
                <a:lnTo>
                  <a:pt x="6729119" y="1117639"/>
                </a:lnTo>
                <a:cubicBezTo>
                  <a:pt x="6718553" y="1119733"/>
                  <a:pt x="6707967" y="1121827"/>
                  <a:pt x="6697362" y="1123941"/>
                </a:cubicBezTo>
                <a:cubicBezTo>
                  <a:pt x="6351506" y="1192682"/>
                  <a:pt x="5993892" y="1263766"/>
                  <a:pt x="5699063" y="957564"/>
                </a:cubicBezTo>
                <a:cubicBezTo>
                  <a:pt x="5659159" y="916123"/>
                  <a:pt x="5620869" y="871532"/>
                  <a:pt x="5583867" y="828439"/>
                </a:cubicBezTo>
                <a:cubicBezTo>
                  <a:pt x="5508306" y="740448"/>
                  <a:pt x="5430170" y="649479"/>
                  <a:pt x="5334282" y="580568"/>
                </a:cubicBezTo>
                <a:cubicBezTo>
                  <a:pt x="5254744" y="523518"/>
                  <a:pt x="5162660" y="481255"/>
                  <a:pt x="5060568" y="454954"/>
                </a:cubicBezTo>
                <a:cubicBezTo>
                  <a:pt x="4973421" y="432499"/>
                  <a:pt x="4878245" y="420908"/>
                  <a:pt x="4769582" y="419523"/>
                </a:cubicBezTo>
                <a:cubicBezTo>
                  <a:pt x="4618708" y="349958"/>
                  <a:pt x="4493676" y="307046"/>
                  <a:pt x="4364263" y="280402"/>
                </a:cubicBezTo>
                <a:cubicBezTo>
                  <a:pt x="4325474" y="272414"/>
                  <a:pt x="4286339" y="268287"/>
                  <a:pt x="4246993" y="267429"/>
                </a:cubicBezTo>
                <a:cubicBezTo>
                  <a:pt x="4264322" y="248897"/>
                  <a:pt x="4281728" y="230357"/>
                  <a:pt x="4299192" y="211821"/>
                </a:cubicBezTo>
                <a:cubicBezTo>
                  <a:pt x="4355042" y="210939"/>
                  <a:pt x="4410488" y="216686"/>
                  <a:pt x="4464973" y="230904"/>
                </a:cubicBezTo>
                <a:cubicBezTo>
                  <a:pt x="4626374" y="273033"/>
                  <a:pt x="4759457" y="340287"/>
                  <a:pt x="4868370" y="400513"/>
                </a:cubicBezTo>
                <a:lnTo>
                  <a:pt x="4868908" y="400807"/>
                </a:lnTo>
                <a:lnTo>
                  <a:pt x="4869503" y="400830"/>
                </a:lnTo>
                <a:cubicBezTo>
                  <a:pt x="5088848" y="409122"/>
                  <a:pt x="5262468" y="462622"/>
                  <a:pt x="5400257" y="564390"/>
                </a:cubicBezTo>
                <a:cubicBezTo>
                  <a:pt x="5490265" y="630996"/>
                  <a:pt x="5563982" y="718373"/>
                  <a:pt x="5635259" y="802887"/>
                </a:cubicBezTo>
                <a:cubicBezTo>
                  <a:pt x="5670437" y="844558"/>
                  <a:pt x="5706786" y="887651"/>
                  <a:pt x="5744711" y="927843"/>
                </a:cubicBezTo>
                <a:cubicBezTo>
                  <a:pt x="5811761" y="998851"/>
                  <a:pt x="5883825" y="1051588"/>
                  <a:pt x="5965035" y="1089090"/>
                </a:cubicBezTo>
                <a:cubicBezTo>
                  <a:pt x="6037003" y="1122346"/>
                  <a:pt x="6114275" y="1142615"/>
                  <a:pt x="6201248" y="1151087"/>
                </a:cubicBezTo>
                <a:cubicBezTo>
                  <a:pt x="6268394" y="1157619"/>
                  <a:pt x="6336444" y="1156524"/>
                  <a:pt x="6404608" y="1151068"/>
                </a:cubicBezTo>
                <a:cubicBezTo>
                  <a:pt x="6499650" y="1143441"/>
                  <a:pt x="6594923" y="1127303"/>
                  <a:pt x="6688352" y="1111491"/>
                </a:cubicBezTo>
                <a:cubicBezTo>
                  <a:pt x="6699014" y="1109685"/>
                  <a:pt x="6709676" y="1107879"/>
                  <a:pt x="6720301" y="1106092"/>
                </a:cubicBezTo>
                <a:lnTo>
                  <a:pt x="6719456" y="1101097"/>
                </a:lnTo>
                <a:cubicBezTo>
                  <a:pt x="6708831" y="1102884"/>
                  <a:pt x="6698169" y="1104690"/>
                  <a:pt x="6687507" y="1106496"/>
                </a:cubicBezTo>
                <a:cubicBezTo>
                  <a:pt x="6362322" y="1161558"/>
                  <a:pt x="6026053" y="1218464"/>
                  <a:pt x="5748400" y="924365"/>
                </a:cubicBezTo>
                <a:cubicBezTo>
                  <a:pt x="5710551" y="884289"/>
                  <a:pt x="5674260" y="841234"/>
                  <a:pt x="5639140" y="799621"/>
                </a:cubicBezTo>
                <a:cubicBezTo>
                  <a:pt x="5567671" y="714877"/>
                  <a:pt x="5493762" y="627269"/>
                  <a:pt x="5403273" y="560315"/>
                </a:cubicBezTo>
                <a:cubicBezTo>
                  <a:pt x="5328173" y="504859"/>
                  <a:pt x="5241239" y="463006"/>
                  <a:pt x="5144870" y="435917"/>
                </a:cubicBezTo>
                <a:cubicBezTo>
                  <a:pt x="5062757" y="412835"/>
                  <a:pt x="4972922" y="399708"/>
                  <a:pt x="4870291" y="395788"/>
                </a:cubicBezTo>
                <a:cubicBezTo>
                  <a:pt x="4761204" y="335478"/>
                  <a:pt x="4627931" y="268203"/>
                  <a:pt x="4466241" y="226001"/>
                </a:cubicBezTo>
                <a:cubicBezTo>
                  <a:pt x="4414772" y="212566"/>
                  <a:pt x="4360978" y="206044"/>
                  <a:pt x="4304264" y="206428"/>
                </a:cubicBezTo>
                <a:cubicBezTo>
                  <a:pt x="4321786" y="187854"/>
                  <a:pt x="4339365" y="169287"/>
                  <a:pt x="4357020" y="150750"/>
                </a:cubicBezTo>
                <a:cubicBezTo>
                  <a:pt x="4427491" y="147401"/>
                  <a:pt x="4497730" y="154675"/>
                  <a:pt x="4566720" y="176357"/>
                </a:cubicBezTo>
                <a:cubicBezTo>
                  <a:pt x="4725912" y="226395"/>
                  <a:pt x="4859321" y="305657"/>
                  <a:pt x="4968849" y="376592"/>
                </a:cubicBezTo>
                <a:lnTo>
                  <a:pt x="4969387" y="376943"/>
                </a:lnTo>
                <a:lnTo>
                  <a:pt x="4970021" y="376985"/>
                </a:lnTo>
                <a:cubicBezTo>
                  <a:pt x="5179357" y="390880"/>
                  <a:pt x="5337991" y="443955"/>
                  <a:pt x="5469247" y="544016"/>
                </a:cubicBezTo>
                <a:cubicBezTo>
                  <a:pt x="5553896" y="608691"/>
                  <a:pt x="5623386" y="692725"/>
                  <a:pt x="5690610" y="773973"/>
                </a:cubicBezTo>
                <a:cubicBezTo>
                  <a:pt x="5723846" y="814165"/>
                  <a:pt x="5758236" y="855720"/>
                  <a:pt x="5794086" y="894529"/>
                </a:cubicBezTo>
                <a:cubicBezTo>
                  <a:pt x="5911433" y="1021559"/>
                  <a:pt x="6051412" y="1094008"/>
                  <a:pt x="6222016" y="1116006"/>
                </a:cubicBezTo>
                <a:cubicBezTo>
                  <a:pt x="6303014" y="1126438"/>
                  <a:pt x="6385396" y="1125151"/>
                  <a:pt x="6467624" y="1118561"/>
                </a:cubicBezTo>
                <a:cubicBezTo>
                  <a:pt x="6538305" y="1112894"/>
                  <a:pt x="6608871" y="1103307"/>
                  <a:pt x="6678342" y="1093854"/>
                </a:cubicBezTo>
                <a:cubicBezTo>
                  <a:pt x="6689082" y="1092394"/>
                  <a:pt x="6699782" y="1090934"/>
                  <a:pt x="6710464" y="1089513"/>
                </a:cubicBezTo>
                <a:lnTo>
                  <a:pt x="6709812" y="1084575"/>
                </a:lnTo>
                <a:cubicBezTo>
                  <a:pt x="6699130" y="1086016"/>
                  <a:pt x="6688409" y="1087457"/>
                  <a:pt x="6677670" y="1088917"/>
                </a:cubicBezTo>
                <a:cubicBezTo>
                  <a:pt x="6373138" y="1130319"/>
                  <a:pt x="6058233" y="1173124"/>
                  <a:pt x="5797736" y="891167"/>
                </a:cubicBezTo>
                <a:cubicBezTo>
                  <a:pt x="5761982" y="852454"/>
                  <a:pt x="5727650" y="810937"/>
                  <a:pt x="5694432" y="770803"/>
                </a:cubicBezTo>
                <a:cubicBezTo>
                  <a:pt x="5627056" y="689324"/>
                  <a:pt x="5557355" y="605079"/>
                  <a:pt x="5472264" y="540060"/>
                </a:cubicBezTo>
                <a:cubicBezTo>
                  <a:pt x="5400602" y="485442"/>
                  <a:pt x="5321103" y="445154"/>
                  <a:pt x="5229193" y="416889"/>
                </a:cubicBezTo>
                <a:cubicBezTo>
                  <a:pt x="5152075" y="393179"/>
                  <a:pt x="5067619" y="378515"/>
                  <a:pt x="4971001" y="372063"/>
                </a:cubicBezTo>
                <a:cubicBezTo>
                  <a:pt x="4861319" y="301038"/>
                  <a:pt x="4727699" y="221746"/>
                  <a:pt x="4568200" y="171610"/>
                </a:cubicBezTo>
                <a:cubicBezTo>
                  <a:pt x="4500304" y="150269"/>
                  <a:pt x="4431256" y="142746"/>
                  <a:pt x="4361996" y="145520"/>
                </a:cubicBezTo>
                <a:cubicBezTo>
                  <a:pt x="4379345" y="127315"/>
                  <a:pt x="4396770" y="109140"/>
                  <a:pt x="4414273" y="91008"/>
                </a:cubicBezTo>
                <a:cubicBezTo>
                  <a:pt x="4500535" y="83327"/>
                  <a:pt x="4585683" y="91521"/>
                  <a:pt x="4668468" y="121810"/>
                </a:cubicBezTo>
                <a:cubicBezTo>
                  <a:pt x="4825911" y="179414"/>
                  <a:pt x="4954171" y="266810"/>
                  <a:pt x="5069329" y="352671"/>
                </a:cubicBezTo>
                <a:lnTo>
                  <a:pt x="5069866" y="353076"/>
                </a:lnTo>
                <a:lnTo>
                  <a:pt x="5070558" y="353143"/>
                </a:lnTo>
                <a:cubicBezTo>
                  <a:pt x="5266790" y="372525"/>
                  <a:pt x="5415396" y="426703"/>
                  <a:pt x="5538219" y="523643"/>
                </a:cubicBezTo>
                <a:cubicBezTo>
                  <a:pt x="5617507" y="586394"/>
                  <a:pt x="5682809" y="667058"/>
                  <a:pt x="5745960" y="745078"/>
                </a:cubicBezTo>
                <a:cubicBezTo>
                  <a:pt x="5777275" y="783790"/>
                  <a:pt x="5809686" y="823809"/>
                  <a:pt x="5843441" y="861234"/>
                </a:cubicBezTo>
                <a:cubicBezTo>
                  <a:pt x="5953086" y="982809"/>
                  <a:pt x="6083708" y="1054643"/>
                  <a:pt x="6242785" y="1080848"/>
                </a:cubicBezTo>
                <a:cubicBezTo>
                  <a:pt x="6346511" y="1097927"/>
                  <a:pt x="6452657" y="1094661"/>
                  <a:pt x="6557517" y="1086246"/>
                </a:cubicBezTo>
                <a:cubicBezTo>
                  <a:pt x="6594693" y="1083269"/>
                  <a:pt x="6631695" y="1079657"/>
                  <a:pt x="6668370" y="1076045"/>
                </a:cubicBezTo>
                <a:cubicBezTo>
                  <a:pt x="6679149" y="1074988"/>
                  <a:pt x="6689908" y="1073931"/>
                  <a:pt x="6700628" y="1072913"/>
                </a:cubicBezTo>
                <a:lnTo>
                  <a:pt x="6700167" y="1068033"/>
                </a:lnTo>
                <a:cubicBezTo>
                  <a:pt x="6689428" y="1069071"/>
                  <a:pt x="6678688" y="1070127"/>
                  <a:pt x="6667890" y="1071184"/>
                </a:cubicBezTo>
                <a:cubicBezTo>
                  <a:pt x="6384013" y="1099003"/>
                  <a:pt x="6090432" y="1127764"/>
                  <a:pt x="5847073" y="857968"/>
                </a:cubicBezTo>
                <a:cubicBezTo>
                  <a:pt x="5813394" y="820620"/>
                  <a:pt x="5781041" y="780659"/>
                  <a:pt x="5749764" y="742004"/>
                </a:cubicBezTo>
                <a:cubicBezTo>
                  <a:pt x="5686441" y="663772"/>
                  <a:pt x="5620966" y="582895"/>
                  <a:pt x="5541254" y="519810"/>
                </a:cubicBezTo>
                <a:cubicBezTo>
                  <a:pt x="5474108" y="466812"/>
                  <a:pt x="5399603" y="426925"/>
                  <a:pt x="5313495" y="397863"/>
                </a:cubicBezTo>
                <a:cubicBezTo>
                  <a:pt x="5241411" y="373535"/>
                  <a:pt x="5162315" y="357335"/>
                  <a:pt x="5071711" y="348346"/>
                </a:cubicBezTo>
                <a:cubicBezTo>
                  <a:pt x="4956400" y="262395"/>
                  <a:pt x="4827928" y="174945"/>
                  <a:pt x="4670159" y="117219"/>
                </a:cubicBezTo>
                <a:cubicBezTo>
                  <a:pt x="4592465" y="88792"/>
                  <a:pt x="4509661" y="78139"/>
                  <a:pt x="4419844" y="85236"/>
                </a:cubicBezTo>
                <a:cubicBezTo>
                  <a:pt x="4437269" y="67217"/>
                  <a:pt x="4454753" y="49244"/>
                  <a:pt x="4472332" y="31333"/>
                </a:cubicBezTo>
                <a:cubicBezTo>
                  <a:pt x="4573272" y="18301"/>
                  <a:pt x="4673175" y="26891"/>
                  <a:pt x="4770253" y="67259"/>
                </a:cubicBezTo>
                <a:cubicBezTo>
                  <a:pt x="4927024" y="132460"/>
                  <a:pt x="5054958" y="231469"/>
                  <a:pt x="5169846" y="328748"/>
                </a:cubicBezTo>
                <a:lnTo>
                  <a:pt x="5170365" y="329201"/>
                </a:lnTo>
                <a:lnTo>
                  <a:pt x="5171056" y="329295"/>
                </a:lnTo>
                <a:cubicBezTo>
                  <a:pt x="5354225" y="354165"/>
                  <a:pt x="5492802" y="409450"/>
                  <a:pt x="5607191" y="503267"/>
                </a:cubicBezTo>
                <a:cubicBezTo>
                  <a:pt x="5681157" y="564090"/>
                  <a:pt x="5742251" y="641409"/>
                  <a:pt x="5801329" y="716183"/>
                </a:cubicBezTo>
                <a:cubicBezTo>
                  <a:pt x="5830743" y="753397"/>
                  <a:pt x="5861155" y="791879"/>
                  <a:pt x="5892817" y="827940"/>
                </a:cubicBezTo>
                <a:cubicBezTo>
                  <a:pt x="5994756" y="944000"/>
                  <a:pt x="6116042" y="1015200"/>
                  <a:pt x="6263591" y="1045594"/>
                </a:cubicBezTo>
                <a:cubicBezTo>
                  <a:pt x="6393945" y="1072433"/>
                  <a:pt x="6528411" y="1065113"/>
                  <a:pt x="6658458" y="1058043"/>
                </a:cubicBezTo>
                <a:cubicBezTo>
                  <a:pt x="6669255" y="1057448"/>
                  <a:pt x="6680033" y="1056871"/>
                  <a:pt x="6690772" y="1056314"/>
                </a:cubicBezTo>
                <a:lnTo>
                  <a:pt x="6690523" y="1051511"/>
                </a:lnTo>
                <a:cubicBezTo>
                  <a:pt x="6679783" y="1052068"/>
                  <a:pt x="6669005" y="1052664"/>
                  <a:pt x="6658188" y="1053259"/>
                </a:cubicBezTo>
                <a:cubicBezTo>
                  <a:pt x="6394906" y="1067572"/>
                  <a:pt x="6122671" y="1082385"/>
                  <a:pt x="5896429" y="824770"/>
                </a:cubicBezTo>
                <a:cubicBezTo>
                  <a:pt x="5864844" y="788805"/>
                  <a:pt x="5834470" y="750381"/>
                  <a:pt x="5805094" y="713205"/>
                </a:cubicBezTo>
                <a:cubicBezTo>
                  <a:pt x="5745863" y="638239"/>
                  <a:pt x="5684596" y="560707"/>
                  <a:pt x="5610245" y="499553"/>
                </a:cubicBezTo>
                <a:cubicBezTo>
                  <a:pt x="5495280" y="405268"/>
                  <a:pt x="5356127" y="349674"/>
                  <a:pt x="5172402" y="324631"/>
                </a:cubicBezTo>
                <a:cubicBezTo>
                  <a:pt x="5057360" y="227243"/>
                  <a:pt x="4929233" y="128172"/>
                  <a:pt x="4772098" y="62822"/>
                </a:cubicBezTo>
                <a:cubicBezTo>
                  <a:pt x="4681782" y="25264"/>
                  <a:pt x="4584607" y="12985"/>
                  <a:pt x="4477711" y="25865"/>
                </a:cubicBezTo>
                <a:close/>
                <a:moveTo>
                  <a:pt x="4851417" y="0"/>
                </a:moveTo>
                <a:lnTo>
                  <a:pt x="4837396" y="0"/>
                </a:lnTo>
                <a:lnTo>
                  <a:pt x="4872039" y="12707"/>
                </a:lnTo>
                <a:cubicBezTo>
                  <a:pt x="5036533" y="89077"/>
                  <a:pt x="5163890" y="203539"/>
                  <a:pt x="5270364" y="304834"/>
                </a:cubicBezTo>
                <a:lnTo>
                  <a:pt x="5270882" y="305322"/>
                </a:lnTo>
                <a:lnTo>
                  <a:pt x="5271575" y="305443"/>
                </a:lnTo>
                <a:cubicBezTo>
                  <a:pt x="5441640" y="335818"/>
                  <a:pt x="5570207" y="392203"/>
                  <a:pt x="5676181" y="482890"/>
                </a:cubicBezTo>
                <a:cubicBezTo>
                  <a:pt x="5744787" y="541793"/>
                  <a:pt x="5801694" y="615780"/>
                  <a:pt x="5856736" y="687326"/>
                </a:cubicBezTo>
                <a:cubicBezTo>
                  <a:pt x="5884210" y="723022"/>
                  <a:pt x="5912605" y="759967"/>
                  <a:pt x="5942173" y="794626"/>
                </a:cubicBezTo>
                <a:cubicBezTo>
                  <a:pt x="6036427" y="905192"/>
                  <a:pt x="6148376" y="975700"/>
                  <a:pt x="6284417" y="1010224"/>
                </a:cubicBezTo>
                <a:cubicBezTo>
                  <a:pt x="6404627" y="1040714"/>
                  <a:pt x="6528622" y="1040253"/>
                  <a:pt x="6648544" y="1039811"/>
                </a:cubicBezTo>
                <a:cubicBezTo>
                  <a:pt x="6659360" y="1039772"/>
                  <a:pt x="6670158" y="1039715"/>
                  <a:pt x="6680916" y="1039715"/>
                </a:cubicBezTo>
                <a:lnTo>
                  <a:pt x="6680916" y="1034989"/>
                </a:lnTo>
                <a:cubicBezTo>
                  <a:pt x="6670158" y="1035008"/>
                  <a:pt x="6659360" y="1035046"/>
                  <a:pt x="6648525" y="1035085"/>
                </a:cubicBezTo>
                <a:cubicBezTo>
                  <a:pt x="6405857" y="1035988"/>
                  <a:pt x="6154927" y="1036929"/>
                  <a:pt x="5945766" y="791571"/>
                </a:cubicBezTo>
                <a:cubicBezTo>
                  <a:pt x="5916275" y="756989"/>
                  <a:pt x="5887917" y="720102"/>
                  <a:pt x="5860483" y="684444"/>
                </a:cubicBezTo>
                <a:cubicBezTo>
                  <a:pt x="5805286" y="612707"/>
                  <a:pt x="5748246" y="538530"/>
                  <a:pt x="5679255" y="479307"/>
                </a:cubicBezTo>
                <a:cubicBezTo>
                  <a:pt x="5572743" y="388171"/>
                  <a:pt x="5443696" y="331482"/>
                  <a:pt x="5273111" y="300923"/>
                </a:cubicBezTo>
                <a:cubicBezTo>
                  <a:pt x="5166464" y="199489"/>
                  <a:pt x="5038896" y="84975"/>
                  <a:pt x="4874018" y="8426"/>
                </a:cubicBezTo>
                <a:close/>
                <a:moveTo>
                  <a:pt x="5052357" y="0"/>
                </a:moveTo>
                <a:lnTo>
                  <a:pt x="5043371" y="0"/>
                </a:lnTo>
                <a:lnTo>
                  <a:pt x="5090578" y="28404"/>
                </a:lnTo>
                <a:cubicBezTo>
                  <a:pt x="5200683" y="104793"/>
                  <a:pt x="5291666" y="196944"/>
                  <a:pt x="5370901" y="280912"/>
                </a:cubicBezTo>
                <a:lnTo>
                  <a:pt x="5371381" y="281424"/>
                </a:lnTo>
                <a:lnTo>
                  <a:pt x="5372072" y="281580"/>
                </a:lnTo>
                <a:cubicBezTo>
                  <a:pt x="5529036" y="317465"/>
                  <a:pt x="5647575" y="374957"/>
                  <a:pt x="5745153" y="462504"/>
                </a:cubicBezTo>
                <a:cubicBezTo>
                  <a:pt x="5808456" y="519495"/>
                  <a:pt x="5861174" y="590140"/>
                  <a:pt x="5912163" y="658450"/>
                </a:cubicBezTo>
                <a:cubicBezTo>
                  <a:pt x="5937696" y="692667"/>
                  <a:pt x="5964094" y="728037"/>
                  <a:pt x="5991548" y="761331"/>
                </a:cubicBezTo>
                <a:cubicBezTo>
                  <a:pt x="6078098" y="866345"/>
                  <a:pt x="6180729" y="936142"/>
                  <a:pt x="6305281" y="974720"/>
                </a:cubicBezTo>
                <a:cubicBezTo>
                  <a:pt x="6415366" y="1008803"/>
                  <a:pt x="6528910" y="1015142"/>
                  <a:pt x="6638727" y="1021252"/>
                </a:cubicBezTo>
                <a:cubicBezTo>
                  <a:pt x="6649524" y="1021867"/>
                  <a:pt x="6660302" y="1022462"/>
                  <a:pt x="6671041" y="1023096"/>
                </a:cubicBezTo>
                <a:lnTo>
                  <a:pt x="6671310" y="1018466"/>
                </a:lnTo>
                <a:cubicBezTo>
                  <a:pt x="6660571" y="1017851"/>
                  <a:pt x="6649793" y="1017236"/>
                  <a:pt x="6638976" y="1016641"/>
                </a:cubicBezTo>
                <a:cubicBezTo>
                  <a:pt x="6416884" y="1004249"/>
                  <a:pt x="6187242" y="991454"/>
                  <a:pt x="5995121" y="758373"/>
                </a:cubicBezTo>
                <a:cubicBezTo>
                  <a:pt x="5967744" y="725174"/>
                  <a:pt x="5941366" y="689843"/>
                  <a:pt x="5915871" y="655684"/>
                </a:cubicBezTo>
                <a:cubicBezTo>
                  <a:pt x="5864748" y="587191"/>
                  <a:pt x="5811895" y="516358"/>
                  <a:pt x="5748246" y="459062"/>
                </a:cubicBezTo>
                <a:cubicBezTo>
                  <a:pt x="5650206" y="371091"/>
                  <a:pt x="5531206" y="313303"/>
                  <a:pt x="5373802" y="277227"/>
                </a:cubicBezTo>
                <a:cubicBezTo>
                  <a:pt x="5294422" y="193142"/>
                  <a:pt x="5203285" y="100920"/>
                  <a:pt x="5092949" y="24416"/>
                </a:cubicBezTo>
                <a:close/>
                <a:moveTo>
                  <a:pt x="5222538" y="0"/>
                </a:moveTo>
                <a:lnTo>
                  <a:pt x="5215546" y="0"/>
                </a:lnTo>
                <a:lnTo>
                  <a:pt x="5296418" y="68905"/>
                </a:lnTo>
                <a:cubicBezTo>
                  <a:pt x="5361588" y="130398"/>
                  <a:pt x="5419133" y="195692"/>
                  <a:pt x="5471457" y="257004"/>
                </a:cubicBezTo>
                <a:lnTo>
                  <a:pt x="5471918" y="257523"/>
                </a:lnTo>
                <a:lnTo>
                  <a:pt x="5472552" y="257713"/>
                </a:lnTo>
                <a:cubicBezTo>
                  <a:pt x="5616374" y="299104"/>
                  <a:pt x="5724922" y="357698"/>
                  <a:pt x="5814124" y="442116"/>
                </a:cubicBezTo>
                <a:cubicBezTo>
                  <a:pt x="5872125" y="497203"/>
                  <a:pt x="5920674" y="564532"/>
                  <a:pt x="5967648" y="629652"/>
                </a:cubicBezTo>
                <a:cubicBezTo>
                  <a:pt x="5991221" y="662331"/>
                  <a:pt x="6015602" y="696126"/>
                  <a:pt x="6040904" y="728018"/>
                </a:cubicBezTo>
                <a:cubicBezTo>
                  <a:pt x="6119789" y="827440"/>
                  <a:pt x="6213102" y="896469"/>
                  <a:pt x="6326165" y="939024"/>
                </a:cubicBezTo>
                <a:cubicBezTo>
                  <a:pt x="6426125" y="976642"/>
                  <a:pt x="6529218" y="989725"/>
                  <a:pt x="6628928" y="1002347"/>
                </a:cubicBezTo>
                <a:cubicBezTo>
                  <a:pt x="6639706" y="1003711"/>
                  <a:pt x="6650446" y="1005075"/>
                  <a:pt x="6661147" y="1006459"/>
                </a:cubicBezTo>
                <a:lnTo>
                  <a:pt x="6661743" y="1001963"/>
                </a:lnTo>
                <a:cubicBezTo>
                  <a:pt x="6651022" y="1000580"/>
                  <a:pt x="6640283" y="999216"/>
                  <a:pt x="6629504" y="997852"/>
                </a:cubicBezTo>
                <a:cubicBezTo>
                  <a:pt x="6427970" y="972300"/>
                  <a:pt x="6219577" y="945902"/>
                  <a:pt x="6044457" y="725193"/>
                </a:cubicBezTo>
                <a:cubicBezTo>
                  <a:pt x="6019213" y="693378"/>
                  <a:pt x="5994872" y="659623"/>
                  <a:pt x="5971337" y="626981"/>
                </a:cubicBezTo>
                <a:cubicBezTo>
                  <a:pt x="5924248" y="561704"/>
                  <a:pt x="5875564" y="494202"/>
                  <a:pt x="5817256" y="438820"/>
                </a:cubicBezTo>
                <a:cubicBezTo>
                  <a:pt x="5727631" y="354010"/>
                  <a:pt x="5618698" y="295123"/>
                  <a:pt x="5474473" y="253538"/>
                </a:cubicBezTo>
                <a:cubicBezTo>
                  <a:pt x="5422063" y="192139"/>
                  <a:pt x="5364426" y="126780"/>
                  <a:pt x="5299132" y="65213"/>
                </a:cubicBezTo>
                <a:close/>
                <a:moveTo>
                  <a:pt x="5374107" y="0"/>
                </a:moveTo>
                <a:lnTo>
                  <a:pt x="5367546" y="0"/>
                </a:lnTo>
                <a:lnTo>
                  <a:pt x="5398460" y="28680"/>
                </a:lnTo>
                <a:cubicBezTo>
                  <a:pt x="5463330" y="95507"/>
                  <a:pt x="5520294" y="166468"/>
                  <a:pt x="5572032" y="233102"/>
                </a:cubicBezTo>
                <a:lnTo>
                  <a:pt x="5572435" y="233617"/>
                </a:lnTo>
                <a:lnTo>
                  <a:pt x="5573031" y="233832"/>
                </a:lnTo>
                <a:cubicBezTo>
                  <a:pt x="5703712" y="280733"/>
                  <a:pt x="5802232" y="340436"/>
                  <a:pt x="5883095" y="421725"/>
                </a:cubicBezTo>
                <a:cubicBezTo>
                  <a:pt x="5935813" y="474925"/>
                  <a:pt x="5980232" y="538959"/>
                  <a:pt x="6023190" y="600891"/>
                </a:cubicBezTo>
                <a:cubicBezTo>
                  <a:pt x="6044785" y="632015"/>
                  <a:pt x="6067109" y="664214"/>
                  <a:pt x="6090260" y="694704"/>
                </a:cubicBezTo>
                <a:cubicBezTo>
                  <a:pt x="6249412" y="904289"/>
                  <a:pt x="6437422" y="944288"/>
                  <a:pt x="6619227" y="982981"/>
                </a:cubicBezTo>
                <a:cubicBezTo>
                  <a:pt x="6629928" y="985268"/>
                  <a:pt x="6640610" y="987535"/>
                  <a:pt x="6651233" y="989840"/>
                </a:cubicBezTo>
                <a:lnTo>
                  <a:pt x="6652175" y="985479"/>
                </a:lnTo>
                <a:cubicBezTo>
                  <a:pt x="6641550" y="983173"/>
                  <a:pt x="6630869" y="980907"/>
                  <a:pt x="6620149" y="978620"/>
                </a:cubicBezTo>
                <a:cubicBezTo>
                  <a:pt x="6439132" y="940100"/>
                  <a:pt x="6251968" y="900273"/>
                  <a:pt x="6093814" y="692014"/>
                </a:cubicBezTo>
                <a:cubicBezTo>
                  <a:pt x="6070721" y="661601"/>
                  <a:pt x="6048415" y="629440"/>
                  <a:pt x="6026840" y="598336"/>
                </a:cubicBezTo>
                <a:cubicBezTo>
                  <a:pt x="5983786" y="536262"/>
                  <a:pt x="5939252" y="472064"/>
                  <a:pt x="5886265" y="418585"/>
                </a:cubicBezTo>
                <a:cubicBezTo>
                  <a:pt x="5805017" y="336936"/>
                  <a:pt x="5706172" y="276962"/>
                  <a:pt x="5575145" y="229863"/>
                </a:cubicBezTo>
                <a:cubicBezTo>
                  <a:pt x="5523320" y="163133"/>
                  <a:pt x="5466265" y="92094"/>
                  <a:pt x="5401268" y="25180"/>
                </a:cubicBezTo>
                <a:close/>
                <a:moveTo>
                  <a:pt x="5515110" y="0"/>
                </a:moveTo>
                <a:lnTo>
                  <a:pt x="5509615" y="0"/>
                </a:lnTo>
                <a:lnTo>
                  <a:pt x="5672608" y="209210"/>
                </a:lnTo>
                <a:lnTo>
                  <a:pt x="5672954" y="209694"/>
                </a:lnTo>
                <a:lnTo>
                  <a:pt x="5673511" y="209938"/>
                </a:lnTo>
                <a:cubicBezTo>
                  <a:pt x="5790973" y="262339"/>
                  <a:pt x="5879484" y="323157"/>
                  <a:pt x="5952067" y="401327"/>
                </a:cubicBezTo>
                <a:cubicBezTo>
                  <a:pt x="5999540" y="452675"/>
                  <a:pt x="6039828" y="513447"/>
                  <a:pt x="6078809" y="572221"/>
                </a:cubicBezTo>
                <a:cubicBezTo>
                  <a:pt x="6098405" y="601775"/>
                  <a:pt x="6118655" y="632341"/>
                  <a:pt x="6139634" y="661390"/>
                </a:cubicBezTo>
                <a:cubicBezTo>
                  <a:pt x="6281708" y="858276"/>
                  <a:pt x="6448412" y="911532"/>
                  <a:pt x="6609639" y="963020"/>
                </a:cubicBezTo>
                <a:cubicBezTo>
                  <a:pt x="6620226" y="966401"/>
                  <a:pt x="6630792" y="969763"/>
                  <a:pt x="6641301" y="973164"/>
                </a:cubicBezTo>
                <a:lnTo>
                  <a:pt x="6642646" y="969014"/>
                </a:lnTo>
                <a:cubicBezTo>
                  <a:pt x="6632118" y="965614"/>
                  <a:pt x="6621570" y="962232"/>
                  <a:pt x="6610965" y="958851"/>
                </a:cubicBezTo>
                <a:cubicBezTo>
                  <a:pt x="6450428" y="907574"/>
                  <a:pt x="6284417" y="854568"/>
                  <a:pt x="6143170" y="658835"/>
                </a:cubicBezTo>
                <a:cubicBezTo>
                  <a:pt x="6122248" y="629863"/>
                  <a:pt x="6102018" y="599335"/>
                  <a:pt x="6082440" y="569808"/>
                </a:cubicBezTo>
                <a:cubicBezTo>
                  <a:pt x="6043382" y="510890"/>
                  <a:pt x="6002979" y="449966"/>
                  <a:pt x="5955275" y="398359"/>
                </a:cubicBezTo>
                <a:cubicBezTo>
                  <a:pt x="5882384" y="319860"/>
                  <a:pt x="5793587" y="258791"/>
                  <a:pt x="5675836" y="206194"/>
                </a:cubicBezTo>
                <a:close/>
                <a:moveTo>
                  <a:pt x="5647698" y="0"/>
                </a:moveTo>
                <a:lnTo>
                  <a:pt x="5642311" y="0"/>
                </a:lnTo>
                <a:lnTo>
                  <a:pt x="5693265" y="66910"/>
                </a:lnTo>
                <a:cubicBezTo>
                  <a:pt x="5721500" y="106820"/>
                  <a:pt x="5748005" y="146699"/>
                  <a:pt x="5773202" y="185324"/>
                </a:cubicBezTo>
                <a:lnTo>
                  <a:pt x="5773491" y="185766"/>
                </a:lnTo>
                <a:lnTo>
                  <a:pt x="5773951" y="186025"/>
                </a:lnTo>
                <a:cubicBezTo>
                  <a:pt x="5839522" y="222434"/>
                  <a:pt x="5936486" y="282254"/>
                  <a:pt x="6021038" y="380922"/>
                </a:cubicBezTo>
                <a:cubicBezTo>
                  <a:pt x="6063305" y="430461"/>
                  <a:pt x="6099501" y="488030"/>
                  <a:pt x="6134524" y="543704"/>
                </a:cubicBezTo>
                <a:cubicBezTo>
                  <a:pt x="6152084" y="571633"/>
                  <a:pt x="6170259" y="600507"/>
                  <a:pt x="6188991" y="628057"/>
                </a:cubicBezTo>
                <a:cubicBezTo>
                  <a:pt x="6314099" y="812128"/>
                  <a:pt x="6459535" y="878275"/>
                  <a:pt x="6600187" y="942252"/>
                </a:cubicBezTo>
                <a:cubicBezTo>
                  <a:pt x="6610620" y="946997"/>
                  <a:pt x="6620994" y="951723"/>
                  <a:pt x="6631350" y="956469"/>
                </a:cubicBezTo>
                <a:lnTo>
                  <a:pt x="6633136" y="952588"/>
                </a:lnTo>
                <a:cubicBezTo>
                  <a:pt x="6622780" y="947823"/>
                  <a:pt x="6612387" y="943097"/>
                  <a:pt x="6601955" y="938352"/>
                </a:cubicBezTo>
                <a:cubicBezTo>
                  <a:pt x="6461840" y="874625"/>
                  <a:pt x="6316963" y="808728"/>
                  <a:pt x="6192526" y="625655"/>
                </a:cubicBezTo>
                <a:cubicBezTo>
                  <a:pt x="6173832" y="598163"/>
                  <a:pt x="6155696" y="569324"/>
                  <a:pt x="6138136" y="541424"/>
                </a:cubicBezTo>
                <a:cubicBezTo>
                  <a:pt x="6103036" y="485620"/>
                  <a:pt x="6066763" y="427917"/>
                  <a:pt x="6024285" y="378140"/>
                </a:cubicBezTo>
                <a:cubicBezTo>
                  <a:pt x="5939483" y="279175"/>
                  <a:pt x="5842347" y="219133"/>
                  <a:pt x="5776507" y="182536"/>
                </a:cubicBezTo>
                <a:cubicBezTo>
                  <a:pt x="5751267" y="143854"/>
                  <a:pt x="5724716" y="103919"/>
                  <a:pt x="5696429" y="63955"/>
                </a:cubicBezTo>
                <a:close/>
                <a:moveTo>
                  <a:pt x="5775534" y="0"/>
                </a:moveTo>
                <a:lnTo>
                  <a:pt x="5770255" y="0"/>
                </a:lnTo>
                <a:lnTo>
                  <a:pt x="5794927" y="34916"/>
                </a:lnTo>
                <a:cubicBezTo>
                  <a:pt x="5822842" y="77561"/>
                  <a:pt x="5848975" y="120172"/>
                  <a:pt x="5873797" y="161441"/>
                </a:cubicBezTo>
                <a:lnTo>
                  <a:pt x="5874027" y="161822"/>
                </a:lnTo>
                <a:lnTo>
                  <a:pt x="5874393" y="162079"/>
                </a:lnTo>
                <a:cubicBezTo>
                  <a:pt x="5966496" y="226199"/>
                  <a:pt x="6032988" y="287398"/>
                  <a:pt x="6089991" y="360505"/>
                </a:cubicBezTo>
                <a:cubicBezTo>
                  <a:pt x="6127128" y="408336"/>
                  <a:pt x="6159308" y="462816"/>
                  <a:pt x="6190432" y="515503"/>
                </a:cubicBezTo>
                <a:cubicBezTo>
                  <a:pt x="6205916" y="541695"/>
                  <a:pt x="6221901" y="568776"/>
                  <a:pt x="6238327" y="594737"/>
                </a:cubicBezTo>
                <a:cubicBezTo>
                  <a:pt x="6346549" y="765789"/>
                  <a:pt x="6470813" y="844404"/>
                  <a:pt x="6590966" y="920446"/>
                </a:cubicBezTo>
                <a:cubicBezTo>
                  <a:pt x="6601148" y="926882"/>
                  <a:pt x="6611273" y="933280"/>
                  <a:pt x="6621359" y="939735"/>
                </a:cubicBezTo>
                <a:lnTo>
                  <a:pt x="6623626" y="936200"/>
                </a:lnTo>
                <a:cubicBezTo>
                  <a:pt x="6613540" y="929745"/>
                  <a:pt x="6603395" y="923328"/>
                  <a:pt x="6593213" y="916892"/>
                </a:cubicBezTo>
                <a:cubicBezTo>
                  <a:pt x="6473445" y="841119"/>
                  <a:pt x="6349603" y="762734"/>
                  <a:pt x="6241882" y="592495"/>
                </a:cubicBezTo>
                <a:cubicBezTo>
                  <a:pt x="6225494" y="566588"/>
                  <a:pt x="6209509" y="539533"/>
                  <a:pt x="6194044" y="513368"/>
                </a:cubicBezTo>
                <a:cubicBezTo>
                  <a:pt x="6162862" y="460570"/>
                  <a:pt x="6130605" y="405975"/>
                  <a:pt x="6093295" y="357927"/>
                </a:cubicBezTo>
                <a:cubicBezTo>
                  <a:pt x="6036101" y="284571"/>
                  <a:pt x="5969435" y="223170"/>
                  <a:pt x="5877159" y="158890"/>
                </a:cubicBezTo>
                <a:cubicBezTo>
                  <a:pt x="5851963" y="116997"/>
                  <a:pt x="5825479" y="73799"/>
                  <a:pt x="5797225" y="30649"/>
                </a:cubicBezTo>
                <a:close/>
                <a:moveTo>
                  <a:pt x="5882538" y="0"/>
                </a:moveTo>
                <a:lnTo>
                  <a:pt x="5877641" y="0"/>
                </a:lnTo>
                <a:lnTo>
                  <a:pt x="5907884" y="46467"/>
                </a:lnTo>
                <a:cubicBezTo>
                  <a:pt x="5929219" y="78016"/>
                  <a:pt x="5951318" y="108884"/>
                  <a:pt x="5974603" y="137849"/>
                </a:cubicBezTo>
                <a:cubicBezTo>
                  <a:pt x="5997388" y="166204"/>
                  <a:pt x="6023459" y="191869"/>
                  <a:pt x="6051048" y="219052"/>
                </a:cubicBezTo>
                <a:cubicBezTo>
                  <a:pt x="6088051" y="255496"/>
                  <a:pt x="6126301" y="293184"/>
                  <a:pt x="6158943" y="340073"/>
                </a:cubicBezTo>
                <a:cubicBezTo>
                  <a:pt x="6191065" y="386399"/>
                  <a:pt x="6219326" y="438003"/>
                  <a:pt x="6246665" y="487905"/>
                </a:cubicBezTo>
                <a:cubicBezTo>
                  <a:pt x="6259941" y="512154"/>
                  <a:pt x="6273677" y="537226"/>
                  <a:pt x="6287683" y="561395"/>
                </a:cubicBezTo>
                <a:cubicBezTo>
                  <a:pt x="6379171" y="719199"/>
                  <a:pt x="6482321" y="809669"/>
                  <a:pt x="6582090" y="897161"/>
                </a:cubicBezTo>
                <a:cubicBezTo>
                  <a:pt x="6591907" y="905768"/>
                  <a:pt x="6601667" y="914337"/>
                  <a:pt x="6611407" y="922944"/>
                </a:cubicBezTo>
                <a:lnTo>
                  <a:pt x="6614116" y="919870"/>
                </a:lnTo>
                <a:cubicBezTo>
                  <a:pt x="6604395" y="911263"/>
                  <a:pt x="6594616" y="902675"/>
                  <a:pt x="6584798" y="894068"/>
                </a:cubicBezTo>
                <a:cubicBezTo>
                  <a:pt x="6485280" y="806807"/>
                  <a:pt x="6382379" y="716567"/>
                  <a:pt x="6291237" y="559337"/>
                </a:cubicBezTo>
                <a:cubicBezTo>
                  <a:pt x="6277251" y="535209"/>
                  <a:pt x="6263534" y="510158"/>
                  <a:pt x="6250258" y="485933"/>
                </a:cubicBezTo>
                <a:cubicBezTo>
                  <a:pt x="6222880" y="435936"/>
                  <a:pt x="6194562" y="384236"/>
                  <a:pt x="6162324" y="337728"/>
                </a:cubicBezTo>
                <a:cubicBezTo>
                  <a:pt x="6129452" y="290525"/>
                  <a:pt x="6091066" y="252700"/>
                  <a:pt x="6053929" y="216123"/>
                </a:cubicBezTo>
                <a:cubicBezTo>
                  <a:pt x="6026418" y="189034"/>
                  <a:pt x="6000443" y="163443"/>
                  <a:pt x="5977792" y="135274"/>
                </a:cubicBezTo>
                <a:cubicBezTo>
                  <a:pt x="5954584" y="106397"/>
                  <a:pt x="5932538" y="75597"/>
                  <a:pt x="5911244" y="44105"/>
                </a:cubicBezTo>
                <a:close/>
                <a:moveTo>
                  <a:pt x="6249676" y="0"/>
                </a:moveTo>
                <a:lnTo>
                  <a:pt x="6245414" y="0"/>
                </a:lnTo>
                <a:lnTo>
                  <a:pt x="6276233" y="65976"/>
                </a:lnTo>
                <a:cubicBezTo>
                  <a:pt x="6384531" y="307985"/>
                  <a:pt x="6473560" y="562772"/>
                  <a:pt x="6559649" y="809170"/>
                </a:cubicBezTo>
                <a:cubicBezTo>
                  <a:pt x="6564165" y="822118"/>
                  <a:pt x="6568698" y="835048"/>
                  <a:pt x="6573213" y="847978"/>
                </a:cubicBezTo>
                <a:cubicBezTo>
                  <a:pt x="6572060" y="845884"/>
                  <a:pt x="6570889" y="843809"/>
                  <a:pt x="6569736" y="841696"/>
                </a:cubicBezTo>
                <a:cubicBezTo>
                  <a:pt x="6510178" y="734338"/>
                  <a:pt x="6448604" y="623331"/>
                  <a:pt x="6389969" y="493073"/>
                </a:cubicBezTo>
                <a:cubicBezTo>
                  <a:pt x="6382168" y="475741"/>
                  <a:pt x="6374330" y="458009"/>
                  <a:pt x="6366740" y="440864"/>
                </a:cubicBezTo>
                <a:cubicBezTo>
                  <a:pt x="6345684" y="393245"/>
                  <a:pt x="6323898" y="344004"/>
                  <a:pt x="6300363" y="297397"/>
                </a:cubicBezTo>
                <a:cubicBezTo>
                  <a:pt x="6277481" y="252191"/>
                  <a:pt x="6251795" y="209898"/>
                  <a:pt x="6226972" y="169001"/>
                </a:cubicBezTo>
                <a:cubicBezTo>
                  <a:pt x="6210143" y="141284"/>
                  <a:pt x="6194255" y="115105"/>
                  <a:pt x="6179116" y="88026"/>
                </a:cubicBezTo>
                <a:lnTo>
                  <a:pt x="6131107" y="0"/>
                </a:lnTo>
                <a:lnTo>
                  <a:pt x="6126631" y="0"/>
                </a:lnTo>
                <a:lnTo>
                  <a:pt x="6175677" y="89943"/>
                </a:lnTo>
                <a:cubicBezTo>
                  <a:pt x="6190854" y="117084"/>
                  <a:pt x="6206762" y="143295"/>
                  <a:pt x="6223610" y="171039"/>
                </a:cubicBezTo>
                <a:cubicBezTo>
                  <a:pt x="6248395" y="211877"/>
                  <a:pt x="6274042" y="254101"/>
                  <a:pt x="6296847" y="299171"/>
                </a:cubicBezTo>
                <a:cubicBezTo>
                  <a:pt x="6320343" y="345687"/>
                  <a:pt x="6342111" y="394878"/>
                  <a:pt x="6363149" y="442451"/>
                </a:cubicBezTo>
                <a:cubicBezTo>
                  <a:pt x="6370737" y="459605"/>
                  <a:pt x="6378575" y="477344"/>
                  <a:pt x="6386395" y="494685"/>
                </a:cubicBezTo>
                <a:cubicBezTo>
                  <a:pt x="6445088" y="625079"/>
                  <a:pt x="6506721" y="736183"/>
                  <a:pt x="6566297" y="843598"/>
                </a:cubicBezTo>
                <a:cubicBezTo>
                  <a:pt x="6571177" y="852416"/>
                  <a:pt x="6576038" y="861196"/>
                  <a:pt x="6580898" y="869976"/>
                </a:cubicBezTo>
                <a:cubicBezTo>
                  <a:pt x="6581186" y="870783"/>
                  <a:pt x="6581455" y="871570"/>
                  <a:pt x="6581743" y="872358"/>
                </a:cubicBezTo>
                <a:lnTo>
                  <a:pt x="6582147" y="872224"/>
                </a:lnTo>
                <a:cubicBezTo>
                  <a:pt x="6584260" y="876047"/>
                  <a:pt x="6586393" y="879870"/>
                  <a:pt x="6588506" y="883693"/>
                </a:cubicBezTo>
                <a:cubicBezTo>
                  <a:pt x="6584625" y="878909"/>
                  <a:pt x="6580764" y="874126"/>
                  <a:pt x="6576883" y="869323"/>
                </a:cubicBezTo>
                <a:cubicBezTo>
                  <a:pt x="6497479" y="771399"/>
                  <a:pt x="6415348" y="670132"/>
                  <a:pt x="6340613" y="526202"/>
                </a:cubicBezTo>
                <a:cubicBezTo>
                  <a:pt x="6329277" y="504402"/>
                  <a:pt x="6318077" y="481922"/>
                  <a:pt x="6307221" y="460182"/>
                </a:cubicBezTo>
                <a:cubicBezTo>
                  <a:pt x="6283418" y="412434"/>
                  <a:pt x="6258788" y="363061"/>
                  <a:pt x="6231334" y="317559"/>
                </a:cubicBezTo>
                <a:cubicBezTo>
                  <a:pt x="6203976" y="272351"/>
                  <a:pt x="6172449" y="233100"/>
                  <a:pt x="6141959" y="195143"/>
                </a:cubicBezTo>
                <a:cubicBezTo>
                  <a:pt x="6119212" y="166803"/>
                  <a:pt x="6097714" y="140035"/>
                  <a:pt x="6078463" y="111651"/>
                </a:cubicBezTo>
                <a:lnTo>
                  <a:pt x="6009116" y="0"/>
                </a:lnTo>
                <a:lnTo>
                  <a:pt x="6004403" y="0"/>
                </a:lnTo>
                <a:lnTo>
                  <a:pt x="6075140" y="113897"/>
                </a:lnTo>
                <a:cubicBezTo>
                  <a:pt x="6094467" y="142417"/>
                  <a:pt x="6116023" y="169247"/>
                  <a:pt x="6138828" y="197652"/>
                </a:cubicBezTo>
                <a:cubicBezTo>
                  <a:pt x="6169240" y="235508"/>
                  <a:pt x="6200671" y="274652"/>
                  <a:pt x="6227896" y="319626"/>
                </a:cubicBezTo>
                <a:cubicBezTo>
                  <a:pt x="6255253" y="364991"/>
                  <a:pt x="6279844" y="414292"/>
                  <a:pt x="6303629" y="461968"/>
                </a:cubicBezTo>
                <a:cubicBezTo>
                  <a:pt x="6314484" y="483724"/>
                  <a:pt x="6325704" y="506220"/>
                  <a:pt x="6337039" y="528048"/>
                </a:cubicBezTo>
                <a:cubicBezTo>
                  <a:pt x="6411986" y="672341"/>
                  <a:pt x="6494213" y="773762"/>
                  <a:pt x="6573751" y="871859"/>
                </a:cubicBezTo>
                <a:cubicBezTo>
                  <a:pt x="6583030" y="883290"/>
                  <a:pt x="6592272" y="894683"/>
                  <a:pt x="6601456" y="906095"/>
                </a:cubicBezTo>
                <a:lnTo>
                  <a:pt x="6604587" y="903578"/>
                </a:lnTo>
                <a:cubicBezTo>
                  <a:pt x="6600591" y="898621"/>
                  <a:pt x="6596556" y="893645"/>
                  <a:pt x="6592541" y="888688"/>
                </a:cubicBezTo>
                <a:lnTo>
                  <a:pt x="6595000" y="887324"/>
                </a:lnTo>
                <a:cubicBezTo>
                  <a:pt x="6591426" y="880850"/>
                  <a:pt x="6587833" y="874375"/>
                  <a:pt x="6584260" y="867920"/>
                </a:cubicBezTo>
                <a:cubicBezTo>
                  <a:pt x="6577248" y="847920"/>
                  <a:pt x="6570255" y="827901"/>
                  <a:pt x="6563281" y="807901"/>
                </a:cubicBezTo>
                <a:cubicBezTo>
                  <a:pt x="6477153" y="561422"/>
                  <a:pt x="6388124" y="306558"/>
                  <a:pt x="6279748" y="64401"/>
                </a:cubicBezTo>
                <a:close/>
              </a:path>
            </a:pathLst>
          </a:custGeom>
          <a:gradFill flip="none" rotWithShape="1">
            <a:gsLst>
              <a:gs pos="0">
                <a:schemeClr val="accent1">
                  <a:alpha val="50000"/>
                </a:schemeClr>
              </a:gs>
              <a:gs pos="90000">
                <a:schemeClr val="accent1">
                  <a:alpha val="0"/>
                </a:schemeClr>
              </a:gs>
            </a:gsLst>
            <a:lin ang="0" scaled="1"/>
            <a:tileRect/>
          </a:gradFill>
          <a:ln w="1921" cap="flat">
            <a:noFill/>
            <a:prstDash val="solid"/>
            <a:miter/>
          </a:ln>
        </p:spPr>
        <p:txBody>
          <a:bodyPr wrap="square" rtlCol="0" anchor="ctr">
            <a:noAutofit/>
          </a:bodyPr>
          <a:lstStyle/>
          <a:p>
            <a:endParaRPr lang="zh-CN" altLang="en-US"/>
          </a:p>
        </p:txBody>
      </p:sp>
      <p:pic>
        <p:nvPicPr>
          <p:cNvPr id="44" name="图片 43">
            <a:hlinkClick r:id="rId2"/>
            <a:extLst>
              <a:ext uri="{FF2B5EF4-FFF2-40B4-BE49-F238E27FC236}">
                <a16:creationId xmlns:a16="http://schemas.microsoft.com/office/drawing/2014/main" id="{F6F2F0A6-E81F-4C09-B6FF-8D2FDFCFE706}"/>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9707879" y="614045"/>
            <a:ext cx="1609409" cy="212442"/>
          </a:xfrm>
          <a:prstGeom prst="rect">
            <a:avLst/>
          </a:prstGeom>
        </p:spPr>
      </p:pic>
      <p:grpSp>
        <p:nvGrpSpPr>
          <p:cNvPr id="4" name="组合 3">
            <a:extLst>
              <a:ext uri="{FF2B5EF4-FFF2-40B4-BE49-F238E27FC236}">
                <a16:creationId xmlns:a16="http://schemas.microsoft.com/office/drawing/2014/main" id="{567856B9-05F6-4250-9B28-B10A81825C9E}"/>
              </a:ext>
            </a:extLst>
          </p:cNvPr>
          <p:cNvGrpSpPr/>
          <p:nvPr/>
        </p:nvGrpSpPr>
        <p:grpSpPr>
          <a:xfrm>
            <a:off x="711952" y="1484587"/>
            <a:ext cx="2698800" cy="4784238"/>
            <a:chOff x="711952" y="1484587"/>
            <a:chExt cx="2698800" cy="4784238"/>
          </a:xfrm>
        </p:grpSpPr>
        <p:sp>
          <p:nvSpPr>
            <p:cNvPr id="3" name="椭圆 2">
              <a:extLst>
                <a:ext uri="{FF2B5EF4-FFF2-40B4-BE49-F238E27FC236}">
                  <a16:creationId xmlns:a16="http://schemas.microsoft.com/office/drawing/2014/main" id="{05AD2B6A-D3E5-444F-B949-2618901A82C1}"/>
                </a:ext>
              </a:extLst>
            </p:cNvPr>
            <p:cNvSpPr/>
            <p:nvPr/>
          </p:nvSpPr>
          <p:spPr>
            <a:xfrm>
              <a:off x="711952" y="5691060"/>
              <a:ext cx="2698800" cy="577765"/>
            </a:xfrm>
            <a:prstGeom prst="ellipse">
              <a:avLst/>
            </a:prstGeom>
            <a:gradFill flip="none" rotWithShape="1">
              <a:gsLst>
                <a:gs pos="0">
                  <a:schemeClr val="accent1">
                    <a:alpha val="46000"/>
                  </a:schemeClr>
                </a:gs>
                <a:gs pos="73000">
                  <a:schemeClr val="accent1">
                    <a:alpha val="0"/>
                  </a:schemeClr>
                </a:gs>
              </a:gsLst>
              <a:path path="circle">
                <a:fillToRect l="50000" t="50000" r="50000" b="50000"/>
              </a:path>
              <a:tileRect/>
            </a:gradFill>
            <a:ln>
              <a:noFill/>
            </a:ln>
            <a:effectLst>
              <a:softEdge rad="254000"/>
            </a:effectLst>
          </p:spPr>
          <p:style>
            <a:lnRef idx="2">
              <a:schemeClr val="accent1">
                <a:shade val="50000"/>
              </a:schemeClr>
            </a:lnRef>
            <a:fillRef idx="1">
              <a:schemeClr val="accent1"/>
            </a:fillRef>
            <a:effectRef idx="0">
              <a:schemeClr val="accent1"/>
            </a:effectRef>
            <a:fontRef idx="minor">
              <a:schemeClr val="lt1"/>
            </a:fontRef>
          </p:style>
          <p:txBody>
            <a:bodyPr rtlCol="0" anchor="t" anchorCtr="0">
              <a:noAutofit/>
            </a:bodyPr>
            <a:lstStyle/>
            <a:p>
              <a:pPr algn="ctr"/>
              <a:endParaRPr lang="zh-CN" altLang="en-US"/>
            </a:p>
          </p:txBody>
        </p:sp>
        <p:sp>
          <p:nvSpPr>
            <p:cNvPr id="9" name="六边形 7">
              <a:extLst>
                <a:ext uri="{FF2B5EF4-FFF2-40B4-BE49-F238E27FC236}">
                  <a16:creationId xmlns:a16="http://schemas.microsoft.com/office/drawing/2014/main" id="{5A70A244-5E90-4383-99E7-5AC8F6DC8F33}"/>
                </a:ext>
              </a:extLst>
            </p:cNvPr>
            <p:cNvSpPr/>
            <p:nvPr/>
          </p:nvSpPr>
          <p:spPr>
            <a:xfrm>
              <a:off x="884239" y="1484587"/>
              <a:ext cx="2344737" cy="4269261"/>
            </a:xfrm>
            <a:custGeom>
              <a:avLst/>
              <a:gdLst>
                <a:gd name="connsiteX0" fmla="*/ 1102427 w 2344737"/>
                <a:gd name="connsiteY0" fmla="*/ 4608113 h 4622248"/>
                <a:gd name="connsiteX1" fmla="*/ 110059 w 2344737"/>
                <a:gd name="connsiteY1" fmla="*/ 4189630 h 4622248"/>
                <a:gd name="connsiteX2" fmla="*/ 0 w 2344737"/>
                <a:gd name="connsiteY2" fmla="*/ 4023775 h 4622248"/>
                <a:gd name="connsiteX3" fmla="*/ 0 w 2344737"/>
                <a:gd name="connsiteY3" fmla="*/ 598474 h 4622248"/>
                <a:gd name="connsiteX4" fmla="*/ 110059 w 2344737"/>
                <a:gd name="connsiteY4" fmla="*/ 432618 h 4622248"/>
                <a:gd name="connsiteX5" fmla="*/ 1102427 w 2344737"/>
                <a:gd name="connsiteY5" fmla="*/ 14136 h 4622248"/>
                <a:gd name="connsiteX6" fmla="*/ 1242310 w 2344737"/>
                <a:gd name="connsiteY6" fmla="*/ 14136 h 4622248"/>
                <a:gd name="connsiteX7" fmla="*/ 2234679 w 2344737"/>
                <a:gd name="connsiteY7" fmla="*/ 432618 h 4622248"/>
                <a:gd name="connsiteX8" fmla="*/ 2344737 w 2344737"/>
                <a:gd name="connsiteY8" fmla="*/ 598474 h 4622248"/>
                <a:gd name="connsiteX9" fmla="*/ 2344737 w 2344737"/>
                <a:gd name="connsiteY9" fmla="*/ 4023775 h 4622248"/>
                <a:gd name="connsiteX10" fmla="*/ 2234679 w 2344737"/>
                <a:gd name="connsiteY10" fmla="*/ 4189631 h 4622248"/>
                <a:gd name="connsiteX11" fmla="*/ 1242310 w 2344737"/>
                <a:gd name="connsiteY11" fmla="*/ 4608113 h 4622248"/>
                <a:gd name="connsiteX12" fmla="*/ 1102427 w 2344737"/>
                <a:gd name="connsiteY12" fmla="*/ 4608113 h 4622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44737" h="4622248">
                  <a:moveTo>
                    <a:pt x="1102427" y="4608113"/>
                  </a:moveTo>
                  <a:lnTo>
                    <a:pt x="110059" y="4189630"/>
                  </a:lnTo>
                  <a:cubicBezTo>
                    <a:pt x="43363" y="4161505"/>
                    <a:pt x="0" y="4096158"/>
                    <a:pt x="0" y="4023775"/>
                  </a:cubicBezTo>
                  <a:lnTo>
                    <a:pt x="0" y="598474"/>
                  </a:lnTo>
                  <a:cubicBezTo>
                    <a:pt x="0" y="526091"/>
                    <a:pt x="43363" y="460744"/>
                    <a:pt x="110059" y="432618"/>
                  </a:cubicBezTo>
                  <a:lnTo>
                    <a:pt x="1102427" y="14136"/>
                  </a:lnTo>
                  <a:cubicBezTo>
                    <a:pt x="1147120" y="-4711"/>
                    <a:pt x="1197618" y="-4711"/>
                    <a:pt x="1242310" y="14136"/>
                  </a:cubicBezTo>
                  <a:lnTo>
                    <a:pt x="2234679" y="432618"/>
                  </a:lnTo>
                  <a:cubicBezTo>
                    <a:pt x="2301374" y="460744"/>
                    <a:pt x="2344737" y="526091"/>
                    <a:pt x="2344737" y="598474"/>
                  </a:cubicBezTo>
                  <a:lnTo>
                    <a:pt x="2344737" y="4023775"/>
                  </a:lnTo>
                  <a:cubicBezTo>
                    <a:pt x="2344737" y="4096158"/>
                    <a:pt x="2301374" y="4161505"/>
                    <a:pt x="2234679" y="4189631"/>
                  </a:cubicBezTo>
                  <a:lnTo>
                    <a:pt x="1242310" y="4608113"/>
                  </a:lnTo>
                  <a:cubicBezTo>
                    <a:pt x="1197618" y="4626960"/>
                    <a:pt x="1147120" y="4626960"/>
                    <a:pt x="1102427" y="4608113"/>
                  </a:cubicBezTo>
                </a:path>
              </a:pathLst>
            </a:custGeom>
            <a:gradFill flip="none" rotWithShape="1">
              <a:gsLst>
                <a:gs pos="0">
                  <a:schemeClr val="accent1">
                    <a:lumMod val="40000"/>
                    <a:lumOff val="60000"/>
                  </a:schemeClr>
                </a:gs>
                <a:gs pos="90000">
                  <a:schemeClr val="accent1"/>
                </a:gs>
              </a:gsLst>
              <a:path path="circle">
                <a:fillToRect r="100000" b="100000"/>
              </a:path>
              <a:tileRect l="-100000" t="-100000"/>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nchorCtr="0">
              <a:noAutofit/>
            </a:bodyPr>
            <a:lstStyle/>
            <a:p>
              <a:pPr algn="ctr"/>
              <a:endParaRPr lang="zh-CN" altLang="en-US"/>
            </a:p>
          </p:txBody>
        </p:sp>
        <p:sp>
          <p:nvSpPr>
            <p:cNvPr id="11" name="椭圆 10">
              <a:extLst>
                <a:ext uri="{FF2B5EF4-FFF2-40B4-BE49-F238E27FC236}">
                  <a16:creationId xmlns:a16="http://schemas.microsoft.com/office/drawing/2014/main" id="{3B8D7E2F-032F-48B0-9FF3-FDF6DF871334}"/>
                </a:ext>
              </a:extLst>
            </p:cNvPr>
            <p:cNvSpPr/>
            <p:nvPr/>
          </p:nvSpPr>
          <p:spPr>
            <a:xfrm>
              <a:off x="1247773" y="2213766"/>
              <a:ext cx="1617668" cy="1617668"/>
            </a:xfrm>
            <a:prstGeom prst="ellipse">
              <a:avLst/>
            </a:prstGeom>
            <a:solidFill>
              <a:schemeClr val="bg1"/>
            </a:solidFill>
            <a:ln>
              <a:solidFill>
                <a:schemeClr val="accent2">
                  <a:lumMod val="40000"/>
                  <a:lumOff val="60000"/>
                </a:schemeClr>
              </a:solidFill>
            </a:ln>
            <a:effectLst>
              <a:innerShdw blurRad="317500">
                <a:schemeClr val="accent2">
                  <a:alpha val="34000"/>
                </a:scheme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t" anchorCtr="0">
              <a:noAutofit/>
            </a:bodyPr>
            <a:lstStyle/>
            <a:p>
              <a:pPr algn="ctr"/>
              <a:endParaRPr lang="zh-CN" altLang="en-US"/>
            </a:p>
          </p:txBody>
        </p:sp>
        <p:sp>
          <p:nvSpPr>
            <p:cNvPr id="12" name="文本框 11">
              <a:extLst>
                <a:ext uri="{FF2B5EF4-FFF2-40B4-BE49-F238E27FC236}">
                  <a16:creationId xmlns:a16="http://schemas.microsoft.com/office/drawing/2014/main" id="{E62D99D9-2AE5-4FA2-B66A-F63F1B302C15}"/>
                </a:ext>
              </a:extLst>
            </p:cNvPr>
            <p:cNvSpPr txBox="1"/>
            <p:nvPr/>
          </p:nvSpPr>
          <p:spPr>
            <a:xfrm>
              <a:off x="1332707" y="2765425"/>
              <a:ext cx="1447800" cy="571500"/>
            </a:xfrm>
            <a:prstGeom prst="rect">
              <a:avLst/>
            </a:prstGeom>
            <a:noFill/>
          </p:spPr>
          <p:txBody>
            <a:bodyPr wrap="square" rtlCol="0" anchor="t" anchorCtr="0">
              <a:noAutofit/>
            </a:bodyPr>
            <a:lstStyle>
              <a:defPPr>
                <a:defRPr lang="zh-CN"/>
              </a:defPPr>
              <a:lvl1pPr algn="just">
                <a:defRPr sz="3200">
                  <a:gradFill>
                    <a:gsLst>
                      <a:gs pos="0">
                        <a:schemeClr val="accent1">
                          <a:lumMod val="60000"/>
                          <a:lumOff val="40000"/>
                        </a:schemeClr>
                      </a:gs>
                      <a:gs pos="100000">
                        <a:schemeClr val="accent1"/>
                      </a:gs>
                    </a:gsLst>
                    <a:lin ang="5400000" scaled="1"/>
                  </a:gradFill>
                  <a:latin typeface="+mj-ea"/>
                  <a:ea typeface="+mj-ea"/>
                </a:defRPr>
              </a:lvl1pPr>
            </a:lstStyle>
            <a:p>
              <a:pPr algn="ctr"/>
              <a:r>
                <a:rPr lang="en-US" altLang="zh-CN" sz="2800">
                  <a:gradFill>
                    <a:gsLst>
                      <a:gs pos="0">
                        <a:schemeClr val="accent2">
                          <a:lumMod val="60000"/>
                          <a:lumOff val="40000"/>
                        </a:schemeClr>
                      </a:gs>
                      <a:gs pos="100000">
                        <a:schemeClr val="accent2"/>
                      </a:gs>
                    </a:gsLst>
                    <a:lin ang="5400000" scaled="1"/>
                  </a:gradFill>
                  <a:latin typeface="+mj-lt"/>
                </a:rPr>
                <a:t>4639</a:t>
              </a:r>
              <a:r>
                <a:rPr lang="zh-CN" altLang="en-US" sz="1400">
                  <a:gradFill>
                    <a:gsLst>
                      <a:gs pos="0">
                        <a:schemeClr val="accent2">
                          <a:lumMod val="60000"/>
                          <a:lumOff val="40000"/>
                        </a:schemeClr>
                      </a:gs>
                      <a:gs pos="100000">
                        <a:schemeClr val="accent2"/>
                      </a:gs>
                    </a:gsLst>
                    <a:lin ang="5400000" scaled="1"/>
                  </a:gradFill>
                  <a:latin typeface="+mn-ea"/>
                  <a:ea typeface="+mn-ea"/>
                </a:rPr>
                <a:t>万</a:t>
              </a:r>
            </a:p>
          </p:txBody>
        </p:sp>
        <p:sp>
          <p:nvSpPr>
            <p:cNvPr id="50" name="矩形: 圆角 49">
              <a:extLst>
                <a:ext uri="{FF2B5EF4-FFF2-40B4-BE49-F238E27FC236}">
                  <a16:creationId xmlns:a16="http://schemas.microsoft.com/office/drawing/2014/main" id="{B73789F7-6C7D-48DF-8311-A7C6AAB0C330}"/>
                </a:ext>
              </a:extLst>
            </p:cNvPr>
            <p:cNvSpPr/>
            <p:nvPr/>
          </p:nvSpPr>
          <p:spPr>
            <a:xfrm>
              <a:off x="1258889" y="4428106"/>
              <a:ext cx="1576386" cy="511914"/>
            </a:xfrm>
            <a:prstGeom prst="roundRect">
              <a:avLst>
                <a:gd name="adj" fmla="val 50000"/>
              </a:avLst>
            </a:prstGeom>
            <a:gradFill flip="none" rotWithShape="1">
              <a:gsLst>
                <a:gs pos="0">
                  <a:schemeClr val="accent2">
                    <a:lumMod val="60000"/>
                    <a:lumOff val="40000"/>
                    <a:alpha val="68000"/>
                  </a:schemeClr>
                </a:gs>
                <a:gs pos="90000">
                  <a:schemeClr val="accent2">
                    <a:alpha val="53000"/>
                  </a:schemeClr>
                </a:gs>
              </a:gsLst>
              <a:path path="circle">
                <a:fillToRect r="100000" b="100000"/>
              </a:path>
              <a:tileRect l="-100000" t="-100000"/>
            </a:gradFill>
            <a:ln>
              <a:noFill/>
            </a:ln>
            <a:effectLst>
              <a:softEdge rad="165100"/>
            </a:effectLst>
          </p:spPr>
          <p:style>
            <a:lnRef idx="2">
              <a:schemeClr val="accent1">
                <a:shade val="50000"/>
              </a:schemeClr>
            </a:lnRef>
            <a:fillRef idx="1">
              <a:schemeClr val="accent1"/>
            </a:fillRef>
            <a:effectRef idx="0">
              <a:schemeClr val="accent1"/>
            </a:effectRef>
            <a:fontRef idx="minor">
              <a:schemeClr val="lt1"/>
            </a:fontRef>
          </p:style>
          <p:txBody>
            <a:bodyPr rtlCol="0" anchor="t" anchorCtr="0">
              <a:noAutofit/>
            </a:bodyPr>
            <a:lstStyle/>
            <a:p>
              <a:pPr algn="ctr"/>
              <a:endParaRPr lang="zh-CN" altLang="en-US"/>
            </a:p>
          </p:txBody>
        </p:sp>
        <p:sp>
          <p:nvSpPr>
            <p:cNvPr id="13" name="矩形: 圆角 12">
              <a:extLst>
                <a:ext uri="{FF2B5EF4-FFF2-40B4-BE49-F238E27FC236}">
                  <a16:creationId xmlns:a16="http://schemas.microsoft.com/office/drawing/2014/main" id="{49A4E9AC-2037-4798-A8D7-82B062D4767C}"/>
                </a:ext>
              </a:extLst>
            </p:cNvPr>
            <p:cNvSpPr/>
            <p:nvPr/>
          </p:nvSpPr>
          <p:spPr>
            <a:xfrm>
              <a:off x="1268414" y="4228288"/>
              <a:ext cx="1576386" cy="511914"/>
            </a:xfrm>
            <a:prstGeom prst="roundRect">
              <a:avLst>
                <a:gd name="adj" fmla="val 50000"/>
              </a:avLst>
            </a:prstGeom>
            <a:gradFill flip="none" rotWithShape="1">
              <a:gsLst>
                <a:gs pos="0">
                  <a:schemeClr val="accent2">
                    <a:lumMod val="60000"/>
                    <a:lumOff val="40000"/>
                  </a:schemeClr>
                </a:gs>
                <a:gs pos="90000">
                  <a:schemeClr val="accent2"/>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noAutofit/>
            </a:bodyPr>
            <a:lstStyle/>
            <a:p>
              <a:pPr algn="ctr"/>
              <a:endParaRPr lang="zh-CN" altLang="en-US"/>
            </a:p>
          </p:txBody>
        </p:sp>
        <p:sp>
          <p:nvSpPr>
            <p:cNvPr id="49" name="文本框 48">
              <a:extLst>
                <a:ext uri="{FF2B5EF4-FFF2-40B4-BE49-F238E27FC236}">
                  <a16:creationId xmlns:a16="http://schemas.microsoft.com/office/drawing/2014/main" id="{8806E596-AB09-420B-A3E9-A13C4B4D2E6C}"/>
                </a:ext>
              </a:extLst>
            </p:cNvPr>
            <p:cNvSpPr txBox="1"/>
            <p:nvPr/>
          </p:nvSpPr>
          <p:spPr>
            <a:xfrm>
              <a:off x="1332707" y="4300015"/>
              <a:ext cx="1447800" cy="397424"/>
            </a:xfrm>
            <a:prstGeom prst="rect">
              <a:avLst/>
            </a:prstGeom>
            <a:noFill/>
          </p:spPr>
          <p:txBody>
            <a:bodyPr wrap="square" rtlCol="0" anchor="t" anchorCtr="0">
              <a:noAutofit/>
            </a:bodyPr>
            <a:lstStyle>
              <a:defPPr>
                <a:defRPr lang="zh-CN"/>
              </a:defPPr>
              <a:lvl1pPr algn="just">
                <a:defRPr sz="3200">
                  <a:gradFill>
                    <a:gsLst>
                      <a:gs pos="0">
                        <a:schemeClr val="accent1">
                          <a:lumMod val="60000"/>
                          <a:lumOff val="40000"/>
                        </a:schemeClr>
                      </a:gs>
                      <a:gs pos="100000">
                        <a:schemeClr val="accent1"/>
                      </a:gs>
                    </a:gsLst>
                    <a:lin ang="5400000" scaled="1"/>
                  </a:gradFill>
                  <a:latin typeface="+mj-ea"/>
                  <a:ea typeface="+mj-ea"/>
                </a:defRPr>
              </a:lvl1pPr>
            </a:lstStyle>
            <a:p>
              <a:pPr algn="ctr"/>
              <a:r>
                <a:rPr lang="zh-CN" altLang="en-US" sz="2000">
                  <a:solidFill>
                    <a:schemeClr val="bg1"/>
                  </a:solidFill>
                </a:rPr>
                <a:t>年营业额</a:t>
              </a:r>
            </a:p>
          </p:txBody>
        </p:sp>
        <p:sp>
          <p:nvSpPr>
            <p:cNvPr id="2" name="椭圆 1">
              <a:extLst>
                <a:ext uri="{FF2B5EF4-FFF2-40B4-BE49-F238E27FC236}">
                  <a16:creationId xmlns:a16="http://schemas.microsoft.com/office/drawing/2014/main" id="{36B9B3D5-3CAC-4E59-AE3F-C65F7D3969F6}"/>
                </a:ext>
              </a:extLst>
            </p:cNvPr>
            <p:cNvSpPr/>
            <p:nvPr/>
          </p:nvSpPr>
          <p:spPr>
            <a:xfrm>
              <a:off x="1217614" y="5374235"/>
              <a:ext cx="1677986" cy="285461"/>
            </a:xfrm>
            <a:prstGeom prst="ellipse">
              <a:avLst/>
            </a:prstGeom>
            <a:noFill/>
            <a:ln>
              <a:gradFill>
                <a:gsLst>
                  <a:gs pos="30000">
                    <a:schemeClr val="accent2">
                      <a:alpha val="0"/>
                    </a:schemeClr>
                  </a:gs>
                  <a:gs pos="100000">
                    <a:schemeClr val="accent2"/>
                  </a:gs>
                </a:gsLst>
                <a:lin ang="5400000" scaled="1"/>
              </a:grad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noAutofit/>
            </a:bodyPr>
            <a:lstStyle/>
            <a:p>
              <a:pPr algn="ctr"/>
              <a:endParaRPr lang="zh-CN" altLang="en-US"/>
            </a:p>
          </p:txBody>
        </p:sp>
      </p:grpSp>
      <p:grpSp>
        <p:nvGrpSpPr>
          <p:cNvPr id="5" name="组合 4">
            <a:extLst>
              <a:ext uri="{FF2B5EF4-FFF2-40B4-BE49-F238E27FC236}">
                <a16:creationId xmlns:a16="http://schemas.microsoft.com/office/drawing/2014/main" id="{FA0F3311-C50D-4ABD-8730-E98591DFB8AC}"/>
              </a:ext>
            </a:extLst>
          </p:cNvPr>
          <p:cNvGrpSpPr/>
          <p:nvPr/>
        </p:nvGrpSpPr>
        <p:grpSpPr>
          <a:xfrm>
            <a:off x="3408602" y="1484587"/>
            <a:ext cx="2698800" cy="4784238"/>
            <a:chOff x="3408602" y="1484587"/>
            <a:chExt cx="2698800" cy="4784238"/>
          </a:xfrm>
        </p:grpSpPr>
        <p:sp>
          <p:nvSpPr>
            <p:cNvPr id="46" name="椭圆 45">
              <a:extLst>
                <a:ext uri="{FF2B5EF4-FFF2-40B4-BE49-F238E27FC236}">
                  <a16:creationId xmlns:a16="http://schemas.microsoft.com/office/drawing/2014/main" id="{60AC73EF-599F-4638-917E-2D9451EB6F5C}"/>
                </a:ext>
              </a:extLst>
            </p:cNvPr>
            <p:cNvSpPr/>
            <p:nvPr/>
          </p:nvSpPr>
          <p:spPr>
            <a:xfrm>
              <a:off x="3408602" y="5691060"/>
              <a:ext cx="2698800" cy="577765"/>
            </a:xfrm>
            <a:prstGeom prst="ellipse">
              <a:avLst/>
            </a:prstGeom>
            <a:gradFill flip="none" rotWithShape="1">
              <a:gsLst>
                <a:gs pos="0">
                  <a:schemeClr val="accent1">
                    <a:alpha val="46000"/>
                  </a:schemeClr>
                </a:gs>
                <a:gs pos="73000">
                  <a:schemeClr val="accent1">
                    <a:alpha val="0"/>
                  </a:schemeClr>
                </a:gs>
              </a:gsLst>
              <a:path path="circle">
                <a:fillToRect l="50000" t="50000" r="50000" b="50000"/>
              </a:path>
              <a:tileRect/>
            </a:gradFill>
            <a:ln>
              <a:noFill/>
            </a:ln>
            <a:effectLst>
              <a:softEdge rad="254000"/>
            </a:effectLst>
          </p:spPr>
          <p:style>
            <a:lnRef idx="2">
              <a:schemeClr val="accent1">
                <a:shade val="50000"/>
              </a:schemeClr>
            </a:lnRef>
            <a:fillRef idx="1">
              <a:schemeClr val="accent1"/>
            </a:fillRef>
            <a:effectRef idx="0">
              <a:schemeClr val="accent1"/>
            </a:effectRef>
            <a:fontRef idx="minor">
              <a:schemeClr val="lt1"/>
            </a:fontRef>
          </p:style>
          <p:txBody>
            <a:bodyPr rtlCol="0" anchor="t" anchorCtr="0">
              <a:noAutofit/>
            </a:bodyPr>
            <a:lstStyle/>
            <a:p>
              <a:pPr algn="ctr"/>
              <a:endParaRPr lang="zh-CN" altLang="en-US"/>
            </a:p>
          </p:txBody>
        </p:sp>
        <p:sp>
          <p:nvSpPr>
            <p:cNvPr id="36" name="六边形 7">
              <a:extLst>
                <a:ext uri="{FF2B5EF4-FFF2-40B4-BE49-F238E27FC236}">
                  <a16:creationId xmlns:a16="http://schemas.microsoft.com/office/drawing/2014/main" id="{0D3DFD03-2100-49B9-AB79-7AE238721EA5}"/>
                </a:ext>
              </a:extLst>
            </p:cNvPr>
            <p:cNvSpPr/>
            <p:nvPr/>
          </p:nvSpPr>
          <p:spPr>
            <a:xfrm>
              <a:off x="3585634" y="1484587"/>
              <a:ext cx="2344737" cy="4269261"/>
            </a:xfrm>
            <a:custGeom>
              <a:avLst/>
              <a:gdLst>
                <a:gd name="connsiteX0" fmla="*/ 1102427 w 2344737"/>
                <a:gd name="connsiteY0" fmla="*/ 4608113 h 4622248"/>
                <a:gd name="connsiteX1" fmla="*/ 110059 w 2344737"/>
                <a:gd name="connsiteY1" fmla="*/ 4189630 h 4622248"/>
                <a:gd name="connsiteX2" fmla="*/ 0 w 2344737"/>
                <a:gd name="connsiteY2" fmla="*/ 4023775 h 4622248"/>
                <a:gd name="connsiteX3" fmla="*/ 0 w 2344737"/>
                <a:gd name="connsiteY3" fmla="*/ 598474 h 4622248"/>
                <a:gd name="connsiteX4" fmla="*/ 110059 w 2344737"/>
                <a:gd name="connsiteY4" fmla="*/ 432618 h 4622248"/>
                <a:gd name="connsiteX5" fmla="*/ 1102427 w 2344737"/>
                <a:gd name="connsiteY5" fmla="*/ 14136 h 4622248"/>
                <a:gd name="connsiteX6" fmla="*/ 1242310 w 2344737"/>
                <a:gd name="connsiteY6" fmla="*/ 14136 h 4622248"/>
                <a:gd name="connsiteX7" fmla="*/ 2234679 w 2344737"/>
                <a:gd name="connsiteY7" fmla="*/ 432618 h 4622248"/>
                <a:gd name="connsiteX8" fmla="*/ 2344737 w 2344737"/>
                <a:gd name="connsiteY8" fmla="*/ 598474 h 4622248"/>
                <a:gd name="connsiteX9" fmla="*/ 2344737 w 2344737"/>
                <a:gd name="connsiteY9" fmla="*/ 4023775 h 4622248"/>
                <a:gd name="connsiteX10" fmla="*/ 2234679 w 2344737"/>
                <a:gd name="connsiteY10" fmla="*/ 4189631 h 4622248"/>
                <a:gd name="connsiteX11" fmla="*/ 1242310 w 2344737"/>
                <a:gd name="connsiteY11" fmla="*/ 4608113 h 4622248"/>
                <a:gd name="connsiteX12" fmla="*/ 1102427 w 2344737"/>
                <a:gd name="connsiteY12" fmla="*/ 4608113 h 4622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44737" h="4622248">
                  <a:moveTo>
                    <a:pt x="1102427" y="4608113"/>
                  </a:moveTo>
                  <a:lnTo>
                    <a:pt x="110059" y="4189630"/>
                  </a:lnTo>
                  <a:cubicBezTo>
                    <a:pt x="43363" y="4161505"/>
                    <a:pt x="0" y="4096158"/>
                    <a:pt x="0" y="4023775"/>
                  </a:cubicBezTo>
                  <a:lnTo>
                    <a:pt x="0" y="598474"/>
                  </a:lnTo>
                  <a:cubicBezTo>
                    <a:pt x="0" y="526091"/>
                    <a:pt x="43363" y="460744"/>
                    <a:pt x="110059" y="432618"/>
                  </a:cubicBezTo>
                  <a:lnTo>
                    <a:pt x="1102427" y="14136"/>
                  </a:lnTo>
                  <a:cubicBezTo>
                    <a:pt x="1147120" y="-4711"/>
                    <a:pt x="1197618" y="-4711"/>
                    <a:pt x="1242310" y="14136"/>
                  </a:cubicBezTo>
                  <a:lnTo>
                    <a:pt x="2234679" y="432618"/>
                  </a:lnTo>
                  <a:cubicBezTo>
                    <a:pt x="2301374" y="460744"/>
                    <a:pt x="2344737" y="526091"/>
                    <a:pt x="2344737" y="598474"/>
                  </a:cubicBezTo>
                  <a:lnTo>
                    <a:pt x="2344737" y="4023775"/>
                  </a:lnTo>
                  <a:cubicBezTo>
                    <a:pt x="2344737" y="4096158"/>
                    <a:pt x="2301374" y="4161505"/>
                    <a:pt x="2234679" y="4189631"/>
                  </a:cubicBezTo>
                  <a:lnTo>
                    <a:pt x="1242310" y="4608113"/>
                  </a:lnTo>
                  <a:cubicBezTo>
                    <a:pt x="1197618" y="4626960"/>
                    <a:pt x="1147120" y="4626960"/>
                    <a:pt x="1102427" y="4608113"/>
                  </a:cubicBezTo>
                </a:path>
              </a:pathLst>
            </a:custGeom>
            <a:gradFill flip="none" rotWithShape="1">
              <a:gsLst>
                <a:gs pos="0">
                  <a:schemeClr val="accent1">
                    <a:lumMod val="40000"/>
                    <a:lumOff val="60000"/>
                  </a:schemeClr>
                </a:gs>
                <a:gs pos="90000">
                  <a:schemeClr val="accent1"/>
                </a:gs>
              </a:gsLst>
              <a:path path="circle">
                <a:fillToRect r="100000" b="100000"/>
              </a:path>
              <a:tileRect l="-100000" t="-100000"/>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nchorCtr="0">
              <a:noAutofit/>
            </a:bodyPr>
            <a:lstStyle/>
            <a:p>
              <a:pPr algn="ctr"/>
              <a:endParaRPr lang="zh-CN" altLang="en-US"/>
            </a:p>
          </p:txBody>
        </p:sp>
        <p:sp>
          <p:nvSpPr>
            <p:cNvPr id="38" name="椭圆 37">
              <a:extLst>
                <a:ext uri="{FF2B5EF4-FFF2-40B4-BE49-F238E27FC236}">
                  <a16:creationId xmlns:a16="http://schemas.microsoft.com/office/drawing/2014/main" id="{B68A8A29-C995-4E46-B77D-610147D6D4DB}"/>
                </a:ext>
              </a:extLst>
            </p:cNvPr>
            <p:cNvSpPr/>
            <p:nvPr/>
          </p:nvSpPr>
          <p:spPr>
            <a:xfrm>
              <a:off x="3949168" y="2213766"/>
              <a:ext cx="1617668" cy="1617668"/>
            </a:xfrm>
            <a:prstGeom prst="ellipse">
              <a:avLst/>
            </a:prstGeom>
            <a:solidFill>
              <a:schemeClr val="bg1"/>
            </a:solidFill>
            <a:ln>
              <a:solidFill>
                <a:schemeClr val="accent2">
                  <a:lumMod val="40000"/>
                  <a:lumOff val="60000"/>
                </a:schemeClr>
              </a:solidFill>
            </a:ln>
            <a:effectLst>
              <a:innerShdw blurRad="317500">
                <a:schemeClr val="accent2">
                  <a:alpha val="34000"/>
                </a:scheme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t" anchorCtr="0">
              <a:noAutofit/>
            </a:bodyPr>
            <a:lstStyle/>
            <a:p>
              <a:pPr algn="ctr"/>
              <a:endParaRPr lang="zh-CN" altLang="en-US"/>
            </a:p>
          </p:txBody>
        </p:sp>
        <p:sp>
          <p:nvSpPr>
            <p:cNvPr id="53" name="矩形: 圆角 52">
              <a:extLst>
                <a:ext uri="{FF2B5EF4-FFF2-40B4-BE49-F238E27FC236}">
                  <a16:creationId xmlns:a16="http://schemas.microsoft.com/office/drawing/2014/main" id="{1354F057-2386-4556-B864-1EC74209124C}"/>
                </a:ext>
              </a:extLst>
            </p:cNvPr>
            <p:cNvSpPr/>
            <p:nvPr/>
          </p:nvSpPr>
          <p:spPr>
            <a:xfrm>
              <a:off x="3960284" y="4428106"/>
              <a:ext cx="1576386" cy="511914"/>
            </a:xfrm>
            <a:prstGeom prst="roundRect">
              <a:avLst>
                <a:gd name="adj" fmla="val 50000"/>
              </a:avLst>
            </a:prstGeom>
            <a:gradFill flip="none" rotWithShape="1">
              <a:gsLst>
                <a:gs pos="0">
                  <a:schemeClr val="accent2">
                    <a:lumMod val="60000"/>
                    <a:lumOff val="40000"/>
                    <a:alpha val="68000"/>
                  </a:schemeClr>
                </a:gs>
                <a:gs pos="90000">
                  <a:schemeClr val="accent2">
                    <a:alpha val="53000"/>
                  </a:schemeClr>
                </a:gs>
              </a:gsLst>
              <a:path path="circle">
                <a:fillToRect r="100000" b="100000"/>
              </a:path>
              <a:tileRect l="-100000" t="-100000"/>
            </a:gradFill>
            <a:ln>
              <a:noFill/>
            </a:ln>
            <a:effectLst>
              <a:softEdge rad="165100"/>
            </a:effectLst>
          </p:spPr>
          <p:style>
            <a:lnRef idx="2">
              <a:schemeClr val="accent1">
                <a:shade val="50000"/>
              </a:schemeClr>
            </a:lnRef>
            <a:fillRef idx="1">
              <a:schemeClr val="accent1"/>
            </a:fillRef>
            <a:effectRef idx="0">
              <a:schemeClr val="accent1"/>
            </a:effectRef>
            <a:fontRef idx="minor">
              <a:schemeClr val="lt1"/>
            </a:fontRef>
          </p:style>
          <p:txBody>
            <a:bodyPr rtlCol="0" anchor="t" anchorCtr="0">
              <a:noAutofit/>
            </a:bodyPr>
            <a:lstStyle/>
            <a:p>
              <a:pPr algn="ctr"/>
              <a:endParaRPr lang="zh-CN" altLang="en-US"/>
            </a:p>
          </p:txBody>
        </p:sp>
        <p:sp>
          <p:nvSpPr>
            <p:cNvPr id="54" name="矩形: 圆角 53">
              <a:extLst>
                <a:ext uri="{FF2B5EF4-FFF2-40B4-BE49-F238E27FC236}">
                  <a16:creationId xmlns:a16="http://schemas.microsoft.com/office/drawing/2014/main" id="{73609458-0C54-4963-87A3-35AD20ED104C}"/>
                </a:ext>
              </a:extLst>
            </p:cNvPr>
            <p:cNvSpPr/>
            <p:nvPr/>
          </p:nvSpPr>
          <p:spPr>
            <a:xfrm>
              <a:off x="3969809" y="4228288"/>
              <a:ext cx="1576386" cy="511914"/>
            </a:xfrm>
            <a:prstGeom prst="roundRect">
              <a:avLst>
                <a:gd name="adj" fmla="val 50000"/>
              </a:avLst>
            </a:prstGeom>
            <a:gradFill flip="none" rotWithShape="1">
              <a:gsLst>
                <a:gs pos="0">
                  <a:schemeClr val="accent2">
                    <a:lumMod val="60000"/>
                    <a:lumOff val="40000"/>
                  </a:schemeClr>
                </a:gs>
                <a:gs pos="90000">
                  <a:schemeClr val="accent2"/>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noAutofit/>
            </a:bodyPr>
            <a:lstStyle/>
            <a:p>
              <a:pPr algn="ctr"/>
              <a:endParaRPr lang="zh-CN" altLang="en-US"/>
            </a:p>
          </p:txBody>
        </p:sp>
        <p:sp>
          <p:nvSpPr>
            <p:cNvPr id="55" name="文本框 54">
              <a:extLst>
                <a:ext uri="{FF2B5EF4-FFF2-40B4-BE49-F238E27FC236}">
                  <a16:creationId xmlns:a16="http://schemas.microsoft.com/office/drawing/2014/main" id="{7A42CE52-839F-467C-AFA4-690164263D67}"/>
                </a:ext>
              </a:extLst>
            </p:cNvPr>
            <p:cNvSpPr txBox="1"/>
            <p:nvPr/>
          </p:nvSpPr>
          <p:spPr>
            <a:xfrm>
              <a:off x="4034102" y="4300015"/>
              <a:ext cx="1447800" cy="397424"/>
            </a:xfrm>
            <a:prstGeom prst="rect">
              <a:avLst/>
            </a:prstGeom>
            <a:noFill/>
          </p:spPr>
          <p:txBody>
            <a:bodyPr wrap="square" rtlCol="0" anchor="t" anchorCtr="0">
              <a:noAutofit/>
            </a:bodyPr>
            <a:lstStyle>
              <a:defPPr>
                <a:defRPr lang="zh-CN"/>
              </a:defPPr>
              <a:lvl1pPr algn="just">
                <a:defRPr sz="3200">
                  <a:gradFill>
                    <a:gsLst>
                      <a:gs pos="0">
                        <a:schemeClr val="accent1">
                          <a:lumMod val="60000"/>
                          <a:lumOff val="40000"/>
                        </a:schemeClr>
                      </a:gs>
                      <a:gs pos="100000">
                        <a:schemeClr val="accent1"/>
                      </a:gs>
                    </a:gsLst>
                    <a:lin ang="5400000" scaled="1"/>
                  </a:gradFill>
                  <a:latin typeface="+mj-ea"/>
                  <a:ea typeface="+mj-ea"/>
                </a:defRPr>
              </a:lvl1pPr>
            </a:lstStyle>
            <a:p>
              <a:pPr algn="ctr"/>
              <a:r>
                <a:rPr lang="zh-CN" altLang="en-US" sz="2000">
                  <a:solidFill>
                    <a:schemeClr val="bg1"/>
                  </a:solidFill>
                </a:rPr>
                <a:t>国家专利</a:t>
              </a:r>
            </a:p>
          </p:txBody>
        </p:sp>
        <p:sp>
          <p:nvSpPr>
            <p:cNvPr id="64" name="文本框 63">
              <a:extLst>
                <a:ext uri="{FF2B5EF4-FFF2-40B4-BE49-F238E27FC236}">
                  <a16:creationId xmlns:a16="http://schemas.microsoft.com/office/drawing/2014/main" id="{E9FA4F0A-A790-46A6-A3E9-B963D77D556A}"/>
                </a:ext>
              </a:extLst>
            </p:cNvPr>
            <p:cNvSpPr txBox="1"/>
            <p:nvPr/>
          </p:nvSpPr>
          <p:spPr>
            <a:xfrm>
              <a:off x="4034102" y="2765425"/>
              <a:ext cx="1447800" cy="571500"/>
            </a:xfrm>
            <a:prstGeom prst="rect">
              <a:avLst/>
            </a:prstGeom>
            <a:noFill/>
          </p:spPr>
          <p:txBody>
            <a:bodyPr wrap="square" rtlCol="0" anchor="t" anchorCtr="0">
              <a:noAutofit/>
            </a:bodyPr>
            <a:lstStyle>
              <a:defPPr>
                <a:defRPr lang="zh-CN"/>
              </a:defPPr>
              <a:lvl1pPr algn="just">
                <a:defRPr sz="3200">
                  <a:gradFill>
                    <a:gsLst>
                      <a:gs pos="0">
                        <a:schemeClr val="accent1">
                          <a:lumMod val="60000"/>
                          <a:lumOff val="40000"/>
                        </a:schemeClr>
                      </a:gs>
                      <a:gs pos="100000">
                        <a:schemeClr val="accent1"/>
                      </a:gs>
                    </a:gsLst>
                    <a:lin ang="5400000" scaled="1"/>
                  </a:gradFill>
                  <a:latin typeface="+mj-ea"/>
                  <a:ea typeface="+mj-ea"/>
                </a:defRPr>
              </a:lvl1pPr>
            </a:lstStyle>
            <a:p>
              <a:pPr algn="ctr"/>
              <a:r>
                <a:rPr lang="en-US" altLang="zh-CN" sz="2800">
                  <a:gradFill>
                    <a:gsLst>
                      <a:gs pos="0">
                        <a:schemeClr val="accent2">
                          <a:lumMod val="60000"/>
                          <a:lumOff val="40000"/>
                        </a:schemeClr>
                      </a:gs>
                      <a:gs pos="100000">
                        <a:schemeClr val="accent2"/>
                      </a:gs>
                    </a:gsLst>
                    <a:lin ang="5400000" scaled="1"/>
                  </a:gradFill>
                  <a:latin typeface="+mj-lt"/>
                  <a:ea typeface="+mn-ea"/>
                </a:rPr>
                <a:t>102</a:t>
              </a:r>
              <a:r>
                <a:rPr lang="zh-CN" altLang="en-US" sz="1400">
                  <a:gradFill>
                    <a:gsLst>
                      <a:gs pos="0">
                        <a:schemeClr val="accent2">
                          <a:lumMod val="60000"/>
                          <a:lumOff val="40000"/>
                        </a:schemeClr>
                      </a:gs>
                      <a:gs pos="100000">
                        <a:schemeClr val="accent2"/>
                      </a:gs>
                    </a:gsLst>
                    <a:lin ang="5400000" scaled="1"/>
                  </a:gradFill>
                  <a:latin typeface="+mn-ea"/>
                  <a:ea typeface="+mn-ea"/>
                </a:rPr>
                <a:t>项</a:t>
              </a:r>
            </a:p>
          </p:txBody>
        </p:sp>
        <p:sp>
          <p:nvSpPr>
            <p:cNvPr id="41" name="椭圆 40">
              <a:extLst>
                <a:ext uri="{FF2B5EF4-FFF2-40B4-BE49-F238E27FC236}">
                  <a16:creationId xmlns:a16="http://schemas.microsoft.com/office/drawing/2014/main" id="{A7C0FA2A-A7D4-4483-87A2-24B6A6997DEF}"/>
                </a:ext>
              </a:extLst>
            </p:cNvPr>
            <p:cNvSpPr/>
            <p:nvPr/>
          </p:nvSpPr>
          <p:spPr>
            <a:xfrm>
              <a:off x="3919010" y="5374235"/>
              <a:ext cx="1677986" cy="285461"/>
            </a:xfrm>
            <a:prstGeom prst="ellipse">
              <a:avLst/>
            </a:prstGeom>
            <a:noFill/>
            <a:ln>
              <a:gradFill>
                <a:gsLst>
                  <a:gs pos="30000">
                    <a:schemeClr val="accent2">
                      <a:alpha val="0"/>
                    </a:schemeClr>
                  </a:gs>
                  <a:gs pos="100000">
                    <a:schemeClr val="accent2"/>
                  </a:gs>
                </a:gsLst>
                <a:lin ang="5400000" scaled="1"/>
              </a:grad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noAutofit/>
            </a:bodyPr>
            <a:lstStyle/>
            <a:p>
              <a:pPr algn="ctr"/>
              <a:endParaRPr lang="zh-CN" altLang="en-US"/>
            </a:p>
          </p:txBody>
        </p:sp>
      </p:grpSp>
      <p:grpSp>
        <p:nvGrpSpPr>
          <p:cNvPr id="6" name="组合 5">
            <a:extLst>
              <a:ext uri="{FF2B5EF4-FFF2-40B4-BE49-F238E27FC236}">
                <a16:creationId xmlns:a16="http://schemas.microsoft.com/office/drawing/2014/main" id="{F2756487-14B3-4DCD-9E11-2803AA33B65B}"/>
              </a:ext>
            </a:extLst>
          </p:cNvPr>
          <p:cNvGrpSpPr/>
          <p:nvPr/>
        </p:nvGrpSpPr>
        <p:grpSpPr>
          <a:xfrm>
            <a:off x="6105252" y="1484587"/>
            <a:ext cx="2698800" cy="4784238"/>
            <a:chOff x="6105252" y="1484587"/>
            <a:chExt cx="2698800" cy="4784238"/>
          </a:xfrm>
        </p:grpSpPr>
        <p:sp>
          <p:nvSpPr>
            <p:cNvPr id="47" name="椭圆 46">
              <a:extLst>
                <a:ext uri="{FF2B5EF4-FFF2-40B4-BE49-F238E27FC236}">
                  <a16:creationId xmlns:a16="http://schemas.microsoft.com/office/drawing/2014/main" id="{BB6CDF6A-C679-406F-A48C-299967848F62}"/>
                </a:ext>
              </a:extLst>
            </p:cNvPr>
            <p:cNvSpPr/>
            <p:nvPr/>
          </p:nvSpPr>
          <p:spPr>
            <a:xfrm>
              <a:off x="6105252" y="5691060"/>
              <a:ext cx="2698800" cy="577765"/>
            </a:xfrm>
            <a:prstGeom prst="ellipse">
              <a:avLst/>
            </a:prstGeom>
            <a:gradFill flip="none" rotWithShape="1">
              <a:gsLst>
                <a:gs pos="0">
                  <a:schemeClr val="accent1">
                    <a:alpha val="46000"/>
                  </a:schemeClr>
                </a:gs>
                <a:gs pos="73000">
                  <a:schemeClr val="accent1">
                    <a:alpha val="0"/>
                  </a:schemeClr>
                </a:gs>
              </a:gsLst>
              <a:path path="circle">
                <a:fillToRect l="50000" t="50000" r="50000" b="50000"/>
              </a:path>
              <a:tileRect/>
            </a:gradFill>
            <a:ln>
              <a:noFill/>
            </a:ln>
            <a:effectLst>
              <a:softEdge rad="254000"/>
            </a:effectLst>
          </p:spPr>
          <p:style>
            <a:lnRef idx="2">
              <a:schemeClr val="accent1">
                <a:shade val="50000"/>
              </a:schemeClr>
            </a:lnRef>
            <a:fillRef idx="1">
              <a:schemeClr val="accent1"/>
            </a:fillRef>
            <a:effectRef idx="0">
              <a:schemeClr val="accent1"/>
            </a:effectRef>
            <a:fontRef idx="minor">
              <a:schemeClr val="lt1"/>
            </a:fontRef>
          </p:style>
          <p:txBody>
            <a:bodyPr rtlCol="0" anchor="t" anchorCtr="0">
              <a:noAutofit/>
            </a:bodyPr>
            <a:lstStyle/>
            <a:p>
              <a:pPr algn="ctr"/>
              <a:endParaRPr lang="zh-CN" altLang="en-US"/>
            </a:p>
          </p:txBody>
        </p:sp>
        <p:sp>
          <p:nvSpPr>
            <p:cNvPr id="35" name="六边形 7">
              <a:extLst>
                <a:ext uri="{FF2B5EF4-FFF2-40B4-BE49-F238E27FC236}">
                  <a16:creationId xmlns:a16="http://schemas.microsoft.com/office/drawing/2014/main" id="{160EA557-C704-4957-A72C-E2FC9C904344}"/>
                </a:ext>
              </a:extLst>
            </p:cNvPr>
            <p:cNvSpPr/>
            <p:nvPr/>
          </p:nvSpPr>
          <p:spPr>
            <a:xfrm>
              <a:off x="6287029" y="1484587"/>
              <a:ext cx="2344737" cy="4269261"/>
            </a:xfrm>
            <a:custGeom>
              <a:avLst/>
              <a:gdLst>
                <a:gd name="connsiteX0" fmla="*/ 1102427 w 2344737"/>
                <a:gd name="connsiteY0" fmla="*/ 4608113 h 4622248"/>
                <a:gd name="connsiteX1" fmla="*/ 110059 w 2344737"/>
                <a:gd name="connsiteY1" fmla="*/ 4189630 h 4622248"/>
                <a:gd name="connsiteX2" fmla="*/ 0 w 2344737"/>
                <a:gd name="connsiteY2" fmla="*/ 4023775 h 4622248"/>
                <a:gd name="connsiteX3" fmla="*/ 0 w 2344737"/>
                <a:gd name="connsiteY3" fmla="*/ 598474 h 4622248"/>
                <a:gd name="connsiteX4" fmla="*/ 110059 w 2344737"/>
                <a:gd name="connsiteY4" fmla="*/ 432618 h 4622248"/>
                <a:gd name="connsiteX5" fmla="*/ 1102427 w 2344737"/>
                <a:gd name="connsiteY5" fmla="*/ 14136 h 4622248"/>
                <a:gd name="connsiteX6" fmla="*/ 1242310 w 2344737"/>
                <a:gd name="connsiteY6" fmla="*/ 14136 h 4622248"/>
                <a:gd name="connsiteX7" fmla="*/ 2234679 w 2344737"/>
                <a:gd name="connsiteY7" fmla="*/ 432618 h 4622248"/>
                <a:gd name="connsiteX8" fmla="*/ 2344737 w 2344737"/>
                <a:gd name="connsiteY8" fmla="*/ 598474 h 4622248"/>
                <a:gd name="connsiteX9" fmla="*/ 2344737 w 2344737"/>
                <a:gd name="connsiteY9" fmla="*/ 4023775 h 4622248"/>
                <a:gd name="connsiteX10" fmla="*/ 2234679 w 2344737"/>
                <a:gd name="connsiteY10" fmla="*/ 4189631 h 4622248"/>
                <a:gd name="connsiteX11" fmla="*/ 1242310 w 2344737"/>
                <a:gd name="connsiteY11" fmla="*/ 4608113 h 4622248"/>
                <a:gd name="connsiteX12" fmla="*/ 1102427 w 2344737"/>
                <a:gd name="connsiteY12" fmla="*/ 4608113 h 4622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44737" h="4622248">
                  <a:moveTo>
                    <a:pt x="1102427" y="4608113"/>
                  </a:moveTo>
                  <a:lnTo>
                    <a:pt x="110059" y="4189630"/>
                  </a:lnTo>
                  <a:cubicBezTo>
                    <a:pt x="43363" y="4161505"/>
                    <a:pt x="0" y="4096158"/>
                    <a:pt x="0" y="4023775"/>
                  </a:cubicBezTo>
                  <a:lnTo>
                    <a:pt x="0" y="598474"/>
                  </a:lnTo>
                  <a:cubicBezTo>
                    <a:pt x="0" y="526091"/>
                    <a:pt x="43363" y="460744"/>
                    <a:pt x="110059" y="432618"/>
                  </a:cubicBezTo>
                  <a:lnTo>
                    <a:pt x="1102427" y="14136"/>
                  </a:lnTo>
                  <a:cubicBezTo>
                    <a:pt x="1147120" y="-4711"/>
                    <a:pt x="1197618" y="-4711"/>
                    <a:pt x="1242310" y="14136"/>
                  </a:cubicBezTo>
                  <a:lnTo>
                    <a:pt x="2234679" y="432618"/>
                  </a:lnTo>
                  <a:cubicBezTo>
                    <a:pt x="2301374" y="460744"/>
                    <a:pt x="2344737" y="526091"/>
                    <a:pt x="2344737" y="598474"/>
                  </a:cubicBezTo>
                  <a:lnTo>
                    <a:pt x="2344737" y="4023775"/>
                  </a:lnTo>
                  <a:cubicBezTo>
                    <a:pt x="2344737" y="4096158"/>
                    <a:pt x="2301374" y="4161505"/>
                    <a:pt x="2234679" y="4189631"/>
                  </a:cubicBezTo>
                  <a:lnTo>
                    <a:pt x="1242310" y="4608113"/>
                  </a:lnTo>
                  <a:cubicBezTo>
                    <a:pt x="1197618" y="4626960"/>
                    <a:pt x="1147120" y="4626960"/>
                    <a:pt x="1102427" y="4608113"/>
                  </a:cubicBezTo>
                </a:path>
              </a:pathLst>
            </a:custGeom>
            <a:gradFill flip="none" rotWithShape="1">
              <a:gsLst>
                <a:gs pos="0">
                  <a:schemeClr val="accent1">
                    <a:lumMod val="40000"/>
                    <a:lumOff val="60000"/>
                  </a:schemeClr>
                </a:gs>
                <a:gs pos="90000">
                  <a:schemeClr val="accent1"/>
                </a:gs>
              </a:gsLst>
              <a:path path="circle">
                <a:fillToRect r="100000" b="100000"/>
              </a:path>
              <a:tileRect l="-100000" t="-100000"/>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nchorCtr="0">
              <a:noAutofit/>
            </a:bodyPr>
            <a:lstStyle/>
            <a:p>
              <a:pPr algn="ctr"/>
              <a:endParaRPr lang="zh-CN" altLang="en-US"/>
            </a:p>
          </p:txBody>
        </p:sp>
        <p:sp>
          <p:nvSpPr>
            <p:cNvPr id="39" name="椭圆 38">
              <a:extLst>
                <a:ext uri="{FF2B5EF4-FFF2-40B4-BE49-F238E27FC236}">
                  <a16:creationId xmlns:a16="http://schemas.microsoft.com/office/drawing/2014/main" id="{6854A7AB-5B56-4B97-80EA-10D750680E0E}"/>
                </a:ext>
              </a:extLst>
            </p:cNvPr>
            <p:cNvSpPr/>
            <p:nvPr/>
          </p:nvSpPr>
          <p:spPr>
            <a:xfrm>
              <a:off x="6650563" y="2213766"/>
              <a:ext cx="1617668" cy="1617668"/>
            </a:xfrm>
            <a:prstGeom prst="ellipse">
              <a:avLst/>
            </a:prstGeom>
            <a:solidFill>
              <a:schemeClr val="bg1"/>
            </a:solidFill>
            <a:ln>
              <a:solidFill>
                <a:schemeClr val="accent2">
                  <a:lumMod val="40000"/>
                  <a:lumOff val="60000"/>
                </a:schemeClr>
              </a:solidFill>
            </a:ln>
            <a:effectLst>
              <a:innerShdw blurRad="317500">
                <a:schemeClr val="accent2">
                  <a:alpha val="34000"/>
                </a:scheme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t" anchorCtr="0">
              <a:noAutofit/>
            </a:bodyPr>
            <a:lstStyle/>
            <a:p>
              <a:pPr algn="ctr"/>
              <a:endParaRPr lang="zh-CN" altLang="en-US"/>
            </a:p>
          </p:txBody>
        </p:sp>
        <p:sp>
          <p:nvSpPr>
            <p:cNvPr id="57" name="矩形: 圆角 56">
              <a:extLst>
                <a:ext uri="{FF2B5EF4-FFF2-40B4-BE49-F238E27FC236}">
                  <a16:creationId xmlns:a16="http://schemas.microsoft.com/office/drawing/2014/main" id="{F5AC17D7-D86F-4EF2-BE78-EECC91271C50}"/>
                </a:ext>
              </a:extLst>
            </p:cNvPr>
            <p:cNvSpPr/>
            <p:nvPr/>
          </p:nvSpPr>
          <p:spPr>
            <a:xfrm>
              <a:off x="6661679" y="4428106"/>
              <a:ext cx="1576386" cy="511914"/>
            </a:xfrm>
            <a:prstGeom prst="roundRect">
              <a:avLst>
                <a:gd name="adj" fmla="val 50000"/>
              </a:avLst>
            </a:prstGeom>
            <a:gradFill flip="none" rotWithShape="1">
              <a:gsLst>
                <a:gs pos="0">
                  <a:schemeClr val="accent2">
                    <a:lumMod val="60000"/>
                    <a:lumOff val="40000"/>
                    <a:alpha val="68000"/>
                  </a:schemeClr>
                </a:gs>
                <a:gs pos="90000">
                  <a:schemeClr val="accent2">
                    <a:alpha val="53000"/>
                  </a:schemeClr>
                </a:gs>
              </a:gsLst>
              <a:path path="circle">
                <a:fillToRect r="100000" b="100000"/>
              </a:path>
              <a:tileRect l="-100000" t="-100000"/>
            </a:gradFill>
            <a:ln>
              <a:noFill/>
            </a:ln>
            <a:effectLst>
              <a:softEdge rad="165100"/>
            </a:effectLst>
          </p:spPr>
          <p:style>
            <a:lnRef idx="2">
              <a:schemeClr val="accent1">
                <a:shade val="50000"/>
              </a:schemeClr>
            </a:lnRef>
            <a:fillRef idx="1">
              <a:schemeClr val="accent1"/>
            </a:fillRef>
            <a:effectRef idx="0">
              <a:schemeClr val="accent1"/>
            </a:effectRef>
            <a:fontRef idx="minor">
              <a:schemeClr val="lt1"/>
            </a:fontRef>
          </p:style>
          <p:txBody>
            <a:bodyPr rtlCol="0" anchor="t" anchorCtr="0">
              <a:noAutofit/>
            </a:bodyPr>
            <a:lstStyle/>
            <a:p>
              <a:pPr algn="ctr"/>
              <a:endParaRPr lang="zh-CN" altLang="en-US"/>
            </a:p>
          </p:txBody>
        </p:sp>
        <p:sp>
          <p:nvSpPr>
            <p:cNvPr id="58" name="矩形: 圆角 57">
              <a:extLst>
                <a:ext uri="{FF2B5EF4-FFF2-40B4-BE49-F238E27FC236}">
                  <a16:creationId xmlns:a16="http://schemas.microsoft.com/office/drawing/2014/main" id="{38C8EA51-D3BE-4F85-8437-40AC83781AD8}"/>
                </a:ext>
              </a:extLst>
            </p:cNvPr>
            <p:cNvSpPr/>
            <p:nvPr/>
          </p:nvSpPr>
          <p:spPr>
            <a:xfrm>
              <a:off x="6671204" y="4228288"/>
              <a:ext cx="1576386" cy="511914"/>
            </a:xfrm>
            <a:prstGeom prst="roundRect">
              <a:avLst>
                <a:gd name="adj" fmla="val 50000"/>
              </a:avLst>
            </a:prstGeom>
            <a:gradFill flip="none" rotWithShape="1">
              <a:gsLst>
                <a:gs pos="0">
                  <a:schemeClr val="accent2">
                    <a:lumMod val="60000"/>
                    <a:lumOff val="40000"/>
                  </a:schemeClr>
                </a:gs>
                <a:gs pos="90000">
                  <a:schemeClr val="accent2"/>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noAutofit/>
            </a:bodyPr>
            <a:lstStyle/>
            <a:p>
              <a:pPr algn="ctr"/>
              <a:endParaRPr lang="zh-CN" altLang="en-US"/>
            </a:p>
          </p:txBody>
        </p:sp>
        <p:sp>
          <p:nvSpPr>
            <p:cNvPr id="59" name="文本框 58">
              <a:extLst>
                <a:ext uri="{FF2B5EF4-FFF2-40B4-BE49-F238E27FC236}">
                  <a16:creationId xmlns:a16="http://schemas.microsoft.com/office/drawing/2014/main" id="{C9973E3B-977D-4313-B181-BFF19FCC0CE8}"/>
                </a:ext>
              </a:extLst>
            </p:cNvPr>
            <p:cNvSpPr txBox="1"/>
            <p:nvPr/>
          </p:nvSpPr>
          <p:spPr>
            <a:xfrm>
              <a:off x="6735497" y="4300015"/>
              <a:ext cx="1447800" cy="397424"/>
            </a:xfrm>
            <a:prstGeom prst="rect">
              <a:avLst/>
            </a:prstGeom>
            <a:noFill/>
          </p:spPr>
          <p:txBody>
            <a:bodyPr wrap="square" rtlCol="0" anchor="t" anchorCtr="0">
              <a:noAutofit/>
            </a:bodyPr>
            <a:lstStyle>
              <a:defPPr>
                <a:defRPr lang="zh-CN"/>
              </a:defPPr>
              <a:lvl1pPr algn="just">
                <a:defRPr sz="3200">
                  <a:gradFill>
                    <a:gsLst>
                      <a:gs pos="0">
                        <a:schemeClr val="accent1">
                          <a:lumMod val="60000"/>
                          <a:lumOff val="40000"/>
                        </a:schemeClr>
                      </a:gs>
                      <a:gs pos="100000">
                        <a:schemeClr val="accent1"/>
                      </a:gs>
                    </a:gsLst>
                    <a:lin ang="5400000" scaled="1"/>
                  </a:gradFill>
                  <a:latin typeface="+mj-ea"/>
                  <a:ea typeface="+mj-ea"/>
                </a:defRPr>
              </a:lvl1pPr>
            </a:lstStyle>
            <a:p>
              <a:pPr algn="ctr"/>
              <a:r>
                <a:rPr lang="zh-CN" altLang="en-US" sz="2000">
                  <a:solidFill>
                    <a:schemeClr val="bg1"/>
                  </a:solidFill>
                </a:rPr>
                <a:t>售后网点</a:t>
              </a:r>
            </a:p>
          </p:txBody>
        </p:sp>
        <p:sp>
          <p:nvSpPr>
            <p:cNvPr id="65" name="文本框 64">
              <a:extLst>
                <a:ext uri="{FF2B5EF4-FFF2-40B4-BE49-F238E27FC236}">
                  <a16:creationId xmlns:a16="http://schemas.microsoft.com/office/drawing/2014/main" id="{B2ACBFA3-A486-4B4E-ABFB-3F15CF010C71}"/>
                </a:ext>
              </a:extLst>
            </p:cNvPr>
            <p:cNvSpPr txBox="1"/>
            <p:nvPr/>
          </p:nvSpPr>
          <p:spPr>
            <a:xfrm>
              <a:off x="6735497" y="2765425"/>
              <a:ext cx="1447800" cy="571500"/>
            </a:xfrm>
            <a:prstGeom prst="rect">
              <a:avLst/>
            </a:prstGeom>
            <a:noFill/>
          </p:spPr>
          <p:txBody>
            <a:bodyPr wrap="square" rtlCol="0" anchor="t" anchorCtr="0">
              <a:noAutofit/>
            </a:bodyPr>
            <a:lstStyle>
              <a:defPPr>
                <a:defRPr lang="zh-CN"/>
              </a:defPPr>
              <a:lvl1pPr algn="just">
                <a:defRPr sz="3200">
                  <a:gradFill>
                    <a:gsLst>
                      <a:gs pos="0">
                        <a:schemeClr val="accent1">
                          <a:lumMod val="60000"/>
                          <a:lumOff val="40000"/>
                        </a:schemeClr>
                      </a:gs>
                      <a:gs pos="100000">
                        <a:schemeClr val="accent1"/>
                      </a:gs>
                    </a:gsLst>
                    <a:lin ang="5400000" scaled="1"/>
                  </a:gradFill>
                  <a:latin typeface="+mj-ea"/>
                  <a:ea typeface="+mj-ea"/>
                </a:defRPr>
              </a:lvl1pPr>
            </a:lstStyle>
            <a:p>
              <a:pPr algn="ctr"/>
              <a:r>
                <a:rPr lang="en-US" altLang="zh-CN" sz="2800">
                  <a:gradFill>
                    <a:gsLst>
                      <a:gs pos="0">
                        <a:schemeClr val="accent2">
                          <a:lumMod val="60000"/>
                          <a:lumOff val="40000"/>
                        </a:schemeClr>
                      </a:gs>
                      <a:gs pos="100000">
                        <a:schemeClr val="accent2"/>
                      </a:gs>
                    </a:gsLst>
                    <a:lin ang="5400000" scaled="1"/>
                  </a:gradFill>
                  <a:latin typeface="+mj-lt"/>
                </a:rPr>
                <a:t>144</a:t>
              </a:r>
              <a:r>
                <a:rPr lang="zh-CN" altLang="en-US" sz="1400">
                  <a:gradFill>
                    <a:gsLst>
                      <a:gs pos="0">
                        <a:schemeClr val="accent2">
                          <a:lumMod val="60000"/>
                          <a:lumOff val="40000"/>
                        </a:schemeClr>
                      </a:gs>
                      <a:gs pos="100000">
                        <a:schemeClr val="accent2"/>
                      </a:gs>
                    </a:gsLst>
                    <a:lin ang="5400000" scaled="1"/>
                  </a:gradFill>
                  <a:latin typeface="+mn-ea"/>
                  <a:ea typeface="+mn-ea"/>
                </a:rPr>
                <a:t>个</a:t>
              </a:r>
            </a:p>
          </p:txBody>
        </p:sp>
        <p:sp>
          <p:nvSpPr>
            <p:cNvPr id="42" name="椭圆 41">
              <a:extLst>
                <a:ext uri="{FF2B5EF4-FFF2-40B4-BE49-F238E27FC236}">
                  <a16:creationId xmlns:a16="http://schemas.microsoft.com/office/drawing/2014/main" id="{52D4EC53-D88B-416A-908C-D99996548CD9}"/>
                </a:ext>
              </a:extLst>
            </p:cNvPr>
            <p:cNvSpPr/>
            <p:nvPr/>
          </p:nvSpPr>
          <p:spPr>
            <a:xfrm>
              <a:off x="6620406" y="5374235"/>
              <a:ext cx="1677986" cy="285461"/>
            </a:xfrm>
            <a:prstGeom prst="ellipse">
              <a:avLst/>
            </a:prstGeom>
            <a:noFill/>
            <a:ln>
              <a:gradFill>
                <a:gsLst>
                  <a:gs pos="30000">
                    <a:schemeClr val="accent2">
                      <a:alpha val="0"/>
                    </a:schemeClr>
                  </a:gs>
                  <a:gs pos="100000">
                    <a:schemeClr val="accent2"/>
                  </a:gs>
                </a:gsLst>
                <a:lin ang="5400000" scaled="1"/>
              </a:grad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noAutofit/>
            </a:bodyPr>
            <a:lstStyle/>
            <a:p>
              <a:pPr algn="ctr"/>
              <a:endParaRPr lang="zh-CN" altLang="en-US"/>
            </a:p>
          </p:txBody>
        </p:sp>
      </p:grpSp>
      <p:grpSp>
        <p:nvGrpSpPr>
          <p:cNvPr id="7" name="组合 6">
            <a:extLst>
              <a:ext uri="{FF2B5EF4-FFF2-40B4-BE49-F238E27FC236}">
                <a16:creationId xmlns:a16="http://schemas.microsoft.com/office/drawing/2014/main" id="{E1122F40-C542-4A10-ABD0-17BB72A2DC72}"/>
              </a:ext>
            </a:extLst>
          </p:cNvPr>
          <p:cNvGrpSpPr/>
          <p:nvPr/>
        </p:nvGrpSpPr>
        <p:grpSpPr>
          <a:xfrm>
            <a:off x="8801902" y="1497057"/>
            <a:ext cx="2698800" cy="4771768"/>
            <a:chOff x="8801902" y="1497057"/>
            <a:chExt cx="2698800" cy="4771768"/>
          </a:xfrm>
        </p:grpSpPr>
        <p:sp>
          <p:nvSpPr>
            <p:cNvPr id="48" name="椭圆 47">
              <a:extLst>
                <a:ext uri="{FF2B5EF4-FFF2-40B4-BE49-F238E27FC236}">
                  <a16:creationId xmlns:a16="http://schemas.microsoft.com/office/drawing/2014/main" id="{E655EAF6-ABF1-47DC-BB2D-1C413CE82F28}"/>
                </a:ext>
              </a:extLst>
            </p:cNvPr>
            <p:cNvSpPr/>
            <p:nvPr/>
          </p:nvSpPr>
          <p:spPr>
            <a:xfrm>
              <a:off x="8801902" y="5691060"/>
              <a:ext cx="2698800" cy="577765"/>
            </a:xfrm>
            <a:prstGeom prst="ellipse">
              <a:avLst/>
            </a:prstGeom>
            <a:gradFill flip="none" rotWithShape="1">
              <a:gsLst>
                <a:gs pos="0">
                  <a:schemeClr val="accent1">
                    <a:alpha val="46000"/>
                  </a:schemeClr>
                </a:gs>
                <a:gs pos="73000">
                  <a:schemeClr val="accent1">
                    <a:alpha val="0"/>
                  </a:schemeClr>
                </a:gs>
              </a:gsLst>
              <a:path path="circle">
                <a:fillToRect l="50000" t="50000" r="50000" b="50000"/>
              </a:path>
              <a:tileRect/>
            </a:gradFill>
            <a:ln>
              <a:noFill/>
            </a:ln>
            <a:effectLst>
              <a:softEdge rad="254000"/>
            </a:effectLst>
          </p:spPr>
          <p:style>
            <a:lnRef idx="2">
              <a:schemeClr val="accent1">
                <a:shade val="50000"/>
              </a:schemeClr>
            </a:lnRef>
            <a:fillRef idx="1">
              <a:schemeClr val="accent1"/>
            </a:fillRef>
            <a:effectRef idx="0">
              <a:schemeClr val="accent1"/>
            </a:effectRef>
            <a:fontRef idx="minor">
              <a:schemeClr val="lt1"/>
            </a:fontRef>
          </p:style>
          <p:txBody>
            <a:bodyPr rtlCol="0" anchor="t" anchorCtr="0">
              <a:noAutofit/>
            </a:bodyPr>
            <a:lstStyle/>
            <a:p>
              <a:pPr algn="ctr"/>
              <a:endParaRPr lang="zh-CN" altLang="en-US"/>
            </a:p>
          </p:txBody>
        </p:sp>
        <p:sp>
          <p:nvSpPr>
            <p:cNvPr id="34" name="六边形 7">
              <a:extLst>
                <a:ext uri="{FF2B5EF4-FFF2-40B4-BE49-F238E27FC236}">
                  <a16:creationId xmlns:a16="http://schemas.microsoft.com/office/drawing/2014/main" id="{E3124FA4-DDDB-44D5-9275-1F9B51C6771F}"/>
                </a:ext>
              </a:extLst>
            </p:cNvPr>
            <p:cNvSpPr/>
            <p:nvPr/>
          </p:nvSpPr>
          <p:spPr>
            <a:xfrm>
              <a:off x="8988424" y="1497057"/>
              <a:ext cx="2344737" cy="4269261"/>
            </a:xfrm>
            <a:custGeom>
              <a:avLst/>
              <a:gdLst>
                <a:gd name="connsiteX0" fmla="*/ 1102427 w 2344737"/>
                <a:gd name="connsiteY0" fmla="*/ 4608113 h 4622248"/>
                <a:gd name="connsiteX1" fmla="*/ 110059 w 2344737"/>
                <a:gd name="connsiteY1" fmla="*/ 4189630 h 4622248"/>
                <a:gd name="connsiteX2" fmla="*/ 0 w 2344737"/>
                <a:gd name="connsiteY2" fmla="*/ 4023775 h 4622248"/>
                <a:gd name="connsiteX3" fmla="*/ 0 w 2344737"/>
                <a:gd name="connsiteY3" fmla="*/ 598474 h 4622248"/>
                <a:gd name="connsiteX4" fmla="*/ 110059 w 2344737"/>
                <a:gd name="connsiteY4" fmla="*/ 432618 h 4622248"/>
                <a:gd name="connsiteX5" fmla="*/ 1102427 w 2344737"/>
                <a:gd name="connsiteY5" fmla="*/ 14136 h 4622248"/>
                <a:gd name="connsiteX6" fmla="*/ 1242310 w 2344737"/>
                <a:gd name="connsiteY6" fmla="*/ 14136 h 4622248"/>
                <a:gd name="connsiteX7" fmla="*/ 2234679 w 2344737"/>
                <a:gd name="connsiteY7" fmla="*/ 432618 h 4622248"/>
                <a:gd name="connsiteX8" fmla="*/ 2344737 w 2344737"/>
                <a:gd name="connsiteY8" fmla="*/ 598474 h 4622248"/>
                <a:gd name="connsiteX9" fmla="*/ 2344737 w 2344737"/>
                <a:gd name="connsiteY9" fmla="*/ 4023775 h 4622248"/>
                <a:gd name="connsiteX10" fmla="*/ 2234679 w 2344737"/>
                <a:gd name="connsiteY10" fmla="*/ 4189631 h 4622248"/>
                <a:gd name="connsiteX11" fmla="*/ 1242310 w 2344737"/>
                <a:gd name="connsiteY11" fmla="*/ 4608113 h 4622248"/>
                <a:gd name="connsiteX12" fmla="*/ 1102427 w 2344737"/>
                <a:gd name="connsiteY12" fmla="*/ 4608113 h 4622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44737" h="4622248">
                  <a:moveTo>
                    <a:pt x="1102427" y="4608113"/>
                  </a:moveTo>
                  <a:lnTo>
                    <a:pt x="110059" y="4189630"/>
                  </a:lnTo>
                  <a:cubicBezTo>
                    <a:pt x="43363" y="4161505"/>
                    <a:pt x="0" y="4096158"/>
                    <a:pt x="0" y="4023775"/>
                  </a:cubicBezTo>
                  <a:lnTo>
                    <a:pt x="0" y="598474"/>
                  </a:lnTo>
                  <a:cubicBezTo>
                    <a:pt x="0" y="526091"/>
                    <a:pt x="43363" y="460744"/>
                    <a:pt x="110059" y="432618"/>
                  </a:cubicBezTo>
                  <a:lnTo>
                    <a:pt x="1102427" y="14136"/>
                  </a:lnTo>
                  <a:cubicBezTo>
                    <a:pt x="1147120" y="-4711"/>
                    <a:pt x="1197618" y="-4711"/>
                    <a:pt x="1242310" y="14136"/>
                  </a:cubicBezTo>
                  <a:lnTo>
                    <a:pt x="2234679" y="432618"/>
                  </a:lnTo>
                  <a:cubicBezTo>
                    <a:pt x="2301374" y="460744"/>
                    <a:pt x="2344737" y="526091"/>
                    <a:pt x="2344737" y="598474"/>
                  </a:cubicBezTo>
                  <a:lnTo>
                    <a:pt x="2344737" y="4023775"/>
                  </a:lnTo>
                  <a:cubicBezTo>
                    <a:pt x="2344737" y="4096158"/>
                    <a:pt x="2301374" y="4161505"/>
                    <a:pt x="2234679" y="4189631"/>
                  </a:cubicBezTo>
                  <a:lnTo>
                    <a:pt x="1242310" y="4608113"/>
                  </a:lnTo>
                  <a:cubicBezTo>
                    <a:pt x="1197618" y="4626960"/>
                    <a:pt x="1147120" y="4626960"/>
                    <a:pt x="1102427" y="4608113"/>
                  </a:cubicBezTo>
                </a:path>
              </a:pathLst>
            </a:custGeom>
            <a:gradFill flip="none" rotWithShape="1">
              <a:gsLst>
                <a:gs pos="0">
                  <a:schemeClr val="accent1">
                    <a:lumMod val="40000"/>
                    <a:lumOff val="60000"/>
                  </a:schemeClr>
                </a:gs>
                <a:gs pos="90000">
                  <a:schemeClr val="accent1"/>
                </a:gs>
              </a:gsLst>
              <a:path path="circle">
                <a:fillToRect r="100000" b="100000"/>
              </a:path>
              <a:tileRect l="-100000" t="-100000"/>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nchorCtr="0">
              <a:noAutofit/>
            </a:bodyPr>
            <a:lstStyle/>
            <a:p>
              <a:pPr algn="ctr"/>
              <a:endParaRPr lang="zh-CN" altLang="en-US"/>
            </a:p>
          </p:txBody>
        </p:sp>
        <p:sp>
          <p:nvSpPr>
            <p:cNvPr id="40" name="椭圆 39">
              <a:extLst>
                <a:ext uri="{FF2B5EF4-FFF2-40B4-BE49-F238E27FC236}">
                  <a16:creationId xmlns:a16="http://schemas.microsoft.com/office/drawing/2014/main" id="{D0E8A0CC-2CA6-43F4-BD55-CE3357E44658}"/>
                </a:ext>
              </a:extLst>
            </p:cNvPr>
            <p:cNvSpPr/>
            <p:nvPr/>
          </p:nvSpPr>
          <p:spPr>
            <a:xfrm>
              <a:off x="9351957" y="2226236"/>
              <a:ext cx="1617668" cy="1617668"/>
            </a:xfrm>
            <a:prstGeom prst="ellipse">
              <a:avLst/>
            </a:prstGeom>
            <a:solidFill>
              <a:schemeClr val="bg1"/>
            </a:solidFill>
            <a:ln>
              <a:solidFill>
                <a:schemeClr val="accent2">
                  <a:lumMod val="40000"/>
                  <a:lumOff val="60000"/>
                </a:schemeClr>
              </a:solidFill>
            </a:ln>
            <a:effectLst>
              <a:innerShdw blurRad="317500">
                <a:schemeClr val="accent2">
                  <a:alpha val="34000"/>
                </a:scheme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t" anchorCtr="0">
              <a:noAutofit/>
            </a:bodyPr>
            <a:lstStyle/>
            <a:p>
              <a:pPr algn="ctr"/>
              <a:endParaRPr lang="zh-CN" altLang="en-US"/>
            </a:p>
          </p:txBody>
        </p:sp>
        <p:sp>
          <p:nvSpPr>
            <p:cNvPr id="61" name="矩形: 圆角 60">
              <a:extLst>
                <a:ext uri="{FF2B5EF4-FFF2-40B4-BE49-F238E27FC236}">
                  <a16:creationId xmlns:a16="http://schemas.microsoft.com/office/drawing/2014/main" id="{8CD5B2B5-346F-4E6C-8DE3-49F543015FC2}"/>
                </a:ext>
              </a:extLst>
            </p:cNvPr>
            <p:cNvSpPr/>
            <p:nvPr/>
          </p:nvSpPr>
          <p:spPr>
            <a:xfrm>
              <a:off x="9363073" y="4440576"/>
              <a:ext cx="1576386" cy="511914"/>
            </a:xfrm>
            <a:prstGeom prst="roundRect">
              <a:avLst>
                <a:gd name="adj" fmla="val 50000"/>
              </a:avLst>
            </a:prstGeom>
            <a:gradFill flip="none" rotWithShape="1">
              <a:gsLst>
                <a:gs pos="0">
                  <a:schemeClr val="accent2">
                    <a:lumMod val="60000"/>
                    <a:lumOff val="40000"/>
                    <a:alpha val="68000"/>
                  </a:schemeClr>
                </a:gs>
                <a:gs pos="90000">
                  <a:schemeClr val="accent2">
                    <a:alpha val="53000"/>
                  </a:schemeClr>
                </a:gs>
              </a:gsLst>
              <a:path path="circle">
                <a:fillToRect r="100000" b="100000"/>
              </a:path>
              <a:tileRect l="-100000" t="-100000"/>
            </a:gradFill>
            <a:ln>
              <a:noFill/>
            </a:ln>
            <a:effectLst>
              <a:softEdge rad="165100"/>
            </a:effectLst>
          </p:spPr>
          <p:style>
            <a:lnRef idx="2">
              <a:schemeClr val="accent1">
                <a:shade val="50000"/>
              </a:schemeClr>
            </a:lnRef>
            <a:fillRef idx="1">
              <a:schemeClr val="accent1"/>
            </a:fillRef>
            <a:effectRef idx="0">
              <a:schemeClr val="accent1"/>
            </a:effectRef>
            <a:fontRef idx="minor">
              <a:schemeClr val="lt1"/>
            </a:fontRef>
          </p:style>
          <p:txBody>
            <a:bodyPr rtlCol="0" anchor="t" anchorCtr="0">
              <a:noAutofit/>
            </a:bodyPr>
            <a:lstStyle/>
            <a:p>
              <a:pPr algn="ctr"/>
              <a:endParaRPr lang="zh-CN" altLang="en-US"/>
            </a:p>
          </p:txBody>
        </p:sp>
        <p:sp>
          <p:nvSpPr>
            <p:cNvPr id="62" name="矩形: 圆角 61">
              <a:extLst>
                <a:ext uri="{FF2B5EF4-FFF2-40B4-BE49-F238E27FC236}">
                  <a16:creationId xmlns:a16="http://schemas.microsoft.com/office/drawing/2014/main" id="{E8B6C250-DA69-4155-9AC2-C069E1EB15F1}"/>
                </a:ext>
              </a:extLst>
            </p:cNvPr>
            <p:cNvSpPr/>
            <p:nvPr/>
          </p:nvSpPr>
          <p:spPr>
            <a:xfrm>
              <a:off x="9372598" y="4240758"/>
              <a:ext cx="1576386" cy="511914"/>
            </a:xfrm>
            <a:prstGeom prst="roundRect">
              <a:avLst>
                <a:gd name="adj" fmla="val 50000"/>
              </a:avLst>
            </a:prstGeom>
            <a:gradFill flip="none" rotWithShape="1">
              <a:gsLst>
                <a:gs pos="0">
                  <a:schemeClr val="accent2">
                    <a:lumMod val="60000"/>
                    <a:lumOff val="40000"/>
                  </a:schemeClr>
                </a:gs>
                <a:gs pos="90000">
                  <a:schemeClr val="accent2"/>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noAutofit/>
            </a:bodyPr>
            <a:lstStyle/>
            <a:p>
              <a:pPr algn="ctr"/>
              <a:endParaRPr lang="zh-CN" altLang="en-US"/>
            </a:p>
          </p:txBody>
        </p:sp>
        <p:sp>
          <p:nvSpPr>
            <p:cNvPr id="63" name="文本框 62">
              <a:extLst>
                <a:ext uri="{FF2B5EF4-FFF2-40B4-BE49-F238E27FC236}">
                  <a16:creationId xmlns:a16="http://schemas.microsoft.com/office/drawing/2014/main" id="{040A5BE7-E3BD-4F16-84EA-0C66FEA7D2E4}"/>
                </a:ext>
              </a:extLst>
            </p:cNvPr>
            <p:cNvSpPr txBox="1"/>
            <p:nvPr/>
          </p:nvSpPr>
          <p:spPr>
            <a:xfrm>
              <a:off x="9436891" y="4312485"/>
              <a:ext cx="1447800" cy="397424"/>
            </a:xfrm>
            <a:prstGeom prst="rect">
              <a:avLst/>
            </a:prstGeom>
            <a:noFill/>
          </p:spPr>
          <p:txBody>
            <a:bodyPr wrap="square" rtlCol="0" anchor="t" anchorCtr="0">
              <a:noAutofit/>
            </a:bodyPr>
            <a:lstStyle>
              <a:defPPr>
                <a:defRPr lang="zh-CN"/>
              </a:defPPr>
              <a:lvl1pPr algn="just">
                <a:defRPr sz="3200">
                  <a:gradFill>
                    <a:gsLst>
                      <a:gs pos="0">
                        <a:schemeClr val="accent1">
                          <a:lumMod val="60000"/>
                          <a:lumOff val="40000"/>
                        </a:schemeClr>
                      </a:gs>
                      <a:gs pos="100000">
                        <a:schemeClr val="accent1"/>
                      </a:gs>
                    </a:gsLst>
                    <a:lin ang="5400000" scaled="1"/>
                  </a:gradFill>
                  <a:latin typeface="+mj-ea"/>
                  <a:ea typeface="+mj-ea"/>
                </a:defRPr>
              </a:lvl1pPr>
            </a:lstStyle>
            <a:p>
              <a:pPr algn="ctr"/>
              <a:r>
                <a:rPr lang="zh-CN" altLang="en-US" sz="2000">
                  <a:solidFill>
                    <a:schemeClr val="bg1"/>
                  </a:solidFill>
                </a:rPr>
                <a:t>连锁经营</a:t>
              </a:r>
            </a:p>
          </p:txBody>
        </p:sp>
        <p:sp>
          <p:nvSpPr>
            <p:cNvPr id="66" name="文本框 65">
              <a:extLst>
                <a:ext uri="{FF2B5EF4-FFF2-40B4-BE49-F238E27FC236}">
                  <a16:creationId xmlns:a16="http://schemas.microsoft.com/office/drawing/2014/main" id="{6A511462-2B4E-4E96-B868-16B4F464B6CD}"/>
                </a:ext>
              </a:extLst>
            </p:cNvPr>
            <p:cNvSpPr txBox="1"/>
            <p:nvPr/>
          </p:nvSpPr>
          <p:spPr>
            <a:xfrm>
              <a:off x="9436891" y="2777895"/>
              <a:ext cx="1447800" cy="571500"/>
            </a:xfrm>
            <a:prstGeom prst="rect">
              <a:avLst/>
            </a:prstGeom>
            <a:noFill/>
          </p:spPr>
          <p:txBody>
            <a:bodyPr wrap="square" rtlCol="0" anchor="t" anchorCtr="0">
              <a:noAutofit/>
            </a:bodyPr>
            <a:lstStyle>
              <a:defPPr>
                <a:defRPr lang="zh-CN"/>
              </a:defPPr>
              <a:lvl1pPr algn="just">
                <a:defRPr sz="3200">
                  <a:gradFill>
                    <a:gsLst>
                      <a:gs pos="0">
                        <a:schemeClr val="accent1">
                          <a:lumMod val="60000"/>
                          <a:lumOff val="40000"/>
                        </a:schemeClr>
                      </a:gs>
                      <a:gs pos="100000">
                        <a:schemeClr val="accent1"/>
                      </a:gs>
                    </a:gsLst>
                    <a:lin ang="5400000" scaled="1"/>
                  </a:gradFill>
                  <a:latin typeface="+mj-ea"/>
                  <a:ea typeface="+mj-ea"/>
                </a:defRPr>
              </a:lvl1pPr>
            </a:lstStyle>
            <a:p>
              <a:pPr algn="ctr"/>
              <a:r>
                <a:rPr lang="en-US" altLang="zh-CN" sz="2800">
                  <a:gradFill>
                    <a:gsLst>
                      <a:gs pos="0">
                        <a:schemeClr val="accent2">
                          <a:lumMod val="60000"/>
                          <a:lumOff val="40000"/>
                        </a:schemeClr>
                      </a:gs>
                      <a:gs pos="100000">
                        <a:schemeClr val="accent2"/>
                      </a:gs>
                    </a:gsLst>
                    <a:lin ang="5400000" scaled="1"/>
                  </a:gradFill>
                  <a:latin typeface="+mj-lt"/>
                </a:rPr>
                <a:t>48</a:t>
              </a:r>
              <a:r>
                <a:rPr lang="zh-CN" altLang="en-US" sz="1400">
                  <a:gradFill>
                    <a:gsLst>
                      <a:gs pos="0">
                        <a:schemeClr val="accent2">
                          <a:lumMod val="60000"/>
                          <a:lumOff val="40000"/>
                        </a:schemeClr>
                      </a:gs>
                      <a:gs pos="100000">
                        <a:schemeClr val="accent2"/>
                      </a:gs>
                    </a:gsLst>
                    <a:lin ang="5400000" scaled="1"/>
                  </a:gradFill>
                  <a:latin typeface="+mn-ea"/>
                  <a:ea typeface="+mn-ea"/>
                </a:rPr>
                <a:t>家</a:t>
              </a:r>
            </a:p>
          </p:txBody>
        </p:sp>
        <p:sp>
          <p:nvSpPr>
            <p:cNvPr id="45" name="椭圆 44">
              <a:extLst>
                <a:ext uri="{FF2B5EF4-FFF2-40B4-BE49-F238E27FC236}">
                  <a16:creationId xmlns:a16="http://schemas.microsoft.com/office/drawing/2014/main" id="{48C4746D-7839-4277-87D8-AE195F0F6A03}"/>
                </a:ext>
              </a:extLst>
            </p:cNvPr>
            <p:cNvSpPr/>
            <p:nvPr/>
          </p:nvSpPr>
          <p:spPr>
            <a:xfrm>
              <a:off x="9321799" y="5374235"/>
              <a:ext cx="1677986" cy="285461"/>
            </a:xfrm>
            <a:prstGeom prst="ellipse">
              <a:avLst/>
            </a:prstGeom>
            <a:noFill/>
            <a:ln>
              <a:gradFill>
                <a:gsLst>
                  <a:gs pos="30000">
                    <a:schemeClr val="accent2">
                      <a:alpha val="0"/>
                    </a:schemeClr>
                  </a:gs>
                  <a:gs pos="100000">
                    <a:schemeClr val="accent2"/>
                  </a:gs>
                </a:gsLst>
                <a:lin ang="5400000" scaled="1"/>
              </a:grad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noAutofit/>
            </a:bodyPr>
            <a:lstStyle/>
            <a:p>
              <a:pPr algn="ctr"/>
              <a:endParaRPr lang="zh-CN" altLang="en-US"/>
            </a:p>
          </p:txBody>
        </p:sp>
      </p:grpSp>
    </p:spTree>
    <p:extLst>
      <p:ext uri="{BB962C8B-B14F-4D97-AF65-F5344CB8AC3E}">
        <p14:creationId xmlns:p14="http://schemas.microsoft.com/office/powerpoint/2010/main" val="2824786367"/>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 name="文本框 111">
            <a:extLst>
              <a:ext uri="{FF2B5EF4-FFF2-40B4-BE49-F238E27FC236}">
                <a16:creationId xmlns:a16="http://schemas.microsoft.com/office/drawing/2014/main" id="{EDF4CF1F-3DB6-44F6-9F3E-F88F2518F581}"/>
              </a:ext>
            </a:extLst>
          </p:cNvPr>
          <p:cNvSpPr txBox="1"/>
          <p:nvPr/>
        </p:nvSpPr>
        <p:spPr>
          <a:xfrm>
            <a:off x="773683" y="155201"/>
            <a:ext cx="2588642" cy="1015663"/>
          </a:xfrm>
          <a:prstGeom prst="rect">
            <a:avLst/>
          </a:prstGeom>
          <a:noFill/>
        </p:spPr>
        <p:txBody>
          <a:bodyPr wrap="square" rtlCol="0">
            <a:spAutoFit/>
          </a:bodyPr>
          <a:lstStyle/>
          <a:p>
            <a:pPr algn="dist"/>
            <a:r>
              <a:rPr lang="en-US" altLang="zh-CN" sz="6000" b="1">
                <a:solidFill>
                  <a:schemeClr val="bg1">
                    <a:lumMod val="65000"/>
                    <a:alpha val="17000"/>
                  </a:schemeClr>
                </a:solidFill>
                <a:latin typeface="+mj-lt"/>
              </a:rPr>
              <a:t>FWP</a:t>
            </a:r>
            <a:endParaRPr lang="zh-CN" altLang="en-US" sz="6000" b="1">
              <a:solidFill>
                <a:schemeClr val="bg1">
                  <a:lumMod val="65000"/>
                  <a:alpha val="17000"/>
                </a:schemeClr>
              </a:solidFill>
              <a:latin typeface="+mj-lt"/>
            </a:endParaRPr>
          </a:p>
        </p:txBody>
      </p:sp>
      <p:pic>
        <p:nvPicPr>
          <p:cNvPr id="85" name="图片 84" descr="桌子上放着笔记本电脑的女人&#10;&#10;低可信度描述已自动生成">
            <a:extLst>
              <a:ext uri="{FF2B5EF4-FFF2-40B4-BE49-F238E27FC236}">
                <a16:creationId xmlns:a16="http://schemas.microsoft.com/office/drawing/2014/main" id="{FEB25BEA-856B-4E69-AEF5-2D2003C605B1}"/>
              </a:ext>
            </a:extLst>
          </p:cNvPr>
          <p:cNvPicPr>
            <a:picLocks/>
          </p:cNvPicPr>
          <p:nvPr/>
        </p:nvPicPr>
        <p:blipFill>
          <a:blip r:embed="rId2">
            <a:extLst>
              <a:ext uri="{28A0092B-C50C-407E-A947-70E740481C1C}">
                <a14:useLocalDpi xmlns:a14="http://schemas.microsoft.com/office/drawing/2010/main" val="0"/>
              </a:ext>
            </a:extLst>
          </a:blip>
          <a:srcRect l="13764" t="2620" r="15768" b="1219"/>
          <a:stretch>
            <a:fillRect/>
          </a:stretch>
        </p:blipFill>
        <p:spPr>
          <a:xfrm>
            <a:off x="874713" y="3895726"/>
            <a:ext cx="2455227" cy="2233613"/>
          </a:xfrm>
          <a:custGeom>
            <a:avLst/>
            <a:gdLst>
              <a:gd name="connsiteX0" fmla="*/ 0 w 2455227"/>
              <a:gd name="connsiteY0" fmla="*/ 0 h 2233613"/>
              <a:gd name="connsiteX1" fmla="*/ 2455227 w 2455227"/>
              <a:gd name="connsiteY1" fmla="*/ 0 h 2233613"/>
              <a:gd name="connsiteX2" fmla="*/ 2455227 w 2455227"/>
              <a:gd name="connsiteY2" fmla="*/ 2233613 h 2233613"/>
              <a:gd name="connsiteX3" fmla="*/ 0 w 2455227"/>
              <a:gd name="connsiteY3" fmla="*/ 2233613 h 2233613"/>
            </a:gdLst>
            <a:ahLst/>
            <a:cxnLst>
              <a:cxn ang="0">
                <a:pos x="connsiteX0" y="connsiteY0"/>
              </a:cxn>
              <a:cxn ang="0">
                <a:pos x="connsiteX1" y="connsiteY1"/>
              </a:cxn>
              <a:cxn ang="0">
                <a:pos x="connsiteX2" y="connsiteY2"/>
              </a:cxn>
              <a:cxn ang="0">
                <a:pos x="connsiteX3" y="connsiteY3"/>
              </a:cxn>
            </a:cxnLst>
            <a:rect l="l" t="t" r="r" b="b"/>
            <a:pathLst>
              <a:path w="2455227" h="2233613">
                <a:moveTo>
                  <a:pt x="0" y="0"/>
                </a:moveTo>
                <a:lnTo>
                  <a:pt x="2455227" y="0"/>
                </a:lnTo>
                <a:lnTo>
                  <a:pt x="2455227" y="2233613"/>
                </a:lnTo>
                <a:lnTo>
                  <a:pt x="0" y="2233613"/>
                </a:lnTo>
                <a:close/>
              </a:path>
            </a:pathLst>
          </a:custGeom>
        </p:spPr>
      </p:pic>
      <p:pic>
        <p:nvPicPr>
          <p:cNvPr id="84" name="图片 83" descr="穿白色衣服的女人在摆拍&#10;&#10;低可信度描述已自动生成">
            <a:extLst>
              <a:ext uri="{FF2B5EF4-FFF2-40B4-BE49-F238E27FC236}">
                <a16:creationId xmlns:a16="http://schemas.microsoft.com/office/drawing/2014/main" id="{FA357CF9-FC32-40B8-939E-960FB2089BB7}"/>
              </a:ext>
            </a:extLst>
          </p:cNvPr>
          <p:cNvPicPr>
            <a:picLocks/>
          </p:cNvPicPr>
          <p:nvPr/>
        </p:nvPicPr>
        <p:blipFill rotWithShape="1">
          <a:blip r:embed="rId3">
            <a:extLst>
              <a:ext uri="{28A0092B-C50C-407E-A947-70E740481C1C}">
                <a14:useLocalDpi xmlns:a14="http://schemas.microsoft.com/office/drawing/2010/main" val="0"/>
              </a:ext>
            </a:extLst>
          </a:blip>
          <a:srcRect l="10439" t="1708" r="17531"/>
          <a:stretch/>
        </p:blipFill>
        <p:spPr>
          <a:xfrm>
            <a:off x="6199611" y="3895725"/>
            <a:ext cx="2455227" cy="2233613"/>
          </a:xfrm>
          <a:custGeom>
            <a:avLst/>
            <a:gdLst>
              <a:gd name="connsiteX0" fmla="*/ 0 w 2455227"/>
              <a:gd name="connsiteY0" fmla="*/ 0 h 2181225"/>
              <a:gd name="connsiteX1" fmla="*/ 2455227 w 2455227"/>
              <a:gd name="connsiteY1" fmla="*/ 0 h 2181225"/>
              <a:gd name="connsiteX2" fmla="*/ 2455227 w 2455227"/>
              <a:gd name="connsiteY2" fmla="*/ 2181225 h 2181225"/>
              <a:gd name="connsiteX3" fmla="*/ 0 w 2455227"/>
              <a:gd name="connsiteY3" fmla="*/ 2181225 h 2181225"/>
            </a:gdLst>
            <a:ahLst/>
            <a:cxnLst>
              <a:cxn ang="0">
                <a:pos x="connsiteX0" y="connsiteY0"/>
              </a:cxn>
              <a:cxn ang="0">
                <a:pos x="connsiteX1" y="connsiteY1"/>
              </a:cxn>
              <a:cxn ang="0">
                <a:pos x="connsiteX2" y="connsiteY2"/>
              </a:cxn>
              <a:cxn ang="0">
                <a:pos x="connsiteX3" y="connsiteY3"/>
              </a:cxn>
            </a:cxnLst>
            <a:rect l="l" t="t" r="r" b="b"/>
            <a:pathLst>
              <a:path w="2455227" h="2181225">
                <a:moveTo>
                  <a:pt x="0" y="0"/>
                </a:moveTo>
                <a:lnTo>
                  <a:pt x="2455227" y="0"/>
                </a:lnTo>
                <a:lnTo>
                  <a:pt x="2455227" y="2181225"/>
                </a:lnTo>
                <a:lnTo>
                  <a:pt x="0" y="2181225"/>
                </a:lnTo>
                <a:close/>
              </a:path>
            </a:pathLst>
          </a:custGeom>
        </p:spPr>
      </p:pic>
      <p:pic>
        <p:nvPicPr>
          <p:cNvPr id="86" name="图片 85" descr="桌子上的电脑萤幕前的人们&#10;&#10;低可信度描述已自动生成">
            <a:extLst>
              <a:ext uri="{FF2B5EF4-FFF2-40B4-BE49-F238E27FC236}">
                <a16:creationId xmlns:a16="http://schemas.microsoft.com/office/drawing/2014/main" id="{2934D125-51DA-4D5E-997E-35146DFB8928}"/>
              </a:ext>
            </a:extLst>
          </p:cNvPr>
          <p:cNvPicPr>
            <a:picLocks/>
          </p:cNvPicPr>
          <p:nvPr/>
        </p:nvPicPr>
        <p:blipFill>
          <a:blip r:embed="rId4">
            <a:extLst>
              <a:ext uri="{28A0092B-C50C-407E-A947-70E740481C1C}">
                <a14:useLocalDpi xmlns:a14="http://schemas.microsoft.com/office/drawing/2010/main" val="0"/>
              </a:ext>
            </a:extLst>
          </a:blip>
          <a:srcRect l="13619" t="3757" r="18606" b="3757"/>
          <a:stretch>
            <a:fillRect/>
          </a:stretch>
        </p:blipFill>
        <p:spPr>
          <a:xfrm>
            <a:off x="8862062" y="1452766"/>
            <a:ext cx="2455227" cy="2233613"/>
          </a:xfrm>
          <a:custGeom>
            <a:avLst/>
            <a:gdLst>
              <a:gd name="connsiteX0" fmla="*/ 0 w 2455227"/>
              <a:gd name="connsiteY0" fmla="*/ 0 h 2233613"/>
              <a:gd name="connsiteX1" fmla="*/ 2455227 w 2455227"/>
              <a:gd name="connsiteY1" fmla="*/ 0 h 2233613"/>
              <a:gd name="connsiteX2" fmla="*/ 2455227 w 2455227"/>
              <a:gd name="connsiteY2" fmla="*/ 2233613 h 2233613"/>
              <a:gd name="connsiteX3" fmla="*/ 0 w 2455227"/>
              <a:gd name="connsiteY3" fmla="*/ 2233613 h 2233613"/>
            </a:gdLst>
            <a:ahLst/>
            <a:cxnLst>
              <a:cxn ang="0">
                <a:pos x="connsiteX0" y="connsiteY0"/>
              </a:cxn>
              <a:cxn ang="0">
                <a:pos x="connsiteX1" y="connsiteY1"/>
              </a:cxn>
              <a:cxn ang="0">
                <a:pos x="connsiteX2" y="connsiteY2"/>
              </a:cxn>
              <a:cxn ang="0">
                <a:pos x="connsiteX3" y="connsiteY3"/>
              </a:cxn>
            </a:cxnLst>
            <a:rect l="l" t="t" r="r" b="b"/>
            <a:pathLst>
              <a:path w="2455227" h="2233613">
                <a:moveTo>
                  <a:pt x="0" y="0"/>
                </a:moveTo>
                <a:lnTo>
                  <a:pt x="2455227" y="0"/>
                </a:lnTo>
                <a:lnTo>
                  <a:pt x="2455227" y="2233613"/>
                </a:lnTo>
                <a:lnTo>
                  <a:pt x="0" y="2233613"/>
                </a:lnTo>
                <a:close/>
              </a:path>
            </a:pathLst>
          </a:custGeom>
        </p:spPr>
      </p:pic>
      <p:pic>
        <p:nvPicPr>
          <p:cNvPr id="83" name="图片 82" descr="图片包含 桌子, 木, 食物, 猫&#10;&#10;描述已自动生成">
            <a:extLst>
              <a:ext uri="{FF2B5EF4-FFF2-40B4-BE49-F238E27FC236}">
                <a16:creationId xmlns:a16="http://schemas.microsoft.com/office/drawing/2014/main" id="{4E696955-174E-48C1-B7A5-4C68239FA2D2}"/>
              </a:ext>
            </a:extLst>
          </p:cNvPr>
          <p:cNvPicPr>
            <a:picLocks/>
          </p:cNvPicPr>
          <p:nvPr/>
        </p:nvPicPr>
        <p:blipFill>
          <a:blip r:embed="rId5">
            <a:extLst>
              <a:ext uri="{28A0092B-C50C-407E-A947-70E740481C1C}">
                <a14:useLocalDpi xmlns:a14="http://schemas.microsoft.com/office/drawing/2010/main" val="0"/>
              </a:ext>
            </a:extLst>
          </a:blip>
          <a:srcRect l="9773" t="1887" r="19459" b="1542"/>
          <a:stretch>
            <a:fillRect/>
          </a:stretch>
        </p:blipFill>
        <p:spPr>
          <a:xfrm>
            <a:off x="3537163" y="1452766"/>
            <a:ext cx="2455227" cy="2233613"/>
          </a:xfrm>
          <a:custGeom>
            <a:avLst/>
            <a:gdLst>
              <a:gd name="connsiteX0" fmla="*/ 0 w 2455227"/>
              <a:gd name="connsiteY0" fmla="*/ 0 h 2233613"/>
              <a:gd name="connsiteX1" fmla="*/ 2455227 w 2455227"/>
              <a:gd name="connsiteY1" fmla="*/ 0 h 2233613"/>
              <a:gd name="connsiteX2" fmla="*/ 2455227 w 2455227"/>
              <a:gd name="connsiteY2" fmla="*/ 2233613 h 2233613"/>
              <a:gd name="connsiteX3" fmla="*/ 0 w 2455227"/>
              <a:gd name="connsiteY3" fmla="*/ 2233613 h 2233613"/>
            </a:gdLst>
            <a:ahLst/>
            <a:cxnLst>
              <a:cxn ang="0">
                <a:pos x="connsiteX0" y="connsiteY0"/>
              </a:cxn>
              <a:cxn ang="0">
                <a:pos x="connsiteX1" y="connsiteY1"/>
              </a:cxn>
              <a:cxn ang="0">
                <a:pos x="connsiteX2" y="connsiteY2"/>
              </a:cxn>
              <a:cxn ang="0">
                <a:pos x="connsiteX3" y="connsiteY3"/>
              </a:cxn>
            </a:cxnLst>
            <a:rect l="l" t="t" r="r" b="b"/>
            <a:pathLst>
              <a:path w="2455227" h="2233613">
                <a:moveTo>
                  <a:pt x="0" y="0"/>
                </a:moveTo>
                <a:lnTo>
                  <a:pt x="2455227" y="0"/>
                </a:lnTo>
                <a:lnTo>
                  <a:pt x="2455227" y="2233613"/>
                </a:lnTo>
                <a:lnTo>
                  <a:pt x="0" y="2233613"/>
                </a:lnTo>
                <a:close/>
              </a:path>
            </a:pathLst>
          </a:custGeom>
        </p:spPr>
      </p:pic>
      <p:grpSp>
        <p:nvGrpSpPr>
          <p:cNvPr id="73" name="组合 72">
            <a:extLst>
              <a:ext uri="{FF2B5EF4-FFF2-40B4-BE49-F238E27FC236}">
                <a16:creationId xmlns:a16="http://schemas.microsoft.com/office/drawing/2014/main" id="{EC08EC45-B9E7-40DC-A8FE-F181253EBC17}"/>
              </a:ext>
            </a:extLst>
          </p:cNvPr>
          <p:cNvGrpSpPr/>
          <p:nvPr/>
        </p:nvGrpSpPr>
        <p:grpSpPr>
          <a:xfrm>
            <a:off x="395141" y="1"/>
            <a:ext cx="354952" cy="962027"/>
            <a:chOff x="395141" y="1"/>
            <a:chExt cx="354952" cy="962027"/>
          </a:xfrm>
        </p:grpSpPr>
        <p:sp>
          <p:nvSpPr>
            <p:cNvPr id="74" name="任意多边形: 形状 73">
              <a:extLst>
                <a:ext uri="{FF2B5EF4-FFF2-40B4-BE49-F238E27FC236}">
                  <a16:creationId xmlns:a16="http://schemas.microsoft.com/office/drawing/2014/main" id="{3737EF03-F06C-4DD3-9458-73C095E374AF}"/>
                </a:ext>
              </a:extLst>
            </p:cNvPr>
            <p:cNvSpPr/>
            <p:nvPr/>
          </p:nvSpPr>
          <p:spPr>
            <a:xfrm>
              <a:off x="395141" y="1"/>
              <a:ext cx="354952" cy="962027"/>
            </a:xfrm>
            <a:custGeom>
              <a:avLst/>
              <a:gdLst>
                <a:gd name="connsiteX0" fmla="*/ 0 w 354952"/>
                <a:gd name="connsiteY0" fmla="*/ 0 h 962027"/>
                <a:gd name="connsiteX1" fmla="*/ 354952 w 354952"/>
                <a:gd name="connsiteY1" fmla="*/ 0 h 962027"/>
                <a:gd name="connsiteX2" fmla="*/ 354952 w 354952"/>
                <a:gd name="connsiteY2" fmla="*/ 198188 h 962027"/>
                <a:gd name="connsiteX3" fmla="*/ 354952 w 354952"/>
                <a:gd name="connsiteY3" fmla="*/ 582434 h 962027"/>
                <a:gd name="connsiteX4" fmla="*/ 354952 w 354952"/>
                <a:gd name="connsiteY4" fmla="*/ 815798 h 962027"/>
                <a:gd name="connsiteX5" fmla="*/ 349680 w 354952"/>
                <a:gd name="connsiteY5" fmla="*/ 826285 h 962027"/>
                <a:gd name="connsiteX6" fmla="*/ 190204 w 354952"/>
                <a:gd name="connsiteY6" fmla="*/ 957686 h 962027"/>
                <a:gd name="connsiteX7" fmla="*/ 164748 w 354952"/>
                <a:gd name="connsiteY7" fmla="*/ 957686 h 962027"/>
                <a:gd name="connsiteX8" fmla="*/ 5272 w 354952"/>
                <a:gd name="connsiteY8" fmla="*/ 826285 h 962027"/>
                <a:gd name="connsiteX9" fmla="*/ 0 w 354952"/>
                <a:gd name="connsiteY9" fmla="*/ 815798 h 962027"/>
                <a:gd name="connsiteX10" fmla="*/ 0 w 354952"/>
                <a:gd name="connsiteY10" fmla="*/ 582434 h 962027"/>
                <a:gd name="connsiteX11" fmla="*/ 0 w 354952"/>
                <a:gd name="connsiteY11" fmla="*/ 198188 h 9620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4952" h="962027">
                  <a:moveTo>
                    <a:pt x="0" y="0"/>
                  </a:moveTo>
                  <a:lnTo>
                    <a:pt x="354952" y="0"/>
                  </a:lnTo>
                  <a:lnTo>
                    <a:pt x="354952" y="198188"/>
                  </a:lnTo>
                  <a:lnTo>
                    <a:pt x="354952" y="582434"/>
                  </a:lnTo>
                  <a:lnTo>
                    <a:pt x="354952" y="815798"/>
                  </a:lnTo>
                  <a:cubicBezTo>
                    <a:pt x="354952" y="819729"/>
                    <a:pt x="353054" y="823505"/>
                    <a:pt x="349680" y="826285"/>
                  </a:cubicBezTo>
                  <a:lnTo>
                    <a:pt x="190204" y="957686"/>
                  </a:lnTo>
                  <a:cubicBezTo>
                    <a:pt x="183178" y="963475"/>
                    <a:pt x="171774" y="963475"/>
                    <a:pt x="164748" y="957686"/>
                  </a:cubicBezTo>
                  <a:lnTo>
                    <a:pt x="5272" y="826285"/>
                  </a:lnTo>
                  <a:cubicBezTo>
                    <a:pt x="1898" y="823505"/>
                    <a:pt x="0" y="819729"/>
                    <a:pt x="0" y="815798"/>
                  </a:cubicBezTo>
                  <a:lnTo>
                    <a:pt x="0" y="582434"/>
                  </a:lnTo>
                  <a:lnTo>
                    <a:pt x="0" y="198188"/>
                  </a:lnTo>
                  <a:close/>
                </a:path>
              </a:pathLst>
            </a:custGeom>
            <a:gradFill flip="none" rotWithShape="1">
              <a:gsLst>
                <a:gs pos="0">
                  <a:schemeClr val="accent2">
                    <a:lumMod val="60000"/>
                    <a:lumOff val="40000"/>
                  </a:schemeClr>
                </a:gs>
                <a:gs pos="100000">
                  <a:schemeClr val="accent2"/>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76" name="箭头: V 形 44">
              <a:extLst>
                <a:ext uri="{FF2B5EF4-FFF2-40B4-BE49-F238E27FC236}">
                  <a16:creationId xmlns:a16="http://schemas.microsoft.com/office/drawing/2014/main" id="{A5138409-D9F7-4CF2-B020-07A58209A09F}"/>
                </a:ext>
              </a:extLst>
            </p:cNvPr>
            <p:cNvSpPr/>
            <p:nvPr/>
          </p:nvSpPr>
          <p:spPr>
            <a:xfrm flipV="1">
              <a:off x="456486" y="542530"/>
              <a:ext cx="232262" cy="186133"/>
            </a:xfrm>
            <a:custGeom>
              <a:avLst/>
              <a:gdLst>
                <a:gd name="connsiteX0" fmla="*/ 281316 w 281316"/>
                <a:gd name="connsiteY0" fmla="*/ 207408 h 225444"/>
                <a:gd name="connsiteX1" fmla="*/ 281316 w 281316"/>
                <a:gd name="connsiteY1" fmla="*/ 120379 h 225444"/>
                <a:gd name="connsiteX2" fmla="*/ 274850 w 281316"/>
                <a:gd name="connsiteY2" fmla="*/ 106560 h 225444"/>
                <a:gd name="connsiteX3" fmla="*/ 152192 w 281316"/>
                <a:gd name="connsiteY3" fmla="*/ 4181 h 225444"/>
                <a:gd name="connsiteX4" fmla="*/ 129124 w 281316"/>
                <a:gd name="connsiteY4" fmla="*/ 4181 h 225444"/>
                <a:gd name="connsiteX5" fmla="*/ 6466 w 281316"/>
                <a:gd name="connsiteY5" fmla="*/ 106560 h 225444"/>
                <a:gd name="connsiteX6" fmla="*/ 0 w 281316"/>
                <a:gd name="connsiteY6" fmla="*/ 120379 h 225444"/>
                <a:gd name="connsiteX7" fmla="*/ 0 w 281316"/>
                <a:gd name="connsiteY7" fmla="*/ 207408 h 225444"/>
                <a:gd name="connsiteX8" fmla="*/ 29534 w 281316"/>
                <a:gd name="connsiteY8" fmla="*/ 221227 h 225444"/>
                <a:gd name="connsiteX9" fmla="*/ 129124 w 281316"/>
                <a:gd name="connsiteY9" fmla="*/ 138102 h 225444"/>
                <a:gd name="connsiteX10" fmla="*/ 152192 w 281316"/>
                <a:gd name="connsiteY10" fmla="*/ 138102 h 225444"/>
                <a:gd name="connsiteX11" fmla="*/ 251782 w 281316"/>
                <a:gd name="connsiteY11" fmla="*/ 221227 h 225444"/>
                <a:gd name="connsiteX12" fmla="*/ 281316 w 281316"/>
                <a:gd name="connsiteY12" fmla="*/ 207408 h 225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81316" h="225444">
                  <a:moveTo>
                    <a:pt x="281316" y="207408"/>
                  </a:moveTo>
                  <a:lnTo>
                    <a:pt x="281316" y="120379"/>
                  </a:lnTo>
                  <a:cubicBezTo>
                    <a:pt x="281316" y="115039"/>
                    <a:pt x="278950" y="109982"/>
                    <a:pt x="274850" y="106560"/>
                  </a:cubicBezTo>
                  <a:lnTo>
                    <a:pt x="152192" y="4181"/>
                  </a:lnTo>
                  <a:cubicBezTo>
                    <a:pt x="145514" y="-1393"/>
                    <a:pt x="135802" y="-1393"/>
                    <a:pt x="129124" y="4181"/>
                  </a:cubicBezTo>
                  <a:lnTo>
                    <a:pt x="6466" y="106560"/>
                  </a:lnTo>
                  <a:cubicBezTo>
                    <a:pt x="2366" y="109982"/>
                    <a:pt x="0" y="115039"/>
                    <a:pt x="0" y="120379"/>
                  </a:cubicBezTo>
                  <a:lnTo>
                    <a:pt x="0" y="207408"/>
                  </a:lnTo>
                  <a:cubicBezTo>
                    <a:pt x="0" y="222680"/>
                    <a:pt x="17809" y="231013"/>
                    <a:pt x="29534" y="221227"/>
                  </a:cubicBezTo>
                  <a:lnTo>
                    <a:pt x="129124" y="138102"/>
                  </a:lnTo>
                  <a:cubicBezTo>
                    <a:pt x="135802" y="132528"/>
                    <a:pt x="145514" y="132528"/>
                    <a:pt x="152192" y="138102"/>
                  </a:cubicBezTo>
                  <a:lnTo>
                    <a:pt x="251782" y="221227"/>
                  </a:lnTo>
                  <a:cubicBezTo>
                    <a:pt x="263507" y="231013"/>
                    <a:pt x="281316" y="222680"/>
                    <a:pt x="281316" y="207408"/>
                  </a:cubicBezTo>
                </a:path>
              </a:pathLst>
            </a:custGeom>
            <a:gradFill flip="none" rotWithShape="1">
              <a:gsLst>
                <a:gs pos="0">
                  <a:schemeClr val="accent2">
                    <a:lumMod val="60000"/>
                    <a:lumOff val="40000"/>
                    <a:alpha val="0"/>
                  </a:schemeClr>
                </a:gs>
                <a:gs pos="100000">
                  <a:schemeClr val="bg1"/>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77" name="文本框 76">
            <a:extLst>
              <a:ext uri="{FF2B5EF4-FFF2-40B4-BE49-F238E27FC236}">
                <a16:creationId xmlns:a16="http://schemas.microsoft.com/office/drawing/2014/main" id="{B908DF40-28E2-4925-B031-76D7A2D95FD2}"/>
              </a:ext>
            </a:extLst>
          </p:cNvPr>
          <p:cNvSpPr txBox="1"/>
          <p:nvPr/>
        </p:nvSpPr>
        <p:spPr>
          <a:xfrm>
            <a:off x="765178" y="362744"/>
            <a:ext cx="3502022" cy="461665"/>
          </a:xfrm>
          <a:prstGeom prst="rect">
            <a:avLst/>
          </a:prstGeom>
          <a:noFill/>
        </p:spPr>
        <p:txBody>
          <a:bodyPr wrap="square" rtlCol="0">
            <a:noAutofit/>
          </a:bodyPr>
          <a:lstStyle>
            <a:defPPr>
              <a:defRPr lang="zh-CN"/>
            </a:defPPr>
            <a:lvl1pPr algn="just">
              <a:defRPr sz="3200">
                <a:gradFill flip="none" rotWithShape="1">
                  <a:gsLst>
                    <a:gs pos="0">
                      <a:schemeClr val="accent1">
                        <a:lumMod val="60000"/>
                        <a:lumOff val="40000"/>
                      </a:schemeClr>
                    </a:gs>
                    <a:gs pos="100000">
                      <a:schemeClr val="accent1"/>
                    </a:gs>
                  </a:gsLst>
                  <a:lin ang="5400000" scaled="1"/>
                  <a:tileRect/>
                </a:gradFill>
                <a:effectLst>
                  <a:outerShdw blurRad="76200" dist="127000" dir="5400000" algn="t" rotWithShape="0">
                    <a:prstClr val="black">
                      <a:alpha val="15000"/>
                    </a:prstClr>
                  </a:outerShdw>
                </a:effectLst>
                <a:latin typeface="+mj-ea"/>
                <a:ea typeface="+mj-ea"/>
              </a:defRPr>
            </a:lvl1pPr>
          </a:lstStyle>
          <a:p>
            <a:r>
              <a:rPr lang="zh-CN" altLang="en-US"/>
              <a:t>具体目标规划</a:t>
            </a:r>
          </a:p>
        </p:txBody>
      </p:sp>
      <p:sp>
        <p:nvSpPr>
          <p:cNvPr id="43" name="任意多边形: 形状 42">
            <a:extLst>
              <a:ext uri="{FF2B5EF4-FFF2-40B4-BE49-F238E27FC236}">
                <a16:creationId xmlns:a16="http://schemas.microsoft.com/office/drawing/2014/main" id="{AA2C0B91-CDDE-4EC8-BD79-D80D1E05EF52}"/>
              </a:ext>
            </a:extLst>
          </p:cNvPr>
          <p:cNvSpPr/>
          <p:nvPr/>
        </p:nvSpPr>
        <p:spPr>
          <a:xfrm flipH="1">
            <a:off x="5393314" y="0"/>
            <a:ext cx="6798686" cy="1542374"/>
          </a:xfrm>
          <a:custGeom>
            <a:avLst/>
            <a:gdLst>
              <a:gd name="connsiteX0" fmla="*/ 1654070 w 6798686"/>
              <a:gd name="connsiteY0" fmla="*/ 1112702 h 1542374"/>
              <a:gd name="connsiteX1" fmla="*/ 1658777 w 6798686"/>
              <a:gd name="connsiteY1" fmla="*/ 1115891 h 1542374"/>
              <a:gd name="connsiteX2" fmla="*/ 1662677 w 6798686"/>
              <a:gd name="connsiteY2" fmla="*/ 1118484 h 1542374"/>
              <a:gd name="connsiteX3" fmla="*/ 1674723 w 6798686"/>
              <a:gd name="connsiteY3" fmla="*/ 1131068 h 1542374"/>
              <a:gd name="connsiteX4" fmla="*/ 1667596 w 6798686"/>
              <a:gd name="connsiteY4" fmla="*/ 1125689 h 1542374"/>
              <a:gd name="connsiteX5" fmla="*/ 1654070 w 6798686"/>
              <a:gd name="connsiteY5" fmla="*/ 1112702 h 1542374"/>
              <a:gd name="connsiteX6" fmla="*/ 1633186 w 6798686"/>
              <a:gd name="connsiteY6" fmla="*/ 1098312 h 1542374"/>
              <a:gd name="connsiteX7" fmla="*/ 1633936 w 6798686"/>
              <a:gd name="connsiteY7" fmla="*/ 1098830 h 1542374"/>
              <a:gd name="connsiteX8" fmla="*/ 1635454 w 6798686"/>
              <a:gd name="connsiteY8" fmla="*/ 1100348 h 1542374"/>
              <a:gd name="connsiteX9" fmla="*/ 1633186 w 6798686"/>
              <a:gd name="connsiteY9" fmla="*/ 1098312 h 1542374"/>
              <a:gd name="connsiteX10" fmla="*/ 1620872 w 6798686"/>
              <a:gd name="connsiteY10" fmla="*/ 1079887 h 1542374"/>
              <a:gd name="connsiteX11" fmla="*/ 1634589 w 6798686"/>
              <a:gd name="connsiteY11" fmla="*/ 1088360 h 1542374"/>
              <a:gd name="connsiteX12" fmla="*/ 1647461 w 6798686"/>
              <a:gd name="connsiteY12" fmla="*/ 1102327 h 1542374"/>
              <a:gd name="connsiteX13" fmla="*/ 1648672 w 6798686"/>
              <a:gd name="connsiteY13" fmla="*/ 1103614 h 1542374"/>
              <a:gd name="connsiteX14" fmla="*/ 1635377 w 6798686"/>
              <a:gd name="connsiteY14" fmla="*/ 1094392 h 1542374"/>
              <a:gd name="connsiteX15" fmla="*/ 1620872 w 6798686"/>
              <a:gd name="connsiteY15" fmla="*/ 1079887 h 1542374"/>
              <a:gd name="connsiteX16" fmla="*/ 1595627 w 6798686"/>
              <a:gd name="connsiteY16" fmla="*/ 1063768 h 1542374"/>
              <a:gd name="connsiteX17" fmla="*/ 1605540 w 6798686"/>
              <a:gd name="connsiteY17" fmla="*/ 1070185 h 1542374"/>
              <a:gd name="connsiteX18" fmla="*/ 1615012 w 6798686"/>
              <a:gd name="connsiteY18" fmla="*/ 1079849 h 1542374"/>
              <a:gd name="connsiteX19" fmla="*/ 1604887 w 6798686"/>
              <a:gd name="connsiteY19" fmla="*/ 1072471 h 1542374"/>
              <a:gd name="connsiteX20" fmla="*/ 1595627 w 6798686"/>
              <a:gd name="connsiteY20" fmla="*/ 1063768 h 1542374"/>
              <a:gd name="connsiteX21" fmla="*/ 1589268 w 6798686"/>
              <a:gd name="connsiteY21" fmla="*/ 1047342 h 1542374"/>
              <a:gd name="connsiteX22" fmla="*/ 1606155 w 6798686"/>
              <a:gd name="connsiteY22" fmla="*/ 1056814 h 1542374"/>
              <a:gd name="connsiteX23" fmla="*/ 1624138 w 6798686"/>
              <a:gd name="connsiteY23" fmla="*/ 1076871 h 1542374"/>
              <a:gd name="connsiteX24" fmla="*/ 1607711 w 6798686"/>
              <a:gd name="connsiteY24" fmla="*/ 1066477 h 1542374"/>
              <a:gd name="connsiteX25" fmla="*/ 1589268 w 6798686"/>
              <a:gd name="connsiteY25" fmla="*/ 1047342 h 1542374"/>
              <a:gd name="connsiteX26" fmla="*/ 1562217 w 6798686"/>
              <a:gd name="connsiteY26" fmla="*/ 1031588 h 1542374"/>
              <a:gd name="connsiteX27" fmla="*/ 1576818 w 6798686"/>
              <a:gd name="connsiteY27" fmla="*/ 1040176 h 1542374"/>
              <a:gd name="connsiteX28" fmla="*/ 1592341 w 6798686"/>
              <a:gd name="connsiteY28" fmla="*/ 1056506 h 1542374"/>
              <a:gd name="connsiteX29" fmla="*/ 1578009 w 6798686"/>
              <a:gd name="connsiteY29" fmla="*/ 1046958 h 1542374"/>
              <a:gd name="connsiteX30" fmla="*/ 1562217 w 6798686"/>
              <a:gd name="connsiteY30" fmla="*/ 1031588 h 1542374"/>
              <a:gd name="connsiteX31" fmla="*/ 1536531 w 6798686"/>
              <a:gd name="connsiteY31" fmla="*/ 1015930 h 1542374"/>
              <a:gd name="connsiteX32" fmla="*/ 1547308 w 6798686"/>
              <a:gd name="connsiteY32" fmla="*/ 1022578 h 1542374"/>
              <a:gd name="connsiteX33" fmla="*/ 1558375 w 6798686"/>
              <a:gd name="connsiteY33" fmla="*/ 1033548 h 1542374"/>
              <a:gd name="connsiteX34" fmla="*/ 1547654 w 6798686"/>
              <a:gd name="connsiteY34" fmla="*/ 1026036 h 1542374"/>
              <a:gd name="connsiteX35" fmla="*/ 1536531 w 6798686"/>
              <a:gd name="connsiteY35" fmla="*/ 1015930 h 1542374"/>
              <a:gd name="connsiteX36" fmla="*/ 1558259 w 6798686"/>
              <a:gd name="connsiteY36" fmla="*/ 1014201 h 1542374"/>
              <a:gd name="connsiteX37" fmla="*/ 1577433 w 6798686"/>
              <a:gd name="connsiteY37" fmla="*/ 1023884 h 1542374"/>
              <a:gd name="connsiteX38" fmla="*/ 1598105 w 6798686"/>
              <a:gd name="connsiteY38" fmla="*/ 1047726 h 1542374"/>
              <a:gd name="connsiteX39" fmla="*/ 1579566 w 6798686"/>
              <a:gd name="connsiteY39" fmla="*/ 1037102 h 1542374"/>
              <a:gd name="connsiteX40" fmla="*/ 1558259 w 6798686"/>
              <a:gd name="connsiteY40" fmla="*/ 1014201 h 1542374"/>
              <a:gd name="connsiteX41" fmla="*/ 1530171 w 6798686"/>
              <a:gd name="connsiteY41" fmla="*/ 999446 h 1542374"/>
              <a:gd name="connsiteX42" fmla="*/ 1547808 w 6798686"/>
              <a:gd name="connsiteY42" fmla="*/ 1008783 h 1542374"/>
              <a:gd name="connsiteX43" fmla="*/ 1567097 w 6798686"/>
              <a:gd name="connsiteY43" fmla="*/ 1029763 h 1542374"/>
              <a:gd name="connsiteX44" fmla="*/ 1549998 w 6798686"/>
              <a:gd name="connsiteY44" fmla="*/ 1019465 h 1542374"/>
              <a:gd name="connsiteX45" fmla="*/ 1530171 w 6798686"/>
              <a:gd name="connsiteY45" fmla="*/ 999446 h 1542374"/>
              <a:gd name="connsiteX46" fmla="*/ 1502717 w 6798686"/>
              <a:gd name="connsiteY46" fmla="*/ 984288 h 1542374"/>
              <a:gd name="connsiteX47" fmla="*/ 1518068 w 6798686"/>
              <a:gd name="connsiteY47" fmla="*/ 992856 h 1542374"/>
              <a:gd name="connsiteX48" fmla="*/ 1534974 w 6798686"/>
              <a:gd name="connsiteY48" fmla="*/ 1010167 h 1542374"/>
              <a:gd name="connsiteX49" fmla="*/ 1520085 w 6798686"/>
              <a:gd name="connsiteY49" fmla="*/ 1000733 h 1542374"/>
              <a:gd name="connsiteX50" fmla="*/ 1502717 w 6798686"/>
              <a:gd name="connsiteY50" fmla="*/ 984288 h 1542374"/>
              <a:gd name="connsiteX51" fmla="*/ 1528538 w 6798686"/>
              <a:gd name="connsiteY51" fmla="*/ 981291 h 1542374"/>
              <a:gd name="connsiteX52" fmla="*/ 1549249 w 6798686"/>
              <a:gd name="connsiteY52" fmla="*/ 990551 h 1542374"/>
              <a:gd name="connsiteX53" fmla="*/ 1569960 w 6798686"/>
              <a:gd name="connsiteY53" fmla="*/ 1015162 h 1542374"/>
              <a:gd name="connsiteX54" fmla="*/ 1549575 w 6798686"/>
              <a:gd name="connsiteY54" fmla="*/ 1004691 h 1542374"/>
              <a:gd name="connsiteX55" fmla="*/ 1528538 w 6798686"/>
              <a:gd name="connsiteY55" fmla="*/ 981291 h 1542374"/>
              <a:gd name="connsiteX56" fmla="*/ 1478376 w 6798686"/>
              <a:gd name="connsiteY56" fmla="*/ 970282 h 1542374"/>
              <a:gd name="connsiteX57" fmla="*/ 1488250 w 6798686"/>
              <a:gd name="connsiteY57" fmla="*/ 976027 h 1542374"/>
              <a:gd name="connsiteX58" fmla="*/ 1500950 w 6798686"/>
              <a:gd name="connsiteY58" fmla="*/ 988245 h 1542374"/>
              <a:gd name="connsiteX59" fmla="*/ 1492650 w 6798686"/>
              <a:gd name="connsiteY59" fmla="*/ 982732 h 1542374"/>
              <a:gd name="connsiteX60" fmla="*/ 1478376 w 6798686"/>
              <a:gd name="connsiteY60" fmla="*/ 970282 h 1542374"/>
              <a:gd name="connsiteX61" fmla="*/ 1499951 w 6798686"/>
              <a:gd name="connsiteY61" fmla="*/ 967977 h 1542374"/>
              <a:gd name="connsiteX62" fmla="*/ 1519470 w 6798686"/>
              <a:gd name="connsiteY62" fmla="*/ 977160 h 1542374"/>
              <a:gd name="connsiteX63" fmla="*/ 1539086 w 6798686"/>
              <a:gd name="connsiteY63" fmla="*/ 999158 h 1542374"/>
              <a:gd name="connsiteX64" fmla="*/ 1519682 w 6798686"/>
              <a:gd name="connsiteY64" fmla="*/ 988649 h 1542374"/>
              <a:gd name="connsiteX65" fmla="*/ 1499951 w 6798686"/>
              <a:gd name="connsiteY65" fmla="*/ 967977 h 1542374"/>
              <a:gd name="connsiteX66" fmla="*/ 1456762 w 6798686"/>
              <a:gd name="connsiteY66" fmla="*/ 957372 h 1542374"/>
              <a:gd name="connsiteX67" fmla="*/ 1458337 w 6798686"/>
              <a:gd name="connsiteY67" fmla="*/ 958332 h 1542374"/>
              <a:gd name="connsiteX68" fmla="*/ 1461469 w 6798686"/>
              <a:gd name="connsiteY68" fmla="*/ 961137 h 1542374"/>
              <a:gd name="connsiteX69" fmla="*/ 1456762 w 6798686"/>
              <a:gd name="connsiteY69" fmla="*/ 957372 h 1542374"/>
              <a:gd name="connsiteX70" fmla="*/ 1471574 w 6798686"/>
              <a:gd name="connsiteY70" fmla="*/ 953990 h 1542374"/>
              <a:gd name="connsiteX71" fmla="*/ 1489595 w 6798686"/>
              <a:gd name="connsiteY71" fmla="*/ 962924 h 1542374"/>
              <a:gd name="connsiteX72" fmla="*/ 1507539 w 6798686"/>
              <a:gd name="connsiteY72" fmla="*/ 981906 h 1542374"/>
              <a:gd name="connsiteX73" fmla="*/ 1489653 w 6798686"/>
              <a:gd name="connsiteY73" fmla="*/ 971704 h 1542374"/>
              <a:gd name="connsiteX74" fmla="*/ 1471574 w 6798686"/>
              <a:gd name="connsiteY74" fmla="*/ 953990 h 1542374"/>
              <a:gd name="connsiteX75" fmla="*/ 1498395 w 6798686"/>
              <a:gd name="connsiteY75" fmla="*/ 946863 h 1542374"/>
              <a:gd name="connsiteX76" fmla="*/ 1520412 w 6798686"/>
              <a:gd name="connsiteY76" fmla="*/ 955451 h 1542374"/>
              <a:gd name="connsiteX77" fmla="*/ 1542755 w 6798686"/>
              <a:gd name="connsiteY77" fmla="*/ 982732 h 1542374"/>
              <a:gd name="connsiteX78" fmla="*/ 1521065 w 6798686"/>
              <a:gd name="connsiteY78" fmla="*/ 972895 h 1542374"/>
              <a:gd name="connsiteX79" fmla="*/ 1498395 w 6798686"/>
              <a:gd name="connsiteY79" fmla="*/ 946863 h 1542374"/>
              <a:gd name="connsiteX80" fmla="*/ 1444927 w 6798686"/>
              <a:gd name="connsiteY80" fmla="*/ 940215 h 1542374"/>
              <a:gd name="connsiteX81" fmla="*/ 1459740 w 6798686"/>
              <a:gd name="connsiteY81" fmla="*/ 947958 h 1542374"/>
              <a:gd name="connsiteX82" fmla="*/ 1475071 w 6798686"/>
              <a:gd name="connsiteY82" fmla="*/ 963174 h 1542374"/>
              <a:gd name="connsiteX83" fmla="*/ 1460700 w 6798686"/>
              <a:gd name="connsiteY83" fmla="*/ 954548 h 1542374"/>
              <a:gd name="connsiteX84" fmla="*/ 1444927 w 6798686"/>
              <a:gd name="connsiteY84" fmla="*/ 940215 h 1542374"/>
              <a:gd name="connsiteX85" fmla="*/ 1469288 w 6798686"/>
              <a:gd name="connsiteY85" fmla="*/ 934970 h 1542374"/>
              <a:gd name="connsiteX86" fmla="*/ 1490441 w 6798686"/>
              <a:gd name="connsiteY86" fmla="*/ 943712 h 1542374"/>
              <a:gd name="connsiteX87" fmla="*/ 1511978 w 6798686"/>
              <a:gd name="connsiteY87" fmla="*/ 968611 h 1542374"/>
              <a:gd name="connsiteX88" fmla="*/ 1491152 w 6798686"/>
              <a:gd name="connsiteY88" fmla="*/ 958621 h 1542374"/>
              <a:gd name="connsiteX89" fmla="*/ 1469288 w 6798686"/>
              <a:gd name="connsiteY89" fmla="*/ 934970 h 1542374"/>
              <a:gd name="connsiteX90" fmla="*/ 1419183 w 6798686"/>
              <a:gd name="connsiteY90" fmla="*/ 926344 h 1542374"/>
              <a:gd name="connsiteX91" fmla="*/ 1429884 w 6798686"/>
              <a:gd name="connsiteY91" fmla="*/ 932223 h 1542374"/>
              <a:gd name="connsiteX92" fmla="*/ 1440643 w 6798686"/>
              <a:gd name="connsiteY92" fmla="*/ 942194 h 1542374"/>
              <a:gd name="connsiteX93" fmla="*/ 1430249 w 6798686"/>
              <a:gd name="connsiteY93" fmla="*/ 935643 h 1542374"/>
              <a:gd name="connsiteX94" fmla="*/ 1419183 w 6798686"/>
              <a:gd name="connsiteY94" fmla="*/ 926344 h 1542374"/>
              <a:gd name="connsiteX95" fmla="*/ 1440432 w 6798686"/>
              <a:gd name="connsiteY95" fmla="*/ 922521 h 1542374"/>
              <a:gd name="connsiteX96" fmla="*/ 1460354 w 6798686"/>
              <a:gd name="connsiteY96" fmla="*/ 931186 h 1542374"/>
              <a:gd name="connsiteX97" fmla="*/ 1480931 w 6798686"/>
              <a:gd name="connsiteY97" fmla="*/ 953606 h 1542374"/>
              <a:gd name="connsiteX98" fmla="*/ 1461161 w 6798686"/>
              <a:gd name="connsiteY98" fmla="*/ 943597 h 1542374"/>
              <a:gd name="connsiteX99" fmla="*/ 1440432 w 6798686"/>
              <a:gd name="connsiteY99" fmla="*/ 922521 h 1542374"/>
              <a:gd name="connsiteX100" fmla="*/ 1397435 w 6798686"/>
              <a:gd name="connsiteY100" fmla="*/ 914145 h 1542374"/>
              <a:gd name="connsiteX101" fmla="*/ 1400182 w 6798686"/>
              <a:gd name="connsiteY101" fmla="*/ 915720 h 1542374"/>
              <a:gd name="connsiteX102" fmla="*/ 1401969 w 6798686"/>
              <a:gd name="connsiteY102" fmla="*/ 917276 h 1542374"/>
              <a:gd name="connsiteX103" fmla="*/ 1398453 w 6798686"/>
              <a:gd name="connsiteY103" fmla="*/ 914932 h 1542374"/>
              <a:gd name="connsiteX104" fmla="*/ 1397435 w 6798686"/>
              <a:gd name="connsiteY104" fmla="*/ 914145 h 1542374"/>
              <a:gd name="connsiteX105" fmla="*/ 1468366 w 6798686"/>
              <a:gd name="connsiteY105" fmla="*/ 911455 h 1542374"/>
              <a:gd name="connsiteX106" fmla="*/ 1491440 w 6798686"/>
              <a:gd name="connsiteY106" fmla="*/ 919140 h 1542374"/>
              <a:gd name="connsiteX107" fmla="*/ 1515013 w 6798686"/>
              <a:gd name="connsiteY107" fmla="*/ 948726 h 1542374"/>
              <a:gd name="connsiteX108" fmla="*/ 1492304 w 6798686"/>
              <a:gd name="connsiteY108" fmla="*/ 939754 h 1542374"/>
              <a:gd name="connsiteX109" fmla="*/ 1468366 w 6798686"/>
              <a:gd name="connsiteY109" fmla="*/ 911455 h 1542374"/>
              <a:gd name="connsiteX110" fmla="*/ 1412363 w 6798686"/>
              <a:gd name="connsiteY110" fmla="*/ 909726 h 1542374"/>
              <a:gd name="connsiteX111" fmla="*/ 1430288 w 6798686"/>
              <a:gd name="connsiteY111" fmla="*/ 917968 h 1542374"/>
              <a:gd name="connsiteX112" fmla="*/ 1449231 w 6798686"/>
              <a:gd name="connsiteY112" fmla="*/ 937353 h 1542374"/>
              <a:gd name="connsiteX113" fmla="*/ 1431825 w 6798686"/>
              <a:gd name="connsiteY113" fmla="*/ 928112 h 1542374"/>
              <a:gd name="connsiteX114" fmla="*/ 1412363 w 6798686"/>
              <a:gd name="connsiteY114" fmla="*/ 909726 h 1542374"/>
              <a:gd name="connsiteX115" fmla="*/ 1438875 w 6798686"/>
              <a:gd name="connsiteY115" fmla="*/ 901119 h 1542374"/>
              <a:gd name="connsiteX116" fmla="*/ 1461161 w 6798686"/>
              <a:gd name="connsiteY116" fmla="*/ 908996 h 1542374"/>
              <a:gd name="connsiteX117" fmla="*/ 1484312 w 6798686"/>
              <a:gd name="connsiteY117" fmla="*/ 936527 h 1542374"/>
              <a:gd name="connsiteX118" fmla="*/ 1462333 w 6798686"/>
              <a:gd name="connsiteY118" fmla="*/ 927324 h 1542374"/>
              <a:gd name="connsiteX119" fmla="*/ 1438875 w 6798686"/>
              <a:gd name="connsiteY119" fmla="*/ 901119 h 1542374"/>
              <a:gd name="connsiteX120" fmla="*/ 1384774 w 6798686"/>
              <a:gd name="connsiteY120" fmla="*/ 896565 h 1542374"/>
              <a:gd name="connsiteX121" fmla="*/ 1400278 w 6798686"/>
              <a:gd name="connsiteY121" fmla="*/ 904077 h 1542374"/>
              <a:gd name="connsiteX122" fmla="*/ 1416685 w 6798686"/>
              <a:gd name="connsiteY122" fmla="*/ 919793 h 1542374"/>
              <a:gd name="connsiteX123" fmla="*/ 1401642 w 6798686"/>
              <a:gd name="connsiteY123" fmla="*/ 911320 h 1542374"/>
              <a:gd name="connsiteX124" fmla="*/ 1384774 w 6798686"/>
              <a:gd name="connsiteY124" fmla="*/ 896565 h 1542374"/>
              <a:gd name="connsiteX125" fmla="*/ 1409519 w 6798686"/>
              <a:gd name="connsiteY125" fmla="*/ 890225 h 1542374"/>
              <a:gd name="connsiteX126" fmla="*/ 1430941 w 6798686"/>
              <a:gd name="connsiteY126" fmla="*/ 898237 h 1542374"/>
              <a:gd name="connsiteX127" fmla="*/ 1453400 w 6798686"/>
              <a:gd name="connsiteY127" fmla="*/ 923462 h 1542374"/>
              <a:gd name="connsiteX128" fmla="*/ 1432305 w 6798686"/>
              <a:gd name="connsiteY128" fmla="*/ 914125 h 1542374"/>
              <a:gd name="connsiteX129" fmla="*/ 1409519 w 6798686"/>
              <a:gd name="connsiteY129" fmla="*/ 890225 h 1542374"/>
              <a:gd name="connsiteX130" fmla="*/ 1358838 w 6798686"/>
              <a:gd name="connsiteY130" fmla="*/ 883636 h 1542374"/>
              <a:gd name="connsiteX131" fmla="*/ 1370269 w 6798686"/>
              <a:gd name="connsiteY131" fmla="*/ 889380 h 1542374"/>
              <a:gd name="connsiteX132" fmla="*/ 1382488 w 6798686"/>
              <a:gd name="connsiteY132" fmla="*/ 900254 h 1542374"/>
              <a:gd name="connsiteX133" fmla="*/ 1371287 w 6798686"/>
              <a:gd name="connsiteY133" fmla="*/ 893645 h 1542374"/>
              <a:gd name="connsiteX134" fmla="*/ 1358838 w 6798686"/>
              <a:gd name="connsiteY134" fmla="*/ 883636 h 1542374"/>
              <a:gd name="connsiteX135" fmla="*/ 1380663 w 6798686"/>
              <a:gd name="connsiteY135" fmla="*/ 878890 h 1542374"/>
              <a:gd name="connsiteX136" fmla="*/ 1400682 w 6798686"/>
              <a:gd name="connsiteY136" fmla="*/ 886806 h 1542374"/>
              <a:gd name="connsiteX137" fmla="*/ 1422142 w 6798686"/>
              <a:gd name="connsiteY137" fmla="*/ 909476 h 1542374"/>
              <a:gd name="connsiteX138" fmla="*/ 1402564 w 6798686"/>
              <a:gd name="connsiteY138" fmla="*/ 900312 h 1542374"/>
              <a:gd name="connsiteX139" fmla="*/ 1380663 w 6798686"/>
              <a:gd name="connsiteY139" fmla="*/ 878890 h 1542374"/>
              <a:gd name="connsiteX140" fmla="*/ 1438683 w 6798686"/>
              <a:gd name="connsiteY140" fmla="*/ 875394 h 1542374"/>
              <a:gd name="connsiteX141" fmla="*/ 1462564 w 6798686"/>
              <a:gd name="connsiteY141" fmla="*/ 882003 h 1542374"/>
              <a:gd name="connsiteX142" fmla="*/ 1486214 w 6798686"/>
              <a:gd name="connsiteY142" fmla="*/ 912473 h 1542374"/>
              <a:gd name="connsiteX143" fmla="*/ 1462583 w 6798686"/>
              <a:gd name="connsiteY143" fmla="*/ 904500 h 1542374"/>
              <a:gd name="connsiteX144" fmla="*/ 1438683 w 6798686"/>
              <a:gd name="connsiteY144" fmla="*/ 875394 h 1542374"/>
              <a:gd name="connsiteX145" fmla="*/ 1338281 w 6798686"/>
              <a:gd name="connsiteY145" fmla="*/ 872954 h 1542374"/>
              <a:gd name="connsiteX146" fmla="*/ 1340529 w 6798686"/>
              <a:gd name="connsiteY146" fmla="*/ 874106 h 1542374"/>
              <a:gd name="connsiteX147" fmla="*/ 1344102 w 6798686"/>
              <a:gd name="connsiteY147" fmla="*/ 877065 h 1542374"/>
              <a:gd name="connsiteX148" fmla="*/ 1342911 w 6798686"/>
              <a:gd name="connsiteY148" fmla="*/ 876316 h 1542374"/>
              <a:gd name="connsiteX149" fmla="*/ 1338281 w 6798686"/>
              <a:gd name="connsiteY149" fmla="*/ 872954 h 1542374"/>
              <a:gd name="connsiteX150" fmla="*/ 1352152 w 6798686"/>
              <a:gd name="connsiteY150" fmla="*/ 867113 h 1542374"/>
              <a:gd name="connsiteX151" fmla="*/ 1370538 w 6798686"/>
              <a:gd name="connsiteY151" fmla="*/ 874798 h 1542374"/>
              <a:gd name="connsiteX152" fmla="*/ 1390461 w 6798686"/>
              <a:gd name="connsiteY152" fmla="*/ 894529 h 1542374"/>
              <a:gd name="connsiteX153" fmla="*/ 1372536 w 6798686"/>
              <a:gd name="connsiteY153" fmla="*/ 885672 h 1542374"/>
              <a:gd name="connsiteX154" fmla="*/ 1352152 w 6798686"/>
              <a:gd name="connsiteY154" fmla="*/ 867113 h 1542374"/>
              <a:gd name="connsiteX155" fmla="*/ 1408847 w 6798686"/>
              <a:gd name="connsiteY155" fmla="*/ 866671 h 1542374"/>
              <a:gd name="connsiteX156" fmla="*/ 1432113 w 6798686"/>
              <a:gd name="connsiteY156" fmla="*/ 873530 h 1542374"/>
              <a:gd name="connsiteX157" fmla="*/ 1455360 w 6798686"/>
              <a:gd name="connsiteY157" fmla="*/ 901983 h 1542374"/>
              <a:gd name="connsiteX158" fmla="*/ 1432343 w 6798686"/>
              <a:gd name="connsiteY158" fmla="*/ 893722 h 1542374"/>
              <a:gd name="connsiteX159" fmla="*/ 1408847 w 6798686"/>
              <a:gd name="connsiteY159" fmla="*/ 866671 h 1542374"/>
              <a:gd name="connsiteX160" fmla="*/ 1379183 w 6798686"/>
              <a:gd name="connsiteY160" fmla="*/ 857450 h 1542374"/>
              <a:gd name="connsiteX161" fmla="*/ 1401681 w 6798686"/>
              <a:gd name="connsiteY161" fmla="*/ 864481 h 1542374"/>
              <a:gd name="connsiteX162" fmla="*/ 1424389 w 6798686"/>
              <a:gd name="connsiteY162" fmla="*/ 890763 h 1542374"/>
              <a:gd name="connsiteX163" fmla="*/ 1402103 w 6798686"/>
              <a:gd name="connsiteY163" fmla="*/ 882291 h 1542374"/>
              <a:gd name="connsiteX164" fmla="*/ 1379183 w 6798686"/>
              <a:gd name="connsiteY164" fmla="*/ 857450 h 1542374"/>
              <a:gd name="connsiteX165" fmla="*/ 2787200 w 6798686"/>
              <a:gd name="connsiteY165" fmla="*/ 857353 h 1542374"/>
              <a:gd name="connsiteX166" fmla="*/ 2668277 w 6798686"/>
              <a:gd name="connsiteY166" fmla="*/ 891340 h 1542374"/>
              <a:gd name="connsiteX167" fmla="*/ 2593427 w 6798686"/>
              <a:gd name="connsiteY167" fmla="*/ 906959 h 1542374"/>
              <a:gd name="connsiteX168" fmla="*/ 2312834 w 6798686"/>
              <a:gd name="connsiteY168" fmla="*/ 919850 h 1542374"/>
              <a:gd name="connsiteX169" fmla="*/ 2011204 w 6798686"/>
              <a:gd name="connsiteY169" fmla="*/ 859755 h 1542374"/>
              <a:gd name="connsiteX170" fmla="*/ 2083326 w 6798686"/>
              <a:gd name="connsiteY170" fmla="*/ 869476 h 1542374"/>
              <a:gd name="connsiteX171" fmla="*/ 2110684 w 6798686"/>
              <a:gd name="connsiteY171" fmla="*/ 873991 h 1542374"/>
              <a:gd name="connsiteX172" fmla="*/ 2390931 w 6798686"/>
              <a:gd name="connsiteY172" fmla="*/ 906191 h 1542374"/>
              <a:gd name="connsiteX173" fmla="*/ 2421305 w 6798686"/>
              <a:gd name="connsiteY173" fmla="*/ 905019 h 1542374"/>
              <a:gd name="connsiteX174" fmla="*/ 2445436 w 6798686"/>
              <a:gd name="connsiteY174" fmla="*/ 904615 h 1542374"/>
              <a:gd name="connsiteX175" fmla="*/ 2584358 w 6798686"/>
              <a:gd name="connsiteY175" fmla="*/ 890975 h 1542374"/>
              <a:gd name="connsiteX176" fmla="*/ 2787200 w 6798686"/>
              <a:gd name="connsiteY176" fmla="*/ 857353 h 1542374"/>
              <a:gd name="connsiteX177" fmla="*/ 1324448 w 6798686"/>
              <a:gd name="connsiteY177" fmla="*/ 855087 h 1542374"/>
              <a:gd name="connsiteX178" fmla="*/ 1340413 w 6798686"/>
              <a:gd name="connsiteY178" fmla="*/ 862080 h 1542374"/>
              <a:gd name="connsiteX179" fmla="*/ 1357915 w 6798686"/>
              <a:gd name="connsiteY179" fmla="*/ 878199 h 1542374"/>
              <a:gd name="connsiteX180" fmla="*/ 1342354 w 6798686"/>
              <a:gd name="connsiteY180" fmla="*/ 870110 h 1542374"/>
              <a:gd name="connsiteX181" fmla="*/ 1324448 w 6798686"/>
              <a:gd name="connsiteY181" fmla="*/ 855087 h 1542374"/>
              <a:gd name="connsiteX182" fmla="*/ 2949351 w 6798686"/>
              <a:gd name="connsiteY182" fmla="*/ 849765 h 1542374"/>
              <a:gd name="connsiteX183" fmla="*/ 2815403 w 6798686"/>
              <a:gd name="connsiteY183" fmla="*/ 905441 h 1542374"/>
              <a:gd name="connsiteX184" fmla="*/ 2655732 w 6798686"/>
              <a:gd name="connsiteY184" fmla="*/ 956123 h 1542374"/>
              <a:gd name="connsiteX185" fmla="*/ 2253104 w 6798686"/>
              <a:gd name="connsiteY185" fmla="*/ 1005421 h 1542374"/>
              <a:gd name="connsiteX186" fmla="*/ 2191567 w 6798686"/>
              <a:gd name="connsiteY186" fmla="*/ 1005421 h 1542374"/>
              <a:gd name="connsiteX187" fmla="*/ 1809727 w 6798686"/>
              <a:gd name="connsiteY187" fmla="*/ 987285 h 1542374"/>
              <a:gd name="connsiteX188" fmla="*/ 1493034 w 6798686"/>
              <a:gd name="connsiteY188" fmla="*/ 914702 h 1542374"/>
              <a:gd name="connsiteX189" fmla="*/ 1468865 w 6798686"/>
              <a:gd name="connsiteY189" fmla="*/ 883693 h 1542374"/>
              <a:gd name="connsiteX190" fmla="*/ 1763829 w 6798686"/>
              <a:gd name="connsiteY190" fmla="*/ 939965 h 1542374"/>
              <a:gd name="connsiteX191" fmla="*/ 2065075 w 6798686"/>
              <a:gd name="connsiteY191" fmla="*/ 958371 h 1542374"/>
              <a:gd name="connsiteX192" fmla="*/ 2196504 w 6798686"/>
              <a:gd name="connsiteY192" fmla="*/ 963251 h 1542374"/>
              <a:gd name="connsiteX193" fmla="*/ 2586453 w 6798686"/>
              <a:gd name="connsiteY193" fmla="*/ 942002 h 1542374"/>
              <a:gd name="connsiteX194" fmla="*/ 2743224 w 6798686"/>
              <a:gd name="connsiteY194" fmla="*/ 902982 h 1542374"/>
              <a:gd name="connsiteX195" fmla="*/ 2820322 w 6798686"/>
              <a:gd name="connsiteY195" fmla="*/ 877257 h 1542374"/>
              <a:gd name="connsiteX196" fmla="*/ 2949351 w 6798686"/>
              <a:gd name="connsiteY196" fmla="*/ 849765 h 1542374"/>
              <a:gd name="connsiteX197" fmla="*/ 1349808 w 6798686"/>
              <a:gd name="connsiteY197" fmla="*/ 847786 h 1542374"/>
              <a:gd name="connsiteX198" fmla="*/ 1371345 w 6798686"/>
              <a:gd name="connsiteY198" fmla="*/ 854933 h 1542374"/>
              <a:gd name="connsiteX199" fmla="*/ 1393324 w 6798686"/>
              <a:gd name="connsiteY199" fmla="*/ 878890 h 1542374"/>
              <a:gd name="connsiteX200" fmla="*/ 1372056 w 6798686"/>
              <a:gd name="connsiteY200" fmla="*/ 870322 h 1542374"/>
              <a:gd name="connsiteX201" fmla="*/ 1349808 w 6798686"/>
              <a:gd name="connsiteY201" fmla="*/ 847786 h 1542374"/>
              <a:gd name="connsiteX202" fmla="*/ 1439510 w 6798686"/>
              <a:gd name="connsiteY202" fmla="*/ 845173 h 1542374"/>
              <a:gd name="connsiteX203" fmla="*/ 1718585 w 6798686"/>
              <a:gd name="connsiteY203" fmla="*/ 887958 h 1542374"/>
              <a:gd name="connsiteX204" fmla="*/ 1942905 w 6798686"/>
              <a:gd name="connsiteY204" fmla="*/ 903078 h 1542374"/>
              <a:gd name="connsiteX205" fmla="*/ 2139925 w 6798686"/>
              <a:gd name="connsiteY205" fmla="*/ 916373 h 1542374"/>
              <a:gd name="connsiteX206" fmla="*/ 2515944 w 6798686"/>
              <a:gd name="connsiteY206" fmla="*/ 923328 h 1542374"/>
              <a:gd name="connsiteX207" fmla="*/ 2580535 w 6798686"/>
              <a:gd name="connsiteY207" fmla="*/ 914164 h 1542374"/>
              <a:gd name="connsiteX208" fmla="*/ 2788756 w 6798686"/>
              <a:gd name="connsiteY208" fmla="*/ 883271 h 1542374"/>
              <a:gd name="connsiteX209" fmla="*/ 2741821 w 6798686"/>
              <a:gd name="connsiteY209" fmla="*/ 898390 h 1542374"/>
              <a:gd name="connsiteX210" fmla="*/ 2585569 w 6798686"/>
              <a:gd name="connsiteY210" fmla="*/ 937295 h 1542374"/>
              <a:gd name="connsiteX211" fmla="*/ 2196754 w 6798686"/>
              <a:gd name="connsiteY211" fmla="*/ 958467 h 1542374"/>
              <a:gd name="connsiteX212" fmla="*/ 2065209 w 6798686"/>
              <a:gd name="connsiteY212" fmla="*/ 953587 h 1542374"/>
              <a:gd name="connsiteX213" fmla="*/ 1764405 w 6798686"/>
              <a:gd name="connsiteY213" fmla="*/ 935201 h 1542374"/>
              <a:gd name="connsiteX214" fmla="*/ 1464043 w 6798686"/>
              <a:gd name="connsiteY214" fmla="*/ 877430 h 1542374"/>
              <a:gd name="connsiteX215" fmla="*/ 1439510 w 6798686"/>
              <a:gd name="connsiteY215" fmla="*/ 845173 h 1542374"/>
              <a:gd name="connsiteX216" fmla="*/ 1298781 w 6798686"/>
              <a:gd name="connsiteY216" fmla="*/ 843367 h 1542374"/>
              <a:gd name="connsiteX217" fmla="*/ 1310365 w 6798686"/>
              <a:gd name="connsiteY217" fmla="*/ 848708 h 1542374"/>
              <a:gd name="connsiteX218" fmla="*/ 1323833 w 6798686"/>
              <a:gd name="connsiteY218" fmla="*/ 860178 h 1542374"/>
              <a:gd name="connsiteX219" fmla="*/ 1313055 w 6798686"/>
              <a:gd name="connsiteY219" fmla="*/ 854241 h 1542374"/>
              <a:gd name="connsiteX220" fmla="*/ 1298781 w 6798686"/>
              <a:gd name="connsiteY220" fmla="*/ 843367 h 1542374"/>
              <a:gd name="connsiteX221" fmla="*/ 1409193 w 6798686"/>
              <a:gd name="connsiteY221" fmla="*/ 838564 h 1542374"/>
              <a:gd name="connsiteX222" fmla="*/ 1433688 w 6798686"/>
              <a:gd name="connsiteY222" fmla="*/ 843924 h 1542374"/>
              <a:gd name="connsiteX223" fmla="*/ 1457780 w 6798686"/>
              <a:gd name="connsiteY223" fmla="*/ 875759 h 1542374"/>
              <a:gd name="connsiteX224" fmla="*/ 1433419 w 6798686"/>
              <a:gd name="connsiteY224" fmla="*/ 868919 h 1542374"/>
              <a:gd name="connsiteX225" fmla="*/ 1419471 w 6798686"/>
              <a:gd name="connsiteY225" fmla="*/ 851551 h 1542374"/>
              <a:gd name="connsiteX226" fmla="*/ 1409193 w 6798686"/>
              <a:gd name="connsiteY226" fmla="*/ 838564 h 1542374"/>
              <a:gd name="connsiteX227" fmla="*/ 1320759 w 6798686"/>
              <a:gd name="connsiteY227" fmla="*/ 837661 h 1542374"/>
              <a:gd name="connsiteX228" fmla="*/ 1341048 w 6798686"/>
              <a:gd name="connsiteY228" fmla="*/ 844789 h 1542374"/>
              <a:gd name="connsiteX229" fmla="*/ 1361873 w 6798686"/>
              <a:gd name="connsiteY229" fmla="*/ 866076 h 1542374"/>
              <a:gd name="connsiteX230" fmla="*/ 1341816 w 6798686"/>
              <a:gd name="connsiteY230" fmla="*/ 857546 h 1542374"/>
              <a:gd name="connsiteX231" fmla="*/ 1320759 w 6798686"/>
              <a:gd name="connsiteY231" fmla="*/ 837661 h 1542374"/>
              <a:gd name="connsiteX232" fmla="*/ 2078619 w 6798686"/>
              <a:gd name="connsiteY232" fmla="*/ 834568 h 1542374"/>
              <a:gd name="connsiteX233" fmla="*/ 2080310 w 6798686"/>
              <a:gd name="connsiteY233" fmla="*/ 834952 h 1542374"/>
              <a:gd name="connsiteX234" fmla="*/ 2365782 w 6798686"/>
              <a:gd name="connsiteY234" fmla="*/ 885288 h 1542374"/>
              <a:gd name="connsiteX235" fmla="*/ 2080425 w 6798686"/>
              <a:gd name="connsiteY235" fmla="*/ 835298 h 1542374"/>
              <a:gd name="connsiteX236" fmla="*/ 2078619 w 6798686"/>
              <a:gd name="connsiteY236" fmla="*/ 834568 h 1542374"/>
              <a:gd name="connsiteX237" fmla="*/ 1276956 w 6798686"/>
              <a:gd name="connsiteY237" fmla="*/ 833012 h 1542374"/>
              <a:gd name="connsiteX238" fmla="*/ 1280318 w 6798686"/>
              <a:gd name="connsiteY238" fmla="*/ 834645 h 1542374"/>
              <a:gd name="connsiteX239" fmla="*/ 1285256 w 6798686"/>
              <a:gd name="connsiteY239" fmla="*/ 838526 h 1542374"/>
              <a:gd name="connsiteX240" fmla="*/ 1283277 w 6798686"/>
              <a:gd name="connsiteY240" fmla="*/ 837354 h 1542374"/>
              <a:gd name="connsiteX241" fmla="*/ 1276956 w 6798686"/>
              <a:gd name="connsiteY241" fmla="*/ 833012 h 1542374"/>
              <a:gd name="connsiteX242" fmla="*/ 1379126 w 6798686"/>
              <a:gd name="connsiteY242" fmla="*/ 831532 h 1542374"/>
              <a:gd name="connsiteX243" fmla="*/ 1403064 w 6798686"/>
              <a:gd name="connsiteY243" fmla="*/ 837161 h 1542374"/>
              <a:gd name="connsiteX244" fmla="*/ 1416397 w 6798686"/>
              <a:gd name="connsiteY244" fmla="*/ 853991 h 1542374"/>
              <a:gd name="connsiteX245" fmla="*/ 1426810 w 6798686"/>
              <a:gd name="connsiteY245" fmla="*/ 866979 h 1542374"/>
              <a:gd name="connsiteX246" fmla="*/ 1403045 w 6798686"/>
              <a:gd name="connsiteY246" fmla="*/ 859870 h 1542374"/>
              <a:gd name="connsiteX247" fmla="*/ 1384678 w 6798686"/>
              <a:gd name="connsiteY247" fmla="*/ 838180 h 1542374"/>
              <a:gd name="connsiteX248" fmla="*/ 1379126 w 6798686"/>
              <a:gd name="connsiteY248" fmla="*/ 831532 h 1542374"/>
              <a:gd name="connsiteX249" fmla="*/ 1292114 w 6798686"/>
              <a:gd name="connsiteY249" fmla="*/ 827094 h 1542374"/>
              <a:gd name="connsiteX250" fmla="*/ 1310789 w 6798686"/>
              <a:gd name="connsiteY250" fmla="*/ 834049 h 1542374"/>
              <a:gd name="connsiteX251" fmla="*/ 1330116 w 6798686"/>
              <a:gd name="connsiteY251" fmla="*/ 852454 h 1542374"/>
              <a:gd name="connsiteX252" fmla="*/ 1311576 w 6798686"/>
              <a:gd name="connsiteY252" fmla="*/ 844097 h 1542374"/>
              <a:gd name="connsiteX253" fmla="*/ 1292114 w 6798686"/>
              <a:gd name="connsiteY253" fmla="*/ 827094 h 1542374"/>
              <a:gd name="connsiteX254" fmla="*/ 1349213 w 6798686"/>
              <a:gd name="connsiteY254" fmla="*/ 824078 h 1542374"/>
              <a:gd name="connsiteX255" fmla="*/ 1372555 w 6798686"/>
              <a:gd name="connsiteY255" fmla="*/ 829918 h 1542374"/>
              <a:gd name="connsiteX256" fmla="*/ 1381604 w 6798686"/>
              <a:gd name="connsiteY256" fmla="*/ 840773 h 1542374"/>
              <a:gd name="connsiteX257" fmla="*/ 1395879 w 6798686"/>
              <a:gd name="connsiteY257" fmla="*/ 857680 h 1542374"/>
              <a:gd name="connsiteX258" fmla="*/ 1372709 w 6798686"/>
              <a:gd name="connsiteY258" fmla="*/ 850322 h 1542374"/>
              <a:gd name="connsiteX259" fmla="*/ 1349866 w 6798686"/>
              <a:gd name="connsiteY259" fmla="*/ 824827 h 1542374"/>
              <a:gd name="connsiteX260" fmla="*/ 1349213 w 6798686"/>
              <a:gd name="connsiteY260" fmla="*/ 824078 h 1542374"/>
              <a:gd name="connsiteX261" fmla="*/ 2738670 w 6798686"/>
              <a:gd name="connsiteY261" fmla="*/ 822925 h 1542374"/>
              <a:gd name="connsiteX262" fmla="*/ 2666222 w 6798686"/>
              <a:gd name="connsiteY262" fmla="*/ 841465 h 1542374"/>
              <a:gd name="connsiteX263" fmla="*/ 2546683 w 6798686"/>
              <a:gd name="connsiteY263" fmla="*/ 861868 h 1542374"/>
              <a:gd name="connsiteX264" fmla="*/ 2496655 w 6798686"/>
              <a:gd name="connsiteY264" fmla="*/ 867824 h 1542374"/>
              <a:gd name="connsiteX265" fmla="*/ 2452871 w 6798686"/>
              <a:gd name="connsiteY265" fmla="*/ 870053 h 1542374"/>
              <a:gd name="connsiteX266" fmla="*/ 2517865 w 6798686"/>
              <a:gd name="connsiteY266" fmla="*/ 864558 h 1542374"/>
              <a:gd name="connsiteX267" fmla="*/ 2678479 w 6798686"/>
              <a:gd name="connsiteY267" fmla="*/ 836892 h 1542374"/>
              <a:gd name="connsiteX268" fmla="*/ 2738670 w 6798686"/>
              <a:gd name="connsiteY268" fmla="*/ 822925 h 1542374"/>
              <a:gd name="connsiteX269" fmla="*/ 2781263 w 6798686"/>
              <a:gd name="connsiteY269" fmla="*/ 821734 h 1542374"/>
              <a:gd name="connsiteX270" fmla="*/ 2632542 w 6798686"/>
              <a:gd name="connsiteY270" fmla="*/ 860523 h 1542374"/>
              <a:gd name="connsiteX271" fmla="*/ 2474254 w 6798686"/>
              <a:gd name="connsiteY271" fmla="*/ 880677 h 1542374"/>
              <a:gd name="connsiteX272" fmla="*/ 2375177 w 6798686"/>
              <a:gd name="connsiteY272" fmla="*/ 880831 h 1542374"/>
              <a:gd name="connsiteX273" fmla="*/ 2340058 w 6798686"/>
              <a:gd name="connsiteY273" fmla="*/ 878160 h 1542374"/>
              <a:gd name="connsiteX274" fmla="*/ 2512525 w 6798686"/>
              <a:gd name="connsiteY274" fmla="*/ 871667 h 1542374"/>
              <a:gd name="connsiteX275" fmla="*/ 2655136 w 6798686"/>
              <a:gd name="connsiteY275" fmla="*/ 849227 h 1542374"/>
              <a:gd name="connsiteX276" fmla="*/ 2781263 w 6798686"/>
              <a:gd name="connsiteY276" fmla="*/ 821734 h 1542374"/>
              <a:gd name="connsiteX277" fmla="*/ 2945661 w 6798686"/>
              <a:gd name="connsiteY277" fmla="*/ 821235 h 1542374"/>
              <a:gd name="connsiteX278" fmla="*/ 2824779 w 6798686"/>
              <a:gd name="connsiteY278" fmla="*/ 870533 h 1542374"/>
              <a:gd name="connsiteX279" fmla="*/ 2657076 w 6798686"/>
              <a:gd name="connsiteY279" fmla="*/ 898909 h 1542374"/>
              <a:gd name="connsiteX280" fmla="*/ 2669410 w 6798686"/>
              <a:gd name="connsiteY280" fmla="*/ 896085 h 1542374"/>
              <a:gd name="connsiteX281" fmla="*/ 2825413 w 6798686"/>
              <a:gd name="connsiteY281" fmla="*/ 849323 h 1542374"/>
              <a:gd name="connsiteX282" fmla="*/ 2945661 w 6798686"/>
              <a:gd name="connsiteY282" fmla="*/ 821235 h 1542374"/>
              <a:gd name="connsiteX283" fmla="*/ 3081298 w 6798686"/>
              <a:gd name="connsiteY283" fmla="*/ 817719 h 1542374"/>
              <a:gd name="connsiteX284" fmla="*/ 2888985 w 6798686"/>
              <a:gd name="connsiteY284" fmla="*/ 912512 h 1542374"/>
              <a:gd name="connsiteX285" fmla="*/ 2725933 w 6798686"/>
              <a:gd name="connsiteY285" fmla="*/ 974970 h 1542374"/>
              <a:gd name="connsiteX286" fmla="*/ 2309452 w 6798686"/>
              <a:gd name="connsiteY286" fmla="*/ 1052395 h 1542374"/>
              <a:gd name="connsiteX287" fmla="*/ 1855048 w 6798686"/>
              <a:gd name="connsiteY287" fmla="*/ 1039388 h 1542374"/>
              <a:gd name="connsiteX288" fmla="*/ 1522525 w 6798686"/>
              <a:gd name="connsiteY288" fmla="*/ 951627 h 1542374"/>
              <a:gd name="connsiteX289" fmla="*/ 1498318 w 6798686"/>
              <a:gd name="connsiteY289" fmla="*/ 921388 h 1542374"/>
              <a:gd name="connsiteX290" fmla="*/ 1809093 w 6798686"/>
              <a:gd name="connsiteY290" fmla="*/ 991973 h 1542374"/>
              <a:gd name="connsiteX291" fmla="*/ 2191586 w 6798686"/>
              <a:gd name="connsiteY291" fmla="*/ 1010147 h 1542374"/>
              <a:gd name="connsiteX292" fmla="*/ 2253084 w 6798686"/>
              <a:gd name="connsiteY292" fmla="*/ 1010128 h 1542374"/>
              <a:gd name="connsiteX293" fmla="*/ 2656922 w 6798686"/>
              <a:gd name="connsiteY293" fmla="*/ 960695 h 1542374"/>
              <a:gd name="connsiteX294" fmla="*/ 2817017 w 6798686"/>
              <a:gd name="connsiteY294" fmla="*/ 909879 h 1542374"/>
              <a:gd name="connsiteX295" fmla="*/ 2971579 w 6798686"/>
              <a:gd name="connsiteY295" fmla="*/ 844597 h 1542374"/>
              <a:gd name="connsiteX296" fmla="*/ 3081298 w 6798686"/>
              <a:gd name="connsiteY296" fmla="*/ 817719 h 1542374"/>
              <a:gd name="connsiteX297" fmla="*/ 1264545 w 6798686"/>
              <a:gd name="connsiteY297" fmla="*/ 816413 h 1542374"/>
              <a:gd name="connsiteX298" fmla="*/ 1280683 w 6798686"/>
              <a:gd name="connsiteY298" fmla="*/ 822752 h 1542374"/>
              <a:gd name="connsiteX299" fmla="*/ 1297436 w 6798686"/>
              <a:gd name="connsiteY299" fmla="*/ 837546 h 1542374"/>
              <a:gd name="connsiteX300" fmla="*/ 1281720 w 6798686"/>
              <a:gd name="connsiteY300" fmla="*/ 830092 h 1542374"/>
              <a:gd name="connsiteX301" fmla="*/ 1264545 w 6798686"/>
              <a:gd name="connsiteY301" fmla="*/ 816413 h 1542374"/>
              <a:gd name="connsiteX302" fmla="*/ 1319587 w 6798686"/>
              <a:gd name="connsiteY302" fmla="*/ 816220 h 1542374"/>
              <a:gd name="connsiteX303" fmla="*/ 1342162 w 6798686"/>
              <a:gd name="connsiteY303" fmla="*/ 822253 h 1542374"/>
              <a:gd name="connsiteX304" fmla="*/ 1346792 w 6798686"/>
              <a:gd name="connsiteY304" fmla="*/ 827536 h 1542374"/>
              <a:gd name="connsiteX305" fmla="*/ 1364870 w 6798686"/>
              <a:gd name="connsiteY305" fmla="*/ 847747 h 1542374"/>
              <a:gd name="connsiteX306" fmla="*/ 1342450 w 6798686"/>
              <a:gd name="connsiteY306" fmla="*/ 840197 h 1542374"/>
              <a:gd name="connsiteX307" fmla="*/ 1319587 w 6798686"/>
              <a:gd name="connsiteY307" fmla="*/ 816220 h 1542374"/>
              <a:gd name="connsiteX308" fmla="*/ 1977141 w 6798686"/>
              <a:gd name="connsiteY308" fmla="*/ 812839 h 1542374"/>
              <a:gd name="connsiteX309" fmla="*/ 2026708 w 6798686"/>
              <a:gd name="connsiteY309" fmla="*/ 822580 h 1542374"/>
              <a:gd name="connsiteX310" fmla="*/ 2047400 w 6798686"/>
              <a:gd name="connsiteY310" fmla="*/ 827325 h 1542374"/>
              <a:gd name="connsiteX311" fmla="*/ 2078369 w 6798686"/>
              <a:gd name="connsiteY311" fmla="*/ 840504 h 1542374"/>
              <a:gd name="connsiteX312" fmla="*/ 2465070 w 6798686"/>
              <a:gd name="connsiteY312" fmla="*/ 887094 h 1542374"/>
              <a:gd name="connsiteX313" fmla="*/ 2469182 w 6798686"/>
              <a:gd name="connsiteY313" fmla="*/ 886748 h 1542374"/>
              <a:gd name="connsiteX314" fmla="*/ 2491084 w 6798686"/>
              <a:gd name="connsiteY314" fmla="*/ 884750 h 1542374"/>
              <a:gd name="connsiteX315" fmla="*/ 2521727 w 6798686"/>
              <a:gd name="connsiteY315" fmla="*/ 882271 h 1542374"/>
              <a:gd name="connsiteX316" fmla="*/ 2618441 w 6798686"/>
              <a:gd name="connsiteY316" fmla="*/ 868439 h 1542374"/>
              <a:gd name="connsiteX317" fmla="*/ 2786739 w 6798686"/>
              <a:gd name="connsiteY317" fmla="*/ 836239 h 1542374"/>
              <a:gd name="connsiteX318" fmla="*/ 2603071 w 6798686"/>
              <a:gd name="connsiteY318" fmla="*/ 882848 h 1542374"/>
              <a:gd name="connsiteX319" fmla="*/ 2404361 w 6798686"/>
              <a:gd name="connsiteY319" fmla="*/ 900043 h 1542374"/>
              <a:gd name="connsiteX320" fmla="*/ 2117812 w 6798686"/>
              <a:gd name="connsiteY320" fmla="*/ 870110 h 1542374"/>
              <a:gd name="connsiteX321" fmla="*/ 2006958 w 6798686"/>
              <a:gd name="connsiteY321" fmla="*/ 828362 h 1542374"/>
              <a:gd name="connsiteX322" fmla="*/ 1977141 w 6798686"/>
              <a:gd name="connsiteY322" fmla="*/ 812839 h 1542374"/>
              <a:gd name="connsiteX323" fmla="*/ 1290097 w 6798686"/>
              <a:gd name="connsiteY323" fmla="*/ 807863 h 1542374"/>
              <a:gd name="connsiteX324" fmla="*/ 1311749 w 6798686"/>
              <a:gd name="connsiteY324" fmla="*/ 814030 h 1542374"/>
              <a:gd name="connsiteX325" fmla="*/ 1311999 w 6798686"/>
              <a:gd name="connsiteY325" fmla="*/ 814318 h 1542374"/>
              <a:gd name="connsiteX326" fmla="*/ 1333651 w 6798686"/>
              <a:gd name="connsiteY326" fmla="*/ 837123 h 1542374"/>
              <a:gd name="connsiteX327" fmla="*/ 1312191 w 6798686"/>
              <a:gd name="connsiteY327" fmla="*/ 829438 h 1542374"/>
              <a:gd name="connsiteX328" fmla="*/ 1290097 w 6798686"/>
              <a:gd name="connsiteY328" fmla="*/ 807863 h 1542374"/>
              <a:gd name="connsiteX329" fmla="*/ 1238532 w 6798686"/>
              <a:gd name="connsiteY329" fmla="*/ 805788 h 1542374"/>
              <a:gd name="connsiteX330" fmla="*/ 1250462 w 6798686"/>
              <a:gd name="connsiteY330" fmla="*/ 810706 h 1542374"/>
              <a:gd name="connsiteX331" fmla="*/ 1263181 w 6798686"/>
              <a:gd name="connsiteY331" fmla="*/ 821024 h 1542374"/>
              <a:gd name="connsiteX332" fmla="*/ 1251557 w 6798686"/>
              <a:gd name="connsiteY332" fmla="*/ 815144 h 1542374"/>
              <a:gd name="connsiteX333" fmla="*/ 1238532 w 6798686"/>
              <a:gd name="connsiteY333" fmla="*/ 805788 h 1542374"/>
              <a:gd name="connsiteX334" fmla="*/ 1409673 w 6798686"/>
              <a:gd name="connsiteY334" fmla="*/ 805058 h 1542374"/>
              <a:gd name="connsiteX335" fmla="*/ 1673359 w 6798686"/>
              <a:gd name="connsiteY335" fmla="*/ 835951 h 1542374"/>
              <a:gd name="connsiteX336" fmla="*/ 1824789 w 6798686"/>
              <a:gd name="connsiteY336" fmla="*/ 845999 h 1542374"/>
              <a:gd name="connsiteX337" fmla="*/ 1992069 w 6798686"/>
              <a:gd name="connsiteY337" fmla="*/ 857776 h 1542374"/>
              <a:gd name="connsiteX338" fmla="*/ 2229012 w 6798686"/>
              <a:gd name="connsiteY338" fmla="*/ 919870 h 1542374"/>
              <a:gd name="connsiteX339" fmla="*/ 2140444 w 6798686"/>
              <a:gd name="connsiteY339" fmla="*/ 911512 h 1542374"/>
              <a:gd name="connsiteX340" fmla="*/ 1943135 w 6798686"/>
              <a:gd name="connsiteY340" fmla="*/ 898198 h 1542374"/>
              <a:gd name="connsiteX341" fmla="*/ 1719103 w 6798686"/>
              <a:gd name="connsiteY341" fmla="*/ 883098 h 1542374"/>
              <a:gd name="connsiteX342" fmla="*/ 1435052 w 6798686"/>
              <a:gd name="connsiteY342" fmla="*/ 839237 h 1542374"/>
              <a:gd name="connsiteX343" fmla="*/ 1409673 w 6798686"/>
              <a:gd name="connsiteY343" fmla="*/ 805058 h 1542374"/>
              <a:gd name="connsiteX344" fmla="*/ 1903558 w 6798686"/>
              <a:gd name="connsiteY344" fmla="*/ 802734 h 1542374"/>
              <a:gd name="connsiteX345" fmla="*/ 1961195 w 6798686"/>
              <a:gd name="connsiteY345" fmla="*/ 810265 h 1542374"/>
              <a:gd name="connsiteX346" fmla="*/ 2004480 w 6798686"/>
              <a:gd name="connsiteY346" fmla="*/ 833473 h 1542374"/>
              <a:gd name="connsiteX347" fmla="*/ 2077543 w 6798686"/>
              <a:gd name="connsiteY347" fmla="*/ 863521 h 1542374"/>
              <a:gd name="connsiteX348" fmla="*/ 1995873 w 6798686"/>
              <a:gd name="connsiteY348" fmla="*/ 853165 h 1542374"/>
              <a:gd name="connsiteX349" fmla="*/ 1903558 w 6798686"/>
              <a:gd name="connsiteY349" fmla="*/ 802734 h 1542374"/>
              <a:gd name="connsiteX350" fmla="*/ 1379029 w 6798686"/>
              <a:gd name="connsiteY350" fmla="*/ 800044 h 1542374"/>
              <a:gd name="connsiteX351" fmla="*/ 1404198 w 6798686"/>
              <a:gd name="connsiteY351" fmla="*/ 804194 h 1542374"/>
              <a:gd name="connsiteX352" fmla="*/ 1429231 w 6798686"/>
              <a:gd name="connsiteY352" fmla="*/ 837988 h 1542374"/>
              <a:gd name="connsiteX353" fmla="*/ 1404332 w 6798686"/>
              <a:gd name="connsiteY353" fmla="*/ 832435 h 1542374"/>
              <a:gd name="connsiteX354" fmla="*/ 1379029 w 6798686"/>
              <a:gd name="connsiteY354" fmla="*/ 800044 h 1542374"/>
              <a:gd name="connsiteX355" fmla="*/ 2048168 w 6798686"/>
              <a:gd name="connsiteY355" fmla="*/ 799698 h 1542374"/>
              <a:gd name="connsiteX356" fmla="*/ 2067534 w 6798686"/>
              <a:gd name="connsiteY356" fmla="*/ 805846 h 1542374"/>
              <a:gd name="connsiteX357" fmla="*/ 2120540 w 6798686"/>
              <a:gd name="connsiteY357" fmla="*/ 822522 h 1542374"/>
              <a:gd name="connsiteX358" fmla="*/ 2226168 w 6798686"/>
              <a:gd name="connsiteY358" fmla="*/ 854491 h 1542374"/>
              <a:gd name="connsiteX359" fmla="*/ 2300730 w 6798686"/>
              <a:gd name="connsiteY359" fmla="*/ 866595 h 1542374"/>
              <a:gd name="connsiteX360" fmla="*/ 2304342 w 6798686"/>
              <a:gd name="connsiteY360" fmla="*/ 867152 h 1542374"/>
              <a:gd name="connsiteX361" fmla="*/ 2364592 w 6798686"/>
              <a:gd name="connsiteY361" fmla="*/ 873453 h 1542374"/>
              <a:gd name="connsiteX362" fmla="*/ 2153873 w 6798686"/>
              <a:gd name="connsiteY362" fmla="*/ 842234 h 1542374"/>
              <a:gd name="connsiteX363" fmla="*/ 2048168 w 6798686"/>
              <a:gd name="connsiteY363" fmla="*/ 799698 h 1542374"/>
              <a:gd name="connsiteX364" fmla="*/ 1261048 w 6798686"/>
              <a:gd name="connsiteY364" fmla="*/ 799141 h 1542374"/>
              <a:gd name="connsiteX365" fmla="*/ 1281490 w 6798686"/>
              <a:gd name="connsiteY365" fmla="*/ 805346 h 1542374"/>
              <a:gd name="connsiteX366" fmla="*/ 1302277 w 6798686"/>
              <a:gd name="connsiteY366" fmla="*/ 825807 h 1542374"/>
              <a:gd name="connsiteX367" fmla="*/ 1282008 w 6798686"/>
              <a:gd name="connsiteY367" fmla="*/ 818122 h 1542374"/>
              <a:gd name="connsiteX368" fmla="*/ 1261048 w 6798686"/>
              <a:gd name="connsiteY368" fmla="*/ 799141 h 1542374"/>
              <a:gd name="connsiteX369" fmla="*/ 2942511 w 6798686"/>
              <a:gd name="connsiteY369" fmla="*/ 797623 h 1542374"/>
              <a:gd name="connsiteX370" fmla="*/ 2829812 w 6798686"/>
              <a:gd name="connsiteY370" fmla="*/ 842560 h 1542374"/>
              <a:gd name="connsiteX371" fmla="*/ 2685626 w 6798686"/>
              <a:gd name="connsiteY371" fmla="*/ 870437 h 1542374"/>
              <a:gd name="connsiteX372" fmla="*/ 2834769 w 6798686"/>
              <a:gd name="connsiteY372" fmla="*/ 825115 h 1542374"/>
              <a:gd name="connsiteX373" fmla="*/ 2942511 w 6798686"/>
              <a:gd name="connsiteY373" fmla="*/ 797623 h 1542374"/>
              <a:gd name="connsiteX374" fmla="*/ 1216611 w 6798686"/>
              <a:gd name="connsiteY374" fmla="*/ 796413 h 1542374"/>
              <a:gd name="connsiteX375" fmla="*/ 1220607 w 6798686"/>
              <a:gd name="connsiteY375" fmla="*/ 798180 h 1542374"/>
              <a:gd name="connsiteX376" fmla="*/ 1224757 w 6798686"/>
              <a:gd name="connsiteY376" fmla="*/ 801254 h 1542374"/>
              <a:gd name="connsiteX377" fmla="*/ 1220683 w 6798686"/>
              <a:gd name="connsiteY377" fmla="*/ 799064 h 1542374"/>
              <a:gd name="connsiteX378" fmla="*/ 1216611 w 6798686"/>
              <a:gd name="connsiteY378" fmla="*/ 796413 h 1542374"/>
              <a:gd name="connsiteX379" fmla="*/ 1348655 w 6798686"/>
              <a:gd name="connsiteY379" fmla="*/ 794703 h 1542374"/>
              <a:gd name="connsiteX380" fmla="*/ 1373304 w 6798686"/>
              <a:gd name="connsiteY380" fmla="*/ 799083 h 1542374"/>
              <a:gd name="connsiteX381" fmla="*/ 1398204 w 6798686"/>
              <a:gd name="connsiteY381" fmla="*/ 831014 h 1542374"/>
              <a:gd name="connsiteX382" fmla="*/ 1373862 w 6798686"/>
              <a:gd name="connsiteY382" fmla="*/ 825212 h 1542374"/>
              <a:gd name="connsiteX383" fmla="*/ 1348655 w 6798686"/>
              <a:gd name="connsiteY383" fmla="*/ 794703 h 1542374"/>
              <a:gd name="connsiteX384" fmla="*/ 1232499 w 6798686"/>
              <a:gd name="connsiteY384" fmla="*/ 790015 h 1542374"/>
              <a:gd name="connsiteX385" fmla="*/ 1251250 w 6798686"/>
              <a:gd name="connsiteY385" fmla="*/ 796067 h 1542374"/>
              <a:gd name="connsiteX386" fmla="*/ 1270443 w 6798686"/>
              <a:gd name="connsiteY386" fmla="*/ 813569 h 1542374"/>
              <a:gd name="connsiteX387" fmla="*/ 1251865 w 6798686"/>
              <a:gd name="connsiteY387" fmla="*/ 806096 h 1542374"/>
              <a:gd name="connsiteX388" fmla="*/ 1232499 w 6798686"/>
              <a:gd name="connsiteY388" fmla="*/ 790015 h 1542374"/>
              <a:gd name="connsiteX389" fmla="*/ 1318493 w 6798686"/>
              <a:gd name="connsiteY389" fmla="*/ 789035 h 1542374"/>
              <a:gd name="connsiteX390" fmla="*/ 1342546 w 6798686"/>
              <a:gd name="connsiteY390" fmla="*/ 793589 h 1542374"/>
              <a:gd name="connsiteX391" fmla="*/ 1367291 w 6798686"/>
              <a:gd name="connsiteY391" fmla="*/ 823598 h 1542374"/>
              <a:gd name="connsiteX392" fmla="*/ 1343468 w 6798686"/>
              <a:gd name="connsiteY392" fmla="*/ 817546 h 1542374"/>
              <a:gd name="connsiteX393" fmla="*/ 1318493 w 6798686"/>
              <a:gd name="connsiteY393" fmla="*/ 789035 h 1542374"/>
              <a:gd name="connsiteX394" fmla="*/ 3198397 w 6798686"/>
              <a:gd name="connsiteY394" fmla="*/ 787037 h 1542374"/>
              <a:gd name="connsiteX395" fmla="*/ 2962568 w 6798686"/>
              <a:gd name="connsiteY395" fmla="*/ 919581 h 1542374"/>
              <a:gd name="connsiteX396" fmla="*/ 2796153 w 6798686"/>
              <a:gd name="connsiteY396" fmla="*/ 993817 h 1542374"/>
              <a:gd name="connsiteX397" fmla="*/ 2365802 w 6798686"/>
              <a:gd name="connsiteY397" fmla="*/ 1099349 h 1542374"/>
              <a:gd name="connsiteX398" fmla="*/ 1900350 w 6798686"/>
              <a:gd name="connsiteY398" fmla="*/ 1091491 h 1542374"/>
              <a:gd name="connsiteX399" fmla="*/ 1551093 w 6798686"/>
              <a:gd name="connsiteY399" fmla="*/ 986401 h 1542374"/>
              <a:gd name="connsiteX400" fmla="*/ 1527942 w 6798686"/>
              <a:gd name="connsiteY400" fmla="*/ 958294 h 1542374"/>
              <a:gd name="connsiteX401" fmla="*/ 1854337 w 6798686"/>
              <a:gd name="connsiteY401" fmla="*/ 1043961 h 1542374"/>
              <a:gd name="connsiteX402" fmla="*/ 2309645 w 6798686"/>
              <a:gd name="connsiteY402" fmla="*/ 1057006 h 1542374"/>
              <a:gd name="connsiteX403" fmla="*/ 2727374 w 6798686"/>
              <a:gd name="connsiteY403" fmla="*/ 979370 h 1542374"/>
              <a:gd name="connsiteX404" fmla="*/ 2890811 w 6798686"/>
              <a:gd name="connsiteY404" fmla="*/ 916757 h 1542374"/>
              <a:gd name="connsiteX405" fmla="*/ 3099051 w 6798686"/>
              <a:gd name="connsiteY405" fmla="*/ 813166 h 1542374"/>
              <a:gd name="connsiteX406" fmla="*/ 3198397 w 6798686"/>
              <a:gd name="connsiteY406" fmla="*/ 787037 h 1542374"/>
              <a:gd name="connsiteX407" fmla="*/ 3075881 w 6798686"/>
              <a:gd name="connsiteY407" fmla="*/ 786884 h 1542374"/>
              <a:gd name="connsiteX408" fmla="*/ 2974479 w 6798686"/>
              <a:gd name="connsiteY408" fmla="*/ 838007 h 1542374"/>
              <a:gd name="connsiteX409" fmla="*/ 2854097 w 6798686"/>
              <a:gd name="connsiteY409" fmla="*/ 864635 h 1542374"/>
              <a:gd name="connsiteX410" fmla="*/ 2972020 w 6798686"/>
              <a:gd name="connsiteY410" fmla="*/ 814568 h 1542374"/>
              <a:gd name="connsiteX411" fmla="*/ 3075881 w 6798686"/>
              <a:gd name="connsiteY411" fmla="*/ 786884 h 1542374"/>
              <a:gd name="connsiteX412" fmla="*/ 2852675 w 6798686"/>
              <a:gd name="connsiteY412" fmla="*/ 786710 h 1542374"/>
              <a:gd name="connsiteX413" fmla="*/ 2851599 w 6798686"/>
              <a:gd name="connsiteY413" fmla="*/ 787095 h 1542374"/>
              <a:gd name="connsiteX414" fmla="*/ 2848909 w 6798686"/>
              <a:gd name="connsiteY414" fmla="*/ 787863 h 1542374"/>
              <a:gd name="connsiteX415" fmla="*/ 2852675 w 6798686"/>
              <a:gd name="connsiteY415" fmla="*/ 786710 h 1542374"/>
              <a:gd name="connsiteX416" fmla="*/ 2052856 w 6798686"/>
              <a:gd name="connsiteY416" fmla="*/ 784905 h 1542374"/>
              <a:gd name="connsiteX417" fmla="*/ 2097082 w 6798686"/>
              <a:gd name="connsiteY417" fmla="*/ 803041 h 1542374"/>
              <a:gd name="connsiteX418" fmla="*/ 2163191 w 6798686"/>
              <a:gd name="connsiteY418" fmla="*/ 829592 h 1542374"/>
              <a:gd name="connsiteX419" fmla="*/ 2171702 w 6798686"/>
              <a:gd name="connsiteY419" fmla="*/ 832397 h 1542374"/>
              <a:gd name="connsiteX420" fmla="*/ 2125324 w 6798686"/>
              <a:gd name="connsiteY420" fmla="*/ 818622 h 1542374"/>
              <a:gd name="connsiteX421" fmla="*/ 2094853 w 6798686"/>
              <a:gd name="connsiteY421" fmla="*/ 805846 h 1542374"/>
              <a:gd name="connsiteX422" fmla="*/ 2052856 w 6798686"/>
              <a:gd name="connsiteY422" fmla="*/ 784905 h 1542374"/>
              <a:gd name="connsiteX423" fmla="*/ 1288560 w 6798686"/>
              <a:gd name="connsiteY423" fmla="*/ 783003 h 1542374"/>
              <a:gd name="connsiteX424" fmla="*/ 1311941 w 6798686"/>
              <a:gd name="connsiteY424" fmla="*/ 787767 h 1542374"/>
              <a:gd name="connsiteX425" fmla="*/ 1336340 w 6798686"/>
              <a:gd name="connsiteY425" fmla="*/ 815663 h 1542374"/>
              <a:gd name="connsiteX426" fmla="*/ 1313094 w 6798686"/>
              <a:gd name="connsiteY426" fmla="*/ 809323 h 1542374"/>
              <a:gd name="connsiteX427" fmla="*/ 1288560 w 6798686"/>
              <a:gd name="connsiteY427" fmla="*/ 783003 h 1542374"/>
              <a:gd name="connsiteX428" fmla="*/ 1204968 w 6798686"/>
              <a:gd name="connsiteY428" fmla="*/ 780678 h 1542374"/>
              <a:gd name="connsiteX429" fmla="*/ 1221164 w 6798686"/>
              <a:gd name="connsiteY429" fmla="*/ 786249 h 1542374"/>
              <a:gd name="connsiteX430" fmla="*/ 1237859 w 6798686"/>
              <a:gd name="connsiteY430" fmla="*/ 800294 h 1542374"/>
              <a:gd name="connsiteX431" fmla="*/ 1221933 w 6798686"/>
              <a:gd name="connsiteY431" fmla="*/ 793512 h 1542374"/>
              <a:gd name="connsiteX432" fmla="*/ 1204968 w 6798686"/>
              <a:gd name="connsiteY432" fmla="*/ 780678 h 1542374"/>
              <a:gd name="connsiteX433" fmla="*/ 2936747 w 6798686"/>
              <a:gd name="connsiteY433" fmla="*/ 780179 h 1542374"/>
              <a:gd name="connsiteX434" fmla="*/ 2838612 w 6798686"/>
              <a:gd name="connsiteY434" fmla="*/ 818449 h 1542374"/>
              <a:gd name="connsiteX435" fmla="*/ 2725202 w 6798686"/>
              <a:gd name="connsiteY435" fmla="*/ 843579 h 1542374"/>
              <a:gd name="connsiteX436" fmla="*/ 2845662 w 6798686"/>
              <a:gd name="connsiteY436" fmla="*/ 805442 h 1542374"/>
              <a:gd name="connsiteX437" fmla="*/ 2936747 w 6798686"/>
              <a:gd name="connsiteY437" fmla="*/ 780179 h 1542374"/>
              <a:gd name="connsiteX438" fmla="*/ 1258839 w 6798686"/>
              <a:gd name="connsiteY438" fmla="*/ 776547 h 1542374"/>
              <a:gd name="connsiteX439" fmla="*/ 1281452 w 6798686"/>
              <a:gd name="connsiteY439" fmla="*/ 781485 h 1542374"/>
              <a:gd name="connsiteX440" fmla="*/ 1305313 w 6798686"/>
              <a:gd name="connsiteY440" fmla="*/ 807152 h 1542374"/>
              <a:gd name="connsiteX441" fmla="*/ 1282835 w 6798686"/>
              <a:gd name="connsiteY441" fmla="*/ 800639 h 1542374"/>
              <a:gd name="connsiteX442" fmla="*/ 1280241 w 6798686"/>
              <a:gd name="connsiteY442" fmla="*/ 798065 h 1542374"/>
              <a:gd name="connsiteX443" fmla="*/ 1258839 w 6798686"/>
              <a:gd name="connsiteY443" fmla="*/ 776547 h 1542374"/>
              <a:gd name="connsiteX444" fmla="*/ 1961848 w 6798686"/>
              <a:gd name="connsiteY444" fmla="*/ 773300 h 1542374"/>
              <a:gd name="connsiteX445" fmla="*/ 1970090 w 6798686"/>
              <a:gd name="connsiteY445" fmla="*/ 775664 h 1542374"/>
              <a:gd name="connsiteX446" fmla="*/ 2020291 w 6798686"/>
              <a:gd name="connsiteY446" fmla="*/ 790918 h 1542374"/>
              <a:gd name="connsiteX447" fmla="*/ 2022059 w 6798686"/>
              <a:gd name="connsiteY447" fmla="*/ 791956 h 1542374"/>
              <a:gd name="connsiteX448" fmla="*/ 2139022 w 6798686"/>
              <a:gd name="connsiteY448" fmla="*/ 843290 h 1542374"/>
              <a:gd name="connsiteX449" fmla="*/ 2081463 w 6798686"/>
              <a:gd name="connsiteY449" fmla="*/ 830015 h 1542374"/>
              <a:gd name="connsiteX450" fmla="*/ 2051780 w 6798686"/>
              <a:gd name="connsiteY450" fmla="*/ 823137 h 1542374"/>
              <a:gd name="connsiteX451" fmla="*/ 1961848 w 6798686"/>
              <a:gd name="connsiteY451" fmla="*/ 773300 h 1542374"/>
              <a:gd name="connsiteX452" fmla="*/ 2917343 w 6798686"/>
              <a:gd name="connsiteY452" fmla="*/ 773070 h 1542374"/>
              <a:gd name="connsiteX453" fmla="*/ 2849255 w 6798686"/>
              <a:gd name="connsiteY453" fmla="*/ 798795 h 1542374"/>
              <a:gd name="connsiteX454" fmla="*/ 2775961 w 6798686"/>
              <a:gd name="connsiteY454" fmla="*/ 817373 h 1542374"/>
              <a:gd name="connsiteX455" fmla="*/ 2848698 w 6798686"/>
              <a:gd name="connsiteY455" fmla="*/ 793569 h 1542374"/>
              <a:gd name="connsiteX456" fmla="*/ 2917343 w 6798686"/>
              <a:gd name="connsiteY456" fmla="*/ 773070 h 1542374"/>
              <a:gd name="connsiteX457" fmla="*/ 1178993 w 6798686"/>
              <a:gd name="connsiteY457" fmla="*/ 771399 h 1542374"/>
              <a:gd name="connsiteX458" fmla="*/ 1191155 w 6798686"/>
              <a:gd name="connsiteY458" fmla="*/ 775798 h 1542374"/>
              <a:gd name="connsiteX459" fmla="*/ 1203873 w 6798686"/>
              <a:gd name="connsiteY459" fmla="*/ 785558 h 1542374"/>
              <a:gd name="connsiteX460" fmla="*/ 1191769 w 6798686"/>
              <a:gd name="connsiteY460" fmla="*/ 780025 h 1542374"/>
              <a:gd name="connsiteX461" fmla="*/ 1178993 w 6798686"/>
              <a:gd name="connsiteY461" fmla="*/ 771399 h 1542374"/>
              <a:gd name="connsiteX462" fmla="*/ 1229483 w 6798686"/>
              <a:gd name="connsiteY462" fmla="*/ 769765 h 1542374"/>
              <a:gd name="connsiteX463" fmla="*/ 1251096 w 6798686"/>
              <a:gd name="connsiteY463" fmla="*/ 774818 h 1542374"/>
              <a:gd name="connsiteX464" fmla="*/ 1274170 w 6798686"/>
              <a:gd name="connsiteY464" fmla="*/ 798046 h 1542374"/>
              <a:gd name="connsiteX465" fmla="*/ 1252614 w 6798686"/>
              <a:gd name="connsiteY465" fmla="*/ 791360 h 1542374"/>
              <a:gd name="connsiteX466" fmla="*/ 1245410 w 6798686"/>
              <a:gd name="connsiteY466" fmla="*/ 784693 h 1542374"/>
              <a:gd name="connsiteX467" fmla="*/ 1229483 w 6798686"/>
              <a:gd name="connsiteY467" fmla="*/ 769765 h 1542374"/>
              <a:gd name="connsiteX468" fmla="*/ 1379837 w 6798686"/>
              <a:gd name="connsiteY468" fmla="*/ 764098 h 1542374"/>
              <a:gd name="connsiteX469" fmla="*/ 1628115 w 6798686"/>
              <a:gd name="connsiteY469" fmla="*/ 783944 h 1542374"/>
              <a:gd name="connsiteX470" fmla="*/ 1710515 w 6798686"/>
              <a:gd name="connsiteY470" fmla="*/ 788709 h 1542374"/>
              <a:gd name="connsiteX471" fmla="*/ 1891320 w 6798686"/>
              <a:gd name="connsiteY471" fmla="*/ 801427 h 1542374"/>
              <a:gd name="connsiteX472" fmla="*/ 1978466 w 6798686"/>
              <a:gd name="connsiteY472" fmla="*/ 851494 h 1542374"/>
              <a:gd name="connsiteX473" fmla="*/ 1825077 w 6798686"/>
              <a:gd name="connsiteY473" fmla="*/ 841023 h 1542374"/>
              <a:gd name="connsiteX474" fmla="*/ 1673763 w 6798686"/>
              <a:gd name="connsiteY474" fmla="*/ 830994 h 1542374"/>
              <a:gd name="connsiteX475" fmla="*/ 1405485 w 6798686"/>
              <a:gd name="connsiteY475" fmla="*/ 799352 h 1542374"/>
              <a:gd name="connsiteX476" fmla="*/ 1379837 w 6798686"/>
              <a:gd name="connsiteY476" fmla="*/ 764098 h 1542374"/>
              <a:gd name="connsiteX477" fmla="*/ 1157514 w 6798686"/>
              <a:gd name="connsiteY477" fmla="*/ 763291 h 1542374"/>
              <a:gd name="connsiteX478" fmla="*/ 1161318 w 6798686"/>
              <a:gd name="connsiteY478" fmla="*/ 764751 h 1542374"/>
              <a:gd name="connsiteX479" fmla="*/ 1165679 w 6798686"/>
              <a:gd name="connsiteY479" fmla="*/ 767787 h 1542374"/>
              <a:gd name="connsiteX480" fmla="*/ 1162067 w 6798686"/>
              <a:gd name="connsiteY480" fmla="*/ 766038 h 1542374"/>
              <a:gd name="connsiteX481" fmla="*/ 1157514 w 6798686"/>
              <a:gd name="connsiteY481" fmla="*/ 763291 h 1542374"/>
              <a:gd name="connsiteX482" fmla="*/ 1200492 w 6798686"/>
              <a:gd name="connsiteY482" fmla="*/ 762542 h 1542374"/>
              <a:gd name="connsiteX483" fmla="*/ 1220857 w 6798686"/>
              <a:gd name="connsiteY483" fmla="*/ 767652 h 1542374"/>
              <a:gd name="connsiteX484" fmla="*/ 1242432 w 6798686"/>
              <a:gd name="connsiteY484" fmla="*/ 787883 h 1542374"/>
              <a:gd name="connsiteX485" fmla="*/ 1242835 w 6798686"/>
              <a:gd name="connsiteY485" fmla="*/ 788248 h 1542374"/>
              <a:gd name="connsiteX486" fmla="*/ 1222489 w 6798686"/>
              <a:gd name="connsiteY486" fmla="*/ 781523 h 1542374"/>
              <a:gd name="connsiteX487" fmla="*/ 1210578 w 6798686"/>
              <a:gd name="connsiteY487" fmla="*/ 771303 h 1542374"/>
              <a:gd name="connsiteX488" fmla="*/ 1200492 w 6798686"/>
              <a:gd name="connsiteY488" fmla="*/ 762542 h 1542374"/>
              <a:gd name="connsiteX489" fmla="*/ 3070559 w 6798686"/>
              <a:gd name="connsiteY489" fmla="*/ 761158 h 1542374"/>
              <a:gd name="connsiteX490" fmla="*/ 2974787 w 6798686"/>
              <a:gd name="connsiteY490" fmla="*/ 807998 h 1542374"/>
              <a:gd name="connsiteX491" fmla="*/ 2864413 w 6798686"/>
              <a:gd name="connsiteY491" fmla="*/ 834856 h 1542374"/>
              <a:gd name="connsiteX492" fmla="*/ 2974499 w 6798686"/>
              <a:gd name="connsiteY492" fmla="*/ 788862 h 1542374"/>
              <a:gd name="connsiteX493" fmla="*/ 3070559 w 6798686"/>
              <a:gd name="connsiteY493" fmla="*/ 761158 h 1542374"/>
              <a:gd name="connsiteX494" fmla="*/ 1348828 w 6798686"/>
              <a:gd name="connsiteY494" fmla="*/ 760717 h 1542374"/>
              <a:gd name="connsiteX495" fmla="*/ 1374669 w 6798686"/>
              <a:gd name="connsiteY495" fmla="*/ 763560 h 1542374"/>
              <a:gd name="connsiteX496" fmla="*/ 1400029 w 6798686"/>
              <a:gd name="connsiteY496" fmla="*/ 798488 h 1542374"/>
              <a:gd name="connsiteX497" fmla="*/ 1374534 w 6798686"/>
              <a:gd name="connsiteY497" fmla="*/ 794242 h 1542374"/>
              <a:gd name="connsiteX498" fmla="*/ 1348828 w 6798686"/>
              <a:gd name="connsiteY498" fmla="*/ 760717 h 1542374"/>
              <a:gd name="connsiteX499" fmla="*/ 1894509 w 6798686"/>
              <a:gd name="connsiteY499" fmla="*/ 757854 h 1542374"/>
              <a:gd name="connsiteX500" fmla="*/ 1945729 w 6798686"/>
              <a:gd name="connsiteY500" fmla="*/ 768997 h 1542374"/>
              <a:gd name="connsiteX501" fmla="*/ 1951493 w 6798686"/>
              <a:gd name="connsiteY501" fmla="*/ 773089 h 1542374"/>
              <a:gd name="connsiteX502" fmla="*/ 2026477 w 6798686"/>
              <a:gd name="connsiteY502" fmla="*/ 817335 h 1542374"/>
              <a:gd name="connsiteX503" fmla="*/ 1964557 w 6798686"/>
              <a:gd name="connsiteY503" fmla="*/ 805654 h 1542374"/>
              <a:gd name="connsiteX504" fmla="*/ 1894509 w 6798686"/>
              <a:gd name="connsiteY504" fmla="*/ 757854 h 1542374"/>
              <a:gd name="connsiteX505" fmla="*/ 3306118 w 6798686"/>
              <a:gd name="connsiteY505" fmla="*/ 757816 h 1542374"/>
              <a:gd name="connsiteX506" fmla="*/ 3036188 w 6798686"/>
              <a:gd name="connsiteY506" fmla="*/ 926652 h 1542374"/>
              <a:gd name="connsiteX507" fmla="*/ 2866373 w 6798686"/>
              <a:gd name="connsiteY507" fmla="*/ 1012664 h 1542374"/>
              <a:gd name="connsiteX508" fmla="*/ 2422170 w 6798686"/>
              <a:gd name="connsiteY508" fmla="*/ 1146323 h 1542374"/>
              <a:gd name="connsiteX509" fmla="*/ 1945672 w 6798686"/>
              <a:gd name="connsiteY509" fmla="*/ 1143595 h 1542374"/>
              <a:gd name="connsiteX510" fmla="*/ 1579412 w 6798686"/>
              <a:gd name="connsiteY510" fmla="*/ 1019888 h 1542374"/>
              <a:gd name="connsiteX511" fmla="*/ 1557568 w 6798686"/>
              <a:gd name="connsiteY511" fmla="*/ 994144 h 1542374"/>
              <a:gd name="connsiteX512" fmla="*/ 1899582 w 6798686"/>
              <a:gd name="connsiteY512" fmla="*/ 1095968 h 1542374"/>
              <a:gd name="connsiteX513" fmla="*/ 2366205 w 6798686"/>
              <a:gd name="connsiteY513" fmla="*/ 1103883 h 1542374"/>
              <a:gd name="connsiteX514" fmla="*/ 2797805 w 6798686"/>
              <a:gd name="connsiteY514" fmla="*/ 998044 h 1542374"/>
              <a:gd name="connsiteX515" fmla="*/ 2964585 w 6798686"/>
              <a:gd name="connsiteY515" fmla="*/ 923654 h 1542374"/>
              <a:gd name="connsiteX516" fmla="*/ 3213363 w 6798686"/>
              <a:gd name="connsiteY516" fmla="*/ 783022 h 1542374"/>
              <a:gd name="connsiteX517" fmla="*/ 3306118 w 6798686"/>
              <a:gd name="connsiteY517" fmla="*/ 757816 h 1542374"/>
              <a:gd name="connsiteX518" fmla="*/ 1318127 w 6798686"/>
              <a:gd name="connsiteY518" fmla="*/ 757105 h 1542374"/>
              <a:gd name="connsiteX519" fmla="*/ 1343430 w 6798686"/>
              <a:gd name="connsiteY519" fmla="*/ 760121 h 1542374"/>
              <a:gd name="connsiteX520" fmla="*/ 1368790 w 6798686"/>
              <a:gd name="connsiteY520" fmla="*/ 793223 h 1542374"/>
              <a:gd name="connsiteX521" fmla="*/ 1343795 w 6798686"/>
              <a:gd name="connsiteY521" fmla="*/ 788766 h 1542374"/>
              <a:gd name="connsiteX522" fmla="*/ 1318127 w 6798686"/>
              <a:gd name="connsiteY522" fmla="*/ 757105 h 1542374"/>
              <a:gd name="connsiteX523" fmla="*/ 2003019 w 6798686"/>
              <a:gd name="connsiteY523" fmla="*/ 755721 h 1542374"/>
              <a:gd name="connsiteX524" fmla="*/ 2026766 w 6798686"/>
              <a:gd name="connsiteY524" fmla="*/ 768305 h 1542374"/>
              <a:gd name="connsiteX525" fmla="*/ 2016487 w 6798686"/>
              <a:gd name="connsiteY525" fmla="*/ 764002 h 1542374"/>
              <a:gd name="connsiteX526" fmla="*/ 2003019 w 6798686"/>
              <a:gd name="connsiteY526" fmla="*/ 755721 h 1542374"/>
              <a:gd name="connsiteX527" fmla="*/ 1172096 w 6798686"/>
              <a:gd name="connsiteY527" fmla="*/ 755010 h 1542374"/>
              <a:gd name="connsiteX528" fmla="*/ 1190828 w 6798686"/>
              <a:gd name="connsiteY528" fmla="*/ 760063 h 1542374"/>
              <a:gd name="connsiteX529" fmla="*/ 1207658 w 6798686"/>
              <a:gd name="connsiteY529" fmla="*/ 774665 h 1542374"/>
              <a:gd name="connsiteX530" fmla="*/ 1211116 w 6798686"/>
              <a:gd name="connsiteY530" fmla="*/ 777623 h 1542374"/>
              <a:gd name="connsiteX531" fmla="*/ 1192499 w 6798686"/>
              <a:gd name="connsiteY531" fmla="*/ 771072 h 1542374"/>
              <a:gd name="connsiteX532" fmla="*/ 1175727 w 6798686"/>
              <a:gd name="connsiteY532" fmla="*/ 757912 h 1542374"/>
              <a:gd name="connsiteX533" fmla="*/ 1172096 w 6798686"/>
              <a:gd name="connsiteY533" fmla="*/ 755010 h 1542374"/>
              <a:gd name="connsiteX534" fmla="*/ 3191115 w 6798686"/>
              <a:gd name="connsiteY534" fmla="*/ 754377 h 1542374"/>
              <a:gd name="connsiteX535" fmla="*/ 3101183 w 6798686"/>
              <a:gd name="connsiteY535" fmla="*/ 806672 h 1542374"/>
              <a:gd name="connsiteX536" fmla="*/ 2995977 w 6798686"/>
              <a:gd name="connsiteY536" fmla="*/ 832896 h 1542374"/>
              <a:gd name="connsiteX537" fmla="*/ 3096514 w 6798686"/>
              <a:gd name="connsiteY537" fmla="*/ 781177 h 1542374"/>
              <a:gd name="connsiteX538" fmla="*/ 3191115 w 6798686"/>
              <a:gd name="connsiteY538" fmla="*/ 754377 h 1542374"/>
              <a:gd name="connsiteX539" fmla="*/ 1287599 w 6798686"/>
              <a:gd name="connsiteY539" fmla="*/ 753205 h 1542374"/>
              <a:gd name="connsiteX540" fmla="*/ 1312383 w 6798686"/>
              <a:gd name="connsiteY540" fmla="*/ 756394 h 1542374"/>
              <a:gd name="connsiteX541" fmla="*/ 1337685 w 6798686"/>
              <a:gd name="connsiteY541" fmla="*/ 787633 h 1542374"/>
              <a:gd name="connsiteX542" fmla="*/ 1313209 w 6798686"/>
              <a:gd name="connsiteY542" fmla="*/ 782945 h 1542374"/>
              <a:gd name="connsiteX543" fmla="*/ 1287599 w 6798686"/>
              <a:gd name="connsiteY543" fmla="*/ 753205 h 1542374"/>
              <a:gd name="connsiteX544" fmla="*/ 1257321 w 6798686"/>
              <a:gd name="connsiteY544" fmla="*/ 749016 h 1542374"/>
              <a:gd name="connsiteX545" fmla="*/ 1281490 w 6798686"/>
              <a:gd name="connsiteY545" fmla="*/ 752378 h 1542374"/>
              <a:gd name="connsiteX546" fmla="*/ 1306638 w 6798686"/>
              <a:gd name="connsiteY546" fmla="*/ 781619 h 1542374"/>
              <a:gd name="connsiteX547" fmla="*/ 1282700 w 6798686"/>
              <a:gd name="connsiteY547" fmla="*/ 776663 h 1542374"/>
              <a:gd name="connsiteX548" fmla="*/ 1257321 w 6798686"/>
              <a:gd name="connsiteY548" fmla="*/ 749016 h 1542374"/>
              <a:gd name="connsiteX549" fmla="*/ 1965056 w 6798686"/>
              <a:gd name="connsiteY549" fmla="*/ 748574 h 1542374"/>
              <a:gd name="connsiteX550" fmla="*/ 2012991 w 6798686"/>
              <a:gd name="connsiteY550" fmla="*/ 768228 h 1542374"/>
              <a:gd name="connsiteX551" fmla="*/ 2077255 w 6798686"/>
              <a:gd name="connsiteY551" fmla="*/ 803521 h 1542374"/>
              <a:gd name="connsiteX552" fmla="*/ 2069090 w 6798686"/>
              <a:gd name="connsiteY552" fmla="*/ 800927 h 1542374"/>
              <a:gd name="connsiteX553" fmla="*/ 2023884 w 6798686"/>
              <a:gd name="connsiteY553" fmla="*/ 786653 h 1542374"/>
              <a:gd name="connsiteX554" fmla="*/ 1965056 w 6798686"/>
              <a:gd name="connsiteY554" fmla="*/ 748574 h 1542374"/>
              <a:gd name="connsiteX555" fmla="*/ 1833088 w 6798686"/>
              <a:gd name="connsiteY555" fmla="*/ 748479 h 1542374"/>
              <a:gd name="connsiteX556" fmla="*/ 1882886 w 6798686"/>
              <a:gd name="connsiteY556" fmla="*/ 755779 h 1542374"/>
              <a:gd name="connsiteX557" fmla="*/ 1949860 w 6798686"/>
              <a:gd name="connsiteY557" fmla="*/ 803444 h 1542374"/>
              <a:gd name="connsiteX558" fmla="*/ 1894567 w 6798686"/>
              <a:gd name="connsiteY558" fmla="*/ 796662 h 1542374"/>
              <a:gd name="connsiteX559" fmla="*/ 1833088 w 6798686"/>
              <a:gd name="connsiteY559" fmla="*/ 748479 h 1542374"/>
              <a:gd name="connsiteX560" fmla="*/ 1144565 w 6798686"/>
              <a:gd name="connsiteY560" fmla="*/ 747172 h 1542374"/>
              <a:gd name="connsiteX561" fmla="*/ 1160876 w 6798686"/>
              <a:gd name="connsiteY561" fmla="*/ 751860 h 1542374"/>
              <a:gd name="connsiteX562" fmla="*/ 1172903 w 6798686"/>
              <a:gd name="connsiteY562" fmla="*/ 761466 h 1542374"/>
              <a:gd name="connsiteX563" fmla="*/ 1178839 w 6798686"/>
              <a:gd name="connsiteY563" fmla="*/ 766115 h 1542374"/>
              <a:gd name="connsiteX564" fmla="*/ 1162548 w 6798686"/>
              <a:gd name="connsiteY564" fmla="*/ 759987 h 1542374"/>
              <a:gd name="connsiteX565" fmla="*/ 1144565 w 6798686"/>
              <a:gd name="connsiteY565" fmla="*/ 747172 h 1542374"/>
              <a:gd name="connsiteX566" fmla="*/ 1227254 w 6798686"/>
              <a:gd name="connsiteY566" fmla="*/ 744482 h 1542374"/>
              <a:gd name="connsiteX567" fmla="*/ 1250770 w 6798686"/>
              <a:gd name="connsiteY567" fmla="*/ 748056 h 1542374"/>
              <a:gd name="connsiteX568" fmla="*/ 1275592 w 6798686"/>
              <a:gd name="connsiteY568" fmla="*/ 775145 h 1542374"/>
              <a:gd name="connsiteX569" fmla="*/ 1252364 w 6798686"/>
              <a:gd name="connsiteY569" fmla="*/ 770015 h 1542374"/>
              <a:gd name="connsiteX570" fmla="*/ 1227254 w 6798686"/>
              <a:gd name="connsiteY570" fmla="*/ 744482 h 1542374"/>
              <a:gd name="connsiteX571" fmla="*/ 3063489 w 6798686"/>
              <a:gd name="connsiteY571" fmla="*/ 741370 h 1542374"/>
              <a:gd name="connsiteX572" fmla="*/ 2977073 w 6798686"/>
              <a:gd name="connsiteY572" fmla="*/ 782350 h 1542374"/>
              <a:gd name="connsiteX573" fmla="*/ 2880897 w 6798686"/>
              <a:gd name="connsiteY573" fmla="*/ 807998 h 1542374"/>
              <a:gd name="connsiteX574" fmla="*/ 2977573 w 6798686"/>
              <a:gd name="connsiteY574" fmla="*/ 768094 h 1542374"/>
              <a:gd name="connsiteX575" fmla="*/ 3063489 w 6798686"/>
              <a:gd name="connsiteY575" fmla="*/ 741370 h 1542374"/>
              <a:gd name="connsiteX576" fmla="*/ 1197552 w 6798686"/>
              <a:gd name="connsiteY576" fmla="*/ 739641 h 1542374"/>
              <a:gd name="connsiteX577" fmla="*/ 1220165 w 6798686"/>
              <a:gd name="connsiteY577" fmla="*/ 743368 h 1542374"/>
              <a:gd name="connsiteX578" fmla="*/ 1244564 w 6798686"/>
              <a:gd name="connsiteY578" fmla="*/ 768209 h 1542374"/>
              <a:gd name="connsiteX579" fmla="*/ 1222124 w 6798686"/>
              <a:gd name="connsiteY579" fmla="*/ 762849 h 1542374"/>
              <a:gd name="connsiteX580" fmla="*/ 1197552 w 6798686"/>
              <a:gd name="connsiteY580" fmla="*/ 739641 h 1542374"/>
              <a:gd name="connsiteX581" fmla="*/ 1118782 w 6798686"/>
              <a:gd name="connsiteY581" fmla="*/ 739334 h 1542374"/>
              <a:gd name="connsiteX582" fmla="*/ 1131136 w 6798686"/>
              <a:gd name="connsiteY582" fmla="*/ 743157 h 1542374"/>
              <a:gd name="connsiteX583" fmla="*/ 1138148 w 6798686"/>
              <a:gd name="connsiteY583" fmla="*/ 748267 h 1542374"/>
              <a:gd name="connsiteX584" fmla="*/ 1144911 w 6798686"/>
              <a:gd name="connsiteY584" fmla="*/ 753108 h 1542374"/>
              <a:gd name="connsiteX585" fmla="*/ 1132827 w 6798686"/>
              <a:gd name="connsiteY585" fmla="*/ 748210 h 1542374"/>
              <a:gd name="connsiteX586" fmla="*/ 1118782 w 6798686"/>
              <a:gd name="connsiteY586" fmla="*/ 739334 h 1542374"/>
              <a:gd name="connsiteX587" fmla="*/ 1168215 w 6798686"/>
              <a:gd name="connsiteY587" fmla="*/ 734434 h 1542374"/>
              <a:gd name="connsiteX588" fmla="*/ 1189809 w 6798686"/>
              <a:gd name="connsiteY588" fmla="*/ 738315 h 1542374"/>
              <a:gd name="connsiteX589" fmla="*/ 1213498 w 6798686"/>
              <a:gd name="connsiteY589" fmla="*/ 760717 h 1542374"/>
              <a:gd name="connsiteX590" fmla="*/ 1192077 w 6798686"/>
              <a:gd name="connsiteY590" fmla="*/ 755241 h 1542374"/>
              <a:gd name="connsiteX591" fmla="*/ 1168215 w 6798686"/>
              <a:gd name="connsiteY591" fmla="*/ 734434 h 1542374"/>
              <a:gd name="connsiteX592" fmla="*/ 1097054 w 6798686"/>
              <a:gd name="connsiteY592" fmla="*/ 732360 h 1542374"/>
              <a:gd name="connsiteX593" fmla="*/ 1101472 w 6798686"/>
              <a:gd name="connsiteY593" fmla="*/ 733800 h 1542374"/>
              <a:gd name="connsiteX594" fmla="*/ 1103432 w 6798686"/>
              <a:gd name="connsiteY594" fmla="*/ 735068 h 1542374"/>
              <a:gd name="connsiteX595" fmla="*/ 1107121 w 6798686"/>
              <a:gd name="connsiteY595" fmla="*/ 737451 h 1542374"/>
              <a:gd name="connsiteX596" fmla="*/ 1103279 w 6798686"/>
              <a:gd name="connsiteY596" fmla="*/ 735779 h 1542374"/>
              <a:gd name="connsiteX597" fmla="*/ 1097054 w 6798686"/>
              <a:gd name="connsiteY597" fmla="*/ 732360 h 1542374"/>
              <a:gd name="connsiteX598" fmla="*/ 3017880 w 6798686"/>
              <a:gd name="connsiteY598" fmla="*/ 731034 h 1542374"/>
              <a:gd name="connsiteX599" fmla="*/ 2978879 w 6798686"/>
              <a:gd name="connsiteY599" fmla="*/ 747787 h 1542374"/>
              <a:gd name="connsiteX600" fmla="*/ 2935498 w 6798686"/>
              <a:gd name="connsiteY600" fmla="*/ 761715 h 1542374"/>
              <a:gd name="connsiteX601" fmla="*/ 2975113 w 6798686"/>
              <a:gd name="connsiteY601" fmla="*/ 746250 h 1542374"/>
              <a:gd name="connsiteX602" fmla="*/ 3017880 w 6798686"/>
              <a:gd name="connsiteY602" fmla="*/ 731034 h 1542374"/>
              <a:gd name="connsiteX603" fmla="*/ 3406963 w 6798686"/>
              <a:gd name="connsiteY603" fmla="*/ 730323 h 1542374"/>
              <a:gd name="connsiteX604" fmla="*/ 3109809 w 6798686"/>
              <a:gd name="connsiteY604" fmla="*/ 933702 h 1542374"/>
              <a:gd name="connsiteX605" fmla="*/ 2936632 w 6798686"/>
              <a:gd name="connsiteY605" fmla="*/ 1031511 h 1542374"/>
              <a:gd name="connsiteX606" fmla="*/ 2478539 w 6798686"/>
              <a:gd name="connsiteY606" fmla="*/ 1193296 h 1542374"/>
              <a:gd name="connsiteX607" fmla="*/ 1990973 w 6798686"/>
              <a:gd name="connsiteY607" fmla="*/ 1195698 h 1542374"/>
              <a:gd name="connsiteX608" fmla="*/ 1608999 w 6798686"/>
              <a:gd name="connsiteY608" fmla="*/ 1053797 h 1542374"/>
              <a:gd name="connsiteX609" fmla="*/ 1586828 w 6798686"/>
              <a:gd name="connsiteY609" fmla="*/ 1028495 h 1542374"/>
              <a:gd name="connsiteX610" fmla="*/ 1944845 w 6798686"/>
              <a:gd name="connsiteY610" fmla="*/ 1147975 h 1542374"/>
              <a:gd name="connsiteX611" fmla="*/ 2422746 w 6798686"/>
              <a:gd name="connsiteY611" fmla="*/ 1150742 h 1542374"/>
              <a:gd name="connsiteX612" fmla="*/ 2868217 w 6798686"/>
              <a:gd name="connsiteY612" fmla="*/ 1016718 h 1542374"/>
              <a:gd name="connsiteX613" fmla="*/ 3038340 w 6798686"/>
              <a:gd name="connsiteY613" fmla="*/ 930551 h 1542374"/>
              <a:gd name="connsiteX614" fmla="*/ 3319068 w 6798686"/>
              <a:gd name="connsiteY614" fmla="*/ 754280 h 1542374"/>
              <a:gd name="connsiteX615" fmla="*/ 3325503 w 6798686"/>
              <a:gd name="connsiteY615" fmla="*/ 752532 h 1542374"/>
              <a:gd name="connsiteX616" fmla="*/ 3406963 w 6798686"/>
              <a:gd name="connsiteY616" fmla="*/ 730323 h 1542374"/>
              <a:gd name="connsiteX617" fmla="*/ 3049983 w 6798686"/>
              <a:gd name="connsiteY617" fmla="*/ 729612 h 1542374"/>
              <a:gd name="connsiteX618" fmla="*/ 3014613 w 6798686"/>
              <a:gd name="connsiteY618" fmla="*/ 746039 h 1542374"/>
              <a:gd name="connsiteX619" fmla="*/ 2979801 w 6798686"/>
              <a:gd name="connsiteY619" fmla="*/ 761677 h 1542374"/>
              <a:gd name="connsiteX620" fmla="*/ 2903337 w 6798686"/>
              <a:gd name="connsiteY620" fmla="*/ 784002 h 1542374"/>
              <a:gd name="connsiteX621" fmla="*/ 2938495 w 6798686"/>
              <a:gd name="connsiteY621" fmla="*/ 770034 h 1542374"/>
              <a:gd name="connsiteX622" fmla="*/ 2976862 w 6798686"/>
              <a:gd name="connsiteY622" fmla="*/ 754127 h 1542374"/>
              <a:gd name="connsiteX623" fmla="*/ 3049983 w 6798686"/>
              <a:gd name="connsiteY623" fmla="*/ 729612 h 1542374"/>
              <a:gd name="connsiteX624" fmla="*/ 1139359 w 6798686"/>
              <a:gd name="connsiteY624" fmla="*/ 728863 h 1542374"/>
              <a:gd name="connsiteX625" fmla="*/ 1159608 w 6798686"/>
              <a:gd name="connsiteY625" fmla="*/ 732821 h 1542374"/>
              <a:gd name="connsiteX626" fmla="*/ 1182279 w 6798686"/>
              <a:gd name="connsiteY626" fmla="*/ 752609 h 1542374"/>
              <a:gd name="connsiteX627" fmla="*/ 1162125 w 6798686"/>
              <a:gd name="connsiteY627" fmla="*/ 747057 h 1542374"/>
              <a:gd name="connsiteX628" fmla="*/ 1139359 w 6798686"/>
              <a:gd name="connsiteY628" fmla="*/ 728863 h 1542374"/>
              <a:gd name="connsiteX629" fmla="*/ 3184775 w 6798686"/>
              <a:gd name="connsiteY629" fmla="*/ 726192 h 1542374"/>
              <a:gd name="connsiteX630" fmla="*/ 3098532 w 6798686"/>
              <a:gd name="connsiteY630" fmla="*/ 774722 h 1542374"/>
              <a:gd name="connsiteX631" fmla="*/ 3082970 w 6798686"/>
              <a:gd name="connsiteY631" fmla="*/ 779045 h 1542374"/>
              <a:gd name="connsiteX632" fmla="*/ 3000089 w 6798686"/>
              <a:gd name="connsiteY632" fmla="*/ 801427 h 1542374"/>
              <a:gd name="connsiteX633" fmla="*/ 3095247 w 6798686"/>
              <a:gd name="connsiteY633" fmla="*/ 753762 h 1542374"/>
              <a:gd name="connsiteX634" fmla="*/ 3169443 w 6798686"/>
              <a:gd name="connsiteY634" fmla="*/ 730976 h 1542374"/>
              <a:gd name="connsiteX635" fmla="*/ 3184775 w 6798686"/>
              <a:gd name="connsiteY635" fmla="*/ 726192 h 1542374"/>
              <a:gd name="connsiteX636" fmla="*/ 3295533 w 6798686"/>
              <a:gd name="connsiteY636" fmla="*/ 724310 h 1542374"/>
              <a:gd name="connsiteX637" fmla="*/ 3214976 w 6798686"/>
              <a:gd name="connsiteY637" fmla="*/ 776624 h 1542374"/>
              <a:gd name="connsiteX638" fmla="*/ 3118608 w 6798686"/>
              <a:gd name="connsiteY638" fmla="*/ 802157 h 1542374"/>
              <a:gd name="connsiteX639" fmla="*/ 3208098 w 6798686"/>
              <a:gd name="connsiteY639" fmla="*/ 749497 h 1542374"/>
              <a:gd name="connsiteX640" fmla="*/ 3243448 w 6798686"/>
              <a:gd name="connsiteY640" fmla="*/ 739314 h 1542374"/>
              <a:gd name="connsiteX641" fmla="*/ 3295533 w 6798686"/>
              <a:gd name="connsiteY641" fmla="*/ 724310 h 1542374"/>
              <a:gd name="connsiteX642" fmla="*/ 1111232 w 6798686"/>
              <a:gd name="connsiteY642" fmla="*/ 722984 h 1542374"/>
              <a:gd name="connsiteX643" fmla="*/ 1129638 w 6798686"/>
              <a:gd name="connsiteY643" fmla="*/ 726884 h 1542374"/>
              <a:gd name="connsiteX644" fmla="*/ 1150790 w 6798686"/>
              <a:gd name="connsiteY644" fmla="*/ 743810 h 1542374"/>
              <a:gd name="connsiteX645" fmla="*/ 1132346 w 6798686"/>
              <a:gd name="connsiteY645" fmla="*/ 738334 h 1542374"/>
              <a:gd name="connsiteX646" fmla="*/ 1111232 w 6798686"/>
              <a:gd name="connsiteY646" fmla="*/ 722984 h 1542374"/>
              <a:gd name="connsiteX647" fmla="*/ 1896585 w 6798686"/>
              <a:gd name="connsiteY647" fmla="*/ 722869 h 1542374"/>
              <a:gd name="connsiteX648" fmla="*/ 1913453 w 6798686"/>
              <a:gd name="connsiteY648" fmla="*/ 728728 h 1542374"/>
              <a:gd name="connsiteX649" fmla="*/ 1944903 w 6798686"/>
              <a:gd name="connsiteY649" fmla="*/ 740601 h 1542374"/>
              <a:gd name="connsiteX650" fmla="*/ 2001655 w 6798686"/>
              <a:gd name="connsiteY650" fmla="*/ 779775 h 1542374"/>
              <a:gd name="connsiteX651" fmla="*/ 1971550 w 6798686"/>
              <a:gd name="connsiteY651" fmla="*/ 770707 h 1542374"/>
              <a:gd name="connsiteX652" fmla="*/ 1949072 w 6798686"/>
              <a:gd name="connsiteY652" fmla="*/ 764521 h 1542374"/>
              <a:gd name="connsiteX653" fmla="*/ 1896585 w 6798686"/>
              <a:gd name="connsiteY653" fmla="*/ 722869 h 1542374"/>
              <a:gd name="connsiteX654" fmla="*/ 1349808 w 6798686"/>
              <a:gd name="connsiteY654" fmla="*/ 722043 h 1542374"/>
              <a:gd name="connsiteX655" fmla="*/ 1517856 w 6798686"/>
              <a:gd name="connsiteY655" fmla="*/ 729343 h 1542374"/>
              <a:gd name="connsiteX656" fmla="*/ 1582889 w 6798686"/>
              <a:gd name="connsiteY656" fmla="*/ 731956 h 1542374"/>
              <a:gd name="connsiteX657" fmla="*/ 1599719 w 6798686"/>
              <a:gd name="connsiteY657" fmla="*/ 732648 h 1542374"/>
              <a:gd name="connsiteX658" fmla="*/ 1823117 w 6798686"/>
              <a:gd name="connsiteY658" fmla="*/ 747268 h 1542374"/>
              <a:gd name="connsiteX659" fmla="*/ 1882790 w 6798686"/>
              <a:gd name="connsiteY659" fmla="*/ 795491 h 1542374"/>
              <a:gd name="connsiteX660" fmla="*/ 1710784 w 6798686"/>
              <a:gd name="connsiteY660" fmla="*/ 783656 h 1542374"/>
              <a:gd name="connsiteX661" fmla="*/ 1628441 w 6798686"/>
              <a:gd name="connsiteY661" fmla="*/ 778891 h 1542374"/>
              <a:gd name="connsiteX662" fmla="*/ 1375879 w 6798686"/>
              <a:gd name="connsiteY662" fmla="*/ 758584 h 1542374"/>
              <a:gd name="connsiteX663" fmla="*/ 1349808 w 6798686"/>
              <a:gd name="connsiteY663" fmla="*/ 722043 h 1542374"/>
              <a:gd name="connsiteX664" fmla="*/ 1318396 w 6798686"/>
              <a:gd name="connsiteY664" fmla="*/ 720352 h 1542374"/>
              <a:gd name="connsiteX665" fmla="*/ 1344890 w 6798686"/>
              <a:gd name="connsiteY665" fmla="*/ 721793 h 1542374"/>
              <a:gd name="connsiteX666" fmla="*/ 1370711 w 6798686"/>
              <a:gd name="connsiteY666" fmla="*/ 758046 h 1542374"/>
              <a:gd name="connsiteX667" fmla="*/ 1344621 w 6798686"/>
              <a:gd name="connsiteY667" fmla="*/ 755145 h 1542374"/>
              <a:gd name="connsiteX668" fmla="*/ 1318396 w 6798686"/>
              <a:gd name="connsiteY668" fmla="*/ 720352 h 1542374"/>
              <a:gd name="connsiteX669" fmla="*/ 1287273 w 6798686"/>
              <a:gd name="connsiteY669" fmla="*/ 718488 h 1542374"/>
              <a:gd name="connsiteX670" fmla="*/ 1313266 w 6798686"/>
              <a:gd name="connsiteY670" fmla="*/ 720064 h 1542374"/>
              <a:gd name="connsiteX671" fmla="*/ 1339203 w 6798686"/>
              <a:gd name="connsiteY671" fmla="*/ 754530 h 1542374"/>
              <a:gd name="connsiteX672" fmla="*/ 1313555 w 6798686"/>
              <a:gd name="connsiteY672" fmla="*/ 751437 h 1542374"/>
              <a:gd name="connsiteX673" fmla="*/ 1287273 w 6798686"/>
              <a:gd name="connsiteY673" fmla="*/ 718488 h 1542374"/>
              <a:gd name="connsiteX674" fmla="*/ 1084009 w 6798686"/>
              <a:gd name="connsiteY674" fmla="*/ 716759 h 1542374"/>
              <a:gd name="connsiteX675" fmla="*/ 1099859 w 6798686"/>
              <a:gd name="connsiteY675" fmla="*/ 720429 h 1542374"/>
              <a:gd name="connsiteX676" fmla="*/ 1118648 w 6798686"/>
              <a:gd name="connsiteY676" fmla="*/ 734089 h 1542374"/>
              <a:gd name="connsiteX677" fmla="*/ 1102683 w 6798686"/>
              <a:gd name="connsiteY677" fmla="*/ 728959 h 1542374"/>
              <a:gd name="connsiteX678" fmla="*/ 1084009 w 6798686"/>
              <a:gd name="connsiteY678" fmla="*/ 716759 h 1542374"/>
              <a:gd name="connsiteX679" fmla="*/ 1256380 w 6798686"/>
              <a:gd name="connsiteY679" fmla="*/ 716452 h 1542374"/>
              <a:gd name="connsiteX680" fmla="*/ 1281874 w 6798686"/>
              <a:gd name="connsiteY680" fmla="*/ 718162 h 1542374"/>
              <a:gd name="connsiteX681" fmla="*/ 1307830 w 6798686"/>
              <a:gd name="connsiteY681" fmla="*/ 750726 h 1542374"/>
              <a:gd name="connsiteX682" fmla="*/ 1282662 w 6798686"/>
              <a:gd name="connsiteY682" fmla="*/ 747441 h 1542374"/>
              <a:gd name="connsiteX683" fmla="*/ 1256380 w 6798686"/>
              <a:gd name="connsiteY683" fmla="*/ 716452 h 1542374"/>
              <a:gd name="connsiteX684" fmla="*/ 1225717 w 6798686"/>
              <a:gd name="connsiteY684" fmla="*/ 714185 h 1542374"/>
              <a:gd name="connsiteX685" fmla="*/ 1250655 w 6798686"/>
              <a:gd name="connsiteY685" fmla="*/ 716048 h 1542374"/>
              <a:gd name="connsiteX686" fmla="*/ 1276572 w 6798686"/>
              <a:gd name="connsiteY686" fmla="*/ 746615 h 1542374"/>
              <a:gd name="connsiteX687" fmla="*/ 1251942 w 6798686"/>
              <a:gd name="connsiteY687" fmla="*/ 743118 h 1542374"/>
              <a:gd name="connsiteX688" fmla="*/ 1225717 w 6798686"/>
              <a:gd name="connsiteY688" fmla="*/ 714185 h 1542374"/>
              <a:gd name="connsiteX689" fmla="*/ 1195266 w 6798686"/>
              <a:gd name="connsiteY689" fmla="*/ 711649 h 1542374"/>
              <a:gd name="connsiteX690" fmla="*/ 1219665 w 6798686"/>
              <a:gd name="connsiteY690" fmla="*/ 713704 h 1542374"/>
              <a:gd name="connsiteX691" fmla="*/ 1245371 w 6798686"/>
              <a:gd name="connsiteY691" fmla="*/ 742138 h 1542374"/>
              <a:gd name="connsiteX692" fmla="*/ 1221318 w 6798686"/>
              <a:gd name="connsiteY692" fmla="*/ 738430 h 1542374"/>
              <a:gd name="connsiteX693" fmla="*/ 1195266 w 6798686"/>
              <a:gd name="connsiteY693" fmla="*/ 711649 h 1542374"/>
              <a:gd name="connsiteX694" fmla="*/ 1058687 w 6798686"/>
              <a:gd name="connsiteY694" fmla="*/ 710515 h 1542374"/>
              <a:gd name="connsiteX695" fmla="*/ 1070349 w 6798686"/>
              <a:gd name="connsiteY695" fmla="*/ 713455 h 1542374"/>
              <a:gd name="connsiteX696" fmla="*/ 1084989 w 6798686"/>
              <a:gd name="connsiteY696" fmla="*/ 723022 h 1542374"/>
              <a:gd name="connsiteX697" fmla="*/ 1073173 w 6798686"/>
              <a:gd name="connsiteY697" fmla="*/ 718892 h 1542374"/>
              <a:gd name="connsiteX698" fmla="*/ 1071118 w 6798686"/>
              <a:gd name="connsiteY698" fmla="*/ 717720 h 1542374"/>
              <a:gd name="connsiteX699" fmla="*/ 1058687 w 6798686"/>
              <a:gd name="connsiteY699" fmla="*/ 710515 h 1542374"/>
              <a:gd name="connsiteX700" fmla="*/ 1165180 w 6798686"/>
              <a:gd name="connsiteY700" fmla="*/ 708844 h 1542374"/>
              <a:gd name="connsiteX701" fmla="*/ 1188753 w 6798686"/>
              <a:gd name="connsiteY701" fmla="*/ 711072 h 1542374"/>
              <a:gd name="connsiteX702" fmla="*/ 1214248 w 6798686"/>
              <a:gd name="connsiteY702" fmla="*/ 737297 h 1542374"/>
              <a:gd name="connsiteX703" fmla="*/ 1190943 w 6798686"/>
              <a:gd name="connsiteY703" fmla="*/ 733378 h 1542374"/>
              <a:gd name="connsiteX704" fmla="*/ 1165180 w 6798686"/>
              <a:gd name="connsiteY704" fmla="*/ 708844 h 1542374"/>
              <a:gd name="connsiteX705" fmla="*/ 1911609 w 6798686"/>
              <a:gd name="connsiteY705" fmla="*/ 707749 h 1542374"/>
              <a:gd name="connsiteX706" fmla="*/ 1947400 w 6798686"/>
              <a:gd name="connsiteY706" fmla="*/ 726135 h 1542374"/>
              <a:gd name="connsiteX707" fmla="*/ 1986055 w 6798686"/>
              <a:gd name="connsiteY707" fmla="*/ 751418 h 1542374"/>
              <a:gd name="connsiteX708" fmla="*/ 1948400 w 6798686"/>
              <a:gd name="connsiteY708" fmla="*/ 736356 h 1542374"/>
              <a:gd name="connsiteX709" fmla="*/ 1911609 w 6798686"/>
              <a:gd name="connsiteY709" fmla="*/ 707749 h 1542374"/>
              <a:gd name="connsiteX710" fmla="*/ 1837718 w 6798686"/>
              <a:gd name="connsiteY710" fmla="*/ 706692 h 1542374"/>
              <a:gd name="connsiteX711" fmla="*/ 1883501 w 6798686"/>
              <a:gd name="connsiteY711" fmla="*/ 718719 h 1542374"/>
              <a:gd name="connsiteX712" fmla="*/ 1934778 w 6798686"/>
              <a:gd name="connsiteY712" fmla="*/ 761024 h 1542374"/>
              <a:gd name="connsiteX713" fmla="*/ 1886114 w 6798686"/>
              <a:gd name="connsiteY713" fmla="*/ 751091 h 1542374"/>
              <a:gd name="connsiteX714" fmla="*/ 1884577 w 6798686"/>
              <a:gd name="connsiteY714" fmla="*/ 749843 h 1542374"/>
              <a:gd name="connsiteX715" fmla="*/ 1837718 w 6798686"/>
              <a:gd name="connsiteY715" fmla="*/ 706692 h 1542374"/>
              <a:gd name="connsiteX716" fmla="*/ 1135459 w 6798686"/>
              <a:gd name="connsiteY716" fmla="*/ 705693 h 1542374"/>
              <a:gd name="connsiteX717" fmla="*/ 1158129 w 6798686"/>
              <a:gd name="connsiteY717" fmla="*/ 708114 h 1542374"/>
              <a:gd name="connsiteX718" fmla="*/ 1183124 w 6798686"/>
              <a:gd name="connsiteY718" fmla="*/ 731975 h 1542374"/>
              <a:gd name="connsiteX719" fmla="*/ 1160723 w 6798686"/>
              <a:gd name="connsiteY719" fmla="*/ 727864 h 1542374"/>
              <a:gd name="connsiteX720" fmla="*/ 1135459 w 6798686"/>
              <a:gd name="connsiteY720" fmla="*/ 705693 h 1542374"/>
              <a:gd name="connsiteX721" fmla="*/ 3501774 w 6798686"/>
              <a:gd name="connsiteY721" fmla="*/ 704944 h 1542374"/>
              <a:gd name="connsiteX722" fmla="*/ 3183430 w 6798686"/>
              <a:gd name="connsiteY722" fmla="*/ 940772 h 1542374"/>
              <a:gd name="connsiteX723" fmla="*/ 3006890 w 6798686"/>
              <a:gd name="connsiteY723" fmla="*/ 1050358 h 1542374"/>
              <a:gd name="connsiteX724" fmla="*/ 2534925 w 6798686"/>
              <a:gd name="connsiteY724" fmla="*/ 1240289 h 1542374"/>
              <a:gd name="connsiteX725" fmla="*/ 2036276 w 6798686"/>
              <a:gd name="connsiteY725" fmla="*/ 1247801 h 1542374"/>
              <a:gd name="connsiteX726" fmla="*/ 1637010 w 6798686"/>
              <a:gd name="connsiteY726" fmla="*/ 1084825 h 1542374"/>
              <a:gd name="connsiteX727" fmla="*/ 1616952 w 6798686"/>
              <a:gd name="connsiteY727" fmla="*/ 1062712 h 1542374"/>
              <a:gd name="connsiteX728" fmla="*/ 1990109 w 6798686"/>
              <a:gd name="connsiteY728" fmla="*/ 1199982 h 1542374"/>
              <a:gd name="connsiteX729" fmla="*/ 2479287 w 6798686"/>
              <a:gd name="connsiteY729" fmla="*/ 1197600 h 1542374"/>
              <a:gd name="connsiteX730" fmla="*/ 2938610 w 6798686"/>
              <a:gd name="connsiteY730" fmla="*/ 1035411 h 1542374"/>
              <a:gd name="connsiteX731" fmla="*/ 3112076 w 6798686"/>
              <a:gd name="connsiteY731" fmla="*/ 937449 h 1542374"/>
              <a:gd name="connsiteX732" fmla="*/ 3418317 w 6798686"/>
              <a:gd name="connsiteY732" fmla="*/ 727249 h 1542374"/>
              <a:gd name="connsiteX733" fmla="*/ 3501774 w 6798686"/>
              <a:gd name="connsiteY733" fmla="*/ 704944 h 1542374"/>
              <a:gd name="connsiteX734" fmla="*/ 1037266 w 6798686"/>
              <a:gd name="connsiteY734" fmla="*/ 704828 h 1542374"/>
              <a:gd name="connsiteX735" fmla="*/ 1041031 w 6798686"/>
              <a:gd name="connsiteY735" fmla="*/ 705847 h 1542374"/>
              <a:gd name="connsiteX736" fmla="*/ 1047198 w 6798686"/>
              <a:gd name="connsiteY736" fmla="*/ 709401 h 1542374"/>
              <a:gd name="connsiteX737" fmla="*/ 1043971 w 6798686"/>
              <a:gd name="connsiteY737" fmla="*/ 708171 h 1542374"/>
              <a:gd name="connsiteX738" fmla="*/ 1037266 w 6798686"/>
              <a:gd name="connsiteY738" fmla="*/ 704828 h 1542374"/>
              <a:gd name="connsiteX739" fmla="*/ 3176821 w 6798686"/>
              <a:gd name="connsiteY739" fmla="*/ 703983 h 1542374"/>
              <a:gd name="connsiteX740" fmla="*/ 3170673 w 6798686"/>
              <a:gd name="connsiteY740" fmla="*/ 707441 h 1542374"/>
              <a:gd name="connsiteX741" fmla="*/ 3097148 w 6798686"/>
              <a:gd name="connsiteY741" fmla="*/ 747345 h 1542374"/>
              <a:gd name="connsiteX742" fmla="*/ 3007504 w 6798686"/>
              <a:gd name="connsiteY742" fmla="*/ 773742 h 1542374"/>
              <a:gd name="connsiteX743" fmla="*/ 3094094 w 6798686"/>
              <a:gd name="connsiteY743" fmla="*/ 731495 h 1542374"/>
              <a:gd name="connsiteX744" fmla="*/ 3176821 w 6798686"/>
              <a:gd name="connsiteY744" fmla="*/ 703983 h 1542374"/>
              <a:gd name="connsiteX745" fmla="*/ 1106160 w 6798686"/>
              <a:gd name="connsiteY745" fmla="*/ 702216 h 1542374"/>
              <a:gd name="connsiteX746" fmla="*/ 1127755 w 6798686"/>
              <a:gd name="connsiteY746" fmla="*/ 704828 h 1542374"/>
              <a:gd name="connsiteX747" fmla="*/ 1152096 w 6798686"/>
              <a:gd name="connsiteY747" fmla="*/ 726231 h 1542374"/>
              <a:gd name="connsiteX748" fmla="*/ 1130732 w 6798686"/>
              <a:gd name="connsiteY748" fmla="*/ 721947 h 1542374"/>
              <a:gd name="connsiteX749" fmla="*/ 1106160 w 6798686"/>
              <a:gd name="connsiteY749" fmla="*/ 702216 h 1542374"/>
              <a:gd name="connsiteX750" fmla="*/ 1077399 w 6798686"/>
              <a:gd name="connsiteY750" fmla="*/ 698373 h 1542374"/>
              <a:gd name="connsiteX751" fmla="*/ 1097553 w 6798686"/>
              <a:gd name="connsiteY751" fmla="*/ 701101 h 1542374"/>
              <a:gd name="connsiteX752" fmla="*/ 1120877 w 6798686"/>
              <a:gd name="connsiteY752" fmla="*/ 719872 h 1542374"/>
              <a:gd name="connsiteX753" fmla="*/ 1100916 w 6798686"/>
              <a:gd name="connsiteY753" fmla="*/ 715472 h 1542374"/>
              <a:gd name="connsiteX754" fmla="*/ 1077399 w 6798686"/>
              <a:gd name="connsiteY754" fmla="*/ 698373 h 1542374"/>
              <a:gd name="connsiteX755" fmla="*/ 3392323 w 6798686"/>
              <a:gd name="connsiteY755" fmla="*/ 696913 h 1542374"/>
              <a:gd name="connsiteX756" fmla="*/ 3320355 w 6798686"/>
              <a:gd name="connsiteY756" fmla="*/ 747960 h 1542374"/>
              <a:gd name="connsiteX757" fmla="*/ 3229712 w 6798686"/>
              <a:gd name="connsiteY757" fmla="*/ 772628 h 1542374"/>
              <a:gd name="connsiteX758" fmla="*/ 3309865 w 6798686"/>
              <a:gd name="connsiteY758" fmla="*/ 720217 h 1542374"/>
              <a:gd name="connsiteX759" fmla="*/ 3392323 w 6798686"/>
              <a:gd name="connsiteY759" fmla="*/ 696913 h 1542374"/>
              <a:gd name="connsiteX760" fmla="*/ 3094631 w 6798686"/>
              <a:gd name="connsiteY760" fmla="*/ 696663 h 1542374"/>
              <a:gd name="connsiteX761" fmla="*/ 3091846 w 6798686"/>
              <a:gd name="connsiteY761" fmla="*/ 697931 h 1542374"/>
              <a:gd name="connsiteX762" fmla="*/ 3088349 w 6798686"/>
              <a:gd name="connsiteY762" fmla="*/ 699257 h 1542374"/>
              <a:gd name="connsiteX763" fmla="*/ 3090098 w 6798686"/>
              <a:gd name="connsiteY763" fmla="*/ 698508 h 1542374"/>
              <a:gd name="connsiteX764" fmla="*/ 3094631 w 6798686"/>
              <a:gd name="connsiteY764" fmla="*/ 696663 h 1542374"/>
              <a:gd name="connsiteX765" fmla="*/ 1781158 w 6798686"/>
              <a:gd name="connsiteY765" fmla="*/ 696126 h 1542374"/>
              <a:gd name="connsiteX766" fmla="*/ 1827594 w 6798686"/>
              <a:gd name="connsiteY766" fmla="*/ 704483 h 1542374"/>
              <a:gd name="connsiteX767" fmla="*/ 1875067 w 6798686"/>
              <a:gd name="connsiteY767" fmla="*/ 749247 h 1542374"/>
              <a:gd name="connsiteX768" fmla="*/ 1826383 w 6798686"/>
              <a:gd name="connsiteY768" fmla="*/ 742465 h 1542374"/>
              <a:gd name="connsiteX769" fmla="*/ 1814453 w 6798686"/>
              <a:gd name="connsiteY769" fmla="*/ 731207 h 1542374"/>
              <a:gd name="connsiteX770" fmla="*/ 1781158 w 6798686"/>
              <a:gd name="connsiteY770" fmla="*/ 696126 h 1542374"/>
              <a:gd name="connsiteX771" fmla="*/ 1049331 w 6798686"/>
              <a:gd name="connsiteY771" fmla="*/ 694108 h 1542374"/>
              <a:gd name="connsiteX772" fmla="*/ 1067563 w 6798686"/>
              <a:gd name="connsiteY772" fmla="*/ 696913 h 1542374"/>
              <a:gd name="connsiteX773" fmla="*/ 1089426 w 6798686"/>
              <a:gd name="connsiteY773" fmla="*/ 712840 h 1542374"/>
              <a:gd name="connsiteX774" fmla="*/ 1071367 w 6798686"/>
              <a:gd name="connsiteY774" fmla="*/ 708479 h 1542374"/>
              <a:gd name="connsiteX775" fmla="*/ 1049331 w 6798686"/>
              <a:gd name="connsiteY775" fmla="*/ 694108 h 1542374"/>
              <a:gd name="connsiteX776" fmla="*/ 3288924 w 6798686"/>
              <a:gd name="connsiteY776" fmla="*/ 693417 h 1542374"/>
              <a:gd name="connsiteX777" fmla="*/ 3209616 w 6798686"/>
              <a:gd name="connsiteY777" fmla="*/ 743157 h 1542374"/>
              <a:gd name="connsiteX778" fmla="*/ 3118705 w 6798686"/>
              <a:gd name="connsiteY778" fmla="*/ 769074 h 1542374"/>
              <a:gd name="connsiteX779" fmla="*/ 3204871 w 6798686"/>
              <a:gd name="connsiteY779" fmla="*/ 719891 h 1542374"/>
              <a:gd name="connsiteX780" fmla="*/ 3250385 w 6798686"/>
              <a:gd name="connsiteY780" fmla="*/ 705559 h 1542374"/>
              <a:gd name="connsiteX781" fmla="*/ 3288924 w 6798686"/>
              <a:gd name="connsiteY781" fmla="*/ 693417 h 1542374"/>
              <a:gd name="connsiteX782" fmla="*/ 1022415 w 6798686"/>
              <a:gd name="connsiteY782" fmla="*/ 689555 h 1542374"/>
              <a:gd name="connsiteX783" fmla="*/ 1037823 w 6798686"/>
              <a:gd name="connsiteY783" fmla="*/ 692225 h 1542374"/>
              <a:gd name="connsiteX784" fmla="*/ 1057304 w 6798686"/>
              <a:gd name="connsiteY784" fmla="*/ 704944 h 1542374"/>
              <a:gd name="connsiteX785" fmla="*/ 1042030 w 6798686"/>
              <a:gd name="connsiteY785" fmla="*/ 700871 h 1542374"/>
              <a:gd name="connsiteX786" fmla="*/ 1022415 w 6798686"/>
              <a:gd name="connsiteY786" fmla="*/ 689555 h 1542374"/>
              <a:gd name="connsiteX787" fmla="*/ 3166389 w 6798686"/>
              <a:gd name="connsiteY787" fmla="*/ 688345 h 1542374"/>
              <a:gd name="connsiteX788" fmla="*/ 3095689 w 6798686"/>
              <a:gd name="connsiteY788" fmla="*/ 725174 h 1542374"/>
              <a:gd name="connsiteX789" fmla="*/ 3017975 w 6798686"/>
              <a:gd name="connsiteY789" fmla="*/ 749977 h 1542374"/>
              <a:gd name="connsiteX790" fmla="*/ 3092595 w 6798686"/>
              <a:gd name="connsiteY790" fmla="*/ 714780 h 1542374"/>
              <a:gd name="connsiteX791" fmla="*/ 3166389 w 6798686"/>
              <a:gd name="connsiteY791" fmla="*/ 688345 h 1542374"/>
              <a:gd name="connsiteX792" fmla="*/ 997381 w 6798686"/>
              <a:gd name="connsiteY792" fmla="*/ 684790 h 1542374"/>
              <a:gd name="connsiteX793" fmla="*/ 1008274 w 6798686"/>
              <a:gd name="connsiteY793" fmla="*/ 686942 h 1542374"/>
              <a:gd name="connsiteX794" fmla="*/ 1023356 w 6798686"/>
              <a:gd name="connsiteY794" fmla="*/ 695645 h 1542374"/>
              <a:gd name="connsiteX795" fmla="*/ 1012809 w 6798686"/>
              <a:gd name="connsiteY795" fmla="*/ 692533 h 1542374"/>
              <a:gd name="connsiteX796" fmla="*/ 997381 w 6798686"/>
              <a:gd name="connsiteY796" fmla="*/ 684790 h 1542374"/>
              <a:gd name="connsiteX797" fmla="*/ 3147446 w 6798686"/>
              <a:gd name="connsiteY797" fmla="*/ 682254 h 1542374"/>
              <a:gd name="connsiteX798" fmla="*/ 3094228 w 6798686"/>
              <a:gd name="connsiteY798" fmla="*/ 708460 h 1542374"/>
              <a:gd name="connsiteX799" fmla="*/ 3035631 w 6798686"/>
              <a:gd name="connsiteY799" fmla="*/ 728805 h 1542374"/>
              <a:gd name="connsiteX800" fmla="*/ 3090309 w 6798686"/>
              <a:gd name="connsiteY800" fmla="*/ 704214 h 1542374"/>
              <a:gd name="connsiteX801" fmla="*/ 3147446 w 6798686"/>
              <a:gd name="connsiteY801" fmla="*/ 682254 h 1542374"/>
              <a:gd name="connsiteX802" fmla="*/ 3592091 w 6798686"/>
              <a:gd name="connsiteY802" fmla="*/ 681678 h 1542374"/>
              <a:gd name="connsiteX803" fmla="*/ 3257089 w 6798686"/>
              <a:gd name="connsiteY803" fmla="*/ 947823 h 1542374"/>
              <a:gd name="connsiteX804" fmla="*/ 3077148 w 6798686"/>
              <a:gd name="connsiteY804" fmla="*/ 1069205 h 1542374"/>
              <a:gd name="connsiteX805" fmla="*/ 2591333 w 6798686"/>
              <a:gd name="connsiteY805" fmla="*/ 1287263 h 1542374"/>
              <a:gd name="connsiteX806" fmla="*/ 2081578 w 6798686"/>
              <a:gd name="connsiteY806" fmla="*/ 1299885 h 1542374"/>
              <a:gd name="connsiteX807" fmla="*/ 1664598 w 6798686"/>
              <a:gd name="connsiteY807" fmla="*/ 1114411 h 1542374"/>
              <a:gd name="connsiteX808" fmla="*/ 1647442 w 6798686"/>
              <a:gd name="connsiteY808" fmla="*/ 1096122 h 1542374"/>
              <a:gd name="connsiteX809" fmla="*/ 2035373 w 6798686"/>
              <a:gd name="connsiteY809" fmla="*/ 1251970 h 1542374"/>
              <a:gd name="connsiteX810" fmla="*/ 2535810 w 6798686"/>
              <a:gd name="connsiteY810" fmla="*/ 1244477 h 1542374"/>
              <a:gd name="connsiteX811" fmla="*/ 3009003 w 6798686"/>
              <a:gd name="connsiteY811" fmla="*/ 1054085 h 1542374"/>
              <a:gd name="connsiteX812" fmla="*/ 3185812 w 6798686"/>
              <a:gd name="connsiteY812" fmla="*/ 944327 h 1542374"/>
              <a:gd name="connsiteX813" fmla="*/ 3511899 w 6798686"/>
              <a:gd name="connsiteY813" fmla="*/ 702273 h 1542374"/>
              <a:gd name="connsiteX814" fmla="*/ 3592091 w 6798686"/>
              <a:gd name="connsiteY814" fmla="*/ 681678 h 1542374"/>
              <a:gd name="connsiteX815" fmla="*/ 976959 w 6798686"/>
              <a:gd name="connsiteY815" fmla="*/ 680525 h 1542374"/>
              <a:gd name="connsiteX816" fmla="*/ 978611 w 6798686"/>
              <a:gd name="connsiteY816" fmla="*/ 680890 h 1542374"/>
              <a:gd name="connsiteX817" fmla="*/ 983395 w 6798686"/>
              <a:gd name="connsiteY817" fmla="*/ 683273 h 1542374"/>
              <a:gd name="connsiteX818" fmla="*/ 976959 w 6798686"/>
              <a:gd name="connsiteY818" fmla="*/ 680525 h 1542374"/>
              <a:gd name="connsiteX819" fmla="*/ 1877565 w 6798686"/>
              <a:gd name="connsiteY819" fmla="*/ 680237 h 1542374"/>
              <a:gd name="connsiteX820" fmla="*/ 1908189 w 6798686"/>
              <a:gd name="connsiteY820" fmla="*/ 700102 h 1542374"/>
              <a:gd name="connsiteX821" fmla="*/ 1892742 w 6798686"/>
              <a:gd name="connsiteY821" fmla="*/ 692552 h 1542374"/>
              <a:gd name="connsiteX822" fmla="*/ 1880946 w 6798686"/>
              <a:gd name="connsiteY822" fmla="*/ 682984 h 1542374"/>
              <a:gd name="connsiteX823" fmla="*/ 1877565 w 6798686"/>
              <a:gd name="connsiteY823" fmla="*/ 680237 h 1542374"/>
              <a:gd name="connsiteX824" fmla="*/ 1314823 w 6798686"/>
              <a:gd name="connsiteY824" fmla="*/ 678911 h 1542374"/>
              <a:gd name="connsiteX825" fmla="*/ 1341105 w 6798686"/>
              <a:gd name="connsiteY825" fmla="*/ 716433 h 1542374"/>
              <a:gd name="connsiteX826" fmla="*/ 1314381 w 6798686"/>
              <a:gd name="connsiteY826" fmla="*/ 714953 h 1542374"/>
              <a:gd name="connsiteX827" fmla="*/ 1287657 w 6798686"/>
              <a:gd name="connsiteY827" fmla="*/ 678931 h 1542374"/>
              <a:gd name="connsiteX828" fmla="*/ 1314823 w 6798686"/>
              <a:gd name="connsiteY828" fmla="*/ 678911 h 1542374"/>
              <a:gd name="connsiteX829" fmla="*/ 1342027 w 6798686"/>
              <a:gd name="connsiteY829" fmla="*/ 678892 h 1542374"/>
              <a:gd name="connsiteX830" fmla="*/ 1537664 w 6798686"/>
              <a:gd name="connsiteY830" fmla="*/ 679949 h 1542374"/>
              <a:gd name="connsiteX831" fmla="*/ 1772379 w 6798686"/>
              <a:gd name="connsiteY831" fmla="*/ 694838 h 1542374"/>
              <a:gd name="connsiteX832" fmla="*/ 1810437 w 6798686"/>
              <a:gd name="connsiteY832" fmla="*/ 735337 h 1542374"/>
              <a:gd name="connsiteX833" fmla="*/ 1816797 w 6798686"/>
              <a:gd name="connsiteY833" fmla="*/ 741351 h 1542374"/>
              <a:gd name="connsiteX834" fmla="*/ 1599911 w 6798686"/>
              <a:gd name="connsiteY834" fmla="*/ 727499 h 1542374"/>
              <a:gd name="connsiteX835" fmla="*/ 1583101 w 6798686"/>
              <a:gd name="connsiteY835" fmla="*/ 726807 h 1542374"/>
              <a:gd name="connsiteX836" fmla="*/ 1518068 w 6798686"/>
              <a:gd name="connsiteY836" fmla="*/ 724194 h 1542374"/>
              <a:gd name="connsiteX837" fmla="*/ 1346004 w 6798686"/>
              <a:gd name="connsiteY837" fmla="*/ 716682 h 1542374"/>
              <a:gd name="connsiteX838" fmla="*/ 1319510 w 6798686"/>
              <a:gd name="connsiteY838" fmla="*/ 678911 h 1542374"/>
              <a:gd name="connsiteX839" fmla="*/ 1342027 w 6798686"/>
              <a:gd name="connsiteY839" fmla="*/ 678892 h 1542374"/>
              <a:gd name="connsiteX840" fmla="*/ 1256091 w 6798686"/>
              <a:gd name="connsiteY840" fmla="*/ 678873 h 1542374"/>
              <a:gd name="connsiteX841" fmla="*/ 1282758 w 6798686"/>
              <a:gd name="connsiteY841" fmla="*/ 678931 h 1542374"/>
              <a:gd name="connsiteX842" fmla="*/ 1309251 w 6798686"/>
              <a:gd name="connsiteY842" fmla="*/ 714665 h 1542374"/>
              <a:gd name="connsiteX843" fmla="*/ 1282969 w 6798686"/>
              <a:gd name="connsiteY843" fmla="*/ 713071 h 1542374"/>
              <a:gd name="connsiteX844" fmla="*/ 1256091 w 6798686"/>
              <a:gd name="connsiteY844" fmla="*/ 678873 h 1542374"/>
              <a:gd name="connsiteX845" fmla="*/ 1224757 w 6798686"/>
              <a:gd name="connsiteY845" fmla="*/ 678719 h 1542374"/>
              <a:gd name="connsiteX846" fmla="*/ 1250962 w 6798686"/>
              <a:gd name="connsiteY846" fmla="*/ 678873 h 1542374"/>
              <a:gd name="connsiteX847" fmla="*/ 1277571 w 6798686"/>
              <a:gd name="connsiteY847" fmla="*/ 712725 h 1542374"/>
              <a:gd name="connsiteX848" fmla="*/ 1251749 w 6798686"/>
              <a:gd name="connsiteY848" fmla="*/ 710957 h 1542374"/>
              <a:gd name="connsiteX849" fmla="*/ 1224757 w 6798686"/>
              <a:gd name="connsiteY849" fmla="*/ 678719 h 1542374"/>
              <a:gd name="connsiteX850" fmla="*/ 1193671 w 6798686"/>
              <a:gd name="connsiteY850" fmla="*/ 678431 h 1542374"/>
              <a:gd name="connsiteX851" fmla="*/ 1219377 w 6798686"/>
              <a:gd name="connsiteY851" fmla="*/ 678681 h 1542374"/>
              <a:gd name="connsiteX852" fmla="*/ 1246024 w 6798686"/>
              <a:gd name="connsiteY852" fmla="*/ 710554 h 1542374"/>
              <a:gd name="connsiteX853" fmla="*/ 1220722 w 6798686"/>
              <a:gd name="connsiteY853" fmla="*/ 708633 h 1542374"/>
              <a:gd name="connsiteX854" fmla="*/ 1193671 w 6798686"/>
              <a:gd name="connsiteY854" fmla="*/ 678431 h 1542374"/>
              <a:gd name="connsiteX855" fmla="*/ 1847959 w 6798686"/>
              <a:gd name="connsiteY855" fmla="*/ 677970 h 1542374"/>
              <a:gd name="connsiteX856" fmla="*/ 1856816 w 6798686"/>
              <a:gd name="connsiteY856" fmla="*/ 681774 h 1542374"/>
              <a:gd name="connsiteX857" fmla="*/ 1889207 w 6798686"/>
              <a:gd name="connsiteY857" fmla="*/ 696779 h 1542374"/>
              <a:gd name="connsiteX858" fmla="*/ 1930090 w 6798686"/>
              <a:gd name="connsiteY858" fmla="*/ 729324 h 1542374"/>
              <a:gd name="connsiteX859" fmla="*/ 1915259 w 6798686"/>
              <a:gd name="connsiteY859" fmla="*/ 723791 h 1542374"/>
              <a:gd name="connsiteX860" fmla="*/ 1886844 w 6798686"/>
              <a:gd name="connsiteY860" fmla="*/ 714262 h 1542374"/>
              <a:gd name="connsiteX861" fmla="*/ 1847959 w 6798686"/>
              <a:gd name="connsiteY861" fmla="*/ 677970 h 1542374"/>
              <a:gd name="connsiteX862" fmla="*/ 1162778 w 6798686"/>
              <a:gd name="connsiteY862" fmla="*/ 677951 h 1542374"/>
              <a:gd name="connsiteX863" fmla="*/ 1188004 w 6798686"/>
              <a:gd name="connsiteY863" fmla="*/ 678354 h 1542374"/>
              <a:gd name="connsiteX864" fmla="*/ 1214632 w 6798686"/>
              <a:gd name="connsiteY864" fmla="*/ 708133 h 1542374"/>
              <a:gd name="connsiteX865" fmla="*/ 1189790 w 6798686"/>
              <a:gd name="connsiteY865" fmla="*/ 705981 h 1542374"/>
              <a:gd name="connsiteX866" fmla="*/ 1162778 w 6798686"/>
              <a:gd name="connsiteY866" fmla="*/ 677951 h 1542374"/>
              <a:gd name="connsiteX867" fmla="*/ 1132269 w 6798686"/>
              <a:gd name="connsiteY867" fmla="*/ 677221 h 1542374"/>
              <a:gd name="connsiteX868" fmla="*/ 1156726 w 6798686"/>
              <a:gd name="connsiteY868" fmla="*/ 677816 h 1542374"/>
              <a:gd name="connsiteX869" fmla="*/ 1183278 w 6798686"/>
              <a:gd name="connsiteY869" fmla="*/ 705405 h 1542374"/>
              <a:gd name="connsiteX870" fmla="*/ 1159147 w 6798686"/>
              <a:gd name="connsiteY870" fmla="*/ 703042 h 1542374"/>
              <a:gd name="connsiteX871" fmla="*/ 1132269 w 6798686"/>
              <a:gd name="connsiteY871" fmla="*/ 677221 h 1542374"/>
              <a:gd name="connsiteX872" fmla="*/ 1102087 w 6798686"/>
              <a:gd name="connsiteY872" fmla="*/ 676241 h 1542374"/>
              <a:gd name="connsiteX873" fmla="*/ 1125776 w 6798686"/>
              <a:gd name="connsiteY873" fmla="*/ 677029 h 1542374"/>
              <a:gd name="connsiteX874" fmla="*/ 1152077 w 6798686"/>
              <a:gd name="connsiteY874" fmla="*/ 702312 h 1542374"/>
              <a:gd name="connsiteX875" fmla="*/ 1128715 w 6798686"/>
              <a:gd name="connsiteY875" fmla="*/ 699756 h 1542374"/>
              <a:gd name="connsiteX876" fmla="*/ 1102087 w 6798686"/>
              <a:gd name="connsiteY876" fmla="*/ 676241 h 1542374"/>
              <a:gd name="connsiteX877" fmla="*/ 1072308 w 6798686"/>
              <a:gd name="connsiteY877" fmla="*/ 674915 h 1542374"/>
              <a:gd name="connsiteX878" fmla="*/ 1095056 w 6798686"/>
              <a:gd name="connsiteY878" fmla="*/ 675953 h 1542374"/>
              <a:gd name="connsiteX879" fmla="*/ 1120934 w 6798686"/>
              <a:gd name="connsiteY879" fmla="*/ 698834 h 1542374"/>
              <a:gd name="connsiteX880" fmla="*/ 1098476 w 6798686"/>
              <a:gd name="connsiteY880" fmla="*/ 696029 h 1542374"/>
              <a:gd name="connsiteX881" fmla="*/ 1072308 w 6798686"/>
              <a:gd name="connsiteY881" fmla="*/ 674915 h 1542374"/>
              <a:gd name="connsiteX882" fmla="*/ 1042952 w 6798686"/>
              <a:gd name="connsiteY882" fmla="*/ 673244 h 1542374"/>
              <a:gd name="connsiteX883" fmla="*/ 1064585 w 6798686"/>
              <a:gd name="connsiteY883" fmla="*/ 674512 h 1542374"/>
              <a:gd name="connsiteX884" fmla="*/ 1089811 w 6798686"/>
              <a:gd name="connsiteY884" fmla="*/ 694877 h 1542374"/>
              <a:gd name="connsiteX885" fmla="*/ 1068466 w 6798686"/>
              <a:gd name="connsiteY885" fmla="*/ 691841 h 1542374"/>
              <a:gd name="connsiteX886" fmla="*/ 1042952 w 6798686"/>
              <a:gd name="connsiteY886" fmla="*/ 673244 h 1542374"/>
              <a:gd name="connsiteX887" fmla="*/ 3482774 w 6798686"/>
              <a:gd name="connsiteY887" fmla="*/ 672418 h 1542374"/>
              <a:gd name="connsiteX888" fmla="*/ 3419354 w 6798686"/>
              <a:gd name="connsiteY888" fmla="*/ 721005 h 1542374"/>
              <a:gd name="connsiteX889" fmla="*/ 3333150 w 6798686"/>
              <a:gd name="connsiteY889" fmla="*/ 744463 h 1542374"/>
              <a:gd name="connsiteX890" fmla="*/ 3404657 w 6798686"/>
              <a:gd name="connsiteY890" fmla="*/ 693494 h 1542374"/>
              <a:gd name="connsiteX891" fmla="*/ 3482774 w 6798686"/>
              <a:gd name="connsiteY891" fmla="*/ 672418 h 1542374"/>
              <a:gd name="connsiteX892" fmla="*/ 1014134 w 6798686"/>
              <a:gd name="connsiteY892" fmla="*/ 671150 h 1542374"/>
              <a:gd name="connsiteX893" fmla="*/ 1034326 w 6798686"/>
              <a:gd name="connsiteY893" fmla="*/ 672667 h 1542374"/>
              <a:gd name="connsiteX894" fmla="*/ 1058572 w 6798686"/>
              <a:gd name="connsiteY894" fmla="*/ 690362 h 1542374"/>
              <a:gd name="connsiteX895" fmla="*/ 1038649 w 6798686"/>
              <a:gd name="connsiteY895" fmla="*/ 687153 h 1542374"/>
              <a:gd name="connsiteX896" fmla="*/ 1030100 w 6798686"/>
              <a:gd name="connsiteY896" fmla="*/ 681563 h 1542374"/>
              <a:gd name="connsiteX897" fmla="*/ 1014134 w 6798686"/>
              <a:gd name="connsiteY897" fmla="*/ 671150 h 1542374"/>
              <a:gd name="connsiteX898" fmla="*/ 985989 w 6798686"/>
              <a:gd name="connsiteY898" fmla="*/ 668594 h 1542374"/>
              <a:gd name="connsiteX899" fmla="*/ 1004221 w 6798686"/>
              <a:gd name="connsiteY899" fmla="*/ 670304 h 1542374"/>
              <a:gd name="connsiteX900" fmla="*/ 1026949 w 6798686"/>
              <a:gd name="connsiteY900" fmla="*/ 685136 h 1542374"/>
              <a:gd name="connsiteX901" fmla="*/ 1009024 w 6798686"/>
              <a:gd name="connsiteY901" fmla="*/ 681851 h 1542374"/>
              <a:gd name="connsiteX902" fmla="*/ 985989 w 6798686"/>
              <a:gd name="connsiteY902" fmla="*/ 668594 h 1542374"/>
              <a:gd name="connsiteX903" fmla="*/ 3281489 w 6798686"/>
              <a:gd name="connsiteY903" fmla="*/ 668056 h 1542374"/>
              <a:gd name="connsiteX904" fmla="*/ 3248713 w 6798686"/>
              <a:gd name="connsiteY904" fmla="*/ 688152 h 1542374"/>
              <a:gd name="connsiteX905" fmla="*/ 3206254 w 6798686"/>
              <a:gd name="connsiteY905" fmla="*/ 713609 h 1542374"/>
              <a:gd name="connsiteX906" fmla="*/ 3167773 w 6798686"/>
              <a:gd name="connsiteY906" fmla="*/ 725635 h 1542374"/>
              <a:gd name="connsiteX907" fmla="*/ 3121068 w 6798686"/>
              <a:gd name="connsiteY907" fmla="*/ 740064 h 1542374"/>
              <a:gd name="connsiteX908" fmla="*/ 3173017 w 6798686"/>
              <a:gd name="connsiteY908" fmla="*/ 711630 h 1542374"/>
              <a:gd name="connsiteX909" fmla="*/ 3201509 w 6798686"/>
              <a:gd name="connsiteY909" fmla="*/ 695588 h 1542374"/>
              <a:gd name="connsiteX910" fmla="*/ 3254400 w 6798686"/>
              <a:gd name="connsiteY910" fmla="*/ 677432 h 1542374"/>
              <a:gd name="connsiteX911" fmla="*/ 3281489 w 6798686"/>
              <a:gd name="connsiteY911" fmla="*/ 668056 h 1542374"/>
              <a:gd name="connsiteX912" fmla="*/ 958861 w 6798686"/>
              <a:gd name="connsiteY912" fmla="*/ 665597 h 1542374"/>
              <a:gd name="connsiteX913" fmla="*/ 974211 w 6798686"/>
              <a:gd name="connsiteY913" fmla="*/ 667365 h 1542374"/>
              <a:gd name="connsiteX914" fmla="*/ 994365 w 6798686"/>
              <a:gd name="connsiteY914" fmla="*/ 678950 h 1542374"/>
              <a:gd name="connsiteX915" fmla="*/ 979303 w 6798686"/>
              <a:gd name="connsiteY915" fmla="*/ 675761 h 1542374"/>
              <a:gd name="connsiteX916" fmla="*/ 958861 w 6798686"/>
              <a:gd name="connsiteY916" fmla="*/ 665597 h 1542374"/>
              <a:gd name="connsiteX917" fmla="*/ 3384446 w 6798686"/>
              <a:gd name="connsiteY917" fmla="*/ 663772 h 1542374"/>
              <a:gd name="connsiteX918" fmla="*/ 3311018 w 6798686"/>
              <a:gd name="connsiteY918" fmla="*/ 713973 h 1542374"/>
              <a:gd name="connsiteX919" fmla="*/ 3241873 w 6798686"/>
              <a:gd name="connsiteY919" fmla="*/ 733858 h 1542374"/>
              <a:gd name="connsiteX920" fmla="*/ 3226293 w 6798686"/>
              <a:gd name="connsiteY920" fmla="*/ 738354 h 1542374"/>
              <a:gd name="connsiteX921" fmla="*/ 3305561 w 6798686"/>
              <a:gd name="connsiteY921" fmla="*/ 688210 h 1542374"/>
              <a:gd name="connsiteX922" fmla="*/ 3384446 w 6798686"/>
              <a:gd name="connsiteY922" fmla="*/ 663772 h 1542374"/>
              <a:gd name="connsiteX923" fmla="*/ 933539 w 6798686"/>
              <a:gd name="connsiteY923" fmla="*/ 662216 h 1542374"/>
              <a:gd name="connsiteX924" fmla="*/ 944068 w 6798686"/>
              <a:gd name="connsiteY924" fmla="*/ 663696 h 1542374"/>
              <a:gd name="connsiteX925" fmla="*/ 959034 w 6798686"/>
              <a:gd name="connsiteY925" fmla="*/ 671131 h 1542374"/>
              <a:gd name="connsiteX926" fmla="*/ 948851 w 6798686"/>
              <a:gd name="connsiteY926" fmla="*/ 668652 h 1542374"/>
              <a:gd name="connsiteX927" fmla="*/ 933539 w 6798686"/>
              <a:gd name="connsiteY927" fmla="*/ 662216 h 1542374"/>
              <a:gd name="connsiteX928" fmla="*/ 3678602 w 6798686"/>
              <a:gd name="connsiteY928" fmla="*/ 660621 h 1542374"/>
              <a:gd name="connsiteX929" fmla="*/ 3330729 w 6798686"/>
              <a:gd name="connsiteY929" fmla="*/ 954874 h 1542374"/>
              <a:gd name="connsiteX930" fmla="*/ 3147446 w 6798686"/>
              <a:gd name="connsiteY930" fmla="*/ 1088053 h 1542374"/>
              <a:gd name="connsiteX931" fmla="*/ 2647739 w 6798686"/>
              <a:gd name="connsiteY931" fmla="*/ 1334236 h 1542374"/>
              <a:gd name="connsiteX932" fmla="*/ 2126880 w 6798686"/>
              <a:gd name="connsiteY932" fmla="*/ 1351988 h 1542374"/>
              <a:gd name="connsiteX933" fmla="*/ 1695722 w 6798686"/>
              <a:gd name="connsiteY933" fmla="*/ 1146553 h 1542374"/>
              <a:gd name="connsiteX934" fmla="*/ 1678470 w 6798686"/>
              <a:gd name="connsiteY934" fmla="*/ 1128897 h 1542374"/>
              <a:gd name="connsiteX935" fmla="*/ 2080637 w 6798686"/>
              <a:gd name="connsiteY935" fmla="*/ 1303977 h 1542374"/>
              <a:gd name="connsiteX936" fmla="*/ 2387166 w 6798686"/>
              <a:gd name="connsiteY936" fmla="*/ 1325015 h 1542374"/>
              <a:gd name="connsiteX937" fmla="*/ 2592332 w 6798686"/>
              <a:gd name="connsiteY937" fmla="*/ 1291336 h 1542374"/>
              <a:gd name="connsiteX938" fmla="*/ 3079377 w 6798686"/>
              <a:gd name="connsiteY938" fmla="*/ 1072760 h 1542374"/>
              <a:gd name="connsiteX939" fmla="*/ 3259529 w 6798686"/>
              <a:gd name="connsiteY939" fmla="*/ 951224 h 1542374"/>
              <a:gd name="connsiteX940" fmla="*/ 3601178 w 6798686"/>
              <a:gd name="connsiteY940" fmla="*/ 679392 h 1542374"/>
              <a:gd name="connsiteX941" fmla="*/ 3678602 w 6798686"/>
              <a:gd name="connsiteY941" fmla="*/ 660621 h 1542374"/>
              <a:gd name="connsiteX942" fmla="*/ 912598 w 6798686"/>
              <a:gd name="connsiteY942" fmla="*/ 658931 h 1542374"/>
              <a:gd name="connsiteX943" fmla="*/ 912906 w 6798686"/>
              <a:gd name="connsiteY943" fmla="*/ 658969 h 1542374"/>
              <a:gd name="connsiteX944" fmla="*/ 913616 w 6798686"/>
              <a:gd name="connsiteY944" fmla="*/ 659277 h 1542374"/>
              <a:gd name="connsiteX945" fmla="*/ 912598 w 6798686"/>
              <a:gd name="connsiteY945" fmla="*/ 658931 h 1542374"/>
              <a:gd name="connsiteX946" fmla="*/ 1793166 w 6798686"/>
              <a:gd name="connsiteY946" fmla="*/ 658719 h 1542374"/>
              <a:gd name="connsiteX947" fmla="*/ 1834261 w 6798686"/>
              <a:gd name="connsiteY947" fmla="*/ 672475 h 1542374"/>
              <a:gd name="connsiteX948" fmla="*/ 1874548 w 6798686"/>
              <a:gd name="connsiteY948" fmla="*/ 710631 h 1542374"/>
              <a:gd name="connsiteX949" fmla="*/ 1831033 w 6798686"/>
              <a:gd name="connsiteY949" fmla="*/ 699872 h 1542374"/>
              <a:gd name="connsiteX950" fmla="*/ 1793166 w 6798686"/>
              <a:gd name="connsiteY950" fmla="*/ 658719 h 1542374"/>
              <a:gd name="connsiteX951" fmla="*/ 3567883 w 6798686"/>
              <a:gd name="connsiteY951" fmla="*/ 650996 h 1542374"/>
              <a:gd name="connsiteX952" fmla="*/ 3512725 w 6798686"/>
              <a:gd name="connsiteY952" fmla="*/ 696106 h 1542374"/>
              <a:gd name="connsiteX953" fmla="*/ 3430594 w 6798686"/>
              <a:gd name="connsiteY953" fmla="*/ 717970 h 1542374"/>
              <a:gd name="connsiteX954" fmla="*/ 3493495 w 6798686"/>
              <a:gd name="connsiteY954" fmla="*/ 669632 h 1542374"/>
              <a:gd name="connsiteX955" fmla="*/ 3567883 w 6798686"/>
              <a:gd name="connsiteY955" fmla="*/ 650996 h 1542374"/>
              <a:gd name="connsiteX956" fmla="*/ 3272343 w 6798686"/>
              <a:gd name="connsiteY956" fmla="*/ 649133 h 1542374"/>
              <a:gd name="connsiteX957" fmla="*/ 3202738 w 6798686"/>
              <a:gd name="connsiteY957" fmla="*/ 689363 h 1542374"/>
              <a:gd name="connsiteX958" fmla="*/ 3125409 w 6798686"/>
              <a:gd name="connsiteY958" fmla="*/ 715414 h 1542374"/>
              <a:gd name="connsiteX959" fmla="*/ 3199011 w 6798686"/>
              <a:gd name="connsiteY959" fmla="*/ 676414 h 1542374"/>
              <a:gd name="connsiteX960" fmla="*/ 3272343 w 6798686"/>
              <a:gd name="connsiteY960" fmla="*/ 649133 h 1542374"/>
              <a:gd name="connsiteX961" fmla="*/ 1000494 w 6798686"/>
              <a:gd name="connsiteY961" fmla="*/ 647922 h 1542374"/>
              <a:gd name="connsiteX962" fmla="*/ 1026334 w 6798686"/>
              <a:gd name="connsiteY962" fmla="*/ 666827 h 1542374"/>
              <a:gd name="connsiteX963" fmla="*/ 1004874 w 6798686"/>
              <a:gd name="connsiteY963" fmla="*/ 665117 h 1542374"/>
              <a:gd name="connsiteX964" fmla="*/ 978726 w 6798686"/>
              <a:gd name="connsiteY964" fmla="*/ 648038 h 1542374"/>
              <a:gd name="connsiteX965" fmla="*/ 1000494 w 6798686"/>
              <a:gd name="connsiteY965" fmla="*/ 647922 h 1542374"/>
              <a:gd name="connsiteX966" fmla="*/ 949735 w 6798686"/>
              <a:gd name="connsiteY966" fmla="*/ 647769 h 1542374"/>
              <a:gd name="connsiteX967" fmla="*/ 970062 w 6798686"/>
              <a:gd name="connsiteY967" fmla="*/ 648018 h 1542374"/>
              <a:gd name="connsiteX968" fmla="*/ 994864 w 6798686"/>
              <a:gd name="connsiteY968" fmla="*/ 664214 h 1542374"/>
              <a:gd name="connsiteX969" fmla="*/ 974788 w 6798686"/>
              <a:gd name="connsiteY969" fmla="*/ 662158 h 1542374"/>
              <a:gd name="connsiteX970" fmla="*/ 954827 w 6798686"/>
              <a:gd name="connsiteY970" fmla="*/ 650689 h 1542374"/>
              <a:gd name="connsiteX971" fmla="*/ 949735 w 6798686"/>
              <a:gd name="connsiteY971" fmla="*/ 647769 h 1542374"/>
              <a:gd name="connsiteX972" fmla="*/ 1031099 w 6798686"/>
              <a:gd name="connsiteY972" fmla="*/ 647384 h 1542374"/>
              <a:gd name="connsiteX973" fmla="*/ 1057611 w 6798686"/>
              <a:gd name="connsiteY973" fmla="*/ 668883 h 1542374"/>
              <a:gd name="connsiteX974" fmla="*/ 1035056 w 6798686"/>
              <a:gd name="connsiteY974" fmla="*/ 667461 h 1542374"/>
              <a:gd name="connsiteX975" fmla="*/ 1008198 w 6798686"/>
              <a:gd name="connsiteY975" fmla="*/ 647826 h 1542374"/>
              <a:gd name="connsiteX976" fmla="*/ 1031099 w 6798686"/>
              <a:gd name="connsiteY976" fmla="*/ 647384 h 1542374"/>
              <a:gd name="connsiteX977" fmla="*/ 921244 w 6798686"/>
              <a:gd name="connsiteY977" fmla="*/ 646923 h 1542374"/>
              <a:gd name="connsiteX978" fmla="*/ 939706 w 6798686"/>
              <a:gd name="connsiteY978" fmla="*/ 647538 h 1542374"/>
              <a:gd name="connsiteX979" fmla="*/ 952444 w 6798686"/>
              <a:gd name="connsiteY979" fmla="*/ 654858 h 1542374"/>
              <a:gd name="connsiteX980" fmla="*/ 962742 w 6798686"/>
              <a:gd name="connsiteY980" fmla="*/ 660775 h 1542374"/>
              <a:gd name="connsiteX981" fmla="*/ 944548 w 6798686"/>
              <a:gd name="connsiteY981" fmla="*/ 658489 h 1542374"/>
              <a:gd name="connsiteX982" fmla="*/ 921244 w 6798686"/>
              <a:gd name="connsiteY982" fmla="*/ 646923 h 1542374"/>
              <a:gd name="connsiteX983" fmla="*/ 1061896 w 6798686"/>
              <a:gd name="connsiteY983" fmla="*/ 646462 h 1542374"/>
              <a:gd name="connsiteX984" fmla="*/ 1088870 w 6798686"/>
              <a:gd name="connsiteY984" fmla="*/ 670458 h 1542374"/>
              <a:gd name="connsiteX985" fmla="*/ 1065373 w 6798686"/>
              <a:gd name="connsiteY985" fmla="*/ 669305 h 1542374"/>
              <a:gd name="connsiteX986" fmla="*/ 1038092 w 6798686"/>
              <a:gd name="connsiteY986" fmla="*/ 647211 h 1542374"/>
              <a:gd name="connsiteX987" fmla="*/ 1061896 w 6798686"/>
              <a:gd name="connsiteY987" fmla="*/ 646462 h 1542374"/>
              <a:gd name="connsiteX988" fmla="*/ 1740121 w 6798686"/>
              <a:gd name="connsiteY988" fmla="*/ 645924 h 1542374"/>
              <a:gd name="connsiteX989" fmla="*/ 1783137 w 6798686"/>
              <a:gd name="connsiteY989" fmla="*/ 655915 h 1542374"/>
              <a:gd name="connsiteX990" fmla="*/ 1821216 w 6798686"/>
              <a:gd name="connsiteY990" fmla="*/ 697835 h 1542374"/>
              <a:gd name="connsiteX991" fmla="*/ 1775856 w 6798686"/>
              <a:gd name="connsiteY991" fmla="*/ 690054 h 1542374"/>
              <a:gd name="connsiteX992" fmla="*/ 1740121 w 6798686"/>
              <a:gd name="connsiteY992" fmla="*/ 645924 h 1542374"/>
              <a:gd name="connsiteX993" fmla="*/ 893329 w 6798686"/>
              <a:gd name="connsiteY993" fmla="*/ 645425 h 1542374"/>
              <a:gd name="connsiteX994" fmla="*/ 909102 w 6798686"/>
              <a:gd name="connsiteY994" fmla="*/ 646366 h 1542374"/>
              <a:gd name="connsiteX995" fmla="*/ 929044 w 6798686"/>
              <a:gd name="connsiteY995" fmla="*/ 656241 h 1542374"/>
              <a:gd name="connsiteX996" fmla="*/ 913232 w 6798686"/>
              <a:gd name="connsiteY996" fmla="*/ 653724 h 1542374"/>
              <a:gd name="connsiteX997" fmla="*/ 893329 w 6798686"/>
              <a:gd name="connsiteY997" fmla="*/ 645425 h 1542374"/>
              <a:gd name="connsiteX998" fmla="*/ 1092942 w 6798686"/>
              <a:gd name="connsiteY998" fmla="*/ 645252 h 1542374"/>
              <a:gd name="connsiteX999" fmla="*/ 1120166 w 6798686"/>
              <a:gd name="connsiteY999" fmla="*/ 671630 h 1542374"/>
              <a:gd name="connsiteX1000" fmla="*/ 1095901 w 6798686"/>
              <a:gd name="connsiteY1000" fmla="*/ 670746 h 1542374"/>
              <a:gd name="connsiteX1001" fmla="*/ 1068331 w 6798686"/>
              <a:gd name="connsiteY1001" fmla="*/ 646232 h 1542374"/>
              <a:gd name="connsiteX1002" fmla="*/ 1092942 w 6798686"/>
              <a:gd name="connsiteY1002" fmla="*/ 645252 h 1542374"/>
              <a:gd name="connsiteX1003" fmla="*/ 1124239 w 6798686"/>
              <a:gd name="connsiteY1003" fmla="*/ 643792 h 1542374"/>
              <a:gd name="connsiteX1004" fmla="*/ 1151597 w 6798686"/>
              <a:gd name="connsiteY1004" fmla="*/ 672456 h 1542374"/>
              <a:gd name="connsiteX1005" fmla="*/ 1126640 w 6798686"/>
              <a:gd name="connsiteY1005" fmla="*/ 671822 h 1542374"/>
              <a:gd name="connsiteX1006" fmla="*/ 1098937 w 6798686"/>
              <a:gd name="connsiteY1006" fmla="*/ 644983 h 1542374"/>
              <a:gd name="connsiteX1007" fmla="*/ 1124239 w 6798686"/>
              <a:gd name="connsiteY1007" fmla="*/ 643792 h 1542374"/>
              <a:gd name="connsiteX1008" fmla="*/ 866259 w 6798686"/>
              <a:gd name="connsiteY1008" fmla="*/ 643196 h 1542374"/>
              <a:gd name="connsiteX1009" fmla="*/ 877517 w 6798686"/>
              <a:gd name="connsiteY1009" fmla="*/ 644234 h 1542374"/>
              <a:gd name="connsiteX1010" fmla="*/ 890466 w 6798686"/>
              <a:gd name="connsiteY1010" fmla="*/ 649632 h 1542374"/>
              <a:gd name="connsiteX1011" fmla="*/ 878804 w 6798686"/>
              <a:gd name="connsiteY1011" fmla="*/ 647442 h 1542374"/>
              <a:gd name="connsiteX1012" fmla="*/ 866259 w 6798686"/>
              <a:gd name="connsiteY1012" fmla="*/ 643196 h 1542374"/>
              <a:gd name="connsiteX1013" fmla="*/ 1155900 w 6798686"/>
              <a:gd name="connsiteY1013" fmla="*/ 642159 h 1542374"/>
              <a:gd name="connsiteX1014" fmla="*/ 1183278 w 6798686"/>
              <a:gd name="connsiteY1014" fmla="*/ 673052 h 1542374"/>
              <a:gd name="connsiteX1015" fmla="*/ 1157648 w 6798686"/>
              <a:gd name="connsiteY1015" fmla="*/ 672591 h 1542374"/>
              <a:gd name="connsiteX1016" fmla="*/ 1129868 w 6798686"/>
              <a:gd name="connsiteY1016" fmla="*/ 643504 h 1542374"/>
              <a:gd name="connsiteX1017" fmla="*/ 1155900 w 6798686"/>
              <a:gd name="connsiteY1017" fmla="*/ 642159 h 1542374"/>
              <a:gd name="connsiteX1018" fmla="*/ 3761753 w 6798686"/>
              <a:gd name="connsiteY1018" fmla="*/ 641890 h 1542374"/>
              <a:gd name="connsiteX1019" fmla="*/ 3404408 w 6798686"/>
              <a:gd name="connsiteY1019" fmla="*/ 961925 h 1542374"/>
              <a:gd name="connsiteX1020" fmla="*/ 3217743 w 6798686"/>
              <a:gd name="connsiteY1020" fmla="*/ 1106880 h 1542374"/>
              <a:gd name="connsiteX1021" fmla="*/ 2704146 w 6798686"/>
              <a:gd name="connsiteY1021" fmla="*/ 1381210 h 1542374"/>
              <a:gd name="connsiteX1022" fmla="*/ 2172163 w 6798686"/>
              <a:gd name="connsiteY1022" fmla="*/ 1404092 h 1542374"/>
              <a:gd name="connsiteX1023" fmla="*/ 1723637 w 6798686"/>
              <a:gd name="connsiteY1023" fmla="*/ 1174295 h 1542374"/>
              <a:gd name="connsiteX1024" fmla="*/ 1711610 w 6798686"/>
              <a:gd name="connsiteY1024" fmla="*/ 1162480 h 1542374"/>
              <a:gd name="connsiteX1025" fmla="*/ 2125900 w 6798686"/>
              <a:gd name="connsiteY1025" fmla="*/ 1355984 h 1542374"/>
              <a:gd name="connsiteX1026" fmla="*/ 2424898 w 6798686"/>
              <a:gd name="connsiteY1026" fmla="*/ 1378885 h 1542374"/>
              <a:gd name="connsiteX1027" fmla="*/ 2648834 w 6798686"/>
              <a:gd name="connsiteY1027" fmla="*/ 1338194 h 1542374"/>
              <a:gd name="connsiteX1028" fmla="*/ 3149732 w 6798686"/>
              <a:gd name="connsiteY1028" fmla="*/ 1091453 h 1542374"/>
              <a:gd name="connsiteX1029" fmla="*/ 3333246 w 6798686"/>
              <a:gd name="connsiteY1029" fmla="*/ 958121 h 1542374"/>
              <a:gd name="connsiteX1030" fmla="*/ 3686806 w 6798686"/>
              <a:gd name="connsiteY1030" fmla="*/ 658700 h 1542374"/>
              <a:gd name="connsiteX1031" fmla="*/ 3761753 w 6798686"/>
              <a:gd name="connsiteY1031" fmla="*/ 641890 h 1542374"/>
              <a:gd name="connsiteX1032" fmla="*/ 842916 w 6798686"/>
              <a:gd name="connsiteY1032" fmla="*/ 640814 h 1542374"/>
              <a:gd name="connsiteX1033" fmla="*/ 843473 w 6798686"/>
              <a:gd name="connsiteY1033" fmla="*/ 640871 h 1542374"/>
              <a:gd name="connsiteX1034" fmla="*/ 844146 w 6798686"/>
              <a:gd name="connsiteY1034" fmla="*/ 641102 h 1542374"/>
              <a:gd name="connsiteX1035" fmla="*/ 843704 w 6798686"/>
              <a:gd name="connsiteY1035" fmla="*/ 641025 h 1542374"/>
              <a:gd name="connsiteX1036" fmla="*/ 842916 w 6798686"/>
              <a:gd name="connsiteY1036" fmla="*/ 640814 h 1542374"/>
              <a:gd name="connsiteX1037" fmla="*/ 1187658 w 6798686"/>
              <a:gd name="connsiteY1037" fmla="*/ 640410 h 1542374"/>
              <a:gd name="connsiteX1038" fmla="*/ 1214978 w 6798686"/>
              <a:gd name="connsiteY1038" fmla="*/ 673417 h 1542374"/>
              <a:gd name="connsiteX1039" fmla="*/ 1188964 w 6798686"/>
              <a:gd name="connsiteY1039" fmla="*/ 673128 h 1542374"/>
              <a:gd name="connsiteX1040" fmla="*/ 1161241 w 6798686"/>
              <a:gd name="connsiteY1040" fmla="*/ 641871 h 1542374"/>
              <a:gd name="connsiteX1041" fmla="*/ 1187658 w 6798686"/>
              <a:gd name="connsiteY1041" fmla="*/ 640410 h 1542374"/>
              <a:gd name="connsiteX1042" fmla="*/ 1807921 w 6798686"/>
              <a:gd name="connsiteY1042" fmla="*/ 638969 h 1542374"/>
              <a:gd name="connsiteX1043" fmla="*/ 1840543 w 6798686"/>
              <a:gd name="connsiteY1043" fmla="*/ 657490 h 1542374"/>
              <a:gd name="connsiteX1044" fmla="*/ 1872012 w 6798686"/>
              <a:gd name="connsiteY1044" fmla="*/ 682811 h 1542374"/>
              <a:gd name="connsiteX1045" fmla="*/ 1858986 w 6798686"/>
              <a:gd name="connsiteY1045" fmla="*/ 676913 h 1542374"/>
              <a:gd name="connsiteX1046" fmla="*/ 1837776 w 6798686"/>
              <a:gd name="connsiteY1046" fmla="*/ 668114 h 1542374"/>
              <a:gd name="connsiteX1047" fmla="*/ 1821407 w 6798686"/>
              <a:gd name="connsiteY1047" fmla="*/ 652130 h 1542374"/>
              <a:gd name="connsiteX1048" fmla="*/ 1807921 w 6798686"/>
              <a:gd name="connsiteY1048" fmla="*/ 638969 h 1542374"/>
              <a:gd name="connsiteX1049" fmla="*/ 3232901 w 6798686"/>
              <a:gd name="connsiteY1049" fmla="*/ 638604 h 1542374"/>
              <a:gd name="connsiteX1050" fmla="*/ 3198050 w 6798686"/>
              <a:gd name="connsiteY1050" fmla="*/ 656625 h 1542374"/>
              <a:gd name="connsiteX1051" fmla="*/ 3160318 w 6798686"/>
              <a:gd name="connsiteY1051" fmla="*/ 671515 h 1542374"/>
              <a:gd name="connsiteX1052" fmla="*/ 3195438 w 6798686"/>
              <a:gd name="connsiteY1052" fmla="*/ 654666 h 1542374"/>
              <a:gd name="connsiteX1053" fmla="*/ 3232901 w 6798686"/>
              <a:gd name="connsiteY1053" fmla="*/ 638604 h 1542374"/>
              <a:gd name="connsiteX1054" fmla="*/ 1219665 w 6798686"/>
              <a:gd name="connsiteY1054" fmla="*/ 638585 h 1542374"/>
              <a:gd name="connsiteX1055" fmla="*/ 1246851 w 6798686"/>
              <a:gd name="connsiteY1055" fmla="*/ 673609 h 1542374"/>
              <a:gd name="connsiteX1056" fmla="*/ 1220357 w 6798686"/>
              <a:gd name="connsiteY1056" fmla="*/ 673455 h 1542374"/>
              <a:gd name="connsiteX1057" fmla="*/ 1192749 w 6798686"/>
              <a:gd name="connsiteY1057" fmla="*/ 640122 h 1542374"/>
              <a:gd name="connsiteX1058" fmla="*/ 1218205 w 6798686"/>
              <a:gd name="connsiteY1058" fmla="*/ 638681 h 1542374"/>
              <a:gd name="connsiteX1059" fmla="*/ 1219665 w 6798686"/>
              <a:gd name="connsiteY1059" fmla="*/ 638585 h 1542374"/>
              <a:gd name="connsiteX1060" fmla="*/ 3259203 w 6798686"/>
              <a:gd name="connsiteY1060" fmla="*/ 637836 h 1542374"/>
              <a:gd name="connsiteX1061" fmla="*/ 3200279 w 6798686"/>
              <a:gd name="connsiteY1061" fmla="*/ 670170 h 1542374"/>
              <a:gd name="connsiteX1062" fmla="*/ 3135611 w 6798686"/>
              <a:gd name="connsiteY1062" fmla="*/ 693724 h 1542374"/>
              <a:gd name="connsiteX1063" fmla="*/ 3196782 w 6798686"/>
              <a:gd name="connsiteY1063" fmla="*/ 662850 h 1542374"/>
              <a:gd name="connsiteX1064" fmla="*/ 3259203 w 6798686"/>
              <a:gd name="connsiteY1064" fmla="*/ 637836 h 1542374"/>
              <a:gd name="connsiteX1065" fmla="*/ 3473168 w 6798686"/>
              <a:gd name="connsiteY1065" fmla="*/ 637509 h 1542374"/>
              <a:gd name="connsiteX1066" fmla="*/ 3405503 w 6798686"/>
              <a:gd name="connsiteY1066" fmla="*/ 687365 h 1542374"/>
              <a:gd name="connsiteX1067" fmla="*/ 3325119 w 6798686"/>
              <a:gd name="connsiteY1067" fmla="*/ 709939 h 1542374"/>
              <a:gd name="connsiteX1068" fmla="*/ 3398509 w 6798686"/>
              <a:gd name="connsiteY1068" fmla="*/ 659507 h 1542374"/>
              <a:gd name="connsiteX1069" fmla="*/ 3473168 w 6798686"/>
              <a:gd name="connsiteY1069" fmla="*/ 637509 h 1542374"/>
              <a:gd name="connsiteX1070" fmla="*/ 1251922 w 6798686"/>
              <a:gd name="connsiteY1070" fmla="*/ 636779 h 1542374"/>
              <a:gd name="connsiteX1071" fmla="*/ 1278915 w 6798686"/>
              <a:gd name="connsiteY1071" fmla="*/ 673686 h 1542374"/>
              <a:gd name="connsiteX1072" fmla="*/ 1251980 w 6798686"/>
              <a:gd name="connsiteY1072" fmla="*/ 673628 h 1542374"/>
              <a:gd name="connsiteX1073" fmla="*/ 1224526 w 6798686"/>
              <a:gd name="connsiteY1073" fmla="*/ 638316 h 1542374"/>
              <a:gd name="connsiteX1074" fmla="*/ 1251922 w 6798686"/>
              <a:gd name="connsiteY1074" fmla="*/ 636779 h 1542374"/>
              <a:gd name="connsiteX1075" fmla="*/ 1284429 w 6798686"/>
              <a:gd name="connsiteY1075" fmla="*/ 634993 h 1542374"/>
              <a:gd name="connsiteX1076" fmla="*/ 1311173 w 6798686"/>
              <a:gd name="connsiteY1076" fmla="*/ 673686 h 1542374"/>
              <a:gd name="connsiteX1077" fmla="*/ 1283795 w 6798686"/>
              <a:gd name="connsiteY1077" fmla="*/ 673686 h 1542374"/>
              <a:gd name="connsiteX1078" fmla="*/ 1256591 w 6798686"/>
              <a:gd name="connsiteY1078" fmla="*/ 636510 h 1542374"/>
              <a:gd name="connsiteX1079" fmla="*/ 1284429 w 6798686"/>
              <a:gd name="connsiteY1079" fmla="*/ 634993 h 1542374"/>
              <a:gd name="connsiteX1080" fmla="*/ 3378048 w 6798686"/>
              <a:gd name="connsiteY1080" fmla="*/ 634839 h 1542374"/>
              <a:gd name="connsiteX1081" fmla="*/ 3326771 w 6798686"/>
              <a:gd name="connsiteY1081" fmla="*/ 668844 h 1542374"/>
              <a:gd name="connsiteX1082" fmla="*/ 3306580 w 6798686"/>
              <a:gd name="connsiteY1082" fmla="*/ 682024 h 1542374"/>
              <a:gd name="connsiteX1083" fmla="*/ 3248713 w 6798686"/>
              <a:gd name="connsiteY1083" fmla="*/ 700237 h 1542374"/>
              <a:gd name="connsiteX1084" fmla="*/ 3225851 w 6798686"/>
              <a:gd name="connsiteY1084" fmla="*/ 707441 h 1542374"/>
              <a:gd name="connsiteX1085" fmla="*/ 3251172 w 6798686"/>
              <a:gd name="connsiteY1085" fmla="*/ 692187 h 1542374"/>
              <a:gd name="connsiteX1086" fmla="*/ 3301796 w 6798686"/>
              <a:gd name="connsiteY1086" fmla="*/ 661044 h 1542374"/>
              <a:gd name="connsiteX1087" fmla="*/ 3378048 w 6798686"/>
              <a:gd name="connsiteY1087" fmla="*/ 634839 h 1542374"/>
              <a:gd name="connsiteX1088" fmla="*/ 3648728 w 6798686"/>
              <a:gd name="connsiteY1088" fmla="*/ 632629 h 1542374"/>
              <a:gd name="connsiteX1089" fmla="*/ 3601851 w 6798686"/>
              <a:gd name="connsiteY1089" fmla="*/ 673282 h 1542374"/>
              <a:gd name="connsiteX1090" fmla="*/ 3522755 w 6798686"/>
              <a:gd name="connsiteY1090" fmla="*/ 693494 h 1542374"/>
              <a:gd name="connsiteX1091" fmla="*/ 3577374 w 6798686"/>
              <a:gd name="connsiteY1091" fmla="*/ 648729 h 1542374"/>
              <a:gd name="connsiteX1092" fmla="*/ 3648728 w 6798686"/>
              <a:gd name="connsiteY1092" fmla="*/ 632629 h 1542374"/>
              <a:gd name="connsiteX1093" fmla="*/ 825298 w 6798686"/>
              <a:gd name="connsiteY1093" fmla="*/ 629402 h 1542374"/>
              <a:gd name="connsiteX1094" fmla="*/ 826240 w 6798686"/>
              <a:gd name="connsiteY1094" fmla="*/ 629421 h 1542374"/>
              <a:gd name="connsiteX1095" fmla="*/ 842263 w 6798686"/>
              <a:gd name="connsiteY1095" fmla="*/ 629575 h 1542374"/>
              <a:gd name="connsiteX1096" fmla="*/ 860879 w 6798686"/>
              <a:gd name="connsiteY1096" fmla="*/ 637317 h 1542374"/>
              <a:gd name="connsiteX1097" fmla="*/ 843435 w 6798686"/>
              <a:gd name="connsiteY1097" fmla="*/ 635511 h 1542374"/>
              <a:gd name="connsiteX1098" fmla="*/ 834482 w 6798686"/>
              <a:gd name="connsiteY1098" fmla="*/ 632495 h 1542374"/>
              <a:gd name="connsiteX1099" fmla="*/ 825298 w 6798686"/>
              <a:gd name="connsiteY1099" fmla="*/ 629402 h 1542374"/>
              <a:gd name="connsiteX1100" fmla="*/ 873982 w 6798686"/>
              <a:gd name="connsiteY1100" fmla="*/ 628979 h 1542374"/>
              <a:gd name="connsiteX1101" fmla="*/ 896883 w 6798686"/>
              <a:gd name="connsiteY1101" fmla="*/ 640314 h 1542374"/>
              <a:gd name="connsiteX1102" fmla="*/ 877651 w 6798686"/>
              <a:gd name="connsiteY1102" fmla="*/ 638893 h 1542374"/>
              <a:gd name="connsiteX1103" fmla="*/ 867315 w 6798686"/>
              <a:gd name="connsiteY1103" fmla="*/ 634608 h 1542374"/>
              <a:gd name="connsiteX1104" fmla="*/ 854904 w 6798686"/>
              <a:gd name="connsiteY1104" fmla="*/ 629440 h 1542374"/>
              <a:gd name="connsiteX1105" fmla="*/ 873982 w 6798686"/>
              <a:gd name="connsiteY1105" fmla="*/ 628979 h 1542374"/>
              <a:gd name="connsiteX1106" fmla="*/ 796653 w 6798686"/>
              <a:gd name="connsiteY1106" fmla="*/ 628902 h 1542374"/>
              <a:gd name="connsiteX1107" fmla="*/ 808507 w 6798686"/>
              <a:gd name="connsiteY1107" fmla="*/ 629094 h 1542374"/>
              <a:gd name="connsiteX1108" fmla="*/ 820745 w 6798686"/>
              <a:gd name="connsiteY1108" fmla="*/ 633225 h 1542374"/>
              <a:gd name="connsiteX1109" fmla="*/ 808834 w 6798686"/>
              <a:gd name="connsiteY1109" fmla="*/ 632034 h 1542374"/>
              <a:gd name="connsiteX1110" fmla="*/ 806125 w 6798686"/>
              <a:gd name="connsiteY1110" fmla="*/ 631342 h 1542374"/>
              <a:gd name="connsiteX1111" fmla="*/ 796653 w 6798686"/>
              <a:gd name="connsiteY1111" fmla="*/ 628902 h 1542374"/>
              <a:gd name="connsiteX1112" fmla="*/ 774617 w 6798686"/>
              <a:gd name="connsiteY1112" fmla="*/ 628537 h 1542374"/>
              <a:gd name="connsiteX1113" fmla="*/ 775520 w 6798686"/>
              <a:gd name="connsiteY1113" fmla="*/ 628768 h 1542374"/>
              <a:gd name="connsiteX1114" fmla="*/ 774598 w 6798686"/>
              <a:gd name="connsiteY1114" fmla="*/ 628691 h 1542374"/>
              <a:gd name="connsiteX1115" fmla="*/ 773714 w 6798686"/>
              <a:gd name="connsiteY1115" fmla="*/ 628537 h 1542374"/>
              <a:gd name="connsiteX1116" fmla="*/ 774617 w 6798686"/>
              <a:gd name="connsiteY1116" fmla="*/ 628537 h 1542374"/>
              <a:gd name="connsiteX1117" fmla="*/ 1492439 w 6798686"/>
              <a:gd name="connsiteY1117" fmla="*/ 627942 h 1542374"/>
              <a:gd name="connsiteX1118" fmla="*/ 1731648 w 6798686"/>
              <a:gd name="connsiteY1118" fmla="*/ 644310 h 1542374"/>
              <a:gd name="connsiteX1119" fmla="*/ 1767249 w 6798686"/>
              <a:gd name="connsiteY1119" fmla="*/ 688844 h 1542374"/>
              <a:gd name="connsiteX1120" fmla="*/ 1537760 w 6798686"/>
              <a:gd name="connsiteY1120" fmla="*/ 674704 h 1542374"/>
              <a:gd name="connsiteX1121" fmla="*/ 1342008 w 6798686"/>
              <a:gd name="connsiteY1121" fmla="*/ 673647 h 1542374"/>
              <a:gd name="connsiteX1122" fmla="*/ 1315860 w 6798686"/>
              <a:gd name="connsiteY1122" fmla="*/ 673686 h 1542374"/>
              <a:gd name="connsiteX1123" fmla="*/ 1288925 w 6798686"/>
              <a:gd name="connsiteY1123" fmla="*/ 634743 h 1542374"/>
              <a:gd name="connsiteX1124" fmla="*/ 1492439 w 6798686"/>
              <a:gd name="connsiteY1124" fmla="*/ 627942 h 1542374"/>
              <a:gd name="connsiteX1125" fmla="*/ 904856 w 6798686"/>
              <a:gd name="connsiteY1125" fmla="*/ 627519 h 1542374"/>
              <a:gd name="connsiteX1126" fmla="*/ 929909 w 6798686"/>
              <a:gd name="connsiteY1126" fmla="*/ 641928 h 1542374"/>
              <a:gd name="connsiteX1127" fmla="*/ 909371 w 6798686"/>
              <a:gd name="connsiteY1127" fmla="*/ 641044 h 1542374"/>
              <a:gd name="connsiteX1128" fmla="*/ 906047 w 6798686"/>
              <a:gd name="connsiteY1128" fmla="*/ 639411 h 1542374"/>
              <a:gd name="connsiteX1129" fmla="*/ 884164 w 6798686"/>
              <a:gd name="connsiteY1129" fmla="*/ 628576 h 1542374"/>
              <a:gd name="connsiteX1130" fmla="*/ 904856 w 6798686"/>
              <a:gd name="connsiteY1130" fmla="*/ 627519 h 1542374"/>
              <a:gd name="connsiteX1131" fmla="*/ 3841963 w 6798686"/>
              <a:gd name="connsiteY1131" fmla="*/ 625559 h 1542374"/>
              <a:gd name="connsiteX1132" fmla="*/ 3478067 w 6798686"/>
              <a:gd name="connsiteY1132" fmla="*/ 968976 h 1542374"/>
              <a:gd name="connsiteX1133" fmla="*/ 3288040 w 6798686"/>
              <a:gd name="connsiteY1133" fmla="*/ 1125727 h 1542374"/>
              <a:gd name="connsiteX1134" fmla="*/ 2760553 w 6798686"/>
              <a:gd name="connsiteY1134" fmla="*/ 1428183 h 1542374"/>
              <a:gd name="connsiteX1135" fmla="*/ 2217465 w 6798686"/>
              <a:gd name="connsiteY1135" fmla="*/ 1456195 h 1542374"/>
              <a:gd name="connsiteX1136" fmla="*/ 1750880 w 6798686"/>
              <a:gd name="connsiteY1136" fmla="*/ 1200366 h 1542374"/>
              <a:gd name="connsiteX1137" fmla="*/ 1749400 w 6798686"/>
              <a:gd name="connsiteY1137" fmla="*/ 1198983 h 1542374"/>
              <a:gd name="connsiteX1138" fmla="*/ 2171164 w 6798686"/>
              <a:gd name="connsiteY1138" fmla="*/ 1407991 h 1542374"/>
              <a:gd name="connsiteX1139" fmla="*/ 2444533 w 6798686"/>
              <a:gd name="connsiteY1139" fmla="*/ 1433890 h 1542374"/>
              <a:gd name="connsiteX1140" fmla="*/ 2465397 w 6798686"/>
              <a:gd name="connsiteY1140" fmla="*/ 1432449 h 1542374"/>
              <a:gd name="connsiteX1141" fmla="*/ 2705337 w 6798686"/>
              <a:gd name="connsiteY1141" fmla="*/ 1385052 h 1542374"/>
              <a:gd name="connsiteX1142" fmla="*/ 3220087 w 6798686"/>
              <a:gd name="connsiteY1142" fmla="*/ 1110146 h 1542374"/>
              <a:gd name="connsiteX1143" fmla="*/ 3406944 w 6798686"/>
              <a:gd name="connsiteY1143" fmla="*/ 965037 h 1542374"/>
              <a:gd name="connsiteX1144" fmla="*/ 3769207 w 6798686"/>
              <a:gd name="connsiteY1144" fmla="*/ 640314 h 1542374"/>
              <a:gd name="connsiteX1145" fmla="*/ 3841963 w 6798686"/>
              <a:gd name="connsiteY1145" fmla="*/ 625559 h 1542374"/>
              <a:gd name="connsiteX1146" fmla="*/ 935538 w 6798686"/>
              <a:gd name="connsiteY1146" fmla="*/ 625425 h 1542374"/>
              <a:gd name="connsiteX1147" fmla="*/ 961820 w 6798686"/>
              <a:gd name="connsiteY1147" fmla="*/ 642620 h 1542374"/>
              <a:gd name="connsiteX1148" fmla="*/ 940071 w 6798686"/>
              <a:gd name="connsiteY1148" fmla="*/ 642216 h 1542374"/>
              <a:gd name="connsiteX1149" fmla="*/ 913578 w 6798686"/>
              <a:gd name="connsiteY1149" fmla="*/ 627000 h 1542374"/>
              <a:gd name="connsiteX1150" fmla="*/ 935538 w 6798686"/>
              <a:gd name="connsiteY1150" fmla="*/ 625425 h 1542374"/>
              <a:gd name="connsiteX1151" fmla="*/ 966296 w 6798686"/>
              <a:gd name="connsiteY1151" fmla="*/ 622812 h 1542374"/>
              <a:gd name="connsiteX1152" fmla="*/ 993328 w 6798686"/>
              <a:gd name="connsiteY1152" fmla="*/ 642658 h 1542374"/>
              <a:gd name="connsiteX1153" fmla="*/ 970542 w 6798686"/>
              <a:gd name="connsiteY1153" fmla="*/ 642697 h 1542374"/>
              <a:gd name="connsiteX1154" fmla="*/ 943222 w 6798686"/>
              <a:gd name="connsiteY1154" fmla="*/ 624829 h 1542374"/>
              <a:gd name="connsiteX1155" fmla="*/ 966296 w 6798686"/>
              <a:gd name="connsiteY1155" fmla="*/ 622812 h 1542374"/>
              <a:gd name="connsiteX1156" fmla="*/ 545109 w 6798686"/>
              <a:gd name="connsiteY1156" fmla="*/ 622255 h 1542374"/>
              <a:gd name="connsiteX1157" fmla="*/ 554619 w 6798686"/>
              <a:gd name="connsiteY1157" fmla="*/ 622754 h 1542374"/>
              <a:gd name="connsiteX1158" fmla="*/ 548221 w 6798686"/>
              <a:gd name="connsiteY1158" fmla="*/ 624080 h 1542374"/>
              <a:gd name="connsiteX1159" fmla="*/ 537002 w 6798686"/>
              <a:gd name="connsiteY1159" fmla="*/ 624618 h 1542374"/>
              <a:gd name="connsiteX1160" fmla="*/ 545109 w 6798686"/>
              <a:gd name="connsiteY1160" fmla="*/ 622255 h 1542374"/>
              <a:gd name="connsiteX1161" fmla="*/ 696712 w 6798686"/>
              <a:gd name="connsiteY1161" fmla="*/ 619988 h 1542374"/>
              <a:gd name="connsiteX1162" fmla="*/ 708085 w 6798686"/>
              <a:gd name="connsiteY1162" fmla="*/ 622082 h 1542374"/>
              <a:gd name="connsiteX1163" fmla="*/ 706971 w 6798686"/>
              <a:gd name="connsiteY1163" fmla="*/ 622063 h 1542374"/>
              <a:gd name="connsiteX1164" fmla="*/ 690410 w 6798686"/>
              <a:gd name="connsiteY1164" fmla="*/ 620372 h 1542374"/>
              <a:gd name="connsiteX1165" fmla="*/ 696712 w 6798686"/>
              <a:gd name="connsiteY1165" fmla="*/ 619988 h 1542374"/>
              <a:gd name="connsiteX1166" fmla="*/ 997170 w 6798686"/>
              <a:gd name="connsiteY1166" fmla="*/ 619777 h 1542374"/>
              <a:gd name="connsiteX1167" fmla="*/ 1024720 w 6798686"/>
              <a:gd name="connsiteY1167" fmla="*/ 642197 h 1542374"/>
              <a:gd name="connsiteX1168" fmla="*/ 1001051 w 6798686"/>
              <a:gd name="connsiteY1168" fmla="*/ 642581 h 1542374"/>
              <a:gd name="connsiteX1169" fmla="*/ 973212 w 6798686"/>
              <a:gd name="connsiteY1169" fmla="*/ 622159 h 1542374"/>
              <a:gd name="connsiteX1170" fmla="*/ 997170 w 6798686"/>
              <a:gd name="connsiteY1170" fmla="*/ 619777 h 1542374"/>
              <a:gd name="connsiteX1171" fmla="*/ 733887 w 6798686"/>
              <a:gd name="connsiteY1171" fmla="*/ 617971 h 1542374"/>
              <a:gd name="connsiteX1172" fmla="*/ 752388 w 6798686"/>
              <a:gd name="connsiteY1172" fmla="*/ 622793 h 1542374"/>
              <a:gd name="connsiteX1173" fmla="*/ 740477 w 6798686"/>
              <a:gd name="connsiteY1173" fmla="*/ 622601 h 1542374"/>
              <a:gd name="connsiteX1174" fmla="*/ 718940 w 6798686"/>
              <a:gd name="connsiteY1174" fmla="*/ 618720 h 1542374"/>
              <a:gd name="connsiteX1175" fmla="*/ 733887 w 6798686"/>
              <a:gd name="connsiteY1175" fmla="*/ 617971 h 1542374"/>
              <a:gd name="connsiteX1176" fmla="*/ 3725941 w 6798686"/>
              <a:gd name="connsiteY1176" fmla="*/ 617317 h 1542374"/>
              <a:gd name="connsiteX1177" fmla="*/ 3687363 w 6798686"/>
              <a:gd name="connsiteY1177" fmla="*/ 652649 h 1542374"/>
              <a:gd name="connsiteX1178" fmla="*/ 3610861 w 6798686"/>
              <a:gd name="connsiteY1178" fmla="*/ 671054 h 1542374"/>
              <a:gd name="connsiteX1179" fmla="*/ 3657143 w 6798686"/>
              <a:gd name="connsiteY1179" fmla="*/ 630824 h 1542374"/>
              <a:gd name="connsiteX1180" fmla="*/ 3725941 w 6798686"/>
              <a:gd name="connsiteY1180" fmla="*/ 617317 h 1542374"/>
              <a:gd name="connsiteX1181" fmla="*/ 608951 w 6798686"/>
              <a:gd name="connsiteY1181" fmla="*/ 616760 h 1542374"/>
              <a:gd name="connsiteX1182" fmla="*/ 619499 w 6798686"/>
              <a:gd name="connsiteY1182" fmla="*/ 618028 h 1542374"/>
              <a:gd name="connsiteX1183" fmla="*/ 607837 w 6798686"/>
              <a:gd name="connsiteY1183" fmla="*/ 619623 h 1542374"/>
              <a:gd name="connsiteX1184" fmla="*/ 597750 w 6798686"/>
              <a:gd name="connsiteY1184" fmla="*/ 619277 h 1542374"/>
              <a:gd name="connsiteX1185" fmla="*/ 608951 w 6798686"/>
              <a:gd name="connsiteY1185" fmla="*/ 616760 h 1542374"/>
              <a:gd name="connsiteX1186" fmla="*/ 771485 w 6798686"/>
              <a:gd name="connsiteY1186" fmla="*/ 616568 h 1542374"/>
              <a:gd name="connsiteX1187" fmla="*/ 791639 w 6798686"/>
              <a:gd name="connsiteY1187" fmla="*/ 623408 h 1542374"/>
              <a:gd name="connsiteX1188" fmla="*/ 774233 w 6798686"/>
              <a:gd name="connsiteY1188" fmla="*/ 623119 h 1542374"/>
              <a:gd name="connsiteX1189" fmla="*/ 751428 w 6798686"/>
              <a:gd name="connsiteY1189" fmla="*/ 617221 h 1542374"/>
              <a:gd name="connsiteX1190" fmla="*/ 771485 w 6798686"/>
              <a:gd name="connsiteY1190" fmla="*/ 616568 h 1542374"/>
              <a:gd name="connsiteX1191" fmla="*/ 1028274 w 6798686"/>
              <a:gd name="connsiteY1191" fmla="*/ 616414 h 1542374"/>
              <a:gd name="connsiteX1192" fmla="*/ 1056132 w 6798686"/>
              <a:gd name="connsiteY1192" fmla="*/ 641333 h 1542374"/>
              <a:gd name="connsiteX1193" fmla="*/ 1031714 w 6798686"/>
              <a:gd name="connsiteY1193" fmla="*/ 642043 h 1542374"/>
              <a:gd name="connsiteX1194" fmla="*/ 1003548 w 6798686"/>
              <a:gd name="connsiteY1194" fmla="*/ 619123 h 1542374"/>
              <a:gd name="connsiteX1195" fmla="*/ 1028274 w 6798686"/>
              <a:gd name="connsiteY1195" fmla="*/ 616414 h 1542374"/>
              <a:gd name="connsiteX1196" fmla="*/ 674099 w 6798686"/>
              <a:gd name="connsiteY1196" fmla="*/ 615780 h 1542374"/>
              <a:gd name="connsiteX1197" fmla="*/ 674579 w 6798686"/>
              <a:gd name="connsiteY1197" fmla="*/ 615877 h 1542374"/>
              <a:gd name="connsiteX1198" fmla="*/ 672620 w 6798686"/>
              <a:gd name="connsiteY1198" fmla="*/ 615992 h 1542374"/>
              <a:gd name="connsiteX1199" fmla="*/ 674099 w 6798686"/>
              <a:gd name="connsiteY1199" fmla="*/ 615780 h 1542374"/>
              <a:gd name="connsiteX1200" fmla="*/ 808949 w 6798686"/>
              <a:gd name="connsiteY1200" fmla="*/ 615665 h 1542374"/>
              <a:gd name="connsiteX1201" fmla="*/ 828987 w 6798686"/>
              <a:gd name="connsiteY1201" fmla="*/ 624042 h 1542374"/>
              <a:gd name="connsiteX1202" fmla="*/ 826336 w 6798686"/>
              <a:gd name="connsiteY1202" fmla="*/ 624003 h 1542374"/>
              <a:gd name="connsiteX1203" fmla="*/ 808296 w 6798686"/>
              <a:gd name="connsiteY1203" fmla="*/ 623677 h 1542374"/>
              <a:gd name="connsiteX1204" fmla="*/ 786355 w 6798686"/>
              <a:gd name="connsiteY1204" fmla="*/ 616261 h 1542374"/>
              <a:gd name="connsiteX1205" fmla="*/ 791524 w 6798686"/>
              <a:gd name="connsiteY1205" fmla="*/ 616165 h 1542374"/>
              <a:gd name="connsiteX1206" fmla="*/ 808949 w 6798686"/>
              <a:gd name="connsiteY1206" fmla="*/ 615665 h 1542374"/>
              <a:gd name="connsiteX1207" fmla="*/ 3556125 w 6798686"/>
              <a:gd name="connsiteY1207" fmla="*/ 614801 h 1542374"/>
              <a:gd name="connsiteX1208" fmla="*/ 3494148 w 6798686"/>
              <a:gd name="connsiteY1208" fmla="*/ 663599 h 1542374"/>
              <a:gd name="connsiteX1209" fmla="*/ 3417664 w 6798686"/>
              <a:gd name="connsiteY1209" fmla="*/ 684022 h 1542374"/>
              <a:gd name="connsiteX1210" fmla="*/ 3485176 w 6798686"/>
              <a:gd name="connsiteY1210" fmla="*/ 634109 h 1542374"/>
              <a:gd name="connsiteX1211" fmla="*/ 3556125 w 6798686"/>
              <a:gd name="connsiteY1211" fmla="*/ 614801 h 1542374"/>
              <a:gd name="connsiteX1212" fmla="*/ 1754665 w 6798686"/>
              <a:gd name="connsiteY1212" fmla="*/ 614263 h 1542374"/>
              <a:gd name="connsiteX1213" fmla="*/ 1790476 w 6798686"/>
              <a:gd name="connsiteY1213" fmla="*/ 629863 h 1542374"/>
              <a:gd name="connsiteX1214" fmla="*/ 1817488 w 6798686"/>
              <a:gd name="connsiteY1214" fmla="*/ 656126 h 1542374"/>
              <a:gd name="connsiteX1215" fmla="*/ 1824885 w 6798686"/>
              <a:gd name="connsiteY1215" fmla="*/ 663350 h 1542374"/>
              <a:gd name="connsiteX1216" fmla="*/ 1786711 w 6798686"/>
              <a:gd name="connsiteY1216" fmla="*/ 651380 h 1542374"/>
              <a:gd name="connsiteX1217" fmla="*/ 1760236 w 6798686"/>
              <a:gd name="connsiteY1217" fmla="*/ 620737 h 1542374"/>
              <a:gd name="connsiteX1218" fmla="*/ 1754665 w 6798686"/>
              <a:gd name="connsiteY1218" fmla="*/ 614263 h 1542374"/>
              <a:gd name="connsiteX1219" fmla="*/ 842513 w 6798686"/>
              <a:gd name="connsiteY1219" fmla="*/ 613341 h 1542374"/>
              <a:gd name="connsiteX1220" fmla="*/ 863646 w 6798686"/>
              <a:gd name="connsiteY1220" fmla="*/ 623850 h 1542374"/>
              <a:gd name="connsiteX1221" fmla="*/ 842205 w 6798686"/>
              <a:gd name="connsiteY1221" fmla="*/ 624157 h 1542374"/>
              <a:gd name="connsiteX1222" fmla="*/ 820400 w 6798686"/>
              <a:gd name="connsiteY1222" fmla="*/ 615050 h 1542374"/>
              <a:gd name="connsiteX1223" fmla="*/ 842513 w 6798686"/>
              <a:gd name="connsiteY1223" fmla="*/ 613341 h 1542374"/>
              <a:gd name="connsiteX1224" fmla="*/ 1059648 w 6798686"/>
              <a:gd name="connsiteY1224" fmla="*/ 612822 h 1542374"/>
              <a:gd name="connsiteX1225" fmla="*/ 1087678 w 6798686"/>
              <a:gd name="connsiteY1225" fmla="*/ 640141 h 1542374"/>
              <a:gd name="connsiteX1226" fmla="*/ 1062587 w 6798686"/>
              <a:gd name="connsiteY1226" fmla="*/ 641121 h 1542374"/>
              <a:gd name="connsiteX1227" fmla="*/ 1034211 w 6798686"/>
              <a:gd name="connsiteY1227" fmla="*/ 615761 h 1542374"/>
              <a:gd name="connsiteX1228" fmla="*/ 1059648 w 6798686"/>
              <a:gd name="connsiteY1228" fmla="*/ 612822 h 1542374"/>
              <a:gd name="connsiteX1229" fmla="*/ 576636 w 6798686"/>
              <a:gd name="connsiteY1229" fmla="*/ 612745 h 1542374"/>
              <a:gd name="connsiteX1230" fmla="*/ 592044 w 6798686"/>
              <a:gd name="connsiteY1230" fmla="*/ 614724 h 1542374"/>
              <a:gd name="connsiteX1231" fmla="*/ 575349 w 6798686"/>
              <a:gd name="connsiteY1231" fmla="*/ 618355 h 1542374"/>
              <a:gd name="connsiteX1232" fmla="*/ 560479 w 6798686"/>
              <a:gd name="connsiteY1232" fmla="*/ 617663 h 1542374"/>
              <a:gd name="connsiteX1233" fmla="*/ 576636 w 6798686"/>
              <a:gd name="connsiteY1233" fmla="*/ 612745 h 1542374"/>
              <a:gd name="connsiteX1234" fmla="*/ 3370594 w 6798686"/>
              <a:gd name="connsiteY1234" fmla="*/ 612072 h 1542374"/>
              <a:gd name="connsiteX1235" fmla="*/ 3302738 w 6798686"/>
              <a:gd name="connsiteY1235" fmla="*/ 654896 h 1542374"/>
              <a:gd name="connsiteX1236" fmla="*/ 3287310 w 6798686"/>
              <a:gd name="connsiteY1236" fmla="*/ 660237 h 1542374"/>
              <a:gd name="connsiteX1237" fmla="*/ 3252594 w 6798686"/>
              <a:gd name="connsiteY1237" fmla="*/ 672226 h 1542374"/>
              <a:gd name="connsiteX1238" fmla="*/ 3226965 w 6798686"/>
              <a:gd name="connsiteY1238" fmla="*/ 681063 h 1542374"/>
              <a:gd name="connsiteX1239" fmla="*/ 3298357 w 6798686"/>
              <a:gd name="connsiteY1239" fmla="*/ 639354 h 1542374"/>
              <a:gd name="connsiteX1240" fmla="*/ 3339336 w 6798686"/>
              <a:gd name="connsiteY1240" fmla="*/ 623888 h 1542374"/>
              <a:gd name="connsiteX1241" fmla="*/ 3342909 w 6798686"/>
              <a:gd name="connsiteY1241" fmla="*/ 622524 h 1542374"/>
              <a:gd name="connsiteX1242" fmla="*/ 3370594 w 6798686"/>
              <a:gd name="connsiteY1242" fmla="*/ 612072 h 1542374"/>
              <a:gd name="connsiteX1243" fmla="*/ 3919542 w 6798686"/>
              <a:gd name="connsiteY1243" fmla="*/ 611631 h 1542374"/>
              <a:gd name="connsiteX1244" fmla="*/ 3551726 w 6798686"/>
              <a:gd name="connsiteY1244" fmla="*/ 976007 h 1542374"/>
              <a:gd name="connsiteX1245" fmla="*/ 2262748 w 6798686"/>
              <a:gd name="connsiteY1245" fmla="*/ 1508298 h 1542374"/>
              <a:gd name="connsiteX1246" fmla="*/ 1805961 w 6798686"/>
              <a:gd name="connsiteY1246" fmla="*/ 1249991 h 1542374"/>
              <a:gd name="connsiteX1247" fmla="*/ 2216428 w 6798686"/>
              <a:gd name="connsiteY1247" fmla="*/ 1459999 h 1542374"/>
              <a:gd name="connsiteX1248" fmla="*/ 2495118 w 6798686"/>
              <a:gd name="connsiteY1248" fmla="*/ 1487011 h 1542374"/>
              <a:gd name="connsiteX1249" fmla="*/ 2507510 w 6798686"/>
              <a:gd name="connsiteY1249" fmla="*/ 1486108 h 1542374"/>
              <a:gd name="connsiteX1250" fmla="*/ 2761821 w 6798686"/>
              <a:gd name="connsiteY1250" fmla="*/ 1431911 h 1542374"/>
              <a:gd name="connsiteX1251" fmla="*/ 3290441 w 6798686"/>
              <a:gd name="connsiteY1251" fmla="*/ 1128840 h 1542374"/>
              <a:gd name="connsiteX1252" fmla="*/ 3480641 w 6798686"/>
              <a:gd name="connsiteY1252" fmla="*/ 971934 h 1542374"/>
              <a:gd name="connsiteX1253" fmla="*/ 3848783 w 6798686"/>
              <a:gd name="connsiteY1253" fmla="*/ 624253 h 1542374"/>
              <a:gd name="connsiteX1254" fmla="*/ 3919542 w 6798686"/>
              <a:gd name="connsiteY1254" fmla="*/ 611631 h 1542374"/>
              <a:gd name="connsiteX1255" fmla="*/ 1779275 w 6798686"/>
              <a:gd name="connsiteY1255" fmla="*/ 611458 h 1542374"/>
              <a:gd name="connsiteX1256" fmla="*/ 1810610 w 6798686"/>
              <a:gd name="connsiteY1256" fmla="*/ 634282 h 1542374"/>
              <a:gd name="connsiteX1257" fmla="*/ 1802714 w 6798686"/>
              <a:gd name="connsiteY1257" fmla="*/ 630036 h 1542374"/>
              <a:gd name="connsiteX1258" fmla="*/ 1794203 w 6798686"/>
              <a:gd name="connsiteY1258" fmla="*/ 625675 h 1542374"/>
              <a:gd name="connsiteX1259" fmla="*/ 1779275 w 6798686"/>
              <a:gd name="connsiteY1259" fmla="*/ 611458 h 1542374"/>
              <a:gd name="connsiteX1260" fmla="*/ 706741 w 6798686"/>
              <a:gd name="connsiteY1260" fmla="*/ 610805 h 1542374"/>
              <a:gd name="connsiteX1261" fmla="*/ 716366 w 6798686"/>
              <a:gd name="connsiteY1261" fmla="*/ 613341 h 1542374"/>
              <a:gd name="connsiteX1262" fmla="*/ 695963 w 6798686"/>
              <a:gd name="connsiteY1262" fmla="*/ 614512 h 1542374"/>
              <a:gd name="connsiteX1263" fmla="*/ 689891 w 6798686"/>
              <a:gd name="connsiteY1263" fmla="*/ 613398 h 1542374"/>
              <a:gd name="connsiteX1264" fmla="*/ 706741 w 6798686"/>
              <a:gd name="connsiteY1264" fmla="*/ 610805 h 1542374"/>
              <a:gd name="connsiteX1265" fmla="*/ 874231 w 6798686"/>
              <a:gd name="connsiteY1265" fmla="*/ 609882 h 1542374"/>
              <a:gd name="connsiteX1266" fmla="*/ 896287 w 6798686"/>
              <a:gd name="connsiteY1266" fmla="*/ 622582 h 1542374"/>
              <a:gd name="connsiteX1267" fmla="*/ 874059 w 6798686"/>
              <a:gd name="connsiteY1267" fmla="*/ 623561 h 1542374"/>
              <a:gd name="connsiteX1268" fmla="*/ 851696 w 6798686"/>
              <a:gd name="connsiteY1268" fmla="*/ 612457 h 1542374"/>
              <a:gd name="connsiteX1269" fmla="*/ 874231 w 6798686"/>
              <a:gd name="connsiteY1269" fmla="*/ 609882 h 1542374"/>
              <a:gd name="connsiteX1270" fmla="*/ 641035 w 6798686"/>
              <a:gd name="connsiteY1270" fmla="*/ 609421 h 1542374"/>
              <a:gd name="connsiteX1271" fmla="*/ 657423 w 6798686"/>
              <a:gd name="connsiteY1271" fmla="*/ 612610 h 1542374"/>
              <a:gd name="connsiteX1272" fmla="*/ 640555 w 6798686"/>
              <a:gd name="connsiteY1272" fmla="*/ 615050 h 1542374"/>
              <a:gd name="connsiteX1273" fmla="*/ 624455 w 6798686"/>
              <a:gd name="connsiteY1273" fmla="*/ 613244 h 1542374"/>
              <a:gd name="connsiteX1274" fmla="*/ 641035 w 6798686"/>
              <a:gd name="connsiteY1274" fmla="*/ 609421 h 1542374"/>
              <a:gd name="connsiteX1275" fmla="*/ 1091290 w 6798686"/>
              <a:gd name="connsiteY1275" fmla="*/ 609056 h 1542374"/>
              <a:gd name="connsiteX1276" fmla="*/ 1119397 w 6798686"/>
              <a:gd name="connsiteY1276" fmla="*/ 638700 h 1542374"/>
              <a:gd name="connsiteX1277" fmla="*/ 1093673 w 6798686"/>
              <a:gd name="connsiteY1277" fmla="*/ 639872 h 1542374"/>
              <a:gd name="connsiteX1278" fmla="*/ 1065219 w 6798686"/>
              <a:gd name="connsiteY1278" fmla="*/ 612169 h 1542374"/>
              <a:gd name="connsiteX1279" fmla="*/ 1091290 w 6798686"/>
              <a:gd name="connsiteY1279" fmla="*/ 609056 h 1542374"/>
              <a:gd name="connsiteX1280" fmla="*/ 739593 w 6798686"/>
              <a:gd name="connsiteY1280" fmla="*/ 605675 h 1542374"/>
              <a:gd name="connsiteX1281" fmla="*/ 756692 w 6798686"/>
              <a:gd name="connsiteY1281" fmla="*/ 611535 h 1542374"/>
              <a:gd name="connsiteX1282" fmla="*/ 733273 w 6798686"/>
              <a:gd name="connsiteY1282" fmla="*/ 612476 h 1542374"/>
              <a:gd name="connsiteX1283" fmla="*/ 719459 w 6798686"/>
              <a:gd name="connsiteY1283" fmla="*/ 608826 h 1542374"/>
              <a:gd name="connsiteX1284" fmla="*/ 739593 w 6798686"/>
              <a:gd name="connsiteY1284" fmla="*/ 605675 h 1542374"/>
              <a:gd name="connsiteX1285" fmla="*/ 905259 w 6798686"/>
              <a:gd name="connsiteY1285" fmla="*/ 605560 h 1542374"/>
              <a:gd name="connsiteX1286" fmla="*/ 928141 w 6798686"/>
              <a:gd name="connsiteY1286" fmla="*/ 620583 h 1542374"/>
              <a:gd name="connsiteX1287" fmla="*/ 905048 w 6798686"/>
              <a:gd name="connsiteY1287" fmla="*/ 622082 h 1542374"/>
              <a:gd name="connsiteX1288" fmla="*/ 882089 w 6798686"/>
              <a:gd name="connsiteY1288" fmla="*/ 608864 h 1542374"/>
              <a:gd name="connsiteX1289" fmla="*/ 905259 w 6798686"/>
              <a:gd name="connsiteY1289" fmla="*/ 605560 h 1542374"/>
              <a:gd name="connsiteX1290" fmla="*/ 3466693 w 6798686"/>
              <a:gd name="connsiteY1290" fmla="*/ 605329 h 1542374"/>
              <a:gd name="connsiteX1291" fmla="*/ 3404850 w 6798686"/>
              <a:gd name="connsiteY1291" fmla="*/ 649536 h 1542374"/>
              <a:gd name="connsiteX1292" fmla="*/ 3399278 w 6798686"/>
              <a:gd name="connsiteY1292" fmla="*/ 653436 h 1542374"/>
              <a:gd name="connsiteX1293" fmla="*/ 3322872 w 6798686"/>
              <a:gd name="connsiteY1293" fmla="*/ 676933 h 1542374"/>
              <a:gd name="connsiteX1294" fmla="*/ 3329307 w 6798686"/>
              <a:gd name="connsiteY1294" fmla="*/ 672725 h 1542374"/>
              <a:gd name="connsiteX1295" fmla="*/ 3394859 w 6798686"/>
              <a:gd name="connsiteY1295" fmla="*/ 629133 h 1542374"/>
              <a:gd name="connsiteX1296" fmla="*/ 3466693 w 6798686"/>
              <a:gd name="connsiteY1296" fmla="*/ 605329 h 1542374"/>
              <a:gd name="connsiteX1297" fmla="*/ 3799774 w 6798686"/>
              <a:gd name="connsiteY1297" fmla="*/ 605310 h 1542374"/>
              <a:gd name="connsiteX1298" fmla="*/ 3769649 w 6798686"/>
              <a:gd name="connsiteY1298" fmla="*/ 634320 h 1542374"/>
              <a:gd name="connsiteX1299" fmla="*/ 3695528 w 6798686"/>
              <a:gd name="connsiteY1299" fmla="*/ 650766 h 1542374"/>
              <a:gd name="connsiteX1300" fmla="*/ 3733472 w 6798686"/>
              <a:gd name="connsiteY1300" fmla="*/ 615953 h 1542374"/>
              <a:gd name="connsiteX1301" fmla="*/ 3753088 w 6798686"/>
              <a:gd name="connsiteY1301" fmla="*/ 612534 h 1542374"/>
              <a:gd name="connsiteX1302" fmla="*/ 3799774 w 6798686"/>
              <a:gd name="connsiteY1302" fmla="*/ 605310 h 1542374"/>
              <a:gd name="connsiteX1303" fmla="*/ 1123336 w 6798686"/>
              <a:gd name="connsiteY1303" fmla="*/ 605156 h 1542374"/>
              <a:gd name="connsiteX1304" fmla="*/ 1151405 w 6798686"/>
              <a:gd name="connsiteY1304" fmla="*/ 637067 h 1542374"/>
              <a:gd name="connsiteX1305" fmla="*/ 1125026 w 6798686"/>
              <a:gd name="connsiteY1305" fmla="*/ 638412 h 1542374"/>
              <a:gd name="connsiteX1306" fmla="*/ 1096574 w 6798686"/>
              <a:gd name="connsiteY1306" fmla="*/ 608422 h 1542374"/>
              <a:gd name="connsiteX1307" fmla="*/ 1121972 w 6798686"/>
              <a:gd name="connsiteY1307" fmla="*/ 605329 h 1542374"/>
              <a:gd name="connsiteX1308" fmla="*/ 1123336 w 6798686"/>
              <a:gd name="connsiteY1308" fmla="*/ 605156 h 1542374"/>
              <a:gd name="connsiteX1309" fmla="*/ 3298357 w 6798686"/>
              <a:gd name="connsiteY1309" fmla="*/ 604061 h 1542374"/>
              <a:gd name="connsiteX1310" fmla="*/ 3294822 w 6798686"/>
              <a:gd name="connsiteY1310" fmla="*/ 605944 h 1542374"/>
              <a:gd name="connsiteX1311" fmla="*/ 3290057 w 6798686"/>
              <a:gd name="connsiteY1311" fmla="*/ 608038 h 1542374"/>
              <a:gd name="connsiteX1312" fmla="*/ 3292613 w 6798686"/>
              <a:gd name="connsiteY1312" fmla="*/ 606751 h 1542374"/>
              <a:gd name="connsiteX1313" fmla="*/ 3298357 w 6798686"/>
              <a:gd name="connsiteY1313" fmla="*/ 604061 h 1542374"/>
              <a:gd name="connsiteX1314" fmla="*/ 608298 w 6798686"/>
              <a:gd name="connsiteY1314" fmla="*/ 602831 h 1542374"/>
              <a:gd name="connsiteX1315" fmla="*/ 627452 w 6798686"/>
              <a:gd name="connsiteY1315" fmla="*/ 606732 h 1542374"/>
              <a:gd name="connsiteX1316" fmla="*/ 607645 w 6798686"/>
              <a:gd name="connsiteY1316" fmla="*/ 611246 h 1542374"/>
              <a:gd name="connsiteX1317" fmla="*/ 588913 w 6798686"/>
              <a:gd name="connsiteY1317" fmla="*/ 608941 h 1542374"/>
              <a:gd name="connsiteX1318" fmla="*/ 608298 w 6798686"/>
              <a:gd name="connsiteY1318" fmla="*/ 602831 h 1542374"/>
              <a:gd name="connsiteX1319" fmla="*/ 673235 w 6798686"/>
              <a:gd name="connsiteY1319" fmla="*/ 601756 h 1542374"/>
              <a:gd name="connsiteX1320" fmla="*/ 693350 w 6798686"/>
              <a:gd name="connsiteY1320" fmla="*/ 607212 h 1542374"/>
              <a:gd name="connsiteX1321" fmla="*/ 673158 w 6798686"/>
              <a:gd name="connsiteY1321" fmla="*/ 610267 h 1542374"/>
              <a:gd name="connsiteX1322" fmla="*/ 653408 w 6798686"/>
              <a:gd name="connsiteY1322" fmla="*/ 606501 h 1542374"/>
              <a:gd name="connsiteX1323" fmla="*/ 673235 w 6798686"/>
              <a:gd name="connsiteY1323" fmla="*/ 601756 h 1542374"/>
              <a:gd name="connsiteX1324" fmla="*/ 1155497 w 6798686"/>
              <a:gd name="connsiteY1324" fmla="*/ 601256 h 1542374"/>
              <a:gd name="connsiteX1325" fmla="*/ 1183451 w 6798686"/>
              <a:gd name="connsiteY1325" fmla="*/ 635300 h 1542374"/>
              <a:gd name="connsiteX1326" fmla="*/ 1156746 w 6798686"/>
              <a:gd name="connsiteY1326" fmla="*/ 636779 h 1542374"/>
              <a:gd name="connsiteX1327" fmla="*/ 1128388 w 6798686"/>
              <a:gd name="connsiteY1327" fmla="*/ 604541 h 1542374"/>
              <a:gd name="connsiteX1328" fmla="*/ 1155497 w 6798686"/>
              <a:gd name="connsiteY1328" fmla="*/ 601256 h 1542374"/>
              <a:gd name="connsiteX1329" fmla="*/ 936095 w 6798686"/>
              <a:gd name="connsiteY1329" fmla="*/ 600584 h 1542374"/>
              <a:gd name="connsiteX1330" fmla="*/ 959707 w 6798686"/>
              <a:gd name="connsiteY1330" fmla="*/ 617971 h 1542374"/>
              <a:gd name="connsiteX1331" fmla="*/ 935826 w 6798686"/>
              <a:gd name="connsiteY1331" fmla="*/ 619969 h 1542374"/>
              <a:gd name="connsiteX1332" fmla="*/ 912233 w 6798686"/>
              <a:gd name="connsiteY1332" fmla="*/ 604484 h 1542374"/>
              <a:gd name="connsiteX1333" fmla="*/ 936095 w 6798686"/>
              <a:gd name="connsiteY1333" fmla="*/ 600584 h 1542374"/>
              <a:gd name="connsiteX1334" fmla="*/ 772350 w 6798686"/>
              <a:gd name="connsiteY1334" fmla="*/ 600276 h 1542374"/>
              <a:gd name="connsiteX1335" fmla="*/ 796692 w 6798686"/>
              <a:gd name="connsiteY1335" fmla="*/ 610516 h 1542374"/>
              <a:gd name="connsiteX1336" fmla="*/ 791447 w 6798686"/>
              <a:gd name="connsiteY1336" fmla="*/ 610670 h 1542374"/>
              <a:gd name="connsiteX1337" fmla="*/ 771063 w 6798686"/>
              <a:gd name="connsiteY1337" fmla="*/ 611074 h 1542374"/>
              <a:gd name="connsiteX1338" fmla="*/ 750256 w 6798686"/>
              <a:gd name="connsiteY1338" fmla="*/ 603965 h 1542374"/>
              <a:gd name="connsiteX1339" fmla="*/ 757134 w 6798686"/>
              <a:gd name="connsiteY1339" fmla="*/ 602889 h 1542374"/>
              <a:gd name="connsiteX1340" fmla="*/ 772350 w 6798686"/>
              <a:gd name="connsiteY1340" fmla="*/ 600276 h 1542374"/>
              <a:gd name="connsiteX1341" fmla="*/ 1704637 w 6798686"/>
              <a:gd name="connsiteY1341" fmla="*/ 598201 h 1542374"/>
              <a:gd name="connsiteX1342" fmla="*/ 1743714 w 6798686"/>
              <a:gd name="connsiteY1342" fmla="*/ 610228 h 1542374"/>
              <a:gd name="connsiteX1343" fmla="*/ 1755933 w 6798686"/>
              <a:gd name="connsiteY1343" fmla="*/ 624445 h 1542374"/>
              <a:gd name="connsiteX1344" fmla="*/ 1776932 w 6798686"/>
              <a:gd name="connsiteY1344" fmla="*/ 648787 h 1542374"/>
              <a:gd name="connsiteX1345" fmla="*/ 1735280 w 6798686"/>
              <a:gd name="connsiteY1345" fmla="*/ 639565 h 1542374"/>
              <a:gd name="connsiteX1346" fmla="*/ 1704637 w 6798686"/>
              <a:gd name="connsiteY1346" fmla="*/ 598201 h 1542374"/>
              <a:gd name="connsiteX1347" fmla="*/ 1187946 w 6798686"/>
              <a:gd name="connsiteY1347" fmla="*/ 597394 h 1542374"/>
              <a:gd name="connsiteX1348" fmla="*/ 1215708 w 6798686"/>
              <a:gd name="connsiteY1348" fmla="*/ 633494 h 1542374"/>
              <a:gd name="connsiteX1349" fmla="*/ 1188542 w 6798686"/>
              <a:gd name="connsiteY1349" fmla="*/ 635031 h 1542374"/>
              <a:gd name="connsiteX1350" fmla="*/ 1160338 w 6798686"/>
              <a:gd name="connsiteY1350" fmla="*/ 600680 h 1542374"/>
              <a:gd name="connsiteX1351" fmla="*/ 1187946 w 6798686"/>
              <a:gd name="connsiteY1351" fmla="*/ 597394 h 1542374"/>
              <a:gd name="connsiteX1352" fmla="*/ 3360182 w 6798686"/>
              <a:gd name="connsiteY1352" fmla="*/ 596664 h 1542374"/>
              <a:gd name="connsiteX1353" fmla="*/ 3299317 w 6798686"/>
              <a:gd name="connsiteY1353" fmla="*/ 633206 h 1542374"/>
              <a:gd name="connsiteX1354" fmla="*/ 3232152 w 6798686"/>
              <a:gd name="connsiteY1354" fmla="*/ 658374 h 1542374"/>
              <a:gd name="connsiteX1355" fmla="*/ 3295667 w 6798686"/>
              <a:gd name="connsiteY1355" fmla="*/ 623043 h 1542374"/>
              <a:gd name="connsiteX1356" fmla="*/ 3360182 w 6798686"/>
              <a:gd name="connsiteY1356" fmla="*/ 596664 h 1542374"/>
              <a:gd name="connsiteX1357" fmla="*/ 3870800 w 6798686"/>
              <a:gd name="connsiteY1357" fmla="*/ 596472 h 1542374"/>
              <a:gd name="connsiteX1358" fmla="*/ 3849148 w 6798686"/>
              <a:gd name="connsiteY1358" fmla="*/ 618316 h 1542374"/>
              <a:gd name="connsiteX1359" fmla="*/ 3777084 w 6798686"/>
              <a:gd name="connsiteY1359" fmla="*/ 632745 h 1542374"/>
              <a:gd name="connsiteX1360" fmla="*/ 3806498 w 6798686"/>
              <a:gd name="connsiteY1360" fmla="*/ 604388 h 1542374"/>
              <a:gd name="connsiteX1361" fmla="*/ 3870800 w 6798686"/>
              <a:gd name="connsiteY1361" fmla="*/ 596472 h 1542374"/>
              <a:gd name="connsiteX1362" fmla="*/ 3634338 w 6798686"/>
              <a:gd name="connsiteY1362" fmla="*/ 595588 h 1542374"/>
              <a:gd name="connsiteX1363" fmla="*/ 3577836 w 6798686"/>
              <a:gd name="connsiteY1363" fmla="*/ 642793 h 1542374"/>
              <a:gd name="connsiteX1364" fmla="*/ 3504733 w 6798686"/>
              <a:gd name="connsiteY1364" fmla="*/ 660871 h 1542374"/>
              <a:gd name="connsiteX1365" fmla="*/ 3563714 w 6798686"/>
              <a:gd name="connsiteY1365" fmla="*/ 614339 h 1542374"/>
              <a:gd name="connsiteX1366" fmla="*/ 3566481 w 6798686"/>
              <a:gd name="connsiteY1366" fmla="*/ 612111 h 1542374"/>
              <a:gd name="connsiteX1367" fmla="*/ 3634338 w 6798686"/>
              <a:gd name="connsiteY1367" fmla="*/ 595588 h 1542374"/>
              <a:gd name="connsiteX1368" fmla="*/ 966968 w 6798686"/>
              <a:gd name="connsiteY1368" fmla="*/ 595101 h 1542374"/>
              <a:gd name="connsiteX1369" fmla="*/ 991233 w 6798686"/>
              <a:gd name="connsiteY1369" fmla="*/ 614935 h 1542374"/>
              <a:gd name="connsiteX1370" fmla="*/ 966661 w 6798686"/>
              <a:gd name="connsiteY1370" fmla="*/ 617337 h 1542374"/>
              <a:gd name="connsiteX1371" fmla="*/ 942416 w 6798686"/>
              <a:gd name="connsiteY1371" fmla="*/ 599489 h 1542374"/>
              <a:gd name="connsiteX1372" fmla="*/ 966968 w 6798686"/>
              <a:gd name="connsiteY1372" fmla="*/ 595101 h 1542374"/>
              <a:gd name="connsiteX1373" fmla="*/ 803973 w 6798686"/>
              <a:gd name="connsiteY1373" fmla="*/ 594094 h 1542374"/>
              <a:gd name="connsiteX1374" fmla="*/ 833002 w 6798686"/>
              <a:gd name="connsiteY1374" fmla="*/ 608614 h 1542374"/>
              <a:gd name="connsiteX1375" fmla="*/ 808680 w 6798686"/>
              <a:gd name="connsiteY1375" fmla="*/ 610151 h 1542374"/>
              <a:gd name="connsiteX1376" fmla="*/ 781303 w 6798686"/>
              <a:gd name="connsiteY1376" fmla="*/ 598643 h 1542374"/>
              <a:gd name="connsiteX1377" fmla="*/ 803973 w 6798686"/>
              <a:gd name="connsiteY1377" fmla="*/ 594094 h 1542374"/>
              <a:gd name="connsiteX1378" fmla="*/ 705550 w 6798686"/>
              <a:gd name="connsiteY1378" fmla="*/ 593838 h 1542374"/>
              <a:gd name="connsiteX1379" fmla="*/ 728335 w 6798686"/>
              <a:gd name="connsiteY1379" fmla="*/ 601775 h 1542374"/>
              <a:gd name="connsiteX1380" fmla="*/ 705972 w 6798686"/>
              <a:gd name="connsiteY1380" fmla="*/ 605271 h 1542374"/>
              <a:gd name="connsiteX1381" fmla="*/ 683590 w 6798686"/>
              <a:gd name="connsiteY1381" fmla="*/ 599258 h 1542374"/>
              <a:gd name="connsiteX1382" fmla="*/ 705550 w 6798686"/>
              <a:gd name="connsiteY1382" fmla="*/ 593838 h 1542374"/>
              <a:gd name="connsiteX1383" fmla="*/ 1220645 w 6798686"/>
              <a:gd name="connsiteY1383" fmla="*/ 593617 h 1542374"/>
              <a:gd name="connsiteX1384" fmla="*/ 1248176 w 6798686"/>
              <a:gd name="connsiteY1384" fmla="*/ 631650 h 1542374"/>
              <a:gd name="connsiteX1385" fmla="*/ 1220568 w 6798686"/>
              <a:gd name="connsiteY1385" fmla="*/ 633206 h 1542374"/>
              <a:gd name="connsiteX1386" fmla="*/ 1192596 w 6798686"/>
              <a:gd name="connsiteY1386" fmla="*/ 596857 h 1542374"/>
              <a:gd name="connsiteX1387" fmla="*/ 1220645 w 6798686"/>
              <a:gd name="connsiteY1387" fmla="*/ 593617 h 1542374"/>
              <a:gd name="connsiteX1388" fmla="*/ 639998 w 6798686"/>
              <a:gd name="connsiteY1388" fmla="*/ 592524 h 1542374"/>
              <a:gd name="connsiteX1389" fmla="*/ 661900 w 6798686"/>
              <a:gd name="connsiteY1389" fmla="*/ 598643 h 1542374"/>
              <a:gd name="connsiteX1390" fmla="*/ 639902 w 6798686"/>
              <a:gd name="connsiteY1390" fmla="*/ 603850 h 1542374"/>
              <a:gd name="connsiteX1391" fmla="*/ 618442 w 6798686"/>
              <a:gd name="connsiteY1391" fmla="*/ 599565 h 1542374"/>
              <a:gd name="connsiteX1392" fmla="*/ 639998 w 6798686"/>
              <a:gd name="connsiteY1392" fmla="*/ 592524 h 1542374"/>
              <a:gd name="connsiteX1393" fmla="*/ 3343505 w 6798686"/>
              <a:gd name="connsiteY1393" fmla="*/ 590246 h 1542374"/>
              <a:gd name="connsiteX1394" fmla="*/ 3296512 w 6798686"/>
              <a:gd name="connsiteY1394" fmla="*/ 616952 h 1542374"/>
              <a:gd name="connsiteX1395" fmla="*/ 3245389 w 6798686"/>
              <a:gd name="connsiteY1395" fmla="*/ 637663 h 1542374"/>
              <a:gd name="connsiteX1396" fmla="*/ 3293880 w 6798686"/>
              <a:gd name="connsiteY1396" fmla="*/ 612072 h 1542374"/>
              <a:gd name="connsiteX1397" fmla="*/ 3343505 w 6798686"/>
              <a:gd name="connsiteY1397" fmla="*/ 590246 h 1542374"/>
              <a:gd name="connsiteX1398" fmla="*/ 1253652 w 6798686"/>
              <a:gd name="connsiteY1398" fmla="*/ 590015 h 1542374"/>
              <a:gd name="connsiteX1399" fmla="*/ 1280875 w 6798686"/>
              <a:gd name="connsiteY1399" fmla="*/ 629844 h 1542374"/>
              <a:gd name="connsiteX1400" fmla="*/ 1252845 w 6798686"/>
              <a:gd name="connsiteY1400" fmla="*/ 631381 h 1542374"/>
              <a:gd name="connsiteX1401" fmla="*/ 1225141 w 6798686"/>
              <a:gd name="connsiteY1401" fmla="*/ 593118 h 1542374"/>
              <a:gd name="connsiteX1402" fmla="*/ 1253652 w 6798686"/>
              <a:gd name="connsiteY1402" fmla="*/ 590015 h 1542374"/>
              <a:gd name="connsiteX1403" fmla="*/ 3940579 w 6798686"/>
              <a:gd name="connsiteY1403" fmla="*/ 589500 h 1542374"/>
              <a:gd name="connsiteX1404" fmla="*/ 3926151 w 6798686"/>
              <a:gd name="connsiteY1404" fmla="*/ 604695 h 1542374"/>
              <a:gd name="connsiteX1405" fmla="*/ 3855969 w 6798686"/>
              <a:gd name="connsiteY1405" fmla="*/ 617029 h 1542374"/>
              <a:gd name="connsiteX1406" fmla="*/ 3877006 w 6798686"/>
              <a:gd name="connsiteY1406" fmla="*/ 595800 h 1542374"/>
              <a:gd name="connsiteX1407" fmla="*/ 3940579 w 6798686"/>
              <a:gd name="connsiteY1407" fmla="*/ 589500 h 1542374"/>
              <a:gd name="connsiteX1408" fmla="*/ 997977 w 6798686"/>
              <a:gd name="connsiteY1408" fmla="*/ 589220 h 1542374"/>
              <a:gd name="connsiteX1409" fmla="*/ 1022876 w 6798686"/>
              <a:gd name="connsiteY1409" fmla="*/ 611573 h 1542374"/>
              <a:gd name="connsiteX1410" fmla="*/ 997612 w 6798686"/>
              <a:gd name="connsiteY1410" fmla="*/ 614282 h 1542374"/>
              <a:gd name="connsiteX1411" fmla="*/ 972809 w 6798686"/>
              <a:gd name="connsiteY1411" fmla="*/ 594015 h 1542374"/>
              <a:gd name="connsiteX1412" fmla="*/ 997977 w 6798686"/>
              <a:gd name="connsiteY1412" fmla="*/ 589220 h 1542374"/>
              <a:gd name="connsiteX1413" fmla="*/ 835039 w 6798686"/>
              <a:gd name="connsiteY1413" fmla="*/ 587170 h 1542374"/>
              <a:gd name="connsiteX1414" fmla="*/ 866297 w 6798686"/>
              <a:gd name="connsiteY1414" fmla="*/ 605291 h 1542374"/>
              <a:gd name="connsiteX1415" fmla="*/ 842359 w 6798686"/>
              <a:gd name="connsiteY1415" fmla="*/ 607807 h 1542374"/>
              <a:gd name="connsiteX1416" fmla="*/ 811600 w 6798686"/>
              <a:gd name="connsiteY1416" fmla="*/ 592453 h 1542374"/>
              <a:gd name="connsiteX1417" fmla="*/ 835039 w 6798686"/>
              <a:gd name="connsiteY1417" fmla="*/ 587170 h 1542374"/>
              <a:gd name="connsiteX1418" fmla="*/ 737788 w 6798686"/>
              <a:gd name="connsiteY1418" fmla="*/ 585566 h 1542374"/>
              <a:gd name="connsiteX1419" fmla="*/ 762859 w 6798686"/>
              <a:gd name="connsiteY1419" fmla="*/ 596261 h 1542374"/>
              <a:gd name="connsiteX1420" fmla="*/ 756250 w 6798686"/>
              <a:gd name="connsiteY1420" fmla="*/ 597356 h 1542374"/>
              <a:gd name="connsiteX1421" fmla="*/ 738978 w 6798686"/>
              <a:gd name="connsiteY1421" fmla="*/ 600103 h 1542374"/>
              <a:gd name="connsiteX1422" fmla="*/ 714483 w 6798686"/>
              <a:gd name="connsiteY1422" fmla="*/ 591608 h 1542374"/>
              <a:gd name="connsiteX1423" fmla="*/ 722571 w 6798686"/>
              <a:gd name="connsiteY1423" fmla="*/ 589577 h 1542374"/>
              <a:gd name="connsiteX1424" fmla="*/ 737788 w 6798686"/>
              <a:gd name="connsiteY1424" fmla="*/ 585566 h 1542374"/>
              <a:gd name="connsiteX1425" fmla="*/ 1029235 w 6798686"/>
              <a:gd name="connsiteY1425" fmla="*/ 583047 h 1542374"/>
              <a:gd name="connsiteX1426" fmla="*/ 1054672 w 6798686"/>
              <a:gd name="connsiteY1426" fmla="*/ 607961 h 1542374"/>
              <a:gd name="connsiteX1427" fmla="*/ 1028793 w 6798686"/>
              <a:gd name="connsiteY1427" fmla="*/ 610920 h 1542374"/>
              <a:gd name="connsiteX1428" fmla="*/ 1003452 w 6798686"/>
              <a:gd name="connsiteY1428" fmla="*/ 588153 h 1542374"/>
              <a:gd name="connsiteX1429" fmla="*/ 1029235 w 6798686"/>
              <a:gd name="connsiteY1429" fmla="*/ 583047 h 1542374"/>
              <a:gd name="connsiteX1430" fmla="*/ 671775 w 6798686"/>
              <a:gd name="connsiteY1430" fmla="*/ 581840 h 1542374"/>
              <a:gd name="connsiteX1431" fmla="*/ 695809 w 6798686"/>
              <a:gd name="connsiteY1431" fmla="*/ 590407 h 1542374"/>
              <a:gd name="connsiteX1432" fmla="*/ 672274 w 6798686"/>
              <a:gd name="connsiteY1432" fmla="*/ 596165 h 1542374"/>
              <a:gd name="connsiteX1433" fmla="*/ 648739 w 6798686"/>
              <a:gd name="connsiteY1433" fmla="*/ 589633 h 1542374"/>
              <a:gd name="connsiteX1434" fmla="*/ 671775 w 6798686"/>
              <a:gd name="connsiteY1434" fmla="*/ 581840 h 1542374"/>
              <a:gd name="connsiteX1435" fmla="*/ 3708632 w 6798686"/>
              <a:gd name="connsiteY1435" fmla="*/ 579873 h 1542374"/>
              <a:gd name="connsiteX1436" fmla="*/ 3657489 w 6798686"/>
              <a:gd name="connsiteY1436" fmla="*/ 624964 h 1542374"/>
              <a:gd name="connsiteX1437" fmla="*/ 3587192 w 6798686"/>
              <a:gd name="connsiteY1437" fmla="*/ 640603 h 1542374"/>
              <a:gd name="connsiteX1438" fmla="*/ 3641831 w 6798686"/>
              <a:gd name="connsiteY1438" fmla="*/ 594893 h 1542374"/>
              <a:gd name="connsiteX1439" fmla="*/ 3643445 w 6798686"/>
              <a:gd name="connsiteY1439" fmla="*/ 593519 h 1542374"/>
              <a:gd name="connsiteX1440" fmla="*/ 3708632 w 6798686"/>
              <a:gd name="connsiteY1440" fmla="*/ 579873 h 1542374"/>
              <a:gd name="connsiteX1441" fmla="*/ 865990 w 6798686"/>
              <a:gd name="connsiteY1441" fmla="*/ 579675 h 1542374"/>
              <a:gd name="connsiteX1442" fmla="*/ 898343 w 6798686"/>
              <a:gd name="connsiteY1442" fmla="*/ 601006 h 1542374"/>
              <a:gd name="connsiteX1443" fmla="*/ 874213 w 6798686"/>
              <a:gd name="connsiteY1443" fmla="*/ 604311 h 1542374"/>
              <a:gd name="connsiteX1444" fmla="*/ 841840 w 6798686"/>
              <a:gd name="connsiteY1444" fmla="*/ 585564 h 1542374"/>
              <a:gd name="connsiteX1445" fmla="*/ 865990 w 6798686"/>
              <a:gd name="connsiteY1445" fmla="*/ 579675 h 1542374"/>
              <a:gd name="connsiteX1446" fmla="*/ 3549459 w 6798686"/>
              <a:gd name="connsiteY1446" fmla="*/ 579537 h 1542374"/>
              <a:gd name="connsiteX1447" fmla="*/ 3485656 w 6798686"/>
              <a:gd name="connsiteY1447" fmla="*/ 628153 h 1542374"/>
              <a:gd name="connsiteX1448" fmla="*/ 3413015 w 6798686"/>
              <a:gd name="connsiteY1448" fmla="*/ 649306 h 1542374"/>
              <a:gd name="connsiteX1449" fmla="*/ 3480679 w 6798686"/>
              <a:gd name="connsiteY1449" fmla="*/ 600833 h 1542374"/>
              <a:gd name="connsiteX1450" fmla="*/ 3549459 w 6798686"/>
              <a:gd name="connsiteY1450" fmla="*/ 579537 h 1542374"/>
              <a:gd name="connsiteX1451" fmla="*/ 3461506 w 6798686"/>
              <a:gd name="connsiteY1451" fmla="*/ 578173 h 1542374"/>
              <a:gd name="connsiteX1452" fmla="*/ 3395513 w 6798686"/>
              <a:gd name="connsiteY1452" fmla="*/ 623100 h 1542374"/>
              <a:gd name="connsiteX1453" fmla="*/ 3322660 w 6798686"/>
              <a:gd name="connsiteY1453" fmla="*/ 648018 h 1542374"/>
              <a:gd name="connsiteX1454" fmla="*/ 3391805 w 6798686"/>
              <a:gd name="connsiteY1454" fmla="*/ 604080 h 1542374"/>
              <a:gd name="connsiteX1455" fmla="*/ 3461506 w 6798686"/>
              <a:gd name="connsiteY1455" fmla="*/ 578173 h 1542374"/>
              <a:gd name="connsiteX1456" fmla="*/ 1060762 w 6798686"/>
              <a:gd name="connsiteY1456" fmla="*/ 576686 h 1542374"/>
              <a:gd name="connsiteX1457" fmla="*/ 1086660 w 6798686"/>
              <a:gd name="connsiteY1457" fmla="*/ 604157 h 1542374"/>
              <a:gd name="connsiteX1458" fmla="*/ 1060243 w 6798686"/>
              <a:gd name="connsiteY1458" fmla="*/ 607308 h 1542374"/>
              <a:gd name="connsiteX1459" fmla="*/ 1034403 w 6798686"/>
              <a:gd name="connsiteY1459" fmla="*/ 582009 h 1542374"/>
              <a:gd name="connsiteX1460" fmla="*/ 1060762 w 6798686"/>
              <a:gd name="connsiteY1460" fmla="*/ 576686 h 1542374"/>
              <a:gd name="connsiteX1461" fmla="*/ 769161 w 6798686"/>
              <a:gd name="connsiteY1461" fmla="*/ 576524 h 1542374"/>
              <a:gd name="connsiteX1462" fmla="*/ 795942 w 6798686"/>
              <a:gd name="connsiteY1462" fmla="*/ 590052 h 1542374"/>
              <a:gd name="connsiteX1463" fmla="*/ 771889 w 6798686"/>
              <a:gd name="connsiteY1463" fmla="*/ 594684 h 1542374"/>
              <a:gd name="connsiteX1464" fmla="*/ 745472 w 6798686"/>
              <a:gd name="connsiteY1464" fmla="*/ 583450 h 1542374"/>
              <a:gd name="connsiteX1465" fmla="*/ 769161 w 6798686"/>
              <a:gd name="connsiteY1465" fmla="*/ 576524 h 1542374"/>
              <a:gd name="connsiteX1466" fmla="*/ 1447232 w 6798686"/>
              <a:gd name="connsiteY1466" fmla="*/ 575923 h 1542374"/>
              <a:gd name="connsiteX1467" fmla="*/ 1695895 w 6798686"/>
              <a:gd name="connsiteY1467" fmla="*/ 595973 h 1542374"/>
              <a:gd name="connsiteX1468" fmla="*/ 1726865 w 6798686"/>
              <a:gd name="connsiteY1468" fmla="*/ 638028 h 1542374"/>
              <a:gd name="connsiteX1469" fmla="*/ 1492419 w 6798686"/>
              <a:gd name="connsiteY1469" fmla="*/ 622601 h 1542374"/>
              <a:gd name="connsiteX1470" fmla="*/ 1285390 w 6798686"/>
              <a:gd name="connsiteY1470" fmla="*/ 629594 h 1542374"/>
              <a:gd name="connsiteX1471" fmla="*/ 1257993 w 6798686"/>
              <a:gd name="connsiteY1471" fmla="*/ 589554 h 1542374"/>
              <a:gd name="connsiteX1472" fmla="*/ 1447232 w 6798686"/>
              <a:gd name="connsiteY1472" fmla="*/ 575923 h 1542374"/>
              <a:gd name="connsiteX1473" fmla="*/ 1719776 w 6798686"/>
              <a:gd name="connsiteY1473" fmla="*/ 574275 h 1542374"/>
              <a:gd name="connsiteX1474" fmla="*/ 1743541 w 6798686"/>
              <a:gd name="connsiteY1474" fmla="*/ 587840 h 1542374"/>
              <a:gd name="connsiteX1475" fmla="*/ 1749247 w 6798686"/>
              <a:gd name="connsiteY1475" fmla="*/ 591443 h 1542374"/>
              <a:gd name="connsiteX1476" fmla="*/ 1778238 w 6798686"/>
              <a:gd name="connsiteY1476" fmla="*/ 618163 h 1542374"/>
              <a:gd name="connsiteX1477" fmla="*/ 1747345 w 6798686"/>
              <a:gd name="connsiteY1477" fmla="*/ 605771 h 1542374"/>
              <a:gd name="connsiteX1478" fmla="*/ 1719776 w 6798686"/>
              <a:gd name="connsiteY1478" fmla="*/ 574275 h 1542374"/>
              <a:gd name="connsiteX1479" fmla="*/ 897094 w 6798686"/>
              <a:gd name="connsiteY1479" fmla="*/ 571741 h 1542374"/>
              <a:gd name="connsiteX1480" fmla="*/ 929928 w 6798686"/>
              <a:gd name="connsiteY1480" fmla="*/ 596030 h 1542374"/>
              <a:gd name="connsiteX1481" fmla="*/ 905355 w 6798686"/>
              <a:gd name="connsiteY1481" fmla="*/ 599969 h 1542374"/>
              <a:gd name="connsiteX1482" fmla="*/ 872215 w 6798686"/>
              <a:gd name="connsiteY1482" fmla="*/ 578127 h 1542374"/>
              <a:gd name="connsiteX1483" fmla="*/ 897094 w 6798686"/>
              <a:gd name="connsiteY1483" fmla="*/ 571741 h 1542374"/>
              <a:gd name="connsiteX1484" fmla="*/ 703475 w 6798686"/>
              <a:gd name="connsiteY1484" fmla="*/ 570709 h 1542374"/>
              <a:gd name="connsiteX1485" fmla="*/ 729372 w 6798686"/>
              <a:gd name="connsiteY1485" fmla="*/ 581948 h 1542374"/>
              <a:gd name="connsiteX1486" fmla="*/ 721188 w 6798686"/>
              <a:gd name="connsiteY1486" fmla="*/ 584073 h 1542374"/>
              <a:gd name="connsiteX1487" fmla="*/ 704742 w 6798686"/>
              <a:gd name="connsiteY1487" fmla="*/ 588188 h 1542374"/>
              <a:gd name="connsiteX1488" fmla="*/ 679421 w 6798686"/>
              <a:gd name="connsiteY1488" fmla="*/ 579204 h 1542374"/>
              <a:gd name="connsiteX1489" fmla="*/ 688028 w 6798686"/>
              <a:gd name="connsiteY1489" fmla="*/ 576248 h 1542374"/>
              <a:gd name="connsiteX1490" fmla="*/ 703475 w 6798686"/>
              <a:gd name="connsiteY1490" fmla="*/ 570709 h 1542374"/>
              <a:gd name="connsiteX1491" fmla="*/ 1092750 w 6798686"/>
              <a:gd name="connsiteY1491" fmla="*/ 570202 h 1542374"/>
              <a:gd name="connsiteX1492" fmla="*/ 1119032 w 6798686"/>
              <a:gd name="connsiteY1492" fmla="*/ 600238 h 1542374"/>
              <a:gd name="connsiteX1493" fmla="*/ 1091943 w 6798686"/>
              <a:gd name="connsiteY1493" fmla="*/ 603523 h 1542374"/>
              <a:gd name="connsiteX1494" fmla="*/ 1065700 w 6798686"/>
              <a:gd name="connsiteY1494" fmla="*/ 575683 h 1542374"/>
              <a:gd name="connsiteX1495" fmla="*/ 1070406 w 6798686"/>
              <a:gd name="connsiteY1495" fmla="*/ 574730 h 1542374"/>
              <a:gd name="connsiteX1496" fmla="*/ 1092750 w 6798686"/>
              <a:gd name="connsiteY1496" fmla="*/ 570202 h 1542374"/>
              <a:gd name="connsiteX1497" fmla="*/ 3779601 w 6798686"/>
              <a:gd name="connsiteY1497" fmla="*/ 567589 h 1542374"/>
              <a:gd name="connsiteX1498" fmla="*/ 3733722 w 6798686"/>
              <a:gd name="connsiteY1498" fmla="*/ 610151 h 1542374"/>
              <a:gd name="connsiteX1499" fmla="*/ 3665827 w 6798686"/>
              <a:gd name="connsiteY1499" fmla="*/ 623235 h 1542374"/>
              <a:gd name="connsiteX1500" fmla="*/ 3716662 w 6798686"/>
              <a:gd name="connsiteY1500" fmla="*/ 578340 h 1542374"/>
              <a:gd name="connsiteX1501" fmla="*/ 3779601 w 6798686"/>
              <a:gd name="connsiteY1501" fmla="*/ 567589 h 1542374"/>
              <a:gd name="connsiteX1502" fmla="*/ 800150 w 6798686"/>
              <a:gd name="connsiteY1502" fmla="*/ 566799 h 1542374"/>
              <a:gd name="connsiteX1503" fmla="*/ 827988 w 6798686"/>
              <a:gd name="connsiteY1503" fmla="*/ 583066 h 1542374"/>
              <a:gd name="connsiteX1504" fmla="*/ 803646 w 6798686"/>
              <a:gd name="connsiteY1504" fmla="*/ 588455 h 1542374"/>
              <a:gd name="connsiteX1505" fmla="*/ 775923 w 6798686"/>
              <a:gd name="connsiteY1505" fmla="*/ 574469 h 1542374"/>
              <a:gd name="connsiteX1506" fmla="*/ 800150 w 6798686"/>
              <a:gd name="connsiteY1506" fmla="*/ 566799 h 1542374"/>
              <a:gd name="connsiteX1507" fmla="*/ 1124892 w 6798686"/>
              <a:gd name="connsiteY1507" fmla="*/ 563758 h 1542374"/>
              <a:gd name="connsiteX1508" fmla="*/ 1151443 w 6798686"/>
              <a:gd name="connsiteY1508" fmla="*/ 596299 h 1542374"/>
              <a:gd name="connsiteX1509" fmla="*/ 1124066 w 6798686"/>
              <a:gd name="connsiteY1509" fmla="*/ 599623 h 1542374"/>
              <a:gd name="connsiteX1510" fmla="*/ 1097476 w 6798686"/>
              <a:gd name="connsiteY1510" fmla="*/ 569249 h 1542374"/>
              <a:gd name="connsiteX1511" fmla="*/ 1124892 w 6798686"/>
              <a:gd name="connsiteY1511" fmla="*/ 563758 h 1542374"/>
              <a:gd name="connsiteX1512" fmla="*/ 928410 w 6798686"/>
              <a:gd name="connsiteY1512" fmla="*/ 563477 h 1542374"/>
              <a:gd name="connsiteX1513" fmla="*/ 961359 w 6798686"/>
              <a:gd name="connsiteY1513" fmla="*/ 590520 h 1542374"/>
              <a:gd name="connsiteX1514" fmla="*/ 936267 w 6798686"/>
              <a:gd name="connsiteY1514" fmla="*/ 594962 h 1542374"/>
              <a:gd name="connsiteX1515" fmla="*/ 902839 w 6798686"/>
              <a:gd name="connsiteY1515" fmla="*/ 570242 h 1542374"/>
              <a:gd name="connsiteX1516" fmla="*/ 928410 w 6798686"/>
              <a:gd name="connsiteY1516" fmla="*/ 563477 h 1542374"/>
              <a:gd name="connsiteX1517" fmla="*/ 734502 w 6798686"/>
              <a:gd name="connsiteY1517" fmla="*/ 558818 h 1542374"/>
              <a:gd name="connsiteX1518" fmla="*/ 761822 w 6798686"/>
              <a:gd name="connsiteY1518" fmla="*/ 572805 h 1542374"/>
              <a:gd name="connsiteX1519" fmla="*/ 737134 w 6798686"/>
              <a:gd name="connsiteY1519" fmla="*/ 579863 h 1542374"/>
              <a:gd name="connsiteX1520" fmla="*/ 710199 w 6798686"/>
              <a:gd name="connsiteY1520" fmla="*/ 568209 h 1542374"/>
              <a:gd name="connsiteX1521" fmla="*/ 734502 w 6798686"/>
              <a:gd name="connsiteY1521" fmla="*/ 558818 h 1542374"/>
              <a:gd name="connsiteX1522" fmla="*/ 3847630 w 6798686"/>
              <a:gd name="connsiteY1522" fmla="*/ 558817 h 1542374"/>
              <a:gd name="connsiteX1523" fmla="*/ 3806671 w 6798686"/>
              <a:gd name="connsiteY1523" fmla="*/ 598624 h 1542374"/>
              <a:gd name="connsiteX1524" fmla="*/ 3752127 w 6798686"/>
              <a:gd name="connsiteY1524" fmla="*/ 606943 h 1542374"/>
              <a:gd name="connsiteX1525" fmla="*/ 3741196 w 6798686"/>
              <a:gd name="connsiteY1525" fmla="*/ 608845 h 1542374"/>
              <a:gd name="connsiteX1526" fmla="*/ 3786747 w 6798686"/>
              <a:gd name="connsiteY1526" fmla="*/ 566548 h 1542374"/>
              <a:gd name="connsiteX1527" fmla="*/ 3847630 w 6798686"/>
              <a:gd name="connsiteY1527" fmla="*/ 558817 h 1542374"/>
              <a:gd name="connsiteX1528" fmla="*/ 3453802 w 6798686"/>
              <a:gd name="connsiteY1528" fmla="*/ 558252 h 1542374"/>
              <a:gd name="connsiteX1529" fmla="*/ 3392439 w 6798686"/>
              <a:gd name="connsiteY1529" fmla="*/ 598067 h 1542374"/>
              <a:gd name="connsiteX1530" fmla="*/ 3341008 w 6798686"/>
              <a:gd name="connsiteY1530" fmla="*/ 617471 h 1542374"/>
              <a:gd name="connsiteX1531" fmla="*/ 3337415 w 6798686"/>
              <a:gd name="connsiteY1531" fmla="*/ 618816 h 1542374"/>
              <a:gd name="connsiteX1532" fmla="*/ 3324831 w 6798686"/>
              <a:gd name="connsiteY1532" fmla="*/ 623581 h 1542374"/>
              <a:gd name="connsiteX1533" fmla="*/ 3388558 w 6798686"/>
              <a:gd name="connsiteY1533" fmla="*/ 585014 h 1542374"/>
              <a:gd name="connsiteX1534" fmla="*/ 3403236 w 6798686"/>
              <a:gd name="connsiteY1534" fmla="*/ 578987 h 1542374"/>
              <a:gd name="connsiteX1535" fmla="*/ 3424293 w 6798686"/>
              <a:gd name="connsiteY1535" fmla="*/ 570340 h 1542374"/>
              <a:gd name="connsiteX1536" fmla="*/ 3453802 w 6798686"/>
              <a:gd name="connsiteY1536" fmla="*/ 558252 h 1542374"/>
              <a:gd name="connsiteX1537" fmla="*/ 3627019 w 6798686"/>
              <a:gd name="connsiteY1537" fmla="*/ 557583 h 1542374"/>
              <a:gd name="connsiteX1538" fmla="*/ 3566789 w 6798686"/>
              <a:gd name="connsiteY1538" fmla="*/ 606251 h 1542374"/>
              <a:gd name="connsiteX1539" fmla="*/ 3497356 w 6798686"/>
              <a:gd name="connsiteY1539" fmla="*/ 624868 h 1542374"/>
              <a:gd name="connsiteX1540" fmla="*/ 3561332 w 6798686"/>
              <a:gd name="connsiteY1540" fmla="*/ 576006 h 1542374"/>
              <a:gd name="connsiteX1541" fmla="*/ 3627019 w 6798686"/>
              <a:gd name="connsiteY1541" fmla="*/ 557583 h 1542374"/>
              <a:gd name="connsiteX1542" fmla="*/ 1157360 w 6798686"/>
              <a:gd name="connsiteY1542" fmla="*/ 557403 h 1542374"/>
              <a:gd name="connsiteX1543" fmla="*/ 1184104 w 6798686"/>
              <a:gd name="connsiteY1543" fmla="*/ 592394 h 1542374"/>
              <a:gd name="connsiteX1544" fmla="*/ 1156265 w 6798686"/>
              <a:gd name="connsiteY1544" fmla="*/ 595723 h 1542374"/>
              <a:gd name="connsiteX1545" fmla="*/ 1129445 w 6798686"/>
              <a:gd name="connsiteY1545" fmla="*/ 562849 h 1542374"/>
              <a:gd name="connsiteX1546" fmla="*/ 1157360 w 6798686"/>
              <a:gd name="connsiteY1546" fmla="*/ 557403 h 1542374"/>
              <a:gd name="connsiteX1547" fmla="*/ 831100 w 6798686"/>
              <a:gd name="connsiteY1547" fmla="*/ 556521 h 1542374"/>
              <a:gd name="connsiteX1548" fmla="*/ 859688 w 6798686"/>
              <a:gd name="connsiteY1548" fmla="*/ 575493 h 1542374"/>
              <a:gd name="connsiteX1549" fmla="*/ 834828 w 6798686"/>
              <a:gd name="connsiteY1549" fmla="*/ 581479 h 1542374"/>
              <a:gd name="connsiteX1550" fmla="*/ 806240 w 6798686"/>
              <a:gd name="connsiteY1550" fmla="*/ 564801 h 1542374"/>
              <a:gd name="connsiteX1551" fmla="*/ 831100 w 6798686"/>
              <a:gd name="connsiteY1551" fmla="*/ 556521 h 1542374"/>
              <a:gd name="connsiteX1552" fmla="*/ 959995 w 6798686"/>
              <a:gd name="connsiteY1552" fmla="*/ 554986 h 1542374"/>
              <a:gd name="connsiteX1553" fmla="*/ 992847 w 6798686"/>
              <a:gd name="connsiteY1553" fmla="*/ 584605 h 1542374"/>
              <a:gd name="connsiteX1554" fmla="*/ 967218 w 6798686"/>
              <a:gd name="connsiteY1554" fmla="*/ 589441 h 1542374"/>
              <a:gd name="connsiteX1555" fmla="*/ 933789 w 6798686"/>
              <a:gd name="connsiteY1555" fmla="*/ 562033 h 1542374"/>
              <a:gd name="connsiteX1556" fmla="*/ 959995 w 6798686"/>
              <a:gd name="connsiteY1556" fmla="*/ 554986 h 1542374"/>
              <a:gd name="connsiteX1557" fmla="*/ 3912722 w 6798686"/>
              <a:gd name="connsiteY1557" fmla="*/ 553916 h 1542374"/>
              <a:gd name="connsiteX1558" fmla="*/ 3877121 w 6798686"/>
              <a:gd name="connsiteY1558" fmla="*/ 590071 h 1542374"/>
              <a:gd name="connsiteX1559" fmla="*/ 3813395 w 6798686"/>
              <a:gd name="connsiteY1559" fmla="*/ 597702 h 1542374"/>
              <a:gd name="connsiteX1560" fmla="*/ 3854086 w 6798686"/>
              <a:gd name="connsiteY1560" fmla="*/ 558121 h 1542374"/>
              <a:gd name="connsiteX1561" fmla="*/ 3854739 w 6798686"/>
              <a:gd name="connsiteY1561" fmla="*/ 558052 h 1542374"/>
              <a:gd name="connsiteX1562" fmla="*/ 3912722 w 6798686"/>
              <a:gd name="connsiteY1562" fmla="*/ 553916 h 1542374"/>
              <a:gd name="connsiteX1563" fmla="*/ 1671803 w 6798686"/>
              <a:gd name="connsiteY1563" fmla="*/ 553299 h 1542374"/>
              <a:gd name="connsiteX1564" fmla="*/ 1705962 w 6798686"/>
              <a:gd name="connsiteY1564" fmla="*/ 567449 h 1542374"/>
              <a:gd name="connsiteX1565" fmla="*/ 1736644 w 6798686"/>
              <a:gd name="connsiteY1565" fmla="*/ 602063 h 1542374"/>
              <a:gd name="connsiteX1566" fmla="*/ 1699641 w 6798686"/>
              <a:gd name="connsiteY1566" fmla="*/ 591335 h 1542374"/>
              <a:gd name="connsiteX1567" fmla="*/ 1697394 w 6798686"/>
              <a:gd name="connsiteY1567" fmla="*/ 588234 h 1542374"/>
              <a:gd name="connsiteX1568" fmla="*/ 1671803 w 6798686"/>
              <a:gd name="connsiteY1568" fmla="*/ 553299 h 1542374"/>
              <a:gd name="connsiteX1569" fmla="*/ 3975680 w 6798686"/>
              <a:gd name="connsiteY1569" fmla="*/ 552377 h 1542374"/>
              <a:gd name="connsiteX1570" fmla="*/ 3946496 w 6798686"/>
              <a:gd name="connsiteY1570" fmla="*/ 583262 h 1542374"/>
              <a:gd name="connsiteX1571" fmla="*/ 3883288 w 6798686"/>
              <a:gd name="connsiteY1571" fmla="*/ 589421 h 1542374"/>
              <a:gd name="connsiteX1572" fmla="*/ 3918466 w 6798686"/>
              <a:gd name="connsiteY1572" fmla="*/ 553662 h 1542374"/>
              <a:gd name="connsiteX1573" fmla="*/ 3975680 w 6798686"/>
              <a:gd name="connsiteY1573" fmla="*/ 552377 h 1542374"/>
              <a:gd name="connsiteX1574" fmla="*/ 1190175 w 6798686"/>
              <a:gd name="connsiteY1574" fmla="*/ 551237 h 1542374"/>
              <a:gd name="connsiteX1575" fmla="*/ 1217014 w 6798686"/>
              <a:gd name="connsiteY1575" fmla="*/ 588586 h 1542374"/>
              <a:gd name="connsiteX1576" fmla="*/ 1188753 w 6798686"/>
              <a:gd name="connsiteY1576" fmla="*/ 591850 h 1542374"/>
              <a:gd name="connsiteX1577" fmla="*/ 1161760 w 6798686"/>
              <a:gd name="connsiteY1577" fmla="*/ 556563 h 1542374"/>
              <a:gd name="connsiteX1578" fmla="*/ 1190175 w 6798686"/>
              <a:gd name="connsiteY1578" fmla="*/ 551237 h 1542374"/>
              <a:gd name="connsiteX1579" fmla="*/ 3544752 w 6798686"/>
              <a:gd name="connsiteY1579" fmla="*/ 548490 h 1542374"/>
              <a:gd name="connsiteX1580" fmla="*/ 3481102 w 6798686"/>
              <a:gd name="connsiteY1580" fmla="*/ 594922 h 1542374"/>
              <a:gd name="connsiteX1581" fmla="*/ 3411996 w 6798686"/>
              <a:gd name="connsiteY1581" fmla="*/ 617567 h 1542374"/>
              <a:gd name="connsiteX1582" fmla="*/ 3478874 w 6798686"/>
              <a:gd name="connsiteY1582" fmla="*/ 571838 h 1542374"/>
              <a:gd name="connsiteX1583" fmla="*/ 3544752 w 6798686"/>
              <a:gd name="connsiteY1583" fmla="*/ 548490 h 1542374"/>
              <a:gd name="connsiteX1584" fmla="*/ 3417914 w 6798686"/>
              <a:gd name="connsiteY1584" fmla="*/ 547274 h 1542374"/>
              <a:gd name="connsiteX1585" fmla="*/ 3386675 w 6798686"/>
              <a:gd name="connsiteY1585" fmla="*/ 565406 h 1542374"/>
              <a:gd name="connsiteX1586" fmla="*/ 3353150 w 6798686"/>
              <a:gd name="connsiteY1586" fmla="*/ 580257 h 1542374"/>
              <a:gd name="connsiteX1587" fmla="*/ 3384580 w 6798686"/>
              <a:gd name="connsiteY1587" fmla="*/ 563197 h 1542374"/>
              <a:gd name="connsiteX1588" fmla="*/ 3417914 w 6798686"/>
              <a:gd name="connsiteY1588" fmla="*/ 547274 h 1542374"/>
              <a:gd name="connsiteX1589" fmla="*/ 3441602 w 6798686"/>
              <a:gd name="connsiteY1589" fmla="*/ 546763 h 1542374"/>
              <a:gd name="connsiteX1590" fmla="*/ 3389192 w 6798686"/>
              <a:gd name="connsiteY1590" fmla="*/ 578991 h 1542374"/>
              <a:gd name="connsiteX1591" fmla="*/ 3331939 w 6798686"/>
              <a:gd name="connsiteY1591" fmla="*/ 602486 h 1542374"/>
              <a:gd name="connsiteX1592" fmla="*/ 3386060 w 6798686"/>
              <a:gd name="connsiteY1592" fmla="*/ 571406 h 1542374"/>
              <a:gd name="connsiteX1593" fmla="*/ 3427808 w 6798686"/>
              <a:gd name="connsiteY1593" fmla="*/ 552880 h 1542374"/>
              <a:gd name="connsiteX1594" fmla="*/ 3441602 w 6798686"/>
              <a:gd name="connsiteY1594" fmla="*/ 546763 h 1542374"/>
              <a:gd name="connsiteX1595" fmla="*/ 991906 w 6798686"/>
              <a:gd name="connsiteY1595" fmla="*/ 546361 h 1542374"/>
              <a:gd name="connsiteX1596" fmla="*/ 1024471 w 6798686"/>
              <a:gd name="connsiteY1596" fmla="*/ 578380 h 1542374"/>
              <a:gd name="connsiteX1597" fmla="*/ 998323 w 6798686"/>
              <a:gd name="connsiteY1597" fmla="*/ 583541 h 1542374"/>
              <a:gd name="connsiteX1598" fmla="*/ 965105 w 6798686"/>
              <a:gd name="connsiteY1598" fmla="*/ 553604 h 1542374"/>
              <a:gd name="connsiteX1599" fmla="*/ 973251 w 6798686"/>
              <a:gd name="connsiteY1599" fmla="*/ 551401 h 1542374"/>
              <a:gd name="connsiteX1600" fmla="*/ 991906 w 6798686"/>
              <a:gd name="connsiteY1600" fmla="*/ 546361 h 1542374"/>
              <a:gd name="connsiteX1601" fmla="*/ 765318 w 6798686"/>
              <a:gd name="connsiteY1601" fmla="*/ 546252 h 1542374"/>
              <a:gd name="connsiteX1602" fmla="*/ 793579 w 6798686"/>
              <a:gd name="connsiteY1602" fmla="*/ 562945 h 1542374"/>
              <a:gd name="connsiteX1603" fmla="*/ 768603 w 6798686"/>
              <a:gd name="connsiteY1603" fmla="*/ 570759 h 1542374"/>
              <a:gd name="connsiteX1604" fmla="*/ 740516 w 6798686"/>
              <a:gd name="connsiteY1604" fmla="*/ 556409 h 1542374"/>
              <a:gd name="connsiteX1605" fmla="*/ 765318 w 6798686"/>
              <a:gd name="connsiteY1605" fmla="*/ 546252 h 1542374"/>
              <a:gd name="connsiteX1606" fmla="*/ 862262 w 6798686"/>
              <a:gd name="connsiteY1606" fmla="*/ 545835 h 1542374"/>
              <a:gd name="connsiteX1607" fmla="*/ 891331 w 6798686"/>
              <a:gd name="connsiteY1607" fmla="*/ 567462 h 1542374"/>
              <a:gd name="connsiteX1608" fmla="*/ 865875 w 6798686"/>
              <a:gd name="connsiteY1608" fmla="*/ 573944 h 1542374"/>
              <a:gd name="connsiteX1609" fmla="*/ 836749 w 6798686"/>
              <a:gd name="connsiteY1609" fmla="*/ 554611 h 1542374"/>
              <a:gd name="connsiteX1610" fmla="*/ 862262 w 6798686"/>
              <a:gd name="connsiteY1610" fmla="*/ 545835 h 1542374"/>
              <a:gd name="connsiteX1611" fmla="*/ 1693340 w 6798686"/>
              <a:gd name="connsiteY1611" fmla="*/ 545583 h 1542374"/>
              <a:gd name="connsiteX1612" fmla="*/ 1726058 w 6798686"/>
              <a:gd name="connsiteY1612" fmla="*/ 571404 h 1542374"/>
              <a:gd name="connsiteX1613" fmla="*/ 1709708 w 6798686"/>
              <a:gd name="connsiteY1613" fmla="*/ 563137 h 1542374"/>
              <a:gd name="connsiteX1614" fmla="*/ 1693340 w 6798686"/>
              <a:gd name="connsiteY1614" fmla="*/ 545583 h 1542374"/>
              <a:gd name="connsiteX1615" fmla="*/ 1223354 w 6798686"/>
              <a:gd name="connsiteY1615" fmla="*/ 545374 h 1542374"/>
              <a:gd name="connsiteX1616" fmla="*/ 1250193 w 6798686"/>
              <a:gd name="connsiteY1616" fmla="*/ 584939 h 1542374"/>
              <a:gd name="connsiteX1617" fmla="*/ 1221490 w 6798686"/>
              <a:gd name="connsiteY1617" fmla="*/ 588075 h 1542374"/>
              <a:gd name="connsiteX1618" fmla="*/ 1194440 w 6798686"/>
              <a:gd name="connsiteY1618" fmla="*/ 550454 h 1542374"/>
              <a:gd name="connsiteX1619" fmla="*/ 1223354 w 6798686"/>
              <a:gd name="connsiteY1619" fmla="*/ 545374 h 1542374"/>
              <a:gd name="connsiteX1620" fmla="*/ 3700274 w 6798686"/>
              <a:gd name="connsiteY1620" fmla="*/ 539418 h 1542374"/>
              <a:gd name="connsiteX1621" fmla="*/ 3643637 w 6798686"/>
              <a:gd name="connsiteY1621" fmla="*/ 587740 h 1542374"/>
              <a:gd name="connsiteX1622" fmla="*/ 3576971 w 6798686"/>
              <a:gd name="connsiteY1622" fmla="*/ 603677 h 1542374"/>
              <a:gd name="connsiteX1623" fmla="*/ 3637239 w 6798686"/>
              <a:gd name="connsiteY1623" fmla="*/ 554886 h 1542374"/>
              <a:gd name="connsiteX1624" fmla="*/ 3700274 w 6798686"/>
              <a:gd name="connsiteY1624" fmla="*/ 539418 h 1542374"/>
              <a:gd name="connsiteX1625" fmla="*/ 1024163 w 6798686"/>
              <a:gd name="connsiteY1625" fmla="*/ 537704 h 1542374"/>
              <a:gd name="connsiteX1626" fmla="*/ 1056324 w 6798686"/>
              <a:gd name="connsiteY1626" fmla="*/ 571967 h 1542374"/>
              <a:gd name="connsiteX1627" fmla="*/ 1029658 w 6798686"/>
              <a:gd name="connsiteY1627" fmla="*/ 577349 h 1542374"/>
              <a:gd name="connsiteX1628" fmla="*/ 996786 w 6798686"/>
              <a:gd name="connsiteY1628" fmla="*/ 545043 h 1542374"/>
              <a:gd name="connsiteX1629" fmla="*/ 1024163 w 6798686"/>
              <a:gd name="connsiteY1629" fmla="*/ 537704 h 1542374"/>
              <a:gd name="connsiteX1630" fmla="*/ 893655 w 6798686"/>
              <a:gd name="connsiteY1630" fmla="*/ 534855 h 1542374"/>
              <a:gd name="connsiteX1631" fmla="*/ 923088 w 6798686"/>
              <a:gd name="connsiteY1631" fmla="*/ 559109 h 1542374"/>
              <a:gd name="connsiteX1632" fmla="*/ 897075 w 6798686"/>
              <a:gd name="connsiteY1632" fmla="*/ 565971 h 1542374"/>
              <a:gd name="connsiteX1633" fmla="*/ 867526 w 6798686"/>
              <a:gd name="connsiteY1633" fmla="*/ 543998 h 1542374"/>
              <a:gd name="connsiteX1634" fmla="*/ 893655 w 6798686"/>
              <a:gd name="connsiteY1634" fmla="*/ 534855 h 1542374"/>
              <a:gd name="connsiteX1635" fmla="*/ 796173 w 6798686"/>
              <a:gd name="connsiteY1635" fmla="*/ 533172 h 1542374"/>
              <a:gd name="connsiteX1636" fmla="*/ 825126 w 6798686"/>
              <a:gd name="connsiteY1636" fmla="*/ 552548 h 1542374"/>
              <a:gd name="connsiteX1637" fmla="*/ 799708 w 6798686"/>
              <a:gd name="connsiteY1637" fmla="*/ 560972 h 1542374"/>
              <a:gd name="connsiteX1638" fmla="*/ 770832 w 6798686"/>
              <a:gd name="connsiteY1638" fmla="*/ 543943 h 1542374"/>
              <a:gd name="connsiteX1639" fmla="*/ 796173 w 6798686"/>
              <a:gd name="connsiteY1639" fmla="*/ 533172 h 1542374"/>
              <a:gd name="connsiteX1640" fmla="*/ 1056881 w 6798686"/>
              <a:gd name="connsiteY1640" fmla="*/ 529076 h 1542374"/>
              <a:gd name="connsiteX1641" fmla="*/ 1088581 w 6798686"/>
              <a:gd name="connsiteY1641" fmla="*/ 565429 h 1542374"/>
              <a:gd name="connsiteX1642" fmla="*/ 1069311 w 6798686"/>
              <a:gd name="connsiteY1642" fmla="*/ 569339 h 1542374"/>
              <a:gd name="connsiteX1643" fmla="*/ 1061261 w 6798686"/>
              <a:gd name="connsiteY1643" fmla="*/ 570968 h 1542374"/>
              <a:gd name="connsiteX1644" fmla="*/ 1028851 w 6798686"/>
              <a:gd name="connsiteY1644" fmla="*/ 536454 h 1542374"/>
              <a:gd name="connsiteX1645" fmla="*/ 1056881 w 6798686"/>
              <a:gd name="connsiteY1645" fmla="*/ 529076 h 1542374"/>
              <a:gd name="connsiteX1646" fmla="*/ 3769957 w 6798686"/>
              <a:gd name="connsiteY1646" fmla="*/ 524944 h 1542374"/>
              <a:gd name="connsiteX1647" fmla="*/ 3717142 w 6798686"/>
              <a:gd name="connsiteY1647" fmla="*/ 572313 h 1542374"/>
              <a:gd name="connsiteX1648" fmla="*/ 3716797 w 6798686"/>
              <a:gd name="connsiteY1648" fmla="*/ 572626 h 1542374"/>
              <a:gd name="connsiteX1649" fmla="*/ 3652570 w 6798686"/>
              <a:gd name="connsiteY1649" fmla="*/ 585765 h 1542374"/>
              <a:gd name="connsiteX1650" fmla="*/ 3709189 w 6798686"/>
              <a:gd name="connsiteY1650" fmla="*/ 537397 h 1542374"/>
              <a:gd name="connsiteX1651" fmla="*/ 3769957 w 6798686"/>
              <a:gd name="connsiteY1651" fmla="*/ 524944 h 1542374"/>
              <a:gd name="connsiteX1652" fmla="*/ 1402027 w 6798686"/>
              <a:gd name="connsiteY1652" fmla="*/ 523914 h 1542374"/>
              <a:gd name="connsiteX1653" fmla="*/ 1662101 w 6798686"/>
              <a:gd name="connsiteY1653" fmla="*/ 549921 h 1542374"/>
              <a:gd name="connsiteX1654" fmla="*/ 1690977 w 6798686"/>
              <a:gd name="connsiteY1654" fmla="*/ 589208 h 1542374"/>
              <a:gd name="connsiteX1655" fmla="*/ 1447079 w 6798686"/>
              <a:gd name="connsiteY1655" fmla="*/ 570511 h 1542374"/>
              <a:gd name="connsiteX1656" fmla="*/ 1254535 w 6798686"/>
              <a:gd name="connsiteY1656" fmla="*/ 584478 h 1542374"/>
              <a:gd name="connsiteX1657" fmla="*/ 1227523 w 6798686"/>
              <a:gd name="connsiteY1657" fmla="*/ 544665 h 1542374"/>
              <a:gd name="connsiteX1658" fmla="*/ 1402027 w 6798686"/>
              <a:gd name="connsiteY1658" fmla="*/ 523914 h 1542374"/>
              <a:gd name="connsiteX1659" fmla="*/ 925394 w 6798686"/>
              <a:gd name="connsiteY1659" fmla="*/ 523691 h 1542374"/>
              <a:gd name="connsiteX1660" fmla="*/ 955057 w 6798686"/>
              <a:gd name="connsiteY1660" fmla="*/ 550530 h 1542374"/>
              <a:gd name="connsiteX1661" fmla="*/ 928487 w 6798686"/>
              <a:gd name="connsiteY1661" fmla="*/ 557672 h 1542374"/>
              <a:gd name="connsiteX1662" fmla="*/ 898670 w 6798686"/>
              <a:gd name="connsiteY1662" fmla="*/ 533097 h 1542374"/>
              <a:gd name="connsiteX1663" fmla="*/ 911638 w 6798686"/>
              <a:gd name="connsiteY1663" fmla="*/ 528531 h 1542374"/>
              <a:gd name="connsiteX1664" fmla="*/ 925394 w 6798686"/>
              <a:gd name="connsiteY1664" fmla="*/ 523691 h 1542374"/>
              <a:gd name="connsiteX1665" fmla="*/ 3540660 w 6798686"/>
              <a:gd name="connsiteY1665" fmla="*/ 523301 h 1542374"/>
              <a:gd name="connsiteX1666" fmla="*/ 3479162 w 6798686"/>
              <a:gd name="connsiteY1666" fmla="*/ 566013 h 1542374"/>
              <a:gd name="connsiteX1667" fmla="*/ 3413187 w 6798686"/>
              <a:gd name="connsiteY1667" fmla="*/ 590305 h 1542374"/>
              <a:gd name="connsiteX1668" fmla="*/ 3476587 w 6798686"/>
              <a:gd name="connsiteY1668" fmla="*/ 548967 h 1542374"/>
              <a:gd name="connsiteX1669" fmla="*/ 3540660 w 6798686"/>
              <a:gd name="connsiteY1669" fmla="*/ 523301 h 1542374"/>
              <a:gd name="connsiteX1670" fmla="*/ 3623041 w 6798686"/>
              <a:gd name="connsiteY1670" fmla="*/ 522588 h 1542374"/>
              <a:gd name="connsiteX1671" fmla="*/ 3561562 w 6798686"/>
              <a:gd name="connsiteY1671" fmla="*/ 570211 h 1542374"/>
              <a:gd name="connsiteX1672" fmla="*/ 3494877 w 6798686"/>
              <a:gd name="connsiteY1672" fmla="*/ 590534 h 1542374"/>
              <a:gd name="connsiteX1673" fmla="*/ 3559104 w 6798686"/>
              <a:gd name="connsiteY1673" fmla="*/ 543570 h 1542374"/>
              <a:gd name="connsiteX1674" fmla="*/ 3623041 w 6798686"/>
              <a:gd name="connsiteY1674" fmla="*/ 522588 h 1542374"/>
              <a:gd name="connsiteX1675" fmla="*/ 1089811 w 6798686"/>
              <a:gd name="connsiteY1675" fmla="*/ 520638 h 1542374"/>
              <a:gd name="connsiteX1676" fmla="*/ 1120954 w 6798686"/>
              <a:gd name="connsiteY1676" fmla="*/ 558930 h 1542374"/>
              <a:gd name="connsiteX1677" fmla="*/ 1093307 w 6798686"/>
              <a:gd name="connsiteY1677" fmla="*/ 564475 h 1542374"/>
              <a:gd name="connsiteX1678" fmla="*/ 1061415 w 6798686"/>
              <a:gd name="connsiteY1678" fmla="*/ 527899 h 1542374"/>
              <a:gd name="connsiteX1679" fmla="*/ 1089811 w 6798686"/>
              <a:gd name="connsiteY1679" fmla="*/ 520638 h 1542374"/>
              <a:gd name="connsiteX1680" fmla="*/ 827296 w 6798686"/>
              <a:gd name="connsiteY1680" fmla="*/ 519699 h 1542374"/>
              <a:gd name="connsiteX1681" fmla="*/ 856749 w 6798686"/>
              <a:gd name="connsiteY1681" fmla="*/ 541735 h 1542374"/>
              <a:gd name="connsiteX1682" fmla="*/ 830774 w 6798686"/>
              <a:gd name="connsiteY1682" fmla="*/ 550640 h 1542374"/>
              <a:gd name="connsiteX1683" fmla="*/ 801341 w 6798686"/>
              <a:gd name="connsiteY1683" fmla="*/ 530955 h 1542374"/>
              <a:gd name="connsiteX1684" fmla="*/ 827296 w 6798686"/>
              <a:gd name="connsiteY1684" fmla="*/ 519699 h 1542374"/>
              <a:gd name="connsiteX1685" fmla="*/ 3836526 w 6798686"/>
              <a:gd name="connsiteY1685" fmla="*/ 514166 h 1542374"/>
              <a:gd name="connsiteX1686" fmla="*/ 3795239 w 6798686"/>
              <a:gd name="connsiteY1686" fmla="*/ 552999 h 1542374"/>
              <a:gd name="connsiteX1687" fmla="*/ 3786786 w 6798686"/>
              <a:gd name="connsiteY1687" fmla="*/ 560893 h 1542374"/>
              <a:gd name="connsiteX1688" fmla="*/ 3724731 w 6798686"/>
              <a:gd name="connsiteY1688" fmla="*/ 571147 h 1542374"/>
              <a:gd name="connsiteX1689" fmla="*/ 3777757 w 6798686"/>
              <a:gd name="connsiteY1689" fmla="*/ 523541 h 1542374"/>
              <a:gd name="connsiteX1690" fmla="*/ 3836526 w 6798686"/>
              <a:gd name="connsiteY1690" fmla="*/ 514166 h 1542374"/>
              <a:gd name="connsiteX1691" fmla="*/ 3476376 w 6798686"/>
              <a:gd name="connsiteY1691" fmla="*/ 513115 h 1542374"/>
              <a:gd name="connsiteX1692" fmla="*/ 3471900 w 6798686"/>
              <a:gd name="connsiteY1692" fmla="*/ 515737 h 1542374"/>
              <a:gd name="connsiteX1693" fmla="*/ 3466636 w 6798686"/>
              <a:gd name="connsiteY1693" fmla="*/ 518254 h 1542374"/>
              <a:gd name="connsiteX1694" fmla="*/ 3470420 w 6798686"/>
              <a:gd name="connsiteY1694" fmla="*/ 516170 h 1542374"/>
              <a:gd name="connsiteX1695" fmla="*/ 3476376 w 6798686"/>
              <a:gd name="connsiteY1695" fmla="*/ 513115 h 1542374"/>
              <a:gd name="connsiteX1696" fmla="*/ 1640756 w 6798686"/>
              <a:gd name="connsiteY1696" fmla="*/ 512757 h 1542374"/>
              <a:gd name="connsiteX1697" fmla="*/ 1668364 w 6798686"/>
              <a:gd name="connsiteY1697" fmla="*/ 528381 h 1542374"/>
              <a:gd name="connsiteX1698" fmla="*/ 1696395 w 6798686"/>
              <a:gd name="connsiteY1698" fmla="*/ 557072 h 1542374"/>
              <a:gd name="connsiteX1699" fmla="*/ 1665905 w 6798686"/>
              <a:gd name="connsiteY1699" fmla="*/ 545397 h 1542374"/>
              <a:gd name="connsiteX1700" fmla="*/ 1640756 w 6798686"/>
              <a:gd name="connsiteY1700" fmla="*/ 512757 h 1542374"/>
              <a:gd name="connsiteX1701" fmla="*/ 1123105 w 6798686"/>
              <a:gd name="connsiteY1701" fmla="*/ 512448 h 1542374"/>
              <a:gd name="connsiteX1702" fmla="*/ 1153633 w 6798686"/>
              <a:gd name="connsiteY1702" fmla="*/ 552515 h 1542374"/>
              <a:gd name="connsiteX1703" fmla="*/ 1125507 w 6798686"/>
              <a:gd name="connsiteY1703" fmla="*/ 558023 h 1542374"/>
              <a:gd name="connsiteX1704" fmla="*/ 1094191 w 6798686"/>
              <a:gd name="connsiteY1704" fmla="*/ 519539 h 1542374"/>
              <a:gd name="connsiteX1705" fmla="*/ 1123105 w 6798686"/>
              <a:gd name="connsiteY1705" fmla="*/ 512448 h 1542374"/>
              <a:gd name="connsiteX1706" fmla="*/ 957497 w 6798686"/>
              <a:gd name="connsiteY1706" fmla="*/ 512444 h 1542374"/>
              <a:gd name="connsiteX1707" fmla="*/ 987295 w 6798686"/>
              <a:gd name="connsiteY1707" fmla="*/ 541818 h 1542374"/>
              <a:gd name="connsiteX1708" fmla="*/ 971791 w 6798686"/>
              <a:gd name="connsiteY1708" fmla="*/ 546004 h 1542374"/>
              <a:gd name="connsiteX1709" fmla="*/ 960168 w 6798686"/>
              <a:gd name="connsiteY1709" fmla="*/ 549147 h 1542374"/>
              <a:gd name="connsiteX1710" fmla="*/ 930177 w 6798686"/>
              <a:gd name="connsiteY1710" fmla="*/ 522010 h 1542374"/>
              <a:gd name="connsiteX1711" fmla="*/ 957497 w 6798686"/>
              <a:gd name="connsiteY1711" fmla="*/ 512444 h 1542374"/>
              <a:gd name="connsiteX1712" fmla="*/ 3900464 w 6798686"/>
              <a:gd name="connsiteY1712" fmla="*/ 506990 h 1542374"/>
              <a:gd name="connsiteX1713" fmla="*/ 3873337 w 6798686"/>
              <a:gd name="connsiteY1713" fmla="*/ 533683 h 1542374"/>
              <a:gd name="connsiteX1714" fmla="*/ 3854105 w 6798686"/>
              <a:gd name="connsiteY1714" fmla="*/ 552502 h 1542374"/>
              <a:gd name="connsiteX1715" fmla="*/ 3793914 w 6798686"/>
              <a:gd name="connsiteY1715" fmla="*/ 559854 h 1542374"/>
              <a:gd name="connsiteX1716" fmla="*/ 3798045 w 6798686"/>
              <a:gd name="connsiteY1716" fmla="*/ 555996 h 1542374"/>
              <a:gd name="connsiteX1717" fmla="*/ 3843481 w 6798686"/>
              <a:gd name="connsiteY1717" fmla="*/ 513232 h 1542374"/>
              <a:gd name="connsiteX1718" fmla="*/ 3900464 w 6798686"/>
              <a:gd name="connsiteY1718" fmla="*/ 506990 h 1542374"/>
              <a:gd name="connsiteX1719" fmla="*/ 3531957 w 6798686"/>
              <a:gd name="connsiteY1719" fmla="*/ 506802 h 1542374"/>
              <a:gd name="connsiteX1720" fmla="*/ 3477029 w 6798686"/>
              <a:gd name="connsiteY1720" fmla="*/ 543042 h 1542374"/>
              <a:gd name="connsiteX1721" fmla="*/ 3422256 w 6798686"/>
              <a:gd name="connsiteY1721" fmla="*/ 565410 h 1542374"/>
              <a:gd name="connsiteX1722" fmla="*/ 3417030 w 6798686"/>
              <a:gd name="connsiteY1722" fmla="*/ 567560 h 1542374"/>
              <a:gd name="connsiteX1723" fmla="*/ 3473629 w 6798686"/>
              <a:gd name="connsiteY1723" fmla="*/ 532552 h 1542374"/>
              <a:gd name="connsiteX1724" fmla="*/ 3509229 w 6798686"/>
              <a:gd name="connsiteY1724" fmla="*/ 516792 h 1542374"/>
              <a:gd name="connsiteX1725" fmla="*/ 3531957 w 6798686"/>
              <a:gd name="connsiteY1725" fmla="*/ 506802 h 1542374"/>
              <a:gd name="connsiteX1726" fmla="*/ 858728 w 6798686"/>
              <a:gd name="connsiteY1726" fmla="*/ 505958 h 1542374"/>
              <a:gd name="connsiteX1727" fmla="*/ 888545 w 6798686"/>
              <a:gd name="connsiteY1727" fmla="*/ 530634 h 1542374"/>
              <a:gd name="connsiteX1728" fmla="*/ 862032 w 6798686"/>
              <a:gd name="connsiteY1728" fmla="*/ 539902 h 1542374"/>
              <a:gd name="connsiteX1729" fmla="*/ 832176 w 6798686"/>
              <a:gd name="connsiteY1729" fmla="*/ 517572 h 1542374"/>
              <a:gd name="connsiteX1730" fmla="*/ 855308 w 6798686"/>
              <a:gd name="connsiteY1730" fmla="*/ 507455 h 1542374"/>
              <a:gd name="connsiteX1731" fmla="*/ 858728 w 6798686"/>
              <a:gd name="connsiteY1731" fmla="*/ 505958 h 1542374"/>
              <a:gd name="connsiteX1732" fmla="*/ 1156765 w 6798686"/>
              <a:gd name="connsiteY1732" fmla="*/ 504602 h 1542374"/>
              <a:gd name="connsiteX1733" fmla="*/ 1186620 w 6798686"/>
              <a:gd name="connsiteY1733" fmla="*/ 546298 h 1542374"/>
              <a:gd name="connsiteX1734" fmla="*/ 1158033 w 6798686"/>
              <a:gd name="connsiteY1734" fmla="*/ 551673 h 1542374"/>
              <a:gd name="connsiteX1735" fmla="*/ 1127370 w 6798686"/>
              <a:gd name="connsiteY1735" fmla="*/ 511428 h 1542374"/>
              <a:gd name="connsiteX1736" fmla="*/ 1156765 w 6798686"/>
              <a:gd name="connsiteY1736" fmla="*/ 504602 h 1542374"/>
              <a:gd name="connsiteX1737" fmla="*/ 3962135 w 6798686"/>
              <a:gd name="connsiteY1737" fmla="*/ 503382 h 1542374"/>
              <a:gd name="connsiteX1738" fmla="*/ 3951434 w 6798686"/>
              <a:gd name="connsiteY1738" fmla="*/ 514364 h 1542374"/>
              <a:gd name="connsiteX1739" fmla="*/ 3918466 w 6798686"/>
              <a:gd name="connsiteY1739" fmla="*/ 548063 h 1542374"/>
              <a:gd name="connsiteX1740" fmla="*/ 3860465 w 6798686"/>
              <a:gd name="connsiteY1740" fmla="*/ 551900 h 1542374"/>
              <a:gd name="connsiteX1741" fmla="*/ 3876142 w 6798686"/>
              <a:gd name="connsiteY1741" fmla="*/ 536550 h 1542374"/>
              <a:gd name="connsiteX1742" fmla="*/ 3906708 w 6798686"/>
              <a:gd name="connsiteY1742" fmla="*/ 506475 h 1542374"/>
              <a:gd name="connsiteX1743" fmla="*/ 3956410 w 6798686"/>
              <a:gd name="connsiteY1743" fmla="*/ 503547 h 1542374"/>
              <a:gd name="connsiteX1744" fmla="*/ 3962135 w 6798686"/>
              <a:gd name="connsiteY1744" fmla="*/ 503382 h 1542374"/>
              <a:gd name="connsiteX1745" fmla="*/ 4022326 w 6798686"/>
              <a:gd name="connsiteY1745" fmla="*/ 502740 h 1542374"/>
              <a:gd name="connsiteX1746" fmla="*/ 3980982 w 6798686"/>
              <a:gd name="connsiteY1746" fmla="*/ 546757 h 1542374"/>
              <a:gd name="connsiteX1747" fmla="*/ 3924191 w 6798686"/>
              <a:gd name="connsiteY1747" fmla="*/ 547845 h 1542374"/>
              <a:gd name="connsiteX1748" fmla="*/ 3954239 w 6798686"/>
              <a:gd name="connsiteY1748" fmla="*/ 517109 h 1542374"/>
              <a:gd name="connsiteX1749" fmla="*/ 3967783 w 6798686"/>
              <a:gd name="connsiteY1749" fmla="*/ 503221 h 1542374"/>
              <a:gd name="connsiteX1750" fmla="*/ 4022326 w 6798686"/>
              <a:gd name="connsiteY1750" fmla="*/ 502740 h 1542374"/>
              <a:gd name="connsiteX1751" fmla="*/ 989966 w 6798686"/>
              <a:gd name="connsiteY1751" fmla="*/ 501234 h 1542374"/>
              <a:gd name="connsiteX1752" fmla="*/ 992117 w 6798686"/>
              <a:gd name="connsiteY1752" fmla="*/ 503530 h 1542374"/>
              <a:gd name="connsiteX1753" fmla="*/ 1019821 w 6798686"/>
              <a:gd name="connsiteY1753" fmla="*/ 533078 h 1542374"/>
              <a:gd name="connsiteX1754" fmla="*/ 992175 w 6798686"/>
              <a:gd name="connsiteY1754" fmla="*/ 540502 h 1542374"/>
              <a:gd name="connsiteX1755" fmla="*/ 962089 w 6798686"/>
              <a:gd name="connsiteY1755" fmla="*/ 510848 h 1542374"/>
              <a:gd name="connsiteX1756" fmla="*/ 989966 w 6798686"/>
              <a:gd name="connsiteY1756" fmla="*/ 501234 h 1542374"/>
              <a:gd name="connsiteX1757" fmla="*/ 3696489 w 6798686"/>
              <a:gd name="connsiteY1757" fmla="*/ 500750 h 1542374"/>
              <a:gd name="connsiteX1758" fmla="*/ 3637335 w 6798686"/>
              <a:gd name="connsiteY1758" fmla="*/ 549168 h 1542374"/>
              <a:gd name="connsiteX1759" fmla="*/ 3573263 w 6798686"/>
              <a:gd name="connsiteY1759" fmla="*/ 566805 h 1542374"/>
              <a:gd name="connsiteX1760" fmla="*/ 3635126 w 6798686"/>
              <a:gd name="connsiteY1760" fmla="*/ 518817 h 1542374"/>
              <a:gd name="connsiteX1761" fmla="*/ 3696489 w 6798686"/>
              <a:gd name="connsiteY1761" fmla="*/ 500750 h 1542374"/>
              <a:gd name="connsiteX1762" fmla="*/ 3516683 w 6798686"/>
              <a:gd name="connsiteY1762" fmla="*/ 500045 h 1542374"/>
              <a:gd name="connsiteX1763" fmla="*/ 3474032 w 6798686"/>
              <a:gd name="connsiteY1763" fmla="*/ 526640 h 1542374"/>
              <a:gd name="connsiteX1764" fmla="*/ 3428020 w 6798686"/>
              <a:gd name="connsiteY1764" fmla="*/ 547055 h 1542374"/>
              <a:gd name="connsiteX1765" fmla="*/ 3471515 w 6798686"/>
              <a:gd name="connsiteY1765" fmla="*/ 521635 h 1542374"/>
              <a:gd name="connsiteX1766" fmla="*/ 3516683 w 6798686"/>
              <a:gd name="connsiteY1766" fmla="*/ 500045 h 1542374"/>
              <a:gd name="connsiteX1767" fmla="*/ 1190809 w 6798686"/>
              <a:gd name="connsiteY1767" fmla="*/ 497196 h 1542374"/>
              <a:gd name="connsiteX1768" fmla="*/ 1219973 w 6798686"/>
              <a:gd name="connsiteY1768" fmla="*/ 540367 h 1542374"/>
              <a:gd name="connsiteX1769" fmla="*/ 1190905 w 6798686"/>
              <a:gd name="connsiteY1769" fmla="*/ 545506 h 1542374"/>
              <a:gd name="connsiteX1770" fmla="*/ 1160915 w 6798686"/>
              <a:gd name="connsiteY1770" fmla="*/ 503659 h 1542374"/>
              <a:gd name="connsiteX1771" fmla="*/ 1190809 w 6798686"/>
              <a:gd name="connsiteY1771" fmla="*/ 497196 h 1542374"/>
              <a:gd name="connsiteX1772" fmla="*/ 3619641 w 6798686"/>
              <a:gd name="connsiteY1772" fmla="*/ 493173 h 1542374"/>
              <a:gd name="connsiteX1773" fmla="*/ 3559104 w 6798686"/>
              <a:gd name="connsiteY1773" fmla="*/ 537943 h 1542374"/>
              <a:gd name="connsiteX1774" fmla="*/ 3496146 w 6798686"/>
              <a:gd name="connsiteY1774" fmla="*/ 559894 h 1542374"/>
              <a:gd name="connsiteX1775" fmla="*/ 3558950 w 6798686"/>
              <a:gd name="connsiteY1775" fmla="*/ 516146 h 1542374"/>
              <a:gd name="connsiteX1776" fmla="*/ 3619641 w 6798686"/>
              <a:gd name="connsiteY1776" fmla="*/ 493173 h 1542374"/>
              <a:gd name="connsiteX1777" fmla="*/ 890524 w 6798686"/>
              <a:gd name="connsiteY1777" fmla="*/ 492068 h 1542374"/>
              <a:gd name="connsiteX1778" fmla="*/ 920610 w 6798686"/>
              <a:gd name="connsiteY1778" fmla="*/ 519355 h 1542374"/>
              <a:gd name="connsiteX1779" fmla="*/ 909755 w 6798686"/>
              <a:gd name="connsiteY1779" fmla="*/ 523174 h 1542374"/>
              <a:gd name="connsiteX1780" fmla="*/ 893540 w 6798686"/>
              <a:gd name="connsiteY1780" fmla="*/ 528876 h 1542374"/>
              <a:gd name="connsiteX1781" fmla="*/ 863377 w 6798686"/>
              <a:gd name="connsiteY1781" fmla="*/ 503920 h 1542374"/>
              <a:gd name="connsiteX1782" fmla="*/ 890524 w 6798686"/>
              <a:gd name="connsiteY1782" fmla="*/ 492068 h 1542374"/>
              <a:gd name="connsiteX1783" fmla="*/ 1022914 w 6798686"/>
              <a:gd name="connsiteY1783" fmla="*/ 490124 h 1542374"/>
              <a:gd name="connsiteX1784" fmla="*/ 1050868 w 6798686"/>
              <a:gd name="connsiteY1784" fmla="*/ 522193 h 1542374"/>
              <a:gd name="connsiteX1785" fmla="*/ 1052770 w 6798686"/>
              <a:gd name="connsiteY1785" fmla="*/ 524369 h 1542374"/>
              <a:gd name="connsiteX1786" fmla="*/ 1024509 w 6798686"/>
              <a:gd name="connsiteY1786" fmla="*/ 531825 h 1542374"/>
              <a:gd name="connsiteX1787" fmla="*/ 995249 w 6798686"/>
              <a:gd name="connsiteY1787" fmla="*/ 500602 h 1542374"/>
              <a:gd name="connsiteX1788" fmla="*/ 994403 w 6798686"/>
              <a:gd name="connsiteY1788" fmla="*/ 499712 h 1542374"/>
              <a:gd name="connsiteX1789" fmla="*/ 1022914 w 6798686"/>
              <a:gd name="connsiteY1789" fmla="*/ 490124 h 1542374"/>
              <a:gd name="connsiteX1790" fmla="*/ 3765941 w 6798686"/>
              <a:gd name="connsiteY1790" fmla="*/ 482838 h 1542374"/>
              <a:gd name="connsiteX1791" fmla="*/ 3709189 w 6798686"/>
              <a:gd name="connsiteY1791" fmla="*/ 531764 h 1542374"/>
              <a:gd name="connsiteX1792" fmla="*/ 3647460 w 6798686"/>
              <a:gd name="connsiteY1792" fmla="*/ 546561 h 1542374"/>
              <a:gd name="connsiteX1793" fmla="*/ 3706825 w 6798686"/>
              <a:gd name="connsiteY1793" fmla="*/ 497905 h 1542374"/>
              <a:gd name="connsiteX1794" fmla="*/ 3765941 w 6798686"/>
              <a:gd name="connsiteY1794" fmla="*/ 482838 h 1542374"/>
              <a:gd name="connsiteX1795" fmla="*/ 1614877 w 6798686"/>
              <a:gd name="connsiteY1795" fmla="*/ 481788 h 1542374"/>
              <a:gd name="connsiteX1796" fmla="*/ 1630266 w 6798686"/>
              <a:gd name="connsiteY1796" fmla="*/ 493849 h 1542374"/>
              <a:gd name="connsiteX1797" fmla="*/ 1650554 w 6798686"/>
              <a:gd name="connsiteY1797" fmla="*/ 511549 h 1542374"/>
              <a:gd name="connsiteX1798" fmla="*/ 1632437 w 6798686"/>
              <a:gd name="connsiteY1798" fmla="*/ 502492 h 1542374"/>
              <a:gd name="connsiteX1799" fmla="*/ 1614877 w 6798686"/>
              <a:gd name="connsiteY1799" fmla="*/ 481788 h 1542374"/>
              <a:gd name="connsiteX1800" fmla="*/ 1056170 w 6798686"/>
              <a:gd name="connsiteY1800" fmla="*/ 479292 h 1542374"/>
              <a:gd name="connsiteX1801" fmla="*/ 1085911 w 6798686"/>
              <a:gd name="connsiteY1801" fmla="*/ 515858 h 1542374"/>
              <a:gd name="connsiteX1802" fmla="*/ 1057304 w 6798686"/>
              <a:gd name="connsiteY1802" fmla="*/ 523192 h 1542374"/>
              <a:gd name="connsiteX1803" fmla="*/ 1054038 w 6798686"/>
              <a:gd name="connsiteY1803" fmla="*/ 519441 h 1542374"/>
              <a:gd name="connsiteX1804" fmla="*/ 1027237 w 6798686"/>
              <a:gd name="connsiteY1804" fmla="*/ 488698 h 1542374"/>
              <a:gd name="connsiteX1805" fmla="*/ 1056170 w 6798686"/>
              <a:gd name="connsiteY1805" fmla="*/ 479292 h 1542374"/>
              <a:gd name="connsiteX1806" fmla="*/ 922723 w 6798686"/>
              <a:gd name="connsiteY1806" fmla="*/ 478145 h 1542374"/>
              <a:gd name="connsiteX1807" fmla="*/ 934231 w 6798686"/>
              <a:gd name="connsiteY1807" fmla="*/ 489495 h 1542374"/>
              <a:gd name="connsiteX1808" fmla="*/ 952982 w 6798686"/>
              <a:gd name="connsiteY1808" fmla="*/ 508006 h 1542374"/>
              <a:gd name="connsiteX1809" fmla="*/ 925374 w 6798686"/>
              <a:gd name="connsiteY1809" fmla="*/ 517676 h 1542374"/>
              <a:gd name="connsiteX1810" fmla="*/ 895000 w 6798686"/>
              <a:gd name="connsiteY1810" fmla="*/ 490122 h 1542374"/>
              <a:gd name="connsiteX1811" fmla="*/ 922723 w 6798686"/>
              <a:gd name="connsiteY1811" fmla="*/ 478145 h 1542374"/>
              <a:gd name="connsiteX1812" fmla="*/ 3614934 w 6798686"/>
              <a:gd name="connsiteY1812" fmla="*/ 471163 h 1542374"/>
              <a:gd name="connsiteX1813" fmla="*/ 3559161 w 6798686"/>
              <a:gd name="connsiteY1813" fmla="*/ 510346 h 1542374"/>
              <a:gd name="connsiteX1814" fmla="*/ 3499277 w 6798686"/>
              <a:gd name="connsiteY1814" fmla="*/ 534048 h 1542374"/>
              <a:gd name="connsiteX1815" fmla="*/ 3556836 w 6798686"/>
              <a:gd name="connsiteY1815" fmla="*/ 495960 h 1542374"/>
              <a:gd name="connsiteX1816" fmla="*/ 3614934 w 6798686"/>
              <a:gd name="connsiteY1816" fmla="*/ 471163 h 1542374"/>
              <a:gd name="connsiteX1817" fmla="*/ 1437631 w 6798686"/>
              <a:gd name="connsiteY1817" fmla="*/ 468874 h 1542374"/>
              <a:gd name="connsiteX1818" fmla="*/ 1628595 w 6798686"/>
              <a:gd name="connsiteY1818" fmla="*/ 506898 h 1542374"/>
              <a:gd name="connsiteX1819" fmla="*/ 1656337 w 6798686"/>
              <a:gd name="connsiteY1819" fmla="*/ 542265 h 1542374"/>
              <a:gd name="connsiteX1820" fmla="*/ 1401719 w 6798686"/>
              <a:gd name="connsiteY1820" fmla="*/ 518421 h 1542374"/>
              <a:gd name="connsiteX1821" fmla="*/ 1224123 w 6798686"/>
              <a:gd name="connsiteY1821" fmla="*/ 539660 h 1542374"/>
              <a:gd name="connsiteX1822" fmla="*/ 1194863 w 6798686"/>
              <a:gd name="connsiteY1822" fmla="*/ 496348 h 1542374"/>
              <a:gd name="connsiteX1823" fmla="*/ 1356821 w 6798686"/>
              <a:gd name="connsiteY1823" fmla="*/ 471903 h 1542374"/>
              <a:gd name="connsiteX1824" fmla="*/ 1358857 w 6798686"/>
              <a:gd name="connsiteY1824" fmla="*/ 471736 h 1542374"/>
              <a:gd name="connsiteX1825" fmla="*/ 1437631 w 6798686"/>
              <a:gd name="connsiteY1825" fmla="*/ 468874 h 1542374"/>
              <a:gd name="connsiteX1826" fmla="*/ 1089849 w 6798686"/>
              <a:gd name="connsiteY1826" fmla="*/ 468817 h 1542374"/>
              <a:gd name="connsiteX1827" fmla="*/ 1119397 w 6798686"/>
              <a:gd name="connsiteY1827" fmla="*/ 507591 h 1542374"/>
              <a:gd name="connsiteX1828" fmla="*/ 1090310 w 6798686"/>
              <a:gd name="connsiteY1828" fmla="*/ 514752 h 1542374"/>
              <a:gd name="connsiteX1829" fmla="*/ 1089657 w 6798686"/>
              <a:gd name="connsiteY1829" fmla="*/ 513947 h 1542374"/>
              <a:gd name="connsiteX1830" fmla="*/ 1060378 w 6798686"/>
              <a:gd name="connsiteY1830" fmla="*/ 477955 h 1542374"/>
              <a:gd name="connsiteX1831" fmla="*/ 1089849 w 6798686"/>
              <a:gd name="connsiteY1831" fmla="*/ 468817 h 1542374"/>
              <a:gd name="connsiteX1832" fmla="*/ 3832069 w 6798686"/>
              <a:gd name="connsiteY1832" fmla="*/ 468771 h 1542374"/>
              <a:gd name="connsiteX1833" fmla="*/ 3777680 w 6798686"/>
              <a:gd name="connsiteY1833" fmla="*/ 517962 h 1542374"/>
              <a:gd name="connsiteX1834" fmla="*/ 3718007 w 6798686"/>
              <a:gd name="connsiteY1834" fmla="*/ 529831 h 1542374"/>
              <a:gd name="connsiteX1835" fmla="*/ 3774894 w 6798686"/>
              <a:gd name="connsiteY1835" fmla="*/ 480760 h 1542374"/>
              <a:gd name="connsiteX1836" fmla="*/ 3832069 w 6798686"/>
              <a:gd name="connsiteY1836" fmla="*/ 468771 h 1542374"/>
              <a:gd name="connsiteX1837" fmla="*/ 3694107 w 6798686"/>
              <a:gd name="connsiteY1837" fmla="*/ 467025 h 1542374"/>
              <a:gd name="connsiteX1838" fmla="*/ 3634799 w 6798686"/>
              <a:gd name="connsiteY1838" fmla="*/ 513420 h 1542374"/>
              <a:gd name="connsiteX1839" fmla="*/ 3573128 w 6798686"/>
              <a:gd name="connsiteY1839" fmla="*/ 533240 h 1542374"/>
              <a:gd name="connsiteX1840" fmla="*/ 3634607 w 6798686"/>
              <a:gd name="connsiteY1840" fmla="*/ 487724 h 1542374"/>
              <a:gd name="connsiteX1841" fmla="*/ 3694107 w 6798686"/>
              <a:gd name="connsiteY1841" fmla="*/ 467025 h 1542374"/>
              <a:gd name="connsiteX1842" fmla="*/ 955345 w 6798686"/>
              <a:gd name="connsiteY1842" fmla="*/ 464308 h 1542374"/>
              <a:gd name="connsiteX1843" fmla="*/ 985700 w 6798686"/>
              <a:gd name="connsiteY1843" fmla="*/ 496688 h 1542374"/>
              <a:gd name="connsiteX1844" fmla="*/ 957574 w 6798686"/>
              <a:gd name="connsiteY1844" fmla="*/ 506402 h 1542374"/>
              <a:gd name="connsiteX1845" fmla="*/ 937286 w 6798686"/>
              <a:gd name="connsiteY1845" fmla="*/ 486387 h 1542374"/>
              <a:gd name="connsiteX1846" fmla="*/ 927046 w 6798686"/>
              <a:gd name="connsiteY1846" fmla="*/ 476291 h 1542374"/>
              <a:gd name="connsiteX1847" fmla="*/ 955345 w 6798686"/>
              <a:gd name="connsiteY1847" fmla="*/ 464308 h 1542374"/>
              <a:gd name="connsiteX1848" fmla="*/ 1123970 w 6798686"/>
              <a:gd name="connsiteY1848" fmla="*/ 458812 h 1542374"/>
              <a:gd name="connsiteX1849" fmla="*/ 1153230 w 6798686"/>
              <a:gd name="connsiteY1849" fmla="*/ 499670 h 1542374"/>
              <a:gd name="connsiteX1850" fmla="*/ 1123662 w 6798686"/>
              <a:gd name="connsiteY1850" fmla="*/ 506562 h 1542374"/>
              <a:gd name="connsiteX1851" fmla="*/ 1093961 w 6798686"/>
              <a:gd name="connsiteY1851" fmla="*/ 467572 h 1542374"/>
              <a:gd name="connsiteX1852" fmla="*/ 1123970 w 6798686"/>
              <a:gd name="connsiteY1852" fmla="*/ 458812 h 1542374"/>
              <a:gd name="connsiteX1853" fmla="*/ 3895373 w 6798686"/>
              <a:gd name="connsiteY1853" fmla="*/ 458456 h 1542374"/>
              <a:gd name="connsiteX1854" fmla="*/ 3843366 w 6798686"/>
              <a:gd name="connsiteY1854" fmla="*/ 507699 h 1542374"/>
              <a:gd name="connsiteX1855" fmla="*/ 3785499 w 6798686"/>
              <a:gd name="connsiteY1855" fmla="*/ 516563 h 1542374"/>
              <a:gd name="connsiteX1856" fmla="*/ 3839907 w 6798686"/>
              <a:gd name="connsiteY1856" fmla="*/ 467323 h 1542374"/>
              <a:gd name="connsiteX1857" fmla="*/ 3895373 w 6798686"/>
              <a:gd name="connsiteY1857" fmla="*/ 458456 h 1542374"/>
              <a:gd name="connsiteX1858" fmla="*/ 3605635 w 6798686"/>
              <a:gd name="connsiteY1858" fmla="*/ 457851 h 1542374"/>
              <a:gd name="connsiteX1859" fmla="*/ 3557067 w 6798686"/>
              <a:gd name="connsiteY1859" fmla="*/ 490156 h 1542374"/>
              <a:gd name="connsiteX1860" fmla="*/ 3507116 w 6798686"/>
              <a:gd name="connsiteY1860" fmla="*/ 511999 h 1542374"/>
              <a:gd name="connsiteX1861" fmla="*/ 3505444 w 6798686"/>
              <a:gd name="connsiteY1861" fmla="*/ 512736 h 1542374"/>
              <a:gd name="connsiteX1862" fmla="*/ 3554607 w 6798686"/>
              <a:gd name="connsiteY1862" fmla="*/ 481985 h 1542374"/>
              <a:gd name="connsiteX1863" fmla="*/ 3594146 w 6798686"/>
              <a:gd name="connsiteY1863" fmla="*/ 463250 h 1542374"/>
              <a:gd name="connsiteX1864" fmla="*/ 3605635 w 6798686"/>
              <a:gd name="connsiteY1864" fmla="*/ 457851 h 1542374"/>
              <a:gd name="connsiteX1865" fmla="*/ 3584079 w 6798686"/>
              <a:gd name="connsiteY1865" fmla="*/ 457849 h 1542374"/>
              <a:gd name="connsiteX1866" fmla="*/ 3554858 w 6798686"/>
              <a:gd name="connsiteY1866" fmla="*/ 476164 h 1542374"/>
              <a:gd name="connsiteX1867" fmla="*/ 3523677 w 6798686"/>
              <a:gd name="connsiteY1867" fmla="*/ 491007 h 1542374"/>
              <a:gd name="connsiteX1868" fmla="*/ 3552937 w 6798686"/>
              <a:gd name="connsiteY1868" fmla="*/ 473784 h 1542374"/>
              <a:gd name="connsiteX1869" fmla="*/ 3584079 w 6798686"/>
              <a:gd name="connsiteY1869" fmla="*/ 457849 h 1542374"/>
              <a:gd name="connsiteX1870" fmla="*/ 3956294 w 6798686"/>
              <a:gd name="connsiteY1870" fmla="*/ 451821 h 1542374"/>
              <a:gd name="connsiteX1871" fmla="*/ 3906574 w 6798686"/>
              <a:gd name="connsiteY1871" fmla="*/ 500969 h 1542374"/>
              <a:gd name="connsiteX1872" fmla="*/ 3850340 w 6798686"/>
              <a:gd name="connsiteY1872" fmla="*/ 506767 h 1542374"/>
              <a:gd name="connsiteX1873" fmla="*/ 3902328 w 6798686"/>
              <a:gd name="connsiteY1873" fmla="*/ 457519 h 1542374"/>
              <a:gd name="connsiteX1874" fmla="*/ 3956294 w 6798686"/>
              <a:gd name="connsiteY1874" fmla="*/ 451821 h 1542374"/>
              <a:gd name="connsiteX1875" fmla="*/ 988429 w 6798686"/>
              <a:gd name="connsiteY1875" fmla="*/ 450675 h 1542374"/>
              <a:gd name="connsiteX1876" fmla="*/ 1018860 w 6798686"/>
              <a:gd name="connsiteY1876" fmla="*/ 485484 h 1542374"/>
              <a:gd name="connsiteX1877" fmla="*/ 990157 w 6798686"/>
              <a:gd name="connsiteY1877" fmla="*/ 495169 h 1542374"/>
              <a:gd name="connsiteX1878" fmla="*/ 959553 w 6798686"/>
              <a:gd name="connsiteY1878" fmla="*/ 462545 h 1542374"/>
              <a:gd name="connsiteX1879" fmla="*/ 988429 w 6798686"/>
              <a:gd name="connsiteY1879" fmla="*/ 450675 h 1542374"/>
              <a:gd name="connsiteX1880" fmla="*/ 1158533 w 6798686"/>
              <a:gd name="connsiteY1880" fmla="*/ 449406 h 1542374"/>
              <a:gd name="connsiteX1881" fmla="*/ 1187427 w 6798686"/>
              <a:gd name="connsiteY1881" fmla="*/ 492189 h 1542374"/>
              <a:gd name="connsiteX1882" fmla="*/ 1157399 w 6798686"/>
              <a:gd name="connsiteY1882" fmla="*/ 498727 h 1542374"/>
              <a:gd name="connsiteX1883" fmla="*/ 1128004 w 6798686"/>
              <a:gd name="connsiteY1883" fmla="*/ 457680 h 1542374"/>
              <a:gd name="connsiteX1884" fmla="*/ 1158533 w 6798686"/>
              <a:gd name="connsiteY1884" fmla="*/ 449406 h 1542374"/>
              <a:gd name="connsiteX1885" fmla="*/ 4015103 w 6798686"/>
              <a:gd name="connsiteY1885" fmla="*/ 448860 h 1542374"/>
              <a:gd name="connsiteX1886" fmla="*/ 3967649 w 6798686"/>
              <a:gd name="connsiteY1886" fmla="*/ 497720 h 1542374"/>
              <a:gd name="connsiteX1887" fmla="*/ 3956217 w 6798686"/>
              <a:gd name="connsiteY1887" fmla="*/ 498051 h 1542374"/>
              <a:gd name="connsiteX1888" fmla="*/ 3912817 w 6798686"/>
              <a:gd name="connsiteY1888" fmla="*/ 500452 h 1542374"/>
              <a:gd name="connsiteX1889" fmla="*/ 3962481 w 6798686"/>
              <a:gd name="connsiteY1889" fmla="*/ 451352 h 1542374"/>
              <a:gd name="connsiteX1890" fmla="*/ 4015103 w 6798686"/>
              <a:gd name="connsiteY1890" fmla="*/ 448860 h 1542374"/>
              <a:gd name="connsiteX1891" fmla="*/ 4020655 w 6798686"/>
              <a:gd name="connsiteY1891" fmla="*/ 448777 h 1542374"/>
              <a:gd name="connsiteX1892" fmla="*/ 4058100 w 6798686"/>
              <a:gd name="connsiteY1892" fmla="*/ 449035 h 1542374"/>
              <a:gd name="connsiteX1893" fmla="*/ 4072047 w 6798686"/>
              <a:gd name="connsiteY1893" fmla="*/ 449532 h 1542374"/>
              <a:gd name="connsiteX1894" fmla="*/ 4027418 w 6798686"/>
              <a:gd name="connsiteY1894" fmla="*/ 497301 h 1542374"/>
              <a:gd name="connsiteX1895" fmla="*/ 3973278 w 6798686"/>
              <a:gd name="connsiteY1895" fmla="*/ 497563 h 1542374"/>
              <a:gd name="connsiteX1896" fmla="*/ 4020655 w 6798686"/>
              <a:gd name="connsiteY1896" fmla="*/ 448777 h 1542374"/>
              <a:gd name="connsiteX1897" fmla="*/ 3764039 w 6798686"/>
              <a:gd name="connsiteY1897" fmla="*/ 445044 h 1542374"/>
              <a:gd name="connsiteX1898" fmla="*/ 3706383 w 6798686"/>
              <a:gd name="connsiteY1898" fmla="*/ 492616 h 1542374"/>
              <a:gd name="connsiteX1899" fmla="*/ 3695952 w 6798686"/>
              <a:gd name="connsiteY1899" fmla="*/ 495467 h 1542374"/>
              <a:gd name="connsiteX1900" fmla="*/ 3646711 w 6798686"/>
              <a:gd name="connsiteY1900" fmla="*/ 509776 h 1542374"/>
              <a:gd name="connsiteX1901" fmla="*/ 3706557 w 6798686"/>
              <a:gd name="connsiteY1901" fmla="*/ 462912 h 1542374"/>
              <a:gd name="connsiteX1902" fmla="*/ 3764039 w 6798686"/>
              <a:gd name="connsiteY1902" fmla="*/ 445044 h 1542374"/>
              <a:gd name="connsiteX1903" fmla="*/ 3690668 w 6798686"/>
              <a:gd name="connsiteY1903" fmla="*/ 440332 h 1542374"/>
              <a:gd name="connsiteX1904" fmla="*/ 3634627 w 6798686"/>
              <a:gd name="connsiteY1904" fmla="*/ 482053 h 1542374"/>
              <a:gd name="connsiteX1905" fmla="*/ 3577029 w 6798686"/>
              <a:gd name="connsiteY1905" fmla="*/ 503468 h 1542374"/>
              <a:gd name="connsiteX1906" fmla="*/ 3634568 w 6798686"/>
              <a:gd name="connsiteY1906" fmla="*/ 462979 h 1542374"/>
              <a:gd name="connsiteX1907" fmla="*/ 3690668 w 6798686"/>
              <a:gd name="connsiteY1907" fmla="*/ 440332 h 1542374"/>
              <a:gd name="connsiteX1908" fmla="*/ 1021973 w 6798686"/>
              <a:gd name="connsiteY1908" fmla="*/ 437373 h 1542374"/>
              <a:gd name="connsiteX1909" fmla="*/ 1052328 w 6798686"/>
              <a:gd name="connsiteY1909" fmla="*/ 474562 h 1542374"/>
              <a:gd name="connsiteX1910" fmla="*/ 1023183 w 6798686"/>
              <a:gd name="connsiteY1910" fmla="*/ 484055 h 1542374"/>
              <a:gd name="connsiteX1911" fmla="*/ 992540 w 6798686"/>
              <a:gd name="connsiteY1911" fmla="*/ 449008 h 1542374"/>
              <a:gd name="connsiteX1912" fmla="*/ 1021973 w 6798686"/>
              <a:gd name="connsiteY1912" fmla="*/ 437373 h 1542374"/>
              <a:gd name="connsiteX1913" fmla="*/ 3830398 w 6798686"/>
              <a:gd name="connsiteY1913" fmla="*/ 426983 h 1542374"/>
              <a:gd name="connsiteX1914" fmla="*/ 3774337 w 6798686"/>
              <a:gd name="connsiteY1914" fmla="*/ 475576 h 1542374"/>
              <a:gd name="connsiteX1915" fmla="*/ 3716566 w 6798686"/>
              <a:gd name="connsiteY1915" fmla="*/ 489882 h 1542374"/>
              <a:gd name="connsiteX1916" fmla="*/ 3774606 w 6798686"/>
              <a:gd name="connsiteY1916" fmla="*/ 441972 h 1542374"/>
              <a:gd name="connsiteX1917" fmla="*/ 3830398 w 6798686"/>
              <a:gd name="connsiteY1917" fmla="*/ 426983 h 1542374"/>
              <a:gd name="connsiteX1918" fmla="*/ 1055997 w 6798686"/>
              <a:gd name="connsiteY1918" fmla="*/ 424534 h 1542374"/>
              <a:gd name="connsiteX1919" fmla="*/ 1086180 w 6798686"/>
              <a:gd name="connsiteY1919" fmla="*/ 463999 h 1542374"/>
              <a:gd name="connsiteX1920" fmla="*/ 1056516 w 6798686"/>
              <a:gd name="connsiteY1920" fmla="*/ 473217 h 1542374"/>
              <a:gd name="connsiteX1921" fmla="*/ 1025988 w 6798686"/>
              <a:gd name="connsiteY1921" fmla="*/ 435815 h 1542374"/>
              <a:gd name="connsiteX1922" fmla="*/ 1055997 w 6798686"/>
              <a:gd name="connsiteY1922" fmla="*/ 424534 h 1542374"/>
              <a:gd name="connsiteX1923" fmla="*/ 3637815 w 6798686"/>
              <a:gd name="connsiteY1923" fmla="*/ 424172 h 1542374"/>
              <a:gd name="connsiteX1924" fmla="*/ 3632282 w 6798686"/>
              <a:gd name="connsiteY1924" fmla="*/ 427636 h 1542374"/>
              <a:gd name="connsiteX1925" fmla="*/ 3626134 w 6798686"/>
              <a:gd name="connsiteY1925" fmla="*/ 430754 h 1542374"/>
              <a:gd name="connsiteX1926" fmla="*/ 3630957 w 6798686"/>
              <a:gd name="connsiteY1926" fmla="*/ 427926 h 1542374"/>
              <a:gd name="connsiteX1927" fmla="*/ 3637815 w 6798686"/>
              <a:gd name="connsiteY1927" fmla="*/ 424172 h 1542374"/>
              <a:gd name="connsiteX1928" fmla="*/ 3686710 w 6798686"/>
              <a:gd name="connsiteY1928" fmla="*/ 420534 h 1542374"/>
              <a:gd name="connsiteX1929" fmla="*/ 3671725 w 6798686"/>
              <a:gd name="connsiteY1929" fmla="*/ 431100 h 1542374"/>
              <a:gd name="connsiteX1930" fmla="*/ 3634588 w 6798686"/>
              <a:gd name="connsiteY1930" fmla="*/ 457302 h 1542374"/>
              <a:gd name="connsiteX1931" fmla="*/ 3581236 w 6798686"/>
              <a:gd name="connsiteY1931" fmla="*/ 479743 h 1542374"/>
              <a:gd name="connsiteX1932" fmla="*/ 3631879 w 6798686"/>
              <a:gd name="connsiteY1932" fmla="*/ 446034 h 1542374"/>
              <a:gd name="connsiteX1933" fmla="*/ 3634031 w 6798686"/>
              <a:gd name="connsiteY1933" fmla="*/ 444595 h 1542374"/>
              <a:gd name="connsiteX1934" fmla="*/ 3686710 w 6798686"/>
              <a:gd name="connsiteY1934" fmla="*/ 420534 h 1542374"/>
              <a:gd name="connsiteX1935" fmla="*/ 1394861 w 6798686"/>
              <a:gd name="connsiteY1935" fmla="*/ 415557 h 1542374"/>
              <a:gd name="connsiteX1936" fmla="*/ 1594762 w 6798686"/>
              <a:gd name="connsiteY1936" fmla="*/ 468201 h 1542374"/>
              <a:gd name="connsiteX1937" fmla="*/ 1620622 w 6798686"/>
              <a:gd name="connsiteY1937" fmla="*/ 497298 h 1542374"/>
              <a:gd name="connsiteX1938" fmla="*/ 1356360 w 6798686"/>
              <a:gd name="connsiteY1938" fmla="*/ 466333 h 1542374"/>
              <a:gd name="connsiteX1939" fmla="*/ 1191481 w 6798686"/>
              <a:gd name="connsiteY1939" fmla="*/ 491344 h 1542374"/>
              <a:gd name="connsiteX1940" fmla="*/ 1162471 w 6798686"/>
              <a:gd name="connsiteY1940" fmla="*/ 448393 h 1542374"/>
              <a:gd name="connsiteX1941" fmla="*/ 1311615 w 6798686"/>
              <a:gd name="connsiteY1941" fmla="*/ 419886 h 1542374"/>
              <a:gd name="connsiteX1942" fmla="*/ 1394861 w 6798686"/>
              <a:gd name="connsiteY1942" fmla="*/ 415557 h 1542374"/>
              <a:gd name="connsiteX1943" fmla="*/ 3762540 w 6798686"/>
              <a:gd name="connsiteY1943" fmla="*/ 413264 h 1542374"/>
              <a:gd name="connsiteX1944" fmla="*/ 3755124 w 6798686"/>
              <a:gd name="connsiteY1944" fmla="*/ 419085 h 1542374"/>
              <a:gd name="connsiteX1945" fmla="*/ 3706441 w 6798686"/>
              <a:gd name="connsiteY1945" fmla="*/ 457342 h 1542374"/>
              <a:gd name="connsiteX1946" fmla="*/ 3649285 w 6798686"/>
              <a:gd name="connsiteY1946" fmla="*/ 476806 h 1542374"/>
              <a:gd name="connsiteX1947" fmla="*/ 3706575 w 6798686"/>
              <a:gd name="connsiteY1947" fmla="*/ 434140 h 1542374"/>
              <a:gd name="connsiteX1948" fmla="*/ 3762540 w 6798686"/>
              <a:gd name="connsiteY1948" fmla="*/ 413264 h 1542374"/>
              <a:gd name="connsiteX1949" fmla="*/ 3893798 w 6798686"/>
              <a:gd name="connsiteY1949" fmla="*/ 412682 h 1542374"/>
              <a:gd name="connsiteX1950" fmla="*/ 3839351 w 6798686"/>
              <a:gd name="connsiteY1950" fmla="*/ 462164 h 1542374"/>
              <a:gd name="connsiteX1951" fmla="*/ 3783213 w 6798686"/>
              <a:gd name="connsiteY1951" fmla="*/ 473563 h 1542374"/>
              <a:gd name="connsiteX1952" fmla="*/ 3839504 w 6798686"/>
              <a:gd name="connsiteY1952" fmla="*/ 424733 h 1542374"/>
              <a:gd name="connsiteX1953" fmla="*/ 3893798 w 6798686"/>
              <a:gd name="connsiteY1953" fmla="*/ 412682 h 1542374"/>
              <a:gd name="connsiteX1954" fmla="*/ 1090521 w 6798686"/>
              <a:gd name="connsiteY1954" fmla="*/ 412301 h 1542374"/>
              <a:gd name="connsiteX1955" fmla="*/ 1120454 w 6798686"/>
              <a:gd name="connsiteY1955" fmla="*/ 453903 h 1542374"/>
              <a:gd name="connsiteX1956" fmla="*/ 1090291 w 6798686"/>
              <a:gd name="connsiteY1956" fmla="*/ 462754 h 1542374"/>
              <a:gd name="connsiteX1957" fmla="*/ 1059955 w 6798686"/>
              <a:gd name="connsiteY1957" fmla="*/ 423093 h 1542374"/>
              <a:gd name="connsiteX1958" fmla="*/ 1090521 w 6798686"/>
              <a:gd name="connsiteY1958" fmla="*/ 412301 h 1542374"/>
              <a:gd name="connsiteX1959" fmla="*/ 3674434 w 6798686"/>
              <a:gd name="connsiteY1959" fmla="*/ 412046 h 1542374"/>
              <a:gd name="connsiteX1960" fmla="*/ 3634108 w 6798686"/>
              <a:gd name="connsiteY1960" fmla="*/ 438885 h 1542374"/>
              <a:gd name="connsiteX1961" fmla="*/ 3591957 w 6798686"/>
              <a:gd name="connsiteY1961" fmla="*/ 458589 h 1542374"/>
              <a:gd name="connsiteX1962" fmla="*/ 3591918 w 6798686"/>
              <a:gd name="connsiteY1962" fmla="*/ 458606 h 1542374"/>
              <a:gd name="connsiteX1963" fmla="*/ 3632244 w 6798686"/>
              <a:gd name="connsiteY1963" fmla="*/ 433335 h 1542374"/>
              <a:gd name="connsiteX1964" fmla="*/ 3674434 w 6798686"/>
              <a:gd name="connsiteY1964" fmla="*/ 412046 h 1542374"/>
              <a:gd name="connsiteX1965" fmla="*/ 3954738 w 6798686"/>
              <a:gd name="connsiteY1965" fmla="*/ 402061 h 1542374"/>
              <a:gd name="connsiteX1966" fmla="*/ 3901847 w 6798686"/>
              <a:gd name="connsiteY1966" fmla="*/ 452318 h 1542374"/>
              <a:gd name="connsiteX1967" fmla="*/ 3847131 w 6798686"/>
              <a:gd name="connsiteY1967" fmla="*/ 460771 h 1542374"/>
              <a:gd name="connsiteX1968" fmla="*/ 3901752 w 6798686"/>
              <a:gd name="connsiteY1968" fmla="*/ 411116 h 1542374"/>
              <a:gd name="connsiteX1969" fmla="*/ 3954738 w 6798686"/>
              <a:gd name="connsiteY1969" fmla="*/ 402061 h 1542374"/>
              <a:gd name="connsiteX1970" fmla="*/ 1125584 w 6798686"/>
              <a:gd name="connsiteY1970" fmla="*/ 400855 h 1542374"/>
              <a:gd name="connsiteX1971" fmla="*/ 1155151 w 6798686"/>
              <a:gd name="connsiteY1971" fmla="*/ 444426 h 1542374"/>
              <a:gd name="connsiteX1972" fmla="*/ 1124469 w 6798686"/>
              <a:gd name="connsiteY1972" fmla="*/ 452773 h 1542374"/>
              <a:gd name="connsiteX1973" fmla="*/ 1094422 w 6798686"/>
              <a:gd name="connsiteY1973" fmla="*/ 410993 h 1542374"/>
              <a:gd name="connsiteX1974" fmla="*/ 1125584 w 6798686"/>
              <a:gd name="connsiteY1974" fmla="*/ 400855 h 1542374"/>
              <a:gd name="connsiteX1975" fmla="*/ 4013489 w 6798686"/>
              <a:gd name="connsiteY1975" fmla="*/ 395104 h 1542374"/>
              <a:gd name="connsiteX1976" fmla="*/ 3962135 w 6798686"/>
              <a:gd name="connsiteY1976" fmla="*/ 446045 h 1542374"/>
              <a:gd name="connsiteX1977" fmla="*/ 3908744 w 6798686"/>
              <a:gd name="connsiteY1977" fmla="*/ 451430 h 1542374"/>
              <a:gd name="connsiteX1978" fmla="*/ 3961731 w 6798686"/>
              <a:gd name="connsiteY1978" fmla="*/ 401058 h 1542374"/>
              <a:gd name="connsiteX1979" fmla="*/ 4013489 w 6798686"/>
              <a:gd name="connsiteY1979" fmla="*/ 395104 h 1542374"/>
              <a:gd name="connsiteX1980" fmla="*/ 4070318 w 6798686"/>
              <a:gd name="connsiteY1980" fmla="*/ 391825 h 1542374"/>
              <a:gd name="connsiteX1981" fmla="*/ 4020405 w 6798686"/>
              <a:gd name="connsiteY1981" fmla="*/ 443382 h 1542374"/>
              <a:gd name="connsiteX1982" fmla="*/ 3968283 w 6798686"/>
              <a:gd name="connsiteY1982" fmla="*/ 445602 h 1542374"/>
              <a:gd name="connsiteX1983" fmla="*/ 4019733 w 6798686"/>
              <a:gd name="connsiteY1983" fmla="*/ 394570 h 1542374"/>
              <a:gd name="connsiteX1984" fmla="*/ 4070318 w 6798686"/>
              <a:gd name="connsiteY1984" fmla="*/ 391825 h 1542374"/>
              <a:gd name="connsiteX1985" fmla="*/ 4075928 w 6798686"/>
              <a:gd name="connsiteY1985" fmla="*/ 391685 h 1542374"/>
              <a:gd name="connsiteX1986" fmla="*/ 4125380 w 6798686"/>
              <a:gd name="connsiteY1986" fmla="*/ 392250 h 1542374"/>
              <a:gd name="connsiteX1987" fmla="*/ 4076889 w 6798686"/>
              <a:gd name="connsiteY1987" fmla="*/ 444332 h 1542374"/>
              <a:gd name="connsiteX1988" fmla="*/ 4058253 w 6798686"/>
              <a:gd name="connsiteY1988" fmla="*/ 443625 h 1542374"/>
              <a:gd name="connsiteX1989" fmla="*/ 4025938 w 6798686"/>
              <a:gd name="connsiteY1989" fmla="*/ 443317 h 1542374"/>
              <a:gd name="connsiteX1990" fmla="*/ 4075928 w 6798686"/>
              <a:gd name="connsiteY1990" fmla="*/ 391685 h 1542374"/>
              <a:gd name="connsiteX1991" fmla="*/ 3830244 w 6798686"/>
              <a:gd name="connsiteY1991" fmla="*/ 390294 h 1542374"/>
              <a:gd name="connsiteX1992" fmla="*/ 3803904 w 6798686"/>
              <a:gd name="connsiteY1992" fmla="*/ 412086 h 1542374"/>
              <a:gd name="connsiteX1993" fmla="*/ 3774395 w 6798686"/>
              <a:gd name="connsiteY1993" fmla="*/ 436491 h 1542374"/>
              <a:gd name="connsiteX1994" fmla="*/ 3718698 w 6798686"/>
              <a:gd name="connsiteY1994" fmla="*/ 453382 h 1542374"/>
              <a:gd name="connsiteX1995" fmla="*/ 3757891 w 6798686"/>
              <a:gd name="connsiteY1995" fmla="*/ 422583 h 1542374"/>
              <a:gd name="connsiteX1996" fmla="*/ 3775682 w 6798686"/>
              <a:gd name="connsiteY1996" fmla="*/ 408601 h 1542374"/>
              <a:gd name="connsiteX1997" fmla="*/ 3830244 w 6798686"/>
              <a:gd name="connsiteY1997" fmla="*/ 390294 h 1542374"/>
              <a:gd name="connsiteX1998" fmla="*/ 3760235 w 6798686"/>
              <a:gd name="connsiteY1998" fmla="*/ 388490 h 1542374"/>
              <a:gd name="connsiteX1999" fmla="*/ 3708727 w 6798686"/>
              <a:gd name="connsiteY1999" fmla="*/ 426872 h 1542374"/>
              <a:gd name="connsiteX2000" fmla="*/ 3706441 w 6798686"/>
              <a:gd name="connsiteY2000" fmla="*/ 428578 h 1542374"/>
              <a:gd name="connsiteX2001" fmla="*/ 3653762 w 6798686"/>
              <a:gd name="connsiteY2001" fmla="*/ 449448 h 1542374"/>
              <a:gd name="connsiteX2002" fmla="*/ 3674395 w 6798686"/>
              <a:gd name="connsiteY2002" fmla="*/ 434885 h 1542374"/>
              <a:gd name="connsiteX2003" fmla="*/ 3708497 w 6798686"/>
              <a:gd name="connsiteY2003" fmla="*/ 410828 h 1542374"/>
              <a:gd name="connsiteX2004" fmla="*/ 3760235 w 6798686"/>
              <a:gd name="connsiteY2004" fmla="*/ 388490 h 1542374"/>
              <a:gd name="connsiteX2005" fmla="*/ 3755124 w 6798686"/>
              <a:gd name="connsiteY2005" fmla="*/ 372330 h 1542374"/>
              <a:gd name="connsiteX2006" fmla="*/ 3708401 w 6798686"/>
              <a:gd name="connsiteY2006" fmla="*/ 405239 h 1542374"/>
              <a:gd name="connsiteX2007" fmla="*/ 3661619 w 6798686"/>
              <a:gd name="connsiteY2007" fmla="*/ 426232 h 1542374"/>
              <a:gd name="connsiteX2008" fmla="*/ 3708574 w 6798686"/>
              <a:gd name="connsiteY2008" fmla="*/ 395033 h 1542374"/>
              <a:gd name="connsiteX2009" fmla="*/ 3755124 w 6798686"/>
              <a:gd name="connsiteY2009" fmla="*/ 372330 h 1542374"/>
              <a:gd name="connsiteX2010" fmla="*/ 3894566 w 6798686"/>
              <a:gd name="connsiteY2010" fmla="*/ 371266 h 1542374"/>
              <a:gd name="connsiteX2011" fmla="*/ 3854893 w 6798686"/>
              <a:gd name="connsiteY2011" fmla="*/ 405710 h 1542374"/>
              <a:gd name="connsiteX2012" fmla="*/ 3839216 w 6798686"/>
              <a:gd name="connsiteY2012" fmla="*/ 419325 h 1542374"/>
              <a:gd name="connsiteX2013" fmla="*/ 3784807 w 6798686"/>
              <a:gd name="connsiteY2013" fmla="*/ 433546 h 1542374"/>
              <a:gd name="connsiteX2014" fmla="*/ 3806690 w 6798686"/>
              <a:gd name="connsiteY2014" fmla="*/ 415454 h 1542374"/>
              <a:gd name="connsiteX2015" fmla="*/ 3841310 w 6798686"/>
              <a:gd name="connsiteY2015" fmla="*/ 386816 h 1542374"/>
              <a:gd name="connsiteX2016" fmla="*/ 3894566 w 6798686"/>
              <a:gd name="connsiteY2016" fmla="*/ 371266 h 1542374"/>
              <a:gd name="connsiteX2017" fmla="*/ 3736950 w 6798686"/>
              <a:gd name="connsiteY2017" fmla="*/ 370576 h 1542374"/>
              <a:gd name="connsiteX2018" fmla="*/ 3708516 w 6798686"/>
              <a:gd name="connsiteY2018" fmla="*/ 389402 h 1542374"/>
              <a:gd name="connsiteX2019" fmla="*/ 3679121 w 6798686"/>
              <a:gd name="connsiteY2019" fmla="*/ 404025 h 1542374"/>
              <a:gd name="connsiteX2020" fmla="*/ 3707152 w 6798686"/>
              <a:gd name="connsiteY2020" fmla="*/ 386567 h 1542374"/>
              <a:gd name="connsiteX2021" fmla="*/ 3736950 w 6798686"/>
              <a:gd name="connsiteY2021" fmla="*/ 370576 h 1542374"/>
              <a:gd name="connsiteX2022" fmla="*/ 1338676 w 6798686"/>
              <a:gd name="connsiteY2022" fmla="*/ 362066 h 1542374"/>
              <a:gd name="connsiteX2023" fmla="*/ 1573648 w 6798686"/>
              <a:gd name="connsiteY2023" fmla="*/ 446829 h 1542374"/>
              <a:gd name="connsiteX2024" fmla="*/ 1580123 w 6798686"/>
              <a:gd name="connsiteY2024" fmla="*/ 453158 h 1542374"/>
              <a:gd name="connsiteX2025" fmla="*/ 1311000 w 6798686"/>
              <a:gd name="connsiteY2025" fmla="*/ 414244 h 1542374"/>
              <a:gd name="connsiteX2026" fmla="*/ 1159089 w 6798686"/>
              <a:gd name="connsiteY2026" fmla="*/ 443394 h 1542374"/>
              <a:gd name="connsiteX2027" fmla="*/ 1129426 w 6798686"/>
              <a:gd name="connsiteY2027" fmla="*/ 399671 h 1542374"/>
              <a:gd name="connsiteX2028" fmla="*/ 1235169 w 6798686"/>
              <a:gd name="connsiteY2028" fmla="*/ 373039 h 1542374"/>
              <a:gd name="connsiteX2029" fmla="*/ 1338676 w 6798686"/>
              <a:gd name="connsiteY2029" fmla="*/ 362066 h 1542374"/>
              <a:gd name="connsiteX2030" fmla="*/ 3829841 w 6798686"/>
              <a:gd name="connsiteY2030" fmla="*/ 360417 h 1542374"/>
              <a:gd name="connsiteX2031" fmla="*/ 3775413 w 6798686"/>
              <a:gd name="connsiteY2031" fmla="*/ 403137 h 1542374"/>
              <a:gd name="connsiteX2032" fmla="*/ 3722042 w 6798686"/>
              <a:gd name="connsiteY2032" fmla="*/ 422616 h 1542374"/>
              <a:gd name="connsiteX2033" fmla="*/ 3777526 w 6798686"/>
              <a:gd name="connsiteY2033" fmla="*/ 381295 h 1542374"/>
              <a:gd name="connsiteX2034" fmla="*/ 3829841 w 6798686"/>
              <a:gd name="connsiteY2034" fmla="*/ 360417 h 1542374"/>
              <a:gd name="connsiteX2035" fmla="*/ 3956045 w 6798686"/>
              <a:gd name="connsiteY2035" fmla="*/ 356075 h 1542374"/>
              <a:gd name="connsiteX2036" fmla="*/ 3907976 w 6798686"/>
              <a:gd name="connsiteY2036" fmla="*/ 399777 h 1542374"/>
              <a:gd name="connsiteX2037" fmla="*/ 3901424 w 6798686"/>
              <a:gd name="connsiteY2037" fmla="*/ 405754 h 1542374"/>
              <a:gd name="connsiteX2038" fmla="*/ 3848226 w 6798686"/>
              <a:gd name="connsiteY2038" fmla="*/ 417168 h 1542374"/>
              <a:gd name="connsiteX2039" fmla="*/ 3857698 w 6798686"/>
              <a:gd name="connsiteY2039" fmla="*/ 408941 h 1542374"/>
              <a:gd name="connsiteX2040" fmla="*/ 3904038 w 6798686"/>
              <a:gd name="connsiteY2040" fmla="*/ 368717 h 1542374"/>
              <a:gd name="connsiteX2041" fmla="*/ 3956045 w 6798686"/>
              <a:gd name="connsiteY2041" fmla="*/ 356075 h 1542374"/>
              <a:gd name="connsiteX2042" fmla="*/ 4015122 w 6798686"/>
              <a:gd name="connsiteY2042" fmla="*/ 344657 h 1542374"/>
              <a:gd name="connsiteX2043" fmla="*/ 3962961 w 6798686"/>
              <a:gd name="connsiteY2043" fmla="*/ 394226 h 1542374"/>
              <a:gd name="connsiteX2044" fmla="*/ 3961385 w 6798686"/>
              <a:gd name="connsiteY2044" fmla="*/ 395729 h 1542374"/>
              <a:gd name="connsiteX2045" fmla="*/ 3909302 w 6798686"/>
              <a:gd name="connsiteY2045" fmla="*/ 404244 h 1542374"/>
              <a:gd name="connsiteX2046" fmla="*/ 3910801 w 6798686"/>
              <a:gd name="connsiteY2046" fmla="*/ 402881 h 1542374"/>
              <a:gd name="connsiteX2047" fmla="*/ 3964248 w 6798686"/>
              <a:gd name="connsiteY2047" fmla="*/ 354290 h 1542374"/>
              <a:gd name="connsiteX2048" fmla="*/ 4015122 w 6798686"/>
              <a:gd name="connsiteY2048" fmla="*/ 344657 h 1542374"/>
              <a:gd name="connsiteX2049" fmla="*/ 3827343 w 6798686"/>
              <a:gd name="connsiteY2049" fmla="*/ 338679 h 1542374"/>
              <a:gd name="connsiteX2050" fmla="*/ 3777276 w 6798686"/>
              <a:gd name="connsiteY2050" fmla="*/ 375827 h 1542374"/>
              <a:gd name="connsiteX2051" fmla="*/ 3729534 w 6798686"/>
              <a:gd name="connsiteY2051" fmla="*/ 396004 h 1542374"/>
              <a:gd name="connsiteX2052" fmla="*/ 3780100 w 6798686"/>
              <a:gd name="connsiteY2052" fmla="*/ 360450 h 1542374"/>
              <a:gd name="connsiteX2053" fmla="*/ 3827343 w 6798686"/>
              <a:gd name="connsiteY2053" fmla="*/ 338679 h 1542374"/>
              <a:gd name="connsiteX2054" fmla="*/ 3787324 w 6798686"/>
              <a:gd name="connsiteY2054" fmla="*/ 337380 h 1542374"/>
              <a:gd name="connsiteX2055" fmla="*/ 3780639 w 6798686"/>
              <a:gd name="connsiteY2055" fmla="*/ 341762 h 1542374"/>
              <a:gd name="connsiteX2056" fmla="*/ 3773779 w 6798686"/>
              <a:gd name="connsiteY2056" fmla="*/ 345372 h 1542374"/>
              <a:gd name="connsiteX2057" fmla="*/ 3780081 w 6798686"/>
              <a:gd name="connsiteY2057" fmla="*/ 341503 h 1542374"/>
              <a:gd name="connsiteX2058" fmla="*/ 3787324 w 6798686"/>
              <a:gd name="connsiteY2058" fmla="*/ 337380 h 1542374"/>
              <a:gd name="connsiteX2059" fmla="*/ 4072086 w 6798686"/>
              <a:gd name="connsiteY2059" fmla="*/ 336982 h 1542374"/>
              <a:gd name="connsiteX2060" fmla="*/ 4019752 w 6798686"/>
              <a:gd name="connsiteY2060" fmla="*/ 388891 h 1542374"/>
              <a:gd name="connsiteX2061" fmla="*/ 4019387 w 6798686"/>
              <a:gd name="connsiteY2061" fmla="*/ 389251 h 1542374"/>
              <a:gd name="connsiteX2062" fmla="*/ 3968360 w 6798686"/>
              <a:gd name="connsiteY2062" fmla="*/ 394761 h 1542374"/>
              <a:gd name="connsiteX2063" fmla="*/ 4022288 w 6798686"/>
              <a:gd name="connsiteY2063" fmla="*/ 343495 h 1542374"/>
              <a:gd name="connsiteX2064" fmla="*/ 4072086 w 6798686"/>
              <a:gd name="connsiteY2064" fmla="*/ 336982 h 1542374"/>
              <a:gd name="connsiteX2065" fmla="*/ 3895411 w 6798686"/>
              <a:gd name="connsiteY2065" fmla="*/ 336504 h 1542374"/>
              <a:gd name="connsiteX2066" fmla="*/ 3840964 w 6798686"/>
              <a:gd name="connsiteY2066" fmla="*/ 381429 h 1542374"/>
              <a:gd name="connsiteX2067" fmla="*/ 3788323 w 6798686"/>
              <a:gd name="connsiteY2067" fmla="*/ 398661 h 1542374"/>
              <a:gd name="connsiteX2068" fmla="*/ 3843885 w 6798686"/>
              <a:gd name="connsiteY2068" fmla="*/ 355063 h 1542374"/>
              <a:gd name="connsiteX2069" fmla="*/ 3895411 w 6798686"/>
              <a:gd name="connsiteY2069" fmla="*/ 336504 h 1542374"/>
              <a:gd name="connsiteX2070" fmla="*/ 4127205 w 6798686"/>
              <a:gd name="connsiteY2070" fmla="*/ 333032 h 1542374"/>
              <a:gd name="connsiteX2071" fmla="*/ 4078195 w 6798686"/>
              <a:gd name="connsiteY2071" fmla="*/ 383671 h 1542374"/>
              <a:gd name="connsiteX2072" fmla="*/ 4075602 w 6798686"/>
              <a:gd name="connsiteY2072" fmla="*/ 386363 h 1542374"/>
              <a:gd name="connsiteX2073" fmla="*/ 4025573 w 6798686"/>
              <a:gd name="connsiteY2073" fmla="*/ 388764 h 1542374"/>
              <a:gd name="connsiteX2074" fmla="*/ 4078445 w 6798686"/>
              <a:gd name="connsiteY2074" fmla="*/ 336329 h 1542374"/>
              <a:gd name="connsiteX2075" fmla="*/ 4127205 w 6798686"/>
              <a:gd name="connsiteY2075" fmla="*/ 333032 h 1542374"/>
              <a:gd name="connsiteX2076" fmla="*/ 4180711 w 6798686"/>
              <a:gd name="connsiteY2076" fmla="*/ 332807 h 1542374"/>
              <a:gd name="connsiteX2077" fmla="*/ 4138118 w 6798686"/>
              <a:gd name="connsiteY2077" fmla="*/ 378555 h 1542374"/>
              <a:gd name="connsiteX2078" fmla="*/ 4130125 w 6798686"/>
              <a:gd name="connsiteY2078" fmla="*/ 387149 h 1542374"/>
              <a:gd name="connsiteX2079" fmla="*/ 4081134 w 6798686"/>
              <a:gd name="connsiteY2079" fmla="*/ 386286 h 1542374"/>
              <a:gd name="connsiteX2080" fmla="*/ 4132873 w 6798686"/>
              <a:gd name="connsiteY2080" fmla="*/ 332834 h 1542374"/>
              <a:gd name="connsiteX2081" fmla="*/ 4180711 w 6798686"/>
              <a:gd name="connsiteY2081" fmla="*/ 332807 h 1542374"/>
              <a:gd name="connsiteX2082" fmla="*/ 3820042 w 6798686"/>
              <a:gd name="connsiteY2082" fmla="*/ 326894 h 1542374"/>
              <a:gd name="connsiteX2083" fmla="*/ 3780120 w 6798686"/>
              <a:gd name="connsiteY2083" fmla="*/ 354786 h 1542374"/>
              <a:gd name="connsiteX2084" fmla="*/ 3741273 w 6798686"/>
              <a:gd name="connsiteY2084" fmla="*/ 373366 h 1542374"/>
              <a:gd name="connsiteX2085" fmla="*/ 3780773 w 6798686"/>
              <a:gd name="connsiteY2085" fmla="*/ 347318 h 1542374"/>
              <a:gd name="connsiteX2086" fmla="*/ 3820042 w 6798686"/>
              <a:gd name="connsiteY2086" fmla="*/ 326894 h 1542374"/>
              <a:gd name="connsiteX2087" fmla="*/ 3957774 w 6798686"/>
              <a:gd name="connsiteY2087" fmla="*/ 316533 h 1542374"/>
              <a:gd name="connsiteX2088" fmla="*/ 3903635 w 6798686"/>
              <a:gd name="connsiteY2088" fmla="*/ 363399 h 1542374"/>
              <a:gd name="connsiteX2089" fmla="*/ 3851876 w 6798686"/>
              <a:gd name="connsiteY2089" fmla="*/ 378092 h 1542374"/>
              <a:gd name="connsiteX2090" fmla="*/ 3907092 w 6798686"/>
              <a:gd name="connsiteY2090" fmla="*/ 332544 h 1542374"/>
              <a:gd name="connsiteX2091" fmla="*/ 3957774 w 6798686"/>
              <a:gd name="connsiteY2091" fmla="*/ 316533 h 1542374"/>
              <a:gd name="connsiteX2092" fmla="*/ 3895277 w 6798686"/>
              <a:gd name="connsiteY2092" fmla="*/ 309315 h 1542374"/>
              <a:gd name="connsiteX2093" fmla="*/ 3843539 w 6798686"/>
              <a:gd name="connsiteY2093" fmla="*/ 349687 h 1542374"/>
              <a:gd name="connsiteX2094" fmla="*/ 3794144 w 6798686"/>
              <a:gd name="connsiteY2094" fmla="*/ 368945 h 1542374"/>
              <a:gd name="connsiteX2095" fmla="*/ 3846613 w 6798686"/>
              <a:gd name="connsiteY2095" fmla="*/ 330098 h 1542374"/>
              <a:gd name="connsiteX2096" fmla="*/ 3895277 w 6798686"/>
              <a:gd name="connsiteY2096" fmla="*/ 309315 h 1542374"/>
              <a:gd name="connsiteX2097" fmla="*/ 4017523 w 6798686"/>
              <a:gd name="connsiteY2097" fmla="*/ 300333 h 1542374"/>
              <a:gd name="connsiteX2098" fmla="*/ 3963806 w 6798686"/>
              <a:gd name="connsiteY2098" fmla="*/ 349020 h 1542374"/>
              <a:gd name="connsiteX2099" fmla="*/ 3912971 w 6798686"/>
              <a:gd name="connsiteY2099" fmla="*/ 360967 h 1542374"/>
              <a:gd name="connsiteX2100" fmla="*/ 3967687 w 6798686"/>
              <a:gd name="connsiteY2100" fmla="*/ 313628 h 1542374"/>
              <a:gd name="connsiteX2101" fmla="*/ 4017523 w 6798686"/>
              <a:gd name="connsiteY2101" fmla="*/ 300333 h 1542374"/>
              <a:gd name="connsiteX2102" fmla="*/ 3892740 w 6798686"/>
              <a:gd name="connsiteY2102" fmla="*/ 290552 h 1542374"/>
              <a:gd name="connsiteX2103" fmla="*/ 3846690 w 6798686"/>
              <a:gd name="connsiteY2103" fmla="*/ 324387 h 1542374"/>
              <a:gd name="connsiteX2104" fmla="*/ 3804289 w 6798686"/>
              <a:gd name="connsiteY2104" fmla="*/ 343520 h 1542374"/>
              <a:gd name="connsiteX2105" fmla="*/ 3850263 w 6798686"/>
              <a:gd name="connsiteY2105" fmla="*/ 311526 h 1542374"/>
              <a:gd name="connsiteX2106" fmla="*/ 3892740 w 6798686"/>
              <a:gd name="connsiteY2106" fmla="*/ 290552 h 1542374"/>
              <a:gd name="connsiteX2107" fmla="*/ 4075083 w 6798686"/>
              <a:gd name="connsiteY2107" fmla="*/ 287830 h 1542374"/>
              <a:gd name="connsiteX2108" fmla="*/ 4021846 w 6798686"/>
              <a:gd name="connsiteY2108" fmla="*/ 338256 h 1542374"/>
              <a:gd name="connsiteX2109" fmla="*/ 3971933 w 6798686"/>
              <a:gd name="connsiteY2109" fmla="*/ 347314 h 1542374"/>
              <a:gd name="connsiteX2110" fmla="*/ 4026054 w 6798686"/>
              <a:gd name="connsiteY2110" fmla="*/ 298274 h 1542374"/>
              <a:gd name="connsiteX2111" fmla="*/ 4075083 w 6798686"/>
              <a:gd name="connsiteY2111" fmla="*/ 287830 h 1542374"/>
              <a:gd name="connsiteX2112" fmla="*/ 3879196 w 6798686"/>
              <a:gd name="connsiteY2112" fmla="*/ 285895 h 1542374"/>
              <a:gd name="connsiteX2113" fmla="*/ 3849918 w 6798686"/>
              <a:gd name="connsiteY2113" fmla="*/ 306124 h 1542374"/>
              <a:gd name="connsiteX2114" fmla="*/ 3822060 w 6798686"/>
              <a:gd name="connsiteY2114" fmla="*/ 320254 h 1542374"/>
              <a:gd name="connsiteX2115" fmla="*/ 3851358 w 6798686"/>
              <a:gd name="connsiteY2115" fmla="*/ 301261 h 1542374"/>
              <a:gd name="connsiteX2116" fmla="*/ 3879196 w 6798686"/>
              <a:gd name="connsiteY2116" fmla="*/ 285895 h 1542374"/>
              <a:gd name="connsiteX2117" fmla="*/ 3959119 w 6798686"/>
              <a:gd name="connsiteY2117" fmla="*/ 284249 h 1542374"/>
              <a:gd name="connsiteX2118" fmla="*/ 3906650 w 6798686"/>
              <a:gd name="connsiteY2118" fmla="*/ 327259 h 1542374"/>
              <a:gd name="connsiteX2119" fmla="*/ 3857295 w 6798686"/>
              <a:gd name="connsiteY2119" fmla="*/ 344582 h 1542374"/>
              <a:gd name="connsiteX2120" fmla="*/ 3910531 w 6798686"/>
              <a:gd name="connsiteY2120" fmla="*/ 303084 h 1542374"/>
              <a:gd name="connsiteX2121" fmla="*/ 3959119 w 6798686"/>
              <a:gd name="connsiteY2121" fmla="*/ 284249 h 1542374"/>
              <a:gd name="connsiteX2122" fmla="*/ 4130683 w 6798686"/>
              <a:gd name="connsiteY2122" fmla="*/ 279033 h 1542374"/>
              <a:gd name="connsiteX2123" fmla="*/ 4078023 w 6798686"/>
              <a:gd name="connsiteY2123" fmla="*/ 331101 h 1542374"/>
              <a:gd name="connsiteX2124" fmla="*/ 4028974 w 6798686"/>
              <a:gd name="connsiteY2124" fmla="*/ 337165 h 1542374"/>
              <a:gd name="connsiteX2125" fmla="*/ 4082480 w 6798686"/>
              <a:gd name="connsiteY2125" fmla="*/ 286479 h 1542374"/>
              <a:gd name="connsiteX2126" fmla="*/ 4130683 w 6798686"/>
              <a:gd name="connsiteY2126" fmla="*/ 279033 h 1542374"/>
              <a:gd name="connsiteX2127" fmla="*/ 4184630 w 6798686"/>
              <a:gd name="connsiteY2127" fmla="*/ 273867 h 1542374"/>
              <a:gd name="connsiteX2128" fmla="*/ 4132470 w 6798686"/>
              <a:gd name="connsiteY2128" fmla="*/ 327603 h 1542374"/>
              <a:gd name="connsiteX2129" fmla="*/ 4084286 w 6798686"/>
              <a:gd name="connsiteY2129" fmla="*/ 330534 h 1542374"/>
              <a:gd name="connsiteX2130" fmla="*/ 4137234 w 6798686"/>
              <a:gd name="connsiteY2130" fmla="*/ 278206 h 1542374"/>
              <a:gd name="connsiteX2131" fmla="*/ 4184630 w 6798686"/>
              <a:gd name="connsiteY2131" fmla="*/ 273867 h 1542374"/>
              <a:gd name="connsiteX2132" fmla="*/ 4237022 w 6798686"/>
              <a:gd name="connsiteY2132" fmla="*/ 272439 h 1542374"/>
              <a:gd name="connsiteX2133" fmla="*/ 4185418 w 6798686"/>
              <a:gd name="connsiteY2133" fmla="*/ 327741 h 1542374"/>
              <a:gd name="connsiteX2134" fmla="*/ 4138099 w 6798686"/>
              <a:gd name="connsiteY2134" fmla="*/ 327443 h 1542374"/>
              <a:gd name="connsiteX2135" fmla="*/ 4190432 w 6798686"/>
              <a:gd name="connsiteY2135" fmla="*/ 273549 h 1542374"/>
              <a:gd name="connsiteX2136" fmla="*/ 4237022 w 6798686"/>
              <a:gd name="connsiteY2136" fmla="*/ 272439 h 1542374"/>
              <a:gd name="connsiteX2137" fmla="*/ 4019925 w 6798686"/>
              <a:gd name="connsiteY2137" fmla="*/ 263087 h 1542374"/>
              <a:gd name="connsiteX2138" fmla="*/ 3967207 w 6798686"/>
              <a:gd name="connsiteY2138" fmla="*/ 308404 h 1542374"/>
              <a:gd name="connsiteX2139" fmla="*/ 3918158 w 6798686"/>
              <a:gd name="connsiteY2139" fmla="*/ 323459 h 1542374"/>
              <a:gd name="connsiteX2140" fmla="*/ 3971625 w 6798686"/>
              <a:gd name="connsiteY2140" fmla="*/ 279667 h 1542374"/>
              <a:gd name="connsiteX2141" fmla="*/ 4019925 w 6798686"/>
              <a:gd name="connsiteY2141" fmla="*/ 263087 h 1542374"/>
              <a:gd name="connsiteX2142" fmla="*/ 3960041 w 6798686"/>
              <a:gd name="connsiteY2142" fmla="*/ 259194 h 1542374"/>
              <a:gd name="connsiteX2143" fmla="*/ 3910704 w 6798686"/>
              <a:gd name="connsiteY2143" fmla="*/ 297307 h 1542374"/>
              <a:gd name="connsiteX2144" fmla="*/ 3865460 w 6798686"/>
              <a:gd name="connsiteY2144" fmla="*/ 316196 h 1542374"/>
              <a:gd name="connsiteX2145" fmla="*/ 3914969 w 6798686"/>
              <a:gd name="connsiteY2145" fmla="*/ 279924 h 1542374"/>
              <a:gd name="connsiteX2146" fmla="*/ 3960041 w 6798686"/>
              <a:gd name="connsiteY2146" fmla="*/ 259194 h 1542374"/>
              <a:gd name="connsiteX2147" fmla="*/ 3927745 w 6798686"/>
              <a:gd name="connsiteY2147" fmla="*/ 252672 h 1542374"/>
              <a:gd name="connsiteX2148" fmla="*/ 3917985 w 6798686"/>
              <a:gd name="connsiteY2148" fmla="*/ 259313 h 1542374"/>
              <a:gd name="connsiteX2149" fmla="*/ 3909763 w 6798686"/>
              <a:gd name="connsiteY2149" fmla="*/ 263717 h 1542374"/>
              <a:gd name="connsiteX2150" fmla="*/ 3918427 w 6798686"/>
              <a:gd name="connsiteY2150" fmla="*/ 258172 h 1542374"/>
              <a:gd name="connsiteX2151" fmla="*/ 3927745 w 6798686"/>
              <a:gd name="connsiteY2151" fmla="*/ 252672 h 1542374"/>
              <a:gd name="connsiteX2152" fmla="*/ 3953586 w 6798686"/>
              <a:gd name="connsiteY2152" fmla="*/ 246305 h 1542374"/>
              <a:gd name="connsiteX2153" fmla="*/ 3914528 w 6798686"/>
              <a:gd name="connsiteY2153" fmla="*/ 274622 h 1542374"/>
              <a:gd name="connsiteX2154" fmla="*/ 3878773 w 6798686"/>
              <a:gd name="connsiteY2154" fmla="*/ 291816 h 1542374"/>
              <a:gd name="connsiteX2155" fmla="*/ 3917697 w 6798686"/>
              <a:gd name="connsiteY2155" fmla="*/ 265113 h 1542374"/>
              <a:gd name="connsiteX2156" fmla="*/ 3953586 w 6798686"/>
              <a:gd name="connsiteY2156" fmla="*/ 246305 h 1542374"/>
              <a:gd name="connsiteX2157" fmla="*/ 4078272 w 6798686"/>
              <a:gd name="connsiteY2157" fmla="*/ 245632 h 1542374"/>
              <a:gd name="connsiteX2158" fmla="*/ 4025535 w 6798686"/>
              <a:gd name="connsiteY2158" fmla="*/ 293096 h 1542374"/>
              <a:gd name="connsiteX2159" fmla="*/ 3976967 w 6798686"/>
              <a:gd name="connsiteY2159" fmla="*/ 305630 h 1542374"/>
              <a:gd name="connsiteX2160" fmla="*/ 4030415 w 6798686"/>
              <a:gd name="connsiteY2160" fmla="*/ 259726 h 1542374"/>
              <a:gd name="connsiteX2161" fmla="*/ 4078272 w 6798686"/>
              <a:gd name="connsiteY2161" fmla="*/ 245632 h 1542374"/>
              <a:gd name="connsiteX2162" fmla="*/ 4022941 w 6798686"/>
              <a:gd name="connsiteY2162" fmla="*/ 232422 h 1542374"/>
              <a:gd name="connsiteX2163" fmla="*/ 3971818 w 6798686"/>
              <a:gd name="connsiteY2163" fmla="*/ 273863 h 1542374"/>
              <a:gd name="connsiteX2164" fmla="*/ 3925728 w 6798686"/>
              <a:gd name="connsiteY2164" fmla="*/ 291300 h 1542374"/>
              <a:gd name="connsiteX2165" fmla="*/ 3977178 w 6798686"/>
              <a:gd name="connsiteY2165" fmla="*/ 251640 h 1542374"/>
              <a:gd name="connsiteX2166" fmla="*/ 4022941 w 6798686"/>
              <a:gd name="connsiteY2166" fmla="*/ 232422 h 1542374"/>
              <a:gd name="connsiteX2167" fmla="*/ 4134563 w 6798686"/>
              <a:gd name="connsiteY2167" fmla="*/ 231832 h 1542374"/>
              <a:gd name="connsiteX2168" fmla="*/ 4081961 w 6798686"/>
              <a:gd name="connsiteY2168" fmla="*/ 281332 h 1542374"/>
              <a:gd name="connsiteX2169" fmla="*/ 4033931 w 6798686"/>
              <a:gd name="connsiteY2169" fmla="*/ 291155 h 1542374"/>
              <a:gd name="connsiteX2170" fmla="*/ 4087225 w 6798686"/>
              <a:gd name="connsiteY2170" fmla="*/ 243242 h 1542374"/>
              <a:gd name="connsiteX2171" fmla="*/ 4134563 w 6798686"/>
              <a:gd name="connsiteY2171" fmla="*/ 231832 h 1542374"/>
              <a:gd name="connsiteX2172" fmla="*/ 4189164 w 6798686"/>
              <a:gd name="connsiteY2172" fmla="*/ 221579 h 1542374"/>
              <a:gd name="connsiteX2173" fmla="*/ 4136734 w 6798686"/>
              <a:gd name="connsiteY2173" fmla="*/ 273071 h 1542374"/>
              <a:gd name="connsiteX2174" fmla="*/ 4089319 w 6798686"/>
              <a:gd name="connsiteY2174" fmla="*/ 280024 h 1542374"/>
              <a:gd name="connsiteX2175" fmla="*/ 4142364 w 6798686"/>
              <a:gd name="connsiteY2175" fmla="*/ 230157 h 1542374"/>
              <a:gd name="connsiteX2176" fmla="*/ 4189164 w 6798686"/>
              <a:gd name="connsiteY2176" fmla="*/ 221579 h 1542374"/>
              <a:gd name="connsiteX2177" fmla="*/ 4242209 w 6798686"/>
              <a:gd name="connsiteY2177" fmla="*/ 214920 h 1542374"/>
              <a:gd name="connsiteX2178" fmla="*/ 4189952 w 6798686"/>
              <a:gd name="connsiteY2178" fmla="*/ 268410 h 1542374"/>
              <a:gd name="connsiteX2179" fmla="*/ 4143190 w 6798686"/>
              <a:gd name="connsiteY2179" fmla="*/ 272335 h 1542374"/>
              <a:gd name="connsiteX2180" fmla="*/ 4195965 w 6798686"/>
              <a:gd name="connsiteY2180" fmla="*/ 220545 h 1542374"/>
              <a:gd name="connsiteX2181" fmla="*/ 4242209 w 6798686"/>
              <a:gd name="connsiteY2181" fmla="*/ 214920 h 1542374"/>
              <a:gd name="connsiteX2182" fmla="*/ 4020598 w 6798686"/>
              <a:gd name="connsiteY2182" fmla="*/ 212958 h 1542374"/>
              <a:gd name="connsiteX2183" fmla="*/ 3976641 w 6798686"/>
              <a:gd name="connsiteY2183" fmla="*/ 246443 h 1542374"/>
              <a:gd name="connsiteX2184" fmla="*/ 3936045 w 6798686"/>
              <a:gd name="connsiteY2184" fmla="*/ 264608 h 1542374"/>
              <a:gd name="connsiteX2185" fmla="*/ 3980060 w 6798686"/>
              <a:gd name="connsiteY2185" fmla="*/ 232841 h 1542374"/>
              <a:gd name="connsiteX2186" fmla="*/ 4020598 w 6798686"/>
              <a:gd name="connsiteY2186" fmla="*/ 212958 h 1542374"/>
              <a:gd name="connsiteX2187" fmla="*/ 4293813 w 6798686"/>
              <a:gd name="connsiteY2187" fmla="*/ 211907 h 1542374"/>
              <a:gd name="connsiteX2188" fmla="*/ 4241806 w 6798686"/>
              <a:gd name="connsiteY2188" fmla="*/ 267330 h 1542374"/>
              <a:gd name="connsiteX2189" fmla="*/ 4195735 w 6798686"/>
              <a:gd name="connsiteY2189" fmla="*/ 268095 h 1542374"/>
              <a:gd name="connsiteX2190" fmla="*/ 4248203 w 6798686"/>
              <a:gd name="connsiteY2190" fmla="*/ 214407 h 1542374"/>
              <a:gd name="connsiteX2191" fmla="*/ 4293813 w 6798686"/>
              <a:gd name="connsiteY2191" fmla="*/ 211907 h 1542374"/>
              <a:gd name="connsiteX2192" fmla="*/ 4082672 w 6798686"/>
              <a:gd name="connsiteY2192" fmla="*/ 209692 h 1542374"/>
              <a:gd name="connsiteX2193" fmla="*/ 4030587 w 6798686"/>
              <a:gd name="connsiteY2193" fmla="*/ 253953 h 1542374"/>
              <a:gd name="connsiteX2194" fmla="*/ 3984190 w 6798686"/>
              <a:gd name="connsiteY2194" fmla="*/ 269448 h 1542374"/>
              <a:gd name="connsiteX2195" fmla="*/ 4036678 w 6798686"/>
              <a:gd name="connsiteY2195" fmla="*/ 226949 h 1542374"/>
              <a:gd name="connsiteX2196" fmla="*/ 4082672 w 6798686"/>
              <a:gd name="connsiteY2196" fmla="*/ 209692 h 1542374"/>
              <a:gd name="connsiteX2197" fmla="*/ 4011529 w 6798686"/>
              <a:gd name="connsiteY2197" fmla="*/ 204791 h 1542374"/>
              <a:gd name="connsiteX2198" fmla="*/ 3980732 w 6798686"/>
              <a:gd name="connsiteY2198" fmla="*/ 226780 h 1542374"/>
              <a:gd name="connsiteX2199" fmla="*/ 3954393 w 6798686"/>
              <a:gd name="connsiteY2199" fmla="*/ 240197 h 1542374"/>
              <a:gd name="connsiteX2200" fmla="*/ 3984863 w 6798686"/>
              <a:gd name="connsiteY2200" fmla="*/ 219713 h 1542374"/>
              <a:gd name="connsiteX2201" fmla="*/ 4011529 w 6798686"/>
              <a:gd name="connsiteY2201" fmla="*/ 204791 h 1542374"/>
              <a:gd name="connsiteX2202" fmla="*/ 4139828 w 6798686"/>
              <a:gd name="connsiteY2202" fmla="*/ 190793 h 1542374"/>
              <a:gd name="connsiteX2203" fmla="*/ 4087321 w 6798686"/>
              <a:gd name="connsiteY2203" fmla="*/ 237546 h 1542374"/>
              <a:gd name="connsiteX2204" fmla="*/ 4063556 w 6798686"/>
              <a:gd name="connsiteY2204" fmla="*/ 244040 h 1542374"/>
              <a:gd name="connsiteX2205" fmla="*/ 4040963 w 6798686"/>
              <a:gd name="connsiteY2205" fmla="*/ 250729 h 1542374"/>
              <a:gd name="connsiteX2206" fmla="*/ 4094026 w 6798686"/>
              <a:gd name="connsiteY2206" fmla="*/ 205696 h 1542374"/>
              <a:gd name="connsiteX2207" fmla="*/ 4139828 w 6798686"/>
              <a:gd name="connsiteY2207" fmla="*/ 190793 h 1542374"/>
              <a:gd name="connsiteX2208" fmla="*/ 4082864 w 6798686"/>
              <a:gd name="connsiteY2208" fmla="*/ 184423 h 1542374"/>
              <a:gd name="connsiteX2209" fmla="*/ 4036063 w 6798686"/>
              <a:gd name="connsiteY2209" fmla="*/ 221846 h 1542374"/>
              <a:gd name="connsiteX2210" fmla="*/ 3993413 w 6798686"/>
              <a:gd name="connsiteY2210" fmla="*/ 239246 h 1542374"/>
              <a:gd name="connsiteX2211" fmla="*/ 4040252 w 6798686"/>
              <a:gd name="connsiteY2211" fmla="*/ 203671 h 1542374"/>
              <a:gd name="connsiteX2212" fmla="*/ 4082864 w 6798686"/>
              <a:gd name="connsiteY2212" fmla="*/ 184423 h 1542374"/>
              <a:gd name="connsiteX2213" fmla="*/ 4195063 w 6798686"/>
              <a:gd name="connsiteY2213" fmla="*/ 175474 h 1542374"/>
              <a:gd name="connsiteX2214" fmla="*/ 4142325 w 6798686"/>
              <a:gd name="connsiteY2214" fmla="*/ 224576 h 1542374"/>
              <a:gd name="connsiteX2215" fmla="*/ 4096139 w 6798686"/>
              <a:gd name="connsiteY2215" fmla="*/ 235256 h 1542374"/>
              <a:gd name="connsiteX2216" fmla="*/ 4149396 w 6798686"/>
              <a:gd name="connsiteY2216" fmla="*/ 187919 h 1542374"/>
              <a:gd name="connsiteX2217" fmla="*/ 4195063 w 6798686"/>
              <a:gd name="connsiteY2217" fmla="*/ 175474 h 1542374"/>
              <a:gd name="connsiteX2218" fmla="*/ 4059790 w 6798686"/>
              <a:gd name="connsiteY2218" fmla="*/ 170761 h 1542374"/>
              <a:gd name="connsiteX2219" fmla="*/ 4046226 w 6798686"/>
              <a:gd name="connsiteY2219" fmla="*/ 180280 h 1542374"/>
              <a:gd name="connsiteX2220" fmla="*/ 4036236 w 6798686"/>
              <a:gd name="connsiteY2220" fmla="*/ 185662 h 1542374"/>
              <a:gd name="connsiteX2221" fmla="*/ 4050338 w 6798686"/>
              <a:gd name="connsiteY2221" fmla="*/ 176407 h 1542374"/>
              <a:gd name="connsiteX2222" fmla="*/ 4059790 w 6798686"/>
              <a:gd name="connsiteY2222" fmla="*/ 170761 h 1542374"/>
              <a:gd name="connsiteX2223" fmla="*/ 4080846 w 6798686"/>
              <a:gd name="connsiteY2223" fmla="*/ 167700 h 1542374"/>
              <a:gd name="connsiteX2224" fmla="*/ 4040981 w 6798686"/>
              <a:gd name="connsiteY2224" fmla="*/ 197541 h 1542374"/>
              <a:gd name="connsiteX2225" fmla="*/ 4006150 w 6798686"/>
              <a:gd name="connsiteY2225" fmla="*/ 214180 h 1542374"/>
              <a:gd name="connsiteX2226" fmla="*/ 4045804 w 6798686"/>
              <a:gd name="connsiteY2226" fmla="*/ 186129 h 1542374"/>
              <a:gd name="connsiteX2227" fmla="*/ 4080846 w 6798686"/>
              <a:gd name="connsiteY2227" fmla="*/ 167700 h 1542374"/>
              <a:gd name="connsiteX2228" fmla="*/ 4248606 w 6798686"/>
              <a:gd name="connsiteY2228" fmla="*/ 163752 h 1542374"/>
              <a:gd name="connsiteX2229" fmla="*/ 4195831 w 6798686"/>
              <a:gd name="connsiteY2229" fmla="*/ 215051 h 1542374"/>
              <a:gd name="connsiteX2230" fmla="*/ 4150010 w 6798686"/>
              <a:gd name="connsiteY2230" fmla="*/ 223012 h 1542374"/>
              <a:gd name="connsiteX2231" fmla="*/ 4203266 w 6798686"/>
              <a:gd name="connsiteY2231" fmla="*/ 173491 h 1542374"/>
              <a:gd name="connsiteX2232" fmla="*/ 4248606 w 6798686"/>
              <a:gd name="connsiteY2232" fmla="*/ 163752 h 1542374"/>
              <a:gd name="connsiteX2233" fmla="*/ 4141865 w 6798686"/>
              <a:gd name="connsiteY2233" fmla="*/ 159971 h 1542374"/>
              <a:gd name="connsiteX2234" fmla="*/ 4093373 w 6798686"/>
              <a:gd name="connsiteY2234" fmla="*/ 200653 h 1542374"/>
              <a:gd name="connsiteX2235" fmla="*/ 4049550 w 6798686"/>
              <a:gd name="connsiteY2235" fmla="*/ 216622 h 1542374"/>
              <a:gd name="connsiteX2236" fmla="*/ 4098253 w 6798686"/>
              <a:gd name="connsiteY2236" fmla="*/ 177789 h 1542374"/>
              <a:gd name="connsiteX2237" fmla="*/ 4141865 w 6798686"/>
              <a:gd name="connsiteY2237" fmla="*/ 159971 h 1542374"/>
              <a:gd name="connsiteX2238" fmla="*/ 4300691 w 6798686"/>
              <a:gd name="connsiteY2238" fmla="*/ 155597 h 1542374"/>
              <a:gd name="connsiteX2239" fmla="*/ 4248011 w 6798686"/>
              <a:gd name="connsiteY2239" fmla="*/ 209001 h 1542374"/>
              <a:gd name="connsiteX2240" fmla="*/ 4202594 w 6798686"/>
              <a:gd name="connsiteY2240" fmla="*/ 214076 h 1542374"/>
              <a:gd name="connsiteX2241" fmla="*/ 4255735 w 6798686"/>
              <a:gd name="connsiteY2241" fmla="*/ 162455 h 1542374"/>
              <a:gd name="connsiteX2242" fmla="*/ 4300691 w 6798686"/>
              <a:gd name="connsiteY2242" fmla="*/ 155597 h 1542374"/>
              <a:gd name="connsiteX2243" fmla="*/ 4351449 w 6798686"/>
              <a:gd name="connsiteY2243" fmla="*/ 151011 h 1542374"/>
              <a:gd name="connsiteX2244" fmla="*/ 4298924 w 6798686"/>
              <a:gd name="connsiteY2244" fmla="*/ 206482 h 1542374"/>
              <a:gd name="connsiteX2245" fmla="*/ 4253986 w 6798686"/>
              <a:gd name="connsiteY2245" fmla="*/ 208517 h 1542374"/>
              <a:gd name="connsiteX2246" fmla="*/ 4306954 w 6798686"/>
              <a:gd name="connsiteY2246" fmla="*/ 154853 h 1542374"/>
              <a:gd name="connsiteX2247" fmla="*/ 4351449 w 6798686"/>
              <a:gd name="connsiteY2247" fmla="*/ 151011 h 1542374"/>
              <a:gd name="connsiteX2248" fmla="*/ 4198521 w 6798686"/>
              <a:gd name="connsiteY2248" fmla="*/ 139203 h 1542374"/>
              <a:gd name="connsiteX2249" fmla="*/ 4148723 w 6798686"/>
              <a:gd name="connsiteY2249" fmla="*/ 182924 h 1542374"/>
              <a:gd name="connsiteX2250" fmla="*/ 4104458 w 6798686"/>
              <a:gd name="connsiteY2250" fmla="*/ 196874 h 1542374"/>
              <a:gd name="connsiteX2251" fmla="*/ 4154410 w 6798686"/>
              <a:gd name="connsiteY2251" fmla="*/ 155134 h 1542374"/>
              <a:gd name="connsiteX2252" fmla="*/ 4198521 w 6798686"/>
              <a:gd name="connsiteY2252" fmla="*/ 139203 h 1542374"/>
              <a:gd name="connsiteX2253" fmla="*/ 4143497 w 6798686"/>
              <a:gd name="connsiteY2253" fmla="*/ 136640 h 1542374"/>
              <a:gd name="connsiteX2254" fmla="*/ 4098964 w 6798686"/>
              <a:gd name="connsiteY2254" fmla="*/ 171664 h 1542374"/>
              <a:gd name="connsiteX2255" fmla="*/ 4060155 w 6798686"/>
              <a:gd name="connsiteY2255" fmla="*/ 188722 h 1542374"/>
              <a:gd name="connsiteX2256" fmla="*/ 4104574 w 6798686"/>
              <a:gd name="connsiteY2256" fmla="*/ 155629 h 1542374"/>
              <a:gd name="connsiteX2257" fmla="*/ 4143497 w 6798686"/>
              <a:gd name="connsiteY2257" fmla="*/ 136640 h 1542374"/>
              <a:gd name="connsiteX2258" fmla="*/ 4137119 w 6798686"/>
              <a:gd name="connsiteY2258" fmla="*/ 126183 h 1542374"/>
              <a:gd name="connsiteX2259" fmla="*/ 4104823 w 6798686"/>
              <a:gd name="connsiteY2259" fmla="*/ 149895 h 1542374"/>
              <a:gd name="connsiteX2260" fmla="*/ 4078465 w 6798686"/>
              <a:gd name="connsiteY2260" fmla="*/ 163307 h 1542374"/>
              <a:gd name="connsiteX2261" fmla="*/ 4110433 w 6798686"/>
              <a:gd name="connsiteY2261" fmla="*/ 141222 h 1542374"/>
              <a:gd name="connsiteX2262" fmla="*/ 4137119 w 6798686"/>
              <a:gd name="connsiteY2262" fmla="*/ 126183 h 1542374"/>
              <a:gd name="connsiteX2263" fmla="*/ 4253218 w 6798686"/>
              <a:gd name="connsiteY2263" fmla="*/ 122033 h 1542374"/>
              <a:gd name="connsiteX2264" fmla="*/ 4202594 w 6798686"/>
              <a:gd name="connsiteY2264" fmla="*/ 168527 h 1542374"/>
              <a:gd name="connsiteX2265" fmla="*/ 4158175 w 6798686"/>
              <a:gd name="connsiteY2265" fmla="*/ 180171 h 1542374"/>
              <a:gd name="connsiteX2266" fmla="*/ 4208915 w 6798686"/>
              <a:gd name="connsiteY2266" fmla="*/ 135710 h 1542374"/>
              <a:gd name="connsiteX2267" fmla="*/ 4253218 w 6798686"/>
              <a:gd name="connsiteY2267" fmla="*/ 122033 h 1542374"/>
              <a:gd name="connsiteX2268" fmla="*/ 4202401 w 6798686"/>
              <a:gd name="connsiteY2268" fmla="*/ 110043 h 1542374"/>
              <a:gd name="connsiteX2269" fmla="*/ 4155024 w 6798686"/>
              <a:gd name="connsiteY2269" fmla="*/ 149061 h 1542374"/>
              <a:gd name="connsiteX2270" fmla="*/ 4113969 w 6798686"/>
              <a:gd name="connsiteY2270" fmla="*/ 165364 h 1542374"/>
              <a:gd name="connsiteX2271" fmla="*/ 4161403 w 6798686"/>
              <a:gd name="connsiteY2271" fmla="*/ 128281 h 1542374"/>
              <a:gd name="connsiteX2272" fmla="*/ 4202401 w 6798686"/>
              <a:gd name="connsiteY2272" fmla="*/ 110043 h 1542374"/>
              <a:gd name="connsiteX2273" fmla="*/ 4306301 w 6798686"/>
              <a:gd name="connsiteY2273" fmla="*/ 108362 h 1542374"/>
              <a:gd name="connsiteX2274" fmla="*/ 4255081 w 6798686"/>
              <a:gd name="connsiteY2274" fmla="*/ 157505 h 1542374"/>
              <a:gd name="connsiteX2275" fmla="*/ 4210720 w 6798686"/>
              <a:gd name="connsiteY2275" fmla="*/ 166607 h 1542374"/>
              <a:gd name="connsiteX2276" fmla="*/ 4262074 w 6798686"/>
              <a:gd name="connsiteY2276" fmla="*/ 119524 h 1542374"/>
              <a:gd name="connsiteX2277" fmla="*/ 4306301 w 6798686"/>
              <a:gd name="connsiteY2277" fmla="*/ 108362 h 1542374"/>
              <a:gd name="connsiteX2278" fmla="*/ 4357981 w 6798686"/>
              <a:gd name="connsiteY2278" fmla="*/ 98191 h 1542374"/>
              <a:gd name="connsiteX2279" fmla="*/ 4306319 w 6798686"/>
              <a:gd name="connsiteY2279" fmla="*/ 149906 h 1542374"/>
              <a:gd name="connsiteX2280" fmla="*/ 4262151 w 6798686"/>
              <a:gd name="connsiteY2280" fmla="*/ 156254 h 1542374"/>
              <a:gd name="connsiteX2281" fmla="*/ 4313947 w 6798686"/>
              <a:gd name="connsiteY2281" fmla="*/ 106633 h 1542374"/>
              <a:gd name="connsiteX2282" fmla="*/ 4357981 w 6798686"/>
              <a:gd name="connsiteY2282" fmla="*/ 98191 h 1542374"/>
              <a:gd name="connsiteX2283" fmla="*/ 4184476 w 6798686"/>
              <a:gd name="connsiteY2283" fmla="*/ 91995 h 1542374"/>
              <a:gd name="connsiteX2284" fmla="*/ 4167781 w 6798686"/>
              <a:gd name="connsiteY2284" fmla="*/ 103964 h 1542374"/>
              <a:gd name="connsiteX2285" fmla="*/ 4155255 w 6798686"/>
              <a:gd name="connsiteY2285" fmla="*/ 110717 h 1542374"/>
              <a:gd name="connsiteX2286" fmla="*/ 4172219 w 6798686"/>
              <a:gd name="connsiteY2286" fmla="*/ 99365 h 1542374"/>
              <a:gd name="connsiteX2287" fmla="*/ 4184476 w 6798686"/>
              <a:gd name="connsiteY2287" fmla="*/ 91995 h 1542374"/>
              <a:gd name="connsiteX2288" fmla="*/ 4408394 w 6798686"/>
              <a:gd name="connsiteY2288" fmla="*/ 91559 h 1542374"/>
              <a:gd name="connsiteX2289" fmla="*/ 4356425 w 6798686"/>
              <a:gd name="connsiteY2289" fmla="*/ 145777 h 1542374"/>
              <a:gd name="connsiteX2290" fmla="*/ 4312583 w 6798686"/>
              <a:gd name="connsiteY2290" fmla="*/ 149188 h 1542374"/>
              <a:gd name="connsiteX2291" fmla="*/ 4364667 w 6798686"/>
              <a:gd name="connsiteY2291" fmla="*/ 97094 h 1542374"/>
              <a:gd name="connsiteX2292" fmla="*/ 4408394 w 6798686"/>
              <a:gd name="connsiteY2292" fmla="*/ 91559 h 1542374"/>
              <a:gd name="connsiteX2293" fmla="*/ 4202190 w 6798686"/>
              <a:gd name="connsiteY2293" fmla="*/ 91357 h 1542374"/>
              <a:gd name="connsiteX2294" fmla="*/ 4161499 w 6798686"/>
              <a:gd name="connsiteY2294" fmla="*/ 122679 h 1542374"/>
              <a:gd name="connsiteX2295" fmla="*/ 4127705 w 6798686"/>
              <a:gd name="connsiteY2295" fmla="*/ 138621 h 1542374"/>
              <a:gd name="connsiteX2296" fmla="*/ 4167878 w 6798686"/>
              <a:gd name="connsiteY2296" fmla="*/ 109390 h 1542374"/>
              <a:gd name="connsiteX2297" fmla="*/ 4202190 w 6798686"/>
              <a:gd name="connsiteY2297" fmla="*/ 91357 h 1542374"/>
              <a:gd name="connsiteX2298" fmla="*/ 4258501 w 6798686"/>
              <a:gd name="connsiteY2298" fmla="*/ 87371 h 1542374"/>
              <a:gd name="connsiteX2299" fmla="*/ 4209318 w 6798686"/>
              <a:gd name="connsiteY2299" fmla="*/ 129791 h 1542374"/>
              <a:gd name="connsiteX2300" fmla="*/ 4167244 w 6798686"/>
              <a:gd name="connsiteY2300" fmla="*/ 144494 h 1542374"/>
              <a:gd name="connsiteX2301" fmla="*/ 4216350 w 6798686"/>
              <a:gd name="connsiteY2301" fmla="*/ 104151 h 1542374"/>
              <a:gd name="connsiteX2302" fmla="*/ 4258501 w 6798686"/>
              <a:gd name="connsiteY2302" fmla="*/ 87371 h 1542374"/>
              <a:gd name="connsiteX2303" fmla="*/ 4312660 w 6798686"/>
              <a:gd name="connsiteY2303" fmla="*/ 68309 h 1542374"/>
              <a:gd name="connsiteX2304" fmla="*/ 4262267 w 6798686"/>
              <a:gd name="connsiteY2304" fmla="*/ 113797 h 1542374"/>
              <a:gd name="connsiteX2305" fmla="*/ 4248338 w 6798686"/>
              <a:gd name="connsiteY2305" fmla="*/ 117712 h 1542374"/>
              <a:gd name="connsiteX2306" fmla="*/ 4219539 w 6798686"/>
              <a:gd name="connsiteY2306" fmla="*/ 126490 h 1542374"/>
              <a:gd name="connsiteX2307" fmla="*/ 4269932 w 6798686"/>
              <a:gd name="connsiteY2307" fmla="*/ 83119 h 1542374"/>
              <a:gd name="connsiteX2308" fmla="*/ 4312660 w 6798686"/>
              <a:gd name="connsiteY2308" fmla="*/ 68309 h 1542374"/>
              <a:gd name="connsiteX2309" fmla="*/ 4261574 w 6798686"/>
              <a:gd name="connsiteY2309" fmla="*/ 62182 h 1542374"/>
              <a:gd name="connsiteX2310" fmla="*/ 4216215 w 6798686"/>
              <a:gd name="connsiteY2310" fmla="*/ 98748 h 1542374"/>
              <a:gd name="connsiteX2311" fmla="*/ 4178636 w 6798686"/>
              <a:gd name="connsiteY2311" fmla="*/ 114907 h 1542374"/>
              <a:gd name="connsiteX2312" fmla="*/ 4223650 w 6798686"/>
              <a:gd name="connsiteY2312" fmla="*/ 80508 h 1542374"/>
              <a:gd name="connsiteX2313" fmla="*/ 4261574 w 6798686"/>
              <a:gd name="connsiteY2313" fmla="*/ 62182 h 1542374"/>
              <a:gd name="connsiteX2314" fmla="*/ 4365147 w 6798686"/>
              <a:gd name="connsiteY2314" fmla="*/ 52772 h 1542374"/>
              <a:gd name="connsiteX2315" fmla="*/ 4313927 w 6798686"/>
              <a:gd name="connsiteY2315" fmla="*/ 101123 h 1542374"/>
              <a:gd name="connsiteX2316" fmla="*/ 4270912 w 6798686"/>
              <a:gd name="connsiteY2316" fmla="*/ 111484 h 1542374"/>
              <a:gd name="connsiteX2317" fmla="*/ 4322208 w 6798686"/>
              <a:gd name="connsiteY2317" fmla="*/ 65269 h 1542374"/>
              <a:gd name="connsiteX2318" fmla="*/ 4365147 w 6798686"/>
              <a:gd name="connsiteY2318" fmla="*/ 52772 h 1542374"/>
              <a:gd name="connsiteX2319" fmla="*/ 4255523 w 6798686"/>
              <a:gd name="connsiteY2319" fmla="*/ 51056 h 1542374"/>
              <a:gd name="connsiteX2320" fmla="*/ 4223208 w 6798686"/>
              <a:gd name="connsiteY2320" fmla="*/ 75379 h 1542374"/>
              <a:gd name="connsiteX2321" fmla="*/ 4196504 w 6798686"/>
              <a:gd name="connsiteY2321" fmla="*/ 88873 h 1542374"/>
              <a:gd name="connsiteX2322" fmla="*/ 4228281 w 6798686"/>
              <a:gd name="connsiteY2322" fmla="*/ 66372 h 1542374"/>
              <a:gd name="connsiteX2323" fmla="*/ 4255523 w 6798686"/>
              <a:gd name="connsiteY2323" fmla="*/ 51056 h 1542374"/>
              <a:gd name="connsiteX2324" fmla="*/ 4416232 w 6798686"/>
              <a:gd name="connsiteY2324" fmla="*/ 40733 h 1542374"/>
              <a:gd name="connsiteX2325" fmla="*/ 4364513 w 6798686"/>
              <a:gd name="connsiteY2325" fmla="*/ 91709 h 1542374"/>
              <a:gd name="connsiteX2326" fmla="*/ 4321459 w 6798686"/>
              <a:gd name="connsiteY2326" fmla="*/ 99495 h 1542374"/>
              <a:gd name="connsiteX2327" fmla="*/ 4373293 w 6798686"/>
              <a:gd name="connsiteY2327" fmla="*/ 50654 h 1542374"/>
              <a:gd name="connsiteX2328" fmla="*/ 4416232 w 6798686"/>
              <a:gd name="connsiteY2328" fmla="*/ 40733 h 1542374"/>
              <a:gd name="connsiteX2329" fmla="*/ 4317617 w 6798686"/>
              <a:gd name="connsiteY2329" fmla="*/ 37314 h 1542374"/>
              <a:gd name="connsiteX2330" fmla="*/ 4269548 w 6798686"/>
              <a:gd name="connsiteY2330" fmla="*/ 77934 h 1542374"/>
              <a:gd name="connsiteX2331" fmla="*/ 4229971 w 6798686"/>
              <a:gd name="connsiteY2331" fmla="*/ 93131 h 1542374"/>
              <a:gd name="connsiteX2332" fmla="*/ 4277847 w 6798686"/>
              <a:gd name="connsiteY2332" fmla="*/ 54677 h 1542374"/>
              <a:gd name="connsiteX2333" fmla="*/ 4317617 w 6798686"/>
              <a:gd name="connsiteY2333" fmla="*/ 37314 h 1542374"/>
              <a:gd name="connsiteX2334" fmla="*/ 4466107 w 6798686"/>
              <a:gd name="connsiteY2334" fmla="*/ 32188 h 1542374"/>
              <a:gd name="connsiteX2335" fmla="*/ 4414023 w 6798686"/>
              <a:gd name="connsiteY2335" fmla="*/ 85736 h 1542374"/>
              <a:gd name="connsiteX2336" fmla="*/ 4371065 w 6798686"/>
              <a:gd name="connsiteY2336" fmla="*/ 90754 h 1542374"/>
              <a:gd name="connsiteX2337" fmla="*/ 4423302 w 6798686"/>
              <a:gd name="connsiteY2337" fmla="*/ 39319 h 1542374"/>
              <a:gd name="connsiteX2338" fmla="*/ 4466107 w 6798686"/>
              <a:gd name="connsiteY2338" fmla="*/ 32188 h 1542374"/>
              <a:gd name="connsiteX2339" fmla="*/ 4316579 w 6798686"/>
              <a:gd name="connsiteY2339" fmla="*/ 18672 h 1542374"/>
              <a:gd name="connsiteX2340" fmla="*/ 4276925 w 6798686"/>
              <a:gd name="connsiteY2340" fmla="*/ 49949 h 1542374"/>
              <a:gd name="connsiteX2341" fmla="*/ 4243612 w 6798686"/>
              <a:gd name="connsiteY2341" fmla="*/ 65438 h 1542374"/>
              <a:gd name="connsiteX2342" fmla="*/ 4282670 w 6798686"/>
              <a:gd name="connsiteY2342" fmla="*/ 36318 h 1542374"/>
              <a:gd name="connsiteX2343" fmla="*/ 4316579 w 6798686"/>
              <a:gd name="connsiteY2343" fmla="*/ 18672 h 1542374"/>
              <a:gd name="connsiteX2344" fmla="*/ 4371488 w 6798686"/>
              <a:gd name="connsiteY2344" fmla="*/ 16173 h 1542374"/>
              <a:gd name="connsiteX2345" fmla="*/ 4321632 w 6798686"/>
              <a:gd name="connsiteY2345" fmla="*/ 60280 h 1542374"/>
              <a:gd name="connsiteX2346" fmla="*/ 4280749 w 6798686"/>
              <a:gd name="connsiteY2346" fmla="*/ 73911 h 1542374"/>
              <a:gd name="connsiteX2347" fmla="*/ 4330508 w 6798686"/>
              <a:gd name="connsiteY2347" fmla="*/ 31996 h 1542374"/>
              <a:gd name="connsiteX2348" fmla="*/ 4371488 w 6798686"/>
              <a:gd name="connsiteY2348" fmla="*/ 16173 h 1542374"/>
              <a:gd name="connsiteX2349" fmla="*/ 4303323 w 6798686"/>
              <a:gd name="connsiteY2349" fmla="*/ 15744 h 1542374"/>
              <a:gd name="connsiteX2350" fmla="*/ 4282727 w 6798686"/>
              <a:gd name="connsiteY2350" fmla="*/ 30822 h 1542374"/>
              <a:gd name="connsiteX2351" fmla="*/ 4267607 w 6798686"/>
              <a:gd name="connsiteY2351" fmla="*/ 38972 h 1542374"/>
              <a:gd name="connsiteX2352" fmla="*/ 4273429 w 6798686"/>
              <a:gd name="connsiteY2352" fmla="*/ 34933 h 1542374"/>
              <a:gd name="connsiteX2353" fmla="*/ 4287300 w 6798686"/>
              <a:gd name="connsiteY2353" fmla="*/ 25444 h 1542374"/>
              <a:gd name="connsiteX2354" fmla="*/ 4303323 w 6798686"/>
              <a:gd name="connsiteY2354" fmla="*/ 15744 h 1542374"/>
              <a:gd name="connsiteX2355" fmla="*/ 4503360 w 6798686"/>
              <a:gd name="connsiteY2355" fmla="*/ 0 h 1542374"/>
              <a:gd name="connsiteX2356" fmla="*/ 4497947 w 6798686"/>
              <a:gd name="connsiteY2356" fmla="*/ 0 h 1542374"/>
              <a:gd name="connsiteX2357" fmla="*/ 4471582 w 6798686"/>
              <a:gd name="connsiteY2357" fmla="*/ 26609 h 1542374"/>
              <a:gd name="connsiteX2358" fmla="*/ 4429585 w 6798686"/>
              <a:gd name="connsiteY2358" fmla="*/ 33216 h 1542374"/>
              <a:gd name="connsiteX2359" fmla="*/ 4463972 w 6798686"/>
              <a:gd name="connsiteY2359" fmla="*/ 0 h 1542374"/>
              <a:gd name="connsiteX2360" fmla="*/ 4458313 w 6798686"/>
              <a:gd name="connsiteY2360" fmla="*/ 0 h 1542374"/>
              <a:gd name="connsiteX2361" fmla="*/ 4422553 w 6798686"/>
              <a:gd name="connsiteY2361" fmla="*/ 34580 h 1542374"/>
              <a:gd name="connsiteX2362" fmla="*/ 4380652 w 6798686"/>
              <a:gd name="connsiteY2362" fmla="*/ 43802 h 1542374"/>
              <a:gd name="connsiteX2363" fmla="*/ 4428070 w 6798686"/>
              <a:gd name="connsiteY2363" fmla="*/ 0 h 1542374"/>
              <a:gd name="connsiteX2364" fmla="*/ 4422094 w 6798686"/>
              <a:gd name="connsiteY2364" fmla="*/ 0 h 1542374"/>
              <a:gd name="connsiteX2365" fmla="*/ 4372621 w 6798686"/>
              <a:gd name="connsiteY2365" fmla="*/ 45794 h 1542374"/>
              <a:gd name="connsiteX2366" fmla="*/ 4340767 w 6798686"/>
              <a:gd name="connsiteY2366" fmla="*/ 54482 h 1542374"/>
              <a:gd name="connsiteX2367" fmla="*/ 4331046 w 6798686"/>
              <a:gd name="connsiteY2367" fmla="*/ 57384 h 1542374"/>
              <a:gd name="connsiteX2368" fmla="*/ 4382035 w 6798686"/>
              <a:gd name="connsiteY2368" fmla="*/ 12367 h 1542374"/>
              <a:gd name="connsiteX2369" fmla="*/ 4419374 w 6798686"/>
              <a:gd name="connsiteY2369" fmla="*/ 0 h 1542374"/>
              <a:gd name="connsiteX2370" fmla="*/ 4405472 w 6798686"/>
              <a:gd name="connsiteY2370" fmla="*/ 0 h 1542374"/>
              <a:gd name="connsiteX2371" fmla="*/ 4390949 w 6798686"/>
              <a:gd name="connsiteY2371" fmla="*/ 4615 h 1542374"/>
              <a:gd name="connsiteX2372" fmla="*/ 4396299 w 6798686"/>
              <a:gd name="connsiteY2372" fmla="*/ 0 h 1542374"/>
              <a:gd name="connsiteX2373" fmla="*/ 4390068 w 6798686"/>
              <a:gd name="connsiteY2373" fmla="*/ 0 h 1542374"/>
              <a:gd name="connsiteX2374" fmla="*/ 4380555 w 6798686"/>
              <a:gd name="connsiteY2374" fmla="*/ 8232 h 1542374"/>
              <a:gd name="connsiteX2375" fmla="*/ 4341766 w 6798686"/>
              <a:gd name="connsiteY2375" fmla="*/ 22632 h 1542374"/>
              <a:gd name="connsiteX2376" fmla="*/ 4369276 w 6798686"/>
              <a:gd name="connsiteY2376" fmla="*/ 0 h 1542374"/>
              <a:gd name="connsiteX2377" fmla="*/ 4362637 w 6798686"/>
              <a:gd name="connsiteY2377" fmla="*/ 0 h 1542374"/>
              <a:gd name="connsiteX2378" fmla="*/ 4329221 w 6798686"/>
              <a:gd name="connsiteY2378" fmla="*/ 27604 h 1542374"/>
              <a:gd name="connsiteX2379" fmla="*/ 4292487 w 6798686"/>
              <a:gd name="connsiteY2379" fmla="*/ 43031 h 1542374"/>
              <a:gd name="connsiteX2380" fmla="*/ 4335926 w 6798686"/>
              <a:gd name="connsiteY2380" fmla="*/ 9020 h 1542374"/>
              <a:gd name="connsiteX2381" fmla="*/ 4354931 w 6798686"/>
              <a:gd name="connsiteY2381" fmla="*/ 0 h 1542374"/>
              <a:gd name="connsiteX2382" fmla="*/ 4340630 w 6798686"/>
              <a:gd name="connsiteY2382" fmla="*/ 0 h 1542374"/>
              <a:gd name="connsiteX2383" fmla="*/ 4335964 w 6798686"/>
              <a:gd name="connsiteY2383" fmla="*/ 3589 h 1542374"/>
              <a:gd name="connsiteX2384" fmla="*/ 4308548 w 6798686"/>
              <a:gd name="connsiteY2384" fmla="*/ 17329 h 1542374"/>
              <a:gd name="connsiteX2385" fmla="*/ 4332493 w 6798686"/>
              <a:gd name="connsiteY2385" fmla="*/ 0 h 1542374"/>
              <a:gd name="connsiteX2386" fmla="*/ 4318205 w 6798686"/>
              <a:gd name="connsiteY2386" fmla="*/ 0 h 1542374"/>
              <a:gd name="connsiteX2387" fmla="*/ 4287319 w 6798686"/>
              <a:gd name="connsiteY2387" fmla="*/ 20034 h 1542374"/>
              <a:gd name="connsiteX2388" fmla="*/ 4186014 w 6798686"/>
              <a:gd name="connsiteY2388" fmla="*/ 84677 h 1542374"/>
              <a:gd name="connsiteX2389" fmla="*/ 4172507 w 6798686"/>
              <a:gd name="connsiteY2389" fmla="*/ 93711 h 1542374"/>
              <a:gd name="connsiteX2390" fmla="*/ 4101135 w 6798686"/>
              <a:gd name="connsiteY2390" fmla="*/ 138097 h 1542374"/>
              <a:gd name="connsiteX2391" fmla="*/ 4050549 w 6798686"/>
              <a:gd name="connsiteY2391" fmla="*/ 170759 h 1542374"/>
              <a:gd name="connsiteX2392" fmla="*/ 4016275 w 6798686"/>
              <a:gd name="connsiteY2392" fmla="*/ 191510 h 1542374"/>
              <a:gd name="connsiteX2393" fmla="*/ 3918197 w 6798686"/>
              <a:gd name="connsiteY2393" fmla="*/ 252722 h 1542374"/>
              <a:gd name="connsiteX2394" fmla="*/ 3779812 w 6798686"/>
              <a:gd name="connsiteY2394" fmla="*/ 336018 h 1542374"/>
              <a:gd name="connsiteX2395" fmla="*/ 3631206 w 6798686"/>
              <a:gd name="connsiteY2395" fmla="*/ 422115 h 1542374"/>
              <a:gd name="connsiteX2396" fmla="*/ 3515857 w 6798686"/>
              <a:gd name="connsiteY2396" fmla="*/ 485465 h 1542374"/>
              <a:gd name="connsiteX2397" fmla="*/ 3470767 w 6798686"/>
              <a:gd name="connsiteY2397" fmla="*/ 510294 h 1542374"/>
              <a:gd name="connsiteX2398" fmla="*/ 3293458 w 6798686"/>
              <a:gd name="connsiteY2398" fmla="*/ 600660 h 1542374"/>
              <a:gd name="connsiteX2399" fmla="*/ 3091711 w 6798686"/>
              <a:gd name="connsiteY2399" fmla="*/ 692187 h 1542374"/>
              <a:gd name="connsiteX2400" fmla="*/ 2849851 w 6798686"/>
              <a:gd name="connsiteY2400" fmla="*/ 782004 h 1542374"/>
              <a:gd name="connsiteX2401" fmla="*/ 2702609 w 6798686"/>
              <a:gd name="connsiteY2401" fmla="*/ 823233 h 1542374"/>
              <a:gd name="connsiteX2402" fmla="*/ 2328645 w 6798686"/>
              <a:gd name="connsiteY2402" fmla="*/ 859371 h 1542374"/>
              <a:gd name="connsiteX2403" fmla="*/ 2235006 w 6798686"/>
              <a:gd name="connsiteY2403" fmla="*/ 843290 h 1542374"/>
              <a:gd name="connsiteX2404" fmla="*/ 2101020 w 6798686"/>
              <a:gd name="connsiteY2404" fmla="*/ 798949 h 1542374"/>
              <a:gd name="connsiteX2405" fmla="*/ 1990070 w 6798686"/>
              <a:gd name="connsiteY2405" fmla="*/ 742772 h 1542374"/>
              <a:gd name="connsiteX2406" fmla="*/ 1950840 w 6798686"/>
              <a:gd name="connsiteY2406" fmla="*/ 721908 h 1542374"/>
              <a:gd name="connsiteX2407" fmla="*/ 1937679 w 6798686"/>
              <a:gd name="connsiteY2407" fmla="*/ 713167 h 1542374"/>
              <a:gd name="connsiteX2408" fmla="*/ 1844155 w 6798686"/>
              <a:gd name="connsiteY2408" fmla="*/ 653321 h 1542374"/>
              <a:gd name="connsiteX2409" fmla="*/ 1753013 w 6798686"/>
              <a:gd name="connsiteY2409" fmla="*/ 587312 h 1542374"/>
              <a:gd name="connsiteX2410" fmla="*/ 1690189 w 6798686"/>
              <a:gd name="connsiteY2410" fmla="*/ 536315 h 1542374"/>
              <a:gd name="connsiteX2411" fmla="*/ 1672206 w 6798686"/>
              <a:gd name="connsiteY2411" fmla="*/ 524179 h 1542374"/>
              <a:gd name="connsiteX2412" fmla="*/ 1633917 w 6798686"/>
              <a:gd name="connsiteY2412" fmla="*/ 489482 h 1542374"/>
              <a:gd name="connsiteX2413" fmla="*/ 1598682 w 6798686"/>
              <a:gd name="connsiteY2413" fmla="*/ 463939 h 1542374"/>
              <a:gd name="connsiteX2414" fmla="*/ 1577625 w 6798686"/>
              <a:gd name="connsiteY2414" fmla="*/ 442656 h 1542374"/>
              <a:gd name="connsiteX2415" fmla="*/ 1234093 w 6798686"/>
              <a:gd name="connsiteY2415" fmla="*/ 367368 h 1542374"/>
              <a:gd name="connsiteX2416" fmla="*/ 1126025 w 6798686"/>
              <a:gd name="connsiteY2416" fmla="*/ 394672 h 1542374"/>
              <a:gd name="connsiteX2417" fmla="*/ 959707 w 6798686"/>
              <a:gd name="connsiteY2417" fmla="*/ 145887 h 1542374"/>
              <a:gd name="connsiteX2418" fmla="*/ 861537 w 6798686"/>
              <a:gd name="connsiteY2418" fmla="*/ 0 h 1542374"/>
              <a:gd name="connsiteX2419" fmla="*/ 856895 w 6798686"/>
              <a:gd name="connsiteY2419" fmla="*/ 0 h 1542374"/>
              <a:gd name="connsiteX2420" fmla="*/ 956498 w 6798686"/>
              <a:gd name="connsiteY2420" fmla="*/ 148020 h 1542374"/>
              <a:gd name="connsiteX2421" fmla="*/ 1122202 w 6798686"/>
              <a:gd name="connsiteY2421" fmla="*/ 395879 h 1542374"/>
              <a:gd name="connsiteX2422" fmla="*/ 1090886 w 6798686"/>
              <a:gd name="connsiteY2422" fmla="*/ 406094 h 1542374"/>
              <a:gd name="connsiteX2423" fmla="*/ 913693 w 6798686"/>
              <a:gd name="connsiteY2423" fmla="*/ 154976 h 1542374"/>
              <a:gd name="connsiteX2424" fmla="*/ 803811 w 6798686"/>
              <a:gd name="connsiteY2424" fmla="*/ 0 h 1542374"/>
              <a:gd name="connsiteX2425" fmla="*/ 798994 w 6798686"/>
              <a:gd name="connsiteY2425" fmla="*/ 0 h 1542374"/>
              <a:gd name="connsiteX2426" fmla="*/ 910466 w 6798686"/>
              <a:gd name="connsiteY2426" fmla="*/ 157222 h 1542374"/>
              <a:gd name="connsiteX2427" fmla="*/ 1087006 w 6798686"/>
              <a:gd name="connsiteY2427" fmla="*/ 407412 h 1542374"/>
              <a:gd name="connsiteX2428" fmla="*/ 1056285 w 6798686"/>
              <a:gd name="connsiteY2428" fmla="*/ 418291 h 1542374"/>
              <a:gd name="connsiteX2429" fmla="*/ 865894 w 6798686"/>
              <a:gd name="connsiteY2429" fmla="*/ 163378 h 1542374"/>
              <a:gd name="connsiteX2430" fmla="*/ 743547 w 6798686"/>
              <a:gd name="connsiteY2430" fmla="*/ 0 h 1542374"/>
              <a:gd name="connsiteX2431" fmla="*/ 738526 w 6798686"/>
              <a:gd name="connsiteY2431" fmla="*/ 0 h 1542374"/>
              <a:gd name="connsiteX2432" fmla="*/ 862666 w 6798686"/>
              <a:gd name="connsiteY2432" fmla="*/ 165768 h 1542374"/>
              <a:gd name="connsiteX2433" fmla="*/ 1052328 w 6798686"/>
              <a:gd name="connsiteY2433" fmla="*/ 419732 h 1542374"/>
              <a:gd name="connsiteX2434" fmla="*/ 1022165 w 6798686"/>
              <a:gd name="connsiteY2434" fmla="*/ 431116 h 1542374"/>
              <a:gd name="connsiteX2435" fmla="*/ 818036 w 6798686"/>
              <a:gd name="connsiteY2435" fmla="*/ 173887 h 1542374"/>
              <a:gd name="connsiteX2436" fmla="*/ 679964 w 6798686"/>
              <a:gd name="connsiteY2436" fmla="*/ 0 h 1542374"/>
              <a:gd name="connsiteX2437" fmla="*/ 674729 w 6798686"/>
              <a:gd name="connsiteY2437" fmla="*/ 0 h 1542374"/>
              <a:gd name="connsiteX2438" fmla="*/ 814809 w 6798686"/>
              <a:gd name="connsiteY2438" fmla="*/ 176421 h 1542374"/>
              <a:gd name="connsiteX2439" fmla="*/ 1018150 w 6798686"/>
              <a:gd name="connsiteY2439" fmla="*/ 432674 h 1542374"/>
              <a:gd name="connsiteX2440" fmla="*/ 988525 w 6798686"/>
              <a:gd name="connsiteY2440" fmla="*/ 444414 h 1542374"/>
              <a:gd name="connsiteX2441" fmla="*/ 765914 w 6798686"/>
              <a:gd name="connsiteY2441" fmla="*/ 181097 h 1542374"/>
              <a:gd name="connsiteX2442" fmla="*/ 613122 w 6798686"/>
              <a:gd name="connsiteY2442" fmla="*/ 0 h 1542374"/>
              <a:gd name="connsiteX2443" fmla="*/ 607636 w 6798686"/>
              <a:gd name="connsiteY2443" fmla="*/ 0 h 1542374"/>
              <a:gd name="connsiteX2444" fmla="*/ 762686 w 6798686"/>
              <a:gd name="connsiteY2444" fmla="*/ 183781 h 1542374"/>
              <a:gd name="connsiteX2445" fmla="*/ 984432 w 6798686"/>
              <a:gd name="connsiteY2445" fmla="*/ 446080 h 1542374"/>
              <a:gd name="connsiteX2446" fmla="*/ 955345 w 6798686"/>
              <a:gd name="connsiteY2446" fmla="*/ 458055 h 1542374"/>
              <a:gd name="connsiteX2447" fmla="*/ 955153 w 6798686"/>
              <a:gd name="connsiteY2447" fmla="*/ 457851 h 1542374"/>
              <a:gd name="connsiteX2448" fmla="*/ 703110 w 6798686"/>
              <a:gd name="connsiteY2448" fmla="*/ 179625 h 1542374"/>
              <a:gd name="connsiteX2449" fmla="*/ 541433 w 6798686"/>
              <a:gd name="connsiteY2449" fmla="*/ 0 h 1542374"/>
              <a:gd name="connsiteX2450" fmla="*/ 535683 w 6798686"/>
              <a:gd name="connsiteY2450" fmla="*/ 0 h 1542374"/>
              <a:gd name="connsiteX2451" fmla="*/ 699920 w 6798686"/>
              <a:gd name="connsiteY2451" fmla="*/ 182469 h 1542374"/>
              <a:gd name="connsiteX2452" fmla="*/ 951157 w 6798686"/>
              <a:gd name="connsiteY2452" fmla="*/ 459820 h 1542374"/>
              <a:gd name="connsiteX2453" fmla="*/ 922627 w 6798686"/>
              <a:gd name="connsiteY2453" fmla="*/ 471916 h 1542374"/>
              <a:gd name="connsiteX2454" fmla="*/ 920571 w 6798686"/>
              <a:gd name="connsiteY2454" fmla="*/ 469897 h 1542374"/>
              <a:gd name="connsiteX2455" fmla="*/ 641573 w 6798686"/>
              <a:gd name="connsiteY2455" fmla="*/ 183007 h 1542374"/>
              <a:gd name="connsiteX2456" fmla="*/ 465458 w 6798686"/>
              <a:gd name="connsiteY2456" fmla="*/ 0 h 1542374"/>
              <a:gd name="connsiteX2457" fmla="*/ 459404 w 6798686"/>
              <a:gd name="connsiteY2457" fmla="*/ 0 h 1542374"/>
              <a:gd name="connsiteX2458" fmla="*/ 638422 w 6798686"/>
              <a:gd name="connsiteY2458" fmla="*/ 186021 h 1542374"/>
              <a:gd name="connsiteX2459" fmla="*/ 917516 w 6798686"/>
              <a:gd name="connsiteY2459" fmla="*/ 473006 h 1542374"/>
              <a:gd name="connsiteX2460" fmla="*/ 918285 w 6798686"/>
              <a:gd name="connsiteY2460" fmla="*/ 473776 h 1542374"/>
              <a:gd name="connsiteX2461" fmla="*/ 890312 w 6798686"/>
              <a:gd name="connsiteY2461" fmla="*/ 485872 h 1542374"/>
              <a:gd name="connsiteX2462" fmla="*/ 885970 w 6798686"/>
              <a:gd name="connsiteY2462" fmla="*/ 481935 h 1542374"/>
              <a:gd name="connsiteX2463" fmla="*/ 574369 w 6798686"/>
              <a:gd name="connsiteY2463" fmla="*/ 184686 h 1542374"/>
              <a:gd name="connsiteX2464" fmla="*/ 378886 w 6798686"/>
              <a:gd name="connsiteY2464" fmla="*/ 0 h 1542374"/>
              <a:gd name="connsiteX2465" fmla="*/ 372420 w 6798686"/>
              <a:gd name="connsiteY2465" fmla="*/ 0 h 1542374"/>
              <a:gd name="connsiteX2466" fmla="*/ 571276 w 6798686"/>
              <a:gd name="connsiteY2466" fmla="*/ 187869 h 1542374"/>
              <a:gd name="connsiteX2467" fmla="*/ 882992 w 6798686"/>
              <a:gd name="connsiteY2467" fmla="*/ 485230 h 1542374"/>
              <a:gd name="connsiteX2468" fmla="*/ 885836 w 6798686"/>
              <a:gd name="connsiteY2468" fmla="*/ 487818 h 1542374"/>
              <a:gd name="connsiteX2469" fmla="*/ 858420 w 6798686"/>
              <a:gd name="connsiteY2469" fmla="*/ 499803 h 1542374"/>
              <a:gd name="connsiteX2470" fmla="*/ 851369 w 6798686"/>
              <a:gd name="connsiteY2470" fmla="*/ 493968 h 1542374"/>
              <a:gd name="connsiteX2471" fmla="*/ 499730 w 6798686"/>
              <a:gd name="connsiteY2471" fmla="*/ 184154 h 1542374"/>
              <a:gd name="connsiteX2472" fmla="*/ 290742 w 6798686"/>
              <a:gd name="connsiteY2472" fmla="*/ 0 h 1542374"/>
              <a:gd name="connsiteX2473" fmla="*/ 283883 w 6798686"/>
              <a:gd name="connsiteY2473" fmla="*/ 0 h 1542374"/>
              <a:gd name="connsiteX2474" fmla="*/ 496695 w 6798686"/>
              <a:gd name="connsiteY2474" fmla="*/ 187525 h 1542374"/>
              <a:gd name="connsiteX2475" fmla="*/ 848468 w 6798686"/>
              <a:gd name="connsiteY2475" fmla="*/ 497465 h 1542374"/>
              <a:gd name="connsiteX2476" fmla="*/ 853752 w 6798686"/>
              <a:gd name="connsiteY2476" fmla="*/ 501845 h 1542374"/>
              <a:gd name="connsiteX2477" fmla="*/ 852983 w 6798686"/>
              <a:gd name="connsiteY2477" fmla="*/ 502179 h 1542374"/>
              <a:gd name="connsiteX2478" fmla="*/ 826874 w 6798686"/>
              <a:gd name="connsiteY2478" fmla="*/ 513599 h 1542374"/>
              <a:gd name="connsiteX2479" fmla="*/ 816749 w 6798686"/>
              <a:gd name="connsiteY2479" fmla="*/ 505999 h 1542374"/>
              <a:gd name="connsiteX2480" fmla="*/ 415101 w 6798686"/>
              <a:gd name="connsiteY2480" fmla="*/ 180669 h 1542374"/>
              <a:gd name="connsiteX2481" fmla="*/ 194647 w 6798686"/>
              <a:gd name="connsiteY2481" fmla="*/ 0 h 1542374"/>
              <a:gd name="connsiteX2482" fmla="*/ 187350 w 6798686"/>
              <a:gd name="connsiteY2482" fmla="*/ 0 h 1542374"/>
              <a:gd name="connsiteX2483" fmla="*/ 412123 w 6798686"/>
              <a:gd name="connsiteY2483" fmla="*/ 184213 h 1542374"/>
              <a:gd name="connsiteX2484" fmla="*/ 813963 w 6798686"/>
              <a:gd name="connsiteY2484" fmla="*/ 509695 h 1542374"/>
              <a:gd name="connsiteX2485" fmla="*/ 821994 w 6798686"/>
              <a:gd name="connsiteY2485" fmla="*/ 515720 h 1542374"/>
              <a:gd name="connsiteX2486" fmla="*/ 795654 w 6798686"/>
              <a:gd name="connsiteY2486" fmla="*/ 527130 h 1542374"/>
              <a:gd name="connsiteX2487" fmla="*/ 782110 w 6798686"/>
              <a:gd name="connsiteY2487" fmla="*/ 518023 h 1542374"/>
              <a:gd name="connsiteX2488" fmla="*/ 316735 w 6798686"/>
              <a:gd name="connsiteY2488" fmla="*/ 173051 h 1542374"/>
              <a:gd name="connsiteX2489" fmla="*/ 89185 w 6798686"/>
              <a:gd name="connsiteY2489" fmla="*/ 0 h 1542374"/>
              <a:gd name="connsiteX2490" fmla="*/ 81383 w 6798686"/>
              <a:gd name="connsiteY2490" fmla="*/ 0 h 1542374"/>
              <a:gd name="connsiteX2491" fmla="*/ 313834 w 6798686"/>
              <a:gd name="connsiteY2491" fmla="*/ 176786 h 1542374"/>
              <a:gd name="connsiteX2492" fmla="*/ 779478 w 6798686"/>
              <a:gd name="connsiteY2492" fmla="*/ 521935 h 1542374"/>
              <a:gd name="connsiteX2493" fmla="*/ 790486 w 6798686"/>
              <a:gd name="connsiteY2493" fmla="*/ 529345 h 1542374"/>
              <a:gd name="connsiteX2494" fmla="*/ 764665 w 6798686"/>
              <a:gd name="connsiteY2494" fmla="*/ 540281 h 1542374"/>
              <a:gd name="connsiteX2495" fmla="*/ 747470 w 6798686"/>
              <a:gd name="connsiteY2495" fmla="*/ 530048 h 1542374"/>
              <a:gd name="connsiteX2496" fmla="*/ 198638 w 6798686"/>
              <a:gd name="connsiteY2496" fmla="*/ 159243 h 1542374"/>
              <a:gd name="connsiteX2497" fmla="*/ 0 w 6798686"/>
              <a:gd name="connsiteY2497" fmla="*/ 19178 h 1542374"/>
              <a:gd name="connsiteX2498" fmla="*/ 0 w 6798686"/>
              <a:gd name="connsiteY2498" fmla="*/ 25062 h 1542374"/>
              <a:gd name="connsiteX2499" fmla="*/ 195833 w 6798686"/>
              <a:gd name="connsiteY2499" fmla="*/ 163151 h 1542374"/>
              <a:gd name="connsiteX2500" fmla="*/ 745011 w 6798686"/>
              <a:gd name="connsiteY2500" fmla="*/ 534169 h 1542374"/>
              <a:gd name="connsiteX2501" fmla="*/ 759132 w 6798686"/>
              <a:gd name="connsiteY2501" fmla="*/ 542575 h 1542374"/>
              <a:gd name="connsiteX2502" fmla="*/ 733734 w 6798686"/>
              <a:gd name="connsiteY2502" fmla="*/ 552918 h 1542374"/>
              <a:gd name="connsiteX2503" fmla="*/ 712812 w 6798686"/>
              <a:gd name="connsiteY2503" fmla="*/ 542073 h 1542374"/>
              <a:gd name="connsiteX2504" fmla="*/ 51128 w 6798686"/>
              <a:gd name="connsiteY2504" fmla="*/ 135543 h 1542374"/>
              <a:gd name="connsiteX2505" fmla="*/ 0 w 6798686"/>
              <a:gd name="connsiteY2505" fmla="*/ 102048 h 1542374"/>
              <a:gd name="connsiteX2506" fmla="*/ 0 w 6798686"/>
              <a:gd name="connsiteY2506" fmla="*/ 107899 h 1542374"/>
              <a:gd name="connsiteX2507" fmla="*/ 48438 w 6798686"/>
              <a:gd name="connsiteY2507" fmla="*/ 139632 h 1542374"/>
              <a:gd name="connsiteX2508" fmla="*/ 710544 w 6798686"/>
              <a:gd name="connsiteY2508" fmla="*/ 546413 h 1542374"/>
              <a:gd name="connsiteX2509" fmla="*/ 727701 w 6798686"/>
              <a:gd name="connsiteY2509" fmla="*/ 555305 h 1542374"/>
              <a:gd name="connsiteX2510" fmla="*/ 702591 w 6798686"/>
              <a:gd name="connsiteY2510" fmla="*/ 564897 h 1542374"/>
              <a:gd name="connsiteX2511" fmla="*/ 678134 w 6798686"/>
              <a:gd name="connsiteY2511" fmla="*/ 554102 h 1542374"/>
              <a:gd name="connsiteX2512" fmla="*/ 68262 w 6798686"/>
              <a:gd name="connsiteY2512" fmla="*/ 223616 h 1542374"/>
              <a:gd name="connsiteX2513" fmla="*/ 0 w 6798686"/>
              <a:gd name="connsiteY2513" fmla="*/ 181873 h 1542374"/>
              <a:gd name="connsiteX2514" fmla="*/ 0 w 6798686"/>
              <a:gd name="connsiteY2514" fmla="*/ 187702 h 1542374"/>
              <a:gd name="connsiteX2515" fmla="*/ 65775 w 6798686"/>
              <a:gd name="connsiteY2515" fmla="*/ 227925 h 1542374"/>
              <a:gd name="connsiteX2516" fmla="*/ 676097 w 6798686"/>
              <a:gd name="connsiteY2516" fmla="*/ 558651 h 1542374"/>
              <a:gd name="connsiteX2517" fmla="*/ 695828 w 6798686"/>
              <a:gd name="connsiteY2517" fmla="*/ 567368 h 1542374"/>
              <a:gd name="connsiteX2518" fmla="*/ 686126 w 6798686"/>
              <a:gd name="connsiteY2518" fmla="*/ 570809 h 1542374"/>
              <a:gd name="connsiteX2519" fmla="*/ 670737 w 6798686"/>
              <a:gd name="connsiteY2519" fmla="*/ 576092 h 1542374"/>
              <a:gd name="connsiteX2520" fmla="*/ 643437 w 6798686"/>
              <a:gd name="connsiteY2520" fmla="*/ 566134 h 1542374"/>
              <a:gd name="connsiteX2521" fmla="*/ 131422 w 6798686"/>
              <a:gd name="connsiteY2521" fmla="*/ 330560 h 1542374"/>
              <a:gd name="connsiteX2522" fmla="*/ 0 w 6798686"/>
              <a:gd name="connsiteY2522" fmla="*/ 257618 h 1542374"/>
              <a:gd name="connsiteX2523" fmla="*/ 0 w 6798686"/>
              <a:gd name="connsiteY2523" fmla="*/ 263415 h 1542374"/>
              <a:gd name="connsiteX2524" fmla="*/ 129181 w 6798686"/>
              <a:gd name="connsiteY2524" fmla="*/ 335111 h 1542374"/>
              <a:gd name="connsiteX2525" fmla="*/ 641669 w 6798686"/>
              <a:gd name="connsiteY2525" fmla="*/ 570886 h 1542374"/>
              <a:gd name="connsiteX2526" fmla="*/ 663091 w 6798686"/>
              <a:gd name="connsiteY2526" fmla="*/ 578713 h 1542374"/>
              <a:gd name="connsiteX2527" fmla="*/ 638807 w 6798686"/>
              <a:gd name="connsiteY2527" fmla="*/ 586839 h 1542374"/>
              <a:gd name="connsiteX2528" fmla="*/ 608720 w 6798686"/>
              <a:gd name="connsiteY2528" fmla="*/ 578171 h 1542374"/>
              <a:gd name="connsiteX2529" fmla="*/ 72415 w 6798686"/>
              <a:gd name="connsiteY2529" fmla="*/ 366947 h 1542374"/>
              <a:gd name="connsiteX2530" fmla="*/ 0 w 6798686"/>
              <a:gd name="connsiteY2530" fmla="*/ 330051 h 1542374"/>
              <a:gd name="connsiteX2531" fmla="*/ 0 w 6798686"/>
              <a:gd name="connsiteY2531" fmla="*/ 335827 h 1542374"/>
              <a:gd name="connsiteX2532" fmla="*/ 70342 w 6798686"/>
              <a:gd name="connsiteY2532" fmla="*/ 371666 h 1542374"/>
              <a:gd name="connsiteX2533" fmla="*/ 607260 w 6798686"/>
              <a:gd name="connsiteY2533" fmla="*/ 583108 h 1542374"/>
              <a:gd name="connsiteX2534" fmla="*/ 630046 w 6798686"/>
              <a:gd name="connsiteY2534" fmla="*/ 589708 h 1542374"/>
              <a:gd name="connsiteX2535" fmla="*/ 606876 w 6798686"/>
              <a:gd name="connsiteY2535" fmla="*/ 597183 h 1542374"/>
              <a:gd name="connsiteX2536" fmla="*/ 573985 w 6798686"/>
              <a:gd name="connsiteY2536" fmla="*/ 590215 h 1542374"/>
              <a:gd name="connsiteX2537" fmla="*/ 56677 w 6798686"/>
              <a:gd name="connsiteY2537" fmla="*/ 424516 h 1542374"/>
              <a:gd name="connsiteX2538" fmla="*/ 0 w 6798686"/>
              <a:gd name="connsiteY2538" fmla="*/ 399903 h 1542374"/>
              <a:gd name="connsiteX2539" fmla="*/ 0 w 6798686"/>
              <a:gd name="connsiteY2539" fmla="*/ 405611 h 1542374"/>
              <a:gd name="connsiteX2540" fmla="*/ 54828 w 6798686"/>
              <a:gd name="connsiteY2540" fmla="*/ 429419 h 1542374"/>
              <a:gd name="connsiteX2541" fmla="*/ 572871 w 6798686"/>
              <a:gd name="connsiteY2541" fmla="*/ 595339 h 1542374"/>
              <a:gd name="connsiteX2542" fmla="*/ 596617 w 6798686"/>
              <a:gd name="connsiteY2542" fmla="*/ 600430 h 1542374"/>
              <a:gd name="connsiteX2543" fmla="*/ 574927 w 6798686"/>
              <a:gd name="connsiteY2543" fmla="*/ 607154 h 1542374"/>
              <a:gd name="connsiteX2544" fmla="*/ 539250 w 6798686"/>
              <a:gd name="connsiteY2544" fmla="*/ 602274 h 1542374"/>
              <a:gd name="connsiteX2545" fmla="*/ 3124 w 6798686"/>
              <a:gd name="connsiteY2545" fmla="*/ 465534 h 1542374"/>
              <a:gd name="connsiteX2546" fmla="*/ 0 w 6798686"/>
              <a:gd name="connsiteY2546" fmla="*/ 464337 h 1542374"/>
              <a:gd name="connsiteX2547" fmla="*/ 0 w 6798686"/>
              <a:gd name="connsiteY2547" fmla="*/ 470217 h 1542374"/>
              <a:gd name="connsiteX2548" fmla="*/ 130878 w 6798686"/>
              <a:gd name="connsiteY2548" fmla="*/ 514287 h 1542374"/>
              <a:gd name="connsiteX2549" fmla="*/ 538500 w 6798686"/>
              <a:gd name="connsiteY2549" fmla="*/ 607538 h 1542374"/>
              <a:gd name="connsiteX2550" fmla="*/ 562650 w 6798686"/>
              <a:gd name="connsiteY2550" fmla="*/ 610901 h 1542374"/>
              <a:gd name="connsiteX2551" fmla="*/ 542957 w 6798686"/>
              <a:gd name="connsiteY2551" fmla="*/ 616741 h 1542374"/>
              <a:gd name="connsiteX2552" fmla="*/ 504514 w 6798686"/>
              <a:gd name="connsiteY2552" fmla="*/ 614339 h 1542374"/>
              <a:gd name="connsiteX2553" fmla="*/ 93587 w 6798686"/>
              <a:gd name="connsiteY2553" fmla="*/ 549250 h 1542374"/>
              <a:gd name="connsiteX2554" fmla="*/ 0 w 6798686"/>
              <a:gd name="connsiteY2554" fmla="*/ 523535 h 1542374"/>
              <a:gd name="connsiteX2555" fmla="*/ 0 w 6798686"/>
              <a:gd name="connsiteY2555" fmla="*/ 529151 h 1542374"/>
              <a:gd name="connsiteX2556" fmla="*/ 92363 w 6798686"/>
              <a:gd name="connsiteY2556" fmla="*/ 554526 h 1542374"/>
              <a:gd name="connsiteX2557" fmla="*/ 504111 w 6798686"/>
              <a:gd name="connsiteY2557" fmla="*/ 619738 h 1542374"/>
              <a:gd name="connsiteX2558" fmla="*/ 527492 w 6798686"/>
              <a:gd name="connsiteY2558" fmla="*/ 621237 h 1542374"/>
              <a:gd name="connsiteX2559" fmla="*/ 512160 w 6798686"/>
              <a:gd name="connsiteY2559" fmla="*/ 625617 h 1542374"/>
              <a:gd name="connsiteX2560" fmla="*/ 469740 w 6798686"/>
              <a:gd name="connsiteY2560" fmla="*/ 626424 h 1542374"/>
              <a:gd name="connsiteX2561" fmla="*/ 49668 w 6798686"/>
              <a:gd name="connsiteY2561" fmla="*/ 588970 h 1542374"/>
              <a:gd name="connsiteX2562" fmla="*/ 0 w 6798686"/>
              <a:gd name="connsiteY2562" fmla="*/ 578242 h 1542374"/>
              <a:gd name="connsiteX2563" fmla="*/ 0 w 6798686"/>
              <a:gd name="connsiteY2563" fmla="*/ 583582 h 1542374"/>
              <a:gd name="connsiteX2564" fmla="*/ 56626 w 6798686"/>
              <a:gd name="connsiteY2564" fmla="*/ 595555 h 1542374"/>
              <a:gd name="connsiteX2565" fmla="*/ 469760 w 6798686"/>
              <a:gd name="connsiteY2565" fmla="*/ 631919 h 1542374"/>
              <a:gd name="connsiteX2566" fmla="*/ 490201 w 6798686"/>
              <a:gd name="connsiteY2566" fmla="*/ 631707 h 1542374"/>
              <a:gd name="connsiteX2567" fmla="*/ 478885 w 6798686"/>
              <a:gd name="connsiteY2567" fmla="*/ 634743 h 1542374"/>
              <a:gd name="connsiteX2568" fmla="*/ 434985 w 6798686"/>
              <a:gd name="connsiteY2568" fmla="*/ 638508 h 1542374"/>
              <a:gd name="connsiteX2569" fmla="*/ 7870 w 6798686"/>
              <a:gd name="connsiteY2569" fmla="*/ 629877 h 1542374"/>
              <a:gd name="connsiteX2570" fmla="*/ 0 w 6798686"/>
              <a:gd name="connsiteY2570" fmla="*/ 628642 h 1542374"/>
              <a:gd name="connsiteX2571" fmla="*/ 0 w 6798686"/>
              <a:gd name="connsiteY2571" fmla="*/ 633629 h 1542374"/>
              <a:gd name="connsiteX2572" fmla="*/ 20367 w 6798686"/>
              <a:gd name="connsiteY2572" fmla="*/ 636664 h 1542374"/>
              <a:gd name="connsiteX2573" fmla="*/ 435408 w 6798686"/>
              <a:gd name="connsiteY2573" fmla="*/ 644080 h 1542374"/>
              <a:gd name="connsiteX2574" fmla="*/ 446570 w 6798686"/>
              <a:gd name="connsiteY2574" fmla="*/ 643177 h 1542374"/>
              <a:gd name="connsiteX2575" fmla="*/ 446090 w 6798686"/>
              <a:gd name="connsiteY2575" fmla="*/ 643311 h 1542374"/>
              <a:gd name="connsiteX2576" fmla="*/ 400211 w 6798686"/>
              <a:gd name="connsiteY2576" fmla="*/ 650631 h 1542374"/>
              <a:gd name="connsiteX2577" fmla="*/ 108029 w 6798686"/>
              <a:gd name="connsiteY2577" fmla="*/ 674618 h 1542374"/>
              <a:gd name="connsiteX2578" fmla="*/ 0 w 6798686"/>
              <a:gd name="connsiteY2578" fmla="*/ 672133 h 1542374"/>
              <a:gd name="connsiteX2579" fmla="*/ 0 w 6798686"/>
              <a:gd name="connsiteY2579" fmla="*/ 677852 h 1542374"/>
              <a:gd name="connsiteX2580" fmla="*/ 109984 w 6798686"/>
              <a:gd name="connsiteY2580" fmla="*/ 680000 h 1542374"/>
              <a:gd name="connsiteX2581" fmla="*/ 379712 w 6798686"/>
              <a:gd name="connsiteY2581" fmla="*/ 659277 h 1542374"/>
              <a:gd name="connsiteX2582" fmla="*/ 79644 w 6798686"/>
              <a:gd name="connsiteY2582" fmla="*/ 706546 h 1542374"/>
              <a:gd name="connsiteX2583" fmla="*/ 0 w 6798686"/>
              <a:gd name="connsiteY2583" fmla="*/ 710221 h 1542374"/>
              <a:gd name="connsiteX2584" fmla="*/ 0 w 6798686"/>
              <a:gd name="connsiteY2584" fmla="*/ 717398 h 1542374"/>
              <a:gd name="connsiteX2585" fmla="*/ 73125 w 6798686"/>
              <a:gd name="connsiteY2585" fmla="*/ 713359 h 1542374"/>
              <a:gd name="connsiteX2586" fmla="*/ 451527 w 6798686"/>
              <a:gd name="connsiteY2586" fmla="*/ 648134 h 1542374"/>
              <a:gd name="connsiteX2587" fmla="*/ 513179 w 6798686"/>
              <a:gd name="connsiteY2587" fmla="*/ 636894 h 1542374"/>
              <a:gd name="connsiteX2588" fmla="*/ 597654 w 6798686"/>
              <a:gd name="connsiteY2588" fmla="*/ 626655 h 1542374"/>
              <a:gd name="connsiteX2589" fmla="*/ 617404 w 6798686"/>
              <a:gd name="connsiteY2589" fmla="*/ 625310 h 1542374"/>
              <a:gd name="connsiteX2590" fmla="*/ 707548 w 6798686"/>
              <a:gd name="connsiteY2590" fmla="*/ 627461 h 1542374"/>
              <a:gd name="connsiteX2591" fmla="*/ 764761 w 6798686"/>
              <a:gd name="connsiteY2591" fmla="*/ 633071 h 1542374"/>
              <a:gd name="connsiteX2592" fmla="*/ 774963 w 6798686"/>
              <a:gd name="connsiteY2592" fmla="*/ 634070 h 1542374"/>
              <a:gd name="connsiteX2593" fmla="*/ 781687 w 6798686"/>
              <a:gd name="connsiteY2593" fmla="*/ 635262 h 1542374"/>
              <a:gd name="connsiteX2594" fmla="*/ 843761 w 6798686"/>
              <a:gd name="connsiteY2594" fmla="*/ 646347 h 1542374"/>
              <a:gd name="connsiteX2595" fmla="*/ 914289 w 6798686"/>
              <a:gd name="connsiteY2595" fmla="*/ 664848 h 1542374"/>
              <a:gd name="connsiteX2596" fmla="*/ 964663 w 6798686"/>
              <a:gd name="connsiteY2596" fmla="*/ 682293 h 1542374"/>
              <a:gd name="connsiteX2597" fmla="*/ 983068 w 6798686"/>
              <a:gd name="connsiteY2597" fmla="*/ 688537 h 1542374"/>
              <a:gd name="connsiteX2598" fmla="*/ 999322 w 6798686"/>
              <a:gd name="connsiteY2598" fmla="*/ 695491 h 1542374"/>
              <a:gd name="connsiteX2599" fmla="*/ 1042818 w 6798686"/>
              <a:gd name="connsiteY2599" fmla="*/ 713051 h 1542374"/>
              <a:gd name="connsiteX2600" fmla="*/ 1102030 w 6798686"/>
              <a:gd name="connsiteY2600" fmla="*/ 740563 h 1542374"/>
              <a:gd name="connsiteX2601" fmla="*/ 1160703 w 6798686"/>
              <a:gd name="connsiteY2601" fmla="*/ 770707 h 1542374"/>
              <a:gd name="connsiteX2602" fmla="*/ 1220415 w 6798686"/>
              <a:gd name="connsiteY2602" fmla="*/ 804270 h 1542374"/>
              <a:gd name="connsiteX2603" fmla="*/ 1279741 w 6798686"/>
              <a:gd name="connsiteY2603" fmla="*/ 840447 h 1542374"/>
              <a:gd name="connsiteX2604" fmla="*/ 1341624 w 6798686"/>
              <a:gd name="connsiteY2604" fmla="*/ 880869 h 1542374"/>
              <a:gd name="connsiteX2605" fmla="*/ 1399221 w 6798686"/>
              <a:gd name="connsiteY2605" fmla="*/ 920773 h 1542374"/>
              <a:gd name="connsiteX2606" fmla="*/ 1458279 w 6798686"/>
              <a:gd name="connsiteY2606" fmla="*/ 964077 h 1542374"/>
              <a:gd name="connsiteX2607" fmla="*/ 1516819 w 6798686"/>
              <a:gd name="connsiteY2607" fmla="*/ 1009071 h 1542374"/>
              <a:gd name="connsiteX2608" fmla="*/ 1575819 w 6798686"/>
              <a:gd name="connsiteY2608" fmla="*/ 1056237 h 1542374"/>
              <a:gd name="connsiteX2609" fmla="*/ 1633686 w 6798686"/>
              <a:gd name="connsiteY2609" fmla="*/ 1104171 h 1542374"/>
              <a:gd name="connsiteX2610" fmla="*/ 1690823 w 6798686"/>
              <a:gd name="connsiteY2610" fmla="*/ 1153066 h 1542374"/>
              <a:gd name="connsiteX2611" fmla="*/ 1747403 w 6798686"/>
              <a:gd name="connsiteY2611" fmla="*/ 1202845 h 1542374"/>
              <a:gd name="connsiteX2612" fmla="*/ 2261711 w 6798686"/>
              <a:gd name="connsiteY2612" fmla="*/ 1511987 h 1542374"/>
              <a:gd name="connsiteX2613" fmla="*/ 2551679 w 6798686"/>
              <a:gd name="connsiteY2613" fmla="*/ 1539614 h 1542374"/>
              <a:gd name="connsiteX2614" fmla="*/ 2623974 w 6798686"/>
              <a:gd name="connsiteY2614" fmla="*/ 1530815 h 1542374"/>
              <a:gd name="connsiteX2615" fmla="*/ 2965623 w 6798686"/>
              <a:gd name="connsiteY2615" fmla="*/ 1413871 h 1542374"/>
              <a:gd name="connsiteX2616" fmla="*/ 3554339 w 6798686"/>
              <a:gd name="connsiteY2616" fmla="*/ 978851 h 1542374"/>
              <a:gd name="connsiteX2617" fmla="*/ 3925863 w 6798686"/>
              <a:gd name="connsiteY2617" fmla="*/ 610574 h 1542374"/>
              <a:gd name="connsiteX2618" fmla="*/ 4065093 w 6798686"/>
              <a:gd name="connsiteY2618" fmla="*/ 591493 h 1542374"/>
              <a:gd name="connsiteX2619" fmla="*/ 4848351 w 6798686"/>
              <a:gd name="connsiteY2619" fmla="*/ 727288 h 1542374"/>
              <a:gd name="connsiteX2620" fmla="*/ 5192939 w 6798686"/>
              <a:gd name="connsiteY2620" fmla="*/ 1034182 h 1542374"/>
              <a:gd name="connsiteX2621" fmla="*/ 5349729 w 6798686"/>
              <a:gd name="connsiteY2621" fmla="*/ 1194161 h 1542374"/>
              <a:gd name="connsiteX2622" fmla="*/ 5680100 w 6798686"/>
              <a:gd name="connsiteY2622" fmla="*/ 1391354 h 1542374"/>
              <a:gd name="connsiteX2623" fmla="*/ 6035467 w 6798686"/>
              <a:gd name="connsiteY2623" fmla="*/ 1429855 h 1542374"/>
              <a:gd name="connsiteX2624" fmla="*/ 6058675 w 6798686"/>
              <a:gd name="connsiteY2624" fmla="*/ 1428203 h 1542374"/>
              <a:gd name="connsiteX2625" fmla="*/ 6769043 w 6798686"/>
              <a:gd name="connsiteY2625" fmla="*/ 1248819 h 1542374"/>
              <a:gd name="connsiteX2626" fmla="*/ 6798686 w 6798686"/>
              <a:gd name="connsiteY2626" fmla="*/ 1238810 h 1542374"/>
              <a:gd name="connsiteX2627" fmla="*/ 6796842 w 6798686"/>
              <a:gd name="connsiteY2627" fmla="*/ 1233354 h 1542374"/>
              <a:gd name="connsiteX2628" fmla="*/ 6767179 w 6798686"/>
              <a:gd name="connsiteY2628" fmla="*/ 1243363 h 1542374"/>
              <a:gd name="connsiteX2629" fmla="*/ 5353668 w 6798686"/>
              <a:gd name="connsiteY2629" fmla="*/ 1189973 h 1542374"/>
              <a:gd name="connsiteX2630" fmla="*/ 5197128 w 6798686"/>
              <a:gd name="connsiteY2630" fmla="*/ 1030243 h 1542374"/>
              <a:gd name="connsiteX2631" fmla="*/ 4851367 w 6798686"/>
              <a:gd name="connsiteY2631" fmla="*/ 722388 h 1542374"/>
              <a:gd name="connsiteX2632" fmla="*/ 4064478 w 6798686"/>
              <a:gd name="connsiteY2632" fmla="*/ 585771 h 1542374"/>
              <a:gd name="connsiteX2633" fmla="*/ 3932395 w 6798686"/>
              <a:gd name="connsiteY2633" fmla="*/ 603696 h 1542374"/>
              <a:gd name="connsiteX2634" fmla="*/ 3946381 w 6798686"/>
              <a:gd name="connsiteY2634" fmla="*/ 588974 h 1542374"/>
              <a:gd name="connsiteX2635" fmla="*/ 3999848 w 6798686"/>
              <a:gd name="connsiteY2635" fmla="*/ 584244 h 1542374"/>
              <a:gd name="connsiteX2636" fmla="*/ 4165745 w 6798686"/>
              <a:gd name="connsiteY2636" fmla="*/ 567660 h 1542374"/>
              <a:gd name="connsiteX2637" fmla="*/ 4917341 w 6798686"/>
              <a:gd name="connsiteY2637" fmla="*/ 706942 h 1542374"/>
              <a:gd name="connsiteX2638" fmla="*/ 5248520 w 6798686"/>
              <a:gd name="connsiteY2638" fmla="*/ 1005556 h 1542374"/>
              <a:gd name="connsiteX2639" fmla="*/ 5399104 w 6798686"/>
              <a:gd name="connsiteY2639" fmla="*/ 1160885 h 1542374"/>
              <a:gd name="connsiteX2640" fmla="*/ 5715816 w 6798686"/>
              <a:gd name="connsiteY2640" fmla="*/ 1353602 h 1542374"/>
              <a:gd name="connsiteX2641" fmla="*/ 6056331 w 6798686"/>
              <a:gd name="connsiteY2641" fmla="*/ 1395081 h 1542374"/>
              <a:gd name="connsiteX2642" fmla="*/ 6096830 w 6798686"/>
              <a:gd name="connsiteY2642" fmla="*/ 1392468 h 1542374"/>
              <a:gd name="connsiteX2643" fmla="*/ 6759148 w 6798686"/>
              <a:gd name="connsiteY2643" fmla="*/ 1231836 h 1542374"/>
              <a:gd name="connsiteX2644" fmla="*/ 6788908 w 6798686"/>
              <a:gd name="connsiteY2644" fmla="*/ 1222230 h 1542374"/>
              <a:gd name="connsiteX2645" fmla="*/ 6787159 w 6798686"/>
              <a:gd name="connsiteY2645" fmla="*/ 1216831 h 1542374"/>
              <a:gd name="connsiteX2646" fmla="*/ 6757400 w 6798686"/>
              <a:gd name="connsiteY2646" fmla="*/ 1226437 h 1542374"/>
              <a:gd name="connsiteX2647" fmla="*/ 5403024 w 6798686"/>
              <a:gd name="connsiteY2647" fmla="*/ 1156774 h 1542374"/>
              <a:gd name="connsiteX2648" fmla="*/ 5252669 w 6798686"/>
              <a:gd name="connsiteY2648" fmla="*/ 1001694 h 1542374"/>
              <a:gd name="connsiteX2649" fmla="*/ 4920358 w 6798686"/>
              <a:gd name="connsiteY2649" fmla="*/ 702139 h 1542374"/>
              <a:gd name="connsiteX2650" fmla="*/ 4554463 w 6798686"/>
              <a:gd name="connsiteY2650" fmla="*/ 566204 h 1542374"/>
              <a:gd name="connsiteX2651" fmla="*/ 4165034 w 6798686"/>
              <a:gd name="connsiteY2651" fmla="*/ 562029 h 1542374"/>
              <a:gd name="connsiteX2652" fmla="*/ 3999349 w 6798686"/>
              <a:gd name="connsiteY2652" fmla="*/ 578592 h 1542374"/>
              <a:gd name="connsiteX2653" fmla="*/ 3952279 w 6798686"/>
              <a:gd name="connsiteY2653" fmla="*/ 582736 h 1542374"/>
              <a:gd name="connsiteX2654" fmla="*/ 3981002 w 6798686"/>
              <a:gd name="connsiteY2654" fmla="*/ 552350 h 1542374"/>
              <a:gd name="connsiteX2655" fmla="*/ 4049128 w 6798686"/>
              <a:gd name="connsiteY2655" fmla="*/ 552682 h 1542374"/>
              <a:gd name="connsiteX2656" fmla="*/ 4266397 w 6798686"/>
              <a:gd name="connsiteY2656" fmla="*/ 543818 h 1542374"/>
              <a:gd name="connsiteX2657" fmla="*/ 4986332 w 6798686"/>
              <a:gd name="connsiteY2657" fmla="*/ 686577 h 1542374"/>
              <a:gd name="connsiteX2658" fmla="*/ 5304120 w 6798686"/>
              <a:gd name="connsiteY2658" fmla="*/ 976949 h 1542374"/>
              <a:gd name="connsiteX2659" fmla="*/ 5448479 w 6798686"/>
              <a:gd name="connsiteY2659" fmla="*/ 1127591 h 1542374"/>
              <a:gd name="connsiteX2660" fmla="*/ 5751531 w 6798686"/>
              <a:gd name="connsiteY2660" fmla="*/ 1315812 h 1542374"/>
              <a:gd name="connsiteX2661" fmla="*/ 6077215 w 6798686"/>
              <a:gd name="connsiteY2661" fmla="*/ 1360269 h 1542374"/>
              <a:gd name="connsiteX2662" fmla="*/ 6135735 w 6798686"/>
              <a:gd name="connsiteY2662" fmla="*/ 1356926 h 1542374"/>
              <a:gd name="connsiteX2663" fmla="*/ 6749273 w 6798686"/>
              <a:gd name="connsiteY2663" fmla="*/ 1214795 h 1542374"/>
              <a:gd name="connsiteX2664" fmla="*/ 6779109 w 6798686"/>
              <a:gd name="connsiteY2664" fmla="*/ 1205650 h 1542374"/>
              <a:gd name="connsiteX2665" fmla="*/ 6777476 w 6798686"/>
              <a:gd name="connsiteY2665" fmla="*/ 1200289 h 1542374"/>
              <a:gd name="connsiteX2666" fmla="*/ 6747620 w 6798686"/>
              <a:gd name="connsiteY2666" fmla="*/ 1209454 h 1542374"/>
              <a:gd name="connsiteX2667" fmla="*/ 5452360 w 6798686"/>
              <a:gd name="connsiteY2667" fmla="*/ 1123576 h 1542374"/>
              <a:gd name="connsiteX2668" fmla="*/ 5308231 w 6798686"/>
              <a:gd name="connsiteY2668" fmla="*/ 973164 h 1542374"/>
              <a:gd name="connsiteX2669" fmla="*/ 4989329 w 6798686"/>
              <a:gd name="connsiteY2669" fmla="*/ 681870 h 1542374"/>
              <a:gd name="connsiteX2670" fmla="*/ 4638459 w 6798686"/>
              <a:gd name="connsiteY2670" fmla="*/ 544390 h 1542374"/>
              <a:gd name="connsiteX2671" fmla="*/ 4265590 w 6798686"/>
              <a:gd name="connsiteY2671" fmla="*/ 538288 h 1542374"/>
              <a:gd name="connsiteX2672" fmla="*/ 4049166 w 6798686"/>
              <a:gd name="connsiteY2672" fmla="*/ 547097 h 1542374"/>
              <a:gd name="connsiteX2673" fmla="*/ 3986265 w 6798686"/>
              <a:gd name="connsiteY2673" fmla="*/ 546742 h 1542374"/>
              <a:gd name="connsiteX2674" fmla="*/ 4027533 w 6798686"/>
              <a:gd name="connsiteY2674" fmla="*/ 502809 h 1542374"/>
              <a:gd name="connsiteX2675" fmla="*/ 4215177 w 6798686"/>
              <a:gd name="connsiteY2675" fmla="*/ 511833 h 1542374"/>
              <a:gd name="connsiteX2676" fmla="*/ 4366511 w 6798686"/>
              <a:gd name="connsiteY2676" fmla="*/ 520010 h 1542374"/>
              <a:gd name="connsiteX2677" fmla="*/ 4379287 w 6798686"/>
              <a:gd name="connsiteY2677" fmla="*/ 520360 h 1542374"/>
              <a:gd name="connsiteX2678" fmla="*/ 5055303 w 6798686"/>
              <a:gd name="connsiteY2678" fmla="*/ 666212 h 1542374"/>
              <a:gd name="connsiteX2679" fmla="*/ 5359700 w 6798686"/>
              <a:gd name="connsiteY2679" fmla="*/ 948342 h 1542374"/>
              <a:gd name="connsiteX2680" fmla="*/ 5497854 w 6798686"/>
              <a:gd name="connsiteY2680" fmla="*/ 1094316 h 1542374"/>
              <a:gd name="connsiteX2681" fmla="*/ 5787266 w 6798686"/>
              <a:gd name="connsiteY2681" fmla="*/ 1278041 h 1542374"/>
              <a:gd name="connsiteX2682" fmla="*/ 6098098 w 6798686"/>
              <a:gd name="connsiteY2682" fmla="*/ 1325437 h 1542374"/>
              <a:gd name="connsiteX2683" fmla="*/ 6175600 w 6798686"/>
              <a:gd name="connsiteY2683" fmla="*/ 1321633 h 1542374"/>
              <a:gd name="connsiteX2684" fmla="*/ 6739398 w 6798686"/>
              <a:gd name="connsiteY2684" fmla="*/ 1197696 h 1542374"/>
              <a:gd name="connsiteX2685" fmla="*/ 6769311 w 6798686"/>
              <a:gd name="connsiteY2685" fmla="*/ 1189050 h 1542374"/>
              <a:gd name="connsiteX2686" fmla="*/ 6767793 w 6798686"/>
              <a:gd name="connsiteY2686" fmla="*/ 1183767 h 1542374"/>
              <a:gd name="connsiteX2687" fmla="*/ 6737880 w 6798686"/>
              <a:gd name="connsiteY2687" fmla="*/ 1192413 h 1542374"/>
              <a:gd name="connsiteX2688" fmla="*/ 5501697 w 6798686"/>
              <a:gd name="connsiteY2688" fmla="*/ 1090377 h 1542374"/>
              <a:gd name="connsiteX2689" fmla="*/ 5363773 w 6798686"/>
              <a:gd name="connsiteY2689" fmla="*/ 944634 h 1542374"/>
              <a:gd name="connsiteX2690" fmla="*/ 5058320 w 6798686"/>
              <a:gd name="connsiteY2690" fmla="*/ 661601 h 1542374"/>
              <a:gd name="connsiteX2691" fmla="*/ 4379441 w 6798686"/>
              <a:gd name="connsiteY2691" fmla="*/ 514865 h 1542374"/>
              <a:gd name="connsiteX2692" fmla="*/ 4366665 w 6798686"/>
              <a:gd name="connsiteY2692" fmla="*/ 514513 h 1542374"/>
              <a:gd name="connsiteX2693" fmla="*/ 4215542 w 6798686"/>
              <a:gd name="connsiteY2693" fmla="*/ 506348 h 1542374"/>
              <a:gd name="connsiteX2694" fmla="*/ 4032624 w 6798686"/>
              <a:gd name="connsiteY2694" fmla="*/ 497380 h 1542374"/>
              <a:gd name="connsiteX2695" fmla="*/ 4077081 w 6798686"/>
              <a:gd name="connsiteY2695" fmla="*/ 449769 h 1542374"/>
              <a:gd name="connsiteX2696" fmla="*/ 4295311 w 6798686"/>
              <a:gd name="connsiteY2696" fmla="*/ 474646 h 1542374"/>
              <a:gd name="connsiteX2697" fmla="*/ 4466991 w 6798686"/>
              <a:gd name="connsiteY2697" fmla="*/ 496170 h 1542374"/>
              <a:gd name="connsiteX2698" fmla="*/ 4543532 w 6798686"/>
              <a:gd name="connsiteY2698" fmla="*/ 501526 h 1542374"/>
              <a:gd name="connsiteX2699" fmla="*/ 5124313 w 6798686"/>
              <a:gd name="connsiteY2699" fmla="*/ 645847 h 1542374"/>
              <a:gd name="connsiteX2700" fmla="*/ 5415300 w 6798686"/>
              <a:gd name="connsiteY2700" fmla="*/ 919735 h 1542374"/>
              <a:gd name="connsiteX2701" fmla="*/ 5547230 w 6798686"/>
              <a:gd name="connsiteY2701" fmla="*/ 1061021 h 1542374"/>
              <a:gd name="connsiteX2702" fmla="*/ 5823000 w 6798686"/>
              <a:gd name="connsiteY2702" fmla="*/ 1240232 h 1542374"/>
              <a:gd name="connsiteX2703" fmla="*/ 6119001 w 6798686"/>
              <a:gd name="connsiteY2703" fmla="*/ 1290567 h 1542374"/>
              <a:gd name="connsiteX2704" fmla="*/ 6216695 w 6798686"/>
              <a:gd name="connsiteY2704" fmla="*/ 1286610 h 1542374"/>
              <a:gd name="connsiteX2705" fmla="*/ 6729561 w 6798686"/>
              <a:gd name="connsiteY2705" fmla="*/ 1180539 h 1542374"/>
              <a:gd name="connsiteX2706" fmla="*/ 6759532 w 6798686"/>
              <a:gd name="connsiteY2706" fmla="*/ 1172470 h 1542374"/>
              <a:gd name="connsiteX2707" fmla="*/ 6758111 w 6798686"/>
              <a:gd name="connsiteY2707" fmla="*/ 1167245 h 1542374"/>
              <a:gd name="connsiteX2708" fmla="*/ 6728140 w 6798686"/>
              <a:gd name="connsiteY2708" fmla="*/ 1175314 h 1542374"/>
              <a:gd name="connsiteX2709" fmla="*/ 5551034 w 6798686"/>
              <a:gd name="connsiteY2709" fmla="*/ 1057159 h 1542374"/>
              <a:gd name="connsiteX2710" fmla="*/ 5419316 w 6798686"/>
              <a:gd name="connsiteY2710" fmla="*/ 916104 h 1542374"/>
              <a:gd name="connsiteX2711" fmla="*/ 5127310 w 6798686"/>
              <a:gd name="connsiteY2711" fmla="*/ 641352 h 1542374"/>
              <a:gd name="connsiteX2712" fmla="*/ 4543897 w 6798686"/>
              <a:gd name="connsiteY2712" fmla="*/ 496125 h 1542374"/>
              <a:gd name="connsiteX2713" fmla="*/ 4467394 w 6798686"/>
              <a:gd name="connsiteY2713" fmla="*/ 490769 h 1542374"/>
              <a:gd name="connsiteX2714" fmla="*/ 4296137 w 6798686"/>
              <a:gd name="connsiteY2714" fmla="*/ 469292 h 1542374"/>
              <a:gd name="connsiteX2715" fmla="*/ 4081922 w 6798686"/>
              <a:gd name="connsiteY2715" fmla="*/ 444585 h 1542374"/>
              <a:gd name="connsiteX2716" fmla="*/ 4130414 w 6798686"/>
              <a:gd name="connsiteY2716" fmla="*/ 392503 h 1542374"/>
              <a:gd name="connsiteX2717" fmla="*/ 4159808 w 6798686"/>
              <a:gd name="connsiteY2717" fmla="*/ 394520 h 1542374"/>
              <a:gd name="connsiteX2718" fmla="*/ 4386799 w 6798686"/>
              <a:gd name="connsiteY2718" fmla="*/ 436422 h 1542374"/>
              <a:gd name="connsiteX2719" fmla="*/ 4567470 w 6798686"/>
              <a:gd name="connsiteY2719" fmla="*/ 472322 h 1542374"/>
              <a:gd name="connsiteX2720" fmla="*/ 4684779 w 6798686"/>
              <a:gd name="connsiteY2720" fmla="*/ 484984 h 1542374"/>
              <a:gd name="connsiteX2721" fmla="*/ 5193304 w 6798686"/>
              <a:gd name="connsiteY2721" fmla="*/ 625483 h 1542374"/>
              <a:gd name="connsiteX2722" fmla="*/ 5469324 w 6798686"/>
              <a:gd name="connsiteY2722" fmla="*/ 889630 h 1542374"/>
              <a:gd name="connsiteX2723" fmla="*/ 5596604 w 6798686"/>
              <a:gd name="connsiteY2723" fmla="*/ 1027726 h 1542374"/>
              <a:gd name="connsiteX2724" fmla="*/ 5858158 w 6798686"/>
              <a:gd name="connsiteY2724" fmla="*/ 1202595 h 1542374"/>
              <a:gd name="connsiteX2725" fmla="*/ 6139020 w 6798686"/>
              <a:gd name="connsiteY2725" fmla="*/ 1255947 h 1542374"/>
              <a:gd name="connsiteX2726" fmla="*/ 6258558 w 6798686"/>
              <a:gd name="connsiteY2726" fmla="*/ 1252201 h 1542374"/>
              <a:gd name="connsiteX2727" fmla="*/ 6718476 w 6798686"/>
              <a:gd name="connsiteY2727" fmla="*/ 1163633 h 1542374"/>
              <a:gd name="connsiteX2728" fmla="*/ 6749734 w 6798686"/>
              <a:gd name="connsiteY2728" fmla="*/ 1155871 h 1542374"/>
              <a:gd name="connsiteX2729" fmla="*/ 6748447 w 6798686"/>
              <a:gd name="connsiteY2729" fmla="*/ 1150703 h 1542374"/>
              <a:gd name="connsiteX2730" fmla="*/ 6717189 w 6798686"/>
              <a:gd name="connsiteY2730" fmla="*/ 1158465 h 1542374"/>
              <a:gd name="connsiteX2731" fmla="*/ 5600370 w 6798686"/>
              <a:gd name="connsiteY2731" fmla="*/ 1023961 h 1542374"/>
              <a:gd name="connsiteX2732" fmla="*/ 5473320 w 6798686"/>
              <a:gd name="connsiteY2732" fmla="*/ 886095 h 1542374"/>
              <a:gd name="connsiteX2733" fmla="*/ 5196301 w 6798686"/>
              <a:gd name="connsiteY2733" fmla="*/ 621083 h 1542374"/>
              <a:gd name="connsiteX2734" fmla="*/ 4685317 w 6798686"/>
              <a:gd name="connsiteY2734" fmla="*/ 479684 h 1542374"/>
              <a:gd name="connsiteX2735" fmla="*/ 4568123 w 6798686"/>
              <a:gd name="connsiteY2735" fmla="*/ 467035 h 1542374"/>
              <a:gd name="connsiteX2736" fmla="*/ 4388029 w 6798686"/>
              <a:gd name="connsiteY2736" fmla="*/ 431237 h 1542374"/>
              <a:gd name="connsiteX2737" fmla="*/ 4160289 w 6798686"/>
              <a:gd name="connsiteY2737" fmla="*/ 389214 h 1542374"/>
              <a:gd name="connsiteX2738" fmla="*/ 4135159 w 6798686"/>
              <a:gd name="connsiteY2738" fmla="*/ 387404 h 1542374"/>
              <a:gd name="connsiteX2739" fmla="*/ 4140942 w 6798686"/>
              <a:gd name="connsiteY2739" fmla="*/ 381181 h 1542374"/>
              <a:gd name="connsiteX2740" fmla="*/ 4185783 w 6798686"/>
              <a:gd name="connsiteY2740" fmla="*/ 333009 h 1542374"/>
              <a:gd name="connsiteX2741" fmla="*/ 4261517 w 6798686"/>
              <a:gd name="connsiteY2741" fmla="*/ 339991 h 1542374"/>
              <a:gd name="connsiteX2742" fmla="*/ 4667488 w 6798686"/>
              <a:gd name="connsiteY2742" fmla="*/ 448341 h 1542374"/>
              <a:gd name="connsiteX2743" fmla="*/ 4667930 w 6798686"/>
              <a:gd name="connsiteY2743" fmla="*/ 448512 h 1542374"/>
              <a:gd name="connsiteX2744" fmla="*/ 4668429 w 6798686"/>
              <a:gd name="connsiteY2744" fmla="*/ 448506 h 1542374"/>
              <a:gd name="connsiteX2745" fmla="*/ 5262295 w 6798686"/>
              <a:gd name="connsiteY2745" fmla="*/ 605118 h 1542374"/>
              <a:gd name="connsiteX2746" fmla="*/ 5524636 w 6798686"/>
              <a:gd name="connsiteY2746" fmla="*/ 860716 h 1542374"/>
              <a:gd name="connsiteX2747" fmla="*/ 5645980 w 6798686"/>
              <a:gd name="connsiteY2747" fmla="*/ 994432 h 1542374"/>
              <a:gd name="connsiteX2748" fmla="*/ 5893778 w 6798686"/>
              <a:gd name="connsiteY2748" fmla="*/ 1164786 h 1542374"/>
              <a:gd name="connsiteX2749" fmla="*/ 6159750 w 6798686"/>
              <a:gd name="connsiteY2749" fmla="*/ 1221039 h 1542374"/>
              <a:gd name="connsiteX2750" fmla="*/ 6303322 w 6798686"/>
              <a:gd name="connsiteY2750" fmla="*/ 1217965 h 1542374"/>
              <a:gd name="connsiteX2751" fmla="*/ 6708409 w 6798686"/>
              <a:gd name="connsiteY2751" fmla="*/ 1146361 h 1542374"/>
              <a:gd name="connsiteX2752" fmla="*/ 6739917 w 6798686"/>
              <a:gd name="connsiteY2752" fmla="*/ 1139272 h 1542374"/>
              <a:gd name="connsiteX2753" fmla="*/ 6738784 w 6798686"/>
              <a:gd name="connsiteY2753" fmla="*/ 1134162 h 1542374"/>
              <a:gd name="connsiteX2754" fmla="*/ 6707256 w 6798686"/>
              <a:gd name="connsiteY2754" fmla="*/ 1141251 h 1542374"/>
              <a:gd name="connsiteX2755" fmla="*/ 5649707 w 6798686"/>
              <a:gd name="connsiteY2755" fmla="*/ 990762 h 1542374"/>
              <a:gd name="connsiteX2756" fmla="*/ 5528594 w 6798686"/>
              <a:gd name="connsiteY2756" fmla="*/ 857258 h 1542374"/>
              <a:gd name="connsiteX2757" fmla="*/ 5265292 w 6798686"/>
              <a:gd name="connsiteY2757" fmla="*/ 600833 h 1542374"/>
              <a:gd name="connsiteX2758" fmla="*/ 4976265 w 6798686"/>
              <a:gd name="connsiteY2758" fmla="*/ 473987 h 1542374"/>
              <a:gd name="connsiteX2759" fmla="*/ 4668852 w 6798686"/>
              <a:gd name="connsiteY2759" fmla="*/ 443263 h 1542374"/>
              <a:gd name="connsiteX2760" fmla="*/ 4262285 w 6798686"/>
              <a:gd name="connsiteY2760" fmla="*/ 334809 h 1542374"/>
              <a:gd name="connsiteX2761" fmla="*/ 4190490 w 6798686"/>
              <a:gd name="connsiteY2761" fmla="*/ 327954 h 1542374"/>
              <a:gd name="connsiteX2762" fmla="*/ 4242248 w 6798686"/>
              <a:gd name="connsiteY2762" fmla="*/ 272499 h 1542374"/>
              <a:gd name="connsiteX2763" fmla="*/ 4363226 w 6798686"/>
              <a:gd name="connsiteY2763" fmla="*/ 285451 h 1542374"/>
              <a:gd name="connsiteX2764" fmla="*/ 4767910 w 6798686"/>
              <a:gd name="connsiteY2764" fmla="*/ 424434 h 1542374"/>
              <a:gd name="connsiteX2765" fmla="*/ 4768409 w 6798686"/>
              <a:gd name="connsiteY2765" fmla="*/ 424662 h 1542374"/>
              <a:gd name="connsiteX2766" fmla="*/ 4768966 w 6798686"/>
              <a:gd name="connsiteY2766" fmla="*/ 424668 h 1542374"/>
              <a:gd name="connsiteX2767" fmla="*/ 5331266 w 6798686"/>
              <a:gd name="connsiteY2767" fmla="*/ 584759 h 1542374"/>
              <a:gd name="connsiteX2768" fmla="*/ 5579948 w 6798686"/>
              <a:gd name="connsiteY2768" fmla="*/ 831801 h 1542374"/>
              <a:gd name="connsiteX2769" fmla="*/ 5695336 w 6798686"/>
              <a:gd name="connsiteY2769" fmla="*/ 961137 h 1542374"/>
              <a:gd name="connsiteX2770" fmla="*/ 5929397 w 6798686"/>
              <a:gd name="connsiteY2770" fmla="*/ 1126957 h 1542374"/>
              <a:gd name="connsiteX2771" fmla="*/ 6180480 w 6798686"/>
              <a:gd name="connsiteY2771" fmla="*/ 1186092 h 1542374"/>
              <a:gd name="connsiteX2772" fmla="*/ 6351352 w 6798686"/>
              <a:gd name="connsiteY2772" fmla="*/ 1184209 h 1542374"/>
              <a:gd name="connsiteX2773" fmla="*/ 6698361 w 6798686"/>
              <a:gd name="connsiteY2773" fmla="*/ 1128993 h 1542374"/>
              <a:gd name="connsiteX2774" fmla="*/ 6730118 w 6798686"/>
              <a:gd name="connsiteY2774" fmla="*/ 1122692 h 1542374"/>
              <a:gd name="connsiteX2775" fmla="*/ 6729119 w 6798686"/>
              <a:gd name="connsiteY2775" fmla="*/ 1117639 h 1542374"/>
              <a:gd name="connsiteX2776" fmla="*/ 6697362 w 6798686"/>
              <a:gd name="connsiteY2776" fmla="*/ 1123941 h 1542374"/>
              <a:gd name="connsiteX2777" fmla="*/ 5699063 w 6798686"/>
              <a:gd name="connsiteY2777" fmla="*/ 957564 h 1542374"/>
              <a:gd name="connsiteX2778" fmla="*/ 5583867 w 6798686"/>
              <a:gd name="connsiteY2778" fmla="*/ 828439 h 1542374"/>
              <a:gd name="connsiteX2779" fmla="*/ 5334282 w 6798686"/>
              <a:gd name="connsiteY2779" fmla="*/ 580568 h 1542374"/>
              <a:gd name="connsiteX2780" fmla="*/ 5060568 w 6798686"/>
              <a:gd name="connsiteY2780" fmla="*/ 454954 h 1542374"/>
              <a:gd name="connsiteX2781" fmla="*/ 4769582 w 6798686"/>
              <a:gd name="connsiteY2781" fmla="*/ 419523 h 1542374"/>
              <a:gd name="connsiteX2782" fmla="*/ 4364263 w 6798686"/>
              <a:gd name="connsiteY2782" fmla="*/ 280402 h 1542374"/>
              <a:gd name="connsiteX2783" fmla="*/ 4246993 w 6798686"/>
              <a:gd name="connsiteY2783" fmla="*/ 267429 h 1542374"/>
              <a:gd name="connsiteX2784" fmla="*/ 4299192 w 6798686"/>
              <a:gd name="connsiteY2784" fmla="*/ 211821 h 1542374"/>
              <a:gd name="connsiteX2785" fmla="*/ 4464973 w 6798686"/>
              <a:gd name="connsiteY2785" fmla="*/ 230904 h 1542374"/>
              <a:gd name="connsiteX2786" fmla="*/ 4868370 w 6798686"/>
              <a:gd name="connsiteY2786" fmla="*/ 400513 h 1542374"/>
              <a:gd name="connsiteX2787" fmla="*/ 4868908 w 6798686"/>
              <a:gd name="connsiteY2787" fmla="*/ 400807 h 1542374"/>
              <a:gd name="connsiteX2788" fmla="*/ 4869503 w 6798686"/>
              <a:gd name="connsiteY2788" fmla="*/ 400830 h 1542374"/>
              <a:gd name="connsiteX2789" fmla="*/ 5400257 w 6798686"/>
              <a:gd name="connsiteY2789" fmla="*/ 564390 h 1542374"/>
              <a:gd name="connsiteX2790" fmla="*/ 5635259 w 6798686"/>
              <a:gd name="connsiteY2790" fmla="*/ 802887 h 1542374"/>
              <a:gd name="connsiteX2791" fmla="*/ 5744711 w 6798686"/>
              <a:gd name="connsiteY2791" fmla="*/ 927843 h 1542374"/>
              <a:gd name="connsiteX2792" fmla="*/ 5965035 w 6798686"/>
              <a:gd name="connsiteY2792" fmla="*/ 1089090 h 1542374"/>
              <a:gd name="connsiteX2793" fmla="*/ 6201248 w 6798686"/>
              <a:gd name="connsiteY2793" fmla="*/ 1151087 h 1542374"/>
              <a:gd name="connsiteX2794" fmla="*/ 6404608 w 6798686"/>
              <a:gd name="connsiteY2794" fmla="*/ 1151068 h 1542374"/>
              <a:gd name="connsiteX2795" fmla="*/ 6688352 w 6798686"/>
              <a:gd name="connsiteY2795" fmla="*/ 1111491 h 1542374"/>
              <a:gd name="connsiteX2796" fmla="*/ 6720301 w 6798686"/>
              <a:gd name="connsiteY2796" fmla="*/ 1106092 h 1542374"/>
              <a:gd name="connsiteX2797" fmla="*/ 6719456 w 6798686"/>
              <a:gd name="connsiteY2797" fmla="*/ 1101097 h 1542374"/>
              <a:gd name="connsiteX2798" fmla="*/ 6687507 w 6798686"/>
              <a:gd name="connsiteY2798" fmla="*/ 1106496 h 1542374"/>
              <a:gd name="connsiteX2799" fmla="*/ 5748400 w 6798686"/>
              <a:gd name="connsiteY2799" fmla="*/ 924365 h 1542374"/>
              <a:gd name="connsiteX2800" fmla="*/ 5639140 w 6798686"/>
              <a:gd name="connsiteY2800" fmla="*/ 799621 h 1542374"/>
              <a:gd name="connsiteX2801" fmla="*/ 5403273 w 6798686"/>
              <a:gd name="connsiteY2801" fmla="*/ 560315 h 1542374"/>
              <a:gd name="connsiteX2802" fmla="*/ 5144870 w 6798686"/>
              <a:gd name="connsiteY2802" fmla="*/ 435917 h 1542374"/>
              <a:gd name="connsiteX2803" fmla="*/ 4870291 w 6798686"/>
              <a:gd name="connsiteY2803" fmla="*/ 395788 h 1542374"/>
              <a:gd name="connsiteX2804" fmla="*/ 4466241 w 6798686"/>
              <a:gd name="connsiteY2804" fmla="*/ 226001 h 1542374"/>
              <a:gd name="connsiteX2805" fmla="*/ 4304264 w 6798686"/>
              <a:gd name="connsiteY2805" fmla="*/ 206428 h 1542374"/>
              <a:gd name="connsiteX2806" fmla="*/ 4357020 w 6798686"/>
              <a:gd name="connsiteY2806" fmla="*/ 150750 h 1542374"/>
              <a:gd name="connsiteX2807" fmla="*/ 4566720 w 6798686"/>
              <a:gd name="connsiteY2807" fmla="*/ 176357 h 1542374"/>
              <a:gd name="connsiteX2808" fmla="*/ 4968849 w 6798686"/>
              <a:gd name="connsiteY2808" fmla="*/ 376592 h 1542374"/>
              <a:gd name="connsiteX2809" fmla="*/ 4969387 w 6798686"/>
              <a:gd name="connsiteY2809" fmla="*/ 376943 h 1542374"/>
              <a:gd name="connsiteX2810" fmla="*/ 4970021 w 6798686"/>
              <a:gd name="connsiteY2810" fmla="*/ 376985 h 1542374"/>
              <a:gd name="connsiteX2811" fmla="*/ 5469247 w 6798686"/>
              <a:gd name="connsiteY2811" fmla="*/ 544016 h 1542374"/>
              <a:gd name="connsiteX2812" fmla="*/ 5690610 w 6798686"/>
              <a:gd name="connsiteY2812" fmla="*/ 773973 h 1542374"/>
              <a:gd name="connsiteX2813" fmla="*/ 5794086 w 6798686"/>
              <a:gd name="connsiteY2813" fmla="*/ 894529 h 1542374"/>
              <a:gd name="connsiteX2814" fmla="*/ 6222016 w 6798686"/>
              <a:gd name="connsiteY2814" fmla="*/ 1116006 h 1542374"/>
              <a:gd name="connsiteX2815" fmla="*/ 6467624 w 6798686"/>
              <a:gd name="connsiteY2815" fmla="*/ 1118561 h 1542374"/>
              <a:gd name="connsiteX2816" fmla="*/ 6678342 w 6798686"/>
              <a:gd name="connsiteY2816" fmla="*/ 1093854 h 1542374"/>
              <a:gd name="connsiteX2817" fmla="*/ 6710464 w 6798686"/>
              <a:gd name="connsiteY2817" fmla="*/ 1089513 h 1542374"/>
              <a:gd name="connsiteX2818" fmla="*/ 6709812 w 6798686"/>
              <a:gd name="connsiteY2818" fmla="*/ 1084575 h 1542374"/>
              <a:gd name="connsiteX2819" fmla="*/ 6677670 w 6798686"/>
              <a:gd name="connsiteY2819" fmla="*/ 1088917 h 1542374"/>
              <a:gd name="connsiteX2820" fmla="*/ 5797736 w 6798686"/>
              <a:gd name="connsiteY2820" fmla="*/ 891167 h 1542374"/>
              <a:gd name="connsiteX2821" fmla="*/ 5694432 w 6798686"/>
              <a:gd name="connsiteY2821" fmla="*/ 770803 h 1542374"/>
              <a:gd name="connsiteX2822" fmla="*/ 5472264 w 6798686"/>
              <a:gd name="connsiteY2822" fmla="*/ 540060 h 1542374"/>
              <a:gd name="connsiteX2823" fmla="*/ 5229193 w 6798686"/>
              <a:gd name="connsiteY2823" fmla="*/ 416889 h 1542374"/>
              <a:gd name="connsiteX2824" fmla="*/ 4971001 w 6798686"/>
              <a:gd name="connsiteY2824" fmla="*/ 372063 h 1542374"/>
              <a:gd name="connsiteX2825" fmla="*/ 4568200 w 6798686"/>
              <a:gd name="connsiteY2825" fmla="*/ 171610 h 1542374"/>
              <a:gd name="connsiteX2826" fmla="*/ 4361996 w 6798686"/>
              <a:gd name="connsiteY2826" fmla="*/ 145520 h 1542374"/>
              <a:gd name="connsiteX2827" fmla="*/ 4414273 w 6798686"/>
              <a:gd name="connsiteY2827" fmla="*/ 91008 h 1542374"/>
              <a:gd name="connsiteX2828" fmla="*/ 4668468 w 6798686"/>
              <a:gd name="connsiteY2828" fmla="*/ 121810 h 1542374"/>
              <a:gd name="connsiteX2829" fmla="*/ 5069329 w 6798686"/>
              <a:gd name="connsiteY2829" fmla="*/ 352671 h 1542374"/>
              <a:gd name="connsiteX2830" fmla="*/ 5069866 w 6798686"/>
              <a:gd name="connsiteY2830" fmla="*/ 353076 h 1542374"/>
              <a:gd name="connsiteX2831" fmla="*/ 5070558 w 6798686"/>
              <a:gd name="connsiteY2831" fmla="*/ 353143 h 1542374"/>
              <a:gd name="connsiteX2832" fmla="*/ 5538219 w 6798686"/>
              <a:gd name="connsiteY2832" fmla="*/ 523643 h 1542374"/>
              <a:gd name="connsiteX2833" fmla="*/ 5745960 w 6798686"/>
              <a:gd name="connsiteY2833" fmla="*/ 745078 h 1542374"/>
              <a:gd name="connsiteX2834" fmla="*/ 5843441 w 6798686"/>
              <a:gd name="connsiteY2834" fmla="*/ 861234 h 1542374"/>
              <a:gd name="connsiteX2835" fmla="*/ 6242785 w 6798686"/>
              <a:gd name="connsiteY2835" fmla="*/ 1080848 h 1542374"/>
              <a:gd name="connsiteX2836" fmla="*/ 6557517 w 6798686"/>
              <a:gd name="connsiteY2836" fmla="*/ 1086246 h 1542374"/>
              <a:gd name="connsiteX2837" fmla="*/ 6668370 w 6798686"/>
              <a:gd name="connsiteY2837" fmla="*/ 1076045 h 1542374"/>
              <a:gd name="connsiteX2838" fmla="*/ 6700628 w 6798686"/>
              <a:gd name="connsiteY2838" fmla="*/ 1072913 h 1542374"/>
              <a:gd name="connsiteX2839" fmla="*/ 6700167 w 6798686"/>
              <a:gd name="connsiteY2839" fmla="*/ 1068033 h 1542374"/>
              <a:gd name="connsiteX2840" fmla="*/ 6667890 w 6798686"/>
              <a:gd name="connsiteY2840" fmla="*/ 1071184 h 1542374"/>
              <a:gd name="connsiteX2841" fmla="*/ 5847073 w 6798686"/>
              <a:gd name="connsiteY2841" fmla="*/ 857968 h 1542374"/>
              <a:gd name="connsiteX2842" fmla="*/ 5749764 w 6798686"/>
              <a:gd name="connsiteY2842" fmla="*/ 742004 h 1542374"/>
              <a:gd name="connsiteX2843" fmla="*/ 5541254 w 6798686"/>
              <a:gd name="connsiteY2843" fmla="*/ 519810 h 1542374"/>
              <a:gd name="connsiteX2844" fmla="*/ 5313495 w 6798686"/>
              <a:gd name="connsiteY2844" fmla="*/ 397863 h 1542374"/>
              <a:gd name="connsiteX2845" fmla="*/ 5071711 w 6798686"/>
              <a:gd name="connsiteY2845" fmla="*/ 348346 h 1542374"/>
              <a:gd name="connsiteX2846" fmla="*/ 4670159 w 6798686"/>
              <a:gd name="connsiteY2846" fmla="*/ 117219 h 1542374"/>
              <a:gd name="connsiteX2847" fmla="*/ 4419844 w 6798686"/>
              <a:gd name="connsiteY2847" fmla="*/ 85236 h 1542374"/>
              <a:gd name="connsiteX2848" fmla="*/ 4472332 w 6798686"/>
              <a:gd name="connsiteY2848" fmla="*/ 31333 h 1542374"/>
              <a:gd name="connsiteX2849" fmla="*/ 4770253 w 6798686"/>
              <a:gd name="connsiteY2849" fmla="*/ 67259 h 1542374"/>
              <a:gd name="connsiteX2850" fmla="*/ 5169846 w 6798686"/>
              <a:gd name="connsiteY2850" fmla="*/ 328748 h 1542374"/>
              <a:gd name="connsiteX2851" fmla="*/ 5170365 w 6798686"/>
              <a:gd name="connsiteY2851" fmla="*/ 329201 h 1542374"/>
              <a:gd name="connsiteX2852" fmla="*/ 5171056 w 6798686"/>
              <a:gd name="connsiteY2852" fmla="*/ 329295 h 1542374"/>
              <a:gd name="connsiteX2853" fmla="*/ 5607191 w 6798686"/>
              <a:gd name="connsiteY2853" fmla="*/ 503267 h 1542374"/>
              <a:gd name="connsiteX2854" fmla="*/ 5801329 w 6798686"/>
              <a:gd name="connsiteY2854" fmla="*/ 716183 h 1542374"/>
              <a:gd name="connsiteX2855" fmla="*/ 5892817 w 6798686"/>
              <a:gd name="connsiteY2855" fmla="*/ 827940 h 1542374"/>
              <a:gd name="connsiteX2856" fmla="*/ 6263591 w 6798686"/>
              <a:gd name="connsiteY2856" fmla="*/ 1045594 h 1542374"/>
              <a:gd name="connsiteX2857" fmla="*/ 6658458 w 6798686"/>
              <a:gd name="connsiteY2857" fmla="*/ 1058043 h 1542374"/>
              <a:gd name="connsiteX2858" fmla="*/ 6690772 w 6798686"/>
              <a:gd name="connsiteY2858" fmla="*/ 1056314 h 1542374"/>
              <a:gd name="connsiteX2859" fmla="*/ 6690523 w 6798686"/>
              <a:gd name="connsiteY2859" fmla="*/ 1051511 h 1542374"/>
              <a:gd name="connsiteX2860" fmla="*/ 6658188 w 6798686"/>
              <a:gd name="connsiteY2860" fmla="*/ 1053259 h 1542374"/>
              <a:gd name="connsiteX2861" fmla="*/ 5896429 w 6798686"/>
              <a:gd name="connsiteY2861" fmla="*/ 824770 h 1542374"/>
              <a:gd name="connsiteX2862" fmla="*/ 5805094 w 6798686"/>
              <a:gd name="connsiteY2862" fmla="*/ 713205 h 1542374"/>
              <a:gd name="connsiteX2863" fmla="*/ 5610245 w 6798686"/>
              <a:gd name="connsiteY2863" fmla="*/ 499553 h 1542374"/>
              <a:gd name="connsiteX2864" fmla="*/ 5172402 w 6798686"/>
              <a:gd name="connsiteY2864" fmla="*/ 324631 h 1542374"/>
              <a:gd name="connsiteX2865" fmla="*/ 4772098 w 6798686"/>
              <a:gd name="connsiteY2865" fmla="*/ 62822 h 1542374"/>
              <a:gd name="connsiteX2866" fmla="*/ 4477711 w 6798686"/>
              <a:gd name="connsiteY2866" fmla="*/ 25865 h 1542374"/>
              <a:gd name="connsiteX2867" fmla="*/ 4851417 w 6798686"/>
              <a:gd name="connsiteY2867" fmla="*/ 0 h 1542374"/>
              <a:gd name="connsiteX2868" fmla="*/ 4837396 w 6798686"/>
              <a:gd name="connsiteY2868" fmla="*/ 0 h 1542374"/>
              <a:gd name="connsiteX2869" fmla="*/ 4872039 w 6798686"/>
              <a:gd name="connsiteY2869" fmla="*/ 12707 h 1542374"/>
              <a:gd name="connsiteX2870" fmla="*/ 5270364 w 6798686"/>
              <a:gd name="connsiteY2870" fmla="*/ 304834 h 1542374"/>
              <a:gd name="connsiteX2871" fmla="*/ 5270882 w 6798686"/>
              <a:gd name="connsiteY2871" fmla="*/ 305322 h 1542374"/>
              <a:gd name="connsiteX2872" fmla="*/ 5271575 w 6798686"/>
              <a:gd name="connsiteY2872" fmla="*/ 305443 h 1542374"/>
              <a:gd name="connsiteX2873" fmla="*/ 5676181 w 6798686"/>
              <a:gd name="connsiteY2873" fmla="*/ 482890 h 1542374"/>
              <a:gd name="connsiteX2874" fmla="*/ 5856736 w 6798686"/>
              <a:gd name="connsiteY2874" fmla="*/ 687326 h 1542374"/>
              <a:gd name="connsiteX2875" fmla="*/ 5942173 w 6798686"/>
              <a:gd name="connsiteY2875" fmla="*/ 794626 h 1542374"/>
              <a:gd name="connsiteX2876" fmla="*/ 6284417 w 6798686"/>
              <a:gd name="connsiteY2876" fmla="*/ 1010224 h 1542374"/>
              <a:gd name="connsiteX2877" fmla="*/ 6648544 w 6798686"/>
              <a:gd name="connsiteY2877" fmla="*/ 1039811 h 1542374"/>
              <a:gd name="connsiteX2878" fmla="*/ 6680916 w 6798686"/>
              <a:gd name="connsiteY2878" fmla="*/ 1039715 h 1542374"/>
              <a:gd name="connsiteX2879" fmla="*/ 6680916 w 6798686"/>
              <a:gd name="connsiteY2879" fmla="*/ 1034989 h 1542374"/>
              <a:gd name="connsiteX2880" fmla="*/ 6648525 w 6798686"/>
              <a:gd name="connsiteY2880" fmla="*/ 1035085 h 1542374"/>
              <a:gd name="connsiteX2881" fmla="*/ 5945766 w 6798686"/>
              <a:gd name="connsiteY2881" fmla="*/ 791571 h 1542374"/>
              <a:gd name="connsiteX2882" fmla="*/ 5860483 w 6798686"/>
              <a:gd name="connsiteY2882" fmla="*/ 684444 h 1542374"/>
              <a:gd name="connsiteX2883" fmla="*/ 5679255 w 6798686"/>
              <a:gd name="connsiteY2883" fmla="*/ 479307 h 1542374"/>
              <a:gd name="connsiteX2884" fmla="*/ 5273111 w 6798686"/>
              <a:gd name="connsiteY2884" fmla="*/ 300923 h 1542374"/>
              <a:gd name="connsiteX2885" fmla="*/ 4874018 w 6798686"/>
              <a:gd name="connsiteY2885" fmla="*/ 8426 h 1542374"/>
              <a:gd name="connsiteX2886" fmla="*/ 5052357 w 6798686"/>
              <a:gd name="connsiteY2886" fmla="*/ 0 h 1542374"/>
              <a:gd name="connsiteX2887" fmla="*/ 5043371 w 6798686"/>
              <a:gd name="connsiteY2887" fmla="*/ 0 h 1542374"/>
              <a:gd name="connsiteX2888" fmla="*/ 5090578 w 6798686"/>
              <a:gd name="connsiteY2888" fmla="*/ 28404 h 1542374"/>
              <a:gd name="connsiteX2889" fmla="*/ 5370901 w 6798686"/>
              <a:gd name="connsiteY2889" fmla="*/ 280912 h 1542374"/>
              <a:gd name="connsiteX2890" fmla="*/ 5371381 w 6798686"/>
              <a:gd name="connsiteY2890" fmla="*/ 281424 h 1542374"/>
              <a:gd name="connsiteX2891" fmla="*/ 5372072 w 6798686"/>
              <a:gd name="connsiteY2891" fmla="*/ 281580 h 1542374"/>
              <a:gd name="connsiteX2892" fmla="*/ 5745153 w 6798686"/>
              <a:gd name="connsiteY2892" fmla="*/ 462504 h 1542374"/>
              <a:gd name="connsiteX2893" fmla="*/ 5912163 w 6798686"/>
              <a:gd name="connsiteY2893" fmla="*/ 658450 h 1542374"/>
              <a:gd name="connsiteX2894" fmla="*/ 5991548 w 6798686"/>
              <a:gd name="connsiteY2894" fmla="*/ 761331 h 1542374"/>
              <a:gd name="connsiteX2895" fmla="*/ 6305281 w 6798686"/>
              <a:gd name="connsiteY2895" fmla="*/ 974720 h 1542374"/>
              <a:gd name="connsiteX2896" fmla="*/ 6638727 w 6798686"/>
              <a:gd name="connsiteY2896" fmla="*/ 1021252 h 1542374"/>
              <a:gd name="connsiteX2897" fmla="*/ 6671041 w 6798686"/>
              <a:gd name="connsiteY2897" fmla="*/ 1023096 h 1542374"/>
              <a:gd name="connsiteX2898" fmla="*/ 6671310 w 6798686"/>
              <a:gd name="connsiteY2898" fmla="*/ 1018466 h 1542374"/>
              <a:gd name="connsiteX2899" fmla="*/ 6638976 w 6798686"/>
              <a:gd name="connsiteY2899" fmla="*/ 1016641 h 1542374"/>
              <a:gd name="connsiteX2900" fmla="*/ 5995121 w 6798686"/>
              <a:gd name="connsiteY2900" fmla="*/ 758373 h 1542374"/>
              <a:gd name="connsiteX2901" fmla="*/ 5915871 w 6798686"/>
              <a:gd name="connsiteY2901" fmla="*/ 655684 h 1542374"/>
              <a:gd name="connsiteX2902" fmla="*/ 5748246 w 6798686"/>
              <a:gd name="connsiteY2902" fmla="*/ 459062 h 1542374"/>
              <a:gd name="connsiteX2903" fmla="*/ 5373802 w 6798686"/>
              <a:gd name="connsiteY2903" fmla="*/ 277227 h 1542374"/>
              <a:gd name="connsiteX2904" fmla="*/ 5092949 w 6798686"/>
              <a:gd name="connsiteY2904" fmla="*/ 24416 h 1542374"/>
              <a:gd name="connsiteX2905" fmla="*/ 5222538 w 6798686"/>
              <a:gd name="connsiteY2905" fmla="*/ 0 h 1542374"/>
              <a:gd name="connsiteX2906" fmla="*/ 5215546 w 6798686"/>
              <a:gd name="connsiteY2906" fmla="*/ 0 h 1542374"/>
              <a:gd name="connsiteX2907" fmla="*/ 5296418 w 6798686"/>
              <a:gd name="connsiteY2907" fmla="*/ 68905 h 1542374"/>
              <a:gd name="connsiteX2908" fmla="*/ 5471457 w 6798686"/>
              <a:gd name="connsiteY2908" fmla="*/ 257004 h 1542374"/>
              <a:gd name="connsiteX2909" fmla="*/ 5471918 w 6798686"/>
              <a:gd name="connsiteY2909" fmla="*/ 257523 h 1542374"/>
              <a:gd name="connsiteX2910" fmla="*/ 5472552 w 6798686"/>
              <a:gd name="connsiteY2910" fmla="*/ 257713 h 1542374"/>
              <a:gd name="connsiteX2911" fmla="*/ 5814124 w 6798686"/>
              <a:gd name="connsiteY2911" fmla="*/ 442116 h 1542374"/>
              <a:gd name="connsiteX2912" fmla="*/ 5967648 w 6798686"/>
              <a:gd name="connsiteY2912" fmla="*/ 629652 h 1542374"/>
              <a:gd name="connsiteX2913" fmla="*/ 6040904 w 6798686"/>
              <a:gd name="connsiteY2913" fmla="*/ 728018 h 1542374"/>
              <a:gd name="connsiteX2914" fmla="*/ 6326165 w 6798686"/>
              <a:gd name="connsiteY2914" fmla="*/ 939024 h 1542374"/>
              <a:gd name="connsiteX2915" fmla="*/ 6628928 w 6798686"/>
              <a:gd name="connsiteY2915" fmla="*/ 1002347 h 1542374"/>
              <a:gd name="connsiteX2916" fmla="*/ 6661147 w 6798686"/>
              <a:gd name="connsiteY2916" fmla="*/ 1006459 h 1542374"/>
              <a:gd name="connsiteX2917" fmla="*/ 6661743 w 6798686"/>
              <a:gd name="connsiteY2917" fmla="*/ 1001963 h 1542374"/>
              <a:gd name="connsiteX2918" fmla="*/ 6629504 w 6798686"/>
              <a:gd name="connsiteY2918" fmla="*/ 997852 h 1542374"/>
              <a:gd name="connsiteX2919" fmla="*/ 6044457 w 6798686"/>
              <a:gd name="connsiteY2919" fmla="*/ 725193 h 1542374"/>
              <a:gd name="connsiteX2920" fmla="*/ 5971337 w 6798686"/>
              <a:gd name="connsiteY2920" fmla="*/ 626981 h 1542374"/>
              <a:gd name="connsiteX2921" fmla="*/ 5817256 w 6798686"/>
              <a:gd name="connsiteY2921" fmla="*/ 438820 h 1542374"/>
              <a:gd name="connsiteX2922" fmla="*/ 5474473 w 6798686"/>
              <a:gd name="connsiteY2922" fmla="*/ 253538 h 1542374"/>
              <a:gd name="connsiteX2923" fmla="*/ 5299132 w 6798686"/>
              <a:gd name="connsiteY2923" fmla="*/ 65213 h 1542374"/>
              <a:gd name="connsiteX2924" fmla="*/ 5374107 w 6798686"/>
              <a:gd name="connsiteY2924" fmla="*/ 0 h 1542374"/>
              <a:gd name="connsiteX2925" fmla="*/ 5367546 w 6798686"/>
              <a:gd name="connsiteY2925" fmla="*/ 0 h 1542374"/>
              <a:gd name="connsiteX2926" fmla="*/ 5398460 w 6798686"/>
              <a:gd name="connsiteY2926" fmla="*/ 28680 h 1542374"/>
              <a:gd name="connsiteX2927" fmla="*/ 5572032 w 6798686"/>
              <a:gd name="connsiteY2927" fmla="*/ 233102 h 1542374"/>
              <a:gd name="connsiteX2928" fmla="*/ 5572435 w 6798686"/>
              <a:gd name="connsiteY2928" fmla="*/ 233617 h 1542374"/>
              <a:gd name="connsiteX2929" fmla="*/ 5573031 w 6798686"/>
              <a:gd name="connsiteY2929" fmla="*/ 233832 h 1542374"/>
              <a:gd name="connsiteX2930" fmla="*/ 5883095 w 6798686"/>
              <a:gd name="connsiteY2930" fmla="*/ 421725 h 1542374"/>
              <a:gd name="connsiteX2931" fmla="*/ 6023190 w 6798686"/>
              <a:gd name="connsiteY2931" fmla="*/ 600891 h 1542374"/>
              <a:gd name="connsiteX2932" fmla="*/ 6090260 w 6798686"/>
              <a:gd name="connsiteY2932" fmla="*/ 694704 h 1542374"/>
              <a:gd name="connsiteX2933" fmla="*/ 6619227 w 6798686"/>
              <a:gd name="connsiteY2933" fmla="*/ 982981 h 1542374"/>
              <a:gd name="connsiteX2934" fmla="*/ 6651233 w 6798686"/>
              <a:gd name="connsiteY2934" fmla="*/ 989840 h 1542374"/>
              <a:gd name="connsiteX2935" fmla="*/ 6652175 w 6798686"/>
              <a:gd name="connsiteY2935" fmla="*/ 985479 h 1542374"/>
              <a:gd name="connsiteX2936" fmla="*/ 6620149 w 6798686"/>
              <a:gd name="connsiteY2936" fmla="*/ 978620 h 1542374"/>
              <a:gd name="connsiteX2937" fmla="*/ 6093814 w 6798686"/>
              <a:gd name="connsiteY2937" fmla="*/ 692014 h 1542374"/>
              <a:gd name="connsiteX2938" fmla="*/ 6026840 w 6798686"/>
              <a:gd name="connsiteY2938" fmla="*/ 598336 h 1542374"/>
              <a:gd name="connsiteX2939" fmla="*/ 5886265 w 6798686"/>
              <a:gd name="connsiteY2939" fmla="*/ 418585 h 1542374"/>
              <a:gd name="connsiteX2940" fmla="*/ 5575145 w 6798686"/>
              <a:gd name="connsiteY2940" fmla="*/ 229863 h 1542374"/>
              <a:gd name="connsiteX2941" fmla="*/ 5401268 w 6798686"/>
              <a:gd name="connsiteY2941" fmla="*/ 25180 h 1542374"/>
              <a:gd name="connsiteX2942" fmla="*/ 5515110 w 6798686"/>
              <a:gd name="connsiteY2942" fmla="*/ 0 h 1542374"/>
              <a:gd name="connsiteX2943" fmla="*/ 5509615 w 6798686"/>
              <a:gd name="connsiteY2943" fmla="*/ 0 h 1542374"/>
              <a:gd name="connsiteX2944" fmla="*/ 5672608 w 6798686"/>
              <a:gd name="connsiteY2944" fmla="*/ 209210 h 1542374"/>
              <a:gd name="connsiteX2945" fmla="*/ 5672954 w 6798686"/>
              <a:gd name="connsiteY2945" fmla="*/ 209694 h 1542374"/>
              <a:gd name="connsiteX2946" fmla="*/ 5673511 w 6798686"/>
              <a:gd name="connsiteY2946" fmla="*/ 209938 h 1542374"/>
              <a:gd name="connsiteX2947" fmla="*/ 5952067 w 6798686"/>
              <a:gd name="connsiteY2947" fmla="*/ 401327 h 1542374"/>
              <a:gd name="connsiteX2948" fmla="*/ 6078809 w 6798686"/>
              <a:gd name="connsiteY2948" fmla="*/ 572221 h 1542374"/>
              <a:gd name="connsiteX2949" fmla="*/ 6139634 w 6798686"/>
              <a:gd name="connsiteY2949" fmla="*/ 661390 h 1542374"/>
              <a:gd name="connsiteX2950" fmla="*/ 6609639 w 6798686"/>
              <a:gd name="connsiteY2950" fmla="*/ 963020 h 1542374"/>
              <a:gd name="connsiteX2951" fmla="*/ 6641301 w 6798686"/>
              <a:gd name="connsiteY2951" fmla="*/ 973164 h 1542374"/>
              <a:gd name="connsiteX2952" fmla="*/ 6642646 w 6798686"/>
              <a:gd name="connsiteY2952" fmla="*/ 969014 h 1542374"/>
              <a:gd name="connsiteX2953" fmla="*/ 6610965 w 6798686"/>
              <a:gd name="connsiteY2953" fmla="*/ 958851 h 1542374"/>
              <a:gd name="connsiteX2954" fmla="*/ 6143170 w 6798686"/>
              <a:gd name="connsiteY2954" fmla="*/ 658835 h 1542374"/>
              <a:gd name="connsiteX2955" fmla="*/ 6082440 w 6798686"/>
              <a:gd name="connsiteY2955" fmla="*/ 569808 h 1542374"/>
              <a:gd name="connsiteX2956" fmla="*/ 5955275 w 6798686"/>
              <a:gd name="connsiteY2956" fmla="*/ 398359 h 1542374"/>
              <a:gd name="connsiteX2957" fmla="*/ 5675836 w 6798686"/>
              <a:gd name="connsiteY2957" fmla="*/ 206194 h 1542374"/>
              <a:gd name="connsiteX2958" fmla="*/ 5647698 w 6798686"/>
              <a:gd name="connsiteY2958" fmla="*/ 0 h 1542374"/>
              <a:gd name="connsiteX2959" fmla="*/ 5642311 w 6798686"/>
              <a:gd name="connsiteY2959" fmla="*/ 0 h 1542374"/>
              <a:gd name="connsiteX2960" fmla="*/ 5693265 w 6798686"/>
              <a:gd name="connsiteY2960" fmla="*/ 66910 h 1542374"/>
              <a:gd name="connsiteX2961" fmla="*/ 5773202 w 6798686"/>
              <a:gd name="connsiteY2961" fmla="*/ 185324 h 1542374"/>
              <a:gd name="connsiteX2962" fmla="*/ 5773491 w 6798686"/>
              <a:gd name="connsiteY2962" fmla="*/ 185766 h 1542374"/>
              <a:gd name="connsiteX2963" fmla="*/ 5773951 w 6798686"/>
              <a:gd name="connsiteY2963" fmla="*/ 186025 h 1542374"/>
              <a:gd name="connsiteX2964" fmla="*/ 6021038 w 6798686"/>
              <a:gd name="connsiteY2964" fmla="*/ 380922 h 1542374"/>
              <a:gd name="connsiteX2965" fmla="*/ 6134524 w 6798686"/>
              <a:gd name="connsiteY2965" fmla="*/ 543704 h 1542374"/>
              <a:gd name="connsiteX2966" fmla="*/ 6188991 w 6798686"/>
              <a:gd name="connsiteY2966" fmla="*/ 628057 h 1542374"/>
              <a:gd name="connsiteX2967" fmla="*/ 6600187 w 6798686"/>
              <a:gd name="connsiteY2967" fmla="*/ 942252 h 1542374"/>
              <a:gd name="connsiteX2968" fmla="*/ 6631350 w 6798686"/>
              <a:gd name="connsiteY2968" fmla="*/ 956469 h 1542374"/>
              <a:gd name="connsiteX2969" fmla="*/ 6633136 w 6798686"/>
              <a:gd name="connsiteY2969" fmla="*/ 952588 h 1542374"/>
              <a:gd name="connsiteX2970" fmla="*/ 6601955 w 6798686"/>
              <a:gd name="connsiteY2970" fmla="*/ 938352 h 1542374"/>
              <a:gd name="connsiteX2971" fmla="*/ 6192526 w 6798686"/>
              <a:gd name="connsiteY2971" fmla="*/ 625655 h 1542374"/>
              <a:gd name="connsiteX2972" fmla="*/ 6138136 w 6798686"/>
              <a:gd name="connsiteY2972" fmla="*/ 541424 h 1542374"/>
              <a:gd name="connsiteX2973" fmla="*/ 6024285 w 6798686"/>
              <a:gd name="connsiteY2973" fmla="*/ 378140 h 1542374"/>
              <a:gd name="connsiteX2974" fmla="*/ 5776507 w 6798686"/>
              <a:gd name="connsiteY2974" fmla="*/ 182536 h 1542374"/>
              <a:gd name="connsiteX2975" fmla="*/ 5696429 w 6798686"/>
              <a:gd name="connsiteY2975" fmla="*/ 63955 h 1542374"/>
              <a:gd name="connsiteX2976" fmla="*/ 5775534 w 6798686"/>
              <a:gd name="connsiteY2976" fmla="*/ 0 h 1542374"/>
              <a:gd name="connsiteX2977" fmla="*/ 5770255 w 6798686"/>
              <a:gd name="connsiteY2977" fmla="*/ 0 h 1542374"/>
              <a:gd name="connsiteX2978" fmla="*/ 5794927 w 6798686"/>
              <a:gd name="connsiteY2978" fmla="*/ 34916 h 1542374"/>
              <a:gd name="connsiteX2979" fmla="*/ 5873797 w 6798686"/>
              <a:gd name="connsiteY2979" fmla="*/ 161441 h 1542374"/>
              <a:gd name="connsiteX2980" fmla="*/ 5874027 w 6798686"/>
              <a:gd name="connsiteY2980" fmla="*/ 161822 h 1542374"/>
              <a:gd name="connsiteX2981" fmla="*/ 5874393 w 6798686"/>
              <a:gd name="connsiteY2981" fmla="*/ 162079 h 1542374"/>
              <a:gd name="connsiteX2982" fmla="*/ 6089991 w 6798686"/>
              <a:gd name="connsiteY2982" fmla="*/ 360505 h 1542374"/>
              <a:gd name="connsiteX2983" fmla="*/ 6190432 w 6798686"/>
              <a:gd name="connsiteY2983" fmla="*/ 515503 h 1542374"/>
              <a:gd name="connsiteX2984" fmla="*/ 6238327 w 6798686"/>
              <a:gd name="connsiteY2984" fmla="*/ 594737 h 1542374"/>
              <a:gd name="connsiteX2985" fmla="*/ 6590966 w 6798686"/>
              <a:gd name="connsiteY2985" fmla="*/ 920446 h 1542374"/>
              <a:gd name="connsiteX2986" fmla="*/ 6621359 w 6798686"/>
              <a:gd name="connsiteY2986" fmla="*/ 939735 h 1542374"/>
              <a:gd name="connsiteX2987" fmla="*/ 6623626 w 6798686"/>
              <a:gd name="connsiteY2987" fmla="*/ 936200 h 1542374"/>
              <a:gd name="connsiteX2988" fmla="*/ 6593213 w 6798686"/>
              <a:gd name="connsiteY2988" fmla="*/ 916892 h 1542374"/>
              <a:gd name="connsiteX2989" fmla="*/ 6241882 w 6798686"/>
              <a:gd name="connsiteY2989" fmla="*/ 592495 h 1542374"/>
              <a:gd name="connsiteX2990" fmla="*/ 6194044 w 6798686"/>
              <a:gd name="connsiteY2990" fmla="*/ 513368 h 1542374"/>
              <a:gd name="connsiteX2991" fmla="*/ 6093295 w 6798686"/>
              <a:gd name="connsiteY2991" fmla="*/ 357927 h 1542374"/>
              <a:gd name="connsiteX2992" fmla="*/ 5877159 w 6798686"/>
              <a:gd name="connsiteY2992" fmla="*/ 158890 h 1542374"/>
              <a:gd name="connsiteX2993" fmla="*/ 5797225 w 6798686"/>
              <a:gd name="connsiteY2993" fmla="*/ 30649 h 1542374"/>
              <a:gd name="connsiteX2994" fmla="*/ 5882538 w 6798686"/>
              <a:gd name="connsiteY2994" fmla="*/ 0 h 1542374"/>
              <a:gd name="connsiteX2995" fmla="*/ 5877641 w 6798686"/>
              <a:gd name="connsiteY2995" fmla="*/ 0 h 1542374"/>
              <a:gd name="connsiteX2996" fmla="*/ 5907884 w 6798686"/>
              <a:gd name="connsiteY2996" fmla="*/ 46467 h 1542374"/>
              <a:gd name="connsiteX2997" fmla="*/ 5974603 w 6798686"/>
              <a:gd name="connsiteY2997" fmla="*/ 137849 h 1542374"/>
              <a:gd name="connsiteX2998" fmla="*/ 6051048 w 6798686"/>
              <a:gd name="connsiteY2998" fmla="*/ 219052 h 1542374"/>
              <a:gd name="connsiteX2999" fmla="*/ 6158943 w 6798686"/>
              <a:gd name="connsiteY2999" fmla="*/ 340073 h 1542374"/>
              <a:gd name="connsiteX3000" fmla="*/ 6246665 w 6798686"/>
              <a:gd name="connsiteY3000" fmla="*/ 487905 h 1542374"/>
              <a:gd name="connsiteX3001" fmla="*/ 6287683 w 6798686"/>
              <a:gd name="connsiteY3001" fmla="*/ 561395 h 1542374"/>
              <a:gd name="connsiteX3002" fmla="*/ 6582090 w 6798686"/>
              <a:gd name="connsiteY3002" fmla="*/ 897161 h 1542374"/>
              <a:gd name="connsiteX3003" fmla="*/ 6611407 w 6798686"/>
              <a:gd name="connsiteY3003" fmla="*/ 922944 h 1542374"/>
              <a:gd name="connsiteX3004" fmla="*/ 6614116 w 6798686"/>
              <a:gd name="connsiteY3004" fmla="*/ 919870 h 1542374"/>
              <a:gd name="connsiteX3005" fmla="*/ 6584798 w 6798686"/>
              <a:gd name="connsiteY3005" fmla="*/ 894068 h 1542374"/>
              <a:gd name="connsiteX3006" fmla="*/ 6291237 w 6798686"/>
              <a:gd name="connsiteY3006" fmla="*/ 559337 h 1542374"/>
              <a:gd name="connsiteX3007" fmla="*/ 6250258 w 6798686"/>
              <a:gd name="connsiteY3007" fmla="*/ 485933 h 1542374"/>
              <a:gd name="connsiteX3008" fmla="*/ 6162324 w 6798686"/>
              <a:gd name="connsiteY3008" fmla="*/ 337728 h 1542374"/>
              <a:gd name="connsiteX3009" fmla="*/ 6053929 w 6798686"/>
              <a:gd name="connsiteY3009" fmla="*/ 216123 h 1542374"/>
              <a:gd name="connsiteX3010" fmla="*/ 5977792 w 6798686"/>
              <a:gd name="connsiteY3010" fmla="*/ 135274 h 1542374"/>
              <a:gd name="connsiteX3011" fmla="*/ 5911244 w 6798686"/>
              <a:gd name="connsiteY3011" fmla="*/ 44105 h 1542374"/>
              <a:gd name="connsiteX3012" fmla="*/ 6249676 w 6798686"/>
              <a:gd name="connsiteY3012" fmla="*/ 0 h 1542374"/>
              <a:gd name="connsiteX3013" fmla="*/ 6245414 w 6798686"/>
              <a:gd name="connsiteY3013" fmla="*/ 0 h 1542374"/>
              <a:gd name="connsiteX3014" fmla="*/ 6276233 w 6798686"/>
              <a:gd name="connsiteY3014" fmla="*/ 65976 h 1542374"/>
              <a:gd name="connsiteX3015" fmla="*/ 6559649 w 6798686"/>
              <a:gd name="connsiteY3015" fmla="*/ 809170 h 1542374"/>
              <a:gd name="connsiteX3016" fmla="*/ 6573213 w 6798686"/>
              <a:gd name="connsiteY3016" fmla="*/ 847978 h 1542374"/>
              <a:gd name="connsiteX3017" fmla="*/ 6569736 w 6798686"/>
              <a:gd name="connsiteY3017" fmla="*/ 841696 h 1542374"/>
              <a:gd name="connsiteX3018" fmla="*/ 6389969 w 6798686"/>
              <a:gd name="connsiteY3018" fmla="*/ 493073 h 1542374"/>
              <a:gd name="connsiteX3019" fmla="*/ 6366740 w 6798686"/>
              <a:gd name="connsiteY3019" fmla="*/ 440864 h 1542374"/>
              <a:gd name="connsiteX3020" fmla="*/ 6300363 w 6798686"/>
              <a:gd name="connsiteY3020" fmla="*/ 297397 h 1542374"/>
              <a:gd name="connsiteX3021" fmla="*/ 6226972 w 6798686"/>
              <a:gd name="connsiteY3021" fmla="*/ 169001 h 1542374"/>
              <a:gd name="connsiteX3022" fmla="*/ 6179116 w 6798686"/>
              <a:gd name="connsiteY3022" fmla="*/ 88026 h 1542374"/>
              <a:gd name="connsiteX3023" fmla="*/ 6131107 w 6798686"/>
              <a:gd name="connsiteY3023" fmla="*/ 0 h 1542374"/>
              <a:gd name="connsiteX3024" fmla="*/ 6126631 w 6798686"/>
              <a:gd name="connsiteY3024" fmla="*/ 0 h 1542374"/>
              <a:gd name="connsiteX3025" fmla="*/ 6175677 w 6798686"/>
              <a:gd name="connsiteY3025" fmla="*/ 89943 h 1542374"/>
              <a:gd name="connsiteX3026" fmla="*/ 6223610 w 6798686"/>
              <a:gd name="connsiteY3026" fmla="*/ 171039 h 1542374"/>
              <a:gd name="connsiteX3027" fmla="*/ 6296847 w 6798686"/>
              <a:gd name="connsiteY3027" fmla="*/ 299171 h 1542374"/>
              <a:gd name="connsiteX3028" fmla="*/ 6363149 w 6798686"/>
              <a:gd name="connsiteY3028" fmla="*/ 442451 h 1542374"/>
              <a:gd name="connsiteX3029" fmla="*/ 6386395 w 6798686"/>
              <a:gd name="connsiteY3029" fmla="*/ 494685 h 1542374"/>
              <a:gd name="connsiteX3030" fmla="*/ 6566297 w 6798686"/>
              <a:gd name="connsiteY3030" fmla="*/ 843598 h 1542374"/>
              <a:gd name="connsiteX3031" fmla="*/ 6580898 w 6798686"/>
              <a:gd name="connsiteY3031" fmla="*/ 869976 h 1542374"/>
              <a:gd name="connsiteX3032" fmla="*/ 6581743 w 6798686"/>
              <a:gd name="connsiteY3032" fmla="*/ 872358 h 1542374"/>
              <a:gd name="connsiteX3033" fmla="*/ 6582147 w 6798686"/>
              <a:gd name="connsiteY3033" fmla="*/ 872224 h 1542374"/>
              <a:gd name="connsiteX3034" fmla="*/ 6588506 w 6798686"/>
              <a:gd name="connsiteY3034" fmla="*/ 883693 h 1542374"/>
              <a:gd name="connsiteX3035" fmla="*/ 6576883 w 6798686"/>
              <a:gd name="connsiteY3035" fmla="*/ 869323 h 1542374"/>
              <a:gd name="connsiteX3036" fmla="*/ 6340613 w 6798686"/>
              <a:gd name="connsiteY3036" fmla="*/ 526202 h 1542374"/>
              <a:gd name="connsiteX3037" fmla="*/ 6307221 w 6798686"/>
              <a:gd name="connsiteY3037" fmla="*/ 460182 h 1542374"/>
              <a:gd name="connsiteX3038" fmla="*/ 6231334 w 6798686"/>
              <a:gd name="connsiteY3038" fmla="*/ 317559 h 1542374"/>
              <a:gd name="connsiteX3039" fmla="*/ 6141959 w 6798686"/>
              <a:gd name="connsiteY3039" fmla="*/ 195143 h 1542374"/>
              <a:gd name="connsiteX3040" fmla="*/ 6078463 w 6798686"/>
              <a:gd name="connsiteY3040" fmla="*/ 111651 h 1542374"/>
              <a:gd name="connsiteX3041" fmla="*/ 6009116 w 6798686"/>
              <a:gd name="connsiteY3041" fmla="*/ 0 h 1542374"/>
              <a:gd name="connsiteX3042" fmla="*/ 6004403 w 6798686"/>
              <a:gd name="connsiteY3042" fmla="*/ 0 h 1542374"/>
              <a:gd name="connsiteX3043" fmla="*/ 6075140 w 6798686"/>
              <a:gd name="connsiteY3043" fmla="*/ 113897 h 1542374"/>
              <a:gd name="connsiteX3044" fmla="*/ 6138828 w 6798686"/>
              <a:gd name="connsiteY3044" fmla="*/ 197652 h 1542374"/>
              <a:gd name="connsiteX3045" fmla="*/ 6227896 w 6798686"/>
              <a:gd name="connsiteY3045" fmla="*/ 319626 h 1542374"/>
              <a:gd name="connsiteX3046" fmla="*/ 6303629 w 6798686"/>
              <a:gd name="connsiteY3046" fmla="*/ 461968 h 1542374"/>
              <a:gd name="connsiteX3047" fmla="*/ 6337039 w 6798686"/>
              <a:gd name="connsiteY3047" fmla="*/ 528048 h 1542374"/>
              <a:gd name="connsiteX3048" fmla="*/ 6573751 w 6798686"/>
              <a:gd name="connsiteY3048" fmla="*/ 871859 h 1542374"/>
              <a:gd name="connsiteX3049" fmla="*/ 6601456 w 6798686"/>
              <a:gd name="connsiteY3049" fmla="*/ 906095 h 1542374"/>
              <a:gd name="connsiteX3050" fmla="*/ 6604587 w 6798686"/>
              <a:gd name="connsiteY3050" fmla="*/ 903578 h 1542374"/>
              <a:gd name="connsiteX3051" fmla="*/ 6592541 w 6798686"/>
              <a:gd name="connsiteY3051" fmla="*/ 888688 h 1542374"/>
              <a:gd name="connsiteX3052" fmla="*/ 6595000 w 6798686"/>
              <a:gd name="connsiteY3052" fmla="*/ 887324 h 1542374"/>
              <a:gd name="connsiteX3053" fmla="*/ 6584260 w 6798686"/>
              <a:gd name="connsiteY3053" fmla="*/ 867920 h 1542374"/>
              <a:gd name="connsiteX3054" fmla="*/ 6563281 w 6798686"/>
              <a:gd name="connsiteY3054" fmla="*/ 807901 h 1542374"/>
              <a:gd name="connsiteX3055" fmla="*/ 6279748 w 6798686"/>
              <a:gd name="connsiteY3055" fmla="*/ 64401 h 15423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Lst>
            <a:rect l="l" t="t" r="r" b="b"/>
            <a:pathLst>
              <a:path w="6798686" h="1542374">
                <a:moveTo>
                  <a:pt x="1654070" y="1112702"/>
                </a:moveTo>
                <a:cubicBezTo>
                  <a:pt x="1655627" y="1113758"/>
                  <a:pt x="1657202" y="1114834"/>
                  <a:pt x="1658777" y="1115891"/>
                </a:cubicBezTo>
                <a:cubicBezTo>
                  <a:pt x="1660083" y="1116775"/>
                  <a:pt x="1661371" y="1117620"/>
                  <a:pt x="1662677" y="1118484"/>
                </a:cubicBezTo>
                <a:cubicBezTo>
                  <a:pt x="1666693" y="1122711"/>
                  <a:pt x="1670708" y="1126919"/>
                  <a:pt x="1674723" y="1131068"/>
                </a:cubicBezTo>
                <a:cubicBezTo>
                  <a:pt x="1672341" y="1129301"/>
                  <a:pt x="1669978" y="1127495"/>
                  <a:pt x="1667596" y="1125689"/>
                </a:cubicBezTo>
                <a:cubicBezTo>
                  <a:pt x="1663100" y="1121405"/>
                  <a:pt x="1658585" y="1117063"/>
                  <a:pt x="1654070" y="1112702"/>
                </a:cubicBezTo>
                <a:close/>
                <a:moveTo>
                  <a:pt x="1633186" y="1098312"/>
                </a:moveTo>
                <a:cubicBezTo>
                  <a:pt x="1633436" y="1098485"/>
                  <a:pt x="1633686" y="1098657"/>
                  <a:pt x="1633936" y="1098830"/>
                </a:cubicBezTo>
                <a:cubicBezTo>
                  <a:pt x="1634455" y="1099349"/>
                  <a:pt x="1634954" y="1099849"/>
                  <a:pt x="1635454" y="1100348"/>
                </a:cubicBezTo>
                <a:cubicBezTo>
                  <a:pt x="1634704" y="1099656"/>
                  <a:pt x="1633936" y="1098984"/>
                  <a:pt x="1633186" y="1098312"/>
                </a:cubicBezTo>
                <a:close/>
                <a:moveTo>
                  <a:pt x="1620872" y="1079887"/>
                </a:moveTo>
                <a:cubicBezTo>
                  <a:pt x="1625444" y="1082750"/>
                  <a:pt x="1630017" y="1085574"/>
                  <a:pt x="1634589" y="1088360"/>
                </a:cubicBezTo>
                <a:cubicBezTo>
                  <a:pt x="1638854" y="1093028"/>
                  <a:pt x="1643139" y="1097697"/>
                  <a:pt x="1647461" y="1102327"/>
                </a:cubicBezTo>
                <a:cubicBezTo>
                  <a:pt x="1647865" y="1102750"/>
                  <a:pt x="1648268" y="1103192"/>
                  <a:pt x="1648672" y="1103614"/>
                </a:cubicBezTo>
                <a:cubicBezTo>
                  <a:pt x="1644233" y="1100579"/>
                  <a:pt x="1639815" y="1097505"/>
                  <a:pt x="1635377" y="1094392"/>
                </a:cubicBezTo>
                <a:cubicBezTo>
                  <a:pt x="1630555" y="1089609"/>
                  <a:pt x="1625713" y="1084767"/>
                  <a:pt x="1620872" y="1079887"/>
                </a:cubicBezTo>
                <a:close/>
                <a:moveTo>
                  <a:pt x="1595627" y="1063768"/>
                </a:moveTo>
                <a:cubicBezTo>
                  <a:pt x="1598932" y="1065920"/>
                  <a:pt x="1602236" y="1068072"/>
                  <a:pt x="1605540" y="1070185"/>
                </a:cubicBezTo>
                <a:cubicBezTo>
                  <a:pt x="1608710" y="1073432"/>
                  <a:pt x="1611861" y="1076660"/>
                  <a:pt x="1615012" y="1079849"/>
                </a:cubicBezTo>
                <a:cubicBezTo>
                  <a:pt x="1611650" y="1077409"/>
                  <a:pt x="1608268" y="1074950"/>
                  <a:pt x="1604887" y="1072471"/>
                </a:cubicBezTo>
                <a:cubicBezTo>
                  <a:pt x="1601794" y="1069589"/>
                  <a:pt x="1598720" y="1066689"/>
                  <a:pt x="1595627" y="1063768"/>
                </a:cubicBezTo>
                <a:close/>
                <a:moveTo>
                  <a:pt x="1589268" y="1047342"/>
                </a:moveTo>
                <a:cubicBezTo>
                  <a:pt x="1594897" y="1050531"/>
                  <a:pt x="1600526" y="1053701"/>
                  <a:pt x="1606155" y="1056814"/>
                </a:cubicBezTo>
                <a:cubicBezTo>
                  <a:pt x="1612130" y="1063538"/>
                  <a:pt x="1618105" y="1070224"/>
                  <a:pt x="1624138" y="1076871"/>
                </a:cubicBezTo>
                <a:cubicBezTo>
                  <a:pt x="1618643" y="1073451"/>
                  <a:pt x="1613168" y="1069993"/>
                  <a:pt x="1607711" y="1066477"/>
                </a:cubicBezTo>
                <a:cubicBezTo>
                  <a:pt x="1601563" y="1060195"/>
                  <a:pt x="1595416" y="1053797"/>
                  <a:pt x="1589268" y="1047342"/>
                </a:cubicBezTo>
                <a:close/>
                <a:moveTo>
                  <a:pt x="1562217" y="1031588"/>
                </a:moveTo>
                <a:cubicBezTo>
                  <a:pt x="1567078" y="1034489"/>
                  <a:pt x="1571958" y="1037352"/>
                  <a:pt x="1576818" y="1040176"/>
                </a:cubicBezTo>
                <a:cubicBezTo>
                  <a:pt x="1582006" y="1045690"/>
                  <a:pt x="1587174" y="1051107"/>
                  <a:pt x="1592341" y="1056506"/>
                </a:cubicBezTo>
                <a:cubicBezTo>
                  <a:pt x="1587558" y="1053355"/>
                  <a:pt x="1582774" y="1050166"/>
                  <a:pt x="1578009" y="1046958"/>
                </a:cubicBezTo>
                <a:cubicBezTo>
                  <a:pt x="1572745" y="1041886"/>
                  <a:pt x="1567481" y="1036756"/>
                  <a:pt x="1562217" y="1031588"/>
                </a:cubicBezTo>
                <a:close/>
                <a:moveTo>
                  <a:pt x="1536531" y="1015930"/>
                </a:moveTo>
                <a:cubicBezTo>
                  <a:pt x="1540123" y="1018159"/>
                  <a:pt x="1543716" y="1020387"/>
                  <a:pt x="1547308" y="1022578"/>
                </a:cubicBezTo>
                <a:cubicBezTo>
                  <a:pt x="1551016" y="1026266"/>
                  <a:pt x="1554686" y="1029917"/>
                  <a:pt x="1558375" y="1033548"/>
                </a:cubicBezTo>
                <a:cubicBezTo>
                  <a:pt x="1554801" y="1031069"/>
                  <a:pt x="1551228" y="1028552"/>
                  <a:pt x="1547654" y="1026036"/>
                </a:cubicBezTo>
                <a:cubicBezTo>
                  <a:pt x="1543946" y="1022693"/>
                  <a:pt x="1540239" y="1019331"/>
                  <a:pt x="1536531" y="1015930"/>
                </a:cubicBezTo>
                <a:close/>
                <a:moveTo>
                  <a:pt x="1558259" y="1014201"/>
                </a:moveTo>
                <a:cubicBezTo>
                  <a:pt x="1564638" y="1017467"/>
                  <a:pt x="1571016" y="1020695"/>
                  <a:pt x="1577433" y="1023884"/>
                </a:cubicBezTo>
                <a:cubicBezTo>
                  <a:pt x="1584292" y="1031857"/>
                  <a:pt x="1591170" y="1039830"/>
                  <a:pt x="1598105" y="1047726"/>
                </a:cubicBezTo>
                <a:cubicBezTo>
                  <a:pt x="1591919" y="1044230"/>
                  <a:pt x="1585752" y="1040695"/>
                  <a:pt x="1579566" y="1037102"/>
                </a:cubicBezTo>
                <a:cubicBezTo>
                  <a:pt x="1572476" y="1029571"/>
                  <a:pt x="1565368" y="1021944"/>
                  <a:pt x="1558259" y="1014201"/>
                </a:cubicBezTo>
                <a:close/>
                <a:moveTo>
                  <a:pt x="1530171" y="999446"/>
                </a:moveTo>
                <a:cubicBezTo>
                  <a:pt x="1536031" y="1002597"/>
                  <a:pt x="1541929" y="1005709"/>
                  <a:pt x="1547808" y="1008783"/>
                </a:cubicBezTo>
                <a:cubicBezTo>
                  <a:pt x="1554244" y="1015873"/>
                  <a:pt x="1560680" y="1022866"/>
                  <a:pt x="1567097" y="1029763"/>
                </a:cubicBezTo>
                <a:cubicBezTo>
                  <a:pt x="1561391" y="1026381"/>
                  <a:pt x="1555685" y="1022962"/>
                  <a:pt x="1549998" y="1019465"/>
                </a:cubicBezTo>
                <a:cubicBezTo>
                  <a:pt x="1543408" y="1012876"/>
                  <a:pt x="1536780" y="1006209"/>
                  <a:pt x="1530171" y="999446"/>
                </a:cubicBezTo>
                <a:close/>
                <a:moveTo>
                  <a:pt x="1502717" y="984288"/>
                </a:moveTo>
                <a:cubicBezTo>
                  <a:pt x="1507827" y="987170"/>
                  <a:pt x="1512938" y="990032"/>
                  <a:pt x="1518068" y="992856"/>
                </a:cubicBezTo>
                <a:cubicBezTo>
                  <a:pt x="1523716" y="998697"/>
                  <a:pt x="1529345" y="1004461"/>
                  <a:pt x="1534974" y="1010167"/>
                </a:cubicBezTo>
                <a:cubicBezTo>
                  <a:pt x="1530018" y="1007054"/>
                  <a:pt x="1525041" y="1003903"/>
                  <a:pt x="1520085" y="1000733"/>
                </a:cubicBezTo>
                <a:cubicBezTo>
                  <a:pt x="1514302" y="995316"/>
                  <a:pt x="1508519" y="989840"/>
                  <a:pt x="1502717" y="984288"/>
                </a:cubicBezTo>
                <a:close/>
                <a:moveTo>
                  <a:pt x="1528538" y="981291"/>
                </a:moveTo>
                <a:cubicBezTo>
                  <a:pt x="1535416" y="984442"/>
                  <a:pt x="1542332" y="987535"/>
                  <a:pt x="1549249" y="990551"/>
                </a:cubicBezTo>
                <a:cubicBezTo>
                  <a:pt x="1556108" y="998793"/>
                  <a:pt x="1563024" y="1006997"/>
                  <a:pt x="1569960" y="1015162"/>
                </a:cubicBezTo>
                <a:cubicBezTo>
                  <a:pt x="1563158" y="1011723"/>
                  <a:pt x="1556357" y="1008226"/>
                  <a:pt x="1549575" y="1004691"/>
                </a:cubicBezTo>
                <a:cubicBezTo>
                  <a:pt x="1542563" y="996987"/>
                  <a:pt x="1535551" y="989187"/>
                  <a:pt x="1528538" y="981291"/>
                </a:cubicBezTo>
                <a:close/>
                <a:moveTo>
                  <a:pt x="1478376" y="970282"/>
                </a:moveTo>
                <a:cubicBezTo>
                  <a:pt x="1481661" y="972203"/>
                  <a:pt x="1484946" y="974125"/>
                  <a:pt x="1488250" y="976027"/>
                </a:cubicBezTo>
                <a:cubicBezTo>
                  <a:pt x="1492477" y="980138"/>
                  <a:pt x="1496723" y="984211"/>
                  <a:pt x="1500950" y="988245"/>
                </a:cubicBezTo>
                <a:cubicBezTo>
                  <a:pt x="1498183" y="986420"/>
                  <a:pt x="1495417" y="984576"/>
                  <a:pt x="1492650" y="982732"/>
                </a:cubicBezTo>
                <a:cubicBezTo>
                  <a:pt x="1487886" y="978620"/>
                  <a:pt x="1483140" y="974471"/>
                  <a:pt x="1478376" y="970282"/>
                </a:cubicBezTo>
                <a:close/>
                <a:moveTo>
                  <a:pt x="1499951" y="967977"/>
                </a:moveTo>
                <a:cubicBezTo>
                  <a:pt x="1506444" y="971089"/>
                  <a:pt x="1512938" y="974144"/>
                  <a:pt x="1519470" y="977160"/>
                </a:cubicBezTo>
                <a:cubicBezTo>
                  <a:pt x="1526021" y="984576"/>
                  <a:pt x="1532554" y="991896"/>
                  <a:pt x="1539086" y="999158"/>
                </a:cubicBezTo>
                <a:cubicBezTo>
                  <a:pt x="1532592" y="995700"/>
                  <a:pt x="1526137" y="992203"/>
                  <a:pt x="1519682" y="988649"/>
                </a:cubicBezTo>
                <a:cubicBezTo>
                  <a:pt x="1513111" y="981848"/>
                  <a:pt x="1506521" y="974951"/>
                  <a:pt x="1499951" y="967977"/>
                </a:cubicBezTo>
                <a:close/>
                <a:moveTo>
                  <a:pt x="1456762" y="957372"/>
                </a:moveTo>
                <a:cubicBezTo>
                  <a:pt x="1457281" y="957679"/>
                  <a:pt x="1457818" y="958006"/>
                  <a:pt x="1458337" y="958332"/>
                </a:cubicBezTo>
                <a:cubicBezTo>
                  <a:pt x="1459375" y="959274"/>
                  <a:pt x="1460431" y="960215"/>
                  <a:pt x="1461469" y="961137"/>
                </a:cubicBezTo>
                <a:cubicBezTo>
                  <a:pt x="1459893" y="959888"/>
                  <a:pt x="1458318" y="958621"/>
                  <a:pt x="1456762" y="957372"/>
                </a:cubicBezTo>
                <a:close/>
                <a:moveTo>
                  <a:pt x="1471574" y="953990"/>
                </a:moveTo>
                <a:cubicBezTo>
                  <a:pt x="1477568" y="957007"/>
                  <a:pt x="1483582" y="959985"/>
                  <a:pt x="1489595" y="962924"/>
                </a:cubicBezTo>
                <a:cubicBezTo>
                  <a:pt x="1495590" y="969322"/>
                  <a:pt x="1501564" y="975662"/>
                  <a:pt x="1507539" y="981906"/>
                </a:cubicBezTo>
                <a:cubicBezTo>
                  <a:pt x="1501564" y="978544"/>
                  <a:pt x="1495609" y="975143"/>
                  <a:pt x="1489653" y="971704"/>
                </a:cubicBezTo>
                <a:cubicBezTo>
                  <a:pt x="1483621" y="965863"/>
                  <a:pt x="1477607" y="959965"/>
                  <a:pt x="1471574" y="953990"/>
                </a:cubicBezTo>
                <a:close/>
                <a:moveTo>
                  <a:pt x="1498395" y="946863"/>
                </a:moveTo>
                <a:cubicBezTo>
                  <a:pt x="1505714" y="949783"/>
                  <a:pt x="1513053" y="952626"/>
                  <a:pt x="1520412" y="955451"/>
                </a:cubicBezTo>
                <a:cubicBezTo>
                  <a:pt x="1527808" y="964576"/>
                  <a:pt x="1535262" y="973664"/>
                  <a:pt x="1542755" y="982732"/>
                </a:cubicBezTo>
                <a:cubicBezTo>
                  <a:pt x="1535512" y="979504"/>
                  <a:pt x="1528289" y="976238"/>
                  <a:pt x="1521065" y="972895"/>
                </a:cubicBezTo>
                <a:cubicBezTo>
                  <a:pt x="1513533" y="964327"/>
                  <a:pt x="1505964" y="955643"/>
                  <a:pt x="1498395" y="946863"/>
                </a:cubicBezTo>
                <a:close/>
                <a:moveTo>
                  <a:pt x="1444927" y="940215"/>
                </a:moveTo>
                <a:cubicBezTo>
                  <a:pt x="1449865" y="942828"/>
                  <a:pt x="1454783" y="945422"/>
                  <a:pt x="1459740" y="947958"/>
                </a:cubicBezTo>
                <a:cubicBezTo>
                  <a:pt x="1464850" y="953087"/>
                  <a:pt x="1469961" y="958159"/>
                  <a:pt x="1475071" y="963174"/>
                </a:cubicBezTo>
                <a:cubicBezTo>
                  <a:pt x="1470268" y="960330"/>
                  <a:pt x="1465484" y="957448"/>
                  <a:pt x="1460700" y="954548"/>
                </a:cubicBezTo>
                <a:cubicBezTo>
                  <a:pt x="1455436" y="949821"/>
                  <a:pt x="1450191" y="945057"/>
                  <a:pt x="1444927" y="940215"/>
                </a:cubicBezTo>
                <a:close/>
                <a:moveTo>
                  <a:pt x="1469288" y="934970"/>
                </a:moveTo>
                <a:cubicBezTo>
                  <a:pt x="1476320" y="937929"/>
                  <a:pt x="1483371" y="940849"/>
                  <a:pt x="1490441" y="943712"/>
                </a:cubicBezTo>
                <a:cubicBezTo>
                  <a:pt x="1497626" y="952127"/>
                  <a:pt x="1504812" y="960426"/>
                  <a:pt x="1511978" y="968611"/>
                </a:cubicBezTo>
                <a:cubicBezTo>
                  <a:pt x="1505023" y="965345"/>
                  <a:pt x="1498068" y="962002"/>
                  <a:pt x="1491152" y="958621"/>
                </a:cubicBezTo>
                <a:cubicBezTo>
                  <a:pt x="1483870" y="950840"/>
                  <a:pt x="1476589" y="942963"/>
                  <a:pt x="1469288" y="934970"/>
                </a:cubicBezTo>
                <a:close/>
                <a:moveTo>
                  <a:pt x="1419183" y="926344"/>
                </a:moveTo>
                <a:cubicBezTo>
                  <a:pt x="1422737" y="928304"/>
                  <a:pt x="1426311" y="930283"/>
                  <a:pt x="1429884" y="932223"/>
                </a:cubicBezTo>
                <a:cubicBezTo>
                  <a:pt x="1433458" y="935566"/>
                  <a:pt x="1437050" y="938890"/>
                  <a:pt x="1440643" y="942194"/>
                </a:cubicBezTo>
                <a:cubicBezTo>
                  <a:pt x="1437165" y="940023"/>
                  <a:pt x="1433708" y="937852"/>
                  <a:pt x="1430249" y="935643"/>
                </a:cubicBezTo>
                <a:cubicBezTo>
                  <a:pt x="1426561" y="932569"/>
                  <a:pt x="1422872" y="929457"/>
                  <a:pt x="1419183" y="926344"/>
                </a:cubicBezTo>
                <a:close/>
                <a:moveTo>
                  <a:pt x="1440432" y="922521"/>
                </a:moveTo>
                <a:cubicBezTo>
                  <a:pt x="1447060" y="925460"/>
                  <a:pt x="1453688" y="928342"/>
                  <a:pt x="1460354" y="931186"/>
                </a:cubicBezTo>
                <a:cubicBezTo>
                  <a:pt x="1467213" y="938755"/>
                  <a:pt x="1474072" y="946229"/>
                  <a:pt x="1480931" y="953606"/>
                </a:cubicBezTo>
                <a:cubicBezTo>
                  <a:pt x="1474322" y="950321"/>
                  <a:pt x="1467732" y="946978"/>
                  <a:pt x="1461161" y="943597"/>
                </a:cubicBezTo>
                <a:cubicBezTo>
                  <a:pt x="1454264" y="936661"/>
                  <a:pt x="1447348" y="929629"/>
                  <a:pt x="1440432" y="922521"/>
                </a:cubicBezTo>
                <a:close/>
                <a:moveTo>
                  <a:pt x="1397435" y="914145"/>
                </a:moveTo>
                <a:cubicBezTo>
                  <a:pt x="1398357" y="914663"/>
                  <a:pt x="1399260" y="915182"/>
                  <a:pt x="1400182" y="915720"/>
                </a:cubicBezTo>
                <a:cubicBezTo>
                  <a:pt x="1400778" y="916219"/>
                  <a:pt x="1401373" y="916757"/>
                  <a:pt x="1401969" y="917276"/>
                </a:cubicBezTo>
                <a:cubicBezTo>
                  <a:pt x="1400797" y="916488"/>
                  <a:pt x="1399625" y="915701"/>
                  <a:pt x="1398453" y="914932"/>
                </a:cubicBezTo>
                <a:cubicBezTo>
                  <a:pt x="1398107" y="914663"/>
                  <a:pt x="1397781" y="914414"/>
                  <a:pt x="1397435" y="914145"/>
                </a:cubicBezTo>
                <a:close/>
                <a:moveTo>
                  <a:pt x="1468366" y="911455"/>
                </a:moveTo>
                <a:cubicBezTo>
                  <a:pt x="1476032" y="914068"/>
                  <a:pt x="1483717" y="916623"/>
                  <a:pt x="1491440" y="919140"/>
                </a:cubicBezTo>
                <a:cubicBezTo>
                  <a:pt x="1499240" y="929053"/>
                  <a:pt x="1507117" y="938909"/>
                  <a:pt x="1515013" y="948726"/>
                </a:cubicBezTo>
                <a:cubicBezTo>
                  <a:pt x="1507424" y="945806"/>
                  <a:pt x="1499855" y="942809"/>
                  <a:pt x="1492304" y="939754"/>
                </a:cubicBezTo>
                <a:cubicBezTo>
                  <a:pt x="1484331" y="930456"/>
                  <a:pt x="1476358" y="921022"/>
                  <a:pt x="1468366" y="911455"/>
                </a:cubicBezTo>
                <a:close/>
                <a:moveTo>
                  <a:pt x="1412363" y="909726"/>
                </a:moveTo>
                <a:cubicBezTo>
                  <a:pt x="1418338" y="912512"/>
                  <a:pt x="1424313" y="915259"/>
                  <a:pt x="1430288" y="917968"/>
                </a:cubicBezTo>
                <a:cubicBezTo>
                  <a:pt x="1436609" y="924500"/>
                  <a:pt x="1442929" y="930974"/>
                  <a:pt x="1449231" y="937353"/>
                </a:cubicBezTo>
                <a:cubicBezTo>
                  <a:pt x="1443409" y="934298"/>
                  <a:pt x="1437608" y="931243"/>
                  <a:pt x="1431825" y="928112"/>
                </a:cubicBezTo>
                <a:cubicBezTo>
                  <a:pt x="1425350" y="922060"/>
                  <a:pt x="1418857" y="915931"/>
                  <a:pt x="1412363" y="909726"/>
                </a:cubicBezTo>
                <a:close/>
                <a:moveTo>
                  <a:pt x="1438875" y="901119"/>
                </a:moveTo>
                <a:cubicBezTo>
                  <a:pt x="1446272" y="903789"/>
                  <a:pt x="1453707" y="906421"/>
                  <a:pt x="1461161" y="908996"/>
                </a:cubicBezTo>
                <a:cubicBezTo>
                  <a:pt x="1468904" y="918294"/>
                  <a:pt x="1476608" y="927478"/>
                  <a:pt x="1484312" y="936527"/>
                </a:cubicBezTo>
                <a:cubicBezTo>
                  <a:pt x="1476954" y="933510"/>
                  <a:pt x="1469634" y="930456"/>
                  <a:pt x="1462333" y="927324"/>
                </a:cubicBezTo>
                <a:cubicBezTo>
                  <a:pt x="1454533" y="918717"/>
                  <a:pt x="1446695" y="909975"/>
                  <a:pt x="1438875" y="901119"/>
                </a:cubicBezTo>
                <a:close/>
                <a:moveTo>
                  <a:pt x="1384774" y="896565"/>
                </a:moveTo>
                <a:cubicBezTo>
                  <a:pt x="1389942" y="899101"/>
                  <a:pt x="1395091" y="901618"/>
                  <a:pt x="1400278" y="904077"/>
                </a:cubicBezTo>
                <a:cubicBezTo>
                  <a:pt x="1405754" y="909380"/>
                  <a:pt x="1411229" y="914606"/>
                  <a:pt x="1416685" y="919793"/>
                </a:cubicBezTo>
                <a:cubicBezTo>
                  <a:pt x="1411671" y="917007"/>
                  <a:pt x="1406657" y="914164"/>
                  <a:pt x="1401642" y="911320"/>
                </a:cubicBezTo>
                <a:cubicBezTo>
                  <a:pt x="1396032" y="906460"/>
                  <a:pt x="1390403" y="901541"/>
                  <a:pt x="1384774" y="896565"/>
                </a:cubicBezTo>
                <a:close/>
                <a:moveTo>
                  <a:pt x="1409519" y="890225"/>
                </a:moveTo>
                <a:cubicBezTo>
                  <a:pt x="1416647" y="892934"/>
                  <a:pt x="1423775" y="895605"/>
                  <a:pt x="1430941" y="898237"/>
                </a:cubicBezTo>
                <a:cubicBezTo>
                  <a:pt x="1438453" y="906767"/>
                  <a:pt x="1445926" y="915182"/>
                  <a:pt x="1453400" y="923462"/>
                </a:cubicBezTo>
                <a:cubicBezTo>
                  <a:pt x="1446349" y="920408"/>
                  <a:pt x="1439317" y="917295"/>
                  <a:pt x="1432305" y="914125"/>
                </a:cubicBezTo>
                <a:cubicBezTo>
                  <a:pt x="1424716" y="906268"/>
                  <a:pt x="1417127" y="898295"/>
                  <a:pt x="1409519" y="890225"/>
                </a:cubicBezTo>
                <a:close/>
                <a:moveTo>
                  <a:pt x="1358838" y="883636"/>
                </a:moveTo>
                <a:cubicBezTo>
                  <a:pt x="1362642" y="885576"/>
                  <a:pt x="1366465" y="887478"/>
                  <a:pt x="1370269" y="889380"/>
                </a:cubicBezTo>
                <a:cubicBezTo>
                  <a:pt x="1374342" y="893030"/>
                  <a:pt x="1378415" y="896662"/>
                  <a:pt x="1382488" y="900254"/>
                </a:cubicBezTo>
                <a:cubicBezTo>
                  <a:pt x="1378741" y="898064"/>
                  <a:pt x="1375014" y="895874"/>
                  <a:pt x="1371287" y="893645"/>
                </a:cubicBezTo>
                <a:cubicBezTo>
                  <a:pt x="1367137" y="890341"/>
                  <a:pt x="1362988" y="886998"/>
                  <a:pt x="1358838" y="883636"/>
                </a:cubicBezTo>
                <a:close/>
                <a:moveTo>
                  <a:pt x="1380663" y="878890"/>
                </a:moveTo>
                <a:cubicBezTo>
                  <a:pt x="1387310" y="881561"/>
                  <a:pt x="1393996" y="884193"/>
                  <a:pt x="1400682" y="886806"/>
                </a:cubicBezTo>
                <a:cubicBezTo>
                  <a:pt x="1407848" y="894471"/>
                  <a:pt x="1414995" y="902022"/>
                  <a:pt x="1422142" y="909476"/>
                </a:cubicBezTo>
                <a:cubicBezTo>
                  <a:pt x="1415609" y="906479"/>
                  <a:pt x="1409077" y="903424"/>
                  <a:pt x="1402564" y="900312"/>
                </a:cubicBezTo>
                <a:cubicBezTo>
                  <a:pt x="1395264" y="893261"/>
                  <a:pt x="1387963" y="886114"/>
                  <a:pt x="1380663" y="878890"/>
                </a:cubicBezTo>
                <a:close/>
                <a:moveTo>
                  <a:pt x="1438683" y="875394"/>
                </a:moveTo>
                <a:cubicBezTo>
                  <a:pt x="1446599" y="877642"/>
                  <a:pt x="1454572" y="879851"/>
                  <a:pt x="1462564" y="882003"/>
                </a:cubicBezTo>
                <a:cubicBezTo>
                  <a:pt x="1470402" y="892204"/>
                  <a:pt x="1478279" y="902348"/>
                  <a:pt x="1486214" y="912473"/>
                </a:cubicBezTo>
                <a:cubicBezTo>
                  <a:pt x="1478318" y="909860"/>
                  <a:pt x="1470422" y="907209"/>
                  <a:pt x="1462583" y="904500"/>
                </a:cubicBezTo>
                <a:cubicBezTo>
                  <a:pt x="1454629" y="894913"/>
                  <a:pt x="1446656" y="885211"/>
                  <a:pt x="1438683" y="875394"/>
                </a:cubicBezTo>
                <a:close/>
                <a:moveTo>
                  <a:pt x="1338281" y="872954"/>
                </a:moveTo>
                <a:cubicBezTo>
                  <a:pt x="1339030" y="873357"/>
                  <a:pt x="1339779" y="873722"/>
                  <a:pt x="1340529" y="874106"/>
                </a:cubicBezTo>
                <a:cubicBezTo>
                  <a:pt x="1341720" y="875105"/>
                  <a:pt x="1342911" y="876085"/>
                  <a:pt x="1344102" y="877065"/>
                </a:cubicBezTo>
                <a:cubicBezTo>
                  <a:pt x="1343699" y="876815"/>
                  <a:pt x="1343295" y="876566"/>
                  <a:pt x="1342911" y="876316"/>
                </a:cubicBezTo>
                <a:cubicBezTo>
                  <a:pt x="1341355" y="875202"/>
                  <a:pt x="1339818" y="874068"/>
                  <a:pt x="1338281" y="872954"/>
                </a:cubicBezTo>
                <a:close/>
                <a:moveTo>
                  <a:pt x="1352152" y="867113"/>
                </a:moveTo>
                <a:cubicBezTo>
                  <a:pt x="1358262" y="869707"/>
                  <a:pt x="1364390" y="872281"/>
                  <a:pt x="1370538" y="874798"/>
                </a:cubicBezTo>
                <a:cubicBezTo>
                  <a:pt x="1377185" y="881465"/>
                  <a:pt x="1383832" y="888035"/>
                  <a:pt x="1390461" y="894529"/>
                </a:cubicBezTo>
                <a:cubicBezTo>
                  <a:pt x="1384486" y="891609"/>
                  <a:pt x="1378511" y="888669"/>
                  <a:pt x="1372536" y="885672"/>
                </a:cubicBezTo>
                <a:cubicBezTo>
                  <a:pt x="1365735" y="879563"/>
                  <a:pt x="1358934" y="873376"/>
                  <a:pt x="1352152" y="867113"/>
                </a:cubicBezTo>
                <a:close/>
                <a:moveTo>
                  <a:pt x="1408847" y="866671"/>
                </a:moveTo>
                <a:cubicBezTo>
                  <a:pt x="1416570" y="868996"/>
                  <a:pt x="1424313" y="871282"/>
                  <a:pt x="1432113" y="873530"/>
                </a:cubicBezTo>
                <a:cubicBezTo>
                  <a:pt x="1439875" y="883155"/>
                  <a:pt x="1447636" y="892627"/>
                  <a:pt x="1455360" y="901983"/>
                </a:cubicBezTo>
                <a:cubicBezTo>
                  <a:pt x="1447656" y="899274"/>
                  <a:pt x="1439990" y="896527"/>
                  <a:pt x="1432343" y="893722"/>
                </a:cubicBezTo>
                <a:cubicBezTo>
                  <a:pt x="1424524" y="884827"/>
                  <a:pt x="1416705" y="875816"/>
                  <a:pt x="1408847" y="866671"/>
                </a:cubicBezTo>
                <a:close/>
                <a:moveTo>
                  <a:pt x="1379183" y="857450"/>
                </a:moveTo>
                <a:cubicBezTo>
                  <a:pt x="1386657" y="859832"/>
                  <a:pt x="1394150" y="862176"/>
                  <a:pt x="1401681" y="864481"/>
                </a:cubicBezTo>
                <a:cubicBezTo>
                  <a:pt x="1409270" y="873357"/>
                  <a:pt x="1416839" y="882118"/>
                  <a:pt x="1424389" y="890763"/>
                </a:cubicBezTo>
                <a:cubicBezTo>
                  <a:pt x="1416935" y="887997"/>
                  <a:pt x="1409500" y="885153"/>
                  <a:pt x="1402103" y="882291"/>
                </a:cubicBezTo>
                <a:cubicBezTo>
                  <a:pt x="1394476" y="874106"/>
                  <a:pt x="1386849" y="865826"/>
                  <a:pt x="1379183" y="857450"/>
                </a:cubicBezTo>
                <a:close/>
                <a:moveTo>
                  <a:pt x="2787200" y="857353"/>
                </a:moveTo>
                <a:cubicBezTo>
                  <a:pt x="2746297" y="870937"/>
                  <a:pt x="2706721" y="882233"/>
                  <a:pt x="2668277" y="891340"/>
                </a:cubicBezTo>
                <a:cubicBezTo>
                  <a:pt x="2642821" y="897353"/>
                  <a:pt x="2617845" y="902560"/>
                  <a:pt x="2593427" y="906959"/>
                </a:cubicBezTo>
                <a:cubicBezTo>
                  <a:pt x="2500229" y="917487"/>
                  <a:pt x="2406647" y="922521"/>
                  <a:pt x="2312834" y="919850"/>
                </a:cubicBezTo>
                <a:cubicBezTo>
                  <a:pt x="2200290" y="916661"/>
                  <a:pt x="2099522" y="896508"/>
                  <a:pt x="2011204" y="859755"/>
                </a:cubicBezTo>
                <a:cubicBezTo>
                  <a:pt x="2035853" y="862445"/>
                  <a:pt x="2059926" y="865595"/>
                  <a:pt x="2083326" y="869476"/>
                </a:cubicBezTo>
                <a:cubicBezTo>
                  <a:pt x="2092567" y="871013"/>
                  <a:pt x="2101674" y="872512"/>
                  <a:pt x="2110684" y="873991"/>
                </a:cubicBezTo>
                <a:cubicBezTo>
                  <a:pt x="2194488" y="898237"/>
                  <a:pt x="2288300" y="909053"/>
                  <a:pt x="2390931" y="906191"/>
                </a:cubicBezTo>
                <a:cubicBezTo>
                  <a:pt x="2401075" y="905883"/>
                  <a:pt x="2411200" y="905480"/>
                  <a:pt x="2421305" y="905019"/>
                </a:cubicBezTo>
                <a:cubicBezTo>
                  <a:pt x="2429298" y="904980"/>
                  <a:pt x="2437328" y="904846"/>
                  <a:pt x="2445436" y="904615"/>
                </a:cubicBezTo>
                <a:cubicBezTo>
                  <a:pt x="2489297" y="903251"/>
                  <a:pt x="2536001" y="898640"/>
                  <a:pt x="2584358" y="890975"/>
                </a:cubicBezTo>
                <a:cubicBezTo>
                  <a:pt x="2653560" y="882368"/>
                  <a:pt x="2721379" y="870744"/>
                  <a:pt x="2787200" y="857353"/>
                </a:cubicBezTo>
                <a:close/>
                <a:moveTo>
                  <a:pt x="1324448" y="855087"/>
                </a:moveTo>
                <a:cubicBezTo>
                  <a:pt x="1329731" y="857450"/>
                  <a:pt x="1335072" y="859774"/>
                  <a:pt x="1340413" y="862080"/>
                </a:cubicBezTo>
                <a:cubicBezTo>
                  <a:pt x="1346235" y="867497"/>
                  <a:pt x="1352075" y="872896"/>
                  <a:pt x="1357915" y="878199"/>
                </a:cubicBezTo>
                <a:cubicBezTo>
                  <a:pt x="1352709" y="875528"/>
                  <a:pt x="1347522" y="872838"/>
                  <a:pt x="1342354" y="870110"/>
                </a:cubicBezTo>
                <a:cubicBezTo>
                  <a:pt x="1336379" y="865154"/>
                  <a:pt x="1330404" y="860159"/>
                  <a:pt x="1324448" y="855087"/>
                </a:cubicBezTo>
                <a:close/>
                <a:moveTo>
                  <a:pt x="2949351" y="849765"/>
                </a:moveTo>
                <a:cubicBezTo>
                  <a:pt x="2903106" y="871032"/>
                  <a:pt x="2858554" y="889553"/>
                  <a:pt x="2815403" y="905441"/>
                </a:cubicBezTo>
                <a:cubicBezTo>
                  <a:pt x="2758535" y="926383"/>
                  <a:pt x="2706317" y="942963"/>
                  <a:pt x="2655732" y="956123"/>
                </a:cubicBezTo>
                <a:cubicBezTo>
                  <a:pt x="2521515" y="990685"/>
                  <a:pt x="2397348" y="1005882"/>
                  <a:pt x="2253104" y="1005421"/>
                </a:cubicBezTo>
                <a:cubicBezTo>
                  <a:pt x="2232950" y="1005364"/>
                  <a:pt x="2212854" y="1005383"/>
                  <a:pt x="2191567" y="1005421"/>
                </a:cubicBezTo>
                <a:cubicBezTo>
                  <a:pt x="2075296" y="1005652"/>
                  <a:pt x="1943481" y="1005882"/>
                  <a:pt x="1809727" y="987285"/>
                </a:cubicBezTo>
                <a:cubicBezTo>
                  <a:pt x="1700736" y="972223"/>
                  <a:pt x="1594532" y="947766"/>
                  <a:pt x="1493034" y="914702"/>
                </a:cubicBezTo>
                <a:cubicBezTo>
                  <a:pt x="1484927" y="904404"/>
                  <a:pt x="1476858" y="894049"/>
                  <a:pt x="1468865" y="883693"/>
                </a:cubicBezTo>
                <a:cubicBezTo>
                  <a:pt x="1562640" y="908688"/>
                  <a:pt x="1661467" y="927612"/>
                  <a:pt x="1763829" y="939965"/>
                </a:cubicBezTo>
                <a:cubicBezTo>
                  <a:pt x="1868247" y="952626"/>
                  <a:pt x="1968303" y="955546"/>
                  <a:pt x="2065075" y="958371"/>
                </a:cubicBezTo>
                <a:cubicBezTo>
                  <a:pt x="2111011" y="959716"/>
                  <a:pt x="2154392" y="960984"/>
                  <a:pt x="2196504" y="963251"/>
                </a:cubicBezTo>
                <a:cubicBezTo>
                  <a:pt x="2343842" y="971204"/>
                  <a:pt x="2464091" y="964653"/>
                  <a:pt x="2586453" y="942002"/>
                </a:cubicBezTo>
                <a:cubicBezTo>
                  <a:pt x="2635636" y="932761"/>
                  <a:pt x="2688392" y="919639"/>
                  <a:pt x="2743224" y="902982"/>
                </a:cubicBezTo>
                <a:cubicBezTo>
                  <a:pt x="2768429" y="895336"/>
                  <a:pt x="2794116" y="886767"/>
                  <a:pt x="2820322" y="877257"/>
                </a:cubicBezTo>
                <a:cubicBezTo>
                  <a:pt x="2863452" y="868842"/>
                  <a:pt x="2906469" y="859601"/>
                  <a:pt x="2949351" y="849765"/>
                </a:cubicBezTo>
                <a:close/>
                <a:moveTo>
                  <a:pt x="1349808" y="847786"/>
                </a:moveTo>
                <a:cubicBezTo>
                  <a:pt x="1356955" y="850207"/>
                  <a:pt x="1364121" y="852589"/>
                  <a:pt x="1371345" y="854933"/>
                </a:cubicBezTo>
                <a:cubicBezTo>
                  <a:pt x="1378684" y="863021"/>
                  <a:pt x="1386004" y="871013"/>
                  <a:pt x="1393324" y="878890"/>
                </a:cubicBezTo>
                <a:cubicBezTo>
                  <a:pt x="1386215" y="876085"/>
                  <a:pt x="1379126" y="873223"/>
                  <a:pt x="1372056" y="870322"/>
                </a:cubicBezTo>
                <a:cubicBezTo>
                  <a:pt x="1364640" y="862906"/>
                  <a:pt x="1357224" y="855394"/>
                  <a:pt x="1349808" y="847786"/>
                </a:cubicBezTo>
                <a:close/>
                <a:moveTo>
                  <a:pt x="1439510" y="845173"/>
                </a:moveTo>
                <a:cubicBezTo>
                  <a:pt x="1526636" y="863559"/>
                  <a:pt x="1619738" y="877872"/>
                  <a:pt x="1718585" y="887958"/>
                </a:cubicBezTo>
                <a:cubicBezTo>
                  <a:pt x="1795529" y="895874"/>
                  <a:pt x="1870437" y="899543"/>
                  <a:pt x="1942905" y="903078"/>
                </a:cubicBezTo>
                <a:cubicBezTo>
                  <a:pt x="2012434" y="906479"/>
                  <a:pt x="2078120" y="909687"/>
                  <a:pt x="2139925" y="916373"/>
                </a:cubicBezTo>
                <a:cubicBezTo>
                  <a:pt x="2296619" y="933299"/>
                  <a:pt x="2405551" y="935297"/>
                  <a:pt x="2515944" y="923328"/>
                </a:cubicBezTo>
                <a:cubicBezTo>
                  <a:pt x="2536866" y="920984"/>
                  <a:pt x="2558460" y="917891"/>
                  <a:pt x="2580535" y="914164"/>
                </a:cubicBezTo>
                <a:cubicBezTo>
                  <a:pt x="2650179" y="906690"/>
                  <a:pt x="2719612" y="896104"/>
                  <a:pt x="2788756" y="883271"/>
                </a:cubicBezTo>
                <a:cubicBezTo>
                  <a:pt x="2772926" y="888650"/>
                  <a:pt x="2757287" y="893703"/>
                  <a:pt x="2741821" y="898390"/>
                </a:cubicBezTo>
                <a:cubicBezTo>
                  <a:pt x="2687163" y="914990"/>
                  <a:pt x="2634579" y="928073"/>
                  <a:pt x="2585569" y="937295"/>
                </a:cubicBezTo>
                <a:cubicBezTo>
                  <a:pt x="2463610" y="959850"/>
                  <a:pt x="2343689" y="966382"/>
                  <a:pt x="2196754" y="958467"/>
                </a:cubicBezTo>
                <a:cubicBezTo>
                  <a:pt x="2154603" y="956181"/>
                  <a:pt x="2111184" y="954913"/>
                  <a:pt x="2065209" y="953587"/>
                </a:cubicBezTo>
                <a:cubicBezTo>
                  <a:pt x="1968553" y="950743"/>
                  <a:pt x="1868612" y="947842"/>
                  <a:pt x="1764405" y="935201"/>
                </a:cubicBezTo>
                <a:cubicBezTo>
                  <a:pt x="1660064" y="922617"/>
                  <a:pt x="1559412" y="903174"/>
                  <a:pt x="1464043" y="877430"/>
                </a:cubicBezTo>
                <a:cubicBezTo>
                  <a:pt x="1455801" y="866710"/>
                  <a:pt x="1447636" y="855951"/>
                  <a:pt x="1439510" y="845173"/>
                </a:cubicBezTo>
                <a:close/>
                <a:moveTo>
                  <a:pt x="1298781" y="843367"/>
                </a:moveTo>
                <a:cubicBezTo>
                  <a:pt x="1302623" y="845173"/>
                  <a:pt x="1306485" y="846941"/>
                  <a:pt x="1310365" y="848708"/>
                </a:cubicBezTo>
                <a:cubicBezTo>
                  <a:pt x="1314842" y="852570"/>
                  <a:pt x="1319338" y="856393"/>
                  <a:pt x="1323833" y="860178"/>
                </a:cubicBezTo>
                <a:cubicBezTo>
                  <a:pt x="1320221" y="858218"/>
                  <a:pt x="1316648" y="856239"/>
                  <a:pt x="1313055" y="854241"/>
                </a:cubicBezTo>
                <a:cubicBezTo>
                  <a:pt x="1308291" y="850648"/>
                  <a:pt x="1303526" y="847037"/>
                  <a:pt x="1298781" y="843367"/>
                </a:cubicBezTo>
                <a:close/>
                <a:moveTo>
                  <a:pt x="1409193" y="838564"/>
                </a:moveTo>
                <a:cubicBezTo>
                  <a:pt x="1417300" y="840389"/>
                  <a:pt x="1425465" y="842176"/>
                  <a:pt x="1433688" y="843924"/>
                </a:cubicBezTo>
                <a:cubicBezTo>
                  <a:pt x="1441661" y="854568"/>
                  <a:pt x="1449692" y="865173"/>
                  <a:pt x="1457780" y="875759"/>
                </a:cubicBezTo>
                <a:cubicBezTo>
                  <a:pt x="1449615" y="873530"/>
                  <a:pt x="1441507" y="871244"/>
                  <a:pt x="1433419" y="868919"/>
                </a:cubicBezTo>
                <a:cubicBezTo>
                  <a:pt x="1428770" y="863156"/>
                  <a:pt x="1424140" y="857373"/>
                  <a:pt x="1419471" y="851551"/>
                </a:cubicBezTo>
                <a:cubicBezTo>
                  <a:pt x="1416032" y="847229"/>
                  <a:pt x="1412613" y="842887"/>
                  <a:pt x="1409193" y="838564"/>
                </a:cubicBezTo>
                <a:close/>
                <a:moveTo>
                  <a:pt x="1320759" y="837661"/>
                </a:moveTo>
                <a:cubicBezTo>
                  <a:pt x="1327484" y="840063"/>
                  <a:pt x="1334246" y="842445"/>
                  <a:pt x="1341048" y="844789"/>
                </a:cubicBezTo>
                <a:cubicBezTo>
                  <a:pt x="1348002" y="851974"/>
                  <a:pt x="1354938" y="859063"/>
                  <a:pt x="1361873" y="866076"/>
                </a:cubicBezTo>
                <a:cubicBezTo>
                  <a:pt x="1355168" y="863271"/>
                  <a:pt x="1348482" y="860427"/>
                  <a:pt x="1341816" y="857546"/>
                </a:cubicBezTo>
                <a:cubicBezTo>
                  <a:pt x="1334804" y="850994"/>
                  <a:pt x="1327772" y="844366"/>
                  <a:pt x="1320759" y="837661"/>
                </a:cubicBezTo>
                <a:close/>
                <a:moveTo>
                  <a:pt x="2078619" y="834568"/>
                </a:moveTo>
                <a:cubicBezTo>
                  <a:pt x="2079176" y="834683"/>
                  <a:pt x="2079753" y="834818"/>
                  <a:pt x="2080310" y="834952"/>
                </a:cubicBezTo>
                <a:cubicBezTo>
                  <a:pt x="2181423" y="858468"/>
                  <a:pt x="2269203" y="878813"/>
                  <a:pt x="2365782" y="885288"/>
                </a:cubicBezTo>
                <a:cubicBezTo>
                  <a:pt x="2259405" y="884635"/>
                  <a:pt x="2163729" y="867920"/>
                  <a:pt x="2080425" y="835298"/>
                </a:cubicBezTo>
                <a:cubicBezTo>
                  <a:pt x="2079810" y="835067"/>
                  <a:pt x="2079215" y="834798"/>
                  <a:pt x="2078619" y="834568"/>
                </a:cubicBezTo>
                <a:close/>
                <a:moveTo>
                  <a:pt x="1276956" y="833012"/>
                </a:moveTo>
                <a:cubicBezTo>
                  <a:pt x="1278070" y="833550"/>
                  <a:pt x="1279184" y="834107"/>
                  <a:pt x="1280318" y="834645"/>
                </a:cubicBezTo>
                <a:cubicBezTo>
                  <a:pt x="1281951" y="835932"/>
                  <a:pt x="1283603" y="837238"/>
                  <a:pt x="1285256" y="838526"/>
                </a:cubicBezTo>
                <a:cubicBezTo>
                  <a:pt x="1284602" y="838141"/>
                  <a:pt x="1283930" y="837738"/>
                  <a:pt x="1283277" y="837354"/>
                </a:cubicBezTo>
                <a:cubicBezTo>
                  <a:pt x="1281163" y="835913"/>
                  <a:pt x="1279069" y="834453"/>
                  <a:pt x="1276956" y="833012"/>
                </a:cubicBezTo>
                <a:close/>
                <a:moveTo>
                  <a:pt x="1379126" y="831532"/>
                </a:moveTo>
                <a:cubicBezTo>
                  <a:pt x="1387060" y="833434"/>
                  <a:pt x="1395033" y="835317"/>
                  <a:pt x="1403064" y="837161"/>
                </a:cubicBezTo>
                <a:cubicBezTo>
                  <a:pt x="1407502" y="842772"/>
                  <a:pt x="1411940" y="848401"/>
                  <a:pt x="1416397" y="853991"/>
                </a:cubicBezTo>
                <a:cubicBezTo>
                  <a:pt x="1419874" y="858352"/>
                  <a:pt x="1423352" y="862675"/>
                  <a:pt x="1426810" y="866979"/>
                </a:cubicBezTo>
                <a:cubicBezTo>
                  <a:pt x="1418837" y="864654"/>
                  <a:pt x="1410922" y="862291"/>
                  <a:pt x="1403045" y="859870"/>
                </a:cubicBezTo>
                <a:cubicBezTo>
                  <a:pt x="1396935" y="852704"/>
                  <a:pt x="1390807" y="845500"/>
                  <a:pt x="1384678" y="838180"/>
                </a:cubicBezTo>
                <a:cubicBezTo>
                  <a:pt x="1382815" y="835970"/>
                  <a:pt x="1380989" y="833742"/>
                  <a:pt x="1379126" y="831532"/>
                </a:cubicBezTo>
                <a:close/>
                <a:moveTo>
                  <a:pt x="1292114" y="827094"/>
                </a:moveTo>
                <a:cubicBezTo>
                  <a:pt x="1298301" y="829438"/>
                  <a:pt x="1304525" y="831763"/>
                  <a:pt x="1310789" y="834049"/>
                </a:cubicBezTo>
                <a:cubicBezTo>
                  <a:pt x="1317224" y="840255"/>
                  <a:pt x="1323661" y="846383"/>
                  <a:pt x="1330116" y="852454"/>
                </a:cubicBezTo>
                <a:cubicBezTo>
                  <a:pt x="1323910" y="849707"/>
                  <a:pt x="1317743" y="846902"/>
                  <a:pt x="1311576" y="844097"/>
                </a:cubicBezTo>
                <a:cubicBezTo>
                  <a:pt x="1305082" y="838487"/>
                  <a:pt x="1298608" y="832820"/>
                  <a:pt x="1292114" y="827094"/>
                </a:cubicBezTo>
                <a:close/>
                <a:moveTo>
                  <a:pt x="1349213" y="824078"/>
                </a:moveTo>
                <a:cubicBezTo>
                  <a:pt x="1356936" y="826057"/>
                  <a:pt x="1364736" y="828017"/>
                  <a:pt x="1372555" y="829918"/>
                </a:cubicBezTo>
                <a:cubicBezTo>
                  <a:pt x="1375572" y="833530"/>
                  <a:pt x="1378568" y="837161"/>
                  <a:pt x="1381604" y="840773"/>
                </a:cubicBezTo>
                <a:cubicBezTo>
                  <a:pt x="1386369" y="846460"/>
                  <a:pt x="1391133" y="852089"/>
                  <a:pt x="1395879" y="857680"/>
                </a:cubicBezTo>
                <a:cubicBezTo>
                  <a:pt x="1388117" y="855259"/>
                  <a:pt x="1380394" y="852819"/>
                  <a:pt x="1372709" y="850322"/>
                </a:cubicBezTo>
                <a:cubicBezTo>
                  <a:pt x="1365120" y="841926"/>
                  <a:pt x="1357493" y="833434"/>
                  <a:pt x="1349866" y="824827"/>
                </a:cubicBezTo>
                <a:cubicBezTo>
                  <a:pt x="1349655" y="824578"/>
                  <a:pt x="1349443" y="824328"/>
                  <a:pt x="1349213" y="824078"/>
                </a:cubicBezTo>
                <a:close/>
                <a:moveTo>
                  <a:pt x="2738670" y="822925"/>
                </a:moveTo>
                <a:cubicBezTo>
                  <a:pt x="2714002" y="829861"/>
                  <a:pt x="2689852" y="836047"/>
                  <a:pt x="2666222" y="841465"/>
                </a:cubicBezTo>
                <a:cubicBezTo>
                  <a:pt x="2626452" y="849323"/>
                  <a:pt x="2586549" y="856201"/>
                  <a:pt x="2546683" y="861868"/>
                </a:cubicBezTo>
                <a:cubicBezTo>
                  <a:pt x="2529777" y="864212"/>
                  <a:pt x="2513101" y="866172"/>
                  <a:pt x="2496655" y="867824"/>
                </a:cubicBezTo>
                <a:cubicBezTo>
                  <a:pt x="2481862" y="868919"/>
                  <a:pt x="2467280" y="869668"/>
                  <a:pt x="2452871" y="870053"/>
                </a:cubicBezTo>
                <a:cubicBezTo>
                  <a:pt x="2474119" y="868881"/>
                  <a:pt x="2495791" y="867036"/>
                  <a:pt x="2517865" y="864558"/>
                </a:cubicBezTo>
                <a:cubicBezTo>
                  <a:pt x="2568816" y="859352"/>
                  <a:pt x="2622206" y="850149"/>
                  <a:pt x="2678479" y="836892"/>
                </a:cubicBezTo>
                <a:cubicBezTo>
                  <a:pt x="2698556" y="832493"/>
                  <a:pt x="2718613" y="827844"/>
                  <a:pt x="2738670" y="822925"/>
                </a:cubicBezTo>
                <a:close/>
                <a:moveTo>
                  <a:pt x="2781263" y="821734"/>
                </a:moveTo>
                <a:cubicBezTo>
                  <a:pt x="2729506" y="838065"/>
                  <a:pt x="2680073" y="850956"/>
                  <a:pt x="2632542" y="860523"/>
                </a:cubicBezTo>
                <a:cubicBezTo>
                  <a:pt x="2580151" y="869092"/>
                  <a:pt x="2527337" y="875970"/>
                  <a:pt x="2474254" y="880677"/>
                </a:cubicBezTo>
                <a:cubicBezTo>
                  <a:pt x="2440018" y="882464"/>
                  <a:pt x="2406820" y="882540"/>
                  <a:pt x="2375177" y="880831"/>
                </a:cubicBezTo>
                <a:cubicBezTo>
                  <a:pt x="2363342" y="880158"/>
                  <a:pt x="2351642" y="879255"/>
                  <a:pt x="2340058" y="878160"/>
                </a:cubicBezTo>
                <a:cubicBezTo>
                  <a:pt x="2394389" y="880600"/>
                  <a:pt x="2451949" y="878448"/>
                  <a:pt x="2512525" y="871667"/>
                </a:cubicBezTo>
                <a:cubicBezTo>
                  <a:pt x="2558115" y="867536"/>
                  <a:pt x="2605511" y="860082"/>
                  <a:pt x="2655136" y="849227"/>
                </a:cubicBezTo>
                <a:cubicBezTo>
                  <a:pt x="2697364" y="841100"/>
                  <a:pt x="2739477" y="831859"/>
                  <a:pt x="2781263" y="821734"/>
                </a:cubicBezTo>
                <a:close/>
                <a:moveTo>
                  <a:pt x="2945661" y="821235"/>
                </a:moveTo>
                <a:cubicBezTo>
                  <a:pt x="2904048" y="839813"/>
                  <a:pt x="2863818" y="856201"/>
                  <a:pt x="2824779" y="870533"/>
                </a:cubicBezTo>
                <a:cubicBezTo>
                  <a:pt x="2769064" y="881503"/>
                  <a:pt x="2713137" y="891128"/>
                  <a:pt x="2657076" y="898909"/>
                </a:cubicBezTo>
                <a:cubicBezTo>
                  <a:pt x="2661188" y="897987"/>
                  <a:pt x="2665280" y="897065"/>
                  <a:pt x="2669410" y="896085"/>
                </a:cubicBezTo>
                <a:cubicBezTo>
                  <a:pt x="2719362" y="884270"/>
                  <a:pt x="2771216" y="868746"/>
                  <a:pt x="2825413" y="849323"/>
                </a:cubicBezTo>
                <a:cubicBezTo>
                  <a:pt x="2866411" y="840466"/>
                  <a:pt x="2906545" y="831014"/>
                  <a:pt x="2945661" y="821235"/>
                </a:cubicBezTo>
                <a:close/>
                <a:moveTo>
                  <a:pt x="3081298" y="817719"/>
                </a:moveTo>
                <a:cubicBezTo>
                  <a:pt x="3013825" y="854779"/>
                  <a:pt x="2950003" y="886229"/>
                  <a:pt x="2888985" y="912512"/>
                </a:cubicBezTo>
                <a:cubicBezTo>
                  <a:pt x="2830735" y="937622"/>
                  <a:pt x="2777402" y="958044"/>
                  <a:pt x="2725933" y="974970"/>
                </a:cubicBezTo>
                <a:cubicBezTo>
                  <a:pt x="2583283" y="1021521"/>
                  <a:pt x="2450950" y="1046132"/>
                  <a:pt x="2309452" y="1052395"/>
                </a:cubicBezTo>
                <a:cubicBezTo>
                  <a:pt x="2180674" y="1058081"/>
                  <a:pt x="2020426" y="1065190"/>
                  <a:pt x="1855048" y="1039388"/>
                </a:cubicBezTo>
                <a:cubicBezTo>
                  <a:pt x="1740160" y="1021559"/>
                  <a:pt x="1629133" y="992203"/>
                  <a:pt x="1522525" y="951627"/>
                </a:cubicBezTo>
                <a:cubicBezTo>
                  <a:pt x="1514398" y="941598"/>
                  <a:pt x="1506329" y="931512"/>
                  <a:pt x="1498318" y="921388"/>
                </a:cubicBezTo>
                <a:cubicBezTo>
                  <a:pt x="1598029" y="953414"/>
                  <a:pt x="1702235" y="977179"/>
                  <a:pt x="1809093" y="991973"/>
                </a:cubicBezTo>
                <a:cubicBezTo>
                  <a:pt x="1943155" y="1010608"/>
                  <a:pt x="2075142" y="1010359"/>
                  <a:pt x="2191586" y="1010147"/>
                </a:cubicBezTo>
                <a:cubicBezTo>
                  <a:pt x="2212854" y="1010109"/>
                  <a:pt x="2232950" y="1010070"/>
                  <a:pt x="2253084" y="1010128"/>
                </a:cubicBezTo>
                <a:cubicBezTo>
                  <a:pt x="2397751" y="1010608"/>
                  <a:pt x="2522285" y="995354"/>
                  <a:pt x="2656922" y="960695"/>
                </a:cubicBezTo>
                <a:cubicBezTo>
                  <a:pt x="2707643" y="947497"/>
                  <a:pt x="2760015" y="930859"/>
                  <a:pt x="2817017" y="909879"/>
                </a:cubicBezTo>
                <a:cubicBezTo>
                  <a:pt x="2866585" y="891628"/>
                  <a:pt x="2917957" y="869937"/>
                  <a:pt x="2971579" y="844597"/>
                </a:cubicBezTo>
                <a:cubicBezTo>
                  <a:pt x="3008254" y="836009"/>
                  <a:pt x="3044834" y="826998"/>
                  <a:pt x="3081298" y="817719"/>
                </a:cubicBezTo>
                <a:close/>
                <a:moveTo>
                  <a:pt x="1264545" y="816413"/>
                </a:moveTo>
                <a:cubicBezTo>
                  <a:pt x="1269905" y="818545"/>
                  <a:pt x="1275284" y="820678"/>
                  <a:pt x="1280683" y="822752"/>
                </a:cubicBezTo>
                <a:cubicBezTo>
                  <a:pt x="1286255" y="827729"/>
                  <a:pt x="1291845" y="832666"/>
                  <a:pt x="1297436" y="837546"/>
                </a:cubicBezTo>
                <a:cubicBezTo>
                  <a:pt x="1292191" y="835087"/>
                  <a:pt x="1286946" y="832608"/>
                  <a:pt x="1281720" y="830092"/>
                </a:cubicBezTo>
                <a:cubicBezTo>
                  <a:pt x="1275995" y="825577"/>
                  <a:pt x="1270270" y="821024"/>
                  <a:pt x="1264545" y="816413"/>
                </a:cubicBezTo>
                <a:close/>
                <a:moveTo>
                  <a:pt x="1319587" y="816220"/>
                </a:moveTo>
                <a:cubicBezTo>
                  <a:pt x="1327042" y="818276"/>
                  <a:pt x="1334573" y="820293"/>
                  <a:pt x="1342162" y="822253"/>
                </a:cubicBezTo>
                <a:cubicBezTo>
                  <a:pt x="1343699" y="824020"/>
                  <a:pt x="1345236" y="825788"/>
                  <a:pt x="1346792" y="827536"/>
                </a:cubicBezTo>
                <a:cubicBezTo>
                  <a:pt x="1352844" y="834357"/>
                  <a:pt x="1358857" y="841081"/>
                  <a:pt x="1364870" y="847747"/>
                </a:cubicBezTo>
                <a:cubicBezTo>
                  <a:pt x="1357359" y="845269"/>
                  <a:pt x="1349885" y="842752"/>
                  <a:pt x="1342450" y="840197"/>
                </a:cubicBezTo>
                <a:cubicBezTo>
                  <a:pt x="1334842" y="832301"/>
                  <a:pt x="1327214" y="824309"/>
                  <a:pt x="1319587" y="816220"/>
                </a:cubicBezTo>
                <a:close/>
                <a:moveTo>
                  <a:pt x="1977141" y="812839"/>
                </a:moveTo>
                <a:cubicBezTo>
                  <a:pt x="1994009" y="815682"/>
                  <a:pt x="2010551" y="818891"/>
                  <a:pt x="2026708" y="822580"/>
                </a:cubicBezTo>
                <a:cubicBezTo>
                  <a:pt x="2033682" y="824155"/>
                  <a:pt x="2040560" y="825750"/>
                  <a:pt x="2047400" y="827325"/>
                </a:cubicBezTo>
                <a:cubicBezTo>
                  <a:pt x="2057563" y="831955"/>
                  <a:pt x="2067879" y="836355"/>
                  <a:pt x="2078369" y="840504"/>
                </a:cubicBezTo>
                <a:cubicBezTo>
                  <a:pt x="2187552" y="883251"/>
                  <a:pt x="2317618" y="898928"/>
                  <a:pt x="2465070" y="887094"/>
                </a:cubicBezTo>
                <a:cubicBezTo>
                  <a:pt x="2466434" y="886979"/>
                  <a:pt x="2467818" y="886863"/>
                  <a:pt x="2469182" y="886748"/>
                </a:cubicBezTo>
                <a:cubicBezTo>
                  <a:pt x="2476502" y="886133"/>
                  <a:pt x="2483784" y="885461"/>
                  <a:pt x="2491084" y="884750"/>
                </a:cubicBezTo>
                <a:cubicBezTo>
                  <a:pt x="2501228" y="884058"/>
                  <a:pt x="2511429" y="883271"/>
                  <a:pt x="2521727" y="882271"/>
                </a:cubicBezTo>
                <a:cubicBezTo>
                  <a:pt x="2553120" y="879275"/>
                  <a:pt x="2585319" y="874664"/>
                  <a:pt x="2618441" y="868439"/>
                </a:cubicBezTo>
                <a:cubicBezTo>
                  <a:pt x="2675059" y="859524"/>
                  <a:pt x="2731216" y="848631"/>
                  <a:pt x="2786739" y="836239"/>
                </a:cubicBezTo>
                <a:cubicBezTo>
                  <a:pt x="2722320" y="857181"/>
                  <a:pt x="2661360" y="872646"/>
                  <a:pt x="2603071" y="882848"/>
                </a:cubicBezTo>
                <a:cubicBezTo>
                  <a:pt x="2537904" y="891513"/>
                  <a:pt x="2471487" y="897584"/>
                  <a:pt x="2404361" y="900043"/>
                </a:cubicBezTo>
                <a:cubicBezTo>
                  <a:pt x="2311124" y="899294"/>
                  <a:pt x="2223094" y="887228"/>
                  <a:pt x="2117812" y="870110"/>
                </a:cubicBezTo>
                <a:cubicBezTo>
                  <a:pt x="2078638" y="859102"/>
                  <a:pt x="2041636" y="845192"/>
                  <a:pt x="2006958" y="828362"/>
                </a:cubicBezTo>
                <a:cubicBezTo>
                  <a:pt x="1996852" y="823444"/>
                  <a:pt x="1986920" y="818257"/>
                  <a:pt x="1977141" y="812839"/>
                </a:cubicBezTo>
                <a:close/>
                <a:moveTo>
                  <a:pt x="1290097" y="807863"/>
                </a:moveTo>
                <a:cubicBezTo>
                  <a:pt x="1297263" y="809957"/>
                  <a:pt x="1304487" y="812013"/>
                  <a:pt x="1311749" y="814030"/>
                </a:cubicBezTo>
                <a:cubicBezTo>
                  <a:pt x="1311826" y="814126"/>
                  <a:pt x="1311922" y="814222"/>
                  <a:pt x="1311999" y="814318"/>
                </a:cubicBezTo>
                <a:cubicBezTo>
                  <a:pt x="1319242" y="822022"/>
                  <a:pt x="1326446" y="829611"/>
                  <a:pt x="1333651" y="837123"/>
                </a:cubicBezTo>
                <a:cubicBezTo>
                  <a:pt x="1326465" y="834606"/>
                  <a:pt x="1319299" y="832051"/>
                  <a:pt x="1312191" y="829438"/>
                </a:cubicBezTo>
                <a:cubicBezTo>
                  <a:pt x="1304813" y="822330"/>
                  <a:pt x="1297455" y="815144"/>
                  <a:pt x="1290097" y="807863"/>
                </a:cubicBezTo>
                <a:close/>
                <a:moveTo>
                  <a:pt x="1238532" y="805788"/>
                </a:moveTo>
                <a:cubicBezTo>
                  <a:pt x="1242489" y="807440"/>
                  <a:pt x="1246485" y="809073"/>
                  <a:pt x="1250462" y="810706"/>
                </a:cubicBezTo>
                <a:cubicBezTo>
                  <a:pt x="1254708" y="814165"/>
                  <a:pt x="1258935" y="817604"/>
                  <a:pt x="1263181" y="821024"/>
                </a:cubicBezTo>
                <a:cubicBezTo>
                  <a:pt x="1259281" y="819083"/>
                  <a:pt x="1255419" y="817104"/>
                  <a:pt x="1251557" y="815144"/>
                </a:cubicBezTo>
                <a:cubicBezTo>
                  <a:pt x="1247216" y="812032"/>
                  <a:pt x="1242854" y="808939"/>
                  <a:pt x="1238532" y="805788"/>
                </a:cubicBezTo>
                <a:close/>
                <a:moveTo>
                  <a:pt x="1409673" y="805058"/>
                </a:moveTo>
                <a:cubicBezTo>
                  <a:pt x="1490460" y="817796"/>
                  <a:pt x="1578163" y="828093"/>
                  <a:pt x="1673359" y="835951"/>
                </a:cubicBezTo>
                <a:cubicBezTo>
                  <a:pt x="1724790" y="840255"/>
                  <a:pt x="1775625" y="843175"/>
                  <a:pt x="1824789" y="845999"/>
                </a:cubicBezTo>
                <a:cubicBezTo>
                  <a:pt x="1882790" y="849342"/>
                  <a:pt x="1938755" y="852570"/>
                  <a:pt x="1992069" y="857776"/>
                </a:cubicBezTo>
                <a:cubicBezTo>
                  <a:pt x="2062904" y="889534"/>
                  <a:pt x="2142019" y="910283"/>
                  <a:pt x="2229012" y="919870"/>
                </a:cubicBezTo>
                <a:cubicBezTo>
                  <a:pt x="2201135" y="917660"/>
                  <a:pt x="2171759" y="914894"/>
                  <a:pt x="2140444" y="911512"/>
                </a:cubicBezTo>
                <a:cubicBezTo>
                  <a:pt x="2078504" y="904827"/>
                  <a:pt x="2012760" y="901599"/>
                  <a:pt x="1943135" y="898198"/>
                </a:cubicBezTo>
                <a:cubicBezTo>
                  <a:pt x="1870744" y="894644"/>
                  <a:pt x="1795894" y="890994"/>
                  <a:pt x="1719103" y="883098"/>
                </a:cubicBezTo>
                <a:cubicBezTo>
                  <a:pt x="1618336" y="872819"/>
                  <a:pt x="1523563" y="858160"/>
                  <a:pt x="1435052" y="839237"/>
                </a:cubicBezTo>
                <a:cubicBezTo>
                  <a:pt x="1426541" y="827863"/>
                  <a:pt x="1418069" y="816470"/>
                  <a:pt x="1409673" y="805058"/>
                </a:cubicBezTo>
                <a:close/>
                <a:moveTo>
                  <a:pt x="1903558" y="802734"/>
                </a:moveTo>
                <a:cubicBezTo>
                  <a:pt x="1923136" y="804885"/>
                  <a:pt x="1942348" y="807364"/>
                  <a:pt x="1961195" y="810265"/>
                </a:cubicBezTo>
                <a:cubicBezTo>
                  <a:pt x="1975258" y="818526"/>
                  <a:pt x="1989706" y="826268"/>
                  <a:pt x="2004480" y="833473"/>
                </a:cubicBezTo>
                <a:cubicBezTo>
                  <a:pt x="2027803" y="844808"/>
                  <a:pt x="2052183" y="854818"/>
                  <a:pt x="2077543" y="863521"/>
                </a:cubicBezTo>
                <a:cubicBezTo>
                  <a:pt x="2051107" y="859294"/>
                  <a:pt x="2023846" y="855951"/>
                  <a:pt x="1995873" y="853165"/>
                </a:cubicBezTo>
                <a:cubicBezTo>
                  <a:pt x="1963327" y="838660"/>
                  <a:pt x="1932550" y="821869"/>
                  <a:pt x="1903558" y="802734"/>
                </a:cubicBezTo>
                <a:close/>
                <a:moveTo>
                  <a:pt x="1379029" y="800044"/>
                </a:moveTo>
                <a:cubicBezTo>
                  <a:pt x="1387348" y="801465"/>
                  <a:pt x="1395744" y="802829"/>
                  <a:pt x="1404198" y="804194"/>
                </a:cubicBezTo>
                <a:cubicBezTo>
                  <a:pt x="1412478" y="815471"/>
                  <a:pt x="1420835" y="826749"/>
                  <a:pt x="1429231" y="837988"/>
                </a:cubicBezTo>
                <a:cubicBezTo>
                  <a:pt x="1420873" y="836182"/>
                  <a:pt x="1412574" y="834318"/>
                  <a:pt x="1404332" y="832435"/>
                </a:cubicBezTo>
                <a:cubicBezTo>
                  <a:pt x="1395840" y="821657"/>
                  <a:pt x="1387406" y="810860"/>
                  <a:pt x="1379029" y="800044"/>
                </a:cubicBezTo>
                <a:close/>
                <a:moveTo>
                  <a:pt x="2048168" y="799698"/>
                </a:moveTo>
                <a:cubicBezTo>
                  <a:pt x="2054662" y="801754"/>
                  <a:pt x="2061136" y="803809"/>
                  <a:pt x="2067534" y="805846"/>
                </a:cubicBezTo>
                <a:cubicBezTo>
                  <a:pt x="2085382" y="811513"/>
                  <a:pt x="2102999" y="817104"/>
                  <a:pt x="2120540" y="822522"/>
                </a:cubicBezTo>
                <a:cubicBezTo>
                  <a:pt x="2154027" y="835740"/>
                  <a:pt x="2189415" y="846480"/>
                  <a:pt x="2226168" y="854491"/>
                </a:cubicBezTo>
                <a:cubicBezTo>
                  <a:pt x="2250164" y="859716"/>
                  <a:pt x="2275025" y="863751"/>
                  <a:pt x="2300730" y="866595"/>
                </a:cubicBezTo>
                <a:cubicBezTo>
                  <a:pt x="2301941" y="866767"/>
                  <a:pt x="2303132" y="866979"/>
                  <a:pt x="2304342" y="867152"/>
                </a:cubicBezTo>
                <a:cubicBezTo>
                  <a:pt x="2323862" y="869976"/>
                  <a:pt x="2343996" y="872051"/>
                  <a:pt x="2364592" y="873453"/>
                </a:cubicBezTo>
                <a:cubicBezTo>
                  <a:pt x="2287877" y="871955"/>
                  <a:pt x="2217407" y="861561"/>
                  <a:pt x="2153873" y="842234"/>
                </a:cubicBezTo>
                <a:cubicBezTo>
                  <a:pt x="2116870" y="830994"/>
                  <a:pt x="2081443" y="816682"/>
                  <a:pt x="2048168" y="799698"/>
                </a:cubicBezTo>
                <a:close/>
                <a:moveTo>
                  <a:pt x="1261048" y="799141"/>
                </a:moveTo>
                <a:cubicBezTo>
                  <a:pt x="1267830" y="801235"/>
                  <a:pt x="1274631" y="803310"/>
                  <a:pt x="1281490" y="805346"/>
                </a:cubicBezTo>
                <a:cubicBezTo>
                  <a:pt x="1288425" y="812243"/>
                  <a:pt x="1295342" y="819064"/>
                  <a:pt x="1302277" y="825807"/>
                </a:cubicBezTo>
                <a:cubicBezTo>
                  <a:pt x="1295495" y="823290"/>
                  <a:pt x="1288733" y="820716"/>
                  <a:pt x="1282008" y="818122"/>
                </a:cubicBezTo>
                <a:cubicBezTo>
                  <a:pt x="1275035" y="811879"/>
                  <a:pt x="1268042" y="805538"/>
                  <a:pt x="1261048" y="799141"/>
                </a:cubicBezTo>
                <a:close/>
                <a:moveTo>
                  <a:pt x="2942511" y="797623"/>
                </a:moveTo>
                <a:cubicBezTo>
                  <a:pt x="2903779" y="814395"/>
                  <a:pt x="2866258" y="829362"/>
                  <a:pt x="2829812" y="842560"/>
                </a:cubicBezTo>
                <a:cubicBezTo>
                  <a:pt x="2782800" y="852800"/>
                  <a:pt x="2734655" y="862253"/>
                  <a:pt x="2685626" y="870437"/>
                </a:cubicBezTo>
                <a:cubicBezTo>
                  <a:pt x="2733367" y="858660"/>
                  <a:pt x="2782954" y="843598"/>
                  <a:pt x="2834769" y="825115"/>
                </a:cubicBezTo>
                <a:cubicBezTo>
                  <a:pt x="2870984" y="816451"/>
                  <a:pt x="2906910" y="807248"/>
                  <a:pt x="2942511" y="797623"/>
                </a:cubicBezTo>
                <a:close/>
                <a:moveTo>
                  <a:pt x="1216611" y="796413"/>
                </a:moveTo>
                <a:cubicBezTo>
                  <a:pt x="1217956" y="797008"/>
                  <a:pt x="1219262" y="797604"/>
                  <a:pt x="1220607" y="798180"/>
                </a:cubicBezTo>
                <a:cubicBezTo>
                  <a:pt x="1221990" y="799218"/>
                  <a:pt x="1223373" y="800236"/>
                  <a:pt x="1224757" y="801254"/>
                </a:cubicBezTo>
                <a:cubicBezTo>
                  <a:pt x="1223393" y="800524"/>
                  <a:pt x="1222047" y="799794"/>
                  <a:pt x="1220683" y="799064"/>
                </a:cubicBezTo>
                <a:cubicBezTo>
                  <a:pt x="1219319" y="798200"/>
                  <a:pt x="1217975" y="797296"/>
                  <a:pt x="1216611" y="796413"/>
                </a:cubicBezTo>
                <a:close/>
                <a:moveTo>
                  <a:pt x="1348655" y="794703"/>
                </a:moveTo>
                <a:cubicBezTo>
                  <a:pt x="1356801" y="796201"/>
                  <a:pt x="1365005" y="797642"/>
                  <a:pt x="1373304" y="799083"/>
                </a:cubicBezTo>
                <a:cubicBezTo>
                  <a:pt x="1381546" y="809727"/>
                  <a:pt x="1389827" y="820370"/>
                  <a:pt x="1398204" y="831014"/>
                </a:cubicBezTo>
                <a:cubicBezTo>
                  <a:pt x="1390038" y="829112"/>
                  <a:pt x="1381911" y="827171"/>
                  <a:pt x="1373862" y="825212"/>
                </a:cubicBezTo>
                <a:cubicBezTo>
                  <a:pt x="1365408" y="815048"/>
                  <a:pt x="1356993" y="804885"/>
                  <a:pt x="1348655" y="794703"/>
                </a:cubicBezTo>
                <a:close/>
                <a:moveTo>
                  <a:pt x="1232499" y="790015"/>
                </a:moveTo>
                <a:cubicBezTo>
                  <a:pt x="1238705" y="792052"/>
                  <a:pt x="1244968" y="794069"/>
                  <a:pt x="1251250" y="796067"/>
                </a:cubicBezTo>
                <a:cubicBezTo>
                  <a:pt x="1257648" y="801965"/>
                  <a:pt x="1264026" y="807786"/>
                  <a:pt x="1270443" y="813569"/>
                </a:cubicBezTo>
                <a:cubicBezTo>
                  <a:pt x="1264218" y="811110"/>
                  <a:pt x="1258032" y="808612"/>
                  <a:pt x="1251865" y="806096"/>
                </a:cubicBezTo>
                <a:cubicBezTo>
                  <a:pt x="1245410" y="800793"/>
                  <a:pt x="1238954" y="795433"/>
                  <a:pt x="1232499" y="790015"/>
                </a:cubicBezTo>
                <a:close/>
                <a:moveTo>
                  <a:pt x="1318493" y="789035"/>
                </a:moveTo>
                <a:cubicBezTo>
                  <a:pt x="1326427" y="790572"/>
                  <a:pt x="1334457" y="792090"/>
                  <a:pt x="1342546" y="793589"/>
                </a:cubicBezTo>
                <a:cubicBezTo>
                  <a:pt x="1350749" y="803598"/>
                  <a:pt x="1358991" y="813607"/>
                  <a:pt x="1367291" y="823598"/>
                </a:cubicBezTo>
                <a:cubicBezTo>
                  <a:pt x="1359299" y="821619"/>
                  <a:pt x="1351364" y="819602"/>
                  <a:pt x="1343468" y="817546"/>
                </a:cubicBezTo>
                <a:cubicBezTo>
                  <a:pt x="1335092" y="808055"/>
                  <a:pt x="1326773" y="798545"/>
                  <a:pt x="1318493" y="789035"/>
                </a:cubicBezTo>
                <a:close/>
                <a:moveTo>
                  <a:pt x="3198397" y="787037"/>
                </a:moveTo>
                <a:cubicBezTo>
                  <a:pt x="3114113" y="839698"/>
                  <a:pt x="3036746" y="883117"/>
                  <a:pt x="2962568" y="919581"/>
                </a:cubicBezTo>
                <a:cubicBezTo>
                  <a:pt x="2902876" y="948918"/>
                  <a:pt x="2848449" y="973203"/>
                  <a:pt x="2796153" y="993817"/>
                </a:cubicBezTo>
                <a:cubicBezTo>
                  <a:pt x="2644627" y="1053183"/>
                  <a:pt x="2507894" y="1086708"/>
                  <a:pt x="2365802" y="1099349"/>
                </a:cubicBezTo>
                <a:cubicBezTo>
                  <a:pt x="2228954" y="1111549"/>
                  <a:pt x="2066631" y="1120117"/>
                  <a:pt x="1900350" y="1091491"/>
                </a:cubicBezTo>
                <a:cubicBezTo>
                  <a:pt x="1780505" y="1070934"/>
                  <a:pt x="1663868" y="1035776"/>
                  <a:pt x="1551093" y="986401"/>
                </a:cubicBezTo>
                <a:cubicBezTo>
                  <a:pt x="1543312" y="977083"/>
                  <a:pt x="1535608" y="967708"/>
                  <a:pt x="1527942" y="958294"/>
                </a:cubicBezTo>
                <a:cubicBezTo>
                  <a:pt x="1633225" y="997852"/>
                  <a:pt x="1742715" y="1026631"/>
                  <a:pt x="1854337" y="1043961"/>
                </a:cubicBezTo>
                <a:cubicBezTo>
                  <a:pt x="2020176" y="1069820"/>
                  <a:pt x="2180674" y="1062712"/>
                  <a:pt x="2309645" y="1057006"/>
                </a:cubicBezTo>
                <a:cubicBezTo>
                  <a:pt x="2451564" y="1050704"/>
                  <a:pt x="2584321" y="1026055"/>
                  <a:pt x="2727374" y="979370"/>
                </a:cubicBezTo>
                <a:cubicBezTo>
                  <a:pt x="2778977" y="962386"/>
                  <a:pt x="2832445" y="941925"/>
                  <a:pt x="2890811" y="916757"/>
                </a:cubicBezTo>
                <a:cubicBezTo>
                  <a:pt x="2956612" y="888400"/>
                  <a:pt x="3025699" y="854068"/>
                  <a:pt x="3099051" y="813166"/>
                </a:cubicBezTo>
                <a:cubicBezTo>
                  <a:pt x="3132269" y="804636"/>
                  <a:pt x="3165390" y="795894"/>
                  <a:pt x="3198397" y="787037"/>
                </a:cubicBezTo>
                <a:close/>
                <a:moveTo>
                  <a:pt x="3075881" y="786884"/>
                </a:moveTo>
                <a:cubicBezTo>
                  <a:pt x="3041164" y="805346"/>
                  <a:pt x="3007390" y="822349"/>
                  <a:pt x="2974479" y="838007"/>
                </a:cubicBezTo>
                <a:cubicBezTo>
                  <a:pt x="2934461" y="847421"/>
                  <a:pt x="2894327" y="856354"/>
                  <a:pt x="2854097" y="864635"/>
                </a:cubicBezTo>
                <a:cubicBezTo>
                  <a:pt x="2892213" y="849899"/>
                  <a:pt x="2931464" y="833242"/>
                  <a:pt x="2972020" y="814568"/>
                </a:cubicBezTo>
                <a:cubicBezTo>
                  <a:pt x="3007601" y="805462"/>
                  <a:pt x="3042260" y="796144"/>
                  <a:pt x="3075881" y="786884"/>
                </a:cubicBezTo>
                <a:close/>
                <a:moveTo>
                  <a:pt x="2852675" y="786710"/>
                </a:moveTo>
                <a:cubicBezTo>
                  <a:pt x="2852310" y="786845"/>
                  <a:pt x="2851945" y="786960"/>
                  <a:pt x="2851599" y="787095"/>
                </a:cubicBezTo>
                <a:cubicBezTo>
                  <a:pt x="2850696" y="787345"/>
                  <a:pt x="2849813" y="787614"/>
                  <a:pt x="2848909" y="787863"/>
                </a:cubicBezTo>
                <a:cubicBezTo>
                  <a:pt x="2850177" y="787479"/>
                  <a:pt x="2851426" y="787095"/>
                  <a:pt x="2852675" y="786710"/>
                </a:cubicBezTo>
                <a:close/>
                <a:moveTo>
                  <a:pt x="2052856" y="784905"/>
                </a:moveTo>
                <a:cubicBezTo>
                  <a:pt x="2067688" y="791091"/>
                  <a:pt x="2082385" y="797162"/>
                  <a:pt x="2097082" y="803041"/>
                </a:cubicBezTo>
                <a:cubicBezTo>
                  <a:pt x="2118465" y="812743"/>
                  <a:pt x="2140328" y="821696"/>
                  <a:pt x="2163191" y="829592"/>
                </a:cubicBezTo>
                <a:cubicBezTo>
                  <a:pt x="2166015" y="830572"/>
                  <a:pt x="2168878" y="831456"/>
                  <a:pt x="2171702" y="832397"/>
                </a:cubicBezTo>
                <a:cubicBezTo>
                  <a:pt x="2156255" y="827997"/>
                  <a:pt x="2140828" y="823387"/>
                  <a:pt x="2125324" y="818622"/>
                </a:cubicBezTo>
                <a:cubicBezTo>
                  <a:pt x="2114988" y="814587"/>
                  <a:pt x="2104805" y="810341"/>
                  <a:pt x="2094853" y="805846"/>
                </a:cubicBezTo>
                <a:cubicBezTo>
                  <a:pt x="2080425" y="799295"/>
                  <a:pt x="2066477" y="792282"/>
                  <a:pt x="2052856" y="784905"/>
                </a:cubicBezTo>
                <a:close/>
                <a:moveTo>
                  <a:pt x="1288560" y="783003"/>
                </a:moveTo>
                <a:cubicBezTo>
                  <a:pt x="1296283" y="784616"/>
                  <a:pt x="1304084" y="786211"/>
                  <a:pt x="1311941" y="787767"/>
                </a:cubicBezTo>
                <a:cubicBezTo>
                  <a:pt x="1320029" y="797066"/>
                  <a:pt x="1328156" y="806365"/>
                  <a:pt x="1336340" y="815663"/>
                </a:cubicBezTo>
                <a:cubicBezTo>
                  <a:pt x="1328521" y="813588"/>
                  <a:pt x="1320779" y="811475"/>
                  <a:pt x="1313094" y="809323"/>
                </a:cubicBezTo>
                <a:cubicBezTo>
                  <a:pt x="1304871" y="800563"/>
                  <a:pt x="1296706" y="791783"/>
                  <a:pt x="1288560" y="783003"/>
                </a:cubicBezTo>
                <a:close/>
                <a:moveTo>
                  <a:pt x="1204968" y="780678"/>
                </a:moveTo>
                <a:cubicBezTo>
                  <a:pt x="1210348" y="782561"/>
                  <a:pt x="1215727" y="784405"/>
                  <a:pt x="1221164" y="786249"/>
                </a:cubicBezTo>
                <a:cubicBezTo>
                  <a:pt x="1226716" y="790976"/>
                  <a:pt x="1232288" y="795644"/>
                  <a:pt x="1237859" y="800294"/>
                </a:cubicBezTo>
                <a:cubicBezTo>
                  <a:pt x="1232537" y="798046"/>
                  <a:pt x="1227216" y="795798"/>
                  <a:pt x="1221933" y="793512"/>
                </a:cubicBezTo>
                <a:cubicBezTo>
                  <a:pt x="1216265" y="789285"/>
                  <a:pt x="1210616" y="785001"/>
                  <a:pt x="1204968" y="780678"/>
                </a:cubicBezTo>
                <a:close/>
                <a:moveTo>
                  <a:pt x="2936747" y="780179"/>
                </a:moveTo>
                <a:cubicBezTo>
                  <a:pt x="2903126" y="794242"/>
                  <a:pt x="2870446" y="806979"/>
                  <a:pt x="2838612" y="818449"/>
                </a:cubicBezTo>
                <a:cubicBezTo>
                  <a:pt x="2801090" y="827479"/>
                  <a:pt x="2763281" y="835913"/>
                  <a:pt x="2725202" y="843579"/>
                </a:cubicBezTo>
                <a:cubicBezTo>
                  <a:pt x="2764011" y="832916"/>
                  <a:pt x="2804107" y="820217"/>
                  <a:pt x="2845662" y="805442"/>
                </a:cubicBezTo>
                <a:cubicBezTo>
                  <a:pt x="2876268" y="797373"/>
                  <a:pt x="2906641" y="788920"/>
                  <a:pt x="2936747" y="780179"/>
                </a:cubicBezTo>
                <a:close/>
                <a:moveTo>
                  <a:pt x="1258839" y="776547"/>
                </a:moveTo>
                <a:cubicBezTo>
                  <a:pt x="1266293" y="778219"/>
                  <a:pt x="1273843" y="779871"/>
                  <a:pt x="1281452" y="781485"/>
                </a:cubicBezTo>
                <a:cubicBezTo>
                  <a:pt x="1289367" y="790053"/>
                  <a:pt x="1297321" y="798603"/>
                  <a:pt x="1305313" y="807152"/>
                </a:cubicBezTo>
                <a:cubicBezTo>
                  <a:pt x="1297763" y="805020"/>
                  <a:pt x="1290270" y="802849"/>
                  <a:pt x="1282835" y="800639"/>
                </a:cubicBezTo>
                <a:cubicBezTo>
                  <a:pt x="1281970" y="799775"/>
                  <a:pt x="1281105" y="798930"/>
                  <a:pt x="1280241" y="798065"/>
                </a:cubicBezTo>
                <a:cubicBezTo>
                  <a:pt x="1273075" y="790899"/>
                  <a:pt x="1265947" y="783733"/>
                  <a:pt x="1258839" y="776547"/>
                </a:cubicBezTo>
                <a:close/>
                <a:moveTo>
                  <a:pt x="1961848" y="773300"/>
                </a:moveTo>
                <a:cubicBezTo>
                  <a:pt x="1964595" y="774069"/>
                  <a:pt x="1967362" y="774857"/>
                  <a:pt x="1970090" y="775664"/>
                </a:cubicBezTo>
                <a:cubicBezTo>
                  <a:pt x="1987304" y="780736"/>
                  <a:pt x="2003980" y="785846"/>
                  <a:pt x="2020291" y="790918"/>
                </a:cubicBezTo>
                <a:cubicBezTo>
                  <a:pt x="2020887" y="791264"/>
                  <a:pt x="2021463" y="791610"/>
                  <a:pt x="2022059" y="791956"/>
                </a:cubicBezTo>
                <a:cubicBezTo>
                  <a:pt x="2058389" y="812570"/>
                  <a:pt x="2097697" y="829784"/>
                  <a:pt x="2139022" y="843290"/>
                </a:cubicBezTo>
                <a:cubicBezTo>
                  <a:pt x="2120232" y="839025"/>
                  <a:pt x="2101097" y="834587"/>
                  <a:pt x="2081463" y="830015"/>
                </a:cubicBezTo>
                <a:cubicBezTo>
                  <a:pt x="2071703" y="827748"/>
                  <a:pt x="2061809" y="825442"/>
                  <a:pt x="2051780" y="823137"/>
                </a:cubicBezTo>
                <a:cubicBezTo>
                  <a:pt x="2020003" y="808785"/>
                  <a:pt x="1989898" y="792109"/>
                  <a:pt x="1961848" y="773300"/>
                </a:cubicBezTo>
                <a:close/>
                <a:moveTo>
                  <a:pt x="2917343" y="773070"/>
                </a:moveTo>
                <a:cubicBezTo>
                  <a:pt x="2894211" y="782234"/>
                  <a:pt x="2871522" y="790822"/>
                  <a:pt x="2849255" y="798795"/>
                </a:cubicBezTo>
                <a:cubicBezTo>
                  <a:pt x="2824952" y="805250"/>
                  <a:pt x="2800514" y="811456"/>
                  <a:pt x="2775961" y="817373"/>
                </a:cubicBezTo>
                <a:cubicBezTo>
                  <a:pt x="2799707" y="810130"/>
                  <a:pt x="2823933" y="802196"/>
                  <a:pt x="2848698" y="793569"/>
                </a:cubicBezTo>
                <a:cubicBezTo>
                  <a:pt x="2871522" y="787018"/>
                  <a:pt x="2894384" y="780159"/>
                  <a:pt x="2917343" y="773070"/>
                </a:cubicBezTo>
                <a:close/>
                <a:moveTo>
                  <a:pt x="1178993" y="771399"/>
                </a:moveTo>
                <a:cubicBezTo>
                  <a:pt x="1183028" y="772878"/>
                  <a:pt x="1187101" y="774338"/>
                  <a:pt x="1191155" y="775798"/>
                </a:cubicBezTo>
                <a:cubicBezTo>
                  <a:pt x="1195381" y="779083"/>
                  <a:pt x="1199627" y="782311"/>
                  <a:pt x="1203873" y="785558"/>
                </a:cubicBezTo>
                <a:cubicBezTo>
                  <a:pt x="1199819" y="783733"/>
                  <a:pt x="1195785" y="781869"/>
                  <a:pt x="1191769" y="780025"/>
                </a:cubicBezTo>
                <a:cubicBezTo>
                  <a:pt x="1187504" y="777162"/>
                  <a:pt x="1183239" y="774300"/>
                  <a:pt x="1178993" y="771399"/>
                </a:cubicBezTo>
                <a:close/>
                <a:moveTo>
                  <a:pt x="1229483" y="769765"/>
                </a:moveTo>
                <a:cubicBezTo>
                  <a:pt x="1236630" y="771475"/>
                  <a:pt x="1243834" y="773166"/>
                  <a:pt x="1251096" y="774818"/>
                </a:cubicBezTo>
                <a:cubicBezTo>
                  <a:pt x="1258762" y="782561"/>
                  <a:pt x="1266447" y="790303"/>
                  <a:pt x="1274170" y="798046"/>
                </a:cubicBezTo>
                <a:cubicBezTo>
                  <a:pt x="1266927" y="795855"/>
                  <a:pt x="1259742" y="793627"/>
                  <a:pt x="1252614" y="791360"/>
                </a:cubicBezTo>
                <a:cubicBezTo>
                  <a:pt x="1250213" y="789150"/>
                  <a:pt x="1247811" y="786922"/>
                  <a:pt x="1245410" y="784693"/>
                </a:cubicBezTo>
                <a:cubicBezTo>
                  <a:pt x="1240088" y="779717"/>
                  <a:pt x="1234785" y="774741"/>
                  <a:pt x="1229483" y="769765"/>
                </a:cubicBezTo>
                <a:close/>
                <a:moveTo>
                  <a:pt x="1379837" y="764098"/>
                </a:moveTo>
                <a:cubicBezTo>
                  <a:pt x="1461604" y="772647"/>
                  <a:pt x="1545330" y="778776"/>
                  <a:pt x="1628115" y="783944"/>
                </a:cubicBezTo>
                <a:cubicBezTo>
                  <a:pt x="1655857" y="785712"/>
                  <a:pt x="1683637" y="787229"/>
                  <a:pt x="1710515" y="788709"/>
                </a:cubicBezTo>
                <a:cubicBezTo>
                  <a:pt x="1773031" y="792167"/>
                  <a:pt x="1833626" y="795510"/>
                  <a:pt x="1891320" y="801427"/>
                </a:cubicBezTo>
                <a:cubicBezTo>
                  <a:pt x="1918755" y="820236"/>
                  <a:pt x="1947804" y="836931"/>
                  <a:pt x="1978466" y="851494"/>
                </a:cubicBezTo>
                <a:cubicBezTo>
                  <a:pt x="1929322" y="847037"/>
                  <a:pt x="1878045" y="844078"/>
                  <a:pt x="1825077" y="841023"/>
                </a:cubicBezTo>
                <a:cubicBezTo>
                  <a:pt x="1775952" y="838199"/>
                  <a:pt x="1725136" y="835279"/>
                  <a:pt x="1673763" y="830994"/>
                </a:cubicBezTo>
                <a:cubicBezTo>
                  <a:pt x="1576742" y="822964"/>
                  <a:pt x="1487501" y="812455"/>
                  <a:pt x="1405485" y="799352"/>
                </a:cubicBezTo>
                <a:cubicBezTo>
                  <a:pt x="1396878" y="787614"/>
                  <a:pt x="1388328" y="775856"/>
                  <a:pt x="1379837" y="764098"/>
                </a:cubicBezTo>
                <a:close/>
                <a:moveTo>
                  <a:pt x="1157514" y="763291"/>
                </a:moveTo>
                <a:cubicBezTo>
                  <a:pt x="1158782" y="763771"/>
                  <a:pt x="1160050" y="764271"/>
                  <a:pt x="1161318" y="764751"/>
                </a:cubicBezTo>
                <a:cubicBezTo>
                  <a:pt x="1162778" y="765769"/>
                  <a:pt x="1164239" y="766768"/>
                  <a:pt x="1165679" y="767787"/>
                </a:cubicBezTo>
                <a:cubicBezTo>
                  <a:pt x="1164469" y="767191"/>
                  <a:pt x="1163259" y="766615"/>
                  <a:pt x="1162067" y="766038"/>
                </a:cubicBezTo>
                <a:cubicBezTo>
                  <a:pt x="1160530" y="765116"/>
                  <a:pt x="1159032" y="764194"/>
                  <a:pt x="1157514" y="763291"/>
                </a:cubicBezTo>
                <a:close/>
                <a:moveTo>
                  <a:pt x="1200492" y="762542"/>
                </a:moveTo>
                <a:cubicBezTo>
                  <a:pt x="1207216" y="764271"/>
                  <a:pt x="1213998" y="765981"/>
                  <a:pt x="1220857" y="767652"/>
                </a:cubicBezTo>
                <a:cubicBezTo>
                  <a:pt x="1228023" y="774396"/>
                  <a:pt x="1235208" y="781139"/>
                  <a:pt x="1242432" y="787883"/>
                </a:cubicBezTo>
                <a:cubicBezTo>
                  <a:pt x="1242566" y="787998"/>
                  <a:pt x="1242700" y="788113"/>
                  <a:pt x="1242835" y="788248"/>
                </a:cubicBezTo>
                <a:cubicBezTo>
                  <a:pt x="1235995" y="786038"/>
                  <a:pt x="1229214" y="783790"/>
                  <a:pt x="1222489" y="781523"/>
                </a:cubicBezTo>
                <a:cubicBezTo>
                  <a:pt x="1218513" y="778142"/>
                  <a:pt x="1214536" y="774741"/>
                  <a:pt x="1210578" y="771303"/>
                </a:cubicBezTo>
                <a:cubicBezTo>
                  <a:pt x="1207216" y="768382"/>
                  <a:pt x="1203854" y="765462"/>
                  <a:pt x="1200492" y="762542"/>
                </a:cubicBezTo>
                <a:close/>
                <a:moveTo>
                  <a:pt x="3070559" y="761158"/>
                </a:moveTo>
                <a:cubicBezTo>
                  <a:pt x="3037802" y="777988"/>
                  <a:pt x="3005911" y="793589"/>
                  <a:pt x="2974787" y="807998"/>
                </a:cubicBezTo>
                <a:cubicBezTo>
                  <a:pt x="2938880" y="817219"/>
                  <a:pt x="2902050" y="826268"/>
                  <a:pt x="2864413" y="834856"/>
                </a:cubicBezTo>
                <a:cubicBezTo>
                  <a:pt x="2900032" y="821177"/>
                  <a:pt x="2936689" y="805846"/>
                  <a:pt x="2974499" y="788862"/>
                </a:cubicBezTo>
                <a:cubicBezTo>
                  <a:pt x="3006813" y="779871"/>
                  <a:pt x="3038839" y="770611"/>
                  <a:pt x="3070559" y="761158"/>
                </a:cubicBezTo>
                <a:close/>
                <a:moveTo>
                  <a:pt x="1348828" y="760717"/>
                </a:moveTo>
                <a:cubicBezTo>
                  <a:pt x="1357416" y="761696"/>
                  <a:pt x="1366023" y="762638"/>
                  <a:pt x="1374669" y="763560"/>
                </a:cubicBezTo>
                <a:cubicBezTo>
                  <a:pt x="1383045" y="775202"/>
                  <a:pt x="1391517" y="786864"/>
                  <a:pt x="1400029" y="798488"/>
                </a:cubicBezTo>
                <a:cubicBezTo>
                  <a:pt x="1391441" y="797104"/>
                  <a:pt x="1382968" y="795683"/>
                  <a:pt x="1374534" y="794242"/>
                </a:cubicBezTo>
                <a:cubicBezTo>
                  <a:pt x="1365908" y="783080"/>
                  <a:pt x="1357339" y="771898"/>
                  <a:pt x="1348828" y="760717"/>
                </a:cubicBezTo>
                <a:close/>
                <a:moveTo>
                  <a:pt x="1894509" y="757854"/>
                </a:moveTo>
                <a:cubicBezTo>
                  <a:pt x="1911954" y="761062"/>
                  <a:pt x="1929034" y="764751"/>
                  <a:pt x="1945729" y="768997"/>
                </a:cubicBezTo>
                <a:cubicBezTo>
                  <a:pt x="1947650" y="770361"/>
                  <a:pt x="1949552" y="771744"/>
                  <a:pt x="1951493" y="773089"/>
                </a:cubicBezTo>
                <a:cubicBezTo>
                  <a:pt x="1975066" y="789400"/>
                  <a:pt x="2000157" y="804194"/>
                  <a:pt x="2026477" y="817335"/>
                </a:cubicBezTo>
                <a:cubicBezTo>
                  <a:pt x="2006362" y="812781"/>
                  <a:pt x="1985690" y="808958"/>
                  <a:pt x="1964557" y="805654"/>
                </a:cubicBezTo>
                <a:cubicBezTo>
                  <a:pt x="1940004" y="791264"/>
                  <a:pt x="1916584" y="775279"/>
                  <a:pt x="1894509" y="757854"/>
                </a:cubicBezTo>
                <a:close/>
                <a:moveTo>
                  <a:pt x="3306118" y="757816"/>
                </a:moveTo>
                <a:cubicBezTo>
                  <a:pt x="3208195" y="825423"/>
                  <a:pt x="3120011" y="880504"/>
                  <a:pt x="3036188" y="926652"/>
                </a:cubicBezTo>
                <a:cubicBezTo>
                  <a:pt x="2975018" y="960311"/>
                  <a:pt x="2919475" y="988438"/>
                  <a:pt x="2866373" y="1012664"/>
                </a:cubicBezTo>
                <a:cubicBezTo>
                  <a:pt x="2707047" y="1085017"/>
                  <a:pt x="2565896" y="1127495"/>
                  <a:pt x="2422170" y="1146323"/>
                </a:cubicBezTo>
                <a:cubicBezTo>
                  <a:pt x="2305399" y="1161635"/>
                  <a:pt x="2128974" y="1178003"/>
                  <a:pt x="1945672" y="1143595"/>
                </a:cubicBezTo>
                <a:cubicBezTo>
                  <a:pt x="1820754" y="1120214"/>
                  <a:pt x="1698412" y="1078850"/>
                  <a:pt x="1579412" y="1019888"/>
                </a:cubicBezTo>
                <a:cubicBezTo>
                  <a:pt x="1572092" y="1011358"/>
                  <a:pt x="1564811" y="1002770"/>
                  <a:pt x="1557568" y="994144"/>
                </a:cubicBezTo>
                <a:cubicBezTo>
                  <a:pt x="1668095" y="1041790"/>
                  <a:pt x="1782311" y="1075853"/>
                  <a:pt x="1899582" y="1095968"/>
                </a:cubicBezTo>
                <a:cubicBezTo>
                  <a:pt x="2066362" y="1124690"/>
                  <a:pt x="2229050" y="1116102"/>
                  <a:pt x="2366205" y="1103883"/>
                </a:cubicBezTo>
                <a:cubicBezTo>
                  <a:pt x="2508740" y="1091203"/>
                  <a:pt x="2645875" y="1057563"/>
                  <a:pt x="2797805" y="998044"/>
                </a:cubicBezTo>
                <a:cubicBezTo>
                  <a:pt x="2850216" y="977391"/>
                  <a:pt x="2904778" y="953049"/>
                  <a:pt x="2964585" y="923654"/>
                </a:cubicBezTo>
                <a:cubicBezTo>
                  <a:pt x="3042548" y="885326"/>
                  <a:pt x="3124027" y="839332"/>
                  <a:pt x="3213363" y="783022"/>
                </a:cubicBezTo>
                <a:cubicBezTo>
                  <a:pt x="3244370" y="774665"/>
                  <a:pt x="3275302" y="766230"/>
                  <a:pt x="3306118" y="757816"/>
                </a:cubicBezTo>
                <a:close/>
                <a:moveTo>
                  <a:pt x="1318127" y="757105"/>
                </a:moveTo>
                <a:cubicBezTo>
                  <a:pt x="1326523" y="758142"/>
                  <a:pt x="1334976" y="759141"/>
                  <a:pt x="1343430" y="760121"/>
                </a:cubicBezTo>
                <a:cubicBezTo>
                  <a:pt x="1351825" y="771168"/>
                  <a:pt x="1360279" y="782196"/>
                  <a:pt x="1368790" y="793223"/>
                </a:cubicBezTo>
                <a:cubicBezTo>
                  <a:pt x="1360375" y="791763"/>
                  <a:pt x="1352056" y="790284"/>
                  <a:pt x="1343795" y="788766"/>
                </a:cubicBezTo>
                <a:cubicBezTo>
                  <a:pt x="1335188" y="778219"/>
                  <a:pt x="1326619" y="767671"/>
                  <a:pt x="1318127" y="757105"/>
                </a:cubicBezTo>
                <a:close/>
                <a:moveTo>
                  <a:pt x="2003019" y="755721"/>
                </a:moveTo>
                <a:cubicBezTo>
                  <a:pt x="2010954" y="759967"/>
                  <a:pt x="2018869" y="764155"/>
                  <a:pt x="2026766" y="768305"/>
                </a:cubicBezTo>
                <a:cubicBezTo>
                  <a:pt x="2023346" y="766864"/>
                  <a:pt x="2019926" y="765443"/>
                  <a:pt x="2016487" y="764002"/>
                </a:cubicBezTo>
                <a:cubicBezTo>
                  <a:pt x="2011973" y="761274"/>
                  <a:pt x="2007496" y="758526"/>
                  <a:pt x="2003019" y="755721"/>
                </a:cubicBezTo>
                <a:close/>
                <a:moveTo>
                  <a:pt x="1172096" y="755010"/>
                </a:moveTo>
                <a:cubicBezTo>
                  <a:pt x="1178301" y="756720"/>
                  <a:pt x="1184526" y="758392"/>
                  <a:pt x="1190828" y="760063"/>
                </a:cubicBezTo>
                <a:cubicBezTo>
                  <a:pt x="1196438" y="764924"/>
                  <a:pt x="1202029" y="769804"/>
                  <a:pt x="1207658" y="774665"/>
                </a:cubicBezTo>
                <a:cubicBezTo>
                  <a:pt x="1208811" y="775664"/>
                  <a:pt x="1209963" y="776643"/>
                  <a:pt x="1211116" y="777623"/>
                </a:cubicBezTo>
                <a:cubicBezTo>
                  <a:pt x="1204872" y="775471"/>
                  <a:pt x="1198666" y="773281"/>
                  <a:pt x="1192499" y="771072"/>
                </a:cubicBezTo>
                <a:cubicBezTo>
                  <a:pt x="1186908" y="766730"/>
                  <a:pt x="1181299" y="762350"/>
                  <a:pt x="1175727" y="757912"/>
                </a:cubicBezTo>
                <a:cubicBezTo>
                  <a:pt x="1174536" y="756951"/>
                  <a:pt x="1173307" y="755971"/>
                  <a:pt x="1172096" y="755010"/>
                </a:cubicBezTo>
                <a:close/>
                <a:moveTo>
                  <a:pt x="3191115" y="754377"/>
                </a:moveTo>
                <a:cubicBezTo>
                  <a:pt x="3160394" y="772878"/>
                  <a:pt x="3130443" y="790303"/>
                  <a:pt x="3101183" y="806672"/>
                </a:cubicBezTo>
                <a:cubicBezTo>
                  <a:pt x="3066217" y="815682"/>
                  <a:pt x="3031155" y="824462"/>
                  <a:pt x="2995977" y="832896"/>
                </a:cubicBezTo>
                <a:cubicBezTo>
                  <a:pt x="3028619" y="817008"/>
                  <a:pt x="3062106" y="799775"/>
                  <a:pt x="3096514" y="781177"/>
                </a:cubicBezTo>
                <a:cubicBezTo>
                  <a:pt x="3127926" y="772436"/>
                  <a:pt x="3159646" y="763406"/>
                  <a:pt x="3191115" y="754377"/>
                </a:cubicBezTo>
                <a:close/>
                <a:moveTo>
                  <a:pt x="1287599" y="753205"/>
                </a:moveTo>
                <a:cubicBezTo>
                  <a:pt x="1295822" y="754300"/>
                  <a:pt x="1304084" y="755356"/>
                  <a:pt x="1312383" y="756394"/>
                </a:cubicBezTo>
                <a:cubicBezTo>
                  <a:pt x="1320759" y="766807"/>
                  <a:pt x="1329213" y="777220"/>
                  <a:pt x="1337685" y="787633"/>
                </a:cubicBezTo>
                <a:cubicBezTo>
                  <a:pt x="1329463" y="786096"/>
                  <a:pt x="1321278" y="784540"/>
                  <a:pt x="1313209" y="782945"/>
                </a:cubicBezTo>
                <a:cubicBezTo>
                  <a:pt x="1304621" y="773031"/>
                  <a:pt x="1296091" y="763118"/>
                  <a:pt x="1287599" y="753205"/>
                </a:cubicBezTo>
                <a:close/>
                <a:moveTo>
                  <a:pt x="1257321" y="749016"/>
                </a:moveTo>
                <a:cubicBezTo>
                  <a:pt x="1265352" y="750188"/>
                  <a:pt x="1273401" y="751303"/>
                  <a:pt x="1281490" y="752378"/>
                </a:cubicBezTo>
                <a:cubicBezTo>
                  <a:pt x="1289828" y="762138"/>
                  <a:pt x="1298204" y="771879"/>
                  <a:pt x="1306638" y="781619"/>
                </a:cubicBezTo>
                <a:cubicBezTo>
                  <a:pt x="1298569" y="779986"/>
                  <a:pt x="1290597" y="778334"/>
                  <a:pt x="1282700" y="776663"/>
                </a:cubicBezTo>
                <a:cubicBezTo>
                  <a:pt x="1274189" y="767460"/>
                  <a:pt x="1265736" y="758238"/>
                  <a:pt x="1257321" y="749016"/>
                </a:cubicBezTo>
                <a:close/>
                <a:moveTo>
                  <a:pt x="1965056" y="748574"/>
                </a:moveTo>
                <a:cubicBezTo>
                  <a:pt x="1981425" y="755126"/>
                  <a:pt x="1997352" y="761696"/>
                  <a:pt x="2012991" y="768228"/>
                </a:cubicBezTo>
                <a:cubicBezTo>
                  <a:pt x="2033778" y="780812"/>
                  <a:pt x="2054988" y="792686"/>
                  <a:pt x="2077255" y="803521"/>
                </a:cubicBezTo>
                <a:cubicBezTo>
                  <a:pt x="2074546" y="802676"/>
                  <a:pt x="2071818" y="801811"/>
                  <a:pt x="2069090" y="800927"/>
                </a:cubicBezTo>
                <a:cubicBezTo>
                  <a:pt x="2054297" y="796240"/>
                  <a:pt x="2039254" y="791456"/>
                  <a:pt x="2023884" y="786653"/>
                </a:cubicBezTo>
                <a:cubicBezTo>
                  <a:pt x="2003289" y="774857"/>
                  <a:pt x="1983903" y="762081"/>
                  <a:pt x="1965056" y="748574"/>
                </a:cubicBezTo>
                <a:close/>
                <a:moveTo>
                  <a:pt x="1833088" y="748479"/>
                </a:moveTo>
                <a:cubicBezTo>
                  <a:pt x="1849957" y="750573"/>
                  <a:pt x="1866575" y="752993"/>
                  <a:pt x="1882886" y="755779"/>
                </a:cubicBezTo>
                <a:cubicBezTo>
                  <a:pt x="1903962" y="773051"/>
                  <a:pt x="1926363" y="788978"/>
                  <a:pt x="1949860" y="803444"/>
                </a:cubicBezTo>
                <a:cubicBezTo>
                  <a:pt x="1931743" y="800851"/>
                  <a:pt x="1913318" y="798603"/>
                  <a:pt x="1894567" y="796662"/>
                </a:cubicBezTo>
                <a:cubicBezTo>
                  <a:pt x="1873050" y="781907"/>
                  <a:pt x="1852551" y="765827"/>
                  <a:pt x="1833088" y="748479"/>
                </a:cubicBezTo>
                <a:close/>
                <a:moveTo>
                  <a:pt x="1144565" y="747172"/>
                </a:moveTo>
                <a:cubicBezTo>
                  <a:pt x="1149964" y="748747"/>
                  <a:pt x="1155401" y="750323"/>
                  <a:pt x="1160876" y="751860"/>
                </a:cubicBezTo>
                <a:cubicBezTo>
                  <a:pt x="1164891" y="755068"/>
                  <a:pt x="1168907" y="758277"/>
                  <a:pt x="1172903" y="761466"/>
                </a:cubicBezTo>
                <a:cubicBezTo>
                  <a:pt x="1174882" y="763041"/>
                  <a:pt x="1176861" y="764559"/>
                  <a:pt x="1178839" y="766115"/>
                </a:cubicBezTo>
                <a:cubicBezTo>
                  <a:pt x="1173364" y="764098"/>
                  <a:pt x="1167946" y="762042"/>
                  <a:pt x="1162548" y="759987"/>
                </a:cubicBezTo>
                <a:cubicBezTo>
                  <a:pt x="1156534" y="755760"/>
                  <a:pt x="1150559" y="751475"/>
                  <a:pt x="1144565" y="747172"/>
                </a:cubicBezTo>
                <a:close/>
                <a:moveTo>
                  <a:pt x="1227254" y="744482"/>
                </a:moveTo>
                <a:cubicBezTo>
                  <a:pt x="1235054" y="745712"/>
                  <a:pt x="1242893" y="746903"/>
                  <a:pt x="1250770" y="748056"/>
                </a:cubicBezTo>
                <a:cubicBezTo>
                  <a:pt x="1259012" y="757105"/>
                  <a:pt x="1267273" y="766134"/>
                  <a:pt x="1275592" y="775145"/>
                </a:cubicBezTo>
                <a:cubicBezTo>
                  <a:pt x="1267772" y="773474"/>
                  <a:pt x="1260030" y="771744"/>
                  <a:pt x="1252364" y="770015"/>
                </a:cubicBezTo>
                <a:cubicBezTo>
                  <a:pt x="1243950" y="761504"/>
                  <a:pt x="1235573" y="752993"/>
                  <a:pt x="1227254" y="744482"/>
                </a:cubicBezTo>
                <a:close/>
                <a:moveTo>
                  <a:pt x="3063489" y="741370"/>
                </a:moveTo>
                <a:cubicBezTo>
                  <a:pt x="3033998" y="755971"/>
                  <a:pt x="3005218" y="769631"/>
                  <a:pt x="2977073" y="782350"/>
                </a:cubicBezTo>
                <a:cubicBezTo>
                  <a:pt x="2945277" y="791226"/>
                  <a:pt x="2913193" y="799794"/>
                  <a:pt x="2880897" y="807998"/>
                </a:cubicBezTo>
                <a:cubicBezTo>
                  <a:pt x="2912290" y="795894"/>
                  <a:pt x="2944489" y="782599"/>
                  <a:pt x="2977573" y="768094"/>
                </a:cubicBezTo>
                <a:cubicBezTo>
                  <a:pt x="3006544" y="759372"/>
                  <a:pt x="3035189" y="750438"/>
                  <a:pt x="3063489" y="741370"/>
                </a:cubicBezTo>
                <a:close/>
                <a:moveTo>
                  <a:pt x="1197552" y="739641"/>
                </a:moveTo>
                <a:cubicBezTo>
                  <a:pt x="1205045" y="740909"/>
                  <a:pt x="1212595" y="742158"/>
                  <a:pt x="1220165" y="743368"/>
                </a:cubicBezTo>
                <a:cubicBezTo>
                  <a:pt x="1228253" y="751648"/>
                  <a:pt x="1236399" y="759929"/>
                  <a:pt x="1244564" y="768209"/>
                </a:cubicBezTo>
                <a:cubicBezTo>
                  <a:pt x="1236995" y="766442"/>
                  <a:pt x="1229521" y="764655"/>
                  <a:pt x="1222124" y="762849"/>
                </a:cubicBezTo>
                <a:cubicBezTo>
                  <a:pt x="1213902" y="755107"/>
                  <a:pt x="1205717" y="747364"/>
                  <a:pt x="1197552" y="739641"/>
                </a:cubicBezTo>
                <a:close/>
                <a:moveTo>
                  <a:pt x="1118782" y="739334"/>
                </a:moveTo>
                <a:cubicBezTo>
                  <a:pt x="1122875" y="740621"/>
                  <a:pt x="1126986" y="741908"/>
                  <a:pt x="1131136" y="743157"/>
                </a:cubicBezTo>
                <a:cubicBezTo>
                  <a:pt x="1133461" y="744867"/>
                  <a:pt x="1135843" y="746577"/>
                  <a:pt x="1138148" y="748267"/>
                </a:cubicBezTo>
                <a:cubicBezTo>
                  <a:pt x="1140396" y="749900"/>
                  <a:pt x="1142663" y="751475"/>
                  <a:pt x="1144911" y="753108"/>
                </a:cubicBezTo>
                <a:cubicBezTo>
                  <a:pt x="1140857" y="751495"/>
                  <a:pt x="1136842" y="749843"/>
                  <a:pt x="1132827" y="748210"/>
                </a:cubicBezTo>
                <a:cubicBezTo>
                  <a:pt x="1128120" y="745270"/>
                  <a:pt x="1123432" y="742311"/>
                  <a:pt x="1118782" y="739334"/>
                </a:cubicBezTo>
                <a:close/>
                <a:moveTo>
                  <a:pt x="1168215" y="734434"/>
                </a:moveTo>
                <a:cubicBezTo>
                  <a:pt x="1175362" y="735760"/>
                  <a:pt x="1182567" y="737047"/>
                  <a:pt x="1189809" y="738315"/>
                </a:cubicBezTo>
                <a:cubicBezTo>
                  <a:pt x="1197667" y="745789"/>
                  <a:pt x="1205564" y="753243"/>
                  <a:pt x="1213498" y="760717"/>
                </a:cubicBezTo>
                <a:cubicBezTo>
                  <a:pt x="1206294" y="758930"/>
                  <a:pt x="1199147" y="757105"/>
                  <a:pt x="1192077" y="755241"/>
                </a:cubicBezTo>
                <a:cubicBezTo>
                  <a:pt x="1184104" y="748305"/>
                  <a:pt x="1176131" y="741370"/>
                  <a:pt x="1168215" y="734434"/>
                </a:cubicBezTo>
                <a:close/>
                <a:moveTo>
                  <a:pt x="1097054" y="732360"/>
                </a:moveTo>
                <a:cubicBezTo>
                  <a:pt x="1098514" y="732840"/>
                  <a:pt x="1100012" y="733320"/>
                  <a:pt x="1101472" y="733800"/>
                </a:cubicBezTo>
                <a:cubicBezTo>
                  <a:pt x="1102126" y="734223"/>
                  <a:pt x="1102779" y="734646"/>
                  <a:pt x="1103432" y="735068"/>
                </a:cubicBezTo>
                <a:cubicBezTo>
                  <a:pt x="1104643" y="735875"/>
                  <a:pt x="1105891" y="736644"/>
                  <a:pt x="1107121" y="737451"/>
                </a:cubicBezTo>
                <a:cubicBezTo>
                  <a:pt x="1105833" y="736894"/>
                  <a:pt x="1104566" y="736336"/>
                  <a:pt x="1103279" y="735779"/>
                </a:cubicBezTo>
                <a:cubicBezTo>
                  <a:pt x="1101204" y="734646"/>
                  <a:pt x="1099128" y="733493"/>
                  <a:pt x="1097054" y="732360"/>
                </a:cubicBezTo>
                <a:close/>
                <a:moveTo>
                  <a:pt x="3017880" y="731034"/>
                </a:moveTo>
                <a:cubicBezTo>
                  <a:pt x="3004892" y="736682"/>
                  <a:pt x="2991905" y="742273"/>
                  <a:pt x="2978879" y="747787"/>
                </a:cubicBezTo>
                <a:cubicBezTo>
                  <a:pt x="2964374" y="752532"/>
                  <a:pt x="2949927" y="757162"/>
                  <a:pt x="2935498" y="761715"/>
                </a:cubicBezTo>
                <a:cubicBezTo>
                  <a:pt x="2948716" y="756644"/>
                  <a:pt x="2961934" y="751495"/>
                  <a:pt x="2975113" y="746250"/>
                </a:cubicBezTo>
                <a:cubicBezTo>
                  <a:pt x="2989369" y="741255"/>
                  <a:pt x="3003624" y="736183"/>
                  <a:pt x="3017880" y="731034"/>
                </a:cubicBezTo>
                <a:close/>
                <a:moveTo>
                  <a:pt x="3406963" y="730323"/>
                </a:moveTo>
                <a:cubicBezTo>
                  <a:pt x="3297761" y="812320"/>
                  <a:pt x="3202450" y="877449"/>
                  <a:pt x="3109809" y="933702"/>
                </a:cubicBezTo>
                <a:cubicBezTo>
                  <a:pt x="3047158" y="971742"/>
                  <a:pt x="2990521" y="1003750"/>
                  <a:pt x="2936632" y="1031511"/>
                </a:cubicBezTo>
                <a:cubicBezTo>
                  <a:pt x="2770293" y="1116928"/>
                  <a:pt x="2624742" y="1168340"/>
                  <a:pt x="2478539" y="1193296"/>
                </a:cubicBezTo>
                <a:cubicBezTo>
                  <a:pt x="2293679" y="1224881"/>
                  <a:pt x="2138734" y="1225630"/>
                  <a:pt x="1990973" y="1195698"/>
                </a:cubicBezTo>
                <a:cubicBezTo>
                  <a:pt x="1859620" y="1169147"/>
                  <a:pt x="1732878" y="1122154"/>
                  <a:pt x="1608999" y="1053797"/>
                </a:cubicBezTo>
                <a:cubicBezTo>
                  <a:pt x="1601563" y="1045402"/>
                  <a:pt x="1594167" y="1036967"/>
                  <a:pt x="1586828" y="1028495"/>
                </a:cubicBezTo>
                <a:cubicBezTo>
                  <a:pt x="1703234" y="1085190"/>
                  <a:pt x="1822810" y="1125132"/>
                  <a:pt x="1944845" y="1147975"/>
                </a:cubicBezTo>
                <a:cubicBezTo>
                  <a:pt x="2128763" y="1182499"/>
                  <a:pt x="2305687" y="1166092"/>
                  <a:pt x="2422746" y="1150742"/>
                </a:cubicBezTo>
                <a:cubicBezTo>
                  <a:pt x="2566933" y="1131856"/>
                  <a:pt x="2708488" y="1089263"/>
                  <a:pt x="2868217" y="1016718"/>
                </a:cubicBezTo>
                <a:cubicBezTo>
                  <a:pt x="2921435" y="992453"/>
                  <a:pt x="2977073" y="964250"/>
                  <a:pt x="3038340" y="930551"/>
                </a:cubicBezTo>
                <a:cubicBezTo>
                  <a:pt x="3125255" y="882714"/>
                  <a:pt x="3216821" y="825289"/>
                  <a:pt x="3319068" y="754280"/>
                </a:cubicBezTo>
                <a:cubicBezTo>
                  <a:pt x="3321200" y="753704"/>
                  <a:pt x="3323352" y="753108"/>
                  <a:pt x="3325503" y="752532"/>
                </a:cubicBezTo>
                <a:cubicBezTo>
                  <a:pt x="3352554" y="745136"/>
                  <a:pt x="3379720" y="737720"/>
                  <a:pt x="3406963" y="730323"/>
                </a:cubicBezTo>
                <a:close/>
                <a:moveTo>
                  <a:pt x="3049983" y="729612"/>
                </a:moveTo>
                <a:cubicBezTo>
                  <a:pt x="3038225" y="735145"/>
                  <a:pt x="3026429" y="740640"/>
                  <a:pt x="3014613" y="746039"/>
                </a:cubicBezTo>
                <a:cubicBezTo>
                  <a:pt x="3002894" y="751418"/>
                  <a:pt x="2991290" y="756605"/>
                  <a:pt x="2979801" y="761677"/>
                </a:cubicBezTo>
                <a:cubicBezTo>
                  <a:pt x="2954537" y="769304"/>
                  <a:pt x="2929024" y="776759"/>
                  <a:pt x="2903337" y="784002"/>
                </a:cubicBezTo>
                <a:cubicBezTo>
                  <a:pt x="2914960" y="779487"/>
                  <a:pt x="2926661" y="774857"/>
                  <a:pt x="2938495" y="770034"/>
                </a:cubicBezTo>
                <a:cubicBezTo>
                  <a:pt x="2951329" y="764828"/>
                  <a:pt x="2964105" y="759506"/>
                  <a:pt x="2976862" y="754127"/>
                </a:cubicBezTo>
                <a:cubicBezTo>
                  <a:pt x="3001126" y="746211"/>
                  <a:pt x="3025488" y="738027"/>
                  <a:pt x="3049983" y="729612"/>
                </a:cubicBezTo>
                <a:close/>
                <a:moveTo>
                  <a:pt x="1139359" y="728863"/>
                </a:moveTo>
                <a:cubicBezTo>
                  <a:pt x="1146064" y="730208"/>
                  <a:pt x="1152826" y="731533"/>
                  <a:pt x="1159608" y="732821"/>
                </a:cubicBezTo>
                <a:cubicBezTo>
                  <a:pt x="1167140" y="739410"/>
                  <a:pt x="1174690" y="746000"/>
                  <a:pt x="1182279" y="752609"/>
                </a:cubicBezTo>
                <a:cubicBezTo>
                  <a:pt x="1175497" y="750784"/>
                  <a:pt x="1168772" y="748920"/>
                  <a:pt x="1162125" y="747057"/>
                </a:cubicBezTo>
                <a:cubicBezTo>
                  <a:pt x="1154556" y="741005"/>
                  <a:pt x="1146967" y="734953"/>
                  <a:pt x="1139359" y="728863"/>
                </a:cubicBezTo>
                <a:close/>
                <a:moveTo>
                  <a:pt x="3184775" y="726192"/>
                </a:moveTo>
                <a:cubicBezTo>
                  <a:pt x="3155380" y="743291"/>
                  <a:pt x="3126639" y="759468"/>
                  <a:pt x="3098532" y="774722"/>
                </a:cubicBezTo>
                <a:cubicBezTo>
                  <a:pt x="3093344" y="776163"/>
                  <a:pt x="3088138" y="777623"/>
                  <a:pt x="3082970" y="779045"/>
                </a:cubicBezTo>
                <a:cubicBezTo>
                  <a:pt x="3055996" y="786499"/>
                  <a:pt x="3028350" y="794011"/>
                  <a:pt x="3000089" y="801427"/>
                </a:cubicBezTo>
                <a:cubicBezTo>
                  <a:pt x="3031020" y="786691"/>
                  <a:pt x="3062720" y="770803"/>
                  <a:pt x="3095247" y="753762"/>
                </a:cubicBezTo>
                <a:cubicBezTo>
                  <a:pt x="3120184" y="746231"/>
                  <a:pt x="3144929" y="738623"/>
                  <a:pt x="3169443" y="730976"/>
                </a:cubicBezTo>
                <a:cubicBezTo>
                  <a:pt x="3174535" y="729382"/>
                  <a:pt x="3179665" y="727787"/>
                  <a:pt x="3184775" y="726192"/>
                </a:cubicBezTo>
                <a:close/>
                <a:moveTo>
                  <a:pt x="3295533" y="724310"/>
                </a:moveTo>
                <a:cubicBezTo>
                  <a:pt x="3267925" y="742696"/>
                  <a:pt x="3241124" y="760082"/>
                  <a:pt x="3214976" y="776624"/>
                </a:cubicBezTo>
                <a:cubicBezTo>
                  <a:pt x="3182950" y="785250"/>
                  <a:pt x="3150827" y="793800"/>
                  <a:pt x="3118608" y="802157"/>
                </a:cubicBezTo>
                <a:cubicBezTo>
                  <a:pt x="3147753" y="785635"/>
                  <a:pt x="3177551" y="768094"/>
                  <a:pt x="3208098" y="749497"/>
                </a:cubicBezTo>
                <a:cubicBezTo>
                  <a:pt x="3219952" y="746077"/>
                  <a:pt x="3231748" y="742676"/>
                  <a:pt x="3243448" y="739314"/>
                </a:cubicBezTo>
                <a:cubicBezTo>
                  <a:pt x="3260759" y="734319"/>
                  <a:pt x="3278127" y="729324"/>
                  <a:pt x="3295533" y="724310"/>
                </a:cubicBezTo>
                <a:close/>
                <a:moveTo>
                  <a:pt x="1111232" y="722984"/>
                </a:moveTo>
                <a:cubicBezTo>
                  <a:pt x="1117322" y="724310"/>
                  <a:pt x="1123471" y="725616"/>
                  <a:pt x="1129638" y="726884"/>
                </a:cubicBezTo>
                <a:cubicBezTo>
                  <a:pt x="1136707" y="732552"/>
                  <a:pt x="1143758" y="738200"/>
                  <a:pt x="1150790" y="743810"/>
                </a:cubicBezTo>
                <a:cubicBezTo>
                  <a:pt x="1144585" y="742004"/>
                  <a:pt x="1138436" y="740179"/>
                  <a:pt x="1132346" y="738334"/>
                </a:cubicBezTo>
                <a:cubicBezTo>
                  <a:pt x="1125392" y="733262"/>
                  <a:pt x="1118341" y="728152"/>
                  <a:pt x="1111232" y="722984"/>
                </a:cubicBezTo>
                <a:close/>
                <a:moveTo>
                  <a:pt x="1896585" y="722869"/>
                </a:moveTo>
                <a:cubicBezTo>
                  <a:pt x="1902252" y="724751"/>
                  <a:pt x="1907900" y="726673"/>
                  <a:pt x="1913453" y="728728"/>
                </a:cubicBezTo>
                <a:cubicBezTo>
                  <a:pt x="1924154" y="732648"/>
                  <a:pt x="1934625" y="736605"/>
                  <a:pt x="1944903" y="740601"/>
                </a:cubicBezTo>
                <a:cubicBezTo>
                  <a:pt x="1963231" y="754357"/>
                  <a:pt x="1981944" y="767498"/>
                  <a:pt x="2001655" y="779775"/>
                </a:cubicBezTo>
                <a:cubicBezTo>
                  <a:pt x="1991761" y="776740"/>
                  <a:pt x="1981752" y="773723"/>
                  <a:pt x="1971550" y="770707"/>
                </a:cubicBezTo>
                <a:cubicBezTo>
                  <a:pt x="1964134" y="768517"/>
                  <a:pt x="1956642" y="766480"/>
                  <a:pt x="1949072" y="764521"/>
                </a:cubicBezTo>
                <a:cubicBezTo>
                  <a:pt x="1930667" y="751418"/>
                  <a:pt x="1913357" y="737470"/>
                  <a:pt x="1896585" y="722869"/>
                </a:cubicBezTo>
                <a:close/>
                <a:moveTo>
                  <a:pt x="1349808" y="722043"/>
                </a:moveTo>
                <a:cubicBezTo>
                  <a:pt x="1404582" y="724848"/>
                  <a:pt x="1460796" y="727076"/>
                  <a:pt x="1517856" y="729343"/>
                </a:cubicBezTo>
                <a:cubicBezTo>
                  <a:pt x="1539432" y="730189"/>
                  <a:pt x="1561122" y="731053"/>
                  <a:pt x="1582889" y="731956"/>
                </a:cubicBezTo>
                <a:lnTo>
                  <a:pt x="1599719" y="732648"/>
                </a:lnTo>
                <a:cubicBezTo>
                  <a:pt x="1677336" y="735875"/>
                  <a:pt x="1752475" y="739007"/>
                  <a:pt x="1823117" y="747268"/>
                </a:cubicBezTo>
                <a:cubicBezTo>
                  <a:pt x="1842022" y="764597"/>
                  <a:pt x="1861926" y="780659"/>
                  <a:pt x="1882790" y="795491"/>
                </a:cubicBezTo>
                <a:cubicBezTo>
                  <a:pt x="1827709" y="790111"/>
                  <a:pt x="1770111" y="786922"/>
                  <a:pt x="1710784" y="783656"/>
                </a:cubicBezTo>
                <a:cubicBezTo>
                  <a:pt x="1683926" y="782176"/>
                  <a:pt x="1656164" y="780659"/>
                  <a:pt x="1628441" y="778891"/>
                </a:cubicBezTo>
                <a:cubicBezTo>
                  <a:pt x="1544196" y="773646"/>
                  <a:pt x="1458971" y="767383"/>
                  <a:pt x="1375879" y="758584"/>
                </a:cubicBezTo>
                <a:cubicBezTo>
                  <a:pt x="1367118" y="746403"/>
                  <a:pt x="1358415" y="734223"/>
                  <a:pt x="1349808" y="722043"/>
                </a:cubicBezTo>
                <a:close/>
                <a:moveTo>
                  <a:pt x="1318396" y="720352"/>
                </a:moveTo>
                <a:cubicBezTo>
                  <a:pt x="1327176" y="720852"/>
                  <a:pt x="1336014" y="721332"/>
                  <a:pt x="1344890" y="721793"/>
                </a:cubicBezTo>
                <a:cubicBezTo>
                  <a:pt x="1353420" y="733858"/>
                  <a:pt x="1362027" y="745942"/>
                  <a:pt x="1370711" y="758046"/>
                </a:cubicBezTo>
                <a:cubicBezTo>
                  <a:pt x="1361989" y="757105"/>
                  <a:pt x="1353285" y="756144"/>
                  <a:pt x="1344621" y="755145"/>
                </a:cubicBezTo>
                <a:cubicBezTo>
                  <a:pt x="1335821" y="743560"/>
                  <a:pt x="1327061" y="731956"/>
                  <a:pt x="1318396" y="720352"/>
                </a:cubicBezTo>
                <a:close/>
                <a:moveTo>
                  <a:pt x="1287273" y="718488"/>
                </a:moveTo>
                <a:cubicBezTo>
                  <a:pt x="1295899" y="719026"/>
                  <a:pt x="1304564" y="719564"/>
                  <a:pt x="1313266" y="720064"/>
                </a:cubicBezTo>
                <a:cubicBezTo>
                  <a:pt x="1321855" y="731553"/>
                  <a:pt x="1330500" y="743041"/>
                  <a:pt x="1339203" y="754530"/>
                </a:cubicBezTo>
                <a:cubicBezTo>
                  <a:pt x="1330634" y="753531"/>
                  <a:pt x="1322085" y="752494"/>
                  <a:pt x="1313555" y="751437"/>
                </a:cubicBezTo>
                <a:cubicBezTo>
                  <a:pt x="1304736" y="740467"/>
                  <a:pt x="1295976" y="729478"/>
                  <a:pt x="1287273" y="718488"/>
                </a:cubicBezTo>
                <a:close/>
                <a:moveTo>
                  <a:pt x="1084009" y="716759"/>
                </a:moveTo>
                <a:cubicBezTo>
                  <a:pt x="1089273" y="718008"/>
                  <a:pt x="1094537" y="719218"/>
                  <a:pt x="1099859" y="720429"/>
                </a:cubicBezTo>
                <a:cubicBezTo>
                  <a:pt x="1106180" y="725020"/>
                  <a:pt x="1112443" y="729574"/>
                  <a:pt x="1118648" y="734089"/>
                </a:cubicBezTo>
                <a:cubicBezTo>
                  <a:pt x="1113288" y="732398"/>
                  <a:pt x="1107966" y="730688"/>
                  <a:pt x="1102683" y="728959"/>
                </a:cubicBezTo>
                <a:cubicBezTo>
                  <a:pt x="1096458" y="724886"/>
                  <a:pt x="1090233" y="720813"/>
                  <a:pt x="1084009" y="716759"/>
                </a:cubicBezTo>
                <a:close/>
                <a:moveTo>
                  <a:pt x="1256380" y="716452"/>
                </a:moveTo>
                <a:cubicBezTo>
                  <a:pt x="1264833" y="717047"/>
                  <a:pt x="1273325" y="717605"/>
                  <a:pt x="1281874" y="718162"/>
                </a:cubicBezTo>
                <a:cubicBezTo>
                  <a:pt x="1290462" y="729017"/>
                  <a:pt x="1299127" y="739871"/>
                  <a:pt x="1307830" y="750726"/>
                </a:cubicBezTo>
                <a:cubicBezTo>
                  <a:pt x="1299415" y="749650"/>
                  <a:pt x="1291019" y="748555"/>
                  <a:pt x="1282662" y="747441"/>
                </a:cubicBezTo>
                <a:cubicBezTo>
                  <a:pt x="1273843" y="737105"/>
                  <a:pt x="1265102" y="726788"/>
                  <a:pt x="1256380" y="716452"/>
                </a:cubicBezTo>
                <a:close/>
                <a:moveTo>
                  <a:pt x="1225717" y="714185"/>
                </a:moveTo>
                <a:cubicBezTo>
                  <a:pt x="1233997" y="714838"/>
                  <a:pt x="1242297" y="715453"/>
                  <a:pt x="1250655" y="716048"/>
                </a:cubicBezTo>
                <a:cubicBezTo>
                  <a:pt x="1259262" y="726231"/>
                  <a:pt x="1267888" y="736433"/>
                  <a:pt x="1276572" y="746615"/>
                </a:cubicBezTo>
                <a:cubicBezTo>
                  <a:pt x="1268310" y="745481"/>
                  <a:pt x="1260107" y="744309"/>
                  <a:pt x="1251942" y="743118"/>
                </a:cubicBezTo>
                <a:cubicBezTo>
                  <a:pt x="1243162" y="733474"/>
                  <a:pt x="1234420" y="723829"/>
                  <a:pt x="1225717" y="714185"/>
                </a:cubicBezTo>
                <a:close/>
                <a:moveTo>
                  <a:pt x="1195266" y="711649"/>
                </a:moveTo>
                <a:cubicBezTo>
                  <a:pt x="1203354" y="712360"/>
                  <a:pt x="1211481" y="713051"/>
                  <a:pt x="1219665" y="713704"/>
                </a:cubicBezTo>
                <a:cubicBezTo>
                  <a:pt x="1228196" y="723176"/>
                  <a:pt x="1236745" y="732667"/>
                  <a:pt x="1245371" y="742138"/>
                </a:cubicBezTo>
                <a:cubicBezTo>
                  <a:pt x="1237321" y="740928"/>
                  <a:pt x="1229290" y="739698"/>
                  <a:pt x="1221318" y="738430"/>
                </a:cubicBezTo>
                <a:cubicBezTo>
                  <a:pt x="1212595" y="729497"/>
                  <a:pt x="1203911" y="720563"/>
                  <a:pt x="1195266" y="711649"/>
                </a:cubicBezTo>
                <a:close/>
                <a:moveTo>
                  <a:pt x="1058687" y="710515"/>
                </a:moveTo>
                <a:cubicBezTo>
                  <a:pt x="1062549" y="711514"/>
                  <a:pt x="1066449" y="712494"/>
                  <a:pt x="1070349" y="713455"/>
                </a:cubicBezTo>
                <a:cubicBezTo>
                  <a:pt x="1075229" y="716644"/>
                  <a:pt x="1080109" y="719833"/>
                  <a:pt x="1084989" y="723022"/>
                </a:cubicBezTo>
                <a:cubicBezTo>
                  <a:pt x="1081012" y="721658"/>
                  <a:pt x="1077092" y="720275"/>
                  <a:pt x="1073173" y="718892"/>
                </a:cubicBezTo>
                <a:cubicBezTo>
                  <a:pt x="1072501" y="718507"/>
                  <a:pt x="1071809" y="718123"/>
                  <a:pt x="1071118" y="717720"/>
                </a:cubicBezTo>
                <a:cubicBezTo>
                  <a:pt x="1066987" y="715318"/>
                  <a:pt x="1062837" y="712917"/>
                  <a:pt x="1058687" y="710515"/>
                </a:cubicBezTo>
                <a:close/>
                <a:moveTo>
                  <a:pt x="1165180" y="708844"/>
                </a:moveTo>
                <a:cubicBezTo>
                  <a:pt x="1172980" y="709612"/>
                  <a:pt x="1180857" y="710362"/>
                  <a:pt x="1188753" y="711072"/>
                </a:cubicBezTo>
                <a:cubicBezTo>
                  <a:pt x="1197206" y="719814"/>
                  <a:pt x="1205717" y="728556"/>
                  <a:pt x="1214248" y="737297"/>
                </a:cubicBezTo>
                <a:cubicBezTo>
                  <a:pt x="1206428" y="736029"/>
                  <a:pt x="1198666" y="734723"/>
                  <a:pt x="1190943" y="733378"/>
                </a:cubicBezTo>
                <a:cubicBezTo>
                  <a:pt x="1182317" y="725193"/>
                  <a:pt x="1173729" y="717009"/>
                  <a:pt x="1165180" y="708844"/>
                </a:cubicBezTo>
                <a:close/>
                <a:moveTo>
                  <a:pt x="1911609" y="707749"/>
                </a:moveTo>
                <a:cubicBezTo>
                  <a:pt x="1923769" y="713839"/>
                  <a:pt x="1935681" y="719987"/>
                  <a:pt x="1947400" y="726135"/>
                </a:cubicBezTo>
                <a:cubicBezTo>
                  <a:pt x="1960349" y="734742"/>
                  <a:pt x="1973183" y="743195"/>
                  <a:pt x="1986055" y="751418"/>
                </a:cubicBezTo>
                <a:cubicBezTo>
                  <a:pt x="1973740" y="746384"/>
                  <a:pt x="1961233" y="741351"/>
                  <a:pt x="1948400" y="736356"/>
                </a:cubicBezTo>
                <a:cubicBezTo>
                  <a:pt x="1936027" y="727076"/>
                  <a:pt x="1923827" y="717528"/>
                  <a:pt x="1911609" y="707749"/>
                </a:cubicBezTo>
                <a:close/>
                <a:moveTo>
                  <a:pt x="1837718" y="706692"/>
                </a:moveTo>
                <a:cubicBezTo>
                  <a:pt x="1853280" y="710189"/>
                  <a:pt x="1868554" y="714185"/>
                  <a:pt x="1883501" y="718719"/>
                </a:cubicBezTo>
                <a:cubicBezTo>
                  <a:pt x="1899947" y="733435"/>
                  <a:pt x="1916968" y="747691"/>
                  <a:pt x="1934778" y="761024"/>
                </a:cubicBezTo>
                <a:cubicBezTo>
                  <a:pt x="1918871" y="757278"/>
                  <a:pt x="1902655" y="753973"/>
                  <a:pt x="1886114" y="751091"/>
                </a:cubicBezTo>
                <a:cubicBezTo>
                  <a:pt x="1885615" y="750669"/>
                  <a:pt x="1885096" y="750265"/>
                  <a:pt x="1884577" y="749843"/>
                </a:cubicBezTo>
                <a:cubicBezTo>
                  <a:pt x="1868189" y="736298"/>
                  <a:pt x="1852665" y="721774"/>
                  <a:pt x="1837718" y="706692"/>
                </a:cubicBezTo>
                <a:close/>
                <a:moveTo>
                  <a:pt x="1135459" y="705693"/>
                </a:moveTo>
                <a:cubicBezTo>
                  <a:pt x="1142971" y="706538"/>
                  <a:pt x="1150521" y="707345"/>
                  <a:pt x="1158129" y="708114"/>
                </a:cubicBezTo>
                <a:cubicBezTo>
                  <a:pt x="1166429" y="716068"/>
                  <a:pt x="1174767" y="724021"/>
                  <a:pt x="1183124" y="731975"/>
                </a:cubicBezTo>
                <a:cubicBezTo>
                  <a:pt x="1175612" y="730650"/>
                  <a:pt x="1168139" y="729286"/>
                  <a:pt x="1160723" y="727864"/>
                </a:cubicBezTo>
                <a:cubicBezTo>
                  <a:pt x="1152269" y="720467"/>
                  <a:pt x="1143854" y="713071"/>
                  <a:pt x="1135459" y="705693"/>
                </a:cubicBezTo>
                <a:close/>
                <a:moveTo>
                  <a:pt x="3501774" y="704944"/>
                </a:moveTo>
                <a:cubicBezTo>
                  <a:pt x="3384274" y="799621"/>
                  <a:pt x="3282565" y="874856"/>
                  <a:pt x="3183430" y="940772"/>
                </a:cubicBezTo>
                <a:cubicBezTo>
                  <a:pt x="3116707" y="984826"/>
                  <a:pt x="3060588" y="1019657"/>
                  <a:pt x="3006890" y="1050358"/>
                </a:cubicBezTo>
                <a:cubicBezTo>
                  <a:pt x="2834192" y="1148839"/>
                  <a:pt x="2684224" y="1209185"/>
                  <a:pt x="2534925" y="1240289"/>
                </a:cubicBezTo>
                <a:cubicBezTo>
                  <a:pt x="2351854" y="1278425"/>
                  <a:pt x="2188743" y="1280884"/>
                  <a:pt x="2036276" y="1247801"/>
                </a:cubicBezTo>
                <a:cubicBezTo>
                  <a:pt x="1899563" y="1218195"/>
                  <a:pt x="1767133" y="1164248"/>
                  <a:pt x="1637010" y="1084825"/>
                </a:cubicBezTo>
                <a:cubicBezTo>
                  <a:pt x="1630285" y="1077505"/>
                  <a:pt x="1623600" y="1070127"/>
                  <a:pt x="1616952" y="1062712"/>
                </a:cubicBezTo>
                <a:cubicBezTo>
                  <a:pt x="1737950" y="1128206"/>
                  <a:pt x="1863290" y="1174334"/>
                  <a:pt x="1990109" y="1199982"/>
                </a:cubicBezTo>
                <a:cubicBezTo>
                  <a:pt x="2138407" y="1230030"/>
                  <a:pt x="2293852" y="1229281"/>
                  <a:pt x="2479287" y="1197600"/>
                </a:cubicBezTo>
                <a:cubicBezTo>
                  <a:pt x="2625933" y="1172567"/>
                  <a:pt x="2771888" y="1121020"/>
                  <a:pt x="2938610" y="1035411"/>
                </a:cubicBezTo>
                <a:cubicBezTo>
                  <a:pt x="2992597" y="1007573"/>
                  <a:pt x="3049349" y="975527"/>
                  <a:pt x="3112076" y="937449"/>
                </a:cubicBezTo>
                <a:cubicBezTo>
                  <a:pt x="3207292" y="879601"/>
                  <a:pt x="3305330" y="812436"/>
                  <a:pt x="3418317" y="727249"/>
                </a:cubicBezTo>
                <a:cubicBezTo>
                  <a:pt x="3446040" y="719756"/>
                  <a:pt x="3473878" y="712283"/>
                  <a:pt x="3501774" y="704944"/>
                </a:cubicBezTo>
                <a:close/>
                <a:moveTo>
                  <a:pt x="1037266" y="704828"/>
                </a:moveTo>
                <a:cubicBezTo>
                  <a:pt x="1038514" y="705174"/>
                  <a:pt x="1039782" y="705501"/>
                  <a:pt x="1041031" y="705847"/>
                </a:cubicBezTo>
                <a:cubicBezTo>
                  <a:pt x="1043087" y="707038"/>
                  <a:pt x="1045143" y="708229"/>
                  <a:pt x="1047198" y="709401"/>
                </a:cubicBezTo>
                <a:cubicBezTo>
                  <a:pt x="1046103" y="708998"/>
                  <a:pt x="1045047" y="708575"/>
                  <a:pt x="1043971" y="708171"/>
                </a:cubicBezTo>
                <a:cubicBezTo>
                  <a:pt x="1041742" y="707057"/>
                  <a:pt x="1039475" y="705962"/>
                  <a:pt x="1037266" y="704828"/>
                </a:cubicBezTo>
                <a:close/>
                <a:moveTo>
                  <a:pt x="3176821" y="703983"/>
                </a:moveTo>
                <a:cubicBezTo>
                  <a:pt x="3174785" y="705136"/>
                  <a:pt x="3172728" y="706289"/>
                  <a:pt x="3170673" y="707441"/>
                </a:cubicBezTo>
                <a:cubicBezTo>
                  <a:pt x="3145679" y="721389"/>
                  <a:pt x="3121183" y="734684"/>
                  <a:pt x="3097148" y="747345"/>
                </a:cubicBezTo>
                <a:cubicBezTo>
                  <a:pt x="3067542" y="756298"/>
                  <a:pt x="3037649" y="765135"/>
                  <a:pt x="3007504" y="773742"/>
                </a:cubicBezTo>
                <a:cubicBezTo>
                  <a:pt x="3035708" y="760582"/>
                  <a:pt x="3064565" y="746500"/>
                  <a:pt x="3094094" y="731495"/>
                </a:cubicBezTo>
                <a:cubicBezTo>
                  <a:pt x="3122086" y="722369"/>
                  <a:pt x="3149694" y="713167"/>
                  <a:pt x="3176821" y="703983"/>
                </a:cubicBezTo>
                <a:close/>
                <a:moveTo>
                  <a:pt x="1106160" y="702216"/>
                </a:moveTo>
                <a:cubicBezTo>
                  <a:pt x="1113307" y="703119"/>
                  <a:pt x="1120493" y="704002"/>
                  <a:pt x="1127755" y="704828"/>
                </a:cubicBezTo>
                <a:cubicBezTo>
                  <a:pt x="1135824" y="711956"/>
                  <a:pt x="1143950" y="719084"/>
                  <a:pt x="1152096" y="726231"/>
                </a:cubicBezTo>
                <a:cubicBezTo>
                  <a:pt x="1144930" y="724848"/>
                  <a:pt x="1137822" y="723407"/>
                  <a:pt x="1130732" y="721947"/>
                </a:cubicBezTo>
                <a:cubicBezTo>
                  <a:pt x="1122586" y="715395"/>
                  <a:pt x="1114383" y="708825"/>
                  <a:pt x="1106160" y="702216"/>
                </a:cubicBezTo>
                <a:close/>
                <a:moveTo>
                  <a:pt x="1077399" y="698373"/>
                </a:moveTo>
                <a:cubicBezTo>
                  <a:pt x="1084066" y="699315"/>
                  <a:pt x="1090791" y="700218"/>
                  <a:pt x="1097553" y="701101"/>
                </a:cubicBezTo>
                <a:cubicBezTo>
                  <a:pt x="1105353" y="707384"/>
                  <a:pt x="1113134" y="713647"/>
                  <a:pt x="1120877" y="719872"/>
                </a:cubicBezTo>
                <a:cubicBezTo>
                  <a:pt x="1114191" y="718431"/>
                  <a:pt x="1107524" y="716971"/>
                  <a:pt x="1100916" y="715472"/>
                </a:cubicBezTo>
                <a:cubicBezTo>
                  <a:pt x="1093154" y="709843"/>
                  <a:pt x="1085315" y="704118"/>
                  <a:pt x="1077399" y="698373"/>
                </a:cubicBezTo>
                <a:close/>
                <a:moveTo>
                  <a:pt x="3392323" y="696913"/>
                </a:moveTo>
                <a:cubicBezTo>
                  <a:pt x="3367731" y="714665"/>
                  <a:pt x="3343755" y="731668"/>
                  <a:pt x="3320355" y="747960"/>
                </a:cubicBezTo>
                <a:cubicBezTo>
                  <a:pt x="3290230" y="756183"/>
                  <a:pt x="3260029" y="764444"/>
                  <a:pt x="3229712" y="772628"/>
                </a:cubicBezTo>
                <a:cubicBezTo>
                  <a:pt x="3255725" y="756048"/>
                  <a:pt x="3282411" y="738603"/>
                  <a:pt x="3309865" y="720217"/>
                </a:cubicBezTo>
                <a:cubicBezTo>
                  <a:pt x="3337242" y="712379"/>
                  <a:pt x="3364754" y="704579"/>
                  <a:pt x="3392323" y="696913"/>
                </a:cubicBezTo>
                <a:close/>
                <a:moveTo>
                  <a:pt x="3094631" y="696663"/>
                </a:moveTo>
                <a:cubicBezTo>
                  <a:pt x="3093709" y="697086"/>
                  <a:pt x="3092768" y="697509"/>
                  <a:pt x="3091846" y="697931"/>
                </a:cubicBezTo>
                <a:cubicBezTo>
                  <a:pt x="3090674" y="698373"/>
                  <a:pt x="3089522" y="698815"/>
                  <a:pt x="3088349" y="699257"/>
                </a:cubicBezTo>
                <a:cubicBezTo>
                  <a:pt x="3088926" y="699007"/>
                  <a:pt x="3089522" y="698758"/>
                  <a:pt x="3090098" y="698508"/>
                </a:cubicBezTo>
                <a:cubicBezTo>
                  <a:pt x="3091616" y="697893"/>
                  <a:pt x="3093114" y="697278"/>
                  <a:pt x="3094631" y="696663"/>
                </a:cubicBezTo>
                <a:close/>
                <a:moveTo>
                  <a:pt x="1781158" y="696126"/>
                </a:moveTo>
                <a:cubicBezTo>
                  <a:pt x="1796874" y="698527"/>
                  <a:pt x="1812378" y="701293"/>
                  <a:pt x="1827594" y="704483"/>
                </a:cubicBezTo>
                <a:cubicBezTo>
                  <a:pt x="1842733" y="720064"/>
                  <a:pt x="1858468" y="735126"/>
                  <a:pt x="1875067" y="749247"/>
                </a:cubicBezTo>
                <a:cubicBezTo>
                  <a:pt x="1859102" y="746653"/>
                  <a:pt x="1842848" y="744425"/>
                  <a:pt x="1826383" y="742465"/>
                </a:cubicBezTo>
                <a:cubicBezTo>
                  <a:pt x="1822368" y="738757"/>
                  <a:pt x="1818372" y="735011"/>
                  <a:pt x="1814453" y="731207"/>
                </a:cubicBezTo>
                <a:cubicBezTo>
                  <a:pt x="1802887" y="719987"/>
                  <a:pt x="1791821" y="708229"/>
                  <a:pt x="1781158" y="696126"/>
                </a:cubicBezTo>
                <a:close/>
                <a:moveTo>
                  <a:pt x="1049331" y="694108"/>
                </a:moveTo>
                <a:cubicBezTo>
                  <a:pt x="1055363" y="695069"/>
                  <a:pt x="1061454" y="696010"/>
                  <a:pt x="1067563" y="696913"/>
                </a:cubicBezTo>
                <a:cubicBezTo>
                  <a:pt x="1074902" y="702273"/>
                  <a:pt x="1082184" y="707576"/>
                  <a:pt x="1089426" y="712840"/>
                </a:cubicBezTo>
                <a:cubicBezTo>
                  <a:pt x="1083355" y="711418"/>
                  <a:pt x="1077342" y="709977"/>
                  <a:pt x="1071367" y="708479"/>
                </a:cubicBezTo>
                <a:cubicBezTo>
                  <a:pt x="1064009" y="703676"/>
                  <a:pt x="1056670" y="698892"/>
                  <a:pt x="1049331" y="694108"/>
                </a:cubicBezTo>
                <a:close/>
                <a:moveTo>
                  <a:pt x="3288924" y="693417"/>
                </a:moveTo>
                <a:cubicBezTo>
                  <a:pt x="3261931" y="710765"/>
                  <a:pt x="3235495" y="727345"/>
                  <a:pt x="3209616" y="743157"/>
                </a:cubicBezTo>
                <a:cubicBezTo>
                  <a:pt x="3179511" y="751821"/>
                  <a:pt x="3149021" y="760544"/>
                  <a:pt x="3118705" y="769074"/>
                </a:cubicBezTo>
                <a:cubicBezTo>
                  <a:pt x="3146792" y="753589"/>
                  <a:pt x="3175496" y="737201"/>
                  <a:pt x="3204871" y="719891"/>
                </a:cubicBezTo>
                <a:cubicBezTo>
                  <a:pt x="3220144" y="715088"/>
                  <a:pt x="3235418" y="710285"/>
                  <a:pt x="3250385" y="705559"/>
                </a:cubicBezTo>
                <a:cubicBezTo>
                  <a:pt x="3263199" y="701524"/>
                  <a:pt x="3276052" y="697470"/>
                  <a:pt x="3288924" y="693417"/>
                </a:cubicBezTo>
                <a:close/>
                <a:moveTo>
                  <a:pt x="1022415" y="689555"/>
                </a:moveTo>
                <a:cubicBezTo>
                  <a:pt x="1027506" y="690477"/>
                  <a:pt x="1032655" y="691361"/>
                  <a:pt x="1037823" y="692225"/>
                </a:cubicBezTo>
                <a:cubicBezTo>
                  <a:pt x="1044316" y="696452"/>
                  <a:pt x="1050810" y="700698"/>
                  <a:pt x="1057304" y="704944"/>
                </a:cubicBezTo>
                <a:cubicBezTo>
                  <a:pt x="1052174" y="703618"/>
                  <a:pt x="1047083" y="702254"/>
                  <a:pt x="1042030" y="700871"/>
                </a:cubicBezTo>
                <a:cubicBezTo>
                  <a:pt x="1035479" y="697086"/>
                  <a:pt x="1028947" y="693320"/>
                  <a:pt x="1022415" y="689555"/>
                </a:cubicBezTo>
                <a:close/>
                <a:moveTo>
                  <a:pt x="3166389" y="688345"/>
                </a:moveTo>
                <a:cubicBezTo>
                  <a:pt x="3142912" y="700832"/>
                  <a:pt x="3119358" y="713128"/>
                  <a:pt x="3095689" y="725174"/>
                </a:cubicBezTo>
                <a:cubicBezTo>
                  <a:pt x="3070098" y="733531"/>
                  <a:pt x="3044181" y="741812"/>
                  <a:pt x="3017975" y="749977"/>
                </a:cubicBezTo>
                <a:cubicBezTo>
                  <a:pt x="3042951" y="738527"/>
                  <a:pt x="3067811" y="726769"/>
                  <a:pt x="3092595" y="714780"/>
                </a:cubicBezTo>
                <a:cubicBezTo>
                  <a:pt x="3117033" y="706173"/>
                  <a:pt x="3141624" y="697355"/>
                  <a:pt x="3166389" y="688345"/>
                </a:cubicBezTo>
                <a:close/>
                <a:moveTo>
                  <a:pt x="997381" y="684790"/>
                </a:moveTo>
                <a:cubicBezTo>
                  <a:pt x="1000993" y="685520"/>
                  <a:pt x="1004605" y="686251"/>
                  <a:pt x="1008274" y="686942"/>
                </a:cubicBezTo>
                <a:cubicBezTo>
                  <a:pt x="1013289" y="689843"/>
                  <a:pt x="1018322" y="692744"/>
                  <a:pt x="1023356" y="695645"/>
                </a:cubicBezTo>
                <a:cubicBezTo>
                  <a:pt x="1019821" y="694627"/>
                  <a:pt x="1016305" y="693570"/>
                  <a:pt x="1012809" y="692533"/>
                </a:cubicBezTo>
                <a:cubicBezTo>
                  <a:pt x="1007660" y="689939"/>
                  <a:pt x="1002530" y="687365"/>
                  <a:pt x="997381" y="684790"/>
                </a:cubicBezTo>
                <a:close/>
                <a:moveTo>
                  <a:pt x="3147446" y="682254"/>
                </a:moveTo>
                <a:cubicBezTo>
                  <a:pt x="3129732" y="691130"/>
                  <a:pt x="3111999" y="699853"/>
                  <a:pt x="3094228" y="708460"/>
                </a:cubicBezTo>
                <a:cubicBezTo>
                  <a:pt x="3074594" y="715395"/>
                  <a:pt x="3055074" y="722177"/>
                  <a:pt x="3035631" y="728805"/>
                </a:cubicBezTo>
                <a:cubicBezTo>
                  <a:pt x="3053883" y="720755"/>
                  <a:pt x="3072096" y="712552"/>
                  <a:pt x="3090309" y="704214"/>
                </a:cubicBezTo>
                <a:cubicBezTo>
                  <a:pt x="3109329" y="697028"/>
                  <a:pt x="3128368" y="689689"/>
                  <a:pt x="3147446" y="682254"/>
                </a:cubicBezTo>
                <a:close/>
                <a:moveTo>
                  <a:pt x="3592091" y="681678"/>
                </a:moveTo>
                <a:cubicBezTo>
                  <a:pt x="3466770" y="789208"/>
                  <a:pt x="3360123" y="873838"/>
                  <a:pt x="3257089" y="947823"/>
                </a:cubicBezTo>
                <a:cubicBezTo>
                  <a:pt x="3189174" y="996315"/>
                  <a:pt x="3131999" y="1034893"/>
                  <a:pt x="3077148" y="1069205"/>
                </a:cubicBezTo>
                <a:cubicBezTo>
                  <a:pt x="2899379" y="1180213"/>
                  <a:pt x="2744991" y="1249492"/>
                  <a:pt x="2591333" y="1287263"/>
                </a:cubicBezTo>
                <a:cubicBezTo>
                  <a:pt x="2405898" y="1332123"/>
                  <a:pt x="2239156" y="1336254"/>
                  <a:pt x="2081578" y="1299885"/>
                </a:cubicBezTo>
                <a:cubicBezTo>
                  <a:pt x="1939331" y="1267109"/>
                  <a:pt x="1801081" y="1205746"/>
                  <a:pt x="1664598" y="1114411"/>
                </a:cubicBezTo>
                <a:cubicBezTo>
                  <a:pt x="1658854" y="1108360"/>
                  <a:pt x="1653129" y="1102250"/>
                  <a:pt x="1647442" y="1096122"/>
                </a:cubicBezTo>
                <a:cubicBezTo>
                  <a:pt x="1773896" y="1171625"/>
                  <a:pt x="1902617" y="1223229"/>
                  <a:pt x="2035373" y="1251970"/>
                </a:cubicBezTo>
                <a:cubicBezTo>
                  <a:pt x="2188416" y="1285188"/>
                  <a:pt x="2352122" y="1282729"/>
                  <a:pt x="2535810" y="1244477"/>
                </a:cubicBezTo>
                <a:cubicBezTo>
                  <a:pt x="2685549" y="1213277"/>
                  <a:pt x="2835903" y="1152778"/>
                  <a:pt x="3009003" y="1054085"/>
                </a:cubicBezTo>
                <a:cubicBezTo>
                  <a:pt x="3062797" y="1023308"/>
                  <a:pt x="3118973" y="988438"/>
                  <a:pt x="3185812" y="944327"/>
                </a:cubicBezTo>
                <a:cubicBezTo>
                  <a:pt x="3287137" y="876950"/>
                  <a:pt x="3391132" y="799871"/>
                  <a:pt x="3511899" y="702273"/>
                </a:cubicBezTo>
                <a:cubicBezTo>
                  <a:pt x="3538566" y="695280"/>
                  <a:pt x="3565290" y="688402"/>
                  <a:pt x="3592091" y="681678"/>
                </a:cubicBezTo>
                <a:close/>
                <a:moveTo>
                  <a:pt x="976959" y="680525"/>
                </a:moveTo>
                <a:cubicBezTo>
                  <a:pt x="977497" y="680660"/>
                  <a:pt x="978073" y="680775"/>
                  <a:pt x="978611" y="680890"/>
                </a:cubicBezTo>
                <a:cubicBezTo>
                  <a:pt x="980206" y="681678"/>
                  <a:pt x="981801" y="682466"/>
                  <a:pt x="983395" y="683273"/>
                </a:cubicBezTo>
                <a:cubicBezTo>
                  <a:pt x="981243" y="682350"/>
                  <a:pt x="979091" y="681447"/>
                  <a:pt x="976959" y="680525"/>
                </a:cubicBezTo>
                <a:close/>
                <a:moveTo>
                  <a:pt x="1877565" y="680237"/>
                </a:moveTo>
                <a:cubicBezTo>
                  <a:pt x="1887939" y="686827"/>
                  <a:pt x="1898122" y="693474"/>
                  <a:pt x="1908189" y="700102"/>
                </a:cubicBezTo>
                <a:cubicBezTo>
                  <a:pt x="1903078" y="697566"/>
                  <a:pt x="1897949" y="695050"/>
                  <a:pt x="1892742" y="692552"/>
                </a:cubicBezTo>
                <a:cubicBezTo>
                  <a:pt x="1888823" y="689382"/>
                  <a:pt x="1884903" y="686193"/>
                  <a:pt x="1880946" y="682984"/>
                </a:cubicBezTo>
                <a:cubicBezTo>
                  <a:pt x="1879832" y="682062"/>
                  <a:pt x="1878698" y="681159"/>
                  <a:pt x="1877565" y="680237"/>
                </a:cubicBezTo>
                <a:close/>
                <a:moveTo>
                  <a:pt x="1314823" y="678911"/>
                </a:moveTo>
                <a:cubicBezTo>
                  <a:pt x="1323507" y="691399"/>
                  <a:pt x="1332268" y="703906"/>
                  <a:pt x="1341105" y="716433"/>
                </a:cubicBezTo>
                <a:cubicBezTo>
                  <a:pt x="1332152" y="715952"/>
                  <a:pt x="1323238" y="715472"/>
                  <a:pt x="1314381" y="714953"/>
                </a:cubicBezTo>
                <a:cubicBezTo>
                  <a:pt x="1305409" y="702946"/>
                  <a:pt x="1296494" y="690938"/>
                  <a:pt x="1287657" y="678931"/>
                </a:cubicBezTo>
                <a:cubicBezTo>
                  <a:pt x="1296667" y="678931"/>
                  <a:pt x="1305735" y="678931"/>
                  <a:pt x="1314823" y="678911"/>
                </a:cubicBezTo>
                <a:close/>
                <a:moveTo>
                  <a:pt x="1342027" y="678892"/>
                </a:moveTo>
                <a:cubicBezTo>
                  <a:pt x="1405754" y="678796"/>
                  <a:pt x="1471651" y="678700"/>
                  <a:pt x="1537664" y="679949"/>
                </a:cubicBezTo>
                <a:cubicBezTo>
                  <a:pt x="1618739" y="681524"/>
                  <a:pt x="1698085" y="684233"/>
                  <a:pt x="1772379" y="694838"/>
                </a:cubicBezTo>
                <a:cubicBezTo>
                  <a:pt x="1784501" y="708863"/>
                  <a:pt x="1797123" y="722446"/>
                  <a:pt x="1810437" y="735337"/>
                </a:cubicBezTo>
                <a:cubicBezTo>
                  <a:pt x="1812532" y="737374"/>
                  <a:pt x="1814683" y="739353"/>
                  <a:pt x="1816797" y="741351"/>
                </a:cubicBezTo>
                <a:cubicBezTo>
                  <a:pt x="1748017" y="733666"/>
                  <a:pt x="1675127" y="730630"/>
                  <a:pt x="1599911" y="727499"/>
                </a:cubicBezTo>
                <a:lnTo>
                  <a:pt x="1583101" y="726807"/>
                </a:lnTo>
                <a:cubicBezTo>
                  <a:pt x="1561333" y="725904"/>
                  <a:pt x="1539643" y="725040"/>
                  <a:pt x="1518068" y="724194"/>
                </a:cubicBezTo>
                <a:cubicBezTo>
                  <a:pt x="1459625" y="721889"/>
                  <a:pt x="1402046" y="719603"/>
                  <a:pt x="1346004" y="716682"/>
                </a:cubicBezTo>
                <a:cubicBezTo>
                  <a:pt x="1337109" y="704079"/>
                  <a:pt x="1328271" y="691476"/>
                  <a:pt x="1319510" y="678911"/>
                </a:cubicBezTo>
                <a:cubicBezTo>
                  <a:pt x="1326984" y="678911"/>
                  <a:pt x="1334496" y="678892"/>
                  <a:pt x="1342027" y="678892"/>
                </a:cubicBezTo>
                <a:close/>
                <a:moveTo>
                  <a:pt x="1256091" y="678873"/>
                </a:moveTo>
                <a:cubicBezTo>
                  <a:pt x="1264948" y="678911"/>
                  <a:pt x="1273824" y="678931"/>
                  <a:pt x="1282758" y="678931"/>
                </a:cubicBezTo>
                <a:cubicBezTo>
                  <a:pt x="1291538" y="690842"/>
                  <a:pt x="1300356" y="702754"/>
                  <a:pt x="1309251" y="714665"/>
                </a:cubicBezTo>
                <a:cubicBezTo>
                  <a:pt x="1300452" y="714147"/>
                  <a:pt x="1291672" y="713628"/>
                  <a:pt x="1282969" y="713071"/>
                </a:cubicBezTo>
                <a:cubicBezTo>
                  <a:pt x="1273939" y="701659"/>
                  <a:pt x="1264987" y="690266"/>
                  <a:pt x="1256091" y="678873"/>
                </a:cubicBezTo>
                <a:close/>
                <a:moveTo>
                  <a:pt x="1224757" y="678719"/>
                </a:moveTo>
                <a:cubicBezTo>
                  <a:pt x="1233441" y="678796"/>
                  <a:pt x="1242182" y="678835"/>
                  <a:pt x="1250962" y="678873"/>
                </a:cubicBezTo>
                <a:cubicBezTo>
                  <a:pt x="1259780" y="690150"/>
                  <a:pt x="1268656" y="701428"/>
                  <a:pt x="1277571" y="712725"/>
                </a:cubicBezTo>
                <a:cubicBezTo>
                  <a:pt x="1268906" y="712168"/>
                  <a:pt x="1260318" y="711572"/>
                  <a:pt x="1251749" y="710957"/>
                </a:cubicBezTo>
                <a:cubicBezTo>
                  <a:pt x="1242700" y="700218"/>
                  <a:pt x="1233690" y="689459"/>
                  <a:pt x="1224757" y="678719"/>
                </a:cubicBezTo>
                <a:close/>
                <a:moveTo>
                  <a:pt x="1193671" y="678431"/>
                </a:moveTo>
                <a:cubicBezTo>
                  <a:pt x="1202202" y="678527"/>
                  <a:pt x="1210751" y="678623"/>
                  <a:pt x="1219377" y="678681"/>
                </a:cubicBezTo>
                <a:cubicBezTo>
                  <a:pt x="1228214" y="689305"/>
                  <a:pt x="1237091" y="699930"/>
                  <a:pt x="1246024" y="710554"/>
                </a:cubicBezTo>
                <a:cubicBezTo>
                  <a:pt x="1237552" y="709939"/>
                  <a:pt x="1229099" y="709305"/>
                  <a:pt x="1220722" y="708633"/>
                </a:cubicBezTo>
                <a:cubicBezTo>
                  <a:pt x="1211654" y="698546"/>
                  <a:pt x="1202644" y="688479"/>
                  <a:pt x="1193671" y="678431"/>
                </a:cubicBezTo>
                <a:close/>
                <a:moveTo>
                  <a:pt x="1847959" y="677970"/>
                </a:moveTo>
                <a:cubicBezTo>
                  <a:pt x="1850937" y="679219"/>
                  <a:pt x="1853895" y="680468"/>
                  <a:pt x="1856816" y="681774"/>
                </a:cubicBezTo>
                <a:cubicBezTo>
                  <a:pt x="1867863" y="686692"/>
                  <a:pt x="1878640" y="691707"/>
                  <a:pt x="1889207" y="696779"/>
                </a:cubicBezTo>
                <a:cubicBezTo>
                  <a:pt x="1902886" y="707864"/>
                  <a:pt x="1916431" y="718757"/>
                  <a:pt x="1930090" y="729324"/>
                </a:cubicBezTo>
                <a:cubicBezTo>
                  <a:pt x="1925191" y="727480"/>
                  <a:pt x="1920254" y="725635"/>
                  <a:pt x="1915259" y="723791"/>
                </a:cubicBezTo>
                <a:cubicBezTo>
                  <a:pt x="1905941" y="720371"/>
                  <a:pt x="1896450" y="717220"/>
                  <a:pt x="1886844" y="714262"/>
                </a:cubicBezTo>
                <a:cubicBezTo>
                  <a:pt x="1873703" y="702523"/>
                  <a:pt x="1860850" y="690381"/>
                  <a:pt x="1847959" y="677970"/>
                </a:cubicBezTo>
                <a:close/>
                <a:moveTo>
                  <a:pt x="1162778" y="677951"/>
                </a:moveTo>
                <a:cubicBezTo>
                  <a:pt x="1171135" y="678105"/>
                  <a:pt x="1179531" y="678239"/>
                  <a:pt x="1188004" y="678354"/>
                </a:cubicBezTo>
                <a:cubicBezTo>
                  <a:pt x="1196822" y="688268"/>
                  <a:pt x="1205717" y="698200"/>
                  <a:pt x="1214632" y="708133"/>
                </a:cubicBezTo>
                <a:cubicBezTo>
                  <a:pt x="1206294" y="707441"/>
                  <a:pt x="1198013" y="706730"/>
                  <a:pt x="1189790" y="705981"/>
                </a:cubicBezTo>
                <a:cubicBezTo>
                  <a:pt x="1180741" y="696625"/>
                  <a:pt x="1171731" y="687288"/>
                  <a:pt x="1162778" y="677951"/>
                </a:cubicBezTo>
                <a:close/>
                <a:moveTo>
                  <a:pt x="1132269" y="677221"/>
                </a:moveTo>
                <a:cubicBezTo>
                  <a:pt x="1140358" y="677451"/>
                  <a:pt x="1148523" y="677644"/>
                  <a:pt x="1156726" y="677816"/>
                </a:cubicBezTo>
                <a:cubicBezTo>
                  <a:pt x="1165526" y="687000"/>
                  <a:pt x="1174383" y="696202"/>
                  <a:pt x="1183278" y="705405"/>
                </a:cubicBezTo>
                <a:cubicBezTo>
                  <a:pt x="1175170" y="704656"/>
                  <a:pt x="1167140" y="703868"/>
                  <a:pt x="1159147" y="703042"/>
                </a:cubicBezTo>
                <a:cubicBezTo>
                  <a:pt x="1150137" y="694435"/>
                  <a:pt x="1141184" y="685828"/>
                  <a:pt x="1132269" y="677221"/>
                </a:cubicBezTo>
                <a:close/>
                <a:moveTo>
                  <a:pt x="1102087" y="676241"/>
                </a:moveTo>
                <a:cubicBezTo>
                  <a:pt x="1109926" y="676529"/>
                  <a:pt x="1117822" y="676798"/>
                  <a:pt x="1125776" y="677029"/>
                </a:cubicBezTo>
                <a:cubicBezTo>
                  <a:pt x="1134498" y="685444"/>
                  <a:pt x="1143278" y="693878"/>
                  <a:pt x="1152077" y="702312"/>
                </a:cubicBezTo>
                <a:cubicBezTo>
                  <a:pt x="1144238" y="701486"/>
                  <a:pt x="1136439" y="700660"/>
                  <a:pt x="1128715" y="699756"/>
                </a:cubicBezTo>
                <a:cubicBezTo>
                  <a:pt x="1119801" y="691899"/>
                  <a:pt x="1110906" y="684060"/>
                  <a:pt x="1102087" y="676241"/>
                </a:cubicBezTo>
                <a:close/>
                <a:moveTo>
                  <a:pt x="1072308" y="674915"/>
                </a:moveTo>
                <a:cubicBezTo>
                  <a:pt x="1079839" y="675299"/>
                  <a:pt x="1087429" y="675645"/>
                  <a:pt x="1095056" y="675953"/>
                </a:cubicBezTo>
                <a:cubicBezTo>
                  <a:pt x="1103644" y="683561"/>
                  <a:pt x="1112250" y="691169"/>
                  <a:pt x="1120934" y="698834"/>
                </a:cubicBezTo>
                <a:cubicBezTo>
                  <a:pt x="1113384" y="697931"/>
                  <a:pt x="1105910" y="697009"/>
                  <a:pt x="1098476" y="696029"/>
                </a:cubicBezTo>
                <a:cubicBezTo>
                  <a:pt x="1089792" y="689036"/>
                  <a:pt x="1081050" y="681985"/>
                  <a:pt x="1072308" y="674915"/>
                </a:cubicBezTo>
                <a:close/>
                <a:moveTo>
                  <a:pt x="1042952" y="673244"/>
                </a:moveTo>
                <a:cubicBezTo>
                  <a:pt x="1050099" y="673705"/>
                  <a:pt x="1057323" y="674128"/>
                  <a:pt x="1064585" y="674512"/>
                </a:cubicBezTo>
                <a:cubicBezTo>
                  <a:pt x="1073020" y="681332"/>
                  <a:pt x="1081434" y="688133"/>
                  <a:pt x="1089811" y="694877"/>
                </a:cubicBezTo>
                <a:cubicBezTo>
                  <a:pt x="1082645" y="693916"/>
                  <a:pt x="1075517" y="692898"/>
                  <a:pt x="1068466" y="691841"/>
                </a:cubicBezTo>
                <a:cubicBezTo>
                  <a:pt x="1060013" y="685693"/>
                  <a:pt x="1051521" y="679507"/>
                  <a:pt x="1042952" y="673244"/>
                </a:cubicBezTo>
                <a:close/>
                <a:moveTo>
                  <a:pt x="3482774" y="672418"/>
                </a:moveTo>
                <a:cubicBezTo>
                  <a:pt x="3461084" y="689247"/>
                  <a:pt x="3439969" y="705424"/>
                  <a:pt x="3419354" y="721005"/>
                </a:cubicBezTo>
                <a:cubicBezTo>
                  <a:pt x="3390518" y="728805"/>
                  <a:pt x="3361776" y="736644"/>
                  <a:pt x="3333150" y="744463"/>
                </a:cubicBezTo>
                <a:cubicBezTo>
                  <a:pt x="3356416" y="728190"/>
                  <a:pt x="3380219" y="711207"/>
                  <a:pt x="3404657" y="693494"/>
                </a:cubicBezTo>
                <a:cubicBezTo>
                  <a:pt x="3430632" y="686308"/>
                  <a:pt x="3456684" y="679257"/>
                  <a:pt x="3482774" y="672418"/>
                </a:cubicBezTo>
                <a:close/>
                <a:moveTo>
                  <a:pt x="1014134" y="671150"/>
                </a:moveTo>
                <a:cubicBezTo>
                  <a:pt x="1020801" y="671688"/>
                  <a:pt x="1027525" y="672206"/>
                  <a:pt x="1034326" y="672667"/>
                </a:cubicBezTo>
                <a:cubicBezTo>
                  <a:pt x="1042453" y="678604"/>
                  <a:pt x="1050560" y="684521"/>
                  <a:pt x="1058572" y="690362"/>
                </a:cubicBezTo>
                <a:cubicBezTo>
                  <a:pt x="1051867" y="689344"/>
                  <a:pt x="1045238" y="688248"/>
                  <a:pt x="1038649" y="687153"/>
                </a:cubicBezTo>
                <a:cubicBezTo>
                  <a:pt x="1035805" y="685290"/>
                  <a:pt x="1032943" y="683426"/>
                  <a:pt x="1030100" y="681563"/>
                </a:cubicBezTo>
                <a:cubicBezTo>
                  <a:pt x="1024758" y="678085"/>
                  <a:pt x="1019437" y="674608"/>
                  <a:pt x="1014134" y="671150"/>
                </a:cubicBezTo>
                <a:close/>
                <a:moveTo>
                  <a:pt x="985989" y="668594"/>
                </a:moveTo>
                <a:cubicBezTo>
                  <a:pt x="992021" y="669190"/>
                  <a:pt x="998092" y="669766"/>
                  <a:pt x="1004221" y="670304"/>
                </a:cubicBezTo>
                <a:cubicBezTo>
                  <a:pt x="1011771" y="675223"/>
                  <a:pt x="1019341" y="680160"/>
                  <a:pt x="1026949" y="685136"/>
                </a:cubicBezTo>
                <a:cubicBezTo>
                  <a:pt x="1020935" y="684080"/>
                  <a:pt x="1014960" y="682965"/>
                  <a:pt x="1009024" y="681851"/>
                </a:cubicBezTo>
                <a:cubicBezTo>
                  <a:pt x="1001320" y="677413"/>
                  <a:pt x="993635" y="672994"/>
                  <a:pt x="985989" y="668594"/>
                </a:cubicBezTo>
                <a:close/>
                <a:moveTo>
                  <a:pt x="3281489" y="668056"/>
                </a:moveTo>
                <a:cubicBezTo>
                  <a:pt x="3270596" y="674781"/>
                  <a:pt x="3259683" y="681486"/>
                  <a:pt x="3248713" y="688152"/>
                </a:cubicBezTo>
                <a:cubicBezTo>
                  <a:pt x="3234400" y="696856"/>
                  <a:pt x="3220260" y="705328"/>
                  <a:pt x="3206254" y="713609"/>
                </a:cubicBezTo>
                <a:cubicBezTo>
                  <a:pt x="3193381" y="717643"/>
                  <a:pt x="3180510" y="721678"/>
                  <a:pt x="3167773" y="725635"/>
                </a:cubicBezTo>
                <a:cubicBezTo>
                  <a:pt x="3152287" y="730458"/>
                  <a:pt x="3136706" y="735280"/>
                  <a:pt x="3121068" y="740064"/>
                </a:cubicBezTo>
                <a:cubicBezTo>
                  <a:pt x="3138147" y="730899"/>
                  <a:pt x="3155457" y="721447"/>
                  <a:pt x="3173017" y="711630"/>
                </a:cubicBezTo>
                <a:cubicBezTo>
                  <a:pt x="3182527" y="706327"/>
                  <a:pt x="3192018" y="700967"/>
                  <a:pt x="3201509" y="695588"/>
                </a:cubicBezTo>
                <a:cubicBezTo>
                  <a:pt x="3219338" y="689497"/>
                  <a:pt x="3236993" y="683445"/>
                  <a:pt x="3254400" y="677432"/>
                </a:cubicBezTo>
                <a:cubicBezTo>
                  <a:pt x="3263391" y="674320"/>
                  <a:pt x="3272440" y="671188"/>
                  <a:pt x="3281489" y="668056"/>
                </a:cubicBezTo>
                <a:close/>
                <a:moveTo>
                  <a:pt x="958861" y="665597"/>
                </a:moveTo>
                <a:cubicBezTo>
                  <a:pt x="963933" y="666212"/>
                  <a:pt x="969063" y="666789"/>
                  <a:pt x="974211" y="667365"/>
                </a:cubicBezTo>
                <a:cubicBezTo>
                  <a:pt x="980897" y="671207"/>
                  <a:pt x="987621" y="675069"/>
                  <a:pt x="994365" y="678950"/>
                </a:cubicBezTo>
                <a:cubicBezTo>
                  <a:pt x="989293" y="677912"/>
                  <a:pt x="984278" y="676856"/>
                  <a:pt x="979303" y="675761"/>
                </a:cubicBezTo>
                <a:cubicBezTo>
                  <a:pt x="972482" y="672360"/>
                  <a:pt x="965662" y="668979"/>
                  <a:pt x="958861" y="665597"/>
                </a:cubicBezTo>
                <a:close/>
                <a:moveTo>
                  <a:pt x="3384446" y="663772"/>
                </a:moveTo>
                <a:cubicBezTo>
                  <a:pt x="3359336" y="681236"/>
                  <a:pt x="3334879" y="697970"/>
                  <a:pt x="3311018" y="713973"/>
                </a:cubicBezTo>
                <a:cubicBezTo>
                  <a:pt x="3287887" y="720602"/>
                  <a:pt x="3264832" y="727249"/>
                  <a:pt x="3241873" y="733858"/>
                </a:cubicBezTo>
                <a:cubicBezTo>
                  <a:pt x="3236705" y="735357"/>
                  <a:pt x="3231499" y="736855"/>
                  <a:pt x="3226293" y="738354"/>
                </a:cubicBezTo>
                <a:cubicBezTo>
                  <a:pt x="3252171" y="722388"/>
                  <a:pt x="3278587" y="705674"/>
                  <a:pt x="3305561" y="688210"/>
                </a:cubicBezTo>
                <a:cubicBezTo>
                  <a:pt x="3331767" y="679987"/>
                  <a:pt x="3358068" y="671803"/>
                  <a:pt x="3384446" y="663772"/>
                </a:cubicBezTo>
                <a:close/>
                <a:moveTo>
                  <a:pt x="933539" y="662216"/>
                </a:moveTo>
                <a:cubicBezTo>
                  <a:pt x="937017" y="662716"/>
                  <a:pt x="940532" y="663215"/>
                  <a:pt x="944068" y="663696"/>
                </a:cubicBezTo>
                <a:cubicBezTo>
                  <a:pt x="949044" y="666174"/>
                  <a:pt x="954039" y="668652"/>
                  <a:pt x="959034" y="671131"/>
                </a:cubicBezTo>
                <a:cubicBezTo>
                  <a:pt x="955614" y="670324"/>
                  <a:pt x="952233" y="669497"/>
                  <a:pt x="948851" y="668652"/>
                </a:cubicBezTo>
                <a:cubicBezTo>
                  <a:pt x="943741" y="666500"/>
                  <a:pt x="938630" y="664349"/>
                  <a:pt x="933539" y="662216"/>
                </a:cubicBezTo>
                <a:close/>
                <a:moveTo>
                  <a:pt x="3678602" y="660621"/>
                </a:moveTo>
                <a:cubicBezTo>
                  <a:pt x="3574550" y="755145"/>
                  <a:pt x="3454590" y="859544"/>
                  <a:pt x="3330729" y="954874"/>
                </a:cubicBezTo>
                <a:cubicBezTo>
                  <a:pt x="3261738" y="1007765"/>
                  <a:pt x="3203488" y="1050089"/>
                  <a:pt x="3147446" y="1088053"/>
                </a:cubicBezTo>
                <a:cubicBezTo>
                  <a:pt x="2964009" y="1212067"/>
                  <a:pt x="2805221" y="1290298"/>
                  <a:pt x="2647739" y="1334236"/>
                </a:cubicBezTo>
                <a:cubicBezTo>
                  <a:pt x="2460325" y="1385974"/>
                  <a:pt x="2289933" y="1391796"/>
                  <a:pt x="2126880" y="1351988"/>
                </a:cubicBezTo>
                <a:cubicBezTo>
                  <a:pt x="1978178" y="1315735"/>
                  <a:pt x="1836489" y="1248627"/>
                  <a:pt x="1695722" y="1146553"/>
                </a:cubicBezTo>
                <a:cubicBezTo>
                  <a:pt x="1689939" y="1140713"/>
                  <a:pt x="1684195" y="1134815"/>
                  <a:pt x="1678470" y="1128897"/>
                </a:cubicBezTo>
                <a:cubicBezTo>
                  <a:pt x="1808824" y="1213604"/>
                  <a:pt x="1944000" y="1272489"/>
                  <a:pt x="2080637" y="1303977"/>
                </a:cubicBezTo>
                <a:cubicBezTo>
                  <a:pt x="2178561" y="1326571"/>
                  <a:pt x="2279962" y="1333602"/>
                  <a:pt x="2387166" y="1325015"/>
                </a:cubicBezTo>
                <a:cubicBezTo>
                  <a:pt x="2453178" y="1319712"/>
                  <a:pt x="2521401" y="1308492"/>
                  <a:pt x="2592332" y="1291336"/>
                </a:cubicBezTo>
                <a:cubicBezTo>
                  <a:pt x="2746451" y="1253449"/>
                  <a:pt x="2901205" y="1183998"/>
                  <a:pt x="3079377" y="1072760"/>
                </a:cubicBezTo>
                <a:cubicBezTo>
                  <a:pt x="3134304" y="1038389"/>
                  <a:pt x="3191557" y="999773"/>
                  <a:pt x="3259529" y="951224"/>
                </a:cubicBezTo>
                <a:cubicBezTo>
                  <a:pt x="3364408" y="875912"/>
                  <a:pt x="3473014" y="789592"/>
                  <a:pt x="3601178" y="679392"/>
                </a:cubicBezTo>
                <a:cubicBezTo>
                  <a:pt x="3626942" y="672956"/>
                  <a:pt x="3652743" y="666692"/>
                  <a:pt x="3678602" y="660621"/>
                </a:cubicBezTo>
                <a:close/>
                <a:moveTo>
                  <a:pt x="912598" y="658931"/>
                </a:moveTo>
                <a:cubicBezTo>
                  <a:pt x="912694" y="658950"/>
                  <a:pt x="912790" y="658969"/>
                  <a:pt x="912906" y="658969"/>
                </a:cubicBezTo>
                <a:cubicBezTo>
                  <a:pt x="913136" y="659085"/>
                  <a:pt x="913367" y="659180"/>
                  <a:pt x="913616" y="659277"/>
                </a:cubicBezTo>
                <a:cubicBezTo>
                  <a:pt x="913271" y="659161"/>
                  <a:pt x="912925" y="659046"/>
                  <a:pt x="912598" y="658931"/>
                </a:cubicBezTo>
                <a:close/>
                <a:moveTo>
                  <a:pt x="1793166" y="658719"/>
                </a:moveTo>
                <a:cubicBezTo>
                  <a:pt x="1807133" y="662773"/>
                  <a:pt x="1820851" y="667346"/>
                  <a:pt x="1834261" y="672475"/>
                </a:cubicBezTo>
                <a:cubicBezTo>
                  <a:pt x="1847421" y="685271"/>
                  <a:pt x="1860811" y="698085"/>
                  <a:pt x="1874548" y="710631"/>
                </a:cubicBezTo>
                <a:cubicBezTo>
                  <a:pt x="1860312" y="706596"/>
                  <a:pt x="1845788" y="703023"/>
                  <a:pt x="1831033" y="699872"/>
                </a:cubicBezTo>
                <a:cubicBezTo>
                  <a:pt x="1818026" y="686443"/>
                  <a:pt x="1805462" y="672648"/>
                  <a:pt x="1793166" y="658719"/>
                </a:cubicBezTo>
                <a:close/>
                <a:moveTo>
                  <a:pt x="3567883" y="650996"/>
                </a:moveTo>
                <a:cubicBezTo>
                  <a:pt x="3549113" y="666520"/>
                  <a:pt x="3530727" y="681543"/>
                  <a:pt x="3512725" y="696106"/>
                </a:cubicBezTo>
                <a:cubicBezTo>
                  <a:pt x="3485271" y="703311"/>
                  <a:pt x="3457894" y="710611"/>
                  <a:pt x="3430594" y="717970"/>
                </a:cubicBezTo>
                <a:cubicBezTo>
                  <a:pt x="3451036" y="702465"/>
                  <a:pt x="3471977" y="686366"/>
                  <a:pt x="3493495" y="669632"/>
                </a:cubicBezTo>
                <a:cubicBezTo>
                  <a:pt x="3518278" y="663196"/>
                  <a:pt x="3543080" y="656971"/>
                  <a:pt x="3567883" y="650996"/>
                </a:cubicBezTo>
                <a:close/>
                <a:moveTo>
                  <a:pt x="3272343" y="649133"/>
                </a:moveTo>
                <a:cubicBezTo>
                  <a:pt x="3249212" y="662735"/>
                  <a:pt x="3226023" y="676126"/>
                  <a:pt x="3202738" y="689363"/>
                </a:cubicBezTo>
                <a:cubicBezTo>
                  <a:pt x="3177379" y="698028"/>
                  <a:pt x="3151595" y="706730"/>
                  <a:pt x="3125409" y="715414"/>
                </a:cubicBezTo>
                <a:cubicBezTo>
                  <a:pt x="3150040" y="702638"/>
                  <a:pt x="3174535" y="689632"/>
                  <a:pt x="3199011" y="676414"/>
                </a:cubicBezTo>
                <a:cubicBezTo>
                  <a:pt x="3223257" y="667480"/>
                  <a:pt x="3247694" y="658374"/>
                  <a:pt x="3272343" y="649133"/>
                </a:cubicBezTo>
                <a:close/>
                <a:moveTo>
                  <a:pt x="1000494" y="647922"/>
                </a:moveTo>
                <a:cubicBezTo>
                  <a:pt x="1009159" y="654262"/>
                  <a:pt x="1017765" y="660564"/>
                  <a:pt x="1026334" y="666827"/>
                </a:cubicBezTo>
                <a:cubicBezTo>
                  <a:pt x="1019129" y="666308"/>
                  <a:pt x="1011963" y="665732"/>
                  <a:pt x="1004874" y="665117"/>
                </a:cubicBezTo>
                <a:cubicBezTo>
                  <a:pt x="996113" y="659392"/>
                  <a:pt x="987391" y="653705"/>
                  <a:pt x="978726" y="648038"/>
                </a:cubicBezTo>
                <a:cubicBezTo>
                  <a:pt x="985912" y="648038"/>
                  <a:pt x="993174" y="647999"/>
                  <a:pt x="1000494" y="647922"/>
                </a:cubicBezTo>
                <a:close/>
                <a:moveTo>
                  <a:pt x="949735" y="647769"/>
                </a:moveTo>
                <a:cubicBezTo>
                  <a:pt x="956440" y="647903"/>
                  <a:pt x="963222" y="647980"/>
                  <a:pt x="970062" y="648018"/>
                </a:cubicBezTo>
                <a:cubicBezTo>
                  <a:pt x="978304" y="653398"/>
                  <a:pt x="986565" y="658777"/>
                  <a:pt x="994864" y="664214"/>
                </a:cubicBezTo>
                <a:cubicBezTo>
                  <a:pt x="988102" y="663561"/>
                  <a:pt x="981416" y="662869"/>
                  <a:pt x="974788" y="662158"/>
                </a:cubicBezTo>
                <a:cubicBezTo>
                  <a:pt x="968102" y="658316"/>
                  <a:pt x="961435" y="654493"/>
                  <a:pt x="954827" y="650689"/>
                </a:cubicBezTo>
                <a:cubicBezTo>
                  <a:pt x="953116" y="649709"/>
                  <a:pt x="951445" y="648748"/>
                  <a:pt x="949735" y="647769"/>
                </a:cubicBezTo>
                <a:close/>
                <a:moveTo>
                  <a:pt x="1031099" y="647384"/>
                </a:moveTo>
                <a:cubicBezTo>
                  <a:pt x="1039955" y="654589"/>
                  <a:pt x="1048812" y="661755"/>
                  <a:pt x="1057611" y="668883"/>
                </a:cubicBezTo>
                <a:cubicBezTo>
                  <a:pt x="1050041" y="668441"/>
                  <a:pt x="1042510" y="667980"/>
                  <a:pt x="1035056" y="667461"/>
                </a:cubicBezTo>
                <a:cubicBezTo>
                  <a:pt x="1026142" y="660967"/>
                  <a:pt x="1017208" y="654416"/>
                  <a:pt x="1008198" y="647826"/>
                </a:cubicBezTo>
                <a:cubicBezTo>
                  <a:pt x="1015767" y="647711"/>
                  <a:pt x="1023395" y="647577"/>
                  <a:pt x="1031099" y="647384"/>
                </a:cubicBezTo>
                <a:close/>
                <a:moveTo>
                  <a:pt x="921244" y="646923"/>
                </a:moveTo>
                <a:cubicBezTo>
                  <a:pt x="927334" y="647173"/>
                  <a:pt x="933482" y="647384"/>
                  <a:pt x="939706" y="647538"/>
                </a:cubicBezTo>
                <a:cubicBezTo>
                  <a:pt x="943952" y="649978"/>
                  <a:pt x="948160" y="652399"/>
                  <a:pt x="952444" y="654858"/>
                </a:cubicBezTo>
                <a:cubicBezTo>
                  <a:pt x="955864" y="656817"/>
                  <a:pt x="959303" y="658796"/>
                  <a:pt x="962742" y="660775"/>
                </a:cubicBezTo>
                <a:cubicBezTo>
                  <a:pt x="956613" y="660045"/>
                  <a:pt x="950542" y="659296"/>
                  <a:pt x="944548" y="658489"/>
                </a:cubicBezTo>
                <a:cubicBezTo>
                  <a:pt x="936748" y="654608"/>
                  <a:pt x="928967" y="650766"/>
                  <a:pt x="921244" y="646923"/>
                </a:cubicBezTo>
                <a:close/>
                <a:moveTo>
                  <a:pt x="1061896" y="646462"/>
                </a:moveTo>
                <a:cubicBezTo>
                  <a:pt x="1070829" y="654416"/>
                  <a:pt x="1079820" y="662427"/>
                  <a:pt x="1088870" y="670458"/>
                </a:cubicBezTo>
                <a:cubicBezTo>
                  <a:pt x="1080973" y="670112"/>
                  <a:pt x="1073154" y="669728"/>
                  <a:pt x="1065373" y="669305"/>
                </a:cubicBezTo>
                <a:cubicBezTo>
                  <a:pt x="1056305" y="661966"/>
                  <a:pt x="1047217" y="654608"/>
                  <a:pt x="1038092" y="647211"/>
                </a:cubicBezTo>
                <a:cubicBezTo>
                  <a:pt x="1045950" y="647000"/>
                  <a:pt x="1053903" y="646750"/>
                  <a:pt x="1061896" y="646462"/>
                </a:cubicBezTo>
                <a:close/>
                <a:moveTo>
                  <a:pt x="1740121" y="645924"/>
                </a:moveTo>
                <a:cubicBezTo>
                  <a:pt x="1754665" y="648806"/>
                  <a:pt x="1769035" y="652111"/>
                  <a:pt x="1783137" y="655915"/>
                </a:cubicBezTo>
                <a:cubicBezTo>
                  <a:pt x="1795509" y="670055"/>
                  <a:pt x="1808151" y="684118"/>
                  <a:pt x="1821216" y="697835"/>
                </a:cubicBezTo>
                <a:cubicBezTo>
                  <a:pt x="1806326" y="694877"/>
                  <a:pt x="1791206" y="692283"/>
                  <a:pt x="1775856" y="690054"/>
                </a:cubicBezTo>
                <a:cubicBezTo>
                  <a:pt x="1763483" y="675722"/>
                  <a:pt x="1751649" y="660910"/>
                  <a:pt x="1740121" y="645924"/>
                </a:cubicBezTo>
                <a:close/>
                <a:moveTo>
                  <a:pt x="893329" y="645425"/>
                </a:moveTo>
                <a:cubicBezTo>
                  <a:pt x="898535" y="645770"/>
                  <a:pt x="903780" y="646097"/>
                  <a:pt x="909102" y="646366"/>
                </a:cubicBezTo>
                <a:cubicBezTo>
                  <a:pt x="915711" y="649651"/>
                  <a:pt x="922358" y="652937"/>
                  <a:pt x="929044" y="656241"/>
                </a:cubicBezTo>
                <a:cubicBezTo>
                  <a:pt x="923703" y="655453"/>
                  <a:pt x="918439" y="654608"/>
                  <a:pt x="913232" y="653724"/>
                </a:cubicBezTo>
                <a:cubicBezTo>
                  <a:pt x="906566" y="650939"/>
                  <a:pt x="899938" y="648172"/>
                  <a:pt x="893329" y="645425"/>
                </a:cubicBezTo>
                <a:close/>
                <a:moveTo>
                  <a:pt x="1092942" y="645252"/>
                </a:moveTo>
                <a:cubicBezTo>
                  <a:pt x="1101972" y="654032"/>
                  <a:pt x="1111040" y="662812"/>
                  <a:pt x="1120166" y="671630"/>
                </a:cubicBezTo>
                <a:cubicBezTo>
                  <a:pt x="1112020" y="671361"/>
                  <a:pt x="1103931" y="671073"/>
                  <a:pt x="1095901" y="670746"/>
                </a:cubicBezTo>
                <a:cubicBezTo>
                  <a:pt x="1086641" y="662543"/>
                  <a:pt x="1077457" y="654358"/>
                  <a:pt x="1068331" y="646232"/>
                </a:cubicBezTo>
                <a:cubicBezTo>
                  <a:pt x="1076477" y="645944"/>
                  <a:pt x="1084681" y="645598"/>
                  <a:pt x="1092942" y="645252"/>
                </a:cubicBezTo>
                <a:close/>
                <a:moveTo>
                  <a:pt x="1124239" y="643792"/>
                </a:moveTo>
                <a:cubicBezTo>
                  <a:pt x="1133307" y="653340"/>
                  <a:pt x="1142433" y="662889"/>
                  <a:pt x="1151597" y="672456"/>
                </a:cubicBezTo>
                <a:cubicBezTo>
                  <a:pt x="1143220" y="672283"/>
                  <a:pt x="1134902" y="672072"/>
                  <a:pt x="1126640" y="671822"/>
                </a:cubicBezTo>
                <a:cubicBezTo>
                  <a:pt x="1117361" y="662850"/>
                  <a:pt x="1108139" y="653916"/>
                  <a:pt x="1098937" y="644983"/>
                </a:cubicBezTo>
                <a:cubicBezTo>
                  <a:pt x="1107313" y="644618"/>
                  <a:pt x="1115747" y="644214"/>
                  <a:pt x="1124239" y="643792"/>
                </a:cubicBezTo>
                <a:close/>
                <a:moveTo>
                  <a:pt x="866259" y="643196"/>
                </a:moveTo>
                <a:cubicBezTo>
                  <a:pt x="869966" y="643561"/>
                  <a:pt x="873732" y="643907"/>
                  <a:pt x="877517" y="644234"/>
                </a:cubicBezTo>
                <a:cubicBezTo>
                  <a:pt x="881821" y="646020"/>
                  <a:pt x="886143" y="647826"/>
                  <a:pt x="890466" y="649632"/>
                </a:cubicBezTo>
                <a:cubicBezTo>
                  <a:pt x="886585" y="648902"/>
                  <a:pt x="882685" y="648172"/>
                  <a:pt x="878804" y="647442"/>
                </a:cubicBezTo>
                <a:cubicBezTo>
                  <a:pt x="874616" y="646020"/>
                  <a:pt x="870428" y="644618"/>
                  <a:pt x="866259" y="643196"/>
                </a:cubicBezTo>
                <a:close/>
                <a:moveTo>
                  <a:pt x="1155900" y="642159"/>
                </a:moveTo>
                <a:cubicBezTo>
                  <a:pt x="1164988" y="652437"/>
                  <a:pt x="1174094" y="662735"/>
                  <a:pt x="1183278" y="673052"/>
                </a:cubicBezTo>
                <a:cubicBezTo>
                  <a:pt x="1174671" y="672917"/>
                  <a:pt x="1166141" y="672783"/>
                  <a:pt x="1157648" y="672591"/>
                </a:cubicBezTo>
                <a:cubicBezTo>
                  <a:pt x="1148350" y="662889"/>
                  <a:pt x="1139090" y="653186"/>
                  <a:pt x="1129868" y="643504"/>
                </a:cubicBezTo>
                <a:cubicBezTo>
                  <a:pt x="1138494" y="643081"/>
                  <a:pt x="1147178" y="642620"/>
                  <a:pt x="1155900" y="642159"/>
                </a:cubicBezTo>
                <a:close/>
                <a:moveTo>
                  <a:pt x="3761753" y="641890"/>
                </a:moveTo>
                <a:cubicBezTo>
                  <a:pt x="3652494" y="746480"/>
                  <a:pt x="3531246" y="857949"/>
                  <a:pt x="3404408" y="961925"/>
                </a:cubicBezTo>
                <a:cubicBezTo>
                  <a:pt x="3334361" y="1019177"/>
                  <a:pt x="3275053" y="1065248"/>
                  <a:pt x="3217743" y="1106880"/>
                </a:cubicBezTo>
                <a:cubicBezTo>
                  <a:pt x="3029022" y="1243843"/>
                  <a:pt x="2865815" y="1331028"/>
                  <a:pt x="2704146" y="1381210"/>
                </a:cubicBezTo>
                <a:cubicBezTo>
                  <a:pt x="2514292" y="1439788"/>
                  <a:pt x="2340288" y="1447261"/>
                  <a:pt x="2172163" y="1404092"/>
                </a:cubicBezTo>
                <a:cubicBezTo>
                  <a:pt x="2017890" y="1364495"/>
                  <a:pt x="1870610" y="1289491"/>
                  <a:pt x="1723637" y="1174295"/>
                </a:cubicBezTo>
                <a:cubicBezTo>
                  <a:pt x="1719602" y="1170376"/>
                  <a:pt x="1715607" y="1166438"/>
                  <a:pt x="1711610" y="1162480"/>
                </a:cubicBezTo>
                <a:cubicBezTo>
                  <a:pt x="1847363" y="1257791"/>
                  <a:pt x="1983058" y="1321153"/>
                  <a:pt x="2125900" y="1355984"/>
                </a:cubicBezTo>
                <a:cubicBezTo>
                  <a:pt x="2222364" y="1379519"/>
                  <a:pt x="2321364" y="1387185"/>
                  <a:pt x="2424898" y="1378885"/>
                </a:cubicBezTo>
                <a:cubicBezTo>
                  <a:pt x="2497117" y="1373083"/>
                  <a:pt x="2571525" y="1359539"/>
                  <a:pt x="2648834" y="1338194"/>
                </a:cubicBezTo>
                <a:cubicBezTo>
                  <a:pt x="2806777" y="1294141"/>
                  <a:pt x="2965930" y="1215736"/>
                  <a:pt x="3149732" y="1091453"/>
                </a:cubicBezTo>
                <a:cubicBezTo>
                  <a:pt x="3205869" y="1053451"/>
                  <a:pt x="3264160" y="1011069"/>
                  <a:pt x="3333246" y="958121"/>
                </a:cubicBezTo>
                <a:cubicBezTo>
                  <a:pt x="3459373" y="861061"/>
                  <a:pt x="3581447" y="754569"/>
                  <a:pt x="3686806" y="658700"/>
                </a:cubicBezTo>
                <a:cubicBezTo>
                  <a:pt x="3711763" y="652898"/>
                  <a:pt x="3736739" y="647269"/>
                  <a:pt x="3761753" y="641890"/>
                </a:cubicBezTo>
                <a:close/>
                <a:moveTo>
                  <a:pt x="842916" y="640814"/>
                </a:moveTo>
                <a:cubicBezTo>
                  <a:pt x="843089" y="640833"/>
                  <a:pt x="843281" y="640852"/>
                  <a:pt x="843473" y="640871"/>
                </a:cubicBezTo>
                <a:cubicBezTo>
                  <a:pt x="843704" y="640948"/>
                  <a:pt x="843934" y="641025"/>
                  <a:pt x="844146" y="641102"/>
                </a:cubicBezTo>
                <a:cubicBezTo>
                  <a:pt x="844011" y="641083"/>
                  <a:pt x="843858" y="641044"/>
                  <a:pt x="843704" y="641025"/>
                </a:cubicBezTo>
                <a:cubicBezTo>
                  <a:pt x="843435" y="640948"/>
                  <a:pt x="843166" y="640871"/>
                  <a:pt x="842916" y="640814"/>
                </a:cubicBezTo>
                <a:close/>
                <a:moveTo>
                  <a:pt x="1187658" y="640410"/>
                </a:moveTo>
                <a:cubicBezTo>
                  <a:pt x="1196726" y="651400"/>
                  <a:pt x="1205813" y="662389"/>
                  <a:pt x="1214978" y="673417"/>
                </a:cubicBezTo>
                <a:cubicBezTo>
                  <a:pt x="1206255" y="673340"/>
                  <a:pt x="1197571" y="673244"/>
                  <a:pt x="1188964" y="673128"/>
                </a:cubicBezTo>
                <a:cubicBezTo>
                  <a:pt x="1179666" y="662696"/>
                  <a:pt x="1170425" y="652264"/>
                  <a:pt x="1161241" y="641871"/>
                </a:cubicBezTo>
                <a:cubicBezTo>
                  <a:pt x="1170002" y="641390"/>
                  <a:pt x="1178801" y="640910"/>
                  <a:pt x="1187658" y="640410"/>
                </a:cubicBezTo>
                <a:close/>
                <a:moveTo>
                  <a:pt x="1807921" y="638969"/>
                </a:moveTo>
                <a:cubicBezTo>
                  <a:pt x="1819064" y="645021"/>
                  <a:pt x="1829919" y="651208"/>
                  <a:pt x="1840543" y="657490"/>
                </a:cubicBezTo>
                <a:cubicBezTo>
                  <a:pt x="1851186" y="665924"/>
                  <a:pt x="1861638" y="674397"/>
                  <a:pt x="1872012" y="682811"/>
                </a:cubicBezTo>
                <a:cubicBezTo>
                  <a:pt x="1867709" y="680833"/>
                  <a:pt x="1863367" y="678854"/>
                  <a:pt x="1858986" y="676913"/>
                </a:cubicBezTo>
                <a:cubicBezTo>
                  <a:pt x="1852013" y="673801"/>
                  <a:pt x="1844942" y="670881"/>
                  <a:pt x="1837776" y="668114"/>
                </a:cubicBezTo>
                <a:cubicBezTo>
                  <a:pt x="1832339" y="662831"/>
                  <a:pt x="1826902" y="657490"/>
                  <a:pt x="1821407" y="652130"/>
                </a:cubicBezTo>
                <a:cubicBezTo>
                  <a:pt x="1816931" y="647769"/>
                  <a:pt x="1812435" y="643369"/>
                  <a:pt x="1807921" y="638969"/>
                </a:cubicBezTo>
                <a:close/>
                <a:moveTo>
                  <a:pt x="3232901" y="638604"/>
                </a:moveTo>
                <a:cubicBezTo>
                  <a:pt x="3221278" y="644656"/>
                  <a:pt x="3209674" y="650650"/>
                  <a:pt x="3198050" y="656625"/>
                </a:cubicBezTo>
                <a:cubicBezTo>
                  <a:pt x="3185467" y="661620"/>
                  <a:pt x="3172882" y="666597"/>
                  <a:pt x="3160318" y="671515"/>
                </a:cubicBezTo>
                <a:cubicBezTo>
                  <a:pt x="3172018" y="665943"/>
                  <a:pt x="3183718" y="660333"/>
                  <a:pt x="3195438" y="654666"/>
                </a:cubicBezTo>
                <a:cubicBezTo>
                  <a:pt x="3207906" y="649344"/>
                  <a:pt x="3220394" y="644003"/>
                  <a:pt x="3232901" y="638604"/>
                </a:cubicBezTo>
                <a:close/>
                <a:moveTo>
                  <a:pt x="1219665" y="638585"/>
                </a:moveTo>
                <a:cubicBezTo>
                  <a:pt x="1228676" y="650247"/>
                  <a:pt x="1237744" y="661928"/>
                  <a:pt x="1246851" y="673609"/>
                </a:cubicBezTo>
                <a:cubicBezTo>
                  <a:pt x="1237994" y="673571"/>
                  <a:pt x="1229137" y="673532"/>
                  <a:pt x="1220357" y="673455"/>
                </a:cubicBezTo>
                <a:cubicBezTo>
                  <a:pt x="1211097" y="662331"/>
                  <a:pt x="1201894" y="651227"/>
                  <a:pt x="1192749" y="640122"/>
                </a:cubicBezTo>
                <a:cubicBezTo>
                  <a:pt x="1201203" y="639642"/>
                  <a:pt x="1209675" y="639162"/>
                  <a:pt x="1218205" y="638681"/>
                </a:cubicBezTo>
                <a:cubicBezTo>
                  <a:pt x="1218685" y="638643"/>
                  <a:pt x="1219185" y="638624"/>
                  <a:pt x="1219665" y="638585"/>
                </a:cubicBezTo>
                <a:close/>
                <a:moveTo>
                  <a:pt x="3259203" y="637836"/>
                </a:moveTo>
                <a:cubicBezTo>
                  <a:pt x="3239567" y="648748"/>
                  <a:pt x="3219933" y="659526"/>
                  <a:pt x="3200279" y="670170"/>
                </a:cubicBezTo>
                <a:cubicBezTo>
                  <a:pt x="3178569" y="678162"/>
                  <a:pt x="3157032" y="686020"/>
                  <a:pt x="3135611" y="693724"/>
                </a:cubicBezTo>
                <a:cubicBezTo>
                  <a:pt x="3156015" y="683599"/>
                  <a:pt x="3176398" y="673302"/>
                  <a:pt x="3196782" y="662850"/>
                </a:cubicBezTo>
                <a:cubicBezTo>
                  <a:pt x="3217532" y="654627"/>
                  <a:pt x="3238339" y="646270"/>
                  <a:pt x="3259203" y="637836"/>
                </a:cubicBezTo>
                <a:close/>
                <a:moveTo>
                  <a:pt x="3473168" y="637509"/>
                </a:moveTo>
                <a:cubicBezTo>
                  <a:pt x="3450075" y="654743"/>
                  <a:pt x="3427539" y="671361"/>
                  <a:pt x="3405503" y="687365"/>
                </a:cubicBezTo>
                <a:cubicBezTo>
                  <a:pt x="3378625" y="694781"/>
                  <a:pt x="3351824" y="702331"/>
                  <a:pt x="3325119" y="709939"/>
                </a:cubicBezTo>
                <a:cubicBezTo>
                  <a:pt x="3348981" y="693839"/>
                  <a:pt x="3373419" y="677048"/>
                  <a:pt x="3398509" y="659507"/>
                </a:cubicBezTo>
                <a:cubicBezTo>
                  <a:pt x="3423351" y="651995"/>
                  <a:pt x="3448250" y="644637"/>
                  <a:pt x="3473168" y="637509"/>
                </a:cubicBezTo>
                <a:close/>
                <a:moveTo>
                  <a:pt x="1251922" y="636779"/>
                </a:moveTo>
                <a:cubicBezTo>
                  <a:pt x="1260856" y="649056"/>
                  <a:pt x="1269847" y="661371"/>
                  <a:pt x="1278915" y="673686"/>
                </a:cubicBezTo>
                <a:cubicBezTo>
                  <a:pt x="1269886" y="673686"/>
                  <a:pt x="1260914" y="673666"/>
                  <a:pt x="1251980" y="673628"/>
                </a:cubicBezTo>
                <a:cubicBezTo>
                  <a:pt x="1242777" y="661851"/>
                  <a:pt x="1233632" y="650074"/>
                  <a:pt x="1224526" y="638316"/>
                </a:cubicBezTo>
                <a:cubicBezTo>
                  <a:pt x="1233632" y="637798"/>
                  <a:pt x="1242758" y="637279"/>
                  <a:pt x="1251922" y="636779"/>
                </a:cubicBezTo>
                <a:close/>
                <a:moveTo>
                  <a:pt x="1284429" y="634993"/>
                </a:moveTo>
                <a:cubicBezTo>
                  <a:pt x="1293267" y="647846"/>
                  <a:pt x="1302181" y="660756"/>
                  <a:pt x="1311173" y="673686"/>
                </a:cubicBezTo>
                <a:cubicBezTo>
                  <a:pt x="1302008" y="673686"/>
                  <a:pt x="1292883" y="673705"/>
                  <a:pt x="1283795" y="673686"/>
                </a:cubicBezTo>
                <a:cubicBezTo>
                  <a:pt x="1274670" y="661275"/>
                  <a:pt x="1265602" y="648883"/>
                  <a:pt x="1256591" y="636510"/>
                </a:cubicBezTo>
                <a:cubicBezTo>
                  <a:pt x="1265851" y="635992"/>
                  <a:pt x="1275112" y="635492"/>
                  <a:pt x="1284429" y="634993"/>
                </a:cubicBezTo>
                <a:close/>
                <a:moveTo>
                  <a:pt x="3378048" y="634839"/>
                </a:moveTo>
                <a:cubicBezTo>
                  <a:pt x="3361007" y="646251"/>
                  <a:pt x="3343928" y="657586"/>
                  <a:pt x="3326771" y="668844"/>
                </a:cubicBezTo>
                <a:cubicBezTo>
                  <a:pt x="3320009" y="673302"/>
                  <a:pt x="3313285" y="677682"/>
                  <a:pt x="3306580" y="682024"/>
                </a:cubicBezTo>
                <a:cubicBezTo>
                  <a:pt x="3287233" y="688076"/>
                  <a:pt x="3267944" y="694166"/>
                  <a:pt x="3248713" y="700237"/>
                </a:cubicBezTo>
                <a:cubicBezTo>
                  <a:pt x="3241143" y="702619"/>
                  <a:pt x="3233516" y="705021"/>
                  <a:pt x="3225851" y="707441"/>
                </a:cubicBezTo>
                <a:cubicBezTo>
                  <a:pt x="3234227" y="702427"/>
                  <a:pt x="3242661" y="697355"/>
                  <a:pt x="3251172" y="692187"/>
                </a:cubicBezTo>
                <a:cubicBezTo>
                  <a:pt x="3268098" y="681889"/>
                  <a:pt x="3284966" y="671496"/>
                  <a:pt x="3301796" y="661044"/>
                </a:cubicBezTo>
                <a:cubicBezTo>
                  <a:pt x="3327118" y="652283"/>
                  <a:pt x="3352535" y="643523"/>
                  <a:pt x="3378048" y="634839"/>
                </a:cubicBezTo>
                <a:close/>
                <a:moveTo>
                  <a:pt x="3648728" y="632629"/>
                </a:moveTo>
                <a:cubicBezTo>
                  <a:pt x="3632801" y="646539"/>
                  <a:pt x="3617182" y="660084"/>
                  <a:pt x="3601851" y="673282"/>
                </a:cubicBezTo>
                <a:cubicBezTo>
                  <a:pt x="3575434" y="679872"/>
                  <a:pt x="3549056" y="686615"/>
                  <a:pt x="3522755" y="693494"/>
                </a:cubicBezTo>
                <a:cubicBezTo>
                  <a:pt x="3540583" y="679027"/>
                  <a:pt x="3558758" y="664118"/>
                  <a:pt x="3577374" y="648729"/>
                </a:cubicBezTo>
                <a:cubicBezTo>
                  <a:pt x="3601178" y="643081"/>
                  <a:pt x="3624962" y="637701"/>
                  <a:pt x="3648728" y="632629"/>
                </a:cubicBezTo>
                <a:close/>
                <a:moveTo>
                  <a:pt x="825298" y="629402"/>
                </a:moveTo>
                <a:cubicBezTo>
                  <a:pt x="825606" y="629421"/>
                  <a:pt x="825932" y="629421"/>
                  <a:pt x="826240" y="629421"/>
                </a:cubicBezTo>
                <a:cubicBezTo>
                  <a:pt x="831504" y="629517"/>
                  <a:pt x="836845" y="629575"/>
                  <a:pt x="842263" y="629575"/>
                </a:cubicBezTo>
                <a:cubicBezTo>
                  <a:pt x="848430" y="632130"/>
                  <a:pt x="854654" y="634724"/>
                  <a:pt x="860879" y="637317"/>
                </a:cubicBezTo>
                <a:cubicBezTo>
                  <a:pt x="855077" y="636702"/>
                  <a:pt x="849256" y="636107"/>
                  <a:pt x="843435" y="635511"/>
                </a:cubicBezTo>
                <a:cubicBezTo>
                  <a:pt x="840438" y="634512"/>
                  <a:pt x="837441" y="633494"/>
                  <a:pt x="834482" y="632495"/>
                </a:cubicBezTo>
                <a:cubicBezTo>
                  <a:pt x="831389" y="631458"/>
                  <a:pt x="828353" y="630439"/>
                  <a:pt x="825298" y="629402"/>
                </a:cubicBezTo>
                <a:close/>
                <a:moveTo>
                  <a:pt x="873982" y="628979"/>
                </a:moveTo>
                <a:cubicBezTo>
                  <a:pt x="881571" y="632745"/>
                  <a:pt x="889217" y="636530"/>
                  <a:pt x="896883" y="640314"/>
                </a:cubicBezTo>
                <a:cubicBezTo>
                  <a:pt x="890389" y="639911"/>
                  <a:pt x="883972" y="639430"/>
                  <a:pt x="877651" y="638893"/>
                </a:cubicBezTo>
                <a:cubicBezTo>
                  <a:pt x="874193" y="637471"/>
                  <a:pt x="870754" y="636030"/>
                  <a:pt x="867315" y="634608"/>
                </a:cubicBezTo>
                <a:cubicBezTo>
                  <a:pt x="863147" y="632860"/>
                  <a:pt x="859035" y="631150"/>
                  <a:pt x="854904" y="629440"/>
                </a:cubicBezTo>
                <a:cubicBezTo>
                  <a:pt x="861187" y="629344"/>
                  <a:pt x="867546" y="629191"/>
                  <a:pt x="873982" y="628979"/>
                </a:cubicBezTo>
                <a:close/>
                <a:moveTo>
                  <a:pt x="796653" y="628902"/>
                </a:moveTo>
                <a:cubicBezTo>
                  <a:pt x="800592" y="628960"/>
                  <a:pt x="804550" y="629018"/>
                  <a:pt x="808507" y="629094"/>
                </a:cubicBezTo>
                <a:cubicBezTo>
                  <a:pt x="812561" y="630458"/>
                  <a:pt x="816672" y="631842"/>
                  <a:pt x="820745" y="633225"/>
                </a:cubicBezTo>
                <a:cubicBezTo>
                  <a:pt x="816768" y="632822"/>
                  <a:pt x="812791" y="632418"/>
                  <a:pt x="808834" y="632034"/>
                </a:cubicBezTo>
                <a:cubicBezTo>
                  <a:pt x="807931" y="631803"/>
                  <a:pt x="807028" y="631573"/>
                  <a:pt x="806125" y="631342"/>
                </a:cubicBezTo>
                <a:cubicBezTo>
                  <a:pt x="802974" y="630535"/>
                  <a:pt x="799804" y="629709"/>
                  <a:pt x="796653" y="628902"/>
                </a:cubicBezTo>
                <a:close/>
                <a:moveTo>
                  <a:pt x="774617" y="628537"/>
                </a:moveTo>
                <a:cubicBezTo>
                  <a:pt x="774924" y="628614"/>
                  <a:pt x="775213" y="628691"/>
                  <a:pt x="775520" y="628768"/>
                </a:cubicBezTo>
                <a:cubicBezTo>
                  <a:pt x="775213" y="628749"/>
                  <a:pt x="774905" y="628710"/>
                  <a:pt x="774598" y="628691"/>
                </a:cubicBezTo>
                <a:cubicBezTo>
                  <a:pt x="774310" y="628633"/>
                  <a:pt x="774021" y="628576"/>
                  <a:pt x="773714" y="628537"/>
                </a:cubicBezTo>
                <a:cubicBezTo>
                  <a:pt x="774021" y="628537"/>
                  <a:pt x="774329" y="628537"/>
                  <a:pt x="774617" y="628537"/>
                </a:cubicBezTo>
                <a:close/>
                <a:moveTo>
                  <a:pt x="1492439" y="627942"/>
                </a:moveTo>
                <a:cubicBezTo>
                  <a:pt x="1572361" y="627634"/>
                  <a:pt x="1654531" y="630055"/>
                  <a:pt x="1731648" y="644310"/>
                </a:cubicBezTo>
                <a:cubicBezTo>
                  <a:pt x="1743118" y="659411"/>
                  <a:pt x="1754934" y="674320"/>
                  <a:pt x="1767249" y="688844"/>
                </a:cubicBezTo>
                <a:cubicBezTo>
                  <a:pt x="1694377" y="678873"/>
                  <a:pt x="1616875" y="676241"/>
                  <a:pt x="1537760" y="674704"/>
                </a:cubicBezTo>
                <a:cubicBezTo>
                  <a:pt x="1471690" y="673455"/>
                  <a:pt x="1405754" y="673551"/>
                  <a:pt x="1342008" y="673647"/>
                </a:cubicBezTo>
                <a:cubicBezTo>
                  <a:pt x="1333267" y="673666"/>
                  <a:pt x="1324544" y="673666"/>
                  <a:pt x="1315860" y="673686"/>
                </a:cubicBezTo>
                <a:cubicBezTo>
                  <a:pt x="1306792" y="660660"/>
                  <a:pt x="1297820" y="647692"/>
                  <a:pt x="1288925" y="634743"/>
                </a:cubicBezTo>
                <a:cubicBezTo>
                  <a:pt x="1355783" y="631189"/>
                  <a:pt x="1423948" y="628249"/>
                  <a:pt x="1492439" y="627942"/>
                </a:cubicBezTo>
                <a:close/>
                <a:moveTo>
                  <a:pt x="904856" y="627519"/>
                </a:moveTo>
                <a:cubicBezTo>
                  <a:pt x="913174" y="632303"/>
                  <a:pt x="921513" y="637087"/>
                  <a:pt x="929909" y="641928"/>
                </a:cubicBezTo>
                <a:cubicBezTo>
                  <a:pt x="922973" y="641678"/>
                  <a:pt x="916133" y="641390"/>
                  <a:pt x="909371" y="641044"/>
                </a:cubicBezTo>
                <a:cubicBezTo>
                  <a:pt x="908257" y="640506"/>
                  <a:pt x="907161" y="639949"/>
                  <a:pt x="906047" y="639411"/>
                </a:cubicBezTo>
                <a:cubicBezTo>
                  <a:pt x="898708" y="635780"/>
                  <a:pt x="891427" y="632168"/>
                  <a:pt x="884164" y="628576"/>
                </a:cubicBezTo>
                <a:cubicBezTo>
                  <a:pt x="890985" y="628268"/>
                  <a:pt x="897882" y="627922"/>
                  <a:pt x="904856" y="627519"/>
                </a:cubicBezTo>
                <a:close/>
                <a:moveTo>
                  <a:pt x="3841963" y="625559"/>
                </a:moveTo>
                <a:cubicBezTo>
                  <a:pt x="3727978" y="740083"/>
                  <a:pt x="3606731" y="857258"/>
                  <a:pt x="3478067" y="968976"/>
                </a:cubicBezTo>
                <a:cubicBezTo>
                  <a:pt x="3407059" y="1030531"/>
                  <a:pt x="3346675" y="1080348"/>
                  <a:pt x="3288040" y="1125727"/>
                </a:cubicBezTo>
                <a:cubicBezTo>
                  <a:pt x="3096937" y="1273488"/>
                  <a:pt x="2924394" y="1372430"/>
                  <a:pt x="2760553" y="1428183"/>
                </a:cubicBezTo>
                <a:cubicBezTo>
                  <a:pt x="2567971" y="1493562"/>
                  <a:pt x="2390316" y="1502726"/>
                  <a:pt x="2217465" y="1456195"/>
                </a:cubicBezTo>
                <a:cubicBezTo>
                  <a:pt x="2057332" y="1413121"/>
                  <a:pt x="1904269" y="1329702"/>
                  <a:pt x="1750880" y="1200366"/>
                </a:cubicBezTo>
                <a:cubicBezTo>
                  <a:pt x="1750400" y="1199905"/>
                  <a:pt x="1749900" y="1199444"/>
                  <a:pt x="1749400" y="1198983"/>
                </a:cubicBezTo>
                <a:cubicBezTo>
                  <a:pt x="1887574" y="1302229"/>
                  <a:pt x="2025709" y="1370663"/>
                  <a:pt x="2171164" y="1407991"/>
                </a:cubicBezTo>
                <a:cubicBezTo>
                  <a:pt x="2259175" y="1430585"/>
                  <a:pt x="2351143" y="1439307"/>
                  <a:pt x="2444533" y="1433890"/>
                </a:cubicBezTo>
                <a:cubicBezTo>
                  <a:pt x="2451469" y="1433486"/>
                  <a:pt x="2458404" y="1433006"/>
                  <a:pt x="2465397" y="1432449"/>
                </a:cubicBezTo>
                <a:cubicBezTo>
                  <a:pt x="2542841" y="1426224"/>
                  <a:pt x="2623455" y="1410316"/>
                  <a:pt x="2705337" y="1385052"/>
                </a:cubicBezTo>
                <a:cubicBezTo>
                  <a:pt x="2867430" y="1334736"/>
                  <a:pt x="3031002" y="1247378"/>
                  <a:pt x="3220087" y="1110146"/>
                </a:cubicBezTo>
                <a:cubicBezTo>
                  <a:pt x="3277473" y="1068456"/>
                  <a:pt x="3336858" y="1022347"/>
                  <a:pt x="3406944" y="965037"/>
                </a:cubicBezTo>
                <a:cubicBezTo>
                  <a:pt x="3535703" y="859486"/>
                  <a:pt x="3658680" y="746269"/>
                  <a:pt x="3769207" y="640314"/>
                </a:cubicBezTo>
                <a:cubicBezTo>
                  <a:pt x="3793433" y="635146"/>
                  <a:pt x="3817679" y="630228"/>
                  <a:pt x="3841963" y="625559"/>
                </a:cubicBezTo>
                <a:close/>
                <a:moveTo>
                  <a:pt x="935538" y="625425"/>
                </a:moveTo>
                <a:cubicBezTo>
                  <a:pt x="944260" y="631131"/>
                  <a:pt x="953020" y="636875"/>
                  <a:pt x="961820" y="642620"/>
                </a:cubicBezTo>
                <a:cubicBezTo>
                  <a:pt x="954500" y="642543"/>
                  <a:pt x="947257" y="642408"/>
                  <a:pt x="940071" y="642216"/>
                </a:cubicBezTo>
                <a:cubicBezTo>
                  <a:pt x="931196" y="637125"/>
                  <a:pt x="922358" y="632034"/>
                  <a:pt x="913578" y="627000"/>
                </a:cubicBezTo>
                <a:cubicBezTo>
                  <a:pt x="920821" y="626539"/>
                  <a:pt x="928141" y="626001"/>
                  <a:pt x="935538" y="625425"/>
                </a:cubicBezTo>
                <a:close/>
                <a:moveTo>
                  <a:pt x="966296" y="622812"/>
                </a:moveTo>
                <a:cubicBezTo>
                  <a:pt x="975326" y="629459"/>
                  <a:pt x="984355" y="636088"/>
                  <a:pt x="993328" y="642658"/>
                </a:cubicBezTo>
                <a:cubicBezTo>
                  <a:pt x="985662" y="642716"/>
                  <a:pt x="978054" y="642735"/>
                  <a:pt x="970542" y="642697"/>
                </a:cubicBezTo>
                <a:cubicBezTo>
                  <a:pt x="961397" y="636702"/>
                  <a:pt x="952291" y="630747"/>
                  <a:pt x="943222" y="624829"/>
                </a:cubicBezTo>
                <a:cubicBezTo>
                  <a:pt x="950850" y="624195"/>
                  <a:pt x="958515" y="623542"/>
                  <a:pt x="966296" y="622812"/>
                </a:cubicBezTo>
                <a:close/>
                <a:moveTo>
                  <a:pt x="545109" y="622255"/>
                </a:moveTo>
                <a:cubicBezTo>
                  <a:pt x="548279" y="622428"/>
                  <a:pt x="551449" y="622582"/>
                  <a:pt x="554619" y="622754"/>
                </a:cubicBezTo>
                <a:cubicBezTo>
                  <a:pt x="552486" y="623196"/>
                  <a:pt x="550354" y="623638"/>
                  <a:pt x="548221" y="624080"/>
                </a:cubicBezTo>
                <a:cubicBezTo>
                  <a:pt x="544475" y="624272"/>
                  <a:pt x="540729" y="624445"/>
                  <a:pt x="537002" y="624618"/>
                </a:cubicBezTo>
                <a:cubicBezTo>
                  <a:pt x="539711" y="623830"/>
                  <a:pt x="542400" y="623062"/>
                  <a:pt x="545109" y="622255"/>
                </a:cubicBezTo>
                <a:close/>
                <a:moveTo>
                  <a:pt x="696712" y="619988"/>
                </a:moveTo>
                <a:cubicBezTo>
                  <a:pt x="700497" y="620680"/>
                  <a:pt x="704301" y="621390"/>
                  <a:pt x="708085" y="622082"/>
                </a:cubicBezTo>
                <a:cubicBezTo>
                  <a:pt x="707720" y="622063"/>
                  <a:pt x="707336" y="622063"/>
                  <a:pt x="706971" y="622063"/>
                </a:cubicBezTo>
                <a:cubicBezTo>
                  <a:pt x="701457" y="621506"/>
                  <a:pt x="695924" y="620929"/>
                  <a:pt x="690410" y="620372"/>
                </a:cubicBezTo>
                <a:cubicBezTo>
                  <a:pt x="692505" y="620238"/>
                  <a:pt x="694618" y="620103"/>
                  <a:pt x="696712" y="619988"/>
                </a:cubicBezTo>
                <a:close/>
                <a:moveTo>
                  <a:pt x="997170" y="619777"/>
                </a:moveTo>
                <a:cubicBezTo>
                  <a:pt x="1006372" y="627288"/>
                  <a:pt x="1015556" y="634762"/>
                  <a:pt x="1024720" y="642197"/>
                </a:cubicBezTo>
                <a:cubicBezTo>
                  <a:pt x="1016747" y="642370"/>
                  <a:pt x="1008870" y="642505"/>
                  <a:pt x="1001051" y="642581"/>
                </a:cubicBezTo>
                <a:cubicBezTo>
                  <a:pt x="991810" y="635819"/>
                  <a:pt x="982511" y="628998"/>
                  <a:pt x="973212" y="622159"/>
                </a:cubicBezTo>
                <a:cubicBezTo>
                  <a:pt x="981128" y="621410"/>
                  <a:pt x="989101" y="620603"/>
                  <a:pt x="997170" y="619777"/>
                </a:cubicBezTo>
                <a:close/>
                <a:moveTo>
                  <a:pt x="733887" y="617971"/>
                </a:moveTo>
                <a:cubicBezTo>
                  <a:pt x="740054" y="619584"/>
                  <a:pt x="746221" y="621179"/>
                  <a:pt x="752388" y="622793"/>
                </a:cubicBezTo>
                <a:cubicBezTo>
                  <a:pt x="748411" y="622716"/>
                  <a:pt x="744435" y="622658"/>
                  <a:pt x="740477" y="622601"/>
                </a:cubicBezTo>
                <a:cubicBezTo>
                  <a:pt x="733311" y="621313"/>
                  <a:pt x="726126" y="620026"/>
                  <a:pt x="718940" y="618720"/>
                </a:cubicBezTo>
                <a:cubicBezTo>
                  <a:pt x="723916" y="618451"/>
                  <a:pt x="728892" y="618201"/>
                  <a:pt x="733887" y="617971"/>
                </a:cubicBezTo>
                <a:close/>
                <a:moveTo>
                  <a:pt x="3725941" y="617317"/>
                </a:moveTo>
                <a:cubicBezTo>
                  <a:pt x="3713358" y="628902"/>
                  <a:pt x="3700485" y="640699"/>
                  <a:pt x="3687363" y="652649"/>
                </a:cubicBezTo>
                <a:cubicBezTo>
                  <a:pt x="3661812" y="658604"/>
                  <a:pt x="3636317" y="664752"/>
                  <a:pt x="3610861" y="671054"/>
                </a:cubicBezTo>
                <a:cubicBezTo>
                  <a:pt x="3626000" y="657989"/>
                  <a:pt x="3641428" y="644579"/>
                  <a:pt x="3657143" y="630824"/>
                </a:cubicBezTo>
                <a:cubicBezTo>
                  <a:pt x="3680120" y="626001"/>
                  <a:pt x="3703059" y="621486"/>
                  <a:pt x="3725941" y="617317"/>
                </a:cubicBezTo>
                <a:close/>
                <a:moveTo>
                  <a:pt x="608951" y="616760"/>
                </a:moveTo>
                <a:cubicBezTo>
                  <a:pt x="612467" y="617183"/>
                  <a:pt x="615983" y="617625"/>
                  <a:pt x="619499" y="618028"/>
                </a:cubicBezTo>
                <a:cubicBezTo>
                  <a:pt x="615618" y="618566"/>
                  <a:pt x="611737" y="619104"/>
                  <a:pt x="607837" y="619623"/>
                </a:cubicBezTo>
                <a:cubicBezTo>
                  <a:pt x="604475" y="619508"/>
                  <a:pt x="601093" y="619392"/>
                  <a:pt x="597750" y="619277"/>
                </a:cubicBezTo>
                <a:cubicBezTo>
                  <a:pt x="601458" y="618451"/>
                  <a:pt x="605205" y="617606"/>
                  <a:pt x="608951" y="616760"/>
                </a:cubicBezTo>
                <a:close/>
                <a:moveTo>
                  <a:pt x="771485" y="616568"/>
                </a:moveTo>
                <a:cubicBezTo>
                  <a:pt x="778171" y="618835"/>
                  <a:pt x="784895" y="621121"/>
                  <a:pt x="791639" y="623408"/>
                </a:cubicBezTo>
                <a:cubicBezTo>
                  <a:pt x="785818" y="623312"/>
                  <a:pt x="780016" y="623215"/>
                  <a:pt x="774233" y="623119"/>
                </a:cubicBezTo>
                <a:cubicBezTo>
                  <a:pt x="766644" y="621160"/>
                  <a:pt x="759055" y="619200"/>
                  <a:pt x="751428" y="617221"/>
                </a:cubicBezTo>
                <a:cubicBezTo>
                  <a:pt x="758114" y="616952"/>
                  <a:pt x="764799" y="616741"/>
                  <a:pt x="771485" y="616568"/>
                </a:cubicBezTo>
                <a:close/>
                <a:moveTo>
                  <a:pt x="1028274" y="616414"/>
                </a:moveTo>
                <a:cubicBezTo>
                  <a:pt x="1037496" y="624676"/>
                  <a:pt x="1046756" y="632975"/>
                  <a:pt x="1056132" y="641333"/>
                </a:cubicBezTo>
                <a:cubicBezTo>
                  <a:pt x="1047928" y="641602"/>
                  <a:pt x="1039782" y="641832"/>
                  <a:pt x="1031714" y="642043"/>
                </a:cubicBezTo>
                <a:cubicBezTo>
                  <a:pt x="1022357" y="634435"/>
                  <a:pt x="1012962" y="626789"/>
                  <a:pt x="1003548" y="619123"/>
                </a:cubicBezTo>
                <a:cubicBezTo>
                  <a:pt x="1011713" y="618259"/>
                  <a:pt x="1019975" y="617356"/>
                  <a:pt x="1028274" y="616414"/>
                </a:cubicBezTo>
                <a:close/>
                <a:moveTo>
                  <a:pt x="674099" y="615780"/>
                </a:moveTo>
                <a:cubicBezTo>
                  <a:pt x="674253" y="615800"/>
                  <a:pt x="674426" y="615838"/>
                  <a:pt x="674579" y="615877"/>
                </a:cubicBezTo>
                <a:cubicBezTo>
                  <a:pt x="673927" y="615915"/>
                  <a:pt x="673273" y="615953"/>
                  <a:pt x="672620" y="615992"/>
                </a:cubicBezTo>
                <a:cubicBezTo>
                  <a:pt x="673119" y="615934"/>
                  <a:pt x="673600" y="615857"/>
                  <a:pt x="674099" y="615780"/>
                </a:cubicBezTo>
                <a:close/>
                <a:moveTo>
                  <a:pt x="808949" y="615665"/>
                </a:moveTo>
                <a:cubicBezTo>
                  <a:pt x="815597" y="618432"/>
                  <a:pt x="822282" y="621237"/>
                  <a:pt x="828987" y="624042"/>
                </a:cubicBezTo>
                <a:cubicBezTo>
                  <a:pt x="828104" y="624022"/>
                  <a:pt x="827220" y="624022"/>
                  <a:pt x="826336" y="624003"/>
                </a:cubicBezTo>
                <a:cubicBezTo>
                  <a:pt x="820342" y="623888"/>
                  <a:pt x="814309" y="623792"/>
                  <a:pt x="808296" y="623677"/>
                </a:cubicBezTo>
                <a:cubicBezTo>
                  <a:pt x="800938" y="621198"/>
                  <a:pt x="793637" y="618739"/>
                  <a:pt x="786355" y="616261"/>
                </a:cubicBezTo>
                <a:cubicBezTo>
                  <a:pt x="788085" y="616241"/>
                  <a:pt x="789794" y="616184"/>
                  <a:pt x="791524" y="616165"/>
                </a:cubicBezTo>
                <a:cubicBezTo>
                  <a:pt x="797230" y="616088"/>
                  <a:pt x="803051" y="615915"/>
                  <a:pt x="808949" y="615665"/>
                </a:cubicBezTo>
                <a:close/>
                <a:moveTo>
                  <a:pt x="3556125" y="614801"/>
                </a:moveTo>
                <a:cubicBezTo>
                  <a:pt x="3534935" y="631650"/>
                  <a:pt x="3514282" y="647903"/>
                  <a:pt x="3494148" y="663599"/>
                </a:cubicBezTo>
                <a:cubicBezTo>
                  <a:pt x="3468615" y="670208"/>
                  <a:pt x="3443101" y="677048"/>
                  <a:pt x="3417664" y="684022"/>
                </a:cubicBezTo>
                <a:cubicBezTo>
                  <a:pt x="3439643" y="667980"/>
                  <a:pt x="3462121" y="651361"/>
                  <a:pt x="3485176" y="634109"/>
                </a:cubicBezTo>
                <a:cubicBezTo>
                  <a:pt x="3508806" y="627423"/>
                  <a:pt x="3532456" y="620948"/>
                  <a:pt x="3556125" y="614801"/>
                </a:cubicBezTo>
                <a:close/>
                <a:moveTo>
                  <a:pt x="1754665" y="614263"/>
                </a:moveTo>
                <a:cubicBezTo>
                  <a:pt x="1766845" y="618931"/>
                  <a:pt x="1778814" y="624099"/>
                  <a:pt x="1790476" y="629863"/>
                </a:cubicBezTo>
                <a:cubicBezTo>
                  <a:pt x="1799602" y="638643"/>
                  <a:pt x="1808593" y="647423"/>
                  <a:pt x="1817488" y="656126"/>
                </a:cubicBezTo>
                <a:cubicBezTo>
                  <a:pt x="1819947" y="658527"/>
                  <a:pt x="1822406" y="660929"/>
                  <a:pt x="1824885" y="663350"/>
                </a:cubicBezTo>
                <a:cubicBezTo>
                  <a:pt x="1812378" y="658912"/>
                  <a:pt x="1799640" y="654935"/>
                  <a:pt x="1786711" y="651380"/>
                </a:cubicBezTo>
                <a:cubicBezTo>
                  <a:pt x="1777777" y="641160"/>
                  <a:pt x="1768978" y="630920"/>
                  <a:pt x="1760236" y="620737"/>
                </a:cubicBezTo>
                <a:cubicBezTo>
                  <a:pt x="1758392" y="618585"/>
                  <a:pt x="1756529" y="616434"/>
                  <a:pt x="1754665" y="614263"/>
                </a:cubicBezTo>
                <a:close/>
                <a:moveTo>
                  <a:pt x="842513" y="613341"/>
                </a:moveTo>
                <a:cubicBezTo>
                  <a:pt x="849525" y="616837"/>
                  <a:pt x="856576" y="620334"/>
                  <a:pt x="863646" y="623850"/>
                </a:cubicBezTo>
                <a:cubicBezTo>
                  <a:pt x="856403" y="624022"/>
                  <a:pt x="849218" y="624138"/>
                  <a:pt x="842205" y="624157"/>
                </a:cubicBezTo>
                <a:cubicBezTo>
                  <a:pt x="834885" y="621102"/>
                  <a:pt x="827623" y="618067"/>
                  <a:pt x="820400" y="615050"/>
                </a:cubicBezTo>
                <a:cubicBezTo>
                  <a:pt x="827642" y="614608"/>
                  <a:pt x="835039" y="614032"/>
                  <a:pt x="842513" y="613341"/>
                </a:cubicBezTo>
                <a:close/>
                <a:moveTo>
                  <a:pt x="1059648" y="612822"/>
                </a:moveTo>
                <a:cubicBezTo>
                  <a:pt x="1068966" y="621909"/>
                  <a:pt x="1078303" y="631016"/>
                  <a:pt x="1087678" y="640141"/>
                </a:cubicBezTo>
                <a:cubicBezTo>
                  <a:pt x="1079244" y="640487"/>
                  <a:pt x="1070887" y="640814"/>
                  <a:pt x="1062587" y="641121"/>
                </a:cubicBezTo>
                <a:cubicBezTo>
                  <a:pt x="1053039" y="632610"/>
                  <a:pt x="1043586" y="624157"/>
                  <a:pt x="1034211" y="615761"/>
                </a:cubicBezTo>
                <a:cubicBezTo>
                  <a:pt x="1042626" y="614801"/>
                  <a:pt x="1051098" y="613821"/>
                  <a:pt x="1059648" y="612822"/>
                </a:cubicBezTo>
                <a:close/>
                <a:moveTo>
                  <a:pt x="576636" y="612745"/>
                </a:moveTo>
                <a:cubicBezTo>
                  <a:pt x="581766" y="613417"/>
                  <a:pt x="586896" y="614090"/>
                  <a:pt x="592044" y="614724"/>
                </a:cubicBezTo>
                <a:cubicBezTo>
                  <a:pt x="586435" y="615953"/>
                  <a:pt x="580882" y="617164"/>
                  <a:pt x="575349" y="618355"/>
                </a:cubicBezTo>
                <a:cubicBezTo>
                  <a:pt x="570392" y="618144"/>
                  <a:pt x="565435" y="617913"/>
                  <a:pt x="560479" y="617663"/>
                </a:cubicBezTo>
                <a:cubicBezTo>
                  <a:pt x="565839" y="616049"/>
                  <a:pt x="571238" y="614397"/>
                  <a:pt x="576636" y="612745"/>
                </a:cubicBezTo>
                <a:close/>
                <a:moveTo>
                  <a:pt x="3370594" y="612072"/>
                </a:moveTo>
                <a:cubicBezTo>
                  <a:pt x="3348001" y="626501"/>
                  <a:pt x="3325407" y="640775"/>
                  <a:pt x="3302738" y="654896"/>
                </a:cubicBezTo>
                <a:cubicBezTo>
                  <a:pt x="3297588" y="656683"/>
                  <a:pt x="3292439" y="658450"/>
                  <a:pt x="3287310" y="660237"/>
                </a:cubicBezTo>
                <a:cubicBezTo>
                  <a:pt x="3275706" y="664233"/>
                  <a:pt x="3264140" y="668249"/>
                  <a:pt x="3252594" y="672226"/>
                </a:cubicBezTo>
                <a:cubicBezTo>
                  <a:pt x="3244121" y="675165"/>
                  <a:pt x="3235552" y="678105"/>
                  <a:pt x="3226965" y="681063"/>
                </a:cubicBezTo>
                <a:cubicBezTo>
                  <a:pt x="3250826" y="667346"/>
                  <a:pt x="3274591" y="653436"/>
                  <a:pt x="3298357" y="639354"/>
                </a:cubicBezTo>
                <a:cubicBezTo>
                  <a:pt x="3311940" y="634243"/>
                  <a:pt x="3325600" y="629075"/>
                  <a:pt x="3339336" y="623888"/>
                </a:cubicBezTo>
                <a:lnTo>
                  <a:pt x="3342909" y="622524"/>
                </a:lnTo>
                <a:cubicBezTo>
                  <a:pt x="3352132" y="619046"/>
                  <a:pt x="3361353" y="615569"/>
                  <a:pt x="3370594" y="612072"/>
                </a:cubicBezTo>
                <a:close/>
                <a:moveTo>
                  <a:pt x="3919542" y="611631"/>
                </a:moveTo>
                <a:cubicBezTo>
                  <a:pt x="3800657" y="736433"/>
                  <a:pt x="3678526" y="859947"/>
                  <a:pt x="3551726" y="976007"/>
                </a:cubicBezTo>
                <a:cubicBezTo>
                  <a:pt x="3182028" y="1314448"/>
                  <a:pt x="2739765" y="1642341"/>
                  <a:pt x="2262748" y="1508298"/>
                </a:cubicBezTo>
                <a:cubicBezTo>
                  <a:pt x="2093297" y="1460671"/>
                  <a:pt x="1942233" y="1367723"/>
                  <a:pt x="1805961" y="1249991"/>
                </a:cubicBezTo>
                <a:cubicBezTo>
                  <a:pt x="1940273" y="1353064"/>
                  <a:pt x="2074911" y="1421920"/>
                  <a:pt x="2216428" y="1459999"/>
                </a:cubicBezTo>
                <a:cubicBezTo>
                  <a:pt x="2306417" y="1484206"/>
                  <a:pt x="2400191" y="1493293"/>
                  <a:pt x="2495118" y="1487011"/>
                </a:cubicBezTo>
                <a:cubicBezTo>
                  <a:pt x="2499249" y="1486742"/>
                  <a:pt x="2503361" y="1486435"/>
                  <a:pt x="2507510" y="1486108"/>
                </a:cubicBezTo>
                <a:cubicBezTo>
                  <a:pt x="2589777" y="1479499"/>
                  <a:pt x="2675270" y="1461286"/>
                  <a:pt x="2761821" y="1431911"/>
                </a:cubicBezTo>
                <a:cubicBezTo>
                  <a:pt x="2926084" y="1376004"/>
                  <a:pt x="3098993" y="1276869"/>
                  <a:pt x="3290441" y="1128840"/>
                </a:cubicBezTo>
                <a:cubicBezTo>
                  <a:pt x="3349153" y="1083403"/>
                  <a:pt x="3409576" y="1033548"/>
                  <a:pt x="3480641" y="971934"/>
                </a:cubicBezTo>
                <a:cubicBezTo>
                  <a:pt x="3610918" y="858833"/>
                  <a:pt x="3733569" y="740121"/>
                  <a:pt x="3848783" y="624253"/>
                </a:cubicBezTo>
                <a:cubicBezTo>
                  <a:pt x="3872357" y="619777"/>
                  <a:pt x="3895950" y="615550"/>
                  <a:pt x="3919542" y="611631"/>
                </a:cubicBezTo>
                <a:close/>
                <a:moveTo>
                  <a:pt x="1779275" y="611458"/>
                </a:moveTo>
                <a:cubicBezTo>
                  <a:pt x="1789977" y="618931"/>
                  <a:pt x="1800389" y="626558"/>
                  <a:pt x="1810610" y="634282"/>
                </a:cubicBezTo>
                <a:cubicBezTo>
                  <a:pt x="1807997" y="632860"/>
                  <a:pt x="1805366" y="631438"/>
                  <a:pt x="1802714" y="630036"/>
                </a:cubicBezTo>
                <a:cubicBezTo>
                  <a:pt x="1799909" y="628537"/>
                  <a:pt x="1797047" y="627096"/>
                  <a:pt x="1794203" y="625675"/>
                </a:cubicBezTo>
                <a:cubicBezTo>
                  <a:pt x="1789266" y="620929"/>
                  <a:pt x="1784290" y="616184"/>
                  <a:pt x="1779275" y="611458"/>
                </a:cubicBezTo>
                <a:close/>
                <a:moveTo>
                  <a:pt x="706741" y="610805"/>
                </a:moveTo>
                <a:cubicBezTo>
                  <a:pt x="709949" y="611650"/>
                  <a:pt x="713158" y="612495"/>
                  <a:pt x="716366" y="613341"/>
                </a:cubicBezTo>
                <a:cubicBezTo>
                  <a:pt x="709545" y="613706"/>
                  <a:pt x="702745" y="614109"/>
                  <a:pt x="695963" y="614512"/>
                </a:cubicBezTo>
                <a:cubicBezTo>
                  <a:pt x="693926" y="614147"/>
                  <a:pt x="691909" y="613763"/>
                  <a:pt x="689891" y="613398"/>
                </a:cubicBezTo>
                <a:cubicBezTo>
                  <a:pt x="695540" y="612534"/>
                  <a:pt x="701169" y="611669"/>
                  <a:pt x="706741" y="610805"/>
                </a:cubicBezTo>
                <a:close/>
                <a:moveTo>
                  <a:pt x="874231" y="609882"/>
                </a:moveTo>
                <a:cubicBezTo>
                  <a:pt x="881551" y="614090"/>
                  <a:pt x="888891" y="618336"/>
                  <a:pt x="896287" y="622582"/>
                </a:cubicBezTo>
                <a:cubicBezTo>
                  <a:pt x="888775" y="622985"/>
                  <a:pt x="881360" y="623312"/>
                  <a:pt x="874059" y="623561"/>
                </a:cubicBezTo>
                <a:cubicBezTo>
                  <a:pt x="866585" y="619834"/>
                  <a:pt x="859112" y="616145"/>
                  <a:pt x="851696" y="612457"/>
                </a:cubicBezTo>
                <a:cubicBezTo>
                  <a:pt x="859112" y="611688"/>
                  <a:pt x="866624" y="610824"/>
                  <a:pt x="874231" y="609882"/>
                </a:cubicBezTo>
                <a:close/>
                <a:moveTo>
                  <a:pt x="641035" y="609421"/>
                </a:moveTo>
                <a:cubicBezTo>
                  <a:pt x="646492" y="610478"/>
                  <a:pt x="651948" y="611554"/>
                  <a:pt x="657423" y="612610"/>
                </a:cubicBezTo>
                <a:cubicBezTo>
                  <a:pt x="651813" y="613417"/>
                  <a:pt x="646203" y="614243"/>
                  <a:pt x="640555" y="615050"/>
                </a:cubicBezTo>
                <a:cubicBezTo>
                  <a:pt x="635195" y="614455"/>
                  <a:pt x="629815" y="613859"/>
                  <a:pt x="624455" y="613244"/>
                </a:cubicBezTo>
                <a:cubicBezTo>
                  <a:pt x="629931" y="611996"/>
                  <a:pt x="635464" y="610708"/>
                  <a:pt x="641035" y="609421"/>
                </a:cubicBezTo>
                <a:close/>
                <a:moveTo>
                  <a:pt x="1091290" y="609056"/>
                </a:moveTo>
                <a:cubicBezTo>
                  <a:pt x="1100608" y="618912"/>
                  <a:pt x="1109984" y="628806"/>
                  <a:pt x="1119397" y="638700"/>
                </a:cubicBezTo>
                <a:cubicBezTo>
                  <a:pt x="1110771" y="639123"/>
                  <a:pt x="1102203" y="639507"/>
                  <a:pt x="1093673" y="639872"/>
                </a:cubicBezTo>
                <a:cubicBezTo>
                  <a:pt x="1084162" y="630631"/>
                  <a:pt x="1074672" y="621390"/>
                  <a:pt x="1065219" y="612169"/>
                </a:cubicBezTo>
                <a:cubicBezTo>
                  <a:pt x="1073865" y="611150"/>
                  <a:pt x="1082549" y="610113"/>
                  <a:pt x="1091290" y="609056"/>
                </a:cubicBezTo>
                <a:close/>
                <a:moveTo>
                  <a:pt x="739593" y="605675"/>
                </a:moveTo>
                <a:cubicBezTo>
                  <a:pt x="745280" y="607615"/>
                  <a:pt x="750967" y="609575"/>
                  <a:pt x="756692" y="611535"/>
                </a:cubicBezTo>
                <a:cubicBezTo>
                  <a:pt x="748892" y="611803"/>
                  <a:pt x="741073" y="612111"/>
                  <a:pt x="733273" y="612476"/>
                </a:cubicBezTo>
                <a:cubicBezTo>
                  <a:pt x="728662" y="611266"/>
                  <a:pt x="724070" y="610055"/>
                  <a:pt x="719459" y="608826"/>
                </a:cubicBezTo>
                <a:cubicBezTo>
                  <a:pt x="726222" y="607769"/>
                  <a:pt x="732946" y="606712"/>
                  <a:pt x="739593" y="605675"/>
                </a:cubicBezTo>
                <a:close/>
                <a:moveTo>
                  <a:pt x="905259" y="605560"/>
                </a:moveTo>
                <a:cubicBezTo>
                  <a:pt x="912867" y="610555"/>
                  <a:pt x="920494" y="615550"/>
                  <a:pt x="928141" y="620583"/>
                </a:cubicBezTo>
                <a:cubicBezTo>
                  <a:pt x="920341" y="621160"/>
                  <a:pt x="912675" y="621640"/>
                  <a:pt x="905048" y="622082"/>
                </a:cubicBezTo>
                <a:cubicBezTo>
                  <a:pt x="897363" y="617663"/>
                  <a:pt x="889717" y="613244"/>
                  <a:pt x="882089" y="608864"/>
                </a:cubicBezTo>
                <a:cubicBezTo>
                  <a:pt x="889717" y="607846"/>
                  <a:pt x="897440" y="606751"/>
                  <a:pt x="905259" y="605560"/>
                </a:cubicBezTo>
                <a:close/>
                <a:moveTo>
                  <a:pt x="3466693" y="605329"/>
                </a:moveTo>
                <a:cubicBezTo>
                  <a:pt x="3446040" y="620238"/>
                  <a:pt x="3425406" y="634993"/>
                  <a:pt x="3404850" y="649536"/>
                </a:cubicBezTo>
                <a:cubicBezTo>
                  <a:pt x="3402967" y="650842"/>
                  <a:pt x="3401141" y="652130"/>
                  <a:pt x="3399278" y="653436"/>
                </a:cubicBezTo>
                <a:cubicBezTo>
                  <a:pt x="3373726" y="661140"/>
                  <a:pt x="3348270" y="668998"/>
                  <a:pt x="3322872" y="676933"/>
                </a:cubicBezTo>
                <a:cubicBezTo>
                  <a:pt x="3325023" y="675511"/>
                  <a:pt x="3327156" y="674128"/>
                  <a:pt x="3329307" y="672725"/>
                </a:cubicBezTo>
                <a:cubicBezTo>
                  <a:pt x="3351287" y="658297"/>
                  <a:pt x="3373111" y="643773"/>
                  <a:pt x="3394859" y="629133"/>
                </a:cubicBezTo>
                <a:cubicBezTo>
                  <a:pt x="3418740" y="621064"/>
                  <a:pt x="3442697" y="613110"/>
                  <a:pt x="3466693" y="605329"/>
                </a:cubicBezTo>
                <a:close/>
                <a:moveTo>
                  <a:pt x="3799774" y="605310"/>
                </a:moveTo>
                <a:cubicBezTo>
                  <a:pt x="3789841" y="614916"/>
                  <a:pt x="3779793" y="624580"/>
                  <a:pt x="3769649" y="634320"/>
                </a:cubicBezTo>
                <a:cubicBezTo>
                  <a:pt x="3744904" y="639584"/>
                  <a:pt x="3720197" y="645060"/>
                  <a:pt x="3695528" y="650766"/>
                </a:cubicBezTo>
                <a:cubicBezTo>
                  <a:pt x="3708439" y="638969"/>
                  <a:pt x="3721100" y="627365"/>
                  <a:pt x="3733472" y="615953"/>
                </a:cubicBezTo>
                <a:cubicBezTo>
                  <a:pt x="3740004" y="614801"/>
                  <a:pt x="3746556" y="613648"/>
                  <a:pt x="3753088" y="612534"/>
                </a:cubicBezTo>
                <a:cubicBezTo>
                  <a:pt x="3768631" y="609902"/>
                  <a:pt x="3784212" y="607500"/>
                  <a:pt x="3799774" y="605310"/>
                </a:cubicBezTo>
                <a:close/>
                <a:moveTo>
                  <a:pt x="1123336" y="605156"/>
                </a:moveTo>
                <a:cubicBezTo>
                  <a:pt x="1132653" y="615780"/>
                  <a:pt x="1142010" y="626405"/>
                  <a:pt x="1151405" y="637067"/>
                </a:cubicBezTo>
                <a:cubicBezTo>
                  <a:pt x="1142567" y="637529"/>
                  <a:pt x="1133768" y="637990"/>
                  <a:pt x="1125026" y="638412"/>
                </a:cubicBezTo>
                <a:cubicBezTo>
                  <a:pt x="1115497" y="628403"/>
                  <a:pt x="1106007" y="618393"/>
                  <a:pt x="1096574" y="608422"/>
                </a:cubicBezTo>
                <a:cubicBezTo>
                  <a:pt x="1105007" y="607385"/>
                  <a:pt x="1113461" y="606367"/>
                  <a:pt x="1121972" y="605329"/>
                </a:cubicBezTo>
                <a:cubicBezTo>
                  <a:pt x="1122433" y="605271"/>
                  <a:pt x="1122894" y="605214"/>
                  <a:pt x="1123336" y="605156"/>
                </a:cubicBezTo>
                <a:close/>
                <a:moveTo>
                  <a:pt x="3298357" y="604061"/>
                </a:moveTo>
                <a:cubicBezTo>
                  <a:pt x="3297185" y="604676"/>
                  <a:pt x="3295994" y="605310"/>
                  <a:pt x="3294822" y="605944"/>
                </a:cubicBezTo>
                <a:cubicBezTo>
                  <a:pt x="3293227" y="606635"/>
                  <a:pt x="3291652" y="607346"/>
                  <a:pt x="3290057" y="608038"/>
                </a:cubicBezTo>
                <a:cubicBezTo>
                  <a:pt x="3290903" y="607615"/>
                  <a:pt x="3291768" y="607173"/>
                  <a:pt x="3292613" y="606751"/>
                </a:cubicBezTo>
                <a:cubicBezTo>
                  <a:pt x="3294534" y="605848"/>
                  <a:pt x="3296435" y="604964"/>
                  <a:pt x="3298357" y="604061"/>
                </a:cubicBezTo>
                <a:close/>
                <a:moveTo>
                  <a:pt x="608298" y="602831"/>
                </a:moveTo>
                <a:cubicBezTo>
                  <a:pt x="614676" y="604138"/>
                  <a:pt x="621036" y="605464"/>
                  <a:pt x="627452" y="606732"/>
                </a:cubicBezTo>
                <a:cubicBezTo>
                  <a:pt x="620786" y="608269"/>
                  <a:pt x="614177" y="609767"/>
                  <a:pt x="607645" y="611246"/>
                </a:cubicBezTo>
                <a:cubicBezTo>
                  <a:pt x="601382" y="610497"/>
                  <a:pt x="595138" y="609729"/>
                  <a:pt x="588913" y="608941"/>
                </a:cubicBezTo>
                <a:cubicBezTo>
                  <a:pt x="595368" y="606943"/>
                  <a:pt x="601823" y="604906"/>
                  <a:pt x="608298" y="602831"/>
                </a:cubicBezTo>
                <a:close/>
                <a:moveTo>
                  <a:pt x="673235" y="601756"/>
                </a:moveTo>
                <a:cubicBezTo>
                  <a:pt x="679940" y="603600"/>
                  <a:pt x="686626" y="605406"/>
                  <a:pt x="693350" y="607212"/>
                </a:cubicBezTo>
                <a:cubicBezTo>
                  <a:pt x="686664" y="608230"/>
                  <a:pt x="679940" y="609248"/>
                  <a:pt x="673158" y="610267"/>
                </a:cubicBezTo>
                <a:cubicBezTo>
                  <a:pt x="666568" y="609018"/>
                  <a:pt x="659979" y="607769"/>
                  <a:pt x="653408" y="606501"/>
                </a:cubicBezTo>
                <a:cubicBezTo>
                  <a:pt x="659959" y="604945"/>
                  <a:pt x="666568" y="603369"/>
                  <a:pt x="673235" y="601756"/>
                </a:cubicBezTo>
                <a:close/>
                <a:moveTo>
                  <a:pt x="1155497" y="601256"/>
                </a:moveTo>
                <a:cubicBezTo>
                  <a:pt x="1164777" y="612591"/>
                  <a:pt x="1174094" y="623946"/>
                  <a:pt x="1183451" y="635300"/>
                </a:cubicBezTo>
                <a:cubicBezTo>
                  <a:pt x="1174517" y="635799"/>
                  <a:pt x="1165603" y="636299"/>
                  <a:pt x="1156746" y="636779"/>
                </a:cubicBezTo>
                <a:cubicBezTo>
                  <a:pt x="1147236" y="626020"/>
                  <a:pt x="1137783" y="615262"/>
                  <a:pt x="1128388" y="604541"/>
                </a:cubicBezTo>
                <a:cubicBezTo>
                  <a:pt x="1137399" y="603446"/>
                  <a:pt x="1146448" y="602351"/>
                  <a:pt x="1155497" y="601256"/>
                </a:cubicBezTo>
                <a:close/>
                <a:moveTo>
                  <a:pt x="936095" y="600584"/>
                </a:moveTo>
                <a:cubicBezTo>
                  <a:pt x="943972" y="606386"/>
                  <a:pt x="951849" y="612188"/>
                  <a:pt x="959707" y="617971"/>
                </a:cubicBezTo>
                <a:cubicBezTo>
                  <a:pt x="951656" y="618701"/>
                  <a:pt x="943703" y="619354"/>
                  <a:pt x="935826" y="619969"/>
                </a:cubicBezTo>
                <a:cubicBezTo>
                  <a:pt x="927910" y="614801"/>
                  <a:pt x="920053" y="609633"/>
                  <a:pt x="912233" y="604484"/>
                </a:cubicBezTo>
                <a:cubicBezTo>
                  <a:pt x="920091" y="603254"/>
                  <a:pt x="928064" y="601948"/>
                  <a:pt x="936095" y="600584"/>
                </a:cubicBezTo>
                <a:close/>
                <a:moveTo>
                  <a:pt x="772350" y="600276"/>
                </a:moveTo>
                <a:cubicBezTo>
                  <a:pt x="780419" y="603696"/>
                  <a:pt x="788546" y="607116"/>
                  <a:pt x="796692" y="610516"/>
                </a:cubicBezTo>
                <a:cubicBezTo>
                  <a:pt x="794944" y="610574"/>
                  <a:pt x="793176" y="610651"/>
                  <a:pt x="791447" y="610670"/>
                </a:cubicBezTo>
                <a:cubicBezTo>
                  <a:pt x="784646" y="610747"/>
                  <a:pt x="777864" y="610901"/>
                  <a:pt x="771063" y="611074"/>
                </a:cubicBezTo>
                <a:cubicBezTo>
                  <a:pt x="764089" y="608710"/>
                  <a:pt x="757172" y="606347"/>
                  <a:pt x="750256" y="603965"/>
                </a:cubicBezTo>
                <a:cubicBezTo>
                  <a:pt x="752542" y="603600"/>
                  <a:pt x="754867" y="603235"/>
                  <a:pt x="757134" y="602889"/>
                </a:cubicBezTo>
                <a:cubicBezTo>
                  <a:pt x="762110" y="602082"/>
                  <a:pt x="767220" y="601198"/>
                  <a:pt x="772350" y="600276"/>
                </a:cubicBezTo>
                <a:close/>
                <a:moveTo>
                  <a:pt x="1704637" y="598201"/>
                </a:moveTo>
                <a:cubicBezTo>
                  <a:pt x="1717835" y="601698"/>
                  <a:pt x="1730880" y="605694"/>
                  <a:pt x="1743714" y="610228"/>
                </a:cubicBezTo>
                <a:cubicBezTo>
                  <a:pt x="1747806" y="614974"/>
                  <a:pt x="1751879" y="619719"/>
                  <a:pt x="1755933" y="624445"/>
                </a:cubicBezTo>
                <a:cubicBezTo>
                  <a:pt x="1762868" y="632533"/>
                  <a:pt x="1769862" y="640660"/>
                  <a:pt x="1776932" y="648787"/>
                </a:cubicBezTo>
                <a:cubicBezTo>
                  <a:pt x="1763234" y="645290"/>
                  <a:pt x="1749343" y="642236"/>
                  <a:pt x="1735280" y="639565"/>
                </a:cubicBezTo>
                <a:cubicBezTo>
                  <a:pt x="1724847" y="625848"/>
                  <a:pt x="1714685" y="611996"/>
                  <a:pt x="1704637" y="598201"/>
                </a:cubicBezTo>
                <a:close/>
                <a:moveTo>
                  <a:pt x="1187946" y="597394"/>
                </a:moveTo>
                <a:cubicBezTo>
                  <a:pt x="1197149" y="609402"/>
                  <a:pt x="1206409" y="621429"/>
                  <a:pt x="1215708" y="633494"/>
                </a:cubicBezTo>
                <a:cubicBezTo>
                  <a:pt x="1206620" y="634013"/>
                  <a:pt x="1197552" y="634512"/>
                  <a:pt x="1188542" y="635031"/>
                </a:cubicBezTo>
                <a:cubicBezTo>
                  <a:pt x="1179089" y="623561"/>
                  <a:pt x="1169694" y="612111"/>
                  <a:pt x="1160338" y="600680"/>
                </a:cubicBezTo>
                <a:cubicBezTo>
                  <a:pt x="1169522" y="599565"/>
                  <a:pt x="1178725" y="598470"/>
                  <a:pt x="1187946" y="597394"/>
                </a:cubicBezTo>
                <a:close/>
                <a:moveTo>
                  <a:pt x="3360182" y="596664"/>
                </a:moveTo>
                <a:cubicBezTo>
                  <a:pt x="3339874" y="608979"/>
                  <a:pt x="3319605" y="621160"/>
                  <a:pt x="3299317" y="633206"/>
                </a:cubicBezTo>
                <a:cubicBezTo>
                  <a:pt x="3276743" y="641717"/>
                  <a:pt x="3254361" y="650112"/>
                  <a:pt x="3232152" y="658374"/>
                </a:cubicBezTo>
                <a:cubicBezTo>
                  <a:pt x="3253324" y="646750"/>
                  <a:pt x="3274477" y="634973"/>
                  <a:pt x="3295667" y="623043"/>
                </a:cubicBezTo>
                <a:cubicBezTo>
                  <a:pt x="3317088" y="614320"/>
                  <a:pt x="3338568" y="605521"/>
                  <a:pt x="3360182" y="596664"/>
                </a:cubicBezTo>
                <a:close/>
                <a:moveTo>
                  <a:pt x="3870800" y="596472"/>
                </a:moveTo>
                <a:cubicBezTo>
                  <a:pt x="3863616" y="603734"/>
                  <a:pt x="3856391" y="611016"/>
                  <a:pt x="3849148" y="618316"/>
                </a:cubicBezTo>
                <a:cubicBezTo>
                  <a:pt x="3825114" y="622870"/>
                  <a:pt x="3801080" y="627692"/>
                  <a:pt x="3777084" y="632745"/>
                </a:cubicBezTo>
                <a:cubicBezTo>
                  <a:pt x="3786998" y="623215"/>
                  <a:pt x="3796795" y="613763"/>
                  <a:pt x="3806498" y="604388"/>
                </a:cubicBezTo>
                <a:cubicBezTo>
                  <a:pt x="3827977" y="601429"/>
                  <a:pt x="3849418" y="598835"/>
                  <a:pt x="3870800" y="596472"/>
                </a:cubicBezTo>
                <a:close/>
                <a:moveTo>
                  <a:pt x="3634338" y="595588"/>
                </a:moveTo>
                <a:cubicBezTo>
                  <a:pt x="3615068" y="611823"/>
                  <a:pt x="3596241" y="627538"/>
                  <a:pt x="3577836" y="642793"/>
                </a:cubicBezTo>
                <a:cubicBezTo>
                  <a:pt x="3553456" y="648576"/>
                  <a:pt x="3529075" y="654627"/>
                  <a:pt x="3504733" y="660871"/>
                </a:cubicBezTo>
                <a:cubicBezTo>
                  <a:pt x="3523926" y="645867"/>
                  <a:pt x="3543561" y="630401"/>
                  <a:pt x="3563714" y="614339"/>
                </a:cubicBezTo>
                <a:cubicBezTo>
                  <a:pt x="3564637" y="613609"/>
                  <a:pt x="3565559" y="612860"/>
                  <a:pt x="3566481" y="612111"/>
                </a:cubicBezTo>
                <a:cubicBezTo>
                  <a:pt x="3589094" y="606309"/>
                  <a:pt x="3611725" y="600776"/>
                  <a:pt x="3634338" y="595588"/>
                </a:cubicBezTo>
                <a:close/>
                <a:moveTo>
                  <a:pt x="966968" y="595101"/>
                </a:moveTo>
                <a:cubicBezTo>
                  <a:pt x="975076" y="601736"/>
                  <a:pt x="983164" y="608345"/>
                  <a:pt x="991233" y="614935"/>
                </a:cubicBezTo>
                <a:cubicBezTo>
                  <a:pt x="982972" y="615780"/>
                  <a:pt x="974769" y="616587"/>
                  <a:pt x="966661" y="617337"/>
                </a:cubicBezTo>
                <a:cubicBezTo>
                  <a:pt x="958592" y="611419"/>
                  <a:pt x="950504" y="605464"/>
                  <a:pt x="942416" y="599489"/>
                </a:cubicBezTo>
                <a:cubicBezTo>
                  <a:pt x="950523" y="598086"/>
                  <a:pt x="958708" y="596626"/>
                  <a:pt x="966968" y="595101"/>
                </a:cubicBezTo>
                <a:close/>
                <a:moveTo>
                  <a:pt x="803973" y="594094"/>
                </a:moveTo>
                <a:cubicBezTo>
                  <a:pt x="813598" y="598931"/>
                  <a:pt x="823281" y="603754"/>
                  <a:pt x="833002" y="608614"/>
                </a:cubicBezTo>
                <a:cubicBezTo>
                  <a:pt x="824760" y="609268"/>
                  <a:pt x="816634" y="609805"/>
                  <a:pt x="808680" y="610151"/>
                </a:cubicBezTo>
                <a:cubicBezTo>
                  <a:pt x="799497" y="606309"/>
                  <a:pt x="790371" y="602486"/>
                  <a:pt x="781303" y="598643"/>
                </a:cubicBezTo>
                <a:cubicBezTo>
                  <a:pt x="788719" y="597241"/>
                  <a:pt x="796288" y="595723"/>
                  <a:pt x="803973" y="594094"/>
                </a:cubicBezTo>
                <a:close/>
                <a:moveTo>
                  <a:pt x="705550" y="593838"/>
                </a:moveTo>
                <a:cubicBezTo>
                  <a:pt x="713119" y="596491"/>
                  <a:pt x="720727" y="599143"/>
                  <a:pt x="728335" y="601775"/>
                </a:cubicBezTo>
                <a:cubicBezTo>
                  <a:pt x="720958" y="602947"/>
                  <a:pt x="713503" y="604100"/>
                  <a:pt x="705972" y="605271"/>
                </a:cubicBezTo>
                <a:cubicBezTo>
                  <a:pt x="698498" y="603273"/>
                  <a:pt x="691025" y="601275"/>
                  <a:pt x="683590" y="599258"/>
                </a:cubicBezTo>
                <a:cubicBezTo>
                  <a:pt x="690833" y="597491"/>
                  <a:pt x="698153" y="595685"/>
                  <a:pt x="705550" y="593838"/>
                </a:cubicBezTo>
                <a:close/>
                <a:moveTo>
                  <a:pt x="1220645" y="593617"/>
                </a:moveTo>
                <a:cubicBezTo>
                  <a:pt x="1229790" y="606271"/>
                  <a:pt x="1238954" y="618950"/>
                  <a:pt x="1248176" y="631650"/>
                </a:cubicBezTo>
                <a:cubicBezTo>
                  <a:pt x="1238954" y="632168"/>
                  <a:pt x="1229752" y="632687"/>
                  <a:pt x="1220568" y="633206"/>
                </a:cubicBezTo>
                <a:cubicBezTo>
                  <a:pt x="1211193" y="621064"/>
                  <a:pt x="1201875" y="608941"/>
                  <a:pt x="1192596" y="596857"/>
                </a:cubicBezTo>
                <a:cubicBezTo>
                  <a:pt x="1201932" y="595761"/>
                  <a:pt x="1211270" y="594674"/>
                  <a:pt x="1220645" y="593617"/>
                </a:cubicBezTo>
                <a:close/>
                <a:moveTo>
                  <a:pt x="639998" y="592524"/>
                </a:moveTo>
                <a:cubicBezTo>
                  <a:pt x="647279" y="594582"/>
                  <a:pt x="654580" y="596626"/>
                  <a:pt x="661900" y="598643"/>
                </a:cubicBezTo>
                <a:cubicBezTo>
                  <a:pt x="654484" y="600411"/>
                  <a:pt x="647164" y="602159"/>
                  <a:pt x="639902" y="603850"/>
                </a:cubicBezTo>
                <a:cubicBezTo>
                  <a:pt x="632735" y="602447"/>
                  <a:pt x="625589" y="601006"/>
                  <a:pt x="618442" y="599565"/>
                </a:cubicBezTo>
                <a:cubicBezTo>
                  <a:pt x="625608" y="597260"/>
                  <a:pt x="632793" y="594906"/>
                  <a:pt x="639998" y="592524"/>
                </a:cubicBezTo>
                <a:close/>
                <a:moveTo>
                  <a:pt x="3343505" y="590246"/>
                </a:moveTo>
                <a:cubicBezTo>
                  <a:pt x="3327829" y="599220"/>
                  <a:pt x="3312170" y="608115"/>
                  <a:pt x="3296512" y="616952"/>
                </a:cubicBezTo>
                <a:cubicBezTo>
                  <a:pt x="3279433" y="623907"/>
                  <a:pt x="3262392" y="630824"/>
                  <a:pt x="3245389" y="637663"/>
                </a:cubicBezTo>
                <a:cubicBezTo>
                  <a:pt x="3261547" y="629210"/>
                  <a:pt x="3277704" y="620699"/>
                  <a:pt x="3293880" y="612072"/>
                </a:cubicBezTo>
                <a:cubicBezTo>
                  <a:pt x="3310384" y="604849"/>
                  <a:pt x="3326906" y="597567"/>
                  <a:pt x="3343505" y="590246"/>
                </a:cubicBezTo>
                <a:close/>
                <a:moveTo>
                  <a:pt x="1253652" y="590015"/>
                </a:moveTo>
                <a:cubicBezTo>
                  <a:pt x="1262643" y="603235"/>
                  <a:pt x="1271730" y="616510"/>
                  <a:pt x="1280875" y="629844"/>
                </a:cubicBezTo>
                <a:cubicBezTo>
                  <a:pt x="1271519" y="630343"/>
                  <a:pt x="1262163" y="630862"/>
                  <a:pt x="1252845" y="631381"/>
                </a:cubicBezTo>
                <a:cubicBezTo>
                  <a:pt x="1243565" y="618605"/>
                  <a:pt x="1234324" y="605848"/>
                  <a:pt x="1225141" y="593118"/>
                </a:cubicBezTo>
                <a:cubicBezTo>
                  <a:pt x="1234631" y="592057"/>
                  <a:pt x="1244122" y="591024"/>
                  <a:pt x="1253652" y="590015"/>
                </a:cubicBezTo>
                <a:close/>
                <a:moveTo>
                  <a:pt x="3940579" y="589500"/>
                </a:moveTo>
                <a:cubicBezTo>
                  <a:pt x="3935776" y="594566"/>
                  <a:pt x="3930973" y="599623"/>
                  <a:pt x="3926151" y="604695"/>
                </a:cubicBezTo>
                <a:cubicBezTo>
                  <a:pt x="3902751" y="608518"/>
                  <a:pt x="3879350" y="612649"/>
                  <a:pt x="3855969" y="617029"/>
                </a:cubicBezTo>
                <a:cubicBezTo>
                  <a:pt x="3863000" y="609940"/>
                  <a:pt x="3870032" y="602851"/>
                  <a:pt x="3877006" y="595800"/>
                </a:cubicBezTo>
                <a:cubicBezTo>
                  <a:pt x="3898293" y="593500"/>
                  <a:pt x="3919503" y="591441"/>
                  <a:pt x="3940579" y="589500"/>
                </a:cubicBezTo>
                <a:close/>
                <a:moveTo>
                  <a:pt x="997977" y="589220"/>
                </a:moveTo>
                <a:cubicBezTo>
                  <a:pt x="1006200" y="596626"/>
                  <a:pt x="1014518" y="604080"/>
                  <a:pt x="1022876" y="611573"/>
                </a:cubicBezTo>
                <a:cubicBezTo>
                  <a:pt x="1014384" y="612514"/>
                  <a:pt x="1005969" y="613417"/>
                  <a:pt x="997612" y="614282"/>
                </a:cubicBezTo>
                <a:cubicBezTo>
                  <a:pt x="989370" y="607558"/>
                  <a:pt x="981089" y="600795"/>
                  <a:pt x="972809" y="594015"/>
                </a:cubicBezTo>
                <a:cubicBezTo>
                  <a:pt x="981128" y="592463"/>
                  <a:pt x="989523" y="590860"/>
                  <a:pt x="997977" y="589220"/>
                </a:cubicBezTo>
                <a:close/>
                <a:moveTo>
                  <a:pt x="835039" y="587170"/>
                </a:moveTo>
                <a:cubicBezTo>
                  <a:pt x="845395" y="593189"/>
                  <a:pt x="855807" y="599220"/>
                  <a:pt x="866297" y="605291"/>
                </a:cubicBezTo>
                <a:cubicBezTo>
                  <a:pt x="858190" y="606251"/>
                  <a:pt x="850216" y="607077"/>
                  <a:pt x="842359" y="607807"/>
                </a:cubicBezTo>
                <a:cubicBezTo>
                  <a:pt x="832061" y="602678"/>
                  <a:pt x="821802" y="597548"/>
                  <a:pt x="811600" y="592453"/>
                </a:cubicBezTo>
                <a:cubicBezTo>
                  <a:pt x="819304" y="590782"/>
                  <a:pt x="827105" y="589022"/>
                  <a:pt x="835039" y="587170"/>
                </a:cubicBezTo>
                <a:close/>
                <a:moveTo>
                  <a:pt x="737788" y="585566"/>
                </a:moveTo>
                <a:cubicBezTo>
                  <a:pt x="746125" y="589135"/>
                  <a:pt x="754464" y="592697"/>
                  <a:pt x="762859" y="596261"/>
                </a:cubicBezTo>
                <a:cubicBezTo>
                  <a:pt x="760650" y="596626"/>
                  <a:pt x="758421" y="597010"/>
                  <a:pt x="756250" y="597356"/>
                </a:cubicBezTo>
                <a:cubicBezTo>
                  <a:pt x="750544" y="598259"/>
                  <a:pt x="744781" y="599181"/>
                  <a:pt x="738978" y="600103"/>
                </a:cubicBezTo>
                <a:cubicBezTo>
                  <a:pt x="730775" y="597279"/>
                  <a:pt x="722610" y="594449"/>
                  <a:pt x="714483" y="591608"/>
                </a:cubicBezTo>
                <a:cubicBezTo>
                  <a:pt x="717173" y="590935"/>
                  <a:pt x="719863" y="590261"/>
                  <a:pt x="722571" y="589577"/>
                </a:cubicBezTo>
                <a:cubicBezTo>
                  <a:pt x="727567" y="588319"/>
                  <a:pt x="732658" y="586964"/>
                  <a:pt x="737788" y="585566"/>
                </a:cubicBezTo>
                <a:close/>
                <a:moveTo>
                  <a:pt x="1029235" y="583047"/>
                </a:moveTo>
                <a:cubicBezTo>
                  <a:pt x="1037669" y="591331"/>
                  <a:pt x="1046161" y="599642"/>
                  <a:pt x="1054672" y="607961"/>
                </a:cubicBezTo>
                <a:cubicBezTo>
                  <a:pt x="1045988" y="608960"/>
                  <a:pt x="1037362" y="609959"/>
                  <a:pt x="1028793" y="610920"/>
                </a:cubicBezTo>
                <a:cubicBezTo>
                  <a:pt x="1020282" y="603273"/>
                  <a:pt x="1011829" y="595685"/>
                  <a:pt x="1003452" y="588153"/>
                </a:cubicBezTo>
                <a:cubicBezTo>
                  <a:pt x="1011983" y="586484"/>
                  <a:pt x="1020570" y="584778"/>
                  <a:pt x="1029235" y="583047"/>
                </a:cubicBezTo>
                <a:close/>
                <a:moveTo>
                  <a:pt x="671775" y="581840"/>
                </a:moveTo>
                <a:cubicBezTo>
                  <a:pt x="679767" y="584716"/>
                  <a:pt x="687778" y="587573"/>
                  <a:pt x="695809" y="590407"/>
                </a:cubicBezTo>
                <a:cubicBezTo>
                  <a:pt x="687874" y="592365"/>
                  <a:pt x="680036" y="594280"/>
                  <a:pt x="672274" y="596165"/>
                </a:cubicBezTo>
                <a:cubicBezTo>
                  <a:pt x="664397" y="594000"/>
                  <a:pt x="656559" y="591827"/>
                  <a:pt x="648739" y="589633"/>
                </a:cubicBezTo>
                <a:cubicBezTo>
                  <a:pt x="656386" y="587076"/>
                  <a:pt x="664071" y="584474"/>
                  <a:pt x="671775" y="581840"/>
                </a:cubicBezTo>
                <a:close/>
                <a:moveTo>
                  <a:pt x="3708632" y="579873"/>
                </a:moveTo>
                <a:cubicBezTo>
                  <a:pt x="3691225" y="595320"/>
                  <a:pt x="3674184" y="610343"/>
                  <a:pt x="3657489" y="624964"/>
                </a:cubicBezTo>
                <a:cubicBezTo>
                  <a:pt x="3634069" y="629882"/>
                  <a:pt x="3610630" y="635108"/>
                  <a:pt x="3587192" y="640603"/>
                </a:cubicBezTo>
                <a:cubicBezTo>
                  <a:pt x="3605020" y="625809"/>
                  <a:pt x="3623195" y="610593"/>
                  <a:pt x="3641831" y="594893"/>
                </a:cubicBezTo>
                <a:cubicBezTo>
                  <a:pt x="3642369" y="594438"/>
                  <a:pt x="3642907" y="593975"/>
                  <a:pt x="3643445" y="593519"/>
                </a:cubicBezTo>
                <a:cubicBezTo>
                  <a:pt x="3665174" y="588624"/>
                  <a:pt x="3686921" y="584061"/>
                  <a:pt x="3708632" y="579873"/>
                </a:cubicBezTo>
                <a:close/>
                <a:moveTo>
                  <a:pt x="865990" y="579675"/>
                </a:moveTo>
                <a:cubicBezTo>
                  <a:pt x="876729" y="586764"/>
                  <a:pt x="887488" y="593871"/>
                  <a:pt x="898343" y="601006"/>
                </a:cubicBezTo>
                <a:cubicBezTo>
                  <a:pt x="890197" y="602197"/>
                  <a:pt x="882147" y="603312"/>
                  <a:pt x="874213" y="604311"/>
                </a:cubicBezTo>
                <a:cubicBezTo>
                  <a:pt x="863338" y="598028"/>
                  <a:pt x="852580" y="591794"/>
                  <a:pt x="841840" y="585564"/>
                </a:cubicBezTo>
                <a:cubicBezTo>
                  <a:pt x="849794" y="583677"/>
                  <a:pt x="857844" y="581710"/>
                  <a:pt x="865990" y="579675"/>
                </a:cubicBezTo>
                <a:close/>
                <a:moveTo>
                  <a:pt x="3549459" y="579537"/>
                </a:moveTo>
                <a:cubicBezTo>
                  <a:pt x="3528152" y="595896"/>
                  <a:pt x="3506885" y="612130"/>
                  <a:pt x="3485656" y="628153"/>
                </a:cubicBezTo>
                <a:cubicBezTo>
                  <a:pt x="3461390" y="635012"/>
                  <a:pt x="3437184" y="642082"/>
                  <a:pt x="3413015" y="649306"/>
                </a:cubicBezTo>
                <a:cubicBezTo>
                  <a:pt x="3435531" y="633360"/>
                  <a:pt x="3458086" y="617183"/>
                  <a:pt x="3480679" y="600833"/>
                </a:cubicBezTo>
                <a:cubicBezTo>
                  <a:pt x="3503561" y="593508"/>
                  <a:pt x="3526500" y="586390"/>
                  <a:pt x="3549459" y="579537"/>
                </a:cubicBezTo>
                <a:close/>
                <a:moveTo>
                  <a:pt x="3461506" y="578173"/>
                </a:moveTo>
                <a:cubicBezTo>
                  <a:pt x="3439527" y="593283"/>
                  <a:pt x="3417549" y="608269"/>
                  <a:pt x="3395513" y="623100"/>
                </a:cubicBezTo>
                <a:cubicBezTo>
                  <a:pt x="3371152" y="631323"/>
                  <a:pt x="3346867" y="639661"/>
                  <a:pt x="3322660" y="648018"/>
                </a:cubicBezTo>
                <a:cubicBezTo>
                  <a:pt x="3345753" y="633532"/>
                  <a:pt x="3368789" y="618893"/>
                  <a:pt x="3391805" y="604080"/>
                </a:cubicBezTo>
                <a:cubicBezTo>
                  <a:pt x="3414975" y="595377"/>
                  <a:pt x="3438202" y="586709"/>
                  <a:pt x="3461506" y="578173"/>
                </a:cubicBezTo>
                <a:close/>
                <a:moveTo>
                  <a:pt x="1060762" y="576686"/>
                </a:moveTo>
                <a:cubicBezTo>
                  <a:pt x="1069369" y="585821"/>
                  <a:pt x="1077995" y="594981"/>
                  <a:pt x="1086660" y="604157"/>
                </a:cubicBezTo>
                <a:cubicBezTo>
                  <a:pt x="1077803" y="605214"/>
                  <a:pt x="1069004" y="606271"/>
                  <a:pt x="1060243" y="607308"/>
                </a:cubicBezTo>
                <a:cubicBezTo>
                  <a:pt x="1051598" y="598855"/>
                  <a:pt x="1042991" y="590424"/>
                  <a:pt x="1034403" y="582009"/>
                </a:cubicBezTo>
                <a:cubicBezTo>
                  <a:pt x="1043145" y="580255"/>
                  <a:pt x="1051925" y="578478"/>
                  <a:pt x="1060762" y="576686"/>
                </a:cubicBezTo>
                <a:close/>
                <a:moveTo>
                  <a:pt x="769161" y="576524"/>
                </a:moveTo>
                <a:cubicBezTo>
                  <a:pt x="778056" y="581035"/>
                  <a:pt x="786970" y="585544"/>
                  <a:pt x="795942" y="590052"/>
                </a:cubicBezTo>
                <a:cubicBezTo>
                  <a:pt x="787758" y="591727"/>
                  <a:pt x="779747" y="593273"/>
                  <a:pt x="771889" y="594684"/>
                </a:cubicBezTo>
                <a:cubicBezTo>
                  <a:pt x="763051" y="590945"/>
                  <a:pt x="754252" y="587201"/>
                  <a:pt x="745472" y="583450"/>
                </a:cubicBezTo>
                <a:cubicBezTo>
                  <a:pt x="753214" y="581279"/>
                  <a:pt x="761130" y="578960"/>
                  <a:pt x="769161" y="576524"/>
                </a:cubicBezTo>
                <a:close/>
                <a:moveTo>
                  <a:pt x="1447232" y="575923"/>
                </a:moveTo>
                <a:cubicBezTo>
                  <a:pt x="1522006" y="573785"/>
                  <a:pt x="1611400" y="575101"/>
                  <a:pt x="1695895" y="595973"/>
                </a:cubicBezTo>
                <a:cubicBezTo>
                  <a:pt x="1706058" y="609959"/>
                  <a:pt x="1716336" y="624042"/>
                  <a:pt x="1726865" y="638028"/>
                </a:cubicBezTo>
                <a:cubicBezTo>
                  <a:pt x="1651035" y="624599"/>
                  <a:pt x="1570632" y="622293"/>
                  <a:pt x="1492419" y="622601"/>
                </a:cubicBezTo>
                <a:cubicBezTo>
                  <a:pt x="1422699" y="622927"/>
                  <a:pt x="1353362" y="625963"/>
                  <a:pt x="1285390" y="629594"/>
                </a:cubicBezTo>
                <a:cubicBezTo>
                  <a:pt x="1276168" y="616203"/>
                  <a:pt x="1267043" y="602851"/>
                  <a:pt x="1257993" y="589554"/>
                </a:cubicBezTo>
                <a:cubicBezTo>
                  <a:pt x="1320471" y="583001"/>
                  <a:pt x="1383737" y="577777"/>
                  <a:pt x="1447232" y="575923"/>
                </a:cubicBezTo>
                <a:close/>
                <a:moveTo>
                  <a:pt x="1719776" y="574275"/>
                </a:moveTo>
                <a:cubicBezTo>
                  <a:pt x="1727921" y="578530"/>
                  <a:pt x="1735837" y="583049"/>
                  <a:pt x="1743541" y="587840"/>
                </a:cubicBezTo>
                <a:cubicBezTo>
                  <a:pt x="1745462" y="589031"/>
                  <a:pt x="1747345" y="590240"/>
                  <a:pt x="1749247" y="591443"/>
                </a:cubicBezTo>
                <a:cubicBezTo>
                  <a:pt x="1759122" y="600257"/>
                  <a:pt x="1768766" y="609171"/>
                  <a:pt x="1778238" y="618163"/>
                </a:cubicBezTo>
                <a:cubicBezTo>
                  <a:pt x="1768113" y="613648"/>
                  <a:pt x="1757796" y="609517"/>
                  <a:pt x="1747345" y="605771"/>
                </a:cubicBezTo>
                <a:cubicBezTo>
                  <a:pt x="1738296" y="595262"/>
                  <a:pt x="1729113" y="584736"/>
                  <a:pt x="1719776" y="574275"/>
                </a:cubicBezTo>
                <a:close/>
                <a:moveTo>
                  <a:pt x="897094" y="571741"/>
                </a:moveTo>
                <a:cubicBezTo>
                  <a:pt x="908026" y="579846"/>
                  <a:pt x="918977" y="587944"/>
                  <a:pt x="929928" y="596030"/>
                </a:cubicBezTo>
                <a:cubicBezTo>
                  <a:pt x="921647" y="597414"/>
                  <a:pt x="913444" y="598739"/>
                  <a:pt x="905355" y="599969"/>
                </a:cubicBezTo>
                <a:cubicBezTo>
                  <a:pt x="894251" y="592668"/>
                  <a:pt x="883185" y="585387"/>
                  <a:pt x="872215" y="578127"/>
                </a:cubicBezTo>
                <a:cubicBezTo>
                  <a:pt x="880399" y="576061"/>
                  <a:pt x="888717" y="573923"/>
                  <a:pt x="897094" y="571741"/>
                </a:cubicBezTo>
                <a:close/>
                <a:moveTo>
                  <a:pt x="703475" y="570709"/>
                </a:moveTo>
                <a:cubicBezTo>
                  <a:pt x="712082" y="574474"/>
                  <a:pt x="720727" y="578219"/>
                  <a:pt x="729372" y="581948"/>
                </a:cubicBezTo>
                <a:cubicBezTo>
                  <a:pt x="726625" y="582670"/>
                  <a:pt x="723897" y="583391"/>
                  <a:pt x="721188" y="584073"/>
                </a:cubicBezTo>
                <a:cubicBezTo>
                  <a:pt x="715655" y="585468"/>
                  <a:pt x="710199" y="586834"/>
                  <a:pt x="704742" y="588188"/>
                </a:cubicBezTo>
                <a:cubicBezTo>
                  <a:pt x="696289" y="585214"/>
                  <a:pt x="687855" y="582219"/>
                  <a:pt x="679421" y="579204"/>
                </a:cubicBezTo>
                <a:cubicBezTo>
                  <a:pt x="682303" y="578217"/>
                  <a:pt x="685146" y="577245"/>
                  <a:pt x="688028" y="576248"/>
                </a:cubicBezTo>
                <a:cubicBezTo>
                  <a:pt x="693081" y="574490"/>
                  <a:pt x="698249" y="572628"/>
                  <a:pt x="703475" y="570709"/>
                </a:cubicBezTo>
                <a:close/>
                <a:moveTo>
                  <a:pt x="1092750" y="570202"/>
                </a:moveTo>
                <a:cubicBezTo>
                  <a:pt x="1101472" y="580188"/>
                  <a:pt x="1110233" y="590199"/>
                  <a:pt x="1119032" y="600238"/>
                </a:cubicBezTo>
                <a:cubicBezTo>
                  <a:pt x="1109945" y="601333"/>
                  <a:pt x="1100934" y="602428"/>
                  <a:pt x="1091943" y="603523"/>
                </a:cubicBezTo>
                <a:cubicBezTo>
                  <a:pt x="1083163" y="594221"/>
                  <a:pt x="1074422" y="584939"/>
                  <a:pt x="1065700" y="575683"/>
                </a:cubicBezTo>
                <a:cubicBezTo>
                  <a:pt x="1067275" y="575366"/>
                  <a:pt x="1068831" y="575049"/>
                  <a:pt x="1070406" y="574730"/>
                </a:cubicBezTo>
                <a:cubicBezTo>
                  <a:pt x="1077823" y="573222"/>
                  <a:pt x="1085277" y="571712"/>
                  <a:pt x="1092750" y="570202"/>
                </a:cubicBezTo>
                <a:close/>
                <a:moveTo>
                  <a:pt x="3779601" y="567589"/>
                </a:moveTo>
                <a:cubicBezTo>
                  <a:pt x="3764807" y="581379"/>
                  <a:pt x="3749515" y="595588"/>
                  <a:pt x="3733722" y="610151"/>
                </a:cubicBezTo>
                <a:cubicBezTo>
                  <a:pt x="3711129" y="614167"/>
                  <a:pt x="3688497" y="618547"/>
                  <a:pt x="3665827" y="623235"/>
                </a:cubicBezTo>
                <a:cubicBezTo>
                  <a:pt x="3682426" y="608672"/>
                  <a:pt x="3699371" y="593715"/>
                  <a:pt x="3716662" y="578340"/>
                </a:cubicBezTo>
                <a:cubicBezTo>
                  <a:pt x="3737680" y="574380"/>
                  <a:pt x="3758660" y="570766"/>
                  <a:pt x="3779601" y="567589"/>
                </a:cubicBezTo>
                <a:close/>
                <a:moveTo>
                  <a:pt x="800150" y="566799"/>
                </a:moveTo>
                <a:cubicBezTo>
                  <a:pt x="809391" y="572217"/>
                  <a:pt x="818670" y="577639"/>
                  <a:pt x="827988" y="583066"/>
                </a:cubicBezTo>
                <a:cubicBezTo>
                  <a:pt x="819746" y="584962"/>
                  <a:pt x="811620" y="586766"/>
                  <a:pt x="803646" y="588455"/>
                </a:cubicBezTo>
                <a:cubicBezTo>
                  <a:pt x="794348" y="583792"/>
                  <a:pt x="785126" y="579130"/>
                  <a:pt x="775923" y="574469"/>
                </a:cubicBezTo>
                <a:cubicBezTo>
                  <a:pt x="783858" y="572015"/>
                  <a:pt x="791946" y="569458"/>
                  <a:pt x="800150" y="566799"/>
                </a:cubicBezTo>
                <a:close/>
                <a:moveTo>
                  <a:pt x="1124892" y="563758"/>
                </a:moveTo>
                <a:cubicBezTo>
                  <a:pt x="1133710" y="574578"/>
                  <a:pt x="1142548" y="585425"/>
                  <a:pt x="1151443" y="596299"/>
                </a:cubicBezTo>
                <a:cubicBezTo>
                  <a:pt x="1142298" y="597414"/>
                  <a:pt x="1133153" y="598509"/>
                  <a:pt x="1124066" y="599623"/>
                </a:cubicBezTo>
                <a:cubicBezTo>
                  <a:pt x="1115171" y="589473"/>
                  <a:pt x="1106314" y="579349"/>
                  <a:pt x="1097476" y="569249"/>
                </a:cubicBezTo>
                <a:cubicBezTo>
                  <a:pt x="1106602" y="567410"/>
                  <a:pt x="1115728" y="565577"/>
                  <a:pt x="1124892" y="563758"/>
                </a:cubicBezTo>
                <a:close/>
                <a:moveTo>
                  <a:pt x="928410" y="563477"/>
                </a:moveTo>
                <a:cubicBezTo>
                  <a:pt x="939418" y="572536"/>
                  <a:pt x="950408" y="581546"/>
                  <a:pt x="961359" y="590520"/>
                </a:cubicBezTo>
                <a:cubicBezTo>
                  <a:pt x="952925" y="592061"/>
                  <a:pt x="944548" y="593546"/>
                  <a:pt x="936267" y="594962"/>
                </a:cubicBezTo>
                <a:cubicBezTo>
                  <a:pt x="925125" y="586737"/>
                  <a:pt x="913982" y="578494"/>
                  <a:pt x="902839" y="570242"/>
                </a:cubicBezTo>
                <a:cubicBezTo>
                  <a:pt x="911292" y="568031"/>
                  <a:pt x="919803" y="565773"/>
                  <a:pt x="928410" y="563477"/>
                </a:cubicBezTo>
                <a:close/>
                <a:moveTo>
                  <a:pt x="734502" y="558818"/>
                </a:moveTo>
                <a:cubicBezTo>
                  <a:pt x="743570" y="563495"/>
                  <a:pt x="752696" y="568154"/>
                  <a:pt x="761822" y="572805"/>
                </a:cubicBezTo>
                <a:cubicBezTo>
                  <a:pt x="753426" y="575312"/>
                  <a:pt x="745184" y="577666"/>
                  <a:pt x="737134" y="579863"/>
                </a:cubicBezTo>
                <a:cubicBezTo>
                  <a:pt x="728124" y="575996"/>
                  <a:pt x="719151" y="572113"/>
                  <a:pt x="710199" y="568209"/>
                </a:cubicBezTo>
                <a:cubicBezTo>
                  <a:pt x="718133" y="565235"/>
                  <a:pt x="726222" y="562102"/>
                  <a:pt x="734502" y="558818"/>
                </a:cubicBezTo>
                <a:close/>
                <a:moveTo>
                  <a:pt x="3847630" y="558817"/>
                </a:moveTo>
                <a:cubicBezTo>
                  <a:pt x="3834220" y="571913"/>
                  <a:pt x="3820561" y="585199"/>
                  <a:pt x="3806671" y="598624"/>
                </a:cubicBezTo>
                <a:cubicBezTo>
                  <a:pt x="3788496" y="601122"/>
                  <a:pt x="3770302" y="603869"/>
                  <a:pt x="3752127" y="606943"/>
                </a:cubicBezTo>
                <a:cubicBezTo>
                  <a:pt x="3748497" y="607558"/>
                  <a:pt x="3744846" y="608192"/>
                  <a:pt x="3741196" y="608845"/>
                </a:cubicBezTo>
                <a:cubicBezTo>
                  <a:pt x="3756873" y="594365"/>
                  <a:pt x="3772070" y="580232"/>
                  <a:pt x="3786747" y="566548"/>
                </a:cubicBezTo>
                <a:cubicBezTo>
                  <a:pt x="3807074" y="563554"/>
                  <a:pt x="3827381" y="560964"/>
                  <a:pt x="3847630" y="558817"/>
                </a:cubicBezTo>
                <a:close/>
                <a:moveTo>
                  <a:pt x="3453802" y="558252"/>
                </a:moveTo>
                <a:cubicBezTo>
                  <a:pt x="3433322" y="571646"/>
                  <a:pt x="3412880" y="584926"/>
                  <a:pt x="3392439" y="598067"/>
                </a:cubicBezTo>
                <a:cubicBezTo>
                  <a:pt x="3375225" y="604541"/>
                  <a:pt x="3358068" y="611016"/>
                  <a:pt x="3341008" y="617471"/>
                </a:cubicBezTo>
                <a:lnTo>
                  <a:pt x="3337415" y="618816"/>
                </a:lnTo>
                <a:cubicBezTo>
                  <a:pt x="3333208" y="620411"/>
                  <a:pt x="3329039" y="621986"/>
                  <a:pt x="3324831" y="623581"/>
                </a:cubicBezTo>
                <a:cubicBezTo>
                  <a:pt x="3346060" y="610862"/>
                  <a:pt x="3367289" y="598009"/>
                  <a:pt x="3388558" y="585014"/>
                </a:cubicBezTo>
                <a:cubicBezTo>
                  <a:pt x="3393457" y="583007"/>
                  <a:pt x="3398337" y="581001"/>
                  <a:pt x="3403236" y="578987"/>
                </a:cubicBezTo>
                <a:lnTo>
                  <a:pt x="3424293" y="570340"/>
                </a:lnTo>
                <a:cubicBezTo>
                  <a:pt x="3434013" y="566350"/>
                  <a:pt x="3443870" y="562315"/>
                  <a:pt x="3453802" y="558252"/>
                </a:cubicBezTo>
                <a:close/>
                <a:moveTo>
                  <a:pt x="3627019" y="557583"/>
                </a:moveTo>
                <a:cubicBezTo>
                  <a:pt x="3606922" y="573933"/>
                  <a:pt x="3586826" y="590175"/>
                  <a:pt x="3566789" y="606251"/>
                </a:cubicBezTo>
                <a:cubicBezTo>
                  <a:pt x="3543637" y="612188"/>
                  <a:pt x="3520487" y="618412"/>
                  <a:pt x="3497356" y="624868"/>
                </a:cubicBezTo>
                <a:cubicBezTo>
                  <a:pt x="3518643" y="608749"/>
                  <a:pt x="3539987" y="592440"/>
                  <a:pt x="3561332" y="576006"/>
                </a:cubicBezTo>
                <a:cubicBezTo>
                  <a:pt x="3583215" y="569575"/>
                  <a:pt x="3605116" y="563418"/>
                  <a:pt x="3627019" y="557583"/>
                </a:cubicBezTo>
                <a:close/>
                <a:moveTo>
                  <a:pt x="1157360" y="557403"/>
                </a:moveTo>
                <a:cubicBezTo>
                  <a:pt x="1166237" y="569039"/>
                  <a:pt x="1175151" y="580701"/>
                  <a:pt x="1184104" y="592394"/>
                </a:cubicBezTo>
                <a:cubicBezTo>
                  <a:pt x="1174805" y="593493"/>
                  <a:pt x="1165526" y="594601"/>
                  <a:pt x="1156265" y="595723"/>
                </a:cubicBezTo>
                <a:cubicBezTo>
                  <a:pt x="1147293" y="584734"/>
                  <a:pt x="1138341" y="573777"/>
                  <a:pt x="1129445" y="562849"/>
                </a:cubicBezTo>
                <a:cubicBezTo>
                  <a:pt x="1138725" y="561011"/>
                  <a:pt x="1148042" y="559197"/>
                  <a:pt x="1157360" y="557403"/>
                </a:cubicBezTo>
                <a:close/>
                <a:moveTo>
                  <a:pt x="831100" y="556521"/>
                </a:moveTo>
                <a:cubicBezTo>
                  <a:pt x="840592" y="562834"/>
                  <a:pt x="850101" y="569158"/>
                  <a:pt x="859688" y="575493"/>
                </a:cubicBezTo>
                <a:cubicBezTo>
                  <a:pt x="851273" y="577571"/>
                  <a:pt x="842993" y="579566"/>
                  <a:pt x="834828" y="581479"/>
                </a:cubicBezTo>
                <a:cubicBezTo>
                  <a:pt x="825260" y="575915"/>
                  <a:pt x="815731" y="570355"/>
                  <a:pt x="806240" y="564801"/>
                </a:cubicBezTo>
                <a:cubicBezTo>
                  <a:pt x="814424" y="562125"/>
                  <a:pt x="822705" y="559360"/>
                  <a:pt x="831100" y="556521"/>
                </a:cubicBezTo>
                <a:close/>
                <a:moveTo>
                  <a:pt x="959995" y="554986"/>
                </a:moveTo>
                <a:cubicBezTo>
                  <a:pt x="970792" y="564747"/>
                  <a:pt x="981762" y="574628"/>
                  <a:pt x="992847" y="584605"/>
                </a:cubicBezTo>
                <a:cubicBezTo>
                  <a:pt x="984221" y="586269"/>
                  <a:pt x="975691" y="587873"/>
                  <a:pt x="967218" y="589441"/>
                </a:cubicBezTo>
                <a:cubicBezTo>
                  <a:pt x="956114" y="580346"/>
                  <a:pt x="944971" y="571216"/>
                  <a:pt x="933789" y="562033"/>
                </a:cubicBezTo>
                <a:cubicBezTo>
                  <a:pt x="942473" y="559714"/>
                  <a:pt x="951195" y="557362"/>
                  <a:pt x="959995" y="554986"/>
                </a:cubicBezTo>
                <a:close/>
                <a:moveTo>
                  <a:pt x="3912722" y="553916"/>
                </a:moveTo>
                <a:cubicBezTo>
                  <a:pt x="3900925" y="565923"/>
                  <a:pt x="3889072" y="577975"/>
                  <a:pt x="3877121" y="590071"/>
                </a:cubicBezTo>
                <a:cubicBezTo>
                  <a:pt x="3855949" y="592349"/>
                  <a:pt x="3834682" y="594860"/>
                  <a:pt x="3813395" y="597702"/>
                </a:cubicBezTo>
                <a:cubicBezTo>
                  <a:pt x="3827189" y="584348"/>
                  <a:pt x="3840753" y="571143"/>
                  <a:pt x="3854086" y="558121"/>
                </a:cubicBezTo>
                <a:cubicBezTo>
                  <a:pt x="3854316" y="558100"/>
                  <a:pt x="3854528" y="558073"/>
                  <a:pt x="3854739" y="558052"/>
                </a:cubicBezTo>
                <a:cubicBezTo>
                  <a:pt x="3874105" y="556102"/>
                  <a:pt x="3893452" y="554794"/>
                  <a:pt x="3912722" y="553916"/>
                </a:cubicBezTo>
                <a:close/>
                <a:moveTo>
                  <a:pt x="1671803" y="553299"/>
                </a:moveTo>
                <a:cubicBezTo>
                  <a:pt x="1683618" y="557566"/>
                  <a:pt x="1694992" y="562280"/>
                  <a:pt x="1705962" y="567449"/>
                </a:cubicBezTo>
                <a:cubicBezTo>
                  <a:pt x="1716413" y="578899"/>
                  <a:pt x="1726615" y="590486"/>
                  <a:pt x="1736644" y="602063"/>
                </a:cubicBezTo>
                <a:cubicBezTo>
                  <a:pt x="1724463" y="598028"/>
                  <a:pt x="1712110" y="594474"/>
                  <a:pt x="1699641" y="591335"/>
                </a:cubicBezTo>
                <a:cubicBezTo>
                  <a:pt x="1698892" y="590301"/>
                  <a:pt x="1698143" y="589266"/>
                  <a:pt x="1697394" y="588234"/>
                </a:cubicBezTo>
                <a:cubicBezTo>
                  <a:pt x="1688959" y="576640"/>
                  <a:pt x="1680448" y="564953"/>
                  <a:pt x="1671803" y="553299"/>
                </a:cubicBezTo>
                <a:close/>
                <a:moveTo>
                  <a:pt x="3975680" y="552377"/>
                </a:moveTo>
                <a:cubicBezTo>
                  <a:pt x="3965977" y="562674"/>
                  <a:pt x="3956237" y="572972"/>
                  <a:pt x="3946496" y="583262"/>
                </a:cubicBezTo>
                <a:cubicBezTo>
                  <a:pt x="3925536" y="585168"/>
                  <a:pt x="3904460" y="587187"/>
                  <a:pt x="3883288" y="589421"/>
                </a:cubicBezTo>
                <a:cubicBezTo>
                  <a:pt x="3895085" y="577458"/>
                  <a:pt x="3906823" y="565537"/>
                  <a:pt x="3918466" y="553662"/>
                </a:cubicBezTo>
                <a:cubicBezTo>
                  <a:pt x="3937639" y="552874"/>
                  <a:pt x="3956717" y="552503"/>
                  <a:pt x="3975680" y="552377"/>
                </a:cubicBezTo>
                <a:close/>
                <a:moveTo>
                  <a:pt x="1190175" y="551237"/>
                </a:moveTo>
                <a:cubicBezTo>
                  <a:pt x="1199089" y="563656"/>
                  <a:pt x="1208023" y="576104"/>
                  <a:pt x="1217014" y="588586"/>
                </a:cubicBezTo>
                <a:cubicBezTo>
                  <a:pt x="1207581" y="589656"/>
                  <a:pt x="1198148" y="590745"/>
                  <a:pt x="1188753" y="591850"/>
                </a:cubicBezTo>
                <a:cubicBezTo>
                  <a:pt x="1179723" y="580057"/>
                  <a:pt x="1170732" y="568296"/>
                  <a:pt x="1161760" y="556563"/>
                </a:cubicBezTo>
                <a:cubicBezTo>
                  <a:pt x="1171212" y="554755"/>
                  <a:pt x="1180684" y="552974"/>
                  <a:pt x="1190175" y="551237"/>
                </a:cubicBezTo>
                <a:close/>
                <a:moveTo>
                  <a:pt x="3544752" y="548490"/>
                </a:moveTo>
                <a:cubicBezTo>
                  <a:pt x="3523561" y="564054"/>
                  <a:pt x="3502331" y="579556"/>
                  <a:pt x="3481102" y="594922"/>
                </a:cubicBezTo>
                <a:cubicBezTo>
                  <a:pt x="3458028" y="602294"/>
                  <a:pt x="3434993" y="609863"/>
                  <a:pt x="3411996" y="617567"/>
                </a:cubicBezTo>
                <a:cubicBezTo>
                  <a:pt x="3434321" y="602447"/>
                  <a:pt x="3456587" y="587218"/>
                  <a:pt x="3478874" y="571838"/>
                </a:cubicBezTo>
                <a:cubicBezTo>
                  <a:pt x="3500795" y="563888"/>
                  <a:pt x="3522755" y="556079"/>
                  <a:pt x="3544752" y="548490"/>
                </a:cubicBezTo>
                <a:close/>
                <a:moveTo>
                  <a:pt x="3417914" y="547274"/>
                </a:moveTo>
                <a:cubicBezTo>
                  <a:pt x="3407482" y="553347"/>
                  <a:pt x="3397068" y="559393"/>
                  <a:pt x="3386675" y="565406"/>
                </a:cubicBezTo>
                <a:cubicBezTo>
                  <a:pt x="3375474" y="570376"/>
                  <a:pt x="3364293" y="575325"/>
                  <a:pt x="3353150" y="580257"/>
                </a:cubicBezTo>
                <a:cubicBezTo>
                  <a:pt x="3363601" y="574599"/>
                  <a:pt x="3374072" y="568913"/>
                  <a:pt x="3384580" y="563197"/>
                </a:cubicBezTo>
                <a:cubicBezTo>
                  <a:pt x="3395666" y="557910"/>
                  <a:pt x="3406771" y="552603"/>
                  <a:pt x="3417914" y="547274"/>
                </a:cubicBezTo>
                <a:close/>
                <a:moveTo>
                  <a:pt x="3441602" y="546763"/>
                </a:moveTo>
                <a:cubicBezTo>
                  <a:pt x="3424081" y="557595"/>
                  <a:pt x="3406617" y="568338"/>
                  <a:pt x="3389192" y="578991"/>
                </a:cubicBezTo>
                <a:cubicBezTo>
                  <a:pt x="3370037" y="586864"/>
                  <a:pt x="3350940" y="594701"/>
                  <a:pt x="3331939" y="602486"/>
                </a:cubicBezTo>
                <a:cubicBezTo>
                  <a:pt x="3349941" y="592221"/>
                  <a:pt x="3367982" y="581863"/>
                  <a:pt x="3386060" y="571406"/>
                </a:cubicBezTo>
                <a:cubicBezTo>
                  <a:pt x="3399931" y="565256"/>
                  <a:pt x="3413840" y="559080"/>
                  <a:pt x="3427808" y="552880"/>
                </a:cubicBezTo>
                <a:cubicBezTo>
                  <a:pt x="3432400" y="550844"/>
                  <a:pt x="3436992" y="548801"/>
                  <a:pt x="3441602" y="546763"/>
                </a:cubicBezTo>
                <a:close/>
                <a:moveTo>
                  <a:pt x="991906" y="546361"/>
                </a:moveTo>
                <a:cubicBezTo>
                  <a:pt x="1002722" y="557003"/>
                  <a:pt x="1013577" y="567679"/>
                  <a:pt x="1024471" y="578380"/>
                </a:cubicBezTo>
                <a:cubicBezTo>
                  <a:pt x="1015690" y="580132"/>
                  <a:pt x="1006968" y="581856"/>
                  <a:pt x="998323" y="583541"/>
                </a:cubicBezTo>
                <a:cubicBezTo>
                  <a:pt x="987103" y="573450"/>
                  <a:pt x="976037" y="563475"/>
                  <a:pt x="965105" y="553604"/>
                </a:cubicBezTo>
                <a:cubicBezTo>
                  <a:pt x="967814" y="552870"/>
                  <a:pt x="970523" y="552138"/>
                  <a:pt x="973251" y="551401"/>
                </a:cubicBezTo>
                <a:cubicBezTo>
                  <a:pt x="979418" y="549731"/>
                  <a:pt x="985643" y="548050"/>
                  <a:pt x="991906" y="546361"/>
                </a:cubicBezTo>
                <a:close/>
                <a:moveTo>
                  <a:pt x="765318" y="546252"/>
                </a:moveTo>
                <a:cubicBezTo>
                  <a:pt x="774694" y="551821"/>
                  <a:pt x="784127" y="557387"/>
                  <a:pt x="793579" y="562945"/>
                </a:cubicBezTo>
                <a:cubicBezTo>
                  <a:pt x="785107" y="565666"/>
                  <a:pt x="776788" y="568275"/>
                  <a:pt x="768603" y="570759"/>
                </a:cubicBezTo>
                <a:cubicBezTo>
                  <a:pt x="759209" y="565987"/>
                  <a:pt x="749852" y="561206"/>
                  <a:pt x="740516" y="556409"/>
                </a:cubicBezTo>
                <a:cubicBezTo>
                  <a:pt x="748642" y="553143"/>
                  <a:pt x="756904" y="549756"/>
                  <a:pt x="765318" y="546252"/>
                </a:cubicBezTo>
                <a:close/>
                <a:moveTo>
                  <a:pt x="862262" y="545835"/>
                </a:moveTo>
                <a:cubicBezTo>
                  <a:pt x="871926" y="553039"/>
                  <a:pt x="881609" y="560250"/>
                  <a:pt x="891331" y="567462"/>
                </a:cubicBezTo>
                <a:cubicBezTo>
                  <a:pt x="882743" y="569685"/>
                  <a:pt x="874270" y="571848"/>
                  <a:pt x="865875" y="573944"/>
                </a:cubicBezTo>
                <a:cubicBezTo>
                  <a:pt x="856134" y="567487"/>
                  <a:pt x="846412" y="561045"/>
                  <a:pt x="836749" y="554611"/>
                </a:cubicBezTo>
                <a:cubicBezTo>
                  <a:pt x="845145" y="551750"/>
                  <a:pt x="853655" y="548819"/>
                  <a:pt x="862262" y="545835"/>
                </a:cubicBezTo>
                <a:close/>
                <a:moveTo>
                  <a:pt x="1693340" y="545583"/>
                </a:moveTo>
                <a:cubicBezTo>
                  <a:pt x="1704579" y="553929"/>
                  <a:pt x="1715472" y="562565"/>
                  <a:pt x="1726058" y="571404"/>
                </a:cubicBezTo>
                <a:cubicBezTo>
                  <a:pt x="1720698" y="568534"/>
                  <a:pt x="1715260" y="565779"/>
                  <a:pt x="1709708" y="563137"/>
                </a:cubicBezTo>
                <a:cubicBezTo>
                  <a:pt x="1704329" y="557243"/>
                  <a:pt x="1698873" y="551385"/>
                  <a:pt x="1693340" y="545583"/>
                </a:cubicBezTo>
                <a:close/>
                <a:moveTo>
                  <a:pt x="1223354" y="545374"/>
                </a:moveTo>
                <a:cubicBezTo>
                  <a:pt x="1232230" y="558480"/>
                  <a:pt x="1241164" y="571671"/>
                  <a:pt x="1250193" y="584939"/>
                </a:cubicBezTo>
                <a:cubicBezTo>
                  <a:pt x="1240607" y="585961"/>
                  <a:pt x="1231039" y="587001"/>
                  <a:pt x="1221490" y="588075"/>
                </a:cubicBezTo>
                <a:cubicBezTo>
                  <a:pt x="1212441" y="575502"/>
                  <a:pt x="1203431" y="562962"/>
                  <a:pt x="1194440" y="550454"/>
                </a:cubicBezTo>
                <a:cubicBezTo>
                  <a:pt x="1204065" y="548707"/>
                  <a:pt x="1213710" y="547022"/>
                  <a:pt x="1223354" y="545374"/>
                </a:cubicBezTo>
                <a:close/>
                <a:moveTo>
                  <a:pt x="3700274" y="539418"/>
                </a:moveTo>
                <a:cubicBezTo>
                  <a:pt x="3681369" y="555627"/>
                  <a:pt x="3662464" y="571758"/>
                  <a:pt x="3643637" y="587740"/>
                </a:cubicBezTo>
                <a:cubicBezTo>
                  <a:pt x="3621408" y="592732"/>
                  <a:pt x="3599180" y="598067"/>
                  <a:pt x="3576971" y="603677"/>
                </a:cubicBezTo>
                <a:cubicBezTo>
                  <a:pt x="3597028" y="587546"/>
                  <a:pt x="3617124" y="571266"/>
                  <a:pt x="3637239" y="554886"/>
                </a:cubicBezTo>
                <a:cubicBezTo>
                  <a:pt x="3658238" y="549393"/>
                  <a:pt x="3679256" y="544219"/>
                  <a:pt x="3700274" y="539418"/>
                </a:cubicBezTo>
                <a:close/>
                <a:moveTo>
                  <a:pt x="1024163" y="537704"/>
                </a:moveTo>
                <a:cubicBezTo>
                  <a:pt x="1034826" y="549088"/>
                  <a:pt x="1045565" y="560513"/>
                  <a:pt x="1056324" y="571967"/>
                </a:cubicBezTo>
                <a:cubicBezTo>
                  <a:pt x="1047390" y="573781"/>
                  <a:pt x="1038495" y="575577"/>
                  <a:pt x="1029658" y="577349"/>
                </a:cubicBezTo>
                <a:cubicBezTo>
                  <a:pt x="1018649" y="566549"/>
                  <a:pt x="1007698" y="555783"/>
                  <a:pt x="996786" y="545043"/>
                </a:cubicBezTo>
                <a:cubicBezTo>
                  <a:pt x="1005834" y="542605"/>
                  <a:pt x="1014960" y="540156"/>
                  <a:pt x="1024163" y="537704"/>
                </a:cubicBezTo>
                <a:close/>
                <a:moveTo>
                  <a:pt x="893655" y="534855"/>
                </a:moveTo>
                <a:cubicBezTo>
                  <a:pt x="903492" y="542970"/>
                  <a:pt x="913309" y="551053"/>
                  <a:pt x="923088" y="559109"/>
                </a:cubicBezTo>
                <a:cubicBezTo>
                  <a:pt x="914347" y="561441"/>
                  <a:pt x="905663" y="563733"/>
                  <a:pt x="897075" y="565971"/>
                </a:cubicBezTo>
                <a:cubicBezTo>
                  <a:pt x="887200" y="558644"/>
                  <a:pt x="877363" y="551318"/>
                  <a:pt x="867526" y="543998"/>
                </a:cubicBezTo>
                <a:cubicBezTo>
                  <a:pt x="876153" y="540993"/>
                  <a:pt x="884875" y="537943"/>
                  <a:pt x="893655" y="534855"/>
                </a:cubicBezTo>
                <a:close/>
                <a:moveTo>
                  <a:pt x="796173" y="533172"/>
                </a:moveTo>
                <a:cubicBezTo>
                  <a:pt x="805798" y="539627"/>
                  <a:pt x="815443" y="546083"/>
                  <a:pt x="825126" y="552548"/>
                </a:cubicBezTo>
                <a:cubicBezTo>
                  <a:pt x="816538" y="555441"/>
                  <a:pt x="808065" y="558259"/>
                  <a:pt x="799708" y="560972"/>
                </a:cubicBezTo>
                <a:cubicBezTo>
                  <a:pt x="790044" y="555299"/>
                  <a:pt x="780419" y="549626"/>
                  <a:pt x="770832" y="543943"/>
                </a:cubicBezTo>
                <a:cubicBezTo>
                  <a:pt x="779170" y="540446"/>
                  <a:pt x="787624" y="536849"/>
                  <a:pt x="796173" y="533172"/>
                </a:cubicBezTo>
                <a:close/>
                <a:moveTo>
                  <a:pt x="1056881" y="529076"/>
                </a:moveTo>
                <a:cubicBezTo>
                  <a:pt x="1067390" y="541147"/>
                  <a:pt x="1077957" y="553268"/>
                  <a:pt x="1088581" y="565429"/>
                </a:cubicBezTo>
                <a:cubicBezTo>
                  <a:pt x="1082145" y="566734"/>
                  <a:pt x="1075709" y="568036"/>
                  <a:pt x="1069311" y="569339"/>
                </a:cubicBezTo>
                <a:cubicBezTo>
                  <a:pt x="1066622" y="569885"/>
                  <a:pt x="1063951" y="570425"/>
                  <a:pt x="1061261" y="570968"/>
                </a:cubicBezTo>
                <a:cubicBezTo>
                  <a:pt x="1050407" y="559429"/>
                  <a:pt x="1039609" y="547921"/>
                  <a:pt x="1028851" y="536454"/>
                </a:cubicBezTo>
                <a:cubicBezTo>
                  <a:pt x="1038130" y="533989"/>
                  <a:pt x="1047467" y="531526"/>
                  <a:pt x="1056881" y="529076"/>
                </a:cubicBezTo>
                <a:close/>
                <a:moveTo>
                  <a:pt x="3769957" y="524944"/>
                </a:moveTo>
                <a:cubicBezTo>
                  <a:pt x="3752320" y="540819"/>
                  <a:pt x="3734702" y="556638"/>
                  <a:pt x="3717142" y="572313"/>
                </a:cubicBezTo>
                <a:cubicBezTo>
                  <a:pt x="3717027" y="572419"/>
                  <a:pt x="3716911" y="572521"/>
                  <a:pt x="3716797" y="572626"/>
                </a:cubicBezTo>
                <a:cubicBezTo>
                  <a:pt x="3695394" y="576645"/>
                  <a:pt x="3673992" y="581045"/>
                  <a:pt x="3652570" y="585765"/>
                </a:cubicBezTo>
                <a:cubicBezTo>
                  <a:pt x="3671418" y="569756"/>
                  <a:pt x="3690303" y="553616"/>
                  <a:pt x="3709189" y="537397"/>
                </a:cubicBezTo>
                <a:cubicBezTo>
                  <a:pt x="3729457" y="532873"/>
                  <a:pt x="3749707" y="528698"/>
                  <a:pt x="3769957" y="524944"/>
                </a:cubicBezTo>
                <a:close/>
                <a:moveTo>
                  <a:pt x="1402027" y="523914"/>
                </a:moveTo>
                <a:cubicBezTo>
                  <a:pt x="1507213" y="518162"/>
                  <a:pt x="1592034" y="526498"/>
                  <a:pt x="1662101" y="549921"/>
                </a:cubicBezTo>
                <a:cubicBezTo>
                  <a:pt x="1671880" y="563005"/>
                  <a:pt x="1681467" y="576155"/>
                  <a:pt x="1690977" y="589208"/>
                </a:cubicBezTo>
                <a:cubicBezTo>
                  <a:pt x="1607730" y="569620"/>
                  <a:pt x="1520392" y="568413"/>
                  <a:pt x="1447079" y="570511"/>
                </a:cubicBezTo>
                <a:cubicBezTo>
                  <a:pt x="1382430" y="572401"/>
                  <a:pt x="1318070" y="577771"/>
                  <a:pt x="1254535" y="584478"/>
                </a:cubicBezTo>
                <a:cubicBezTo>
                  <a:pt x="1245448" y="571135"/>
                  <a:pt x="1236437" y="557860"/>
                  <a:pt x="1227523" y="544665"/>
                </a:cubicBezTo>
                <a:cubicBezTo>
                  <a:pt x="1285390" y="534886"/>
                  <a:pt x="1343737" y="527134"/>
                  <a:pt x="1402027" y="523914"/>
                </a:cubicBezTo>
                <a:close/>
                <a:moveTo>
                  <a:pt x="925394" y="523691"/>
                </a:moveTo>
                <a:cubicBezTo>
                  <a:pt x="935153" y="532531"/>
                  <a:pt x="945028" y="541472"/>
                  <a:pt x="955057" y="550530"/>
                </a:cubicBezTo>
                <a:cubicBezTo>
                  <a:pt x="946143" y="552938"/>
                  <a:pt x="937267" y="555326"/>
                  <a:pt x="928487" y="557672"/>
                </a:cubicBezTo>
                <a:cubicBezTo>
                  <a:pt x="918573" y="549512"/>
                  <a:pt x="908621" y="541320"/>
                  <a:pt x="898670" y="533097"/>
                </a:cubicBezTo>
                <a:cubicBezTo>
                  <a:pt x="902973" y="531581"/>
                  <a:pt x="907296" y="530058"/>
                  <a:pt x="911638" y="528531"/>
                </a:cubicBezTo>
                <a:cubicBezTo>
                  <a:pt x="916191" y="526924"/>
                  <a:pt x="920783" y="525311"/>
                  <a:pt x="925394" y="523691"/>
                </a:cubicBezTo>
                <a:close/>
                <a:moveTo>
                  <a:pt x="3540660" y="523301"/>
                </a:moveTo>
                <a:cubicBezTo>
                  <a:pt x="3520084" y="537666"/>
                  <a:pt x="3499623" y="551898"/>
                  <a:pt x="3479162" y="566013"/>
                </a:cubicBezTo>
                <a:cubicBezTo>
                  <a:pt x="3457068" y="574013"/>
                  <a:pt x="3435070" y="582134"/>
                  <a:pt x="3413187" y="590305"/>
                </a:cubicBezTo>
                <a:cubicBezTo>
                  <a:pt x="3434282" y="576661"/>
                  <a:pt x="3455397" y="562878"/>
                  <a:pt x="3476587" y="548967"/>
                </a:cubicBezTo>
                <a:cubicBezTo>
                  <a:pt x="3497548" y="540452"/>
                  <a:pt x="3518931" y="531854"/>
                  <a:pt x="3540660" y="523301"/>
                </a:cubicBezTo>
                <a:close/>
                <a:moveTo>
                  <a:pt x="3623041" y="522588"/>
                </a:moveTo>
                <a:cubicBezTo>
                  <a:pt x="3602581" y="538525"/>
                  <a:pt x="3582081" y="554409"/>
                  <a:pt x="3561562" y="570211"/>
                </a:cubicBezTo>
                <a:cubicBezTo>
                  <a:pt x="3539296" y="576740"/>
                  <a:pt x="3517068" y="583529"/>
                  <a:pt x="3494877" y="590534"/>
                </a:cubicBezTo>
                <a:cubicBezTo>
                  <a:pt x="3516299" y="574976"/>
                  <a:pt x="3537740" y="559303"/>
                  <a:pt x="3559104" y="543570"/>
                </a:cubicBezTo>
                <a:cubicBezTo>
                  <a:pt x="3580391" y="536329"/>
                  <a:pt x="3601716" y="529311"/>
                  <a:pt x="3623041" y="522588"/>
                </a:cubicBezTo>
                <a:close/>
                <a:moveTo>
                  <a:pt x="1089811" y="520638"/>
                </a:moveTo>
                <a:cubicBezTo>
                  <a:pt x="1100147" y="533353"/>
                  <a:pt x="1110522" y="546119"/>
                  <a:pt x="1120954" y="558930"/>
                </a:cubicBezTo>
                <a:cubicBezTo>
                  <a:pt x="1111712" y="560769"/>
                  <a:pt x="1102510" y="562619"/>
                  <a:pt x="1093307" y="564475"/>
                </a:cubicBezTo>
                <a:cubicBezTo>
                  <a:pt x="1082626" y="552238"/>
                  <a:pt x="1072001" y="540044"/>
                  <a:pt x="1061415" y="527899"/>
                </a:cubicBezTo>
                <a:cubicBezTo>
                  <a:pt x="1070829" y="525459"/>
                  <a:pt x="1080281" y="523032"/>
                  <a:pt x="1089811" y="520638"/>
                </a:cubicBezTo>
                <a:close/>
                <a:moveTo>
                  <a:pt x="827296" y="519699"/>
                </a:moveTo>
                <a:cubicBezTo>
                  <a:pt x="837056" y="527026"/>
                  <a:pt x="846873" y="534371"/>
                  <a:pt x="856749" y="541735"/>
                </a:cubicBezTo>
                <a:cubicBezTo>
                  <a:pt x="847988" y="544769"/>
                  <a:pt x="839342" y="547739"/>
                  <a:pt x="830774" y="550640"/>
                </a:cubicBezTo>
                <a:cubicBezTo>
                  <a:pt x="820918" y="544073"/>
                  <a:pt x="811101" y="537512"/>
                  <a:pt x="801341" y="530955"/>
                </a:cubicBezTo>
                <a:cubicBezTo>
                  <a:pt x="809890" y="527270"/>
                  <a:pt x="818555" y="523510"/>
                  <a:pt x="827296" y="519699"/>
                </a:cubicBezTo>
                <a:close/>
                <a:moveTo>
                  <a:pt x="3836526" y="514166"/>
                </a:moveTo>
                <a:cubicBezTo>
                  <a:pt x="3822751" y="527165"/>
                  <a:pt x="3808976" y="540127"/>
                  <a:pt x="3795239" y="552999"/>
                </a:cubicBezTo>
                <a:cubicBezTo>
                  <a:pt x="3792454" y="555608"/>
                  <a:pt x="3789611" y="558252"/>
                  <a:pt x="3786786" y="560893"/>
                </a:cubicBezTo>
                <a:cubicBezTo>
                  <a:pt x="3766133" y="563923"/>
                  <a:pt x="3745441" y="567347"/>
                  <a:pt x="3724731" y="571147"/>
                </a:cubicBezTo>
                <a:cubicBezTo>
                  <a:pt x="3742367" y="555383"/>
                  <a:pt x="3760063" y="539491"/>
                  <a:pt x="3777757" y="523541"/>
                </a:cubicBezTo>
                <a:cubicBezTo>
                  <a:pt x="3797353" y="520008"/>
                  <a:pt x="3816949" y="516863"/>
                  <a:pt x="3836526" y="514166"/>
                </a:cubicBezTo>
                <a:close/>
                <a:moveTo>
                  <a:pt x="3476376" y="513115"/>
                </a:moveTo>
                <a:cubicBezTo>
                  <a:pt x="3474877" y="513989"/>
                  <a:pt x="3473398" y="514865"/>
                  <a:pt x="3471900" y="515737"/>
                </a:cubicBezTo>
                <a:cubicBezTo>
                  <a:pt x="3470151" y="516579"/>
                  <a:pt x="3468384" y="517416"/>
                  <a:pt x="3466636" y="518254"/>
                </a:cubicBezTo>
                <a:cubicBezTo>
                  <a:pt x="3467903" y="517561"/>
                  <a:pt x="3469172" y="516863"/>
                  <a:pt x="3470420" y="516170"/>
                </a:cubicBezTo>
                <a:cubicBezTo>
                  <a:pt x="3472419" y="515151"/>
                  <a:pt x="3474378" y="514135"/>
                  <a:pt x="3476376" y="513115"/>
                </a:cubicBezTo>
                <a:close/>
                <a:moveTo>
                  <a:pt x="1640756" y="512757"/>
                </a:moveTo>
                <a:cubicBezTo>
                  <a:pt x="1650247" y="517561"/>
                  <a:pt x="1659430" y="522771"/>
                  <a:pt x="1668364" y="528381"/>
                </a:cubicBezTo>
                <a:cubicBezTo>
                  <a:pt x="1677951" y="537752"/>
                  <a:pt x="1687288" y="547339"/>
                  <a:pt x="1696395" y="557072"/>
                </a:cubicBezTo>
                <a:cubicBezTo>
                  <a:pt x="1686558" y="552834"/>
                  <a:pt x="1676375" y="548957"/>
                  <a:pt x="1665905" y="545397"/>
                </a:cubicBezTo>
                <a:cubicBezTo>
                  <a:pt x="1657701" y="534431"/>
                  <a:pt x="1649325" y="523514"/>
                  <a:pt x="1640756" y="512757"/>
                </a:cubicBezTo>
                <a:close/>
                <a:moveTo>
                  <a:pt x="1123105" y="512448"/>
                </a:moveTo>
                <a:cubicBezTo>
                  <a:pt x="1133230" y="525753"/>
                  <a:pt x="1143412" y="539111"/>
                  <a:pt x="1153633" y="552515"/>
                </a:cubicBezTo>
                <a:cubicBezTo>
                  <a:pt x="1144238" y="554329"/>
                  <a:pt x="1134863" y="556167"/>
                  <a:pt x="1125507" y="558023"/>
                </a:cubicBezTo>
                <a:cubicBezTo>
                  <a:pt x="1115017" y="545149"/>
                  <a:pt x="1104585" y="532317"/>
                  <a:pt x="1094191" y="519539"/>
                </a:cubicBezTo>
                <a:cubicBezTo>
                  <a:pt x="1103778" y="517140"/>
                  <a:pt x="1113422" y="514771"/>
                  <a:pt x="1123105" y="512448"/>
                </a:cubicBezTo>
                <a:close/>
                <a:moveTo>
                  <a:pt x="957497" y="512444"/>
                </a:moveTo>
                <a:cubicBezTo>
                  <a:pt x="967391" y="522206"/>
                  <a:pt x="977324" y="531996"/>
                  <a:pt x="987295" y="541818"/>
                </a:cubicBezTo>
                <a:cubicBezTo>
                  <a:pt x="982108" y="543218"/>
                  <a:pt x="976921" y="544617"/>
                  <a:pt x="971791" y="546004"/>
                </a:cubicBezTo>
                <a:cubicBezTo>
                  <a:pt x="967910" y="547057"/>
                  <a:pt x="964029" y="548102"/>
                  <a:pt x="960168" y="549147"/>
                </a:cubicBezTo>
                <a:cubicBezTo>
                  <a:pt x="950024" y="539983"/>
                  <a:pt x="940052" y="530953"/>
                  <a:pt x="930177" y="522010"/>
                </a:cubicBezTo>
                <a:cubicBezTo>
                  <a:pt x="939207" y="518836"/>
                  <a:pt x="948313" y="515643"/>
                  <a:pt x="957497" y="512444"/>
                </a:cubicBezTo>
                <a:close/>
                <a:moveTo>
                  <a:pt x="3900464" y="506990"/>
                </a:moveTo>
                <a:cubicBezTo>
                  <a:pt x="3891396" y="515914"/>
                  <a:pt x="3882366" y="524821"/>
                  <a:pt x="3873337" y="533683"/>
                </a:cubicBezTo>
                <a:cubicBezTo>
                  <a:pt x="3866978" y="539904"/>
                  <a:pt x="3860560" y="546188"/>
                  <a:pt x="3854105" y="552502"/>
                </a:cubicBezTo>
                <a:cubicBezTo>
                  <a:pt x="3834068" y="554523"/>
                  <a:pt x="3814009" y="556999"/>
                  <a:pt x="3793914" y="559854"/>
                </a:cubicBezTo>
                <a:cubicBezTo>
                  <a:pt x="3795297" y="558573"/>
                  <a:pt x="3796680" y="557272"/>
                  <a:pt x="3798045" y="555996"/>
                </a:cubicBezTo>
                <a:cubicBezTo>
                  <a:pt x="3813164" y="541827"/>
                  <a:pt x="3828323" y="527549"/>
                  <a:pt x="3843481" y="513232"/>
                </a:cubicBezTo>
                <a:cubicBezTo>
                  <a:pt x="3862501" y="510713"/>
                  <a:pt x="3881502" y="508617"/>
                  <a:pt x="3900464" y="506990"/>
                </a:cubicBezTo>
                <a:close/>
                <a:moveTo>
                  <a:pt x="3531957" y="506802"/>
                </a:moveTo>
                <a:cubicBezTo>
                  <a:pt x="3513571" y="518984"/>
                  <a:pt x="3495262" y="531057"/>
                  <a:pt x="3477029" y="543042"/>
                </a:cubicBezTo>
                <a:cubicBezTo>
                  <a:pt x="3458433" y="550588"/>
                  <a:pt x="3440161" y="558073"/>
                  <a:pt x="3422256" y="565410"/>
                </a:cubicBezTo>
                <a:lnTo>
                  <a:pt x="3417030" y="567560"/>
                </a:lnTo>
                <a:cubicBezTo>
                  <a:pt x="3435839" y="555994"/>
                  <a:pt x="3454686" y="544323"/>
                  <a:pt x="3473629" y="532552"/>
                </a:cubicBezTo>
                <a:cubicBezTo>
                  <a:pt x="3485464" y="527299"/>
                  <a:pt x="3497337" y="522045"/>
                  <a:pt x="3509229" y="516792"/>
                </a:cubicBezTo>
                <a:cubicBezTo>
                  <a:pt x="3516799" y="513447"/>
                  <a:pt x="3524387" y="510118"/>
                  <a:pt x="3531957" y="506802"/>
                </a:cubicBezTo>
                <a:close/>
                <a:moveTo>
                  <a:pt x="858728" y="505958"/>
                </a:moveTo>
                <a:cubicBezTo>
                  <a:pt x="868679" y="514210"/>
                  <a:pt x="878631" y="522442"/>
                  <a:pt x="888545" y="530634"/>
                </a:cubicBezTo>
                <a:cubicBezTo>
                  <a:pt x="879630" y="533766"/>
                  <a:pt x="870793" y="536861"/>
                  <a:pt x="862032" y="539902"/>
                </a:cubicBezTo>
                <a:cubicBezTo>
                  <a:pt x="852023" y="532442"/>
                  <a:pt x="842070" y="524997"/>
                  <a:pt x="832176" y="517572"/>
                </a:cubicBezTo>
                <a:cubicBezTo>
                  <a:pt x="839823" y="514233"/>
                  <a:pt x="847527" y="510857"/>
                  <a:pt x="855308" y="507455"/>
                </a:cubicBezTo>
                <a:cubicBezTo>
                  <a:pt x="856442" y="506957"/>
                  <a:pt x="857594" y="506456"/>
                  <a:pt x="858728" y="505958"/>
                </a:cubicBezTo>
                <a:close/>
                <a:moveTo>
                  <a:pt x="1156765" y="504602"/>
                </a:moveTo>
                <a:cubicBezTo>
                  <a:pt x="1166679" y="518448"/>
                  <a:pt x="1176630" y="532350"/>
                  <a:pt x="1186620" y="546298"/>
                </a:cubicBezTo>
                <a:cubicBezTo>
                  <a:pt x="1177072" y="548054"/>
                  <a:pt x="1167543" y="549846"/>
                  <a:pt x="1158033" y="551673"/>
                </a:cubicBezTo>
                <a:cubicBezTo>
                  <a:pt x="1147774" y="538210"/>
                  <a:pt x="1137553" y="524792"/>
                  <a:pt x="1127370" y="511428"/>
                </a:cubicBezTo>
                <a:cubicBezTo>
                  <a:pt x="1137130" y="509100"/>
                  <a:pt x="1146928" y="506823"/>
                  <a:pt x="1156765" y="504602"/>
                </a:cubicBezTo>
                <a:close/>
                <a:moveTo>
                  <a:pt x="3962135" y="503382"/>
                </a:moveTo>
                <a:cubicBezTo>
                  <a:pt x="3958562" y="507046"/>
                  <a:pt x="3955007" y="510711"/>
                  <a:pt x="3951434" y="514364"/>
                </a:cubicBezTo>
                <a:cubicBezTo>
                  <a:pt x="3940521" y="525541"/>
                  <a:pt x="3929513" y="536786"/>
                  <a:pt x="3918466" y="548063"/>
                </a:cubicBezTo>
                <a:cubicBezTo>
                  <a:pt x="3899196" y="548851"/>
                  <a:pt x="3879849" y="550077"/>
                  <a:pt x="3860465" y="551900"/>
                </a:cubicBezTo>
                <a:cubicBezTo>
                  <a:pt x="3865729" y="546755"/>
                  <a:pt x="3870954" y="541631"/>
                  <a:pt x="3876142" y="536550"/>
                </a:cubicBezTo>
                <a:cubicBezTo>
                  <a:pt x="3886305" y="526569"/>
                  <a:pt x="3896507" y="516531"/>
                  <a:pt x="3906708" y="506475"/>
                </a:cubicBezTo>
                <a:cubicBezTo>
                  <a:pt x="3923307" y="505142"/>
                  <a:pt x="3939868" y="504125"/>
                  <a:pt x="3956410" y="503547"/>
                </a:cubicBezTo>
                <a:cubicBezTo>
                  <a:pt x="3958331" y="503480"/>
                  <a:pt x="3960233" y="503442"/>
                  <a:pt x="3962135" y="503382"/>
                </a:cubicBezTo>
                <a:close/>
                <a:moveTo>
                  <a:pt x="4022326" y="502740"/>
                </a:moveTo>
                <a:cubicBezTo>
                  <a:pt x="4008590" y="517409"/>
                  <a:pt x="3994795" y="532083"/>
                  <a:pt x="3980982" y="546757"/>
                </a:cubicBezTo>
                <a:cubicBezTo>
                  <a:pt x="3962173" y="546840"/>
                  <a:pt x="3943230" y="547147"/>
                  <a:pt x="3924191" y="547845"/>
                </a:cubicBezTo>
                <a:cubicBezTo>
                  <a:pt x="3934259" y="537562"/>
                  <a:pt x="3944287" y="527311"/>
                  <a:pt x="3954239" y="517109"/>
                </a:cubicBezTo>
                <a:cubicBezTo>
                  <a:pt x="3958754" y="512490"/>
                  <a:pt x="3963269" y="507856"/>
                  <a:pt x="3967783" y="503221"/>
                </a:cubicBezTo>
                <a:cubicBezTo>
                  <a:pt x="3986073" y="502733"/>
                  <a:pt x="4004267" y="502585"/>
                  <a:pt x="4022326" y="502740"/>
                </a:cubicBezTo>
                <a:close/>
                <a:moveTo>
                  <a:pt x="989966" y="501234"/>
                </a:moveTo>
                <a:cubicBezTo>
                  <a:pt x="990695" y="502001"/>
                  <a:pt x="991407" y="502759"/>
                  <a:pt x="992117" y="503530"/>
                </a:cubicBezTo>
                <a:cubicBezTo>
                  <a:pt x="1001320" y="513343"/>
                  <a:pt x="1010561" y="523199"/>
                  <a:pt x="1019821" y="533078"/>
                </a:cubicBezTo>
                <a:cubicBezTo>
                  <a:pt x="1010522" y="535558"/>
                  <a:pt x="1001301" y="538037"/>
                  <a:pt x="992175" y="540502"/>
                </a:cubicBezTo>
                <a:cubicBezTo>
                  <a:pt x="982108" y="530586"/>
                  <a:pt x="972079" y="520705"/>
                  <a:pt x="962089" y="510848"/>
                </a:cubicBezTo>
                <a:cubicBezTo>
                  <a:pt x="971310" y="507639"/>
                  <a:pt x="980609" y="504431"/>
                  <a:pt x="989966" y="501234"/>
                </a:cubicBezTo>
                <a:close/>
                <a:moveTo>
                  <a:pt x="3696489" y="500750"/>
                </a:moveTo>
                <a:cubicBezTo>
                  <a:pt x="3676816" y="516925"/>
                  <a:pt x="3657085" y="533078"/>
                  <a:pt x="3637335" y="549168"/>
                </a:cubicBezTo>
                <a:cubicBezTo>
                  <a:pt x="3615972" y="554742"/>
                  <a:pt x="3594608" y="560642"/>
                  <a:pt x="3573263" y="566805"/>
                </a:cubicBezTo>
                <a:cubicBezTo>
                  <a:pt x="3593916" y="550872"/>
                  <a:pt x="3614550" y="534865"/>
                  <a:pt x="3635126" y="518817"/>
                </a:cubicBezTo>
                <a:cubicBezTo>
                  <a:pt x="3655548" y="512490"/>
                  <a:pt x="3676010" y="506446"/>
                  <a:pt x="3696489" y="500750"/>
                </a:cubicBezTo>
                <a:close/>
                <a:moveTo>
                  <a:pt x="3516683" y="500045"/>
                </a:moveTo>
                <a:cubicBezTo>
                  <a:pt x="3502408" y="508965"/>
                  <a:pt x="3488192" y="517829"/>
                  <a:pt x="3474032" y="526640"/>
                </a:cubicBezTo>
                <a:cubicBezTo>
                  <a:pt x="3458662" y="533453"/>
                  <a:pt x="3443312" y="540261"/>
                  <a:pt x="3428020" y="547055"/>
                </a:cubicBezTo>
                <a:cubicBezTo>
                  <a:pt x="3442467" y="538634"/>
                  <a:pt x="3456953" y="530164"/>
                  <a:pt x="3471515" y="521635"/>
                </a:cubicBezTo>
                <a:cubicBezTo>
                  <a:pt x="3486443" y="514490"/>
                  <a:pt x="3501525" y="507280"/>
                  <a:pt x="3516683" y="500045"/>
                </a:cubicBezTo>
                <a:close/>
                <a:moveTo>
                  <a:pt x="1190809" y="497196"/>
                </a:moveTo>
                <a:cubicBezTo>
                  <a:pt x="1200434" y="511457"/>
                  <a:pt x="1210155" y="525858"/>
                  <a:pt x="1219973" y="540367"/>
                </a:cubicBezTo>
                <a:cubicBezTo>
                  <a:pt x="1210271" y="542035"/>
                  <a:pt x="1200568" y="543741"/>
                  <a:pt x="1190905" y="545506"/>
                </a:cubicBezTo>
                <a:cubicBezTo>
                  <a:pt x="1180857" y="531507"/>
                  <a:pt x="1170867" y="517557"/>
                  <a:pt x="1160915" y="503659"/>
                </a:cubicBezTo>
                <a:cubicBezTo>
                  <a:pt x="1170867" y="501434"/>
                  <a:pt x="1180818" y="499280"/>
                  <a:pt x="1190809" y="497196"/>
                </a:cubicBezTo>
                <a:close/>
                <a:moveTo>
                  <a:pt x="3619641" y="493173"/>
                </a:moveTo>
                <a:cubicBezTo>
                  <a:pt x="3599526" y="508104"/>
                  <a:pt x="3579334" y="523046"/>
                  <a:pt x="3559104" y="537943"/>
                </a:cubicBezTo>
                <a:cubicBezTo>
                  <a:pt x="3538028" y="545078"/>
                  <a:pt x="3517048" y="552419"/>
                  <a:pt x="3496146" y="559894"/>
                </a:cubicBezTo>
                <a:cubicBezTo>
                  <a:pt x="3517029" y="545443"/>
                  <a:pt x="3537932" y="530863"/>
                  <a:pt x="3558950" y="516146"/>
                </a:cubicBezTo>
                <a:cubicBezTo>
                  <a:pt x="3578912" y="508391"/>
                  <a:pt x="3599161" y="500700"/>
                  <a:pt x="3619641" y="493173"/>
                </a:cubicBezTo>
                <a:close/>
                <a:moveTo>
                  <a:pt x="890524" y="492068"/>
                </a:moveTo>
                <a:cubicBezTo>
                  <a:pt x="900399" y="501034"/>
                  <a:pt x="910408" y="510112"/>
                  <a:pt x="920610" y="519355"/>
                </a:cubicBezTo>
                <a:cubicBezTo>
                  <a:pt x="916978" y="520633"/>
                  <a:pt x="913367" y="521906"/>
                  <a:pt x="909755" y="523174"/>
                </a:cubicBezTo>
                <a:cubicBezTo>
                  <a:pt x="904318" y="525086"/>
                  <a:pt x="898938" y="526986"/>
                  <a:pt x="893540" y="528876"/>
                </a:cubicBezTo>
                <a:cubicBezTo>
                  <a:pt x="883511" y="520590"/>
                  <a:pt x="873444" y="512266"/>
                  <a:pt x="863377" y="503920"/>
                </a:cubicBezTo>
                <a:cubicBezTo>
                  <a:pt x="872349" y="499997"/>
                  <a:pt x="881398" y="496041"/>
                  <a:pt x="890524" y="492068"/>
                </a:cubicBezTo>
                <a:close/>
                <a:moveTo>
                  <a:pt x="1022914" y="490124"/>
                </a:moveTo>
                <a:cubicBezTo>
                  <a:pt x="1032078" y="500631"/>
                  <a:pt x="1041358" y="511278"/>
                  <a:pt x="1050868" y="522193"/>
                </a:cubicBezTo>
                <a:cubicBezTo>
                  <a:pt x="1051502" y="522917"/>
                  <a:pt x="1052136" y="523645"/>
                  <a:pt x="1052770" y="524369"/>
                </a:cubicBezTo>
                <a:cubicBezTo>
                  <a:pt x="1043279" y="526846"/>
                  <a:pt x="1033865" y="529336"/>
                  <a:pt x="1024509" y="531825"/>
                </a:cubicBezTo>
                <a:cubicBezTo>
                  <a:pt x="1014711" y="521386"/>
                  <a:pt x="1004970" y="510971"/>
                  <a:pt x="995249" y="500602"/>
                </a:cubicBezTo>
                <a:cubicBezTo>
                  <a:pt x="994961" y="500304"/>
                  <a:pt x="994692" y="500010"/>
                  <a:pt x="994403" y="499712"/>
                </a:cubicBezTo>
                <a:cubicBezTo>
                  <a:pt x="1003856" y="496494"/>
                  <a:pt x="1013366" y="493296"/>
                  <a:pt x="1022914" y="490124"/>
                </a:cubicBezTo>
                <a:close/>
                <a:moveTo>
                  <a:pt x="3765941" y="482838"/>
                </a:moveTo>
                <a:cubicBezTo>
                  <a:pt x="3747075" y="499161"/>
                  <a:pt x="3728132" y="515487"/>
                  <a:pt x="3709189" y="531764"/>
                </a:cubicBezTo>
                <a:cubicBezTo>
                  <a:pt x="3688593" y="536346"/>
                  <a:pt x="3668017" y="541299"/>
                  <a:pt x="3647460" y="546561"/>
                </a:cubicBezTo>
                <a:cubicBezTo>
                  <a:pt x="3667268" y="530383"/>
                  <a:pt x="3687075" y="514146"/>
                  <a:pt x="3706825" y="497905"/>
                </a:cubicBezTo>
                <a:cubicBezTo>
                  <a:pt x="3726517" y="492535"/>
                  <a:pt x="3746229" y="487492"/>
                  <a:pt x="3765941" y="482838"/>
                </a:cubicBezTo>
                <a:close/>
                <a:moveTo>
                  <a:pt x="1614877" y="481788"/>
                </a:moveTo>
                <a:cubicBezTo>
                  <a:pt x="1620123" y="485640"/>
                  <a:pt x="1625252" y="489655"/>
                  <a:pt x="1630266" y="493849"/>
                </a:cubicBezTo>
                <a:cubicBezTo>
                  <a:pt x="1637183" y="499601"/>
                  <a:pt x="1643926" y="505520"/>
                  <a:pt x="1650554" y="511549"/>
                </a:cubicBezTo>
                <a:cubicBezTo>
                  <a:pt x="1644618" y="508375"/>
                  <a:pt x="1638585" y="505349"/>
                  <a:pt x="1632437" y="502492"/>
                </a:cubicBezTo>
                <a:cubicBezTo>
                  <a:pt x="1626693" y="495495"/>
                  <a:pt x="1620852" y="488591"/>
                  <a:pt x="1614877" y="481788"/>
                </a:cubicBezTo>
                <a:close/>
                <a:moveTo>
                  <a:pt x="1056170" y="479292"/>
                </a:moveTo>
                <a:cubicBezTo>
                  <a:pt x="1065930" y="491265"/>
                  <a:pt x="1075786" y="503405"/>
                  <a:pt x="1085911" y="515858"/>
                </a:cubicBezTo>
                <a:cubicBezTo>
                  <a:pt x="1076324" y="518277"/>
                  <a:pt x="1066776" y="520727"/>
                  <a:pt x="1057304" y="523192"/>
                </a:cubicBezTo>
                <a:cubicBezTo>
                  <a:pt x="1056209" y="521943"/>
                  <a:pt x="1055114" y="520688"/>
                  <a:pt x="1054038" y="519441"/>
                </a:cubicBezTo>
                <a:cubicBezTo>
                  <a:pt x="1044931" y="508986"/>
                  <a:pt x="1036017" y="498775"/>
                  <a:pt x="1027237" y="488698"/>
                </a:cubicBezTo>
                <a:cubicBezTo>
                  <a:pt x="1036824" y="485524"/>
                  <a:pt x="1046487" y="482383"/>
                  <a:pt x="1056170" y="479292"/>
                </a:cubicBezTo>
                <a:close/>
                <a:moveTo>
                  <a:pt x="922723" y="478145"/>
                </a:moveTo>
                <a:lnTo>
                  <a:pt x="934231" y="489495"/>
                </a:lnTo>
                <a:cubicBezTo>
                  <a:pt x="940456" y="495653"/>
                  <a:pt x="946719" y="501824"/>
                  <a:pt x="952982" y="508006"/>
                </a:cubicBezTo>
                <a:cubicBezTo>
                  <a:pt x="943703" y="511240"/>
                  <a:pt x="934500" y="514467"/>
                  <a:pt x="925374" y="517676"/>
                </a:cubicBezTo>
                <a:cubicBezTo>
                  <a:pt x="915096" y="508346"/>
                  <a:pt x="904971" y="499173"/>
                  <a:pt x="895000" y="490122"/>
                </a:cubicBezTo>
                <a:cubicBezTo>
                  <a:pt x="904164" y="486137"/>
                  <a:pt x="913405" y="482139"/>
                  <a:pt x="922723" y="478145"/>
                </a:cubicBezTo>
                <a:close/>
                <a:moveTo>
                  <a:pt x="3614934" y="471163"/>
                </a:moveTo>
                <a:cubicBezTo>
                  <a:pt x="3596221" y="484331"/>
                  <a:pt x="3577643" y="497395"/>
                  <a:pt x="3559161" y="510346"/>
                </a:cubicBezTo>
                <a:cubicBezTo>
                  <a:pt x="3538893" y="518210"/>
                  <a:pt x="3518912" y="526143"/>
                  <a:pt x="3499277" y="534048"/>
                </a:cubicBezTo>
                <a:cubicBezTo>
                  <a:pt x="3518374" y="521459"/>
                  <a:pt x="3537547" y="508767"/>
                  <a:pt x="3556836" y="495960"/>
                </a:cubicBezTo>
                <a:cubicBezTo>
                  <a:pt x="3576241" y="487551"/>
                  <a:pt x="3595607" y="479271"/>
                  <a:pt x="3614934" y="471163"/>
                </a:cubicBezTo>
                <a:close/>
                <a:moveTo>
                  <a:pt x="1437631" y="468874"/>
                </a:moveTo>
                <a:cubicBezTo>
                  <a:pt x="1512292" y="469828"/>
                  <a:pt x="1574950" y="482299"/>
                  <a:pt x="1628595" y="506898"/>
                </a:cubicBezTo>
                <a:cubicBezTo>
                  <a:pt x="1638086" y="518502"/>
                  <a:pt x="1647308" y="530338"/>
                  <a:pt x="1656337" y="542265"/>
                </a:cubicBezTo>
                <a:cubicBezTo>
                  <a:pt x="1587077" y="520481"/>
                  <a:pt x="1503889" y="512832"/>
                  <a:pt x="1401719" y="518421"/>
                </a:cubicBezTo>
                <a:cubicBezTo>
                  <a:pt x="1342354" y="521701"/>
                  <a:pt x="1282988" y="529655"/>
                  <a:pt x="1224123" y="539660"/>
                </a:cubicBezTo>
                <a:cubicBezTo>
                  <a:pt x="1214286" y="525111"/>
                  <a:pt x="1204526" y="510669"/>
                  <a:pt x="1194863" y="496348"/>
                </a:cubicBezTo>
                <a:cubicBezTo>
                  <a:pt x="1248887" y="485186"/>
                  <a:pt x="1303392" y="476316"/>
                  <a:pt x="1356821" y="471903"/>
                </a:cubicBezTo>
                <a:cubicBezTo>
                  <a:pt x="1357493" y="471845"/>
                  <a:pt x="1358185" y="471792"/>
                  <a:pt x="1358857" y="471736"/>
                </a:cubicBezTo>
                <a:cubicBezTo>
                  <a:pt x="1386523" y="469518"/>
                  <a:pt x="1412743" y="468556"/>
                  <a:pt x="1437631" y="468874"/>
                </a:cubicBezTo>
                <a:close/>
                <a:moveTo>
                  <a:pt x="1089849" y="468817"/>
                </a:moveTo>
                <a:cubicBezTo>
                  <a:pt x="1099551" y="481513"/>
                  <a:pt x="1109349" y="494394"/>
                  <a:pt x="1119397" y="507591"/>
                </a:cubicBezTo>
                <a:cubicBezTo>
                  <a:pt x="1109657" y="509939"/>
                  <a:pt x="1099955" y="512329"/>
                  <a:pt x="1090310" y="514752"/>
                </a:cubicBezTo>
                <a:cubicBezTo>
                  <a:pt x="1090099" y="514485"/>
                  <a:pt x="1089869" y="514214"/>
                  <a:pt x="1089657" y="513947"/>
                </a:cubicBezTo>
                <a:cubicBezTo>
                  <a:pt x="1079686" y="501689"/>
                  <a:pt x="1069965" y="489741"/>
                  <a:pt x="1060378" y="477955"/>
                </a:cubicBezTo>
                <a:cubicBezTo>
                  <a:pt x="1070176" y="474850"/>
                  <a:pt x="1079993" y="471801"/>
                  <a:pt x="1089849" y="468817"/>
                </a:cubicBezTo>
                <a:close/>
                <a:moveTo>
                  <a:pt x="3832069" y="468771"/>
                </a:moveTo>
                <a:cubicBezTo>
                  <a:pt x="3813991" y="485167"/>
                  <a:pt x="3795854" y="501586"/>
                  <a:pt x="3777680" y="517962"/>
                </a:cubicBezTo>
                <a:cubicBezTo>
                  <a:pt x="3757795" y="521535"/>
                  <a:pt x="3737910" y="525503"/>
                  <a:pt x="3718007" y="529831"/>
                </a:cubicBezTo>
                <a:cubicBezTo>
                  <a:pt x="3737008" y="513499"/>
                  <a:pt x="3755989" y="497121"/>
                  <a:pt x="3774894" y="480760"/>
                </a:cubicBezTo>
                <a:cubicBezTo>
                  <a:pt x="3793952" y="476377"/>
                  <a:pt x="3813010" y="472364"/>
                  <a:pt x="3832069" y="468771"/>
                </a:cubicBezTo>
                <a:close/>
                <a:moveTo>
                  <a:pt x="3694107" y="467025"/>
                </a:moveTo>
                <a:cubicBezTo>
                  <a:pt x="3674415" y="482470"/>
                  <a:pt x="3654645" y="497947"/>
                  <a:pt x="3634799" y="513420"/>
                </a:cubicBezTo>
                <a:cubicBezTo>
                  <a:pt x="3614185" y="519774"/>
                  <a:pt x="3593627" y="526402"/>
                  <a:pt x="3573128" y="533240"/>
                </a:cubicBezTo>
                <a:cubicBezTo>
                  <a:pt x="3593686" y="518081"/>
                  <a:pt x="3614185" y="502892"/>
                  <a:pt x="3634607" y="487724"/>
                </a:cubicBezTo>
                <a:cubicBezTo>
                  <a:pt x="3654242" y="480629"/>
                  <a:pt x="3674088" y="473701"/>
                  <a:pt x="3694107" y="467025"/>
                </a:cubicBezTo>
                <a:close/>
                <a:moveTo>
                  <a:pt x="955345" y="464308"/>
                </a:moveTo>
                <a:cubicBezTo>
                  <a:pt x="965393" y="475008"/>
                  <a:pt x="975518" y="485811"/>
                  <a:pt x="985700" y="496688"/>
                </a:cubicBezTo>
                <a:cubicBezTo>
                  <a:pt x="976267" y="499920"/>
                  <a:pt x="966892" y="503161"/>
                  <a:pt x="957574" y="506402"/>
                </a:cubicBezTo>
                <a:cubicBezTo>
                  <a:pt x="950792" y="499716"/>
                  <a:pt x="944029" y="493042"/>
                  <a:pt x="937286" y="486387"/>
                </a:cubicBezTo>
                <a:lnTo>
                  <a:pt x="927046" y="476291"/>
                </a:lnTo>
                <a:cubicBezTo>
                  <a:pt x="936421" y="472283"/>
                  <a:pt x="945854" y="468283"/>
                  <a:pt x="955345" y="464308"/>
                </a:cubicBezTo>
                <a:close/>
                <a:moveTo>
                  <a:pt x="1123970" y="458812"/>
                </a:moveTo>
                <a:cubicBezTo>
                  <a:pt x="1133557" y="472187"/>
                  <a:pt x="1143278" y="485765"/>
                  <a:pt x="1153230" y="499670"/>
                </a:cubicBezTo>
                <a:cubicBezTo>
                  <a:pt x="1143336" y="501914"/>
                  <a:pt x="1133480" y="504212"/>
                  <a:pt x="1123662" y="506562"/>
                </a:cubicBezTo>
                <a:cubicBezTo>
                  <a:pt x="1113557" y="493282"/>
                  <a:pt x="1103701" y="480337"/>
                  <a:pt x="1093961" y="467572"/>
                </a:cubicBezTo>
                <a:cubicBezTo>
                  <a:pt x="1103931" y="464574"/>
                  <a:pt x="1113941" y="461651"/>
                  <a:pt x="1123970" y="458812"/>
                </a:cubicBezTo>
                <a:close/>
                <a:moveTo>
                  <a:pt x="3895373" y="458456"/>
                </a:moveTo>
                <a:cubicBezTo>
                  <a:pt x="3878102" y="474860"/>
                  <a:pt x="3860734" y="491301"/>
                  <a:pt x="3843366" y="507699"/>
                </a:cubicBezTo>
                <a:cubicBezTo>
                  <a:pt x="3824096" y="510243"/>
                  <a:pt x="3804807" y="513199"/>
                  <a:pt x="3785499" y="516563"/>
                </a:cubicBezTo>
                <a:cubicBezTo>
                  <a:pt x="3803673" y="500162"/>
                  <a:pt x="3821829" y="483724"/>
                  <a:pt x="3839907" y="467323"/>
                </a:cubicBezTo>
                <a:cubicBezTo>
                  <a:pt x="3858409" y="463949"/>
                  <a:pt x="3876890" y="460979"/>
                  <a:pt x="3895373" y="458456"/>
                </a:cubicBezTo>
                <a:close/>
                <a:moveTo>
                  <a:pt x="3605635" y="457851"/>
                </a:moveTo>
                <a:cubicBezTo>
                  <a:pt x="3589343" y="468696"/>
                  <a:pt x="3573167" y="479465"/>
                  <a:pt x="3557067" y="490156"/>
                </a:cubicBezTo>
                <a:cubicBezTo>
                  <a:pt x="3540429" y="497355"/>
                  <a:pt x="3523792" y="504646"/>
                  <a:pt x="3507116" y="511999"/>
                </a:cubicBezTo>
                <a:cubicBezTo>
                  <a:pt x="3506558" y="512244"/>
                  <a:pt x="3506001" y="512490"/>
                  <a:pt x="3505444" y="512736"/>
                </a:cubicBezTo>
                <a:cubicBezTo>
                  <a:pt x="3521756" y="502558"/>
                  <a:pt x="3538143" y="492304"/>
                  <a:pt x="3554607" y="481985"/>
                </a:cubicBezTo>
                <a:cubicBezTo>
                  <a:pt x="3567788" y="475724"/>
                  <a:pt x="3580967" y="469471"/>
                  <a:pt x="3594146" y="463250"/>
                </a:cubicBezTo>
                <a:cubicBezTo>
                  <a:pt x="3597970" y="461448"/>
                  <a:pt x="3601793" y="459647"/>
                  <a:pt x="3605635" y="457851"/>
                </a:cubicBezTo>
                <a:close/>
                <a:moveTo>
                  <a:pt x="3584079" y="457849"/>
                </a:moveTo>
                <a:cubicBezTo>
                  <a:pt x="3574300" y="463980"/>
                  <a:pt x="3564560" y="470082"/>
                  <a:pt x="3554858" y="476164"/>
                </a:cubicBezTo>
                <a:cubicBezTo>
                  <a:pt x="3544445" y="481111"/>
                  <a:pt x="3534031" y="486062"/>
                  <a:pt x="3523677" y="491007"/>
                </a:cubicBezTo>
                <a:cubicBezTo>
                  <a:pt x="3533398" y="485286"/>
                  <a:pt x="3543157" y="479545"/>
                  <a:pt x="3552937" y="473784"/>
                </a:cubicBezTo>
                <a:cubicBezTo>
                  <a:pt x="3563291" y="468481"/>
                  <a:pt x="3573667" y="463167"/>
                  <a:pt x="3584079" y="457849"/>
                </a:cubicBezTo>
                <a:close/>
                <a:moveTo>
                  <a:pt x="3956294" y="451821"/>
                </a:moveTo>
                <a:cubicBezTo>
                  <a:pt x="3939772" y="468195"/>
                  <a:pt x="3923173" y="484608"/>
                  <a:pt x="3906574" y="500969"/>
                </a:cubicBezTo>
                <a:cubicBezTo>
                  <a:pt x="3887842" y="502467"/>
                  <a:pt x="3869110" y="504391"/>
                  <a:pt x="3850340" y="506767"/>
                </a:cubicBezTo>
                <a:cubicBezTo>
                  <a:pt x="3867708" y="490360"/>
                  <a:pt x="3885056" y="473916"/>
                  <a:pt x="3902328" y="457519"/>
                </a:cubicBezTo>
                <a:cubicBezTo>
                  <a:pt x="3920330" y="455173"/>
                  <a:pt x="3938312" y="453260"/>
                  <a:pt x="3956294" y="451821"/>
                </a:cubicBezTo>
                <a:close/>
                <a:moveTo>
                  <a:pt x="988429" y="450675"/>
                </a:moveTo>
                <a:cubicBezTo>
                  <a:pt x="998534" y="462216"/>
                  <a:pt x="1008640" y="473768"/>
                  <a:pt x="1018860" y="485484"/>
                </a:cubicBezTo>
                <a:cubicBezTo>
                  <a:pt x="1009235" y="488687"/>
                  <a:pt x="999667" y="491922"/>
                  <a:pt x="990157" y="495169"/>
                </a:cubicBezTo>
                <a:cubicBezTo>
                  <a:pt x="979879" y="484206"/>
                  <a:pt x="969678" y="473326"/>
                  <a:pt x="959553" y="462545"/>
                </a:cubicBezTo>
                <a:cubicBezTo>
                  <a:pt x="969140" y="458552"/>
                  <a:pt x="978765" y="454593"/>
                  <a:pt x="988429" y="450675"/>
                </a:cubicBezTo>
                <a:close/>
                <a:moveTo>
                  <a:pt x="1158533" y="449406"/>
                </a:moveTo>
                <a:cubicBezTo>
                  <a:pt x="1168004" y="463411"/>
                  <a:pt x="1177591" y="477624"/>
                  <a:pt x="1187427" y="492189"/>
                </a:cubicBezTo>
                <a:cubicBezTo>
                  <a:pt x="1177399" y="494297"/>
                  <a:pt x="1167370" y="496481"/>
                  <a:pt x="1157399" y="498727"/>
                </a:cubicBezTo>
                <a:cubicBezTo>
                  <a:pt x="1147389" y="484750"/>
                  <a:pt x="1137630" y="471117"/>
                  <a:pt x="1128004" y="457680"/>
                </a:cubicBezTo>
                <a:cubicBezTo>
                  <a:pt x="1138148" y="454827"/>
                  <a:pt x="1148331" y="452057"/>
                  <a:pt x="1158533" y="449406"/>
                </a:cubicBezTo>
                <a:close/>
                <a:moveTo>
                  <a:pt x="4015103" y="448860"/>
                </a:moveTo>
                <a:cubicBezTo>
                  <a:pt x="3999310" y="465152"/>
                  <a:pt x="3983460" y="481478"/>
                  <a:pt x="3967649" y="497720"/>
                </a:cubicBezTo>
                <a:cubicBezTo>
                  <a:pt x="3963845" y="497822"/>
                  <a:pt x="3960041" y="497918"/>
                  <a:pt x="3956217" y="498051"/>
                </a:cubicBezTo>
                <a:cubicBezTo>
                  <a:pt x="3941770" y="498556"/>
                  <a:pt x="3927303" y="499372"/>
                  <a:pt x="3912817" y="500452"/>
                </a:cubicBezTo>
                <a:cubicBezTo>
                  <a:pt x="3929397" y="484103"/>
                  <a:pt x="3945978" y="467703"/>
                  <a:pt x="3962481" y="451352"/>
                </a:cubicBezTo>
                <a:cubicBezTo>
                  <a:pt x="3980041" y="450053"/>
                  <a:pt x="3997582" y="449204"/>
                  <a:pt x="4015103" y="448860"/>
                </a:cubicBezTo>
                <a:close/>
                <a:moveTo>
                  <a:pt x="4020655" y="448777"/>
                </a:moveTo>
                <a:cubicBezTo>
                  <a:pt x="4033143" y="448608"/>
                  <a:pt x="4045631" y="448677"/>
                  <a:pt x="4058100" y="449035"/>
                </a:cubicBezTo>
                <a:cubicBezTo>
                  <a:pt x="4062768" y="449167"/>
                  <a:pt x="4067398" y="449340"/>
                  <a:pt x="4072047" y="449532"/>
                </a:cubicBezTo>
                <a:cubicBezTo>
                  <a:pt x="4057216" y="465436"/>
                  <a:pt x="4042327" y="481363"/>
                  <a:pt x="4027418" y="497301"/>
                </a:cubicBezTo>
                <a:cubicBezTo>
                  <a:pt x="4009492" y="497098"/>
                  <a:pt x="3991453" y="497150"/>
                  <a:pt x="3973278" y="497563"/>
                </a:cubicBezTo>
                <a:cubicBezTo>
                  <a:pt x="3989070" y="481338"/>
                  <a:pt x="4004882" y="465038"/>
                  <a:pt x="4020655" y="448777"/>
                </a:cubicBezTo>
                <a:close/>
                <a:moveTo>
                  <a:pt x="3764039" y="445044"/>
                </a:moveTo>
                <a:cubicBezTo>
                  <a:pt x="3744923" y="460852"/>
                  <a:pt x="3725692" y="476723"/>
                  <a:pt x="3706383" y="492616"/>
                </a:cubicBezTo>
                <a:cubicBezTo>
                  <a:pt x="3702907" y="493555"/>
                  <a:pt x="3699448" y="494498"/>
                  <a:pt x="3695952" y="495467"/>
                </a:cubicBezTo>
                <a:cubicBezTo>
                  <a:pt x="3679506" y="500027"/>
                  <a:pt x="3663099" y="504819"/>
                  <a:pt x="3646711" y="509776"/>
                </a:cubicBezTo>
                <a:cubicBezTo>
                  <a:pt x="3666749" y="494135"/>
                  <a:pt x="3686691" y="478502"/>
                  <a:pt x="3706557" y="462912"/>
                </a:cubicBezTo>
                <a:cubicBezTo>
                  <a:pt x="3725576" y="456691"/>
                  <a:pt x="3744750" y="450712"/>
                  <a:pt x="3764039" y="445044"/>
                </a:cubicBezTo>
                <a:close/>
                <a:moveTo>
                  <a:pt x="3690668" y="440332"/>
                </a:moveTo>
                <a:cubicBezTo>
                  <a:pt x="3672090" y="454182"/>
                  <a:pt x="3653397" y="468105"/>
                  <a:pt x="3634627" y="482053"/>
                </a:cubicBezTo>
                <a:cubicBezTo>
                  <a:pt x="3615222" y="489052"/>
                  <a:pt x="3596010" y="496216"/>
                  <a:pt x="3577029" y="503468"/>
                </a:cubicBezTo>
                <a:cubicBezTo>
                  <a:pt x="3596106" y="490087"/>
                  <a:pt x="3615261" y="476596"/>
                  <a:pt x="3634568" y="462979"/>
                </a:cubicBezTo>
                <a:cubicBezTo>
                  <a:pt x="3653300" y="455233"/>
                  <a:pt x="3672013" y="447665"/>
                  <a:pt x="3690668" y="440332"/>
                </a:cubicBezTo>
                <a:close/>
                <a:moveTo>
                  <a:pt x="1021973" y="437373"/>
                </a:moveTo>
                <a:cubicBezTo>
                  <a:pt x="1032059" y="449701"/>
                  <a:pt x="1042126" y="462047"/>
                  <a:pt x="1052328" y="474562"/>
                </a:cubicBezTo>
                <a:cubicBezTo>
                  <a:pt x="1042568" y="477686"/>
                  <a:pt x="1032847" y="480854"/>
                  <a:pt x="1023183" y="484055"/>
                </a:cubicBezTo>
                <a:cubicBezTo>
                  <a:pt x="1012886" y="472254"/>
                  <a:pt x="1002722" y="460622"/>
                  <a:pt x="992540" y="449008"/>
                </a:cubicBezTo>
                <a:cubicBezTo>
                  <a:pt x="1002300" y="445071"/>
                  <a:pt x="1012117" y="441190"/>
                  <a:pt x="1021973" y="437373"/>
                </a:cubicBezTo>
                <a:close/>
                <a:moveTo>
                  <a:pt x="3830398" y="426983"/>
                </a:moveTo>
                <a:cubicBezTo>
                  <a:pt x="3811820" y="443102"/>
                  <a:pt x="3793126" y="459321"/>
                  <a:pt x="3774337" y="475576"/>
                </a:cubicBezTo>
                <a:cubicBezTo>
                  <a:pt x="3755451" y="479905"/>
                  <a:pt x="3736200" y="484673"/>
                  <a:pt x="3716566" y="489882"/>
                </a:cubicBezTo>
                <a:cubicBezTo>
                  <a:pt x="3736009" y="473870"/>
                  <a:pt x="3755374" y="457878"/>
                  <a:pt x="3774606" y="441972"/>
                </a:cubicBezTo>
                <a:cubicBezTo>
                  <a:pt x="3793107" y="436656"/>
                  <a:pt x="3811723" y="431642"/>
                  <a:pt x="3830398" y="426983"/>
                </a:cubicBezTo>
                <a:close/>
                <a:moveTo>
                  <a:pt x="1055997" y="424534"/>
                </a:moveTo>
                <a:cubicBezTo>
                  <a:pt x="1066026" y="437611"/>
                  <a:pt x="1076055" y="450716"/>
                  <a:pt x="1086180" y="463999"/>
                </a:cubicBezTo>
                <a:cubicBezTo>
                  <a:pt x="1076266" y="467011"/>
                  <a:pt x="1066372" y="470085"/>
                  <a:pt x="1056516" y="473217"/>
                </a:cubicBezTo>
                <a:cubicBezTo>
                  <a:pt x="1046276" y="460623"/>
                  <a:pt x="1036132" y="448211"/>
                  <a:pt x="1025988" y="435815"/>
                </a:cubicBezTo>
                <a:cubicBezTo>
                  <a:pt x="1035959" y="431974"/>
                  <a:pt x="1045969" y="428207"/>
                  <a:pt x="1055997" y="424534"/>
                </a:cubicBezTo>
                <a:close/>
                <a:moveTo>
                  <a:pt x="3637815" y="424172"/>
                </a:moveTo>
                <a:cubicBezTo>
                  <a:pt x="3635991" y="425325"/>
                  <a:pt x="3634127" y="426484"/>
                  <a:pt x="3632282" y="427636"/>
                </a:cubicBezTo>
                <a:cubicBezTo>
                  <a:pt x="3630227" y="428676"/>
                  <a:pt x="3628190" y="429713"/>
                  <a:pt x="3626134" y="430754"/>
                </a:cubicBezTo>
                <a:cubicBezTo>
                  <a:pt x="3627729" y="429813"/>
                  <a:pt x="3629362" y="428868"/>
                  <a:pt x="3630957" y="427926"/>
                </a:cubicBezTo>
                <a:cubicBezTo>
                  <a:pt x="3633243" y="426674"/>
                  <a:pt x="3635529" y="425423"/>
                  <a:pt x="3637815" y="424172"/>
                </a:cubicBezTo>
                <a:close/>
                <a:moveTo>
                  <a:pt x="3686710" y="420534"/>
                </a:moveTo>
                <a:cubicBezTo>
                  <a:pt x="3681715" y="424057"/>
                  <a:pt x="3676720" y="427584"/>
                  <a:pt x="3671725" y="431100"/>
                </a:cubicBezTo>
                <a:cubicBezTo>
                  <a:pt x="3659275" y="439888"/>
                  <a:pt x="3646902" y="448614"/>
                  <a:pt x="3634588" y="457302"/>
                </a:cubicBezTo>
                <a:cubicBezTo>
                  <a:pt x="3616836" y="464631"/>
                  <a:pt x="3599046" y="472124"/>
                  <a:pt x="3581236" y="479743"/>
                </a:cubicBezTo>
                <a:cubicBezTo>
                  <a:pt x="3598008" y="468587"/>
                  <a:pt x="3614876" y="457354"/>
                  <a:pt x="3631879" y="446034"/>
                </a:cubicBezTo>
                <a:cubicBezTo>
                  <a:pt x="3632590" y="445555"/>
                  <a:pt x="3633320" y="445073"/>
                  <a:pt x="3634031" y="444595"/>
                </a:cubicBezTo>
                <a:cubicBezTo>
                  <a:pt x="3651533" y="436485"/>
                  <a:pt x="3669093" y="428447"/>
                  <a:pt x="3686710" y="420534"/>
                </a:cubicBezTo>
                <a:close/>
                <a:moveTo>
                  <a:pt x="1394861" y="415557"/>
                </a:moveTo>
                <a:cubicBezTo>
                  <a:pt x="1473777" y="416657"/>
                  <a:pt x="1539878" y="434087"/>
                  <a:pt x="1594762" y="468201"/>
                </a:cubicBezTo>
                <a:cubicBezTo>
                  <a:pt x="1603638" y="477643"/>
                  <a:pt x="1612245" y="487363"/>
                  <a:pt x="1620622" y="497298"/>
                </a:cubicBezTo>
                <a:cubicBezTo>
                  <a:pt x="1549691" y="467409"/>
                  <a:pt x="1463697" y="457525"/>
                  <a:pt x="1356360" y="466333"/>
                </a:cubicBezTo>
                <a:cubicBezTo>
                  <a:pt x="1301932" y="470829"/>
                  <a:pt x="1246428" y="479922"/>
                  <a:pt x="1191481" y="491344"/>
                </a:cubicBezTo>
                <a:cubicBezTo>
                  <a:pt x="1181606" y="476714"/>
                  <a:pt x="1171981" y="462451"/>
                  <a:pt x="1162471" y="448393"/>
                </a:cubicBezTo>
                <a:cubicBezTo>
                  <a:pt x="1212422" y="435542"/>
                  <a:pt x="1262527" y="425362"/>
                  <a:pt x="1311615" y="419886"/>
                </a:cubicBezTo>
                <a:cubicBezTo>
                  <a:pt x="1340827" y="416637"/>
                  <a:pt x="1368556" y="415190"/>
                  <a:pt x="1394861" y="415557"/>
                </a:cubicBezTo>
                <a:close/>
                <a:moveTo>
                  <a:pt x="3762540" y="413264"/>
                </a:moveTo>
                <a:cubicBezTo>
                  <a:pt x="3760081" y="415202"/>
                  <a:pt x="3757603" y="417148"/>
                  <a:pt x="3755124" y="419085"/>
                </a:cubicBezTo>
                <a:cubicBezTo>
                  <a:pt x="3739005" y="431767"/>
                  <a:pt x="3722752" y="444541"/>
                  <a:pt x="3706441" y="457342"/>
                </a:cubicBezTo>
                <a:cubicBezTo>
                  <a:pt x="3687229" y="463607"/>
                  <a:pt x="3668171" y="470120"/>
                  <a:pt x="3649285" y="476806"/>
                </a:cubicBezTo>
                <a:cubicBezTo>
                  <a:pt x="3668478" y="462529"/>
                  <a:pt x="3687594" y="448291"/>
                  <a:pt x="3706575" y="434140"/>
                </a:cubicBezTo>
                <a:cubicBezTo>
                  <a:pt x="3725269" y="426920"/>
                  <a:pt x="3743924" y="419944"/>
                  <a:pt x="3762540" y="413264"/>
                </a:cubicBezTo>
                <a:close/>
                <a:moveTo>
                  <a:pt x="3893798" y="412682"/>
                </a:moveTo>
                <a:cubicBezTo>
                  <a:pt x="3875777" y="429075"/>
                  <a:pt x="3857621" y="445588"/>
                  <a:pt x="3839351" y="462164"/>
                </a:cubicBezTo>
                <a:cubicBezTo>
                  <a:pt x="3820984" y="465517"/>
                  <a:pt x="3802291" y="469307"/>
                  <a:pt x="3783213" y="473563"/>
                </a:cubicBezTo>
                <a:cubicBezTo>
                  <a:pt x="3802079" y="457219"/>
                  <a:pt x="3820869" y="440923"/>
                  <a:pt x="3839504" y="424733"/>
                </a:cubicBezTo>
                <a:cubicBezTo>
                  <a:pt x="3857544" y="420351"/>
                  <a:pt x="3875662" y="416320"/>
                  <a:pt x="3893798" y="412682"/>
                </a:cubicBezTo>
                <a:close/>
                <a:moveTo>
                  <a:pt x="1090521" y="412301"/>
                </a:moveTo>
                <a:cubicBezTo>
                  <a:pt x="1100473" y="426082"/>
                  <a:pt x="1110406" y="439899"/>
                  <a:pt x="1120454" y="453903"/>
                </a:cubicBezTo>
                <a:cubicBezTo>
                  <a:pt x="1110368" y="456770"/>
                  <a:pt x="1100320" y="459730"/>
                  <a:pt x="1090291" y="462754"/>
                </a:cubicBezTo>
                <a:cubicBezTo>
                  <a:pt x="1080089" y="449400"/>
                  <a:pt x="1070022" y="436232"/>
                  <a:pt x="1059955" y="423093"/>
                </a:cubicBezTo>
                <a:cubicBezTo>
                  <a:pt x="1070118" y="419392"/>
                  <a:pt x="1080320" y="415782"/>
                  <a:pt x="1090521" y="412301"/>
                </a:cubicBezTo>
                <a:close/>
                <a:moveTo>
                  <a:pt x="3674434" y="412046"/>
                </a:moveTo>
                <a:cubicBezTo>
                  <a:pt x="3660928" y="421020"/>
                  <a:pt x="3647498" y="429965"/>
                  <a:pt x="3634108" y="438885"/>
                </a:cubicBezTo>
                <a:cubicBezTo>
                  <a:pt x="3620025" y="445413"/>
                  <a:pt x="3605961" y="451990"/>
                  <a:pt x="3591957" y="458589"/>
                </a:cubicBezTo>
                <a:cubicBezTo>
                  <a:pt x="3591937" y="458595"/>
                  <a:pt x="3591918" y="458600"/>
                  <a:pt x="3591918" y="458606"/>
                </a:cubicBezTo>
                <a:cubicBezTo>
                  <a:pt x="3605308" y="450214"/>
                  <a:pt x="3618738" y="441786"/>
                  <a:pt x="3632244" y="433335"/>
                </a:cubicBezTo>
                <a:cubicBezTo>
                  <a:pt x="3646288" y="426215"/>
                  <a:pt x="3660351" y="419114"/>
                  <a:pt x="3674434" y="412046"/>
                </a:cubicBezTo>
                <a:close/>
                <a:moveTo>
                  <a:pt x="3954738" y="402061"/>
                </a:moveTo>
                <a:cubicBezTo>
                  <a:pt x="3937236" y="418691"/>
                  <a:pt x="3919599" y="435467"/>
                  <a:pt x="3901847" y="452318"/>
                </a:cubicBezTo>
                <a:cubicBezTo>
                  <a:pt x="3883961" y="454670"/>
                  <a:pt x="3865709" y="457490"/>
                  <a:pt x="3847131" y="460771"/>
                </a:cubicBezTo>
                <a:cubicBezTo>
                  <a:pt x="3865460" y="444130"/>
                  <a:pt x="3883673" y="427556"/>
                  <a:pt x="3901752" y="411116"/>
                </a:cubicBezTo>
                <a:cubicBezTo>
                  <a:pt x="3919388" y="407696"/>
                  <a:pt x="3937063" y="404659"/>
                  <a:pt x="3954738" y="402061"/>
                </a:cubicBezTo>
                <a:close/>
                <a:moveTo>
                  <a:pt x="1125584" y="400855"/>
                </a:moveTo>
                <a:cubicBezTo>
                  <a:pt x="1135401" y="415279"/>
                  <a:pt x="1145218" y="429750"/>
                  <a:pt x="1155151" y="444426"/>
                </a:cubicBezTo>
                <a:cubicBezTo>
                  <a:pt x="1144911" y="447104"/>
                  <a:pt x="1134690" y="449894"/>
                  <a:pt x="1124469" y="452773"/>
                </a:cubicBezTo>
                <a:cubicBezTo>
                  <a:pt x="1114383" y="438702"/>
                  <a:pt x="1104412" y="424828"/>
                  <a:pt x="1094422" y="410993"/>
                </a:cubicBezTo>
                <a:cubicBezTo>
                  <a:pt x="1104796" y="407481"/>
                  <a:pt x="1115190" y="404090"/>
                  <a:pt x="1125584" y="400855"/>
                </a:cubicBezTo>
                <a:close/>
                <a:moveTo>
                  <a:pt x="4013489" y="395104"/>
                </a:moveTo>
                <a:cubicBezTo>
                  <a:pt x="3996524" y="411944"/>
                  <a:pt x="3979368" y="428956"/>
                  <a:pt x="3962135" y="446045"/>
                </a:cubicBezTo>
                <a:cubicBezTo>
                  <a:pt x="3944652" y="447367"/>
                  <a:pt x="3926880" y="449158"/>
                  <a:pt x="3908744" y="451430"/>
                </a:cubicBezTo>
                <a:cubicBezTo>
                  <a:pt x="3926535" y="434535"/>
                  <a:pt x="3944229" y="417715"/>
                  <a:pt x="3961731" y="401058"/>
                </a:cubicBezTo>
                <a:cubicBezTo>
                  <a:pt x="3978984" y="398636"/>
                  <a:pt x="3996236" y="396636"/>
                  <a:pt x="4013489" y="395104"/>
                </a:cubicBezTo>
                <a:close/>
                <a:moveTo>
                  <a:pt x="4070318" y="391825"/>
                </a:moveTo>
                <a:cubicBezTo>
                  <a:pt x="4053834" y="408860"/>
                  <a:pt x="4037159" y="426088"/>
                  <a:pt x="4020405" y="443382"/>
                </a:cubicBezTo>
                <a:cubicBezTo>
                  <a:pt x="4003345" y="443634"/>
                  <a:pt x="3985977" y="444372"/>
                  <a:pt x="3968283" y="445602"/>
                </a:cubicBezTo>
                <a:cubicBezTo>
                  <a:pt x="3985574" y="428474"/>
                  <a:pt x="4002749" y="411429"/>
                  <a:pt x="4019733" y="394570"/>
                </a:cubicBezTo>
                <a:cubicBezTo>
                  <a:pt x="4036620" y="393181"/>
                  <a:pt x="4053489" y="392257"/>
                  <a:pt x="4070318" y="391825"/>
                </a:cubicBezTo>
                <a:close/>
                <a:moveTo>
                  <a:pt x="4075928" y="391685"/>
                </a:moveTo>
                <a:cubicBezTo>
                  <a:pt x="4092451" y="391370"/>
                  <a:pt x="4108954" y="391544"/>
                  <a:pt x="4125380" y="392250"/>
                </a:cubicBezTo>
                <a:cubicBezTo>
                  <a:pt x="4109261" y="409569"/>
                  <a:pt x="4093104" y="426935"/>
                  <a:pt x="4076889" y="444332"/>
                </a:cubicBezTo>
                <a:cubicBezTo>
                  <a:pt x="4070703" y="444051"/>
                  <a:pt x="4064497" y="443801"/>
                  <a:pt x="4058253" y="443625"/>
                </a:cubicBezTo>
                <a:cubicBezTo>
                  <a:pt x="4047610" y="443319"/>
                  <a:pt x="4036831" y="443223"/>
                  <a:pt x="4025938" y="443317"/>
                </a:cubicBezTo>
                <a:cubicBezTo>
                  <a:pt x="4042730" y="425988"/>
                  <a:pt x="4059425" y="408735"/>
                  <a:pt x="4075928" y="391685"/>
                </a:cubicBezTo>
                <a:close/>
                <a:moveTo>
                  <a:pt x="3830244" y="390294"/>
                </a:moveTo>
                <a:cubicBezTo>
                  <a:pt x="3821464" y="397566"/>
                  <a:pt x="3812665" y="404837"/>
                  <a:pt x="3803904" y="412086"/>
                </a:cubicBezTo>
                <a:cubicBezTo>
                  <a:pt x="3794106" y="420190"/>
                  <a:pt x="3784269" y="428330"/>
                  <a:pt x="3774395" y="436491"/>
                </a:cubicBezTo>
                <a:cubicBezTo>
                  <a:pt x="3755720" y="441842"/>
                  <a:pt x="3737142" y="447488"/>
                  <a:pt x="3718698" y="453382"/>
                </a:cubicBezTo>
                <a:cubicBezTo>
                  <a:pt x="3731820" y="443081"/>
                  <a:pt x="3744884" y="432802"/>
                  <a:pt x="3757891" y="422583"/>
                </a:cubicBezTo>
                <a:cubicBezTo>
                  <a:pt x="3763808" y="417932"/>
                  <a:pt x="3769745" y="413264"/>
                  <a:pt x="3775682" y="408601"/>
                </a:cubicBezTo>
                <a:cubicBezTo>
                  <a:pt x="3793895" y="402190"/>
                  <a:pt x="3812088" y="396073"/>
                  <a:pt x="3830244" y="390294"/>
                </a:cubicBezTo>
                <a:close/>
                <a:moveTo>
                  <a:pt x="3760235" y="388490"/>
                </a:moveTo>
                <a:cubicBezTo>
                  <a:pt x="3743001" y="401318"/>
                  <a:pt x="3725826" y="414121"/>
                  <a:pt x="3708727" y="426872"/>
                </a:cubicBezTo>
                <a:cubicBezTo>
                  <a:pt x="3707959" y="427438"/>
                  <a:pt x="3707191" y="428009"/>
                  <a:pt x="3706441" y="428578"/>
                </a:cubicBezTo>
                <a:cubicBezTo>
                  <a:pt x="3688920" y="435333"/>
                  <a:pt x="3671359" y="442299"/>
                  <a:pt x="3653762" y="449448"/>
                </a:cubicBezTo>
                <a:cubicBezTo>
                  <a:pt x="3660620" y="444608"/>
                  <a:pt x="3667498" y="439755"/>
                  <a:pt x="3674395" y="434885"/>
                </a:cubicBezTo>
                <a:cubicBezTo>
                  <a:pt x="3685730" y="426889"/>
                  <a:pt x="3697104" y="418864"/>
                  <a:pt x="3708497" y="410828"/>
                </a:cubicBezTo>
                <a:cubicBezTo>
                  <a:pt x="3725711" y="403227"/>
                  <a:pt x="3742963" y="395763"/>
                  <a:pt x="3760235" y="388490"/>
                </a:cubicBezTo>
                <a:close/>
                <a:moveTo>
                  <a:pt x="3755124" y="372330"/>
                </a:moveTo>
                <a:cubicBezTo>
                  <a:pt x="3739486" y="383324"/>
                  <a:pt x="3723905" y="394294"/>
                  <a:pt x="3708401" y="405239"/>
                </a:cubicBezTo>
                <a:cubicBezTo>
                  <a:pt x="3692762" y="412132"/>
                  <a:pt x="3677181" y="419141"/>
                  <a:pt x="3661619" y="426232"/>
                </a:cubicBezTo>
                <a:cubicBezTo>
                  <a:pt x="3677220" y="415859"/>
                  <a:pt x="3692859" y="405462"/>
                  <a:pt x="3708574" y="395033"/>
                </a:cubicBezTo>
                <a:cubicBezTo>
                  <a:pt x="3723963" y="387429"/>
                  <a:pt x="3739486" y="379846"/>
                  <a:pt x="3755124" y="372330"/>
                </a:cubicBezTo>
                <a:close/>
                <a:moveTo>
                  <a:pt x="3894566" y="371266"/>
                </a:moveTo>
                <a:cubicBezTo>
                  <a:pt x="3881310" y="382768"/>
                  <a:pt x="3868072" y="394255"/>
                  <a:pt x="3854893" y="405710"/>
                </a:cubicBezTo>
                <a:cubicBezTo>
                  <a:pt x="3849687" y="410230"/>
                  <a:pt x="3844442" y="414783"/>
                  <a:pt x="3839216" y="419325"/>
                </a:cubicBezTo>
                <a:cubicBezTo>
                  <a:pt x="3821003" y="423734"/>
                  <a:pt x="3802867" y="428493"/>
                  <a:pt x="3784807" y="433546"/>
                </a:cubicBezTo>
                <a:cubicBezTo>
                  <a:pt x="3792108" y="427506"/>
                  <a:pt x="3799428" y="421462"/>
                  <a:pt x="3806690" y="415454"/>
                </a:cubicBezTo>
                <a:cubicBezTo>
                  <a:pt x="3818198" y="405929"/>
                  <a:pt x="3829745" y="396380"/>
                  <a:pt x="3841310" y="386816"/>
                </a:cubicBezTo>
                <a:cubicBezTo>
                  <a:pt x="3859101" y="381283"/>
                  <a:pt x="3876852" y="376088"/>
                  <a:pt x="3894566" y="371266"/>
                </a:cubicBezTo>
                <a:close/>
                <a:moveTo>
                  <a:pt x="3736950" y="370576"/>
                </a:moveTo>
                <a:cubicBezTo>
                  <a:pt x="3727440" y="376859"/>
                  <a:pt x="3717969" y="383130"/>
                  <a:pt x="3708516" y="389402"/>
                </a:cubicBezTo>
                <a:cubicBezTo>
                  <a:pt x="3698660" y="394271"/>
                  <a:pt x="3688862" y="399149"/>
                  <a:pt x="3679121" y="404025"/>
                </a:cubicBezTo>
                <a:cubicBezTo>
                  <a:pt x="3688439" y="398211"/>
                  <a:pt x="3697796" y="392390"/>
                  <a:pt x="3707152" y="386567"/>
                </a:cubicBezTo>
                <a:cubicBezTo>
                  <a:pt x="3717065" y="381224"/>
                  <a:pt x="3726998" y="375894"/>
                  <a:pt x="3736950" y="370576"/>
                </a:cubicBezTo>
                <a:close/>
                <a:moveTo>
                  <a:pt x="1338676" y="362066"/>
                </a:moveTo>
                <a:cubicBezTo>
                  <a:pt x="1435588" y="360835"/>
                  <a:pt x="1513015" y="388895"/>
                  <a:pt x="1573648" y="446829"/>
                </a:cubicBezTo>
                <a:cubicBezTo>
                  <a:pt x="1575819" y="448914"/>
                  <a:pt x="1577971" y="451035"/>
                  <a:pt x="1580123" y="453158"/>
                </a:cubicBezTo>
                <a:cubicBezTo>
                  <a:pt x="1508730" y="414862"/>
                  <a:pt x="1420028" y="402103"/>
                  <a:pt x="1311000" y="414244"/>
                </a:cubicBezTo>
                <a:cubicBezTo>
                  <a:pt x="1260952" y="419825"/>
                  <a:pt x="1209925" y="430245"/>
                  <a:pt x="1159089" y="443394"/>
                </a:cubicBezTo>
                <a:cubicBezTo>
                  <a:pt x="1149138" y="428662"/>
                  <a:pt x="1139282" y="414144"/>
                  <a:pt x="1129426" y="399671"/>
                </a:cubicBezTo>
                <a:cubicBezTo>
                  <a:pt x="1164853" y="388766"/>
                  <a:pt x="1200242" y="379596"/>
                  <a:pt x="1235169" y="373039"/>
                </a:cubicBezTo>
                <a:cubicBezTo>
                  <a:pt x="1271903" y="366141"/>
                  <a:pt x="1306372" y="362476"/>
                  <a:pt x="1338676" y="362066"/>
                </a:cubicBezTo>
                <a:close/>
                <a:moveTo>
                  <a:pt x="3829841" y="360417"/>
                </a:moveTo>
                <a:cubicBezTo>
                  <a:pt x="3811628" y="374692"/>
                  <a:pt x="3793491" y="388935"/>
                  <a:pt x="3775413" y="403137"/>
                </a:cubicBezTo>
                <a:cubicBezTo>
                  <a:pt x="3757661" y="409368"/>
                  <a:pt x="3739870" y="415871"/>
                  <a:pt x="3722042" y="422616"/>
                </a:cubicBezTo>
                <a:cubicBezTo>
                  <a:pt x="3740446" y="408885"/>
                  <a:pt x="3758948" y="395108"/>
                  <a:pt x="3777526" y="381295"/>
                </a:cubicBezTo>
                <a:cubicBezTo>
                  <a:pt x="3794932" y="374115"/>
                  <a:pt x="3812377" y="367139"/>
                  <a:pt x="3829841" y="360417"/>
                </a:cubicBezTo>
                <a:close/>
                <a:moveTo>
                  <a:pt x="3956045" y="356075"/>
                </a:moveTo>
                <a:cubicBezTo>
                  <a:pt x="3939984" y="370672"/>
                  <a:pt x="3923960" y="385247"/>
                  <a:pt x="3907976" y="399777"/>
                </a:cubicBezTo>
                <a:cubicBezTo>
                  <a:pt x="3905805" y="401761"/>
                  <a:pt x="3903596" y="403765"/>
                  <a:pt x="3901424" y="405754"/>
                </a:cubicBezTo>
                <a:cubicBezTo>
                  <a:pt x="3883634" y="409189"/>
                  <a:pt x="3865902" y="413002"/>
                  <a:pt x="3848226" y="417168"/>
                </a:cubicBezTo>
                <a:cubicBezTo>
                  <a:pt x="3851377" y="414428"/>
                  <a:pt x="3854547" y="411673"/>
                  <a:pt x="3857698" y="408941"/>
                </a:cubicBezTo>
                <a:cubicBezTo>
                  <a:pt x="3873087" y="395569"/>
                  <a:pt x="3888553" y="382152"/>
                  <a:pt x="3904038" y="368717"/>
                </a:cubicBezTo>
                <a:cubicBezTo>
                  <a:pt x="3921406" y="364115"/>
                  <a:pt x="3938754" y="359896"/>
                  <a:pt x="3956045" y="356075"/>
                </a:cubicBezTo>
                <a:close/>
                <a:moveTo>
                  <a:pt x="4015122" y="344657"/>
                </a:moveTo>
                <a:cubicBezTo>
                  <a:pt x="3997677" y="361214"/>
                  <a:pt x="3980291" y="377746"/>
                  <a:pt x="3962961" y="394226"/>
                </a:cubicBezTo>
                <a:cubicBezTo>
                  <a:pt x="3962443" y="394724"/>
                  <a:pt x="3961924" y="395229"/>
                  <a:pt x="3961385" y="395729"/>
                </a:cubicBezTo>
                <a:cubicBezTo>
                  <a:pt x="3944018" y="398161"/>
                  <a:pt x="3926651" y="401008"/>
                  <a:pt x="3909302" y="404244"/>
                </a:cubicBezTo>
                <a:cubicBezTo>
                  <a:pt x="3909802" y="403790"/>
                  <a:pt x="3910301" y="403333"/>
                  <a:pt x="3910801" y="402881"/>
                </a:cubicBezTo>
                <a:cubicBezTo>
                  <a:pt x="3928552" y="386728"/>
                  <a:pt x="3946381" y="370524"/>
                  <a:pt x="3964248" y="354290"/>
                </a:cubicBezTo>
                <a:cubicBezTo>
                  <a:pt x="3981232" y="350663"/>
                  <a:pt x="3998196" y="347441"/>
                  <a:pt x="4015122" y="344657"/>
                </a:cubicBezTo>
                <a:close/>
                <a:moveTo>
                  <a:pt x="3827343" y="338679"/>
                </a:moveTo>
                <a:cubicBezTo>
                  <a:pt x="3810590" y="351076"/>
                  <a:pt x="3793895" y="363460"/>
                  <a:pt x="3777276" y="375827"/>
                </a:cubicBezTo>
                <a:cubicBezTo>
                  <a:pt x="3761330" y="382392"/>
                  <a:pt x="3745403" y="389130"/>
                  <a:pt x="3729534" y="396004"/>
                </a:cubicBezTo>
                <a:cubicBezTo>
                  <a:pt x="3746325" y="384177"/>
                  <a:pt x="3763174" y="372319"/>
                  <a:pt x="3780100" y="360450"/>
                </a:cubicBezTo>
                <a:cubicBezTo>
                  <a:pt x="3795739" y="353086"/>
                  <a:pt x="3811493" y="345814"/>
                  <a:pt x="3827343" y="338679"/>
                </a:cubicBezTo>
                <a:close/>
                <a:moveTo>
                  <a:pt x="3787324" y="337380"/>
                </a:moveTo>
                <a:cubicBezTo>
                  <a:pt x="3785095" y="338840"/>
                  <a:pt x="3782867" y="340300"/>
                  <a:pt x="3780639" y="341762"/>
                </a:cubicBezTo>
                <a:cubicBezTo>
                  <a:pt x="3778352" y="342965"/>
                  <a:pt x="3776065" y="344167"/>
                  <a:pt x="3773779" y="345372"/>
                </a:cubicBezTo>
                <a:cubicBezTo>
                  <a:pt x="3775874" y="344081"/>
                  <a:pt x="3777968" y="342792"/>
                  <a:pt x="3780081" y="341503"/>
                </a:cubicBezTo>
                <a:cubicBezTo>
                  <a:pt x="3782502" y="340125"/>
                  <a:pt x="3784923" y="338755"/>
                  <a:pt x="3787324" y="337380"/>
                </a:cubicBezTo>
                <a:close/>
                <a:moveTo>
                  <a:pt x="4072086" y="336982"/>
                </a:moveTo>
                <a:cubicBezTo>
                  <a:pt x="4054584" y="354319"/>
                  <a:pt x="4037139" y="371631"/>
                  <a:pt x="4019752" y="388891"/>
                </a:cubicBezTo>
                <a:cubicBezTo>
                  <a:pt x="4019637" y="389010"/>
                  <a:pt x="4019502" y="389131"/>
                  <a:pt x="4019387" y="389251"/>
                </a:cubicBezTo>
                <a:cubicBezTo>
                  <a:pt x="4002385" y="390647"/>
                  <a:pt x="3985382" y="392492"/>
                  <a:pt x="3968360" y="394761"/>
                </a:cubicBezTo>
                <a:cubicBezTo>
                  <a:pt x="3986285" y="377716"/>
                  <a:pt x="4004267" y="360621"/>
                  <a:pt x="4022288" y="343495"/>
                </a:cubicBezTo>
                <a:cubicBezTo>
                  <a:pt x="4038926" y="340878"/>
                  <a:pt x="4055525" y="338700"/>
                  <a:pt x="4072086" y="336982"/>
                </a:cubicBezTo>
                <a:close/>
                <a:moveTo>
                  <a:pt x="3895411" y="336504"/>
                </a:moveTo>
                <a:cubicBezTo>
                  <a:pt x="3877198" y="351504"/>
                  <a:pt x="3859043" y="366486"/>
                  <a:pt x="3840964" y="381429"/>
                </a:cubicBezTo>
                <a:cubicBezTo>
                  <a:pt x="3823462" y="386863"/>
                  <a:pt x="3805902" y="392622"/>
                  <a:pt x="3788323" y="398661"/>
                </a:cubicBezTo>
                <a:cubicBezTo>
                  <a:pt x="3806766" y="384165"/>
                  <a:pt x="3825287" y="369623"/>
                  <a:pt x="3843885" y="355063"/>
                </a:cubicBezTo>
                <a:cubicBezTo>
                  <a:pt x="3861041" y="348604"/>
                  <a:pt x="3878217" y="342404"/>
                  <a:pt x="3895411" y="336504"/>
                </a:cubicBezTo>
                <a:close/>
                <a:moveTo>
                  <a:pt x="4127205" y="333032"/>
                </a:moveTo>
                <a:cubicBezTo>
                  <a:pt x="4110836" y="349943"/>
                  <a:pt x="4094487" y="366830"/>
                  <a:pt x="4078195" y="383671"/>
                </a:cubicBezTo>
                <a:cubicBezTo>
                  <a:pt x="4077331" y="384567"/>
                  <a:pt x="4076467" y="385470"/>
                  <a:pt x="4075602" y="386363"/>
                </a:cubicBezTo>
                <a:cubicBezTo>
                  <a:pt x="4058964" y="386684"/>
                  <a:pt x="4042268" y="387504"/>
                  <a:pt x="4025573" y="388764"/>
                </a:cubicBezTo>
                <a:cubicBezTo>
                  <a:pt x="4043152" y="371328"/>
                  <a:pt x="4060770" y="353843"/>
                  <a:pt x="4078445" y="336329"/>
                </a:cubicBezTo>
                <a:cubicBezTo>
                  <a:pt x="4094737" y="334757"/>
                  <a:pt x="4110990" y="333655"/>
                  <a:pt x="4127205" y="333032"/>
                </a:cubicBezTo>
                <a:close/>
                <a:moveTo>
                  <a:pt x="4180711" y="332807"/>
                </a:moveTo>
                <a:cubicBezTo>
                  <a:pt x="4166474" y="348083"/>
                  <a:pt x="4152296" y="363335"/>
                  <a:pt x="4138118" y="378555"/>
                </a:cubicBezTo>
                <a:cubicBezTo>
                  <a:pt x="4135467" y="381416"/>
                  <a:pt x="4132796" y="384284"/>
                  <a:pt x="4130125" y="387149"/>
                </a:cubicBezTo>
                <a:cubicBezTo>
                  <a:pt x="4113853" y="386355"/>
                  <a:pt x="4097523" y="386079"/>
                  <a:pt x="4081134" y="386286"/>
                </a:cubicBezTo>
                <a:cubicBezTo>
                  <a:pt x="4098330" y="368511"/>
                  <a:pt x="4115582" y="350686"/>
                  <a:pt x="4132873" y="332834"/>
                </a:cubicBezTo>
                <a:cubicBezTo>
                  <a:pt x="4148857" y="332335"/>
                  <a:pt x="4164804" y="332310"/>
                  <a:pt x="4180711" y="332807"/>
                </a:cubicBezTo>
                <a:close/>
                <a:moveTo>
                  <a:pt x="3820042" y="326894"/>
                </a:moveTo>
                <a:cubicBezTo>
                  <a:pt x="3806690" y="336194"/>
                  <a:pt x="3793376" y="345493"/>
                  <a:pt x="3780120" y="354786"/>
                </a:cubicBezTo>
                <a:cubicBezTo>
                  <a:pt x="3767094" y="360922"/>
                  <a:pt x="3754145" y="367124"/>
                  <a:pt x="3741273" y="373366"/>
                </a:cubicBezTo>
                <a:cubicBezTo>
                  <a:pt x="3754395" y="364684"/>
                  <a:pt x="3767555" y="356004"/>
                  <a:pt x="3780773" y="347318"/>
                </a:cubicBezTo>
                <a:cubicBezTo>
                  <a:pt x="3793760" y="340490"/>
                  <a:pt x="3806843" y="333674"/>
                  <a:pt x="3820042" y="326894"/>
                </a:cubicBezTo>
                <a:close/>
                <a:moveTo>
                  <a:pt x="3957774" y="316533"/>
                </a:moveTo>
                <a:cubicBezTo>
                  <a:pt x="3939657" y="332179"/>
                  <a:pt x="3921617" y="347802"/>
                  <a:pt x="3903635" y="363399"/>
                </a:cubicBezTo>
                <a:cubicBezTo>
                  <a:pt x="3886421" y="367946"/>
                  <a:pt x="3869167" y="372859"/>
                  <a:pt x="3851876" y="378092"/>
                </a:cubicBezTo>
                <a:cubicBezTo>
                  <a:pt x="3870205" y="362936"/>
                  <a:pt x="3888610" y="347752"/>
                  <a:pt x="3907092" y="332544"/>
                </a:cubicBezTo>
                <a:cubicBezTo>
                  <a:pt x="3923980" y="326888"/>
                  <a:pt x="3940867" y="321541"/>
                  <a:pt x="3957774" y="316533"/>
                </a:cubicBezTo>
                <a:close/>
                <a:moveTo>
                  <a:pt x="3895277" y="309315"/>
                </a:moveTo>
                <a:cubicBezTo>
                  <a:pt x="3877948" y="322780"/>
                  <a:pt x="3860714" y="336242"/>
                  <a:pt x="3843539" y="349687"/>
                </a:cubicBezTo>
                <a:cubicBezTo>
                  <a:pt x="3827036" y="355881"/>
                  <a:pt x="3810570" y="362315"/>
                  <a:pt x="3794144" y="368945"/>
                </a:cubicBezTo>
                <a:cubicBezTo>
                  <a:pt x="3811551" y="356012"/>
                  <a:pt x="3829053" y="343057"/>
                  <a:pt x="3846613" y="330098"/>
                </a:cubicBezTo>
                <a:cubicBezTo>
                  <a:pt x="3862732" y="322994"/>
                  <a:pt x="3878966" y="316050"/>
                  <a:pt x="3895277" y="309315"/>
                </a:cubicBezTo>
                <a:close/>
                <a:moveTo>
                  <a:pt x="4017523" y="300333"/>
                </a:moveTo>
                <a:cubicBezTo>
                  <a:pt x="3999560" y="316581"/>
                  <a:pt x="3981655" y="332815"/>
                  <a:pt x="3963806" y="349020"/>
                </a:cubicBezTo>
                <a:cubicBezTo>
                  <a:pt x="3946900" y="352621"/>
                  <a:pt x="3929955" y="356609"/>
                  <a:pt x="3912971" y="360967"/>
                </a:cubicBezTo>
                <a:cubicBezTo>
                  <a:pt x="3931146" y="345209"/>
                  <a:pt x="3949378" y="329428"/>
                  <a:pt x="3967687" y="313628"/>
                </a:cubicBezTo>
                <a:cubicBezTo>
                  <a:pt x="3984306" y="308840"/>
                  <a:pt x="4000905" y="304398"/>
                  <a:pt x="4017523" y="300333"/>
                </a:cubicBezTo>
                <a:close/>
                <a:moveTo>
                  <a:pt x="3892740" y="290552"/>
                </a:moveTo>
                <a:cubicBezTo>
                  <a:pt x="3877332" y="301826"/>
                  <a:pt x="3861982" y="313107"/>
                  <a:pt x="3846690" y="324387"/>
                </a:cubicBezTo>
                <a:cubicBezTo>
                  <a:pt x="3832492" y="330650"/>
                  <a:pt x="3818352" y="337036"/>
                  <a:pt x="3804289" y="343520"/>
                </a:cubicBezTo>
                <a:cubicBezTo>
                  <a:pt x="3819562" y="332853"/>
                  <a:pt x="3834874" y="322187"/>
                  <a:pt x="3850263" y="311526"/>
                </a:cubicBezTo>
                <a:cubicBezTo>
                  <a:pt x="3864327" y="304452"/>
                  <a:pt x="3878485" y="297449"/>
                  <a:pt x="3892740" y="290552"/>
                </a:cubicBezTo>
                <a:close/>
                <a:moveTo>
                  <a:pt x="4075083" y="287830"/>
                </a:moveTo>
                <a:cubicBezTo>
                  <a:pt x="4057273" y="304654"/>
                  <a:pt x="4039540" y="321468"/>
                  <a:pt x="4021846" y="338256"/>
                </a:cubicBezTo>
                <a:cubicBezTo>
                  <a:pt x="4005247" y="340861"/>
                  <a:pt x="3988610" y="343887"/>
                  <a:pt x="3971933" y="347314"/>
                </a:cubicBezTo>
                <a:cubicBezTo>
                  <a:pt x="3989897" y="330988"/>
                  <a:pt x="4007956" y="314636"/>
                  <a:pt x="4026054" y="298274"/>
                </a:cubicBezTo>
                <a:cubicBezTo>
                  <a:pt x="4042404" y="294402"/>
                  <a:pt x="4058753" y="290908"/>
                  <a:pt x="4075083" y="287830"/>
                </a:cubicBezTo>
                <a:close/>
                <a:moveTo>
                  <a:pt x="3879196" y="285895"/>
                </a:moveTo>
                <a:cubicBezTo>
                  <a:pt x="3869418" y="292633"/>
                  <a:pt x="3859658" y="299376"/>
                  <a:pt x="3849918" y="306124"/>
                </a:cubicBezTo>
                <a:cubicBezTo>
                  <a:pt x="3840600" y="310807"/>
                  <a:pt x="3831300" y="315518"/>
                  <a:pt x="3822060" y="320254"/>
                </a:cubicBezTo>
                <a:cubicBezTo>
                  <a:pt x="3831800" y="313912"/>
                  <a:pt x="3841579" y="307591"/>
                  <a:pt x="3851358" y="301261"/>
                </a:cubicBezTo>
                <a:cubicBezTo>
                  <a:pt x="3860618" y="296106"/>
                  <a:pt x="3869898" y="290984"/>
                  <a:pt x="3879196" y="285895"/>
                </a:cubicBezTo>
                <a:close/>
                <a:moveTo>
                  <a:pt x="3959119" y="284249"/>
                </a:moveTo>
                <a:cubicBezTo>
                  <a:pt x="3941559" y="298589"/>
                  <a:pt x="3924057" y="312930"/>
                  <a:pt x="3906650" y="327259"/>
                </a:cubicBezTo>
                <a:cubicBezTo>
                  <a:pt x="3890166" y="332761"/>
                  <a:pt x="3873721" y="338546"/>
                  <a:pt x="3857295" y="344582"/>
                </a:cubicBezTo>
                <a:cubicBezTo>
                  <a:pt x="3874969" y="330759"/>
                  <a:pt x="3892702" y="316921"/>
                  <a:pt x="3910531" y="303084"/>
                </a:cubicBezTo>
                <a:cubicBezTo>
                  <a:pt x="3926651" y="296573"/>
                  <a:pt x="3942846" y="290281"/>
                  <a:pt x="3959119" y="284249"/>
                </a:cubicBezTo>
                <a:close/>
                <a:moveTo>
                  <a:pt x="4130683" y="279033"/>
                </a:moveTo>
                <a:cubicBezTo>
                  <a:pt x="4113065" y="296404"/>
                  <a:pt x="4095505" y="313766"/>
                  <a:pt x="4078023" y="331101"/>
                </a:cubicBezTo>
                <a:cubicBezTo>
                  <a:pt x="4061693" y="332675"/>
                  <a:pt x="4045343" y="334713"/>
                  <a:pt x="4028974" y="337165"/>
                </a:cubicBezTo>
                <a:cubicBezTo>
                  <a:pt x="4046745" y="320289"/>
                  <a:pt x="4064574" y="303390"/>
                  <a:pt x="4082480" y="286479"/>
                </a:cubicBezTo>
                <a:cubicBezTo>
                  <a:pt x="4098560" y="283572"/>
                  <a:pt x="4114640" y="281079"/>
                  <a:pt x="4130683" y="279033"/>
                </a:cubicBezTo>
                <a:close/>
                <a:moveTo>
                  <a:pt x="4184630" y="273867"/>
                </a:moveTo>
                <a:cubicBezTo>
                  <a:pt x="4167186" y="291797"/>
                  <a:pt x="4149799" y="309712"/>
                  <a:pt x="4132470" y="327603"/>
                </a:cubicBezTo>
                <a:cubicBezTo>
                  <a:pt x="4116447" y="328110"/>
                  <a:pt x="4100385" y="329099"/>
                  <a:pt x="4084286" y="330534"/>
                </a:cubicBezTo>
                <a:cubicBezTo>
                  <a:pt x="4101884" y="313113"/>
                  <a:pt x="4119540" y="295663"/>
                  <a:pt x="4137234" y="278206"/>
                </a:cubicBezTo>
                <a:cubicBezTo>
                  <a:pt x="4153064" y="276308"/>
                  <a:pt x="4168857" y="274846"/>
                  <a:pt x="4184630" y="273867"/>
                </a:cubicBezTo>
                <a:close/>
                <a:moveTo>
                  <a:pt x="4237022" y="272439"/>
                </a:moveTo>
                <a:cubicBezTo>
                  <a:pt x="4219769" y="290892"/>
                  <a:pt x="4202574" y="309330"/>
                  <a:pt x="4185418" y="327741"/>
                </a:cubicBezTo>
                <a:cubicBezTo>
                  <a:pt x="4169684" y="327149"/>
                  <a:pt x="4153911" y="327057"/>
                  <a:pt x="4138099" y="327443"/>
                </a:cubicBezTo>
                <a:cubicBezTo>
                  <a:pt x="4155486" y="309499"/>
                  <a:pt x="4172930" y="291530"/>
                  <a:pt x="4190432" y="273549"/>
                </a:cubicBezTo>
                <a:cubicBezTo>
                  <a:pt x="4205994" y="272698"/>
                  <a:pt x="4221537" y="272316"/>
                  <a:pt x="4237022" y="272439"/>
                </a:cubicBezTo>
                <a:close/>
                <a:moveTo>
                  <a:pt x="4019925" y="263087"/>
                </a:moveTo>
                <a:cubicBezTo>
                  <a:pt x="4002288" y="278193"/>
                  <a:pt x="3984709" y="293301"/>
                  <a:pt x="3967207" y="308404"/>
                </a:cubicBezTo>
                <a:cubicBezTo>
                  <a:pt x="3950838" y="313107"/>
                  <a:pt x="3934488" y="318137"/>
                  <a:pt x="3918158" y="323459"/>
                </a:cubicBezTo>
                <a:cubicBezTo>
                  <a:pt x="3935910" y="308865"/>
                  <a:pt x="3953720" y="294264"/>
                  <a:pt x="3971625" y="279667"/>
                </a:cubicBezTo>
                <a:cubicBezTo>
                  <a:pt x="3987668" y="273861"/>
                  <a:pt x="4003767" y="268318"/>
                  <a:pt x="4019925" y="263087"/>
                </a:cubicBezTo>
                <a:close/>
                <a:moveTo>
                  <a:pt x="3960041" y="259194"/>
                </a:moveTo>
                <a:cubicBezTo>
                  <a:pt x="3943538" y="271888"/>
                  <a:pt x="3927073" y="284595"/>
                  <a:pt x="3910704" y="297307"/>
                </a:cubicBezTo>
                <a:cubicBezTo>
                  <a:pt x="3895565" y="303424"/>
                  <a:pt x="3880483" y="309728"/>
                  <a:pt x="3865460" y="316196"/>
                </a:cubicBezTo>
                <a:cubicBezTo>
                  <a:pt x="3881906" y="304099"/>
                  <a:pt x="3898390" y="292003"/>
                  <a:pt x="3914969" y="279924"/>
                </a:cubicBezTo>
                <a:cubicBezTo>
                  <a:pt x="3929897" y="272864"/>
                  <a:pt x="3944941" y="265942"/>
                  <a:pt x="3960041" y="259194"/>
                </a:cubicBezTo>
                <a:close/>
                <a:moveTo>
                  <a:pt x="3927745" y="252672"/>
                </a:moveTo>
                <a:cubicBezTo>
                  <a:pt x="3924479" y="254885"/>
                  <a:pt x="3921232" y="257098"/>
                  <a:pt x="3917985" y="259313"/>
                </a:cubicBezTo>
                <a:cubicBezTo>
                  <a:pt x="3915239" y="260781"/>
                  <a:pt x="3912491" y="262249"/>
                  <a:pt x="3909763" y="263717"/>
                </a:cubicBezTo>
                <a:cubicBezTo>
                  <a:pt x="3912645" y="261872"/>
                  <a:pt x="3915527" y="260015"/>
                  <a:pt x="3918427" y="258172"/>
                </a:cubicBezTo>
                <a:cubicBezTo>
                  <a:pt x="3921540" y="256341"/>
                  <a:pt x="3924633" y="254497"/>
                  <a:pt x="3927745" y="252672"/>
                </a:cubicBezTo>
                <a:close/>
                <a:moveTo>
                  <a:pt x="3953586" y="246305"/>
                </a:moveTo>
                <a:cubicBezTo>
                  <a:pt x="3940541" y="255730"/>
                  <a:pt x="3927515" y="265167"/>
                  <a:pt x="3914528" y="274622"/>
                </a:cubicBezTo>
                <a:cubicBezTo>
                  <a:pt x="3902559" y="280272"/>
                  <a:pt x="3890628" y="286010"/>
                  <a:pt x="3878773" y="291816"/>
                </a:cubicBezTo>
                <a:cubicBezTo>
                  <a:pt x="3891704" y="282902"/>
                  <a:pt x="3904672" y="273999"/>
                  <a:pt x="3917697" y="265113"/>
                </a:cubicBezTo>
                <a:cubicBezTo>
                  <a:pt x="3929628" y="258760"/>
                  <a:pt x="3941597" y="252483"/>
                  <a:pt x="3953586" y="246305"/>
                </a:cubicBezTo>
                <a:close/>
                <a:moveTo>
                  <a:pt x="4078272" y="245632"/>
                </a:moveTo>
                <a:cubicBezTo>
                  <a:pt x="4060635" y="261452"/>
                  <a:pt x="4043056" y="277277"/>
                  <a:pt x="4025535" y="293096"/>
                </a:cubicBezTo>
                <a:cubicBezTo>
                  <a:pt x="4009358" y="296917"/>
                  <a:pt x="3993162" y="301107"/>
                  <a:pt x="3976967" y="305630"/>
                </a:cubicBezTo>
                <a:cubicBezTo>
                  <a:pt x="3994718" y="290329"/>
                  <a:pt x="4012528" y="275025"/>
                  <a:pt x="4030415" y="259726"/>
                </a:cubicBezTo>
                <a:cubicBezTo>
                  <a:pt x="4046342" y="254708"/>
                  <a:pt x="4062287" y="249992"/>
                  <a:pt x="4078272" y="245632"/>
                </a:cubicBezTo>
                <a:close/>
                <a:moveTo>
                  <a:pt x="4022941" y="232422"/>
                </a:moveTo>
                <a:cubicBezTo>
                  <a:pt x="4005842" y="246220"/>
                  <a:pt x="3988782" y="260036"/>
                  <a:pt x="3971818" y="273863"/>
                </a:cubicBezTo>
                <a:cubicBezTo>
                  <a:pt x="3956410" y="279438"/>
                  <a:pt x="3941040" y="285259"/>
                  <a:pt x="3925728" y="291300"/>
                </a:cubicBezTo>
                <a:cubicBezTo>
                  <a:pt x="3942827" y="278068"/>
                  <a:pt x="3959944" y="264843"/>
                  <a:pt x="3977178" y="251640"/>
                </a:cubicBezTo>
                <a:cubicBezTo>
                  <a:pt x="3992355" y="245025"/>
                  <a:pt x="4007629" y="238608"/>
                  <a:pt x="4022941" y="232422"/>
                </a:cubicBezTo>
                <a:close/>
                <a:moveTo>
                  <a:pt x="4134563" y="231832"/>
                </a:moveTo>
                <a:cubicBezTo>
                  <a:pt x="4116966" y="248328"/>
                  <a:pt x="4099424" y="264833"/>
                  <a:pt x="4081961" y="281332"/>
                </a:cubicBezTo>
                <a:cubicBezTo>
                  <a:pt x="4065957" y="284214"/>
                  <a:pt x="4049953" y="287499"/>
                  <a:pt x="4033931" y="291155"/>
                </a:cubicBezTo>
                <a:cubicBezTo>
                  <a:pt x="4051625" y="275184"/>
                  <a:pt x="4069396" y="259208"/>
                  <a:pt x="4087225" y="243242"/>
                </a:cubicBezTo>
                <a:cubicBezTo>
                  <a:pt x="4102999" y="239075"/>
                  <a:pt x="4118772" y="235262"/>
                  <a:pt x="4134563" y="231832"/>
                </a:cubicBezTo>
                <a:close/>
                <a:moveTo>
                  <a:pt x="4189164" y="221579"/>
                </a:moveTo>
                <a:cubicBezTo>
                  <a:pt x="4171624" y="238739"/>
                  <a:pt x="4154140" y="255907"/>
                  <a:pt x="4136734" y="273071"/>
                </a:cubicBezTo>
                <a:cubicBezTo>
                  <a:pt x="4120942" y="274962"/>
                  <a:pt x="4105131" y="277296"/>
                  <a:pt x="4089319" y="280024"/>
                </a:cubicBezTo>
                <a:cubicBezTo>
                  <a:pt x="4106937" y="263402"/>
                  <a:pt x="4124612" y="246774"/>
                  <a:pt x="4142364" y="230157"/>
                </a:cubicBezTo>
                <a:cubicBezTo>
                  <a:pt x="4157964" y="226899"/>
                  <a:pt x="4173565" y="224030"/>
                  <a:pt x="4189164" y="221579"/>
                </a:cubicBezTo>
                <a:close/>
                <a:moveTo>
                  <a:pt x="4242209" y="214920"/>
                </a:moveTo>
                <a:cubicBezTo>
                  <a:pt x="4224726" y="232749"/>
                  <a:pt x="4207300" y="250583"/>
                  <a:pt x="4189952" y="268410"/>
                </a:cubicBezTo>
                <a:cubicBezTo>
                  <a:pt x="4174390" y="269265"/>
                  <a:pt x="4158809" y="270583"/>
                  <a:pt x="4143190" y="272335"/>
                </a:cubicBezTo>
                <a:cubicBezTo>
                  <a:pt x="4160711" y="255071"/>
                  <a:pt x="4178309" y="237803"/>
                  <a:pt x="4195965" y="220545"/>
                </a:cubicBezTo>
                <a:cubicBezTo>
                  <a:pt x="4211393" y="218244"/>
                  <a:pt x="4226801" y="216345"/>
                  <a:pt x="4242209" y="214920"/>
                </a:cubicBezTo>
                <a:close/>
                <a:moveTo>
                  <a:pt x="4020598" y="212958"/>
                </a:moveTo>
                <a:cubicBezTo>
                  <a:pt x="4005901" y="224099"/>
                  <a:pt x="3991241" y="235260"/>
                  <a:pt x="3976641" y="246443"/>
                </a:cubicBezTo>
                <a:cubicBezTo>
                  <a:pt x="3963038" y="252353"/>
                  <a:pt x="3949513" y="258418"/>
                  <a:pt x="3936045" y="264608"/>
                </a:cubicBezTo>
                <a:cubicBezTo>
                  <a:pt x="3950666" y="253999"/>
                  <a:pt x="3965324" y="243408"/>
                  <a:pt x="3980060" y="232841"/>
                </a:cubicBezTo>
                <a:cubicBezTo>
                  <a:pt x="3993547" y="226069"/>
                  <a:pt x="4007072" y="219435"/>
                  <a:pt x="4020598" y="212958"/>
                </a:cubicBezTo>
                <a:close/>
                <a:moveTo>
                  <a:pt x="4293813" y="211907"/>
                </a:moveTo>
                <a:cubicBezTo>
                  <a:pt x="4276407" y="230382"/>
                  <a:pt x="4259077" y="248862"/>
                  <a:pt x="4241806" y="267330"/>
                </a:cubicBezTo>
                <a:cubicBezTo>
                  <a:pt x="4226475" y="267108"/>
                  <a:pt x="4211124" y="267365"/>
                  <a:pt x="4195735" y="268095"/>
                </a:cubicBezTo>
                <a:cubicBezTo>
                  <a:pt x="4213160" y="250201"/>
                  <a:pt x="4230644" y="232299"/>
                  <a:pt x="4248203" y="214407"/>
                </a:cubicBezTo>
                <a:cubicBezTo>
                  <a:pt x="4263438" y="213114"/>
                  <a:pt x="4278635" y="212263"/>
                  <a:pt x="4293813" y="211907"/>
                </a:cubicBezTo>
                <a:close/>
                <a:moveTo>
                  <a:pt x="4082672" y="209692"/>
                </a:moveTo>
                <a:cubicBezTo>
                  <a:pt x="4065246" y="224428"/>
                  <a:pt x="4047859" y="239181"/>
                  <a:pt x="4030587" y="253953"/>
                </a:cubicBezTo>
                <a:cubicBezTo>
                  <a:pt x="4015083" y="258829"/>
                  <a:pt x="3999618" y="264007"/>
                  <a:pt x="3984190" y="269448"/>
                </a:cubicBezTo>
                <a:cubicBezTo>
                  <a:pt x="4001616" y="255265"/>
                  <a:pt x="4019118" y="241094"/>
                  <a:pt x="4036678" y="226949"/>
                </a:cubicBezTo>
                <a:cubicBezTo>
                  <a:pt x="4051951" y="220943"/>
                  <a:pt x="4067283" y="215172"/>
                  <a:pt x="4082672" y="209692"/>
                </a:cubicBezTo>
                <a:close/>
                <a:moveTo>
                  <a:pt x="4011529" y="204791"/>
                </a:moveTo>
                <a:cubicBezTo>
                  <a:pt x="4001232" y="212105"/>
                  <a:pt x="3990973" y="219435"/>
                  <a:pt x="3980732" y="226780"/>
                </a:cubicBezTo>
                <a:cubicBezTo>
                  <a:pt x="3971876" y="231227"/>
                  <a:pt x="3963095" y="235702"/>
                  <a:pt x="3954393" y="240197"/>
                </a:cubicBezTo>
                <a:cubicBezTo>
                  <a:pt x="3964536" y="233352"/>
                  <a:pt x="3974681" y="226524"/>
                  <a:pt x="3984863" y="219713"/>
                </a:cubicBezTo>
                <a:cubicBezTo>
                  <a:pt x="3993739" y="214695"/>
                  <a:pt x="4002634" y="209717"/>
                  <a:pt x="4011529" y="204791"/>
                </a:cubicBezTo>
                <a:close/>
                <a:moveTo>
                  <a:pt x="4139828" y="190793"/>
                </a:moveTo>
                <a:cubicBezTo>
                  <a:pt x="4122249" y="206355"/>
                  <a:pt x="4104746" y="221944"/>
                  <a:pt x="4087321" y="237546"/>
                </a:cubicBezTo>
                <a:cubicBezTo>
                  <a:pt x="4079444" y="239613"/>
                  <a:pt x="4071528" y="241763"/>
                  <a:pt x="4063556" y="244040"/>
                </a:cubicBezTo>
                <a:cubicBezTo>
                  <a:pt x="4056025" y="246190"/>
                  <a:pt x="4048494" y="248428"/>
                  <a:pt x="4040963" y="250729"/>
                </a:cubicBezTo>
                <a:cubicBezTo>
                  <a:pt x="4058580" y="235698"/>
                  <a:pt x="4076274" y="220685"/>
                  <a:pt x="4094026" y="205696"/>
                </a:cubicBezTo>
                <a:cubicBezTo>
                  <a:pt x="4109261" y="200422"/>
                  <a:pt x="4124516" y="195452"/>
                  <a:pt x="4139828" y="190793"/>
                </a:cubicBezTo>
                <a:close/>
                <a:moveTo>
                  <a:pt x="4082864" y="184423"/>
                </a:moveTo>
                <a:cubicBezTo>
                  <a:pt x="4067206" y="196870"/>
                  <a:pt x="4051586" y="209343"/>
                  <a:pt x="4036063" y="221846"/>
                </a:cubicBezTo>
                <a:cubicBezTo>
                  <a:pt x="4021789" y="227448"/>
                  <a:pt x="4007552" y="233252"/>
                  <a:pt x="3993413" y="239246"/>
                </a:cubicBezTo>
                <a:cubicBezTo>
                  <a:pt x="4008974" y="227364"/>
                  <a:pt x="4024574" y="215498"/>
                  <a:pt x="4040252" y="203671"/>
                </a:cubicBezTo>
                <a:cubicBezTo>
                  <a:pt x="4054430" y="197056"/>
                  <a:pt x="4068647" y="190636"/>
                  <a:pt x="4082864" y="184423"/>
                </a:cubicBezTo>
                <a:close/>
                <a:moveTo>
                  <a:pt x="4195063" y="175474"/>
                </a:moveTo>
                <a:cubicBezTo>
                  <a:pt x="4177407" y="191817"/>
                  <a:pt x="4159827" y="208192"/>
                  <a:pt x="4142325" y="224576"/>
                </a:cubicBezTo>
                <a:cubicBezTo>
                  <a:pt x="4127148" y="227729"/>
                  <a:pt x="4111740" y="231287"/>
                  <a:pt x="4096139" y="235256"/>
                </a:cubicBezTo>
                <a:cubicBezTo>
                  <a:pt x="4113815" y="219456"/>
                  <a:pt x="4131566" y="203673"/>
                  <a:pt x="4149396" y="187919"/>
                </a:cubicBezTo>
                <a:cubicBezTo>
                  <a:pt x="4164592" y="183433"/>
                  <a:pt x="4179808" y="179264"/>
                  <a:pt x="4195063" y="175474"/>
                </a:cubicBezTo>
                <a:close/>
                <a:moveTo>
                  <a:pt x="4059790" y="170761"/>
                </a:moveTo>
                <a:cubicBezTo>
                  <a:pt x="4055275" y="173927"/>
                  <a:pt x="4050760" y="177107"/>
                  <a:pt x="4046226" y="180280"/>
                </a:cubicBezTo>
                <a:cubicBezTo>
                  <a:pt x="4042903" y="182071"/>
                  <a:pt x="4039560" y="183864"/>
                  <a:pt x="4036236" y="185662"/>
                </a:cubicBezTo>
                <a:cubicBezTo>
                  <a:pt x="4040943" y="182574"/>
                  <a:pt x="4045631" y="179483"/>
                  <a:pt x="4050338" y="176407"/>
                </a:cubicBezTo>
                <a:cubicBezTo>
                  <a:pt x="4053508" y="174521"/>
                  <a:pt x="4056639" y="172636"/>
                  <a:pt x="4059790" y="170761"/>
                </a:cubicBezTo>
                <a:close/>
                <a:moveTo>
                  <a:pt x="4080846" y="167700"/>
                </a:moveTo>
                <a:cubicBezTo>
                  <a:pt x="4067513" y="177622"/>
                  <a:pt x="4054219" y="187564"/>
                  <a:pt x="4040981" y="197541"/>
                </a:cubicBezTo>
                <a:cubicBezTo>
                  <a:pt x="4029281" y="203001"/>
                  <a:pt x="4017658" y="208555"/>
                  <a:pt x="4006150" y="214180"/>
                </a:cubicBezTo>
                <a:cubicBezTo>
                  <a:pt x="4019311" y="204799"/>
                  <a:pt x="4032547" y="195454"/>
                  <a:pt x="4045804" y="186129"/>
                </a:cubicBezTo>
                <a:cubicBezTo>
                  <a:pt x="4057465" y="179881"/>
                  <a:pt x="4069147" y="173733"/>
                  <a:pt x="4080846" y="167700"/>
                </a:cubicBezTo>
                <a:close/>
                <a:moveTo>
                  <a:pt x="4248606" y="163752"/>
                </a:moveTo>
                <a:cubicBezTo>
                  <a:pt x="4230950" y="180828"/>
                  <a:pt x="4213353" y="197933"/>
                  <a:pt x="4195831" y="215051"/>
                </a:cubicBezTo>
                <a:cubicBezTo>
                  <a:pt x="4180769" y="217275"/>
                  <a:pt x="4165495" y="219927"/>
                  <a:pt x="4150010" y="223012"/>
                </a:cubicBezTo>
                <a:cubicBezTo>
                  <a:pt x="4167686" y="206484"/>
                  <a:pt x="4185437" y="189973"/>
                  <a:pt x="4203266" y="173491"/>
                </a:cubicBezTo>
                <a:cubicBezTo>
                  <a:pt x="4218367" y="169871"/>
                  <a:pt x="4233487" y="166603"/>
                  <a:pt x="4248606" y="163752"/>
                </a:cubicBezTo>
                <a:close/>
                <a:moveTo>
                  <a:pt x="4141865" y="159971"/>
                </a:moveTo>
                <a:cubicBezTo>
                  <a:pt x="4125630" y="173497"/>
                  <a:pt x="4109472" y="187064"/>
                  <a:pt x="4093373" y="200653"/>
                </a:cubicBezTo>
                <a:cubicBezTo>
                  <a:pt x="4078714" y="205717"/>
                  <a:pt x="4064094" y="211060"/>
                  <a:pt x="4049550" y="216622"/>
                </a:cubicBezTo>
                <a:cubicBezTo>
                  <a:pt x="4065708" y="203646"/>
                  <a:pt x="4081961" y="190701"/>
                  <a:pt x="4098253" y="177789"/>
                </a:cubicBezTo>
                <a:cubicBezTo>
                  <a:pt x="4112777" y="171608"/>
                  <a:pt x="4127320" y="165656"/>
                  <a:pt x="4141865" y="159971"/>
                </a:cubicBezTo>
                <a:close/>
                <a:moveTo>
                  <a:pt x="4300691" y="155597"/>
                </a:moveTo>
                <a:cubicBezTo>
                  <a:pt x="4283054" y="173378"/>
                  <a:pt x="4265494" y="191181"/>
                  <a:pt x="4248011" y="209001"/>
                </a:cubicBezTo>
                <a:cubicBezTo>
                  <a:pt x="4233064" y="210244"/>
                  <a:pt x="4217925" y="211932"/>
                  <a:pt x="4202594" y="214076"/>
                </a:cubicBezTo>
                <a:cubicBezTo>
                  <a:pt x="4220231" y="196849"/>
                  <a:pt x="4237944" y="179637"/>
                  <a:pt x="4255735" y="162455"/>
                </a:cubicBezTo>
                <a:cubicBezTo>
                  <a:pt x="4270720" y="159760"/>
                  <a:pt x="4285705" y="157456"/>
                  <a:pt x="4300691" y="155597"/>
                </a:cubicBezTo>
                <a:close/>
                <a:moveTo>
                  <a:pt x="4351449" y="151011"/>
                </a:moveTo>
                <a:cubicBezTo>
                  <a:pt x="4333870" y="169483"/>
                  <a:pt x="4316367" y="187979"/>
                  <a:pt x="4298924" y="206482"/>
                </a:cubicBezTo>
                <a:cubicBezTo>
                  <a:pt x="4284149" y="206695"/>
                  <a:pt x="4269183" y="207370"/>
                  <a:pt x="4253986" y="208517"/>
                </a:cubicBezTo>
                <a:cubicBezTo>
                  <a:pt x="4271585" y="190611"/>
                  <a:pt x="4289221" y="172719"/>
                  <a:pt x="4306954" y="154853"/>
                </a:cubicBezTo>
                <a:cubicBezTo>
                  <a:pt x="4321786" y="153134"/>
                  <a:pt x="4336637" y="151831"/>
                  <a:pt x="4351449" y="151011"/>
                </a:cubicBezTo>
                <a:close/>
                <a:moveTo>
                  <a:pt x="4198521" y="139203"/>
                </a:moveTo>
                <a:cubicBezTo>
                  <a:pt x="4181864" y="153741"/>
                  <a:pt x="4165246" y="168317"/>
                  <a:pt x="4148723" y="182924"/>
                </a:cubicBezTo>
                <a:cubicBezTo>
                  <a:pt x="4133929" y="187279"/>
                  <a:pt x="4119175" y="191933"/>
                  <a:pt x="4104458" y="196874"/>
                </a:cubicBezTo>
                <a:cubicBezTo>
                  <a:pt x="4121038" y="182924"/>
                  <a:pt x="4137695" y="169013"/>
                  <a:pt x="4154410" y="155134"/>
                </a:cubicBezTo>
                <a:cubicBezTo>
                  <a:pt x="4169107" y="149539"/>
                  <a:pt x="4183824" y="144216"/>
                  <a:pt x="4198521" y="139203"/>
                </a:cubicBezTo>
                <a:close/>
                <a:moveTo>
                  <a:pt x="4143497" y="136640"/>
                </a:moveTo>
                <a:cubicBezTo>
                  <a:pt x="4128589" y="148273"/>
                  <a:pt x="4113757" y="159956"/>
                  <a:pt x="4098964" y="171664"/>
                </a:cubicBezTo>
                <a:cubicBezTo>
                  <a:pt x="4085937" y="177201"/>
                  <a:pt x="4073008" y="182895"/>
                  <a:pt x="4060155" y="188722"/>
                </a:cubicBezTo>
                <a:cubicBezTo>
                  <a:pt x="4074910" y="177658"/>
                  <a:pt x="4089703" y="166619"/>
                  <a:pt x="4104574" y="155629"/>
                </a:cubicBezTo>
                <a:cubicBezTo>
                  <a:pt x="4117542" y="149140"/>
                  <a:pt x="4130510" y="142802"/>
                  <a:pt x="4143497" y="136640"/>
                </a:cubicBezTo>
                <a:close/>
                <a:moveTo>
                  <a:pt x="4137119" y="126183"/>
                </a:moveTo>
                <a:cubicBezTo>
                  <a:pt x="4126341" y="134064"/>
                  <a:pt x="4115562" y="141968"/>
                  <a:pt x="4104823" y="149895"/>
                </a:cubicBezTo>
                <a:cubicBezTo>
                  <a:pt x="4095967" y="154321"/>
                  <a:pt x="4087187" y="158794"/>
                  <a:pt x="4078465" y="163307"/>
                </a:cubicBezTo>
                <a:cubicBezTo>
                  <a:pt x="4089089" y="155920"/>
                  <a:pt x="4099751" y="148559"/>
                  <a:pt x="4110433" y="141222"/>
                </a:cubicBezTo>
                <a:cubicBezTo>
                  <a:pt x="4119309" y="136150"/>
                  <a:pt x="4128224" y="131136"/>
                  <a:pt x="4137119" y="126183"/>
                </a:cubicBezTo>
                <a:close/>
                <a:moveTo>
                  <a:pt x="4253218" y="122033"/>
                </a:moveTo>
                <a:cubicBezTo>
                  <a:pt x="4236272" y="137493"/>
                  <a:pt x="4219404" y="152994"/>
                  <a:pt x="4202594" y="168527"/>
                </a:cubicBezTo>
                <a:cubicBezTo>
                  <a:pt x="4187762" y="172071"/>
                  <a:pt x="4172949" y="175956"/>
                  <a:pt x="4158175" y="180171"/>
                </a:cubicBezTo>
                <a:cubicBezTo>
                  <a:pt x="4175024" y="165316"/>
                  <a:pt x="4191931" y="150490"/>
                  <a:pt x="4208915" y="135710"/>
                </a:cubicBezTo>
                <a:cubicBezTo>
                  <a:pt x="4223689" y="130821"/>
                  <a:pt x="4238463" y="126262"/>
                  <a:pt x="4253218" y="122033"/>
                </a:cubicBezTo>
                <a:close/>
                <a:moveTo>
                  <a:pt x="4202401" y="110043"/>
                </a:moveTo>
                <a:cubicBezTo>
                  <a:pt x="4186551" y="123003"/>
                  <a:pt x="4170760" y="136012"/>
                  <a:pt x="4155024" y="149061"/>
                </a:cubicBezTo>
                <a:cubicBezTo>
                  <a:pt x="4141269" y="154281"/>
                  <a:pt x="4127590" y="159731"/>
                  <a:pt x="4113969" y="165364"/>
                </a:cubicBezTo>
                <a:cubicBezTo>
                  <a:pt x="4129703" y="152955"/>
                  <a:pt x="4145533" y="140600"/>
                  <a:pt x="4161403" y="128281"/>
                </a:cubicBezTo>
                <a:cubicBezTo>
                  <a:pt x="4175063" y="121989"/>
                  <a:pt x="4188722" y="115903"/>
                  <a:pt x="4202401" y="110043"/>
                </a:cubicBezTo>
                <a:close/>
                <a:moveTo>
                  <a:pt x="4306301" y="108362"/>
                </a:moveTo>
                <a:cubicBezTo>
                  <a:pt x="4289164" y="124704"/>
                  <a:pt x="4272084" y="141092"/>
                  <a:pt x="4255081" y="157505"/>
                </a:cubicBezTo>
                <a:cubicBezTo>
                  <a:pt x="4240288" y="160165"/>
                  <a:pt x="4225494" y="163205"/>
                  <a:pt x="4210720" y="166607"/>
                </a:cubicBezTo>
                <a:cubicBezTo>
                  <a:pt x="4227762" y="150876"/>
                  <a:pt x="4244879" y="135176"/>
                  <a:pt x="4262074" y="119524"/>
                </a:cubicBezTo>
                <a:cubicBezTo>
                  <a:pt x="4276830" y="115434"/>
                  <a:pt x="4291565" y="111718"/>
                  <a:pt x="4306301" y="108362"/>
                </a:cubicBezTo>
                <a:close/>
                <a:moveTo>
                  <a:pt x="4357981" y="98191"/>
                </a:moveTo>
                <a:cubicBezTo>
                  <a:pt x="4340690" y="115392"/>
                  <a:pt x="4323476" y="132633"/>
                  <a:pt x="4306319" y="149906"/>
                </a:cubicBezTo>
                <a:cubicBezTo>
                  <a:pt x="4291604" y="151614"/>
                  <a:pt x="4276887" y="153733"/>
                  <a:pt x="4262151" y="156254"/>
                </a:cubicBezTo>
                <a:cubicBezTo>
                  <a:pt x="4279346" y="139678"/>
                  <a:pt x="4296618" y="123132"/>
                  <a:pt x="4313947" y="106633"/>
                </a:cubicBezTo>
                <a:cubicBezTo>
                  <a:pt x="4328644" y="103415"/>
                  <a:pt x="4343322" y="100608"/>
                  <a:pt x="4357981" y="98191"/>
                </a:cubicBezTo>
                <a:close/>
                <a:moveTo>
                  <a:pt x="4184476" y="91995"/>
                </a:moveTo>
                <a:cubicBezTo>
                  <a:pt x="4178905" y="95982"/>
                  <a:pt x="4173334" y="99960"/>
                  <a:pt x="4167781" y="103964"/>
                </a:cubicBezTo>
                <a:cubicBezTo>
                  <a:pt x="4163593" y="106206"/>
                  <a:pt x="4159405" y="108458"/>
                  <a:pt x="4155255" y="110717"/>
                </a:cubicBezTo>
                <a:cubicBezTo>
                  <a:pt x="4160903" y="106917"/>
                  <a:pt x="4166571" y="103146"/>
                  <a:pt x="4172219" y="99365"/>
                </a:cubicBezTo>
                <a:cubicBezTo>
                  <a:pt x="4176293" y="96898"/>
                  <a:pt x="4180384" y="94443"/>
                  <a:pt x="4184476" y="91995"/>
                </a:cubicBezTo>
                <a:close/>
                <a:moveTo>
                  <a:pt x="4408394" y="91559"/>
                </a:moveTo>
                <a:cubicBezTo>
                  <a:pt x="4391007" y="109597"/>
                  <a:pt x="4373677" y="127672"/>
                  <a:pt x="4356425" y="145777"/>
                </a:cubicBezTo>
                <a:cubicBezTo>
                  <a:pt x="4341823" y="146479"/>
                  <a:pt x="4327203" y="147612"/>
                  <a:pt x="4312583" y="149188"/>
                </a:cubicBezTo>
                <a:cubicBezTo>
                  <a:pt x="4329854" y="131785"/>
                  <a:pt x="4347242" y="114419"/>
                  <a:pt x="4364667" y="97094"/>
                </a:cubicBezTo>
                <a:cubicBezTo>
                  <a:pt x="4379268" y="94814"/>
                  <a:pt x="4393850" y="92975"/>
                  <a:pt x="4408394" y="91559"/>
                </a:cubicBezTo>
                <a:close/>
                <a:moveTo>
                  <a:pt x="4202190" y="91357"/>
                </a:moveTo>
                <a:cubicBezTo>
                  <a:pt x="4188588" y="101757"/>
                  <a:pt x="4175024" y="112201"/>
                  <a:pt x="4161499" y="122679"/>
                </a:cubicBezTo>
                <a:cubicBezTo>
                  <a:pt x="4150164" y="127889"/>
                  <a:pt x="4138886" y="133205"/>
                  <a:pt x="4127705" y="138621"/>
                </a:cubicBezTo>
                <a:cubicBezTo>
                  <a:pt x="4141057" y="128838"/>
                  <a:pt x="4154448" y="119088"/>
                  <a:pt x="4167878" y="109390"/>
                </a:cubicBezTo>
                <a:cubicBezTo>
                  <a:pt x="4179308" y="103257"/>
                  <a:pt x="4190740" y="97240"/>
                  <a:pt x="4202190" y="91357"/>
                </a:cubicBezTo>
                <a:close/>
                <a:moveTo>
                  <a:pt x="4258501" y="87371"/>
                </a:moveTo>
                <a:cubicBezTo>
                  <a:pt x="4242036" y="101463"/>
                  <a:pt x="4225648" y="115603"/>
                  <a:pt x="4209318" y="129791"/>
                </a:cubicBezTo>
                <a:cubicBezTo>
                  <a:pt x="4195255" y="134425"/>
                  <a:pt x="4181230" y="139339"/>
                  <a:pt x="4167244" y="144494"/>
                </a:cubicBezTo>
                <a:cubicBezTo>
                  <a:pt x="4183554" y="131003"/>
                  <a:pt x="4199904" y="117541"/>
                  <a:pt x="4216350" y="104151"/>
                </a:cubicBezTo>
                <a:cubicBezTo>
                  <a:pt x="4230393" y="98299"/>
                  <a:pt x="4244457" y="92694"/>
                  <a:pt x="4258501" y="87371"/>
                </a:cubicBezTo>
                <a:close/>
                <a:moveTo>
                  <a:pt x="4312660" y="68309"/>
                </a:moveTo>
                <a:cubicBezTo>
                  <a:pt x="4295791" y="83419"/>
                  <a:pt x="4279000" y="98585"/>
                  <a:pt x="4262267" y="113797"/>
                </a:cubicBezTo>
                <a:cubicBezTo>
                  <a:pt x="4257636" y="115063"/>
                  <a:pt x="4253006" y="116364"/>
                  <a:pt x="4248338" y="117712"/>
                </a:cubicBezTo>
                <a:cubicBezTo>
                  <a:pt x="4238732" y="120492"/>
                  <a:pt x="4229126" y="123430"/>
                  <a:pt x="4219539" y="126490"/>
                </a:cubicBezTo>
                <a:cubicBezTo>
                  <a:pt x="4236253" y="111983"/>
                  <a:pt x="4253044" y="97521"/>
                  <a:pt x="4269932" y="83119"/>
                </a:cubicBezTo>
                <a:cubicBezTo>
                  <a:pt x="4284168" y="77884"/>
                  <a:pt x="4298424" y="72931"/>
                  <a:pt x="4312660" y="68309"/>
                </a:cubicBezTo>
                <a:close/>
                <a:moveTo>
                  <a:pt x="4261574" y="62182"/>
                </a:moveTo>
                <a:cubicBezTo>
                  <a:pt x="4246397" y="74322"/>
                  <a:pt x="4231258" y="86502"/>
                  <a:pt x="4216215" y="98748"/>
                </a:cubicBezTo>
                <a:cubicBezTo>
                  <a:pt x="4203612" y="103970"/>
                  <a:pt x="4191085" y="109361"/>
                  <a:pt x="4178636" y="114907"/>
                </a:cubicBezTo>
                <a:cubicBezTo>
                  <a:pt x="4193583" y="103384"/>
                  <a:pt x="4208588" y="91924"/>
                  <a:pt x="4223650" y="80508"/>
                </a:cubicBezTo>
                <a:cubicBezTo>
                  <a:pt x="4236292" y="74222"/>
                  <a:pt x="4248914" y="68105"/>
                  <a:pt x="4261574" y="62182"/>
                </a:cubicBezTo>
                <a:close/>
                <a:moveTo>
                  <a:pt x="4365147" y="52772"/>
                </a:moveTo>
                <a:cubicBezTo>
                  <a:pt x="4347991" y="68833"/>
                  <a:pt x="4330911" y="84956"/>
                  <a:pt x="4313927" y="101123"/>
                </a:cubicBezTo>
                <a:cubicBezTo>
                  <a:pt x="4299749" y="104185"/>
                  <a:pt x="4285417" y="107640"/>
                  <a:pt x="4270912" y="111484"/>
                </a:cubicBezTo>
                <a:cubicBezTo>
                  <a:pt x="4287934" y="96028"/>
                  <a:pt x="4305032" y="80616"/>
                  <a:pt x="4322208" y="65269"/>
                </a:cubicBezTo>
                <a:cubicBezTo>
                  <a:pt x="4336521" y="60766"/>
                  <a:pt x="4350835" y="56585"/>
                  <a:pt x="4365147" y="52772"/>
                </a:cubicBezTo>
                <a:close/>
                <a:moveTo>
                  <a:pt x="4255523" y="51056"/>
                </a:moveTo>
                <a:cubicBezTo>
                  <a:pt x="4244726" y="59131"/>
                  <a:pt x="4233948" y="67242"/>
                  <a:pt x="4223208" y="75379"/>
                </a:cubicBezTo>
                <a:cubicBezTo>
                  <a:pt x="4214236" y="79817"/>
                  <a:pt x="4205341" y="84318"/>
                  <a:pt x="4196504" y="88873"/>
                </a:cubicBezTo>
                <a:cubicBezTo>
                  <a:pt x="4207051" y="81340"/>
                  <a:pt x="4217656" y="73842"/>
                  <a:pt x="4228281" y="66372"/>
                </a:cubicBezTo>
                <a:cubicBezTo>
                  <a:pt x="4237329" y="61202"/>
                  <a:pt x="4246417" y="56093"/>
                  <a:pt x="4255523" y="51056"/>
                </a:cubicBezTo>
                <a:close/>
                <a:moveTo>
                  <a:pt x="4416232" y="40733"/>
                </a:moveTo>
                <a:cubicBezTo>
                  <a:pt x="4398922" y="57669"/>
                  <a:pt x="4381688" y="74668"/>
                  <a:pt x="4364513" y="91709"/>
                </a:cubicBezTo>
                <a:cubicBezTo>
                  <a:pt x="4350335" y="93889"/>
                  <a:pt x="4336003" y="96481"/>
                  <a:pt x="4321459" y="99495"/>
                </a:cubicBezTo>
                <a:cubicBezTo>
                  <a:pt x="4338654" y="83163"/>
                  <a:pt x="4355944" y="66875"/>
                  <a:pt x="4373293" y="50654"/>
                </a:cubicBezTo>
                <a:cubicBezTo>
                  <a:pt x="4387626" y="46974"/>
                  <a:pt x="4401938" y="43654"/>
                  <a:pt x="4416232" y="40733"/>
                </a:cubicBezTo>
                <a:close/>
                <a:moveTo>
                  <a:pt x="4317617" y="37314"/>
                </a:moveTo>
                <a:cubicBezTo>
                  <a:pt x="4301516" y="50793"/>
                  <a:pt x="4285494" y="64335"/>
                  <a:pt x="4269548" y="77934"/>
                </a:cubicBezTo>
                <a:cubicBezTo>
                  <a:pt x="4256291" y="82777"/>
                  <a:pt x="4243093" y="87851"/>
                  <a:pt x="4229971" y="93131"/>
                </a:cubicBezTo>
                <a:cubicBezTo>
                  <a:pt x="4245859" y="80253"/>
                  <a:pt x="4261825" y="67434"/>
                  <a:pt x="4277847" y="54677"/>
                </a:cubicBezTo>
                <a:cubicBezTo>
                  <a:pt x="4291085" y="48662"/>
                  <a:pt x="4304341" y="42868"/>
                  <a:pt x="4317617" y="37314"/>
                </a:cubicBezTo>
                <a:close/>
                <a:moveTo>
                  <a:pt x="4466107" y="32188"/>
                </a:moveTo>
                <a:cubicBezTo>
                  <a:pt x="4448663" y="49980"/>
                  <a:pt x="4431313" y="67838"/>
                  <a:pt x="4414023" y="85736"/>
                </a:cubicBezTo>
                <a:cubicBezTo>
                  <a:pt x="4399883" y="86969"/>
                  <a:pt x="4385551" y="88645"/>
                  <a:pt x="4371065" y="90754"/>
                </a:cubicBezTo>
                <a:cubicBezTo>
                  <a:pt x="4388394" y="73557"/>
                  <a:pt x="4405800" y="56405"/>
                  <a:pt x="4423302" y="39319"/>
                </a:cubicBezTo>
                <a:cubicBezTo>
                  <a:pt x="4437596" y="36532"/>
                  <a:pt x="4451851" y="34151"/>
                  <a:pt x="4466107" y="32188"/>
                </a:cubicBezTo>
                <a:close/>
                <a:moveTo>
                  <a:pt x="4316579" y="18672"/>
                </a:moveTo>
                <a:cubicBezTo>
                  <a:pt x="4303303" y="29049"/>
                  <a:pt x="4290086" y="39477"/>
                  <a:pt x="4276925" y="49949"/>
                </a:cubicBezTo>
                <a:cubicBezTo>
                  <a:pt x="4265744" y="54991"/>
                  <a:pt x="4254639" y="60159"/>
                  <a:pt x="4243612" y="65438"/>
                </a:cubicBezTo>
                <a:cubicBezTo>
                  <a:pt x="4256580" y="55686"/>
                  <a:pt x="4269605" y="45973"/>
                  <a:pt x="4282670" y="36318"/>
                </a:cubicBezTo>
                <a:cubicBezTo>
                  <a:pt x="4293928" y="30311"/>
                  <a:pt x="4305225" y="24422"/>
                  <a:pt x="4316579" y="18672"/>
                </a:cubicBezTo>
                <a:close/>
                <a:moveTo>
                  <a:pt x="4371488" y="16173"/>
                </a:moveTo>
                <a:cubicBezTo>
                  <a:pt x="4354792" y="30808"/>
                  <a:pt x="4338173" y="45513"/>
                  <a:pt x="4321632" y="60280"/>
                </a:cubicBezTo>
                <a:cubicBezTo>
                  <a:pt x="4307953" y="64549"/>
                  <a:pt x="4294332" y="69102"/>
                  <a:pt x="4280749" y="73911"/>
                </a:cubicBezTo>
                <a:cubicBezTo>
                  <a:pt x="4297252" y="59876"/>
                  <a:pt x="4313832" y="45898"/>
                  <a:pt x="4330508" y="31996"/>
                </a:cubicBezTo>
                <a:cubicBezTo>
                  <a:pt x="4344149" y="26445"/>
                  <a:pt x="4357808" y="21166"/>
                  <a:pt x="4371488" y="16173"/>
                </a:cubicBezTo>
                <a:close/>
                <a:moveTo>
                  <a:pt x="4303323" y="15744"/>
                </a:moveTo>
                <a:cubicBezTo>
                  <a:pt x="4296464" y="20764"/>
                  <a:pt x="4289567" y="25771"/>
                  <a:pt x="4282727" y="30822"/>
                </a:cubicBezTo>
                <a:cubicBezTo>
                  <a:pt x="4277655" y="33525"/>
                  <a:pt x="4272621" y="36244"/>
                  <a:pt x="4267607" y="38972"/>
                </a:cubicBezTo>
                <a:cubicBezTo>
                  <a:pt x="4269548" y="37631"/>
                  <a:pt x="4271469" y="36272"/>
                  <a:pt x="4273429" y="34933"/>
                </a:cubicBezTo>
                <a:cubicBezTo>
                  <a:pt x="4278040" y="31763"/>
                  <a:pt x="4282650" y="28601"/>
                  <a:pt x="4287300" y="25444"/>
                </a:cubicBezTo>
                <a:cubicBezTo>
                  <a:pt x="4292621" y="22192"/>
                  <a:pt x="4297982" y="18958"/>
                  <a:pt x="4303323" y="15744"/>
                </a:cubicBezTo>
                <a:close/>
                <a:moveTo>
                  <a:pt x="4503360" y="0"/>
                </a:moveTo>
                <a:lnTo>
                  <a:pt x="4497947" y="0"/>
                </a:lnTo>
                <a:lnTo>
                  <a:pt x="4471582" y="26609"/>
                </a:lnTo>
                <a:cubicBezTo>
                  <a:pt x="4457750" y="28395"/>
                  <a:pt x="4443744" y="30591"/>
                  <a:pt x="4429585" y="33216"/>
                </a:cubicBezTo>
                <a:lnTo>
                  <a:pt x="4463972" y="0"/>
                </a:lnTo>
                <a:lnTo>
                  <a:pt x="4458313" y="0"/>
                </a:lnTo>
                <a:lnTo>
                  <a:pt x="4422553" y="34580"/>
                </a:lnTo>
                <a:cubicBezTo>
                  <a:pt x="4408739" y="37260"/>
                  <a:pt x="4394772" y="40332"/>
                  <a:pt x="4380652" y="43802"/>
                </a:cubicBezTo>
                <a:lnTo>
                  <a:pt x="4428070" y="0"/>
                </a:lnTo>
                <a:lnTo>
                  <a:pt x="4422094" y="0"/>
                </a:lnTo>
                <a:lnTo>
                  <a:pt x="4372621" y="45794"/>
                </a:lnTo>
                <a:cubicBezTo>
                  <a:pt x="4362093" y="48478"/>
                  <a:pt x="4351488" y="51365"/>
                  <a:pt x="4340767" y="54482"/>
                </a:cubicBezTo>
                <a:cubicBezTo>
                  <a:pt x="4337520" y="55425"/>
                  <a:pt x="4334292" y="56407"/>
                  <a:pt x="4331046" y="57384"/>
                </a:cubicBezTo>
                <a:cubicBezTo>
                  <a:pt x="4347972" y="42313"/>
                  <a:pt x="4364955" y="27298"/>
                  <a:pt x="4382035" y="12367"/>
                </a:cubicBezTo>
                <a:lnTo>
                  <a:pt x="4419374" y="0"/>
                </a:lnTo>
                <a:lnTo>
                  <a:pt x="4405472" y="0"/>
                </a:lnTo>
                <a:lnTo>
                  <a:pt x="4390949" y="4615"/>
                </a:lnTo>
                <a:lnTo>
                  <a:pt x="4396299" y="0"/>
                </a:lnTo>
                <a:lnTo>
                  <a:pt x="4390068" y="0"/>
                </a:lnTo>
                <a:lnTo>
                  <a:pt x="4380555" y="8232"/>
                </a:lnTo>
                <a:cubicBezTo>
                  <a:pt x="4367549" y="12797"/>
                  <a:pt x="4354619" y="17608"/>
                  <a:pt x="4341766" y="22632"/>
                </a:cubicBezTo>
                <a:lnTo>
                  <a:pt x="4369276" y="0"/>
                </a:lnTo>
                <a:lnTo>
                  <a:pt x="4362637" y="0"/>
                </a:lnTo>
                <a:lnTo>
                  <a:pt x="4329221" y="27604"/>
                </a:lnTo>
                <a:cubicBezTo>
                  <a:pt x="4316906" y="32570"/>
                  <a:pt x="4304649" y="37713"/>
                  <a:pt x="4292487" y="43031"/>
                </a:cubicBezTo>
                <a:cubicBezTo>
                  <a:pt x="4306896" y="31629"/>
                  <a:pt x="4321401" y="20301"/>
                  <a:pt x="4335926" y="9020"/>
                </a:cubicBezTo>
                <a:lnTo>
                  <a:pt x="4354931" y="0"/>
                </a:lnTo>
                <a:lnTo>
                  <a:pt x="4340630" y="0"/>
                </a:lnTo>
                <a:lnTo>
                  <a:pt x="4335964" y="3589"/>
                </a:lnTo>
                <a:cubicBezTo>
                  <a:pt x="4326761" y="8102"/>
                  <a:pt x="4317617" y="12684"/>
                  <a:pt x="4308548" y="17329"/>
                </a:cubicBezTo>
                <a:lnTo>
                  <a:pt x="4332493" y="0"/>
                </a:lnTo>
                <a:lnTo>
                  <a:pt x="4318205" y="0"/>
                </a:lnTo>
                <a:lnTo>
                  <a:pt x="4287319" y="20034"/>
                </a:lnTo>
                <a:cubicBezTo>
                  <a:pt x="4251258" y="42009"/>
                  <a:pt x="4217272" y="63970"/>
                  <a:pt x="4186014" y="84677"/>
                </a:cubicBezTo>
                <a:cubicBezTo>
                  <a:pt x="4181499" y="87674"/>
                  <a:pt x="4177004" y="90700"/>
                  <a:pt x="4172507" y="93711"/>
                </a:cubicBezTo>
                <a:cubicBezTo>
                  <a:pt x="4147474" y="108840"/>
                  <a:pt x="4123593" y="123785"/>
                  <a:pt x="4101135" y="138097"/>
                </a:cubicBezTo>
                <a:cubicBezTo>
                  <a:pt x="4084209" y="148903"/>
                  <a:pt x="4067341" y="159802"/>
                  <a:pt x="4050549" y="170759"/>
                </a:cubicBezTo>
                <a:cubicBezTo>
                  <a:pt x="4038926" y="177718"/>
                  <a:pt x="4027494" y="184647"/>
                  <a:pt x="4016275" y="191510"/>
                </a:cubicBezTo>
                <a:cubicBezTo>
                  <a:pt x="3983345" y="211667"/>
                  <a:pt x="3950646" y="232111"/>
                  <a:pt x="3918197" y="252722"/>
                </a:cubicBezTo>
                <a:cubicBezTo>
                  <a:pt x="3871627" y="280130"/>
                  <a:pt x="3825479" y="307999"/>
                  <a:pt x="3779812" y="336018"/>
                </a:cubicBezTo>
                <a:cubicBezTo>
                  <a:pt x="3729727" y="364576"/>
                  <a:pt x="3680120" y="393437"/>
                  <a:pt x="3631206" y="422115"/>
                </a:cubicBezTo>
                <a:cubicBezTo>
                  <a:pt x="3592302" y="443365"/>
                  <a:pt x="3553762" y="464585"/>
                  <a:pt x="3515857" y="485465"/>
                </a:cubicBezTo>
                <a:cubicBezTo>
                  <a:pt x="3500756" y="493789"/>
                  <a:pt x="3485733" y="502056"/>
                  <a:pt x="3470767" y="510294"/>
                </a:cubicBezTo>
                <a:cubicBezTo>
                  <a:pt x="3410824" y="541120"/>
                  <a:pt x="3351881" y="571356"/>
                  <a:pt x="3293458" y="600660"/>
                </a:cubicBezTo>
                <a:cubicBezTo>
                  <a:pt x="3225677" y="632514"/>
                  <a:pt x="3158647" y="663234"/>
                  <a:pt x="3091711" y="692187"/>
                </a:cubicBezTo>
                <a:cubicBezTo>
                  <a:pt x="3011079" y="724924"/>
                  <a:pt x="2930810" y="755260"/>
                  <a:pt x="2849851" y="782004"/>
                </a:cubicBezTo>
                <a:cubicBezTo>
                  <a:pt x="2800975" y="797104"/>
                  <a:pt x="2751965" y="810956"/>
                  <a:pt x="2702609" y="823233"/>
                </a:cubicBezTo>
                <a:cubicBezTo>
                  <a:pt x="2563744" y="857795"/>
                  <a:pt x="2438116" y="869918"/>
                  <a:pt x="2328645" y="859371"/>
                </a:cubicBezTo>
                <a:cubicBezTo>
                  <a:pt x="2296216" y="855817"/>
                  <a:pt x="2264842" y="850456"/>
                  <a:pt x="2235006" y="843290"/>
                </a:cubicBezTo>
                <a:cubicBezTo>
                  <a:pt x="2188244" y="831897"/>
                  <a:pt x="2144651" y="816336"/>
                  <a:pt x="2101020" y="798949"/>
                </a:cubicBezTo>
                <a:cubicBezTo>
                  <a:pt x="2063499" y="782023"/>
                  <a:pt x="2027457" y="762753"/>
                  <a:pt x="1990070" y="742772"/>
                </a:cubicBezTo>
                <a:cubicBezTo>
                  <a:pt x="1977179" y="735856"/>
                  <a:pt x="1964134" y="728882"/>
                  <a:pt x="1950840" y="721908"/>
                </a:cubicBezTo>
                <a:cubicBezTo>
                  <a:pt x="1946478" y="719007"/>
                  <a:pt x="1942098" y="716087"/>
                  <a:pt x="1937679" y="713167"/>
                </a:cubicBezTo>
                <a:cubicBezTo>
                  <a:pt x="1907766" y="693244"/>
                  <a:pt x="1877103" y="672840"/>
                  <a:pt x="1844155" y="653321"/>
                </a:cubicBezTo>
                <a:cubicBezTo>
                  <a:pt x="1815567" y="630612"/>
                  <a:pt x="1785673" y="608096"/>
                  <a:pt x="1753013" y="587312"/>
                </a:cubicBezTo>
                <a:cubicBezTo>
                  <a:pt x="1733186" y="569600"/>
                  <a:pt x="1712417" y="552382"/>
                  <a:pt x="1690189" y="536315"/>
                </a:cubicBezTo>
                <a:cubicBezTo>
                  <a:pt x="1684310" y="532073"/>
                  <a:pt x="1678316" y="528043"/>
                  <a:pt x="1672206" y="524179"/>
                </a:cubicBezTo>
                <a:cubicBezTo>
                  <a:pt x="1659930" y="512195"/>
                  <a:pt x="1647231" y="500558"/>
                  <a:pt x="1633917" y="489482"/>
                </a:cubicBezTo>
                <a:cubicBezTo>
                  <a:pt x="1622716" y="480128"/>
                  <a:pt x="1610958" y="471636"/>
                  <a:pt x="1598682" y="463939"/>
                </a:cubicBezTo>
                <a:cubicBezTo>
                  <a:pt x="1591842" y="456670"/>
                  <a:pt x="1584849" y="449550"/>
                  <a:pt x="1577625" y="442656"/>
                </a:cubicBezTo>
                <a:cubicBezTo>
                  <a:pt x="1495359" y="364037"/>
                  <a:pt x="1383007" y="339409"/>
                  <a:pt x="1234093" y="367368"/>
                </a:cubicBezTo>
                <a:cubicBezTo>
                  <a:pt x="1198398" y="374073"/>
                  <a:pt x="1162221" y="383479"/>
                  <a:pt x="1126025" y="394672"/>
                </a:cubicBezTo>
                <a:cubicBezTo>
                  <a:pt x="1070464" y="313082"/>
                  <a:pt x="1014173" y="228109"/>
                  <a:pt x="959707" y="145887"/>
                </a:cubicBezTo>
                <a:lnTo>
                  <a:pt x="861537" y="0"/>
                </a:lnTo>
                <a:lnTo>
                  <a:pt x="856895" y="0"/>
                </a:lnTo>
                <a:lnTo>
                  <a:pt x="956498" y="148020"/>
                </a:lnTo>
                <a:cubicBezTo>
                  <a:pt x="1010753" y="229926"/>
                  <a:pt x="1066833" y="314563"/>
                  <a:pt x="1122202" y="395879"/>
                </a:cubicBezTo>
                <a:cubicBezTo>
                  <a:pt x="1111751" y="399145"/>
                  <a:pt x="1101319" y="402555"/>
                  <a:pt x="1090886" y="406094"/>
                </a:cubicBezTo>
                <a:cubicBezTo>
                  <a:pt x="1031714" y="323912"/>
                  <a:pt x="971733" y="238057"/>
                  <a:pt x="913693" y="154976"/>
                </a:cubicBezTo>
                <a:lnTo>
                  <a:pt x="803811" y="0"/>
                </a:lnTo>
                <a:lnTo>
                  <a:pt x="798994" y="0"/>
                </a:lnTo>
                <a:lnTo>
                  <a:pt x="910466" y="157222"/>
                </a:lnTo>
                <a:cubicBezTo>
                  <a:pt x="968275" y="239988"/>
                  <a:pt x="1028024" y="325503"/>
                  <a:pt x="1087006" y="407412"/>
                </a:cubicBezTo>
                <a:cubicBezTo>
                  <a:pt x="1076747" y="410928"/>
                  <a:pt x="1066506" y="414562"/>
                  <a:pt x="1056285" y="418291"/>
                </a:cubicBezTo>
                <a:cubicBezTo>
                  <a:pt x="992713" y="335103"/>
                  <a:pt x="928256" y="247830"/>
                  <a:pt x="865894" y="163378"/>
                </a:cubicBezTo>
                <a:lnTo>
                  <a:pt x="743547" y="0"/>
                </a:lnTo>
                <a:lnTo>
                  <a:pt x="738526" y="0"/>
                </a:lnTo>
                <a:lnTo>
                  <a:pt x="862666" y="165768"/>
                </a:lnTo>
                <a:cubicBezTo>
                  <a:pt x="924798" y="249895"/>
                  <a:pt x="988986" y="336815"/>
                  <a:pt x="1052328" y="419732"/>
                </a:cubicBezTo>
                <a:cubicBezTo>
                  <a:pt x="1042242" y="423437"/>
                  <a:pt x="1032194" y="427242"/>
                  <a:pt x="1022165" y="431116"/>
                </a:cubicBezTo>
                <a:cubicBezTo>
                  <a:pt x="954077" y="347426"/>
                  <a:pt x="884933" y="259223"/>
                  <a:pt x="818036" y="173887"/>
                </a:cubicBezTo>
                <a:lnTo>
                  <a:pt x="679964" y="0"/>
                </a:lnTo>
                <a:lnTo>
                  <a:pt x="674729" y="0"/>
                </a:lnTo>
                <a:lnTo>
                  <a:pt x="814809" y="176421"/>
                </a:lnTo>
                <a:cubicBezTo>
                  <a:pt x="881436" y="261417"/>
                  <a:pt x="950292" y="349259"/>
                  <a:pt x="1018150" y="432674"/>
                </a:cubicBezTo>
                <a:cubicBezTo>
                  <a:pt x="1008236" y="436524"/>
                  <a:pt x="998361" y="440443"/>
                  <a:pt x="988525" y="444414"/>
                </a:cubicBezTo>
                <a:cubicBezTo>
                  <a:pt x="914366" y="359161"/>
                  <a:pt x="842244" y="272654"/>
                  <a:pt x="765914" y="181097"/>
                </a:cubicBezTo>
                <a:lnTo>
                  <a:pt x="613122" y="0"/>
                </a:lnTo>
                <a:lnTo>
                  <a:pt x="607636" y="0"/>
                </a:lnTo>
                <a:lnTo>
                  <a:pt x="762686" y="183781"/>
                </a:lnTo>
                <a:cubicBezTo>
                  <a:pt x="838708" y="274967"/>
                  <a:pt x="910562" y="361141"/>
                  <a:pt x="984432" y="446080"/>
                </a:cubicBezTo>
                <a:cubicBezTo>
                  <a:pt x="974692" y="450032"/>
                  <a:pt x="964990" y="454028"/>
                  <a:pt x="955345" y="458055"/>
                </a:cubicBezTo>
                <a:cubicBezTo>
                  <a:pt x="955288" y="457988"/>
                  <a:pt x="955230" y="457918"/>
                  <a:pt x="955153" y="457851"/>
                </a:cubicBezTo>
                <a:cubicBezTo>
                  <a:pt x="871177" y="368369"/>
                  <a:pt x="789545" y="276687"/>
                  <a:pt x="703110" y="179625"/>
                </a:cubicBezTo>
                <a:lnTo>
                  <a:pt x="541433" y="0"/>
                </a:lnTo>
                <a:lnTo>
                  <a:pt x="535683" y="0"/>
                </a:lnTo>
                <a:lnTo>
                  <a:pt x="699920" y="182469"/>
                </a:lnTo>
                <a:cubicBezTo>
                  <a:pt x="786067" y="279209"/>
                  <a:pt x="867431" y="370603"/>
                  <a:pt x="951157" y="459820"/>
                </a:cubicBezTo>
                <a:cubicBezTo>
                  <a:pt x="941570" y="463836"/>
                  <a:pt x="932060" y="467870"/>
                  <a:pt x="922627" y="471916"/>
                </a:cubicBezTo>
                <a:lnTo>
                  <a:pt x="920571" y="469897"/>
                </a:lnTo>
                <a:cubicBezTo>
                  <a:pt x="827700" y="378277"/>
                  <a:pt x="737288" y="283425"/>
                  <a:pt x="641573" y="183007"/>
                </a:cubicBezTo>
                <a:lnTo>
                  <a:pt x="465458" y="0"/>
                </a:lnTo>
                <a:lnTo>
                  <a:pt x="459404" y="0"/>
                </a:lnTo>
                <a:lnTo>
                  <a:pt x="638422" y="186021"/>
                </a:lnTo>
                <a:cubicBezTo>
                  <a:pt x="734156" y="286464"/>
                  <a:pt x="824588" y="381337"/>
                  <a:pt x="917516" y="473006"/>
                </a:cubicBezTo>
                <a:lnTo>
                  <a:pt x="918285" y="473776"/>
                </a:lnTo>
                <a:cubicBezTo>
                  <a:pt x="908890" y="477811"/>
                  <a:pt x="899573" y="481847"/>
                  <a:pt x="890312" y="485872"/>
                </a:cubicBezTo>
                <a:cubicBezTo>
                  <a:pt x="888871" y="484568"/>
                  <a:pt x="887411" y="483234"/>
                  <a:pt x="885970" y="481935"/>
                </a:cubicBezTo>
                <a:cubicBezTo>
                  <a:pt x="782360" y="387865"/>
                  <a:pt x="681342" y="289173"/>
                  <a:pt x="574369" y="184686"/>
                </a:cubicBezTo>
                <a:lnTo>
                  <a:pt x="378886" y="0"/>
                </a:lnTo>
                <a:lnTo>
                  <a:pt x="372420" y="0"/>
                </a:lnTo>
                <a:lnTo>
                  <a:pt x="571276" y="187869"/>
                </a:lnTo>
                <a:cubicBezTo>
                  <a:pt x="678249" y="292387"/>
                  <a:pt x="779305" y="391108"/>
                  <a:pt x="882992" y="485230"/>
                </a:cubicBezTo>
                <a:cubicBezTo>
                  <a:pt x="883934" y="486085"/>
                  <a:pt x="884894" y="486961"/>
                  <a:pt x="885836" y="487818"/>
                </a:cubicBezTo>
                <a:cubicBezTo>
                  <a:pt x="876614" y="491839"/>
                  <a:pt x="867469" y="495837"/>
                  <a:pt x="858420" y="499803"/>
                </a:cubicBezTo>
                <a:cubicBezTo>
                  <a:pt x="856057" y="497857"/>
                  <a:pt x="853713" y="495918"/>
                  <a:pt x="851369" y="493968"/>
                </a:cubicBezTo>
                <a:cubicBezTo>
                  <a:pt x="734617" y="397097"/>
                  <a:pt x="620517" y="293663"/>
                  <a:pt x="499730" y="184154"/>
                </a:cubicBezTo>
                <a:lnTo>
                  <a:pt x="290742" y="0"/>
                </a:lnTo>
                <a:lnTo>
                  <a:pt x="283883" y="0"/>
                </a:lnTo>
                <a:lnTo>
                  <a:pt x="496695" y="187525"/>
                </a:lnTo>
                <a:cubicBezTo>
                  <a:pt x="617520" y="297069"/>
                  <a:pt x="731639" y="400534"/>
                  <a:pt x="848468" y="497465"/>
                </a:cubicBezTo>
                <a:cubicBezTo>
                  <a:pt x="850236" y="498929"/>
                  <a:pt x="851984" y="500383"/>
                  <a:pt x="853752" y="501845"/>
                </a:cubicBezTo>
                <a:cubicBezTo>
                  <a:pt x="853502" y="501956"/>
                  <a:pt x="853252" y="502068"/>
                  <a:pt x="852983" y="502179"/>
                </a:cubicBezTo>
                <a:cubicBezTo>
                  <a:pt x="844203" y="506026"/>
                  <a:pt x="835500" y="509835"/>
                  <a:pt x="826874" y="513599"/>
                </a:cubicBezTo>
                <a:cubicBezTo>
                  <a:pt x="823492" y="511063"/>
                  <a:pt x="820111" y="508525"/>
                  <a:pt x="816749" y="505999"/>
                </a:cubicBezTo>
                <a:cubicBezTo>
                  <a:pt x="683667" y="405919"/>
                  <a:pt x="553217" y="296504"/>
                  <a:pt x="415101" y="180669"/>
                </a:cubicBezTo>
                <a:lnTo>
                  <a:pt x="194647" y="0"/>
                </a:lnTo>
                <a:lnTo>
                  <a:pt x="187350" y="0"/>
                </a:lnTo>
                <a:lnTo>
                  <a:pt x="412123" y="184213"/>
                </a:lnTo>
                <a:cubicBezTo>
                  <a:pt x="550277" y="300089"/>
                  <a:pt x="680785" y="409542"/>
                  <a:pt x="813963" y="509695"/>
                </a:cubicBezTo>
                <a:cubicBezTo>
                  <a:pt x="816634" y="511699"/>
                  <a:pt x="819324" y="513712"/>
                  <a:pt x="821994" y="515720"/>
                </a:cubicBezTo>
                <a:cubicBezTo>
                  <a:pt x="813118" y="519589"/>
                  <a:pt x="804319" y="523399"/>
                  <a:pt x="795654" y="527130"/>
                </a:cubicBezTo>
                <a:cubicBezTo>
                  <a:pt x="791120" y="524095"/>
                  <a:pt x="786625" y="521059"/>
                  <a:pt x="782110" y="518023"/>
                </a:cubicBezTo>
                <a:cubicBezTo>
                  <a:pt x="628336" y="414267"/>
                  <a:pt x="476964" y="297100"/>
                  <a:pt x="316735" y="173051"/>
                </a:cubicBezTo>
                <a:lnTo>
                  <a:pt x="89185" y="0"/>
                </a:lnTo>
                <a:lnTo>
                  <a:pt x="81383" y="0"/>
                </a:lnTo>
                <a:lnTo>
                  <a:pt x="313834" y="176786"/>
                </a:lnTo>
                <a:cubicBezTo>
                  <a:pt x="474139" y="300881"/>
                  <a:pt x="625569" y="418094"/>
                  <a:pt x="779478" y="521935"/>
                </a:cubicBezTo>
                <a:cubicBezTo>
                  <a:pt x="783147" y="524406"/>
                  <a:pt x="786816" y="526876"/>
                  <a:pt x="790486" y="529345"/>
                </a:cubicBezTo>
                <a:cubicBezTo>
                  <a:pt x="781764" y="533082"/>
                  <a:pt x="773138" y="536740"/>
                  <a:pt x="764665" y="540281"/>
                </a:cubicBezTo>
                <a:cubicBezTo>
                  <a:pt x="758921" y="536871"/>
                  <a:pt x="753176" y="533464"/>
                  <a:pt x="747470" y="530048"/>
                </a:cubicBezTo>
                <a:cubicBezTo>
                  <a:pt x="566800" y="422051"/>
                  <a:pt x="387954" y="294397"/>
                  <a:pt x="198638" y="159243"/>
                </a:cubicBezTo>
                <a:lnTo>
                  <a:pt x="0" y="19178"/>
                </a:lnTo>
                <a:lnTo>
                  <a:pt x="0" y="25062"/>
                </a:lnTo>
                <a:lnTo>
                  <a:pt x="195833" y="163151"/>
                </a:lnTo>
                <a:cubicBezTo>
                  <a:pt x="385245" y="298360"/>
                  <a:pt x="564168" y="426070"/>
                  <a:pt x="745011" y="534169"/>
                </a:cubicBezTo>
                <a:cubicBezTo>
                  <a:pt x="749699" y="536976"/>
                  <a:pt x="754425" y="539774"/>
                  <a:pt x="759132" y="542575"/>
                </a:cubicBezTo>
                <a:cubicBezTo>
                  <a:pt x="750525" y="546146"/>
                  <a:pt x="742033" y="549608"/>
                  <a:pt x="733734" y="552918"/>
                </a:cubicBezTo>
                <a:cubicBezTo>
                  <a:pt x="726741" y="549314"/>
                  <a:pt x="719766" y="545704"/>
                  <a:pt x="712812" y="542073"/>
                </a:cubicBezTo>
                <a:cubicBezTo>
                  <a:pt x="496195" y="429152"/>
                  <a:pt x="280002" y="286535"/>
                  <a:pt x="51128" y="135543"/>
                </a:cubicBezTo>
                <a:lnTo>
                  <a:pt x="0" y="102048"/>
                </a:lnTo>
                <a:lnTo>
                  <a:pt x="0" y="107899"/>
                </a:lnTo>
                <a:lnTo>
                  <a:pt x="48438" y="139632"/>
                </a:lnTo>
                <a:cubicBezTo>
                  <a:pt x="277427" y="290694"/>
                  <a:pt x="493717" y="433377"/>
                  <a:pt x="710544" y="546413"/>
                </a:cubicBezTo>
                <a:cubicBezTo>
                  <a:pt x="716250" y="549389"/>
                  <a:pt x="721976" y="552346"/>
                  <a:pt x="727701" y="555305"/>
                </a:cubicBezTo>
                <a:cubicBezTo>
                  <a:pt x="719151" y="558672"/>
                  <a:pt x="710756" y="561879"/>
                  <a:pt x="702591" y="564897"/>
                </a:cubicBezTo>
                <a:cubicBezTo>
                  <a:pt x="694426" y="561320"/>
                  <a:pt x="686261" y="557727"/>
                  <a:pt x="678134" y="554102"/>
                </a:cubicBezTo>
                <a:cubicBezTo>
                  <a:pt x="478236" y="465103"/>
                  <a:pt x="276783" y="349709"/>
                  <a:pt x="68262" y="223616"/>
                </a:cubicBezTo>
                <a:lnTo>
                  <a:pt x="0" y="181873"/>
                </a:lnTo>
                <a:lnTo>
                  <a:pt x="0" y="187702"/>
                </a:lnTo>
                <a:lnTo>
                  <a:pt x="65775" y="227925"/>
                </a:lnTo>
                <a:cubicBezTo>
                  <a:pt x="274408" y="354085"/>
                  <a:pt x="475998" y="469550"/>
                  <a:pt x="676097" y="558651"/>
                </a:cubicBezTo>
                <a:cubicBezTo>
                  <a:pt x="682668" y="561575"/>
                  <a:pt x="689258" y="564475"/>
                  <a:pt x="695828" y="567368"/>
                </a:cubicBezTo>
                <a:cubicBezTo>
                  <a:pt x="692562" y="568546"/>
                  <a:pt x="689334" y="569696"/>
                  <a:pt x="686126" y="570809"/>
                </a:cubicBezTo>
                <a:cubicBezTo>
                  <a:pt x="680977" y="572597"/>
                  <a:pt x="675867" y="574336"/>
                  <a:pt x="670737" y="576092"/>
                </a:cubicBezTo>
                <a:cubicBezTo>
                  <a:pt x="661631" y="572803"/>
                  <a:pt x="652524" y="569495"/>
                  <a:pt x="643437" y="566134"/>
                </a:cubicBezTo>
                <a:cubicBezTo>
                  <a:pt x="473756" y="503419"/>
                  <a:pt x="305520" y="423273"/>
                  <a:pt x="131422" y="330560"/>
                </a:cubicBezTo>
                <a:lnTo>
                  <a:pt x="0" y="257618"/>
                </a:lnTo>
                <a:lnTo>
                  <a:pt x="0" y="263415"/>
                </a:lnTo>
                <a:lnTo>
                  <a:pt x="129181" y="335111"/>
                </a:lnTo>
                <a:cubicBezTo>
                  <a:pt x="303402" y="427885"/>
                  <a:pt x="471786" y="508095"/>
                  <a:pt x="641669" y="570886"/>
                </a:cubicBezTo>
                <a:cubicBezTo>
                  <a:pt x="648816" y="573520"/>
                  <a:pt x="655944" y="576123"/>
                  <a:pt x="663091" y="578713"/>
                </a:cubicBezTo>
                <a:cubicBezTo>
                  <a:pt x="654964" y="581466"/>
                  <a:pt x="646876" y="584171"/>
                  <a:pt x="638807" y="586839"/>
                </a:cubicBezTo>
                <a:cubicBezTo>
                  <a:pt x="628720" y="583983"/>
                  <a:pt x="618673" y="581103"/>
                  <a:pt x="608720" y="578171"/>
                </a:cubicBezTo>
                <a:cubicBezTo>
                  <a:pt x="433084" y="526469"/>
                  <a:pt x="257125" y="455276"/>
                  <a:pt x="72415" y="366947"/>
                </a:cubicBezTo>
                <a:lnTo>
                  <a:pt x="0" y="330051"/>
                </a:lnTo>
                <a:lnTo>
                  <a:pt x="0" y="335827"/>
                </a:lnTo>
                <a:lnTo>
                  <a:pt x="70342" y="371666"/>
                </a:lnTo>
                <a:cubicBezTo>
                  <a:pt x="255227" y="460071"/>
                  <a:pt x="431383" y="531335"/>
                  <a:pt x="607260" y="583108"/>
                </a:cubicBezTo>
                <a:cubicBezTo>
                  <a:pt x="614811" y="585331"/>
                  <a:pt x="622419" y="587527"/>
                  <a:pt x="630046" y="589708"/>
                </a:cubicBezTo>
                <a:cubicBezTo>
                  <a:pt x="622303" y="592240"/>
                  <a:pt x="614580" y="594737"/>
                  <a:pt x="606876" y="597183"/>
                </a:cubicBezTo>
                <a:cubicBezTo>
                  <a:pt x="595868" y="594916"/>
                  <a:pt x="584878" y="592605"/>
                  <a:pt x="573985" y="590215"/>
                </a:cubicBezTo>
                <a:cubicBezTo>
                  <a:pt x="408828" y="553957"/>
                  <a:pt x="239882" y="500165"/>
                  <a:pt x="56677" y="424516"/>
                </a:cubicBezTo>
                <a:lnTo>
                  <a:pt x="0" y="399903"/>
                </a:lnTo>
                <a:lnTo>
                  <a:pt x="0" y="405611"/>
                </a:lnTo>
                <a:lnTo>
                  <a:pt x="54828" y="429419"/>
                </a:lnTo>
                <a:cubicBezTo>
                  <a:pt x="238268" y="505157"/>
                  <a:pt x="407455" y="559021"/>
                  <a:pt x="572871" y="595339"/>
                </a:cubicBezTo>
                <a:cubicBezTo>
                  <a:pt x="580748" y="597068"/>
                  <a:pt x="588682" y="598759"/>
                  <a:pt x="596617" y="600430"/>
                </a:cubicBezTo>
                <a:cubicBezTo>
                  <a:pt x="589374" y="602697"/>
                  <a:pt x="582150" y="604945"/>
                  <a:pt x="574927" y="607154"/>
                </a:cubicBezTo>
                <a:cubicBezTo>
                  <a:pt x="562995" y="605598"/>
                  <a:pt x="551084" y="603984"/>
                  <a:pt x="539250" y="602274"/>
                </a:cubicBezTo>
                <a:cubicBezTo>
                  <a:pt x="365966" y="577129"/>
                  <a:pt x="188124" y="531860"/>
                  <a:pt x="3124" y="465534"/>
                </a:cubicBezTo>
                <a:lnTo>
                  <a:pt x="0" y="464337"/>
                </a:lnTo>
                <a:lnTo>
                  <a:pt x="0" y="470217"/>
                </a:lnTo>
                <a:lnTo>
                  <a:pt x="130878" y="514287"/>
                </a:lnTo>
                <a:cubicBezTo>
                  <a:pt x="269324" y="557276"/>
                  <a:pt x="403761" y="587991"/>
                  <a:pt x="538500" y="607538"/>
                </a:cubicBezTo>
                <a:cubicBezTo>
                  <a:pt x="546512" y="608710"/>
                  <a:pt x="554581" y="609805"/>
                  <a:pt x="562650" y="610901"/>
                </a:cubicBezTo>
                <a:cubicBezTo>
                  <a:pt x="556079" y="612879"/>
                  <a:pt x="549509" y="614820"/>
                  <a:pt x="542957" y="616741"/>
                </a:cubicBezTo>
                <a:cubicBezTo>
                  <a:pt x="530143" y="616030"/>
                  <a:pt x="517348" y="615243"/>
                  <a:pt x="504514" y="614339"/>
                </a:cubicBezTo>
                <a:cubicBezTo>
                  <a:pt x="367649" y="604614"/>
                  <a:pt x="231039" y="583028"/>
                  <a:pt x="93587" y="549250"/>
                </a:cubicBezTo>
                <a:lnTo>
                  <a:pt x="0" y="523535"/>
                </a:lnTo>
                <a:lnTo>
                  <a:pt x="0" y="529151"/>
                </a:lnTo>
                <a:lnTo>
                  <a:pt x="92363" y="554526"/>
                </a:lnTo>
                <a:cubicBezTo>
                  <a:pt x="230082" y="588366"/>
                  <a:pt x="366965" y="609993"/>
                  <a:pt x="504111" y="619738"/>
                </a:cubicBezTo>
                <a:cubicBezTo>
                  <a:pt x="511872" y="620295"/>
                  <a:pt x="519692" y="620776"/>
                  <a:pt x="527492" y="621237"/>
                </a:cubicBezTo>
                <a:cubicBezTo>
                  <a:pt x="522381" y="622716"/>
                  <a:pt x="517252" y="624195"/>
                  <a:pt x="512160" y="625617"/>
                </a:cubicBezTo>
                <a:cubicBezTo>
                  <a:pt x="497982" y="626097"/>
                  <a:pt x="483822" y="626386"/>
                  <a:pt x="469740" y="626424"/>
                </a:cubicBezTo>
                <a:cubicBezTo>
                  <a:pt x="327631" y="626792"/>
                  <a:pt x="187969" y="614397"/>
                  <a:pt x="49668" y="588970"/>
                </a:cubicBezTo>
                <a:lnTo>
                  <a:pt x="0" y="578242"/>
                </a:lnTo>
                <a:lnTo>
                  <a:pt x="0" y="583582"/>
                </a:lnTo>
                <a:lnTo>
                  <a:pt x="56626" y="595555"/>
                </a:lnTo>
                <a:cubicBezTo>
                  <a:pt x="192781" y="620071"/>
                  <a:pt x="331216" y="632279"/>
                  <a:pt x="469760" y="631919"/>
                </a:cubicBezTo>
                <a:cubicBezTo>
                  <a:pt x="476560" y="631899"/>
                  <a:pt x="483361" y="631823"/>
                  <a:pt x="490201" y="631707"/>
                </a:cubicBezTo>
                <a:cubicBezTo>
                  <a:pt x="486416" y="632725"/>
                  <a:pt x="482651" y="633744"/>
                  <a:pt x="478885" y="634743"/>
                </a:cubicBezTo>
                <a:cubicBezTo>
                  <a:pt x="464245" y="636145"/>
                  <a:pt x="449587" y="637413"/>
                  <a:pt x="434985" y="638508"/>
                </a:cubicBezTo>
                <a:cubicBezTo>
                  <a:pt x="288747" y="649603"/>
                  <a:pt x="146738" y="646795"/>
                  <a:pt x="7870" y="629877"/>
                </a:cubicBezTo>
                <a:lnTo>
                  <a:pt x="0" y="628642"/>
                </a:lnTo>
                <a:lnTo>
                  <a:pt x="0" y="633629"/>
                </a:lnTo>
                <a:lnTo>
                  <a:pt x="20367" y="636664"/>
                </a:lnTo>
                <a:cubicBezTo>
                  <a:pt x="155580" y="652250"/>
                  <a:pt x="294646" y="654757"/>
                  <a:pt x="435408" y="644080"/>
                </a:cubicBezTo>
                <a:cubicBezTo>
                  <a:pt x="439116" y="643811"/>
                  <a:pt x="442843" y="643484"/>
                  <a:pt x="446570" y="643177"/>
                </a:cubicBezTo>
                <a:cubicBezTo>
                  <a:pt x="446417" y="643235"/>
                  <a:pt x="446244" y="643273"/>
                  <a:pt x="446090" y="643311"/>
                </a:cubicBezTo>
                <a:cubicBezTo>
                  <a:pt x="430624" y="645924"/>
                  <a:pt x="415331" y="648364"/>
                  <a:pt x="400211" y="650631"/>
                </a:cubicBezTo>
                <a:cubicBezTo>
                  <a:pt x="300351" y="665376"/>
                  <a:pt x="203064" y="673387"/>
                  <a:pt x="108029" y="674618"/>
                </a:cubicBezTo>
                <a:lnTo>
                  <a:pt x="0" y="672133"/>
                </a:lnTo>
                <a:lnTo>
                  <a:pt x="0" y="677852"/>
                </a:lnTo>
                <a:lnTo>
                  <a:pt x="109984" y="680000"/>
                </a:lnTo>
                <a:cubicBezTo>
                  <a:pt x="198172" y="678830"/>
                  <a:pt x="288272" y="671919"/>
                  <a:pt x="379712" y="659277"/>
                </a:cubicBezTo>
                <a:cubicBezTo>
                  <a:pt x="276745" y="682591"/>
                  <a:pt x="176794" y="698347"/>
                  <a:pt x="79644" y="706546"/>
                </a:cubicBezTo>
                <a:lnTo>
                  <a:pt x="0" y="710221"/>
                </a:lnTo>
                <a:lnTo>
                  <a:pt x="0" y="717398"/>
                </a:lnTo>
                <a:lnTo>
                  <a:pt x="73125" y="713359"/>
                </a:lnTo>
                <a:cubicBezTo>
                  <a:pt x="194738" y="703599"/>
                  <a:pt x="320174" y="681985"/>
                  <a:pt x="451527" y="648134"/>
                </a:cubicBezTo>
                <a:cubicBezTo>
                  <a:pt x="471681" y="644695"/>
                  <a:pt x="492180" y="640968"/>
                  <a:pt x="513179" y="636894"/>
                </a:cubicBezTo>
                <a:cubicBezTo>
                  <a:pt x="541593" y="633821"/>
                  <a:pt x="569835" y="630362"/>
                  <a:pt x="597654" y="626655"/>
                </a:cubicBezTo>
                <a:cubicBezTo>
                  <a:pt x="604263" y="626213"/>
                  <a:pt x="610853" y="625771"/>
                  <a:pt x="617404" y="625310"/>
                </a:cubicBezTo>
                <a:cubicBezTo>
                  <a:pt x="647529" y="626289"/>
                  <a:pt x="677634" y="626943"/>
                  <a:pt x="707548" y="627461"/>
                </a:cubicBezTo>
                <a:cubicBezTo>
                  <a:pt x="726721" y="629383"/>
                  <a:pt x="745818" y="631246"/>
                  <a:pt x="764761" y="633071"/>
                </a:cubicBezTo>
                <a:cubicBezTo>
                  <a:pt x="768142" y="633398"/>
                  <a:pt x="771562" y="633744"/>
                  <a:pt x="774963" y="634070"/>
                </a:cubicBezTo>
                <a:cubicBezTo>
                  <a:pt x="777210" y="634474"/>
                  <a:pt x="779459" y="634858"/>
                  <a:pt x="781687" y="635262"/>
                </a:cubicBezTo>
                <a:cubicBezTo>
                  <a:pt x="802090" y="638873"/>
                  <a:pt x="822878" y="642581"/>
                  <a:pt x="843761" y="646347"/>
                </a:cubicBezTo>
                <a:cubicBezTo>
                  <a:pt x="867123" y="652399"/>
                  <a:pt x="890735" y="658547"/>
                  <a:pt x="914289" y="664848"/>
                </a:cubicBezTo>
                <a:cubicBezTo>
                  <a:pt x="931080" y="670593"/>
                  <a:pt x="947910" y="676414"/>
                  <a:pt x="964663" y="682293"/>
                </a:cubicBezTo>
                <a:cubicBezTo>
                  <a:pt x="970734" y="684425"/>
                  <a:pt x="976882" y="686500"/>
                  <a:pt x="983068" y="688537"/>
                </a:cubicBezTo>
                <a:cubicBezTo>
                  <a:pt x="988486" y="690842"/>
                  <a:pt x="993923" y="693167"/>
                  <a:pt x="999322" y="695491"/>
                </a:cubicBezTo>
                <a:cubicBezTo>
                  <a:pt x="1013404" y="701524"/>
                  <a:pt x="1027910" y="707365"/>
                  <a:pt x="1042818" y="713051"/>
                </a:cubicBezTo>
                <a:cubicBezTo>
                  <a:pt x="1062011" y="722561"/>
                  <a:pt x="1081722" y="731745"/>
                  <a:pt x="1102030" y="740563"/>
                </a:cubicBezTo>
                <a:cubicBezTo>
                  <a:pt x="1121145" y="750957"/>
                  <a:pt x="1140704" y="761005"/>
                  <a:pt x="1160703" y="770707"/>
                </a:cubicBezTo>
                <a:cubicBezTo>
                  <a:pt x="1180280" y="782292"/>
                  <a:pt x="1200184" y="793473"/>
                  <a:pt x="1220415" y="804270"/>
                </a:cubicBezTo>
                <a:cubicBezTo>
                  <a:pt x="1239934" y="816739"/>
                  <a:pt x="1259723" y="828804"/>
                  <a:pt x="1279741" y="840447"/>
                </a:cubicBezTo>
                <a:cubicBezTo>
                  <a:pt x="1300203" y="854452"/>
                  <a:pt x="1320836" y="867920"/>
                  <a:pt x="1341624" y="880869"/>
                </a:cubicBezTo>
                <a:cubicBezTo>
                  <a:pt x="1360702" y="894663"/>
                  <a:pt x="1379914" y="907958"/>
                  <a:pt x="1399221" y="920773"/>
                </a:cubicBezTo>
                <a:cubicBezTo>
                  <a:pt x="1418837" y="935777"/>
                  <a:pt x="1438549" y="950206"/>
                  <a:pt x="1458279" y="964077"/>
                </a:cubicBezTo>
                <a:cubicBezTo>
                  <a:pt x="1477761" y="979658"/>
                  <a:pt x="1497280" y="994662"/>
                  <a:pt x="1516819" y="1009071"/>
                </a:cubicBezTo>
                <a:cubicBezTo>
                  <a:pt x="1536473" y="1025440"/>
                  <a:pt x="1556127" y="1041156"/>
                  <a:pt x="1575819" y="1056237"/>
                </a:cubicBezTo>
                <a:cubicBezTo>
                  <a:pt x="1595108" y="1072894"/>
                  <a:pt x="1614378" y="1088859"/>
                  <a:pt x="1633686" y="1104171"/>
                </a:cubicBezTo>
                <a:cubicBezTo>
                  <a:pt x="1652745" y="1121174"/>
                  <a:pt x="1671784" y="1137466"/>
                  <a:pt x="1690823" y="1153066"/>
                </a:cubicBezTo>
                <a:cubicBezTo>
                  <a:pt x="1709708" y="1170376"/>
                  <a:pt x="1728556" y="1186976"/>
                  <a:pt x="1747403" y="1202845"/>
                </a:cubicBezTo>
                <a:cubicBezTo>
                  <a:pt x="1915566" y="1360691"/>
                  <a:pt x="2084786" y="1462266"/>
                  <a:pt x="2261711" y="1511987"/>
                </a:cubicBezTo>
                <a:cubicBezTo>
                  <a:pt x="2355427" y="1538327"/>
                  <a:pt x="2452660" y="1547567"/>
                  <a:pt x="2551679" y="1539614"/>
                </a:cubicBezTo>
                <a:cubicBezTo>
                  <a:pt x="2575675" y="1537692"/>
                  <a:pt x="2599786" y="1534753"/>
                  <a:pt x="2623974" y="1530815"/>
                </a:cubicBezTo>
                <a:cubicBezTo>
                  <a:pt x="2733656" y="1512909"/>
                  <a:pt x="2848601" y="1473562"/>
                  <a:pt x="2965623" y="1413871"/>
                </a:cubicBezTo>
                <a:cubicBezTo>
                  <a:pt x="3192787" y="1298002"/>
                  <a:pt x="3399566" y="1120521"/>
                  <a:pt x="3554339" y="978851"/>
                </a:cubicBezTo>
                <a:cubicBezTo>
                  <a:pt x="3682465" y="861561"/>
                  <a:pt x="3805825" y="736663"/>
                  <a:pt x="3925863" y="610574"/>
                </a:cubicBezTo>
                <a:cubicBezTo>
                  <a:pt x="3972279" y="602966"/>
                  <a:pt x="4018695" y="596511"/>
                  <a:pt x="4065093" y="591493"/>
                </a:cubicBezTo>
                <a:cubicBezTo>
                  <a:pt x="4387472" y="556663"/>
                  <a:pt x="4643646" y="601083"/>
                  <a:pt x="4848351" y="727288"/>
                </a:cubicBezTo>
                <a:cubicBezTo>
                  <a:pt x="4981433" y="809342"/>
                  <a:pt x="5088963" y="923654"/>
                  <a:pt x="5192939" y="1034182"/>
                </a:cubicBezTo>
                <a:cubicBezTo>
                  <a:pt x="5243275" y="1087687"/>
                  <a:pt x="5295321" y="1143018"/>
                  <a:pt x="5349729" y="1194161"/>
                </a:cubicBezTo>
                <a:cubicBezTo>
                  <a:pt x="5448576" y="1287051"/>
                  <a:pt x="5559718" y="1353410"/>
                  <a:pt x="5680100" y="1391354"/>
                </a:cubicBezTo>
                <a:cubicBezTo>
                  <a:pt x="5788226" y="1425436"/>
                  <a:pt x="5904460" y="1438039"/>
                  <a:pt x="6035467" y="1429855"/>
                </a:cubicBezTo>
                <a:cubicBezTo>
                  <a:pt x="6043190" y="1429375"/>
                  <a:pt x="6050932" y="1428837"/>
                  <a:pt x="6058675" y="1428203"/>
                </a:cubicBezTo>
                <a:cubicBezTo>
                  <a:pt x="6293523" y="1409375"/>
                  <a:pt x="6535135" y="1327800"/>
                  <a:pt x="6769043" y="1248819"/>
                </a:cubicBezTo>
                <a:lnTo>
                  <a:pt x="6798686" y="1238810"/>
                </a:lnTo>
                <a:lnTo>
                  <a:pt x="6796842" y="1233354"/>
                </a:lnTo>
                <a:lnTo>
                  <a:pt x="6767179" y="1243363"/>
                </a:lnTo>
                <a:cubicBezTo>
                  <a:pt x="6276463" y="1409048"/>
                  <a:pt x="5769033" y="1580382"/>
                  <a:pt x="5353668" y="1189973"/>
                </a:cubicBezTo>
                <a:cubicBezTo>
                  <a:pt x="5299394" y="1138945"/>
                  <a:pt x="5247406" y="1083691"/>
                  <a:pt x="5197128" y="1030243"/>
                </a:cubicBezTo>
                <a:cubicBezTo>
                  <a:pt x="5092902" y="919428"/>
                  <a:pt x="4985102" y="804847"/>
                  <a:pt x="4851367" y="722388"/>
                </a:cubicBezTo>
                <a:cubicBezTo>
                  <a:pt x="4645548" y="595492"/>
                  <a:pt x="4388125" y="550769"/>
                  <a:pt x="4064478" y="585771"/>
                </a:cubicBezTo>
                <a:cubicBezTo>
                  <a:pt x="4020462" y="590526"/>
                  <a:pt x="3976410" y="596588"/>
                  <a:pt x="3932395" y="603696"/>
                </a:cubicBezTo>
                <a:cubicBezTo>
                  <a:pt x="3937063" y="598797"/>
                  <a:pt x="3941731" y="593882"/>
                  <a:pt x="3946381" y="588974"/>
                </a:cubicBezTo>
                <a:cubicBezTo>
                  <a:pt x="3964306" y="587341"/>
                  <a:pt x="3982135" y="585785"/>
                  <a:pt x="3999848" y="584244"/>
                </a:cubicBezTo>
                <a:cubicBezTo>
                  <a:pt x="4054334" y="579502"/>
                  <a:pt x="4110702" y="574597"/>
                  <a:pt x="4165745" y="567660"/>
                </a:cubicBezTo>
                <a:cubicBezTo>
                  <a:pt x="4458346" y="530748"/>
                  <a:pt x="4711214" y="577627"/>
                  <a:pt x="4917341" y="706942"/>
                </a:cubicBezTo>
                <a:cubicBezTo>
                  <a:pt x="5045160" y="787133"/>
                  <a:pt x="5148540" y="898179"/>
                  <a:pt x="5248520" y="1005556"/>
                </a:cubicBezTo>
                <a:cubicBezTo>
                  <a:pt x="5296857" y="1057486"/>
                  <a:pt x="5346867" y="1111184"/>
                  <a:pt x="5399104" y="1160885"/>
                </a:cubicBezTo>
                <a:cubicBezTo>
                  <a:pt x="5493897" y="1250913"/>
                  <a:pt x="5600447" y="1315754"/>
                  <a:pt x="5715816" y="1353602"/>
                </a:cubicBezTo>
                <a:cubicBezTo>
                  <a:pt x="5819446" y="1387588"/>
                  <a:pt x="5930838" y="1401152"/>
                  <a:pt x="6056331" y="1395081"/>
                </a:cubicBezTo>
                <a:cubicBezTo>
                  <a:pt x="6069818" y="1394428"/>
                  <a:pt x="6083305" y="1393544"/>
                  <a:pt x="6096830" y="1392468"/>
                </a:cubicBezTo>
                <a:cubicBezTo>
                  <a:pt x="6316079" y="1374889"/>
                  <a:pt x="6541110" y="1302229"/>
                  <a:pt x="6759148" y="1231836"/>
                </a:cubicBezTo>
                <a:lnTo>
                  <a:pt x="6788908" y="1222230"/>
                </a:lnTo>
                <a:lnTo>
                  <a:pt x="6787159" y="1216831"/>
                </a:lnTo>
                <a:lnTo>
                  <a:pt x="6757400" y="1226437"/>
                </a:lnTo>
                <a:cubicBezTo>
                  <a:pt x="6287376" y="1378194"/>
                  <a:pt x="5801348" y="1535099"/>
                  <a:pt x="5403024" y="1156774"/>
                </a:cubicBezTo>
                <a:cubicBezTo>
                  <a:pt x="5350901" y="1107188"/>
                  <a:pt x="5300969" y="1053567"/>
                  <a:pt x="5252669" y="1001694"/>
                </a:cubicBezTo>
                <a:cubicBezTo>
                  <a:pt x="5152440" y="894049"/>
                  <a:pt x="5048810" y="782734"/>
                  <a:pt x="4920358" y="702139"/>
                </a:cubicBezTo>
                <a:cubicBezTo>
                  <a:pt x="4812213" y="634301"/>
                  <a:pt x="4689121" y="588561"/>
                  <a:pt x="4554463" y="566204"/>
                </a:cubicBezTo>
                <a:cubicBezTo>
                  <a:pt x="4433447" y="546108"/>
                  <a:pt x="4302420" y="544699"/>
                  <a:pt x="4165034" y="562029"/>
                </a:cubicBezTo>
                <a:cubicBezTo>
                  <a:pt x="4110106" y="568953"/>
                  <a:pt x="4053796" y="573854"/>
                  <a:pt x="3999349" y="578592"/>
                </a:cubicBezTo>
                <a:cubicBezTo>
                  <a:pt x="3983748" y="579948"/>
                  <a:pt x="3968052" y="581314"/>
                  <a:pt x="3952279" y="582736"/>
                </a:cubicBezTo>
                <a:cubicBezTo>
                  <a:pt x="3961866" y="572611"/>
                  <a:pt x="3971453" y="562482"/>
                  <a:pt x="3981002" y="552350"/>
                </a:cubicBezTo>
                <a:cubicBezTo>
                  <a:pt x="4003921" y="552248"/>
                  <a:pt x="4026649" y="552461"/>
                  <a:pt x="4049128" y="552682"/>
                </a:cubicBezTo>
                <a:cubicBezTo>
                  <a:pt x="4124035" y="553414"/>
                  <a:pt x="4194812" y="554110"/>
                  <a:pt x="4266397" y="543818"/>
                </a:cubicBezTo>
                <a:cubicBezTo>
                  <a:pt x="4531563" y="505697"/>
                  <a:pt x="4780532" y="555051"/>
                  <a:pt x="4986332" y="686577"/>
                </a:cubicBezTo>
                <a:cubicBezTo>
                  <a:pt x="5108867" y="764924"/>
                  <a:pt x="5208117" y="872704"/>
                  <a:pt x="5304120" y="976949"/>
                </a:cubicBezTo>
                <a:cubicBezTo>
                  <a:pt x="5350478" y="1027285"/>
                  <a:pt x="5398413" y="1079349"/>
                  <a:pt x="5448479" y="1127591"/>
                </a:cubicBezTo>
                <a:cubicBezTo>
                  <a:pt x="5540506" y="1215986"/>
                  <a:pt x="5639639" y="1277560"/>
                  <a:pt x="5751531" y="1315812"/>
                </a:cubicBezTo>
                <a:cubicBezTo>
                  <a:pt x="5850666" y="1349702"/>
                  <a:pt x="5957196" y="1364246"/>
                  <a:pt x="6077215" y="1360269"/>
                </a:cubicBezTo>
                <a:cubicBezTo>
                  <a:pt x="6096696" y="1359616"/>
                  <a:pt x="6116176" y="1358501"/>
                  <a:pt x="6135735" y="1356926"/>
                </a:cubicBezTo>
                <a:cubicBezTo>
                  <a:pt x="6339114" y="1340615"/>
                  <a:pt x="6547354" y="1276735"/>
                  <a:pt x="6749273" y="1214795"/>
                </a:cubicBezTo>
                <a:lnTo>
                  <a:pt x="6779109" y="1205650"/>
                </a:lnTo>
                <a:lnTo>
                  <a:pt x="6777476" y="1200289"/>
                </a:lnTo>
                <a:lnTo>
                  <a:pt x="6747620" y="1209454"/>
                </a:lnTo>
                <a:cubicBezTo>
                  <a:pt x="6298288" y="1347301"/>
                  <a:pt x="5833663" y="1489835"/>
                  <a:pt x="5452360" y="1123576"/>
                </a:cubicBezTo>
                <a:cubicBezTo>
                  <a:pt x="5402408" y="1075449"/>
                  <a:pt x="5354532" y="1023442"/>
                  <a:pt x="5308231" y="973164"/>
                </a:cubicBezTo>
                <a:cubicBezTo>
                  <a:pt x="5211997" y="868669"/>
                  <a:pt x="5112498" y="760620"/>
                  <a:pt x="4989329" y="681870"/>
                </a:cubicBezTo>
                <a:cubicBezTo>
                  <a:pt x="4883758" y="614397"/>
                  <a:pt x="4765719" y="568148"/>
                  <a:pt x="4638459" y="544390"/>
                </a:cubicBezTo>
                <a:cubicBezTo>
                  <a:pt x="4518556" y="522004"/>
                  <a:pt x="4393120" y="519952"/>
                  <a:pt x="4265590" y="538288"/>
                </a:cubicBezTo>
                <a:cubicBezTo>
                  <a:pt x="4194447" y="548509"/>
                  <a:pt x="4123881" y="547829"/>
                  <a:pt x="4049166" y="547097"/>
                </a:cubicBezTo>
                <a:cubicBezTo>
                  <a:pt x="4028417" y="546894"/>
                  <a:pt x="4007437" y="546694"/>
                  <a:pt x="3986265" y="546742"/>
                </a:cubicBezTo>
                <a:cubicBezTo>
                  <a:pt x="4000060" y="532096"/>
                  <a:pt x="4013815" y="517449"/>
                  <a:pt x="4027533" y="502809"/>
                </a:cubicBezTo>
                <a:cubicBezTo>
                  <a:pt x="4091644" y="503549"/>
                  <a:pt x="4154160" y="507735"/>
                  <a:pt x="4215177" y="511833"/>
                </a:cubicBezTo>
                <a:cubicBezTo>
                  <a:pt x="4264822" y="515169"/>
                  <a:pt x="4316156" y="518617"/>
                  <a:pt x="4366511" y="520010"/>
                </a:cubicBezTo>
                <a:lnTo>
                  <a:pt x="4379287" y="520360"/>
                </a:lnTo>
                <a:cubicBezTo>
                  <a:pt x="4611408" y="526725"/>
                  <a:pt x="4851424" y="533303"/>
                  <a:pt x="5055303" y="666212"/>
                </a:cubicBezTo>
                <a:cubicBezTo>
                  <a:pt x="5172594" y="742715"/>
                  <a:pt x="5267713" y="847248"/>
                  <a:pt x="5359700" y="948342"/>
                </a:cubicBezTo>
                <a:cubicBezTo>
                  <a:pt x="5404080" y="997102"/>
                  <a:pt x="5449958" y="1047515"/>
                  <a:pt x="5497854" y="1094316"/>
                </a:cubicBezTo>
                <a:cubicBezTo>
                  <a:pt x="5585769" y="1179790"/>
                  <a:pt x="5680446" y="1239886"/>
                  <a:pt x="5787266" y="1278041"/>
                </a:cubicBezTo>
                <a:cubicBezTo>
                  <a:pt x="5881904" y="1311816"/>
                  <a:pt x="5983574" y="1327320"/>
                  <a:pt x="6098098" y="1325437"/>
                </a:cubicBezTo>
                <a:cubicBezTo>
                  <a:pt x="6123861" y="1325015"/>
                  <a:pt x="6149682" y="1323708"/>
                  <a:pt x="6175600" y="1321633"/>
                </a:cubicBezTo>
                <a:cubicBezTo>
                  <a:pt x="6362784" y="1306609"/>
                  <a:pt x="6553886" y="1251355"/>
                  <a:pt x="6739398" y="1197696"/>
                </a:cubicBezTo>
                <a:lnTo>
                  <a:pt x="6769311" y="1189050"/>
                </a:lnTo>
                <a:lnTo>
                  <a:pt x="6767793" y="1183767"/>
                </a:lnTo>
                <a:lnTo>
                  <a:pt x="6737880" y="1192413"/>
                </a:lnTo>
                <a:cubicBezTo>
                  <a:pt x="6309220" y="1316388"/>
                  <a:pt x="5865958" y="1444571"/>
                  <a:pt x="5501697" y="1090377"/>
                </a:cubicBezTo>
                <a:cubicBezTo>
                  <a:pt x="5453916" y="1043692"/>
                  <a:pt x="5408095" y="993337"/>
                  <a:pt x="5363773" y="944634"/>
                </a:cubicBezTo>
                <a:cubicBezTo>
                  <a:pt x="5271555" y="843290"/>
                  <a:pt x="5176186" y="738507"/>
                  <a:pt x="5058320" y="661601"/>
                </a:cubicBezTo>
                <a:cubicBezTo>
                  <a:pt x="4853135" y="527850"/>
                  <a:pt x="4612330" y="521249"/>
                  <a:pt x="4379441" y="514865"/>
                </a:cubicBezTo>
                <a:lnTo>
                  <a:pt x="4366665" y="514513"/>
                </a:lnTo>
                <a:cubicBezTo>
                  <a:pt x="4316406" y="513126"/>
                  <a:pt x="4265129" y="509682"/>
                  <a:pt x="4215542" y="506348"/>
                </a:cubicBezTo>
                <a:cubicBezTo>
                  <a:pt x="4156043" y="502350"/>
                  <a:pt x="4095102" y="498273"/>
                  <a:pt x="4032624" y="497380"/>
                </a:cubicBezTo>
                <a:cubicBezTo>
                  <a:pt x="4047495" y="481494"/>
                  <a:pt x="4062307" y="465621"/>
                  <a:pt x="4077081" y="449769"/>
                </a:cubicBezTo>
                <a:cubicBezTo>
                  <a:pt x="4152738" y="453236"/>
                  <a:pt x="4225130" y="464099"/>
                  <a:pt x="4295311" y="474646"/>
                </a:cubicBezTo>
                <a:cubicBezTo>
                  <a:pt x="4354158" y="483492"/>
                  <a:pt x="4409738" y="491841"/>
                  <a:pt x="4466991" y="496170"/>
                </a:cubicBezTo>
                <a:cubicBezTo>
                  <a:pt x="4492447" y="498095"/>
                  <a:pt x="4518422" y="499841"/>
                  <a:pt x="4543532" y="501526"/>
                </a:cubicBezTo>
                <a:cubicBezTo>
                  <a:pt x="4742588" y="514903"/>
                  <a:pt x="4948427" y="528734"/>
                  <a:pt x="5124313" y="645847"/>
                </a:cubicBezTo>
                <a:cubicBezTo>
                  <a:pt x="5236320" y="720506"/>
                  <a:pt x="5327309" y="821792"/>
                  <a:pt x="5415300" y="919735"/>
                </a:cubicBezTo>
                <a:cubicBezTo>
                  <a:pt x="5457682" y="966901"/>
                  <a:pt x="5501504" y="1015680"/>
                  <a:pt x="5547230" y="1061021"/>
                </a:cubicBezTo>
                <a:cubicBezTo>
                  <a:pt x="5631052" y="1143595"/>
                  <a:pt x="5721252" y="1202211"/>
                  <a:pt x="5823000" y="1240232"/>
                </a:cubicBezTo>
                <a:cubicBezTo>
                  <a:pt x="5913143" y="1273910"/>
                  <a:pt x="6009972" y="1290375"/>
                  <a:pt x="6119001" y="1290567"/>
                </a:cubicBezTo>
                <a:cubicBezTo>
                  <a:pt x="6151431" y="1290625"/>
                  <a:pt x="6183996" y="1289242"/>
                  <a:pt x="6216695" y="1286610"/>
                </a:cubicBezTo>
                <a:cubicBezTo>
                  <a:pt x="6387241" y="1272931"/>
                  <a:pt x="6560821" y="1226091"/>
                  <a:pt x="6729561" y="1180539"/>
                </a:cubicBezTo>
                <a:cubicBezTo>
                  <a:pt x="6739552" y="1177850"/>
                  <a:pt x="6749561" y="1175141"/>
                  <a:pt x="6759532" y="1172470"/>
                </a:cubicBezTo>
                <a:lnTo>
                  <a:pt x="6758111" y="1167245"/>
                </a:lnTo>
                <a:cubicBezTo>
                  <a:pt x="6748139" y="1169915"/>
                  <a:pt x="6738149" y="1172624"/>
                  <a:pt x="6728140" y="1175314"/>
                </a:cubicBezTo>
                <a:cubicBezTo>
                  <a:pt x="6320171" y="1285438"/>
                  <a:pt x="5898293" y="1399289"/>
                  <a:pt x="5551034" y="1057159"/>
                </a:cubicBezTo>
                <a:cubicBezTo>
                  <a:pt x="5505424" y="1011953"/>
                  <a:pt x="5461659" y="963231"/>
                  <a:pt x="5419316" y="916104"/>
                </a:cubicBezTo>
                <a:cubicBezTo>
                  <a:pt x="5331112" y="817911"/>
                  <a:pt x="5239893" y="716375"/>
                  <a:pt x="5127310" y="641352"/>
                </a:cubicBezTo>
                <a:cubicBezTo>
                  <a:pt x="4950233" y="523428"/>
                  <a:pt x="4743664" y="509545"/>
                  <a:pt x="4543897" y="496125"/>
                </a:cubicBezTo>
                <a:cubicBezTo>
                  <a:pt x="4518805" y="494437"/>
                  <a:pt x="4492831" y="492692"/>
                  <a:pt x="4467394" y="490769"/>
                </a:cubicBezTo>
                <a:cubicBezTo>
                  <a:pt x="4410334" y="486458"/>
                  <a:pt x="4354868" y="478120"/>
                  <a:pt x="4296137" y="469292"/>
                </a:cubicBezTo>
                <a:cubicBezTo>
                  <a:pt x="4227223" y="458935"/>
                  <a:pt x="4156177" y="448285"/>
                  <a:pt x="4081922" y="444585"/>
                </a:cubicBezTo>
                <a:cubicBezTo>
                  <a:pt x="4098137" y="427189"/>
                  <a:pt x="4114295" y="409823"/>
                  <a:pt x="4130414" y="392503"/>
                </a:cubicBezTo>
                <a:cubicBezTo>
                  <a:pt x="4140231" y="392989"/>
                  <a:pt x="4150030" y="393644"/>
                  <a:pt x="4159808" y="394520"/>
                </a:cubicBezTo>
                <a:cubicBezTo>
                  <a:pt x="4239654" y="401688"/>
                  <a:pt x="4314446" y="419348"/>
                  <a:pt x="4386799" y="436422"/>
                </a:cubicBezTo>
                <a:cubicBezTo>
                  <a:pt x="4448547" y="450996"/>
                  <a:pt x="4506875" y="464764"/>
                  <a:pt x="4567470" y="472322"/>
                </a:cubicBezTo>
                <a:cubicBezTo>
                  <a:pt x="4606394" y="477175"/>
                  <a:pt x="4646239" y="481146"/>
                  <a:pt x="4684779" y="484984"/>
                </a:cubicBezTo>
                <a:cubicBezTo>
                  <a:pt x="4858841" y="502319"/>
                  <a:pt x="5038839" y="520246"/>
                  <a:pt x="5193304" y="625483"/>
                </a:cubicBezTo>
                <a:cubicBezTo>
                  <a:pt x="5299432" y="697893"/>
                  <a:pt x="5385810" y="795356"/>
                  <a:pt x="5469324" y="889630"/>
                </a:cubicBezTo>
                <a:cubicBezTo>
                  <a:pt x="5510208" y="935739"/>
                  <a:pt x="5552455" y="983423"/>
                  <a:pt x="5596604" y="1027726"/>
                </a:cubicBezTo>
                <a:cubicBezTo>
                  <a:pt x="5676085" y="1107476"/>
                  <a:pt x="5761636" y="1164670"/>
                  <a:pt x="5858158" y="1202595"/>
                </a:cubicBezTo>
                <a:cubicBezTo>
                  <a:pt x="5943671" y="1236197"/>
                  <a:pt x="6035544" y="1253642"/>
                  <a:pt x="6139020" y="1255947"/>
                </a:cubicBezTo>
                <a:cubicBezTo>
                  <a:pt x="6178654" y="1256812"/>
                  <a:pt x="6218519" y="1255409"/>
                  <a:pt x="6258558" y="1252201"/>
                </a:cubicBezTo>
                <a:cubicBezTo>
                  <a:pt x="6411755" y="1239905"/>
                  <a:pt x="6567180" y="1201250"/>
                  <a:pt x="6718476" y="1163633"/>
                </a:cubicBezTo>
                <a:cubicBezTo>
                  <a:pt x="6728927" y="1161039"/>
                  <a:pt x="6739341" y="1158445"/>
                  <a:pt x="6749734" y="1155871"/>
                </a:cubicBezTo>
                <a:lnTo>
                  <a:pt x="6748447" y="1150703"/>
                </a:lnTo>
                <a:cubicBezTo>
                  <a:pt x="6738053" y="1153278"/>
                  <a:pt x="6727640" y="1155871"/>
                  <a:pt x="6717189" y="1158465"/>
                </a:cubicBezTo>
                <a:cubicBezTo>
                  <a:pt x="6329988" y="1254756"/>
                  <a:pt x="5929608" y="1354313"/>
                  <a:pt x="5600370" y="1023961"/>
                </a:cubicBezTo>
                <a:cubicBezTo>
                  <a:pt x="5556356" y="979773"/>
                  <a:pt x="5514146" y="932146"/>
                  <a:pt x="5473320" y="886095"/>
                </a:cubicBezTo>
                <a:cubicBezTo>
                  <a:pt x="5389575" y="791590"/>
                  <a:pt x="5302986" y="693858"/>
                  <a:pt x="5196301" y="621083"/>
                </a:cubicBezTo>
                <a:cubicBezTo>
                  <a:pt x="5040722" y="515080"/>
                  <a:pt x="4860031" y="497086"/>
                  <a:pt x="4685317" y="479684"/>
                </a:cubicBezTo>
                <a:cubicBezTo>
                  <a:pt x="4646797" y="475847"/>
                  <a:pt x="4606989" y="471882"/>
                  <a:pt x="4568123" y="467035"/>
                </a:cubicBezTo>
                <a:cubicBezTo>
                  <a:pt x="4507835" y="459515"/>
                  <a:pt x="4449623" y="445778"/>
                  <a:pt x="4388029" y="431237"/>
                </a:cubicBezTo>
                <a:cubicBezTo>
                  <a:pt x="4315503" y="414119"/>
                  <a:pt x="4240499" y="396419"/>
                  <a:pt x="4160289" y="389214"/>
                </a:cubicBezTo>
                <a:cubicBezTo>
                  <a:pt x="4151931" y="388463"/>
                  <a:pt x="4143555" y="387869"/>
                  <a:pt x="4135159" y="387404"/>
                </a:cubicBezTo>
                <a:cubicBezTo>
                  <a:pt x="4137080" y="385331"/>
                  <a:pt x="4139021" y="383253"/>
                  <a:pt x="4140942" y="381181"/>
                </a:cubicBezTo>
                <a:cubicBezTo>
                  <a:pt x="4155851" y="365155"/>
                  <a:pt x="4170797" y="349093"/>
                  <a:pt x="4185783" y="333009"/>
                </a:cubicBezTo>
                <a:cubicBezTo>
                  <a:pt x="4211124" y="333979"/>
                  <a:pt x="4236369" y="336248"/>
                  <a:pt x="4261517" y="339991"/>
                </a:cubicBezTo>
                <a:cubicBezTo>
                  <a:pt x="4392236" y="359451"/>
                  <a:pt x="4521245" y="393881"/>
                  <a:pt x="4667488" y="448341"/>
                </a:cubicBezTo>
                <a:lnTo>
                  <a:pt x="4667930" y="448512"/>
                </a:lnTo>
                <a:lnTo>
                  <a:pt x="4668429" y="448506"/>
                </a:lnTo>
                <a:cubicBezTo>
                  <a:pt x="4913537" y="445997"/>
                  <a:pt x="5107791" y="497230"/>
                  <a:pt x="5262295" y="605118"/>
                </a:cubicBezTo>
                <a:cubicBezTo>
                  <a:pt x="5363043" y="675588"/>
                  <a:pt x="5445194" y="769708"/>
                  <a:pt x="5524636" y="860716"/>
                </a:cubicBezTo>
                <a:cubicBezTo>
                  <a:pt x="5563599" y="905345"/>
                  <a:pt x="5603906" y="951512"/>
                  <a:pt x="5645980" y="994432"/>
                </a:cubicBezTo>
                <a:cubicBezTo>
                  <a:pt x="5721291" y="1071261"/>
                  <a:pt x="5802347" y="1126995"/>
                  <a:pt x="5893778" y="1164786"/>
                </a:cubicBezTo>
                <a:cubicBezTo>
                  <a:pt x="5974776" y="1198272"/>
                  <a:pt x="6061768" y="1216677"/>
                  <a:pt x="6159750" y="1221039"/>
                </a:cubicBezTo>
                <a:cubicBezTo>
                  <a:pt x="6207280" y="1223152"/>
                  <a:pt x="6255196" y="1221807"/>
                  <a:pt x="6303322" y="1217965"/>
                </a:cubicBezTo>
                <a:cubicBezTo>
                  <a:pt x="6438498" y="1207110"/>
                  <a:pt x="6575135" y="1176351"/>
                  <a:pt x="6708409" y="1146361"/>
                </a:cubicBezTo>
                <a:cubicBezTo>
                  <a:pt x="6718937" y="1143998"/>
                  <a:pt x="6729446" y="1141635"/>
                  <a:pt x="6739917" y="1139272"/>
                </a:cubicBezTo>
                <a:lnTo>
                  <a:pt x="6738784" y="1134162"/>
                </a:lnTo>
                <a:cubicBezTo>
                  <a:pt x="6728294" y="1136525"/>
                  <a:pt x="6717784" y="1138888"/>
                  <a:pt x="6707256" y="1141251"/>
                </a:cubicBezTo>
                <a:cubicBezTo>
                  <a:pt x="6340747" y="1223748"/>
                  <a:pt x="5961731" y="1309049"/>
                  <a:pt x="5649707" y="990762"/>
                </a:cubicBezTo>
                <a:cubicBezTo>
                  <a:pt x="5607748" y="947939"/>
                  <a:pt x="5567498" y="901849"/>
                  <a:pt x="5528594" y="857258"/>
                </a:cubicBezTo>
                <a:cubicBezTo>
                  <a:pt x="5448940" y="766019"/>
                  <a:pt x="5366578" y="671668"/>
                  <a:pt x="5265292" y="600833"/>
                </a:cubicBezTo>
                <a:cubicBezTo>
                  <a:pt x="5181316" y="542179"/>
                  <a:pt x="5084064" y="499503"/>
                  <a:pt x="4976265" y="473987"/>
                </a:cubicBezTo>
                <a:cubicBezTo>
                  <a:pt x="4884085" y="452172"/>
                  <a:pt x="4783529" y="442118"/>
                  <a:pt x="4668852" y="443263"/>
                </a:cubicBezTo>
                <a:cubicBezTo>
                  <a:pt x="4522456" y="388768"/>
                  <a:pt x="4393235" y="354300"/>
                  <a:pt x="4262285" y="334809"/>
                </a:cubicBezTo>
                <a:cubicBezTo>
                  <a:pt x="4238424" y="331259"/>
                  <a:pt x="4214505" y="329023"/>
                  <a:pt x="4190490" y="327954"/>
                </a:cubicBezTo>
                <a:cubicBezTo>
                  <a:pt x="4207685" y="309491"/>
                  <a:pt x="4224937" y="291002"/>
                  <a:pt x="4242248" y="272499"/>
                </a:cubicBezTo>
                <a:cubicBezTo>
                  <a:pt x="4282862" y="273117"/>
                  <a:pt x="4323245" y="277217"/>
                  <a:pt x="4363226" y="285451"/>
                </a:cubicBezTo>
                <a:cubicBezTo>
                  <a:pt x="4492389" y="312041"/>
                  <a:pt x="4617191" y="354903"/>
                  <a:pt x="4767910" y="424434"/>
                </a:cubicBezTo>
                <a:lnTo>
                  <a:pt x="4768409" y="424662"/>
                </a:lnTo>
                <a:lnTo>
                  <a:pt x="4768966" y="424668"/>
                </a:lnTo>
                <a:cubicBezTo>
                  <a:pt x="5001203" y="427561"/>
                  <a:pt x="5185139" y="479928"/>
                  <a:pt x="5331266" y="584759"/>
                </a:cubicBezTo>
                <a:cubicBezTo>
                  <a:pt x="5426654" y="653302"/>
                  <a:pt x="5504579" y="744040"/>
                  <a:pt x="5579948" y="831801"/>
                </a:cubicBezTo>
                <a:cubicBezTo>
                  <a:pt x="5617008" y="874952"/>
                  <a:pt x="5655336" y="919581"/>
                  <a:pt x="5695336" y="961137"/>
                </a:cubicBezTo>
                <a:cubicBezTo>
                  <a:pt x="5766536" y="1035065"/>
                  <a:pt x="5843077" y="1089301"/>
                  <a:pt x="5929397" y="1126957"/>
                </a:cubicBezTo>
                <a:cubicBezTo>
                  <a:pt x="6005880" y="1160328"/>
                  <a:pt x="6088012" y="1179675"/>
                  <a:pt x="6180480" y="1186092"/>
                </a:cubicBezTo>
                <a:cubicBezTo>
                  <a:pt x="6236983" y="1190011"/>
                  <a:pt x="6294062" y="1188801"/>
                  <a:pt x="6351352" y="1184209"/>
                </a:cubicBezTo>
                <a:cubicBezTo>
                  <a:pt x="6467374" y="1174910"/>
                  <a:pt x="6584183" y="1151683"/>
                  <a:pt x="6698361" y="1128993"/>
                </a:cubicBezTo>
                <a:cubicBezTo>
                  <a:pt x="6708985" y="1126880"/>
                  <a:pt x="6719552" y="1124786"/>
                  <a:pt x="6730118" y="1122692"/>
                </a:cubicBezTo>
                <a:lnTo>
                  <a:pt x="6729119" y="1117639"/>
                </a:lnTo>
                <a:cubicBezTo>
                  <a:pt x="6718553" y="1119733"/>
                  <a:pt x="6707967" y="1121827"/>
                  <a:pt x="6697362" y="1123941"/>
                </a:cubicBezTo>
                <a:cubicBezTo>
                  <a:pt x="6351506" y="1192682"/>
                  <a:pt x="5993892" y="1263766"/>
                  <a:pt x="5699063" y="957564"/>
                </a:cubicBezTo>
                <a:cubicBezTo>
                  <a:pt x="5659159" y="916123"/>
                  <a:pt x="5620869" y="871532"/>
                  <a:pt x="5583867" y="828439"/>
                </a:cubicBezTo>
                <a:cubicBezTo>
                  <a:pt x="5508306" y="740448"/>
                  <a:pt x="5430170" y="649479"/>
                  <a:pt x="5334282" y="580568"/>
                </a:cubicBezTo>
                <a:cubicBezTo>
                  <a:pt x="5254744" y="523518"/>
                  <a:pt x="5162660" y="481255"/>
                  <a:pt x="5060568" y="454954"/>
                </a:cubicBezTo>
                <a:cubicBezTo>
                  <a:pt x="4973421" y="432499"/>
                  <a:pt x="4878245" y="420908"/>
                  <a:pt x="4769582" y="419523"/>
                </a:cubicBezTo>
                <a:cubicBezTo>
                  <a:pt x="4618708" y="349958"/>
                  <a:pt x="4493676" y="307046"/>
                  <a:pt x="4364263" y="280402"/>
                </a:cubicBezTo>
                <a:cubicBezTo>
                  <a:pt x="4325474" y="272414"/>
                  <a:pt x="4286339" y="268287"/>
                  <a:pt x="4246993" y="267429"/>
                </a:cubicBezTo>
                <a:cubicBezTo>
                  <a:pt x="4264322" y="248897"/>
                  <a:pt x="4281728" y="230357"/>
                  <a:pt x="4299192" y="211821"/>
                </a:cubicBezTo>
                <a:cubicBezTo>
                  <a:pt x="4355042" y="210939"/>
                  <a:pt x="4410488" y="216686"/>
                  <a:pt x="4464973" y="230904"/>
                </a:cubicBezTo>
                <a:cubicBezTo>
                  <a:pt x="4626374" y="273033"/>
                  <a:pt x="4759457" y="340287"/>
                  <a:pt x="4868370" y="400513"/>
                </a:cubicBezTo>
                <a:lnTo>
                  <a:pt x="4868908" y="400807"/>
                </a:lnTo>
                <a:lnTo>
                  <a:pt x="4869503" y="400830"/>
                </a:lnTo>
                <a:cubicBezTo>
                  <a:pt x="5088848" y="409122"/>
                  <a:pt x="5262468" y="462622"/>
                  <a:pt x="5400257" y="564390"/>
                </a:cubicBezTo>
                <a:cubicBezTo>
                  <a:pt x="5490265" y="630996"/>
                  <a:pt x="5563982" y="718373"/>
                  <a:pt x="5635259" y="802887"/>
                </a:cubicBezTo>
                <a:cubicBezTo>
                  <a:pt x="5670437" y="844558"/>
                  <a:pt x="5706786" y="887651"/>
                  <a:pt x="5744711" y="927843"/>
                </a:cubicBezTo>
                <a:cubicBezTo>
                  <a:pt x="5811761" y="998851"/>
                  <a:pt x="5883825" y="1051588"/>
                  <a:pt x="5965035" y="1089090"/>
                </a:cubicBezTo>
                <a:cubicBezTo>
                  <a:pt x="6037003" y="1122346"/>
                  <a:pt x="6114275" y="1142615"/>
                  <a:pt x="6201248" y="1151087"/>
                </a:cubicBezTo>
                <a:cubicBezTo>
                  <a:pt x="6268394" y="1157619"/>
                  <a:pt x="6336444" y="1156524"/>
                  <a:pt x="6404608" y="1151068"/>
                </a:cubicBezTo>
                <a:cubicBezTo>
                  <a:pt x="6499650" y="1143441"/>
                  <a:pt x="6594923" y="1127303"/>
                  <a:pt x="6688352" y="1111491"/>
                </a:cubicBezTo>
                <a:cubicBezTo>
                  <a:pt x="6699014" y="1109685"/>
                  <a:pt x="6709676" y="1107879"/>
                  <a:pt x="6720301" y="1106092"/>
                </a:cubicBezTo>
                <a:lnTo>
                  <a:pt x="6719456" y="1101097"/>
                </a:lnTo>
                <a:cubicBezTo>
                  <a:pt x="6708831" y="1102884"/>
                  <a:pt x="6698169" y="1104690"/>
                  <a:pt x="6687507" y="1106496"/>
                </a:cubicBezTo>
                <a:cubicBezTo>
                  <a:pt x="6362322" y="1161558"/>
                  <a:pt x="6026053" y="1218464"/>
                  <a:pt x="5748400" y="924365"/>
                </a:cubicBezTo>
                <a:cubicBezTo>
                  <a:pt x="5710551" y="884289"/>
                  <a:pt x="5674260" y="841234"/>
                  <a:pt x="5639140" y="799621"/>
                </a:cubicBezTo>
                <a:cubicBezTo>
                  <a:pt x="5567671" y="714877"/>
                  <a:pt x="5493762" y="627269"/>
                  <a:pt x="5403273" y="560315"/>
                </a:cubicBezTo>
                <a:cubicBezTo>
                  <a:pt x="5328173" y="504859"/>
                  <a:pt x="5241239" y="463006"/>
                  <a:pt x="5144870" y="435917"/>
                </a:cubicBezTo>
                <a:cubicBezTo>
                  <a:pt x="5062757" y="412835"/>
                  <a:pt x="4972922" y="399708"/>
                  <a:pt x="4870291" y="395788"/>
                </a:cubicBezTo>
                <a:cubicBezTo>
                  <a:pt x="4761204" y="335478"/>
                  <a:pt x="4627931" y="268203"/>
                  <a:pt x="4466241" y="226001"/>
                </a:cubicBezTo>
                <a:cubicBezTo>
                  <a:pt x="4414772" y="212566"/>
                  <a:pt x="4360978" y="206044"/>
                  <a:pt x="4304264" y="206428"/>
                </a:cubicBezTo>
                <a:cubicBezTo>
                  <a:pt x="4321786" y="187854"/>
                  <a:pt x="4339365" y="169287"/>
                  <a:pt x="4357020" y="150750"/>
                </a:cubicBezTo>
                <a:cubicBezTo>
                  <a:pt x="4427491" y="147401"/>
                  <a:pt x="4497730" y="154675"/>
                  <a:pt x="4566720" y="176357"/>
                </a:cubicBezTo>
                <a:cubicBezTo>
                  <a:pt x="4725912" y="226395"/>
                  <a:pt x="4859321" y="305657"/>
                  <a:pt x="4968849" y="376592"/>
                </a:cubicBezTo>
                <a:lnTo>
                  <a:pt x="4969387" y="376943"/>
                </a:lnTo>
                <a:lnTo>
                  <a:pt x="4970021" y="376985"/>
                </a:lnTo>
                <a:cubicBezTo>
                  <a:pt x="5179357" y="390880"/>
                  <a:pt x="5337991" y="443955"/>
                  <a:pt x="5469247" y="544016"/>
                </a:cubicBezTo>
                <a:cubicBezTo>
                  <a:pt x="5553896" y="608691"/>
                  <a:pt x="5623386" y="692725"/>
                  <a:pt x="5690610" y="773973"/>
                </a:cubicBezTo>
                <a:cubicBezTo>
                  <a:pt x="5723846" y="814165"/>
                  <a:pt x="5758236" y="855720"/>
                  <a:pt x="5794086" y="894529"/>
                </a:cubicBezTo>
                <a:cubicBezTo>
                  <a:pt x="5911433" y="1021559"/>
                  <a:pt x="6051412" y="1094008"/>
                  <a:pt x="6222016" y="1116006"/>
                </a:cubicBezTo>
                <a:cubicBezTo>
                  <a:pt x="6303014" y="1126438"/>
                  <a:pt x="6385396" y="1125151"/>
                  <a:pt x="6467624" y="1118561"/>
                </a:cubicBezTo>
                <a:cubicBezTo>
                  <a:pt x="6538305" y="1112894"/>
                  <a:pt x="6608871" y="1103307"/>
                  <a:pt x="6678342" y="1093854"/>
                </a:cubicBezTo>
                <a:cubicBezTo>
                  <a:pt x="6689082" y="1092394"/>
                  <a:pt x="6699782" y="1090934"/>
                  <a:pt x="6710464" y="1089513"/>
                </a:cubicBezTo>
                <a:lnTo>
                  <a:pt x="6709812" y="1084575"/>
                </a:lnTo>
                <a:cubicBezTo>
                  <a:pt x="6699130" y="1086016"/>
                  <a:pt x="6688409" y="1087457"/>
                  <a:pt x="6677670" y="1088917"/>
                </a:cubicBezTo>
                <a:cubicBezTo>
                  <a:pt x="6373138" y="1130319"/>
                  <a:pt x="6058233" y="1173124"/>
                  <a:pt x="5797736" y="891167"/>
                </a:cubicBezTo>
                <a:cubicBezTo>
                  <a:pt x="5761982" y="852454"/>
                  <a:pt x="5727650" y="810937"/>
                  <a:pt x="5694432" y="770803"/>
                </a:cubicBezTo>
                <a:cubicBezTo>
                  <a:pt x="5627056" y="689324"/>
                  <a:pt x="5557355" y="605079"/>
                  <a:pt x="5472264" y="540060"/>
                </a:cubicBezTo>
                <a:cubicBezTo>
                  <a:pt x="5400602" y="485442"/>
                  <a:pt x="5321103" y="445154"/>
                  <a:pt x="5229193" y="416889"/>
                </a:cubicBezTo>
                <a:cubicBezTo>
                  <a:pt x="5152075" y="393179"/>
                  <a:pt x="5067619" y="378515"/>
                  <a:pt x="4971001" y="372063"/>
                </a:cubicBezTo>
                <a:cubicBezTo>
                  <a:pt x="4861319" y="301038"/>
                  <a:pt x="4727699" y="221746"/>
                  <a:pt x="4568200" y="171610"/>
                </a:cubicBezTo>
                <a:cubicBezTo>
                  <a:pt x="4500304" y="150269"/>
                  <a:pt x="4431256" y="142746"/>
                  <a:pt x="4361996" y="145520"/>
                </a:cubicBezTo>
                <a:cubicBezTo>
                  <a:pt x="4379345" y="127315"/>
                  <a:pt x="4396770" y="109140"/>
                  <a:pt x="4414273" y="91008"/>
                </a:cubicBezTo>
                <a:cubicBezTo>
                  <a:pt x="4500535" y="83327"/>
                  <a:pt x="4585683" y="91521"/>
                  <a:pt x="4668468" y="121810"/>
                </a:cubicBezTo>
                <a:cubicBezTo>
                  <a:pt x="4825911" y="179414"/>
                  <a:pt x="4954171" y="266810"/>
                  <a:pt x="5069329" y="352671"/>
                </a:cubicBezTo>
                <a:lnTo>
                  <a:pt x="5069866" y="353076"/>
                </a:lnTo>
                <a:lnTo>
                  <a:pt x="5070558" y="353143"/>
                </a:lnTo>
                <a:cubicBezTo>
                  <a:pt x="5266790" y="372525"/>
                  <a:pt x="5415396" y="426703"/>
                  <a:pt x="5538219" y="523643"/>
                </a:cubicBezTo>
                <a:cubicBezTo>
                  <a:pt x="5617507" y="586394"/>
                  <a:pt x="5682809" y="667058"/>
                  <a:pt x="5745960" y="745078"/>
                </a:cubicBezTo>
                <a:cubicBezTo>
                  <a:pt x="5777275" y="783790"/>
                  <a:pt x="5809686" y="823809"/>
                  <a:pt x="5843441" y="861234"/>
                </a:cubicBezTo>
                <a:cubicBezTo>
                  <a:pt x="5953086" y="982809"/>
                  <a:pt x="6083708" y="1054643"/>
                  <a:pt x="6242785" y="1080848"/>
                </a:cubicBezTo>
                <a:cubicBezTo>
                  <a:pt x="6346511" y="1097927"/>
                  <a:pt x="6452657" y="1094661"/>
                  <a:pt x="6557517" y="1086246"/>
                </a:cubicBezTo>
                <a:cubicBezTo>
                  <a:pt x="6594693" y="1083269"/>
                  <a:pt x="6631695" y="1079657"/>
                  <a:pt x="6668370" y="1076045"/>
                </a:cubicBezTo>
                <a:cubicBezTo>
                  <a:pt x="6679149" y="1074988"/>
                  <a:pt x="6689908" y="1073931"/>
                  <a:pt x="6700628" y="1072913"/>
                </a:cubicBezTo>
                <a:lnTo>
                  <a:pt x="6700167" y="1068033"/>
                </a:lnTo>
                <a:cubicBezTo>
                  <a:pt x="6689428" y="1069071"/>
                  <a:pt x="6678688" y="1070127"/>
                  <a:pt x="6667890" y="1071184"/>
                </a:cubicBezTo>
                <a:cubicBezTo>
                  <a:pt x="6384013" y="1099003"/>
                  <a:pt x="6090432" y="1127764"/>
                  <a:pt x="5847073" y="857968"/>
                </a:cubicBezTo>
                <a:cubicBezTo>
                  <a:pt x="5813394" y="820620"/>
                  <a:pt x="5781041" y="780659"/>
                  <a:pt x="5749764" y="742004"/>
                </a:cubicBezTo>
                <a:cubicBezTo>
                  <a:pt x="5686441" y="663772"/>
                  <a:pt x="5620966" y="582895"/>
                  <a:pt x="5541254" y="519810"/>
                </a:cubicBezTo>
                <a:cubicBezTo>
                  <a:pt x="5474108" y="466812"/>
                  <a:pt x="5399603" y="426925"/>
                  <a:pt x="5313495" y="397863"/>
                </a:cubicBezTo>
                <a:cubicBezTo>
                  <a:pt x="5241411" y="373535"/>
                  <a:pt x="5162315" y="357335"/>
                  <a:pt x="5071711" y="348346"/>
                </a:cubicBezTo>
                <a:cubicBezTo>
                  <a:pt x="4956400" y="262395"/>
                  <a:pt x="4827928" y="174945"/>
                  <a:pt x="4670159" y="117219"/>
                </a:cubicBezTo>
                <a:cubicBezTo>
                  <a:pt x="4592465" y="88792"/>
                  <a:pt x="4509661" y="78139"/>
                  <a:pt x="4419844" y="85236"/>
                </a:cubicBezTo>
                <a:cubicBezTo>
                  <a:pt x="4437269" y="67217"/>
                  <a:pt x="4454753" y="49244"/>
                  <a:pt x="4472332" y="31333"/>
                </a:cubicBezTo>
                <a:cubicBezTo>
                  <a:pt x="4573272" y="18301"/>
                  <a:pt x="4673175" y="26891"/>
                  <a:pt x="4770253" y="67259"/>
                </a:cubicBezTo>
                <a:cubicBezTo>
                  <a:pt x="4927024" y="132460"/>
                  <a:pt x="5054958" y="231469"/>
                  <a:pt x="5169846" y="328748"/>
                </a:cubicBezTo>
                <a:lnTo>
                  <a:pt x="5170365" y="329201"/>
                </a:lnTo>
                <a:lnTo>
                  <a:pt x="5171056" y="329295"/>
                </a:lnTo>
                <a:cubicBezTo>
                  <a:pt x="5354225" y="354165"/>
                  <a:pt x="5492802" y="409450"/>
                  <a:pt x="5607191" y="503267"/>
                </a:cubicBezTo>
                <a:cubicBezTo>
                  <a:pt x="5681157" y="564090"/>
                  <a:pt x="5742251" y="641409"/>
                  <a:pt x="5801329" y="716183"/>
                </a:cubicBezTo>
                <a:cubicBezTo>
                  <a:pt x="5830743" y="753397"/>
                  <a:pt x="5861155" y="791879"/>
                  <a:pt x="5892817" y="827940"/>
                </a:cubicBezTo>
                <a:cubicBezTo>
                  <a:pt x="5994756" y="944000"/>
                  <a:pt x="6116042" y="1015200"/>
                  <a:pt x="6263591" y="1045594"/>
                </a:cubicBezTo>
                <a:cubicBezTo>
                  <a:pt x="6393945" y="1072433"/>
                  <a:pt x="6528411" y="1065113"/>
                  <a:pt x="6658458" y="1058043"/>
                </a:cubicBezTo>
                <a:cubicBezTo>
                  <a:pt x="6669255" y="1057448"/>
                  <a:pt x="6680033" y="1056871"/>
                  <a:pt x="6690772" y="1056314"/>
                </a:cubicBezTo>
                <a:lnTo>
                  <a:pt x="6690523" y="1051511"/>
                </a:lnTo>
                <a:cubicBezTo>
                  <a:pt x="6679783" y="1052068"/>
                  <a:pt x="6669005" y="1052664"/>
                  <a:pt x="6658188" y="1053259"/>
                </a:cubicBezTo>
                <a:cubicBezTo>
                  <a:pt x="6394906" y="1067572"/>
                  <a:pt x="6122671" y="1082385"/>
                  <a:pt x="5896429" y="824770"/>
                </a:cubicBezTo>
                <a:cubicBezTo>
                  <a:pt x="5864844" y="788805"/>
                  <a:pt x="5834470" y="750381"/>
                  <a:pt x="5805094" y="713205"/>
                </a:cubicBezTo>
                <a:cubicBezTo>
                  <a:pt x="5745863" y="638239"/>
                  <a:pt x="5684596" y="560707"/>
                  <a:pt x="5610245" y="499553"/>
                </a:cubicBezTo>
                <a:cubicBezTo>
                  <a:pt x="5495280" y="405268"/>
                  <a:pt x="5356127" y="349674"/>
                  <a:pt x="5172402" y="324631"/>
                </a:cubicBezTo>
                <a:cubicBezTo>
                  <a:pt x="5057360" y="227243"/>
                  <a:pt x="4929233" y="128172"/>
                  <a:pt x="4772098" y="62822"/>
                </a:cubicBezTo>
                <a:cubicBezTo>
                  <a:pt x="4681782" y="25264"/>
                  <a:pt x="4584607" y="12985"/>
                  <a:pt x="4477711" y="25865"/>
                </a:cubicBezTo>
                <a:close/>
                <a:moveTo>
                  <a:pt x="4851417" y="0"/>
                </a:moveTo>
                <a:lnTo>
                  <a:pt x="4837396" y="0"/>
                </a:lnTo>
                <a:lnTo>
                  <a:pt x="4872039" y="12707"/>
                </a:lnTo>
                <a:cubicBezTo>
                  <a:pt x="5036533" y="89077"/>
                  <a:pt x="5163890" y="203539"/>
                  <a:pt x="5270364" y="304834"/>
                </a:cubicBezTo>
                <a:lnTo>
                  <a:pt x="5270882" y="305322"/>
                </a:lnTo>
                <a:lnTo>
                  <a:pt x="5271575" y="305443"/>
                </a:lnTo>
                <a:cubicBezTo>
                  <a:pt x="5441640" y="335818"/>
                  <a:pt x="5570207" y="392203"/>
                  <a:pt x="5676181" y="482890"/>
                </a:cubicBezTo>
                <a:cubicBezTo>
                  <a:pt x="5744787" y="541793"/>
                  <a:pt x="5801694" y="615780"/>
                  <a:pt x="5856736" y="687326"/>
                </a:cubicBezTo>
                <a:cubicBezTo>
                  <a:pt x="5884210" y="723022"/>
                  <a:pt x="5912605" y="759967"/>
                  <a:pt x="5942173" y="794626"/>
                </a:cubicBezTo>
                <a:cubicBezTo>
                  <a:pt x="6036427" y="905192"/>
                  <a:pt x="6148376" y="975700"/>
                  <a:pt x="6284417" y="1010224"/>
                </a:cubicBezTo>
                <a:cubicBezTo>
                  <a:pt x="6404627" y="1040714"/>
                  <a:pt x="6528622" y="1040253"/>
                  <a:pt x="6648544" y="1039811"/>
                </a:cubicBezTo>
                <a:cubicBezTo>
                  <a:pt x="6659360" y="1039772"/>
                  <a:pt x="6670158" y="1039715"/>
                  <a:pt x="6680916" y="1039715"/>
                </a:cubicBezTo>
                <a:lnTo>
                  <a:pt x="6680916" y="1034989"/>
                </a:lnTo>
                <a:cubicBezTo>
                  <a:pt x="6670158" y="1035008"/>
                  <a:pt x="6659360" y="1035046"/>
                  <a:pt x="6648525" y="1035085"/>
                </a:cubicBezTo>
                <a:cubicBezTo>
                  <a:pt x="6405857" y="1035988"/>
                  <a:pt x="6154927" y="1036929"/>
                  <a:pt x="5945766" y="791571"/>
                </a:cubicBezTo>
                <a:cubicBezTo>
                  <a:pt x="5916275" y="756989"/>
                  <a:pt x="5887917" y="720102"/>
                  <a:pt x="5860483" y="684444"/>
                </a:cubicBezTo>
                <a:cubicBezTo>
                  <a:pt x="5805286" y="612707"/>
                  <a:pt x="5748246" y="538530"/>
                  <a:pt x="5679255" y="479307"/>
                </a:cubicBezTo>
                <a:cubicBezTo>
                  <a:pt x="5572743" y="388171"/>
                  <a:pt x="5443696" y="331482"/>
                  <a:pt x="5273111" y="300923"/>
                </a:cubicBezTo>
                <a:cubicBezTo>
                  <a:pt x="5166464" y="199489"/>
                  <a:pt x="5038896" y="84975"/>
                  <a:pt x="4874018" y="8426"/>
                </a:cubicBezTo>
                <a:close/>
                <a:moveTo>
                  <a:pt x="5052357" y="0"/>
                </a:moveTo>
                <a:lnTo>
                  <a:pt x="5043371" y="0"/>
                </a:lnTo>
                <a:lnTo>
                  <a:pt x="5090578" y="28404"/>
                </a:lnTo>
                <a:cubicBezTo>
                  <a:pt x="5200683" y="104793"/>
                  <a:pt x="5291666" y="196944"/>
                  <a:pt x="5370901" y="280912"/>
                </a:cubicBezTo>
                <a:lnTo>
                  <a:pt x="5371381" y="281424"/>
                </a:lnTo>
                <a:lnTo>
                  <a:pt x="5372072" y="281580"/>
                </a:lnTo>
                <a:cubicBezTo>
                  <a:pt x="5529036" y="317465"/>
                  <a:pt x="5647575" y="374957"/>
                  <a:pt x="5745153" y="462504"/>
                </a:cubicBezTo>
                <a:cubicBezTo>
                  <a:pt x="5808456" y="519495"/>
                  <a:pt x="5861174" y="590140"/>
                  <a:pt x="5912163" y="658450"/>
                </a:cubicBezTo>
                <a:cubicBezTo>
                  <a:pt x="5937696" y="692667"/>
                  <a:pt x="5964094" y="728037"/>
                  <a:pt x="5991548" y="761331"/>
                </a:cubicBezTo>
                <a:cubicBezTo>
                  <a:pt x="6078098" y="866345"/>
                  <a:pt x="6180729" y="936142"/>
                  <a:pt x="6305281" y="974720"/>
                </a:cubicBezTo>
                <a:cubicBezTo>
                  <a:pt x="6415366" y="1008803"/>
                  <a:pt x="6528910" y="1015142"/>
                  <a:pt x="6638727" y="1021252"/>
                </a:cubicBezTo>
                <a:cubicBezTo>
                  <a:pt x="6649524" y="1021867"/>
                  <a:pt x="6660302" y="1022462"/>
                  <a:pt x="6671041" y="1023096"/>
                </a:cubicBezTo>
                <a:lnTo>
                  <a:pt x="6671310" y="1018466"/>
                </a:lnTo>
                <a:cubicBezTo>
                  <a:pt x="6660571" y="1017851"/>
                  <a:pt x="6649793" y="1017236"/>
                  <a:pt x="6638976" y="1016641"/>
                </a:cubicBezTo>
                <a:cubicBezTo>
                  <a:pt x="6416884" y="1004249"/>
                  <a:pt x="6187242" y="991454"/>
                  <a:pt x="5995121" y="758373"/>
                </a:cubicBezTo>
                <a:cubicBezTo>
                  <a:pt x="5967744" y="725174"/>
                  <a:pt x="5941366" y="689843"/>
                  <a:pt x="5915871" y="655684"/>
                </a:cubicBezTo>
                <a:cubicBezTo>
                  <a:pt x="5864748" y="587191"/>
                  <a:pt x="5811895" y="516358"/>
                  <a:pt x="5748246" y="459062"/>
                </a:cubicBezTo>
                <a:cubicBezTo>
                  <a:pt x="5650206" y="371091"/>
                  <a:pt x="5531206" y="313303"/>
                  <a:pt x="5373802" y="277227"/>
                </a:cubicBezTo>
                <a:cubicBezTo>
                  <a:pt x="5294422" y="193142"/>
                  <a:pt x="5203285" y="100920"/>
                  <a:pt x="5092949" y="24416"/>
                </a:cubicBezTo>
                <a:close/>
                <a:moveTo>
                  <a:pt x="5222538" y="0"/>
                </a:moveTo>
                <a:lnTo>
                  <a:pt x="5215546" y="0"/>
                </a:lnTo>
                <a:lnTo>
                  <a:pt x="5296418" y="68905"/>
                </a:lnTo>
                <a:cubicBezTo>
                  <a:pt x="5361588" y="130398"/>
                  <a:pt x="5419133" y="195692"/>
                  <a:pt x="5471457" y="257004"/>
                </a:cubicBezTo>
                <a:lnTo>
                  <a:pt x="5471918" y="257523"/>
                </a:lnTo>
                <a:lnTo>
                  <a:pt x="5472552" y="257713"/>
                </a:lnTo>
                <a:cubicBezTo>
                  <a:pt x="5616374" y="299104"/>
                  <a:pt x="5724922" y="357698"/>
                  <a:pt x="5814124" y="442116"/>
                </a:cubicBezTo>
                <a:cubicBezTo>
                  <a:pt x="5872125" y="497203"/>
                  <a:pt x="5920674" y="564532"/>
                  <a:pt x="5967648" y="629652"/>
                </a:cubicBezTo>
                <a:cubicBezTo>
                  <a:pt x="5991221" y="662331"/>
                  <a:pt x="6015602" y="696126"/>
                  <a:pt x="6040904" y="728018"/>
                </a:cubicBezTo>
                <a:cubicBezTo>
                  <a:pt x="6119789" y="827440"/>
                  <a:pt x="6213102" y="896469"/>
                  <a:pt x="6326165" y="939024"/>
                </a:cubicBezTo>
                <a:cubicBezTo>
                  <a:pt x="6426125" y="976642"/>
                  <a:pt x="6529218" y="989725"/>
                  <a:pt x="6628928" y="1002347"/>
                </a:cubicBezTo>
                <a:cubicBezTo>
                  <a:pt x="6639706" y="1003711"/>
                  <a:pt x="6650446" y="1005075"/>
                  <a:pt x="6661147" y="1006459"/>
                </a:cubicBezTo>
                <a:lnTo>
                  <a:pt x="6661743" y="1001963"/>
                </a:lnTo>
                <a:cubicBezTo>
                  <a:pt x="6651022" y="1000580"/>
                  <a:pt x="6640283" y="999216"/>
                  <a:pt x="6629504" y="997852"/>
                </a:cubicBezTo>
                <a:cubicBezTo>
                  <a:pt x="6427970" y="972300"/>
                  <a:pt x="6219577" y="945902"/>
                  <a:pt x="6044457" y="725193"/>
                </a:cubicBezTo>
                <a:cubicBezTo>
                  <a:pt x="6019213" y="693378"/>
                  <a:pt x="5994872" y="659623"/>
                  <a:pt x="5971337" y="626981"/>
                </a:cubicBezTo>
                <a:cubicBezTo>
                  <a:pt x="5924248" y="561704"/>
                  <a:pt x="5875564" y="494202"/>
                  <a:pt x="5817256" y="438820"/>
                </a:cubicBezTo>
                <a:cubicBezTo>
                  <a:pt x="5727631" y="354010"/>
                  <a:pt x="5618698" y="295123"/>
                  <a:pt x="5474473" y="253538"/>
                </a:cubicBezTo>
                <a:cubicBezTo>
                  <a:pt x="5422063" y="192139"/>
                  <a:pt x="5364426" y="126780"/>
                  <a:pt x="5299132" y="65213"/>
                </a:cubicBezTo>
                <a:close/>
                <a:moveTo>
                  <a:pt x="5374107" y="0"/>
                </a:moveTo>
                <a:lnTo>
                  <a:pt x="5367546" y="0"/>
                </a:lnTo>
                <a:lnTo>
                  <a:pt x="5398460" y="28680"/>
                </a:lnTo>
                <a:cubicBezTo>
                  <a:pt x="5463330" y="95507"/>
                  <a:pt x="5520294" y="166468"/>
                  <a:pt x="5572032" y="233102"/>
                </a:cubicBezTo>
                <a:lnTo>
                  <a:pt x="5572435" y="233617"/>
                </a:lnTo>
                <a:lnTo>
                  <a:pt x="5573031" y="233832"/>
                </a:lnTo>
                <a:cubicBezTo>
                  <a:pt x="5703712" y="280733"/>
                  <a:pt x="5802232" y="340436"/>
                  <a:pt x="5883095" y="421725"/>
                </a:cubicBezTo>
                <a:cubicBezTo>
                  <a:pt x="5935813" y="474925"/>
                  <a:pt x="5980232" y="538959"/>
                  <a:pt x="6023190" y="600891"/>
                </a:cubicBezTo>
                <a:cubicBezTo>
                  <a:pt x="6044785" y="632015"/>
                  <a:pt x="6067109" y="664214"/>
                  <a:pt x="6090260" y="694704"/>
                </a:cubicBezTo>
                <a:cubicBezTo>
                  <a:pt x="6249412" y="904289"/>
                  <a:pt x="6437422" y="944288"/>
                  <a:pt x="6619227" y="982981"/>
                </a:cubicBezTo>
                <a:cubicBezTo>
                  <a:pt x="6629928" y="985268"/>
                  <a:pt x="6640610" y="987535"/>
                  <a:pt x="6651233" y="989840"/>
                </a:cubicBezTo>
                <a:lnTo>
                  <a:pt x="6652175" y="985479"/>
                </a:lnTo>
                <a:cubicBezTo>
                  <a:pt x="6641550" y="983173"/>
                  <a:pt x="6630869" y="980907"/>
                  <a:pt x="6620149" y="978620"/>
                </a:cubicBezTo>
                <a:cubicBezTo>
                  <a:pt x="6439132" y="940100"/>
                  <a:pt x="6251968" y="900273"/>
                  <a:pt x="6093814" y="692014"/>
                </a:cubicBezTo>
                <a:cubicBezTo>
                  <a:pt x="6070721" y="661601"/>
                  <a:pt x="6048415" y="629440"/>
                  <a:pt x="6026840" y="598336"/>
                </a:cubicBezTo>
                <a:cubicBezTo>
                  <a:pt x="5983786" y="536262"/>
                  <a:pt x="5939252" y="472064"/>
                  <a:pt x="5886265" y="418585"/>
                </a:cubicBezTo>
                <a:cubicBezTo>
                  <a:pt x="5805017" y="336936"/>
                  <a:pt x="5706172" y="276962"/>
                  <a:pt x="5575145" y="229863"/>
                </a:cubicBezTo>
                <a:cubicBezTo>
                  <a:pt x="5523320" y="163133"/>
                  <a:pt x="5466265" y="92094"/>
                  <a:pt x="5401268" y="25180"/>
                </a:cubicBezTo>
                <a:close/>
                <a:moveTo>
                  <a:pt x="5515110" y="0"/>
                </a:moveTo>
                <a:lnTo>
                  <a:pt x="5509615" y="0"/>
                </a:lnTo>
                <a:lnTo>
                  <a:pt x="5672608" y="209210"/>
                </a:lnTo>
                <a:lnTo>
                  <a:pt x="5672954" y="209694"/>
                </a:lnTo>
                <a:lnTo>
                  <a:pt x="5673511" y="209938"/>
                </a:lnTo>
                <a:cubicBezTo>
                  <a:pt x="5790973" y="262339"/>
                  <a:pt x="5879484" y="323157"/>
                  <a:pt x="5952067" y="401327"/>
                </a:cubicBezTo>
                <a:cubicBezTo>
                  <a:pt x="5999540" y="452675"/>
                  <a:pt x="6039828" y="513447"/>
                  <a:pt x="6078809" y="572221"/>
                </a:cubicBezTo>
                <a:cubicBezTo>
                  <a:pt x="6098405" y="601775"/>
                  <a:pt x="6118655" y="632341"/>
                  <a:pt x="6139634" y="661390"/>
                </a:cubicBezTo>
                <a:cubicBezTo>
                  <a:pt x="6281708" y="858276"/>
                  <a:pt x="6448412" y="911532"/>
                  <a:pt x="6609639" y="963020"/>
                </a:cubicBezTo>
                <a:cubicBezTo>
                  <a:pt x="6620226" y="966401"/>
                  <a:pt x="6630792" y="969763"/>
                  <a:pt x="6641301" y="973164"/>
                </a:cubicBezTo>
                <a:lnTo>
                  <a:pt x="6642646" y="969014"/>
                </a:lnTo>
                <a:cubicBezTo>
                  <a:pt x="6632118" y="965614"/>
                  <a:pt x="6621570" y="962232"/>
                  <a:pt x="6610965" y="958851"/>
                </a:cubicBezTo>
                <a:cubicBezTo>
                  <a:pt x="6450428" y="907574"/>
                  <a:pt x="6284417" y="854568"/>
                  <a:pt x="6143170" y="658835"/>
                </a:cubicBezTo>
                <a:cubicBezTo>
                  <a:pt x="6122248" y="629863"/>
                  <a:pt x="6102018" y="599335"/>
                  <a:pt x="6082440" y="569808"/>
                </a:cubicBezTo>
                <a:cubicBezTo>
                  <a:pt x="6043382" y="510890"/>
                  <a:pt x="6002979" y="449966"/>
                  <a:pt x="5955275" y="398359"/>
                </a:cubicBezTo>
                <a:cubicBezTo>
                  <a:pt x="5882384" y="319860"/>
                  <a:pt x="5793587" y="258791"/>
                  <a:pt x="5675836" y="206194"/>
                </a:cubicBezTo>
                <a:close/>
                <a:moveTo>
                  <a:pt x="5647698" y="0"/>
                </a:moveTo>
                <a:lnTo>
                  <a:pt x="5642311" y="0"/>
                </a:lnTo>
                <a:lnTo>
                  <a:pt x="5693265" y="66910"/>
                </a:lnTo>
                <a:cubicBezTo>
                  <a:pt x="5721500" y="106820"/>
                  <a:pt x="5748005" y="146699"/>
                  <a:pt x="5773202" y="185324"/>
                </a:cubicBezTo>
                <a:lnTo>
                  <a:pt x="5773491" y="185766"/>
                </a:lnTo>
                <a:lnTo>
                  <a:pt x="5773951" y="186025"/>
                </a:lnTo>
                <a:cubicBezTo>
                  <a:pt x="5839522" y="222434"/>
                  <a:pt x="5936486" y="282254"/>
                  <a:pt x="6021038" y="380922"/>
                </a:cubicBezTo>
                <a:cubicBezTo>
                  <a:pt x="6063305" y="430461"/>
                  <a:pt x="6099501" y="488030"/>
                  <a:pt x="6134524" y="543704"/>
                </a:cubicBezTo>
                <a:cubicBezTo>
                  <a:pt x="6152084" y="571633"/>
                  <a:pt x="6170259" y="600507"/>
                  <a:pt x="6188991" y="628057"/>
                </a:cubicBezTo>
                <a:cubicBezTo>
                  <a:pt x="6314099" y="812128"/>
                  <a:pt x="6459535" y="878275"/>
                  <a:pt x="6600187" y="942252"/>
                </a:cubicBezTo>
                <a:cubicBezTo>
                  <a:pt x="6610620" y="946997"/>
                  <a:pt x="6620994" y="951723"/>
                  <a:pt x="6631350" y="956469"/>
                </a:cubicBezTo>
                <a:lnTo>
                  <a:pt x="6633136" y="952588"/>
                </a:lnTo>
                <a:cubicBezTo>
                  <a:pt x="6622780" y="947823"/>
                  <a:pt x="6612387" y="943097"/>
                  <a:pt x="6601955" y="938352"/>
                </a:cubicBezTo>
                <a:cubicBezTo>
                  <a:pt x="6461840" y="874625"/>
                  <a:pt x="6316963" y="808728"/>
                  <a:pt x="6192526" y="625655"/>
                </a:cubicBezTo>
                <a:cubicBezTo>
                  <a:pt x="6173832" y="598163"/>
                  <a:pt x="6155696" y="569324"/>
                  <a:pt x="6138136" y="541424"/>
                </a:cubicBezTo>
                <a:cubicBezTo>
                  <a:pt x="6103036" y="485620"/>
                  <a:pt x="6066763" y="427917"/>
                  <a:pt x="6024285" y="378140"/>
                </a:cubicBezTo>
                <a:cubicBezTo>
                  <a:pt x="5939483" y="279175"/>
                  <a:pt x="5842347" y="219133"/>
                  <a:pt x="5776507" y="182536"/>
                </a:cubicBezTo>
                <a:cubicBezTo>
                  <a:pt x="5751267" y="143854"/>
                  <a:pt x="5724716" y="103919"/>
                  <a:pt x="5696429" y="63955"/>
                </a:cubicBezTo>
                <a:close/>
                <a:moveTo>
                  <a:pt x="5775534" y="0"/>
                </a:moveTo>
                <a:lnTo>
                  <a:pt x="5770255" y="0"/>
                </a:lnTo>
                <a:lnTo>
                  <a:pt x="5794927" y="34916"/>
                </a:lnTo>
                <a:cubicBezTo>
                  <a:pt x="5822842" y="77561"/>
                  <a:pt x="5848975" y="120172"/>
                  <a:pt x="5873797" y="161441"/>
                </a:cubicBezTo>
                <a:lnTo>
                  <a:pt x="5874027" y="161822"/>
                </a:lnTo>
                <a:lnTo>
                  <a:pt x="5874393" y="162079"/>
                </a:lnTo>
                <a:cubicBezTo>
                  <a:pt x="5966496" y="226199"/>
                  <a:pt x="6032988" y="287398"/>
                  <a:pt x="6089991" y="360505"/>
                </a:cubicBezTo>
                <a:cubicBezTo>
                  <a:pt x="6127128" y="408336"/>
                  <a:pt x="6159308" y="462816"/>
                  <a:pt x="6190432" y="515503"/>
                </a:cubicBezTo>
                <a:cubicBezTo>
                  <a:pt x="6205916" y="541695"/>
                  <a:pt x="6221901" y="568776"/>
                  <a:pt x="6238327" y="594737"/>
                </a:cubicBezTo>
                <a:cubicBezTo>
                  <a:pt x="6346549" y="765789"/>
                  <a:pt x="6470813" y="844404"/>
                  <a:pt x="6590966" y="920446"/>
                </a:cubicBezTo>
                <a:cubicBezTo>
                  <a:pt x="6601148" y="926882"/>
                  <a:pt x="6611273" y="933280"/>
                  <a:pt x="6621359" y="939735"/>
                </a:cubicBezTo>
                <a:lnTo>
                  <a:pt x="6623626" y="936200"/>
                </a:lnTo>
                <a:cubicBezTo>
                  <a:pt x="6613540" y="929745"/>
                  <a:pt x="6603395" y="923328"/>
                  <a:pt x="6593213" y="916892"/>
                </a:cubicBezTo>
                <a:cubicBezTo>
                  <a:pt x="6473445" y="841119"/>
                  <a:pt x="6349603" y="762734"/>
                  <a:pt x="6241882" y="592495"/>
                </a:cubicBezTo>
                <a:cubicBezTo>
                  <a:pt x="6225494" y="566588"/>
                  <a:pt x="6209509" y="539533"/>
                  <a:pt x="6194044" y="513368"/>
                </a:cubicBezTo>
                <a:cubicBezTo>
                  <a:pt x="6162862" y="460570"/>
                  <a:pt x="6130605" y="405975"/>
                  <a:pt x="6093295" y="357927"/>
                </a:cubicBezTo>
                <a:cubicBezTo>
                  <a:pt x="6036101" y="284571"/>
                  <a:pt x="5969435" y="223170"/>
                  <a:pt x="5877159" y="158890"/>
                </a:cubicBezTo>
                <a:cubicBezTo>
                  <a:pt x="5851963" y="116997"/>
                  <a:pt x="5825479" y="73799"/>
                  <a:pt x="5797225" y="30649"/>
                </a:cubicBezTo>
                <a:close/>
                <a:moveTo>
                  <a:pt x="5882538" y="0"/>
                </a:moveTo>
                <a:lnTo>
                  <a:pt x="5877641" y="0"/>
                </a:lnTo>
                <a:lnTo>
                  <a:pt x="5907884" y="46467"/>
                </a:lnTo>
                <a:cubicBezTo>
                  <a:pt x="5929219" y="78016"/>
                  <a:pt x="5951318" y="108884"/>
                  <a:pt x="5974603" y="137849"/>
                </a:cubicBezTo>
                <a:cubicBezTo>
                  <a:pt x="5997388" y="166204"/>
                  <a:pt x="6023459" y="191869"/>
                  <a:pt x="6051048" y="219052"/>
                </a:cubicBezTo>
                <a:cubicBezTo>
                  <a:pt x="6088051" y="255496"/>
                  <a:pt x="6126301" y="293184"/>
                  <a:pt x="6158943" y="340073"/>
                </a:cubicBezTo>
                <a:cubicBezTo>
                  <a:pt x="6191065" y="386399"/>
                  <a:pt x="6219326" y="438003"/>
                  <a:pt x="6246665" y="487905"/>
                </a:cubicBezTo>
                <a:cubicBezTo>
                  <a:pt x="6259941" y="512154"/>
                  <a:pt x="6273677" y="537226"/>
                  <a:pt x="6287683" y="561395"/>
                </a:cubicBezTo>
                <a:cubicBezTo>
                  <a:pt x="6379171" y="719199"/>
                  <a:pt x="6482321" y="809669"/>
                  <a:pt x="6582090" y="897161"/>
                </a:cubicBezTo>
                <a:cubicBezTo>
                  <a:pt x="6591907" y="905768"/>
                  <a:pt x="6601667" y="914337"/>
                  <a:pt x="6611407" y="922944"/>
                </a:cubicBezTo>
                <a:lnTo>
                  <a:pt x="6614116" y="919870"/>
                </a:lnTo>
                <a:cubicBezTo>
                  <a:pt x="6604395" y="911263"/>
                  <a:pt x="6594616" y="902675"/>
                  <a:pt x="6584798" y="894068"/>
                </a:cubicBezTo>
                <a:cubicBezTo>
                  <a:pt x="6485280" y="806807"/>
                  <a:pt x="6382379" y="716567"/>
                  <a:pt x="6291237" y="559337"/>
                </a:cubicBezTo>
                <a:cubicBezTo>
                  <a:pt x="6277251" y="535209"/>
                  <a:pt x="6263534" y="510158"/>
                  <a:pt x="6250258" y="485933"/>
                </a:cubicBezTo>
                <a:cubicBezTo>
                  <a:pt x="6222880" y="435936"/>
                  <a:pt x="6194562" y="384236"/>
                  <a:pt x="6162324" y="337728"/>
                </a:cubicBezTo>
                <a:cubicBezTo>
                  <a:pt x="6129452" y="290525"/>
                  <a:pt x="6091066" y="252700"/>
                  <a:pt x="6053929" y="216123"/>
                </a:cubicBezTo>
                <a:cubicBezTo>
                  <a:pt x="6026418" y="189034"/>
                  <a:pt x="6000443" y="163443"/>
                  <a:pt x="5977792" y="135274"/>
                </a:cubicBezTo>
                <a:cubicBezTo>
                  <a:pt x="5954584" y="106397"/>
                  <a:pt x="5932538" y="75597"/>
                  <a:pt x="5911244" y="44105"/>
                </a:cubicBezTo>
                <a:close/>
                <a:moveTo>
                  <a:pt x="6249676" y="0"/>
                </a:moveTo>
                <a:lnTo>
                  <a:pt x="6245414" y="0"/>
                </a:lnTo>
                <a:lnTo>
                  <a:pt x="6276233" y="65976"/>
                </a:lnTo>
                <a:cubicBezTo>
                  <a:pt x="6384531" y="307985"/>
                  <a:pt x="6473560" y="562772"/>
                  <a:pt x="6559649" y="809170"/>
                </a:cubicBezTo>
                <a:cubicBezTo>
                  <a:pt x="6564165" y="822118"/>
                  <a:pt x="6568698" y="835048"/>
                  <a:pt x="6573213" y="847978"/>
                </a:cubicBezTo>
                <a:cubicBezTo>
                  <a:pt x="6572060" y="845884"/>
                  <a:pt x="6570889" y="843809"/>
                  <a:pt x="6569736" y="841696"/>
                </a:cubicBezTo>
                <a:cubicBezTo>
                  <a:pt x="6510178" y="734338"/>
                  <a:pt x="6448604" y="623331"/>
                  <a:pt x="6389969" y="493073"/>
                </a:cubicBezTo>
                <a:cubicBezTo>
                  <a:pt x="6382168" y="475741"/>
                  <a:pt x="6374330" y="458009"/>
                  <a:pt x="6366740" y="440864"/>
                </a:cubicBezTo>
                <a:cubicBezTo>
                  <a:pt x="6345684" y="393245"/>
                  <a:pt x="6323898" y="344004"/>
                  <a:pt x="6300363" y="297397"/>
                </a:cubicBezTo>
                <a:cubicBezTo>
                  <a:pt x="6277481" y="252191"/>
                  <a:pt x="6251795" y="209898"/>
                  <a:pt x="6226972" y="169001"/>
                </a:cubicBezTo>
                <a:cubicBezTo>
                  <a:pt x="6210143" y="141284"/>
                  <a:pt x="6194255" y="115105"/>
                  <a:pt x="6179116" y="88026"/>
                </a:cubicBezTo>
                <a:lnTo>
                  <a:pt x="6131107" y="0"/>
                </a:lnTo>
                <a:lnTo>
                  <a:pt x="6126631" y="0"/>
                </a:lnTo>
                <a:lnTo>
                  <a:pt x="6175677" y="89943"/>
                </a:lnTo>
                <a:cubicBezTo>
                  <a:pt x="6190854" y="117084"/>
                  <a:pt x="6206762" y="143295"/>
                  <a:pt x="6223610" y="171039"/>
                </a:cubicBezTo>
                <a:cubicBezTo>
                  <a:pt x="6248395" y="211877"/>
                  <a:pt x="6274042" y="254101"/>
                  <a:pt x="6296847" y="299171"/>
                </a:cubicBezTo>
                <a:cubicBezTo>
                  <a:pt x="6320343" y="345687"/>
                  <a:pt x="6342111" y="394878"/>
                  <a:pt x="6363149" y="442451"/>
                </a:cubicBezTo>
                <a:cubicBezTo>
                  <a:pt x="6370737" y="459605"/>
                  <a:pt x="6378575" y="477344"/>
                  <a:pt x="6386395" y="494685"/>
                </a:cubicBezTo>
                <a:cubicBezTo>
                  <a:pt x="6445088" y="625079"/>
                  <a:pt x="6506721" y="736183"/>
                  <a:pt x="6566297" y="843598"/>
                </a:cubicBezTo>
                <a:cubicBezTo>
                  <a:pt x="6571177" y="852416"/>
                  <a:pt x="6576038" y="861196"/>
                  <a:pt x="6580898" y="869976"/>
                </a:cubicBezTo>
                <a:cubicBezTo>
                  <a:pt x="6581186" y="870783"/>
                  <a:pt x="6581455" y="871570"/>
                  <a:pt x="6581743" y="872358"/>
                </a:cubicBezTo>
                <a:lnTo>
                  <a:pt x="6582147" y="872224"/>
                </a:lnTo>
                <a:cubicBezTo>
                  <a:pt x="6584260" y="876047"/>
                  <a:pt x="6586393" y="879870"/>
                  <a:pt x="6588506" y="883693"/>
                </a:cubicBezTo>
                <a:cubicBezTo>
                  <a:pt x="6584625" y="878909"/>
                  <a:pt x="6580764" y="874126"/>
                  <a:pt x="6576883" y="869323"/>
                </a:cubicBezTo>
                <a:cubicBezTo>
                  <a:pt x="6497479" y="771399"/>
                  <a:pt x="6415348" y="670132"/>
                  <a:pt x="6340613" y="526202"/>
                </a:cubicBezTo>
                <a:cubicBezTo>
                  <a:pt x="6329277" y="504402"/>
                  <a:pt x="6318077" y="481922"/>
                  <a:pt x="6307221" y="460182"/>
                </a:cubicBezTo>
                <a:cubicBezTo>
                  <a:pt x="6283418" y="412434"/>
                  <a:pt x="6258788" y="363061"/>
                  <a:pt x="6231334" y="317559"/>
                </a:cubicBezTo>
                <a:cubicBezTo>
                  <a:pt x="6203976" y="272351"/>
                  <a:pt x="6172449" y="233100"/>
                  <a:pt x="6141959" y="195143"/>
                </a:cubicBezTo>
                <a:cubicBezTo>
                  <a:pt x="6119212" y="166803"/>
                  <a:pt x="6097714" y="140035"/>
                  <a:pt x="6078463" y="111651"/>
                </a:cubicBezTo>
                <a:lnTo>
                  <a:pt x="6009116" y="0"/>
                </a:lnTo>
                <a:lnTo>
                  <a:pt x="6004403" y="0"/>
                </a:lnTo>
                <a:lnTo>
                  <a:pt x="6075140" y="113897"/>
                </a:lnTo>
                <a:cubicBezTo>
                  <a:pt x="6094467" y="142417"/>
                  <a:pt x="6116023" y="169247"/>
                  <a:pt x="6138828" y="197652"/>
                </a:cubicBezTo>
                <a:cubicBezTo>
                  <a:pt x="6169240" y="235508"/>
                  <a:pt x="6200671" y="274652"/>
                  <a:pt x="6227896" y="319626"/>
                </a:cubicBezTo>
                <a:cubicBezTo>
                  <a:pt x="6255253" y="364991"/>
                  <a:pt x="6279844" y="414292"/>
                  <a:pt x="6303629" y="461968"/>
                </a:cubicBezTo>
                <a:cubicBezTo>
                  <a:pt x="6314484" y="483724"/>
                  <a:pt x="6325704" y="506220"/>
                  <a:pt x="6337039" y="528048"/>
                </a:cubicBezTo>
                <a:cubicBezTo>
                  <a:pt x="6411986" y="672341"/>
                  <a:pt x="6494213" y="773762"/>
                  <a:pt x="6573751" y="871859"/>
                </a:cubicBezTo>
                <a:cubicBezTo>
                  <a:pt x="6583030" y="883290"/>
                  <a:pt x="6592272" y="894683"/>
                  <a:pt x="6601456" y="906095"/>
                </a:cubicBezTo>
                <a:lnTo>
                  <a:pt x="6604587" y="903578"/>
                </a:lnTo>
                <a:cubicBezTo>
                  <a:pt x="6600591" y="898621"/>
                  <a:pt x="6596556" y="893645"/>
                  <a:pt x="6592541" y="888688"/>
                </a:cubicBezTo>
                <a:lnTo>
                  <a:pt x="6595000" y="887324"/>
                </a:lnTo>
                <a:cubicBezTo>
                  <a:pt x="6591426" y="880850"/>
                  <a:pt x="6587833" y="874375"/>
                  <a:pt x="6584260" y="867920"/>
                </a:cubicBezTo>
                <a:cubicBezTo>
                  <a:pt x="6577248" y="847920"/>
                  <a:pt x="6570255" y="827901"/>
                  <a:pt x="6563281" y="807901"/>
                </a:cubicBezTo>
                <a:cubicBezTo>
                  <a:pt x="6477153" y="561422"/>
                  <a:pt x="6388124" y="306558"/>
                  <a:pt x="6279748" y="64401"/>
                </a:cubicBezTo>
                <a:close/>
              </a:path>
            </a:pathLst>
          </a:custGeom>
          <a:gradFill flip="none" rotWithShape="1">
            <a:gsLst>
              <a:gs pos="0">
                <a:schemeClr val="accent1">
                  <a:alpha val="50000"/>
                </a:schemeClr>
              </a:gs>
              <a:gs pos="90000">
                <a:schemeClr val="accent1">
                  <a:alpha val="0"/>
                </a:schemeClr>
              </a:gs>
            </a:gsLst>
            <a:lin ang="0" scaled="1"/>
            <a:tileRect/>
          </a:gradFill>
          <a:ln w="1921" cap="flat">
            <a:noFill/>
            <a:prstDash val="solid"/>
            <a:miter/>
          </a:ln>
        </p:spPr>
        <p:txBody>
          <a:bodyPr wrap="square" rtlCol="0" anchor="ctr">
            <a:noAutofit/>
          </a:bodyPr>
          <a:lstStyle/>
          <a:p>
            <a:endParaRPr lang="zh-CN" altLang="en-US"/>
          </a:p>
        </p:txBody>
      </p:sp>
      <p:pic>
        <p:nvPicPr>
          <p:cNvPr id="44" name="图片 43">
            <a:hlinkClick r:id="rId6"/>
            <a:extLst>
              <a:ext uri="{FF2B5EF4-FFF2-40B4-BE49-F238E27FC236}">
                <a16:creationId xmlns:a16="http://schemas.microsoft.com/office/drawing/2014/main" id="{F6F2F0A6-E81F-4C09-B6FF-8D2FDFCFE706}"/>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9707879" y="614045"/>
            <a:ext cx="1609409" cy="212442"/>
          </a:xfrm>
          <a:prstGeom prst="rect">
            <a:avLst/>
          </a:prstGeom>
        </p:spPr>
      </p:pic>
      <p:sp>
        <p:nvSpPr>
          <p:cNvPr id="75" name="任意多边形: 形状 74">
            <a:extLst>
              <a:ext uri="{FF2B5EF4-FFF2-40B4-BE49-F238E27FC236}">
                <a16:creationId xmlns:a16="http://schemas.microsoft.com/office/drawing/2014/main" id="{236E9096-8D70-4A05-B135-3A827AE6590D}"/>
              </a:ext>
            </a:extLst>
          </p:cNvPr>
          <p:cNvSpPr/>
          <p:nvPr/>
        </p:nvSpPr>
        <p:spPr>
          <a:xfrm>
            <a:off x="874712" y="1452766"/>
            <a:ext cx="2840945" cy="2595359"/>
          </a:xfrm>
          <a:custGeom>
            <a:avLst/>
            <a:gdLst>
              <a:gd name="connsiteX0" fmla="*/ 0 w 2840945"/>
              <a:gd name="connsiteY0" fmla="*/ 0 h 2595359"/>
              <a:gd name="connsiteX1" fmla="*/ 2455227 w 2840945"/>
              <a:gd name="connsiteY1" fmla="*/ 0 h 2595359"/>
              <a:gd name="connsiteX2" fmla="*/ 2455227 w 2840945"/>
              <a:gd name="connsiteY2" fmla="*/ 231948 h 2595359"/>
              <a:gd name="connsiteX3" fmla="*/ 2840945 w 2840945"/>
              <a:gd name="connsiteY3" fmla="*/ 528930 h 2595359"/>
              <a:gd name="connsiteX4" fmla="*/ 2455227 w 2840945"/>
              <a:gd name="connsiteY4" fmla="*/ 825911 h 2595359"/>
              <a:gd name="connsiteX5" fmla="*/ 2455227 w 2840945"/>
              <a:gd name="connsiteY5" fmla="*/ 2233613 h 2595359"/>
              <a:gd name="connsiteX6" fmla="*/ 1290638 w 2840945"/>
              <a:gd name="connsiteY6" fmla="*/ 2233613 h 2595359"/>
              <a:gd name="connsiteX7" fmla="*/ 1290638 w 2840945"/>
              <a:gd name="connsiteY7" fmla="*/ 2532335 h 2595359"/>
              <a:gd name="connsiteX8" fmla="*/ 1227614 w 2840945"/>
              <a:gd name="connsiteY8" fmla="*/ 2595359 h 2595359"/>
              <a:gd name="connsiteX9" fmla="*/ 1164590 w 2840945"/>
              <a:gd name="connsiteY9" fmla="*/ 2532335 h 2595359"/>
              <a:gd name="connsiteX10" fmla="*/ 1164590 w 2840945"/>
              <a:gd name="connsiteY10" fmla="*/ 2233613 h 2595359"/>
              <a:gd name="connsiteX11" fmla="*/ 0 w 2840945"/>
              <a:gd name="connsiteY11" fmla="*/ 2233613 h 2595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840945" h="2595359">
                <a:moveTo>
                  <a:pt x="0" y="0"/>
                </a:moveTo>
                <a:lnTo>
                  <a:pt x="2455227" y="0"/>
                </a:lnTo>
                <a:lnTo>
                  <a:pt x="2455227" y="231948"/>
                </a:lnTo>
                <a:lnTo>
                  <a:pt x="2840945" y="528930"/>
                </a:lnTo>
                <a:lnTo>
                  <a:pt x="2455227" y="825911"/>
                </a:lnTo>
                <a:lnTo>
                  <a:pt x="2455227" y="2233613"/>
                </a:lnTo>
                <a:lnTo>
                  <a:pt x="1290638" y="2233613"/>
                </a:lnTo>
                <a:lnTo>
                  <a:pt x="1290638" y="2532335"/>
                </a:lnTo>
                <a:cubicBezTo>
                  <a:pt x="1290638" y="2567142"/>
                  <a:pt x="1262421" y="2595359"/>
                  <a:pt x="1227614" y="2595359"/>
                </a:cubicBezTo>
                <a:cubicBezTo>
                  <a:pt x="1192807" y="2595359"/>
                  <a:pt x="1164590" y="2567142"/>
                  <a:pt x="1164590" y="2532335"/>
                </a:cubicBezTo>
                <a:lnTo>
                  <a:pt x="1164590" y="2233613"/>
                </a:lnTo>
                <a:lnTo>
                  <a:pt x="0" y="2233613"/>
                </a:lnTo>
                <a:close/>
              </a:path>
            </a:pathLst>
          </a:custGeom>
          <a:solidFill>
            <a:schemeClr val="accent1"/>
          </a:solidFill>
          <a:ln>
            <a:noFill/>
          </a:ln>
          <a:effectLst>
            <a:outerShdw blurRad="165100" dist="241300" dir="5400000" sx="94000" sy="94000" algn="t" rotWithShape="0">
              <a:schemeClr val="accent1">
                <a:lumMod val="50000"/>
                <a:alpha val="3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72" name="任意多边形: 形状 71">
            <a:extLst>
              <a:ext uri="{FF2B5EF4-FFF2-40B4-BE49-F238E27FC236}">
                <a16:creationId xmlns:a16="http://schemas.microsoft.com/office/drawing/2014/main" id="{90B1AE73-23D4-43A8-B3A0-55CF4AB6A7D4}"/>
              </a:ext>
            </a:extLst>
          </p:cNvPr>
          <p:cNvSpPr/>
          <p:nvPr/>
        </p:nvSpPr>
        <p:spPr>
          <a:xfrm>
            <a:off x="6199611" y="1452766"/>
            <a:ext cx="2843140" cy="2595359"/>
          </a:xfrm>
          <a:custGeom>
            <a:avLst/>
            <a:gdLst>
              <a:gd name="connsiteX0" fmla="*/ 0 w 2843140"/>
              <a:gd name="connsiteY0" fmla="*/ 0 h 2595359"/>
              <a:gd name="connsiteX1" fmla="*/ 2455227 w 2843140"/>
              <a:gd name="connsiteY1" fmla="*/ 0 h 2595359"/>
              <a:gd name="connsiteX2" fmla="*/ 2455227 w 2843140"/>
              <a:gd name="connsiteY2" fmla="*/ 230259 h 2595359"/>
              <a:gd name="connsiteX3" fmla="*/ 2843140 w 2843140"/>
              <a:gd name="connsiteY3" fmla="*/ 528931 h 2595359"/>
              <a:gd name="connsiteX4" fmla="*/ 2455227 w 2843140"/>
              <a:gd name="connsiteY4" fmla="*/ 827602 h 2595359"/>
              <a:gd name="connsiteX5" fmla="*/ 2455227 w 2843140"/>
              <a:gd name="connsiteY5" fmla="*/ 2233613 h 2595359"/>
              <a:gd name="connsiteX6" fmla="*/ 1290638 w 2843140"/>
              <a:gd name="connsiteY6" fmla="*/ 2233613 h 2595359"/>
              <a:gd name="connsiteX7" fmla="*/ 1290638 w 2843140"/>
              <a:gd name="connsiteY7" fmla="*/ 2532335 h 2595359"/>
              <a:gd name="connsiteX8" fmla="*/ 1227614 w 2843140"/>
              <a:gd name="connsiteY8" fmla="*/ 2595359 h 2595359"/>
              <a:gd name="connsiteX9" fmla="*/ 1164590 w 2843140"/>
              <a:gd name="connsiteY9" fmla="*/ 2532335 h 2595359"/>
              <a:gd name="connsiteX10" fmla="*/ 1164590 w 2843140"/>
              <a:gd name="connsiteY10" fmla="*/ 2233613 h 2595359"/>
              <a:gd name="connsiteX11" fmla="*/ 0 w 2843140"/>
              <a:gd name="connsiteY11" fmla="*/ 2233613 h 2595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843140" h="2595359">
                <a:moveTo>
                  <a:pt x="0" y="0"/>
                </a:moveTo>
                <a:lnTo>
                  <a:pt x="2455227" y="0"/>
                </a:lnTo>
                <a:lnTo>
                  <a:pt x="2455227" y="230259"/>
                </a:lnTo>
                <a:lnTo>
                  <a:pt x="2843140" y="528931"/>
                </a:lnTo>
                <a:lnTo>
                  <a:pt x="2455227" y="827602"/>
                </a:lnTo>
                <a:lnTo>
                  <a:pt x="2455227" y="2233613"/>
                </a:lnTo>
                <a:lnTo>
                  <a:pt x="1290638" y="2233613"/>
                </a:lnTo>
                <a:lnTo>
                  <a:pt x="1290638" y="2532335"/>
                </a:lnTo>
                <a:cubicBezTo>
                  <a:pt x="1290638" y="2567142"/>
                  <a:pt x="1262421" y="2595359"/>
                  <a:pt x="1227614" y="2595359"/>
                </a:cubicBezTo>
                <a:cubicBezTo>
                  <a:pt x="1192807" y="2595359"/>
                  <a:pt x="1164590" y="2567142"/>
                  <a:pt x="1164590" y="2532335"/>
                </a:cubicBezTo>
                <a:lnTo>
                  <a:pt x="1164590" y="2233613"/>
                </a:lnTo>
                <a:lnTo>
                  <a:pt x="0" y="2233613"/>
                </a:lnTo>
                <a:close/>
              </a:path>
            </a:pathLst>
          </a:custGeom>
          <a:solidFill>
            <a:schemeClr val="accent1"/>
          </a:solidFill>
          <a:ln>
            <a:noFill/>
          </a:ln>
          <a:effectLst>
            <a:outerShdw blurRad="165100" dist="241300" dir="5400000" sx="94000" sy="94000" algn="t" rotWithShape="0">
              <a:schemeClr val="accent1">
                <a:lumMod val="50000"/>
                <a:alpha val="3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78" name="任意多边形: 形状 77">
            <a:extLst>
              <a:ext uri="{FF2B5EF4-FFF2-40B4-BE49-F238E27FC236}">
                <a16:creationId xmlns:a16="http://schemas.microsoft.com/office/drawing/2014/main" id="{013BC411-82B5-4523-BB2B-52712475F8D4}"/>
              </a:ext>
            </a:extLst>
          </p:cNvPr>
          <p:cNvSpPr/>
          <p:nvPr/>
        </p:nvSpPr>
        <p:spPr>
          <a:xfrm flipV="1">
            <a:off x="3537162" y="3533979"/>
            <a:ext cx="2840945" cy="2595359"/>
          </a:xfrm>
          <a:custGeom>
            <a:avLst/>
            <a:gdLst>
              <a:gd name="connsiteX0" fmla="*/ 0 w 2840945"/>
              <a:gd name="connsiteY0" fmla="*/ 0 h 2595359"/>
              <a:gd name="connsiteX1" fmla="*/ 2455227 w 2840945"/>
              <a:gd name="connsiteY1" fmla="*/ 0 h 2595359"/>
              <a:gd name="connsiteX2" fmla="*/ 2455227 w 2840945"/>
              <a:gd name="connsiteY2" fmla="*/ 231948 h 2595359"/>
              <a:gd name="connsiteX3" fmla="*/ 2840945 w 2840945"/>
              <a:gd name="connsiteY3" fmla="*/ 528930 h 2595359"/>
              <a:gd name="connsiteX4" fmla="*/ 2455227 w 2840945"/>
              <a:gd name="connsiteY4" fmla="*/ 825911 h 2595359"/>
              <a:gd name="connsiteX5" fmla="*/ 2455227 w 2840945"/>
              <a:gd name="connsiteY5" fmla="*/ 2233613 h 2595359"/>
              <a:gd name="connsiteX6" fmla="*/ 1290638 w 2840945"/>
              <a:gd name="connsiteY6" fmla="*/ 2233613 h 2595359"/>
              <a:gd name="connsiteX7" fmla="*/ 1290638 w 2840945"/>
              <a:gd name="connsiteY7" fmla="*/ 2532335 h 2595359"/>
              <a:gd name="connsiteX8" fmla="*/ 1227614 w 2840945"/>
              <a:gd name="connsiteY8" fmla="*/ 2595359 h 2595359"/>
              <a:gd name="connsiteX9" fmla="*/ 1164590 w 2840945"/>
              <a:gd name="connsiteY9" fmla="*/ 2532335 h 2595359"/>
              <a:gd name="connsiteX10" fmla="*/ 1164590 w 2840945"/>
              <a:gd name="connsiteY10" fmla="*/ 2233613 h 2595359"/>
              <a:gd name="connsiteX11" fmla="*/ 0 w 2840945"/>
              <a:gd name="connsiteY11" fmla="*/ 2233613 h 2595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840945" h="2595359">
                <a:moveTo>
                  <a:pt x="0" y="0"/>
                </a:moveTo>
                <a:lnTo>
                  <a:pt x="2455227" y="0"/>
                </a:lnTo>
                <a:lnTo>
                  <a:pt x="2455227" y="231948"/>
                </a:lnTo>
                <a:lnTo>
                  <a:pt x="2840945" y="528930"/>
                </a:lnTo>
                <a:lnTo>
                  <a:pt x="2455227" y="825911"/>
                </a:lnTo>
                <a:lnTo>
                  <a:pt x="2455227" y="2233613"/>
                </a:lnTo>
                <a:lnTo>
                  <a:pt x="1290638" y="2233613"/>
                </a:lnTo>
                <a:lnTo>
                  <a:pt x="1290638" y="2532335"/>
                </a:lnTo>
                <a:cubicBezTo>
                  <a:pt x="1290638" y="2567142"/>
                  <a:pt x="1262421" y="2595359"/>
                  <a:pt x="1227614" y="2595359"/>
                </a:cubicBezTo>
                <a:cubicBezTo>
                  <a:pt x="1192807" y="2595359"/>
                  <a:pt x="1164590" y="2567142"/>
                  <a:pt x="1164590" y="2532335"/>
                </a:cubicBezTo>
                <a:lnTo>
                  <a:pt x="1164590" y="2233613"/>
                </a:lnTo>
                <a:lnTo>
                  <a:pt x="0" y="2233613"/>
                </a:lnTo>
                <a:close/>
              </a:path>
            </a:pathLst>
          </a:custGeom>
          <a:solidFill>
            <a:schemeClr val="accent1"/>
          </a:solidFill>
          <a:ln>
            <a:noFill/>
          </a:ln>
          <a:effectLst>
            <a:outerShdw blurRad="165100" dist="241300" dir="5400000" sx="94000" sy="94000" algn="t" rotWithShape="0">
              <a:schemeClr val="accent1">
                <a:lumMod val="50000"/>
                <a:alpha val="3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64" name="任意多边形: 形状 63">
            <a:extLst>
              <a:ext uri="{FF2B5EF4-FFF2-40B4-BE49-F238E27FC236}">
                <a16:creationId xmlns:a16="http://schemas.microsoft.com/office/drawing/2014/main" id="{79C18931-78DA-498E-9252-9539A53B9AE4}"/>
              </a:ext>
            </a:extLst>
          </p:cNvPr>
          <p:cNvSpPr/>
          <p:nvPr/>
        </p:nvSpPr>
        <p:spPr>
          <a:xfrm flipV="1">
            <a:off x="8862061" y="3533979"/>
            <a:ext cx="2455227" cy="2595359"/>
          </a:xfrm>
          <a:custGeom>
            <a:avLst/>
            <a:gdLst>
              <a:gd name="connsiteX0" fmla="*/ 0 w 2455227"/>
              <a:gd name="connsiteY0" fmla="*/ 0 h 2595359"/>
              <a:gd name="connsiteX1" fmla="*/ 2455227 w 2455227"/>
              <a:gd name="connsiteY1" fmla="*/ 0 h 2595359"/>
              <a:gd name="connsiteX2" fmla="*/ 2455227 w 2455227"/>
              <a:gd name="connsiteY2" fmla="*/ 2233613 h 2595359"/>
              <a:gd name="connsiteX3" fmla="*/ 1290638 w 2455227"/>
              <a:gd name="connsiteY3" fmla="*/ 2233613 h 2595359"/>
              <a:gd name="connsiteX4" fmla="*/ 1290638 w 2455227"/>
              <a:gd name="connsiteY4" fmla="*/ 2532335 h 2595359"/>
              <a:gd name="connsiteX5" fmla="*/ 1227614 w 2455227"/>
              <a:gd name="connsiteY5" fmla="*/ 2595359 h 2595359"/>
              <a:gd name="connsiteX6" fmla="*/ 1164590 w 2455227"/>
              <a:gd name="connsiteY6" fmla="*/ 2532335 h 2595359"/>
              <a:gd name="connsiteX7" fmla="*/ 1164590 w 2455227"/>
              <a:gd name="connsiteY7" fmla="*/ 2233613 h 2595359"/>
              <a:gd name="connsiteX8" fmla="*/ 0 w 2455227"/>
              <a:gd name="connsiteY8" fmla="*/ 2233613 h 2595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55227" h="2595359">
                <a:moveTo>
                  <a:pt x="0" y="0"/>
                </a:moveTo>
                <a:lnTo>
                  <a:pt x="2455227" y="0"/>
                </a:lnTo>
                <a:lnTo>
                  <a:pt x="2455227" y="2233613"/>
                </a:lnTo>
                <a:lnTo>
                  <a:pt x="1290638" y="2233613"/>
                </a:lnTo>
                <a:lnTo>
                  <a:pt x="1290638" y="2532335"/>
                </a:lnTo>
                <a:cubicBezTo>
                  <a:pt x="1290638" y="2567142"/>
                  <a:pt x="1262421" y="2595359"/>
                  <a:pt x="1227614" y="2595359"/>
                </a:cubicBezTo>
                <a:cubicBezTo>
                  <a:pt x="1192807" y="2595359"/>
                  <a:pt x="1164590" y="2567142"/>
                  <a:pt x="1164590" y="2532335"/>
                </a:cubicBezTo>
                <a:lnTo>
                  <a:pt x="1164590" y="2233613"/>
                </a:lnTo>
                <a:lnTo>
                  <a:pt x="0" y="2233613"/>
                </a:lnTo>
                <a:close/>
              </a:path>
            </a:pathLst>
          </a:custGeom>
          <a:solidFill>
            <a:schemeClr val="accent2"/>
          </a:solidFill>
          <a:ln>
            <a:noFill/>
          </a:ln>
          <a:effectLst>
            <a:outerShdw blurRad="165100" dist="241300" dir="5400000" sx="94000" sy="94000" algn="t" rotWithShape="0">
              <a:schemeClr val="accent2">
                <a:lumMod val="50000"/>
                <a:alpha val="3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87" name="文本框 86">
            <a:extLst>
              <a:ext uri="{FF2B5EF4-FFF2-40B4-BE49-F238E27FC236}">
                <a16:creationId xmlns:a16="http://schemas.microsoft.com/office/drawing/2014/main" id="{8EF36AD8-E2A7-4E87-B2AD-3E1C6C806608}"/>
              </a:ext>
            </a:extLst>
          </p:cNvPr>
          <p:cNvSpPr txBox="1"/>
          <p:nvPr/>
        </p:nvSpPr>
        <p:spPr>
          <a:xfrm>
            <a:off x="1068292" y="1737464"/>
            <a:ext cx="949044" cy="400110"/>
          </a:xfrm>
          <a:prstGeom prst="rect">
            <a:avLst/>
          </a:prstGeom>
          <a:noFill/>
        </p:spPr>
        <p:txBody>
          <a:bodyPr wrap="square" rtlCol="0">
            <a:noAutofit/>
          </a:bodyPr>
          <a:lstStyle/>
          <a:p>
            <a:r>
              <a:rPr lang="zh-CN" altLang="en-US" sz="2000">
                <a:solidFill>
                  <a:schemeClr val="bg1"/>
                </a:solidFill>
                <a:latin typeface="+mj-ea"/>
                <a:ea typeface="+mj-ea"/>
              </a:rPr>
              <a:t>阶段一</a:t>
            </a:r>
          </a:p>
        </p:txBody>
      </p:sp>
      <p:sp>
        <p:nvSpPr>
          <p:cNvPr id="88" name="TextBox 17">
            <a:extLst>
              <a:ext uri="{FF2B5EF4-FFF2-40B4-BE49-F238E27FC236}">
                <a16:creationId xmlns:a16="http://schemas.microsoft.com/office/drawing/2014/main" id="{443E06D7-2039-4ADA-AB8E-50386A8515F4}"/>
              </a:ext>
            </a:extLst>
          </p:cNvPr>
          <p:cNvSpPr txBox="1"/>
          <p:nvPr/>
        </p:nvSpPr>
        <p:spPr>
          <a:xfrm>
            <a:off x="1068292" y="2314461"/>
            <a:ext cx="2077341" cy="1194686"/>
          </a:xfrm>
          <a:prstGeom prst="rect">
            <a:avLst/>
          </a:prstGeom>
          <a:noFill/>
        </p:spPr>
        <p:txBody>
          <a:bodyPr wrap="square" rtlCol="0">
            <a:noAutofit/>
          </a:bodyPr>
          <a:lstStyle>
            <a:defPPr>
              <a:defRPr lang="zh-CN"/>
            </a:defPPr>
            <a:lvl1pPr algn="ctr">
              <a:lnSpc>
                <a:spcPct val="130000"/>
              </a:lnSpc>
              <a:defRPr sz="1400">
                <a:solidFill>
                  <a:schemeClr val="tx1">
                    <a:lumMod val="75000"/>
                    <a:lumOff val="25000"/>
                    <a:alpha val="80000"/>
                  </a:schemeClr>
                </a:solidFill>
                <a:latin typeface="+mn-ea"/>
              </a:defRPr>
            </a:lvl1pPr>
          </a:lstStyle>
          <a:p>
            <a:pPr algn="just"/>
            <a:r>
              <a:rPr lang="zh-CN" altLang="en-US" dirty="0">
                <a:solidFill>
                  <a:schemeClr val="bg1"/>
                </a:solidFill>
              </a:rPr>
              <a:t>点击输入说明的文字内容点击输入说明</a:t>
            </a:r>
            <a:r>
              <a:rPr lang="zh-CN" altLang="en-US">
                <a:solidFill>
                  <a:schemeClr val="bg1"/>
                </a:solidFill>
              </a:rPr>
              <a:t>的文字内容点击输入说明的文字内容点击输入</a:t>
            </a:r>
            <a:endParaRPr lang="zh-CN" altLang="en-US" dirty="0">
              <a:solidFill>
                <a:schemeClr val="bg1"/>
              </a:solidFill>
            </a:endParaRPr>
          </a:p>
        </p:txBody>
      </p:sp>
      <p:sp>
        <p:nvSpPr>
          <p:cNvPr id="91" name="文本框 90">
            <a:extLst>
              <a:ext uri="{FF2B5EF4-FFF2-40B4-BE49-F238E27FC236}">
                <a16:creationId xmlns:a16="http://schemas.microsoft.com/office/drawing/2014/main" id="{EBC55C7F-D6BE-4BAD-9B3D-0A1C8A32D97C}"/>
              </a:ext>
            </a:extLst>
          </p:cNvPr>
          <p:cNvSpPr txBox="1"/>
          <p:nvPr/>
        </p:nvSpPr>
        <p:spPr>
          <a:xfrm>
            <a:off x="2327638" y="1702954"/>
            <a:ext cx="996588" cy="646331"/>
          </a:xfrm>
          <a:prstGeom prst="rect">
            <a:avLst/>
          </a:prstGeom>
          <a:noFill/>
        </p:spPr>
        <p:txBody>
          <a:bodyPr wrap="square" rtlCol="0">
            <a:noAutofit/>
          </a:bodyPr>
          <a:lstStyle/>
          <a:p>
            <a:pPr algn="ctr"/>
            <a:r>
              <a:rPr lang="en-US" altLang="zh-CN" sz="3600" b="1">
                <a:solidFill>
                  <a:schemeClr val="bg1">
                    <a:alpha val="15000"/>
                  </a:schemeClr>
                </a:solidFill>
                <a:latin typeface="+mj-ea"/>
                <a:ea typeface="+mj-ea"/>
              </a:rPr>
              <a:t>01</a:t>
            </a:r>
            <a:endParaRPr lang="zh-CN" altLang="en-US" sz="3600" b="1">
              <a:solidFill>
                <a:schemeClr val="bg1">
                  <a:alpha val="15000"/>
                </a:schemeClr>
              </a:solidFill>
              <a:latin typeface="+mj-ea"/>
              <a:ea typeface="+mj-ea"/>
            </a:endParaRPr>
          </a:p>
        </p:txBody>
      </p:sp>
      <p:cxnSp>
        <p:nvCxnSpPr>
          <p:cNvPr id="93" name="直接连接符 92">
            <a:extLst>
              <a:ext uri="{FF2B5EF4-FFF2-40B4-BE49-F238E27FC236}">
                <a16:creationId xmlns:a16="http://schemas.microsoft.com/office/drawing/2014/main" id="{A116D91C-53A3-4F74-8BB2-E0AAA48C904D}"/>
              </a:ext>
            </a:extLst>
          </p:cNvPr>
          <p:cNvCxnSpPr>
            <a:cxnSpLocks/>
          </p:cNvCxnSpPr>
          <p:nvPr/>
        </p:nvCxnSpPr>
        <p:spPr>
          <a:xfrm>
            <a:off x="1181100" y="2189961"/>
            <a:ext cx="457200" cy="0"/>
          </a:xfrm>
          <a:prstGeom prst="line">
            <a:avLst/>
          </a:prstGeom>
          <a:ln w="38100">
            <a:solidFill>
              <a:schemeClr val="accent2"/>
            </a:solidFill>
          </a:ln>
        </p:spPr>
        <p:style>
          <a:lnRef idx="1">
            <a:schemeClr val="accent1"/>
          </a:lnRef>
          <a:fillRef idx="0">
            <a:schemeClr val="accent1"/>
          </a:fillRef>
          <a:effectRef idx="0">
            <a:schemeClr val="accent1"/>
          </a:effectRef>
          <a:fontRef idx="minor">
            <a:schemeClr val="tx1"/>
          </a:fontRef>
        </p:style>
      </p:cxnSp>
      <p:sp>
        <p:nvSpPr>
          <p:cNvPr id="99" name="文本框 98">
            <a:extLst>
              <a:ext uri="{FF2B5EF4-FFF2-40B4-BE49-F238E27FC236}">
                <a16:creationId xmlns:a16="http://schemas.microsoft.com/office/drawing/2014/main" id="{67A22A53-04A0-4383-9A3B-4F7558BC3F7C}"/>
              </a:ext>
            </a:extLst>
          </p:cNvPr>
          <p:cNvSpPr txBox="1"/>
          <p:nvPr/>
        </p:nvSpPr>
        <p:spPr>
          <a:xfrm>
            <a:off x="6398904" y="1737464"/>
            <a:ext cx="949044" cy="400110"/>
          </a:xfrm>
          <a:prstGeom prst="rect">
            <a:avLst/>
          </a:prstGeom>
          <a:noFill/>
        </p:spPr>
        <p:txBody>
          <a:bodyPr wrap="square" rtlCol="0">
            <a:noAutofit/>
          </a:bodyPr>
          <a:lstStyle/>
          <a:p>
            <a:r>
              <a:rPr lang="zh-CN" altLang="en-US" sz="2000">
                <a:solidFill>
                  <a:schemeClr val="bg1"/>
                </a:solidFill>
                <a:latin typeface="+mj-ea"/>
                <a:ea typeface="+mj-ea"/>
              </a:rPr>
              <a:t>阶段一</a:t>
            </a:r>
          </a:p>
        </p:txBody>
      </p:sp>
      <p:sp>
        <p:nvSpPr>
          <p:cNvPr id="100" name="TextBox 17">
            <a:extLst>
              <a:ext uri="{FF2B5EF4-FFF2-40B4-BE49-F238E27FC236}">
                <a16:creationId xmlns:a16="http://schemas.microsoft.com/office/drawing/2014/main" id="{E4BA39E8-559D-4C3E-B202-E4CF8F97FD07}"/>
              </a:ext>
            </a:extLst>
          </p:cNvPr>
          <p:cNvSpPr txBox="1"/>
          <p:nvPr/>
        </p:nvSpPr>
        <p:spPr>
          <a:xfrm>
            <a:off x="6398904" y="2314461"/>
            <a:ext cx="2077341" cy="1194686"/>
          </a:xfrm>
          <a:prstGeom prst="rect">
            <a:avLst/>
          </a:prstGeom>
          <a:noFill/>
        </p:spPr>
        <p:txBody>
          <a:bodyPr wrap="square" rtlCol="0">
            <a:noAutofit/>
          </a:bodyPr>
          <a:lstStyle>
            <a:defPPr>
              <a:defRPr lang="zh-CN"/>
            </a:defPPr>
            <a:lvl1pPr algn="ctr">
              <a:lnSpc>
                <a:spcPct val="130000"/>
              </a:lnSpc>
              <a:defRPr sz="1400">
                <a:solidFill>
                  <a:schemeClr val="tx1">
                    <a:lumMod val="75000"/>
                    <a:lumOff val="25000"/>
                    <a:alpha val="80000"/>
                  </a:schemeClr>
                </a:solidFill>
                <a:latin typeface="+mn-ea"/>
              </a:defRPr>
            </a:lvl1pPr>
          </a:lstStyle>
          <a:p>
            <a:pPr algn="just"/>
            <a:r>
              <a:rPr lang="zh-CN" altLang="en-US" dirty="0">
                <a:solidFill>
                  <a:schemeClr val="bg1"/>
                </a:solidFill>
              </a:rPr>
              <a:t>点击输入说明的文字内容点击输入说明</a:t>
            </a:r>
            <a:r>
              <a:rPr lang="zh-CN" altLang="en-US">
                <a:solidFill>
                  <a:schemeClr val="bg1"/>
                </a:solidFill>
              </a:rPr>
              <a:t>的文字内容点击输入说明的文字内容点击输入</a:t>
            </a:r>
            <a:endParaRPr lang="zh-CN" altLang="en-US" dirty="0">
              <a:solidFill>
                <a:schemeClr val="bg1"/>
              </a:solidFill>
            </a:endParaRPr>
          </a:p>
        </p:txBody>
      </p:sp>
      <p:sp>
        <p:nvSpPr>
          <p:cNvPr id="101" name="文本框 100">
            <a:extLst>
              <a:ext uri="{FF2B5EF4-FFF2-40B4-BE49-F238E27FC236}">
                <a16:creationId xmlns:a16="http://schemas.microsoft.com/office/drawing/2014/main" id="{63E8C4E8-EA2D-4815-B224-EA35F7B55E39}"/>
              </a:ext>
            </a:extLst>
          </p:cNvPr>
          <p:cNvSpPr txBox="1"/>
          <p:nvPr/>
        </p:nvSpPr>
        <p:spPr>
          <a:xfrm>
            <a:off x="7593437" y="1702954"/>
            <a:ext cx="996588" cy="646331"/>
          </a:xfrm>
          <a:prstGeom prst="rect">
            <a:avLst/>
          </a:prstGeom>
          <a:noFill/>
        </p:spPr>
        <p:txBody>
          <a:bodyPr wrap="square" rtlCol="0">
            <a:noAutofit/>
          </a:bodyPr>
          <a:lstStyle/>
          <a:p>
            <a:pPr algn="ctr"/>
            <a:r>
              <a:rPr lang="en-US" altLang="zh-CN" sz="3600" b="1">
                <a:solidFill>
                  <a:schemeClr val="bg1">
                    <a:alpha val="15000"/>
                  </a:schemeClr>
                </a:solidFill>
                <a:latin typeface="+mj-ea"/>
                <a:ea typeface="+mj-ea"/>
              </a:rPr>
              <a:t>03</a:t>
            </a:r>
            <a:endParaRPr lang="zh-CN" altLang="en-US" sz="3600" b="1">
              <a:solidFill>
                <a:schemeClr val="bg1">
                  <a:alpha val="15000"/>
                </a:schemeClr>
              </a:solidFill>
              <a:latin typeface="+mj-ea"/>
              <a:ea typeface="+mj-ea"/>
            </a:endParaRPr>
          </a:p>
        </p:txBody>
      </p:sp>
      <p:cxnSp>
        <p:nvCxnSpPr>
          <p:cNvPr id="102" name="直接连接符 101">
            <a:extLst>
              <a:ext uri="{FF2B5EF4-FFF2-40B4-BE49-F238E27FC236}">
                <a16:creationId xmlns:a16="http://schemas.microsoft.com/office/drawing/2014/main" id="{276357A3-6FC4-4E71-9841-8F29BE7A8E15}"/>
              </a:ext>
            </a:extLst>
          </p:cNvPr>
          <p:cNvCxnSpPr>
            <a:cxnSpLocks/>
          </p:cNvCxnSpPr>
          <p:nvPr/>
        </p:nvCxnSpPr>
        <p:spPr>
          <a:xfrm>
            <a:off x="6511712" y="2189961"/>
            <a:ext cx="457200" cy="0"/>
          </a:xfrm>
          <a:prstGeom prst="line">
            <a:avLst/>
          </a:prstGeom>
          <a:ln w="381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03" name="文本框 102">
            <a:extLst>
              <a:ext uri="{FF2B5EF4-FFF2-40B4-BE49-F238E27FC236}">
                <a16:creationId xmlns:a16="http://schemas.microsoft.com/office/drawing/2014/main" id="{02934BAE-2AC8-44AC-966C-8F87E0B59179}"/>
              </a:ext>
            </a:extLst>
          </p:cNvPr>
          <p:cNvSpPr txBox="1"/>
          <p:nvPr/>
        </p:nvSpPr>
        <p:spPr>
          <a:xfrm>
            <a:off x="3733279" y="4181752"/>
            <a:ext cx="949044" cy="400110"/>
          </a:xfrm>
          <a:prstGeom prst="rect">
            <a:avLst/>
          </a:prstGeom>
          <a:noFill/>
        </p:spPr>
        <p:txBody>
          <a:bodyPr wrap="square" rtlCol="0">
            <a:noAutofit/>
          </a:bodyPr>
          <a:lstStyle/>
          <a:p>
            <a:r>
              <a:rPr lang="zh-CN" altLang="en-US" sz="2000">
                <a:solidFill>
                  <a:schemeClr val="bg1"/>
                </a:solidFill>
                <a:latin typeface="+mj-ea"/>
                <a:ea typeface="+mj-ea"/>
              </a:rPr>
              <a:t>阶段一</a:t>
            </a:r>
          </a:p>
        </p:txBody>
      </p:sp>
      <p:sp>
        <p:nvSpPr>
          <p:cNvPr id="104" name="TextBox 17">
            <a:extLst>
              <a:ext uri="{FF2B5EF4-FFF2-40B4-BE49-F238E27FC236}">
                <a16:creationId xmlns:a16="http://schemas.microsoft.com/office/drawing/2014/main" id="{93D4E018-00E9-4A0A-B41F-B99592CC1A21}"/>
              </a:ext>
            </a:extLst>
          </p:cNvPr>
          <p:cNvSpPr txBox="1"/>
          <p:nvPr/>
        </p:nvSpPr>
        <p:spPr>
          <a:xfrm>
            <a:off x="3733279" y="4758749"/>
            <a:ext cx="2077341" cy="1194686"/>
          </a:xfrm>
          <a:prstGeom prst="rect">
            <a:avLst/>
          </a:prstGeom>
          <a:noFill/>
        </p:spPr>
        <p:txBody>
          <a:bodyPr wrap="square" rtlCol="0">
            <a:noAutofit/>
          </a:bodyPr>
          <a:lstStyle>
            <a:defPPr>
              <a:defRPr lang="zh-CN"/>
            </a:defPPr>
            <a:lvl1pPr algn="ctr">
              <a:lnSpc>
                <a:spcPct val="130000"/>
              </a:lnSpc>
              <a:defRPr sz="1400">
                <a:solidFill>
                  <a:schemeClr val="tx1">
                    <a:lumMod val="75000"/>
                    <a:lumOff val="25000"/>
                    <a:alpha val="80000"/>
                  </a:schemeClr>
                </a:solidFill>
                <a:latin typeface="+mn-ea"/>
              </a:defRPr>
            </a:lvl1pPr>
          </a:lstStyle>
          <a:p>
            <a:pPr algn="just"/>
            <a:r>
              <a:rPr lang="zh-CN" altLang="en-US" dirty="0">
                <a:solidFill>
                  <a:schemeClr val="bg1"/>
                </a:solidFill>
              </a:rPr>
              <a:t>点击输入说明的文字内容点击输入说明</a:t>
            </a:r>
            <a:r>
              <a:rPr lang="zh-CN" altLang="en-US">
                <a:solidFill>
                  <a:schemeClr val="bg1"/>
                </a:solidFill>
              </a:rPr>
              <a:t>的文字内容点击输入说明的文字内容点击输入</a:t>
            </a:r>
            <a:endParaRPr lang="zh-CN" altLang="en-US" dirty="0">
              <a:solidFill>
                <a:schemeClr val="bg1"/>
              </a:solidFill>
            </a:endParaRPr>
          </a:p>
        </p:txBody>
      </p:sp>
      <p:sp>
        <p:nvSpPr>
          <p:cNvPr id="105" name="文本框 104">
            <a:extLst>
              <a:ext uri="{FF2B5EF4-FFF2-40B4-BE49-F238E27FC236}">
                <a16:creationId xmlns:a16="http://schemas.microsoft.com/office/drawing/2014/main" id="{E1066843-F302-4D6E-8853-7EC6A90FF745}"/>
              </a:ext>
            </a:extLst>
          </p:cNvPr>
          <p:cNvSpPr txBox="1"/>
          <p:nvPr/>
        </p:nvSpPr>
        <p:spPr>
          <a:xfrm>
            <a:off x="4925950" y="4147242"/>
            <a:ext cx="996588" cy="646331"/>
          </a:xfrm>
          <a:prstGeom prst="rect">
            <a:avLst/>
          </a:prstGeom>
          <a:noFill/>
        </p:spPr>
        <p:txBody>
          <a:bodyPr wrap="square" rtlCol="0">
            <a:noAutofit/>
          </a:bodyPr>
          <a:lstStyle/>
          <a:p>
            <a:pPr algn="ctr"/>
            <a:r>
              <a:rPr lang="en-US" altLang="zh-CN" sz="3600" b="1">
                <a:solidFill>
                  <a:schemeClr val="bg1">
                    <a:alpha val="15000"/>
                  </a:schemeClr>
                </a:solidFill>
                <a:latin typeface="+mj-ea"/>
                <a:ea typeface="+mj-ea"/>
              </a:rPr>
              <a:t>02</a:t>
            </a:r>
            <a:endParaRPr lang="zh-CN" altLang="en-US" sz="3600" b="1">
              <a:solidFill>
                <a:schemeClr val="bg1">
                  <a:alpha val="15000"/>
                </a:schemeClr>
              </a:solidFill>
              <a:latin typeface="+mj-ea"/>
              <a:ea typeface="+mj-ea"/>
            </a:endParaRPr>
          </a:p>
        </p:txBody>
      </p:sp>
      <p:cxnSp>
        <p:nvCxnSpPr>
          <p:cNvPr id="106" name="直接连接符 105">
            <a:extLst>
              <a:ext uri="{FF2B5EF4-FFF2-40B4-BE49-F238E27FC236}">
                <a16:creationId xmlns:a16="http://schemas.microsoft.com/office/drawing/2014/main" id="{98016BB7-FDBC-4048-9D26-6C9FFAE840DA}"/>
              </a:ext>
            </a:extLst>
          </p:cNvPr>
          <p:cNvCxnSpPr>
            <a:cxnSpLocks/>
          </p:cNvCxnSpPr>
          <p:nvPr/>
        </p:nvCxnSpPr>
        <p:spPr>
          <a:xfrm>
            <a:off x="3846087" y="4634249"/>
            <a:ext cx="457200" cy="0"/>
          </a:xfrm>
          <a:prstGeom prst="line">
            <a:avLst/>
          </a:prstGeom>
          <a:ln w="381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08" name="文本框 107">
            <a:extLst>
              <a:ext uri="{FF2B5EF4-FFF2-40B4-BE49-F238E27FC236}">
                <a16:creationId xmlns:a16="http://schemas.microsoft.com/office/drawing/2014/main" id="{9EE1A235-EEC4-4225-9D70-54E9D074A661}"/>
              </a:ext>
            </a:extLst>
          </p:cNvPr>
          <p:cNvSpPr txBox="1"/>
          <p:nvPr/>
        </p:nvSpPr>
        <p:spPr>
          <a:xfrm>
            <a:off x="9061354" y="4181752"/>
            <a:ext cx="949044" cy="400110"/>
          </a:xfrm>
          <a:prstGeom prst="rect">
            <a:avLst/>
          </a:prstGeom>
          <a:noFill/>
        </p:spPr>
        <p:txBody>
          <a:bodyPr wrap="square" rtlCol="0">
            <a:noAutofit/>
          </a:bodyPr>
          <a:lstStyle/>
          <a:p>
            <a:r>
              <a:rPr lang="zh-CN" altLang="en-US" sz="2000">
                <a:solidFill>
                  <a:schemeClr val="bg1"/>
                </a:solidFill>
                <a:latin typeface="+mj-ea"/>
                <a:ea typeface="+mj-ea"/>
              </a:rPr>
              <a:t>阶段一</a:t>
            </a:r>
          </a:p>
        </p:txBody>
      </p:sp>
      <p:sp>
        <p:nvSpPr>
          <p:cNvPr id="109" name="TextBox 17">
            <a:extLst>
              <a:ext uri="{FF2B5EF4-FFF2-40B4-BE49-F238E27FC236}">
                <a16:creationId xmlns:a16="http://schemas.microsoft.com/office/drawing/2014/main" id="{13687031-C44F-4CF1-A9C3-325D7337C8E0}"/>
              </a:ext>
            </a:extLst>
          </p:cNvPr>
          <p:cNvSpPr txBox="1"/>
          <p:nvPr/>
        </p:nvSpPr>
        <p:spPr>
          <a:xfrm>
            <a:off x="9061354" y="4758749"/>
            <a:ext cx="2077341" cy="1194686"/>
          </a:xfrm>
          <a:prstGeom prst="rect">
            <a:avLst/>
          </a:prstGeom>
          <a:noFill/>
        </p:spPr>
        <p:txBody>
          <a:bodyPr wrap="square" rtlCol="0">
            <a:noAutofit/>
          </a:bodyPr>
          <a:lstStyle>
            <a:defPPr>
              <a:defRPr lang="zh-CN"/>
            </a:defPPr>
            <a:lvl1pPr algn="ctr">
              <a:lnSpc>
                <a:spcPct val="130000"/>
              </a:lnSpc>
              <a:defRPr sz="1400">
                <a:solidFill>
                  <a:schemeClr val="tx1">
                    <a:lumMod val="75000"/>
                    <a:lumOff val="25000"/>
                    <a:alpha val="80000"/>
                  </a:schemeClr>
                </a:solidFill>
                <a:latin typeface="+mn-ea"/>
              </a:defRPr>
            </a:lvl1pPr>
          </a:lstStyle>
          <a:p>
            <a:pPr algn="just"/>
            <a:r>
              <a:rPr lang="zh-CN" altLang="en-US" dirty="0">
                <a:solidFill>
                  <a:schemeClr val="bg1"/>
                </a:solidFill>
              </a:rPr>
              <a:t>点击输入说明的文字内容点击输入说明</a:t>
            </a:r>
            <a:r>
              <a:rPr lang="zh-CN" altLang="en-US">
                <a:solidFill>
                  <a:schemeClr val="bg1"/>
                </a:solidFill>
              </a:rPr>
              <a:t>的文字内容点击输入说明的文字内容点击输入</a:t>
            </a:r>
            <a:endParaRPr lang="zh-CN" altLang="en-US" dirty="0">
              <a:solidFill>
                <a:schemeClr val="bg1"/>
              </a:solidFill>
            </a:endParaRPr>
          </a:p>
        </p:txBody>
      </p:sp>
      <p:sp>
        <p:nvSpPr>
          <p:cNvPr id="110" name="文本框 109">
            <a:extLst>
              <a:ext uri="{FF2B5EF4-FFF2-40B4-BE49-F238E27FC236}">
                <a16:creationId xmlns:a16="http://schemas.microsoft.com/office/drawing/2014/main" id="{0E644B95-5AF6-4359-947A-2621EA2A24FD}"/>
              </a:ext>
            </a:extLst>
          </p:cNvPr>
          <p:cNvSpPr txBox="1"/>
          <p:nvPr/>
        </p:nvSpPr>
        <p:spPr>
          <a:xfrm>
            <a:off x="10240929" y="4147242"/>
            <a:ext cx="996588" cy="646331"/>
          </a:xfrm>
          <a:prstGeom prst="rect">
            <a:avLst/>
          </a:prstGeom>
          <a:noFill/>
        </p:spPr>
        <p:txBody>
          <a:bodyPr wrap="square" rtlCol="0">
            <a:noAutofit/>
          </a:bodyPr>
          <a:lstStyle/>
          <a:p>
            <a:pPr algn="ctr"/>
            <a:r>
              <a:rPr lang="en-US" altLang="zh-CN" sz="3600" b="1">
                <a:solidFill>
                  <a:schemeClr val="bg1">
                    <a:alpha val="15000"/>
                  </a:schemeClr>
                </a:solidFill>
                <a:latin typeface="+mj-ea"/>
                <a:ea typeface="+mj-ea"/>
              </a:rPr>
              <a:t>04</a:t>
            </a:r>
            <a:endParaRPr lang="zh-CN" altLang="en-US" sz="3600" b="1">
              <a:solidFill>
                <a:schemeClr val="bg1">
                  <a:alpha val="15000"/>
                </a:schemeClr>
              </a:solidFill>
              <a:latin typeface="+mj-ea"/>
              <a:ea typeface="+mj-ea"/>
            </a:endParaRPr>
          </a:p>
        </p:txBody>
      </p:sp>
      <p:cxnSp>
        <p:nvCxnSpPr>
          <p:cNvPr id="111" name="直接连接符 110">
            <a:extLst>
              <a:ext uri="{FF2B5EF4-FFF2-40B4-BE49-F238E27FC236}">
                <a16:creationId xmlns:a16="http://schemas.microsoft.com/office/drawing/2014/main" id="{58E1C4B5-473E-470E-A350-CB8534A18F6F}"/>
              </a:ext>
            </a:extLst>
          </p:cNvPr>
          <p:cNvCxnSpPr>
            <a:cxnSpLocks/>
          </p:cNvCxnSpPr>
          <p:nvPr/>
        </p:nvCxnSpPr>
        <p:spPr>
          <a:xfrm>
            <a:off x="9174162" y="4634249"/>
            <a:ext cx="457200" cy="0"/>
          </a:xfrm>
          <a:prstGeom prst="line">
            <a:avLst/>
          </a:prstGeom>
          <a:ln w="38100">
            <a:solidFill>
              <a:schemeClr val="bg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067951868"/>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0" name="文本框 139">
            <a:extLst>
              <a:ext uri="{FF2B5EF4-FFF2-40B4-BE49-F238E27FC236}">
                <a16:creationId xmlns:a16="http://schemas.microsoft.com/office/drawing/2014/main" id="{1AD94252-939A-4308-917B-D8D8C313CEC5}"/>
              </a:ext>
            </a:extLst>
          </p:cNvPr>
          <p:cNvSpPr txBox="1"/>
          <p:nvPr/>
        </p:nvSpPr>
        <p:spPr>
          <a:xfrm>
            <a:off x="773683" y="155201"/>
            <a:ext cx="2588642" cy="1015663"/>
          </a:xfrm>
          <a:prstGeom prst="rect">
            <a:avLst/>
          </a:prstGeom>
          <a:noFill/>
        </p:spPr>
        <p:txBody>
          <a:bodyPr wrap="square" rtlCol="0">
            <a:spAutoFit/>
          </a:bodyPr>
          <a:lstStyle/>
          <a:p>
            <a:pPr algn="dist"/>
            <a:r>
              <a:rPr lang="en-US" altLang="zh-CN" sz="6000" b="1">
                <a:solidFill>
                  <a:schemeClr val="bg1">
                    <a:lumMod val="65000"/>
                    <a:alpha val="17000"/>
                  </a:schemeClr>
                </a:solidFill>
                <a:latin typeface="+mj-lt"/>
              </a:rPr>
              <a:t>FWP</a:t>
            </a:r>
            <a:endParaRPr lang="zh-CN" altLang="en-US" sz="6000" b="1">
              <a:solidFill>
                <a:schemeClr val="bg1">
                  <a:lumMod val="65000"/>
                  <a:alpha val="17000"/>
                </a:schemeClr>
              </a:solidFill>
              <a:latin typeface="+mj-lt"/>
            </a:endParaRPr>
          </a:p>
        </p:txBody>
      </p:sp>
      <p:grpSp>
        <p:nvGrpSpPr>
          <p:cNvPr id="73" name="组合 72">
            <a:extLst>
              <a:ext uri="{FF2B5EF4-FFF2-40B4-BE49-F238E27FC236}">
                <a16:creationId xmlns:a16="http://schemas.microsoft.com/office/drawing/2014/main" id="{EC08EC45-B9E7-40DC-A8FE-F181253EBC17}"/>
              </a:ext>
            </a:extLst>
          </p:cNvPr>
          <p:cNvGrpSpPr/>
          <p:nvPr/>
        </p:nvGrpSpPr>
        <p:grpSpPr>
          <a:xfrm>
            <a:off x="395141" y="1"/>
            <a:ext cx="354952" cy="962027"/>
            <a:chOff x="395141" y="1"/>
            <a:chExt cx="354952" cy="962027"/>
          </a:xfrm>
        </p:grpSpPr>
        <p:sp>
          <p:nvSpPr>
            <p:cNvPr id="74" name="任意多边形: 形状 73">
              <a:extLst>
                <a:ext uri="{FF2B5EF4-FFF2-40B4-BE49-F238E27FC236}">
                  <a16:creationId xmlns:a16="http://schemas.microsoft.com/office/drawing/2014/main" id="{3737EF03-F06C-4DD3-9458-73C095E374AF}"/>
                </a:ext>
              </a:extLst>
            </p:cNvPr>
            <p:cNvSpPr/>
            <p:nvPr/>
          </p:nvSpPr>
          <p:spPr>
            <a:xfrm>
              <a:off x="395141" y="1"/>
              <a:ext cx="354952" cy="962027"/>
            </a:xfrm>
            <a:custGeom>
              <a:avLst/>
              <a:gdLst>
                <a:gd name="connsiteX0" fmla="*/ 0 w 354952"/>
                <a:gd name="connsiteY0" fmla="*/ 0 h 962027"/>
                <a:gd name="connsiteX1" fmla="*/ 354952 w 354952"/>
                <a:gd name="connsiteY1" fmla="*/ 0 h 962027"/>
                <a:gd name="connsiteX2" fmla="*/ 354952 w 354952"/>
                <a:gd name="connsiteY2" fmla="*/ 198188 h 962027"/>
                <a:gd name="connsiteX3" fmla="*/ 354952 w 354952"/>
                <a:gd name="connsiteY3" fmla="*/ 582434 h 962027"/>
                <a:gd name="connsiteX4" fmla="*/ 354952 w 354952"/>
                <a:gd name="connsiteY4" fmla="*/ 815798 h 962027"/>
                <a:gd name="connsiteX5" fmla="*/ 349680 w 354952"/>
                <a:gd name="connsiteY5" fmla="*/ 826285 h 962027"/>
                <a:gd name="connsiteX6" fmla="*/ 190204 w 354952"/>
                <a:gd name="connsiteY6" fmla="*/ 957686 h 962027"/>
                <a:gd name="connsiteX7" fmla="*/ 164748 w 354952"/>
                <a:gd name="connsiteY7" fmla="*/ 957686 h 962027"/>
                <a:gd name="connsiteX8" fmla="*/ 5272 w 354952"/>
                <a:gd name="connsiteY8" fmla="*/ 826285 h 962027"/>
                <a:gd name="connsiteX9" fmla="*/ 0 w 354952"/>
                <a:gd name="connsiteY9" fmla="*/ 815798 h 962027"/>
                <a:gd name="connsiteX10" fmla="*/ 0 w 354952"/>
                <a:gd name="connsiteY10" fmla="*/ 582434 h 962027"/>
                <a:gd name="connsiteX11" fmla="*/ 0 w 354952"/>
                <a:gd name="connsiteY11" fmla="*/ 198188 h 9620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4952" h="962027">
                  <a:moveTo>
                    <a:pt x="0" y="0"/>
                  </a:moveTo>
                  <a:lnTo>
                    <a:pt x="354952" y="0"/>
                  </a:lnTo>
                  <a:lnTo>
                    <a:pt x="354952" y="198188"/>
                  </a:lnTo>
                  <a:lnTo>
                    <a:pt x="354952" y="582434"/>
                  </a:lnTo>
                  <a:lnTo>
                    <a:pt x="354952" y="815798"/>
                  </a:lnTo>
                  <a:cubicBezTo>
                    <a:pt x="354952" y="819729"/>
                    <a:pt x="353054" y="823505"/>
                    <a:pt x="349680" y="826285"/>
                  </a:cubicBezTo>
                  <a:lnTo>
                    <a:pt x="190204" y="957686"/>
                  </a:lnTo>
                  <a:cubicBezTo>
                    <a:pt x="183178" y="963475"/>
                    <a:pt x="171774" y="963475"/>
                    <a:pt x="164748" y="957686"/>
                  </a:cubicBezTo>
                  <a:lnTo>
                    <a:pt x="5272" y="826285"/>
                  </a:lnTo>
                  <a:cubicBezTo>
                    <a:pt x="1898" y="823505"/>
                    <a:pt x="0" y="819729"/>
                    <a:pt x="0" y="815798"/>
                  </a:cubicBezTo>
                  <a:lnTo>
                    <a:pt x="0" y="582434"/>
                  </a:lnTo>
                  <a:lnTo>
                    <a:pt x="0" y="198188"/>
                  </a:lnTo>
                  <a:close/>
                </a:path>
              </a:pathLst>
            </a:custGeom>
            <a:gradFill flip="none" rotWithShape="1">
              <a:gsLst>
                <a:gs pos="0">
                  <a:schemeClr val="accent2">
                    <a:lumMod val="60000"/>
                    <a:lumOff val="40000"/>
                  </a:schemeClr>
                </a:gs>
                <a:gs pos="100000">
                  <a:schemeClr val="accent2"/>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76" name="箭头: V 形 44">
              <a:extLst>
                <a:ext uri="{FF2B5EF4-FFF2-40B4-BE49-F238E27FC236}">
                  <a16:creationId xmlns:a16="http://schemas.microsoft.com/office/drawing/2014/main" id="{A5138409-D9F7-4CF2-B020-07A58209A09F}"/>
                </a:ext>
              </a:extLst>
            </p:cNvPr>
            <p:cNvSpPr/>
            <p:nvPr/>
          </p:nvSpPr>
          <p:spPr>
            <a:xfrm flipV="1">
              <a:off x="456486" y="542530"/>
              <a:ext cx="232262" cy="186133"/>
            </a:xfrm>
            <a:custGeom>
              <a:avLst/>
              <a:gdLst>
                <a:gd name="connsiteX0" fmla="*/ 281316 w 281316"/>
                <a:gd name="connsiteY0" fmla="*/ 207408 h 225444"/>
                <a:gd name="connsiteX1" fmla="*/ 281316 w 281316"/>
                <a:gd name="connsiteY1" fmla="*/ 120379 h 225444"/>
                <a:gd name="connsiteX2" fmla="*/ 274850 w 281316"/>
                <a:gd name="connsiteY2" fmla="*/ 106560 h 225444"/>
                <a:gd name="connsiteX3" fmla="*/ 152192 w 281316"/>
                <a:gd name="connsiteY3" fmla="*/ 4181 h 225444"/>
                <a:gd name="connsiteX4" fmla="*/ 129124 w 281316"/>
                <a:gd name="connsiteY4" fmla="*/ 4181 h 225444"/>
                <a:gd name="connsiteX5" fmla="*/ 6466 w 281316"/>
                <a:gd name="connsiteY5" fmla="*/ 106560 h 225444"/>
                <a:gd name="connsiteX6" fmla="*/ 0 w 281316"/>
                <a:gd name="connsiteY6" fmla="*/ 120379 h 225444"/>
                <a:gd name="connsiteX7" fmla="*/ 0 w 281316"/>
                <a:gd name="connsiteY7" fmla="*/ 207408 h 225444"/>
                <a:gd name="connsiteX8" fmla="*/ 29534 w 281316"/>
                <a:gd name="connsiteY8" fmla="*/ 221227 h 225444"/>
                <a:gd name="connsiteX9" fmla="*/ 129124 w 281316"/>
                <a:gd name="connsiteY9" fmla="*/ 138102 h 225444"/>
                <a:gd name="connsiteX10" fmla="*/ 152192 w 281316"/>
                <a:gd name="connsiteY10" fmla="*/ 138102 h 225444"/>
                <a:gd name="connsiteX11" fmla="*/ 251782 w 281316"/>
                <a:gd name="connsiteY11" fmla="*/ 221227 h 225444"/>
                <a:gd name="connsiteX12" fmla="*/ 281316 w 281316"/>
                <a:gd name="connsiteY12" fmla="*/ 207408 h 225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81316" h="225444">
                  <a:moveTo>
                    <a:pt x="281316" y="207408"/>
                  </a:moveTo>
                  <a:lnTo>
                    <a:pt x="281316" y="120379"/>
                  </a:lnTo>
                  <a:cubicBezTo>
                    <a:pt x="281316" y="115039"/>
                    <a:pt x="278950" y="109982"/>
                    <a:pt x="274850" y="106560"/>
                  </a:cubicBezTo>
                  <a:lnTo>
                    <a:pt x="152192" y="4181"/>
                  </a:lnTo>
                  <a:cubicBezTo>
                    <a:pt x="145514" y="-1393"/>
                    <a:pt x="135802" y="-1393"/>
                    <a:pt x="129124" y="4181"/>
                  </a:cubicBezTo>
                  <a:lnTo>
                    <a:pt x="6466" y="106560"/>
                  </a:lnTo>
                  <a:cubicBezTo>
                    <a:pt x="2366" y="109982"/>
                    <a:pt x="0" y="115039"/>
                    <a:pt x="0" y="120379"/>
                  </a:cubicBezTo>
                  <a:lnTo>
                    <a:pt x="0" y="207408"/>
                  </a:lnTo>
                  <a:cubicBezTo>
                    <a:pt x="0" y="222680"/>
                    <a:pt x="17809" y="231013"/>
                    <a:pt x="29534" y="221227"/>
                  </a:cubicBezTo>
                  <a:lnTo>
                    <a:pt x="129124" y="138102"/>
                  </a:lnTo>
                  <a:cubicBezTo>
                    <a:pt x="135802" y="132528"/>
                    <a:pt x="145514" y="132528"/>
                    <a:pt x="152192" y="138102"/>
                  </a:cubicBezTo>
                  <a:lnTo>
                    <a:pt x="251782" y="221227"/>
                  </a:lnTo>
                  <a:cubicBezTo>
                    <a:pt x="263507" y="231013"/>
                    <a:pt x="281316" y="222680"/>
                    <a:pt x="281316" y="207408"/>
                  </a:cubicBezTo>
                </a:path>
              </a:pathLst>
            </a:custGeom>
            <a:gradFill flip="none" rotWithShape="1">
              <a:gsLst>
                <a:gs pos="0">
                  <a:schemeClr val="accent2">
                    <a:lumMod val="60000"/>
                    <a:lumOff val="40000"/>
                    <a:alpha val="0"/>
                  </a:schemeClr>
                </a:gs>
                <a:gs pos="100000">
                  <a:schemeClr val="bg1"/>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77" name="文本框 76">
            <a:extLst>
              <a:ext uri="{FF2B5EF4-FFF2-40B4-BE49-F238E27FC236}">
                <a16:creationId xmlns:a16="http://schemas.microsoft.com/office/drawing/2014/main" id="{B908DF40-28E2-4925-B031-76D7A2D95FD2}"/>
              </a:ext>
            </a:extLst>
          </p:cNvPr>
          <p:cNvSpPr txBox="1"/>
          <p:nvPr/>
        </p:nvSpPr>
        <p:spPr>
          <a:xfrm>
            <a:off x="765178" y="362744"/>
            <a:ext cx="3502022" cy="461665"/>
          </a:xfrm>
          <a:prstGeom prst="rect">
            <a:avLst/>
          </a:prstGeom>
          <a:noFill/>
        </p:spPr>
        <p:txBody>
          <a:bodyPr wrap="square" rtlCol="0">
            <a:noAutofit/>
          </a:bodyPr>
          <a:lstStyle>
            <a:defPPr>
              <a:defRPr lang="zh-CN"/>
            </a:defPPr>
            <a:lvl1pPr algn="just">
              <a:defRPr sz="3200">
                <a:gradFill flip="none" rotWithShape="1">
                  <a:gsLst>
                    <a:gs pos="0">
                      <a:schemeClr val="accent1">
                        <a:lumMod val="60000"/>
                        <a:lumOff val="40000"/>
                      </a:schemeClr>
                    </a:gs>
                    <a:gs pos="100000">
                      <a:schemeClr val="accent1"/>
                    </a:gs>
                  </a:gsLst>
                  <a:lin ang="5400000" scaled="1"/>
                  <a:tileRect/>
                </a:gradFill>
                <a:effectLst>
                  <a:outerShdw blurRad="76200" dist="127000" dir="5400000" algn="t" rotWithShape="0">
                    <a:prstClr val="black">
                      <a:alpha val="15000"/>
                    </a:prstClr>
                  </a:outerShdw>
                </a:effectLst>
                <a:latin typeface="+mj-ea"/>
                <a:ea typeface="+mj-ea"/>
              </a:defRPr>
            </a:lvl1pPr>
          </a:lstStyle>
          <a:p>
            <a:r>
              <a:rPr lang="zh-CN" altLang="en-US"/>
              <a:t>计划实施阶段</a:t>
            </a:r>
          </a:p>
        </p:txBody>
      </p:sp>
      <p:sp>
        <p:nvSpPr>
          <p:cNvPr id="43" name="任意多边形: 形状 42">
            <a:extLst>
              <a:ext uri="{FF2B5EF4-FFF2-40B4-BE49-F238E27FC236}">
                <a16:creationId xmlns:a16="http://schemas.microsoft.com/office/drawing/2014/main" id="{AA2C0B91-CDDE-4EC8-BD79-D80D1E05EF52}"/>
              </a:ext>
            </a:extLst>
          </p:cNvPr>
          <p:cNvSpPr/>
          <p:nvPr/>
        </p:nvSpPr>
        <p:spPr>
          <a:xfrm flipH="1">
            <a:off x="5393314" y="0"/>
            <a:ext cx="6798686" cy="1542374"/>
          </a:xfrm>
          <a:custGeom>
            <a:avLst/>
            <a:gdLst>
              <a:gd name="connsiteX0" fmla="*/ 1654070 w 6798686"/>
              <a:gd name="connsiteY0" fmla="*/ 1112702 h 1542374"/>
              <a:gd name="connsiteX1" fmla="*/ 1658777 w 6798686"/>
              <a:gd name="connsiteY1" fmla="*/ 1115891 h 1542374"/>
              <a:gd name="connsiteX2" fmla="*/ 1662677 w 6798686"/>
              <a:gd name="connsiteY2" fmla="*/ 1118484 h 1542374"/>
              <a:gd name="connsiteX3" fmla="*/ 1674723 w 6798686"/>
              <a:gd name="connsiteY3" fmla="*/ 1131068 h 1542374"/>
              <a:gd name="connsiteX4" fmla="*/ 1667596 w 6798686"/>
              <a:gd name="connsiteY4" fmla="*/ 1125689 h 1542374"/>
              <a:gd name="connsiteX5" fmla="*/ 1654070 w 6798686"/>
              <a:gd name="connsiteY5" fmla="*/ 1112702 h 1542374"/>
              <a:gd name="connsiteX6" fmla="*/ 1633186 w 6798686"/>
              <a:gd name="connsiteY6" fmla="*/ 1098312 h 1542374"/>
              <a:gd name="connsiteX7" fmla="*/ 1633936 w 6798686"/>
              <a:gd name="connsiteY7" fmla="*/ 1098830 h 1542374"/>
              <a:gd name="connsiteX8" fmla="*/ 1635454 w 6798686"/>
              <a:gd name="connsiteY8" fmla="*/ 1100348 h 1542374"/>
              <a:gd name="connsiteX9" fmla="*/ 1633186 w 6798686"/>
              <a:gd name="connsiteY9" fmla="*/ 1098312 h 1542374"/>
              <a:gd name="connsiteX10" fmla="*/ 1620872 w 6798686"/>
              <a:gd name="connsiteY10" fmla="*/ 1079887 h 1542374"/>
              <a:gd name="connsiteX11" fmla="*/ 1634589 w 6798686"/>
              <a:gd name="connsiteY11" fmla="*/ 1088360 h 1542374"/>
              <a:gd name="connsiteX12" fmla="*/ 1647461 w 6798686"/>
              <a:gd name="connsiteY12" fmla="*/ 1102327 h 1542374"/>
              <a:gd name="connsiteX13" fmla="*/ 1648672 w 6798686"/>
              <a:gd name="connsiteY13" fmla="*/ 1103614 h 1542374"/>
              <a:gd name="connsiteX14" fmla="*/ 1635377 w 6798686"/>
              <a:gd name="connsiteY14" fmla="*/ 1094392 h 1542374"/>
              <a:gd name="connsiteX15" fmla="*/ 1620872 w 6798686"/>
              <a:gd name="connsiteY15" fmla="*/ 1079887 h 1542374"/>
              <a:gd name="connsiteX16" fmla="*/ 1595627 w 6798686"/>
              <a:gd name="connsiteY16" fmla="*/ 1063768 h 1542374"/>
              <a:gd name="connsiteX17" fmla="*/ 1605540 w 6798686"/>
              <a:gd name="connsiteY17" fmla="*/ 1070185 h 1542374"/>
              <a:gd name="connsiteX18" fmla="*/ 1615012 w 6798686"/>
              <a:gd name="connsiteY18" fmla="*/ 1079849 h 1542374"/>
              <a:gd name="connsiteX19" fmla="*/ 1604887 w 6798686"/>
              <a:gd name="connsiteY19" fmla="*/ 1072471 h 1542374"/>
              <a:gd name="connsiteX20" fmla="*/ 1595627 w 6798686"/>
              <a:gd name="connsiteY20" fmla="*/ 1063768 h 1542374"/>
              <a:gd name="connsiteX21" fmla="*/ 1589268 w 6798686"/>
              <a:gd name="connsiteY21" fmla="*/ 1047342 h 1542374"/>
              <a:gd name="connsiteX22" fmla="*/ 1606155 w 6798686"/>
              <a:gd name="connsiteY22" fmla="*/ 1056814 h 1542374"/>
              <a:gd name="connsiteX23" fmla="*/ 1624138 w 6798686"/>
              <a:gd name="connsiteY23" fmla="*/ 1076871 h 1542374"/>
              <a:gd name="connsiteX24" fmla="*/ 1607711 w 6798686"/>
              <a:gd name="connsiteY24" fmla="*/ 1066477 h 1542374"/>
              <a:gd name="connsiteX25" fmla="*/ 1589268 w 6798686"/>
              <a:gd name="connsiteY25" fmla="*/ 1047342 h 1542374"/>
              <a:gd name="connsiteX26" fmla="*/ 1562217 w 6798686"/>
              <a:gd name="connsiteY26" fmla="*/ 1031588 h 1542374"/>
              <a:gd name="connsiteX27" fmla="*/ 1576818 w 6798686"/>
              <a:gd name="connsiteY27" fmla="*/ 1040176 h 1542374"/>
              <a:gd name="connsiteX28" fmla="*/ 1592341 w 6798686"/>
              <a:gd name="connsiteY28" fmla="*/ 1056506 h 1542374"/>
              <a:gd name="connsiteX29" fmla="*/ 1578009 w 6798686"/>
              <a:gd name="connsiteY29" fmla="*/ 1046958 h 1542374"/>
              <a:gd name="connsiteX30" fmla="*/ 1562217 w 6798686"/>
              <a:gd name="connsiteY30" fmla="*/ 1031588 h 1542374"/>
              <a:gd name="connsiteX31" fmla="*/ 1536531 w 6798686"/>
              <a:gd name="connsiteY31" fmla="*/ 1015930 h 1542374"/>
              <a:gd name="connsiteX32" fmla="*/ 1547308 w 6798686"/>
              <a:gd name="connsiteY32" fmla="*/ 1022578 h 1542374"/>
              <a:gd name="connsiteX33" fmla="*/ 1558375 w 6798686"/>
              <a:gd name="connsiteY33" fmla="*/ 1033548 h 1542374"/>
              <a:gd name="connsiteX34" fmla="*/ 1547654 w 6798686"/>
              <a:gd name="connsiteY34" fmla="*/ 1026036 h 1542374"/>
              <a:gd name="connsiteX35" fmla="*/ 1536531 w 6798686"/>
              <a:gd name="connsiteY35" fmla="*/ 1015930 h 1542374"/>
              <a:gd name="connsiteX36" fmla="*/ 1558259 w 6798686"/>
              <a:gd name="connsiteY36" fmla="*/ 1014201 h 1542374"/>
              <a:gd name="connsiteX37" fmla="*/ 1577433 w 6798686"/>
              <a:gd name="connsiteY37" fmla="*/ 1023884 h 1542374"/>
              <a:gd name="connsiteX38" fmla="*/ 1598105 w 6798686"/>
              <a:gd name="connsiteY38" fmla="*/ 1047726 h 1542374"/>
              <a:gd name="connsiteX39" fmla="*/ 1579566 w 6798686"/>
              <a:gd name="connsiteY39" fmla="*/ 1037102 h 1542374"/>
              <a:gd name="connsiteX40" fmla="*/ 1558259 w 6798686"/>
              <a:gd name="connsiteY40" fmla="*/ 1014201 h 1542374"/>
              <a:gd name="connsiteX41" fmla="*/ 1530171 w 6798686"/>
              <a:gd name="connsiteY41" fmla="*/ 999446 h 1542374"/>
              <a:gd name="connsiteX42" fmla="*/ 1547808 w 6798686"/>
              <a:gd name="connsiteY42" fmla="*/ 1008783 h 1542374"/>
              <a:gd name="connsiteX43" fmla="*/ 1567097 w 6798686"/>
              <a:gd name="connsiteY43" fmla="*/ 1029763 h 1542374"/>
              <a:gd name="connsiteX44" fmla="*/ 1549998 w 6798686"/>
              <a:gd name="connsiteY44" fmla="*/ 1019465 h 1542374"/>
              <a:gd name="connsiteX45" fmla="*/ 1530171 w 6798686"/>
              <a:gd name="connsiteY45" fmla="*/ 999446 h 1542374"/>
              <a:gd name="connsiteX46" fmla="*/ 1502717 w 6798686"/>
              <a:gd name="connsiteY46" fmla="*/ 984288 h 1542374"/>
              <a:gd name="connsiteX47" fmla="*/ 1518068 w 6798686"/>
              <a:gd name="connsiteY47" fmla="*/ 992856 h 1542374"/>
              <a:gd name="connsiteX48" fmla="*/ 1534974 w 6798686"/>
              <a:gd name="connsiteY48" fmla="*/ 1010167 h 1542374"/>
              <a:gd name="connsiteX49" fmla="*/ 1520085 w 6798686"/>
              <a:gd name="connsiteY49" fmla="*/ 1000733 h 1542374"/>
              <a:gd name="connsiteX50" fmla="*/ 1502717 w 6798686"/>
              <a:gd name="connsiteY50" fmla="*/ 984288 h 1542374"/>
              <a:gd name="connsiteX51" fmla="*/ 1528538 w 6798686"/>
              <a:gd name="connsiteY51" fmla="*/ 981291 h 1542374"/>
              <a:gd name="connsiteX52" fmla="*/ 1549249 w 6798686"/>
              <a:gd name="connsiteY52" fmla="*/ 990551 h 1542374"/>
              <a:gd name="connsiteX53" fmla="*/ 1569960 w 6798686"/>
              <a:gd name="connsiteY53" fmla="*/ 1015162 h 1542374"/>
              <a:gd name="connsiteX54" fmla="*/ 1549575 w 6798686"/>
              <a:gd name="connsiteY54" fmla="*/ 1004691 h 1542374"/>
              <a:gd name="connsiteX55" fmla="*/ 1528538 w 6798686"/>
              <a:gd name="connsiteY55" fmla="*/ 981291 h 1542374"/>
              <a:gd name="connsiteX56" fmla="*/ 1478376 w 6798686"/>
              <a:gd name="connsiteY56" fmla="*/ 970282 h 1542374"/>
              <a:gd name="connsiteX57" fmla="*/ 1488250 w 6798686"/>
              <a:gd name="connsiteY57" fmla="*/ 976027 h 1542374"/>
              <a:gd name="connsiteX58" fmla="*/ 1500950 w 6798686"/>
              <a:gd name="connsiteY58" fmla="*/ 988245 h 1542374"/>
              <a:gd name="connsiteX59" fmla="*/ 1492650 w 6798686"/>
              <a:gd name="connsiteY59" fmla="*/ 982732 h 1542374"/>
              <a:gd name="connsiteX60" fmla="*/ 1478376 w 6798686"/>
              <a:gd name="connsiteY60" fmla="*/ 970282 h 1542374"/>
              <a:gd name="connsiteX61" fmla="*/ 1499951 w 6798686"/>
              <a:gd name="connsiteY61" fmla="*/ 967977 h 1542374"/>
              <a:gd name="connsiteX62" fmla="*/ 1519470 w 6798686"/>
              <a:gd name="connsiteY62" fmla="*/ 977160 h 1542374"/>
              <a:gd name="connsiteX63" fmla="*/ 1539086 w 6798686"/>
              <a:gd name="connsiteY63" fmla="*/ 999158 h 1542374"/>
              <a:gd name="connsiteX64" fmla="*/ 1519682 w 6798686"/>
              <a:gd name="connsiteY64" fmla="*/ 988649 h 1542374"/>
              <a:gd name="connsiteX65" fmla="*/ 1499951 w 6798686"/>
              <a:gd name="connsiteY65" fmla="*/ 967977 h 1542374"/>
              <a:gd name="connsiteX66" fmla="*/ 1456762 w 6798686"/>
              <a:gd name="connsiteY66" fmla="*/ 957372 h 1542374"/>
              <a:gd name="connsiteX67" fmla="*/ 1458337 w 6798686"/>
              <a:gd name="connsiteY67" fmla="*/ 958332 h 1542374"/>
              <a:gd name="connsiteX68" fmla="*/ 1461469 w 6798686"/>
              <a:gd name="connsiteY68" fmla="*/ 961137 h 1542374"/>
              <a:gd name="connsiteX69" fmla="*/ 1456762 w 6798686"/>
              <a:gd name="connsiteY69" fmla="*/ 957372 h 1542374"/>
              <a:gd name="connsiteX70" fmla="*/ 1471574 w 6798686"/>
              <a:gd name="connsiteY70" fmla="*/ 953990 h 1542374"/>
              <a:gd name="connsiteX71" fmla="*/ 1489595 w 6798686"/>
              <a:gd name="connsiteY71" fmla="*/ 962924 h 1542374"/>
              <a:gd name="connsiteX72" fmla="*/ 1507539 w 6798686"/>
              <a:gd name="connsiteY72" fmla="*/ 981906 h 1542374"/>
              <a:gd name="connsiteX73" fmla="*/ 1489653 w 6798686"/>
              <a:gd name="connsiteY73" fmla="*/ 971704 h 1542374"/>
              <a:gd name="connsiteX74" fmla="*/ 1471574 w 6798686"/>
              <a:gd name="connsiteY74" fmla="*/ 953990 h 1542374"/>
              <a:gd name="connsiteX75" fmla="*/ 1498395 w 6798686"/>
              <a:gd name="connsiteY75" fmla="*/ 946863 h 1542374"/>
              <a:gd name="connsiteX76" fmla="*/ 1520412 w 6798686"/>
              <a:gd name="connsiteY76" fmla="*/ 955451 h 1542374"/>
              <a:gd name="connsiteX77" fmla="*/ 1542755 w 6798686"/>
              <a:gd name="connsiteY77" fmla="*/ 982732 h 1542374"/>
              <a:gd name="connsiteX78" fmla="*/ 1521065 w 6798686"/>
              <a:gd name="connsiteY78" fmla="*/ 972895 h 1542374"/>
              <a:gd name="connsiteX79" fmla="*/ 1498395 w 6798686"/>
              <a:gd name="connsiteY79" fmla="*/ 946863 h 1542374"/>
              <a:gd name="connsiteX80" fmla="*/ 1444927 w 6798686"/>
              <a:gd name="connsiteY80" fmla="*/ 940215 h 1542374"/>
              <a:gd name="connsiteX81" fmla="*/ 1459740 w 6798686"/>
              <a:gd name="connsiteY81" fmla="*/ 947958 h 1542374"/>
              <a:gd name="connsiteX82" fmla="*/ 1475071 w 6798686"/>
              <a:gd name="connsiteY82" fmla="*/ 963174 h 1542374"/>
              <a:gd name="connsiteX83" fmla="*/ 1460700 w 6798686"/>
              <a:gd name="connsiteY83" fmla="*/ 954548 h 1542374"/>
              <a:gd name="connsiteX84" fmla="*/ 1444927 w 6798686"/>
              <a:gd name="connsiteY84" fmla="*/ 940215 h 1542374"/>
              <a:gd name="connsiteX85" fmla="*/ 1469288 w 6798686"/>
              <a:gd name="connsiteY85" fmla="*/ 934970 h 1542374"/>
              <a:gd name="connsiteX86" fmla="*/ 1490441 w 6798686"/>
              <a:gd name="connsiteY86" fmla="*/ 943712 h 1542374"/>
              <a:gd name="connsiteX87" fmla="*/ 1511978 w 6798686"/>
              <a:gd name="connsiteY87" fmla="*/ 968611 h 1542374"/>
              <a:gd name="connsiteX88" fmla="*/ 1491152 w 6798686"/>
              <a:gd name="connsiteY88" fmla="*/ 958621 h 1542374"/>
              <a:gd name="connsiteX89" fmla="*/ 1469288 w 6798686"/>
              <a:gd name="connsiteY89" fmla="*/ 934970 h 1542374"/>
              <a:gd name="connsiteX90" fmla="*/ 1419183 w 6798686"/>
              <a:gd name="connsiteY90" fmla="*/ 926344 h 1542374"/>
              <a:gd name="connsiteX91" fmla="*/ 1429884 w 6798686"/>
              <a:gd name="connsiteY91" fmla="*/ 932223 h 1542374"/>
              <a:gd name="connsiteX92" fmla="*/ 1440643 w 6798686"/>
              <a:gd name="connsiteY92" fmla="*/ 942194 h 1542374"/>
              <a:gd name="connsiteX93" fmla="*/ 1430249 w 6798686"/>
              <a:gd name="connsiteY93" fmla="*/ 935643 h 1542374"/>
              <a:gd name="connsiteX94" fmla="*/ 1419183 w 6798686"/>
              <a:gd name="connsiteY94" fmla="*/ 926344 h 1542374"/>
              <a:gd name="connsiteX95" fmla="*/ 1440432 w 6798686"/>
              <a:gd name="connsiteY95" fmla="*/ 922521 h 1542374"/>
              <a:gd name="connsiteX96" fmla="*/ 1460354 w 6798686"/>
              <a:gd name="connsiteY96" fmla="*/ 931186 h 1542374"/>
              <a:gd name="connsiteX97" fmla="*/ 1480931 w 6798686"/>
              <a:gd name="connsiteY97" fmla="*/ 953606 h 1542374"/>
              <a:gd name="connsiteX98" fmla="*/ 1461161 w 6798686"/>
              <a:gd name="connsiteY98" fmla="*/ 943597 h 1542374"/>
              <a:gd name="connsiteX99" fmla="*/ 1440432 w 6798686"/>
              <a:gd name="connsiteY99" fmla="*/ 922521 h 1542374"/>
              <a:gd name="connsiteX100" fmla="*/ 1397435 w 6798686"/>
              <a:gd name="connsiteY100" fmla="*/ 914145 h 1542374"/>
              <a:gd name="connsiteX101" fmla="*/ 1400182 w 6798686"/>
              <a:gd name="connsiteY101" fmla="*/ 915720 h 1542374"/>
              <a:gd name="connsiteX102" fmla="*/ 1401969 w 6798686"/>
              <a:gd name="connsiteY102" fmla="*/ 917276 h 1542374"/>
              <a:gd name="connsiteX103" fmla="*/ 1398453 w 6798686"/>
              <a:gd name="connsiteY103" fmla="*/ 914932 h 1542374"/>
              <a:gd name="connsiteX104" fmla="*/ 1397435 w 6798686"/>
              <a:gd name="connsiteY104" fmla="*/ 914145 h 1542374"/>
              <a:gd name="connsiteX105" fmla="*/ 1468366 w 6798686"/>
              <a:gd name="connsiteY105" fmla="*/ 911455 h 1542374"/>
              <a:gd name="connsiteX106" fmla="*/ 1491440 w 6798686"/>
              <a:gd name="connsiteY106" fmla="*/ 919140 h 1542374"/>
              <a:gd name="connsiteX107" fmla="*/ 1515013 w 6798686"/>
              <a:gd name="connsiteY107" fmla="*/ 948726 h 1542374"/>
              <a:gd name="connsiteX108" fmla="*/ 1492304 w 6798686"/>
              <a:gd name="connsiteY108" fmla="*/ 939754 h 1542374"/>
              <a:gd name="connsiteX109" fmla="*/ 1468366 w 6798686"/>
              <a:gd name="connsiteY109" fmla="*/ 911455 h 1542374"/>
              <a:gd name="connsiteX110" fmla="*/ 1412363 w 6798686"/>
              <a:gd name="connsiteY110" fmla="*/ 909726 h 1542374"/>
              <a:gd name="connsiteX111" fmla="*/ 1430288 w 6798686"/>
              <a:gd name="connsiteY111" fmla="*/ 917968 h 1542374"/>
              <a:gd name="connsiteX112" fmla="*/ 1449231 w 6798686"/>
              <a:gd name="connsiteY112" fmla="*/ 937353 h 1542374"/>
              <a:gd name="connsiteX113" fmla="*/ 1431825 w 6798686"/>
              <a:gd name="connsiteY113" fmla="*/ 928112 h 1542374"/>
              <a:gd name="connsiteX114" fmla="*/ 1412363 w 6798686"/>
              <a:gd name="connsiteY114" fmla="*/ 909726 h 1542374"/>
              <a:gd name="connsiteX115" fmla="*/ 1438875 w 6798686"/>
              <a:gd name="connsiteY115" fmla="*/ 901119 h 1542374"/>
              <a:gd name="connsiteX116" fmla="*/ 1461161 w 6798686"/>
              <a:gd name="connsiteY116" fmla="*/ 908996 h 1542374"/>
              <a:gd name="connsiteX117" fmla="*/ 1484312 w 6798686"/>
              <a:gd name="connsiteY117" fmla="*/ 936527 h 1542374"/>
              <a:gd name="connsiteX118" fmla="*/ 1462333 w 6798686"/>
              <a:gd name="connsiteY118" fmla="*/ 927324 h 1542374"/>
              <a:gd name="connsiteX119" fmla="*/ 1438875 w 6798686"/>
              <a:gd name="connsiteY119" fmla="*/ 901119 h 1542374"/>
              <a:gd name="connsiteX120" fmla="*/ 1384774 w 6798686"/>
              <a:gd name="connsiteY120" fmla="*/ 896565 h 1542374"/>
              <a:gd name="connsiteX121" fmla="*/ 1400278 w 6798686"/>
              <a:gd name="connsiteY121" fmla="*/ 904077 h 1542374"/>
              <a:gd name="connsiteX122" fmla="*/ 1416685 w 6798686"/>
              <a:gd name="connsiteY122" fmla="*/ 919793 h 1542374"/>
              <a:gd name="connsiteX123" fmla="*/ 1401642 w 6798686"/>
              <a:gd name="connsiteY123" fmla="*/ 911320 h 1542374"/>
              <a:gd name="connsiteX124" fmla="*/ 1384774 w 6798686"/>
              <a:gd name="connsiteY124" fmla="*/ 896565 h 1542374"/>
              <a:gd name="connsiteX125" fmla="*/ 1409519 w 6798686"/>
              <a:gd name="connsiteY125" fmla="*/ 890225 h 1542374"/>
              <a:gd name="connsiteX126" fmla="*/ 1430941 w 6798686"/>
              <a:gd name="connsiteY126" fmla="*/ 898237 h 1542374"/>
              <a:gd name="connsiteX127" fmla="*/ 1453400 w 6798686"/>
              <a:gd name="connsiteY127" fmla="*/ 923462 h 1542374"/>
              <a:gd name="connsiteX128" fmla="*/ 1432305 w 6798686"/>
              <a:gd name="connsiteY128" fmla="*/ 914125 h 1542374"/>
              <a:gd name="connsiteX129" fmla="*/ 1409519 w 6798686"/>
              <a:gd name="connsiteY129" fmla="*/ 890225 h 1542374"/>
              <a:gd name="connsiteX130" fmla="*/ 1358838 w 6798686"/>
              <a:gd name="connsiteY130" fmla="*/ 883636 h 1542374"/>
              <a:gd name="connsiteX131" fmla="*/ 1370269 w 6798686"/>
              <a:gd name="connsiteY131" fmla="*/ 889380 h 1542374"/>
              <a:gd name="connsiteX132" fmla="*/ 1382488 w 6798686"/>
              <a:gd name="connsiteY132" fmla="*/ 900254 h 1542374"/>
              <a:gd name="connsiteX133" fmla="*/ 1371287 w 6798686"/>
              <a:gd name="connsiteY133" fmla="*/ 893645 h 1542374"/>
              <a:gd name="connsiteX134" fmla="*/ 1358838 w 6798686"/>
              <a:gd name="connsiteY134" fmla="*/ 883636 h 1542374"/>
              <a:gd name="connsiteX135" fmla="*/ 1380663 w 6798686"/>
              <a:gd name="connsiteY135" fmla="*/ 878890 h 1542374"/>
              <a:gd name="connsiteX136" fmla="*/ 1400682 w 6798686"/>
              <a:gd name="connsiteY136" fmla="*/ 886806 h 1542374"/>
              <a:gd name="connsiteX137" fmla="*/ 1422142 w 6798686"/>
              <a:gd name="connsiteY137" fmla="*/ 909476 h 1542374"/>
              <a:gd name="connsiteX138" fmla="*/ 1402564 w 6798686"/>
              <a:gd name="connsiteY138" fmla="*/ 900312 h 1542374"/>
              <a:gd name="connsiteX139" fmla="*/ 1380663 w 6798686"/>
              <a:gd name="connsiteY139" fmla="*/ 878890 h 1542374"/>
              <a:gd name="connsiteX140" fmla="*/ 1438683 w 6798686"/>
              <a:gd name="connsiteY140" fmla="*/ 875394 h 1542374"/>
              <a:gd name="connsiteX141" fmla="*/ 1462564 w 6798686"/>
              <a:gd name="connsiteY141" fmla="*/ 882003 h 1542374"/>
              <a:gd name="connsiteX142" fmla="*/ 1486214 w 6798686"/>
              <a:gd name="connsiteY142" fmla="*/ 912473 h 1542374"/>
              <a:gd name="connsiteX143" fmla="*/ 1462583 w 6798686"/>
              <a:gd name="connsiteY143" fmla="*/ 904500 h 1542374"/>
              <a:gd name="connsiteX144" fmla="*/ 1438683 w 6798686"/>
              <a:gd name="connsiteY144" fmla="*/ 875394 h 1542374"/>
              <a:gd name="connsiteX145" fmla="*/ 1338281 w 6798686"/>
              <a:gd name="connsiteY145" fmla="*/ 872954 h 1542374"/>
              <a:gd name="connsiteX146" fmla="*/ 1340529 w 6798686"/>
              <a:gd name="connsiteY146" fmla="*/ 874106 h 1542374"/>
              <a:gd name="connsiteX147" fmla="*/ 1344102 w 6798686"/>
              <a:gd name="connsiteY147" fmla="*/ 877065 h 1542374"/>
              <a:gd name="connsiteX148" fmla="*/ 1342911 w 6798686"/>
              <a:gd name="connsiteY148" fmla="*/ 876316 h 1542374"/>
              <a:gd name="connsiteX149" fmla="*/ 1338281 w 6798686"/>
              <a:gd name="connsiteY149" fmla="*/ 872954 h 1542374"/>
              <a:gd name="connsiteX150" fmla="*/ 1352152 w 6798686"/>
              <a:gd name="connsiteY150" fmla="*/ 867113 h 1542374"/>
              <a:gd name="connsiteX151" fmla="*/ 1370538 w 6798686"/>
              <a:gd name="connsiteY151" fmla="*/ 874798 h 1542374"/>
              <a:gd name="connsiteX152" fmla="*/ 1390461 w 6798686"/>
              <a:gd name="connsiteY152" fmla="*/ 894529 h 1542374"/>
              <a:gd name="connsiteX153" fmla="*/ 1372536 w 6798686"/>
              <a:gd name="connsiteY153" fmla="*/ 885672 h 1542374"/>
              <a:gd name="connsiteX154" fmla="*/ 1352152 w 6798686"/>
              <a:gd name="connsiteY154" fmla="*/ 867113 h 1542374"/>
              <a:gd name="connsiteX155" fmla="*/ 1408847 w 6798686"/>
              <a:gd name="connsiteY155" fmla="*/ 866671 h 1542374"/>
              <a:gd name="connsiteX156" fmla="*/ 1432113 w 6798686"/>
              <a:gd name="connsiteY156" fmla="*/ 873530 h 1542374"/>
              <a:gd name="connsiteX157" fmla="*/ 1455360 w 6798686"/>
              <a:gd name="connsiteY157" fmla="*/ 901983 h 1542374"/>
              <a:gd name="connsiteX158" fmla="*/ 1432343 w 6798686"/>
              <a:gd name="connsiteY158" fmla="*/ 893722 h 1542374"/>
              <a:gd name="connsiteX159" fmla="*/ 1408847 w 6798686"/>
              <a:gd name="connsiteY159" fmla="*/ 866671 h 1542374"/>
              <a:gd name="connsiteX160" fmla="*/ 1379183 w 6798686"/>
              <a:gd name="connsiteY160" fmla="*/ 857450 h 1542374"/>
              <a:gd name="connsiteX161" fmla="*/ 1401681 w 6798686"/>
              <a:gd name="connsiteY161" fmla="*/ 864481 h 1542374"/>
              <a:gd name="connsiteX162" fmla="*/ 1424389 w 6798686"/>
              <a:gd name="connsiteY162" fmla="*/ 890763 h 1542374"/>
              <a:gd name="connsiteX163" fmla="*/ 1402103 w 6798686"/>
              <a:gd name="connsiteY163" fmla="*/ 882291 h 1542374"/>
              <a:gd name="connsiteX164" fmla="*/ 1379183 w 6798686"/>
              <a:gd name="connsiteY164" fmla="*/ 857450 h 1542374"/>
              <a:gd name="connsiteX165" fmla="*/ 2787200 w 6798686"/>
              <a:gd name="connsiteY165" fmla="*/ 857353 h 1542374"/>
              <a:gd name="connsiteX166" fmla="*/ 2668277 w 6798686"/>
              <a:gd name="connsiteY166" fmla="*/ 891340 h 1542374"/>
              <a:gd name="connsiteX167" fmla="*/ 2593427 w 6798686"/>
              <a:gd name="connsiteY167" fmla="*/ 906959 h 1542374"/>
              <a:gd name="connsiteX168" fmla="*/ 2312834 w 6798686"/>
              <a:gd name="connsiteY168" fmla="*/ 919850 h 1542374"/>
              <a:gd name="connsiteX169" fmla="*/ 2011204 w 6798686"/>
              <a:gd name="connsiteY169" fmla="*/ 859755 h 1542374"/>
              <a:gd name="connsiteX170" fmla="*/ 2083326 w 6798686"/>
              <a:gd name="connsiteY170" fmla="*/ 869476 h 1542374"/>
              <a:gd name="connsiteX171" fmla="*/ 2110684 w 6798686"/>
              <a:gd name="connsiteY171" fmla="*/ 873991 h 1542374"/>
              <a:gd name="connsiteX172" fmla="*/ 2390931 w 6798686"/>
              <a:gd name="connsiteY172" fmla="*/ 906191 h 1542374"/>
              <a:gd name="connsiteX173" fmla="*/ 2421305 w 6798686"/>
              <a:gd name="connsiteY173" fmla="*/ 905019 h 1542374"/>
              <a:gd name="connsiteX174" fmla="*/ 2445436 w 6798686"/>
              <a:gd name="connsiteY174" fmla="*/ 904615 h 1542374"/>
              <a:gd name="connsiteX175" fmla="*/ 2584358 w 6798686"/>
              <a:gd name="connsiteY175" fmla="*/ 890975 h 1542374"/>
              <a:gd name="connsiteX176" fmla="*/ 2787200 w 6798686"/>
              <a:gd name="connsiteY176" fmla="*/ 857353 h 1542374"/>
              <a:gd name="connsiteX177" fmla="*/ 1324448 w 6798686"/>
              <a:gd name="connsiteY177" fmla="*/ 855087 h 1542374"/>
              <a:gd name="connsiteX178" fmla="*/ 1340413 w 6798686"/>
              <a:gd name="connsiteY178" fmla="*/ 862080 h 1542374"/>
              <a:gd name="connsiteX179" fmla="*/ 1357915 w 6798686"/>
              <a:gd name="connsiteY179" fmla="*/ 878199 h 1542374"/>
              <a:gd name="connsiteX180" fmla="*/ 1342354 w 6798686"/>
              <a:gd name="connsiteY180" fmla="*/ 870110 h 1542374"/>
              <a:gd name="connsiteX181" fmla="*/ 1324448 w 6798686"/>
              <a:gd name="connsiteY181" fmla="*/ 855087 h 1542374"/>
              <a:gd name="connsiteX182" fmla="*/ 2949351 w 6798686"/>
              <a:gd name="connsiteY182" fmla="*/ 849765 h 1542374"/>
              <a:gd name="connsiteX183" fmla="*/ 2815403 w 6798686"/>
              <a:gd name="connsiteY183" fmla="*/ 905441 h 1542374"/>
              <a:gd name="connsiteX184" fmla="*/ 2655732 w 6798686"/>
              <a:gd name="connsiteY184" fmla="*/ 956123 h 1542374"/>
              <a:gd name="connsiteX185" fmla="*/ 2253104 w 6798686"/>
              <a:gd name="connsiteY185" fmla="*/ 1005421 h 1542374"/>
              <a:gd name="connsiteX186" fmla="*/ 2191567 w 6798686"/>
              <a:gd name="connsiteY186" fmla="*/ 1005421 h 1542374"/>
              <a:gd name="connsiteX187" fmla="*/ 1809727 w 6798686"/>
              <a:gd name="connsiteY187" fmla="*/ 987285 h 1542374"/>
              <a:gd name="connsiteX188" fmla="*/ 1493034 w 6798686"/>
              <a:gd name="connsiteY188" fmla="*/ 914702 h 1542374"/>
              <a:gd name="connsiteX189" fmla="*/ 1468865 w 6798686"/>
              <a:gd name="connsiteY189" fmla="*/ 883693 h 1542374"/>
              <a:gd name="connsiteX190" fmla="*/ 1763829 w 6798686"/>
              <a:gd name="connsiteY190" fmla="*/ 939965 h 1542374"/>
              <a:gd name="connsiteX191" fmla="*/ 2065075 w 6798686"/>
              <a:gd name="connsiteY191" fmla="*/ 958371 h 1542374"/>
              <a:gd name="connsiteX192" fmla="*/ 2196504 w 6798686"/>
              <a:gd name="connsiteY192" fmla="*/ 963251 h 1542374"/>
              <a:gd name="connsiteX193" fmla="*/ 2586453 w 6798686"/>
              <a:gd name="connsiteY193" fmla="*/ 942002 h 1542374"/>
              <a:gd name="connsiteX194" fmla="*/ 2743224 w 6798686"/>
              <a:gd name="connsiteY194" fmla="*/ 902982 h 1542374"/>
              <a:gd name="connsiteX195" fmla="*/ 2820322 w 6798686"/>
              <a:gd name="connsiteY195" fmla="*/ 877257 h 1542374"/>
              <a:gd name="connsiteX196" fmla="*/ 2949351 w 6798686"/>
              <a:gd name="connsiteY196" fmla="*/ 849765 h 1542374"/>
              <a:gd name="connsiteX197" fmla="*/ 1349808 w 6798686"/>
              <a:gd name="connsiteY197" fmla="*/ 847786 h 1542374"/>
              <a:gd name="connsiteX198" fmla="*/ 1371345 w 6798686"/>
              <a:gd name="connsiteY198" fmla="*/ 854933 h 1542374"/>
              <a:gd name="connsiteX199" fmla="*/ 1393324 w 6798686"/>
              <a:gd name="connsiteY199" fmla="*/ 878890 h 1542374"/>
              <a:gd name="connsiteX200" fmla="*/ 1372056 w 6798686"/>
              <a:gd name="connsiteY200" fmla="*/ 870322 h 1542374"/>
              <a:gd name="connsiteX201" fmla="*/ 1349808 w 6798686"/>
              <a:gd name="connsiteY201" fmla="*/ 847786 h 1542374"/>
              <a:gd name="connsiteX202" fmla="*/ 1439510 w 6798686"/>
              <a:gd name="connsiteY202" fmla="*/ 845173 h 1542374"/>
              <a:gd name="connsiteX203" fmla="*/ 1718585 w 6798686"/>
              <a:gd name="connsiteY203" fmla="*/ 887958 h 1542374"/>
              <a:gd name="connsiteX204" fmla="*/ 1942905 w 6798686"/>
              <a:gd name="connsiteY204" fmla="*/ 903078 h 1542374"/>
              <a:gd name="connsiteX205" fmla="*/ 2139925 w 6798686"/>
              <a:gd name="connsiteY205" fmla="*/ 916373 h 1542374"/>
              <a:gd name="connsiteX206" fmla="*/ 2515944 w 6798686"/>
              <a:gd name="connsiteY206" fmla="*/ 923328 h 1542374"/>
              <a:gd name="connsiteX207" fmla="*/ 2580535 w 6798686"/>
              <a:gd name="connsiteY207" fmla="*/ 914164 h 1542374"/>
              <a:gd name="connsiteX208" fmla="*/ 2788756 w 6798686"/>
              <a:gd name="connsiteY208" fmla="*/ 883271 h 1542374"/>
              <a:gd name="connsiteX209" fmla="*/ 2741821 w 6798686"/>
              <a:gd name="connsiteY209" fmla="*/ 898390 h 1542374"/>
              <a:gd name="connsiteX210" fmla="*/ 2585569 w 6798686"/>
              <a:gd name="connsiteY210" fmla="*/ 937295 h 1542374"/>
              <a:gd name="connsiteX211" fmla="*/ 2196754 w 6798686"/>
              <a:gd name="connsiteY211" fmla="*/ 958467 h 1542374"/>
              <a:gd name="connsiteX212" fmla="*/ 2065209 w 6798686"/>
              <a:gd name="connsiteY212" fmla="*/ 953587 h 1542374"/>
              <a:gd name="connsiteX213" fmla="*/ 1764405 w 6798686"/>
              <a:gd name="connsiteY213" fmla="*/ 935201 h 1542374"/>
              <a:gd name="connsiteX214" fmla="*/ 1464043 w 6798686"/>
              <a:gd name="connsiteY214" fmla="*/ 877430 h 1542374"/>
              <a:gd name="connsiteX215" fmla="*/ 1439510 w 6798686"/>
              <a:gd name="connsiteY215" fmla="*/ 845173 h 1542374"/>
              <a:gd name="connsiteX216" fmla="*/ 1298781 w 6798686"/>
              <a:gd name="connsiteY216" fmla="*/ 843367 h 1542374"/>
              <a:gd name="connsiteX217" fmla="*/ 1310365 w 6798686"/>
              <a:gd name="connsiteY217" fmla="*/ 848708 h 1542374"/>
              <a:gd name="connsiteX218" fmla="*/ 1323833 w 6798686"/>
              <a:gd name="connsiteY218" fmla="*/ 860178 h 1542374"/>
              <a:gd name="connsiteX219" fmla="*/ 1313055 w 6798686"/>
              <a:gd name="connsiteY219" fmla="*/ 854241 h 1542374"/>
              <a:gd name="connsiteX220" fmla="*/ 1298781 w 6798686"/>
              <a:gd name="connsiteY220" fmla="*/ 843367 h 1542374"/>
              <a:gd name="connsiteX221" fmla="*/ 1409193 w 6798686"/>
              <a:gd name="connsiteY221" fmla="*/ 838564 h 1542374"/>
              <a:gd name="connsiteX222" fmla="*/ 1433688 w 6798686"/>
              <a:gd name="connsiteY222" fmla="*/ 843924 h 1542374"/>
              <a:gd name="connsiteX223" fmla="*/ 1457780 w 6798686"/>
              <a:gd name="connsiteY223" fmla="*/ 875759 h 1542374"/>
              <a:gd name="connsiteX224" fmla="*/ 1433419 w 6798686"/>
              <a:gd name="connsiteY224" fmla="*/ 868919 h 1542374"/>
              <a:gd name="connsiteX225" fmla="*/ 1419471 w 6798686"/>
              <a:gd name="connsiteY225" fmla="*/ 851551 h 1542374"/>
              <a:gd name="connsiteX226" fmla="*/ 1409193 w 6798686"/>
              <a:gd name="connsiteY226" fmla="*/ 838564 h 1542374"/>
              <a:gd name="connsiteX227" fmla="*/ 1320759 w 6798686"/>
              <a:gd name="connsiteY227" fmla="*/ 837661 h 1542374"/>
              <a:gd name="connsiteX228" fmla="*/ 1341048 w 6798686"/>
              <a:gd name="connsiteY228" fmla="*/ 844789 h 1542374"/>
              <a:gd name="connsiteX229" fmla="*/ 1361873 w 6798686"/>
              <a:gd name="connsiteY229" fmla="*/ 866076 h 1542374"/>
              <a:gd name="connsiteX230" fmla="*/ 1341816 w 6798686"/>
              <a:gd name="connsiteY230" fmla="*/ 857546 h 1542374"/>
              <a:gd name="connsiteX231" fmla="*/ 1320759 w 6798686"/>
              <a:gd name="connsiteY231" fmla="*/ 837661 h 1542374"/>
              <a:gd name="connsiteX232" fmla="*/ 2078619 w 6798686"/>
              <a:gd name="connsiteY232" fmla="*/ 834568 h 1542374"/>
              <a:gd name="connsiteX233" fmla="*/ 2080310 w 6798686"/>
              <a:gd name="connsiteY233" fmla="*/ 834952 h 1542374"/>
              <a:gd name="connsiteX234" fmla="*/ 2365782 w 6798686"/>
              <a:gd name="connsiteY234" fmla="*/ 885288 h 1542374"/>
              <a:gd name="connsiteX235" fmla="*/ 2080425 w 6798686"/>
              <a:gd name="connsiteY235" fmla="*/ 835298 h 1542374"/>
              <a:gd name="connsiteX236" fmla="*/ 2078619 w 6798686"/>
              <a:gd name="connsiteY236" fmla="*/ 834568 h 1542374"/>
              <a:gd name="connsiteX237" fmla="*/ 1276956 w 6798686"/>
              <a:gd name="connsiteY237" fmla="*/ 833012 h 1542374"/>
              <a:gd name="connsiteX238" fmla="*/ 1280318 w 6798686"/>
              <a:gd name="connsiteY238" fmla="*/ 834645 h 1542374"/>
              <a:gd name="connsiteX239" fmla="*/ 1285256 w 6798686"/>
              <a:gd name="connsiteY239" fmla="*/ 838526 h 1542374"/>
              <a:gd name="connsiteX240" fmla="*/ 1283277 w 6798686"/>
              <a:gd name="connsiteY240" fmla="*/ 837354 h 1542374"/>
              <a:gd name="connsiteX241" fmla="*/ 1276956 w 6798686"/>
              <a:gd name="connsiteY241" fmla="*/ 833012 h 1542374"/>
              <a:gd name="connsiteX242" fmla="*/ 1379126 w 6798686"/>
              <a:gd name="connsiteY242" fmla="*/ 831532 h 1542374"/>
              <a:gd name="connsiteX243" fmla="*/ 1403064 w 6798686"/>
              <a:gd name="connsiteY243" fmla="*/ 837161 h 1542374"/>
              <a:gd name="connsiteX244" fmla="*/ 1416397 w 6798686"/>
              <a:gd name="connsiteY244" fmla="*/ 853991 h 1542374"/>
              <a:gd name="connsiteX245" fmla="*/ 1426810 w 6798686"/>
              <a:gd name="connsiteY245" fmla="*/ 866979 h 1542374"/>
              <a:gd name="connsiteX246" fmla="*/ 1403045 w 6798686"/>
              <a:gd name="connsiteY246" fmla="*/ 859870 h 1542374"/>
              <a:gd name="connsiteX247" fmla="*/ 1384678 w 6798686"/>
              <a:gd name="connsiteY247" fmla="*/ 838180 h 1542374"/>
              <a:gd name="connsiteX248" fmla="*/ 1379126 w 6798686"/>
              <a:gd name="connsiteY248" fmla="*/ 831532 h 1542374"/>
              <a:gd name="connsiteX249" fmla="*/ 1292114 w 6798686"/>
              <a:gd name="connsiteY249" fmla="*/ 827094 h 1542374"/>
              <a:gd name="connsiteX250" fmla="*/ 1310789 w 6798686"/>
              <a:gd name="connsiteY250" fmla="*/ 834049 h 1542374"/>
              <a:gd name="connsiteX251" fmla="*/ 1330116 w 6798686"/>
              <a:gd name="connsiteY251" fmla="*/ 852454 h 1542374"/>
              <a:gd name="connsiteX252" fmla="*/ 1311576 w 6798686"/>
              <a:gd name="connsiteY252" fmla="*/ 844097 h 1542374"/>
              <a:gd name="connsiteX253" fmla="*/ 1292114 w 6798686"/>
              <a:gd name="connsiteY253" fmla="*/ 827094 h 1542374"/>
              <a:gd name="connsiteX254" fmla="*/ 1349213 w 6798686"/>
              <a:gd name="connsiteY254" fmla="*/ 824078 h 1542374"/>
              <a:gd name="connsiteX255" fmla="*/ 1372555 w 6798686"/>
              <a:gd name="connsiteY255" fmla="*/ 829918 h 1542374"/>
              <a:gd name="connsiteX256" fmla="*/ 1381604 w 6798686"/>
              <a:gd name="connsiteY256" fmla="*/ 840773 h 1542374"/>
              <a:gd name="connsiteX257" fmla="*/ 1395879 w 6798686"/>
              <a:gd name="connsiteY257" fmla="*/ 857680 h 1542374"/>
              <a:gd name="connsiteX258" fmla="*/ 1372709 w 6798686"/>
              <a:gd name="connsiteY258" fmla="*/ 850322 h 1542374"/>
              <a:gd name="connsiteX259" fmla="*/ 1349866 w 6798686"/>
              <a:gd name="connsiteY259" fmla="*/ 824827 h 1542374"/>
              <a:gd name="connsiteX260" fmla="*/ 1349213 w 6798686"/>
              <a:gd name="connsiteY260" fmla="*/ 824078 h 1542374"/>
              <a:gd name="connsiteX261" fmla="*/ 2738670 w 6798686"/>
              <a:gd name="connsiteY261" fmla="*/ 822925 h 1542374"/>
              <a:gd name="connsiteX262" fmla="*/ 2666222 w 6798686"/>
              <a:gd name="connsiteY262" fmla="*/ 841465 h 1542374"/>
              <a:gd name="connsiteX263" fmla="*/ 2546683 w 6798686"/>
              <a:gd name="connsiteY263" fmla="*/ 861868 h 1542374"/>
              <a:gd name="connsiteX264" fmla="*/ 2496655 w 6798686"/>
              <a:gd name="connsiteY264" fmla="*/ 867824 h 1542374"/>
              <a:gd name="connsiteX265" fmla="*/ 2452871 w 6798686"/>
              <a:gd name="connsiteY265" fmla="*/ 870053 h 1542374"/>
              <a:gd name="connsiteX266" fmla="*/ 2517865 w 6798686"/>
              <a:gd name="connsiteY266" fmla="*/ 864558 h 1542374"/>
              <a:gd name="connsiteX267" fmla="*/ 2678479 w 6798686"/>
              <a:gd name="connsiteY267" fmla="*/ 836892 h 1542374"/>
              <a:gd name="connsiteX268" fmla="*/ 2738670 w 6798686"/>
              <a:gd name="connsiteY268" fmla="*/ 822925 h 1542374"/>
              <a:gd name="connsiteX269" fmla="*/ 2781263 w 6798686"/>
              <a:gd name="connsiteY269" fmla="*/ 821734 h 1542374"/>
              <a:gd name="connsiteX270" fmla="*/ 2632542 w 6798686"/>
              <a:gd name="connsiteY270" fmla="*/ 860523 h 1542374"/>
              <a:gd name="connsiteX271" fmla="*/ 2474254 w 6798686"/>
              <a:gd name="connsiteY271" fmla="*/ 880677 h 1542374"/>
              <a:gd name="connsiteX272" fmla="*/ 2375177 w 6798686"/>
              <a:gd name="connsiteY272" fmla="*/ 880831 h 1542374"/>
              <a:gd name="connsiteX273" fmla="*/ 2340058 w 6798686"/>
              <a:gd name="connsiteY273" fmla="*/ 878160 h 1542374"/>
              <a:gd name="connsiteX274" fmla="*/ 2512525 w 6798686"/>
              <a:gd name="connsiteY274" fmla="*/ 871667 h 1542374"/>
              <a:gd name="connsiteX275" fmla="*/ 2655136 w 6798686"/>
              <a:gd name="connsiteY275" fmla="*/ 849227 h 1542374"/>
              <a:gd name="connsiteX276" fmla="*/ 2781263 w 6798686"/>
              <a:gd name="connsiteY276" fmla="*/ 821734 h 1542374"/>
              <a:gd name="connsiteX277" fmla="*/ 2945661 w 6798686"/>
              <a:gd name="connsiteY277" fmla="*/ 821235 h 1542374"/>
              <a:gd name="connsiteX278" fmla="*/ 2824779 w 6798686"/>
              <a:gd name="connsiteY278" fmla="*/ 870533 h 1542374"/>
              <a:gd name="connsiteX279" fmla="*/ 2657076 w 6798686"/>
              <a:gd name="connsiteY279" fmla="*/ 898909 h 1542374"/>
              <a:gd name="connsiteX280" fmla="*/ 2669410 w 6798686"/>
              <a:gd name="connsiteY280" fmla="*/ 896085 h 1542374"/>
              <a:gd name="connsiteX281" fmla="*/ 2825413 w 6798686"/>
              <a:gd name="connsiteY281" fmla="*/ 849323 h 1542374"/>
              <a:gd name="connsiteX282" fmla="*/ 2945661 w 6798686"/>
              <a:gd name="connsiteY282" fmla="*/ 821235 h 1542374"/>
              <a:gd name="connsiteX283" fmla="*/ 3081298 w 6798686"/>
              <a:gd name="connsiteY283" fmla="*/ 817719 h 1542374"/>
              <a:gd name="connsiteX284" fmla="*/ 2888985 w 6798686"/>
              <a:gd name="connsiteY284" fmla="*/ 912512 h 1542374"/>
              <a:gd name="connsiteX285" fmla="*/ 2725933 w 6798686"/>
              <a:gd name="connsiteY285" fmla="*/ 974970 h 1542374"/>
              <a:gd name="connsiteX286" fmla="*/ 2309452 w 6798686"/>
              <a:gd name="connsiteY286" fmla="*/ 1052395 h 1542374"/>
              <a:gd name="connsiteX287" fmla="*/ 1855048 w 6798686"/>
              <a:gd name="connsiteY287" fmla="*/ 1039388 h 1542374"/>
              <a:gd name="connsiteX288" fmla="*/ 1522525 w 6798686"/>
              <a:gd name="connsiteY288" fmla="*/ 951627 h 1542374"/>
              <a:gd name="connsiteX289" fmla="*/ 1498318 w 6798686"/>
              <a:gd name="connsiteY289" fmla="*/ 921388 h 1542374"/>
              <a:gd name="connsiteX290" fmla="*/ 1809093 w 6798686"/>
              <a:gd name="connsiteY290" fmla="*/ 991973 h 1542374"/>
              <a:gd name="connsiteX291" fmla="*/ 2191586 w 6798686"/>
              <a:gd name="connsiteY291" fmla="*/ 1010147 h 1542374"/>
              <a:gd name="connsiteX292" fmla="*/ 2253084 w 6798686"/>
              <a:gd name="connsiteY292" fmla="*/ 1010128 h 1542374"/>
              <a:gd name="connsiteX293" fmla="*/ 2656922 w 6798686"/>
              <a:gd name="connsiteY293" fmla="*/ 960695 h 1542374"/>
              <a:gd name="connsiteX294" fmla="*/ 2817017 w 6798686"/>
              <a:gd name="connsiteY294" fmla="*/ 909879 h 1542374"/>
              <a:gd name="connsiteX295" fmla="*/ 2971579 w 6798686"/>
              <a:gd name="connsiteY295" fmla="*/ 844597 h 1542374"/>
              <a:gd name="connsiteX296" fmla="*/ 3081298 w 6798686"/>
              <a:gd name="connsiteY296" fmla="*/ 817719 h 1542374"/>
              <a:gd name="connsiteX297" fmla="*/ 1264545 w 6798686"/>
              <a:gd name="connsiteY297" fmla="*/ 816413 h 1542374"/>
              <a:gd name="connsiteX298" fmla="*/ 1280683 w 6798686"/>
              <a:gd name="connsiteY298" fmla="*/ 822752 h 1542374"/>
              <a:gd name="connsiteX299" fmla="*/ 1297436 w 6798686"/>
              <a:gd name="connsiteY299" fmla="*/ 837546 h 1542374"/>
              <a:gd name="connsiteX300" fmla="*/ 1281720 w 6798686"/>
              <a:gd name="connsiteY300" fmla="*/ 830092 h 1542374"/>
              <a:gd name="connsiteX301" fmla="*/ 1264545 w 6798686"/>
              <a:gd name="connsiteY301" fmla="*/ 816413 h 1542374"/>
              <a:gd name="connsiteX302" fmla="*/ 1319587 w 6798686"/>
              <a:gd name="connsiteY302" fmla="*/ 816220 h 1542374"/>
              <a:gd name="connsiteX303" fmla="*/ 1342162 w 6798686"/>
              <a:gd name="connsiteY303" fmla="*/ 822253 h 1542374"/>
              <a:gd name="connsiteX304" fmla="*/ 1346792 w 6798686"/>
              <a:gd name="connsiteY304" fmla="*/ 827536 h 1542374"/>
              <a:gd name="connsiteX305" fmla="*/ 1364870 w 6798686"/>
              <a:gd name="connsiteY305" fmla="*/ 847747 h 1542374"/>
              <a:gd name="connsiteX306" fmla="*/ 1342450 w 6798686"/>
              <a:gd name="connsiteY306" fmla="*/ 840197 h 1542374"/>
              <a:gd name="connsiteX307" fmla="*/ 1319587 w 6798686"/>
              <a:gd name="connsiteY307" fmla="*/ 816220 h 1542374"/>
              <a:gd name="connsiteX308" fmla="*/ 1977141 w 6798686"/>
              <a:gd name="connsiteY308" fmla="*/ 812839 h 1542374"/>
              <a:gd name="connsiteX309" fmla="*/ 2026708 w 6798686"/>
              <a:gd name="connsiteY309" fmla="*/ 822580 h 1542374"/>
              <a:gd name="connsiteX310" fmla="*/ 2047400 w 6798686"/>
              <a:gd name="connsiteY310" fmla="*/ 827325 h 1542374"/>
              <a:gd name="connsiteX311" fmla="*/ 2078369 w 6798686"/>
              <a:gd name="connsiteY311" fmla="*/ 840504 h 1542374"/>
              <a:gd name="connsiteX312" fmla="*/ 2465070 w 6798686"/>
              <a:gd name="connsiteY312" fmla="*/ 887094 h 1542374"/>
              <a:gd name="connsiteX313" fmla="*/ 2469182 w 6798686"/>
              <a:gd name="connsiteY313" fmla="*/ 886748 h 1542374"/>
              <a:gd name="connsiteX314" fmla="*/ 2491084 w 6798686"/>
              <a:gd name="connsiteY314" fmla="*/ 884750 h 1542374"/>
              <a:gd name="connsiteX315" fmla="*/ 2521727 w 6798686"/>
              <a:gd name="connsiteY315" fmla="*/ 882271 h 1542374"/>
              <a:gd name="connsiteX316" fmla="*/ 2618441 w 6798686"/>
              <a:gd name="connsiteY316" fmla="*/ 868439 h 1542374"/>
              <a:gd name="connsiteX317" fmla="*/ 2786739 w 6798686"/>
              <a:gd name="connsiteY317" fmla="*/ 836239 h 1542374"/>
              <a:gd name="connsiteX318" fmla="*/ 2603071 w 6798686"/>
              <a:gd name="connsiteY318" fmla="*/ 882848 h 1542374"/>
              <a:gd name="connsiteX319" fmla="*/ 2404361 w 6798686"/>
              <a:gd name="connsiteY319" fmla="*/ 900043 h 1542374"/>
              <a:gd name="connsiteX320" fmla="*/ 2117812 w 6798686"/>
              <a:gd name="connsiteY320" fmla="*/ 870110 h 1542374"/>
              <a:gd name="connsiteX321" fmla="*/ 2006958 w 6798686"/>
              <a:gd name="connsiteY321" fmla="*/ 828362 h 1542374"/>
              <a:gd name="connsiteX322" fmla="*/ 1977141 w 6798686"/>
              <a:gd name="connsiteY322" fmla="*/ 812839 h 1542374"/>
              <a:gd name="connsiteX323" fmla="*/ 1290097 w 6798686"/>
              <a:gd name="connsiteY323" fmla="*/ 807863 h 1542374"/>
              <a:gd name="connsiteX324" fmla="*/ 1311749 w 6798686"/>
              <a:gd name="connsiteY324" fmla="*/ 814030 h 1542374"/>
              <a:gd name="connsiteX325" fmla="*/ 1311999 w 6798686"/>
              <a:gd name="connsiteY325" fmla="*/ 814318 h 1542374"/>
              <a:gd name="connsiteX326" fmla="*/ 1333651 w 6798686"/>
              <a:gd name="connsiteY326" fmla="*/ 837123 h 1542374"/>
              <a:gd name="connsiteX327" fmla="*/ 1312191 w 6798686"/>
              <a:gd name="connsiteY327" fmla="*/ 829438 h 1542374"/>
              <a:gd name="connsiteX328" fmla="*/ 1290097 w 6798686"/>
              <a:gd name="connsiteY328" fmla="*/ 807863 h 1542374"/>
              <a:gd name="connsiteX329" fmla="*/ 1238532 w 6798686"/>
              <a:gd name="connsiteY329" fmla="*/ 805788 h 1542374"/>
              <a:gd name="connsiteX330" fmla="*/ 1250462 w 6798686"/>
              <a:gd name="connsiteY330" fmla="*/ 810706 h 1542374"/>
              <a:gd name="connsiteX331" fmla="*/ 1263181 w 6798686"/>
              <a:gd name="connsiteY331" fmla="*/ 821024 h 1542374"/>
              <a:gd name="connsiteX332" fmla="*/ 1251557 w 6798686"/>
              <a:gd name="connsiteY332" fmla="*/ 815144 h 1542374"/>
              <a:gd name="connsiteX333" fmla="*/ 1238532 w 6798686"/>
              <a:gd name="connsiteY333" fmla="*/ 805788 h 1542374"/>
              <a:gd name="connsiteX334" fmla="*/ 1409673 w 6798686"/>
              <a:gd name="connsiteY334" fmla="*/ 805058 h 1542374"/>
              <a:gd name="connsiteX335" fmla="*/ 1673359 w 6798686"/>
              <a:gd name="connsiteY335" fmla="*/ 835951 h 1542374"/>
              <a:gd name="connsiteX336" fmla="*/ 1824789 w 6798686"/>
              <a:gd name="connsiteY336" fmla="*/ 845999 h 1542374"/>
              <a:gd name="connsiteX337" fmla="*/ 1992069 w 6798686"/>
              <a:gd name="connsiteY337" fmla="*/ 857776 h 1542374"/>
              <a:gd name="connsiteX338" fmla="*/ 2229012 w 6798686"/>
              <a:gd name="connsiteY338" fmla="*/ 919870 h 1542374"/>
              <a:gd name="connsiteX339" fmla="*/ 2140444 w 6798686"/>
              <a:gd name="connsiteY339" fmla="*/ 911512 h 1542374"/>
              <a:gd name="connsiteX340" fmla="*/ 1943135 w 6798686"/>
              <a:gd name="connsiteY340" fmla="*/ 898198 h 1542374"/>
              <a:gd name="connsiteX341" fmla="*/ 1719103 w 6798686"/>
              <a:gd name="connsiteY341" fmla="*/ 883098 h 1542374"/>
              <a:gd name="connsiteX342" fmla="*/ 1435052 w 6798686"/>
              <a:gd name="connsiteY342" fmla="*/ 839237 h 1542374"/>
              <a:gd name="connsiteX343" fmla="*/ 1409673 w 6798686"/>
              <a:gd name="connsiteY343" fmla="*/ 805058 h 1542374"/>
              <a:gd name="connsiteX344" fmla="*/ 1903558 w 6798686"/>
              <a:gd name="connsiteY344" fmla="*/ 802734 h 1542374"/>
              <a:gd name="connsiteX345" fmla="*/ 1961195 w 6798686"/>
              <a:gd name="connsiteY345" fmla="*/ 810265 h 1542374"/>
              <a:gd name="connsiteX346" fmla="*/ 2004480 w 6798686"/>
              <a:gd name="connsiteY346" fmla="*/ 833473 h 1542374"/>
              <a:gd name="connsiteX347" fmla="*/ 2077543 w 6798686"/>
              <a:gd name="connsiteY347" fmla="*/ 863521 h 1542374"/>
              <a:gd name="connsiteX348" fmla="*/ 1995873 w 6798686"/>
              <a:gd name="connsiteY348" fmla="*/ 853165 h 1542374"/>
              <a:gd name="connsiteX349" fmla="*/ 1903558 w 6798686"/>
              <a:gd name="connsiteY349" fmla="*/ 802734 h 1542374"/>
              <a:gd name="connsiteX350" fmla="*/ 1379029 w 6798686"/>
              <a:gd name="connsiteY350" fmla="*/ 800044 h 1542374"/>
              <a:gd name="connsiteX351" fmla="*/ 1404198 w 6798686"/>
              <a:gd name="connsiteY351" fmla="*/ 804194 h 1542374"/>
              <a:gd name="connsiteX352" fmla="*/ 1429231 w 6798686"/>
              <a:gd name="connsiteY352" fmla="*/ 837988 h 1542374"/>
              <a:gd name="connsiteX353" fmla="*/ 1404332 w 6798686"/>
              <a:gd name="connsiteY353" fmla="*/ 832435 h 1542374"/>
              <a:gd name="connsiteX354" fmla="*/ 1379029 w 6798686"/>
              <a:gd name="connsiteY354" fmla="*/ 800044 h 1542374"/>
              <a:gd name="connsiteX355" fmla="*/ 2048168 w 6798686"/>
              <a:gd name="connsiteY355" fmla="*/ 799698 h 1542374"/>
              <a:gd name="connsiteX356" fmla="*/ 2067534 w 6798686"/>
              <a:gd name="connsiteY356" fmla="*/ 805846 h 1542374"/>
              <a:gd name="connsiteX357" fmla="*/ 2120540 w 6798686"/>
              <a:gd name="connsiteY357" fmla="*/ 822522 h 1542374"/>
              <a:gd name="connsiteX358" fmla="*/ 2226168 w 6798686"/>
              <a:gd name="connsiteY358" fmla="*/ 854491 h 1542374"/>
              <a:gd name="connsiteX359" fmla="*/ 2300730 w 6798686"/>
              <a:gd name="connsiteY359" fmla="*/ 866595 h 1542374"/>
              <a:gd name="connsiteX360" fmla="*/ 2304342 w 6798686"/>
              <a:gd name="connsiteY360" fmla="*/ 867152 h 1542374"/>
              <a:gd name="connsiteX361" fmla="*/ 2364592 w 6798686"/>
              <a:gd name="connsiteY361" fmla="*/ 873453 h 1542374"/>
              <a:gd name="connsiteX362" fmla="*/ 2153873 w 6798686"/>
              <a:gd name="connsiteY362" fmla="*/ 842234 h 1542374"/>
              <a:gd name="connsiteX363" fmla="*/ 2048168 w 6798686"/>
              <a:gd name="connsiteY363" fmla="*/ 799698 h 1542374"/>
              <a:gd name="connsiteX364" fmla="*/ 1261048 w 6798686"/>
              <a:gd name="connsiteY364" fmla="*/ 799141 h 1542374"/>
              <a:gd name="connsiteX365" fmla="*/ 1281490 w 6798686"/>
              <a:gd name="connsiteY365" fmla="*/ 805346 h 1542374"/>
              <a:gd name="connsiteX366" fmla="*/ 1302277 w 6798686"/>
              <a:gd name="connsiteY366" fmla="*/ 825807 h 1542374"/>
              <a:gd name="connsiteX367" fmla="*/ 1282008 w 6798686"/>
              <a:gd name="connsiteY367" fmla="*/ 818122 h 1542374"/>
              <a:gd name="connsiteX368" fmla="*/ 1261048 w 6798686"/>
              <a:gd name="connsiteY368" fmla="*/ 799141 h 1542374"/>
              <a:gd name="connsiteX369" fmla="*/ 2942511 w 6798686"/>
              <a:gd name="connsiteY369" fmla="*/ 797623 h 1542374"/>
              <a:gd name="connsiteX370" fmla="*/ 2829812 w 6798686"/>
              <a:gd name="connsiteY370" fmla="*/ 842560 h 1542374"/>
              <a:gd name="connsiteX371" fmla="*/ 2685626 w 6798686"/>
              <a:gd name="connsiteY371" fmla="*/ 870437 h 1542374"/>
              <a:gd name="connsiteX372" fmla="*/ 2834769 w 6798686"/>
              <a:gd name="connsiteY372" fmla="*/ 825115 h 1542374"/>
              <a:gd name="connsiteX373" fmla="*/ 2942511 w 6798686"/>
              <a:gd name="connsiteY373" fmla="*/ 797623 h 1542374"/>
              <a:gd name="connsiteX374" fmla="*/ 1216611 w 6798686"/>
              <a:gd name="connsiteY374" fmla="*/ 796413 h 1542374"/>
              <a:gd name="connsiteX375" fmla="*/ 1220607 w 6798686"/>
              <a:gd name="connsiteY375" fmla="*/ 798180 h 1542374"/>
              <a:gd name="connsiteX376" fmla="*/ 1224757 w 6798686"/>
              <a:gd name="connsiteY376" fmla="*/ 801254 h 1542374"/>
              <a:gd name="connsiteX377" fmla="*/ 1220683 w 6798686"/>
              <a:gd name="connsiteY377" fmla="*/ 799064 h 1542374"/>
              <a:gd name="connsiteX378" fmla="*/ 1216611 w 6798686"/>
              <a:gd name="connsiteY378" fmla="*/ 796413 h 1542374"/>
              <a:gd name="connsiteX379" fmla="*/ 1348655 w 6798686"/>
              <a:gd name="connsiteY379" fmla="*/ 794703 h 1542374"/>
              <a:gd name="connsiteX380" fmla="*/ 1373304 w 6798686"/>
              <a:gd name="connsiteY380" fmla="*/ 799083 h 1542374"/>
              <a:gd name="connsiteX381" fmla="*/ 1398204 w 6798686"/>
              <a:gd name="connsiteY381" fmla="*/ 831014 h 1542374"/>
              <a:gd name="connsiteX382" fmla="*/ 1373862 w 6798686"/>
              <a:gd name="connsiteY382" fmla="*/ 825212 h 1542374"/>
              <a:gd name="connsiteX383" fmla="*/ 1348655 w 6798686"/>
              <a:gd name="connsiteY383" fmla="*/ 794703 h 1542374"/>
              <a:gd name="connsiteX384" fmla="*/ 1232499 w 6798686"/>
              <a:gd name="connsiteY384" fmla="*/ 790015 h 1542374"/>
              <a:gd name="connsiteX385" fmla="*/ 1251250 w 6798686"/>
              <a:gd name="connsiteY385" fmla="*/ 796067 h 1542374"/>
              <a:gd name="connsiteX386" fmla="*/ 1270443 w 6798686"/>
              <a:gd name="connsiteY386" fmla="*/ 813569 h 1542374"/>
              <a:gd name="connsiteX387" fmla="*/ 1251865 w 6798686"/>
              <a:gd name="connsiteY387" fmla="*/ 806096 h 1542374"/>
              <a:gd name="connsiteX388" fmla="*/ 1232499 w 6798686"/>
              <a:gd name="connsiteY388" fmla="*/ 790015 h 1542374"/>
              <a:gd name="connsiteX389" fmla="*/ 1318493 w 6798686"/>
              <a:gd name="connsiteY389" fmla="*/ 789035 h 1542374"/>
              <a:gd name="connsiteX390" fmla="*/ 1342546 w 6798686"/>
              <a:gd name="connsiteY390" fmla="*/ 793589 h 1542374"/>
              <a:gd name="connsiteX391" fmla="*/ 1367291 w 6798686"/>
              <a:gd name="connsiteY391" fmla="*/ 823598 h 1542374"/>
              <a:gd name="connsiteX392" fmla="*/ 1343468 w 6798686"/>
              <a:gd name="connsiteY392" fmla="*/ 817546 h 1542374"/>
              <a:gd name="connsiteX393" fmla="*/ 1318493 w 6798686"/>
              <a:gd name="connsiteY393" fmla="*/ 789035 h 1542374"/>
              <a:gd name="connsiteX394" fmla="*/ 3198397 w 6798686"/>
              <a:gd name="connsiteY394" fmla="*/ 787037 h 1542374"/>
              <a:gd name="connsiteX395" fmla="*/ 2962568 w 6798686"/>
              <a:gd name="connsiteY395" fmla="*/ 919581 h 1542374"/>
              <a:gd name="connsiteX396" fmla="*/ 2796153 w 6798686"/>
              <a:gd name="connsiteY396" fmla="*/ 993817 h 1542374"/>
              <a:gd name="connsiteX397" fmla="*/ 2365802 w 6798686"/>
              <a:gd name="connsiteY397" fmla="*/ 1099349 h 1542374"/>
              <a:gd name="connsiteX398" fmla="*/ 1900350 w 6798686"/>
              <a:gd name="connsiteY398" fmla="*/ 1091491 h 1542374"/>
              <a:gd name="connsiteX399" fmla="*/ 1551093 w 6798686"/>
              <a:gd name="connsiteY399" fmla="*/ 986401 h 1542374"/>
              <a:gd name="connsiteX400" fmla="*/ 1527942 w 6798686"/>
              <a:gd name="connsiteY400" fmla="*/ 958294 h 1542374"/>
              <a:gd name="connsiteX401" fmla="*/ 1854337 w 6798686"/>
              <a:gd name="connsiteY401" fmla="*/ 1043961 h 1542374"/>
              <a:gd name="connsiteX402" fmla="*/ 2309645 w 6798686"/>
              <a:gd name="connsiteY402" fmla="*/ 1057006 h 1542374"/>
              <a:gd name="connsiteX403" fmla="*/ 2727374 w 6798686"/>
              <a:gd name="connsiteY403" fmla="*/ 979370 h 1542374"/>
              <a:gd name="connsiteX404" fmla="*/ 2890811 w 6798686"/>
              <a:gd name="connsiteY404" fmla="*/ 916757 h 1542374"/>
              <a:gd name="connsiteX405" fmla="*/ 3099051 w 6798686"/>
              <a:gd name="connsiteY405" fmla="*/ 813166 h 1542374"/>
              <a:gd name="connsiteX406" fmla="*/ 3198397 w 6798686"/>
              <a:gd name="connsiteY406" fmla="*/ 787037 h 1542374"/>
              <a:gd name="connsiteX407" fmla="*/ 3075881 w 6798686"/>
              <a:gd name="connsiteY407" fmla="*/ 786884 h 1542374"/>
              <a:gd name="connsiteX408" fmla="*/ 2974479 w 6798686"/>
              <a:gd name="connsiteY408" fmla="*/ 838007 h 1542374"/>
              <a:gd name="connsiteX409" fmla="*/ 2854097 w 6798686"/>
              <a:gd name="connsiteY409" fmla="*/ 864635 h 1542374"/>
              <a:gd name="connsiteX410" fmla="*/ 2972020 w 6798686"/>
              <a:gd name="connsiteY410" fmla="*/ 814568 h 1542374"/>
              <a:gd name="connsiteX411" fmla="*/ 3075881 w 6798686"/>
              <a:gd name="connsiteY411" fmla="*/ 786884 h 1542374"/>
              <a:gd name="connsiteX412" fmla="*/ 2852675 w 6798686"/>
              <a:gd name="connsiteY412" fmla="*/ 786710 h 1542374"/>
              <a:gd name="connsiteX413" fmla="*/ 2851599 w 6798686"/>
              <a:gd name="connsiteY413" fmla="*/ 787095 h 1542374"/>
              <a:gd name="connsiteX414" fmla="*/ 2848909 w 6798686"/>
              <a:gd name="connsiteY414" fmla="*/ 787863 h 1542374"/>
              <a:gd name="connsiteX415" fmla="*/ 2852675 w 6798686"/>
              <a:gd name="connsiteY415" fmla="*/ 786710 h 1542374"/>
              <a:gd name="connsiteX416" fmla="*/ 2052856 w 6798686"/>
              <a:gd name="connsiteY416" fmla="*/ 784905 h 1542374"/>
              <a:gd name="connsiteX417" fmla="*/ 2097082 w 6798686"/>
              <a:gd name="connsiteY417" fmla="*/ 803041 h 1542374"/>
              <a:gd name="connsiteX418" fmla="*/ 2163191 w 6798686"/>
              <a:gd name="connsiteY418" fmla="*/ 829592 h 1542374"/>
              <a:gd name="connsiteX419" fmla="*/ 2171702 w 6798686"/>
              <a:gd name="connsiteY419" fmla="*/ 832397 h 1542374"/>
              <a:gd name="connsiteX420" fmla="*/ 2125324 w 6798686"/>
              <a:gd name="connsiteY420" fmla="*/ 818622 h 1542374"/>
              <a:gd name="connsiteX421" fmla="*/ 2094853 w 6798686"/>
              <a:gd name="connsiteY421" fmla="*/ 805846 h 1542374"/>
              <a:gd name="connsiteX422" fmla="*/ 2052856 w 6798686"/>
              <a:gd name="connsiteY422" fmla="*/ 784905 h 1542374"/>
              <a:gd name="connsiteX423" fmla="*/ 1288560 w 6798686"/>
              <a:gd name="connsiteY423" fmla="*/ 783003 h 1542374"/>
              <a:gd name="connsiteX424" fmla="*/ 1311941 w 6798686"/>
              <a:gd name="connsiteY424" fmla="*/ 787767 h 1542374"/>
              <a:gd name="connsiteX425" fmla="*/ 1336340 w 6798686"/>
              <a:gd name="connsiteY425" fmla="*/ 815663 h 1542374"/>
              <a:gd name="connsiteX426" fmla="*/ 1313094 w 6798686"/>
              <a:gd name="connsiteY426" fmla="*/ 809323 h 1542374"/>
              <a:gd name="connsiteX427" fmla="*/ 1288560 w 6798686"/>
              <a:gd name="connsiteY427" fmla="*/ 783003 h 1542374"/>
              <a:gd name="connsiteX428" fmla="*/ 1204968 w 6798686"/>
              <a:gd name="connsiteY428" fmla="*/ 780678 h 1542374"/>
              <a:gd name="connsiteX429" fmla="*/ 1221164 w 6798686"/>
              <a:gd name="connsiteY429" fmla="*/ 786249 h 1542374"/>
              <a:gd name="connsiteX430" fmla="*/ 1237859 w 6798686"/>
              <a:gd name="connsiteY430" fmla="*/ 800294 h 1542374"/>
              <a:gd name="connsiteX431" fmla="*/ 1221933 w 6798686"/>
              <a:gd name="connsiteY431" fmla="*/ 793512 h 1542374"/>
              <a:gd name="connsiteX432" fmla="*/ 1204968 w 6798686"/>
              <a:gd name="connsiteY432" fmla="*/ 780678 h 1542374"/>
              <a:gd name="connsiteX433" fmla="*/ 2936747 w 6798686"/>
              <a:gd name="connsiteY433" fmla="*/ 780179 h 1542374"/>
              <a:gd name="connsiteX434" fmla="*/ 2838612 w 6798686"/>
              <a:gd name="connsiteY434" fmla="*/ 818449 h 1542374"/>
              <a:gd name="connsiteX435" fmla="*/ 2725202 w 6798686"/>
              <a:gd name="connsiteY435" fmla="*/ 843579 h 1542374"/>
              <a:gd name="connsiteX436" fmla="*/ 2845662 w 6798686"/>
              <a:gd name="connsiteY436" fmla="*/ 805442 h 1542374"/>
              <a:gd name="connsiteX437" fmla="*/ 2936747 w 6798686"/>
              <a:gd name="connsiteY437" fmla="*/ 780179 h 1542374"/>
              <a:gd name="connsiteX438" fmla="*/ 1258839 w 6798686"/>
              <a:gd name="connsiteY438" fmla="*/ 776547 h 1542374"/>
              <a:gd name="connsiteX439" fmla="*/ 1281452 w 6798686"/>
              <a:gd name="connsiteY439" fmla="*/ 781485 h 1542374"/>
              <a:gd name="connsiteX440" fmla="*/ 1305313 w 6798686"/>
              <a:gd name="connsiteY440" fmla="*/ 807152 h 1542374"/>
              <a:gd name="connsiteX441" fmla="*/ 1282835 w 6798686"/>
              <a:gd name="connsiteY441" fmla="*/ 800639 h 1542374"/>
              <a:gd name="connsiteX442" fmla="*/ 1280241 w 6798686"/>
              <a:gd name="connsiteY442" fmla="*/ 798065 h 1542374"/>
              <a:gd name="connsiteX443" fmla="*/ 1258839 w 6798686"/>
              <a:gd name="connsiteY443" fmla="*/ 776547 h 1542374"/>
              <a:gd name="connsiteX444" fmla="*/ 1961848 w 6798686"/>
              <a:gd name="connsiteY444" fmla="*/ 773300 h 1542374"/>
              <a:gd name="connsiteX445" fmla="*/ 1970090 w 6798686"/>
              <a:gd name="connsiteY445" fmla="*/ 775664 h 1542374"/>
              <a:gd name="connsiteX446" fmla="*/ 2020291 w 6798686"/>
              <a:gd name="connsiteY446" fmla="*/ 790918 h 1542374"/>
              <a:gd name="connsiteX447" fmla="*/ 2022059 w 6798686"/>
              <a:gd name="connsiteY447" fmla="*/ 791956 h 1542374"/>
              <a:gd name="connsiteX448" fmla="*/ 2139022 w 6798686"/>
              <a:gd name="connsiteY448" fmla="*/ 843290 h 1542374"/>
              <a:gd name="connsiteX449" fmla="*/ 2081463 w 6798686"/>
              <a:gd name="connsiteY449" fmla="*/ 830015 h 1542374"/>
              <a:gd name="connsiteX450" fmla="*/ 2051780 w 6798686"/>
              <a:gd name="connsiteY450" fmla="*/ 823137 h 1542374"/>
              <a:gd name="connsiteX451" fmla="*/ 1961848 w 6798686"/>
              <a:gd name="connsiteY451" fmla="*/ 773300 h 1542374"/>
              <a:gd name="connsiteX452" fmla="*/ 2917343 w 6798686"/>
              <a:gd name="connsiteY452" fmla="*/ 773070 h 1542374"/>
              <a:gd name="connsiteX453" fmla="*/ 2849255 w 6798686"/>
              <a:gd name="connsiteY453" fmla="*/ 798795 h 1542374"/>
              <a:gd name="connsiteX454" fmla="*/ 2775961 w 6798686"/>
              <a:gd name="connsiteY454" fmla="*/ 817373 h 1542374"/>
              <a:gd name="connsiteX455" fmla="*/ 2848698 w 6798686"/>
              <a:gd name="connsiteY455" fmla="*/ 793569 h 1542374"/>
              <a:gd name="connsiteX456" fmla="*/ 2917343 w 6798686"/>
              <a:gd name="connsiteY456" fmla="*/ 773070 h 1542374"/>
              <a:gd name="connsiteX457" fmla="*/ 1178993 w 6798686"/>
              <a:gd name="connsiteY457" fmla="*/ 771399 h 1542374"/>
              <a:gd name="connsiteX458" fmla="*/ 1191155 w 6798686"/>
              <a:gd name="connsiteY458" fmla="*/ 775798 h 1542374"/>
              <a:gd name="connsiteX459" fmla="*/ 1203873 w 6798686"/>
              <a:gd name="connsiteY459" fmla="*/ 785558 h 1542374"/>
              <a:gd name="connsiteX460" fmla="*/ 1191769 w 6798686"/>
              <a:gd name="connsiteY460" fmla="*/ 780025 h 1542374"/>
              <a:gd name="connsiteX461" fmla="*/ 1178993 w 6798686"/>
              <a:gd name="connsiteY461" fmla="*/ 771399 h 1542374"/>
              <a:gd name="connsiteX462" fmla="*/ 1229483 w 6798686"/>
              <a:gd name="connsiteY462" fmla="*/ 769765 h 1542374"/>
              <a:gd name="connsiteX463" fmla="*/ 1251096 w 6798686"/>
              <a:gd name="connsiteY463" fmla="*/ 774818 h 1542374"/>
              <a:gd name="connsiteX464" fmla="*/ 1274170 w 6798686"/>
              <a:gd name="connsiteY464" fmla="*/ 798046 h 1542374"/>
              <a:gd name="connsiteX465" fmla="*/ 1252614 w 6798686"/>
              <a:gd name="connsiteY465" fmla="*/ 791360 h 1542374"/>
              <a:gd name="connsiteX466" fmla="*/ 1245410 w 6798686"/>
              <a:gd name="connsiteY466" fmla="*/ 784693 h 1542374"/>
              <a:gd name="connsiteX467" fmla="*/ 1229483 w 6798686"/>
              <a:gd name="connsiteY467" fmla="*/ 769765 h 1542374"/>
              <a:gd name="connsiteX468" fmla="*/ 1379837 w 6798686"/>
              <a:gd name="connsiteY468" fmla="*/ 764098 h 1542374"/>
              <a:gd name="connsiteX469" fmla="*/ 1628115 w 6798686"/>
              <a:gd name="connsiteY469" fmla="*/ 783944 h 1542374"/>
              <a:gd name="connsiteX470" fmla="*/ 1710515 w 6798686"/>
              <a:gd name="connsiteY470" fmla="*/ 788709 h 1542374"/>
              <a:gd name="connsiteX471" fmla="*/ 1891320 w 6798686"/>
              <a:gd name="connsiteY471" fmla="*/ 801427 h 1542374"/>
              <a:gd name="connsiteX472" fmla="*/ 1978466 w 6798686"/>
              <a:gd name="connsiteY472" fmla="*/ 851494 h 1542374"/>
              <a:gd name="connsiteX473" fmla="*/ 1825077 w 6798686"/>
              <a:gd name="connsiteY473" fmla="*/ 841023 h 1542374"/>
              <a:gd name="connsiteX474" fmla="*/ 1673763 w 6798686"/>
              <a:gd name="connsiteY474" fmla="*/ 830994 h 1542374"/>
              <a:gd name="connsiteX475" fmla="*/ 1405485 w 6798686"/>
              <a:gd name="connsiteY475" fmla="*/ 799352 h 1542374"/>
              <a:gd name="connsiteX476" fmla="*/ 1379837 w 6798686"/>
              <a:gd name="connsiteY476" fmla="*/ 764098 h 1542374"/>
              <a:gd name="connsiteX477" fmla="*/ 1157514 w 6798686"/>
              <a:gd name="connsiteY477" fmla="*/ 763291 h 1542374"/>
              <a:gd name="connsiteX478" fmla="*/ 1161318 w 6798686"/>
              <a:gd name="connsiteY478" fmla="*/ 764751 h 1542374"/>
              <a:gd name="connsiteX479" fmla="*/ 1165679 w 6798686"/>
              <a:gd name="connsiteY479" fmla="*/ 767787 h 1542374"/>
              <a:gd name="connsiteX480" fmla="*/ 1162067 w 6798686"/>
              <a:gd name="connsiteY480" fmla="*/ 766038 h 1542374"/>
              <a:gd name="connsiteX481" fmla="*/ 1157514 w 6798686"/>
              <a:gd name="connsiteY481" fmla="*/ 763291 h 1542374"/>
              <a:gd name="connsiteX482" fmla="*/ 1200492 w 6798686"/>
              <a:gd name="connsiteY482" fmla="*/ 762542 h 1542374"/>
              <a:gd name="connsiteX483" fmla="*/ 1220857 w 6798686"/>
              <a:gd name="connsiteY483" fmla="*/ 767652 h 1542374"/>
              <a:gd name="connsiteX484" fmla="*/ 1242432 w 6798686"/>
              <a:gd name="connsiteY484" fmla="*/ 787883 h 1542374"/>
              <a:gd name="connsiteX485" fmla="*/ 1242835 w 6798686"/>
              <a:gd name="connsiteY485" fmla="*/ 788248 h 1542374"/>
              <a:gd name="connsiteX486" fmla="*/ 1222489 w 6798686"/>
              <a:gd name="connsiteY486" fmla="*/ 781523 h 1542374"/>
              <a:gd name="connsiteX487" fmla="*/ 1210578 w 6798686"/>
              <a:gd name="connsiteY487" fmla="*/ 771303 h 1542374"/>
              <a:gd name="connsiteX488" fmla="*/ 1200492 w 6798686"/>
              <a:gd name="connsiteY488" fmla="*/ 762542 h 1542374"/>
              <a:gd name="connsiteX489" fmla="*/ 3070559 w 6798686"/>
              <a:gd name="connsiteY489" fmla="*/ 761158 h 1542374"/>
              <a:gd name="connsiteX490" fmla="*/ 2974787 w 6798686"/>
              <a:gd name="connsiteY490" fmla="*/ 807998 h 1542374"/>
              <a:gd name="connsiteX491" fmla="*/ 2864413 w 6798686"/>
              <a:gd name="connsiteY491" fmla="*/ 834856 h 1542374"/>
              <a:gd name="connsiteX492" fmla="*/ 2974499 w 6798686"/>
              <a:gd name="connsiteY492" fmla="*/ 788862 h 1542374"/>
              <a:gd name="connsiteX493" fmla="*/ 3070559 w 6798686"/>
              <a:gd name="connsiteY493" fmla="*/ 761158 h 1542374"/>
              <a:gd name="connsiteX494" fmla="*/ 1348828 w 6798686"/>
              <a:gd name="connsiteY494" fmla="*/ 760717 h 1542374"/>
              <a:gd name="connsiteX495" fmla="*/ 1374669 w 6798686"/>
              <a:gd name="connsiteY495" fmla="*/ 763560 h 1542374"/>
              <a:gd name="connsiteX496" fmla="*/ 1400029 w 6798686"/>
              <a:gd name="connsiteY496" fmla="*/ 798488 h 1542374"/>
              <a:gd name="connsiteX497" fmla="*/ 1374534 w 6798686"/>
              <a:gd name="connsiteY497" fmla="*/ 794242 h 1542374"/>
              <a:gd name="connsiteX498" fmla="*/ 1348828 w 6798686"/>
              <a:gd name="connsiteY498" fmla="*/ 760717 h 1542374"/>
              <a:gd name="connsiteX499" fmla="*/ 1894509 w 6798686"/>
              <a:gd name="connsiteY499" fmla="*/ 757854 h 1542374"/>
              <a:gd name="connsiteX500" fmla="*/ 1945729 w 6798686"/>
              <a:gd name="connsiteY500" fmla="*/ 768997 h 1542374"/>
              <a:gd name="connsiteX501" fmla="*/ 1951493 w 6798686"/>
              <a:gd name="connsiteY501" fmla="*/ 773089 h 1542374"/>
              <a:gd name="connsiteX502" fmla="*/ 2026477 w 6798686"/>
              <a:gd name="connsiteY502" fmla="*/ 817335 h 1542374"/>
              <a:gd name="connsiteX503" fmla="*/ 1964557 w 6798686"/>
              <a:gd name="connsiteY503" fmla="*/ 805654 h 1542374"/>
              <a:gd name="connsiteX504" fmla="*/ 1894509 w 6798686"/>
              <a:gd name="connsiteY504" fmla="*/ 757854 h 1542374"/>
              <a:gd name="connsiteX505" fmla="*/ 3306118 w 6798686"/>
              <a:gd name="connsiteY505" fmla="*/ 757816 h 1542374"/>
              <a:gd name="connsiteX506" fmla="*/ 3036188 w 6798686"/>
              <a:gd name="connsiteY506" fmla="*/ 926652 h 1542374"/>
              <a:gd name="connsiteX507" fmla="*/ 2866373 w 6798686"/>
              <a:gd name="connsiteY507" fmla="*/ 1012664 h 1542374"/>
              <a:gd name="connsiteX508" fmla="*/ 2422170 w 6798686"/>
              <a:gd name="connsiteY508" fmla="*/ 1146323 h 1542374"/>
              <a:gd name="connsiteX509" fmla="*/ 1945672 w 6798686"/>
              <a:gd name="connsiteY509" fmla="*/ 1143595 h 1542374"/>
              <a:gd name="connsiteX510" fmla="*/ 1579412 w 6798686"/>
              <a:gd name="connsiteY510" fmla="*/ 1019888 h 1542374"/>
              <a:gd name="connsiteX511" fmla="*/ 1557568 w 6798686"/>
              <a:gd name="connsiteY511" fmla="*/ 994144 h 1542374"/>
              <a:gd name="connsiteX512" fmla="*/ 1899582 w 6798686"/>
              <a:gd name="connsiteY512" fmla="*/ 1095968 h 1542374"/>
              <a:gd name="connsiteX513" fmla="*/ 2366205 w 6798686"/>
              <a:gd name="connsiteY513" fmla="*/ 1103883 h 1542374"/>
              <a:gd name="connsiteX514" fmla="*/ 2797805 w 6798686"/>
              <a:gd name="connsiteY514" fmla="*/ 998044 h 1542374"/>
              <a:gd name="connsiteX515" fmla="*/ 2964585 w 6798686"/>
              <a:gd name="connsiteY515" fmla="*/ 923654 h 1542374"/>
              <a:gd name="connsiteX516" fmla="*/ 3213363 w 6798686"/>
              <a:gd name="connsiteY516" fmla="*/ 783022 h 1542374"/>
              <a:gd name="connsiteX517" fmla="*/ 3306118 w 6798686"/>
              <a:gd name="connsiteY517" fmla="*/ 757816 h 1542374"/>
              <a:gd name="connsiteX518" fmla="*/ 1318127 w 6798686"/>
              <a:gd name="connsiteY518" fmla="*/ 757105 h 1542374"/>
              <a:gd name="connsiteX519" fmla="*/ 1343430 w 6798686"/>
              <a:gd name="connsiteY519" fmla="*/ 760121 h 1542374"/>
              <a:gd name="connsiteX520" fmla="*/ 1368790 w 6798686"/>
              <a:gd name="connsiteY520" fmla="*/ 793223 h 1542374"/>
              <a:gd name="connsiteX521" fmla="*/ 1343795 w 6798686"/>
              <a:gd name="connsiteY521" fmla="*/ 788766 h 1542374"/>
              <a:gd name="connsiteX522" fmla="*/ 1318127 w 6798686"/>
              <a:gd name="connsiteY522" fmla="*/ 757105 h 1542374"/>
              <a:gd name="connsiteX523" fmla="*/ 2003019 w 6798686"/>
              <a:gd name="connsiteY523" fmla="*/ 755721 h 1542374"/>
              <a:gd name="connsiteX524" fmla="*/ 2026766 w 6798686"/>
              <a:gd name="connsiteY524" fmla="*/ 768305 h 1542374"/>
              <a:gd name="connsiteX525" fmla="*/ 2016487 w 6798686"/>
              <a:gd name="connsiteY525" fmla="*/ 764002 h 1542374"/>
              <a:gd name="connsiteX526" fmla="*/ 2003019 w 6798686"/>
              <a:gd name="connsiteY526" fmla="*/ 755721 h 1542374"/>
              <a:gd name="connsiteX527" fmla="*/ 1172096 w 6798686"/>
              <a:gd name="connsiteY527" fmla="*/ 755010 h 1542374"/>
              <a:gd name="connsiteX528" fmla="*/ 1190828 w 6798686"/>
              <a:gd name="connsiteY528" fmla="*/ 760063 h 1542374"/>
              <a:gd name="connsiteX529" fmla="*/ 1207658 w 6798686"/>
              <a:gd name="connsiteY529" fmla="*/ 774665 h 1542374"/>
              <a:gd name="connsiteX530" fmla="*/ 1211116 w 6798686"/>
              <a:gd name="connsiteY530" fmla="*/ 777623 h 1542374"/>
              <a:gd name="connsiteX531" fmla="*/ 1192499 w 6798686"/>
              <a:gd name="connsiteY531" fmla="*/ 771072 h 1542374"/>
              <a:gd name="connsiteX532" fmla="*/ 1175727 w 6798686"/>
              <a:gd name="connsiteY532" fmla="*/ 757912 h 1542374"/>
              <a:gd name="connsiteX533" fmla="*/ 1172096 w 6798686"/>
              <a:gd name="connsiteY533" fmla="*/ 755010 h 1542374"/>
              <a:gd name="connsiteX534" fmla="*/ 3191115 w 6798686"/>
              <a:gd name="connsiteY534" fmla="*/ 754377 h 1542374"/>
              <a:gd name="connsiteX535" fmla="*/ 3101183 w 6798686"/>
              <a:gd name="connsiteY535" fmla="*/ 806672 h 1542374"/>
              <a:gd name="connsiteX536" fmla="*/ 2995977 w 6798686"/>
              <a:gd name="connsiteY536" fmla="*/ 832896 h 1542374"/>
              <a:gd name="connsiteX537" fmla="*/ 3096514 w 6798686"/>
              <a:gd name="connsiteY537" fmla="*/ 781177 h 1542374"/>
              <a:gd name="connsiteX538" fmla="*/ 3191115 w 6798686"/>
              <a:gd name="connsiteY538" fmla="*/ 754377 h 1542374"/>
              <a:gd name="connsiteX539" fmla="*/ 1287599 w 6798686"/>
              <a:gd name="connsiteY539" fmla="*/ 753205 h 1542374"/>
              <a:gd name="connsiteX540" fmla="*/ 1312383 w 6798686"/>
              <a:gd name="connsiteY540" fmla="*/ 756394 h 1542374"/>
              <a:gd name="connsiteX541" fmla="*/ 1337685 w 6798686"/>
              <a:gd name="connsiteY541" fmla="*/ 787633 h 1542374"/>
              <a:gd name="connsiteX542" fmla="*/ 1313209 w 6798686"/>
              <a:gd name="connsiteY542" fmla="*/ 782945 h 1542374"/>
              <a:gd name="connsiteX543" fmla="*/ 1287599 w 6798686"/>
              <a:gd name="connsiteY543" fmla="*/ 753205 h 1542374"/>
              <a:gd name="connsiteX544" fmla="*/ 1257321 w 6798686"/>
              <a:gd name="connsiteY544" fmla="*/ 749016 h 1542374"/>
              <a:gd name="connsiteX545" fmla="*/ 1281490 w 6798686"/>
              <a:gd name="connsiteY545" fmla="*/ 752378 h 1542374"/>
              <a:gd name="connsiteX546" fmla="*/ 1306638 w 6798686"/>
              <a:gd name="connsiteY546" fmla="*/ 781619 h 1542374"/>
              <a:gd name="connsiteX547" fmla="*/ 1282700 w 6798686"/>
              <a:gd name="connsiteY547" fmla="*/ 776663 h 1542374"/>
              <a:gd name="connsiteX548" fmla="*/ 1257321 w 6798686"/>
              <a:gd name="connsiteY548" fmla="*/ 749016 h 1542374"/>
              <a:gd name="connsiteX549" fmla="*/ 1965056 w 6798686"/>
              <a:gd name="connsiteY549" fmla="*/ 748574 h 1542374"/>
              <a:gd name="connsiteX550" fmla="*/ 2012991 w 6798686"/>
              <a:gd name="connsiteY550" fmla="*/ 768228 h 1542374"/>
              <a:gd name="connsiteX551" fmla="*/ 2077255 w 6798686"/>
              <a:gd name="connsiteY551" fmla="*/ 803521 h 1542374"/>
              <a:gd name="connsiteX552" fmla="*/ 2069090 w 6798686"/>
              <a:gd name="connsiteY552" fmla="*/ 800927 h 1542374"/>
              <a:gd name="connsiteX553" fmla="*/ 2023884 w 6798686"/>
              <a:gd name="connsiteY553" fmla="*/ 786653 h 1542374"/>
              <a:gd name="connsiteX554" fmla="*/ 1965056 w 6798686"/>
              <a:gd name="connsiteY554" fmla="*/ 748574 h 1542374"/>
              <a:gd name="connsiteX555" fmla="*/ 1833088 w 6798686"/>
              <a:gd name="connsiteY555" fmla="*/ 748479 h 1542374"/>
              <a:gd name="connsiteX556" fmla="*/ 1882886 w 6798686"/>
              <a:gd name="connsiteY556" fmla="*/ 755779 h 1542374"/>
              <a:gd name="connsiteX557" fmla="*/ 1949860 w 6798686"/>
              <a:gd name="connsiteY557" fmla="*/ 803444 h 1542374"/>
              <a:gd name="connsiteX558" fmla="*/ 1894567 w 6798686"/>
              <a:gd name="connsiteY558" fmla="*/ 796662 h 1542374"/>
              <a:gd name="connsiteX559" fmla="*/ 1833088 w 6798686"/>
              <a:gd name="connsiteY559" fmla="*/ 748479 h 1542374"/>
              <a:gd name="connsiteX560" fmla="*/ 1144565 w 6798686"/>
              <a:gd name="connsiteY560" fmla="*/ 747172 h 1542374"/>
              <a:gd name="connsiteX561" fmla="*/ 1160876 w 6798686"/>
              <a:gd name="connsiteY561" fmla="*/ 751860 h 1542374"/>
              <a:gd name="connsiteX562" fmla="*/ 1172903 w 6798686"/>
              <a:gd name="connsiteY562" fmla="*/ 761466 h 1542374"/>
              <a:gd name="connsiteX563" fmla="*/ 1178839 w 6798686"/>
              <a:gd name="connsiteY563" fmla="*/ 766115 h 1542374"/>
              <a:gd name="connsiteX564" fmla="*/ 1162548 w 6798686"/>
              <a:gd name="connsiteY564" fmla="*/ 759987 h 1542374"/>
              <a:gd name="connsiteX565" fmla="*/ 1144565 w 6798686"/>
              <a:gd name="connsiteY565" fmla="*/ 747172 h 1542374"/>
              <a:gd name="connsiteX566" fmla="*/ 1227254 w 6798686"/>
              <a:gd name="connsiteY566" fmla="*/ 744482 h 1542374"/>
              <a:gd name="connsiteX567" fmla="*/ 1250770 w 6798686"/>
              <a:gd name="connsiteY567" fmla="*/ 748056 h 1542374"/>
              <a:gd name="connsiteX568" fmla="*/ 1275592 w 6798686"/>
              <a:gd name="connsiteY568" fmla="*/ 775145 h 1542374"/>
              <a:gd name="connsiteX569" fmla="*/ 1252364 w 6798686"/>
              <a:gd name="connsiteY569" fmla="*/ 770015 h 1542374"/>
              <a:gd name="connsiteX570" fmla="*/ 1227254 w 6798686"/>
              <a:gd name="connsiteY570" fmla="*/ 744482 h 1542374"/>
              <a:gd name="connsiteX571" fmla="*/ 3063489 w 6798686"/>
              <a:gd name="connsiteY571" fmla="*/ 741370 h 1542374"/>
              <a:gd name="connsiteX572" fmla="*/ 2977073 w 6798686"/>
              <a:gd name="connsiteY572" fmla="*/ 782350 h 1542374"/>
              <a:gd name="connsiteX573" fmla="*/ 2880897 w 6798686"/>
              <a:gd name="connsiteY573" fmla="*/ 807998 h 1542374"/>
              <a:gd name="connsiteX574" fmla="*/ 2977573 w 6798686"/>
              <a:gd name="connsiteY574" fmla="*/ 768094 h 1542374"/>
              <a:gd name="connsiteX575" fmla="*/ 3063489 w 6798686"/>
              <a:gd name="connsiteY575" fmla="*/ 741370 h 1542374"/>
              <a:gd name="connsiteX576" fmla="*/ 1197552 w 6798686"/>
              <a:gd name="connsiteY576" fmla="*/ 739641 h 1542374"/>
              <a:gd name="connsiteX577" fmla="*/ 1220165 w 6798686"/>
              <a:gd name="connsiteY577" fmla="*/ 743368 h 1542374"/>
              <a:gd name="connsiteX578" fmla="*/ 1244564 w 6798686"/>
              <a:gd name="connsiteY578" fmla="*/ 768209 h 1542374"/>
              <a:gd name="connsiteX579" fmla="*/ 1222124 w 6798686"/>
              <a:gd name="connsiteY579" fmla="*/ 762849 h 1542374"/>
              <a:gd name="connsiteX580" fmla="*/ 1197552 w 6798686"/>
              <a:gd name="connsiteY580" fmla="*/ 739641 h 1542374"/>
              <a:gd name="connsiteX581" fmla="*/ 1118782 w 6798686"/>
              <a:gd name="connsiteY581" fmla="*/ 739334 h 1542374"/>
              <a:gd name="connsiteX582" fmla="*/ 1131136 w 6798686"/>
              <a:gd name="connsiteY582" fmla="*/ 743157 h 1542374"/>
              <a:gd name="connsiteX583" fmla="*/ 1138148 w 6798686"/>
              <a:gd name="connsiteY583" fmla="*/ 748267 h 1542374"/>
              <a:gd name="connsiteX584" fmla="*/ 1144911 w 6798686"/>
              <a:gd name="connsiteY584" fmla="*/ 753108 h 1542374"/>
              <a:gd name="connsiteX585" fmla="*/ 1132827 w 6798686"/>
              <a:gd name="connsiteY585" fmla="*/ 748210 h 1542374"/>
              <a:gd name="connsiteX586" fmla="*/ 1118782 w 6798686"/>
              <a:gd name="connsiteY586" fmla="*/ 739334 h 1542374"/>
              <a:gd name="connsiteX587" fmla="*/ 1168215 w 6798686"/>
              <a:gd name="connsiteY587" fmla="*/ 734434 h 1542374"/>
              <a:gd name="connsiteX588" fmla="*/ 1189809 w 6798686"/>
              <a:gd name="connsiteY588" fmla="*/ 738315 h 1542374"/>
              <a:gd name="connsiteX589" fmla="*/ 1213498 w 6798686"/>
              <a:gd name="connsiteY589" fmla="*/ 760717 h 1542374"/>
              <a:gd name="connsiteX590" fmla="*/ 1192077 w 6798686"/>
              <a:gd name="connsiteY590" fmla="*/ 755241 h 1542374"/>
              <a:gd name="connsiteX591" fmla="*/ 1168215 w 6798686"/>
              <a:gd name="connsiteY591" fmla="*/ 734434 h 1542374"/>
              <a:gd name="connsiteX592" fmla="*/ 1097054 w 6798686"/>
              <a:gd name="connsiteY592" fmla="*/ 732360 h 1542374"/>
              <a:gd name="connsiteX593" fmla="*/ 1101472 w 6798686"/>
              <a:gd name="connsiteY593" fmla="*/ 733800 h 1542374"/>
              <a:gd name="connsiteX594" fmla="*/ 1103432 w 6798686"/>
              <a:gd name="connsiteY594" fmla="*/ 735068 h 1542374"/>
              <a:gd name="connsiteX595" fmla="*/ 1107121 w 6798686"/>
              <a:gd name="connsiteY595" fmla="*/ 737451 h 1542374"/>
              <a:gd name="connsiteX596" fmla="*/ 1103279 w 6798686"/>
              <a:gd name="connsiteY596" fmla="*/ 735779 h 1542374"/>
              <a:gd name="connsiteX597" fmla="*/ 1097054 w 6798686"/>
              <a:gd name="connsiteY597" fmla="*/ 732360 h 1542374"/>
              <a:gd name="connsiteX598" fmla="*/ 3017880 w 6798686"/>
              <a:gd name="connsiteY598" fmla="*/ 731034 h 1542374"/>
              <a:gd name="connsiteX599" fmla="*/ 2978879 w 6798686"/>
              <a:gd name="connsiteY599" fmla="*/ 747787 h 1542374"/>
              <a:gd name="connsiteX600" fmla="*/ 2935498 w 6798686"/>
              <a:gd name="connsiteY600" fmla="*/ 761715 h 1542374"/>
              <a:gd name="connsiteX601" fmla="*/ 2975113 w 6798686"/>
              <a:gd name="connsiteY601" fmla="*/ 746250 h 1542374"/>
              <a:gd name="connsiteX602" fmla="*/ 3017880 w 6798686"/>
              <a:gd name="connsiteY602" fmla="*/ 731034 h 1542374"/>
              <a:gd name="connsiteX603" fmla="*/ 3406963 w 6798686"/>
              <a:gd name="connsiteY603" fmla="*/ 730323 h 1542374"/>
              <a:gd name="connsiteX604" fmla="*/ 3109809 w 6798686"/>
              <a:gd name="connsiteY604" fmla="*/ 933702 h 1542374"/>
              <a:gd name="connsiteX605" fmla="*/ 2936632 w 6798686"/>
              <a:gd name="connsiteY605" fmla="*/ 1031511 h 1542374"/>
              <a:gd name="connsiteX606" fmla="*/ 2478539 w 6798686"/>
              <a:gd name="connsiteY606" fmla="*/ 1193296 h 1542374"/>
              <a:gd name="connsiteX607" fmla="*/ 1990973 w 6798686"/>
              <a:gd name="connsiteY607" fmla="*/ 1195698 h 1542374"/>
              <a:gd name="connsiteX608" fmla="*/ 1608999 w 6798686"/>
              <a:gd name="connsiteY608" fmla="*/ 1053797 h 1542374"/>
              <a:gd name="connsiteX609" fmla="*/ 1586828 w 6798686"/>
              <a:gd name="connsiteY609" fmla="*/ 1028495 h 1542374"/>
              <a:gd name="connsiteX610" fmla="*/ 1944845 w 6798686"/>
              <a:gd name="connsiteY610" fmla="*/ 1147975 h 1542374"/>
              <a:gd name="connsiteX611" fmla="*/ 2422746 w 6798686"/>
              <a:gd name="connsiteY611" fmla="*/ 1150742 h 1542374"/>
              <a:gd name="connsiteX612" fmla="*/ 2868217 w 6798686"/>
              <a:gd name="connsiteY612" fmla="*/ 1016718 h 1542374"/>
              <a:gd name="connsiteX613" fmla="*/ 3038340 w 6798686"/>
              <a:gd name="connsiteY613" fmla="*/ 930551 h 1542374"/>
              <a:gd name="connsiteX614" fmla="*/ 3319068 w 6798686"/>
              <a:gd name="connsiteY614" fmla="*/ 754280 h 1542374"/>
              <a:gd name="connsiteX615" fmla="*/ 3325503 w 6798686"/>
              <a:gd name="connsiteY615" fmla="*/ 752532 h 1542374"/>
              <a:gd name="connsiteX616" fmla="*/ 3406963 w 6798686"/>
              <a:gd name="connsiteY616" fmla="*/ 730323 h 1542374"/>
              <a:gd name="connsiteX617" fmla="*/ 3049983 w 6798686"/>
              <a:gd name="connsiteY617" fmla="*/ 729612 h 1542374"/>
              <a:gd name="connsiteX618" fmla="*/ 3014613 w 6798686"/>
              <a:gd name="connsiteY618" fmla="*/ 746039 h 1542374"/>
              <a:gd name="connsiteX619" fmla="*/ 2979801 w 6798686"/>
              <a:gd name="connsiteY619" fmla="*/ 761677 h 1542374"/>
              <a:gd name="connsiteX620" fmla="*/ 2903337 w 6798686"/>
              <a:gd name="connsiteY620" fmla="*/ 784002 h 1542374"/>
              <a:gd name="connsiteX621" fmla="*/ 2938495 w 6798686"/>
              <a:gd name="connsiteY621" fmla="*/ 770034 h 1542374"/>
              <a:gd name="connsiteX622" fmla="*/ 2976862 w 6798686"/>
              <a:gd name="connsiteY622" fmla="*/ 754127 h 1542374"/>
              <a:gd name="connsiteX623" fmla="*/ 3049983 w 6798686"/>
              <a:gd name="connsiteY623" fmla="*/ 729612 h 1542374"/>
              <a:gd name="connsiteX624" fmla="*/ 1139359 w 6798686"/>
              <a:gd name="connsiteY624" fmla="*/ 728863 h 1542374"/>
              <a:gd name="connsiteX625" fmla="*/ 1159608 w 6798686"/>
              <a:gd name="connsiteY625" fmla="*/ 732821 h 1542374"/>
              <a:gd name="connsiteX626" fmla="*/ 1182279 w 6798686"/>
              <a:gd name="connsiteY626" fmla="*/ 752609 h 1542374"/>
              <a:gd name="connsiteX627" fmla="*/ 1162125 w 6798686"/>
              <a:gd name="connsiteY627" fmla="*/ 747057 h 1542374"/>
              <a:gd name="connsiteX628" fmla="*/ 1139359 w 6798686"/>
              <a:gd name="connsiteY628" fmla="*/ 728863 h 1542374"/>
              <a:gd name="connsiteX629" fmla="*/ 3184775 w 6798686"/>
              <a:gd name="connsiteY629" fmla="*/ 726192 h 1542374"/>
              <a:gd name="connsiteX630" fmla="*/ 3098532 w 6798686"/>
              <a:gd name="connsiteY630" fmla="*/ 774722 h 1542374"/>
              <a:gd name="connsiteX631" fmla="*/ 3082970 w 6798686"/>
              <a:gd name="connsiteY631" fmla="*/ 779045 h 1542374"/>
              <a:gd name="connsiteX632" fmla="*/ 3000089 w 6798686"/>
              <a:gd name="connsiteY632" fmla="*/ 801427 h 1542374"/>
              <a:gd name="connsiteX633" fmla="*/ 3095247 w 6798686"/>
              <a:gd name="connsiteY633" fmla="*/ 753762 h 1542374"/>
              <a:gd name="connsiteX634" fmla="*/ 3169443 w 6798686"/>
              <a:gd name="connsiteY634" fmla="*/ 730976 h 1542374"/>
              <a:gd name="connsiteX635" fmla="*/ 3184775 w 6798686"/>
              <a:gd name="connsiteY635" fmla="*/ 726192 h 1542374"/>
              <a:gd name="connsiteX636" fmla="*/ 3295533 w 6798686"/>
              <a:gd name="connsiteY636" fmla="*/ 724310 h 1542374"/>
              <a:gd name="connsiteX637" fmla="*/ 3214976 w 6798686"/>
              <a:gd name="connsiteY637" fmla="*/ 776624 h 1542374"/>
              <a:gd name="connsiteX638" fmla="*/ 3118608 w 6798686"/>
              <a:gd name="connsiteY638" fmla="*/ 802157 h 1542374"/>
              <a:gd name="connsiteX639" fmla="*/ 3208098 w 6798686"/>
              <a:gd name="connsiteY639" fmla="*/ 749497 h 1542374"/>
              <a:gd name="connsiteX640" fmla="*/ 3243448 w 6798686"/>
              <a:gd name="connsiteY640" fmla="*/ 739314 h 1542374"/>
              <a:gd name="connsiteX641" fmla="*/ 3295533 w 6798686"/>
              <a:gd name="connsiteY641" fmla="*/ 724310 h 1542374"/>
              <a:gd name="connsiteX642" fmla="*/ 1111232 w 6798686"/>
              <a:gd name="connsiteY642" fmla="*/ 722984 h 1542374"/>
              <a:gd name="connsiteX643" fmla="*/ 1129638 w 6798686"/>
              <a:gd name="connsiteY643" fmla="*/ 726884 h 1542374"/>
              <a:gd name="connsiteX644" fmla="*/ 1150790 w 6798686"/>
              <a:gd name="connsiteY644" fmla="*/ 743810 h 1542374"/>
              <a:gd name="connsiteX645" fmla="*/ 1132346 w 6798686"/>
              <a:gd name="connsiteY645" fmla="*/ 738334 h 1542374"/>
              <a:gd name="connsiteX646" fmla="*/ 1111232 w 6798686"/>
              <a:gd name="connsiteY646" fmla="*/ 722984 h 1542374"/>
              <a:gd name="connsiteX647" fmla="*/ 1896585 w 6798686"/>
              <a:gd name="connsiteY647" fmla="*/ 722869 h 1542374"/>
              <a:gd name="connsiteX648" fmla="*/ 1913453 w 6798686"/>
              <a:gd name="connsiteY648" fmla="*/ 728728 h 1542374"/>
              <a:gd name="connsiteX649" fmla="*/ 1944903 w 6798686"/>
              <a:gd name="connsiteY649" fmla="*/ 740601 h 1542374"/>
              <a:gd name="connsiteX650" fmla="*/ 2001655 w 6798686"/>
              <a:gd name="connsiteY650" fmla="*/ 779775 h 1542374"/>
              <a:gd name="connsiteX651" fmla="*/ 1971550 w 6798686"/>
              <a:gd name="connsiteY651" fmla="*/ 770707 h 1542374"/>
              <a:gd name="connsiteX652" fmla="*/ 1949072 w 6798686"/>
              <a:gd name="connsiteY652" fmla="*/ 764521 h 1542374"/>
              <a:gd name="connsiteX653" fmla="*/ 1896585 w 6798686"/>
              <a:gd name="connsiteY653" fmla="*/ 722869 h 1542374"/>
              <a:gd name="connsiteX654" fmla="*/ 1349808 w 6798686"/>
              <a:gd name="connsiteY654" fmla="*/ 722043 h 1542374"/>
              <a:gd name="connsiteX655" fmla="*/ 1517856 w 6798686"/>
              <a:gd name="connsiteY655" fmla="*/ 729343 h 1542374"/>
              <a:gd name="connsiteX656" fmla="*/ 1582889 w 6798686"/>
              <a:gd name="connsiteY656" fmla="*/ 731956 h 1542374"/>
              <a:gd name="connsiteX657" fmla="*/ 1599719 w 6798686"/>
              <a:gd name="connsiteY657" fmla="*/ 732648 h 1542374"/>
              <a:gd name="connsiteX658" fmla="*/ 1823117 w 6798686"/>
              <a:gd name="connsiteY658" fmla="*/ 747268 h 1542374"/>
              <a:gd name="connsiteX659" fmla="*/ 1882790 w 6798686"/>
              <a:gd name="connsiteY659" fmla="*/ 795491 h 1542374"/>
              <a:gd name="connsiteX660" fmla="*/ 1710784 w 6798686"/>
              <a:gd name="connsiteY660" fmla="*/ 783656 h 1542374"/>
              <a:gd name="connsiteX661" fmla="*/ 1628441 w 6798686"/>
              <a:gd name="connsiteY661" fmla="*/ 778891 h 1542374"/>
              <a:gd name="connsiteX662" fmla="*/ 1375879 w 6798686"/>
              <a:gd name="connsiteY662" fmla="*/ 758584 h 1542374"/>
              <a:gd name="connsiteX663" fmla="*/ 1349808 w 6798686"/>
              <a:gd name="connsiteY663" fmla="*/ 722043 h 1542374"/>
              <a:gd name="connsiteX664" fmla="*/ 1318396 w 6798686"/>
              <a:gd name="connsiteY664" fmla="*/ 720352 h 1542374"/>
              <a:gd name="connsiteX665" fmla="*/ 1344890 w 6798686"/>
              <a:gd name="connsiteY665" fmla="*/ 721793 h 1542374"/>
              <a:gd name="connsiteX666" fmla="*/ 1370711 w 6798686"/>
              <a:gd name="connsiteY666" fmla="*/ 758046 h 1542374"/>
              <a:gd name="connsiteX667" fmla="*/ 1344621 w 6798686"/>
              <a:gd name="connsiteY667" fmla="*/ 755145 h 1542374"/>
              <a:gd name="connsiteX668" fmla="*/ 1318396 w 6798686"/>
              <a:gd name="connsiteY668" fmla="*/ 720352 h 1542374"/>
              <a:gd name="connsiteX669" fmla="*/ 1287273 w 6798686"/>
              <a:gd name="connsiteY669" fmla="*/ 718488 h 1542374"/>
              <a:gd name="connsiteX670" fmla="*/ 1313266 w 6798686"/>
              <a:gd name="connsiteY670" fmla="*/ 720064 h 1542374"/>
              <a:gd name="connsiteX671" fmla="*/ 1339203 w 6798686"/>
              <a:gd name="connsiteY671" fmla="*/ 754530 h 1542374"/>
              <a:gd name="connsiteX672" fmla="*/ 1313555 w 6798686"/>
              <a:gd name="connsiteY672" fmla="*/ 751437 h 1542374"/>
              <a:gd name="connsiteX673" fmla="*/ 1287273 w 6798686"/>
              <a:gd name="connsiteY673" fmla="*/ 718488 h 1542374"/>
              <a:gd name="connsiteX674" fmla="*/ 1084009 w 6798686"/>
              <a:gd name="connsiteY674" fmla="*/ 716759 h 1542374"/>
              <a:gd name="connsiteX675" fmla="*/ 1099859 w 6798686"/>
              <a:gd name="connsiteY675" fmla="*/ 720429 h 1542374"/>
              <a:gd name="connsiteX676" fmla="*/ 1118648 w 6798686"/>
              <a:gd name="connsiteY676" fmla="*/ 734089 h 1542374"/>
              <a:gd name="connsiteX677" fmla="*/ 1102683 w 6798686"/>
              <a:gd name="connsiteY677" fmla="*/ 728959 h 1542374"/>
              <a:gd name="connsiteX678" fmla="*/ 1084009 w 6798686"/>
              <a:gd name="connsiteY678" fmla="*/ 716759 h 1542374"/>
              <a:gd name="connsiteX679" fmla="*/ 1256380 w 6798686"/>
              <a:gd name="connsiteY679" fmla="*/ 716452 h 1542374"/>
              <a:gd name="connsiteX680" fmla="*/ 1281874 w 6798686"/>
              <a:gd name="connsiteY680" fmla="*/ 718162 h 1542374"/>
              <a:gd name="connsiteX681" fmla="*/ 1307830 w 6798686"/>
              <a:gd name="connsiteY681" fmla="*/ 750726 h 1542374"/>
              <a:gd name="connsiteX682" fmla="*/ 1282662 w 6798686"/>
              <a:gd name="connsiteY682" fmla="*/ 747441 h 1542374"/>
              <a:gd name="connsiteX683" fmla="*/ 1256380 w 6798686"/>
              <a:gd name="connsiteY683" fmla="*/ 716452 h 1542374"/>
              <a:gd name="connsiteX684" fmla="*/ 1225717 w 6798686"/>
              <a:gd name="connsiteY684" fmla="*/ 714185 h 1542374"/>
              <a:gd name="connsiteX685" fmla="*/ 1250655 w 6798686"/>
              <a:gd name="connsiteY685" fmla="*/ 716048 h 1542374"/>
              <a:gd name="connsiteX686" fmla="*/ 1276572 w 6798686"/>
              <a:gd name="connsiteY686" fmla="*/ 746615 h 1542374"/>
              <a:gd name="connsiteX687" fmla="*/ 1251942 w 6798686"/>
              <a:gd name="connsiteY687" fmla="*/ 743118 h 1542374"/>
              <a:gd name="connsiteX688" fmla="*/ 1225717 w 6798686"/>
              <a:gd name="connsiteY688" fmla="*/ 714185 h 1542374"/>
              <a:gd name="connsiteX689" fmla="*/ 1195266 w 6798686"/>
              <a:gd name="connsiteY689" fmla="*/ 711649 h 1542374"/>
              <a:gd name="connsiteX690" fmla="*/ 1219665 w 6798686"/>
              <a:gd name="connsiteY690" fmla="*/ 713704 h 1542374"/>
              <a:gd name="connsiteX691" fmla="*/ 1245371 w 6798686"/>
              <a:gd name="connsiteY691" fmla="*/ 742138 h 1542374"/>
              <a:gd name="connsiteX692" fmla="*/ 1221318 w 6798686"/>
              <a:gd name="connsiteY692" fmla="*/ 738430 h 1542374"/>
              <a:gd name="connsiteX693" fmla="*/ 1195266 w 6798686"/>
              <a:gd name="connsiteY693" fmla="*/ 711649 h 1542374"/>
              <a:gd name="connsiteX694" fmla="*/ 1058687 w 6798686"/>
              <a:gd name="connsiteY694" fmla="*/ 710515 h 1542374"/>
              <a:gd name="connsiteX695" fmla="*/ 1070349 w 6798686"/>
              <a:gd name="connsiteY695" fmla="*/ 713455 h 1542374"/>
              <a:gd name="connsiteX696" fmla="*/ 1084989 w 6798686"/>
              <a:gd name="connsiteY696" fmla="*/ 723022 h 1542374"/>
              <a:gd name="connsiteX697" fmla="*/ 1073173 w 6798686"/>
              <a:gd name="connsiteY697" fmla="*/ 718892 h 1542374"/>
              <a:gd name="connsiteX698" fmla="*/ 1071118 w 6798686"/>
              <a:gd name="connsiteY698" fmla="*/ 717720 h 1542374"/>
              <a:gd name="connsiteX699" fmla="*/ 1058687 w 6798686"/>
              <a:gd name="connsiteY699" fmla="*/ 710515 h 1542374"/>
              <a:gd name="connsiteX700" fmla="*/ 1165180 w 6798686"/>
              <a:gd name="connsiteY700" fmla="*/ 708844 h 1542374"/>
              <a:gd name="connsiteX701" fmla="*/ 1188753 w 6798686"/>
              <a:gd name="connsiteY701" fmla="*/ 711072 h 1542374"/>
              <a:gd name="connsiteX702" fmla="*/ 1214248 w 6798686"/>
              <a:gd name="connsiteY702" fmla="*/ 737297 h 1542374"/>
              <a:gd name="connsiteX703" fmla="*/ 1190943 w 6798686"/>
              <a:gd name="connsiteY703" fmla="*/ 733378 h 1542374"/>
              <a:gd name="connsiteX704" fmla="*/ 1165180 w 6798686"/>
              <a:gd name="connsiteY704" fmla="*/ 708844 h 1542374"/>
              <a:gd name="connsiteX705" fmla="*/ 1911609 w 6798686"/>
              <a:gd name="connsiteY705" fmla="*/ 707749 h 1542374"/>
              <a:gd name="connsiteX706" fmla="*/ 1947400 w 6798686"/>
              <a:gd name="connsiteY706" fmla="*/ 726135 h 1542374"/>
              <a:gd name="connsiteX707" fmla="*/ 1986055 w 6798686"/>
              <a:gd name="connsiteY707" fmla="*/ 751418 h 1542374"/>
              <a:gd name="connsiteX708" fmla="*/ 1948400 w 6798686"/>
              <a:gd name="connsiteY708" fmla="*/ 736356 h 1542374"/>
              <a:gd name="connsiteX709" fmla="*/ 1911609 w 6798686"/>
              <a:gd name="connsiteY709" fmla="*/ 707749 h 1542374"/>
              <a:gd name="connsiteX710" fmla="*/ 1837718 w 6798686"/>
              <a:gd name="connsiteY710" fmla="*/ 706692 h 1542374"/>
              <a:gd name="connsiteX711" fmla="*/ 1883501 w 6798686"/>
              <a:gd name="connsiteY711" fmla="*/ 718719 h 1542374"/>
              <a:gd name="connsiteX712" fmla="*/ 1934778 w 6798686"/>
              <a:gd name="connsiteY712" fmla="*/ 761024 h 1542374"/>
              <a:gd name="connsiteX713" fmla="*/ 1886114 w 6798686"/>
              <a:gd name="connsiteY713" fmla="*/ 751091 h 1542374"/>
              <a:gd name="connsiteX714" fmla="*/ 1884577 w 6798686"/>
              <a:gd name="connsiteY714" fmla="*/ 749843 h 1542374"/>
              <a:gd name="connsiteX715" fmla="*/ 1837718 w 6798686"/>
              <a:gd name="connsiteY715" fmla="*/ 706692 h 1542374"/>
              <a:gd name="connsiteX716" fmla="*/ 1135459 w 6798686"/>
              <a:gd name="connsiteY716" fmla="*/ 705693 h 1542374"/>
              <a:gd name="connsiteX717" fmla="*/ 1158129 w 6798686"/>
              <a:gd name="connsiteY717" fmla="*/ 708114 h 1542374"/>
              <a:gd name="connsiteX718" fmla="*/ 1183124 w 6798686"/>
              <a:gd name="connsiteY718" fmla="*/ 731975 h 1542374"/>
              <a:gd name="connsiteX719" fmla="*/ 1160723 w 6798686"/>
              <a:gd name="connsiteY719" fmla="*/ 727864 h 1542374"/>
              <a:gd name="connsiteX720" fmla="*/ 1135459 w 6798686"/>
              <a:gd name="connsiteY720" fmla="*/ 705693 h 1542374"/>
              <a:gd name="connsiteX721" fmla="*/ 3501774 w 6798686"/>
              <a:gd name="connsiteY721" fmla="*/ 704944 h 1542374"/>
              <a:gd name="connsiteX722" fmla="*/ 3183430 w 6798686"/>
              <a:gd name="connsiteY722" fmla="*/ 940772 h 1542374"/>
              <a:gd name="connsiteX723" fmla="*/ 3006890 w 6798686"/>
              <a:gd name="connsiteY723" fmla="*/ 1050358 h 1542374"/>
              <a:gd name="connsiteX724" fmla="*/ 2534925 w 6798686"/>
              <a:gd name="connsiteY724" fmla="*/ 1240289 h 1542374"/>
              <a:gd name="connsiteX725" fmla="*/ 2036276 w 6798686"/>
              <a:gd name="connsiteY725" fmla="*/ 1247801 h 1542374"/>
              <a:gd name="connsiteX726" fmla="*/ 1637010 w 6798686"/>
              <a:gd name="connsiteY726" fmla="*/ 1084825 h 1542374"/>
              <a:gd name="connsiteX727" fmla="*/ 1616952 w 6798686"/>
              <a:gd name="connsiteY727" fmla="*/ 1062712 h 1542374"/>
              <a:gd name="connsiteX728" fmla="*/ 1990109 w 6798686"/>
              <a:gd name="connsiteY728" fmla="*/ 1199982 h 1542374"/>
              <a:gd name="connsiteX729" fmla="*/ 2479287 w 6798686"/>
              <a:gd name="connsiteY729" fmla="*/ 1197600 h 1542374"/>
              <a:gd name="connsiteX730" fmla="*/ 2938610 w 6798686"/>
              <a:gd name="connsiteY730" fmla="*/ 1035411 h 1542374"/>
              <a:gd name="connsiteX731" fmla="*/ 3112076 w 6798686"/>
              <a:gd name="connsiteY731" fmla="*/ 937449 h 1542374"/>
              <a:gd name="connsiteX732" fmla="*/ 3418317 w 6798686"/>
              <a:gd name="connsiteY732" fmla="*/ 727249 h 1542374"/>
              <a:gd name="connsiteX733" fmla="*/ 3501774 w 6798686"/>
              <a:gd name="connsiteY733" fmla="*/ 704944 h 1542374"/>
              <a:gd name="connsiteX734" fmla="*/ 1037266 w 6798686"/>
              <a:gd name="connsiteY734" fmla="*/ 704828 h 1542374"/>
              <a:gd name="connsiteX735" fmla="*/ 1041031 w 6798686"/>
              <a:gd name="connsiteY735" fmla="*/ 705847 h 1542374"/>
              <a:gd name="connsiteX736" fmla="*/ 1047198 w 6798686"/>
              <a:gd name="connsiteY736" fmla="*/ 709401 h 1542374"/>
              <a:gd name="connsiteX737" fmla="*/ 1043971 w 6798686"/>
              <a:gd name="connsiteY737" fmla="*/ 708171 h 1542374"/>
              <a:gd name="connsiteX738" fmla="*/ 1037266 w 6798686"/>
              <a:gd name="connsiteY738" fmla="*/ 704828 h 1542374"/>
              <a:gd name="connsiteX739" fmla="*/ 3176821 w 6798686"/>
              <a:gd name="connsiteY739" fmla="*/ 703983 h 1542374"/>
              <a:gd name="connsiteX740" fmla="*/ 3170673 w 6798686"/>
              <a:gd name="connsiteY740" fmla="*/ 707441 h 1542374"/>
              <a:gd name="connsiteX741" fmla="*/ 3097148 w 6798686"/>
              <a:gd name="connsiteY741" fmla="*/ 747345 h 1542374"/>
              <a:gd name="connsiteX742" fmla="*/ 3007504 w 6798686"/>
              <a:gd name="connsiteY742" fmla="*/ 773742 h 1542374"/>
              <a:gd name="connsiteX743" fmla="*/ 3094094 w 6798686"/>
              <a:gd name="connsiteY743" fmla="*/ 731495 h 1542374"/>
              <a:gd name="connsiteX744" fmla="*/ 3176821 w 6798686"/>
              <a:gd name="connsiteY744" fmla="*/ 703983 h 1542374"/>
              <a:gd name="connsiteX745" fmla="*/ 1106160 w 6798686"/>
              <a:gd name="connsiteY745" fmla="*/ 702216 h 1542374"/>
              <a:gd name="connsiteX746" fmla="*/ 1127755 w 6798686"/>
              <a:gd name="connsiteY746" fmla="*/ 704828 h 1542374"/>
              <a:gd name="connsiteX747" fmla="*/ 1152096 w 6798686"/>
              <a:gd name="connsiteY747" fmla="*/ 726231 h 1542374"/>
              <a:gd name="connsiteX748" fmla="*/ 1130732 w 6798686"/>
              <a:gd name="connsiteY748" fmla="*/ 721947 h 1542374"/>
              <a:gd name="connsiteX749" fmla="*/ 1106160 w 6798686"/>
              <a:gd name="connsiteY749" fmla="*/ 702216 h 1542374"/>
              <a:gd name="connsiteX750" fmla="*/ 1077399 w 6798686"/>
              <a:gd name="connsiteY750" fmla="*/ 698373 h 1542374"/>
              <a:gd name="connsiteX751" fmla="*/ 1097553 w 6798686"/>
              <a:gd name="connsiteY751" fmla="*/ 701101 h 1542374"/>
              <a:gd name="connsiteX752" fmla="*/ 1120877 w 6798686"/>
              <a:gd name="connsiteY752" fmla="*/ 719872 h 1542374"/>
              <a:gd name="connsiteX753" fmla="*/ 1100916 w 6798686"/>
              <a:gd name="connsiteY753" fmla="*/ 715472 h 1542374"/>
              <a:gd name="connsiteX754" fmla="*/ 1077399 w 6798686"/>
              <a:gd name="connsiteY754" fmla="*/ 698373 h 1542374"/>
              <a:gd name="connsiteX755" fmla="*/ 3392323 w 6798686"/>
              <a:gd name="connsiteY755" fmla="*/ 696913 h 1542374"/>
              <a:gd name="connsiteX756" fmla="*/ 3320355 w 6798686"/>
              <a:gd name="connsiteY756" fmla="*/ 747960 h 1542374"/>
              <a:gd name="connsiteX757" fmla="*/ 3229712 w 6798686"/>
              <a:gd name="connsiteY757" fmla="*/ 772628 h 1542374"/>
              <a:gd name="connsiteX758" fmla="*/ 3309865 w 6798686"/>
              <a:gd name="connsiteY758" fmla="*/ 720217 h 1542374"/>
              <a:gd name="connsiteX759" fmla="*/ 3392323 w 6798686"/>
              <a:gd name="connsiteY759" fmla="*/ 696913 h 1542374"/>
              <a:gd name="connsiteX760" fmla="*/ 3094631 w 6798686"/>
              <a:gd name="connsiteY760" fmla="*/ 696663 h 1542374"/>
              <a:gd name="connsiteX761" fmla="*/ 3091846 w 6798686"/>
              <a:gd name="connsiteY761" fmla="*/ 697931 h 1542374"/>
              <a:gd name="connsiteX762" fmla="*/ 3088349 w 6798686"/>
              <a:gd name="connsiteY762" fmla="*/ 699257 h 1542374"/>
              <a:gd name="connsiteX763" fmla="*/ 3090098 w 6798686"/>
              <a:gd name="connsiteY763" fmla="*/ 698508 h 1542374"/>
              <a:gd name="connsiteX764" fmla="*/ 3094631 w 6798686"/>
              <a:gd name="connsiteY764" fmla="*/ 696663 h 1542374"/>
              <a:gd name="connsiteX765" fmla="*/ 1781158 w 6798686"/>
              <a:gd name="connsiteY765" fmla="*/ 696126 h 1542374"/>
              <a:gd name="connsiteX766" fmla="*/ 1827594 w 6798686"/>
              <a:gd name="connsiteY766" fmla="*/ 704483 h 1542374"/>
              <a:gd name="connsiteX767" fmla="*/ 1875067 w 6798686"/>
              <a:gd name="connsiteY767" fmla="*/ 749247 h 1542374"/>
              <a:gd name="connsiteX768" fmla="*/ 1826383 w 6798686"/>
              <a:gd name="connsiteY768" fmla="*/ 742465 h 1542374"/>
              <a:gd name="connsiteX769" fmla="*/ 1814453 w 6798686"/>
              <a:gd name="connsiteY769" fmla="*/ 731207 h 1542374"/>
              <a:gd name="connsiteX770" fmla="*/ 1781158 w 6798686"/>
              <a:gd name="connsiteY770" fmla="*/ 696126 h 1542374"/>
              <a:gd name="connsiteX771" fmla="*/ 1049331 w 6798686"/>
              <a:gd name="connsiteY771" fmla="*/ 694108 h 1542374"/>
              <a:gd name="connsiteX772" fmla="*/ 1067563 w 6798686"/>
              <a:gd name="connsiteY772" fmla="*/ 696913 h 1542374"/>
              <a:gd name="connsiteX773" fmla="*/ 1089426 w 6798686"/>
              <a:gd name="connsiteY773" fmla="*/ 712840 h 1542374"/>
              <a:gd name="connsiteX774" fmla="*/ 1071367 w 6798686"/>
              <a:gd name="connsiteY774" fmla="*/ 708479 h 1542374"/>
              <a:gd name="connsiteX775" fmla="*/ 1049331 w 6798686"/>
              <a:gd name="connsiteY775" fmla="*/ 694108 h 1542374"/>
              <a:gd name="connsiteX776" fmla="*/ 3288924 w 6798686"/>
              <a:gd name="connsiteY776" fmla="*/ 693417 h 1542374"/>
              <a:gd name="connsiteX777" fmla="*/ 3209616 w 6798686"/>
              <a:gd name="connsiteY777" fmla="*/ 743157 h 1542374"/>
              <a:gd name="connsiteX778" fmla="*/ 3118705 w 6798686"/>
              <a:gd name="connsiteY778" fmla="*/ 769074 h 1542374"/>
              <a:gd name="connsiteX779" fmla="*/ 3204871 w 6798686"/>
              <a:gd name="connsiteY779" fmla="*/ 719891 h 1542374"/>
              <a:gd name="connsiteX780" fmla="*/ 3250385 w 6798686"/>
              <a:gd name="connsiteY780" fmla="*/ 705559 h 1542374"/>
              <a:gd name="connsiteX781" fmla="*/ 3288924 w 6798686"/>
              <a:gd name="connsiteY781" fmla="*/ 693417 h 1542374"/>
              <a:gd name="connsiteX782" fmla="*/ 1022415 w 6798686"/>
              <a:gd name="connsiteY782" fmla="*/ 689555 h 1542374"/>
              <a:gd name="connsiteX783" fmla="*/ 1037823 w 6798686"/>
              <a:gd name="connsiteY783" fmla="*/ 692225 h 1542374"/>
              <a:gd name="connsiteX784" fmla="*/ 1057304 w 6798686"/>
              <a:gd name="connsiteY784" fmla="*/ 704944 h 1542374"/>
              <a:gd name="connsiteX785" fmla="*/ 1042030 w 6798686"/>
              <a:gd name="connsiteY785" fmla="*/ 700871 h 1542374"/>
              <a:gd name="connsiteX786" fmla="*/ 1022415 w 6798686"/>
              <a:gd name="connsiteY786" fmla="*/ 689555 h 1542374"/>
              <a:gd name="connsiteX787" fmla="*/ 3166389 w 6798686"/>
              <a:gd name="connsiteY787" fmla="*/ 688345 h 1542374"/>
              <a:gd name="connsiteX788" fmla="*/ 3095689 w 6798686"/>
              <a:gd name="connsiteY788" fmla="*/ 725174 h 1542374"/>
              <a:gd name="connsiteX789" fmla="*/ 3017975 w 6798686"/>
              <a:gd name="connsiteY789" fmla="*/ 749977 h 1542374"/>
              <a:gd name="connsiteX790" fmla="*/ 3092595 w 6798686"/>
              <a:gd name="connsiteY790" fmla="*/ 714780 h 1542374"/>
              <a:gd name="connsiteX791" fmla="*/ 3166389 w 6798686"/>
              <a:gd name="connsiteY791" fmla="*/ 688345 h 1542374"/>
              <a:gd name="connsiteX792" fmla="*/ 997381 w 6798686"/>
              <a:gd name="connsiteY792" fmla="*/ 684790 h 1542374"/>
              <a:gd name="connsiteX793" fmla="*/ 1008274 w 6798686"/>
              <a:gd name="connsiteY793" fmla="*/ 686942 h 1542374"/>
              <a:gd name="connsiteX794" fmla="*/ 1023356 w 6798686"/>
              <a:gd name="connsiteY794" fmla="*/ 695645 h 1542374"/>
              <a:gd name="connsiteX795" fmla="*/ 1012809 w 6798686"/>
              <a:gd name="connsiteY795" fmla="*/ 692533 h 1542374"/>
              <a:gd name="connsiteX796" fmla="*/ 997381 w 6798686"/>
              <a:gd name="connsiteY796" fmla="*/ 684790 h 1542374"/>
              <a:gd name="connsiteX797" fmla="*/ 3147446 w 6798686"/>
              <a:gd name="connsiteY797" fmla="*/ 682254 h 1542374"/>
              <a:gd name="connsiteX798" fmla="*/ 3094228 w 6798686"/>
              <a:gd name="connsiteY798" fmla="*/ 708460 h 1542374"/>
              <a:gd name="connsiteX799" fmla="*/ 3035631 w 6798686"/>
              <a:gd name="connsiteY799" fmla="*/ 728805 h 1542374"/>
              <a:gd name="connsiteX800" fmla="*/ 3090309 w 6798686"/>
              <a:gd name="connsiteY800" fmla="*/ 704214 h 1542374"/>
              <a:gd name="connsiteX801" fmla="*/ 3147446 w 6798686"/>
              <a:gd name="connsiteY801" fmla="*/ 682254 h 1542374"/>
              <a:gd name="connsiteX802" fmla="*/ 3592091 w 6798686"/>
              <a:gd name="connsiteY802" fmla="*/ 681678 h 1542374"/>
              <a:gd name="connsiteX803" fmla="*/ 3257089 w 6798686"/>
              <a:gd name="connsiteY803" fmla="*/ 947823 h 1542374"/>
              <a:gd name="connsiteX804" fmla="*/ 3077148 w 6798686"/>
              <a:gd name="connsiteY804" fmla="*/ 1069205 h 1542374"/>
              <a:gd name="connsiteX805" fmla="*/ 2591333 w 6798686"/>
              <a:gd name="connsiteY805" fmla="*/ 1287263 h 1542374"/>
              <a:gd name="connsiteX806" fmla="*/ 2081578 w 6798686"/>
              <a:gd name="connsiteY806" fmla="*/ 1299885 h 1542374"/>
              <a:gd name="connsiteX807" fmla="*/ 1664598 w 6798686"/>
              <a:gd name="connsiteY807" fmla="*/ 1114411 h 1542374"/>
              <a:gd name="connsiteX808" fmla="*/ 1647442 w 6798686"/>
              <a:gd name="connsiteY808" fmla="*/ 1096122 h 1542374"/>
              <a:gd name="connsiteX809" fmla="*/ 2035373 w 6798686"/>
              <a:gd name="connsiteY809" fmla="*/ 1251970 h 1542374"/>
              <a:gd name="connsiteX810" fmla="*/ 2535810 w 6798686"/>
              <a:gd name="connsiteY810" fmla="*/ 1244477 h 1542374"/>
              <a:gd name="connsiteX811" fmla="*/ 3009003 w 6798686"/>
              <a:gd name="connsiteY811" fmla="*/ 1054085 h 1542374"/>
              <a:gd name="connsiteX812" fmla="*/ 3185812 w 6798686"/>
              <a:gd name="connsiteY812" fmla="*/ 944327 h 1542374"/>
              <a:gd name="connsiteX813" fmla="*/ 3511899 w 6798686"/>
              <a:gd name="connsiteY813" fmla="*/ 702273 h 1542374"/>
              <a:gd name="connsiteX814" fmla="*/ 3592091 w 6798686"/>
              <a:gd name="connsiteY814" fmla="*/ 681678 h 1542374"/>
              <a:gd name="connsiteX815" fmla="*/ 976959 w 6798686"/>
              <a:gd name="connsiteY815" fmla="*/ 680525 h 1542374"/>
              <a:gd name="connsiteX816" fmla="*/ 978611 w 6798686"/>
              <a:gd name="connsiteY816" fmla="*/ 680890 h 1542374"/>
              <a:gd name="connsiteX817" fmla="*/ 983395 w 6798686"/>
              <a:gd name="connsiteY817" fmla="*/ 683273 h 1542374"/>
              <a:gd name="connsiteX818" fmla="*/ 976959 w 6798686"/>
              <a:gd name="connsiteY818" fmla="*/ 680525 h 1542374"/>
              <a:gd name="connsiteX819" fmla="*/ 1877565 w 6798686"/>
              <a:gd name="connsiteY819" fmla="*/ 680237 h 1542374"/>
              <a:gd name="connsiteX820" fmla="*/ 1908189 w 6798686"/>
              <a:gd name="connsiteY820" fmla="*/ 700102 h 1542374"/>
              <a:gd name="connsiteX821" fmla="*/ 1892742 w 6798686"/>
              <a:gd name="connsiteY821" fmla="*/ 692552 h 1542374"/>
              <a:gd name="connsiteX822" fmla="*/ 1880946 w 6798686"/>
              <a:gd name="connsiteY822" fmla="*/ 682984 h 1542374"/>
              <a:gd name="connsiteX823" fmla="*/ 1877565 w 6798686"/>
              <a:gd name="connsiteY823" fmla="*/ 680237 h 1542374"/>
              <a:gd name="connsiteX824" fmla="*/ 1314823 w 6798686"/>
              <a:gd name="connsiteY824" fmla="*/ 678911 h 1542374"/>
              <a:gd name="connsiteX825" fmla="*/ 1341105 w 6798686"/>
              <a:gd name="connsiteY825" fmla="*/ 716433 h 1542374"/>
              <a:gd name="connsiteX826" fmla="*/ 1314381 w 6798686"/>
              <a:gd name="connsiteY826" fmla="*/ 714953 h 1542374"/>
              <a:gd name="connsiteX827" fmla="*/ 1287657 w 6798686"/>
              <a:gd name="connsiteY827" fmla="*/ 678931 h 1542374"/>
              <a:gd name="connsiteX828" fmla="*/ 1314823 w 6798686"/>
              <a:gd name="connsiteY828" fmla="*/ 678911 h 1542374"/>
              <a:gd name="connsiteX829" fmla="*/ 1342027 w 6798686"/>
              <a:gd name="connsiteY829" fmla="*/ 678892 h 1542374"/>
              <a:gd name="connsiteX830" fmla="*/ 1537664 w 6798686"/>
              <a:gd name="connsiteY830" fmla="*/ 679949 h 1542374"/>
              <a:gd name="connsiteX831" fmla="*/ 1772379 w 6798686"/>
              <a:gd name="connsiteY831" fmla="*/ 694838 h 1542374"/>
              <a:gd name="connsiteX832" fmla="*/ 1810437 w 6798686"/>
              <a:gd name="connsiteY832" fmla="*/ 735337 h 1542374"/>
              <a:gd name="connsiteX833" fmla="*/ 1816797 w 6798686"/>
              <a:gd name="connsiteY833" fmla="*/ 741351 h 1542374"/>
              <a:gd name="connsiteX834" fmla="*/ 1599911 w 6798686"/>
              <a:gd name="connsiteY834" fmla="*/ 727499 h 1542374"/>
              <a:gd name="connsiteX835" fmla="*/ 1583101 w 6798686"/>
              <a:gd name="connsiteY835" fmla="*/ 726807 h 1542374"/>
              <a:gd name="connsiteX836" fmla="*/ 1518068 w 6798686"/>
              <a:gd name="connsiteY836" fmla="*/ 724194 h 1542374"/>
              <a:gd name="connsiteX837" fmla="*/ 1346004 w 6798686"/>
              <a:gd name="connsiteY837" fmla="*/ 716682 h 1542374"/>
              <a:gd name="connsiteX838" fmla="*/ 1319510 w 6798686"/>
              <a:gd name="connsiteY838" fmla="*/ 678911 h 1542374"/>
              <a:gd name="connsiteX839" fmla="*/ 1342027 w 6798686"/>
              <a:gd name="connsiteY839" fmla="*/ 678892 h 1542374"/>
              <a:gd name="connsiteX840" fmla="*/ 1256091 w 6798686"/>
              <a:gd name="connsiteY840" fmla="*/ 678873 h 1542374"/>
              <a:gd name="connsiteX841" fmla="*/ 1282758 w 6798686"/>
              <a:gd name="connsiteY841" fmla="*/ 678931 h 1542374"/>
              <a:gd name="connsiteX842" fmla="*/ 1309251 w 6798686"/>
              <a:gd name="connsiteY842" fmla="*/ 714665 h 1542374"/>
              <a:gd name="connsiteX843" fmla="*/ 1282969 w 6798686"/>
              <a:gd name="connsiteY843" fmla="*/ 713071 h 1542374"/>
              <a:gd name="connsiteX844" fmla="*/ 1256091 w 6798686"/>
              <a:gd name="connsiteY844" fmla="*/ 678873 h 1542374"/>
              <a:gd name="connsiteX845" fmla="*/ 1224757 w 6798686"/>
              <a:gd name="connsiteY845" fmla="*/ 678719 h 1542374"/>
              <a:gd name="connsiteX846" fmla="*/ 1250962 w 6798686"/>
              <a:gd name="connsiteY846" fmla="*/ 678873 h 1542374"/>
              <a:gd name="connsiteX847" fmla="*/ 1277571 w 6798686"/>
              <a:gd name="connsiteY847" fmla="*/ 712725 h 1542374"/>
              <a:gd name="connsiteX848" fmla="*/ 1251749 w 6798686"/>
              <a:gd name="connsiteY848" fmla="*/ 710957 h 1542374"/>
              <a:gd name="connsiteX849" fmla="*/ 1224757 w 6798686"/>
              <a:gd name="connsiteY849" fmla="*/ 678719 h 1542374"/>
              <a:gd name="connsiteX850" fmla="*/ 1193671 w 6798686"/>
              <a:gd name="connsiteY850" fmla="*/ 678431 h 1542374"/>
              <a:gd name="connsiteX851" fmla="*/ 1219377 w 6798686"/>
              <a:gd name="connsiteY851" fmla="*/ 678681 h 1542374"/>
              <a:gd name="connsiteX852" fmla="*/ 1246024 w 6798686"/>
              <a:gd name="connsiteY852" fmla="*/ 710554 h 1542374"/>
              <a:gd name="connsiteX853" fmla="*/ 1220722 w 6798686"/>
              <a:gd name="connsiteY853" fmla="*/ 708633 h 1542374"/>
              <a:gd name="connsiteX854" fmla="*/ 1193671 w 6798686"/>
              <a:gd name="connsiteY854" fmla="*/ 678431 h 1542374"/>
              <a:gd name="connsiteX855" fmla="*/ 1847959 w 6798686"/>
              <a:gd name="connsiteY855" fmla="*/ 677970 h 1542374"/>
              <a:gd name="connsiteX856" fmla="*/ 1856816 w 6798686"/>
              <a:gd name="connsiteY856" fmla="*/ 681774 h 1542374"/>
              <a:gd name="connsiteX857" fmla="*/ 1889207 w 6798686"/>
              <a:gd name="connsiteY857" fmla="*/ 696779 h 1542374"/>
              <a:gd name="connsiteX858" fmla="*/ 1930090 w 6798686"/>
              <a:gd name="connsiteY858" fmla="*/ 729324 h 1542374"/>
              <a:gd name="connsiteX859" fmla="*/ 1915259 w 6798686"/>
              <a:gd name="connsiteY859" fmla="*/ 723791 h 1542374"/>
              <a:gd name="connsiteX860" fmla="*/ 1886844 w 6798686"/>
              <a:gd name="connsiteY860" fmla="*/ 714262 h 1542374"/>
              <a:gd name="connsiteX861" fmla="*/ 1847959 w 6798686"/>
              <a:gd name="connsiteY861" fmla="*/ 677970 h 1542374"/>
              <a:gd name="connsiteX862" fmla="*/ 1162778 w 6798686"/>
              <a:gd name="connsiteY862" fmla="*/ 677951 h 1542374"/>
              <a:gd name="connsiteX863" fmla="*/ 1188004 w 6798686"/>
              <a:gd name="connsiteY863" fmla="*/ 678354 h 1542374"/>
              <a:gd name="connsiteX864" fmla="*/ 1214632 w 6798686"/>
              <a:gd name="connsiteY864" fmla="*/ 708133 h 1542374"/>
              <a:gd name="connsiteX865" fmla="*/ 1189790 w 6798686"/>
              <a:gd name="connsiteY865" fmla="*/ 705981 h 1542374"/>
              <a:gd name="connsiteX866" fmla="*/ 1162778 w 6798686"/>
              <a:gd name="connsiteY866" fmla="*/ 677951 h 1542374"/>
              <a:gd name="connsiteX867" fmla="*/ 1132269 w 6798686"/>
              <a:gd name="connsiteY867" fmla="*/ 677221 h 1542374"/>
              <a:gd name="connsiteX868" fmla="*/ 1156726 w 6798686"/>
              <a:gd name="connsiteY868" fmla="*/ 677816 h 1542374"/>
              <a:gd name="connsiteX869" fmla="*/ 1183278 w 6798686"/>
              <a:gd name="connsiteY869" fmla="*/ 705405 h 1542374"/>
              <a:gd name="connsiteX870" fmla="*/ 1159147 w 6798686"/>
              <a:gd name="connsiteY870" fmla="*/ 703042 h 1542374"/>
              <a:gd name="connsiteX871" fmla="*/ 1132269 w 6798686"/>
              <a:gd name="connsiteY871" fmla="*/ 677221 h 1542374"/>
              <a:gd name="connsiteX872" fmla="*/ 1102087 w 6798686"/>
              <a:gd name="connsiteY872" fmla="*/ 676241 h 1542374"/>
              <a:gd name="connsiteX873" fmla="*/ 1125776 w 6798686"/>
              <a:gd name="connsiteY873" fmla="*/ 677029 h 1542374"/>
              <a:gd name="connsiteX874" fmla="*/ 1152077 w 6798686"/>
              <a:gd name="connsiteY874" fmla="*/ 702312 h 1542374"/>
              <a:gd name="connsiteX875" fmla="*/ 1128715 w 6798686"/>
              <a:gd name="connsiteY875" fmla="*/ 699756 h 1542374"/>
              <a:gd name="connsiteX876" fmla="*/ 1102087 w 6798686"/>
              <a:gd name="connsiteY876" fmla="*/ 676241 h 1542374"/>
              <a:gd name="connsiteX877" fmla="*/ 1072308 w 6798686"/>
              <a:gd name="connsiteY877" fmla="*/ 674915 h 1542374"/>
              <a:gd name="connsiteX878" fmla="*/ 1095056 w 6798686"/>
              <a:gd name="connsiteY878" fmla="*/ 675953 h 1542374"/>
              <a:gd name="connsiteX879" fmla="*/ 1120934 w 6798686"/>
              <a:gd name="connsiteY879" fmla="*/ 698834 h 1542374"/>
              <a:gd name="connsiteX880" fmla="*/ 1098476 w 6798686"/>
              <a:gd name="connsiteY880" fmla="*/ 696029 h 1542374"/>
              <a:gd name="connsiteX881" fmla="*/ 1072308 w 6798686"/>
              <a:gd name="connsiteY881" fmla="*/ 674915 h 1542374"/>
              <a:gd name="connsiteX882" fmla="*/ 1042952 w 6798686"/>
              <a:gd name="connsiteY882" fmla="*/ 673244 h 1542374"/>
              <a:gd name="connsiteX883" fmla="*/ 1064585 w 6798686"/>
              <a:gd name="connsiteY883" fmla="*/ 674512 h 1542374"/>
              <a:gd name="connsiteX884" fmla="*/ 1089811 w 6798686"/>
              <a:gd name="connsiteY884" fmla="*/ 694877 h 1542374"/>
              <a:gd name="connsiteX885" fmla="*/ 1068466 w 6798686"/>
              <a:gd name="connsiteY885" fmla="*/ 691841 h 1542374"/>
              <a:gd name="connsiteX886" fmla="*/ 1042952 w 6798686"/>
              <a:gd name="connsiteY886" fmla="*/ 673244 h 1542374"/>
              <a:gd name="connsiteX887" fmla="*/ 3482774 w 6798686"/>
              <a:gd name="connsiteY887" fmla="*/ 672418 h 1542374"/>
              <a:gd name="connsiteX888" fmla="*/ 3419354 w 6798686"/>
              <a:gd name="connsiteY888" fmla="*/ 721005 h 1542374"/>
              <a:gd name="connsiteX889" fmla="*/ 3333150 w 6798686"/>
              <a:gd name="connsiteY889" fmla="*/ 744463 h 1542374"/>
              <a:gd name="connsiteX890" fmla="*/ 3404657 w 6798686"/>
              <a:gd name="connsiteY890" fmla="*/ 693494 h 1542374"/>
              <a:gd name="connsiteX891" fmla="*/ 3482774 w 6798686"/>
              <a:gd name="connsiteY891" fmla="*/ 672418 h 1542374"/>
              <a:gd name="connsiteX892" fmla="*/ 1014134 w 6798686"/>
              <a:gd name="connsiteY892" fmla="*/ 671150 h 1542374"/>
              <a:gd name="connsiteX893" fmla="*/ 1034326 w 6798686"/>
              <a:gd name="connsiteY893" fmla="*/ 672667 h 1542374"/>
              <a:gd name="connsiteX894" fmla="*/ 1058572 w 6798686"/>
              <a:gd name="connsiteY894" fmla="*/ 690362 h 1542374"/>
              <a:gd name="connsiteX895" fmla="*/ 1038649 w 6798686"/>
              <a:gd name="connsiteY895" fmla="*/ 687153 h 1542374"/>
              <a:gd name="connsiteX896" fmla="*/ 1030100 w 6798686"/>
              <a:gd name="connsiteY896" fmla="*/ 681563 h 1542374"/>
              <a:gd name="connsiteX897" fmla="*/ 1014134 w 6798686"/>
              <a:gd name="connsiteY897" fmla="*/ 671150 h 1542374"/>
              <a:gd name="connsiteX898" fmla="*/ 985989 w 6798686"/>
              <a:gd name="connsiteY898" fmla="*/ 668594 h 1542374"/>
              <a:gd name="connsiteX899" fmla="*/ 1004221 w 6798686"/>
              <a:gd name="connsiteY899" fmla="*/ 670304 h 1542374"/>
              <a:gd name="connsiteX900" fmla="*/ 1026949 w 6798686"/>
              <a:gd name="connsiteY900" fmla="*/ 685136 h 1542374"/>
              <a:gd name="connsiteX901" fmla="*/ 1009024 w 6798686"/>
              <a:gd name="connsiteY901" fmla="*/ 681851 h 1542374"/>
              <a:gd name="connsiteX902" fmla="*/ 985989 w 6798686"/>
              <a:gd name="connsiteY902" fmla="*/ 668594 h 1542374"/>
              <a:gd name="connsiteX903" fmla="*/ 3281489 w 6798686"/>
              <a:gd name="connsiteY903" fmla="*/ 668056 h 1542374"/>
              <a:gd name="connsiteX904" fmla="*/ 3248713 w 6798686"/>
              <a:gd name="connsiteY904" fmla="*/ 688152 h 1542374"/>
              <a:gd name="connsiteX905" fmla="*/ 3206254 w 6798686"/>
              <a:gd name="connsiteY905" fmla="*/ 713609 h 1542374"/>
              <a:gd name="connsiteX906" fmla="*/ 3167773 w 6798686"/>
              <a:gd name="connsiteY906" fmla="*/ 725635 h 1542374"/>
              <a:gd name="connsiteX907" fmla="*/ 3121068 w 6798686"/>
              <a:gd name="connsiteY907" fmla="*/ 740064 h 1542374"/>
              <a:gd name="connsiteX908" fmla="*/ 3173017 w 6798686"/>
              <a:gd name="connsiteY908" fmla="*/ 711630 h 1542374"/>
              <a:gd name="connsiteX909" fmla="*/ 3201509 w 6798686"/>
              <a:gd name="connsiteY909" fmla="*/ 695588 h 1542374"/>
              <a:gd name="connsiteX910" fmla="*/ 3254400 w 6798686"/>
              <a:gd name="connsiteY910" fmla="*/ 677432 h 1542374"/>
              <a:gd name="connsiteX911" fmla="*/ 3281489 w 6798686"/>
              <a:gd name="connsiteY911" fmla="*/ 668056 h 1542374"/>
              <a:gd name="connsiteX912" fmla="*/ 958861 w 6798686"/>
              <a:gd name="connsiteY912" fmla="*/ 665597 h 1542374"/>
              <a:gd name="connsiteX913" fmla="*/ 974211 w 6798686"/>
              <a:gd name="connsiteY913" fmla="*/ 667365 h 1542374"/>
              <a:gd name="connsiteX914" fmla="*/ 994365 w 6798686"/>
              <a:gd name="connsiteY914" fmla="*/ 678950 h 1542374"/>
              <a:gd name="connsiteX915" fmla="*/ 979303 w 6798686"/>
              <a:gd name="connsiteY915" fmla="*/ 675761 h 1542374"/>
              <a:gd name="connsiteX916" fmla="*/ 958861 w 6798686"/>
              <a:gd name="connsiteY916" fmla="*/ 665597 h 1542374"/>
              <a:gd name="connsiteX917" fmla="*/ 3384446 w 6798686"/>
              <a:gd name="connsiteY917" fmla="*/ 663772 h 1542374"/>
              <a:gd name="connsiteX918" fmla="*/ 3311018 w 6798686"/>
              <a:gd name="connsiteY918" fmla="*/ 713973 h 1542374"/>
              <a:gd name="connsiteX919" fmla="*/ 3241873 w 6798686"/>
              <a:gd name="connsiteY919" fmla="*/ 733858 h 1542374"/>
              <a:gd name="connsiteX920" fmla="*/ 3226293 w 6798686"/>
              <a:gd name="connsiteY920" fmla="*/ 738354 h 1542374"/>
              <a:gd name="connsiteX921" fmla="*/ 3305561 w 6798686"/>
              <a:gd name="connsiteY921" fmla="*/ 688210 h 1542374"/>
              <a:gd name="connsiteX922" fmla="*/ 3384446 w 6798686"/>
              <a:gd name="connsiteY922" fmla="*/ 663772 h 1542374"/>
              <a:gd name="connsiteX923" fmla="*/ 933539 w 6798686"/>
              <a:gd name="connsiteY923" fmla="*/ 662216 h 1542374"/>
              <a:gd name="connsiteX924" fmla="*/ 944068 w 6798686"/>
              <a:gd name="connsiteY924" fmla="*/ 663696 h 1542374"/>
              <a:gd name="connsiteX925" fmla="*/ 959034 w 6798686"/>
              <a:gd name="connsiteY925" fmla="*/ 671131 h 1542374"/>
              <a:gd name="connsiteX926" fmla="*/ 948851 w 6798686"/>
              <a:gd name="connsiteY926" fmla="*/ 668652 h 1542374"/>
              <a:gd name="connsiteX927" fmla="*/ 933539 w 6798686"/>
              <a:gd name="connsiteY927" fmla="*/ 662216 h 1542374"/>
              <a:gd name="connsiteX928" fmla="*/ 3678602 w 6798686"/>
              <a:gd name="connsiteY928" fmla="*/ 660621 h 1542374"/>
              <a:gd name="connsiteX929" fmla="*/ 3330729 w 6798686"/>
              <a:gd name="connsiteY929" fmla="*/ 954874 h 1542374"/>
              <a:gd name="connsiteX930" fmla="*/ 3147446 w 6798686"/>
              <a:gd name="connsiteY930" fmla="*/ 1088053 h 1542374"/>
              <a:gd name="connsiteX931" fmla="*/ 2647739 w 6798686"/>
              <a:gd name="connsiteY931" fmla="*/ 1334236 h 1542374"/>
              <a:gd name="connsiteX932" fmla="*/ 2126880 w 6798686"/>
              <a:gd name="connsiteY932" fmla="*/ 1351988 h 1542374"/>
              <a:gd name="connsiteX933" fmla="*/ 1695722 w 6798686"/>
              <a:gd name="connsiteY933" fmla="*/ 1146553 h 1542374"/>
              <a:gd name="connsiteX934" fmla="*/ 1678470 w 6798686"/>
              <a:gd name="connsiteY934" fmla="*/ 1128897 h 1542374"/>
              <a:gd name="connsiteX935" fmla="*/ 2080637 w 6798686"/>
              <a:gd name="connsiteY935" fmla="*/ 1303977 h 1542374"/>
              <a:gd name="connsiteX936" fmla="*/ 2387166 w 6798686"/>
              <a:gd name="connsiteY936" fmla="*/ 1325015 h 1542374"/>
              <a:gd name="connsiteX937" fmla="*/ 2592332 w 6798686"/>
              <a:gd name="connsiteY937" fmla="*/ 1291336 h 1542374"/>
              <a:gd name="connsiteX938" fmla="*/ 3079377 w 6798686"/>
              <a:gd name="connsiteY938" fmla="*/ 1072760 h 1542374"/>
              <a:gd name="connsiteX939" fmla="*/ 3259529 w 6798686"/>
              <a:gd name="connsiteY939" fmla="*/ 951224 h 1542374"/>
              <a:gd name="connsiteX940" fmla="*/ 3601178 w 6798686"/>
              <a:gd name="connsiteY940" fmla="*/ 679392 h 1542374"/>
              <a:gd name="connsiteX941" fmla="*/ 3678602 w 6798686"/>
              <a:gd name="connsiteY941" fmla="*/ 660621 h 1542374"/>
              <a:gd name="connsiteX942" fmla="*/ 912598 w 6798686"/>
              <a:gd name="connsiteY942" fmla="*/ 658931 h 1542374"/>
              <a:gd name="connsiteX943" fmla="*/ 912906 w 6798686"/>
              <a:gd name="connsiteY943" fmla="*/ 658969 h 1542374"/>
              <a:gd name="connsiteX944" fmla="*/ 913616 w 6798686"/>
              <a:gd name="connsiteY944" fmla="*/ 659277 h 1542374"/>
              <a:gd name="connsiteX945" fmla="*/ 912598 w 6798686"/>
              <a:gd name="connsiteY945" fmla="*/ 658931 h 1542374"/>
              <a:gd name="connsiteX946" fmla="*/ 1793166 w 6798686"/>
              <a:gd name="connsiteY946" fmla="*/ 658719 h 1542374"/>
              <a:gd name="connsiteX947" fmla="*/ 1834261 w 6798686"/>
              <a:gd name="connsiteY947" fmla="*/ 672475 h 1542374"/>
              <a:gd name="connsiteX948" fmla="*/ 1874548 w 6798686"/>
              <a:gd name="connsiteY948" fmla="*/ 710631 h 1542374"/>
              <a:gd name="connsiteX949" fmla="*/ 1831033 w 6798686"/>
              <a:gd name="connsiteY949" fmla="*/ 699872 h 1542374"/>
              <a:gd name="connsiteX950" fmla="*/ 1793166 w 6798686"/>
              <a:gd name="connsiteY950" fmla="*/ 658719 h 1542374"/>
              <a:gd name="connsiteX951" fmla="*/ 3567883 w 6798686"/>
              <a:gd name="connsiteY951" fmla="*/ 650996 h 1542374"/>
              <a:gd name="connsiteX952" fmla="*/ 3512725 w 6798686"/>
              <a:gd name="connsiteY952" fmla="*/ 696106 h 1542374"/>
              <a:gd name="connsiteX953" fmla="*/ 3430594 w 6798686"/>
              <a:gd name="connsiteY953" fmla="*/ 717970 h 1542374"/>
              <a:gd name="connsiteX954" fmla="*/ 3493495 w 6798686"/>
              <a:gd name="connsiteY954" fmla="*/ 669632 h 1542374"/>
              <a:gd name="connsiteX955" fmla="*/ 3567883 w 6798686"/>
              <a:gd name="connsiteY955" fmla="*/ 650996 h 1542374"/>
              <a:gd name="connsiteX956" fmla="*/ 3272343 w 6798686"/>
              <a:gd name="connsiteY956" fmla="*/ 649133 h 1542374"/>
              <a:gd name="connsiteX957" fmla="*/ 3202738 w 6798686"/>
              <a:gd name="connsiteY957" fmla="*/ 689363 h 1542374"/>
              <a:gd name="connsiteX958" fmla="*/ 3125409 w 6798686"/>
              <a:gd name="connsiteY958" fmla="*/ 715414 h 1542374"/>
              <a:gd name="connsiteX959" fmla="*/ 3199011 w 6798686"/>
              <a:gd name="connsiteY959" fmla="*/ 676414 h 1542374"/>
              <a:gd name="connsiteX960" fmla="*/ 3272343 w 6798686"/>
              <a:gd name="connsiteY960" fmla="*/ 649133 h 1542374"/>
              <a:gd name="connsiteX961" fmla="*/ 1000494 w 6798686"/>
              <a:gd name="connsiteY961" fmla="*/ 647922 h 1542374"/>
              <a:gd name="connsiteX962" fmla="*/ 1026334 w 6798686"/>
              <a:gd name="connsiteY962" fmla="*/ 666827 h 1542374"/>
              <a:gd name="connsiteX963" fmla="*/ 1004874 w 6798686"/>
              <a:gd name="connsiteY963" fmla="*/ 665117 h 1542374"/>
              <a:gd name="connsiteX964" fmla="*/ 978726 w 6798686"/>
              <a:gd name="connsiteY964" fmla="*/ 648038 h 1542374"/>
              <a:gd name="connsiteX965" fmla="*/ 1000494 w 6798686"/>
              <a:gd name="connsiteY965" fmla="*/ 647922 h 1542374"/>
              <a:gd name="connsiteX966" fmla="*/ 949735 w 6798686"/>
              <a:gd name="connsiteY966" fmla="*/ 647769 h 1542374"/>
              <a:gd name="connsiteX967" fmla="*/ 970062 w 6798686"/>
              <a:gd name="connsiteY967" fmla="*/ 648018 h 1542374"/>
              <a:gd name="connsiteX968" fmla="*/ 994864 w 6798686"/>
              <a:gd name="connsiteY968" fmla="*/ 664214 h 1542374"/>
              <a:gd name="connsiteX969" fmla="*/ 974788 w 6798686"/>
              <a:gd name="connsiteY969" fmla="*/ 662158 h 1542374"/>
              <a:gd name="connsiteX970" fmla="*/ 954827 w 6798686"/>
              <a:gd name="connsiteY970" fmla="*/ 650689 h 1542374"/>
              <a:gd name="connsiteX971" fmla="*/ 949735 w 6798686"/>
              <a:gd name="connsiteY971" fmla="*/ 647769 h 1542374"/>
              <a:gd name="connsiteX972" fmla="*/ 1031099 w 6798686"/>
              <a:gd name="connsiteY972" fmla="*/ 647384 h 1542374"/>
              <a:gd name="connsiteX973" fmla="*/ 1057611 w 6798686"/>
              <a:gd name="connsiteY973" fmla="*/ 668883 h 1542374"/>
              <a:gd name="connsiteX974" fmla="*/ 1035056 w 6798686"/>
              <a:gd name="connsiteY974" fmla="*/ 667461 h 1542374"/>
              <a:gd name="connsiteX975" fmla="*/ 1008198 w 6798686"/>
              <a:gd name="connsiteY975" fmla="*/ 647826 h 1542374"/>
              <a:gd name="connsiteX976" fmla="*/ 1031099 w 6798686"/>
              <a:gd name="connsiteY976" fmla="*/ 647384 h 1542374"/>
              <a:gd name="connsiteX977" fmla="*/ 921244 w 6798686"/>
              <a:gd name="connsiteY977" fmla="*/ 646923 h 1542374"/>
              <a:gd name="connsiteX978" fmla="*/ 939706 w 6798686"/>
              <a:gd name="connsiteY978" fmla="*/ 647538 h 1542374"/>
              <a:gd name="connsiteX979" fmla="*/ 952444 w 6798686"/>
              <a:gd name="connsiteY979" fmla="*/ 654858 h 1542374"/>
              <a:gd name="connsiteX980" fmla="*/ 962742 w 6798686"/>
              <a:gd name="connsiteY980" fmla="*/ 660775 h 1542374"/>
              <a:gd name="connsiteX981" fmla="*/ 944548 w 6798686"/>
              <a:gd name="connsiteY981" fmla="*/ 658489 h 1542374"/>
              <a:gd name="connsiteX982" fmla="*/ 921244 w 6798686"/>
              <a:gd name="connsiteY982" fmla="*/ 646923 h 1542374"/>
              <a:gd name="connsiteX983" fmla="*/ 1061896 w 6798686"/>
              <a:gd name="connsiteY983" fmla="*/ 646462 h 1542374"/>
              <a:gd name="connsiteX984" fmla="*/ 1088870 w 6798686"/>
              <a:gd name="connsiteY984" fmla="*/ 670458 h 1542374"/>
              <a:gd name="connsiteX985" fmla="*/ 1065373 w 6798686"/>
              <a:gd name="connsiteY985" fmla="*/ 669305 h 1542374"/>
              <a:gd name="connsiteX986" fmla="*/ 1038092 w 6798686"/>
              <a:gd name="connsiteY986" fmla="*/ 647211 h 1542374"/>
              <a:gd name="connsiteX987" fmla="*/ 1061896 w 6798686"/>
              <a:gd name="connsiteY987" fmla="*/ 646462 h 1542374"/>
              <a:gd name="connsiteX988" fmla="*/ 1740121 w 6798686"/>
              <a:gd name="connsiteY988" fmla="*/ 645924 h 1542374"/>
              <a:gd name="connsiteX989" fmla="*/ 1783137 w 6798686"/>
              <a:gd name="connsiteY989" fmla="*/ 655915 h 1542374"/>
              <a:gd name="connsiteX990" fmla="*/ 1821216 w 6798686"/>
              <a:gd name="connsiteY990" fmla="*/ 697835 h 1542374"/>
              <a:gd name="connsiteX991" fmla="*/ 1775856 w 6798686"/>
              <a:gd name="connsiteY991" fmla="*/ 690054 h 1542374"/>
              <a:gd name="connsiteX992" fmla="*/ 1740121 w 6798686"/>
              <a:gd name="connsiteY992" fmla="*/ 645924 h 1542374"/>
              <a:gd name="connsiteX993" fmla="*/ 893329 w 6798686"/>
              <a:gd name="connsiteY993" fmla="*/ 645425 h 1542374"/>
              <a:gd name="connsiteX994" fmla="*/ 909102 w 6798686"/>
              <a:gd name="connsiteY994" fmla="*/ 646366 h 1542374"/>
              <a:gd name="connsiteX995" fmla="*/ 929044 w 6798686"/>
              <a:gd name="connsiteY995" fmla="*/ 656241 h 1542374"/>
              <a:gd name="connsiteX996" fmla="*/ 913232 w 6798686"/>
              <a:gd name="connsiteY996" fmla="*/ 653724 h 1542374"/>
              <a:gd name="connsiteX997" fmla="*/ 893329 w 6798686"/>
              <a:gd name="connsiteY997" fmla="*/ 645425 h 1542374"/>
              <a:gd name="connsiteX998" fmla="*/ 1092942 w 6798686"/>
              <a:gd name="connsiteY998" fmla="*/ 645252 h 1542374"/>
              <a:gd name="connsiteX999" fmla="*/ 1120166 w 6798686"/>
              <a:gd name="connsiteY999" fmla="*/ 671630 h 1542374"/>
              <a:gd name="connsiteX1000" fmla="*/ 1095901 w 6798686"/>
              <a:gd name="connsiteY1000" fmla="*/ 670746 h 1542374"/>
              <a:gd name="connsiteX1001" fmla="*/ 1068331 w 6798686"/>
              <a:gd name="connsiteY1001" fmla="*/ 646232 h 1542374"/>
              <a:gd name="connsiteX1002" fmla="*/ 1092942 w 6798686"/>
              <a:gd name="connsiteY1002" fmla="*/ 645252 h 1542374"/>
              <a:gd name="connsiteX1003" fmla="*/ 1124239 w 6798686"/>
              <a:gd name="connsiteY1003" fmla="*/ 643792 h 1542374"/>
              <a:gd name="connsiteX1004" fmla="*/ 1151597 w 6798686"/>
              <a:gd name="connsiteY1004" fmla="*/ 672456 h 1542374"/>
              <a:gd name="connsiteX1005" fmla="*/ 1126640 w 6798686"/>
              <a:gd name="connsiteY1005" fmla="*/ 671822 h 1542374"/>
              <a:gd name="connsiteX1006" fmla="*/ 1098937 w 6798686"/>
              <a:gd name="connsiteY1006" fmla="*/ 644983 h 1542374"/>
              <a:gd name="connsiteX1007" fmla="*/ 1124239 w 6798686"/>
              <a:gd name="connsiteY1007" fmla="*/ 643792 h 1542374"/>
              <a:gd name="connsiteX1008" fmla="*/ 866259 w 6798686"/>
              <a:gd name="connsiteY1008" fmla="*/ 643196 h 1542374"/>
              <a:gd name="connsiteX1009" fmla="*/ 877517 w 6798686"/>
              <a:gd name="connsiteY1009" fmla="*/ 644234 h 1542374"/>
              <a:gd name="connsiteX1010" fmla="*/ 890466 w 6798686"/>
              <a:gd name="connsiteY1010" fmla="*/ 649632 h 1542374"/>
              <a:gd name="connsiteX1011" fmla="*/ 878804 w 6798686"/>
              <a:gd name="connsiteY1011" fmla="*/ 647442 h 1542374"/>
              <a:gd name="connsiteX1012" fmla="*/ 866259 w 6798686"/>
              <a:gd name="connsiteY1012" fmla="*/ 643196 h 1542374"/>
              <a:gd name="connsiteX1013" fmla="*/ 1155900 w 6798686"/>
              <a:gd name="connsiteY1013" fmla="*/ 642159 h 1542374"/>
              <a:gd name="connsiteX1014" fmla="*/ 1183278 w 6798686"/>
              <a:gd name="connsiteY1014" fmla="*/ 673052 h 1542374"/>
              <a:gd name="connsiteX1015" fmla="*/ 1157648 w 6798686"/>
              <a:gd name="connsiteY1015" fmla="*/ 672591 h 1542374"/>
              <a:gd name="connsiteX1016" fmla="*/ 1129868 w 6798686"/>
              <a:gd name="connsiteY1016" fmla="*/ 643504 h 1542374"/>
              <a:gd name="connsiteX1017" fmla="*/ 1155900 w 6798686"/>
              <a:gd name="connsiteY1017" fmla="*/ 642159 h 1542374"/>
              <a:gd name="connsiteX1018" fmla="*/ 3761753 w 6798686"/>
              <a:gd name="connsiteY1018" fmla="*/ 641890 h 1542374"/>
              <a:gd name="connsiteX1019" fmla="*/ 3404408 w 6798686"/>
              <a:gd name="connsiteY1019" fmla="*/ 961925 h 1542374"/>
              <a:gd name="connsiteX1020" fmla="*/ 3217743 w 6798686"/>
              <a:gd name="connsiteY1020" fmla="*/ 1106880 h 1542374"/>
              <a:gd name="connsiteX1021" fmla="*/ 2704146 w 6798686"/>
              <a:gd name="connsiteY1021" fmla="*/ 1381210 h 1542374"/>
              <a:gd name="connsiteX1022" fmla="*/ 2172163 w 6798686"/>
              <a:gd name="connsiteY1022" fmla="*/ 1404092 h 1542374"/>
              <a:gd name="connsiteX1023" fmla="*/ 1723637 w 6798686"/>
              <a:gd name="connsiteY1023" fmla="*/ 1174295 h 1542374"/>
              <a:gd name="connsiteX1024" fmla="*/ 1711610 w 6798686"/>
              <a:gd name="connsiteY1024" fmla="*/ 1162480 h 1542374"/>
              <a:gd name="connsiteX1025" fmla="*/ 2125900 w 6798686"/>
              <a:gd name="connsiteY1025" fmla="*/ 1355984 h 1542374"/>
              <a:gd name="connsiteX1026" fmla="*/ 2424898 w 6798686"/>
              <a:gd name="connsiteY1026" fmla="*/ 1378885 h 1542374"/>
              <a:gd name="connsiteX1027" fmla="*/ 2648834 w 6798686"/>
              <a:gd name="connsiteY1027" fmla="*/ 1338194 h 1542374"/>
              <a:gd name="connsiteX1028" fmla="*/ 3149732 w 6798686"/>
              <a:gd name="connsiteY1028" fmla="*/ 1091453 h 1542374"/>
              <a:gd name="connsiteX1029" fmla="*/ 3333246 w 6798686"/>
              <a:gd name="connsiteY1029" fmla="*/ 958121 h 1542374"/>
              <a:gd name="connsiteX1030" fmla="*/ 3686806 w 6798686"/>
              <a:gd name="connsiteY1030" fmla="*/ 658700 h 1542374"/>
              <a:gd name="connsiteX1031" fmla="*/ 3761753 w 6798686"/>
              <a:gd name="connsiteY1031" fmla="*/ 641890 h 1542374"/>
              <a:gd name="connsiteX1032" fmla="*/ 842916 w 6798686"/>
              <a:gd name="connsiteY1032" fmla="*/ 640814 h 1542374"/>
              <a:gd name="connsiteX1033" fmla="*/ 843473 w 6798686"/>
              <a:gd name="connsiteY1033" fmla="*/ 640871 h 1542374"/>
              <a:gd name="connsiteX1034" fmla="*/ 844146 w 6798686"/>
              <a:gd name="connsiteY1034" fmla="*/ 641102 h 1542374"/>
              <a:gd name="connsiteX1035" fmla="*/ 843704 w 6798686"/>
              <a:gd name="connsiteY1035" fmla="*/ 641025 h 1542374"/>
              <a:gd name="connsiteX1036" fmla="*/ 842916 w 6798686"/>
              <a:gd name="connsiteY1036" fmla="*/ 640814 h 1542374"/>
              <a:gd name="connsiteX1037" fmla="*/ 1187658 w 6798686"/>
              <a:gd name="connsiteY1037" fmla="*/ 640410 h 1542374"/>
              <a:gd name="connsiteX1038" fmla="*/ 1214978 w 6798686"/>
              <a:gd name="connsiteY1038" fmla="*/ 673417 h 1542374"/>
              <a:gd name="connsiteX1039" fmla="*/ 1188964 w 6798686"/>
              <a:gd name="connsiteY1039" fmla="*/ 673128 h 1542374"/>
              <a:gd name="connsiteX1040" fmla="*/ 1161241 w 6798686"/>
              <a:gd name="connsiteY1040" fmla="*/ 641871 h 1542374"/>
              <a:gd name="connsiteX1041" fmla="*/ 1187658 w 6798686"/>
              <a:gd name="connsiteY1041" fmla="*/ 640410 h 1542374"/>
              <a:gd name="connsiteX1042" fmla="*/ 1807921 w 6798686"/>
              <a:gd name="connsiteY1042" fmla="*/ 638969 h 1542374"/>
              <a:gd name="connsiteX1043" fmla="*/ 1840543 w 6798686"/>
              <a:gd name="connsiteY1043" fmla="*/ 657490 h 1542374"/>
              <a:gd name="connsiteX1044" fmla="*/ 1872012 w 6798686"/>
              <a:gd name="connsiteY1044" fmla="*/ 682811 h 1542374"/>
              <a:gd name="connsiteX1045" fmla="*/ 1858986 w 6798686"/>
              <a:gd name="connsiteY1045" fmla="*/ 676913 h 1542374"/>
              <a:gd name="connsiteX1046" fmla="*/ 1837776 w 6798686"/>
              <a:gd name="connsiteY1046" fmla="*/ 668114 h 1542374"/>
              <a:gd name="connsiteX1047" fmla="*/ 1821407 w 6798686"/>
              <a:gd name="connsiteY1047" fmla="*/ 652130 h 1542374"/>
              <a:gd name="connsiteX1048" fmla="*/ 1807921 w 6798686"/>
              <a:gd name="connsiteY1048" fmla="*/ 638969 h 1542374"/>
              <a:gd name="connsiteX1049" fmla="*/ 3232901 w 6798686"/>
              <a:gd name="connsiteY1049" fmla="*/ 638604 h 1542374"/>
              <a:gd name="connsiteX1050" fmla="*/ 3198050 w 6798686"/>
              <a:gd name="connsiteY1050" fmla="*/ 656625 h 1542374"/>
              <a:gd name="connsiteX1051" fmla="*/ 3160318 w 6798686"/>
              <a:gd name="connsiteY1051" fmla="*/ 671515 h 1542374"/>
              <a:gd name="connsiteX1052" fmla="*/ 3195438 w 6798686"/>
              <a:gd name="connsiteY1052" fmla="*/ 654666 h 1542374"/>
              <a:gd name="connsiteX1053" fmla="*/ 3232901 w 6798686"/>
              <a:gd name="connsiteY1053" fmla="*/ 638604 h 1542374"/>
              <a:gd name="connsiteX1054" fmla="*/ 1219665 w 6798686"/>
              <a:gd name="connsiteY1054" fmla="*/ 638585 h 1542374"/>
              <a:gd name="connsiteX1055" fmla="*/ 1246851 w 6798686"/>
              <a:gd name="connsiteY1055" fmla="*/ 673609 h 1542374"/>
              <a:gd name="connsiteX1056" fmla="*/ 1220357 w 6798686"/>
              <a:gd name="connsiteY1056" fmla="*/ 673455 h 1542374"/>
              <a:gd name="connsiteX1057" fmla="*/ 1192749 w 6798686"/>
              <a:gd name="connsiteY1057" fmla="*/ 640122 h 1542374"/>
              <a:gd name="connsiteX1058" fmla="*/ 1218205 w 6798686"/>
              <a:gd name="connsiteY1058" fmla="*/ 638681 h 1542374"/>
              <a:gd name="connsiteX1059" fmla="*/ 1219665 w 6798686"/>
              <a:gd name="connsiteY1059" fmla="*/ 638585 h 1542374"/>
              <a:gd name="connsiteX1060" fmla="*/ 3259203 w 6798686"/>
              <a:gd name="connsiteY1060" fmla="*/ 637836 h 1542374"/>
              <a:gd name="connsiteX1061" fmla="*/ 3200279 w 6798686"/>
              <a:gd name="connsiteY1061" fmla="*/ 670170 h 1542374"/>
              <a:gd name="connsiteX1062" fmla="*/ 3135611 w 6798686"/>
              <a:gd name="connsiteY1062" fmla="*/ 693724 h 1542374"/>
              <a:gd name="connsiteX1063" fmla="*/ 3196782 w 6798686"/>
              <a:gd name="connsiteY1063" fmla="*/ 662850 h 1542374"/>
              <a:gd name="connsiteX1064" fmla="*/ 3259203 w 6798686"/>
              <a:gd name="connsiteY1064" fmla="*/ 637836 h 1542374"/>
              <a:gd name="connsiteX1065" fmla="*/ 3473168 w 6798686"/>
              <a:gd name="connsiteY1065" fmla="*/ 637509 h 1542374"/>
              <a:gd name="connsiteX1066" fmla="*/ 3405503 w 6798686"/>
              <a:gd name="connsiteY1066" fmla="*/ 687365 h 1542374"/>
              <a:gd name="connsiteX1067" fmla="*/ 3325119 w 6798686"/>
              <a:gd name="connsiteY1067" fmla="*/ 709939 h 1542374"/>
              <a:gd name="connsiteX1068" fmla="*/ 3398509 w 6798686"/>
              <a:gd name="connsiteY1068" fmla="*/ 659507 h 1542374"/>
              <a:gd name="connsiteX1069" fmla="*/ 3473168 w 6798686"/>
              <a:gd name="connsiteY1069" fmla="*/ 637509 h 1542374"/>
              <a:gd name="connsiteX1070" fmla="*/ 1251922 w 6798686"/>
              <a:gd name="connsiteY1070" fmla="*/ 636779 h 1542374"/>
              <a:gd name="connsiteX1071" fmla="*/ 1278915 w 6798686"/>
              <a:gd name="connsiteY1071" fmla="*/ 673686 h 1542374"/>
              <a:gd name="connsiteX1072" fmla="*/ 1251980 w 6798686"/>
              <a:gd name="connsiteY1072" fmla="*/ 673628 h 1542374"/>
              <a:gd name="connsiteX1073" fmla="*/ 1224526 w 6798686"/>
              <a:gd name="connsiteY1073" fmla="*/ 638316 h 1542374"/>
              <a:gd name="connsiteX1074" fmla="*/ 1251922 w 6798686"/>
              <a:gd name="connsiteY1074" fmla="*/ 636779 h 1542374"/>
              <a:gd name="connsiteX1075" fmla="*/ 1284429 w 6798686"/>
              <a:gd name="connsiteY1075" fmla="*/ 634993 h 1542374"/>
              <a:gd name="connsiteX1076" fmla="*/ 1311173 w 6798686"/>
              <a:gd name="connsiteY1076" fmla="*/ 673686 h 1542374"/>
              <a:gd name="connsiteX1077" fmla="*/ 1283795 w 6798686"/>
              <a:gd name="connsiteY1077" fmla="*/ 673686 h 1542374"/>
              <a:gd name="connsiteX1078" fmla="*/ 1256591 w 6798686"/>
              <a:gd name="connsiteY1078" fmla="*/ 636510 h 1542374"/>
              <a:gd name="connsiteX1079" fmla="*/ 1284429 w 6798686"/>
              <a:gd name="connsiteY1079" fmla="*/ 634993 h 1542374"/>
              <a:gd name="connsiteX1080" fmla="*/ 3378048 w 6798686"/>
              <a:gd name="connsiteY1080" fmla="*/ 634839 h 1542374"/>
              <a:gd name="connsiteX1081" fmla="*/ 3326771 w 6798686"/>
              <a:gd name="connsiteY1081" fmla="*/ 668844 h 1542374"/>
              <a:gd name="connsiteX1082" fmla="*/ 3306580 w 6798686"/>
              <a:gd name="connsiteY1082" fmla="*/ 682024 h 1542374"/>
              <a:gd name="connsiteX1083" fmla="*/ 3248713 w 6798686"/>
              <a:gd name="connsiteY1083" fmla="*/ 700237 h 1542374"/>
              <a:gd name="connsiteX1084" fmla="*/ 3225851 w 6798686"/>
              <a:gd name="connsiteY1084" fmla="*/ 707441 h 1542374"/>
              <a:gd name="connsiteX1085" fmla="*/ 3251172 w 6798686"/>
              <a:gd name="connsiteY1085" fmla="*/ 692187 h 1542374"/>
              <a:gd name="connsiteX1086" fmla="*/ 3301796 w 6798686"/>
              <a:gd name="connsiteY1086" fmla="*/ 661044 h 1542374"/>
              <a:gd name="connsiteX1087" fmla="*/ 3378048 w 6798686"/>
              <a:gd name="connsiteY1087" fmla="*/ 634839 h 1542374"/>
              <a:gd name="connsiteX1088" fmla="*/ 3648728 w 6798686"/>
              <a:gd name="connsiteY1088" fmla="*/ 632629 h 1542374"/>
              <a:gd name="connsiteX1089" fmla="*/ 3601851 w 6798686"/>
              <a:gd name="connsiteY1089" fmla="*/ 673282 h 1542374"/>
              <a:gd name="connsiteX1090" fmla="*/ 3522755 w 6798686"/>
              <a:gd name="connsiteY1090" fmla="*/ 693494 h 1542374"/>
              <a:gd name="connsiteX1091" fmla="*/ 3577374 w 6798686"/>
              <a:gd name="connsiteY1091" fmla="*/ 648729 h 1542374"/>
              <a:gd name="connsiteX1092" fmla="*/ 3648728 w 6798686"/>
              <a:gd name="connsiteY1092" fmla="*/ 632629 h 1542374"/>
              <a:gd name="connsiteX1093" fmla="*/ 825298 w 6798686"/>
              <a:gd name="connsiteY1093" fmla="*/ 629402 h 1542374"/>
              <a:gd name="connsiteX1094" fmla="*/ 826240 w 6798686"/>
              <a:gd name="connsiteY1094" fmla="*/ 629421 h 1542374"/>
              <a:gd name="connsiteX1095" fmla="*/ 842263 w 6798686"/>
              <a:gd name="connsiteY1095" fmla="*/ 629575 h 1542374"/>
              <a:gd name="connsiteX1096" fmla="*/ 860879 w 6798686"/>
              <a:gd name="connsiteY1096" fmla="*/ 637317 h 1542374"/>
              <a:gd name="connsiteX1097" fmla="*/ 843435 w 6798686"/>
              <a:gd name="connsiteY1097" fmla="*/ 635511 h 1542374"/>
              <a:gd name="connsiteX1098" fmla="*/ 834482 w 6798686"/>
              <a:gd name="connsiteY1098" fmla="*/ 632495 h 1542374"/>
              <a:gd name="connsiteX1099" fmla="*/ 825298 w 6798686"/>
              <a:gd name="connsiteY1099" fmla="*/ 629402 h 1542374"/>
              <a:gd name="connsiteX1100" fmla="*/ 873982 w 6798686"/>
              <a:gd name="connsiteY1100" fmla="*/ 628979 h 1542374"/>
              <a:gd name="connsiteX1101" fmla="*/ 896883 w 6798686"/>
              <a:gd name="connsiteY1101" fmla="*/ 640314 h 1542374"/>
              <a:gd name="connsiteX1102" fmla="*/ 877651 w 6798686"/>
              <a:gd name="connsiteY1102" fmla="*/ 638893 h 1542374"/>
              <a:gd name="connsiteX1103" fmla="*/ 867315 w 6798686"/>
              <a:gd name="connsiteY1103" fmla="*/ 634608 h 1542374"/>
              <a:gd name="connsiteX1104" fmla="*/ 854904 w 6798686"/>
              <a:gd name="connsiteY1104" fmla="*/ 629440 h 1542374"/>
              <a:gd name="connsiteX1105" fmla="*/ 873982 w 6798686"/>
              <a:gd name="connsiteY1105" fmla="*/ 628979 h 1542374"/>
              <a:gd name="connsiteX1106" fmla="*/ 796653 w 6798686"/>
              <a:gd name="connsiteY1106" fmla="*/ 628902 h 1542374"/>
              <a:gd name="connsiteX1107" fmla="*/ 808507 w 6798686"/>
              <a:gd name="connsiteY1107" fmla="*/ 629094 h 1542374"/>
              <a:gd name="connsiteX1108" fmla="*/ 820745 w 6798686"/>
              <a:gd name="connsiteY1108" fmla="*/ 633225 h 1542374"/>
              <a:gd name="connsiteX1109" fmla="*/ 808834 w 6798686"/>
              <a:gd name="connsiteY1109" fmla="*/ 632034 h 1542374"/>
              <a:gd name="connsiteX1110" fmla="*/ 806125 w 6798686"/>
              <a:gd name="connsiteY1110" fmla="*/ 631342 h 1542374"/>
              <a:gd name="connsiteX1111" fmla="*/ 796653 w 6798686"/>
              <a:gd name="connsiteY1111" fmla="*/ 628902 h 1542374"/>
              <a:gd name="connsiteX1112" fmla="*/ 774617 w 6798686"/>
              <a:gd name="connsiteY1112" fmla="*/ 628537 h 1542374"/>
              <a:gd name="connsiteX1113" fmla="*/ 775520 w 6798686"/>
              <a:gd name="connsiteY1113" fmla="*/ 628768 h 1542374"/>
              <a:gd name="connsiteX1114" fmla="*/ 774598 w 6798686"/>
              <a:gd name="connsiteY1114" fmla="*/ 628691 h 1542374"/>
              <a:gd name="connsiteX1115" fmla="*/ 773714 w 6798686"/>
              <a:gd name="connsiteY1115" fmla="*/ 628537 h 1542374"/>
              <a:gd name="connsiteX1116" fmla="*/ 774617 w 6798686"/>
              <a:gd name="connsiteY1116" fmla="*/ 628537 h 1542374"/>
              <a:gd name="connsiteX1117" fmla="*/ 1492439 w 6798686"/>
              <a:gd name="connsiteY1117" fmla="*/ 627942 h 1542374"/>
              <a:gd name="connsiteX1118" fmla="*/ 1731648 w 6798686"/>
              <a:gd name="connsiteY1118" fmla="*/ 644310 h 1542374"/>
              <a:gd name="connsiteX1119" fmla="*/ 1767249 w 6798686"/>
              <a:gd name="connsiteY1119" fmla="*/ 688844 h 1542374"/>
              <a:gd name="connsiteX1120" fmla="*/ 1537760 w 6798686"/>
              <a:gd name="connsiteY1120" fmla="*/ 674704 h 1542374"/>
              <a:gd name="connsiteX1121" fmla="*/ 1342008 w 6798686"/>
              <a:gd name="connsiteY1121" fmla="*/ 673647 h 1542374"/>
              <a:gd name="connsiteX1122" fmla="*/ 1315860 w 6798686"/>
              <a:gd name="connsiteY1122" fmla="*/ 673686 h 1542374"/>
              <a:gd name="connsiteX1123" fmla="*/ 1288925 w 6798686"/>
              <a:gd name="connsiteY1123" fmla="*/ 634743 h 1542374"/>
              <a:gd name="connsiteX1124" fmla="*/ 1492439 w 6798686"/>
              <a:gd name="connsiteY1124" fmla="*/ 627942 h 1542374"/>
              <a:gd name="connsiteX1125" fmla="*/ 904856 w 6798686"/>
              <a:gd name="connsiteY1125" fmla="*/ 627519 h 1542374"/>
              <a:gd name="connsiteX1126" fmla="*/ 929909 w 6798686"/>
              <a:gd name="connsiteY1126" fmla="*/ 641928 h 1542374"/>
              <a:gd name="connsiteX1127" fmla="*/ 909371 w 6798686"/>
              <a:gd name="connsiteY1127" fmla="*/ 641044 h 1542374"/>
              <a:gd name="connsiteX1128" fmla="*/ 906047 w 6798686"/>
              <a:gd name="connsiteY1128" fmla="*/ 639411 h 1542374"/>
              <a:gd name="connsiteX1129" fmla="*/ 884164 w 6798686"/>
              <a:gd name="connsiteY1129" fmla="*/ 628576 h 1542374"/>
              <a:gd name="connsiteX1130" fmla="*/ 904856 w 6798686"/>
              <a:gd name="connsiteY1130" fmla="*/ 627519 h 1542374"/>
              <a:gd name="connsiteX1131" fmla="*/ 3841963 w 6798686"/>
              <a:gd name="connsiteY1131" fmla="*/ 625559 h 1542374"/>
              <a:gd name="connsiteX1132" fmla="*/ 3478067 w 6798686"/>
              <a:gd name="connsiteY1132" fmla="*/ 968976 h 1542374"/>
              <a:gd name="connsiteX1133" fmla="*/ 3288040 w 6798686"/>
              <a:gd name="connsiteY1133" fmla="*/ 1125727 h 1542374"/>
              <a:gd name="connsiteX1134" fmla="*/ 2760553 w 6798686"/>
              <a:gd name="connsiteY1134" fmla="*/ 1428183 h 1542374"/>
              <a:gd name="connsiteX1135" fmla="*/ 2217465 w 6798686"/>
              <a:gd name="connsiteY1135" fmla="*/ 1456195 h 1542374"/>
              <a:gd name="connsiteX1136" fmla="*/ 1750880 w 6798686"/>
              <a:gd name="connsiteY1136" fmla="*/ 1200366 h 1542374"/>
              <a:gd name="connsiteX1137" fmla="*/ 1749400 w 6798686"/>
              <a:gd name="connsiteY1137" fmla="*/ 1198983 h 1542374"/>
              <a:gd name="connsiteX1138" fmla="*/ 2171164 w 6798686"/>
              <a:gd name="connsiteY1138" fmla="*/ 1407991 h 1542374"/>
              <a:gd name="connsiteX1139" fmla="*/ 2444533 w 6798686"/>
              <a:gd name="connsiteY1139" fmla="*/ 1433890 h 1542374"/>
              <a:gd name="connsiteX1140" fmla="*/ 2465397 w 6798686"/>
              <a:gd name="connsiteY1140" fmla="*/ 1432449 h 1542374"/>
              <a:gd name="connsiteX1141" fmla="*/ 2705337 w 6798686"/>
              <a:gd name="connsiteY1141" fmla="*/ 1385052 h 1542374"/>
              <a:gd name="connsiteX1142" fmla="*/ 3220087 w 6798686"/>
              <a:gd name="connsiteY1142" fmla="*/ 1110146 h 1542374"/>
              <a:gd name="connsiteX1143" fmla="*/ 3406944 w 6798686"/>
              <a:gd name="connsiteY1143" fmla="*/ 965037 h 1542374"/>
              <a:gd name="connsiteX1144" fmla="*/ 3769207 w 6798686"/>
              <a:gd name="connsiteY1144" fmla="*/ 640314 h 1542374"/>
              <a:gd name="connsiteX1145" fmla="*/ 3841963 w 6798686"/>
              <a:gd name="connsiteY1145" fmla="*/ 625559 h 1542374"/>
              <a:gd name="connsiteX1146" fmla="*/ 935538 w 6798686"/>
              <a:gd name="connsiteY1146" fmla="*/ 625425 h 1542374"/>
              <a:gd name="connsiteX1147" fmla="*/ 961820 w 6798686"/>
              <a:gd name="connsiteY1147" fmla="*/ 642620 h 1542374"/>
              <a:gd name="connsiteX1148" fmla="*/ 940071 w 6798686"/>
              <a:gd name="connsiteY1148" fmla="*/ 642216 h 1542374"/>
              <a:gd name="connsiteX1149" fmla="*/ 913578 w 6798686"/>
              <a:gd name="connsiteY1149" fmla="*/ 627000 h 1542374"/>
              <a:gd name="connsiteX1150" fmla="*/ 935538 w 6798686"/>
              <a:gd name="connsiteY1150" fmla="*/ 625425 h 1542374"/>
              <a:gd name="connsiteX1151" fmla="*/ 966296 w 6798686"/>
              <a:gd name="connsiteY1151" fmla="*/ 622812 h 1542374"/>
              <a:gd name="connsiteX1152" fmla="*/ 993328 w 6798686"/>
              <a:gd name="connsiteY1152" fmla="*/ 642658 h 1542374"/>
              <a:gd name="connsiteX1153" fmla="*/ 970542 w 6798686"/>
              <a:gd name="connsiteY1153" fmla="*/ 642697 h 1542374"/>
              <a:gd name="connsiteX1154" fmla="*/ 943222 w 6798686"/>
              <a:gd name="connsiteY1154" fmla="*/ 624829 h 1542374"/>
              <a:gd name="connsiteX1155" fmla="*/ 966296 w 6798686"/>
              <a:gd name="connsiteY1155" fmla="*/ 622812 h 1542374"/>
              <a:gd name="connsiteX1156" fmla="*/ 545109 w 6798686"/>
              <a:gd name="connsiteY1156" fmla="*/ 622255 h 1542374"/>
              <a:gd name="connsiteX1157" fmla="*/ 554619 w 6798686"/>
              <a:gd name="connsiteY1157" fmla="*/ 622754 h 1542374"/>
              <a:gd name="connsiteX1158" fmla="*/ 548221 w 6798686"/>
              <a:gd name="connsiteY1158" fmla="*/ 624080 h 1542374"/>
              <a:gd name="connsiteX1159" fmla="*/ 537002 w 6798686"/>
              <a:gd name="connsiteY1159" fmla="*/ 624618 h 1542374"/>
              <a:gd name="connsiteX1160" fmla="*/ 545109 w 6798686"/>
              <a:gd name="connsiteY1160" fmla="*/ 622255 h 1542374"/>
              <a:gd name="connsiteX1161" fmla="*/ 696712 w 6798686"/>
              <a:gd name="connsiteY1161" fmla="*/ 619988 h 1542374"/>
              <a:gd name="connsiteX1162" fmla="*/ 708085 w 6798686"/>
              <a:gd name="connsiteY1162" fmla="*/ 622082 h 1542374"/>
              <a:gd name="connsiteX1163" fmla="*/ 706971 w 6798686"/>
              <a:gd name="connsiteY1163" fmla="*/ 622063 h 1542374"/>
              <a:gd name="connsiteX1164" fmla="*/ 690410 w 6798686"/>
              <a:gd name="connsiteY1164" fmla="*/ 620372 h 1542374"/>
              <a:gd name="connsiteX1165" fmla="*/ 696712 w 6798686"/>
              <a:gd name="connsiteY1165" fmla="*/ 619988 h 1542374"/>
              <a:gd name="connsiteX1166" fmla="*/ 997170 w 6798686"/>
              <a:gd name="connsiteY1166" fmla="*/ 619777 h 1542374"/>
              <a:gd name="connsiteX1167" fmla="*/ 1024720 w 6798686"/>
              <a:gd name="connsiteY1167" fmla="*/ 642197 h 1542374"/>
              <a:gd name="connsiteX1168" fmla="*/ 1001051 w 6798686"/>
              <a:gd name="connsiteY1168" fmla="*/ 642581 h 1542374"/>
              <a:gd name="connsiteX1169" fmla="*/ 973212 w 6798686"/>
              <a:gd name="connsiteY1169" fmla="*/ 622159 h 1542374"/>
              <a:gd name="connsiteX1170" fmla="*/ 997170 w 6798686"/>
              <a:gd name="connsiteY1170" fmla="*/ 619777 h 1542374"/>
              <a:gd name="connsiteX1171" fmla="*/ 733887 w 6798686"/>
              <a:gd name="connsiteY1171" fmla="*/ 617971 h 1542374"/>
              <a:gd name="connsiteX1172" fmla="*/ 752388 w 6798686"/>
              <a:gd name="connsiteY1172" fmla="*/ 622793 h 1542374"/>
              <a:gd name="connsiteX1173" fmla="*/ 740477 w 6798686"/>
              <a:gd name="connsiteY1173" fmla="*/ 622601 h 1542374"/>
              <a:gd name="connsiteX1174" fmla="*/ 718940 w 6798686"/>
              <a:gd name="connsiteY1174" fmla="*/ 618720 h 1542374"/>
              <a:gd name="connsiteX1175" fmla="*/ 733887 w 6798686"/>
              <a:gd name="connsiteY1175" fmla="*/ 617971 h 1542374"/>
              <a:gd name="connsiteX1176" fmla="*/ 3725941 w 6798686"/>
              <a:gd name="connsiteY1176" fmla="*/ 617317 h 1542374"/>
              <a:gd name="connsiteX1177" fmla="*/ 3687363 w 6798686"/>
              <a:gd name="connsiteY1177" fmla="*/ 652649 h 1542374"/>
              <a:gd name="connsiteX1178" fmla="*/ 3610861 w 6798686"/>
              <a:gd name="connsiteY1178" fmla="*/ 671054 h 1542374"/>
              <a:gd name="connsiteX1179" fmla="*/ 3657143 w 6798686"/>
              <a:gd name="connsiteY1179" fmla="*/ 630824 h 1542374"/>
              <a:gd name="connsiteX1180" fmla="*/ 3725941 w 6798686"/>
              <a:gd name="connsiteY1180" fmla="*/ 617317 h 1542374"/>
              <a:gd name="connsiteX1181" fmla="*/ 608951 w 6798686"/>
              <a:gd name="connsiteY1181" fmla="*/ 616760 h 1542374"/>
              <a:gd name="connsiteX1182" fmla="*/ 619499 w 6798686"/>
              <a:gd name="connsiteY1182" fmla="*/ 618028 h 1542374"/>
              <a:gd name="connsiteX1183" fmla="*/ 607837 w 6798686"/>
              <a:gd name="connsiteY1183" fmla="*/ 619623 h 1542374"/>
              <a:gd name="connsiteX1184" fmla="*/ 597750 w 6798686"/>
              <a:gd name="connsiteY1184" fmla="*/ 619277 h 1542374"/>
              <a:gd name="connsiteX1185" fmla="*/ 608951 w 6798686"/>
              <a:gd name="connsiteY1185" fmla="*/ 616760 h 1542374"/>
              <a:gd name="connsiteX1186" fmla="*/ 771485 w 6798686"/>
              <a:gd name="connsiteY1186" fmla="*/ 616568 h 1542374"/>
              <a:gd name="connsiteX1187" fmla="*/ 791639 w 6798686"/>
              <a:gd name="connsiteY1187" fmla="*/ 623408 h 1542374"/>
              <a:gd name="connsiteX1188" fmla="*/ 774233 w 6798686"/>
              <a:gd name="connsiteY1188" fmla="*/ 623119 h 1542374"/>
              <a:gd name="connsiteX1189" fmla="*/ 751428 w 6798686"/>
              <a:gd name="connsiteY1189" fmla="*/ 617221 h 1542374"/>
              <a:gd name="connsiteX1190" fmla="*/ 771485 w 6798686"/>
              <a:gd name="connsiteY1190" fmla="*/ 616568 h 1542374"/>
              <a:gd name="connsiteX1191" fmla="*/ 1028274 w 6798686"/>
              <a:gd name="connsiteY1191" fmla="*/ 616414 h 1542374"/>
              <a:gd name="connsiteX1192" fmla="*/ 1056132 w 6798686"/>
              <a:gd name="connsiteY1192" fmla="*/ 641333 h 1542374"/>
              <a:gd name="connsiteX1193" fmla="*/ 1031714 w 6798686"/>
              <a:gd name="connsiteY1193" fmla="*/ 642043 h 1542374"/>
              <a:gd name="connsiteX1194" fmla="*/ 1003548 w 6798686"/>
              <a:gd name="connsiteY1194" fmla="*/ 619123 h 1542374"/>
              <a:gd name="connsiteX1195" fmla="*/ 1028274 w 6798686"/>
              <a:gd name="connsiteY1195" fmla="*/ 616414 h 1542374"/>
              <a:gd name="connsiteX1196" fmla="*/ 674099 w 6798686"/>
              <a:gd name="connsiteY1196" fmla="*/ 615780 h 1542374"/>
              <a:gd name="connsiteX1197" fmla="*/ 674579 w 6798686"/>
              <a:gd name="connsiteY1197" fmla="*/ 615877 h 1542374"/>
              <a:gd name="connsiteX1198" fmla="*/ 672620 w 6798686"/>
              <a:gd name="connsiteY1198" fmla="*/ 615992 h 1542374"/>
              <a:gd name="connsiteX1199" fmla="*/ 674099 w 6798686"/>
              <a:gd name="connsiteY1199" fmla="*/ 615780 h 1542374"/>
              <a:gd name="connsiteX1200" fmla="*/ 808949 w 6798686"/>
              <a:gd name="connsiteY1200" fmla="*/ 615665 h 1542374"/>
              <a:gd name="connsiteX1201" fmla="*/ 828987 w 6798686"/>
              <a:gd name="connsiteY1201" fmla="*/ 624042 h 1542374"/>
              <a:gd name="connsiteX1202" fmla="*/ 826336 w 6798686"/>
              <a:gd name="connsiteY1202" fmla="*/ 624003 h 1542374"/>
              <a:gd name="connsiteX1203" fmla="*/ 808296 w 6798686"/>
              <a:gd name="connsiteY1203" fmla="*/ 623677 h 1542374"/>
              <a:gd name="connsiteX1204" fmla="*/ 786355 w 6798686"/>
              <a:gd name="connsiteY1204" fmla="*/ 616261 h 1542374"/>
              <a:gd name="connsiteX1205" fmla="*/ 791524 w 6798686"/>
              <a:gd name="connsiteY1205" fmla="*/ 616165 h 1542374"/>
              <a:gd name="connsiteX1206" fmla="*/ 808949 w 6798686"/>
              <a:gd name="connsiteY1206" fmla="*/ 615665 h 1542374"/>
              <a:gd name="connsiteX1207" fmla="*/ 3556125 w 6798686"/>
              <a:gd name="connsiteY1207" fmla="*/ 614801 h 1542374"/>
              <a:gd name="connsiteX1208" fmla="*/ 3494148 w 6798686"/>
              <a:gd name="connsiteY1208" fmla="*/ 663599 h 1542374"/>
              <a:gd name="connsiteX1209" fmla="*/ 3417664 w 6798686"/>
              <a:gd name="connsiteY1209" fmla="*/ 684022 h 1542374"/>
              <a:gd name="connsiteX1210" fmla="*/ 3485176 w 6798686"/>
              <a:gd name="connsiteY1210" fmla="*/ 634109 h 1542374"/>
              <a:gd name="connsiteX1211" fmla="*/ 3556125 w 6798686"/>
              <a:gd name="connsiteY1211" fmla="*/ 614801 h 1542374"/>
              <a:gd name="connsiteX1212" fmla="*/ 1754665 w 6798686"/>
              <a:gd name="connsiteY1212" fmla="*/ 614263 h 1542374"/>
              <a:gd name="connsiteX1213" fmla="*/ 1790476 w 6798686"/>
              <a:gd name="connsiteY1213" fmla="*/ 629863 h 1542374"/>
              <a:gd name="connsiteX1214" fmla="*/ 1817488 w 6798686"/>
              <a:gd name="connsiteY1214" fmla="*/ 656126 h 1542374"/>
              <a:gd name="connsiteX1215" fmla="*/ 1824885 w 6798686"/>
              <a:gd name="connsiteY1215" fmla="*/ 663350 h 1542374"/>
              <a:gd name="connsiteX1216" fmla="*/ 1786711 w 6798686"/>
              <a:gd name="connsiteY1216" fmla="*/ 651380 h 1542374"/>
              <a:gd name="connsiteX1217" fmla="*/ 1760236 w 6798686"/>
              <a:gd name="connsiteY1217" fmla="*/ 620737 h 1542374"/>
              <a:gd name="connsiteX1218" fmla="*/ 1754665 w 6798686"/>
              <a:gd name="connsiteY1218" fmla="*/ 614263 h 1542374"/>
              <a:gd name="connsiteX1219" fmla="*/ 842513 w 6798686"/>
              <a:gd name="connsiteY1219" fmla="*/ 613341 h 1542374"/>
              <a:gd name="connsiteX1220" fmla="*/ 863646 w 6798686"/>
              <a:gd name="connsiteY1220" fmla="*/ 623850 h 1542374"/>
              <a:gd name="connsiteX1221" fmla="*/ 842205 w 6798686"/>
              <a:gd name="connsiteY1221" fmla="*/ 624157 h 1542374"/>
              <a:gd name="connsiteX1222" fmla="*/ 820400 w 6798686"/>
              <a:gd name="connsiteY1222" fmla="*/ 615050 h 1542374"/>
              <a:gd name="connsiteX1223" fmla="*/ 842513 w 6798686"/>
              <a:gd name="connsiteY1223" fmla="*/ 613341 h 1542374"/>
              <a:gd name="connsiteX1224" fmla="*/ 1059648 w 6798686"/>
              <a:gd name="connsiteY1224" fmla="*/ 612822 h 1542374"/>
              <a:gd name="connsiteX1225" fmla="*/ 1087678 w 6798686"/>
              <a:gd name="connsiteY1225" fmla="*/ 640141 h 1542374"/>
              <a:gd name="connsiteX1226" fmla="*/ 1062587 w 6798686"/>
              <a:gd name="connsiteY1226" fmla="*/ 641121 h 1542374"/>
              <a:gd name="connsiteX1227" fmla="*/ 1034211 w 6798686"/>
              <a:gd name="connsiteY1227" fmla="*/ 615761 h 1542374"/>
              <a:gd name="connsiteX1228" fmla="*/ 1059648 w 6798686"/>
              <a:gd name="connsiteY1228" fmla="*/ 612822 h 1542374"/>
              <a:gd name="connsiteX1229" fmla="*/ 576636 w 6798686"/>
              <a:gd name="connsiteY1229" fmla="*/ 612745 h 1542374"/>
              <a:gd name="connsiteX1230" fmla="*/ 592044 w 6798686"/>
              <a:gd name="connsiteY1230" fmla="*/ 614724 h 1542374"/>
              <a:gd name="connsiteX1231" fmla="*/ 575349 w 6798686"/>
              <a:gd name="connsiteY1231" fmla="*/ 618355 h 1542374"/>
              <a:gd name="connsiteX1232" fmla="*/ 560479 w 6798686"/>
              <a:gd name="connsiteY1232" fmla="*/ 617663 h 1542374"/>
              <a:gd name="connsiteX1233" fmla="*/ 576636 w 6798686"/>
              <a:gd name="connsiteY1233" fmla="*/ 612745 h 1542374"/>
              <a:gd name="connsiteX1234" fmla="*/ 3370594 w 6798686"/>
              <a:gd name="connsiteY1234" fmla="*/ 612072 h 1542374"/>
              <a:gd name="connsiteX1235" fmla="*/ 3302738 w 6798686"/>
              <a:gd name="connsiteY1235" fmla="*/ 654896 h 1542374"/>
              <a:gd name="connsiteX1236" fmla="*/ 3287310 w 6798686"/>
              <a:gd name="connsiteY1236" fmla="*/ 660237 h 1542374"/>
              <a:gd name="connsiteX1237" fmla="*/ 3252594 w 6798686"/>
              <a:gd name="connsiteY1237" fmla="*/ 672226 h 1542374"/>
              <a:gd name="connsiteX1238" fmla="*/ 3226965 w 6798686"/>
              <a:gd name="connsiteY1238" fmla="*/ 681063 h 1542374"/>
              <a:gd name="connsiteX1239" fmla="*/ 3298357 w 6798686"/>
              <a:gd name="connsiteY1239" fmla="*/ 639354 h 1542374"/>
              <a:gd name="connsiteX1240" fmla="*/ 3339336 w 6798686"/>
              <a:gd name="connsiteY1240" fmla="*/ 623888 h 1542374"/>
              <a:gd name="connsiteX1241" fmla="*/ 3342909 w 6798686"/>
              <a:gd name="connsiteY1241" fmla="*/ 622524 h 1542374"/>
              <a:gd name="connsiteX1242" fmla="*/ 3370594 w 6798686"/>
              <a:gd name="connsiteY1242" fmla="*/ 612072 h 1542374"/>
              <a:gd name="connsiteX1243" fmla="*/ 3919542 w 6798686"/>
              <a:gd name="connsiteY1243" fmla="*/ 611631 h 1542374"/>
              <a:gd name="connsiteX1244" fmla="*/ 3551726 w 6798686"/>
              <a:gd name="connsiteY1244" fmla="*/ 976007 h 1542374"/>
              <a:gd name="connsiteX1245" fmla="*/ 2262748 w 6798686"/>
              <a:gd name="connsiteY1245" fmla="*/ 1508298 h 1542374"/>
              <a:gd name="connsiteX1246" fmla="*/ 1805961 w 6798686"/>
              <a:gd name="connsiteY1246" fmla="*/ 1249991 h 1542374"/>
              <a:gd name="connsiteX1247" fmla="*/ 2216428 w 6798686"/>
              <a:gd name="connsiteY1247" fmla="*/ 1459999 h 1542374"/>
              <a:gd name="connsiteX1248" fmla="*/ 2495118 w 6798686"/>
              <a:gd name="connsiteY1248" fmla="*/ 1487011 h 1542374"/>
              <a:gd name="connsiteX1249" fmla="*/ 2507510 w 6798686"/>
              <a:gd name="connsiteY1249" fmla="*/ 1486108 h 1542374"/>
              <a:gd name="connsiteX1250" fmla="*/ 2761821 w 6798686"/>
              <a:gd name="connsiteY1250" fmla="*/ 1431911 h 1542374"/>
              <a:gd name="connsiteX1251" fmla="*/ 3290441 w 6798686"/>
              <a:gd name="connsiteY1251" fmla="*/ 1128840 h 1542374"/>
              <a:gd name="connsiteX1252" fmla="*/ 3480641 w 6798686"/>
              <a:gd name="connsiteY1252" fmla="*/ 971934 h 1542374"/>
              <a:gd name="connsiteX1253" fmla="*/ 3848783 w 6798686"/>
              <a:gd name="connsiteY1253" fmla="*/ 624253 h 1542374"/>
              <a:gd name="connsiteX1254" fmla="*/ 3919542 w 6798686"/>
              <a:gd name="connsiteY1254" fmla="*/ 611631 h 1542374"/>
              <a:gd name="connsiteX1255" fmla="*/ 1779275 w 6798686"/>
              <a:gd name="connsiteY1255" fmla="*/ 611458 h 1542374"/>
              <a:gd name="connsiteX1256" fmla="*/ 1810610 w 6798686"/>
              <a:gd name="connsiteY1256" fmla="*/ 634282 h 1542374"/>
              <a:gd name="connsiteX1257" fmla="*/ 1802714 w 6798686"/>
              <a:gd name="connsiteY1257" fmla="*/ 630036 h 1542374"/>
              <a:gd name="connsiteX1258" fmla="*/ 1794203 w 6798686"/>
              <a:gd name="connsiteY1258" fmla="*/ 625675 h 1542374"/>
              <a:gd name="connsiteX1259" fmla="*/ 1779275 w 6798686"/>
              <a:gd name="connsiteY1259" fmla="*/ 611458 h 1542374"/>
              <a:gd name="connsiteX1260" fmla="*/ 706741 w 6798686"/>
              <a:gd name="connsiteY1260" fmla="*/ 610805 h 1542374"/>
              <a:gd name="connsiteX1261" fmla="*/ 716366 w 6798686"/>
              <a:gd name="connsiteY1261" fmla="*/ 613341 h 1542374"/>
              <a:gd name="connsiteX1262" fmla="*/ 695963 w 6798686"/>
              <a:gd name="connsiteY1262" fmla="*/ 614512 h 1542374"/>
              <a:gd name="connsiteX1263" fmla="*/ 689891 w 6798686"/>
              <a:gd name="connsiteY1263" fmla="*/ 613398 h 1542374"/>
              <a:gd name="connsiteX1264" fmla="*/ 706741 w 6798686"/>
              <a:gd name="connsiteY1264" fmla="*/ 610805 h 1542374"/>
              <a:gd name="connsiteX1265" fmla="*/ 874231 w 6798686"/>
              <a:gd name="connsiteY1265" fmla="*/ 609882 h 1542374"/>
              <a:gd name="connsiteX1266" fmla="*/ 896287 w 6798686"/>
              <a:gd name="connsiteY1266" fmla="*/ 622582 h 1542374"/>
              <a:gd name="connsiteX1267" fmla="*/ 874059 w 6798686"/>
              <a:gd name="connsiteY1267" fmla="*/ 623561 h 1542374"/>
              <a:gd name="connsiteX1268" fmla="*/ 851696 w 6798686"/>
              <a:gd name="connsiteY1268" fmla="*/ 612457 h 1542374"/>
              <a:gd name="connsiteX1269" fmla="*/ 874231 w 6798686"/>
              <a:gd name="connsiteY1269" fmla="*/ 609882 h 1542374"/>
              <a:gd name="connsiteX1270" fmla="*/ 641035 w 6798686"/>
              <a:gd name="connsiteY1270" fmla="*/ 609421 h 1542374"/>
              <a:gd name="connsiteX1271" fmla="*/ 657423 w 6798686"/>
              <a:gd name="connsiteY1271" fmla="*/ 612610 h 1542374"/>
              <a:gd name="connsiteX1272" fmla="*/ 640555 w 6798686"/>
              <a:gd name="connsiteY1272" fmla="*/ 615050 h 1542374"/>
              <a:gd name="connsiteX1273" fmla="*/ 624455 w 6798686"/>
              <a:gd name="connsiteY1273" fmla="*/ 613244 h 1542374"/>
              <a:gd name="connsiteX1274" fmla="*/ 641035 w 6798686"/>
              <a:gd name="connsiteY1274" fmla="*/ 609421 h 1542374"/>
              <a:gd name="connsiteX1275" fmla="*/ 1091290 w 6798686"/>
              <a:gd name="connsiteY1275" fmla="*/ 609056 h 1542374"/>
              <a:gd name="connsiteX1276" fmla="*/ 1119397 w 6798686"/>
              <a:gd name="connsiteY1276" fmla="*/ 638700 h 1542374"/>
              <a:gd name="connsiteX1277" fmla="*/ 1093673 w 6798686"/>
              <a:gd name="connsiteY1277" fmla="*/ 639872 h 1542374"/>
              <a:gd name="connsiteX1278" fmla="*/ 1065219 w 6798686"/>
              <a:gd name="connsiteY1278" fmla="*/ 612169 h 1542374"/>
              <a:gd name="connsiteX1279" fmla="*/ 1091290 w 6798686"/>
              <a:gd name="connsiteY1279" fmla="*/ 609056 h 1542374"/>
              <a:gd name="connsiteX1280" fmla="*/ 739593 w 6798686"/>
              <a:gd name="connsiteY1280" fmla="*/ 605675 h 1542374"/>
              <a:gd name="connsiteX1281" fmla="*/ 756692 w 6798686"/>
              <a:gd name="connsiteY1281" fmla="*/ 611535 h 1542374"/>
              <a:gd name="connsiteX1282" fmla="*/ 733273 w 6798686"/>
              <a:gd name="connsiteY1282" fmla="*/ 612476 h 1542374"/>
              <a:gd name="connsiteX1283" fmla="*/ 719459 w 6798686"/>
              <a:gd name="connsiteY1283" fmla="*/ 608826 h 1542374"/>
              <a:gd name="connsiteX1284" fmla="*/ 739593 w 6798686"/>
              <a:gd name="connsiteY1284" fmla="*/ 605675 h 1542374"/>
              <a:gd name="connsiteX1285" fmla="*/ 905259 w 6798686"/>
              <a:gd name="connsiteY1285" fmla="*/ 605560 h 1542374"/>
              <a:gd name="connsiteX1286" fmla="*/ 928141 w 6798686"/>
              <a:gd name="connsiteY1286" fmla="*/ 620583 h 1542374"/>
              <a:gd name="connsiteX1287" fmla="*/ 905048 w 6798686"/>
              <a:gd name="connsiteY1287" fmla="*/ 622082 h 1542374"/>
              <a:gd name="connsiteX1288" fmla="*/ 882089 w 6798686"/>
              <a:gd name="connsiteY1288" fmla="*/ 608864 h 1542374"/>
              <a:gd name="connsiteX1289" fmla="*/ 905259 w 6798686"/>
              <a:gd name="connsiteY1289" fmla="*/ 605560 h 1542374"/>
              <a:gd name="connsiteX1290" fmla="*/ 3466693 w 6798686"/>
              <a:gd name="connsiteY1290" fmla="*/ 605329 h 1542374"/>
              <a:gd name="connsiteX1291" fmla="*/ 3404850 w 6798686"/>
              <a:gd name="connsiteY1291" fmla="*/ 649536 h 1542374"/>
              <a:gd name="connsiteX1292" fmla="*/ 3399278 w 6798686"/>
              <a:gd name="connsiteY1292" fmla="*/ 653436 h 1542374"/>
              <a:gd name="connsiteX1293" fmla="*/ 3322872 w 6798686"/>
              <a:gd name="connsiteY1293" fmla="*/ 676933 h 1542374"/>
              <a:gd name="connsiteX1294" fmla="*/ 3329307 w 6798686"/>
              <a:gd name="connsiteY1294" fmla="*/ 672725 h 1542374"/>
              <a:gd name="connsiteX1295" fmla="*/ 3394859 w 6798686"/>
              <a:gd name="connsiteY1295" fmla="*/ 629133 h 1542374"/>
              <a:gd name="connsiteX1296" fmla="*/ 3466693 w 6798686"/>
              <a:gd name="connsiteY1296" fmla="*/ 605329 h 1542374"/>
              <a:gd name="connsiteX1297" fmla="*/ 3799774 w 6798686"/>
              <a:gd name="connsiteY1297" fmla="*/ 605310 h 1542374"/>
              <a:gd name="connsiteX1298" fmla="*/ 3769649 w 6798686"/>
              <a:gd name="connsiteY1298" fmla="*/ 634320 h 1542374"/>
              <a:gd name="connsiteX1299" fmla="*/ 3695528 w 6798686"/>
              <a:gd name="connsiteY1299" fmla="*/ 650766 h 1542374"/>
              <a:gd name="connsiteX1300" fmla="*/ 3733472 w 6798686"/>
              <a:gd name="connsiteY1300" fmla="*/ 615953 h 1542374"/>
              <a:gd name="connsiteX1301" fmla="*/ 3753088 w 6798686"/>
              <a:gd name="connsiteY1301" fmla="*/ 612534 h 1542374"/>
              <a:gd name="connsiteX1302" fmla="*/ 3799774 w 6798686"/>
              <a:gd name="connsiteY1302" fmla="*/ 605310 h 1542374"/>
              <a:gd name="connsiteX1303" fmla="*/ 1123336 w 6798686"/>
              <a:gd name="connsiteY1303" fmla="*/ 605156 h 1542374"/>
              <a:gd name="connsiteX1304" fmla="*/ 1151405 w 6798686"/>
              <a:gd name="connsiteY1304" fmla="*/ 637067 h 1542374"/>
              <a:gd name="connsiteX1305" fmla="*/ 1125026 w 6798686"/>
              <a:gd name="connsiteY1305" fmla="*/ 638412 h 1542374"/>
              <a:gd name="connsiteX1306" fmla="*/ 1096574 w 6798686"/>
              <a:gd name="connsiteY1306" fmla="*/ 608422 h 1542374"/>
              <a:gd name="connsiteX1307" fmla="*/ 1121972 w 6798686"/>
              <a:gd name="connsiteY1307" fmla="*/ 605329 h 1542374"/>
              <a:gd name="connsiteX1308" fmla="*/ 1123336 w 6798686"/>
              <a:gd name="connsiteY1308" fmla="*/ 605156 h 1542374"/>
              <a:gd name="connsiteX1309" fmla="*/ 3298357 w 6798686"/>
              <a:gd name="connsiteY1309" fmla="*/ 604061 h 1542374"/>
              <a:gd name="connsiteX1310" fmla="*/ 3294822 w 6798686"/>
              <a:gd name="connsiteY1310" fmla="*/ 605944 h 1542374"/>
              <a:gd name="connsiteX1311" fmla="*/ 3290057 w 6798686"/>
              <a:gd name="connsiteY1311" fmla="*/ 608038 h 1542374"/>
              <a:gd name="connsiteX1312" fmla="*/ 3292613 w 6798686"/>
              <a:gd name="connsiteY1312" fmla="*/ 606751 h 1542374"/>
              <a:gd name="connsiteX1313" fmla="*/ 3298357 w 6798686"/>
              <a:gd name="connsiteY1313" fmla="*/ 604061 h 1542374"/>
              <a:gd name="connsiteX1314" fmla="*/ 608298 w 6798686"/>
              <a:gd name="connsiteY1314" fmla="*/ 602831 h 1542374"/>
              <a:gd name="connsiteX1315" fmla="*/ 627452 w 6798686"/>
              <a:gd name="connsiteY1315" fmla="*/ 606732 h 1542374"/>
              <a:gd name="connsiteX1316" fmla="*/ 607645 w 6798686"/>
              <a:gd name="connsiteY1316" fmla="*/ 611246 h 1542374"/>
              <a:gd name="connsiteX1317" fmla="*/ 588913 w 6798686"/>
              <a:gd name="connsiteY1317" fmla="*/ 608941 h 1542374"/>
              <a:gd name="connsiteX1318" fmla="*/ 608298 w 6798686"/>
              <a:gd name="connsiteY1318" fmla="*/ 602831 h 1542374"/>
              <a:gd name="connsiteX1319" fmla="*/ 673235 w 6798686"/>
              <a:gd name="connsiteY1319" fmla="*/ 601756 h 1542374"/>
              <a:gd name="connsiteX1320" fmla="*/ 693350 w 6798686"/>
              <a:gd name="connsiteY1320" fmla="*/ 607212 h 1542374"/>
              <a:gd name="connsiteX1321" fmla="*/ 673158 w 6798686"/>
              <a:gd name="connsiteY1321" fmla="*/ 610267 h 1542374"/>
              <a:gd name="connsiteX1322" fmla="*/ 653408 w 6798686"/>
              <a:gd name="connsiteY1322" fmla="*/ 606501 h 1542374"/>
              <a:gd name="connsiteX1323" fmla="*/ 673235 w 6798686"/>
              <a:gd name="connsiteY1323" fmla="*/ 601756 h 1542374"/>
              <a:gd name="connsiteX1324" fmla="*/ 1155497 w 6798686"/>
              <a:gd name="connsiteY1324" fmla="*/ 601256 h 1542374"/>
              <a:gd name="connsiteX1325" fmla="*/ 1183451 w 6798686"/>
              <a:gd name="connsiteY1325" fmla="*/ 635300 h 1542374"/>
              <a:gd name="connsiteX1326" fmla="*/ 1156746 w 6798686"/>
              <a:gd name="connsiteY1326" fmla="*/ 636779 h 1542374"/>
              <a:gd name="connsiteX1327" fmla="*/ 1128388 w 6798686"/>
              <a:gd name="connsiteY1327" fmla="*/ 604541 h 1542374"/>
              <a:gd name="connsiteX1328" fmla="*/ 1155497 w 6798686"/>
              <a:gd name="connsiteY1328" fmla="*/ 601256 h 1542374"/>
              <a:gd name="connsiteX1329" fmla="*/ 936095 w 6798686"/>
              <a:gd name="connsiteY1329" fmla="*/ 600584 h 1542374"/>
              <a:gd name="connsiteX1330" fmla="*/ 959707 w 6798686"/>
              <a:gd name="connsiteY1330" fmla="*/ 617971 h 1542374"/>
              <a:gd name="connsiteX1331" fmla="*/ 935826 w 6798686"/>
              <a:gd name="connsiteY1331" fmla="*/ 619969 h 1542374"/>
              <a:gd name="connsiteX1332" fmla="*/ 912233 w 6798686"/>
              <a:gd name="connsiteY1332" fmla="*/ 604484 h 1542374"/>
              <a:gd name="connsiteX1333" fmla="*/ 936095 w 6798686"/>
              <a:gd name="connsiteY1333" fmla="*/ 600584 h 1542374"/>
              <a:gd name="connsiteX1334" fmla="*/ 772350 w 6798686"/>
              <a:gd name="connsiteY1334" fmla="*/ 600276 h 1542374"/>
              <a:gd name="connsiteX1335" fmla="*/ 796692 w 6798686"/>
              <a:gd name="connsiteY1335" fmla="*/ 610516 h 1542374"/>
              <a:gd name="connsiteX1336" fmla="*/ 791447 w 6798686"/>
              <a:gd name="connsiteY1336" fmla="*/ 610670 h 1542374"/>
              <a:gd name="connsiteX1337" fmla="*/ 771063 w 6798686"/>
              <a:gd name="connsiteY1337" fmla="*/ 611074 h 1542374"/>
              <a:gd name="connsiteX1338" fmla="*/ 750256 w 6798686"/>
              <a:gd name="connsiteY1338" fmla="*/ 603965 h 1542374"/>
              <a:gd name="connsiteX1339" fmla="*/ 757134 w 6798686"/>
              <a:gd name="connsiteY1339" fmla="*/ 602889 h 1542374"/>
              <a:gd name="connsiteX1340" fmla="*/ 772350 w 6798686"/>
              <a:gd name="connsiteY1340" fmla="*/ 600276 h 1542374"/>
              <a:gd name="connsiteX1341" fmla="*/ 1704637 w 6798686"/>
              <a:gd name="connsiteY1341" fmla="*/ 598201 h 1542374"/>
              <a:gd name="connsiteX1342" fmla="*/ 1743714 w 6798686"/>
              <a:gd name="connsiteY1342" fmla="*/ 610228 h 1542374"/>
              <a:gd name="connsiteX1343" fmla="*/ 1755933 w 6798686"/>
              <a:gd name="connsiteY1343" fmla="*/ 624445 h 1542374"/>
              <a:gd name="connsiteX1344" fmla="*/ 1776932 w 6798686"/>
              <a:gd name="connsiteY1344" fmla="*/ 648787 h 1542374"/>
              <a:gd name="connsiteX1345" fmla="*/ 1735280 w 6798686"/>
              <a:gd name="connsiteY1345" fmla="*/ 639565 h 1542374"/>
              <a:gd name="connsiteX1346" fmla="*/ 1704637 w 6798686"/>
              <a:gd name="connsiteY1346" fmla="*/ 598201 h 1542374"/>
              <a:gd name="connsiteX1347" fmla="*/ 1187946 w 6798686"/>
              <a:gd name="connsiteY1347" fmla="*/ 597394 h 1542374"/>
              <a:gd name="connsiteX1348" fmla="*/ 1215708 w 6798686"/>
              <a:gd name="connsiteY1348" fmla="*/ 633494 h 1542374"/>
              <a:gd name="connsiteX1349" fmla="*/ 1188542 w 6798686"/>
              <a:gd name="connsiteY1349" fmla="*/ 635031 h 1542374"/>
              <a:gd name="connsiteX1350" fmla="*/ 1160338 w 6798686"/>
              <a:gd name="connsiteY1350" fmla="*/ 600680 h 1542374"/>
              <a:gd name="connsiteX1351" fmla="*/ 1187946 w 6798686"/>
              <a:gd name="connsiteY1351" fmla="*/ 597394 h 1542374"/>
              <a:gd name="connsiteX1352" fmla="*/ 3360182 w 6798686"/>
              <a:gd name="connsiteY1352" fmla="*/ 596664 h 1542374"/>
              <a:gd name="connsiteX1353" fmla="*/ 3299317 w 6798686"/>
              <a:gd name="connsiteY1353" fmla="*/ 633206 h 1542374"/>
              <a:gd name="connsiteX1354" fmla="*/ 3232152 w 6798686"/>
              <a:gd name="connsiteY1354" fmla="*/ 658374 h 1542374"/>
              <a:gd name="connsiteX1355" fmla="*/ 3295667 w 6798686"/>
              <a:gd name="connsiteY1355" fmla="*/ 623043 h 1542374"/>
              <a:gd name="connsiteX1356" fmla="*/ 3360182 w 6798686"/>
              <a:gd name="connsiteY1356" fmla="*/ 596664 h 1542374"/>
              <a:gd name="connsiteX1357" fmla="*/ 3870800 w 6798686"/>
              <a:gd name="connsiteY1357" fmla="*/ 596472 h 1542374"/>
              <a:gd name="connsiteX1358" fmla="*/ 3849148 w 6798686"/>
              <a:gd name="connsiteY1358" fmla="*/ 618316 h 1542374"/>
              <a:gd name="connsiteX1359" fmla="*/ 3777084 w 6798686"/>
              <a:gd name="connsiteY1359" fmla="*/ 632745 h 1542374"/>
              <a:gd name="connsiteX1360" fmla="*/ 3806498 w 6798686"/>
              <a:gd name="connsiteY1360" fmla="*/ 604388 h 1542374"/>
              <a:gd name="connsiteX1361" fmla="*/ 3870800 w 6798686"/>
              <a:gd name="connsiteY1361" fmla="*/ 596472 h 1542374"/>
              <a:gd name="connsiteX1362" fmla="*/ 3634338 w 6798686"/>
              <a:gd name="connsiteY1362" fmla="*/ 595588 h 1542374"/>
              <a:gd name="connsiteX1363" fmla="*/ 3577836 w 6798686"/>
              <a:gd name="connsiteY1363" fmla="*/ 642793 h 1542374"/>
              <a:gd name="connsiteX1364" fmla="*/ 3504733 w 6798686"/>
              <a:gd name="connsiteY1364" fmla="*/ 660871 h 1542374"/>
              <a:gd name="connsiteX1365" fmla="*/ 3563714 w 6798686"/>
              <a:gd name="connsiteY1365" fmla="*/ 614339 h 1542374"/>
              <a:gd name="connsiteX1366" fmla="*/ 3566481 w 6798686"/>
              <a:gd name="connsiteY1366" fmla="*/ 612111 h 1542374"/>
              <a:gd name="connsiteX1367" fmla="*/ 3634338 w 6798686"/>
              <a:gd name="connsiteY1367" fmla="*/ 595588 h 1542374"/>
              <a:gd name="connsiteX1368" fmla="*/ 966968 w 6798686"/>
              <a:gd name="connsiteY1368" fmla="*/ 595101 h 1542374"/>
              <a:gd name="connsiteX1369" fmla="*/ 991233 w 6798686"/>
              <a:gd name="connsiteY1369" fmla="*/ 614935 h 1542374"/>
              <a:gd name="connsiteX1370" fmla="*/ 966661 w 6798686"/>
              <a:gd name="connsiteY1370" fmla="*/ 617337 h 1542374"/>
              <a:gd name="connsiteX1371" fmla="*/ 942416 w 6798686"/>
              <a:gd name="connsiteY1371" fmla="*/ 599489 h 1542374"/>
              <a:gd name="connsiteX1372" fmla="*/ 966968 w 6798686"/>
              <a:gd name="connsiteY1372" fmla="*/ 595101 h 1542374"/>
              <a:gd name="connsiteX1373" fmla="*/ 803973 w 6798686"/>
              <a:gd name="connsiteY1373" fmla="*/ 594094 h 1542374"/>
              <a:gd name="connsiteX1374" fmla="*/ 833002 w 6798686"/>
              <a:gd name="connsiteY1374" fmla="*/ 608614 h 1542374"/>
              <a:gd name="connsiteX1375" fmla="*/ 808680 w 6798686"/>
              <a:gd name="connsiteY1375" fmla="*/ 610151 h 1542374"/>
              <a:gd name="connsiteX1376" fmla="*/ 781303 w 6798686"/>
              <a:gd name="connsiteY1376" fmla="*/ 598643 h 1542374"/>
              <a:gd name="connsiteX1377" fmla="*/ 803973 w 6798686"/>
              <a:gd name="connsiteY1377" fmla="*/ 594094 h 1542374"/>
              <a:gd name="connsiteX1378" fmla="*/ 705550 w 6798686"/>
              <a:gd name="connsiteY1378" fmla="*/ 593838 h 1542374"/>
              <a:gd name="connsiteX1379" fmla="*/ 728335 w 6798686"/>
              <a:gd name="connsiteY1379" fmla="*/ 601775 h 1542374"/>
              <a:gd name="connsiteX1380" fmla="*/ 705972 w 6798686"/>
              <a:gd name="connsiteY1380" fmla="*/ 605271 h 1542374"/>
              <a:gd name="connsiteX1381" fmla="*/ 683590 w 6798686"/>
              <a:gd name="connsiteY1381" fmla="*/ 599258 h 1542374"/>
              <a:gd name="connsiteX1382" fmla="*/ 705550 w 6798686"/>
              <a:gd name="connsiteY1382" fmla="*/ 593838 h 1542374"/>
              <a:gd name="connsiteX1383" fmla="*/ 1220645 w 6798686"/>
              <a:gd name="connsiteY1383" fmla="*/ 593617 h 1542374"/>
              <a:gd name="connsiteX1384" fmla="*/ 1248176 w 6798686"/>
              <a:gd name="connsiteY1384" fmla="*/ 631650 h 1542374"/>
              <a:gd name="connsiteX1385" fmla="*/ 1220568 w 6798686"/>
              <a:gd name="connsiteY1385" fmla="*/ 633206 h 1542374"/>
              <a:gd name="connsiteX1386" fmla="*/ 1192596 w 6798686"/>
              <a:gd name="connsiteY1386" fmla="*/ 596857 h 1542374"/>
              <a:gd name="connsiteX1387" fmla="*/ 1220645 w 6798686"/>
              <a:gd name="connsiteY1387" fmla="*/ 593617 h 1542374"/>
              <a:gd name="connsiteX1388" fmla="*/ 639998 w 6798686"/>
              <a:gd name="connsiteY1388" fmla="*/ 592524 h 1542374"/>
              <a:gd name="connsiteX1389" fmla="*/ 661900 w 6798686"/>
              <a:gd name="connsiteY1389" fmla="*/ 598643 h 1542374"/>
              <a:gd name="connsiteX1390" fmla="*/ 639902 w 6798686"/>
              <a:gd name="connsiteY1390" fmla="*/ 603850 h 1542374"/>
              <a:gd name="connsiteX1391" fmla="*/ 618442 w 6798686"/>
              <a:gd name="connsiteY1391" fmla="*/ 599565 h 1542374"/>
              <a:gd name="connsiteX1392" fmla="*/ 639998 w 6798686"/>
              <a:gd name="connsiteY1392" fmla="*/ 592524 h 1542374"/>
              <a:gd name="connsiteX1393" fmla="*/ 3343505 w 6798686"/>
              <a:gd name="connsiteY1393" fmla="*/ 590246 h 1542374"/>
              <a:gd name="connsiteX1394" fmla="*/ 3296512 w 6798686"/>
              <a:gd name="connsiteY1394" fmla="*/ 616952 h 1542374"/>
              <a:gd name="connsiteX1395" fmla="*/ 3245389 w 6798686"/>
              <a:gd name="connsiteY1395" fmla="*/ 637663 h 1542374"/>
              <a:gd name="connsiteX1396" fmla="*/ 3293880 w 6798686"/>
              <a:gd name="connsiteY1396" fmla="*/ 612072 h 1542374"/>
              <a:gd name="connsiteX1397" fmla="*/ 3343505 w 6798686"/>
              <a:gd name="connsiteY1397" fmla="*/ 590246 h 1542374"/>
              <a:gd name="connsiteX1398" fmla="*/ 1253652 w 6798686"/>
              <a:gd name="connsiteY1398" fmla="*/ 590015 h 1542374"/>
              <a:gd name="connsiteX1399" fmla="*/ 1280875 w 6798686"/>
              <a:gd name="connsiteY1399" fmla="*/ 629844 h 1542374"/>
              <a:gd name="connsiteX1400" fmla="*/ 1252845 w 6798686"/>
              <a:gd name="connsiteY1400" fmla="*/ 631381 h 1542374"/>
              <a:gd name="connsiteX1401" fmla="*/ 1225141 w 6798686"/>
              <a:gd name="connsiteY1401" fmla="*/ 593118 h 1542374"/>
              <a:gd name="connsiteX1402" fmla="*/ 1253652 w 6798686"/>
              <a:gd name="connsiteY1402" fmla="*/ 590015 h 1542374"/>
              <a:gd name="connsiteX1403" fmla="*/ 3940579 w 6798686"/>
              <a:gd name="connsiteY1403" fmla="*/ 589500 h 1542374"/>
              <a:gd name="connsiteX1404" fmla="*/ 3926151 w 6798686"/>
              <a:gd name="connsiteY1404" fmla="*/ 604695 h 1542374"/>
              <a:gd name="connsiteX1405" fmla="*/ 3855969 w 6798686"/>
              <a:gd name="connsiteY1405" fmla="*/ 617029 h 1542374"/>
              <a:gd name="connsiteX1406" fmla="*/ 3877006 w 6798686"/>
              <a:gd name="connsiteY1406" fmla="*/ 595800 h 1542374"/>
              <a:gd name="connsiteX1407" fmla="*/ 3940579 w 6798686"/>
              <a:gd name="connsiteY1407" fmla="*/ 589500 h 1542374"/>
              <a:gd name="connsiteX1408" fmla="*/ 997977 w 6798686"/>
              <a:gd name="connsiteY1408" fmla="*/ 589220 h 1542374"/>
              <a:gd name="connsiteX1409" fmla="*/ 1022876 w 6798686"/>
              <a:gd name="connsiteY1409" fmla="*/ 611573 h 1542374"/>
              <a:gd name="connsiteX1410" fmla="*/ 997612 w 6798686"/>
              <a:gd name="connsiteY1410" fmla="*/ 614282 h 1542374"/>
              <a:gd name="connsiteX1411" fmla="*/ 972809 w 6798686"/>
              <a:gd name="connsiteY1411" fmla="*/ 594015 h 1542374"/>
              <a:gd name="connsiteX1412" fmla="*/ 997977 w 6798686"/>
              <a:gd name="connsiteY1412" fmla="*/ 589220 h 1542374"/>
              <a:gd name="connsiteX1413" fmla="*/ 835039 w 6798686"/>
              <a:gd name="connsiteY1413" fmla="*/ 587170 h 1542374"/>
              <a:gd name="connsiteX1414" fmla="*/ 866297 w 6798686"/>
              <a:gd name="connsiteY1414" fmla="*/ 605291 h 1542374"/>
              <a:gd name="connsiteX1415" fmla="*/ 842359 w 6798686"/>
              <a:gd name="connsiteY1415" fmla="*/ 607807 h 1542374"/>
              <a:gd name="connsiteX1416" fmla="*/ 811600 w 6798686"/>
              <a:gd name="connsiteY1416" fmla="*/ 592453 h 1542374"/>
              <a:gd name="connsiteX1417" fmla="*/ 835039 w 6798686"/>
              <a:gd name="connsiteY1417" fmla="*/ 587170 h 1542374"/>
              <a:gd name="connsiteX1418" fmla="*/ 737788 w 6798686"/>
              <a:gd name="connsiteY1418" fmla="*/ 585566 h 1542374"/>
              <a:gd name="connsiteX1419" fmla="*/ 762859 w 6798686"/>
              <a:gd name="connsiteY1419" fmla="*/ 596261 h 1542374"/>
              <a:gd name="connsiteX1420" fmla="*/ 756250 w 6798686"/>
              <a:gd name="connsiteY1420" fmla="*/ 597356 h 1542374"/>
              <a:gd name="connsiteX1421" fmla="*/ 738978 w 6798686"/>
              <a:gd name="connsiteY1421" fmla="*/ 600103 h 1542374"/>
              <a:gd name="connsiteX1422" fmla="*/ 714483 w 6798686"/>
              <a:gd name="connsiteY1422" fmla="*/ 591608 h 1542374"/>
              <a:gd name="connsiteX1423" fmla="*/ 722571 w 6798686"/>
              <a:gd name="connsiteY1423" fmla="*/ 589577 h 1542374"/>
              <a:gd name="connsiteX1424" fmla="*/ 737788 w 6798686"/>
              <a:gd name="connsiteY1424" fmla="*/ 585566 h 1542374"/>
              <a:gd name="connsiteX1425" fmla="*/ 1029235 w 6798686"/>
              <a:gd name="connsiteY1425" fmla="*/ 583047 h 1542374"/>
              <a:gd name="connsiteX1426" fmla="*/ 1054672 w 6798686"/>
              <a:gd name="connsiteY1426" fmla="*/ 607961 h 1542374"/>
              <a:gd name="connsiteX1427" fmla="*/ 1028793 w 6798686"/>
              <a:gd name="connsiteY1427" fmla="*/ 610920 h 1542374"/>
              <a:gd name="connsiteX1428" fmla="*/ 1003452 w 6798686"/>
              <a:gd name="connsiteY1428" fmla="*/ 588153 h 1542374"/>
              <a:gd name="connsiteX1429" fmla="*/ 1029235 w 6798686"/>
              <a:gd name="connsiteY1429" fmla="*/ 583047 h 1542374"/>
              <a:gd name="connsiteX1430" fmla="*/ 671775 w 6798686"/>
              <a:gd name="connsiteY1430" fmla="*/ 581840 h 1542374"/>
              <a:gd name="connsiteX1431" fmla="*/ 695809 w 6798686"/>
              <a:gd name="connsiteY1431" fmla="*/ 590407 h 1542374"/>
              <a:gd name="connsiteX1432" fmla="*/ 672274 w 6798686"/>
              <a:gd name="connsiteY1432" fmla="*/ 596165 h 1542374"/>
              <a:gd name="connsiteX1433" fmla="*/ 648739 w 6798686"/>
              <a:gd name="connsiteY1433" fmla="*/ 589633 h 1542374"/>
              <a:gd name="connsiteX1434" fmla="*/ 671775 w 6798686"/>
              <a:gd name="connsiteY1434" fmla="*/ 581840 h 1542374"/>
              <a:gd name="connsiteX1435" fmla="*/ 3708632 w 6798686"/>
              <a:gd name="connsiteY1435" fmla="*/ 579873 h 1542374"/>
              <a:gd name="connsiteX1436" fmla="*/ 3657489 w 6798686"/>
              <a:gd name="connsiteY1436" fmla="*/ 624964 h 1542374"/>
              <a:gd name="connsiteX1437" fmla="*/ 3587192 w 6798686"/>
              <a:gd name="connsiteY1437" fmla="*/ 640603 h 1542374"/>
              <a:gd name="connsiteX1438" fmla="*/ 3641831 w 6798686"/>
              <a:gd name="connsiteY1438" fmla="*/ 594893 h 1542374"/>
              <a:gd name="connsiteX1439" fmla="*/ 3643445 w 6798686"/>
              <a:gd name="connsiteY1439" fmla="*/ 593519 h 1542374"/>
              <a:gd name="connsiteX1440" fmla="*/ 3708632 w 6798686"/>
              <a:gd name="connsiteY1440" fmla="*/ 579873 h 1542374"/>
              <a:gd name="connsiteX1441" fmla="*/ 865990 w 6798686"/>
              <a:gd name="connsiteY1441" fmla="*/ 579675 h 1542374"/>
              <a:gd name="connsiteX1442" fmla="*/ 898343 w 6798686"/>
              <a:gd name="connsiteY1442" fmla="*/ 601006 h 1542374"/>
              <a:gd name="connsiteX1443" fmla="*/ 874213 w 6798686"/>
              <a:gd name="connsiteY1443" fmla="*/ 604311 h 1542374"/>
              <a:gd name="connsiteX1444" fmla="*/ 841840 w 6798686"/>
              <a:gd name="connsiteY1444" fmla="*/ 585564 h 1542374"/>
              <a:gd name="connsiteX1445" fmla="*/ 865990 w 6798686"/>
              <a:gd name="connsiteY1445" fmla="*/ 579675 h 1542374"/>
              <a:gd name="connsiteX1446" fmla="*/ 3549459 w 6798686"/>
              <a:gd name="connsiteY1446" fmla="*/ 579537 h 1542374"/>
              <a:gd name="connsiteX1447" fmla="*/ 3485656 w 6798686"/>
              <a:gd name="connsiteY1447" fmla="*/ 628153 h 1542374"/>
              <a:gd name="connsiteX1448" fmla="*/ 3413015 w 6798686"/>
              <a:gd name="connsiteY1448" fmla="*/ 649306 h 1542374"/>
              <a:gd name="connsiteX1449" fmla="*/ 3480679 w 6798686"/>
              <a:gd name="connsiteY1449" fmla="*/ 600833 h 1542374"/>
              <a:gd name="connsiteX1450" fmla="*/ 3549459 w 6798686"/>
              <a:gd name="connsiteY1450" fmla="*/ 579537 h 1542374"/>
              <a:gd name="connsiteX1451" fmla="*/ 3461506 w 6798686"/>
              <a:gd name="connsiteY1451" fmla="*/ 578173 h 1542374"/>
              <a:gd name="connsiteX1452" fmla="*/ 3395513 w 6798686"/>
              <a:gd name="connsiteY1452" fmla="*/ 623100 h 1542374"/>
              <a:gd name="connsiteX1453" fmla="*/ 3322660 w 6798686"/>
              <a:gd name="connsiteY1453" fmla="*/ 648018 h 1542374"/>
              <a:gd name="connsiteX1454" fmla="*/ 3391805 w 6798686"/>
              <a:gd name="connsiteY1454" fmla="*/ 604080 h 1542374"/>
              <a:gd name="connsiteX1455" fmla="*/ 3461506 w 6798686"/>
              <a:gd name="connsiteY1455" fmla="*/ 578173 h 1542374"/>
              <a:gd name="connsiteX1456" fmla="*/ 1060762 w 6798686"/>
              <a:gd name="connsiteY1456" fmla="*/ 576686 h 1542374"/>
              <a:gd name="connsiteX1457" fmla="*/ 1086660 w 6798686"/>
              <a:gd name="connsiteY1457" fmla="*/ 604157 h 1542374"/>
              <a:gd name="connsiteX1458" fmla="*/ 1060243 w 6798686"/>
              <a:gd name="connsiteY1458" fmla="*/ 607308 h 1542374"/>
              <a:gd name="connsiteX1459" fmla="*/ 1034403 w 6798686"/>
              <a:gd name="connsiteY1459" fmla="*/ 582009 h 1542374"/>
              <a:gd name="connsiteX1460" fmla="*/ 1060762 w 6798686"/>
              <a:gd name="connsiteY1460" fmla="*/ 576686 h 1542374"/>
              <a:gd name="connsiteX1461" fmla="*/ 769161 w 6798686"/>
              <a:gd name="connsiteY1461" fmla="*/ 576524 h 1542374"/>
              <a:gd name="connsiteX1462" fmla="*/ 795942 w 6798686"/>
              <a:gd name="connsiteY1462" fmla="*/ 590052 h 1542374"/>
              <a:gd name="connsiteX1463" fmla="*/ 771889 w 6798686"/>
              <a:gd name="connsiteY1463" fmla="*/ 594684 h 1542374"/>
              <a:gd name="connsiteX1464" fmla="*/ 745472 w 6798686"/>
              <a:gd name="connsiteY1464" fmla="*/ 583450 h 1542374"/>
              <a:gd name="connsiteX1465" fmla="*/ 769161 w 6798686"/>
              <a:gd name="connsiteY1465" fmla="*/ 576524 h 1542374"/>
              <a:gd name="connsiteX1466" fmla="*/ 1447232 w 6798686"/>
              <a:gd name="connsiteY1466" fmla="*/ 575923 h 1542374"/>
              <a:gd name="connsiteX1467" fmla="*/ 1695895 w 6798686"/>
              <a:gd name="connsiteY1467" fmla="*/ 595973 h 1542374"/>
              <a:gd name="connsiteX1468" fmla="*/ 1726865 w 6798686"/>
              <a:gd name="connsiteY1468" fmla="*/ 638028 h 1542374"/>
              <a:gd name="connsiteX1469" fmla="*/ 1492419 w 6798686"/>
              <a:gd name="connsiteY1469" fmla="*/ 622601 h 1542374"/>
              <a:gd name="connsiteX1470" fmla="*/ 1285390 w 6798686"/>
              <a:gd name="connsiteY1470" fmla="*/ 629594 h 1542374"/>
              <a:gd name="connsiteX1471" fmla="*/ 1257993 w 6798686"/>
              <a:gd name="connsiteY1471" fmla="*/ 589554 h 1542374"/>
              <a:gd name="connsiteX1472" fmla="*/ 1447232 w 6798686"/>
              <a:gd name="connsiteY1472" fmla="*/ 575923 h 1542374"/>
              <a:gd name="connsiteX1473" fmla="*/ 1719776 w 6798686"/>
              <a:gd name="connsiteY1473" fmla="*/ 574275 h 1542374"/>
              <a:gd name="connsiteX1474" fmla="*/ 1743541 w 6798686"/>
              <a:gd name="connsiteY1474" fmla="*/ 587840 h 1542374"/>
              <a:gd name="connsiteX1475" fmla="*/ 1749247 w 6798686"/>
              <a:gd name="connsiteY1475" fmla="*/ 591443 h 1542374"/>
              <a:gd name="connsiteX1476" fmla="*/ 1778238 w 6798686"/>
              <a:gd name="connsiteY1476" fmla="*/ 618163 h 1542374"/>
              <a:gd name="connsiteX1477" fmla="*/ 1747345 w 6798686"/>
              <a:gd name="connsiteY1477" fmla="*/ 605771 h 1542374"/>
              <a:gd name="connsiteX1478" fmla="*/ 1719776 w 6798686"/>
              <a:gd name="connsiteY1478" fmla="*/ 574275 h 1542374"/>
              <a:gd name="connsiteX1479" fmla="*/ 897094 w 6798686"/>
              <a:gd name="connsiteY1479" fmla="*/ 571741 h 1542374"/>
              <a:gd name="connsiteX1480" fmla="*/ 929928 w 6798686"/>
              <a:gd name="connsiteY1480" fmla="*/ 596030 h 1542374"/>
              <a:gd name="connsiteX1481" fmla="*/ 905355 w 6798686"/>
              <a:gd name="connsiteY1481" fmla="*/ 599969 h 1542374"/>
              <a:gd name="connsiteX1482" fmla="*/ 872215 w 6798686"/>
              <a:gd name="connsiteY1482" fmla="*/ 578127 h 1542374"/>
              <a:gd name="connsiteX1483" fmla="*/ 897094 w 6798686"/>
              <a:gd name="connsiteY1483" fmla="*/ 571741 h 1542374"/>
              <a:gd name="connsiteX1484" fmla="*/ 703475 w 6798686"/>
              <a:gd name="connsiteY1484" fmla="*/ 570709 h 1542374"/>
              <a:gd name="connsiteX1485" fmla="*/ 729372 w 6798686"/>
              <a:gd name="connsiteY1485" fmla="*/ 581948 h 1542374"/>
              <a:gd name="connsiteX1486" fmla="*/ 721188 w 6798686"/>
              <a:gd name="connsiteY1486" fmla="*/ 584073 h 1542374"/>
              <a:gd name="connsiteX1487" fmla="*/ 704742 w 6798686"/>
              <a:gd name="connsiteY1487" fmla="*/ 588188 h 1542374"/>
              <a:gd name="connsiteX1488" fmla="*/ 679421 w 6798686"/>
              <a:gd name="connsiteY1488" fmla="*/ 579204 h 1542374"/>
              <a:gd name="connsiteX1489" fmla="*/ 688028 w 6798686"/>
              <a:gd name="connsiteY1489" fmla="*/ 576248 h 1542374"/>
              <a:gd name="connsiteX1490" fmla="*/ 703475 w 6798686"/>
              <a:gd name="connsiteY1490" fmla="*/ 570709 h 1542374"/>
              <a:gd name="connsiteX1491" fmla="*/ 1092750 w 6798686"/>
              <a:gd name="connsiteY1491" fmla="*/ 570202 h 1542374"/>
              <a:gd name="connsiteX1492" fmla="*/ 1119032 w 6798686"/>
              <a:gd name="connsiteY1492" fmla="*/ 600238 h 1542374"/>
              <a:gd name="connsiteX1493" fmla="*/ 1091943 w 6798686"/>
              <a:gd name="connsiteY1493" fmla="*/ 603523 h 1542374"/>
              <a:gd name="connsiteX1494" fmla="*/ 1065700 w 6798686"/>
              <a:gd name="connsiteY1494" fmla="*/ 575683 h 1542374"/>
              <a:gd name="connsiteX1495" fmla="*/ 1070406 w 6798686"/>
              <a:gd name="connsiteY1495" fmla="*/ 574730 h 1542374"/>
              <a:gd name="connsiteX1496" fmla="*/ 1092750 w 6798686"/>
              <a:gd name="connsiteY1496" fmla="*/ 570202 h 1542374"/>
              <a:gd name="connsiteX1497" fmla="*/ 3779601 w 6798686"/>
              <a:gd name="connsiteY1497" fmla="*/ 567589 h 1542374"/>
              <a:gd name="connsiteX1498" fmla="*/ 3733722 w 6798686"/>
              <a:gd name="connsiteY1498" fmla="*/ 610151 h 1542374"/>
              <a:gd name="connsiteX1499" fmla="*/ 3665827 w 6798686"/>
              <a:gd name="connsiteY1499" fmla="*/ 623235 h 1542374"/>
              <a:gd name="connsiteX1500" fmla="*/ 3716662 w 6798686"/>
              <a:gd name="connsiteY1500" fmla="*/ 578340 h 1542374"/>
              <a:gd name="connsiteX1501" fmla="*/ 3779601 w 6798686"/>
              <a:gd name="connsiteY1501" fmla="*/ 567589 h 1542374"/>
              <a:gd name="connsiteX1502" fmla="*/ 800150 w 6798686"/>
              <a:gd name="connsiteY1502" fmla="*/ 566799 h 1542374"/>
              <a:gd name="connsiteX1503" fmla="*/ 827988 w 6798686"/>
              <a:gd name="connsiteY1503" fmla="*/ 583066 h 1542374"/>
              <a:gd name="connsiteX1504" fmla="*/ 803646 w 6798686"/>
              <a:gd name="connsiteY1504" fmla="*/ 588455 h 1542374"/>
              <a:gd name="connsiteX1505" fmla="*/ 775923 w 6798686"/>
              <a:gd name="connsiteY1505" fmla="*/ 574469 h 1542374"/>
              <a:gd name="connsiteX1506" fmla="*/ 800150 w 6798686"/>
              <a:gd name="connsiteY1506" fmla="*/ 566799 h 1542374"/>
              <a:gd name="connsiteX1507" fmla="*/ 1124892 w 6798686"/>
              <a:gd name="connsiteY1507" fmla="*/ 563758 h 1542374"/>
              <a:gd name="connsiteX1508" fmla="*/ 1151443 w 6798686"/>
              <a:gd name="connsiteY1508" fmla="*/ 596299 h 1542374"/>
              <a:gd name="connsiteX1509" fmla="*/ 1124066 w 6798686"/>
              <a:gd name="connsiteY1509" fmla="*/ 599623 h 1542374"/>
              <a:gd name="connsiteX1510" fmla="*/ 1097476 w 6798686"/>
              <a:gd name="connsiteY1510" fmla="*/ 569249 h 1542374"/>
              <a:gd name="connsiteX1511" fmla="*/ 1124892 w 6798686"/>
              <a:gd name="connsiteY1511" fmla="*/ 563758 h 1542374"/>
              <a:gd name="connsiteX1512" fmla="*/ 928410 w 6798686"/>
              <a:gd name="connsiteY1512" fmla="*/ 563477 h 1542374"/>
              <a:gd name="connsiteX1513" fmla="*/ 961359 w 6798686"/>
              <a:gd name="connsiteY1513" fmla="*/ 590520 h 1542374"/>
              <a:gd name="connsiteX1514" fmla="*/ 936267 w 6798686"/>
              <a:gd name="connsiteY1514" fmla="*/ 594962 h 1542374"/>
              <a:gd name="connsiteX1515" fmla="*/ 902839 w 6798686"/>
              <a:gd name="connsiteY1515" fmla="*/ 570242 h 1542374"/>
              <a:gd name="connsiteX1516" fmla="*/ 928410 w 6798686"/>
              <a:gd name="connsiteY1516" fmla="*/ 563477 h 1542374"/>
              <a:gd name="connsiteX1517" fmla="*/ 734502 w 6798686"/>
              <a:gd name="connsiteY1517" fmla="*/ 558818 h 1542374"/>
              <a:gd name="connsiteX1518" fmla="*/ 761822 w 6798686"/>
              <a:gd name="connsiteY1518" fmla="*/ 572805 h 1542374"/>
              <a:gd name="connsiteX1519" fmla="*/ 737134 w 6798686"/>
              <a:gd name="connsiteY1519" fmla="*/ 579863 h 1542374"/>
              <a:gd name="connsiteX1520" fmla="*/ 710199 w 6798686"/>
              <a:gd name="connsiteY1520" fmla="*/ 568209 h 1542374"/>
              <a:gd name="connsiteX1521" fmla="*/ 734502 w 6798686"/>
              <a:gd name="connsiteY1521" fmla="*/ 558818 h 1542374"/>
              <a:gd name="connsiteX1522" fmla="*/ 3847630 w 6798686"/>
              <a:gd name="connsiteY1522" fmla="*/ 558817 h 1542374"/>
              <a:gd name="connsiteX1523" fmla="*/ 3806671 w 6798686"/>
              <a:gd name="connsiteY1523" fmla="*/ 598624 h 1542374"/>
              <a:gd name="connsiteX1524" fmla="*/ 3752127 w 6798686"/>
              <a:gd name="connsiteY1524" fmla="*/ 606943 h 1542374"/>
              <a:gd name="connsiteX1525" fmla="*/ 3741196 w 6798686"/>
              <a:gd name="connsiteY1525" fmla="*/ 608845 h 1542374"/>
              <a:gd name="connsiteX1526" fmla="*/ 3786747 w 6798686"/>
              <a:gd name="connsiteY1526" fmla="*/ 566548 h 1542374"/>
              <a:gd name="connsiteX1527" fmla="*/ 3847630 w 6798686"/>
              <a:gd name="connsiteY1527" fmla="*/ 558817 h 1542374"/>
              <a:gd name="connsiteX1528" fmla="*/ 3453802 w 6798686"/>
              <a:gd name="connsiteY1528" fmla="*/ 558252 h 1542374"/>
              <a:gd name="connsiteX1529" fmla="*/ 3392439 w 6798686"/>
              <a:gd name="connsiteY1529" fmla="*/ 598067 h 1542374"/>
              <a:gd name="connsiteX1530" fmla="*/ 3341008 w 6798686"/>
              <a:gd name="connsiteY1530" fmla="*/ 617471 h 1542374"/>
              <a:gd name="connsiteX1531" fmla="*/ 3337415 w 6798686"/>
              <a:gd name="connsiteY1531" fmla="*/ 618816 h 1542374"/>
              <a:gd name="connsiteX1532" fmla="*/ 3324831 w 6798686"/>
              <a:gd name="connsiteY1532" fmla="*/ 623581 h 1542374"/>
              <a:gd name="connsiteX1533" fmla="*/ 3388558 w 6798686"/>
              <a:gd name="connsiteY1533" fmla="*/ 585014 h 1542374"/>
              <a:gd name="connsiteX1534" fmla="*/ 3403236 w 6798686"/>
              <a:gd name="connsiteY1534" fmla="*/ 578987 h 1542374"/>
              <a:gd name="connsiteX1535" fmla="*/ 3424293 w 6798686"/>
              <a:gd name="connsiteY1535" fmla="*/ 570340 h 1542374"/>
              <a:gd name="connsiteX1536" fmla="*/ 3453802 w 6798686"/>
              <a:gd name="connsiteY1536" fmla="*/ 558252 h 1542374"/>
              <a:gd name="connsiteX1537" fmla="*/ 3627019 w 6798686"/>
              <a:gd name="connsiteY1537" fmla="*/ 557583 h 1542374"/>
              <a:gd name="connsiteX1538" fmla="*/ 3566789 w 6798686"/>
              <a:gd name="connsiteY1538" fmla="*/ 606251 h 1542374"/>
              <a:gd name="connsiteX1539" fmla="*/ 3497356 w 6798686"/>
              <a:gd name="connsiteY1539" fmla="*/ 624868 h 1542374"/>
              <a:gd name="connsiteX1540" fmla="*/ 3561332 w 6798686"/>
              <a:gd name="connsiteY1540" fmla="*/ 576006 h 1542374"/>
              <a:gd name="connsiteX1541" fmla="*/ 3627019 w 6798686"/>
              <a:gd name="connsiteY1541" fmla="*/ 557583 h 1542374"/>
              <a:gd name="connsiteX1542" fmla="*/ 1157360 w 6798686"/>
              <a:gd name="connsiteY1542" fmla="*/ 557403 h 1542374"/>
              <a:gd name="connsiteX1543" fmla="*/ 1184104 w 6798686"/>
              <a:gd name="connsiteY1543" fmla="*/ 592394 h 1542374"/>
              <a:gd name="connsiteX1544" fmla="*/ 1156265 w 6798686"/>
              <a:gd name="connsiteY1544" fmla="*/ 595723 h 1542374"/>
              <a:gd name="connsiteX1545" fmla="*/ 1129445 w 6798686"/>
              <a:gd name="connsiteY1545" fmla="*/ 562849 h 1542374"/>
              <a:gd name="connsiteX1546" fmla="*/ 1157360 w 6798686"/>
              <a:gd name="connsiteY1546" fmla="*/ 557403 h 1542374"/>
              <a:gd name="connsiteX1547" fmla="*/ 831100 w 6798686"/>
              <a:gd name="connsiteY1547" fmla="*/ 556521 h 1542374"/>
              <a:gd name="connsiteX1548" fmla="*/ 859688 w 6798686"/>
              <a:gd name="connsiteY1548" fmla="*/ 575493 h 1542374"/>
              <a:gd name="connsiteX1549" fmla="*/ 834828 w 6798686"/>
              <a:gd name="connsiteY1549" fmla="*/ 581479 h 1542374"/>
              <a:gd name="connsiteX1550" fmla="*/ 806240 w 6798686"/>
              <a:gd name="connsiteY1550" fmla="*/ 564801 h 1542374"/>
              <a:gd name="connsiteX1551" fmla="*/ 831100 w 6798686"/>
              <a:gd name="connsiteY1551" fmla="*/ 556521 h 1542374"/>
              <a:gd name="connsiteX1552" fmla="*/ 959995 w 6798686"/>
              <a:gd name="connsiteY1552" fmla="*/ 554986 h 1542374"/>
              <a:gd name="connsiteX1553" fmla="*/ 992847 w 6798686"/>
              <a:gd name="connsiteY1553" fmla="*/ 584605 h 1542374"/>
              <a:gd name="connsiteX1554" fmla="*/ 967218 w 6798686"/>
              <a:gd name="connsiteY1554" fmla="*/ 589441 h 1542374"/>
              <a:gd name="connsiteX1555" fmla="*/ 933789 w 6798686"/>
              <a:gd name="connsiteY1555" fmla="*/ 562033 h 1542374"/>
              <a:gd name="connsiteX1556" fmla="*/ 959995 w 6798686"/>
              <a:gd name="connsiteY1556" fmla="*/ 554986 h 1542374"/>
              <a:gd name="connsiteX1557" fmla="*/ 3912722 w 6798686"/>
              <a:gd name="connsiteY1557" fmla="*/ 553916 h 1542374"/>
              <a:gd name="connsiteX1558" fmla="*/ 3877121 w 6798686"/>
              <a:gd name="connsiteY1558" fmla="*/ 590071 h 1542374"/>
              <a:gd name="connsiteX1559" fmla="*/ 3813395 w 6798686"/>
              <a:gd name="connsiteY1559" fmla="*/ 597702 h 1542374"/>
              <a:gd name="connsiteX1560" fmla="*/ 3854086 w 6798686"/>
              <a:gd name="connsiteY1560" fmla="*/ 558121 h 1542374"/>
              <a:gd name="connsiteX1561" fmla="*/ 3854739 w 6798686"/>
              <a:gd name="connsiteY1561" fmla="*/ 558052 h 1542374"/>
              <a:gd name="connsiteX1562" fmla="*/ 3912722 w 6798686"/>
              <a:gd name="connsiteY1562" fmla="*/ 553916 h 1542374"/>
              <a:gd name="connsiteX1563" fmla="*/ 1671803 w 6798686"/>
              <a:gd name="connsiteY1563" fmla="*/ 553299 h 1542374"/>
              <a:gd name="connsiteX1564" fmla="*/ 1705962 w 6798686"/>
              <a:gd name="connsiteY1564" fmla="*/ 567449 h 1542374"/>
              <a:gd name="connsiteX1565" fmla="*/ 1736644 w 6798686"/>
              <a:gd name="connsiteY1565" fmla="*/ 602063 h 1542374"/>
              <a:gd name="connsiteX1566" fmla="*/ 1699641 w 6798686"/>
              <a:gd name="connsiteY1566" fmla="*/ 591335 h 1542374"/>
              <a:gd name="connsiteX1567" fmla="*/ 1697394 w 6798686"/>
              <a:gd name="connsiteY1567" fmla="*/ 588234 h 1542374"/>
              <a:gd name="connsiteX1568" fmla="*/ 1671803 w 6798686"/>
              <a:gd name="connsiteY1568" fmla="*/ 553299 h 1542374"/>
              <a:gd name="connsiteX1569" fmla="*/ 3975680 w 6798686"/>
              <a:gd name="connsiteY1569" fmla="*/ 552377 h 1542374"/>
              <a:gd name="connsiteX1570" fmla="*/ 3946496 w 6798686"/>
              <a:gd name="connsiteY1570" fmla="*/ 583262 h 1542374"/>
              <a:gd name="connsiteX1571" fmla="*/ 3883288 w 6798686"/>
              <a:gd name="connsiteY1571" fmla="*/ 589421 h 1542374"/>
              <a:gd name="connsiteX1572" fmla="*/ 3918466 w 6798686"/>
              <a:gd name="connsiteY1572" fmla="*/ 553662 h 1542374"/>
              <a:gd name="connsiteX1573" fmla="*/ 3975680 w 6798686"/>
              <a:gd name="connsiteY1573" fmla="*/ 552377 h 1542374"/>
              <a:gd name="connsiteX1574" fmla="*/ 1190175 w 6798686"/>
              <a:gd name="connsiteY1574" fmla="*/ 551237 h 1542374"/>
              <a:gd name="connsiteX1575" fmla="*/ 1217014 w 6798686"/>
              <a:gd name="connsiteY1575" fmla="*/ 588586 h 1542374"/>
              <a:gd name="connsiteX1576" fmla="*/ 1188753 w 6798686"/>
              <a:gd name="connsiteY1576" fmla="*/ 591850 h 1542374"/>
              <a:gd name="connsiteX1577" fmla="*/ 1161760 w 6798686"/>
              <a:gd name="connsiteY1577" fmla="*/ 556563 h 1542374"/>
              <a:gd name="connsiteX1578" fmla="*/ 1190175 w 6798686"/>
              <a:gd name="connsiteY1578" fmla="*/ 551237 h 1542374"/>
              <a:gd name="connsiteX1579" fmla="*/ 3544752 w 6798686"/>
              <a:gd name="connsiteY1579" fmla="*/ 548490 h 1542374"/>
              <a:gd name="connsiteX1580" fmla="*/ 3481102 w 6798686"/>
              <a:gd name="connsiteY1580" fmla="*/ 594922 h 1542374"/>
              <a:gd name="connsiteX1581" fmla="*/ 3411996 w 6798686"/>
              <a:gd name="connsiteY1581" fmla="*/ 617567 h 1542374"/>
              <a:gd name="connsiteX1582" fmla="*/ 3478874 w 6798686"/>
              <a:gd name="connsiteY1582" fmla="*/ 571838 h 1542374"/>
              <a:gd name="connsiteX1583" fmla="*/ 3544752 w 6798686"/>
              <a:gd name="connsiteY1583" fmla="*/ 548490 h 1542374"/>
              <a:gd name="connsiteX1584" fmla="*/ 3417914 w 6798686"/>
              <a:gd name="connsiteY1584" fmla="*/ 547274 h 1542374"/>
              <a:gd name="connsiteX1585" fmla="*/ 3386675 w 6798686"/>
              <a:gd name="connsiteY1585" fmla="*/ 565406 h 1542374"/>
              <a:gd name="connsiteX1586" fmla="*/ 3353150 w 6798686"/>
              <a:gd name="connsiteY1586" fmla="*/ 580257 h 1542374"/>
              <a:gd name="connsiteX1587" fmla="*/ 3384580 w 6798686"/>
              <a:gd name="connsiteY1587" fmla="*/ 563197 h 1542374"/>
              <a:gd name="connsiteX1588" fmla="*/ 3417914 w 6798686"/>
              <a:gd name="connsiteY1588" fmla="*/ 547274 h 1542374"/>
              <a:gd name="connsiteX1589" fmla="*/ 3441602 w 6798686"/>
              <a:gd name="connsiteY1589" fmla="*/ 546763 h 1542374"/>
              <a:gd name="connsiteX1590" fmla="*/ 3389192 w 6798686"/>
              <a:gd name="connsiteY1590" fmla="*/ 578991 h 1542374"/>
              <a:gd name="connsiteX1591" fmla="*/ 3331939 w 6798686"/>
              <a:gd name="connsiteY1591" fmla="*/ 602486 h 1542374"/>
              <a:gd name="connsiteX1592" fmla="*/ 3386060 w 6798686"/>
              <a:gd name="connsiteY1592" fmla="*/ 571406 h 1542374"/>
              <a:gd name="connsiteX1593" fmla="*/ 3427808 w 6798686"/>
              <a:gd name="connsiteY1593" fmla="*/ 552880 h 1542374"/>
              <a:gd name="connsiteX1594" fmla="*/ 3441602 w 6798686"/>
              <a:gd name="connsiteY1594" fmla="*/ 546763 h 1542374"/>
              <a:gd name="connsiteX1595" fmla="*/ 991906 w 6798686"/>
              <a:gd name="connsiteY1595" fmla="*/ 546361 h 1542374"/>
              <a:gd name="connsiteX1596" fmla="*/ 1024471 w 6798686"/>
              <a:gd name="connsiteY1596" fmla="*/ 578380 h 1542374"/>
              <a:gd name="connsiteX1597" fmla="*/ 998323 w 6798686"/>
              <a:gd name="connsiteY1597" fmla="*/ 583541 h 1542374"/>
              <a:gd name="connsiteX1598" fmla="*/ 965105 w 6798686"/>
              <a:gd name="connsiteY1598" fmla="*/ 553604 h 1542374"/>
              <a:gd name="connsiteX1599" fmla="*/ 973251 w 6798686"/>
              <a:gd name="connsiteY1599" fmla="*/ 551401 h 1542374"/>
              <a:gd name="connsiteX1600" fmla="*/ 991906 w 6798686"/>
              <a:gd name="connsiteY1600" fmla="*/ 546361 h 1542374"/>
              <a:gd name="connsiteX1601" fmla="*/ 765318 w 6798686"/>
              <a:gd name="connsiteY1601" fmla="*/ 546252 h 1542374"/>
              <a:gd name="connsiteX1602" fmla="*/ 793579 w 6798686"/>
              <a:gd name="connsiteY1602" fmla="*/ 562945 h 1542374"/>
              <a:gd name="connsiteX1603" fmla="*/ 768603 w 6798686"/>
              <a:gd name="connsiteY1603" fmla="*/ 570759 h 1542374"/>
              <a:gd name="connsiteX1604" fmla="*/ 740516 w 6798686"/>
              <a:gd name="connsiteY1604" fmla="*/ 556409 h 1542374"/>
              <a:gd name="connsiteX1605" fmla="*/ 765318 w 6798686"/>
              <a:gd name="connsiteY1605" fmla="*/ 546252 h 1542374"/>
              <a:gd name="connsiteX1606" fmla="*/ 862262 w 6798686"/>
              <a:gd name="connsiteY1606" fmla="*/ 545835 h 1542374"/>
              <a:gd name="connsiteX1607" fmla="*/ 891331 w 6798686"/>
              <a:gd name="connsiteY1607" fmla="*/ 567462 h 1542374"/>
              <a:gd name="connsiteX1608" fmla="*/ 865875 w 6798686"/>
              <a:gd name="connsiteY1608" fmla="*/ 573944 h 1542374"/>
              <a:gd name="connsiteX1609" fmla="*/ 836749 w 6798686"/>
              <a:gd name="connsiteY1609" fmla="*/ 554611 h 1542374"/>
              <a:gd name="connsiteX1610" fmla="*/ 862262 w 6798686"/>
              <a:gd name="connsiteY1610" fmla="*/ 545835 h 1542374"/>
              <a:gd name="connsiteX1611" fmla="*/ 1693340 w 6798686"/>
              <a:gd name="connsiteY1611" fmla="*/ 545583 h 1542374"/>
              <a:gd name="connsiteX1612" fmla="*/ 1726058 w 6798686"/>
              <a:gd name="connsiteY1612" fmla="*/ 571404 h 1542374"/>
              <a:gd name="connsiteX1613" fmla="*/ 1709708 w 6798686"/>
              <a:gd name="connsiteY1613" fmla="*/ 563137 h 1542374"/>
              <a:gd name="connsiteX1614" fmla="*/ 1693340 w 6798686"/>
              <a:gd name="connsiteY1614" fmla="*/ 545583 h 1542374"/>
              <a:gd name="connsiteX1615" fmla="*/ 1223354 w 6798686"/>
              <a:gd name="connsiteY1615" fmla="*/ 545374 h 1542374"/>
              <a:gd name="connsiteX1616" fmla="*/ 1250193 w 6798686"/>
              <a:gd name="connsiteY1616" fmla="*/ 584939 h 1542374"/>
              <a:gd name="connsiteX1617" fmla="*/ 1221490 w 6798686"/>
              <a:gd name="connsiteY1617" fmla="*/ 588075 h 1542374"/>
              <a:gd name="connsiteX1618" fmla="*/ 1194440 w 6798686"/>
              <a:gd name="connsiteY1618" fmla="*/ 550454 h 1542374"/>
              <a:gd name="connsiteX1619" fmla="*/ 1223354 w 6798686"/>
              <a:gd name="connsiteY1619" fmla="*/ 545374 h 1542374"/>
              <a:gd name="connsiteX1620" fmla="*/ 3700274 w 6798686"/>
              <a:gd name="connsiteY1620" fmla="*/ 539418 h 1542374"/>
              <a:gd name="connsiteX1621" fmla="*/ 3643637 w 6798686"/>
              <a:gd name="connsiteY1621" fmla="*/ 587740 h 1542374"/>
              <a:gd name="connsiteX1622" fmla="*/ 3576971 w 6798686"/>
              <a:gd name="connsiteY1622" fmla="*/ 603677 h 1542374"/>
              <a:gd name="connsiteX1623" fmla="*/ 3637239 w 6798686"/>
              <a:gd name="connsiteY1623" fmla="*/ 554886 h 1542374"/>
              <a:gd name="connsiteX1624" fmla="*/ 3700274 w 6798686"/>
              <a:gd name="connsiteY1624" fmla="*/ 539418 h 1542374"/>
              <a:gd name="connsiteX1625" fmla="*/ 1024163 w 6798686"/>
              <a:gd name="connsiteY1625" fmla="*/ 537704 h 1542374"/>
              <a:gd name="connsiteX1626" fmla="*/ 1056324 w 6798686"/>
              <a:gd name="connsiteY1626" fmla="*/ 571967 h 1542374"/>
              <a:gd name="connsiteX1627" fmla="*/ 1029658 w 6798686"/>
              <a:gd name="connsiteY1627" fmla="*/ 577349 h 1542374"/>
              <a:gd name="connsiteX1628" fmla="*/ 996786 w 6798686"/>
              <a:gd name="connsiteY1628" fmla="*/ 545043 h 1542374"/>
              <a:gd name="connsiteX1629" fmla="*/ 1024163 w 6798686"/>
              <a:gd name="connsiteY1629" fmla="*/ 537704 h 1542374"/>
              <a:gd name="connsiteX1630" fmla="*/ 893655 w 6798686"/>
              <a:gd name="connsiteY1630" fmla="*/ 534855 h 1542374"/>
              <a:gd name="connsiteX1631" fmla="*/ 923088 w 6798686"/>
              <a:gd name="connsiteY1631" fmla="*/ 559109 h 1542374"/>
              <a:gd name="connsiteX1632" fmla="*/ 897075 w 6798686"/>
              <a:gd name="connsiteY1632" fmla="*/ 565971 h 1542374"/>
              <a:gd name="connsiteX1633" fmla="*/ 867526 w 6798686"/>
              <a:gd name="connsiteY1633" fmla="*/ 543998 h 1542374"/>
              <a:gd name="connsiteX1634" fmla="*/ 893655 w 6798686"/>
              <a:gd name="connsiteY1634" fmla="*/ 534855 h 1542374"/>
              <a:gd name="connsiteX1635" fmla="*/ 796173 w 6798686"/>
              <a:gd name="connsiteY1635" fmla="*/ 533172 h 1542374"/>
              <a:gd name="connsiteX1636" fmla="*/ 825126 w 6798686"/>
              <a:gd name="connsiteY1636" fmla="*/ 552548 h 1542374"/>
              <a:gd name="connsiteX1637" fmla="*/ 799708 w 6798686"/>
              <a:gd name="connsiteY1637" fmla="*/ 560972 h 1542374"/>
              <a:gd name="connsiteX1638" fmla="*/ 770832 w 6798686"/>
              <a:gd name="connsiteY1638" fmla="*/ 543943 h 1542374"/>
              <a:gd name="connsiteX1639" fmla="*/ 796173 w 6798686"/>
              <a:gd name="connsiteY1639" fmla="*/ 533172 h 1542374"/>
              <a:gd name="connsiteX1640" fmla="*/ 1056881 w 6798686"/>
              <a:gd name="connsiteY1640" fmla="*/ 529076 h 1542374"/>
              <a:gd name="connsiteX1641" fmla="*/ 1088581 w 6798686"/>
              <a:gd name="connsiteY1641" fmla="*/ 565429 h 1542374"/>
              <a:gd name="connsiteX1642" fmla="*/ 1069311 w 6798686"/>
              <a:gd name="connsiteY1642" fmla="*/ 569339 h 1542374"/>
              <a:gd name="connsiteX1643" fmla="*/ 1061261 w 6798686"/>
              <a:gd name="connsiteY1643" fmla="*/ 570968 h 1542374"/>
              <a:gd name="connsiteX1644" fmla="*/ 1028851 w 6798686"/>
              <a:gd name="connsiteY1644" fmla="*/ 536454 h 1542374"/>
              <a:gd name="connsiteX1645" fmla="*/ 1056881 w 6798686"/>
              <a:gd name="connsiteY1645" fmla="*/ 529076 h 1542374"/>
              <a:gd name="connsiteX1646" fmla="*/ 3769957 w 6798686"/>
              <a:gd name="connsiteY1646" fmla="*/ 524944 h 1542374"/>
              <a:gd name="connsiteX1647" fmla="*/ 3717142 w 6798686"/>
              <a:gd name="connsiteY1647" fmla="*/ 572313 h 1542374"/>
              <a:gd name="connsiteX1648" fmla="*/ 3716797 w 6798686"/>
              <a:gd name="connsiteY1648" fmla="*/ 572626 h 1542374"/>
              <a:gd name="connsiteX1649" fmla="*/ 3652570 w 6798686"/>
              <a:gd name="connsiteY1649" fmla="*/ 585765 h 1542374"/>
              <a:gd name="connsiteX1650" fmla="*/ 3709189 w 6798686"/>
              <a:gd name="connsiteY1650" fmla="*/ 537397 h 1542374"/>
              <a:gd name="connsiteX1651" fmla="*/ 3769957 w 6798686"/>
              <a:gd name="connsiteY1651" fmla="*/ 524944 h 1542374"/>
              <a:gd name="connsiteX1652" fmla="*/ 1402027 w 6798686"/>
              <a:gd name="connsiteY1652" fmla="*/ 523914 h 1542374"/>
              <a:gd name="connsiteX1653" fmla="*/ 1662101 w 6798686"/>
              <a:gd name="connsiteY1653" fmla="*/ 549921 h 1542374"/>
              <a:gd name="connsiteX1654" fmla="*/ 1690977 w 6798686"/>
              <a:gd name="connsiteY1654" fmla="*/ 589208 h 1542374"/>
              <a:gd name="connsiteX1655" fmla="*/ 1447079 w 6798686"/>
              <a:gd name="connsiteY1655" fmla="*/ 570511 h 1542374"/>
              <a:gd name="connsiteX1656" fmla="*/ 1254535 w 6798686"/>
              <a:gd name="connsiteY1656" fmla="*/ 584478 h 1542374"/>
              <a:gd name="connsiteX1657" fmla="*/ 1227523 w 6798686"/>
              <a:gd name="connsiteY1657" fmla="*/ 544665 h 1542374"/>
              <a:gd name="connsiteX1658" fmla="*/ 1402027 w 6798686"/>
              <a:gd name="connsiteY1658" fmla="*/ 523914 h 1542374"/>
              <a:gd name="connsiteX1659" fmla="*/ 925394 w 6798686"/>
              <a:gd name="connsiteY1659" fmla="*/ 523691 h 1542374"/>
              <a:gd name="connsiteX1660" fmla="*/ 955057 w 6798686"/>
              <a:gd name="connsiteY1660" fmla="*/ 550530 h 1542374"/>
              <a:gd name="connsiteX1661" fmla="*/ 928487 w 6798686"/>
              <a:gd name="connsiteY1661" fmla="*/ 557672 h 1542374"/>
              <a:gd name="connsiteX1662" fmla="*/ 898670 w 6798686"/>
              <a:gd name="connsiteY1662" fmla="*/ 533097 h 1542374"/>
              <a:gd name="connsiteX1663" fmla="*/ 911638 w 6798686"/>
              <a:gd name="connsiteY1663" fmla="*/ 528531 h 1542374"/>
              <a:gd name="connsiteX1664" fmla="*/ 925394 w 6798686"/>
              <a:gd name="connsiteY1664" fmla="*/ 523691 h 1542374"/>
              <a:gd name="connsiteX1665" fmla="*/ 3540660 w 6798686"/>
              <a:gd name="connsiteY1665" fmla="*/ 523301 h 1542374"/>
              <a:gd name="connsiteX1666" fmla="*/ 3479162 w 6798686"/>
              <a:gd name="connsiteY1666" fmla="*/ 566013 h 1542374"/>
              <a:gd name="connsiteX1667" fmla="*/ 3413187 w 6798686"/>
              <a:gd name="connsiteY1667" fmla="*/ 590305 h 1542374"/>
              <a:gd name="connsiteX1668" fmla="*/ 3476587 w 6798686"/>
              <a:gd name="connsiteY1668" fmla="*/ 548967 h 1542374"/>
              <a:gd name="connsiteX1669" fmla="*/ 3540660 w 6798686"/>
              <a:gd name="connsiteY1669" fmla="*/ 523301 h 1542374"/>
              <a:gd name="connsiteX1670" fmla="*/ 3623041 w 6798686"/>
              <a:gd name="connsiteY1670" fmla="*/ 522588 h 1542374"/>
              <a:gd name="connsiteX1671" fmla="*/ 3561562 w 6798686"/>
              <a:gd name="connsiteY1671" fmla="*/ 570211 h 1542374"/>
              <a:gd name="connsiteX1672" fmla="*/ 3494877 w 6798686"/>
              <a:gd name="connsiteY1672" fmla="*/ 590534 h 1542374"/>
              <a:gd name="connsiteX1673" fmla="*/ 3559104 w 6798686"/>
              <a:gd name="connsiteY1673" fmla="*/ 543570 h 1542374"/>
              <a:gd name="connsiteX1674" fmla="*/ 3623041 w 6798686"/>
              <a:gd name="connsiteY1674" fmla="*/ 522588 h 1542374"/>
              <a:gd name="connsiteX1675" fmla="*/ 1089811 w 6798686"/>
              <a:gd name="connsiteY1675" fmla="*/ 520638 h 1542374"/>
              <a:gd name="connsiteX1676" fmla="*/ 1120954 w 6798686"/>
              <a:gd name="connsiteY1676" fmla="*/ 558930 h 1542374"/>
              <a:gd name="connsiteX1677" fmla="*/ 1093307 w 6798686"/>
              <a:gd name="connsiteY1677" fmla="*/ 564475 h 1542374"/>
              <a:gd name="connsiteX1678" fmla="*/ 1061415 w 6798686"/>
              <a:gd name="connsiteY1678" fmla="*/ 527899 h 1542374"/>
              <a:gd name="connsiteX1679" fmla="*/ 1089811 w 6798686"/>
              <a:gd name="connsiteY1679" fmla="*/ 520638 h 1542374"/>
              <a:gd name="connsiteX1680" fmla="*/ 827296 w 6798686"/>
              <a:gd name="connsiteY1680" fmla="*/ 519699 h 1542374"/>
              <a:gd name="connsiteX1681" fmla="*/ 856749 w 6798686"/>
              <a:gd name="connsiteY1681" fmla="*/ 541735 h 1542374"/>
              <a:gd name="connsiteX1682" fmla="*/ 830774 w 6798686"/>
              <a:gd name="connsiteY1682" fmla="*/ 550640 h 1542374"/>
              <a:gd name="connsiteX1683" fmla="*/ 801341 w 6798686"/>
              <a:gd name="connsiteY1683" fmla="*/ 530955 h 1542374"/>
              <a:gd name="connsiteX1684" fmla="*/ 827296 w 6798686"/>
              <a:gd name="connsiteY1684" fmla="*/ 519699 h 1542374"/>
              <a:gd name="connsiteX1685" fmla="*/ 3836526 w 6798686"/>
              <a:gd name="connsiteY1685" fmla="*/ 514166 h 1542374"/>
              <a:gd name="connsiteX1686" fmla="*/ 3795239 w 6798686"/>
              <a:gd name="connsiteY1686" fmla="*/ 552999 h 1542374"/>
              <a:gd name="connsiteX1687" fmla="*/ 3786786 w 6798686"/>
              <a:gd name="connsiteY1687" fmla="*/ 560893 h 1542374"/>
              <a:gd name="connsiteX1688" fmla="*/ 3724731 w 6798686"/>
              <a:gd name="connsiteY1688" fmla="*/ 571147 h 1542374"/>
              <a:gd name="connsiteX1689" fmla="*/ 3777757 w 6798686"/>
              <a:gd name="connsiteY1689" fmla="*/ 523541 h 1542374"/>
              <a:gd name="connsiteX1690" fmla="*/ 3836526 w 6798686"/>
              <a:gd name="connsiteY1690" fmla="*/ 514166 h 1542374"/>
              <a:gd name="connsiteX1691" fmla="*/ 3476376 w 6798686"/>
              <a:gd name="connsiteY1691" fmla="*/ 513115 h 1542374"/>
              <a:gd name="connsiteX1692" fmla="*/ 3471900 w 6798686"/>
              <a:gd name="connsiteY1692" fmla="*/ 515737 h 1542374"/>
              <a:gd name="connsiteX1693" fmla="*/ 3466636 w 6798686"/>
              <a:gd name="connsiteY1693" fmla="*/ 518254 h 1542374"/>
              <a:gd name="connsiteX1694" fmla="*/ 3470420 w 6798686"/>
              <a:gd name="connsiteY1694" fmla="*/ 516170 h 1542374"/>
              <a:gd name="connsiteX1695" fmla="*/ 3476376 w 6798686"/>
              <a:gd name="connsiteY1695" fmla="*/ 513115 h 1542374"/>
              <a:gd name="connsiteX1696" fmla="*/ 1640756 w 6798686"/>
              <a:gd name="connsiteY1696" fmla="*/ 512757 h 1542374"/>
              <a:gd name="connsiteX1697" fmla="*/ 1668364 w 6798686"/>
              <a:gd name="connsiteY1697" fmla="*/ 528381 h 1542374"/>
              <a:gd name="connsiteX1698" fmla="*/ 1696395 w 6798686"/>
              <a:gd name="connsiteY1698" fmla="*/ 557072 h 1542374"/>
              <a:gd name="connsiteX1699" fmla="*/ 1665905 w 6798686"/>
              <a:gd name="connsiteY1699" fmla="*/ 545397 h 1542374"/>
              <a:gd name="connsiteX1700" fmla="*/ 1640756 w 6798686"/>
              <a:gd name="connsiteY1700" fmla="*/ 512757 h 1542374"/>
              <a:gd name="connsiteX1701" fmla="*/ 1123105 w 6798686"/>
              <a:gd name="connsiteY1701" fmla="*/ 512448 h 1542374"/>
              <a:gd name="connsiteX1702" fmla="*/ 1153633 w 6798686"/>
              <a:gd name="connsiteY1702" fmla="*/ 552515 h 1542374"/>
              <a:gd name="connsiteX1703" fmla="*/ 1125507 w 6798686"/>
              <a:gd name="connsiteY1703" fmla="*/ 558023 h 1542374"/>
              <a:gd name="connsiteX1704" fmla="*/ 1094191 w 6798686"/>
              <a:gd name="connsiteY1704" fmla="*/ 519539 h 1542374"/>
              <a:gd name="connsiteX1705" fmla="*/ 1123105 w 6798686"/>
              <a:gd name="connsiteY1705" fmla="*/ 512448 h 1542374"/>
              <a:gd name="connsiteX1706" fmla="*/ 957497 w 6798686"/>
              <a:gd name="connsiteY1706" fmla="*/ 512444 h 1542374"/>
              <a:gd name="connsiteX1707" fmla="*/ 987295 w 6798686"/>
              <a:gd name="connsiteY1707" fmla="*/ 541818 h 1542374"/>
              <a:gd name="connsiteX1708" fmla="*/ 971791 w 6798686"/>
              <a:gd name="connsiteY1708" fmla="*/ 546004 h 1542374"/>
              <a:gd name="connsiteX1709" fmla="*/ 960168 w 6798686"/>
              <a:gd name="connsiteY1709" fmla="*/ 549147 h 1542374"/>
              <a:gd name="connsiteX1710" fmla="*/ 930177 w 6798686"/>
              <a:gd name="connsiteY1710" fmla="*/ 522010 h 1542374"/>
              <a:gd name="connsiteX1711" fmla="*/ 957497 w 6798686"/>
              <a:gd name="connsiteY1711" fmla="*/ 512444 h 1542374"/>
              <a:gd name="connsiteX1712" fmla="*/ 3900464 w 6798686"/>
              <a:gd name="connsiteY1712" fmla="*/ 506990 h 1542374"/>
              <a:gd name="connsiteX1713" fmla="*/ 3873337 w 6798686"/>
              <a:gd name="connsiteY1713" fmla="*/ 533683 h 1542374"/>
              <a:gd name="connsiteX1714" fmla="*/ 3854105 w 6798686"/>
              <a:gd name="connsiteY1714" fmla="*/ 552502 h 1542374"/>
              <a:gd name="connsiteX1715" fmla="*/ 3793914 w 6798686"/>
              <a:gd name="connsiteY1715" fmla="*/ 559854 h 1542374"/>
              <a:gd name="connsiteX1716" fmla="*/ 3798045 w 6798686"/>
              <a:gd name="connsiteY1716" fmla="*/ 555996 h 1542374"/>
              <a:gd name="connsiteX1717" fmla="*/ 3843481 w 6798686"/>
              <a:gd name="connsiteY1717" fmla="*/ 513232 h 1542374"/>
              <a:gd name="connsiteX1718" fmla="*/ 3900464 w 6798686"/>
              <a:gd name="connsiteY1718" fmla="*/ 506990 h 1542374"/>
              <a:gd name="connsiteX1719" fmla="*/ 3531957 w 6798686"/>
              <a:gd name="connsiteY1719" fmla="*/ 506802 h 1542374"/>
              <a:gd name="connsiteX1720" fmla="*/ 3477029 w 6798686"/>
              <a:gd name="connsiteY1720" fmla="*/ 543042 h 1542374"/>
              <a:gd name="connsiteX1721" fmla="*/ 3422256 w 6798686"/>
              <a:gd name="connsiteY1721" fmla="*/ 565410 h 1542374"/>
              <a:gd name="connsiteX1722" fmla="*/ 3417030 w 6798686"/>
              <a:gd name="connsiteY1722" fmla="*/ 567560 h 1542374"/>
              <a:gd name="connsiteX1723" fmla="*/ 3473629 w 6798686"/>
              <a:gd name="connsiteY1723" fmla="*/ 532552 h 1542374"/>
              <a:gd name="connsiteX1724" fmla="*/ 3509229 w 6798686"/>
              <a:gd name="connsiteY1724" fmla="*/ 516792 h 1542374"/>
              <a:gd name="connsiteX1725" fmla="*/ 3531957 w 6798686"/>
              <a:gd name="connsiteY1725" fmla="*/ 506802 h 1542374"/>
              <a:gd name="connsiteX1726" fmla="*/ 858728 w 6798686"/>
              <a:gd name="connsiteY1726" fmla="*/ 505958 h 1542374"/>
              <a:gd name="connsiteX1727" fmla="*/ 888545 w 6798686"/>
              <a:gd name="connsiteY1727" fmla="*/ 530634 h 1542374"/>
              <a:gd name="connsiteX1728" fmla="*/ 862032 w 6798686"/>
              <a:gd name="connsiteY1728" fmla="*/ 539902 h 1542374"/>
              <a:gd name="connsiteX1729" fmla="*/ 832176 w 6798686"/>
              <a:gd name="connsiteY1729" fmla="*/ 517572 h 1542374"/>
              <a:gd name="connsiteX1730" fmla="*/ 855308 w 6798686"/>
              <a:gd name="connsiteY1730" fmla="*/ 507455 h 1542374"/>
              <a:gd name="connsiteX1731" fmla="*/ 858728 w 6798686"/>
              <a:gd name="connsiteY1731" fmla="*/ 505958 h 1542374"/>
              <a:gd name="connsiteX1732" fmla="*/ 1156765 w 6798686"/>
              <a:gd name="connsiteY1732" fmla="*/ 504602 h 1542374"/>
              <a:gd name="connsiteX1733" fmla="*/ 1186620 w 6798686"/>
              <a:gd name="connsiteY1733" fmla="*/ 546298 h 1542374"/>
              <a:gd name="connsiteX1734" fmla="*/ 1158033 w 6798686"/>
              <a:gd name="connsiteY1734" fmla="*/ 551673 h 1542374"/>
              <a:gd name="connsiteX1735" fmla="*/ 1127370 w 6798686"/>
              <a:gd name="connsiteY1735" fmla="*/ 511428 h 1542374"/>
              <a:gd name="connsiteX1736" fmla="*/ 1156765 w 6798686"/>
              <a:gd name="connsiteY1736" fmla="*/ 504602 h 1542374"/>
              <a:gd name="connsiteX1737" fmla="*/ 3962135 w 6798686"/>
              <a:gd name="connsiteY1737" fmla="*/ 503382 h 1542374"/>
              <a:gd name="connsiteX1738" fmla="*/ 3951434 w 6798686"/>
              <a:gd name="connsiteY1738" fmla="*/ 514364 h 1542374"/>
              <a:gd name="connsiteX1739" fmla="*/ 3918466 w 6798686"/>
              <a:gd name="connsiteY1739" fmla="*/ 548063 h 1542374"/>
              <a:gd name="connsiteX1740" fmla="*/ 3860465 w 6798686"/>
              <a:gd name="connsiteY1740" fmla="*/ 551900 h 1542374"/>
              <a:gd name="connsiteX1741" fmla="*/ 3876142 w 6798686"/>
              <a:gd name="connsiteY1741" fmla="*/ 536550 h 1542374"/>
              <a:gd name="connsiteX1742" fmla="*/ 3906708 w 6798686"/>
              <a:gd name="connsiteY1742" fmla="*/ 506475 h 1542374"/>
              <a:gd name="connsiteX1743" fmla="*/ 3956410 w 6798686"/>
              <a:gd name="connsiteY1743" fmla="*/ 503547 h 1542374"/>
              <a:gd name="connsiteX1744" fmla="*/ 3962135 w 6798686"/>
              <a:gd name="connsiteY1744" fmla="*/ 503382 h 1542374"/>
              <a:gd name="connsiteX1745" fmla="*/ 4022326 w 6798686"/>
              <a:gd name="connsiteY1745" fmla="*/ 502740 h 1542374"/>
              <a:gd name="connsiteX1746" fmla="*/ 3980982 w 6798686"/>
              <a:gd name="connsiteY1746" fmla="*/ 546757 h 1542374"/>
              <a:gd name="connsiteX1747" fmla="*/ 3924191 w 6798686"/>
              <a:gd name="connsiteY1747" fmla="*/ 547845 h 1542374"/>
              <a:gd name="connsiteX1748" fmla="*/ 3954239 w 6798686"/>
              <a:gd name="connsiteY1748" fmla="*/ 517109 h 1542374"/>
              <a:gd name="connsiteX1749" fmla="*/ 3967783 w 6798686"/>
              <a:gd name="connsiteY1749" fmla="*/ 503221 h 1542374"/>
              <a:gd name="connsiteX1750" fmla="*/ 4022326 w 6798686"/>
              <a:gd name="connsiteY1750" fmla="*/ 502740 h 1542374"/>
              <a:gd name="connsiteX1751" fmla="*/ 989966 w 6798686"/>
              <a:gd name="connsiteY1751" fmla="*/ 501234 h 1542374"/>
              <a:gd name="connsiteX1752" fmla="*/ 992117 w 6798686"/>
              <a:gd name="connsiteY1752" fmla="*/ 503530 h 1542374"/>
              <a:gd name="connsiteX1753" fmla="*/ 1019821 w 6798686"/>
              <a:gd name="connsiteY1753" fmla="*/ 533078 h 1542374"/>
              <a:gd name="connsiteX1754" fmla="*/ 992175 w 6798686"/>
              <a:gd name="connsiteY1754" fmla="*/ 540502 h 1542374"/>
              <a:gd name="connsiteX1755" fmla="*/ 962089 w 6798686"/>
              <a:gd name="connsiteY1755" fmla="*/ 510848 h 1542374"/>
              <a:gd name="connsiteX1756" fmla="*/ 989966 w 6798686"/>
              <a:gd name="connsiteY1756" fmla="*/ 501234 h 1542374"/>
              <a:gd name="connsiteX1757" fmla="*/ 3696489 w 6798686"/>
              <a:gd name="connsiteY1757" fmla="*/ 500750 h 1542374"/>
              <a:gd name="connsiteX1758" fmla="*/ 3637335 w 6798686"/>
              <a:gd name="connsiteY1758" fmla="*/ 549168 h 1542374"/>
              <a:gd name="connsiteX1759" fmla="*/ 3573263 w 6798686"/>
              <a:gd name="connsiteY1759" fmla="*/ 566805 h 1542374"/>
              <a:gd name="connsiteX1760" fmla="*/ 3635126 w 6798686"/>
              <a:gd name="connsiteY1760" fmla="*/ 518817 h 1542374"/>
              <a:gd name="connsiteX1761" fmla="*/ 3696489 w 6798686"/>
              <a:gd name="connsiteY1761" fmla="*/ 500750 h 1542374"/>
              <a:gd name="connsiteX1762" fmla="*/ 3516683 w 6798686"/>
              <a:gd name="connsiteY1762" fmla="*/ 500045 h 1542374"/>
              <a:gd name="connsiteX1763" fmla="*/ 3474032 w 6798686"/>
              <a:gd name="connsiteY1763" fmla="*/ 526640 h 1542374"/>
              <a:gd name="connsiteX1764" fmla="*/ 3428020 w 6798686"/>
              <a:gd name="connsiteY1764" fmla="*/ 547055 h 1542374"/>
              <a:gd name="connsiteX1765" fmla="*/ 3471515 w 6798686"/>
              <a:gd name="connsiteY1765" fmla="*/ 521635 h 1542374"/>
              <a:gd name="connsiteX1766" fmla="*/ 3516683 w 6798686"/>
              <a:gd name="connsiteY1766" fmla="*/ 500045 h 1542374"/>
              <a:gd name="connsiteX1767" fmla="*/ 1190809 w 6798686"/>
              <a:gd name="connsiteY1767" fmla="*/ 497196 h 1542374"/>
              <a:gd name="connsiteX1768" fmla="*/ 1219973 w 6798686"/>
              <a:gd name="connsiteY1768" fmla="*/ 540367 h 1542374"/>
              <a:gd name="connsiteX1769" fmla="*/ 1190905 w 6798686"/>
              <a:gd name="connsiteY1769" fmla="*/ 545506 h 1542374"/>
              <a:gd name="connsiteX1770" fmla="*/ 1160915 w 6798686"/>
              <a:gd name="connsiteY1770" fmla="*/ 503659 h 1542374"/>
              <a:gd name="connsiteX1771" fmla="*/ 1190809 w 6798686"/>
              <a:gd name="connsiteY1771" fmla="*/ 497196 h 1542374"/>
              <a:gd name="connsiteX1772" fmla="*/ 3619641 w 6798686"/>
              <a:gd name="connsiteY1772" fmla="*/ 493173 h 1542374"/>
              <a:gd name="connsiteX1773" fmla="*/ 3559104 w 6798686"/>
              <a:gd name="connsiteY1773" fmla="*/ 537943 h 1542374"/>
              <a:gd name="connsiteX1774" fmla="*/ 3496146 w 6798686"/>
              <a:gd name="connsiteY1774" fmla="*/ 559894 h 1542374"/>
              <a:gd name="connsiteX1775" fmla="*/ 3558950 w 6798686"/>
              <a:gd name="connsiteY1775" fmla="*/ 516146 h 1542374"/>
              <a:gd name="connsiteX1776" fmla="*/ 3619641 w 6798686"/>
              <a:gd name="connsiteY1776" fmla="*/ 493173 h 1542374"/>
              <a:gd name="connsiteX1777" fmla="*/ 890524 w 6798686"/>
              <a:gd name="connsiteY1777" fmla="*/ 492068 h 1542374"/>
              <a:gd name="connsiteX1778" fmla="*/ 920610 w 6798686"/>
              <a:gd name="connsiteY1778" fmla="*/ 519355 h 1542374"/>
              <a:gd name="connsiteX1779" fmla="*/ 909755 w 6798686"/>
              <a:gd name="connsiteY1779" fmla="*/ 523174 h 1542374"/>
              <a:gd name="connsiteX1780" fmla="*/ 893540 w 6798686"/>
              <a:gd name="connsiteY1780" fmla="*/ 528876 h 1542374"/>
              <a:gd name="connsiteX1781" fmla="*/ 863377 w 6798686"/>
              <a:gd name="connsiteY1781" fmla="*/ 503920 h 1542374"/>
              <a:gd name="connsiteX1782" fmla="*/ 890524 w 6798686"/>
              <a:gd name="connsiteY1782" fmla="*/ 492068 h 1542374"/>
              <a:gd name="connsiteX1783" fmla="*/ 1022914 w 6798686"/>
              <a:gd name="connsiteY1783" fmla="*/ 490124 h 1542374"/>
              <a:gd name="connsiteX1784" fmla="*/ 1050868 w 6798686"/>
              <a:gd name="connsiteY1784" fmla="*/ 522193 h 1542374"/>
              <a:gd name="connsiteX1785" fmla="*/ 1052770 w 6798686"/>
              <a:gd name="connsiteY1785" fmla="*/ 524369 h 1542374"/>
              <a:gd name="connsiteX1786" fmla="*/ 1024509 w 6798686"/>
              <a:gd name="connsiteY1786" fmla="*/ 531825 h 1542374"/>
              <a:gd name="connsiteX1787" fmla="*/ 995249 w 6798686"/>
              <a:gd name="connsiteY1787" fmla="*/ 500602 h 1542374"/>
              <a:gd name="connsiteX1788" fmla="*/ 994403 w 6798686"/>
              <a:gd name="connsiteY1788" fmla="*/ 499712 h 1542374"/>
              <a:gd name="connsiteX1789" fmla="*/ 1022914 w 6798686"/>
              <a:gd name="connsiteY1789" fmla="*/ 490124 h 1542374"/>
              <a:gd name="connsiteX1790" fmla="*/ 3765941 w 6798686"/>
              <a:gd name="connsiteY1790" fmla="*/ 482838 h 1542374"/>
              <a:gd name="connsiteX1791" fmla="*/ 3709189 w 6798686"/>
              <a:gd name="connsiteY1791" fmla="*/ 531764 h 1542374"/>
              <a:gd name="connsiteX1792" fmla="*/ 3647460 w 6798686"/>
              <a:gd name="connsiteY1792" fmla="*/ 546561 h 1542374"/>
              <a:gd name="connsiteX1793" fmla="*/ 3706825 w 6798686"/>
              <a:gd name="connsiteY1793" fmla="*/ 497905 h 1542374"/>
              <a:gd name="connsiteX1794" fmla="*/ 3765941 w 6798686"/>
              <a:gd name="connsiteY1794" fmla="*/ 482838 h 1542374"/>
              <a:gd name="connsiteX1795" fmla="*/ 1614877 w 6798686"/>
              <a:gd name="connsiteY1795" fmla="*/ 481788 h 1542374"/>
              <a:gd name="connsiteX1796" fmla="*/ 1630266 w 6798686"/>
              <a:gd name="connsiteY1796" fmla="*/ 493849 h 1542374"/>
              <a:gd name="connsiteX1797" fmla="*/ 1650554 w 6798686"/>
              <a:gd name="connsiteY1797" fmla="*/ 511549 h 1542374"/>
              <a:gd name="connsiteX1798" fmla="*/ 1632437 w 6798686"/>
              <a:gd name="connsiteY1798" fmla="*/ 502492 h 1542374"/>
              <a:gd name="connsiteX1799" fmla="*/ 1614877 w 6798686"/>
              <a:gd name="connsiteY1799" fmla="*/ 481788 h 1542374"/>
              <a:gd name="connsiteX1800" fmla="*/ 1056170 w 6798686"/>
              <a:gd name="connsiteY1800" fmla="*/ 479292 h 1542374"/>
              <a:gd name="connsiteX1801" fmla="*/ 1085911 w 6798686"/>
              <a:gd name="connsiteY1801" fmla="*/ 515858 h 1542374"/>
              <a:gd name="connsiteX1802" fmla="*/ 1057304 w 6798686"/>
              <a:gd name="connsiteY1802" fmla="*/ 523192 h 1542374"/>
              <a:gd name="connsiteX1803" fmla="*/ 1054038 w 6798686"/>
              <a:gd name="connsiteY1803" fmla="*/ 519441 h 1542374"/>
              <a:gd name="connsiteX1804" fmla="*/ 1027237 w 6798686"/>
              <a:gd name="connsiteY1804" fmla="*/ 488698 h 1542374"/>
              <a:gd name="connsiteX1805" fmla="*/ 1056170 w 6798686"/>
              <a:gd name="connsiteY1805" fmla="*/ 479292 h 1542374"/>
              <a:gd name="connsiteX1806" fmla="*/ 922723 w 6798686"/>
              <a:gd name="connsiteY1806" fmla="*/ 478145 h 1542374"/>
              <a:gd name="connsiteX1807" fmla="*/ 934231 w 6798686"/>
              <a:gd name="connsiteY1807" fmla="*/ 489495 h 1542374"/>
              <a:gd name="connsiteX1808" fmla="*/ 952982 w 6798686"/>
              <a:gd name="connsiteY1808" fmla="*/ 508006 h 1542374"/>
              <a:gd name="connsiteX1809" fmla="*/ 925374 w 6798686"/>
              <a:gd name="connsiteY1809" fmla="*/ 517676 h 1542374"/>
              <a:gd name="connsiteX1810" fmla="*/ 895000 w 6798686"/>
              <a:gd name="connsiteY1810" fmla="*/ 490122 h 1542374"/>
              <a:gd name="connsiteX1811" fmla="*/ 922723 w 6798686"/>
              <a:gd name="connsiteY1811" fmla="*/ 478145 h 1542374"/>
              <a:gd name="connsiteX1812" fmla="*/ 3614934 w 6798686"/>
              <a:gd name="connsiteY1812" fmla="*/ 471163 h 1542374"/>
              <a:gd name="connsiteX1813" fmla="*/ 3559161 w 6798686"/>
              <a:gd name="connsiteY1813" fmla="*/ 510346 h 1542374"/>
              <a:gd name="connsiteX1814" fmla="*/ 3499277 w 6798686"/>
              <a:gd name="connsiteY1814" fmla="*/ 534048 h 1542374"/>
              <a:gd name="connsiteX1815" fmla="*/ 3556836 w 6798686"/>
              <a:gd name="connsiteY1815" fmla="*/ 495960 h 1542374"/>
              <a:gd name="connsiteX1816" fmla="*/ 3614934 w 6798686"/>
              <a:gd name="connsiteY1816" fmla="*/ 471163 h 1542374"/>
              <a:gd name="connsiteX1817" fmla="*/ 1437631 w 6798686"/>
              <a:gd name="connsiteY1817" fmla="*/ 468874 h 1542374"/>
              <a:gd name="connsiteX1818" fmla="*/ 1628595 w 6798686"/>
              <a:gd name="connsiteY1818" fmla="*/ 506898 h 1542374"/>
              <a:gd name="connsiteX1819" fmla="*/ 1656337 w 6798686"/>
              <a:gd name="connsiteY1819" fmla="*/ 542265 h 1542374"/>
              <a:gd name="connsiteX1820" fmla="*/ 1401719 w 6798686"/>
              <a:gd name="connsiteY1820" fmla="*/ 518421 h 1542374"/>
              <a:gd name="connsiteX1821" fmla="*/ 1224123 w 6798686"/>
              <a:gd name="connsiteY1821" fmla="*/ 539660 h 1542374"/>
              <a:gd name="connsiteX1822" fmla="*/ 1194863 w 6798686"/>
              <a:gd name="connsiteY1822" fmla="*/ 496348 h 1542374"/>
              <a:gd name="connsiteX1823" fmla="*/ 1356821 w 6798686"/>
              <a:gd name="connsiteY1823" fmla="*/ 471903 h 1542374"/>
              <a:gd name="connsiteX1824" fmla="*/ 1358857 w 6798686"/>
              <a:gd name="connsiteY1824" fmla="*/ 471736 h 1542374"/>
              <a:gd name="connsiteX1825" fmla="*/ 1437631 w 6798686"/>
              <a:gd name="connsiteY1825" fmla="*/ 468874 h 1542374"/>
              <a:gd name="connsiteX1826" fmla="*/ 1089849 w 6798686"/>
              <a:gd name="connsiteY1826" fmla="*/ 468817 h 1542374"/>
              <a:gd name="connsiteX1827" fmla="*/ 1119397 w 6798686"/>
              <a:gd name="connsiteY1827" fmla="*/ 507591 h 1542374"/>
              <a:gd name="connsiteX1828" fmla="*/ 1090310 w 6798686"/>
              <a:gd name="connsiteY1828" fmla="*/ 514752 h 1542374"/>
              <a:gd name="connsiteX1829" fmla="*/ 1089657 w 6798686"/>
              <a:gd name="connsiteY1829" fmla="*/ 513947 h 1542374"/>
              <a:gd name="connsiteX1830" fmla="*/ 1060378 w 6798686"/>
              <a:gd name="connsiteY1830" fmla="*/ 477955 h 1542374"/>
              <a:gd name="connsiteX1831" fmla="*/ 1089849 w 6798686"/>
              <a:gd name="connsiteY1831" fmla="*/ 468817 h 1542374"/>
              <a:gd name="connsiteX1832" fmla="*/ 3832069 w 6798686"/>
              <a:gd name="connsiteY1832" fmla="*/ 468771 h 1542374"/>
              <a:gd name="connsiteX1833" fmla="*/ 3777680 w 6798686"/>
              <a:gd name="connsiteY1833" fmla="*/ 517962 h 1542374"/>
              <a:gd name="connsiteX1834" fmla="*/ 3718007 w 6798686"/>
              <a:gd name="connsiteY1834" fmla="*/ 529831 h 1542374"/>
              <a:gd name="connsiteX1835" fmla="*/ 3774894 w 6798686"/>
              <a:gd name="connsiteY1835" fmla="*/ 480760 h 1542374"/>
              <a:gd name="connsiteX1836" fmla="*/ 3832069 w 6798686"/>
              <a:gd name="connsiteY1836" fmla="*/ 468771 h 1542374"/>
              <a:gd name="connsiteX1837" fmla="*/ 3694107 w 6798686"/>
              <a:gd name="connsiteY1837" fmla="*/ 467025 h 1542374"/>
              <a:gd name="connsiteX1838" fmla="*/ 3634799 w 6798686"/>
              <a:gd name="connsiteY1838" fmla="*/ 513420 h 1542374"/>
              <a:gd name="connsiteX1839" fmla="*/ 3573128 w 6798686"/>
              <a:gd name="connsiteY1839" fmla="*/ 533240 h 1542374"/>
              <a:gd name="connsiteX1840" fmla="*/ 3634607 w 6798686"/>
              <a:gd name="connsiteY1840" fmla="*/ 487724 h 1542374"/>
              <a:gd name="connsiteX1841" fmla="*/ 3694107 w 6798686"/>
              <a:gd name="connsiteY1841" fmla="*/ 467025 h 1542374"/>
              <a:gd name="connsiteX1842" fmla="*/ 955345 w 6798686"/>
              <a:gd name="connsiteY1842" fmla="*/ 464308 h 1542374"/>
              <a:gd name="connsiteX1843" fmla="*/ 985700 w 6798686"/>
              <a:gd name="connsiteY1843" fmla="*/ 496688 h 1542374"/>
              <a:gd name="connsiteX1844" fmla="*/ 957574 w 6798686"/>
              <a:gd name="connsiteY1844" fmla="*/ 506402 h 1542374"/>
              <a:gd name="connsiteX1845" fmla="*/ 937286 w 6798686"/>
              <a:gd name="connsiteY1845" fmla="*/ 486387 h 1542374"/>
              <a:gd name="connsiteX1846" fmla="*/ 927046 w 6798686"/>
              <a:gd name="connsiteY1846" fmla="*/ 476291 h 1542374"/>
              <a:gd name="connsiteX1847" fmla="*/ 955345 w 6798686"/>
              <a:gd name="connsiteY1847" fmla="*/ 464308 h 1542374"/>
              <a:gd name="connsiteX1848" fmla="*/ 1123970 w 6798686"/>
              <a:gd name="connsiteY1848" fmla="*/ 458812 h 1542374"/>
              <a:gd name="connsiteX1849" fmla="*/ 1153230 w 6798686"/>
              <a:gd name="connsiteY1849" fmla="*/ 499670 h 1542374"/>
              <a:gd name="connsiteX1850" fmla="*/ 1123662 w 6798686"/>
              <a:gd name="connsiteY1850" fmla="*/ 506562 h 1542374"/>
              <a:gd name="connsiteX1851" fmla="*/ 1093961 w 6798686"/>
              <a:gd name="connsiteY1851" fmla="*/ 467572 h 1542374"/>
              <a:gd name="connsiteX1852" fmla="*/ 1123970 w 6798686"/>
              <a:gd name="connsiteY1852" fmla="*/ 458812 h 1542374"/>
              <a:gd name="connsiteX1853" fmla="*/ 3895373 w 6798686"/>
              <a:gd name="connsiteY1853" fmla="*/ 458456 h 1542374"/>
              <a:gd name="connsiteX1854" fmla="*/ 3843366 w 6798686"/>
              <a:gd name="connsiteY1854" fmla="*/ 507699 h 1542374"/>
              <a:gd name="connsiteX1855" fmla="*/ 3785499 w 6798686"/>
              <a:gd name="connsiteY1855" fmla="*/ 516563 h 1542374"/>
              <a:gd name="connsiteX1856" fmla="*/ 3839907 w 6798686"/>
              <a:gd name="connsiteY1856" fmla="*/ 467323 h 1542374"/>
              <a:gd name="connsiteX1857" fmla="*/ 3895373 w 6798686"/>
              <a:gd name="connsiteY1857" fmla="*/ 458456 h 1542374"/>
              <a:gd name="connsiteX1858" fmla="*/ 3605635 w 6798686"/>
              <a:gd name="connsiteY1858" fmla="*/ 457851 h 1542374"/>
              <a:gd name="connsiteX1859" fmla="*/ 3557067 w 6798686"/>
              <a:gd name="connsiteY1859" fmla="*/ 490156 h 1542374"/>
              <a:gd name="connsiteX1860" fmla="*/ 3507116 w 6798686"/>
              <a:gd name="connsiteY1860" fmla="*/ 511999 h 1542374"/>
              <a:gd name="connsiteX1861" fmla="*/ 3505444 w 6798686"/>
              <a:gd name="connsiteY1861" fmla="*/ 512736 h 1542374"/>
              <a:gd name="connsiteX1862" fmla="*/ 3554607 w 6798686"/>
              <a:gd name="connsiteY1862" fmla="*/ 481985 h 1542374"/>
              <a:gd name="connsiteX1863" fmla="*/ 3594146 w 6798686"/>
              <a:gd name="connsiteY1863" fmla="*/ 463250 h 1542374"/>
              <a:gd name="connsiteX1864" fmla="*/ 3605635 w 6798686"/>
              <a:gd name="connsiteY1864" fmla="*/ 457851 h 1542374"/>
              <a:gd name="connsiteX1865" fmla="*/ 3584079 w 6798686"/>
              <a:gd name="connsiteY1865" fmla="*/ 457849 h 1542374"/>
              <a:gd name="connsiteX1866" fmla="*/ 3554858 w 6798686"/>
              <a:gd name="connsiteY1866" fmla="*/ 476164 h 1542374"/>
              <a:gd name="connsiteX1867" fmla="*/ 3523677 w 6798686"/>
              <a:gd name="connsiteY1867" fmla="*/ 491007 h 1542374"/>
              <a:gd name="connsiteX1868" fmla="*/ 3552937 w 6798686"/>
              <a:gd name="connsiteY1868" fmla="*/ 473784 h 1542374"/>
              <a:gd name="connsiteX1869" fmla="*/ 3584079 w 6798686"/>
              <a:gd name="connsiteY1869" fmla="*/ 457849 h 1542374"/>
              <a:gd name="connsiteX1870" fmla="*/ 3956294 w 6798686"/>
              <a:gd name="connsiteY1870" fmla="*/ 451821 h 1542374"/>
              <a:gd name="connsiteX1871" fmla="*/ 3906574 w 6798686"/>
              <a:gd name="connsiteY1871" fmla="*/ 500969 h 1542374"/>
              <a:gd name="connsiteX1872" fmla="*/ 3850340 w 6798686"/>
              <a:gd name="connsiteY1872" fmla="*/ 506767 h 1542374"/>
              <a:gd name="connsiteX1873" fmla="*/ 3902328 w 6798686"/>
              <a:gd name="connsiteY1873" fmla="*/ 457519 h 1542374"/>
              <a:gd name="connsiteX1874" fmla="*/ 3956294 w 6798686"/>
              <a:gd name="connsiteY1874" fmla="*/ 451821 h 1542374"/>
              <a:gd name="connsiteX1875" fmla="*/ 988429 w 6798686"/>
              <a:gd name="connsiteY1875" fmla="*/ 450675 h 1542374"/>
              <a:gd name="connsiteX1876" fmla="*/ 1018860 w 6798686"/>
              <a:gd name="connsiteY1876" fmla="*/ 485484 h 1542374"/>
              <a:gd name="connsiteX1877" fmla="*/ 990157 w 6798686"/>
              <a:gd name="connsiteY1877" fmla="*/ 495169 h 1542374"/>
              <a:gd name="connsiteX1878" fmla="*/ 959553 w 6798686"/>
              <a:gd name="connsiteY1878" fmla="*/ 462545 h 1542374"/>
              <a:gd name="connsiteX1879" fmla="*/ 988429 w 6798686"/>
              <a:gd name="connsiteY1879" fmla="*/ 450675 h 1542374"/>
              <a:gd name="connsiteX1880" fmla="*/ 1158533 w 6798686"/>
              <a:gd name="connsiteY1880" fmla="*/ 449406 h 1542374"/>
              <a:gd name="connsiteX1881" fmla="*/ 1187427 w 6798686"/>
              <a:gd name="connsiteY1881" fmla="*/ 492189 h 1542374"/>
              <a:gd name="connsiteX1882" fmla="*/ 1157399 w 6798686"/>
              <a:gd name="connsiteY1882" fmla="*/ 498727 h 1542374"/>
              <a:gd name="connsiteX1883" fmla="*/ 1128004 w 6798686"/>
              <a:gd name="connsiteY1883" fmla="*/ 457680 h 1542374"/>
              <a:gd name="connsiteX1884" fmla="*/ 1158533 w 6798686"/>
              <a:gd name="connsiteY1884" fmla="*/ 449406 h 1542374"/>
              <a:gd name="connsiteX1885" fmla="*/ 4015103 w 6798686"/>
              <a:gd name="connsiteY1885" fmla="*/ 448860 h 1542374"/>
              <a:gd name="connsiteX1886" fmla="*/ 3967649 w 6798686"/>
              <a:gd name="connsiteY1886" fmla="*/ 497720 h 1542374"/>
              <a:gd name="connsiteX1887" fmla="*/ 3956217 w 6798686"/>
              <a:gd name="connsiteY1887" fmla="*/ 498051 h 1542374"/>
              <a:gd name="connsiteX1888" fmla="*/ 3912817 w 6798686"/>
              <a:gd name="connsiteY1888" fmla="*/ 500452 h 1542374"/>
              <a:gd name="connsiteX1889" fmla="*/ 3962481 w 6798686"/>
              <a:gd name="connsiteY1889" fmla="*/ 451352 h 1542374"/>
              <a:gd name="connsiteX1890" fmla="*/ 4015103 w 6798686"/>
              <a:gd name="connsiteY1890" fmla="*/ 448860 h 1542374"/>
              <a:gd name="connsiteX1891" fmla="*/ 4020655 w 6798686"/>
              <a:gd name="connsiteY1891" fmla="*/ 448777 h 1542374"/>
              <a:gd name="connsiteX1892" fmla="*/ 4058100 w 6798686"/>
              <a:gd name="connsiteY1892" fmla="*/ 449035 h 1542374"/>
              <a:gd name="connsiteX1893" fmla="*/ 4072047 w 6798686"/>
              <a:gd name="connsiteY1893" fmla="*/ 449532 h 1542374"/>
              <a:gd name="connsiteX1894" fmla="*/ 4027418 w 6798686"/>
              <a:gd name="connsiteY1894" fmla="*/ 497301 h 1542374"/>
              <a:gd name="connsiteX1895" fmla="*/ 3973278 w 6798686"/>
              <a:gd name="connsiteY1895" fmla="*/ 497563 h 1542374"/>
              <a:gd name="connsiteX1896" fmla="*/ 4020655 w 6798686"/>
              <a:gd name="connsiteY1896" fmla="*/ 448777 h 1542374"/>
              <a:gd name="connsiteX1897" fmla="*/ 3764039 w 6798686"/>
              <a:gd name="connsiteY1897" fmla="*/ 445044 h 1542374"/>
              <a:gd name="connsiteX1898" fmla="*/ 3706383 w 6798686"/>
              <a:gd name="connsiteY1898" fmla="*/ 492616 h 1542374"/>
              <a:gd name="connsiteX1899" fmla="*/ 3695952 w 6798686"/>
              <a:gd name="connsiteY1899" fmla="*/ 495467 h 1542374"/>
              <a:gd name="connsiteX1900" fmla="*/ 3646711 w 6798686"/>
              <a:gd name="connsiteY1900" fmla="*/ 509776 h 1542374"/>
              <a:gd name="connsiteX1901" fmla="*/ 3706557 w 6798686"/>
              <a:gd name="connsiteY1901" fmla="*/ 462912 h 1542374"/>
              <a:gd name="connsiteX1902" fmla="*/ 3764039 w 6798686"/>
              <a:gd name="connsiteY1902" fmla="*/ 445044 h 1542374"/>
              <a:gd name="connsiteX1903" fmla="*/ 3690668 w 6798686"/>
              <a:gd name="connsiteY1903" fmla="*/ 440332 h 1542374"/>
              <a:gd name="connsiteX1904" fmla="*/ 3634627 w 6798686"/>
              <a:gd name="connsiteY1904" fmla="*/ 482053 h 1542374"/>
              <a:gd name="connsiteX1905" fmla="*/ 3577029 w 6798686"/>
              <a:gd name="connsiteY1905" fmla="*/ 503468 h 1542374"/>
              <a:gd name="connsiteX1906" fmla="*/ 3634568 w 6798686"/>
              <a:gd name="connsiteY1906" fmla="*/ 462979 h 1542374"/>
              <a:gd name="connsiteX1907" fmla="*/ 3690668 w 6798686"/>
              <a:gd name="connsiteY1907" fmla="*/ 440332 h 1542374"/>
              <a:gd name="connsiteX1908" fmla="*/ 1021973 w 6798686"/>
              <a:gd name="connsiteY1908" fmla="*/ 437373 h 1542374"/>
              <a:gd name="connsiteX1909" fmla="*/ 1052328 w 6798686"/>
              <a:gd name="connsiteY1909" fmla="*/ 474562 h 1542374"/>
              <a:gd name="connsiteX1910" fmla="*/ 1023183 w 6798686"/>
              <a:gd name="connsiteY1910" fmla="*/ 484055 h 1542374"/>
              <a:gd name="connsiteX1911" fmla="*/ 992540 w 6798686"/>
              <a:gd name="connsiteY1911" fmla="*/ 449008 h 1542374"/>
              <a:gd name="connsiteX1912" fmla="*/ 1021973 w 6798686"/>
              <a:gd name="connsiteY1912" fmla="*/ 437373 h 1542374"/>
              <a:gd name="connsiteX1913" fmla="*/ 3830398 w 6798686"/>
              <a:gd name="connsiteY1913" fmla="*/ 426983 h 1542374"/>
              <a:gd name="connsiteX1914" fmla="*/ 3774337 w 6798686"/>
              <a:gd name="connsiteY1914" fmla="*/ 475576 h 1542374"/>
              <a:gd name="connsiteX1915" fmla="*/ 3716566 w 6798686"/>
              <a:gd name="connsiteY1915" fmla="*/ 489882 h 1542374"/>
              <a:gd name="connsiteX1916" fmla="*/ 3774606 w 6798686"/>
              <a:gd name="connsiteY1916" fmla="*/ 441972 h 1542374"/>
              <a:gd name="connsiteX1917" fmla="*/ 3830398 w 6798686"/>
              <a:gd name="connsiteY1917" fmla="*/ 426983 h 1542374"/>
              <a:gd name="connsiteX1918" fmla="*/ 1055997 w 6798686"/>
              <a:gd name="connsiteY1918" fmla="*/ 424534 h 1542374"/>
              <a:gd name="connsiteX1919" fmla="*/ 1086180 w 6798686"/>
              <a:gd name="connsiteY1919" fmla="*/ 463999 h 1542374"/>
              <a:gd name="connsiteX1920" fmla="*/ 1056516 w 6798686"/>
              <a:gd name="connsiteY1920" fmla="*/ 473217 h 1542374"/>
              <a:gd name="connsiteX1921" fmla="*/ 1025988 w 6798686"/>
              <a:gd name="connsiteY1921" fmla="*/ 435815 h 1542374"/>
              <a:gd name="connsiteX1922" fmla="*/ 1055997 w 6798686"/>
              <a:gd name="connsiteY1922" fmla="*/ 424534 h 1542374"/>
              <a:gd name="connsiteX1923" fmla="*/ 3637815 w 6798686"/>
              <a:gd name="connsiteY1923" fmla="*/ 424172 h 1542374"/>
              <a:gd name="connsiteX1924" fmla="*/ 3632282 w 6798686"/>
              <a:gd name="connsiteY1924" fmla="*/ 427636 h 1542374"/>
              <a:gd name="connsiteX1925" fmla="*/ 3626134 w 6798686"/>
              <a:gd name="connsiteY1925" fmla="*/ 430754 h 1542374"/>
              <a:gd name="connsiteX1926" fmla="*/ 3630957 w 6798686"/>
              <a:gd name="connsiteY1926" fmla="*/ 427926 h 1542374"/>
              <a:gd name="connsiteX1927" fmla="*/ 3637815 w 6798686"/>
              <a:gd name="connsiteY1927" fmla="*/ 424172 h 1542374"/>
              <a:gd name="connsiteX1928" fmla="*/ 3686710 w 6798686"/>
              <a:gd name="connsiteY1928" fmla="*/ 420534 h 1542374"/>
              <a:gd name="connsiteX1929" fmla="*/ 3671725 w 6798686"/>
              <a:gd name="connsiteY1929" fmla="*/ 431100 h 1542374"/>
              <a:gd name="connsiteX1930" fmla="*/ 3634588 w 6798686"/>
              <a:gd name="connsiteY1930" fmla="*/ 457302 h 1542374"/>
              <a:gd name="connsiteX1931" fmla="*/ 3581236 w 6798686"/>
              <a:gd name="connsiteY1931" fmla="*/ 479743 h 1542374"/>
              <a:gd name="connsiteX1932" fmla="*/ 3631879 w 6798686"/>
              <a:gd name="connsiteY1932" fmla="*/ 446034 h 1542374"/>
              <a:gd name="connsiteX1933" fmla="*/ 3634031 w 6798686"/>
              <a:gd name="connsiteY1933" fmla="*/ 444595 h 1542374"/>
              <a:gd name="connsiteX1934" fmla="*/ 3686710 w 6798686"/>
              <a:gd name="connsiteY1934" fmla="*/ 420534 h 1542374"/>
              <a:gd name="connsiteX1935" fmla="*/ 1394861 w 6798686"/>
              <a:gd name="connsiteY1935" fmla="*/ 415557 h 1542374"/>
              <a:gd name="connsiteX1936" fmla="*/ 1594762 w 6798686"/>
              <a:gd name="connsiteY1936" fmla="*/ 468201 h 1542374"/>
              <a:gd name="connsiteX1937" fmla="*/ 1620622 w 6798686"/>
              <a:gd name="connsiteY1937" fmla="*/ 497298 h 1542374"/>
              <a:gd name="connsiteX1938" fmla="*/ 1356360 w 6798686"/>
              <a:gd name="connsiteY1938" fmla="*/ 466333 h 1542374"/>
              <a:gd name="connsiteX1939" fmla="*/ 1191481 w 6798686"/>
              <a:gd name="connsiteY1939" fmla="*/ 491344 h 1542374"/>
              <a:gd name="connsiteX1940" fmla="*/ 1162471 w 6798686"/>
              <a:gd name="connsiteY1940" fmla="*/ 448393 h 1542374"/>
              <a:gd name="connsiteX1941" fmla="*/ 1311615 w 6798686"/>
              <a:gd name="connsiteY1941" fmla="*/ 419886 h 1542374"/>
              <a:gd name="connsiteX1942" fmla="*/ 1394861 w 6798686"/>
              <a:gd name="connsiteY1942" fmla="*/ 415557 h 1542374"/>
              <a:gd name="connsiteX1943" fmla="*/ 3762540 w 6798686"/>
              <a:gd name="connsiteY1943" fmla="*/ 413264 h 1542374"/>
              <a:gd name="connsiteX1944" fmla="*/ 3755124 w 6798686"/>
              <a:gd name="connsiteY1944" fmla="*/ 419085 h 1542374"/>
              <a:gd name="connsiteX1945" fmla="*/ 3706441 w 6798686"/>
              <a:gd name="connsiteY1945" fmla="*/ 457342 h 1542374"/>
              <a:gd name="connsiteX1946" fmla="*/ 3649285 w 6798686"/>
              <a:gd name="connsiteY1946" fmla="*/ 476806 h 1542374"/>
              <a:gd name="connsiteX1947" fmla="*/ 3706575 w 6798686"/>
              <a:gd name="connsiteY1947" fmla="*/ 434140 h 1542374"/>
              <a:gd name="connsiteX1948" fmla="*/ 3762540 w 6798686"/>
              <a:gd name="connsiteY1948" fmla="*/ 413264 h 1542374"/>
              <a:gd name="connsiteX1949" fmla="*/ 3893798 w 6798686"/>
              <a:gd name="connsiteY1949" fmla="*/ 412682 h 1542374"/>
              <a:gd name="connsiteX1950" fmla="*/ 3839351 w 6798686"/>
              <a:gd name="connsiteY1950" fmla="*/ 462164 h 1542374"/>
              <a:gd name="connsiteX1951" fmla="*/ 3783213 w 6798686"/>
              <a:gd name="connsiteY1951" fmla="*/ 473563 h 1542374"/>
              <a:gd name="connsiteX1952" fmla="*/ 3839504 w 6798686"/>
              <a:gd name="connsiteY1952" fmla="*/ 424733 h 1542374"/>
              <a:gd name="connsiteX1953" fmla="*/ 3893798 w 6798686"/>
              <a:gd name="connsiteY1953" fmla="*/ 412682 h 1542374"/>
              <a:gd name="connsiteX1954" fmla="*/ 1090521 w 6798686"/>
              <a:gd name="connsiteY1954" fmla="*/ 412301 h 1542374"/>
              <a:gd name="connsiteX1955" fmla="*/ 1120454 w 6798686"/>
              <a:gd name="connsiteY1955" fmla="*/ 453903 h 1542374"/>
              <a:gd name="connsiteX1956" fmla="*/ 1090291 w 6798686"/>
              <a:gd name="connsiteY1956" fmla="*/ 462754 h 1542374"/>
              <a:gd name="connsiteX1957" fmla="*/ 1059955 w 6798686"/>
              <a:gd name="connsiteY1957" fmla="*/ 423093 h 1542374"/>
              <a:gd name="connsiteX1958" fmla="*/ 1090521 w 6798686"/>
              <a:gd name="connsiteY1958" fmla="*/ 412301 h 1542374"/>
              <a:gd name="connsiteX1959" fmla="*/ 3674434 w 6798686"/>
              <a:gd name="connsiteY1959" fmla="*/ 412046 h 1542374"/>
              <a:gd name="connsiteX1960" fmla="*/ 3634108 w 6798686"/>
              <a:gd name="connsiteY1960" fmla="*/ 438885 h 1542374"/>
              <a:gd name="connsiteX1961" fmla="*/ 3591957 w 6798686"/>
              <a:gd name="connsiteY1961" fmla="*/ 458589 h 1542374"/>
              <a:gd name="connsiteX1962" fmla="*/ 3591918 w 6798686"/>
              <a:gd name="connsiteY1962" fmla="*/ 458606 h 1542374"/>
              <a:gd name="connsiteX1963" fmla="*/ 3632244 w 6798686"/>
              <a:gd name="connsiteY1963" fmla="*/ 433335 h 1542374"/>
              <a:gd name="connsiteX1964" fmla="*/ 3674434 w 6798686"/>
              <a:gd name="connsiteY1964" fmla="*/ 412046 h 1542374"/>
              <a:gd name="connsiteX1965" fmla="*/ 3954738 w 6798686"/>
              <a:gd name="connsiteY1965" fmla="*/ 402061 h 1542374"/>
              <a:gd name="connsiteX1966" fmla="*/ 3901847 w 6798686"/>
              <a:gd name="connsiteY1966" fmla="*/ 452318 h 1542374"/>
              <a:gd name="connsiteX1967" fmla="*/ 3847131 w 6798686"/>
              <a:gd name="connsiteY1967" fmla="*/ 460771 h 1542374"/>
              <a:gd name="connsiteX1968" fmla="*/ 3901752 w 6798686"/>
              <a:gd name="connsiteY1968" fmla="*/ 411116 h 1542374"/>
              <a:gd name="connsiteX1969" fmla="*/ 3954738 w 6798686"/>
              <a:gd name="connsiteY1969" fmla="*/ 402061 h 1542374"/>
              <a:gd name="connsiteX1970" fmla="*/ 1125584 w 6798686"/>
              <a:gd name="connsiteY1970" fmla="*/ 400855 h 1542374"/>
              <a:gd name="connsiteX1971" fmla="*/ 1155151 w 6798686"/>
              <a:gd name="connsiteY1971" fmla="*/ 444426 h 1542374"/>
              <a:gd name="connsiteX1972" fmla="*/ 1124469 w 6798686"/>
              <a:gd name="connsiteY1972" fmla="*/ 452773 h 1542374"/>
              <a:gd name="connsiteX1973" fmla="*/ 1094422 w 6798686"/>
              <a:gd name="connsiteY1973" fmla="*/ 410993 h 1542374"/>
              <a:gd name="connsiteX1974" fmla="*/ 1125584 w 6798686"/>
              <a:gd name="connsiteY1974" fmla="*/ 400855 h 1542374"/>
              <a:gd name="connsiteX1975" fmla="*/ 4013489 w 6798686"/>
              <a:gd name="connsiteY1975" fmla="*/ 395104 h 1542374"/>
              <a:gd name="connsiteX1976" fmla="*/ 3962135 w 6798686"/>
              <a:gd name="connsiteY1976" fmla="*/ 446045 h 1542374"/>
              <a:gd name="connsiteX1977" fmla="*/ 3908744 w 6798686"/>
              <a:gd name="connsiteY1977" fmla="*/ 451430 h 1542374"/>
              <a:gd name="connsiteX1978" fmla="*/ 3961731 w 6798686"/>
              <a:gd name="connsiteY1978" fmla="*/ 401058 h 1542374"/>
              <a:gd name="connsiteX1979" fmla="*/ 4013489 w 6798686"/>
              <a:gd name="connsiteY1979" fmla="*/ 395104 h 1542374"/>
              <a:gd name="connsiteX1980" fmla="*/ 4070318 w 6798686"/>
              <a:gd name="connsiteY1980" fmla="*/ 391825 h 1542374"/>
              <a:gd name="connsiteX1981" fmla="*/ 4020405 w 6798686"/>
              <a:gd name="connsiteY1981" fmla="*/ 443382 h 1542374"/>
              <a:gd name="connsiteX1982" fmla="*/ 3968283 w 6798686"/>
              <a:gd name="connsiteY1982" fmla="*/ 445602 h 1542374"/>
              <a:gd name="connsiteX1983" fmla="*/ 4019733 w 6798686"/>
              <a:gd name="connsiteY1983" fmla="*/ 394570 h 1542374"/>
              <a:gd name="connsiteX1984" fmla="*/ 4070318 w 6798686"/>
              <a:gd name="connsiteY1984" fmla="*/ 391825 h 1542374"/>
              <a:gd name="connsiteX1985" fmla="*/ 4075928 w 6798686"/>
              <a:gd name="connsiteY1985" fmla="*/ 391685 h 1542374"/>
              <a:gd name="connsiteX1986" fmla="*/ 4125380 w 6798686"/>
              <a:gd name="connsiteY1986" fmla="*/ 392250 h 1542374"/>
              <a:gd name="connsiteX1987" fmla="*/ 4076889 w 6798686"/>
              <a:gd name="connsiteY1987" fmla="*/ 444332 h 1542374"/>
              <a:gd name="connsiteX1988" fmla="*/ 4058253 w 6798686"/>
              <a:gd name="connsiteY1988" fmla="*/ 443625 h 1542374"/>
              <a:gd name="connsiteX1989" fmla="*/ 4025938 w 6798686"/>
              <a:gd name="connsiteY1989" fmla="*/ 443317 h 1542374"/>
              <a:gd name="connsiteX1990" fmla="*/ 4075928 w 6798686"/>
              <a:gd name="connsiteY1990" fmla="*/ 391685 h 1542374"/>
              <a:gd name="connsiteX1991" fmla="*/ 3830244 w 6798686"/>
              <a:gd name="connsiteY1991" fmla="*/ 390294 h 1542374"/>
              <a:gd name="connsiteX1992" fmla="*/ 3803904 w 6798686"/>
              <a:gd name="connsiteY1992" fmla="*/ 412086 h 1542374"/>
              <a:gd name="connsiteX1993" fmla="*/ 3774395 w 6798686"/>
              <a:gd name="connsiteY1993" fmla="*/ 436491 h 1542374"/>
              <a:gd name="connsiteX1994" fmla="*/ 3718698 w 6798686"/>
              <a:gd name="connsiteY1994" fmla="*/ 453382 h 1542374"/>
              <a:gd name="connsiteX1995" fmla="*/ 3757891 w 6798686"/>
              <a:gd name="connsiteY1995" fmla="*/ 422583 h 1542374"/>
              <a:gd name="connsiteX1996" fmla="*/ 3775682 w 6798686"/>
              <a:gd name="connsiteY1996" fmla="*/ 408601 h 1542374"/>
              <a:gd name="connsiteX1997" fmla="*/ 3830244 w 6798686"/>
              <a:gd name="connsiteY1997" fmla="*/ 390294 h 1542374"/>
              <a:gd name="connsiteX1998" fmla="*/ 3760235 w 6798686"/>
              <a:gd name="connsiteY1998" fmla="*/ 388490 h 1542374"/>
              <a:gd name="connsiteX1999" fmla="*/ 3708727 w 6798686"/>
              <a:gd name="connsiteY1999" fmla="*/ 426872 h 1542374"/>
              <a:gd name="connsiteX2000" fmla="*/ 3706441 w 6798686"/>
              <a:gd name="connsiteY2000" fmla="*/ 428578 h 1542374"/>
              <a:gd name="connsiteX2001" fmla="*/ 3653762 w 6798686"/>
              <a:gd name="connsiteY2001" fmla="*/ 449448 h 1542374"/>
              <a:gd name="connsiteX2002" fmla="*/ 3674395 w 6798686"/>
              <a:gd name="connsiteY2002" fmla="*/ 434885 h 1542374"/>
              <a:gd name="connsiteX2003" fmla="*/ 3708497 w 6798686"/>
              <a:gd name="connsiteY2003" fmla="*/ 410828 h 1542374"/>
              <a:gd name="connsiteX2004" fmla="*/ 3760235 w 6798686"/>
              <a:gd name="connsiteY2004" fmla="*/ 388490 h 1542374"/>
              <a:gd name="connsiteX2005" fmla="*/ 3755124 w 6798686"/>
              <a:gd name="connsiteY2005" fmla="*/ 372330 h 1542374"/>
              <a:gd name="connsiteX2006" fmla="*/ 3708401 w 6798686"/>
              <a:gd name="connsiteY2006" fmla="*/ 405239 h 1542374"/>
              <a:gd name="connsiteX2007" fmla="*/ 3661619 w 6798686"/>
              <a:gd name="connsiteY2007" fmla="*/ 426232 h 1542374"/>
              <a:gd name="connsiteX2008" fmla="*/ 3708574 w 6798686"/>
              <a:gd name="connsiteY2008" fmla="*/ 395033 h 1542374"/>
              <a:gd name="connsiteX2009" fmla="*/ 3755124 w 6798686"/>
              <a:gd name="connsiteY2009" fmla="*/ 372330 h 1542374"/>
              <a:gd name="connsiteX2010" fmla="*/ 3894566 w 6798686"/>
              <a:gd name="connsiteY2010" fmla="*/ 371266 h 1542374"/>
              <a:gd name="connsiteX2011" fmla="*/ 3854893 w 6798686"/>
              <a:gd name="connsiteY2011" fmla="*/ 405710 h 1542374"/>
              <a:gd name="connsiteX2012" fmla="*/ 3839216 w 6798686"/>
              <a:gd name="connsiteY2012" fmla="*/ 419325 h 1542374"/>
              <a:gd name="connsiteX2013" fmla="*/ 3784807 w 6798686"/>
              <a:gd name="connsiteY2013" fmla="*/ 433546 h 1542374"/>
              <a:gd name="connsiteX2014" fmla="*/ 3806690 w 6798686"/>
              <a:gd name="connsiteY2014" fmla="*/ 415454 h 1542374"/>
              <a:gd name="connsiteX2015" fmla="*/ 3841310 w 6798686"/>
              <a:gd name="connsiteY2015" fmla="*/ 386816 h 1542374"/>
              <a:gd name="connsiteX2016" fmla="*/ 3894566 w 6798686"/>
              <a:gd name="connsiteY2016" fmla="*/ 371266 h 1542374"/>
              <a:gd name="connsiteX2017" fmla="*/ 3736950 w 6798686"/>
              <a:gd name="connsiteY2017" fmla="*/ 370576 h 1542374"/>
              <a:gd name="connsiteX2018" fmla="*/ 3708516 w 6798686"/>
              <a:gd name="connsiteY2018" fmla="*/ 389402 h 1542374"/>
              <a:gd name="connsiteX2019" fmla="*/ 3679121 w 6798686"/>
              <a:gd name="connsiteY2019" fmla="*/ 404025 h 1542374"/>
              <a:gd name="connsiteX2020" fmla="*/ 3707152 w 6798686"/>
              <a:gd name="connsiteY2020" fmla="*/ 386567 h 1542374"/>
              <a:gd name="connsiteX2021" fmla="*/ 3736950 w 6798686"/>
              <a:gd name="connsiteY2021" fmla="*/ 370576 h 1542374"/>
              <a:gd name="connsiteX2022" fmla="*/ 1338676 w 6798686"/>
              <a:gd name="connsiteY2022" fmla="*/ 362066 h 1542374"/>
              <a:gd name="connsiteX2023" fmla="*/ 1573648 w 6798686"/>
              <a:gd name="connsiteY2023" fmla="*/ 446829 h 1542374"/>
              <a:gd name="connsiteX2024" fmla="*/ 1580123 w 6798686"/>
              <a:gd name="connsiteY2024" fmla="*/ 453158 h 1542374"/>
              <a:gd name="connsiteX2025" fmla="*/ 1311000 w 6798686"/>
              <a:gd name="connsiteY2025" fmla="*/ 414244 h 1542374"/>
              <a:gd name="connsiteX2026" fmla="*/ 1159089 w 6798686"/>
              <a:gd name="connsiteY2026" fmla="*/ 443394 h 1542374"/>
              <a:gd name="connsiteX2027" fmla="*/ 1129426 w 6798686"/>
              <a:gd name="connsiteY2027" fmla="*/ 399671 h 1542374"/>
              <a:gd name="connsiteX2028" fmla="*/ 1235169 w 6798686"/>
              <a:gd name="connsiteY2028" fmla="*/ 373039 h 1542374"/>
              <a:gd name="connsiteX2029" fmla="*/ 1338676 w 6798686"/>
              <a:gd name="connsiteY2029" fmla="*/ 362066 h 1542374"/>
              <a:gd name="connsiteX2030" fmla="*/ 3829841 w 6798686"/>
              <a:gd name="connsiteY2030" fmla="*/ 360417 h 1542374"/>
              <a:gd name="connsiteX2031" fmla="*/ 3775413 w 6798686"/>
              <a:gd name="connsiteY2031" fmla="*/ 403137 h 1542374"/>
              <a:gd name="connsiteX2032" fmla="*/ 3722042 w 6798686"/>
              <a:gd name="connsiteY2032" fmla="*/ 422616 h 1542374"/>
              <a:gd name="connsiteX2033" fmla="*/ 3777526 w 6798686"/>
              <a:gd name="connsiteY2033" fmla="*/ 381295 h 1542374"/>
              <a:gd name="connsiteX2034" fmla="*/ 3829841 w 6798686"/>
              <a:gd name="connsiteY2034" fmla="*/ 360417 h 1542374"/>
              <a:gd name="connsiteX2035" fmla="*/ 3956045 w 6798686"/>
              <a:gd name="connsiteY2035" fmla="*/ 356075 h 1542374"/>
              <a:gd name="connsiteX2036" fmla="*/ 3907976 w 6798686"/>
              <a:gd name="connsiteY2036" fmla="*/ 399777 h 1542374"/>
              <a:gd name="connsiteX2037" fmla="*/ 3901424 w 6798686"/>
              <a:gd name="connsiteY2037" fmla="*/ 405754 h 1542374"/>
              <a:gd name="connsiteX2038" fmla="*/ 3848226 w 6798686"/>
              <a:gd name="connsiteY2038" fmla="*/ 417168 h 1542374"/>
              <a:gd name="connsiteX2039" fmla="*/ 3857698 w 6798686"/>
              <a:gd name="connsiteY2039" fmla="*/ 408941 h 1542374"/>
              <a:gd name="connsiteX2040" fmla="*/ 3904038 w 6798686"/>
              <a:gd name="connsiteY2040" fmla="*/ 368717 h 1542374"/>
              <a:gd name="connsiteX2041" fmla="*/ 3956045 w 6798686"/>
              <a:gd name="connsiteY2041" fmla="*/ 356075 h 1542374"/>
              <a:gd name="connsiteX2042" fmla="*/ 4015122 w 6798686"/>
              <a:gd name="connsiteY2042" fmla="*/ 344657 h 1542374"/>
              <a:gd name="connsiteX2043" fmla="*/ 3962961 w 6798686"/>
              <a:gd name="connsiteY2043" fmla="*/ 394226 h 1542374"/>
              <a:gd name="connsiteX2044" fmla="*/ 3961385 w 6798686"/>
              <a:gd name="connsiteY2044" fmla="*/ 395729 h 1542374"/>
              <a:gd name="connsiteX2045" fmla="*/ 3909302 w 6798686"/>
              <a:gd name="connsiteY2045" fmla="*/ 404244 h 1542374"/>
              <a:gd name="connsiteX2046" fmla="*/ 3910801 w 6798686"/>
              <a:gd name="connsiteY2046" fmla="*/ 402881 h 1542374"/>
              <a:gd name="connsiteX2047" fmla="*/ 3964248 w 6798686"/>
              <a:gd name="connsiteY2047" fmla="*/ 354290 h 1542374"/>
              <a:gd name="connsiteX2048" fmla="*/ 4015122 w 6798686"/>
              <a:gd name="connsiteY2048" fmla="*/ 344657 h 1542374"/>
              <a:gd name="connsiteX2049" fmla="*/ 3827343 w 6798686"/>
              <a:gd name="connsiteY2049" fmla="*/ 338679 h 1542374"/>
              <a:gd name="connsiteX2050" fmla="*/ 3777276 w 6798686"/>
              <a:gd name="connsiteY2050" fmla="*/ 375827 h 1542374"/>
              <a:gd name="connsiteX2051" fmla="*/ 3729534 w 6798686"/>
              <a:gd name="connsiteY2051" fmla="*/ 396004 h 1542374"/>
              <a:gd name="connsiteX2052" fmla="*/ 3780100 w 6798686"/>
              <a:gd name="connsiteY2052" fmla="*/ 360450 h 1542374"/>
              <a:gd name="connsiteX2053" fmla="*/ 3827343 w 6798686"/>
              <a:gd name="connsiteY2053" fmla="*/ 338679 h 1542374"/>
              <a:gd name="connsiteX2054" fmla="*/ 3787324 w 6798686"/>
              <a:gd name="connsiteY2054" fmla="*/ 337380 h 1542374"/>
              <a:gd name="connsiteX2055" fmla="*/ 3780639 w 6798686"/>
              <a:gd name="connsiteY2055" fmla="*/ 341762 h 1542374"/>
              <a:gd name="connsiteX2056" fmla="*/ 3773779 w 6798686"/>
              <a:gd name="connsiteY2056" fmla="*/ 345372 h 1542374"/>
              <a:gd name="connsiteX2057" fmla="*/ 3780081 w 6798686"/>
              <a:gd name="connsiteY2057" fmla="*/ 341503 h 1542374"/>
              <a:gd name="connsiteX2058" fmla="*/ 3787324 w 6798686"/>
              <a:gd name="connsiteY2058" fmla="*/ 337380 h 1542374"/>
              <a:gd name="connsiteX2059" fmla="*/ 4072086 w 6798686"/>
              <a:gd name="connsiteY2059" fmla="*/ 336982 h 1542374"/>
              <a:gd name="connsiteX2060" fmla="*/ 4019752 w 6798686"/>
              <a:gd name="connsiteY2060" fmla="*/ 388891 h 1542374"/>
              <a:gd name="connsiteX2061" fmla="*/ 4019387 w 6798686"/>
              <a:gd name="connsiteY2061" fmla="*/ 389251 h 1542374"/>
              <a:gd name="connsiteX2062" fmla="*/ 3968360 w 6798686"/>
              <a:gd name="connsiteY2062" fmla="*/ 394761 h 1542374"/>
              <a:gd name="connsiteX2063" fmla="*/ 4022288 w 6798686"/>
              <a:gd name="connsiteY2063" fmla="*/ 343495 h 1542374"/>
              <a:gd name="connsiteX2064" fmla="*/ 4072086 w 6798686"/>
              <a:gd name="connsiteY2064" fmla="*/ 336982 h 1542374"/>
              <a:gd name="connsiteX2065" fmla="*/ 3895411 w 6798686"/>
              <a:gd name="connsiteY2065" fmla="*/ 336504 h 1542374"/>
              <a:gd name="connsiteX2066" fmla="*/ 3840964 w 6798686"/>
              <a:gd name="connsiteY2066" fmla="*/ 381429 h 1542374"/>
              <a:gd name="connsiteX2067" fmla="*/ 3788323 w 6798686"/>
              <a:gd name="connsiteY2067" fmla="*/ 398661 h 1542374"/>
              <a:gd name="connsiteX2068" fmla="*/ 3843885 w 6798686"/>
              <a:gd name="connsiteY2068" fmla="*/ 355063 h 1542374"/>
              <a:gd name="connsiteX2069" fmla="*/ 3895411 w 6798686"/>
              <a:gd name="connsiteY2069" fmla="*/ 336504 h 1542374"/>
              <a:gd name="connsiteX2070" fmla="*/ 4127205 w 6798686"/>
              <a:gd name="connsiteY2070" fmla="*/ 333032 h 1542374"/>
              <a:gd name="connsiteX2071" fmla="*/ 4078195 w 6798686"/>
              <a:gd name="connsiteY2071" fmla="*/ 383671 h 1542374"/>
              <a:gd name="connsiteX2072" fmla="*/ 4075602 w 6798686"/>
              <a:gd name="connsiteY2072" fmla="*/ 386363 h 1542374"/>
              <a:gd name="connsiteX2073" fmla="*/ 4025573 w 6798686"/>
              <a:gd name="connsiteY2073" fmla="*/ 388764 h 1542374"/>
              <a:gd name="connsiteX2074" fmla="*/ 4078445 w 6798686"/>
              <a:gd name="connsiteY2074" fmla="*/ 336329 h 1542374"/>
              <a:gd name="connsiteX2075" fmla="*/ 4127205 w 6798686"/>
              <a:gd name="connsiteY2075" fmla="*/ 333032 h 1542374"/>
              <a:gd name="connsiteX2076" fmla="*/ 4180711 w 6798686"/>
              <a:gd name="connsiteY2076" fmla="*/ 332807 h 1542374"/>
              <a:gd name="connsiteX2077" fmla="*/ 4138118 w 6798686"/>
              <a:gd name="connsiteY2077" fmla="*/ 378555 h 1542374"/>
              <a:gd name="connsiteX2078" fmla="*/ 4130125 w 6798686"/>
              <a:gd name="connsiteY2078" fmla="*/ 387149 h 1542374"/>
              <a:gd name="connsiteX2079" fmla="*/ 4081134 w 6798686"/>
              <a:gd name="connsiteY2079" fmla="*/ 386286 h 1542374"/>
              <a:gd name="connsiteX2080" fmla="*/ 4132873 w 6798686"/>
              <a:gd name="connsiteY2080" fmla="*/ 332834 h 1542374"/>
              <a:gd name="connsiteX2081" fmla="*/ 4180711 w 6798686"/>
              <a:gd name="connsiteY2081" fmla="*/ 332807 h 1542374"/>
              <a:gd name="connsiteX2082" fmla="*/ 3820042 w 6798686"/>
              <a:gd name="connsiteY2082" fmla="*/ 326894 h 1542374"/>
              <a:gd name="connsiteX2083" fmla="*/ 3780120 w 6798686"/>
              <a:gd name="connsiteY2083" fmla="*/ 354786 h 1542374"/>
              <a:gd name="connsiteX2084" fmla="*/ 3741273 w 6798686"/>
              <a:gd name="connsiteY2084" fmla="*/ 373366 h 1542374"/>
              <a:gd name="connsiteX2085" fmla="*/ 3780773 w 6798686"/>
              <a:gd name="connsiteY2085" fmla="*/ 347318 h 1542374"/>
              <a:gd name="connsiteX2086" fmla="*/ 3820042 w 6798686"/>
              <a:gd name="connsiteY2086" fmla="*/ 326894 h 1542374"/>
              <a:gd name="connsiteX2087" fmla="*/ 3957774 w 6798686"/>
              <a:gd name="connsiteY2087" fmla="*/ 316533 h 1542374"/>
              <a:gd name="connsiteX2088" fmla="*/ 3903635 w 6798686"/>
              <a:gd name="connsiteY2088" fmla="*/ 363399 h 1542374"/>
              <a:gd name="connsiteX2089" fmla="*/ 3851876 w 6798686"/>
              <a:gd name="connsiteY2089" fmla="*/ 378092 h 1542374"/>
              <a:gd name="connsiteX2090" fmla="*/ 3907092 w 6798686"/>
              <a:gd name="connsiteY2090" fmla="*/ 332544 h 1542374"/>
              <a:gd name="connsiteX2091" fmla="*/ 3957774 w 6798686"/>
              <a:gd name="connsiteY2091" fmla="*/ 316533 h 1542374"/>
              <a:gd name="connsiteX2092" fmla="*/ 3895277 w 6798686"/>
              <a:gd name="connsiteY2092" fmla="*/ 309315 h 1542374"/>
              <a:gd name="connsiteX2093" fmla="*/ 3843539 w 6798686"/>
              <a:gd name="connsiteY2093" fmla="*/ 349687 h 1542374"/>
              <a:gd name="connsiteX2094" fmla="*/ 3794144 w 6798686"/>
              <a:gd name="connsiteY2094" fmla="*/ 368945 h 1542374"/>
              <a:gd name="connsiteX2095" fmla="*/ 3846613 w 6798686"/>
              <a:gd name="connsiteY2095" fmla="*/ 330098 h 1542374"/>
              <a:gd name="connsiteX2096" fmla="*/ 3895277 w 6798686"/>
              <a:gd name="connsiteY2096" fmla="*/ 309315 h 1542374"/>
              <a:gd name="connsiteX2097" fmla="*/ 4017523 w 6798686"/>
              <a:gd name="connsiteY2097" fmla="*/ 300333 h 1542374"/>
              <a:gd name="connsiteX2098" fmla="*/ 3963806 w 6798686"/>
              <a:gd name="connsiteY2098" fmla="*/ 349020 h 1542374"/>
              <a:gd name="connsiteX2099" fmla="*/ 3912971 w 6798686"/>
              <a:gd name="connsiteY2099" fmla="*/ 360967 h 1542374"/>
              <a:gd name="connsiteX2100" fmla="*/ 3967687 w 6798686"/>
              <a:gd name="connsiteY2100" fmla="*/ 313628 h 1542374"/>
              <a:gd name="connsiteX2101" fmla="*/ 4017523 w 6798686"/>
              <a:gd name="connsiteY2101" fmla="*/ 300333 h 1542374"/>
              <a:gd name="connsiteX2102" fmla="*/ 3892740 w 6798686"/>
              <a:gd name="connsiteY2102" fmla="*/ 290552 h 1542374"/>
              <a:gd name="connsiteX2103" fmla="*/ 3846690 w 6798686"/>
              <a:gd name="connsiteY2103" fmla="*/ 324387 h 1542374"/>
              <a:gd name="connsiteX2104" fmla="*/ 3804289 w 6798686"/>
              <a:gd name="connsiteY2104" fmla="*/ 343520 h 1542374"/>
              <a:gd name="connsiteX2105" fmla="*/ 3850263 w 6798686"/>
              <a:gd name="connsiteY2105" fmla="*/ 311526 h 1542374"/>
              <a:gd name="connsiteX2106" fmla="*/ 3892740 w 6798686"/>
              <a:gd name="connsiteY2106" fmla="*/ 290552 h 1542374"/>
              <a:gd name="connsiteX2107" fmla="*/ 4075083 w 6798686"/>
              <a:gd name="connsiteY2107" fmla="*/ 287830 h 1542374"/>
              <a:gd name="connsiteX2108" fmla="*/ 4021846 w 6798686"/>
              <a:gd name="connsiteY2108" fmla="*/ 338256 h 1542374"/>
              <a:gd name="connsiteX2109" fmla="*/ 3971933 w 6798686"/>
              <a:gd name="connsiteY2109" fmla="*/ 347314 h 1542374"/>
              <a:gd name="connsiteX2110" fmla="*/ 4026054 w 6798686"/>
              <a:gd name="connsiteY2110" fmla="*/ 298274 h 1542374"/>
              <a:gd name="connsiteX2111" fmla="*/ 4075083 w 6798686"/>
              <a:gd name="connsiteY2111" fmla="*/ 287830 h 1542374"/>
              <a:gd name="connsiteX2112" fmla="*/ 3879196 w 6798686"/>
              <a:gd name="connsiteY2112" fmla="*/ 285895 h 1542374"/>
              <a:gd name="connsiteX2113" fmla="*/ 3849918 w 6798686"/>
              <a:gd name="connsiteY2113" fmla="*/ 306124 h 1542374"/>
              <a:gd name="connsiteX2114" fmla="*/ 3822060 w 6798686"/>
              <a:gd name="connsiteY2114" fmla="*/ 320254 h 1542374"/>
              <a:gd name="connsiteX2115" fmla="*/ 3851358 w 6798686"/>
              <a:gd name="connsiteY2115" fmla="*/ 301261 h 1542374"/>
              <a:gd name="connsiteX2116" fmla="*/ 3879196 w 6798686"/>
              <a:gd name="connsiteY2116" fmla="*/ 285895 h 1542374"/>
              <a:gd name="connsiteX2117" fmla="*/ 3959119 w 6798686"/>
              <a:gd name="connsiteY2117" fmla="*/ 284249 h 1542374"/>
              <a:gd name="connsiteX2118" fmla="*/ 3906650 w 6798686"/>
              <a:gd name="connsiteY2118" fmla="*/ 327259 h 1542374"/>
              <a:gd name="connsiteX2119" fmla="*/ 3857295 w 6798686"/>
              <a:gd name="connsiteY2119" fmla="*/ 344582 h 1542374"/>
              <a:gd name="connsiteX2120" fmla="*/ 3910531 w 6798686"/>
              <a:gd name="connsiteY2120" fmla="*/ 303084 h 1542374"/>
              <a:gd name="connsiteX2121" fmla="*/ 3959119 w 6798686"/>
              <a:gd name="connsiteY2121" fmla="*/ 284249 h 1542374"/>
              <a:gd name="connsiteX2122" fmla="*/ 4130683 w 6798686"/>
              <a:gd name="connsiteY2122" fmla="*/ 279033 h 1542374"/>
              <a:gd name="connsiteX2123" fmla="*/ 4078023 w 6798686"/>
              <a:gd name="connsiteY2123" fmla="*/ 331101 h 1542374"/>
              <a:gd name="connsiteX2124" fmla="*/ 4028974 w 6798686"/>
              <a:gd name="connsiteY2124" fmla="*/ 337165 h 1542374"/>
              <a:gd name="connsiteX2125" fmla="*/ 4082480 w 6798686"/>
              <a:gd name="connsiteY2125" fmla="*/ 286479 h 1542374"/>
              <a:gd name="connsiteX2126" fmla="*/ 4130683 w 6798686"/>
              <a:gd name="connsiteY2126" fmla="*/ 279033 h 1542374"/>
              <a:gd name="connsiteX2127" fmla="*/ 4184630 w 6798686"/>
              <a:gd name="connsiteY2127" fmla="*/ 273867 h 1542374"/>
              <a:gd name="connsiteX2128" fmla="*/ 4132470 w 6798686"/>
              <a:gd name="connsiteY2128" fmla="*/ 327603 h 1542374"/>
              <a:gd name="connsiteX2129" fmla="*/ 4084286 w 6798686"/>
              <a:gd name="connsiteY2129" fmla="*/ 330534 h 1542374"/>
              <a:gd name="connsiteX2130" fmla="*/ 4137234 w 6798686"/>
              <a:gd name="connsiteY2130" fmla="*/ 278206 h 1542374"/>
              <a:gd name="connsiteX2131" fmla="*/ 4184630 w 6798686"/>
              <a:gd name="connsiteY2131" fmla="*/ 273867 h 1542374"/>
              <a:gd name="connsiteX2132" fmla="*/ 4237022 w 6798686"/>
              <a:gd name="connsiteY2132" fmla="*/ 272439 h 1542374"/>
              <a:gd name="connsiteX2133" fmla="*/ 4185418 w 6798686"/>
              <a:gd name="connsiteY2133" fmla="*/ 327741 h 1542374"/>
              <a:gd name="connsiteX2134" fmla="*/ 4138099 w 6798686"/>
              <a:gd name="connsiteY2134" fmla="*/ 327443 h 1542374"/>
              <a:gd name="connsiteX2135" fmla="*/ 4190432 w 6798686"/>
              <a:gd name="connsiteY2135" fmla="*/ 273549 h 1542374"/>
              <a:gd name="connsiteX2136" fmla="*/ 4237022 w 6798686"/>
              <a:gd name="connsiteY2136" fmla="*/ 272439 h 1542374"/>
              <a:gd name="connsiteX2137" fmla="*/ 4019925 w 6798686"/>
              <a:gd name="connsiteY2137" fmla="*/ 263087 h 1542374"/>
              <a:gd name="connsiteX2138" fmla="*/ 3967207 w 6798686"/>
              <a:gd name="connsiteY2138" fmla="*/ 308404 h 1542374"/>
              <a:gd name="connsiteX2139" fmla="*/ 3918158 w 6798686"/>
              <a:gd name="connsiteY2139" fmla="*/ 323459 h 1542374"/>
              <a:gd name="connsiteX2140" fmla="*/ 3971625 w 6798686"/>
              <a:gd name="connsiteY2140" fmla="*/ 279667 h 1542374"/>
              <a:gd name="connsiteX2141" fmla="*/ 4019925 w 6798686"/>
              <a:gd name="connsiteY2141" fmla="*/ 263087 h 1542374"/>
              <a:gd name="connsiteX2142" fmla="*/ 3960041 w 6798686"/>
              <a:gd name="connsiteY2142" fmla="*/ 259194 h 1542374"/>
              <a:gd name="connsiteX2143" fmla="*/ 3910704 w 6798686"/>
              <a:gd name="connsiteY2143" fmla="*/ 297307 h 1542374"/>
              <a:gd name="connsiteX2144" fmla="*/ 3865460 w 6798686"/>
              <a:gd name="connsiteY2144" fmla="*/ 316196 h 1542374"/>
              <a:gd name="connsiteX2145" fmla="*/ 3914969 w 6798686"/>
              <a:gd name="connsiteY2145" fmla="*/ 279924 h 1542374"/>
              <a:gd name="connsiteX2146" fmla="*/ 3960041 w 6798686"/>
              <a:gd name="connsiteY2146" fmla="*/ 259194 h 1542374"/>
              <a:gd name="connsiteX2147" fmla="*/ 3927745 w 6798686"/>
              <a:gd name="connsiteY2147" fmla="*/ 252672 h 1542374"/>
              <a:gd name="connsiteX2148" fmla="*/ 3917985 w 6798686"/>
              <a:gd name="connsiteY2148" fmla="*/ 259313 h 1542374"/>
              <a:gd name="connsiteX2149" fmla="*/ 3909763 w 6798686"/>
              <a:gd name="connsiteY2149" fmla="*/ 263717 h 1542374"/>
              <a:gd name="connsiteX2150" fmla="*/ 3918427 w 6798686"/>
              <a:gd name="connsiteY2150" fmla="*/ 258172 h 1542374"/>
              <a:gd name="connsiteX2151" fmla="*/ 3927745 w 6798686"/>
              <a:gd name="connsiteY2151" fmla="*/ 252672 h 1542374"/>
              <a:gd name="connsiteX2152" fmla="*/ 3953586 w 6798686"/>
              <a:gd name="connsiteY2152" fmla="*/ 246305 h 1542374"/>
              <a:gd name="connsiteX2153" fmla="*/ 3914528 w 6798686"/>
              <a:gd name="connsiteY2153" fmla="*/ 274622 h 1542374"/>
              <a:gd name="connsiteX2154" fmla="*/ 3878773 w 6798686"/>
              <a:gd name="connsiteY2154" fmla="*/ 291816 h 1542374"/>
              <a:gd name="connsiteX2155" fmla="*/ 3917697 w 6798686"/>
              <a:gd name="connsiteY2155" fmla="*/ 265113 h 1542374"/>
              <a:gd name="connsiteX2156" fmla="*/ 3953586 w 6798686"/>
              <a:gd name="connsiteY2156" fmla="*/ 246305 h 1542374"/>
              <a:gd name="connsiteX2157" fmla="*/ 4078272 w 6798686"/>
              <a:gd name="connsiteY2157" fmla="*/ 245632 h 1542374"/>
              <a:gd name="connsiteX2158" fmla="*/ 4025535 w 6798686"/>
              <a:gd name="connsiteY2158" fmla="*/ 293096 h 1542374"/>
              <a:gd name="connsiteX2159" fmla="*/ 3976967 w 6798686"/>
              <a:gd name="connsiteY2159" fmla="*/ 305630 h 1542374"/>
              <a:gd name="connsiteX2160" fmla="*/ 4030415 w 6798686"/>
              <a:gd name="connsiteY2160" fmla="*/ 259726 h 1542374"/>
              <a:gd name="connsiteX2161" fmla="*/ 4078272 w 6798686"/>
              <a:gd name="connsiteY2161" fmla="*/ 245632 h 1542374"/>
              <a:gd name="connsiteX2162" fmla="*/ 4022941 w 6798686"/>
              <a:gd name="connsiteY2162" fmla="*/ 232422 h 1542374"/>
              <a:gd name="connsiteX2163" fmla="*/ 3971818 w 6798686"/>
              <a:gd name="connsiteY2163" fmla="*/ 273863 h 1542374"/>
              <a:gd name="connsiteX2164" fmla="*/ 3925728 w 6798686"/>
              <a:gd name="connsiteY2164" fmla="*/ 291300 h 1542374"/>
              <a:gd name="connsiteX2165" fmla="*/ 3977178 w 6798686"/>
              <a:gd name="connsiteY2165" fmla="*/ 251640 h 1542374"/>
              <a:gd name="connsiteX2166" fmla="*/ 4022941 w 6798686"/>
              <a:gd name="connsiteY2166" fmla="*/ 232422 h 1542374"/>
              <a:gd name="connsiteX2167" fmla="*/ 4134563 w 6798686"/>
              <a:gd name="connsiteY2167" fmla="*/ 231832 h 1542374"/>
              <a:gd name="connsiteX2168" fmla="*/ 4081961 w 6798686"/>
              <a:gd name="connsiteY2168" fmla="*/ 281332 h 1542374"/>
              <a:gd name="connsiteX2169" fmla="*/ 4033931 w 6798686"/>
              <a:gd name="connsiteY2169" fmla="*/ 291155 h 1542374"/>
              <a:gd name="connsiteX2170" fmla="*/ 4087225 w 6798686"/>
              <a:gd name="connsiteY2170" fmla="*/ 243242 h 1542374"/>
              <a:gd name="connsiteX2171" fmla="*/ 4134563 w 6798686"/>
              <a:gd name="connsiteY2171" fmla="*/ 231832 h 1542374"/>
              <a:gd name="connsiteX2172" fmla="*/ 4189164 w 6798686"/>
              <a:gd name="connsiteY2172" fmla="*/ 221579 h 1542374"/>
              <a:gd name="connsiteX2173" fmla="*/ 4136734 w 6798686"/>
              <a:gd name="connsiteY2173" fmla="*/ 273071 h 1542374"/>
              <a:gd name="connsiteX2174" fmla="*/ 4089319 w 6798686"/>
              <a:gd name="connsiteY2174" fmla="*/ 280024 h 1542374"/>
              <a:gd name="connsiteX2175" fmla="*/ 4142364 w 6798686"/>
              <a:gd name="connsiteY2175" fmla="*/ 230157 h 1542374"/>
              <a:gd name="connsiteX2176" fmla="*/ 4189164 w 6798686"/>
              <a:gd name="connsiteY2176" fmla="*/ 221579 h 1542374"/>
              <a:gd name="connsiteX2177" fmla="*/ 4242209 w 6798686"/>
              <a:gd name="connsiteY2177" fmla="*/ 214920 h 1542374"/>
              <a:gd name="connsiteX2178" fmla="*/ 4189952 w 6798686"/>
              <a:gd name="connsiteY2178" fmla="*/ 268410 h 1542374"/>
              <a:gd name="connsiteX2179" fmla="*/ 4143190 w 6798686"/>
              <a:gd name="connsiteY2179" fmla="*/ 272335 h 1542374"/>
              <a:gd name="connsiteX2180" fmla="*/ 4195965 w 6798686"/>
              <a:gd name="connsiteY2180" fmla="*/ 220545 h 1542374"/>
              <a:gd name="connsiteX2181" fmla="*/ 4242209 w 6798686"/>
              <a:gd name="connsiteY2181" fmla="*/ 214920 h 1542374"/>
              <a:gd name="connsiteX2182" fmla="*/ 4020598 w 6798686"/>
              <a:gd name="connsiteY2182" fmla="*/ 212958 h 1542374"/>
              <a:gd name="connsiteX2183" fmla="*/ 3976641 w 6798686"/>
              <a:gd name="connsiteY2183" fmla="*/ 246443 h 1542374"/>
              <a:gd name="connsiteX2184" fmla="*/ 3936045 w 6798686"/>
              <a:gd name="connsiteY2184" fmla="*/ 264608 h 1542374"/>
              <a:gd name="connsiteX2185" fmla="*/ 3980060 w 6798686"/>
              <a:gd name="connsiteY2185" fmla="*/ 232841 h 1542374"/>
              <a:gd name="connsiteX2186" fmla="*/ 4020598 w 6798686"/>
              <a:gd name="connsiteY2186" fmla="*/ 212958 h 1542374"/>
              <a:gd name="connsiteX2187" fmla="*/ 4293813 w 6798686"/>
              <a:gd name="connsiteY2187" fmla="*/ 211907 h 1542374"/>
              <a:gd name="connsiteX2188" fmla="*/ 4241806 w 6798686"/>
              <a:gd name="connsiteY2188" fmla="*/ 267330 h 1542374"/>
              <a:gd name="connsiteX2189" fmla="*/ 4195735 w 6798686"/>
              <a:gd name="connsiteY2189" fmla="*/ 268095 h 1542374"/>
              <a:gd name="connsiteX2190" fmla="*/ 4248203 w 6798686"/>
              <a:gd name="connsiteY2190" fmla="*/ 214407 h 1542374"/>
              <a:gd name="connsiteX2191" fmla="*/ 4293813 w 6798686"/>
              <a:gd name="connsiteY2191" fmla="*/ 211907 h 1542374"/>
              <a:gd name="connsiteX2192" fmla="*/ 4082672 w 6798686"/>
              <a:gd name="connsiteY2192" fmla="*/ 209692 h 1542374"/>
              <a:gd name="connsiteX2193" fmla="*/ 4030587 w 6798686"/>
              <a:gd name="connsiteY2193" fmla="*/ 253953 h 1542374"/>
              <a:gd name="connsiteX2194" fmla="*/ 3984190 w 6798686"/>
              <a:gd name="connsiteY2194" fmla="*/ 269448 h 1542374"/>
              <a:gd name="connsiteX2195" fmla="*/ 4036678 w 6798686"/>
              <a:gd name="connsiteY2195" fmla="*/ 226949 h 1542374"/>
              <a:gd name="connsiteX2196" fmla="*/ 4082672 w 6798686"/>
              <a:gd name="connsiteY2196" fmla="*/ 209692 h 1542374"/>
              <a:gd name="connsiteX2197" fmla="*/ 4011529 w 6798686"/>
              <a:gd name="connsiteY2197" fmla="*/ 204791 h 1542374"/>
              <a:gd name="connsiteX2198" fmla="*/ 3980732 w 6798686"/>
              <a:gd name="connsiteY2198" fmla="*/ 226780 h 1542374"/>
              <a:gd name="connsiteX2199" fmla="*/ 3954393 w 6798686"/>
              <a:gd name="connsiteY2199" fmla="*/ 240197 h 1542374"/>
              <a:gd name="connsiteX2200" fmla="*/ 3984863 w 6798686"/>
              <a:gd name="connsiteY2200" fmla="*/ 219713 h 1542374"/>
              <a:gd name="connsiteX2201" fmla="*/ 4011529 w 6798686"/>
              <a:gd name="connsiteY2201" fmla="*/ 204791 h 1542374"/>
              <a:gd name="connsiteX2202" fmla="*/ 4139828 w 6798686"/>
              <a:gd name="connsiteY2202" fmla="*/ 190793 h 1542374"/>
              <a:gd name="connsiteX2203" fmla="*/ 4087321 w 6798686"/>
              <a:gd name="connsiteY2203" fmla="*/ 237546 h 1542374"/>
              <a:gd name="connsiteX2204" fmla="*/ 4063556 w 6798686"/>
              <a:gd name="connsiteY2204" fmla="*/ 244040 h 1542374"/>
              <a:gd name="connsiteX2205" fmla="*/ 4040963 w 6798686"/>
              <a:gd name="connsiteY2205" fmla="*/ 250729 h 1542374"/>
              <a:gd name="connsiteX2206" fmla="*/ 4094026 w 6798686"/>
              <a:gd name="connsiteY2206" fmla="*/ 205696 h 1542374"/>
              <a:gd name="connsiteX2207" fmla="*/ 4139828 w 6798686"/>
              <a:gd name="connsiteY2207" fmla="*/ 190793 h 1542374"/>
              <a:gd name="connsiteX2208" fmla="*/ 4082864 w 6798686"/>
              <a:gd name="connsiteY2208" fmla="*/ 184423 h 1542374"/>
              <a:gd name="connsiteX2209" fmla="*/ 4036063 w 6798686"/>
              <a:gd name="connsiteY2209" fmla="*/ 221846 h 1542374"/>
              <a:gd name="connsiteX2210" fmla="*/ 3993413 w 6798686"/>
              <a:gd name="connsiteY2210" fmla="*/ 239246 h 1542374"/>
              <a:gd name="connsiteX2211" fmla="*/ 4040252 w 6798686"/>
              <a:gd name="connsiteY2211" fmla="*/ 203671 h 1542374"/>
              <a:gd name="connsiteX2212" fmla="*/ 4082864 w 6798686"/>
              <a:gd name="connsiteY2212" fmla="*/ 184423 h 1542374"/>
              <a:gd name="connsiteX2213" fmla="*/ 4195063 w 6798686"/>
              <a:gd name="connsiteY2213" fmla="*/ 175474 h 1542374"/>
              <a:gd name="connsiteX2214" fmla="*/ 4142325 w 6798686"/>
              <a:gd name="connsiteY2214" fmla="*/ 224576 h 1542374"/>
              <a:gd name="connsiteX2215" fmla="*/ 4096139 w 6798686"/>
              <a:gd name="connsiteY2215" fmla="*/ 235256 h 1542374"/>
              <a:gd name="connsiteX2216" fmla="*/ 4149396 w 6798686"/>
              <a:gd name="connsiteY2216" fmla="*/ 187919 h 1542374"/>
              <a:gd name="connsiteX2217" fmla="*/ 4195063 w 6798686"/>
              <a:gd name="connsiteY2217" fmla="*/ 175474 h 1542374"/>
              <a:gd name="connsiteX2218" fmla="*/ 4059790 w 6798686"/>
              <a:gd name="connsiteY2218" fmla="*/ 170761 h 1542374"/>
              <a:gd name="connsiteX2219" fmla="*/ 4046226 w 6798686"/>
              <a:gd name="connsiteY2219" fmla="*/ 180280 h 1542374"/>
              <a:gd name="connsiteX2220" fmla="*/ 4036236 w 6798686"/>
              <a:gd name="connsiteY2220" fmla="*/ 185662 h 1542374"/>
              <a:gd name="connsiteX2221" fmla="*/ 4050338 w 6798686"/>
              <a:gd name="connsiteY2221" fmla="*/ 176407 h 1542374"/>
              <a:gd name="connsiteX2222" fmla="*/ 4059790 w 6798686"/>
              <a:gd name="connsiteY2222" fmla="*/ 170761 h 1542374"/>
              <a:gd name="connsiteX2223" fmla="*/ 4080846 w 6798686"/>
              <a:gd name="connsiteY2223" fmla="*/ 167700 h 1542374"/>
              <a:gd name="connsiteX2224" fmla="*/ 4040981 w 6798686"/>
              <a:gd name="connsiteY2224" fmla="*/ 197541 h 1542374"/>
              <a:gd name="connsiteX2225" fmla="*/ 4006150 w 6798686"/>
              <a:gd name="connsiteY2225" fmla="*/ 214180 h 1542374"/>
              <a:gd name="connsiteX2226" fmla="*/ 4045804 w 6798686"/>
              <a:gd name="connsiteY2226" fmla="*/ 186129 h 1542374"/>
              <a:gd name="connsiteX2227" fmla="*/ 4080846 w 6798686"/>
              <a:gd name="connsiteY2227" fmla="*/ 167700 h 1542374"/>
              <a:gd name="connsiteX2228" fmla="*/ 4248606 w 6798686"/>
              <a:gd name="connsiteY2228" fmla="*/ 163752 h 1542374"/>
              <a:gd name="connsiteX2229" fmla="*/ 4195831 w 6798686"/>
              <a:gd name="connsiteY2229" fmla="*/ 215051 h 1542374"/>
              <a:gd name="connsiteX2230" fmla="*/ 4150010 w 6798686"/>
              <a:gd name="connsiteY2230" fmla="*/ 223012 h 1542374"/>
              <a:gd name="connsiteX2231" fmla="*/ 4203266 w 6798686"/>
              <a:gd name="connsiteY2231" fmla="*/ 173491 h 1542374"/>
              <a:gd name="connsiteX2232" fmla="*/ 4248606 w 6798686"/>
              <a:gd name="connsiteY2232" fmla="*/ 163752 h 1542374"/>
              <a:gd name="connsiteX2233" fmla="*/ 4141865 w 6798686"/>
              <a:gd name="connsiteY2233" fmla="*/ 159971 h 1542374"/>
              <a:gd name="connsiteX2234" fmla="*/ 4093373 w 6798686"/>
              <a:gd name="connsiteY2234" fmla="*/ 200653 h 1542374"/>
              <a:gd name="connsiteX2235" fmla="*/ 4049550 w 6798686"/>
              <a:gd name="connsiteY2235" fmla="*/ 216622 h 1542374"/>
              <a:gd name="connsiteX2236" fmla="*/ 4098253 w 6798686"/>
              <a:gd name="connsiteY2236" fmla="*/ 177789 h 1542374"/>
              <a:gd name="connsiteX2237" fmla="*/ 4141865 w 6798686"/>
              <a:gd name="connsiteY2237" fmla="*/ 159971 h 1542374"/>
              <a:gd name="connsiteX2238" fmla="*/ 4300691 w 6798686"/>
              <a:gd name="connsiteY2238" fmla="*/ 155597 h 1542374"/>
              <a:gd name="connsiteX2239" fmla="*/ 4248011 w 6798686"/>
              <a:gd name="connsiteY2239" fmla="*/ 209001 h 1542374"/>
              <a:gd name="connsiteX2240" fmla="*/ 4202594 w 6798686"/>
              <a:gd name="connsiteY2240" fmla="*/ 214076 h 1542374"/>
              <a:gd name="connsiteX2241" fmla="*/ 4255735 w 6798686"/>
              <a:gd name="connsiteY2241" fmla="*/ 162455 h 1542374"/>
              <a:gd name="connsiteX2242" fmla="*/ 4300691 w 6798686"/>
              <a:gd name="connsiteY2242" fmla="*/ 155597 h 1542374"/>
              <a:gd name="connsiteX2243" fmla="*/ 4351449 w 6798686"/>
              <a:gd name="connsiteY2243" fmla="*/ 151011 h 1542374"/>
              <a:gd name="connsiteX2244" fmla="*/ 4298924 w 6798686"/>
              <a:gd name="connsiteY2244" fmla="*/ 206482 h 1542374"/>
              <a:gd name="connsiteX2245" fmla="*/ 4253986 w 6798686"/>
              <a:gd name="connsiteY2245" fmla="*/ 208517 h 1542374"/>
              <a:gd name="connsiteX2246" fmla="*/ 4306954 w 6798686"/>
              <a:gd name="connsiteY2246" fmla="*/ 154853 h 1542374"/>
              <a:gd name="connsiteX2247" fmla="*/ 4351449 w 6798686"/>
              <a:gd name="connsiteY2247" fmla="*/ 151011 h 1542374"/>
              <a:gd name="connsiteX2248" fmla="*/ 4198521 w 6798686"/>
              <a:gd name="connsiteY2248" fmla="*/ 139203 h 1542374"/>
              <a:gd name="connsiteX2249" fmla="*/ 4148723 w 6798686"/>
              <a:gd name="connsiteY2249" fmla="*/ 182924 h 1542374"/>
              <a:gd name="connsiteX2250" fmla="*/ 4104458 w 6798686"/>
              <a:gd name="connsiteY2250" fmla="*/ 196874 h 1542374"/>
              <a:gd name="connsiteX2251" fmla="*/ 4154410 w 6798686"/>
              <a:gd name="connsiteY2251" fmla="*/ 155134 h 1542374"/>
              <a:gd name="connsiteX2252" fmla="*/ 4198521 w 6798686"/>
              <a:gd name="connsiteY2252" fmla="*/ 139203 h 1542374"/>
              <a:gd name="connsiteX2253" fmla="*/ 4143497 w 6798686"/>
              <a:gd name="connsiteY2253" fmla="*/ 136640 h 1542374"/>
              <a:gd name="connsiteX2254" fmla="*/ 4098964 w 6798686"/>
              <a:gd name="connsiteY2254" fmla="*/ 171664 h 1542374"/>
              <a:gd name="connsiteX2255" fmla="*/ 4060155 w 6798686"/>
              <a:gd name="connsiteY2255" fmla="*/ 188722 h 1542374"/>
              <a:gd name="connsiteX2256" fmla="*/ 4104574 w 6798686"/>
              <a:gd name="connsiteY2256" fmla="*/ 155629 h 1542374"/>
              <a:gd name="connsiteX2257" fmla="*/ 4143497 w 6798686"/>
              <a:gd name="connsiteY2257" fmla="*/ 136640 h 1542374"/>
              <a:gd name="connsiteX2258" fmla="*/ 4137119 w 6798686"/>
              <a:gd name="connsiteY2258" fmla="*/ 126183 h 1542374"/>
              <a:gd name="connsiteX2259" fmla="*/ 4104823 w 6798686"/>
              <a:gd name="connsiteY2259" fmla="*/ 149895 h 1542374"/>
              <a:gd name="connsiteX2260" fmla="*/ 4078465 w 6798686"/>
              <a:gd name="connsiteY2260" fmla="*/ 163307 h 1542374"/>
              <a:gd name="connsiteX2261" fmla="*/ 4110433 w 6798686"/>
              <a:gd name="connsiteY2261" fmla="*/ 141222 h 1542374"/>
              <a:gd name="connsiteX2262" fmla="*/ 4137119 w 6798686"/>
              <a:gd name="connsiteY2262" fmla="*/ 126183 h 1542374"/>
              <a:gd name="connsiteX2263" fmla="*/ 4253218 w 6798686"/>
              <a:gd name="connsiteY2263" fmla="*/ 122033 h 1542374"/>
              <a:gd name="connsiteX2264" fmla="*/ 4202594 w 6798686"/>
              <a:gd name="connsiteY2264" fmla="*/ 168527 h 1542374"/>
              <a:gd name="connsiteX2265" fmla="*/ 4158175 w 6798686"/>
              <a:gd name="connsiteY2265" fmla="*/ 180171 h 1542374"/>
              <a:gd name="connsiteX2266" fmla="*/ 4208915 w 6798686"/>
              <a:gd name="connsiteY2266" fmla="*/ 135710 h 1542374"/>
              <a:gd name="connsiteX2267" fmla="*/ 4253218 w 6798686"/>
              <a:gd name="connsiteY2267" fmla="*/ 122033 h 1542374"/>
              <a:gd name="connsiteX2268" fmla="*/ 4202401 w 6798686"/>
              <a:gd name="connsiteY2268" fmla="*/ 110043 h 1542374"/>
              <a:gd name="connsiteX2269" fmla="*/ 4155024 w 6798686"/>
              <a:gd name="connsiteY2269" fmla="*/ 149061 h 1542374"/>
              <a:gd name="connsiteX2270" fmla="*/ 4113969 w 6798686"/>
              <a:gd name="connsiteY2270" fmla="*/ 165364 h 1542374"/>
              <a:gd name="connsiteX2271" fmla="*/ 4161403 w 6798686"/>
              <a:gd name="connsiteY2271" fmla="*/ 128281 h 1542374"/>
              <a:gd name="connsiteX2272" fmla="*/ 4202401 w 6798686"/>
              <a:gd name="connsiteY2272" fmla="*/ 110043 h 1542374"/>
              <a:gd name="connsiteX2273" fmla="*/ 4306301 w 6798686"/>
              <a:gd name="connsiteY2273" fmla="*/ 108362 h 1542374"/>
              <a:gd name="connsiteX2274" fmla="*/ 4255081 w 6798686"/>
              <a:gd name="connsiteY2274" fmla="*/ 157505 h 1542374"/>
              <a:gd name="connsiteX2275" fmla="*/ 4210720 w 6798686"/>
              <a:gd name="connsiteY2275" fmla="*/ 166607 h 1542374"/>
              <a:gd name="connsiteX2276" fmla="*/ 4262074 w 6798686"/>
              <a:gd name="connsiteY2276" fmla="*/ 119524 h 1542374"/>
              <a:gd name="connsiteX2277" fmla="*/ 4306301 w 6798686"/>
              <a:gd name="connsiteY2277" fmla="*/ 108362 h 1542374"/>
              <a:gd name="connsiteX2278" fmla="*/ 4357981 w 6798686"/>
              <a:gd name="connsiteY2278" fmla="*/ 98191 h 1542374"/>
              <a:gd name="connsiteX2279" fmla="*/ 4306319 w 6798686"/>
              <a:gd name="connsiteY2279" fmla="*/ 149906 h 1542374"/>
              <a:gd name="connsiteX2280" fmla="*/ 4262151 w 6798686"/>
              <a:gd name="connsiteY2280" fmla="*/ 156254 h 1542374"/>
              <a:gd name="connsiteX2281" fmla="*/ 4313947 w 6798686"/>
              <a:gd name="connsiteY2281" fmla="*/ 106633 h 1542374"/>
              <a:gd name="connsiteX2282" fmla="*/ 4357981 w 6798686"/>
              <a:gd name="connsiteY2282" fmla="*/ 98191 h 1542374"/>
              <a:gd name="connsiteX2283" fmla="*/ 4184476 w 6798686"/>
              <a:gd name="connsiteY2283" fmla="*/ 91995 h 1542374"/>
              <a:gd name="connsiteX2284" fmla="*/ 4167781 w 6798686"/>
              <a:gd name="connsiteY2284" fmla="*/ 103964 h 1542374"/>
              <a:gd name="connsiteX2285" fmla="*/ 4155255 w 6798686"/>
              <a:gd name="connsiteY2285" fmla="*/ 110717 h 1542374"/>
              <a:gd name="connsiteX2286" fmla="*/ 4172219 w 6798686"/>
              <a:gd name="connsiteY2286" fmla="*/ 99365 h 1542374"/>
              <a:gd name="connsiteX2287" fmla="*/ 4184476 w 6798686"/>
              <a:gd name="connsiteY2287" fmla="*/ 91995 h 1542374"/>
              <a:gd name="connsiteX2288" fmla="*/ 4408394 w 6798686"/>
              <a:gd name="connsiteY2288" fmla="*/ 91559 h 1542374"/>
              <a:gd name="connsiteX2289" fmla="*/ 4356425 w 6798686"/>
              <a:gd name="connsiteY2289" fmla="*/ 145777 h 1542374"/>
              <a:gd name="connsiteX2290" fmla="*/ 4312583 w 6798686"/>
              <a:gd name="connsiteY2290" fmla="*/ 149188 h 1542374"/>
              <a:gd name="connsiteX2291" fmla="*/ 4364667 w 6798686"/>
              <a:gd name="connsiteY2291" fmla="*/ 97094 h 1542374"/>
              <a:gd name="connsiteX2292" fmla="*/ 4408394 w 6798686"/>
              <a:gd name="connsiteY2292" fmla="*/ 91559 h 1542374"/>
              <a:gd name="connsiteX2293" fmla="*/ 4202190 w 6798686"/>
              <a:gd name="connsiteY2293" fmla="*/ 91357 h 1542374"/>
              <a:gd name="connsiteX2294" fmla="*/ 4161499 w 6798686"/>
              <a:gd name="connsiteY2294" fmla="*/ 122679 h 1542374"/>
              <a:gd name="connsiteX2295" fmla="*/ 4127705 w 6798686"/>
              <a:gd name="connsiteY2295" fmla="*/ 138621 h 1542374"/>
              <a:gd name="connsiteX2296" fmla="*/ 4167878 w 6798686"/>
              <a:gd name="connsiteY2296" fmla="*/ 109390 h 1542374"/>
              <a:gd name="connsiteX2297" fmla="*/ 4202190 w 6798686"/>
              <a:gd name="connsiteY2297" fmla="*/ 91357 h 1542374"/>
              <a:gd name="connsiteX2298" fmla="*/ 4258501 w 6798686"/>
              <a:gd name="connsiteY2298" fmla="*/ 87371 h 1542374"/>
              <a:gd name="connsiteX2299" fmla="*/ 4209318 w 6798686"/>
              <a:gd name="connsiteY2299" fmla="*/ 129791 h 1542374"/>
              <a:gd name="connsiteX2300" fmla="*/ 4167244 w 6798686"/>
              <a:gd name="connsiteY2300" fmla="*/ 144494 h 1542374"/>
              <a:gd name="connsiteX2301" fmla="*/ 4216350 w 6798686"/>
              <a:gd name="connsiteY2301" fmla="*/ 104151 h 1542374"/>
              <a:gd name="connsiteX2302" fmla="*/ 4258501 w 6798686"/>
              <a:gd name="connsiteY2302" fmla="*/ 87371 h 1542374"/>
              <a:gd name="connsiteX2303" fmla="*/ 4312660 w 6798686"/>
              <a:gd name="connsiteY2303" fmla="*/ 68309 h 1542374"/>
              <a:gd name="connsiteX2304" fmla="*/ 4262267 w 6798686"/>
              <a:gd name="connsiteY2304" fmla="*/ 113797 h 1542374"/>
              <a:gd name="connsiteX2305" fmla="*/ 4248338 w 6798686"/>
              <a:gd name="connsiteY2305" fmla="*/ 117712 h 1542374"/>
              <a:gd name="connsiteX2306" fmla="*/ 4219539 w 6798686"/>
              <a:gd name="connsiteY2306" fmla="*/ 126490 h 1542374"/>
              <a:gd name="connsiteX2307" fmla="*/ 4269932 w 6798686"/>
              <a:gd name="connsiteY2307" fmla="*/ 83119 h 1542374"/>
              <a:gd name="connsiteX2308" fmla="*/ 4312660 w 6798686"/>
              <a:gd name="connsiteY2308" fmla="*/ 68309 h 1542374"/>
              <a:gd name="connsiteX2309" fmla="*/ 4261574 w 6798686"/>
              <a:gd name="connsiteY2309" fmla="*/ 62182 h 1542374"/>
              <a:gd name="connsiteX2310" fmla="*/ 4216215 w 6798686"/>
              <a:gd name="connsiteY2310" fmla="*/ 98748 h 1542374"/>
              <a:gd name="connsiteX2311" fmla="*/ 4178636 w 6798686"/>
              <a:gd name="connsiteY2311" fmla="*/ 114907 h 1542374"/>
              <a:gd name="connsiteX2312" fmla="*/ 4223650 w 6798686"/>
              <a:gd name="connsiteY2312" fmla="*/ 80508 h 1542374"/>
              <a:gd name="connsiteX2313" fmla="*/ 4261574 w 6798686"/>
              <a:gd name="connsiteY2313" fmla="*/ 62182 h 1542374"/>
              <a:gd name="connsiteX2314" fmla="*/ 4365147 w 6798686"/>
              <a:gd name="connsiteY2314" fmla="*/ 52772 h 1542374"/>
              <a:gd name="connsiteX2315" fmla="*/ 4313927 w 6798686"/>
              <a:gd name="connsiteY2315" fmla="*/ 101123 h 1542374"/>
              <a:gd name="connsiteX2316" fmla="*/ 4270912 w 6798686"/>
              <a:gd name="connsiteY2316" fmla="*/ 111484 h 1542374"/>
              <a:gd name="connsiteX2317" fmla="*/ 4322208 w 6798686"/>
              <a:gd name="connsiteY2317" fmla="*/ 65269 h 1542374"/>
              <a:gd name="connsiteX2318" fmla="*/ 4365147 w 6798686"/>
              <a:gd name="connsiteY2318" fmla="*/ 52772 h 1542374"/>
              <a:gd name="connsiteX2319" fmla="*/ 4255523 w 6798686"/>
              <a:gd name="connsiteY2319" fmla="*/ 51056 h 1542374"/>
              <a:gd name="connsiteX2320" fmla="*/ 4223208 w 6798686"/>
              <a:gd name="connsiteY2320" fmla="*/ 75379 h 1542374"/>
              <a:gd name="connsiteX2321" fmla="*/ 4196504 w 6798686"/>
              <a:gd name="connsiteY2321" fmla="*/ 88873 h 1542374"/>
              <a:gd name="connsiteX2322" fmla="*/ 4228281 w 6798686"/>
              <a:gd name="connsiteY2322" fmla="*/ 66372 h 1542374"/>
              <a:gd name="connsiteX2323" fmla="*/ 4255523 w 6798686"/>
              <a:gd name="connsiteY2323" fmla="*/ 51056 h 1542374"/>
              <a:gd name="connsiteX2324" fmla="*/ 4416232 w 6798686"/>
              <a:gd name="connsiteY2324" fmla="*/ 40733 h 1542374"/>
              <a:gd name="connsiteX2325" fmla="*/ 4364513 w 6798686"/>
              <a:gd name="connsiteY2325" fmla="*/ 91709 h 1542374"/>
              <a:gd name="connsiteX2326" fmla="*/ 4321459 w 6798686"/>
              <a:gd name="connsiteY2326" fmla="*/ 99495 h 1542374"/>
              <a:gd name="connsiteX2327" fmla="*/ 4373293 w 6798686"/>
              <a:gd name="connsiteY2327" fmla="*/ 50654 h 1542374"/>
              <a:gd name="connsiteX2328" fmla="*/ 4416232 w 6798686"/>
              <a:gd name="connsiteY2328" fmla="*/ 40733 h 1542374"/>
              <a:gd name="connsiteX2329" fmla="*/ 4317617 w 6798686"/>
              <a:gd name="connsiteY2329" fmla="*/ 37314 h 1542374"/>
              <a:gd name="connsiteX2330" fmla="*/ 4269548 w 6798686"/>
              <a:gd name="connsiteY2330" fmla="*/ 77934 h 1542374"/>
              <a:gd name="connsiteX2331" fmla="*/ 4229971 w 6798686"/>
              <a:gd name="connsiteY2331" fmla="*/ 93131 h 1542374"/>
              <a:gd name="connsiteX2332" fmla="*/ 4277847 w 6798686"/>
              <a:gd name="connsiteY2332" fmla="*/ 54677 h 1542374"/>
              <a:gd name="connsiteX2333" fmla="*/ 4317617 w 6798686"/>
              <a:gd name="connsiteY2333" fmla="*/ 37314 h 1542374"/>
              <a:gd name="connsiteX2334" fmla="*/ 4466107 w 6798686"/>
              <a:gd name="connsiteY2334" fmla="*/ 32188 h 1542374"/>
              <a:gd name="connsiteX2335" fmla="*/ 4414023 w 6798686"/>
              <a:gd name="connsiteY2335" fmla="*/ 85736 h 1542374"/>
              <a:gd name="connsiteX2336" fmla="*/ 4371065 w 6798686"/>
              <a:gd name="connsiteY2336" fmla="*/ 90754 h 1542374"/>
              <a:gd name="connsiteX2337" fmla="*/ 4423302 w 6798686"/>
              <a:gd name="connsiteY2337" fmla="*/ 39319 h 1542374"/>
              <a:gd name="connsiteX2338" fmla="*/ 4466107 w 6798686"/>
              <a:gd name="connsiteY2338" fmla="*/ 32188 h 1542374"/>
              <a:gd name="connsiteX2339" fmla="*/ 4316579 w 6798686"/>
              <a:gd name="connsiteY2339" fmla="*/ 18672 h 1542374"/>
              <a:gd name="connsiteX2340" fmla="*/ 4276925 w 6798686"/>
              <a:gd name="connsiteY2340" fmla="*/ 49949 h 1542374"/>
              <a:gd name="connsiteX2341" fmla="*/ 4243612 w 6798686"/>
              <a:gd name="connsiteY2341" fmla="*/ 65438 h 1542374"/>
              <a:gd name="connsiteX2342" fmla="*/ 4282670 w 6798686"/>
              <a:gd name="connsiteY2342" fmla="*/ 36318 h 1542374"/>
              <a:gd name="connsiteX2343" fmla="*/ 4316579 w 6798686"/>
              <a:gd name="connsiteY2343" fmla="*/ 18672 h 1542374"/>
              <a:gd name="connsiteX2344" fmla="*/ 4371488 w 6798686"/>
              <a:gd name="connsiteY2344" fmla="*/ 16173 h 1542374"/>
              <a:gd name="connsiteX2345" fmla="*/ 4321632 w 6798686"/>
              <a:gd name="connsiteY2345" fmla="*/ 60280 h 1542374"/>
              <a:gd name="connsiteX2346" fmla="*/ 4280749 w 6798686"/>
              <a:gd name="connsiteY2346" fmla="*/ 73911 h 1542374"/>
              <a:gd name="connsiteX2347" fmla="*/ 4330508 w 6798686"/>
              <a:gd name="connsiteY2347" fmla="*/ 31996 h 1542374"/>
              <a:gd name="connsiteX2348" fmla="*/ 4371488 w 6798686"/>
              <a:gd name="connsiteY2348" fmla="*/ 16173 h 1542374"/>
              <a:gd name="connsiteX2349" fmla="*/ 4303323 w 6798686"/>
              <a:gd name="connsiteY2349" fmla="*/ 15744 h 1542374"/>
              <a:gd name="connsiteX2350" fmla="*/ 4282727 w 6798686"/>
              <a:gd name="connsiteY2350" fmla="*/ 30822 h 1542374"/>
              <a:gd name="connsiteX2351" fmla="*/ 4267607 w 6798686"/>
              <a:gd name="connsiteY2351" fmla="*/ 38972 h 1542374"/>
              <a:gd name="connsiteX2352" fmla="*/ 4273429 w 6798686"/>
              <a:gd name="connsiteY2352" fmla="*/ 34933 h 1542374"/>
              <a:gd name="connsiteX2353" fmla="*/ 4287300 w 6798686"/>
              <a:gd name="connsiteY2353" fmla="*/ 25444 h 1542374"/>
              <a:gd name="connsiteX2354" fmla="*/ 4303323 w 6798686"/>
              <a:gd name="connsiteY2354" fmla="*/ 15744 h 1542374"/>
              <a:gd name="connsiteX2355" fmla="*/ 4503360 w 6798686"/>
              <a:gd name="connsiteY2355" fmla="*/ 0 h 1542374"/>
              <a:gd name="connsiteX2356" fmla="*/ 4497947 w 6798686"/>
              <a:gd name="connsiteY2356" fmla="*/ 0 h 1542374"/>
              <a:gd name="connsiteX2357" fmla="*/ 4471582 w 6798686"/>
              <a:gd name="connsiteY2357" fmla="*/ 26609 h 1542374"/>
              <a:gd name="connsiteX2358" fmla="*/ 4429585 w 6798686"/>
              <a:gd name="connsiteY2358" fmla="*/ 33216 h 1542374"/>
              <a:gd name="connsiteX2359" fmla="*/ 4463972 w 6798686"/>
              <a:gd name="connsiteY2359" fmla="*/ 0 h 1542374"/>
              <a:gd name="connsiteX2360" fmla="*/ 4458313 w 6798686"/>
              <a:gd name="connsiteY2360" fmla="*/ 0 h 1542374"/>
              <a:gd name="connsiteX2361" fmla="*/ 4422553 w 6798686"/>
              <a:gd name="connsiteY2361" fmla="*/ 34580 h 1542374"/>
              <a:gd name="connsiteX2362" fmla="*/ 4380652 w 6798686"/>
              <a:gd name="connsiteY2362" fmla="*/ 43802 h 1542374"/>
              <a:gd name="connsiteX2363" fmla="*/ 4428070 w 6798686"/>
              <a:gd name="connsiteY2363" fmla="*/ 0 h 1542374"/>
              <a:gd name="connsiteX2364" fmla="*/ 4422094 w 6798686"/>
              <a:gd name="connsiteY2364" fmla="*/ 0 h 1542374"/>
              <a:gd name="connsiteX2365" fmla="*/ 4372621 w 6798686"/>
              <a:gd name="connsiteY2365" fmla="*/ 45794 h 1542374"/>
              <a:gd name="connsiteX2366" fmla="*/ 4340767 w 6798686"/>
              <a:gd name="connsiteY2366" fmla="*/ 54482 h 1542374"/>
              <a:gd name="connsiteX2367" fmla="*/ 4331046 w 6798686"/>
              <a:gd name="connsiteY2367" fmla="*/ 57384 h 1542374"/>
              <a:gd name="connsiteX2368" fmla="*/ 4382035 w 6798686"/>
              <a:gd name="connsiteY2368" fmla="*/ 12367 h 1542374"/>
              <a:gd name="connsiteX2369" fmla="*/ 4419374 w 6798686"/>
              <a:gd name="connsiteY2369" fmla="*/ 0 h 1542374"/>
              <a:gd name="connsiteX2370" fmla="*/ 4405472 w 6798686"/>
              <a:gd name="connsiteY2370" fmla="*/ 0 h 1542374"/>
              <a:gd name="connsiteX2371" fmla="*/ 4390949 w 6798686"/>
              <a:gd name="connsiteY2371" fmla="*/ 4615 h 1542374"/>
              <a:gd name="connsiteX2372" fmla="*/ 4396299 w 6798686"/>
              <a:gd name="connsiteY2372" fmla="*/ 0 h 1542374"/>
              <a:gd name="connsiteX2373" fmla="*/ 4390068 w 6798686"/>
              <a:gd name="connsiteY2373" fmla="*/ 0 h 1542374"/>
              <a:gd name="connsiteX2374" fmla="*/ 4380555 w 6798686"/>
              <a:gd name="connsiteY2374" fmla="*/ 8232 h 1542374"/>
              <a:gd name="connsiteX2375" fmla="*/ 4341766 w 6798686"/>
              <a:gd name="connsiteY2375" fmla="*/ 22632 h 1542374"/>
              <a:gd name="connsiteX2376" fmla="*/ 4369276 w 6798686"/>
              <a:gd name="connsiteY2376" fmla="*/ 0 h 1542374"/>
              <a:gd name="connsiteX2377" fmla="*/ 4362637 w 6798686"/>
              <a:gd name="connsiteY2377" fmla="*/ 0 h 1542374"/>
              <a:gd name="connsiteX2378" fmla="*/ 4329221 w 6798686"/>
              <a:gd name="connsiteY2378" fmla="*/ 27604 h 1542374"/>
              <a:gd name="connsiteX2379" fmla="*/ 4292487 w 6798686"/>
              <a:gd name="connsiteY2379" fmla="*/ 43031 h 1542374"/>
              <a:gd name="connsiteX2380" fmla="*/ 4335926 w 6798686"/>
              <a:gd name="connsiteY2380" fmla="*/ 9020 h 1542374"/>
              <a:gd name="connsiteX2381" fmla="*/ 4354931 w 6798686"/>
              <a:gd name="connsiteY2381" fmla="*/ 0 h 1542374"/>
              <a:gd name="connsiteX2382" fmla="*/ 4340630 w 6798686"/>
              <a:gd name="connsiteY2382" fmla="*/ 0 h 1542374"/>
              <a:gd name="connsiteX2383" fmla="*/ 4335964 w 6798686"/>
              <a:gd name="connsiteY2383" fmla="*/ 3589 h 1542374"/>
              <a:gd name="connsiteX2384" fmla="*/ 4308548 w 6798686"/>
              <a:gd name="connsiteY2384" fmla="*/ 17329 h 1542374"/>
              <a:gd name="connsiteX2385" fmla="*/ 4332493 w 6798686"/>
              <a:gd name="connsiteY2385" fmla="*/ 0 h 1542374"/>
              <a:gd name="connsiteX2386" fmla="*/ 4318205 w 6798686"/>
              <a:gd name="connsiteY2386" fmla="*/ 0 h 1542374"/>
              <a:gd name="connsiteX2387" fmla="*/ 4287319 w 6798686"/>
              <a:gd name="connsiteY2387" fmla="*/ 20034 h 1542374"/>
              <a:gd name="connsiteX2388" fmla="*/ 4186014 w 6798686"/>
              <a:gd name="connsiteY2388" fmla="*/ 84677 h 1542374"/>
              <a:gd name="connsiteX2389" fmla="*/ 4172507 w 6798686"/>
              <a:gd name="connsiteY2389" fmla="*/ 93711 h 1542374"/>
              <a:gd name="connsiteX2390" fmla="*/ 4101135 w 6798686"/>
              <a:gd name="connsiteY2390" fmla="*/ 138097 h 1542374"/>
              <a:gd name="connsiteX2391" fmla="*/ 4050549 w 6798686"/>
              <a:gd name="connsiteY2391" fmla="*/ 170759 h 1542374"/>
              <a:gd name="connsiteX2392" fmla="*/ 4016275 w 6798686"/>
              <a:gd name="connsiteY2392" fmla="*/ 191510 h 1542374"/>
              <a:gd name="connsiteX2393" fmla="*/ 3918197 w 6798686"/>
              <a:gd name="connsiteY2393" fmla="*/ 252722 h 1542374"/>
              <a:gd name="connsiteX2394" fmla="*/ 3779812 w 6798686"/>
              <a:gd name="connsiteY2394" fmla="*/ 336018 h 1542374"/>
              <a:gd name="connsiteX2395" fmla="*/ 3631206 w 6798686"/>
              <a:gd name="connsiteY2395" fmla="*/ 422115 h 1542374"/>
              <a:gd name="connsiteX2396" fmla="*/ 3515857 w 6798686"/>
              <a:gd name="connsiteY2396" fmla="*/ 485465 h 1542374"/>
              <a:gd name="connsiteX2397" fmla="*/ 3470767 w 6798686"/>
              <a:gd name="connsiteY2397" fmla="*/ 510294 h 1542374"/>
              <a:gd name="connsiteX2398" fmla="*/ 3293458 w 6798686"/>
              <a:gd name="connsiteY2398" fmla="*/ 600660 h 1542374"/>
              <a:gd name="connsiteX2399" fmla="*/ 3091711 w 6798686"/>
              <a:gd name="connsiteY2399" fmla="*/ 692187 h 1542374"/>
              <a:gd name="connsiteX2400" fmla="*/ 2849851 w 6798686"/>
              <a:gd name="connsiteY2400" fmla="*/ 782004 h 1542374"/>
              <a:gd name="connsiteX2401" fmla="*/ 2702609 w 6798686"/>
              <a:gd name="connsiteY2401" fmla="*/ 823233 h 1542374"/>
              <a:gd name="connsiteX2402" fmla="*/ 2328645 w 6798686"/>
              <a:gd name="connsiteY2402" fmla="*/ 859371 h 1542374"/>
              <a:gd name="connsiteX2403" fmla="*/ 2235006 w 6798686"/>
              <a:gd name="connsiteY2403" fmla="*/ 843290 h 1542374"/>
              <a:gd name="connsiteX2404" fmla="*/ 2101020 w 6798686"/>
              <a:gd name="connsiteY2404" fmla="*/ 798949 h 1542374"/>
              <a:gd name="connsiteX2405" fmla="*/ 1990070 w 6798686"/>
              <a:gd name="connsiteY2405" fmla="*/ 742772 h 1542374"/>
              <a:gd name="connsiteX2406" fmla="*/ 1950840 w 6798686"/>
              <a:gd name="connsiteY2406" fmla="*/ 721908 h 1542374"/>
              <a:gd name="connsiteX2407" fmla="*/ 1937679 w 6798686"/>
              <a:gd name="connsiteY2407" fmla="*/ 713167 h 1542374"/>
              <a:gd name="connsiteX2408" fmla="*/ 1844155 w 6798686"/>
              <a:gd name="connsiteY2408" fmla="*/ 653321 h 1542374"/>
              <a:gd name="connsiteX2409" fmla="*/ 1753013 w 6798686"/>
              <a:gd name="connsiteY2409" fmla="*/ 587312 h 1542374"/>
              <a:gd name="connsiteX2410" fmla="*/ 1690189 w 6798686"/>
              <a:gd name="connsiteY2410" fmla="*/ 536315 h 1542374"/>
              <a:gd name="connsiteX2411" fmla="*/ 1672206 w 6798686"/>
              <a:gd name="connsiteY2411" fmla="*/ 524179 h 1542374"/>
              <a:gd name="connsiteX2412" fmla="*/ 1633917 w 6798686"/>
              <a:gd name="connsiteY2412" fmla="*/ 489482 h 1542374"/>
              <a:gd name="connsiteX2413" fmla="*/ 1598682 w 6798686"/>
              <a:gd name="connsiteY2413" fmla="*/ 463939 h 1542374"/>
              <a:gd name="connsiteX2414" fmla="*/ 1577625 w 6798686"/>
              <a:gd name="connsiteY2414" fmla="*/ 442656 h 1542374"/>
              <a:gd name="connsiteX2415" fmla="*/ 1234093 w 6798686"/>
              <a:gd name="connsiteY2415" fmla="*/ 367368 h 1542374"/>
              <a:gd name="connsiteX2416" fmla="*/ 1126025 w 6798686"/>
              <a:gd name="connsiteY2416" fmla="*/ 394672 h 1542374"/>
              <a:gd name="connsiteX2417" fmla="*/ 959707 w 6798686"/>
              <a:gd name="connsiteY2417" fmla="*/ 145887 h 1542374"/>
              <a:gd name="connsiteX2418" fmla="*/ 861537 w 6798686"/>
              <a:gd name="connsiteY2418" fmla="*/ 0 h 1542374"/>
              <a:gd name="connsiteX2419" fmla="*/ 856895 w 6798686"/>
              <a:gd name="connsiteY2419" fmla="*/ 0 h 1542374"/>
              <a:gd name="connsiteX2420" fmla="*/ 956498 w 6798686"/>
              <a:gd name="connsiteY2420" fmla="*/ 148020 h 1542374"/>
              <a:gd name="connsiteX2421" fmla="*/ 1122202 w 6798686"/>
              <a:gd name="connsiteY2421" fmla="*/ 395879 h 1542374"/>
              <a:gd name="connsiteX2422" fmla="*/ 1090886 w 6798686"/>
              <a:gd name="connsiteY2422" fmla="*/ 406094 h 1542374"/>
              <a:gd name="connsiteX2423" fmla="*/ 913693 w 6798686"/>
              <a:gd name="connsiteY2423" fmla="*/ 154976 h 1542374"/>
              <a:gd name="connsiteX2424" fmla="*/ 803811 w 6798686"/>
              <a:gd name="connsiteY2424" fmla="*/ 0 h 1542374"/>
              <a:gd name="connsiteX2425" fmla="*/ 798994 w 6798686"/>
              <a:gd name="connsiteY2425" fmla="*/ 0 h 1542374"/>
              <a:gd name="connsiteX2426" fmla="*/ 910466 w 6798686"/>
              <a:gd name="connsiteY2426" fmla="*/ 157222 h 1542374"/>
              <a:gd name="connsiteX2427" fmla="*/ 1087006 w 6798686"/>
              <a:gd name="connsiteY2427" fmla="*/ 407412 h 1542374"/>
              <a:gd name="connsiteX2428" fmla="*/ 1056285 w 6798686"/>
              <a:gd name="connsiteY2428" fmla="*/ 418291 h 1542374"/>
              <a:gd name="connsiteX2429" fmla="*/ 865894 w 6798686"/>
              <a:gd name="connsiteY2429" fmla="*/ 163378 h 1542374"/>
              <a:gd name="connsiteX2430" fmla="*/ 743547 w 6798686"/>
              <a:gd name="connsiteY2430" fmla="*/ 0 h 1542374"/>
              <a:gd name="connsiteX2431" fmla="*/ 738526 w 6798686"/>
              <a:gd name="connsiteY2431" fmla="*/ 0 h 1542374"/>
              <a:gd name="connsiteX2432" fmla="*/ 862666 w 6798686"/>
              <a:gd name="connsiteY2432" fmla="*/ 165768 h 1542374"/>
              <a:gd name="connsiteX2433" fmla="*/ 1052328 w 6798686"/>
              <a:gd name="connsiteY2433" fmla="*/ 419732 h 1542374"/>
              <a:gd name="connsiteX2434" fmla="*/ 1022165 w 6798686"/>
              <a:gd name="connsiteY2434" fmla="*/ 431116 h 1542374"/>
              <a:gd name="connsiteX2435" fmla="*/ 818036 w 6798686"/>
              <a:gd name="connsiteY2435" fmla="*/ 173887 h 1542374"/>
              <a:gd name="connsiteX2436" fmla="*/ 679964 w 6798686"/>
              <a:gd name="connsiteY2436" fmla="*/ 0 h 1542374"/>
              <a:gd name="connsiteX2437" fmla="*/ 674729 w 6798686"/>
              <a:gd name="connsiteY2437" fmla="*/ 0 h 1542374"/>
              <a:gd name="connsiteX2438" fmla="*/ 814809 w 6798686"/>
              <a:gd name="connsiteY2438" fmla="*/ 176421 h 1542374"/>
              <a:gd name="connsiteX2439" fmla="*/ 1018150 w 6798686"/>
              <a:gd name="connsiteY2439" fmla="*/ 432674 h 1542374"/>
              <a:gd name="connsiteX2440" fmla="*/ 988525 w 6798686"/>
              <a:gd name="connsiteY2440" fmla="*/ 444414 h 1542374"/>
              <a:gd name="connsiteX2441" fmla="*/ 765914 w 6798686"/>
              <a:gd name="connsiteY2441" fmla="*/ 181097 h 1542374"/>
              <a:gd name="connsiteX2442" fmla="*/ 613122 w 6798686"/>
              <a:gd name="connsiteY2442" fmla="*/ 0 h 1542374"/>
              <a:gd name="connsiteX2443" fmla="*/ 607636 w 6798686"/>
              <a:gd name="connsiteY2443" fmla="*/ 0 h 1542374"/>
              <a:gd name="connsiteX2444" fmla="*/ 762686 w 6798686"/>
              <a:gd name="connsiteY2444" fmla="*/ 183781 h 1542374"/>
              <a:gd name="connsiteX2445" fmla="*/ 984432 w 6798686"/>
              <a:gd name="connsiteY2445" fmla="*/ 446080 h 1542374"/>
              <a:gd name="connsiteX2446" fmla="*/ 955345 w 6798686"/>
              <a:gd name="connsiteY2446" fmla="*/ 458055 h 1542374"/>
              <a:gd name="connsiteX2447" fmla="*/ 955153 w 6798686"/>
              <a:gd name="connsiteY2447" fmla="*/ 457851 h 1542374"/>
              <a:gd name="connsiteX2448" fmla="*/ 703110 w 6798686"/>
              <a:gd name="connsiteY2448" fmla="*/ 179625 h 1542374"/>
              <a:gd name="connsiteX2449" fmla="*/ 541433 w 6798686"/>
              <a:gd name="connsiteY2449" fmla="*/ 0 h 1542374"/>
              <a:gd name="connsiteX2450" fmla="*/ 535683 w 6798686"/>
              <a:gd name="connsiteY2450" fmla="*/ 0 h 1542374"/>
              <a:gd name="connsiteX2451" fmla="*/ 699920 w 6798686"/>
              <a:gd name="connsiteY2451" fmla="*/ 182469 h 1542374"/>
              <a:gd name="connsiteX2452" fmla="*/ 951157 w 6798686"/>
              <a:gd name="connsiteY2452" fmla="*/ 459820 h 1542374"/>
              <a:gd name="connsiteX2453" fmla="*/ 922627 w 6798686"/>
              <a:gd name="connsiteY2453" fmla="*/ 471916 h 1542374"/>
              <a:gd name="connsiteX2454" fmla="*/ 920571 w 6798686"/>
              <a:gd name="connsiteY2454" fmla="*/ 469897 h 1542374"/>
              <a:gd name="connsiteX2455" fmla="*/ 641573 w 6798686"/>
              <a:gd name="connsiteY2455" fmla="*/ 183007 h 1542374"/>
              <a:gd name="connsiteX2456" fmla="*/ 465458 w 6798686"/>
              <a:gd name="connsiteY2456" fmla="*/ 0 h 1542374"/>
              <a:gd name="connsiteX2457" fmla="*/ 459404 w 6798686"/>
              <a:gd name="connsiteY2457" fmla="*/ 0 h 1542374"/>
              <a:gd name="connsiteX2458" fmla="*/ 638422 w 6798686"/>
              <a:gd name="connsiteY2458" fmla="*/ 186021 h 1542374"/>
              <a:gd name="connsiteX2459" fmla="*/ 917516 w 6798686"/>
              <a:gd name="connsiteY2459" fmla="*/ 473006 h 1542374"/>
              <a:gd name="connsiteX2460" fmla="*/ 918285 w 6798686"/>
              <a:gd name="connsiteY2460" fmla="*/ 473776 h 1542374"/>
              <a:gd name="connsiteX2461" fmla="*/ 890312 w 6798686"/>
              <a:gd name="connsiteY2461" fmla="*/ 485872 h 1542374"/>
              <a:gd name="connsiteX2462" fmla="*/ 885970 w 6798686"/>
              <a:gd name="connsiteY2462" fmla="*/ 481935 h 1542374"/>
              <a:gd name="connsiteX2463" fmla="*/ 574369 w 6798686"/>
              <a:gd name="connsiteY2463" fmla="*/ 184686 h 1542374"/>
              <a:gd name="connsiteX2464" fmla="*/ 378886 w 6798686"/>
              <a:gd name="connsiteY2464" fmla="*/ 0 h 1542374"/>
              <a:gd name="connsiteX2465" fmla="*/ 372420 w 6798686"/>
              <a:gd name="connsiteY2465" fmla="*/ 0 h 1542374"/>
              <a:gd name="connsiteX2466" fmla="*/ 571276 w 6798686"/>
              <a:gd name="connsiteY2466" fmla="*/ 187869 h 1542374"/>
              <a:gd name="connsiteX2467" fmla="*/ 882992 w 6798686"/>
              <a:gd name="connsiteY2467" fmla="*/ 485230 h 1542374"/>
              <a:gd name="connsiteX2468" fmla="*/ 885836 w 6798686"/>
              <a:gd name="connsiteY2468" fmla="*/ 487818 h 1542374"/>
              <a:gd name="connsiteX2469" fmla="*/ 858420 w 6798686"/>
              <a:gd name="connsiteY2469" fmla="*/ 499803 h 1542374"/>
              <a:gd name="connsiteX2470" fmla="*/ 851369 w 6798686"/>
              <a:gd name="connsiteY2470" fmla="*/ 493968 h 1542374"/>
              <a:gd name="connsiteX2471" fmla="*/ 499730 w 6798686"/>
              <a:gd name="connsiteY2471" fmla="*/ 184154 h 1542374"/>
              <a:gd name="connsiteX2472" fmla="*/ 290742 w 6798686"/>
              <a:gd name="connsiteY2472" fmla="*/ 0 h 1542374"/>
              <a:gd name="connsiteX2473" fmla="*/ 283883 w 6798686"/>
              <a:gd name="connsiteY2473" fmla="*/ 0 h 1542374"/>
              <a:gd name="connsiteX2474" fmla="*/ 496695 w 6798686"/>
              <a:gd name="connsiteY2474" fmla="*/ 187525 h 1542374"/>
              <a:gd name="connsiteX2475" fmla="*/ 848468 w 6798686"/>
              <a:gd name="connsiteY2475" fmla="*/ 497465 h 1542374"/>
              <a:gd name="connsiteX2476" fmla="*/ 853752 w 6798686"/>
              <a:gd name="connsiteY2476" fmla="*/ 501845 h 1542374"/>
              <a:gd name="connsiteX2477" fmla="*/ 852983 w 6798686"/>
              <a:gd name="connsiteY2477" fmla="*/ 502179 h 1542374"/>
              <a:gd name="connsiteX2478" fmla="*/ 826874 w 6798686"/>
              <a:gd name="connsiteY2478" fmla="*/ 513599 h 1542374"/>
              <a:gd name="connsiteX2479" fmla="*/ 816749 w 6798686"/>
              <a:gd name="connsiteY2479" fmla="*/ 505999 h 1542374"/>
              <a:gd name="connsiteX2480" fmla="*/ 415101 w 6798686"/>
              <a:gd name="connsiteY2480" fmla="*/ 180669 h 1542374"/>
              <a:gd name="connsiteX2481" fmla="*/ 194647 w 6798686"/>
              <a:gd name="connsiteY2481" fmla="*/ 0 h 1542374"/>
              <a:gd name="connsiteX2482" fmla="*/ 187350 w 6798686"/>
              <a:gd name="connsiteY2482" fmla="*/ 0 h 1542374"/>
              <a:gd name="connsiteX2483" fmla="*/ 412123 w 6798686"/>
              <a:gd name="connsiteY2483" fmla="*/ 184213 h 1542374"/>
              <a:gd name="connsiteX2484" fmla="*/ 813963 w 6798686"/>
              <a:gd name="connsiteY2484" fmla="*/ 509695 h 1542374"/>
              <a:gd name="connsiteX2485" fmla="*/ 821994 w 6798686"/>
              <a:gd name="connsiteY2485" fmla="*/ 515720 h 1542374"/>
              <a:gd name="connsiteX2486" fmla="*/ 795654 w 6798686"/>
              <a:gd name="connsiteY2486" fmla="*/ 527130 h 1542374"/>
              <a:gd name="connsiteX2487" fmla="*/ 782110 w 6798686"/>
              <a:gd name="connsiteY2487" fmla="*/ 518023 h 1542374"/>
              <a:gd name="connsiteX2488" fmla="*/ 316735 w 6798686"/>
              <a:gd name="connsiteY2488" fmla="*/ 173051 h 1542374"/>
              <a:gd name="connsiteX2489" fmla="*/ 89185 w 6798686"/>
              <a:gd name="connsiteY2489" fmla="*/ 0 h 1542374"/>
              <a:gd name="connsiteX2490" fmla="*/ 81383 w 6798686"/>
              <a:gd name="connsiteY2490" fmla="*/ 0 h 1542374"/>
              <a:gd name="connsiteX2491" fmla="*/ 313834 w 6798686"/>
              <a:gd name="connsiteY2491" fmla="*/ 176786 h 1542374"/>
              <a:gd name="connsiteX2492" fmla="*/ 779478 w 6798686"/>
              <a:gd name="connsiteY2492" fmla="*/ 521935 h 1542374"/>
              <a:gd name="connsiteX2493" fmla="*/ 790486 w 6798686"/>
              <a:gd name="connsiteY2493" fmla="*/ 529345 h 1542374"/>
              <a:gd name="connsiteX2494" fmla="*/ 764665 w 6798686"/>
              <a:gd name="connsiteY2494" fmla="*/ 540281 h 1542374"/>
              <a:gd name="connsiteX2495" fmla="*/ 747470 w 6798686"/>
              <a:gd name="connsiteY2495" fmla="*/ 530048 h 1542374"/>
              <a:gd name="connsiteX2496" fmla="*/ 198638 w 6798686"/>
              <a:gd name="connsiteY2496" fmla="*/ 159243 h 1542374"/>
              <a:gd name="connsiteX2497" fmla="*/ 0 w 6798686"/>
              <a:gd name="connsiteY2497" fmla="*/ 19178 h 1542374"/>
              <a:gd name="connsiteX2498" fmla="*/ 0 w 6798686"/>
              <a:gd name="connsiteY2498" fmla="*/ 25062 h 1542374"/>
              <a:gd name="connsiteX2499" fmla="*/ 195833 w 6798686"/>
              <a:gd name="connsiteY2499" fmla="*/ 163151 h 1542374"/>
              <a:gd name="connsiteX2500" fmla="*/ 745011 w 6798686"/>
              <a:gd name="connsiteY2500" fmla="*/ 534169 h 1542374"/>
              <a:gd name="connsiteX2501" fmla="*/ 759132 w 6798686"/>
              <a:gd name="connsiteY2501" fmla="*/ 542575 h 1542374"/>
              <a:gd name="connsiteX2502" fmla="*/ 733734 w 6798686"/>
              <a:gd name="connsiteY2502" fmla="*/ 552918 h 1542374"/>
              <a:gd name="connsiteX2503" fmla="*/ 712812 w 6798686"/>
              <a:gd name="connsiteY2503" fmla="*/ 542073 h 1542374"/>
              <a:gd name="connsiteX2504" fmla="*/ 51128 w 6798686"/>
              <a:gd name="connsiteY2504" fmla="*/ 135543 h 1542374"/>
              <a:gd name="connsiteX2505" fmla="*/ 0 w 6798686"/>
              <a:gd name="connsiteY2505" fmla="*/ 102048 h 1542374"/>
              <a:gd name="connsiteX2506" fmla="*/ 0 w 6798686"/>
              <a:gd name="connsiteY2506" fmla="*/ 107899 h 1542374"/>
              <a:gd name="connsiteX2507" fmla="*/ 48438 w 6798686"/>
              <a:gd name="connsiteY2507" fmla="*/ 139632 h 1542374"/>
              <a:gd name="connsiteX2508" fmla="*/ 710544 w 6798686"/>
              <a:gd name="connsiteY2508" fmla="*/ 546413 h 1542374"/>
              <a:gd name="connsiteX2509" fmla="*/ 727701 w 6798686"/>
              <a:gd name="connsiteY2509" fmla="*/ 555305 h 1542374"/>
              <a:gd name="connsiteX2510" fmla="*/ 702591 w 6798686"/>
              <a:gd name="connsiteY2510" fmla="*/ 564897 h 1542374"/>
              <a:gd name="connsiteX2511" fmla="*/ 678134 w 6798686"/>
              <a:gd name="connsiteY2511" fmla="*/ 554102 h 1542374"/>
              <a:gd name="connsiteX2512" fmla="*/ 68262 w 6798686"/>
              <a:gd name="connsiteY2512" fmla="*/ 223616 h 1542374"/>
              <a:gd name="connsiteX2513" fmla="*/ 0 w 6798686"/>
              <a:gd name="connsiteY2513" fmla="*/ 181873 h 1542374"/>
              <a:gd name="connsiteX2514" fmla="*/ 0 w 6798686"/>
              <a:gd name="connsiteY2514" fmla="*/ 187702 h 1542374"/>
              <a:gd name="connsiteX2515" fmla="*/ 65775 w 6798686"/>
              <a:gd name="connsiteY2515" fmla="*/ 227925 h 1542374"/>
              <a:gd name="connsiteX2516" fmla="*/ 676097 w 6798686"/>
              <a:gd name="connsiteY2516" fmla="*/ 558651 h 1542374"/>
              <a:gd name="connsiteX2517" fmla="*/ 695828 w 6798686"/>
              <a:gd name="connsiteY2517" fmla="*/ 567368 h 1542374"/>
              <a:gd name="connsiteX2518" fmla="*/ 686126 w 6798686"/>
              <a:gd name="connsiteY2518" fmla="*/ 570809 h 1542374"/>
              <a:gd name="connsiteX2519" fmla="*/ 670737 w 6798686"/>
              <a:gd name="connsiteY2519" fmla="*/ 576092 h 1542374"/>
              <a:gd name="connsiteX2520" fmla="*/ 643437 w 6798686"/>
              <a:gd name="connsiteY2520" fmla="*/ 566134 h 1542374"/>
              <a:gd name="connsiteX2521" fmla="*/ 131422 w 6798686"/>
              <a:gd name="connsiteY2521" fmla="*/ 330560 h 1542374"/>
              <a:gd name="connsiteX2522" fmla="*/ 0 w 6798686"/>
              <a:gd name="connsiteY2522" fmla="*/ 257618 h 1542374"/>
              <a:gd name="connsiteX2523" fmla="*/ 0 w 6798686"/>
              <a:gd name="connsiteY2523" fmla="*/ 263415 h 1542374"/>
              <a:gd name="connsiteX2524" fmla="*/ 129181 w 6798686"/>
              <a:gd name="connsiteY2524" fmla="*/ 335111 h 1542374"/>
              <a:gd name="connsiteX2525" fmla="*/ 641669 w 6798686"/>
              <a:gd name="connsiteY2525" fmla="*/ 570886 h 1542374"/>
              <a:gd name="connsiteX2526" fmla="*/ 663091 w 6798686"/>
              <a:gd name="connsiteY2526" fmla="*/ 578713 h 1542374"/>
              <a:gd name="connsiteX2527" fmla="*/ 638807 w 6798686"/>
              <a:gd name="connsiteY2527" fmla="*/ 586839 h 1542374"/>
              <a:gd name="connsiteX2528" fmla="*/ 608720 w 6798686"/>
              <a:gd name="connsiteY2528" fmla="*/ 578171 h 1542374"/>
              <a:gd name="connsiteX2529" fmla="*/ 72415 w 6798686"/>
              <a:gd name="connsiteY2529" fmla="*/ 366947 h 1542374"/>
              <a:gd name="connsiteX2530" fmla="*/ 0 w 6798686"/>
              <a:gd name="connsiteY2530" fmla="*/ 330051 h 1542374"/>
              <a:gd name="connsiteX2531" fmla="*/ 0 w 6798686"/>
              <a:gd name="connsiteY2531" fmla="*/ 335827 h 1542374"/>
              <a:gd name="connsiteX2532" fmla="*/ 70342 w 6798686"/>
              <a:gd name="connsiteY2532" fmla="*/ 371666 h 1542374"/>
              <a:gd name="connsiteX2533" fmla="*/ 607260 w 6798686"/>
              <a:gd name="connsiteY2533" fmla="*/ 583108 h 1542374"/>
              <a:gd name="connsiteX2534" fmla="*/ 630046 w 6798686"/>
              <a:gd name="connsiteY2534" fmla="*/ 589708 h 1542374"/>
              <a:gd name="connsiteX2535" fmla="*/ 606876 w 6798686"/>
              <a:gd name="connsiteY2535" fmla="*/ 597183 h 1542374"/>
              <a:gd name="connsiteX2536" fmla="*/ 573985 w 6798686"/>
              <a:gd name="connsiteY2536" fmla="*/ 590215 h 1542374"/>
              <a:gd name="connsiteX2537" fmla="*/ 56677 w 6798686"/>
              <a:gd name="connsiteY2537" fmla="*/ 424516 h 1542374"/>
              <a:gd name="connsiteX2538" fmla="*/ 0 w 6798686"/>
              <a:gd name="connsiteY2538" fmla="*/ 399903 h 1542374"/>
              <a:gd name="connsiteX2539" fmla="*/ 0 w 6798686"/>
              <a:gd name="connsiteY2539" fmla="*/ 405611 h 1542374"/>
              <a:gd name="connsiteX2540" fmla="*/ 54828 w 6798686"/>
              <a:gd name="connsiteY2540" fmla="*/ 429419 h 1542374"/>
              <a:gd name="connsiteX2541" fmla="*/ 572871 w 6798686"/>
              <a:gd name="connsiteY2541" fmla="*/ 595339 h 1542374"/>
              <a:gd name="connsiteX2542" fmla="*/ 596617 w 6798686"/>
              <a:gd name="connsiteY2542" fmla="*/ 600430 h 1542374"/>
              <a:gd name="connsiteX2543" fmla="*/ 574927 w 6798686"/>
              <a:gd name="connsiteY2543" fmla="*/ 607154 h 1542374"/>
              <a:gd name="connsiteX2544" fmla="*/ 539250 w 6798686"/>
              <a:gd name="connsiteY2544" fmla="*/ 602274 h 1542374"/>
              <a:gd name="connsiteX2545" fmla="*/ 3124 w 6798686"/>
              <a:gd name="connsiteY2545" fmla="*/ 465534 h 1542374"/>
              <a:gd name="connsiteX2546" fmla="*/ 0 w 6798686"/>
              <a:gd name="connsiteY2546" fmla="*/ 464337 h 1542374"/>
              <a:gd name="connsiteX2547" fmla="*/ 0 w 6798686"/>
              <a:gd name="connsiteY2547" fmla="*/ 470217 h 1542374"/>
              <a:gd name="connsiteX2548" fmla="*/ 130878 w 6798686"/>
              <a:gd name="connsiteY2548" fmla="*/ 514287 h 1542374"/>
              <a:gd name="connsiteX2549" fmla="*/ 538500 w 6798686"/>
              <a:gd name="connsiteY2549" fmla="*/ 607538 h 1542374"/>
              <a:gd name="connsiteX2550" fmla="*/ 562650 w 6798686"/>
              <a:gd name="connsiteY2550" fmla="*/ 610901 h 1542374"/>
              <a:gd name="connsiteX2551" fmla="*/ 542957 w 6798686"/>
              <a:gd name="connsiteY2551" fmla="*/ 616741 h 1542374"/>
              <a:gd name="connsiteX2552" fmla="*/ 504514 w 6798686"/>
              <a:gd name="connsiteY2552" fmla="*/ 614339 h 1542374"/>
              <a:gd name="connsiteX2553" fmla="*/ 93587 w 6798686"/>
              <a:gd name="connsiteY2553" fmla="*/ 549250 h 1542374"/>
              <a:gd name="connsiteX2554" fmla="*/ 0 w 6798686"/>
              <a:gd name="connsiteY2554" fmla="*/ 523535 h 1542374"/>
              <a:gd name="connsiteX2555" fmla="*/ 0 w 6798686"/>
              <a:gd name="connsiteY2555" fmla="*/ 529151 h 1542374"/>
              <a:gd name="connsiteX2556" fmla="*/ 92363 w 6798686"/>
              <a:gd name="connsiteY2556" fmla="*/ 554526 h 1542374"/>
              <a:gd name="connsiteX2557" fmla="*/ 504111 w 6798686"/>
              <a:gd name="connsiteY2557" fmla="*/ 619738 h 1542374"/>
              <a:gd name="connsiteX2558" fmla="*/ 527492 w 6798686"/>
              <a:gd name="connsiteY2558" fmla="*/ 621237 h 1542374"/>
              <a:gd name="connsiteX2559" fmla="*/ 512160 w 6798686"/>
              <a:gd name="connsiteY2559" fmla="*/ 625617 h 1542374"/>
              <a:gd name="connsiteX2560" fmla="*/ 469740 w 6798686"/>
              <a:gd name="connsiteY2560" fmla="*/ 626424 h 1542374"/>
              <a:gd name="connsiteX2561" fmla="*/ 49668 w 6798686"/>
              <a:gd name="connsiteY2561" fmla="*/ 588970 h 1542374"/>
              <a:gd name="connsiteX2562" fmla="*/ 0 w 6798686"/>
              <a:gd name="connsiteY2562" fmla="*/ 578242 h 1542374"/>
              <a:gd name="connsiteX2563" fmla="*/ 0 w 6798686"/>
              <a:gd name="connsiteY2563" fmla="*/ 583582 h 1542374"/>
              <a:gd name="connsiteX2564" fmla="*/ 56626 w 6798686"/>
              <a:gd name="connsiteY2564" fmla="*/ 595555 h 1542374"/>
              <a:gd name="connsiteX2565" fmla="*/ 469760 w 6798686"/>
              <a:gd name="connsiteY2565" fmla="*/ 631919 h 1542374"/>
              <a:gd name="connsiteX2566" fmla="*/ 490201 w 6798686"/>
              <a:gd name="connsiteY2566" fmla="*/ 631707 h 1542374"/>
              <a:gd name="connsiteX2567" fmla="*/ 478885 w 6798686"/>
              <a:gd name="connsiteY2567" fmla="*/ 634743 h 1542374"/>
              <a:gd name="connsiteX2568" fmla="*/ 434985 w 6798686"/>
              <a:gd name="connsiteY2568" fmla="*/ 638508 h 1542374"/>
              <a:gd name="connsiteX2569" fmla="*/ 7870 w 6798686"/>
              <a:gd name="connsiteY2569" fmla="*/ 629877 h 1542374"/>
              <a:gd name="connsiteX2570" fmla="*/ 0 w 6798686"/>
              <a:gd name="connsiteY2570" fmla="*/ 628642 h 1542374"/>
              <a:gd name="connsiteX2571" fmla="*/ 0 w 6798686"/>
              <a:gd name="connsiteY2571" fmla="*/ 633629 h 1542374"/>
              <a:gd name="connsiteX2572" fmla="*/ 20367 w 6798686"/>
              <a:gd name="connsiteY2572" fmla="*/ 636664 h 1542374"/>
              <a:gd name="connsiteX2573" fmla="*/ 435408 w 6798686"/>
              <a:gd name="connsiteY2573" fmla="*/ 644080 h 1542374"/>
              <a:gd name="connsiteX2574" fmla="*/ 446570 w 6798686"/>
              <a:gd name="connsiteY2574" fmla="*/ 643177 h 1542374"/>
              <a:gd name="connsiteX2575" fmla="*/ 446090 w 6798686"/>
              <a:gd name="connsiteY2575" fmla="*/ 643311 h 1542374"/>
              <a:gd name="connsiteX2576" fmla="*/ 400211 w 6798686"/>
              <a:gd name="connsiteY2576" fmla="*/ 650631 h 1542374"/>
              <a:gd name="connsiteX2577" fmla="*/ 108029 w 6798686"/>
              <a:gd name="connsiteY2577" fmla="*/ 674618 h 1542374"/>
              <a:gd name="connsiteX2578" fmla="*/ 0 w 6798686"/>
              <a:gd name="connsiteY2578" fmla="*/ 672133 h 1542374"/>
              <a:gd name="connsiteX2579" fmla="*/ 0 w 6798686"/>
              <a:gd name="connsiteY2579" fmla="*/ 677852 h 1542374"/>
              <a:gd name="connsiteX2580" fmla="*/ 109984 w 6798686"/>
              <a:gd name="connsiteY2580" fmla="*/ 680000 h 1542374"/>
              <a:gd name="connsiteX2581" fmla="*/ 379712 w 6798686"/>
              <a:gd name="connsiteY2581" fmla="*/ 659277 h 1542374"/>
              <a:gd name="connsiteX2582" fmla="*/ 79644 w 6798686"/>
              <a:gd name="connsiteY2582" fmla="*/ 706546 h 1542374"/>
              <a:gd name="connsiteX2583" fmla="*/ 0 w 6798686"/>
              <a:gd name="connsiteY2583" fmla="*/ 710221 h 1542374"/>
              <a:gd name="connsiteX2584" fmla="*/ 0 w 6798686"/>
              <a:gd name="connsiteY2584" fmla="*/ 717398 h 1542374"/>
              <a:gd name="connsiteX2585" fmla="*/ 73125 w 6798686"/>
              <a:gd name="connsiteY2585" fmla="*/ 713359 h 1542374"/>
              <a:gd name="connsiteX2586" fmla="*/ 451527 w 6798686"/>
              <a:gd name="connsiteY2586" fmla="*/ 648134 h 1542374"/>
              <a:gd name="connsiteX2587" fmla="*/ 513179 w 6798686"/>
              <a:gd name="connsiteY2587" fmla="*/ 636894 h 1542374"/>
              <a:gd name="connsiteX2588" fmla="*/ 597654 w 6798686"/>
              <a:gd name="connsiteY2588" fmla="*/ 626655 h 1542374"/>
              <a:gd name="connsiteX2589" fmla="*/ 617404 w 6798686"/>
              <a:gd name="connsiteY2589" fmla="*/ 625310 h 1542374"/>
              <a:gd name="connsiteX2590" fmla="*/ 707548 w 6798686"/>
              <a:gd name="connsiteY2590" fmla="*/ 627461 h 1542374"/>
              <a:gd name="connsiteX2591" fmla="*/ 764761 w 6798686"/>
              <a:gd name="connsiteY2591" fmla="*/ 633071 h 1542374"/>
              <a:gd name="connsiteX2592" fmla="*/ 774963 w 6798686"/>
              <a:gd name="connsiteY2592" fmla="*/ 634070 h 1542374"/>
              <a:gd name="connsiteX2593" fmla="*/ 781687 w 6798686"/>
              <a:gd name="connsiteY2593" fmla="*/ 635262 h 1542374"/>
              <a:gd name="connsiteX2594" fmla="*/ 843761 w 6798686"/>
              <a:gd name="connsiteY2594" fmla="*/ 646347 h 1542374"/>
              <a:gd name="connsiteX2595" fmla="*/ 914289 w 6798686"/>
              <a:gd name="connsiteY2595" fmla="*/ 664848 h 1542374"/>
              <a:gd name="connsiteX2596" fmla="*/ 964663 w 6798686"/>
              <a:gd name="connsiteY2596" fmla="*/ 682293 h 1542374"/>
              <a:gd name="connsiteX2597" fmla="*/ 983068 w 6798686"/>
              <a:gd name="connsiteY2597" fmla="*/ 688537 h 1542374"/>
              <a:gd name="connsiteX2598" fmla="*/ 999322 w 6798686"/>
              <a:gd name="connsiteY2598" fmla="*/ 695491 h 1542374"/>
              <a:gd name="connsiteX2599" fmla="*/ 1042818 w 6798686"/>
              <a:gd name="connsiteY2599" fmla="*/ 713051 h 1542374"/>
              <a:gd name="connsiteX2600" fmla="*/ 1102030 w 6798686"/>
              <a:gd name="connsiteY2600" fmla="*/ 740563 h 1542374"/>
              <a:gd name="connsiteX2601" fmla="*/ 1160703 w 6798686"/>
              <a:gd name="connsiteY2601" fmla="*/ 770707 h 1542374"/>
              <a:gd name="connsiteX2602" fmla="*/ 1220415 w 6798686"/>
              <a:gd name="connsiteY2602" fmla="*/ 804270 h 1542374"/>
              <a:gd name="connsiteX2603" fmla="*/ 1279741 w 6798686"/>
              <a:gd name="connsiteY2603" fmla="*/ 840447 h 1542374"/>
              <a:gd name="connsiteX2604" fmla="*/ 1341624 w 6798686"/>
              <a:gd name="connsiteY2604" fmla="*/ 880869 h 1542374"/>
              <a:gd name="connsiteX2605" fmla="*/ 1399221 w 6798686"/>
              <a:gd name="connsiteY2605" fmla="*/ 920773 h 1542374"/>
              <a:gd name="connsiteX2606" fmla="*/ 1458279 w 6798686"/>
              <a:gd name="connsiteY2606" fmla="*/ 964077 h 1542374"/>
              <a:gd name="connsiteX2607" fmla="*/ 1516819 w 6798686"/>
              <a:gd name="connsiteY2607" fmla="*/ 1009071 h 1542374"/>
              <a:gd name="connsiteX2608" fmla="*/ 1575819 w 6798686"/>
              <a:gd name="connsiteY2608" fmla="*/ 1056237 h 1542374"/>
              <a:gd name="connsiteX2609" fmla="*/ 1633686 w 6798686"/>
              <a:gd name="connsiteY2609" fmla="*/ 1104171 h 1542374"/>
              <a:gd name="connsiteX2610" fmla="*/ 1690823 w 6798686"/>
              <a:gd name="connsiteY2610" fmla="*/ 1153066 h 1542374"/>
              <a:gd name="connsiteX2611" fmla="*/ 1747403 w 6798686"/>
              <a:gd name="connsiteY2611" fmla="*/ 1202845 h 1542374"/>
              <a:gd name="connsiteX2612" fmla="*/ 2261711 w 6798686"/>
              <a:gd name="connsiteY2612" fmla="*/ 1511987 h 1542374"/>
              <a:gd name="connsiteX2613" fmla="*/ 2551679 w 6798686"/>
              <a:gd name="connsiteY2613" fmla="*/ 1539614 h 1542374"/>
              <a:gd name="connsiteX2614" fmla="*/ 2623974 w 6798686"/>
              <a:gd name="connsiteY2614" fmla="*/ 1530815 h 1542374"/>
              <a:gd name="connsiteX2615" fmla="*/ 2965623 w 6798686"/>
              <a:gd name="connsiteY2615" fmla="*/ 1413871 h 1542374"/>
              <a:gd name="connsiteX2616" fmla="*/ 3554339 w 6798686"/>
              <a:gd name="connsiteY2616" fmla="*/ 978851 h 1542374"/>
              <a:gd name="connsiteX2617" fmla="*/ 3925863 w 6798686"/>
              <a:gd name="connsiteY2617" fmla="*/ 610574 h 1542374"/>
              <a:gd name="connsiteX2618" fmla="*/ 4065093 w 6798686"/>
              <a:gd name="connsiteY2618" fmla="*/ 591493 h 1542374"/>
              <a:gd name="connsiteX2619" fmla="*/ 4848351 w 6798686"/>
              <a:gd name="connsiteY2619" fmla="*/ 727288 h 1542374"/>
              <a:gd name="connsiteX2620" fmla="*/ 5192939 w 6798686"/>
              <a:gd name="connsiteY2620" fmla="*/ 1034182 h 1542374"/>
              <a:gd name="connsiteX2621" fmla="*/ 5349729 w 6798686"/>
              <a:gd name="connsiteY2621" fmla="*/ 1194161 h 1542374"/>
              <a:gd name="connsiteX2622" fmla="*/ 5680100 w 6798686"/>
              <a:gd name="connsiteY2622" fmla="*/ 1391354 h 1542374"/>
              <a:gd name="connsiteX2623" fmla="*/ 6035467 w 6798686"/>
              <a:gd name="connsiteY2623" fmla="*/ 1429855 h 1542374"/>
              <a:gd name="connsiteX2624" fmla="*/ 6058675 w 6798686"/>
              <a:gd name="connsiteY2624" fmla="*/ 1428203 h 1542374"/>
              <a:gd name="connsiteX2625" fmla="*/ 6769043 w 6798686"/>
              <a:gd name="connsiteY2625" fmla="*/ 1248819 h 1542374"/>
              <a:gd name="connsiteX2626" fmla="*/ 6798686 w 6798686"/>
              <a:gd name="connsiteY2626" fmla="*/ 1238810 h 1542374"/>
              <a:gd name="connsiteX2627" fmla="*/ 6796842 w 6798686"/>
              <a:gd name="connsiteY2627" fmla="*/ 1233354 h 1542374"/>
              <a:gd name="connsiteX2628" fmla="*/ 6767179 w 6798686"/>
              <a:gd name="connsiteY2628" fmla="*/ 1243363 h 1542374"/>
              <a:gd name="connsiteX2629" fmla="*/ 5353668 w 6798686"/>
              <a:gd name="connsiteY2629" fmla="*/ 1189973 h 1542374"/>
              <a:gd name="connsiteX2630" fmla="*/ 5197128 w 6798686"/>
              <a:gd name="connsiteY2630" fmla="*/ 1030243 h 1542374"/>
              <a:gd name="connsiteX2631" fmla="*/ 4851367 w 6798686"/>
              <a:gd name="connsiteY2631" fmla="*/ 722388 h 1542374"/>
              <a:gd name="connsiteX2632" fmla="*/ 4064478 w 6798686"/>
              <a:gd name="connsiteY2632" fmla="*/ 585771 h 1542374"/>
              <a:gd name="connsiteX2633" fmla="*/ 3932395 w 6798686"/>
              <a:gd name="connsiteY2633" fmla="*/ 603696 h 1542374"/>
              <a:gd name="connsiteX2634" fmla="*/ 3946381 w 6798686"/>
              <a:gd name="connsiteY2634" fmla="*/ 588974 h 1542374"/>
              <a:gd name="connsiteX2635" fmla="*/ 3999848 w 6798686"/>
              <a:gd name="connsiteY2635" fmla="*/ 584244 h 1542374"/>
              <a:gd name="connsiteX2636" fmla="*/ 4165745 w 6798686"/>
              <a:gd name="connsiteY2636" fmla="*/ 567660 h 1542374"/>
              <a:gd name="connsiteX2637" fmla="*/ 4917341 w 6798686"/>
              <a:gd name="connsiteY2637" fmla="*/ 706942 h 1542374"/>
              <a:gd name="connsiteX2638" fmla="*/ 5248520 w 6798686"/>
              <a:gd name="connsiteY2638" fmla="*/ 1005556 h 1542374"/>
              <a:gd name="connsiteX2639" fmla="*/ 5399104 w 6798686"/>
              <a:gd name="connsiteY2639" fmla="*/ 1160885 h 1542374"/>
              <a:gd name="connsiteX2640" fmla="*/ 5715816 w 6798686"/>
              <a:gd name="connsiteY2640" fmla="*/ 1353602 h 1542374"/>
              <a:gd name="connsiteX2641" fmla="*/ 6056331 w 6798686"/>
              <a:gd name="connsiteY2641" fmla="*/ 1395081 h 1542374"/>
              <a:gd name="connsiteX2642" fmla="*/ 6096830 w 6798686"/>
              <a:gd name="connsiteY2642" fmla="*/ 1392468 h 1542374"/>
              <a:gd name="connsiteX2643" fmla="*/ 6759148 w 6798686"/>
              <a:gd name="connsiteY2643" fmla="*/ 1231836 h 1542374"/>
              <a:gd name="connsiteX2644" fmla="*/ 6788908 w 6798686"/>
              <a:gd name="connsiteY2644" fmla="*/ 1222230 h 1542374"/>
              <a:gd name="connsiteX2645" fmla="*/ 6787159 w 6798686"/>
              <a:gd name="connsiteY2645" fmla="*/ 1216831 h 1542374"/>
              <a:gd name="connsiteX2646" fmla="*/ 6757400 w 6798686"/>
              <a:gd name="connsiteY2646" fmla="*/ 1226437 h 1542374"/>
              <a:gd name="connsiteX2647" fmla="*/ 5403024 w 6798686"/>
              <a:gd name="connsiteY2647" fmla="*/ 1156774 h 1542374"/>
              <a:gd name="connsiteX2648" fmla="*/ 5252669 w 6798686"/>
              <a:gd name="connsiteY2648" fmla="*/ 1001694 h 1542374"/>
              <a:gd name="connsiteX2649" fmla="*/ 4920358 w 6798686"/>
              <a:gd name="connsiteY2649" fmla="*/ 702139 h 1542374"/>
              <a:gd name="connsiteX2650" fmla="*/ 4554463 w 6798686"/>
              <a:gd name="connsiteY2650" fmla="*/ 566204 h 1542374"/>
              <a:gd name="connsiteX2651" fmla="*/ 4165034 w 6798686"/>
              <a:gd name="connsiteY2651" fmla="*/ 562029 h 1542374"/>
              <a:gd name="connsiteX2652" fmla="*/ 3999349 w 6798686"/>
              <a:gd name="connsiteY2652" fmla="*/ 578592 h 1542374"/>
              <a:gd name="connsiteX2653" fmla="*/ 3952279 w 6798686"/>
              <a:gd name="connsiteY2653" fmla="*/ 582736 h 1542374"/>
              <a:gd name="connsiteX2654" fmla="*/ 3981002 w 6798686"/>
              <a:gd name="connsiteY2654" fmla="*/ 552350 h 1542374"/>
              <a:gd name="connsiteX2655" fmla="*/ 4049128 w 6798686"/>
              <a:gd name="connsiteY2655" fmla="*/ 552682 h 1542374"/>
              <a:gd name="connsiteX2656" fmla="*/ 4266397 w 6798686"/>
              <a:gd name="connsiteY2656" fmla="*/ 543818 h 1542374"/>
              <a:gd name="connsiteX2657" fmla="*/ 4986332 w 6798686"/>
              <a:gd name="connsiteY2657" fmla="*/ 686577 h 1542374"/>
              <a:gd name="connsiteX2658" fmla="*/ 5304120 w 6798686"/>
              <a:gd name="connsiteY2658" fmla="*/ 976949 h 1542374"/>
              <a:gd name="connsiteX2659" fmla="*/ 5448479 w 6798686"/>
              <a:gd name="connsiteY2659" fmla="*/ 1127591 h 1542374"/>
              <a:gd name="connsiteX2660" fmla="*/ 5751531 w 6798686"/>
              <a:gd name="connsiteY2660" fmla="*/ 1315812 h 1542374"/>
              <a:gd name="connsiteX2661" fmla="*/ 6077215 w 6798686"/>
              <a:gd name="connsiteY2661" fmla="*/ 1360269 h 1542374"/>
              <a:gd name="connsiteX2662" fmla="*/ 6135735 w 6798686"/>
              <a:gd name="connsiteY2662" fmla="*/ 1356926 h 1542374"/>
              <a:gd name="connsiteX2663" fmla="*/ 6749273 w 6798686"/>
              <a:gd name="connsiteY2663" fmla="*/ 1214795 h 1542374"/>
              <a:gd name="connsiteX2664" fmla="*/ 6779109 w 6798686"/>
              <a:gd name="connsiteY2664" fmla="*/ 1205650 h 1542374"/>
              <a:gd name="connsiteX2665" fmla="*/ 6777476 w 6798686"/>
              <a:gd name="connsiteY2665" fmla="*/ 1200289 h 1542374"/>
              <a:gd name="connsiteX2666" fmla="*/ 6747620 w 6798686"/>
              <a:gd name="connsiteY2666" fmla="*/ 1209454 h 1542374"/>
              <a:gd name="connsiteX2667" fmla="*/ 5452360 w 6798686"/>
              <a:gd name="connsiteY2667" fmla="*/ 1123576 h 1542374"/>
              <a:gd name="connsiteX2668" fmla="*/ 5308231 w 6798686"/>
              <a:gd name="connsiteY2668" fmla="*/ 973164 h 1542374"/>
              <a:gd name="connsiteX2669" fmla="*/ 4989329 w 6798686"/>
              <a:gd name="connsiteY2669" fmla="*/ 681870 h 1542374"/>
              <a:gd name="connsiteX2670" fmla="*/ 4638459 w 6798686"/>
              <a:gd name="connsiteY2670" fmla="*/ 544390 h 1542374"/>
              <a:gd name="connsiteX2671" fmla="*/ 4265590 w 6798686"/>
              <a:gd name="connsiteY2671" fmla="*/ 538288 h 1542374"/>
              <a:gd name="connsiteX2672" fmla="*/ 4049166 w 6798686"/>
              <a:gd name="connsiteY2672" fmla="*/ 547097 h 1542374"/>
              <a:gd name="connsiteX2673" fmla="*/ 3986265 w 6798686"/>
              <a:gd name="connsiteY2673" fmla="*/ 546742 h 1542374"/>
              <a:gd name="connsiteX2674" fmla="*/ 4027533 w 6798686"/>
              <a:gd name="connsiteY2674" fmla="*/ 502809 h 1542374"/>
              <a:gd name="connsiteX2675" fmla="*/ 4215177 w 6798686"/>
              <a:gd name="connsiteY2675" fmla="*/ 511833 h 1542374"/>
              <a:gd name="connsiteX2676" fmla="*/ 4366511 w 6798686"/>
              <a:gd name="connsiteY2676" fmla="*/ 520010 h 1542374"/>
              <a:gd name="connsiteX2677" fmla="*/ 4379287 w 6798686"/>
              <a:gd name="connsiteY2677" fmla="*/ 520360 h 1542374"/>
              <a:gd name="connsiteX2678" fmla="*/ 5055303 w 6798686"/>
              <a:gd name="connsiteY2678" fmla="*/ 666212 h 1542374"/>
              <a:gd name="connsiteX2679" fmla="*/ 5359700 w 6798686"/>
              <a:gd name="connsiteY2679" fmla="*/ 948342 h 1542374"/>
              <a:gd name="connsiteX2680" fmla="*/ 5497854 w 6798686"/>
              <a:gd name="connsiteY2680" fmla="*/ 1094316 h 1542374"/>
              <a:gd name="connsiteX2681" fmla="*/ 5787266 w 6798686"/>
              <a:gd name="connsiteY2681" fmla="*/ 1278041 h 1542374"/>
              <a:gd name="connsiteX2682" fmla="*/ 6098098 w 6798686"/>
              <a:gd name="connsiteY2682" fmla="*/ 1325437 h 1542374"/>
              <a:gd name="connsiteX2683" fmla="*/ 6175600 w 6798686"/>
              <a:gd name="connsiteY2683" fmla="*/ 1321633 h 1542374"/>
              <a:gd name="connsiteX2684" fmla="*/ 6739398 w 6798686"/>
              <a:gd name="connsiteY2684" fmla="*/ 1197696 h 1542374"/>
              <a:gd name="connsiteX2685" fmla="*/ 6769311 w 6798686"/>
              <a:gd name="connsiteY2685" fmla="*/ 1189050 h 1542374"/>
              <a:gd name="connsiteX2686" fmla="*/ 6767793 w 6798686"/>
              <a:gd name="connsiteY2686" fmla="*/ 1183767 h 1542374"/>
              <a:gd name="connsiteX2687" fmla="*/ 6737880 w 6798686"/>
              <a:gd name="connsiteY2687" fmla="*/ 1192413 h 1542374"/>
              <a:gd name="connsiteX2688" fmla="*/ 5501697 w 6798686"/>
              <a:gd name="connsiteY2688" fmla="*/ 1090377 h 1542374"/>
              <a:gd name="connsiteX2689" fmla="*/ 5363773 w 6798686"/>
              <a:gd name="connsiteY2689" fmla="*/ 944634 h 1542374"/>
              <a:gd name="connsiteX2690" fmla="*/ 5058320 w 6798686"/>
              <a:gd name="connsiteY2690" fmla="*/ 661601 h 1542374"/>
              <a:gd name="connsiteX2691" fmla="*/ 4379441 w 6798686"/>
              <a:gd name="connsiteY2691" fmla="*/ 514865 h 1542374"/>
              <a:gd name="connsiteX2692" fmla="*/ 4366665 w 6798686"/>
              <a:gd name="connsiteY2692" fmla="*/ 514513 h 1542374"/>
              <a:gd name="connsiteX2693" fmla="*/ 4215542 w 6798686"/>
              <a:gd name="connsiteY2693" fmla="*/ 506348 h 1542374"/>
              <a:gd name="connsiteX2694" fmla="*/ 4032624 w 6798686"/>
              <a:gd name="connsiteY2694" fmla="*/ 497380 h 1542374"/>
              <a:gd name="connsiteX2695" fmla="*/ 4077081 w 6798686"/>
              <a:gd name="connsiteY2695" fmla="*/ 449769 h 1542374"/>
              <a:gd name="connsiteX2696" fmla="*/ 4295311 w 6798686"/>
              <a:gd name="connsiteY2696" fmla="*/ 474646 h 1542374"/>
              <a:gd name="connsiteX2697" fmla="*/ 4466991 w 6798686"/>
              <a:gd name="connsiteY2697" fmla="*/ 496170 h 1542374"/>
              <a:gd name="connsiteX2698" fmla="*/ 4543532 w 6798686"/>
              <a:gd name="connsiteY2698" fmla="*/ 501526 h 1542374"/>
              <a:gd name="connsiteX2699" fmla="*/ 5124313 w 6798686"/>
              <a:gd name="connsiteY2699" fmla="*/ 645847 h 1542374"/>
              <a:gd name="connsiteX2700" fmla="*/ 5415300 w 6798686"/>
              <a:gd name="connsiteY2700" fmla="*/ 919735 h 1542374"/>
              <a:gd name="connsiteX2701" fmla="*/ 5547230 w 6798686"/>
              <a:gd name="connsiteY2701" fmla="*/ 1061021 h 1542374"/>
              <a:gd name="connsiteX2702" fmla="*/ 5823000 w 6798686"/>
              <a:gd name="connsiteY2702" fmla="*/ 1240232 h 1542374"/>
              <a:gd name="connsiteX2703" fmla="*/ 6119001 w 6798686"/>
              <a:gd name="connsiteY2703" fmla="*/ 1290567 h 1542374"/>
              <a:gd name="connsiteX2704" fmla="*/ 6216695 w 6798686"/>
              <a:gd name="connsiteY2704" fmla="*/ 1286610 h 1542374"/>
              <a:gd name="connsiteX2705" fmla="*/ 6729561 w 6798686"/>
              <a:gd name="connsiteY2705" fmla="*/ 1180539 h 1542374"/>
              <a:gd name="connsiteX2706" fmla="*/ 6759532 w 6798686"/>
              <a:gd name="connsiteY2706" fmla="*/ 1172470 h 1542374"/>
              <a:gd name="connsiteX2707" fmla="*/ 6758111 w 6798686"/>
              <a:gd name="connsiteY2707" fmla="*/ 1167245 h 1542374"/>
              <a:gd name="connsiteX2708" fmla="*/ 6728140 w 6798686"/>
              <a:gd name="connsiteY2708" fmla="*/ 1175314 h 1542374"/>
              <a:gd name="connsiteX2709" fmla="*/ 5551034 w 6798686"/>
              <a:gd name="connsiteY2709" fmla="*/ 1057159 h 1542374"/>
              <a:gd name="connsiteX2710" fmla="*/ 5419316 w 6798686"/>
              <a:gd name="connsiteY2710" fmla="*/ 916104 h 1542374"/>
              <a:gd name="connsiteX2711" fmla="*/ 5127310 w 6798686"/>
              <a:gd name="connsiteY2711" fmla="*/ 641352 h 1542374"/>
              <a:gd name="connsiteX2712" fmla="*/ 4543897 w 6798686"/>
              <a:gd name="connsiteY2712" fmla="*/ 496125 h 1542374"/>
              <a:gd name="connsiteX2713" fmla="*/ 4467394 w 6798686"/>
              <a:gd name="connsiteY2713" fmla="*/ 490769 h 1542374"/>
              <a:gd name="connsiteX2714" fmla="*/ 4296137 w 6798686"/>
              <a:gd name="connsiteY2714" fmla="*/ 469292 h 1542374"/>
              <a:gd name="connsiteX2715" fmla="*/ 4081922 w 6798686"/>
              <a:gd name="connsiteY2715" fmla="*/ 444585 h 1542374"/>
              <a:gd name="connsiteX2716" fmla="*/ 4130414 w 6798686"/>
              <a:gd name="connsiteY2716" fmla="*/ 392503 h 1542374"/>
              <a:gd name="connsiteX2717" fmla="*/ 4159808 w 6798686"/>
              <a:gd name="connsiteY2717" fmla="*/ 394520 h 1542374"/>
              <a:gd name="connsiteX2718" fmla="*/ 4386799 w 6798686"/>
              <a:gd name="connsiteY2718" fmla="*/ 436422 h 1542374"/>
              <a:gd name="connsiteX2719" fmla="*/ 4567470 w 6798686"/>
              <a:gd name="connsiteY2719" fmla="*/ 472322 h 1542374"/>
              <a:gd name="connsiteX2720" fmla="*/ 4684779 w 6798686"/>
              <a:gd name="connsiteY2720" fmla="*/ 484984 h 1542374"/>
              <a:gd name="connsiteX2721" fmla="*/ 5193304 w 6798686"/>
              <a:gd name="connsiteY2721" fmla="*/ 625483 h 1542374"/>
              <a:gd name="connsiteX2722" fmla="*/ 5469324 w 6798686"/>
              <a:gd name="connsiteY2722" fmla="*/ 889630 h 1542374"/>
              <a:gd name="connsiteX2723" fmla="*/ 5596604 w 6798686"/>
              <a:gd name="connsiteY2723" fmla="*/ 1027726 h 1542374"/>
              <a:gd name="connsiteX2724" fmla="*/ 5858158 w 6798686"/>
              <a:gd name="connsiteY2724" fmla="*/ 1202595 h 1542374"/>
              <a:gd name="connsiteX2725" fmla="*/ 6139020 w 6798686"/>
              <a:gd name="connsiteY2725" fmla="*/ 1255947 h 1542374"/>
              <a:gd name="connsiteX2726" fmla="*/ 6258558 w 6798686"/>
              <a:gd name="connsiteY2726" fmla="*/ 1252201 h 1542374"/>
              <a:gd name="connsiteX2727" fmla="*/ 6718476 w 6798686"/>
              <a:gd name="connsiteY2727" fmla="*/ 1163633 h 1542374"/>
              <a:gd name="connsiteX2728" fmla="*/ 6749734 w 6798686"/>
              <a:gd name="connsiteY2728" fmla="*/ 1155871 h 1542374"/>
              <a:gd name="connsiteX2729" fmla="*/ 6748447 w 6798686"/>
              <a:gd name="connsiteY2729" fmla="*/ 1150703 h 1542374"/>
              <a:gd name="connsiteX2730" fmla="*/ 6717189 w 6798686"/>
              <a:gd name="connsiteY2730" fmla="*/ 1158465 h 1542374"/>
              <a:gd name="connsiteX2731" fmla="*/ 5600370 w 6798686"/>
              <a:gd name="connsiteY2731" fmla="*/ 1023961 h 1542374"/>
              <a:gd name="connsiteX2732" fmla="*/ 5473320 w 6798686"/>
              <a:gd name="connsiteY2732" fmla="*/ 886095 h 1542374"/>
              <a:gd name="connsiteX2733" fmla="*/ 5196301 w 6798686"/>
              <a:gd name="connsiteY2733" fmla="*/ 621083 h 1542374"/>
              <a:gd name="connsiteX2734" fmla="*/ 4685317 w 6798686"/>
              <a:gd name="connsiteY2734" fmla="*/ 479684 h 1542374"/>
              <a:gd name="connsiteX2735" fmla="*/ 4568123 w 6798686"/>
              <a:gd name="connsiteY2735" fmla="*/ 467035 h 1542374"/>
              <a:gd name="connsiteX2736" fmla="*/ 4388029 w 6798686"/>
              <a:gd name="connsiteY2736" fmla="*/ 431237 h 1542374"/>
              <a:gd name="connsiteX2737" fmla="*/ 4160289 w 6798686"/>
              <a:gd name="connsiteY2737" fmla="*/ 389214 h 1542374"/>
              <a:gd name="connsiteX2738" fmla="*/ 4135159 w 6798686"/>
              <a:gd name="connsiteY2738" fmla="*/ 387404 h 1542374"/>
              <a:gd name="connsiteX2739" fmla="*/ 4140942 w 6798686"/>
              <a:gd name="connsiteY2739" fmla="*/ 381181 h 1542374"/>
              <a:gd name="connsiteX2740" fmla="*/ 4185783 w 6798686"/>
              <a:gd name="connsiteY2740" fmla="*/ 333009 h 1542374"/>
              <a:gd name="connsiteX2741" fmla="*/ 4261517 w 6798686"/>
              <a:gd name="connsiteY2741" fmla="*/ 339991 h 1542374"/>
              <a:gd name="connsiteX2742" fmla="*/ 4667488 w 6798686"/>
              <a:gd name="connsiteY2742" fmla="*/ 448341 h 1542374"/>
              <a:gd name="connsiteX2743" fmla="*/ 4667930 w 6798686"/>
              <a:gd name="connsiteY2743" fmla="*/ 448512 h 1542374"/>
              <a:gd name="connsiteX2744" fmla="*/ 4668429 w 6798686"/>
              <a:gd name="connsiteY2744" fmla="*/ 448506 h 1542374"/>
              <a:gd name="connsiteX2745" fmla="*/ 5262295 w 6798686"/>
              <a:gd name="connsiteY2745" fmla="*/ 605118 h 1542374"/>
              <a:gd name="connsiteX2746" fmla="*/ 5524636 w 6798686"/>
              <a:gd name="connsiteY2746" fmla="*/ 860716 h 1542374"/>
              <a:gd name="connsiteX2747" fmla="*/ 5645980 w 6798686"/>
              <a:gd name="connsiteY2747" fmla="*/ 994432 h 1542374"/>
              <a:gd name="connsiteX2748" fmla="*/ 5893778 w 6798686"/>
              <a:gd name="connsiteY2748" fmla="*/ 1164786 h 1542374"/>
              <a:gd name="connsiteX2749" fmla="*/ 6159750 w 6798686"/>
              <a:gd name="connsiteY2749" fmla="*/ 1221039 h 1542374"/>
              <a:gd name="connsiteX2750" fmla="*/ 6303322 w 6798686"/>
              <a:gd name="connsiteY2750" fmla="*/ 1217965 h 1542374"/>
              <a:gd name="connsiteX2751" fmla="*/ 6708409 w 6798686"/>
              <a:gd name="connsiteY2751" fmla="*/ 1146361 h 1542374"/>
              <a:gd name="connsiteX2752" fmla="*/ 6739917 w 6798686"/>
              <a:gd name="connsiteY2752" fmla="*/ 1139272 h 1542374"/>
              <a:gd name="connsiteX2753" fmla="*/ 6738784 w 6798686"/>
              <a:gd name="connsiteY2753" fmla="*/ 1134162 h 1542374"/>
              <a:gd name="connsiteX2754" fmla="*/ 6707256 w 6798686"/>
              <a:gd name="connsiteY2754" fmla="*/ 1141251 h 1542374"/>
              <a:gd name="connsiteX2755" fmla="*/ 5649707 w 6798686"/>
              <a:gd name="connsiteY2755" fmla="*/ 990762 h 1542374"/>
              <a:gd name="connsiteX2756" fmla="*/ 5528594 w 6798686"/>
              <a:gd name="connsiteY2756" fmla="*/ 857258 h 1542374"/>
              <a:gd name="connsiteX2757" fmla="*/ 5265292 w 6798686"/>
              <a:gd name="connsiteY2757" fmla="*/ 600833 h 1542374"/>
              <a:gd name="connsiteX2758" fmla="*/ 4976265 w 6798686"/>
              <a:gd name="connsiteY2758" fmla="*/ 473987 h 1542374"/>
              <a:gd name="connsiteX2759" fmla="*/ 4668852 w 6798686"/>
              <a:gd name="connsiteY2759" fmla="*/ 443263 h 1542374"/>
              <a:gd name="connsiteX2760" fmla="*/ 4262285 w 6798686"/>
              <a:gd name="connsiteY2760" fmla="*/ 334809 h 1542374"/>
              <a:gd name="connsiteX2761" fmla="*/ 4190490 w 6798686"/>
              <a:gd name="connsiteY2761" fmla="*/ 327954 h 1542374"/>
              <a:gd name="connsiteX2762" fmla="*/ 4242248 w 6798686"/>
              <a:gd name="connsiteY2762" fmla="*/ 272499 h 1542374"/>
              <a:gd name="connsiteX2763" fmla="*/ 4363226 w 6798686"/>
              <a:gd name="connsiteY2763" fmla="*/ 285451 h 1542374"/>
              <a:gd name="connsiteX2764" fmla="*/ 4767910 w 6798686"/>
              <a:gd name="connsiteY2764" fmla="*/ 424434 h 1542374"/>
              <a:gd name="connsiteX2765" fmla="*/ 4768409 w 6798686"/>
              <a:gd name="connsiteY2765" fmla="*/ 424662 h 1542374"/>
              <a:gd name="connsiteX2766" fmla="*/ 4768966 w 6798686"/>
              <a:gd name="connsiteY2766" fmla="*/ 424668 h 1542374"/>
              <a:gd name="connsiteX2767" fmla="*/ 5331266 w 6798686"/>
              <a:gd name="connsiteY2767" fmla="*/ 584759 h 1542374"/>
              <a:gd name="connsiteX2768" fmla="*/ 5579948 w 6798686"/>
              <a:gd name="connsiteY2768" fmla="*/ 831801 h 1542374"/>
              <a:gd name="connsiteX2769" fmla="*/ 5695336 w 6798686"/>
              <a:gd name="connsiteY2769" fmla="*/ 961137 h 1542374"/>
              <a:gd name="connsiteX2770" fmla="*/ 5929397 w 6798686"/>
              <a:gd name="connsiteY2770" fmla="*/ 1126957 h 1542374"/>
              <a:gd name="connsiteX2771" fmla="*/ 6180480 w 6798686"/>
              <a:gd name="connsiteY2771" fmla="*/ 1186092 h 1542374"/>
              <a:gd name="connsiteX2772" fmla="*/ 6351352 w 6798686"/>
              <a:gd name="connsiteY2772" fmla="*/ 1184209 h 1542374"/>
              <a:gd name="connsiteX2773" fmla="*/ 6698361 w 6798686"/>
              <a:gd name="connsiteY2773" fmla="*/ 1128993 h 1542374"/>
              <a:gd name="connsiteX2774" fmla="*/ 6730118 w 6798686"/>
              <a:gd name="connsiteY2774" fmla="*/ 1122692 h 1542374"/>
              <a:gd name="connsiteX2775" fmla="*/ 6729119 w 6798686"/>
              <a:gd name="connsiteY2775" fmla="*/ 1117639 h 1542374"/>
              <a:gd name="connsiteX2776" fmla="*/ 6697362 w 6798686"/>
              <a:gd name="connsiteY2776" fmla="*/ 1123941 h 1542374"/>
              <a:gd name="connsiteX2777" fmla="*/ 5699063 w 6798686"/>
              <a:gd name="connsiteY2777" fmla="*/ 957564 h 1542374"/>
              <a:gd name="connsiteX2778" fmla="*/ 5583867 w 6798686"/>
              <a:gd name="connsiteY2778" fmla="*/ 828439 h 1542374"/>
              <a:gd name="connsiteX2779" fmla="*/ 5334282 w 6798686"/>
              <a:gd name="connsiteY2779" fmla="*/ 580568 h 1542374"/>
              <a:gd name="connsiteX2780" fmla="*/ 5060568 w 6798686"/>
              <a:gd name="connsiteY2780" fmla="*/ 454954 h 1542374"/>
              <a:gd name="connsiteX2781" fmla="*/ 4769582 w 6798686"/>
              <a:gd name="connsiteY2781" fmla="*/ 419523 h 1542374"/>
              <a:gd name="connsiteX2782" fmla="*/ 4364263 w 6798686"/>
              <a:gd name="connsiteY2782" fmla="*/ 280402 h 1542374"/>
              <a:gd name="connsiteX2783" fmla="*/ 4246993 w 6798686"/>
              <a:gd name="connsiteY2783" fmla="*/ 267429 h 1542374"/>
              <a:gd name="connsiteX2784" fmla="*/ 4299192 w 6798686"/>
              <a:gd name="connsiteY2784" fmla="*/ 211821 h 1542374"/>
              <a:gd name="connsiteX2785" fmla="*/ 4464973 w 6798686"/>
              <a:gd name="connsiteY2785" fmla="*/ 230904 h 1542374"/>
              <a:gd name="connsiteX2786" fmla="*/ 4868370 w 6798686"/>
              <a:gd name="connsiteY2786" fmla="*/ 400513 h 1542374"/>
              <a:gd name="connsiteX2787" fmla="*/ 4868908 w 6798686"/>
              <a:gd name="connsiteY2787" fmla="*/ 400807 h 1542374"/>
              <a:gd name="connsiteX2788" fmla="*/ 4869503 w 6798686"/>
              <a:gd name="connsiteY2788" fmla="*/ 400830 h 1542374"/>
              <a:gd name="connsiteX2789" fmla="*/ 5400257 w 6798686"/>
              <a:gd name="connsiteY2789" fmla="*/ 564390 h 1542374"/>
              <a:gd name="connsiteX2790" fmla="*/ 5635259 w 6798686"/>
              <a:gd name="connsiteY2790" fmla="*/ 802887 h 1542374"/>
              <a:gd name="connsiteX2791" fmla="*/ 5744711 w 6798686"/>
              <a:gd name="connsiteY2791" fmla="*/ 927843 h 1542374"/>
              <a:gd name="connsiteX2792" fmla="*/ 5965035 w 6798686"/>
              <a:gd name="connsiteY2792" fmla="*/ 1089090 h 1542374"/>
              <a:gd name="connsiteX2793" fmla="*/ 6201248 w 6798686"/>
              <a:gd name="connsiteY2793" fmla="*/ 1151087 h 1542374"/>
              <a:gd name="connsiteX2794" fmla="*/ 6404608 w 6798686"/>
              <a:gd name="connsiteY2794" fmla="*/ 1151068 h 1542374"/>
              <a:gd name="connsiteX2795" fmla="*/ 6688352 w 6798686"/>
              <a:gd name="connsiteY2795" fmla="*/ 1111491 h 1542374"/>
              <a:gd name="connsiteX2796" fmla="*/ 6720301 w 6798686"/>
              <a:gd name="connsiteY2796" fmla="*/ 1106092 h 1542374"/>
              <a:gd name="connsiteX2797" fmla="*/ 6719456 w 6798686"/>
              <a:gd name="connsiteY2797" fmla="*/ 1101097 h 1542374"/>
              <a:gd name="connsiteX2798" fmla="*/ 6687507 w 6798686"/>
              <a:gd name="connsiteY2798" fmla="*/ 1106496 h 1542374"/>
              <a:gd name="connsiteX2799" fmla="*/ 5748400 w 6798686"/>
              <a:gd name="connsiteY2799" fmla="*/ 924365 h 1542374"/>
              <a:gd name="connsiteX2800" fmla="*/ 5639140 w 6798686"/>
              <a:gd name="connsiteY2800" fmla="*/ 799621 h 1542374"/>
              <a:gd name="connsiteX2801" fmla="*/ 5403273 w 6798686"/>
              <a:gd name="connsiteY2801" fmla="*/ 560315 h 1542374"/>
              <a:gd name="connsiteX2802" fmla="*/ 5144870 w 6798686"/>
              <a:gd name="connsiteY2802" fmla="*/ 435917 h 1542374"/>
              <a:gd name="connsiteX2803" fmla="*/ 4870291 w 6798686"/>
              <a:gd name="connsiteY2803" fmla="*/ 395788 h 1542374"/>
              <a:gd name="connsiteX2804" fmla="*/ 4466241 w 6798686"/>
              <a:gd name="connsiteY2804" fmla="*/ 226001 h 1542374"/>
              <a:gd name="connsiteX2805" fmla="*/ 4304264 w 6798686"/>
              <a:gd name="connsiteY2805" fmla="*/ 206428 h 1542374"/>
              <a:gd name="connsiteX2806" fmla="*/ 4357020 w 6798686"/>
              <a:gd name="connsiteY2806" fmla="*/ 150750 h 1542374"/>
              <a:gd name="connsiteX2807" fmla="*/ 4566720 w 6798686"/>
              <a:gd name="connsiteY2807" fmla="*/ 176357 h 1542374"/>
              <a:gd name="connsiteX2808" fmla="*/ 4968849 w 6798686"/>
              <a:gd name="connsiteY2808" fmla="*/ 376592 h 1542374"/>
              <a:gd name="connsiteX2809" fmla="*/ 4969387 w 6798686"/>
              <a:gd name="connsiteY2809" fmla="*/ 376943 h 1542374"/>
              <a:gd name="connsiteX2810" fmla="*/ 4970021 w 6798686"/>
              <a:gd name="connsiteY2810" fmla="*/ 376985 h 1542374"/>
              <a:gd name="connsiteX2811" fmla="*/ 5469247 w 6798686"/>
              <a:gd name="connsiteY2811" fmla="*/ 544016 h 1542374"/>
              <a:gd name="connsiteX2812" fmla="*/ 5690610 w 6798686"/>
              <a:gd name="connsiteY2812" fmla="*/ 773973 h 1542374"/>
              <a:gd name="connsiteX2813" fmla="*/ 5794086 w 6798686"/>
              <a:gd name="connsiteY2813" fmla="*/ 894529 h 1542374"/>
              <a:gd name="connsiteX2814" fmla="*/ 6222016 w 6798686"/>
              <a:gd name="connsiteY2814" fmla="*/ 1116006 h 1542374"/>
              <a:gd name="connsiteX2815" fmla="*/ 6467624 w 6798686"/>
              <a:gd name="connsiteY2815" fmla="*/ 1118561 h 1542374"/>
              <a:gd name="connsiteX2816" fmla="*/ 6678342 w 6798686"/>
              <a:gd name="connsiteY2816" fmla="*/ 1093854 h 1542374"/>
              <a:gd name="connsiteX2817" fmla="*/ 6710464 w 6798686"/>
              <a:gd name="connsiteY2817" fmla="*/ 1089513 h 1542374"/>
              <a:gd name="connsiteX2818" fmla="*/ 6709812 w 6798686"/>
              <a:gd name="connsiteY2818" fmla="*/ 1084575 h 1542374"/>
              <a:gd name="connsiteX2819" fmla="*/ 6677670 w 6798686"/>
              <a:gd name="connsiteY2819" fmla="*/ 1088917 h 1542374"/>
              <a:gd name="connsiteX2820" fmla="*/ 5797736 w 6798686"/>
              <a:gd name="connsiteY2820" fmla="*/ 891167 h 1542374"/>
              <a:gd name="connsiteX2821" fmla="*/ 5694432 w 6798686"/>
              <a:gd name="connsiteY2821" fmla="*/ 770803 h 1542374"/>
              <a:gd name="connsiteX2822" fmla="*/ 5472264 w 6798686"/>
              <a:gd name="connsiteY2822" fmla="*/ 540060 h 1542374"/>
              <a:gd name="connsiteX2823" fmla="*/ 5229193 w 6798686"/>
              <a:gd name="connsiteY2823" fmla="*/ 416889 h 1542374"/>
              <a:gd name="connsiteX2824" fmla="*/ 4971001 w 6798686"/>
              <a:gd name="connsiteY2824" fmla="*/ 372063 h 1542374"/>
              <a:gd name="connsiteX2825" fmla="*/ 4568200 w 6798686"/>
              <a:gd name="connsiteY2825" fmla="*/ 171610 h 1542374"/>
              <a:gd name="connsiteX2826" fmla="*/ 4361996 w 6798686"/>
              <a:gd name="connsiteY2826" fmla="*/ 145520 h 1542374"/>
              <a:gd name="connsiteX2827" fmla="*/ 4414273 w 6798686"/>
              <a:gd name="connsiteY2827" fmla="*/ 91008 h 1542374"/>
              <a:gd name="connsiteX2828" fmla="*/ 4668468 w 6798686"/>
              <a:gd name="connsiteY2828" fmla="*/ 121810 h 1542374"/>
              <a:gd name="connsiteX2829" fmla="*/ 5069329 w 6798686"/>
              <a:gd name="connsiteY2829" fmla="*/ 352671 h 1542374"/>
              <a:gd name="connsiteX2830" fmla="*/ 5069866 w 6798686"/>
              <a:gd name="connsiteY2830" fmla="*/ 353076 h 1542374"/>
              <a:gd name="connsiteX2831" fmla="*/ 5070558 w 6798686"/>
              <a:gd name="connsiteY2831" fmla="*/ 353143 h 1542374"/>
              <a:gd name="connsiteX2832" fmla="*/ 5538219 w 6798686"/>
              <a:gd name="connsiteY2832" fmla="*/ 523643 h 1542374"/>
              <a:gd name="connsiteX2833" fmla="*/ 5745960 w 6798686"/>
              <a:gd name="connsiteY2833" fmla="*/ 745078 h 1542374"/>
              <a:gd name="connsiteX2834" fmla="*/ 5843441 w 6798686"/>
              <a:gd name="connsiteY2834" fmla="*/ 861234 h 1542374"/>
              <a:gd name="connsiteX2835" fmla="*/ 6242785 w 6798686"/>
              <a:gd name="connsiteY2835" fmla="*/ 1080848 h 1542374"/>
              <a:gd name="connsiteX2836" fmla="*/ 6557517 w 6798686"/>
              <a:gd name="connsiteY2836" fmla="*/ 1086246 h 1542374"/>
              <a:gd name="connsiteX2837" fmla="*/ 6668370 w 6798686"/>
              <a:gd name="connsiteY2837" fmla="*/ 1076045 h 1542374"/>
              <a:gd name="connsiteX2838" fmla="*/ 6700628 w 6798686"/>
              <a:gd name="connsiteY2838" fmla="*/ 1072913 h 1542374"/>
              <a:gd name="connsiteX2839" fmla="*/ 6700167 w 6798686"/>
              <a:gd name="connsiteY2839" fmla="*/ 1068033 h 1542374"/>
              <a:gd name="connsiteX2840" fmla="*/ 6667890 w 6798686"/>
              <a:gd name="connsiteY2840" fmla="*/ 1071184 h 1542374"/>
              <a:gd name="connsiteX2841" fmla="*/ 5847073 w 6798686"/>
              <a:gd name="connsiteY2841" fmla="*/ 857968 h 1542374"/>
              <a:gd name="connsiteX2842" fmla="*/ 5749764 w 6798686"/>
              <a:gd name="connsiteY2842" fmla="*/ 742004 h 1542374"/>
              <a:gd name="connsiteX2843" fmla="*/ 5541254 w 6798686"/>
              <a:gd name="connsiteY2843" fmla="*/ 519810 h 1542374"/>
              <a:gd name="connsiteX2844" fmla="*/ 5313495 w 6798686"/>
              <a:gd name="connsiteY2844" fmla="*/ 397863 h 1542374"/>
              <a:gd name="connsiteX2845" fmla="*/ 5071711 w 6798686"/>
              <a:gd name="connsiteY2845" fmla="*/ 348346 h 1542374"/>
              <a:gd name="connsiteX2846" fmla="*/ 4670159 w 6798686"/>
              <a:gd name="connsiteY2846" fmla="*/ 117219 h 1542374"/>
              <a:gd name="connsiteX2847" fmla="*/ 4419844 w 6798686"/>
              <a:gd name="connsiteY2847" fmla="*/ 85236 h 1542374"/>
              <a:gd name="connsiteX2848" fmla="*/ 4472332 w 6798686"/>
              <a:gd name="connsiteY2848" fmla="*/ 31333 h 1542374"/>
              <a:gd name="connsiteX2849" fmla="*/ 4770253 w 6798686"/>
              <a:gd name="connsiteY2849" fmla="*/ 67259 h 1542374"/>
              <a:gd name="connsiteX2850" fmla="*/ 5169846 w 6798686"/>
              <a:gd name="connsiteY2850" fmla="*/ 328748 h 1542374"/>
              <a:gd name="connsiteX2851" fmla="*/ 5170365 w 6798686"/>
              <a:gd name="connsiteY2851" fmla="*/ 329201 h 1542374"/>
              <a:gd name="connsiteX2852" fmla="*/ 5171056 w 6798686"/>
              <a:gd name="connsiteY2852" fmla="*/ 329295 h 1542374"/>
              <a:gd name="connsiteX2853" fmla="*/ 5607191 w 6798686"/>
              <a:gd name="connsiteY2853" fmla="*/ 503267 h 1542374"/>
              <a:gd name="connsiteX2854" fmla="*/ 5801329 w 6798686"/>
              <a:gd name="connsiteY2854" fmla="*/ 716183 h 1542374"/>
              <a:gd name="connsiteX2855" fmla="*/ 5892817 w 6798686"/>
              <a:gd name="connsiteY2855" fmla="*/ 827940 h 1542374"/>
              <a:gd name="connsiteX2856" fmla="*/ 6263591 w 6798686"/>
              <a:gd name="connsiteY2856" fmla="*/ 1045594 h 1542374"/>
              <a:gd name="connsiteX2857" fmla="*/ 6658458 w 6798686"/>
              <a:gd name="connsiteY2857" fmla="*/ 1058043 h 1542374"/>
              <a:gd name="connsiteX2858" fmla="*/ 6690772 w 6798686"/>
              <a:gd name="connsiteY2858" fmla="*/ 1056314 h 1542374"/>
              <a:gd name="connsiteX2859" fmla="*/ 6690523 w 6798686"/>
              <a:gd name="connsiteY2859" fmla="*/ 1051511 h 1542374"/>
              <a:gd name="connsiteX2860" fmla="*/ 6658188 w 6798686"/>
              <a:gd name="connsiteY2860" fmla="*/ 1053259 h 1542374"/>
              <a:gd name="connsiteX2861" fmla="*/ 5896429 w 6798686"/>
              <a:gd name="connsiteY2861" fmla="*/ 824770 h 1542374"/>
              <a:gd name="connsiteX2862" fmla="*/ 5805094 w 6798686"/>
              <a:gd name="connsiteY2862" fmla="*/ 713205 h 1542374"/>
              <a:gd name="connsiteX2863" fmla="*/ 5610245 w 6798686"/>
              <a:gd name="connsiteY2863" fmla="*/ 499553 h 1542374"/>
              <a:gd name="connsiteX2864" fmla="*/ 5172402 w 6798686"/>
              <a:gd name="connsiteY2864" fmla="*/ 324631 h 1542374"/>
              <a:gd name="connsiteX2865" fmla="*/ 4772098 w 6798686"/>
              <a:gd name="connsiteY2865" fmla="*/ 62822 h 1542374"/>
              <a:gd name="connsiteX2866" fmla="*/ 4477711 w 6798686"/>
              <a:gd name="connsiteY2866" fmla="*/ 25865 h 1542374"/>
              <a:gd name="connsiteX2867" fmla="*/ 4851417 w 6798686"/>
              <a:gd name="connsiteY2867" fmla="*/ 0 h 1542374"/>
              <a:gd name="connsiteX2868" fmla="*/ 4837396 w 6798686"/>
              <a:gd name="connsiteY2868" fmla="*/ 0 h 1542374"/>
              <a:gd name="connsiteX2869" fmla="*/ 4872039 w 6798686"/>
              <a:gd name="connsiteY2869" fmla="*/ 12707 h 1542374"/>
              <a:gd name="connsiteX2870" fmla="*/ 5270364 w 6798686"/>
              <a:gd name="connsiteY2870" fmla="*/ 304834 h 1542374"/>
              <a:gd name="connsiteX2871" fmla="*/ 5270882 w 6798686"/>
              <a:gd name="connsiteY2871" fmla="*/ 305322 h 1542374"/>
              <a:gd name="connsiteX2872" fmla="*/ 5271575 w 6798686"/>
              <a:gd name="connsiteY2872" fmla="*/ 305443 h 1542374"/>
              <a:gd name="connsiteX2873" fmla="*/ 5676181 w 6798686"/>
              <a:gd name="connsiteY2873" fmla="*/ 482890 h 1542374"/>
              <a:gd name="connsiteX2874" fmla="*/ 5856736 w 6798686"/>
              <a:gd name="connsiteY2874" fmla="*/ 687326 h 1542374"/>
              <a:gd name="connsiteX2875" fmla="*/ 5942173 w 6798686"/>
              <a:gd name="connsiteY2875" fmla="*/ 794626 h 1542374"/>
              <a:gd name="connsiteX2876" fmla="*/ 6284417 w 6798686"/>
              <a:gd name="connsiteY2876" fmla="*/ 1010224 h 1542374"/>
              <a:gd name="connsiteX2877" fmla="*/ 6648544 w 6798686"/>
              <a:gd name="connsiteY2877" fmla="*/ 1039811 h 1542374"/>
              <a:gd name="connsiteX2878" fmla="*/ 6680916 w 6798686"/>
              <a:gd name="connsiteY2878" fmla="*/ 1039715 h 1542374"/>
              <a:gd name="connsiteX2879" fmla="*/ 6680916 w 6798686"/>
              <a:gd name="connsiteY2879" fmla="*/ 1034989 h 1542374"/>
              <a:gd name="connsiteX2880" fmla="*/ 6648525 w 6798686"/>
              <a:gd name="connsiteY2880" fmla="*/ 1035085 h 1542374"/>
              <a:gd name="connsiteX2881" fmla="*/ 5945766 w 6798686"/>
              <a:gd name="connsiteY2881" fmla="*/ 791571 h 1542374"/>
              <a:gd name="connsiteX2882" fmla="*/ 5860483 w 6798686"/>
              <a:gd name="connsiteY2882" fmla="*/ 684444 h 1542374"/>
              <a:gd name="connsiteX2883" fmla="*/ 5679255 w 6798686"/>
              <a:gd name="connsiteY2883" fmla="*/ 479307 h 1542374"/>
              <a:gd name="connsiteX2884" fmla="*/ 5273111 w 6798686"/>
              <a:gd name="connsiteY2884" fmla="*/ 300923 h 1542374"/>
              <a:gd name="connsiteX2885" fmla="*/ 4874018 w 6798686"/>
              <a:gd name="connsiteY2885" fmla="*/ 8426 h 1542374"/>
              <a:gd name="connsiteX2886" fmla="*/ 5052357 w 6798686"/>
              <a:gd name="connsiteY2886" fmla="*/ 0 h 1542374"/>
              <a:gd name="connsiteX2887" fmla="*/ 5043371 w 6798686"/>
              <a:gd name="connsiteY2887" fmla="*/ 0 h 1542374"/>
              <a:gd name="connsiteX2888" fmla="*/ 5090578 w 6798686"/>
              <a:gd name="connsiteY2888" fmla="*/ 28404 h 1542374"/>
              <a:gd name="connsiteX2889" fmla="*/ 5370901 w 6798686"/>
              <a:gd name="connsiteY2889" fmla="*/ 280912 h 1542374"/>
              <a:gd name="connsiteX2890" fmla="*/ 5371381 w 6798686"/>
              <a:gd name="connsiteY2890" fmla="*/ 281424 h 1542374"/>
              <a:gd name="connsiteX2891" fmla="*/ 5372072 w 6798686"/>
              <a:gd name="connsiteY2891" fmla="*/ 281580 h 1542374"/>
              <a:gd name="connsiteX2892" fmla="*/ 5745153 w 6798686"/>
              <a:gd name="connsiteY2892" fmla="*/ 462504 h 1542374"/>
              <a:gd name="connsiteX2893" fmla="*/ 5912163 w 6798686"/>
              <a:gd name="connsiteY2893" fmla="*/ 658450 h 1542374"/>
              <a:gd name="connsiteX2894" fmla="*/ 5991548 w 6798686"/>
              <a:gd name="connsiteY2894" fmla="*/ 761331 h 1542374"/>
              <a:gd name="connsiteX2895" fmla="*/ 6305281 w 6798686"/>
              <a:gd name="connsiteY2895" fmla="*/ 974720 h 1542374"/>
              <a:gd name="connsiteX2896" fmla="*/ 6638727 w 6798686"/>
              <a:gd name="connsiteY2896" fmla="*/ 1021252 h 1542374"/>
              <a:gd name="connsiteX2897" fmla="*/ 6671041 w 6798686"/>
              <a:gd name="connsiteY2897" fmla="*/ 1023096 h 1542374"/>
              <a:gd name="connsiteX2898" fmla="*/ 6671310 w 6798686"/>
              <a:gd name="connsiteY2898" fmla="*/ 1018466 h 1542374"/>
              <a:gd name="connsiteX2899" fmla="*/ 6638976 w 6798686"/>
              <a:gd name="connsiteY2899" fmla="*/ 1016641 h 1542374"/>
              <a:gd name="connsiteX2900" fmla="*/ 5995121 w 6798686"/>
              <a:gd name="connsiteY2900" fmla="*/ 758373 h 1542374"/>
              <a:gd name="connsiteX2901" fmla="*/ 5915871 w 6798686"/>
              <a:gd name="connsiteY2901" fmla="*/ 655684 h 1542374"/>
              <a:gd name="connsiteX2902" fmla="*/ 5748246 w 6798686"/>
              <a:gd name="connsiteY2902" fmla="*/ 459062 h 1542374"/>
              <a:gd name="connsiteX2903" fmla="*/ 5373802 w 6798686"/>
              <a:gd name="connsiteY2903" fmla="*/ 277227 h 1542374"/>
              <a:gd name="connsiteX2904" fmla="*/ 5092949 w 6798686"/>
              <a:gd name="connsiteY2904" fmla="*/ 24416 h 1542374"/>
              <a:gd name="connsiteX2905" fmla="*/ 5222538 w 6798686"/>
              <a:gd name="connsiteY2905" fmla="*/ 0 h 1542374"/>
              <a:gd name="connsiteX2906" fmla="*/ 5215546 w 6798686"/>
              <a:gd name="connsiteY2906" fmla="*/ 0 h 1542374"/>
              <a:gd name="connsiteX2907" fmla="*/ 5296418 w 6798686"/>
              <a:gd name="connsiteY2907" fmla="*/ 68905 h 1542374"/>
              <a:gd name="connsiteX2908" fmla="*/ 5471457 w 6798686"/>
              <a:gd name="connsiteY2908" fmla="*/ 257004 h 1542374"/>
              <a:gd name="connsiteX2909" fmla="*/ 5471918 w 6798686"/>
              <a:gd name="connsiteY2909" fmla="*/ 257523 h 1542374"/>
              <a:gd name="connsiteX2910" fmla="*/ 5472552 w 6798686"/>
              <a:gd name="connsiteY2910" fmla="*/ 257713 h 1542374"/>
              <a:gd name="connsiteX2911" fmla="*/ 5814124 w 6798686"/>
              <a:gd name="connsiteY2911" fmla="*/ 442116 h 1542374"/>
              <a:gd name="connsiteX2912" fmla="*/ 5967648 w 6798686"/>
              <a:gd name="connsiteY2912" fmla="*/ 629652 h 1542374"/>
              <a:gd name="connsiteX2913" fmla="*/ 6040904 w 6798686"/>
              <a:gd name="connsiteY2913" fmla="*/ 728018 h 1542374"/>
              <a:gd name="connsiteX2914" fmla="*/ 6326165 w 6798686"/>
              <a:gd name="connsiteY2914" fmla="*/ 939024 h 1542374"/>
              <a:gd name="connsiteX2915" fmla="*/ 6628928 w 6798686"/>
              <a:gd name="connsiteY2915" fmla="*/ 1002347 h 1542374"/>
              <a:gd name="connsiteX2916" fmla="*/ 6661147 w 6798686"/>
              <a:gd name="connsiteY2916" fmla="*/ 1006459 h 1542374"/>
              <a:gd name="connsiteX2917" fmla="*/ 6661743 w 6798686"/>
              <a:gd name="connsiteY2917" fmla="*/ 1001963 h 1542374"/>
              <a:gd name="connsiteX2918" fmla="*/ 6629504 w 6798686"/>
              <a:gd name="connsiteY2918" fmla="*/ 997852 h 1542374"/>
              <a:gd name="connsiteX2919" fmla="*/ 6044457 w 6798686"/>
              <a:gd name="connsiteY2919" fmla="*/ 725193 h 1542374"/>
              <a:gd name="connsiteX2920" fmla="*/ 5971337 w 6798686"/>
              <a:gd name="connsiteY2920" fmla="*/ 626981 h 1542374"/>
              <a:gd name="connsiteX2921" fmla="*/ 5817256 w 6798686"/>
              <a:gd name="connsiteY2921" fmla="*/ 438820 h 1542374"/>
              <a:gd name="connsiteX2922" fmla="*/ 5474473 w 6798686"/>
              <a:gd name="connsiteY2922" fmla="*/ 253538 h 1542374"/>
              <a:gd name="connsiteX2923" fmla="*/ 5299132 w 6798686"/>
              <a:gd name="connsiteY2923" fmla="*/ 65213 h 1542374"/>
              <a:gd name="connsiteX2924" fmla="*/ 5374107 w 6798686"/>
              <a:gd name="connsiteY2924" fmla="*/ 0 h 1542374"/>
              <a:gd name="connsiteX2925" fmla="*/ 5367546 w 6798686"/>
              <a:gd name="connsiteY2925" fmla="*/ 0 h 1542374"/>
              <a:gd name="connsiteX2926" fmla="*/ 5398460 w 6798686"/>
              <a:gd name="connsiteY2926" fmla="*/ 28680 h 1542374"/>
              <a:gd name="connsiteX2927" fmla="*/ 5572032 w 6798686"/>
              <a:gd name="connsiteY2927" fmla="*/ 233102 h 1542374"/>
              <a:gd name="connsiteX2928" fmla="*/ 5572435 w 6798686"/>
              <a:gd name="connsiteY2928" fmla="*/ 233617 h 1542374"/>
              <a:gd name="connsiteX2929" fmla="*/ 5573031 w 6798686"/>
              <a:gd name="connsiteY2929" fmla="*/ 233832 h 1542374"/>
              <a:gd name="connsiteX2930" fmla="*/ 5883095 w 6798686"/>
              <a:gd name="connsiteY2930" fmla="*/ 421725 h 1542374"/>
              <a:gd name="connsiteX2931" fmla="*/ 6023190 w 6798686"/>
              <a:gd name="connsiteY2931" fmla="*/ 600891 h 1542374"/>
              <a:gd name="connsiteX2932" fmla="*/ 6090260 w 6798686"/>
              <a:gd name="connsiteY2932" fmla="*/ 694704 h 1542374"/>
              <a:gd name="connsiteX2933" fmla="*/ 6619227 w 6798686"/>
              <a:gd name="connsiteY2933" fmla="*/ 982981 h 1542374"/>
              <a:gd name="connsiteX2934" fmla="*/ 6651233 w 6798686"/>
              <a:gd name="connsiteY2934" fmla="*/ 989840 h 1542374"/>
              <a:gd name="connsiteX2935" fmla="*/ 6652175 w 6798686"/>
              <a:gd name="connsiteY2935" fmla="*/ 985479 h 1542374"/>
              <a:gd name="connsiteX2936" fmla="*/ 6620149 w 6798686"/>
              <a:gd name="connsiteY2936" fmla="*/ 978620 h 1542374"/>
              <a:gd name="connsiteX2937" fmla="*/ 6093814 w 6798686"/>
              <a:gd name="connsiteY2937" fmla="*/ 692014 h 1542374"/>
              <a:gd name="connsiteX2938" fmla="*/ 6026840 w 6798686"/>
              <a:gd name="connsiteY2938" fmla="*/ 598336 h 1542374"/>
              <a:gd name="connsiteX2939" fmla="*/ 5886265 w 6798686"/>
              <a:gd name="connsiteY2939" fmla="*/ 418585 h 1542374"/>
              <a:gd name="connsiteX2940" fmla="*/ 5575145 w 6798686"/>
              <a:gd name="connsiteY2940" fmla="*/ 229863 h 1542374"/>
              <a:gd name="connsiteX2941" fmla="*/ 5401268 w 6798686"/>
              <a:gd name="connsiteY2941" fmla="*/ 25180 h 1542374"/>
              <a:gd name="connsiteX2942" fmla="*/ 5515110 w 6798686"/>
              <a:gd name="connsiteY2942" fmla="*/ 0 h 1542374"/>
              <a:gd name="connsiteX2943" fmla="*/ 5509615 w 6798686"/>
              <a:gd name="connsiteY2943" fmla="*/ 0 h 1542374"/>
              <a:gd name="connsiteX2944" fmla="*/ 5672608 w 6798686"/>
              <a:gd name="connsiteY2944" fmla="*/ 209210 h 1542374"/>
              <a:gd name="connsiteX2945" fmla="*/ 5672954 w 6798686"/>
              <a:gd name="connsiteY2945" fmla="*/ 209694 h 1542374"/>
              <a:gd name="connsiteX2946" fmla="*/ 5673511 w 6798686"/>
              <a:gd name="connsiteY2946" fmla="*/ 209938 h 1542374"/>
              <a:gd name="connsiteX2947" fmla="*/ 5952067 w 6798686"/>
              <a:gd name="connsiteY2947" fmla="*/ 401327 h 1542374"/>
              <a:gd name="connsiteX2948" fmla="*/ 6078809 w 6798686"/>
              <a:gd name="connsiteY2948" fmla="*/ 572221 h 1542374"/>
              <a:gd name="connsiteX2949" fmla="*/ 6139634 w 6798686"/>
              <a:gd name="connsiteY2949" fmla="*/ 661390 h 1542374"/>
              <a:gd name="connsiteX2950" fmla="*/ 6609639 w 6798686"/>
              <a:gd name="connsiteY2950" fmla="*/ 963020 h 1542374"/>
              <a:gd name="connsiteX2951" fmla="*/ 6641301 w 6798686"/>
              <a:gd name="connsiteY2951" fmla="*/ 973164 h 1542374"/>
              <a:gd name="connsiteX2952" fmla="*/ 6642646 w 6798686"/>
              <a:gd name="connsiteY2952" fmla="*/ 969014 h 1542374"/>
              <a:gd name="connsiteX2953" fmla="*/ 6610965 w 6798686"/>
              <a:gd name="connsiteY2953" fmla="*/ 958851 h 1542374"/>
              <a:gd name="connsiteX2954" fmla="*/ 6143170 w 6798686"/>
              <a:gd name="connsiteY2954" fmla="*/ 658835 h 1542374"/>
              <a:gd name="connsiteX2955" fmla="*/ 6082440 w 6798686"/>
              <a:gd name="connsiteY2955" fmla="*/ 569808 h 1542374"/>
              <a:gd name="connsiteX2956" fmla="*/ 5955275 w 6798686"/>
              <a:gd name="connsiteY2956" fmla="*/ 398359 h 1542374"/>
              <a:gd name="connsiteX2957" fmla="*/ 5675836 w 6798686"/>
              <a:gd name="connsiteY2957" fmla="*/ 206194 h 1542374"/>
              <a:gd name="connsiteX2958" fmla="*/ 5647698 w 6798686"/>
              <a:gd name="connsiteY2958" fmla="*/ 0 h 1542374"/>
              <a:gd name="connsiteX2959" fmla="*/ 5642311 w 6798686"/>
              <a:gd name="connsiteY2959" fmla="*/ 0 h 1542374"/>
              <a:gd name="connsiteX2960" fmla="*/ 5693265 w 6798686"/>
              <a:gd name="connsiteY2960" fmla="*/ 66910 h 1542374"/>
              <a:gd name="connsiteX2961" fmla="*/ 5773202 w 6798686"/>
              <a:gd name="connsiteY2961" fmla="*/ 185324 h 1542374"/>
              <a:gd name="connsiteX2962" fmla="*/ 5773491 w 6798686"/>
              <a:gd name="connsiteY2962" fmla="*/ 185766 h 1542374"/>
              <a:gd name="connsiteX2963" fmla="*/ 5773951 w 6798686"/>
              <a:gd name="connsiteY2963" fmla="*/ 186025 h 1542374"/>
              <a:gd name="connsiteX2964" fmla="*/ 6021038 w 6798686"/>
              <a:gd name="connsiteY2964" fmla="*/ 380922 h 1542374"/>
              <a:gd name="connsiteX2965" fmla="*/ 6134524 w 6798686"/>
              <a:gd name="connsiteY2965" fmla="*/ 543704 h 1542374"/>
              <a:gd name="connsiteX2966" fmla="*/ 6188991 w 6798686"/>
              <a:gd name="connsiteY2966" fmla="*/ 628057 h 1542374"/>
              <a:gd name="connsiteX2967" fmla="*/ 6600187 w 6798686"/>
              <a:gd name="connsiteY2967" fmla="*/ 942252 h 1542374"/>
              <a:gd name="connsiteX2968" fmla="*/ 6631350 w 6798686"/>
              <a:gd name="connsiteY2968" fmla="*/ 956469 h 1542374"/>
              <a:gd name="connsiteX2969" fmla="*/ 6633136 w 6798686"/>
              <a:gd name="connsiteY2969" fmla="*/ 952588 h 1542374"/>
              <a:gd name="connsiteX2970" fmla="*/ 6601955 w 6798686"/>
              <a:gd name="connsiteY2970" fmla="*/ 938352 h 1542374"/>
              <a:gd name="connsiteX2971" fmla="*/ 6192526 w 6798686"/>
              <a:gd name="connsiteY2971" fmla="*/ 625655 h 1542374"/>
              <a:gd name="connsiteX2972" fmla="*/ 6138136 w 6798686"/>
              <a:gd name="connsiteY2972" fmla="*/ 541424 h 1542374"/>
              <a:gd name="connsiteX2973" fmla="*/ 6024285 w 6798686"/>
              <a:gd name="connsiteY2973" fmla="*/ 378140 h 1542374"/>
              <a:gd name="connsiteX2974" fmla="*/ 5776507 w 6798686"/>
              <a:gd name="connsiteY2974" fmla="*/ 182536 h 1542374"/>
              <a:gd name="connsiteX2975" fmla="*/ 5696429 w 6798686"/>
              <a:gd name="connsiteY2975" fmla="*/ 63955 h 1542374"/>
              <a:gd name="connsiteX2976" fmla="*/ 5775534 w 6798686"/>
              <a:gd name="connsiteY2976" fmla="*/ 0 h 1542374"/>
              <a:gd name="connsiteX2977" fmla="*/ 5770255 w 6798686"/>
              <a:gd name="connsiteY2977" fmla="*/ 0 h 1542374"/>
              <a:gd name="connsiteX2978" fmla="*/ 5794927 w 6798686"/>
              <a:gd name="connsiteY2978" fmla="*/ 34916 h 1542374"/>
              <a:gd name="connsiteX2979" fmla="*/ 5873797 w 6798686"/>
              <a:gd name="connsiteY2979" fmla="*/ 161441 h 1542374"/>
              <a:gd name="connsiteX2980" fmla="*/ 5874027 w 6798686"/>
              <a:gd name="connsiteY2980" fmla="*/ 161822 h 1542374"/>
              <a:gd name="connsiteX2981" fmla="*/ 5874393 w 6798686"/>
              <a:gd name="connsiteY2981" fmla="*/ 162079 h 1542374"/>
              <a:gd name="connsiteX2982" fmla="*/ 6089991 w 6798686"/>
              <a:gd name="connsiteY2982" fmla="*/ 360505 h 1542374"/>
              <a:gd name="connsiteX2983" fmla="*/ 6190432 w 6798686"/>
              <a:gd name="connsiteY2983" fmla="*/ 515503 h 1542374"/>
              <a:gd name="connsiteX2984" fmla="*/ 6238327 w 6798686"/>
              <a:gd name="connsiteY2984" fmla="*/ 594737 h 1542374"/>
              <a:gd name="connsiteX2985" fmla="*/ 6590966 w 6798686"/>
              <a:gd name="connsiteY2985" fmla="*/ 920446 h 1542374"/>
              <a:gd name="connsiteX2986" fmla="*/ 6621359 w 6798686"/>
              <a:gd name="connsiteY2986" fmla="*/ 939735 h 1542374"/>
              <a:gd name="connsiteX2987" fmla="*/ 6623626 w 6798686"/>
              <a:gd name="connsiteY2987" fmla="*/ 936200 h 1542374"/>
              <a:gd name="connsiteX2988" fmla="*/ 6593213 w 6798686"/>
              <a:gd name="connsiteY2988" fmla="*/ 916892 h 1542374"/>
              <a:gd name="connsiteX2989" fmla="*/ 6241882 w 6798686"/>
              <a:gd name="connsiteY2989" fmla="*/ 592495 h 1542374"/>
              <a:gd name="connsiteX2990" fmla="*/ 6194044 w 6798686"/>
              <a:gd name="connsiteY2990" fmla="*/ 513368 h 1542374"/>
              <a:gd name="connsiteX2991" fmla="*/ 6093295 w 6798686"/>
              <a:gd name="connsiteY2991" fmla="*/ 357927 h 1542374"/>
              <a:gd name="connsiteX2992" fmla="*/ 5877159 w 6798686"/>
              <a:gd name="connsiteY2992" fmla="*/ 158890 h 1542374"/>
              <a:gd name="connsiteX2993" fmla="*/ 5797225 w 6798686"/>
              <a:gd name="connsiteY2993" fmla="*/ 30649 h 1542374"/>
              <a:gd name="connsiteX2994" fmla="*/ 5882538 w 6798686"/>
              <a:gd name="connsiteY2994" fmla="*/ 0 h 1542374"/>
              <a:gd name="connsiteX2995" fmla="*/ 5877641 w 6798686"/>
              <a:gd name="connsiteY2995" fmla="*/ 0 h 1542374"/>
              <a:gd name="connsiteX2996" fmla="*/ 5907884 w 6798686"/>
              <a:gd name="connsiteY2996" fmla="*/ 46467 h 1542374"/>
              <a:gd name="connsiteX2997" fmla="*/ 5974603 w 6798686"/>
              <a:gd name="connsiteY2997" fmla="*/ 137849 h 1542374"/>
              <a:gd name="connsiteX2998" fmla="*/ 6051048 w 6798686"/>
              <a:gd name="connsiteY2998" fmla="*/ 219052 h 1542374"/>
              <a:gd name="connsiteX2999" fmla="*/ 6158943 w 6798686"/>
              <a:gd name="connsiteY2999" fmla="*/ 340073 h 1542374"/>
              <a:gd name="connsiteX3000" fmla="*/ 6246665 w 6798686"/>
              <a:gd name="connsiteY3000" fmla="*/ 487905 h 1542374"/>
              <a:gd name="connsiteX3001" fmla="*/ 6287683 w 6798686"/>
              <a:gd name="connsiteY3001" fmla="*/ 561395 h 1542374"/>
              <a:gd name="connsiteX3002" fmla="*/ 6582090 w 6798686"/>
              <a:gd name="connsiteY3002" fmla="*/ 897161 h 1542374"/>
              <a:gd name="connsiteX3003" fmla="*/ 6611407 w 6798686"/>
              <a:gd name="connsiteY3003" fmla="*/ 922944 h 1542374"/>
              <a:gd name="connsiteX3004" fmla="*/ 6614116 w 6798686"/>
              <a:gd name="connsiteY3004" fmla="*/ 919870 h 1542374"/>
              <a:gd name="connsiteX3005" fmla="*/ 6584798 w 6798686"/>
              <a:gd name="connsiteY3005" fmla="*/ 894068 h 1542374"/>
              <a:gd name="connsiteX3006" fmla="*/ 6291237 w 6798686"/>
              <a:gd name="connsiteY3006" fmla="*/ 559337 h 1542374"/>
              <a:gd name="connsiteX3007" fmla="*/ 6250258 w 6798686"/>
              <a:gd name="connsiteY3007" fmla="*/ 485933 h 1542374"/>
              <a:gd name="connsiteX3008" fmla="*/ 6162324 w 6798686"/>
              <a:gd name="connsiteY3008" fmla="*/ 337728 h 1542374"/>
              <a:gd name="connsiteX3009" fmla="*/ 6053929 w 6798686"/>
              <a:gd name="connsiteY3009" fmla="*/ 216123 h 1542374"/>
              <a:gd name="connsiteX3010" fmla="*/ 5977792 w 6798686"/>
              <a:gd name="connsiteY3010" fmla="*/ 135274 h 1542374"/>
              <a:gd name="connsiteX3011" fmla="*/ 5911244 w 6798686"/>
              <a:gd name="connsiteY3011" fmla="*/ 44105 h 1542374"/>
              <a:gd name="connsiteX3012" fmla="*/ 6249676 w 6798686"/>
              <a:gd name="connsiteY3012" fmla="*/ 0 h 1542374"/>
              <a:gd name="connsiteX3013" fmla="*/ 6245414 w 6798686"/>
              <a:gd name="connsiteY3013" fmla="*/ 0 h 1542374"/>
              <a:gd name="connsiteX3014" fmla="*/ 6276233 w 6798686"/>
              <a:gd name="connsiteY3014" fmla="*/ 65976 h 1542374"/>
              <a:gd name="connsiteX3015" fmla="*/ 6559649 w 6798686"/>
              <a:gd name="connsiteY3015" fmla="*/ 809170 h 1542374"/>
              <a:gd name="connsiteX3016" fmla="*/ 6573213 w 6798686"/>
              <a:gd name="connsiteY3016" fmla="*/ 847978 h 1542374"/>
              <a:gd name="connsiteX3017" fmla="*/ 6569736 w 6798686"/>
              <a:gd name="connsiteY3017" fmla="*/ 841696 h 1542374"/>
              <a:gd name="connsiteX3018" fmla="*/ 6389969 w 6798686"/>
              <a:gd name="connsiteY3018" fmla="*/ 493073 h 1542374"/>
              <a:gd name="connsiteX3019" fmla="*/ 6366740 w 6798686"/>
              <a:gd name="connsiteY3019" fmla="*/ 440864 h 1542374"/>
              <a:gd name="connsiteX3020" fmla="*/ 6300363 w 6798686"/>
              <a:gd name="connsiteY3020" fmla="*/ 297397 h 1542374"/>
              <a:gd name="connsiteX3021" fmla="*/ 6226972 w 6798686"/>
              <a:gd name="connsiteY3021" fmla="*/ 169001 h 1542374"/>
              <a:gd name="connsiteX3022" fmla="*/ 6179116 w 6798686"/>
              <a:gd name="connsiteY3022" fmla="*/ 88026 h 1542374"/>
              <a:gd name="connsiteX3023" fmla="*/ 6131107 w 6798686"/>
              <a:gd name="connsiteY3023" fmla="*/ 0 h 1542374"/>
              <a:gd name="connsiteX3024" fmla="*/ 6126631 w 6798686"/>
              <a:gd name="connsiteY3024" fmla="*/ 0 h 1542374"/>
              <a:gd name="connsiteX3025" fmla="*/ 6175677 w 6798686"/>
              <a:gd name="connsiteY3025" fmla="*/ 89943 h 1542374"/>
              <a:gd name="connsiteX3026" fmla="*/ 6223610 w 6798686"/>
              <a:gd name="connsiteY3026" fmla="*/ 171039 h 1542374"/>
              <a:gd name="connsiteX3027" fmla="*/ 6296847 w 6798686"/>
              <a:gd name="connsiteY3027" fmla="*/ 299171 h 1542374"/>
              <a:gd name="connsiteX3028" fmla="*/ 6363149 w 6798686"/>
              <a:gd name="connsiteY3028" fmla="*/ 442451 h 1542374"/>
              <a:gd name="connsiteX3029" fmla="*/ 6386395 w 6798686"/>
              <a:gd name="connsiteY3029" fmla="*/ 494685 h 1542374"/>
              <a:gd name="connsiteX3030" fmla="*/ 6566297 w 6798686"/>
              <a:gd name="connsiteY3030" fmla="*/ 843598 h 1542374"/>
              <a:gd name="connsiteX3031" fmla="*/ 6580898 w 6798686"/>
              <a:gd name="connsiteY3031" fmla="*/ 869976 h 1542374"/>
              <a:gd name="connsiteX3032" fmla="*/ 6581743 w 6798686"/>
              <a:gd name="connsiteY3032" fmla="*/ 872358 h 1542374"/>
              <a:gd name="connsiteX3033" fmla="*/ 6582147 w 6798686"/>
              <a:gd name="connsiteY3033" fmla="*/ 872224 h 1542374"/>
              <a:gd name="connsiteX3034" fmla="*/ 6588506 w 6798686"/>
              <a:gd name="connsiteY3034" fmla="*/ 883693 h 1542374"/>
              <a:gd name="connsiteX3035" fmla="*/ 6576883 w 6798686"/>
              <a:gd name="connsiteY3035" fmla="*/ 869323 h 1542374"/>
              <a:gd name="connsiteX3036" fmla="*/ 6340613 w 6798686"/>
              <a:gd name="connsiteY3036" fmla="*/ 526202 h 1542374"/>
              <a:gd name="connsiteX3037" fmla="*/ 6307221 w 6798686"/>
              <a:gd name="connsiteY3037" fmla="*/ 460182 h 1542374"/>
              <a:gd name="connsiteX3038" fmla="*/ 6231334 w 6798686"/>
              <a:gd name="connsiteY3038" fmla="*/ 317559 h 1542374"/>
              <a:gd name="connsiteX3039" fmla="*/ 6141959 w 6798686"/>
              <a:gd name="connsiteY3039" fmla="*/ 195143 h 1542374"/>
              <a:gd name="connsiteX3040" fmla="*/ 6078463 w 6798686"/>
              <a:gd name="connsiteY3040" fmla="*/ 111651 h 1542374"/>
              <a:gd name="connsiteX3041" fmla="*/ 6009116 w 6798686"/>
              <a:gd name="connsiteY3041" fmla="*/ 0 h 1542374"/>
              <a:gd name="connsiteX3042" fmla="*/ 6004403 w 6798686"/>
              <a:gd name="connsiteY3042" fmla="*/ 0 h 1542374"/>
              <a:gd name="connsiteX3043" fmla="*/ 6075140 w 6798686"/>
              <a:gd name="connsiteY3043" fmla="*/ 113897 h 1542374"/>
              <a:gd name="connsiteX3044" fmla="*/ 6138828 w 6798686"/>
              <a:gd name="connsiteY3044" fmla="*/ 197652 h 1542374"/>
              <a:gd name="connsiteX3045" fmla="*/ 6227896 w 6798686"/>
              <a:gd name="connsiteY3045" fmla="*/ 319626 h 1542374"/>
              <a:gd name="connsiteX3046" fmla="*/ 6303629 w 6798686"/>
              <a:gd name="connsiteY3046" fmla="*/ 461968 h 1542374"/>
              <a:gd name="connsiteX3047" fmla="*/ 6337039 w 6798686"/>
              <a:gd name="connsiteY3047" fmla="*/ 528048 h 1542374"/>
              <a:gd name="connsiteX3048" fmla="*/ 6573751 w 6798686"/>
              <a:gd name="connsiteY3048" fmla="*/ 871859 h 1542374"/>
              <a:gd name="connsiteX3049" fmla="*/ 6601456 w 6798686"/>
              <a:gd name="connsiteY3049" fmla="*/ 906095 h 1542374"/>
              <a:gd name="connsiteX3050" fmla="*/ 6604587 w 6798686"/>
              <a:gd name="connsiteY3050" fmla="*/ 903578 h 1542374"/>
              <a:gd name="connsiteX3051" fmla="*/ 6592541 w 6798686"/>
              <a:gd name="connsiteY3051" fmla="*/ 888688 h 1542374"/>
              <a:gd name="connsiteX3052" fmla="*/ 6595000 w 6798686"/>
              <a:gd name="connsiteY3052" fmla="*/ 887324 h 1542374"/>
              <a:gd name="connsiteX3053" fmla="*/ 6584260 w 6798686"/>
              <a:gd name="connsiteY3053" fmla="*/ 867920 h 1542374"/>
              <a:gd name="connsiteX3054" fmla="*/ 6563281 w 6798686"/>
              <a:gd name="connsiteY3054" fmla="*/ 807901 h 1542374"/>
              <a:gd name="connsiteX3055" fmla="*/ 6279748 w 6798686"/>
              <a:gd name="connsiteY3055" fmla="*/ 64401 h 15423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Lst>
            <a:rect l="l" t="t" r="r" b="b"/>
            <a:pathLst>
              <a:path w="6798686" h="1542374">
                <a:moveTo>
                  <a:pt x="1654070" y="1112702"/>
                </a:moveTo>
                <a:cubicBezTo>
                  <a:pt x="1655627" y="1113758"/>
                  <a:pt x="1657202" y="1114834"/>
                  <a:pt x="1658777" y="1115891"/>
                </a:cubicBezTo>
                <a:cubicBezTo>
                  <a:pt x="1660083" y="1116775"/>
                  <a:pt x="1661371" y="1117620"/>
                  <a:pt x="1662677" y="1118484"/>
                </a:cubicBezTo>
                <a:cubicBezTo>
                  <a:pt x="1666693" y="1122711"/>
                  <a:pt x="1670708" y="1126919"/>
                  <a:pt x="1674723" y="1131068"/>
                </a:cubicBezTo>
                <a:cubicBezTo>
                  <a:pt x="1672341" y="1129301"/>
                  <a:pt x="1669978" y="1127495"/>
                  <a:pt x="1667596" y="1125689"/>
                </a:cubicBezTo>
                <a:cubicBezTo>
                  <a:pt x="1663100" y="1121405"/>
                  <a:pt x="1658585" y="1117063"/>
                  <a:pt x="1654070" y="1112702"/>
                </a:cubicBezTo>
                <a:close/>
                <a:moveTo>
                  <a:pt x="1633186" y="1098312"/>
                </a:moveTo>
                <a:cubicBezTo>
                  <a:pt x="1633436" y="1098485"/>
                  <a:pt x="1633686" y="1098657"/>
                  <a:pt x="1633936" y="1098830"/>
                </a:cubicBezTo>
                <a:cubicBezTo>
                  <a:pt x="1634455" y="1099349"/>
                  <a:pt x="1634954" y="1099849"/>
                  <a:pt x="1635454" y="1100348"/>
                </a:cubicBezTo>
                <a:cubicBezTo>
                  <a:pt x="1634704" y="1099656"/>
                  <a:pt x="1633936" y="1098984"/>
                  <a:pt x="1633186" y="1098312"/>
                </a:cubicBezTo>
                <a:close/>
                <a:moveTo>
                  <a:pt x="1620872" y="1079887"/>
                </a:moveTo>
                <a:cubicBezTo>
                  <a:pt x="1625444" y="1082750"/>
                  <a:pt x="1630017" y="1085574"/>
                  <a:pt x="1634589" y="1088360"/>
                </a:cubicBezTo>
                <a:cubicBezTo>
                  <a:pt x="1638854" y="1093028"/>
                  <a:pt x="1643139" y="1097697"/>
                  <a:pt x="1647461" y="1102327"/>
                </a:cubicBezTo>
                <a:cubicBezTo>
                  <a:pt x="1647865" y="1102750"/>
                  <a:pt x="1648268" y="1103192"/>
                  <a:pt x="1648672" y="1103614"/>
                </a:cubicBezTo>
                <a:cubicBezTo>
                  <a:pt x="1644233" y="1100579"/>
                  <a:pt x="1639815" y="1097505"/>
                  <a:pt x="1635377" y="1094392"/>
                </a:cubicBezTo>
                <a:cubicBezTo>
                  <a:pt x="1630555" y="1089609"/>
                  <a:pt x="1625713" y="1084767"/>
                  <a:pt x="1620872" y="1079887"/>
                </a:cubicBezTo>
                <a:close/>
                <a:moveTo>
                  <a:pt x="1595627" y="1063768"/>
                </a:moveTo>
                <a:cubicBezTo>
                  <a:pt x="1598932" y="1065920"/>
                  <a:pt x="1602236" y="1068072"/>
                  <a:pt x="1605540" y="1070185"/>
                </a:cubicBezTo>
                <a:cubicBezTo>
                  <a:pt x="1608710" y="1073432"/>
                  <a:pt x="1611861" y="1076660"/>
                  <a:pt x="1615012" y="1079849"/>
                </a:cubicBezTo>
                <a:cubicBezTo>
                  <a:pt x="1611650" y="1077409"/>
                  <a:pt x="1608268" y="1074950"/>
                  <a:pt x="1604887" y="1072471"/>
                </a:cubicBezTo>
                <a:cubicBezTo>
                  <a:pt x="1601794" y="1069589"/>
                  <a:pt x="1598720" y="1066689"/>
                  <a:pt x="1595627" y="1063768"/>
                </a:cubicBezTo>
                <a:close/>
                <a:moveTo>
                  <a:pt x="1589268" y="1047342"/>
                </a:moveTo>
                <a:cubicBezTo>
                  <a:pt x="1594897" y="1050531"/>
                  <a:pt x="1600526" y="1053701"/>
                  <a:pt x="1606155" y="1056814"/>
                </a:cubicBezTo>
                <a:cubicBezTo>
                  <a:pt x="1612130" y="1063538"/>
                  <a:pt x="1618105" y="1070224"/>
                  <a:pt x="1624138" y="1076871"/>
                </a:cubicBezTo>
                <a:cubicBezTo>
                  <a:pt x="1618643" y="1073451"/>
                  <a:pt x="1613168" y="1069993"/>
                  <a:pt x="1607711" y="1066477"/>
                </a:cubicBezTo>
                <a:cubicBezTo>
                  <a:pt x="1601563" y="1060195"/>
                  <a:pt x="1595416" y="1053797"/>
                  <a:pt x="1589268" y="1047342"/>
                </a:cubicBezTo>
                <a:close/>
                <a:moveTo>
                  <a:pt x="1562217" y="1031588"/>
                </a:moveTo>
                <a:cubicBezTo>
                  <a:pt x="1567078" y="1034489"/>
                  <a:pt x="1571958" y="1037352"/>
                  <a:pt x="1576818" y="1040176"/>
                </a:cubicBezTo>
                <a:cubicBezTo>
                  <a:pt x="1582006" y="1045690"/>
                  <a:pt x="1587174" y="1051107"/>
                  <a:pt x="1592341" y="1056506"/>
                </a:cubicBezTo>
                <a:cubicBezTo>
                  <a:pt x="1587558" y="1053355"/>
                  <a:pt x="1582774" y="1050166"/>
                  <a:pt x="1578009" y="1046958"/>
                </a:cubicBezTo>
                <a:cubicBezTo>
                  <a:pt x="1572745" y="1041886"/>
                  <a:pt x="1567481" y="1036756"/>
                  <a:pt x="1562217" y="1031588"/>
                </a:cubicBezTo>
                <a:close/>
                <a:moveTo>
                  <a:pt x="1536531" y="1015930"/>
                </a:moveTo>
                <a:cubicBezTo>
                  <a:pt x="1540123" y="1018159"/>
                  <a:pt x="1543716" y="1020387"/>
                  <a:pt x="1547308" y="1022578"/>
                </a:cubicBezTo>
                <a:cubicBezTo>
                  <a:pt x="1551016" y="1026266"/>
                  <a:pt x="1554686" y="1029917"/>
                  <a:pt x="1558375" y="1033548"/>
                </a:cubicBezTo>
                <a:cubicBezTo>
                  <a:pt x="1554801" y="1031069"/>
                  <a:pt x="1551228" y="1028552"/>
                  <a:pt x="1547654" y="1026036"/>
                </a:cubicBezTo>
                <a:cubicBezTo>
                  <a:pt x="1543946" y="1022693"/>
                  <a:pt x="1540239" y="1019331"/>
                  <a:pt x="1536531" y="1015930"/>
                </a:cubicBezTo>
                <a:close/>
                <a:moveTo>
                  <a:pt x="1558259" y="1014201"/>
                </a:moveTo>
                <a:cubicBezTo>
                  <a:pt x="1564638" y="1017467"/>
                  <a:pt x="1571016" y="1020695"/>
                  <a:pt x="1577433" y="1023884"/>
                </a:cubicBezTo>
                <a:cubicBezTo>
                  <a:pt x="1584292" y="1031857"/>
                  <a:pt x="1591170" y="1039830"/>
                  <a:pt x="1598105" y="1047726"/>
                </a:cubicBezTo>
                <a:cubicBezTo>
                  <a:pt x="1591919" y="1044230"/>
                  <a:pt x="1585752" y="1040695"/>
                  <a:pt x="1579566" y="1037102"/>
                </a:cubicBezTo>
                <a:cubicBezTo>
                  <a:pt x="1572476" y="1029571"/>
                  <a:pt x="1565368" y="1021944"/>
                  <a:pt x="1558259" y="1014201"/>
                </a:cubicBezTo>
                <a:close/>
                <a:moveTo>
                  <a:pt x="1530171" y="999446"/>
                </a:moveTo>
                <a:cubicBezTo>
                  <a:pt x="1536031" y="1002597"/>
                  <a:pt x="1541929" y="1005709"/>
                  <a:pt x="1547808" y="1008783"/>
                </a:cubicBezTo>
                <a:cubicBezTo>
                  <a:pt x="1554244" y="1015873"/>
                  <a:pt x="1560680" y="1022866"/>
                  <a:pt x="1567097" y="1029763"/>
                </a:cubicBezTo>
                <a:cubicBezTo>
                  <a:pt x="1561391" y="1026381"/>
                  <a:pt x="1555685" y="1022962"/>
                  <a:pt x="1549998" y="1019465"/>
                </a:cubicBezTo>
                <a:cubicBezTo>
                  <a:pt x="1543408" y="1012876"/>
                  <a:pt x="1536780" y="1006209"/>
                  <a:pt x="1530171" y="999446"/>
                </a:cubicBezTo>
                <a:close/>
                <a:moveTo>
                  <a:pt x="1502717" y="984288"/>
                </a:moveTo>
                <a:cubicBezTo>
                  <a:pt x="1507827" y="987170"/>
                  <a:pt x="1512938" y="990032"/>
                  <a:pt x="1518068" y="992856"/>
                </a:cubicBezTo>
                <a:cubicBezTo>
                  <a:pt x="1523716" y="998697"/>
                  <a:pt x="1529345" y="1004461"/>
                  <a:pt x="1534974" y="1010167"/>
                </a:cubicBezTo>
                <a:cubicBezTo>
                  <a:pt x="1530018" y="1007054"/>
                  <a:pt x="1525041" y="1003903"/>
                  <a:pt x="1520085" y="1000733"/>
                </a:cubicBezTo>
                <a:cubicBezTo>
                  <a:pt x="1514302" y="995316"/>
                  <a:pt x="1508519" y="989840"/>
                  <a:pt x="1502717" y="984288"/>
                </a:cubicBezTo>
                <a:close/>
                <a:moveTo>
                  <a:pt x="1528538" y="981291"/>
                </a:moveTo>
                <a:cubicBezTo>
                  <a:pt x="1535416" y="984442"/>
                  <a:pt x="1542332" y="987535"/>
                  <a:pt x="1549249" y="990551"/>
                </a:cubicBezTo>
                <a:cubicBezTo>
                  <a:pt x="1556108" y="998793"/>
                  <a:pt x="1563024" y="1006997"/>
                  <a:pt x="1569960" y="1015162"/>
                </a:cubicBezTo>
                <a:cubicBezTo>
                  <a:pt x="1563158" y="1011723"/>
                  <a:pt x="1556357" y="1008226"/>
                  <a:pt x="1549575" y="1004691"/>
                </a:cubicBezTo>
                <a:cubicBezTo>
                  <a:pt x="1542563" y="996987"/>
                  <a:pt x="1535551" y="989187"/>
                  <a:pt x="1528538" y="981291"/>
                </a:cubicBezTo>
                <a:close/>
                <a:moveTo>
                  <a:pt x="1478376" y="970282"/>
                </a:moveTo>
                <a:cubicBezTo>
                  <a:pt x="1481661" y="972203"/>
                  <a:pt x="1484946" y="974125"/>
                  <a:pt x="1488250" y="976027"/>
                </a:cubicBezTo>
                <a:cubicBezTo>
                  <a:pt x="1492477" y="980138"/>
                  <a:pt x="1496723" y="984211"/>
                  <a:pt x="1500950" y="988245"/>
                </a:cubicBezTo>
                <a:cubicBezTo>
                  <a:pt x="1498183" y="986420"/>
                  <a:pt x="1495417" y="984576"/>
                  <a:pt x="1492650" y="982732"/>
                </a:cubicBezTo>
                <a:cubicBezTo>
                  <a:pt x="1487886" y="978620"/>
                  <a:pt x="1483140" y="974471"/>
                  <a:pt x="1478376" y="970282"/>
                </a:cubicBezTo>
                <a:close/>
                <a:moveTo>
                  <a:pt x="1499951" y="967977"/>
                </a:moveTo>
                <a:cubicBezTo>
                  <a:pt x="1506444" y="971089"/>
                  <a:pt x="1512938" y="974144"/>
                  <a:pt x="1519470" y="977160"/>
                </a:cubicBezTo>
                <a:cubicBezTo>
                  <a:pt x="1526021" y="984576"/>
                  <a:pt x="1532554" y="991896"/>
                  <a:pt x="1539086" y="999158"/>
                </a:cubicBezTo>
                <a:cubicBezTo>
                  <a:pt x="1532592" y="995700"/>
                  <a:pt x="1526137" y="992203"/>
                  <a:pt x="1519682" y="988649"/>
                </a:cubicBezTo>
                <a:cubicBezTo>
                  <a:pt x="1513111" y="981848"/>
                  <a:pt x="1506521" y="974951"/>
                  <a:pt x="1499951" y="967977"/>
                </a:cubicBezTo>
                <a:close/>
                <a:moveTo>
                  <a:pt x="1456762" y="957372"/>
                </a:moveTo>
                <a:cubicBezTo>
                  <a:pt x="1457281" y="957679"/>
                  <a:pt x="1457818" y="958006"/>
                  <a:pt x="1458337" y="958332"/>
                </a:cubicBezTo>
                <a:cubicBezTo>
                  <a:pt x="1459375" y="959274"/>
                  <a:pt x="1460431" y="960215"/>
                  <a:pt x="1461469" y="961137"/>
                </a:cubicBezTo>
                <a:cubicBezTo>
                  <a:pt x="1459893" y="959888"/>
                  <a:pt x="1458318" y="958621"/>
                  <a:pt x="1456762" y="957372"/>
                </a:cubicBezTo>
                <a:close/>
                <a:moveTo>
                  <a:pt x="1471574" y="953990"/>
                </a:moveTo>
                <a:cubicBezTo>
                  <a:pt x="1477568" y="957007"/>
                  <a:pt x="1483582" y="959985"/>
                  <a:pt x="1489595" y="962924"/>
                </a:cubicBezTo>
                <a:cubicBezTo>
                  <a:pt x="1495590" y="969322"/>
                  <a:pt x="1501564" y="975662"/>
                  <a:pt x="1507539" y="981906"/>
                </a:cubicBezTo>
                <a:cubicBezTo>
                  <a:pt x="1501564" y="978544"/>
                  <a:pt x="1495609" y="975143"/>
                  <a:pt x="1489653" y="971704"/>
                </a:cubicBezTo>
                <a:cubicBezTo>
                  <a:pt x="1483621" y="965863"/>
                  <a:pt x="1477607" y="959965"/>
                  <a:pt x="1471574" y="953990"/>
                </a:cubicBezTo>
                <a:close/>
                <a:moveTo>
                  <a:pt x="1498395" y="946863"/>
                </a:moveTo>
                <a:cubicBezTo>
                  <a:pt x="1505714" y="949783"/>
                  <a:pt x="1513053" y="952626"/>
                  <a:pt x="1520412" y="955451"/>
                </a:cubicBezTo>
                <a:cubicBezTo>
                  <a:pt x="1527808" y="964576"/>
                  <a:pt x="1535262" y="973664"/>
                  <a:pt x="1542755" y="982732"/>
                </a:cubicBezTo>
                <a:cubicBezTo>
                  <a:pt x="1535512" y="979504"/>
                  <a:pt x="1528289" y="976238"/>
                  <a:pt x="1521065" y="972895"/>
                </a:cubicBezTo>
                <a:cubicBezTo>
                  <a:pt x="1513533" y="964327"/>
                  <a:pt x="1505964" y="955643"/>
                  <a:pt x="1498395" y="946863"/>
                </a:cubicBezTo>
                <a:close/>
                <a:moveTo>
                  <a:pt x="1444927" y="940215"/>
                </a:moveTo>
                <a:cubicBezTo>
                  <a:pt x="1449865" y="942828"/>
                  <a:pt x="1454783" y="945422"/>
                  <a:pt x="1459740" y="947958"/>
                </a:cubicBezTo>
                <a:cubicBezTo>
                  <a:pt x="1464850" y="953087"/>
                  <a:pt x="1469961" y="958159"/>
                  <a:pt x="1475071" y="963174"/>
                </a:cubicBezTo>
                <a:cubicBezTo>
                  <a:pt x="1470268" y="960330"/>
                  <a:pt x="1465484" y="957448"/>
                  <a:pt x="1460700" y="954548"/>
                </a:cubicBezTo>
                <a:cubicBezTo>
                  <a:pt x="1455436" y="949821"/>
                  <a:pt x="1450191" y="945057"/>
                  <a:pt x="1444927" y="940215"/>
                </a:cubicBezTo>
                <a:close/>
                <a:moveTo>
                  <a:pt x="1469288" y="934970"/>
                </a:moveTo>
                <a:cubicBezTo>
                  <a:pt x="1476320" y="937929"/>
                  <a:pt x="1483371" y="940849"/>
                  <a:pt x="1490441" y="943712"/>
                </a:cubicBezTo>
                <a:cubicBezTo>
                  <a:pt x="1497626" y="952127"/>
                  <a:pt x="1504812" y="960426"/>
                  <a:pt x="1511978" y="968611"/>
                </a:cubicBezTo>
                <a:cubicBezTo>
                  <a:pt x="1505023" y="965345"/>
                  <a:pt x="1498068" y="962002"/>
                  <a:pt x="1491152" y="958621"/>
                </a:cubicBezTo>
                <a:cubicBezTo>
                  <a:pt x="1483870" y="950840"/>
                  <a:pt x="1476589" y="942963"/>
                  <a:pt x="1469288" y="934970"/>
                </a:cubicBezTo>
                <a:close/>
                <a:moveTo>
                  <a:pt x="1419183" y="926344"/>
                </a:moveTo>
                <a:cubicBezTo>
                  <a:pt x="1422737" y="928304"/>
                  <a:pt x="1426311" y="930283"/>
                  <a:pt x="1429884" y="932223"/>
                </a:cubicBezTo>
                <a:cubicBezTo>
                  <a:pt x="1433458" y="935566"/>
                  <a:pt x="1437050" y="938890"/>
                  <a:pt x="1440643" y="942194"/>
                </a:cubicBezTo>
                <a:cubicBezTo>
                  <a:pt x="1437165" y="940023"/>
                  <a:pt x="1433708" y="937852"/>
                  <a:pt x="1430249" y="935643"/>
                </a:cubicBezTo>
                <a:cubicBezTo>
                  <a:pt x="1426561" y="932569"/>
                  <a:pt x="1422872" y="929457"/>
                  <a:pt x="1419183" y="926344"/>
                </a:cubicBezTo>
                <a:close/>
                <a:moveTo>
                  <a:pt x="1440432" y="922521"/>
                </a:moveTo>
                <a:cubicBezTo>
                  <a:pt x="1447060" y="925460"/>
                  <a:pt x="1453688" y="928342"/>
                  <a:pt x="1460354" y="931186"/>
                </a:cubicBezTo>
                <a:cubicBezTo>
                  <a:pt x="1467213" y="938755"/>
                  <a:pt x="1474072" y="946229"/>
                  <a:pt x="1480931" y="953606"/>
                </a:cubicBezTo>
                <a:cubicBezTo>
                  <a:pt x="1474322" y="950321"/>
                  <a:pt x="1467732" y="946978"/>
                  <a:pt x="1461161" y="943597"/>
                </a:cubicBezTo>
                <a:cubicBezTo>
                  <a:pt x="1454264" y="936661"/>
                  <a:pt x="1447348" y="929629"/>
                  <a:pt x="1440432" y="922521"/>
                </a:cubicBezTo>
                <a:close/>
                <a:moveTo>
                  <a:pt x="1397435" y="914145"/>
                </a:moveTo>
                <a:cubicBezTo>
                  <a:pt x="1398357" y="914663"/>
                  <a:pt x="1399260" y="915182"/>
                  <a:pt x="1400182" y="915720"/>
                </a:cubicBezTo>
                <a:cubicBezTo>
                  <a:pt x="1400778" y="916219"/>
                  <a:pt x="1401373" y="916757"/>
                  <a:pt x="1401969" y="917276"/>
                </a:cubicBezTo>
                <a:cubicBezTo>
                  <a:pt x="1400797" y="916488"/>
                  <a:pt x="1399625" y="915701"/>
                  <a:pt x="1398453" y="914932"/>
                </a:cubicBezTo>
                <a:cubicBezTo>
                  <a:pt x="1398107" y="914663"/>
                  <a:pt x="1397781" y="914414"/>
                  <a:pt x="1397435" y="914145"/>
                </a:cubicBezTo>
                <a:close/>
                <a:moveTo>
                  <a:pt x="1468366" y="911455"/>
                </a:moveTo>
                <a:cubicBezTo>
                  <a:pt x="1476032" y="914068"/>
                  <a:pt x="1483717" y="916623"/>
                  <a:pt x="1491440" y="919140"/>
                </a:cubicBezTo>
                <a:cubicBezTo>
                  <a:pt x="1499240" y="929053"/>
                  <a:pt x="1507117" y="938909"/>
                  <a:pt x="1515013" y="948726"/>
                </a:cubicBezTo>
                <a:cubicBezTo>
                  <a:pt x="1507424" y="945806"/>
                  <a:pt x="1499855" y="942809"/>
                  <a:pt x="1492304" y="939754"/>
                </a:cubicBezTo>
                <a:cubicBezTo>
                  <a:pt x="1484331" y="930456"/>
                  <a:pt x="1476358" y="921022"/>
                  <a:pt x="1468366" y="911455"/>
                </a:cubicBezTo>
                <a:close/>
                <a:moveTo>
                  <a:pt x="1412363" y="909726"/>
                </a:moveTo>
                <a:cubicBezTo>
                  <a:pt x="1418338" y="912512"/>
                  <a:pt x="1424313" y="915259"/>
                  <a:pt x="1430288" y="917968"/>
                </a:cubicBezTo>
                <a:cubicBezTo>
                  <a:pt x="1436609" y="924500"/>
                  <a:pt x="1442929" y="930974"/>
                  <a:pt x="1449231" y="937353"/>
                </a:cubicBezTo>
                <a:cubicBezTo>
                  <a:pt x="1443409" y="934298"/>
                  <a:pt x="1437608" y="931243"/>
                  <a:pt x="1431825" y="928112"/>
                </a:cubicBezTo>
                <a:cubicBezTo>
                  <a:pt x="1425350" y="922060"/>
                  <a:pt x="1418857" y="915931"/>
                  <a:pt x="1412363" y="909726"/>
                </a:cubicBezTo>
                <a:close/>
                <a:moveTo>
                  <a:pt x="1438875" y="901119"/>
                </a:moveTo>
                <a:cubicBezTo>
                  <a:pt x="1446272" y="903789"/>
                  <a:pt x="1453707" y="906421"/>
                  <a:pt x="1461161" y="908996"/>
                </a:cubicBezTo>
                <a:cubicBezTo>
                  <a:pt x="1468904" y="918294"/>
                  <a:pt x="1476608" y="927478"/>
                  <a:pt x="1484312" y="936527"/>
                </a:cubicBezTo>
                <a:cubicBezTo>
                  <a:pt x="1476954" y="933510"/>
                  <a:pt x="1469634" y="930456"/>
                  <a:pt x="1462333" y="927324"/>
                </a:cubicBezTo>
                <a:cubicBezTo>
                  <a:pt x="1454533" y="918717"/>
                  <a:pt x="1446695" y="909975"/>
                  <a:pt x="1438875" y="901119"/>
                </a:cubicBezTo>
                <a:close/>
                <a:moveTo>
                  <a:pt x="1384774" y="896565"/>
                </a:moveTo>
                <a:cubicBezTo>
                  <a:pt x="1389942" y="899101"/>
                  <a:pt x="1395091" y="901618"/>
                  <a:pt x="1400278" y="904077"/>
                </a:cubicBezTo>
                <a:cubicBezTo>
                  <a:pt x="1405754" y="909380"/>
                  <a:pt x="1411229" y="914606"/>
                  <a:pt x="1416685" y="919793"/>
                </a:cubicBezTo>
                <a:cubicBezTo>
                  <a:pt x="1411671" y="917007"/>
                  <a:pt x="1406657" y="914164"/>
                  <a:pt x="1401642" y="911320"/>
                </a:cubicBezTo>
                <a:cubicBezTo>
                  <a:pt x="1396032" y="906460"/>
                  <a:pt x="1390403" y="901541"/>
                  <a:pt x="1384774" y="896565"/>
                </a:cubicBezTo>
                <a:close/>
                <a:moveTo>
                  <a:pt x="1409519" y="890225"/>
                </a:moveTo>
                <a:cubicBezTo>
                  <a:pt x="1416647" y="892934"/>
                  <a:pt x="1423775" y="895605"/>
                  <a:pt x="1430941" y="898237"/>
                </a:cubicBezTo>
                <a:cubicBezTo>
                  <a:pt x="1438453" y="906767"/>
                  <a:pt x="1445926" y="915182"/>
                  <a:pt x="1453400" y="923462"/>
                </a:cubicBezTo>
                <a:cubicBezTo>
                  <a:pt x="1446349" y="920408"/>
                  <a:pt x="1439317" y="917295"/>
                  <a:pt x="1432305" y="914125"/>
                </a:cubicBezTo>
                <a:cubicBezTo>
                  <a:pt x="1424716" y="906268"/>
                  <a:pt x="1417127" y="898295"/>
                  <a:pt x="1409519" y="890225"/>
                </a:cubicBezTo>
                <a:close/>
                <a:moveTo>
                  <a:pt x="1358838" y="883636"/>
                </a:moveTo>
                <a:cubicBezTo>
                  <a:pt x="1362642" y="885576"/>
                  <a:pt x="1366465" y="887478"/>
                  <a:pt x="1370269" y="889380"/>
                </a:cubicBezTo>
                <a:cubicBezTo>
                  <a:pt x="1374342" y="893030"/>
                  <a:pt x="1378415" y="896662"/>
                  <a:pt x="1382488" y="900254"/>
                </a:cubicBezTo>
                <a:cubicBezTo>
                  <a:pt x="1378741" y="898064"/>
                  <a:pt x="1375014" y="895874"/>
                  <a:pt x="1371287" y="893645"/>
                </a:cubicBezTo>
                <a:cubicBezTo>
                  <a:pt x="1367137" y="890341"/>
                  <a:pt x="1362988" y="886998"/>
                  <a:pt x="1358838" y="883636"/>
                </a:cubicBezTo>
                <a:close/>
                <a:moveTo>
                  <a:pt x="1380663" y="878890"/>
                </a:moveTo>
                <a:cubicBezTo>
                  <a:pt x="1387310" y="881561"/>
                  <a:pt x="1393996" y="884193"/>
                  <a:pt x="1400682" y="886806"/>
                </a:cubicBezTo>
                <a:cubicBezTo>
                  <a:pt x="1407848" y="894471"/>
                  <a:pt x="1414995" y="902022"/>
                  <a:pt x="1422142" y="909476"/>
                </a:cubicBezTo>
                <a:cubicBezTo>
                  <a:pt x="1415609" y="906479"/>
                  <a:pt x="1409077" y="903424"/>
                  <a:pt x="1402564" y="900312"/>
                </a:cubicBezTo>
                <a:cubicBezTo>
                  <a:pt x="1395264" y="893261"/>
                  <a:pt x="1387963" y="886114"/>
                  <a:pt x="1380663" y="878890"/>
                </a:cubicBezTo>
                <a:close/>
                <a:moveTo>
                  <a:pt x="1438683" y="875394"/>
                </a:moveTo>
                <a:cubicBezTo>
                  <a:pt x="1446599" y="877642"/>
                  <a:pt x="1454572" y="879851"/>
                  <a:pt x="1462564" y="882003"/>
                </a:cubicBezTo>
                <a:cubicBezTo>
                  <a:pt x="1470402" y="892204"/>
                  <a:pt x="1478279" y="902348"/>
                  <a:pt x="1486214" y="912473"/>
                </a:cubicBezTo>
                <a:cubicBezTo>
                  <a:pt x="1478318" y="909860"/>
                  <a:pt x="1470422" y="907209"/>
                  <a:pt x="1462583" y="904500"/>
                </a:cubicBezTo>
                <a:cubicBezTo>
                  <a:pt x="1454629" y="894913"/>
                  <a:pt x="1446656" y="885211"/>
                  <a:pt x="1438683" y="875394"/>
                </a:cubicBezTo>
                <a:close/>
                <a:moveTo>
                  <a:pt x="1338281" y="872954"/>
                </a:moveTo>
                <a:cubicBezTo>
                  <a:pt x="1339030" y="873357"/>
                  <a:pt x="1339779" y="873722"/>
                  <a:pt x="1340529" y="874106"/>
                </a:cubicBezTo>
                <a:cubicBezTo>
                  <a:pt x="1341720" y="875105"/>
                  <a:pt x="1342911" y="876085"/>
                  <a:pt x="1344102" y="877065"/>
                </a:cubicBezTo>
                <a:cubicBezTo>
                  <a:pt x="1343699" y="876815"/>
                  <a:pt x="1343295" y="876566"/>
                  <a:pt x="1342911" y="876316"/>
                </a:cubicBezTo>
                <a:cubicBezTo>
                  <a:pt x="1341355" y="875202"/>
                  <a:pt x="1339818" y="874068"/>
                  <a:pt x="1338281" y="872954"/>
                </a:cubicBezTo>
                <a:close/>
                <a:moveTo>
                  <a:pt x="1352152" y="867113"/>
                </a:moveTo>
                <a:cubicBezTo>
                  <a:pt x="1358262" y="869707"/>
                  <a:pt x="1364390" y="872281"/>
                  <a:pt x="1370538" y="874798"/>
                </a:cubicBezTo>
                <a:cubicBezTo>
                  <a:pt x="1377185" y="881465"/>
                  <a:pt x="1383832" y="888035"/>
                  <a:pt x="1390461" y="894529"/>
                </a:cubicBezTo>
                <a:cubicBezTo>
                  <a:pt x="1384486" y="891609"/>
                  <a:pt x="1378511" y="888669"/>
                  <a:pt x="1372536" y="885672"/>
                </a:cubicBezTo>
                <a:cubicBezTo>
                  <a:pt x="1365735" y="879563"/>
                  <a:pt x="1358934" y="873376"/>
                  <a:pt x="1352152" y="867113"/>
                </a:cubicBezTo>
                <a:close/>
                <a:moveTo>
                  <a:pt x="1408847" y="866671"/>
                </a:moveTo>
                <a:cubicBezTo>
                  <a:pt x="1416570" y="868996"/>
                  <a:pt x="1424313" y="871282"/>
                  <a:pt x="1432113" y="873530"/>
                </a:cubicBezTo>
                <a:cubicBezTo>
                  <a:pt x="1439875" y="883155"/>
                  <a:pt x="1447636" y="892627"/>
                  <a:pt x="1455360" y="901983"/>
                </a:cubicBezTo>
                <a:cubicBezTo>
                  <a:pt x="1447656" y="899274"/>
                  <a:pt x="1439990" y="896527"/>
                  <a:pt x="1432343" y="893722"/>
                </a:cubicBezTo>
                <a:cubicBezTo>
                  <a:pt x="1424524" y="884827"/>
                  <a:pt x="1416705" y="875816"/>
                  <a:pt x="1408847" y="866671"/>
                </a:cubicBezTo>
                <a:close/>
                <a:moveTo>
                  <a:pt x="1379183" y="857450"/>
                </a:moveTo>
                <a:cubicBezTo>
                  <a:pt x="1386657" y="859832"/>
                  <a:pt x="1394150" y="862176"/>
                  <a:pt x="1401681" y="864481"/>
                </a:cubicBezTo>
                <a:cubicBezTo>
                  <a:pt x="1409270" y="873357"/>
                  <a:pt x="1416839" y="882118"/>
                  <a:pt x="1424389" y="890763"/>
                </a:cubicBezTo>
                <a:cubicBezTo>
                  <a:pt x="1416935" y="887997"/>
                  <a:pt x="1409500" y="885153"/>
                  <a:pt x="1402103" y="882291"/>
                </a:cubicBezTo>
                <a:cubicBezTo>
                  <a:pt x="1394476" y="874106"/>
                  <a:pt x="1386849" y="865826"/>
                  <a:pt x="1379183" y="857450"/>
                </a:cubicBezTo>
                <a:close/>
                <a:moveTo>
                  <a:pt x="2787200" y="857353"/>
                </a:moveTo>
                <a:cubicBezTo>
                  <a:pt x="2746297" y="870937"/>
                  <a:pt x="2706721" y="882233"/>
                  <a:pt x="2668277" y="891340"/>
                </a:cubicBezTo>
                <a:cubicBezTo>
                  <a:pt x="2642821" y="897353"/>
                  <a:pt x="2617845" y="902560"/>
                  <a:pt x="2593427" y="906959"/>
                </a:cubicBezTo>
                <a:cubicBezTo>
                  <a:pt x="2500229" y="917487"/>
                  <a:pt x="2406647" y="922521"/>
                  <a:pt x="2312834" y="919850"/>
                </a:cubicBezTo>
                <a:cubicBezTo>
                  <a:pt x="2200290" y="916661"/>
                  <a:pt x="2099522" y="896508"/>
                  <a:pt x="2011204" y="859755"/>
                </a:cubicBezTo>
                <a:cubicBezTo>
                  <a:pt x="2035853" y="862445"/>
                  <a:pt x="2059926" y="865595"/>
                  <a:pt x="2083326" y="869476"/>
                </a:cubicBezTo>
                <a:cubicBezTo>
                  <a:pt x="2092567" y="871013"/>
                  <a:pt x="2101674" y="872512"/>
                  <a:pt x="2110684" y="873991"/>
                </a:cubicBezTo>
                <a:cubicBezTo>
                  <a:pt x="2194488" y="898237"/>
                  <a:pt x="2288300" y="909053"/>
                  <a:pt x="2390931" y="906191"/>
                </a:cubicBezTo>
                <a:cubicBezTo>
                  <a:pt x="2401075" y="905883"/>
                  <a:pt x="2411200" y="905480"/>
                  <a:pt x="2421305" y="905019"/>
                </a:cubicBezTo>
                <a:cubicBezTo>
                  <a:pt x="2429298" y="904980"/>
                  <a:pt x="2437328" y="904846"/>
                  <a:pt x="2445436" y="904615"/>
                </a:cubicBezTo>
                <a:cubicBezTo>
                  <a:pt x="2489297" y="903251"/>
                  <a:pt x="2536001" y="898640"/>
                  <a:pt x="2584358" y="890975"/>
                </a:cubicBezTo>
                <a:cubicBezTo>
                  <a:pt x="2653560" y="882368"/>
                  <a:pt x="2721379" y="870744"/>
                  <a:pt x="2787200" y="857353"/>
                </a:cubicBezTo>
                <a:close/>
                <a:moveTo>
                  <a:pt x="1324448" y="855087"/>
                </a:moveTo>
                <a:cubicBezTo>
                  <a:pt x="1329731" y="857450"/>
                  <a:pt x="1335072" y="859774"/>
                  <a:pt x="1340413" y="862080"/>
                </a:cubicBezTo>
                <a:cubicBezTo>
                  <a:pt x="1346235" y="867497"/>
                  <a:pt x="1352075" y="872896"/>
                  <a:pt x="1357915" y="878199"/>
                </a:cubicBezTo>
                <a:cubicBezTo>
                  <a:pt x="1352709" y="875528"/>
                  <a:pt x="1347522" y="872838"/>
                  <a:pt x="1342354" y="870110"/>
                </a:cubicBezTo>
                <a:cubicBezTo>
                  <a:pt x="1336379" y="865154"/>
                  <a:pt x="1330404" y="860159"/>
                  <a:pt x="1324448" y="855087"/>
                </a:cubicBezTo>
                <a:close/>
                <a:moveTo>
                  <a:pt x="2949351" y="849765"/>
                </a:moveTo>
                <a:cubicBezTo>
                  <a:pt x="2903106" y="871032"/>
                  <a:pt x="2858554" y="889553"/>
                  <a:pt x="2815403" y="905441"/>
                </a:cubicBezTo>
                <a:cubicBezTo>
                  <a:pt x="2758535" y="926383"/>
                  <a:pt x="2706317" y="942963"/>
                  <a:pt x="2655732" y="956123"/>
                </a:cubicBezTo>
                <a:cubicBezTo>
                  <a:pt x="2521515" y="990685"/>
                  <a:pt x="2397348" y="1005882"/>
                  <a:pt x="2253104" y="1005421"/>
                </a:cubicBezTo>
                <a:cubicBezTo>
                  <a:pt x="2232950" y="1005364"/>
                  <a:pt x="2212854" y="1005383"/>
                  <a:pt x="2191567" y="1005421"/>
                </a:cubicBezTo>
                <a:cubicBezTo>
                  <a:pt x="2075296" y="1005652"/>
                  <a:pt x="1943481" y="1005882"/>
                  <a:pt x="1809727" y="987285"/>
                </a:cubicBezTo>
                <a:cubicBezTo>
                  <a:pt x="1700736" y="972223"/>
                  <a:pt x="1594532" y="947766"/>
                  <a:pt x="1493034" y="914702"/>
                </a:cubicBezTo>
                <a:cubicBezTo>
                  <a:pt x="1484927" y="904404"/>
                  <a:pt x="1476858" y="894049"/>
                  <a:pt x="1468865" y="883693"/>
                </a:cubicBezTo>
                <a:cubicBezTo>
                  <a:pt x="1562640" y="908688"/>
                  <a:pt x="1661467" y="927612"/>
                  <a:pt x="1763829" y="939965"/>
                </a:cubicBezTo>
                <a:cubicBezTo>
                  <a:pt x="1868247" y="952626"/>
                  <a:pt x="1968303" y="955546"/>
                  <a:pt x="2065075" y="958371"/>
                </a:cubicBezTo>
                <a:cubicBezTo>
                  <a:pt x="2111011" y="959716"/>
                  <a:pt x="2154392" y="960984"/>
                  <a:pt x="2196504" y="963251"/>
                </a:cubicBezTo>
                <a:cubicBezTo>
                  <a:pt x="2343842" y="971204"/>
                  <a:pt x="2464091" y="964653"/>
                  <a:pt x="2586453" y="942002"/>
                </a:cubicBezTo>
                <a:cubicBezTo>
                  <a:pt x="2635636" y="932761"/>
                  <a:pt x="2688392" y="919639"/>
                  <a:pt x="2743224" y="902982"/>
                </a:cubicBezTo>
                <a:cubicBezTo>
                  <a:pt x="2768429" y="895336"/>
                  <a:pt x="2794116" y="886767"/>
                  <a:pt x="2820322" y="877257"/>
                </a:cubicBezTo>
                <a:cubicBezTo>
                  <a:pt x="2863452" y="868842"/>
                  <a:pt x="2906469" y="859601"/>
                  <a:pt x="2949351" y="849765"/>
                </a:cubicBezTo>
                <a:close/>
                <a:moveTo>
                  <a:pt x="1349808" y="847786"/>
                </a:moveTo>
                <a:cubicBezTo>
                  <a:pt x="1356955" y="850207"/>
                  <a:pt x="1364121" y="852589"/>
                  <a:pt x="1371345" y="854933"/>
                </a:cubicBezTo>
                <a:cubicBezTo>
                  <a:pt x="1378684" y="863021"/>
                  <a:pt x="1386004" y="871013"/>
                  <a:pt x="1393324" y="878890"/>
                </a:cubicBezTo>
                <a:cubicBezTo>
                  <a:pt x="1386215" y="876085"/>
                  <a:pt x="1379126" y="873223"/>
                  <a:pt x="1372056" y="870322"/>
                </a:cubicBezTo>
                <a:cubicBezTo>
                  <a:pt x="1364640" y="862906"/>
                  <a:pt x="1357224" y="855394"/>
                  <a:pt x="1349808" y="847786"/>
                </a:cubicBezTo>
                <a:close/>
                <a:moveTo>
                  <a:pt x="1439510" y="845173"/>
                </a:moveTo>
                <a:cubicBezTo>
                  <a:pt x="1526636" y="863559"/>
                  <a:pt x="1619738" y="877872"/>
                  <a:pt x="1718585" y="887958"/>
                </a:cubicBezTo>
                <a:cubicBezTo>
                  <a:pt x="1795529" y="895874"/>
                  <a:pt x="1870437" y="899543"/>
                  <a:pt x="1942905" y="903078"/>
                </a:cubicBezTo>
                <a:cubicBezTo>
                  <a:pt x="2012434" y="906479"/>
                  <a:pt x="2078120" y="909687"/>
                  <a:pt x="2139925" y="916373"/>
                </a:cubicBezTo>
                <a:cubicBezTo>
                  <a:pt x="2296619" y="933299"/>
                  <a:pt x="2405551" y="935297"/>
                  <a:pt x="2515944" y="923328"/>
                </a:cubicBezTo>
                <a:cubicBezTo>
                  <a:pt x="2536866" y="920984"/>
                  <a:pt x="2558460" y="917891"/>
                  <a:pt x="2580535" y="914164"/>
                </a:cubicBezTo>
                <a:cubicBezTo>
                  <a:pt x="2650179" y="906690"/>
                  <a:pt x="2719612" y="896104"/>
                  <a:pt x="2788756" y="883271"/>
                </a:cubicBezTo>
                <a:cubicBezTo>
                  <a:pt x="2772926" y="888650"/>
                  <a:pt x="2757287" y="893703"/>
                  <a:pt x="2741821" y="898390"/>
                </a:cubicBezTo>
                <a:cubicBezTo>
                  <a:pt x="2687163" y="914990"/>
                  <a:pt x="2634579" y="928073"/>
                  <a:pt x="2585569" y="937295"/>
                </a:cubicBezTo>
                <a:cubicBezTo>
                  <a:pt x="2463610" y="959850"/>
                  <a:pt x="2343689" y="966382"/>
                  <a:pt x="2196754" y="958467"/>
                </a:cubicBezTo>
                <a:cubicBezTo>
                  <a:pt x="2154603" y="956181"/>
                  <a:pt x="2111184" y="954913"/>
                  <a:pt x="2065209" y="953587"/>
                </a:cubicBezTo>
                <a:cubicBezTo>
                  <a:pt x="1968553" y="950743"/>
                  <a:pt x="1868612" y="947842"/>
                  <a:pt x="1764405" y="935201"/>
                </a:cubicBezTo>
                <a:cubicBezTo>
                  <a:pt x="1660064" y="922617"/>
                  <a:pt x="1559412" y="903174"/>
                  <a:pt x="1464043" y="877430"/>
                </a:cubicBezTo>
                <a:cubicBezTo>
                  <a:pt x="1455801" y="866710"/>
                  <a:pt x="1447636" y="855951"/>
                  <a:pt x="1439510" y="845173"/>
                </a:cubicBezTo>
                <a:close/>
                <a:moveTo>
                  <a:pt x="1298781" y="843367"/>
                </a:moveTo>
                <a:cubicBezTo>
                  <a:pt x="1302623" y="845173"/>
                  <a:pt x="1306485" y="846941"/>
                  <a:pt x="1310365" y="848708"/>
                </a:cubicBezTo>
                <a:cubicBezTo>
                  <a:pt x="1314842" y="852570"/>
                  <a:pt x="1319338" y="856393"/>
                  <a:pt x="1323833" y="860178"/>
                </a:cubicBezTo>
                <a:cubicBezTo>
                  <a:pt x="1320221" y="858218"/>
                  <a:pt x="1316648" y="856239"/>
                  <a:pt x="1313055" y="854241"/>
                </a:cubicBezTo>
                <a:cubicBezTo>
                  <a:pt x="1308291" y="850648"/>
                  <a:pt x="1303526" y="847037"/>
                  <a:pt x="1298781" y="843367"/>
                </a:cubicBezTo>
                <a:close/>
                <a:moveTo>
                  <a:pt x="1409193" y="838564"/>
                </a:moveTo>
                <a:cubicBezTo>
                  <a:pt x="1417300" y="840389"/>
                  <a:pt x="1425465" y="842176"/>
                  <a:pt x="1433688" y="843924"/>
                </a:cubicBezTo>
                <a:cubicBezTo>
                  <a:pt x="1441661" y="854568"/>
                  <a:pt x="1449692" y="865173"/>
                  <a:pt x="1457780" y="875759"/>
                </a:cubicBezTo>
                <a:cubicBezTo>
                  <a:pt x="1449615" y="873530"/>
                  <a:pt x="1441507" y="871244"/>
                  <a:pt x="1433419" y="868919"/>
                </a:cubicBezTo>
                <a:cubicBezTo>
                  <a:pt x="1428770" y="863156"/>
                  <a:pt x="1424140" y="857373"/>
                  <a:pt x="1419471" y="851551"/>
                </a:cubicBezTo>
                <a:cubicBezTo>
                  <a:pt x="1416032" y="847229"/>
                  <a:pt x="1412613" y="842887"/>
                  <a:pt x="1409193" y="838564"/>
                </a:cubicBezTo>
                <a:close/>
                <a:moveTo>
                  <a:pt x="1320759" y="837661"/>
                </a:moveTo>
                <a:cubicBezTo>
                  <a:pt x="1327484" y="840063"/>
                  <a:pt x="1334246" y="842445"/>
                  <a:pt x="1341048" y="844789"/>
                </a:cubicBezTo>
                <a:cubicBezTo>
                  <a:pt x="1348002" y="851974"/>
                  <a:pt x="1354938" y="859063"/>
                  <a:pt x="1361873" y="866076"/>
                </a:cubicBezTo>
                <a:cubicBezTo>
                  <a:pt x="1355168" y="863271"/>
                  <a:pt x="1348482" y="860427"/>
                  <a:pt x="1341816" y="857546"/>
                </a:cubicBezTo>
                <a:cubicBezTo>
                  <a:pt x="1334804" y="850994"/>
                  <a:pt x="1327772" y="844366"/>
                  <a:pt x="1320759" y="837661"/>
                </a:cubicBezTo>
                <a:close/>
                <a:moveTo>
                  <a:pt x="2078619" y="834568"/>
                </a:moveTo>
                <a:cubicBezTo>
                  <a:pt x="2079176" y="834683"/>
                  <a:pt x="2079753" y="834818"/>
                  <a:pt x="2080310" y="834952"/>
                </a:cubicBezTo>
                <a:cubicBezTo>
                  <a:pt x="2181423" y="858468"/>
                  <a:pt x="2269203" y="878813"/>
                  <a:pt x="2365782" y="885288"/>
                </a:cubicBezTo>
                <a:cubicBezTo>
                  <a:pt x="2259405" y="884635"/>
                  <a:pt x="2163729" y="867920"/>
                  <a:pt x="2080425" y="835298"/>
                </a:cubicBezTo>
                <a:cubicBezTo>
                  <a:pt x="2079810" y="835067"/>
                  <a:pt x="2079215" y="834798"/>
                  <a:pt x="2078619" y="834568"/>
                </a:cubicBezTo>
                <a:close/>
                <a:moveTo>
                  <a:pt x="1276956" y="833012"/>
                </a:moveTo>
                <a:cubicBezTo>
                  <a:pt x="1278070" y="833550"/>
                  <a:pt x="1279184" y="834107"/>
                  <a:pt x="1280318" y="834645"/>
                </a:cubicBezTo>
                <a:cubicBezTo>
                  <a:pt x="1281951" y="835932"/>
                  <a:pt x="1283603" y="837238"/>
                  <a:pt x="1285256" y="838526"/>
                </a:cubicBezTo>
                <a:cubicBezTo>
                  <a:pt x="1284602" y="838141"/>
                  <a:pt x="1283930" y="837738"/>
                  <a:pt x="1283277" y="837354"/>
                </a:cubicBezTo>
                <a:cubicBezTo>
                  <a:pt x="1281163" y="835913"/>
                  <a:pt x="1279069" y="834453"/>
                  <a:pt x="1276956" y="833012"/>
                </a:cubicBezTo>
                <a:close/>
                <a:moveTo>
                  <a:pt x="1379126" y="831532"/>
                </a:moveTo>
                <a:cubicBezTo>
                  <a:pt x="1387060" y="833434"/>
                  <a:pt x="1395033" y="835317"/>
                  <a:pt x="1403064" y="837161"/>
                </a:cubicBezTo>
                <a:cubicBezTo>
                  <a:pt x="1407502" y="842772"/>
                  <a:pt x="1411940" y="848401"/>
                  <a:pt x="1416397" y="853991"/>
                </a:cubicBezTo>
                <a:cubicBezTo>
                  <a:pt x="1419874" y="858352"/>
                  <a:pt x="1423352" y="862675"/>
                  <a:pt x="1426810" y="866979"/>
                </a:cubicBezTo>
                <a:cubicBezTo>
                  <a:pt x="1418837" y="864654"/>
                  <a:pt x="1410922" y="862291"/>
                  <a:pt x="1403045" y="859870"/>
                </a:cubicBezTo>
                <a:cubicBezTo>
                  <a:pt x="1396935" y="852704"/>
                  <a:pt x="1390807" y="845500"/>
                  <a:pt x="1384678" y="838180"/>
                </a:cubicBezTo>
                <a:cubicBezTo>
                  <a:pt x="1382815" y="835970"/>
                  <a:pt x="1380989" y="833742"/>
                  <a:pt x="1379126" y="831532"/>
                </a:cubicBezTo>
                <a:close/>
                <a:moveTo>
                  <a:pt x="1292114" y="827094"/>
                </a:moveTo>
                <a:cubicBezTo>
                  <a:pt x="1298301" y="829438"/>
                  <a:pt x="1304525" y="831763"/>
                  <a:pt x="1310789" y="834049"/>
                </a:cubicBezTo>
                <a:cubicBezTo>
                  <a:pt x="1317224" y="840255"/>
                  <a:pt x="1323661" y="846383"/>
                  <a:pt x="1330116" y="852454"/>
                </a:cubicBezTo>
                <a:cubicBezTo>
                  <a:pt x="1323910" y="849707"/>
                  <a:pt x="1317743" y="846902"/>
                  <a:pt x="1311576" y="844097"/>
                </a:cubicBezTo>
                <a:cubicBezTo>
                  <a:pt x="1305082" y="838487"/>
                  <a:pt x="1298608" y="832820"/>
                  <a:pt x="1292114" y="827094"/>
                </a:cubicBezTo>
                <a:close/>
                <a:moveTo>
                  <a:pt x="1349213" y="824078"/>
                </a:moveTo>
                <a:cubicBezTo>
                  <a:pt x="1356936" y="826057"/>
                  <a:pt x="1364736" y="828017"/>
                  <a:pt x="1372555" y="829918"/>
                </a:cubicBezTo>
                <a:cubicBezTo>
                  <a:pt x="1375572" y="833530"/>
                  <a:pt x="1378568" y="837161"/>
                  <a:pt x="1381604" y="840773"/>
                </a:cubicBezTo>
                <a:cubicBezTo>
                  <a:pt x="1386369" y="846460"/>
                  <a:pt x="1391133" y="852089"/>
                  <a:pt x="1395879" y="857680"/>
                </a:cubicBezTo>
                <a:cubicBezTo>
                  <a:pt x="1388117" y="855259"/>
                  <a:pt x="1380394" y="852819"/>
                  <a:pt x="1372709" y="850322"/>
                </a:cubicBezTo>
                <a:cubicBezTo>
                  <a:pt x="1365120" y="841926"/>
                  <a:pt x="1357493" y="833434"/>
                  <a:pt x="1349866" y="824827"/>
                </a:cubicBezTo>
                <a:cubicBezTo>
                  <a:pt x="1349655" y="824578"/>
                  <a:pt x="1349443" y="824328"/>
                  <a:pt x="1349213" y="824078"/>
                </a:cubicBezTo>
                <a:close/>
                <a:moveTo>
                  <a:pt x="2738670" y="822925"/>
                </a:moveTo>
                <a:cubicBezTo>
                  <a:pt x="2714002" y="829861"/>
                  <a:pt x="2689852" y="836047"/>
                  <a:pt x="2666222" y="841465"/>
                </a:cubicBezTo>
                <a:cubicBezTo>
                  <a:pt x="2626452" y="849323"/>
                  <a:pt x="2586549" y="856201"/>
                  <a:pt x="2546683" y="861868"/>
                </a:cubicBezTo>
                <a:cubicBezTo>
                  <a:pt x="2529777" y="864212"/>
                  <a:pt x="2513101" y="866172"/>
                  <a:pt x="2496655" y="867824"/>
                </a:cubicBezTo>
                <a:cubicBezTo>
                  <a:pt x="2481862" y="868919"/>
                  <a:pt x="2467280" y="869668"/>
                  <a:pt x="2452871" y="870053"/>
                </a:cubicBezTo>
                <a:cubicBezTo>
                  <a:pt x="2474119" y="868881"/>
                  <a:pt x="2495791" y="867036"/>
                  <a:pt x="2517865" y="864558"/>
                </a:cubicBezTo>
                <a:cubicBezTo>
                  <a:pt x="2568816" y="859352"/>
                  <a:pt x="2622206" y="850149"/>
                  <a:pt x="2678479" y="836892"/>
                </a:cubicBezTo>
                <a:cubicBezTo>
                  <a:pt x="2698556" y="832493"/>
                  <a:pt x="2718613" y="827844"/>
                  <a:pt x="2738670" y="822925"/>
                </a:cubicBezTo>
                <a:close/>
                <a:moveTo>
                  <a:pt x="2781263" y="821734"/>
                </a:moveTo>
                <a:cubicBezTo>
                  <a:pt x="2729506" y="838065"/>
                  <a:pt x="2680073" y="850956"/>
                  <a:pt x="2632542" y="860523"/>
                </a:cubicBezTo>
                <a:cubicBezTo>
                  <a:pt x="2580151" y="869092"/>
                  <a:pt x="2527337" y="875970"/>
                  <a:pt x="2474254" y="880677"/>
                </a:cubicBezTo>
                <a:cubicBezTo>
                  <a:pt x="2440018" y="882464"/>
                  <a:pt x="2406820" y="882540"/>
                  <a:pt x="2375177" y="880831"/>
                </a:cubicBezTo>
                <a:cubicBezTo>
                  <a:pt x="2363342" y="880158"/>
                  <a:pt x="2351642" y="879255"/>
                  <a:pt x="2340058" y="878160"/>
                </a:cubicBezTo>
                <a:cubicBezTo>
                  <a:pt x="2394389" y="880600"/>
                  <a:pt x="2451949" y="878448"/>
                  <a:pt x="2512525" y="871667"/>
                </a:cubicBezTo>
                <a:cubicBezTo>
                  <a:pt x="2558115" y="867536"/>
                  <a:pt x="2605511" y="860082"/>
                  <a:pt x="2655136" y="849227"/>
                </a:cubicBezTo>
                <a:cubicBezTo>
                  <a:pt x="2697364" y="841100"/>
                  <a:pt x="2739477" y="831859"/>
                  <a:pt x="2781263" y="821734"/>
                </a:cubicBezTo>
                <a:close/>
                <a:moveTo>
                  <a:pt x="2945661" y="821235"/>
                </a:moveTo>
                <a:cubicBezTo>
                  <a:pt x="2904048" y="839813"/>
                  <a:pt x="2863818" y="856201"/>
                  <a:pt x="2824779" y="870533"/>
                </a:cubicBezTo>
                <a:cubicBezTo>
                  <a:pt x="2769064" y="881503"/>
                  <a:pt x="2713137" y="891128"/>
                  <a:pt x="2657076" y="898909"/>
                </a:cubicBezTo>
                <a:cubicBezTo>
                  <a:pt x="2661188" y="897987"/>
                  <a:pt x="2665280" y="897065"/>
                  <a:pt x="2669410" y="896085"/>
                </a:cubicBezTo>
                <a:cubicBezTo>
                  <a:pt x="2719362" y="884270"/>
                  <a:pt x="2771216" y="868746"/>
                  <a:pt x="2825413" y="849323"/>
                </a:cubicBezTo>
                <a:cubicBezTo>
                  <a:pt x="2866411" y="840466"/>
                  <a:pt x="2906545" y="831014"/>
                  <a:pt x="2945661" y="821235"/>
                </a:cubicBezTo>
                <a:close/>
                <a:moveTo>
                  <a:pt x="3081298" y="817719"/>
                </a:moveTo>
                <a:cubicBezTo>
                  <a:pt x="3013825" y="854779"/>
                  <a:pt x="2950003" y="886229"/>
                  <a:pt x="2888985" y="912512"/>
                </a:cubicBezTo>
                <a:cubicBezTo>
                  <a:pt x="2830735" y="937622"/>
                  <a:pt x="2777402" y="958044"/>
                  <a:pt x="2725933" y="974970"/>
                </a:cubicBezTo>
                <a:cubicBezTo>
                  <a:pt x="2583283" y="1021521"/>
                  <a:pt x="2450950" y="1046132"/>
                  <a:pt x="2309452" y="1052395"/>
                </a:cubicBezTo>
                <a:cubicBezTo>
                  <a:pt x="2180674" y="1058081"/>
                  <a:pt x="2020426" y="1065190"/>
                  <a:pt x="1855048" y="1039388"/>
                </a:cubicBezTo>
                <a:cubicBezTo>
                  <a:pt x="1740160" y="1021559"/>
                  <a:pt x="1629133" y="992203"/>
                  <a:pt x="1522525" y="951627"/>
                </a:cubicBezTo>
                <a:cubicBezTo>
                  <a:pt x="1514398" y="941598"/>
                  <a:pt x="1506329" y="931512"/>
                  <a:pt x="1498318" y="921388"/>
                </a:cubicBezTo>
                <a:cubicBezTo>
                  <a:pt x="1598029" y="953414"/>
                  <a:pt x="1702235" y="977179"/>
                  <a:pt x="1809093" y="991973"/>
                </a:cubicBezTo>
                <a:cubicBezTo>
                  <a:pt x="1943155" y="1010608"/>
                  <a:pt x="2075142" y="1010359"/>
                  <a:pt x="2191586" y="1010147"/>
                </a:cubicBezTo>
                <a:cubicBezTo>
                  <a:pt x="2212854" y="1010109"/>
                  <a:pt x="2232950" y="1010070"/>
                  <a:pt x="2253084" y="1010128"/>
                </a:cubicBezTo>
                <a:cubicBezTo>
                  <a:pt x="2397751" y="1010608"/>
                  <a:pt x="2522285" y="995354"/>
                  <a:pt x="2656922" y="960695"/>
                </a:cubicBezTo>
                <a:cubicBezTo>
                  <a:pt x="2707643" y="947497"/>
                  <a:pt x="2760015" y="930859"/>
                  <a:pt x="2817017" y="909879"/>
                </a:cubicBezTo>
                <a:cubicBezTo>
                  <a:pt x="2866585" y="891628"/>
                  <a:pt x="2917957" y="869937"/>
                  <a:pt x="2971579" y="844597"/>
                </a:cubicBezTo>
                <a:cubicBezTo>
                  <a:pt x="3008254" y="836009"/>
                  <a:pt x="3044834" y="826998"/>
                  <a:pt x="3081298" y="817719"/>
                </a:cubicBezTo>
                <a:close/>
                <a:moveTo>
                  <a:pt x="1264545" y="816413"/>
                </a:moveTo>
                <a:cubicBezTo>
                  <a:pt x="1269905" y="818545"/>
                  <a:pt x="1275284" y="820678"/>
                  <a:pt x="1280683" y="822752"/>
                </a:cubicBezTo>
                <a:cubicBezTo>
                  <a:pt x="1286255" y="827729"/>
                  <a:pt x="1291845" y="832666"/>
                  <a:pt x="1297436" y="837546"/>
                </a:cubicBezTo>
                <a:cubicBezTo>
                  <a:pt x="1292191" y="835087"/>
                  <a:pt x="1286946" y="832608"/>
                  <a:pt x="1281720" y="830092"/>
                </a:cubicBezTo>
                <a:cubicBezTo>
                  <a:pt x="1275995" y="825577"/>
                  <a:pt x="1270270" y="821024"/>
                  <a:pt x="1264545" y="816413"/>
                </a:cubicBezTo>
                <a:close/>
                <a:moveTo>
                  <a:pt x="1319587" y="816220"/>
                </a:moveTo>
                <a:cubicBezTo>
                  <a:pt x="1327042" y="818276"/>
                  <a:pt x="1334573" y="820293"/>
                  <a:pt x="1342162" y="822253"/>
                </a:cubicBezTo>
                <a:cubicBezTo>
                  <a:pt x="1343699" y="824020"/>
                  <a:pt x="1345236" y="825788"/>
                  <a:pt x="1346792" y="827536"/>
                </a:cubicBezTo>
                <a:cubicBezTo>
                  <a:pt x="1352844" y="834357"/>
                  <a:pt x="1358857" y="841081"/>
                  <a:pt x="1364870" y="847747"/>
                </a:cubicBezTo>
                <a:cubicBezTo>
                  <a:pt x="1357359" y="845269"/>
                  <a:pt x="1349885" y="842752"/>
                  <a:pt x="1342450" y="840197"/>
                </a:cubicBezTo>
                <a:cubicBezTo>
                  <a:pt x="1334842" y="832301"/>
                  <a:pt x="1327214" y="824309"/>
                  <a:pt x="1319587" y="816220"/>
                </a:cubicBezTo>
                <a:close/>
                <a:moveTo>
                  <a:pt x="1977141" y="812839"/>
                </a:moveTo>
                <a:cubicBezTo>
                  <a:pt x="1994009" y="815682"/>
                  <a:pt x="2010551" y="818891"/>
                  <a:pt x="2026708" y="822580"/>
                </a:cubicBezTo>
                <a:cubicBezTo>
                  <a:pt x="2033682" y="824155"/>
                  <a:pt x="2040560" y="825750"/>
                  <a:pt x="2047400" y="827325"/>
                </a:cubicBezTo>
                <a:cubicBezTo>
                  <a:pt x="2057563" y="831955"/>
                  <a:pt x="2067879" y="836355"/>
                  <a:pt x="2078369" y="840504"/>
                </a:cubicBezTo>
                <a:cubicBezTo>
                  <a:pt x="2187552" y="883251"/>
                  <a:pt x="2317618" y="898928"/>
                  <a:pt x="2465070" y="887094"/>
                </a:cubicBezTo>
                <a:cubicBezTo>
                  <a:pt x="2466434" y="886979"/>
                  <a:pt x="2467818" y="886863"/>
                  <a:pt x="2469182" y="886748"/>
                </a:cubicBezTo>
                <a:cubicBezTo>
                  <a:pt x="2476502" y="886133"/>
                  <a:pt x="2483784" y="885461"/>
                  <a:pt x="2491084" y="884750"/>
                </a:cubicBezTo>
                <a:cubicBezTo>
                  <a:pt x="2501228" y="884058"/>
                  <a:pt x="2511429" y="883271"/>
                  <a:pt x="2521727" y="882271"/>
                </a:cubicBezTo>
                <a:cubicBezTo>
                  <a:pt x="2553120" y="879275"/>
                  <a:pt x="2585319" y="874664"/>
                  <a:pt x="2618441" y="868439"/>
                </a:cubicBezTo>
                <a:cubicBezTo>
                  <a:pt x="2675059" y="859524"/>
                  <a:pt x="2731216" y="848631"/>
                  <a:pt x="2786739" y="836239"/>
                </a:cubicBezTo>
                <a:cubicBezTo>
                  <a:pt x="2722320" y="857181"/>
                  <a:pt x="2661360" y="872646"/>
                  <a:pt x="2603071" y="882848"/>
                </a:cubicBezTo>
                <a:cubicBezTo>
                  <a:pt x="2537904" y="891513"/>
                  <a:pt x="2471487" y="897584"/>
                  <a:pt x="2404361" y="900043"/>
                </a:cubicBezTo>
                <a:cubicBezTo>
                  <a:pt x="2311124" y="899294"/>
                  <a:pt x="2223094" y="887228"/>
                  <a:pt x="2117812" y="870110"/>
                </a:cubicBezTo>
                <a:cubicBezTo>
                  <a:pt x="2078638" y="859102"/>
                  <a:pt x="2041636" y="845192"/>
                  <a:pt x="2006958" y="828362"/>
                </a:cubicBezTo>
                <a:cubicBezTo>
                  <a:pt x="1996852" y="823444"/>
                  <a:pt x="1986920" y="818257"/>
                  <a:pt x="1977141" y="812839"/>
                </a:cubicBezTo>
                <a:close/>
                <a:moveTo>
                  <a:pt x="1290097" y="807863"/>
                </a:moveTo>
                <a:cubicBezTo>
                  <a:pt x="1297263" y="809957"/>
                  <a:pt x="1304487" y="812013"/>
                  <a:pt x="1311749" y="814030"/>
                </a:cubicBezTo>
                <a:cubicBezTo>
                  <a:pt x="1311826" y="814126"/>
                  <a:pt x="1311922" y="814222"/>
                  <a:pt x="1311999" y="814318"/>
                </a:cubicBezTo>
                <a:cubicBezTo>
                  <a:pt x="1319242" y="822022"/>
                  <a:pt x="1326446" y="829611"/>
                  <a:pt x="1333651" y="837123"/>
                </a:cubicBezTo>
                <a:cubicBezTo>
                  <a:pt x="1326465" y="834606"/>
                  <a:pt x="1319299" y="832051"/>
                  <a:pt x="1312191" y="829438"/>
                </a:cubicBezTo>
                <a:cubicBezTo>
                  <a:pt x="1304813" y="822330"/>
                  <a:pt x="1297455" y="815144"/>
                  <a:pt x="1290097" y="807863"/>
                </a:cubicBezTo>
                <a:close/>
                <a:moveTo>
                  <a:pt x="1238532" y="805788"/>
                </a:moveTo>
                <a:cubicBezTo>
                  <a:pt x="1242489" y="807440"/>
                  <a:pt x="1246485" y="809073"/>
                  <a:pt x="1250462" y="810706"/>
                </a:cubicBezTo>
                <a:cubicBezTo>
                  <a:pt x="1254708" y="814165"/>
                  <a:pt x="1258935" y="817604"/>
                  <a:pt x="1263181" y="821024"/>
                </a:cubicBezTo>
                <a:cubicBezTo>
                  <a:pt x="1259281" y="819083"/>
                  <a:pt x="1255419" y="817104"/>
                  <a:pt x="1251557" y="815144"/>
                </a:cubicBezTo>
                <a:cubicBezTo>
                  <a:pt x="1247216" y="812032"/>
                  <a:pt x="1242854" y="808939"/>
                  <a:pt x="1238532" y="805788"/>
                </a:cubicBezTo>
                <a:close/>
                <a:moveTo>
                  <a:pt x="1409673" y="805058"/>
                </a:moveTo>
                <a:cubicBezTo>
                  <a:pt x="1490460" y="817796"/>
                  <a:pt x="1578163" y="828093"/>
                  <a:pt x="1673359" y="835951"/>
                </a:cubicBezTo>
                <a:cubicBezTo>
                  <a:pt x="1724790" y="840255"/>
                  <a:pt x="1775625" y="843175"/>
                  <a:pt x="1824789" y="845999"/>
                </a:cubicBezTo>
                <a:cubicBezTo>
                  <a:pt x="1882790" y="849342"/>
                  <a:pt x="1938755" y="852570"/>
                  <a:pt x="1992069" y="857776"/>
                </a:cubicBezTo>
                <a:cubicBezTo>
                  <a:pt x="2062904" y="889534"/>
                  <a:pt x="2142019" y="910283"/>
                  <a:pt x="2229012" y="919870"/>
                </a:cubicBezTo>
                <a:cubicBezTo>
                  <a:pt x="2201135" y="917660"/>
                  <a:pt x="2171759" y="914894"/>
                  <a:pt x="2140444" y="911512"/>
                </a:cubicBezTo>
                <a:cubicBezTo>
                  <a:pt x="2078504" y="904827"/>
                  <a:pt x="2012760" y="901599"/>
                  <a:pt x="1943135" y="898198"/>
                </a:cubicBezTo>
                <a:cubicBezTo>
                  <a:pt x="1870744" y="894644"/>
                  <a:pt x="1795894" y="890994"/>
                  <a:pt x="1719103" y="883098"/>
                </a:cubicBezTo>
                <a:cubicBezTo>
                  <a:pt x="1618336" y="872819"/>
                  <a:pt x="1523563" y="858160"/>
                  <a:pt x="1435052" y="839237"/>
                </a:cubicBezTo>
                <a:cubicBezTo>
                  <a:pt x="1426541" y="827863"/>
                  <a:pt x="1418069" y="816470"/>
                  <a:pt x="1409673" y="805058"/>
                </a:cubicBezTo>
                <a:close/>
                <a:moveTo>
                  <a:pt x="1903558" y="802734"/>
                </a:moveTo>
                <a:cubicBezTo>
                  <a:pt x="1923136" y="804885"/>
                  <a:pt x="1942348" y="807364"/>
                  <a:pt x="1961195" y="810265"/>
                </a:cubicBezTo>
                <a:cubicBezTo>
                  <a:pt x="1975258" y="818526"/>
                  <a:pt x="1989706" y="826268"/>
                  <a:pt x="2004480" y="833473"/>
                </a:cubicBezTo>
                <a:cubicBezTo>
                  <a:pt x="2027803" y="844808"/>
                  <a:pt x="2052183" y="854818"/>
                  <a:pt x="2077543" y="863521"/>
                </a:cubicBezTo>
                <a:cubicBezTo>
                  <a:pt x="2051107" y="859294"/>
                  <a:pt x="2023846" y="855951"/>
                  <a:pt x="1995873" y="853165"/>
                </a:cubicBezTo>
                <a:cubicBezTo>
                  <a:pt x="1963327" y="838660"/>
                  <a:pt x="1932550" y="821869"/>
                  <a:pt x="1903558" y="802734"/>
                </a:cubicBezTo>
                <a:close/>
                <a:moveTo>
                  <a:pt x="1379029" y="800044"/>
                </a:moveTo>
                <a:cubicBezTo>
                  <a:pt x="1387348" y="801465"/>
                  <a:pt x="1395744" y="802829"/>
                  <a:pt x="1404198" y="804194"/>
                </a:cubicBezTo>
                <a:cubicBezTo>
                  <a:pt x="1412478" y="815471"/>
                  <a:pt x="1420835" y="826749"/>
                  <a:pt x="1429231" y="837988"/>
                </a:cubicBezTo>
                <a:cubicBezTo>
                  <a:pt x="1420873" y="836182"/>
                  <a:pt x="1412574" y="834318"/>
                  <a:pt x="1404332" y="832435"/>
                </a:cubicBezTo>
                <a:cubicBezTo>
                  <a:pt x="1395840" y="821657"/>
                  <a:pt x="1387406" y="810860"/>
                  <a:pt x="1379029" y="800044"/>
                </a:cubicBezTo>
                <a:close/>
                <a:moveTo>
                  <a:pt x="2048168" y="799698"/>
                </a:moveTo>
                <a:cubicBezTo>
                  <a:pt x="2054662" y="801754"/>
                  <a:pt x="2061136" y="803809"/>
                  <a:pt x="2067534" y="805846"/>
                </a:cubicBezTo>
                <a:cubicBezTo>
                  <a:pt x="2085382" y="811513"/>
                  <a:pt x="2102999" y="817104"/>
                  <a:pt x="2120540" y="822522"/>
                </a:cubicBezTo>
                <a:cubicBezTo>
                  <a:pt x="2154027" y="835740"/>
                  <a:pt x="2189415" y="846480"/>
                  <a:pt x="2226168" y="854491"/>
                </a:cubicBezTo>
                <a:cubicBezTo>
                  <a:pt x="2250164" y="859716"/>
                  <a:pt x="2275025" y="863751"/>
                  <a:pt x="2300730" y="866595"/>
                </a:cubicBezTo>
                <a:cubicBezTo>
                  <a:pt x="2301941" y="866767"/>
                  <a:pt x="2303132" y="866979"/>
                  <a:pt x="2304342" y="867152"/>
                </a:cubicBezTo>
                <a:cubicBezTo>
                  <a:pt x="2323862" y="869976"/>
                  <a:pt x="2343996" y="872051"/>
                  <a:pt x="2364592" y="873453"/>
                </a:cubicBezTo>
                <a:cubicBezTo>
                  <a:pt x="2287877" y="871955"/>
                  <a:pt x="2217407" y="861561"/>
                  <a:pt x="2153873" y="842234"/>
                </a:cubicBezTo>
                <a:cubicBezTo>
                  <a:pt x="2116870" y="830994"/>
                  <a:pt x="2081443" y="816682"/>
                  <a:pt x="2048168" y="799698"/>
                </a:cubicBezTo>
                <a:close/>
                <a:moveTo>
                  <a:pt x="1261048" y="799141"/>
                </a:moveTo>
                <a:cubicBezTo>
                  <a:pt x="1267830" y="801235"/>
                  <a:pt x="1274631" y="803310"/>
                  <a:pt x="1281490" y="805346"/>
                </a:cubicBezTo>
                <a:cubicBezTo>
                  <a:pt x="1288425" y="812243"/>
                  <a:pt x="1295342" y="819064"/>
                  <a:pt x="1302277" y="825807"/>
                </a:cubicBezTo>
                <a:cubicBezTo>
                  <a:pt x="1295495" y="823290"/>
                  <a:pt x="1288733" y="820716"/>
                  <a:pt x="1282008" y="818122"/>
                </a:cubicBezTo>
                <a:cubicBezTo>
                  <a:pt x="1275035" y="811879"/>
                  <a:pt x="1268042" y="805538"/>
                  <a:pt x="1261048" y="799141"/>
                </a:cubicBezTo>
                <a:close/>
                <a:moveTo>
                  <a:pt x="2942511" y="797623"/>
                </a:moveTo>
                <a:cubicBezTo>
                  <a:pt x="2903779" y="814395"/>
                  <a:pt x="2866258" y="829362"/>
                  <a:pt x="2829812" y="842560"/>
                </a:cubicBezTo>
                <a:cubicBezTo>
                  <a:pt x="2782800" y="852800"/>
                  <a:pt x="2734655" y="862253"/>
                  <a:pt x="2685626" y="870437"/>
                </a:cubicBezTo>
                <a:cubicBezTo>
                  <a:pt x="2733367" y="858660"/>
                  <a:pt x="2782954" y="843598"/>
                  <a:pt x="2834769" y="825115"/>
                </a:cubicBezTo>
                <a:cubicBezTo>
                  <a:pt x="2870984" y="816451"/>
                  <a:pt x="2906910" y="807248"/>
                  <a:pt x="2942511" y="797623"/>
                </a:cubicBezTo>
                <a:close/>
                <a:moveTo>
                  <a:pt x="1216611" y="796413"/>
                </a:moveTo>
                <a:cubicBezTo>
                  <a:pt x="1217956" y="797008"/>
                  <a:pt x="1219262" y="797604"/>
                  <a:pt x="1220607" y="798180"/>
                </a:cubicBezTo>
                <a:cubicBezTo>
                  <a:pt x="1221990" y="799218"/>
                  <a:pt x="1223373" y="800236"/>
                  <a:pt x="1224757" y="801254"/>
                </a:cubicBezTo>
                <a:cubicBezTo>
                  <a:pt x="1223393" y="800524"/>
                  <a:pt x="1222047" y="799794"/>
                  <a:pt x="1220683" y="799064"/>
                </a:cubicBezTo>
                <a:cubicBezTo>
                  <a:pt x="1219319" y="798200"/>
                  <a:pt x="1217975" y="797296"/>
                  <a:pt x="1216611" y="796413"/>
                </a:cubicBezTo>
                <a:close/>
                <a:moveTo>
                  <a:pt x="1348655" y="794703"/>
                </a:moveTo>
                <a:cubicBezTo>
                  <a:pt x="1356801" y="796201"/>
                  <a:pt x="1365005" y="797642"/>
                  <a:pt x="1373304" y="799083"/>
                </a:cubicBezTo>
                <a:cubicBezTo>
                  <a:pt x="1381546" y="809727"/>
                  <a:pt x="1389827" y="820370"/>
                  <a:pt x="1398204" y="831014"/>
                </a:cubicBezTo>
                <a:cubicBezTo>
                  <a:pt x="1390038" y="829112"/>
                  <a:pt x="1381911" y="827171"/>
                  <a:pt x="1373862" y="825212"/>
                </a:cubicBezTo>
                <a:cubicBezTo>
                  <a:pt x="1365408" y="815048"/>
                  <a:pt x="1356993" y="804885"/>
                  <a:pt x="1348655" y="794703"/>
                </a:cubicBezTo>
                <a:close/>
                <a:moveTo>
                  <a:pt x="1232499" y="790015"/>
                </a:moveTo>
                <a:cubicBezTo>
                  <a:pt x="1238705" y="792052"/>
                  <a:pt x="1244968" y="794069"/>
                  <a:pt x="1251250" y="796067"/>
                </a:cubicBezTo>
                <a:cubicBezTo>
                  <a:pt x="1257648" y="801965"/>
                  <a:pt x="1264026" y="807786"/>
                  <a:pt x="1270443" y="813569"/>
                </a:cubicBezTo>
                <a:cubicBezTo>
                  <a:pt x="1264218" y="811110"/>
                  <a:pt x="1258032" y="808612"/>
                  <a:pt x="1251865" y="806096"/>
                </a:cubicBezTo>
                <a:cubicBezTo>
                  <a:pt x="1245410" y="800793"/>
                  <a:pt x="1238954" y="795433"/>
                  <a:pt x="1232499" y="790015"/>
                </a:cubicBezTo>
                <a:close/>
                <a:moveTo>
                  <a:pt x="1318493" y="789035"/>
                </a:moveTo>
                <a:cubicBezTo>
                  <a:pt x="1326427" y="790572"/>
                  <a:pt x="1334457" y="792090"/>
                  <a:pt x="1342546" y="793589"/>
                </a:cubicBezTo>
                <a:cubicBezTo>
                  <a:pt x="1350749" y="803598"/>
                  <a:pt x="1358991" y="813607"/>
                  <a:pt x="1367291" y="823598"/>
                </a:cubicBezTo>
                <a:cubicBezTo>
                  <a:pt x="1359299" y="821619"/>
                  <a:pt x="1351364" y="819602"/>
                  <a:pt x="1343468" y="817546"/>
                </a:cubicBezTo>
                <a:cubicBezTo>
                  <a:pt x="1335092" y="808055"/>
                  <a:pt x="1326773" y="798545"/>
                  <a:pt x="1318493" y="789035"/>
                </a:cubicBezTo>
                <a:close/>
                <a:moveTo>
                  <a:pt x="3198397" y="787037"/>
                </a:moveTo>
                <a:cubicBezTo>
                  <a:pt x="3114113" y="839698"/>
                  <a:pt x="3036746" y="883117"/>
                  <a:pt x="2962568" y="919581"/>
                </a:cubicBezTo>
                <a:cubicBezTo>
                  <a:pt x="2902876" y="948918"/>
                  <a:pt x="2848449" y="973203"/>
                  <a:pt x="2796153" y="993817"/>
                </a:cubicBezTo>
                <a:cubicBezTo>
                  <a:pt x="2644627" y="1053183"/>
                  <a:pt x="2507894" y="1086708"/>
                  <a:pt x="2365802" y="1099349"/>
                </a:cubicBezTo>
                <a:cubicBezTo>
                  <a:pt x="2228954" y="1111549"/>
                  <a:pt x="2066631" y="1120117"/>
                  <a:pt x="1900350" y="1091491"/>
                </a:cubicBezTo>
                <a:cubicBezTo>
                  <a:pt x="1780505" y="1070934"/>
                  <a:pt x="1663868" y="1035776"/>
                  <a:pt x="1551093" y="986401"/>
                </a:cubicBezTo>
                <a:cubicBezTo>
                  <a:pt x="1543312" y="977083"/>
                  <a:pt x="1535608" y="967708"/>
                  <a:pt x="1527942" y="958294"/>
                </a:cubicBezTo>
                <a:cubicBezTo>
                  <a:pt x="1633225" y="997852"/>
                  <a:pt x="1742715" y="1026631"/>
                  <a:pt x="1854337" y="1043961"/>
                </a:cubicBezTo>
                <a:cubicBezTo>
                  <a:pt x="2020176" y="1069820"/>
                  <a:pt x="2180674" y="1062712"/>
                  <a:pt x="2309645" y="1057006"/>
                </a:cubicBezTo>
                <a:cubicBezTo>
                  <a:pt x="2451564" y="1050704"/>
                  <a:pt x="2584321" y="1026055"/>
                  <a:pt x="2727374" y="979370"/>
                </a:cubicBezTo>
                <a:cubicBezTo>
                  <a:pt x="2778977" y="962386"/>
                  <a:pt x="2832445" y="941925"/>
                  <a:pt x="2890811" y="916757"/>
                </a:cubicBezTo>
                <a:cubicBezTo>
                  <a:pt x="2956612" y="888400"/>
                  <a:pt x="3025699" y="854068"/>
                  <a:pt x="3099051" y="813166"/>
                </a:cubicBezTo>
                <a:cubicBezTo>
                  <a:pt x="3132269" y="804636"/>
                  <a:pt x="3165390" y="795894"/>
                  <a:pt x="3198397" y="787037"/>
                </a:cubicBezTo>
                <a:close/>
                <a:moveTo>
                  <a:pt x="3075881" y="786884"/>
                </a:moveTo>
                <a:cubicBezTo>
                  <a:pt x="3041164" y="805346"/>
                  <a:pt x="3007390" y="822349"/>
                  <a:pt x="2974479" y="838007"/>
                </a:cubicBezTo>
                <a:cubicBezTo>
                  <a:pt x="2934461" y="847421"/>
                  <a:pt x="2894327" y="856354"/>
                  <a:pt x="2854097" y="864635"/>
                </a:cubicBezTo>
                <a:cubicBezTo>
                  <a:pt x="2892213" y="849899"/>
                  <a:pt x="2931464" y="833242"/>
                  <a:pt x="2972020" y="814568"/>
                </a:cubicBezTo>
                <a:cubicBezTo>
                  <a:pt x="3007601" y="805462"/>
                  <a:pt x="3042260" y="796144"/>
                  <a:pt x="3075881" y="786884"/>
                </a:cubicBezTo>
                <a:close/>
                <a:moveTo>
                  <a:pt x="2852675" y="786710"/>
                </a:moveTo>
                <a:cubicBezTo>
                  <a:pt x="2852310" y="786845"/>
                  <a:pt x="2851945" y="786960"/>
                  <a:pt x="2851599" y="787095"/>
                </a:cubicBezTo>
                <a:cubicBezTo>
                  <a:pt x="2850696" y="787345"/>
                  <a:pt x="2849813" y="787614"/>
                  <a:pt x="2848909" y="787863"/>
                </a:cubicBezTo>
                <a:cubicBezTo>
                  <a:pt x="2850177" y="787479"/>
                  <a:pt x="2851426" y="787095"/>
                  <a:pt x="2852675" y="786710"/>
                </a:cubicBezTo>
                <a:close/>
                <a:moveTo>
                  <a:pt x="2052856" y="784905"/>
                </a:moveTo>
                <a:cubicBezTo>
                  <a:pt x="2067688" y="791091"/>
                  <a:pt x="2082385" y="797162"/>
                  <a:pt x="2097082" y="803041"/>
                </a:cubicBezTo>
                <a:cubicBezTo>
                  <a:pt x="2118465" y="812743"/>
                  <a:pt x="2140328" y="821696"/>
                  <a:pt x="2163191" y="829592"/>
                </a:cubicBezTo>
                <a:cubicBezTo>
                  <a:pt x="2166015" y="830572"/>
                  <a:pt x="2168878" y="831456"/>
                  <a:pt x="2171702" y="832397"/>
                </a:cubicBezTo>
                <a:cubicBezTo>
                  <a:pt x="2156255" y="827997"/>
                  <a:pt x="2140828" y="823387"/>
                  <a:pt x="2125324" y="818622"/>
                </a:cubicBezTo>
                <a:cubicBezTo>
                  <a:pt x="2114988" y="814587"/>
                  <a:pt x="2104805" y="810341"/>
                  <a:pt x="2094853" y="805846"/>
                </a:cubicBezTo>
                <a:cubicBezTo>
                  <a:pt x="2080425" y="799295"/>
                  <a:pt x="2066477" y="792282"/>
                  <a:pt x="2052856" y="784905"/>
                </a:cubicBezTo>
                <a:close/>
                <a:moveTo>
                  <a:pt x="1288560" y="783003"/>
                </a:moveTo>
                <a:cubicBezTo>
                  <a:pt x="1296283" y="784616"/>
                  <a:pt x="1304084" y="786211"/>
                  <a:pt x="1311941" y="787767"/>
                </a:cubicBezTo>
                <a:cubicBezTo>
                  <a:pt x="1320029" y="797066"/>
                  <a:pt x="1328156" y="806365"/>
                  <a:pt x="1336340" y="815663"/>
                </a:cubicBezTo>
                <a:cubicBezTo>
                  <a:pt x="1328521" y="813588"/>
                  <a:pt x="1320779" y="811475"/>
                  <a:pt x="1313094" y="809323"/>
                </a:cubicBezTo>
                <a:cubicBezTo>
                  <a:pt x="1304871" y="800563"/>
                  <a:pt x="1296706" y="791783"/>
                  <a:pt x="1288560" y="783003"/>
                </a:cubicBezTo>
                <a:close/>
                <a:moveTo>
                  <a:pt x="1204968" y="780678"/>
                </a:moveTo>
                <a:cubicBezTo>
                  <a:pt x="1210348" y="782561"/>
                  <a:pt x="1215727" y="784405"/>
                  <a:pt x="1221164" y="786249"/>
                </a:cubicBezTo>
                <a:cubicBezTo>
                  <a:pt x="1226716" y="790976"/>
                  <a:pt x="1232288" y="795644"/>
                  <a:pt x="1237859" y="800294"/>
                </a:cubicBezTo>
                <a:cubicBezTo>
                  <a:pt x="1232537" y="798046"/>
                  <a:pt x="1227216" y="795798"/>
                  <a:pt x="1221933" y="793512"/>
                </a:cubicBezTo>
                <a:cubicBezTo>
                  <a:pt x="1216265" y="789285"/>
                  <a:pt x="1210616" y="785001"/>
                  <a:pt x="1204968" y="780678"/>
                </a:cubicBezTo>
                <a:close/>
                <a:moveTo>
                  <a:pt x="2936747" y="780179"/>
                </a:moveTo>
                <a:cubicBezTo>
                  <a:pt x="2903126" y="794242"/>
                  <a:pt x="2870446" y="806979"/>
                  <a:pt x="2838612" y="818449"/>
                </a:cubicBezTo>
                <a:cubicBezTo>
                  <a:pt x="2801090" y="827479"/>
                  <a:pt x="2763281" y="835913"/>
                  <a:pt x="2725202" y="843579"/>
                </a:cubicBezTo>
                <a:cubicBezTo>
                  <a:pt x="2764011" y="832916"/>
                  <a:pt x="2804107" y="820217"/>
                  <a:pt x="2845662" y="805442"/>
                </a:cubicBezTo>
                <a:cubicBezTo>
                  <a:pt x="2876268" y="797373"/>
                  <a:pt x="2906641" y="788920"/>
                  <a:pt x="2936747" y="780179"/>
                </a:cubicBezTo>
                <a:close/>
                <a:moveTo>
                  <a:pt x="1258839" y="776547"/>
                </a:moveTo>
                <a:cubicBezTo>
                  <a:pt x="1266293" y="778219"/>
                  <a:pt x="1273843" y="779871"/>
                  <a:pt x="1281452" y="781485"/>
                </a:cubicBezTo>
                <a:cubicBezTo>
                  <a:pt x="1289367" y="790053"/>
                  <a:pt x="1297321" y="798603"/>
                  <a:pt x="1305313" y="807152"/>
                </a:cubicBezTo>
                <a:cubicBezTo>
                  <a:pt x="1297763" y="805020"/>
                  <a:pt x="1290270" y="802849"/>
                  <a:pt x="1282835" y="800639"/>
                </a:cubicBezTo>
                <a:cubicBezTo>
                  <a:pt x="1281970" y="799775"/>
                  <a:pt x="1281105" y="798930"/>
                  <a:pt x="1280241" y="798065"/>
                </a:cubicBezTo>
                <a:cubicBezTo>
                  <a:pt x="1273075" y="790899"/>
                  <a:pt x="1265947" y="783733"/>
                  <a:pt x="1258839" y="776547"/>
                </a:cubicBezTo>
                <a:close/>
                <a:moveTo>
                  <a:pt x="1961848" y="773300"/>
                </a:moveTo>
                <a:cubicBezTo>
                  <a:pt x="1964595" y="774069"/>
                  <a:pt x="1967362" y="774857"/>
                  <a:pt x="1970090" y="775664"/>
                </a:cubicBezTo>
                <a:cubicBezTo>
                  <a:pt x="1987304" y="780736"/>
                  <a:pt x="2003980" y="785846"/>
                  <a:pt x="2020291" y="790918"/>
                </a:cubicBezTo>
                <a:cubicBezTo>
                  <a:pt x="2020887" y="791264"/>
                  <a:pt x="2021463" y="791610"/>
                  <a:pt x="2022059" y="791956"/>
                </a:cubicBezTo>
                <a:cubicBezTo>
                  <a:pt x="2058389" y="812570"/>
                  <a:pt x="2097697" y="829784"/>
                  <a:pt x="2139022" y="843290"/>
                </a:cubicBezTo>
                <a:cubicBezTo>
                  <a:pt x="2120232" y="839025"/>
                  <a:pt x="2101097" y="834587"/>
                  <a:pt x="2081463" y="830015"/>
                </a:cubicBezTo>
                <a:cubicBezTo>
                  <a:pt x="2071703" y="827748"/>
                  <a:pt x="2061809" y="825442"/>
                  <a:pt x="2051780" y="823137"/>
                </a:cubicBezTo>
                <a:cubicBezTo>
                  <a:pt x="2020003" y="808785"/>
                  <a:pt x="1989898" y="792109"/>
                  <a:pt x="1961848" y="773300"/>
                </a:cubicBezTo>
                <a:close/>
                <a:moveTo>
                  <a:pt x="2917343" y="773070"/>
                </a:moveTo>
                <a:cubicBezTo>
                  <a:pt x="2894211" y="782234"/>
                  <a:pt x="2871522" y="790822"/>
                  <a:pt x="2849255" y="798795"/>
                </a:cubicBezTo>
                <a:cubicBezTo>
                  <a:pt x="2824952" y="805250"/>
                  <a:pt x="2800514" y="811456"/>
                  <a:pt x="2775961" y="817373"/>
                </a:cubicBezTo>
                <a:cubicBezTo>
                  <a:pt x="2799707" y="810130"/>
                  <a:pt x="2823933" y="802196"/>
                  <a:pt x="2848698" y="793569"/>
                </a:cubicBezTo>
                <a:cubicBezTo>
                  <a:pt x="2871522" y="787018"/>
                  <a:pt x="2894384" y="780159"/>
                  <a:pt x="2917343" y="773070"/>
                </a:cubicBezTo>
                <a:close/>
                <a:moveTo>
                  <a:pt x="1178993" y="771399"/>
                </a:moveTo>
                <a:cubicBezTo>
                  <a:pt x="1183028" y="772878"/>
                  <a:pt x="1187101" y="774338"/>
                  <a:pt x="1191155" y="775798"/>
                </a:cubicBezTo>
                <a:cubicBezTo>
                  <a:pt x="1195381" y="779083"/>
                  <a:pt x="1199627" y="782311"/>
                  <a:pt x="1203873" y="785558"/>
                </a:cubicBezTo>
                <a:cubicBezTo>
                  <a:pt x="1199819" y="783733"/>
                  <a:pt x="1195785" y="781869"/>
                  <a:pt x="1191769" y="780025"/>
                </a:cubicBezTo>
                <a:cubicBezTo>
                  <a:pt x="1187504" y="777162"/>
                  <a:pt x="1183239" y="774300"/>
                  <a:pt x="1178993" y="771399"/>
                </a:cubicBezTo>
                <a:close/>
                <a:moveTo>
                  <a:pt x="1229483" y="769765"/>
                </a:moveTo>
                <a:cubicBezTo>
                  <a:pt x="1236630" y="771475"/>
                  <a:pt x="1243834" y="773166"/>
                  <a:pt x="1251096" y="774818"/>
                </a:cubicBezTo>
                <a:cubicBezTo>
                  <a:pt x="1258762" y="782561"/>
                  <a:pt x="1266447" y="790303"/>
                  <a:pt x="1274170" y="798046"/>
                </a:cubicBezTo>
                <a:cubicBezTo>
                  <a:pt x="1266927" y="795855"/>
                  <a:pt x="1259742" y="793627"/>
                  <a:pt x="1252614" y="791360"/>
                </a:cubicBezTo>
                <a:cubicBezTo>
                  <a:pt x="1250213" y="789150"/>
                  <a:pt x="1247811" y="786922"/>
                  <a:pt x="1245410" y="784693"/>
                </a:cubicBezTo>
                <a:cubicBezTo>
                  <a:pt x="1240088" y="779717"/>
                  <a:pt x="1234785" y="774741"/>
                  <a:pt x="1229483" y="769765"/>
                </a:cubicBezTo>
                <a:close/>
                <a:moveTo>
                  <a:pt x="1379837" y="764098"/>
                </a:moveTo>
                <a:cubicBezTo>
                  <a:pt x="1461604" y="772647"/>
                  <a:pt x="1545330" y="778776"/>
                  <a:pt x="1628115" y="783944"/>
                </a:cubicBezTo>
                <a:cubicBezTo>
                  <a:pt x="1655857" y="785712"/>
                  <a:pt x="1683637" y="787229"/>
                  <a:pt x="1710515" y="788709"/>
                </a:cubicBezTo>
                <a:cubicBezTo>
                  <a:pt x="1773031" y="792167"/>
                  <a:pt x="1833626" y="795510"/>
                  <a:pt x="1891320" y="801427"/>
                </a:cubicBezTo>
                <a:cubicBezTo>
                  <a:pt x="1918755" y="820236"/>
                  <a:pt x="1947804" y="836931"/>
                  <a:pt x="1978466" y="851494"/>
                </a:cubicBezTo>
                <a:cubicBezTo>
                  <a:pt x="1929322" y="847037"/>
                  <a:pt x="1878045" y="844078"/>
                  <a:pt x="1825077" y="841023"/>
                </a:cubicBezTo>
                <a:cubicBezTo>
                  <a:pt x="1775952" y="838199"/>
                  <a:pt x="1725136" y="835279"/>
                  <a:pt x="1673763" y="830994"/>
                </a:cubicBezTo>
                <a:cubicBezTo>
                  <a:pt x="1576742" y="822964"/>
                  <a:pt x="1487501" y="812455"/>
                  <a:pt x="1405485" y="799352"/>
                </a:cubicBezTo>
                <a:cubicBezTo>
                  <a:pt x="1396878" y="787614"/>
                  <a:pt x="1388328" y="775856"/>
                  <a:pt x="1379837" y="764098"/>
                </a:cubicBezTo>
                <a:close/>
                <a:moveTo>
                  <a:pt x="1157514" y="763291"/>
                </a:moveTo>
                <a:cubicBezTo>
                  <a:pt x="1158782" y="763771"/>
                  <a:pt x="1160050" y="764271"/>
                  <a:pt x="1161318" y="764751"/>
                </a:cubicBezTo>
                <a:cubicBezTo>
                  <a:pt x="1162778" y="765769"/>
                  <a:pt x="1164239" y="766768"/>
                  <a:pt x="1165679" y="767787"/>
                </a:cubicBezTo>
                <a:cubicBezTo>
                  <a:pt x="1164469" y="767191"/>
                  <a:pt x="1163259" y="766615"/>
                  <a:pt x="1162067" y="766038"/>
                </a:cubicBezTo>
                <a:cubicBezTo>
                  <a:pt x="1160530" y="765116"/>
                  <a:pt x="1159032" y="764194"/>
                  <a:pt x="1157514" y="763291"/>
                </a:cubicBezTo>
                <a:close/>
                <a:moveTo>
                  <a:pt x="1200492" y="762542"/>
                </a:moveTo>
                <a:cubicBezTo>
                  <a:pt x="1207216" y="764271"/>
                  <a:pt x="1213998" y="765981"/>
                  <a:pt x="1220857" y="767652"/>
                </a:cubicBezTo>
                <a:cubicBezTo>
                  <a:pt x="1228023" y="774396"/>
                  <a:pt x="1235208" y="781139"/>
                  <a:pt x="1242432" y="787883"/>
                </a:cubicBezTo>
                <a:cubicBezTo>
                  <a:pt x="1242566" y="787998"/>
                  <a:pt x="1242700" y="788113"/>
                  <a:pt x="1242835" y="788248"/>
                </a:cubicBezTo>
                <a:cubicBezTo>
                  <a:pt x="1235995" y="786038"/>
                  <a:pt x="1229214" y="783790"/>
                  <a:pt x="1222489" y="781523"/>
                </a:cubicBezTo>
                <a:cubicBezTo>
                  <a:pt x="1218513" y="778142"/>
                  <a:pt x="1214536" y="774741"/>
                  <a:pt x="1210578" y="771303"/>
                </a:cubicBezTo>
                <a:cubicBezTo>
                  <a:pt x="1207216" y="768382"/>
                  <a:pt x="1203854" y="765462"/>
                  <a:pt x="1200492" y="762542"/>
                </a:cubicBezTo>
                <a:close/>
                <a:moveTo>
                  <a:pt x="3070559" y="761158"/>
                </a:moveTo>
                <a:cubicBezTo>
                  <a:pt x="3037802" y="777988"/>
                  <a:pt x="3005911" y="793589"/>
                  <a:pt x="2974787" y="807998"/>
                </a:cubicBezTo>
                <a:cubicBezTo>
                  <a:pt x="2938880" y="817219"/>
                  <a:pt x="2902050" y="826268"/>
                  <a:pt x="2864413" y="834856"/>
                </a:cubicBezTo>
                <a:cubicBezTo>
                  <a:pt x="2900032" y="821177"/>
                  <a:pt x="2936689" y="805846"/>
                  <a:pt x="2974499" y="788862"/>
                </a:cubicBezTo>
                <a:cubicBezTo>
                  <a:pt x="3006813" y="779871"/>
                  <a:pt x="3038839" y="770611"/>
                  <a:pt x="3070559" y="761158"/>
                </a:cubicBezTo>
                <a:close/>
                <a:moveTo>
                  <a:pt x="1348828" y="760717"/>
                </a:moveTo>
                <a:cubicBezTo>
                  <a:pt x="1357416" y="761696"/>
                  <a:pt x="1366023" y="762638"/>
                  <a:pt x="1374669" y="763560"/>
                </a:cubicBezTo>
                <a:cubicBezTo>
                  <a:pt x="1383045" y="775202"/>
                  <a:pt x="1391517" y="786864"/>
                  <a:pt x="1400029" y="798488"/>
                </a:cubicBezTo>
                <a:cubicBezTo>
                  <a:pt x="1391441" y="797104"/>
                  <a:pt x="1382968" y="795683"/>
                  <a:pt x="1374534" y="794242"/>
                </a:cubicBezTo>
                <a:cubicBezTo>
                  <a:pt x="1365908" y="783080"/>
                  <a:pt x="1357339" y="771898"/>
                  <a:pt x="1348828" y="760717"/>
                </a:cubicBezTo>
                <a:close/>
                <a:moveTo>
                  <a:pt x="1894509" y="757854"/>
                </a:moveTo>
                <a:cubicBezTo>
                  <a:pt x="1911954" y="761062"/>
                  <a:pt x="1929034" y="764751"/>
                  <a:pt x="1945729" y="768997"/>
                </a:cubicBezTo>
                <a:cubicBezTo>
                  <a:pt x="1947650" y="770361"/>
                  <a:pt x="1949552" y="771744"/>
                  <a:pt x="1951493" y="773089"/>
                </a:cubicBezTo>
                <a:cubicBezTo>
                  <a:pt x="1975066" y="789400"/>
                  <a:pt x="2000157" y="804194"/>
                  <a:pt x="2026477" y="817335"/>
                </a:cubicBezTo>
                <a:cubicBezTo>
                  <a:pt x="2006362" y="812781"/>
                  <a:pt x="1985690" y="808958"/>
                  <a:pt x="1964557" y="805654"/>
                </a:cubicBezTo>
                <a:cubicBezTo>
                  <a:pt x="1940004" y="791264"/>
                  <a:pt x="1916584" y="775279"/>
                  <a:pt x="1894509" y="757854"/>
                </a:cubicBezTo>
                <a:close/>
                <a:moveTo>
                  <a:pt x="3306118" y="757816"/>
                </a:moveTo>
                <a:cubicBezTo>
                  <a:pt x="3208195" y="825423"/>
                  <a:pt x="3120011" y="880504"/>
                  <a:pt x="3036188" y="926652"/>
                </a:cubicBezTo>
                <a:cubicBezTo>
                  <a:pt x="2975018" y="960311"/>
                  <a:pt x="2919475" y="988438"/>
                  <a:pt x="2866373" y="1012664"/>
                </a:cubicBezTo>
                <a:cubicBezTo>
                  <a:pt x="2707047" y="1085017"/>
                  <a:pt x="2565896" y="1127495"/>
                  <a:pt x="2422170" y="1146323"/>
                </a:cubicBezTo>
                <a:cubicBezTo>
                  <a:pt x="2305399" y="1161635"/>
                  <a:pt x="2128974" y="1178003"/>
                  <a:pt x="1945672" y="1143595"/>
                </a:cubicBezTo>
                <a:cubicBezTo>
                  <a:pt x="1820754" y="1120214"/>
                  <a:pt x="1698412" y="1078850"/>
                  <a:pt x="1579412" y="1019888"/>
                </a:cubicBezTo>
                <a:cubicBezTo>
                  <a:pt x="1572092" y="1011358"/>
                  <a:pt x="1564811" y="1002770"/>
                  <a:pt x="1557568" y="994144"/>
                </a:cubicBezTo>
                <a:cubicBezTo>
                  <a:pt x="1668095" y="1041790"/>
                  <a:pt x="1782311" y="1075853"/>
                  <a:pt x="1899582" y="1095968"/>
                </a:cubicBezTo>
                <a:cubicBezTo>
                  <a:pt x="2066362" y="1124690"/>
                  <a:pt x="2229050" y="1116102"/>
                  <a:pt x="2366205" y="1103883"/>
                </a:cubicBezTo>
                <a:cubicBezTo>
                  <a:pt x="2508740" y="1091203"/>
                  <a:pt x="2645875" y="1057563"/>
                  <a:pt x="2797805" y="998044"/>
                </a:cubicBezTo>
                <a:cubicBezTo>
                  <a:pt x="2850216" y="977391"/>
                  <a:pt x="2904778" y="953049"/>
                  <a:pt x="2964585" y="923654"/>
                </a:cubicBezTo>
                <a:cubicBezTo>
                  <a:pt x="3042548" y="885326"/>
                  <a:pt x="3124027" y="839332"/>
                  <a:pt x="3213363" y="783022"/>
                </a:cubicBezTo>
                <a:cubicBezTo>
                  <a:pt x="3244370" y="774665"/>
                  <a:pt x="3275302" y="766230"/>
                  <a:pt x="3306118" y="757816"/>
                </a:cubicBezTo>
                <a:close/>
                <a:moveTo>
                  <a:pt x="1318127" y="757105"/>
                </a:moveTo>
                <a:cubicBezTo>
                  <a:pt x="1326523" y="758142"/>
                  <a:pt x="1334976" y="759141"/>
                  <a:pt x="1343430" y="760121"/>
                </a:cubicBezTo>
                <a:cubicBezTo>
                  <a:pt x="1351825" y="771168"/>
                  <a:pt x="1360279" y="782196"/>
                  <a:pt x="1368790" y="793223"/>
                </a:cubicBezTo>
                <a:cubicBezTo>
                  <a:pt x="1360375" y="791763"/>
                  <a:pt x="1352056" y="790284"/>
                  <a:pt x="1343795" y="788766"/>
                </a:cubicBezTo>
                <a:cubicBezTo>
                  <a:pt x="1335188" y="778219"/>
                  <a:pt x="1326619" y="767671"/>
                  <a:pt x="1318127" y="757105"/>
                </a:cubicBezTo>
                <a:close/>
                <a:moveTo>
                  <a:pt x="2003019" y="755721"/>
                </a:moveTo>
                <a:cubicBezTo>
                  <a:pt x="2010954" y="759967"/>
                  <a:pt x="2018869" y="764155"/>
                  <a:pt x="2026766" y="768305"/>
                </a:cubicBezTo>
                <a:cubicBezTo>
                  <a:pt x="2023346" y="766864"/>
                  <a:pt x="2019926" y="765443"/>
                  <a:pt x="2016487" y="764002"/>
                </a:cubicBezTo>
                <a:cubicBezTo>
                  <a:pt x="2011973" y="761274"/>
                  <a:pt x="2007496" y="758526"/>
                  <a:pt x="2003019" y="755721"/>
                </a:cubicBezTo>
                <a:close/>
                <a:moveTo>
                  <a:pt x="1172096" y="755010"/>
                </a:moveTo>
                <a:cubicBezTo>
                  <a:pt x="1178301" y="756720"/>
                  <a:pt x="1184526" y="758392"/>
                  <a:pt x="1190828" y="760063"/>
                </a:cubicBezTo>
                <a:cubicBezTo>
                  <a:pt x="1196438" y="764924"/>
                  <a:pt x="1202029" y="769804"/>
                  <a:pt x="1207658" y="774665"/>
                </a:cubicBezTo>
                <a:cubicBezTo>
                  <a:pt x="1208811" y="775664"/>
                  <a:pt x="1209963" y="776643"/>
                  <a:pt x="1211116" y="777623"/>
                </a:cubicBezTo>
                <a:cubicBezTo>
                  <a:pt x="1204872" y="775471"/>
                  <a:pt x="1198666" y="773281"/>
                  <a:pt x="1192499" y="771072"/>
                </a:cubicBezTo>
                <a:cubicBezTo>
                  <a:pt x="1186908" y="766730"/>
                  <a:pt x="1181299" y="762350"/>
                  <a:pt x="1175727" y="757912"/>
                </a:cubicBezTo>
                <a:cubicBezTo>
                  <a:pt x="1174536" y="756951"/>
                  <a:pt x="1173307" y="755971"/>
                  <a:pt x="1172096" y="755010"/>
                </a:cubicBezTo>
                <a:close/>
                <a:moveTo>
                  <a:pt x="3191115" y="754377"/>
                </a:moveTo>
                <a:cubicBezTo>
                  <a:pt x="3160394" y="772878"/>
                  <a:pt x="3130443" y="790303"/>
                  <a:pt x="3101183" y="806672"/>
                </a:cubicBezTo>
                <a:cubicBezTo>
                  <a:pt x="3066217" y="815682"/>
                  <a:pt x="3031155" y="824462"/>
                  <a:pt x="2995977" y="832896"/>
                </a:cubicBezTo>
                <a:cubicBezTo>
                  <a:pt x="3028619" y="817008"/>
                  <a:pt x="3062106" y="799775"/>
                  <a:pt x="3096514" y="781177"/>
                </a:cubicBezTo>
                <a:cubicBezTo>
                  <a:pt x="3127926" y="772436"/>
                  <a:pt x="3159646" y="763406"/>
                  <a:pt x="3191115" y="754377"/>
                </a:cubicBezTo>
                <a:close/>
                <a:moveTo>
                  <a:pt x="1287599" y="753205"/>
                </a:moveTo>
                <a:cubicBezTo>
                  <a:pt x="1295822" y="754300"/>
                  <a:pt x="1304084" y="755356"/>
                  <a:pt x="1312383" y="756394"/>
                </a:cubicBezTo>
                <a:cubicBezTo>
                  <a:pt x="1320759" y="766807"/>
                  <a:pt x="1329213" y="777220"/>
                  <a:pt x="1337685" y="787633"/>
                </a:cubicBezTo>
                <a:cubicBezTo>
                  <a:pt x="1329463" y="786096"/>
                  <a:pt x="1321278" y="784540"/>
                  <a:pt x="1313209" y="782945"/>
                </a:cubicBezTo>
                <a:cubicBezTo>
                  <a:pt x="1304621" y="773031"/>
                  <a:pt x="1296091" y="763118"/>
                  <a:pt x="1287599" y="753205"/>
                </a:cubicBezTo>
                <a:close/>
                <a:moveTo>
                  <a:pt x="1257321" y="749016"/>
                </a:moveTo>
                <a:cubicBezTo>
                  <a:pt x="1265352" y="750188"/>
                  <a:pt x="1273401" y="751303"/>
                  <a:pt x="1281490" y="752378"/>
                </a:cubicBezTo>
                <a:cubicBezTo>
                  <a:pt x="1289828" y="762138"/>
                  <a:pt x="1298204" y="771879"/>
                  <a:pt x="1306638" y="781619"/>
                </a:cubicBezTo>
                <a:cubicBezTo>
                  <a:pt x="1298569" y="779986"/>
                  <a:pt x="1290597" y="778334"/>
                  <a:pt x="1282700" y="776663"/>
                </a:cubicBezTo>
                <a:cubicBezTo>
                  <a:pt x="1274189" y="767460"/>
                  <a:pt x="1265736" y="758238"/>
                  <a:pt x="1257321" y="749016"/>
                </a:cubicBezTo>
                <a:close/>
                <a:moveTo>
                  <a:pt x="1965056" y="748574"/>
                </a:moveTo>
                <a:cubicBezTo>
                  <a:pt x="1981425" y="755126"/>
                  <a:pt x="1997352" y="761696"/>
                  <a:pt x="2012991" y="768228"/>
                </a:cubicBezTo>
                <a:cubicBezTo>
                  <a:pt x="2033778" y="780812"/>
                  <a:pt x="2054988" y="792686"/>
                  <a:pt x="2077255" y="803521"/>
                </a:cubicBezTo>
                <a:cubicBezTo>
                  <a:pt x="2074546" y="802676"/>
                  <a:pt x="2071818" y="801811"/>
                  <a:pt x="2069090" y="800927"/>
                </a:cubicBezTo>
                <a:cubicBezTo>
                  <a:pt x="2054297" y="796240"/>
                  <a:pt x="2039254" y="791456"/>
                  <a:pt x="2023884" y="786653"/>
                </a:cubicBezTo>
                <a:cubicBezTo>
                  <a:pt x="2003289" y="774857"/>
                  <a:pt x="1983903" y="762081"/>
                  <a:pt x="1965056" y="748574"/>
                </a:cubicBezTo>
                <a:close/>
                <a:moveTo>
                  <a:pt x="1833088" y="748479"/>
                </a:moveTo>
                <a:cubicBezTo>
                  <a:pt x="1849957" y="750573"/>
                  <a:pt x="1866575" y="752993"/>
                  <a:pt x="1882886" y="755779"/>
                </a:cubicBezTo>
                <a:cubicBezTo>
                  <a:pt x="1903962" y="773051"/>
                  <a:pt x="1926363" y="788978"/>
                  <a:pt x="1949860" y="803444"/>
                </a:cubicBezTo>
                <a:cubicBezTo>
                  <a:pt x="1931743" y="800851"/>
                  <a:pt x="1913318" y="798603"/>
                  <a:pt x="1894567" y="796662"/>
                </a:cubicBezTo>
                <a:cubicBezTo>
                  <a:pt x="1873050" y="781907"/>
                  <a:pt x="1852551" y="765827"/>
                  <a:pt x="1833088" y="748479"/>
                </a:cubicBezTo>
                <a:close/>
                <a:moveTo>
                  <a:pt x="1144565" y="747172"/>
                </a:moveTo>
                <a:cubicBezTo>
                  <a:pt x="1149964" y="748747"/>
                  <a:pt x="1155401" y="750323"/>
                  <a:pt x="1160876" y="751860"/>
                </a:cubicBezTo>
                <a:cubicBezTo>
                  <a:pt x="1164891" y="755068"/>
                  <a:pt x="1168907" y="758277"/>
                  <a:pt x="1172903" y="761466"/>
                </a:cubicBezTo>
                <a:cubicBezTo>
                  <a:pt x="1174882" y="763041"/>
                  <a:pt x="1176861" y="764559"/>
                  <a:pt x="1178839" y="766115"/>
                </a:cubicBezTo>
                <a:cubicBezTo>
                  <a:pt x="1173364" y="764098"/>
                  <a:pt x="1167946" y="762042"/>
                  <a:pt x="1162548" y="759987"/>
                </a:cubicBezTo>
                <a:cubicBezTo>
                  <a:pt x="1156534" y="755760"/>
                  <a:pt x="1150559" y="751475"/>
                  <a:pt x="1144565" y="747172"/>
                </a:cubicBezTo>
                <a:close/>
                <a:moveTo>
                  <a:pt x="1227254" y="744482"/>
                </a:moveTo>
                <a:cubicBezTo>
                  <a:pt x="1235054" y="745712"/>
                  <a:pt x="1242893" y="746903"/>
                  <a:pt x="1250770" y="748056"/>
                </a:cubicBezTo>
                <a:cubicBezTo>
                  <a:pt x="1259012" y="757105"/>
                  <a:pt x="1267273" y="766134"/>
                  <a:pt x="1275592" y="775145"/>
                </a:cubicBezTo>
                <a:cubicBezTo>
                  <a:pt x="1267772" y="773474"/>
                  <a:pt x="1260030" y="771744"/>
                  <a:pt x="1252364" y="770015"/>
                </a:cubicBezTo>
                <a:cubicBezTo>
                  <a:pt x="1243950" y="761504"/>
                  <a:pt x="1235573" y="752993"/>
                  <a:pt x="1227254" y="744482"/>
                </a:cubicBezTo>
                <a:close/>
                <a:moveTo>
                  <a:pt x="3063489" y="741370"/>
                </a:moveTo>
                <a:cubicBezTo>
                  <a:pt x="3033998" y="755971"/>
                  <a:pt x="3005218" y="769631"/>
                  <a:pt x="2977073" y="782350"/>
                </a:cubicBezTo>
                <a:cubicBezTo>
                  <a:pt x="2945277" y="791226"/>
                  <a:pt x="2913193" y="799794"/>
                  <a:pt x="2880897" y="807998"/>
                </a:cubicBezTo>
                <a:cubicBezTo>
                  <a:pt x="2912290" y="795894"/>
                  <a:pt x="2944489" y="782599"/>
                  <a:pt x="2977573" y="768094"/>
                </a:cubicBezTo>
                <a:cubicBezTo>
                  <a:pt x="3006544" y="759372"/>
                  <a:pt x="3035189" y="750438"/>
                  <a:pt x="3063489" y="741370"/>
                </a:cubicBezTo>
                <a:close/>
                <a:moveTo>
                  <a:pt x="1197552" y="739641"/>
                </a:moveTo>
                <a:cubicBezTo>
                  <a:pt x="1205045" y="740909"/>
                  <a:pt x="1212595" y="742158"/>
                  <a:pt x="1220165" y="743368"/>
                </a:cubicBezTo>
                <a:cubicBezTo>
                  <a:pt x="1228253" y="751648"/>
                  <a:pt x="1236399" y="759929"/>
                  <a:pt x="1244564" y="768209"/>
                </a:cubicBezTo>
                <a:cubicBezTo>
                  <a:pt x="1236995" y="766442"/>
                  <a:pt x="1229521" y="764655"/>
                  <a:pt x="1222124" y="762849"/>
                </a:cubicBezTo>
                <a:cubicBezTo>
                  <a:pt x="1213902" y="755107"/>
                  <a:pt x="1205717" y="747364"/>
                  <a:pt x="1197552" y="739641"/>
                </a:cubicBezTo>
                <a:close/>
                <a:moveTo>
                  <a:pt x="1118782" y="739334"/>
                </a:moveTo>
                <a:cubicBezTo>
                  <a:pt x="1122875" y="740621"/>
                  <a:pt x="1126986" y="741908"/>
                  <a:pt x="1131136" y="743157"/>
                </a:cubicBezTo>
                <a:cubicBezTo>
                  <a:pt x="1133461" y="744867"/>
                  <a:pt x="1135843" y="746577"/>
                  <a:pt x="1138148" y="748267"/>
                </a:cubicBezTo>
                <a:cubicBezTo>
                  <a:pt x="1140396" y="749900"/>
                  <a:pt x="1142663" y="751475"/>
                  <a:pt x="1144911" y="753108"/>
                </a:cubicBezTo>
                <a:cubicBezTo>
                  <a:pt x="1140857" y="751495"/>
                  <a:pt x="1136842" y="749843"/>
                  <a:pt x="1132827" y="748210"/>
                </a:cubicBezTo>
                <a:cubicBezTo>
                  <a:pt x="1128120" y="745270"/>
                  <a:pt x="1123432" y="742311"/>
                  <a:pt x="1118782" y="739334"/>
                </a:cubicBezTo>
                <a:close/>
                <a:moveTo>
                  <a:pt x="1168215" y="734434"/>
                </a:moveTo>
                <a:cubicBezTo>
                  <a:pt x="1175362" y="735760"/>
                  <a:pt x="1182567" y="737047"/>
                  <a:pt x="1189809" y="738315"/>
                </a:cubicBezTo>
                <a:cubicBezTo>
                  <a:pt x="1197667" y="745789"/>
                  <a:pt x="1205564" y="753243"/>
                  <a:pt x="1213498" y="760717"/>
                </a:cubicBezTo>
                <a:cubicBezTo>
                  <a:pt x="1206294" y="758930"/>
                  <a:pt x="1199147" y="757105"/>
                  <a:pt x="1192077" y="755241"/>
                </a:cubicBezTo>
                <a:cubicBezTo>
                  <a:pt x="1184104" y="748305"/>
                  <a:pt x="1176131" y="741370"/>
                  <a:pt x="1168215" y="734434"/>
                </a:cubicBezTo>
                <a:close/>
                <a:moveTo>
                  <a:pt x="1097054" y="732360"/>
                </a:moveTo>
                <a:cubicBezTo>
                  <a:pt x="1098514" y="732840"/>
                  <a:pt x="1100012" y="733320"/>
                  <a:pt x="1101472" y="733800"/>
                </a:cubicBezTo>
                <a:cubicBezTo>
                  <a:pt x="1102126" y="734223"/>
                  <a:pt x="1102779" y="734646"/>
                  <a:pt x="1103432" y="735068"/>
                </a:cubicBezTo>
                <a:cubicBezTo>
                  <a:pt x="1104643" y="735875"/>
                  <a:pt x="1105891" y="736644"/>
                  <a:pt x="1107121" y="737451"/>
                </a:cubicBezTo>
                <a:cubicBezTo>
                  <a:pt x="1105833" y="736894"/>
                  <a:pt x="1104566" y="736336"/>
                  <a:pt x="1103279" y="735779"/>
                </a:cubicBezTo>
                <a:cubicBezTo>
                  <a:pt x="1101204" y="734646"/>
                  <a:pt x="1099128" y="733493"/>
                  <a:pt x="1097054" y="732360"/>
                </a:cubicBezTo>
                <a:close/>
                <a:moveTo>
                  <a:pt x="3017880" y="731034"/>
                </a:moveTo>
                <a:cubicBezTo>
                  <a:pt x="3004892" y="736682"/>
                  <a:pt x="2991905" y="742273"/>
                  <a:pt x="2978879" y="747787"/>
                </a:cubicBezTo>
                <a:cubicBezTo>
                  <a:pt x="2964374" y="752532"/>
                  <a:pt x="2949927" y="757162"/>
                  <a:pt x="2935498" y="761715"/>
                </a:cubicBezTo>
                <a:cubicBezTo>
                  <a:pt x="2948716" y="756644"/>
                  <a:pt x="2961934" y="751495"/>
                  <a:pt x="2975113" y="746250"/>
                </a:cubicBezTo>
                <a:cubicBezTo>
                  <a:pt x="2989369" y="741255"/>
                  <a:pt x="3003624" y="736183"/>
                  <a:pt x="3017880" y="731034"/>
                </a:cubicBezTo>
                <a:close/>
                <a:moveTo>
                  <a:pt x="3406963" y="730323"/>
                </a:moveTo>
                <a:cubicBezTo>
                  <a:pt x="3297761" y="812320"/>
                  <a:pt x="3202450" y="877449"/>
                  <a:pt x="3109809" y="933702"/>
                </a:cubicBezTo>
                <a:cubicBezTo>
                  <a:pt x="3047158" y="971742"/>
                  <a:pt x="2990521" y="1003750"/>
                  <a:pt x="2936632" y="1031511"/>
                </a:cubicBezTo>
                <a:cubicBezTo>
                  <a:pt x="2770293" y="1116928"/>
                  <a:pt x="2624742" y="1168340"/>
                  <a:pt x="2478539" y="1193296"/>
                </a:cubicBezTo>
                <a:cubicBezTo>
                  <a:pt x="2293679" y="1224881"/>
                  <a:pt x="2138734" y="1225630"/>
                  <a:pt x="1990973" y="1195698"/>
                </a:cubicBezTo>
                <a:cubicBezTo>
                  <a:pt x="1859620" y="1169147"/>
                  <a:pt x="1732878" y="1122154"/>
                  <a:pt x="1608999" y="1053797"/>
                </a:cubicBezTo>
                <a:cubicBezTo>
                  <a:pt x="1601563" y="1045402"/>
                  <a:pt x="1594167" y="1036967"/>
                  <a:pt x="1586828" y="1028495"/>
                </a:cubicBezTo>
                <a:cubicBezTo>
                  <a:pt x="1703234" y="1085190"/>
                  <a:pt x="1822810" y="1125132"/>
                  <a:pt x="1944845" y="1147975"/>
                </a:cubicBezTo>
                <a:cubicBezTo>
                  <a:pt x="2128763" y="1182499"/>
                  <a:pt x="2305687" y="1166092"/>
                  <a:pt x="2422746" y="1150742"/>
                </a:cubicBezTo>
                <a:cubicBezTo>
                  <a:pt x="2566933" y="1131856"/>
                  <a:pt x="2708488" y="1089263"/>
                  <a:pt x="2868217" y="1016718"/>
                </a:cubicBezTo>
                <a:cubicBezTo>
                  <a:pt x="2921435" y="992453"/>
                  <a:pt x="2977073" y="964250"/>
                  <a:pt x="3038340" y="930551"/>
                </a:cubicBezTo>
                <a:cubicBezTo>
                  <a:pt x="3125255" y="882714"/>
                  <a:pt x="3216821" y="825289"/>
                  <a:pt x="3319068" y="754280"/>
                </a:cubicBezTo>
                <a:cubicBezTo>
                  <a:pt x="3321200" y="753704"/>
                  <a:pt x="3323352" y="753108"/>
                  <a:pt x="3325503" y="752532"/>
                </a:cubicBezTo>
                <a:cubicBezTo>
                  <a:pt x="3352554" y="745136"/>
                  <a:pt x="3379720" y="737720"/>
                  <a:pt x="3406963" y="730323"/>
                </a:cubicBezTo>
                <a:close/>
                <a:moveTo>
                  <a:pt x="3049983" y="729612"/>
                </a:moveTo>
                <a:cubicBezTo>
                  <a:pt x="3038225" y="735145"/>
                  <a:pt x="3026429" y="740640"/>
                  <a:pt x="3014613" y="746039"/>
                </a:cubicBezTo>
                <a:cubicBezTo>
                  <a:pt x="3002894" y="751418"/>
                  <a:pt x="2991290" y="756605"/>
                  <a:pt x="2979801" y="761677"/>
                </a:cubicBezTo>
                <a:cubicBezTo>
                  <a:pt x="2954537" y="769304"/>
                  <a:pt x="2929024" y="776759"/>
                  <a:pt x="2903337" y="784002"/>
                </a:cubicBezTo>
                <a:cubicBezTo>
                  <a:pt x="2914960" y="779487"/>
                  <a:pt x="2926661" y="774857"/>
                  <a:pt x="2938495" y="770034"/>
                </a:cubicBezTo>
                <a:cubicBezTo>
                  <a:pt x="2951329" y="764828"/>
                  <a:pt x="2964105" y="759506"/>
                  <a:pt x="2976862" y="754127"/>
                </a:cubicBezTo>
                <a:cubicBezTo>
                  <a:pt x="3001126" y="746211"/>
                  <a:pt x="3025488" y="738027"/>
                  <a:pt x="3049983" y="729612"/>
                </a:cubicBezTo>
                <a:close/>
                <a:moveTo>
                  <a:pt x="1139359" y="728863"/>
                </a:moveTo>
                <a:cubicBezTo>
                  <a:pt x="1146064" y="730208"/>
                  <a:pt x="1152826" y="731533"/>
                  <a:pt x="1159608" y="732821"/>
                </a:cubicBezTo>
                <a:cubicBezTo>
                  <a:pt x="1167140" y="739410"/>
                  <a:pt x="1174690" y="746000"/>
                  <a:pt x="1182279" y="752609"/>
                </a:cubicBezTo>
                <a:cubicBezTo>
                  <a:pt x="1175497" y="750784"/>
                  <a:pt x="1168772" y="748920"/>
                  <a:pt x="1162125" y="747057"/>
                </a:cubicBezTo>
                <a:cubicBezTo>
                  <a:pt x="1154556" y="741005"/>
                  <a:pt x="1146967" y="734953"/>
                  <a:pt x="1139359" y="728863"/>
                </a:cubicBezTo>
                <a:close/>
                <a:moveTo>
                  <a:pt x="3184775" y="726192"/>
                </a:moveTo>
                <a:cubicBezTo>
                  <a:pt x="3155380" y="743291"/>
                  <a:pt x="3126639" y="759468"/>
                  <a:pt x="3098532" y="774722"/>
                </a:cubicBezTo>
                <a:cubicBezTo>
                  <a:pt x="3093344" y="776163"/>
                  <a:pt x="3088138" y="777623"/>
                  <a:pt x="3082970" y="779045"/>
                </a:cubicBezTo>
                <a:cubicBezTo>
                  <a:pt x="3055996" y="786499"/>
                  <a:pt x="3028350" y="794011"/>
                  <a:pt x="3000089" y="801427"/>
                </a:cubicBezTo>
                <a:cubicBezTo>
                  <a:pt x="3031020" y="786691"/>
                  <a:pt x="3062720" y="770803"/>
                  <a:pt x="3095247" y="753762"/>
                </a:cubicBezTo>
                <a:cubicBezTo>
                  <a:pt x="3120184" y="746231"/>
                  <a:pt x="3144929" y="738623"/>
                  <a:pt x="3169443" y="730976"/>
                </a:cubicBezTo>
                <a:cubicBezTo>
                  <a:pt x="3174535" y="729382"/>
                  <a:pt x="3179665" y="727787"/>
                  <a:pt x="3184775" y="726192"/>
                </a:cubicBezTo>
                <a:close/>
                <a:moveTo>
                  <a:pt x="3295533" y="724310"/>
                </a:moveTo>
                <a:cubicBezTo>
                  <a:pt x="3267925" y="742696"/>
                  <a:pt x="3241124" y="760082"/>
                  <a:pt x="3214976" y="776624"/>
                </a:cubicBezTo>
                <a:cubicBezTo>
                  <a:pt x="3182950" y="785250"/>
                  <a:pt x="3150827" y="793800"/>
                  <a:pt x="3118608" y="802157"/>
                </a:cubicBezTo>
                <a:cubicBezTo>
                  <a:pt x="3147753" y="785635"/>
                  <a:pt x="3177551" y="768094"/>
                  <a:pt x="3208098" y="749497"/>
                </a:cubicBezTo>
                <a:cubicBezTo>
                  <a:pt x="3219952" y="746077"/>
                  <a:pt x="3231748" y="742676"/>
                  <a:pt x="3243448" y="739314"/>
                </a:cubicBezTo>
                <a:cubicBezTo>
                  <a:pt x="3260759" y="734319"/>
                  <a:pt x="3278127" y="729324"/>
                  <a:pt x="3295533" y="724310"/>
                </a:cubicBezTo>
                <a:close/>
                <a:moveTo>
                  <a:pt x="1111232" y="722984"/>
                </a:moveTo>
                <a:cubicBezTo>
                  <a:pt x="1117322" y="724310"/>
                  <a:pt x="1123471" y="725616"/>
                  <a:pt x="1129638" y="726884"/>
                </a:cubicBezTo>
                <a:cubicBezTo>
                  <a:pt x="1136707" y="732552"/>
                  <a:pt x="1143758" y="738200"/>
                  <a:pt x="1150790" y="743810"/>
                </a:cubicBezTo>
                <a:cubicBezTo>
                  <a:pt x="1144585" y="742004"/>
                  <a:pt x="1138436" y="740179"/>
                  <a:pt x="1132346" y="738334"/>
                </a:cubicBezTo>
                <a:cubicBezTo>
                  <a:pt x="1125392" y="733262"/>
                  <a:pt x="1118341" y="728152"/>
                  <a:pt x="1111232" y="722984"/>
                </a:cubicBezTo>
                <a:close/>
                <a:moveTo>
                  <a:pt x="1896585" y="722869"/>
                </a:moveTo>
                <a:cubicBezTo>
                  <a:pt x="1902252" y="724751"/>
                  <a:pt x="1907900" y="726673"/>
                  <a:pt x="1913453" y="728728"/>
                </a:cubicBezTo>
                <a:cubicBezTo>
                  <a:pt x="1924154" y="732648"/>
                  <a:pt x="1934625" y="736605"/>
                  <a:pt x="1944903" y="740601"/>
                </a:cubicBezTo>
                <a:cubicBezTo>
                  <a:pt x="1963231" y="754357"/>
                  <a:pt x="1981944" y="767498"/>
                  <a:pt x="2001655" y="779775"/>
                </a:cubicBezTo>
                <a:cubicBezTo>
                  <a:pt x="1991761" y="776740"/>
                  <a:pt x="1981752" y="773723"/>
                  <a:pt x="1971550" y="770707"/>
                </a:cubicBezTo>
                <a:cubicBezTo>
                  <a:pt x="1964134" y="768517"/>
                  <a:pt x="1956642" y="766480"/>
                  <a:pt x="1949072" y="764521"/>
                </a:cubicBezTo>
                <a:cubicBezTo>
                  <a:pt x="1930667" y="751418"/>
                  <a:pt x="1913357" y="737470"/>
                  <a:pt x="1896585" y="722869"/>
                </a:cubicBezTo>
                <a:close/>
                <a:moveTo>
                  <a:pt x="1349808" y="722043"/>
                </a:moveTo>
                <a:cubicBezTo>
                  <a:pt x="1404582" y="724848"/>
                  <a:pt x="1460796" y="727076"/>
                  <a:pt x="1517856" y="729343"/>
                </a:cubicBezTo>
                <a:cubicBezTo>
                  <a:pt x="1539432" y="730189"/>
                  <a:pt x="1561122" y="731053"/>
                  <a:pt x="1582889" y="731956"/>
                </a:cubicBezTo>
                <a:lnTo>
                  <a:pt x="1599719" y="732648"/>
                </a:lnTo>
                <a:cubicBezTo>
                  <a:pt x="1677336" y="735875"/>
                  <a:pt x="1752475" y="739007"/>
                  <a:pt x="1823117" y="747268"/>
                </a:cubicBezTo>
                <a:cubicBezTo>
                  <a:pt x="1842022" y="764597"/>
                  <a:pt x="1861926" y="780659"/>
                  <a:pt x="1882790" y="795491"/>
                </a:cubicBezTo>
                <a:cubicBezTo>
                  <a:pt x="1827709" y="790111"/>
                  <a:pt x="1770111" y="786922"/>
                  <a:pt x="1710784" y="783656"/>
                </a:cubicBezTo>
                <a:cubicBezTo>
                  <a:pt x="1683926" y="782176"/>
                  <a:pt x="1656164" y="780659"/>
                  <a:pt x="1628441" y="778891"/>
                </a:cubicBezTo>
                <a:cubicBezTo>
                  <a:pt x="1544196" y="773646"/>
                  <a:pt x="1458971" y="767383"/>
                  <a:pt x="1375879" y="758584"/>
                </a:cubicBezTo>
                <a:cubicBezTo>
                  <a:pt x="1367118" y="746403"/>
                  <a:pt x="1358415" y="734223"/>
                  <a:pt x="1349808" y="722043"/>
                </a:cubicBezTo>
                <a:close/>
                <a:moveTo>
                  <a:pt x="1318396" y="720352"/>
                </a:moveTo>
                <a:cubicBezTo>
                  <a:pt x="1327176" y="720852"/>
                  <a:pt x="1336014" y="721332"/>
                  <a:pt x="1344890" y="721793"/>
                </a:cubicBezTo>
                <a:cubicBezTo>
                  <a:pt x="1353420" y="733858"/>
                  <a:pt x="1362027" y="745942"/>
                  <a:pt x="1370711" y="758046"/>
                </a:cubicBezTo>
                <a:cubicBezTo>
                  <a:pt x="1361989" y="757105"/>
                  <a:pt x="1353285" y="756144"/>
                  <a:pt x="1344621" y="755145"/>
                </a:cubicBezTo>
                <a:cubicBezTo>
                  <a:pt x="1335821" y="743560"/>
                  <a:pt x="1327061" y="731956"/>
                  <a:pt x="1318396" y="720352"/>
                </a:cubicBezTo>
                <a:close/>
                <a:moveTo>
                  <a:pt x="1287273" y="718488"/>
                </a:moveTo>
                <a:cubicBezTo>
                  <a:pt x="1295899" y="719026"/>
                  <a:pt x="1304564" y="719564"/>
                  <a:pt x="1313266" y="720064"/>
                </a:cubicBezTo>
                <a:cubicBezTo>
                  <a:pt x="1321855" y="731553"/>
                  <a:pt x="1330500" y="743041"/>
                  <a:pt x="1339203" y="754530"/>
                </a:cubicBezTo>
                <a:cubicBezTo>
                  <a:pt x="1330634" y="753531"/>
                  <a:pt x="1322085" y="752494"/>
                  <a:pt x="1313555" y="751437"/>
                </a:cubicBezTo>
                <a:cubicBezTo>
                  <a:pt x="1304736" y="740467"/>
                  <a:pt x="1295976" y="729478"/>
                  <a:pt x="1287273" y="718488"/>
                </a:cubicBezTo>
                <a:close/>
                <a:moveTo>
                  <a:pt x="1084009" y="716759"/>
                </a:moveTo>
                <a:cubicBezTo>
                  <a:pt x="1089273" y="718008"/>
                  <a:pt x="1094537" y="719218"/>
                  <a:pt x="1099859" y="720429"/>
                </a:cubicBezTo>
                <a:cubicBezTo>
                  <a:pt x="1106180" y="725020"/>
                  <a:pt x="1112443" y="729574"/>
                  <a:pt x="1118648" y="734089"/>
                </a:cubicBezTo>
                <a:cubicBezTo>
                  <a:pt x="1113288" y="732398"/>
                  <a:pt x="1107966" y="730688"/>
                  <a:pt x="1102683" y="728959"/>
                </a:cubicBezTo>
                <a:cubicBezTo>
                  <a:pt x="1096458" y="724886"/>
                  <a:pt x="1090233" y="720813"/>
                  <a:pt x="1084009" y="716759"/>
                </a:cubicBezTo>
                <a:close/>
                <a:moveTo>
                  <a:pt x="1256380" y="716452"/>
                </a:moveTo>
                <a:cubicBezTo>
                  <a:pt x="1264833" y="717047"/>
                  <a:pt x="1273325" y="717605"/>
                  <a:pt x="1281874" y="718162"/>
                </a:cubicBezTo>
                <a:cubicBezTo>
                  <a:pt x="1290462" y="729017"/>
                  <a:pt x="1299127" y="739871"/>
                  <a:pt x="1307830" y="750726"/>
                </a:cubicBezTo>
                <a:cubicBezTo>
                  <a:pt x="1299415" y="749650"/>
                  <a:pt x="1291019" y="748555"/>
                  <a:pt x="1282662" y="747441"/>
                </a:cubicBezTo>
                <a:cubicBezTo>
                  <a:pt x="1273843" y="737105"/>
                  <a:pt x="1265102" y="726788"/>
                  <a:pt x="1256380" y="716452"/>
                </a:cubicBezTo>
                <a:close/>
                <a:moveTo>
                  <a:pt x="1225717" y="714185"/>
                </a:moveTo>
                <a:cubicBezTo>
                  <a:pt x="1233997" y="714838"/>
                  <a:pt x="1242297" y="715453"/>
                  <a:pt x="1250655" y="716048"/>
                </a:cubicBezTo>
                <a:cubicBezTo>
                  <a:pt x="1259262" y="726231"/>
                  <a:pt x="1267888" y="736433"/>
                  <a:pt x="1276572" y="746615"/>
                </a:cubicBezTo>
                <a:cubicBezTo>
                  <a:pt x="1268310" y="745481"/>
                  <a:pt x="1260107" y="744309"/>
                  <a:pt x="1251942" y="743118"/>
                </a:cubicBezTo>
                <a:cubicBezTo>
                  <a:pt x="1243162" y="733474"/>
                  <a:pt x="1234420" y="723829"/>
                  <a:pt x="1225717" y="714185"/>
                </a:cubicBezTo>
                <a:close/>
                <a:moveTo>
                  <a:pt x="1195266" y="711649"/>
                </a:moveTo>
                <a:cubicBezTo>
                  <a:pt x="1203354" y="712360"/>
                  <a:pt x="1211481" y="713051"/>
                  <a:pt x="1219665" y="713704"/>
                </a:cubicBezTo>
                <a:cubicBezTo>
                  <a:pt x="1228196" y="723176"/>
                  <a:pt x="1236745" y="732667"/>
                  <a:pt x="1245371" y="742138"/>
                </a:cubicBezTo>
                <a:cubicBezTo>
                  <a:pt x="1237321" y="740928"/>
                  <a:pt x="1229290" y="739698"/>
                  <a:pt x="1221318" y="738430"/>
                </a:cubicBezTo>
                <a:cubicBezTo>
                  <a:pt x="1212595" y="729497"/>
                  <a:pt x="1203911" y="720563"/>
                  <a:pt x="1195266" y="711649"/>
                </a:cubicBezTo>
                <a:close/>
                <a:moveTo>
                  <a:pt x="1058687" y="710515"/>
                </a:moveTo>
                <a:cubicBezTo>
                  <a:pt x="1062549" y="711514"/>
                  <a:pt x="1066449" y="712494"/>
                  <a:pt x="1070349" y="713455"/>
                </a:cubicBezTo>
                <a:cubicBezTo>
                  <a:pt x="1075229" y="716644"/>
                  <a:pt x="1080109" y="719833"/>
                  <a:pt x="1084989" y="723022"/>
                </a:cubicBezTo>
                <a:cubicBezTo>
                  <a:pt x="1081012" y="721658"/>
                  <a:pt x="1077092" y="720275"/>
                  <a:pt x="1073173" y="718892"/>
                </a:cubicBezTo>
                <a:cubicBezTo>
                  <a:pt x="1072501" y="718507"/>
                  <a:pt x="1071809" y="718123"/>
                  <a:pt x="1071118" y="717720"/>
                </a:cubicBezTo>
                <a:cubicBezTo>
                  <a:pt x="1066987" y="715318"/>
                  <a:pt x="1062837" y="712917"/>
                  <a:pt x="1058687" y="710515"/>
                </a:cubicBezTo>
                <a:close/>
                <a:moveTo>
                  <a:pt x="1165180" y="708844"/>
                </a:moveTo>
                <a:cubicBezTo>
                  <a:pt x="1172980" y="709612"/>
                  <a:pt x="1180857" y="710362"/>
                  <a:pt x="1188753" y="711072"/>
                </a:cubicBezTo>
                <a:cubicBezTo>
                  <a:pt x="1197206" y="719814"/>
                  <a:pt x="1205717" y="728556"/>
                  <a:pt x="1214248" y="737297"/>
                </a:cubicBezTo>
                <a:cubicBezTo>
                  <a:pt x="1206428" y="736029"/>
                  <a:pt x="1198666" y="734723"/>
                  <a:pt x="1190943" y="733378"/>
                </a:cubicBezTo>
                <a:cubicBezTo>
                  <a:pt x="1182317" y="725193"/>
                  <a:pt x="1173729" y="717009"/>
                  <a:pt x="1165180" y="708844"/>
                </a:cubicBezTo>
                <a:close/>
                <a:moveTo>
                  <a:pt x="1911609" y="707749"/>
                </a:moveTo>
                <a:cubicBezTo>
                  <a:pt x="1923769" y="713839"/>
                  <a:pt x="1935681" y="719987"/>
                  <a:pt x="1947400" y="726135"/>
                </a:cubicBezTo>
                <a:cubicBezTo>
                  <a:pt x="1960349" y="734742"/>
                  <a:pt x="1973183" y="743195"/>
                  <a:pt x="1986055" y="751418"/>
                </a:cubicBezTo>
                <a:cubicBezTo>
                  <a:pt x="1973740" y="746384"/>
                  <a:pt x="1961233" y="741351"/>
                  <a:pt x="1948400" y="736356"/>
                </a:cubicBezTo>
                <a:cubicBezTo>
                  <a:pt x="1936027" y="727076"/>
                  <a:pt x="1923827" y="717528"/>
                  <a:pt x="1911609" y="707749"/>
                </a:cubicBezTo>
                <a:close/>
                <a:moveTo>
                  <a:pt x="1837718" y="706692"/>
                </a:moveTo>
                <a:cubicBezTo>
                  <a:pt x="1853280" y="710189"/>
                  <a:pt x="1868554" y="714185"/>
                  <a:pt x="1883501" y="718719"/>
                </a:cubicBezTo>
                <a:cubicBezTo>
                  <a:pt x="1899947" y="733435"/>
                  <a:pt x="1916968" y="747691"/>
                  <a:pt x="1934778" y="761024"/>
                </a:cubicBezTo>
                <a:cubicBezTo>
                  <a:pt x="1918871" y="757278"/>
                  <a:pt x="1902655" y="753973"/>
                  <a:pt x="1886114" y="751091"/>
                </a:cubicBezTo>
                <a:cubicBezTo>
                  <a:pt x="1885615" y="750669"/>
                  <a:pt x="1885096" y="750265"/>
                  <a:pt x="1884577" y="749843"/>
                </a:cubicBezTo>
                <a:cubicBezTo>
                  <a:pt x="1868189" y="736298"/>
                  <a:pt x="1852665" y="721774"/>
                  <a:pt x="1837718" y="706692"/>
                </a:cubicBezTo>
                <a:close/>
                <a:moveTo>
                  <a:pt x="1135459" y="705693"/>
                </a:moveTo>
                <a:cubicBezTo>
                  <a:pt x="1142971" y="706538"/>
                  <a:pt x="1150521" y="707345"/>
                  <a:pt x="1158129" y="708114"/>
                </a:cubicBezTo>
                <a:cubicBezTo>
                  <a:pt x="1166429" y="716068"/>
                  <a:pt x="1174767" y="724021"/>
                  <a:pt x="1183124" y="731975"/>
                </a:cubicBezTo>
                <a:cubicBezTo>
                  <a:pt x="1175612" y="730650"/>
                  <a:pt x="1168139" y="729286"/>
                  <a:pt x="1160723" y="727864"/>
                </a:cubicBezTo>
                <a:cubicBezTo>
                  <a:pt x="1152269" y="720467"/>
                  <a:pt x="1143854" y="713071"/>
                  <a:pt x="1135459" y="705693"/>
                </a:cubicBezTo>
                <a:close/>
                <a:moveTo>
                  <a:pt x="3501774" y="704944"/>
                </a:moveTo>
                <a:cubicBezTo>
                  <a:pt x="3384274" y="799621"/>
                  <a:pt x="3282565" y="874856"/>
                  <a:pt x="3183430" y="940772"/>
                </a:cubicBezTo>
                <a:cubicBezTo>
                  <a:pt x="3116707" y="984826"/>
                  <a:pt x="3060588" y="1019657"/>
                  <a:pt x="3006890" y="1050358"/>
                </a:cubicBezTo>
                <a:cubicBezTo>
                  <a:pt x="2834192" y="1148839"/>
                  <a:pt x="2684224" y="1209185"/>
                  <a:pt x="2534925" y="1240289"/>
                </a:cubicBezTo>
                <a:cubicBezTo>
                  <a:pt x="2351854" y="1278425"/>
                  <a:pt x="2188743" y="1280884"/>
                  <a:pt x="2036276" y="1247801"/>
                </a:cubicBezTo>
                <a:cubicBezTo>
                  <a:pt x="1899563" y="1218195"/>
                  <a:pt x="1767133" y="1164248"/>
                  <a:pt x="1637010" y="1084825"/>
                </a:cubicBezTo>
                <a:cubicBezTo>
                  <a:pt x="1630285" y="1077505"/>
                  <a:pt x="1623600" y="1070127"/>
                  <a:pt x="1616952" y="1062712"/>
                </a:cubicBezTo>
                <a:cubicBezTo>
                  <a:pt x="1737950" y="1128206"/>
                  <a:pt x="1863290" y="1174334"/>
                  <a:pt x="1990109" y="1199982"/>
                </a:cubicBezTo>
                <a:cubicBezTo>
                  <a:pt x="2138407" y="1230030"/>
                  <a:pt x="2293852" y="1229281"/>
                  <a:pt x="2479287" y="1197600"/>
                </a:cubicBezTo>
                <a:cubicBezTo>
                  <a:pt x="2625933" y="1172567"/>
                  <a:pt x="2771888" y="1121020"/>
                  <a:pt x="2938610" y="1035411"/>
                </a:cubicBezTo>
                <a:cubicBezTo>
                  <a:pt x="2992597" y="1007573"/>
                  <a:pt x="3049349" y="975527"/>
                  <a:pt x="3112076" y="937449"/>
                </a:cubicBezTo>
                <a:cubicBezTo>
                  <a:pt x="3207292" y="879601"/>
                  <a:pt x="3305330" y="812436"/>
                  <a:pt x="3418317" y="727249"/>
                </a:cubicBezTo>
                <a:cubicBezTo>
                  <a:pt x="3446040" y="719756"/>
                  <a:pt x="3473878" y="712283"/>
                  <a:pt x="3501774" y="704944"/>
                </a:cubicBezTo>
                <a:close/>
                <a:moveTo>
                  <a:pt x="1037266" y="704828"/>
                </a:moveTo>
                <a:cubicBezTo>
                  <a:pt x="1038514" y="705174"/>
                  <a:pt x="1039782" y="705501"/>
                  <a:pt x="1041031" y="705847"/>
                </a:cubicBezTo>
                <a:cubicBezTo>
                  <a:pt x="1043087" y="707038"/>
                  <a:pt x="1045143" y="708229"/>
                  <a:pt x="1047198" y="709401"/>
                </a:cubicBezTo>
                <a:cubicBezTo>
                  <a:pt x="1046103" y="708998"/>
                  <a:pt x="1045047" y="708575"/>
                  <a:pt x="1043971" y="708171"/>
                </a:cubicBezTo>
                <a:cubicBezTo>
                  <a:pt x="1041742" y="707057"/>
                  <a:pt x="1039475" y="705962"/>
                  <a:pt x="1037266" y="704828"/>
                </a:cubicBezTo>
                <a:close/>
                <a:moveTo>
                  <a:pt x="3176821" y="703983"/>
                </a:moveTo>
                <a:cubicBezTo>
                  <a:pt x="3174785" y="705136"/>
                  <a:pt x="3172728" y="706289"/>
                  <a:pt x="3170673" y="707441"/>
                </a:cubicBezTo>
                <a:cubicBezTo>
                  <a:pt x="3145679" y="721389"/>
                  <a:pt x="3121183" y="734684"/>
                  <a:pt x="3097148" y="747345"/>
                </a:cubicBezTo>
                <a:cubicBezTo>
                  <a:pt x="3067542" y="756298"/>
                  <a:pt x="3037649" y="765135"/>
                  <a:pt x="3007504" y="773742"/>
                </a:cubicBezTo>
                <a:cubicBezTo>
                  <a:pt x="3035708" y="760582"/>
                  <a:pt x="3064565" y="746500"/>
                  <a:pt x="3094094" y="731495"/>
                </a:cubicBezTo>
                <a:cubicBezTo>
                  <a:pt x="3122086" y="722369"/>
                  <a:pt x="3149694" y="713167"/>
                  <a:pt x="3176821" y="703983"/>
                </a:cubicBezTo>
                <a:close/>
                <a:moveTo>
                  <a:pt x="1106160" y="702216"/>
                </a:moveTo>
                <a:cubicBezTo>
                  <a:pt x="1113307" y="703119"/>
                  <a:pt x="1120493" y="704002"/>
                  <a:pt x="1127755" y="704828"/>
                </a:cubicBezTo>
                <a:cubicBezTo>
                  <a:pt x="1135824" y="711956"/>
                  <a:pt x="1143950" y="719084"/>
                  <a:pt x="1152096" y="726231"/>
                </a:cubicBezTo>
                <a:cubicBezTo>
                  <a:pt x="1144930" y="724848"/>
                  <a:pt x="1137822" y="723407"/>
                  <a:pt x="1130732" y="721947"/>
                </a:cubicBezTo>
                <a:cubicBezTo>
                  <a:pt x="1122586" y="715395"/>
                  <a:pt x="1114383" y="708825"/>
                  <a:pt x="1106160" y="702216"/>
                </a:cubicBezTo>
                <a:close/>
                <a:moveTo>
                  <a:pt x="1077399" y="698373"/>
                </a:moveTo>
                <a:cubicBezTo>
                  <a:pt x="1084066" y="699315"/>
                  <a:pt x="1090791" y="700218"/>
                  <a:pt x="1097553" y="701101"/>
                </a:cubicBezTo>
                <a:cubicBezTo>
                  <a:pt x="1105353" y="707384"/>
                  <a:pt x="1113134" y="713647"/>
                  <a:pt x="1120877" y="719872"/>
                </a:cubicBezTo>
                <a:cubicBezTo>
                  <a:pt x="1114191" y="718431"/>
                  <a:pt x="1107524" y="716971"/>
                  <a:pt x="1100916" y="715472"/>
                </a:cubicBezTo>
                <a:cubicBezTo>
                  <a:pt x="1093154" y="709843"/>
                  <a:pt x="1085315" y="704118"/>
                  <a:pt x="1077399" y="698373"/>
                </a:cubicBezTo>
                <a:close/>
                <a:moveTo>
                  <a:pt x="3392323" y="696913"/>
                </a:moveTo>
                <a:cubicBezTo>
                  <a:pt x="3367731" y="714665"/>
                  <a:pt x="3343755" y="731668"/>
                  <a:pt x="3320355" y="747960"/>
                </a:cubicBezTo>
                <a:cubicBezTo>
                  <a:pt x="3290230" y="756183"/>
                  <a:pt x="3260029" y="764444"/>
                  <a:pt x="3229712" y="772628"/>
                </a:cubicBezTo>
                <a:cubicBezTo>
                  <a:pt x="3255725" y="756048"/>
                  <a:pt x="3282411" y="738603"/>
                  <a:pt x="3309865" y="720217"/>
                </a:cubicBezTo>
                <a:cubicBezTo>
                  <a:pt x="3337242" y="712379"/>
                  <a:pt x="3364754" y="704579"/>
                  <a:pt x="3392323" y="696913"/>
                </a:cubicBezTo>
                <a:close/>
                <a:moveTo>
                  <a:pt x="3094631" y="696663"/>
                </a:moveTo>
                <a:cubicBezTo>
                  <a:pt x="3093709" y="697086"/>
                  <a:pt x="3092768" y="697509"/>
                  <a:pt x="3091846" y="697931"/>
                </a:cubicBezTo>
                <a:cubicBezTo>
                  <a:pt x="3090674" y="698373"/>
                  <a:pt x="3089522" y="698815"/>
                  <a:pt x="3088349" y="699257"/>
                </a:cubicBezTo>
                <a:cubicBezTo>
                  <a:pt x="3088926" y="699007"/>
                  <a:pt x="3089522" y="698758"/>
                  <a:pt x="3090098" y="698508"/>
                </a:cubicBezTo>
                <a:cubicBezTo>
                  <a:pt x="3091616" y="697893"/>
                  <a:pt x="3093114" y="697278"/>
                  <a:pt x="3094631" y="696663"/>
                </a:cubicBezTo>
                <a:close/>
                <a:moveTo>
                  <a:pt x="1781158" y="696126"/>
                </a:moveTo>
                <a:cubicBezTo>
                  <a:pt x="1796874" y="698527"/>
                  <a:pt x="1812378" y="701293"/>
                  <a:pt x="1827594" y="704483"/>
                </a:cubicBezTo>
                <a:cubicBezTo>
                  <a:pt x="1842733" y="720064"/>
                  <a:pt x="1858468" y="735126"/>
                  <a:pt x="1875067" y="749247"/>
                </a:cubicBezTo>
                <a:cubicBezTo>
                  <a:pt x="1859102" y="746653"/>
                  <a:pt x="1842848" y="744425"/>
                  <a:pt x="1826383" y="742465"/>
                </a:cubicBezTo>
                <a:cubicBezTo>
                  <a:pt x="1822368" y="738757"/>
                  <a:pt x="1818372" y="735011"/>
                  <a:pt x="1814453" y="731207"/>
                </a:cubicBezTo>
                <a:cubicBezTo>
                  <a:pt x="1802887" y="719987"/>
                  <a:pt x="1791821" y="708229"/>
                  <a:pt x="1781158" y="696126"/>
                </a:cubicBezTo>
                <a:close/>
                <a:moveTo>
                  <a:pt x="1049331" y="694108"/>
                </a:moveTo>
                <a:cubicBezTo>
                  <a:pt x="1055363" y="695069"/>
                  <a:pt x="1061454" y="696010"/>
                  <a:pt x="1067563" y="696913"/>
                </a:cubicBezTo>
                <a:cubicBezTo>
                  <a:pt x="1074902" y="702273"/>
                  <a:pt x="1082184" y="707576"/>
                  <a:pt x="1089426" y="712840"/>
                </a:cubicBezTo>
                <a:cubicBezTo>
                  <a:pt x="1083355" y="711418"/>
                  <a:pt x="1077342" y="709977"/>
                  <a:pt x="1071367" y="708479"/>
                </a:cubicBezTo>
                <a:cubicBezTo>
                  <a:pt x="1064009" y="703676"/>
                  <a:pt x="1056670" y="698892"/>
                  <a:pt x="1049331" y="694108"/>
                </a:cubicBezTo>
                <a:close/>
                <a:moveTo>
                  <a:pt x="3288924" y="693417"/>
                </a:moveTo>
                <a:cubicBezTo>
                  <a:pt x="3261931" y="710765"/>
                  <a:pt x="3235495" y="727345"/>
                  <a:pt x="3209616" y="743157"/>
                </a:cubicBezTo>
                <a:cubicBezTo>
                  <a:pt x="3179511" y="751821"/>
                  <a:pt x="3149021" y="760544"/>
                  <a:pt x="3118705" y="769074"/>
                </a:cubicBezTo>
                <a:cubicBezTo>
                  <a:pt x="3146792" y="753589"/>
                  <a:pt x="3175496" y="737201"/>
                  <a:pt x="3204871" y="719891"/>
                </a:cubicBezTo>
                <a:cubicBezTo>
                  <a:pt x="3220144" y="715088"/>
                  <a:pt x="3235418" y="710285"/>
                  <a:pt x="3250385" y="705559"/>
                </a:cubicBezTo>
                <a:cubicBezTo>
                  <a:pt x="3263199" y="701524"/>
                  <a:pt x="3276052" y="697470"/>
                  <a:pt x="3288924" y="693417"/>
                </a:cubicBezTo>
                <a:close/>
                <a:moveTo>
                  <a:pt x="1022415" y="689555"/>
                </a:moveTo>
                <a:cubicBezTo>
                  <a:pt x="1027506" y="690477"/>
                  <a:pt x="1032655" y="691361"/>
                  <a:pt x="1037823" y="692225"/>
                </a:cubicBezTo>
                <a:cubicBezTo>
                  <a:pt x="1044316" y="696452"/>
                  <a:pt x="1050810" y="700698"/>
                  <a:pt x="1057304" y="704944"/>
                </a:cubicBezTo>
                <a:cubicBezTo>
                  <a:pt x="1052174" y="703618"/>
                  <a:pt x="1047083" y="702254"/>
                  <a:pt x="1042030" y="700871"/>
                </a:cubicBezTo>
                <a:cubicBezTo>
                  <a:pt x="1035479" y="697086"/>
                  <a:pt x="1028947" y="693320"/>
                  <a:pt x="1022415" y="689555"/>
                </a:cubicBezTo>
                <a:close/>
                <a:moveTo>
                  <a:pt x="3166389" y="688345"/>
                </a:moveTo>
                <a:cubicBezTo>
                  <a:pt x="3142912" y="700832"/>
                  <a:pt x="3119358" y="713128"/>
                  <a:pt x="3095689" y="725174"/>
                </a:cubicBezTo>
                <a:cubicBezTo>
                  <a:pt x="3070098" y="733531"/>
                  <a:pt x="3044181" y="741812"/>
                  <a:pt x="3017975" y="749977"/>
                </a:cubicBezTo>
                <a:cubicBezTo>
                  <a:pt x="3042951" y="738527"/>
                  <a:pt x="3067811" y="726769"/>
                  <a:pt x="3092595" y="714780"/>
                </a:cubicBezTo>
                <a:cubicBezTo>
                  <a:pt x="3117033" y="706173"/>
                  <a:pt x="3141624" y="697355"/>
                  <a:pt x="3166389" y="688345"/>
                </a:cubicBezTo>
                <a:close/>
                <a:moveTo>
                  <a:pt x="997381" y="684790"/>
                </a:moveTo>
                <a:cubicBezTo>
                  <a:pt x="1000993" y="685520"/>
                  <a:pt x="1004605" y="686251"/>
                  <a:pt x="1008274" y="686942"/>
                </a:cubicBezTo>
                <a:cubicBezTo>
                  <a:pt x="1013289" y="689843"/>
                  <a:pt x="1018322" y="692744"/>
                  <a:pt x="1023356" y="695645"/>
                </a:cubicBezTo>
                <a:cubicBezTo>
                  <a:pt x="1019821" y="694627"/>
                  <a:pt x="1016305" y="693570"/>
                  <a:pt x="1012809" y="692533"/>
                </a:cubicBezTo>
                <a:cubicBezTo>
                  <a:pt x="1007660" y="689939"/>
                  <a:pt x="1002530" y="687365"/>
                  <a:pt x="997381" y="684790"/>
                </a:cubicBezTo>
                <a:close/>
                <a:moveTo>
                  <a:pt x="3147446" y="682254"/>
                </a:moveTo>
                <a:cubicBezTo>
                  <a:pt x="3129732" y="691130"/>
                  <a:pt x="3111999" y="699853"/>
                  <a:pt x="3094228" y="708460"/>
                </a:cubicBezTo>
                <a:cubicBezTo>
                  <a:pt x="3074594" y="715395"/>
                  <a:pt x="3055074" y="722177"/>
                  <a:pt x="3035631" y="728805"/>
                </a:cubicBezTo>
                <a:cubicBezTo>
                  <a:pt x="3053883" y="720755"/>
                  <a:pt x="3072096" y="712552"/>
                  <a:pt x="3090309" y="704214"/>
                </a:cubicBezTo>
                <a:cubicBezTo>
                  <a:pt x="3109329" y="697028"/>
                  <a:pt x="3128368" y="689689"/>
                  <a:pt x="3147446" y="682254"/>
                </a:cubicBezTo>
                <a:close/>
                <a:moveTo>
                  <a:pt x="3592091" y="681678"/>
                </a:moveTo>
                <a:cubicBezTo>
                  <a:pt x="3466770" y="789208"/>
                  <a:pt x="3360123" y="873838"/>
                  <a:pt x="3257089" y="947823"/>
                </a:cubicBezTo>
                <a:cubicBezTo>
                  <a:pt x="3189174" y="996315"/>
                  <a:pt x="3131999" y="1034893"/>
                  <a:pt x="3077148" y="1069205"/>
                </a:cubicBezTo>
                <a:cubicBezTo>
                  <a:pt x="2899379" y="1180213"/>
                  <a:pt x="2744991" y="1249492"/>
                  <a:pt x="2591333" y="1287263"/>
                </a:cubicBezTo>
                <a:cubicBezTo>
                  <a:pt x="2405898" y="1332123"/>
                  <a:pt x="2239156" y="1336254"/>
                  <a:pt x="2081578" y="1299885"/>
                </a:cubicBezTo>
                <a:cubicBezTo>
                  <a:pt x="1939331" y="1267109"/>
                  <a:pt x="1801081" y="1205746"/>
                  <a:pt x="1664598" y="1114411"/>
                </a:cubicBezTo>
                <a:cubicBezTo>
                  <a:pt x="1658854" y="1108360"/>
                  <a:pt x="1653129" y="1102250"/>
                  <a:pt x="1647442" y="1096122"/>
                </a:cubicBezTo>
                <a:cubicBezTo>
                  <a:pt x="1773896" y="1171625"/>
                  <a:pt x="1902617" y="1223229"/>
                  <a:pt x="2035373" y="1251970"/>
                </a:cubicBezTo>
                <a:cubicBezTo>
                  <a:pt x="2188416" y="1285188"/>
                  <a:pt x="2352122" y="1282729"/>
                  <a:pt x="2535810" y="1244477"/>
                </a:cubicBezTo>
                <a:cubicBezTo>
                  <a:pt x="2685549" y="1213277"/>
                  <a:pt x="2835903" y="1152778"/>
                  <a:pt x="3009003" y="1054085"/>
                </a:cubicBezTo>
                <a:cubicBezTo>
                  <a:pt x="3062797" y="1023308"/>
                  <a:pt x="3118973" y="988438"/>
                  <a:pt x="3185812" y="944327"/>
                </a:cubicBezTo>
                <a:cubicBezTo>
                  <a:pt x="3287137" y="876950"/>
                  <a:pt x="3391132" y="799871"/>
                  <a:pt x="3511899" y="702273"/>
                </a:cubicBezTo>
                <a:cubicBezTo>
                  <a:pt x="3538566" y="695280"/>
                  <a:pt x="3565290" y="688402"/>
                  <a:pt x="3592091" y="681678"/>
                </a:cubicBezTo>
                <a:close/>
                <a:moveTo>
                  <a:pt x="976959" y="680525"/>
                </a:moveTo>
                <a:cubicBezTo>
                  <a:pt x="977497" y="680660"/>
                  <a:pt x="978073" y="680775"/>
                  <a:pt x="978611" y="680890"/>
                </a:cubicBezTo>
                <a:cubicBezTo>
                  <a:pt x="980206" y="681678"/>
                  <a:pt x="981801" y="682466"/>
                  <a:pt x="983395" y="683273"/>
                </a:cubicBezTo>
                <a:cubicBezTo>
                  <a:pt x="981243" y="682350"/>
                  <a:pt x="979091" y="681447"/>
                  <a:pt x="976959" y="680525"/>
                </a:cubicBezTo>
                <a:close/>
                <a:moveTo>
                  <a:pt x="1877565" y="680237"/>
                </a:moveTo>
                <a:cubicBezTo>
                  <a:pt x="1887939" y="686827"/>
                  <a:pt x="1898122" y="693474"/>
                  <a:pt x="1908189" y="700102"/>
                </a:cubicBezTo>
                <a:cubicBezTo>
                  <a:pt x="1903078" y="697566"/>
                  <a:pt x="1897949" y="695050"/>
                  <a:pt x="1892742" y="692552"/>
                </a:cubicBezTo>
                <a:cubicBezTo>
                  <a:pt x="1888823" y="689382"/>
                  <a:pt x="1884903" y="686193"/>
                  <a:pt x="1880946" y="682984"/>
                </a:cubicBezTo>
                <a:cubicBezTo>
                  <a:pt x="1879832" y="682062"/>
                  <a:pt x="1878698" y="681159"/>
                  <a:pt x="1877565" y="680237"/>
                </a:cubicBezTo>
                <a:close/>
                <a:moveTo>
                  <a:pt x="1314823" y="678911"/>
                </a:moveTo>
                <a:cubicBezTo>
                  <a:pt x="1323507" y="691399"/>
                  <a:pt x="1332268" y="703906"/>
                  <a:pt x="1341105" y="716433"/>
                </a:cubicBezTo>
                <a:cubicBezTo>
                  <a:pt x="1332152" y="715952"/>
                  <a:pt x="1323238" y="715472"/>
                  <a:pt x="1314381" y="714953"/>
                </a:cubicBezTo>
                <a:cubicBezTo>
                  <a:pt x="1305409" y="702946"/>
                  <a:pt x="1296494" y="690938"/>
                  <a:pt x="1287657" y="678931"/>
                </a:cubicBezTo>
                <a:cubicBezTo>
                  <a:pt x="1296667" y="678931"/>
                  <a:pt x="1305735" y="678931"/>
                  <a:pt x="1314823" y="678911"/>
                </a:cubicBezTo>
                <a:close/>
                <a:moveTo>
                  <a:pt x="1342027" y="678892"/>
                </a:moveTo>
                <a:cubicBezTo>
                  <a:pt x="1405754" y="678796"/>
                  <a:pt x="1471651" y="678700"/>
                  <a:pt x="1537664" y="679949"/>
                </a:cubicBezTo>
                <a:cubicBezTo>
                  <a:pt x="1618739" y="681524"/>
                  <a:pt x="1698085" y="684233"/>
                  <a:pt x="1772379" y="694838"/>
                </a:cubicBezTo>
                <a:cubicBezTo>
                  <a:pt x="1784501" y="708863"/>
                  <a:pt x="1797123" y="722446"/>
                  <a:pt x="1810437" y="735337"/>
                </a:cubicBezTo>
                <a:cubicBezTo>
                  <a:pt x="1812532" y="737374"/>
                  <a:pt x="1814683" y="739353"/>
                  <a:pt x="1816797" y="741351"/>
                </a:cubicBezTo>
                <a:cubicBezTo>
                  <a:pt x="1748017" y="733666"/>
                  <a:pt x="1675127" y="730630"/>
                  <a:pt x="1599911" y="727499"/>
                </a:cubicBezTo>
                <a:lnTo>
                  <a:pt x="1583101" y="726807"/>
                </a:lnTo>
                <a:cubicBezTo>
                  <a:pt x="1561333" y="725904"/>
                  <a:pt x="1539643" y="725040"/>
                  <a:pt x="1518068" y="724194"/>
                </a:cubicBezTo>
                <a:cubicBezTo>
                  <a:pt x="1459625" y="721889"/>
                  <a:pt x="1402046" y="719603"/>
                  <a:pt x="1346004" y="716682"/>
                </a:cubicBezTo>
                <a:cubicBezTo>
                  <a:pt x="1337109" y="704079"/>
                  <a:pt x="1328271" y="691476"/>
                  <a:pt x="1319510" y="678911"/>
                </a:cubicBezTo>
                <a:cubicBezTo>
                  <a:pt x="1326984" y="678911"/>
                  <a:pt x="1334496" y="678892"/>
                  <a:pt x="1342027" y="678892"/>
                </a:cubicBezTo>
                <a:close/>
                <a:moveTo>
                  <a:pt x="1256091" y="678873"/>
                </a:moveTo>
                <a:cubicBezTo>
                  <a:pt x="1264948" y="678911"/>
                  <a:pt x="1273824" y="678931"/>
                  <a:pt x="1282758" y="678931"/>
                </a:cubicBezTo>
                <a:cubicBezTo>
                  <a:pt x="1291538" y="690842"/>
                  <a:pt x="1300356" y="702754"/>
                  <a:pt x="1309251" y="714665"/>
                </a:cubicBezTo>
                <a:cubicBezTo>
                  <a:pt x="1300452" y="714147"/>
                  <a:pt x="1291672" y="713628"/>
                  <a:pt x="1282969" y="713071"/>
                </a:cubicBezTo>
                <a:cubicBezTo>
                  <a:pt x="1273939" y="701659"/>
                  <a:pt x="1264987" y="690266"/>
                  <a:pt x="1256091" y="678873"/>
                </a:cubicBezTo>
                <a:close/>
                <a:moveTo>
                  <a:pt x="1224757" y="678719"/>
                </a:moveTo>
                <a:cubicBezTo>
                  <a:pt x="1233441" y="678796"/>
                  <a:pt x="1242182" y="678835"/>
                  <a:pt x="1250962" y="678873"/>
                </a:cubicBezTo>
                <a:cubicBezTo>
                  <a:pt x="1259780" y="690150"/>
                  <a:pt x="1268656" y="701428"/>
                  <a:pt x="1277571" y="712725"/>
                </a:cubicBezTo>
                <a:cubicBezTo>
                  <a:pt x="1268906" y="712168"/>
                  <a:pt x="1260318" y="711572"/>
                  <a:pt x="1251749" y="710957"/>
                </a:cubicBezTo>
                <a:cubicBezTo>
                  <a:pt x="1242700" y="700218"/>
                  <a:pt x="1233690" y="689459"/>
                  <a:pt x="1224757" y="678719"/>
                </a:cubicBezTo>
                <a:close/>
                <a:moveTo>
                  <a:pt x="1193671" y="678431"/>
                </a:moveTo>
                <a:cubicBezTo>
                  <a:pt x="1202202" y="678527"/>
                  <a:pt x="1210751" y="678623"/>
                  <a:pt x="1219377" y="678681"/>
                </a:cubicBezTo>
                <a:cubicBezTo>
                  <a:pt x="1228214" y="689305"/>
                  <a:pt x="1237091" y="699930"/>
                  <a:pt x="1246024" y="710554"/>
                </a:cubicBezTo>
                <a:cubicBezTo>
                  <a:pt x="1237552" y="709939"/>
                  <a:pt x="1229099" y="709305"/>
                  <a:pt x="1220722" y="708633"/>
                </a:cubicBezTo>
                <a:cubicBezTo>
                  <a:pt x="1211654" y="698546"/>
                  <a:pt x="1202644" y="688479"/>
                  <a:pt x="1193671" y="678431"/>
                </a:cubicBezTo>
                <a:close/>
                <a:moveTo>
                  <a:pt x="1847959" y="677970"/>
                </a:moveTo>
                <a:cubicBezTo>
                  <a:pt x="1850937" y="679219"/>
                  <a:pt x="1853895" y="680468"/>
                  <a:pt x="1856816" y="681774"/>
                </a:cubicBezTo>
                <a:cubicBezTo>
                  <a:pt x="1867863" y="686692"/>
                  <a:pt x="1878640" y="691707"/>
                  <a:pt x="1889207" y="696779"/>
                </a:cubicBezTo>
                <a:cubicBezTo>
                  <a:pt x="1902886" y="707864"/>
                  <a:pt x="1916431" y="718757"/>
                  <a:pt x="1930090" y="729324"/>
                </a:cubicBezTo>
                <a:cubicBezTo>
                  <a:pt x="1925191" y="727480"/>
                  <a:pt x="1920254" y="725635"/>
                  <a:pt x="1915259" y="723791"/>
                </a:cubicBezTo>
                <a:cubicBezTo>
                  <a:pt x="1905941" y="720371"/>
                  <a:pt x="1896450" y="717220"/>
                  <a:pt x="1886844" y="714262"/>
                </a:cubicBezTo>
                <a:cubicBezTo>
                  <a:pt x="1873703" y="702523"/>
                  <a:pt x="1860850" y="690381"/>
                  <a:pt x="1847959" y="677970"/>
                </a:cubicBezTo>
                <a:close/>
                <a:moveTo>
                  <a:pt x="1162778" y="677951"/>
                </a:moveTo>
                <a:cubicBezTo>
                  <a:pt x="1171135" y="678105"/>
                  <a:pt x="1179531" y="678239"/>
                  <a:pt x="1188004" y="678354"/>
                </a:cubicBezTo>
                <a:cubicBezTo>
                  <a:pt x="1196822" y="688268"/>
                  <a:pt x="1205717" y="698200"/>
                  <a:pt x="1214632" y="708133"/>
                </a:cubicBezTo>
                <a:cubicBezTo>
                  <a:pt x="1206294" y="707441"/>
                  <a:pt x="1198013" y="706730"/>
                  <a:pt x="1189790" y="705981"/>
                </a:cubicBezTo>
                <a:cubicBezTo>
                  <a:pt x="1180741" y="696625"/>
                  <a:pt x="1171731" y="687288"/>
                  <a:pt x="1162778" y="677951"/>
                </a:cubicBezTo>
                <a:close/>
                <a:moveTo>
                  <a:pt x="1132269" y="677221"/>
                </a:moveTo>
                <a:cubicBezTo>
                  <a:pt x="1140358" y="677451"/>
                  <a:pt x="1148523" y="677644"/>
                  <a:pt x="1156726" y="677816"/>
                </a:cubicBezTo>
                <a:cubicBezTo>
                  <a:pt x="1165526" y="687000"/>
                  <a:pt x="1174383" y="696202"/>
                  <a:pt x="1183278" y="705405"/>
                </a:cubicBezTo>
                <a:cubicBezTo>
                  <a:pt x="1175170" y="704656"/>
                  <a:pt x="1167140" y="703868"/>
                  <a:pt x="1159147" y="703042"/>
                </a:cubicBezTo>
                <a:cubicBezTo>
                  <a:pt x="1150137" y="694435"/>
                  <a:pt x="1141184" y="685828"/>
                  <a:pt x="1132269" y="677221"/>
                </a:cubicBezTo>
                <a:close/>
                <a:moveTo>
                  <a:pt x="1102087" y="676241"/>
                </a:moveTo>
                <a:cubicBezTo>
                  <a:pt x="1109926" y="676529"/>
                  <a:pt x="1117822" y="676798"/>
                  <a:pt x="1125776" y="677029"/>
                </a:cubicBezTo>
                <a:cubicBezTo>
                  <a:pt x="1134498" y="685444"/>
                  <a:pt x="1143278" y="693878"/>
                  <a:pt x="1152077" y="702312"/>
                </a:cubicBezTo>
                <a:cubicBezTo>
                  <a:pt x="1144238" y="701486"/>
                  <a:pt x="1136439" y="700660"/>
                  <a:pt x="1128715" y="699756"/>
                </a:cubicBezTo>
                <a:cubicBezTo>
                  <a:pt x="1119801" y="691899"/>
                  <a:pt x="1110906" y="684060"/>
                  <a:pt x="1102087" y="676241"/>
                </a:cubicBezTo>
                <a:close/>
                <a:moveTo>
                  <a:pt x="1072308" y="674915"/>
                </a:moveTo>
                <a:cubicBezTo>
                  <a:pt x="1079839" y="675299"/>
                  <a:pt x="1087429" y="675645"/>
                  <a:pt x="1095056" y="675953"/>
                </a:cubicBezTo>
                <a:cubicBezTo>
                  <a:pt x="1103644" y="683561"/>
                  <a:pt x="1112250" y="691169"/>
                  <a:pt x="1120934" y="698834"/>
                </a:cubicBezTo>
                <a:cubicBezTo>
                  <a:pt x="1113384" y="697931"/>
                  <a:pt x="1105910" y="697009"/>
                  <a:pt x="1098476" y="696029"/>
                </a:cubicBezTo>
                <a:cubicBezTo>
                  <a:pt x="1089792" y="689036"/>
                  <a:pt x="1081050" y="681985"/>
                  <a:pt x="1072308" y="674915"/>
                </a:cubicBezTo>
                <a:close/>
                <a:moveTo>
                  <a:pt x="1042952" y="673244"/>
                </a:moveTo>
                <a:cubicBezTo>
                  <a:pt x="1050099" y="673705"/>
                  <a:pt x="1057323" y="674128"/>
                  <a:pt x="1064585" y="674512"/>
                </a:cubicBezTo>
                <a:cubicBezTo>
                  <a:pt x="1073020" y="681332"/>
                  <a:pt x="1081434" y="688133"/>
                  <a:pt x="1089811" y="694877"/>
                </a:cubicBezTo>
                <a:cubicBezTo>
                  <a:pt x="1082645" y="693916"/>
                  <a:pt x="1075517" y="692898"/>
                  <a:pt x="1068466" y="691841"/>
                </a:cubicBezTo>
                <a:cubicBezTo>
                  <a:pt x="1060013" y="685693"/>
                  <a:pt x="1051521" y="679507"/>
                  <a:pt x="1042952" y="673244"/>
                </a:cubicBezTo>
                <a:close/>
                <a:moveTo>
                  <a:pt x="3482774" y="672418"/>
                </a:moveTo>
                <a:cubicBezTo>
                  <a:pt x="3461084" y="689247"/>
                  <a:pt x="3439969" y="705424"/>
                  <a:pt x="3419354" y="721005"/>
                </a:cubicBezTo>
                <a:cubicBezTo>
                  <a:pt x="3390518" y="728805"/>
                  <a:pt x="3361776" y="736644"/>
                  <a:pt x="3333150" y="744463"/>
                </a:cubicBezTo>
                <a:cubicBezTo>
                  <a:pt x="3356416" y="728190"/>
                  <a:pt x="3380219" y="711207"/>
                  <a:pt x="3404657" y="693494"/>
                </a:cubicBezTo>
                <a:cubicBezTo>
                  <a:pt x="3430632" y="686308"/>
                  <a:pt x="3456684" y="679257"/>
                  <a:pt x="3482774" y="672418"/>
                </a:cubicBezTo>
                <a:close/>
                <a:moveTo>
                  <a:pt x="1014134" y="671150"/>
                </a:moveTo>
                <a:cubicBezTo>
                  <a:pt x="1020801" y="671688"/>
                  <a:pt x="1027525" y="672206"/>
                  <a:pt x="1034326" y="672667"/>
                </a:cubicBezTo>
                <a:cubicBezTo>
                  <a:pt x="1042453" y="678604"/>
                  <a:pt x="1050560" y="684521"/>
                  <a:pt x="1058572" y="690362"/>
                </a:cubicBezTo>
                <a:cubicBezTo>
                  <a:pt x="1051867" y="689344"/>
                  <a:pt x="1045238" y="688248"/>
                  <a:pt x="1038649" y="687153"/>
                </a:cubicBezTo>
                <a:cubicBezTo>
                  <a:pt x="1035805" y="685290"/>
                  <a:pt x="1032943" y="683426"/>
                  <a:pt x="1030100" y="681563"/>
                </a:cubicBezTo>
                <a:cubicBezTo>
                  <a:pt x="1024758" y="678085"/>
                  <a:pt x="1019437" y="674608"/>
                  <a:pt x="1014134" y="671150"/>
                </a:cubicBezTo>
                <a:close/>
                <a:moveTo>
                  <a:pt x="985989" y="668594"/>
                </a:moveTo>
                <a:cubicBezTo>
                  <a:pt x="992021" y="669190"/>
                  <a:pt x="998092" y="669766"/>
                  <a:pt x="1004221" y="670304"/>
                </a:cubicBezTo>
                <a:cubicBezTo>
                  <a:pt x="1011771" y="675223"/>
                  <a:pt x="1019341" y="680160"/>
                  <a:pt x="1026949" y="685136"/>
                </a:cubicBezTo>
                <a:cubicBezTo>
                  <a:pt x="1020935" y="684080"/>
                  <a:pt x="1014960" y="682965"/>
                  <a:pt x="1009024" y="681851"/>
                </a:cubicBezTo>
                <a:cubicBezTo>
                  <a:pt x="1001320" y="677413"/>
                  <a:pt x="993635" y="672994"/>
                  <a:pt x="985989" y="668594"/>
                </a:cubicBezTo>
                <a:close/>
                <a:moveTo>
                  <a:pt x="3281489" y="668056"/>
                </a:moveTo>
                <a:cubicBezTo>
                  <a:pt x="3270596" y="674781"/>
                  <a:pt x="3259683" y="681486"/>
                  <a:pt x="3248713" y="688152"/>
                </a:cubicBezTo>
                <a:cubicBezTo>
                  <a:pt x="3234400" y="696856"/>
                  <a:pt x="3220260" y="705328"/>
                  <a:pt x="3206254" y="713609"/>
                </a:cubicBezTo>
                <a:cubicBezTo>
                  <a:pt x="3193381" y="717643"/>
                  <a:pt x="3180510" y="721678"/>
                  <a:pt x="3167773" y="725635"/>
                </a:cubicBezTo>
                <a:cubicBezTo>
                  <a:pt x="3152287" y="730458"/>
                  <a:pt x="3136706" y="735280"/>
                  <a:pt x="3121068" y="740064"/>
                </a:cubicBezTo>
                <a:cubicBezTo>
                  <a:pt x="3138147" y="730899"/>
                  <a:pt x="3155457" y="721447"/>
                  <a:pt x="3173017" y="711630"/>
                </a:cubicBezTo>
                <a:cubicBezTo>
                  <a:pt x="3182527" y="706327"/>
                  <a:pt x="3192018" y="700967"/>
                  <a:pt x="3201509" y="695588"/>
                </a:cubicBezTo>
                <a:cubicBezTo>
                  <a:pt x="3219338" y="689497"/>
                  <a:pt x="3236993" y="683445"/>
                  <a:pt x="3254400" y="677432"/>
                </a:cubicBezTo>
                <a:cubicBezTo>
                  <a:pt x="3263391" y="674320"/>
                  <a:pt x="3272440" y="671188"/>
                  <a:pt x="3281489" y="668056"/>
                </a:cubicBezTo>
                <a:close/>
                <a:moveTo>
                  <a:pt x="958861" y="665597"/>
                </a:moveTo>
                <a:cubicBezTo>
                  <a:pt x="963933" y="666212"/>
                  <a:pt x="969063" y="666789"/>
                  <a:pt x="974211" y="667365"/>
                </a:cubicBezTo>
                <a:cubicBezTo>
                  <a:pt x="980897" y="671207"/>
                  <a:pt x="987621" y="675069"/>
                  <a:pt x="994365" y="678950"/>
                </a:cubicBezTo>
                <a:cubicBezTo>
                  <a:pt x="989293" y="677912"/>
                  <a:pt x="984278" y="676856"/>
                  <a:pt x="979303" y="675761"/>
                </a:cubicBezTo>
                <a:cubicBezTo>
                  <a:pt x="972482" y="672360"/>
                  <a:pt x="965662" y="668979"/>
                  <a:pt x="958861" y="665597"/>
                </a:cubicBezTo>
                <a:close/>
                <a:moveTo>
                  <a:pt x="3384446" y="663772"/>
                </a:moveTo>
                <a:cubicBezTo>
                  <a:pt x="3359336" y="681236"/>
                  <a:pt x="3334879" y="697970"/>
                  <a:pt x="3311018" y="713973"/>
                </a:cubicBezTo>
                <a:cubicBezTo>
                  <a:pt x="3287887" y="720602"/>
                  <a:pt x="3264832" y="727249"/>
                  <a:pt x="3241873" y="733858"/>
                </a:cubicBezTo>
                <a:cubicBezTo>
                  <a:pt x="3236705" y="735357"/>
                  <a:pt x="3231499" y="736855"/>
                  <a:pt x="3226293" y="738354"/>
                </a:cubicBezTo>
                <a:cubicBezTo>
                  <a:pt x="3252171" y="722388"/>
                  <a:pt x="3278587" y="705674"/>
                  <a:pt x="3305561" y="688210"/>
                </a:cubicBezTo>
                <a:cubicBezTo>
                  <a:pt x="3331767" y="679987"/>
                  <a:pt x="3358068" y="671803"/>
                  <a:pt x="3384446" y="663772"/>
                </a:cubicBezTo>
                <a:close/>
                <a:moveTo>
                  <a:pt x="933539" y="662216"/>
                </a:moveTo>
                <a:cubicBezTo>
                  <a:pt x="937017" y="662716"/>
                  <a:pt x="940532" y="663215"/>
                  <a:pt x="944068" y="663696"/>
                </a:cubicBezTo>
                <a:cubicBezTo>
                  <a:pt x="949044" y="666174"/>
                  <a:pt x="954039" y="668652"/>
                  <a:pt x="959034" y="671131"/>
                </a:cubicBezTo>
                <a:cubicBezTo>
                  <a:pt x="955614" y="670324"/>
                  <a:pt x="952233" y="669497"/>
                  <a:pt x="948851" y="668652"/>
                </a:cubicBezTo>
                <a:cubicBezTo>
                  <a:pt x="943741" y="666500"/>
                  <a:pt x="938630" y="664349"/>
                  <a:pt x="933539" y="662216"/>
                </a:cubicBezTo>
                <a:close/>
                <a:moveTo>
                  <a:pt x="3678602" y="660621"/>
                </a:moveTo>
                <a:cubicBezTo>
                  <a:pt x="3574550" y="755145"/>
                  <a:pt x="3454590" y="859544"/>
                  <a:pt x="3330729" y="954874"/>
                </a:cubicBezTo>
                <a:cubicBezTo>
                  <a:pt x="3261738" y="1007765"/>
                  <a:pt x="3203488" y="1050089"/>
                  <a:pt x="3147446" y="1088053"/>
                </a:cubicBezTo>
                <a:cubicBezTo>
                  <a:pt x="2964009" y="1212067"/>
                  <a:pt x="2805221" y="1290298"/>
                  <a:pt x="2647739" y="1334236"/>
                </a:cubicBezTo>
                <a:cubicBezTo>
                  <a:pt x="2460325" y="1385974"/>
                  <a:pt x="2289933" y="1391796"/>
                  <a:pt x="2126880" y="1351988"/>
                </a:cubicBezTo>
                <a:cubicBezTo>
                  <a:pt x="1978178" y="1315735"/>
                  <a:pt x="1836489" y="1248627"/>
                  <a:pt x="1695722" y="1146553"/>
                </a:cubicBezTo>
                <a:cubicBezTo>
                  <a:pt x="1689939" y="1140713"/>
                  <a:pt x="1684195" y="1134815"/>
                  <a:pt x="1678470" y="1128897"/>
                </a:cubicBezTo>
                <a:cubicBezTo>
                  <a:pt x="1808824" y="1213604"/>
                  <a:pt x="1944000" y="1272489"/>
                  <a:pt x="2080637" y="1303977"/>
                </a:cubicBezTo>
                <a:cubicBezTo>
                  <a:pt x="2178561" y="1326571"/>
                  <a:pt x="2279962" y="1333602"/>
                  <a:pt x="2387166" y="1325015"/>
                </a:cubicBezTo>
                <a:cubicBezTo>
                  <a:pt x="2453178" y="1319712"/>
                  <a:pt x="2521401" y="1308492"/>
                  <a:pt x="2592332" y="1291336"/>
                </a:cubicBezTo>
                <a:cubicBezTo>
                  <a:pt x="2746451" y="1253449"/>
                  <a:pt x="2901205" y="1183998"/>
                  <a:pt x="3079377" y="1072760"/>
                </a:cubicBezTo>
                <a:cubicBezTo>
                  <a:pt x="3134304" y="1038389"/>
                  <a:pt x="3191557" y="999773"/>
                  <a:pt x="3259529" y="951224"/>
                </a:cubicBezTo>
                <a:cubicBezTo>
                  <a:pt x="3364408" y="875912"/>
                  <a:pt x="3473014" y="789592"/>
                  <a:pt x="3601178" y="679392"/>
                </a:cubicBezTo>
                <a:cubicBezTo>
                  <a:pt x="3626942" y="672956"/>
                  <a:pt x="3652743" y="666692"/>
                  <a:pt x="3678602" y="660621"/>
                </a:cubicBezTo>
                <a:close/>
                <a:moveTo>
                  <a:pt x="912598" y="658931"/>
                </a:moveTo>
                <a:cubicBezTo>
                  <a:pt x="912694" y="658950"/>
                  <a:pt x="912790" y="658969"/>
                  <a:pt x="912906" y="658969"/>
                </a:cubicBezTo>
                <a:cubicBezTo>
                  <a:pt x="913136" y="659085"/>
                  <a:pt x="913367" y="659180"/>
                  <a:pt x="913616" y="659277"/>
                </a:cubicBezTo>
                <a:cubicBezTo>
                  <a:pt x="913271" y="659161"/>
                  <a:pt x="912925" y="659046"/>
                  <a:pt x="912598" y="658931"/>
                </a:cubicBezTo>
                <a:close/>
                <a:moveTo>
                  <a:pt x="1793166" y="658719"/>
                </a:moveTo>
                <a:cubicBezTo>
                  <a:pt x="1807133" y="662773"/>
                  <a:pt x="1820851" y="667346"/>
                  <a:pt x="1834261" y="672475"/>
                </a:cubicBezTo>
                <a:cubicBezTo>
                  <a:pt x="1847421" y="685271"/>
                  <a:pt x="1860811" y="698085"/>
                  <a:pt x="1874548" y="710631"/>
                </a:cubicBezTo>
                <a:cubicBezTo>
                  <a:pt x="1860312" y="706596"/>
                  <a:pt x="1845788" y="703023"/>
                  <a:pt x="1831033" y="699872"/>
                </a:cubicBezTo>
                <a:cubicBezTo>
                  <a:pt x="1818026" y="686443"/>
                  <a:pt x="1805462" y="672648"/>
                  <a:pt x="1793166" y="658719"/>
                </a:cubicBezTo>
                <a:close/>
                <a:moveTo>
                  <a:pt x="3567883" y="650996"/>
                </a:moveTo>
                <a:cubicBezTo>
                  <a:pt x="3549113" y="666520"/>
                  <a:pt x="3530727" y="681543"/>
                  <a:pt x="3512725" y="696106"/>
                </a:cubicBezTo>
                <a:cubicBezTo>
                  <a:pt x="3485271" y="703311"/>
                  <a:pt x="3457894" y="710611"/>
                  <a:pt x="3430594" y="717970"/>
                </a:cubicBezTo>
                <a:cubicBezTo>
                  <a:pt x="3451036" y="702465"/>
                  <a:pt x="3471977" y="686366"/>
                  <a:pt x="3493495" y="669632"/>
                </a:cubicBezTo>
                <a:cubicBezTo>
                  <a:pt x="3518278" y="663196"/>
                  <a:pt x="3543080" y="656971"/>
                  <a:pt x="3567883" y="650996"/>
                </a:cubicBezTo>
                <a:close/>
                <a:moveTo>
                  <a:pt x="3272343" y="649133"/>
                </a:moveTo>
                <a:cubicBezTo>
                  <a:pt x="3249212" y="662735"/>
                  <a:pt x="3226023" y="676126"/>
                  <a:pt x="3202738" y="689363"/>
                </a:cubicBezTo>
                <a:cubicBezTo>
                  <a:pt x="3177379" y="698028"/>
                  <a:pt x="3151595" y="706730"/>
                  <a:pt x="3125409" y="715414"/>
                </a:cubicBezTo>
                <a:cubicBezTo>
                  <a:pt x="3150040" y="702638"/>
                  <a:pt x="3174535" y="689632"/>
                  <a:pt x="3199011" y="676414"/>
                </a:cubicBezTo>
                <a:cubicBezTo>
                  <a:pt x="3223257" y="667480"/>
                  <a:pt x="3247694" y="658374"/>
                  <a:pt x="3272343" y="649133"/>
                </a:cubicBezTo>
                <a:close/>
                <a:moveTo>
                  <a:pt x="1000494" y="647922"/>
                </a:moveTo>
                <a:cubicBezTo>
                  <a:pt x="1009159" y="654262"/>
                  <a:pt x="1017765" y="660564"/>
                  <a:pt x="1026334" y="666827"/>
                </a:cubicBezTo>
                <a:cubicBezTo>
                  <a:pt x="1019129" y="666308"/>
                  <a:pt x="1011963" y="665732"/>
                  <a:pt x="1004874" y="665117"/>
                </a:cubicBezTo>
                <a:cubicBezTo>
                  <a:pt x="996113" y="659392"/>
                  <a:pt x="987391" y="653705"/>
                  <a:pt x="978726" y="648038"/>
                </a:cubicBezTo>
                <a:cubicBezTo>
                  <a:pt x="985912" y="648038"/>
                  <a:pt x="993174" y="647999"/>
                  <a:pt x="1000494" y="647922"/>
                </a:cubicBezTo>
                <a:close/>
                <a:moveTo>
                  <a:pt x="949735" y="647769"/>
                </a:moveTo>
                <a:cubicBezTo>
                  <a:pt x="956440" y="647903"/>
                  <a:pt x="963222" y="647980"/>
                  <a:pt x="970062" y="648018"/>
                </a:cubicBezTo>
                <a:cubicBezTo>
                  <a:pt x="978304" y="653398"/>
                  <a:pt x="986565" y="658777"/>
                  <a:pt x="994864" y="664214"/>
                </a:cubicBezTo>
                <a:cubicBezTo>
                  <a:pt x="988102" y="663561"/>
                  <a:pt x="981416" y="662869"/>
                  <a:pt x="974788" y="662158"/>
                </a:cubicBezTo>
                <a:cubicBezTo>
                  <a:pt x="968102" y="658316"/>
                  <a:pt x="961435" y="654493"/>
                  <a:pt x="954827" y="650689"/>
                </a:cubicBezTo>
                <a:cubicBezTo>
                  <a:pt x="953116" y="649709"/>
                  <a:pt x="951445" y="648748"/>
                  <a:pt x="949735" y="647769"/>
                </a:cubicBezTo>
                <a:close/>
                <a:moveTo>
                  <a:pt x="1031099" y="647384"/>
                </a:moveTo>
                <a:cubicBezTo>
                  <a:pt x="1039955" y="654589"/>
                  <a:pt x="1048812" y="661755"/>
                  <a:pt x="1057611" y="668883"/>
                </a:cubicBezTo>
                <a:cubicBezTo>
                  <a:pt x="1050041" y="668441"/>
                  <a:pt x="1042510" y="667980"/>
                  <a:pt x="1035056" y="667461"/>
                </a:cubicBezTo>
                <a:cubicBezTo>
                  <a:pt x="1026142" y="660967"/>
                  <a:pt x="1017208" y="654416"/>
                  <a:pt x="1008198" y="647826"/>
                </a:cubicBezTo>
                <a:cubicBezTo>
                  <a:pt x="1015767" y="647711"/>
                  <a:pt x="1023395" y="647577"/>
                  <a:pt x="1031099" y="647384"/>
                </a:cubicBezTo>
                <a:close/>
                <a:moveTo>
                  <a:pt x="921244" y="646923"/>
                </a:moveTo>
                <a:cubicBezTo>
                  <a:pt x="927334" y="647173"/>
                  <a:pt x="933482" y="647384"/>
                  <a:pt x="939706" y="647538"/>
                </a:cubicBezTo>
                <a:cubicBezTo>
                  <a:pt x="943952" y="649978"/>
                  <a:pt x="948160" y="652399"/>
                  <a:pt x="952444" y="654858"/>
                </a:cubicBezTo>
                <a:cubicBezTo>
                  <a:pt x="955864" y="656817"/>
                  <a:pt x="959303" y="658796"/>
                  <a:pt x="962742" y="660775"/>
                </a:cubicBezTo>
                <a:cubicBezTo>
                  <a:pt x="956613" y="660045"/>
                  <a:pt x="950542" y="659296"/>
                  <a:pt x="944548" y="658489"/>
                </a:cubicBezTo>
                <a:cubicBezTo>
                  <a:pt x="936748" y="654608"/>
                  <a:pt x="928967" y="650766"/>
                  <a:pt x="921244" y="646923"/>
                </a:cubicBezTo>
                <a:close/>
                <a:moveTo>
                  <a:pt x="1061896" y="646462"/>
                </a:moveTo>
                <a:cubicBezTo>
                  <a:pt x="1070829" y="654416"/>
                  <a:pt x="1079820" y="662427"/>
                  <a:pt x="1088870" y="670458"/>
                </a:cubicBezTo>
                <a:cubicBezTo>
                  <a:pt x="1080973" y="670112"/>
                  <a:pt x="1073154" y="669728"/>
                  <a:pt x="1065373" y="669305"/>
                </a:cubicBezTo>
                <a:cubicBezTo>
                  <a:pt x="1056305" y="661966"/>
                  <a:pt x="1047217" y="654608"/>
                  <a:pt x="1038092" y="647211"/>
                </a:cubicBezTo>
                <a:cubicBezTo>
                  <a:pt x="1045950" y="647000"/>
                  <a:pt x="1053903" y="646750"/>
                  <a:pt x="1061896" y="646462"/>
                </a:cubicBezTo>
                <a:close/>
                <a:moveTo>
                  <a:pt x="1740121" y="645924"/>
                </a:moveTo>
                <a:cubicBezTo>
                  <a:pt x="1754665" y="648806"/>
                  <a:pt x="1769035" y="652111"/>
                  <a:pt x="1783137" y="655915"/>
                </a:cubicBezTo>
                <a:cubicBezTo>
                  <a:pt x="1795509" y="670055"/>
                  <a:pt x="1808151" y="684118"/>
                  <a:pt x="1821216" y="697835"/>
                </a:cubicBezTo>
                <a:cubicBezTo>
                  <a:pt x="1806326" y="694877"/>
                  <a:pt x="1791206" y="692283"/>
                  <a:pt x="1775856" y="690054"/>
                </a:cubicBezTo>
                <a:cubicBezTo>
                  <a:pt x="1763483" y="675722"/>
                  <a:pt x="1751649" y="660910"/>
                  <a:pt x="1740121" y="645924"/>
                </a:cubicBezTo>
                <a:close/>
                <a:moveTo>
                  <a:pt x="893329" y="645425"/>
                </a:moveTo>
                <a:cubicBezTo>
                  <a:pt x="898535" y="645770"/>
                  <a:pt x="903780" y="646097"/>
                  <a:pt x="909102" y="646366"/>
                </a:cubicBezTo>
                <a:cubicBezTo>
                  <a:pt x="915711" y="649651"/>
                  <a:pt x="922358" y="652937"/>
                  <a:pt x="929044" y="656241"/>
                </a:cubicBezTo>
                <a:cubicBezTo>
                  <a:pt x="923703" y="655453"/>
                  <a:pt x="918439" y="654608"/>
                  <a:pt x="913232" y="653724"/>
                </a:cubicBezTo>
                <a:cubicBezTo>
                  <a:pt x="906566" y="650939"/>
                  <a:pt x="899938" y="648172"/>
                  <a:pt x="893329" y="645425"/>
                </a:cubicBezTo>
                <a:close/>
                <a:moveTo>
                  <a:pt x="1092942" y="645252"/>
                </a:moveTo>
                <a:cubicBezTo>
                  <a:pt x="1101972" y="654032"/>
                  <a:pt x="1111040" y="662812"/>
                  <a:pt x="1120166" y="671630"/>
                </a:cubicBezTo>
                <a:cubicBezTo>
                  <a:pt x="1112020" y="671361"/>
                  <a:pt x="1103931" y="671073"/>
                  <a:pt x="1095901" y="670746"/>
                </a:cubicBezTo>
                <a:cubicBezTo>
                  <a:pt x="1086641" y="662543"/>
                  <a:pt x="1077457" y="654358"/>
                  <a:pt x="1068331" y="646232"/>
                </a:cubicBezTo>
                <a:cubicBezTo>
                  <a:pt x="1076477" y="645944"/>
                  <a:pt x="1084681" y="645598"/>
                  <a:pt x="1092942" y="645252"/>
                </a:cubicBezTo>
                <a:close/>
                <a:moveTo>
                  <a:pt x="1124239" y="643792"/>
                </a:moveTo>
                <a:cubicBezTo>
                  <a:pt x="1133307" y="653340"/>
                  <a:pt x="1142433" y="662889"/>
                  <a:pt x="1151597" y="672456"/>
                </a:cubicBezTo>
                <a:cubicBezTo>
                  <a:pt x="1143220" y="672283"/>
                  <a:pt x="1134902" y="672072"/>
                  <a:pt x="1126640" y="671822"/>
                </a:cubicBezTo>
                <a:cubicBezTo>
                  <a:pt x="1117361" y="662850"/>
                  <a:pt x="1108139" y="653916"/>
                  <a:pt x="1098937" y="644983"/>
                </a:cubicBezTo>
                <a:cubicBezTo>
                  <a:pt x="1107313" y="644618"/>
                  <a:pt x="1115747" y="644214"/>
                  <a:pt x="1124239" y="643792"/>
                </a:cubicBezTo>
                <a:close/>
                <a:moveTo>
                  <a:pt x="866259" y="643196"/>
                </a:moveTo>
                <a:cubicBezTo>
                  <a:pt x="869966" y="643561"/>
                  <a:pt x="873732" y="643907"/>
                  <a:pt x="877517" y="644234"/>
                </a:cubicBezTo>
                <a:cubicBezTo>
                  <a:pt x="881821" y="646020"/>
                  <a:pt x="886143" y="647826"/>
                  <a:pt x="890466" y="649632"/>
                </a:cubicBezTo>
                <a:cubicBezTo>
                  <a:pt x="886585" y="648902"/>
                  <a:pt x="882685" y="648172"/>
                  <a:pt x="878804" y="647442"/>
                </a:cubicBezTo>
                <a:cubicBezTo>
                  <a:pt x="874616" y="646020"/>
                  <a:pt x="870428" y="644618"/>
                  <a:pt x="866259" y="643196"/>
                </a:cubicBezTo>
                <a:close/>
                <a:moveTo>
                  <a:pt x="1155900" y="642159"/>
                </a:moveTo>
                <a:cubicBezTo>
                  <a:pt x="1164988" y="652437"/>
                  <a:pt x="1174094" y="662735"/>
                  <a:pt x="1183278" y="673052"/>
                </a:cubicBezTo>
                <a:cubicBezTo>
                  <a:pt x="1174671" y="672917"/>
                  <a:pt x="1166141" y="672783"/>
                  <a:pt x="1157648" y="672591"/>
                </a:cubicBezTo>
                <a:cubicBezTo>
                  <a:pt x="1148350" y="662889"/>
                  <a:pt x="1139090" y="653186"/>
                  <a:pt x="1129868" y="643504"/>
                </a:cubicBezTo>
                <a:cubicBezTo>
                  <a:pt x="1138494" y="643081"/>
                  <a:pt x="1147178" y="642620"/>
                  <a:pt x="1155900" y="642159"/>
                </a:cubicBezTo>
                <a:close/>
                <a:moveTo>
                  <a:pt x="3761753" y="641890"/>
                </a:moveTo>
                <a:cubicBezTo>
                  <a:pt x="3652494" y="746480"/>
                  <a:pt x="3531246" y="857949"/>
                  <a:pt x="3404408" y="961925"/>
                </a:cubicBezTo>
                <a:cubicBezTo>
                  <a:pt x="3334361" y="1019177"/>
                  <a:pt x="3275053" y="1065248"/>
                  <a:pt x="3217743" y="1106880"/>
                </a:cubicBezTo>
                <a:cubicBezTo>
                  <a:pt x="3029022" y="1243843"/>
                  <a:pt x="2865815" y="1331028"/>
                  <a:pt x="2704146" y="1381210"/>
                </a:cubicBezTo>
                <a:cubicBezTo>
                  <a:pt x="2514292" y="1439788"/>
                  <a:pt x="2340288" y="1447261"/>
                  <a:pt x="2172163" y="1404092"/>
                </a:cubicBezTo>
                <a:cubicBezTo>
                  <a:pt x="2017890" y="1364495"/>
                  <a:pt x="1870610" y="1289491"/>
                  <a:pt x="1723637" y="1174295"/>
                </a:cubicBezTo>
                <a:cubicBezTo>
                  <a:pt x="1719602" y="1170376"/>
                  <a:pt x="1715607" y="1166438"/>
                  <a:pt x="1711610" y="1162480"/>
                </a:cubicBezTo>
                <a:cubicBezTo>
                  <a:pt x="1847363" y="1257791"/>
                  <a:pt x="1983058" y="1321153"/>
                  <a:pt x="2125900" y="1355984"/>
                </a:cubicBezTo>
                <a:cubicBezTo>
                  <a:pt x="2222364" y="1379519"/>
                  <a:pt x="2321364" y="1387185"/>
                  <a:pt x="2424898" y="1378885"/>
                </a:cubicBezTo>
                <a:cubicBezTo>
                  <a:pt x="2497117" y="1373083"/>
                  <a:pt x="2571525" y="1359539"/>
                  <a:pt x="2648834" y="1338194"/>
                </a:cubicBezTo>
                <a:cubicBezTo>
                  <a:pt x="2806777" y="1294141"/>
                  <a:pt x="2965930" y="1215736"/>
                  <a:pt x="3149732" y="1091453"/>
                </a:cubicBezTo>
                <a:cubicBezTo>
                  <a:pt x="3205869" y="1053451"/>
                  <a:pt x="3264160" y="1011069"/>
                  <a:pt x="3333246" y="958121"/>
                </a:cubicBezTo>
                <a:cubicBezTo>
                  <a:pt x="3459373" y="861061"/>
                  <a:pt x="3581447" y="754569"/>
                  <a:pt x="3686806" y="658700"/>
                </a:cubicBezTo>
                <a:cubicBezTo>
                  <a:pt x="3711763" y="652898"/>
                  <a:pt x="3736739" y="647269"/>
                  <a:pt x="3761753" y="641890"/>
                </a:cubicBezTo>
                <a:close/>
                <a:moveTo>
                  <a:pt x="842916" y="640814"/>
                </a:moveTo>
                <a:cubicBezTo>
                  <a:pt x="843089" y="640833"/>
                  <a:pt x="843281" y="640852"/>
                  <a:pt x="843473" y="640871"/>
                </a:cubicBezTo>
                <a:cubicBezTo>
                  <a:pt x="843704" y="640948"/>
                  <a:pt x="843934" y="641025"/>
                  <a:pt x="844146" y="641102"/>
                </a:cubicBezTo>
                <a:cubicBezTo>
                  <a:pt x="844011" y="641083"/>
                  <a:pt x="843858" y="641044"/>
                  <a:pt x="843704" y="641025"/>
                </a:cubicBezTo>
                <a:cubicBezTo>
                  <a:pt x="843435" y="640948"/>
                  <a:pt x="843166" y="640871"/>
                  <a:pt x="842916" y="640814"/>
                </a:cubicBezTo>
                <a:close/>
                <a:moveTo>
                  <a:pt x="1187658" y="640410"/>
                </a:moveTo>
                <a:cubicBezTo>
                  <a:pt x="1196726" y="651400"/>
                  <a:pt x="1205813" y="662389"/>
                  <a:pt x="1214978" y="673417"/>
                </a:cubicBezTo>
                <a:cubicBezTo>
                  <a:pt x="1206255" y="673340"/>
                  <a:pt x="1197571" y="673244"/>
                  <a:pt x="1188964" y="673128"/>
                </a:cubicBezTo>
                <a:cubicBezTo>
                  <a:pt x="1179666" y="662696"/>
                  <a:pt x="1170425" y="652264"/>
                  <a:pt x="1161241" y="641871"/>
                </a:cubicBezTo>
                <a:cubicBezTo>
                  <a:pt x="1170002" y="641390"/>
                  <a:pt x="1178801" y="640910"/>
                  <a:pt x="1187658" y="640410"/>
                </a:cubicBezTo>
                <a:close/>
                <a:moveTo>
                  <a:pt x="1807921" y="638969"/>
                </a:moveTo>
                <a:cubicBezTo>
                  <a:pt x="1819064" y="645021"/>
                  <a:pt x="1829919" y="651208"/>
                  <a:pt x="1840543" y="657490"/>
                </a:cubicBezTo>
                <a:cubicBezTo>
                  <a:pt x="1851186" y="665924"/>
                  <a:pt x="1861638" y="674397"/>
                  <a:pt x="1872012" y="682811"/>
                </a:cubicBezTo>
                <a:cubicBezTo>
                  <a:pt x="1867709" y="680833"/>
                  <a:pt x="1863367" y="678854"/>
                  <a:pt x="1858986" y="676913"/>
                </a:cubicBezTo>
                <a:cubicBezTo>
                  <a:pt x="1852013" y="673801"/>
                  <a:pt x="1844942" y="670881"/>
                  <a:pt x="1837776" y="668114"/>
                </a:cubicBezTo>
                <a:cubicBezTo>
                  <a:pt x="1832339" y="662831"/>
                  <a:pt x="1826902" y="657490"/>
                  <a:pt x="1821407" y="652130"/>
                </a:cubicBezTo>
                <a:cubicBezTo>
                  <a:pt x="1816931" y="647769"/>
                  <a:pt x="1812435" y="643369"/>
                  <a:pt x="1807921" y="638969"/>
                </a:cubicBezTo>
                <a:close/>
                <a:moveTo>
                  <a:pt x="3232901" y="638604"/>
                </a:moveTo>
                <a:cubicBezTo>
                  <a:pt x="3221278" y="644656"/>
                  <a:pt x="3209674" y="650650"/>
                  <a:pt x="3198050" y="656625"/>
                </a:cubicBezTo>
                <a:cubicBezTo>
                  <a:pt x="3185467" y="661620"/>
                  <a:pt x="3172882" y="666597"/>
                  <a:pt x="3160318" y="671515"/>
                </a:cubicBezTo>
                <a:cubicBezTo>
                  <a:pt x="3172018" y="665943"/>
                  <a:pt x="3183718" y="660333"/>
                  <a:pt x="3195438" y="654666"/>
                </a:cubicBezTo>
                <a:cubicBezTo>
                  <a:pt x="3207906" y="649344"/>
                  <a:pt x="3220394" y="644003"/>
                  <a:pt x="3232901" y="638604"/>
                </a:cubicBezTo>
                <a:close/>
                <a:moveTo>
                  <a:pt x="1219665" y="638585"/>
                </a:moveTo>
                <a:cubicBezTo>
                  <a:pt x="1228676" y="650247"/>
                  <a:pt x="1237744" y="661928"/>
                  <a:pt x="1246851" y="673609"/>
                </a:cubicBezTo>
                <a:cubicBezTo>
                  <a:pt x="1237994" y="673571"/>
                  <a:pt x="1229137" y="673532"/>
                  <a:pt x="1220357" y="673455"/>
                </a:cubicBezTo>
                <a:cubicBezTo>
                  <a:pt x="1211097" y="662331"/>
                  <a:pt x="1201894" y="651227"/>
                  <a:pt x="1192749" y="640122"/>
                </a:cubicBezTo>
                <a:cubicBezTo>
                  <a:pt x="1201203" y="639642"/>
                  <a:pt x="1209675" y="639162"/>
                  <a:pt x="1218205" y="638681"/>
                </a:cubicBezTo>
                <a:cubicBezTo>
                  <a:pt x="1218685" y="638643"/>
                  <a:pt x="1219185" y="638624"/>
                  <a:pt x="1219665" y="638585"/>
                </a:cubicBezTo>
                <a:close/>
                <a:moveTo>
                  <a:pt x="3259203" y="637836"/>
                </a:moveTo>
                <a:cubicBezTo>
                  <a:pt x="3239567" y="648748"/>
                  <a:pt x="3219933" y="659526"/>
                  <a:pt x="3200279" y="670170"/>
                </a:cubicBezTo>
                <a:cubicBezTo>
                  <a:pt x="3178569" y="678162"/>
                  <a:pt x="3157032" y="686020"/>
                  <a:pt x="3135611" y="693724"/>
                </a:cubicBezTo>
                <a:cubicBezTo>
                  <a:pt x="3156015" y="683599"/>
                  <a:pt x="3176398" y="673302"/>
                  <a:pt x="3196782" y="662850"/>
                </a:cubicBezTo>
                <a:cubicBezTo>
                  <a:pt x="3217532" y="654627"/>
                  <a:pt x="3238339" y="646270"/>
                  <a:pt x="3259203" y="637836"/>
                </a:cubicBezTo>
                <a:close/>
                <a:moveTo>
                  <a:pt x="3473168" y="637509"/>
                </a:moveTo>
                <a:cubicBezTo>
                  <a:pt x="3450075" y="654743"/>
                  <a:pt x="3427539" y="671361"/>
                  <a:pt x="3405503" y="687365"/>
                </a:cubicBezTo>
                <a:cubicBezTo>
                  <a:pt x="3378625" y="694781"/>
                  <a:pt x="3351824" y="702331"/>
                  <a:pt x="3325119" y="709939"/>
                </a:cubicBezTo>
                <a:cubicBezTo>
                  <a:pt x="3348981" y="693839"/>
                  <a:pt x="3373419" y="677048"/>
                  <a:pt x="3398509" y="659507"/>
                </a:cubicBezTo>
                <a:cubicBezTo>
                  <a:pt x="3423351" y="651995"/>
                  <a:pt x="3448250" y="644637"/>
                  <a:pt x="3473168" y="637509"/>
                </a:cubicBezTo>
                <a:close/>
                <a:moveTo>
                  <a:pt x="1251922" y="636779"/>
                </a:moveTo>
                <a:cubicBezTo>
                  <a:pt x="1260856" y="649056"/>
                  <a:pt x="1269847" y="661371"/>
                  <a:pt x="1278915" y="673686"/>
                </a:cubicBezTo>
                <a:cubicBezTo>
                  <a:pt x="1269886" y="673686"/>
                  <a:pt x="1260914" y="673666"/>
                  <a:pt x="1251980" y="673628"/>
                </a:cubicBezTo>
                <a:cubicBezTo>
                  <a:pt x="1242777" y="661851"/>
                  <a:pt x="1233632" y="650074"/>
                  <a:pt x="1224526" y="638316"/>
                </a:cubicBezTo>
                <a:cubicBezTo>
                  <a:pt x="1233632" y="637798"/>
                  <a:pt x="1242758" y="637279"/>
                  <a:pt x="1251922" y="636779"/>
                </a:cubicBezTo>
                <a:close/>
                <a:moveTo>
                  <a:pt x="1284429" y="634993"/>
                </a:moveTo>
                <a:cubicBezTo>
                  <a:pt x="1293267" y="647846"/>
                  <a:pt x="1302181" y="660756"/>
                  <a:pt x="1311173" y="673686"/>
                </a:cubicBezTo>
                <a:cubicBezTo>
                  <a:pt x="1302008" y="673686"/>
                  <a:pt x="1292883" y="673705"/>
                  <a:pt x="1283795" y="673686"/>
                </a:cubicBezTo>
                <a:cubicBezTo>
                  <a:pt x="1274670" y="661275"/>
                  <a:pt x="1265602" y="648883"/>
                  <a:pt x="1256591" y="636510"/>
                </a:cubicBezTo>
                <a:cubicBezTo>
                  <a:pt x="1265851" y="635992"/>
                  <a:pt x="1275112" y="635492"/>
                  <a:pt x="1284429" y="634993"/>
                </a:cubicBezTo>
                <a:close/>
                <a:moveTo>
                  <a:pt x="3378048" y="634839"/>
                </a:moveTo>
                <a:cubicBezTo>
                  <a:pt x="3361007" y="646251"/>
                  <a:pt x="3343928" y="657586"/>
                  <a:pt x="3326771" y="668844"/>
                </a:cubicBezTo>
                <a:cubicBezTo>
                  <a:pt x="3320009" y="673302"/>
                  <a:pt x="3313285" y="677682"/>
                  <a:pt x="3306580" y="682024"/>
                </a:cubicBezTo>
                <a:cubicBezTo>
                  <a:pt x="3287233" y="688076"/>
                  <a:pt x="3267944" y="694166"/>
                  <a:pt x="3248713" y="700237"/>
                </a:cubicBezTo>
                <a:cubicBezTo>
                  <a:pt x="3241143" y="702619"/>
                  <a:pt x="3233516" y="705021"/>
                  <a:pt x="3225851" y="707441"/>
                </a:cubicBezTo>
                <a:cubicBezTo>
                  <a:pt x="3234227" y="702427"/>
                  <a:pt x="3242661" y="697355"/>
                  <a:pt x="3251172" y="692187"/>
                </a:cubicBezTo>
                <a:cubicBezTo>
                  <a:pt x="3268098" y="681889"/>
                  <a:pt x="3284966" y="671496"/>
                  <a:pt x="3301796" y="661044"/>
                </a:cubicBezTo>
                <a:cubicBezTo>
                  <a:pt x="3327118" y="652283"/>
                  <a:pt x="3352535" y="643523"/>
                  <a:pt x="3378048" y="634839"/>
                </a:cubicBezTo>
                <a:close/>
                <a:moveTo>
                  <a:pt x="3648728" y="632629"/>
                </a:moveTo>
                <a:cubicBezTo>
                  <a:pt x="3632801" y="646539"/>
                  <a:pt x="3617182" y="660084"/>
                  <a:pt x="3601851" y="673282"/>
                </a:cubicBezTo>
                <a:cubicBezTo>
                  <a:pt x="3575434" y="679872"/>
                  <a:pt x="3549056" y="686615"/>
                  <a:pt x="3522755" y="693494"/>
                </a:cubicBezTo>
                <a:cubicBezTo>
                  <a:pt x="3540583" y="679027"/>
                  <a:pt x="3558758" y="664118"/>
                  <a:pt x="3577374" y="648729"/>
                </a:cubicBezTo>
                <a:cubicBezTo>
                  <a:pt x="3601178" y="643081"/>
                  <a:pt x="3624962" y="637701"/>
                  <a:pt x="3648728" y="632629"/>
                </a:cubicBezTo>
                <a:close/>
                <a:moveTo>
                  <a:pt x="825298" y="629402"/>
                </a:moveTo>
                <a:cubicBezTo>
                  <a:pt x="825606" y="629421"/>
                  <a:pt x="825932" y="629421"/>
                  <a:pt x="826240" y="629421"/>
                </a:cubicBezTo>
                <a:cubicBezTo>
                  <a:pt x="831504" y="629517"/>
                  <a:pt x="836845" y="629575"/>
                  <a:pt x="842263" y="629575"/>
                </a:cubicBezTo>
                <a:cubicBezTo>
                  <a:pt x="848430" y="632130"/>
                  <a:pt x="854654" y="634724"/>
                  <a:pt x="860879" y="637317"/>
                </a:cubicBezTo>
                <a:cubicBezTo>
                  <a:pt x="855077" y="636702"/>
                  <a:pt x="849256" y="636107"/>
                  <a:pt x="843435" y="635511"/>
                </a:cubicBezTo>
                <a:cubicBezTo>
                  <a:pt x="840438" y="634512"/>
                  <a:pt x="837441" y="633494"/>
                  <a:pt x="834482" y="632495"/>
                </a:cubicBezTo>
                <a:cubicBezTo>
                  <a:pt x="831389" y="631458"/>
                  <a:pt x="828353" y="630439"/>
                  <a:pt x="825298" y="629402"/>
                </a:cubicBezTo>
                <a:close/>
                <a:moveTo>
                  <a:pt x="873982" y="628979"/>
                </a:moveTo>
                <a:cubicBezTo>
                  <a:pt x="881571" y="632745"/>
                  <a:pt x="889217" y="636530"/>
                  <a:pt x="896883" y="640314"/>
                </a:cubicBezTo>
                <a:cubicBezTo>
                  <a:pt x="890389" y="639911"/>
                  <a:pt x="883972" y="639430"/>
                  <a:pt x="877651" y="638893"/>
                </a:cubicBezTo>
                <a:cubicBezTo>
                  <a:pt x="874193" y="637471"/>
                  <a:pt x="870754" y="636030"/>
                  <a:pt x="867315" y="634608"/>
                </a:cubicBezTo>
                <a:cubicBezTo>
                  <a:pt x="863147" y="632860"/>
                  <a:pt x="859035" y="631150"/>
                  <a:pt x="854904" y="629440"/>
                </a:cubicBezTo>
                <a:cubicBezTo>
                  <a:pt x="861187" y="629344"/>
                  <a:pt x="867546" y="629191"/>
                  <a:pt x="873982" y="628979"/>
                </a:cubicBezTo>
                <a:close/>
                <a:moveTo>
                  <a:pt x="796653" y="628902"/>
                </a:moveTo>
                <a:cubicBezTo>
                  <a:pt x="800592" y="628960"/>
                  <a:pt x="804550" y="629018"/>
                  <a:pt x="808507" y="629094"/>
                </a:cubicBezTo>
                <a:cubicBezTo>
                  <a:pt x="812561" y="630458"/>
                  <a:pt x="816672" y="631842"/>
                  <a:pt x="820745" y="633225"/>
                </a:cubicBezTo>
                <a:cubicBezTo>
                  <a:pt x="816768" y="632822"/>
                  <a:pt x="812791" y="632418"/>
                  <a:pt x="808834" y="632034"/>
                </a:cubicBezTo>
                <a:cubicBezTo>
                  <a:pt x="807931" y="631803"/>
                  <a:pt x="807028" y="631573"/>
                  <a:pt x="806125" y="631342"/>
                </a:cubicBezTo>
                <a:cubicBezTo>
                  <a:pt x="802974" y="630535"/>
                  <a:pt x="799804" y="629709"/>
                  <a:pt x="796653" y="628902"/>
                </a:cubicBezTo>
                <a:close/>
                <a:moveTo>
                  <a:pt x="774617" y="628537"/>
                </a:moveTo>
                <a:cubicBezTo>
                  <a:pt x="774924" y="628614"/>
                  <a:pt x="775213" y="628691"/>
                  <a:pt x="775520" y="628768"/>
                </a:cubicBezTo>
                <a:cubicBezTo>
                  <a:pt x="775213" y="628749"/>
                  <a:pt x="774905" y="628710"/>
                  <a:pt x="774598" y="628691"/>
                </a:cubicBezTo>
                <a:cubicBezTo>
                  <a:pt x="774310" y="628633"/>
                  <a:pt x="774021" y="628576"/>
                  <a:pt x="773714" y="628537"/>
                </a:cubicBezTo>
                <a:cubicBezTo>
                  <a:pt x="774021" y="628537"/>
                  <a:pt x="774329" y="628537"/>
                  <a:pt x="774617" y="628537"/>
                </a:cubicBezTo>
                <a:close/>
                <a:moveTo>
                  <a:pt x="1492439" y="627942"/>
                </a:moveTo>
                <a:cubicBezTo>
                  <a:pt x="1572361" y="627634"/>
                  <a:pt x="1654531" y="630055"/>
                  <a:pt x="1731648" y="644310"/>
                </a:cubicBezTo>
                <a:cubicBezTo>
                  <a:pt x="1743118" y="659411"/>
                  <a:pt x="1754934" y="674320"/>
                  <a:pt x="1767249" y="688844"/>
                </a:cubicBezTo>
                <a:cubicBezTo>
                  <a:pt x="1694377" y="678873"/>
                  <a:pt x="1616875" y="676241"/>
                  <a:pt x="1537760" y="674704"/>
                </a:cubicBezTo>
                <a:cubicBezTo>
                  <a:pt x="1471690" y="673455"/>
                  <a:pt x="1405754" y="673551"/>
                  <a:pt x="1342008" y="673647"/>
                </a:cubicBezTo>
                <a:cubicBezTo>
                  <a:pt x="1333267" y="673666"/>
                  <a:pt x="1324544" y="673666"/>
                  <a:pt x="1315860" y="673686"/>
                </a:cubicBezTo>
                <a:cubicBezTo>
                  <a:pt x="1306792" y="660660"/>
                  <a:pt x="1297820" y="647692"/>
                  <a:pt x="1288925" y="634743"/>
                </a:cubicBezTo>
                <a:cubicBezTo>
                  <a:pt x="1355783" y="631189"/>
                  <a:pt x="1423948" y="628249"/>
                  <a:pt x="1492439" y="627942"/>
                </a:cubicBezTo>
                <a:close/>
                <a:moveTo>
                  <a:pt x="904856" y="627519"/>
                </a:moveTo>
                <a:cubicBezTo>
                  <a:pt x="913174" y="632303"/>
                  <a:pt x="921513" y="637087"/>
                  <a:pt x="929909" y="641928"/>
                </a:cubicBezTo>
                <a:cubicBezTo>
                  <a:pt x="922973" y="641678"/>
                  <a:pt x="916133" y="641390"/>
                  <a:pt x="909371" y="641044"/>
                </a:cubicBezTo>
                <a:cubicBezTo>
                  <a:pt x="908257" y="640506"/>
                  <a:pt x="907161" y="639949"/>
                  <a:pt x="906047" y="639411"/>
                </a:cubicBezTo>
                <a:cubicBezTo>
                  <a:pt x="898708" y="635780"/>
                  <a:pt x="891427" y="632168"/>
                  <a:pt x="884164" y="628576"/>
                </a:cubicBezTo>
                <a:cubicBezTo>
                  <a:pt x="890985" y="628268"/>
                  <a:pt x="897882" y="627922"/>
                  <a:pt x="904856" y="627519"/>
                </a:cubicBezTo>
                <a:close/>
                <a:moveTo>
                  <a:pt x="3841963" y="625559"/>
                </a:moveTo>
                <a:cubicBezTo>
                  <a:pt x="3727978" y="740083"/>
                  <a:pt x="3606731" y="857258"/>
                  <a:pt x="3478067" y="968976"/>
                </a:cubicBezTo>
                <a:cubicBezTo>
                  <a:pt x="3407059" y="1030531"/>
                  <a:pt x="3346675" y="1080348"/>
                  <a:pt x="3288040" y="1125727"/>
                </a:cubicBezTo>
                <a:cubicBezTo>
                  <a:pt x="3096937" y="1273488"/>
                  <a:pt x="2924394" y="1372430"/>
                  <a:pt x="2760553" y="1428183"/>
                </a:cubicBezTo>
                <a:cubicBezTo>
                  <a:pt x="2567971" y="1493562"/>
                  <a:pt x="2390316" y="1502726"/>
                  <a:pt x="2217465" y="1456195"/>
                </a:cubicBezTo>
                <a:cubicBezTo>
                  <a:pt x="2057332" y="1413121"/>
                  <a:pt x="1904269" y="1329702"/>
                  <a:pt x="1750880" y="1200366"/>
                </a:cubicBezTo>
                <a:cubicBezTo>
                  <a:pt x="1750400" y="1199905"/>
                  <a:pt x="1749900" y="1199444"/>
                  <a:pt x="1749400" y="1198983"/>
                </a:cubicBezTo>
                <a:cubicBezTo>
                  <a:pt x="1887574" y="1302229"/>
                  <a:pt x="2025709" y="1370663"/>
                  <a:pt x="2171164" y="1407991"/>
                </a:cubicBezTo>
                <a:cubicBezTo>
                  <a:pt x="2259175" y="1430585"/>
                  <a:pt x="2351143" y="1439307"/>
                  <a:pt x="2444533" y="1433890"/>
                </a:cubicBezTo>
                <a:cubicBezTo>
                  <a:pt x="2451469" y="1433486"/>
                  <a:pt x="2458404" y="1433006"/>
                  <a:pt x="2465397" y="1432449"/>
                </a:cubicBezTo>
                <a:cubicBezTo>
                  <a:pt x="2542841" y="1426224"/>
                  <a:pt x="2623455" y="1410316"/>
                  <a:pt x="2705337" y="1385052"/>
                </a:cubicBezTo>
                <a:cubicBezTo>
                  <a:pt x="2867430" y="1334736"/>
                  <a:pt x="3031002" y="1247378"/>
                  <a:pt x="3220087" y="1110146"/>
                </a:cubicBezTo>
                <a:cubicBezTo>
                  <a:pt x="3277473" y="1068456"/>
                  <a:pt x="3336858" y="1022347"/>
                  <a:pt x="3406944" y="965037"/>
                </a:cubicBezTo>
                <a:cubicBezTo>
                  <a:pt x="3535703" y="859486"/>
                  <a:pt x="3658680" y="746269"/>
                  <a:pt x="3769207" y="640314"/>
                </a:cubicBezTo>
                <a:cubicBezTo>
                  <a:pt x="3793433" y="635146"/>
                  <a:pt x="3817679" y="630228"/>
                  <a:pt x="3841963" y="625559"/>
                </a:cubicBezTo>
                <a:close/>
                <a:moveTo>
                  <a:pt x="935538" y="625425"/>
                </a:moveTo>
                <a:cubicBezTo>
                  <a:pt x="944260" y="631131"/>
                  <a:pt x="953020" y="636875"/>
                  <a:pt x="961820" y="642620"/>
                </a:cubicBezTo>
                <a:cubicBezTo>
                  <a:pt x="954500" y="642543"/>
                  <a:pt x="947257" y="642408"/>
                  <a:pt x="940071" y="642216"/>
                </a:cubicBezTo>
                <a:cubicBezTo>
                  <a:pt x="931196" y="637125"/>
                  <a:pt x="922358" y="632034"/>
                  <a:pt x="913578" y="627000"/>
                </a:cubicBezTo>
                <a:cubicBezTo>
                  <a:pt x="920821" y="626539"/>
                  <a:pt x="928141" y="626001"/>
                  <a:pt x="935538" y="625425"/>
                </a:cubicBezTo>
                <a:close/>
                <a:moveTo>
                  <a:pt x="966296" y="622812"/>
                </a:moveTo>
                <a:cubicBezTo>
                  <a:pt x="975326" y="629459"/>
                  <a:pt x="984355" y="636088"/>
                  <a:pt x="993328" y="642658"/>
                </a:cubicBezTo>
                <a:cubicBezTo>
                  <a:pt x="985662" y="642716"/>
                  <a:pt x="978054" y="642735"/>
                  <a:pt x="970542" y="642697"/>
                </a:cubicBezTo>
                <a:cubicBezTo>
                  <a:pt x="961397" y="636702"/>
                  <a:pt x="952291" y="630747"/>
                  <a:pt x="943222" y="624829"/>
                </a:cubicBezTo>
                <a:cubicBezTo>
                  <a:pt x="950850" y="624195"/>
                  <a:pt x="958515" y="623542"/>
                  <a:pt x="966296" y="622812"/>
                </a:cubicBezTo>
                <a:close/>
                <a:moveTo>
                  <a:pt x="545109" y="622255"/>
                </a:moveTo>
                <a:cubicBezTo>
                  <a:pt x="548279" y="622428"/>
                  <a:pt x="551449" y="622582"/>
                  <a:pt x="554619" y="622754"/>
                </a:cubicBezTo>
                <a:cubicBezTo>
                  <a:pt x="552486" y="623196"/>
                  <a:pt x="550354" y="623638"/>
                  <a:pt x="548221" y="624080"/>
                </a:cubicBezTo>
                <a:cubicBezTo>
                  <a:pt x="544475" y="624272"/>
                  <a:pt x="540729" y="624445"/>
                  <a:pt x="537002" y="624618"/>
                </a:cubicBezTo>
                <a:cubicBezTo>
                  <a:pt x="539711" y="623830"/>
                  <a:pt x="542400" y="623062"/>
                  <a:pt x="545109" y="622255"/>
                </a:cubicBezTo>
                <a:close/>
                <a:moveTo>
                  <a:pt x="696712" y="619988"/>
                </a:moveTo>
                <a:cubicBezTo>
                  <a:pt x="700497" y="620680"/>
                  <a:pt x="704301" y="621390"/>
                  <a:pt x="708085" y="622082"/>
                </a:cubicBezTo>
                <a:cubicBezTo>
                  <a:pt x="707720" y="622063"/>
                  <a:pt x="707336" y="622063"/>
                  <a:pt x="706971" y="622063"/>
                </a:cubicBezTo>
                <a:cubicBezTo>
                  <a:pt x="701457" y="621506"/>
                  <a:pt x="695924" y="620929"/>
                  <a:pt x="690410" y="620372"/>
                </a:cubicBezTo>
                <a:cubicBezTo>
                  <a:pt x="692505" y="620238"/>
                  <a:pt x="694618" y="620103"/>
                  <a:pt x="696712" y="619988"/>
                </a:cubicBezTo>
                <a:close/>
                <a:moveTo>
                  <a:pt x="997170" y="619777"/>
                </a:moveTo>
                <a:cubicBezTo>
                  <a:pt x="1006372" y="627288"/>
                  <a:pt x="1015556" y="634762"/>
                  <a:pt x="1024720" y="642197"/>
                </a:cubicBezTo>
                <a:cubicBezTo>
                  <a:pt x="1016747" y="642370"/>
                  <a:pt x="1008870" y="642505"/>
                  <a:pt x="1001051" y="642581"/>
                </a:cubicBezTo>
                <a:cubicBezTo>
                  <a:pt x="991810" y="635819"/>
                  <a:pt x="982511" y="628998"/>
                  <a:pt x="973212" y="622159"/>
                </a:cubicBezTo>
                <a:cubicBezTo>
                  <a:pt x="981128" y="621410"/>
                  <a:pt x="989101" y="620603"/>
                  <a:pt x="997170" y="619777"/>
                </a:cubicBezTo>
                <a:close/>
                <a:moveTo>
                  <a:pt x="733887" y="617971"/>
                </a:moveTo>
                <a:cubicBezTo>
                  <a:pt x="740054" y="619584"/>
                  <a:pt x="746221" y="621179"/>
                  <a:pt x="752388" y="622793"/>
                </a:cubicBezTo>
                <a:cubicBezTo>
                  <a:pt x="748411" y="622716"/>
                  <a:pt x="744435" y="622658"/>
                  <a:pt x="740477" y="622601"/>
                </a:cubicBezTo>
                <a:cubicBezTo>
                  <a:pt x="733311" y="621313"/>
                  <a:pt x="726126" y="620026"/>
                  <a:pt x="718940" y="618720"/>
                </a:cubicBezTo>
                <a:cubicBezTo>
                  <a:pt x="723916" y="618451"/>
                  <a:pt x="728892" y="618201"/>
                  <a:pt x="733887" y="617971"/>
                </a:cubicBezTo>
                <a:close/>
                <a:moveTo>
                  <a:pt x="3725941" y="617317"/>
                </a:moveTo>
                <a:cubicBezTo>
                  <a:pt x="3713358" y="628902"/>
                  <a:pt x="3700485" y="640699"/>
                  <a:pt x="3687363" y="652649"/>
                </a:cubicBezTo>
                <a:cubicBezTo>
                  <a:pt x="3661812" y="658604"/>
                  <a:pt x="3636317" y="664752"/>
                  <a:pt x="3610861" y="671054"/>
                </a:cubicBezTo>
                <a:cubicBezTo>
                  <a:pt x="3626000" y="657989"/>
                  <a:pt x="3641428" y="644579"/>
                  <a:pt x="3657143" y="630824"/>
                </a:cubicBezTo>
                <a:cubicBezTo>
                  <a:pt x="3680120" y="626001"/>
                  <a:pt x="3703059" y="621486"/>
                  <a:pt x="3725941" y="617317"/>
                </a:cubicBezTo>
                <a:close/>
                <a:moveTo>
                  <a:pt x="608951" y="616760"/>
                </a:moveTo>
                <a:cubicBezTo>
                  <a:pt x="612467" y="617183"/>
                  <a:pt x="615983" y="617625"/>
                  <a:pt x="619499" y="618028"/>
                </a:cubicBezTo>
                <a:cubicBezTo>
                  <a:pt x="615618" y="618566"/>
                  <a:pt x="611737" y="619104"/>
                  <a:pt x="607837" y="619623"/>
                </a:cubicBezTo>
                <a:cubicBezTo>
                  <a:pt x="604475" y="619508"/>
                  <a:pt x="601093" y="619392"/>
                  <a:pt x="597750" y="619277"/>
                </a:cubicBezTo>
                <a:cubicBezTo>
                  <a:pt x="601458" y="618451"/>
                  <a:pt x="605205" y="617606"/>
                  <a:pt x="608951" y="616760"/>
                </a:cubicBezTo>
                <a:close/>
                <a:moveTo>
                  <a:pt x="771485" y="616568"/>
                </a:moveTo>
                <a:cubicBezTo>
                  <a:pt x="778171" y="618835"/>
                  <a:pt x="784895" y="621121"/>
                  <a:pt x="791639" y="623408"/>
                </a:cubicBezTo>
                <a:cubicBezTo>
                  <a:pt x="785818" y="623312"/>
                  <a:pt x="780016" y="623215"/>
                  <a:pt x="774233" y="623119"/>
                </a:cubicBezTo>
                <a:cubicBezTo>
                  <a:pt x="766644" y="621160"/>
                  <a:pt x="759055" y="619200"/>
                  <a:pt x="751428" y="617221"/>
                </a:cubicBezTo>
                <a:cubicBezTo>
                  <a:pt x="758114" y="616952"/>
                  <a:pt x="764799" y="616741"/>
                  <a:pt x="771485" y="616568"/>
                </a:cubicBezTo>
                <a:close/>
                <a:moveTo>
                  <a:pt x="1028274" y="616414"/>
                </a:moveTo>
                <a:cubicBezTo>
                  <a:pt x="1037496" y="624676"/>
                  <a:pt x="1046756" y="632975"/>
                  <a:pt x="1056132" y="641333"/>
                </a:cubicBezTo>
                <a:cubicBezTo>
                  <a:pt x="1047928" y="641602"/>
                  <a:pt x="1039782" y="641832"/>
                  <a:pt x="1031714" y="642043"/>
                </a:cubicBezTo>
                <a:cubicBezTo>
                  <a:pt x="1022357" y="634435"/>
                  <a:pt x="1012962" y="626789"/>
                  <a:pt x="1003548" y="619123"/>
                </a:cubicBezTo>
                <a:cubicBezTo>
                  <a:pt x="1011713" y="618259"/>
                  <a:pt x="1019975" y="617356"/>
                  <a:pt x="1028274" y="616414"/>
                </a:cubicBezTo>
                <a:close/>
                <a:moveTo>
                  <a:pt x="674099" y="615780"/>
                </a:moveTo>
                <a:cubicBezTo>
                  <a:pt x="674253" y="615800"/>
                  <a:pt x="674426" y="615838"/>
                  <a:pt x="674579" y="615877"/>
                </a:cubicBezTo>
                <a:cubicBezTo>
                  <a:pt x="673927" y="615915"/>
                  <a:pt x="673273" y="615953"/>
                  <a:pt x="672620" y="615992"/>
                </a:cubicBezTo>
                <a:cubicBezTo>
                  <a:pt x="673119" y="615934"/>
                  <a:pt x="673600" y="615857"/>
                  <a:pt x="674099" y="615780"/>
                </a:cubicBezTo>
                <a:close/>
                <a:moveTo>
                  <a:pt x="808949" y="615665"/>
                </a:moveTo>
                <a:cubicBezTo>
                  <a:pt x="815597" y="618432"/>
                  <a:pt x="822282" y="621237"/>
                  <a:pt x="828987" y="624042"/>
                </a:cubicBezTo>
                <a:cubicBezTo>
                  <a:pt x="828104" y="624022"/>
                  <a:pt x="827220" y="624022"/>
                  <a:pt x="826336" y="624003"/>
                </a:cubicBezTo>
                <a:cubicBezTo>
                  <a:pt x="820342" y="623888"/>
                  <a:pt x="814309" y="623792"/>
                  <a:pt x="808296" y="623677"/>
                </a:cubicBezTo>
                <a:cubicBezTo>
                  <a:pt x="800938" y="621198"/>
                  <a:pt x="793637" y="618739"/>
                  <a:pt x="786355" y="616261"/>
                </a:cubicBezTo>
                <a:cubicBezTo>
                  <a:pt x="788085" y="616241"/>
                  <a:pt x="789794" y="616184"/>
                  <a:pt x="791524" y="616165"/>
                </a:cubicBezTo>
                <a:cubicBezTo>
                  <a:pt x="797230" y="616088"/>
                  <a:pt x="803051" y="615915"/>
                  <a:pt x="808949" y="615665"/>
                </a:cubicBezTo>
                <a:close/>
                <a:moveTo>
                  <a:pt x="3556125" y="614801"/>
                </a:moveTo>
                <a:cubicBezTo>
                  <a:pt x="3534935" y="631650"/>
                  <a:pt x="3514282" y="647903"/>
                  <a:pt x="3494148" y="663599"/>
                </a:cubicBezTo>
                <a:cubicBezTo>
                  <a:pt x="3468615" y="670208"/>
                  <a:pt x="3443101" y="677048"/>
                  <a:pt x="3417664" y="684022"/>
                </a:cubicBezTo>
                <a:cubicBezTo>
                  <a:pt x="3439643" y="667980"/>
                  <a:pt x="3462121" y="651361"/>
                  <a:pt x="3485176" y="634109"/>
                </a:cubicBezTo>
                <a:cubicBezTo>
                  <a:pt x="3508806" y="627423"/>
                  <a:pt x="3532456" y="620948"/>
                  <a:pt x="3556125" y="614801"/>
                </a:cubicBezTo>
                <a:close/>
                <a:moveTo>
                  <a:pt x="1754665" y="614263"/>
                </a:moveTo>
                <a:cubicBezTo>
                  <a:pt x="1766845" y="618931"/>
                  <a:pt x="1778814" y="624099"/>
                  <a:pt x="1790476" y="629863"/>
                </a:cubicBezTo>
                <a:cubicBezTo>
                  <a:pt x="1799602" y="638643"/>
                  <a:pt x="1808593" y="647423"/>
                  <a:pt x="1817488" y="656126"/>
                </a:cubicBezTo>
                <a:cubicBezTo>
                  <a:pt x="1819947" y="658527"/>
                  <a:pt x="1822406" y="660929"/>
                  <a:pt x="1824885" y="663350"/>
                </a:cubicBezTo>
                <a:cubicBezTo>
                  <a:pt x="1812378" y="658912"/>
                  <a:pt x="1799640" y="654935"/>
                  <a:pt x="1786711" y="651380"/>
                </a:cubicBezTo>
                <a:cubicBezTo>
                  <a:pt x="1777777" y="641160"/>
                  <a:pt x="1768978" y="630920"/>
                  <a:pt x="1760236" y="620737"/>
                </a:cubicBezTo>
                <a:cubicBezTo>
                  <a:pt x="1758392" y="618585"/>
                  <a:pt x="1756529" y="616434"/>
                  <a:pt x="1754665" y="614263"/>
                </a:cubicBezTo>
                <a:close/>
                <a:moveTo>
                  <a:pt x="842513" y="613341"/>
                </a:moveTo>
                <a:cubicBezTo>
                  <a:pt x="849525" y="616837"/>
                  <a:pt x="856576" y="620334"/>
                  <a:pt x="863646" y="623850"/>
                </a:cubicBezTo>
                <a:cubicBezTo>
                  <a:pt x="856403" y="624022"/>
                  <a:pt x="849218" y="624138"/>
                  <a:pt x="842205" y="624157"/>
                </a:cubicBezTo>
                <a:cubicBezTo>
                  <a:pt x="834885" y="621102"/>
                  <a:pt x="827623" y="618067"/>
                  <a:pt x="820400" y="615050"/>
                </a:cubicBezTo>
                <a:cubicBezTo>
                  <a:pt x="827642" y="614608"/>
                  <a:pt x="835039" y="614032"/>
                  <a:pt x="842513" y="613341"/>
                </a:cubicBezTo>
                <a:close/>
                <a:moveTo>
                  <a:pt x="1059648" y="612822"/>
                </a:moveTo>
                <a:cubicBezTo>
                  <a:pt x="1068966" y="621909"/>
                  <a:pt x="1078303" y="631016"/>
                  <a:pt x="1087678" y="640141"/>
                </a:cubicBezTo>
                <a:cubicBezTo>
                  <a:pt x="1079244" y="640487"/>
                  <a:pt x="1070887" y="640814"/>
                  <a:pt x="1062587" y="641121"/>
                </a:cubicBezTo>
                <a:cubicBezTo>
                  <a:pt x="1053039" y="632610"/>
                  <a:pt x="1043586" y="624157"/>
                  <a:pt x="1034211" y="615761"/>
                </a:cubicBezTo>
                <a:cubicBezTo>
                  <a:pt x="1042626" y="614801"/>
                  <a:pt x="1051098" y="613821"/>
                  <a:pt x="1059648" y="612822"/>
                </a:cubicBezTo>
                <a:close/>
                <a:moveTo>
                  <a:pt x="576636" y="612745"/>
                </a:moveTo>
                <a:cubicBezTo>
                  <a:pt x="581766" y="613417"/>
                  <a:pt x="586896" y="614090"/>
                  <a:pt x="592044" y="614724"/>
                </a:cubicBezTo>
                <a:cubicBezTo>
                  <a:pt x="586435" y="615953"/>
                  <a:pt x="580882" y="617164"/>
                  <a:pt x="575349" y="618355"/>
                </a:cubicBezTo>
                <a:cubicBezTo>
                  <a:pt x="570392" y="618144"/>
                  <a:pt x="565435" y="617913"/>
                  <a:pt x="560479" y="617663"/>
                </a:cubicBezTo>
                <a:cubicBezTo>
                  <a:pt x="565839" y="616049"/>
                  <a:pt x="571238" y="614397"/>
                  <a:pt x="576636" y="612745"/>
                </a:cubicBezTo>
                <a:close/>
                <a:moveTo>
                  <a:pt x="3370594" y="612072"/>
                </a:moveTo>
                <a:cubicBezTo>
                  <a:pt x="3348001" y="626501"/>
                  <a:pt x="3325407" y="640775"/>
                  <a:pt x="3302738" y="654896"/>
                </a:cubicBezTo>
                <a:cubicBezTo>
                  <a:pt x="3297588" y="656683"/>
                  <a:pt x="3292439" y="658450"/>
                  <a:pt x="3287310" y="660237"/>
                </a:cubicBezTo>
                <a:cubicBezTo>
                  <a:pt x="3275706" y="664233"/>
                  <a:pt x="3264140" y="668249"/>
                  <a:pt x="3252594" y="672226"/>
                </a:cubicBezTo>
                <a:cubicBezTo>
                  <a:pt x="3244121" y="675165"/>
                  <a:pt x="3235552" y="678105"/>
                  <a:pt x="3226965" y="681063"/>
                </a:cubicBezTo>
                <a:cubicBezTo>
                  <a:pt x="3250826" y="667346"/>
                  <a:pt x="3274591" y="653436"/>
                  <a:pt x="3298357" y="639354"/>
                </a:cubicBezTo>
                <a:cubicBezTo>
                  <a:pt x="3311940" y="634243"/>
                  <a:pt x="3325600" y="629075"/>
                  <a:pt x="3339336" y="623888"/>
                </a:cubicBezTo>
                <a:lnTo>
                  <a:pt x="3342909" y="622524"/>
                </a:lnTo>
                <a:cubicBezTo>
                  <a:pt x="3352132" y="619046"/>
                  <a:pt x="3361353" y="615569"/>
                  <a:pt x="3370594" y="612072"/>
                </a:cubicBezTo>
                <a:close/>
                <a:moveTo>
                  <a:pt x="3919542" y="611631"/>
                </a:moveTo>
                <a:cubicBezTo>
                  <a:pt x="3800657" y="736433"/>
                  <a:pt x="3678526" y="859947"/>
                  <a:pt x="3551726" y="976007"/>
                </a:cubicBezTo>
                <a:cubicBezTo>
                  <a:pt x="3182028" y="1314448"/>
                  <a:pt x="2739765" y="1642341"/>
                  <a:pt x="2262748" y="1508298"/>
                </a:cubicBezTo>
                <a:cubicBezTo>
                  <a:pt x="2093297" y="1460671"/>
                  <a:pt x="1942233" y="1367723"/>
                  <a:pt x="1805961" y="1249991"/>
                </a:cubicBezTo>
                <a:cubicBezTo>
                  <a:pt x="1940273" y="1353064"/>
                  <a:pt x="2074911" y="1421920"/>
                  <a:pt x="2216428" y="1459999"/>
                </a:cubicBezTo>
                <a:cubicBezTo>
                  <a:pt x="2306417" y="1484206"/>
                  <a:pt x="2400191" y="1493293"/>
                  <a:pt x="2495118" y="1487011"/>
                </a:cubicBezTo>
                <a:cubicBezTo>
                  <a:pt x="2499249" y="1486742"/>
                  <a:pt x="2503361" y="1486435"/>
                  <a:pt x="2507510" y="1486108"/>
                </a:cubicBezTo>
                <a:cubicBezTo>
                  <a:pt x="2589777" y="1479499"/>
                  <a:pt x="2675270" y="1461286"/>
                  <a:pt x="2761821" y="1431911"/>
                </a:cubicBezTo>
                <a:cubicBezTo>
                  <a:pt x="2926084" y="1376004"/>
                  <a:pt x="3098993" y="1276869"/>
                  <a:pt x="3290441" y="1128840"/>
                </a:cubicBezTo>
                <a:cubicBezTo>
                  <a:pt x="3349153" y="1083403"/>
                  <a:pt x="3409576" y="1033548"/>
                  <a:pt x="3480641" y="971934"/>
                </a:cubicBezTo>
                <a:cubicBezTo>
                  <a:pt x="3610918" y="858833"/>
                  <a:pt x="3733569" y="740121"/>
                  <a:pt x="3848783" y="624253"/>
                </a:cubicBezTo>
                <a:cubicBezTo>
                  <a:pt x="3872357" y="619777"/>
                  <a:pt x="3895950" y="615550"/>
                  <a:pt x="3919542" y="611631"/>
                </a:cubicBezTo>
                <a:close/>
                <a:moveTo>
                  <a:pt x="1779275" y="611458"/>
                </a:moveTo>
                <a:cubicBezTo>
                  <a:pt x="1789977" y="618931"/>
                  <a:pt x="1800389" y="626558"/>
                  <a:pt x="1810610" y="634282"/>
                </a:cubicBezTo>
                <a:cubicBezTo>
                  <a:pt x="1807997" y="632860"/>
                  <a:pt x="1805366" y="631438"/>
                  <a:pt x="1802714" y="630036"/>
                </a:cubicBezTo>
                <a:cubicBezTo>
                  <a:pt x="1799909" y="628537"/>
                  <a:pt x="1797047" y="627096"/>
                  <a:pt x="1794203" y="625675"/>
                </a:cubicBezTo>
                <a:cubicBezTo>
                  <a:pt x="1789266" y="620929"/>
                  <a:pt x="1784290" y="616184"/>
                  <a:pt x="1779275" y="611458"/>
                </a:cubicBezTo>
                <a:close/>
                <a:moveTo>
                  <a:pt x="706741" y="610805"/>
                </a:moveTo>
                <a:cubicBezTo>
                  <a:pt x="709949" y="611650"/>
                  <a:pt x="713158" y="612495"/>
                  <a:pt x="716366" y="613341"/>
                </a:cubicBezTo>
                <a:cubicBezTo>
                  <a:pt x="709545" y="613706"/>
                  <a:pt x="702745" y="614109"/>
                  <a:pt x="695963" y="614512"/>
                </a:cubicBezTo>
                <a:cubicBezTo>
                  <a:pt x="693926" y="614147"/>
                  <a:pt x="691909" y="613763"/>
                  <a:pt x="689891" y="613398"/>
                </a:cubicBezTo>
                <a:cubicBezTo>
                  <a:pt x="695540" y="612534"/>
                  <a:pt x="701169" y="611669"/>
                  <a:pt x="706741" y="610805"/>
                </a:cubicBezTo>
                <a:close/>
                <a:moveTo>
                  <a:pt x="874231" y="609882"/>
                </a:moveTo>
                <a:cubicBezTo>
                  <a:pt x="881551" y="614090"/>
                  <a:pt x="888891" y="618336"/>
                  <a:pt x="896287" y="622582"/>
                </a:cubicBezTo>
                <a:cubicBezTo>
                  <a:pt x="888775" y="622985"/>
                  <a:pt x="881360" y="623312"/>
                  <a:pt x="874059" y="623561"/>
                </a:cubicBezTo>
                <a:cubicBezTo>
                  <a:pt x="866585" y="619834"/>
                  <a:pt x="859112" y="616145"/>
                  <a:pt x="851696" y="612457"/>
                </a:cubicBezTo>
                <a:cubicBezTo>
                  <a:pt x="859112" y="611688"/>
                  <a:pt x="866624" y="610824"/>
                  <a:pt x="874231" y="609882"/>
                </a:cubicBezTo>
                <a:close/>
                <a:moveTo>
                  <a:pt x="641035" y="609421"/>
                </a:moveTo>
                <a:cubicBezTo>
                  <a:pt x="646492" y="610478"/>
                  <a:pt x="651948" y="611554"/>
                  <a:pt x="657423" y="612610"/>
                </a:cubicBezTo>
                <a:cubicBezTo>
                  <a:pt x="651813" y="613417"/>
                  <a:pt x="646203" y="614243"/>
                  <a:pt x="640555" y="615050"/>
                </a:cubicBezTo>
                <a:cubicBezTo>
                  <a:pt x="635195" y="614455"/>
                  <a:pt x="629815" y="613859"/>
                  <a:pt x="624455" y="613244"/>
                </a:cubicBezTo>
                <a:cubicBezTo>
                  <a:pt x="629931" y="611996"/>
                  <a:pt x="635464" y="610708"/>
                  <a:pt x="641035" y="609421"/>
                </a:cubicBezTo>
                <a:close/>
                <a:moveTo>
                  <a:pt x="1091290" y="609056"/>
                </a:moveTo>
                <a:cubicBezTo>
                  <a:pt x="1100608" y="618912"/>
                  <a:pt x="1109984" y="628806"/>
                  <a:pt x="1119397" y="638700"/>
                </a:cubicBezTo>
                <a:cubicBezTo>
                  <a:pt x="1110771" y="639123"/>
                  <a:pt x="1102203" y="639507"/>
                  <a:pt x="1093673" y="639872"/>
                </a:cubicBezTo>
                <a:cubicBezTo>
                  <a:pt x="1084162" y="630631"/>
                  <a:pt x="1074672" y="621390"/>
                  <a:pt x="1065219" y="612169"/>
                </a:cubicBezTo>
                <a:cubicBezTo>
                  <a:pt x="1073865" y="611150"/>
                  <a:pt x="1082549" y="610113"/>
                  <a:pt x="1091290" y="609056"/>
                </a:cubicBezTo>
                <a:close/>
                <a:moveTo>
                  <a:pt x="739593" y="605675"/>
                </a:moveTo>
                <a:cubicBezTo>
                  <a:pt x="745280" y="607615"/>
                  <a:pt x="750967" y="609575"/>
                  <a:pt x="756692" y="611535"/>
                </a:cubicBezTo>
                <a:cubicBezTo>
                  <a:pt x="748892" y="611803"/>
                  <a:pt x="741073" y="612111"/>
                  <a:pt x="733273" y="612476"/>
                </a:cubicBezTo>
                <a:cubicBezTo>
                  <a:pt x="728662" y="611266"/>
                  <a:pt x="724070" y="610055"/>
                  <a:pt x="719459" y="608826"/>
                </a:cubicBezTo>
                <a:cubicBezTo>
                  <a:pt x="726222" y="607769"/>
                  <a:pt x="732946" y="606712"/>
                  <a:pt x="739593" y="605675"/>
                </a:cubicBezTo>
                <a:close/>
                <a:moveTo>
                  <a:pt x="905259" y="605560"/>
                </a:moveTo>
                <a:cubicBezTo>
                  <a:pt x="912867" y="610555"/>
                  <a:pt x="920494" y="615550"/>
                  <a:pt x="928141" y="620583"/>
                </a:cubicBezTo>
                <a:cubicBezTo>
                  <a:pt x="920341" y="621160"/>
                  <a:pt x="912675" y="621640"/>
                  <a:pt x="905048" y="622082"/>
                </a:cubicBezTo>
                <a:cubicBezTo>
                  <a:pt x="897363" y="617663"/>
                  <a:pt x="889717" y="613244"/>
                  <a:pt x="882089" y="608864"/>
                </a:cubicBezTo>
                <a:cubicBezTo>
                  <a:pt x="889717" y="607846"/>
                  <a:pt x="897440" y="606751"/>
                  <a:pt x="905259" y="605560"/>
                </a:cubicBezTo>
                <a:close/>
                <a:moveTo>
                  <a:pt x="3466693" y="605329"/>
                </a:moveTo>
                <a:cubicBezTo>
                  <a:pt x="3446040" y="620238"/>
                  <a:pt x="3425406" y="634993"/>
                  <a:pt x="3404850" y="649536"/>
                </a:cubicBezTo>
                <a:cubicBezTo>
                  <a:pt x="3402967" y="650842"/>
                  <a:pt x="3401141" y="652130"/>
                  <a:pt x="3399278" y="653436"/>
                </a:cubicBezTo>
                <a:cubicBezTo>
                  <a:pt x="3373726" y="661140"/>
                  <a:pt x="3348270" y="668998"/>
                  <a:pt x="3322872" y="676933"/>
                </a:cubicBezTo>
                <a:cubicBezTo>
                  <a:pt x="3325023" y="675511"/>
                  <a:pt x="3327156" y="674128"/>
                  <a:pt x="3329307" y="672725"/>
                </a:cubicBezTo>
                <a:cubicBezTo>
                  <a:pt x="3351287" y="658297"/>
                  <a:pt x="3373111" y="643773"/>
                  <a:pt x="3394859" y="629133"/>
                </a:cubicBezTo>
                <a:cubicBezTo>
                  <a:pt x="3418740" y="621064"/>
                  <a:pt x="3442697" y="613110"/>
                  <a:pt x="3466693" y="605329"/>
                </a:cubicBezTo>
                <a:close/>
                <a:moveTo>
                  <a:pt x="3799774" y="605310"/>
                </a:moveTo>
                <a:cubicBezTo>
                  <a:pt x="3789841" y="614916"/>
                  <a:pt x="3779793" y="624580"/>
                  <a:pt x="3769649" y="634320"/>
                </a:cubicBezTo>
                <a:cubicBezTo>
                  <a:pt x="3744904" y="639584"/>
                  <a:pt x="3720197" y="645060"/>
                  <a:pt x="3695528" y="650766"/>
                </a:cubicBezTo>
                <a:cubicBezTo>
                  <a:pt x="3708439" y="638969"/>
                  <a:pt x="3721100" y="627365"/>
                  <a:pt x="3733472" y="615953"/>
                </a:cubicBezTo>
                <a:cubicBezTo>
                  <a:pt x="3740004" y="614801"/>
                  <a:pt x="3746556" y="613648"/>
                  <a:pt x="3753088" y="612534"/>
                </a:cubicBezTo>
                <a:cubicBezTo>
                  <a:pt x="3768631" y="609902"/>
                  <a:pt x="3784212" y="607500"/>
                  <a:pt x="3799774" y="605310"/>
                </a:cubicBezTo>
                <a:close/>
                <a:moveTo>
                  <a:pt x="1123336" y="605156"/>
                </a:moveTo>
                <a:cubicBezTo>
                  <a:pt x="1132653" y="615780"/>
                  <a:pt x="1142010" y="626405"/>
                  <a:pt x="1151405" y="637067"/>
                </a:cubicBezTo>
                <a:cubicBezTo>
                  <a:pt x="1142567" y="637529"/>
                  <a:pt x="1133768" y="637990"/>
                  <a:pt x="1125026" y="638412"/>
                </a:cubicBezTo>
                <a:cubicBezTo>
                  <a:pt x="1115497" y="628403"/>
                  <a:pt x="1106007" y="618393"/>
                  <a:pt x="1096574" y="608422"/>
                </a:cubicBezTo>
                <a:cubicBezTo>
                  <a:pt x="1105007" y="607385"/>
                  <a:pt x="1113461" y="606367"/>
                  <a:pt x="1121972" y="605329"/>
                </a:cubicBezTo>
                <a:cubicBezTo>
                  <a:pt x="1122433" y="605271"/>
                  <a:pt x="1122894" y="605214"/>
                  <a:pt x="1123336" y="605156"/>
                </a:cubicBezTo>
                <a:close/>
                <a:moveTo>
                  <a:pt x="3298357" y="604061"/>
                </a:moveTo>
                <a:cubicBezTo>
                  <a:pt x="3297185" y="604676"/>
                  <a:pt x="3295994" y="605310"/>
                  <a:pt x="3294822" y="605944"/>
                </a:cubicBezTo>
                <a:cubicBezTo>
                  <a:pt x="3293227" y="606635"/>
                  <a:pt x="3291652" y="607346"/>
                  <a:pt x="3290057" y="608038"/>
                </a:cubicBezTo>
                <a:cubicBezTo>
                  <a:pt x="3290903" y="607615"/>
                  <a:pt x="3291768" y="607173"/>
                  <a:pt x="3292613" y="606751"/>
                </a:cubicBezTo>
                <a:cubicBezTo>
                  <a:pt x="3294534" y="605848"/>
                  <a:pt x="3296435" y="604964"/>
                  <a:pt x="3298357" y="604061"/>
                </a:cubicBezTo>
                <a:close/>
                <a:moveTo>
                  <a:pt x="608298" y="602831"/>
                </a:moveTo>
                <a:cubicBezTo>
                  <a:pt x="614676" y="604138"/>
                  <a:pt x="621036" y="605464"/>
                  <a:pt x="627452" y="606732"/>
                </a:cubicBezTo>
                <a:cubicBezTo>
                  <a:pt x="620786" y="608269"/>
                  <a:pt x="614177" y="609767"/>
                  <a:pt x="607645" y="611246"/>
                </a:cubicBezTo>
                <a:cubicBezTo>
                  <a:pt x="601382" y="610497"/>
                  <a:pt x="595138" y="609729"/>
                  <a:pt x="588913" y="608941"/>
                </a:cubicBezTo>
                <a:cubicBezTo>
                  <a:pt x="595368" y="606943"/>
                  <a:pt x="601823" y="604906"/>
                  <a:pt x="608298" y="602831"/>
                </a:cubicBezTo>
                <a:close/>
                <a:moveTo>
                  <a:pt x="673235" y="601756"/>
                </a:moveTo>
                <a:cubicBezTo>
                  <a:pt x="679940" y="603600"/>
                  <a:pt x="686626" y="605406"/>
                  <a:pt x="693350" y="607212"/>
                </a:cubicBezTo>
                <a:cubicBezTo>
                  <a:pt x="686664" y="608230"/>
                  <a:pt x="679940" y="609248"/>
                  <a:pt x="673158" y="610267"/>
                </a:cubicBezTo>
                <a:cubicBezTo>
                  <a:pt x="666568" y="609018"/>
                  <a:pt x="659979" y="607769"/>
                  <a:pt x="653408" y="606501"/>
                </a:cubicBezTo>
                <a:cubicBezTo>
                  <a:pt x="659959" y="604945"/>
                  <a:pt x="666568" y="603369"/>
                  <a:pt x="673235" y="601756"/>
                </a:cubicBezTo>
                <a:close/>
                <a:moveTo>
                  <a:pt x="1155497" y="601256"/>
                </a:moveTo>
                <a:cubicBezTo>
                  <a:pt x="1164777" y="612591"/>
                  <a:pt x="1174094" y="623946"/>
                  <a:pt x="1183451" y="635300"/>
                </a:cubicBezTo>
                <a:cubicBezTo>
                  <a:pt x="1174517" y="635799"/>
                  <a:pt x="1165603" y="636299"/>
                  <a:pt x="1156746" y="636779"/>
                </a:cubicBezTo>
                <a:cubicBezTo>
                  <a:pt x="1147236" y="626020"/>
                  <a:pt x="1137783" y="615262"/>
                  <a:pt x="1128388" y="604541"/>
                </a:cubicBezTo>
                <a:cubicBezTo>
                  <a:pt x="1137399" y="603446"/>
                  <a:pt x="1146448" y="602351"/>
                  <a:pt x="1155497" y="601256"/>
                </a:cubicBezTo>
                <a:close/>
                <a:moveTo>
                  <a:pt x="936095" y="600584"/>
                </a:moveTo>
                <a:cubicBezTo>
                  <a:pt x="943972" y="606386"/>
                  <a:pt x="951849" y="612188"/>
                  <a:pt x="959707" y="617971"/>
                </a:cubicBezTo>
                <a:cubicBezTo>
                  <a:pt x="951656" y="618701"/>
                  <a:pt x="943703" y="619354"/>
                  <a:pt x="935826" y="619969"/>
                </a:cubicBezTo>
                <a:cubicBezTo>
                  <a:pt x="927910" y="614801"/>
                  <a:pt x="920053" y="609633"/>
                  <a:pt x="912233" y="604484"/>
                </a:cubicBezTo>
                <a:cubicBezTo>
                  <a:pt x="920091" y="603254"/>
                  <a:pt x="928064" y="601948"/>
                  <a:pt x="936095" y="600584"/>
                </a:cubicBezTo>
                <a:close/>
                <a:moveTo>
                  <a:pt x="772350" y="600276"/>
                </a:moveTo>
                <a:cubicBezTo>
                  <a:pt x="780419" y="603696"/>
                  <a:pt x="788546" y="607116"/>
                  <a:pt x="796692" y="610516"/>
                </a:cubicBezTo>
                <a:cubicBezTo>
                  <a:pt x="794944" y="610574"/>
                  <a:pt x="793176" y="610651"/>
                  <a:pt x="791447" y="610670"/>
                </a:cubicBezTo>
                <a:cubicBezTo>
                  <a:pt x="784646" y="610747"/>
                  <a:pt x="777864" y="610901"/>
                  <a:pt x="771063" y="611074"/>
                </a:cubicBezTo>
                <a:cubicBezTo>
                  <a:pt x="764089" y="608710"/>
                  <a:pt x="757172" y="606347"/>
                  <a:pt x="750256" y="603965"/>
                </a:cubicBezTo>
                <a:cubicBezTo>
                  <a:pt x="752542" y="603600"/>
                  <a:pt x="754867" y="603235"/>
                  <a:pt x="757134" y="602889"/>
                </a:cubicBezTo>
                <a:cubicBezTo>
                  <a:pt x="762110" y="602082"/>
                  <a:pt x="767220" y="601198"/>
                  <a:pt x="772350" y="600276"/>
                </a:cubicBezTo>
                <a:close/>
                <a:moveTo>
                  <a:pt x="1704637" y="598201"/>
                </a:moveTo>
                <a:cubicBezTo>
                  <a:pt x="1717835" y="601698"/>
                  <a:pt x="1730880" y="605694"/>
                  <a:pt x="1743714" y="610228"/>
                </a:cubicBezTo>
                <a:cubicBezTo>
                  <a:pt x="1747806" y="614974"/>
                  <a:pt x="1751879" y="619719"/>
                  <a:pt x="1755933" y="624445"/>
                </a:cubicBezTo>
                <a:cubicBezTo>
                  <a:pt x="1762868" y="632533"/>
                  <a:pt x="1769862" y="640660"/>
                  <a:pt x="1776932" y="648787"/>
                </a:cubicBezTo>
                <a:cubicBezTo>
                  <a:pt x="1763234" y="645290"/>
                  <a:pt x="1749343" y="642236"/>
                  <a:pt x="1735280" y="639565"/>
                </a:cubicBezTo>
                <a:cubicBezTo>
                  <a:pt x="1724847" y="625848"/>
                  <a:pt x="1714685" y="611996"/>
                  <a:pt x="1704637" y="598201"/>
                </a:cubicBezTo>
                <a:close/>
                <a:moveTo>
                  <a:pt x="1187946" y="597394"/>
                </a:moveTo>
                <a:cubicBezTo>
                  <a:pt x="1197149" y="609402"/>
                  <a:pt x="1206409" y="621429"/>
                  <a:pt x="1215708" y="633494"/>
                </a:cubicBezTo>
                <a:cubicBezTo>
                  <a:pt x="1206620" y="634013"/>
                  <a:pt x="1197552" y="634512"/>
                  <a:pt x="1188542" y="635031"/>
                </a:cubicBezTo>
                <a:cubicBezTo>
                  <a:pt x="1179089" y="623561"/>
                  <a:pt x="1169694" y="612111"/>
                  <a:pt x="1160338" y="600680"/>
                </a:cubicBezTo>
                <a:cubicBezTo>
                  <a:pt x="1169522" y="599565"/>
                  <a:pt x="1178725" y="598470"/>
                  <a:pt x="1187946" y="597394"/>
                </a:cubicBezTo>
                <a:close/>
                <a:moveTo>
                  <a:pt x="3360182" y="596664"/>
                </a:moveTo>
                <a:cubicBezTo>
                  <a:pt x="3339874" y="608979"/>
                  <a:pt x="3319605" y="621160"/>
                  <a:pt x="3299317" y="633206"/>
                </a:cubicBezTo>
                <a:cubicBezTo>
                  <a:pt x="3276743" y="641717"/>
                  <a:pt x="3254361" y="650112"/>
                  <a:pt x="3232152" y="658374"/>
                </a:cubicBezTo>
                <a:cubicBezTo>
                  <a:pt x="3253324" y="646750"/>
                  <a:pt x="3274477" y="634973"/>
                  <a:pt x="3295667" y="623043"/>
                </a:cubicBezTo>
                <a:cubicBezTo>
                  <a:pt x="3317088" y="614320"/>
                  <a:pt x="3338568" y="605521"/>
                  <a:pt x="3360182" y="596664"/>
                </a:cubicBezTo>
                <a:close/>
                <a:moveTo>
                  <a:pt x="3870800" y="596472"/>
                </a:moveTo>
                <a:cubicBezTo>
                  <a:pt x="3863616" y="603734"/>
                  <a:pt x="3856391" y="611016"/>
                  <a:pt x="3849148" y="618316"/>
                </a:cubicBezTo>
                <a:cubicBezTo>
                  <a:pt x="3825114" y="622870"/>
                  <a:pt x="3801080" y="627692"/>
                  <a:pt x="3777084" y="632745"/>
                </a:cubicBezTo>
                <a:cubicBezTo>
                  <a:pt x="3786998" y="623215"/>
                  <a:pt x="3796795" y="613763"/>
                  <a:pt x="3806498" y="604388"/>
                </a:cubicBezTo>
                <a:cubicBezTo>
                  <a:pt x="3827977" y="601429"/>
                  <a:pt x="3849418" y="598835"/>
                  <a:pt x="3870800" y="596472"/>
                </a:cubicBezTo>
                <a:close/>
                <a:moveTo>
                  <a:pt x="3634338" y="595588"/>
                </a:moveTo>
                <a:cubicBezTo>
                  <a:pt x="3615068" y="611823"/>
                  <a:pt x="3596241" y="627538"/>
                  <a:pt x="3577836" y="642793"/>
                </a:cubicBezTo>
                <a:cubicBezTo>
                  <a:pt x="3553456" y="648576"/>
                  <a:pt x="3529075" y="654627"/>
                  <a:pt x="3504733" y="660871"/>
                </a:cubicBezTo>
                <a:cubicBezTo>
                  <a:pt x="3523926" y="645867"/>
                  <a:pt x="3543561" y="630401"/>
                  <a:pt x="3563714" y="614339"/>
                </a:cubicBezTo>
                <a:cubicBezTo>
                  <a:pt x="3564637" y="613609"/>
                  <a:pt x="3565559" y="612860"/>
                  <a:pt x="3566481" y="612111"/>
                </a:cubicBezTo>
                <a:cubicBezTo>
                  <a:pt x="3589094" y="606309"/>
                  <a:pt x="3611725" y="600776"/>
                  <a:pt x="3634338" y="595588"/>
                </a:cubicBezTo>
                <a:close/>
                <a:moveTo>
                  <a:pt x="966968" y="595101"/>
                </a:moveTo>
                <a:cubicBezTo>
                  <a:pt x="975076" y="601736"/>
                  <a:pt x="983164" y="608345"/>
                  <a:pt x="991233" y="614935"/>
                </a:cubicBezTo>
                <a:cubicBezTo>
                  <a:pt x="982972" y="615780"/>
                  <a:pt x="974769" y="616587"/>
                  <a:pt x="966661" y="617337"/>
                </a:cubicBezTo>
                <a:cubicBezTo>
                  <a:pt x="958592" y="611419"/>
                  <a:pt x="950504" y="605464"/>
                  <a:pt x="942416" y="599489"/>
                </a:cubicBezTo>
                <a:cubicBezTo>
                  <a:pt x="950523" y="598086"/>
                  <a:pt x="958708" y="596626"/>
                  <a:pt x="966968" y="595101"/>
                </a:cubicBezTo>
                <a:close/>
                <a:moveTo>
                  <a:pt x="803973" y="594094"/>
                </a:moveTo>
                <a:cubicBezTo>
                  <a:pt x="813598" y="598931"/>
                  <a:pt x="823281" y="603754"/>
                  <a:pt x="833002" y="608614"/>
                </a:cubicBezTo>
                <a:cubicBezTo>
                  <a:pt x="824760" y="609268"/>
                  <a:pt x="816634" y="609805"/>
                  <a:pt x="808680" y="610151"/>
                </a:cubicBezTo>
                <a:cubicBezTo>
                  <a:pt x="799497" y="606309"/>
                  <a:pt x="790371" y="602486"/>
                  <a:pt x="781303" y="598643"/>
                </a:cubicBezTo>
                <a:cubicBezTo>
                  <a:pt x="788719" y="597241"/>
                  <a:pt x="796288" y="595723"/>
                  <a:pt x="803973" y="594094"/>
                </a:cubicBezTo>
                <a:close/>
                <a:moveTo>
                  <a:pt x="705550" y="593838"/>
                </a:moveTo>
                <a:cubicBezTo>
                  <a:pt x="713119" y="596491"/>
                  <a:pt x="720727" y="599143"/>
                  <a:pt x="728335" y="601775"/>
                </a:cubicBezTo>
                <a:cubicBezTo>
                  <a:pt x="720958" y="602947"/>
                  <a:pt x="713503" y="604100"/>
                  <a:pt x="705972" y="605271"/>
                </a:cubicBezTo>
                <a:cubicBezTo>
                  <a:pt x="698498" y="603273"/>
                  <a:pt x="691025" y="601275"/>
                  <a:pt x="683590" y="599258"/>
                </a:cubicBezTo>
                <a:cubicBezTo>
                  <a:pt x="690833" y="597491"/>
                  <a:pt x="698153" y="595685"/>
                  <a:pt x="705550" y="593838"/>
                </a:cubicBezTo>
                <a:close/>
                <a:moveTo>
                  <a:pt x="1220645" y="593617"/>
                </a:moveTo>
                <a:cubicBezTo>
                  <a:pt x="1229790" y="606271"/>
                  <a:pt x="1238954" y="618950"/>
                  <a:pt x="1248176" y="631650"/>
                </a:cubicBezTo>
                <a:cubicBezTo>
                  <a:pt x="1238954" y="632168"/>
                  <a:pt x="1229752" y="632687"/>
                  <a:pt x="1220568" y="633206"/>
                </a:cubicBezTo>
                <a:cubicBezTo>
                  <a:pt x="1211193" y="621064"/>
                  <a:pt x="1201875" y="608941"/>
                  <a:pt x="1192596" y="596857"/>
                </a:cubicBezTo>
                <a:cubicBezTo>
                  <a:pt x="1201932" y="595761"/>
                  <a:pt x="1211270" y="594674"/>
                  <a:pt x="1220645" y="593617"/>
                </a:cubicBezTo>
                <a:close/>
                <a:moveTo>
                  <a:pt x="639998" y="592524"/>
                </a:moveTo>
                <a:cubicBezTo>
                  <a:pt x="647279" y="594582"/>
                  <a:pt x="654580" y="596626"/>
                  <a:pt x="661900" y="598643"/>
                </a:cubicBezTo>
                <a:cubicBezTo>
                  <a:pt x="654484" y="600411"/>
                  <a:pt x="647164" y="602159"/>
                  <a:pt x="639902" y="603850"/>
                </a:cubicBezTo>
                <a:cubicBezTo>
                  <a:pt x="632735" y="602447"/>
                  <a:pt x="625589" y="601006"/>
                  <a:pt x="618442" y="599565"/>
                </a:cubicBezTo>
                <a:cubicBezTo>
                  <a:pt x="625608" y="597260"/>
                  <a:pt x="632793" y="594906"/>
                  <a:pt x="639998" y="592524"/>
                </a:cubicBezTo>
                <a:close/>
                <a:moveTo>
                  <a:pt x="3343505" y="590246"/>
                </a:moveTo>
                <a:cubicBezTo>
                  <a:pt x="3327829" y="599220"/>
                  <a:pt x="3312170" y="608115"/>
                  <a:pt x="3296512" y="616952"/>
                </a:cubicBezTo>
                <a:cubicBezTo>
                  <a:pt x="3279433" y="623907"/>
                  <a:pt x="3262392" y="630824"/>
                  <a:pt x="3245389" y="637663"/>
                </a:cubicBezTo>
                <a:cubicBezTo>
                  <a:pt x="3261547" y="629210"/>
                  <a:pt x="3277704" y="620699"/>
                  <a:pt x="3293880" y="612072"/>
                </a:cubicBezTo>
                <a:cubicBezTo>
                  <a:pt x="3310384" y="604849"/>
                  <a:pt x="3326906" y="597567"/>
                  <a:pt x="3343505" y="590246"/>
                </a:cubicBezTo>
                <a:close/>
                <a:moveTo>
                  <a:pt x="1253652" y="590015"/>
                </a:moveTo>
                <a:cubicBezTo>
                  <a:pt x="1262643" y="603235"/>
                  <a:pt x="1271730" y="616510"/>
                  <a:pt x="1280875" y="629844"/>
                </a:cubicBezTo>
                <a:cubicBezTo>
                  <a:pt x="1271519" y="630343"/>
                  <a:pt x="1262163" y="630862"/>
                  <a:pt x="1252845" y="631381"/>
                </a:cubicBezTo>
                <a:cubicBezTo>
                  <a:pt x="1243565" y="618605"/>
                  <a:pt x="1234324" y="605848"/>
                  <a:pt x="1225141" y="593118"/>
                </a:cubicBezTo>
                <a:cubicBezTo>
                  <a:pt x="1234631" y="592057"/>
                  <a:pt x="1244122" y="591024"/>
                  <a:pt x="1253652" y="590015"/>
                </a:cubicBezTo>
                <a:close/>
                <a:moveTo>
                  <a:pt x="3940579" y="589500"/>
                </a:moveTo>
                <a:cubicBezTo>
                  <a:pt x="3935776" y="594566"/>
                  <a:pt x="3930973" y="599623"/>
                  <a:pt x="3926151" y="604695"/>
                </a:cubicBezTo>
                <a:cubicBezTo>
                  <a:pt x="3902751" y="608518"/>
                  <a:pt x="3879350" y="612649"/>
                  <a:pt x="3855969" y="617029"/>
                </a:cubicBezTo>
                <a:cubicBezTo>
                  <a:pt x="3863000" y="609940"/>
                  <a:pt x="3870032" y="602851"/>
                  <a:pt x="3877006" y="595800"/>
                </a:cubicBezTo>
                <a:cubicBezTo>
                  <a:pt x="3898293" y="593500"/>
                  <a:pt x="3919503" y="591441"/>
                  <a:pt x="3940579" y="589500"/>
                </a:cubicBezTo>
                <a:close/>
                <a:moveTo>
                  <a:pt x="997977" y="589220"/>
                </a:moveTo>
                <a:cubicBezTo>
                  <a:pt x="1006200" y="596626"/>
                  <a:pt x="1014518" y="604080"/>
                  <a:pt x="1022876" y="611573"/>
                </a:cubicBezTo>
                <a:cubicBezTo>
                  <a:pt x="1014384" y="612514"/>
                  <a:pt x="1005969" y="613417"/>
                  <a:pt x="997612" y="614282"/>
                </a:cubicBezTo>
                <a:cubicBezTo>
                  <a:pt x="989370" y="607558"/>
                  <a:pt x="981089" y="600795"/>
                  <a:pt x="972809" y="594015"/>
                </a:cubicBezTo>
                <a:cubicBezTo>
                  <a:pt x="981128" y="592463"/>
                  <a:pt x="989523" y="590860"/>
                  <a:pt x="997977" y="589220"/>
                </a:cubicBezTo>
                <a:close/>
                <a:moveTo>
                  <a:pt x="835039" y="587170"/>
                </a:moveTo>
                <a:cubicBezTo>
                  <a:pt x="845395" y="593189"/>
                  <a:pt x="855807" y="599220"/>
                  <a:pt x="866297" y="605291"/>
                </a:cubicBezTo>
                <a:cubicBezTo>
                  <a:pt x="858190" y="606251"/>
                  <a:pt x="850216" y="607077"/>
                  <a:pt x="842359" y="607807"/>
                </a:cubicBezTo>
                <a:cubicBezTo>
                  <a:pt x="832061" y="602678"/>
                  <a:pt x="821802" y="597548"/>
                  <a:pt x="811600" y="592453"/>
                </a:cubicBezTo>
                <a:cubicBezTo>
                  <a:pt x="819304" y="590782"/>
                  <a:pt x="827105" y="589022"/>
                  <a:pt x="835039" y="587170"/>
                </a:cubicBezTo>
                <a:close/>
                <a:moveTo>
                  <a:pt x="737788" y="585566"/>
                </a:moveTo>
                <a:cubicBezTo>
                  <a:pt x="746125" y="589135"/>
                  <a:pt x="754464" y="592697"/>
                  <a:pt x="762859" y="596261"/>
                </a:cubicBezTo>
                <a:cubicBezTo>
                  <a:pt x="760650" y="596626"/>
                  <a:pt x="758421" y="597010"/>
                  <a:pt x="756250" y="597356"/>
                </a:cubicBezTo>
                <a:cubicBezTo>
                  <a:pt x="750544" y="598259"/>
                  <a:pt x="744781" y="599181"/>
                  <a:pt x="738978" y="600103"/>
                </a:cubicBezTo>
                <a:cubicBezTo>
                  <a:pt x="730775" y="597279"/>
                  <a:pt x="722610" y="594449"/>
                  <a:pt x="714483" y="591608"/>
                </a:cubicBezTo>
                <a:cubicBezTo>
                  <a:pt x="717173" y="590935"/>
                  <a:pt x="719863" y="590261"/>
                  <a:pt x="722571" y="589577"/>
                </a:cubicBezTo>
                <a:cubicBezTo>
                  <a:pt x="727567" y="588319"/>
                  <a:pt x="732658" y="586964"/>
                  <a:pt x="737788" y="585566"/>
                </a:cubicBezTo>
                <a:close/>
                <a:moveTo>
                  <a:pt x="1029235" y="583047"/>
                </a:moveTo>
                <a:cubicBezTo>
                  <a:pt x="1037669" y="591331"/>
                  <a:pt x="1046161" y="599642"/>
                  <a:pt x="1054672" y="607961"/>
                </a:cubicBezTo>
                <a:cubicBezTo>
                  <a:pt x="1045988" y="608960"/>
                  <a:pt x="1037362" y="609959"/>
                  <a:pt x="1028793" y="610920"/>
                </a:cubicBezTo>
                <a:cubicBezTo>
                  <a:pt x="1020282" y="603273"/>
                  <a:pt x="1011829" y="595685"/>
                  <a:pt x="1003452" y="588153"/>
                </a:cubicBezTo>
                <a:cubicBezTo>
                  <a:pt x="1011983" y="586484"/>
                  <a:pt x="1020570" y="584778"/>
                  <a:pt x="1029235" y="583047"/>
                </a:cubicBezTo>
                <a:close/>
                <a:moveTo>
                  <a:pt x="671775" y="581840"/>
                </a:moveTo>
                <a:cubicBezTo>
                  <a:pt x="679767" y="584716"/>
                  <a:pt x="687778" y="587573"/>
                  <a:pt x="695809" y="590407"/>
                </a:cubicBezTo>
                <a:cubicBezTo>
                  <a:pt x="687874" y="592365"/>
                  <a:pt x="680036" y="594280"/>
                  <a:pt x="672274" y="596165"/>
                </a:cubicBezTo>
                <a:cubicBezTo>
                  <a:pt x="664397" y="594000"/>
                  <a:pt x="656559" y="591827"/>
                  <a:pt x="648739" y="589633"/>
                </a:cubicBezTo>
                <a:cubicBezTo>
                  <a:pt x="656386" y="587076"/>
                  <a:pt x="664071" y="584474"/>
                  <a:pt x="671775" y="581840"/>
                </a:cubicBezTo>
                <a:close/>
                <a:moveTo>
                  <a:pt x="3708632" y="579873"/>
                </a:moveTo>
                <a:cubicBezTo>
                  <a:pt x="3691225" y="595320"/>
                  <a:pt x="3674184" y="610343"/>
                  <a:pt x="3657489" y="624964"/>
                </a:cubicBezTo>
                <a:cubicBezTo>
                  <a:pt x="3634069" y="629882"/>
                  <a:pt x="3610630" y="635108"/>
                  <a:pt x="3587192" y="640603"/>
                </a:cubicBezTo>
                <a:cubicBezTo>
                  <a:pt x="3605020" y="625809"/>
                  <a:pt x="3623195" y="610593"/>
                  <a:pt x="3641831" y="594893"/>
                </a:cubicBezTo>
                <a:cubicBezTo>
                  <a:pt x="3642369" y="594438"/>
                  <a:pt x="3642907" y="593975"/>
                  <a:pt x="3643445" y="593519"/>
                </a:cubicBezTo>
                <a:cubicBezTo>
                  <a:pt x="3665174" y="588624"/>
                  <a:pt x="3686921" y="584061"/>
                  <a:pt x="3708632" y="579873"/>
                </a:cubicBezTo>
                <a:close/>
                <a:moveTo>
                  <a:pt x="865990" y="579675"/>
                </a:moveTo>
                <a:cubicBezTo>
                  <a:pt x="876729" y="586764"/>
                  <a:pt x="887488" y="593871"/>
                  <a:pt x="898343" y="601006"/>
                </a:cubicBezTo>
                <a:cubicBezTo>
                  <a:pt x="890197" y="602197"/>
                  <a:pt x="882147" y="603312"/>
                  <a:pt x="874213" y="604311"/>
                </a:cubicBezTo>
                <a:cubicBezTo>
                  <a:pt x="863338" y="598028"/>
                  <a:pt x="852580" y="591794"/>
                  <a:pt x="841840" y="585564"/>
                </a:cubicBezTo>
                <a:cubicBezTo>
                  <a:pt x="849794" y="583677"/>
                  <a:pt x="857844" y="581710"/>
                  <a:pt x="865990" y="579675"/>
                </a:cubicBezTo>
                <a:close/>
                <a:moveTo>
                  <a:pt x="3549459" y="579537"/>
                </a:moveTo>
                <a:cubicBezTo>
                  <a:pt x="3528152" y="595896"/>
                  <a:pt x="3506885" y="612130"/>
                  <a:pt x="3485656" y="628153"/>
                </a:cubicBezTo>
                <a:cubicBezTo>
                  <a:pt x="3461390" y="635012"/>
                  <a:pt x="3437184" y="642082"/>
                  <a:pt x="3413015" y="649306"/>
                </a:cubicBezTo>
                <a:cubicBezTo>
                  <a:pt x="3435531" y="633360"/>
                  <a:pt x="3458086" y="617183"/>
                  <a:pt x="3480679" y="600833"/>
                </a:cubicBezTo>
                <a:cubicBezTo>
                  <a:pt x="3503561" y="593508"/>
                  <a:pt x="3526500" y="586390"/>
                  <a:pt x="3549459" y="579537"/>
                </a:cubicBezTo>
                <a:close/>
                <a:moveTo>
                  <a:pt x="3461506" y="578173"/>
                </a:moveTo>
                <a:cubicBezTo>
                  <a:pt x="3439527" y="593283"/>
                  <a:pt x="3417549" y="608269"/>
                  <a:pt x="3395513" y="623100"/>
                </a:cubicBezTo>
                <a:cubicBezTo>
                  <a:pt x="3371152" y="631323"/>
                  <a:pt x="3346867" y="639661"/>
                  <a:pt x="3322660" y="648018"/>
                </a:cubicBezTo>
                <a:cubicBezTo>
                  <a:pt x="3345753" y="633532"/>
                  <a:pt x="3368789" y="618893"/>
                  <a:pt x="3391805" y="604080"/>
                </a:cubicBezTo>
                <a:cubicBezTo>
                  <a:pt x="3414975" y="595377"/>
                  <a:pt x="3438202" y="586709"/>
                  <a:pt x="3461506" y="578173"/>
                </a:cubicBezTo>
                <a:close/>
                <a:moveTo>
                  <a:pt x="1060762" y="576686"/>
                </a:moveTo>
                <a:cubicBezTo>
                  <a:pt x="1069369" y="585821"/>
                  <a:pt x="1077995" y="594981"/>
                  <a:pt x="1086660" y="604157"/>
                </a:cubicBezTo>
                <a:cubicBezTo>
                  <a:pt x="1077803" y="605214"/>
                  <a:pt x="1069004" y="606271"/>
                  <a:pt x="1060243" y="607308"/>
                </a:cubicBezTo>
                <a:cubicBezTo>
                  <a:pt x="1051598" y="598855"/>
                  <a:pt x="1042991" y="590424"/>
                  <a:pt x="1034403" y="582009"/>
                </a:cubicBezTo>
                <a:cubicBezTo>
                  <a:pt x="1043145" y="580255"/>
                  <a:pt x="1051925" y="578478"/>
                  <a:pt x="1060762" y="576686"/>
                </a:cubicBezTo>
                <a:close/>
                <a:moveTo>
                  <a:pt x="769161" y="576524"/>
                </a:moveTo>
                <a:cubicBezTo>
                  <a:pt x="778056" y="581035"/>
                  <a:pt x="786970" y="585544"/>
                  <a:pt x="795942" y="590052"/>
                </a:cubicBezTo>
                <a:cubicBezTo>
                  <a:pt x="787758" y="591727"/>
                  <a:pt x="779747" y="593273"/>
                  <a:pt x="771889" y="594684"/>
                </a:cubicBezTo>
                <a:cubicBezTo>
                  <a:pt x="763051" y="590945"/>
                  <a:pt x="754252" y="587201"/>
                  <a:pt x="745472" y="583450"/>
                </a:cubicBezTo>
                <a:cubicBezTo>
                  <a:pt x="753214" y="581279"/>
                  <a:pt x="761130" y="578960"/>
                  <a:pt x="769161" y="576524"/>
                </a:cubicBezTo>
                <a:close/>
                <a:moveTo>
                  <a:pt x="1447232" y="575923"/>
                </a:moveTo>
                <a:cubicBezTo>
                  <a:pt x="1522006" y="573785"/>
                  <a:pt x="1611400" y="575101"/>
                  <a:pt x="1695895" y="595973"/>
                </a:cubicBezTo>
                <a:cubicBezTo>
                  <a:pt x="1706058" y="609959"/>
                  <a:pt x="1716336" y="624042"/>
                  <a:pt x="1726865" y="638028"/>
                </a:cubicBezTo>
                <a:cubicBezTo>
                  <a:pt x="1651035" y="624599"/>
                  <a:pt x="1570632" y="622293"/>
                  <a:pt x="1492419" y="622601"/>
                </a:cubicBezTo>
                <a:cubicBezTo>
                  <a:pt x="1422699" y="622927"/>
                  <a:pt x="1353362" y="625963"/>
                  <a:pt x="1285390" y="629594"/>
                </a:cubicBezTo>
                <a:cubicBezTo>
                  <a:pt x="1276168" y="616203"/>
                  <a:pt x="1267043" y="602851"/>
                  <a:pt x="1257993" y="589554"/>
                </a:cubicBezTo>
                <a:cubicBezTo>
                  <a:pt x="1320471" y="583001"/>
                  <a:pt x="1383737" y="577777"/>
                  <a:pt x="1447232" y="575923"/>
                </a:cubicBezTo>
                <a:close/>
                <a:moveTo>
                  <a:pt x="1719776" y="574275"/>
                </a:moveTo>
                <a:cubicBezTo>
                  <a:pt x="1727921" y="578530"/>
                  <a:pt x="1735837" y="583049"/>
                  <a:pt x="1743541" y="587840"/>
                </a:cubicBezTo>
                <a:cubicBezTo>
                  <a:pt x="1745462" y="589031"/>
                  <a:pt x="1747345" y="590240"/>
                  <a:pt x="1749247" y="591443"/>
                </a:cubicBezTo>
                <a:cubicBezTo>
                  <a:pt x="1759122" y="600257"/>
                  <a:pt x="1768766" y="609171"/>
                  <a:pt x="1778238" y="618163"/>
                </a:cubicBezTo>
                <a:cubicBezTo>
                  <a:pt x="1768113" y="613648"/>
                  <a:pt x="1757796" y="609517"/>
                  <a:pt x="1747345" y="605771"/>
                </a:cubicBezTo>
                <a:cubicBezTo>
                  <a:pt x="1738296" y="595262"/>
                  <a:pt x="1729113" y="584736"/>
                  <a:pt x="1719776" y="574275"/>
                </a:cubicBezTo>
                <a:close/>
                <a:moveTo>
                  <a:pt x="897094" y="571741"/>
                </a:moveTo>
                <a:cubicBezTo>
                  <a:pt x="908026" y="579846"/>
                  <a:pt x="918977" y="587944"/>
                  <a:pt x="929928" y="596030"/>
                </a:cubicBezTo>
                <a:cubicBezTo>
                  <a:pt x="921647" y="597414"/>
                  <a:pt x="913444" y="598739"/>
                  <a:pt x="905355" y="599969"/>
                </a:cubicBezTo>
                <a:cubicBezTo>
                  <a:pt x="894251" y="592668"/>
                  <a:pt x="883185" y="585387"/>
                  <a:pt x="872215" y="578127"/>
                </a:cubicBezTo>
                <a:cubicBezTo>
                  <a:pt x="880399" y="576061"/>
                  <a:pt x="888717" y="573923"/>
                  <a:pt x="897094" y="571741"/>
                </a:cubicBezTo>
                <a:close/>
                <a:moveTo>
                  <a:pt x="703475" y="570709"/>
                </a:moveTo>
                <a:cubicBezTo>
                  <a:pt x="712082" y="574474"/>
                  <a:pt x="720727" y="578219"/>
                  <a:pt x="729372" y="581948"/>
                </a:cubicBezTo>
                <a:cubicBezTo>
                  <a:pt x="726625" y="582670"/>
                  <a:pt x="723897" y="583391"/>
                  <a:pt x="721188" y="584073"/>
                </a:cubicBezTo>
                <a:cubicBezTo>
                  <a:pt x="715655" y="585468"/>
                  <a:pt x="710199" y="586834"/>
                  <a:pt x="704742" y="588188"/>
                </a:cubicBezTo>
                <a:cubicBezTo>
                  <a:pt x="696289" y="585214"/>
                  <a:pt x="687855" y="582219"/>
                  <a:pt x="679421" y="579204"/>
                </a:cubicBezTo>
                <a:cubicBezTo>
                  <a:pt x="682303" y="578217"/>
                  <a:pt x="685146" y="577245"/>
                  <a:pt x="688028" y="576248"/>
                </a:cubicBezTo>
                <a:cubicBezTo>
                  <a:pt x="693081" y="574490"/>
                  <a:pt x="698249" y="572628"/>
                  <a:pt x="703475" y="570709"/>
                </a:cubicBezTo>
                <a:close/>
                <a:moveTo>
                  <a:pt x="1092750" y="570202"/>
                </a:moveTo>
                <a:cubicBezTo>
                  <a:pt x="1101472" y="580188"/>
                  <a:pt x="1110233" y="590199"/>
                  <a:pt x="1119032" y="600238"/>
                </a:cubicBezTo>
                <a:cubicBezTo>
                  <a:pt x="1109945" y="601333"/>
                  <a:pt x="1100934" y="602428"/>
                  <a:pt x="1091943" y="603523"/>
                </a:cubicBezTo>
                <a:cubicBezTo>
                  <a:pt x="1083163" y="594221"/>
                  <a:pt x="1074422" y="584939"/>
                  <a:pt x="1065700" y="575683"/>
                </a:cubicBezTo>
                <a:cubicBezTo>
                  <a:pt x="1067275" y="575366"/>
                  <a:pt x="1068831" y="575049"/>
                  <a:pt x="1070406" y="574730"/>
                </a:cubicBezTo>
                <a:cubicBezTo>
                  <a:pt x="1077823" y="573222"/>
                  <a:pt x="1085277" y="571712"/>
                  <a:pt x="1092750" y="570202"/>
                </a:cubicBezTo>
                <a:close/>
                <a:moveTo>
                  <a:pt x="3779601" y="567589"/>
                </a:moveTo>
                <a:cubicBezTo>
                  <a:pt x="3764807" y="581379"/>
                  <a:pt x="3749515" y="595588"/>
                  <a:pt x="3733722" y="610151"/>
                </a:cubicBezTo>
                <a:cubicBezTo>
                  <a:pt x="3711129" y="614167"/>
                  <a:pt x="3688497" y="618547"/>
                  <a:pt x="3665827" y="623235"/>
                </a:cubicBezTo>
                <a:cubicBezTo>
                  <a:pt x="3682426" y="608672"/>
                  <a:pt x="3699371" y="593715"/>
                  <a:pt x="3716662" y="578340"/>
                </a:cubicBezTo>
                <a:cubicBezTo>
                  <a:pt x="3737680" y="574380"/>
                  <a:pt x="3758660" y="570766"/>
                  <a:pt x="3779601" y="567589"/>
                </a:cubicBezTo>
                <a:close/>
                <a:moveTo>
                  <a:pt x="800150" y="566799"/>
                </a:moveTo>
                <a:cubicBezTo>
                  <a:pt x="809391" y="572217"/>
                  <a:pt x="818670" y="577639"/>
                  <a:pt x="827988" y="583066"/>
                </a:cubicBezTo>
                <a:cubicBezTo>
                  <a:pt x="819746" y="584962"/>
                  <a:pt x="811620" y="586766"/>
                  <a:pt x="803646" y="588455"/>
                </a:cubicBezTo>
                <a:cubicBezTo>
                  <a:pt x="794348" y="583792"/>
                  <a:pt x="785126" y="579130"/>
                  <a:pt x="775923" y="574469"/>
                </a:cubicBezTo>
                <a:cubicBezTo>
                  <a:pt x="783858" y="572015"/>
                  <a:pt x="791946" y="569458"/>
                  <a:pt x="800150" y="566799"/>
                </a:cubicBezTo>
                <a:close/>
                <a:moveTo>
                  <a:pt x="1124892" y="563758"/>
                </a:moveTo>
                <a:cubicBezTo>
                  <a:pt x="1133710" y="574578"/>
                  <a:pt x="1142548" y="585425"/>
                  <a:pt x="1151443" y="596299"/>
                </a:cubicBezTo>
                <a:cubicBezTo>
                  <a:pt x="1142298" y="597414"/>
                  <a:pt x="1133153" y="598509"/>
                  <a:pt x="1124066" y="599623"/>
                </a:cubicBezTo>
                <a:cubicBezTo>
                  <a:pt x="1115171" y="589473"/>
                  <a:pt x="1106314" y="579349"/>
                  <a:pt x="1097476" y="569249"/>
                </a:cubicBezTo>
                <a:cubicBezTo>
                  <a:pt x="1106602" y="567410"/>
                  <a:pt x="1115728" y="565577"/>
                  <a:pt x="1124892" y="563758"/>
                </a:cubicBezTo>
                <a:close/>
                <a:moveTo>
                  <a:pt x="928410" y="563477"/>
                </a:moveTo>
                <a:cubicBezTo>
                  <a:pt x="939418" y="572536"/>
                  <a:pt x="950408" y="581546"/>
                  <a:pt x="961359" y="590520"/>
                </a:cubicBezTo>
                <a:cubicBezTo>
                  <a:pt x="952925" y="592061"/>
                  <a:pt x="944548" y="593546"/>
                  <a:pt x="936267" y="594962"/>
                </a:cubicBezTo>
                <a:cubicBezTo>
                  <a:pt x="925125" y="586737"/>
                  <a:pt x="913982" y="578494"/>
                  <a:pt x="902839" y="570242"/>
                </a:cubicBezTo>
                <a:cubicBezTo>
                  <a:pt x="911292" y="568031"/>
                  <a:pt x="919803" y="565773"/>
                  <a:pt x="928410" y="563477"/>
                </a:cubicBezTo>
                <a:close/>
                <a:moveTo>
                  <a:pt x="734502" y="558818"/>
                </a:moveTo>
                <a:cubicBezTo>
                  <a:pt x="743570" y="563495"/>
                  <a:pt x="752696" y="568154"/>
                  <a:pt x="761822" y="572805"/>
                </a:cubicBezTo>
                <a:cubicBezTo>
                  <a:pt x="753426" y="575312"/>
                  <a:pt x="745184" y="577666"/>
                  <a:pt x="737134" y="579863"/>
                </a:cubicBezTo>
                <a:cubicBezTo>
                  <a:pt x="728124" y="575996"/>
                  <a:pt x="719151" y="572113"/>
                  <a:pt x="710199" y="568209"/>
                </a:cubicBezTo>
                <a:cubicBezTo>
                  <a:pt x="718133" y="565235"/>
                  <a:pt x="726222" y="562102"/>
                  <a:pt x="734502" y="558818"/>
                </a:cubicBezTo>
                <a:close/>
                <a:moveTo>
                  <a:pt x="3847630" y="558817"/>
                </a:moveTo>
                <a:cubicBezTo>
                  <a:pt x="3834220" y="571913"/>
                  <a:pt x="3820561" y="585199"/>
                  <a:pt x="3806671" y="598624"/>
                </a:cubicBezTo>
                <a:cubicBezTo>
                  <a:pt x="3788496" y="601122"/>
                  <a:pt x="3770302" y="603869"/>
                  <a:pt x="3752127" y="606943"/>
                </a:cubicBezTo>
                <a:cubicBezTo>
                  <a:pt x="3748497" y="607558"/>
                  <a:pt x="3744846" y="608192"/>
                  <a:pt x="3741196" y="608845"/>
                </a:cubicBezTo>
                <a:cubicBezTo>
                  <a:pt x="3756873" y="594365"/>
                  <a:pt x="3772070" y="580232"/>
                  <a:pt x="3786747" y="566548"/>
                </a:cubicBezTo>
                <a:cubicBezTo>
                  <a:pt x="3807074" y="563554"/>
                  <a:pt x="3827381" y="560964"/>
                  <a:pt x="3847630" y="558817"/>
                </a:cubicBezTo>
                <a:close/>
                <a:moveTo>
                  <a:pt x="3453802" y="558252"/>
                </a:moveTo>
                <a:cubicBezTo>
                  <a:pt x="3433322" y="571646"/>
                  <a:pt x="3412880" y="584926"/>
                  <a:pt x="3392439" y="598067"/>
                </a:cubicBezTo>
                <a:cubicBezTo>
                  <a:pt x="3375225" y="604541"/>
                  <a:pt x="3358068" y="611016"/>
                  <a:pt x="3341008" y="617471"/>
                </a:cubicBezTo>
                <a:lnTo>
                  <a:pt x="3337415" y="618816"/>
                </a:lnTo>
                <a:cubicBezTo>
                  <a:pt x="3333208" y="620411"/>
                  <a:pt x="3329039" y="621986"/>
                  <a:pt x="3324831" y="623581"/>
                </a:cubicBezTo>
                <a:cubicBezTo>
                  <a:pt x="3346060" y="610862"/>
                  <a:pt x="3367289" y="598009"/>
                  <a:pt x="3388558" y="585014"/>
                </a:cubicBezTo>
                <a:cubicBezTo>
                  <a:pt x="3393457" y="583007"/>
                  <a:pt x="3398337" y="581001"/>
                  <a:pt x="3403236" y="578987"/>
                </a:cubicBezTo>
                <a:lnTo>
                  <a:pt x="3424293" y="570340"/>
                </a:lnTo>
                <a:cubicBezTo>
                  <a:pt x="3434013" y="566350"/>
                  <a:pt x="3443870" y="562315"/>
                  <a:pt x="3453802" y="558252"/>
                </a:cubicBezTo>
                <a:close/>
                <a:moveTo>
                  <a:pt x="3627019" y="557583"/>
                </a:moveTo>
                <a:cubicBezTo>
                  <a:pt x="3606922" y="573933"/>
                  <a:pt x="3586826" y="590175"/>
                  <a:pt x="3566789" y="606251"/>
                </a:cubicBezTo>
                <a:cubicBezTo>
                  <a:pt x="3543637" y="612188"/>
                  <a:pt x="3520487" y="618412"/>
                  <a:pt x="3497356" y="624868"/>
                </a:cubicBezTo>
                <a:cubicBezTo>
                  <a:pt x="3518643" y="608749"/>
                  <a:pt x="3539987" y="592440"/>
                  <a:pt x="3561332" y="576006"/>
                </a:cubicBezTo>
                <a:cubicBezTo>
                  <a:pt x="3583215" y="569575"/>
                  <a:pt x="3605116" y="563418"/>
                  <a:pt x="3627019" y="557583"/>
                </a:cubicBezTo>
                <a:close/>
                <a:moveTo>
                  <a:pt x="1157360" y="557403"/>
                </a:moveTo>
                <a:cubicBezTo>
                  <a:pt x="1166237" y="569039"/>
                  <a:pt x="1175151" y="580701"/>
                  <a:pt x="1184104" y="592394"/>
                </a:cubicBezTo>
                <a:cubicBezTo>
                  <a:pt x="1174805" y="593493"/>
                  <a:pt x="1165526" y="594601"/>
                  <a:pt x="1156265" y="595723"/>
                </a:cubicBezTo>
                <a:cubicBezTo>
                  <a:pt x="1147293" y="584734"/>
                  <a:pt x="1138341" y="573777"/>
                  <a:pt x="1129445" y="562849"/>
                </a:cubicBezTo>
                <a:cubicBezTo>
                  <a:pt x="1138725" y="561011"/>
                  <a:pt x="1148042" y="559197"/>
                  <a:pt x="1157360" y="557403"/>
                </a:cubicBezTo>
                <a:close/>
                <a:moveTo>
                  <a:pt x="831100" y="556521"/>
                </a:moveTo>
                <a:cubicBezTo>
                  <a:pt x="840592" y="562834"/>
                  <a:pt x="850101" y="569158"/>
                  <a:pt x="859688" y="575493"/>
                </a:cubicBezTo>
                <a:cubicBezTo>
                  <a:pt x="851273" y="577571"/>
                  <a:pt x="842993" y="579566"/>
                  <a:pt x="834828" y="581479"/>
                </a:cubicBezTo>
                <a:cubicBezTo>
                  <a:pt x="825260" y="575915"/>
                  <a:pt x="815731" y="570355"/>
                  <a:pt x="806240" y="564801"/>
                </a:cubicBezTo>
                <a:cubicBezTo>
                  <a:pt x="814424" y="562125"/>
                  <a:pt x="822705" y="559360"/>
                  <a:pt x="831100" y="556521"/>
                </a:cubicBezTo>
                <a:close/>
                <a:moveTo>
                  <a:pt x="959995" y="554986"/>
                </a:moveTo>
                <a:cubicBezTo>
                  <a:pt x="970792" y="564747"/>
                  <a:pt x="981762" y="574628"/>
                  <a:pt x="992847" y="584605"/>
                </a:cubicBezTo>
                <a:cubicBezTo>
                  <a:pt x="984221" y="586269"/>
                  <a:pt x="975691" y="587873"/>
                  <a:pt x="967218" y="589441"/>
                </a:cubicBezTo>
                <a:cubicBezTo>
                  <a:pt x="956114" y="580346"/>
                  <a:pt x="944971" y="571216"/>
                  <a:pt x="933789" y="562033"/>
                </a:cubicBezTo>
                <a:cubicBezTo>
                  <a:pt x="942473" y="559714"/>
                  <a:pt x="951195" y="557362"/>
                  <a:pt x="959995" y="554986"/>
                </a:cubicBezTo>
                <a:close/>
                <a:moveTo>
                  <a:pt x="3912722" y="553916"/>
                </a:moveTo>
                <a:cubicBezTo>
                  <a:pt x="3900925" y="565923"/>
                  <a:pt x="3889072" y="577975"/>
                  <a:pt x="3877121" y="590071"/>
                </a:cubicBezTo>
                <a:cubicBezTo>
                  <a:pt x="3855949" y="592349"/>
                  <a:pt x="3834682" y="594860"/>
                  <a:pt x="3813395" y="597702"/>
                </a:cubicBezTo>
                <a:cubicBezTo>
                  <a:pt x="3827189" y="584348"/>
                  <a:pt x="3840753" y="571143"/>
                  <a:pt x="3854086" y="558121"/>
                </a:cubicBezTo>
                <a:cubicBezTo>
                  <a:pt x="3854316" y="558100"/>
                  <a:pt x="3854528" y="558073"/>
                  <a:pt x="3854739" y="558052"/>
                </a:cubicBezTo>
                <a:cubicBezTo>
                  <a:pt x="3874105" y="556102"/>
                  <a:pt x="3893452" y="554794"/>
                  <a:pt x="3912722" y="553916"/>
                </a:cubicBezTo>
                <a:close/>
                <a:moveTo>
                  <a:pt x="1671803" y="553299"/>
                </a:moveTo>
                <a:cubicBezTo>
                  <a:pt x="1683618" y="557566"/>
                  <a:pt x="1694992" y="562280"/>
                  <a:pt x="1705962" y="567449"/>
                </a:cubicBezTo>
                <a:cubicBezTo>
                  <a:pt x="1716413" y="578899"/>
                  <a:pt x="1726615" y="590486"/>
                  <a:pt x="1736644" y="602063"/>
                </a:cubicBezTo>
                <a:cubicBezTo>
                  <a:pt x="1724463" y="598028"/>
                  <a:pt x="1712110" y="594474"/>
                  <a:pt x="1699641" y="591335"/>
                </a:cubicBezTo>
                <a:cubicBezTo>
                  <a:pt x="1698892" y="590301"/>
                  <a:pt x="1698143" y="589266"/>
                  <a:pt x="1697394" y="588234"/>
                </a:cubicBezTo>
                <a:cubicBezTo>
                  <a:pt x="1688959" y="576640"/>
                  <a:pt x="1680448" y="564953"/>
                  <a:pt x="1671803" y="553299"/>
                </a:cubicBezTo>
                <a:close/>
                <a:moveTo>
                  <a:pt x="3975680" y="552377"/>
                </a:moveTo>
                <a:cubicBezTo>
                  <a:pt x="3965977" y="562674"/>
                  <a:pt x="3956237" y="572972"/>
                  <a:pt x="3946496" y="583262"/>
                </a:cubicBezTo>
                <a:cubicBezTo>
                  <a:pt x="3925536" y="585168"/>
                  <a:pt x="3904460" y="587187"/>
                  <a:pt x="3883288" y="589421"/>
                </a:cubicBezTo>
                <a:cubicBezTo>
                  <a:pt x="3895085" y="577458"/>
                  <a:pt x="3906823" y="565537"/>
                  <a:pt x="3918466" y="553662"/>
                </a:cubicBezTo>
                <a:cubicBezTo>
                  <a:pt x="3937639" y="552874"/>
                  <a:pt x="3956717" y="552503"/>
                  <a:pt x="3975680" y="552377"/>
                </a:cubicBezTo>
                <a:close/>
                <a:moveTo>
                  <a:pt x="1190175" y="551237"/>
                </a:moveTo>
                <a:cubicBezTo>
                  <a:pt x="1199089" y="563656"/>
                  <a:pt x="1208023" y="576104"/>
                  <a:pt x="1217014" y="588586"/>
                </a:cubicBezTo>
                <a:cubicBezTo>
                  <a:pt x="1207581" y="589656"/>
                  <a:pt x="1198148" y="590745"/>
                  <a:pt x="1188753" y="591850"/>
                </a:cubicBezTo>
                <a:cubicBezTo>
                  <a:pt x="1179723" y="580057"/>
                  <a:pt x="1170732" y="568296"/>
                  <a:pt x="1161760" y="556563"/>
                </a:cubicBezTo>
                <a:cubicBezTo>
                  <a:pt x="1171212" y="554755"/>
                  <a:pt x="1180684" y="552974"/>
                  <a:pt x="1190175" y="551237"/>
                </a:cubicBezTo>
                <a:close/>
                <a:moveTo>
                  <a:pt x="3544752" y="548490"/>
                </a:moveTo>
                <a:cubicBezTo>
                  <a:pt x="3523561" y="564054"/>
                  <a:pt x="3502331" y="579556"/>
                  <a:pt x="3481102" y="594922"/>
                </a:cubicBezTo>
                <a:cubicBezTo>
                  <a:pt x="3458028" y="602294"/>
                  <a:pt x="3434993" y="609863"/>
                  <a:pt x="3411996" y="617567"/>
                </a:cubicBezTo>
                <a:cubicBezTo>
                  <a:pt x="3434321" y="602447"/>
                  <a:pt x="3456587" y="587218"/>
                  <a:pt x="3478874" y="571838"/>
                </a:cubicBezTo>
                <a:cubicBezTo>
                  <a:pt x="3500795" y="563888"/>
                  <a:pt x="3522755" y="556079"/>
                  <a:pt x="3544752" y="548490"/>
                </a:cubicBezTo>
                <a:close/>
                <a:moveTo>
                  <a:pt x="3417914" y="547274"/>
                </a:moveTo>
                <a:cubicBezTo>
                  <a:pt x="3407482" y="553347"/>
                  <a:pt x="3397068" y="559393"/>
                  <a:pt x="3386675" y="565406"/>
                </a:cubicBezTo>
                <a:cubicBezTo>
                  <a:pt x="3375474" y="570376"/>
                  <a:pt x="3364293" y="575325"/>
                  <a:pt x="3353150" y="580257"/>
                </a:cubicBezTo>
                <a:cubicBezTo>
                  <a:pt x="3363601" y="574599"/>
                  <a:pt x="3374072" y="568913"/>
                  <a:pt x="3384580" y="563197"/>
                </a:cubicBezTo>
                <a:cubicBezTo>
                  <a:pt x="3395666" y="557910"/>
                  <a:pt x="3406771" y="552603"/>
                  <a:pt x="3417914" y="547274"/>
                </a:cubicBezTo>
                <a:close/>
                <a:moveTo>
                  <a:pt x="3441602" y="546763"/>
                </a:moveTo>
                <a:cubicBezTo>
                  <a:pt x="3424081" y="557595"/>
                  <a:pt x="3406617" y="568338"/>
                  <a:pt x="3389192" y="578991"/>
                </a:cubicBezTo>
                <a:cubicBezTo>
                  <a:pt x="3370037" y="586864"/>
                  <a:pt x="3350940" y="594701"/>
                  <a:pt x="3331939" y="602486"/>
                </a:cubicBezTo>
                <a:cubicBezTo>
                  <a:pt x="3349941" y="592221"/>
                  <a:pt x="3367982" y="581863"/>
                  <a:pt x="3386060" y="571406"/>
                </a:cubicBezTo>
                <a:cubicBezTo>
                  <a:pt x="3399931" y="565256"/>
                  <a:pt x="3413840" y="559080"/>
                  <a:pt x="3427808" y="552880"/>
                </a:cubicBezTo>
                <a:cubicBezTo>
                  <a:pt x="3432400" y="550844"/>
                  <a:pt x="3436992" y="548801"/>
                  <a:pt x="3441602" y="546763"/>
                </a:cubicBezTo>
                <a:close/>
                <a:moveTo>
                  <a:pt x="991906" y="546361"/>
                </a:moveTo>
                <a:cubicBezTo>
                  <a:pt x="1002722" y="557003"/>
                  <a:pt x="1013577" y="567679"/>
                  <a:pt x="1024471" y="578380"/>
                </a:cubicBezTo>
                <a:cubicBezTo>
                  <a:pt x="1015690" y="580132"/>
                  <a:pt x="1006968" y="581856"/>
                  <a:pt x="998323" y="583541"/>
                </a:cubicBezTo>
                <a:cubicBezTo>
                  <a:pt x="987103" y="573450"/>
                  <a:pt x="976037" y="563475"/>
                  <a:pt x="965105" y="553604"/>
                </a:cubicBezTo>
                <a:cubicBezTo>
                  <a:pt x="967814" y="552870"/>
                  <a:pt x="970523" y="552138"/>
                  <a:pt x="973251" y="551401"/>
                </a:cubicBezTo>
                <a:cubicBezTo>
                  <a:pt x="979418" y="549731"/>
                  <a:pt x="985643" y="548050"/>
                  <a:pt x="991906" y="546361"/>
                </a:cubicBezTo>
                <a:close/>
                <a:moveTo>
                  <a:pt x="765318" y="546252"/>
                </a:moveTo>
                <a:cubicBezTo>
                  <a:pt x="774694" y="551821"/>
                  <a:pt x="784127" y="557387"/>
                  <a:pt x="793579" y="562945"/>
                </a:cubicBezTo>
                <a:cubicBezTo>
                  <a:pt x="785107" y="565666"/>
                  <a:pt x="776788" y="568275"/>
                  <a:pt x="768603" y="570759"/>
                </a:cubicBezTo>
                <a:cubicBezTo>
                  <a:pt x="759209" y="565987"/>
                  <a:pt x="749852" y="561206"/>
                  <a:pt x="740516" y="556409"/>
                </a:cubicBezTo>
                <a:cubicBezTo>
                  <a:pt x="748642" y="553143"/>
                  <a:pt x="756904" y="549756"/>
                  <a:pt x="765318" y="546252"/>
                </a:cubicBezTo>
                <a:close/>
                <a:moveTo>
                  <a:pt x="862262" y="545835"/>
                </a:moveTo>
                <a:cubicBezTo>
                  <a:pt x="871926" y="553039"/>
                  <a:pt x="881609" y="560250"/>
                  <a:pt x="891331" y="567462"/>
                </a:cubicBezTo>
                <a:cubicBezTo>
                  <a:pt x="882743" y="569685"/>
                  <a:pt x="874270" y="571848"/>
                  <a:pt x="865875" y="573944"/>
                </a:cubicBezTo>
                <a:cubicBezTo>
                  <a:pt x="856134" y="567487"/>
                  <a:pt x="846412" y="561045"/>
                  <a:pt x="836749" y="554611"/>
                </a:cubicBezTo>
                <a:cubicBezTo>
                  <a:pt x="845145" y="551750"/>
                  <a:pt x="853655" y="548819"/>
                  <a:pt x="862262" y="545835"/>
                </a:cubicBezTo>
                <a:close/>
                <a:moveTo>
                  <a:pt x="1693340" y="545583"/>
                </a:moveTo>
                <a:cubicBezTo>
                  <a:pt x="1704579" y="553929"/>
                  <a:pt x="1715472" y="562565"/>
                  <a:pt x="1726058" y="571404"/>
                </a:cubicBezTo>
                <a:cubicBezTo>
                  <a:pt x="1720698" y="568534"/>
                  <a:pt x="1715260" y="565779"/>
                  <a:pt x="1709708" y="563137"/>
                </a:cubicBezTo>
                <a:cubicBezTo>
                  <a:pt x="1704329" y="557243"/>
                  <a:pt x="1698873" y="551385"/>
                  <a:pt x="1693340" y="545583"/>
                </a:cubicBezTo>
                <a:close/>
                <a:moveTo>
                  <a:pt x="1223354" y="545374"/>
                </a:moveTo>
                <a:cubicBezTo>
                  <a:pt x="1232230" y="558480"/>
                  <a:pt x="1241164" y="571671"/>
                  <a:pt x="1250193" y="584939"/>
                </a:cubicBezTo>
                <a:cubicBezTo>
                  <a:pt x="1240607" y="585961"/>
                  <a:pt x="1231039" y="587001"/>
                  <a:pt x="1221490" y="588075"/>
                </a:cubicBezTo>
                <a:cubicBezTo>
                  <a:pt x="1212441" y="575502"/>
                  <a:pt x="1203431" y="562962"/>
                  <a:pt x="1194440" y="550454"/>
                </a:cubicBezTo>
                <a:cubicBezTo>
                  <a:pt x="1204065" y="548707"/>
                  <a:pt x="1213710" y="547022"/>
                  <a:pt x="1223354" y="545374"/>
                </a:cubicBezTo>
                <a:close/>
                <a:moveTo>
                  <a:pt x="3700274" y="539418"/>
                </a:moveTo>
                <a:cubicBezTo>
                  <a:pt x="3681369" y="555627"/>
                  <a:pt x="3662464" y="571758"/>
                  <a:pt x="3643637" y="587740"/>
                </a:cubicBezTo>
                <a:cubicBezTo>
                  <a:pt x="3621408" y="592732"/>
                  <a:pt x="3599180" y="598067"/>
                  <a:pt x="3576971" y="603677"/>
                </a:cubicBezTo>
                <a:cubicBezTo>
                  <a:pt x="3597028" y="587546"/>
                  <a:pt x="3617124" y="571266"/>
                  <a:pt x="3637239" y="554886"/>
                </a:cubicBezTo>
                <a:cubicBezTo>
                  <a:pt x="3658238" y="549393"/>
                  <a:pt x="3679256" y="544219"/>
                  <a:pt x="3700274" y="539418"/>
                </a:cubicBezTo>
                <a:close/>
                <a:moveTo>
                  <a:pt x="1024163" y="537704"/>
                </a:moveTo>
                <a:cubicBezTo>
                  <a:pt x="1034826" y="549088"/>
                  <a:pt x="1045565" y="560513"/>
                  <a:pt x="1056324" y="571967"/>
                </a:cubicBezTo>
                <a:cubicBezTo>
                  <a:pt x="1047390" y="573781"/>
                  <a:pt x="1038495" y="575577"/>
                  <a:pt x="1029658" y="577349"/>
                </a:cubicBezTo>
                <a:cubicBezTo>
                  <a:pt x="1018649" y="566549"/>
                  <a:pt x="1007698" y="555783"/>
                  <a:pt x="996786" y="545043"/>
                </a:cubicBezTo>
                <a:cubicBezTo>
                  <a:pt x="1005834" y="542605"/>
                  <a:pt x="1014960" y="540156"/>
                  <a:pt x="1024163" y="537704"/>
                </a:cubicBezTo>
                <a:close/>
                <a:moveTo>
                  <a:pt x="893655" y="534855"/>
                </a:moveTo>
                <a:cubicBezTo>
                  <a:pt x="903492" y="542970"/>
                  <a:pt x="913309" y="551053"/>
                  <a:pt x="923088" y="559109"/>
                </a:cubicBezTo>
                <a:cubicBezTo>
                  <a:pt x="914347" y="561441"/>
                  <a:pt x="905663" y="563733"/>
                  <a:pt x="897075" y="565971"/>
                </a:cubicBezTo>
                <a:cubicBezTo>
                  <a:pt x="887200" y="558644"/>
                  <a:pt x="877363" y="551318"/>
                  <a:pt x="867526" y="543998"/>
                </a:cubicBezTo>
                <a:cubicBezTo>
                  <a:pt x="876153" y="540993"/>
                  <a:pt x="884875" y="537943"/>
                  <a:pt x="893655" y="534855"/>
                </a:cubicBezTo>
                <a:close/>
                <a:moveTo>
                  <a:pt x="796173" y="533172"/>
                </a:moveTo>
                <a:cubicBezTo>
                  <a:pt x="805798" y="539627"/>
                  <a:pt x="815443" y="546083"/>
                  <a:pt x="825126" y="552548"/>
                </a:cubicBezTo>
                <a:cubicBezTo>
                  <a:pt x="816538" y="555441"/>
                  <a:pt x="808065" y="558259"/>
                  <a:pt x="799708" y="560972"/>
                </a:cubicBezTo>
                <a:cubicBezTo>
                  <a:pt x="790044" y="555299"/>
                  <a:pt x="780419" y="549626"/>
                  <a:pt x="770832" y="543943"/>
                </a:cubicBezTo>
                <a:cubicBezTo>
                  <a:pt x="779170" y="540446"/>
                  <a:pt x="787624" y="536849"/>
                  <a:pt x="796173" y="533172"/>
                </a:cubicBezTo>
                <a:close/>
                <a:moveTo>
                  <a:pt x="1056881" y="529076"/>
                </a:moveTo>
                <a:cubicBezTo>
                  <a:pt x="1067390" y="541147"/>
                  <a:pt x="1077957" y="553268"/>
                  <a:pt x="1088581" y="565429"/>
                </a:cubicBezTo>
                <a:cubicBezTo>
                  <a:pt x="1082145" y="566734"/>
                  <a:pt x="1075709" y="568036"/>
                  <a:pt x="1069311" y="569339"/>
                </a:cubicBezTo>
                <a:cubicBezTo>
                  <a:pt x="1066622" y="569885"/>
                  <a:pt x="1063951" y="570425"/>
                  <a:pt x="1061261" y="570968"/>
                </a:cubicBezTo>
                <a:cubicBezTo>
                  <a:pt x="1050407" y="559429"/>
                  <a:pt x="1039609" y="547921"/>
                  <a:pt x="1028851" y="536454"/>
                </a:cubicBezTo>
                <a:cubicBezTo>
                  <a:pt x="1038130" y="533989"/>
                  <a:pt x="1047467" y="531526"/>
                  <a:pt x="1056881" y="529076"/>
                </a:cubicBezTo>
                <a:close/>
                <a:moveTo>
                  <a:pt x="3769957" y="524944"/>
                </a:moveTo>
                <a:cubicBezTo>
                  <a:pt x="3752320" y="540819"/>
                  <a:pt x="3734702" y="556638"/>
                  <a:pt x="3717142" y="572313"/>
                </a:cubicBezTo>
                <a:cubicBezTo>
                  <a:pt x="3717027" y="572419"/>
                  <a:pt x="3716911" y="572521"/>
                  <a:pt x="3716797" y="572626"/>
                </a:cubicBezTo>
                <a:cubicBezTo>
                  <a:pt x="3695394" y="576645"/>
                  <a:pt x="3673992" y="581045"/>
                  <a:pt x="3652570" y="585765"/>
                </a:cubicBezTo>
                <a:cubicBezTo>
                  <a:pt x="3671418" y="569756"/>
                  <a:pt x="3690303" y="553616"/>
                  <a:pt x="3709189" y="537397"/>
                </a:cubicBezTo>
                <a:cubicBezTo>
                  <a:pt x="3729457" y="532873"/>
                  <a:pt x="3749707" y="528698"/>
                  <a:pt x="3769957" y="524944"/>
                </a:cubicBezTo>
                <a:close/>
                <a:moveTo>
                  <a:pt x="1402027" y="523914"/>
                </a:moveTo>
                <a:cubicBezTo>
                  <a:pt x="1507213" y="518162"/>
                  <a:pt x="1592034" y="526498"/>
                  <a:pt x="1662101" y="549921"/>
                </a:cubicBezTo>
                <a:cubicBezTo>
                  <a:pt x="1671880" y="563005"/>
                  <a:pt x="1681467" y="576155"/>
                  <a:pt x="1690977" y="589208"/>
                </a:cubicBezTo>
                <a:cubicBezTo>
                  <a:pt x="1607730" y="569620"/>
                  <a:pt x="1520392" y="568413"/>
                  <a:pt x="1447079" y="570511"/>
                </a:cubicBezTo>
                <a:cubicBezTo>
                  <a:pt x="1382430" y="572401"/>
                  <a:pt x="1318070" y="577771"/>
                  <a:pt x="1254535" y="584478"/>
                </a:cubicBezTo>
                <a:cubicBezTo>
                  <a:pt x="1245448" y="571135"/>
                  <a:pt x="1236437" y="557860"/>
                  <a:pt x="1227523" y="544665"/>
                </a:cubicBezTo>
                <a:cubicBezTo>
                  <a:pt x="1285390" y="534886"/>
                  <a:pt x="1343737" y="527134"/>
                  <a:pt x="1402027" y="523914"/>
                </a:cubicBezTo>
                <a:close/>
                <a:moveTo>
                  <a:pt x="925394" y="523691"/>
                </a:moveTo>
                <a:cubicBezTo>
                  <a:pt x="935153" y="532531"/>
                  <a:pt x="945028" y="541472"/>
                  <a:pt x="955057" y="550530"/>
                </a:cubicBezTo>
                <a:cubicBezTo>
                  <a:pt x="946143" y="552938"/>
                  <a:pt x="937267" y="555326"/>
                  <a:pt x="928487" y="557672"/>
                </a:cubicBezTo>
                <a:cubicBezTo>
                  <a:pt x="918573" y="549512"/>
                  <a:pt x="908621" y="541320"/>
                  <a:pt x="898670" y="533097"/>
                </a:cubicBezTo>
                <a:cubicBezTo>
                  <a:pt x="902973" y="531581"/>
                  <a:pt x="907296" y="530058"/>
                  <a:pt x="911638" y="528531"/>
                </a:cubicBezTo>
                <a:cubicBezTo>
                  <a:pt x="916191" y="526924"/>
                  <a:pt x="920783" y="525311"/>
                  <a:pt x="925394" y="523691"/>
                </a:cubicBezTo>
                <a:close/>
                <a:moveTo>
                  <a:pt x="3540660" y="523301"/>
                </a:moveTo>
                <a:cubicBezTo>
                  <a:pt x="3520084" y="537666"/>
                  <a:pt x="3499623" y="551898"/>
                  <a:pt x="3479162" y="566013"/>
                </a:cubicBezTo>
                <a:cubicBezTo>
                  <a:pt x="3457068" y="574013"/>
                  <a:pt x="3435070" y="582134"/>
                  <a:pt x="3413187" y="590305"/>
                </a:cubicBezTo>
                <a:cubicBezTo>
                  <a:pt x="3434282" y="576661"/>
                  <a:pt x="3455397" y="562878"/>
                  <a:pt x="3476587" y="548967"/>
                </a:cubicBezTo>
                <a:cubicBezTo>
                  <a:pt x="3497548" y="540452"/>
                  <a:pt x="3518931" y="531854"/>
                  <a:pt x="3540660" y="523301"/>
                </a:cubicBezTo>
                <a:close/>
                <a:moveTo>
                  <a:pt x="3623041" y="522588"/>
                </a:moveTo>
                <a:cubicBezTo>
                  <a:pt x="3602581" y="538525"/>
                  <a:pt x="3582081" y="554409"/>
                  <a:pt x="3561562" y="570211"/>
                </a:cubicBezTo>
                <a:cubicBezTo>
                  <a:pt x="3539296" y="576740"/>
                  <a:pt x="3517068" y="583529"/>
                  <a:pt x="3494877" y="590534"/>
                </a:cubicBezTo>
                <a:cubicBezTo>
                  <a:pt x="3516299" y="574976"/>
                  <a:pt x="3537740" y="559303"/>
                  <a:pt x="3559104" y="543570"/>
                </a:cubicBezTo>
                <a:cubicBezTo>
                  <a:pt x="3580391" y="536329"/>
                  <a:pt x="3601716" y="529311"/>
                  <a:pt x="3623041" y="522588"/>
                </a:cubicBezTo>
                <a:close/>
                <a:moveTo>
                  <a:pt x="1089811" y="520638"/>
                </a:moveTo>
                <a:cubicBezTo>
                  <a:pt x="1100147" y="533353"/>
                  <a:pt x="1110522" y="546119"/>
                  <a:pt x="1120954" y="558930"/>
                </a:cubicBezTo>
                <a:cubicBezTo>
                  <a:pt x="1111712" y="560769"/>
                  <a:pt x="1102510" y="562619"/>
                  <a:pt x="1093307" y="564475"/>
                </a:cubicBezTo>
                <a:cubicBezTo>
                  <a:pt x="1082626" y="552238"/>
                  <a:pt x="1072001" y="540044"/>
                  <a:pt x="1061415" y="527899"/>
                </a:cubicBezTo>
                <a:cubicBezTo>
                  <a:pt x="1070829" y="525459"/>
                  <a:pt x="1080281" y="523032"/>
                  <a:pt x="1089811" y="520638"/>
                </a:cubicBezTo>
                <a:close/>
                <a:moveTo>
                  <a:pt x="827296" y="519699"/>
                </a:moveTo>
                <a:cubicBezTo>
                  <a:pt x="837056" y="527026"/>
                  <a:pt x="846873" y="534371"/>
                  <a:pt x="856749" y="541735"/>
                </a:cubicBezTo>
                <a:cubicBezTo>
                  <a:pt x="847988" y="544769"/>
                  <a:pt x="839342" y="547739"/>
                  <a:pt x="830774" y="550640"/>
                </a:cubicBezTo>
                <a:cubicBezTo>
                  <a:pt x="820918" y="544073"/>
                  <a:pt x="811101" y="537512"/>
                  <a:pt x="801341" y="530955"/>
                </a:cubicBezTo>
                <a:cubicBezTo>
                  <a:pt x="809890" y="527270"/>
                  <a:pt x="818555" y="523510"/>
                  <a:pt x="827296" y="519699"/>
                </a:cubicBezTo>
                <a:close/>
                <a:moveTo>
                  <a:pt x="3836526" y="514166"/>
                </a:moveTo>
                <a:cubicBezTo>
                  <a:pt x="3822751" y="527165"/>
                  <a:pt x="3808976" y="540127"/>
                  <a:pt x="3795239" y="552999"/>
                </a:cubicBezTo>
                <a:cubicBezTo>
                  <a:pt x="3792454" y="555608"/>
                  <a:pt x="3789611" y="558252"/>
                  <a:pt x="3786786" y="560893"/>
                </a:cubicBezTo>
                <a:cubicBezTo>
                  <a:pt x="3766133" y="563923"/>
                  <a:pt x="3745441" y="567347"/>
                  <a:pt x="3724731" y="571147"/>
                </a:cubicBezTo>
                <a:cubicBezTo>
                  <a:pt x="3742367" y="555383"/>
                  <a:pt x="3760063" y="539491"/>
                  <a:pt x="3777757" y="523541"/>
                </a:cubicBezTo>
                <a:cubicBezTo>
                  <a:pt x="3797353" y="520008"/>
                  <a:pt x="3816949" y="516863"/>
                  <a:pt x="3836526" y="514166"/>
                </a:cubicBezTo>
                <a:close/>
                <a:moveTo>
                  <a:pt x="3476376" y="513115"/>
                </a:moveTo>
                <a:cubicBezTo>
                  <a:pt x="3474877" y="513989"/>
                  <a:pt x="3473398" y="514865"/>
                  <a:pt x="3471900" y="515737"/>
                </a:cubicBezTo>
                <a:cubicBezTo>
                  <a:pt x="3470151" y="516579"/>
                  <a:pt x="3468384" y="517416"/>
                  <a:pt x="3466636" y="518254"/>
                </a:cubicBezTo>
                <a:cubicBezTo>
                  <a:pt x="3467903" y="517561"/>
                  <a:pt x="3469172" y="516863"/>
                  <a:pt x="3470420" y="516170"/>
                </a:cubicBezTo>
                <a:cubicBezTo>
                  <a:pt x="3472419" y="515151"/>
                  <a:pt x="3474378" y="514135"/>
                  <a:pt x="3476376" y="513115"/>
                </a:cubicBezTo>
                <a:close/>
                <a:moveTo>
                  <a:pt x="1640756" y="512757"/>
                </a:moveTo>
                <a:cubicBezTo>
                  <a:pt x="1650247" y="517561"/>
                  <a:pt x="1659430" y="522771"/>
                  <a:pt x="1668364" y="528381"/>
                </a:cubicBezTo>
                <a:cubicBezTo>
                  <a:pt x="1677951" y="537752"/>
                  <a:pt x="1687288" y="547339"/>
                  <a:pt x="1696395" y="557072"/>
                </a:cubicBezTo>
                <a:cubicBezTo>
                  <a:pt x="1686558" y="552834"/>
                  <a:pt x="1676375" y="548957"/>
                  <a:pt x="1665905" y="545397"/>
                </a:cubicBezTo>
                <a:cubicBezTo>
                  <a:pt x="1657701" y="534431"/>
                  <a:pt x="1649325" y="523514"/>
                  <a:pt x="1640756" y="512757"/>
                </a:cubicBezTo>
                <a:close/>
                <a:moveTo>
                  <a:pt x="1123105" y="512448"/>
                </a:moveTo>
                <a:cubicBezTo>
                  <a:pt x="1133230" y="525753"/>
                  <a:pt x="1143412" y="539111"/>
                  <a:pt x="1153633" y="552515"/>
                </a:cubicBezTo>
                <a:cubicBezTo>
                  <a:pt x="1144238" y="554329"/>
                  <a:pt x="1134863" y="556167"/>
                  <a:pt x="1125507" y="558023"/>
                </a:cubicBezTo>
                <a:cubicBezTo>
                  <a:pt x="1115017" y="545149"/>
                  <a:pt x="1104585" y="532317"/>
                  <a:pt x="1094191" y="519539"/>
                </a:cubicBezTo>
                <a:cubicBezTo>
                  <a:pt x="1103778" y="517140"/>
                  <a:pt x="1113422" y="514771"/>
                  <a:pt x="1123105" y="512448"/>
                </a:cubicBezTo>
                <a:close/>
                <a:moveTo>
                  <a:pt x="957497" y="512444"/>
                </a:moveTo>
                <a:cubicBezTo>
                  <a:pt x="967391" y="522206"/>
                  <a:pt x="977324" y="531996"/>
                  <a:pt x="987295" y="541818"/>
                </a:cubicBezTo>
                <a:cubicBezTo>
                  <a:pt x="982108" y="543218"/>
                  <a:pt x="976921" y="544617"/>
                  <a:pt x="971791" y="546004"/>
                </a:cubicBezTo>
                <a:cubicBezTo>
                  <a:pt x="967910" y="547057"/>
                  <a:pt x="964029" y="548102"/>
                  <a:pt x="960168" y="549147"/>
                </a:cubicBezTo>
                <a:cubicBezTo>
                  <a:pt x="950024" y="539983"/>
                  <a:pt x="940052" y="530953"/>
                  <a:pt x="930177" y="522010"/>
                </a:cubicBezTo>
                <a:cubicBezTo>
                  <a:pt x="939207" y="518836"/>
                  <a:pt x="948313" y="515643"/>
                  <a:pt x="957497" y="512444"/>
                </a:cubicBezTo>
                <a:close/>
                <a:moveTo>
                  <a:pt x="3900464" y="506990"/>
                </a:moveTo>
                <a:cubicBezTo>
                  <a:pt x="3891396" y="515914"/>
                  <a:pt x="3882366" y="524821"/>
                  <a:pt x="3873337" y="533683"/>
                </a:cubicBezTo>
                <a:cubicBezTo>
                  <a:pt x="3866978" y="539904"/>
                  <a:pt x="3860560" y="546188"/>
                  <a:pt x="3854105" y="552502"/>
                </a:cubicBezTo>
                <a:cubicBezTo>
                  <a:pt x="3834068" y="554523"/>
                  <a:pt x="3814009" y="556999"/>
                  <a:pt x="3793914" y="559854"/>
                </a:cubicBezTo>
                <a:cubicBezTo>
                  <a:pt x="3795297" y="558573"/>
                  <a:pt x="3796680" y="557272"/>
                  <a:pt x="3798045" y="555996"/>
                </a:cubicBezTo>
                <a:cubicBezTo>
                  <a:pt x="3813164" y="541827"/>
                  <a:pt x="3828323" y="527549"/>
                  <a:pt x="3843481" y="513232"/>
                </a:cubicBezTo>
                <a:cubicBezTo>
                  <a:pt x="3862501" y="510713"/>
                  <a:pt x="3881502" y="508617"/>
                  <a:pt x="3900464" y="506990"/>
                </a:cubicBezTo>
                <a:close/>
                <a:moveTo>
                  <a:pt x="3531957" y="506802"/>
                </a:moveTo>
                <a:cubicBezTo>
                  <a:pt x="3513571" y="518984"/>
                  <a:pt x="3495262" y="531057"/>
                  <a:pt x="3477029" y="543042"/>
                </a:cubicBezTo>
                <a:cubicBezTo>
                  <a:pt x="3458433" y="550588"/>
                  <a:pt x="3440161" y="558073"/>
                  <a:pt x="3422256" y="565410"/>
                </a:cubicBezTo>
                <a:lnTo>
                  <a:pt x="3417030" y="567560"/>
                </a:lnTo>
                <a:cubicBezTo>
                  <a:pt x="3435839" y="555994"/>
                  <a:pt x="3454686" y="544323"/>
                  <a:pt x="3473629" y="532552"/>
                </a:cubicBezTo>
                <a:cubicBezTo>
                  <a:pt x="3485464" y="527299"/>
                  <a:pt x="3497337" y="522045"/>
                  <a:pt x="3509229" y="516792"/>
                </a:cubicBezTo>
                <a:cubicBezTo>
                  <a:pt x="3516799" y="513447"/>
                  <a:pt x="3524387" y="510118"/>
                  <a:pt x="3531957" y="506802"/>
                </a:cubicBezTo>
                <a:close/>
                <a:moveTo>
                  <a:pt x="858728" y="505958"/>
                </a:moveTo>
                <a:cubicBezTo>
                  <a:pt x="868679" y="514210"/>
                  <a:pt x="878631" y="522442"/>
                  <a:pt x="888545" y="530634"/>
                </a:cubicBezTo>
                <a:cubicBezTo>
                  <a:pt x="879630" y="533766"/>
                  <a:pt x="870793" y="536861"/>
                  <a:pt x="862032" y="539902"/>
                </a:cubicBezTo>
                <a:cubicBezTo>
                  <a:pt x="852023" y="532442"/>
                  <a:pt x="842070" y="524997"/>
                  <a:pt x="832176" y="517572"/>
                </a:cubicBezTo>
                <a:cubicBezTo>
                  <a:pt x="839823" y="514233"/>
                  <a:pt x="847527" y="510857"/>
                  <a:pt x="855308" y="507455"/>
                </a:cubicBezTo>
                <a:cubicBezTo>
                  <a:pt x="856442" y="506957"/>
                  <a:pt x="857594" y="506456"/>
                  <a:pt x="858728" y="505958"/>
                </a:cubicBezTo>
                <a:close/>
                <a:moveTo>
                  <a:pt x="1156765" y="504602"/>
                </a:moveTo>
                <a:cubicBezTo>
                  <a:pt x="1166679" y="518448"/>
                  <a:pt x="1176630" y="532350"/>
                  <a:pt x="1186620" y="546298"/>
                </a:cubicBezTo>
                <a:cubicBezTo>
                  <a:pt x="1177072" y="548054"/>
                  <a:pt x="1167543" y="549846"/>
                  <a:pt x="1158033" y="551673"/>
                </a:cubicBezTo>
                <a:cubicBezTo>
                  <a:pt x="1147774" y="538210"/>
                  <a:pt x="1137553" y="524792"/>
                  <a:pt x="1127370" y="511428"/>
                </a:cubicBezTo>
                <a:cubicBezTo>
                  <a:pt x="1137130" y="509100"/>
                  <a:pt x="1146928" y="506823"/>
                  <a:pt x="1156765" y="504602"/>
                </a:cubicBezTo>
                <a:close/>
                <a:moveTo>
                  <a:pt x="3962135" y="503382"/>
                </a:moveTo>
                <a:cubicBezTo>
                  <a:pt x="3958562" y="507046"/>
                  <a:pt x="3955007" y="510711"/>
                  <a:pt x="3951434" y="514364"/>
                </a:cubicBezTo>
                <a:cubicBezTo>
                  <a:pt x="3940521" y="525541"/>
                  <a:pt x="3929513" y="536786"/>
                  <a:pt x="3918466" y="548063"/>
                </a:cubicBezTo>
                <a:cubicBezTo>
                  <a:pt x="3899196" y="548851"/>
                  <a:pt x="3879849" y="550077"/>
                  <a:pt x="3860465" y="551900"/>
                </a:cubicBezTo>
                <a:cubicBezTo>
                  <a:pt x="3865729" y="546755"/>
                  <a:pt x="3870954" y="541631"/>
                  <a:pt x="3876142" y="536550"/>
                </a:cubicBezTo>
                <a:cubicBezTo>
                  <a:pt x="3886305" y="526569"/>
                  <a:pt x="3896507" y="516531"/>
                  <a:pt x="3906708" y="506475"/>
                </a:cubicBezTo>
                <a:cubicBezTo>
                  <a:pt x="3923307" y="505142"/>
                  <a:pt x="3939868" y="504125"/>
                  <a:pt x="3956410" y="503547"/>
                </a:cubicBezTo>
                <a:cubicBezTo>
                  <a:pt x="3958331" y="503480"/>
                  <a:pt x="3960233" y="503442"/>
                  <a:pt x="3962135" y="503382"/>
                </a:cubicBezTo>
                <a:close/>
                <a:moveTo>
                  <a:pt x="4022326" y="502740"/>
                </a:moveTo>
                <a:cubicBezTo>
                  <a:pt x="4008590" y="517409"/>
                  <a:pt x="3994795" y="532083"/>
                  <a:pt x="3980982" y="546757"/>
                </a:cubicBezTo>
                <a:cubicBezTo>
                  <a:pt x="3962173" y="546840"/>
                  <a:pt x="3943230" y="547147"/>
                  <a:pt x="3924191" y="547845"/>
                </a:cubicBezTo>
                <a:cubicBezTo>
                  <a:pt x="3934259" y="537562"/>
                  <a:pt x="3944287" y="527311"/>
                  <a:pt x="3954239" y="517109"/>
                </a:cubicBezTo>
                <a:cubicBezTo>
                  <a:pt x="3958754" y="512490"/>
                  <a:pt x="3963269" y="507856"/>
                  <a:pt x="3967783" y="503221"/>
                </a:cubicBezTo>
                <a:cubicBezTo>
                  <a:pt x="3986073" y="502733"/>
                  <a:pt x="4004267" y="502585"/>
                  <a:pt x="4022326" y="502740"/>
                </a:cubicBezTo>
                <a:close/>
                <a:moveTo>
                  <a:pt x="989966" y="501234"/>
                </a:moveTo>
                <a:cubicBezTo>
                  <a:pt x="990695" y="502001"/>
                  <a:pt x="991407" y="502759"/>
                  <a:pt x="992117" y="503530"/>
                </a:cubicBezTo>
                <a:cubicBezTo>
                  <a:pt x="1001320" y="513343"/>
                  <a:pt x="1010561" y="523199"/>
                  <a:pt x="1019821" y="533078"/>
                </a:cubicBezTo>
                <a:cubicBezTo>
                  <a:pt x="1010522" y="535558"/>
                  <a:pt x="1001301" y="538037"/>
                  <a:pt x="992175" y="540502"/>
                </a:cubicBezTo>
                <a:cubicBezTo>
                  <a:pt x="982108" y="530586"/>
                  <a:pt x="972079" y="520705"/>
                  <a:pt x="962089" y="510848"/>
                </a:cubicBezTo>
                <a:cubicBezTo>
                  <a:pt x="971310" y="507639"/>
                  <a:pt x="980609" y="504431"/>
                  <a:pt x="989966" y="501234"/>
                </a:cubicBezTo>
                <a:close/>
                <a:moveTo>
                  <a:pt x="3696489" y="500750"/>
                </a:moveTo>
                <a:cubicBezTo>
                  <a:pt x="3676816" y="516925"/>
                  <a:pt x="3657085" y="533078"/>
                  <a:pt x="3637335" y="549168"/>
                </a:cubicBezTo>
                <a:cubicBezTo>
                  <a:pt x="3615972" y="554742"/>
                  <a:pt x="3594608" y="560642"/>
                  <a:pt x="3573263" y="566805"/>
                </a:cubicBezTo>
                <a:cubicBezTo>
                  <a:pt x="3593916" y="550872"/>
                  <a:pt x="3614550" y="534865"/>
                  <a:pt x="3635126" y="518817"/>
                </a:cubicBezTo>
                <a:cubicBezTo>
                  <a:pt x="3655548" y="512490"/>
                  <a:pt x="3676010" y="506446"/>
                  <a:pt x="3696489" y="500750"/>
                </a:cubicBezTo>
                <a:close/>
                <a:moveTo>
                  <a:pt x="3516683" y="500045"/>
                </a:moveTo>
                <a:cubicBezTo>
                  <a:pt x="3502408" y="508965"/>
                  <a:pt x="3488192" y="517829"/>
                  <a:pt x="3474032" y="526640"/>
                </a:cubicBezTo>
                <a:cubicBezTo>
                  <a:pt x="3458662" y="533453"/>
                  <a:pt x="3443312" y="540261"/>
                  <a:pt x="3428020" y="547055"/>
                </a:cubicBezTo>
                <a:cubicBezTo>
                  <a:pt x="3442467" y="538634"/>
                  <a:pt x="3456953" y="530164"/>
                  <a:pt x="3471515" y="521635"/>
                </a:cubicBezTo>
                <a:cubicBezTo>
                  <a:pt x="3486443" y="514490"/>
                  <a:pt x="3501525" y="507280"/>
                  <a:pt x="3516683" y="500045"/>
                </a:cubicBezTo>
                <a:close/>
                <a:moveTo>
                  <a:pt x="1190809" y="497196"/>
                </a:moveTo>
                <a:cubicBezTo>
                  <a:pt x="1200434" y="511457"/>
                  <a:pt x="1210155" y="525858"/>
                  <a:pt x="1219973" y="540367"/>
                </a:cubicBezTo>
                <a:cubicBezTo>
                  <a:pt x="1210271" y="542035"/>
                  <a:pt x="1200568" y="543741"/>
                  <a:pt x="1190905" y="545506"/>
                </a:cubicBezTo>
                <a:cubicBezTo>
                  <a:pt x="1180857" y="531507"/>
                  <a:pt x="1170867" y="517557"/>
                  <a:pt x="1160915" y="503659"/>
                </a:cubicBezTo>
                <a:cubicBezTo>
                  <a:pt x="1170867" y="501434"/>
                  <a:pt x="1180818" y="499280"/>
                  <a:pt x="1190809" y="497196"/>
                </a:cubicBezTo>
                <a:close/>
                <a:moveTo>
                  <a:pt x="3619641" y="493173"/>
                </a:moveTo>
                <a:cubicBezTo>
                  <a:pt x="3599526" y="508104"/>
                  <a:pt x="3579334" y="523046"/>
                  <a:pt x="3559104" y="537943"/>
                </a:cubicBezTo>
                <a:cubicBezTo>
                  <a:pt x="3538028" y="545078"/>
                  <a:pt x="3517048" y="552419"/>
                  <a:pt x="3496146" y="559894"/>
                </a:cubicBezTo>
                <a:cubicBezTo>
                  <a:pt x="3517029" y="545443"/>
                  <a:pt x="3537932" y="530863"/>
                  <a:pt x="3558950" y="516146"/>
                </a:cubicBezTo>
                <a:cubicBezTo>
                  <a:pt x="3578912" y="508391"/>
                  <a:pt x="3599161" y="500700"/>
                  <a:pt x="3619641" y="493173"/>
                </a:cubicBezTo>
                <a:close/>
                <a:moveTo>
                  <a:pt x="890524" y="492068"/>
                </a:moveTo>
                <a:cubicBezTo>
                  <a:pt x="900399" y="501034"/>
                  <a:pt x="910408" y="510112"/>
                  <a:pt x="920610" y="519355"/>
                </a:cubicBezTo>
                <a:cubicBezTo>
                  <a:pt x="916978" y="520633"/>
                  <a:pt x="913367" y="521906"/>
                  <a:pt x="909755" y="523174"/>
                </a:cubicBezTo>
                <a:cubicBezTo>
                  <a:pt x="904318" y="525086"/>
                  <a:pt x="898938" y="526986"/>
                  <a:pt x="893540" y="528876"/>
                </a:cubicBezTo>
                <a:cubicBezTo>
                  <a:pt x="883511" y="520590"/>
                  <a:pt x="873444" y="512266"/>
                  <a:pt x="863377" y="503920"/>
                </a:cubicBezTo>
                <a:cubicBezTo>
                  <a:pt x="872349" y="499997"/>
                  <a:pt x="881398" y="496041"/>
                  <a:pt x="890524" y="492068"/>
                </a:cubicBezTo>
                <a:close/>
                <a:moveTo>
                  <a:pt x="1022914" y="490124"/>
                </a:moveTo>
                <a:cubicBezTo>
                  <a:pt x="1032078" y="500631"/>
                  <a:pt x="1041358" y="511278"/>
                  <a:pt x="1050868" y="522193"/>
                </a:cubicBezTo>
                <a:cubicBezTo>
                  <a:pt x="1051502" y="522917"/>
                  <a:pt x="1052136" y="523645"/>
                  <a:pt x="1052770" y="524369"/>
                </a:cubicBezTo>
                <a:cubicBezTo>
                  <a:pt x="1043279" y="526846"/>
                  <a:pt x="1033865" y="529336"/>
                  <a:pt x="1024509" y="531825"/>
                </a:cubicBezTo>
                <a:cubicBezTo>
                  <a:pt x="1014711" y="521386"/>
                  <a:pt x="1004970" y="510971"/>
                  <a:pt x="995249" y="500602"/>
                </a:cubicBezTo>
                <a:cubicBezTo>
                  <a:pt x="994961" y="500304"/>
                  <a:pt x="994692" y="500010"/>
                  <a:pt x="994403" y="499712"/>
                </a:cubicBezTo>
                <a:cubicBezTo>
                  <a:pt x="1003856" y="496494"/>
                  <a:pt x="1013366" y="493296"/>
                  <a:pt x="1022914" y="490124"/>
                </a:cubicBezTo>
                <a:close/>
                <a:moveTo>
                  <a:pt x="3765941" y="482838"/>
                </a:moveTo>
                <a:cubicBezTo>
                  <a:pt x="3747075" y="499161"/>
                  <a:pt x="3728132" y="515487"/>
                  <a:pt x="3709189" y="531764"/>
                </a:cubicBezTo>
                <a:cubicBezTo>
                  <a:pt x="3688593" y="536346"/>
                  <a:pt x="3668017" y="541299"/>
                  <a:pt x="3647460" y="546561"/>
                </a:cubicBezTo>
                <a:cubicBezTo>
                  <a:pt x="3667268" y="530383"/>
                  <a:pt x="3687075" y="514146"/>
                  <a:pt x="3706825" y="497905"/>
                </a:cubicBezTo>
                <a:cubicBezTo>
                  <a:pt x="3726517" y="492535"/>
                  <a:pt x="3746229" y="487492"/>
                  <a:pt x="3765941" y="482838"/>
                </a:cubicBezTo>
                <a:close/>
                <a:moveTo>
                  <a:pt x="1614877" y="481788"/>
                </a:moveTo>
                <a:cubicBezTo>
                  <a:pt x="1620123" y="485640"/>
                  <a:pt x="1625252" y="489655"/>
                  <a:pt x="1630266" y="493849"/>
                </a:cubicBezTo>
                <a:cubicBezTo>
                  <a:pt x="1637183" y="499601"/>
                  <a:pt x="1643926" y="505520"/>
                  <a:pt x="1650554" y="511549"/>
                </a:cubicBezTo>
                <a:cubicBezTo>
                  <a:pt x="1644618" y="508375"/>
                  <a:pt x="1638585" y="505349"/>
                  <a:pt x="1632437" y="502492"/>
                </a:cubicBezTo>
                <a:cubicBezTo>
                  <a:pt x="1626693" y="495495"/>
                  <a:pt x="1620852" y="488591"/>
                  <a:pt x="1614877" y="481788"/>
                </a:cubicBezTo>
                <a:close/>
                <a:moveTo>
                  <a:pt x="1056170" y="479292"/>
                </a:moveTo>
                <a:cubicBezTo>
                  <a:pt x="1065930" y="491265"/>
                  <a:pt x="1075786" y="503405"/>
                  <a:pt x="1085911" y="515858"/>
                </a:cubicBezTo>
                <a:cubicBezTo>
                  <a:pt x="1076324" y="518277"/>
                  <a:pt x="1066776" y="520727"/>
                  <a:pt x="1057304" y="523192"/>
                </a:cubicBezTo>
                <a:cubicBezTo>
                  <a:pt x="1056209" y="521943"/>
                  <a:pt x="1055114" y="520688"/>
                  <a:pt x="1054038" y="519441"/>
                </a:cubicBezTo>
                <a:cubicBezTo>
                  <a:pt x="1044931" y="508986"/>
                  <a:pt x="1036017" y="498775"/>
                  <a:pt x="1027237" y="488698"/>
                </a:cubicBezTo>
                <a:cubicBezTo>
                  <a:pt x="1036824" y="485524"/>
                  <a:pt x="1046487" y="482383"/>
                  <a:pt x="1056170" y="479292"/>
                </a:cubicBezTo>
                <a:close/>
                <a:moveTo>
                  <a:pt x="922723" y="478145"/>
                </a:moveTo>
                <a:lnTo>
                  <a:pt x="934231" y="489495"/>
                </a:lnTo>
                <a:cubicBezTo>
                  <a:pt x="940456" y="495653"/>
                  <a:pt x="946719" y="501824"/>
                  <a:pt x="952982" y="508006"/>
                </a:cubicBezTo>
                <a:cubicBezTo>
                  <a:pt x="943703" y="511240"/>
                  <a:pt x="934500" y="514467"/>
                  <a:pt x="925374" y="517676"/>
                </a:cubicBezTo>
                <a:cubicBezTo>
                  <a:pt x="915096" y="508346"/>
                  <a:pt x="904971" y="499173"/>
                  <a:pt x="895000" y="490122"/>
                </a:cubicBezTo>
                <a:cubicBezTo>
                  <a:pt x="904164" y="486137"/>
                  <a:pt x="913405" y="482139"/>
                  <a:pt x="922723" y="478145"/>
                </a:cubicBezTo>
                <a:close/>
                <a:moveTo>
                  <a:pt x="3614934" y="471163"/>
                </a:moveTo>
                <a:cubicBezTo>
                  <a:pt x="3596221" y="484331"/>
                  <a:pt x="3577643" y="497395"/>
                  <a:pt x="3559161" y="510346"/>
                </a:cubicBezTo>
                <a:cubicBezTo>
                  <a:pt x="3538893" y="518210"/>
                  <a:pt x="3518912" y="526143"/>
                  <a:pt x="3499277" y="534048"/>
                </a:cubicBezTo>
                <a:cubicBezTo>
                  <a:pt x="3518374" y="521459"/>
                  <a:pt x="3537547" y="508767"/>
                  <a:pt x="3556836" y="495960"/>
                </a:cubicBezTo>
                <a:cubicBezTo>
                  <a:pt x="3576241" y="487551"/>
                  <a:pt x="3595607" y="479271"/>
                  <a:pt x="3614934" y="471163"/>
                </a:cubicBezTo>
                <a:close/>
                <a:moveTo>
                  <a:pt x="1437631" y="468874"/>
                </a:moveTo>
                <a:cubicBezTo>
                  <a:pt x="1512292" y="469828"/>
                  <a:pt x="1574950" y="482299"/>
                  <a:pt x="1628595" y="506898"/>
                </a:cubicBezTo>
                <a:cubicBezTo>
                  <a:pt x="1638086" y="518502"/>
                  <a:pt x="1647308" y="530338"/>
                  <a:pt x="1656337" y="542265"/>
                </a:cubicBezTo>
                <a:cubicBezTo>
                  <a:pt x="1587077" y="520481"/>
                  <a:pt x="1503889" y="512832"/>
                  <a:pt x="1401719" y="518421"/>
                </a:cubicBezTo>
                <a:cubicBezTo>
                  <a:pt x="1342354" y="521701"/>
                  <a:pt x="1282988" y="529655"/>
                  <a:pt x="1224123" y="539660"/>
                </a:cubicBezTo>
                <a:cubicBezTo>
                  <a:pt x="1214286" y="525111"/>
                  <a:pt x="1204526" y="510669"/>
                  <a:pt x="1194863" y="496348"/>
                </a:cubicBezTo>
                <a:cubicBezTo>
                  <a:pt x="1248887" y="485186"/>
                  <a:pt x="1303392" y="476316"/>
                  <a:pt x="1356821" y="471903"/>
                </a:cubicBezTo>
                <a:cubicBezTo>
                  <a:pt x="1357493" y="471845"/>
                  <a:pt x="1358185" y="471792"/>
                  <a:pt x="1358857" y="471736"/>
                </a:cubicBezTo>
                <a:cubicBezTo>
                  <a:pt x="1386523" y="469518"/>
                  <a:pt x="1412743" y="468556"/>
                  <a:pt x="1437631" y="468874"/>
                </a:cubicBezTo>
                <a:close/>
                <a:moveTo>
                  <a:pt x="1089849" y="468817"/>
                </a:moveTo>
                <a:cubicBezTo>
                  <a:pt x="1099551" y="481513"/>
                  <a:pt x="1109349" y="494394"/>
                  <a:pt x="1119397" y="507591"/>
                </a:cubicBezTo>
                <a:cubicBezTo>
                  <a:pt x="1109657" y="509939"/>
                  <a:pt x="1099955" y="512329"/>
                  <a:pt x="1090310" y="514752"/>
                </a:cubicBezTo>
                <a:cubicBezTo>
                  <a:pt x="1090099" y="514485"/>
                  <a:pt x="1089869" y="514214"/>
                  <a:pt x="1089657" y="513947"/>
                </a:cubicBezTo>
                <a:cubicBezTo>
                  <a:pt x="1079686" y="501689"/>
                  <a:pt x="1069965" y="489741"/>
                  <a:pt x="1060378" y="477955"/>
                </a:cubicBezTo>
                <a:cubicBezTo>
                  <a:pt x="1070176" y="474850"/>
                  <a:pt x="1079993" y="471801"/>
                  <a:pt x="1089849" y="468817"/>
                </a:cubicBezTo>
                <a:close/>
                <a:moveTo>
                  <a:pt x="3832069" y="468771"/>
                </a:moveTo>
                <a:cubicBezTo>
                  <a:pt x="3813991" y="485167"/>
                  <a:pt x="3795854" y="501586"/>
                  <a:pt x="3777680" y="517962"/>
                </a:cubicBezTo>
                <a:cubicBezTo>
                  <a:pt x="3757795" y="521535"/>
                  <a:pt x="3737910" y="525503"/>
                  <a:pt x="3718007" y="529831"/>
                </a:cubicBezTo>
                <a:cubicBezTo>
                  <a:pt x="3737008" y="513499"/>
                  <a:pt x="3755989" y="497121"/>
                  <a:pt x="3774894" y="480760"/>
                </a:cubicBezTo>
                <a:cubicBezTo>
                  <a:pt x="3793952" y="476377"/>
                  <a:pt x="3813010" y="472364"/>
                  <a:pt x="3832069" y="468771"/>
                </a:cubicBezTo>
                <a:close/>
                <a:moveTo>
                  <a:pt x="3694107" y="467025"/>
                </a:moveTo>
                <a:cubicBezTo>
                  <a:pt x="3674415" y="482470"/>
                  <a:pt x="3654645" y="497947"/>
                  <a:pt x="3634799" y="513420"/>
                </a:cubicBezTo>
                <a:cubicBezTo>
                  <a:pt x="3614185" y="519774"/>
                  <a:pt x="3593627" y="526402"/>
                  <a:pt x="3573128" y="533240"/>
                </a:cubicBezTo>
                <a:cubicBezTo>
                  <a:pt x="3593686" y="518081"/>
                  <a:pt x="3614185" y="502892"/>
                  <a:pt x="3634607" y="487724"/>
                </a:cubicBezTo>
                <a:cubicBezTo>
                  <a:pt x="3654242" y="480629"/>
                  <a:pt x="3674088" y="473701"/>
                  <a:pt x="3694107" y="467025"/>
                </a:cubicBezTo>
                <a:close/>
                <a:moveTo>
                  <a:pt x="955345" y="464308"/>
                </a:moveTo>
                <a:cubicBezTo>
                  <a:pt x="965393" y="475008"/>
                  <a:pt x="975518" y="485811"/>
                  <a:pt x="985700" y="496688"/>
                </a:cubicBezTo>
                <a:cubicBezTo>
                  <a:pt x="976267" y="499920"/>
                  <a:pt x="966892" y="503161"/>
                  <a:pt x="957574" y="506402"/>
                </a:cubicBezTo>
                <a:cubicBezTo>
                  <a:pt x="950792" y="499716"/>
                  <a:pt x="944029" y="493042"/>
                  <a:pt x="937286" y="486387"/>
                </a:cubicBezTo>
                <a:lnTo>
                  <a:pt x="927046" y="476291"/>
                </a:lnTo>
                <a:cubicBezTo>
                  <a:pt x="936421" y="472283"/>
                  <a:pt x="945854" y="468283"/>
                  <a:pt x="955345" y="464308"/>
                </a:cubicBezTo>
                <a:close/>
                <a:moveTo>
                  <a:pt x="1123970" y="458812"/>
                </a:moveTo>
                <a:cubicBezTo>
                  <a:pt x="1133557" y="472187"/>
                  <a:pt x="1143278" y="485765"/>
                  <a:pt x="1153230" y="499670"/>
                </a:cubicBezTo>
                <a:cubicBezTo>
                  <a:pt x="1143336" y="501914"/>
                  <a:pt x="1133480" y="504212"/>
                  <a:pt x="1123662" y="506562"/>
                </a:cubicBezTo>
                <a:cubicBezTo>
                  <a:pt x="1113557" y="493282"/>
                  <a:pt x="1103701" y="480337"/>
                  <a:pt x="1093961" y="467572"/>
                </a:cubicBezTo>
                <a:cubicBezTo>
                  <a:pt x="1103931" y="464574"/>
                  <a:pt x="1113941" y="461651"/>
                  <a:pt x="1123970" y="458812"/>
                </a:cubicBezTo>
                <a:close/>
                <a:moveTo>
                  <a:pt x="3895373" y="458456"/>
                </a:moveTo>
                <a:cubicBezTo>
                  <a:pt x="3878102" y="474860"/>
                  <a:pt x="3860734" y="491301"/>
                  <a:pt x="3843366" y="507699"/>
                </a:cubicBezTo>
                <a:cubicBezTo>
                  <a:pt x="3824096" y="510243"/>
                  <a:pt x="3804807" y="513199"/>
                  <a:pt x="3785499" y="516563"/>
                </a:cubicBezTo>
                <a:cubicBezTo>
                  <a:pt x="3803673" y="500162"/>
                  <a:pt x="3821829" y="483724"/>
                  <a:pt x="3839907" y="467323"/>
                </a:cubicBezTo>
                <a:cubicBezTo>
                  <a:pt x="3858409" y="463949"/>
                  <a:pt x="3876890" y="460979"/>
                  <a:pt x="3895373" y="458456"/>
                </a:cubicBezTo>
                <a:close/>
                <a:moveTo>
                  <a:pt x="3605635" y="457851"/>
                </a:moveTo>
                <a:cubicBezTo>
                  <a:pt x="3589343" y="468696"/>
                  <a:pt x="3573167" y="479465"/>
                  <a:pt x="3557067" y="490156"/>
                </a:cubicBezTo>
                <a:cubicBezTo>
                  <a:pt x="3540429" y="497355"/>
                  <a:pt x="3523792" y="504646"/>
                  <a:pt x="3507116" y="511999"/>
                </a:cubicBezTo>
                <a:cubicBezTo>
                  <a:pt x="3506558" y="512244"/>
                  <a:pt x="3506001" y="512490"/>
                  <a:pt x="3505444" y="512736"/>
                </a:cubicBezTo>
                <a:cubicBezTo>
                  <a:pt x="3521756" y="502558"/>
                  <a:pt x="3538143" y="492304"/>
                  <a:pt x="3554607" y="481985"/>
                </a:cubicBezTo>
                <a:cubicBezTo>
                  <a:pt x="3567788" y="475724"/>
                  <a:pt x="3580967" y="469471"/>
                  <a:pt x="3594146" y="463250"/>
                </a:cubicBezTo>
                <a:cubicBezTo>
                  <a:pt x="3597970" y="461448"/>
                  <a:pt x="3601793" y="459647"/>
                  <a:pt x="3605635" y="457851"/>
                </a:cubicBezTo>
                <a:close/>
                <a:moveTo>
                  <a:pt x="3584079" y="457849"/>
                </a:moveTo>
                <a:cubicBezTo>
                  <a:pt x="3574300" y="463980"/>
                  <a:pt x="3564560" y="470082"/>
                  <a:pt x="3554858" y="476164"/>
                </a:cubicBezTo>
                <a:cubicBezTo>
                  <a:pt x="3544445" y="481111"/>
                  <a:pt x="3534031" y="486062"/>
                  <a:pt x="3523677" y="491007"/>
                </a:cubicBezTo>
                <a:cubicBezTo>
                  <a:pt x="3533398" y="485286"/>
                  <a:pt x="3543157" y="479545"/>
                  <a:pt x="3552937" y="473784"/>
                </a:cubicBezTo>
                <a:cubicBezTo>
                  <a:pt x="3563291" y="468481"/>
                  <a:pt x="3573667" y="463167"/>
                  <a:pt x="3584079" y="457849"/>
                </a:cubicBezTo>
                <a:close/>
                <a:moveTo>
                  <a:pt x="3956294" y="451821"/>
                </a:moveTo>
                <a:cubicBezTo>
                  <a:pt x="3939772" y="468195"/>
                  <a:pt x="3923173" y="484608"/>
                  <a:pt x="3906574" y="500969"/>
                </a:cubicBezTo>
                <a:cubicBezTo>
                  <a:pt x="3887842" y="502467"/>
                  <a:pt x="3869110" y="504391"/>
                  <a:pt x="3850340" y="506767"/>
                </a:cubicBezTo>
                <a:cubicBezTo>
                  <a:pt x="3867708" y="490360"/>
                  <a:pt x="3885056" y="473916"/>
                  <a:pt x="3902328" y="457519"/>
                </a:cubicBezTo>
                <a:cubicBezTo>
                  <a:pt x="3920330" y="455173"/>
                  <a:pt x="3938312" y="453260"/>
                  <a:pt x="3956294" y="451821"/>
                </a:cubicBezTo>
                <a:close/>
                <a:moveTo>
                  <a:pt x="988429" y="450675"/>
                </a:moveTo>
                <a:cubicBezTo>
                  <a:pt x="998534" y="462216"/>
                  <a:pt x="1008640" y="473768"/>
                  <a:pt x="1018860" y="485484"/>
                </a:cubicBezTo>
                <a:cubicBezTo>
                  <a:pt x="1009235" y="488687"/>
                  <a:pt x="999667" y="491922"/>
                  <a:pt x="990157" y="495169"/>
                </a:cubicBezTo>
                <a:cubicBezTo>
                  <a:pt x="979879" y="484206"/>
                  <a:pt x="969678" y="473326"/>
                  <a:pt x="959553" y="462545"/>
                </a:cubicBezTo>
                <a:cubicBezTo>
                  <a:pt x="969140" y="458552"/>
                  <a:pt x="978765" y="454593"/>
                  <a:pt x="988429" y="450675"/>
                </a:cubicBezTo>
                <a:close/>
                <a:moveTo>
                  <a:pt x="1158533" y="449406"/>
                </a:moveTo>
                <a:cubicBezTo>
                  <a:pt x="1168004" y="463411"/>
                  <a:pt x="1177591" y="477624"/>
                  <a:pt x="1187427" y="492189"/>
                </a:cubicBezTo>
                <a:cubicBezTo>
                  <a:pt x="1177399" y="494297"/>
                  <a:pt x="1167370" y="496481"/>
                  <a:pt x="1157399" y="498727"/>
                </a:cubicBezTo>
                <a:cubicBezTo>
                  <a:pt x="1147389" y="484750"/>
                  <a:pt x="1137630" y="471117"/>
                  <a:pt x="1128004" y="457680"/>
                </a:cubicBezTo>
                <a:cubicBezTo>
                  <a:pt x="1138148" y="454827"/>
                  <a:pt x="1148331" y="452057"/>
                  <a:pt x="1158533" y="449406"/>
                </a:cubicBezTo>
                <a:close/>
                <a:moveTo>
                  <a:pt x="4015103" y="448860"/>
                </a:moveTo>
                <a:cubicBezTo>
                  <a:pt x="3999310" y="465152"/>
                  <a:pt x="3983460" y="481478"/>
                  <a:pt x="3967649" y="497720"/>
                </a:cubicBezTo>
                <a:cubicBezTo>
                  <a:pt x="3963845" y="497822"/>
                  <a:pt x="3960041" y="497918"/>
                  <a:pt x="3956217" y="498051"/>
                </a:cubicBezTo>
                <a:cubicBezTo>
                  <a:pt x="3941770" y="498556"/>
                  <a:pt x="3927303" y="499372"/>
                  <a:pt x="3912817" y="500452"/>
                </a:cubicBezTo>
                <a:cubicBezTo>
                  <a:pt x="3929397" y="484103"/>
                  <a:pt x="3945978" y="467703"/>
                  <a:pt x="3962481" y="451352"/>
                </a:cubicBezTo>
                <a:cubicBezTo>
                  <a:pt x="3980041" y="450053"/>
                  <a:pt x="3997582" y="449204"/>
                  <a:pt x="4015103" y="448860"/>
                </a:cubicBezTo>
                <a:close/>
                <a:moveTo>
                  <a:pt x="4020655" y="448777"/>
                </a:moveTo>
                <a:cubicBezTo>
                  <a:pt x="4033143" y="448608"/>
                  <a:pt x="4045631" y="448677"/>
                  <a:pt x="4058100" y="449035"/>
                </a:cubicBezTo>
                <a:cubicBezTo>
                  <a:pt x="4062768" y="449167"/>
                  <a:pt x="4067398" y="449340"/>
                  <a:pt x="4072047" y="449532"/>
                </a:cubicBezTo>
                <a:cubicBezTo>
                  <a:pt x="4057216" y="465436"/>
                  <a:pt x="4042327" y="481363"/>
                  <a:pt x="4027418" y="497301"/>
                </a:cubicBezTo>
                <a:cubicBezTo>
                  <a:pt x="4009492" y="497098"/>
                  <a:pt x="3991453" y="497150"/>
                  <a:pt x="3973278" y="497563"/>
                </a:cubicBezTo>
                <a:cubicBezTo>
                  <a:pt x="3989070" y="481338"/>
                  <a:pt x="4004882" y="465038"/>
                  <a:pt x="4020655" y="448777"/>
                </a:cubicBezTo>
                <a:close/>
                <a:moveTo>
                  <a:pt x="3764039" y="445044"/>
                </a:moveTo>
                <a:cubicBezTo>
                  <a:pt x="3744923" y="460852"/>
                  <a:pt x="3725692" y="476723"/>
                  <a:pt x="3706383" y="492616"/>
                </a:cubicBezTo>
                <a:cubicBezTo>
                  <a:pt x="3702907" y="493555"/>
                  <a:pt x="3699448" y="494498"/>
                  <a:pt x="3695952" y="495467"/>
                </a:cubicBezTo>
                <a:cubicBezTo>
                  <a:pt x="3679506" y="500027"/>
                  <a:pt x="3663099" y="504819"/>
                  <a:pt x="3646711" y="509776"/>
                </a:cubicBezTo>
                <a:cubicBezTo>
                  <a:pt x="3666749" y="494135"/>
                  <a:pt x="3686691" y="478502"/>
                  <a:pt x="3706557" y="462912"/>
                </a:cubicBezTo>
                <a:cubicBezTo>
                  <a:pt x="3725576" y="456691"/>
                  <a:pt x="3744750" y="450712"/>
                  <a:pt x="3764039" y="445044"/>
                </a:cubicBezTo>
                <a:close/>
                <a:moveTo>
                  <a:pt x="3690668" y="440332"/>
                </a:moveTo>
                <a:cubicBezTo>
                  <a:pt x="3672090" y="454182"/>
                  <a:pt x="3653397" y="468105"/>
                  <a:pt x="3634627" y="482053"/>
                </a:cubicBezTo>
                <a:cubicBezTo>
                  <a:pt x="3615222" y="489052"/>
                  <a:pt x="3596010" y="496216"/>
                  <a:pt x="3577029" y="503468"/>
                </a:cubicBezTo>
                <a:cubicBezTo>
                  <a:pt x="3596106" y="490087"/>
                  <a:pt x="3615261" y="476596"/>
                  <a:pt x="3634568" y="462979"/>
                </a:cubicBezTo>
                <a:cubicBezTo>
                  <a:pt x="3653300" y="455233"/>
                  <a:pt x="3672013" y="447665"/>
                  <a:pt x="3690668" y="440332"/>
                </a:cubicBezTo>
                <a:close/>
                <a:moveTo>
                  <a:pt x="1021973" y="437373"/>
                </a:moveTo>
                <a:cubicBezTo>
                  <a:pt x="1032059" y="449701"/>
                  <a:pt x="1042126" y="462047"/>
                  <a:pt x="1052328" y="474562"/>
                </a:cubicBezTo>
                <a:cubicBezTo>
                  <a:pt x="1042568" y="477686"/>
                  <a:pt x="1032847" y="480854"/>
                  <a:pt x="1023183" y="484055"/>
                </a:cubicBezTo>
                <a:cubicBezTo>
                  <a:pt x="1012886" y="472254"/>
                  <a:pt x="1002722" y="460622"/>
                  <a:pt x="992540" y="449008"/>
                </a:cubicBezTo>
                <a:cubicBezTo>
                  <a:pt x="1002300" y="445071"/>
                  <a:pt x="1012117" y="441190"/>
                  <a:pt x="1021973" y="437373"/>
                </a:cubicBezTo>
                <a:close/>
                <a:moveTo>
                  <a:pt x="3830398" y="426983"/>
                </a:moveTo>
                <a:cubicBezTo>
                  <a:pt x="3811820" y="443102"/>
                  <a:pt x="3793126" y="459321"/>
                  <a:pt x="3774337" y="475576"/>
                </a:cubicBezTo>
                <a:cubicBezTo>
                  <a:pt x="3755451" y="479905"/>
                  <a:pt x="3736200" y="484673"/>
                  <a:pt x="3716566" y="489882"/>
                </a:cubicBezTo>
                <a:cubicBezTo>
                  <a:pt x="3736009" y="473870"/>
                  <a:pt x="3755374" y="457878"/>
                  <a:pt x="3774606" y="441972"/>
                </a:cubicBezTo>
                <a:cubicBezTo>
                  <a:pt x="3793107" y="436656"/>
                  <a:pt x="3811723" y="431642"/>
                  <a:pt x="3830398" y="426983"/>
                </a:cubicBezTo>
                <a:close/>
                <a:moveTo>
                  <a:pt x="1055997" y="424534"/>
                </a:moveTo>
                <a:cubicBezTo>
                  <a:pt x="1066026" y="437611"/>
                  <a:pt x="1076055" y="450716"/>
                  <a:pt x="1086180" y="463999"/>
                </a:cubicBezTo>
                <a:cubicBezTo>
                  <a:pt x="1076266" y="467011"/>
                  <a:pt x="1066372" y="470085"/>
                  <a:pt x="1056516" y="473217"/>
                </a:cubicBezTo>
                <a:cubicBezTo>
                  <a:pt x="1046276" y="460623"/>
                  <a:pt x="1036132" y="448211"/>
                  <a:pt x="1025988" y="435815"/>
                </a:cubicBezTo>
                <a:cubicBezTo>
                  <a:pt x="1035959" y="431974"/>
                  <a:pt x="1045969" y="428207"/>
                  <a:pt x="1055997" y="424534"/>
                </a:cubicBezTo>
                <a:close/>
                <a:moveTo>
                  <a:pt x="3637815" y="424172"/>
                </a:moveTo>
                <a:cubicBezTo>
                  <a:pt x="3635991" y="425325"/>
                  <a:pt x="3634127" y="426484"/>
                  <a:pt x="3632282" y="427636"/>
                </a:cubicBezTo>
                <a:cubicBezTo>
                  <a:pt x="3630227" y="428676"/>
                  <a:pt x="3628190" y="429713"/>
                  <a:pt x="3626134" y="430754"/>
                </a:cubicBezTo>
                <a:cubicBezTo>
                  <a:pt x="3627729" y="429813"/>
                  <a:pt x="3629362" y="428868"/>
                  <a:pt x="3630957" y="427926"/>
                </a:cubicBezTo>
                <a:cubicBezTo>
                  <a:pt x="3633243" y="426674"/>
                  <a:pt x="3635529" y="425423"/>
                  <a:pt x="3637815" y="424172"/>
                </a:cubicBezTo>
                <a:close/>
                <a:moveTo>
                  <a:pt x="3686710" y="420534"/>
                </a:moveTo>
                <a:cubicBezTo>
                  <a:pt x="3681715" y="424057"/>
                  <a:pt x="3676720" y="427584"/>
                  <a:pt x="3671725" y="431100"/>
                </a:cubicBezTo>
                <a:cubicBezTo>
                  <a:pt x="3659275" y="439888"/>
                  <a:pt x="3646902" y="448614"/>
                  <a:pt x="3634588" y="457302"/>
                </a:cubicBezTo>
                <a:cubicBezTo>
                  <a:pt x="3616836" y="464631"/>
                  <a:pt x="3599046" y="472124"/>
                  <a:pt x="3581236" y="479743"/>
                </a:cubicBezTo>
                <a:cubicBezTo>
                  <a:pt x="3598008" y="468587"/>
                  <a:pt x="3614876" y="457354"/>
                  <a:pt x="3631879" y="446034"/>
                </a:cubicBezTo>
                <a:cubicBezTo>
                  <a:pt x="3632590" y="445555"/>
                  <a:pt x="3633320" y="445073"/>
                  <a:pt x="3634031" y="444595"/>
                </a:cubicBezTo>
                <a:cubicBezTo>
                  <a:pt x="3651533" y="436485"/>
                  <a:pt x="3669093" y="428447"/>
                  <a:pt x="3686710" y="420534"/>
                </a:cubicBezTo>
                <a:close/>
                <a:moveTo>
                  <a:pt x="1394861" y="415557"/>
                </a:moveTo>
                <a:cubicBezTo>
                  <a:pt x="1473777" y="416657"/>
                  <a:pt x="1539878" y="434087"/>
                  <a:pt x="1594762" y="468201"/>
                </a:cubicBezTo>
                <a:cubicBezTo>
                  <a:pt x="1603638" y="477643"/>
                  <a:pt x="1612245" y="487363"/>
                  <a:pt x="1620622" y="497298"/>
                </a:cubicBezTo>
                <a:cubicBezTo>
                  <a:pt x="1549691" y="467409"/>
                  <a:pt x="1463697" y="457525"/>
                  <a:pt x="1356360" y="466333"/>
                </a:cubicBezTo>
                <a:cubicBezTo>
                  <a:pt x="1301932" y="470829"/>
                  <a:pt x="1246428" y="479922"/>
                  <a:pt x="1191481" y="491344"/>
                </a:cubicBezTo>
                <a:cubicBezTo>
                  <a:pt x="1181606" y="476714"/>
                  <a:pt x="1171981" y="462451"/>
                  <a:pt x="1162471" y="448393"/>
                </a:cubicBezTo>
                <a:cubicBezTo>
                  <a:pt x="1212422" y="435542"/>
                  <a:pt x="1262527" y="425362"/>
                  <a:pt x="1311615" y="419886"/>
                </a:cubicBezTo>
                <a:cubicBezTo>
                  <a:pt x="1340827" y="416637"/>
                  <a:pt x="1368556" y="415190"/>
                  <a:pt x="1394861" y="415557"/>
                </a:cubicBezTo>
                <a:close/>
                <a:moveTo>
                  <a:pt x="3762540" y="413264"/>
                </a:moveTo>
                <a:cubicBezTo>
                  <a:pt x="3760081" y="415202"/>
                  <a:pt x="3757603" y="417148"/>
                  <a:pt x="3755124" y="419085"/>
                </a:cubicBezTo>
                <a:cubicBezTo>
                  <a:pt x="3739005" y="431767"/>
                  <a:pt x="3722752" y="444541"/>
                  <a:pt x="3706441" y="457342"/>
                </a:cubicBezTo>
                <a:cubicBezTo>
                  <a:pt x="3687229" y="463607"/>
                  <a:pt x="3668171" y="470120"/>
                  <a:pt x="3649285" y="476806"/>
                </a:cubicBezTo>
                <a:cubicBezTo>
                  <a:pt x="3668478" y="462529"/>
                  <a:pt x="3687594" y="448291"/>
                  <a:pt x="3706575" y="434140"/>
                </a:cubicBezTo>
                <a:cubicBezTo>
                  <a:pt x="3725269" y="426920"/>
                  <a:pt x="3743924" y="419944"/>
                  <a:pt x="3762540" y="413264"/>
                </a:cubicBezTo>
                <a:close/>
                <a:moveTo>
                  <a:pt x="3893798" y="412682"/>
                </a:moveTo>
                <a:cubicBezTo>
                  <a:pt x="3875777" y="429075"/>
                  <a:pt x="3857621" y="445588"/>
                  <a:pt x="3839351" y="462164"/>
                </a:cubicBezTo>
                <a:cubicBezTo>
                  <a:pt x="3820984" y="465517"/>
                  <a:pt x="3802291" y="469307"/>
                  <a:pt x="3783213" y="473563"/>
                </a:cubicBezTo>
                <a:cubicBezTo>
                  <a:pt x="3802079" y="457219"/>
                  <a:pt x="3820869" y="440923"/>
                  <a:pt x="3839504" y="424733"/>
                </a:cubicBezTo>
                <a:cubicBezTo>
                  <a:pt x="3857544" y="420351"/>
                  <a:pt x="3875662" y="416320"/>
                  <a:pt x="3893798" y="412682"/>
                </a:cubicBezTo>
                <a:close/>
                <a:moveTo>
                  <a:pt x="1090521" y="412301"/>
                </a:moveTo>
                <a:cubicBezTo>
                  <a:pt x="1100473" y="426082"/>
                  <a:pt x="1110406" y="439899"/>
                  <a:pt x="1120454" y="453903"/>
                </a:cubicBezTo>
                <a:cubicBezTo>
                  <a:pt x="1110368" y="456770"/>
                  <a:pt x="1100320" y="459730"/>
                  <a:pt x="1090291" y="462754"/>
                </a:cubicBezTo>
                <a:cubicBezTo>
                  <a:pt x="1080089" y="449400"/>
                  <a:pt x="1070022" y="436232"/>
                  <a:pt x="1059955" y="423093"/>
                </a:cubicBezTo>
                <a:cubicBezTo>
                  <a:pt x="1070118" y="419392"/>
                  <a:pt x="1080320" y="415782"/>
                  <a:pt x="1090521" y="412301"/>
                </a:cubicBezTo>
                <a:close/>
                <a:moveTo>
                  <a:pt x="3674434" y="412046"/>
                </a:moveTo>
                <a:cubicBezTo>
                  <a:pt x="3660928" y="421020"/>
                  <a:pt x="3647498" y="429965"/>
                  <a:pt x="3634108" y="438885"/>
                </a:cubicBezTo>
                <a:cubicBezTo>
                  <a:pt x="3620025" y="445413"/>
                  <a:pt x="3605961" y="451990"/>
                  <a:pt x="3591957" y="458589"/>
                </a:cubicBezTo>
                <a:cubicBezTo>
                  <a:pt x="3591937" y="458595"/>
                  <a:pt x="3591918" y="458600"/>
                  <a:pt x="3591918" y="458606"/>
                </a:cubicBezTo>
                <a:cubicBezTo>
                  <a:pt x="3605308" y="450214"/>
                  <a:pt x="3618738" y="441786"/>
                  <a:pt x="3632244" y="433335"/>
                </a:cubicBezTo>
                <a:cubicBezTo>
                  <a:pt x="3646288" y="426215"/>
                  <a:pt x="3660351" y="419114"/>
                  <a:pt x="3674434" y="412046"/>
                </a:cubicBezTo>
                <a:close/>
                <a:moveTo>
                  <a:pt x="3954738" y="402061"/>
                </a:moveTo>
                <a:cubicBezTo>
                  <a:pt x="3937236" y="418691"/>
                  <a:pt x="3919599" y="435467"/>
                  <a:pt x="3901847" y="452318"/>
                </a:cubicBezTo>
                <a:cubicBezTo>
                  <a:pt x="3883961" y="454670"/>
                  <a:pt x="3865709" y="457490"/>
                  <a:pt x="3847131" y="460771"/>
                </a:cubicBezTo>
                <a:cubicBezTo>
                  <a:pt x="3865460" y="444130"/>
                  <a:pt x="3883673" y="427556"/>
                  <a:pt x="3901752" y="411116"/>
                </a:cubicBezTo>
                <a:cubicBezTo>
                  <a:pt x="3919388" y="407696"/>
                  <a:pt x="3937063" y="404659"/>
                  <a:pt x="3954738" y="402061"/>
                </a:cubicBezTo>
                <a:close/>
                <a:moveTo>
                  <a:pt x="1125584" y="400855"/>
                </a:moveTo>
                <a:cubicBezTo>
                  <a:pt x="1135401" y="415279"/>
                  <a:pt x="1145218" y="429750"/>
                  <a:pt x="1155151" y="444426"/>
                </a:cubicBezTo>
                <a:cubicBezTo>
                  <a:pt x="1144911" y="447104"/>
                  <a:pt x="1134690" y="449894"/>
                  <a:pt x="1124469" y="452773"/>
                </a:cubicBezTo>
                <a:cubicBezTo>
                  <a:pt x="1114383" y="438702"/>
                  <a:pt x="1104412" y="424828"/>
                  <a:pt x="1094422" y="410993"/>
                </a:cubicBezTo>
                <a:cubicBezTo>
                  <a:pt x="1104796" y="407481"/>
                  <a:pt x="1115190" y="404090"/>
                  <a:pt x="1125584" y="400855"/>
                </a:cubicBezTo>
                <a:close/>
                <a:moveTo>
                  <a:pt x="4013489" y="395104"/>
                </a:moveTo>
                <a:cubicBezTo>
                  <a:pt x="3996524" y="411944"/>
                  <a:pt x="3979368" y="428956"/>
                  <a:pt x="3962135" y="446045"/>
                </a:cubicBezTo>
                <a:cubicBezTo>
                  <a:pt x="3944652" y="447367"/>
                  <a:pt x="3926880" y="449158"/>
                  <a:pt x="3908744" y="451430"/>
                </a:cubicBezTo>
                <a:cubicBezTo>
                  <a:pt x="3926535" y="434535"/>
                  <a:pt x="3944229" y="417715"/>
                  <a:pt x="3961731" y="401058"/>
                </a:cubicBezTo>
                <a:cubicBezTo>
                  <a:pt x="3978984" y="398636"/>
                  <a:pt x="3996236" y="396636"/>
                  <a:pt x="4013489" y="395104"/>
                </a:cubicBezTo>
                <a:close/>
                <a:moveTo>
                  <a:pt x="4070318" y="391825"/>
                </a:moveTo>
                <a:cubicBezTo>
                  <a:pt x="4053834" y="408860"/>
                  <a:pt x="4037159" y="426088"/>
                  <a:pt x="4020405" y="443382"/>
                </a:cubicBezTo>
                <a:cubicBezTo>
                  <a:pt x="4003345" y="443634"/>
                  <a:pt x="3985977" y="444372"/>
                  <a:pt x="3968283" y="445602"/>
                </a:cubicBezTo>
                <a:cubicBezTo>
                  <a:pt x="3985574" y="428474"/>
                  <a:pt x="4002749" y="411429"/>
                  <a:pt x="4019733" y="394570"/>
                </a:cubicBezTo>
                <a:cubicBezTo>
                  <a:pt x="4036620" y="393181"/>
                  <a:pt x="4053489" y="392257"/>
                  <a:pt x="4070318" y="391825"/>
                </a:cubicBezTo>
                <a:close/>
                <a:moveTo>
                  <a:pt x="4075928" y="391685"/>
                </a:moveTo>
                <a:cubicBezTo>
                  <a:pt x="4092451" y="391370"/>
                  <a:pt x="4108954" y="391544"/>
                  <a:pt x="4125380" y="392250"/>
                </a:cubicBezTo>
                <a:cubicBezTo>
                  <a:pt x="4109261" y="409569"/>
                  <a:pt x="4093104" y="426935"/>
                  <a:pt x="4076889" y="444332"/>
                </a:cubicBezTo>
                <a:cubicBezTo>
                  <a:pt x="4070703" y="444051"/>
                  <a:pt x="4064497" y="443801"/>
                  <a:pt x="4058253" y="443625"/>
                </a:cubicBezTo>
                <a:cubicBezTo>
                  <a:pt x="4047610" y="443319"/>
                  <a:pt x="4036831" y="443223"/>
                  <a:pt x="4025938" y="443317"/>
                </a:cubicBezTo>
                <a:cubicBezTo>
                  <a:pt x="4042730" y="425988"/>
                  <a:pt x="4059425" y="408735"/>
                  <a:pt x="4075928" y="391685"/>
                </a:cubicBezTo>
                <a:close/>
                <a:moveTo>
                  <a:pt x="3830244" y="390294"/>
                </a:moveTo>
                <a:cubicBezTo>
                  <a:pt x="3821464" y="397566"/>
                  <a:pt x="3812665" y="404837"/>
                  <a:pt x="3803904" y="412086"/>
                </a:cubicBezTo>
                <a:cubicBezTo>
                  <a:pt x="3794106" y="420190"/>
                  <a:pt x="3784269" y="428330"/>
                  <a:pt x="3774395" y="436491"/>
                </a:cubicBezTo>
                <a:cubicBezTo>
                  <a:pt x="3755720" y="441842"/>
                  <a:pt x="3737142" y="447488"/>
                  <a:pt x="3718698" y="453382"/>
                </a:cubicBezTo>
                <a:cubicBezTo>
                  <a:pt x="3731820" y="443081"/>
                  <a:pt x="3744884" y="432802"/>
                  <a:pt x="3757891" y="422583"/>
                </a:cubicBezTo>
                <a:cubicBezTo>
                  <a:pt x="3763808" y="417932"/>
                  <a:pt x="3769745" y="413264"/>
                  <a:pt x="3775682" y="408601"/>
                </a:cubicBezTo>
                <a:cubicBezTo>
                  <a:pt x="3793895" y="402190"/>
                  <a:pt x="3812088" y="396073"/>
                  <a:pt x="3830244" y="390294"/>
                </a:cubicBezTo>
                <a:close/>
                <a:moveTo>
                  <a:pt x="3760235" y="388490"/>
                </a:moveTo>
                <a:cubicBezTo>
                  <a:pt x="3743001" y="401318"/>
                  <a:pt x="3725826" y="414121"/>
                  <a:pt x="3708727" y="426872"/>
                </a:cubicBezTo>
                <a:cubicBezTo>
                  <a:pt x="3707959" y="427438"/>
                  <a:pt x="3707191" y="428009"/>
                  <a:pt x="3706441" y="428578"/>
                </a:cubicBezTo>
                <a:cubicBezTo>
                  <a:pt x="3688920" y="435333"/>
                  <a:pt x="3671359" y="442299"/>
                  <a:pt x="3653762" y="449448"/>
                </a:cubicBezTo>
                <a:cubicBezTo>
                  <a:pt x="3660620" y="444608"/>
                  <a:pt x="3667498" y="439755"/>
                  <a:pt x="3674395" y="434885"/>
                </a:cubicBezTo>
                <a:cubicBezTo>
                  <a:pt x="3685730" y="426889"/>
                  <a:pt x="3697104" y="418864"/>
                  <a:pt x="3708497" y="410828"/>
                </a:cubicBezTo>
                <a:cubicBezTo>
                  <a:pt x="3725711" y="403227"/>
                  <a:pt x="3742963" y="395763"/>
                  <a:pt x="3760235" y="388490"/>
                </a:cubicBezTo>
                <a:close/>
                <a:moveTo>
                  <a:pt x="3755124" y="372330"/>
                </a:moveTo>
                <a:cubicBezTo>
                  <a:pt x="3739486" y="383324"/>
                  <a:pt x="3723905" y="394294"/>
                  <a:pt x="3708401" y="405239"/>
                </a:cubicBezTo>
                <a:cubicBezTo>
                  <a:pt x="3692762" y="412132"/>
                  <a:pt x="3677181" y="419141"/>
                  <a:pt x="3661619" y="426232"/>
                </a:cubicBezTo>
                <a:cubicBezTo>
                  <a:pt x="3677220" y="415859"/>
                  <a:pt x="3692859" y="405462"/>
                  <a:pt x="3708574" y="395033"/>
                </a:cubicBezTo>
                <a:cubicBezTo>
                  <a:pt x="3723963" y="387429"/>
                  <a:pt x="3739486" y="379846"/>
                  <a:pt x="3755124" y="372330"/>
                </a:cubicBezTo>
                <a:close/>
                <a:moveTo>
                  <a:pt x="3894566" y="371266"/>
                </a:moveTo>
                <a:cubicBezTo>
                  <a:pt x="3881310" y="382768"/>
                  <a:pt x="3868072" y="394255"/>
                  <a:pt x="3854893" y="405710"/>
                </a:cubicBezTo>
                <a:cubicBezTo>
                  <a:pt x="3849687" y="410230"/>
                  <a:pt x="3844442" y="414783"/>
                  <a:pt x="3839216" y="419325"/>
                </a:cubicBezTo>
                <a:cubicBezTo>
                  <a:pt x="3821003" y="423734"/>
                  <a:pt x="3802867" y="428493"/>
                  <a:pt x="3784807" y="433546"/>
                </a:cubicBezTo>
                <a:cubicBezTo>
                  <a:pt x="3792108" y="427506"/>
                  <a:pt x="3799428" y="421462"/>
                  <a:pt x="3806690" y="415454"/>
                </a:cubicBezTo>
                <a:cubicBezTo>
                  <a:pt x="3818198" y="405929"/>
                  <a:pt x="3829745" y="396380"/>
                  <a:pt x="3841310" y="386816"/>
                </a:cubicBezTo>
                <a:cubicBezTo>
                  <a:pt x="3859101" y="381283"/>
                  <a:pt x="3876852" y="376088"/>
                  <a:pt x="3894566" y="371266"/>
                </a:cubicBezTo>
                <a:close/>
                <a:moveTo>
                  <a:pt x="3736950" y="370576"/>
                </a:moveTo>
                <a:cubicBezTo>
                  <a:pt x="3727440" y="376859"/>
                  <a:pt x="3717969" y="383130"/>
                  <a:pt x="3708516" y="389402"/>
                </a:cubicBezTo>
                <a:cubicBezTo>
                  <a:pt x="3698660" y="394271"/>
                  <a:pt x="3688862" y="399149"/>
                  <a:pt x="3679121" y="404025"/>
                </a:cubicBezTo>
                <a:cubicBezTo>
                  <a:pt x="3688439" y="398211"/>
                  <a:pt x="3697796" y="392390"/>
                  <a:pt x="3707152" y="386567"/>
                </a:cubicBezTo>
                <a:cubicBezTo>
                  <a:pt x="3717065" y="381224"/>
                  <a:pt x="3726998" y="375894"/>
                  <a:pt x="3736950" y="370576"/>
                </a:cubicBezTo>
                <a:close/>
                <a:moveTo>
                  <a:pt x="1338676" y="362066"/>
                </a:moveTo>
                <a:cubicBezTo>
                  <a:pt x="1435588" y="360835"/>
                  <a:pt x="1513015" y="388895"/>
                  <a:pt x="1573648" y="446829"/>
                </a:cubicBezTo>
                <a:cubicBezTo>
                  <a:pt x="1575819" y="448914"/>
                  <a:pt x="1577971" y="451035"/>
                  <a:pt x="1580123" y="453158"/>
                </a:cubicBezTo>
                <a:cubicBezTo>
                  <a:pt x="1508730" y="414862"/>
                  <a:pt x="1420028" y="402103"/>
                  <a:pt x="1311000" y="414244"/>
                </a:cubicBezTo>
                <a:cubicBezTo>
                  <a:pt x="1260952" y="419825"/>
                  <a:pt x="1209925" y="430245"/>
                  <a:pt x="1159089" y="443394"/>
                </a:cubicBezTo>
                <a:cubicBezTo>
                  <a:pt x="1149138" y="428662"/>
                  <a:pt x="1139282" y="414144"/>
                  <a:pt x="1129426" y="399671"/>
                </a:cubicBezTo>
                <a:cubicBezTo>
                  <a:pt x="1164853" y="388766"/>
                  <a:pt x="1200242" y="379596"/>
                  <a:pt x="1235169" y="373039"/>
                </a:cubicBezTo>
                <a:cubicBezTo>
                  <a:pt x="1271903" y="366141"/>
                  <a:pt x="1306372" y="362476"/>
                  <a:pt x="1338676" y="362066"/>
                </a:cubicBezTo>
                <a:close/>
                <a:moveTo>
                  <a:pt x="3829841" y="360417"/>
                </a:moveTo>
                <a:cubicBezTo>
                  <a:pt x="3811628" y="374692"/>
                  <a:pt x="3793491" y="388935"/>
                  <a:pt x="3775413" y="403137"/>
                </a:cubicBezTo>
                <a:cubicBezTo>
                  <a:pt x="3757661" y="409368"/>
                  <a:pt x="3739870" y="415871"/>
                  <a:pt x="3722042" y="422616"/>
                </a:cubicBezTo>
                <a:cubicBezTo>
                  <a:pt x="3740446" y="408885"/>
                  <a:pt x="3758948" y="395108"/>
                  <a:pt x="3777526" y="381295"/>
                </a:cubicBezTo>
                <a:cubicBezTo>
                  <a:pt x="3794932" y="374115"/>
                  <a:pt x="3812377" y="367139"/>
                  <a:pt x="3829841" y="360417"/>
                </a:cubicBezTo>
                <a:close/>
                <a:moveTo>
                  <a:pt x="3956045" y="356075"/>
                </a:moveTo>
                <a:cubicBezTo>
                  <a:pt x="3939984" y="370672"/>
                  <a:pt x="3923960" y="385247"/>
                  <a:pt x="3907976" y="399777"/>
                </a:cubicBezTo>
                <a:cubicBezTo>
                  <a:pt x="3905805" y="401761"/>
                  <a:pt x="3903596" y="403765"/>
                  <a:pt x="3901424" y="405754"/>
                </a:cubicBezTo>
                <a:cubicBezTo>
                  <a:pt x="3883634" y="409189"/>
                  <a:pt x="3865902" y="413002"/>
                  <a:pt x="3848226" y="417168"/>
                </a:cubicBezTo>
                <a:cubicBezTo>
                  <a:pt x="3851377" y="414428"/>
                  <a:pt x="3854547" y="411673"/>
                  <a:pt x="3857698" y="408941"/>
                </a:cubicBezTo>
                <a:cubicBezTo>
                  <a:pt x="3873087" y="395569"/>
                  <a:pt x="3888553" y="382152"/>
                  <a:pt x="3904038" y="368717"/>
                </a:cubicBezTo>
                <a:cubicBezTo>
                  <a:pt x="3921406" y="364115"/>
                  <a:pt x="3938754" y="359896"/>
                  <a:pt x="3956045" y="356075"/>
                </a:cubicBezTo>
                <a:close/>
                <a:moveTo>
                  <a:pt x="4015122" y="344657"/>
                </a:moveTo>
                <a:cubicBezTo>
                  <a:pt x="3997677" y="361214"/>
                  <a:pt x="3980291" y="377746"/>
                  <a:pt x="3962961" y="394226"/>
                </a:cubicBezTo>
                <a:cubicBezTo>
                  <a:pt x="3962443" y="394724"/>
                  <a:pt x="3961924" y="395229"/>
                  <a:pt x="3961385" y="395729"/>
                </a:cubicBezTo>
                <a:cubicBezTo>
                  <a:pt x="3944018" y="398161"/>
                  <a:pt x="3926651" y="401008"/>
                  <a:pt x="3909302" y="404244"/>
                </a:cubicBezTo>
                <a:cubicBezTo>
                  <a:pt x="3909802" y="403790"/>
                  <a:pt x="3910301" y="403333"/>
                  <a:pt x="3910801" y="402881"/>
                </a:cubicBezTo>
                <a:cubicBezTo>
                  <a:pt x="3928552" y="386728"/>
                  <a:pt x="3946381" y="370524"/>
                  <a:pt x="3964248" y="354290"/>
                </a:cubicBezTo>
                <a:cubicBezTo>
                  <a:pt x="3981232" y="350663"/>
                  <a:pt x="3998196" y="347441"/>
                  <a:pt x="4015122" y="344657"/>
                </a:cubicBezTo>
                <a:close/>
                <a:moveTo>
                  <a:pt x="3827343" y="338679"/>
                </a:moveTo>
                <a:cubicBezTo>
                  <a:pt x="3810590" y="351076"/>
                  <a:pt x="3793895" y="363460"/>
                  <a:pt x="3777276" y="375827"/>
                </a:cubicBezTo>
                <a:cubicBezTo>
                  <a:pt x="3761330" y="382392"/>
                  <a:pt x="3745403" y="389130"/>
                  <a:pt x="3729534" y="396004"/>
                </a:cubicBezTo>
                <a:cubicBezTo>
                  <a:pt x="3746325" y="384177"/>
                  <a:pt x="3763174" y="372319"/>
                  <a:pt x="3780100" y="360450"/>
                </a:cubicBezTo>
                <a:cubicBezTo>
                  <a:pt x="3795739" y="353086"/>
                  <a:pt x="3811493" y="345814"/>
                  <a:pt x="3827343" y="338679"/>
                </a:cubicBezTo>
                <a:close/>
                <a:moveTo>
                  <a:pt x="3787324" y="337380"/>
                </a:moveTo>
                <a:cubicBezTo>
                  <a:pt x="3785095" y="338840"/>
                  <a:pt x="3782867" y="340300"/>
                  <a:pt x="3780639" y="341762"/>
                </a:cubicBezTo>
                <a:cubicBezTo>
                  <a:pt x="3778352" y="342965"/>
                  <a:pt x="3776065" y="344167"/>
                  <a:pt x="3773779" y="345372"/>
                </a:cubicBezTo>
                <a:cubicBezTo>
                  <a:pt x="3775874" y="344081"/>
                  <a:pt x="3777968" y="342792"/>
                  <a:pt x="3780081" y="341503"/>
                </a:cubicBezTo>
                <a:cubicBezTo>
                  <a:pt x="3782502" y="340125"/>
                  <a:pt x="3784923" y="338755"/>
                  <a:pt x="3787324" y="337380"/>
                </a:cubicBezTo>
                <a:close/>
                <a:moveTo>
                  <a:pt x="4072086" y="336982"/>
                </a:moveTo>
                <a:cubicBezTo>
                  <a:pt x="4054584" y="354319"/>
                  <a:pt x="4037139" y="371631"/>
                  <a:pt x="4019752" y="388891"/>
                </a:cubicBezTo>
                <a:cubicBezTo>
                  <a:pt x="4019637" y="389010"/>
                  <a:pt x="4019502" y="389131"/>
                  <a:pt x="4019387" y="389251"/>
                </a:cubicBezTo>
                <a:cubicBezTo>
                  <a:pt x="4002385" y="390647"/>
                  <a:pt x="3985382" y="392492"/>
                  <a:pt x="3968360" y="394761"/>
                </a:cubicBezTo>
                <a:cubicBezTo>
                  <a:pt x="3986285" y="377716"/>
                  <a:pt x="4004267" y="360621"/>
                  <a:pt x="4022288" y="343495"/>
                </a:cubicBezTo>
                <a:cubicBezTo>
                  <a:pt x="4038926" y="340878"/>
                  <a:pt x="4055525" y="338700"/>
                  <a:pt x="4072086" y="336982"/>
                </a:cubicBezTo>
                <a:close/>
                <a:moveTo>
                  <a:pt x="3895411" y="336504"/>
                </a:moveTo>
                <a:cubicBezTo>
                  <a:pt x="3877198" y="351504"/>
                  <a:pt x="3859043" y="366486"/>
                  <a:pt x="3840964" y="381429"/>
                </a:cubicBezTo>
                <a:cubicBezTo>
                  <a:pt x="3823462" y="386863"/>
                  <a:pt x="3805902" y="392622"/>
                  <a:pt x="3788323" y="398661"/>
                </a:cubicBezTo>
                <a:cubicBezTo>
                  <a:pt x="3806766" y="384165"/>
                  <a:pt x="3825287" y="369623"/>
                  <a:pt x="3843885" y="355063"/>
                </a:cubicBezTo>
                <a:cubicBezTo>
                  <a:pt x="3861041" y="348604"/>
                  <a:pt x="3878217" y="342404"/>
                  <a:pt x="3895411" y="336504"/>
                </a:cubicBezTo>
                <a:close/>
                <a:moveTo>
                  <a:pt x="4127205" y="333032"/>
                </a:moveTo>
                <a:cubicBezTo>
                  <a:pt x="4110836" y="349943"/>
                  <a:pt x="4094487" y="366830"/>
                  <a:pt x="4078195" y="383671"/>
                </a:cubicBezTo>
                <a:cubicBezTo>
                  <a:pt x="4077331" y="384567"/>
                  <a:pt x="4076467" y="385470"/>
                  <a:pt x="4075602" y="386363"/>
                </a:cubicBezTo>
                <a:cubicBezTo>
                  <a:pt x="4058964" y="386684"/>
                  <a:pt x="4042268" y="387504"/>
                  <a:pt x="4025573" y="388764"/>
                </a:cubicBezTo>
                <a:cubicBezTo>
                  <a:pt x="4043152" y="371328"/>
                  <a:pt x="4060770" y="353843"/>
                  <a:pt x="4078445" y="336329"/>
                </a:cubicBezTo>
                <a:cubicBezTo>
                  <a:pt x="4094737" y="334757"/>
                  <a:pt x="4110990" y="333655"/>
                  <a:pt x="4127205" y="333032"/>
                </a:cubicBezTo>
                <a:close/>
                <a:moveTo>
                  <a:pt x="4180711" y="332807"/>
                </a:moveTo>
                <a:cubicBezTo>
                  <a:pt x="4166474" y="348083"/>
                  <a:pt x="4152296" y="363335"/>
                  <a:pt x="4138118" y="378555"/>
                </a:cubicBezTo>
                <a:cubicBezTo>
                  <a:pt x="4135467" y="381416"/>
                  <a:pt x="4132796" y="384284"/>
                  <a:pt x="4130125" y="387149"/>
                </a:cubicBezTo>
                <a:cubicBezTo>
                  <a:pt x="4113853" y="386355"/>
                  <a:pt x="4097523" y="386079"/>
                  <a:pt x="4081134" y="386286"/>
                </a:cubicBezTo>
                <a:cubicBezTo>
                  <a:pt x="4098330" y="368511"/>
                  <a:pt x="4115582" y="350686"/>
                  <a:pt x="4132873" y="332834"/>
                </a:cubicBezTo>
                <a:cubicBezTo>
                  <a:pt x="4148857" y="332335"/>
                  <a:pt x="4164804" y="332310"/>
                  <a:pt x="4180711" y="332807"/>
                </a:cubicBezTo>
                <a:close/>
                <a:moveTo>
                  <a:pt x="3820042" y="326894"/>
                </a:moveTo>
                <a:cubicBezTo>
                  <a:pt x="3806690" y="336194"/>
                  <a:pt x="3793376" y="345493"/>
                  <a:pt x="3780120" y="354786"/>
                </a:cubicBezTo>
                <a:cubicBezTo>
                  <a:pt x="3767094" y="360922"/>
                  <a:pt x="3754145" y="367124"/>
                  <a:pt x="3741273" y="373366"/>
                </a:cubicBezTo>
                <a:cubicBezTo>
                  <a:pt x="3754395" y="364684"/>
                  <a:pt x="3767555" y="356004"/>
                  <a:pt x="3780773" y="347318"/>
                </a:cubicBezTo>
                <a:cubicBezTo>
                  <a:pt x="3793760" y="340490"/>
                  <a:pt x="3806843" y="333674"/>
                  <a:pt x="3820042" y="326894"/>
                </a:cubicBezTo>
                <a:close/>
                <a:moveTo>
                  <a:pt x="3957774" y="316533"/>
                </a:moveTo>
                <a:cubicBezTo>
                  <a:pt x="3939657" y="332179"/>
                  <a:pt x="3921617" y="347802"/>
                  <a:pt x="3903635" y="363399"/>
                </a:cubicBezTo>
                <a:cubicBezTo>
                  <a:pt x="3886421" y="367946"/>
                  <a:pt x="3869167" y="372859"/>
                  <a:pt x="3851876" y="378092"/>
                </a:cubicBezTo>
                <a:cubicBezTo>
                  <a:pt x="3870205" y="362936"/>
                  <a:pt x="3888610" y="347752"/>
                  <a:pt x="3907092" y="332544"/>
                </a:cubicBezTo>
                <a:cubicBezTo>
                  <a:pt x="3923980" y="326888"/>
                  <a:pt x="3940867" y="321541"/>
                  <a:pt x="3957774" y="316533"/>
                </a:cubicBezTo>
                <a:close/>
                <a:moveTo>
                  <a:pt x="3895277" y="309315"/>
                </a:moveTo>
                <a:cubicBezTo>
                  <a:pt x="3877948" y="322780"/>
                  <a:pt x="3860714" y="336242"/>
                  <a:pt x="3843539" y="349687"/>
                </a:cubicBezTo>
                <a:cubicBezTo>
                  <a:pt x="3827036" y="355881"/>
                  <a:pt x="3810570" y="362315"/>
                  <a:pt x="3794144" y="368945"/>
                </a:cubicBezTo>
                <a:cubicBezTo>
                  <a:pt x="3811551" y="356012"/>
                  <a:pt x="3829053" y="343057"/>
                  <a:pt x="3846613" y="330098"/>
                </a:cubicBezTo>
                <a:cubicBezTo>
                  <a:pt x="3862732" y="322994"/>
                  <a:pt x="3878966" y="316050"/>
                  <a:pt x="3895277" y="309315"/>
                </a:cubicBezTo>
                <a:close/>
                <a:moveTo>
                  <a:pt x="4017523" y="300333"/>
                </a:moveTo>
                <a:cubicBezTo>
                  <a:pt x="3999560" y="316581"/>
                  <a:pt x="3981655" y="332815"/>
                  <a:pt x="3963806" y="349020"/>
                </a:cubicBezTo>
                <a:cubicBezTo>
                  <a:pt x="3946900" y="352621"/>
                  <a:pt x="3929955" y="356609"/>
                  <a:pt x="3912971" y="360967"/>
                </a:cubicBezTo>
                <a:cubicBezTo>
                  <a:pt x="3931146" y="345209"/>
                  <a:pt x="3949378" y="329428"/>
                  <a:pt x="3967687" y="313628"/>
                </a:cubicBezTo>
                <a:cubicBezTo>
                  <a:pt x="3984306" y="308840"/>
                  <a:pt x="4000905" y="304398"/>
                  <a:pt x="4017523" y="300333"/>
                </a:cubicBezTo>
                <a:close/>
                <a:moveTo>
                  <a:pt x="3892740" y="290552"/>
                </a:moveTo>
                <a:cubicBezTo>
                  <a:pt x="3877332" y="301826"/>
                  <a:pt x="3861982" y="313107"/>
                  <a:pt x="3846690" y="324387"/>
                </a:cubicBezTo>
                <a:cubicBezTo>
                  <a:pt x="3832492" y="330650"/>
                  <a:pt x="3818352" y="337036"/>
                  <a:pt x="3804289" y="343520"/>
                </a:cubicBezTo>
                <a:cubicBezTo>
                  <a:pt x="3819562" y="332853"/>
                  <a:pt x="3834874" y="322187"/>
                  <a:pt x="3850263" y="311526"/>
                </a:cubicBezTo>
                <a:cubicBezTo>
                  <a:pt x="3864327" y="304452"/>
                  <a:pt x="3878485" y="297449"/>
                  <a:pt x="3892740" y="290552"/>
                </a:cubicBezTo>
                <a:close/>
                <a:moveTo>
                  <a:pt x="4075083" y="287830"/>
                </a:moveTo>
                <a:cubicBezTo>
                  <a:pt x="4057273" y="304654"/>
                  <a:pt x="4039540" y="321468"/>
                  <a:pt x="4021846" y="338256"/>
                </a:cubicBezTo>
                <a:cubicBezTo>
                  <a:pt x="4005247" y="340861"/>
                  <a:pt x="3988610" y="343887"/>
                  <a:pt x="3971933" y="347314"/>
                </a:cubicBezTo>
                <a:cubicBezTo>
                  <a:pt x="3989897" y="330988"/>
                  <a:pt x="4007956" y="314636"/>
                  <a:pt x="4026054" y="298274"/>
                </a:cubicBezTo>
                <a:cubicBezTo>
                  <a:pt x="4042404" y="294402"/>
                  <a:pt x="4058753" y="290908"/>
                  <a:pt x="4075083" y="287830"/>
                </a:cubicBezTo>
                <a:close/>
                <a:moveTo>
                  <a:pt x="3879196" y="285895"/>
                </a:moveTo>
                <a:cubicBezTo>
                  <a:pt x="3869418" y="292633"/>
                  <a:pt x="3859658" y="299376"/>
                  <a:pt x="3849918" y="306124"/>
                </a:cubicBezTo>
                <a:cubicBezTo>
                  <a:pt x="3840600" y="310807"/>
                  <a:pt x="3831300" y="315518"/>
                  <a:pt x="3822060" y="320254"/>
                </a:cubicBezTo>
                <a:cubicBezTo>
                  <a:pt x="3831800" y="313912"/>
                  <a:pt x="3841579" y="307591"/>
                  <a:pt x="3851358" y="301261"/>
                </a:cubicBezTo>
                <a:cubicBezTo>
                  <a:pt x="3860618" y="296106"/>
                  <a:pt x="3869898" y="290984"/>
                  <a:pt x="3879196" y="285895"/>
                </a:cubicBezTo>
                <a:close/>
                <a:moveTo>
                  <a:pt x="3959119" y="284249"/>
                </a:moveTo>
                <a:cubicBezTo>
                  <a:pt x="3941559" y="298589"/>
                  <a:pt x="3924057" y="312930"/>
                  <a:pt x="3906650" y="327259"/>
                </a:cubicBezTo>
                <a:cubicBezTo>
                  <a:pt x="3890166" y="332761"/>
                  <a:pt x="3873721" y="338546"/>
                  <a:pt x="3857295" y="344582"/>
                </a:cubicBezTo>
                <a:cubicBezTo>
                  <a:pt x="3874969" y="330759"/>
                  <a:pt x="3892702" y="316921"/>
                  <a:pt x="3910531" y="303084"/>
                </a:cubicBezTo>
                <a:cubicBezTo>
                  <a:pt x="3926651" y="296573"/>
                  <a:pt x="3942846" y="290281"/>
                  <a:pt x="3959119" y="284249"/>
                </a:cubicBezTo>
                <a:close/>
                <a:moveTo>
                  <a:pt x="4130683" y="279033"/>
                </a:moveTo>
                <a:cubicBezTo>
                  <a:pt x="4113065" y="296404"/>
                  <a:pt x="4095505" y="313766"/>
                  <a:pt x="4078023" y="331101"/>
                </a:cubicBezTo>
                <a:cubicBezTo>
                  <a:pt x="4061693" y="332675"/>
                  <a:pt x="4045343" y="334713"/>
                  <a:pt x="4028974" y="337165"/>
                </a:cubicBezTo>
                <a:cubicBezTo>
                  <a:pt x="4046745" y="320289"/>
                  <a:pt x="4064574" y="303390"/>
                  <a:pt x="4082480" y="286479"/>
                </a:cubicBezTo>
                <a:cubicBezTo>
                  <a:pt x="4098560" y="283572"/>
                  <a:pt x="4114640" y="281079"/>
                  <a:pt x="4130683" y="279033"/>
                </a:cubicBezTo>
                <a:close/>
                <a:moveTo>
                  <a:pt x="4184630" y="273867"/>
                </a:moveTo>
                <a:cubicBezTo>
                  <a:pt x="4167186" y="291797"/>
                  <a:pt x="4149799" y="309712"/>
                  <a:pt x="4132470" y="327603"/>
                </a:cubicBezTo>
                <a:cubicBezTo>
                  <a:pt x="4116447" y="328110"/>
                  <a:pt x="4100385" y="329099"/>
                  <a:pt x="4084286" y="330534"/>
                </a:cubicBezTo>
                <a:cubicBezTo>
                  <a:pt x="4101884" y="313113"/>
                  <a:pt x="4119540" y="295663"/>
                  <a:pt x="4137234" y="278206"/>
                </a:cubicBezTo>
                <a:cubicBezTo>
                  <a:pt x="4153064" y="276308"/>
                  <a:pt x="4168857" y="274846"/>
                  <a:pt x="4184630" y="273867"/>
                </a:cubicBezTo>
                <a:close/>
                <a:moveTo>
                  <a:pt x="4237022" y="272439"/>
                </a:moveTo>
                <a:cubicBezTo>
                  <a:pt x="4219769" y="290892"/>
                  <a:pt x="4202574" y="309330"/>
                  <a:pt x="4185418" y="327741"/>
                </a:cubicBezTo>
                <a:cubicBezTo>
                  <a:pt x="4169684" y="327149"/>
                  <a:pt x="4153911" y="327057"/>
                  <a:pt x="4138099" y="327443"/>
                </a:cubicBezTo>
                <a:cubicBezTo>
                  <a:pt x="4155486" y="309499"/>
                  <a:pt x="4172930" y="291530"/>
                  <a:pt x="4190432" y="273549"/>
                </a:cubicBezTo>
                <a:cubicBezTo>
                  <a:pt x="4205994" y="272698"/>
                  <a:pt x="4221537" y="272316"/>
                  <a:pt x="4237022" y="272439"/>
                </a:cubicBezTo>
                <a:close/>
                <a:moveTo>
                  <a:pt x="4019925" y="263087"/>
                </a:moveTo>
                <a:cubicBezTo>
                  <a:pt x="4002288" y="278193"/>
                  <a:pt x="3984709" y="293301"/>
                  <a:pt x="3967207" y="308404"/>
                </a:cubicBezTo>
                <a:cubicBezTo>
                  <a:pt x="3950838" y="313107"/>
                  <a:pt x="3934488" y="318137"/>
                  <a:pt x="3918158" y="323459"/>
                </a:cubicBezTo>
                <a:cubicBezTo>
                  <a:pt x="3935910" y="308865"/>
                  <a:pt x="3953720" y="294264"/>
                  <a:pt x="3971625" y="279667"/>
                </a:cubicBezTo>
                <a:cubicBezTo>
                  <a:pt x="3987668" y="273861"/>
                  <a:pt x="4003767" y="268318"/>
                  <a:pt x="4019925" y="263087"/>
                </a:cubicBezTo>
                <a:close/>
                <a:moveTo>
                  <a:pt x="3960041" y="259194"/>
                </a:moveTo>
                <a:cubicBezTo>
                  <a:pt x="3943538" y="271888"/>
                  <a:pt x="3927073" y="284595"/>
                  <a:pt x="3910704" y="297307"/>
                </a:cubicBezTo>
                <a:cubicBezTo>
                  <a:pt x="3895565" y="303424"/>
                  <a:pt x="3880483" y="309728"/>
                  <a:pt x="3865460" y="316196"/>
                </a:cubicBezTo>
                <a:cubicBezTo>
                  <a:pt x="3881906" y="304099"/>
                  <a:pt x="3898390" y="292003"/>
                  <a:pt x="3914969" y="279924"/>
                </a:cubicBezTo>
                <a:cubicBezTo>
                  <a:pt x="3929897" y="272864"/>
                  <a:pt x="3944941" y="265942"/>
                  <a:pt x="3960041" y="259194"/>
                </a:cubicBezTo>
                <a:close/>
                <a:moveTo>
                  <a:pt x="3927745" y="252672"/>
                </a:moveTo>
                <a:cubicBezTo>
                  <a:pt x="3924479" y="254885"/>
                  <a:pt x="3921232" y="257098"/>
                  <a:pt x="3917985" y="259313"/>
                </a:cubicBezTo>
                <a:cubicBezTo>
                  <a:pt x="3915239" y="260781"/>
                  <a:pt x="3912491" y="262249"/>
                  <a:pt x="3909763" y="263717"/>
                </a:cubicBezTo>
                <a:cubicBezTo>
                  <a:pt x="3912645" y="261872"/>
                  <a:pt x="3915527" y="260015"/>
                  <a:pt x="3918427" y="258172"/>
                </a:cubicBezTo>
                <a:cubicBezTo>
                  <a:pt x="3921540" y="256341"/>
                  <a:pt x="3924633" y="254497"/>
                  <a:pt x="3927745" y="252672"/>
                </a:cubicBezTo>
                <a:close/>
                <a:moveTo>
                  <a:pt x="3953586" y="246305"/>
                </a:moveTo>
                <a:cubicBezTo>
                  <a:pt x="3940541" y="255730"/>
                  <a:pt x="3927515" y="265167"/>
                  <a:pt x="3914528" y="274622"/>
                </a:cubicBezTo>
                <a:cubicBezTo>
                  <a:pt x="3902559" y="280272"/>
                  <a:pt x="3890628" y="286010"/>
                  <a:pt x="3878773" y="291816"/>
                </a:cubicBezTo>
                <a:cubicBezTo>
                  <a:pt x="3891704" y="282902"/>
                  <a:pt x="3904672" y="273999"/>
                  <a:pt x="3917697" y="265113"/>
                </a:cubicBezTo>
                <a:cubicBezTo>
                  <a:pt x="3929628" y="258760"/>
                  <a:pt x="3941597" y="252483"/>
                  <a:pt x="3953586" y="246305"/>
                </a:cubicBezTo>
                <a:close/>
                <a:moveTo>
                  <a:pt x="4078272" y="245632"/>
                </a:moveTo>
                <a:cubicBezTo>
                  <a:pt x="4060635" y="261452"/>
                  <a:pt x="4043056" y="277277"/>
                  <a:pt x="4025535" y="293096"/>
                </a:cubicBezTo>
                <a:cubicBezTo>
                  <a:pt x="4009358" y="296917"/>
                  <a:pt x="3993162" y="301107"/>
                  <a:pt x="3976967" y="305630"/>
                </a:cubicBezTo>
                <a:cubicBezTo>
                  <a:pt x="3994718" y="290329"/>
                  <a:pt x="4012528" y="275025"/>
                  <a:pt x="4030415" y="259726"/>
                </a:cubicBezTo>
                <a:cubicBezTo>
                  <a:pt x="4046342" y="254708"/>
                  <a:pt x="4062287" y="249992"/>
                  <a:pt x="4078272" y="245632"/>
                </a:cubicBezTo>
                <a:close/>
                <a:moveTo>
                  <a:pt x="4022941" y="232422"/>
                </a:moveTo>
                <a:cubicBezTo>
                  <a:pt x="4005842" y="246220"/>
                  <a:pt x="3988782" y="260036"/>
                  <a:pt x="3971818" y="273863"/>
                </a:cubicBezTo>
                <a:cubicBezTo>
                  <a:pt x="3956410" y="279438"/>
                  <a:pt x="3941040" y="285259"/>
                  <a:pt x="3925728" y="291300"/>
                </a:cubicBezTo>
                <a:cubicBezTo>
                  <a:pt x="3942827" y="278068"/>
                  <a:pt x="3959944" y="264843"/>
                  <a:pt x="3977178" y="251640"/>
                </a:cubicBezTo>
                <a:cubicBezTo>
                  <a:pt x="3992355" y="245025"/>
                  <a:pt x="4007629" y="238608"/>
                  <a:pt x="4022941" y="232422"/>
                </a:cubicBezTo>
                <a:close/>
                <a:moveTo>
                  <a:pt x="4134563" y="231832"/>
                </a:moveTo>
                <a:cubicBezTo>
                  <a:pt x="4116966" y="248328"/>
                  <a:pt x="4099424" y="264833"/>
                  <a:pt x="4081961" y="281332"/>
                </a:cubicBezTo>
                <a:cubicBezTo>
                  <a:pt x="4065957" y="284214"/>
                  <a:pt x="4049953" y="287499"/>
                  <a:pt x="4033931" y="291155"/>
                </a:cubicBezTo>
                <a:cubicBezTo>
                  <a:pt x="4051625" y="275184"/>
                  <a:pt x="4069396" y="259208"/>
                  <a:pt x="4087225" y="243242"/>
                </a:cubicBezTo>
                <a:cubicBezTo>
                  <a:pt x="4102999" y="239075"/>
                  <a:pt x="4118772" y="235262"/>
                  <a:pt x="4134563" y="231832"/>
                </a:cubicBezTo>
                <a:close/>
                <a:moveTo>
                  <a:pt x="4189164" y="221579"/>
                </a:moveTo>
                <a:cubicBezTo>
                  <a:pt x="4171624" y="238739"/>
                  <a:pt x="4154140" y="255907"/>
                  <a:pt x="4136734" y="273071"/>
                </a:cubicBezTo>
                <a:cubicBezTo>
                  <a:pt x="4120942" y="274962"/>
                  <a:pt x="4105131" y="277296"/>
                  <a:pt x="4089319" y="280024"/>
                </a:cubicBezTo>
                <a:cubicBezTo>
                  <a:pt x="4106937" y="263402"/>
                  <a:pt x="4124612" y="246774"/>
                  <a:pt x="4142364" y="230157"/>
                </a:cubicBezTo>
                <a:cubicBezTo>
                  <a:pt x="4157964" y="226899"/>
                  <a:pt x="4173565" y="224030"/>
                  <a:pt x="4189164" y="221579"/>
                </a:cubicBezTo>
                <a:close/>
                <a:moveTo>
                  <a:pt x="4242209" y="214920"/>
                </a:moveTo>
                <a:cubicBezTo>
                  <a:pt x="4224726" y="232749"/>
                  <a:pt x="4207300" y="250583"/>
                  <a:pt x="4189952" y="268410"/>
                </a:cubicBezTo>
                <a:cubicBezTo>
                  <a:pt x="4174390" y="269265"/>
                  <a:pt x="4158809" y="270583"/>
                  <a:pt x="4143190" y="272335"/>
                </a:cubicBezTo>
                <a:cubicBezTo>
                  <a:pt x="4160711" y="255071"/>
                  <a:pt x="4178309" y="237803"/>
                  <a:pt x="4195965" y="220545"/>
                </a:cubicBezTo>
                <a:cubicBezTo>
                  <a:pt x="4211393" y="218244"/>
                  <a:pt x="4226801" y="216345"/>
                  <a:pt x="4242209" y="214920"/>
                </a:cubicBezTo>
                <a:close/>
                <a:moveTo>
                  <a:pt x="4020598" y="212958"/>
                </a:moveTo>
                <a:cubicBezTo>
                  <a:pt x="4005901" y="224099"/>
                  <a:pt x="3991241" y="235260"/>
                  <a:pt x="3976641" y="246443"/>
                </a:cubicBezTo>
                <a:cubicBezTo>
                  <a:pt x="3963038" y="252353"/>
                  <a:pt x="3949513" y="258418"/>
                  <a:pt x="3936045" y="264608"/>
                </a:cubicBezTo>
                <a:cubicBezTo>
                  <a:pt x="3950666" y="253999"/>
                  <a:pt x="3965324" y="243408"/>
                  <a:pt x="3980060" y="232841"/>
                </a:cubicBezTo>
                <a:cubicBezTo>
                  <a:pt x="3993547" y="226069"/>
                  <a:pt x="4007072" y="219435"/>
                  <a:pt x="4020598" y="212958"/>
                </a:cubicBezTo>
                <a:close/>
                <a:moveTo>
                  <a:pt x="4293813" y="211907"/>
                </a:moveTo>
                <a:cubicBezTo>
                  <a:pt x="4276407" y="230382"/>
                  <a:pt x="4259077" y="248862"/>
                  <a:pt x="4241806" y="267330"/>
                </a:cubicBezTo>
                <a:cubicBezTo>
                  <a:pt x="4226475" y="267108"/>
                  <a:pt x="4211124" y="267365"/>
                  <a:pt x="4195735" y="268095"/>
                </a:cubicBezTo>
                <a:cubicBezTo>
                  <a:pt x="4213160" y="250201"/>
                  <a:pt x="4230644" y="232299"/>
                  <a:pt x="4248203" y="214407"/>
                </a:cubicBezTo>
                <a:cubicBezTo>
                  <a:pt x="4263438" y="213114"/>
                  <a:pt x="4278635" y="212263"/>
                  <a:pt x="4293813" y="211907"/>
                </a:cubicBezTo>
                <a:close/>
                <a:moveTo>
                  <a:pt x="4082672" y="209692"/>
                </a:moveTo>
                <a:cubicBezTo>
                  <a:pt x="4065246" y="224428"/>
                  <a:pt x="4047859" y="239181"/>
                  <a:pt x="4030587" y="253953"/>
                </a:cubicBezTo>
                <a:cubicBezTo>
                  <a:pt x="4015083" y="258829"/>
                  <a:pt x="3999618" y="264007"/>
                  <a:pt x="3984190" y="269448"/>
                </a:cubicBezTo>
                <a:cubicBezTo>
                  <a:pt x="4001616" y="255265"/>
                  <a:pt x="4019118" y="241094"/>
                  <a:pt x="4036678" y="226949"/>
                </a:cubicBezTo>
                <a:cubicBezTo>
                  <a:pt x="4051951" y="220943"/>
                  <a:pt x="4067283" y="215172"/>
                  <a:pt x="4082672" y="209692"/>
                </a:cubicBezTo>
                <a:close/>
                <a:moveTo>
                  <a:pt x="4011529" y="204791"/>
                </a:moveTo>
                <a:cubicBezTo>
                  <a:pt x="4001232" y="212105"/>
                  <a:pt x="3990973" y="219435"/>
                  <a:pt x="3980732" y="226780"/>
                </a:cubicBezTo>
                <a:cubicBezTo>
                  <a:pt x="3971876" y="231227"/>
                  <a:pt x="3963095" y="235702"/>
                  <a:pt x="3954393" y="240197"/>
                </a:cubicBezTo>
                <a:cubicBezTo>
                  <a:pt x="3964536" y="233352"/>
                  <a:pt x="3974681" y="226524"/>
                  <a:pt x="3984863" y="219713"/>
                </a:cubicBezTo>
                <a:cubicBezTo>
                  <a:pt x="3993739" y="214695"/>
                  <a:pt x="4002634" y="209717"/>
                  <a:pt x="4011529" y="204791"/>
                </a:cubicBezTo>
                <a:close/>
                <a:moveTo>
                  <a:pt x="4139828" y="190793"/>
                </a:moveTo>
                <a:cubicBezTo>
                  <a:pt x="4122249" y="206355"/>
                  <a:pt x="4104746" y="221944"/>
                  <a:pt x="4087321" y="237546"/>
                </a:cubicBezTo>
                <a:cubicBezTo>
                  <a:pt x="4079444" y="239613"/>
                  <a:pt x="4071528" y="241763"/>
                  <a:pt x="4063556" y="244040"/>
                </a:cubicBezTo>
                <a:cubicBezTo>
                  <a:pt x="4056025" y="246190"/>
                  <a:pt x="4048494" y="248428"/>
                  <a:pt x="4040963" y="250729"/>
                </a:cubicBezTo>
                <a:cubicBezTo>
                  <a:pt x="4058580" y="235698"/>
                  <a:pt x="4076274" y="220685"/>
                  <a:pt x="4094026" y="205696"/>
                </a:cubicBezTo>
                <a:cubicBezTo>
                  <a:pt x="4109261" y="200422"/>
                  <a:pt x="4124516" y="195452"/>
                  <a:pt x="4139828" y="190793"/>
                </a:cubicBezTo>
                <a:close/>
                <a:moveTo>
                  <a:pt x="4082864" y="184423"/>
                </a:moveTo>
                <a:cubicBezTo>
                  <a:pt x="4067206" y="196870"/>
                  <a:pt x="4051586" y="209343"/>
                  <a:pt x="4036063" y="221846"/>
                </a:cubicBezTo>
                <a:cubicBezTo>
                  <a:pt x="4021789" y="227448"/>
                  <a:pt x="4007552" y="233252"/>
                  <a:pt x="3993413" y="239246"/>
                </a:cubicBezTo>
                <a:cubicBezTo>
                  <a:pt x="4008974" y="227364"/>
                  <a:pt x="4024574" y="215498"/>
                  <a:pt x="4040252" y="203671"/>
                </a:cubicBezTo>
                <a:cubicBezTo>
                  <a:pt x="4054430" y="197056"/>
                  <a:pt x="4068647" y="190636"/>
                  <a:pt x="4082864" y="184423"/>
                </a:cubicBezTo>
                <a:close/>
                <a:moveTo>
                  <a:pt x="4195063" y="175474"/>
                </a:moveTo>
                <a:cubicBezTo>
                  <a:pt x="4177407" y="191817"/>
                  <a:pt x="4159827" y="208192"/>
                  <a:pt x="4142325" y="224576"/>
                </a:cubicBezTo>
                <a:cubicBezTo>
                  <a:pt x="4127148" y="227729"/>
                  <a:pt x="4111740" y="231287"/>
                  <a:pt x="4096139" y="235256"/>
                </a:cubicBezTo>
                <a:cubicBezTo>
                  <a:pt x="4113815" y="219456"/>
                  <a:pt x="4131566" y="203673"/>
                  <a:pt x="4149396" y="187919"/>
                </a:cubicBezTo>
                <a:cubicBezTo>
                  <a:pt x="4164592" y="183433"/>
                  <a:pt x="4179808" y="179264"/>
                  <a:pt x="4195063" y="175474"/>
                </a:cubicBezTo>
                <a:close/>
                <a:moveTo>
                  <a:pt x="4059790" y="170761"/>
                </a:moveTo>
                <a:cubicBezTo>
                  <a:pt x="4055275" y="173927"/>
                  <a:pt x="4050760" y="177107"/>
                  <a:pt x="4046226" y="180280"/>
                </a:cubicBezTo>
                <a:cubicBezTo>
                  <a:pt x="4042903" y="182071"/>
                  <a:pt x="4039560" y="183864"/>
                  <a:pt x="4036236" y="185662"/>
                </a:cubicBezTo>
                <a:cubicBezTo>
                  <a:pt x="4040943" y="182574"/>
                  <a:pt x="4045631" y="179483"/>
                  <a:pt x="4050338" y="176407"/>
                </a:cubicBezTo>
                <a:cubicBezTo>
                  <a:pt x="4053508" y="174521"/>
                  <a:pt x="4056639" y="172636"/>
                  <a:pt x="4059790" y="170761"/>
                </a:cubicBezTo>
                <a:close/>
                <a:moveTo>
                  <a:pt x="4080846" y="167700"/>
                </a:moveTo>
                <a:cubicBezTo>
                  <a:pt x="4067513" y="177622"/>
                  <a:pt x="4054219" y="187564"/>
                  <a:pt x="4040981" y="197541"/>
                </a:cubicBezTo>
                <a:cubicBezTo>
                  <a:pt x="4029281" y="203001"/>
                  <a:pt x="4017658" y="208555"/>
                  <a:pt x="4006150" y="214180"/>
                </a:cubicBezTo>
                <a:cubicBezTo>
                  <a:pt x="4019311" y="204799"/>
                  <a:pt x="4032547" y="195454"/>
                  <a:pt x="4045804" y="186129"/>
                </a:cubicBezTo>
                <a:cubicBezTo>
                  <a:pt x="4057465" y="179881"/>
                  <a:pt x="4069147" y="173733"/>
                  <a:pt x="4080846" y="167700"/>
                </a:cubicBezTo>
                <a:close/>
                <a:moveTo>
                  <a:pt x="4248606" y="163752"/>
                </a:moveTo>
                <a:cubicBezTo>
                  <a:pt x="4230950" y="180828"/>
                  <a:pt x="4213353" y="197933"/>
                  <a:pt x="4195831" y="215051"/>
                </a:cubicBezTo>
                <a:cubicBezTo>
                  <a:pt x="4180769" y="217275"/>
                  <a:pt x="4165495" y="219927"/>
                  <a:pt x="4150010" y="223012"/>
                </a:cubicBezTo>
                <a:cubicBezTo>
                  <a:pt x="4167686" y="206484"/>
                  <a:pt x="4185437" y="189973"/>
                  <a:pt x="4203266" y="173491"/>
                </a:cubicBezTo>
                <a:cubicBezTo>
                  <a:pt x="4218367" y="169871"/>
                  <a:pt x="4233487" y="166603"/>
                  <a:pt x="4248606" y="163752"/>
                </a:cubicBezTo>
                <a:close/>
                <a:moveTo>
                  <a:pt x="4141865" y="159971"/>
                </a:moveTo>
                <a:cubicBezTo>
                  <a:pt x="4125630" y="173497"/>
                  <a:pt x="4109472" y="187064"/>
                  <a:pt x="4093373" y="200653"/>
                </a:cubicBezTo>
                <a:cubicBezTo>
                  <a:pt x="4078714" y="205717"/>
                  <a:pt x="4064094" y="211060"/>
                  <a:pt x="4049550" y="216622"/>
                </a:cubicBezTo>
                <a:cubicBezTo>
                  <a:pt x="4065708" y="203646"/>
                  <a:pt x="4081961" y="190701"/>
                  <a:pt x="4098253" y="177789"/>
                </a:cubicBezTo>
                <a:cubicBezTo>
                  <a:pt x="4112777" y="171608"/>
                  <a:pt x="4127320" y="165656"/>
                  <a:pt x="4141865" y="159971"/>
                </a:cubicBezTo>
                <a:close/>
                <a:moveTo>
                  <a:pt x="4300691" y="155597"/>
                </a:moveTo>
                <a:cubicBezTo>
                  <a:pt x="4283054" y="173378"/>
                  <a:pt x="4265494" y="191181"/>
                  <a:pt x="4248011" y="209001"/>
                </a:cubicBezTo>
                <a:cubicBezTo>
                  <a:pt x="4233064" y="210244"/>
                  <a:pt x="4217925" y="211932"/>
                  <a:pt x="4202594" y="214076"/>
                </a:cubicBezTo>
                <a:cubicBezTo>
                  <a:pt x="4220231" y="196849"/>
                  <a:pt x="4237944" y="179637"/>
                  <a:pt x="4255735" y="162455"/>
                </a:cubicBezTo>
                <a:cubicBezTo>
                  <a:pt x="4270720" y="159760"/>
                  <a:pt x="4285705" y="157456"/>
                  <a:pt x="4300691" y="155597"/>
                </a:cubicBezTo>
                <a:close/>
                <a:moveTo>
                  <a:pt x="4351449" y="151011"/>
                </a:moveTo>
                <a:cubicBezTo>
                  <a:pt x="4333870" y="169483"/>
                  <a:pt x="4316367" y="187979"/>
                  <a:pt x="4298924" y="206482"/>
                </a:cubicBezTo>
                <a:cubicBezTo>
                  <a:pt x="4284149" y="206695"/>
                  <a:pt x="4269183" y="207370"/>
                  <a:pt x="4253986" y="208517"/>
                </a:cubicBezTo>
                <a:cubicBezTo>
                  <a:pt x="4271585" y="190611"/>
                  <a:pt x="4289221" y="172719"/>
                  <a:pt x="4306954" y="154853"/>
                </a:cubicBezTo>
                <a:cubicBezTo>
                  <a:pt x="4321786" y="153134"/>
                  <a:pt x="4336637" y="151831"/>
                  <a:pt x="4351449" y="151011"/>
                </a:cubicBezTo>
                <a:close/>
                <a:moveTo>
                  <a:pt x="4198521" y="139203"/>
                </a:moveTo>
                <a:cubicBezTo>
                  <a:pt x="4181864" y="153741"/>
                  <a:pt x="4165246" y="168317"/>
                  <a:pt x="4148723" y="182924"/>
                </a:cubicBezTo>
                <a:cubicBezTo>
                  <a:pt x="4133929" y="187279"/>
                  <a:pt x="4119175" y="191933"/>
                  <a:pt x="4104458" y="196874"/>
                </a:cubicBezTo>
                <a:cubicBezTo>
                  <a:pt x="4121038" y="182924"/>
                  <a:pt x="4137695" y="169013"/>
                  <a:pt x="4154410" y="155134"/>
                </a:cubicBezTo>
                <a:cubicBezTo>
                  <a:pt x="4169107" y="149539"/>
                  <a:pt x="4183824" y="144216"/>
                  <a:pt x="4198521" y="139203"/>
                </a:cubicBezTo>
                <a:close/>
                <a:moveTo>
                  <a:pt x="4143497" y="136640"/>
                </a:moveTo>
                <a:cubicBezTo>
                  <a:pt x="4128589" y="148273"/>
                  <a:pt x="4113757" y="159956"/>
                  <a:pt x="4098964" y="171664"/>
                </a:cubicBezTo>
                <a:cubicBezTo>
                  <a:pt x="4085937" y="177201"/>
                  <a:pt x="4073008" y="182895"/>
                  <a:pt x="4060155" y="188722"/>
                </a:cubicBezTo>
                <a:cubicBezTo>
                  <a:pt x="4074910" y="177658"/>
                  <a:pt x="4089703" y="166619"/>
                  <a:pt x="4104574" y="155629"/>
                </a:cubicBezTo>
                <a:cubicBezTo>
                  <a:pt x="4117542" y="149140"/>
                  <a:pt x="4130510" y="142802"/>
                  <a:pt x="4143497" y="136640"/>
                </a:cubicBezTo>
                <a:close/>
                <a:moveTo>
                  <a:pt x="4137119" y="126183"/>
                </a:moveTo>
                <a:cubicBezTo>
                  <a:pt x="4126341" y="134064"/>
                  <a:pt x="4115562" y="141968"/>
                  <a:pt x="4104823" y="149895"/>
                </a:cubicBezTo>
                <a:cubicBezTo>
                  <a:pt x="4095967" y="154321"/>
                  <a:pt x="4087187" y="158794"/>
                  <a:pt x="4078465" y="163307"/>
                </a:cubicBezTo>
                <a:cubicBezTo>
                  <a:pt x="4089089" y="155920"/>
                  <a:pt x="4099751" y="148559"/>
                  <a:pt x="4110433" y="141222"/>
                </a:cubicBezTo>
                <a:cubicBezTo>
                  <a:pt x="4119309" y="136150"/>
                  <a:pt x="4128224" y="131136"/>
                  <a:pt x="4137119" y="126183"/>
                </a:cubicBezTo>
                <a:close/>
                <a:moveTo>
                  <a:pt x="4253218" y="122033"/>
                </a:moveTo>
                <a:cubicBezTo>
                  <a:pt x="4236272" y="137493"/>
                  <a:pt x="4219404" y="152994"/>
                  <a:pt x="4202594" y="168527"/>
                </a:cubicBezTo>
                <a:cubicBezTo>
                  <a:pt x="4187762" y="172071"/>
                  <a:pt x="4172949" y="175956"/>
                  <a:pt x="4158175" y="180171"/>
                </a:cubicBezTo>
                <a:cubicBezTo>
                  <a:pt x="4175024" y="165316"/>
                  <a:pt x="4191931" y="150490"/>
                  <a:pt x="4208915" y="135710"/>
                </a:cubicBezTo>
                <a:cubicBezTo>
                  <a:pt x="4223689" y="130821"/>
                  <a:pt x="4238463" y="126262"/>
                  <a:pt x="4253218" y="122033"/>
                </a:cubicBezTo>
                <a:close/>
                <a:moveTo>
                  <a:pt x="4202401" y="110043"/>
                </a:moveTo>
                <a:cubicBezTo>
                  <a:pt x="4186551" y="123003"/>
                  <a:pt x="4170760" y="136012"/>
                  <a:pt x="4155024" y="149061"/>
                </a:cubicBezTo>
                <a:cubicBezTo>
                  <a:pt x="4141269" y="154281"/>
                  <a:pt x="4127590" y="159731"/>
                  <a:pt x="4113969" y="165364"/>
                </a:cubicBezTo>
                <a:cubicBezTo>
                  <a:pt x="4129703" y="152955"/>
                  <a:pt x="4145533" y="140600"/>
                  <a:pt x="4161403" y="128281"/>
                </a:cubicBezTo>
                <a:cubicBezTo>
                  <a:pt x="4175063" y="121989"/>
                  <a:pt x="4188722" y="115903"/>
                  <a:pt x="4202401" y="110043"/>
                </a:cubicBezTo>
                <a:close/>
                <a:moveTo>
                  <a:pt x="4306301" y="108362"/>
                </a:moveTo>
                <a:cubicBezTo>
                  <a:pt x="4289164" y="124704"/>
                  <a:pt x="4272084" y="141092"/>
                  <a:pt x="4255081" y="157505"/>
                </a:cubicBezTo>
                <a:cubicBezTo>
                  <a:pt x="4240288" y="160165"/>
                  <a:pt x="4225494" y="163205"/>
                  <a:pt x="4210720" y="166607"/>
                </a:cubicBezTo>
                <a:cubicBezTo>
                  <a:pt x="4227762" y="150876"/>
                  <a:pt x="4244879" y="135176"/>
                  <a:pt x="4262074" y="119524"/>
                </a:cubicBezTo>
                <a:cubicBezTo>
                  <a:pt x="4276830" y="115434"/>
                  <a:pt x="4291565" y="111718"/>
                  <a:pt x="4306301" y="108362"/>
                </a:cubicBezTo>
                <a:close/>
                <a:moveTo>
                  <a:pt x="4357981" y="98191"/>
                </a:moveTo>
                <a:cubicBezTo>
                  <a:pt x="4340690" y="115392"/>
                  <a:pt x="4323476" y="132633"/>
                  <a:pt x="4306319" y="149906"/>
                </a:cubicBezTo>
                <a:cubicBezTo>
                  <a:pt x="4291604" y="151614"/>
                  <a:pt x="4276887" y="153733"/>
                  <a:pt x="4262151" y="156254"/>
                </a:cubicBezTo>
                <a:cubicBezTo>
                  <a:pt x="4279346" y="139678"/>
                  <a:pt x="4296618" y="123132"/>
                  <a:pt x="4313947" y="106633"/>
                </a:cubicBezTo>
                <a:cubicBezTo>
                  <a:pt x="4328644" y="103415"/>
                  <a:pt x="4343322" y="100608"/>
                  <a:pt x="4357981" y="98191"/>
                </a:cubicBezTo>
                <a:close/>
                <a:moveTo>
                  <a:pt x="4184476" y="91995"/>
                </a:moveTo>
                <a:cubicBezTo>
                  <a:pt x="4178905" y="95982"/>
                  <a:pt x="4173334" y="99960"/>
                  <a:pt x="4167781" y="103964"/>
                </a:cubicBezTo>
                <a:cubicBezTo>
                  <a:pt x="4163593" y="106206"/>
                  <a:pt x="4159405" y="108458"/>
                  <a:pt x="4155255" y="110717"/>
                </a:cubicBezTo>
                <a:cubicBezTo>
                  <a:pt x="4160903" y="106917"/>
                  <a:pt x="4166571" y="103146"/>
                  <a:pt x="4172219" y="99365"/>
                </a:cubicBezTo>
                <a:cubicBezTo>
                  <a:pt x="4176293" y="96898"/>
                  <a:pt x="4180384" y="94443"/>
                  <a:pt x="4184476" y="91995"/>
                </a:cubicBezTo>
                <a:close/>
                <a:moveTo>
                  <a:pt x="4408394" y="91559"/>
                </a:moveTo>
                <a:cubicBezTo>
                  <a:pt x="4391007" y="109597"/>
                  <a:pt x="4373677" y="127672"/>
                  <a:pt x="4356425" y="145777"/>
                </a:cubicBezTo>
                <a:cubicBezTo>
                  <a:pt x="4341823" y="146479"/>
                  <a:pt x="4327203" y="147612"/>
                  <a:pt x="4312583" y="149188"/>
                </a:cubicBezTo>
                <a:cubicBezTo>
                  <a:pt x="4329854" y="131785"/>
                  <a:pt x="4347242" y="114419"/>
                  <a:pt x="4364667" y="97094"/>
                </a:cubicBezTo>
                <a:cubicBezTo>
                  <a:pt x="4379268" y="94814"/>
                  <a:pt x="4393850" y="92975"/>
                  <a:pt x="4408394" y="91559"/>
                </a:cubicBezTo>
                <a:close/>
                <a:moveTo>
                  <a:pt x="4202190" y="91357"/>
                </a:moveTo>
                <a:cubicBezTo>
                  <a:pt x="4188588" y="101757"/>
                  <a:pt x="4175024" y="112201"/>
                  <a:pt x="4161499" y="122679"/>
                </a:cubicBezTo>
                <a:cubicBezTo>
                  <a:pt x="4150164" y="127889"/>
                  <a:pt x="4138886" y="133205"/>
                  <a:pt x="4127705" y="138621"/>
                </a:cubicBezTo>
                <a:cubicBezTo>
                  <a:pt x="4141057" y="128838"/>
                  <a:pt x="4154448" y="119088"/>
                  <a:pt x="4167878" y="109390"/>
                </a:cubicBezTo>
                <a:cubicBezTo>
                  <a:pt x="4179308" y="103257"/>
                  <a:pt x="4190740" y="97240"/>
                  <a:pt x="4202190" y="91357"/>
                </a:cubicBezTo>
                <a:close/>
                <a:moveTo>
                  <a:pt x="4258501" y="87371"/>
                </a:moveTo>
                <a:cubicBezTo>
                  <a:pt x="4242036" y="101463"/>
                  <a:pt x="4225648" y="115603"/>
                  <a:pt x="4209318" y="129791"/>
                </a:cubicBezTo>
                <a:cubicBezTo>
                  <a:pt x="4195255" y="134425"/>
                  <a:pt x="4181230" y="139339"/>
                  <a:pt x="4167244" y="144494"/>
                </a:cubicBezTo>
                <a:cubicBezTo>
                  <a:pt x="4183554" y="131003"/>
                  <a:pt x="4199904" y="117541"/>
                  <a:pt x="4216350" y="104151"/>
                </a:cubicBezTo>
                <a:cubicBezTo>
                  <a:pt x="4230393" y="98299"/>
                  <a:pt x="4244457" y="92694"/>
                  <a:pt x="4258501" y="87371"/>
                </a:cubicBezTo>
                <a:close/>
                <a:moveTo>
                  <a:pt x="4312660" y="68309"/>
                </a:moveTo>
                <a:cubicBezTo>
                  <a:pt x="4295791" y="83419"/>
                  <a:pt x="4279000" y="98585"/>
                  <a:pt x="4262267" y="113797"/>
                </a:cubicBezTo>
                <a:cubicBezTo>
                  <a:pt x="4257636" y="115063"/>
                  <a:pt x="4253006" y="116364"/>
                  <a:pt x="4248338" y="117712"/>
                </a:cubicBezTo>
                <a:cubicBezTo>
                  <a:pt x="4238732" y="120492"/>
                  <a:pt x="4229126" y="123430"/>
                  <a:pt x="4219539" y="126490"/>
                </a:cubicBezTo>
                <a:cubicBezTo>
                  <a:pt x="4236253" y="111983"/>
                  <a:pt x="4253044" y="97521"/>
                  <a:pt x="4269932" y="83119"/>
                </a:cubicBezTo>
                <a:cubicBezTo>
                  <a:pt x="4284168" y="77884"/>
                  <a:pt x="4298424" y="72931"/>
                  <a:pt x="4312660" y="68309"/>
                </a:cubicBezTo>
                <a:close/>
                <a:moveTo>
                  <a:pt x="4261574" y="62182"/>
                </a:moveTo>
                <a:cubicBezTo>
                  <a:pt x="4246397" y="74322"/>
                  <a:pt x="4231258" y="86502"/>
                  <a:pt x="4216215" y="98748"/>
                </a:cubicBezTo>
                <a:cubicBezTo>
                  <a:pt x="4203612" y="103970"/>
                  <a:pt x="4191085" y="109361"/>
                  <a:pt x="4178636" y="114907"/>
                </a:cubicBezTo>
                <a:cubicBezTo>
                  <a:pt x="4193583" y="103384"/>
                  <a:pt x="4208588" y="91924"/>
                  <a:pt x="4223650" y="80508"/>
                </a:cubicBezTo>
                <a:cubicBezTo>
                  <a:pt x="4236292" y="74222"/>
                  <a:pt x="4248914" y="68105"/>
                  <a:pt x="4261574" y="62182"/>
                </a:cubicBezTo>
                <a:close/>
                <a:moveTo>
                  <a:pt x="4365147" y="52772"/>
                </a:moveTo>
                <a:cubicBezTo>
                  <a:pt x="4347991" y="68833"/>
                  <a:pt x="4330911" y="84956"/>
                  <a:pt x="4313927" y="101123"/>
                </a:cubicBezTo>
                <a:cubicBezTo>
                  <a:pt x="4299749" y="104185"/>
                  <a:pt x="4285417" y="107640"/>
                  <a:pt x="4270912" y="111484"/>
                </a:cubicBezTo>
                <a:cubicBezTo>
                  <a:pt x="4287934" y="96028"/>
                  <a:pt x="4305032" y="80616"/>
                  <a:pt x="4322208" y="65269"/>
                </a:cubicBezTo>
                <a:cubicBezTo>
                  <a:pt x="4336521" y="60766"/>
                  <a:pt x="4350835" y="56585"/>
                  <a:pt x="4365147" y="52772"/>
                </a:cubicBezTo>
                <a:close/>
                <a:moveTo>
                  <a:pt x="4255523" y="51056"/>
                </a:moveTo>
                <a:cubicBezTo>
                  <a:pt x="4244726" y="59131"/>
                  <a:pt x="4233948" y="67242"/>
                  <a:pt x="4223208" y="75379"/>
                </a:cubicBezTo>
                <a:cubicBezTo>
                  <a:pt x="4214236" y="79817"/>
                  <a:pt x="4205341" y="84318"/>
                  <a:pt x="4196504" y="88873"/>
                </a:cubicBezTo>
                <a:cubicBezTo>
                  <a:pt x="4207051" y="81340"/>
                  <a:pt x="4217656" y="73842"/>
                  <a:pt x="4228281" y="66372"/>
                </a:cubicBezTo>
                <a:cubicBezTo>
                  <a:pt x="4237329" y="61202"/>
                  <a:pt x="4246417" y="56093"/>
                  <a:pt x="4255523" y="51056"/>
                </a:cubicBezTo>
                <a:close/>
                <a:moveTo>
                  <a:pt x="4416232" y="40733"/>
                </a:moveTo>
                <a:cubicBezTo>
                  <a:pt x="4398922" y="57669"/>
                  <a:pt x="4381688" y="74668"/>
                  <a:pt x="4364513" y="91709"/>
                </a:cubicBezTo>
                <a:cubicBezTo>
                  <a:pt x="4350335" y="93889"/>
                  <a:pt x="4336003" y="96481"/>
                  <a:pt x="4321459" y="99495"/>
                </a:cubicBezTo>
                <a:cubicBezTo>
                  <a:pt x="4338654" y="83163"/>
                  <a:pt x="4355944" y="66875"/>
                  <a:pt x="4373293" y="50654"/>
                </a:cubicBezTo>
                <a:cubicBezTo>
                  <a:pt x="4387626" y="46974"/>
                  <a:pt x="4401938" y="43654"/>
                  <a:pt x="4416232" y="40733"/>
                </a:cubicBezTo>
                <a:close/>
                <a:moveTo>
                  <a:pt x="4317617" y="37314"/>
                </a:moveTo>
                <a:cubicBezTo>
                  <a:pt x="4301516" y="50793"/>
                  <a:pt x="4285494" y="64335"/>
                  <a:pt x="4269548" y="77934"/>
                </a:cubicBezTo>
                <a:cubicBezTo>
                  <a:pt x="4256291" y="82777"/>
                  <a:pt x="4243093" y="87851"/>
                  <a:pt x="4229971" y="93131"/>
                </a:cubicBezTo>
                <a:cubicBezTo>
                  <a:pt x="4245859" y="80253"/>
                  <a:pt x="4261825" y="67434"/>
                  <a:pt x="4277847" y="54677"/>
                </a:cubicBezTo>
                <a:cubicBezTo>
                  <a:pt x="4291085" y="48662"/>
                  <a:pt x="4304341" y="42868"/>
                  <a:pt x="4317617" y="37314"/>
                </a:cubicBezTo>
                <a:close/>
                <a:moveTo>
                  <a:pt x="4466107" y="32188"/>
                </a:moveTo>
                <a:cubicBezTo>
                  <a:pt x="4448663" y="49980"/>
                  <a:pt x="4431313" y="67838"/>
                  <a:pt x="4414023" y="85736"/>
                </a:cubicBezTo>
                <a:cubicBezTo>
                  <a:pt x="4399883" y="86969"/>
                  <a:pt x="4385551" y="88645"/>
                  <a:pt x="4371065" y="90754"/>
                </a:cubicBezTo>
                <a:cubicBezTo>
                  <a:pt x="4388394" y="73557"/>
                  <a:pt x="4405800" y="56405"/>
                  <a:pt x="4423302" y="39319"/>
                </a:cubicBezTo>
                <a:cubicBezTo>
                  <a:pt x="4437596" y="36532"/>
                  <a:pt x="4451851" y="34151"/>
                  <a:pt x="4466107" y="32188"/>
                </a:cubicBezTo>
                <a:close/>
                <a:moveTo>
                  <a:pt x="4316579" y="18672"/>
                </a:moveTo>
                <a:cubicBezTo>
                  <a:pt x="4303303" y="29049"/>
                  <a:pt x="4290086" y="39477"/>
                  <a:pt x="4276925" y="49949"/>
                </a:cubicBezTo>
                <a:cubicBezTo>
                  <a:pt x="4265744" y="54991"/>
                  <a:pt x="4254639" y="60159"/>
                  <a:pt x="4243612" y="65438"/>
                </a:cubicBezTo>
                <a:cubicBezTo>
                  <a:pt x="4256580" y="55686"/>
                  <a:pt x="4269605" y="45973"/>
                  <a:pt x="4282670" y="36318"/>
                </a:cubicBezTo>
                <a:cubicBezTo>
                  <a:pt x="4293928" y="30311"/>
                  <a:pt x="4305225" y="24422"/>
                  <a:pt x="4316579" y="18672"/>
                </a:cubicBezTo>
                <a:close/>
                <a:moveTo>
                  <a:pt x="4371488" y="16173"/>
                </a:moveTo>
                <a:cubicBezTo>
                  <a:pt x="4354792" y="30808"/>
                  <a:pt x="4338173" y="45513"/>
                  <a:pt x="4321632" y="60280"/>
                </a:cubicBezTo>
                <a:cubicBezTo>
                  <a:pt x="4307953" y="64549"/>
                  <a:pt x="4294332" y="69102"/>
                  <a:pt x="4280749" y="73911"/>
                </a:cubicBezTo>
                <a:cubicBezTo>
                  <a:pt x="4297252" y="59876"/>
                  <a:pt x="4313832" y="45898"/>
                  <a:pt x="4330508" y="31996"/>
                </a:cubicBezTo>
                <a:cubicBezTo>
                  <a:pt x="4344149" y="26445"/>
                  <a:pt x="4357808" y="21166"/>
                  <a:pt x="4371488" y="16173"/>
                </a:cubicBezTo>
                <a:close/>
                <a:moveTo>
                  <a:pt x="4303323" y="15744"/>
                </a:moveTo>
                <a:cubicBezTo>
                  <a:pt x="4296464" y="20764"/>
                  <a:pt x="4289567" y="25771"/>
                  <a:pt x="4282727" y="30822"/>
                </a:cubicBezTo>
                <a:cubicBezTo>
                  <a:pt x="4277655" y="33525"/>
                  <a:pt x="4272621" y="36244"/>
                  <a:pt x="4267607" y="38972"/>
                </a:cubicBezTo>
                <a:cubicBezTo>
                  <a:pt x="4269548" y="37631"/>
                  <a:pt x="4271469" y="36272"/>
                  <a:pt x="4273429" y="34933"/>
                </a:cubicBezTo>
                <a:cubicBezTo>
                  <a:pt x="4278040" y="31763"/>
                  <a:pt x="4282650" y="28601"/>
                  <a:pt x="4287300" y="25444"/>
                </a:cubicBezTo>
                <a:cubicBezTo>
                  <a:pt x="4292621" y="22192"/>
                  <a:pt x="4297982" y="18958"/>
                  <a:pt x="4303323" y="15744"/>
                </a:cubicBezTo>
                <a:close/>
                <a:moveTo>
                  <a:pt x="4503360" y="0"/>
                </a:moveTo>
                <a:lnTo>
                  <a:pt x="4497947" y="0"/>
                </a:lnTo>
                <a:lnTo>
                  <a:pt x="4471582" y="26609"/>
                </a:lnTo>
                <a:cubicBezTo>
                  <a:pt x="4457750" y="28395"/>
                  <a:pt x="4443744" y="30591"/>
                  <a:pt x="4429585" y="33216"/>
                </a:cubicBezTo>
                <a:lnTo>
                  <a:pt x="4463972" y="0"/>
                </a:lnTo>
                <a:lnTo>
                  <a:pt x="4458313" y="0"/>
                </a:lnTo>
                <a:lnTo>
                  <a:pt x="4422553" y="34580"/>
                </a:lnTo>
                <a:cubicBezTo>
                  <a:pt x="4408739" y="37260"/>
                  <a:pt x="4394772" y="40332"/>
                  <a:pt x="4380652" y="43802"/>
                </a:cubicBezTo>
                <a:lnTo>
                  <a:pt x="4428070" y="0"/>
                </a:lnTo>
                <a:lnTo>
                  <a:pt x="4422094" y="0"/>
                </a:lnTo>
                <a:lnTo>
                  <a:pt x="4372621" y="45794"/>
                </a:lnTo>
                <a:cubicBezTo>
                  <a:pt x="4362093" y="48478"/>
                  <a:pt x="4351488" y="51365"/>
                  <a:pt x="4340767" y="54482"/>
                </a:cubicBezTo>
                <a:cubicBezTo>
                  <a:pt x="4337520" y="55425"/>
                  <a:pt x="4334292" y="56407"/>
                  <a:pt x="4331046" y="57384"/>
                </a:cubicBezTo>
                <a:cubicBezTo>
                  <a:pt x="4347972" y="42313"/>
                  <a:pt x="4364955" y="27298"/>
                  <a:pt x="4382035" y="12367"/>
                </a:cubicBezTo>
                <a:lnTo>
                  <a:pt x="4419374" y="0"/>
                </a:lnTo>
                <a:lnTo>
                  <a:pt x="4405472" y="0"/>
                </a:lnTo>
                <a:lnTo>
                  <a:pt x="4390949" y="4615"/>
                </a:lnTo>
                <a:lnTo>
                  <a:pt x="4396299" y="0"/>
                </a:lnTo>
                <a:lnTo>
                  <a:pt x="4390068" y="0"/>
                </a:lnTo>
                <a:lnTo>
                  <a:pt x="4380555" y="8232"/>
                </a:lnTo>
                <a:cubicBezTo>
                  <a:pt x="4367549" y="12797"/>
                  <a:pt x="4354619" y="17608"/>
                  <a:pt x="4341766" y="22632"/>
                </a:cubicBezTo>
                <a:lnTo>
                  <a:pt x="4369276" y="0"/>
                </a:lnTo>
                <a:lnTo>
                  <a:pt x="4362637" y="0"/>
                </a:lnTo>
                <a:lnTo>
                  <a:pt x="4329221" y="27604"/>
                </a:lnTo>
                <a:cubicBezTo>
                  <a:pt x="4316906" y="32570"/>
                  <a:pt x="4304649" y="37713"/>
                  <a:pt x="4292487" y="43031"/>
                </a:cubicBezTo>
                <a:cubicBezTo>
                  <a:pt x="4306896" y="31629"/>
                  <a:pt x="4321401" y="20301"/>
                  <a:pt x="4335926" y="9020"/>
                </a:cubicBezTo>
                <a:lnTo>
                  <a:pt x="4354931" y="0"/>
                </a:lnTo>
                <a:lnTo>
                  <a:pt x="4340630" y="0"/>
                </a:lnTo>
                <a:lnTo>
                  <a:pt x="4335964" y="3589"/>
                </a:lnTo>
                <a:cubicBezTo>
                  <a:pt x="4326761" y="8102"/>
                  <a:pt x="4317617" y="12684"/>
                  <a:pt x="4308548" y="17329"/>
                </a:cubicBezTo>
                <a:lnTo>
                  <a:pt x="4332493" y="0"/>
                </a:lnTo>
                <a:lnTo>
                  <a:pt x="4318205" y="0"/>
                </a:lnTo>
                <a:lnTo>
                  <a:pt x="4287319" y="20034"/>
                </a:lnTo>
                <a:cubicBezTo>
                  <a:pt x="4251258" y="42009"/>
                  <a:pt x="4217272" y="63970"/>
                  <a:pt x="4186014" y="84677"/>
                </a:cubicBezTo>
                <a:cubicBezTo>
                  <a:pt x="4181499" y="87674"/>
                  <a:pt x="4177004" y="90700"/>
                  <a:pt x="4172507" y="93711"/>
                </a:cubicBezTo>
                <a:cubicBezTo>
                  <a:pt x="4147474" y="108840"/>
                  <a:pt x="4123593" y="123785"/>
                  <a:pt x="4101135" y="138097"/>
                </a:cubicBezTo>
                <a:cubicBezTo>
                  <a:pt x="4084209" y="148903"/>
                  <a:pt x="4067341" y="159802"/>
                  <a:pt x="4050549" y="170759"/>
                </a:cubicBezTo>
                <a:cubicBezTo>
                  <a:pt x="4038926" y="177718"/>
                  <a:pt x="4027494" y="184647"/>
                  <a:pt x="4016275" y="191510"/>
                </a:cubicBezTo>
                <a:cubicBezTo>
                  <a:pt x="3983345" y="211667"/>
                  <a:pt x="3950646" y="232111"/>
                  <a:pt x="3918197" y="252722"/>
                </a:cubicBezTo>
                <a:cubicBezTo>
                  <a:pt x="3871627" y="280130"/>
                  <a:pt x="3825479" y="307999"/>
                  <a:pt x="3779812" y="336018"/>
                </a:cubicBezTo>
                <a:cubicBezTo>
                  <a:pt x="3729727" y="364576"/>
                  <a:pt x="3680120" y="393437"/>
                  <a:pt x="3631206" y="422115"/>
                </a:cubicBezTo>
                <a:cubicBezTo>
                  <a:pt x="3592302" y="443365"/>
                  <a:pt x="3553762" y="464585"/>
                  <a:pt x="3515857" y="485465"/>
                </a:cubicBezTo>
                <a:cubicBezTo>
                  <a:pt x="3500756" y="493789"/>
                  <a:pt x="3485733" y="502056"/>
                  <a:pt x="3470767" y="510294"/>
                </a:cubicBezTo>
                <a:cubicBezTo>
                  <a:pt x="3410824" y="541120"/>
                  <a:pt x="3351881" y="571356"/>
                  <a:pt x="3293458" y="600660"/>
                </a:cubicBezTo>
                <a:cubicBezTo>
                  <a:pt x="3225677" y="632514"/>
                  <a:pt x="3158647" y="663234"/>
                  <a:pt x="3091711" y="692187"/>
                </a:cubicBezTo>
                <a:cubicBezTo>
                  <a:pt x="3011079" y="724924"/>
                  <a:pt x="2930810" y="755260"/>
                  <a:pt x="2849851" y="782004"/>
                </a:cubicBezTo>
                <a:cubicBezTo>
                  <a:pt x="2800975" y="797104"/>
                  <a:pt x="2751965" y="810956"/>
                  <a:pt x="2702609" y="823233"/>
                </a:cubicBezTo>
                <a:cubicBezTo>
                  <a:pt x="2563744" y="857795"/>
                  <a:pt x="2438116" y="869918"/>
                  <a:pt x="2328645" y="859371"/>
                </a:cubicBezTo>
                <a:cubicBezTo>
                  <a:pt x="2296216" y="855817"/>
                  <a:pt x="2264842" y="850456"/>
                  <a:pt x="2235006" y="843290"/>
                </a:cubicBezTo>
                <a:cubicBezTo>
                  <a:pt x="2188244" y="831897"/>
                  <a:pt x="2144651" y="816336"/>
                  <a:pt x="2101020" y="798949"/>
                </a:cubicBezTo>
                <a:cubicBezTo>
                  <a:pt x="2063499" y="782023"/>
                  <a:pt x="2027457" y="762753"/>
                  <a:pt x="1990070" y="742772"/>
                </a:cubicBezTo>
                <a:cubicBezTo>
                  <a:pt x="1977179" y="735856"/>
                  <a:pt x="1964134" y="728882"/>
                  <a:pt x="1950840" y="721908"/>
                </a:cubicBezTo>
                <a:cubicBezTo>
                  <a:pt x="1946478" y="719007"/>
                  <a:pt x="1942098" y="716087"/>
                  <a:pt x="1937679" y="713167"/>
                </a:cubicBezTo>
                <a:cubicBezTo>
                  <a:pt x="1907766" y="693244"/>
                  <a:pt x="1877103" y="672840"/>
                  <a:pt x="1844155" y="653321"/>
                </a:cubicBezTo>
                <a:cubicBezTo>
                  <a:pt x="1815567" y="630612"/>
                  <a:pt x="1785673" y="608096"/>
                  <a:pt x="1753013" y="587312"/>
                </a:cubicBezTo>
                <a:cubicBezTo>
                  <a:pt x="1733186" y="569600"/>
                  <a:pt x="1712417" y="552382"/>
                  <a:pt x="1690189" y="536315"/>
                </a:cubicBezTo>
                <a:cubicBezTo>
                  <a:pt x="1684310" y="532073"/>
                  <a:pt x="1678316" y="528043"/>
                  <a:pt x="1672206" y="524179"/>
                </a:cubicBezTo>
                <a:cubicBezTo>
                  <a:pt x="1659930" y="512195"/>
                  <a:pt x="1647231" y="500558"/>
                  <a:pt x="1633917" y="489482"/>
                </a:cubicBezTo>
                <a:cubicBezTo>
                  <a:pt x="1622716" y="480128"/>
                  <a:pt x="1610958" y="471636"/>
                  <a:pt x="1598682" y="463939"/>
                </a:cubicBezTo>
                <a:cubicBezTo>
                  <a:pt x="1591842" y="456670"/>
                  <a:pt x="1584849" y="449550"/>
                  <a:pt x="1577625" y="442656"/>
                </a:cubicBezTo>
                <a:cubicBezTo>
                  <a:pt x="1495359" y="364037"/>
                  <a:pt x="1383007" y="339409"/>
                  <a:pt x="1234093" y="367368"/>
                </a:cubicBezTo>
                <a:cubicBezTo>
                  <a:pt x="1198398" y="374073"/>
                  <a:pt x="1162221" y="383479"/>
                  <a:pt x="1126025" y="394672"/>
                </a:cubicBezTo>
                <a:cubicBezTo>
                  <a:pt x="1070464" y="313082"/>
                  <a:pt x="1014173" y="228109"/>
                  <a:pt x="959707" y="145887"/>
                </a:cubicBezTo>
                <a:lnTo>
                  <a:pt x="861537" y="0"/>
                </a:lnTo>
                <a:lnTo>
                  <a:pt x="856895" y="0"/>
                </a:lnTo>
                <a:lnTo>
                  <a:pt x="956498" y="148020"/>
                </a:lnTo>
                <a:cubicBezTo>
                  <a:pt x="1010753" y="229926"/>
                  <a:pt x="1066833" y="314563"/>
                  <a:pt x="1122202" y="395879"/>
                </a:cubicBezTo>
                <a:cubicBezTo>
                  <a:pt x="1111751" y="399145"/>
                  <a:pt x="1101319" y="402555"/>
                  <a:pt x="1090886" y="406094"/>
                </a:cubicBezTo>
                <a:cubicBezTo>
                  <a:pt x="1031714" y="323912"/>
                  <a:pt x="971733" y="238057"/>
                  <a:pt x="913693" y="154976"/>
                </a:cubicBezTo>
                <a:lnTo>
                  <a:pt x="803811" y="0"/>
                </a:lnTo>
                <a:lnTo>
                  <a:pt x="798994" y="0"/>
                </a:lnTo>
                <a:lnTo>
                  <a:pt x="910466" y="157222"/>
                </a:lnTo>
                <a:cubicBezTo>
                  <a:pt x="968275" y="239988"/>
                  <a:pt x="1028024" y="325503"/>
                  <a:pt x="1087006" y="407412"/>
                </a:cubicBezTo>
                <a:cubicBezTo>
                  <a:pt x="1076747" y="410928"/>
                  <a:pt x="1066506" y="414562"/>
                  <a:pt x="1056285" y="418291"/>
                </a:cubicBezTo>
                <a:cubicBezTo>
                  <a:pt x="992713" y="335103"/>
                  <a:pt x="928256" y="247830"/>
                  <a:pt x="865894" y="163378"/>
                </a:cubicBezTo>
                <a:lnTo>
                  <a:pt x="743547" y="0"/>
                </a:lnTo>
                <a:lnTo>
                  <a:pt x="738526" y="0"/>
                </a:lnTo>
                <a:lnTo>
                  <a:pt x="862666" y="165768"/>
                </a:lnTo>
                <a:cubicBezTo>
                  <a:pt x="924798" y="249895"/>
                  <a:pt x="988986" y="336815"/>
                  <a:pt x="1052328" y="419732"/>
                </a:cubicBezTo>
                <a:cubicBezTo>
                  <a:pt x="1042242" y="423437"/>
                  <a:pt x="1032194" y="427242"/>
                  <a:pt x="1022165" y="431116"/>
                </a:cubicBezTo>
                <a:cubicBezTo>
                  <a:pt x="954077" y="347426"/>
                  <a:pt x="884933" y="259223"/>
                  <a:pt x="818036" y="173887"/>
                </a:cubicBezTo>
                <a:lnTo>
                  <a:pt x="679964" y="0"/>
                </a:lnTo>
                <a:lnTo>
                  <a:pt x="674729" y="0"/>
                </a:lnTo>
                <a:lnTo>
                  <a:pt x="814809" y="176421"/>
                </a:lnTo>
                <a:cubicBezTo>
                  <a:pt x="881436" y="261417"/>
                  <a:pt x="950292" y="349259"/>
                  <a:pt x="1018150" y="432674"/>
                </a:cubicBezTo>
                <a:cubicBezTo>
                  <a:pt x="1008236" y="436524"/>
                  <a:pt x="998361" y="440443"/>
                  <a:pt x="988525" y="444414"/>
                </a:cubicBezTo>
                <a:cubicBezTo>
                  <a:pt x="914366" y="359161"/>
                  <a:pt x="842244" y="272654"/>
                  <a:pt x="765914" y="181097"/>
                </a:cubicBezTo>
                <a:lnTo>
                  <a:pt x="613122" y="0"/>
                </a:lnTo>
                <a:lnTo>
                  <a:pt x="607636" y="0"/>
                </a:lnTo>
                <a:lnTo>
                  <a:pt x="762686" y="183781"/>
                </a:lnTo>
                <a:cubicBezTo>
                  <a:pt x="838708" y="274967"/>
                  <a:pt x="910562" y="361141"/>
                  <a:pt x="984432" y="446080"/>
                </a:cubicBezTo>
                <a:cubicBezTo>
                  <a:pt x="974692" y="450032"/>
                  <a:pt x="964990" y="454028"/>
                  <a:pt x="955345" y="458055"/>
                </a:cubicBezTo>
                <a:cubicBezTo>
                  <a:pt x="955288" y="457988"/>
                  <a:pt x="955230" y="457918"/>
                  <a:pt x="955153" y="457851"/>
                </a:cubicBezTo>
                <a:cubicBezTo>
                  <a:pt x="871177" y="368369"/>
                  <a:pt x="789545" y="276687"/>
                  <a:pt x="703110" y="179625"/>
                </a:cubicBezTo>
                <a:lnTo>
                  <a:pt x="541433" y="0"/>
                </a:lnTo>
                <a:lnTo>
                  <a:pt x="535683" y="0"/>
                </a:lnTo>
                <a:lnTo>
                  <a:pt x="699920" y="182469"/>
                </a:lnTo>
                <a:cubicBezTo>
                  <a:pt x="786067" y="279209"/>
                  <a:pt x="867431" y="370603"/>
                  <a:pt x="951157" y="459820"/>
                </a:cubicBezTo>
                <a:cubicBezTo>
                  <a:pt x="941570" y="463836"/>
                  <a:pt x="932060" y="467870"/>
                  <a:pt x="922627" y="471916"/>
                </a:cubicBezTo>
                <a:lnTo>
                  <a:pt x="920571" y="469897"/>
                </a:lnTo>
                <a:cubicBezTo>
                  <a:pt x="827700" y="378277"/>
                  <a:pt x="737288" y="283425"/>
                  <a:pt x="641573" y="183007"/>
                </a:cubicBezTo>
                <a:lnTo>
                  <a:pt x="465458" y="0"/>
                </a:lnTo>
                <a:lnTo>
                  <a:pt x="459404" y="0"/>
                </a:lnTo>
                <a:lnTo>
                  <a:pt x="638422" y="186021"/>
                </a:lnTo>
                <a:cubicBezTo>
                  <a:pt x="734156" y="286464"/>
                  <a:pt x="824588" y="381337"/>
                  <a:pt x="917516" y="473006"/>
                </a:cubicBezTo>
                <a:lnTo>
                  <a:pt x="918285" y="473776"/>
                </a:lnTo>
                <a:cubicBezTo>
                  <a:pt x="908890" y="477811"/>
                  <a:pt x="899573" y="481847"/>
                  <a:pt x="890312" y="485872"/>
                </a:cubicBezTo>
                <a:cubicBezTo>
                  <a:pt x="888871" y="484568"/>
                  <a:pt x="887411" y="483234"/>
                  <a:pt x="885970" y="481935"/>
                </a:cubicBezTo>
                <a:cubicBezTo>
                  <a:pt x="782360" y="387865"/>
                  <a:pt x="681342" y="289173"/>
                  <a:pt x="574369" y="184686"/>
                </a:cubicBezTo>
                <a:lnTo>
                  <a:pt x="378886" y="0"/>
                </a:lnTo>
                <a:lnTo>
                  <a:pt x="372420" y="0"/>
                </a:lnTo>
                <a:lnTo>
                  <a:pt x="571276" y="187869"/>
                </a:lnTo>
                <a:cubicBezTo>
                  <a:pt x="678249" y="292387"/>
                  <a:pt x="779305" y="391108"/>
                  <a:pt x="882992" y="485230"/>
                </a:cubicBezTo>
                <a:cubicBezTo>
                  <a:pt x="883934" y="486085"/>
                  <a:pt x="884894" y="486961"/>
                  <a:pt x="885836" y="487818"/>
                </a:cubicBezTo>
                <a:cubicBezTo>
                  <a:pt x="876614" y="491839"/>
                  <a:pt x="867469" y="495837"/>
                  <a:pt x="858420" y="499803"/>
                </a:cubicBezTo>
                <a:cubicBezTo>
                  <a:pt x="856057" y="497857"/>
                  <a:pt x="853713" y="495918"/>
                  <a:pt x="851369" y="493968"/>
                </a:cubicBezTo>
                <a:cubicBezTo>
                  <a:pt x="734617" y="397097"/>
                  <a:pt x="620517" y="293663"/>
                  <a:pt x="499730" y="184154"/>
                </a:cubicBezTo>
                <a:lnTo>
                  <a:pt x="290742" y="0"/>
                </a:lnTo>
                <a:lnTo>
                  <a:pt x="283883" y="0"/>
                </a:lnTo>
                <a:lnTo>
                  <a:pt x="496695" y="187525"/>
                </a:lnTo>
                <a:cubicBezTo>
                  <a:pt x="617520" y="297069"/>
                  <a:pt x="731639" y="400534"/>
                  <a:pt x="848468" y="497465"/>
                </a:cubicBezTo>
                <a:cubicBezTo>
                  <a:pt x="850236" y="498929"/>
                  <a:pt x="851984" y="500383"/>
                  <a:pt x="853752" y="501845"/>
                </a:cubicBezTo>
                <a:cubicBezTo>
                  <a:pt x="853502" y="501956"/>
                  <a:pt x="853252" y="502068"/>
                  <a:pt x="852983" y="502179"/>
                </a:cubicBezTo>
                <a:cubicBezTo>
                  <a:pt x="844203" y="506026"/>
                  <a:pt x="835500" y="509835"/>
                  <a:pt x="826874" y="513599"/>
                </a:cubicBezTo>
                <a:cubicBezTo>
                  <a:pt x="823492" y="511063"/>
                  <a:pt x="820111" y="508525"/>
                  <a:pt x="816749" y="505999"/>
                </a:cubicBezTo>
                <a:cubicBezTo>
                  <a:pt x="683667" y="405919"/>
                  <a:pt x="553217" y="296504"/>
                  <a:pt x="415101" y="180669"/>
                </a:cubicBezTo>
                <a:lnTo>
                  <a:pt x="194647" y="0"/>
                </a:lnTo>
                <a:lnTo>
                  <a:pt x="187350" y="0"/>
                </a:lnTo>
                <a:lnTo>
                  <a:pt x="412123" y="184213"/>
                </a:lnTo>
                <a:cubicBezTo>
                  <a:pt x="550277" y="300089"/>
                  <a:pt x="680785" y="409542"/>
                  <a:pt x="813963" y="509695"/>
                </a:cubicBezTo>
                <a:cubicBezTo>
                  <a:pt x="816634" y="511699"/>
                  <a:pt x="819324" y="513712"/>
                  <a:pt x="821994" y="515720"/>
                </a:cubicBezTo>
                <a:cubicBezTo>
                  <a:pt x="813118" y="519589"/>
                  <a:pt x="804319" y="523399"/>
                  <a:pt x="795654" y="527130"/>
                </a:cubicBezTo>
                <a:cubicBezTo>
                  <a:pt x="791120" y="524095"/>
                  <a:pt x="786625" y="521059"/>
                  <a:pt x="782110" y="518023"/>
                </a:cubicBezTo>
                <a:cubicBezTo>
                  <a:pt x="628336" y="414267"/>
                  <a:pt x="476964" y="297100"/>
                  <a:pt x="316735" y="173051"/>
                </a:cubicBezTo>
                <a:lnTo>
                  <a:pt x="89185" y="0"/>
                </a:lnTo>
                <a:lnTo>
                  <a:pt x="81383" y="0"/>
                </a:lnTo>
                <a:lnTo>
                  <a:pt x="313834" y="176786"/>
                </a:lnTo>
                <a:cubicBezTo>
                  <a:pt x="474139" y="300881"/>
                  <a:pt x="625569" y="418094"/>
                  <a:pt x="779478" y="521935"/>
                </a:cubicBezTo>
                <a:cubicBezTo>
                  <a:pt x="783147" y="524406"/>
                  <a:pt x="786816" y="526876"/>
                  <a:pt x="790486" y="529345"/>
                </a:cubicBezTo>
                <a:cubicBezTo>
                  <a:pt x="781764" y="533082"/>
                  <a:pt x="773138" y="536740"/>
                  <a:pt x="764665" y="540281"/>
                </a:cubicBezTo>
                <a:cubicBezTo>
                  <a:pt x="758921" y="536871"/>
                  <a:pt x="753176" y="533464"/>
                  <a:pt x="747470" y="530048"/>
                </a:cubicBezTo>
                <a:cubicBezTo>
                  <a:pt x="566800" y="422051"/>
                  <a:pt x="387954" y="294397"/>
                  <a:pt x="198638" y="159243"/>
                </a:cubicBezTo>
                <a:lnTo>
                  <a:pt x="0" y="19178"/>
                </a:lnTo>
                <a:lnTo>
                  <a:pt x="0" y="25062"/>
                </a:lnTo>
                <a:lnTo>
                  <a:pt x="195833" y="163151"/>
                </a:lnTo>
                <a:cubicBezTo>
                  <a:pt x="385245" y="298360"/>
                  <a:pt x="564168" y="426070"/>
                  <a:pt x="745011" y="534169"/>
                </a:cubicBezTo>
                <a:cubicBezTo>
                  <a:pt x="749699" y="536976"/>
                  <a:pt x="754425" y="539774"/>
                  <a:pt x="759132" y="542575"/>
                </a:cubicBezTo>
                <a:cubicBezTo>
                  <a:pt x="750525" y="546146"/>
                  <a:pt x="742033" y="549608"/>
                  <a:pt x="733734" y="552918"/>
                </a:cubicBezTo>
                <a:cubicBezTo>
                  <a:pt x="726741" y="549314"/>
                  <a:pt x="719766" y="545704"/>
                  <a:pt x="712812" y="542073"/>
                </a:cubicBezTo>
                <a:cubicBezTo>
                  <a:pt x="496195" y="429152"/>
                  <a:pt x="280002" y="286535"/>
                  <a:pt x="51128" y="135543"/>
                </a:cubicBezTo>
                <a:lnTo>
                  <a:pt x="0" y="102048"/>
                </a:lnTo>
                <a:lnTo>
                  <a:pt x="0" y="107899"/>
                </a:lnTo>
                <a:lnTo>
                  <a:pt x="48438" y="139632"/>
                </a:lnTo>
                <a:cubicBezTo>
                  <a:pt x="277427" y="290694"/>
                  <a:pt x="493717" y="433377"/>
                  <a:pt x="710544" y="546413"/>
                </a:cubicBezTo>
                <a:cubicBezTo>
                  <a:pt x="716250" y="549389"/>
                  <a:pt x="721976" y="552346"/>
                  <a:pt x="727701" y="555305"/>
                </a:cubicBezTo>
                <a:cubicBezTo>
                  <a:pt x="719151" y="558672"/>
                  <a:pt x="710756" y="561879"/>
                  <a:pt x="702591" y="564897"/>
                </a:cubicBezTo>
                <a:cubicBezTo>
                  <a:pt x="694426" y="561320"/>
                  <a:pt x="686261" y="557727"/>
                  <a:pt x="678134" y="554102"/>
                </a:cubicBezTo>
                <a:cubicBezTo>
                  <a:pt x="478236" y="465103"/>
                  <a:pt x="276783" y="349709"/>
                  <a:pt x="68262" y="223616"/>
                </a:cubicBezTo>
                <a:lnTo>
                  <a:pt x="0" y="181873"/>
                </a:lnTo>
                <a:lnTo>
                  <a:pt x="0" y="187702"/>
                </a:lnTo>
                <a:lnTo>
                  <a:pt x="65775" y="227925"/>
                </a:lnTo>
                <a:cubicBezTo>
                  <a:pt x="274408" y="354085"/>
                  <a:pt x="475998" y="469550"/>
                  <a:pt x="676097" y="558651"/>
                </a:cubicBezTo>
                <a:cubicBezTo>
                  <a:pt x="682668" y="561575"/>
                  <a:pt x="689258" y="564475"/>
                  <a:pt x="695828" y="567368"/>
                </a:cubicBezTo>
                <a:cubicBezTo>
                  <a:pt x="692562" y="568546"/>
                  <a:pt x="689334" y="569696"/>
                  <a:pt x="686126" y="570809"/>
                </a:cubicBezTo>
                <a:cubicBezTo>
                  <a:pt x="680977" y="572597"/>
                  <a:pt x="675867" y="574336"/>
                  <a:pt x="670737" y="576092"/>
                </a:cubicBezTo>
                <a:cubicBezTo>
                  <a:pt x="661631" y="572803"/>
                  <a:pt x="652524" y="569495"/>
                  <a:pt x="643437" y="566134"/>
                </a:cubicBezTo>
                <a:cubicBezTo>
                  <a:pt x="473756" y="503419"/>
                  <a:pt x="305520" y="423273"/>
                  <a:pt x="131422" y="330560"/>
                </a:cubicBezTo>
                <a:lnTo>
                  <a:pt x="0" y="257618"/>
                </a:lnTo>
                <a:lnTo>
                  <a:pt x="0" y="263415"/>
                </a:lnTo>
                <a:lnTo>
                  <a:pt x="129181" y="335111"/>
                </a:lnTo>
                <a:cubicBezTo>
                  <a:pt x="303402" y="427885"/>
                  <a:pt x="471786" y="508095"/>
                  <a:pt x="641669" y="570886"/>
                </a:cubicBezTo>
                <a:cubicBezTo>
                  <a:pt x="648816" y="573520"/>
                  <a:pt x="655944" y="576123"/>
                  <a:pt x="663091" y="578713"/>
                </a:cubicBezTo>
                <a:cubicBezTo>
                  <a:pt x="654964" y="581466"/>
                  <a:pt x="646876" y="584171"/>
                  <a:pt x="638807" y="586839"/>
                </a:cubicBezTo>
                <a:cubicBezTo>
                  <a:pt x="628720" y="583983"/>
                  <a:pt x="618673" y="581103"/>
                  <a:pt x="608720" y="578171"/>
                </a:cubicBezTo>
                <a:cubicBezTo>
                  <a:pt x="433084" y="526469"/>
                  <a:pt x="257125" y="455276"/>
                  <a:pt x="72415" y="366947"/>
                </a:cubicBezTo>
                <a:lnTo>
                  <a:pt x="0" y="330051"/>
                </a:lnTo>
                <a:lnTo>
                  <a:pt x="0" y="335827"/>
                </a:lnTo>
                <a:lnTo>
                  <a:pt x="70342" y="371666"/>
                </a:lnTo>
                <a:cubicBezTo>
                  <a:pt x="255227" y="460071"/>
                  <a:pt x="431383" y="531335"/>
                  <a:pt x="607260" y="583108"/>
                </a:cubicBezTo>
                <a:cubicBezTo>
                  <a:pt x="614811" y="585331"/>
                  <a:pt x="622419" y="587527"/>
                  <a:pt x="630046" y="589708"/>
                </a:cubicBezTo>
                <a:cubicBezTo>
                  <a:pt x="622303" y="592240"/>
                  <a:pt x="614580" y="594737"/>
                  <a:pt x="606876" y="597183"/>
                </a:cubicBezTo>
                <a:cubicBezTo>
                  <a:pt x="595868" y="594916"/>
                  <a:pt x="584878" y="592605"/>
                  <a:pt x="573985" y="590215"/>
                </a:cubicBezTo>
                <a:cubicBezTo>
                  <a:pt x="408828" y="553957"/>
                  <a:pt x="239882" y="500165"/>
                  <a:pt x="56677" y="424516"/>
                </a:cubicBezTo>
                <a:lnTo>
                  <a:pt x="0" y="399903"/>
                </a:lnTo>
                <a:lnTo>
                  <a:pt x="0" y="405611"/>
                </a:lnTo>
                <a:lnTo>
                  <a:pt x="54828" y="429419"/>
                </a:lnTo>
                <a:cubicBezTo>
                  <a:pt x="238268" y="505157"/>
                  <a:pt x="407455" y="559021"/>
                  <a:pt x="572871" y="595339"/>
                </a:cubicBezTo>
                <a:cubicBezTo>
                  <a:pt x="580748" y="597068"/>
                  <a:pt x="588682" y="598759"/>
                  <a:pt x="596617" y="600430"/>
                </a:cubicBezTo>
                <a:cubicBezTo>
                  <a:pt x="589374" y="602697"/>
                  <a:pt x="582150" y="604945"/>
                  <a:pt x="574927" y="607154"/>
                </a:cubicBezTo>
                <a:cubicBezTo>
                  <a:pt x="562995" y="605598"/>
                  <a:pt x="551084" y="603984"/>
                  <a:pt x="539250" y="602274"/>
                </a:cubicBezTo>
                <a:cubicBezTo>
                  <a:pt x="365966" y="577129"/>
                  <a:pt x="188124" y="531860"/>
                  <a:pt x="3124" y="465534"/>
                </a:cubicBezTo>
                <a:lnTo>
                  <a:pt x="0" y="464337"/>
                </a:lnTo>
                <a:lnTo>
                  <a:pt x="0" y="470217"/>
                </a:lnTo>
                <a:lnTo>
                  <a:pt x="130878" y="514287"/>
                </a:lnTo>
                <a:cubicBezTo>
                  <a:pt x="269324" y="557276"/>
                  <a:pt x="403761" y="587991"/>
                  <a:pt x="538500" y="607538"/>
                </a:cubicBezTo>
                <a:cubicBezTo>
                  <a:pt x="546512" y="608710"/>
                  <a:pt x="554581" y="609805"/>
                  <a:pt x="562650" y="610901"/>
                </a:cubicBezTo>
                <a:cubicBezTo>
                  <a:pt x="556079" y="612879"/>
                  <a:pt x="549509" y="614820"/>
                  <a:pt x="542957" y="616741"/>
                </a:cubicBezTo>
                <a:cubicBezTo>
                  <a:pt x="530143" y="616030"/>
                  <a:pt x="517348" y="615243"/>
                  <a:pt x="504514" y="614339"/>
                </a:cubicBezTo>
                <a:cubicBezTo>
                  <a:pt x="367649" y="604614"/>
                  <a:pt x="231039" y="583028"/>
                  <a:pt x="93587" y="549250"/>
                </a:cubicBezTo>
                <a:lnTo>
                  <a:pt x="0" y="523535"/>
                </a:lnTo>
                <a:lnTo>
                  <a:pt x="0" y="529151"/>
                </a:lnTo>
                <a:lnTo>
                  <a:pt x="92363" y="554526"/>
                </a:lnTo>
                <a:cubicBezTo>
                  <a:pt x="230082" y="588366"/>
                  <a:pt x="366965" y="609993"/>
                  <a:pt x="504111" y="619738"/>
                </a:cubicBezTo>
                <a:cubicBezTo>
                  <a:pt x="511872" y="620295"/>
                  <a:pt x="519692" y="620776"/>
                  <a:pt x="527492" y="621237"/>
                </a:cubicBezTo>
                <a:cubicBezTo>
                  <a:pt x="522381" y="622716"/>
                  <a:pt x="517252" y="624195"/>
                  <a:pt x="512160" y="625617"/>
                </a:cubicBezTo>
                <a:cubicBezTo>
                  <a:pt x="497982" y="626097"/>
                  <a:pt x="483822" y="626386"/>
                  <a:pt x="469740" y="626424"/>
                </a:cubicBezTo>
                <a:cubicBezTo>
                  <a:pt x="327631" y="626792"/>
                  <a:pt x="187969" y="614397"/>
                  <a:pt x="49668" y="588970"/>
                </a:cubicBezTo>
                <a:lnTo>
                  <a:pt x="0" y="578242"/>
                </a:lnTo>
                <a:lnTo>
                  <a:pt x="0" y="583582"/>
                </a:lnTo>
                <a:lnTo>
                  <a:pt x="56626" y="595555"/>
                </a:lnTo>
                <a:cubicBezTo>
                  <a:pt x="192781" y="620071"/>
                  <a:pt x="331216" y="632279"/>
                  <a:pt x="469760" y="631919"/>
                </a:cubicBezTo>
                <a:cubicBezTo>
                  <a:pt x="476560" y="631899"/>
                  <a:pt x="483361" y="631823"/>
                  <a:pt x="490201" y="631707"/>
                </a:cubicBezTo>
                <a:cubicBezTo>
                  <a:pt x="486416" y="632725"/>
                  <a:pt x="482651" y="633744"/>
                  <a:pt x="478885" y="634743"/>
                </a:cubicBezTo>
                <a:cubicBezTo>
                  <a:pt x="464245" y="636145"/>
                  <a:pt x="449587" y="637413"/>
                  <a:pt x="434985" y="638508"/>
                </a:cubicBezTo>
                <a:cubicBezTo>
                  <a:pt x="288747" y="649603"/>
                  <a:pt x="146738" y="646795"/>
                  <a:pt x="7870" y="629877"/>
                </a:cubicBezTo>
                <a:lnTo>
                  <a:pt x="0" y="628642"/>
                </a:lnTo>
                <a:lnTo>
                  <a:pt x="0" y="633629"/>
                </a:lnTo>
                <a:lnTo>
                  <a:pt x="20367" y="636664"/>
                </a:lnTo>
                <a:cubicBezTo>
                  <a:pt x="155580" y="652250"/>
                  <a:pt x="294646" y="654757"/>
                  <a:pt x="435408" y="644080"/>
                </a:cubicBezTo>
                <a:cubicBezTo>
                  <a:pt x="439116" y="643811"/>
                  <a:pt x="442843" y="643484"/>
                  <a:pt x="446570" y="643177"/>
                </a:cubicBezTo>
                <a:cubicBezTo>
                  <a:pt x="446417" y="643235"/>
                  <a:pt x="446244" y="643273"/>
                  <a:pt x="446090" y="643311"/>
                </a:cubicBezTo>
                <a:cubicBezTo>
                  <a:pt x="430624" y="645924"/>
                  <a:pt x="415331" y="648364"/>
                  <a:pt x="400211" y="650631"/>
                </a:cubicBezTo>
                <a:cubicBezTo>
                  <a:pt x="300351" y="665376"/>
                  <a:pt x="203064" y="673387"/>
                  <a:pt x="108029" y="674618"/>
                </a:cubicBezTo>
                <a:lnTo>
                  <a:pt x="0" y="672133"/>
                </a:lnTo>
                <a:lnTo>
                  <a:pt x="0" y="677852"/>
                </a:lnTo>
                <a:lnTo>
                  <a:pt x="109984" y="680000"/>
                </a:lnTo>
                <a:cubicBezTo>
                  <a:pt x="198172" y="678830"/>
                  <a:pt x="288272" y="671919"/>
                  <a:pt x="379712" y="659277"/>
                </a:cubicBezTo>
                <a:cubicBezTo>
                  <a:pt x="276745" y="682591"/>
                  <a:pt x="176794" y="698347"/>
                  <a:pt x="79644" y="706546"/>
                </a:cubicBezTo>
                <a:lnTo>
                  <a:pt x="0" y="710221"/>
                </a:lnTo>
                <a:lnTo>
                  <a:pt x="0" y="717398"/>
                </a:lnTo>
                <a:lnTo>
                  <a:pt x="73125" y="713359"/>
                </a:lnTo>
                <a:cubicBezTo>
                  <a:pt x="194738" y="703599"/>
                  <a:pt x="320174" y="681985"/>
                  <a:pt x="451527" y="648134"/>
                </a:cubicBezTo>
                <a:cubicBezTo>
                  <a:pt x="471681" y="644695"/>
                  <a:pt x="492180" y="640968"/>
                  <a:pt x="513179" y="636894"/>
                </a:cubicBezTo>
                <a:cubicBezTo>
                  <a:pt x="541593" y="633821"/>
                  <a:pt x="569835" y="630362"/>
                  <a:pt x="597654" y="626655"/>
                </a:cubicBezTo>
                <a:cubicBezTo>
                  <a:pt x="604263" y="626213"/>
                  <a:pt x="610853" y="625771"/>
                  <a:pt x="617404" y="625310"/>
                </a:cubicBezTo>
                <a:cubicBezTo>
                  <a:pt x="647529" y="626289"/>
                  <a:pt x="677634" y="626943"/>
                  <a:pt x="707548" y="627461"/>
                </a:cubicBezTo>
                <a:cubicBezTo>
                  <a:pt x="726721" y="629383"/>
                  <a:pt x="745818" y="631246"/>
                  <a:pt x="764761" y="633071"/>
                </a:cubicBezTo>
                <a:cubicBezTo>
                  <a:pt x="768142" y="633398"/>
                  <a:pt x="771562" y="633744"/>
                  <a:pt x="774963" y="634070"/>
                </a:cubicBezTo>
                <a:cubicBezTo>
                  <a:pt x="777210" y="634474"/>
                  <a:pt x="779459" y="634858"/>
                  <a:pt x="781687" y="635262"/>
                </a:cubicBezTo>
                <a:cubicBezTo>
                  <a:pt x="802090" y="638873"/>
                  <a:pt x="822878" y="642581"/>
                  <a:pt x="843761" y="646347"/>
                </a:cubicBezTo>
                <a:cubicBezTo>
                  <a:pt x="867123" y="652399"/>
                  <a:pt x="890735" y="658547"/>
                  <a:pt x="914289" y="664848"/>
                </a:cubicBezTo>
                <a:cubicBezTo>
                  <a:pt x="931080" y="670593"/>
                  <a:pt x="947910" y="676414"/>
                  <a:pt x="964663" y="682293"/>
                </a:cubicBezTo>
                <a:cubicBezTo>
                  <a:pt x="970734" y="684425"/>
                  <a:pt x="976882" y="686500"/>
                  <a:pt x="983068" y="688537"/>
                </a:cubicBezTo>
                <a:cubicBezTo>
                  <a:pt x="988486" y="690842"/>
                  <a:pt x="993923" y="693167"/>
                  <a:pt x="999322" y="695491"/>
                </a:cubicBezTo>
                <a:cubicBezTo>
                  <a:pt x="1013404" y="701524"/>
                  <a:pt x="1027910" y="707365"/>
                  <a:pt x="1042818" y="713051"/>
                </a:cubicBezTo>
                <a:cubicBezTo>
                  <a:pt x="1062011" y="722561"/>
                  <a:pt x="1081722" y="731745"/>
                  <a:pt x="1102030" y="740563"/>
                </a:cubicBezTo>
                <a:cubicBezTo>
                  <a:pt x="1121145" y="750957"/>
                  <a:pt x="1140704" y="761005"/>
                  <a:pt x="1160703" y="770707"/>
                </a:cubicBezTo>
                <a:cubicBezTo>
                  <a:pt x="1180280" y="782292"/>
                  <a:pt x="1200184" y="793473"/>
                  <a:pt x="1220415" y="804270"/>
                </a:cubicBezTo>
                <a:cubicBezTo>
                  <a:pt x="1239934" y="816739"/>
                  <a:pt x="1259723" y="828804"/>
                  <a:pt x="1279741" y="840447"/>
                </a:cubicBezTo>
                <a:cubicBezTo>
                  <a:pt x="1300203" y="854452"/>
                  <a:pt x="1320836" y="867920"/>
                  <a:pt x="1341624" y="880869"/>
                </a:cubicBezTo>
                <a:cubicBezTo>
                  <a:pt x="1360702" y="894663"/>
                  <a:pt x="1379914" y="907958"/>
                  <a:pt x="1399221" y="920773"/>
                </a:cubicBezTo>
                <a:cubicBezTo>
                  <a:pt x="1418837" y="935777"/>
                  <a:pt x="1438549" y="950206"/>
                  <a:pt x="1458279" y="964077"/>
                </a:cubicBezTo>
                <a:cubicBezTo>
                  <a:pt x="1477761" y="979658"/>
                  <a:pt x="1497280" y="994662"/>
                  <a:pt x="1516819" y="1009071"/>
                </a:cubicBezTo>
                <a:cubicBezTo>
                  <a:pt x="1536473" y="1025440"/>
                  <a:pt x="1556127" y="1041156"/>
                  <a:pt x="1575819" y="1056237"/>
                </a:cubicBezTo>
                <a:cubicBezTo>
                  <a:pt x="1595108" y="1072894"/>
                  <a:pt x="1614378" y="1088859"/>
                  <a:pt x="1633686" y="1104171"/>
                </a:cubicBezTo>
                <a:cubicBezTo>
                  <a:pt x="1652745" y="1121174"/>
                  <a:pt x="1671784" y="1137466"/>
                  <a:pt x="1690823" y="1153066"/>
                </a:cubicBezTo>
                <a:cubicBezTo>
                  <a:pt x="1709708" y="1170376"/>
                  <a:pt x="1728556" y="1186976"/>
                  <a:pt x="1747403" y="1202845"/>
                </a:cubicBezTo>
                <a:cubicBezTo>
                  <a:pt x="1915566" y="1360691"/>
                  <a:pt x="2084786" y="1462266"/>
                  <a:pt x="2261711" y="1511987"/>
                </a:cubicBezTo>
                <a:cubicBezTo>
                  <a:pt x="2355427" y="1538327"/>
                  <a:pt x="2452660" y="1547567"/>
                  <a:pt x="2551679" y="1539614"/>
                </a:cubicBezTo>
                <a:cubicBezTo>
                  <a:pt x="2575675" y="1537692"/>
                  <a:pt x="2599786" y="1534753"/>
                  <a:pt x="2623974" y="1530815"/>
                </a:cubicBezTo>
                <a:cubicBezTo>
                  <a:pt x="2733656" y="1512909"/>
                  <a:pt x="2848601" y="1473562"/>
                  <a:pt x="2965623" y="1413871"/>
                </a:cubicBezTo>
                <a:cubicBezTo>
                  <a:pt x="3192787" y="1298002"/>
                  <a:pt x="3399566" y="1120521"/>
                  <a:pt x="3554339" y="978851"/>
                </a:cubicBezTo>
                <a:cubicBezTo>
                  <a:pt x="3682465" y="861561"/>
                  <a:pt x="3805825" y="736663"/>
                  <a:pt x="3925863" y="610574"/>
                </a:cubicBezTo>
                <a:cubicBezTo>
                  <a:pt x="3972279" y="602966"/>
                  <a:pt x="4018695" y="596511"/>
                  <a:pt x="4065093" y="591493"/>
                </a:cubicBezTo>
                <a:cubicBezTo>
                  <a:pt x="4387472" y="556663"/>
                  <a:pt x="4643646" y="601083"/>
                  <a:pt x="4848351" y="727288"/>
                </a:cubicBezTo>
                <a:cubicBezTo>
                  <a:pt x="4981433" y="809342"/>
                  <a:pt x="5088963" y="923654"/>
                  <a:pt x="5192939" y="1034182"/>
                </a:cubicBezTo>
                <a:cubicBezTo>
                  <a:pt x="5243275" y="1087687"/>
                  <a:pt x="5295321" y="1143018"/>
                  <a:pt x="5349729" y="1194161"/>
                </a:cubicBezTo>
                <a:cubicBezTo>
                  <a:pt x="5448576" y="1287051"/>
                  <a:pt x="5559718" y="1353410"/>
                  <a:pt x="5680100" y="1391354"/>
                </a:cubicBezTo>
                <a:cubicBezTo>
                  <a:pt x="5788226" y="1425436"/>
                  <a:pt x="5904460" y="1438039"/>
                  <a:pt x="6035467" y="1429855"/>
                </a:cubicBezTo>
                <a:cubicBezTo>
                  <a:pt x="6043190" y="1429375"/>
                  <a:pt x="6050932" y="1428837"/>
                  <a:pt x="6058675" y="1428203"/>
                </a:cubicBezTo>
                <a:cubicBezTo>
                  <a:pt x="6293523" y="1409375"/>
                  <a:pt x="6535135" y="1327800"/>
                  <a:pt x="6769043" y="1248819"/>
                </a:cubicBezTo>
                <a:lnTo>
                  <a:pt x="6798686" y="1238810"/>
                </a:lnTo>
                <a:lnTo>
                  <a:pt x="6796842" y="1233354"/>
                </a:lnTo>
                <a:lnTo>
                  <a:pt x="6767179" y="1243363"/>
                </a:lnTo>
                <a:cubicBezTo>
                  <a:pt x="6276463" y="1409048"/>
                  <a:pt x="5769033" y="1580382"/>
                  <a:pt x="5353668" y="1189973"/>
                </a:cubicBezTo>
                <a:cubicBezTo>
                  <a:pt x="5299394" y="1138945"/>
                  <a:pt x="5247406" y="1083691"/>
                  <a:pt x="5197128" y="1030243"/>
                </a:cubicBezTo>
                <a:cubicBezTo>
                  <a:pt x="5092902" y="919428"/>
                  <a:pt x="4985102" y="804847"/>
                  <a:pt x="4851367" y="722388"/>
                </a:cubicBezTo>
                <a:cubicBezTo>
                  <a:pt x="4645548" y="595492"/>
                  <a:pt x="4388125" y="550769"/>
                  <a:pt x="4064478" y="585771"/>
                </a:cubicBezTo>
                <a:cubicBezTo>
                  <a:pt x="4020462" y="590526"/>
                  <a:pt x="3976410" y="596588"/>
                  <a:pt x="3932395" y="603696"/>
                </a:cubicBezTo>
                <a:cubicBezTo>
                  <a:pt x="3937063" y="598797"/>
                  <a:pt x="3941731" y="593882"/>
                  <a:pt x="3946381" y="588974"/>
                </a:cubicBezTo>
                <a:cubicBezTo>
                  <a:pt x="3964306" y="587341"/>
                  <a:pt x="3982135" y="585785"/>
                  <a:pt x="3999848" y="584244"/>
                </a:cubicBezTo>
                <a:cubicBezTo>
                  <a:pt x="4054334" y="579502"/>
                  <a:pt x="4110702" y="574597"/>
                  <a:pt x="4165745" y="567660"/>
                </a:cubicBezTo>
                <a:cubicBezTo>
                  <a:pt x="4458346" y="530748"/>
                  <a:pt x="4711214" y="577627"/>
                  <a:pt x="4917341" y="706942"/>
                </a:cubicBezTo>
                <a:cubicBezTo>
                  <a:pt x="5045160" y="787133"/>
                  <a:pt x="5148540" y="898179"/>
                  <a:pt x="5248520" y="1005556"/>
                </a:cubicBezTo>
                <a:cubicBezTo>
                  <a:pt x="5296857" y="1057486"/>
                  <a:pt x="5346867" y="1111184"/>
                  <a:pt x="5399104" y="1160885"/>
                </a:cubicBezTo>
                <a:cubicBezTo>
                  <a:pt x="5493897" y="1250913"/>
                  <a:pt x="5600447" y="1315754"/>
                  <a:pt x="5715816" y="1353602"/>
                </a:cubicBezTo>
                <a:cubicBezTo>
                  <a:pt x="5819446" y="1387588"/>
                  <a:pt x="5930838" y="1401152"/>
                  <a:pt x="6056331" y="1395081"/>
                </a:cubicBezTo>
                <a:cubicBezTo>
                  <a:pt x="6069818" y="1394428"/>
                  <a:pt x="6083305" y="1393544"/>
                  <a:pt x="6096830" y="1392468"/>
                </a:cubicBezTo>
                <a:cubicBezTo>
                  <a:pt x="6316079" y="1374889"/>
                  <a:pt x="6541110" y="1302229"/>
                  <a:pt x="6759148" y="1231836"/>
                </a:cubicBezTo>
                <a:lnTo>
                  <a:pt x="6788908" y="1222230"/>
                </a:lnTo>
                <a:lnTo>
                  <a:pt x="6787159" y="1216831"/>
                </a:lnTo>
                <a:lnTo>
                  <a:pt x="6757400" y="1226437"/>
                </a:lnTo>
                <a:cubicBezTo>
                  <a:pt x="6287376" y="1378194"/>
                  <a:pt x="5801348" y="1535099"/>
                  <a:pt x="5403024" y="1156774"/>
                </a:cubicBezTo>
                <a:cubicBezTo>
                  <a:pt x="5350901" y="1107188"/>
                  <a:pt x="5300969" y="1053567"/>
                  <a:pt x="5252669" y="1001694"/>
                </a:cubicBezTo>
                <a:cubicBezTo>
                  <a:pt x="5152440" y="894049"/>
                  <a:pt x="5048810" y="782734"/>
                  <a:pt x="4920358" y="702139"/>
                </a:cubicBezTo>
                <a:cubicBezTo>
                  <a:pt x="4812213" y="634301"/>
                  <a:pt x="4689121" y="588561"/>
                  <a:pt x="4554463" y="566204"/>
                </a:cubicBezTo>
                <a:cubicBezTo>
                  <a:pt x="4433447" y="546108"/>
                  <a:pt x="4302420" y="544699"/>
                  <a:pt x="4165034" y="562029"/>
                </a:cubicBezTo>
                <a:cubicBezTo>
                  <a:pt x="4110106" y="568953"/>
                  <a:pt x="4053796" y="573854"/>
                  <a:pt x="3999349" y="578592"/>
                </a:cubicBezTo>
                <a:cubicBezTo>
                  <a:pt x="3983748" y="579948"/>
                  <a:pt x="3968052" y="581314"/>
                  <a:pt x="3952279" y="582736"/>
                </a:cubicBezTo>
                <a:cubicBezTo>
                  <a:pt x="3961866" y="572611"/>
                  <a:pt x="3971453" y="562482"/>
                  <a:pt x="3981002" y="552350"/>
                </a:cubicBezTo>
                <a:cubicBezTo>
                  <a:pt x="4003921" y="552248"/>
                  <a:pt x="4026649" y="552461"/>
                  <a:pt x="4049128" y="552682"/>
                </a:cubicBezTo>
                <a:cubicBezTo>
                  <a:pt x="4124035" y="553414"/>
                  <a:pt x="4194812" y="554110"/>
                  <a:pt x="4266397" y="543818"/>
                </a:cubicBezTo>
                <a:cubicBezTo>
                  <a:pt x="4531563" y="505697"/>
                  <a:pt x="4780532" y="555051"/>
                  <a:pt x="4986332" y="686577"/>
                </a:cubicBezTo>
                <a:cubicBezTo>
                  <a:pt x="5108867" y="764924"/>
                  <a:pt x="5208117" y="872704"/>
                  <a:pt x="5304120" y="976949"/>
                </a:cubicBezTo>
                <a:cubicBezTo>
                  <a:pt x="5350478" y="1027285"/>
                  <a:pt x="5398413" y="1079349"/>
                  <a:pt x="5448479" y="1127591"/>
                </a:cubicBezTo>
                <a:cubicBezTo>
                  <a:pt x="5540506" y="1215986"/>
                  <a:pt x="5639639" y="1277560"/>
                  <a:pt x="5751531" y="1315812"/>
                </a:cubicBezTo>
                <a:cubicBezTo>
                  <a:pt x="5850666" y="1349702"/>
                  <a:pt x="5957196" y="1364246"/>
                  <a:pt x="6077215" y="1360269"/>
                </a:cubicBezTo>
                <a:cubicBezTo>
                  <a:pt x="6096696" y="1359616"/>
                  <a:pt x="6116176" y="1358501"/>
                  <a:pt x="6135735" y="1356926"/>
                </a:cubicBezTo>
                <a:cubicBezTo>
                  <a:pt x="6339114" y="1340615"/>
                  <a:pt x="6547354" y="1276735"/>
                  <a:pt x="6749273" y="1214795"/>
                </a:cubicBezTo>
                <a:lnTo>
                  <a:pt x="6779109" y="1205650"/>
                </a:lnTo>
                <a:lnTo>
                  <a:pt x="6777476" y="1200289"/>
                </a:lnTo>
                <a:lnTo>
                  <a:pt x="6747620" y="1209454"/>
                </a:lnTo>
                <a:cubicBezTo>
                  <a:pt x="6298288" y="1347301"/>
                  <a:pt x="5833663" y="1489835"/>
                  <a:pt x="5452360" y="1123576"/>
                </a:cubicBezTo>
                <a:cubicBezTo>
                  <a:pt x="5402408" y="1075449"/>
                  <a:pt x="5354532" y="1023442"/>
                  <a:pt x="5308231" y="973164"/>
                </a:cubicBezTo>
                <a:cubicBezTo>
                  <a:pt x="5211997" y="868669"/>
                  <a:pt x="5112498" y="760620"/>
                  <a:pt x="4989329" y="681870"/>
                </a:cubicBezTo>
                <a:cubicBezTo>
                  <a:pt x="4883758" y="614397"/>
                  <a:pt x="4765719" y="568148"/>
                  <a:pt x="4638459" y="544390"/>
                </a:cubicBezTo>
                <a:cubicBezTo>
                  <a:pt x="4518556" y="522004"/>
                  <a:pt x="4393120" y="519952"/>
                  <a:pt x="4265590" y="538288"/>
                </a:cubicBezTo>
                <a:cubicBezTo>
                  <a:pt x="4194447" y="548509"/>
                  <a:pt x="4123881" y="547829"/>
                  <a:pt x="4049166" y="547097"/>
                </a:cubicBezTo>
                <a:cubicBezTo>
                  <a:pt x="4028417" y="546894"/>
                  <a:pt x="4007437" y="546694"/>
                  <a:pt x="3986265" y="546742"/>
                </a:cubicBezTo>
                <a:cubicBezTo>
                  <a:pt x="4000060" y="532096"/>
                  <a:pt x="4013815" y="517449"/>
                  <a:pt x="4027533" y="502809"/>
                </a:cubicBezTo>
                <a:cubicBezTo>
                  <a:pt x="4091644" y="503549"/>
                  <a:pt x="4154160" y="507735"/>
                  <a:pt x="4215177" y="511833"/>
                </a:cubicBezTo>
                <a:cubicBezTo>
                  <a:pt x="4264822" y="515169"/>
                  <a:pt x="4316156" y="518617"/>
                  <a:pt x="4366511" y="520010"/>
                </a:cubicBezTo>
                <a:lnTo>
                  <a:pt x="4379287" y="520360"/>
                </a:lnTo>
                <a:cubicBezTo>
                  <a:pt x="4611408" y="526725"/>
                  <a:pt x="4851424" y="533303"/>
                  <a:pt x="5055303" y="666212"/>
                </a:cubicBezTo>
                <a:cubicBezTo>
                  <a:pt x="5172594" y="742715"/>
                  <a:pt x="5267713" y="847248"/>
                  <a:pt x="5359700" y="948342"/>
                </a:cubicBezTo>
                <a:cubicBezTo>
                  <a:pt x="5404080" y="997102"/>
                  <a:pt x="5449958" y="1047515"/>
                  <a:pt x="5497854" y="1094316"/>
                </a:cubicBezTo>
                <a:cubicBezTo>
                  <a:pt x="5585769" y="1179790"/>
                  <a:pt x="5680446" y="1239886"/>
                  <a:pt x="5787266" y="1278041"/>
                </a:cubicBezTo>
                <a:cubicBezTo>
                  <a:pt x="5881904" y="1311816"/>
                  <a:pt x="5983574" y="1327320"/>
                  <a:pt x="6098098" y="1325437"/>
                </a:cubicBezTo>
                <a:cubicBezTo>
                  <a:pt x="6123861" y="1325015"/>
                  <a:pt x="6149682" y="1323708"/>
                  <a:pt x="6175600" y="1321633"/>
                </a:cubicBezTo>
                <a:cubicBezTo>
                  <a:pt x="6362784" y="1306609"/>
                  <a:pt x="6553886" y="1251355"/>
                  <a:pt x="6739398" y="1197696"/>
                </a:cubicBezTo>
                <a:lnTo>
                  <a:pt x="6769311" y="1189050"/>
                </a:lnTo>
                <a:lnTo>
                  <a:pt x="6767793" y="1183767"/>
                </a:lnTo>
                <a:lnTo>
                  <a:pt x="6737880" y="1192413"/>
                </a:lnTo>
                <a:cubicBezTo>
                  <a:pt x="6309220" y="1316388"/>
                  <a:pt x="5865958" y="1444571"/>
                  <a:pt x="5501697" y="1090377"/>
                </a:cubicBezTo>
                <a:cubicBezTo>
                  <a:pt x="5453916" y="1043692"/>
                  <a:pt x="5408095" y="993337"/>
                  <a:pt x="5363773" y="944634"/>
                </a:cubicBezTo>
                <a:cubicBezTo>
                  <a:pt x="5271555" y="843290"/>
                  <a:pt x="5176186" y="738507"/>
                  <a:pt x="5058320" y="661601"/>
                </a:cubicBezTo>
                <a:cubicBezTo>
                  <a:pt x="4853135" y="527850"/>
                  <a:pt x="4612330" y="521249"/>
                  <a:pt x="4379441" y="514865"/>
                </a:cubicBezTo>
                <a:lnTo>
                  <a:pt x="4366665" y="514513"/>
                </a:lnTo>
                <a:cubicBezTo>
                  <a:pt x="4316406" y="513126"/>
                  <a:pt x="4265129" y="509682"/>
                  <a:pt x="4215542" y="506348"/>
                </a:cubicBezTo>
                <a:cubicBezTo>
                  <a:pt x="4156043" y="502350"/>
                  <a:pt x="4095102" y="498273"/>
                  <a:pt x="4032624" y="497380"/>
                </a:cubicBezTo>
                <a:cubicBezTo>
                  <a:pt x="4047495" y="481494"/>
                  <a:pt x="4062307" y="465621"/>
                  <a:pt x="4077081" y="449769"/>
                </a:cubicBezTo>
                <a:cubicBezTo>
                  <a:pt x="4152738" y="453236"/>
                  <a:pt x="4225130" y="464099"/>
                  <a:pt x="4295311" y="474646"/>
                </a:cubicBezTo>
                <a:cubicBezTo>
                  <a:pt x="4354158" y="483492"/>
                  <a:pt x="4409738" y="491841"/>
                  <a:pt x="4466991" y="496170"/>
                </a:cubicBezTo>
                <a:cubicBezTo>
                  <a:pt x="4492447" y="498095"/>
                  <a:pt x="4518422" y="499841"/>
                  <a:pt x="4543532" y="501526"/>
                </a:cubicBezTo>
                <a:cubicBezTo>
                  <a:pt x="4742588" y="514903"/>
                  <a:pt x="4948427" y="528734"/>
                  <a:pt x="5124313" y="645847"/>
                </a:cubicBezTo>
                <a:cubicBezTo>
                  <a:pt x="5236320" y="720506"/>
                  <a:pt x="5327309" y="821792"/>
                  <a:pt x="5415300" y="919735"/>
                </a:cubicBezTo>
                <a:cubicBezTo>
                  <a:pt x="5457682" y="966901"/>
                  <a:pt x="5501504" y="1015680"/>
                  <a:pt x="5547230" y="1061021"/>
                </a:cubicBezTo>
                <a:cubicBezTo>
                  <a:pt x="5631052" y="1143595"/>
                  <a:pt x="5721252" y="1202211"/>
                  <a:pt x="5823000" y="1240232"/>
                </a:cubicBezTo>
                <a:cubicBezTo>
                  <a:pt x="5913143" y="1273910"/>
                  <a:pt x="6009972" y="1290375"/>
                  <a:pt x="6119001" y="1290567"/>
                </a:cubicBezTo>
                <a:cubicBezTo>
                  <a:pt x="6151431" y="1290625"/>
                  <a:pt x="6183996" y="1289242"/>
                  <a:pt x="6216695" y="1286610"/>
                </a:cubicBezTo>
                <a:cubicBezTo>
                  <a:pt x="6387241" y="1272931"/>
                  <a:pt x="6560821" y="1226091"/>
                  <a:pt x="6729561" y="1180539"/>
                </a:cubicBezTo>
                <a:cubicBezTo>
                  <a:pt x="6739552" y="1177850"/>
                  <a:pt x="6749561" y="1175141"/>
                  <a:pt x="6759532" y="1172470"/>
                </a:cubicBezTo>
                <a:lnTo>
                  <a:pt x="6758111" y="1167245"/>
                </a:lnTo>
                <a:cubicBezTo>
                  <a:pt x="6748139" y="1169915"/>
                  <a:pt x="6738149" y="1172624"/>
                  <a:pt x="6728140" y="1175314"/>
                </a:cubicBezTo>
                <a:cubicBezTo>
                  <a:pt x="6320171" y="1285438"/>
                  <a:pt x="5898293" y="1399289"/>
                  <a:pt x="5551034" y="1057159"/>
                </a:cubicBezTo>
                <a:cubicBezTo>
                  <a:pt x="5505424" y="1011953"/>
                  <a:pt x="5461659" y="963231"/>
                  <a:pt x="5419316" y="916104"/>
                </a:cubicBezTo>
                <a:cubicBezTo>
                  <a:pt x="5331112" y="817911"/>
                  <a:pt x="5239893" y="716375"/>
                  <a:pt x="5127310" y="641352"/>
                </a:cubicBezTo>
                <a:cubicBezTo>
                  <a:pt x="4950233" y="523428"/>
                  <a:pt x="4743664" y="509545"/>
                  <a:pt x="4543897" y="496125"/>
                </a:cubicBezTo>
                <a:cubicBezTo>
                  <a:pt x="4518805" y="494437"/>
                  <a:pt x="4492831" y="492692"/>
                  <a:pt x="4467394" y="490769"/>
                </a:cubicBezTo>
                <a:cubicBezTo>
                  <a:pt x="4410334" y="486458"/>
                  <a:pt x="4354868" y="478120"/>
                  <a:pt x="4296137" y="469292"/>
                </a:cubicBezTo>
                <a:cubicBezTo>
                  <a:pt x="4227223" y="458935"/>
                  <a:pt x="4156177" y="448285"/>
                  <a:pt x="4081922" y="444585"/>
                </a:cubicBezTo>
                <a:cubicBezTo>
                  <a:pt x="4098137" y="427189"/>
                  <a:pt x="4114295" y="409823"/>
                  <a:pt x="4130414" y="392503"/>
                </a:cubicBezTo>
                <a:cubicBezTo>
                  <a:pt x="4140231" y="392989"/>
                  <a:pt x="4150030" y="393644"/>
                  <a:pt x="4159808" y="394520"/>
                </a:cubicBezTo>
                <a:cubicBezTo>
                  <a:pt x="4239654" y="401688"/>
                  <a:pt x="4314446" y="419348"/>
                  <a:pt x="4386799" y="436422"/>
                </a:cubicBezTo>
                <a:cubicBezTo>
                  <a:pt x="4448547" y="450996"/>
                  <a:pt x="4506875" y="464764"/>
                  <a:pt x="4567470" y="472322"/>
                </a:cubicBezTo>
                <a:cubicBezTo>
                  <a:pt x="4606394" y="477175"/>
                  <a:pt x="4646239" y="481146"/>
                  <a:pt x="4684779" y="484984"/>
                </a:cubicBezTo>
                <a:cubicBezTo>
                  <a:pt x="4858841" y="502319"/>
                  <a:pt x="5038839" y="520246"/>
                  <a:pt x="5193304" y="625483"/>
                </a:cubicBezTo>
                <a:cubicBezTo>
                  <a:pt x="5299432" y="697893"/>
                  <a:pt x="5385810" y="795356"/>
                  <a:pt x="5469324" y="889630"/>
                </a:cubicBezTo>
                <a:cubicBezTo>
                  <a:pt x="5510208" y="935739"/>
                  <a:pt x="5552455" y="983423"/>
                  <a:pt x="5596604" y="1027726"/>
                </a:cubicBezTo>
                <a:cubicBezTo>
                  <a:pt x="5676085" y="1107476"/>
                  <a:pt x="5761636" y="1164670"/>
                  <a:pt x="5858158" y="1202595"/>
                </a:cubicBezTo>
                <a:cubicBezTo>
                  <a:pt x="5943671" y="1236197"/>
                  <a:pt x="6035544" y="1253642"/>
                  <a:pt x="6139020" y="1255947"/>
                </a:cubicBezTo>
                <a:cubicBezTo>
                  <a:pt x="6178654" y="1256812"/>
                  <a:pt x="6218519" y="1255409"/>
                  <a:pt x="6258558" y="1252201"/>
                </a:cubicBezTo>
                <a:cubicBezTo>
                  <a:pt x="6411755" y="1239905"/>
                  <a:pt x="6567180" y="1201250"/>
                  <a:pt x="6718476" y="1163633"/>
                </a:cubicBezTo>
                <a:cubicBezTo>
                  <a:pt x="6728927" y="1161039"/>
                  <a:pt x="6739341" y="1158445"/>
                  <a:pt x="6749734" y="1155871"/>
                </a:cubicBezTo>
                <a:lnTo>
                  <a:pt x="6748447" y="1150703"/>
                </a:lnTo>
                <a:cubicBezTo>
                  <a:pt x="6738053" y="1153278"/>
                  <a:pt x="6727640" y="1155871"/>
                  <a:pt x="6717189" y="1158465"/>
                </a:cubicBezTo>
                <a:cubicBezTo>
                  <a:pt x="6329988" y="1254756"/>
                  <a:pt x="5929608" y="1354313"/>
                  <a:pt x="5600370" y="1023961"/>
                </a:cubicBezTo>
                <a:cubicBezTo>
                  <a:pt x="5556356" y="979773"/>
                  <a:pt x="5514146" y="932146"/>
                  <a:pt x="5473320" y="886095"/>
                </a:cubicBezTo>
                <a:cubicBezTo>
                  <a:pt x="5389575" y="791590"/>
                  <a:pt x="5302986" y="693858"/>
                  <a:pt x="5196301" y="621083"/>
                </a:cubicBezTo>
                <a:cubicBezTo>
                  <a:pt x="5040722" y="515080"/>
                  <a:pt x="4860031" y="497086"/>
                  <a:pt x="4685317" y="479684"/>
                </a:cubicBezTo>
                <a:cubicBezTo>
                  <a:pt x="4646797" y="475847"/>
                  <a:pt x="4606989" y="471882"/>
                  <a:pt x="4568123" y="467035"/>
                </a:cubicBezTo>
                <a:cubicBezTo>
                  <a:pt x="4507835" y="459515"/>
                  <a:pt x="4449623" y="445778"/>
                  <a:pt x="4388029" y="431237"/>
                </a:cubicBezTo>
                <a:cubicBezTo>
                  <a:pt x="4315503" y="414119"/>
                  <a:pt x="4240499" y="396419"/>
                  <a:pt x="4160289" y="389214"/>
                </a:cubicBezTo>
                <a:cubicBezTo>
                  <a:pt x="4151931" y="388463"/>
                  <a:pt x="4143555" y="387869"/>
                  <a:pt x="4135159" y="387404"/>
                </a:cubicBezTo>
                <a:cubicBezTo>
                  <a:pt x="4137080" y="385331"/>
                  <a:pt x="4139021" y="383253"/>
                  <a:pt x="4140942" y="381181"/>
                </a:cubicBezTo>
                <a:cubicBezTo>
                  <a:pt x="4155851" y="365155"/>
                  <a:pt x="4170797" y="349093"/>
                  <a:pt x="4185783" y="333009"/>
                </a:cubicBezTo>
                <a:cubicBezTo>
                  <a:pt x="4211124" y="333979"/>
                  <a:pt x="4236369" y="336248"/>
                  <a:pt x="4261517" y="339991"/>
                </a:cubicBezTo>
                <a:cubicBezTo>
                  <a:pt x="4392236" y="359451"/>
                  <a:pt x="4521245" y="393881"/>
                  <a:pt x="4667488" y="448341"/>
                </a:cubicBezTo>
                <a:lnTo>
                  <a:pt x="4667930" y="448512"/>
                </a:lnTo>
                <a:lnTo>
                  <a:pt x="4668429" y="448506"/>
                </a:lnTo>
                <a:cubicBezTo>
                  <a:pt x="4913537" y="445997"/>
                  <a:pt x="5107791" y="497230"/>
                  <a:pt x="5262295" y="605118"/>
                </a:cubicBezTo>
                <a:cubicBezTo>
                  <a:pt x="5363043" y="675588"/>
                  <a:pt x="5445194" y="769708"/>
                  <a:pt x="5524636" y="860716"/>
                </a:cubicBezTo>
                <a:cubicBezTo>
                  <a:pt x="5563599" y="905345"/>
                  <a:pt x="5603906" y="951512"/>
                  <a:pt x="5645980" y="994432"/>
                </a:cubicBezTo>
                <a:cubicBezTo>
                  <a:pt x="5721291" y="1071261"/>
                  <a:pt x="5802347" y="1126995"/>
                  <a:pt x="5893778" y="1164786"/>
                </a:cubicBezTo>
                <a:cubicBezTo>
                  <a:pt x="5974776" y="1198272"/>
                  <a:pt x="6061768" y="1216677"/>
                  <a:pt x="6159750" y="1221039"/>
                </a:cubicBezTo>
                <a:cubicBezTo>
                  <a:pt x="6207280" y="1223152"/>
                  <a:pt x="6255196" y="1221807"/>
                  <a:pt x="6303322" y="1217965"/>
                </a:cubicBezTo>
                <a:cubicBezTo>
                  <a:pt x="6438498" y="1207110"/>
                  <a:pt x="6575135" y="1176351"/>
                  <a:pt x="6708409" y="1146361"/>
                </a:cubicBezTo>
                <a:cubicBezTo>
                  <a:pt x="6718937" y="1143998"/>
                  <a:pt x="6729446" y="1141635"/>
                  <a:pt x="6739917" y="1139272"/>
                </a:cubicBezTo>
                <a:lnTo>
                  <a:pt x="6738784" y="1134162"/>
                </a:lnTo>
                <a:cubicBezTo>
                  <a:pt x="6728294" y="1136525"/>
                  <a:pt x="6717784" y="1138888"/>
                  <a:pt x="6707256" y="1141251"/>
                </a:cubicBezTo>
                <a:cubicBezTo>
                  <a:pt x="6340747" y="1223748"/>
                  <a:pt x="5961731" y="1309049"/>
                  <a:pt x="5649707" y="990762"/>
                </a:cubicBezTo>
                <a:cubicBezTo>
                  <a:pt x="5607748" y="947939"/>
                  <a:pt x="5567498" y="901849"/>
                  <a:pt x="5528594" y="857258"/>
                </a:cubicBezTo>
                <a:cubicBezTo>
                  <a:pt x="5448940" y="766019"/>
                  <a:pt x="5366578" y="671668"/>
                  <a:pt x="5265292" y="600833"/>
                </a:cubicBezTo>
                <a:cubicBezTo>
                  <a:pt x="5181316" y="542179"/>
                  <a:pt x="5084064" y="499503"/>
                  <a:pt x="4976265" y="473987"/>
                </a:cubicBezTo>
                <a:cubicBezTo>
                  <a:pt x="4884085" y="452172"/>
                  <a:pt x="4783529" y="442118"/>
                  <a:pt x="4668852" y="443263"/>
                </a:cubicBezTo>
                <a:cubicBezTo>
                  <a:pt x="4522456" y="388768"/>
                  <a:pt x="4393235" y="354300"/>
                  <a:pt x="4262285" y="334809"/>
                </a:cubicBezTo>
                <a:cubicBezTo>
                  <a:pt x="4238424" y="331259"/>
                  <a:pt x="4214505" y="329023"/>
                  <a:pt x="4190490" y="327954"/>
                </a:cubicBezTo>
                <a:cubicBezTo>
                  <a:pt x="4207685" y="309491"/>
                  <a:pt x="4224937" y="291002"/>
                  <a:pt x="4242248" y="272499"/>
                </a:cubicBezTo>
                <a:cubicBezTo>
                  <a:pt x="4282862" y="273117"/>
                  <a:pt x="4323245" y="277217"/>
                  <a:pt x="4363226" y="285451"/>
                </a:cubicBezTo>
                <a:cubicBezTo>
                  <a:pt x="4492389" y="312041"/>
                  <a:pt x="4617191" y="354903"/>
                  <a:pt x="4767910" y="424434"/>
                </a:cubicBezTo>
                <a:lnTo>
                  <a:pt x="4768409" y="424662"/>
                </a:lnTo>
                <a:lnTo>
                  <a:pt x="4768966" y="424668"/>
                </a:lnTo>
                <a:cubicBezTo>
                  <a:pt x="5001203" y="427561"/>
                  <a:pt x="5185139" y="479928"/>
                  <a:pt x="5331266" y="584759"/>
                </a:cubicBezTo>
                <a:cubicBezTo>
                  <a:pt x="5426654" y="653302"/>
                  <a:pt x="5504579" y="744040"/>
                  <a:pt x="5579948" y="831801"/>
                </a:cubicBezTo>
                <a:cubicBezTo>
                  <a:pt x="5617008" y="874952"/>
                  <a:pt x="5655336" y="919581"/>
                  <a:pt x="5695336" y="961137"/>
                </a:cubicBezTo>
                <a:cubicBezTo>
                  <a:pt x="5766536" y="1035065"/>
                  <a:pt x="5843077" y="1089301"/>
                  <a:pt x="5929397" y="1126957"/>
                </a:cubicBezTo>
                <a:cubicBezTo>
                  <a:pt x="6005880" y="1160328"/>
                  <a:pt x="6088012" y="1179675"/>
                  <a:pt x="6180480" y="1186092"/>
                </a:cubicBezTo>
                <a:cubicBezTo>
                  <a:pt x="6236983" y="1190011"/>
                  <a:pt x="6294062" y="1188801"/>
                  <a:pt x="6351352" y="1184209"/>
                </a:cubicBezTo>
                <a:cubicBezTo>
                  <a:pt x="6467374" y="1174910"/>
                  <a:pt x="6584183" y="1151683"/>
                  <a:pt x="6698361" y="1128993"/>
                </a:cubicBezTo>
                <a:cubicBezTo>
                  <a:pt x="6708985" y="1126880"/>
                  <a:pt x="6719552" y="1124786"/>
                  <a:pt x="6730118" y="1122692"/>
                </a:cubicBezTo>
                <a:lnTo>
                  <a:pt x="6729119" y="1117639"/>
                </a:lnTo>
                <a:cubicBezTo>
                  <a:pt x="6718553" y="1119733"/>
                  <a:pt x="6707967" y="1121827"/>
                  <a:pt x="6697362" y="1123941"/>
                </a:cubicBezTo>
                <a:cubicBezTo>
                  <a:pt x="6351506" y="1192682"/>
                  <a:pt x="5993892" y="1263766"/>
                  <a:pt x="5699063" y="957564"/>
                </a:cubicBezTo>
                <a:cubicBezTo>
                  <a:pt x="5659159" y="916123"/>
                  <a:pt x="5620869" y="871532"/>
                  <a:pt x="5583867" y="828439"/>
                </a:cubicBezTo>
                <a:cubicBezTo>
                  <a:pt x="5508306" y="740448"/>
                  <a:pt x="5430170" y="649479"/>
                  <a:pt x="5334282" y="580568"/>
                </a:cubicBezTo>
                <a:cubicBezTo>
                  <a:pt x="5254744" y="523518"/>
                  <a:pt x="5162660" y="481255"/>
                  <a:pt x="5060568" y="454954"/>
                </a:cubicBezTo>
                <a:cubicBezTo>
                  <a:pt x="4973421" y="432499"/>
                  <a:pt x="4878245" y="420908"/>
                  <a:pt x="4769582" y="419523"/>
                </a:cubicBezTo>
                <a:cubicBezTo>
                  <a:pt x="4618708" y="349958"/>
                  <a:pt x="4493676" y="307046"/>
                  <a:pt x="4364263" y="280402"/>
                </a:cubicBezTo>
                <a:cubicBezTo>
                  <a:pt x="4325474" y="272414"/>
                  <a:pt x="4286339" y="268287"/>
                  <a:pt x="4246993" y="267429"/>
                </a:cubicBezTo>
                <a:cubicBezTo>
                  <a:pt x="4264322" y="248897"/>
                  <a:pt x="4281728" y="230357"/>
                  <a:pt x="4299192" y="211821"/>
                </a:cubicBezTo>
                <a:cubicBezTo>
                  <a:pt x="4355042" y="210939"/>
                  <a:pt x="4410488" y="216686"/>
                  <a:pt x="4464973" y="230904"/>
                </a:cubicBezTo>
                <a:cubicBezTo>
                  <a:pt x="4626374" y="273033"/>
                  <a:pt x="4759457" y="340287"/>
                  <a:pt x="4868370" y="400513"/>
                </a:cubicBezTo>
                <a:lnTo>
                  <a:pt x="4868908" y="400807"/>
                </a:lnTo>
                <a:lnTo>
                  <a:pt x="4869503" y="400830"/>
                </a:lnTo>
                <a:cubicBezTo>
                  <a:pt x="5088848" y="409122"/>
                  <a:pt x="5262468" y="462622"/>
                  <a:pt x="5400257" y="564390"/>
                </a:cubicBezTo>
                <a:cubicBezTo>
                  <a:pt x="5490265" y="630996"/>
                  <a:pt x="5563982" y="718373"/>
                  <a:pt x="5635259" y="802887"/>
                </a:cubicBezTo>
                <a:cubicBezTo>
                  <a:pt x="5670437" y="844558"/>
                  <a:pt x="5706786" y="887651"/>
                  <a:pt x="5744711" y="927843"/>
                </a:cubicBezTo>
                <a:cubicBezTo>
                  <a:pt x="5811761" y="998851"/>
                  <a:pt x="5883825" y="1051588"/>
                  <a:pt x="5965035" y="1089090"/>
                </a:cubicBezTo>
                <a:cubicBezTo>
                  <a:pt x="6037003" y="1122346"/>
                  <a:pt x="6114275" y="1142615"/>
                  <a:pt x="6201248" y="1151087"/>
                </a:cubicBezTo>
                <a:cubicBezTo>
                  <a:pt x="6268394" y="1157619"/>
                  <a:pt x="6336444" y="1156524"/>
                  <a:pt x="6404608" y="1151068"/>
                </a:cubicBezTo>
                <a:cubicBezTo>
                  <a:pt x="6499650" y="1143441"/>
                  <a:pt x="6594923" y="1127303"/>
                  <a:pt x="6688352" y="1111491"/>
                </a:cubicBezTo>
                <a:cubicBezTo>
                  <a:pt x="6699014" y="1109685"/>
                  <a:pt x="6709676" y="1107879"/>
                  <a:pt x="6720301" y="1106092"/>
                </a:cubicBezTo>
                <a:lnTo>
                  <a:pt x="6719456" y="1101097"/>
                </a:lnTo>
                <a:cubicBezTo>
                  <a:pt x="6708831" y="1102884"/>
                  <a:pt x="6698169" y="1104690"/>
                  <a:pt x="6687507" y="1106496"/>
                </a:cubicBezTo>
                <a:cubicBezTo>
                  <a:pt x="6362322" y="1161558"/>
                  <a:pt x="6026053" y="1218464"/>
                  <a:pt x="5748400" y="924365"/>
                </a:cubicBezTo>
                <a:cubicBezTo>
                  <a:pt x="5710551" y="884289"/>
                  <a:pt x="5674260" y="841234"/>
                  <a:pt x="5639140" y="799621"/>
                </a:cubicBezTo>
                <a:cubicBezTo>
                  <a:pt x="5567671" y="714877"/>
                  <a:pt x="5493762" y="627269"/>
                  <a:pt x="5403273" y="560315"/>
                </a:cubicBezTo>
                <a:cubicBezTo>
                  <a:pt x="5328173" y="504859"/>
                  <a:pt x="5241239" y="463006"/>
                  <a:pt x="5144870" y="435917"/>
                </a:cubicBezTo>
                <a:cubicBezTo>
                  <a:pt x="5062757" y="412835"/>
                  <a:pt x="4972922" y="399708"/>
                  <a:pt x="4870291" y="395788"/>
                </a:cubicBezTo>
                <a:cubicBezTo>
                  <a:pt x="4761204" y="335478"/>
                  <a:pt x="4627931" y="268203"/>
                  <a:pt x="4466241" y="226001"/>
                </a:cubicBezTo>
                <a:cubicBezTo>
                  <a:pt x="4414772" y="212566"/>
                  <a:pt x="4360978" y="206044"/>
                  <a:pt x="4304264" y="206428"/>
                </a:cubicBezTo>
                <a:cubicBezTo>
                  <a:pt x="4321786" y="187854"/>
                  <a:pt x="4339365" y="169287"/>
                  <a:pt x="4357020" y="150750"/>
                </a:cubicBezTo>
                <a:cubicBezTo>
                  <a:pt x="4427491" y="147401"/>
                  <a:pt x="4497730" y="154675"/>
                  <a:pt x="4566720" y="176357"/>
                </a:cubicBezTo>
                <a:cubicBezTo>
                  <a:pt x="4725912" y="226395"/>
                  <a:pt x="4859321" y="305657"/>
                  <a:pt x="4968849" y="376592"/>
                </a:cubicBezTo>
                <a:lnTo>
                  <a:pt x="4969387" y="376943"/>
                </a:lnTo>
                <a:lnTo>
                  <a:pt x="4970021" y="376985"/>
                </a:lnTo>
                <a:cubicBezTo>
                  <a:pt x="5179357" y="390880"/>
                  <a:pt x="5337991" y="443955"/>
                  <a:pt x="5469247" y="544016"/>
                </a:cubicBezTo>
                <a:cubicBezTo>
                  <a:pt x="5553896" y="608691"/>
                  <a:pt x="5623386" y="692725"/>
                  <a:pt x="5690610" y="773973"/>
                </a:cubicBezTo>
                <a:cubicBezTo>
                  <a:pt x="5723846" y="814165"/>
                  <a:pt x="5758236" y="855720"/>
                  <a:pt x="5794086" y="894529"/>
                </a:cubicBezTo>
                <a:cubicBezTo>
                  <a:pt x="5911433" y="1021559"/>
                  <a:pt x="6051412" y="1094008"/>
                  <a:pt x="6222016" y="1116006"/>
                </a:cubicBezTo>
                <a:cubicBezTo>
                  <a:pt x="6303014" y="1126438"/>
                  <a:pt x="6385396" y="1125151"/>
                  <a:pt x="6467624" y="1118561"/>
                </a:cubicBezTo>
                <a:cubicBezTo>
                  <a:pt x="6538305" y="1112894"/>
                  <a:pt x="6608871" y="1103307"/>
                  <a:pt x="6678342" y="1093854"/>
                </a:cubicBezTo>
                <a:cubicBezTo>
                  <a:pt x="6689082" y="1092394"/>
                  <a:pt x="6699782" y="1090934"/>
                  <a:pt x="6710464" y="1089513"/>
                </a:cubicBezTo>
                <a:lnTo>
                  <a:pt x="6709812" y="1084575"/>
                </a:lnTo>
                <a:cubicBezTo>
                  <a:pt x="6699130" y="1086016"/>
                  <a:pt x="6688409" y="1087457"/>
                  <a:pt x="6677670" y="1088917"/>
                </a:cubicBezTo>
                <a:cubicBezTo>
                  <a:pt x="6373138" y="1130319"/>
                  <a:pt x="6058233" y="1173124"/>
                  <a:pt x="5797736" y="891167"/>
                </a:cubicBezTo>
                <a:cubicBezTo>
                  <a:pt x="5761982" y="852454"/>
                  <a:pt x="5727650" y="810937"/>
                  <a:pt x="5694432" y="770803"/>
                </a:cubicBezTo>
                <a:cubicBezTo>
                  <a:pt x="5627056" y="689324"/>
                  <a:pt x="5557355" y="605079"/>
                  <a:pt x="5472264" y="540060"/>
                </a:cubicBezTo>
                <a:cubicBezTo>
                  <a:pt x="5400602" y="485442"/>
                  <a:pt x="5321103" y="445154"/>
                  <a:pt x="5229193" y="416889"/>
                </a:cubicBezTo>
                <a:cubicBezTo>
                  <a:pt x="5152075" y="393179"/>
                  <a:pt x="5067619" y="378515"/>
                  <a:pt x="4971001" y="372063"/>
                </a:cubicBezTo>
                <a:cubicBezTo>
                  <a:pt x="4861319" y="301038"/>
                  <a:pt x="4727699" y="221746"/>
                  <a:pt x="4568200" y="171610"/>
                </a:cubicBezTo>
                <a:cubicBezTo>
                  <a:pt x="4500304" y="150269"/>
                  <a:pt x="4431256" y="142746"/>
                  <a:pt x="4361996" y="145520"/>
                </a:cubicBezTo>
                <a:cubicBezTo>
                  <a:pt x="4379345" y="127315"/>
                  <a:pt x="4396770" y="109140"/>
                  <a:pt x="4414273" y="91008"/>
                </a:cubicBezTo>
                <a:cubicBezTo>
                  <a:pt x="4500535" y="83327"/>
                  <a:pt x="4585683" y="91521"/>
                  <a:pt x="4668468" y="121810"/>
                </a:cubicBezTo>
                <a:cubicBezTo>
                  <a:pt x="4825911" y="179414"/>
                  <a:pt x="4954171" y="266810"/>
                  <a:pt x="5069329" y="352671"/>
                </a:cubicBezTo>
                <a:lnTo>
                  <a:pt x="5069866" y="353076"/>
                </a:lnTo>
                <a:lnTo>
                  <a:pt x="5070558" y="353143"/>
                </a:lnTo>
                <a:cubicBezTo>
                  <a:pt x="5266790" y="372525"/>
                  <a:pt x="5415396" y="426703"/>
                  <a:pt x="5538219" y="523643"/>
                </a:cubicBezTo>
                <a:cubicBezTo>
                  <a:pt x="5617507" y="586394"/>
                  <a:pt x="5682809" y="667058"/>
                  <a:pt x="5745960" y="745078"/>
                </a:cubicBezTo>
                <a:cubicBezTo>
                  <a:pt x="5777275" y="783790"/>
                  <a:pt x="5809686" y="823809"/>
                  <a:pt x="5843441" y="861234"/>
                </a:cubicBezTo>
                <a:cubicBezTo>
                  <a:pt x="5953086" y="982809"/>
                  <a:pt x="6083708" y="1054643"/>
                  <a:pt x="6242785" y="1080848"/>
                </a:cubicBezTo>
                <a:cubicBezTo>
                  <a:pt x="6346511" y="1097927"/>
                  <a:pt x="6452657" y="1094661"/>
                  <a:pt x="6557517" y="1086246"/>
                </a:cubicBezTo>
                <a:cubicBezTo>
                  <a:pt x="6594693" y="1083269"/>
                  <a:pt x="6631695" y="1079657"/>
                  <a:pt x="6668370" y="1076045"/>
                </a:cubicBezTo>
                <a:cubicBezTo>
                  <a:pt x="6679149" y="1074988"/>
                  <a:pt x="6689908" y="1073931"/>
                  <a:pt x="6700628" y="1072913"/>
                </a:cubicBezTo>
                <a:lnTo>
                  <a:pt x="6700167" y="1068033"/>
                </a:lnTo>
                <a:cubicBezTo>
                  <a:pt x="6689428" y="1069071"/>
                  <a:pt x="6678688" y="1070127"/>
                  <a:pt x="6667890" y="1071184"/>
                </a:cubicBezTo>
                <a:cubicBezTo>
                  <a:pt x="6384013" y="1099003"/>
                  <a:pt x="6090432" y="1127764"/>
                  <a:pt x="5847073" y="857968"/>
                </a:cubicBezTo>
                <a:cubicBezTo>
                  <a:pt x="5813394" y="820620"/>
                  <a:pt x="5781041" y="780659"/>
                  <a:pt x="5749764" y="742004"/>
                </a:cubicBezTo>
                <a:cubicBezTo>
                  <a:pt x="5686441" y="663772"/>
                  <a:pt x="5620966" y="582895"/>
                  <a:pt x="5541254" y="519810"/>
                </a:cubicBezTo>
                <a:cubicBezTo>
                  <a:pt x="5474108" y="466812"/>
                  <a:pt x="5399603" y="426925"/>
                  <a:pt x="5313495" y="397863"/>
                </a:cubicBezTo>
                <a:cubicBezTo>
                  <a:pt x="5241411" y="373535"/>
                  <a:pt x="5162315" y="357335"/>
                  <a:pt x="5071711" y="348346"/>
                </a:cubicBezTo>
                <a:cubicBezTo>
                  <a:pt x="4956400" y="262395"/>
                  <a:pt x="4827928" y="174945"/>
                  <a:pt x="4670159" y="117219"/>
                </a:cubicBezTo>
                <a:cubicBezTo>
                  <a:pt x="4592465" y="88792"/>
                  <a:pt x="4509661" y="78139"/>
                  <a:pt x="4419844" y="85236"/>
                </a:cubicBezTo>
                <a:cubicBezTo>
                  <a:pt x="4437269" y="67217"/>
                  <a:pt x="4454753" y="49244"/>
                  <a:pt x="4472332" y="31333"/>
                </a:cubicBezTo>
                <a:cubicBezTo>
                  <a:pt x="4573272" y="18301"/>
                  <a:pt x="4673175" y="26891"/>
                  <a:pt x="4770253" y="67259"/>
                </a:cubicBezTo>
                <a:cubicBezTo>
                  <a:pt x="4927024" y="132460"/>
                  <a:pt x="5054958" y="231469"/>
                  <a:pt x="5169846" y="328748"/>
                </a:cubicBezTo>
                <a:lnTo>
                  <a:pt x="5170365" y="329201"/>
                </a:lnTo>
                <a:lnTo>
                  <a:pt x="5171056" y="329295"/>
                </a:lnTo>
                <a:cubicBezTo>
                  <a:pt x="5354225" y="354165"/>
                  <a:pt x="5492802" y="409450"/>
                  <a:pt x="5607191" y="503267"/>
                </a:cubicBezTo>
                <a:cubicBezTo>
                  <a:pt x="5681157" y="564090"/>
                  <a:pt x="5742251" y="641409"/>
                  <a:pt x="5801329" y="716183"/>
                </a:cubicBezTo>
                <a:cubicBezTo>
                  <a:pt x="5830743" y="753397"/>
                  <a:pt x="5861155" y="791879"/>
                  <a:pt x="5892817" y="827940"/>
                </a:cubicBezTo>
                <a:cubicBezTo>
                  <a:pt x="5994756" y="944000"/>
                  <a:pt x="6116042" y="1015200"/>
                  <a:pt x="6263591" y="1045594"/>
                </a:cubicBezTo>
                <a:cubicBezTo>
                  <a:pt x="6393945" y="1072433"/>
                  <a:pt x="6528411" y="1065113"/>
                  <a:pt x="6658458" y="1058043"/>
                </a:cubicBezTo>
                <a:cubicBezTo>
                  <a:pt x="6669255" y="1057448"/>
                  <a:pt x="6680033" y="1056871"/>
                  <a:pt x="6690772" y="1056314"/>
                </a:cubicBezTo>
                <a:lnTo>
                  <a:pt x="6690523" y="1051511"/>
                </a:lnTo>
                <a:cubicBezTo>
                  <a:pt x="6679783" y="1052068"/>
                  <a:pt x="6669005" y="1052664"/>
                  <a:pt x="6658188" y="1053259"/>
                </a:cubicBezTo>
                <a:cubicBezTo>
                  <a:pt x="6394906" y="1067572"/>
                  <a:pt x="6122671" y="1082385"/>
                  <a:pt x="5896429" y="824770"/>
                </a:cubicBezTo>
                <a:cubicBezTo>
                  <a:pt x="5864844" y="788805"/>
                  <a:pt x="5834470" y="750381"/>
                  <a:pt x="5805094" y="713205"/>
                </a:cubicBezTo>
                <a:cubicBezTo>
                  <a:pt x="5745863" y="638239"/>
                  <a:pt x="5684596" y="560707"/>
                  <a:pt x="5610245" y="499553"/>
                </a:cubicBezTo>
                <a:cubicBezTo>
                  <a:pt x="5495280" y="405268"/>
                  <a:pt x="5356127" y="349674"/>
                  <a:pt x="5172402" y="324631"/>
                </a:cubicBezTo>
                <a:cubicBezTo>
                  <a:pt x="5057360" y="227243"/>
                  <a:pt x="4929233" y="128172"/>
                  <a:pt x="4772098" y="62822"/>
                </a:cubicBezTo>
                <a:cubicBezTo>
                  <a:pt x="4681782" y="25264"/>
                  <a:pt x="4584607" y="12985"/>
                  <a:pt x="4477711" y="25865"/>
                </a:cubicBezTo>
                <a:close/>
                <a:moveTo>
                  <a:pt x="4851417" y="0"/>
                </a:moveTo>
                <a:lnTo>
                  <a:pt x="4837396" y="0"/>
                </a:lnTo>
                <a:lnTo>
                  <a:pt x="4872039" y="12707"/>
                </a:lnTo>
                <a:cubicBezTo>
                  <a:pt x="5036533" y="89077"/>
                  <a:pt x="5163890" y="203539"/>
                  <a:pt x="5270364" y="304834"/>
                </a:cubicBezTo>
                <a:lnTo>
                  <a:pt x="5270882" y="305322"/>
                </a:lnTo>
                <a:lnTo>
                  <a:pt x="5271575" y="305443"/>
                </a:lnTo>
                <a:cubicBezTo>
                  <a:pt x="5441640" y="335818"/>
                  <a:pt x="5570207" y="392203"/>
                  <a:pt x="5676181" y="482890"/>
                </a:cubicBezTo>
                <a:cubicBezTo>
                  <a:pt x="5744787" y="541793"/>
                  <a:pt x="5801694" y="615780"/>
                  <a:pt x="5856736" y="687326"/>
                </a:cubicBezTo>
                <a:cubicBezTo>
                  <a:pt x="5884210" y="723022"/>
                  <a:pt x="5912605" y="759967"/>
                  <a:pt x="5942173" y="794626"/>
                </a:cubicBezTo>
                <a:cubicBezTo>
                  <a:pt x="6036427" y="905192"/>
                  <a:pt x="6148376" y="975700"/>
                  <a:pt x="6284417" y="1010224"/>
                </a:cubicBezTo>
                <a:cubicBezTo>
                  <a:pt x="6404627" y="1040714"/>
                  <a:pt x="6528622" y="1040253"/>
                  <a:pt x="6648544" y="1039811"/>
                </a:cubicBezTo>
                <a:cubicBezTo>
                  <a:pt x="6659360" y="1039772"/>
                  <a:pt x="6670158" y="1039715"/>
                  <a:pt x="6680916" y="1039715"/>
                </a:cubicBezTo>
                <a:lnTo>
                  <a:pt x="6680916" y="1034989"/>
                </a:lnTo>
                <a:cubicBezTo>
                  <a:pt x="6670158" y="1035008"/>
                  <a:pt x="6659360" y="1035046"/>
                  <a:pt x="6648525" y="1035085"/>
                </a:cubicBezTo>
                <a:cubicBezTo>
                  <a:pt x="6405857" y="1035988"/>
                  <a:pt x="6154927" y="1036929"/>
                  <a:pt x="5945766" y="791571"/>
                </a:cubicBezTo>
                <a:cubicBezTo>
                  <a:pt x="5916275" y="756989"/>
                  <a:pt x="5887917" y="720102"/>
                  <a:pt x="5860483" y="684444"/>
                </a:cubicBezTo>
                <a:cubicBezTo>
                  <a:pt x="5805286" y="612707"/>
                  <a:pt x="5748246" y="538530"/>
                  <a:pt x="5679255" y="479307"/>
                </a:cubicBezTo>
                <a:cubicBezTo>
                  <a:pt x="5572743" y="388171"/>
                  <a:pt x="5443696" y="331482"/>
                  <a:pt x="5273111" y="300923"/>
                </a:cubicBezTo>
                <a:cubicBezTo>
                  <a:pt x="5166464" y="199489"/>
                  <a:pt x="5038896" y="84975"/>
                  <a:pt x="4874018" y="8426"/>
                </a:cubicBezTo>
                <a:close/>
                <a:moveTo>
                  <a:pt x="5052357" y="0"/>
                </a:moveTo>
                <a:lnTo>
                  <a:pt x="5043371" y="0"/>
                </a:lnTo>
                <a:lnTo>
                  <a:pt x="5090578" y="28404"/>
                </a:lnTo>
                <a:cubicBezTo>
                  <a:pt x="5200683" y="104793"/>
                  <a:pt x="5291666" y="196944"/>
                  <a:pt x="5370901" y="280912"/>
                </a:cubicBezTo>
                <a:lnTo>
                  <a:pt x="5371381" y="281424"/>
                </a:lnTo>
                <a:lnTo>
                  <a:pt x="5372072" y="281580"/>
                </a:lnTo>
                <a:cubicBezTo>
                  <a:pt x="5529036" y="317465"/>
                  <a:pt x="5647575" y="374957"/>
                  <a:pt x="5745153" y="462504"/>
                </a:cubicBezTo>
                <a:cubicBezTo>
                  <a:pt x="5808456" y="519495"/>
                  <a:pt x="5861174" y="590140"/>
                  <a:pt x="5912163" y="658450"/>
                </a:cubicBezTo>
                <a:cubicBezTo>
                  <a:pt x="5937696" y="692667"/>
                  <a:pt x="5964094" y="728037"/>
                  <a:pt x="5991548" y="761331"/>
                </a:cubicBezTo>
                <a:cubicBezTo>
                  <a:pt x="6078098" y="866345"/>
                  <a:pt x="6180729" y="936142"/>
                  <a:pt x="6305281" y="974720"/>
                </a:cubicBezTo>
                <a:cubicBezTo>
                  <a:pt x="6415366" y="1008803"/>
                  <a:pt x="6528910" y="1015142"/>
                  <a:pt x="6638727" y="1021252"/>
                </a:cubicBezTo>
                <a:cubicBezTo>
                  <a:pt x="6649524" y="1021867"/>
                  <a:pt x="6660302" y="1022462"/>
                  <a:pt x="6671041" y="1023096"/>
                </a:cubicBezTo>
                <a:lnTo>
                  <a:pt x="6671310" y="1018466"/>
                </a:lnTo>
                <a:cubicBezTo>
                  <a:pt x="6660571" y="1017851"/>
                  <a:pt x="6649793" y="1017236"/>
                  <a:pt x="6638976" y="1016641"/>
                </a:cubicBezTo>
                <a:cubicBezTo>
                  <a:pt x="6416884" y="1004249"/>
                  <a:pt x="6187242" y="991454"/>
                  <a:pt x="5995121" y="758373"/>
                </a:cubicBezTo>
                <a:cubicBezTo>
                  <a:pt x="5967744" y="725174"/>
                  <a:pt x="5941366" y="689843"/>
                  <a:pt x="5915871" y="655684"/>
                </a:cubicBezTo>
                <a:cubicBezTo>
                  <a:pt x="5864748" y="587191"/>
                  <a:pt x="5811895" y="516358"/>
                  <a:pt x="5748246" y="459062"/>
                </a:cubicBezTo>
                <a:cubicBezTo>
                  <a:pt x="5650206" y="371091"/>
                  <a:pt x="5531206" y="313303"/>
                  <a:pt x="5373802" y="277227"/>
                </a:cubicBezTo>
                <a:cubicBezTo>
                  <a:pt x="5294422" y="193142"/>
                  <a:pt x="5203285" y="100920"/>
                  <a:pt x="5092949" y="24416"/>
                </a:cubicBezTo>
                <a:close/>
                <a:moveTo>
                  <a:pt x="5222538" y="0"/>
                </a:moveTo>
                <a:lnTo>
                  <a:pt x="5215546" y="0"/>
                </a:lnTo>
                <a:lnTo>
                  <a:pt x="5296418" y="68905"/>
                </a:lnTo>
                <a:cubicBezTo>
                  <a:pt x="5361588" y="130398"/>
                  <a:pt x="5419133" y="195692"/>
                  <a:pt x="5471457" y="257004"/>
                </a:cubicBezTo>
                <a:lnTo>
                  <a:pt x="5471918" y="257523"/>
                </a:lnTo>
                <a:lnTo>
                  <a:pt x="5472552" y="257713"/>
                </a:lnTo>
                <a:cubicBezTo>
                  <a:pt x="5616374" y="299104"/>
                  <a:pt x="5724922" y="357698"/>
                  <a:pt x="5814124" y="442116"/>
                </a:cubicBezTo>
                <a:cubicBezTo>
                  <a:pt x="5872125" y="497203"/>
                  <a:pt x="5920674" y="564532"/>
                  <a:pt x="5967648" y="629652"/>
                </a:cubicBezTo>
                <a:cubicBezTo>
                  <a:pt x="5991221" y="662331"/>
                  <a:pt x="6015602" y="696126"/>
                  <a:pt x="6040904" y="728018"/>
                </a:cubicBezTo>
                <a:cubicBezTo>
                  <a:pt x="6119789" y="827440"/>
                  <a:pt x="6213102" y="896469"/>
                  <a:pt x="6326165" y="939024"/>
                </a:cubicBezTo>
                <a:cubicBezTo>
                  <a:pt x="6426125" y="976642"/>
                  <a:pt x="6529218" y="989725"/>
                  <a:pt x="6628928" y="1002347"/>
                </a:cubicBezTo>
                <a:cubicBezTo>
                  <a:pt x="6639706" y="1003711"/>
                  <a:pt x="6650446" y="1005075"/>
                  <a:pt x="6661147" y="1006459"/>
                </a:cubicBezTo>
                <a:lnTo>
                  <a:pt x="6661743" y="1001963"/>
                </a:lnTo>
                <a:cubicBezTo>
                  <a:pt x="6651022" y="1000580"/>
                  <a:pt x="6640283" y="999216"/>
                  <a:pt x="6629504" y="997852"/>
                </a:cubicBezTo>
                <a:cubicBezTo>
                  <a:pt x="6427970" y="972300"/>
                  <a:pt x="6219577" y="945902"/>
                  <a:pt x="6044457" y="725193"/>
                </a:cubicBezTo>
                <a:cubicBezTo>
                  <a:pt x="6019213" y="693378"/>
                  <a:pt x="5994872" y="659623"/>
                  <a:pt x="5971337" y="626981"/>
                </a:cubicBezTo>
                <a:cubicBezTo>
                  <a:pt x="5924248" y="561704"/>
                  <a:pt x="5875564" y="494202"/>
                  <a:pt x="5817256" y="438820"/>
                </a:cubicBezTo>
                <a:cubicBezTo>
                  <a:pt x="5727631" y="354010"/>
                  <a:pt x="5618698" y="295123"/>
                  <a:pt x="5474473" y="253538"/>
                </a:cubicBezTo>
                <a:cubicBezTo>
                  <a:pt x="5422063" y="192139"/>
                  <a:pt x="5364426" y="126780"/>
                  <a:pt x="5299132" y="65213"/>
                </a:cubicBezTo>
                <a:close/>
                <a:moveTo>
                  <a:pt x="5374107" y="0"/>
                </a:moveTo>
                <a:lnTo>
                  <a:pt x="5367546" y="0"/>
                </a:lnTo>
                <a:lnTo>
                  <a:pt x="5398460" y="28680"/>
                </a:lnTo>
                <a:cubicBezTo>
                  <a:pt x="5463330" y="95507"/>
                  <a:pt x="5520294" y="166468"/>
                  <a:pt x="5572032" y="233102"/>
                </a:cubicBezTo>
                <a:lnTo>
                  <a:pt x="5572435" y="233617"/>
                </a:lnTo>
                <a:lnTo>
                  <a:pt x="5573031" y="233832"/>
                </a:lnTo>
                <a:cubicBezTo>
                  <a:pt x="5703712" y="280733"/>
                  <a:pt x="5802232" y="340436"/>
                  <a:pt x="5883095" y="421725"/>
                </a:cubicBezTo>
                <a:cubicBezTo>
                  <a:pt x="5935813" y="474925"/>
                  <a:pt x="5980232" y="538959"/>
                  <a:pt x="6023190" y="600891"/>
                </a:cubicBezTo>
                <a:cubicBezTo>
                  <a:pt x="6044785" y="632015"/>
                  <a:pt x="6067109" y="664214"/>
                  <a:pt x="6090260" y="694704"/>
                </a:cubicBezTo>
                <a:cubicBezTo>
                  <a:pt x="6249412" y="904289"/>
                  <a:pt x="6437422" y="944288"/>
                  <a:pt x="6619227" y="982981"/>
                </a:cubicBezTo>
                <a:cubicBezTo>
                  <a:pt x="6629928" y="985268"/>
                  <a:pt x="6640610" y="987535"/>
                  <a:pt x="6651233" y="989840"/>
                </a:cubicBezTo>
                <a:lnTo>
                  <a:pt x="6652175" y="985479"/>
                </a:lnTo>
                <a:cubicBezTo>
                  <a:pt x="6641550" y="983173"/>
                  <a:pt x="6630869" y="980907"/>
                  <a:pt x="6620149" y="978620"/>
                </a:cubicBezTo>
                <a:cubicBezTo>
                  <a:pt x="6439132" y="940100"/>
                  <a:pt x="6251968" y="900273"/>
                  <a:pt x="6093814" y="692014"/>
                </a:cubicBezTo>
                <a:cubicBezTo>
                  <a:pt x="6070721" y="661601"/>
                  <a:pt x="6048415" y="629440"/>
                  <a:pt x="6026840" y="598336"/>
                </a:cubicBezTo>
                <a:cubicBezTo>
                  <a:pt x="5983786" y="536262"/>
                  <a:pt x="5939252" y="472064"/>
                  <a:pt x="5886265" y="418585"/>
                </a:cubicBezTo>
                <a:cubicBezTo>
                  <a:pt x="5805017" y="336936"/>
                  <a:pt x="5706172" y="276962"/>
                  <a:pt x="5575145" y="229863"/>
                </a:cubicBezTo>
                <a:cubicBezTo>
                  <a:pt x="5523320" y="163133"/>
                  <a:pt x="5466265" y="92094"/>
                  <a:pt x="5401268" y="25180"/>
                </a:cubicBezTo>
                <a:close/>
                <a:moveTo>
                  <a:pt x="5515110" y="0"/>
                </a:moveTo>
                <a:lnTo>
                  <a:pt x="5509615" y="0"/>
                </a:lnTo>
                <a:lnTo>
                  <a:pt x="5672608" y="209210"/>
                </a:lnTo>
                <a:lnTo>
                  <a:pt x="5672954" y="209694"/>
                </a:lnTo>
                <a:lnTo>
                  <a:pt x="5673511" y="209938"/>
                </a:lnTo>
                <a:cubicBezTo>
                  <a:pt x="5790973" y="262339"/>
                  <a:pt x="5879484" y="323157"/>
                  <a:pt x="5952067" y="401327"/>
                </a:cubicBezTo>
                <a:cubicBezTo>
                  <a:pt x="5999540" y="452675"/>
                  <a:pt x="6039828" y="513447"/>
                  <a:pt x="6078809" y="572221"/>
                </a:cubicBezTo>
                <a:cubicBezTo>
                  <a:pt x="6098405" y="601775"/>
                  <a:pt x="6118655" y="632341"/>
                  <a:pt x="6139634" y="661390"/>
                </a:cubicBezTo>
                <a:cubicBezTo>
                  <a:pt x="6281708" y="858276"/>
                  <a:pt x="6448412" y="911532"/>
                  <a:pt x="6609639" y="963020"/>
                </a:cubicBezTo>
                <a:cubicBezTo>
                  <a:pt x="6620226" y="966401"/>
                  <a:pt x="6630792" y="969763"/>
                  <a:pt x="6641301" y="973164"/>
                </a:cubicBezTo>
                <a:lnTo>
                  <a:pt x="6642646" y="969014"/>
                </a:lnTo>
                <a:cubicBezTo>
                  <a:pt x="6632118" y="965614"/>
                  <a:pt x="6621570" y="962232"/>
                  <a:pt x="6610965" y="958851"/>
                </a:cubicBezTo>
                <a:cubicBezTo>
                  <a:pt x="6450428" y="907574"/>
                  <a:pt x="6284417" y="854568"/>
                  <a:pt x="6143170" y="658835"/>
                </a:cubicBezTo>
                <a:cubicBezTo>
                  <a:pt x="6122248" y="629863"/>
                  <a:pt x="6102018" y="599335"/>
                  <a:pt x="6082440" y="569808"/>
                </a:cubicBezTo>
                <a:cubicBezTo>
                  <a:pt x="6043382" y="510890"/>
                  <a:pt x="6002979" y="449966"/>
                  <a:pt x="5955275" y="398359"/>
                </a:cubicBezTo>
                <a:cubicBezTo>
                  <a:pt x="5882384" y="319860"/>
                  <a:pt x="5793587" y="258791"/>
                  <a:pt x="5675836" y="206194"/>
                </a:cubicBezTo>
                <a:close/>
                <a:moveTo>
                  <a:pt x="5647698" y="0"/>
                </a:moveTo>
                <a:lnTo>
                  <a:pt x="5642311" y="0"/>
                </a:lnTo>
                <a:lnTo>
                  <a:pt x="5693265" y="66910"/>
                </a:lnTo>
                <a:cubicBezTo>
                  <a:pt x="5721500" y="106820"/>
                  <a:pt x="5748005" y="146699"/>
                  <a:pt x="5773202" y="185324"/>
                </a:cubicBezTo>
                <a:lnTo>
                  <a:pt x="5773491" y="185766"/>
                </a:lnTo>
                <a:lnTo>
                  <a:pt x="5773951" y="186025"/>
                </a:lnTo>
                <a:cubicBezTo>
                  <a:pt x="5839522" y="222434"/>
                  <a:pt x="5936486" y="282254"/>
                  <a:pt x="6021038" y="380922"/>
                </a:cubicBezTo>
                <a:cubicBezTo>
                  <a:pt x="6063305" y="430461"/>
                  <a:pt x="6099501" y="488030"/>
                  <a:pt x="6134524" y="543704"/>
                </a:cubicBezTo>
                <a:cubicBezTo>
                  <a:pt x="6152084" y="571633"/>
                  <a:pt x="6170259" y="600507"/>
                  <a:pt x="6188991" y="628057"/>
                </a:cubicBezTo>
                <a:cubicBezTo>
                  <a:pt x="6314099" y="812128"/>
                  <a:pt x="6459535" y="878275"/>
                  <a:pt x="6600187" y="942252"/>
                </a:cubicBezTo>
                <a:cubicBezTo>
                  <a:pt x="6610620" y="946997"/>
                  <a:pt x="6620994" y="951723"/>
                  <a:pt x="6631350" y="956469"/>
                </a:cubicBezTo>
                <a:lnTo>
                  <a:pt x="6633136" y="952588"/>
                </a:lnTo>
                <a:cubicBezTo>
                  <a:pt x="6622780" y="947823"/>
                  <a:pt x="6612387" y="943097"/>
                  <a:pt x="6601955" y="938352"/>
                </a:cubicBezTo>
                <a:cubicBezTo>
                  <a:pt x="6461840" y="874625"/>
                  <a:pt x="6316963" y="808728"/>
                  <a:pt x="6192526" y="625655"/>
                </a:cubicBezTo>
                <a:cubicBezTo>
                  <a:pt x="6173832" y="598163"/>
                  <a:pt x="6155696" y="569324"/>
                  <a:pt x="6138136" y="541424"/>
                </a:cubicBezTo>
                <a:cubicBezTo>
                  <a:pt x="6103036" y="485620"/>
                  <a:pt x="6066763" y="427917"/>
                  <a:pt x="6024285" y="378140"/>
                </a:cubicBezTo>
                <a:cubicBezTo>
                  <a:pt x="5939483" y="279175"/>
                  <a:pt x="5842347" y="219133"/>
                  <a:pt x="5776507" y="182536"/>
                </a:cubicBezTo>
                <a:cubicBezTo>
                  <a:pt x="5751267" y="143854"/>
                  <a:pt x="5724716" y="103919"/>
                  <a:pt x="5696429" y="63955"/>
                </a:cubicBezTo>
                <a:close/>
                <a:moveTo>
                  <a:pt x="5775534" y="0"/>
                </a:moveTo>
                <a:lnTo>
                  <a:pt x="5770255" y="0"/>
                </a:lnTo>
                <a:lnTo>
                  <a:pt x="5794927" y="34916"/>
                </a:lnTo>
                <a:cubicBezTo>
                  <a:pt x="5822842" y="77561"/>
                  <a:pt x="5848975" y="120172"/>
                  <a:pt x="5873797" y="161441"/>
                </a:cubicBezTo>
                <a:lnTo>
                  <a:pt x="5874027" y="161822"/>
                </a:lnTo>
                <a:lnTo>
                  <a:pt x="5874393" y="162079"/>
                </a:lnTo>
                <a:cubicBezTo>
                  <a:pt x="5966496" y="226199"/>
                  <a:pt x="6032988" y="287398"/>
                  <a:pt x="6089991" y="360505"/>
                </a:cubicBezTo>
                <a:cubicBezTo>
                  <a:pt x="6127128" y="408336"/>
                  <a:pt x="6159308" y="462816"/>
                  <a:pt x="6190432" y="515503"/>
                </a:cubicBezTo>
                <a:cubicBezTo>
                  <a:pt x="6205916" y="541695"/>
                  <a:pt x="6221901" y="568776"/>
                  <a:pt x="6238327" y="594737"/>
                </a:cubicBezTo>
                <a:cubicBezTo>
                  <a:pt x="6346549" y="765789"/>
                  <a:pt x="6470813" y="844404"/>
                  <a:pt x="6590966" y="920446"/>
                </a:cubicBezTo>
                <a:cubicBezTo>
                  <a:pt x="6601148" y="926882"/>
                  <a:pt x="6611273" y="933280"/>
                  <a:pt x="6621359" y="939735"/>
                </a:cubicBezTo>
                <a:lnTo>
                  <a:pt x="6623626" y="936200"/>
                </a:lnTo>
                <a:cubicBezTo>
                  <a:pt x="6613540" y="929745"/>
                  <a:pt x="6603395" y="923328"/>
                  <a:pt x="6593213" y="916892"/>
                </a:cubicBezTo>
                <a:cubicBezTo>
                  <a:pt x="6473445" y="841119"/>
                  <a:pt x="6349603" y="762734"/>
                  <a:pt x="6241882" y="592495"/>
                </a:cubicBezTo>
                <a:cubicBezTo>
                  <a:pt x="6225494" y="566588"/>
                  <a:pt x="6209509" y="539533"/>
                  <a:pt x="6194044" y="513368"/>
                </a:cubicBezTo>
                <a:cubicBezTo>
                  <a:pt x="6162862" y="460570"/>
                  <a:pt x="6130605" y="405975"/>
                  <a:pt x="6093295" y="357927"/>
                </a:cubicBezTo>
                <a:cubicBezTo>
                  <a:pt x="6036101" y="284571"/>
                  <a:pt x="5969435" y="223170"/>
                  <a:pt x="5877159" y="158890"/>
                </a:cubicBezTo>
                <a:cubicBezTo>
                  <a:pt x="5851963" y="116997"/>
                  <a:pt x="5825479" y="73799"/>
                  <a:pt x="5797225" y="30649"/>
                </a:cubicBezTo>
                <a:close/>
                <a:moveTo>
                  <a:pt x="5882538" y="0"/>
                </a:moveTo>
                <a:lnTo>
                  <a:pt x="5877641" y="0"/>
                </a:lnTo>
                <a:lnTo>
                  <a:pt x="5907884" y="46467"/>
                </a:lnTo>
                <a:cubicBezTo>
                  <a:pt x="5929219" y="78016"/>
                  <a:pt x="5951318" y="108884"/>
                  <a:pt x="5974603" y="137849"/>
                </a:cubicBezTo>
                <a:cubicBezTo>
                  <a:pt x="5997388" y="166204"/>
                  <a:pt x="6023459" y="191869"/>
                  <a:pt x="6051048" y="219052"/>
                </a:cubicBezTo>
                <a:cubicBezTo>
                  <a:pt x="6088051" y="255496"/>
                  <a:pt x="6126301" y="293184"/>
                  <a:pt x="6158943" y="340073"/>
                </a:cubicBezTo>
                <a:cubicBezTo>
                  <a:pt x="6191065" y="386399"/>
                  <a:pt x="6219326" y="438003"/>
                  <a:pt x="6246665" y="487905"/>
                </a:cubicBezTo>
                <a:cubicBezTo>
                  <a:pt x="6259941" y="512154"/>
                  <a:pt x="6273677" y="537226"/>
                  <a:pt x="6287683" y="561395"/>
                </a:cubicBezTo>
                <a:cubicBezTo>
                  <a:pt x="6379171" y="719199"/>
                  <a:pt x="6482321" y="809669"/>
                  <a:pt x="6582090" y="897161"/>
                </a:cubicBezTo>
                <a:cubicBezTo>
                  <a:pt x="6591907" y="905768"/>
                  <a:pt x="6601667" y="914337"/>
                  <a:pt x="6611407" y="922944"/>
                </a:cubicBezTo>
                <a:lnTo>
                  <a:pt x="6614116" y="919870"/>
                </a:lnTo>
                <a:cubicBezTo>
                  <a:pt x="6604395" y="911263"/>
                  <a:pt x="6594616" y="902675"/>
                  <a:pt x="6584798" y="894068"/>
                </a:cubicBezTo>
                <a:cubicBezTo>
                  <a:pt x="6485280" y="806807"/>
                  <a:pt x="6382379" y="716567"/>
                  <a:pt x="6291237" y="559337"/>
                </a:cubicBezTo>
                <a:cubicBezTo>
                  <a:pt x="6277251" y="535209"/>
                  <a:pt x="6263534" y="510158"/>
                  <a:pt x="6250258" y="485933"/>
                </a:cubicBezTo>
                <a:cubicBezTo>
                  <a:pt x="6222880" y="435936"/>
                  <a:pt x="6194562" y="384236"/>
                  <a:pt x="6162324" y="337728"/>
                </a:cubicBezTo>
                <a:cubicBezTo>
                  <a:pt x="6129452" y="290525"/>
                  <a:pt x="6091066" y="252700"/>
                  <a:pt x="6053929" y="216123"/>
                </a:cubicBezTo>
                <a:cubicBezTo>
                  <a:pt x="6026418" y="189034"/>
                  <a:pt x="6000443" y="163443"/>
                  <a:pt x="5977792" y="135274"/>
                </a:cubicBezTo>
                <a:cubicBezTo>
                  <a:pt x="5954584" y="106397"/>
                  <a:pt x="5932538" y="75597"/>
                  <a:pt x="5911244" y="44105"/>
                </a:cubicBezTo>
                <a:close/>
                <a:moveTo>
                  <a:pt x="6249676" y="0"/>
                </a:moveTo>
                <a:lnTo>
                  <a:pt x="6245414" y="0"/>
                </a:lnTo>
                <a:lnTo>
                  <a:pt x="6276233" y="65976"/>
                </a:lnTo>
                <a:cubicBezTo>
                  <a:pt x="6384531" y="307985"/>
                  <a:pt x="6473560" y="562772"/>
                  <a:pt x="6559649" y="809170"/>
                </a:cubicBezTo>
                <a:cubicBezTo>
                  <a:pt x="6564165" y="822118"/>
                  <a:pt x="6568698" y="835048"/>
                  <a:pt x="6573213" y="847978"/>
                </a:cubicBezTo>
                <a:cubicBezTo>
                  <a:pt x="6572060" y="845884"/>
                  <a:pt x="6570889" y="843809"/>
                  <a:pt x="6569736" y="841696"/>
                </a:cubicBezTo>
                <a:cubicBezTo>
                  <a:pt x="6510178" y="734338"/>
                  <a:pt x="6448604" y="623331"/>
                  <a:pt x="6389969" y="493073"/>
                </a:cubicBezTo>
                <a:cubicBezTo>
                  <a:pt x="6382168" y="475741"/>
                  <a:pt x="6374330" y="458009"/>
                  <a:pt x="6366740" y="440864"/>
                </a:cubicBezTo>
                <a:cubicBezTo>
                  <a:pt x="6345684" y="393245"/>
                  <a:pt x="6323898" y="344004"/>
                  <a:pt x="6300363" y="297397"/>
                </a:cubicBezTo>
                <a:cubicBezTo>
                  <a:pt x="6277481" y="252191"/>
                  <a:pt x="6251795" y="209898"/>
                  <a:pt x="6226972" y="169001"/>
                </a:cubicBezTo>
                <a:cubicBezTo>
                  <a:pt x="6210143" y="141284"/>
                  <a:pt x="6194255" y="115105"/>
                  <a:pt x="6179116" y="88026"/>
                </a:cubicBezTo>
                <a:lnTo>
                  <a:pt x="6131107" y="0"/>
                </a:lnTo>
                <a:lnTo>
                  <a:pt x="6126631" y="0"/>
                </a:lnTo>
                <a:lnTo>
                  <a:pt x="6175677" y="89943"/>
                </a:lnTo>
                <a:cubicBezTo>
                  <a:pt x="6190854" y="117084"/>
                  <a:pt x="6206762" y="143295"/>
                  <a:pt x="6223610" y="171039"/>
                </a:cubicBezTo>
                <a:cubicBezTo>
                  <a:pt x="6248395" y="211877"/>
                  <a:pt x="6274042" y="254101"/>
                  <a:pt x="6296847" y="299171"/>
                </a:cubicBezTo>
                <a:cubicBezTo>
                  <a:pt x="6320343" y="345687"/>
                  <a:pt x="6342111" y="394878"/>
                  <a:pt x="6363149" y="442451"/>
                </a:cubicBezTo>
                <a:cubicBezTo>
                  <a:pt x="6370737" y="459605"/>
                  <a:pt x="6378575" y="477344"/>
                  <a:pt x="6386395" y="494685"/>
                </a:cubicBezTo>
                <a:cubicBezTo>
                  <a:pt x="6445088" y="625079"/>
                  <a:pt x="6506721" y="736183"/>
                  <a:pt x="6566297" y="843598"/>
                </a:cubicBezTo>
                <a:cubicBezTo>
                  <a:pt x="6571177" y="852416"/>
                  <a:pt x="6576038" y="861196"/>
                  <a:pt x="6580898" y="869976"/>
                </a:cubicBezTo>
                <a:cubicBezTo>
                  <a:pt x="6581186" y="870783"/>
                  <a:pt x="6581455" y="871570"/>
                  <a:pt x="6581743" y="872358"/>
                </a:cubicBezTo>
                <a:lnTo>
                  <a:pt x="6582147" y="872224"/>
                </a:lnTo>
                <a:cubicBezTo>
                  <a:pt x="6584260" y="876047"/>
                  <a:pt x="6586393" y="879870"/>
                  <a:pt x="6588506" y="883693"/>
                </a:cubicBezTo>
                <a:cubicBezTo>
                  <a:pt x="6584625" y="878909"/>
                  <a:pt x="6580764" y="874126"/>
                  <a:pt x="6576883" y="869323"/>
                </a:cubicBezTo>
                <a:cubicBezTo>
                  <a:pt x="6497479" y="771399"/>
                  <a:pt x="6415348" y="670132"/>
                  <a:pt x="6340613" y="526202"/>
                </a:cubicBezTo>
                <a:cubicBezTo>
                  <a:pt x="6329277" y="504402"/>
                  <a:pt x="6318077" y="481922"/>
                  <a:pt x="6307221" y="460182"/>
                </a:cubicBezTo>
                <a:cubicBezTo>
                  <a:pt x="6283418" y="412434"/>
                  <a:pt x="6258788" y="363061"/>
                  <a:pt x="6231334" y="317559"/>
                </a:cubicBezTo>
                <a:cubicBezTo>
                  <a:pt x="6203976" y="272351"/>
                  <a:pt x="6172449" y="233100"/>
                  <a:pt x="6141959" y="195143"/>
                </a:cubicBezTo>
                <a:cubicBezTo>
                  <a:pt x="6119212" y="166803"/>
                  <a:pt x="6097714" y="140035"/>
                  <a:pt x="6078463" y="111651"/>
                </a:cubicBezTo>
                <a:lnTo>
                  <a:pt x="6009116" y="0"/>
                </a:lnTo>
                <a:lnTo>
                  <a:pt x="6004403" y="0"/>
                </a:lnTo>
                <a:lnTo>
                  <a:pt x="6075140" y="113897"/>
                </a:lnTo>
                <a:cubicBezTo>
                  <a:pt x="6094467" y="142417"/>
                  <a:pt x="6116023" y="169247"/>
                  <a:pt x="6138828" y="197652"/>
                </a:cubicBezTo>
                <a:cubicBezTo>
                  <a:pt x="6169240" y="235508"/>
                  <a:pt x="6200671" y="274652"/>
                  <a:pt x="6227896" y="319626"/>
                </a:cubicBezTo>
                <a:cubicBezTo>
                  <a:pt x="6255253" y="364991"/>
                  <a:pt x="6279844" y="414292"/>
                  <a:pt x="6303629" y="461968"/>
                </a:cubicBezTo>
                <a:cubicBezTo>
                  <a:pt x="6314484" y="483724"/>
                  <a:pt x="6325704" y="506220"/>
                  <a:pt x="6337039" y="528048"/>
                </a:cubicBezTo>
                <a:cubicBezTo>
                  <a:pt x="6411986" y="672341"/>
                  <a:pt x="6494213" y="773762"/>
                  <a:pt x="6573751" y="871859"/>
                </a:cubicBezTo>
                <a:cubicBezTo>
                  <a:pt x="6583030" y="883290"/>
                  <a:pt x="6592272" y="894683"/>
                  <a:pt x="6601456" y="906095"/>
                </a:cubicBezTo>
                <a:lnTo>
                  <a:pt x="6604587" y="903578"/>
                </a:lnTo>
                <a:cubicBezTo>
                  <a:pt x="6600591" y="898621"/>
                  <a:pt x="6596556" y="893645"/>
                  <a:pt x="6592541" y="888688"/>
                </a:cubicBezTo>
                <a:lnTo>
                  <a:pt x="6595000" y="887324"/>
                </a:lnTo>
                <a:cubicBezTo>
                  <a:pt x="6591426" y="880850"/>
                  <a:pt x="6587833" y="874375"/>
                  <a:pt x="6584260" y="867920"/>
                </a:cubicBezTo>
                <a:cubicBezTo>
                  <a:pt x="6577248" y="847920"/>
                  <a:pt x="6570255" y="827901"/>
                  <a:pt x="6563281" y="807901"/>
                </a:cubicBezTo>
                <a:cubicBezTo>
                  <a:pt x="6477153" y="561422"/>
                  <a:pt x="6388124" y="306558"/>
                  <a:pt x="6279748" y="64401"/>
                </a:cubicBezTo>
                <a:close/>
              </a:path>
            </a:pathLst>
          </a:custGeom>
          <a:gradFill flip="none" rotWithShape="1">
            <a:gsLst>
              <a:gs pos="0">
                <a:schemeClr val="accent1">
                  <a:alpha val="50000"/>
                </a:schemeClr>
              </a:gs>
              <a:gs pos="90000">
                <a:schemeClr val="accent1">
                  <a:alpha val="0"/>
                </a:schemeClr>
              </a:gs>
            </a:gsLst>
            <a:lin ang="0" scaled="1"/>
            <a:tileRect/>
          </a:gradFill>
          <a:ln w="1921" cap="flat">
            <a:noFill/>
            <a:prstDash val="solid"/>
            <a:miter/>
          </a:ln>
        </p:spPr>
        <p:txBody>
          <a:bodyPr wrap="square" rtlCol="0" anchor="ctr">
            <a:noAutofit/>
          </a:bodyPr>
          <a:lstStyle/>
          <a:p>
            <a:endParaRPr lang="zh-CN" altLang="en-US"/>
          </a:p>
        </p:txBody>
      </p:sp>
      <p:pic>
        <p:nvPicPr>
          <p:cNvPr id="44" name="图片 43">
            <a:hlinkClick r:id="rId2"/>
            <a:extLst>
              <a:ext uri="{FF2B5EF4-FFF2-40B4-BE49-F238E27FC236}">
                <a16:creationId xmlns:a16="http://schemas.microsoft.com/office/drawing/2014/main" id="{F6F2F0A6-E81F-4C09-B6FF-8D2FDFCFE706}"/>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9707879" y="614045"/>
            <a:ext cx="1609409" cy="212442"/>
          </a:xfrm>
          <a:prstGeom prst="rect">
            <a:avLst/>
          </a:prstGeom>
        </p:spPr>
      </p:pic>
      <p:sp>
        <p:nvSpPr>
          <p:cNvPr id="6" name="椭圆 5">
            <a:extLst>
              <a:ext uri="{FF2B5EF4-FFF2-40B4-BE49-F238E27FC236}">
                <a16:creationId xmlns:a16="http://schemas.microsoft.com/office/drawing/2014/main" id="{F11663BD-208F-4771-AD91-166A4FA3FBC1}"/>
              </a:ext>
            </a:extLst>
          </p:cNvPr>
          <p:cNvSpPr/>
          <p:nvPr/>
        </p:nvSpPr>
        <p:spPr>
          <a:xfrm>
            <a:off x="874713" y="2362200"/>
            <a:ext cx="2315383" cy="2315383"/>
          </a:xfrm>
          <a:prstGeom prst="ellipse">
            <a:avLst/>
          </a:prstGeom>
          <a:noFill/>
          <a:ln>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1" name="椭圆 50">
            <a:extLst>
              <a:ext uri="{FF2B5EF4-FFF2-40B4-BE49-F238E27FC236}">
                <a16:creationId xmlns:a16="http://schemas.microsoft.com/office/drawing/2014/main" id="{E7085CFD-25DE-4C42-A5AD-E213BF016CB8}"/>
              </a:ext>
            </a:extLst>
          </p:cNvPr>
          <p:cNvSpPr/>
          <p:nvPr/>
        </p:nvSpPr>
        <p:spPr>
          <a:xfrm>
            <a:off x="3583777" y="2362200"/>
            <a:ext cx="2315383" cy="2315383"/>
          </a:xfrm>
          <a:prstGeom prst="ellipse">
            <a:avLst/>
          </a:prstGeom>
          <a:noFill/>
          <a:ln>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2" name="椭圆 51">
            <a:extLst>
              <a:ext uri="{FF2B5EF4-FFF2-40B4-BE49-F238E27FC236}">
                <a16:creationId xmlns:a16="http://schemas.microsoft.com/office/drawing/2014/main" id="{3DB71EB8-E114-4C07-A1F1-7F3179DD5B87}"/>
              </a:ext>
            </a:extLst>
          </p:cNvPr>
          <p:cNvSpPr/>
          <p:nvPr/>
        </p:nvSpPr>
        <p:spPr>
          <a:xfrm>
            <a:off x="6292841" y="2362200"/>
            <a:ext cx="2315383" cy="2315383"/>
          </a:xfrm>
          <a:prstGeom prst="ellipse">
            <a:avLst/>
          </a:prstGeom>
          <a:noFill/>
          <a:ln>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6" name="椭圆 55">
            <a:extLst>
              <a:ext uri="{FF2B5EF4-FFF2-40B4-BE49-F238E27FC236}">
                <a16:creationId xmlns:a16="http://schemas.microsoft.com/office/drawing/2014/main" id="{9201B99B-4901-4815-B27C-634CCA053332}"/>
              </a:ext>
            </a:extLst>
          </p:cNvPr>
          <p:cNvSpPr/>
          <p:nvPr/>
        </p:nvSpPr>
        <p:spPr>
          <a:xfrm>
            <a:off x="9001904" y="2362200"/>
            <a:ext cx="2315383" cy="2315383"/>
          </a:xfrm>
          <a:prstGeom prst="ellipse">
            <a:avLst/>
          </a:prstGeom>
          <a:noFill/>
          <a:ln>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0" name="Oval 5+">
            <a:extLst>
              <a:ext uri="{FF2B5EF4-FFF2-40B4-BE49-F238E27FC236}">
                <a16:creationId xmlns:a16="http://schemas.microsoft.com/office/drawing/2014/main" id="{2A01D849-2508-433B-A99D-D13A9C0F28FC}"/>
              </a:ext>
            </a:extLst>
          </p:cNvPr>
          <p:cNvSpPr/>
          <p:nvPr/>
        </p:nvSpPr>
        <p:spPr>
          <a:xfrm>
            <a:off x="1105709" y="2593196"/>
            <a:ext cx="1853390" cy="1853390"/>
          </a:xfrm>
          <a:prstGeom prst="ellipse">
            <a:avLst/>
          </a:prstGeom>
          <a:gradFill flip="none" rotWithShape="1">
            <a:gsLst>
              <a:gs pos="8000">
                <a:schemeClr val="bg1">
                  <a:lumMod val="95000"/>
                </a:schemeClr>
              </a:gs>
              <a:gs pos="100000">
                <a:schemeClr val="bg1"/>
              </a:gs>
            </a:gsLst>
            <a:lin ang="5400000" scaled="1"/>
            <a:tileRect/>
          </a:gradFill>
          <a:ln>
            <a:solidFill>
              <a:schemeClr val="bg1"/>
            </a:solidFill>
          </a:ln>
          <a:effectLst>
            <a:outerShdw blurRad="177800" dist="165100" dir="5400000" sx="96000" sy="96000" algn="t" rotWithShape="0">
              <a:prstClr val="black">
                <a:alpha val="14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7" name="Oval 5+">
            <a:extLst>
              <a:ext uri="{FF2B5EF4-FFF2-40B4-BE49-F238E27FC236}">
                <a16:creationId xmlns:a16="http://schemas.microsoft.com/office/drawing/2014/main" id="{F71CB47D-57F7-4F9E-B8D3-F343B7DF126C}"/>
              </a:ext>
            </a:extLst>
          </p:cNvPr>
          <p:cNvSpPr/>
          <p:nvPr/>
        </p:nvSpPr>
        <p:spPr>
          <a:xfrm>
            <a:off x="1331913" y="2819401"/>
            <a:ext cx="1400984" cy="1400982"/>
          </a:xfrm>
          <a:prstGeom prst="ellipse">
            <a:avLst/>
          </a:prstGeom>
          <a:gradFill flip="none" rotWithShape="1">
            <a:gsLst>
              <a:gs pos="0">
                <a:schemeClr val="bg1"/>
              </a:gs>
              <a:gs pos="85000">
                <a:schemeClr val="accent1">
                  <a:lumMod val="20000"/>
                  <a:lumOff val="80000"/>
                </a:schemeClr>
              </a:gs>
            </a:gsLst>
            <a:path path="circle">
              <a:fillToRect l="50000" t="50000" r="50000" b="50000"/>
            </a:path>
            <a:tileRect/>
          </a:gra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8" name="Oval 5++">
            <a:extLst>
              <a:ext uri="{FF2B5EF4-FFF2-40B4-BE49-F238E27FC236}">
                <a16:creationId xmlns:a16="http://schemas.microsoft.com/office/drawing/2014/main" id="{FDBC477A-8387-4793-A6BE-4420498456A3}"/>
              </a:ext>
            </a:extLst>
          </p:cNvPr>
          <p:cNvSpPr/>
          <p:nvPr/>
        </p:nvSpPr>
        <p:spPr>
          <a:xfrm>
            <a:off x="1474010" y="2961498"/>
            <a:ext cx="1116790" cy="1116788"/>
          </a:xfrm>
          <a:prstGeom prst="ellipse">
            <a:avLst/>
          </a:prstGeom>
          <a:gradFill flip="none" rotWithShape="1">
            <a:gsLst>
              <a:gs pos="0">
                <a:schemeClr val="accent1">
                  <a:lumMod val="60000"/>
                  <a:lumOff val="40000"/>
                </a:schemeClr>
              </a:gs>
              <a:gs pos="95000">
                <a:schemeClr val="accent1"/>
              </a:gs>
            </a:gsLst>
            <a:path path="circle">
              <a:fillToRect r="100000" b="100000"/>
            </a:path>
            <a:tileRect l="-100000" t="-100000"/>
          </a:gradFill>
          <a:ln>
            <a:noFill/>
          </a:ln>
          <a:effectLst>
            <a:outerShdw blurRad="101600" dist="88900" dir="5400000" sx="98000" sy="98000" algn="t" rotWithShape="0">
              <a:schemeClr val="accent1">
                <a:lumMod val="50000"/>
                <a:alpha val="2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5" name="Oval 5+">
            <a:extLst>
              <a:ext uri="{FF2B5EF4-FFF2-40B4-BE49-F238E27FC236}">
                <a16:creationId xmlns:a16="http://schemas.microsoft.com/office/drawing/2014/main" id="{7F71CA6A-A799-4DAE-A3CE-EC649E574FE6}"/>
              </a:ext>
            </a:extLst>
          </p:cNvPr>
          <p:cNvSpPr/>
          <p:nvPr/>
        </p:nvSpPr>
        <p:spPr>
          <a:xfrm>
            <a:off x="3814773" y="2593196"/>
            <a:ext cx="1853390" cy="1853390"/>
          </a:xfrm>
          <a:prstGeom prst="ellipse">
            <a:avLst/>
          </a:prstGeom>
          <a:gradFill flip="none" rotWithShape="1">
            <a:gsLst>
              <a:gs pos="8000">
                <a:schemeClr val="bg1">
                  <a:lumMod val="95000"/>
                </a:schemeClr>
              </a:gs>
              <a:gs pos="100000">
                <a:schemeClr val="bg1"/>
              </a:gs>
            </a:gsLst>
            <a:lin ang="5400000" scaled="1"/>
            <a:tileRect/>
          </a:gradFill>
          <a:ln>
            <a:solidFill>
              <a:schemeClr val="bg1"/>
            </a:solidFill>
          </a:ln>
          <a:effectLst>
            <a:outerShdw blurRad="177800" dist="165100" dir="5400000" sx="96000" sy="96000" algn="t" rotWithShape="0">
              <a:prstClr val="black">
                <a:alpha val="14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8" name="Oval 5+">
            <a:extLst>
              <a:ext uri="{FF2B5EF4-FFF2-40B4-BE49-F238E27FC236}">
                <a16:creationId xmlns:a16="http://schemas.microsoft.com/office/drawing/2014/main" id="{CD3C8DB5-FFA1-4F51-8510-712728D23153}"/>
              </a:ext>
            </a:extLst>
          </p:cNvPr>
          <p:cNvSpPr/>
          <p:nvPr/>
        </p:nvSpPr>
        <p:spPr>
          <a:xfrm>
            <a:off x="4040977" y="2819401"/>
            <a:ext cx="1400984" cy="1400982"/>
          </a:xfrm>
          <a:prstGeom prst="ellipse">
            <a:avLst/>
          </a:prstGeom>
          <a:gradFill flip="none" rotWithShape="1">
            <a:gsLst>
              <a:gs pos="0">
                <a:schemeClr val="bg1"/>
              </a:gs>
              <a:gs pos="85000">
                <a:schemeClr val="accent2">
                  <a:lumMod val="20000"/>
                  <a:lumOff val="80000"/>
                </a:schemeClr>
              </a:gs>
            </a:gsLst>
            <a:path path="circle">
              <a:fillToRect l="50000" t="50000" r="50000" b="50000"/>
            </a:path>
            <a:tileRect/>
          </a:gra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0" name="Oval 5++">
            <a:extLst>
              <a:ext uri="{FF2B5EF4-FFF2-40B4-BE49-F238E27FC236}">
                <a16:creationId xmlns:a16="http://schemas.microsoft.com/office/drawing/2014/main" id="{EFC6FF35-6035-4668-954E-0719898A8C40}"/>
              </a:ext>
            </a:extLst>
          </p:cNvPr>
          <p:cNvSpPr/>
          <p:nvPr/>
        </p:nvSpPr>
        <p:spPr>
          <a:xfrm>
            <a:off x="4183074" y="2961498"/>
            <a:ext cx="1116790" cy="1116788"/>
          </a:xfrm>
          <a:prstGeom prst="ellipse">
            <a:avLst/>
          </a:prstGeom>
          <a:gradFill>
            <a:gsLst>
              <a:gs pos="0">
                <a:schemeClr val="accent2">
                  <a:lumMod val="60000"/>
                  <a:lumOff val="40000"/>
                </a:schemeClr>
              </a:gs>
              <a:gs pos="95000">
                <a:schemeClr val="accent2"/>
              </a:gs>
            </a:gsLst>
            <a:path path="circle">
              <a:fillToRect r="100000" b="100000"/>
            </a:path>
          </a:gradFill>
          <a:ln>
            <a:noFill/>
          </a:ln>
          <a:effectLst>
            <a:outerShdw blurRad="101600" dist="88900" dir="5400000" sx="98000" sy="98000" algn="t" rotWithShape="0">
              <a:schemeClr val="accent2">
                <a:lumMod val="50000"/>
                <a:alpha val="2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2" name="Oval 5+">
            <a:extLst>
              <a:ext uri="{FF2B5EF4-FFF2-40B4-BE49-F238E27FC236}">
                <a16:creationId xmlns:a16="http://schemas.microsoft.com/office/drawing/2014/main" id="{D13AF3B2-A900-4869-BB69-3F19A58FBB48}"/>
              </a:ext>
            </a:extLst>
          </p:cNvPr>
          <p:cNvSpPr/>
          <p:nvPr/>
        </p:nvSpPr>
        <p:spPr>
          <a:xfrm>
            <a:off x="6523837" y="2593196"/>
            <a:ext cx="1853390" cy="1853390"/>
          </a:xfrm>
          <a:prstGeom prst="ellipse">
            <a:avLst/>
          </a:prstGeom>
          <a:gradFill flip="none" rotWithShape="1">
            <a:gsLst>
              <a:gs pos="8000">
                <a:schemeClr val="bg1">
                  <a:lumMod val="95000"/>
                </a:schemeClr>
              </a:gs>
              <a:gs pos="100000">
                <a:schemeClr val="bg1"/>
              </a:gs>
            </a:gsLst>
            <a:lin ang="5400000" scaled="1"/>
            <a:tileRect/>
          </a:gradFill>
          <a:ln>
            <a:solidFill>
              <a:schemeClr val="bg1"/>
            </a:solidFill>
          </a:ln>
          <a:effectLst>
            <a:outerShdw blurRad="177800" dist="165100" dir="5400000" sx="96000" sy="96000" algn="t" rotWithShape="0">
              <a:prstClr val="black">
                <a:alpha val="14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3" name="Oval 5+">
            <a:extLst>
              <a:ext uri="{FF2B5EF4-FFF2-40B4-BE49-F238E27FC236}">
                <a16:creationId xmlns:a16="http://schemas.microsoft.com/office/drawing/2014/main" id="{D548B9D7-C24B-487F-8B9B-03B144A4E3EB}"/>
              </a:ext>
            </a:extLst>
          </p:cNvPr>
          <p:cNvSpPr/>
          <p:nvPr/>
        </p:nvSpPr>
        <p:spPr>
          <a:xfrm>
            <a:off x="6750041" y="2819401"/>
            <a:ext cx="1400984" cy="1400982"/>
          </a:xfrm>
          <a:prstGeom prst="ellipse">
            <a:avLst/>
          </a:prstGeom>
          <a:gradFill flip="none" rotWithShape="1">
            <a:gsLst>
              <a:gs pos="0">
                <a:schemeClr val="bg1"/>
              </a:gs>
              <a:gs pos="85000">
                <a:schemeClr val="accent1">
                  <a:lumMod val="20000"/>
                  <a:lumOff val="80000"/>
                </a:schemeClr>
              </a:gs>
            </a:gsLst>
            <a:path path="circle">
              <a:fillToRect l="50000" t="50000" r="50000" b="50000"/>
            </a:path>
            <a:tileRect/>
          </a:gra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4" name="Oval 5++">
            <a:extLst>
              <a:ext uri="{FF2B5EF4-FFF2-40B4-BE49-F238E27FC236}">
                <a16:creationId xmlns:a16="http://schemas.microsoft.com/office/drawing/2014/main" id="{9CC1D4DC-8E70-4E9D-B7EC-237C9AB3F219}"/>
              </a:ext>
            </a:extLst>
          </p:cNvPr>
          <p:cNvSpPr/>
          <p:nvPr/>
        </p:nvSpPr>
        <p:spPr>
          <a:xfrm>
            <a:off x="6892138" y="2961498"/>
            <a:ext cx="1116790" cy="1116788"/>
          </a:xfrm>
          <a:prstGeom prst="ellipse">
            <a:avLst/>
          </a:prstGeom>
          <a:gradFill flip="none" rotWithShape="1">
            <a:gsLst>
              <a:gs pos="0">
                <a:schemeClr val="accent1">
                  <a:lumMod val="60000"/>
                  <a:lumOff val="40000"/>
                </a:schemeClr>
              </a:gs>
              <a:gs pos="95000">
                <a:schemeClr val="accent1"/>
              </a:gs>
            </a:gsLst>
            <a:path path="circle">
              <a:fillToRect r="100000" b="100000"/>
            </a:path>
            <a:tileRect l="-100000" t="-100000"/>
          </a:gradFill>
          <a:ln>
            <a:noFill/>
          </a:ln>
          <a:effectLst>
            <a:outerShdw blurRad="101600" dist="88900" dir="5400000" sx="98000" sy="98000" algn="t" rotWithShape="0">
              <a:schemeClr val="accent1">
                <a:lumMod val="50000"/>
                <a:alpha val="2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6" name="Oval 5+">
            <a:extLst>
              <a:ext uri="{FF2B5EF4-FFF2-40B4-BE49-F238E27FC236}">
                <a16:creationId xmlns:a16="http://schemas.microsoft.com/office/drawing/2014/main" id="{96F99AA6-67C4-4892-94B6-8F5CD1AB725F}"/>
              </a:ext>
            </a:extLst>
          </p:cNvPr>
          <p:cNvSpPr/>
          <p:nvPr/>
        </p:nvSpPr>
        <p:spPr>
          <a:xfrm>
            <a:off x="9232901" y="2593196"/>
            <a:ext cx="1853390" cy="1853390"/>
          </a:xfrm>
          <a:prstGeom prst="ellipse">
            <a:avLst/>
          </a:prstGeom>
          <a:gradFill flip="none" rotWithShape="1">
            <a:gsLst>
              <a:gs pos="8000">
                <a:schemeClr val="bg1">
                  <a:lumMod val="95000"/>
                </a:schemeClr>
              </a:gs>
              <a:gs pos="100000">
                <a:schemeClr val="bg1"/>
              </a:gs>
            </a:gsLst>
            <a:lin ang="5400000" scaled="1"/>
            <a:tileRect/>
          </a:gradFill>
          <a:ln>
            <a:solidFill>
              <a:schemeClr val="bg1"/>
            </a:solidFill>
          </a:ln>
          <a:effectLst>
            <a:outerShdw blurRad="177800" dist="165100" dir="5400000" sx="96000" sy="96000" algn="t" rotWithShape="0">
              <a:prstClr val="black">
                <a:alpha val="14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7" name="Oval 5+">
            <a:extLst>
              <a:ext uri="{FF2B5EF4-FFF2-40B4-BE49-F238E27FC236}">
                <a16:creationId xmlns:a16="http://schemas.microsoft.com/office/drawing/2014/main" id="{7A773D33-D208-4771-A4C2-870F612C6CC4}"/>
              </a:ext>
            </a:extLst>
          </p:cNvPr>
          <p:cNvSpPr/>
          <p:nvPr/>
        </p:nvSpPr>
        <p:spPr>
          <a:xfrm>
            <a:off x="9459105" y="2819401"/>
            <a:ext cx="1400984" cy="1400982"/>
          </a:xfrm>
          <a:prstGeom prst="ellipse">
            <a:avLst/>
          </a:prstGeom>
          <a:gradFill flip="none" rotWithShape="1">
            <a:gsLst>
              <a:gs pos="0">
                <a:schemeClr val="bg1"/>
              </a:gs>
              <a:gs pos="85000">
                <a:schemeClr val="accent1">
                  <a:lumMod val="20000"/>
                  <a:lumOff val="80000"/>
                </a:schemeClr>
              </a:gs>
            </a:gsLst>
            <a:path path="circle">
              <a:fillToRect l="50000" t="50000" r="50000" b="50000"/>
            </a:path>
            <a:tileRect/>
          </a:gra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8" name="Oval 5++">
            <a:extLst>
              <a:ext uri="{FF2B5EF4-FFF2-40B4-BE49-F238E27FC236}">
                <a16:creationId xmlns:a16="http://schemas.microsoft.com/office/drawing/2014/main" id="{12312ACB-EEA3-4B52-B0B8-97C2E03A4307}"/>
              </a:ext>
            </a:extLst>
          </p:cNvPr>
          <p:cNvSpPr/>
          <p:nvPr/>
        </p:nvSpPr>
        <p:spPr>
          <a:xfrm>
            <a:off x="9601202" y="2961498"/>
            <a:ext cx="1116790" cy="1116788"/>
          </a:xfrm>
          <a:prstGeom prst="ellipse">
            <a:avLst/>
          </a:prstGeom>
          <a:gradFill flip="none" rotWithShape="1">
            <a:gsLst>
              <a:gs pos="0">
                <a:schemeClr val="accent1">
                  <a:lumMod val="60000"/>
                  <a:lumOff val="40000"/>
                </a:schemeClr>
              </a:gs>
              <a:gs pos="95000">
                <a:schemeClr val="accent1"/>
              </a:gs>
            </a:gsLst>
            <a:path path="circle">
              <a:fillToRect r="100000" b="100000"/>
            </a:path>
            <a:tileRect l="-100000" t="-100000"/>
          </a:gradFill>
          <a:ln>
            <a:noFill/>
          </a:ln>
          <a:effectLst>
            <a:outerShdw blurRad="101600" dist="88900" dir="5400000" sx="98000" sy="98000" algn="t" rotWithShape="0">
              <a:schemeClr val="accent1">
                <a:lumMod val="50000"/>
                <a:alpha val="2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9" name="Oval 5+">
            <a:extLst>
              <a:ext uri="{FF2B5EF4-FFF2-40B4-BE49-F238E27FC236}">
                <a16:creationId xmlns:a16="http://schemas.microsoft.com/office/drawing/2014/main" id="{FDDE52C2-3508-4303-8B0B-C7CEB7F52776}"/>
              </a:ext>
            </a:extLst>
          </p:cNvPr>
          <p:cNvSpPr/>
          <p:nvPr/>
        </p:nvSpPr>
        <p:spPr>
          <a:xfrm>
            <a:off x="1550208" y="3037695"/>
            <a:ext cx="964392" cy="964392"/>
          </a:xfrm>
          <a:prstGeom prst="ellipse">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0" name="Oval 5+">
            <a:extLst>
              <a:ext uri="{FF2B5EF4-FFF2-40B4-BE49-F238E27FC236}">
                <a16:creationId xmlns:a16="http://schemas.microsoft.com/office/drawing/2014/main" id="{5353371A-F641-48F2-AEC5-3157A5305C5D}"/>
              </a:ext>
            </a:extLst>
          </p:cNvPr>
          <p:cNvSpPr/>
          <p:nvPr/>
        </p:nvSpPr>
        <p:spPr>
          <a:xfrm>
            <a:off x="4259272" y="3037695"/>
            <a:ext cx="964392" cy="964392"/>
          </a:xfrm>
          <a:prstGeom prst="ellipse">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1" name="Oval 5+">
            <a:extLst>
              <a:ext uri="{FF2B5EF4-FFF2-40B4-BE49-F238E27FC236}">
                <a16:creationId xmlns:a16="http://schemas.microsoft.com/office/drawing/2014/main" id="{8C37C1F2-5F04-435F-A648-A550E85829DD}"/>
              </a:ext>
            </a:extLst>
          </p:cNvPr>
          <p:cNvSpPr/>
          <p:nvPr/>
        </p:nvSpPr>
        <p:spPr>
          <a:xfrm>
            <a:off x="6968336" y="3037695"/>
            <a:ext cx="964392" cy="964392"/>
          </a:xfrm>
          <a:prstGeom prst="ellipse">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2" name="Oval 5+">
            <a:extLst>
              <a:ext uri="{FF2B5EF4-FFF2-40B4-BE49-F238E27FC236}">
                <a16:creationId xmlns:a16="http://schemas.microsoft.com/office/drawing/2014/main" id="{17709259-37BB-45BE-8968-E74B3218BF69}"/>
              </a:ext>
            </a:extLst>
          </p:cNvPr>
          <p:cNvSpPr/>
          <p:nvPr/>
        </p:nvSpPr>
        <p:spPr>
          <a:xfrm>
            <a:off x="9677400" y="3037695"/>
            <a:ext cx="964392" cy="964392"/>
          </a:xfrm>
          <a:prstGeom prst="ellipse">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cxnSp>
        <p:nvCxnSpPr>
          <p:cNvPr id="14" name="直接连接符 13">
            <a:extLst>
              <a:ext uri="{FF2B5EF4-FFF2-40B4-BE49-F238E27FC236}">
                <a16:creationId xmlns:a16="http://schemas.microsoft.com/office/drawing/2014/main" id="{DF41EF75-2BAA-49E0-B134-1A9F7F120DFA}"/>
              </a:ext>
            </a:extLst>
          </p:cNvPr>
          <p:cNvCxnSpPr/>
          <p:nvPr/>
        </p:nvCxnSpPr>
        <p:spPr>
          <a:xfrm>
            <a:off x="0" y="3523520"/>
            <a:ext cx="874713" cy="0"/>
          </a:xfrm>
          <a:prstGeom prst="line">
            <a:avLst/>
          </a:prstGeom>
          <a:ln w="1270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93" name="直接连接符 92">
            <a:extLst>
              <a:ext uri="{FF2B5EF4-FFF2-40B4-BE49-F238E27FC236}">
                <a16:creationId xmlns:a16="http://schemas.microsoft.com/office/drawing/2014/main" id="{BF1E2748-1CC5-4E64-B3D0-14FE9591B4D4}"/>
              </a:ext>
            </a:extLst>
          </p:cNvPr>
          <p:cNvCxnSpPr>
            <a:cxnSpLocks/>
          </p:cNvCxnSpPr>
          <p:nvPr/>
        </p:nvCxnSpPr>
        <p:spPr>
          <a:xfrm>
            <a:off x="11317287" y="3523520"/>
            <a:ext cx="874713" cy="0"/>
          </a:xfrm>
          <a:prstGeom prst="line">
            <a:avLst/>
          </a:prstGeom>
          <a:ln w="1270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94" name="直接连接符 93">
            <a:extLst>
              <a:ext uri="{FF2B5EF4-FFF2-40B4-BE49-F238E27FC236}">
                <a16:creationId xmlns:a16="http://schemas.microsoft.com/office/drawing/2014/main" id="{8E286383-466A-4D9E-8B28-76FA1A7EF15A}"/>
              </a:ext>
            </a:extLst>
          </p:cNvPr>
          <p:cNvCxnSpPr>
            <a:cxnSpLocks/>
          </p:cNvCxnSpPr>
          <p:nvPr/>
        </p:nvCxnSpPr>
        <p:spPr>
          <a:xfrm>
            <a:off x="3190096" y="3523520"/>
            <a:ext cx="391304" cy="0"/>
          </a:xfrm>
          <a:prstGeom prst="line">
            <a:avLst/>
          </a:prstGeom>
          <a:ln w="1270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95" name="直接连接符 94">
            <a:extLst>
              <a:ext uri="{FF2B5EF4-FFF2-40B4-BE49-F238E27FC236}">
                <a16:creationId xmlns:a16="http://schemas.microsoft.com/office/drawing/2014/main" id="{26CA96C2-3300-4F0D-9885-2A5C36B69446}"/>
              </a:ext>
            </a:extLst>
          </p:cNvPr>
          <p:cNvCxnSpPr>
            <a:cxnSpLocks/>
          </p:cNvCxnSpPr>
          <p:nvPr/>
        </p:nvCxnSpPr>
        <p:spPr>
          <a:xfrm>
            <a:off x="5901537" y="3523520"/>
            <a:ext cx="391304" cy="0"/>
          </a:xfrm>
          <a:prstGeom prst="line">
            <a:avLst/>
          </a:prstGeom>
          <a:ln w="1270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96" name="直接连接符 95">
            <a:extLst>
              <a:ext uri="{FF2B5EF4-FFF2-40B4-BE49-F238E27FC236}">
                <a16:creationId xmlns:a16="http://schemas.microsoft.com/office/drawing/2014/main" id="{9F33ED25-ABB5-4757-BFFE-FD73EFB9406D}"/>
              </a:ext>
            </a:extLst>
          </p:cNvPr>
          <p:cNvCxnSpPr>
            <a:cxnSpLocks/>
          </p:cNvCxnSpPr>
          <p:nvPr/>
        </p:nvCxnSpPr>
        <p:spPr>
          <a:xfrm>
            <a:off x="8612978" y="3523520"/>
            <a:ext cx="391304" cy="0"/>
          </a:xfrm>
          <a:prstGeom prst="line">
            <a:avLst/>
          </a:prstGeom>
          <a:ln w="1270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6" name="等腰三角形 15">
            <a:extLst>
              <a:ext uri="{FF2B5EF4-FFF2-40B4-BE49-F238E27FC236}">
                <a16:creationId xmlns:a16="http://schemas.microsoft.com/office/drawing/2014/main" id="{4840D939-7E86-401D-B03F-719EF112428E}"/>
              </a:ext>
            </a:extLst>
          </p:cNvPr>
          <p:cNvSpPr/>
          <p:nvPr/>
        </p:nvSpPr>
        <p:spPr>
          <a:xfrm rot="5400000">
            <a:off x="2809052" y="3483276"/>
            <a:ext cx="84949" cy="73232"/>
          </a:xfrm>
          <a:prstGeom prst="triangle">
            <a:avLst/>
          </a:prstGeom>
          <a:gradFill>
            <a:gsLst>
              <a:gs pos="0">
                <a:schemeClr val="accent1">
                  <a:lumMod val="60000"/>
                  <a:lumOff val="40000"/>
                </a:schemeClr>
              </a:gs>
              <a:gs pos="95000">
                <a:schemeClr val="accent1"/>
              </a:gs>
            </a:gsLst>
            <a:path path="circle">
              <a:fillToRect r="100000" b="10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7" name="等腰三角形 96">
            <a:extLst>
              <a:ext uri="{FF2B5EF4-FFF2-40B4-BE49-F238E27FC236}">
                <a16:creationId xmlns:a16="http://schemas.microsoft.com/office/drawing/2014/main" id="{C8CF5D31-5DB5-4ECA-9676-C4218E87D16A}"/>
              </a:ext>
            </a:extLst>
          </p:cNvPr>
          <p:cNvSpPr/>
          <p:nvPr/>
        </p:nvSpPr>
        <p:spPr>
          <a:xfrm rot="5400000">
            <a:off x="5519619" y="3483276"/>
            <a:ext cx="84949" cy="73232"/>
          </a:xfrm>
          <a:prstGeom prst="triangle">
            <a:avLst/>
          </a:prstGeom>
          <a:gradFill>
            <a:gsLst>
              <a:gs pos="0">
                <a:schemeClr val="accent2">
                  <a:lumMod val="60000"/>
                  <a:lumOff val="40000"/>
                </a:schemeClr>
              </a:gs>
              <a:gs pos="95000">
                <a:schemeClr val="accent2"/>
              </a:gs>
            </a:gsLst>
            <a:path path="circle">
              <a:fillToRect r="100000" b="10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8" name="等腰三角形 97">
            <a:extLst>
              <a:ext uri="{FF2B5EF4-FFF2-40B4-BE49-F238E27FC236}">
                <a16:creationId xmlns:a16="http://schemas.microsoft.com/office/drawing/2014/main" id="{998D29CF-5ACD-4AC4-A5F7-8C96EE3A34EC}"/>
              </a:ext>
            </a:extLst>
          </p:cNvPr>
          <p:cNvSpPr/>
          <p:nvPr/>
        </p:nvSpPr>
        <p:spPr>
          <a:xfrm rot="5400000">
            <a:off x="8230186" y="3483277"/>
            <a:ext cx="84949" cy="73232"/>
          </a:xfrm>
          <a:prstGeom prst="triangle">
            <a:avLst/>
          </a:prstGeom>
          <a:gradFill>
            <a:gsLst>
              <a:gs pos="0">
                <a:schemeClr val="accent1">
                  <a:lumMod val="60000"/>
                  <a:lumOff val="40000"/>
                </a:schemeClr>
              </a:gs>
              <a:gs pos="95000">
                <a:schemeClr val="accent1"/>
              </a:gs>
            </a:gsLst>
            <a:path path="circle">
              <a:fillToRect r="100000" b="10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9" name="等腰三角形 98">
            <a:extLst>
              <a:ext uri="{FF2B5EF4-FFF2-40B4-BE49-F238E27FC236}">
                <a16:creationId xmlns:a16="http://schemas.microsoft.com/office/drawing/2014/main" id="{FC81C796-8728-43D3-81FF-4EAC87619FAA}"/>
              </a:ext>
            </a:extLst>
          </p:cNvPr>
          <p:cNvSpPr/>
          <p:nvPr/>
        </p:nvSpPr>
        <p:spPr>
          <a:xfrm rot="5400000">
            <a:off x="10940752" y="3483279"/>
            <a:ext cx="84949" cy="73232"/>
          </a:xfrm>
          <a:prstGeom prst="triangle">
            <a:avLst/>
          </a:prstGeom>
          <a:gradFill>
            <a:gsLst>
              <a:gs pos="0">
                <a:schemeClr val="accent1">
                  <a:lumMod val="60000"/>
                  <a:lumOff val="40000"/>
                </a:schemeClr>
              </a:gs>
              <a:gs pos="95000">
                <a:schemeClr val="accent1"/>
              </a:gs>
            </a:gsLst>
            <a:path path="circle">
              <a:fillToRect r="100000" b="10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21" name="组合 20">
            <a:extLst>
              <a:ext uri="{FF2B5EF4-FFF2-40B4-BE49-F238E27FC236}">
                <a16:creationId xmlns:a16="http://schemas.microsoft.com/office/drawing/2014/main" id="{C975E981-DC95-4F69-A360-5F49979869FD}"/>
              </a:ext>
            </a:extLst>
          </p:cNvPr>
          <p:cNvGrpSpPr/>
          <p:nvPr/>
        </p:nvGrpSpPr>
        <p:grpSpPr>
          <a:xfrm>
            <a:off x="1757038" y="1457008"/>
            <a:ext cx="550734" cy="828992"/>
            <a:chOff x="1757038" y="1457008"/>
            <a:chExt cx="550734" cy="828992"/>
          </a:xfrm>
        </p:grpSpPr>
        <p:sp>
          <p:nvSpPr>
            <p:cNvPr id="100" name="椭圆 99">
              <a:extLst>
                <a:ext uri="{FF2B5EF4-FFF2-40B4-BE49-F238E27FC236}">
                  <a16:creationId xmlns:a16="http://schemas.microsoft.com/office/drawing/2014/main" id="{F983289D-A2A5-4849-9A64-195919759731}"/>
                </a:ext>
              </a:extLst>
            </p:cNvPr>
            <p:cNvSpPr/>
            <p:nvPr/>
          </p:nvSpPr>
          <p:spPr>
            <a:xfrm>
              <a:off x="1757038" y="1457008"/>
              <a:ext cx="550734" cy="550734"/>
            </a:xfrm>
            <a:prstGeom prst="ellipse">
              <a:avLst/>
            </a:prstGeom>
            <a:noFill/>
            <a:ln>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cxnSp>
          <p:nvCxnSpPr>
            <p:cNvPr id="18" name="直接连接符 17">
              <a:extLst>
                <a:ext uri="{FF2B5EF4-FFF2-40B4-BE49-F238E27FC236}">
                  <a16:creationId xmlns:a16="http://schemas.microsoft.com/office/drawing/2014/main" id="{5955BACE-BB2E-444F-BF5D-9E85E0262CE1}"/>
                </a:ext>
              </a:extLst>
            </p:cNvPr>
            <p:cNvCxnSpPr>
              <a:cxnSpLocks/>
            </p:cNvCxnSpPr>
            <p:nvPr/>
          </p:nvCxnSpPr>
          <p:spPr>
            <a:xfrm>
              <a:off x="2032405" y="2007742"/>
              <a:ext cx="0" cy="278258"/>
            </a:xfrm>
            <a:prstGeom prst="line">
              <a:avLst/>
            </a:prstGeom>
            <a:ln w="1270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1" name="Straight Connector 17+">
              <a:extLst>
                <a:ext uri="{FF2B5EF4-FFF2-40B4-BE49-F238E27FC236}">
                  <a16:creationId xmlns:a16="http://schemas.microsoft.com/office/drawing/2014/main" id="{6A7F41FA-9B77-4AA9-B2C8-E960FA736255}"/>
                </a:ext>
              </a:extLst>
            </p:cNvPr>
            <p:cNvCxnSpPr>
              <a:cxnSpLocks/>
            </p:cNvCxnSpPr>
            <p:nvPr/>
          </p:nvCxnSpPr>
          <p:spPr>
            <a:xfrm>
              <a:off x="1922959" y="2286000"/>
              <a:ext cx="218893" cy="0"/>
            </a:xfrm>
            <a:prstGeom prst="line">
              <a:avLst/>
            </a:prstGeom>
            <a:ln w="1270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grpSp>
        <p:nvGrpSpPr>
          <p:cNvPr id="102" name="组合 101">
            <a:extLst>
              <a:ext uri="{FF2B5EF4-FFF2-40B4-BE49-F238E27FC236}">
                <a16:creationId xmlns:a16="http://schemas.microsoft.com/office/drawing/2014/main" id="{BB1DC6EC-5606-49A8-997F-BE9A66860854}"/>
              </a:ext>
            </a:extLst>
          </p:cNvPr>
          <p:cNvGrpSpPr/>
          <p:nvPr/>
        </p:nvGrpSpPr>
        <p:grpSpPr>
          <a:xfrm>
            <a:off x="4466101" y="1457008"/>
            <a:ext cx="550734" cy="828992"/>
            <a:chOff x="1757038" y="1457008"/>
            <a:chExt cx="550734" cy="828992"/>
          </a:xfrm>
        </p:grpSpPr>
        <p:sp>
          <p:nvSpPr>
            <p:cNvPr id="103" name="椭圆 102">
              <a:extLst>
                <a:ext uri="{FF2B5EF4-FFF2-40B4-BE49-F238E27FC236}">
                  <a16:creationId xmlns:a16="http://schemas.microsoft.com/office/drawing/2014/main" id="{3658D2EC-6A70-4947-B98E-249F18C2CEDD}"/>
                </a:ext>
              </a:extLst>
            </p:cNvPr>
            <p:cNvSpPr/>
            <p:nvPr/>
          </p:nvSpPr>
          <p:spPr>
            <a:xfrm>
              <a:off x="1757038" y="1457008"/>
              <a:ext cx="550734" cy="550734"/>
            </a:xfrm>
            <a:prstGeom prst="ellipse">
              <a:avLst/>
            </a:prstGeom>
            <a:noFill/>
            <a:ln>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cxnSp>
          <p:nvCxnSpPr>
            <p:cNvPr id="104" name="直接连接符 103">
              <a:extLst>
                <a:ext uri="{FF2B5EF4-FFF2-40B4-BE49-F238E27FC236}">
                  <a16:creationId xmlns:a16="http://schemas.microsoft.com/office/drawing/2014/main" id="{6072D3AF-4ADC-452C-A3C6-3994BF3FA78A}"/>
                </a:ext>
              </a:extLst>
            </p:cNvPr>
            <p:cNvCxnSpPr>
              <a:cxnSpLocks/>
            </p:cNvCxnSpPr>
            <p:nvPr/>
          </p:nvCxnSpPr>
          <p:spPr>
            <a:xfrm>
              <a:off x="2032405" y="2007742"/>
              <a:ext cx="0" cy="278258"/>
            </a:xfrm>
            <a:prstGeom prst="line">
              <a:avLst/>
            </a:prstGeom>
            <a:ln w="1270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5" name="Straight Connector 17+">
              <a:extLst>
                <a:ext uri="{FF2B5EF4-FFF2-40B4-BE49-F238E27FC236}">
                  <a16:creationId xmlns:a16="http://schemas.microsoft.com/office/drawing/2014/main" id="{6D226D38-F0CD-44E9-9E7B-9A95DBEE1F5F}"/>
                </a:ext>
              </a:extLst>
            </p:cNvPr>
            <p:cNvCxnSpPr>
              <a:cxnSpLocks/>
            </p:cNvCxnSpPr>
            <p:nvPr/>
          </p:nvCxnSpPr>
          <p:spPr>
            <a:xfrm>
              <a:off x="1922959" y="2286000"/>
              <a:ext cx="218893" cy="0"/>
            </a:xfrm>
            <a:prstGeom prst="line">
              <a:avLst/>
            </a:prstGeom>
            <a:ln w="1270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grpSp>
        <p:nvGrpSpPr>
          <p:cNvPr id="106" name="组合 105">
            <a:extLst>
              <a:ext uri="{FF2B5EF4-FFF2-40B4-BE49-F238E27FC236}">
                <a16:creationId xmlns:a16="http://schemas.microsoft.com/office/drawing/2014/main" id="{99596913-2358-4481-9918-42E52F837122}"/>
              </a:ext>
            </a:extLst>
          </p:cNvPr>
          <p:cNvGrpSpPr/>
          <p:nvPr/>
        </p:nvGrpSpPr>
        <p:grpSpPr>
          <a:xfrm>
            <a:off x="7175164" y="1457008"/>
            <a:ext cx="550734" cy="828992"/>
            <a:chOff x="1757038" y="1457008"/>
            <a:chExt cx="550734" cy="828992"/>
          </a:xfrm>
        </p:grpSpPr>
        <p:sp>
          <p:nvSpPr>
            <p:cNvPr id="107" name="椭圆 106">
              <a:extLst>
                <a:ext uri="{FF2B5EF4-FFF2-40B4-BE49-F238E27FC236}">
                  <a16:creationId xmlns:a16="http://schemas.microsoft.com/office/drawing/2014/main" id="{810EAC20-B24A-4456-99BB-5100A3024F49}"/>
                </a:ext>
              </a:extLst>
            </p:cNvPr>
            <p:cNvSpPr/>
            <p:nvPr/>
          </p:nvSpPr>
          <p:spPr>
            <a:xfrm>
              <a:off x="1757038" y="1457008"/>
              <a:ext cx="550734" cy="550734"/>
            </a:xfrm>
            <a:prstGeom prst="ellipse">
              <a:avLst/>
            </a:prstGeom>
            <a:noFill/>
            <a:ln>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cxnSp>
          <p:nvCxnSpPr>
            <p:cNvPr id="108" name="直接连接符 107">
              <a:extLst>
                <a:ext uri="{FF2B5EF4-FFF2-40B4-BE49-F238E27FC236}">
                  <a16:creationId xmlns:a16="http://schemas.microsoft.com/office/drawing/2014/main" id="{2C3DE475-63FA-4D7F-AA7B-D8DD40F058FF}"/>
                </a:ext>
              </a:extLst>
            </p:cNvPr>
            <p:cNvCxnSpPr>
              <a:cxnSpLocks/>
            </p:cNvCxnSpPr>
            <p:nvPr/>
          </p:nvCxnSpPr>
          <p:spPr>
            <a:xfrm>
              <a:off x="2032405" y="2007742"/>
              <a:ext cx="0" cy="278258"/>
            </a:xfrm>
            <a:prstGeom prst="line">
              <a:avLst/>
            </a:prstGeom>
            <a:ln w="1270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9" name="Straight Connector 17+">
              <a:extLst>
                <a:ext uri="{FF2B5EF4-FFF2-40B4-BE49-F238E27FC236}">
                  <a16:creationId xmlns:a16="http://schemas.microsoft.com/office/drawing/2014/main" id="{B74B022C-A7DF-4465-9DBE-2DBF162470E1}"/>
                </a:ext>
              </a:extLst>
            </p:cNvPr>
            <p:cNvCxnSpPr>
              <a:cxnSpLocks/>
            </p:cNvCxnSpPr>
            <p:nvPr/>
          </p:nvCxnSpPr>
          <p:spPr>
            <a:xfrm>
              <a:off x="1922959" y="2286000"/>
              <a:ext cx="218893" cy="0"/>
            </a:xfrm>
            <a:prstGeom prst="line">
              <a:avLst/>
            </a:prstGeom>
            <a:ln w="1270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grpSp>
        <p:nvGrpSpPr>
          <p:cNvPr id="110" name="组合 109">
            <a:extLst>
              <a:ext uri="{FF2B5EF4-FFF2-40B4-BE49-F238E27FC236}">
                <a16:creationId xmlns:a16="http://schemas.microsoft.com/office/drawing/2014/main" id="{BD80D50F-4BC8-45E8-B22C-96D1B80B632E}"/>
              </a:ext>
            </a:extLst>
          </p:cNvPr>
          <p:cNvGrpSpPr/>
          <p:nvPr/>
        </p:nvGrpSpPr>
        <p:grpSpPr>
          <a:xfrm>
            <a:off x="9884227" y="1457008"/>
            <a:ext cx="550734" cy="828992"/>
            <a:chOff x="1757038" y="1457008"/>
            <a:chExt cx="550734" cy="828992"/>
          </a:xfrm>
        </p:grpSpPr>
        <p:sp>
          <p:nvSpPr>
            <p:cNvPr id="111" name="椭圆 110">
              <a:extLst>
                <a:ext uri="{FF2B5EF4-FFF2-40B4-BE49-F238E27FC236}">
                  <a16:creationId xmlns:a16="http://schemas.microsoft.com/office/drawing/2014/main" id="{1ECB2FF7-2C2B-4EB4-9100-BD26CD87B86F}"/>
                </a:ext>
              </a:extLst>
            </p:cNvPr>
            <p:cNvSpPr/>
            <p:nvPr/>
          </p:nvSpPr>
          <p:spPr>
            <a:xfrm>
              <a:off x="1757038" y="1457008"/>
              <a:ext cx="550734" cy="550734"/>
            </a:xfrm>
            <a:prstGeom prst="ellipse">
              <a:avLst/>
            </a:prstGeom>
            <a:noFill/>
            <a:ln>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cxnSp>
          <p:nvCxnSpPr>
            <p:cNvPr id="112" name="直接连接符 111">
              <a:extLst>
                <a:ext uri="{FF2B5EF4-FFF2-40B4-BE49-F238E27FC236}">
                  <a16:creationId xmlns:a16="http://schemas.microsoft.com/office/drawing/2014/main" id="{E4A73D4D-1DF1-42E8-8F8C-1803EF1BD49D}"/>
                </a:ext>
              </a:extLst>
            </p:cNvPr>
            <p:cNvCxnSpPr>
              <a:cxnSpLocks/>
            </p:cNvCxnSpPr>
            <p:nvPr/>
          </p:nvCxnSpPr>
          <p:spPr>
            <a:xfrm>
              <a:off x="2032405" y="2007742"/>
              <a:ext cx="0" cy="278258"/>
            </a:xfrm>
            <a:prstGeom prst="line">
              <a:avLst/>
            </a:prstGeom>
            <a:ln w="1270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13" name="Straight Connector 17+">
              <a:extLst>
                <a:ext uri="{FF2B5EF4-FFF2-40B4-BE49-F238E27FC236}">
                  <a16:creationId xmlns:a16="http://schemas.microsoft.com/office/drawing/2014/main" id="{259496D8-0C14-444C-B2B4-E599A666ACE9}"/>
                </a:ext>
              </a:extLst>
            </p:cNvPr>
            <p:cNvCxnSpPr>
              <a:cxnSpLocks/>
            </p:cNvCxnSpPr>
            <p:nvPr/>
          </p:nvCxnSpPr>
          <p:spPr>
            <a:xfrm>
              <a:off x="1922959" y="2286000"/>
              <a:ext cx="218893" cy="0"/>
            </a:xfrm>
            <a:prstGeom prst="line">
              <a:avLst/>
            </a:prstGeom>
            <a:ln w="1270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sp>
        <p:nvSpPr>
          <p:cNvPr id="22" name="文本框 21">
            <a:extLst>
              <a:ext uri="{FF2B5EF4-FFF2-40B4-BE49-F238E27FC236}">
                <a16:creationId xmlns:a16="http://schemas.microsoft.com/office/drawing/2014/main" id="{649AA6E6-315A-404D-8512-03FDCE570A39}"/>
              </a:ext>
            </a:extLst>
          </p:cNvPr>
          <p:cNvSpPr txBox="1"/>
          <p:nvPr/>
        </p:nvSpPr>
        <p:spPr>
          <a:xfrm>
            <a:off x="1691723" y="3259472"/>
            <a:ext cx="681362" cy="584775"/>
          </a:xfrm>
          <a:prstGeom prst="rect">
            <a:avLst/>
          </a:prstGeom>
          <a:noFill/>
        </p:spPr>
        <p:txBody>
          <a:bodyPr wrap="square" rtlCol="0">
            <a:noAutofit/>
          </a:bodyPr>
          <a:lstStyle/>
          <a:p>
            <a:pPr algn="ctr"/>
            <a:r>
              <a:rPr lang="en-US" altLang="zh-CN" sz="3200">
                <a:solidFill>
                  <a:schemeClr val="bg1"/>
                </a:solidFill>
                <a:latin typeface="+mj-lt"/>
              </a:rPr>
              <a:t>01</a:t>
            </a:r>
            <a:endParaRPr lang="zh-CN" altLang="en-US" sz="3200">
              <a:solidFill>
                <a:schemeClr val="bg1"/>
              </a:solidFill>
              <a:latin typeface="+mj-lt"/>
            </a:endParaRPr>
          </a:p>
        </p:txBody>
      </p:sp>
      <p:sp>
        <p:nvSpPr>
          <p:cNvPr id="114" name="文本框 113">
            <a:extLst>
              <a:ext uri="{FF2B5EF4-FFF2-40B4-BE49-F238E27FC236}">
                <a16:creationId xmlns:a16="http://schemas.microsoft.com/office/drawing/2014/main" id="{F13161CB-5600-4C5E-B1CC-27DA658BCB50}"/>
              </a:ext>
            </a:extLst>
          </p:cNvPr>
          <p:cNvSpPr txBox="1"/>
          <p:nvPr/>
        </p:nvSpPr>
        <p:spPr>
          <a:xfrm>
            <a:off x="4352136" y="3259472"/>
            <a:ext cx="778664" cy="584775"/>
          </a:xfrm>
          <a:prstGeom prst="rect">
            <a:avLst/>
          </a:prstGeom>
          <a:noFill/>
        </p:spPr>
        <p:txBody>
          <a:bodyPr wrap="square" rtlCol="0">
            <a:noAutofit/>
          </a:bodyPr>
          <a:lstStyle/>
          <a:p>
            <a:pPr algn="ctr"/>
            <a:r>
              <a:rPr lang="en-US" altLang="zh-CN" sz="3200">
                <a:solidFill>
                  <a:schemeClr val="bg1"/>
                </a:solidFill>
                <a:latin typeface="+mj-lt"/>
              </a:rPr>
              <a:t>02</a:t>
            </a:r>
            <a:endParaRPr lang="zh-CN" altLang="en-US" sz="3200">
              <a:solidFill>
                <a:schemeClr val="bg1"/>
              </a:solidFill>
              <a:latin typeface="+mj-lt"/>
            </a:endParaRPr>
          </a:p>
        </p:txBody>
      </p:sp>
      <p:sp>
        <p:nvSpPr>
          <p:cNvPr id="115" name="文本框 114">
            <a:extLst>
              <a:ext uri="{FF2B5EF4-FFF2-40B4-BE49-F238E27FC236}">
                <a16:creationId xmlns:a16="http://schemas.microsoft.com/office/drawing/2014/main" id="{C4D2DF33-505B-432B-B049-0669A0E49EA3}"/>
              </a:ext>
            </a:extLst>
          </p:cNvPr>
          <p:cNvSpPr txBox="1"/>
          <p:nvPr/>
        </p:nvSpPr>
        <p:spPr>
          <a:xfrm>
            <a:off x="7039764" y="3259472"/>
            <a:ext cx="821536" cy="584775"/>
          </a:xfrm>
          <a:prstGeom prst="rect">
            <a:avLst/>
          </a:prstGeom>
          <a:noFill/>
        </p:spPr>
        <p:txBody>
          <a:bodyPr wrap="square" rtlCol="0">
            <a:noAutofit/>
          </a:bodyPr>
          <a:lstStyle/>
          <a:p>
            <a:pPr algn="ctr"/>
            <a:r>
              <a:rPr lang="en-US" altLang="zh-CN" sz="3200">
                <a:solidFill>
                  <a:schemeClr val="bg1"/>
                </a:solidFill>
                <a:latin typeface="+mj-lt"/>
              </a:rPr>
              <a:t>03</a:t>
            </a:r>
            <a:endParaRPr lang="zh-CN" altLang="en-US" sz="3200">
              <a:solidFill>
                <a:schemeClr val="bg1"/>
              </a:solidFill>
              <a:latin typeface="+mj-lt"/>
            </a:endParaRPr>
          </a:p>
        </p:txBody>
      </p:sp>
      <p:sp>
        <p:nvSpPr>
          <p:cNvPr id="116" name="文本框 115">
            <a:extLst>
              <a:ext uri="{FF2B5EF4-FFF2-40B4-BE49-F238E27FC236}">
                <a16:creationId xmlns:a16="http://schemas.microsoft.com/office/drawing/2014/main" id="{F3063D0D-D71D-497B-A5E1-5FCAF218B8AB}"/>
              </a:ext>
            </a:extLst>
          </p:cNvPr>
          <p:cNvSpPr txBox="1"/>
          <p:nvPr/>
        </p:nvSpPr>
        <p:spPr>
          <a:xfrm>
            <a:off x="9727390" y="3259472"/>
            <a:ext cx="864410" cy="584775"/>
          </a:xfrm>
          <a:prstGeom prst="rect">
            <a:avLst/>
          </a:prstGeom>
          <a:noFill/>
        </p:spPr>
        <p:txBody>
          <a:bodyPr wrap="square" rtlCol="0">
            <a:noAutofit/>
          </a:bodyPr>
          <a:lstStyle/>
          <a:p>
            <a:pPr algn="ctr"/>
            <a:r>
              <a:rPr lang="en-US" altLang="zh-CN" sz="3200">
                <a:solidFill>
                  <a:schemeClr val="bg1"/>
                </a:solidFill>
                <a:latin typeface="+mj-lt"/>
              </a:rPr>
              <a:t>04</a:t>
            </a:r>
            <a:endParaRPr lang="zh-CN" altLang="en-US" sz="3200">
              <a:solidFill>
                <a:schemeClr val="bg1"/>
              </a:solidFill>
              <a:latin typeface="+mj-lt"/>
            </a:endParaRPr>
          </a:p>
        </p:txBody>
      </p:sp>
      <p:sp>
        <p:nvSpPr>
          <p:cNvPr id="118" name="TextBox 16">
            <a:extLst>
              <a:ext uri="{FF2B5EF4-FFF2-40B4-BE49-F238E27FC236}">
                <a16:creationId xmlns:a16="http://schemas.microsoft.com/office/drawing/2014/main" id="{BD48D54E-59F1-47C3-A62E-BABEFD351889}"/>
              </a:ext>
            </a:extLst>
          </p:cNvPr>
          <p:cNvSpPr txBox="1"/>
          <p:nvPr/>
        </p:nvSpPr>
        <p:spPr>
          <a:xfrm>
            <a:off x="1524808" y="4894835"/>
            <a:ext cx="1015192" cy="400110"/>
          </a:xfrm>
          <a:prstGeom prst="rect">
            <a:avLst/>
          </a:prstGeom>
          <a:noFill/>
        </p:spPr>
        <p:txBody>
          <a:bodyPr wrap="square" rtlCol="0">
            <a:noAutofit/>
          </a:bodyPr>
          <a:lstStyle>
            <a:defPPr>
              <a:defRPr lang="zh-CN"/>
            </a:defPPr>
            <a:lvl1pPr algn="ctr">
              <a:defRPr sz="2000">
                <a:gradFill flip="none" rotWithShape="1">
                  <a:gsLst>
                    <a:gs pos="0">
                      <a:schemeClr val="accent1">
                        <a:lumMod val="60000"/>
                        <a:lumOff val="40000"/>
                      </a:schemeClr>
                    </a:gs>
                    <a:gs pos="100000">
                      <a:schemeClr val="accent1"/>
                    </a:gs>
                  </a:gsLst>
                  <a:lin ang="5400000" scaled="1"/>
                  <a:tileRect/>
                </a:gradFill>
                <a:latin typeface="+mj-lt"/>
                <a:ea typeface="+mj-ea"/>
              </a:defRPr>
            </a:lvl1pPr>
          </a:lstStyle>
          <a:p>
            <a:r>
              <a:rPr lang="zh-CN" altLang="en-US"/>
              <a:t>实施</a:t>
            </a:r>
            <a:endParaRPr lang="zh-CN" altLang="en-US" dirty="0"/>
          </a:p>
        </p:txBody>
      </p:sp>
      <p:sp>
        <p:nvSpPr>
          <p:cNvPr id="119" name="TextBox 17">
            <a:extLst>
              <a:ext uri="{FF2B5EF4-FFF2-40B4-BE49-F238E27FC236}">
                <a16:creationId xmlns:a16="http://schemas.microsoft.com/office/drawing/2014/main" id="{5A7BFBDB-3F8A-4256-B356-34C37982EF03}"/>
              </a:ext>
            </a:extLst>
          </p:cNvPr>
          <p:cNvSpPr txBox="1"/>
          <p:nvPr/>
        </p:nvSpPr>
        <p:spPr>
          <a:xfrm>
            <a:off x="1097087" y="5314856"/>
            <a:ext cx="1870635" cy="914609"/>
          </a:xfrm>
          <a:prstGeom prst="rect">
            <a:avLst/>
          </a:prstGeom>
          <a:noFill/>
        </p:spPr>
        <p:txBody>
          <a:bodyPr wrap="square" rtlCol="0">
            <a:noAutofit/>
          </a:bodyPr>
          <a:lstStyle>
            <a:defPPr>
              <a:defRPr lang="zh-CN"/>
            </a:defPPr>
            <a:lvl1pPr algn="ctr">
              <a:lnSpc>
                <a:spcPct val="130000"/>
              </a:lnSpc>
              <a:defRPr sz="1400">
                <a:solidFill>
                  <a:schemeClr val="tx1">
                    <a:lumMod val="75000"/>
                    <a:lumOff val="25000"/>
                    <a:alpha val="80000"/>
                  </a:schemeClr>
                </a:solidFill>
                <a:latin typeface="+mn-ea"/>
              </a:defRPr>
            </a:lvl1pPr>
          </a:lstStyle>
          <a:p>
            <a:r>
              <a:rPr lang="zh-CN" altLang="en-US" dirty="0"/>
              <a:t>点击输入说明的文字内容点击输入说明的文字输入说明</a:t>
            </a:r>
          </a:p>
        </p:txBody>
      </p:sp>
      <p:sp>
        <p:nvSpPr>
          <p:cNvPr id="120" name="TextBox 16">
            <a:extLst>
              <a:ext uri="{FF2B5EF4-FFF2-40B4-BE49-F238E27FC236}">
                <a16:creationId xmlns:a16="http://schemas.microsoft.com/office/drawing/2014/main" id="{85976769-6A24-4D1C-B6EB-8A5ADEB8C44C}"/>
              </a:ext>
            </a:extLst>
          </p:cNvPr>
          <p:cNvSpPr txBox="1"/>
          <p:nvPr/>
        </p:nvSpPr>
        <p:spPr>
          <a:xfrm>
            <a:off x="4233872" y="4894835"/>
            <a:ext cx="1015192" cy="400110"/>
          </a:xfrm>
          <a:prstGeom prst="rect">
            <a:avLst/>
          </a:prstGeom>
          <a:noFill/>
        </p:spPr>
        <p:txBody>
          <a:bodyPr wrap="square" rtlCol="0">
            <a:noAutofit/>
          </a:bodyPr>
          <a:lstStyle>
            <a:defPPr>
              <a:defRPr lang="zh-CN"/>
            </a:defPPr>
            <a:lvl1pPr algn="ctr">
              <a:defRPr sz="2000">
                <a:gradFill flip="none" rotWithShape="1">
                  <a:gsLst>
                    <a:gs pos="0">
                      <a:schemeClr val="accent1">
                        <a:lumMod val="60000"/>
                        <a:lumOff val="40000"/>
                      </a:schemeClr>
                    </a:gs>
                    <a:gs pos="100000">
                      <a:schemeClr val="accent1"/>
                    </a:gs>
                  </a:gsLst>
                  <a:lin ang="5400000" scaled="1"/>
                  <a:tileRect/>
                </a:gradFill>
                <a:latin typeface="+mj-lt"/>
                <a:ea typeface="+mj-ea"/>
              </a:defRPr>
            </a:lvl1pPr>
          </a:lstStyle>
          <a:p>
            <a:r>
              <a:rPr lang="zh-CN" altLang="en-US">
                <a:gradFill flip="none" rotWithShape="1">
                  <a:gsLst>
                    <a:gs pos="0">
                      <a:schemeClr val="accent2">
                        <a:lumMod val="60000"/>
                        <a:lumOff val="40000"/>
                      </a:schemeClr>
                    </a:gs>
                    <a:gs pos="100000">
                      <a:schemeClr val="accent2"/>
                    </a:gs>
                  </a:gsLst>
                  <a:lin ang="5400000" scaled="1"/>
                  <a:tileRect/>
                </a:gradFill>
              </a:rPr>
              <a:t>调整</a:t>
            </a:r>
            <a:endParaRPr lang="zh-CN" altLang="en-US" dirty="0">
              <a:gradFill flip="none" rotWithShape="1">
                <a:gsLst>
                  <a:gs pos="0">
                    <a:schemeClr val="accent2">
                      <a:lumMod val="60000"/>
                      <a:lumOff val="40000"/>
                    </a:schemeClr>
                  </a:gs>
                  <a:gs pos="100000">
                    <a:schemeClr val="accent2"/>
                  </a:gs>
                </a:gsLst>
                <a:lin ang="5400000" scaled="1"/>
                <a:tileRect/>
              </a:gradFill>
            </a:endParaRPr>
          </a:p>
        </p:txBody>
      </p:sp>
      <p:sp>
        <p:nvSpPr>
          <p:cNvPr id="121" name="TextBox 17">
            <a:extLst>
              <a:ext uri="{FF2B5EF4-FFF2-40B4-BE49-F238E27FC236}">
                <a16:creationId xmlns:a16="http://schemas.microsoft.com/office/drawing/2014/main" id="{434485E1-8EDF-4792-AFF6-A534249B555A}"/>
              </a:ext>
            </a:extLst>
          </p:cNvPr>
          <p:cNvSpPr txBox="1"/>
          <p:nvPr/>
        </p:nvSpPr>
        <p:spPr>
          <a:xfrm>
            <a:off x="3806151" y="5314856"/>
            <a:ext cx="1870635" cy="914609"/>
          </a:xfrm>
          <a:prstGeom prst="rect">
            <a:avLst/>
          </a:prstGeom>
          <a:noFill/>
        </p:spPr>
        <p:txBody>
          <a:bodyPr wrap="square" rtlCol="0">
            <a:noAutofit/>
          </a:bodyPr>
          <a:lstStyle>
            <a:defPPr>
              <a:defRPr lang="zh-CN"/>
            </a:defPPr>
            <a:lvl1pPr algn="ctr">
              <a:lnSpc>
                <a:spcPct val="130000"/>
              </a:lnSpc>
              <a:defRPr sz="1400">
                <a:solidFill>
                  <a:schemeClr val="tx1">
                    <a:lumMod val="75000"/>
                    <a:lumOff val="25000"/>
                    <a:alpha val="80000"/>
                  </a:schemeClr>
                </a:solidFill>
                <a:latin typeface="+mn-ea"/>
              </a:defRPr>
            </a:lvl1pPr>
          </a:lstStyle>
          <a:p>
            <a:r>
              <a:rPr lang="zh-CN" altLang="en-US" dirty="0"/>
              <a:t>点击输入说明的文字内容点击输入说明的文字输入说明</a:t>
            </a:r>
          </a:p>
        </p:txBody>
      </p:sp>
      <p:sp>
        <p:nvSpPr>
          <p:cNvPr id="122" name="TextBox 16">
            <a:extLst>
              <a:ext uri="{FF2B5EF4-FFF2-40B4-BE49-F238E27FC236}">
                <a16:creationId xmlns:a16="http://schemas.microsoft.com/office/drawing/2014/main" id="{F735C041-C7EE-4312-ABB4-1C744CA2E957}"/>
              </a:ext>
            </a:extLst>
          </p:cNvPr>
          <p:cNvSpPr txBox="1"/>
          <p:nvPr/>
        </p:nvSpPr>
        <p:spPr>
          <a:xfrm>
            <a:off x="6942936" y="4894835"/>
            <a:ext cx="1015192" cy="400110"/>
          </a:xfrm>
          <a:prstGeom prst="rect">
            <a:avLst/>
          </a:prstGeom>
          <a:noFill/>
        </p:spPr>
        <p:txBody>
          <a:bodyPr wrap="square" rtlCol="0">
            <a:noAutofit/>
          </a:bodyPr>
          <a:lstStyle>
            <a:defPPr>
              <a:defRPr lang="zh-CN"/>
            </a:defPPr>
            <a:lvl1pPr algn="ctr">
              <a:defRPr sz="2000">
                <a:gradFill flip="none" rotWithShape="1">
                  <a:gsLst>
                    <a:gs pos="0">
                      <a:schemeClr val="accent1">
                        <a:lumMod val="60000"/>
                        <a:lumOff val="40000"/>
                      </a:schemeClr>
                    </a:gs>
                    <a:gs pos="100000">
                      <a:schemeClr val="accent1"/>
                    </a:gs>
                  </a:gsLst>
                  <a:lin ang="5400000" scaled="1"/>
                  <a:tileRect/>
                </a:gradFill>
                <a:latin typeface="+mj-lt"/>
                <a:ea typeface="+mj-ea"/>
              </a:defRPr>
            </a:lvl1pPr>
          </a:lstStyle>
          <a:p>
            <a:r>
              <a:rPr lang="zh-CN" altLang="en-US"/>
              <a:t>深化</a:t>
            </a:r>
            <a:endParaRPr lang="zh-CN" altLang="en-US" dirty="0"/>
          </a:p>
        </p:txBody>
      </p:sp>
      <p:sp>
        <p:nvSpPr>
          <p:cNvPr id="123" name="TextBox 17">
            <a:extLst>
              <a:ext uri="{FF2B5EF4-FFF2-40B4-BE49-F238E27FC236}">
                <a16:creationId xmlns:a16="http://schemas.microsoft.com/office/drawing/2014/main" id="{F322322C-86AD-4B11-9CB3-93939FF0EDDD}"/>
              </a:ext>
            </a:extLst>
          </p:cNvPr>
          <p:cNvSpPr txBox="1"/>
          <p:nvPr/>
        </p:nvSpPr>
        <p:spPr>
          <a:xfrm>
            <a:off x="6515215" y="5314856"/>
            <a:ext cx="1870635" cy="914609"/>
          </a:xfrm>
          <a:prstGeom prst="rect">
            <a:avLst/>
          </a:prstGeom>
          <a:noFill/>
        </p:spPr>
        <p:txBody>
          <a:bodyPr wrap="square" rtlCol="0">
            <a:noAutofit/>
          </a:bodyPr>
          <a:lstStyle>
            <a:defPPr>
              <a:defRPr lang="zh-CN"/>
            </a:defPPr>
            <a:lvl1pPr algn="ctr">
              <a:lnSpc>
                <a:spcPct val="130000"/>
              </a:lnSpc>
              <a:defRPr sz="1400">
                <a:solidFill>
                  <a:schemeClr val="tx1">
                    <a:lumMod val="75000"/>
                    <a:lumOff val="25000"/>
                    <a:alpha val="80000"/>
                  </a:schemeClr>
                </a:solidFill>
                <a:latin typeface="+mn-ea"/>
              </a:defRPr>
            </a:lvl1pPr>
          </a:lstStyle>
          <a:p>
            <a:r>
              <a:rPr lang="zh-CN" altLang="en-US" dirty="0"/>
              <a:t>点击输入说明的文字内容点击输入说明的文字输入说明</a:t>
            </a:r>
          </a:p>
        </p:txBody>
      </p:sp>
      <p:sp>
        <p:nvSpPr>
          <p:cNvPr id="124" name="TextBox 16">
            <a:extLst>
              <a:ext uri="{FF2B5EF4-FFF2-40B4-BE49-F238E27FC236}">
                <a16:creationId xmlns:a16="http://schemas.microsoft.com/office/drawing/2014/main" id="{7855E108-344A-4BB3-A5F2-2786AD8A5FCE}"/>
              </a:ext>
            </a:extLst>
          </p:cNvPr>
          <p:cNvSpPr txBox="1"/>
          <p:nvPr/>
        </p:nvSpPr>
        <p:spPr>
          <a:xfrm>
            <a:off x="9651999" y="4894835"/>
            <a:ext cx="1015192" cy="400110"/>
          </a:xfrm>
          <a:prstGeom prst="rect">
            <a:avLst/>
          </a:prstGeom>
          <a:noFill/>
        </p:spPr>
        <p:txBody>
          <a:bodyPr wrap="square" rtlCol="0">
            <a:noAutofit/>
          </a:bodyPr>
          <a:lstStyle>
            <a:defPPr>
              <a:defRPr lang="zh-CN"/>
            </a:defPPr>
            <a:lvl1pPr algn="ctr">
              <a:defRPr sz="2000">
                <a:gradFill flip="none" rotWithShape="1">
                  <a:gsLst>
                    <a:gs pos="0">
                      <a:schemeClr val="accent1">
                        <a:lumMod val="60000"/>
                        <a:lumOff val="40000"/>
                      </a:schemeClr>
                    </a:gs>
                    <a:gs pos="100000">
                      <a:schemeClr val="accent1"/>
                    </a:gs>
                  </a:gsLst>
                  <a:lin ang="5400000" scaled="1"/>
                  <a:tileRect/>
                </a:gradFill>
                <a:latin typeface="+mj-lt"/>
                <a:ea typeface="+mj-ea"/>
              </a:defRPr>
            </a:lvl1pPr>
          </a:lstStyle>
          <a:p>
            <a:r>
              <a:rPr lang="zh-CN" altLang="en-US"/>
              <a:t>冲刺</a:t>
            </a:r>
            <a:endParaRPr lang="zh-CN" altLang="en-US" dirty="0"/>
          </a:p>
        </p:txBody>
      </p:sp>
      <p:sp>
        <p:nvSpPr>
          <p:cNvPr id="125" name="TextBox 17">
            <a:extLst>
              <a:ext uri="{FF2B5EF4-FFF2-40B4-BE49-F238E27FC236}">
                <a16:creationId xmlns:a16="http://schemas.microsoft.com/office/drawing/2014/main" id="{EC832086-6134-459E-B96E-338E09E80785}"/>
              </a:ext>
            </a:extLst>
          </p:cNvPr>
          <p:cNvSpPr txBox="1"/>
          <p:nvPr/>
        </p:nvSpPr>
        <p:spPr>
          <a:xfrm>
            <a:off x="9224278" y="5314856"/>
            <a:ext cx="1870635" cy="914609"/>
          </a:xfrm>
          <a:prstGeom prst="rect">
            <a:avLst/>
          </a:prstGeom>
          <a:noFill/>
        </p:spPr>
        <p:txBody>
          <a:bodyPr wrap="square" rtlCol="0">
            <a:noAutofit/>
          </a:bodyPr>
          <a:lstStyle>
            <a:defPPr>
              <a:defRPr lang="zh-CN"/>
            </a:defPPr>
            <a:lvl1pPr algn="ctr">
              <a:lnSpc>
                <a:spcPct val="130000"/>
              </a:lnSpc>
              <a:defRPr sz="1400">
                <a:solidFill>
                  <a:schemeClr val="tx1">
                    <a:lumMod val="75000"/>
                    <a:lumOff val="25000"/>
                    <a:alpha val="80000"/>
                  </a:schemeClr>
                </a:solidFill>
                <a:latin typeface="+mn-ea"/>
              </a:defRPr>
            </a:lvl1pPr>
          </a:lstStyle>
          <a:p>
            <a:r>
              <a:rPr lang="zh-CN" altLang="en-US" dirty="0"/>
              <a:t>点击输入说明的文字内容点击输入说明的文字输入说明</a:t>
            </a:r>
          </a:p>
        </p:txBody>
      </p:sp>
      <p:sp>
        <p:nvSpPr>
          <p:cNvPr id="153" name="图形 150">
            <a:extLst>
              <a:ext uri="{FF2B5EF4-FFF2-40B4-BE49-F238E27FC236}">
                <a16:creationId xmlns:a16="http://schemas.microsoft.com/office/drawing/2014/main" id="{5EFD3BDC-F4AA-4AC4-AB9F-5ED650EEF45C}"/>
              </a:ext>
            </a:extLst>
          </p:cNvPr>
          <p:cNvSpPr/>
          <p:nvPr/>
        </p:nvSpPr>
        <p:spPr>
          <a:xfrm>
            <a:off x="1895454" y="1580755"/>
            <a:ext cx="273902" cy="298221"/>
          </a:xfrm>
          <a:custGeom>
            <a:avLst/>
            <a:gdLst>
              <a:gd name="connsiteX0" fmla="*/ 29145 w 273902"/>
              <a:gd name="connsiteY0" fmla="*/ 40754 h 298221"/>
              <a:gd name="connsiteX1" fmla="*/ 49959 w 273902"/>
              <a:gd name="connsiteY1" fmla="*/ 40754 h 298221"/>
              <a:gd name="connsiteX2" fmla="*/ 49959 w 273902"/>
              <a:gd name="connsiteY2" fmla="*/ 29145 h 298221"/>
              <a:gd name="connsiteX3" fmla="*/ 79104 w 273902"/>
              <a:gd name="connsiteY3" fmla="*/ 0 h 298221"/>
              <a:gd name="connsiteX4" fmla="*/ 244758 w 273902"/>
              <a:gd name="connsiteY4" fmla="*/ 0 h 298221"/>
              <a:gd name="connsiteX5" fmla="*/ 273903 w 273902"/>
              <a:gd name="connsiteY5" fmla="*/ 29145 h 298221"/>
              <a:gd name="connsiteX6" fmla="*/ 273903 w 273902"/>
              <a:gd name="connsiteY6" fmla="*/ 228323 h 298221"/>
              <a:gd name="connsiteX7" fmla="*/ 244758 w 273902"/>
              <a:gd name="connsiteY7" fmla="*/ 257464 h 298221"/>
              <a:gd name="connsiteX8" fmla="*/ 223943 w 273902"/>
              <a:gd name="connsiteY8" fmla="*/ 257464 h 298221"/>
              <a:gd name="connsiteX9" fmla="*/ 223943 w 273902"/>
              <a:gd name="connsiteY9" fmla="*/ 269077 h 298221"/>
              <a:gd name="connsiteX10" fmla="*/ 194799 w 273902"/>
              <a:gd name="connsiteY10" fmla="*/ 298222 h 298221"/>
              <a:gd name="connsiteX11" fmla="*/ 29145 w 273902"/>
              <a:gd name="connsiteY11" fmla="*/ 298222 h 298221"/>
              <a:gd name="connsiteX12" fmla="*/ 0 w 273902"/>
              <a:gd name="connsiteY12" fmla="*/ 269077 h 298221"/>
              <a:gd name="connsiteX13" fmla="*/ 0 w 273902"/>
              <a:gd name="connsiteY13" fmla="*/ 69899 h 298221"/>
              <a:gd name="connsiteX14" fmla="*/ 29145 w 273902"/>
              <a:gd name="connsiteY14" fmla="*/ 40754 h 298221"/>
              <a:gd name="connsiteX15" fmla="*/ 64864 w 273902"/>
              <a:gd name="connsiteY15" fmla="*/ 40754 h 298221"/>
              <a:gd name="connsiteX16" fmla="*/ 194799 w 273902"/>
              <a:gd name="connsiteY16" fmla="*/ 40754 h 298221"/>
              <a:gd name="connsiteX17" fmla="*/ 223943 w 273902"/>
              <a:gd name="connsiteY17" fmla="*/ 69899 h 298221"/>
              <a:gd name="connsiteX18" fmla="*/ 223943 w 273902"/>
              <a:gd name="connsiteY18" fmla="*/ 242559 h 298221"/>
              <a:gd name="connsiteX19" fmla="*/ 244758 w 273902"/>
              <a:gd name="connsiteY19" fmla="*/ 242559 h 298221"/>
              <a:gd name="connsiteX20" fmla="*/ 258994 w 273902"/>
              <a:gd name="connsiteY20" fmla="*/ 228323 h 298221"/>
              <a:gd name="connsiteX21" fmla="*/ 258994 w 273902"/>
              <a:gd name="connsiteY21" fmla="*/ 29145 h 298221"/>
              <a:gd name="connsiteX22" fmla="*/ 244758 w 273902"/>
              <a:gd name="connsiteY22" fmla="*/ 14905 h 298221"/>
              <a:gd name="connsiteX23" fmla="*/ 79104 w 273902"/>
              <a:gd name="connsiteY23" fmla="*/ 14905 h 298221"/>
              <a:gd name="connsiteX24" fmla="*/ 64864 w 273902"/>
              <a:gd name="connsiteY24" fmla="*/ 29145 h 298221"/>
              <a:gd name="connsiteX25" fmla="*/ 64864 w 273902"/>
              <a:gd name="connsiteY25" fmla="*/ 40754 h 298221"/>
              <a:gd name="connsiteX26" fmla="*/ 115421 w 273902"/>
              <a:gd name="connsiteY26" fmla="*/ 110387 h 298221"/>
              <a:gd name="connsiteX27" fmla="*/ 115421 w 273902"/>
              <a:gd name="connsiteY27" fmla="*/ 95481 h 298221"/>
              <a:gd name="connsiteX28" fmla="*/ 174913 w 273902"/>
              <a:gd name="connsiteY28" fmla="*/ 95481 h 298221"/>
              <a:gd name="connsiteX29" fmla="*/ 174913 w 273902"/>
              <a:gd name="connsiteY29" fmla="*/ 110387 h 298221"/>
              <a:gd name="connsiteX30" fmla="*/ 115421 w 273902"/>
              <a:gd name="connsiteY30" fmla="*/ 110387 h 298221"/>
              <a:gd name="connsiteX31" fmla="*/ 52482 w 273902"/>
              <a:gd name="connsiteY31" fmla="*/ 248425 h 298221"/>
              <a:gd name="connsiteX32" fmla="*/ 52482 w 273902"/>
              <a:gd name="connsiteY32" fmla="*/ 233519 h 298221"/>
              <a:gd name="connsiteX33" fmla="*/ 171462 w 273902"/>
              <a:gd name="connsiteY33" fmla="*/ 233519 h 298221"/>
              <a:gd name="connsiteX34" fmla="*/ 171462 w 273902"/>
              <a:gd name="connsiteY34" fmla="*/ 248425 h 298221"/>
              <a:gd name="connsiteX35" fmla="*/ 52482 w 273902"/>
              <a:gd name="connsiteY35" fmla="*/ 248425 h 298221"/>
              <a:gd name="connsiteX36" fmla="*/ 52482 w 273902"/>
              <a:gd name="connsiteY36" fmla="*/ 166341 h 298221"/>
              <a:gd name="connsiteX37" fmla="*/ 52482 w 273902"/>
              <a:gd name="connsiteY37" fmla="*/ 151436 h 298221"/>
              <a:gd name="connsiteX38" fmla="*/ 171462 w 273902"/>
              <a:gd name="connsiteY38" fmla="*/ 151436 h 298221"/>
              <a:gd name="connsiteX39" fmla="*/ 171462 w 273902"/>
              <a:gd name="connsiteY39" fmla="*/ 166341 h 298221"/>
              <a:gd name="connsiteX40" fmla="*/ 52482 w 273902"/>
              <a:gd name="connsiteY40" fmla="*/ 166341 h 298221"/>
              <a:gd name="connsiteX41" fmla="*/ 52482 w 273902"/>
              <a:gd name="connsiteY41" fmla="*/ 193701 h 298221"/>
              <a:gd name="connsiteX42" fmla="*/ 52482 w 273902"/>
              <a:gd name="connsiteY42" fmla="*/ 178796 h 298221"/>
              <a:gd name="connsiteX43" fmla="*/ 171462 w 273902"/>
              <a:gd name="connsiteY43" fmla="*/ 178796 h 298221"/>
              <a:gd name="connsiteX44" fmla="*/ 171462 w 273902"/>
              <a:gd name="connsiteY44" fmla="*/ 193701 h 298221"/>
              <a:gd name="connsiteX45" fmla="*/ 52482 w 273902"/>
              <a:gd name="connsiteY45" fmla="*/ 193701 h 298221"/>
              <a:gd name="connsiteX46" fmla="*/ 52482 w 273902"/>
              <a:gd name="connsiteY46" fmla="*/ 221065 h 298221"/>
              <a:gd name="connsiteX47" fmla="*/ 52482 w 273902"/>
              <a:gd name="connsiteY47" fmla="*/ 206159 h 298221"/>
              <a:gd name="connsiteX48" fmla="*/ 171462 w 273902"/>
              <a:gd name="connsiteY48" fmla="*/ 206159 h 298221"/>
              <a:gd name="connsiteX49" fmla="*/ 171462 w 273902"/>
              <a:gd name="connsiteY49" fmla="*/ 221065 h 298221"/>
              <a:gd name="connsiteX50" fmla="*/ 52482 w 273902"/>
              <a:gd name="connsiteY50" fmla="*/ 221065 h 298221"/>
              <a:gd name="connsiteX51" fmla="*/ 115421 w 273902"/>
              <a:gd name="connsiteY51" fmla="*/ 134051 h 298221"/>
              <a:gd name="connsiteX52" fmla="*/ 115421 w 273902"/>
              <a:gd name="connsiteY52" fmla="*/ 119142 h 298221"/>
              <a:gd name="connsiteX53" fmla="*/ 174913 w 273902"/>
              <a:gd name="connsiteY53" fmla="*/ 119142 h 298221"/>
              <a:gd name="connsiteX54" fmla="*/ 174913 w 273902"/>
              <a:gd name="connsiteY54" fmla="*/ 134051 h 298221"/>
              <a:gd name="connsiteX55" fmla="*/ 115421 w 273902"/>
              <a:gd name="connsiteY55" fmla="*/ 134051 h 298221"/>
              <a:gd name="connsiteX56" fmla="*/ 49031 w 273902"/>
              <a:gd name="connsiteY56" fmla="*/ 90551 h 298221"/>
              <a:gd name="connsiteX57" fmla="*/ 79928 w 273902"/>
              <a:gd name="connsiteY57" fmla="*/ 90551 h 298221"/>
              <a:gd name="connsiteX58" fmla="*/ 87381 w 273902"/>
              <a:gd name="connsiteY58" fmla="*/ 98004 h 298221"/>
              <a:gd name="connsiteX59" fmla="*/ 87381 w 273902"/>
              <a:gd name="connsiteY59" fmla="*/ 131528 h 298221"/>
              <a:gd name="connsiteX60" fmla="*/ 79928 w 273902"/>
              <a:gd name="connsiteY60" fmla="*/ 138981 h 298221"/>
              <a:gd name="connsiteX61" fmla="*/ 49031 w 273902"/>
              <a:gd name="connsiteY61" fmla="*/ 138981 h 298221"/>
              <a:gd name="connsiteX62" fmla="*/ 41578 w 273902"/>
              <a:gd name="connsiteY62" fmla="*/ 131528 h 298221"/>
              <a:gd name="connsiteX63" fmla="*/ 41578 w 273902"/>
              <a:gd name="connsiteY63" fmla="*/ 98004 h 298221"/>
              <a:gd name="connsiteX64" fmla="*/ 49031 w 273902"/>
              <a:gd name="connsiteY64" fmla="*/ 90551 h 298221"/>
              <a:gd name="connsiteX65" fmla="*/ 72475 w 273902"/>
              <a:gd name="connsiteY65" fmla="*/ 105456 h 298221"/>
              <a:gd name="connsiteX66" fmla="*/ 56483 w 273902"/>
              <a:gd name="connsiteY66" fmla="*/ 105456 h 298221"/>
              <a:gd name="connsiteX67" fmla="*/ 56483 w 273902"/>
              <a:gd name="connsiteY67" fmla="*/ 124072 h 298221"/>
              <a:gd name="connsiteX68" fmla="*/ 72475 w 273902"/>
              <a:gd name="connsiteY68" fmla="*/ 124072 h 298221"/>
              <a:gd name="connsiteX69" fmla="*/ 72475 w 273902"/>
              <a:gd name="connsiteY69" fmla="*/ 105456 h 298221"/>
              <a:gd name="connsiteX70" fmla="*/ 194799 w 273902"/>
              <a:gd name="connsiteY70" fmla="*/ 55659 h 298221"/>
              <a:gd name="connsiteX71" fmla="*/ 29145 w 273902"/>
              <a:gd name="connsiteY71" fmla="*/ 55659 h 298221"/>
              <a:gd name="connsiteX72" fmla="*/ 14909 w 273902"/>
              <a:gd name="connsiteY72" fmla="*/ 69899 h 298221"/>
              <a:gd name="connsiteX73" fmla="*/ 14909 w 273902"/>
              <a:gd name="connsiteY73" fmla="*/ 269077 h 298221"/>
              <a:gd name="connsiteX74" fmla="*/ 29145 w 273902"/>
              <a:gd name="connsiteY74" fmla="*/ 283316 h 298221"/>
              <a:gd name="connsiteX75" fmla="*/ 194799 w 273902"/>
              <a:gd name="connsiteY75" fmla="*/ 283316 h 298221"/>
              <a:gd name="connsiteX76" fmla="*/ 209038 w 273902"/>
              <a:gd name="connsiteY76" fmla="*/ 269077 h 298221"/>
              <a:gd name="connsiteX77" fmla="*/ 209038 w 273902"/>
              <a:gd name="connsiteY77" fmla="*/ 69899 h 298221"/>
              <a:gd name="connsiteX78" fmla="*/ 194799 w 273902"/>
              <a:gd name="connsiteY78" fmla="*/ 55659 h 298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Lst>
            <a:rect l="l" t="t" r="r" b="b"/>
            <a:pathLst>
              <a:path w="273902" h="298221">
                <a:moveTo>
                  <a:pt x="29145" y="40754"/>
                </a:moveTo>
                <a:lnTo>
                  <a:pt x="49959" y="40754"/>
                </a:lnTo>
                <a:lnTo>
                  <a:pt x="49959" y="29145"/>
                </a:lnTo>
                <a:cubicBezTo>
                  <a:pt x="49959" y="13099"/>
                  <a:pt x="63058" y="0"/>
                  <a:pt x="79104" y="0"/>
                </a:cubicBezTo>
                <a:lnTo>
                  <a:pt x="244758" y="0"/>
                </a:lnTo>
                <a:cubicBezTo>
                  <a:pt x="260804" y="0"/>
                  <a:pt x="273903" y="13099"/>
                  <a:pt x="273903" y="29145"/>
                </a:cubicBezTo>
                <a:lnTo>
                  <a:pt x="273903" y="228323"/>
                </a:lnTo>
                <a:cubicBezTo>
                  <a:pt x="273903" y="244369"/>
                  <a:pt x="260800" y="257464"/>
                  <a:pt x="244758" y="257464"/>
                </a:cubicBezTo>
                <a:lnTo>
                  <a:pt x="223943" y="257464"/>
                </a:lnTo>
                <a:lnTo>
                  <a:pt x="223943" y="269077"/>
                </a:lnTo>
                <a:cubicBezTo>
                  <a:pt x="223943" y="285123"/>
                  <a:pt x="210845" y="298222"/>
                  <a:pt x="194799" y="298222"/>
                </a:cubicBezTo>
                <a:lnTo>
                  <a:pt x="29145" y="298222"/>
                </a:lnTo>
                <a:cubicBezTo>
                  <a:pt x="13099" y="298222"/>
                  <a:pt x="0" y="285123"/>
                  <a:pt x="0" y="269077"/>
                </a:cubicBezTo>
                <a:lnTo>
                  <a:pt x="0" y="69899"/>
                </a:lnTo>
                <a:cubicBezTo>
                  <a:pt x="0" y="53853"/>
                  <a:pt x="13099" y="40754"/>
                  <a:pt x="29145" y="40754"/>
                </a:cubicBezTo>
                <a:close/>
                <a:moveTo>
                  <a:pt x="64864" y="40754"/>
                </a:moveTo>
                <a:lnTo>
                  <a:pt x="194799" y="40754"/>
                </a:lnTo>
                <a:cubicBezTo>
                  <a:pt x="210845" y="40754"/>
                  <a:pt x="223943" y="53853"/>
                  <a:pt x="223943" y="69899"/>
                </a:cubicBezTo>
                <a:lnTo>
                  <a:pt x="223943" y="242559"/>
                </a:lnTo>
                <a:lnTo>
                  <a:pt x="244758" y="242559"/>
                </a:lnTo>
                <a:cubicBezTo>
                  <a:pt x="252570" y="242559"/>
                  <a:pt x="258994" y="236135"/>
                  <a:pt x="258994" y="228323"/>
                </a:cubicBezTo>
                <a:lnTo>
                  <a:pt x="258994" y="29145"/>
                </a:lnTo>
                <a:cubicBezTo>
                  <a:pt x="258994" y="21329"/>
                  <a:pt x="252574" y="14905"/>
                  <a:pt x="244758" y="14905"/>
                </a:cubicBezTo>
                <a:lnTo>
                  <a:pt x="79104" y="14905"/>
                </a:lnTo>
                <a:cubicBezTo>
                  <a:pt x="71288" y="14905"/>
                  <a:pt x="64864" y="21329"/>
                  <a:pt x="64864" y="29145"/>
                </a:cubicBezTo>
                <a:lnTo>
                  <a:pt x="64864" y="40754"/>
                </a:lnTo>
                <a:close/>
                <a:moveTo>
                  <a:pt x="115421" y="110387"/>
                </a:moveTo>
                <a:cubicBezTo>
                  <a:pt x="105618" y="110387"/>
                  <a:pt x="105618" y="95481"/>
                  <a:pt x="115421" y="95481"/>
                </a:cubicBezTo>
                <a:lnTo>
                  <a:pt x="174913" y="95481"/>
                </a:lnTo>
                <a:cubicBezTo>
                  <a:pt x="184715" y="95481"/>
                  <a:pt x="184715" y="110387"/>
                  <a:pt x="174913" y="110387"/>
                </a:cubicBezTo>
                <a:lnTo>
                  <a:pt x="115421" y="110387"/>
                </a:lnTo>
                <a:close/>
                <a:moveTo>
                  <a:pt x="52482" y="248425"/>
                </a:moveTo>
                <a:cubicBezTo>
                  <a:pt x="42679" y="248425"/>
                  <a:pt x="42679" y="233519"/>
                  <a:pt x="52482" y="233519"/>
                </a:cubicBezTo>
                <a:lnTo>
                  <a:pt x="171462" y="233519"/>
                </a:lnTo>
                <a:cubicBezTo>
                  <a:pt x="181264" y="233519"/>
                  <a:pt x="181264" y="248425"/>
                  <a:pt x="171462" y="248425"/>
                </a:cubicBezTo>
                <a:lnTo>
                  <a:pt x="52482" y="248425"/>
                </a:lnTo>
                <a:close/>
                <a:moveTo>
                  <a:pt x="52482" y="166341"/>
                </a:moveTo>
                <a:cubicBezTo>
                  <a:pt x="42679" y="166341"/>
                  <a:pt x="42679" y="151436"/>
                  <a:pt x="52482" y="151436"/>
                </a:cubicBezTo>
                <a:lnTo>
                  <a:pt x="171462" y="151436"/>
                </a:lnTo>
                <a:cubicBezTo>
                  <a:pt x="181264" y="151436"/>
                  <a:pt x="181264" y="166341"/>
                  <a:pt x="171462" y="166341"/>
                </a:cubicBezTo>
                <a:lnTo>
                  <a:pt x="52482" y="166341"/>
                </a:lnTo>
                <a:close/>
                <a:moveTo>
                  <a:pt x="52482" y="193701"/>
                </a:moveTo>
                <a:cubicBezTo>
                  <a:pt x="42679" y="193701"/>
                  <a:pt x="42679" y="178796"/>
                  <a:pt x="52482" y="178796"/>
                </a:cubicBezTo>
                <a:lnTo>
                  <a:pt x="171462" y="178796"/>
                </a:lnTo>
                <a:cubicBezTo>
                  <a:pt x="181264" y="178796"/>
                  <a:pt x="181264" y="193701"/>
                  <a:pt x="171462" y="193701"/>
                </a:cubicBezTo>
                <a:lnTo>
                  <a:pt x="52482" y="193701"/>
                </a:lnTo>
                <a:close/>
                <a:moveTo>
                  <a:pt x="52482" y="221065"/>
                </a:moveTo>
                <a:cubicBezTo>
                  <a:pt x="42679" y="221065"/>
                  <a:pt x="42679" y="206159"/>
                  <a:pt x="52482" y="206159"/>
                </a:cubicBezTo>
                <a:lnTo>
                  <a:pt x="171462" y="206159"/>
                </a:lnTo>
                <a:cubicBezTo>
                  <a:pt x="181264" y="206159"/>
                  <a:pt x="181264" y="221065"/>
                  <a:pt x="171462" y="221065"/>
                </a:cubicBezTo>
                <a:lnTo>
                  <a:pt x="52482" y="221065"/>
                </a:lnTo>
                <a:close/>
                <a:moveTo>
                  <a:pt x="115421" y="134051"/>
                </a:moveTo>
                <a:cubicBezTo>
                  <a:pt x="105618" y="134051"/>
                  <a:pt x="105618" y="119142"/>
                  <a:pt x="115421" y="119142"/>
                </a:cubicBezTo>
                <a:lnTo>
                  <a:pt x="174913" y="119142"/>
                </a:lnTo>
                <a:cubicBezTo>
                  <a:pt x="184715" y="119142"/>
                  <a:pt x="184715" y="134051"/>
                  <a:pt x="174913" y="134051"/>
                </a:cubicBezTo>
                <a:lnTo>
                  <a:pt x="115421" y="134051"/>
                </a:lnTo>
                <a:close/>
                <a:moveTo>
                  <a:pt x="49031" y="90551"/>
                </a:moveTo>
                <a:lnTo>
                  <a:pt x="79928" y="90551"/>
                </a:lnTo>
                <a:cubicBezTo>
                  <a:pt x="84041" y="90551"/>
                  <a:pt x="87381" y="93887"/>
                  <a:pt x="87381" y="98004"/>
                </a:cubicBezTo>
                <a:lnTo>
                  <a:pt x="87381" y="131528"/>
                </a:lnTo>
                <a:cubicBezTo>
                  <a:pt x="87381" y="135641"/>
                  <a:pt x="84041" y="138981"/>
                  <a:pt x="79928" y="138981"/>
                </a:cubicBezTo>
                <a:lnTo>
                  <a:pt x="49031" y="138981"/>
                </a:lnTo>
                <a:cubicBezTo>
                  <a:pt x="44914" y="138981"/>
                  <a:pt x="41578" y="135641"/>
                  <a:pt x="41578" y="131528"/>
                </a:cubicBezTo>
                <a:lnTo>
                  <a:pt x="41578" y="98004"/>
                </a:lnTo>
                <a:cubicBezTo>
                  <a:pt x="41578" y="93887"/>
                  <a:pt x="44914" y="90551"/>
                  <a:pt x="49031" y="90551"/>
                </a:cubicBezTo>
                <a:close/>
                <a:moveTo>
                  <a:pt x="72475" y="105456"/>
                </a:moveTo>
                <a:lnTo>
                  <a:pt x="56483" y="105456"/>
                </a:lnTo>
                <a:lnTo>
                  <a:pt x="56483" y="124072"/>
                </a:lnTo>
                <a:lnTo>
                  <a:pt x="72475" y="124072"/>
                </a:lnTo>
                <a:lnTo>
                  <a:pt x="72475" y="105456"/>
                </a:lnTo>
                <a:close/>
                <a:moveTo>
                  <a:pt x="194799" y="55659"/>
                </a:moveTo>
                <a:lnTo>
                  <a:pt x="29145" y="55659"/>
                </a:lnTo>
                <a:cubicBezTo>
                  <a:pt x="21329" y="55659"/>
                  <a:pt x="14909" y="62083"/>
                  <a:pt x="14909" y="69899"/>
                </a:cubicBezTo>
                <a:lnTo>
                  <a:pt x="14909" y="269077"/>
                </a:lnTo>
                <a:cubicBezTo>
                  <a:pt x="14909" y="276893"/>
                  <a:pt x="21329" y="283316"/>
                  <a:pt x="29145" y="283316"/>
                </a:cubicBezTo>
                <a:lnTo>
                  <a:pt x="194799" y="283316"/>
                </a:lnTo>
                <a:cubicBezTo>
                  <a:pt x="202615" y="283316"/>
                  <a:pt x="209038" y="276893"/>
                  <a:pt x="209038" y="269077"/>
                </a:cubicBezTo>
                <a:lnTo>
                  <a:pt x="209038" y="69899"/>
                </a:lnTo>
                <a:cubicBezTo>
                  <a:pt x="209038" y="62083"/>
                  <a:pt x="202615" y="55659"/>
                  <a:pt x="194799" y="55659"/>
                </a:cubicBezTo>
                <a:close/>
              </a:path>
            </a:pathLst>
          </a:custGeom>
          <a:gradFill>
            <a:gsLst>
              <a:gs pos="0">
                <a:schemeClr val="accent1">
                  <a:lumMod val="60000"/>
                  <a:lumOff val="40000"/>
                </a:schemeClr>
              </a:gs>
              <a:gs pos="100000">
                <a:schemeClr val="accent1"/>
              </a:gs>
            </a:gsLst>
            <a:lin ang="5400000" scaled="1"/>
          </a:gradFill>
          <a:ln w="360" cap="flat">
            <a:noFill/>
            <a:prstDash val="solid"/>
            <a:miter/>
          </a:ln>
        </p:spPr>
        <p:txBody>
          <a:bodyPr rtlCol="0" anchor="ctr"/>
          <a:lstStyle/>
          <a:p>
            <a:endParaRPr lang="zh-CN" altLang="en-US"/>
          </a:p>
        </p:txBody>
      </p:sp>
      <p:grpSp>
        <p:nvGrpSpPr>
          <p:cNvPr id="154" name="图形 151">
            <a:extLst>
              <a:ext uri="{FF2B5EF4-FFF2-40B4-BE49-F238E27FC236}">
                <a16:creationId xmlns:a16="http://schemas.microsoft.com/office/drawing/2014/main" id="{8C8819C5-F1CD-451F-9D94-4C27C760272D}"/>
              </a:ext>
            </a:extLst>
          </p:cNvPr>
          <p:cNvGrpSpPr/>
          <p:nvPr/>
        </p:nvGrpSpPr>
        <p:grpSpPr>
          <a:xfrm>
            <a:off x="4589888" y="1576294"/>
            <a:ext cx="304800" cy="304800"/>
            <a:chOff x="2484614" y="4767184"/>
            <a:chExt cx="304800" cy="304800"/>
          </a:xfrm>
          <a:gradFill>
            <a:gsLst>
              <a:gs pos="0">
                <a:schemeClr val="accent2">
                  <a:lumMod val="60000"/>
                  <a:lumOff val="40000"/>
                </a:schemeClr>
              </a:gs>
              <a:gs pos="100000">
                <a:schemeClr val="accent2"/>
              </a:gs>
            </a:gsLst>
            <a:lin ang="5400000" scaled="1"/>
          </a:gradFill>
        </p:grpSpPr>
        <p:sp>
          <p:nvSpPr>
            <p:cNvPr id="155" name="任意多边形: 形状 154">
              <a:extLst>
                <a:ext uri="{FF2B5EF4-FFF2-40B4-BE49-F238E27FC236}">
                  <a16:creationId xmlns:a16="http://schemas.microsoft.com/office/drawing/2014/main" id="{0ADF5E1D-71CB-4057-A047-E51E56FF035C}"/>
                </a:ext>
              </a:extLst>
            </p:cNvPr>
            <p:cNvSpPr/>
            <p:nvPr/>
          </p:nvSpPr>
          <p:spPr>
            <a:xfrm>
              <a:off x="2484614" y="4767184"/>
              <a:ext cx="304800" cy="304800"/>
            </a:xfrm>
            <a:custGeom>
              <a:avLst/>
              <a:gdLst>
                <a:gd name="connsiteX0" fmla="*/ 295275 w 304800"/>
                <a:gd name="connsiteY0" fmla="*/ 76200 h 304800"/>
                <a:gd name="connsiteX1" fmla="*/ 266700 w 304800"/>
                <a:gd name="connsiteY1" fmla="*/ 76200 h 304800"/>
                <a:gd name="connsiteX2" fmla="*/ 266700 w 304800"/>
                <a:gd name="connsiteY2" fmla="*/ 28575 h 304800"/>
                <a:gd name="connsiteX3" fmla="*/ 238125 w 304800"/>
                <a:gd name="connsiteY3" fmla="*/ 0 h 304800"/>
                <a:gd name="connsiteX4" fmla="*/ 209550 w 304800"/>
                <a:gd name="connsiteY4" fmla="*/ 28575 h 304800"/>
                <a:gd name="connsiteX5" fmla="*/ 209550 w 304800"/>
                <a:gd name="connsiteY5" fmla="*/ 76200 h 304800"/>
                <a:gd name="connsiteX6" fmla="*/ 28575 w 304800"/>
                <a:gd name="connsiteY6" fmla="*/ 76200 h 304800"/>
                <a:gd name="connsiteX7" fmla="*/ 0 w 304800"/>
                <a:gd name="connsiteY7" fmla="*/ 104775 h 304800"/>
                <a:gd name="connsiteX8" fmla="*/ 0 w 304800"/>
                <a:gd name="connsiteY8" fmla="*/ 276225 h 304800"/>
                <a:gd name="connsiteX9" fmla="*/ 28575 w 304800"/>
                <a:gd name="connsiteY9" fmla="*/ 304800 h 304800"/>
                <a:gd name="connsiteX10" fmla="*/ 219075 w 304800"/>
                <a:gd name="connsiteY10" fmla="*/ 304800 h 304800"/>
                <a:gd name="connsiteX11" fmla="*/ 228600 w 304800"/>
                <a:gd name="connsiteY11" fmla="*/ 295275 h 304800"/>
                <a:gd name="connsiteX12" fmla="*/ 228600 w 304800"/>
                <a:gd name="connsiteY12" fmla="*/ 266700 h 304800"/>
                <a:gd name="connsiteX13" fmla="*/ 295275 w 304800"/>
                <a:gd name="connsiteY13" fmla="*/ 266700 h 304800"/>
                <a:gd name="connsiteX14" fmla="*/ 304800 w 304800"/>
                <a:gd name="connsiteY14" fmla="*/ 257175 h 304800"/>
                <a:gd name="connsiteX15" fmla="*/ 304800 w 304800"/>
                <a:gd name="connsiteY15" fmla="*/ 85725 h 304800"/>
                <a:gd name="connsiteX16" fmla="*/ 295275 w 304800"/>
                <a:gd name="connsiteY16" fmla="*/ 76200 h 304800"/>
                <a:gd name="connsiteX17" fmla="*/ 228600 w 304800"/>
                <a:gd name="connsiteY17" fmla="*/ 57150 h 304800"/>
                <a:gd name="connsiteX18" fmla="*/ 247650 w 304800"/>
                <a:gd name="connsiteY18" fmla="*/ 57150 h 304800"/>
                <a:gd name="connsiteX19" fmla="*/ 247650 w 304800"/>
                <a:gd name="connsiteY19" fmla="*/ 138970 h 304800"/>
                <a:gd name="connsiteX20" fmla="*/ 238125 w 304800"/>
                <a:gd name="connsiteY20" fmla="*/ 148495 h 304800"/>
                <a:gd name="connsiteX21" fmla="*/ 228600 w 304800"/>
                <a:gd name="connsiteY21" fmla="*/ 138970 h 304800"/>
                <a:gd name="connsiteX22" fmla="*/ 238125 w 304800"/>
                <a:gd name="connsiteY22" fmla="*/ 19050 h 304800"/>
                <a:gd name="connsiteX23" fmla="*/ 247650 w 304800"/>
                <a:gd name="connsiteY23" fmla="*/ 28575 h 304800"/>
                <a:gd name="connsiteX24" fmla="*/ 247650 w 304800"/>
                <a:gd name="connsiteY24" fmla="*/ 38100 h 304800"/>
                <a:gd name="connsiteX25" fmla="*/ 228600 w 304800"/>
                <a:gd name="connsiteY25" fmla="*/ 38100 h 304800"/>
                <a:gd name="connsiteX26" fmla="*/ 228600 w 304800"/>
                <a:gd name="connsiteY26" fmla="*/ 28575 h 304800"/>
                <a:gd name="connsiteX27" fmla="*/ 238125 w 304800"/>
                <a:gd name="connsiteY27" fmla="*/ 19050 h 304800"/>
                <a:gd name="connsiteX28" fmla="*/ 209550 w 304800"/>
                <a:gd name="connsiteY28" fmla="*/ 285750 h 304800"/>
                <a:gd name="connsiteX29" fmla="*/ 28575 w 304800"/>
                <a:gd name="connsiteY29" fmla="*/ 285750 h 304800"/>
                <a:gd name="connsiteX30" fmla="*/ 19050 w 304800"/>
                <a:gd name="connsiteY30" fmla="*/ 276225 h 304800"/>
                <a:gd name="connsiteX31" fmla="*/ 28575 w 304800"/>
                <a:gd name="connsiteY31" fmla="*/ 266700 h 304800"/>
                <a:gd name="connsiteX32" fmla="*/ 209550 w 304800"/>
                <a:gd name="connsiteY32" fmla="*/ 266700 h 304800"/>
                <a:gd name="connsiteX33" fmla="*/ 285750 w 304800"/>
                <a:gd name="connsiteY33" fmla="*/ 247650 h 304800"/>
                <a:gd name="connsiteX34" fmla="*/ 28575 w 304800"/>
                <a:gd name="connsiteY34" fmla="*/ 247650 h 304800"/>
                <a:gd name="connsiteX35" fmla="*/ 19050 w 304800"/>
                <a:gd name="connsiteY35" fmla="*/ 249365 h 304800"/>
                <a:gd name="connsiteX36" fmla="*/ 19050 w 304800"/>
                <a:gd name="connsiteY36" fmla="*/ 104775 h 304800"/>
                <a:gd name="connsiteX37" fmla="*/ 28575 w 304800"/>
                <a:gd name="connsiteY37" fmla="*/ 95250 h 304800"/>
                <a:gd name="connsiteX38" fmla="*/ 209550 w 304800"/>
                <a:gd name="connsiteY38" fmla="*/ 95250 h 304800"/>
                <a:gd name="connsiteX39" fmla="*/ 209550 w 304800"/>
                <a:gd name="connsiteY39" fmla="*/ 142875 h 304800"/>
                <a:gd name="connsiteX40" fmla="*/ 212312 w 304800"/>
                <a:gd name="connsiteY40" fmla="*/ 149638 h 304800"/>
                <a:gd name="connsiteX41" fmla="*/ 231362 w 304800"/>
                <a:gd name="connsiteY41" fmla="*/ 168688 h 304800"/>
                <a:gd name="connsiteX42" fmla="*/ 244833 w 304800"/>
                <a:gd name="connsiteY42" fmla="*/ 168743 h 304800"/>
                <a:gd name="connsiteX43" fmla="*/ 244888 w 304800"/>
                <a:gd name="connsiteY43" fmla="*/ 168688 h 304800"/>
                <a:gd name="connsiteX44" fmla="*/ 263938 w 304800"/>
                <a:gd name="connsiteY44" fmla="*/ 149638 h 304800"/>
                <a:gd name="connsiteX45" fmla="*/ 266700 w 304800"/>
                <a:gd name="connsiteY45" fmla="*/ 142875 h 304800"/>
                <a:gd name="connsiteX46" fmla="*/ 266700 w 304800"/>
                <a:gd name="connsiteY46" fmla="*/ 95250 h 304800"/>
                <a:gd name="connsiteX47" fmla="*/ 285750 w 304800"/>
                <a:gd name="connsiteY47" fmla="*/ 95250 h 304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304800" h="304800">
                  <a:moveTo>
                    <a:pt x="295275" y="76200"/>
                  </a:moveTo>
                  <a:lnTo>
                    <a:pt x="266700" y="76200"/>
                  </a:lnTo>
                  <a:lnTo>
                    <a:pt x="266700" y="28575"/>
                  </a:lnTo>
                  <a:cubicBezTo>
                    <a:pt x="266700" y="12794"/>
                    <a:pt x="253907" y="0"/>
                    <a:pt x="238125" y="0"/>
                  </a:cubicBezTo>
                  <a:cubicBezTo>
                    <a:pt x="222343" y="0"/>
                    <a:pt x="209550" y="12794"/>
                    <a:pt x="209550" y="28575"/>
                  </a:cubicBezTo>
                  <a:lnTo>
                    <a:pt x="209550" y="76200"/>
                  </a:lnTo>
                  <a:lnTo>
                    <a:pt x="28575" y="76200"/>
                  </a:lnTo>
                  <a:cubicBezTo>
                    <a:pt x="12794" y="76200"/>
                    <a:pt x="0" y="88994"/>
                    <a:pt x="0" y="104775"/>
                  </a:cubicBezTo>
                  <a:lnTo>
                    <a:pt x="0" y="276225"/>
                  </a:lnTo>
                  <a:cubicBezTo>
                    <a:pt x="0" y="292007"/>
                    <a:pt x="12794" y="304800"/>
                    <a:pt x="28575" y="304800"/>
                  </a:cubicBezTo>
                  <a:lnTo>
                    <a:pt x="219075" y="304800"/>
                  </a:lnTo>
                  <a:cubicBezTo>
                    <a:pt x="224336" y="304800"/>
                    <a:pt x="228600" y="300536"/>
                    <a:pt x="228600" y="295275"/>
                  </a:cubicBezTo>
                  <a:lnTo>
                    <a:pt x="228600" y="266700"/>
                  </a:lnTo>
                  <a:lnTo>
                    <a:pt x="295275" y="266700"/>
                  </a:lnTo>
                  <a:cubicBezTo>
                    <a:pt x="300536" y="266700"/>
                    <a:pt x="304800" y="262436"/>
                    <a:pt x="304800" y="257175"/>
                  </a:cubicBezTo>
                  <a:lnTo>
                    <a:pt x="304800" y="85725"/>
                  </a:lnTo>
                  <a:cubicBezTo>
                    <a:pt x="304800" y="80464"/>
                    <a:pt x="300536" y="76200"/>
                    <a:pt x="295275" y="76200"/>
                  </a:cubicBezTo>
                  <a:close/>
                  <a:moveTo>
                    <a:pt x="228600" y="57150"/>
                  </a:moveTo>
                  <a:lnTo>
                    <a:pt x="247650" y="57150"/>
                  </a:lnTo>
                  <a:lnTo>
                    <a:pt x="247650" y="138970"/>
                  </a:lnTo>
                  <a:lnTo>
                    <a:pt x="238125" y="148495"/>
                  </a:lnTo>
                  <a:lnTo>
                    <a:pt x="228600" y="138970"/>
                  </a:lnTo>
                  <a:close/>
                  <a:moveTo>
                    <a:pt x="238125" y="19050"/>
                  </a:moveTo>
                  <a:cubicBezTo>
                    <a:pt x="243386" y="19050"/>
                    <a:pt x="247650" y="23315"/>
                    <a:pt x="247650" y="28575"/>
                  </a:cubicBezTo>
                  <a:lnTo>
                    <a:pt x="247650" y="38100"/>
                  </a:lnTo>
                  <a:lnTo>
                    <a:pt x="228600" y="38100"/>
                  </a:lnTo>
                  <a:lnTo>
                    <a:pt x="228600" y="28575"/>
                  </a:lnTo>
                  <a:cubicBezTo>
                    <a:pt x="228600" y="23315"/>
                    <a:pt x="232864" y="19050"/>
                    <a:pt x="238125" y="19050"/>
                  </a:cubicBezTo>
                  <a:close/>
                  <a:moveTo>
                    <a:pt x="209550" y="285750"/>
                  </a:moveTo>
                  <a:lnTo>
                    <a:pt x="28575" y="285750"/>
                  </a:lnTo>
                  <a:cubicBezTo>
                    <a:pt x="23315" y="285750"/>
                    <a:pt x="19050" y="281486"/>
                    <a:pt x="19050" y="276225"/>
                  </a:cubicBezTo>
                  <a:cubicBezTo>
                    <a:pt x="19050" y="270964"/>
                    <a:pt x="23315" y="266700"/>
                    <a:pt x="28575" y="266700"/>
                  </a:cubicBezTo>
                  <a:lnTo>
                    <a:pt x="209550" y="266700"/>
                  </a:lnTo>
                  <a:close/>
                  <a:moveTo>
                    <a:pt x="285750" y="247650"/>
                  </a:moveTo>
                  <a:lnTo>
                    <a:pt x="28575" y="247650"/>
                  </a:lnTo>
                  <a:cubicBezTo>
                    <a:pt x="25326" y="247676"/>
                    <a:pt x="22104" y="248256"/>
                    <a:pt x="19050" y="249365"/>
                  </a:cubicBezTo>
                  <a:lnTo>
                    <a:pt x="19050" y="104775"/>
                  </a:lnTo>
                  <a:cubicBezTo>
                    <a:pt x="19050" y="99514"/>
                    <a:pt x="23315" y="95250"/>
                    <a:pt x="28575" y="95250"/>
                  </a:cubicBezTo>
                  <a:lnTo>
                    <a:pt x="209550" y="95250"/>
                  </a:lnTo>
                  <a:lnTo>
                    <a:pt x="209550" y="142875"/>
                  </a:lnTo>
                  <a:cubicBezTo>
                    <a:pt x="209536" y="145407"/>
                    <a:pt x="210529" y="147840"/>
                    <a:pt x="212312" y="149638"/>
                  </a:cubicBezTo>
                  <a:lnTo>
                    <a:pt x="231362" y="168688"/>
                  </a:lnTo>
                  <a:cubicBezTo>
                    <a:pt x="235067" y="172423"/>
                    <a:pt x="241098" y="172447"/>
                    <a:pt x="244833" y="168743"/>
                  </a:cubicBezTo>
                  <a:cubicBezTo>
                    <a:pt x="244851" y="168725"/>
                    <a:pt x="244870" y="168706"/>
                    <a:pt x="244888" y="168688"/>
                  </a:cubicBezTo>
                  <a:lnTo>
                    <a:pt x="263938" y="149638"/>
                  </a:lnTo>
                  <a:cubicBezTo>
                    <a:pt x="265721" y="147840"/>
                    <a:pt x="266714" y="145407"/>
                    <a:pt x="266700" y="142875"/>
                  </a:cubicBezTo>
                  <a:lnTo>
                    <a:pt x="266700" y="95250"/>
                  </a:lnTo>
                  <a:lnTo>
                    <a:pt x="285750" y="95250"/>
                  </a:lnTo>
                  <a:close/>
                </a:path>
              </a:pathLst>
            </a:custGeom>
            <a:grpFill/>
            <a:ln w="9525" cap="flat">
              <a:noFill/>
              <a:prstDash val="solid"/>
              <a:miter/>
            </a:ln>
          </p:spPr>
          <p:txBody>
            <a:bodyPr rtlCol="0" anchor="ctr"/>
            <a:lstStyle/>
            <a:p>
              <a:endParaRPr lang="zh-CN" altLang="en-US"/>
            </a:p>
          </p:txBody>
        </p:sp>
        <p:sp>
          <p:nvSpPr>
            <p:cNvPr id="156" name="任意多边形: 形状 155">
              <a:extLst>
                <a:ext uri="{FF2B5EF4-FFF2-40B4-BE49-F238E27FC236}">
                  <a16:creationId xmlns:a16="http://schemas.microsoft.com/office/drawing/2014/main" id="{2D48EB79-7252-45AC-9AD1-7F724DAC442D}"/>
                </a:ext>
              </a:extLst>
            </p:cNvPr>
            <p:cNvSpPr/>
            <p:nvPr/>
          </p:nvSpPr>
          <p:spPr>
            <a:xfrm>
              <a:off x="2522714" y="4881484"/>
              <a:ext cx="95250" cy="19050"/>
            </a:xfrm>
            <a:custGeom>
              <a:avLst/>
              <a:gdLst>
                <a:gd name="connsiteX0" fmla="*/ 9525 w 95250"/>
                <a:gd name="connsiteY0" fmla="*/ 19050 h 19050"/>
                <a:gd name="connsiteX1" fmla="*/ 85725 w 95250"/>
                <a:gd name="connsiteY1" fmla="*/ 19050 h 19050"/>
                <a:gd name="connsiteX2" fmla="*/ 95250 w 95250"/>
                <a:gd name="connsiteY2" fmla="*/ 9525 h 19050"/>
                <a:gd name="connsiteX3" fmla="*/ 85725 w 95250"/>
                <a:gd name="connsiteY3" fmla="*/ 0 h 19050"/>
                <a:gd name="connsiteX4" fmla="*/ 9525 w 95250"/>
                <a:gd name="connsiteY4" fmla="*/ 0 h 19050"/>
                <a:gd name="connsiteX5" fmla="*/ 0 w 95250"/>
                <a:gd name="connsiteY5" fmla="*/ 9525 h 19050"/>
                <a:gd name="connsiteX6" fmla="*/ 9525 w 95250"/>
                <a:gd name="connsiteY6" fmla="*/ 19050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5250" h="19050">
                  <a:moveTo>
                    <a:pt x="9525" y="19050"/>
                  </a:moveTo>
                  <a:lnTo>
                    <a:pt x="85725" y="19050"/>
                  </a:lnTo>
                  <a:cubicBezTo>
                    <a:pt x="90986" y="19050"/>
                    <a:pt x="95250" y="14786"/>
                    <a:pt x="95250" y="9525"/>
                  </a:cubicBezTo>
                  <a:cubicBezTo>
                    <a:pt x="95250" y="4264"/>
                    <a:pt x="90986" y="0"/>
                    <a:pt x="85725" y="0"/>
                  </a:cubicBezTo>
                  <a:lnTo>
                    <a:pt x="9525" y="0"/>
                  </a:lnTo>
                  <a:cubicBezTo>
                    <a:pt x="4265" y="0"/>
                    <a:pt x="0" y="4264"/>
                    <a:pt x="0" y="9525"/>
                  </a:cubicBezTo>
                  <a:cubicBezTo>
                    <a:pt x="0" y="14786"/>
                    <a:pt x="4265" y="19050"/>
                    <a:pt x="9525" y="19050"/>
                  </a:cubicBezTo>
                  <a:close/>
                </a:path>
              </a:pathLst>
            </a:custGeom>
            <a:grpFill/>
            <a:ln w="9525" cap="flat">
              <a:noFill/>
              <a:prstDash val="solid"/>
              <a:miter/>
            </a:ln>
          </p:spPr>
          <p:txBody>
            <a:bodyPr rtlCol="0" anchor="ctr"/>
            <a:lstStyle/>
            <a:p>
              <a:endParaRPr lang="zh-CN" altLang="en-US"/>
            </a:p>
          </p:txBody>
        </p:sp>
        <p:sp>
          <p:nvSpPr>
            <p:cNvPr id="157" name="任意多边形: 形状 156">
              <a:extLst>
                <a:ext uri="{FF2B5EF4-FFF2-40B4-BE49-F238E27FC236}">
                  <a16:creationId xmlns:a16="http://schemas.microsoft.com/office/drawing/2014/main" id="{930EB324-BEAD-4802-ACFD-924750148564}"/>
                </a:ext>
              </a:extLst>
            </p:cNvPr>
            <p:cNvSpPr/>
            <p:nvPr/>
          </p:nvSpPr>
          <p:spPr>
            <a:xfrm>
              <a:off x="2522714" y="4919584"/>
              <a:ext cx="133350" cy="19050"/>
            </a:xfrm>
            <a:custGeom>
              <a:avLst/>
              <a:gdLst>
                <a:gd name="connsiteX0" fmla="*/ 133350 w 133350"/>
                <a:gd name="connsiteY0" fmla="*/ 9525 h 19050"/>
                <a:gd name="connsiteX1" fmla="*/ 123825 w 133350"/>
                <a:gd name="connsiteY1" fmla="*/ 0 h 19050"/>
                <a:gd name="connsiteX2" fmla="*/ 9525 w 133350"/>
                <a:gd name="connsiteY2" fmla="*/ 0 h 19050"/>
                <a:gd name="connsiteX3" fmla="*/ 0 w 133350"/>
                <a:gd name="connsiteY3" fmla="*/ 9525 h 19050"/>
                <a:gd name="connsiteX4" fmla="*/ 9525 w 133350"/>
                <a:gd name="connsiteY4" fmla="*/ 19050 h 19050"/>
                <a:gd name="connsiteX5" fmla="*/ 123825 w 133350"/>
                <a:gd name="connsiteY5" fmla="*/ 19050 h 19050"/>
                <a:gd name="connsiteX6" fmla="*/ 133350 w 133350"/>
                <a:gd name="connsiteY6" fmla="*/ 9525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3350" h="19050">
                  <a:moveTo>
                    <a:pt x="133350" y="9525"/>
                  </a:moveTo>
                  <a:cubicBezTo>
                    <a:pt x="133350" y="4264"/>
                    <a:pt x="129086" y="0"/>
                    <a:pt x="123825" y="0"/>
                  </a:cubicBezTo>
                  <a:lnTo>
                    <a:pt x="9525" y="0"/>
                  </a:lnTo>
                  <a:cubicBezTo>
                    <a:pt x="4265" y="0"/>
                    <a:pt x="0" y="4264"/>
                    <a:pt x="0" y="9525"/>
                  </a:cubicBezTo>
                  <a:cubicBezTo>
                    <a:pt x="0" y="14786"/>
                    <a:pt x="4265" y="19050"/>
                    <a:pt x="9525" y="19050"/>
                  </a:cubicBezTo>
                  <a:lnTo>
                    <a:pt x="123825" y="19050"/>
                  </a:lnTo>
                  <a:cubicBezTo>
                    <a:pt x="129086" y="19050"/>
                    <a:pt x="133350" y="14786"/>
                    <a:pt x="133350" y="9525"/>
                  </a:cubicBezTo>
                  <a:close/>
                </a:path>
              </a:pathLst>
            </a:custGeom>
            <a:grpFill/>
            <a:ln w="9525" cap="flat">
              <a:noFill/>
              <a:prstDash val="solid"/>
              <a:miter/>
            </a:ln>
          </p:spPr>
          <p:txBody>
            <a:bodyPr rtlCol="0" anchor="ctr"/>
            <a:lstStyle/>
            <a:p>
              <a:endParaRPr lang="zh-CN" altLang="en-US"/>
            </a:p>
          </p:txBody>
        </p:sp>
        <p:sp>
          <p:nvSpPr>
            <p:cNvPr id="158" name="任意多边形: 形状 157">
              <a:extLst>
                <a:ext uri="{FF2B5EF4-FFF2-40B4-BE49-F238E27FC236}">
                  <a16:creationId xmlns:a16="http://schemas.microsoft.com/office/drawing/2014/main" id="{16EE64B9-E4D8-473D-B9C3-211E6211E5D7}"/>
                </a:ext>
              </a:extLst>
            </p:cNvPr>
            <p:cNvSpPr/>
            <p:nvPr/>
          </p:nvSpPr>
          <p:spPr>
            <a:xfrm>
              <a:off x="2646539" y="4948231"/>
              <a:ext cx="104775" cy="47552"/>
            </a:xfrm>
            <a:custGeom>
              <a:avLst/>
              <a:gdLst>
                <a:gd name="connsiteX0" fmla="*/ 95250 w 104775"/>
                <a:gd name="connsiteY0" fmla="*/ 28502 h 47552"/>
                <a:gd name="connsiteX1" fmla="*/ 81344 w 104775"/>
                <a:gd name="connsiteY1" fmla="*/ 28502 h 47552"/>
                <a:gd name="connsiteX2" fmla="*/ 65056 w 104775"/>
                <a:gd name="connsiteY2" fmla="*/ 4213 h 47552"/>
                <a:gd name="connsiteX3" fmla="*/ 51837 w 104775"/>
                <a:gd name="connsiteY3" fmla="*/ 1621 h 47552"/>
                <a:gd name="connsiteX4" fmla="*/ 49244 w 104775"/>
                <a:gd name="connsiteY4" fmla="*/ 4213 h 47552"/>
                <a:gd name="connsiteX5" fmla="*/ 32956 w 104775"/>
                <a:gd name="connsiteY5" fmla="*/ 28502 h 47552"/>
                <a:gd name="connsiteX6" fmla="*/ 9525 w 104775"/>
                <a:gd name="connsiteY6" fmla="*/ 28502 h 47552"/>
                <a:gd name="connsiteX7" fmla="*/ 0 w 104775"/>
                <a:gd name="connsiteY7" fmla="*/ 38027 h 47552"/>
                <a:gd name="connsiteX8" fmla="*/ 9525 w 104775"/>
                <a:gd name="connsiteY8" fmla="*/ 47552 h 47552"/>
                <a:gd name="connsiteX9" fmla="*/ 38100 w 104775"/>
                <a:gd name="connsiteY9" fmla="*/ 47552 h 47552"/>
                <a:gd name="connsiteX10" fmla="*/ 46006 w 104775"/>
                <a:gd name="connsiteY10" fmla="*/ 43266 h 47552"/>
                <a:gd name="connsiteX11" fmla="*/ 57150 w 104775"/>
                <a:gd name="connsiteY11" fmla="*/ 26597 h 47552"/>
                <a:gd name="connsiteX12" fmla="*/ 68294 w 104775"/>
                <a:gd name="connsiteY12" fmla="*/ 43266 h 47552"/>
                <a:gd name="connsiteX13" fmla="*/ 76200 w 104775"/>
                <a:gd name="connsiteY13" fmla="*/ 47552 h 47552"/>
                <a:gd name="connsiteX14" fmla="*/ 95250 w 104775"/>
                <a:gd name="connsiteY14" fmla="*/ 47552 h 47552"/>
                <a:gd name="connsiteX15" fmla="*/ 104775 w 104775"/>
                <a:gd name="connsiteY15" fmla="*/ 38027 h 47552"/>
                <a:gd name="connsiteX16" fmla="*/ 95250 w 104775"/>
                <a:gd name="connsiteY16" fmla="*/ 28502 h 47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4775" h="47552">
                  <a:moveTo>
                    <a:pt x="95250" y="28502"/>
                  </a:moveTo>
                  <a:lnTo>
                    <a:pt x="81344" y="28502"/>
                  </a:lnTo>
                  <a:lnTo>
                    <a:pt x="65056" y="4213"/>
                  </a:lnTo>
                  <a:cubicBezTo>
                    <a:pt x="62122" y="-153"/>
                    <a:pt x="56203" y="-1314"/>
                    <a:pt x="51837" y="1621"/>
                  </a:cubicBezTo>
                  <a:cubicBezTo>
                    <a:pt x="50813" y="2308"/>
                    <a:pt x="49933" y="3189"/>
                    <a:pt x="49244" y="4213"/>
                  </a:cubicBezTo>
                  <a:lnTo>
                    <a:pt x="32956" y="28502"/>
                  </a:lnTo>
                  <a:lnTo>
                    <a:pt x="9525" y="28502"/>
                  </a:lnTo>
                  <a:cubicBezTo>
                    <a:pt x="4264" y="28502"/>
                    <a:pt x="0" y="32766"/>
                    <a:pt x="0" y="38027"/>
                  </a:cubicBezTo>
                  <a:cubicBezTo>
                    <a:pt x="0" y="43288"/>
                    <a:pt x="4264" y="47552"/>
                    <a:pt x="9525" y="47552"/>
                  </a:cubicBezTo>
                  <a:lnTo>
                    <a:pt x="38100" y="47552"/>
                  </a:lnTo>
                  <a:cubicBezTo>
                    <a:pt x="41286" y="47536"/>
                    <a:pt x="44253" y="45927"/>
                    <a:pt x="46006" y="43266"/>
                  </a:cubicBezTo>
                  <a:lnTo>
                    <a:pt x="57150" y="26597"/>
                  </a:lnTo>
                  <a:lnTo>
                    <a:pt x="68294" y="43266"/>
                  </a:lnTo>
                  <a:cubicBezTo>
                    <a:pt x="70047" y="45927"/>
                    <a:pt x="73014" y="47536"/>
                    <a:pt x="76200" y="47552"/>
                  </a:cubicBezTo>
                  <a:lnTo>
                    <a:pt x="95250" y="47552"/>
                  </a:lnTo>
                  <a:cubicBezTo>
                    <a:pt x="100511" y="47552"/>
                    <a:pt x="104775" y="43288"/>
                    <a:pt x="104775" y="38027"/>
                  </a:cubicBezTo>
                  <a:cubicBezTo>
                    <a:pt x="104775" y="32766"/>
                    <a:pt x="100511" y="28502"/>
                    <a:pt x="95250" y="28502"/>
                  </a:cubicBezTo>
                  <a:close/>
                </a:path>
              </a:pathLst>
            </a:custGeom>
            <a:grpFill/>
            <a:ln w="9525" cap="flat">
              <a:noFill/>
              <a:prstDash val="solid"/>
              <a:miter/>
            </a:ln>
          </p:spPr>
          <p:txBody>
            <a:bodyPr rtlCol="0" anchor="ctr"/>
            <a:lstStyle/>
            <a:p>
              <a:endParaRPr lang="zh-CN" altLang="en-US"/>
            </a:p>
          </p:txBody>
        </p:sp>
      </p:grpSp>
      <p:grpSp>
        <p:nvGrpSpPr>
          <p:cNvPr id="145" name="图形 143">
            <a:extLst>
              <a:ext uri="{FF2B5EF4-FFF2-40B4-BE49-F238E27FC236}">
                <a16:creationId xmlns:a16="http://schemas.microsoft.com/office/drawing/2014/main" id="{A85A6C20-A5F1-4802-800C-555BD0E0D13B}"/>
              </a:ext>
            </a:extLst>
          </p:cNvPr>
          <p:cNvGrpSpPr/>
          <p:nvPr/>
        </p:nvGrpSpPr>
        <p:grpSpPr>
          <a:xfrm>
            <a:off x="7298132" y="1576940"/>
            <a:ext cx="304800" cy="304816"/>
            <a:chOff x="220672" y="4742418"/>
            <a:chExt cx="304800" cy="304816"/>
          </a:xfrm>
          <a:gradFill>
            <a:gsLst>
              <a:gs pos="0">
                <a:schemeClr val="accent1">
                  <a:lumMod val="60000"/>
                  <a:lumOff val="40000"/>
                </a:schemeClr>
              </a:gs>
              <a:gs pos="100000">
                <a:schemeClr val="accent1"/>
              </a:gs>
            </a:gsLst>
            <a:lin ang="5400000" scaled="1"/>
          </a:gradFill>
        </p:grpSpPr>
        <p:sp>
          <p:nvSpPr>
            <p:cNvPr id="146" name="任意多边形: 形状 145">
              <a:extLst>
                <a:ext uri="{FF2B5EF4-FFF2-40B4-BE49-F238E27FC236}">
                  <a16:creationId xmlns:a16="http://schemas.microsoft.com/office/drawing/2014/main" id="{70A91E3C-FF52-4051-9EC9-92BCB1327E81}"/>
                </a:ext>
              </a:extLst>
            </p:cNvPr>
            <p:cNvSpPr/>
            <p:nvPr/>
          </p:nvSpPr>
          <p:spPr>
            <a:xfrm>
              <a:off x="220672" y="4742418"/>
              <a:ext cx="304800" cy="304816"/>
            </a:xfrm>
            <a:custGeom>
              <a:avLst/>
              <a:gdLst>
                <a:gd name="connsiteX0" fmla="*/ 285750 w 304800"/>
                <a:gd name="connsiteY0" fmla="*/ 144606 h 304816"/>
                <a:gd name="connsiteX1" fmla="*/ 285750 w 304800"/>
                <a:gd name="connsiteY1" fmla="*/ 104792 h 304816"/>
                <a:gd name="connsiteX2" fmla="*/ 257175 w 304800"/>
                <a:gd name="connsiteY2" fmla="*/ 76217 h 304816"/>
                <a:gd name="connsiteX3" fmla="*/ 242888 w 304800"/>
                <a:gd name="connsiteY3" fmla="*/ 76217 h 304816"/>
                <a:gd name="connsiteX4" fmla="*/ 188595 w 304800"/>
                <a:gd name="connsiteY4" fmla="*/ 3827 h 304816"/>
                <a:gd name="connsiteX5" fmla="*/ 175355 w 304800"/>
                <a:gd name="connsiteY5" fmla="*/ 1826 h 304816"/>
                <a:gd name="connsiteX6" fmla="*/ 127159 w 304800"/>
                <a:gd name="connsiteY6" fmla="*/ 36974 h 304816"/>
                <a:gd name="connsiteX7" fmla="*/ 46363 w 304800"/>
                <a:gd name="connsiteY7" fmla="*/ 34902 h 304816"/>
                <a:gd name="connsiteX8" fmla="*/ 28575 w 304800"/>
                <a:gd name="connsiteY8" fmla="*/ 76217 h 304816"/>
                <a:gd name="connsiteX9" fmla="*/ 0 w 304800"/>
                <a:gd name="connsiteY9" fmla="*/ 104792 h 304816"/>
                <a:gd name="connsiteX10" fmla="*/ 0 w 304800"/>
                <a:gd name="connsiteY10" fmla="*/ 276242 h 304816"/>
                <a:gd name="connsiteX11" fmla="*/ 28575 w 304800"/>
                <a:gd name="connsiteY11" fmla="*/ 304817 h 304816"/>
                <a:gd name="connsiteX12" fmla="*/ 257175 w 304800"/>
                <a:gd name="connsiteY12" fmla="*/ 304817 h 304816"/>
                <a:gd name="connsiteX13" fmla="*/ 285750 w 304800"/>
                <a:gd name="connsiteY13" fmla="*/ 276242 h 304816"/>
                <a:gd name="connsiteX14" fmla="*/ 285750 w 304800"/>
                <a:gd name="connsiteY14" fmla="*/ 236427 h 304816"/>
                <a:gd name="connsiteX15" fmla="*/ 304800 w 304800"/>
                <a:gd name="connsiteY15" fmla="*/ 209567 h 304816"/>
                <a:gd name="connsiteX16" fmla="*/ 304800 w 304800"/>
                <a:gd name="connsiteY16" fmla="*/ 171467 h 304816"/>
                <a:gd name="connsiteX17" fmla="*/ 285750 w 304800"/>
                <a:gd name="connsiteY17" fmla="*/ 144606 h 304816"/>
                <a:gd name="connsiteX18" fmla="*/ 178975 w 304800"/>
                <a:gd name="connsiteY18" fmla="*/ 22781 h 304816"/>
                <a:gd name="connsiteX19" fmla="*/ 219075 w 304800"/>
                <a:gd name="connsiteY19" fmla="*/ 76217 h 304816"/>
                <a:gd name="connsiteX20" fmla="*/ 105537 w 304800"/>
                <a:gd name="connsiteY20" fmla="*/ 76217 h 304816"/>
                <a:gd name="connsiteX21" fmla="*/ 85725 w 304800"/>
                <a:gd name="connsiteY21" fmla="*/ 38117 h 304816"/>
                <a:gd name="connsiteX22" fmla="*/ 111538 w 304800"/>
                <a:gd name="connsiteY22" fmla="*/ 48213 h 304816"/>
                <a:gd name="connsiteX23" fmla="*/ 73057 w 304800"/>
                <a:gd name="connsiteY23" fmla="*/ 76217 h 304816"/>
                <a:gd name="connsiteX24" fmla="*/ 47625 w 304800"/>
                <a:gd name="connsiteY24" fmla="*/ 76217 h 304816"/>
                <a:gd name="connsiteX25" fmla="*/ 85725 w 304800"/>
                <a:gd name="connsiteY25" fmla="*/ 38117 h 304816"/>
                <a:gd name="connsiteX26" fmla="*/ 257175 w 304800"/>
                <a:gd name="connsiteY26" fmla="*/ 285767 h 304816"/>
                <a:gd name="connsiteX27" fmla="*/ 28575 w 304800"/>
                <a:gd name="connsiteY27" fmla="*/ 285767 h 304816"/>
                <a:gd name="connsiteX28" fmla="*/ 19050 w 304800"/>
                <a:gd name="connsiteY28" fmla="*/ 276242 h 304816"/>
                <a:gd name="connsiteX29" fmla="*/ 19050 w 304800"/>
                <a:gd name="connsiteY29" fmla="*/ 104792 h 304816"/>
                <a:gd name="connsiteX30" fmla="*/ 28575 w 304800"/>
                <a:gd name="connsiteY30" fmla="*/ 95267 h 304816"/>
                <a:gd name="connsiteX31" fmla="*/ 257175 w 304800"/>
                <a:gd name="connsiteY31" fmla="*/ 95267 h 304816"/>
                <a:gd name="connsiteX32" fmla="*/ 266700 w 304800"/>
                <a:gd name="connsiteY32" fmla="*/ 104792 h 304816"/>
                <a:gd name="connsiteX33" fmla="*/ 266700 w 304800"/>
                <a:gd name="connsiteY33" fmla="*/ 142892 h 304816"/>
                <a:gd name="connsiteX34" fmla="*/ 238125 w 304800"/>
                <a:gd name="connsiteY34" fmla="*/ 142892 h 304816"/>
                <a:gd name="connsiteX35" fmla="*/ 190500 w 304800"/>
                <a:gd name="connsiteY35" fmla="*/ 190517 h 304816"/>
                <a:gd name="connsiteX36" fmla="*/ 238125 w 304800"/>
                <a:gd name="connsiteY36" fmla="*/ 238142 h 304816"/>
                <a:gd name="connsiteX37" fmla="*/ 266700 w 304800"/>
                <a:gd name="connsiteY37" fmla="*/ 238142 h 304816"/>
                <a:gd name="connsiteX38" fmla="*/ 266700 w 304800"/>
                <a:gd name="connsiteY38" fmla="*/ 276242 h 304816"/>
                <a:gd name="connsiteX39" fmla="*/ 257175 w 304800"/>
                <a:gd name="connsiteY39" fmla="*/ 285767 h 304816"/>
                <a:gd name="connsiteX40" fmla="*/ 285750 w 304800"/>
                <a:gd name="connsiteY40" fmla="*/ 209567 h 304816"/>
                <a:gd name="connsiteX41" fmla="*/ 276225 w 304800"/>
                <a:gd name="connsiteY41" fmla="*/ 219092 h 304816"/>
                <a:gd name="connsiteX42" fmla="*/ 238125 w 304800"/>
                <a:gd name="connsiteY42" fmla="*/ 219092 h 304816"/>
                <a:gd name="connsiteX43" fmla="*/ 209550 w 304800"/>
                <a:gd name="connsiteY43" fmla="*/ 190517 h 304816"/>
                <a:gd name="connsiteX44" fmla="*/ 238125 w 304800"/>
                <a:gd name="connsiteY44" fmla="*/ 161942 h 304816"/>
                <a:gd name="connsiteX45" fmla="*/ 276225 w 304800"/>
                <a:gd name="connsiteY45" fmla="*/ 161942 h 304816"/>
                <a:gd name="connsiteX46" fmla="*/ 285750 w 304800"/>
                <a:gd name="connsiteY46" fmla="*/ 171467 h 3048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304800" h="304816">
                  <a:moveTo>
                    <a:pt x="285750" y="144606"/>
                  </a:moveTo>
                  <a:lnTo>
                    <a:pt x="285750" y="104792"/>
                  </a:lnTo>
                  <a:cubicBezTo>
                    <a:pt x="285750" y="89010"/>
                    <a:pt x="272957" y="76217"/>
                    <a:pt x="257175" y="76217"/>
                  </a:cubicBezTo>
                  <a:lnTo>
                    <a:pt x="242888" y="76217"/>
                  </a:lnTo>
                  <a:lnTo>
                    <a:pt x="188595" y="3827"/>
                  </a:lnTo>
                  <a:cubicBezTo>
                    <a:pt x="185474" y="-353"/>
                    <a:pt x="179572" y="-1245"/>
                    <a:pt x="175355" y="1826"/>
                  </a:cubicBezTo>
                  <a:lnTo>
                    <a:pt x="127159" y="36974"/>
                  </a:lnTo>
                  <a:cubicBezTo>
                    <a:pt x="105420" y="14090"/>
                    <a:pt x="69246" y="13163"/>
                    <a:pt x="46363" y="34902"/>
                  </a:cubicBezTo>
                  <a:cubicBezTo>
                    <a:pt x="35035" y="45663"/>
                    <a:pt x="28607" y="60592"/>
                    <a:pt x="28575" y="76217"/>
                  </a:cubicBezTo>
                  <a:cubicBezTo>
                    <a:pt x="12794" y="76217"/>
                    <a:pt x="0" y="89010"/>
                    <a:pt x="0" y="104792"/>
                  </a:cubicBezTo>
                  <a:lnTo>
                    <a:pt x="0" y="276242"/>
                  </a:lnTo>
                  <a:cubicBezTo>
                    <a:pt x="0" y="292024"/>
                    <a:pt x="12794" y="304817"/>
                    <a:pt x="28575" y="304817"/>
                  </a:cubicBezTo>
                  <a:lnTo>
                    <a:pt x="257175" y="304817"/>
                  </a:lnTo>
                  <a:cubicBezTo>
                    <a:pt x="272957" y="304817"/>
                    <a:pt x="285750" y="292024"/>
                    <a:pt x="285750" y="276242"/>
                  </a:cubicBezTo>
                  <a:lnTo>
                    <a:pt x="285750" y="236427"/>
                  </a:lnTo>
                  <a:cubicBezTo>
                    <a:pt x="297139" y="232401"/>
                    <a:pt x="304766" y="221647"/>
                    <a:pt x="304800" y="209567"/>
                  </a:cubicBezTo>
                  <a:lnTo>
                    <a:pt x="304800" y="171467"/>
                  </a:lnTo>
                  <a:cubicBezTo>
                    <a:pt x="304766" y="159386"/>
                    <a:pt x="297139" y="148632"/>
                    <a:pt x="285750" y="144606"/>
                  </a:cubicBezTo>
                  <a:close/>
                  <a:moveTo>
                    <a:pt x="178975" y="22781"/>
                  </a:moveTo>
                  <a:lnTo>
                    <a:pt x="219075" y="76217"/>
                  </a:lnTo>
                  <a:lnTo>
                    <a:pt x="105537" y="76217"/>
                  </a:lnTo>
                  <a:close/>
                  <a:moveTo>
                    <a:pt x="85725" y="38117"/>
                  </a:moveTo>
                  <a:cubicBezTo>
                    <a:pt x="95292" y="38122"/>
                    <a:pt x="104506" y="41726"/>
                    <a:pt x="111538" y="48213"/>
                  </a:cubicBezTo>
                  <a:lnTo>
                    <a:pt x="73057" y="76217"/>
                  </a:lnTo>
                  <a:lnTo>
                    <a:pt x="47625" y="76217"/>
                  </a:lnTo>
                  <a:cubicBezTo>
                    <a:pt x="47625" y="55175"/>
                    <a:pt x="64683" y="38117"/>
                    <a:pt x="85725" y="38117"/>
                  </a:cubicBezTo>
                  <a:close/>
                  <a:moveTo>
                    <a:pt x="257175" y="285767"/>
                  </a:moveTo>
                  <a:lnTo>
                    <a:pt x="28575" y="285767"/>
                  </a:lnTo>
                  <a:cubicBezTo>
                    <a:pt x="23315" y="285767"/>
                    <a:pt x="19050" y="281502"/>
                    <a:pt x="19050" y="276242"/>
                  </a:cubicBezTo>
                  <a:lnTo>
                    <a:pt x="19050" y="104792"/>
                  </a:lnTo>
                  <a:cubicBezTo>
                    <a:pt x="19050" y="99531"/>
                    <a:pt x="23315" y="95267"/>
                    <a:pt x="28575" y="95267"/>
                  </a:cubicBezTo>
                  <a:lnTo>
                    <a:pt x="257175" y="95267"/>
                  </a:lnTo>
                  <a:cubicBezTo>
                    <a:pt x="262436" y="95267"/>
                    <a:pt x="266700" y="99531"/>
                    <a:pt x="266700" y="104792"/>
                  </a:cubicBezTo>
                  <a:lnTo>
                    <a:pt x="266700" y="142892"/>
                  </a:lnTo>
                  <a:lnTo>
                    <a:pt x="238125" y="142892"/>
                  </a:lnTo>
                  <a:cubicBezTo>
                    <a:pt x="211823" y="142892"/>
                    <a:pt x="190500" y="164214"/>
                    <a:pt x="190500" y="190517"/>
                  </a:cubicBezTo>
                  <a:cubicBezTo>
                    <a:pt x="190500" y="216819"/>
                    <a:pt x="211823" y="238142"/>
                    <a:pt x="238125" y="238142"/>
                  </a:cubicBezTo>
                  <a:lnTo>
                    <a:pt x="266700" y="238142"/>
                  </a:lnTo>
                  <a:lnTo>
                    <a:pt x="266700" y="276242"/>
                  </a:lnTo>
                  <a:cubicBezTo>
                    <a:pt x="266700" y="281502"/>
                    <a:pt x="262436" y="285767"/>
                    <a:pt x="257175" y="285767"/>
                  </a:cubicBezTo>
                  <a:close/>
                  <a:moveTo>
                    <a:pt x="285750" y="209567"/>
                  </a:moveTo>
                  <a:cubicBezTo>
                    <a:pt x="285750" y="214827"/>
                    <a:pt x="281486" y="219092"/>
                    <a:pt x="276225" y="219092"/>
                  </a:cubicBezTo>
                  <a:lnTo>
                    <a:pt x="238125" y="219092"/>
                  </a:lnTo>
                  <a:cubicBezTo>
                    <a:pt x="222343" y="219092"/>
                    <a:pt x="209550" y="206299"/>
                    <a:pt x="209550" y="190517"/>
                  </a:cubicBezTo>
                  <a:cubicBezTo>
                    <a:pt x="209550" y="174735"/>
                    <a:pt x="222343" y="161942"/>
                    <a:pt x="238125" y="161942"/>
                  </a:cubicBezTo>
                  <a:lnTo>
                    <a:pt x="276225" y="161942"/>
                  </a:lnTo>
                  <a:cubicBezTo>
                    <a:pt x="281486" y="161942"/>
                    <a:pt x="285750" y="166206"/>
                    <a:pt x="285750" y="171467"/>
                  </a:cubicBezTo>
                  <a:close/>
                </a:path>
              </a:pathLst>
            </a:custGeom>
            <a:grpFill/>
            <a:ln w="9525" cap="flat">
              <a:noFill/>
              <a:prstDash val="solid"/>
              <a:miter/>
            </a:ln>
          </p:spPr>
          <p:txBody>
            <a:bodyPr rtlCol="0" anchor="ctr"/>
            <a:lstStyle/>
            <a:p>
              <a:endParaRPr lang="zh-CN" altLang="en-US"/>
            </a:p>
          </p:txBody>
        </p:sp>
        <p:sp>
          <p:nvSpPr>
            <p:cNvPr id="147" name="任意多边形: 形状 146">
              <a:extLst>
                <a:ext uri="{FF2B5EF4-FFF2-40B4-BE49-F238E27FC236}">
                  <a16:creationId xmlns:a16="http://schemas.microsoft.com/office/drawing/2014/main" id="{4EFE89E1-273A-49D0-93CF-DB7B641D626A}"/>
                </a:ext>
              </a:extLst>
            </p:cNvPr>
            <p:cNvSpPr/>
            <p:nvPr/>
          </p:nvSpPr>
          <p:spPr>
            <a:xfrm>
              <a:off x="449272" y="4923410"/>
              <a:ext cx="19050" cy="19050"/>
            </a:xfrm>
            <a:custGeom>
              <a:avLst/>
              <a:gdLst>
                <a:gd name="connsiteX0" fmla="*/ 9525 w 19050"/>
                <a:gd name="connsiteY0" fmla="*/ 0 h 19050"/>
                <a:gd name="connsiteX1" fmla="*/ 9525 w 19050"/>
                <a:gd name="connsiteY1" fmla="*/ 0 h 19050"/>
                <a:gd name="connsiteX2" fmla="*/ 0 w 19050"/>
                <a:gd name="connsiteY2" fmla="*/ 9525 h 19050"/>
                <a:gd name="connsiteX3" fmla="*/ 9525 w 19050"/>
                <a:gd name="connsiteY3" fmla="*/ 19050 h 19050"/>
                <a:gd name="connsiteX4" fmla="*/ 19050 w 19050"/>
                <a:gd name="connsiteY4" fmla="*/ 9525 h 19050"/>
                <a:gd name="connsiteX5" fmla="*/ 9525 w 19050"/>
                <a:gd name="connsiteY5" fmla="*/ 0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050" h="19050">
                  <a:moveTo>
                    <a:pt x="9525" y="0"/>
                  </a:moveTo>
                  <a:lnTo>
                    <a:pt x="9525" y="0"/>
                  </a:lnTo>
                  <a:cubicBezTo>
                    <a:pt x="4264" y="0"/>
                    <a:pt x="0" y="4264"/>
                    <a:pt x="0" y="9525"/>
                  </a:cubicBezTo>
                  <a:cubicBezTo>
                    <a:pt x="0" y="14786"/>
                    <a:pt x="4264" y="19050"/>
                    <a:pt x="9525" y="19050"/>
                  </a:cubicBezTo>
                  <a:cubicBezTo>
                    <a:pt x="14786" y="19050"/>
                    <a:pt x="19050" y="14786"/>
                    <a:pt x="19050" y="9525"/>
                  </a:cubicBezTo>
                  <a:cubicBezTo>
                    <a:pt x="19050" y="4264"/>
                    <a:pt x="14786" y="0"/>
                    <a:pt x="9525" y="0"/>
                  </a:cubicBezTo>
                  <a:close/>
                </a:path>
              </a:pathLst>
            </a:custGeom>
            <a:grpFill/>
            <a:ln w="9525" cap="flat">
              <a:noFill/>
              <a:prstDash val="solid"/>
              <a:miter/>
            </a:ln>
          </p:spPr>
          <p:txBody>
            <a:bodyPr rtlCol="0" anchor="ctr"/>
            <a:lstStyle/>
            <a:p>
              <a:endParaRPr lang="zh-CN" altLang="en-US"/>
            </a:p>
          </p:txBody>
        </p:sp>
        <p:sp>
          <p:nvSpPr>
            <p:cNvPr id="148" name="任意多边形: 形状 147">
              <a:extLst>
                <a:ext uri="{FF2B5EF4-FFF2-40B4-BE49-F238E27FC236}">
                  <a16:creationId xmlns:a16="http://schemas.microsoft.com/office/drawing/2014/main" id="{98004D36-6195-4CC2-8704-6CB703CEA64B}"/>
                </a:ext>
              </a:extLst>
            </p:cNvPr>
            <p:cNvSpPr/>
            <p:nvPr/>
          </p:nvSpPr>
          <p:spPr>
            <a:xfrm>
              <a:off x="258772" y="4856735"/>
              <a:ext cx="19050" cy="38100"/>
            </a:xfrm>
            <a:custGeom>
              <a:avLst/>
              <a:gdLst>
                <a:gd name="connsiteX0" fmla="*/ 9525 w 19050"/>
                <a:gd name="connsiteY0" fmla="*/ 0 h 38100"/>
                <a:gd name="connsiteX1" fmla="*/ 0 w 19050"/>
                <a:gd name="connsiteY1" fmla="*/ 9525 h 38100"/>
                <a:gd name="connsiteX2" fmla="*/ 0 w 19050"/>
                <a:gd name="connsiteY2" fmla="*/ 28575 h 38100"/>
                <a:gd name="connsiteX3" fmla="*/ 9525 w 19050"/>
                <a:gd name="connsiteY3" fmla="*/ 38100 h 38100"/>
                <a:gd name="connsiteX4" fmla="*/ 19050 w 19050"/>
                <a:gd name="connsiteY4" fmla="*/ 28575 h 38100"/>
                <a:gd name="connsiteX5" fmla="*/ 19050 w 19050"/>
                <a:gd name="connsiteY5" fmla="*/ 9525 h 38100"/>
                <a:gd name="connsiteX6" fmla="*/ 9525 w 19050"/>
                <a:gd name="connsiteY6" fmla="*/ 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050" h="38100">
                  <a:moveTo>
                    <a:pt x="9525" y="0"/>
                  </a:moveTo>
                  <a:cubicBezTo>
                    <a:pt x="4265" y="0"/>
                    <a:pt x="0" y="4264"/>
                    <a:pt x="0" y="9525"/>
                  </a:cubicBezTo>
                  <a:lnTo>
                    <a:pt x="0" y="28575"/>
                  </a:lnTo>
                  <a:cubicBezTo>
                    <a:pt x="0" y="33836"/>
                    <a:pt x="4265" y="38100"/>
                    <a:pt x="9525" y="38100"/>
                  </a:cubicBezTo>
                  <a:cubicBezTo>
                    <a:pt x="14785" y="38100"/>
                    <a:pt x="19050" y="33836"/>
                    <a:pt x="19050" y="28575"/>
                  </a:cubicBezTo>
                  <a:lnTo>
                    <a:pt x="19050" y="9525"/>
                  </a:lnTo>
                  <a:cubicBezTo>
                    <a:pt x="19050" y="4264"/>
                    <a:pt x="14785" y="0"/>
                    <a:pt x="9525" y="0"/>
                  </a:cubicBezTo>
                  <a:close/>
                </a:path>
              </a:pathLst>
            </a:custGeom>
            <a:grpFill/>
            <a:ln w="9525" cap="flat">
              <a:noFill/>
              <a:prstDash val="solid"/>
              <a:miter/>
            </a:ln>
          </p:spPr>
          <p:txBody>
            <a:bodyPr rtlCol="0" anchor="ctr"/>
            <a:lstStyle/>
            <a:p>
              <a:endParaRPr lang="zh-CN" altLang="en-US"/>
            </a:p>
          </p:txBody>
        </p:sp>
        <p:sp>
          <p:nvSpPr>
            <p:cNvPr id="149" name="任意多边形: 形状 148">
              <a:extLst>
                <a:ext uri="{FF2B5EF4-FFF2-40B4-BE49-F238E27FC236}">
                  <a16:creationId xmlns:a16="http://schemas.microsoft.com/office/drawing/2014/main" id="{512DE68C-656E-4676-B882-BFC71095A502}"/>
                </a:ext>
              </a:extLst>
            </p:cNvPr>
            <p:cNvSpPr/>
            <p:nvPr/>
          </p:nvSpPr>
          <p:spPr>
            <a:xfrm>
              <a:off x="258772" y="4913885"/>
              <a:ext cx="19050" cy="38100"/>
            </a:xfrm>
            <a:custGeom>
              <a:avLst/>
              <a:gdLst>
                <a:gd name="connsiteX0" fmla="*/ 9525 w 19050"/>
                <a:gd name="connsiteY0" fmla="*/ 0 h 38100"/>
                <a:gd name="connsiteX1" fmla="*/ 0 w 19050"/>
                <a:gd name="connsiteY1" fmla="*/ 9525 h 38100"/>
                <a:gd name="connsiteX2" fmla="*/ 0 w 19050"/>
                <a:gd name="connsiteY2" fmla="*/ 28575 h 38100"/>
                <a:gd name="connsiteX3" fmla="*/ 9525 w 19050"/>
                <a:gd name="connsiteY3" fmla="*/ 38100 h 38100"/>
                <a:gd name="connsiteX4" fmla="*/ 19050 w 19050"/>
                <a:gd name="connsiteY4" fmla="*/ 28575 h 38100"/>
                <a:gd name="connsiteX5" fmla="*/ 19050 w 19050"/>
                <a:gd name="connsiteY5" fmla="*/ 9525 h 38100"/>
                <a:gd name="connsiteX6" fmla="*/ 9525 w 19050"/>
                <a:gd name="connsiteY6" fmla="*/ 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050" h="38100">
                  <a:moveTo>
                    <a:pt x="9525" y="0"/>
                  </a:moveTo>
                  <a:cubicBezTo>
                    <a:pt x="4265" y="0"/>
                    <a:pt x="0" y="4264"/>
                    <a:pt x="0" y="9525"/>
                  </a:cubicBezTo>
                  <a:lnTo>
                    <a:pt x="0" y="28575"/>
                  </a:lnTo>
                  <a:cubicBezTo>
                    <a:pt x="0" y="33836"/>
                    <a:pt x="4265" y="38100"/>
                    <a:pt x="9525" y="38100"/>
                  </a:cubicBezTo>
                  <a:cubicBezTo>
                    <a:pt x="14785" y="38100"/>
                    <a:pt x="19050" y="33836"/>
                    <a:pt x="19050" y="28575"/>
                  </a:cubicBezTo>
                  <a:lnTo>
                    <a:pt x="19050" y="9525"/>
                  </a:lnTo>
                  <a:cubicBezTo>
                    <a:pt x="19050" y="4264"/>
                    <a:pt x="14785" y="0"/>
                    <a:pt x="9525" y="0"/>
                  </a:cubicBezTo>
                  <a:close/>
                </a:path>
              </a:pathLst>
            </a:custGeom>
            <a:grpFill/>
            <a:ln w="9525" cap="flat">
              <a:noFill/>
              <a:prstDash val="solid"/>
              <a:miter/>
            </a:ln>
          </p:spPr>
          <p:txBody>
            <a:bodyPr rtlCol="0" anchor="ctr"/>
            <a:lstStyle/>
            <a:p>
              <a:endParaRPr lang="zh-CN" altLang="en-US"/>
            </a:p>
          </p:txBody>
        </p:sp>
        <p:sp>
          <p:nvSpPr>
            <p:cNvPr id="150" name="任意多边形: 形状 149">
              <a:extLst>
                <a:ext uri="{FF2B5EF4-FFF2-40B4-BE49-F238E27FC236}">
                  <a16:creationId xmlns:a16="http://schemas.microsoft.com/office/drawing/2014/main" id="{D11A8868-8392-42E7-8DAB-D13C0CAC0038}"/>
                </a:ext>
              </a:extLst>
            </p:cNvPr>
            <p:cNvSpPr/>
            <p:nvPr/>
          </p:nvSpPr>
          <p:spPr>
            <a:xfrm>
              <a:off x="258772" y="4971035"/>
              <a:ext cx="19050" cy="38100"/>
            </a:xfrm>
            <a:custGeom>
              <a:avLst/>
              <a:gdLst>
                <a:gd name="connsiteX0" fmla="*/ 9525 w 19050"/>
                <a:gd name="connsiteY0" fmla="*/ 0 h 38100"/>
                <a:gd name="connsiteX1" fmla="*/ 0 w 19050"/>
                <a:gd name="connsiteY1" fmla="*/ 9525 h 38100"/>
                <a:gd name="connsiteX2" fmla="*/ 0 w 19050"/>
                <a:gd name="connsiteY2" fmla="*/ 28575 h 38100"/>
                <a:gd name="connsiteX3" fmla="*/ 9525 w 19050"/>
                <a:gd name="connsiteY3" fmla="*/ 38100 h 38100"/>
                <a:gd name="connsiteX4" fmla="*/ 19050 w 19050"/>
                <a:gd name="connsiteY4" fmla="*/ 28575 h 38100"/>
                <a:gd name="connsiteX5" fmla="*/ 19050 w 19050"/>
                <a:gd name="connsiteY5" fmla="*/ 9525 h 38100"/>
                <a:gd name="connsiteX6" fmla="*/ 9525 w 19050"/>
                <a:gd name="connsiteY6" fmla="*/ 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050" h="38100">
                  <a:moveTo>
                    <a:pt x="9525" y="0"/>
                  </a:moveTo>
                  <a:cubicBezTo>
                    <a:pt x="4265" y="0"/>
                    <a:pt x="0" y="4264"/>
                    <a:pt x="0" y="9525"/>
                  </a:cubicBezTo>
                  <a:lnTo>
                    <a:pt x="0" y="28575"/>
                  </a:lnTo>
                  <a:cubicBezTo>
                    <a:pt x="0" y="33836"/>
                    <a:pt x="4265" y="38100"/>
                    <a:pt x="9525" y="38100"/>
                  </a:cubicBezTo>
                  <a:cubicBezTo>
                    <a:pt x="14785" y="38100"/>
                    <a:pt x="19050" y="33836"/>
                    <a:pt x="19050" y="28575"/>
                  </a:cubicBezTo>
                  <a:lnTo>
                    <a:pt x="19050" y="9525"/>
                  </a:lnTo>
                  <a:cubicBezTo>
                    <a:pt x="19050" y="4264"/>
                    <a:pt x="14785" y="0"/>
                    <a:pt x="9525" y="0"/>
                  </a:cubicBezTo>
                  <a:close/>
                </a:path>
              </a:pathLst>
            </a:custGeom>
            <a:grpFill/>
            <a:ln w="9525" cap="flat">
              <a:noFill/>
              <a:prstDash val="solid"/>
              <a:miter/>
            </a:ln>
          </p:spPr>
          <p:txBody>
            <a:bodyPr rtlCol="0" anchor="ctr"/>
            <a:lstStyle/>
            <a:p>
              <a:endParaRPr lang="zh-CN" altLang="en-US"/>
            </a:p>
          </p:txBody>
        </p:sp>
      </p:grpSp>
      <p:grpSp>
        <p:nvGrpSpPr>
          <p:cNvPr id="141" name="图形 15">
            <a:extLst>
              <a:ext uri="{FF2B5EF4-FFF2-40B4-BE49-F238E27FC236}">
                <a16:creationId xmlns:a16="http://schemas.microsoft.com/office/drawing/2014/main" id="{4A381A0E-9F41-4514-BD5B-7BF9BC0ED00E}"/>
              </a:ext>
            </a:extLst>
          </p:cNvPr>
          <p:cNvGrpSpPr>
            <a:grpSpLocks/>
          </p:cNvGrpSpPr>
          <p:nvPr/>
        </p:nvGrpSpPr>
        <p:grpSpPr>
          <a:xfrm>
            <a:off x="10005785" y="1570659"/>
            <a:ext cx="307620" cy="312170"/>
            <a:chOff x="4448175" y="1781175"/>
            <a:chExt cx="3291554" cy="3291554"/>
          </a:xfrm>
          <a:gradFill>
            <a:gsLst>
              <a:gs pos="0">
                <a:schemeClr val="accent1">
                  <a:lumMod val="60000"/>
                  <a:lumOff val="40000"/>
                </a:schemeClr>
              </a:gs>
              <a:gs pos="100000">
                <a:schemeClr val="accent1"/>
              </a:gs>
            </a:gsLst>
            <a:lin ang="5400000" scaled="1"/>
          </a:gradFill>
        </p:grpSpPr>
        <p:sp>
          <p:nvSpPr>
            <p:cNvPr id="142" name="任意多边形: 形状 141">
              <a:extLst>
                <a:ext uri="{FF2B5EF4-FFF2-40B4-BE49-F238E27FC236}">
                  <a16:creationId xmlns:a16="http://schemas.microsoft.com/office/drawing/2014/main" id="{0AD9005E-02DF-4062-AD6C-94321845DAF1}"/>
                </a:ext>
              </a:extLst>
            </p:cNvPr>
            <p:cNvSpPr/>
            <p:nvPr/>
          </p:nvSpPr>
          <p:spPr>
            <a:xfrm>
              <a:off x="4448175" y="1781175"/>
              <a:ext cx="3291554" cy="3291554"/>
            </a:xfrm>
            <a:custGeom>
              <a:avLst/>
              <a:gdLst>
                <a:gd name="connsiteX0" fmla="*/ 1645777 w 3291554"/>
                <a:gd name="connsiteY0" fmla="*/ 0 h 3291554"/>
                <a:gd name="connsiteX1" fmla="*/ 1497349 w 3291554"/>
                <a:gd name="connsiteY1" fmla="*/ 0 h 3291554"/>
                <a:gd name="connsiteX2" fmla="*/ 1497349 w 3291554"/>
                <a:gd name="connsiteY2" fmla="*/ 782612 h 3291554"/>
                <a:gd name="connsiteX3" fmla="*/ 1794110 w 3291554"/>
                <a:gd name="connsiteY3" fmla="*/ 782612 h 3291554"/>
                <a:gd name="connsiteX4" fmla="*/ 1794110 w 3291554"/>
                <a:gd name="connsiteY4" fmla="*/ 304971 h 3291554"/>
                <a:gd name="connsiteX5" fmla="*/ 2994594 w 3291554"/>
                <a:gd name="connsiteY5" fmla="*/ 1645787 h 3291554"/>
                <a:gd name="connsiteX6" fmla="*/ 1645777 w 3291554"/>
                <a:gd name="connsiteY6" fmla="*/ 2994774 h 3291554"/>
                <a:gd name="connsiteX7" fmla="*/ 296961 w 3291554"/>
                <a:gd name="connsiteY7" fmla="*/ 1645787 h 3291554"/>
                <a:gd name="connsiteX8" fmla="*/ 582940 w 3291554"/>
                <a:gd name="connsiteY8" fmla="*/ 815102 h 3291554"/>
                <a:gd name="connsiteX9" fmla="*/ 635241 w 3291554"/>
                <a:gd name="connsiteY9" fmla="*/ 748475 h 3291554"/>
                <a:gd name="connsiteX10" fmla="*/ 401431 w 3291554"/>
                <a:gd name="connsiteY10" fmla="*/ 565499 h 3291554"/>
                <a:gd name="connsiteX11" fmla="*/ 349244 w 3291554"/>
                <a:gd name="connsiteY11" fmla="*/ 632136 h 3291554"/>
                <a:gd name="connsiteX12" fmla="*/ 0 w 3291554"/>
                <a:gd name="connsiteY12" fmla="*/ 1645777 h 3291554"/>
                <a:gd name="connsiteX13" fmla="*/ 1645777 w 3291554"/>
                <a:gd name="connsiteY13" fmla="*/ 3291554 h 3291554"/>
                <a:gd name="connsiteX14" fmla="*/ 3291554 w 3291554"/>
                <a:gd name="connsiteY14" fmla="*/ 1645777 h 3291554"/>
                <a:gd name="connsiteX15" fmla="*/ 1645777 w 3291554"/>
                <a:gd name="connsiteY15" fmla="*/ 0 h 3291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291554" h="3291554">
                  <a:moveTo>
                    <a:pt x="1645777" y="0"/>
                  </a:moveTo>
                  <a:lnTo>
                    <a:pt x="1497349" y="0"/>
                  </a:lnTo>
                  <a:lnTo>
                    <a:pt x="1497349" y="782612"/>
                  </a:lnTo>
                  <a:lnTo>
                    <a:pt x="1794110" y="782612"/>
                  </a:lnTo>
                  <a:lnTo>
                    <a:pt x="1794110" y="304971"/>
                  </a:lnTo>
                  <a:cubicBezTo>
                    <a:pt x="2474119" y="379009"/>
                    <a:pt x="2994594" y="951738"/>
                    <a:pt x="2994594" y="1645787"/>
                  </a:cubicBezTo>
                  <a:cubicBezTo>
                    <a:pt x="2994594" y="2389651"/>
                    <a:pt x="2389461" y="2994774"/>
                    <a:pt x="1645777" y="2994774"/>
                  </a:cubicBezTo>
                  <a:cubicBezTo>
                    <a:pt x="902065" y="2994774"/>
                    <a:pt x="296961" y="2389651"/>
                    <a:pt x="296961" y="1645787"/>
                  </a:cubicBezTo>
                  <a:cubicBezTo>
                    <a:pt x="296961" y="1341339"/>
                    <a:pt x="395888" y="1054065"/>
                    <a:pt x="582940" y="815102"/>
                  </a:cubicBezTo>
                  <a:lnTo>
                    <a:pt x="635241" y="748475"/>
                  </a:lnTo>
                  <a:lnTo>
                    <a:pt x="401431" y="565499"/>
                  </a:lnTo>
                  <a:lnTo>
                    <a:pt x="349244" y="632136"/>
                  </a:lnTo>
                  <a:cubicBezTo>
                    <a:pt x="120767" y="923858"/>
                    <a:pt x="0" y="1274407"/>
                    <a:pt x="0" y="1645777"/>
                  </a:cubicBezTo>
                  <a:cubicBezTo>
                    <a:pt x="0" y="2553214"/>
                    <a:pt x="738254" y="3291554"/>
                    <a:pt x="1645777" y="3291554"/>
                  </a:cubicBezTo>
                  <a:cubicBezTo>
                    <a:pt x="2553214" y="3291554"/>
                    <a:pt x="3291554" y="2553329"/>
                    <a:pt x="3291554" y="1645777"/>
                  </a:cubicBezTo>
                  <a:cubicBezTo>
                    <a:pt x="3291554" y="738254"/>
                    <a:pt x="2553214" y="0"/>
                    <a:pt x="1645777" y="0"/>
                  </a:cubicBezTo>
                  <a:close/>
                </a:path>
              </a:pathLst>
            </a:custGeom>
            <a:grpFill/>
            <a:ln w="9525" cap="flat">
              <a:noFill/>
              <a:prstDash val="solid"/>
              <a:miter/>
            </a:ln>
          </p:spPr>
          <p:txBody>
            <a:bodyPr rtlCol="0" anchor="ctr"/>
            <a:lstStyle/>
            <a:p>
              <a:endParaRPr lang="zh-CN" altLang="en-US"/>
            </a:p>
          </p:txBody>
        </p:sp>
        <p:sp>
          <p:nvSpPr>
            <p:cNvPr id="143" name="任意多边形: 形状 142">
              <a:extLst>
                <a:ext uri="{FF2B5EF4-FFF2-40B4-BE49-F238E27FC236}">
                  <a16:creationId xmlns:a16="http://schemas.microsoft.com/office/drawing/2014/main" id="{F970B59C-511D-4CD1-ADC3-1F3461C645D2}"/>
                </a:ext>
              </a:extLst>
            </p:cNvPr>
            <p:cNvSpPr/>
            <p:nvPr/>
          </p:nvSpPr>
          <p:spPr>
            <a:xfrm>
              <a:off x="5135232" y="2402081"/>
              <a:ext cx="1276852" cy="1389868"/>
            </a:xfrm>
            <a:custGeom>
              <a:avLst/>
              <a:gdLst>
                <a:gd name="connsiteX0" fmla="*/ 722157 w 1276852"/>
                <a:gd name="connsiteY0" fmla="*/ 1277017 h 1389868"/>
                <a:gd name="connsiteX1" fmla="*/ 934698 w 1276852"/>
                <a:gd name="connsiteY1" fmla="*/ 1388497 h 1389868"/>
                <a:gd name="connsiteX2" fmla="*/ 963349 w 1276852"/>
                <a:gd name="connsiteY2" fmla="*/ 1389869 h 1389868"/>
                <a:gd name="connsiteX3" fmla="*/ 1275550 w 1276852"/>
                <a:gd name="connsiteY3" fmla="*/ 1104405 h 1389868"/>
                <a:gd name="connsiteX4" fmla="*/ 1203998 w 1276852"/>
                <a:gd name="connsiteY4" fmla="*/ 875109 h 1389868"/>
                <a:gd name="connsiteX5" fmla="*/ 991286 w 1276852"/>
                <a:gd name="connsiteY5" fmla="*/ 763324 h 1389868"/>
                <a:gd name="connsiteX6" fmla="*/ 906466 w 1276852"/>
                <a:gd name="connsiteY6" fmla="*/ 768191 h 1389868"/>
                <a:gd name="connsiteX7" fmla="*/ 0 w 1276852"/>
                <a:gd name="connsiteY7" fmla="*/ 0 h 1389868"/>
                <a:gd name="connsiteX8" fmla="*/ 665874 w 1276852"/>
                <a:gd name="connsiteY8" fmla="*/ 978561 h 1389868"/>
                <a:gd name="connsiteX9" fmla="*/ 650396 w 1276852"/>
                <a:gd name="connsiteY9" fmla="*/ 1047798 h 1389868"/>
                <a:gd name="connsiteX10" fmla="*/ 722157 w 1276852"/>
                <a:gd name="connsiteY10" fmla="*/ 1277017 h 1389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76852" h="1389868">
                  <a:moveTo>
                    <a:pt x="722157" y="1277017"/>
                  </a:moveTo>
                  <a:cubicBezTo>
                    <a:pt x="775925" y="1341482"/>
                    <a:pt x="851478" y="1381068"/>
                    <a:pt x="934698" y="1388497"/>
                  </a:cubicBezTo>
                  <a:cubicBezTo>
                    <a:pt x="944309" y="1389412"/>
                    <a:pt x="953910" y="1389869"/>
                    <a:pt x="963349" y="1389869"/>
                  </a:cubicBezTo>
                  <a:cubicBezTo>
                    <a:pt x="1123921" y="1389869"/>
                    <a:pt x="1261139" y="1264387"/>
                    <a:pt x="1275550" y="1104405"/>
                  </a:cubicBezTo>
                  <a:cubicBezTo>
                    <a:pt x="1283094" y="1021071"/>
                    <a:pt x="1257700" y="939651"/>
                    <a:pt x="1203998" y="875109"/>
                  </a:cubicBezTo>
                  <a:cubicBezTo>
                    <a:pt x="1150230" y="810568"/>
                    <a:pt x="1074734" y="770925"/>
                    <a:pt x="991286" y="763324"/>
                  </a:cubicBezTo>
                  <a:cubicBezTo>
                    <a:pt x="963854" y="760924"/>
                    <a:pt x="936031" y="762381"/>
                    <a:pt x="906466" y="768191"/>
                  </a:cubicBezTo>
                  <a:lnTo>
                    <a:pt x="0" y="0"/>
                  </a:lnTo>
                  <a:lnTo>
                    <a:pt x="665874" y="978561"/>
                  </a:lnTo>
                  <a:cubicBezTo>
                    <a:pt x="657501" y="1002925"/>
                    <a:pt x="652405" y="1025662"/>
                    <a:pt x="650396" y="1047798"/>
                  </a:cubicBezTo>
                  <a:cubicBezTo>
                    <a:pt x="642861" y="1131113"/>
                    <a:pt x="668341" y="1212561"/>
                    <a:pt x="722157" y="1277017"/>
                  </a:cubicBezTo>
                  <a:close/>
                </a:path>
              </a:pathLst>
            </a:custGeom>
            <a:grpFill/>
            <a:ln w="9525" cap="flat">
              <a:noFill/>
              <a:prstDash val="solid"/>
              <a:miter/>
            </a:ln>
          </p:spPr>
          <p:txBody>
            <a:bodyPr rtlCol="0" anchor="ctr"/>
            <a:lstStyle/>
            <a:p>
              <a:endParaRPr lang="zh-CN" altLang="en-US"/>
            </a:p>
          </p:txBody>
        </p:sp>
      </p:grpSp>
    </p:spTree>
    <p:extLst>
      <p:ext uri="{BB962C8B-B14F-4D97-AF65-F5344CB8AC3E}">
        <p14:creationId xmlns:p14="http://schemas.microsoft.com/office/powerpoint/2010/main" val="3013520987"/>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bg>
      <p:bgPr>
        <a:gradFill>
          <a:gsLst>
            <a:gs pos="0">
              <a:srgbClr val="EFE5DD"/>
            </a:gs>
            <a:gs pos="100000">
              <a:schemeClr val="bg1"/>
            </a:gs>
          </a:gsLst>
          <a:lin ang="16200000" scaled="1"/>
        </a:gradFill>
        <a:effectLst/>
      </p:bgPr>
    </p:bg>
    <p:spTree>
      <p:nvGrpSpPr>
        <p:cNvPr id="1" name=""/>
        <p:cNvGrpSpPr/>
        <p:nvPr/>
      </p:nvGrpSpPr>
      <p:grpSpPr>
        <a:xfrm>
          <a:off x="0" y="0"/>
          <a:ext cx="0" cy="0"/>
          <a:chOff x="0" y="0"/>
          <a:chExt cx="0" cy="0"/>
        </a:xfrm>
      </p:grpSpPr>
      <p:sp>
        <p:nvSpPr>
          <p:cNvPr id="23" name="任意多边形: 形状 22">
            <a:extLst>
              <a:ext uri="{FF2B5EF4-FFF2-40B4-BE49-F238E27FC236}">
                <a16:creationId xmlns:a16="http://schemas.microsoft.com/office/drawing/2014/main" id="{7B06682F-D247-4052-8DEC-245AA076AD67}"/>
              </a:ext>
            </a:extLst>
          </p:cNvPr>
          <p:cNvSpPr/>
          <p:nvPr/>
        </p:nvSpPr>
        <p:spPr>
          <a:xfrm flipH="1" flipV="1">
            <a:off x="6292849" y="3551674"/>
            <a:ext cx="5899151" cy="2904412"/>
          </a:xfrm>
          <a:custGeom>
            <a:avLst/>
            <a:gdLst>
              <a:gd name="connsiteX0" fmla="*/ 1794137 w 12191499"/>
              <a:gd name="connsiteY0" fmla="*/ 1794137 w 12191499"/>
              <a:gd name="connsiteX1" fmla="*/ 1794137 w 12191499"/>
              <a:gd name="connsiteY1" fmla="*/ 1794137 w 12191499"/>
              <a:gd name="connsiteX2" fmla="*/ 1794137 w 12191499"/>
              <a:gd name="connsiteY2" fmla="*/ 1794137 w 12191499"/>
              <a:gd name="connsiteX3" fmla="*/ 1794137 w 12191499"/>
              <a:gd name="connsiteY3" fmla="*/ 1794137 w 12191499"/>
              <a:gd name="connsiteX4" fmla="*/ 1794137 w 12191499"/>
              <a:gd name="connsiteY4" fmla="*/ 1794137 w 12191499"/>
              <a:gd name="connsiteX5" fmla="*/ 1794137 w 12191499"/>
              <a:gd name="connsiteY5" fmla="*/ 1794137 w 12191499"/>
              <a:gd name="connsiteX6" fmla="*/ 1794137 w 12191499"/>
              <a:gd name="connsiteY6" fmla="*/ 1794137 w 12191499"/>
              <a:gd name="connsiteX7" fmla="*/ 1794137 w 12191499"/>
              <a:gd name="connsiteY7" fmla="*/ 1794137 w 12191499"/>
              <a:gd name="connsiteX8" fmla="*/ 1794137 w 12191499"/>
              <a:gd name="connsiteY8" fmla="*/ 1794137 w 12191499"/>
              <a:gd name="connsiteX9" fmla="*/ 1794137 w 12191499"/>
              <a:gd name="connsiteY9" fmla="*/ 1794137 w 12191499"/>
              <a:gd name="connsiteX10" fmla="*/ 1794137 w 12191499"/>
              <a:gd name="connsiteY10" fmla="*/ 1794137 w 12191499"/>
              <a:gd name="connsiteX11" fmla="*/ 1794137 w 12191499"/>
              <a:gd name="connsiteY11" fmla="*/ 1794137 w 12191499"/>
              <a:gd name="connsiteX12" fmla="*/ 1794137 w 12191499"/>
              <a:gd name="connsiteY12" fmla="*/ 1794137 w 12191499"/>
              <a:gd name="connsiteX13" fmla="*/ 1794137 w 12191499"/>
              <a:gd name="connsiteY13" fmla="*/ 1794137 w 12191499"/>
              <a:gd name="connsiteX14" fmla="*/ 1794137 w 12191499"/>
              <a:gd name="connsiteY14" fmla="*/ 1794137 w 12191499"/>
              <a:gd name="connsiteX15" fmla="*/ 1794137 w 12191499"/>
              <a:gd name="connsiteY15" fmla="*/ 1794137 w 12191499"/>
              <a:gd name="connsiteX16" fmla="*/ 1794137 w 12191499"/>
              <a:gd name="connsiteY16" fmla="*/ 1794137 w 12191499"/>
              <a:gd name="connsiteX17" fmla="*/ 1794137 w 12191499"/>
              <a:gd name="connsiteY17" fmla="*/ 1794137 w 12191499"/>
              <a:gd name="connsiteX18" fmla="*/ 1794137 w 12191499"/>
              <a:gd name="connsiteY18" fmla="*/ 1794137 w 12191499"/>
              <a:gd name="connsiteX19" fmla="*/ 1794137 w 12191499"/>
              <a:gd name="connsiteY19" fmla="*/ 1794137 w 12191499"/>
              <a:gd name="connsiteX20" fmla="*/ 1794137 w 12191499"/>
              <a:gd name="connsiteY20" fmla="*/ 1794137 w 12191499"/>
              <a:gd name="connsiteX21" fmla="*/ 1794137 w 12191499"/>
              <a:gd name="connsiteY21" fmla="*/ 1794137 w 12191499"/>
              <a:gd name="connsiteX22" fmla="*/ 1794137 w 12191499"/>
              <a:gd name="connsiteY22" fmla="*/ 1794137 w 12191499"/>
              <a:gd name="connsiteX23" fmla="*/ 1794137 w 12191499"/>
              <a:gd name="connsiteY23" fmla="*/ 1794137 w 12191499"/>
              <a:gd name="connsiteX24" fmla="*/ 1794137 w 12191499"/>
              <a:gd name="connsiteY24" fmla="*/ 1794137 w 12191499"/>
              <a:gd name="connsiteX25" fmla="*/ 1794137 w 12191499"/>
              <a:gd name="connsiteY25" fmla="*/ 1794137 w 12191499"/>
              <a:gd name="connsiteX26" fmla="*/ 1794137 w 12191499"/>
              <a:gd name="connsiteY26" fmla="*/ 1794137 w 12191499"/>
              <a:gd name="connsiteX27" fmla="*/ 1794137 w 12191499"/>
              <a:gd name="connsiteY27" fmla="*/ 1794137 w 12191499"/>
              <a:gd name="connsiteX28" fmla="*/ 1794137 w 12191499"/>
              <a:gd name="connsiteY28" fmla="*/ 1794137 w 12191499"/>
              <a:gd name="connsiteX29" fmla="*/ 1794137 w 12191499"/>
              <a:gd name="connsiteY29" fmla="*/ 1794137 w 12191499"/>
              <a:gd name="connsiteX30" fmla="*/ 1794137 w 12191499"/>
              <a:gd name="connsiteY30" fmla="*/ 1794137 w 12191499"/>
              <a:gd name="connsiteX31" fmla="*/ 1794137 w 12191499"/>
              <a:gd name="connsiteY31" fmla="*/ 1794137 w 12191499"/>
              <a:gd name="connsiteX32" fmla="*/ 1794137 w 12191499"/>
              <a:gd name="connsiteY32" fmla="*/ 1794137 w 12191499"/>
              <a:gd name="connsiteX33" fmla="*/ 1794137 w 12191499"/>
              <a:gd name="connsiteY33" fmla="*/ 1794137 w 12191499"/>
              <a:gd name="connsiteX34" fmla="*/ 1794137 w 12191499"/>
              <a:gd name="connsiteY34" fmla="*/ 1794137 w 12191499"/>
              <a:gd name="connsiteX35" fmla="*/ 1794137 w 12191499"/>
              <a:gd name="connsiteY35" fmla="*/ 1794137 w 12191499"/>
              <a:gd name="connsiteX36" fmla="*/ 1794137 w 12191499"/>
              <a:gd name="connsiteY36" fmla="*/ 1794137 w 12191499"/>
              <a:gd name="connsiteX37" fmla="*/ 1794137 w 12191499"/>
              <a:gd name="connsiteY37" fmla="*/ 1794137 w 12191499"/>
              <a:gd name="connsiteX38" fmla="*/ 1794137 w 12191499"/>
              <a:gd name="connsiteY38" fmla="*/ 1794137 w 12191499"/>
              <a:gd name="connsiteX39" fmla="*/ 1794137 w 12191499"/>
              <a:gd name="connsiteY39" fmla="*/ 1794137 w 12191499"/>
              <a:gd name="connsiteX40" fmla="*/ 1794137 w 12191499"/>
              <a:gd name="connsiteY40" fmla="*/ 1794137 w 12191499"/>
              <a:gd name="connsiteX41" fmla="*/ 1794137 w 12191499"/>
              <a:gd name="connsiteY41" fmla="*/ 1794137 w 12191499"/>
              <a:gd name="connsiteX42" fmla="*/ 1794137 w 12191499"/>
              <a:gd name="connsiteY42" fmla="*/ 1794137 w 12191499"/>
              <a:gd name="connsiteX43" fmla="*/ 1794137 w 12191499"/>
              <a:gd name="connsiteY43" fmla="*/ 1794137 w 12191499"/>
              <a:gd name="connsiteX44" fmla="*/ 1794137 w 12191499"/>
              <a:gd name="connsiteY44" fmla="*/ 1794137 w 12191499"/>
              <a:gd name="connsiteX45" fmla="*/ 1794137 w 12191499"/>
              <a:gd name="connsiteY45" fmla="*/ 1794137 w 12191499"/>
              <a:gd name="connsiteX46" fmla="*/ 1794137 w 12191499"/>
              <a:gd name="connsiteY46" fmla="*/ 1794137 w 12191499"/>
              <a:gd name="connsiteX47" fmla="*/ 1794137 w 12191499"/>
              <a:gd name="connsiteY47" fmla="*/ 1794137 w 12191499"/>
              <a:gd name="connsiteX48" fmla="*/ 1794137 w 12191499"/>
              <a:gd name="connsiteY48" fmla="*/ 1794137 w 12191499"/>
              <a:gd name="connsiteX49" fmla="*/ 1794137 w 12191499"/>
              <a:gd name="connsiteY49" fmla="*/ 1794137 w 12191499"/>
              <a:gd name="connsiteX50" fmla="*/ 1794137 w 12191499"/>
              <a:gd name="connsiteY50" fmla="*/ 1794137 w 12191499"/>
              <a:gd name="connsiteX51" fmla="*/ 1794137 w 12191499"/>
              <a:gd name="connsiteY51" fmla="*/ 1794137 w 12191499"/>
              <a:gd name="connsiteX52" fmla="*/ 1794137 w 12191499"/>
              <a:gd name="connsiteY52" fmla="*/ 1794137 w 12191499"/>
              <a:gd name="connsiteX53" fmla="*/ 1794137 w 12191499"/>
              <a:gd name="connsiteY53" fmla="*/ 1794137 w 12191499"/>
              <a:gd name="connsiteX54" fmla="*/ 1794137 w 12191499"/>
              <a:gd name="connsiteY54" fmla="*/ 1794137 w 12191499"/>
              <a:gd name="connsiteX55" fmla="*/ 1794137 w 12191499"/>
              <a:gd name="connsiteY55" fmla="*/ 1794137 w 12191499"/>
              <a:gd name="connsiteX56" fmla="*/ 1794137 w 12191499"/>
              <a:gd name="connsiteY56" fmla="*/ 1794137 w 12191499"/>
              <a:gd name="connsiteX57" fmla="*/ 1794137 w 12191499"/>
              <a:gd name="connsiteY57" fmla="*/ 1794137 w 12191499"/>
              <a:gd name="connsiteX58" fmla="*/ 1794137 w 12191499"/>
              <a:gd name="connsiteY58" fmla="*/ 1794137 w 12191499"/>
              <a:gd name="connsiteX59" fmla="*/ 1794137 w 12191499"/>
              <a:gd name="connsiteY59" fmla="*/ 1794137 w 12191499"/>
              <a:gd name="connsiteX60" fmla="*/ 1794137 w 12191499"/>
              <a:gd name="connsiteY60" fmla="*/ 1794137 w 12191499"/>
              <a:gd name="connsiteX61" fmla="*/ 1794137 w 12191499"/>
              <a:gd name="connsiteY61" fmla="*/ 1794137 w 12191499"/>
              <a:gd name="connsiteX62" fmla="*/ 1794137 w 12191499"/>
              <a:gd name="connsiteY62" fmla="*/ 1794137 w 12191499"/>
              <a:gd name="connsiteX63" fmla="*/ 1794137 w 12191499"/>
              <a:gd name="connsiteY63" fmla="*/ 1794137 w 12191499"/>
              <a:gd name="connsiteX64" fmla="*/ 1794137 w 12191499"/>
              <a:gd name="connsiteY64" fmla="*/ 1794137 w 12191499"/>
              <a:gd name="connsiteX65" fmla="*/ 1794137 w 12191499"/>
              <a:gd name="connsiteY65" fmla="*/ 1794137 w 12191499"/>
              <a:gd name="connsiteX66" fmla="*/ 1794137 w 12191499"/>
              <a:gd name="connsiteY66" fmla="*/ 1794137 w 12191499"/>
              <a:gd name="connsiteX67" fmla="*/ 1794137 w 12191499"/>
              <a:gd name="connsiteY67" fmla="*/ 1794137 w 12191499"/>
              <a:gd name="connsiteX68" fmla="*/ 1794137 w 12191499"/>
              <a:gd name="connsiteY68" fmla="*/ 1794137 w 12191499"/>
              <a:gd name="connsiteX69" fmla="*/ 1794137 w 12191499"/>
              <a:gd name="connsiteY69" fmla="*/ 1794137 w 12191499"/>
              <a:gd name="connsiteX70" fmla="*/ 1794137 w 12191499"/>
              <a:gd name="connsiteY70" fmla="*/ 1794137 w 12191499"/>
              <a:gd name="connsiteX71" fmla="*/ 1794137 w 12191499"/>
              <a:gd name="connsiteY71" fmla="*/ 1794137 w 12191499"/>
              <a:gd name="connsiteX72" fmla="*/ 1794137 w 12191499"/>
              <a:gd name="connsiteY72" fmla="*/ 1794137 w 12191499"/>
              <a:gd name="connsiteX73" fmla="*/ 1794137 w 12191499"/>
              <a:gd name="connsiteY73" fmla="*/ 1794137 w 12191499"/>
              <a:gd name="connsiteX74" fmla="*/ 1794137 w 12191499"/>
              <a:gd name="connsiteY74" fmla="*/ 1794137 w 12191499"/>
              <a:gd name="connsiteX75" fmla="*/ 1794137 w 12191499"/>
              <a:gd name="connsiteY75" fmla="*/ 1794137 w 12191499"/>
              <a:gd name="connsiteX76" fmla="*/ 1794137 w 12191499"/>
              <a:gd name="connsiteY76" fmla="*/ 1794137 w 12191499"/>
              <a:gd name="connsiteX77" fmla="*/ 1794137 w 12191499"/>
              <a:gd name="connsiteY77" fmla="*/ 1794137 w 12191499"/>
              <a:gd name="connsiteX78" fmla="*/ 1794137 w 12191499"/>
              <a:gd name="connsiteY78" fmla="*/ 1794137 w 12191499"/>
              <a:gd name="connsiteX79" fmla="*/ 1794137 w 12191499"/>
              <a:gd name="connsiteY79" fmla="*/ 1794137 w 12191499"/>
              <a:gd name="connsiteX80" fmla="*/ 1794137 w 12191499"/>
              <a:gd name="connsiteY80" fmla="*/ 1794137 w 12191499"/>
              <a:gd name="connsiteX81" fmla="*/ 1794137 w 12191499"/>
              <a:gd name="connsiteY81" fmla="*/ 1794137 w 12191499"/>
              <a:gd name="connsiteX82" fmla="*/ 1794137 w 12191499"/>
              <a:gd name="connsiteY82" fmla="*/ 1794137 w 12191499"/>
              <a:gd name="connsiteX83" fmla="*/ 1794137 w 12191499"/>
              <a:gd name="connsiteY83" fmla="*/ 1794137 w 12191499"/>
              <a:gd name="connsiteX84" fmla="*/ 1794137 w 12191499"/>
              <a:gd name="connsiteY84" fmla="*/ 1794137 w 12191499"/>
              <a:gd name="connsiteX85" fmla="*/ 1794137 w 12191499"/>
              <a:gd name="connsiteY85" fmla="*/ 1794137 w 12191499"/>
              <a:gd name="connsiteX86" fmla="*/ 1794137 w 12191499"/>
              <a:gd name="connsiteY86" fmla="*/ 1794137 w 12191499"/>
              <a:gd name="connsiteX87" fmla="*/ 1794137 w 12191499"/>
              <a:gd name="connsiteY87" fmla="*/ 1794137 w 12191499"/>
              <a:gd name="connsiteX88" fmla="*/ 1794137 w 12191499"/>
              <a:gd name="connsiteY88" fmla="*/ 1794137 w 12191499"/>
              <a:gd name="connsiteX89" fmla="*/ 1794137 w 12191499"/>
              <a:gd name="connsiteY89" fmla="*/ 1794137 w 12191499"/>
              <a:gd name="connsiteX90" fmla="*/ 1794137 w 12191499"/>
              <a:gd name="connsiteY90" fmla="*/ 1794137 w 12191499"/>
              <a:gd name="connsiteX91" fmla="*/ 1794137 w 12191499"/>
              <a:gd name="connsiteY91" fmla="*/ 1794137 w 12191499"/>
              <a:gd name="connsiteX92" fmla="*/ 1794137 w 12191499"/>
              <a:gd name="connsiteY92" fmla="*/ 1794137 w 12191499"/>
              <a:gd name="connsiteX93" fmla="*/ 1794137 w 12191499"/>
              <a:gd name="connsiteY93" fmla="*/ 1794137 w 12191499"/>
              <a:gd name="connsiteX94" fmla="*/ 1794137 w 12191499"/>
              <a:gd name="connsiteY94" fmla="*/ 1794137 w 12191499"/>
              <a:gd name="connsiteX95" fmla="*/ 1794137 w 12191499"/>
              <a:gd name="connsiteY95" fmla="*/ 1794137 w 12191499"/>
              <a:gd name="connsiteX96" fmla="*/ 1794137 w 12191499"/>
              <a:gd name="connsiteY96" fmla="*/ 1794137 w 12191499"/>
              <a:gd name="connsiteX97" fmla="*/ 1794137 w 12191499"/>
              <a:gd name="connsiteY97" fmla="*/ 1794137 w 12191499"/>
              <a:gd name="connsiteX98" fmla="*/ 1794137 w 12191499"/>
              <a:gd name="connsiteY98" fmla="*/ 1794137 w 12191499"/>
              <a:gd name="connsiteX99" fmla="*/ 1794137 w 12191499"/>
              <a:gd name="connsiteY99" fmla="*/ 1794137 w 12191499"/>
              <a:gd name="connsiteX100" fmla="*/ 1794137 w 12191499"/>
              <a:gd name="connsiteY100" fmla="*/ 1794137 w 12191499"/>
              <a:gd name="connsiteX101" fmla="*/ 1794137 w 12191499"/>
              <a:gd name="connsiteY101" fmla="*/ 1794137 w 12191499"/>
              <a:gd name="connsiteX102" fmla="*/ 1794137 w 12191499"/>
              <a:gd name="connsiteY102" fmla="*/ 1794137 w 12191499"/>
              <a:gd name="connsiteX103" fmla="*/ 1794137 w 12191499"/>
              <a:gd name="connsiteY103" fmla="*/ 1794137 w 12191499"/>
              <a:gd name="connsiteX104" fmla="*/ 1794137 w 12191499"/>
              <a:gd name="connsiteY104" fmla="*/ 1794137 w 12191499"/>
              <a:gd name="connsiteX105" fmla="*/ 1794137 w 12191499"/>
              <a:gd name="connsiteY105" fmla="*/ 1794137 w 12191499"/>
              <a:gd name="connsiteX106" fmla="*/ 1794137 w 12191499"/>
              <a:gd name="connsiteY106" fmla="*/ 1794137 w 12191499"/>
              <a:gd name="connsiteX107" fmla="*/ 1794137 w 12191499"/>
              <a:gd name="connsiteY107" fmla="*/ 1794137 w 12191499"/>
              <a:gd name="connsiteX108" fmla="*/ 1794137 w 12191499"/>
              <a:gd name="connsiteY108" fmla="*/ 1794137 w 12191499"/>
              <a:gd name="connsiteX109" fmla="*/ 1794137 w 12191499"/>
              <a:gd name="connsiteY109" fmla="*/ 1794137 w 12191499"/>
              <a:gd name="connsiteX110" fmla="*/ 1794137 w 12191499"/>
              <a:gd name="connsiteY110" fmla="*/ 1794137 w 12191499"/>
              <a:gd name="connsiteX111" fmla="*/ 1794137 w 12191499"/>
              <a:gd name="connsiteY111" fmla="*/ 1794137 w 12191499"/>
              <a:gd name="connsiteX112" fmla="*/ 1794137 w 12191499"/>
              <a:gd name="connsiteY112" fmla="*/ 1794137 w 12191499"/>
              <a:gd name="connsiteX113" fmla="*/ 1794137 w 12191499"/>
              <a:gd name="connsiteY113" fmla="*/ 1794137 w 12191499"/>
              <a:gd name="connsiteX114" fmla="*/ 1794137 w 12191499"/>
              <a:gd name="connsiteY114" fmla="*/ 1794137 w 12191499"/>
              <a:gd name="connsiteX115" fmla="*/ 1794137 w 12191499"/>
              <a:gd name="connsiteY115" fmla="*/ 1794137 w 12191499"/>
              <a:gd name="connsiteX116" fmla="*/ 1794137 w 12191499"/>
              <a:gd name="connsiteY116" fmla="*/ 1794137 w 12191499"/>
              <a:gd name="connsiteX117" fmla="*/ 1794137 w 12191499"/>
              <a:gd name="connsiteY117" fmla="*/ 1794137 w 12191499"/>
              <a:gd name="connsiteX118" fmla="*/ 1794137 w 12191499"/>
              <a:gd name="connsiteY118" fmla="*/ 1794137 w 12191499"/>
              <a:gd name="connsiteX119" fmla="*/ 1794137 w 12191499"/>
              <a:gd name="connsiteY119" fmla="*/ 1794137 w 12191499"/>
              <a:gd name="connsiteX120" fmla="*/ 1794137 w 12191499"/>
              <a:gd name="connsiteY120" fmla="*/ 1794137 w 12191499"/>
              <a:gd name="connsiteX121" fmla="*/ 1794137 w 12191499"/>
              <a:gd name="connsiteY121" fmla="*/ 1794137 w 12191499"/>
              <a:gd name="connsiteX122" fmla="*/ 1794137 w 12191499"/>
              <a:gd name="connsiteY122" fmla="*/ 1794137 w 12191499"/>
              <a:gd name="connsiteX123" fmla="*/ 1794137 w 12191499"/>
              <a:gd name="connsiteY123" fmla="*/ 1794137 w 12191499"/>
              <a:gd name="connsiteX124" fmla="*/ 1794137 w 12191499"/>
              <a:gd name="connsiteY124" fmla="*/ 1794137 w 12191499"/>
              <a:gd name="connsiteX125" fmla="*/ 1794137 w 12191499"/>
              <a:gd name="connsiteY125" fmla="*/ 1794137 w 12191499"/>
              <a:gd name="connsiteX126" fmla="*/ 1794137 w 12191499"/>
              <a:gd name="connsiteY126" fmla="*/ 1794137 w 12191499"/>
              <a:gd name="connsiteX127" fmla="*/ 1794137 w 12191499"/>
              <a:gd name="connsiteY127" fmla="*/ 1794137 w 12191499"/>
              <a:gd name="connsiteX128" fmla="*/ 1794137 w 12191499"/>
              <a:gd name="connsiteY128" fmla="*/ 1794137 w 12191499"/>
              <a:gd name="connsiteX129" fmla="*/ 1794137 w 12191499"/>
              <a:gd name="connsiteY129" fmla="*/ 1794137 w 12191499"/>
              <a:gd name="connsiteX130" fmla="*/ 1794137 w 12191499"/>
              <a:gd name="connsiteY130" fmla="*/ 1794137 w 12191499"/>
              <a:gd name="connsiteX131" fmla="*/ 1794137 w 12191499"/>
              <a:gd name="connsiteY131" fmla="*/ 1794137 w 12191499"/>
              <a:gd name="connsiteX132" fmla="*/ 1794137 w 12191499"/>
              <a:gd name="connsiteY132" fmla="*/ 1794137 w 12191499"/>
              <a:gd name="connsiteX133" fmla="*/ 1794137 w 12191499"/>
              <a:gd name="connsiteY133" fmla="*/ 1794137 w 12191499"/>
              <a:gd name="connsiteX134" fmla="*/ 1794137 w 12191499"/>
              <a:gd name="connsiteY134" fmla="*/ 1794137 w 12191499"/>
              <a:gd name="connsiteX135" fmla="*/ 1794137 w 12191499"/>
              <a:gd name="connsiteY135" fmla="*/ 1794137 w 12191499"/>
              <a:gd name="connsiteX136" fmla="*/ 1794137 w 12191499"/>
              <a:gd name="connsiteY136" fmla="*/ 1794137 w 12191499"/>
              <a:gd name="connsiteX137" fmla="*/ 1794137 w 12191499"/>
              <a:gd name="connsiteY137" fmla="*/ 1794137 w 12191499"/>
              <a:gd name="connsiteX138" fmla="*/ 1794137 w 12191499"/>
              <a:gd name="connsiteY138" fmla="*/ 1794137 w 12191499"/>
              <a:gd name="connsiteX139" fmla="*/ 1794137 w 12191499"/>
              <a:gd name="connsiteY139" fmla="*/ 1794137 w 12191499"/>
              <a:gd name="connsiteX140" fmla="*/ 1794137 w 12191499"/>
              <a:gd name="connsiteY140" fmla="*/ 1794137 w 12191499"/>
              <a:gd name="connsiteX141" fmla="*/ 1794137 w 12191499"/>
              <a:gd name="connsiteY141" fmla="*/ 1794137 w 12191499"/>
              <a:gd name="connsiteX142" fmla="*/ 1794137 w 12191499"/>
              <a:gd name="connsiteY142" fmla="*/ 1794137 w 12191499"/>
              <a:gd name="connsiteX143" fmla="*/ 1794137 w 12191499"/>
              <a:gd name="connsiteY143" fmla="*/ 1794137 w 12191499"/>
              <a:gd name="connsiteX144" fmla="*/ 1794137 w 12191499"/>
              <a:gd name="connsiteY144" fmla="*/ 1794137 w 12191499"/>
              <a:gd name="connsiteX145" fmla="*/ 1794137 w 12191499"/>
              <a:gd name="connsiteY145" fmla="*/ 1794137 w 12191499"/>
              <a:gd name="connsiteX146" fmla="*/ 1794137 w 12191499"/>
              <a:gd name="connsiteY146" fmla="*/ 1794137 w 12191499"/>
              <a:gd name="connsiteX147" fmla="*/ 1794137 w 12191499"/>
              <a:gd name="connsiteY147" fmla="*/ 1794137 w 12191499"/>
              <a:gd name="connsiteX148" fmla="*/ 1794137 w 12191499"/>
              <a:gd name="connsiteY148" fmla="*/ 1794137 w 12191499"/>
              <a:gd name="connsiteX149" fmla="*/ 1794137 w 12191499"/>
              <a:gd name="connsiteY149" fmla="*/ 1794137 w 12191499"/>
              <a:gd name="connsiteX150" fmla="*/ 1794137 w 12191499"/>
              <a:gd name="connsiteY150" fmla="*/ 1794137 w 12191499"/>
              <a:gd name="connsiteX151" fmla="*/ 1794137 w 12191499"/>
              <a:gd name="connsiteY151" fmla="*/ 1794137 w 12191499"/>
              <a:gd name="connsiteX152" fmla="*/ 1794137 w 12191499"/>
              <a:gd name="connsiteY152" fmla="*/ 1794137 w 12191499"/>
              <a:gd name="connsiteX153" fmla="*/ 1794137 w 12191499"/>
              <a:gd name="connsiteY153" fmla="*/ 1794137 w 12191499"/>
              <a:gd name="connsiteX154" fmla="*/ 1794137 w 12191499"/>
              <a:gd name="connsiteY154" fmla="*/ 1794137 w 12191499"/>
              <a:gd name="connsiteX155" fmla="*/ 1794137 w 12191499"/>
              <a:gd name="connsiteY155" fmla="*/ 1794137 w 12191499"/>
              <a:gd name="connsiteX156" fmla="*/ 1794137 w 12191499"/>
              <a:gd name="connsiteY156" fmla="*/ 1794137 w 12191499"/>
              <a:gd name="connsiteX157" fmla="*/ 1794137 w 12191499"/>
              <a:gd name="connsiteY157" fmla="*/ 1794137 w 12191499"/>
              <a:gd name="connsiteX158" fmla="*/ 1794137 w 12191499"/>
              <a:gd name="connsiteY158" fmla="*/ 1794137 w 12191499"/>
              <a:gd name="connsiteX159" fmla="*/ 1794137 w 12191499"/>
              <a:gd name="connsiteY159" fmla="*/ 1794137 w 12191499"/>
              <a:gd name="connsiteX160" fmla="*/ 1794137 w 12191499"/>
              <a:gd name="connsiteY160" fmla="*/ 1794137 w 12191499"/>
              <a:gd name="connsiteX161" fmla="*/ 1794137 w 12191499"/>
              <a:gd name="connsiteY161" fmla="*/ 1794137 w 12191499"/>
              <a:gd name="connsiteX162" fmla="*/ 1794137 w 12191499"/>
              <a:gd name="connsiteY162" fmla="*/ 1794137 w 12191499"/>
              <a:gd name="connsiteX163" fmla="*/ 1794137 w 12191499"/>
              <a:gd name="connsiteY163" fmla="*/ 1794137 w 12191499"/>
              <a:gd name="connsiteX164" fmla="*/ 1794137 w 12191499"/>
              <a:gd name="connsiteY164" fmla="*/ 1794137 w 12191499"/>
              <a:gd name="connsiteX165" fmla="*/ 1794137 w 12191499"/>
              <a:gd name="connsiteY165" fmla="*/ 1794137 w 12191499"/>
              <a:gd name="connsiteX166" fmla="*/ 1794137 w 12191499"/>
              <a:gd name="connsiteY166" fmla="*/ 1794137 w 12191499"/>
              <a:gd name="connsiteX167" fmla="*/ 1794137 w 12191499"/>
              <a:gd name="connsiteY167" fmla="*/ 1794137 w 12191499"/>
              <a:gd name="connsiteX168" fmla="*/ 1794137 w 12191499"/>
              <a:gd name="connsiteY168" fmla="*/ 1794137 w 12191499"/>
              <a:gd name="connsiteX169" fmla="*/ 1794137 w 12191499"/>
              <a:gd name="connsiteY169" fmla="*/ 1794137 w 12191499"/>
              <a:gd name="connsiteX170" fmla="*/ 1794137 w 12191499"/>
              <a:gd name="connsiteY170" fmla="*/ 1794137 w 12191499"/>
              <a:gd name="connsiteX171" fmla="*/ 1794137 w 12191499"/>
              <a:gd name="connsiteY171" fmla="*/ 1794137 w 12191499"/>
              <a:gd name="connsiteX172" fmla="*/ 1794137 w 12191499"/>
              <a:gd name="connsiteY172" fmla="*/ 1794137 w 12191499"/>
              <a:gd name="connsiteX173" fmla="*/ 1794137 w 12191499"/>
              <a:gd name="connsiteY173" fmla="*/ 1794137 w 12191499"/>
              <a:gd name="connsiteX174" fmla="*/ 1794137 w 12191499"/>
              <a:gd name="connsiteY174" fmla="*/ 1794137 w 12191499"/>
              <a:gd name="connsiteX175" fmla="*/ 1794137 w 12191499"/>
              <a:gd name="connsiteY175" fmla="*/ 1794137 w 12191499"/>
              <a:gd name="connsiteX176" fmla="*/ 1794137 w 12191499"/>
              <a:gd name="connsiteY176" fmla="*/ 1794137 w 12191499"/>
              <a:gd name="connsiteX177" fmla="*/ 1794137 w 12191499"/>
              <a:gd name="connsiteY177" fmla="*/ 1794137 w 12191499"/>
              <a:gd name="connsiteX178" fmla="*/ 1794137 w 12191499"/>
              <a:gd name="connsiteY178" fmla="*/ 1794137 w 12191499"/>
              <a:gd name="connsiteX179" fmla="*/ 1794137 w 12191499"/>
              <a:gd name="connsiteY179" fmla="*/ 1794137 w 12191499"/>
              <a:gd name="connsiteX180" fmla="*/ 1794137 w 12191499"/>
              <a:gd name="connsiteY180" fmla="*/ 1794137 w 12191499"/>
              <a:gd name="connsiteX181" fmla="*/ 1794137 w 12191499"/>
              <a:gd name="connsiteY181" fmla="*/ 1794137 w 12191499"/>
              <a:gd name="connsiteX182" fmla="*/ 1794137 w 12191499"/>
              <a:gd name="connsiteY182" fmla="*/ 1794137 w 12191499"/>
              <a:gd name="connsiteX183" fmla="*/ 1794137 w 12191499"/>
              <a:gd name="connsiteY183" fmla="*/ 1794137 w 12191499"/>
              <a:gd name="connsiteX184" fmla="*/ 1794137 w 12191499"/>
              <a:gd name="connsiteY184" fmla="*/ 1794137 w 12191499"/>
              <a:gd name="connsiteX185" fmla="*/ 1794137 w 12191499"/>
              <a:gd name="connsiteY185" fmla="*/ 1794137 w 12191499"/>
              <a:gd name="connsiteX186" fmla="*/ 1794137 w 12191499"/>
              <a:gd name="connsiteY186" fmla="*/ 1794137 w 12191499"/>
              <a:gd name="connsiteX187" fmla="*/ 1794137 w 12191499"/>
              <a:gd name="connsiteY187" fmla="*/ 1794137 w 12191499"/>
              <a:gd name="connsiteX188" fmla="*/ 1794137 w 12191499"/>
              <a:gd name="connsiteY188" fmla="*/ 1794137 w 12191499"/>
              <a:gd name="connsiteX189" fmla="*/ 1794137 w 12191499"/>
              <a:gd name="connsiteY189" fmla="*/ 1794137 w 12191499"/>
              <a:gd name="connsiteX190" fmla="*/ 1794137 w 12191499"/>
              <a:gd name="connsiteY190" fmla="*/ 1794137 w 12191499"/>
              <a:gd name="connsiteX191" fmla="*/ 1794137 w 12191499"/>
              <a:gd name="connsiteY191" fmla="*/ 1794137 w 12191499"/>
              <a:gd name="connsiteX192" fmla="*/ 1794137 w 12191499"/>
              <a:gd name="connsiteY192" fmla="*/ 1794137 w 12191499"/>
              <a:gd name="connsiteX193" fmla="*/ 1794137 w 12191499"/>
              <a:gd name="connsiteY193" fmla="*/ 1794137 w 12191499"/>
              <a:gd name="connsiteX194" fmla="*/ 1794137 w 12191499"/>
              <a:gd name="connsiteY194" fmla="*/ 1794137 w 12191499"/>
              <a:gd name="connsiteX195" fmla="*/ 1794137 w 12191499"/>
              <a:gd name="connsiteY195" fmla="*/ 1794137 w 12191499"/>
              <a:gd name="connsiteX196" fmla="*/ 1794137 w 12191499"/>
              <a:gd name="connsiteY196" fmla="*/ 1794137 w 12191499"/>
              <a:gd name="connsiteX197" fmla="*/ 1794137 w 12191499"/>
              <a:gd name="connsiteY197" fmla="*/ 1794137 w 12191499"/>
              <a:gd name="connsiteX198" fmla="*/ 1794137 w 12191499"/>
              <a:gd name="connsiteY198" fmla="*/ 1794137 w 12191499"/>
              <a:gd name="connsiteX199" fmla="*/ 1794137 w 12191499"/>
              <a:gd name="connsiteY199" fmla="*/ 1794137 w 12191499"/>
              <a:gd name="connsiteX200" fmla="*/ 1794137 w 12191499"/>
              <a:gd name="connsiteY200" fmla="*/ 1794137 w 12191499"/>
              <a:gd name="connsiteX201" fmla="*/ 1794137 w 12191499"/>
              <a:gd name="connsiteY201" fmla="*/ 1794137 w 12191499"/>
              <a:gd name="connsiteX202" fmla="*/ 1794137 w 12191499"/>
              <a:gd name="connsiteY202" fmla="*/ 1794137 w 12191499"/>
              <a:gd name="connsiteX203" fmla="*/ 1794137 w 12191499"/>
              <a:gd name="connsiteY203" fmla="*/ 1794137 w 12191499"/>
              <a:gd name="connsiteX204" fmla="*/ 1794137 w 12191499"/>
              <a:gd name="connsiteY204" fmla="*/ 1794137 w 12191499"/>
              <a:gd name="connsiteX205" fmla="*/ 1794137 w 12191499"/>
              <a:gd name="connsiteY205" fmla="*/ 1794137 w 12191499"/>
              <a:gd name="connsiteX206" fmla="*/ 1794137 w 12191499"/>
              <a:gd name="connsiteY206" fmla="*/ 1794137 w 12191499"/>
              <a:gd name="connsiteX207" fmla="*/ 1794137 w 12191499"/>
              <a:gd name="connsiteY207" fmla="*/ 1794137 w 12191499"/>
              <a:gd name="connsiteX208" fmla="*/ 1794137 w 12191499"/>
              <a:gd name="connsiteY208" fmla="*/ 1794137 w 12191499"/>
              <a:gd name="connsiteX209" fmla="*/ 1794137 w 12191499"/>
              <a:gd name="connsiteY209" fmla="*/ 1794137 w 12191499"/>
              <a:gd name="connsiteX210" fmla="*/ 1794137 w 12191499"/>
              <a:gd name="connsiteY210" fmla="*/ 1794137 w 12191499"/>
              <a:gd name="connsiteX211" fmla="*/ 1794137 w 12191499"/>
              <a:gd name="connsiteY211" fmla="*/ 1794137 w 12191499"/>
              <a:gd name="connsiteX212" fmla="*/ 1794137 w 12191499"/>
              <a:gd name="connsiteY212" fmla="*/ 1794137 w 12191499"/>
              <a:gd name="connsiteX213" fmla="*/ 1794137 w 12191499"/>
              <a:gd name="connsiteY213" fmla="*/ 1794137 w 12191499"/>
              <a:gd name="connsiteX214" fmla="*/ 1794137 w 12191499"/>
              <a:gd name="connsiteY214" fmla="*/ 1794137 w 12191499"/>
              <a:gd name="connsiteX215" fmla="*/ 1794137 w 12191499"/>
              <a:gd name="connsiteY215" fmla="*/ 1794137 w 12191499"/>
              <a:gd name="connsiteX216" fmla="*/ 1794137 w 12191499"/>
              <a:gd name="connsiteY216" fmla="*/ 1794137 w 12191499"/>
              <a:gd name="connsiteX217" fmla="*/ 1794137 w 12191499"/>
              <a:gd name="connsiteY217" fmla="*/ 1794137 w 12191499"/>
              <a:gd name="connsiteX218" fmla="*/ 1794137 w 12191499"/>
              <a:gd name="connsiteY218" fmla="*/ 1794137 w 12191499"/>
              <a:gd name="connsiteX219" fmla="*/ 1794137 w 12191499"/>
              <a:gd name="connsiteY219" fmla="*/ 1794137 w 12191499"/>
              <a:gd name="connsiteX220" fmla="*/ 1794137 w 12191499"/>
              <a:gd name="connsiteY220" fmla="*/ 1794137 w 12191499"/>
              <a:gd name="connsiteX221" fmla="*/ 1794137 w 12191499"/>
              <a:gd name="connsiteY221" fmla="*/ 1794137 w 12191499"/>
              <a:gd name="connsiteX222" fmla="*/ 1794137 w 12191499"/>
              <a:gd name="connsiteY222" fmla="*/ 1794137 w 12191499"/>
              <a:gd name="connsiteX223" fmla="*/ 1794137 w 12191499"/>
              <a:gd name="connsiteY223" fmla="*/ 1794137 w 12191499"/>
              <a:gd name="connsiteX224" fmla="*/ 1794137 w 12191499"/>
              <a:gd name="connsiteY224" fmla="*/ 1794137 w 12191499"/>
              <a:gd name="connsiteX225" fmla="*/ 1794137 w 12191499"/>
              <a:gd name="connsiteY225" fmla="*/ 1794137 w 12191499"/>
              <a:gd name="connsiteX226" fmla="*/ 1794137 w 12191499"/>
              <a:gd name="connsiteY226" fmla="*/ 1794137 w 12191499"/>
              <a:gd name="connsiteX227" fmla="*/ 1794137 w 12191499"/>
              <a:gd name="connsiteY227" fmla="*/ 1794137 w 12191499"/>
              <a:gd name="connsiteX228" fmla="*/ 1794137 w 12191499"/>
              <a:gd name="connsiteY228" fmla="*/ 1794137 w 12191499"/>
              <a:gd name="connsiteX229" fmla="*/ 1794137 w 12191499"/>
              <a:gd name="connsiteY229" fmla="*/ 1794137 w 12191499"/>
              <a:gd name="connsiteX230" fmla="*/ 1794137 w 12191499"/>
              <a:gd name="connsiteY230" fmla="*/ 1794137 w 12191499"/>
              <a:gd name="connsiteX231" fmla="*/ 1794137 w 12191499"/>
              <a:gd name="connsiteY231" fmla="*/ 1794137 w 12191499"/>
              <a:gd name="connsiteX232" fmla="*/ 1794137 w 12191499"/>
              <a:gd name="connsiteY232" fmla="*/ 1794137 w 12191499"/>
              <a:gd name="connsiteX233" fmla="*/ 1794137 w 12191499"/>
              <a:gd name="connsiteY233" fmla="*/ 1794137 w 12191499"/>
              <a:gd name="connsiteX234" fmla="*/ 1794137 w 12191499"/>
              <a:gd name="connsiteY234" fmla="*/ 1794137 w 12191499"/>
              <a:gd name="connsiteX235" fmla="*/ 1794137 w 12191499"/>
              <a:gd name="connsiteY235" fmla="*/ 1794137 w 12191499"/>
              <a:gd name="connsiteX236" fmla="*/ 1794137 w 12191499"/>
              <a:gd name="connsiteY236" fmla="*/ 1794137 w 12191499"/>
              <a:gd name="connsiteX237" fmla="*/ 1794137 w 12191499"/>
              <a:gd name="connsiteY237" fmla="*/ 1794137 w 12191499"/>
              <a:gd name="connsiteX238" fmla="*/ 1794137 w 12191499"/>
              <a:gd name="connsiteY238" fmla="*/ 1794137 w 12191499"/>
              <a:gd name="connsiteX239" fmla="*/ 1794137 w 12191499"/>
              <a:gd name="connsiteY239" fmla="*/ 1794137 w 12191499"/>
              <a:gd name="connsiteX240" fmla="*/ 1794137 w 12191499"/>
              <a:gd name="connsiteY240" fmla="*/ 1794137 w 12191499"/>
              <a:gd name="connsiteX241" fmla="*/ 1794137 w 12191499"/>
              <a:gd name="connsiteY241" fmla="*/ 1794137 w 12191499"/>
              <a:gd name="connsiteX242" fmla="*/ 1794137 w 12191499"/>
              <a:gd name="connsiteY242" fmla="*/ 1794137 w 12191499"/>
              <a:gd name="connsiteX243" fmla="*/ 1794137 w 12191499"/>
              <a:gd name="connsiteY243" fmla="*/ 1794137 w 12191499"/>
              <a:gd name="connsiteX244" fmla="*/ 1794137 w 12191499"/>
              <a:gd name="connsiteY244" fmla="*/ 1794137 w 12191499"/>
              <a:gd name="connsiteX245" fmla="*/ 1794137 w 12191499"/>
              <a:gd name="connsiteY245" fmla="*/ 1794137 w 12191499"/>
              <a:gd name="connsiteX246" fmla="*/ 1794137 w 12191499"/>
              <a:gd name="connsiteY246" fmla="*/ 1794137 w 12191499"/>
              <a:gd name="connsiteX247" fmla="*/ 1794137 w 12191499"/>
              <a:gd name="connsiteY247" fmla="*/ 1794137 w 12191499"/>
              <a:gd name="connsiteX248" fmla="*/ 1794137 w 12191499"/>
              <a:gd name="connsiteY248" fmla="*/ 1794137 w 12191499"/>
              <a:gd name="connsiteX249" fmla="*/ 1794137 w 12191499"/>
              <a:gd name="connsiteY249" fmla="*/ 1794137 w 12191499"/>
              <a:gd name="connsiteX250" fmla="*/ 1794137 w 12191499"/>
              <a:gd name="connsiteY250" fmla="*/ 1794137 w 12191499"/>
              <a:gd name="connsiteX251" fmla="*/ 1794137 w 12191499"/>
              <a:gd name="connsiteY251" fmla="*/ 1794137 w 12191499"/>
              <a:gd name="connsiteX252" fmla="*/ 1794137 w 12191499"/>
              <a:gd name="connsiteY252" fmla="*/ 1794137 w 12191499"/>
              <a:gd name="connsiteX253" fmla="*/ 1794137 w 12191499"/>
              <a:gd name="connsiteY253" fmla="*/ 1794137 w 12191499"/>
              <a:gd name="connsiteX254" fmla="*/ 1794137 w 12191499"/>
              <a:gd name="connsiteY254" fmla="*/ 1794137 w 12191499"/>
              <a:gd name="connsiteX255" fmla="*/ 1794137 w 12191499"/>
              <a:gd name="connsiteY255" fmla="*/ 1794137 w 12191499"/>
              <a:gd name="connsiteX256" fmla="*/ 1794137 w 12191499"/>
              <a:gd name="connsiteY256" fmla="*/ 1794137 w 12191499"/>
              <a:gd name="connsiteX257" fmla="*/ 1794137 w 12191499"/>
              <a:gd name="connsiteY257" fmla="*/ 1794137 w 12191499"/>
              <a:gd name="connsiteX258" fmla="*/ 1794137 w 12191499"/>
              <a:gd name="connsiteY258" fmla="*/ 1794137 w 12191499"/>
              <a:gd name="connsiteX259" fmla="*/ 1794137 w 12191499"/>
              <a:gd name="connsiteY259" fmla="*/ 1794137 w 12191499"/>
              <a:gd name="connsiteX260" fmla="*/ 1794137 w 12191499"/>
              <a:gd name="connsiteY260" fmla="*/ 1794137 w 12191499"/>
              <a:gd name="connsiteX261" fmla="*/ 1794137 w 12191499"/>
              <a:gd name="connsiteY261" fmla="*/ 1794137 w 12191499"/>
              <a:gd name="connsiteX262" fmla="*/ 1794137 w 12191499"/>
              <a:gd name="connsiteY262" fmla="*/ 1794137 w 12191499"/>
              <a:gd name="connsiteX263" fmla="*/ 1794137 w 12191499"/>
              <a:gd name="connsiteY263" fmla="*/ 1794137 w 12191499"/>
              <a:gd name="connsiteX264" fmla="*/ 1794137 w 12191499"/>
              <a:gd name="connsiteY264" fmla="*/ 1794137 w 12191499"/>
              <a:gd name="connsiteX265" fmla="*/ 1794137 w 12191499"/>
              <a:gd name="connsiteY265" fmla="*/ 1794137 w 12191499"/>
              <a:gd name="connsiteX266" fmla="*/ 1794137 w 12191499"/>
              <a:gd name="connsiteY266" fmla="*/ 1794137 w 12191499"/>
              <a:gd name="connsiteX267" fmla="*/ 1794137 w 12191499"/>
              <a:gd name="connsiteY267" fmla="*/ 1794137 w 12191499"/>
              <a:gd name="connsiteX268" fmla="*/ 1794137 w 12191499"/>
              <a:gd name="connsiteY268" fmla="*/ 1794137 w 12191499"/>
              <a:gd name="connsiteX269" fmla="*/ 1794137 w 12191499"/>
              <a:gd name="connsiteY269" fmla="*/ 1794137 w 12191499"/>
              <a:gd name="connsiteX270" fmla="*/ 1794137 w 12191499"/>
              <a:gd name="connsiteY270" fmla="*/ 1794137 w 12191499"/>
              <a:gd name="connsiteX271" fmla="*/ 1794137 w 12191499"/>
              <a:gd name="connsiteY271" fmla="*/ 1794137 w 12191499"/>
              <a:gd name="connsiteX272" fmla="*/ 1794137 w 12191499"/>
              <a:gd name="connsiteY272" fmla="*/ 1794137 w 12191499"/>
              <a:gd name="connsiteX273" fmla="*/ 1794137 w 12191499"/>
              <a:gd name="connsiteY273" fmla="*/ 1794137 w 12191499"/>
              <a:gd name="connsiteX274" fmla="*/ 1794137 w 12191499"/>
              <a:gd name="connsiteY274" fmla="*/ 1794137 w 12191499"/>
              <a:gd name="connsiteX275" fmla="*/ 1794137 w 12191499"/>
              <a:gd name="connsiteY275" fmla="*/ 1794137 w 12191499"/>
              <a:gd name="connsiteX276" fmla="*/ 1794137 w 12191499"/>
              <a:gd name="connsiteY276" fmla="*/ 1794137 w 12191499"/>
              <a:gd name="connsiteX277" fmla="*/ 1794137 w 12191499"/>
              <a:gd name="connsiteY277" fmla="*/ 1794137 w 12191499"/>
              <a:gd name="connsiteX278" fmla="*/ 1794137 w 12191499"/>
              <a:gd name="connsiteY278" fmla="*/ 1794137 w 12191499"/>
              <a:gd name="connsiteX279" fmla="*/ 1794137 w 12191499"/>
              <a:gd name="connsiteY279" fmla="*/ 1794137 w 12191499"/>
              <a:gd name="connsiteX280" fmla="*/ 1794137 w 12191499"/>
              <a:gd name="connsiteY280" fmla="*/ 1794137 w 12191499"/>
              <a:gd name="connsiteX281" fmla="*/ 1794137 w 12191499"/>
              <a:gd name="connsiteY281" fmla="*/ 1794137 w 12191499"/>
              <a:gd name="connsiteX282" fmla="*/ 1794137 w 12191499"/>
              <a:gd name="connsiteY282" fmla="*/ 1794137 w 12191499"/>
              <a:gd name="connsiteX283" fmla="*/ 1794137 w 12191499"/>
              <a:gd name="connsiteY283" fmla="*/ 1794137 w 12191499"/>
              <a:gd name="connsiteX284" fmla="*/ 1794137 w 12191499"/>
              <a:gd name="connsiteY284" fmla="*/ 1794137 w 12191499"/>
              <a:gd name="connsiteX285" fmla="*/ 1794137 w 12191499"/>
              <a:gd name="connsiteY285" fmla="*/ 1794137 w 12191499"/>
              <a:gd name="connsiteX286" fmla="*/ 1794137 w 12191499"/>
              <a:gd name="connsiteY286" fmla="*/ 1794137 w 12191499"/>
              <a:gd name="connsiteX287" fmla="*/ 1794137 w 12191499"/>
              <a:gd name="connsiteY287" fmla="*/ 1794137 w 12191499"/>
              <a:gd name="connsiteX288" fmla="*/ 1794137 w 12191499"/>
              <a:gd name="connsiteY288" fmla="*/ 1794137 w 12191499"/>
              <a:gd name="connsiteX289" fmla="*/ 1794137 w 12191499"/>
              <a:gd name="connsiteY289" fmla="*/ 1794137 w 12191499"/>
              <a:gd name="connsiteX290" fmla="*/ 1794137 w 12191499"/>
              <a:gd name="connsiteY290" fmla="*/ 1794137 w 12191499"/>
              <a:gd name="connsiteX291" fmla="*/ 1794137 w 12191499"/>
              <a:gd name="connsiteY291" fmla="*/ 1794137 w 12191499"/>
              <a:gd name="connsiteX292" fmla="*/ 1794137 w 12191499"/>
              <a:gd name="connsiteY292" fmla="*/ 1794137 w 12191499"/>
              <a:gd name="connsiteX293" fmla="*/ 1794137 w 12191499"/>
              <a:gd name="connsiteY293" fmla="*/ 1794137 w 12191499"/>
              <a:gd name="connsiteX294" fmla="*/ 1794137 w 12191499"/>
              <a:gd name="connsiteY294" fmla="*/ 1794137 w 12191499"/>
              <a:gd name="connsiteX295" fmla="*/ 1794137 w 12191499"/>
              <a:gd name="connsiteY295" fmla="*/ 1794137 w 12191499"/>
              <a:gd name="connsiteX296" fmla="*/ 1794137 w 12191499"/>
              <a:gd name="connsiteY296" fmla="*/ 1794137 w 12191499"/>
              <a:gd name="connsiteX297" fmla="*/ 1794137 w 12191499"/>
              <a:gd name="connsiteY297" fmla="*/ 1794137 w 12191499"/>
              <a:gd name="connsiteX298" fmla="*/ 1794137 w 12191499"/>
              <a:gd name="connsiteY298" fmla="*/ 1794137 w 12191499"/>
              <a:gd name="connsiteX299" fmla="*/ 1794137 w 12191499"/>
              <a:gd name="connsiteY299" fmla="*/ 1794137 w 12191499"/>
              <a:gd name="connsiteX300" fmla="*/ 1794137 w 12191499"/>
              <a:gd name="connsiteY300" fmla="*/ 1794137 w 12191499"/>
              <a:gd name="connsiteX301" fmla="*/ 1794137 w 12191499"/>
              <a:gd name="connsiteY301" fmla="*/ 1794137 w 12191499"/>
              <a:gd name="connsiteX302" fmla="*/ 1794137 w 12191499"/>
              <a:gd name="connsiteY302" fmla="*/ 1794137 w 12191499"/>
              <a:gd name="connsiteX303" fmla="*/ 1794137 w 12191499"/>
              <a:gd name="connsiteY303" fmla="*/ 1794137 w 12191499"/>
              <a:gd name="connsiteX304" fmla="*/ 1794137 w 12191499"/>
              <a:gd name="connsiteY304" fmla="*/ 1794137 w 12191499"/>
              <a:gd name="connsiteX305" fmla="*/ 1794137 w 12191499"/>
              <a:gd name="connsiteY305" fmla="*/ 1794137 w 12191499"/>
              <a:gd name="connsiteX306" fmla="*/ 1794137 w 12191499"/>
              <a:gd name="connsiteY306" fmla="*/ 1794137 w 12191499"/>
              <a:gd name="connsiteX307" fmla="*/ 1794137 w 12191499"/>
              <a:gd name="connsiteY307" fmla="*/ 1794137 w 12191499"/>
              <a:gd name="connsiteX308" fmla="*/ 1794137 w 12191499"/>
              <a:gd name="connsiteY308" fmla="*/ 1794137 w 12191499"/>
              <a:gd name="connsiteX309" fmla="*/ 1794137 w 12191499"/>
              <a:gd name="connsiteY309" fmla="*/ 1794137 w 12191499"/>
              <a:gd name="connsiteX310" fmla="*/ 1794137 w 12191499"/>
              <a:gd name="connsiteY310" fmla="*/ 1794137 w 12191499"/>
              <a:gd name="connsiteX311" fmla="*/ 1794137 w 12191499"/>
              <a:gd name="connsiteY311" fmla="*/ 1794137 w 12191499"/>
              <a:gd name="connsiteX312" fmla="*/ 1794137 w 12191499"/>
              <a:gd name="connsiteY312" fmla="*/ 1794137 w 12191499"/>
              <a:gd name="connsiteX313" fmla="*/ 1794137 w 12191499"/>
              <a:gd name="connsiteY313" fmla="*/ 1794137 w 12191499"/>
              <a:gd name="connsiteX314" fmla="*/ 1794137 w 12191499"/>
              <a:gd name="connsiteY314" fmla="*/ 1794137 w 12191499"/>
              <a:gd name="connsiteX315" fmla="*/ 1794137 w 12191499"/>
              <a:gd name="connsiteY315" fmla="*/ 1794137 w 12191499"/>
              <a:gd name="connsiteX316" fmla="*/ 1794137 w 12191499"/>
              <a:gd name="connsiteY316" fmla="*/ 1794137 w 12191499"/>
              <a:gd name="connsiteX317" fmla="*/ 1794137 w 12191499"/>
              <a:gd name="connsiteY317" fmla="*/ 1794137 w 12191499"/>
              <a:gd name="connsiteX318" fmla="*/ 1794137 w 12191499"/>
              <a:gd name="connsiteY318" fmla="*/ 1794137 w 12191499"/>
              <a:gd name="connsiteX319" fmla="*/ 1794137 w 12191499"/>
              <a:gd name="connsiteY319" fmla="*/ 1794137 w 12191499"/>
              <a:gd name="connsiteX320" fmla="*/ 1794137 w 12191499"/>
              <a:gd name="connsiteY320" fmla="*/ 1794137 w 12191499"/>
              <a:gd name="connsiteX321" fmla="*/ 1794137 w 12191499"/>
              <a:gd name="connsiteY321" fmla="*/ 1794137 w 12191499"/>
              <a:gd name="connsiteX322" fmla="*/ 1794137 w 12191499"/>
              <a:gd name="connsiteY322" fmla="*/ 1794137 w 12191499"/>
              <a:gd name="connsiteX323" fmla="*/ 1794137 w 12191499"/>
              <a:gd name="connsiteY323" fmla="*/ 1794137 w 12191499"/>
              <a:gd name="connsiteX324" fmla="*/ 1794137 w 12191499"/>
              <a:gd name="connsiteY324" fmla="*/ 1794137 w 12191499"/>
              <a:gd name="connsiteX325" fmla="*/ 1794137 w 12191499"/>
              <a:gd name="connsiteY325" fmla="*/ 1794137 w 12191499"/>
              <a:gd name="connsiteX326" fmla="*/ 1794137 w 12191499"/>
              <a:gd name="connsiteY326" fmla="*/ 1794137 w 12191499"/>
              <a:gd name="connsiteX327" fmla="*/ 1794137 w 12191499"/>
              <a:gd name="connsiteY327" fmla="*/ 1794137 w 12191499"/>
              <a:gd name="connsiteX328" fmla="*/ 1794137 w 12191499"/>
              <a:gd name="connsiteY328" fmla="*/ 1794137 w 12191499"/>
              <a:gd name="connsiteX329" fmla="*/ 1794137 w 12191499"/>
              <a:gd name="connsiteY329" fmla="*/ 1794137 w 12191499"/>
              <a:gd name="connsiteX330" fmla="*/ 1794137 w 12191499"/>
              <a:gd name="connsiteY330" fmla="*/ 1794137 w 12191499"/>
              <a:gd name="connsiteX331" fmla="*/ 1794137 w 12191499"/>
              <a:gd name="connsiteY331" fmla="*/ 1794137 w 12191499"/>
              <a:gd name="connsiteX332" fmla="*/ 1794137 w 12191499"/>
              <a:gd name="connsiteY332" fmla="*/ 1794137 w 12191499"/>
              <a:gd name="connsiteX333" fmla="*/ 1794137 w 12191499"/>
              <a:gd name="connsiteY333" fmla="*/ 1794137 w 12191499"/>
              <a:gd name="connsiteX334" fmla="*/ 1794137 w 12191499"/>
              <a:gd name="connsiteY334" fmla="*/ 1794137 w 12191499"/>
              <a:gd name="connsiteX335" fmla="*/ 1794137 w 12191499"/>
              <a:gd name="connsiteY335" fmla="*/ 1794137 w 12191499"/>
              <a:gd name="connsiteX336" fmla="*/ 1794137 w 12191499"/>
              <a:gd name="connsiteY336" fmla="*/ 1794137 w 12191499"/>
              <a:gd name="connsiteX337" fmla="*/ 1794137 w 12191499"/>
              <a:gd name="connsiteY337" fmla="*/ 1794137 w 12191499"/>
              <a:gd name="connsiteX338" fmla="*/ 1794137 w 12191499"/>
              <a:gd name="connsiteY338" fmla="*/ 1794137 w 12191499"/>
              <a:gd name="connsiteX339" fmla="*/ 1794137 w 12191499"/>
              <a:gd name="connsiteY339" fmla="*/ 1794137 w 12191499"/>
              <a:gd name="connsiteX340" fmla="*/ 1794137 w 12191499"/>
              <a:gd name="connsiteY340" fmla="*/ 1794137 w 12191499"/>
              <a:gd name="connsiteX341" fmla="*/ 1794137 w 12191499"/>
              <a:gd name="connsiteY341" fmla="*/ 1794137 w 12191499"/>
              <a:gd name="connsiteX342" fmla="*/ 1794137 w 12191499"/>
              <a:gd name="connsiteY342" fmla="*/ 1794137 w 12191499"/>
              <a:gd name="connsiteX343" fmla="*/ 1794137 w 12191499"/>
              <a:gd name="connsiteY343" fmla="*/ 1794137 w 12191499"/>
              <a:gd name="connsiteX344" fmla="*/ 1794137 w 12191499"/>
              <a:gd name="connsiteY344" fmla="*/ 1794137 w 12191499"/>
              <a:gd name="connsiteX345" fmla="*/ 1794137 w 12191499"/>
              <a:gd name="connsiteY345" fmla="*/ 1794137 w 12191499"/>
              <a:gd name="connsiteX346" fmla="*/ 1794137 w 12191499"/>
              <a:gd name="connsiteY346" fmla="*/ 1794137 w 12191499"/>
              <a:gd name="connsiteX347" fmla="*/ 1794137 w 12191499"/>
              <a:gd name="connsiteY347" fmla="*/ 1794137 w 12191499"/>
              <a:gd name="connsiteX348" fmla="*/ 1794137 w 12191499"/>
              <a:gd name="connsiteY348" fmla="*/ 1794137 w 12191499"/>
              <a:gd name="connsiteX349" fmla="*/ 1794137 w 12191499"/>
              <a:gd name="connsiteY349" fmla="*/ 1794137 w 12191499"/>
              <a:gd name="connsiteX350" fmla="*/ 1794137 w 12191499"/>
              <a:gd name="connsiteY350" fmla="*/ 1794137 w 12191499"/>
              <a:gd name="connsiteX351" fmla="*/ 1794137 w 12191499"/>
              <a:gd name="connsiteY351" fmla="*/ 1794137 w 12191499"/>
              <a:gd name="connsiteX352" fmla="*/ 1794137 w 12191499"/>
              <a:gd name="connsiteY352" fmla="*/ 1794137 w 12191499"/>
              <a:gd name="connsiteX353" fmla="*/ 1794137 w 12191499"/>
              <a:gd name="connsiteY353" fmla="*/ 1794137 w 12191499"/>
              <a:gd name="connsiteX354" fmla="*/ 1794137 w 12191499"/>
              <a:gd name="connsiteY354" fmla="*/ 1794137 w 12191499"/>
              <a:gd name="connsiteX355" fmla="*/ 1794137 w 12191499"/>
              <a:gd name="connsiteY355" fmla="*/ 1794137 w 12191499"/>
              <a:gd name="connsiteX356" fmla="*/ 1794137 w 12191499"/>
              <a:gd name="connsiteY356" fmla="*/ 1794137 w 12191499"/>
              <a:gd name="connsiteX357" fmla="*/ 1794137 w 12191499"/>
              <a:gd name="connsiteY357" fmla="*/ 1794137 w 12191499"/>
              <a:gd name="connsiteX358" fmla="*/ 1794137 w 12191499"/>
              <a:gd name="connsiteY358" fmla="*/ 1794137 w 12191499"/>
              <a:gd name="connsiteX359" fmla="*/ 1794137 w 12191499"/>
              <a:gd name="connsiteY359" fmla="*/ 1794137 w 12191499"/>
              <a:gd name="connsiteX360" fmla="*/ 1794137 w 12191499"/>
              <a:gd name="connsiteY360" fmla="*/ 1794137 w 12191499"/>
              <a:gd name="connsiteX361" fmla="*/ 1794137 w 12191499"/>
              <a:gd name="connsiteY361" fmla="*/ 1794137 w 12191499"/>
              <a:gd name="connsiteX362" fmla="*/ 1794137 w 12191499"/>
              <a:gd name="connsiteY362" fmla="*/ 1794137 w 12191499"/>
              <a:gd name="connsiteX363" fmla="*/ 1794137 w 12191499"/>
              <a:gd name="connsiteY363" fmla="*/ 1794137 w 12191499"/>
              <a:gd name="connsiteX364" fmla="*/ 1794137 w 12191499"/>
              <a:gd name="connsiteY364" fmla="*/ 1794137 w 12191499"/>
              <a:gd name="connsiteX365" fmla="*/ 1794137 w 12191499"/>
              <a:gd name="connsiteY365" fmla="*/ 1794137 w 12191499"/>
              <a:gd name="connsiteX366" fmla="*/ 1794137 w 12191499"/>
              <a:gd name="connsiteY366" fmla="*/ 1794137 w 12191499"/>
              <a:gd name="connsiteX367" fmla="*/ 1794137 w 12191499"/>
              <a:gd name="connsiteY367" fmla="*/ 1794137 w 12191499"/>
              <a:gd name="connsiteX368" fmla="*/ 1794137 w 12191499"/>
              <a:gd name="connsiteY368" fmla="*/ 1794137 w 12191499"/>
              <a:gd name="connsiteX369" fmla="*/ 1794137 w 12191499"/>
              <a:gd name="connsiteY369" fmla="*/ 1794137 w 12191499"/>
              <a:gd name="connsiteX370" fmla="*/ 1794137 w 12191499"/>
              <a:gd name="connsiteY370" fmla="*/ 1794137 w 12191499"/>
              <a:gd name="connsiteX371" fmla="*/ 1794137 w 12191499"/>
              <a:gd name="connsiteY371" fmla="*/ 1794137 w 12191499"/>
              <a:gd name="connsiteX372" fmla="*/ 1794137 w 12191499"/>
              <a:gd name="connsiteY372" fmla="*/ 1794137 w 12191499"/>
              <a:gd name="connsiteX373" fmla="*/ 1794137 w 12191499"/>
              <a:gd name="connsiteY373" fmla="*/ 1794137 w 12191499"/>
              <a:gd name="connsiteX374" fmla="*/ 1794137 w 12191499"/>
              <a:gd name="connsiteY374" fmla="*/ 1794137 w 12191499"/>
              <a:gd name="connsiteX375" fmla="*/ 1794137 w 12191499"/>
              <a:gd name="connsiteY375" fmla="*/ 1794137 w 12191499"/>
              <a:gd name="connsiteX376" fmla="*/ 1794137 w 12191499"/>
              <a:gd name="connsiteY376" fmla="*/ 1794137 w 12191499"/>
              <a:gd name="connsiteX377" fmla="*/ 1794137 w 12191499"/>
              <a:gd name="connsiteY377" fmla="*/ 1794137 w 12191499"/>
              <a:gd name="connsiteX378" fmla="*/ 1794137 w 12191499"/>
              <a:gd name="connsiteY378" fmla="*/ 1794137 w 12191499"/>
              <a:gd name="connsiteX379" fmla="*/ 1794137 w 12191499"/>
              <a:gd name="connsiteY379" fmla="*/ 1794137 w 12191499"/>
              <a:gd name="connsiteX380" fmla="*/ 1794137 w 12191499"/>
              <a:gd name="connsiteY380" fmla="*/ 1794137 w 12191499"/>
              <a:gd name="connsiteX381" fmla="*/ 1794137 w 12191499"/>
              <a:gd name="connsiteY381" fmla="*/ 1794137 w 12191499"/>
              <a:gd name="connsiteX382" fmla="*/ 1794137 w 12191499"/>
              <a:gd name="connsiteY382" fmla="*/ 1794137 w 12191499"/>
              <a:gd name="connsiteX383" fmla="*/ 1794137 w 12191499"/>
              <a:gd name="connsiteY383" fmla="*/ 1794137 w 12191499"/>
              <a:gd name="connsiteX384" fmla="*/ 1794137 w 12191499"/>
              <a:gd name="connsiteY384" fmla="*/ 1794137 w 12191499"/>
              <a:gd name="connsiteX385" fmla="*/ 1794137 w 12191499"/>
              <a:gd name="connsiteY385" fmla="*/ 1794137 w 12191499"/>
              <a:gd name="connsiteX386" fmla="*/ 1794137 w 12191499"/>
              <a:gd name="connsiteY386" fmla="*/ 1794137 w 12191499"/>
              <a:gd name="connsiteX387" fmla="*/ 1794137 w 12191499"/>
              <a:gd name="connsiteY387" fmla="*/ 1794137 w 12191499"/>
              <a:gd name="connsiteX388" fmla="*/ 1794137 w 12191499"/>
              <a:gd name="connsiteY388" fmla="*/ 1794137 w 12191499"/>
              <a:gd name="connsiteX389" fmla="*/ 1794137 w 12191499"/>
              <a:gd name="connsiteY389" fmla="*/ 1794137 w 12191499"/>
              <a:gd name="connsiteX390" fmla="*/ 1794137 w 12191499"/>
              <a:gd name="connsiteY390" fmla="*/ 1794137 w 12191499"/>
              <a:gd name="connsiteX391" fmla="*/ 1794137 w 12191499"/>
              <a:gd name="connsiteY391" fmla="*/ 1794137 w 12191499"/>
              <a:gd name="connsiteX392" fmla="*/ 1794137 w 12191499"/>
              <a:gd name="connsiteY392" fmla="*/ 1794137 w 12191499"/>
              <a:gd name="connsiteX393" fmla="*/ 1794137 w 12191499"/>
              <a:gd name="connsiteY393" fmla="*/ 1794137 w 12191499"/>
              <a:gd name="connsiteX394" fmla="*/ 1794137 w 12191499"/>
              <a:gd name="connsiteY394" fmla="*/ 1794137 w 12191499"/>
              <a:gd name="connsiteX395" fmla="*/ 1794137 w 12191499"/>
              <a:gd name="connsiteY395" fmla="*/ 1794137 w 12191499"/>
              <a:gd name="connsiteX396" fmla="*/ 1794137 w 12191499"/>
              <a:gd name="connsiteY396" fmla="*/ 1794137 w 12191499"/>
              <a:gd name="connsiteX397" fmla="*/ 1794137 w 12191499"/>
              <a:gd name="connsiteY397" fmla="*/ 1794137 w 12191499"/>
              <a:gd name="connsiteX398" fmla="*/ 1794137 w 12191499"/>
              <a:gd name="connsiteY398" fmla="*/ 1794137 w 12191499"/>
              <a:gd name="connsiteX399" fmla="*/ 1794137 w 12191499"/>
              <a:gd name="connsiteY399" fmla="*/ 1794137 w 12191499"/>
              <a:gd name="connsiteX400" fmla="*/ 1794137 w 12191499"/>
              <a:gd name="connsiteY400" fmla="*/ 1794137 w 12191499"/>
              <a:gd name="connsiteX401" fmla="*/ 1794137 w 12191499"/>
              <a:gd name="connsiteY401" fmla="*/ 1794137 w 12191499"/>
              <a:gd name="connsiteX402" fmla="*/ 1794137 w 12191499"/>
              <a:gd name="connsiteY402" fmla="*/ 1794137 w 12191499"/>
              <a:gd name="connsiteX403" fmla="*/ 1794137 w 12191499"/>
              <a:gd name="connsiteY403" fmla="*/ 1794137 w 12191499"/>
              <a:gd name="connsiteX404" fmla="*/ 1794137 w 12191499"/>
              <a:gd name="connsiteY404" fmla="*/ 1794137 w 12191499"/>
              <a:gd name="connsiteX405" fmla="*/ 1794137 w 12191499"/>
              <a:gd name="connsiteY405" fmla="*/ 1794137 w 12191499"/>
              <a:gd name="connsiteX406" fmla="*/ 1794137 w 12191499"/>
              <a:gd name="connsiteY406" fmla="*/ 1794137 w 12191499"/>
              <a:gd name="connsiteX407" fmla="*/ 1794137 w 12191499"/>
              <a:gd name="connsiteY407" fmla="*/ 1794137 w 12191499"/>
              <a:gd name="connsiteX408" fmla="*/ 1794137 w 12191499"/>
              <a:gd name="connsiteY408" fmla="*/ 1794137 w 12191499"/>
              <a:gd name="connsiteX409" fmla="*/ 1794137 w 12191499"/>
              <a:gd name="connsiteY409" fmla="*/ 1794137 w 12191499"/>
              <a:gd name="connsiteX410" fmla="*/ 1794137 w 12191499"/>
              <a:gd name="connsiteY410" fmla="*/ 1794137 w 12191499"/>
              <a:gd name="connsiteX411" fmla="*/ 1794137 w 12191499"/>
              <a:gd name="connsiteY411" fmla="*/ 1794137 w 12191499"/>
              <a:gd name="connsiteX412" fmla="*/ 1794137 w 12191499"/>
              <a:gd name="connsiteY412" fmla="*/ 1794137 w 12191499"/>
              <a:gd name="connsiteX413" fmla="*/ 1794137 w 12191499"/>
              <a:gd name="connsiteY413" fmla="*/ 1794137 w 12191499"/>
              <a:gd name="connsiteX414" fmla="*/ 1794137 w 12191499"/>
              <a:gd name="connsiteY414" fmla="*/ 1794137 w 12191499"/>
              <a:gd name="connsiteX415" fmla="*/ 1794137 w 12191499"/>
              <a:gd name="connsiteY415" fmla="*/ 1794137 w 12191499"/>
              <a:gd name="connsiteX416" fmla="*/ 1794137 w 12191499"/>
              <a:gd name="connsiteY416" fmla="*/ 1794137 w 12191499"/>
              <a:gd name="connsiteX417" fmla="*/ 1794137 w 12191499"/>
              <a:gd name="connsiteY417" fmla="*/ 1794137 w 12191499"/>
              <a:gd name="connsiteX418" fmla="*/ 1794137 w 12191499"/>
              <a:gd name="connsiteY418" fmla="*/ 1794137 w 12191499"/>
              <a:gd name="connsiteX419" fmla="*/ 1794137 w 12191499"/>
              <a:gd name="connsiteY419" fmla="*/ 1794137 w 12191499"/>
              <a:gd name="connsiteX420" fmla="*/ 1794137 w 12191499"/>
              <a:gd name="connsiteY420" fmla="*/ 1794137 w 12191499"/>
              <a:gd name="connsiteX421" fmla="*/ 1794137 w 12191499"/>
              <a:gd name="connsiteY421" fmla="*/ 1794137 w 12191499"/>
              <a:gd name="connsiteX422" fmla="*/ 1794137 w 12191499"/>
              <a:gd name="connsiteY422" fmla="*/ 1794137 w 12191499"/>
              <a:gd name="connsiteX423" fmla="*/ 1794137 w 12191499"/>
              <a:gd name="connsiteY423" fmla="*/ 1794137 w 12191499"/>
              <a:gd name="connsiteX424" fmla="*/ 1794137 w 12191499"/>
              <a:gd name="connsiteY424" fmla="*/ 1794137 w 12191499"/>
              <a:gd name="connsiteX425" fmla="*/ 1794137 w 12191499"/>
              <a:gd name="connsiteY425" fmla="*/ 1794137 w 12191499"/>
              <a:gd name="connsiteX426" fmla="*/ 1794137 w 12191499"/>
              <a:gd name="connsiteY426" fmla="*/ 1794137 w 12191499"/>
              <a:gd name="connsiteX427" fmla="*/ 1794137 w 12191499"/>
              <a:gd name="connsiteY427" fmla="*/ 1794137 w 12191499"/>
              <a:gd name="connsiteX428" fmla="*/ 1794137 w 12191499"/>
              <a:gd name="connsiteY428" fmla="*/ 1794137 w 12191499"/>
              <a:gd name="connsiteX429" fmla="*/ 1794137 w 12191499"/>
              <a:gd name="connsiteY429" fmla="*/ 1794137 w 12191499"/>
              <a:gd name="connsiteX430" fmla="*/ 1794137 w 12191499"/>
              <a:gd name="connsiteY430" fmla="*/ 1794137 w 12191499"/>
              <a:gd name="connsiteX431" fmla="*/ 1794137 w 12191499"/>
              <a:gd name="connsiteY431" fmla="*/ 1794137 w 12191499"/>
              <a:gd name="connsiteX432" fmla="*/ 1794137 w 12191499"/>
              <a:gd name="connsiteY432" fmla="*/ 1794137 w 12191499"/>
              <a:gd name="connsiteX433" fmla="*/ 1794137 w 12191499"/>
              <a:gd name="connsiteY433" fmla="*/ 1794137 w 12191499"/>
              <a:gd name="connsiteX434" fmla="*/ 1794137 w 12191499"/>
              <a:gd name="connsiteY434" fmla="*/ 1794137 w 12191499"/>
              <a:gd name="connsiteX435" fmla="*/ 1794137 w 12191499"/>
              <a:gd name="connsiteY435" fmla="*/ 1794137 w 12191499"/>
              <a:gd name="connsiteX436" fmla="*/ 1794137 w 12191499"/>
              <a:gd name="connsiteY436" fmla="*/ 1794137 w 12191499"/>
              <a:gd name="connsiteX437" fmla="*/ 1794137 w 12191499"/>
              <a:gd name="connsiteY437" fmla="*/ 1794137 w 12191499"/>
              <a:gd name="connsiteX438" fmla="*/ 1794137 w 12191499"/>
              <a:gd name="connsiteY438" fmla="*/ 1794137 w 12191499"/>
              <a:gd name="connsiteX439" fmla="*/ 1794137 w 12191499"/>
              <a:gd name="connsiteY439" fmla="*/ 1794137 w 12191499"/>
              <a:gd name="connsiteX440" fmla="*/ 1794137 w 12191499"/>
              <a:gd name="connsiteY440" fmla="*/ 1794137 w 12191499"/>
              <a:gd name="connsiteX441" fmla="*/ 1794137 w 12191499"/>
              <a:gd name="connsiteY441" fmla="*/ 1794137 w 12191499"/>
              <a:gd name="connsiteX442" fmla="*/ 1794137 w 12191499"/>
              <a:gd name="connsiteY442" fmla="*/ 1794137 w 12191499"/>
              <a:gd name="connsiteX443" fmla="*/ 1794137 w 12191499"/>
              <a:gd name="connsiteY443" fmla="*/ 1794137 w 12191499"/>
              <a:gd name="connsiteX444" fmla="*/ 1794137 w 12191499"/>
              <a:gd name="connsiteY444" fmla="*/ 1794137 w 12191499"/>
              <a:gd name="connsiteX445" fmla="*/ 1794137 w 12191499"/>
              <a:gd name="connsiteY445" fmla="*/ 1794137 w 12191499"/>
              <a:gd name="connsiteX446" fmla="*/ 1794137 w 12191499"/>
              <a:gd name="connsiteY446" fmla="*/ 1794137 w 12191499"/>
              <a:gd name="connsiteX447" fmla="*/ 1794137 w 12191499"/>
              <a:gd name="connsiteY447" fmla="*/ 1794137 w 12191499"/>
              <a:gd name="connsiteX448" fmla="*/ 1794137 w 12191499"/>
              <a:gd name="connsiteY448" fmla="*/ 1794137 w 12191499"/>
              <a:gd name="connsiteX449" fmla="*/ 1794137 w 12191499"/>
              <a:gd name="connsiteY449" fmla="*/ 1794137 w 12191499"/>
              <a:gd name="connsiteX450" fmla="*/ 1794137 w 12191499"/>
              <a:gd name="connsiteY450" fmla="*/ 1794137 w 12191499"/>
              <a:gd name="connsiteX451" fmla="*/ 1794137 w 12191499"/>
              <a:gd name="connsiteY451" fmla="*/ 1794137 w 12191499"/>
              <a:gd name="connsiteX452" fmla="*/ 1794137 w 12191499"/>
              <a:gd name="connsiteY452" fmla="*/ 1794137 w 12191499"/>
              <a:gd name="connsiteX453" fmla="*/ 1794137 w 12191499"/>
              <a:gd name="connsiteY453" fmla="*/ 1794137 w 12191499"/>
              <a:gd name="connsiteX454" fmla="*/ 1794137 w 12191499"/>
              <a:gd name="connsiteY454" fmla="*/ 1794137 w 12191499"/>
              <a:gd name="connsiteX455" fmla="*/ 1794137 w 12191499"/>
              <a:gd name="connsiteY455" fmla="*/ 1794137 w 12191499"/>
              <a:gd name="connsiteX456" fmla="*/ 1794137 w 12191499"/>
              <a:gd name="connsiteY456" fmla="*/ 1794137 w 12191499"/>
              <a:gd name="connsiteX457" fmla="*/ 1794137 w 12191499"/>
              <a:gd name="connsiteY457" fmla="*/ 1794137 w 12191499"/>
              <a:gd name="connsiteX458" fmla="*/ 1794137 w 12191499"/>
              <a:gd name="connsiteY458" fmla="*/ 1794137 w 12191499"/>
              <a:gd name="connsiteX459" fmla="*/ 1794137 w 12191499"/>
              <a:gd name="connsiteY459" fmla="*/ 1794137 w 12191499"/>
              <a:gd name="connsiteX460" fmla="*/ 1794137 w 12191499"/>
              <a:gd name="connsiteY460" fmla="*/ 1794137 w 12191499"/>
              <a:gd name="connsiteX461" fmla="*/ 1794137 w 12191499"/>
              <a:gd name="connsiteY461" fmla="*/ 1794137 w 12191499"/>
              <a:gd name="connsiteX462" fmla="*/ 1794137 w 12191499"/>
              <a:gd name="connsiteY462" fmla="*/ 1794137 w 12191499"/>
              <a:gd name="connsiteX463" fmla="*/ 1794137 w 12191499"/>
              <a:gd name="connsiteY463" fmla="*/ 1794137 w 12191499"/>
              <a:gd name="connsiteX464" fmla="*/ 1794137 w 12191499"/>
              <a:gd name="connsiteY464" fmla="*/ 1794137 w 12191499"/>
              <a:gd name="connsiteX465" fmla="*/ 1794137 w 12191499"/>
              <a:gd name="connsiteY465" fmla="*/ 1794137 w 12191499"/>
              <a:gd name="connsiteX466" fmla="*/ 1794137 w 12191499"/>
              <a:gd name="connsiteY466" fmla="*/ 1794137 w 12191499"/>
              <a:gd name="connsiteX467" fmla="*/ 1794137 w 12191499"/>
              <a:gd name="connsiteY467" fmla="*/ 1794137 w 12191499"/>
              <a:gd name="connsiteX468" fmla="*/ 1794137 w 12191499"/>
              <a:gd name="connsiteY468" fmla="*/ 1794137 w 12191499"/>
              <a:gd name="connsiteX469" fmla="*/ 1794137 w 12191499"/>
              <a:gd name="connsiteY469" fmla="*/ 1794137 w 12191499"/>
              <a:gd name="connsiteX470" fmla="*/ 1794137 w 12191499"/>
              <a:gd name="connsiteY470" fmla="*/ 1794137 w 12191499"/>
              <a:gd name="connsiteX471" fmla="*/ 1794137 w 12191499"/>
              <a:gd name="connsiteY471" fmla="*/ 1794137 w 12191499"/>
              <a:gd name="connsiteX472" fmla="*/ 1794137 w 12191499"/>
              <a:gd name="connsiteY472" fmla="*/ 1794137 w 12191499"/>
              <a:gd name="connsiteX473" fmla="*/ 1794137 w 12191499"/>
              <a:gd name="connsiteY473" fmla="*/ 1794137 w 12191499"/>
              <a:gd name="connsiteX474" fmla="*/ 1794137 w 12191499"/>
              <a:gd name="connsiteY474" fmla="*/ 1794137 w 12191499"/>
              <a:gd name="connsiteX475" fmla="*/ 1794137 w 12191499"/>
              <a:gd name="connsiteY475" fmla="*/ 1794137 w 12191499"/>
              <a:gd name="connsiteX476" fmla="*/ 1794137 w 12191499"/>
              <a:gd name="connsiteY476" fmla="*/ 1794137 w 12191499"/>
              <a:gd name="connsiteX477" fmla="*/ 1794137 w 12191499"/>
              <a:gd name="connsiteY477" fmla="*/ 1794137 w 12191499"/>
              <a:gd name="connsiteX478" fmla="*/ 1794137 w 12191499"/>
              <a:gd name="connsiteY478" fmla="*/ 1794137 w 12191499"/>
              <a:gd name="connsiteX479" fmla="*/ 1794137 w 12191499"/>
              <a:gd name="connsiteY479" fmla="*/ 1794137 w 12191499"/>
              <a:gd name="connsiteX480" fmla="*/ 1794137 w 12191499"/>
              <a:gd name="connsiteY480" fmla="*/ 1794137 w 12191499"/>
              <a:gd name="connsiteX481" fmla="*/ 1794137 w 12191499"/>
              <a:gd name="connsiteY481" fmla="*/ 1794137 w 12191499"/>
              <a:gd name="connsiteX482" fmla="*/ 1794137 w 12191499"/>
              <a:gd name="connsiteY482" fmla="*/ 1794137 w 12191499"/>
              <a:gd name="connsiteX483" fmla="*/ 1794137 w 12191499"/>
              <a:gd name="connsiteY483" fmla="*/ 1794137 w 12191499"/>
              <a:gd name="connsiteX484" fmla="*/ 1794137 w 12191499"/>
              <a:gd name="connsiteY484" fmla="*/ 1794137 w 12191499"/>
              <a:gd name="connsiteX485" fmla="*/ 1794137 w 12191499"/>
              <a:gd name="connsiteY485" fmla="*/ 1794137 w 12191499"/>
              <a:gd name="connsiteX486" fmla="*/ 1794137 w 12191499"/>
              <a:gd name="connsiteY486" fmla="*/ 1794137 w 12191499"/>
              <a:gd name="connsiteX487" fmla="*/ 1794137 w 12191499"/>
              <a:gd name="connsiteY487" fmla="*/ 1794137 w 12191499"/>
              <a:gd name="connsiteX488" fmla="*/ 1794137 w 12191499"/>
              <a:gd name="connsiteY488" fmla="*/ 1794137 w 12191499"/>
              <a:gd name="connsiteX489" fmla="*/ 1794137 w 12191499"/>
              <a:gd name="connsiteY489" fmla="*/ 1794137 w 12191499"/>
              <a:gd name="connsiteX490" fmla="*/ 1794137 w 12191499"/>
              <a:gd name="connsiteY490" fmla="*/ 1794137 w 12191499"/>
              <a:gd name="connsiteX491" fmla="*/ 1794137 w 12191499"/>
              <a:gd name="connsiteY491" fmla="*/ 1794137 w 12191499"/>
              <a:gd name="connsiteX492" fmla="*/ 1794137 w 12191499"/>
              <a:gd name="connsiteY492" fmla="*/ 1794137 w 12191499"/>
              <a:gd name="connsiteX493" fmla="*/ 1794137 w 12191499"/>
              <a:gd name="connsiteY493" fmla="*/ 1794137 w 12191499"/>
              <a:gd name="connsiteX494" fmla="*/ 1794137 w 12191499"/>
              <a:gd name="connsiteY494" fmla="*/ 1794137 w 12191499"/>
              <a:gd name="connsiteX495" fmla="*/ 1794137 w 12191499"/>
              <a:gd name="connsiteY495" fmla="*/ 1794137 w 12191499"/>
              <a:gd name="connsiteX496" fmla="*/ 1794137 w 12191499"/>
              <a:gd name="connsiteY496" fmla="*/ 1794137 w 12191499"/>
              <a:gd name="connsiteX497" fmla="*/ 1794137 w 12191499"/>
              <a:gd name="connsiteY497" fmla="*/ 1794137 w 12191499"/>
              <a:gd name="connsiteX498" fmla="*/ 1794137 w 12191499"/>
              <a:gd name="connsiteY498" fmla="*/ 1794137 w 12191499"/>
              <a:gd name="connsiteX499" fmla="*/ 1794137 w 12191499"/>
              <a:gd name="connsiteY499" fmla="*/ 1794137 w 12191499"/>
              <a:gd name="connsiteX500" fmla="*/ 1794137 w 12191499"/>
              <a:gd name="connsiteY500" fmla="*/ 1794137 w 12191499"/>
              <a:gd name="connsiteX501" fmla="*/ 1794137 w 12191499"/>
              <a:gd name="connsiteY501" fmla="*/ 1794137 w 12191499"/>
              <a:gd name="connsiteX502" fmla="*/ 1794137 w 12191499"/>
              <a:gd name="connsiteY502" fmla="*/ 1794137 w 12191499"/>
              <a:gd name="connsiteX503" fmla="*/ 1794137 w 12191499"/>
              <a:gd name="connsiteY503" fmla="*/ 1794137 w 12191499"/>
              <a:gd name="connsiteX504" fmla="*/ 1794137 w 12191499"/>
              <a:gd name="connsiteY504" fmla="*/ 1794137 w 12191499"/>
              <a:gd name="connsiteX505" fmla="*/ 1794137 w 12191499"/>
              <a:gd name="connsiteY505" fmla="*/ 1794137 w 12191499"/>
              <a:gd name="connsiteX506" fmla="*/ 1794137 w 12191499"/>
              <a:gd name="connsiteY506" fmla="*/ 1794137 w 12191499"/>
              <a:gd name="connsiteX507" fmla="*/ 1794137 w 12191499"/>
              <a:gd name="connsiteY507" fmla="*/ 1794137 w 12191499"/>
              <a:gd name="connsiteX508" fmla="*/ 1794137 w 12191499"/>
              <a:gd name="connsiteY508" fmla="*/ 1794137 w 12191499"/>
              <a:gd name="connsiteX509" fmla="*/ 1794137 w 12191499"/>
              <a:gd name="connsiteY509" fmla="*/ 1794137 w 12191499"/>
              <a:gd name="connsiteX510" fmla="*/ 1794137 w 12191499"/>
              <a:gd name="connsiteY510" fmla="*/ 1794137 w 12191499"/>
              <a:gd name="connsiteX511" fmla="*/ 1794137 w 12191499"/>
              <a:gd name="connsiteY511" fmla="*/ 1794137 w 12191499"/>
              <a:gd name="connsiteX512" fmla="*/ 1794137 w 12191499"/>
              <a:gd name="connsiteY512" fmla="*/ 1794137 w 12191499"/>
              <a:gd name="connsiteX513" fmla="*/ 1794137 w 12191499"/>
              <a:gd name="connsiteY513" fmla="*/ 1794137 w 12191499"/>
              <a:gd name="connsiteX514" fmla="*/ 1794137 w 12191499"/>
              <a:gd name="connsiteY514" fmla="*/ 1794137 w 12191499"/>
              <a:gd name="connsiteX515" fmla="*/ 1794137 w 12191499"/>
              <a:gd name="connsiteY515" fmla="*/ 1794137 w 12191499"/>
              <a:gd name="connsiteX516" fmla="*/ 1794137 w 12191499"/>
              <a:gd name="connsiteY516" fmla="*/ 1794137 w 12191499"/>
              <a:gd name="connsiteX517" fmla="*/ 1794137 w 12191499"/>
              <a:gd name="connsiteY517" fmla="*/ 1794137 w 12191499"/>
              <a:gd name="connsiteX518" fmla="*/ 1794137 w 12191499"/>
              <a:gd name="connsiteY518" fmla="*/ 1794137 w 12191499"/>
              <a:gd name="connsiteX519" fmla="*/ 1794137 w 12191499"/>
              <a:gd name="connsiteY519" fmla="*/ 1794137 w 12191499"/>
              <a:gd name="connsiteX520" fmla="*/ 1794137 w 12191499"/>
              <a:gd name="connsiteY520" fmla="*/ 1794137 w 12191499"/>
              <a:gd name="connsiteX521" fmla="*/ 1794137 w 12191499"/>
              <a:gd name="connsiteY521" fmla="*/ 1794137 w 12191499"/>
              <a:gd name="connsiteX522" fmla="*/ 1794137 w 12191499"/>
              <a:gd name="connsiteY522" fmla="*/ 1794137 w 12191499"/>
              <a:gd name="connsiteX523" fmla="*/ 1794137 w 12191499"/>
              <a:gd name="connsiteY523" fmla="*/ 1794137 w 12191499"/>
              <a:gd name="connsiteX524" fmla="*/ 1794137 w 12191499"/>
              <a:gd name="connsiteY524" fmla="*/ 1794137 w 12191499"/>
              <a:gd name="connsiteX525" fmla="*/ 1794137 w 12191499"/>
              <a:gd name="connsiteY525" fmla="*/ 1794137 w 12191499"/>
              <a:gd name="connsiteX526" fmla="*/ 1794137 w 12191499"/>
              <a:gd name="connsiteY526" fmla="*/ 1794137 w 12191499"/>
              <a:gd name="connsiteX527" fmla="*/ 1794137 w 12191499"/>
              <a:gd name="connsiteY527" fmla="*/ 1794137 w 12191499"/>
              <a:gd name="connsiteX528" fmla="*/ 1794137 w 12191499"/>
              <a:gd name="connsiteY528" fmla="*/ 1794137 w 12191499"/>
              <a:gd name="connsiteX529" fmla="*/ 1794137 w 12191499"/>
              <a:gd name="connsiteY529" fmla="*/ 1794137 w 12191499"/>
              <a:gd name="connsiteX530" fmla="*/ 1794137 w 12191499"/>
              <a:gd name="connsiteY530" fmla="*/ 1794137 w 12191499"/>
              <a:gd name="connsiteX531" fmla="*/ 1794137 w 12191499"/>
              <a:gd name="connsiteY531" fmla="*/ 1794137 w 12191499"/>
              <a:gd name="connsiteX532" fmla="*/ 1794137 w 12191499"/>
              <a:gd name="connsiteY532" fmla="*/ 1794137 w 12191499"/>
              <a:gd name="connsiteX533" fmla="*/ 1794137 w 12191499"/>
              <a:gd name="connsiteY533" fmla="*/ 1794137 w 12191499"/>
              <a:gd name="connsiteX534" fmla="*/ 1794137 w 12191499"/>
              <a:gd name="connsiteY534" fmla="*/ 1794137 w 12191499"/>
              <a:gd name="connsiteX535" fmla="*/ 1794137 w 12191499"/>
              <a:gd name="connsiteY535" fmla="*/ 1794137 w 12191499"/>
              <a:gd name="connsiteX536" fmla="*/ 1794137 w 12191499"/>
              <a:gd name="connsiteY536" fmla="*/ 1794137 w 12191499"/>
              <a:gd name="connsiteX537" fmla="*/ 1794137 w 12191499"/>
              <a:gd name="connsiteY537" fmla="*/ 1794137 w 12191499"/>
              <a:gd name="connsiteX538" fmla="*/ 1794137 w 12191499"/>
              <a:gd name="connsiteY538" fmla="*/ 1794137 w 12191499"/>
              <a:gd name="connsiteX539" fmla="*/ 1794137 w 12191499"/>
              <a:gd name="connsiteY539" fmla="*/ 1794137 w 12191499"/>
              <a:gd name="connsiteX540" fmla="*/ 1794137 w 12191499"/>
              <a:gd name="connsiteY540" fmla="*/ 1794137 w 12191499"/>
              <a:gd name="connsiteX541" fmla="*/ 1794137 w 12191499"/>
              <a:gd name="connsiteY541" fmla="*/ 1794137 w 12191499"/>
              <a:gd name="connsiteX542" fmla="*/ 1794137 w 12191499"/>
              <a:gd name="connsiteY542" fmla="*/ 1794137 w 12191499"/>
              <a:gd name="connsiteX543" fmla="*/ 1794137 w 12191499"/>
              <a:gd name="connsiteY543" fmla="*/ 1794137 w 12191499"/>
              <a:gd name="connsiteX544" fmla="*/ 1794137 w 12191499"/>
              <a:gd name="connsiteY544" fmla="*/ 1794137 w 12191499"/>
              <a:gd name="connsiteX545" fmla="*/ 1794137 w 12191499"/>
              <a:gd name="connsiteY545" fmla="*/ 1794137 w 12191499"/>
              <a:gd name="connsiteX546" fmla="*/ 1794137 w 12191499"/>
              <a:gd name="connsiteY546" fmla="*/ 1794137 w 12191499"/>
              <a:gd name="connsiteX547" fmla="*/ 1794137 w 12191499"/>
              <a:gd name="connsiteY547" fmla="*/ 1794137 w 12191499"/>
              <a:gd name="connsiteX548" fmla="*/ 1794137 w 12191499"/>
              <a:gd name="connsiteY548" fmla="*/ 1794137 w 12191499"/>
              <a:gd name="connsiteX549" fmla="*/ 1794137 w 12191499"/>
              <a:gd name="connsiteY549" fmla="*/ 1794137 w 12191499"/>
              <a:gd name="connsiteX550" fmla="*/ 1794137 w 12191499"/>
              <a:gd name="connsiteY550" fmla="*/ 1794137 w 12191499"/>
              <a:gd name="connsiteX551" fmla="*/ 1794137 w 12191499"/>
              <a:gd name="connsiteY551" fmla="*/ 1794137 w 12191499"/>
              <a:gd name="connsiteX552" fmla="*/ 1794137 w 12191499"/>
              <a:gd name="connsiteY552" fmla="*/ 1794137 w 12191499"/>
              <a:gd name="connsiteX553" fmla="*/ 1794137 w 12191499"/>
              <a:gd name="connsiteY553" fmla="*/ 1794137 w 12191499"/>
              <a:gd name="connsiteX554" fmla="*/ 1794137 w 12191499"/>
              <a:gd name="connsiteY554" fmla="*/ 1794137 w 12191499"/>
              <a:gd name="connsiteX555" fmla="*/ 1794137 w 12191499"/>
              <a:gd name="connsiteY555" fmla="*/ 1794137 w 12191499"/>
              <a:gd name="connsiteX556" fmla="*/ 1794137 w 12191499"/>
              <a:gd name="connsiteY556" fmla="*/ 1794137 w 12191499"/>
              <a:gd name="connsiteX557" fmla="*/ 1794137 w 12191499"/>
              <a:gd name="connsiteY557" fmla="*/ 1794137 w 12191499"/>
              <a:gd name="connsiteX558" fmla="*/ 1794137 w 12191499"/>
              <a:gd name="connsiteY558" fmla="*/ 1794137 w 12191499"/>
              <a:gd name="connsiteX559" fmla="*/ 1794137 w 12191499"/>
              <a:gd name="connsiteY559" fmla="*/ 1794137 w 12191499"/>
              <a:gd name="connsiteX560" fmla="*/ 1794137 w 12191499"/>
              <a:gd name="connsiteY560" fmla="*/ 1794137 w 12191499"/>
              <a:gd name="connsiteX561" fmla="*/ 1794137 w 12191499"/>
              <a:gd name="connsiteY561" fmla="*/ 1794137 w 12191499"/>
              <a:gd name="connsiteX562" fmla="*/ 1794137 w 12191499"/>
              <a:gd name="connsiteY562" fmla="*/ 1794137 w 12191499"/>
              <a:gd name="connsiteX563" fmla="*/ 1794137 w 12191499"/>
              <a:gd name="connsiteY563" fmla="*/ 1794137 w 12191499"/>
              <a:gd name="connsiteX564" fmla="*/ 1794137 w 12191499"/>
              <a:gd name="connsiteY564" fmla="*/ 1794137 w 12191499"/>
              <a:gd name="connsiteX565" fmla="*/ 1794137 w 12191499"/>
              <a:gd name="connsiteY565" fmla="*/ 1794137 w 12191499"/>
              <a:gd name="connsiteX566" fmla="*/ 1794137 w 12191499"/>
              <a:gd name="connsiteY566" fmla="*/ 1794137 w 12191499"/>
              <a:gd name="connsiteX567" fmla="*/ 1794137 w 12191499"/>
              <a:gd name="connsiteY567" fmla="*/ 1794137 w 12191499"/>
              <a:gd name="connsiteX568" fmla="*/ 1794137 w 12191499"/>
              <a:gd name="connsiteY568" fmla="*/ 1794137 w 12191499"/>
              <a:gd name="connsiteX569" fmla="*/ 1794137 w 12191499"/>
              <a:gd name="connsiteY569" fmla="*/ 1794137 w 12191499"/>
              <a:gd name="connsiteX570" fmla="*/ 1794137 w 12191499"/>
              <a:gd name="connsiteY570" fmla="*/ 1794137 w 12191499"/>
              <a:gd name="connsiteX571" fmla="*/ 1794137 w 12191499"/>
              <a:gd name="connsiteY571" fmla="*/ 1794137 w 12191499"/>
              <a:gd name="connsiteX572" fmla="*/ 1794137 w 12191499"/>
              <a:gd name="connsiteY572" fmla="*/ 1794137 w 12191499"/>
              <a:gd name="connsiteX573" fmla="*/ 1794137 w 12191499"/>
              <a:gd name="connsiteY573" fmla="*/ 1794137 w 12191499"/>
              <a:gd name="connsiteX574" fmla="*/ 1794137 w 12191499"/>
              <a:gd name="connsiteY574" fmla="*/ 1794137 w 12191499"/>
              <a:gd name="connsiteX575" fmla="*/ 1794137 w 12191499"/>
              <a:gd name="connsiteY575" fmla="*/ 1794137 w 12191499"/>
              <a:gd name="connsiteX576" fmla="*/ 1794137 w 12191499"/>
              <a:gd name="connsiteY576" fmla="*/ 1794137 w 12191499"/>
              <a:gd name="connsiteX577" fmla="*/ 1794137 w 12191499"/>
              <a:gd name="connsiteY577" fmla="*/ 1794137 w 12191499"/>
              <a:gd name="connsiteX578" fmla="*/ 1794137 w 12191499"/>
              <a:gd name="connsiteY578" fmla="*/ 1794137 w 12191499"/>
              <a:gd name="connsiteX579" fmla="*/ 1794137 w 12191499"/>
              <a:gd name="connsiteY579" fmla="*/ 1794137 w 12191499"/>
              <a:gd name="connsiteX580" fmla="*/ 1794137 w 12191499"/>
              <a:gd name="connsiteY580" fmla="*/ 1794137 w 12191499"/>
              <a:gd name="connsiteX581" fmla="*/ 1794137 w 12191499"/>
              <a:gd name="connsiteY581" fmla="*/ 1794137 w 12191499"/>
              <a:gd name="connsiteX582" fmla="*/ 1794137 w 12191499"/>
              <a:gd name="connsiteY582" fmla="*/ 1794137 w 12191499"/>
              <a:gd name="connsiteX583" fmla="*/ 1794137 w 12191499"/>
              <a:gd name="connsiteY583" fmla="*/ 1794137 w 12191499"/>
              <a:gd name="connsiteX584" fmla="*/ 1794137 w 12191499"/>
              <a:gd name="connsiteY584" fmla="*/ 1794137 w 12191499"/>
              <a:gd name="connsiteX585" fmla="*/ 1794137 w 12191499"/>
              <a:gd name="connsiteY585" fmla="*/ 1794137 w 12191499"/>
              <a:gd name="connsiteX586" fmla="*/ 1794137 w 12191499"/>
              <a:gd name="connsiteY586" fmla="*/ 1794137 w 12191499"/>
              <a:gd name="connsiteX587" fmla="*/ 1794137 w 12191499"/>
              <a:gd name="connsiteY587" fmla="*/ 1794137 w 12191499"/>
              <a:gd name="connsiteX588" fmla="*/ 1794137 w 12191499"/>
              <a:gd name="connsiteY588" fmla="*/ 1794137 w 12191499"/>
              <a:gd name="connsiteX589" fmla="*/ 1794137 w 12191499"/>
              <a:gd name="connsiteY589" fmla="*/ 1794137 w 12191499"/>
              <a:gd name="connsiteX590" fmla="*/ 1794137 w 12191499"/>
              <a:gd name="connsiteY590" fmla="*/ 1794137 w 12191499"/>
              <a:gd name="connsiteX591" fmla="*/ 1794137 w 12191499"/>
              <a:gd name="connsiteY591" fmla="*/ 1794137 w 12191499"/>
              <a:gd name="connsiteX592" fmla="*/ 1794137 w 12191499"/>
              <a:gd name="connsiteY592" fmla="*/ 1794137 w 12191499"/>
              <a:gd name="connsiteX593" fmla="*/ 1794137 w 12191499"/>
              <a:gd name="connsiteY593" fmla="*/ 1794137 w 12191499"/>
              <a:gd name="connsiteX594" fmla="*/ 1794137 w 12191499"/>
              <a:gd name="connsiteY594" fmla="*/ 1794137 w 12191499"/>
              <a:gd name="connsiteX595" fmla="*/ 1794137 w 12191499"/>
              <a:gd name="connsiteY595" fmla="*/ 1794137 w 12191499"/>
              <a:gd name="connsiteX596" fmla="*/ 1794137 w 12191499"/>
              <a:gd name="connsiteY596" fmla="*/ 1794137 w 12191499"/>
              <a:gd name="connsiteX597" fmla="*/ 1794137 w 12191499"/>
              <a:gd name="connsiteY597" fmla="*/ 1794137 w 12191499"/>
              <a:gd name="connsiteX598" fmla="*/ 1794137 w 12191499"/>
              <a:gd name="connsiteY598" fmla="*/ 1794137 w 12191499"/>
              <a:gd name="connsiteX599" fmla="*/ 1794137 w 12191499"/>
              <a:gd name="connsiteY599" fmla="*/ 1794137 w 12191499"/>
              <a:gd name="connsiteX600" fmla="*/ 1794137 w 12191499"/>
              <a:gd name="connsiteY600" fmla="*/ 1794137 w 12191499"/>
              <a:gd name="connsiteX601" fmla="*/ 1794137 w 12191499"/>
              <a:gd name="connsiteY601" fmla="*/ 1794137 w 12191499"/>
              <a:gd name="connsiteX602" fmla="*/ 1794137 w 12191499"/>
              <a:gd name="connsiteY602" fmla="*/ 1794137 w 12191499"/>
              <a:gd name="connsiteX603" fmla="*/ 1794137 w 12191499"/>
              <a:gd name="connsiteY603" fmla="*/ 1794137 w 12191499"/>
              <a:gd name="connsiteX604" fmla="*/ 1794137 w 12191499"/>
              <a:gd name="connsiteY604" fmla="*/ 1794137 w 12191499"/>
              <a:gd name="connsiteX605" fmla="*/ 1794137 w 12191499"/>
              <a:gd name="connsiteY605" fmla="*/ 1794137 w 12191499"/>
              <a:gd name="connsiteX606" fmla="*/ 1794137 w 12191499"/>
              <a:gd name="connsiteY606" fmla="*/ 1794137 w 12191499"/>
              <a:gd name="connsiteX607" fmla="*/ 1794137 w 12191499"/>
              <a:gd name="connsiteY607" fmla="*/ 1794137 w 12191499"/>
              <a:gd name="connsiteX608" fmla="*/ 1794137 w 12191499"/>
              <a:gd name="connsiteY608" fmla="*/ 1794137 w 12191499"/>
              <a:gd name="connsiteX609" fmla="*/ 1794137 w 12191499"/>
              <a:gd name="connsiteY609" fmla="*/ 1794137 w 12191499"/>
              <a:gd name="connsiteX610" fmla="*/ 1794137 w 12191499"/>
              <a:gd name="connsiteY610" fmla="*/ 1794137 w 12191499"/>
              <a:gd name="connsiteX611" fmla="*/ 1794137 w 12191499"/>
              <a:gd name="connsiteY611" fmla="*/ 1794137 w 12191499"/>
              <a:gd name="connsiteX612" fmla="*/ 1794137 w 12191499"/>
              <a:gd name="connsiteY612" fmla="*/ 1794137 w 12191499"/>
              <a:gd name="connsiteX613" fmla="*/ 1794137 w 12191499"/>
              <a:gd name="connsiteY613" fmla="*/ 1794137 w 12191499"/>
              <a:gd name="connsiteX614" fmla="*/ 1794137 w 12191499"/>
              <a:gd name="connsiteY614" fmla="*/ 1794137 w 12191499"/>
              <a:gd name="connsiteX615" fmla="*/ 1794137 w 12191499"/>
              <a:gd name="connsiteY615" fmla="*/ 1794137 w 12191499"/>
              <a:gd name="connsiteX616" fmla="*/ 1794137 w 12191499"/>
              <a:gd name="connsiteY616" fmla="*/ 1794137 w 12191499"/>
              <a:gd name="connsiteX617" fmla="*/ 1794137 w 12191499"/>
              <a:gd name="connsiteY617" fmla="*/ 1794137 w 12191499"/>
              <a:gd name="connsiteX618" fmla="*/ 1794137 w 12191499"/>
              <a:gd name="connsiteY618" fmla="*/ 1794137 w 12191499"/>
              <a:gd name="connsiteX619" fmla="*/ 1794137 w 12191499"/>
              <a:gd name="connsiteY619" fmla="*/ 1794137 w 12191499"/>
              <a:gd name="connsiteX620" fmla="*/ 1794137 w 12191499"/>
              <a:gd name="connsiteY620" fmla="*/ 1794137 w 12191499"/>
              <a:gd name="connsiteX621" fmla="*/ 1794137 w 12191499"/>
              <a:gd name="connsiteY621" fmla="*/ 1794137 w 12191499"/>
              <a:gd name="connsiteX622" fmla="*/ 1794137 w 12191499"/>
              <a:gd name="connsiteY622" fmla="*/ 1794137 w 12191499"/>
              <a:gd name="connsiteX623" fmla="*/ 1794137 w 12191499"/>
              <a:gd name="connsiteY623" fmla="*/ 1794137 w 12191499"/>
              <a:gd name="connsiteX624" fmla="*/ 1794137 w 12191499"/>
              <a:gd name="connsiteY624" fmla="*/ 1794137 w 12191499"/>
              <a:gd name="connsiteX625" fmla="*/ 1794137 w 12191499"/>
              <a:gd name="connsiteY625" fmla="*/ 1794137 w 12191499"/>
              <a:gd name="connsiteX626" fmla="*/ 1794137 w 12191499"/>
              <a:gd name="connsiteY626" fmla="*/ 1794137 w 12191499"/>
              <a:gd name="connsiteX627" fmla="*/ 1794137 w 12191499"/>
              <a:gd name="connsiteY627" fmla="*/ 1794137 w 12191499"/>
              <a:gd name="connsiteX628" fmla="*/ 1794137 w 12191499"/>
              <a:gd name="connsiteY628" fmla="*/ 1794137 w 12191499"/>
              <a:gd name="connsiteX629" fmla="*/ 1794137 w 12191499"/>
              <a:gd name="connsiteY629" fmla="*/ 1794137 w 12191499"/>
              <a:gd name="connsiteX630" fmla="*/ 1794137 w 12191499"/>
              <a:gd name="connsiteY630" fmla="*/ 1794137 w 12191499"/>
              <a:gd name="connsiteX631" fmla="*/ 1794137 w 12191499"/>
              <a:gd name="connsiteY631" fmla="*/ 1794137 w 12191499"/>
              <a:gd name="connsiteX632" fmla="*/ 1794137 w 12191499"/>
              <a:gd name="connsiteY632" fmla="*/ 1794137 w 12191499"/>
              <a:gd name="connsiteX633" fmla="*/ 1794137 w 12191499"/>
              <a:gd name="connsiteY633" fmla="*/ 1794137 w 12191499"/>
              <a:gd name="connsiteX634" fmla="*/ 1794137 w 12191499"/>
              <a:gd name="connsiteY634" fmla="*/ 1794137 w 12191499"/>
              <a:gd name="connsiteX635" fmla="*/ 1794137 w 12191499"/>
              <a:gd name="connsiteY635" fmla="*/ 1794137 w 12191499"/>
              <a:gd name="connsiteX636" fmla="*/ 1794137 w 12191499"/>
              <a:gd name="connsiteY636" fmla="*/ 1794137 w 12191499"/>
              <a:gd name="connsiteX637" fmla="*/ 1794137 w 12191499"/>
              <a:gd name="connsiteY637" fmla="*/ 1794137 w 12191499"/>
              <a:gd name="connsiteX638" fmla="*/ 1794137 w 12191499"/>
              <a:gd name="connsiteY638" fmla="*/ 1794137 w 12191499"/>
              <a:gd name="connsiteX639" fmla="*/ 1794137 w 12191499"/>
              <a:gd name="connsiteY639" fmla="*/ 1794137 w 12191499"/>
              <a:gd name="connsiteX640" fmla="*/ 1794137 w 12191499"/>
              <a:gd name="connsiteY640" fmla="*/ 1794137 w 12191499"/>
              <a:gd name="connsiteX641" fmla="*/ 1794137 w 12191499"/>
              <a:gd name="connsiteY641" fmla="*/ 1794137 w 12191499"/>
              <a:gd name="connsiteX642" fmla="*/ 1794137 w 12191499"/>
              <a:gd name="connsiteY642" fmla="*/ 1794137 w 12191499"/>
              <a:gd name="connsiteX643" fmla="*/ 1794137 w 12191499"/>
              <a:gd name="connsiteY643" fmla="*/ 1794137 w 12191499"/>
              <a:gd name="connsiteX644" fmla="*/ 1794137 w 12191499"/>
              <a:gd name="connsiteY644" fmla="*/ 1794137 w 12191499"/>
              <a:gd name="connsiteX645" fmla="*/ 1794137 w 12191499"/>
              <a:gd name="connsiteY645" fmla="*/ 1794137 w 12191499"/>
              <a:gd name="connsiteX646" fmla="*/ 1794137 w 12191499"/>
              <a:gd name="connsiteY646" fmla="*/ 1794137 w 12191499"/>
              <a:gd name="connsiteX647" fmla="*/ 1794137 w 12191499"/>
              <a:gd name="connsiteY647" fmla="*/ 1794137 w 12191499"/>
              <a:gd name="connsiteX648" fmla="*/ 1794137 w 12191499"/>
              <a:gd name="connsiteY648" fmla="*/ 1794137 w 12191499"/>
              <a:gd name="connsiteX649" fmla="*/ 1794137 w 12191499"/>
              <a:gd name="connsiteY649" fmla="*/ 1794137 w 12191499"/>
              <a:gd name="connsiteX650" fmla="*/ 1794137 w 12191499"/>
              <a:gd name="connsiteY650" fmla="*/ 1794137 w 12191499"/>
              <a:gd name="connsiteX651" fmla="*/ 1794137 w 12191499"/>
              <a:gd name="connsiteY651" fmla="*/ 1794137 w 12191499"/>
              <a:gd name="connsiteX652" fmla="*/ 1794137 w 12191499"/>
              <a:gd name="connsiteY652" fmla="*/ 1794137 w 12191499"/>
              <a:gd name="connsiteX653" fmla="*/ 1794137 w 12191499"/>
              <a:gd name="connsiteY653" fmla="*/ 1794137 w 12191499"/>
              <a:gd name="connsiteX654" fmla="*/ 1794137 w 12191499"/>
              <a:gd name="connsiteY654" fmla="*/ 1794137 w 12191499"/>
              <a:gd name="connsiteX655" fmla="*/ 1794137 w 12191499"/>
              <a:gd name="connsiteY655" fmla="*/ 1794137 w 12191499"/>
              <a:gd name="connsiteX656" fmla="*/ 1794137 w 12191499"/>
              <a:gd name="connsiteY656" fmla="*/ 1794137 w 12191499"/>
              <a:gd name="connsiteX657" fmla="*/ 1794137 w 12191499"/>
              <a:gd name="connsiteY657" fmla="*/ 1794137 w 12191499"/>
              <a:gd name="connsiteX658" fmla="*/ 1794137 w 12191499"/>
              <a:gd name="connsiteY658" fmla="*/ 1794137 w 12191499"/>
              <a:gd name="connsiteX659" fmla="*/ 1794137 w 12191499"/>
              <a:gd name="connsiteY659" fmla="*/ 1794137 w 12191499"/>
              <a:gd name="connsiteX660" fmla="*/ 1794137 w 12191499"/>
              <a:gd name="connsiteY660" fmla="*/ 1794137 w 12191499"/>
              <a:gd name="connsiteX661" fmla="*/ 1794137 w 12191499"/>
              <a:gd name="connsiteY661" fmla="*/ 1794137 w 12191499"/>
              <a:gd name="connsiteX662" fmla="*/ 1794137 w 12191499"/>
              <a:gd name="connsiteY662" fmla="*/ 1794137 w 12191499"/>
              <a:gd name="connsiteX663" fmla="*/ 1794137 w 12191499"/>
              <a:gd name="connsiteY663" fmla="*/ 1794137 w 12191499"/>
              <a:gd name="connsiteX664" fmla="*/ 1794137 w 12191499"/>
              <a:gd name="connsiteY664" fmla="*/ 1794137 w 12191499"/>
              <a:gd name="connsiteX665" fmla="*/ 1794137 w 12191499"/>
              <a:gd name="connsiteY665" fmla="*/ 1794137 w 12191499"/>
              <a:gd name="connsiteX666" fmla="*/ 1794137 w 12191499"/>
              <a:gd name="connsiteY666" fmla="*/ 1794137 w 12191499"/>
              <a:gd name="connsiteX667" fmla="*/ 1794137 w 12191499"/>
              <a:gd name="connsiteY667" fmla="*/ 1794137 w 12191499"/>
              <a:gd name="connsiteX668" fmla="*/ 1794137 w 12191499"/>
              <a:gd name="connsiteY668" fmla="*/ 1794137 w 12191499"/>
              <a:gd name="connsiteX669" fmla="*/ 1794137 w 12191499"/>
              <a:gd name="connsiteY669" fmla="*/ 1794137 w 12191499"/>
              <a:gd name="connsiteX670" fmla="*/ 1794137 w 12191499"/>
              <a:gd name="connsiteY670" fmla="*/ 1794137 w 12191499"/>
              <a:gd name="connsiteX671" fmla="*/ 1794137 w 12191499"/>
              <a:gd name="connsiteY671" fmla="*/ 1794137 w 12191499"/>
              <a:gd name="connsiteX672" fmla="*/ 1794137 w 12191499"/>
              <a:gd name="connsiteY672" fmla="*/ 1794137 w 12191499"/>
              <a:gd name="connsiteX673" fmla="*/ 1794137 w 12191499"/>
              <a:gd name="connsiteY673" fmla="*/ 1794137 w 12191499"/>
              <a:gd name="connsiteX674" fmla="*/ 1794137 w 12191499"/>
              <a:gd name="connsiteY674" fmla="*/ 1794137 w 12191499"/>
              <a:gd name="connsiteX675" fmla="*/ 1794137 w 12191499"/>
              <a:gd name="connsiteY675" fmla="*/ 1794137 w 12191499"/>
              <a:gd name="connsiteX676" fmla="*/ 1794137 w 12191499"/>
              <a:gd name="connsiteY676" fmla="*/ 1794137 w 12191499"/>
              <a:gd name="connsiteX677" fmla="*/ 1794137 w 12191499"/>
              <a:gd name="connsiteY677" fmla="*/ 1794137 w 12191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Lst>
            <a:rect l="l" t="t" r="r" b="b"/>
            <a:pathLst>
              <a:path w="5899151" h="2904412">
                <a:moveTo>
                  <a:pt x="3808902" y="140504"/>
                </a:moveTo>
                <a:lnTo>
                  <a:pt x="3783390" y="131460"/>
                </a:lnTo>
                <a:lnTo>
                  <a:pt x="3802151" y="137690"/>
                </a:lnTo>
                <a:close/>
                <a:moveTo>
                  <a:pt x="2343458" y="155580"/>
                </a:moveTo>
                <a:cubicBezTo>
                  <a:pt x="2351061" y="153712"/>
                  <a:pt x="2358664" y="151920"/>
                  <a:pt x="2366292" y="150145"/>
                </a:cubicBezTo>
                <a:cubicBezTo>
                  <a:pt x="2374255" y="146844"/>
                  <a:pt x="2382243" y="143600"/>
                  <a:pt x="2390232" y="140407"/>
                </a:cubicBezTo>
                <a:cubicBezTo>
                  <a:pt x="2374536" y="145280"/>
                  <a:pt x="2358946" y="150358"/>
                  <a:pt x="2343458" y="155580"/>
                </a:cubicBezTo>
                <a:close/>
                <a:moveTo>
                  <a:pt x="2270305" y="181733"/>
                </a:moveTo>
                <a:cubicBezTo>
                  <a:pt x="2283611" y="179095"/>
                  <a:pt x="2296941" y="176622"/>
                  <a:pt x="2310272" y="174261"/>
                </a:cubicBezTo>
                <a:cubicBezTo>
                  <a:pt x="2323578" y="168314"/>
                  <a:pt x="2336857" y="162481"/>
                  <a:pt x="2350162" y="156844"/>
                </a:cubicBezTo>
                <a:cubicBezTo>
                  <a:pt x="2337165" y="160021"/>
                  <a:pt x="2324219" y="163288"/>
                  <a:pt x="2311326" y="166709"/>
                </a:cubicBezTo>
                <a:cubicBezTo>
                  <a:pt x="2297583" y="171600"/>
                  <a:pt x="2283893" y="176578"/>
                  <a:pt x="2270305" y="181733"/>
                </a:cubicBezTo>
                <a:close/>
                <a:moveTo>
                  <a:pt x="2229850" y="190232"/>
                </a:moveTo>
                <a:cubicBezTo>
                  <a:pt x="2237377" y="188576"/>
                  <a:pt x="2244929" y="186952"/>
                  <a:pt x="2252454" y="185385"/>
                </a:cubicBezTo>
                <a:cubicBezTo>
                  <a:pt x="2259929" y="182491"/>
                  <a:pt x="2267403" y="179609"/>
                  <a:pt x="2274852" y="176808"/>
                </a:cubicBezTo>
                <a:cubicBezTo>
                  <a:pt x="2259775" y="181125"/>
                  <a:pt x="2244774" y="185591"/>
                  <a:pt x="2229850" y="190232"/>
                </a:cubicBezTo>
                <a:close/>
                <a:moveTo>
                  <a:pt x="3950013" y="199325"/>
                </a:moveTo>
                <a:lnTo>
                  <a:pt x="3808902" y="140504"/>
                </a:lnTo>
                <a:lnTo>
                  <a:pt x="3862195" y="159396"/>
                </a:lnTo>
                <a:close/>
                <a:moveTo>
                  <a:pt x="2208609" y="206273"/>
                </a:moveTo>
                <a:cubicBezTo>
                  <a:pt x="2223893" y="204056"/>
                  <a:pt x="2239201" y="201991"/>
                  <a:pt x="2254509" y="200134"/>
                </a:cubicBezTo>
                <a:cubicBezTo>
                  <a:pt x="2269972" y="192711"/>
                  <a:pt x="2285410" y="185502"/>
                  <a:pt x="2300845" y="178497"/>
                </a:cubicBezTo>
                <a:cubicBezTo>
                  <a:pt x="2285923" y="181206"/>
                  <a:pt x="2271102" y="184109"/>
                  <a:pt x="2256333" y="187132"/>
                </a:cubicBezTo>
                <a:cubicBezTo>
                  <a:pt x="2240331" y="193338"/>
                  <a:pt x="2224406" y="199707"/>
                  <a:pt x="2208609" y="206273"/>
                </a:cubicBezTo>
                <a:close/>
                <a:moveTo>
                  <a:pt x="2156828" y="214495"/>
                </a:moveTo>
                <a:cubicBezTo>
                  <a:pt x="2170031" y="212219"/>
                  <a:pt x="2183232" y="210036"/>
                  <a:pt x="2196459" y="208033"/>
                </a:cubicBezTo>
                <a:cubicBezTo>
                  <a:pt x="2210561" y="202102"/>
                  <a:pt x="2224662" y="196349"/>
                  <a:pt x="2238764" y="190764"/>
                </a:cubicBezTo>
                <a:cubicBezTo>
                  <a:pt x="2226768" y="193335"/>
                  <a:pt x="2214851" y="196045"/>
                  <a:pt x="2202958" y="198819"/>
                </a:cubicBezTo>
                <a:cubicBezTo>
                  <a:pt x="2187496" y="203871"/>
                  <a:pt x="2172110" y="209103"/>
                  <a:pt x="2156828" y="214495"/>
                </a:cubicBezTo>
                <a:close/>
                <a:moveTo>
                  <a:pt x="3989719" y="217378"/>
                </a:moveTo>
                <a:lnTo>
                  <a:pt x="3950013" y="199325"/>
                </a:lnTo>
                <a:lnTo>
                  <a:pt x="3970901" y="208032"/>
                </a:lnTo>
                <a:close/>
                <a:moveTo>
                  <a:pt x="2171468" y="222121"/>
                </a:moveTo>
                <a:cubicBezTo>
                  <a:pt x="2184721" y="221753"/>
                  <a:pt x="2198001" y="221523"/>
                  <a:pt x="2211280" y="221473"/>
                </a:cubicBezTo>
                <a:cubicBezTo>
                  <a:pt x="2223301" y="215383"/>
                  <a:pt x="2235323" y="209445"/>
                  <a:pt x="2247342" y="203612"/>
                </a:cubicBezTo>
                <a:cubicBezTo>
                  <a:pt x="2231237" y="205615"/>
                  <a:pt x="2215235" y="207803"/>
                  <a:pt x="2199311" y="210180"/>
                </a:cubicBezTo>
                <a:cubicBezTo>
                  <a:pt x="2189987" y="214099"/>
                  <a:pt x="2180715" y="218080"/>
                  <a:pt x="2171468" y="222121"/>
                </a:cubicBezTo>
                <a:close/>
                <a:moveTo>
                  <a:pt x="2107383" y="223621"/>
                </a:moveTo>
                <a:cubicBezTo>
                  <a:pt x="2117812" y="221548"/>
                  <a:pt x="2128265" y="219550"/>
                  <a:pt x="2138692" y="217649"/>
                </a:cubicBezTo>
                <a:cubicBezTo>
                  <a:pt x="2148428" y="214135"/>
                  <a:pt x="2158163" y="210703"/>
                  <a:pt x="2167899" y="207352"/>
                </a:cubicBezTo>
                <a:cubicBezTo>
                  <a:pt x="2147581" y="212483"/>
                  <a:pt x="2127392" y="217908"/>
                  <a:pt x="2107383" y="223621"/>
                </a:cubicBezTo>
                <a:close/>
                <a:moveTo>
                  <a:pt x="2131270" y="223677"/>
                </a:moveTo>
                <a:cubicBezTo>
                  <a:pt x="2141904" y="223123"/>
                  <a:pt x="2152512" y="222693"/>
                  <a:pt x="2163146" y="222345"/>
                </a:cubicBezTo>
                <a:cubicBezTo>
                  <a:pt x="2171031" y="218871"/>
                  <a:pt x="2178917" y="215453"/>
                  <a:pt x="2186802" y="212091"/>
                </a:cubicBezTo>
                <a:cubicBezTo>
                  <a:pt x="2172085" y="214384"/>
                  <a:pt x="2157418" y="216842"/>
                  <a:pt x="2142828" y="219448"/>
                </a:cubicBezTo>
                <a:cubicBezTo>
                  <a:pt x="2138976" y="220839"/>
                  <a:pt x="2135123" y="222262"/>
                  <a:pt x="2131270" y="223677"/>
                </a:cubicBezTo>
                <a:close/>
                <a:moveTo>
                  <a:pt x="2114729" y="224674"/>
                </a:moveTo>
                <a:cubicBezTo>
                  <a:pt x="2116655" y="224553"/>
                  <a:pt x="2118580" y="224430"/>
                  <a:pt x="2120508" y="224316"/>
                </a:cubicBezTo>
                <a:cubicBezTo>
                  <a:pt x="2121920" y="223793"/>
                  <a:pt x="2123334" y="223284"/>
                  <a:pt x="2124746" y="222763"/>
                </a:cubicBezTo>
                <a:cubicBezTo>
                  <a:pt x="2121408" y="223389"/>
                  <a:pt x="2118067" y="224029"/>
                  <a:pt x="2114729" y="224674"/>
                </a:cubicBezTo>
                <a:close/>
                <a:moveTo>
                  <a:pt x="2101706" y="250473"/>
                </a:moveTo>
                <a:cubicBezTo>
                  <a:pt x="2111673" y="245738"/>
                  <a:pt x="2121612" y="241061"/>
                  <a:pt x="2131604" y="236492"/>
                </a:cubicBezTo>
                <a:cubicBezTo>
                  <a:pt x="2139874" y="232699"/>
                  <a:pt x="2148146" y="228994"/>
                  <a:pt x="2156416" y="225321"/>
                </a:cubicBezTo>
                <a:cubicBezTo>
                  <a:pt x="2145013" y="225766"/>
                  <a:pt x="2133632" y="226331"/>
                  <a:pt x="2122279" y="227006"/>
                </a:cubicBezTo>
                <a:cubicBezTo>
                  <a:pt x="2102348" y="234419"/>
                  <a:pt x="2082571" y="242102"/>
                  <a:pt x="2062947" y="250064"/>
                </a:cubicBezTo>
                <a:cubicBezTo>
                  <a:pt x="2075867" y="250046"/>
                  <a:pt x="2088787" y="250192"/>
                  <a:pt x="2101706" y="250473"/>
                </a:cubicBezTo>
                <a:close/>
                <a:moveTo>
                  <a:pt x="2019898" y="250676"/>
                </a:moveTo>
                <a:cubicBezTo>
                  <a:pt x="2031406" y="250362"/>
                  <a:pt x="2042887" y="250130"/>
                  <a:pt x="2054394" y="250056"/>
                </a:cubicBezTo>
                <a:cubicBezTo>
                  <a:pt x="2055113" y="249768"/>
                  <a:pt x="2055806" y="249466"/>
                  <a:pt x="2056500" y="249178"/>
                </a:cubicBezTo>
                <a:cubicBezTo>
                  <a:pt x="2074788" y="241737"/>
                  <a:pt x="2093050" y="234607"/>
                  <a:pt x="2111288" y="227741"/>
                </a:cubicBezTo>
                <a:cubicBezTo>
                  <a:pt x="2105148" y="228146"/>
                  <a:pt x="2099009" y="228544"/>
                  <a:pt x="2092896" y="229019"/>
                </a:cubicBezTo>
                <a:cubicBezTo>
                  <a:pt x="2088452" y="229931"/>
                  <a:pt x="2083984" y="230833"/>
                  <a:pt x="2079566" y="231771"/>
                </a:cubicBezTo>
                <a:cubicBezTo>
                  <a:pt x="2059531" y="237794"/>
                  <a:pt x="2039625" y="244094"/>
                  <a:pt x="2019898" y="250676"/>
                </a:cubicBezTo>
                <a:close/>
                <a:moveTo>
                  <a:pt x="1995240" y="251497"/>
                </a:moveTo>
                <a:cubicBezTo>
                  <a:pt x="2001095" y="251251"/>
                  <a:pt x="2006953" y="251089"/>
                  <a:pt x="2012783" y="250904"/>
                </a:cubicBezTo>
                <a:cubicBezTo>
                  <a:pt x="2026755" y="246168"/>
                  <a:pt x="2040729" y="241626"/>
                  <a:pt x="2054676" y="237216"/>
                </a:cubicBezTo>
                <a:cubicBezTo>
                  <a:pt x="2034744" y="241698"/>
                  <a:pt x="2014940" y="246458"/>
                  <a:pt x="1995240" y="251497"/>
                </a:cubicBezTo>
                <a:close/>
                <a:moveTo>
                  <a:pt x="2152383" y="252345"/>
                </a:moveTo>
                <a:cubicBezTo>
                  <a:pt x="2170107" y="242736"/>
                  <a:pt x="2187856" y="233384"/>
                  <a:pt x="2205630" y="224309"/>
                </a:cubicBezTo>
                <a:cubicBezTo>
                  <a:pt x="2205733" y="224265"/>
                  <a:pt x="2205809" y="224224"/>
                  <a:pt x="2205887" y="224178"/>
                </a:cubicBezTo>
                <a:cubicBezTo>
                  <a:pt x="2192118" y="224298"/>
                  <a:pt x="2178403" y="224600"/>
                  <a:pt x="2164713" y="225062"/>
                </a:cubicBezTo>
                <a:cubicBezTo>
                  <a:pt x="2145963" y="233340"/>
                  <a:pt x="2127314" y="241860"/>
                  <a:pt x="2108846" y="250619"/>
                </a:cubicBezTo>
                <a:cubicBezTo>
                  <a:pt x="2123359" y="250999"/>
                  <a:pt x="2137872" y="251586"/>
                  <a:pt x="2152383" y="252345"/>
                </a:cubicBezTo>
                <a:close/>
                <a:moveTo>
                  <a:pt x="1867557" y="261743"/>
                </a:moveTo>
                <a:cubicBezTo>
                  <a:pt x="1906780" y="257143"/>
                  <a:pt x="1945744" y="253909"/>
                  <a:pt x="1984581" y="252029"/>
                </a:cubicBezTo>
                <a:cubicBezTo>
                  <a:pt x="2014325" y="244195"/>
                  <a:pt x="2043966" y="237073"/>
                  <a:pt x="2073607" y="230654"/>
                </a:cubicBezTo>
                <a:cubicBezTo>
                  <a:pt x="2003666" y="236893"/>
                  <a:pt x="1935009" y="247421"/>
                  <a:pt x="1867557" y="261743"/>
                </a:cubicBezTo>
                <a:close/>
                <a:moveTo>
                  <a:pt x="2028632" y="286787"/>
                </a:moveTo>
                <a:cubicBezTo>
                  <a:pt x="2051208" y="275079"/>
                  <a:pt x="2073760" y="263865"/>
                  <a:pt x="2096363" y="253044"/>
                </a:cubicBezTo>
                <a:cubicBezTo>
                  <a:pt x="2082853" y="252815"/>
                  <a:pt x="2069395" y="252764"/>
                  <a:pt x="2055961" y="252863"/>
                </a:cubicBezTo>
                <a:cubicBezTo>
                  <a:pt x="2029658" y="263647"/>
                  <a:pt x="2003587" y="274930"/>
                  <a:pt x="1977775" y="286645"/>
                </a:cubicBezTo>
                <a:cubicBezTo>
                  <a:pt x="1994752" y="286501"/>
                  <a:pt x="2011704" y="286515"/>
                  <a:pt x="2028632" y="286787"/>
                </a:cubicBezTo>
                <a:close/>
                <a:moveTo>
                  <a:pt x="4131379" y="287737"/>
                </a:moveTo>
                <a:lnTo>
                  <a:pt x="3989719" y="217378"/>
                </a:lnTo>
                <a:lnTo>
                  <a:pt x="4069786" y="253783"/>
                </a:lnTo>
                <a:close/>
                <a:moveTo>
                  <a:pt x="1916539" y="288061"/>
                </a:moveTo>
                <a:cubicBezTo>
                  <a:pt x="1934264" y="287392"/>
                  <a:pt x="1951959" y="286917"/>
                  <a:pt x="1969658" y="286699"/>
                </a:cubicBezTo>
                <a:cubicBezTo>
                  <a:pt x="1995574" y="274882"/>
                  <a:pt x="2021465" y="263638"/>
                  <a:pt x="2047433" y="252943"/>
                </a:cubicBezTo>
                <a:cubicBezTo>
                  <a:pt x="2035052" y="253101"/>
                  <a:pt x="2022698" y="253398"/>
                  <a:pt x="2010370" y="253827"/>
                </a:cubicBezTo>
                <a:cubicBezTo>
                  <a:pt x="1978724" y="264538"/>
                  <a:pt x="1947491" y="275988"/>
                  <a:pt x="1916539" y="288061"/>
                </a:cubicBezTo>
                <a:close/>
                <a:moveTo>
                  <a:pt x="2087990" y="288597"/>
                </a:moveTo>
                <a:cubicBezTo>
                  <a:pt x="2107974" y="276949"/>
                  <a:pt x="2128008" y="265661"/>
                  <a:pt x="2148044" y="254734"/>
                </a:cubicBezTo>
                <a:cubicBezTo>
                  <a:pt x="2133120" y="254014"/>
                  <a:pt x="2118222" y="253501"/>
                  <a:pt x="2103401" y="253188"/>
                </a:cubicBezTo>
                <a:cubicBezTo>
                  <a:pt x="2080568" y="264075"/>
                  <a:pt x="2057989" y="275357"/>
                  <a:pt x="2035592" y="286938"/>
                </a:cubicBezTo>
                <a:cubicBezTo>
                  <a:pt x="2053032" y="287272"/>
                  <a:pt x="2070498" y="287825"/>
                  <a:pt x="2087990" y="288597"/>
                </a:cubicBezTo>
                <a:close/>
                <a:moveTo>
                  <a:pt x="1860083" y="290935"/>
                </a:moveTo>
                <a:cubicBezTo>
                  <a:pt x="1877035" y="289843"/>
                  <a:pt x="1893936" y="288958"/>
                  <a:pt x="1910811" y="288274"/>
                </a:cubicBezTo>
                <a:cubicBezTo>
                  <a:pt x="1933852" y="279199"/>
                  <a:pt x="1956890" y="270517"/>
                  <a:pt x="1979958" y="262298"/>
                </a:cubicBezTo>
                <a:cubicBezTo>
                  <a:pt x="1987816" y="259491"/>
                  <a:pt x="1995676" y="256773"/>
                  <a:pt x="2003536" y="254071"/>
                </a:cubicBezTo>
                <a:cubicBezTo>
                  <a:pt x="1996164" y="254357"/>
                  <a:pt x="1988818" y="254701"/>
                  <a:pt x="1981447" y="255083"/>
                </a:cubicBezTo>
                <a:cubicBezTo>
                  <a:pt x="1940452" y="265879"/>
                  <a:pt x="1900025" y="277866"/>
                  <a:pt x="1860083" y="290935"/>
                </a:cubicBezTo>
                <a:close/>
                <a:moveTo>
                  <a:pt x="4150068" y="298039"/>
                </a:moveTo>
                <a:lnTo>
                  <a:pt x="4131379" y="287737"/>
                </a:lnTo>
                <a:lnTo>
                  <a:pt x="4136394" y="290227"/>
                </a:lnTo>
                <a:close/>
                <a:moveTo>
                  <a:pt x="1689762" y="308643"/>
                </a:moveTo>
                <a:cubicBezTo>
                  <a:pt x="1744395" y="300852"/>
                  <a:pt x="1798412" y="295135"/>
                  <a:pt x="1852120" y="291472"/>
                </a:cubicBezTo>
                <a:cubicBezTo>
                  <a:pt x="1868508" y="286029"/>
                  <a:pt x="1884895" y="280772"/>
                  <a:pt x="1901282" y="275744"/>
                </a:cubicBezTo>
                <a:cubicBezTo>
                  <a:pt x="1924631" y="268591"/>
                  <a:pt x="1947875" y="261931"/>
                  <a:pt x="1971070" y="255651"/>
                </a:cubicBezTo>
                <a:cubicBezTo>
                  <a:pt x="1925274" y="258312"/>
                  <a:pt x="1879913" y="262804"/>
                  <a:pt x="1834987" y="268974"/>
                </a:cubicBezTo>
                <a:cubicBezTo>
                  <a:pt x="1785982" y="280309"/>
                  <a:pt x="1737614" y="293622"/>
                  <a:pt x="1689762" y="308643"/>
                </a:cubicBezTo>
                <a:close/>
                <a:moveTo>
                  <a:pt x="1854381" y="311346"/>
                </a:moveTo>
                <a:cubicBezTo>
                  <a:pt x="1870872" y="304356"/>
                  <a:pt x="1887309" y="297575"/>
                  <a:pt x="1903775" y="291035"/>
                </a:cubicBezTo>
                <a:cubicBezTo>
                  <a:pt x="1886051" y="291787"/>
                  <a:pt x="1868430" y="292769"/>
                  <a:pt x="1850862" y="293951"/>
                </a:cubicBezTo>
                <a:cubicBezTo>
                  <a:pt x="1834193" y="299488"/>
                  <a:pt x="1817598" y="305234"/>
                  <a:pt x="1801084" y="311145"/>
                </a:cubicBezTo>
                <a:cubicBezTo>
                  <a:pt x="1818883" y="311011"/>
                  <a:pt x="1836659" y="311049"/>
                  <a:pt x="1854381" y="311346"/>
                </a:cubicBezTo>
                <a:close/>
                <a:moveTo>
                  <a:pt x="1913612" y="313160"/>
                </a:moveTo>
                <a:cubicBezTo>
                  <a:pt x="1930411" y="304965"/>
                  <a:pt x="1947182" y="297012"/>
                  <a:pt x="1963955" y="289306"/>
                </a:cubicBezTo>
                <a:cubicBezTo>
                  <a:pt x="1945744" y="289565"/>
                  <a:pt x="1927610" y="290092"/>
                  <a:pt x="1909528" y="290812"/>
                </a:cubicBezTo>
                <a:cubicBezTo>
                  <a:pt x="1892549" y="297497"/>
                  <a:pt x="1875699" y="304382"/>
                  <a:pt x="1858928" y="311453"/>
                </a:cubicBezTo>
                <a:cubicBezTo>
                  <a:pt x="1877190" y="311797"/>
                  <a:pt x="1895400" y="312359"/>
                  <a:pt x="1913612" y="313160"/>
                </a:cubicBezTo>
                <a:close/>
                <a:moveTo>
                  <a:pt x="1666184" y="316195"/>
                </a:moveTo>
                <a:cubicBezTo>
                  <a:pt x="1709489" y="313292"/>
                  <a:pt x="1752461" y="311614"/>
                  <a:pt x="1795201" y="311185"/>
                </a:cubicBezTo>
                <a:cubicBezTo>
                  <a:pt x="1811204" y="305403"/>
                  <a:pt x="1827155" y="299853"/>
                  <a:pt x="1843132" y="294480"/>
                </a:cubicBezTo>
                <a:cubicBezTo>
                  <a:pt x="1787393" y="298424"/>
                  <a:pt x="1732272" y="304454"/>
                  <a:pt x="1677742" y="312441"/>
                </a:cubicBezTo>
                <a:cubicBezTo>
                  <a:pt x="1673889" y="313679"/>
                  <a:pt x="1670036" y="314933"/>
                  <a:pt x="1666184" y="316195"/>
                </a:cubicBezTo>
                <a:close/>
                <a:moveTo>
                  <a:pt x="1972996" y="316613"/>
                </a:moveTo>
                <a:cubicBezTo>
                  <a:pt x="1989974" y="307243"/>
                  <a:pt x="2006928" y="298137"/>
                  <a:pt x="2023905" y="289286"/>
                </a:cubicBezTo>
                <a:cubicBezTo>
                  <a:pt x="2006541" y="289042"/>
                  <a:pt x="1989281" y="289060"/>
                  <a:pt x="1972071" y="289239"/>
                </a:cubicBezTo>
                <a:cubicBezTo>
                  <a:pt x="1954811" y="297120"/>
                  <a:pt x="1937678" y="305193"/>
                  <a:pt x="1920648" y="313466"/>
                </a:cubicBezTo>
                <a:cubicBezTo>
                  <a:pt x="1938116" y="314291"/>
                  <a:pt x="1955557" y="315370"/>
                  <a:pt x="1972996" y="316613"/>
                </a:cubicBezTo>
                <a:close/>
                <a:moveTo>
                  <a:pt x="1642424" y="317890"/>
                </a:moveTo>
                <a:cubicBezTo>
                  <a:pt x="1645686" y="317634"/>
                  <a:pt x="1649000" y="317361"/>
                  <a:pt x="1652263" y="317122"/>
                </a:cubicBezTo>
                <a:cubicBezTo>
                  <a:pt x="1653726" y="316632"/>
                  <a:pt x="1655189" y="316150"/>
                  <a:pt x="1656655" y="315667"/>
                </a:cubicBezTo>
                <a:cubicBezTo>
                  <a:pt x="1651902" y="316407"/>
                  <a:pt x="1647150" y="317122"/>
                  <a:pt x="1642424" y="317890"/>
                </a:cubicBezTo>
                <a:close/>
                <a:moveTo>
                  <a:pt x="2032741" y="321700"/>
                </a:moveTo>
                <a:cubicBezTo>
                  <a:pt x="2049770" y="311193"/>
                  <a:pt x="2066800" y="300965"/>
                  <a:pt x="2083830" y="291001"/>
                </a:cubicBezTo>
                <a:cubicBezTo>
                  <a:pt x="2066080" y="290252"/>
                  <a:pt x="2048409" y="289717"/>
                  <a:pt x="2030788" y="289415"/>
                </a:cubicBezTo>
                <a:cubicBezTo>
                  <a:pt x="2013451" y="298424"/>
                  <a:pt x="1996243" y="307635"/>
                  <a:pt x="1979162" y="317039"/>
                </a:cubicBezTo>
                <a:cubicBezTo>
                  <a:pt x="1997012" y="318364"/>
                  <a:pt x="2014864" y="319936"/>
                  <a:pt x="2032741" y="321700"/>
                </a:cubicBezTo>
                <a:close/>
                <a:moveTo>
                  <a:pt x="1571660" y="324414"/>
                </a:moveTo>
                <a:cubicBezTo>
                  <a:pt x="1587535" y="322716"/>
                  <a:pt x="1603382" y="321152"/>
                  <a:pt x="1619179" y="319777"/>
                </a:cubicBezTo>
                <a:cubicBezTo>
                  <a:pt x="1626782" y="318455"/>
                  <a:pt x="1634410" y="317140"/>
                  <a:pt x="1642013" y="315896"/>
                </a:cubicBezTo>
                <a:cubicBezTo>
                  <a:pt x="1650978" y="314429"/>
                  <a:pt x="1659942" y="313053"/>
                  <a:pt x="1668879" y="311696"/>
                </a:cubicBezTo>
                <a:cubicBezTo>
                  <a:pt x="1712649" y="297506"/>
                  <a:pt x="1756056" y="285042"/>
                  <a:pt x="1799311" y="274234"/>
                </a:cubicBezTo>
                <a:cubicBezTo>
                  <a:pt x="1722229" y="286381"/>
                  <a:pt x="1646405" y="303381"/>
                  <a:pt x="1571660" y="324414"/>
                </a:cubicBezTo>
                <a:close/>
                <a:moveTo>
                  <a:pt x="1571737" y="330501"/>
                </a:moveTo>
                <a:cubicBezTo>
                  <a:pt x="1586174" y="330194"/>
                  <a:pt x="1600556" y="330059"/>
                  <a:pt x="1614889" y="330005"/>
                </a:cubicBezTo>
                <a:cubicBezTo>
                  <a:pt x="1623981" y="326794"/>
                  <a:pt x="1633023" y="323655"/>
                  <a:pt x="1642064" y="320591"/>
                </a:cubicBezTo>
                <a:cubicBezTo>
                  <a:pt x="1631765" y="321385"/>
                  <a:pt x="1621463" y="322247"/>
                  <a:pt x="1611191" y="323173"/>
                </a:cubicBezTo>
                <a:cubicBezTo>
                  <a:pt x="1598014" y="325494"/>
                  <a:pt x="1584863" y="327960"/>
                  <a:pt x="1571737" y="330501"/>
                </a:cubicBezTo>
                <a:close/>
                <a:moveTo>
                  <a:pt x="1548159" y="331153"/>
                </a:moveTo>
                <a:cubicBezTo>
                  <a:pt x="1552062" y="331033"/>
                  <a:pt x="1555966" y="330927"/>
                  <a:pt x="1559846" y="330827"/>
                </a:cubicBezTo>
                <a:cubicBezTo>
                  <a:pt x="1569297" y="328944"/>
                  <a:pt x="1578750" y="327115"/>
                  <a:pt x="1588177" y="325353"/>
                </a:cubicBezTo>
                <a:cubicBezTo>
                  <a:pt x="1577645" y="326403"/>
                  <a:pt x="1567115" y="327518"/>
                  <a:pt x="1556609" y="328705"/>
                </a:cubicBezTo>
                <a:cubicBezTo>
                  <a:pt x="1553783" y="329520"/>
                  <a:pt x="1550984" y="330328"/>
                  <a:pt x="1548159" y="331153"/>
                </a:cubicBezTo>
                <a:close/>
                <a:moveTo>
                  <a:pt x="1531078" y="331731"/>
                </a:moveTo>
                <a:cubicBezTo>
                  <a:pt x="1532286" y="331685"/>
                  <a:pt x="1533467" y="331628"/>
                  <a:pt x="1534673" y="331584"/>
                </a:cubicBezTo>
                <a:cubicBezTo>
                  <a:pt x="1535213" y="331420"/>
                  <a:pt x="1535752" y="331251"/>
                  <a:pt x="1536317" y="331088"/>
                </a:cubicBezTo>
                <a:cubicBezTo>
                  <a:pt x="1534571" y="331300"/>
                  <a:pt x="1532824" y="331515"/>
                  <a:pt x="1531078" y="331731"/>
                </a:cubicBezTo>
                <a:close/>
                <a:moveTo>
                  <a:pt x="1738077" y="332676"/>
                </a:moveTo>
                <a:cubicBezTo>
                  <a:pt x="1754617" y="326214"/>
                  <a:pt x="1771133" y="319995"/>
                  <a:pt x="1787599" y="313977"/>
                </a:cubicBezTo>
                <a:cubicBezTo>
                  <a:pt x="1743446" y="314578"/>
                  <a:pt x="1699599" y="316464"/>
                  <a:pt x="1656013" y="319559"/>
                </a:cubicBezTo>
                <a:cubicBezTo>
                  <a:pt x="1645790" y="322962"/>
                  <a:pt x="1635566" y="326432"/>
                  <a:pt x="1625395" y="329987"/>
                </a:cubicBezTo>
                <a:cubicBezTo>
                  <a:pt x="1663204" y="330008"/>
                  <a:pt x="1700756" y="330899"/>
                  <a:pt x="1738077" y="332676"/>
                </a:cubicBezTo>
                <a:close/>
                <a:moveTo>
                  <a:pt x="1797692" y="336262"/>
                </a:moveTo>
                <a:cubicBezTo>
                  <a:pt x="1814542" y="328590"/>
                  <a:pt x="1831366" y="321161"/>
                  <a:pt x="1848165" y="313974"/>
                </a:cubicBezTo>
                <a:cubicBezTo>
                  <a:pt x="1829825" y="313726"/>
                  <a:pt x="1811563" y="313697"/>
                  <a:pt x="1793351" y="313900"/>
                </a:cubicBezTo>
                <a:cubicBezTo>
                  <a:pt x="1776374" y="320041"/>
                  <a:pt x="1759524" y="326396"/>
                  <a:pt x="1742726" y="332915"/>
                </a:cubicBezTo>
                <a:cubicBezTo>
                  <a:pt x="1761090" y="333827"/>
                  <a:pt x="1779430" y="334924"/>
                  <a:pt x="1797692" y="336262"/>
                </a:cubicBezTo>
                <a:close/>
                <a:moveTo>
                  <a:pt x="1525992" y="337796"/>
                </a:moveTo>
                <a:cubicBezTo>
                  <a:pt x="1533595" y="336173"/>
                  <a:pt x="1541172" y="334603"/>
                  <a:pt x="1548724" y="333058"/>
                </a:cubicBezTo>
                <a:cubicBezTo>
                  <a:pt x="1546129" y="333133"/>
                  <a:pt x="1543536" y="333210"/>
                  <a:pt x="1540940" y="333295"/>
                </a:cubicBezTo>
                <a:cubicBezTo>
                  <a:pt x="1535958" y="334777"/>
                  <a:pt x="1530975" y="336278"/>
                  <a:pt x="1525992" y="337796"/>
                </a:cubicBezTo>
                <a:close/>
                <a:moveTo>
                  <a:pt x="1857540" y="341409"/>
                </a:moveTo>
                <a:cubicBezTo>
                  <a:pt x="1874570" y="332553"/>
                  <a:pt x="1891598" y="323954"/>
                  <a:pt x="1908577" y="315613"/>
                </a:cubicBezTo>
                <a:cubicBezTo>
                  <a:pt x="1889929" y="314847"/>
                  <a:pt x="1871334" y="314335"/>
                  <a:pt x="1852788" y="314043"/>
                </a:cubicBezTo>
                <a:cubicBezTo>
                  <a:pt x="1835605" y="321352"/>
                  <a:pt x="1818498" y="328862"/>
                  <a:pt x="1801521" y="336559"/>
                </a:cubicBezTo>
                <a:cubicBezTo>
                  <a:pt x="1820245" y="337962"/>
                  <a:pt x="1838918" y="339557"/>
                  <a:pt x="1857540" y="341409"/>
                </a:cubicBezTo>
                <a:close/>
                <a:moveTo>
                  <a:pt x="1443465" y="341420"/>
                </a:moveTo>
                <a:cubicBezTo>
                  <a:pt x="1455382" y="339531"/>
                  <a:pt x="1467276" y="337716"/>
                  <a:pt x="1479167" y="336003"/>
                </a:cubicBezTo>
                <a:cubicBezTo>
                  <a:pt x="1454920" y="337372"/>
                  <a:pt x="1430725" y="339113"/>
                  <a:pt x="1406607" y="341152"/>
                </a:cubicBezTo>
                <a:cubicBezTo>
                  <a:pt x="1418935" y="341152"/>
                  <a:pt x="1431213" y="341253"/>
                  <a:pt x="1443465" y="341420"/>
                </a:cubicBezTo>
                <a:close/>
                <a:moveTo>
                  <a:pt x="1498610" y="342721"/>
                </a:moveTo>
                <a:cubicBezTo>
                  <a:pt x="1508218" y="339665"/>
                  <a:pt x="1517798" y="336693"/>
                  <a:pt x="1527353" y="333799"/>
                </a:cubicBezTo>
                <a:cubicBezTo>
                  <a:pt x="1521370" y="334023"/>
                  <a:pt x="1515384" y="334230"/>
                  <a:pt x="1509399" y="334495"/>
                </a:cubicBezTo>
                <a:cubicBezTo>
                  <a:pt x="1492524" y="336724"/>
                  <a:pt x="1475674" y="339121"/>
                  <a:pt x="1458877" y="341684"/>
                </a:cubicBezTo>
                <a:cubicBezTo>
                  <a:pt x="1472155" y="341941"/>
                  <a:pt x="1485409" y="342267"/>
                  <a:pt x="1498610" y="342721"/>
                </a:cubicBezTo>
                <a:close/>
                <a:moveTo>
                  <a:pt x="1570581" y="346207"/>
                </a:moveTo>
                <a:cubicBezTo>
                  <a:pt x="1583476" y="341327"/>
                  <a:pt x="1596345" y="336622"/>
                  <a:pt x="1609161" y="332042"/>
                </a:cubicBezTo>
                <a:cubicBezTo>
                  <a:pt x="1592749" y="332113"/>
                  <a:pt x="1576388" y="332394"/>
                  <a:pt x="1560050" y="332789"/>
                </a:cubicBezTo>
                <a:cubicBezTo>
                  <a:pt x="1543457" y="336084"/>
                  <a:pt x="1526917" y="339552"/>
                  <a:pt x="1510426" y="343181"/>
                </a:cubicBezTo>
                <a:cubicBezTo>
                  <a:pt x="1530538" y="343965"/>
                  <a:pt x="1550599" y="344964"/>
                  <a:pt x="1570581" y="346207"/>
                </a:cubicBezTo>
                <a:close/>
                <a:moveTo>
                  <a:pt x="1326904" y="347430"/>
                </a:moveTo>
                <a:cubicBezTo>
                  <a:pt x="1338051" y="346144"/>
                  <a:pt x="1349198" y="344931"/>
                  <a:pt x="1360321" y="343788"/>
                </a:cubicBezTo>
                <a:cubicBezTo>
                  <a:pt x="1337485" y="344144"/>
                  <a:pt x="1314704" y="344790"/>
                  <a:pt x="1291972" y="345699"/>
                </a:cubicBezTo>
                <a:cubicBezTo>
                  <a:pt x="1303633" y="346210"/>
                  <a:pt x="1315295" y="346783"/>
                  <a:pt x="1326904" y="347430"/>
                </a:cubicBezTo>
                <a:close/>
                <a:moveTo>
                  <a:pt x="1917516" y="348165"/>
                </a:moveTo>
                <a:cubicBezTo>
                  <a:pt x="1934648" y="338143"/>
                  <a:pt x="1951754" y="328394"/>
                  <a:pt x="1968861" y="318919"/>
                </a:cubicBezTo>
                <a:cubicBezTo>
                  <a:pt x="1951086" y="317702"/>
                  <a:pt x="1933364" y="316700"/>
                  <a:pt x="1915666" y="315920"/>
                </a:cubicBezTo>
                <a:cubicBezTo>
                  <a:pt x="1898252" y="324436"/>
                  <a:pt x="1880914" y="333151"/>
                  <a:pt x="1863705" y="342062"/>
                </a:cubicBezTo>
                <a:cubicBezTo>
                  <a:pt x="1881684" y="343898"/>
                  <a:pt x="1899639" y="345911"/>
                  <a:pt x="1917516" y="348165"/>
                </a:cubicBezTo>
                <a:close/>
                <a:moveTo>
                  <a:pt x="1203767" y="348519"/>
                </a:moveTo>
                <a:cubicBezTo>
                  <a:pt x="1213426" y="347828"/>
                  <a:pt x="1223056" y="347203"/>
                  <a:pt x="1232690" y="346611"/>
                </a:cubicBezTo>
                <a:cubicBezTo>
                  <a:pt x="1213657" y="346166"/>
                  <a:pt x="1194547" y="345914"/>
                  <a:pt x="1175334" y="345833"/>
                </a:cubicBezTo>
                <a:cubicBezTo>
                  <a:pt x="1184838" y="346691"/>
                  <a:pt x="1194316" y="347579"/>
                  <a:pt x="1203767" y="348519"/>
                </a:cubicBezTo>
                <a:close/>
                <a:moveTo>
                  <a:pt x="1385287" y="351298"/>
                </a:moveTo>
                <a:cubicBezTo>
                  <a:pt x="1400287" y="348581"/>
                  <a:pt x="1415211" y="346007"/>
                  <a:pt x="1430108" y="343567"/>
                </a:cubicBezTo>
                <a:cubicBezTo>
                  <a:pt x="1413206" y="343400"/>
                  <a:pt x="1396332" y="343415"/>
                  <a:pt x="1379481" y="343561"/>
                </a:cubicBezTo>
                <a:cubicBezTo>
                  <a:pt x="1365227" y="344913"/>
                  <a:pt x="1350997" y="346407"/>
                  <a:pt x="1336793" y="347982"/>
                </a:cubicBezTo>
                <a:cubicBezTo>
                  <a:pt x="1353000" y="348943"/>
                  <a:pt x="1369183" y="350067"/>
                  <a:pt x="1385287" y="351298"/>
                </a:cubicBezTo>
                <a:close/>
                <a:moveTo>
                  <a:pt x="1265207" y="355206"/>
                </a:moveTo>
                <a:cubicBezTo>
                  <a:pt x="1280079" y="353168"/>
                  <a:pt x="1294900" y="351211"/>
                  <a:pt x="1309669" y="349421"/>
                </a:cubicBezTo>
                <a:cubicBezTo>
                  <a:pt x="1292306" y="348566"/>
                  <a:pt x="1274916" y="347842"/>
                  <a:pt x="1257425" y="347289"/>
                </a:cubicBezTo>
                <a:cubicBezTo>
                  <a:pt x="1243529" y="348010"/>
                  <a:pt x="1229634" y="348829"/>
                  <a:pt x="1215789" y="349747"/>
                </a:cubicBezTo>
                <a:cubicBezTo>
                  <a:pt x="1232305" y="351450"/>
                  <a:pt x="1248794" y="353253"/>
                  <a:pt x="1265207" y="355206"/>
                </a:cubicBezTo>
                <a:close/>
                <a:moveTo>
                  <a:pt x="1681594" y="355565"/>
                </a:moveTo>
                <a:cubicBezTo>
                  <a:pt x="1698753" y="348372"/>
                  <a:pt x="1715858" y="341432"/>
                  <a:pt x="1732914" y="334723"/>
                </a:cubicBezTo>
                <a:cubicBezTo>
                  <a:pt x="1694925" y="332929"/>
                  <a:pt x="1657090" y="332054"/>
                  <a:pt x="1619411" y="332057"/>
                </a:cubicBezTo>
                <a:cubicBezTo>
                  <a:pt x="1605899" y="336816"/>
                  <a:pt x="1592466" y="341746"/>
                  <a:pt x="1579032" y="346765"/>
                </a:cubicBezTo>
                <a:cubicBezTo>
                  <a:pt x="1613426" y="349017"/>
                  <a:pt x="1647612" y="351945"/>
                  <a:pt x="1681594" y="355565"/>
                </a:cubicBezTo>
                <a:close/>
                <a:moveTo>
                  <a:pt x="1445032" y="356500"/>
                </a:moveTo>
                <a:cubicBezTo>
                  <a:pt x="1458877" y="353071"/>
                  <a:pt x="1472694" y="349765"/>
                  <a:pt x="1486437" y="346595"/>
                </a:cubicBezTo>
                <a:cubicBezTo>
                  <a:pt x="1488208" y="346022"/>
                  <a:pt x="1489981" y="345465"/>
                  <a:pt x="1491753" y="344897"/>
                </a:cubicBezTo>
                <a:cubicBezTo>
                  <a:pt x="1476291" y="344389"/>
                  <a:pt x="1460828" y="344019"/>
                  <a:pt x="1445416" y="343782"/>
                </a:cubicBezTo>
                <a:cubicBezTo>
                  <a:pt x="1428850" y="346398"/>
                  <a:pt x="1412333" y="349169"/>
                  <a:pt x="1395844" y="352091"/>
                </a:cubicBezTo>
                <a:cubicBezTo>
                  <a:pt x="1412282" y="353409"/>
                  <a:pt x="1428696" y="354899"/>
                  <a:pt x="1445032" y="356500"/>
                </a:cubicBezTo>
                <a:close/>
                <a:moveTo>
                  <a:pt x="1977671" y="356566"/>
                </a:moveTo>
                <a:cubicBezTo>
                  <a:pt x="1994856" y="345388"/>
                  <a:pt x="2011987" y="334502"/>
                  <a:pt x="2029146" y="323894"/>
                </a:cubicBezTo>
                <a:cubicBezTo>
                  <a:pt x="2011037" y="322142"/>
                  <a:pt x="1992979" y="320629"/>
                  <a:pt x="1974948" y="319343"/>
                </a:cubicBezTo>
                <a:cubicBezTo>
                  <a:pt x="1957508" y="328991"/>
                  <a:pt x="1940170" y="338836"/>
                  <a:pt x="1922936" y="348874"/>
                </a:cubicBezTo>
                <a:cubicBezTo>
                  <a:pt x="1941224" y="351224"/>
                  <a:pt x="1959460" y="353782"/>
                  <a:pt x="1977671" y="356566"/>
                </a:cubicBezTo>
                <a:close/>
                <a:moveTo>
                  <a:pt x="1454048" y="357383"/>
                </a:moveTo>
                <a:cubicBezTo>
                  <a:pt x="1458002" y="356034"/>
                  <a:pt x="1461958" y="354698"/>
                  <a:pt x="1465913" y="353382"/>
                </a:cubicBezTo>
                <a:cubicBezTo>
                  <a:pt x="1460854" y="354588"/>
                  <a:pt x="1455793" y="355822"/>
                  <a:pt x="1450734" y="357060"/>
                </a:cubicBezTo>
                <a:cubicBezTo>
                  <a:pt x="1451838" y="357167"/>
                  <a:pt x="1452943" y="357272"/>
                  <a:pt x="1454048" y="357383"/>
                </a:cubicBezTo>
                <a:close/>
                <a:moveTo>
                  <a:pt x="1741493" y="362680"/>
                </a:moveTo>
                <a:cubicBezTo>
                  <a:pt x="1758754" y="354306"/>
                  <a:pt x="1775962" y="346202"/>
                  <a:pt x="1793120" y="338347"/>
                </a:cubicBezTo>
                <a:cubicBezTo>
                  <a:pt x="1774550" y="336995"/>
                  <a:pt x="1755980" y="335833"/>
                  <a:pt x="1737486" y="334924"/>
                </a:cubicBezTo>
                <a:cubicBezTo>
                  <a:pt x="1720046" y="341738"/>
                  <a:pt x="1702708" y="348760"/>
                  <a:pt x="1685447" y="355965"/>
                </a:cubicBezTo>
                <a:cubicBezTo>
                  <a:pt x="1704197" y="357992"/>
                  <a:pt x="1722871" y="360241"/>
                  <a:pt x="1741493" y="362680"/>
                </a:cubicBezTo>
                <a:close/>
                <a:moveTo>
                  <a:pt x="1325130" y="362900"/>
                </a:moveTo>
                <a:cubicBezTo>
                  <a:pt x="1341596" y="359527"/>
                  <a:pt x="1358009" y="356358"/>
                  <a:pt x="1374345" y="353322"/>
                </a:cubicBezTo>
                <a:cubicBezTo>
                  <a:pt x="1356186" y="352017"/>
                  <a:pt x="1337974" y="350865"/>
                  <a:pt x="1319661" y="349899"/>
                </a:cubicBezTo>
                <a:cubicBezTo>
                  <a:pt x="1303606" y="351779"/>
                  <a:pt x="1287580" y="353831"/>
                  <a:pt x="1271552" y="355986"/>
                </a:cubicBezTo>
                <a:cubicBezTo>
                  <a:pt x="1289480" y="358151"/>
                  <a:pt x="1307331" y="360439"/>
                  <a:pt x="1325130" y="362900"/>
                </a:cubicBezTo>
                <a:close/>
                <a:moveTo>
                  <a:pt x="1522215" y="365109"/>
                </a:moveTo>
                <a:cubicBezTo>
                  <a:pt x="1536573" y="359314"/>
                  <a:pt x="1550881" y="353733"/>
                  <a:pt x="1565111" y="348306"/>
                </a:cubicBezTo>
                <a:cubicBezTo>
                  <a:pt x="1544075" y="347024"/>
                  <a:pt x="1523039" y="345992"/>
                  <a:pt x="1502078" y="345221"/>
                </a:cubicBezTo>
                <a:cubicBezTo>
                  <a:pt x="1488773" y="349428"/>
                  <a:pt x="1475521" y="353753"/>
                  <a:pt x="1462317" y="358199"/>
                </a:cubicBezTo>
                <a:cubicBezTo>
                  <a:pt x="1482352" y="360286"/>
                  <a:pt x="1502335" y="362597"/>
                  <a:pt x="1522215" y="365109"/>
                </a:cubicBezTo>
                <a:close/>
                <a:moveTo>
                  <a:pt x="1801648" y="371322"/>
                </a:moveTo>
                <a:cubicBezTo>
                  <a:pt x="1818961" y="361783"/>
                  <a:pt x="1836221" y="352518"/>
                  <a:pt x="1853430" y="343525"/>
                </a:cubicBezTo>
                <a:cubicBezTo>
                  <a:pt x="1834552" y="341656"/>
                  <a:pt x="1815723" y="340024"/>
                  <a:pt x="1796923" y="338625"/>
                </a:cubicBezTo>
                <a:cubicBezTo>
                  <a:pt x="1779456" y="346587"/>
                  <a:pt x="1762067" y="354752"/>
                  <a:pt x="1744781" y="363108"/>
                </a:cubicBezTo>
                <a:cubicBezTo>
                  <a:pt x="1763789" y="365626"/>
                  <a:pt x="1782745" y="368371"/>
                  <a:pt x="1801648" y="371322"/>
                </a:cubicBezTo>
                <a:close/>
                <a:moveTo>
                  <a:pt x="1385724" y="371908"/>
                </a:moveTo>
                <a:cubicBezTo>
                  <a:pt x="1402855" y="367252"/>
                  <a:pt x="1419911" y="362762"/>
                  <a:pt x="1436890" y="358501"/>
                </a:cubicBezTo>
                <a:cubicBezTo>
                  <a:pt x="1419577" y="356866"/>
                  <a:pt x="1402188" y="355407"/>
                  <a:pt x="1384722" y="354091"/>
                </a:cubicBezTo>
                <a:cubicBezTo>
                  <a:pt x="1367409" y="357234"/>
                  <a:pt x="1350150" y="360540"/>
                  <a:pt x="1332914" y="364010"/>
                </a:cubicBezTo>
                <a:cubicBezTo>
                  <a:pt x="1350585" y="366499"/>
                  <a:pt x="1368181" y="369129"/>
                  <a:pt x="1385724" y="371908"/>
                </a:cubicBezTo>
                <a:close/>
                <a:moveTo>
                  <a:pt x="985183" y="374539"/>
                </a:moveTo>
                <a:lnTo>
                  <a:pt x="1028395" y="367941"/>
                </a:lnTo>
                <a:lnTo>
                  <a:pt x="1085319" y="362246"/>
                </a:lnTo>
                <a:close/>
                <a:moveTo>
                  <a:pt x="1404191" y="374913"/>
                </a:moveTo>
                <a:cubicBezTo>
                  <a:pt x="1418780" y="369602"/>
                  <a:pt x="1433267" y="364522"/>
                  <a:pt x="1447702" y="359566"/>
                </a:cubicBezTo>
                <a:cubicBezTo>
                  <a:pt x="1446007" y="359401"/>
                  <a:pt x="1444338" y="359225"/>
                  <a:pt x="1442642" y="359060"/>
                </a:cubicBezTo>
                <a:cubicBezTo>
                  <a:pt x="1425152" y="363407"/>
                  <a:pt x="1407710" y="367922"/>
                  <a:pt x="1390295" y="372617"/>
                </a:cubicBezTo>
                <a:cubicBezTo>
                  <a:pt x="1394944" y="373360"/>
                  <a:pt x="1399567" y="374150"/>
                  <a:pt x="1404191" y="374913"/>
                </a:cubicBezTo>
                <a:close/>
                <a:moveTo>
                  <a:pt x="1624984" y="380102"/>
                </a:moveTo>
                <a:cubicBezTo>
                  <a:pt x="1642322" y="372347"/>
                  <a:pt x="1659581" y="364852"/>
                  <a:pt x="1676792" y="357598"/>
                </a:cubicBezTo>
                <a:cubicBezTo>
                  <a:pt x="1642270" y="353966"/>
                  <a:pt x="1607824" y="351054"/>
                  <a:pt x="1573459" y="348847"/>
                </a:cubicBezTo>
                <a:cubicBezTo>
                  <a:pt x="1558690" y="354422"/>
                  <a:pt x="1543971" y="360145"/>
                  <a:pt x="1529279" y="366018"/>
                </a:cubicBezTo>
                <a:cubicBezTo>
                  <a:pt x="1561362" y="370154"/>
                  <a:pt x="1593263" y="374855"/>
                  <a:pt x="1624984" y="380102"/>
                </a:cubicBezTo>
                <a:close/>
                <a:moveTo>
                  <a:pt x="1862035" y="381531"/>
                </a:moveTo>
                <a:cubicBezTo>
                  <a:pt x="1879373" y="370825"/>
                  <a:pt x="1896659" y="360411"/>
                  <a:pt x="1913920" y="350281"/>
                </a:cubicBezTo>
                <a:cubicBezTo>
                  <a:pt x="1895811" y="348010"/>
                  <a:pt x="1877729" y="345994"/>
                  <a:pt x="1859697" y="344160"/>
                </a:cubicBezTo>
                <a:cubicBezTo>
                  <a:pt x="1842102" y="353310"/>
                  <a:pt x="1824611" y="362657"/>
                  <a:pt x="1807249" y="372194"/>
                </a:cubicBezTo>
                <a:cubicBezTo>
                  <a:pt x="1825562" y="375098"/>
                  <a:pt x="1843825" y="378216"/>
                  <a:pt x="1862035" y="381531"/>
                </a:cubicBezTo>
                <a:close/>
                <a:moveTo>
                  <a:pt x="1470666" y="386620"/>
                </a:moveTo>
                <a:cubicBezTo>
                  <a:pt x="1486180" y="379953"/>
                  <a:pt x="1501591" y="373483"/>
                  <a:pt x="1516951" y="367243"/>
                </a:cubicBezTo>
                <a:cubicBezTo>
                  <a:pt x="1496684" y="364734"/>
                  <a:pt x="1476317" y="362451"/>
                  <a:pt x="1455872" y="360381"/>
                </a:cubicBezTo>
                <a:cubicBezTo>
                  <a:pt x="1440897" y="365461"/>
                  <a:pt x="1425972" y="370681"/>
                  <a:pt x="1411075" y="376051"/>
                </a:cubicBezTo>
                <a:cubicBezTo>
                  <a:pt x="1431007" y="379385"/>
                  <a:pt x="1450887" y="382909"/>
                  <a:pt x="1470666" y="386620"/>
                </a:cubicBezTo>
                <a:close/>
                <a:moveTo>
                  <a:pt x="1685293" y="390779"/>
                </a:moveTo>
                <a:cubicBezTo>
                  <a:pt x="1702734" y="381812"/>
                  <a:pt x="1720097" y="373124"/>
                  <a:pt x="1737384" y="364690"/>
                </a:cubicBezTo>
                <a:cubicBezTo>
                  <a:pt x="1718428" y="362227"/>
                  <a:pt x="1699497" y="360029"/>
                  <a:pt x="1680568" y="358010"/>
                </a:cubicBezTo>
                <a:cubicBezTo>
                  <a:pt x="1663049" y="365366"/>
                  <a:pt x="1645609" y="372912"/>
                  <a:pt x="1628246" y="380655"/>
                </a:cubicBezTo>
                <a:cubicBezTo>
                  <a:pt x="1647331" y="383834"/>
                  <a:pt x="1666337" y="387199"/>
                  <a:pt x="1685293" y="390779"/>
                </a:cubicBezTo>
                <a:close/>
                <a:moveTo>
                  <a:pt x="1922627" y="393335"/>
                </a:moveTo>
                <a:cubicBezTo>
                  <a:pt x="1939939" y="381481"/>
                  <a:pt x="1957200" y="369925"/>
                  <a:pt x="1974460" y="358672"/>
                </a:cubicBezTo>
                <a:cubicBezTo>
                  <a:pt x="1956019" y="355867"/>
                  <a:pt x="1937653" y="353332"/>
                  <a:pt x="1919289" y="350987"/>
                </a:cubicBezTo>
                <a:cubicBezTo>
                  <a:pt x="1901719" y="361269"/>
                  <a:pt x="1884279" y="371752"/>
                  <a:pt x="1866942" y="382419"/>
                </a:cubicBezTo>
                <a:cubicBezTo>
                  <a:pt x="1885537" y="385843"/>
                  <a:pt x="1904108" y="389485"/>
                  <a:pt x="1922627" y="393335"/>
                </a:cubicBezTo>
                <a:close/>
                <a:moveTo>
                  <a:pt x="1042763" y="396767"/>
                </a:moveTo>
                <a:lnTo>
                  <a:pt x="1095465" y="385103"/>
                </a:lnTo>
                <a:lnTo>
                  <a:pt x="1171985" y="372293"/>
                </a:lnTo>
                <a:close/>
                <a:moveTo>
                  <a:pt x="1745809" y="402933"/>
                </a:moveTo>
                <a:cubicBezTo>
                  <a:pt x="1763249" y="392780"/>
                  <a:pt x="1780638" y="382912"/>
                  <a:pt x="1797975" y="373324"/>
                </a:cubicBezTo>
                <a:cubicBezTo>
                  <a:pt x="1778815" y="370355"/>
                  <a:pt x="1759679" y="367629"/>
                  <a:pt x="1740568" y="365123"/>
                </a:cubicBezTo>
                <a:cubicBezTo>
                  <a:pt x="1723000" y="373657"/>
                  <a:pt x="1705509" y="382396"/>
                  <a:pt x="1688120" y="391323"/>
                </a:cubicBezTo>
                <a:cubicBezTo>
                  <a:pt x="1707408" y="394992"/>
                  <a:pt x="1726621" y="398852"/>
                  <a:pt x="1745809" y="402933"/>
                </a:cubicBezTo>
                <a:close/>
                <a:moveTo>
                  <a:pt x="1567731" y="406505"/>
                </a:moveTo>
                <a:cubicBezTo>
                  <a:pt x="1585429" y="398104"/>
                  <a:pt x="1603024" y="389971"/>
                  <a:pt x="1620566" y="382090"/>
                </a:cubicBezTo>
                <a:cubicBezTo>
                  <a:pt x="1588612" y="376879"/>
                  <a:pt x="1556454" y="372198"/>
                  <a:pt x="1524090" y="368107"/>
                </a:cubicBezTo>
                <a:cubicBezTo>
                  <a:pt x="1508218" y="374490"/>
                  <a:pt x="1492422" y="381037"/>
                  <a:pt x="1476702" y="387751"/>
                </a:cubicBezTo>
                <a:cubicBezTo>
                  <a:pt x="1507243" y="393551"/>
                  <a:pt x="1537602" y="399805"/>
                  <a:pt x="1567731" y="406505"/>
                </a:cubicBezTo>
                <a:close/>
                <a:moveTo>
                  <a:pt x="1806606" y="416632"/>
                </a:moveTo>
                <a:cubicBezTo>
                  <a:pt x="1824046" y="405307"/>
                  <a:pt x="1841435" y="394283"/>
                  <a:pt x="1858773" y="383549"/>
                </a:cubicBezTo>
                <a:cubicBezTo>
                  <a:pt x="1840357" y="380225"/>
                  <a:pt x="1821966" y="377076"/>
                  <a:pt x="1803626" y="374189"/>
                </a:cubicBezTo>
                <a:cubicBezTo>
                  <a:pt x="1785903" y="383944"/>
                  <a:pt x="1768308" y="393892"/>
                  <a:pt x="1750817" y="404023"/>
                </a:cubicBezTo>
                <a:cubicBezTo>
                  <a:pt x="1769465" y="408035"/>
                  <a:pt x="1788061" y="412224"/>
                  <a:pt x="1806606" y="416632"/>
                </a:cubicBezTo>
                <a:close/>
                <a:moveTo>
                  <a:pt x="1233349" y="419887"/>
                </a:moveTo>
                <a:lnTo>
                  <a:pt x="1236043" y="418929"/>
                </a:lnTo>
                <a:lnTo>
                  <a:pt x="1242768" y="416902"/>
                </a:lnTo>
                <a:close/>
                <a:moveTo>
                  <a:pt x="1628657" y="420739"/>
                </a:moveTo>
                <a:cubicBezTo>
                  <a:pt x="1646329" y="411136"/>
                  <a:pt x="1663948" y="401811"/>
                  <a:pt x="1681466" y="392760"/>
                </a:cubicBezTo>
                <a:cubicBezTo>
                  <a:pt x="1662356" y="389182"/>
                  <a:pt x="1643143" y="385807"/>
                  <a:pt x="1623854" y="382637"/>
                </a:cubicBezTo>
                <a:cubicBezTo>
                  <a:pt x="1606054" y="390617"/>
                  <a:pt x="1588330" y="398794"/>
                  <a:pt x="1570685" y="407157"/>
                </a:cubicBezTo>
                <a:cubicBezTo>
                  <a:pt x="1590103" y="411495"/>
                  <a:pt x="1609418" y="416025"/>
                  <a:pt x="1628657" y="420739"/>
                </a:cubicBezTo>
                <a:close/>
                <a:moveTo>
                  <a:pt x="1867635" y="431894"/>
                </a:moveTo>
                <a:cubicBezTo>
                  <a:pt x="1885050" y="419409"/>
                  <a:pt x="1902387" y="407231"/>
                  <a:pt x="1919673" y="395362"/>
                </a:cubicBezTo>
                <a:cubicBezTo>
                  <a:pt x="1901000" y="391496"/>
                  <a:pt x="1882326" y="387836"/>
                  <a:pt x="1863705" y="384429"/>
                </a:cubicBezTo>
                <a:cubicBezTo>
                  <a:pt x="1846033" y="395333"/>
                  <a:pt x="1828489" y="406434"/>
                  <a:pt x="1811049" y="417714"/>
                </a:cubicBezTo>
                <a:cubicBezTo>
                  <a:pt x="1828952" y="421998"/>
                  <a:pt x="1846804" y="426431"/>
                  <a:pt x="1864603" y="431085"/>
                </a:cubicBezTo>
                <a:cubicBezTo>
                  <a:pt x="1865631" y="431350"/>
                  <a:pt x="1866633" y="431629"/>
                  <a:pt x="1867635" y="431894"/>
                </a:cubicBezTo>
                <a:close/>
                <a:moveTo>
                  <a:pt x="1689738" y="436409"/>
                </a:moveTo>
                <a:cubicBezTo>
                  <a:pt x="1707383" y="425614"/>
                  <a:pt x="1724952" y="415113"/>
                  <a:pt x="1742443" y="404902"/>
                </a:cubicBezTo>
                <a:cubicBezTo>
                  <a:pt x="1723153" y="400819"/>
                  <a:pt x="1703761" y="396952"/>
                  <a:pt x="1684318" y="393294"/>
                </a:cubicBezTo>
                <a:cubicBezTo>
                  <a:pt x="1666543" y="402459"/>
                  <a:pt x="1648846" y="411824"/>
                  <a:pt x="1631251" y="421373"/>
                </a:cubicBezTo>
                <a:cubicBezTo>
                  <a:pt x="1650823" y="426190"/>
                  <a:pt x="1670319" y="431204"/>
                  <a:pt x="1689738" y="436409"/>
                </a:cubicBezTo>
                <a:close/>
                <a:moveTo>
                  <a:pt x="1751023" y="453591"/>
                </a:moveTo>
                <a:cubicBezTo>
                  <a:pt x="1768618" y="441614"/>
                  <a:pt x="1786160" y="429948"/>
                  <a:pt x="1803601" y="418578"/>
                </a:cubicBezTo>
                <a:cubicBezTo>
                  <a:pt x="1784979" y="414171"/>
                  <a:pt x="1766254" y="409964"/>
                  <a:pt x="1747478" y="405957"/>
                </a:cubicBezTo>
                <a:cubicBezTo>
                  <a:pt x="1729626" y="416326"/>
                  <a:pt x="1711903" y="426880"/>
                  <a:pt x="1694257" y="437620"/>
                </a:cubicBezTo>
                <a:cubicBezTo>
                  <a:pt x="1713290" y="442754"/>
                  <a:pt x="1732194" y="448084"/>
                  <a:pt x="1751023" y="453591"/>
                </a:cubicBezTo>
                <a:close/>
                <a:moveTo>
                  <a:pt x="1812539" y="472326"/>
                </a:moveTo>
                <a:cubicBezTo>
                  <a:pt x="1830082" y="459174"/>
                  <a:pt x="1847548" y="446347"/>
                  <a:pt x="1864938" y="433835"/>
                </a:cubicBezTo>
                <a:cubicBezTo>
                  <a:pt x="1864603" y="433748"/>
                  <a:pt x="1864295" y="433659"/>
                  <a:pt x="1863961" y="433572"/>
                </a:cubicBezTo>
                <a:cubicBezTo>
                  <a:pt x="1845417" y="428725"/>
                  <a:pt x="1826794" y="424079"/>
                  <a:pt x="1808120" y="419630"/>
                </a:cubicBezTo>
                <a:cubicBezTo>
                  <a:pt x="1790346" y="431162"/>
                  <a:pt x="1772675" y="442888"/>
                  <a:pt x="1755132" y="454788"/>
                </a:cubicBezTo>
                <a:cubicBezTo>
                  <a:pt x="1767230" y="458345"/>
                  <a:pt x="1779302" y="461957"/>
                  <a:pt x="1791323" y="465668"/>
                </a:cubicBezTo>
                <a:cubicBezTo>
                  <a:pt x="1798412" y="467851"/>
                  <a:pt x="1805476" y="470086"/>
                  <a:pt x="1812539" y="472326"/>
                </a:cubicBezTo>
                <a:close/>
                <a:moveTo>
                  <a:pt x="0" y="634641"/>
                </a:moveTo>
                <a:lnTo>
                  <a:pt x="0" y="631790"/>
                </a:lnTo>
                <a:lnTo>
                  <a:pt x="175021" y="570457"/>
                </a:lnTo>
                <a:cubicBezTo>
                  <a:pt x="446332" y="480844"/>
                  <a:pt x="677145" y="422055"/>
                  <a:pt x="899318" y="385080"/>
                </a:cubicBezTo>
                <a:lnTo>
                  <a:pt x="985183" y="374539"/>
                </a:lnTo>
                <a:lnTo>
                  <a:pt x="860180" y="393626"/>
                </a:lnTo>
                <a:cubicBezTo>
                  <a:pt x="637061" y="433208"/>
                  <a:pt x="418657" y="493233"/>
                  <a:pt x="205549" y="562843"/>
                </a:cubicBezTo>
                <a:close/>
                <a:moveTo>
                  <a:pt x="0" y="748233"/>
                </a:moveTo>
                <a:lnTo>
                  <a:pt x="0" y="745342"/>
                </a:lnTo>
                <a:lnTo>
                  <a:pt x="207128" y="660412"/>
                </a:lnTo>
                <a:cubicBezTo>
                  <a:pt x="453006" y="562619"/>
                  <a:pt x="709156" y="471848"/>
                  <a:pt x="966562" y="411199"/>
                </a:cubicBezTo>
                <a:lnTo>
                  <a:pt x="1042763" y="396767"/>
                </a:lnTo>
                <a:lnTo>
                  <a:pt x="932009" y="421279"/>
                </a:lnTo>
                <a:cubicBezTo>
                  <a:pt x="714848" y="474791"/>
                  <a:pt x="500602" y="548510"/>
                  <a:pt x="286768" y="631642"/>
                </a:cubicBezTo>
                <a:close/>
                <a:moveTo>
                  <a:pt x="0" y="1001313"/>
                </a:moveTo>
                <a:lnTo>
                  <a:pt x="0" y="998416"/>
                </a:lnTo>
                <a:lnTo>
                  <a:pt x="116990" y="937713"/>
                </a:lnTo>
                <a:cubicBezTo>
                  <a:pt x="152795" y="918937"/>
                  <a:pt x="188524" y="900118"/>
                  <a:pt x="224227" y="881321"/>
                </a:cubicBezTo>
                <a:cubicBezTo>
                  <a:pt x="526057" y="722335"/>
                  <a:pt x="838186" y="557941"/>
                  <a:pt x="1155377" y="444593"/>
                </a:cubicBezTo>
                <a:lnTo>
                  <a:pt x="1233349" y="419887"/>
                </a:lnTo>
                <a:lnTo>
                  <a:pt x="1089920" y="470862"/>
                </a:lnTo>
                <a:cubicBezTo>
                  <a:pt x="799099" y="581461"/>
                  <a:pt x="515989" y="730552"/>
                  <a:pt x="225408" y="883596"/>
                </a:cubicBezTo>
                <a:cubicBezTo>
                  <a:pt x="189731" y="902393"/>
                  <a:pt x="154003" y="921213"/>
                  <a:pt x="118197" y="939987"/>
                </a:cubicBezTo>
                <a:close/>
                <a:moveTo>
                  <a:pt x="5738744" y="1585221"/>
                </a:moveTo>
                <a:cubicBezTo>
                  <a:pt x="5695696" y="1544584"/>
                  <a:pt x="5652904" y="1503935"/>
                  <a:pt x="5607594" y="1460898"/>
                </a:cubicBezTo>
                <a:cubicBezTo>
                  <a:pt x="5217482" y="1090403"/>
                  <a:pt x="4780313" y="675246"/>
                  <a:pt x="4298608" y="382898"/>
                </a:cubicBezTo>
                <a:lnTo>
                  <a:pt x="4150068" y="298039"/>
                </a:lnTo>
                <a:lnTo>
                  <a:pt x="4280888" y="370156"/>
                </a:lnTo>
                <a:cubicBezTo>
                  <a:pt x="4772354" y="664130"/>
                  <a:pt x="5217020" y="1086440"/>
                  <a:pt x="5609365" y="1459035"/>
                </a:cubicBezTo>
                <a:cubicBezTo>
                  <a:pt x="5654675" y="1502067"/>
                  <a:pt x="5697467" y="1542719"/>
                  <a:pt x="5740515" y="1583351"/>
                </a:cubicBezTo>
                <a:close/>
                <a:moveTo>
                  <a:pt x="4945123" y="2360310"/>
                </a:moveTo>
                <a:lnTo>
                  <a:pt x="4917239" y="2346218"/>
                </a:lnTo>
                <a:lnTo>
                  <a:pt x="4870367" y="2318706"/>
                </a:lnTo>
                <a:close/>
                <a:moveTo>
                  <a:pt x="5157107" y="2460878"/>
                </a:moveTo>
                <a:lnTo>
                  <a:pt x="5027379" y="2406088"/>
                </a:lnTo>
                <a:lnTo>
                  <a:pt x="4945123" y="2360310"/>
                </a:lnTo>
                <a:lnTo>
                  <a:pt x="5061827" y="2419290"/>
                </a:lnTo>
                <a:close/>
                <a:moveTo>
                  <a:pt x="5221816" y="2488207"/>
                </a:moveTo>
                <a:lnTo>
                  <a:pt x="5206101" y="2482262"/>
                </a:lnTo>
                <a:lnTo>
                  <a:pt x="5157107" y="2460878"/>
                </a:lnTo>
                <a:close/>
                <a:moveTo>
                  <a:pt x="5223089" y="2620324"/>
                </a:moveTo>
                <a:lnTo>
                  <a:pt x="5183323" y="2606467"/>
                </a:lnTo>
                <a:lnTo>
                  <a:pt x="5092618" y="2569234"/>
                </a:lnTo>
                <a:close/>
                <a:moveTo>
                  <a:pt x="5872129" y="2684569"/>
                </a:moveTo>
                <a:cubicBezTo>
                  <a:pt x="5652698" y="2635844"/>
                  <a:pt x="5473414" y="2585012"/>
                  <a:pt x="5308000" y="2524605"/>
                </a:cubicBezTo>
                <a:lnTo>
                  <a:pt x="5221816" y="2488207"/>
                </a:lnTo>
                <a:lnTo>
                  <a:pt x="5348629" y="2536176"/>
                </a:lnTo>
                <a:cubicBezTo>
                  <a:pt x="5536869" y="2602485"/>
                  <a:pt x="5716641" y="2647416"/>
                  <a:pt x="5872693" y="2682078"/>
                </a:cubicBezTo>
                <a:close/>
                <a:moveTo>
                  <a:pt x="5455101" y="2694609"/>
                </a:moveTo>
                <a:lnTo>
                  <a:pt x="5297622" y="2649509"/>
                </a:lnTo>
                <a:lnTo>
                  <a:pt x="5223089" y="2620324"/>
                </a:lnTo>
                <a:lnTo>
                  <a:pt x="5329231" y="2657310"/>
                </a:lnTo>
                <a:close/>
                <a:moveTo>
                  <a:pt x="5478935" y="2701434"/>
                </a:moveTo>
                <a:lnTo>
                  <a:pt x="5473412" y="2700035"/>
                </a:lnTo>
                <a:lnTo>
                  <a:pt x="5455101" y="2694609"/>
                </a:lnTo>
                <a:close/>
                <a:moveTo>
                  <a:pt x="5885459" y="2794477"/>
                </a:moveTo>
                <a:cubicBezTo>
                  <a:pt x="5770041" y="2773210"/>
                  <a:pt x="5665643" y="2751056"/>
                  <a:pt x="5568818" y="2727175"/>
                </a:cubicBezTo>
                <a:lnTo>
                  <a:pt x="5478935" y="2701434"/>
                </a:lnTo>
                <a:lnTo>
                  <a:pt x="5614898" y="2735888"/>
                </a:lnTo>
                <a:cubicBezTo>
                  <a:pt x="5708110" y="2757776"/>
                  <a:pt x="5798881" y="2775913"/>
                  <a:pt x="5885923" y="2791960"/>
                </a:cubicBezTo>
                <a:close/>
                <a:moveTo>
                  <a:pt x="5898791" y="2904412"/>
                </a:moveTo>
                <a:cubicBezTo>
                  <a:pt x="5533775" y="2849728"/>
                  <a:pt x="5107678" y="2761986"/>
                  <a:pt x="4714716" y="2525759"/>
                </a:cubicBezTo>
                <a:cubicBezTo>
                  <a:pt x="4352216" y="2307845"/>
                  <a:pt x="4032510" y="2018019"/>
                  <a:pt x="3723308" y="1737729"/>
                </a:cubicBezTo>
                <a:cubicBezTo>
                  <a:pt x="3608391" y="1633549"/>
                  <a:pt x="3489544" y="1525821"/>
                  <a:pt x="3370621" y="1423752"/>
                </a:cubicBezTo>
                <a:cubicBezTo>
                  <a:pt x="2979045" y="1087690"/>
                  <a:pt x="2449384" y="677599"/>
                  <a:pt x="1813721" y="475418"/>
                </a:cubicBezTo>
                <a:cubicBezTo>
                  <a:pt x="1548569" y="674068"/>
                  <a:pt x="1311390" y="912520"/>
                  <a:pt x="1078268" y="1146914"/>
                </a:cubicBezTo>
                <a:cubicBezTo>
                  <a:pt x="793313" y="1433457"/>
                  <a:pt x="498625" y="1729758"/>
                  <a:pt x="158601" y="1948255"/>
                </a:cubicBezTo>
                <a:cubicBezTo>
                  <a:pt x="124892" y="1969914"/>
                  <a:pt x="90755" y="1990212"/>
                  <a:pt x="56177" y="2009151"/>
                </a:cubicBezTo>
                <a:lnTo>
                  <a:pt x="0" y="2037350"/>
                </a:lnTo>
                <a:lnTo>
                  <a:pt x="0" y="2034242"/>
                </a:lnTo>
                <a:lnTo>
                  <a:pt x="48997" y="2010067"/>
                </a:lnTo>
                <a:cubicBezTo>
                  <a:pt x="85294" y="1990423"/>
                  <a:pt x="121373" y="1969121"/>
                  <a:pt x="157214" y="1946091"/>
                </a:cubicBezTo>
                <a:cubicBezTo>
                  <a:pt x="497007" y="1727745"/>
                  <a:pt x="791593" y="1431544"/>
                  <a:pt x="1076470" y="1145097"/>
                </a:cubicBezTo>
                <a:cubicBezTo>
                  <a:pt x="1304609" y="915695"/>
                  <a:pt x="1540531" y="678479"/>
                  <a:pt x="1797692" y="483475"/>
                </a:cubicBezTo>
                <a:cubicBezTo>
                  <a:pt x="1801802" y="480360"/>
                  <a:pt x="1805887" y="477319"/>
                  <a:pt x="1809995" y="474234"/>
                </a:cubicBezTo>
                <a:cubicBezTo>
                  <a:pt x="1803522" y="472187"/>
                  <a:pt x="1797077" y="470125"/>
                  <a:pt x="1790578" y="468119"/>
                </a:cubicBezTo>
                <a:cubicBezTo>
                  <a:pt x="1777890" y="464202"/>
                  <a:pt x="1765150" y="460402"/>
                  <a:pt x="1752384" y="456657"/>
                </a:cubicBezTo>
                <a:cubicBezTo>
                  <a:pt x="1476572" y="644120"/>
                  <a:pt x="1228759" y="875126"/>
                  <a:pt x="985287" y="1102126"/>
                </a:cubicBezTo>
                <a:cubicBezTo>
                  <a:pt x="852287" y="1226114"/>
                  <a:pt x="714768" y="1354323"/>
                  <a:pt x="574653" y="1473751"/>
                </a:cubicBezTo>
                <a:cubicBezTo>
                  <a:pt x="395653" y="1626410"/>
                  <a:pt x="239407" y="1742650"/>
                  <a:pt x="82957" y="1839574"/>
                </a:cubicBezTo>
                <a:lnTo>
                  <a:pt x="0" y="1886302"/>
                </a:lnTo>
                <a:lnTo>
                  <a:pt x="0" y="1882938"/>
                </a:lnTo>
                <a:lnTo>
                  <a:pt x="81596" y="1837393"/>
                </a:lnTo>
                <a:cubicBezTo>
                  <a:pt x="237969" y="1740539"/>
                  <a:pt x="394111" y="1624365"/>
                  <a:pt x="573009" y="1471798"/>
                </a:cubicBezTo>
                <a:cubicBezTo>
                  <a:pt x="713072" y="1352407"/>
                  <a:pt x="850567" y="1224219"/>
                  <a:pt x="983541" y="1100250"/>
                </a:cubicBezTo>
                <a:cubicBezTo>
                  <a:pt x="1217150" y="882437"/>
                  <a:pt x="1458722" y="657209"/>
                  <a:pt x="1719557" y="475253"/>
                </a:cubicBezTo>
                <a:cubicBezTo>
                  <a:pt x="1729138" y="468558"/>
                  <a:pt x="1738718" y="461975"/>
                  <a:pt x="1748275" y="455463"/>
                </a:cubicBezTo>
                <a:cubicBezTo>
                  <a:pt x="1729344" y="449944"/>
                  <a:pt x="1710311" y="444613"/>
                  <a:pt x="1691201" y="439474"/>
                </a:cubicBezTo>
                <a:cubicBezTo>
                  <a:pt x="1402984" y="615494"/>
                  <a:pt x="1142637" y="839360"/>
                  <a:pt x="886938" y="1059251"/>
                </a:cubicBezTo>
                <a:cubicBezTo>
                  <a:pt x="760924" y="1167619"/>
                  <a:pt x="630622" y="1279679"/>
                  <a:pt x="498599" y="1384792"/>
                </a:cubicBezTo>
                <a:cubicBezTo>
                  <a:pt x="317697" y="1528980"/>
                  <a:pt x="161580" y="1638955"/>
                  <a:pt x="7314" y="1730896"/>
                </a:cubicBezTo>
                <a:lnTo>
                  <a:pt x="0" y="1734893"/>
                </a:lnTo>
                <a:lnTo>
                  <a:pt x="0" y="1731953"/>
                </a:lnTo>
                <a:lnTo>
                  <a:pt x="6002" y="1728687"/>
                </a:lnTo>
                <a:cubicBezTo>
                  <a:pt x="160168" y="1636805"/>
                  <a:pt x="316181" y="1526889"/>
                  <a:pt x="497007" y="1382776"/>
                </a:cubicBezTo>
                <a:cubicBezTo>
                  <a:pt x="628978" y="1277697"/>
                  <a:pt x="759255" y="1165654"/>
                  <a:pt x="885267" y="1057297"/>
                </a:cubicBezTo>
                <a:cubicBezTo>
                  <a:pt x="1125401" y="850801"/>
                  <a:pt x="1373702" y="637273"/>
                  <a:pt x="1639085" y="468029"/>
                </a:cubicBezTo>
                <a:cubicBezTo>
                  <a:pt x="1655037" y="457852"/>
                  <a:pt x="1670909" y="447958"/>
                  <a:pt x="1686733" y="438262"/>
                </a:cubicBezTo>
                <a:cubicBezTo>
                  <a:pt x="1667211" y="433045"/>
                  <a:pt x="1647586" y="428026"/>
                  <a:pt x="1627886" y="423207"/>
                </a:cubicBezTo>
                <a:cubicBezTo>
                  <a:pt x="1332400" y="584013"/>
                  <a:pt x="1061213" y="797902"/>
                  <a:pt x="781601" y="1018440"/>
                </a:cubicBezTo>
                <a:cubicBezTo>
                  <a:pt x="664861" y="1110532"/>
                  <a:pt x="544113" y="1205766"/>
                  <a:pt x="422519" y="1295830"/>
                </a:cubicBezTo>
                <a:cubicBezTo>
                  <a:pt x="285126" y="1397733"/>
                  <a:pt x="163050" y="1481548"/>
                  <a:pt x="46601" y="1553705"/>
                </a:cubicBezTo>
                <a:lnTo>
                  <a:pt x="0" y="1581484"/>
                </a:lnTo>
                <a:lnTo>
                  <a:pt x="0" y="1578497"/>
                </a:lnTo>
                <a:lnTo>
                  <a:pt x="45258" y="1551519"/>
                </a:lnTo>
                <a:cubicBezTo>
                  <a:pt x="161649" y="1479398"/>
                  <a:pt x="283662" y="1395624"/>
                  <a:pt x="420977" y="1293767"/>
                </a:cubicBezTo>
                <a:cubicBezTo>
                  <a:pt x="542572" y="1203727"/>
                  <a:pt x="663293" y="1108507"/>
                  <a:pt x="780035" y="1016421"/>
                </a:cubicBezTo>
                <a:cubicBezTo>
                  <a:pt x="1027925" y="820885"/>
                  <a:pt x="1284267" y="618686"/>
                  <a:pt x="1555428" y="461781"/>
                </a:cubicBezTo>
                <a:cubicBezTo>
                  <a:pt x="1578904" y="448204"/>
                  <a:pt x="1602176" y="435174"/>
                  <a:pt x="1625293" y="422570"/>
                </a:cubicBezTo>
                <a:cubicBezTo>
                  <a:pt x="1605925" y="417846"/>
                  <a:pt x="1586429" y="413313"/>
                  <a:pt x="1566882" y="408975"/>
                </a:cubicBezTo>
                <a:cubicBezTo>
                  <a:pt x="1253957" y="557848"/>
                  <a:pt x="965073" y="765571"/>
                  <a:pt x="667019" y="979943"/>
                </a:cubicBezTo>
                <a:cubicBezTo>
                  <a:pt x="562581" y="1055058"/>
                  <a:pt x="454574" y="1132728"/>
                  <a:pt x="346438" y="1206869"/>
                </a:cubicBezTo>
                <a:cubicBezTo>
                  <a:pt x="253406" y="1270781"/>
                  <a:pt x="167931" y="1327099"/>
                  <a:pt x="87150" y="1377614"/>
                </a:cubicBezTo>
                <a:lnTo>
                  <a:pt x="0" y="1430523"/>
                </a:lnTo>
                <a:lnTo>
                  <a:pt x="0" y="1427519"/>
                </a:lnTo>
                <a:lnTo>
                  <a:pt x="85804" y="1375425"/>
                </a:lnTo>
                <a:cubicBezTo>
                  <a:pt x="166550" y="1324932"/>
                  <a:pt x="251993" y="1268638"/>
                  <a:pt x="345000" y="1204752"/>
                </a:cubicBezTo>
                <a:cubicBezTo>
                  <a:pt x="453109" y="1130626"/>
                  <a:pt x="561092" y="1052963"/>
                  <a:pt x="665503" y="977859"/>
                </a:cubicBezTo>
                <a:cubicBezTo>
                  <a:pt x="922794" y="792808"/>
                  <a:pt x="1188870" y="601455"/>
                  <a:pt x="1467378" y="456441"/>
                </a:cubicBezTo>
                <a:cubicBezTo>
                  <a:pt x="1499922" y="439501"/>
                  <a:pt x="1532054" y="423508"/>
                  <a:pt x="1563930" y="408314"/>
                </a:cubicBezTo>
                <a:cubicBezTo>
                  <a:pt x="1533622" y="401623"/>
                  <a:pt x="1503081" y="395385"/>
                  <a:pt x="1472361" y="389616"/>
                </a:cubicBezTo>
                <a:cubicBezTo>
                  <a:pt x="1168758" y="519782"/>
                  <a:pt x="885602" y="709688"/>
                  <a:pt x="607558" y="896198"/>
                </a:cubicBezTo>
                <a:cubicBezTo>
                  <a:pt x="497546" y="969990"/>
                  <a:pt x="383785" y="1046290"/>
                  <a:pt x="270357" y="1117907"/>
                </a:cubicBezTo>
                <a:cubicBezTo>
                  <a:pt x="177209" y="1176845"/>
                  <a:pt x="91715" y="1229109"/>
                  <a:pt x="11008" y="1276376"/>
                </a:cubicBezTo>
                <a:lnTo>
                  <a:pt x="0" y="1282509"/>
                </a:lnTo>
                <a:lnTo>
                  <a:pt x="0" y="1279567"/>
                </a:lnTo>
                <a:lnTo>
                  <a:pt x="9727" y="1274148"/>
                </a:lnTo>
                <a:cubicBezTo>
                  <a:pt x="90405" y="1226898"/>
                  <a:pt x="175874" y="1174651"/>
                  <a:pt x="268997" y="1115731"/>
                </a:cubicBezTo>
                <a:cubicBezTo>
                  <a:pt x="382397" y="1044138"/>
                  <a:pt x="496133" y="967845"/>
                  <a:pt x="606118" y="894061"/>
                </a:cubicBezTo>
                <a:cubicBezTo>
                  <a:pt x="864514" y="720737"/>
                  <a:pt x="1131668" y="541518"/>
                  <a:pt x="1409226" y="413920"/>
                </a:cubicBezTo>
                <a:cubicBezTo>
                  <a:pt x="1428363" y="405117"/>
                  <a:pt x="1447369" y="396651"/>
                  <a:pt x="1466247" y="388495"/>
                </a:cubicBezTo>
                <a:cubicBezTo>
                  <a:pt x="1446213" y="384779"/>
                  <a:pt x="1426101" y="381263"/>
                  <a:pt x="1405887" y="377937"/>
                </a:cubicBezTo>
                <a:cubicBezTo>
                  <a:pt x="1084484" y="494665"/>
                  <a:pt x="781651" y="677258"/>
                  <a:pt x="484394" y="856485"/>
                </a:cubicBezTo>
                <a:cubicBezTo>
                  <a:pt x="389564" y="913666"/>
                  <a:pt x="291496" y="972794"/>
                  <a:pt x="194277" y="1028945"/>
                </a:cubicBezTo>
                <a:cubicBezTo>
                  <a:pt x="145879" y="1056968"/>
                  <a:pt x="100145" y="1083137"/>
                  <a:pt x="56502" y="1107763"/>
                </a:cubicBezTo>
                <a:lnTo>
                  <a:pt x="0" y="1139149"/>
                </a:lnTo>
                <a:lnTo>
                  <a:pt x="0" y="1136213"/>
                </a:lnTo>
                <a:lnTo>
                  <a:pt x="55256" y="1105518"/>
                </a:lnTo>
                <a:cubicBezTo>
                  <a:pt x="98887" y="1080899"/>
                  <a:pt x="144608" y="1054737"/>
                  <a:pt x="192993" y="1026721"/>
                </a:cubicBezTo>
                <a:cubicBezTo>
                  <a:pt x="290188" y="970580"/>
                  <a:pt x="388254" y="911459"/>
                  <a:pt x="483060" y="854284"/>
                </a:cubicBezTo>
                <a:cubicBezTo>
                  <a:pt x="752731" y="691682"/>
                  <a:pt x="1031599" y="523547"/>
                  <a:pt x="1318274" y="407904"/>
                </a:cubicBezTo>
                <a:cubicBezTo>
                  <a:pt x="1345499" y="396929"/>
                  <a:pt x="1372394" y="386596"/>
                  <a:pt x="1399027" y="376828"/>
                </a:cubicBezTo>
                <a:cubicBezTo>
                  <a:pt x="1393969" y="376007"/>
                  <a:pt x="1388934" y="375166"/>
                  <a:pt x="1383874" y="374371"/>
                </a:cubicBezTo>
                <a:lnTo>
                  <a:pt x="1242768" y="416902"/>
                </a:lnTo>
                <a:lnTo>
                  <a:pt x="1379224" y="373665"/>
                </a:lnTo>
                <a:cubicBezTo>
                  <a:pt x="1361117" y="370849"/>
                  <a:pt x="1342957" y="368176"/>
                  <a:pt x="1324695" y="365674"/>
                </a:cubicBezTo>
                <a:cubicBezTo>
                  <a:pt x="876766" y="457251"/>
                  <a:pt x="454883" y="656279"/>
                  <a:pt x="42090" y="851022"/>
                </a:cubicBezTo>
                <a:lnTo>
                  <a:pt x="5309" y="868435"/>
                </a:lnTo>
                <a:lnTo>
                  <a:pt x="0" y="870907"/>
                </a:lnTo>
                <a:lnTo>
                  <a:pt x="0" y="868070"/>
                </a:lnTo>
                <a:lnTo>
                  <a:pt x="4205" y="866112"/>
                </a:lnTo>
                <a:lnTo>
                  <a:pt x="41012" y="848700"/>
                </a:lnTo>
                <a:cubicBezTo>
                  <a:pt x="344794" y="705375"/>
                  <a:pt x="689133" y="542927"/>
                  <a:pt x="1033601" y="437730"/>
                </a:cubicBezTo>
                <a:cubicBezTo>
                  <a:pt x="1131257" y="407904"/>
                  <a:pt x="1225163" y="383678"/>
                  <a:pt x="1316886" y="364627"/>
                </a:cubicBezTo>
                <a:cubicBezTo>
                  <a:pt x="1298086" y="362097"/>
                  <a:pt x="1279206" y="359718"/>
                  <a:pt x="1260250" y="357517"/>
                </a:cubicBezTo>
                <a:lnTo>
                  <a:pt x="1171985" y="372293"/>
                </a:lnTo>
                <a:lnTo>
                  <a:pt x="1253802" y="356797"/>
                </a:lnTo>
                <a:cubicBezTo>
                  <a:pt x="1235386" y="354694"/>
                  <a:pt x="1216894" y="352731"/>
                  <a:pt x="1198323" y="350941"/>
                </a:cubicBezTo>
                <a:lnTo>
                  <a:pt x="1085319" y="362246"/>
                </a:lnTo>
                <a:lnTo>
                  <a:pt x="1186405" y="349837"/>
                </a:lnTo>
                <a:cubicBezTo>
                  <a:pt x="1171069" y="348416"/>
                  <a:pt x="1155710" y="347065"/>
                  <a:pt x="1140273" y="345855"/>
                </a:cubicBezTo>
                <a:cubicBezTo>
                  <a:pt x="841814" y="347910"/>
                  <a:pt x="522565" y="392798"/>
                  <a:pt x="173358" y="481194"/>
                </a:cubicBezTo>
                <a:lnTo>
                  <a:pt x="0" y="530822"/>
                </a:lnTo>
                <a:lnTo>
                  <a:pt x="0" y="526579"/>
                </a:lnTo>
                <a:lnTo>
                  <a:pt x="87386" y="500829"/>
                </a:lnTo>
                <a:cubicBezTo>
                  <a:pt x="354296" y="428597"/>
                  <a:pt x="599755" y="382009"/>
                  <a:pt x="831791" y="359312"/>
                </a:cubicBezTo>
                <a:cubicBezTo>
                  <a:pt x="924849" y="350210"/>
                  <a:pt x="1015801" y="344867"/>
                  <a:pt x="1104956" y="343297"/>
                </a:cubicBezTo>
                <a:cubicBezTo>
                  <a:pt x="787386" y="321833"/>
                  <a:pt x="450703" y="344945"/>
                  <a:pt x="97007" y="412621"/>
                </a:cubicBezTo>
                <a:lnTo>
                  <a:pt x="0" y="434903"/>
                </a:lnTo>
                <a:lnTo>
                  <a:pt x="0" y="429634"/>
                </a:lnTo>
                <a:lnTo>
                  <a:pt x="3521" y="428790"/>
                </a:lnTo>
                <a:cubicBezTo>
                  <a:pt x="267194" y="372902"/>
                  <a:pt x="522024" y="341036"/>
                  <a:pt x="763982" y="333822"/>
                </a:cubicBezTo>
                <a:cubicBezTo>
                  <a:pt x="891895" y="330008"/>
                  <a:pt x="1017599" y="333067"/>
                  <a:pt x="1140709" y="342879"/>
                </a:cubicBezTo>
                <a:cubicBezTo>
                  <a:pt x="1183244" y="342614"/>
                  <a:pt x="1225344" y="343210"/>
                  <a:pt x="1267109" y="344685"/>
                </a:cubicBezTo>
                <a:cubicBezTo>
                  <a:pt x="1307048" y="342694"/>
                  <a:pt x="1346656" y="341566"/>
                  <a:pt x="1385954" y="341265"/>
                </a:cubicBezTo>
                <a:cubicBezTo>
                  <a:pt x="1424355" y="337683"/>
                  <a:pt x="1462472" y="334939"/>
                  <a:pt x="1500282" y="333064"/>
                </a:cubicBezTo>
                <a:cubicBezTo>
                  <a:pt x="1515948" y="330935"/>
                  <a:pt x="1531592" y="328911"/>
                  <a:pt x="1547207" y="327090"/>
                </a:cubicBezTo>
                <a:cubicBezTo>
                  <a:pt x="1548622" y="326923"/>
                  <a:pt x="1550034" y="326786"/>
                  <a:pt x="1551472" y="326621"/>
                </a:cubicBezTo>
                <a:cubicBezTo>
                  <a:pt x="1621901" y="306135"/>
                  <a:pt x="1691046" y="289861"/>
                  <a:pt x="1759806" y="277620"/>
                </a:cubicBezTo>
                <a:cubicBezTo>
                  <a:pt x="1784285" y="273258"/>
                  <a:pt x="1808636" y="269480"/>
                  <a:pt x="1832882" y="266156"/>
                </a:cubicBezTo>
                <a:cubicBezTo>
                  <a:pt x="1834962" y="265673"/>
                  <a:pt x="1837043" y="265159"/>
                  <a:pt x="1839149" y="264684"/>
                </a:cubicBezTo>
                <a:cubicBezTo>
                  <a:pt x="1923681" y="245505"/>
                  <a:pt x="2006824" y="232824"/>
                  <a:pt x="2089915" y="226397"/>
                </a:cubicBezTo>
                <a:cubicBezTo>
                  <a:pt x="2124952" y="216002"/>
                  <a:pt x="2159935" y="206630"/>
                  <a:pt x="2194971" y="198241"/>
                </a:cubicBezTo>
                <a:cubicBezTo>
                  <a:pt x="2232805" y="185794"/>
                  <a:pt x="2270665" y="174559"/>
                  <a:pt x="2308705" y="164480"/>
                </a:cubicBezTo>
                <a:cubicBezTo>
                  <a:pt x="2346618" y="151013"/>
                  <a:pt x="2384658" y="138741"/>
                  <a:pt x="2422954" y="127644"/>
                </a:cubicBezTo>
                <a:cubicBezTo>
                  <a:pt x="2504121" y="96780"/>
                  <a:pt x="2586263" y="71313"/>
                  <a:pt x="2670640" y="50875"/>
                </a:cubicBezTo>
                <a:cubicBezTo>
                  <a:pt x="2992880" y="-27165"/>
                  <a:pt x="3319475" y="-15634"/>
                  <a:pt x="3657761" y="86926"/>
                </a:cubicBezTo>
                <a:lnTo>
                  <a:pt x="3783390" y="131460"/>
                </a:lnTo>
                <a:lnTo>
                  <a:pt x="3630163" y="80580"/>
                </a:lnTo>
                <a:cubicBezTo>
                  <a:pt x="3456565" y="30546"/>
                  <a:pt x="3278142" y="2428"/>
                  <a:pt x="3094989" y="2428"/>
                </a:cubicBezTo>
                <a:cubicBezTo>
                  <a:pt x="2956391" y="2428"/>
                  <a:pt x="2815249" y="18499"/>
                  <a:pt x="2671256" y="53372"/>
                </a:cubicBezTo>
                <a:cubicBezTo>
                  <a:pt x="2597102" y="71331"/>
                  <a:pt x="2525363" y="93195"/>
                  <a:pt x="2455781" y="118459"/>
                </a:cubicBezTo>
                <a:cubicBezTo>
                  <a:pt x="2502477" y="105791"/>
                  <a:pt x="2549584" y="94780"/>
                  <a:pt x="2597359" y="85430"/>
                </a:cubicBezTo>
                <a:cubicBezTo>
                  <a:pt x="3031136" y="547"/>
                  <a:pt x="3475238" y="78375"/>
                  <a:pt x="3955017" y="323355"/>
                </a:cubicBezTo>
                <a:cubicBezTo>
                  <a:pt x="4341275" y="520913"/>
                  <a:pt x="4701668" y="806199"/>
                  <a:pt x="5033574" y="1085061"/>
                </a:cubicBezTo>
                <a:cubicBezTo>
                  <a:pt x="5132900" y="1168533"/>
                  <a:pt x="5231122" y="1252191"/>
                  <a:pt x="5326107" y="1333095"/>
                </a:cubicBezTo>
                <a:cubicBezTo>
                  <a:pt x="5475083" y="1459982"/>
                  <a:pt x="5615787" y="1579834"/>
                  <a:pt x="5753718" y="1693192"/>
                </a:cubicBezTo>
                <a:lnTo>
                  <a:pt x="5752100" y="1695175"/>
                </a:lnTo>
                <a:cubicBezTo>
                  <a:pt x="5614144" y="1581802"/>
                  <a:pt x="5473439" y="1461943"/>
                  <a:pt x="5324438" y="1335047"/>
                </a:cubicBezTo>
                <a:cubicBezTo>
                  <a:pt x="5229477" y="1254146"/>
                  <a:pt x="5131258" y="1170488"/>
                  <a:pt x="5031931" y="1087023"/>
                </a:cubicBezTo>
                <a:cubicBezTo>
                  <a:pt x="4700126" y="808259"/>
                  <a:pt x="4339888" y="523080"/>
                  <a:pt x="3953835" y="325638"/>
                </a:cubicBezTo>
                <a:cubicBezTo>
                  <a:pt x="3474595" y="80931"/>
                  <a:pt x="3031033" y="3181"/>
                  <a:pt x="2597846" y="87942"/>
                </a:cubicBezTo>
                <a:cubicBezTo>
                  <a:pt x="2538617" y="99534"/>
                  <a:pt x="2480849" y="113713"/>
                  <a:pt x="2424393" y="130152"/>
                </a:cubicBezTo>
                <a:cubicBezTo>
                  <a:pt x="2410753" y="135345"/>
                  <a:pt x="2397244" y="140685"/>
                  <a:pt x="2383783" y="146138"/>
                </a:cubicBezTo>
                <a:cubicBezTo>
                  <a:pt x="2430096" y="135782"/>
                  <a:pt x="2476791" y="127054"/>
                  <a:pt x="2524078" y="119977"/>
                </a:cubicBezTo>
                <a:cubicBezTo>
                  <a:pt x="2755942" y="85281"/>
                  <a:pt x="2996460" y="97718"/>
                  <a:pt x="3238983" y="156934"/>
                </a:cubicBezTo>
                <a:cubicBezTo>
                  <a:pt x="3452145" y="208987"/>
                  <a:pt x="3669034" y="296087"/>
                  <a:pt x="3902053" y="423212"/>
                </a:cubicBezTo>
                <a:cubicBezTo>
                  <a:pt x="4283507" y="631900"/>
                  <a:pt x="4641615" y="921839"/>
                  <a:pt x="4987931" y="1202235"/>
                </a:cubicBezTo>
                <a:lnTo>
                  <a:pt x="5004705" y="1215826"/>
                </a:lnTo>
                <a:cubicBezTo>
                  <a:pt x="5302965" y="1457381"/>
                  <a:pt x="5545152" y="1643971"/>
                  <a:pt x="5766921" y="1803044"/>
                </a:cubicBezTo>
                <a:lnTo>
                  <a:pt x="5765431" y="1805133"/>
                </a:lnTo>
                <a:cubicBezTo>
                  <a:pt x="5543612" y="1646034"/>
                  <a:pt x="5301397" y="1459411"/>
                  <a:pt x="5003088" y="1217823"/>
                </a:cubicBezTo>
                <a:lnTo>
                  <a:pt x="4986314" y="1204231"/>
                </a:lnTo>
                <a:cubicBezTo>
                  <a:pt x="4640073" y="923910"/>
                  <a:pt x="4282069" y="634044"/>
                  <a:pt x="3900821" y="425467"/>
                </a:cubicBezTo>
                <a:cubicBezTo>
                  <a:pt x="3408249" y="156738"/>
                  <a:pt x="2958034" y="57634"/>
                  <a:pt x="2524464" y="122520"/>
                </a:cubicBezTo>
                <a:cubicBezTo>
                  <a:pt x="2471294" y="130475"/>
                  <a:pt x="2419256" y="140547"/>
                  <a:pt x="2368167" y="152510"/>
                </a:cubicBezTo>
                <a:cubicBezTo>
                  <a:pt x="2352756" y="158899"/>
                  <a:pt x="2337448" y="165461"/>
                  <a:pt x="2322242" y="172180"/>
                </a:cubicBezTo>
                <a:cubicBezTo>
                  <a:pt x="2364778" y="164932"/>
                  <a:pt x="2407570" y="159030"/>
                  <a:pt x="2450798" y="154534"/>
                </a:cubicBezTo>
                <a:cubicBezTo>
                  <a:pt x="2689492" y="129715"/>
                  <a:pt x="2927392" y="153014"/>
                  <a:pt x="3178082" y="225760"/>
                </a:cubicBezTo>
                <a:cubicBezTo>
                  <a:pt x="3391221" y="287616"/>
                  <a:pt x="3610703" y="384867"/>
                  <a:pt x="3849064" y="523069"/>
                </a:cubicBezTo>
                <a:cubicBezTo>
                  <a:pt x="4172341" y="711147"/>
                  <a:pt x="4481724" y="956084"/>
                  <a:pt x="4780907" y="1192952"/>
                </a:cubicBezTo>
                <a:cubicBezTo>
                  <a:pt x="4844812" y="1243527"/>
                  <a:pt x="4910875" y="1295827"/>
                  <a:pt x="4975834" y="1346595"/>
                </a:cubicBezTo>
                <a:cubicBezTo>
                  <a:pt x="5242372" y="1554971"/>
                  <a:pt x="5512969" y="1745506"/>
                  <a:pt x="5780150" y="1912906"/>
                </a:cubicBezTo>
                <a:lnTo>
                  <a:pt x="5778762" y="1915084"/>
                </a:lnTo>
                <a:cubicBezTo>
                  <a:pt x="5511531" y="1747637"/>
                  <a:pt x="5240856" y="1557049"/>
                  <a:pt x="4974267" y="1348619"/>
                </a:cubicBezTo>
                <a:cubicBezTo>
                  <a:pt x="4909283" y="1297852"/>
                  <a:pt x="4843221" y="1245548"/>
                  <a:pt x="4779314" y="1194969"/>
                </a:cubicBezTo>
                <a:cubicBezTo>
                  <a:pt x="4480206" y="958156"/>
                  <a:pt x="4170902" y="713279"/>
                  <a:pt x="3847779" y="525294"/>
                </a:cubicBezTo>
                <a:cubicBezTo>
                  <a:pt x="3335509" y="228277"/>
                  <a:pt x="2891714" y="111275"/>
                  <a:pt x="2451055" y="157090"/>
                </a:cubicBezTo>
                <a:cubicBezTo>
                  <a:pt x="2404050" y="161978"/>
                  <a:pt x="2357970" y="168497"/>
                  <a:pt x="2312661" y="176434"/>
                </a:cubicBezTo>
                <a:cubicBezTo>
                  <a:pt x="2296222" y="183788"/>
                  <a:pt x="2279913" y="191329"/>
                  <a:pt x="2263731" y="199055"/>
                </a:cubicBezTo>
                <a:cubicBezTo>
                  <a:pt x="2301436" y="194671"/>
                  <a:pt x="2339323" y="191332"/>
                  <a:pt x="2377517" y="189095"/>
                </a:cubicBezTo>
                <a:cubicBezTo>
                  <a:pt x="2620143" y="174885"/>
                  <a:pt x="2862099" y="209489"/>
                  <a:pt x="3117311" y="294887"/>
                </a:cubicBezTo>
                <a:cubicBezTo>
                  <a:pt x="3330422" y="366196"/>
                  <a:pt x="3552449" y="473500"/>
                  <a:pt x="3796100" y="622933"/>
                </a:cubicBezTo>
                <a:cubicBezTo>
                  <a:pt x="4075558" y="794971"/>
                  <a:pt x="4346308" y="1008115"/>
                  <a:pt x="4608121" y="1214241"/>
                </a:cubicBezTo>
                <a:cubicBezTo>
                  <a:pt x="4718851" y="1301412"/>
                  <a:pt x="4833357" y="1391552"/>
                  <a:pt x="4946964" y="1477368"/>
                </a:cubicBezTo>
                <a:cubicBezTo>
                  <a:pt x="5212372" y="1677948"/>
                  <a:pt x="5489236" y="1856352"/>
                  <a:pt x="5793352" y="2022770"/>
                </a:cubicBezTo>
                <a:lnTo>
                  <a:pt x="5792118" y="2025024"/>
                </a:lnTo>
                <a:cubicBezTo>
                  <a:pt x="5487874" y="1858546"/>
                  <a:pt x="5210934" y="1680074"/>
                  <a:pt x="4945422" y="1479415"/>
                </a:cubicBezTo>
                <a:cubicBezTo>
                  <a:pt x="4831789" y="1393584"/>
                  <a:pt x="4717284" y="1303439"/>
                  <a:pt x="4606553" y="1216259"/>
                </a:cubicBezTo>
                <a:cubicBezTo>
                  <a:pt x="4344768" y="1010179"/>
                  <a:pt x="4074095" y="797080"/>
                  <a:pt x="3794764" y="625120"/>
                </a:cubicBezTo>
                <a:cubicBezTo>
                  <a:pt x="3270318" y="303480"/>
                  <a:pt x="2820052" y="165751"/>
                  <a:pt x="2377671" y="191661"/>
                </a:cubicBezTo>
                <a:cubicBezTo>
                  <a:pt x="2336728" y="194059"/>
                  <a:pt x="2296402" y="197691"/>
                  <a:pt x="2256641" y="202451"/>
                </a:cubicBezTo>
                <a:cubicBezTo>
                  <a:pt x="2243746" y="208656"/>
                  <a:pt x="2230955" y="214999"/>
                  <a:pt x="2218216" y="221430"/>
                </a:cubicBezTo>
                <a:cubicBezTo>
                  <a:pt x="2246830" y="221443"/>
                  <a:pt x="2275520" y="222180"/>
                  <a:pt x="2304338" y="223659"/>
                </a:cubicBezTo>
                <a:cubicBezTo>
                  <a:pt x="2556134" y="236584"/>
                  <a:pt x="2809161" y="288207"/>
                  <a:pt x="3056383" y="377089"/>
                </a:cubicBezTo>
                <a:cubicBezTo>
                  <a:pt x="3283341" y="458684"/>
                  <a:pt x="3514381" y="574995"/>
                  <a:pt x="3743136" y="722790"/>
                </a:cubicBezTo>
                <a:cubicBezTo>
                  <a:pt x="3988073" y="881657"/>
                  <a:pt x="4227359" y="1070977"/>
                  <a:pt x="4458786" y="1254060"/>
                </a:cubicBezTo>
                <a:cubicBezTo>
                  <a:pt x="4608198" y="1372286"/>
                  <a:pt x="4762723" y="1494536"/>
                  <a:pt x="4918093" y="1608138"/>
                </a:cubicBezTo>
                <a:cubicBezTo>
                  <a:pt x="5184092" y="1802733"/>
                  <a:pt x="5474697" y="1974299"/>
                  <a:pt x="5806580" y="2132642"/>
                </a:cubicBezTo>
                <a:lnTo>
                  <a:pt x="5805450" y="2134959"/>
                </a:lnTo>
                <a:cubicBezTo>
                  <a:pt x="5473439" y="1976547"/>
                  <a:pt x="5182705" y="1804901"/>
                  <a:pt x="4916578" y="1610208"/>
                </a:cubicBezTo>
                <a:cubicBezTo>
                  <a:pt x="4761181" y="1496580"/>
                  <a:pt x="4606632" y="1374315"/>
                  <a:pt x="4457168" y="1256075"/>
                </a:cubicBezTo>
                <a:cubicBezTo>
                  <a:pt x="4225818" y="1073027"/>
                  <a:pt x="3986557" y="883746"/>
                  <a:pt x="3741724" y="724948"/>
                </a:cubicBezTo>
                <a:cubicBezTo>
                  <a:pt x="3261021" y="414335"/>
                  <a:pt x="2790796" y="251202"/>
                  <a:pt x="2304210" y="226226"/>
                </a:cubicBezTo>
                <a:cubicBezTo>
                  <a:pt x="2273516" y="224651"/>
                  <a:pt x="2243105" y="223957"/>
                  <a:pt x="2212924" y="224088"/>
                </a:cubicBezTo>
                <a:cubicBezTo>
                  <a:pt x="2194611" y="233392"/>
                  <a:pt x="2176451" y="242924"/>
                  <a:pt x="2158421" y="252679"/>
                </a:cubicBezTo>
                <a:cubicBezTo>
                  <a:pt x="2182589" y="254028"/>
                  <a:pt x="2206786" y="255835"/>
                  <a:pt x="2231059" y="258229"/>
                </a:cubicBezTo>
                <a:cubicBezTo>
                  <a:pt x="2724759" y="306932"/>
                  <a:pt x="3202021" y="491553"/>
                  <a:pt x="3690148" y="822652"/>
                </a:cubicBezTo>
                <a:cubicBezTo>
                  <a:pt x="3907087" y="970328"/>
                  <a:pt x="4120276" y="1141003"/>
                  <a:pt x="4326455" y="1306061"/>
                </a:cubicBezTo>
                <a:cubicBezTo>
                  <a:pt x="4508564" y="1451854"/>
                  <a:pt x="4696889" y="1602613"/>
                  <a:pt x="4889223" y="1738913"/>
                </a:cubicBezTo>
                <a:cubicBezTo>
                  <a:pt x="5161874" y="1932239"/>
                  <a:pt x="5457565" y="2092268"/>
                  <a:pt x="5819782" y="2242523"/>
                </a:cubicBezTo>
                <a:lnTo>
                  <a:pt x="5818805" y="2244897"/>
                </a:lnTo>
                <a:cubicBezTo>
                  <a:pt x="5456384" y="2094564"/>
                  <a:pt x="5160538" y="1934451"/>
                  <a:pt x="4887733" y="1741008"/>
                </a:cubicBezTo>
                <a:cubicBezTo>
                  <a:pt x="4695349" y="1604662"/>
                  <a:pt x="4506997" y="1453883"/>
                  <a:pt x="4324862" y="1308064"/>
                </a:cubicBezTo>
                <a:cubicBezTo>
                  <a:pt x="4118711" y="1143040"/>
                  <a:pt x="3905546" y="972396"/>
                  <a:pt x="3688710" y="824776"/>
                </a:cubicBezTo>
                <a:cubicBezTo>
                  <a:pt x="3200942" y="493927"/>
                  <a:pt x="2724066" y="309444"/>
                  <a:pt x="2230801" y="260785"/>
                </a:cubicBezTo>
                <a:cubicBezTo>
                  <a:pt x="2205090" y="258247"/>
                  <a:pt x="2179508" y="256336"/>
                  <a:pt x="2154079" y="255018"/>
                </a:cubicBezTo>
                <a:cubicBezTo>
                  <a:pt x="2133864" y="266015"/>
                  <a:pt x="2113830" y="277298"/>
                  <a:pt x="2093950" y="288836"/>
                </a:cubicBezTo>
                <a:cubicBezTo>
                  <a:pt x="2115166" y="289835"/>
                  <a:pt x="2136434" y="291150"/>
                  <a:pt x="2157700" y="292791"/>
                </a:cubicBezTo>
                <a:cubicBezTo>
                  <a:pt x="2413246" y="312482"/>
                  <a:pt x="2667609" y="381699"/>
                  <a:pt x="2935355" y="504397"/>
                </a:cubicBezTo>
                <a:cubicBezTo>
                  <a:pt x="3152474" y="603897"/>
                  <a:pt x="3375474" y="736755"/>
                  <a:pt x="3637184" y="922509"/>
                </a:cubicBezTo>
                <a:cubicBezTo>
                  <a:pt x="3830852" y="1060435"/>
                  <a:pt x="4022055" y="1216012"/>
                  <a:pt x="4206965" y="1366465"/>
                </a:cubicBezTo>
                <a:cubicBezTo>
                  <a:pt x="4417201" y="1537520"/>
                  <a:pt x="4634577" y="1714401"/>
                  <a:pt x="4860353" y="1869680"/>
                </a:cubicBezTo>
                <a:cubicBezTo>
                  <a:pt x="5137139" y="2060133"/>
                  <a:pt x="5446186" y="2213523"/>
                  <a:pt x="5833009" y="2352402"/>
                </a:cubicBezTo>
                <a:lnTo>
                  <a:pt x="5832137" y="2354820"/>
                </a:lnTo>
                <a:cubicBezTo>
                  <a:pt x="5445107" y="2215861"/>
                  <a:pt x="5135854" y="2062377"/>
                  <a:pt x="4858913" y="1871797"/>
                </a:cubicBezTo>
                <a:cubicBezTo>
                  <a:pt x="4633036" y="1716456"/>
                  <a:pt x="4415608" y="1539541"/>
                  <a:pt x="4205347" y="1368456"/>
                </a:cubicBezTo>
                <a:cubicBezTo>
                  <a:pt x="4020463" y="1218029"/>
                  <a:pt x="3829285" y="1062480"/>
                  <a:pt x="3635695" y="924604"/>
                </a:cubicBezTo>
                <a:cubicBezTo>
                  <a:pt x="3256499" y="655451"/>
                  <a:pt x="2745795" y="340685"/>
                  <a:pt x="2157522" y="295353"/>
                </a:cubicBezTo>
                <a:cubicBezTo>
                  <a:pt x="2134841" y="293607"/>
                  <a:pt x="2112314" y="292242"/>
                  <a:pt x="2089864" y="291230"/>
                </a:cubicBezTo>
                <a:cubicBezTo>
                  <a:pt x="2072502" y="301368"/>
                  <a:pt x="2055241" y="311704"/>
                  <a:pt x="2038109" y="322235"/>
                </a:cubicBezTo>
                <a:cubicBezTo>
                  <a:pt x="2053546" y="323799"/>
                  <a:pt x="2068983" y="325466"/>
                  <a:pt x="2084446" y="327359"/>
                </a:cubicBezTo>
                <a:cubicBezTo>
                  <a:pt x="2344588" y="359236"/>
                  <a:pt x="2603062" y="440247"/>
                  <a:pt x="2874634" y="575029"/>
                </a:cubicBezTo>
                <a:cubicBezTo>
                  <a:pt x="3093037" y="683424"/>
                  <a:pt x="3318504" y="825568"/>
                  <a:pt x="3584195" y="1022368"/>
                </a:cubicBezTo>
                <a:cubicBezTo>
                  <a:pt x="3758265" y="1151658"/>
                  <a:pt x="3930692" y="1294682"/>
                  <a:pt x="4097469" y="1433002"/>
                </a:cubicBezTo>
                <a:cubicBezTo>
                  <a:pt x="4332208" y="1627704"/>
                  <a:pt x="4574935" y="1829035"/>
                  <a:pt x="4831507" y="2000452"/>
                </a:cubicBezTo>
                <a:cubicBezTo>
                  <a:pt x="5116950" y="2191272"/>
                  <a:pt x="5429903" y="2333706"/>
                  <a:pt x="5846237" y="2462289"/>
                </a:cubicBezTo>
                <a:lnTo>
                  <a:pt x="5845467" y="2464743"/>
                </a:lnTo>
                <a:cubicBezTo>
                  <a:pt x="5428900" y="2336087"/>
                  <a:pt x="5115744" y="2193553"/>
                  <a:pt x="4830069" y="2002586"/>
                </a:cubicBezTo>
                <a:cubicBezTo>
                  <a:pt x="4573394" y="1831097"/>
                  <a:pt x="4330616" y="1629721"/>
                  <a:pt x="4095824" y="1434979"/>
                </a:cubicBezTo>
                <a:cubicBezTo>
                  <a:pt x="3929099" y="1296683"/>
                  <a:pt x="3756673" y="1153680"/>
                  <a:pt x="3582680" y="1024430"/>
                </a:cubicBezTo>
                <a:cubicBezTo>
                  <a:pt x="3173973" y="721714"/>
                  <a:pt x="2676316" y="402469"/>
                  <a:pt x="2084111" y="329910"/>
                </a:cubicBezTo>
                <a:cubicBezTo>
                  <a:pt x="2067571" y="327880"/>
                  <a:pt x="2051054" y="326062"/>
                  <a:pt x="2034564" y="324426"/>
                </a:cubicBezTo>
                <a:cubicBezTo>
                  <a:pt x="2017124" y="335198"/>
                  <a:pt x="1999786" y="346166"/>
                  <a:pt x="1982603" y="357324"/>
                </a:cubicBezTo>
                <a:cubicBezTo>
                  <a:pt x="1992132" y="358803"/>
                  <a:pt x="2001636" y="360331"/>
                  <a:pt x="2011165" y="361933"/>
                </a:cubicBezTo>
                <a:cubicBezTo>
                  <a:pt x="2276007" y="406511"/>
                  <a:pt x="2538539" y="499460"/>
                  <a:pt x="2813759" y="646085"/>
                </a:cubicBezTo>
                <a:cubicBezTo>
                  <a:pt x="3034218" y="763529"/>
                  <a:pt x="3262202" y="914825"/>
                  <a:pt x="3531231" y="1122225"/>
                </a:cubicBezTo>
                <a:cubicBezTo>
                  <a:pt x="3688504" y="1243758"/>
                  <a:pt x="3844748" y="1376107"/>
                  <a:pt x="3995856" y="1504100"/>
                </a:cubicBezTo>
                <a:cubicBezTo>
                  <a:pt x="4252248" y="1721293"/>
                  <a:pt x="4517399" y="1945881"/>
                  <a:pt x="4802637" y="2131228"/>
                </a:cubicBezTo>
                <a:cubicBezTo>
                  <a:pt x="5093396" y="2320249"/>
                  <a:pt x="5419345" y="2456241"/>
                  <a:pt x="5859467" y="2572170"/>
                </a:cubicBezTo>
                <a:lnTo>
                  <a:pt x="5858799" y="2574661"/>
                </a:lnTo>
                <a:cubicBezTo>
                  <a:pt x="5418420" y="2458653"/>
                  <a:pt x="5092241" y="2322555"/>
                  <a:pt x="4801224" y="2133380"/>
                </a:cubicBezTo>
                <a:cubicBezTo>
                  <a:pt x="4515857" y="1947945"/>
                  <a:pt x="4250655" y="1723303"/>
                  <a:pt x="3994212" y="1506061"/>
                </a:cubicBezTo>
                <a:cubicBezTo>
                  <a:pt x="3843130" y="1378083"/>
                  <a:pt x="3686886" y="1245751"/>
                  <a:pt x="3529665" y="1124257"/>
                </a:cubicBezTo>
                <a:cubicBezTo>
                  <a:pt x="3115975" y="805345"/>
                  <a:pt x="2612024" y="465679"/>
                  <a:pt x="2010729" y="364465"/>
                </a:cubicBezTo>
                <a:cubicBezTo>
                  <a:pt x="2000274" y="362702"/>
                  <a:pt x="1989821" y="361036"/>
                  <a:pt x="1979365" y="359422"/>
                </a:cubicBezTo>
                <a:cubicBezTo>
                  <a:pt x="1961798" y="370848"/>
                  <a:pt x="1944383" y="382462"/>
                  <a:pt x="1927097" y="394265"/>
                </a:cubicBezTo>
                <a:cubicBezTo>
                  <a:pt x="1930692" y="395021"/>
                  <a:pt x="1934289" y="395739"/>
                  <a:pt x="1937884" y="396510"/>
                </a:cubicBezTo>
                <a:cubicBezTo>
                  <a:pt x="2207479" y="454356"/>
                  <a:pt x="2474017" y="559376"/>
                  <a:pt x="2752731" y="717568"/>
                </a:cubicBezTo>
                <a:cubicBezTo>
                  <a:pt x="2976195" y="844392"/>
                  <a:pt x="3206721" y="1004707"/>
                  <a:pt x="3478243" y="1222087"/>
                </a:cubicBezTo>
                <a:cubicBezTo>
                  <a:pt x="3621027" y="1336572"/>
                  <a:pt x="3763173" y="1459683"/>
                  <a:pt x="3900666" y="1578740"/>
                </a:cubicBezTo>
                <a:cubicBezTo>
                  <a:pt x="4176400" y="1817556"/>
                  <a:pt x="4461560" y="2064499"/>
                  <a:pt x="4773766" y="2262005"/>
                </a:cubicBezTo>
                <a:lnTo>
                  <a:pt x="4870367" y="2318706"/>
                </a:lnTo>
                <a:lnTo>
                  <a:pt x="4772379" y="2264173"/>
                </a:lnTo>
                <a:cubicBezTo>
                  <a:pt x="4460018" y="2066570"/>
                  <a:pt x="4174807" y="1819560"/>
                  <a:pt x="3898971" y="1580686"/>
                </a:cubicBezTo>
                <a:cubicBezTo>
                  <a:pt x="3761528" y="1461641"/>
                  <a:pt x="3619383" y="1338548"/>
                  <a:pt x="3476650" y="1224088"/>
                </a:cubicBezTo>
                <a:cubicBezTo>
                  <a:pt x="3059157" y="889843"/>
                  <a:pt x="2549788" y="530433"/>
                  <a:pt x="1937345" y="399022"/>
                </a:cubicBezTo>
                <a:cubicBezTo>
                  <a:pt x="1932928" y="398074"/>
                  <a:pt x="1928536" y="397204"/>
                  <a:pt x="1924117" y="396281"/>
                </a:cubicBezTo>
                <a:cubicBezTo>
                  <a:pt x="1906523" y="408328"/>
                  <a:pt x="1889030" y="420554"/>
                  <a:pt x="1871667" y="432968"/>
                </a:cubicBezTo>
                <a:cubicBezTo>
                  <a:pt x="2143652" y="504846"/>
                  <a:pt x="2411883" y="621484"/>
                  <a:pt x="2691471" y="789459"/>
                </a:cubicBezTo>
                <a:cubicBezTo>
                  <a:pt x="2919018" y="926171"/>
                  <a:pt x="3152191" y="1095368"/>
                  <a:pt x="3425254" y="1321940"/>
                </a:cubicBezTo>
                <a:cubicBezTo>
                  <a:pt x="3555375" y="1429977"/>
                  <a:pt x="3685164" y="1544959"/>
                  <a:pt x="3810664" y="1656157"/>
                </a:cubicBezTo>
                <a:cubicBezTo>
                  <a:pt x="4103889" y="1915929"/>
                  <a:pt x="4407081" y="2184545"/>
                  <a:pt x="4744896" y="2392775"/>
                </a:cubicBezTo>
                <a:cubicBezTo>
                  <a:pt x="4841152" y="2452117"/>
                  <a:pt x="4938834" y="2502725"/>
                  <a:pt x="5036653" y="2546261"/>
                </a:cubicBezTo>
                <a:lnTo>
                  <a:pt x="5092618" y="2569234"/>
                </a:lnTo>
                <a:lnTo>
                  <a:pt x="5006509" y="2535515"/>
                </a:lnTo>
                <a:cubicBezTo>
                  <a:pt x="4914593" y="2493289"/>
                  <a:pt x="4827372" y="2446637"/>
                  <a:pt x="4743561" y="2394961"/>
                </a:cubicBezTo>
                <a:cubicBezTo>
                  <a:pt x="4405539" y="2186608"/>
                  <a:pt x="4102271" y="1917920"/>
                  <a:pt x="3808969" y="1658075"/>
                </a:cubicBezTo>
                <a:cubicBezTo>
                  <a:pt x="3683469" y="1546893"/>
                  <a:pt x="3553706" y="1431925"/>
                  <a:pt x="3423635" y="1323913"/>
                </a:cubicBezTo>
                <a:cubicBezTo>
                  <a:pt x="3029235" y="996695"/>
                  <a:pt x="2496389" y="600257"/>
                  <a:pt x="1868944" y="434902"/>
                </a:cubicBezTo>
                <a:cubicBezTo>
                  <a:pt x="1851274" y="447580"/>
                  <a:pt x="1833730" y="460459"/>
                  <a:pt x="1816290" y="473494"/>
                </a:cubicBezTo>
                <a:cubicBezTo>
                  <a:pt x="2086963" y="559676"/>
                  <a:pt x="2353397" y="686838"/>
                  <a:pt x="2629953" y="861748"/>
                </a:cubicBezTo>
                <a:cubicBezTo>
                  <a:pt x="2862793" y="1009021"/>
                  <a:pt x="3098688" y="1186980"/>
                  <a:pt x="3372290" y="1421794"/>
                </a:cubicBezTo>
                <a:cubicBezTo>
                  <a:pt x="3491239" y="1523889"/>
                  <a:pt x="3610086" y="1631629"/>
                  <a:pt x="3725029" y="1735821"/>
                </a:cubicBezTo>
                <a:cubicBezTo>
                  <a:pt x="4034127" y="2016025"/>
                  <a:pt x="4353758" y="2305773"/>
                  <a:pt x="4716026" y="2523553"/>
                </a:cubicBezTo>
                <a:cubicBezTo>
                  <a:pt x="5108628" y="2759546"/>
                  <a:pt x="5534416" y="2847210"/>
                  <a:pt x="5899151" y="2901869"/>
                </a:cubicBezTo>
                <a:close/>
              </a:path>
            </a:pathLst>
          </a:custGeom>
          <a:solidFill>
            <a:schemeClr val="accent1"/>
          </a:solidFill>
          <a:ln w="1859" cap="flat">
            <a:noFill/>
            <a:prstDash val="solid"/>
            <a:miter/>
          </a:ln>
        </p:spPr>
        <p:txBody>
          <a:bodyPr wrap="square" rtlCol="0" anchor="ctr">
            <a:noAutofit/>
          </a:bodyPr>
          <a:lstStyle/>
          <a:p>
            <a:endParaRPr lang="zh-CN" altLang="en-US"/>
          </a:p>
        </p:txBody>
      </p:sp>
      <p:sp>
        <p:nvSpPr>
          <p:cNvPr id="21" name="任意多边形: 形状 20">
            <a:extLst>
              <a:ext uri="{FF2B5EF4-FFF2-40B4-BE49-F238E27FC236}">
                <a16:creationId xmlns:a16="http://schemas.microsoft.com/office/drawing/2014/main" id="{44313499-889C-4100-AFCE-EB32D5463107}"/>
              </a:ext>
            </a:extLst>
          </p:cNvPr>
          <p:cNvSpPr/>
          <p:nvPr/>
        </p:nvSpPr>
        <p:spPr>
          <a:xfrm flipH="1">
            <a:off x="0" y="5721654"/>
            <a:ext cx="3970699" cy="1760510"/>
          </a:xfrm>
          <a:custGeom>
            <a:avLst/>
            <a:gdLst>
              <a:gd name="connsiteX0" fmla="*/ 1794137 w 12191499"/>
              <a:gd name="connsiteY0" fmla="*/ 1794137 w 12191499"/>
              <a:gd name="connsiteX1" fmla="*/ 1794137 w 12191499"/>
              <a:gd name="connsiteY1" fmla="*/ 1794137 w 12191499"/>
              <a:gd name="connsiteX2" fmla="*/ 1794137 w 12191499"/>
              <a:gd name="connsiteY2" fmla="*/ 1794137 w 12191499"/>
              <a:gd name="connsiteX3" fmla="*/ 1794137 w 12191499"/>
              <a:gd name="connsiteY3" fmla="*/ 1794137 w 12191499"/>
              <a:gd name="connsiteX4" fmla="*/ 1794137 w 12191499"/>
              <a:gd name="connsiteY4" fmla="*/ 1794137 w 12191499"/>
              <a:gd name="connsiteX5" fmla="*/ 1794137 w 12191499"/>
              <a:gd name="connsiteY5" fmla="*/ 1794137 w 12191499"/>
              <a:gd name="connsiteX6" fmla="*/ 1794137 w 12191499"/>
              <a:gd name="connsiteY6" fmla="*/ 1794137 w 12191499"/>
              <a:gd name="connsiteX7" fmla="*/ 1794137 w 12191499"/>
              <a:gd name="connsiteY7" fmla="*/ 1794137 w 12191499"/>
              <a:gd name="connsiteX8" fmla="*/ 1794137 w 12191499"/>
              <a:gd name="connsiteY8" fmla="*/ 1794137 w 12191499"/>
              <a:gd name="connsiteX9" fmla="*/ 1794137 w 12191499"/>
              <a:gd name="connsiteY9" fmla="*/ 1794137 w 12191499"/>
              <a:gd name="connsiteX10" fmla="*/ 1794137 w 12191499"/>
              <a:gd name="connsiteY10" fmla="*/ 1794137 w 12191499"/>
              <a:gd name="connsiteX11" fmla="*/ 1794137 w 12191499"/>
              <a:gd name="connsiteY11" fmla="*/ 1794137 w 12191499"/>
              <a:gd name="connsiteX12" fmla="*/ 1794137 w 12191499"/>
              <a:gd name="connsiteY12" fmla="*/ 1794137 w 12191499"/>
              <a:gd name="connsiteX13" fmla="*/ 1794137 w 12191499"/>
              <a:gd name="connsiteY13" fmla="*/ 1794137 w 12191499"/>
              <a:gd name="connsiteX14" fmla="*/ 1794137 w 12191499"/>
              <a:gd name="connsiteY14" fmla="*/ 1794137 w 12191499"/>
              <a:gd name="connsiteX15" fmla="*/ 1794137 w 12191499"/>
              <a:gd name="connsiteY15" fmla="*/ 1794137 w 12191499"/>
              <a:gd name="connsiteX16" fmla="*/ 1794137 w 12191499"/>
              <a:gd name="connsiteY16" fmla="*/ 1794137 w 12191499"/>
              <a:gd name="connsiteX17" fmla="*/ 1794137 w 12191499"/>
              <a:gd name="connsiteY17" fmla="*/ 1794137 w 12191499"/>
              <a:gd name="connsiteX18" fmla="*/ 1794137 w 12191499"/>
              <a:gd name="connsiteY18" fmla="*/ 1794137 w 12191499"/>
              <a:gd name="connsiteX19" fmla="*/ 1794137 w 12191499"/>
              <a:gd name="connsiteY19" fmla="*/ 1794137 w 12191499"/>
              <a:gd name="connsiteX20" fmla="*/ 1794137 w 12191499"/>
              <a:gd name="connsiteY20" fmla="*/ 1794137 w 12191499"/>
              <a:gd name="connsiteX21" fmla="*/ 1794137 w 12191499"/>
              <a:gd name="connsiteY21" fmla="*/ 1794137 w 12191499"/>
              <a:gd name="connsiteX22" fmla="*/ 1794137 w 12191499"/>
              <a:gd name="connsiteY22" fmla="*/ 1794137 w 12191499"/>
              <a:gd name="connsiteX23" fmla="*/ 1794137 w 12191499"/>
              <a:gd name="connsiteY23" fmla="*/ 1794137 w 12191499"/>
              <a:gd name="connsiteX24" fmla="*/ 1794137 w 12191499"/>
              <a:gd name="connsiteY24" fmla="*/ 1794137 w 12191499"/>
              <a:gd name="connsiteX25" fmla="*/ 1794137 w 12191499"/>
              <a:gd name="connsiteY25" fmla="*/ 1794137 w 12191499"/>
              <a:gd name="connsiteX26" fmla="*/ 1794137 w 12191499"/>
              <a:gd name="connsiteY26" fmla="*/ 1794137 w 12191499"/>
              <a:gd name="connsiteX27" fmla="*/ 1794137 w 12191499"/>
              <a:gd name="connsiteY27" fmla="*/ 1794137 w 12191499"/>
              <a:gd name="connsiteX28" fmla="*/ 1794137 w 12191499"/>
              <a:gd name="connsiteY28" fmla="*/ 1794137 w 12191499"/>
              <a:gd name="connsiteX29" fmla="*/ 1794137 w 12191499"/>
              <a:gd name="connsiteY29" fmla="*/ 1794137 w 12191499"/>
              <a:gd name="connsiteX30" fmla="*/ 1794137 w 12191499"/>
              <a:gd name="connsiteY30" fmla="*/ 1794137 w 12191499"/>
              <a:gd name="connsiteX31" fmla="*/ 1794137 w 12191499"/>
              <a:gd name="connsiteY31" fmla="*/ 1794137 w 12191499"/>
              <a:gd name="connsiteX32" fmla="*/ 1794137 w 12191499"/>
              <a:gd name="connsiteY32" fmla="*/ 1794137 w 12191499"/>
              <a:gd name="connsiteX33" fmla="*/ 1794137 w 12191499"/>
              <a:gd name="connsiteY33" fmla="*/ 1794137 w 12191499"/>
              <a:gd name="connsiteX34" fmla="*/ 1794137 w 12191499"/>
              <a:gd name="connsiteY34" fmla="*/ 1794137 w 12191499"/>
              <a:gd name="connsiteX35" fmla="*/ 1794137 w 12191499"/>
              <a:gd name="connsiteY35" fmla="*/ 1794137 w 12191499"/>
              <a:gd name="connsiteX36" fmla="*/ 1794137 w 12191499"/>
              <a:gd name="connsiteY36" fmla="*/ 1794137 w 12191499"/>
              <a:gd name="connsiteX37" fmla="*/ 1794137 w 12191499"/>
              <a:gd name="connsiteY37" fmla="*/ 1794137 w 12191499"/>
              <a:gd name="connsiteX38" fmla="*/ 1794137 w 12191499"/>
              <a:gd name="connsiteY38" fmla="*/ 1794137 w 12191499"/>
              <a:gd name="connsiteX39" fmla="*/ 1794137 w 12191499"/>
              <a:gd name="connsiteY39" fmla="*/ 1794137 w 12191499"/>
              <a:gd name="connsiteX40" fmla="*/ 1794137 w 12191499"/>
              <a:gd name="connsiteY40" fmla="*/ 1794137 w 12191499"/>
              <a:gd name="connsiteX41" fmla="*/ 1794137 w 12191499"/>
              <a:gd name="connsiteY41" fmla="*/ 1794137 w 12191499"/>
              <a:gd name="connsiteX42" fmla="*/ 1794137 w 12191499"/>
              <a:gd name="connsiteY42" fmla="*/ 1794137 w 12191499"/>
              <a:gd name="connsiteX43" fmla="*/ 1794137 w 12191499"/>
              <a:gd name="connsiteY43" fmla="*/ 1794137 w 12191499"/>
              <a:gd name="connsiteX44" fmla="*/ 1794137 w 12191499"/>
              <a:gd name="connsiteY44" fmla="*/ 1794137 w 12191499"/>
              <a:gd name="connsiteX45" fmla="*/ 1794137 w 12191499"/>
              <a:gd name="connsiteY45" fmla="*/ 1794137 w 12191499"/>
              <a:gd name="connsiteX46" fmla="*/ 1794137 w 12191499"/>
              <a:gd name="connsiteY46" fmla="*/ 1794137 w 12191499"/>
              <a:gd name="connsiteX47" fmla="*/ 1794137 w 12191499"/>
              <a:gd name="connsiteY47" fmla="*/ 1794137 w 12191499"/>
              <a:gd name="connsiteX48" fmla="*/ 1794137 w 12191499"/>
              <a:gd name="connsiteY48" fmla="*/ 1794137 w 12191499"/>
              <a:gd name="connsiteX49" fmla="*/ 1794137 w 12191499"/>
              <a:gd name="connsiteY49" fmla="*/ 1794137 w 12191499"/>
              <a:gd name="connsiteX50" fmla="*/ 1794137 w 12191499"/>
              <a:gd name="connsiteY50" fmla="*/ 1794137 w 12191499"/>
              <a:gd name="connsiteX51" fmla="*/ 1794137 w 12191499"/>
              <a:gd name="connsiteY51" fmla="*/ 1794137 w 12191499"/>
              <a:gd name="connsiteX52" fmla="*/ 1794137 w 12191499"/>
              <a:gd name="connsiteY52" fmla="*/ 1794137 w 12191499"/>
              <a:gd name="connsiteX53" fmla="*/ 1794137 w 12191499"/>
              <a:gd name="connsiteY53" fmla="*/ 1794137 w 12191499"/>
              <a:gd name="connsiteX54" fmla="*/ 1794137 w 12191499"/>
              <a:gd name="connsiteY54" fmla="*/ 1794137 w 12191499"/>
              <a:gd name="connsiteX55" fmla="*/ 1794137 w 12191499"/>
              <a:gd name="connsiteY55" fmla="*/ 1794137 w 12191499"/>
              <a:gd name="connsiteX56" fmla="*/ 1794137 w 12191499"/>
              <a:gd name="connsiteY56" fmla="*/ 1794137 w 12191499"/>
              <a:gd name="connsiteX57" fmla="*/ 1794137 w 12191499"/>
              <a:gd name="connsiteY57" fmla="*/ 1794137 w 12191499"/>
              <a:gd name="connsiteX58" fmla="*/ 1794137 w 12191499"/>
              <a:gd name="connsiteY58" fmla="*/ 1794137 w 12191499"/>
              <a:gd name="connsiteX59" fmla="*/ 1794137 w 12191499"/>
              <a:gd name="connsiteY59" fmla="*/ 1794137 w 12191499"/>
              <a:gd name="connsiteX60" fmla="*/ 1794137 w 12191499"/>
              <a:gd name="connsiteY60" fmla="*/ 1794137 w 12191499"/>
              <a:gd name="connsiteX61" fmla="*/ 1794137 w 12191499"/>
              <a:gd name="connsiteY61" fmla="*/ 1794137 w 12191499"/>
              <a:gd name="connsiteX62" fmla="*/ 1794137 w 12191499"/>
              <a:gd name="connsiteY62" fmla="*/ 1794137 w 12191499"/>
              <a:gd name="connsiteX63" fmla="*/ 1794137 w 12191499"/>
              <a:gd name="connsiteY63" fmla="*/ 1794137 w 12191499"/>
              <a:gd name="connsiteX64" fmla="*/ 1794137 w 12191499"/>
              <a:gd name="connsiteY64" fmla="*/ 1794137 w 12191499"/>
              <a:gd name="connsiteX65" fmla="*/ 1794137 w 12191499"/>
              <a:gd name="connsiteY65" fmla="*/ 1794137 w 12191499"/>
              <a:gd name="connsiteX66" fmla="*/ 1794137 w 12191499"/>
              <a:gd name="connsiteY66" fmla="*/ 1794137 w 12191499"/>
              <a:gd name="connsiteX67" fmla="*/ 1794137 w 12191499"/>
              <a:gd name="connsiteY67" fmla="*/ 1794137 w 12191499"/>
              <a:gd name="connsiteX68" fmla="*/ 1794137 w 12191499"/>
              <a:gd name="connsiteY68" fmla="*/ 1794137 w 12191499"/>
              <a:gd name="connsiteX69" fmla="*/ 1794137 w 12191499"/>
              <a:gd name="connsiteY69" fmla="*/ 1794137 w 12191499"/>
              <a:gd name="connsiteX70" fmla="*/ 1794137 w 12191499"/>
              <a:gd name="connsiteY70" fmla="*/ 1794137 w 12191499"/>
              <a:gd name="connsiteX71" fmla="*/ 1794137 w 12191499"/>
              <a:gd name="connsiteY71" fmla="*/ 1794137 w 12191499"/>
              <a:gd name="connsiteX72" fmla="*/ 1794137 w 12191499"/>
              <a:gd name="connsiteY72" fmla="*/ 1794137 w 12191499"/>
              <a:gd name="connsiteX73" fmla="*/ 1794137 w 12191499"/>
              <a:gd name="connsiteY73" fmla="*/ 1794137 w 12191499"/>
              <a:gd name="connsiteX74" fmla="*/ 1794137 w 12191499"/>
              <a:gd name="connsiteY74" fmla="*/ 1794137 w 12191499"/>
              <a:gd name="connsiteX75" fmla="*/ 1794137 w 12191499"/>
              <a:gd name="connsiteY75" fmla="*/ 1794137 w 12191499"/>
              <a:gd name="connsiteX76" fmla="*/ 1794137 w 12191499"/>
              <a:gd name="connsiteY76" fmla="*/ 1794137 w 12191499"/>
              <a:gd name="connsiteX77" fmla="*/ 1794137 w 12191499"/>
              <a:gd name="connsiteY77" fmla="*/ 1794137 w 12191499"/>
              <a:gd name="connsiteX78" fmla="*/ 1794137 w 12191499"/>
              <a:gd name="connsiteY78" fmla="*/ 1794137 w 12191499"/>
              <a:gd name="connsiteX79" fmla="*/ 1794137 w 12191499"/>
              <a:gd name="connsiteY79" fmla="*/ 1794137 w 12191499"/>
              <a:gd name="connsiteX80" fmla="*/ 1794137 w 12191499"/>
              <a:gd name="connsiteY80" fmla="*/ 1794137 w 12191499"/>
              <a:gd name="connsiteX81" fmla="*/ 1794137 w 12191499"/>
              <a:gd name="connsiteY81" fmla="*/ 1794137 w 12191499"/>
              <a:gd name="connsiteX82" fmla="*/ 1794137 w 12191499"/>
              <a:gd name="connsiteY82" fmla="*/ 1794137 w 12191499"/>
              <a:gd name="connsiteX83" fmla="*/ 1794137 w 12191499"/>
              <a:gd name="connsiteY83" fmla="*/ 1794137 w 12191499"/>
              <a:gd name="connsiteX84" fmla="*/ 1794137 w 12191499"/>
              <a:gd name="connsiteY84" fmla="*/ 1794137 w 12191499"/>
              <a:gd name="connsiteX85" fmla="*/ 1794137 w 12191499"/>
              <a:gd name="connsiteY85" fmla="*/ 1794137 w 12191499"/>
              <a:gd name="connsiteX86" fmla="*/ 1794137 w 12191499"/>
              <a:gd name="connsiteY86" fmla="*/ 1794137 w 12191499"/>
              <a:gd name="connsiteX87" fmla="*/ 1794137 w 12191499"/>
              <a:gd name="connsiteY87" fmla="*/ 1794137 w 12191499"/>
              <a:gd name="connsiteX88" fmla="*/ 1794137 w 12191499"/>
              <a:gd name="connsiteY88" fmla="*/ 1794137 w 12191499"/>
              <a:gd name="connsiteX89" fmla="*/ 1794137 w 12191499"/>
              <a:gd name="connsiteY89" fmla="*/ 1794137 w 12191499"/>
              <a:gd name="connsiteX90" fmla="*/ 1794137 w 12191499"/>
              <a:gd name="connsiteY90" fmla="*/ 1794137 w 12191499"/>
              <a:gd name="connsiteX91" fmla="*/ 1794137 w 12191499"/>
              <a:gd name="connsiteY91" fmla="*/ 1794137 w 12191499"/>
              <a:gd name="connsiteX92" fmla="*/ 1794137 w 12191499"/>
              <a:gd name="connsiteY92" fmla="*/ 1794137 w 12191499"/>
              <a:gd name="connsiteX93" fmla="*/ 1794137 w 12191499"/>
              <a:gd name="connsiteY93" fmla="*/ 1794137 w 12191499"/>
              <a:gd name="connsiteX94" fmla="*/ 1794137 w 12191499"/>
              <a:gd name="connsiteY94" fmla="*/ 1794137 w 12191499"/>
              <a:gd name="connsiteX95" fmla="*/ 1794137 w 12191499"/>
              <a:gd name="connsiteY95" fmla="*/ 1794137 w 12191499"/>
              <a:gd name="connsiteX96" fmla="*/ 1794137 w 12191499"/>
              <a:gd name="connsiteY96" fmla="*/ 1794137 w 12191499"/>
              <a:gd name="connsiteX97" fmla="*/ 1794137 w 12191499"/>
              <a:gd name="connsiteY97" fmla="*/ 1794137 w 12191499"/>
              <a:gd name="connsiteX98" fmla="*/ 1794137 w 12191499"/>
              <a:gd name="connsiteY98" fmla="*/ 1794137 w 12191499"/>
              <a:gd name="connsiteX99" fmla="*/ 1794137 w 12191499"/>
              <a:gd name="connsiteY99" fmla="*/ 1794137 w 12191499"/>
              <a:gd name="connsiteX100" fmla="*/ 1794137 w 12191499"/>
              <a:gd name="connsiteY100" fmla="*/ 1794137 w 12191499"/>
              <a:gd name="connsiteX101" fmla="*/ 1794137 w 12191499"/>
              <a:gd name="connsiteY101" fmla="*/ 1794137 w 12191499"/>
              <a:gd name="connsiteX102" fmla="*/ 1794137 w 12191499"/>
              <a:gd name="connsiteY102" fmla="*/ 1794137 w 12191499"/>
              <a:gd name="connsiteX103" fmla="*/ 1794137 w 12191499"/>
              <a:gd name="connsiteY103" fmla="*/ 1794137 w 12191499"/>
              <a:gd name="connsiteX104" fmla="*/ 1794137 w 12191499"/>
              <a:gd name="connsiteY104" fmla="*/ 1794137 w 12191499"/>
              <a:gd name="connsiteX105" fmla="*/ 1794137 w 12191499"/>
              <a:gd name="connsiteY105" fmla="*/ 1794137 w 12191499"/>
              <a:gd name="connsiteX106" fmla="*/ 1794137 w 12191499"/>
              <a:gd name="connsiteY106" fmla="*/ 1794137 w 12191499"/>
              <a:gd name="connsiteX107" fmla="*/ 1794137 w 12191499"/>
              <a:gd name="connsiteY107" fmla="*/ 1794137 w 12191499"/>
              <a:gd name="connsiteX108" fmla="*/ 1794137 w 12191499"/>
              <a:gd name="connsiteY108" fmla="*/ 1794137 w 12191499"/>
              <a:gd name="connsiteX109" fmla="*/ 1794137 w 12191499"/>
              <a:gd name="connsiteY109" fmla="*/ 1794137 w 12191499"/>
              <a:gd name="connsiteX110" fmla="*/ 1794137 w 12191499"/>
              <a:gd name="connsiteY110" fmla="*/ 1794137 w 12191499"/>
              <a:gd name="connsiteX111" fmla="*/ 1794137 w 12191499"/>
              <a:gd name="connsiteY111" fmla="*/ 1794137 w 12191499"/>
              <a:gd name="connsiteX112" fmla="*/ 1794137 w 12191499"/>
              <a:gd name="connsiteY112" fmla="*/ 1794137 w 12191499"/>
              <a:gd name="connsiteX113" fmla="*/ 1794137 w 12191499"/>
              <a:gd name="connsiteY113" fmla="*/ 1794137 w 12191499"/>
              <a:gd name="connsiteX114" fmla="*/ 1794137 w 12191499"/>
              <a:gd name="connsiteY114" fmla="*/ 1794137 w 12191499"/>
              <a:gd name="connsiteX115" fmla="*/ 1794137 w 12191499"/>
              <a:gd name="connsiteY115" fmla="*/ 1794137 w 12191499"/>
              <a:gd name="connsiteX116" fmla="*/ 1794137 w 12191499"/>
              <a:gd name="connsiteY116" fmla="*/ 1794137 w 12191499"/>
              <a:gd name="connsiteX117" fmla="*/ 1794137 w 12191499"/>
              <a:gd name="connsiteY117" fmla="*/ 1794137 w 12191499"/>
              <a:gd name="connsiteX118" fmla="*/ 1794137 w 12191499"/>
              <a:gd name="connsiteY118" fmla="*/ 1794137 w 12191499"/>
              <a:gd name="connsiteX119" fmla="*/ 1794137 w 12191499"/>
              <a:gd name="connsiteY119" fmla="*/ 1794137 w 12191499"/>
              <a:gd name="connsiteX120" fmla="*/ 1794137 w 12191499"/>
              <a:gd name="connsiteY120" fmla="*/ 1794137 w 12191499"/>
              <a:gd name="connsiteX121" fmla="*/ 1794137 w 12191499"/>
              <a:gd name="connsiteY121" fmla="*/ 1794137 w 12191499"/>
              <a:gd name="connsiteX122" fmla="*/ 1794137 w 12191499"/>
              <a:gd name="connsiteY122" fmla="*/ 1794137 w 12191499"/>
              <a:gd name="connsiteX123" fmla="*/ 1794137 w 12191499"/>
              <a:gd name="connsiteY123" fmla="*/ 1794137 w 12191499"/>
              <a:gd name="connsiteX124" fmla="*/ 1794137 w 12191499"/>
              <a:gd name="connsiteY124" fmla="*/ 1794137 w 12191499"/>
              <a:gd name="connsiteX125" fmla="*/ 1794137 w 12191499"/>
              <a:gd name="connsiteY125" fmla="*/ 1794137 w 12191499"/>
              <a:gd name="connsiteX126" fmla="*/ 1794137 w 12191499"/>
              <a:gd name="connsiteY126" fmla="*/ 1794137 w 12191499"/>
              <a:gd name="connsiteX127" fmla="*/ 1794137 w 12191499"/>
              <a:gd name="connsiteY127" fmla="*/ 1794137 w 12191499"/>
              <a:gd name="connsiteX128" fmla="*/ 1794137 w 12191499"/>
              <a:gd name="connsiteY128" fmla="*/ 1794137 w 12191499"/>
              <a:gd name="connsiteX129" fmla="*/ 1794137 w 12191499"/>
              <a:gd name="connsiteY129" fmla="*/ 1794137 w 12191499"/>
              <a:gd name="connsiteX130" fmla="*/ 1794137 w 12191499"/>
              <a:gd name="connsiteY130" fmla="*/ 1794137 w 12191499"/>
              <a:gd name="connsiteX131" fmla="*/ 1794137 w 12191499"/>
              <a:gd name="connsiteY131" fmla="*/ 1794137 w 12191499"/>
              <a:gd name="connsiteX132" fmla="*/ 1794137 w 12191499"/>
              <a:gd name="connsiteY132" fmla="*/ 1794137 w 12191499"/>
              <a:gd name="connsiteX133" fmla="*/ 1794137 w 12191499"/>
              <a:gd name="connsiteY133" fmla="*/ 1794137 w 12191499"/>
              <a:gd name="connsiteX134" fmla="*/ 1794137 w 12191499"/>
              <a:gd name="connsiteY134" fmla="*/ 1794137 w 12191499"/>
              <a:gd name="connsiteX135" fmla="*/ 1794137 w 12191499"/>
              <a:gd name="connsiteY135" fmla="*/ 1794137 w 12191499"/>
              <a:gd name="connsiteX136" fmla="*/ 1794137 w 12191499"/>
              <a:gd name="connsiteY136" fmla="*/ 1794137 w 12191499"/>
              <a:gd name="connsiteX137" fmla="*/ 1794137 w 12191499"/>
              <a:gd name="connsiteY137" fmla="*/ 1794137 w 12191499"/>
              <a:gd name="connsiteX138" fmla="*/ 1794137 w 12191499"/>
              <a:gd name="connsiteY138" fmla="*/ 1794137 w 12191499"/>
              <a:gd name="connsiteX139" fmla="*/ 1794137 w 12191499"/>
              <a:gd name="connsiteY139" fmla="*/ 1794137 w 12191499"/>
              <a:gd name="connsiteX140" fmla="*/ 1794137 w 12191499"/>
              <a:gd name="connsiteY140" fmla="*/ 1794137 w 12191499"/>
              <a:gd name="connsiteX141" fmla="*/ 1794137 w 12191499"/>
              <a:gd name="connsiteY141" fmla="*/ 1794137 w 12191499"/>
              <a:gd name="connsiteX142" fmla="*/ 1794137 w 12191499"/>
              <a:gd name="connsiteY142" fmla="*/ 1794137 w 12191499"/>
              <a:gd name="connsiteX143" fmla="*/ 1794137 w 12191499"/>
              <a:gd name="connsiteY143" fmla="*/ 1794137 w 12191499"/>
              <a:gd name="connsiteX144" fmla="*/ 1794137 w 12191499"/>
              <a:gd name="connsiteY144" fmla="*/ 1794137 w 12191499"/>
              <a:gd name="connsiteX145" fmla="*/ 1794137 w 12191499"/>
              <a:gd name="connsiteY145" fmla="*/ 1794137 w 12191499"/>
              <a:gd name="connsiteX146" fmla="*/ 1794137 w 12191499"/>
              <a:gd name="connsiteY146" fmla="*/ 1794137 w 12191499"/>
              <a:gd name="connsiteX147" fmla="*/ 1794137 w 12191499"/>
              <a:gd name="connsiteY147" fmla="*/ 1794137 w 12191499"/>
              <a:gd name="connsiteX148" fmla="*/ 1794137 w 12191499"/>
              <a:gd name="connsiteY148" fmla="*/ 1794137 w 12191499"/>
              <a:gd name="connsiteX149" fmla="*/ 1794137 w 12191499"/>
              <a:gd name="connsiteY149" fmla="*/ 1794137 w 12191499"/>
              <a:gd name="connsiteX150" fmla="*/ 1794137 w 12191499"/>
              <a:gd name="connsiteY150" fmla="*/ 1794137 w 12191499"/>
              <a:gd name="connsiteX151" fmla="*/ 1794137 w 12191499"/>
              <a:gd name="connsiteY151" fmla="*/ 1794137 w 12191499"/>
              <a:gd name="connsiteX152" fmla="*/ 1794137 w 12191499"/>
              <a:gd name="connsiteY152" fmla="*/ 1794137 w 12191499"/>
              <a:gd name="connsiteX153" fmla="*/ 1794137 w 12191499"/>
              <a:gd name="connsiteY153" fmla="*/ 1794137 w 12191499"/>
              <a:gd name="connsiteX154" fmla="*/ 1794137 w 12191499"/>
              <a:gd name="connsiteY154" fmla="*/ 1794137 w 12191499"/>
              <a:gd name="connsiteX155" fmla="*/ 1794137 w 12191499"/>
              <a:gd name="connsiteY155" fmla="*/ 1794137 w 12191499"/>
              <a:gd name="connsiteX156" fmla="*/ 1794137 w 12191499"/>
              <a:gd name="connsiteY156" fmla="*/ 1794137 w 12191499"/>
              <a:gd name="connsiteX157" fmla="*/ 1794137 w 12191499"/>
              <a:gd name="connsiteY157" fmla="*/ 1794137 w 12191499"/>
              <a:gd name="connsiteX158" fmla="*/ 1794137 w 12191499"/>
              <a:gd name="connsiteY158" fmla="*/ 1794137 w 12191499"/>
              <a:gd name="connsiteX159" fmla="*/ 1794137 w 12191499"/>
              <a:gd name="connsiteY159" fmla="*/ 1794137 w 12191499"/>
              <a:gd name="connsiteX160" fmla="*/ 1794137 w 12191499"/>
              <a:gd name="connsiteY160" fmla="*/ 1794137 w 12191499"/>
              <a:gd name="connsiteX161" fmla="*/ 1794137 w 12191499"/>
              <a:gd name="connsiteY161" fmla="*/ 1794137 w 12191499"/>
              <a:gd name="connsiteX162" fmla="*/ 1794137 w 12191499"/>
              <a:gd name="connsiteY162" fmla="*/ 1794137 w 12191499"/>
              <a:gd name="connsiteX163" fmla="*/ 1794137 w 12191499"/>
              <a:gd name="connsiteY163" fmla="*/ 1794137 w 12191499"/>
              <a:gd name="connsiteX164" fmla="*/ 1794137 w 12191499"/>
              <a:gd name="connsiteY164" fmla="*/ 1794137 w 12191499"/>
              <a:gd name="connsiteX165" fmla="*/ 1794137 w 12191499"/>
              <a:gd name="connsiteY165" fmla="*/ 1794137 w 12191499"/>
              <a:gd name="connsiteX166" fmla="*/ 1794137 w 12191499"/>
              <a:gd name="connsiteY166" fmla="*/ 1794137 w 12191499"/>
              <a:gd name="connsiteX167" fmla="*/ 1794137 w 12191499"/>
              <a:gd name="connsiteY167" fmla="*/ 1794137 w 12191499"/>
              <a:gd name="connsiteX168" fmla="*/ 1794137 w 12191499"/>
              <a:gd name="connsiteY168" fmla="*/ 1794137 w 12191499"/>
              <a:gd name="connsiteX169" fmla="*/ 1794137 w 12191499"/>
              <a:gd name="connsiteY169" fmla="*/ 1794137 w 12191499"/>
              <a:gd name="connsiteX170" fmla="*/ 1794137 w 12191499"/>
              <a:gd name="connsiteY170" fmla="*/ 1794137 w 12191499"/>
              <a:gd name="connsiteX171" fmla="*/ 1794137 w 12191499"/>
              <a:gd name="connsiteY171" fmla="*/ 1794137 w 12191499"/>
              <a:gd name="connsiteX172" fmla="*/ 1794137 w 12191499"/>
              <a:gd name="connsiteY172" fmla="*/ 1794137 w 12191499"/>
              <a:gd name="connsiteX173" fmla="*/ 1794137 w 12191499"/>
              <a:gd name="connsiteY173" fmla="*/ 1794137 w 12191499"/>
              <a:gd name="connsiteX174" fmla="*/ 1794137 w 12191499"/>
              <a:gd name="connsiteY174" fmla="*/ 1794137 w 12191499"/>
              <a:gd name="connsiteX175" fmla="*/ 1794137 w 12191499"/>
              <a:gd name="connsiteY175" fmla="*/ 1794137 w 12191499"/>
              <a:gd name="connsiteX176" fmla="*/ 1794137 w 12191499"/>
              <a:gd name="connsiteY176" fmla="*/ 1794137 w 12191499"/>
              <a:gd name="connsiteX177" fmla="*/ 1794137 w 12191499"/>
              <a:gd name="connsiteY177" fmla="*/ 1794137 w 12191499"/>
              <a:gd name="connsiteX178" fmla="*/ 1794137 w 12191499"/>
              <a:gd name="connsiteY178" fmla="*/ 1794137 w 12191499"/>
              <a:gd name="connsiteX179" fmla="*/ 1794137 w 12191499"/>
              <a:gd name="connsiteY179" fmla="*/ 1794137 w 12191499"/>
              <a:gd name="connsiteX180" fmla="*/ 1794137 w 12191499"/>
              <a:gd name="connsiteY180" fmla="*/ 1794137 w 12191499"/>
              <a:gd name="connsiteX181" fmla="*/ 1794137 w 12191499"/>
              <a:gd name="connsiteY181" fmla="*/ 1794137 w 12191499"/>
              <a:gd name="connsiteX182" fmla="*/ 1794137 w 12191499"/>
              <a:gd name="connsiteY182" fmla="*/ 1794137 w 12191499"/>
              <a:gd name="connsiteX183" fmla="*/ 1794137 w 12191499"/>
              <a:gd name="connsiteY183" fmla="*/ 1794137 w 12191499"/>
              <a:gd name="connsiteX184" fmla="*/ 1794137 w 12191499"/>
              <a:gd name="connsiteY184" fmla="*/ 1794137 w 12191499"/>
              <a:gd name="connsiteX185" fmla="*/ 1794137 w 12191499"/>
              <a:gd name="connsiteY185" fmla="*/ 1794137 w 12191499"/>
              <a:gd name="connsiteX186" fmla="*/ 1794137 w 12191499"/>
              <a:gd name="connsiteY186" fmla="*/ 1794137 w 12191499"/>
              <a:gd name="connsiteX187" fmla="*/ 1794137 w 12191499"/>
              <a:gd name="connsiteY187" fmla="*/ 1794137 w 12191499"/>
              <a:gd name="connsiteX188" fmla="*/ 1794137 w 12191499"/>
              <a:gd name="connsiteY188" fmla="*/ 1794137 w 12191499"/>
              <a:gd name="connsiteX189" fmla="*/ 1794137 w 12191499"/>
              <a:gd name="connsiteY189" fmla="*/ 1794137 w 12191499"/>
              <a:gd name="connsiteX190" fmla="*/ 1794137 w 12191499"/>
              <a:gd name="connsiteY190" fmla="*/ 1794137 w 12191499"/>
              <a:gd name="connsiteX191" fmla="*/ 1794137 w 12191499"/>
              <a:gd name="connsiteY191" fmla="*/ 1794137 w 12191499"/>
              <a:gd name="connsiteX192" fmla="*/ 1794137 w 12191499"/>
              <a:gd name="connsiteY192" fmla="*/ 1794137 w 12191499"/>
              <a:gd name="connsiteX193" fmla="*/ 1794137 w 12191499"/>
              <a:gd name="connsiteY193" fmla="*/ 1794137 w 12191499"/>
              <a:gd name="connsiteX194" fmla="*/ 1794137 w 12191499"/>
              <a:gd name="connsiteY194" fmla="*/ 1794137 w 12191499"/>
              <a:gd name="connsiteX195" fmla="*/ 1794137 w 12191499"/>
              <a:gd name="connsiteY195" fmla="*/ 1794137 w 12191499"/>
              <a:gd name="connsiteX196" fmla="*/ 1794137 w 12191499"/>
              <a:gd name="connsiteY196" fmla="*/ 1794137 w 12191499"/>
              <a:gd name="connsiteX197" fmla="*/ 1794137 w 12191499"/>
              <a:gd name="connsiteY197" fmla="*/ 1794137 w 12191499"/>
              <a:gd name="connsiteX198" fmla="*/ 1794137 w 12191499"/>
              <a:gd name="connsiteY198" fmla="*/ 1794137 w 12191499"/>
              <a:gd name="connsiteX199" fmla="*/ 1794137 w 12191499"/>
              <a:gd name="connsiteY199" fmla="*/ 1794137 w 12191499"/>
              <a:gd name="connsiteX200" fmla="*/ 1794137 w 12191499"/>
              <a:gd name="connsiteY200" fmla="*/ 1794137 w 12191499"/>
              <a:gd name="connsiteX201" fmla="*/ 1794137 w 12191499"/>
              <a:gd name="connsiteY201" fmla="*/ 1794137 w 12191499"/>
              <a:gd name="connsiteX202" fmla="*/ 1794137 w 12191499"/>
              <a:gd name="connsiteY202" fmla="*/ 1794137 w 12191499"/>
              <a:gd name="connsiteX203" fmla="*/ 1794137 w 12191499"/>
              <a:gd name="connsiteY203" fmla="*/ 1794137 w 12191499"/>
              <a:gd name="connsiteX204" fmla="*/ 1794137 w 12191499"/>
              <a:gd name="connsiteY204" fmla="*/ 1794137 w 12191499"/>
              <a:gd name="connsiteX205" fmla="*/ 1794137 w 12191499"/>
              <a:gd name="connsiteY205" fmla="*/ 1794137 w 12191499"/>
              <a:gd name="connsiteX206" fmla="*/ 1794137 w 12191499"/>
              <a:gd name="connsiteY206" fmla="*/ 1794137 w 12191499"/>
              <a:gd name="connsiteX207" fmla="*/ 1794137 w 12191499"/>
              <a:gd name="connsiteY207" fmla="*/ 1794137 w 12191499"/>
              <a:gd name="connsiteX208" fmla="*/ 1794137 w 12191499"/>
              <a:gd name="connsiteY208" fmla="*/ 1794137 w 12191499"/>
              <a:gd name="connsiteX209" fmla="*/ 1794137 w 12191499"/>
              <a:gd name="connsiteY209" fmla="*/ 1794137 w 12191499"/>
              <a:gd name="connsiteX210" fmla="*/ 1794137 w 12191499"/>
              <a:gd name="connsiteY210" fmla="*/ 1794137 w 12191499"/>
              <a:gd name="connsiteX211" fmla="*/ 1794137 w 12191499"/>
              <a:gd name="connsiteY211" fmla="*/ 1794137 w 12191499"/>
              <a:gd name="connsiteX212" fmla="*/ 1794137 w 12191499"/>
              <a:gd name="connsiteY212" fmla="*/ 1794137 w 12191499"/>
              <a:gd name="connsiteX213" fmla="*/ 1794137 w 12191499"/>
              <a:gd name="connsiteY213" fmla="*/ 1794137 w 12191499"/>
              <a:gd name="connsiteX214" fmla="*/ 1794137 w 12191499"/>
              <a:gd name="connsiteY214" fmla="*/ 1794137 w 12191499"/>
              <a:gd name="connsiteX215" fmla="*/ 1794137 w 12191499"/>
              <a:gd name="connsiteY215" fmla="*/ 1794137 w 12191499"/>
              <a:gd name="connsiteX216" fmla="*/ 1794137 w 12191499"/>
              <a:gd name="connsiteY216" fmla="*/ 1794137 w 12191499"/>
              <a:gd name="connsiteX217" fmla="*/ 1794137 w 12191499"/>
              <a:gd name="connsiteY217" fmla="*/ 1794137 w 12191499"/>
              <a:gd name="connsiteX218" fmla="*/ 1794137 w 12191499"/>
              <a:gd name="connsiteY218" fmla="*/ 1794137 w 12191499"/>
              <a:gd name="connsiteX219" fmla="*/ 1794137 w 12191499"/>
              <a:gd name="connsiteY219" fmla="*/ 1794137 w 12191499"/>
              <a:gd name="connsiteX220" fmla="*/ 1794137 w 12191499"/>
              <a:gd name="connsiteY220" fmla="*/ 1794137 w 12191499"/>
              <a:gd name="connsiteX221" fmla="*/ 1794137 w 12191499"/>
              <a:gd name="connsiteY221" fmla="*/ 1794137 w 12191499"/>
              <a:gd name="connsiteX222" fmla="*/ 1794137 w 12191499"/>
              <a:gd name="connsiteY222" fmla="*/ 1794137 w 12191499"/>
              <a:gd name="connsiteX223" fmla="*/ 1794137 w 12191499"/>
              <a:gd name="connsiteY223" fmla="*/ 1794137 w 12191499"/>
              <a:gd name="connsiteX224" fmla="*/ 1794137 w 12191499"/>
              <a:gd name="connsiteY224" fmla="*/ 1794137 w 12191499"/>
              <a:gd name="connsiteX225" fmla="*/ 1794137 w 12191499"/>
              <a:gd name="connsiteY225" fmla="*/ 1794137 w 12191499"/>
              <a:gd name="connsiteX226" fmla="*/ 1794137 w 12191499"/>
              <a:gd name="connsiteY226" fmla="*/ 1794137 w 12191499"/>
              <a:gd name="connsiteX227" fmla="*/ 1794137 w 12191499"/>
              <a:gd name="connsiteY227" fmla="*/ 1794137 w 12191499"/>
              <a:gd name="connsiteX228" fmla="*/ 1794137 w 12191499"/>
              <a:gd name="connsiteY228" fmla="*/ 1794137 w 12191499"/>
              <a:gd name="connsiteX229" fmla="*/ 1794137 w 12191499"/>
              <a:gd name="connsiteY229" fmla="*/ 1794137 w 12191499"/>
              <a:gd name="connsiteX230" fmla="*/ 1794137 w 12191499"/>
              <a:gd name="connsiteY230" fmla="*/ 1794137 w 12191499"/>
              <a:gd name="connsiteX231" fmla="*/ 1794137 w 12191499"/>
              <a:gd name="connsiteY231" fmla="*/ 1794137 w 12191499"/>
              <a:gd name="connsiteX232" fmla="*/ 1794137 w 12191499"/>
              <a:gd name="connsiteY232" fmla="*/ 1794137 w 12191499"/>
              <a:gd name="connsiteX233" fmla="*/ 1794137 w 12191499"/>
              <a:gd name="connsiteY233" fmla="*/ 1794137 w 12191499"/>
              <a:gd name="connsiteX234" fmla="*/ 1794137 w 12191499"/>
              <a:gd name="connsiteY234" fmla="*/ 1794137 w 12191499"/>
              <a:gd name="connsiteX235" fmla="*/ 1794137 w 12191499"/>
              <a:gd name="connsiteY235" fmla="*/ 1794137 w 12191499"/>
              <a:gd name="connsiteX236" fmla="*/ 1794137 w 12191499"/>
              <a:gd name="connsiteY236" fmla="*/ 1794137 w 12191499"/>
              <a:gd name="connsiteX237" fmla="*/ 1794137 w 12191499"/>
              <a:gd name="connsiteY237" fmla="*/ 1794137 w 12191499"/>
              <a:gd name="connsiteX238" fmla="*/ 1794137 w 12191499"/>
              <a:gd name="connsiteY238" fmla="*/ 1794137 w 12191499"/>
              <a:gd name="connsiteX239" fmla="*/ 1794137 w 12191499"/>
              <a:gd name="connsiteY239" fmla="*/ 1794137 w 12191499"/>
              <a:gd name="connsiteX240" fmla="*/ 1794137 w 12191499"/>
              <a:gd name="connsiteY240" fmla="*/ 1794137 w 12191499"/>
              <a:gd name="connsiteX241" fmla="*/ 1794137 w 12191499"/>
              <a:gd name="connsiteY241" fmla="*/ 1794137 w 12191499"/>
              <a:gd name="connsiteX242" fmla="*/ 1794137 w 12191499"/>
              <a:gd name="connsiteY242" fmla="*/ 1794137 w 12191499"/>
              <a:gd name="connsiteX243" fmla="*/ 1794137 w 12191499"/>
              <a:gd name="connsiteY243" fmla="*/ 1794137 w 12191499"/>
              <a:gd name="connsiteX244" fmla="*/ 1794137 w 12191499"/>
              <a:gd name="connsiteY244" fmla="*/ 1794137 w 12191499"/>
              <a:gd name="connsiteX245" fmla="*/ 1794137 w 12191499"/>
              <a:gd name="connsiteY245" fmla="*/ 1794137 w 12191499"/>
              <a:gd name="connsiteX246" fmla="*/ 1794137 w 12191499"/>
              <a:gd name="connsiteY246" fmla="*/ 1794137 w 12191499"/>
              <a:gd name="connsiteX247" fmla="*/ 1794137 w 12191499"/>
              <a:gd name="connsiteY247" fmla="*/ 1794137 w 12191499"/>
              <a:gd name="connsiteX248" fmla="*/ 1794137 w 12191499"/>
              <a:gd name="connsiteY248" fmla="*/ 1794137 w 12191499"/>
              <a:gd name="connsiteX249" fmla="*/ 1794137 w 12191499"/>
              <a:gd name="connsiteY249" fmla="*/ 1794137 w 12191499"/>
              <a:gd name="connsiteX250" fmla="*/ 1794137 w 12191499"/>
              <a:gd name="connsiteY250" fmla="*/ 1794137 w 12191499"/>
              <a:gd name="connsiteX251" fmla="*/ 1794137 w 12191499"/>
              <a:gd name="connsiteY251" fmla="*/ 1794137 w 12191499"/>
              <a:gd name="connsiteX252" fmla="*/ 1794137 w 12191499"/>
              <a:gd name="connsiteY252" fmla="*/ 1794137 w 12191499"/>
              <a:gd name="connsiteX253" fmla="*/ 1794137 w 12191499"/>
              <a:gd name="connsiteY253" fmla="*/ 1794137 w 12191499"/>
              <a:gd name="connsiteX254" fmla="*/ 1794137 w 12191499"/>
              <a:gd name="connsiteY254" fmla="*/ 1794137 w 12191499"/>
              <a:gd name="connsiteX255" fmla="*/ 1794137 w 12191499"/>
              <a:gd name="connsiteY255" fmla="*/ 1794137 w 12191499"/>
              <a:gd name="connsiteX256" fmla="*/ 1794137 w 12191499"/>
              <a:gd name="connsiteY256" fmla="*/ 1794137 w 12191499"/>
              <a:gd name="connsiteX257" fmla="*/ 1794137 w 12191499"/>
              <a:gd name="connsiteY257" fmla="*/ 1794137 w 12191499"/>
              <a:gd name="connsiteX258" fmla="*/ 1794137 w 12191499"/>
              <a:gd name="connsiteY258" fmla="*/ 1794137 w 12191499"/>
              <a:gd name="connsiteX259" fmla="*/ 1794137 w 12191499"/>
              <a:gd name="connsiteY259" fmla="*/ 1794137 w 12191499"/>
              <a:gd name="connsiteX260" fmla="*/ 1794137 w 12191499"/>
              <a:gd name="connsiteY260" fmla="*/ 1794137 w 12191499"/>
              <a:gd name="connsiteX261" fmla="*/ 1794137 w 12191499"/>
              <a:gd name="connsiteY261" fmla="*/ 1794137 w 12191499"/>
              <a:gd name="connsiteX262" fmla="*/ 1794137 w 12191499"/>
              <a:gd name="connsiteY262" fmla="*/ 1794137 w 12191499"/>
              <a:gd name="connsiteX263" fmla="*/ 1794137 w 12191499"/>
              <a:gd name="connsiteY263" fmla="*/ 1794137 w 12191499"/>
              <a:gd name="connsiteX264" fmla="*/ 1794137 w 12191499"/>
              <a:gd name="connsiteY264" fmla="*/ 1794137 w 12191499"/>
              <a:gd name="connsiteX265" fmla="*/ 1794137 w 12191499"/>
              <a:gd name="connsiteY265" fmla="*/ 1794137 w 12191499"/>
              <a:gd name="connsiteX266" fmla="*/ 1794137 w 12191499"/>
              <a:gd name="connsiteY266" fmla="*/ 1794137 w 12191499"/>
              <a:gd name="connsiteX267" fmla="*/ 1794137 w 12191499"/>
              <a:gd name="connsiteY267" fmla="*/ 1794137 w 12191499"/>
              <a:gd name="connsiteX268" fmla="*/ 1794137 w 12191499"/>
              <a:gd name="connsiteY268" fmla="*/ 1794137 w 12191499"/>
              <a:gd name="connsiteX269" fmla="*/ 1794137 w 12191499"/>
              <a:gd name="connsiteY269" fmla="*/ 1794137 w 12191499"/>
              <a:gd name="connsiteX270" fmla="*/ 1794137 w 12191499"/>
              <a:gd name="connsiteY270" fmla="*/ 1794137 w 12191499"/>
              <a:gd name="connsiteX271" fmla="*/ 1794137 w 12191499"/>
              <a:gd name="connsiteY271" fmla="*/ 1794137 w 12191499"/>
              <a:gd name="connsiteX272" fmla="*/ 1794137 w 12191499"/>
              <a:gd name="connsiteY272" fmla="*/ 1794137 w 12191499"/>
              <a:gd name="connsiteX273" fmla="*/ 1794137 w 12191499"/>
              <a:gd name="connsiteY273" fmla="*/ 1794137 w 12191499"/>
              <a:gd name="connsiteX274" fmla="*/ 1794137 w 12191499"/>
              <a:gd name="connsiteY274" fmla="*/ 1794137 w 12191499"/>
              <a:gd name="connsiteX275" fmla="*/ 1794137 w 12191499"/>
              <a:gd name="connsiteY275" fmla="*/ 1794137 w 12191499"/>
              <a:gd name="connsiteX276" fmla="*/ 1794137 w 12191499"/>
              <a:gd name="connsiteY276" fmla="*/ 1794137 w 12191499"/>
              <a:gd name="connsiteX277" fmla="*/ 1794137 w 12191499"/>
              <a:gd name="connsiteY277" fmla="*/ 1794137 w 12191499"/>
              <a:gd name="connsiteX278" fmla="*/ 1794137 w 12191499"/>
              <a:gd name="connsiteY278" fmla="*/ 1794137 w 12191499"/>
              <a:gd name="connsiteX279" fmla="*/ 1794137 w 12191499"/>
              <a:gd name="connsiteY279" fmla="*/ 1794137 w 12191499"/>
              <a:gd name="connsiteX280" fmla="*/ 1794137 w 12191499"/>
              <a:gd name="connsiteY280" fmla="*/ 1794137 w 12191499"/>
              <a:gd name="connsiteX281" fmla="*/ 1794137 w 12191499"/>
              <a:gd name="connsiteY281" fmla="*/ 1794137 w 12191499"/>
              <a:gd name="connsiteX282" fmla="*/ 1794137 w 12191499"/>
              <a:gd name="connsiteY282" fmla="*/ 1794137 w 12191499"/>
              <a:gd name="connsiteX283" fmla="*/ 1794137 w 12191499"/>
              <a:gd name="connsiteY283" fmla="*/ 1794137 w 12191499"/>
              <a:gd name="connsiteX284" fmla="*/ 1794137 w 12191499"/>
              <a:gd name="connsiteY284" fmla="*/ 1794137 w 12191499"/>
              <a:gd name="connsiteX285" fmla="*/ 1794137 w 12191499"/>
              <a:gd name="connsiteY285" fmla="*/ 1794137 w 12191499"/>
              <a:gd name="connsiteX286" fmla="*/ 1794137 w 12191499"/>
              <a:gd name="connsiteY286" fmla="*/ 1794137 w 12191499"/>
              <a:gd name="connsiteX287" fmla="*/ 1794137 w 12191499"/>
              <a:gd name="connsiteY287" fmla="*/ 1794137 w 12191499"/>
              <a:gd name="connsiteX288" fmla="*/ 1794137 w 12191499"/>
              <a:gd name="connsiteY288" fmla="*/ 1794137 w 12191499"/>
              <a:gd name="connsiteX289" fmla="*/ 1794137 w 12191499"/>
              <a:gd name="connsiteY289" fmla="*/ 1794137 w 12191499"/>
              <a:gd name="connsiteX290" fmla="*/ 1794137 w 12191499"/>
              <a:gd name="connsiteY290" fmla="*/ 1794137 w 12191499"/>
              <a:gd name="connsiteX291" fmla="*/ 1794137 w 12191499"/>
              <a:gd name="connsiteY291" fmla="*/ 1794137 w 12191499"/>
              <a:gd name="connsiteX292" fmla="*/ 1794137 w 12191499"/>
              <a:gd name="connsiteY292" fmla="*/ 1794137 w 12191499"/>
              <a:gd name="connsiteX293" fmla="*/ 1794137 w 12191499"/>
              <a:gd name="connsiteY293" fmla="*/ 1794137 w 12191499"/>
              <a:gd name="connsiteX294" fmla="*/ 1794137 w 12191499"/>
              <a:gd name="connsiteY294" fmla="*/ 1794137 w 12191499"/>
              <a:gd name="connsiteX295" fmla="*/ 1794137 w 12191499"/>
              <a:gd name="connsiteY295" fmla="*/ 1794137 w 12191499"/>
              <a:gd name="connsiteX296" fmla="*/ 1794137 w 12191499"/>
              <a:gd name="connsiteY296" fmla="*/ 1794137 w 12191499"/>
              <a:gd name="connsiteX297" fmla="*/ 1794137 w 12191499"/>
              <a:gd name="connsiteY297" fmla="*/ 1794137 w 12191499"/>
              <a:gd name="connsiteX298" fmla="*/ 1794137 w 12191499"/>
              <a:gd name="connsiteY298" fmla="*/ 1794137 w 12191499"/>
              <a:gd name="connsiteX299" fmla="*/ 1794137 w 12191499"/>
              <a:gd name="connsiteY299" fmla="*/ 1794137 w 12191499"/>
              <a:gd name="connsiteX300" fmla="*/ 1794137 w 12191499"/>
              <a:gd name="connsiteY300" fmla="*/ 1794137 w 12191499"/>
              <a:gd name="connsiteX301" fmla="*/ 1794137 w 12191499"/>
              <a:gd name="connsiteY301" fmla="*/ 1794137 w 12191499"/>
              <a:gd name="connsiteX302" fmla="*/ 1794137 w 12191499"/>
              <a:gd name="connsiteY302" fmla="*/ 1794137 w 12191499"/>
              <a:gd name="connsiteX303" fmla="*/ 1794137 w 12191499"/>
              <a:gd name="connsiteY303" fmla="*/ 1794137 w 12191499"/>
              <a:gd name="connsiteX304" fmla="*/ 1794137 w 12191499"/>
              <a:gd name="connsiteY304" fmla="*/ 1794137 w 12191499"/>
              <a:gd name="connsiteX305" fmla="*/ 1794137 w 12191499"/>
              <a:gd name="connsiteY305" fmla="*/ 1794137 w 12191499"/>
              <a:gd name="connsiteX306" fmla="*/ 1794137 w 12191499"/>
              <a:gd name="connsiteY306" fmla="*/ 1794137 w 12191499"/>
              <a:gd name="connsiteX307" fmla="*/ 1794137 w 12191499"/>
              <a:gd name="connsiteY307" fmla="*/ 1794137 w 12191499"/>
              <a:gd name="connsiteX308" fmla="*/ 1794137 w 12191499"/>
              <a:gd name="connsiteY308" fmla="*/ 1794137 w 12191499"/>
              <a:gd name="connsiteX309" fmla="*/ 1794137 w 12191499"/>
              <a:gd name="connsiteY309" fmla="*/ 1794137 w 12191499"/>
              <a:gd name="connsiteX310" fmla="*/ 1794137 w 12191499"/>
              <a:gd name="connsiteY310" fmla="*/ 1794137 w 12191499"/>
              <a:gd name="connsiteX311" fmla="*/ 1794137 w 12191499"/>
              <a:gd name="connsiteY311" fmla="*/ 1794137 w 12191499"/>
              <a:gd name="connsiteX312" fmla="*/ 1794137 w 12191499"/>
              <a:gd name="connsiteY312" fmla="*/ 1794137 w 12191499"/>
              <a:gd name="connsiteX313" fmla="*/ 1794137 w 12191499"/>
              <a:gd name="connsiteY313" fmla="*/ 1794137 w 12191499"/>
              <a:gd name="connsiteX314" fmla="*/ 1794137 w 12191499"/>
              <a:gd name="connsiteY314" fmla="*/ 1794137 w 12191499"/>
              <a:gd name="connsiteX315" fmla="*/ 1794137 w 12191499"/>
              <a:gd name="connsiteY315" fmla="*/ 1794137 w 12191499"/>
              <a:gd name="connsiteX316" fmla="*/ 1794137 w 12191499"/>
              <a:gd name="connsiteY316" fmla="*/ 1794137 w 12191499"/>
              <a:gd name="connsiteX317" fmla="*/ 1794137 w 12191499"/>
              <a:gd name="connsiteY317" fmla="*/ 1794137 w 12191499"/>
              <a:gd name="connsiteX318" fmla="*/ 1794137 w 12191499"/>
              <a:gd name="connsiteY318" fmla="*/ 1794137 w 12191499"/>
              <a:gd name="connsiteX319" fmla="*/ 1794137 w 12191499"/>
              <a:gd name="connsiteY319" fmla="*/ 1794137 w 12191499"/>
              <a:gd name="connsiteX320" fmla="*/ 1794137 w 12191499"/>
              <a:gd name="connsiteY320" fmla="*/ 1794137 w 12191499"/>
              <a:gd name="connsiteX321" fmla="*/ 1794137 w 12191499"/>
              <a:gd name="connsiteY321" fmla="*/ 1794137 w 12191499"/>
              <a:gd name="connsiteX322" fmla="*/ 1794137 w 12191499"/>
              <a:gd name="connsiteY322" fmla="*/ 1794137 w 12191499"/>
              <a:gd name="connsiteX323" fmla="*/ 1794137 w 12191499"/>
              <a:gd name="connsiteY323" fmla="*/ 1794137 w 12191499"/>
              <a:gd name="connsiteX324" fmla="*/ 1794137 w 12191499"/>
              <a:gd name="connsiteY324" fmla="*/ 1794137 w 12191499"/>
              <a:gd name="connsiteX325" fmla="*/ 1794137 w 12191499"/>
              <a:gd name="connsiteY325" fmla="*/ 1794137 w 12191499"/>
              <a:gd name="connsiteX326" fmla="*/ 1794137 w 12191499"/>
              <a:gd name="connsiteY326" fmla="*/ 1794137 w 12191499"/>
              <a:gd name="connsiteX327" fmla="*/ 1794137 w 12191499"/>
              <a:gd name="connsiteY327" fmla="*/ 1794137 w 12191499"/>
              <a:gd name="connsiteX328" fmla="*/ 1794137 w 12191499"/>
              <a:gd name="connsiteY328" fmla="*/ 1794137 w 12191499"/>
              <a:gd name="connsiteX329" fmla="*/ 1794137 w 12191499"/>
              <a:gd name="connsiteY329" fmla="*/ 1794137 w 12191499"/>
              <a:gd name="connsiteX330" fmla="*/ 1794137 w 12191499"/>
              <a:gd name="connsiteY330" fmla="*/ 1794137 w 12191499"/>
              <a:gd name="connsiteX331" fmla="*/ 1794137 w 12191499"/>
              <a:gd name="connsiteY331" fmla="*/ 1794137 w 12191499"/>
              <a:gd name="connsiteX332" fmla="*/ 1794137 w 12191499"/>
              <a:gd name="connsiteY332" fmla="*/ 1794137 w 12191499"/>
              <a:gd name="connsiteX333" fmla="*/ 1794137 w 12191499"/>
              <a:gd name="connsiteY333" fmla="*/ 1794137 w 12191499"/>
              <a:gd name="connsiteX334" fmla="*/ 1794137 w 12191499"/>
              <a:gd name="connsiteY334" fmla="*/ 1794137 w 12191499"/>
              <a:gd name="connsiteX335" fmla="*/ 1794137 w 12191499"/>
              <a:gd name="connsiteY335" fmla="*/ 1794137 w 12191499"/>
              <a:gd name="connsiteX336" fmla="*/ 1794137 w 12191499"/>
              <a:gd name="connsiteY336" fmla="*/ 1794137 w 12191499"/>
              <a:gd name="connsiteX337" fmla="*/ 1794137 w 12191499"/>
              <a:gd name="connsiteY337" fmla="*/ 1794137 w 12191499"/>
              <a:gd name="connsiteX338" fmla="*/ 1794137 w 12191499"/>
              <a:gd name="connsiteY338" fmla="*/ 1794137 w 12191499"/>
              <a:gd name="connsiteX339" fmla="*/ 1794137 w 12191499"/>
              <a:gd name="connsiteY339" fmla="*/ 1794137 w 12191499"/>
              <a:gd name="connsiteX340" fmla="*/ 1794137 w 12191499"/>
              <a:gd name="connsiteY340" fmla="*/ 1794137 w 12191499"/>
              <a:gd name="connsiteX341" fmla="*/ 1794137 w 12191499"/>
              <a:gd name="connsiteY341" fmla="*/ 1794137 w 12191499"/>
              <a:gd name="connsiteX342" fmla="*/ 1794137 w 12191499"/>
              <a:gd name="connsiteY342" fmla="*/ 1794137 w 12191499"/>
              <a:gd name="connsiteX343" fmla="*/ 1794137 w 12191499"/>
              <a:gd name="connsiteY343" fmla="*/ 1794137 w 12191499"/>
              <a:gd name="connsiteX344" fmla="*/ 1794137 w 12191499"/>
              <a:gd name="connsiteY344" fmla="*/ 1794137 w 12191499"/>
              <a:gd name="connsiteX345" fmla="*/ 1794137 w 12191499"/>
              <a:gd name="connsiteY345" fmla="*/ 1794137 w 12191499"/>
              <a:gd name="connsiteX346" fmla="*/ 1794137 w 12191499"/>
              <a:gd name="connsiteY346" fmla="*/ 1794137 w 12191499"/>
              <a:gd name="connsiteX347" fmla="*/ 1794137 w 12191499"/>
              <a:gd name="connsiteY347" fmla="*/ 1794137 w 12191499"/>
              <a:gd name="connsiteX348" fmla="*/ 1794137 w 12191499"/>
              <a:gd name="connsiteY348" fmla="*/ 1794137 w 12191499"/>
              <a:gd name="connsiteX349" fmla="*/ 1794137 w 12191499"/>
              <a:gd name="connsiteY349" fmla="*/ 1794137 w 12191499"/>
              <a:gd name="connsiteX350" fmla="*/ 1794137 w 12191499"/>
              <a:gd name="connsiteY350" fmla="*/ 1794137 w 12191499"/>
              <a:gd name="connsiteX351" fmla="*/ 1794137 w 12191499"/>
              <a:gd name="connsiteY351" fmla="*/ 1794137 w 12191499"/>
              <a:gd name="connsiteX352" fmla="*/ 1794137 w 12191499"/>
              <a:gd name="connsiteY352" fmla="*/ 1794137 w 12191499"/>
              <a:gd name="connsiteX353" fmla="*/ 1794137 w 12191499"/>
              <a:gd name="connsiteY353" fmla="*/ 1794137 w 12191499"/>
              <a:gd name="connsiteX354" fmla="*/ 1794137 w 12191499"/>
              <a:gd name="connsiteY354" fmla="*/ 1794137 w 12191499"/>
              <a:gd name="connsiteX355" fmla="*/ 1794137 w 12191499"/>
              <a:gd name="connsiteY355" fmla="*/ 1794137 w 12191499"/>
              <a:gd name="connsiteX356" fmla="*/ 1794137 w 12191499"/>
              <a:gd name="connsiteY356" fmla="*/ 1794137 w 12191499"/>
              <a:gd name="connsiteX357" fmla="*/ 1794137 w 12191499"/>
              <a:gd name="connsiteY357" fmla="*/ 1794137 w 12191499"/>
              <a:gd name="connsiteX358" fmla="*/ 1794137 w 12191499"/>
              <a:gd name="connsiteY358" fmla="*/ 1794137 w 12191499"/>
              <a:gd name="connsiteX359" fmla="*/ 1794137 w 12191499"/>
              <a:gd name="connsiteY359" fmla="*/ 1794137 w 12191499"/>
              <a:gd name="connsiteX360" fmla="*/ 1794137 w 12191499"/>
              <a:gd name="connsiteY360" fmla="*/ 1794137 w 12191499"/>
              <a:gd name="connsiteX361" fmla="*/ 1794137 w 12191499"/>
              <a:gd name="connsiteY361" fmla="*/ 1794137 w 12191499"/>
              <a:gd name="connsiteX362" fmla="*/ 1794137 w 12191499"/>
              <a:gd name="connsiteY362" fmla="*/ 1794137 w 12191499"/>
              <a:gd name="connsiteX363" fmla="*/ 1794137 w 12191499"/>
              <a:gd name="connsiteY363" fmla="*/ 1794137 w 12191499"/>
              <a:gd name="connsiteX364" fmla="*/ 1794137 w 12191499"/>
              <a:gd name="connsiteY364" fmla="*/ 1794137 w 12191499"/>
              <a:gd name="connsiteX365" fmla="*/ 1794137 w 12191499"/>
              <a:gd name="connsiteY365" fmla="*/ 1794137 w 12191499"/>
              <a:gd name="connsiteX366" fmla="*/ 1794137 w 12191499"/>
              <a:gd name="connsiteY366" fmla="*/ 1794137 w 12191499"/>
              <a:gd name="connsiteX367" fmla="*/ 1794137 w 12191499"/>
              <a:gd name="connsiteY367" fmla="*/ 1794137 w 12191499"/>
              <a:gd name="connsiteX368" fmla="*/ 1794137 w 12191499"/>
              <a:gd name="connsiteY368" fmla="*/ 1794137 w 12191499"/>
              <a:gd name="connsiteX369" fmla="*/ 1794137 w 12191499"/>
              <a:gd name="connsiteY369" fmla="*/ 1794137 w 12191499"/>
              <a:gd name="connsiteX370" fmla="*/ 1794137 w 12191499"/>
              <a:gd name="connsiteY370" fmla="*/ 1794137 w 12191499"/>
              <a:gd name="connsiteX371" fmla="*/ 1794137 w 12191499"/>
              <a:gd name="connsiteY371" fmla="*/ 1794137 w 12191499"/>
              <a:gd name="connsiteX372" fmla="*/ 1794137 w 12191499"/>
              <a:gd name="connsiteY372" fmla="*/ 1794137 w 12191499"/>
              <a:gd name="connsiteX373" fmla="*/ 1794137 w 12191499"/>
              <a:gd name="connsiteY373" fmla="*/ 1794137 w 12191499"/>
              <a:gd name="connsiteX374" fmla="*/ 1794137 w 12191499"/>
              <a:gd name="connsiteY374" fmla="*/ 1794137 w 12191499"/>
              <a:gd name="connsiteX375" fmla="*/ 1794137 w 12191499"/>
              <a:gd name="connsiteY375" fmla="*/ 1794137 w 12191499"/>
              <a:gd name="connsiteX376" fmla="*/ 1794137 w 12191499"/>
              <a:gd name="connsiteY376" fmla="*/ 1794137 w 12191499"/>
              <a:gd name="connsiteX377" fmla="*/ 1794137 w 12191499"/>
              <a:gd name="connsiteY377" fmla="*/ 1794137 w 12191499"/>
              <a:gd name="connsiteX378" fmla="*/ 1794137 w 12191499"/>
              <a:gd name="connsiteY378" fmla="*/ 1794137 w 12191499"/>
              <a:gd name="connsiteX379" fmla="*/ 1794137 w 12191499"/>
              <a:gd name="connsiteY379" fmla="*/ 1794137 w 12191499"/>
              <a:gd name="connsiteX380" fmla="*/ 1794137 w 12191499"/>
              <a:gd name="connsiteY380" fmla="*/ 1794137 w 12191499"/>
              <a:gd name="connsiteX381" fmla="*/ 1794137 w 12191499"/>
              <a:gd name="connsiteY381" fmla="*/ 1794137 w 12191499"/>
              <a:gd name="connsiteX382" fmla="*/ 1794137 w 12191499"/>
              <a:gd name="connsiteY382" fmla="*/ 1794137 w 12191499"/>
              <a:gd name="connsiteX383" fmla="*/ 1794137 w 12191499"/>
              <a:gd name="connsiteY383" fmla="*/ 1794137 w 12191499"/>
              <a:gd name="connsiteX384" fmla="*/ 1794137 w 12191499"/>
              <a:gd name="connsiteY384" fmla="*/ 1794137 w 12191499"/>
              <a:gd name="connsiteX385" fmla="*/ 1794137 w 12191499"/>
              <a:gd name="connsiteY385" fmla="*/ 1794137 w 12191499"/>
              <a:gd name="connsiteX386" fmla="*/ 1794137 w 12191499"/>
              <a:gd name="connsiteY386" fmla="*/ 1794137 w 12191499"/>
              <a:gd name="connsiteX387" fmla="*/ 1794137 w 12191499"/>
              <a:gd name="connsiteY387" fmla="*/ 1794137 w 12191499"/>
              <a:gd name="connsiteX388" fmla="*/ 1794137 w 12191499"/>
              <a:gd name="connsiteY388" fmla="*/ 1794137 w 12191499"/>
              <a:gd name="connsiteX389" fmla="*/ 1794137 w 12191499"/>
              <a:gd name="connsiteY389" fmla="*/ 1794137 w 12191499"/>
              <a:gd name="connsiteX390" fmla="*/ 1794137 w 12191499"/>
              <a:gd name="connsiteY390" fmla="*/ 1794137 w 12191499"/>
              <a:gd name="connsiteX391" fmla="*/ 1794137 w 12191499"/>
              <a:gd name="connsiteY391" fmla="*/ 1794137 w 12191499"/>
              <a:gd name="connsiteX392" fmla="*/ 1794137 w 12191499"/>
              <a:gd name="connsiteY392" fmla="*/ 1794137 w 12191499"/>
              <a:gd name="connsiteX393" fmla="*/ 1794137 w 12191499"/>
              <a:gd name="connsiteY393" fmla="*/ 1794137 w 12191499"/>
              <a:gd name="connsiteX394" fmla="*/ 1794137 w 12191499"/>
              <a:gd name="connsiteY394" fmla="*/ 1794137 w 12191499"/>
              <a:gd name="connsiteX395" fmla="*/ 1794137 w 12191499"/>
              <a:gd name="connsiteY395" fmla="*/ 1794137 w 12191499"/>
              <a:gd name="connsiteX396" fmla="*/ 1794137 w 12191499"/>
              <a:gd name="connsiteY396" fmla="*/ 1794137 w 12191499"/>
              <a:gd name="connsiteX397" fmla="*/ 1794137 w 12191499"/>
              <a:gd name="connsiteY397" fmla="*/ 1794137 w 12191499"/>
              <a:gd name="connsiteX398" fmla="*/ 1794137 w 12191499"/>
              <a:gd name="connsiteY398" fmla="*/ 1794137 w 12191499"/>
              <a:gd name="connsiteX399" fmla="*/ 1794137 w 12191499"/>
              <a:gd name="connsiteY399" fmla="*/ 1794137 w 12191499"/>
              <a:gd name="connsiteX400" fmla="*/ 1794137 w 12191499"/>
              <a:gd name="connsiteY400" fmla="*/ 1794137 w 12191499"/>
              <a:gd name="connsiteX401" fmla="*/ 1794137 w 12191499"/>
              <a:gd name="connsiteY401" fmla="*/ 1794137 w 12191499"/>
              <a:gd name="connsiteX402" fmla="*/ 1794137 w 12191499"/>
              <a:gd name="connsiteY402" fmla="*/ 1794137 w 12191499"/>
              <a:gd name="connsiteX403" fmla="*/ 1794137 w 12191499"/>
              <a:gd name="connsiteY403" fmla="*/ 1794137 w 12191499"/>
              <a:gd name="connsiteX404" fmla="*/ 1794137 w 12191499"/>
              <a:gd name="connsiteY404" fmla="*/ 1794137 w 12191499"/>
              <a:gd name="connsiteX405" fmla="*/ 1794137 w 12191499"/>
              <a:gd name="connsiteY405" fmla="*/ 1794137 w 12191499"/>
              <a:gd name="connsiteX406" fmla="*/ 1794137 w 12191499"/>
              <a:gd name="connsiteY406" fmla="*/ 1794137 w 12191499"/>
              <a:gd name="connsiteX407" fmla="*/ 1794137 w 12191499"/>
              <a:gd name="connsiteY407" fmla="*/ 1794137 w 12191499"/>
              <a:gd name="connsiteX408" fmla="*/ 1794137 w 12191499"/>
              <a:gd name="connsiteY408" fmla="*/ 1794137 w 12191499"/>
              <a:gd name="connsiteX409" fmla="*/ 1794137 w 12191499"/>
              <a:gd name="connsiteY409" fmla="*/ 1794137 w 12191499"/>
              <a:gd name="connsiteX410" fmla="*/ 1794137 w 12191499"/>
              <a:gd name="connsiteY410" fmla="*/ 1794137 w 12191499"/>
              <a:gd name="connsiteX411" fmla="*/ 1794137 w 12191499"/>
              <a:gd name="connsiteY411" fmla="*/ 1794137 w 12191499"/>
              <a:gd name="connsiteX412" fmla="*/ 1794137 w 12191499"/>
              <a:gd name="connsiteY412" fmla="*/ 1794137 w 12191499"/>
              <a:gd name="connsiteX413" fmla="*/ 1794137 w 12191499"/>
              <a:gd name="connsiteY413" fmla="*/ 1794137 w 12191499"/>
              <a:gd name="connsiteX414" fmla="*/ 1794137 w 12191499"/>
              <a:gd name="connsiteY414" fmla="*/ 1794137 w 12191499"/>
              <a:gd name="connsiteX415" fmla="*/ 1794137 w 12191499"/>
              <a:gd name="connsiteY415" fmla="*/ 1794137 w 12191499"/>
              <a:gd name="connsiteX416" fmla="*/ 1794137 w 12191499"/>
              <a:gd name="connsiteY416" fmla="*/ 1794137 w 12191499"/>
              <a:gd name="connsiteX417" fmla="*/ 1794137 w 12191499"/>
              <a:gd name="connsiteY417" fmla="*/ 1794137 w 12191499"/>
              <a:gd name="connsiteX418" fmla="*/ 1794137 w 12191499"/>
              <a:gd name="connsiteY418" fmla="*/ 1794137 w 12191499"/>
              <a:gd name="connsiteX419" fmla="*/ 1794137 w 12191499"/>
              <a:gd name="connsiteY419" fmla="*/ 1794137 w 12191499"/>
              <a:gd name="connsiteX420" fmla="*/ 1794137 w 12191499"/>
              <a:gd name="connsiteY420" fmla="*/ 1794137 w 12191499"/>
              <a:gd name="connsiteX421" fmla="*/ 1794137 w 12191499"/>
              <a:gd name="connsiteY421" fmla="*/ 1794137 w 12191499"/>
              <a:gd name="connsiteX422" fmla="*/ 1794137 w 12191499"/>
              <a:gd name="connsiteY422" fmla="*/ 1794137 w 12191499"/>
              <a:gd name="connsiteX423" fmla="*/ 1794137 w 12191499"/>
              <a:gd name="connsiteY423" fmla="*/ 1794137 w 12191499"/>
              <a:gd name="connsiteX424" fmla="*/ 1794137 w 12191499"/>
              <a:gd name="connsiteY424" fmla="*/ 1794137 w 12191499"/>
              <a:gd name="connsiteX425" fmla="*/ 1794137 w 12191499"/>
              <a:gd name="connsiteY425" fmla="*/ 1794137 w 12191499"/>
              <a:gd name="connsiteX426" fmla="*/ 1794137 w 12191499"/>
              <a:gd name="connsiteY426" fmla="*/ 1794137 w 12191499"/>
              <a:gd name="connsiteX427" fmla="*/ 1794137 w 12191499"/>
              <a:gd name="connsiteY427" fmla="*/ 1794137 w 12191499"/>
              <a:gd name="connsiteX428" fmla="*/ 1794137 w 12191499"/>
              <a:gd name="connsiteY428" fmla="*/ 1794137 w 12191499"/>
              <a:gd name="connsiteX429" fmla="*/ 1794137 w 12191499"/>
              <a:gd name="connsiteY429" fmla="*/ 1794137 w 12191499"/>
              <a:gd name="connsiteX430" fmla="*/ 1794137 w 12191499"/>
              <a:gd name="connsiteY430" fmla="*/ 1794137 w 12191499"/>
              <a:gd name="connsiteX431" fmla="*/ 1794137 w 12191499"/>
              <a:gd name="connsiteY431" fmla="*/ 1794137 w 12191499"/>
              <a:gd name="connsiteX432" fmla="*/ 1794137 w 12191499"/>
              <a:gd name="connsiteY432" fmla="*/ 1794137 w 12191499"/>
              <a:gd name="connsiteX433" fmla="*/ 1794137 w 12191499"/>
              <a:gd name="connsiteY433" fmla="*/ 1794137 w 12191499"/>
              <a:gd name="connsiteX434" fmla="*/ 1794137 w 12191499"/>
              <a:gd name="connsiteY434" fmla="*/ 1794137 w 12191499"/>
              <a:gd name="connsiteX435" fmla="*/ 1794137 w 12191499"/>
              <a:gd name="connsiteY435" fmla="*/ 1794137 w 12191499"/>
              <a:gd name="connsiteX436" fmla="*/ 1794137 w 12191499"/>
              <a:gd name="connsiteY436" fmla="*/ 1794137 w 12191499"/>
              <a:gd name="connsiteX437" fmla="*/ 1794137 w 12191499"/>
              <a:gd name="connsiteY437" fmla="*/ 1794137 w 12191499"/>
              <a:gd name="connsiteX438" fmla="*/ 1794137 w 12191499"/>
              <a:gd name="connsiteY438" fmla="*/ 1794137 w 12191499"/>
              <a:gd name="connsiteX439" fmla="*/ 1794137 w 12191499"/>
              <a:gd name="connsiteY439" fmla="*/ 1794137 w 12191499"/>
              <a:gd name="connsiteX440" fmla="*/ 1794137 w 12191499"/>
              <a:gd name="connsiteY440" fmla="*/ 1794137 w 12191499"/>
              <a:gd name="connsiteX441" fmla="*/ 1794137 w 12191499"/>
              <a:gd name="connsiteY441" fmla="*/ 1794137 w 12191499"/>
              <a:gd name="connsiteX442" fmla="*/ 1794137 w 12191499"/>
              <a:gd name="connsiteY442" fmla="*/ 1794137 w 12191499"/>
              <a:gd name="connsiteX443" fmla="*/ 1794137 w 12191499"/>
              <a:gd name="connsiteY443" fmla="*/ 1794137 w 12191499"/>
              <a:gd name="connsiteX444" fmla="*/ 1794137 w 12191499"/>
              <a:gd name="connsiteY444" fmla="*/ 1794137 w 12191499"/>
              <a:gd name="connsiteX445" fmla="*/ 1794137 w 12191499"/>
              <a:gd name="connsiteY445" fmla="*/ 1794137 w 12191499"/>
              <a:gd name="connsiteX446" fmla="*/ 1794137 w 12191499"/>
              <a:gd name="connsiteY446" fmla="*/ 1794137 w 12191499"/>
              <a:gd name="connsiteX447" fmla="*/ 1794137 w 12191499"/>
              <a:gd name="connsiteY447" fmla="*/ 1794137 w 12191499"/>
              <a:gd name="connsiteX448" fmla="*/ 1794137 w 12191499"/>
              <a:gd name="connsiteY448" fmla="*/ 1794137 w 12191499"/>
              <a:gd name="connsiteX449" fmla="*/ 1794137 w 12191499"/>
              <a:gd name="connsiteY449" fmla="*/ 1794137 w 12191499"/>
              <a:gd name="connsiteX450" fmla="*/ 1794137 w 12191499"/>
              <a:gd name="connsiteY450" fmla="*/ 1794137 w 12191499"/>
              <a:gd name="connsiteX451" fmla="*/ 1794137 w 12191499"/>
              <a:gd name="connsiteY451" fmla="*/ 1794137 w 12191499"/>
              <a:gd name="connsiteX452" fmla="*/ 1794137 w 12191499"/>
              <a:gd name="connsiteY452" fmla="*/ 1794137 w 12191499"/>
              <a:gd name="connsiteX453" fmla="*/ 1794137 w 12191499"/>
              <a:gd name="connsiteY453" fmla="*/ 1794137 w 12191499"/>
              <a:gd name="connsiteX454" fmla="*/ 1794137 w 12191499"/>
              <a:gd name="connsiteY454" fmla="*/ 1794137 w 12191499"/>
              <a:gd name="connsiteX455" fmla="*/ 1794137 w 12191499"/>
              <a:gd name="connsiteY455" fmla="*/ 1794137 w 12191499"/>
              <a:gd name="connsiteX456" fmla="*/ 1794137 w 12191499"/>
              <a:gd name="connsiteY456" fmla="*/ 1794137 w 12191499"/>
              <a:gd name="connsiteX457" fmla="*/ 1794137 w 12191499"/>
              <a:gd name="connsiteY457" fmla="*/ 1794137 w 12191499"/>
              <a:gd name="connsiteX458" fmla="*/ 1794137 w 12191499"/>
              <a:gd name="connsiteY458" fmla="*/ 1794137 w 12191499"/>
              <a:gd name="connsiteX459" fmla="*/ 1794137 w 12191499"/>
              <a:gd name="connsiteY459" fmla="*/ 1794137 w 12191499"/>
              <a:gd name="connsiteX460" fmla="*/ 1794137 w 12191499"/>
              <a:gd name="connsiteY460" fmla="*/ 1794137 w 12191499"/>
              <a:gd name="connsiteX461" fmla="*/ 1794137 w 12191499"/>
              <a:gd name="connsiteY461" fmla="*/ 1794137 w 12191499"/>
              <a:gd name="connsiteX462" fmla="*/ 1794137 w 12191499"/>
              <a:gd name="connsiteY462" fmla="*/ 1794137 w 12191499"/>
              <a:gd name="connsiteX463" fmla="*/ 1794137 w 12191499"/>
              <a:gd name="connsiteY463" fmla="*/ 1794137 w 12191499"/>
              <a:gd name="connsiteX464" fmla="*/ 1794137 w 12191499"/>
              <a:gd name="connsiteY464" fmla="*/ 1794137 w 12191499"/>
              <a:gd name="connsiteX465" fmla="*/ 1794137 w 12191499"/>
              <a:gd name="connsiteY465" fmla="*/ 1794137 w 12191499"/>
              <a:gd name="connsiteX466" fmla="*/ 1794137 w 12191499"/>
              <a:gd name="connsiteY466" fmla="*/ 1794137 w 12191499"/>
              <a:gd name="connsiteX467" fmla="*/ 1794137 w 12191499"/>
              <a:gd name="connsiteY467" fmla="*/ 1794137 w 12191499"/>
              <a:gd name="connsiteX468" fmla="*/ 1794137 w 12191499"/>
              <a:gd name="connsiteY468" fmla="*/ 1794137 w 12191499"/>
              <a:gd name="connsiteX469" fmla="*/ 1794137 w 12191499"/>
              <a:gd name="connsiteY469" fmla="*/ 1794137 w 12191499"/>
              <a:gd name="connsiteX470" fmla="*/ 1794137 w 12191499"/>
              <a:gd name="connsiteY470" fmla="*/ 1794137 w 12191499"/>
              <a:gd name="connsiteX471" fmla="*/ 1794137 w 12191499"/>
              <a:gd name="connsiteY471" fmla="*/ 1794137 w 12191499"/>
              <a:gd name="connsiteX472" fmla="*/ 1794137 w 12191499"/>
              <a:gd name="connsiteY472" fmla="*/ 1794137 w 12191499"/>
              <a:gd name="connsiteX473" fmla="*/ 1794137 w 12191499"/>
              <a:gd name="connsiteY473" fmla="*/ 1794137 w 12191499"/>
              <a:gd name="connsiteX474" fmla="*/ 1794137 w 12191499"/>
              <a:gd name="connsiteY474" fmla="*/ 1794137 w 12191499"/>
              <a:gd name="connsiteX475" fmla="*/ 1794137 w 12191499"/>
              <a:gd name="connsiteY475" fmla="*/ 1794137 w 12191499"/>
              <a:gd name="connsiteX476" fmla="*/ 1794137 w 12191499"/>
              <a:gd name="connsiteY476" fmla="*/ 1794137 w 12191499"/>
              <a:gd name="connsiteX477" fmla="*/ 1794137 w 12191499"/>
              <a:gd name="connsiteY477" fmla="*/ 1794137 w 12191499"/>
              <a:gd name="connsiteX478" fmla="*/ 1794137 w 12191499"/>
              <a:gd name="connsiteY478" fmla="*/ 1794137 w 12191499"/>
              <a:gd name="connsiteX479" fmla="*/ 1794137 w 12191499"/>
              <a:gd name="connsiteY479" fmla="*/ 1794137 w 12191499"/>
              <a:gd name="connsiteX480" fmla="*/ 1794137 w 12191499"/>
              <a:gd name="connsiteY480" fmla="*/ 1794137 w 12191499"/>
              <a:gd name="connsiteX481" fmla="*/ 1794137 w 12191499"/>
              <a:gd name="connsiteY481" fmla="*/ 1794137 w 12191499"/>
              <a:gd name="connsiteX482" fmla="*/ 1794137 w 12191499"/>
              <a:gd name="connsiteY482" fmla="*/ 1794137 w 12191499"/>
              <a:gd name="connsiteX483" fmla="*/ 1794137 w 12191499"/>
              <a:gd name="connsiteY483" fmla="*/ 1794137 w 12191499"/>
              <a:gd name="connsiteX484" fmla="*/ 1794137 w 12191499"/>
              <a:gd name="connsiteY484" fmla="*/ 1794137 w 12191499"/>
              <a:gd name="connsiteX485" fmla="*/ 1794137 w 12191499"/>
              <a:gd name="connsiteY485" fmla="*/ 1794137 w 12191499"/>
              <a:gd name="connsiteX486" fmla="*/ 1794137 w 12191499"/>
              <a:gd name="connsiteY486" fmla="*/ 1794137 w 12191499"/>
              <a:gd name="connsiteX487" fmla="*/ 1794137 w 12191499"/>
              <a:gd name="connsiteY487" fmla="*/ 1794137 w 12191499"/>
              <a:gd name="connsiteX488" fmla="*/ 1794137 w 12191499"/>
              <a:gd name="connsiteY488" fmla="*/ 1794137 w 12191499"/>
              <a:gd name="connsiteX489" fmla="*/ 1794137 w 12191499"/>
              <a:gd name="connsiteY489" fmla="*/ 1794137 w 12191499"/>
              <a:gd name="connsiteX490" fmla="*/ 1794137 w 12191499"/>
              <a:gd name="connsiteY490" fmla="*/ 1794137 w 12191499"/>
              <a:gd name="connsiteX491" fmla="*/ 1794137 w 12191499"/>
              <a:gd name="connsiteY491" fmla="*/ 1794137 w 12191499"/>
              <a:gd name="connsiteX492" fmla="*/ 1794137 w 12191499"/>
              <a:gd name="connsiteY492" fmla="*/ 1794137 w 12191499"/>
              <a:gd name="connsiteX493" fmla="*/ 1794137 w 12191499"/>
              <a:gd name="connsiteY493" fmla="*/ 1794137 w 12191499"/>
              <a:gd name="connsiteX494" fmla="*/ 1794137 w 12191499"/>
              <a:gd name="connsiteY494" fmla="*/ 1794137 w 12191499"/>
              <a:gd name="connsiteX495" fmla="*/ 1794137 w 12191499"/>
              <a:gd name="connsiteY495" fmla="*/ 1794137 w 12191499"/>
              <a:gd name="connsiteX496" fmla="*/ 1794137 w 12191499"/>
              <a:gd name="connsiteY496" fmla="*/ 1794137 w 12191499"/>
              <a:gd name="connsiteX497" fmla="*/ 1794137 w 12191499"/>
              <a:gd name="connsiteY497" fmla="*/ 1794137 w 12191499"/>
              <a:gd name="connsiteX498" fmla="*/ 1794137 w 12191499"/>
              <a:gd name="connsiteY498" fmla="*/ 1794137 w 12191499"/>
              <a:gd name="connsiteX499" fmla="*/ 1794137 w 12191499"/>
              <a:gd name="connsiteY499" fmla="*/ 1794137 w 12191499"/>
              <a:gd name="connsiteX500" fmla="*/ 1794137 w 12191499"/>
              <a:gd name="connsiteY500" fmla="*/ 1794137 w 12191499"/>
              <a:gd name="connsiteX501" fmla="*/ 1794137 w 12191499"/>
              <a:gd name="connsiteY501" fmla="*/ 1794137 w 12191499"/>
              <a:gd name="connsiteX502" fmla="*/ 1794137 w 12191499"/>
              <a:gd name="connsiteY502" fmla="*/ 1794137 w 12191499"/>
              <a:gd name="connsiteX503" fmla="*/ 1794137 w 12191499"/>
              <a:gd name="connsiteY503" fmla="*/ 1794137 w 12191499"/>
              <a:gd name="connsiteX504" fmla="*/ 1794137 w 12191499"/>
              <a:gd name="connsiteY504" fmla="*/ 1794137 w 12191499"/>
              <a:gd name="connsiteX505" fmla="*/ 1794137 w 12191499"/>
              <a:gd name="connsiteY505" fmla="*/ 1794137 w 12191499"/>
              <a:gd name="connsiteX506" fmla="*/ 1794137 w 12191499"/>
              <a:gd name="connsiteY506" fmla="*/ 1794137 w 12191499"/>
              <a:gd name="connsiteX507" fmla="*/ 1794137 w 12191499"/>
              <a:gd name="connsiteY507" fmla="*/ 1794137 w 12191499"/>
              <a:gd name="connsiteX508" fmla="*/ 1794137 w 12191499"/>
              <a:gd name="connsiteY508" fmla="*/ 1794137 w 12191499"/>
              <a:gd name="connsiteX509" fmla="*/ 1794137 w 12191499"/>
              <a:gd name="connsiteY509" fmla="*/ 1794137 w 12191499"/>
              <a:gd name="connsiteX510" fmla="*/ 1794137 w 12191499"/>
              <a:gd name="connsiteY510" fmla="*/ 1794137 w 12191499"/>
              <a:gd name="connsiteX511" fmla="*/ 1794137 w 12191499"/>
              <a:gd name="connsiteY511" fmla="*/ 1794137 w 12191499"/>
              <a:gd name="connsiteX512" fmla="*/ 1794137 w 12191499"/>
              <a:gd name="connsiteY512" fmla="*/ 1794137 w 12191499"/>
              <a:gd name="connsiteX513" fmla="*/ 1794137 w 12191499"/>
              <a:gd name="connsiteY513" fmla="*/ 1794137 w 12191499"/>
              <a:gd name="connsiteX514" fmla="*/ 1794137 w 12191499"/>
              <a:gd name="connsiteY514" fmla="*/ 1794137 w 12191499"/>
              <a:gd name="connsiteX515" fmla="*/ 1794137 w 12191499"/>
              <a:gd name="connsiteY515" fmla="*/ 1794137 w 12191499"/>
              <a:gd name="connsiteX516" fmla="*/ 1794137 w 12191499"/>
              <a:gd name="connsiteY516" fmla="*/ 1794137 w 12191499"/>
              <a:gd name="connsiteX517" fmla="*/ 1794137 w 12191499"/>
              <a:gd name="connsiteY517" fmla="*/ 1794137 w 12191499"/>
              <a:gd name="connsiteX518" fmla="*/ 1794137 w 12191499"/>
              <a:gd name="connsiteY518" fmla="*/ 1794137 w 12191499"/>
              <a:gd name="connsiteX519" fmla="*/ 1794137 w 12191499"/>
              <a:gd name="connsiteY519" fmla="*/ 1794137 w 12191499"/>
              <a:gd name="connsiteX520" fmla="*/ 1794137 w 12191499"/>
              <a:gd name="connsiteY520" fmla="*/ 1794137 w 12191499"/>
              <a:gd name="connsiteX521" fmla="*/ 1794137 w 12191499"/>
              <a:gd name="connsiteY521" fmla="*/ 1794137 w 12191499"/>
              <a:gd name="connsiteX522" fmla="*/ 1794137 w 12191499"/>
              <a:gd name="connsiteY522" fmla="*/ 1794137 w 12191499"/>
              <a:gd name="connsiteX523" fmla="*/ 1794137 w 12191499"/>
              <a:gd name="connsiteY523" fmla="*/ 1794137 w 12191499"/>
              <a:gd name="connsiteX524" fmla="*/ 1794137 w 12191499"/>
              <a:gd name="connsiteY524" fmla="*/ 1794137 w 12191499"/>
              <a:gd name="connsiteX525" fmla="*/ 1794137 w 12191499"/>
              <a:gd name="connsiteY525" fmla="*/ 1794137 w 12191499"/>
              <a:gd name="connsiteX526" fmla="*/ 1794137 w 12191499"/>
              <a:gd name="connsiteY526" fmla="*/ 1794137 w 12191499"/>
              <a:gd name="connsiteX527" fmla="*/ 1794137 w 12191499"/>
              <a:gd name="connsiteY527" fmla="*/ 1794137 w 12191499"/>
              <a:gd name="connsiteX528" fmla="*/ 1794137 w 12191499"/>
              <a:gd name="connsiteY528" fmla="*/ 1794137 w 12191499"/>
              <a:gd name="connsiteX529" fmla="*/ 1794137 w 12191499"/>
              <a:gd name="connsiteY529" fmla="*/ 1794137 w 12191499"/>
              <a:gd name="connsiteX530" fmla="*/ 1794137 w 12191499"/>
              <a:gd name="connsiteY530" fmla="*/ 1794137 w 12191499"/>
              <a:gd name="connsiteX531" fmla="*/ 1794137 w 12191499"/>
              <a:gd name="connsiteY531" fmla="*/ 1794137 w 12191499"/>
              <a:gd name="connsiteX532" fmla="*/ 1794137 w 12191499"/>
              <a:gd name="connsiteY532" fmla="*/ 1794137 w 12191499"/>
              <a:gd name="connsiteX533" fmla="*/ 1794137 w 12191499"/>
              <a:gd name="connsiteY533" fmla="*/ 1794137 w 12191499"/>
              <a:gd name="connsiteX534" fmla="*/ 1794137 w 12191499"/>
              <a:gd name="connsiteY534" fmla="*/ 1794137 w 12191499"/>
              <a:gd name="connsiteX535" fmla="*/ 1794137 w 12191499"/>
              <a:gd name="connsiteY535" fmla="*/ 1794137 w 12191499"/>
              <a:gd name="connsiteX536" fmla="*/ 1794137 w 12191499"/>
              <a:gd name="connsiteY536" fmla="*/ 1794137 w 12191499"/>
              <a:gd name="connsiteX537" fmla="*/ 1794137 w 12191499"/>
              <a:gd name="connsiteY537" fmla="*/ 1794137 w 12191499"/>
              <a:gd name="connsiteX538" fmla="*/ 1794137 w 12191499"/>
              <a:gd name="connsiteY538" fmla="*/ 1794137 w 12191499"/>
              <a:gd name="connsiteX539" fmla="*/ 1794137 w 12191499"/>
              <a:gd name="connsiteY539" fmla="*/ 1794137 w 12191499"/>
              <a:gd name="connsiteX540" fmla="*/ 1794137 w 12191499"/>
              <a:gd name="connsiteY540" fmla="*/ 1794137 w 12191499"/>
              <a:gd name="connsiteX541" fmla="*/ 1794137 w 12191499"/>
              <a:gd name="connsiteY541" fmla="*/ 1794137 w 12191499"/>
              <a:gd name="connsiteX542" fmla="*/ 1794137 w 12191499"/>
              <a:gd name="connsiteY542" fmla="*/ 1794137 w 12191499"/>
              <a:gd name="connsiteX543" fmla="*/ 1794137 w 12191499"/>
              <a:gd name="connsiteY543" fmla="*/ 1794137 w 12191499"/>
              <a:gd name="connsiteX544" fmla="*/ 1794137 w 12191499"/>
              <a:gd name="connsiteY544" fmla="*/ 1794137 w 12191499"/>
              <a:gd name="connsiteX545" fmla="*/ 1794137 w 12191499"/>
              <a:gd name="connsiteY545" fmla="*/ 1794137 w 12191499"/>
              <a:gd name="connsiteX546" fmla="*/ 1794137 w 12191499"/>
              <a:gd name="connsiteY546" fmla="*/ 1794137 w 12191499"/>
              <a:gd name="connsiteX547" fmla="*/ 1794137 w 12191499"/>
              <a:gd name="connsiteY547" fmla="*/ 1794137 w 12191499"/>
              <a:gd name="connsiteX548" fmla="*/ 1794137 w 12191499"/>
              <a:gd name="connsiteY548" fmla="*/ 1794137 w 12191499"/>
              <a:gd name="connsiteX549" fmla="*/ 1794137 w 12191499"/>
              <a:gd name="connsiteY549" fmla="*/ 1794137 w 12191499"/>
              <a:gd name="connsiteX550" fmla="*/ 1794137 w 12191499"/>
              <a:gd name="connsiteY550" fmla="*/ 1794137 w 12191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Lst>
            <a:rect l="l" t="t" r="r" b="b"/>
            <a:pathLst>
              <a:path w="3970699" h="1760510">
                <a:moveTo>
                  <a:pt x="2919130" y="214304"/>
                </a:moveTo>
                <a:cubicBezTo>
                  <a:pt x="2955654" y="205868"/>
                  <a:pt x="2992102" y="197936"/>
                  <a:pt x="3028446" y="190491"/>
                </a:cubicBezTo>
                <a:cubicBezTo>
                  <a:pt x="2996880" y="175616"/>
                  <a:pt x="2964644" y="161860"/>
                  <a:pt x="2931792" y="149463"/>
                </a:cubicBezTo>
                <a:cubicBezTo>
                  <a:pt x="2893726" y="159894"/>
                  <a:pt x="2855839" y="170811"/>
                  <a:pt x="2818108" y="182203"/>
                </a:cubicBezTo>
                <a:cubicBezTo>
                  <a:pt x="2852398" y="191606"/>
                  <a:pt x="2886097" y="202391"/>
                  <a:pt x="2919130" y="214304"/>
                </a:cubicBezTo>
                <a:close/>
                <a:moveTo>
                  <a:pt x="2805548" y="242029"/>
                </a:moveTo>
                <a:cubicBezTo>
                  <a:pt x="2841970" y="232646"/>
                  <a:pt x="2878263" y="223771"/>
                  <a:pt x="2914505" y="215367"/>
                </a:cubicBezTo>
                <a:cubicBezTo>
                  <a:pt x="2881423" y="203554"/>
                  <a:pt x="2847723" y="192888"/>
                  <a:pt x="2813433" y="183602"/>
                </a:cubicBezTo>
                <a:cubicBezTo>
                  <a:pt x="2775650" y="195047"/>
                  <a:pt x="2738047" y="206965"/>
                  <a:pt x="2700597" y="219328"/>
                </a:cubicBezTo>
                <a:cubicBezTo>
                  <a:pt x="2727900" y="224136"/>
                  <a:pt x="2755385" y="229828"/>
                  <a:pt x="2783150" y="236465"/>
                </a:cubicBezTo>
                <a:cubicBezTo>
                  <a:pt x="2790599" y="238247"/>
                  <a:pt x="2798073" y="240115"/>
                  <a:pt x="2805548" y="242029"/>
                </a:cubicBezTo>
                <a:close/>
                <a:moveTo>
                  <a:pt x="3016785" y="253400"/>
                </a:moveTo>
                <a:cubicBezTo>
                  <a:pt x="3051717" y="247949"/>
                  <a:pt x="3086598" y="242938"/>
                  <a:pt x="3121428" y="238343"/>
                </a:cubicBezTo>
                <a:cubicBezTo>
                  <a:pt x="3092353" y="222132"/>
                  <a:pt x="3062608" y="206729"/>
                  <a:pt x="3032300" y="192324"/>
                </a:cubicBezTo>
                <a:cubicBezTo>
                  <a:pt x="2996109" y="199702"/>
                  <a:pt x="2959891" y="207569"/>
                  <a:pt x="2923573" y="215922"/>
                </a:cubicBezTo>
                <a:cubicBezTo>
                  <a:pt x="2955243" y="227460"/>
                  <a:pt x="2986348" y="240020"/>
                  <a:pt x="3016785" y="253400"/>
                </a:cubicBezTo>
                <a:close/>
                <a:moveTo>
                  <a:pt x="2907494" y="271823"/>
                </a:moveTo>
                <a:cubicBezTo>
                  <a:pt x="2942426" y="265500"/>
                  <a:pt x="2977281" y="259592"/>
                  <a:pt x="3012085" y="254123"/>
                </a:cubicBezTo>
                <a:cubicBezTo>
                  <a:pt x="2981647" y="240848"/>
                  <a:pt x="2950594" y="228399"/>
                  <a:pt x="2918975" y="216978"/>
                </a:cubicBezTo>
                <a:cubicBezTo>
                  <a:pt x="2882989" y="225292"/>
                  <a:pt x="2846927" y="234074"/>
                  <a:pt x="2810762" y="243357"/>
                </a:cubicBezTo>
                <a:cubicBezTo>
                  <a:pt x="2842612" y="251620"/>
                  <a:pt x="2874795" y="261092"/>
                  <a:pt x="2907494" y="271823"/>
                </a:cubicBezTo>
                <a:close/>
                <a:moveTo>
                  <a:pt x="2691813" y="272866"/>
                </a:moveTo>
                <a:cubicBezTo>
                  <a:pt x="2727875" y="262623"/>
                  <a:pt x="2763834" y="252850"/>
                  <a:pt x="2799691" y="243565"/>
                </a:cubicBezTo>
                <a:cubicBezTo>
                  <a:pt x="2765196" y="234932"/>
                  <a:pt x="2730109" y="227465"/>
                  <a:pt x="2694432" y="221385"/>
                </a:cubicBezTo>
                <a:cubicBezTo>
                  <a:pt x="2657137" y="233759"/>
                  <a:pt x="2619995" y="246574"/>
                  <a:pt x="2583009" y="259821"/>
                </a:cubicBezTo>
                <a:cubicBezTo>
                  <a:pt x="2617170" y="262647"/>
                  <a:pt x="2651692" y="266704"/>
                  <a:pt x="2686649" y="272053"/>
                </a:cubicBezTo>
                <a:cubicBezTo>
                  <a:pt x="2688371" y="272315"/>
                  <a:pt x="2690091" y="272597"/>
                  <a:pt x="2691813" y="272866"/>
                </a:cubicBezTo>
                <a:close/>
                <a:moveTo>
                  <a:pt x="2797919" y="293043"/>
                </a:moveTo>
                <a:cubicBezTo>
                  <a:pt x="2832620" y="285899"/>
                  <a:pt x="2867245" y="279175"/>
                  <a:pt x="2901792" y="272872"/>
                </a:cubicBezTo>
                <a:cubicBezTo>
                  <a:pt x="2870095" y="262626"/>
                  <a:pt x="2837784" y="253214"/>
                  <a:pt x="2804905" y="244857"/>
                </a:cubicBezTo>
                <a:cubicBezTo>
                  <a:pt x="2769332" y="254034"/>
                  <a:pt x="2733628" y="263697"/>
                  <a:pt x="2697822" y="273817"/>
                </a:cubicBezTo>
                <a:cubicBezTo>
                  <a:pt x="2730752" y="279093"/>
                  <a:pt x="2764040" y="285483"/>
                  <a:pt x="2797919" y="293043"/>
                </a:cubicBezTo>
                <a:close/>
                <a:moveTo>
                  <a:pt x="3108354" y="296814"/>
                </a:moveTo>
                <a:cubicBezTo>
                  <a:pt x="3141643" y="294204"/>
                  <a:pt x="3174956" y="291967"/>
                  <a:pt x="3208271" y="290091"/>
                </a:cubicBezTo>
                <a:cubicBezTo>
                  <a:pt x="3181198" y="272941"/>
                  <a:pt x="3153483" y="256326"/>
                  <a:pt x="3125152" y="240444"/>
                </a:cubicBezTo>
                <a:cubicBezTo>
                  <a:pt x="3090527" y="244983"/>
                  <a:pt x="3055853" y="249940"/>
                  <a:pt x="3021152" y="255325"/>
                </a:cubicBezTo>
                <a:cubicBezTo>
                  <a:pt x="3050819" y="268465"/>
                  <a:pt x="3079894" y="282355"/>
                  <a:pt x="3108354" y="296814"/>
                </a:cubicBezTo>
                <a:close/>
                <a:moveTo>
                  <a:pt x="3003249" y="306298"/>
                </a:moveTo>
                <a:cubicBezTo>
                  <a:pt x="3036666" y="302901"/>
                  <a:pt x="3070056" y="299867"/>
                  <a:pt x="3103473" y="297212"/>
                </a:cubicBezTo>
                <a:cubicBezTo>
                  <a:pt x="3075066" y="282858"/>
                  <a:pt x="3046041" y="269075"/>
                  <a:pt x="3016451" y="256051"/>
                </a:cubicBezTo>
                <a:cubicBezTo>
                  <a:pt x="2981879" y="261452"/>
                  <a:pt x="2947280" y="267254"/>
                  <a:pt x="2912604" y="273499"/>
                </a:cubicBezTo>
                <a:cubicBezTo>
                  <a:pt x="2942323" y="283357"/>
                  <a:pt x="2972477" y="294270"/>
                  <a:pt x="3003249" y="306298"/>
                </a:cubicBezTo>
                <a:close/>
                <a:moveTo>
                  <a:pt x="2576639" y="307049"/>
                </a:moveTo>
                <a:cubicBezTo>
                  <a:pt x="2613728" y="295559"/>
                  <a:pt x="2650691" y="284580"/>
                  <a:pt x="2687498" y="274092"/>
                </a:cubicBezTo>
                <a:cubicBezTo>
                  <a:pt x="2651640" y="268605"/>
                  <a:pt x="2615270" y="264331"/>
                  <a:pt x="2578411" y="261469"/>
                </a:cubicBezTo>
                <a:cubicBezTo>
                  <a:pt x="2540255" y="275176"/>
                  <a:pt x="2502256" y="289334"/>
                  <a:pt x="2464417" y="303923"/>
                </a:cubicBezTo>
                <a:cubicBezTo>
                  <a:pt x="2501360" y="303679"/>
                  <a:pt x="2538747" y="304728"/>
                  <a:pt x="2576639" y="307049"/>
                </a:cubicBezTo>
                <a:close/>
                <a:moveTo>
                  <a:pt x="2686984" y="317226"/>
                </a:moveTo>
                <a:cubicBezTo>
                  <a:pt x="2722558" y="309031"/>
                  <a:pt x="2758030" y="301290"/>
                  <a:pt x="2793398" y="293975"/>
                </a:cubicBezTo>
                <a:cubicBezTo>
                  <a:pt x="2760572" y="286714"/>
                  <a:pt x="2727284" y="280349"/>
                  <a:pt x="2693533" y="275042"/>
                </a:cubicBezTo>
                <a:cubicBezTo>
                  <a:pt x="2657111" y="285373"/>
                  <a:pt x="2620561" y="296198"/>
                  <a:pt x="2583881" y="307509"/>
                </a:cubicBezTo>
                <a:cubicBezTo>
                  <a:pt x="2585989" y="307647"/>
                  <a:pt x="2588094" y="307766"/>
                  <a:pt x="2590201" y="307912"/>
                </a:cubicBezTo>
                <a:cubicBezTo>
                  <a:pt x="2622076" y="310113"/>
                  <a:pt x="2654261" y="313213"/>
                  <a:pt x="2686984" y="317226"/>
                </a:cubicBezTo>
                <a:close/>
                <a:moveTo>
                  <a:pt x="2897784" y="318245"/>
                </a:moveTo>
                <a:cubicBezTo>
                  <a:pt x="2931072" y="314087"/>
                  <a:pt x="2964336" y="310301"/>
                  <a:pt x="2997573" y="306880"/>
                </a:cubicBezTo>
                <a:cubicBezTo>
                  <a:pt x="2967983" y="295439"/>
                  <a:pt x="2937724" y="284603"/>
                  <a:pt x="2906929" y="274541"/>
                </a:cubicBezTo>
                <a:cubicBezTo>
                  <a:pt x="2872716" y="280747"/>
                  <a:pt x="2838399" y="287373"/>
                  <a:pt x="2804032" y="294407"/>
                </a:cubicBezTo>
                <a:cubicBezTo>
                  <a:pt x="2834726" y="301373"/>
                  <a:pt x="2865934" y="309299"/>
                  <a:pt x="2897784" y="318245"/>
                </a:cubicBezTo>
                <a:close/>
                <a:moveTo>
                  <a:pt x="2791113" y="332799"/>
                </a:moveTo>
                <a:cubicBezTo>
                  <a:pt x="2825017" y="327780"/>
                  <a:pt x="2858845" y="323139"/>
                  <a:pt x="2892647" y="318879"/>
                </a:cubicBezTo>
                <a:cubicBezTo>
                  <a:pt x="2862056" y="310324"/>
                  <a:pt x="2831027" y="302420"/>
                  <a:pt x="2799538" y="295337"/>
                </a:cubicBezTo>
                <a:cubicBezTo>
                  <a:pt x="2764605" y="302513"/>
                  <a:pt x="2729595" y="310119"/>
                  <a:pt x="2694483" y="318153"/>
                </a:cubicBezTo>
                <a:cubicBezTo>
                  <a:pt x="2726128" y="322159"/>
                  <a:pt x="2758286" y="327027"/>
                  <a:pt x="2791113" y="332799"/>
                </a:cubicBezTo>
                <a:close/>
                <a:moveTo>
                  <a:pt x="3093919" y="344241"/>
                </a:moveTo>
                <a:cubicBezTo>
                  <a:pt x="3125794" y="343649"/>
                  <a:pt x="3157722" y="343383"/>
                  <a:pt x="3189699" y="343443"/>
                </a:cubicBezTo>
                <a:cubicBezTo>
                  <a:pt x="3163038" y="328365"/>
                  <a:pt x="3135735" y="313632"/>
                  <a:pt x="3107840" y="299433"/>
                </a:cubicBezTo>
                <a:cubicBezTo>
                  <a:pt x="3074707" y="302035"/>
                  <a:pt x="3041598" y="305015"/>
                  <a:pt x="3008463" y="308349"/>
                </a:cubicBezTo>
                <a:cubicBezTo>
                  <a:pt x="3036409" y="319373"/>
                  <a:pt x="3064868" y="331329"/>
                  <a:pt x="3093919" y="344241"/>
                </a:cubicBezTo>
                <a:close/>
                <a:moveTo>
                  <a:pt x="2574789" y="344403"/>
                </a:moveTo>
                <a:cubicBezTo>
                  <a:pt x="2588223" y="340985"/>
                  <a:pt x="2601707" y="337615"/>
                  <a:pt x="2615218" y="334298"/>
                </a:cubicBezTo>
                <a:cubicBezTo>
                  <a:pt x="2636358" y="329098"/>
                  <a:pt x="2657472" y="324063"/>
                  <a:pt x="2678532" y="319172"/>
                </a:cubicBezTo>
                <a:cubicBezTo>
                  <a:pt x="2644756" y="315235"/>
                  <a:pt x="2610389" y="312150"/>
                  <a:pt x="2575534" y="310083"/>
                </a:cubicBezTo>
                <a:cubicBezTo>
                  <a:pt x="2561099" y="314562"/>
                  <a:pt x="2546646" y="319088"/>
                  <a:pt x="2532160" y="323719"/>
                </a:cubicBezTo>
                <a:cubicBezTo>
                  <a:pt x="2511169" y="330425"/>
                  <a:pt x="2490202" y="337302"/>
                  <a:pt x="2469246" y="344283"/>
                </a:cubicBezTo>
                <a:cubicBezTo>
                  <a:pt x="2477397" y="344080"/>
                  <a:pt x="2485565" y="343910"/>
                  <a:pt x="2493766" y="343808"/>
                </a:cubicBezTo>
                <a:cubicBezTo>
                  <a:pt x="2520524" y="343471"/>
                  <a:pt x="2547495" y="343674"/>
                  <a:pt x="2574789" y="344403"/>
                </a:cubicBezTo>
                <a:close/>
                <a:moveTo>
                  <a:pt x="3290156" y="344686"/>
                </a:moveTo>
                <a:cubicBezTo>
                  <a:pt x="3264753" y="326912"/>
                  <a:pt x="3238682" y="309432"/>
                  <a:pt x="3212020" y="292464"/>
                </a:cubicBezTo>
                <a:cubicBezTo>
                  <a:pt x="3178911" y="294302"/>
                  <a:pt x="3145803" y="296489"/>
                  <a:pt x="3112720" y="299053"/>
                </a:cubicBezTo>
                <a:cubicBezTo>
                  <a:pt x="3140743" y="313387"/>
                  <a:pt x="3168175" y="328247"/>
                  <a:pt x="3194940" y="343455"/>
                </a:cubicBezTo>
                <a:cubicBezTo>
                  <a:pt x="3226610" y="343548"/>
                  <a:pt x="3258356" y="343954"/>
                  <a:pt x="3290156" y="344686"/>
                </a:cubicBezTo>
                <a:close/>
                <a:moveTo>
                  <a:pt x="2992512" y="347213"/>
                </a:moveTo>
                <a:cubicBezTo>
                  <a:pt x="3024311" y="345928"/>
                  <a:pt x="3056161" y="344976"/>
                  <a:pt x="3088036" y="344344"/>
                </a:cubicBezTo>
                <a:cubicBezTo>
                  <a:pt x="3060270" y="332092"/>
                  <a:pt x="3031837" y="320231"/>
                  <a:pt x="3002838" y="308923"/>
                </a:cubicBezTo>
                <a:cubicBezTo>
                  <a:pt x="2969960" y="312274"/>
                  <a:pt x="2937057" y="315982"/>
                  <a:pt x="2904103" y="320054"/>
                </a:cubicBezTo>
                <a:cubicBezTo>
                  <a:pt x="2933000" y="328265"/>
                  <a:pt x="2962408" y="337302"/>
                  <a:pt x="2992512" y="347213"/>
                </a:cubicBezTo>
                <a:close/>
                <a:moveTo>
                  <a:pt x="2683413" y="350021"/>
                </a:moveTo>
                <a:cubicBezTo>
                  <a:pt x="2688628" y="349130"/>
                  <a:pt x="2693842" y="348208"/>
                  <a:pt x="2699056" y="347332"/>
                </a:cubicBezTo>
                <a:cubicBezTo>
                  <a:pt x="2726950" y="342654"/>
                  <a:pt x="2754742" y="338259"/>
                  <a:pt x="2782533" y="334094"/>
                </a:cubicBezTo>
                <a:cubicBezTo>
                  <a:pt x="2750966" y="328730"/>
                  <a:pt x="2718808" y="323998"/>
                  <a:pt x="2686111" y="320056"/>
                </a:cubicBezTo>
                <a:cubicBezTo>
                  <a:pt x="2662737" y="325450"/>
                  <a:pt x="2639312" y="331018"/>
                  <a:pt x="2615834" y="336793"/>
                </a:cubicBezTo>
                <a:cubicBezTo>
                  <a:pt x="2605279" y="339382"/>
                  <a:pt x="2594773" y="342025"/>
                  <a:pt x="2584267" y="344675"/>
                </a:cubicBezTo>
                <a:cubicBezTo>
                  <a:pt x="2616784" y="345692"/>
                  <a:pt x="2649765" y="347462"/>
                  <a:pt x="2683413" y="350021"/>
                </a:cubicBezTo>
                <a:close/>
                <a:moveTo>
                  <a:pt x="2345462" y="351384"/>
                </a:moveTo>
                <a:cubicBezTo>
                  <a:pt x="2383268" y="347937"/>
                  <a:pt x="2421547" y="345662"/>
                  <a:pt x="2460370" y="344522"/>
                </a:cubicBezTo>
                <a:cubicBezTo>
                  <a:pt x="2484019" y="336603"/>
                  <a:pt x="2507686" y="328843"/>
                  <a:pt x="2531378" y="321274"/>
                </a:cubicBezTo>
                <a:cubicBezTo>
                  <a:pt x="2543666" y="317344"/>
                  <a:pt x="2555933" y="313480"/>
                  <a:pt x="2568188" y="309661"/>
                </a:cubicBezTo>
                <a:cubicBezTo>
                  <a:pt x="2531294" y="307629"/>
                  <a:pt x="2493841" y="306735"/>
                  <a:pt x="2455885" y="307208"/>
                </a:cubicBezTo>
                <a:cubicBezTo>
                  <a:pt x="2418930" y="321528"/>
                  <a:pt x="2382123" y="336259"/>
                  <a:pt x="2345462" y="351384"/>
                </a:cubicBezTo>
                <a:close/>
                <a:moveTo>
                  <a:pt x="2890130" y="352487"/>
                </a:moveTo>
                <a:cubicBezTo>
                  <a:pt x="2922237" y="350486"/>
                  <a:pt x="2954318" y="348813"/>
                  <a:pt x="2986451" y="347476"/>
                </a:cubicBezTo>
                <a:cubicBezTo>
                  <a:pt x="2957761" y="338034"/>
                  <a:pt x="2928632" y="329047"/>
                  <a:pt x="2899093" y="320675"/>
                </a:cubicBezTo>
                <a:cubicBezTo>
                  <a:pt x="2865780" y="324826"/>
                  <a:pt x="2832441" y="329337"/>
                  <a:pt x="2799049" y="334226"/>
                </a:cubicBezTo>
                <a:cubicBezTo>
                  <a:pt x="2828818" y="339569"/>
                  <a:pt x="2859128" y="345641"/>
                  <a:pt x="2890130" y="352487"/>
                </a:cubicBezTo>
                <a:close/>
                <a:moveTo>
                  <a:pt x="2786541" y="360075"/>
                </a:moveTo>
                <a:cubicBezTo>
                  <a:pt x="2817980" y="357418"/>
                  <a:pt x="2849393" y="355088"/>
                  <a:pt x="2880807" y="353070"/>
                </a:cubicBezTo>
                <a:cubicBezTo>
                  <a:pt x="2851319" y="346713"/>
                  <a:pt x="2821215" y="340807"/>
                  <a:pt x="2790548" y="335481"/>
                </a:cubicBezTo>
                <a:cubicBezTo>
                  <a:pt x="2760264" y="339972"/>
                  <a:pt x="2729904" y="344761"/>
                  <a:pt x="2699493" y="349865"/>
                </a:cubicBezTo>
                <a:cubicBezTo>
                  <a:pt x="2697565" y="350185"/>
                  <a:pt x="2695691" y="350524"/>
                  <a:pt x="2693790" y="350846"/>
                </a:cubicBezTo>
                <a:cubicBezTo>
                  <a:pt x="2724099" y="353285"/>
                  <a:pt x="2754999" y="356355"/>
                  <a:pt x="2786541" y="360075"/>
                </a:cubicBezTo>
                <a:close/>
                <a:moveTo>
                  <a:pt x="2681409" y="370145"/>
                </a:moveTo>
                <a:cubicBezTo>
                  <a:pt x="2711949" y="366868"/>
                  <a:pt x="2742798" y="363866"/>
                  <a:pt x="2774032" y="361163"/>
                </a:cubicBezTo>
                <a:cubicBezTo>
                  <a:pt x="2744339" y="357830"/>
                  <a:pt x="2714081" y="354954"/>
                  <a:pt x="2683259" y="352651"/>
                </a:cubicBezTo>
                <a:cubicBezTo>
                  <a:pt x="2651460" y="358088"/>
                  <a:pt x="2619867" y="363804"/>
                  <a:pt x="2588531" y="369825"/>
                </a:cubicBezTo>
                <a:cubicBezTo>
                  <a:pt x="2618969" y="369409"/>
                  <a:pt x="2649893" y="369517"/>
                  <a:pt x="2681409" y="370145"/>
                </a:cubicBezTo>
                <a:close/>
                <a:moveTo>
                  <a:pt x="2784948" y="373954"/>
                </a:moveTo>
                <a:cubicBezTo>
                  <a:pt x="2811841" y="373526"/>
                  <a:pt x="2839093" y="373335"/>
                  <a:pt x="2866782" y="373420"/>
                </a:cubicBezTo>
                <a:cubicBezTo>
                  <a:pt x="2867321" y="373420"/>
                  <a:pt x="2867835" y="373425"/>
                  <a:pt x="2868375" y="373428"/>
                </a:cubicBezTo>
                <a:cubicBezTo>
                  <a:pt x="2841713" y="369508"/>
                  <a:pt x="2814538" y="365879"/>
                  <a:pt x="2786797" y="362629"/>
                </a:cubicBezTo>
                <a:cubicBezTo>
                  <a:pt x="2785591" y="362733"/>
                  <a:pt x="2784357" y="362825"/>
                  <a:pt x="2783150" y="362930"/>
                </a:cubicBezTo>
                <a:cubicBezTo>
                  <a:pt x="2755538" y="365265"/>
                  <a:pt x="2728208" y="367823"/>
                  <a:pt x="2701162" y="370605"/>
                </a:cubicBezTo>
                <a:cubicBezTo>
                  <a:pt x="2728594" y="371335"/>
                  <a:pt x="2756488" y="372447"/>
                  <a:pt x="2784948" y="373954"/>
                </a:cubicBezTo>
                <a:close/>
                <a:moveTo>
                  <a:pt x="2473324" y="374005"/>
                </a:moveTo>
                <a:cubicBezTo>
                  <a:pt x="2506340" y="372038"/>
                  <a:pt x="2539749" y="370721"/>
                  <a:pt x="2573737" y="370064"/>
                </a:cubicBezTo>
                <a:cubicBezTo>
                  <a:pt x="2606434" y="363678"/>
                  <a:pt x="2639387" y="357629"/>
                  <a:pt x="2672600" y="351880"/>
                </a:cubicBezTo>
                <a:cubicBezTo>
                  <a:pt x="2640416" y="349623"/>
                  <a:pt x="2607692" y="347997"/>
                  <a:pt x="2574430" y="347150"/>
                </a:cubicBezTo>
                <a:cubicBezTo>
                  <a:pt x="2540546" y="355770"/>
                  <a:pt x="2506856" y="364736"/>
                  <a:pt x="2473324" y="374005"/>
                </a:cubicBezTo>
                <a:close/>
                <a:moveTo>
                  <a:pt x="2973763" y="374928"/>
                </a:moveTo>
                <a:cubicBezTo>
                  <a:pt x="2946433" y="367987"/>
                  <a:pt x="2918487" y="361331"/>
                  <a:pt x="2889950" y="355068"/>
                </a:cubicBezTo>
                <a:cubicBezTo>
                  <a:pt x="2859744" y="356954"/>
                  <a:pt x="2829564" y="359128"/>
                  <a:pt x="2799357" y="361600"/>
                </a:cubicBezTo>
                <a:cubicBezTo>
                  <a:pt x="2827560" y="365059"/>
                  <a:pt x="2856354" y="369033"/>
                  <a:pt x="2885764" y="373520"/>
                </a:cubicBezTo>
                <a:cubicBezTo>
                  <a:pt x="2915019" y="373712"/>
                  <a:pt x="2944352" y="374178"/>
                  <a:pt x="2973763" y="374928"/>
                </a:cubicBezTo>
                <a:close/>
                <a:moveTo>
                  <a:pt x="3075527" y="378634"/>
                </a:moveTo>
                <a:cubicBezTo>
                  <a:pt x="3048558" y="368665"/>
                  <a:pt x="3021178" y="358990"/>
                  <a:pt x="2993360" y="349746"/>
                </a:cubicBezTo>
                <a:cubicBezTo>
                  <a:pt x="2961947" y="351010"/>
                  <a:pt x="2930533" y="352600"/>
                  <a:pt x="2899120" y="354493"/>
                </a:cubicBezTo>
                <a:cubicBezTo>
                  <a:pt x="2927143" y="360778"/>
                  <a:pt x="2955705" y="367682"/>
                  <a:pt x="2984960" y="375224"/>
                </a:cubicBezTo>
                <a:cubicBezTo>
                  <a:pt x="3015038" y="376063"/>
                  <a:pt x="3045219" y="377207"/>
                  <a:pt x="3075527" y="378634"/>
                </a:cubicBezTo>
                <a:close/>
                <a:moveTo>
                  <a:pt x="2614037" y="380478"/>
                </a:moveTo>
                <a:cubicBezTo>
                  <a:pt x="2658139" y="377758"/>
                  <a:pt x="2703192" y="375811"/>
                  <a:pt x="2749399" y="374666"/>
                </a:cubicBezTo>
                <a:cubicBezTo>
                  <a:pt x="2727592" y="373736"/>
                  <a:pt x="2705452" y="373019"/>
                  <a:pt x="2682977" y="372557"/>
                </a:cubicBezTo>
                <a:cubicBezTo>
                  <a:pt x="2659808" y="375036"/>
                  <a:pt x="2636819" y="377664"/>
                  <a:pt x="2614037" y="380478"/>
                </a:cubicBezTo>
                <a:close/>
                <a:moveTo>
                  <a:pt x="2353945" y="384134"/>
                </a:moveTo>
                <a:cubicBezTo>
                  <a:pt x="2368337" y="382541"/>
                  <a:pt x="2382796" y="381061"/>
                  <a:pt x="2397341" y="379731"/>
                </a:cubicBezTo>
                <a:cubicBezTo>
                  <a:pt x="2418390" y="377805"/>
                  <a:pt x="2439545" y="376151"/>
                  <a:pt x="2460856" y="374771"/>
                </a:cubicBezTo>
                <a:cubicBezTo>
                  <a:pt x="2495372" y="365140"/>
                  <a:pt x="2530080" y="355877"/>
                  <a:pt x="2564973" y="346936"/>
                </a:cubicBezTo>
                <a:cubicBezTo>
                  <a:pt x="2530430" y="346209"/>
                  <a:pt x="2495339" y="346328"/>
                  <a:pt x="2459751" y="347429"/>
                </a:cubicBezTo>
                <a:cubicBezTo>
                  <a:pt x="2424444" y="359265"/>
                  <a:pt x="2389183" y="371509"/>
                  <a:pt x="2353945" y="384134"/>
                </a:cubicBezTo>
                <a:close/>
                <a:moveTo>
                  <a:pt x="3174058" y="384298"/>
                </a:moveTo>
                <a:cubicBezTo>
                  <a:pt x="3147910" y="371556"/>
                  <a:pt x="3121068" y="359005"/>
                  <a:pt x="3093636" y="346815"/>
                </a:cubicBezTo>
                <a:cubicBezTo>
                  <a:pt x="3062196" y="347404"/>
                  <a:pt x="3030809" y="348299"/>
                  <a:pt x="2999448" y="349518"/>
                </a:cubicBezTo>
                <a:cubicBezTo>
                  <a:pt x="3026829" y="358623"/>
                  <a:pt x="3054748" y="368447"/>
                  <a:pt x="3083310" y="379010"/>
                </a:cubicBezTo>
                <a:cubicBezTo>
                  <a:pt x="3113440" y="380481"/>
                  <a:pt x="3143697" y="382241"/>
                  <a:pt x="3174058" y="384298"/>
                </a:cubicBezTo>
                <a:close/>
                <a:moveTo>
                  <a:pt x="2948513" y="386269"/>
                </a:moveTo>
                <a:cubicBezTo>
                  <a:pt x="2928094" y="382741"/>
                  <a:pt x="2907288" y="379333"/>
                  <a:pt x="2886149" y="376092"/>
                </a:cubicBezTo>
                <a:cubicBezTo>
                  <a:pt x="2879701" y="376050"/>
                  <a:pt x="2873229" y="376002"/>
                  <a:pt x="2866782" y="375987"/>
                </a:cubicBezTo>
                <a:cubicBezTo>
                  <a:pt x="2851705" y="375942"/>
                  <a:pt x="2836729" y="375991"/>
                  <a:pt x="2821833" y="376107"/>
                </a:cubicBezTo>
                <a:cubicBezTo>
                  <a:pt x="2862800" y="378714"/>
                  <a:pt x="2904925" y="382099"/>
                  <a:pt x="2948513" y="386269"/>
                </a:cubicBezTo>
                <a:close/>
                <a:moveTo>
                  <a:pt x="2484713" y="391035"/>
                </a:moveTo>
                <a:cubicBezTo>
                  <a:pt x="2513412" y="388105"/>
                  <a:pt x="2542464" y="385506"/>
                  <a:pt x="2571990" y="383312"/>
                </a:cubicBezTo>
                <a:cubicBezTo>
                  <a:pt x="2601760" y="379323"/>
                  <a:pt x="2631811" y="375608"/>
                  <a:pt x="2662249" y="372205"/>
                </a:cubicBezTo>
                <a:cubicBezTo>
                  <a:pt x="2633635" y="371828"/>
                  <a:pt x="2604534" y="371871"/>
                  <a:pt x="2574969" y="372439"/>
                </a:cubicBezTo>
                <a:cubicBezTo>
                  <a:pt x="2544658" y="378352"/>
                  <a:pt x="2514590" y="384565"/>
                  <a:pt x="2484713" y="391035"/>
                </a:cubicBezTo>
                <a:close/>
                <a:moveTo>
                  <a:pt x="3271610" y="391872"/>
                </a:moveTo>
                <a:cubicBezTo>
                  <a:pt x="3246465" y="376390"/>
                  <a:pt x="3220676" y="361040"/>
                  <a:pt x="3194272" y="346021"/>
                </a:cubicBezTo>
                <a:cubicBezTo>
                  <a:pt x="3162628" y="345934"/>
                  <a:pt x="3131035" y="346166"/>
                  <a:pt x="3099493" y="346715"/>
                </a:cubicBezTo>
                <a:cubicBezTo>
                  <a:pt x="3126000" y="358571"/>
                  <a:pt x="3153022" y="371237"/>
                  <a:pt x="3180633" y="384735"/>
                </a:cubicBezTo>
                <a:cubicBezTo>
                  <a:pt x="3210813" y="386823"/>
                  <a:pt x="3241147" y="389204"/>
                  <a:pt x="3271610" y="391872"/>
                </a:cubicBezTo>
                <a:close/>
                <a:moveTo>
                  <a:pt x="3060142" y="398232"/>
                </a:moveTo>
                <a:cubicBezTo>
                  <a:pt x="3035664" y="391267"/>
                  <a:pt x="3010543" y="384419"/>
                  <a:pt x="2984909" y="377795"/>
                </a:cubicBezTo>
                <a:cubicBezTo>
                  <a:pt x="2957606" y="377031"/>
                  <a:pt x="2930378" y="376519"/>
                  <a:pt x="2903204" y="376238"/>
                </a:cubicBezTo>
                <a:cubicBezTo>
                  <a:pt x="2928683" y="380271"/>
                  <a:pt x="2954677" y="384693"/>
                  <a:pt x="2981186" y="389501"/>
                </a:cubicBezTo>
                <a:cubicBezTo>
                  <a:pt x="3007435" y="392180"/>
                  <a:pt x="3033738" y="395086"/>
                  <a:pt x="3060142" y="398232"/>
                </a:cubicBezTo>
                <a:close/>
                <a:moveTo>
                  <a:pt x="3367932" y="401242"/>
                </a:moveTo>
                <a:cubicBezTo>
                  <a:pt x="3343915" y="383121"/>
                  <a:pt x="3319258" y="365086"/>
                  <a:pt x="3293958" y="347333"/>
                </a:cubicBezTo>
                <a:cubicBezTo>
                  <a:pt x="3262389" y="346585"/>
                  <a:pt x="3230899" y="346155"/>
                  <a:pt x="3199460" y="346032"/>
                </a:cubicBezTo>
                <a:cubicBezTo>
                  <a:pt x="3226070" y="361227"/>
                  <a:pt x="3252039" y="376741"/>
                  <a:pt x="3277365" y="392386"/>
                </a:cubicBezTo>
                <a:cubicBezTo>
                  <a:pt x="3307391" y="395053"/>
                  <a:pt x="3337597" y="398007"/>
                  <a:pt x="3367932" y="401242"/>
                </a:cubicBezTo>
                <a:close/>
                <a:moveTo>
                  <a:pt x="2226528" y="402031"/>
                </a:moveTo>
                <a:cubicBezTo>
                  <a:pt x="2264768" y="395481"/>
                  <a:pt x="2303486" y="389944"/>
                  <a:pt x="2342759" y="385395"/>
                </a:cubicBezTo>
                <a:cubicBezTo>
                  <a:pt x="2378757" y="372417"/>
                  <a:pt x="2414787" y="359866"/>
                  <a:pt x="2450857" y="347715"/>
                </a:cubicBezTo>
                <a:cubicBezTo>
                  <a:pt x="2413099" y="349058"/>
                  <a:pt x="2374787" y="351542"/>
                  <a:pt x="2336002" y="355310"/>
                </a:cubicBezTo>
                <a:cubicBezTo>
                  <a:pt x="2299369" y="370500"/>
                  <a:pt x="2262878" y="386081"/>
                  <a:pt x="2226528" y="402031"/>
                </a:cubicBezTo>
                <a:close/>
                <a:moveTo>
                  <a:pt x="2362260" y="406100"/>
                </a:moveTo>
                <a:cubicBezTo>
                  <a:pt x="2394783" y="401379"/>
                  <a:pt x="2427778" y="397182"/>
                  <a:pt x="2461296" y="393493"/>
                </a:cubicBezTo>
                <a:cubicBezTo>
                  <a:pt x="2493970" y="386240"/>
                  <a:pt x="2526925" y="379359"/>
                  <a:pt x="2560107" y="372770"/>
                </a:cubicBezTo>
                <a:cubicBezTo>
                  <a:pt x="2527879" y="373574"/>
                  <a:pt x="2495100" y="375007"/>
                  <a:pt x="2461820" y="377171"/>
                </a:cubicBezTo>
                <a:cubicBezTo>
                  <a:pt x="2428465" y="386479"/>
                  <a:pt x="2395290" y="396139"/>
                  <a:pt x="2362260" y="406100"/>
                </a:cubicBezTo>
                <a:close/>
                <a:moveTo>
                  <a:pt x="2398492" y="410610"/>
                </a:moveTo>
                <a:cubicBezTo>
                  <a:pt x="2438780" y="403295"/>
                  <a:pt x="2479651" y="396593"/>
                  <a:pt x="2521132" y="390481"/>
                </a:cubicBezTo>
                <a:cubicBezTo>
                  <a:pt x="2499823" y="392430"/>
                  <a:pt x="2478700" y="394584"/>
                  <a:pt x="2457745" y="396933"/>
                </a:cubicBezTo>
                <a:cubicBezTo>
                  <a:pt x="2437898" y="401361"/>
                  <a:pt x="2418157" y="405933"/>
                  <a:pt x="2398492" y="410610"/>
                </a:cubicBezTo>
                <a:close/>
                <a:moveTo>
                  <a:pt x="3159801" y="411165"/>
                </a:moveTo>
                <a:cubicBezTo>
                  <a:pt x="3134758" y="401122"/>
                  <a:pt x="3109330" y="391226"/>
                  <a:pt x="3083491" y="381593"/>
                </a:cubicBezTo>
                <a:cubicBezTo>
                  <a:pt x="3054287" y="380165"/>
                  <a:pt x="3025158" y="379012"/>
                  <a:pt x="2996133" y="378131"/>
                </a:cubicBezTo>
                <a:cubicBezTo>
                  <a:pt x="3022257" y="384971"/>
                  <a:pt x="3048891" y="392314"/>
                  <a:pt x="3076145" y="400174"/>
                </a:cubicBezTo>
                <a:cubicBezTo>
                  <a:pt x="3103911" y="403575"/>
                  <a:pt x="3131779" y="407233"/>
                  <a:pt x="3159801" y="411165"/>
                </a:cubicBezTo>
                <a:close/>
                <a:moveTo>
                  <a:pt x="3133757" y="419965"/>
                </a:moveTo>
                <a:cubicBezTo>
                  <a:pt x="3128414" y="418337"/>
                  <a:pt x="3123046" y="416700"/>
                  <a:pt x="3117704" y="415090"/>
                </a:cubicBezTo>
                <a:cubicBezTo>
                  <a:pt x="3103936" y="410950"/>
                  <a:pt x="3089962" y="406819"/>
                  <a:pt x="3075811" y="402719"/>
                </a:cubicBezTo>
                <a:cubicBezTo>
                  <a:pt x="3055005" y="400172"/>
                  <a:pt x="3034277" y="397773"/>
                  <a:pt x="3013599" y="395514"/>
                </a:cubicBezTo>
                <a:cubicBezTo>
                  <a:pt x="3020535" y="396835"/>
                  <a:pt x="3027522" y="398175"/>
                  <a:pt x="3034560" y="399547"/>
                </a:cubicBezTo>
                <a:cubicBezTo>
                  <a:pt x="3067385" y="405938"/>
                  <a:pt x="3100417" y="412735"/>
                  <a:pt x="3133757" y="419965"/>
                </a:cubicBezTo>
                <a:close/>
                <a:moveTo>
                  <a:pt x="2004030" y="420972"/>
                </a:moveTo>
                <a:lnTo>
                  <a:pt x="2025651" y="413995"/>
                </a:lnTo>
                <a:lnTo>
                  <a:pt x="2044612" y="409193"/>
                </a:lnTo>
                <a:close/>
                <a:moveTo>
                  <a:pt x="3255608" y="425564"/>
                </a:moveTo>
                <a:cubicBezTo>
                  <a:pt x="3231131" y="412744"/>
                  <a:pt x="3205959" y="399927"/>
                  <a:pt x="3180145" y="387280"/>
                </a:cubicBezTo>
                <a:cubicBezTo>
                  <a:pt x="3150427" y="385225"/>
                  <a:pt x="3120786" y="383461"/>
                  <a:pt x="3091274" y="381969"/>
                </a:cubicBezTo>
                <a:cubicBezTo>
                  <a:pt x="3117061" y="391585"/>
                  <a:pt x="3143363" y="401805"/>
                  <a:pt x="3170282" y="412648"/>
                </a:cubicBezTo>
                <a:cubicBezTo>
                  <a:pt x="3198536" y="416675"/>
                  <a:pt x="3226969" y="420981"/>
                  <a:pt x="3255608" y="425564"/>
                </a:cubicBezTo>
                <a:close/>
                <a:moveTo>
                  <a:pt x="2238222" y="427062"/>
                </a:moveTo>
                <a:cubicBezTo>
                  <a:pt x="2258983" y="423062"/>
                  <a:pt x="2279858" y="419231"/>
                  <a:pt x="2300933" y="415683"/>
                </a:cubicBezTo>
                <a:cubicBezTo>
                  <a:pt x="2315379" y="413253"/>
                  <a:pt x="2329945" y="410967"/>
                  <a:pt x="2344571" y="408749"/>
                </a:cubicBezTo>
                <a:cubicBezTo>
                  <a:pt x="2379338" y="398124"/>
                  <a:pt x="2414291" y="387892"/>
                  <a:pt x="2449421" y="377997"/>
                </a:cubicBezTo>
                <a:cubicBezTo>
                  <a:pt x="2414602" y="380442"/>
                  <a:pt x="2379244" y="383697"/>
                  <a:pt x="2343402" y="387892"/>
                </a:cubicBezTo>
                <a:cubicBezTo>
                  <a:pt x="2308320" y="400542"/>
                  <a:pt x="2273268" y="413613"/>
                  <a:pt x="2238222" y="427062"/>
                </a:cubicBezTo>
                <a:close/>
                <a:moveTo>
                  <a:pt x="2254916" y="439813"/>
                </a:moveTo>
                <a:cubicBezTo>
                  <a:pt x="2286549" y="432667"/>
                  <a:pt x="2318485" y="425896"/>
                  <a:pt x="2350811" y="419567"/>
                </a:cubicBezTo>
                <a:cubicBezTo>
                  <a:pt x="2378509" y="412650"/>
                  <a:pt x="2406392" y="405999"/>
                  <a:pt x="2434449" y="399583"/>
                </a:cubicBezTo>
                <a:cubicBezTo>
                  <a:pt x="2403246" y="403329"/>
                  <a:pt x="2372463" y="407571"/>
                  <a:pt x="2341997" y="412223"/>
                </a:cubicBezTo>
                <a:cubicBezTo>
                  <a:pt x="2312849" y="421151"/>
                  <a:pt x="2283831" y="430365"/>
                  <a:pt x="2254916" y="439813"/>
                </a:cubicBezTo>
                <a:close/>
                <a:moveTo>
                  <a:pt x="3349489" y="441464"/>
                </a:moveTo>
                <a:cubicBezTo>
                  <a:pt x="3325833" y="425941"/>
                  <a:pt x="3301508" y="410358"/>
                  <a:pt x="3276516" y="394895"/>
                </a:cubicBezTo>
                <a:cubicBezTo>
                  <a:pt x="3246465" y="392233"/>
                  <a:pt x="3216541" y="389845"/>
                  <a:pt x="3186771" y="387750"/>
                </a:cubicBezTo>
                <a:cubicBezTo>
                  <a:pt x="3211841" y="400082"/>
                  <a:pt x="3237424" y="413105"/>
                  <a:pt x="3263546" y="426844"/>
                </a:cubicBezTo>
                <a:cubicBezTo>
                  <a:pt x="3291979" y="431439"/>
                  <a:pt x="3320619" y="436309"/>
                  <a:pt x="3349489" y="441464"/>
                </a:cubicBezTo>
                <a:close/>
                <a:moveTo>
                  <a:pt x="3239503" y="444127"/>
                </a:moveTo>
                <a:cubicBezTo>
                  <a:pt x="3226790" y="438746"/>
                  <a:pt x="3214075" y="433367"/>
                  <a:pt x="3201335" y="428094"/>
                </a:cubicBezTo>
                <a:cubicBezTo>
                  <a:pt x="3190856" y="423764"/>
                  <a:pt x="3180325" y="419451"/>
                  <a:pt x="3169717" y="415159"/>
                </a:cubicBezTo>
                <a:cubicBezTo>
                  <a:pt x="3143569" y="411437"/>
                  <a:pt x="3117575" y="407951"/>
                  <a:pt x="3091684" y="404689"/>
                </a:cubicBezTo>
                <a:cubicBezTo>
                  <a:pt x="3100545" y="407287"/>
                  <a:pt x="3109432" y="409919"/>
                  <a:pt x="3118422" y="412627"/>
                </a:cubicBezTo>
                <a:cubicBezTo>
                  <a:pt x="3133860" y="417261"/>
                  <a:pt x="3149271" y="421984"/>
                  <a:pt x="3164656" y="426777"/>
                </a:cubicBezTo>
                <a:cubicBezTo>
                  <a:pt x="3189391" y="432312"/>
                  <a:pt x="3214332" y="438088"/>
                  <a:pt x="3239503" y="444127"/>
                </a:cubicBezTo>
                <a:close/>
                <a:moveTo>
                  <a:pt x="2107686" y="455680"/>
                </a:moveTo>
                <a:cubicBezTo>
                  <a:pt x="2145975" y="446215"/>
                  <a:pt x="2184710" y="437574"/>
                  <a:pt x="2223993" y="429782"/>
                </a:cubicBezTo>
                <a:cubicBezTo>
                  <a:pt x="2260037" y="415845"/>
                  <a:pt x="2296092" y="402345"/>
                  <a:pt x="2332172" y="389253"/>
                </a:cubicBezTo>
                <a:cubicBezTo>
                  <a:pt x="2293999" y="393917"/>
                  <a:pt x="2255290" y="399651"/>
                  <a:pt x="2216102" y="406611"/>
                </a:cubicBezTo>
                <a:cubicBezTo>
                  <a:pt x="2179828" y="422608"/>
                  <a:pt x="2143692" y="438970"/>
                  <a:pt x="2107686" y="455680"/>
                </a:cubicBezTo>
                <a:close/>
                <a:moveTo>
                  <a:pt x="3441906" y="458757"/>
                </a:moveTo>
                <a:cubicBezTo>
                  <a:pt x="3419250" y="440654"/>
                  <a:pt x="3395902" y="422422"/>
                  <a:pt x="3371912" y="404258"/>
                </a:cubicBezTo>
                <a:cubicBezTo>
                  <a:pt x="3341861" y="401027"/>
                  <a:pt x="3311963" y="398078"/>
                  <a:pt x="3282218" y="395406"/>
                </a:cubicBezTo>
                <a:cubicBezTo>
                  <a:pt x="3307467" y="411090"/>
                  <a:pt x="3332022" y="426885"/>
                  <a:pt x="3355910" y="442602"/>
                </a:cubicBezTo>
                <a:cubicBezTo>
                  <a:pt x="3384319" y="447710"/>
                  <a:pt x="3412983" y="453091"/>
                  <a:pt x="3441906" y="458757"/>
                </a:cubicBezTo>
                <a:close/>
                <a:moveTo>
                  <a:pt x="3334027" y="467702"/>
                </a:moveTo>
                <a:cubicBezTo>
                  <a:pt x="3317742" y="458763"/>
                  <a:pt x="3301406" y="449873"/>
                  <a:pt x="3284968" y="441096"/>
                </a:cubicBezTo>
                <a:cubicBezTo>
                  <a:pt x="3277622" y="437174"/>
                  <a:pt x="3270223" y="433244"/>
                  <a:pt x="3262749" y="429314"/>
                </a:cubicBezTo>
                <a:cubicBezTo>
                  <a:pt x="3235060" y="424840"/>
                  <a:pt x="3207577" y="420630"/>
                  <a:pt x="3180221" y="416678"/>
                </a:cubicBezTo>
                <a:cubicBezTo>
                  <a:pt x="3187542" y="419651"/>
                  <a:pt x="3194888" y="422657"/>
                  <a:pt x="3202312" y="425723"/>
                </a:cubicBezTo>
                <a:cubicBezTo>
                  <a:pt x="3219880" y="432985"/>
                  <a:pt x="3237398" y="440364"/>
                  <a:pt x="3254864" y="447829"/>
                </a:cubicBezTo>
                <a:cubicBezTo>
                  <a:pt x="3280960" y="454170"/>
                  <a:pt x="3307314" y="460784"/>
                  <a:pt x="3334027" y="467702"/>
                </a:cubicBezTo>
                <a:close/>
                <a:moveTo>
                  <a:pt x="2124913" y="471968"/>
                </a:moveTo>
                <a:cubicBezTo>
                  <a:pt x="2158741" y="462838"/>
                  <a:pt x="2192936" y="454234"/>
                  <a:pt x="2227509" y="446118"/>
                </a:cubicBezTo>
                <a:cubicBezTo>
                  <a:pt x="2259847" y="435346"/>
                  <a:pt x="2292336" y="424936"/>
                  <a:pt x="2324962" y="414819"/>
                </a:cubicBezTo>
                <a:cubicBezTo>
                  <a:pt x="2290343" y="420322"/>
                  <a:pt x="2256197" y="426440"/>
                  <a:pt x="2222451" y="433141"/>
                </a:cubicBezTo>
                <a:cubicBezTo>
                  <a:pt x="2189936" y="445736"/>
                  <a:pt x="2157425" y="458676"/>
                  <a:pt x="2124913" y="471968"/>
                </a:cubicBezTo>
                <a:close/>
                <a:moveTo>
                  <a:pt x="2156714" y="473036"/>
                </a:moveTo>
                <a:cubicBezTo>
                  <a:pt x="2204135" y="458709"/>
                  <a:pt x="2252070" y="445204"/>
                  <a:pt x="2300520" y="432467"/>
                </a:cubicBezTo>
                <a:cubicBezTo>
                  <a:pt x="2276227" y="437603"/>
                  <a:pt x="2252128" y="442977"/>
                  <a:pt x="2228220" y="448589"/>
                </a:cubicBezTo>
                <a:cubicBezTo>
                  <a:pt x="2204310" y="456554"/>
                  <a:pt x="2180476" y="464706"/>
                  <a:pt x="2156714" y="473036"/>
                </a:cubicBezTo>
                <a:close/>
                <a:moveTo>
                  <a:pt x="3309009" y="474163"/>
                </a:moveTo>
                <a:cubicBezTo>
                  <a:pt x="3290721" y="466100"/>
                  <a:pt x="3272408" y="458123"/>
                  <a:pt x="3254042" y="450274"/>
                </a:cubicBezTo>
                <a:cubicBezTo>
                  <a:pt x="3234110" y="445432"/>
                  <a:pt x="3214358" y="440765"/>
                  <a:pt x="3194733" y="436241"/>
                </a:cubicBezTo>
                <a:cubicBezTo>
                  <a:pt x="3232826" y="448381"/>
                  <a:pt x="3270865" y="461031"/>
                  <a:pt x="3309009" y="474163"/>
                </a:cubicBezTo>
                <a:close/>
                <a:moveTo>
                  <a:pt x="3424850" y="492036"/>
                </a:moveTo>
                <a:cubicBezTo>
                  <a:pt x="3406151" y="479252"/>
                  <a:pt x="3387426" y="466572"/>
                  <a:pt x="3368625" y="454086"/>
                </a:cubicBezTo>
                <a:cubicBezTo>
                  <a:pt x="3364078" y="451073"/>
                  <a:pt x="3359507" y="448057"/>
                  <a:pt x="3354935" y="445036"/>
                </a:cubicBezTo>
                <a:cubicBezTo>
                  <a:pt x="3326629" y="439948"/>
                  <a:pt x="3298530" y="435137"/>
                  <a:pt x="3270660" y="430586"/>
                </a:cubicBezTo>
                <a:cubicBezTo>
                  <a:pt x="3275823" y="433311"/>
                  <a:pt x="3280986" y="436049"/>
                  <a:pt x="3286174" y="438829"/>
                </a:cubicBezTo>
                <a:cubicBezTo>
                  <a:pt x="3305592" y="449208"/>
                  <a:pt x="3324882" y="459741"/>
                  <a:pt x="3344121" y="470345"/>
                </a:cubicBezTo>
                <a:cubicBezTo>
                  <a:pt x="3370680" y="477276"/>
                  <a:pt x="3397573" y="484502"/>
                  <a:pt x="3424850" y="492036"/>
                </a:cubicBezTo>
                <a:close/>
                <a:moveTo>
                  <a:pt x="3409156" y="509691"/>
                </a:moveTo>
                <a:cubicBezTo>
                  <a:pt x="3387246" y="497227"/>
                  <a:pt x="3365260" y="484926"/>
                  <a:pt x="3343170" y="472746"/>
                </a:cubicBezTo>
                <a:cubicBezTo>
                  <a:pt x="3318152" y="466219"/>
                  <a:pt x="3293444" y="459952"/>
                  <a:pt x="3268965" y="453931"/>
                </a:cubicBezTo>
                <a:cubicBezTo>
                  <a:pt x="3291979" y="463848"/>
                  <a:pt x="3314941" y="473924"/>
                  <a:pt x="3337828" y="484173"/>
                </a:cubicBezTo>
                <a:cubicBezTo>
                  <a:pt x="3361535" y="492482"/>
                  <a:pt x="3385294" y="500990"/>
                  <a:pt x="3409156" y="509691"/>
                </a:cubicBezTo>
                <a:close/>
                <a:moveTo>
                  <a:pt x="1990558" y="511475"/>
                </a:moveTo>
                <a:cubicBezTo>
                  <a:pt x="2028161" y="499475"/>
                  <a:pt x="2066179" y="488185"/>
                  <a:pt x="2104628" y="477533"/>
                </a:cubicBezTo>
                <a:cubicBezTo>
                  <a:pt x="2138966" y="463348"/>
                  <a:pt x="2173302" y="449560"/>
                  <a:pt x="2207641" y="436157"/>
                </a:cubicBezTo>
                <a:cubicBezTo>
                  <a:pt x="2169172" y="444027"/>
                  <a:pt x="2131240" y="452696"/>
                  <a:pt x="2093788" y="462161"/>
                </a:cubicBezTo>
                <a:cubicBezTo>
                  <a:pt x="2059258" y="478289"/>
                  <a:pt x="2024851" y="494730"/>
                  <a:pt x="1990558" y="511475"/>
                </a:cubicBezTo>
                <a:close/>
                <a:moveTo>
                  <a:pt x="3513748" y="517272"/>
                </a:moveTo>
                <a:cubicBezTo>
                  <a:pt x="3493354" y="500368"/>
                  <a:pt x="3472856" y="483619"/>
                  <a:pt x="3452283" y="467069"/>
                </a:cubicBezTo>
                <a:cubicBezTo>
                  <a:pt x="3450280" y="465462"/>
                  <a:pt x="3448250" y="463848"/>
                  <a:pt x="3446247" y="462237"/>
                </a:cubicBezTo>
                <a:cubicBezTo>
                  <a:pt x="3417683" y="456618"/>
                  <a:pt x="3389405" y="451276"/>
                  <a:pt x="3361355" y="446200"/>
                </a:cubicBezTo>
                <a:cubicBezTo>
                  <a:pt x="3364258" y="448116"/>
                  <a:pt x="3367161" y="450032"/>
                  <a:pt x="3370037" y="451946"/>
                </a:cubicBezTo>
                <a:cubicBezTo>
                  <a:pt x="3390945" y="465824"/>
                  <a:pt x="3411751" y="479918"/>
                  <a:pt x="3432530" y="494159"/>
                </a:cubicBezTo>
                <a:cubicBezTo>
                  <a:pt x="3459192" y="501562"/>
                  <a:pt x="3486265" y="509263"/>
                  <a:pt x="3513748" y="517272"/>
                </a:cubicBezTo>
                <a:close/>
                <a:moveTo>
                  <a:pt x="2009326" y="520699"/>
                </a:moveTo>
                <a:cubicBezTo>
                  <a:pt x="2038873" y="510504"/>
                  <a:pt x="2068624" y="500674"/>
                  <a:pt x="2098550" y="491134"/>
                </a:cubicBezTo>
                <a:cubicBezTo>
                  <a:pt x="2132539" y="478738"/>
                  <a:pt x="2166667" y="466718"/>
                  <a:pt x="2200953" y="455077"/>
                </a:cubicBezTo>
                <a:cubicBezTo>
                  <a:pt x="2168789" y="462921"/>
                  <a:pt x="2136983" y="471236"/>
                  <a:pt x="2105459" y="479972"/>
                </a:cubicBezTo>
                <a:cubicBezTo>
                  <a:pt x="2073424" y="493205"/>
                  <a:pt x="2041385" y="506772"/>
                  <a:pt x="2009326" y="520699"/>
                </a:cubicBezTo>
                <a:close/>
                <a:moveTo>
                  <a:pt x="3497874" y="542782"/>
                </a:moveTo>
                <a:cubicBezTo>
                  <a:pt x="3475784" y="527194"/>
                  <a:pt x="3453644" y="511760"/>
                  <a:pt x="3431426" y="496518"/>
                </a:cubicBezTo>
                <a:cubicBezTo>
                  <a:pt x="3405021" y="489193"/>
                  <a:pt x="3378976" y="482155"/>
                  <a:pt x="3353264" y="475395"/>
                </a:cubicBezTo>
                <a:cubicBezTo>
                  <a:pt x="3376767" y="488398"/>
                  <a:pt x="3400115" y="501570"/>
                  <a:pt x="3423387" y="514896"/>
                </a:cubicBezTo>
                <a:cubicBezTo>
                  <a:pt x="3448095" y="523979"/>
                  <a:pt x="3472908" y="533274"/>
                  <a:pt x="3497874" y="542782"/>
                </a:cubicBezTo>
                <a:close/>
                <a:moveTo>
                  <a:pt x="3474551" y="547485"/>
                </a:moveTo>
                <a:cubicBezTo>
                  <a:pt x="3457163" y="537311"/>
                  <a:pt x="3439748" y="527232"/>
                  <a:pt x="3422281" y="517228"/>
                </a:cubicBezTo>
                <a:cubicBezTo>
                  <a:pt x="3403352" y="510272"/>
                  <a:pt x="3384499" y="503448"/>
                  <a:pt x="3365671" y="496739"/>
                </a:cubicBezTo>
                <a:cubicBezTo>
                  <a:pt x="3402067" y="513273"/>
                  <a:pt x="3438335" y="530204"/>
                  <a:pt x="3474551" y="547485"/>
                </a:cubicBezTo>
                <a:close/>
                <a:moveTo>
                  <a:pt x="1923460" y="558813"/>
                </a:moveTo>
                <a:cubicBezTo>
                  <a:pt x="1961232" y="543363"/>
                  <a:pt x="1999149" y="528398"/>
                  <a:pt x="2037233" y="513930"/>
                </a:cubicBezTo>
                <a:cubicBezTo>
                  <a:pt x="2017561" y="520559"/>
                  <a:pt x="1997961" y="527312"/>
                  <a:pt x="1978450" y="534232"/>
                </a:cubicBezTo>
                <a:cubicBezTo>
                  <a:pt x="1960128" y="542318"/>
                  <a:pt x="1941800" y="550499"/>
                  <a:pt x="1923460" y="558813"/>
                </a:cubicBezTo>
                <a:close/>
                <a:moveTo>
                  <a:pt x="1870303" y="571637"/>
                </a:moveTo>
                <a:cubicBezTo>
                  <a:pt x="1905780" y="557872"/>
                  <a:pt x="1941508" y="544606"/>
                  <a:pt x="1977510" y="531839"/>
                </a:cubicBezTo>
                <a:cubicBezTo>
                  <a:pt x="2013263" y="516062"/>
                  <a:pt x="2048994" y="500707"/>
                  <a:pt x="2084710" y="485794"/>
                </a:cubicBezTo>
                <a:cubicBezTo>
                  <a:pt x="2047448" y="496395"/>
                  <a:pt x="2010605" y="507640"/>
                  <a:pt x="1974124" y="519522"/>
                </a:cubicBezTo>
                <a:cubicBezTo>
                  <a:pt x="1939400" y="536593"/>
                  <a:pt x="1904796" y="553971"/>
                  <a:pt x="1870303" y="571637"/>
                </a:cubicBezTo>
                <a:close/>
                <a:moveTo>
                  <a:pt x="3583484" y="575986"/>
                </a:moveTo>
                <a:cubicBezTo>
                  <a:pt x="3561985" y="557632"/>
                  <a:pt x="3540384" y="539413"/>
                  <a:pt x="3518654" y="521374"/>
                </a:cubicBezTo>
                <a:cubicBezTo>
                  <a:pt x="3491736" y="513503"/>
                  <a:pt x="3465202" y="505921"/>
                  <a:pt x="3439080" y="498632"/>
                </a:cubicBezTo>
                <a:cubicBezTo>
                  <a:pt x="3462018" y="514406"/>
                  <a:pt x="3484852" y="530381"/>
                  <a:pt x="3507634" y="546514"/>
                </a:cubicBezTo>
                <a:cubicBezTo>
                  <a:pt x="3532754" y="556120"/>
                  <a:pt x="3558029" y="565944"/>
                  <a:pt x="3583484" y="575986"/>
                </a:cubicBezTo>
                <a:close/>
                <a:moveTo>
                  <a:pt x="3567687" y="592726"/>
                </a:moveTo>
                <a:cubicBezTo>
                  <a:pt x="3547320" y="577975"/>
                  <a:pt x="3526899" y="563319"/>
                  <a:pt x="3506402" y="548795"/>
                </a:cubicBezTo>
                <a:cubicBezTo>
                  <a:pt x="3483105" y="539878"/>
                  <a:pt x="3459911" y="531149"/>
                  <a:pt x="3436820" y="522601"/>
                </a:cubicBezTo>
                <a:cubicBezTo>
                  <a:pt x="3458446" y="535065"/>
                  <a:pt x="3480023" y="547665"/>
                  <a:pt x="3501522" y="560387"/>
                </a:cubicBezTo>
                <a:cubicBezTo>
                  <a:pt x="3523585" y="571033"/>
                  <a:pt x="3545649" y="581838"/>
                  <a:pt x="3567687" y="592726"/>
                </a:cubicBezTo>
                <a:close/>
                <a:moveTo>
                  <a:pt x="1761286" y="628595"/>
                </a:moveTo>
                <a:cubicBezTo>
                  <a:pt x="1793423" y="614086"/>
                  <a:pt x="1825642" y="599920"/>
                  <a:pt x="1857964" y="586150"/>
                </a:cubicBezTo>
                <a:cubicBezTo>
                  <a:pt x="1887112" y="572521"/>
                  <a:pt x="1916232" y="559203"/>
                  <a:pt x="1945328" y="546158"/>
                </a:cubicBezTo>
                <a:cubicBezTo>
                  <a:pt x="1912522" y="558125"/>
                  <a:pt x="1879951" y="570528"/>
                  <a:pt x="1847577" y="583332"/>
                </a:cubicBezTo>
                <a:cubicBezTo>
                  <a:pt x="1818735" y="598228"/>
                  <a:pt x="1789970" y="613312"/>
                  <a:pt x="1761286" y="628595"/>
                </a:cubicBezTo>
                <a:close/>
                <a:moveTo>
                  <a:pt x="3651165" y="634434"/>
                </a:moveTo>
                <a:cubicBezTo>
                  <a:pt x="3630720" y="616564"/>
                  <a:pt x="3610145" y="598787"/>
                  <a:pt x="3589494" y="581126"/>
                </a:cubicBezTo>
                <a:cubicBezTo>
                  <a:pt x="3564837" y="571371"/>
                  <a:pt x="3540333" y="561815"/>
                  <a:pt x="3515982" y="552466"/>
                </a:cubicBezTo>
                <a:cubicBezTo>
                  <a:pt x="3537867" y="568008"/>
                  <a:pt x="3559647" y="583685"/>
                  <a:pt x="3581353" y="599475"/>
                </a:cubicBezTo>
                <a:cubicBezTo>
                  <a:pt x="3604623" y="611009"/>
                  <a:pt x="3627894" y="622654"/>
                  <a:pt x="3651165" y="634434"/>
                </a:cubicBezTo>
                <a:close/>
                <a:moveTo>
                  <a:pt x="3627638" y="636581"/>
                </a:moveTo>
                <a:cubicBezTo>
                  <a:pt x="3611815" y="624899"/>
                  <a:pt x="3595941" y="613264"/>
                  <a:pt x="3580017" y="601684"/>
                </a:cubicBezTo>
                <a:cubicBezTo>
                  <a:pt x="3562730" y="593106"/>
                  <a:pt x="3545418" y="584609"/>
                  <a:pt x="3528132" y="576178"/>
                </a:cubicBezTo>
                <a:cubicBezTo>
                  <a:pt x="3561369" y="596021"/>
                  <a:pt x="3594502" y="616176"/>
                  <a:pt x="3627638" y="636581"/>
                </a:cubicBezTo>
                <a:close/>
                <a:moveTo>
                  <a:pt x="1672669" y="676545"/>
                </a:moveTo>
                <a:cubicBezTo>
                  <a:pt x="1711116" y="657019"/>
                  <a:pt x="1749479" y="638014"/>
                  <a:pt x="1787779" y="619518"/>
                </a:cubicBezTo>
                <a:cubicBezTo>
                  <a:pt x="1767154" y="628691"/>
                  <a:pt x="1746572" y="638037"/>
                  <a:pt x="1726018" y="647515"/>
                </a:cubicBezTo>
                <a:cubicBezTo>
                  <a:pt x="1708208" y="657121"/>
                  <a:pt x="1690424" y="666799"/>
                  <a:pt x="1672669" y="676545"/>
                </a:cubicBezTo>
                <a:close/>
                <a:moveTo>
                  <a:pt x="3715790" y="691355"/>
                </a:moveTo>
                <a:cubicBezTo>
                  <a:pt x="3696962" y="674634"/>
                  <a:pt x="3678058" y="657952"/>
                  <a:pt x="3659102" y="641338"/>
                </a:cubicBezTo>
                <a:cubicBezTo>
                  <a:pt x="3637218" y="630255"/>
                  <a:pt x="3615385" y="619235"/>
                  <a:pt x="3593552" y="608366"/>
                </a:cubicBezTo>
                <a:cubicBezTo>
                  <a:pt x="3613664" y="623049"/>
                  <a:pt x="3633699" y="637816"/>
                  <a:pt x="3653682" y="652649"/>
                </a:cubicBezTo>
                <a:cubicBezTo>
                  <a:pt x="3674359" y="665456"/>
                  <a:pt x="3695061" y="678351"/>
                  <a:pt x="3715790" y="691355"/>
                </a:cubicBezTo>
                <a:close/>
                <a:moveTo>
                  <a:pt x="3771656" y="741302"/>
                </a:moveTo>
                <a:cubicBezTo>
                  <a:pt x="3756938" y="728072"/>
                  <a:pt x="3742144" y="714852"/>
                  <a:pt x="3727322" y="701648"/>
                </a:cubicBezTo>
                <a:cubicBezTo>
                  <a:pt x="3710910" y="691327"/>
                  <a:pt x="3694523" y="681052"/>
                  <a:pt x="3678135" y="670853"/>
                </a:cubicBezTo>
                <a:cubicBezTo>
                  <a:pt x="3709496" y="694255"/>
                  <a:pt x="3740653" y="717770"/>
                  <a:pt x="3771656" y="741302"/>
                </a:cubicBezTo>
                <a:close/>
                <a:moveTo>
                  <a:pt x="813354" y="1120660"/>
                </a:moveTo>
                <a:lnTo>
                  <a:pt x="811847" y="1118576"/>
                </a:lnTo>
                <a:cubicBezTo>
                  <a:pt x="843937" y="1095318"/>
                  <a:pt x="876804" y="1071340"/>
                  <a:pt x="908591" y="1048154"/>
                </a:cubicBezTo>
                <a:cubicBezTo>
                  <a:pt x="1226605" y="816181"/>
                  <a:pt x="1555446" y="576307"/>
                  <a:pt x="1920827" y="445121"/>
                </a:cubicBezTo>
                <a:lnTo>
                  <a:pt x="2004030" y="420972"/>
                </a:lnTo>
                <a:lnTo>
                  <a:pt x="1921692" y="447539"/>
                </a:lnTo>
                <a:cubicBezTo>
                  <a:pt x="1556658" y="578599"/>
                  <a:pt x="1227971" y="818360"/>
                  <a:pt x="910104" y="1050232"/>
                </a:cubicBezTo>
                <a:cubicBezTo>
                  <a:pt x="878314" y="1073418"/>
                  <a:pt x="845446" y="1097396"/>
                  <a:pt x="813354" y="1120660"/>
                </a:cubicBezTo>
                <a:close/>
                <a:moveTo>
                  <a:pt x="1459" y="1760510"/>
                </a:moveTo>
                <a:lnTo>
                  <a:pt x="0" y="1758399"/>
                </a:lnTo>
                <a:cubicBezTo>
                  <a:pt x="60574" y="1716565"/>
                  <a:pt x="122423" y="1673698"/>
                  <a:pt x="182231" y="1632238"/>
                </a:cubicBezTo>
                <a:cubicBezTo>
                  <a:pt x="617436" y="1330579"/>
                  <a:pt x="1065239" y="1020220"/>
                  <a:pt x="1532344" y="752840"/>
                </a:cubicBezTo>
                <a:cubicBezTo>
                  <a:pt x="1461157" y="791141"/>
                  <a:pt x="1389621" y="831194"/>
                  <a:pt x="1317596" y="873142"/>
                </a:cubicBezTo>
                <a:cubicBezTo>
                  <a:pt x="955382" y="1084731"/>
                  <a:pt x="605076" y="1329090"/>
                  <a:pt x="266299" y="1565401"/>
                </a:cubicBezTo>
                <a:cubicBezTo>
                  <a:pt x="216528" y="1600118"/>
                  <a:pt x="166920" y="1634723"/>
                  <a:pt x="117448" y="1669103"/>
                </a:cubicBezTo>
                <a:lnTo>
                  <a:pt x="115980" y="1666998"/>
                </a:lnTo>
                <a:cubicBezTo>
                  <a:pt x="165453" y="1632615"/>
                  <a:pt x="215065" y="1598014"/>
                  <a:pt x="264830" y="1563294"/>
                </a:cubicBezTo>
                <a:cubicBezTo>
                  <a:pt x="603644" y="1326953"/>
                  <a:pt x="953997" y="1082566"/>
                  <a:pt x="1316298" y="870922"/>
                </a:cubicBezTo>
                <a:cubicBezTo>
                  <a:pt x="1415979" y="812871"/>
                  <a:pt x="1514737" y="758394"/>
                  <a:pt x="1612902" y="707280"/>
                </a:cubicBezTo>
                <a:cubicBezTo>
                  <a:pt x="1640459" y="691880"/>
                  <a:pt x="1668090" y="676647"/>
                  <a:pt x="1695786" y="661576"/>
                </a:cubicBezTo>
                <a:cubicBezTo>
                  <a:pt x="1602718" y="705254"/>
                  <a:pt x="1510312" y="752068"/>
                  <a:pt x="1418278" y="802208"/>
                </a:cubicBezTo>
                <a:cubicBezTo>
                  <a:pt x="1052270" y="1002811"/>
                  <a:pt x="702247" y="1248605"/>
                  <a:pt x="363745" y="1486306"/>
                </a:cubicBezTo>
                <a:cubicBezTo>
                  <a:pt x="320165" y="1516907"/>
                  <a:pt x="276730" y="1547406"/>
                  <a:pt x="233427" y="1577696"/>
                </a:cubicBezTo>
                <a:lnTo>
                  <a:pt x="231958" y="1575593"/>
                </a:lnTo>
                <a:cubicBezTo>
                  <a:pt x="275256" y="1545302"/>
                  <a:pt x="318688" y="1514805"/>
                  <a:pt x="362268" y="1484204"/>
                </a:cubicBezTo>
                <a:cubicBezTo>
                  <a:pt x="700827" y="1246464"/>
                  <a:pt x="1050911" y="1000631"/>
                  <a:pt x="1417045" y="799956"/>
                </a:cubicBezTo>
                <a:cubicBezTo>
                  <a:pt x="1521464" y="743068"/>
                  <a:pt x="1626361" y="690448"/>
                  <a:pt x="1732165" y="641854"/>
                </a:cubicBezTo>
                <a:cubicBezTo>
                  <a:pt x="1748832" y="632892"/>
                  <a:pt x="1765519" y="623988"/>
                  <a:pt x="1782238" y="615154"/>
                </a:cubicBezTo>
                <a:cubicBezTo>
                  <a:pt x="1797776" y="606945"/>
                  <a:pt x="1813251" y="598852"/>
                  <a:pt x="1828687" y="590828"/>
                </a:cubicBezTo>
                <a:cubicBezTo>
                  <a:pt x="1723414" y="633108"/>
                  <a:pt x="1620328" y="679867"/>
                  <a:pt x="1518965" y="731278"/>
                </a:cubicBezTo>
                <a:cubicBezTo>
                  <a:pt x="1151308" y="919383"/>
                  <a:pt x="803691" y="1165183"/>
                  <a:pt x="467522" y="1402888"/>
                </a:cubicBezTo>
                <a:cubicBezTo>
                  <a:pt x="428013" y="1430825"/>
                  <a:pt x="388647" y="1458660"/>
                  <a:pt x="349412" y="1486289"/>
                </a:cubicBezTo>
                <a:lnTo>
                  <a:pt x="347933" y="1484189"/>
                </a:lnTo>
                <a:cubicBezTo>
                  <a:pt x="387167" y="1456564"/>
                  <a:pt x="426531" y="1428731"/>
                  <a:pt x="466038" y="1400793"/>
                </a:cubicBezTo>
                <a:cubicBezTo>
                  <a:pt x="802283" y="1163033"/>
                  <a:pt x="1149972" y="917182"/>
                  <a:pt x="1517799" y="728992"/>
                </a:cubicBezTo>
                <a:cubicBezTo>
                  <a:pt x="1626846" y="673681"/>
                  <a:pt x="1737897" y="623782"/>
                  <a:pt x="1851506" y="579019"/>
                </a:cubicBezTo>
                <a:cubicBezTo>
                  <a:pt x="1888125" y="560146"/>
                  <a:pt x="1924469" y="541792"/>
                  <a:pt x="1960570" y="523947"/>
                </a:cubicBezTo>
                <a:cubicBezTo>
                  <a:pt x="1843822" y="562589"/>
                  <a:pt x="1730748" y="607890"/>
                  <a:pt x="1619649" y="660347"/>
                </a:cubicBezTo>
                <a:cubicBezTo>
                  <a:pt x="1253791" y="833089"/>
                  <a:pt x="912222" y="1076550"/>
                  <a:pt x="581902" y="1311991"/>
                </a:cubicBezTo>
                <a:cubicBezTo>
                  <a:pt x="543644" y="1339261"/>
                  <a:pt x="504086" y="1367456"/>
                  <a:pt x="465398" y="1394883"/>
                </a:cubicBezTo>
                <a:lnTo>
                  <a:pt x="463910" y="1392792"/>
                </a:lnTo>
                <a:cubicBezTo>
                  <a:pt x="502593" y="1365368"/>
                  <a:pt x="542152" y="1337168"/>
                  <a:pt x="580410" y="1309899"/>
                </a:cubicBezTo>
                <a:cubicBezTo>
                  <a:pt x="910825" y="1074395"/>
                  <a:pt x="1252485" y="830868"/>
                  <a:pt x="1618552" y="658026"/>
                </a:cubicBezTo>
                <a:cubicBezTo>
                  <a:pt x="1735118" y="602990"/>
                  <a:pt x="1853857" y="555838"/>
                  <a:pt x="1976718" y="515978"/>
                </a:cubicBezTo>
                <a:cubicBezTo>
                  <a:pt x="2012476" y="498419"/>
                  <a:pt x="2047990" y="481369"/>
                  <a:pt x="2083305" y="464796"/>
                </a:cubicBezTo>
                <a:cubicBezTo>
                  <a:pt x="1957701" y="497119"/>
                  <a:pt x="1837444" y="538506"/>
                  <a:pt x="1720334" y="589412"/>
                </a:cubicBezTo>
                <a:cubicBezTo>
                  <a:pt x="1354463" y="748448"/>
                  <a:pt x="1016914" y="990852"/>
                  <a:pt x="690482" y="1225276"/>
                </a:cubicBezTo>
                <a:cubicBezTo>
                  <a:pt x="654650" y="1251009"/>
                  <a:pt x="617600" y="1277616"/>
                  <a:pt x="581385" y="1303476"/>
                </a:cubicBezTo>
                <a:lnTo>
                  <a:pt x="579890" y="1301385"/>
                </a:lnTo>
                <a:cubicBezTo>
                  <a:pt x="616099" y="1275531"/>
                  <a:pt x="653151" y="1248925"/>
                  <a:pt x="688982" y="1223194"/>
                </a:cubicBezTo>
                <a:cubicBezTo>
                  <a:pt x="1015527" y="988690"/>
                  <a:pt x="1353186" y="746204"/>
                  <a:pt x="1719309" y="587057"/>
                </a:cubicBezTo>
                <a:cubicBezTo>
                  <a:pt x="1842114" y="533678"/>
                  <a:pt x="1966992" y="491137"/>
                  <a:pt x="2097029" y="458386"/>
                </a:cubicBezTo>
                <a:cubicBezTo>
                  <a:pt x="2134054" y="441117"/>
                  <a:pt x="2170857" y="424383"/>
                  <a:pt x="2207472" y="408167"/>
                </a:cubicBezTo>
                <a:cubicBezTo>
                  <a:pt x="2082686" y="430865"/>
                  <a:pt x="1953168" y="466013"/>
                  <a:pt x="1821013" y="518476"/>
                </a:cubicBezTo>
                <a:cubicBezTo>
                  <a:pt x="1455455" y="663594"/>
                  <a:pt x="1122234" y="904742"/>
                  <a:pt x="799984" y="1137953"/>
                </a:cubicBezTo>
                <a:cubicBezTo>
                  <a:pt x="766274" y="1162350"/>
                  <a:pt x="731416" y="1187572"/>
                  <a:pt x="697371" y="1212067"/>
                </a:cubicBezTo>
                <a:lnTo>
                  <a:pt x="695868" y="1209978"/>
                </a:lnTo>
                <a:cubicBezTo>
                  <a:pt x="729918" y="1185487"/>
                  <a:pt x="764773" y="1160262"/>
                  <a:pt x="798480" y="1135868"/>
                </a:cubicBezTo>
                <a:cubicBezTo>
                  <a:pt x="1120858" y="902566"/>
                  <a:pt x="1454209" y="661321"/>
                  <a:pt x="1820068" y="516088"/>
                </a:cubicBezTo>
                <a:cubicBezTo>
                  <a:pt x="1949066" y="464879"/>
                  <a:pt x="2080452" y="427668"/>
                  <a:pt x="2217929" y="403536"/>
                </a:cubicBezTo>
                <a:cubicBezTo>
                  <a:pt x="2255072" y="387172"/>
                  <a:pt x="2292029" y="371329"/>
                  <a:pt x="2328822" y="356018"/>
                </a:cubicBezTo>
                <a:cubicBezTo>
                  <a:pt x="2263232" y="362653"/>
                  <a:pt x="2196289" y="373024"/>
                  <a:pt x="2128324" y="387991"/>
                </a:cubicBezTo>
                <a:lnTo>
                  <a:pt x="2044612" y="409193"/>
                </a:lnTo>
                <a:lnTo>
                  <a:pt x="2126125" y="385535"/>
                </a:lnTo>
                <a:cubicBezTo>
                  <a:pt x="2195542" y="370057"/>
                  <a:pt x="2266124" y="358931"/>
                  <a:pt x="2338410" y="352054"/>
                </a:cubicBezTo>
                <a:cubicBezTo>
                  <a:pt x="2375707" y="336615"/>
                  <a:pt x="2412844" y="321707"/>
                  <a:pt x="2449863" y="307317"/>
                </a:cubicBezTo>
                <a:cubicBezTo>
                  <a:pt x="2312772" y="309541"/>
                  <a:pt x="2169252" y="329475"/>
                  <a:pt x="2022372" y="376603"/>
                </a:cubicBezTo>
                <a:cubicBezTo>
                  <a:pt x="1658003" y="493513"/>
                  <a:pt x="1333989" y="731804"/>
                  <a:pt x="1020640" y="962250"/>
                </a:cubicBezTo>
                <a:cubicBezTo>
                  <a:pt x="990638" y="984313"/>
                  <a:pt x="959612" y="1007132"/>
                  <a:pt x="929340" y="1029250"/>
                </a:cubicBezTo>
                <a:lnTo>
                  <a:pt x="927824" y="1027175"/>
                </a:lnTo>
                <a:cubicBezTo>
                  <a:pt x="958091" y="1005059"/>
                  <a:pt x="989116" y="982243"/>
                  <a:pt x="1019118" y="960179"/>
                </a:cubicBezTo>
                <a:cubicBezTo>
                  <a:pt x="1332629" y="729614"/>
                  <a:pt x="1656819" y="491196"/>
                  <a:pt x="2021586" y="374157"/>
                </a:cubicBezTo>
                <a:cubicBezTo>
                  <a:pt x="2163166" y="328730"/>
                  <a:pt x="2307127" y="305530"/>
                  <a:pt x="2458457" y="303969"/>
                </a:cubicBezTo>
                <a:cubicBezTo>
                  <a:pt x="2496831" y="289124"/>
                  <a:pt x="2535079" y="274845"/>
                  <a:pt x="2573249" y="261090"/>
                </a:cubicBezTo>
                <a:cubicBezTo>
                  <a:pt x="2430367" y="250531"/>
                  <a:pt x="2279982" y="261334"/>
                  <a:pt x="2123046" y="305662"/>
                </a:cubicBezTo>
                <a:cubicBezTo>
                  <a:pt x="1759462" y="408358"/>
                  <a:pt x="1440253" y="645090"/>
                  <a:pt x="1131553" y="874031"/>
                </a:cubicBezTo>
                <a:cubicBezTo>
                  <a:pt x="1103212" y="895052"/>
                  <a:pt x="1073904" y="916786"/>
                  <a:pt x="1045324" y="937839"/>
                </a:cubicBezTo>
                <a:lnTo>
                  <a:pt x="1043802" y="935768"/>
                </a:lnTo>
                <a:cubicBezTo>
                  <a:pt x="1072379" y="914719"/>
                  <a:pt x="1101684" y="892986"/>
                  <a:pt x="1130025" y="871965"/>
                </a:cubicBezTo>
                <a:cubicBezTo>
                  <a:pt x="1438911" y="642889"/>
                  <a:pt x="1758313" y="406013"/>
                  <a:pt x="2122345" y="303188"/>
                </a:cubicBezTo>
                <a:cubicBezTo>
                  <a:pt x="2270290" y="261403"/>
                  <a:pt x="2420261" y="246917"/>
                  <a:pt x="2577949" y="259392"/>
                </a:cubicBezTo>
                <a:cubicBezTo>
                  <a:pt x="2600089" y="251445"/>
                  <a:pt x="2622180" y="243658"/>
                  <a:pt x="2644243" y="236067"/>
                </a:cubicBezTo>
                <a:cubicBezTo>
                  <a:pt x="2659499" y="230820"/>
                  <a:pt x="2674706" y="225687"/>
                  <a:pt x="2689912" y="220620"/>
                </a:cubicBezTo>
                <a:cubicBezTo>
                  <a:pt x="2543037" y="196100"/>
                  <a:pt x="2386543" y="195304"/>
                  <a:pt x="2223715" y="234726"/>
                </a:cubicBezTo>
                <a:cubicBezTo>
                  <a:pt x="1860191" y="323976"/>
                  <a:pt x="1545099" y="559581"/>
                  <a:pt x="1240382" y="787429"/>
                </a:cubicBezTo>
                <a:cubicBezTo>
                  <a:pt x="1213862" y="807260"/>
                  <a:pt x="1187512" y="826963"/>
                  <a:pt x="1161308" y="846432"/>
                </a:cubicBezTo>
                <a:lnTo>
                  <a:pt x="1159777" y="844369"/>
                </a:lnTo>
                <a:cubicBezTo>
                  <a:pt x="1185979" y="824905"/>
                  <a:pt x="1212328" y="805198"/>
                  <a:pt x="1238847" y="785372"/>
                </a:cubicBezTo>
                <a:cubicBezTo>
                  <a:pt x="1388682" y="673334"/>
                  <a:pt x="1543618" y="557480"/>
                  <a:pt x="1706718" y="458370"/>
                </a:cubicBezTo>
                <a:cubicBezTo>
                  <a:pt x="1891333" y="346185"/>
                  <a:pt x="2060245" y="272214"/>
                  <a:pt x="2223106" y="232229"/>
                </a:cubicBezTo>
                <a:cubicBezTo>
                  <a:pt x="2377316" y="194895"/>
                  <a:pt x="2532851" y="190335"/>
                  <a:pt x="2696154" y="218542"/>
                </a:cubicBezTo>
                <a:cubicBezTo>
                  <a:pt x="2734040" y="205966"/>
                  <a:pt x="2771719" y="193959"/>
                  <a:pt x="2809272" y="182502"/>
                </a:cubicBezTo>
                <a:cubicBezTo>
                  <a:pt x="2658267" y="142179"/>
                  <a:pt x="2495601" y="128866"/>
                  <a:pt x="2324391" y="163786"/>
                </a:cubicBezTo>
                <a:cubicBezTo>
                  <a:pt x="1962162" y="238351"/>
                  <a:pt x="1652452" y="472055"/>
                  <a:pt x="1352942" y="698067"/>
                </a:cubicBezTo>
                <a:cubicBezTo>
                  <a:pt x="1327561" y="717218"/>
                  <a:pt x="1302351" y="736243"/>
                  <a:pt x="1277296" y="755019"/>
                </a:cubicBezTo>
                <a:lnTo>
                  <a:pt x="1275754" y="752965"/>
                </a:lnTo>
                <a:cubicBezTo>
                  <a:pt x="1300808" y="734189"/>
                  <a:pt x="1326016" y="715165"/>
                  <a:pt x="1351392" y="696018"/>
                </a:cubicBezTo>
                <a:cubicBezTo>
                  <a:pt x="1498450" y="585048"/>
                  <a:pt x="1650510" y="470301"/>
                  <a:pt x="1811571" y="373641"/>
                </a:cubicBezTo>
                <a:cubicBezTo>
                  <a:pt x="1994030" y="264139"/>
                  <a:pt x="2161605" y="194670"/>
                  <a:pt x="2323876" y="161269"/>
                </a:cubicBezTo>
                <a:cubicBezTo>
                  <a:pt x="2497052" y="125951"/>
                  <a:pt x="2661478" y="139829"/>
                  <a:pt x="2813947" y="181077"/>
                </a:cubicBezTo>
                <a:cubicBezTo>
                  <a:pt x="2852090" y="169485"/>
                  <a:pt x="2890079" y="158471"/>
                  <a:pt x="2927939" y="148020"/>
                </a:cubicBezTo>
                <a:cubicBezTo>
                  <a:pt x="2773441" y="90336"/>
                  <a:pt x="2604944" y="63027"/>
                  <a:pt x="2425066" y="92842"/>
                </a:cubicBezTo>
                <a:cubicBezTo>
                  <a:pt x="2064180" y="152661"/>
                  <a:pt x="1746210" y="394888"/>
                  <a:pt x="1465670" y="608596"/>
                </a:cubicBezTo>
                <a:cubicBezTo>
                  <a:pt x="1441374" y="627106"/>
                  <a:pt x="1417250" y="645481"/>
                  <a:pt x="1393283" y="663609"/>
                </a:cubicBezTo>
                <a:lnTo>
                  <a:pt x="1391732" y="661563"/>
                </a:lnTo>
                <a:cubicBezTo>
                  <a:pt x="1415697" y="643434"/>
                  <a:pt x="1439817" y="625061"/>
                  <a:pt x="1464111" y="606552"/>
                </a:cubicBezTo>
                <a:cubicBezTo>
                  <a:pt x="1608358" y="496670"/>
                  <a:pt x="1757513" y="383045"/>
                  <a:pt x="1916507" y="288849"/>
                </a:cubicBezTo>
                <a:cubicBezTo>
                  <a:pt x="2096777" y="182048"/>
                  <a:pt x="2262991" y="117103"/>
                  <a:pt x="2424644" y="90306"/>
                </a:cubicBezTo>
                <a:cubicBezTo>
                  <a:pt x="2591434" y="62662"/>
                  <a:pt x="2757721" y="81225"/>
                  <a:pt x="2931612" y="147001"/>
                </a:cubicBezTo>
                <a:cubicBezTo>
                  <a:pt x="3144391" y="88461"/>
                  <a:pt x="3353393" y="47788"/>
                  <a:pt x="3564296" y="23690"/>
                </a:cubicBezTo>
                <a:cubicBezTo>
                  <a:pt x="3654979" y="13330"/>
                  <a:pt x="3746795" y="6013"/>
                  <a:pt x="3839580" y="1735"/>
                </a:cubicBezTo>
                <a:lnTo>
                  <a:pt x="3970699" y="0"/>
                </a:lnTo>
                <a:lnTo>
                  <a:pt x="3970699" y="1724"/>
                </a:lnTo>
                <a:lnTo>
                  <a:pt x="3797848" y="6486"/>
                </a:lnTo>
                <a:cubicBezTo>
                  <a:pt x="3720272" y="10799"/>
                  <a:pt x="3642535" y="17338"/>
                  <a:pt x="3564605" y="26243"/>
                </a:cubicBezTo>
                <a:cubicBezTo>
                  <a:pt x="3349489" y="50819"/>
                  <a:pt x="3140050" y="92581"/>
                  <a:pt x="2935464" y="148461"/>
                </a:cubicBezTo>
                <a:cubicBezTo>
                  <a:pt x="2948924" y="153602"/>
                  <a:pt x="2962408" y="158990"/>
                  <a:pt x="2975970" y="164695"/>
                </a:cubicBezTo>
                <a:cubicBezTo>
                  <a:pt x="2994593" y="172537"/>
                  <a:pt x="3013241" y="180887"/>
                  <a:pt x="3031992" y="189764"/>
                </a:cubicBezTo>
                <a:cubicBezTo>
                  <a:pt x="3226790" y="150044"/>
                  <a:pt x="3419662" y="124405"/>
                  <a:pt x="3613844" y="112289"/>
                </a:cubicBezTo>
                <a:cubicBezTo>
                  <a:pt x="3673518" y="108567"/>
                  <a:pt x="3733925" y="106127"/>
                  <a:pt x="3794957" y="104970"/>
                </a:cubicBezTo>
                <a:lnTo>
                  <a:pt x="3970699" y="105320"/>
                </a:lnTo>
                <a:lnTo>
                  <a:pt x="3970699" y="107887"/>
                </a:lnTo>
                <a:lnTo>
                  <a:pt x="3795011" y="107535"/>
                </a:lnTo>
                <a:cubicBezTo>
                  <a:pt x="3734014" y="108692"/>
                  <a:pt x="3673640" y="111130"/>
                  <a:pt x="3613999" y="114852"/>
                </a:cubicBezTo>
                <a:cubicBezTo>
                  <a:pt x="3421049" y="126891"/>
                  <a:pt x="3229384" y="152289"/>
                  <a:pt x="3035818" y="191600"/>
                </a:cubicBezTo>
                <a:cubicBezTo>
                  <a:pt x="3065305" y="205671"/>
                  <a:pt x="3094972" y="221062"/>
                  <a:pt x="3125023" y="237870"/>
                </a:cubicBezTo>
                <a:cubicBezTo>
                  <a:pt x="3304360" y="214368"/>
                  <a:pt x="3482925" y="202134"/>
                  <a:pt x="3663366" y="200893"/>
                </a:cubicBezTo>
                <a:lnTo>
                  <a:pt x="3970699" y="210775"/>
                </a:lnTo>
                <a:lnTo>
                  <a:pt x="3970699" y="213347"/>
                </a:lnTo>
                <a:lnTo>
                  <a:pt x="3663391" y="203464"/>
                </a:lnTo>
                <a:cubicBezTo>
                  <a:pt x="3484184" y="204698"/>
                  <a:pt x="3306851" y="216775"/>
                  <a:pt x="3128775" y="239972"/>
                </a:cubicBezTo>
                <a:cubicBezTo>
                  <a:pt x="3156180" y="255396"/>
                  <a:pt x="3183920" y="272017"/>
                  <a:pt x="3212098" y="289889"/>
                </a:cubicBezTo>
                <a:cubicBezTo>
                  <a:pt x="3377820" y="280703"/>
                  <a:pt x="3544031" y="280606"/>
                  <a:pt x="3712913" y="289504"/>
                </a:cubicBezTo>
                <a:lnTo>
                  <a:pt x="3970699" y="312061"/>
                </a:lnTo>
                <a:lnTo>
                  <a:pt x="3970699" y="314640"/>
                </a:lnTo>
                <a:lnTo>
                  <a:pt x="3712784" y="292069"/>
                </a:lnTo>
                <a:cubicBezTo>
                  <a:pt x="3545186" y="283238"/>
                  <a:pt x="3380286" y="283277"/>
                  <a:pt x="3215823" y="292260"/>
                </a:cubicBezTo>
                <a:cubicBezTo>
                  <a:pt x="3241584" y="308693"/>
                  <a:pt x="3267732" y="326167"/>
                  <a:pt x="3294342" y="344776"/>
                </a:cubicBezTo>
                <a:cubicBezTo>
                  <a:pt x="3447915" y="348442"/>
                  <a:pt x="3603313" y="359537"/>
                  <a:pt x="3762460" y="378118"/>
                </a:cubicBezTo>
                <a:lnTo>
                  <a:pt x="3970699" y="408710"/>
                </a:lnTo>
                <a:lnTo>
                  <a:pt x="3970699" y="411298"/>
                </a:lnTo>
                <a:lnTo>
                  <a:pt x="3762177" y="380663"/>
                </a:lnTo>
                <a:cubicBezTo>
                  <a:pt x="3604443" y="362247"/>
                  <a:pt x="3450382" y="351181"/>
                  <a:pt x="3298118" y="347426"/>
                </a:cubicBezTo>
                <a:cubicBezTo>
                  <a:pt x="3322571" y="364584"/>
                  <a:pt x="3347383" y="382667"/>
                  <a:pt x="3372709" y="401756"/>
                </a:cubicBezTo>
                <a:cubicBezTo>
                  <a:pt x="3515186" y="417085"/>
                  <a:pt x="3661053" y="438677"/>
                  <a:pt x="3812007" y="466736"/>
                </a:cubicBezTo>
                <a:lnTo>
                  <a:pt x="3970699" y="500139"/>
                </a:lnTo>
                <a:lnTo>
                  <a:pt x="3970699" y="502764"/>
                </a:lnTo>
                <a:lnTo>
                  <a:pt x="3811546" y="469263"/>
                </a:lnTo>
                <a:cubicBezTo>
                  <a:pt x="3662159" y="441491"/>
                  <a:pt x="3517730" y="420057"/>
                  <a:pt x="3376665" y="404767"/>
                </a:cubicBezTo>
                <a:cubicBezTo>
                  <a:pt x="3399807" y="422281"/>
                  <a:pt x="3423360" y="440632"/>
                  <a:pt x="3447351" y="459833"/>
                </a:cubicBezTo>
                <a:cubicBezTo>
                  <a:pt x="3578603" y="485671"/>
                  <a:pt x="3715533" y="517292"/>
                  <a:pt x="3861581" y="555360"/>
                </a:cubicBezTo>
                <a:lnTo>
                  <a:pt x="3970699" y="586055"/>
                </a:lnTo>
                <a:lnTo>
                  <a:pt x="3970699" y="588725"/>
                </a:lnTo>
                <a:lnTo>
                  <a:pt x="3860938" y="557847"/>
                </a:lnTo>
                <a:cubicBezTo>
                  <a:pt x="3716740" y="520262"/>
                  <a:pt x="3581428" y="488969"/>
                  <a:pt x="3451692" y="463322"/>
                </a:cubicBezTo>
                <a:cubicBezTo>
                  <a:pt x="3452436" y="463908"/>
                  <a:pt x="3453156" y="464480"/>
                  <a:pt x="3453901" y="465068"/>
                </a:cubicBezTo>
                <a:cubicBezTo>
                  <a:pt x="3475990" y="482851"/>
                  <a:pt x="3498003" y="500871"/>
                  <a:pt x="3519886" y="519059"/>
                </a:cubicBezTo>
                <a:cubicBezTo>
                  <a:pt x="3640506" y="554328"/>
                  <a:pt x="3769421" y="595556"/>
                  <a:pt x="3911128" y="643999"/>
                </a:cubicBezTo>
                <a:lnTo>
                  <a:pt x="3970699" y="665400"/>
                </a:lnTo>
                <a:lnTo>
                  <a:pt x="3970699" y="668124"/>
                </a:lnTo>
                <a:lnTo>
                  <a:pt x="3910306" y="646426"/>
                </a:lnTo>
                <a:cubicBezTo>
                  <a:pt x="3770834" y="598751"/>
                  <a:pt x="3643793" y="558075"/>
                  <a:pt x="3524844" y="523187"/>
                </a:cubicBezTo>
                <a:cubicBezTo>
                  <a:pt x="3546959" y="541593"/>
                  <a:pt x="3568946" y="560174"/>
                  <a:pt x="3590855" y="578899"/>
                </a:cubicBezTo>
                <a:cubicBezTo>
                  <a:pt x="3708443" y="625397"/>
                  <a:pt x="3830296" y="676540"/>
                  <a:pt x="3960701" y="732640"/>
                </a:cubicBezTo>
                <a:lnTo>
                  <a:pt x="3970699" y="736997"/>
                </a:lnTo>
                <a:lnTo>
                  <a:pt x="3970699" y="739801"/>
                </a:lnTo>
                <a:lnTo>
                  <a:pt x="3959674" y="734997"/>
                </a:lnTo>
                <a:cubicBezTo>
                  <a:pt x="3831887" y="680014"/>
                  <a:pt x="3712271" y="629788"/>
                  <a:pt x="3596866" y="584038"/>
                </a:cubicBezTo>
                <a:cubicBezTo>
                  <a:pt x="3618185" y="602314"/>
                  <a:pt x="3639427" y="620705"/>
                  <a:pt x="3660541" y="639194"/>
                </a:cubicBezTo>
                <a:lnTo>
                  <a:pt x="3970699" y="800563"/>
                </a:lnTo>
                <a:lnTo>
                  <a:pt x="3970699" y="803455"/>
                </a:lnTo>
                <a:lnTo>
                  <a:pt x="3668323" y="646020"/>
                </a:lnTo>
                <a:cubicBezTo>
                  <a:pt x="3688588" y="663818"/>
                  <a:pt x="3708778" y="681685"/>
                  <a:pt x="3728889" y="699590"/>
                </a:cubicBezTo>
                <a:cubicBezTo>
                  <a:pt x="3791485" y="738945"/>
                  <a:pt x="3854465" y="779135"/>
                  <a:pt x="3918525" y="820021"/>
                </a:cubicBezTo>
                <a:lnTo>
                  <a:pt x="3970699" y="853225"/>
                </a:lnTo>
                <a:lnTo>
                  <a:pt x="3970699" y="856266"/>
                </a:lnTo>
                <a:lnTo>
                  <a:pt x="3917164" y="822189"/>
                </a:lnTo>
                <a:cubicBezTo>
                  <a:pt x="3857497" y="784121"/>
                  <a:pt x="3798805" y="746669"/>
                  <a:pt x="3740473" y="709918"/>
                </a:cubicBezTo>
                <a:cubicBezTo>
                  <a:pt x="3759198" y="726639"/>
                  <a:pt x="3777820" y="743383"/>
                  <a:pt x="3796391" y="760128"/>
                </a:cubicBezTo>
                <a:cubicBezTo>
                  <a:pt x="3831914" y="787177"/>
                  <a:pt x="3867205" y="814206"/>
                  <a:pt x="3902240" y="841047"/>
                </a:cubicBezTo>
                <a:lnTo>
                  <a:pt x="3970699" y="893122"/>
                </a:lnTo>
                <a:lnTo>
                  <a:pt x="3970699" y="896356"/>
                </a:lnTo>
                <a:lnTo>
                  <a:pt x="3900673" y="843090"/>
                </a:lnTo>
                <a:cubicBezTo>
                  <a:pt x="3873704" y="822433"/>
                  <a:pt x="3846579" y="801662"/>
                  <a:pt x="3819327" y="780859"/>
                </a:cubicBezTo>
                <a:cubicBezTo>
                  <a:pt x="3852719" y="811069"/>
                  <a:pt x="3885879" y="841235"/>
                  <a:pt x="3918782" y="871173"/>
                </a:cubicBezTo>
                <a:lnTo>
                  <a:pt x="3970699" y="917291"/>
                </a:lnTo>
                <a:lnTo>
                  <a:pt x="3970699" y="920744"/>
                </a:lnTo>
                <a:lnTo>
                  <a:pt x="3917036" y="873077"/>
                </a:lnTo>
                <a:cubicBezTo>
                  <a:pt x="3876658" y="836318"/>
                  <a:pt x="3835895" y="799221"/>
                  <a:pt x="3794747" y="762111"/>
                </a:cubicBezTo>
                <a:cubicBezTo>
                  <a:pt x="3747640" y="726236"/>
                  <a:pt x="3700122" y="690338"/>
                  <a:pt x="3652218" y="654774"/>
                </a:cubicBezTo>
                <a:cubicBezTo>
                  <a:pt x="3601618" y="623425"/>
                  <a:pt x="3551069" y="592694"/>
                  <a:pt x="3500288" y="562658"/>
                </a:cubicBezTo>
                <a:cubicBezTo>
                  <a:pt x="3445990" y="536467"/>
                  <a:pt x="3391588" y="511074"/>
                  <a:pt x="3336853" y="486565"/>
                </a:cubicBezTo>
                <a:cubicBezTo>
                  <a:pt x="3279111" y="466327"/>
                  <a:pt x="3221678" y="447235"/>
                  <a:pt x="3163989" y="429268"/>
                </a:cubicBezTo>
                <a:cubicBezTo>
                  <a:pt x="3120170" y="419469"/>
                  <a:pt x="3076965" y="410420"/>
                  <a:pt x="3034046" y="402073"/>
                </a:cubicBezTo>
                <a:cubicBezTo>
                  <a:pt x="3016759" y="398692"/>
                  <a:pt x="2999140" y="395355"/>
                  <a:pt x="2981186" y="392086"/>
                </a:cubicBezTo>
                <a:cubicBezTo>
                  <a:pt x="2970937" y="391035"/>
                  <a:pt x="2960662" y="390013"/>
                  <a:pt x="2950413" y="389034"/>
                </a:cubicBezTo>
                <a:cubicBezTo>
                  <a:pt x="2898889" y="384075"/>
                  <a:pt x="2844436" y="379629"/>
                  <a:pt x="2787439" y="376516"/>
                </a:cubicBezTo>
                <a:cubicBezTo>
                  <a:pt x="2711513" y="377740"/>
                  <a:pt x="2637925" y="381136"/>
                  <a:pt x="2566373" y="386673"/>
                </a:cubicBezTo>
                <a:cubicBezTo>
                  <a:pt x="2492824" y="396647"/>
                  <a:pt x="2421221" y="408402"/>
                  <a:pt x="2351344" y="422081"/>
                </a:cubicBezTo>
                <a:cubicBezTo>
                  <a:pt x="2265745" y="443464"/>
                  <a:pt x="2181833" y="467283"/>
                  <a:pt x="2099387" y="493561"/>
                </a:cubicBezTo>
                <a:cubicBezTo>
                  <a:pt x="2018531" y="523043"/>
                  <a:pt x="1938455" y="554649"/>
                  <a:pt x="1858998" y="588500"/>
                </a:cubicBezTo>
                <a:cubicBezTo>
                  <a:pt x="1772775" y="628816"/>
                  <a:pt x="1686287" y="671717"/>
                  <a:pt x="1599325" y="717272"/>
                </a:cubicBezTo>
                <a:cubicBezTo>
                  <a:pt x="1111079" y="991544"/>
                  <a:pt x="643910" y="1315350"/>
                  <a:pt x="183696" y="1634349"/>
                </a:cubicBezTo>
                <a:cubicBezTo>
                  <a:pt x="123883" y="1675808"/>
                  <a:pt x="62033" y="1718677"/>
                  <a:pt x="1459" y="1760510"/>
                </a:cubicBezTo>
                <a:close/>
              </a:path>
            </a:pathLst>
          </a:custGeom>
          <a:gradFill flip="none" rotWithShape="1">
            <a:gsLst>
              <a:gs pos="0">
                <a:schemeClr val="accent1"/>
              </a:gs>
              <a:gs pos="63000">
                <a:schemeClr val="accent1">
                  <a:alpha val="0"/>
                </a:schemeClr>
              </a:gs>
            </a:gsLst>
            <a:lin ang="10800000" scaled="1"/>
            <a:tileRect/>
          </a:gradFill>
          <a:ln w="1859" cap="flat">
            <a:noFill/>
            <a:prstDash val="solid"/>
            <a:miter/>
          </a:ln>
        </p:spPr>
        <p:txBody>
          <a:bodyPr wrap="square" rtlCol="0" anchor="ctr">
            <a:noAutofit/>
          </a:bodyPr>
          <a:lstStyle/>
          <a:p>
            <a:endParaRPr lang="zh-CN" altLang="en-US"/>
          </a:p>
        </p:txBody>
      </p:sp>
      <p:sp>
        <p:nvSpPr>
          <p:cNvPr id="18" name="任意多边形: 形状 17">
            <a:extLst>
              <a:ext uri="{FF2B5EF4-FFF2-40B4-BE49-F238E27FC236}">
                <a16:creationId xmlns:a16="http://schemas.microsoft.com/office/drawing/2014/main" id="{375B7C25-84C4-45F6-A9CD-5E3B3AA83638}"/>
              </a:ext>
            </a:extLst>
          </p:cNvPr>
          <p:cNvSpPr/>
          <p:nvPr/>
        </p:nvSpPr>
        <p:spPr>
          <a:xfrm flipH="1" flipV="1">
            <a:off x="0" y="4499096"/>
            <a:ext cx="3829049" cy="1293166"/>
          </a:xfrm>
          <a:custGeom>
            <a:avLst/>
            <a:gdLst>
              <a:gd name="connsiteX0" fmla="*/ 1794137 w 12191499"/>
              <a:gd name="connsiteY0" fmla="*/ 1794137 w 12191499"/>
              <a:gd name="connsiteX1" fmla="*/ 1794137 w 12191499"/>
              <a:gd name="connsiteY1" fmla="*/ 1794137 w 12191499"/>
              <a:gd name="connsiteX2" fmla="*/ 1794137 w 12191499"/>
              <a:gd name="connsiteY2" fmla="*/ 1794137 w 12191499"/>
              <a:gd name="connsiteX3" fmla="*/ 1794137 w 12191499"/>
              <a:gd name="connsiteY3" fmla="*/ 1794137 w 12191499"/>
              <a:gd name="connsiteX4" fmla="*/ 1794137 w 12191499"/>
              <a:gd name="connsiteY4" fmla="*/ 1794137 w 12191499"/>
              <a:gd name="connsiteX5" fmla="*/ 1794137 w 12191499"/>
              <a:gd name="connsiteY5" fmla="*/ 1794137 w 12191499"/>
              <a:gd name="connsiteX6" fmla="*/ 1794137 w 12191499"/>
              <a:gd name="connsiteY6" fmla="*/ 1794137 w 12191499"/>
              <a:gd name="connsiteX7" fmla="*/ 1794137 w 12191499"/>
              <a:gd name="connsiteY7" fmla="*/ 1794137 w 12191499"/>
              <a:gd name="connsiteX8" fmla="*/ 1794137 w 12191499"/>
              <a:gd name="connsiteY8" fmla="*/ 1794137 w 12191499"/>
              <a:gd name="connsiteX9" fmla="*/ 1794137 w 12191499"/>
              <a:gd name="connsiteY9" fmla="*/ 1794137 w 12191499"/>
              <a:gd name="connsiteX10" fmla="*/ 1794137 w 12191499"/>
              <a:gd name="connsiteY10" fmla="*/ 1794137 w 12191499"/>
              <a:gd name="connsiteX11" fmla="*/ 1794137 w 12191499"/>
              <a:gd name="connsiteY11" fmla="*/ 1794137 w 12191499"/>
              <a:gd name="connsiteX12" fmla="*/ 1794137 w 12191499"/>
              <a:gd name="connsiteY12" fmla="*/ 1794137 w 12191499"/>
              <a:gd name="connsiteX13" fmla="*/ 1794137 w 12191499"/>
              <a:gd name="connsiteY13" fmla="*/ 1794137 w 12191499"/>
              <a:gd name="connsiteX14" fmla="*/ 1794137 w 12191499"/>
              <a:gd name="connsiteY14" fmla="*/ 1794137 w 12191499"/>
              <a:gd name="connsiteX15" fmla="*/ 1794137 w 12191499"/>
              <a:gd name="connsiteY15" fmla="*/ 1794137 w 12191499"/>
              <a:gd name="connsiteX16" fmla="*/ 1794137 w 12191499"/>
              <a:gd name="connsiteY16" fmla="*/ 1794137 w 12191499"/>
              <a:gd name="connsiteX17" fmla="*/ 1794137 w 12191499"/>
              <a:gd name="connsiteY17" fmla="*/ 1794137 w 12191499"/>
              <a:gd name="connsiteX18" fmla="*/ 1794137 w 12191499"/>
              <a:gd name="connsiteY18" fmla="*/ 1794137 w 12191499"/>
              <a:gd name="connsiteX19" fmla="*/ 1794137 w 12191499"/>
              <a:gd name="connsiteY19" fmla="*/ 1794137 w 12191499"/>
              <a:gd name="connsiteX20" fmla="*/ 1794137 w 12191499"/>
              <a:gd name="connsiteY20" fmla="*/ 1794137 w 12191499"/>
              <a:gd name="connsiteX21" fmla="*/ 1794137 w 12191499"/>
              <a:gd name="connsiteY21" fmla="*/ 1794137 w 12191499"/>
              <a:gd name="connsiteX22" fmla="*/ 1794137 w 12191499"/>
              <a:gd name="connsiteY22" fmla="*/ 1794137 w 12191499"/>
              <a:gd name="connsiteX23" fmla="*/ 1794137 w 12191499"/>
              <a:gd name="connsiteY23" fmla="*/ 1794137 w 12191499"/>
              <a:gd name="connsiteX24" fmla="*/ 1794137 w 12191499"/>
              <a:gd name="connsiteY24" fmla="*/ 1794137 w 12191499"/>
              <a:gd name="connsiteX25" fmla="*/ 1794137 w 12191499"/>
              <a:gd name="connsiteY25" fmla="*/ 1794137 w 12191499"/>
              <a:gd name="connsiteX26" fmla="*/ 1794137 w 12191499"/>
              <a:gd name="connsiteY26" fmla="*/ 1794137 w 12191499"/>
              <a:gd name="connsiteX27" fmla="*/ 1794137 w 12191499"/>
              <a:gd name="connsiteY27" fmla="*/ 1794137 w 12191499"/>
              <a:gd name="connsiteX28" fmla="*/ 1794137 w 12191499"/>
              <a:gd name="connsiteY28" fmla="*/ 1794137 w 12191499"/>
              <a:gd name="connsiteX29" fmla="*/ 1794137 w 12191499"/>
              <a:gd name="connsiteY29" fmla="*/ 1794137 w 12191499"/>
              <a:gd name="connsiteX30" fmla="*/ 1794137 w 12191499"/>
              <a:gd name="connsiteY30" fmla="*/ 1794137 w 12191499"/>
              <a:gd name="connsiteX31" fmla="*/ 1794137 w 12191499"/>
              <a:gd name="connsiteY31" fmla="*/ 1794137 w 12191499"/>
              <a:gd name="connsiteX32" fmla="*/ 1794137 w 12191499"/>
              <a:gd name="connsiteY32" fmla="*/ 1794137 w 12191499"/>
              <a:gd name="connsiteX33" fmla="*/ 1794137 w 12191499"/>
              <a:gd name="connsiteY33" fmla="*/ 1794137 w 12191499"/>
              <a:gd name="connsiteX34" fmla="*/ 1794137 w 12191499"/>
              <a:gd name="connsiteY34" fmla="*/ 1794137 w 12191499"/>
              <a:gd name="connsiteX35" fmla="*/ 1794137 w 12191499"/>
              <a:gd name="connsiteY35" fmla="*/ 1794137 w 12191499"/>
              <a:gd name="connsiteX36" fmla="*/ 1794137 w 12191499"/>
              <a:gd name="connsiteY36" fmla="*/ 1794137 w 12191499"/>
              <a:gd name="connsiteX37" fmla="*/ 1794137 w 12191499"/>
              <a:gd name="connsiteY37" fmla="*/ 1794137 w 12191499"/>
              <a:gd name="connsiteX38" fmla="*/ 1794137 w 12191499"/>
              <a:gd name="connsiteY38" fmla="*/ 1794137 w 12191499"/>
              <a:gd name="connsiteX39" fmla="*/ 1794137 w 12191499"/>
              <a:gd name="connsiteY39" fmla="*/ 1794137 w 12191499"/>
              <a:gd name="connsiteX40" fmla="*/ 1794137 w 12191499"/>
              <a:gd name="connsiteY40" fmla="*/ 1794137 w 12191499"/>
              <a:gd name="connsiteX41" fmla="*/ 1794137 w 12191499"/>
              <a:gd name="connsiteY41" fmla="*/ 1794137 w 12191499"/>
              <a:gd name="connsiteX42" fmla="*/ 1794137 w 12191499"/>
              <a:gd name="connsiteY42" fmla="*/ 1794137 w 12191499"/>
              <a:gd name="connsiteX43" fmla="*/ 1794137 w 12191499"/>
              <a:gd name="connsiteY43" fmla="*/ 1794137 w 12191499"/>
              <a:gd name="connsiteX44" fmla="*/ 1794137 w 12191499"/>
              <a:gd name="connsiteY44" fmla="*/ 1794137 w 12191499"/>
              <a:gd name="connsiteX45" fmla="*/ 1794137 w 12191499"/>
              <a:gd name="connsiteY45" fmla="*/ 1794137 w 12191499"/>
              <a:gd name="connsiteX46" fmla="*/ 1794137 w 12191499"/>
              <a:gd name="connsiteY46" fmla="*/ 1794137 w 12191499"/>
              <a:gd name="connsiteX47" fmla="*/ 1794137 w 12191499"/>
              <a:gd name="connsiteY47" fmla="*/ 1794137 w 12191499"/>
              <a:gd name="connsiteX48" fmla="*/ 1794137 w 12191499"/>
              <a:gd name="connsiteY48" fmla="*/ 1794137 w 12191499"/>
              <a:gd name="connsiteX49" fmla="*/ 1794137 w 12191499"/>
              <a:gd name="connsiteY49" fmla="*/ 1794137 w 12191499"/>
              <a:gd name="connsiteX50" fmla="*/ 1794137 w 12191499"/>
              <a:gd name="connsiteY50" fmla="*/ 1794137 w 12191499"/>
              <a:gd name="connsiteX51" fmla="*/ 1794137 w 12191499"/>
              <a:gd name="connsiteY51" fmla="*/ 1794137 w 12191499"/>
              <a:gd name="connsiteX52" fmla="*/ 1794137 w 12191499"/>
              <a:gd name="connsiteY52" fmla="*/ 1794137 w 12191499"/>
              <a:gd name="connsiteX53" fmla="*/ 1794137 w 12191499"/>
              <a:gd name="connsiteY53" fmla="*/ 1794137 w 12191499"/>
              <a:gd name="connsiteX54" fmla="*/ 1794137 w 12191499"/>
              <a:gd name="connsiteY54" fmla="*/ 1794137 w 12191499"/>
              <a:gd name="connsiteX55" fmla="*/ 1794137 w 12191499"/>
              <a:gd name="connsiteY55" fmla="*/ 1794137 w 12191499"/>
              <a:gd name="connsiteX56" fmla="*/ 1794137 w 12191499"/>
              <a:gd name="connsiteY56" fmla="*/ 1794137 w 12191499"/>
              <a:gd name="connsiteX57" fmla="*/ 1794137 w 12191499"/>
              <a:gd name="connsiteY57" fmla="*/ 1794137 w 12191499"/>
              <a:gd name="connsiteX58" fmla="*/ 1794137 w 12191499"/>
              <a:gd name="connsiteY58" fmla="*/ 1794137 w 12191499"/>
              <a:gd name="connsiteX59" fmla="*/ 1794137 w 12191499"/>
              <a:gd name="connsiteY59" fmla="*/ 1794137 w 12191499"/>
              <a:gd name="connsiteX60" fmla="*/ 1794137 w 12191499"/>
              <a:gd name="connsiteY60" fmla="*/ 1794137 w 12191499"/>
              <a:gd name="connsiteX61" fmla="*/ 1794137 w 12191499"/>
              <a:gd name="connsiteY61" fmla="*/ 1794137 w 12191499"/>
              <a:gd name="connsiteX62" fmla="*/ 1794137 w 12191499"/>
              <a:gd name="connsiteY62" fmla="*/ 1794137 w 12191499"/>
              <a:gd name="connsiteX63" fmla="*/ 1794137 w 12191499"/>
              <a:gd name="connsiteY63" fmla="*/ 1794137 w 12191499"/>
              <a:gd name="connsiteX64" fmla="*/ 1794137 w 12191499"/>
              <a:gd name="connsiteY64" fmla="*/ 1794137 w 12191499"/>
              <a:gd name="connsiteX65" fmla="*/ 1794137 w 12191499"/>
              <a:gd name="connsiteY65" fmla="*/ 1794137 w 12191499"/>
              <a:gd name="connsiteX66" fmla="*/ 1794137 w 12191499"/>
              <a:gd name="connsiteY66" fmla="*/ 1794137 w 12191499"/>
              <a:gd name="connsiteX67" fmla="*/ 1794137 w 12191499"/>
              <a:gd name="connsiteY67" fmla="*/ 1794137 w 12191499"/>
              <a:gd name="connsiteX68" fmla="*/ 1794137 w 12191499"/>
              <a:gd name="connsiteY68" fmla="*/ 1794137 w 12191499"/>
              <a:gd name="connsiteX69" fmla="*/ 1794137 w 12191499"/>
              <a:gd name="connsiteY69" fmla="*/ 1794137 w 12191499"/>
              <a:gd name="connsiteX70" fmla="*/ 1794137 w 12191499"/>
              <a:gd name="connsiteY70" fmla="*/ 1794137 w 12191499"/>
              <a:gd name="connsiteX71" fmla="*/ 1794137 w 12191499"/>
              <a:gd name="connsiteY71" fmla="*/ 1794137 w 12191499"/>
              <a:gd name="connsiteX72" fmla="*/ 1794137 w 12191499"/>
              <a:gd name="connsiteY72" fmla="*/ 1794137 w 12191499"/>
              <a:gd name="connsiteX73" fmla="*/ 1794137 w 12191499"/>
              <a:gd name="connsiteY73" fmla="*/ 1794137 w 12191499"/>
              <a:gd name="connsiteX74" fmla="*/ 1794137 w 12191499"/>
              <a:gd name="connsiteY74" fmla="*/ 1794137 w 12191499"/>
              <a:gd name="connsiteX75" fmla="*/ 1794137 w 12191499"/>
              <a:gd name="connsiteY75" fmla="*/ 1794137 w 12191499"/>
              <a:gd name="connsiteX76" fmla="*/ 1794137 w 12191499"/>
              <a:gd name="connsiteY76" fmla="*/ 1794137 w 12191499"/>
              <a:gd name="connsiteX77" fmla="*/ 1794137 w 12191499"/>
              <a:gd name="connsiteY77" fmla="*/ 1794137 w 12191499"/>
              <a:gd name="connsiteX78" fmla="*/ 1794137 w 12191499"/>
              <a:gd name="connsiteY78" fmla="*/ 1794137 w 12191499"/>
              <a:gd name="connsiteX79" fmla="*/ 1794137 w 12191499"/>
              <a:gd name="connsiteY79" fmla="*/ 1794137 w 12191499"/>
              <a:gd name="connsiteX80" fmla="*/ 1794137 w 12191499"/>
              <a:gd name="connsiteY80" fmla="*/ 1794137 w 12191499"/>
              <a:gd name="connsiteX81" fmla="*/ 1794137 w 12191499"/>
              <a:gd name="connsiteY81" fmla="*/ 1794137 w 12191499"/>
              <a:gd name="connsiteX82" fmla="*/ 1794137 w 12191499"/>
              <a:gd name="connsiteY82" fmla="*/ 1794137 w 12191499"/>
              <a:gd name="connsiteX83" fmla="*/ 1794137 w 12191499"/>
              <a:gd name="connsiteY83" fmla="*/ 1794137 w 12191499"/>
              <a:gd name="connsiteX84" fmla="*/ 1794137 w 12191499"/>
              <a:gd name="connsiteY84" fmla="*/ 1794137 w 12191499"/>
              <a:gd name="connsiteX85" fmla="*/ 1794137 w 12191499"/>
              <a:gd name="connsiteY85" fmla="*/ 1794137 w 12191499"/>
              <a:gd name="connsiteX86" fmla="*/ 1794137 w 12191499"/>
              <a:gd name="connsiteY86" fmla="*/ 1794137 w 12191499"/>
              <a:gd name="connsiteX87" fmla="*/ 1794137 w 12191499"/>
              <a:gd name="connsiteY87" fmla="*/ 1794137 w 12191499"/>
              <a:gd name="connsiteX88" fmla="*/ 1794137 w 12191499"/>
              <a:gd name="connsiteY88" fmla="*/ 1794137 w 12191499"/>
              <a:gd name="connsiteX89" fmla="*/ 1794137 w 12191499"/>
              <a:gd name="connsiteY89" fmla="*/ 1794137 w 12191499"/>
              <a:gd name="connsiteX90" fmla="*/ 1794137 w 12191499"/>
              <a:gd name="connsiteY90" fmla="*/ 1794137 w 12191499"/>
              <a:gd name="connsiteX91" fmla="*/ 1794137 w 12191499"/>
              <a:gd name="connsiteY91" fmla="*/ 1794137 w 12191499"/>
              <a:gd name="connsiteX92" fmla="*/ 1794137 w 12191499"/>
              <a:gd name="connsiteY92" fmla="*/ 1794137 w 12191499"/>
              <a:gd name="connsiteX93" fmla="*/ 1794137 w 12191499"/>
              <a:gd name="connsiteY93" fmla="*/ 1794137 w 12191499"/>
              <a:gd name="connsiteX94" fmla="*/ 1794137 w 12191499"/>
              <a:gd name="connsiteY94" fmla="*/ 1794137 w 12191499"/>
              <a:gd name="connsiteX95" fmla="*/ 1794137 w 12191499"/>
              <a:gd name="connsiteY95" fmla="*/ 1794137 w 12191499"/>
              <a:gd name="connsiteX96" fmla="*/ 1794137 w 12191499"/>
              <a:gd name="connsiteY96" fmla="*/ 1794137 w 12191499"/>
              <a:gd name="connsiteX97" fmla="*/ 1794137 w 12191499"/>
              <a:gd name="connsiteY97" fmla="*/ 1794137 w 12191499"/>
              <a:gd name="connsiteX98" fmla="*/ 1794137 w 12191499"/>
              <a:gd name="connsiteY98" fmla="*/ 1794137 w 12191499"/>
              <a:gd name="connsiteX99" fmla="*/ 1794137 w 12191499"/>
              <a:gd name="connsiteY99" fmla="*/ 1794137 w 12191499"/>
              <a:gd name="connsiteX100" fmla="*/ 1794137 w 12191499"/>
              <a:gd name="connsiteY100" fmla="*/ 1794137 w 12191499"/>
              <a:gd name="connsiteX101" fmla="*/ 1794137 w 12191499"/>
              <a:gd name="connsiteY101" fmla="*/ 1794137 w 12191499"/>
              <a:gd name="connsiteX102" fmla="*/ 1794137 w 12191499"/>
              <a:gd name="connsiteY102" fmla="*/ 1794137 w 12191499"/>
              <a:gd name="connsiteX103" fmla="*/ 1794137 w 12191499"/>
              <a:gd name="connsiteY103" fmla="*/ 1794137 w 12191499"/>
              <a:gd name="connsiteX104" fmla="*/ 1794137 w 12191499"/>
              <a:gd name="connsiteY104" fmla="*/ 1794137 w 12191499"/>
              <a:gd name="connsiteX105" fmla="*/ 1794137 w 12191499"/>
              <a:gd name="connsiteY105" fmla="*/ 1794137 w 12191499"/>
              <a:gd name="connsiteX106" fmla="*/ 1794137 w 12191499"/>
              <a:gd name="connsiteY106" fmla="*/ 1794137 w 12191499"/>
              <a:gd name="connsiteX107" fmla="*/ 1794137 w 12191499"/>
              <a:gd name="connsiteY107" fmla="*/ 1794137 w 12191499"/>
              <a:gd name="connsiteX108" fmla="*/ 1794137 w 12191499"/>
              <a:gd name="connsiteY108" fmla="*/ 1794137 w 12191499"/>
              <a:gd name="connsiteX109" fmla="*/ 1794137 w 12191499"/>
              <a:gd name="connsiteY109" fmla="*/ 1794137 w 12191499"/>
              <a:gd name="connsiteX110" fmla="*/ 1794137 w 12191499"/>
              <a:gd name="connsiteY110" fmla="*/ 1794137 w 12191499"/>
              <a:gd name="connsiteX111" fmla="*/ 1794137 w 12191499"/>
              <a:gd name="connsiteY111" fmla="*/ 1794137 w 12191499"/>
              <a:gd name="connsiteX112" fmla="*/ 1794137 w 12191499"/>
              <a:gd name="connsiteY112" fmla="*/ 1794137 w 12191499"/>
              <a:gd name="connsiteX113" fmla="*/ 1794137 w 12191499"/>
              <a:gd name="connsiteY113" fmla="*/ 1794137 w 12191499"/>
              <a:gd name="connsiteX114" fmla="*/ 1794137 w 12191499"/>
              <a:gd name="connsiteY114" fmla="*/ 1794137 w 12191499"/>
              <a:gd name="connsiteX115" fmla="*/ 1794137 w 12191499"/>
              <a:gd name="connsiteY115" fmla="*/ 1794137 w 12191499"/>
              <a:gd name="connsiteX116" fmla="*/ 1794137 w 12191499"/>
              <a:gd name="connsiteY116" fmla="*/ 1794137 w 12191499"/>
              <a:gd name="connsiteX117" fmla="*/ 1794137 w 12191499"/>
              <a:gd name="connsiteY117" fmla="*/ 1794137 w 12191499"/>
              <a:gd name="connsiteX118" fmla="*/ 1794137 w 12191499"/>
              <a:gd name="connsiteY118" fmla="*/ 1794137 w 12191499"/>
              <a:gd name="connsiteX119" fmla="*/ 1794137 w 12191499"/>
              <a:gd name="connsiteY119" fmla="*/ 1794137 w 12191499"/>
              <a:gd name="connsiteX120" fmla="*/ 1794137 w 12191499"/>
              <a:gd name="connsiteY120" fmla="*/ 1794137 w 12191499"/>
              <a:gd name="connsiteX121" fmla="*/ 1794137 w 12191499"/>
              <a:gd name="connsiteY121" fmla="*/ 1794137 w 12191499"/>
              <a:gd name="connsiteX122" fmla="*/ 1794137 w 12191499"/>
              <a:gd name="connsiteY122" fmla="*/ 1794137 w 12191499"/>
              <a:gd name="connsiteX123" fmla="*/ 1794137 w 12191499"/>
              <a:gd name="connsiteY123" fmla="*/ 1794137 w 12191499"/>
              <a:gd name="connsiteX124" fmla="*/ 1794137 w 12191499"/>
              <a:gd name="connsiteY124" fmla="*/ 1794137 w 12191499"/>
              <a:gd name="connsiteX125" fmla="*/ 1794137 w 12191499"/>
              <a:gd name="connsiteY125" fmla="*/ 1794137 w 12191499"/>
              <a:gd name="connsiteX126" fmla="*/ 1794137 w 12191499"/>
              <a:gd name="connsiteY126" fmla="*/ 1794137 w 12191499"/>
              <a:gd name="connsiteX127" fmla="*/ 1794137 w 12191499"/>
              <a:gd name="connsiteY127" fmla="*/ 1794137 w 12191499"/>
              <a:gd name="connsiteX128" fmla="*/ 1794137 w 12191499"/>
              <a:gd name="connsiteY128" fmla="*/ 1794137 w 12191499"/>
              <a:gd name="connsiteX129" fmla="*/ 1794137 w 12191499"/>
              <a:gd name="connsiteY129" fmla="*/ 1794137 w 12191499"/>
              <a:gd name="connsiteX130" fmla="*/ 1794137 w 12191499"/>
              <a:gd name="connsiteY130" fmla="*/ 1794137 w 12191499"/>
              <a:gd name="connsiteX131" fmla="*/ 1794137 w 12191499"/>
              <a:gd name="connsiteY131" fmla="*/ 1794137 w 12191499"/>
              <a:gd name="connsiteX132" fmla="*/ 1794137 w 12191499"/>
              <a:gd name="connsiteY132" fmla="*/ 1794137 w 12191499"/>
              <a:gd name="connsiteX133" fmla="*/ 1794137 w 12191499"/>
              <a:gd name="connsiteY133" fmla="*/ 1794137 w 12191499"/>
              <a:gd name="connsiteX134" fmla="*/ 1794137 w 12191499"/>
              <a:gd name="connsiteY134" fmla="*/ 1794137 w 12191499"/>
              <a:gd name="connsiteX135" fmla="*/ 1794137 w 12191499"/>
              <a:gd name="connsiteY135" fmla="*/ 1794137 w 12191499"/>
              <a:gd name="connsiteX136" fmla="*/ 1794137 w 12191499"/>
              <a:gd name="connsiteY136" fmla="*/ 1794137 w 12191499"/>
              <a:gd name="connsiteX137" fmla="*/ 1794137 w 12191499"/>
              <a:gd name="connsiteY137" fmla="*/ 1794137 w 12191499"/>
              <a:gd name="connsiteX138" fmla="*/ 1794137 w 12191499"/>
              <a:gd name="connsiteY138" fmla="*/ 1794137 w 12191499"/>
              <a:gd name="connsiteX139" fmla="*/ 1794137 w 12191499"/>
              <a:gd name="connsiteY139" fmla="*/ 1794137 w 12191499"/>
              <a:gd name="connsiteX140" fmla="*/ 1794137 w 12191499"/>
              <a:gd name="connsiteY140" fmla="*/ 1794137 w 12191499"/>
              <a:gd name="connsiteX141" fmla="*/ 1794137 w 12191499"/>
              <a:gd name="connsiteY141" fmla="*/ 1794137 w 12191499"/>
              <a:gd name="connsiteX142" fmla="*/ 1794137 w 12191499"/>
              <a:gd name="connsiteY142" fmla="*/ 1794137 w 12191499"/>
              <a:gd name="connsiteX143" fmla="*/ 1794137 w 12191499"/>
              <a:gd name="connsiteY143" fmla="*/ 1794137 w 12191499"/>
              <a:gd name="connsiteX144" fmla="*/ 1794137 w 12191499"/>
              <a:gd name="connsiteY144" fmla="*/ 1794137 w 12191499"/>
              <a:gd name="connsiteX145" fmla="*/ 1794137 w 12191499"/>
              <a:gd name="connsiteY145" fmla="*/ 1794137 w 12191499"/>
              <a:gd name="connsiteX146" fmla="*/ 1794137 w 12191499"/>
              <a:gd name="connsiteY146" fmla="*/ 1794137 w 12191499"/>
              <a:gd name="connsiteX147" fmla="*/ 1794137 w 12191499"/>
              <a:gd name="connsiteY147" fmla="*/ 1794137 w 12191499"/>
              <a:gd name="connsiteX148" fmla="*/ 1794137 w 12191499"/>
              <a:gd name="connsiteY148" fmla="*/ 1794137 w 12191499"/>
              <a:gd name="connsiteX149" fmla="*/ 1794137 w 12191499"/>
              <a:gd name="connsiteY149" fmla="*/ 1794137 w 12191499"/>
              <a:gd name="connsiteX150" fmla="*/ 1794137 w 12191499"/>
              <a:gd name="connsiteY150" fmla="*/ 1794137 w 12191499"/>
              <a:gd name="connsiteX151" fmla="*/ 1794137 w 12191499"/>
              <a:gd name="connsiteY151" fmla="*/ 1794137 w 12191499"/>
              <a:gd name="connsiteX152" fmla="*/ 1794137 w 12191499"/>
              <a:gd name="connsiteY152" fmla="*/ 1794137 w 12191499"/>
              <a:gd name="connsiteX153" fmla="*/ 1794137 w 12191499"/>
              <a:gd name="connsiteY153" fmla="*/ 1794137 w 12191499"/>
              <a:gd name="connsiteX154" fmla="*/ 1794137 w 12191499"/>
              <a:gd name="connsiteY154" fmla="*/ 1794137 w 12191499"/>
              <a:gd name="connsiteX155" fmla="*/ 1794137 w 12191499"/>
              <a:gd name="connsiteY155" fmla="*/ 1794137 w 12191499"/>
              <a:gd name="connsiteX156" fmla="*/ 1794137 w 12191499"/>
              <a:gd name="connsiteY156" fmla="*/ 1794137 w 12191499"/>
              <a:gd name="connsiteX157" fmla="*/ 1794137 w 12191499"/>
              <a:gd name="connsiteY157" fmla="*/ 1794137 w 12191499"/>
              <a:gd name="connsiteX158" fmla="*/ 1794137 w 12191499"/>
              <a:gd name="connsiteY158" fmla="*/ 1794137 w 12191499"/>
              <a:gd name="connsiteX159" fmla="*/ 1794137 w 12191499"/>
              <a:gd name="connsiteY159" fmla="*/ 1794137 w 12191499"/>
              <a:gd name="connsiteX160" fmla="*/ 1794137 w 12191499"/>
              <a:gd name="connsiteY160" fmla="*/ 1794137 w 12191499"/>
              <a:gd name="connsiteX161" fmla="*/ 1794137 w 12191499"/>
              <a:gd name="connsiteY161" fmla="*/ 1794137 w 12191499"/>
              <a:gd name="connsiteX162" fmla="*/ 1794137 w 12191499"/>
              <a:gd name="connsiteY162" fmla="*/ 1794137 w 12191499"/>
              <a:gd name="connsiteX163" fmla="*/ 1794137 w 12191499"/>
              <a:gd name="connsiteY163" fmla="*/ 1794137 w 12191499"/>
              <a:gd name="connsiteX164" fmla="*/ 1794137 w 12191499"/>
              <a:gd name="connsiteY164" fmla="*/ 1794137 w 12191499"/>
              <a:gd name="connsiteX165" fmla="*/ 1794137 w 12191499"/>
              <a:gd name="connsiteY165" fmla="*/ 1794137 w 12191499"/>
              <a:gd name="connsiteX166" fmla="*/ 1794137 w 12191499"/>
              <a:gd name="connsiteY166" fmla="*/ 1794137 w 12191499"/>
              <a:gd name="connsiteX167" fmla="*/ 1794137 w 12191499"/>
              <a:gd name="connsiteY167" fmla="*/ 1794137 w 12191499"/>
              <a:gd name="connsiteX168" fmla="*/ 1794137 w 12191499"/>
              <a:gd name="connsiteY168" fmla="*/ 1794137 w 12191499"/>
              <a:gd name="connsiteX169" fmla="*/ 1794137 w 12191499"/>
              <a:gd name="connsiteY169" fmla="*/ 1794137 w 12191499"/>
              <a:gd name="connsiteX170" fmla="*/ 1794137 w 12191499"/>
              <a:gd name="connsiteY170" fmla="*/ 1794137 w 12191499"/>
              <a:gd name="connsiteX171" fmla="*/ 1794137 w 12191499"/>
              <a:gd name="connsiteY171" fmla="*/ 1794137 w 12191499"/>
              <a:gd name="connsiteX172" fmla="*/ 1794137 w 12191499"/>
              <a:gd name="connsiteY172" fmla="*/ 1794137 w 12191499"/>
              <a:gd name="connsiteX173" fmla="*/ 1794137 w 12191499"/>
              <a:gd name="connsiteY173" fmla="*/ 1794137 w 12191499"/>
              <a:gd name="connsiteX174" fmla="*/ 1794137 w 12191499"/>
              <a:gd name="connsiteY174" fmla="*/ 1794137 w 12191499"/>
              <a:gd name="connsiteX175" fmla="*/ 1794137 w 12191499"/>
              <a:gd name="connsiteY175" fmla="*/ 1794137 w 12191499"/>
              <a:gd name="connsiteX176" fmla="*/ 1794137 w 12191499"/>
              <a:gd name="connsiteY176" fmla="*/ 1794137 w 12191499"/>
              <a:gd name="connsiteX177" fmla="*/ 1794137 w 12191499"/>
              <a:gd name="connsiteY177" fmla="*/ 1794137 w 12191499"/>
              <a:gd name="connsiteX178" fmla="*/ 1794137 w 12191499"/>
              <a:gd name="connsiteY178" fmla="*/ 1794137 w 12191499"/>
              <a:gd name="connsiteX179" fmla="*/ 1794137 w 12191499"/>
              <a:gd name="connsiteY179" fmla="*/ 1794137 w 12191499"/>
              <a:gd name="connsiteX180" fmla="*/ 1794137 w 12191499"/>
              <a:gd name="connsiteY180" fmla="*/ 1794137 w 12191499"/>
              <a:gd name="connsiteX181" fmla="*/ 1794137 w 12191499"/>
              <a:gd name="connsiteY181" fmla="*/ 1794137 w 12191499"/>
              <a:gd name="connsiteX182" fmla="*/ 1794137 w 12191499"/>
              <a:gd name="connsiteY182" fmla="*/ 1794137 w 12191499"/>
              <a:gd name="connsiteX183" fmla="*/ 1794137 w 12191499"/>
              <a:gd name="connsiteY183" fmla="*/ 1794137 w 12191499"/>
              <a:gd name="connsiteX184" fmla="*/ 1794137 w 12191499"/>
              <a:gd name="connsiteY184" fmla="*/ 1794137 w 12191499"/>
              <a:gd name="connsiteX185" fmla="*/ 1794137 w 12191499"/>
              <a:gd name="connsiteY185" fmla="*/ 1794137 w 12191499"/>
              <a:gd name="connsiteX186" fmla="*/ 1794137 w 12191499"/>
              <a:gd name="connsiteY186" fmla="*/ 1794137 w 12191499"/>
              <a:gd name="connsiteX187" fmla="*/ 1794137 w 12191499"/>
              <a:gd name="connsiteY187" fmla="*/ 1794137 w 12191499"/>
              <a:gd name="connsiteX188" fmla="*/ 1794137 w 12191499"/>
              <a:gd name="connsiteY188" fmla="*/ 1794137 w 12191499"/>
              <a:gd name="connsiteX189" fmla="*/ 1794137 w 12191499"/>
              <a:gd name="connsiteY189" fmla="*/ 1794137 w 12191499"/>
              <a:gd name="connsiteX190" fmla="*/ 1794137 w 12191499"/>
              <a:gd name="connsiteY190" fmla="*/ 1794137 w 12191499"/>
              <a:gd name="connsiteX191" fmla="*/ 1794137 w 12191499"/>
              <a:gd name="connsiteY191" fmla="*/ 1794137 w 12191499"/>
              <a:gd name="connsiteX192" fmla="*/ 1794137 w 12191499"/>
              <a:gd name="connsiteY192" fmla="*/ 1794137 w 12191499"/>
              <a:gd name="connsiteX193" fmla="*/ 1794137 w 12191499"/>
              <a:gd name="connsiteY193" fmla="*/ 1794137 w 12191499"/>
              <a:gd name="connsiteX194" fmla="*/ 1794137 w 12191499"/>
              <a:gd name="connsiteY194" fmla="*/ 1794137 w 12191499"/>
              <a:gd name="connsiteX195" fmla="*/ 1794137 w 12191499"/>
              <a:gd name="connsiteY195" fmla="*/ 1794137 w 12191499"/>
              <a:gd name="connsiteX196" fmla="*/ 1794137 w 12191499"/>
              <a:gd name="connsiteY196" fmla="*/ 1794137 w 12191499"/>
              <a:gd name="connsiteX197" fmla="*/ 1794137 w 12191499"/>
              <a:gd name="connsiteY197" fmla="*/ 1794137 w 12191499"/>
              <a:gd name="connsiteX198" fmla="*/ 1794137 w 12191499"/>
              <a:gd name="connsiteY198" fmla="*/ 1794137 w 12191499"/>
              <a:gd name="connsiteX199" fmla="*/ 1794137 w 12191499"/>
              <a:gd name="connsiteY199" fmla="*/ 1794137 w 12191499"/>
              <a:gd name="connsiteX200" fmla="*/ 1794137 w 12191499"/>
              <a:gd name="connsiteY200" fmla="*/ 1794137 w 12191499"/>
              <a:gd name="connsiteX201" fmla="*/ 1794137 w 12191499"/>
              <a:gd name="connsiteY201" fmla="*/ 1794137 w 12191499"/>
              <a:gd name="connsiteX202" fmla="*/ 1794137 w 12191499"/>
              <a:gd name="connsiteY202" fmla="*/ 1794137 w 12191499"/>
              <a:gd name="connsiteX203" fmla="*/ 1794137 w 12191499"/>
              <a:gd name="connsiteY203" fmla="*/ 1794137 w 12191499"/>
              <a:gd name="connsiteX204" fmla="*/ 1794137 w 12191499"/>
              <a:gd name="connsiteY204" fmla="*/ 1794137 w 12191499"/>
              <a:gd name="connsiteX205" fmla="*/ 1794137 w 12191499"/>
              <a:gd name="connsiteY205" fmla="*/ 1794137 w 12191499"/>
              <a:gd name="connsiteX206" fmla="*/ 1794137 w 12191499"/>
              <a:gd name="connsiteY206" fmla="*/ 1794137 w 12191499"/>
              <a:gd name="connsiteX207" fmla="*/ 1794137 w 12191499"/>
              <a:gd name="connsiteY207" fmla="*/ 1794137 w 12191499"/>
              <a:gd name="connsiteX208" fmla="*/ 1794137 w 12191499"/>
              <a:gd name="connsiteY208" fmla="*/ 1794137 w 12191499"/>
              <a:gd name="connsiteX209" fmla="*/ 1794137 w 12191499"/>
              <a:gd name="connsiteY209" fmla="*/ 1794137 w 12191499"/>
              <a:gd name="connsiteX210" fmla="*/ 1794137 w 12191499"/>
              <a:gd name="connsiteY210" fmla="*/ 1794137 w 12191499"/>
              <a:gd name="connsiteX211" fmla="*/ 1794137 w 12191499"/>
              <a:gd name="connsiteY211" fmla="*/ 1794137 w 12191499"/>
              <a:gd name="connsiteX212" fmla="*/ 1794137 w 12191499"/>
              <a:gd name="connsiteY212" fmla="*/ 1794137 w 12191499"/>
              <a:gd name="connsiteX213" fmla="*/ 1794137 w 12191499"/>
              <a:gd name="connsiteY213" fmla="*/ 1794137 w 12191499"/>
              <a:gd name="connsiteX214" fmla="*/ 1794137 w 12191499"/>
              <a:gd name="connsiteY214" fmla="*/ 1794137 w 12191499"/>
              <a:gd name="connsiteX215" fmla="*/ 1794137 w 12191499"/>
              <a:gd name="connsiteY215" fmla="*/ 1794137 w 12191499"/>
              <a:gd name="connsiteX216" fmla="*/ 1794137 w 12191499"/>
              <a:gd name="connsiteY216" fmla="*/ 1794137 w 12191499"/>
              <a:gd name="connsiteX217" fmla="*/ 1794137 w 12191499"/>
              <a:gd name="connsiteY217" fmla="*/ 1794137 w 12191499"/>
              <a:gd name="connsiteX218" fmla="*/ 1794137 w 12191499"/>
              <a:gd name="connsiteY218" fmla="*/ 1794137 w 12191499"/>
              <a:gd name="connsiteX219" fmla="*/ 1794137 w 12191499"/>
              <a:gd name="connsiteY219" fmla="*/ 1794137 w 12191499"/>
              <a:gd name="connsiteX220" fmla="*/ 1794137 w 12191499"/>
              <a:gd name="connsiteY220" fmla="*/ 1794137 w 12191499"/>
              <a:gd name="connsiteX221" fmla="*/ 1794137 w 12191499"/>
              <a:gd name="connsiteY221" fmla="*/ 1794137 w 12191499"/>
              <a:gd name="connsiteX222" fmla="*/ 1794137 w 12191499"/>
              <a:gd name="connsiteY222" fmla="*/ 1794137 w 12191499"/>
              <a:gd name="connsiteX223" fmla="*/ 1794137 w 12191499"/>
              <a:gd name="connsiteY223" fmla="*/ 1794137 w 12191499"/>
              <a:gd name="connsiteX224" fmla="*/ 1794137 w 12191499"/>
              <a:gd name="connsiteY224" fmla="*/ 1794137 w 12191499"/>
              <a:gd name="connsiteX225" fmla="*/ 1794137 w 12191499"/>
              <a:gd name="connsiteY225" fmla="*/ 1794137 w 12191499"/>
              <a:gd name="connsiteX226" fmla="*/ 1794137 w 12191499"/>
              <a:gd name="connsiteY226" fmla="*/ 1794137 w 12191499"/>
              <a:gd name="connsiteX227" fmla="*/ 1794137 w 12191499"/>
              <a:gd name="connsiteY227" fmla="*/ 1794137 w 12191499"/>
              <a:gd name="connsiteX228" fmla="*/ 1794137 w 12191499"/>
              <a:gd name="connsiteY228" fmla="*/ 1794137 w 12191499"/>
              <a:gd name="connsiteX229" fmla="*/ 1794137 w 12191499"/>
              <a:gd name="connsiteY229" fmla="*/ 1794137 w 12191499"/>
              <a:gd name="connsiteX230" fmla="*/ 1794137 w 12191499"/>
              <a:gd name="connsiteY230" fmla="*/ 1794137 w 12191499"/>
              <a:gd name="connsiteX231" fmla="*/ 1794137 w 12191499"/>
              <a:gd name="connsiteY231" fmla="*/ 1794137 w 12191499"/>
              <a:gd name="connsiteX232" fmla="*/ 1794137 w 12191499"/>
              <a:gd name="connsiteY232" fmla="*/ 1794137 w 12191499"/>
              <a:gd name="connsiteX233" fmla="*/ 1794137 w 12191499"/>
              <a:gd name="connsiteY233" fmla="*/ 1794137 w 12191499"/>
              <a:gd name="connsiteX234" fmla="*/ 1794137 w 12191499"/>
              <a:gd name="connsiteY234" fmla="*/ 1794137 w 12191499"/>
              <a:gd name="connsiteX235" fmla="*/ 1794137 w 12191499"/>
              <a:gd name="connsiteY235" fmla="*/ 1794137 w 12191499"/>
              <a:gd name="connsiteX236" fmla="*/ 1794137 w 12191499"/>
              <a:gd name="connsiteY236" fmla="*/ 1794137 w 12191499"/>
              <a:gd name="connsiteX237" fmla="*/ 1794137 w 12191499"/>
              <a:gd name="connsiteY237" fmla="*/ 1794137 w 12191499"/>
              <a:gd name="connsiteX238" fmla="*/ 1794137 w 12191499"/>
              <a:gd name="connsiteY238" fmla="*/ 1794137 w 12191499"/>
              <a:gd name="connsiteX239" fmla="*/ 1794137 w 12191499"/>
              <a:gd name="connsiteY239" fmla="*/ 1794137 w 12191499"/>
              <a:gd name="connsiteX240" fmla="*/ 1794137 w 12191499"/>
              <a:gd name="connsiteY240" fmla="*/ 1794137 w 12191499"/>
              <a:gd name="connsiteX241" fmla="*/ 1794137 w 12191499"/>
              <a:gd name="connsiteY241" fmla="*/ 1794137 w 12191499"/>
              <a:gd name="connsiteX242" fmla="*/ 1794137 w 12191499"/>
              <a:gd name="connsiteY242" fmla="*/ 1794137 w 12191499"/>
              <a:gd name="connsiteX243" fmla="*/ 1794137 w 12191499"/>
              <a:gd name="connsiteY243" fmla="*/ 1794137 w 12191499"/>
              <a:gd name="connsiteX244" fmla="*/ 1794137 w 12191499"/>
              <a:gd name="connsiteY244" fmla="*/ 1794137 w 12191499"/>
              <a:gd name="connsiteX245" fmla="*/ 1794137 w 12191499"/>
              <a:gd name="connsiteY245" fmla="*/ 1794137 w 12191499"/>
              <a:gd name="connsiteX246" fmla="*/ 1794137 w 12191499"/>
              <a:gd name="connsiteY246" fmla="*/ 1794137 w 12191499"/>
              <a:gd name="connsiteX247" fmla="*/ 1794137 w 12191499"/>
              <a:gd name="connsiteY247" fmla="*/ 1794137 w 12191499"/>
              <a:gd name="connsiteX248" fmla="*/ 1794137 w 12191499"/>
              <a:gd name="connsiteY248" fmla="*/ 1794137 w 12191499"/>
              <a:gd name="connsiteX249" fmla="*/ 1794137 w 12191499"/>
              <a:gd name="connsiteY249" fmla="*/ 1794137 w 12191499"/>
              <a:gd name="connsiteX250" fmla="*/ 1794137 w 12191499"/>
              <a:gd name="connsiteY250" fmla="*/ 1794137 w 12191499"/>
              <a:gd name="connsiteX251" fmla="*/ 1794137 w 12191499"/>
              <a:gd name="connsiteY251" fmla="*/ 1794137 w 12191499"/>
              <a:gd name="connsiteX252" fmla="*/ 1794137 w 12191499"/>
              <a:gd name="connsiteY252" fmla="*/ 1794137 w 12191499"/>
              <a:gd name="connsiteX253" fmla="*/ 1794137 w 12191499"/>
              <a:gd name="connsiteY253" fmla="*/ 1794137 w 12191499"/>
              <a:gd name="connsiteX254" fmla="*/ 1794137 w 12191499"/>
              <a:gd name="connsiteY254" fmla="*/ 1794137 w 12191499"/>
              <a:gd name="connsiteX255" fmla="*/ 1794137 w 12191499"/>
              <a:gd name="connsiteY255" fmla="*/ 1794137 w 12191499"/>
              <a:gd name="connsiteX256" fmla="*/ 1794137 w 12191499"/>
              <a:gd name="connsiteY256" fmla="*/ 1794137 w 12191499"/>
              <a:gd name="connsiteX257" fmla="*/ 1794137 w 12191499"/>
              <a:gd name="connsiteY257" fmla="*/ 1794137 w 12191499"/>
              <a:gd name="connsiteX258" fmla="*/ 1794137 w 12191499"/>
              <a:gd name="connsiteY258" fmla="*/ 1794137 w 12191499"/>
              <a:gd name="connsiteX259" fmla="*/ 1794137 w 12191499"/>
              <a:gd name="connsiteY259" fmla="*/ 1794137 w 12191499"/>
              <a:gd name="connsiteX260" fmla="*/ 1794137 w 12191499"/>
              <a:gd name="connsiteY260" fmla="*/ 1794137 w 12191499"/>
              <a:gd name="connsiteX261" fmla="*/ 1794137 w 12191499"/>
              <a:gd name="connsiteY261" fmla="*/ 1794137 w 12191499"/>
              <a:gd name="connsiteX262" fmla="*/ 1794137 w 12191499"/>
              <a:gd name="connsiteY262" fmla="*/ 1794137 w 12191499"/>
              <a:gd name="connsiteX263" fmla="*/ 1794137 w 12191499"/>
              <a:gd name="connsiteY263" fmla="*/ 1794137 w 12191499"/>
              <a:gd name="connsiteX264" fmla="*/ 1794137 w 12191499"/>
              <a:gd name="connsiteY264" fmla="*/ 1794137 w 12191499"/>
              <a:gd name="connsiteX265" fmla="*/ 1794137 w 12191499"/>
              <a:gd name="connsiteY265" fmla="*/ 1794137 w 12191499"/>
              <a:gd name="connsiteX266" fmla="*/ 1794137 w 12191499"/>
              <a:gd name="connsiteY266" fmla="*/ 1794137 w 12191499"/>
              <a:gd name="connsiteX267" fmla="*/ 1794137 w 12191499"/>
              <a:gd name="connsiteY267" fmla="*/ 1794137 w 12191499"/>
              <a:gd name="connsiteX268" fmla="*/ 1794137 w 12191499"/>
              <a:gd name="connsiteY268" fmla="*/ 1794137 w 12191499"/>
              <a:gd name="connsiteX269" fmla="*/ 1794137 w 12191499"/>
              <a:gd name="connsiteY269" fmla="*/ 1794137 w 12191499"/>
              <a:gd name="connsiteX270" fmla="*/ 1794137 w 12191499"/>
              <a:gd name="connsiteY270" fmla="*/ 1794137 w 12191499"/>
              <a:gd name="connsiteX271" fmla="*/ 1794137 w 12191499"/>
              <a:gd name="connsiteY271" fmla="*/ 1794137 w 12191499"/>
              <a:gd name="connsiteX272" fmla="*/ 1794137 w 12191499"/>
              <a:gd name="connsiteY272" fmla="*/ 1794137 w 12191499"/>
              <a:gd name="connsiteX273" fmla="*/ 1794137 w 12191499"/>
              <a:gd name="connsiteY273" fmla="*/ 1794137 w 12191499"/>
              <a:gd name="connsiteX274" fmla="*/ 1794137 w 12191499"/>
              <a:gd name="connsiteY274" fmla="*/ 1794137 w 12191499"/>
              <a:gd name="connsiteX275" fmla="*/ 1794137 w 12191499"/>
              <a:gd name="connsiteY275" fmla="*/ 1794137 w 12191499"/>
              <a:gd name="connsiteX276" fmla="*/ 1794137 w 12191499"/>
              <a:gd name="connsiteY276" fmla="*/ 1794137 w 12191499"/>
              <a:gd name="connsiteX277" fmla="*/ 1794137 w 12191499"/>
              <a:gd name="connsiteY277" fmla="*/ 1794137 w 12191499"/>
              <a:gd name="connsiteX278" fmla="*/ 1794137 w 12191499"/>
              <a:gd name="connsiteY278" fmla="*/ 1794137 w 12191499"/>
              <a:gd name="connsiteX279" fmla="*/ 1794137 w 12191499"/>
              <a:gd name="connsiteY279" fmla="*/ 1794137 w 12191499"/>
              <a:gd name="connsiteX280" fmla="*/ 1794137 w 12191499"/>
              <a:gd name="connsiteY280" fmla="*/ 1794137 w 12191499"/>
              <a:gd name="connsiteX281" fmla="*/ 1794137 w 12191499"/>
              <a:gd name="connsiteY281" fmla="*/ 1794137 w 12191499"/>
              <a:gd name="connsiteX282" fmla="*/ 1794137 w 12191499"/>
              <a:gd name="connsiteY282" fmla="*/ 1794137 w 12191499"/>
              <a:gd name="connsiteX283" fmla="*/ 1794137 w 12191499"/>
              <a:gd name="connsiteY283" fmla="*/ 1794137 w 12191499"/>
              <a:gd name="connsiteX284" fmla="*/ 1794137 w 12191499"/>
              <a:gd name="connsiteY284" fmla="*/ 1794137 w 12191499"/>
              <a:gd name="connsiteX285" fmla="*/ 1794137 w 12191499"/>
              <a:gd name="connsiteY285" fmla="*/ 1794137 w 12191499"/>
              <a:gd name="connsiteX286" fmla="*/ 1794137 w 12191499"/>
              <a:gd name="connsiteY286" fmla="*/ 1794137 w 12191499"/>
              <a:gd name="connsiteX287" fmla="*/ 1794137 w 12191499"/>
              <a:gd name="connsiteY287" fmla="*/ 1794137 w 12191499"/>
              <a:gd name="connsiteX288" fmla="*/ 1794137 w 12191499"/>
              <a:gd name="connsiteY288" fmla="*/ 1794137 w 12191499"/>
              <a:gd name="connsiteX289" fmla="*/ 1794137 w 12191499"/>
              <a:gd name="connsiteY289" fmla="*/ 1794137 w 12191499"/>
              <a:gd name="connsiteX290" fmla="*/ 1794137 w 12191499"/>
              <a:gd name="connsiteY290" fmla="*/ 1794137 w 12191499"/>
              <a:gd name="connsiteX291" fmla="*/ 1794137 w 12191499"/>
              <a:gd name="connsiteY291" fmla="*/ 1794137 w 12191499"/>
              <a:gd name="connsiteX292" fmla="*/ 1794137 w 12191499"/>
              <a:gd name="connsiteY292" fmla="*/ 1794137 w 12191499"/>
              <a:gd name="connsiteX293" fmla="*/ 1794137 w 12191499"/>
              <a:gd name="connsiteY293" fmla="*/ 1794137 w 12191499"/>
              <a:gd name="connsiteX294" fmla="*/ 1794137 w 12191499"/>
              <a:gd name="connsiteY294" fmla="*/ 1794137 w 12191499"/>
              <a:gd name="connsiteX295" fmla="*/ 1794137 w 12191499"/>
              <a:gd name="connsiteY295" fmla="*/ 1794137 w 12191499"/>
              <a:gd name="connsiteX296" fmla="*/ 1794137 w 12191499"/>
              <a:gd name="connsiteY296" fmla="*/ 1794137 w 12191499"/>
              <a:gd name="connsiteX297" fmla="*/ 1794137 w 12191499"/>
              <a:gd name="connsiteY297" fmla="*/ 1794137 w 12191499"/>
              <a:gd name="connsiteX298" fmla="*/ 1794137 w 12191499"/>
              <a:gd name="connsiteY298" fmla="*/ 1794137 w 12191499"/>
              <a:gd name="connsiteX299" fmla="*/ 1794137 w 12191499"/>
              <a:gd name="connsiteY299" fmla="*/ 1794137 w 12191499"/>
              <a:gd name="connsiteX300" fmla="*/ 1794137 w 12191499"/>
              <a:gd name="connsiteY300" fmla="*/ 1794137 w 12191499"/>
              <a:gd name="connsiteX301" fmla="*/ 1794137 w 12191499"/>
              <a:gd name="connsiteY301" fmla="*/ 1794137 w 12191499"/>
              <a:gd name="connsiteX302" fmla="*/ 1794137 w 12191499"/>
              <a:gd name="connsiteY302" fmla="*/ 1794137 w 12191499"/>
              <a:gd name="connsiteX303" fmla="*/ 1794137 w 12191499"/>
              <a:gd name="connsiteY303" fmla="*/ 1794137 w 12191499"/>
              <a:gd name="connsiteX304" fmla="*/ 1794137 w 12191499"/>
              <a:gd name="connsiteY304" fmla="*/ 1794137 w 12191499"/>
              <a:gd name="connsiteX305" fmla="*/ 1794137 w 12191499"/>
              <a:gd name="connsiteY305" fmla="*/ 1794137 w 12191499"/>
              <a:gd name="connsiteX306" fmla="*/ 1794137 w 12191499"/>
              <a:gd name="connsiteY306" fmla="*/ 1794137 w 12191499"/>
              <a:gd name="connsiteX307" fmla="*/ 1794137 w 12191499"/>
              <a:gd name="connsiteY307" fmla="*/ 1794137 w 12191499"/>
              <a:gd name="connsiteX308" fmla="*/ 1794137 w 12191499"/>
              <a:gd name="connsiteY308" fmla="*/ 1794137 w 12191499"/>
              <a:gd name="connsiteX309" fmla="*/ 1794137 w 12191499"/>
              <a:gd name="connsiteY309" fmla="*/ 1794137 w 12191499"/>
              <a:gd name="connsiteX310" fmla="*/ 1794137 w 12191499"/>
              <a:gd name="connsiteY310" fmla="*/ 1794137 w 12191499"/>
              <a:gd name="connsiteX311" fmla="*/ 1794137 w 12191499"/>
              <a:gd name="connsiteY311" fmla="*/ 1794137 w 12191499"/>
              <a:gd name="connsiteX312" fmla="*/ 1794137 w 12191499"/>
              <a:gd name="connsiteY312" fmla="*/ 1794137 w 12191499"/>
              <a:gd name="connsiteX313" fmla="*/ 1794137 w 12191499"/>
              <a:gd name="connsiteY313" fmla="*/ 1794137 w 12191499"/>
              <a:gd name="connsiteX314" fmla="*/ 1794137 w 12191499"/>
              <a:gd name="connsiteY314" fmla="*/ 1794137 w 12191499"/>
              <a:gd name="connsiteX315" fmla="*/ 1794137 w 12191499"/>
              <a:gd name="connsiteY315" fmla="*/ 1794137 w 12191499"/>
              <a:gd name="connsiteX316" fmla="*/ 1794137 w 12191499"/>
              <a:gd name="connsiteY316" fmla="*/ 1794137 w 12191499"/>
              <a:gd name="connsiteX317" fmla="*/ 1794137 w 12191499"/>
              <a:gd name="connsiteY317" fmla="*/ 1794137 w 12191499"/>
              <a:gd name="connsiteX318" fmla="*/ 1794137 w 12191499"/>
              <a:gd name="connsiteY318" fmla="*/ 1794137 w 12191499"/>
              <a:gd name="connsiteX319" fmla="*/ 1794137 w 12191499"/>
              <a:gd name="connsiteY319" fmla="*/ 1794137 w 12191499"/>
              <a:gd name="connsiteX320" fmla="*/ 1794137 w 12191499"/>
              <a:gd name="connsiteY320" fmla="*/ 1794137 w 12191499"/>
              <a:gd name="connsiteX321" fmla="*/ 1794137 w 12191499"/>
              <a:gd name="connsiteY321" fmla="*/ 1794137 w 12191499"/>
              <a:gd name="connsiteX322" fmla="*/ 1794137 w 12191499"/>
              <a:gd name="connsiteY322" fmla="*/ 1794137 w 12191499"/>
              <a:gd name="connsiteX323" fmla="*/ 1794137 w 12191499"/>
              <a:gd name="connsiteY323" fmla="*/ 1794137 w 12191499"/>
              <a:gd name="connsiteX324" fmla="*/ 1794137 w 12191499"/>
              <a:gd name="connsiteY324" fmla="*/ 1794137 w 12191499"/>
              <a:gd name="connsiteX325" fmla="*/ 1794137 w 12191499"/>
              <a:gd name="connsiteY325" fmla="*/ 1794137 w 12191499"/>
              <a:gd name="connsiteX326" fmla="*/ 1794137 w 12191499"/>
              <a:gd name="connsiteY326" fmla="*/ 1794137 w 12191499"/>
              <a:gd name="connsiteX327" fmla="*/ 1794137 w 12191499"/>
              <a:gd name="connsiteY327" fmla="*/ 1794137 w 12191499"/>
              <a:gd name="connsiteX328" fmla="*/ 1794137 w 12191499"/>
              <a:gd name="connsiteY328" fmla="*/ 1794137 w 12191499"/>
              <a:gd name="connsiteX329" fmla="*/ 1794137 w 12191499"/>
              <a:gd name="connsiteY329" fmla="*/ 1794137 w 12191499"/>
              <a:gd name="connsiteX330" fmla="*/ 1794137 w 12191499"/>
              <a:gd name="connsiteY330" fmla="*/ 1794137 w 12191499"/>
              <a:gd name="connsiteX331" fmla="*/ 1794137 w 12191499"/>
              <a:gd name="connsiteY331" fmla="*/ 1794137 w 12191499"/>
              <a:gd name="connsiteX332" fmla="*/ 1794137 w 12191499"/>
              <a:gd name="connsiteY332" fmla="*/ 1794137 w 12191499"/>
              <a:gd name="connsiteX333" fmla="*/ 1794137 w 12191499"/>
              <a:gd name="connsiteY333" fmla="*/ 1794137 w 12191499"/>
              <a:gd name="connsiteX334" fmla="*/ 1794137 w 12191499"/>
              <a:gd name="connsiteY334" fmla="*/ 1794137 w 12191499"/>
              <a:gd name="connsiteX335" fmla="*/ 1794137 w 12191499"/>
              <a:gd name="connsiteY335" fmla="*/ 1794137 w 12191499"/>
              <a:gd name="connsiteX336" fmla="*/ 1794137 w 12191499"/>
              <a:gd name="connsiteY336" fmla="*/ 1794137 w 12191499"/>
              <a:gd name="connsiteX337" fmla="*/ 1794137 w 12191499"/>
              <a:gd name="connsiteY337" fmla="*/ 1794137 w 12191499"/>
              <a:gd name="connsiteX338" fmla="*/ 1794137 w 12191499"/>
              <a:gd name="connsiteY338" fmla="*/ 1794137 w 12191499"/>
              <a:gd name="connsiteX339" fmla="*/ 1794137 w 12191499"/>
              <a:gd name="connsiteY339" fmla="*/ 1794137 w 12191499"/>
              <a:gd name="connsiteX340" fmla="*/ 1794137 w 12191499"/>
              <a:gd name="connsiteY340" fmla="*/ 1794137 w 12191499"/>
              <a:gd name="connsiteX341" fmla="*/ 1794137 w 12191499"/>
              <a:gd name="connsiteY341" fmla="*/ 1794137 w 12191499"/>
              <a:gd name="connsiteX342" fmla="*/ 1794137 w 12191499"/>
              <a:gd name="connsiteY342" fmla="*/ 1794137 w 12191499"/>
              <a:gd name="connsiteX343" fmla="*/ 1794137 w 12191499"/>
              <a:gd name="connsiteY343" fmla="*/ 1794137 w 12191499"/>
              <a:gd name="connsiteX344" fmla="*/ 1794137 w 12191499"/>
              <a:gd name="connsiteY344" fmla="*/ 1794137 w 12191499"/>
              <a:gd name="connsiteX345" fmla="*/ 1794137 w 12191499"/>
              <a:gd name="connsiteY345" fmla="*/ 1794137 w 12191499"/>
              <a:gd name="connsiteX346" fmla="*/ 1794137 w 12191499"/>
              <a:gd name="connsiteY346" fmla="*/ 1794137 w 12191499"/>
              <a:gd name="connsiteX347" fmla="*/ 1794137 w 12191499"/>
              <a:gd name="connsiteY347" fmla="*/ 1794137 w 12191499"/>
              <a:gd name="connsiteX348" fmla="*/ 1794137 w 12191499"/>
              <a:gd name="connsiteY348" fmla="*/ 1794137 w 12191499"/>
              <a:gd name="connsiteX349" fmla="*/ 1794137 w 12191499"/>
              <a:gd name="connsiteY349" fmla="*/ 1794137 w 12191499"/>
              <a:gd name="connsiteX350" fmla="*/ 1794137 w 12191499"/>
              <a:gd name="connsiteY350" fmla="*/ 1794137 w 12191499"/>
              <a:gd name="connsiteX351" fmla="*/ 1794137 w 12191499"/>
              <a:gd name="connsiteY351" fmla="*/ 1794137 w 12191499"/>
              <a:gd name="connsiteX352" fmla="*/ 1794137 w 12191499"/>
              <a:gd name="connsiteY352" fmla="*/ 1794137 w 12191499"/>
              <a:gd name="connsiteX353" fmla="*/ 1794137 w 12191499"/>
              <a:gd name="connsiteY353" fmla="*/ 1794137 w 12191499"/>
              <a:gd name="connsiteX354" fmla="*/ 1794137 w 12191499"/>
              <a:gd name="connsiteY354" fmla="*/ 1794137 w 12191499"/>
              <a:gd name="connsiteX355" fmla="*/ 1794137 w 12191499"/>
              <a:gd name="connsiteY355" fmla="*/ 1794137 w 12191499"/>
              <a:gd name="connsiteX356" fmla="*/ 1794137 w 12191499"/>
              <a:gd name="connsiteY356" fmla="*/ 1794137 w 12191499"/>
              <a:gd name="connsiteX357" fmla="*/ 1794137 w 12191499"/>
              <a:gd name="connsiteY357" fmla="*/ 1794137 w 12191499"/>
              <a:gd name="connsiteX358" fmla="*/ 1794137 w 12191499"/>
              <a:gd name="connsiteY358" fmla="*/ 1794137 w 12191499"/>
              <a:gd name="connsiteX359" fmla="*/ 1794137 w 12191499"/>
              <a:gd name="connsiteY359" fmla="*/ 1794137 w 12191499"/>
              <a:gd name="connsiteX360" fmla="*/ 1794137 w 12191499"/>
              <a:gd name="connsiteY360" fmla="*/ 1794137 w 12191499"/>
              <a:gd name="connsiteX361" fmla="*/ 1794137 w 12191499"/>
              <a:gd name="connsiteY361" fmla="*/ 1794137 w 12191499"/>
              <a:gd name="connsiteX362" fmla="*/ 1794137 w 12191499"/>
              <a:gd name="connsiteY362" fmla="*/ 1794137 w 12191499"/>
              <a:gd name="connsiteX363" fmla="*/ 1794137 w 12191499"/>
              <a:gd name="connsiteY363" fmla="*/ 1794137 w 12191499"/>
              <a:gd name="connsiteX364" fmla="*/ 1794137 w 12191499"/>
              <a:gd name="connsiteY364" fmla="*/ 1794137 w 12191499"/>
              <a:gd name="connsiteX365" fmla="*/ 1794137 w 12191499"/>
              <a:gd name="connsiteY365" fmla="*/ 1794137 w 12191499"/>
              <a:gd name="connsiteX366" fmla="*/ 1794137 w 12191499"/>
              <a:gd name="connsiteY366" fmla="*/ 1794137 w 12191499"/>
              <a:gd name="connsiteX367" fmla="*/ 1794137 w 12191499"/>
              <a:gd name="connsiteY367" fmla="*/ 1794137 w 12191499"/>
              <a:gd name="connsiteX368" fmla="*/ 1794137 w 12191499"/>
              <a:gd name="connsiteY368" fmla="*/ 1794137 w 12191499"/>
              <a:gd name="connsiteX369" fmla="*/ 1794137 w 12191499"/>
              <a:gd name="connsiteY369" fmla="*/ 1794137 w 12191499"/>
              <a:gd name="connsiteX370" fmla="*/ 1794137 w 12191499"/>
              <a:gd name="connsiteY370" fmla="*/ 1794137 w 12191499"/>
              <a:gd name="connsiteX371" fmla="*/ 1794137 w 12191499"/>
              <a:gd name="connsiteY371" fmla="*/ 1794137 w 12191499"/>
              <a:gd name="connsiteX372" fmla="*/ 1794137 w 12191499"/>
              <a:gd name="connsiteY372" fmla="*/ 1794137 w 12191499"/>
              <a:gd name="connsiteX373" fmla="*/ 1794137 w 12191499"/>
              <a:gd name="connsiteY373" fmla="*/ 1794137 w 12191499"/>
              <a:gd name="connsiteX374" fmla="*/ 1794137 w 12191499"/>
              <a:gd name="connsiteY374" fmla="*/ 1794137 w 12191499"/>
              <a:gd name="connsiteX375" fmla="*/ 1794137 w 12191499"/>
              <a:gd name="connsiteY375" fmla="*/ 1794137 w 12191499"/>
              <a:gd name="connsiteX376" fmla="*/ 1794137 w 12191499"/>
              <a:gd name="connsiteY376" fmla="*/ 1794137 w 12191499"/>
              <a:gd name="connsiteX377" fmla="*/ 1794137 w 12191499"/>
              <a:gd name="connsiteY377" fmla="*/ 1794137 w 12191499"/>
              <a:gd name="connsiteX378" fmla="*/ 1794137 w 12191499"/>
              <a:gd name="connsiteY378" fmla="*/ 1794137 w 12191499"/>
              <a:gd name="connsiteX379" fmla="*/ 1794137 w 12191499"/>
              <a:gd name="connsiteY379" fmla="*/ 1794137 w 12191499"/>
              <a:gd name="connsiteX380" fmla="*/ 1794137 w 12191499"/>
              <a:gd name="connsiteY380" fmla="*/ 1794137 w 12191499"/>
              <a:gd name="connsiteX381" fmla="*/ 1794137 w 12191499"/>
              <a:gd name="connsiteY381" fmla="*/ 1794137 w 12191499"/>
              <a:gd name="connsiteX382" fmla="*/ 1794137 w 12191499"/>
              <a:gd name="connsiteY382" fmla="*/ 1794137 w 12191499"/>
              <a:gd name="connsiteX383" fmla="*/ 1794137 w 12191499"/>
              <a:gd name="connsiteY383" fmla="*/ 1794137 w 12191499"/>
              <a:gd name="connsiteX384" fmla="*/ 1794137 w 12191499"/>
              <a:gd name="connsiteY384" fmla="*/ 1794137 w 12191499"/>
              <a:gd name="connsiteX385" fmla="*/ 1794137 w 12191499"/>
              <a:gd name="connsiteY385" fmla="*/ 1794137 w 12191499"/>
              <a:gd name="connsiteX386" fmla="*/ 1794137 w 12191499"/>
              <a:gd name="connsiteY386" fmla="*/ 1794137 w 12191499"/>
              <a:gd name="connsiteX387" fmla="*/ 1794137 w 12191499"/>
              <a:gd name="connsiteY387" fmla="*/ 1794137 w 12191499"/>
              <a:gd name="connsiteX388" fmla="*/ 1794137 w 12191499"/>
              <a:gd name="connsiteY388" fmla="*/ 1794137 w 12191499"/>
              <a:gd name="connsiteX389" fmla="*/ 1794137 w 12191499"/>
              <a:gd name="connsiteY389" fmla="*/ 1794137 w 12191499"/>
              <a:gd name="connsiteX390" fmla="*/ 1794137 w 12191499"/>
              <a:gd name="connsiteY390" fmla="*/ 1794137 w 12191499"/>
              <a:gd name="connsiteX391" fmla="*/ 1794137 w 12191499"/>
              <a:gd name="connsiteY391" fmla="*/ 1794137 w 12191499"/>
              <a:gd name="connsiteX392" fmla="*/ 1794137 w 12191499"/>
              <a:gd name="connsiteY392" fmla="*/ 1794137 w 12191499"/>
              <a:gd name="connsiteX393" fmla="*/ 1794137 w 12191499"/>
              <a:gd name="connsiteY393" fmla="*/ 1794137 w 12191499"/>
              <a:gd name="connsiteX394" fmla="*/ 1794137 w 12191499"/>
              <a:gd name="connsiteY394" fmla="*/ 1794137 w 12191499"/>
              <a:gd name="connsiteX395" fmla="*/ 1794137 w 12191499"/>
              <a:gd name="connsiteY395" fmla="*/ 1794137 w 12191499"/>
              <a:gd name="connsiteX396" fmla="*/ 1794137 w 12191499"/>
              <a:gd name="connsiteY396" fmla="*/ 1794137 w 12191499"/>
              <a:gd name="connsiteX397" fmla="*/ 1794137 w 12191499"/>
              <a:gd name="connsiteY397" fmla="*/ 1794137 w 12191499"/>
              <a:gd name="connsiteX398" fmla="*/ 1794137 w 12191499"/>
              <a:gd name="connsiteY398" fmla="*/ 1794137 w 12191499"/>
              <a:gd name="connsiteX399" fmla="*/ 1794137 w 12191499"/>
              <a:gd name="connsiteY399" fmla="*/ 1794137 w 12191499"/>
              <a:gd name="connsiteX400" fmla="*/ 1794137 w 12191499"/>
              <a:gd name="connsiteY400" fmla="*/ 1794137 w 12191499"/>
              <a:gd name="connsiteX401" fmla="*/ 1794137 w 12191499"/>
              <a:gd name="connsiteY401" fmla="*/ 1794137 w 12191499"/>
              <a:gd name="connsiteX402" fmla="*/ 1794137 w 12191499"/>
              <a:gd name="connsiteY402" fmla="*/ 1794137 w 12191499"/>
              <a:gd name="connsiteX403" fmla="*/ 1794137 w 12191499"/>
              <a:gd name="connsiteY403" fmla="*/ 1794137 w 12191499"/>
              <a:gd name="connsiteX404" fmla="*/ 1794137 w 12191499"/>
              <a:gd name="connsiteY404" fmla="*/ 1794137 w 12191499"/>
              <a:gd name="connsiteX405" fmla="*/ 1794137 w 12191499"/>
              <a:gd name="connsiteY405" fmla="*/ 1794137 w 12191499"/>
              <a:gd name="connsiteX406" fmla="*/ 1794137 w 12191499"/>
              <a:gd name="connsiteY406" fmla="*/ 1794137 w 12191499"/>
              <a:gd name="connsiteX407" fmla="*/ 1794137 w 12191499"/>
              <a:gd name="connsiteY407" fmla="*/ 1794137 w 12191499"/>
              <a:gd name="connsiteX408" fmla="*/ 1794137 w 12191499"/>
              <a:gd name="connsiteY408" fmla="*/ 1794137 w 12191499"/>
              <a:gd name="connsiteX409" fmla="*/ 1794137 w 12191499"/>
              <a:gd name="connsiteY409" fmla="*/ 1794137 w 12191499"/>
              <a:gd name="connsiteX410" fmla="*/ 1794137 w 12191499"/>
              <a:gd name="connsiteY410" fmla="*/ 1794137 w 12191499"/>
              <a:gd name="connsiteX411" fmla="*/ 1794137 w 12191499"/>
              <a:gd name="connsiteY411" fmla="*/ 1794137 w 12191499"/>
              <a:gd name="connsiteX412" fmla="*/ 1794137 w 12191499"/>
              <a:gd name="connsiteY412" fmla="*/ 1794137 w 12191499"/>
              <a:gd name="connsiteX413" fmla="*/ 1794137 w 12191499"/>
              <a:gd name="connsiteY413" fmla="*/ 1794137 w 12191499"/>
              <a:gd name="connsiteX414" fmla="*/ 1794137 w 12191499"/>
              <a:gd name="connsiteY414" fmla="*/ 1794137 w 12191499"/>
              <a:gd name="connsiteX415" fmla="*/ 1794137 w 12191499"/>
              <a:gd name="connsiteY415" fmla="*/ 1794137 w 12191499"/>
              <a:gd name="connsiteX416" fmla="*/ 1794137 w 12191499"/>
              <a:gd name="connsiteY416" fmla="*/ 1794137 w 12191499"/>
              <a:gd name="connsiteX417" fmla="*/ 1794137 w 12191499"/>
              <a:gd name="connsiteY417" fmla="*/ 1794137 w 12191499"/>
              <a:gd name="connsiteX418" fmla="*/ 1794137 w 12191499"/>
              <a:gd name="connsiteY418" fmla="*/ 1794137 w 12191499"/>
              <a:gd name="connsiteX419" fmla="*/ 1794137 w 12191499"/>
              <a:gd name="connsiteY419" fmla="*/ 1794137 w 12191499"/>
              <a:gd name="connsiteX420" fmla="*/ 1794137 w 12191499"/>
              <a:gd name="connsiteY420" fmla="*/ 1794137 w 12191499"/>
              <a:gd name="connsiteX421" fmla="*/ 1794137 w 12191499"/>
              <a:gd name="connsiteY421" fmla="*/ 1794137 w 12191499"/>
              <a:gd name="connsiteX422" fmla="*/ 1794137 w 12191499"/>
              <a:gd name="connsiteY422" fmla="*/ 1794137 w 12191499"/>
              <a:gd name="connsiteX423" fmla="*/ 1794137 w 12191499"/>
              <a:gd name="connsiteY423" fmla="*/ 1794137 w 12191499"/>
              <a:gd name="connsiteX424" fmla="*/ 1794137 w 12191499"/>
              <a:gd name="connsiteY424" fmla="*/ 1794137 w 12191499"/>
              <a:gd name="connsiteX425" fmla="*/ 1794137 w 12191499"/>
              <a:gd name="connsiteY425" fmla="*/ 1794137 w 12191499"/>
              <a:gd name="connsiteX426" fmla="*/ 1794137 w 12191499"/>
              <a:gd name="connsiteY426" fmla="*/ 1794137 w 12191499"/>
              <a:gd name="connsiteX427" fmla="*/ 1794137 w 12191499"/>
              <a:gd name="connsiteY427" fmla="*/ 1794137 w 12191499"/>
              <a:gd name="connsiteX428" fmla="*/ 1794137 w 12191499"/>
              <a:gd name="connsiteY428" fmla="*/ 1794137 w 12191499"/>
              <a:gd name="connsiteX429" fmla="*/ 1794137 w 12191499"/>
              <a:gd name="connsiteY429" fmla="*/ 1794137 w 12191499"/>
              <a:gd name="connsiteX430" fmla="*/ 1794137 w 12191499"/>
              <a:gd name="connsiteY430" fmla="*/ 1794137 w 12191499"/>
              <a:gd name="connsiteX431" fmla="*/ 1794137 w 12191499"/>
              <a:gd name="connsiteY431" fmla="*/ 1794137 w 12191499"/>
              <a:gd name="connsiteX432" fmla="*/ 1794137 w 12191499"/>
              <a:gd name="connsiteY432" fmla="*/ 1794137 w 12191499"/>
              <a:gd name="connsiteX433" fmla="*/ 1794137 w 12191499"/>
              <a:gd name="connsiteY433" fmla="*/ 1794137 w 12191499"/>
              <a:gd name="connsiteX434" fmla="*/ 1794137 w 12191499"/>
              <a:gd name="connsiteY434" fmla="*/ 1794137 w 12191499"/>
              <a:gd name="connsiteX435" fmla="*/ 1794137 w 12191499"/>
              <a:gd name="connsiteY435" fmla="*/ 1794137 w 12191499"/>
              <a:gd name="connsiteX436" fmla="*/ 1794137 w 12191499"/>
              <a:gd name="connsiteY436" fmla="*/ 1794137 w 12191499"/>
              <a:gd name="connsiteX437" fmla="*/ 1794137 w 12191499"/>
              <a:gd name="connsiteY437" fmla="*/ 1794137 w 12191499"/>
              <a:gd name="connsiteX438" fmla="*/ 1794137 w 12191499"/>
              <a:gd name="connsiteY438" fmla="*/ 1794137 w 12191499"/>
              <a:gd name="connsiteX439" fmla="*/ 1794137 w 12191499"/>
              <a:gd name="connsiteY439" fmla="*/ 1794137 w 12191499"/>
              <a:gd name="connsiteX440" fmla="*/ 1794137 w 12191499"/>
              <a:gd name="connsiteY440" fmla="*/ 1794137 w 12191499"/>
              <a:gd name="connsiteX441" fmla="*/ 1794137 w 12191499"/>
              <a:gd name="connsiteY441" fmla="*/ 1794137 w 12191499"/>
              <a:gd name="connsiteX442" fmla="*/ 1794137 w 12191499"/>
              <a:gd name="connsiteY442" fmla="*/ 1794137 w 12191499"/>
              <a:gd name="connsiteX443" fmla="*/ 1794137 w 12191499"/>
              <a:gd name="connsiteY443" fmla="*/ 1794137 w 12191499"/>
              <a:gd name="connsiteX444" fmla="*/ 1794137 w 12191499"/>
              <a:gd name="connsiteY444" fmla="*/ 1794137 w 12191499"/>
              <a:gd name="connsiteX445" fmla="*/ 1794137 w 12191499"/>
              <a:gd name="connsiteY445" fmla="*/ 1794137 w 12191499"/>
              <a:gd name="connsiteX446" fmla="*/ 1794137 w 12191499"/>
              <a:gd name="connsiteY446" fmla="*/ 1794137 w 12191499"/>
              <a:gd name="connsiteX447" fmla="*/ 1794137 w 12191499"/>
              <a:gd name="connsiteY447" fmla="*/ 1794137 w 12191499"/>
              <a:gd name="connsiteX448" fmla="*/ 1794137 w 12191499"/>
              <a:gd name="connsiteY448" fmla="*/ 1794137 w 12191499"/>
              <a:gd name="connsiteX449" fmla="*/ 1794137 w 12191499"/>
              <a:gd name="connsiteY449" fmla="*/ 1794137 w 12191499"/>
              <a:gd name="connsiteX450" fmla="*/ 1794137 w 12191499"/>
              <a:gd name="connsiteY450" fmla="*/ 1794137 w 12191499"/>
              <a:gd name="connsiteX451" fmla="*/ 1794137 w 12191499"/>
              <a:gd name="connsiteY451" fmla="*/ 1794137 w 12191499"/>
              <a:gd name="connsiteX452" fmla="*/ 1794137 w 12191499"/>
              <a:gd name="connsiteY452" fmla="*/ 1794137 w 12191499"/>
              <a:gd name="connsiteX453" fmla="*/ 1794137 w 12191499"/>
              <a:gd name="connsiteY453" fmla="*/ 1794137 w 12191499"/>
              <a:gd name="connsiteX454" fmla="*/ 1794137 w 12191499"/>
              <a:gd name="connsiteY454" fmla="*/ 1794137 w 12191499"/>
              <a:gd name="connsiteX455" fmla="*/ 1794137 w 12191499"/>
              <a:gd name="connsiteY455" fmla="*/ 1794137 w 12191499"/>
              <a:gd name="connsiteX456" fmla="*/ 1794137 w 12191499"/>
              <a:gd name="connsiteY456" fmla="*/ 1794137 w 12191499"/>
              <a:gd name="connsiteX457" fmla="*/ 1794137 w 12191499"/>
              <a:gd name="connsiteY457" fmla="*/ 1794137 w 12191499"/>
              <a:gd name="connsiteX458" fmla="*/ 1794137 w 12191499"/>
              <a:gd name="connsiteY458" fmla="*/ 1794137 w 12191499"/>
              <a:gd name="connsiteX459" fmla="*/ 1794137 w 12191499"/>
              <a:gd name="connsiteY459" fmla="*/ 1794137 w 12191499"/>
              <a:gd name="connsiteX460" fmla="*/ 1794137 w 12191499"/>
              <a:gd name="connsiteY460" fmla="*/ 1794137 w 12191499"/>
              <a:gd name="connsiteX461" fmla="*/ 1794137 w 12191499"/>
              <a:gd name="connsiteY461" fmla="*/ 1794137 w 12191499"/>
              <a:gd name="connsiteX462" fmla="*/ 1794137 w 12191499"/>
              <a:gd name="connsiteY462" fmla="*/ 1794137 w 12191499"/>
              <a:gd name="connsiteX463" fmla="*/ 1794137 w 12191499"/>
              <a:gd name="connsiteY463" fmla="*/ 1794137 w 12191499"/>
              <a:gd name="connsiteX464" fmla="*/ 1794137 w 12191499"/>
              <a:gd name="connsiteY464" fmla="*/ 1794137 w 12191499"/>
              <a:gd name="connsiteX465" fmla="*/ 1794137 w 12191499"/>
              <a:gd name="connsiteY465" fmla="*/ 1794137 w 12191499"/>
              <a:gd name="connsiteX466" fmla="*/ 1794137 w 12191499"/>
              <a:gd name="connsiteY466" fmla="*/ 1794137 w 12191499"/>
              <a:gd name="connsiteX467" fmla="*/ 1794137 w 12191499"/>
              <a:gd name="connsiteY467" fmla="*/ 1794137 w 12191499"/>
              <a:gd name="connsiteX468" fmla="*/ 1794137 w 12191499"/>
              <a:gd name="connsiteY468" fmla="*/ 1794137 w 12191499"/>
              <a:gd name="connsiteX469" fmla="*/ 1794137 w 12191499"/>
              <a:gd name="connsiteY469" fmla="*/ 1794137 w 12191499"/>
              <a:gd name="connsiteX470" fmla="*/ 1794137 w 12191499"/>
              <a:gd name="connsiteY470" fmla="*/ 1794137 w 12191499"/>
              <a:gd name="connsiteX471" fmla="*/ 1794137 w 12191499"/>
              <a:gd name="connsiteY471" fmla="*/ 1794137 w 12191499"/>
              <a:gd name="connsiteX472" fmla="*/ 1794137 w 12191499"/>
              <a:gd name="connsiteY472" fmla="*/ 1794137 w 12191499"/>
              <a:gd name="connsiteX473" fmla="*/ 1794137 w 12191499"/>
              <a:gd name="connsiteY473" fmla="*/ 1794137 w 12191499"/>
              <a:gd name="connsiteX474" fmla="*/ 1794137 w 12191499"/>
              <a:gd name="connsiteY474" fmla="*/ 1794137 w 12191499"/>
              <a:gd name="connsiteX475" fmla="*/ 1794137 w 12191499"/>
              <a:gd name="connsiteY475" fmla="*/ 1794137 w 12191499"/>
              <a:gd name="connsiteX476" fmla="*/ 1794137 w 12191499"/>
              <a:gd name="connsiteY476" fmla="*/ 1794137 w 12191499"/>
              <a:gd name="connsiteX477" fmla="*/ 1794137 w 12191499"/>
              <a:gd name="connsiteY477" fmla="*/ 1794137 w 12191499"/>
              <a:gd name="connsiteX478" fmla="*/ 1794137 w 12191499"/>
              <a:gd name="connsiteY478" fmla="*/ 1794137 w 12191499"/>
              <a:gd name="connsiteX479" fmla="*/ 1794137 w 12191499"/>
              <a:gd name="connsiteY479" fmla="*/ 1794137 w 12191499"/>
              <a:gd name="connsiteX480" fmla="*/ 1794137 w 12191499"/>
              <a:gd name="connsiteY480" fmla="*/ 1794137 w 12191499"/>
              <a:gd name="connsiteX481" fmla="*/ 1794137 w 12191499"/>
              <a:gd name="connsiteY481" fmla="*/ 1794137 w 12191499"/>
              <a:gd name="connsiteX482" fmla="*/ 1794137 w 12191499"/>
              <a:gd name="connsiteY482" fmla="*/ 1794137 w 12191499"/>
              <a:gd name="connsiteX483" fmla="*/ 1794137 w 12191499"/>
              <a:gd name="connsiteY483" fmla="*/ 1794137 w 12191499"/>
              <a:gd name="connsiteX484" fmla="*/ 1794137 w 12191499"/>
              <a:gd name="connsiteY484" fmla="*/ 1794137 w 12191499"/>
              <a:gd name="connsiteX485" fmla="*/ 1794137 w 12191499"/>
              <a:gd name="connsiteY485" fmla="*/ 1794137 w 12191499"/>
              <a:gd name="connsiteX486" fmla="*/ 1794137 w 12191499"/>
              <a:gd name="connsiteY486" fmla="*/ 1794137 w 12191499"/>
              <a:gd name="connsiteX487" fmla="*/ 1794137 w 12191499"/>
              <a:gd name="connsiteY487" fmla="*/ 1794137 w 12191499"/>
              <a:gd name="connsiteX488" fmla="*/ 1794137 w 12191499"/>
              <a:gd name="connsiteY488" fmla="*/ 1794137 w 12191499"/>
              <a:gd name="connsiteX489" fmla="*/ 1794137 w 12191499"/>
              <a:gd name="connsiteY489" fmla="*/ 1794137 w 12191499"/>
              <a:gd name="connsiteX490" fmla="*/ 1794137 w 12191499"/>
              <a:gd name="connsiteY490" fmla="*/ 1794137 w 12191499"/>
              <a:gd name="connsiteX491" fmla="*/ 1794137 w 12191499"/>
              <a:gd name="connsiteY491" fmla="*/ 1794137 w 12191499"/>
              <a:gd name="connsiteX492" fmla="*/ 1794137 w 12191499"/>
              <a:gd name="connsiteY492" fmla="*/ 1794137 w 12191499"/>
              <a:gd name="connsiteX493" fmla="*/ 1794137 w 12191499"/>
              <a:gd name="connsiteY493" fmla="*/ 1794137 w 12191499"/>
              <a:gd name="connsiteX494" fmla="*/ 1794137 w 12191499"/>
              <a:gd name="connsiteY494" fmla="*/ 1794137 w 12191499"/>
              <a:gd name="connsiteX495" fmla="*/ 1794137 w 12191499"/>
              <a:gd name="connsiteY495" fmla="*/ 1794137 w 12191499"/>
              <a:gd name="connsiteX496" fmla="*/ 1794137 w 12191499"/>
              <a:gd name="connsiteY496" fmla="*/ 1794137 w 12191499"/>
              <a:gd name="connsiteX497" fmla="*/ 1794137 w 12191499"/>
              <a:gd name="connsiteY497" fmla="*/ 1794137 w 12191499"/>
              <a:gd name="connsiteX498" fmla="*/ 1794137 w 12191499"/>
              <a:gd name="connsiteY498" fmla="*/ 1794137 w 12191499"/>
              <a:gd name="connsiteX499" fmla="*/ 1794137 w 12191499"/>
              <a:gd name="connsiteY499" fmla="*/ 1794137 w 12191499"/>
              <a:gd name="connsiteX500" fmla="*/ 1794137 w 12191499"/>
              <a:gd name="connsiteY500" fmla="*/ 1794137 w 12191499"/>
              <a:gd name="connsiteX501" fmla="*/ 1794137 w 12191499"/>
              <a:gd name="connsiteY501" fmla="*/ 1794137 w 12191499"/>
              <a:gd name="connsiteX502" fmla="*/ 1794137 w 12191499"/>
              <a:gd name="connsiteY502" fmla="*/ 1794137 w 12191499"/>
              <a:gd name="connsiteX503" fmla="*/ 1794137 w 12191499"/>
              <a:gd name="connsiteY503" fmla="*/ 1794137 w 12191499"/>
              <a:gd name="connsiteX504" fmla="*/ 1794137 w 12191499"/>
              <a:gd name="connsiteY504" fmla="*/ 1794137 w 12191499"/>
              <a:gd name="connsiteX505" fmla="*/ 1794137 w 12191499"/>
              <a:gd name="connsiteY505" fmla="*/ 1794137 w 12191499"/>
              <a:gd name="connsiteX506" fmla="*/ 1794137 w 12191499"/>
              <a:gd name="connsiteY506" fmla="*/ 1794137 w 12191499"/>
              <a:gd name="connsiteX507" fmla="*/ 1794137 w 12191499"/>
              <a:gd name="connsiteY507" fmla="*/ 1794137 w 12191499"/>
              <a:gd name="connsiteX508" fmla="*/ 1794137 w 12191499"/>
              <a:gd name="connsiteY508" fmla="*/ 1794137 w 12191499"/>
              <a:gd name="connsiteX509" fmla="*/ 1794137 w 12191499"/>
              <a:gd name="connsiteY509" fmla="*/ 1794137 w 12191499"/>
              <a:gd name="connsiteX510" fmla="*/ 1794137 w 12191499"/>
              <a:gd name="connsiteY510" fmla="*/ 1794137 w 12191499"/>
              <a:gd name="connsiteX511" fmla="*/ 1794137 w 12191499"/>
              <a:gd name="connsiteY511" fmla="*/ 1794137 w 12191499"/>
              <a:gd name="connsiteX512" fmla="*/ 1794137 w 12191499"/>
              <a:gd name="connsiteY512" fmla="*/ 1794137 w 12191499"/>
              <a:gd name="connsiteX513" fmla="*/ 1794137 w 12191499"/>
              <a:gd name="connsiteY513" fmla="*/ 1794137 w 12191499"/>
              <a:gd name="connsiteX514" fmla="*/ 1794137 w 12191499"/>
              <a:gd name="connsiteY514" fmla="*/ 1794137 w 12191499"/>
              <a:gd name="connsiteX515" fmla="*/ 1794137 w 12191499"/>
              <a:gd name="connsiteY515" fmla="*/ 1794137 w 12191499"/>
              <a:gd name="connsiteX516" fmla="*/ 1794137 w 12191499"/>
              <a:gd name="connsiteY516" fmla="*/ 1794137 w 12191499"/>
              <a:gd name="connsiteX517" fmla="*/ 1794137 w 12191499"/>
              <a:gd name="connsiteY517" fmla="*/ 1794137 w 12191499"/>
              <a:gd name="connsiteX518" fmla="*/ 1794137 w 12191499"/>
              <a:gd name="connsiteY518" fmla="*/ 1794137 w 12191499"/>
              <a:gd name="connsiteX519" fmla="*/ 1794137 w 12191499"/>
              <a:gd name="connsiteY519" fmla="*/ 1794137 w 12191499"/>
              <a:gd name="connsiteX520" fmla="*/ 1794137 w 12191499"/>
              <a:gd name="connsiteY520" fmla="*/ 1794137 w 12191499"/>
              <a:gd name="connsiteX521" fmla="*/ 1794137 w 12191499"/>
              <a:gd name="connsiteY521" fmla="*/ 1794137 w 12191499"/>
              <a:gd name="connsiteX522" fmla="*/ 1794137 w 12191499"/>
              <a:gd name="connsiteY522" fmla="*/ 1794137 w 12191499"/>
              <a:gd name="connsiteX523" fmla="*/ 1794137 w 12191499"/>
              <a:gd name="connsiteY523" fmla="*/ 1794137 w 12191499"/>
              <a:gd name="connsiteX524" fmla="*/ 1794137 w 12191499"/>
              <a:gd name="connsiteY524" fmla="*/ 1794137 w 12191499"/>
              <a:gd name="connsiteX525" fmla="*/ 1794137 w 12191499"/>
              <a:gd name="connsiteY525" fmla="*/ 1794137 w 12191499"/>
              <a:gd name="connsiteX526" fmla="*/ 1794137 w 12191499"/>
              <a:gd name="connsiteY526" fmla="*/ 1794137 w 12191499"/>
              <a:gd name="connsiteX527" fmla="*/ 1794137 w 12191499"/>
              <a:gd name="connsiteY527" fmla="*/ 1794137 w 12191499"/>
              <a:gd name="connsiteX528" fmla="*/ 1794137 w 12191499"/>
              <a:gd name="connsiteY528" fmla="*/ 1794137 w 12191499"/>
              <a:gd name="connsiteX529" fmla="*/ 1794137 w 12191499"/>
              <a:gd name="connsiteY529" fmla="*/ 1794137 w 12191499"/>
              <a:gd name="connsiteX530" fmla="*/ 1794137 w 12191499"/>
              <a:gd name="connsiteY530" fmla="*/ 1794137 w 12191499"/>
              <a:gd name="connsiteX531" fmla="*/ 1794137 w 12191499"/>
              <a:gd name="connsiteY531" fmla="*/ 1794137 w 12191499"/>
              <a:gd name="connsiteX532" fmla="*/ 1794137 w 12191499"/>
              <a:gd name="connsiteY532" fmla="*/ 1794137 w 12191499"/>
              <a:gd name="connsiteX533" fmla="*/ 1794137 w 12191499"/>
              <a:gd name="connsiteY533" fmla="*/ 1794137 w 12191499"/>
              <a:gd name="connsiteX534" fmla="*/ 1794137 w 12191499"/>
              <a:gd name="connsiteY534" fmla="*/ 1794137 w 12191499"/>
              <a:gd name="connsiteX535" fmla="*/ 1794137 w 12191499"/>
              <a:gd name="connsiteY535" fmla="*/ 1794137 w 12191499"/>
              <a:gd name="connsiteX536" fmla="*/ 1794137 w 12191499"/>
              <a:gd name="connsiteY536" fmla="*/ 1794137 w 12191499"/>
              <a:gd name="connsiteX537" fmla="*/ 1794137 w 12191499"/>
              <a:gd name="connsiteY537" fmla="*/ 1794137 w 12191499"/>
              <a:gd name="connsiteX538" fmla="*/ 1794137 w 12191499"/>
              <a:gd name="connsiteY538" fmla="*/ 1794137 w 12191499"/>
              <a:gd name="connsiteX539" fmla="*/ 1794137 w 12191499"/>
              <a:gd name="connsiteY539" fmla="*/ 1794137 w 12191499"/>
              <a:gd name="connsiteX540" fmla="*/ 1794137 w 12191499"/>
              <a:gd name="connsiteY540" fmla="*/ 1794137 w 12191499"/>
              <a:gd name="connsiteX541" fmla="*/ 1794137 w 12191499"/>
              <a:gd name="connsiteY541" fmla="*/ 1794137 w 12191499"/>
              <a:gd name="connsiteX542" fmla="*/ 1794137 w 12191499"/>
              <a:gd name="connsiteY542" fmla="*/ 1794137 w 12191499"/>
              <a:gd name="connsiteX543" fmla="*/ 1794137 w 12191499"/>
              <a:gd name="connsiteY543" fmla="*/ 1794137 w 12191499"/>
              <a:gd name="connsiteX544" fmla="*/ 1794137 w 12191499"/>
              <a:gd name="connsiteY544" fmla="*/ 1794137 w 12191499"/>
              <a:gd name="connsiteX545" fmla="*/ 1794137 w 12191499"/>
              <a:gd name="connsiteY545" fmla="*/ 1794137 w 12191499"/>
              <a:gd name="connsiteX546" fmla="*/ 1794137 w 12191499"/>
              <a:gd name="connsiteY546" fmla="*/ 1794137 w 12191499"/>
              <a:gd name="connsiteX547" fmla="*/ 1794137 w 12191499"/>
              <a:gd name="connsiteY547" fmla="*/ 1794137 w 12191499"/>
              <a:gd name="connsiteX548" fmla="*/ 1794137 w 12191499"/>
              <a:gd name="connsiteY548" fmla="*/ 1794137 w 12191499"/>
              <a:gd name="connsiteX549" fmla="*/ 1794137 w 12191499"/>
              <a:gd name="connsiteY549" fmla="*/ 1794137 w 12191499"/>
              <a:gd name="connsiteX550" fmla="*/ 1794137 w 12191499"/>
              <a:gd name="connsiteY550" fmla="*/ 1794137 w 12191499"/>
              <a:gd name="connsiteX551" fmla="*/ 1794137 w 12191499"/>
              <a:gd name="connsiteY551" fmla="*/ 1794137 w 12191499"/>
              <a:gd name="connsiteX552" fmla="*/ 1794137 w 12191499"/>
              <a:gd name="connsiteY552" fmla="*/ 1794137 w 12191499"/>
              <a:gd name="connsiteX553" fmla="*/ 1794137 w 12191499"/>
              <a:gd name="connsiteY553" fmla="*/ 1794137 w 12191499"/>
              <a:gd name="connsiteX554" fmla="*/ 1794137 w 12191499"/>
              <a:gd name="connsiteY554" fmla="*/ 1794137 w 12191499"/>
              <a:gd name="connsiteX555" fmla="*/ 1794137 w 12191499"/>
              <a:gd name="connsiteY555" fmla="*/ 1794137 w 12191499"/>
              <a:gd name="connsiteX556" fmla="*/ 1794137 w 12191499"/>
              <a:gd name="connsiteY556" fmla="*/ 1794137 w 12191499"/>
              <a:gd name="connsiteX557" fmla="*/ 1794137 w 12191499"/>
              <a:gd name="connsiteY557" fmla="*/ 1794137 w 12191499"/>
              <a:gd name="connsiteX558" fmla="*/ 1794137 w 12191499"/>
              <a:gd name="connsiteY558" fmla="*/ 1794137 w 12191499"/>
              <a:gd name="connsiteX559" fmla="*/ 1794137 w 12191499"/>
              <a:gd name="connsiteY559" fmla="*/ 1794137 w 12191499"/>
              <a:gd name="connsiteX560" fmla="*/ 1794137 w 12191499"/>
              <a:gd name="connsiteY560" fmla="*/ 1794137 w 12191499"/>
              <a:gd name="connsiteX561" fmla="*/ 1794137 w 12191499"/>
              <a:gd name="connsiteY561" fmla="*/ 1794137 w 12191499"/>
              <a:gd name="connsiteX562" fmla="*/ 1794137 w 12191499"/>
              <a:gd name="connsiteY562" fmla="*/ 1794137 w 12191499"/>
              <a:gd name="connsiteX563" fmla="*/ 1794137 w 12191499"/>
              <a:gd name="connsiteY563" fmla="*/ 1794137 w 12191499"/>
              <a:gd name="connsiteX564" fmla="*/ 1794137 w 12191499"/>
              <a:gd name="connsiteY564" fmla="*/ 1794137 w 12191499"/>
              <a:gd name="connsiteX565" fmla="*/ 1794137 w 12191499"/>
              <a:gd name="connsiteY565" fmla="*/ 1794137 w 12191499"/>
              <a:gd name="connsiteX566" fmla="*/ 1794137 w 12191499"/>
              <a:gd name="connsiteY566" fmla="*/ 1794137 w 12191499"/>
              <a:gd name="connsiteX567" fmla="*/ 1794137 w 12191499"/>
              <a:gd name="connsiteY567" fmla="*/ 1794137 w 12191499"/>
              <a:gd name="connsiteX568" fmla="*/ 1794137 w 12191499"/>
              <a:gd name="connsiteY568" fmla="*/ 1794137 w 12191499"/>
              <a:gd name="connsiteX569" fmla="*/ 1794137 w 12191499"/>
              <a:gd name="connsiteY569" fmla="*/ 1794137 w 12191499"/>
              <a:gd name="connsiteX570" fmla="*/ 1794137 w 12191499"/>
              <a:gd name="connsiteY570" fmla="*/ 1794137 w 12191499"/>
              <a:gd name="connsiteX571" fmla="*/ 1794137 w 12191499"/>
              <a:gd name="connsiteY571" fmla="*/ 1794137 w 12191499"/>
              <a:gd name="connsiteX572" fmla="*/ 1794137 w 12191499"/>
              <a:gd name="connsiteY572" fmla="*/ 1794137 w 12191499"/>
              <a:gd name="connsiteX573" fmla="*/ 1794137 w 12191499"/>
              <a:gd name="connsiteY573" fmla="*/ 1794137 w 12191499"/>
              <a:gd name="connsiteX574" fmla="*/ 1794137 w 12191499"/>
              <a:gd name="connsiteY574" fmla="*/ 1794137 w 12191499"/>
              <a:gd name="connsiteX575" fmla="*/ 1794137 w 12191499"/>
              <a:gd name="connsiteY575" fmla="*/ 1794137 w 12191499"/>
              <a:gd name="connsiteX576" fmla="*/ 1794137 w 12191499"/>
              <a:gd name="connsiteY576" fmla="*/ 1794137 w 12191499"/>
              <a:gd name="connsiteX577" fmla="*/ 1794137 w 12191499"/>
              <a:gd name="connsiteY577" fmla="*/ 1794137 w 12191499"/>
              <a:gd name="connsiteX578" fmla="*/ 1794137 w 12191499"/>
              <a:gd name="connsiteY578" fmla="*/ 1794137 w 12191499"/>
              <a:gd name="connsiteX579" fmla="*/ 1794137 w 12191499"/>
              <a:gd name="connsiteY579" fmla="*/ 1794137 w 12191499"/>
              <a:gd name="connsiteX580" fmla="*/ 1794137 w 12191499"/>
              <a:gd name="connsiteY580" fmla="*/ 1794137 w 12191499"/>
              <a:gd name="connsiteX581" fmla="*/ 1794137 w 12191499"/>
              <a:gd name="connsiteY581" fmla="*/ 1794137 w 12191499"/>
              <a:gd name="connsiteX582" fmla="*/ 1794137 w 12191499"/>
              <a:gd name="connsiteY582" fmla="*/ 1794137 w 12191499"/>
              <a:gd name="connsiteX583" fmla="*/ 1794137 w 12191499"/>
              <a:gd name="connsiteY583" fmla="*/ 1794137 w 12191499"/>
              <a:gd name="connsiteX584" fmla="*/ 1794137 w 12191499"/>
              <a:gd name="connsiteY584" fmla="*/ 1794137 w 12191499"/>
              <a:gd name="connsiteX585" fmla="*/ 1794137 w 12191499"/>
              <a:gd name="connsiteY585" fmla="*/ 1794137 w 12191499"/>
              <a:gd name="connsiteX586" fmla="*/ 1794137 w 12191499"/>
              <a:gd name="connsiteY586" fmla="*/ 1794137 w 12191499"/>
              <a:gd name="connsiteX587" fmla="*/ 1794137 w 12191499"/>
              <a:gd name="connsiteY587" fmla="*/ 1794137 w 12191499"/>
              <a:gd name="connsiteX588" fmla="*/ 1794137 w 12191499"/>
              <a:gd name="connsiteY588" fmla="*/ 1794137 w 12191499"/>
              <a:gd name="connsiteX589" fmla="*/ 1794137 w 12191499"/>
              <a:gd name="connsiteY589" fmla="*/ 1794137 w 12191499"/>
              <a:gd name="connsiteX590" fmla="*/ 1794137 w 12191499"/>
              <a:gd name="connsiteY590" fmla="*/ 1794137 w 12191499"/>
              <a:gd name="connsiteX591" fmla="*/ 1794137 w 12191499"/>
              <a:gd name="connsiteY591" fmla="*/ 1794137 w 12191499"/>
              <a:gd name="connsiteX592" fmla="*/ 1794137 w 12191499"/>
              <a:gd name="connsiteY592" fmla="*/ 1794137 w 12191499"/>
              <a:gd name="connsiteX593" fmla="*/ 1794137 w 12191499"/>
              <a:gd name="connsiteY593" fmla="*/ 1794137 w 12191499"/>
              <a:gd name="connsiteX594" fmla="*/ 1794137 w 12191499"/>
              <a:gd name="connsiteY594" fmla="*/ 1794137 w 12191499"/>
              <a:gd name="connsiteX595" fmla="*/ 1794137 w 12191499"/>
              <a:gd name="connsiteY595" fmla="*/ 1794137 w 12191499"/>
              <a:gd name="connsiteX596" fmla="*/ 1794137 w 12191499"/>
              <a:gd name="connsiteY596" fmla="*/ 1794137 w 12191499"/>
              <a:gd name="connsiteX597" fmla="*/ 1794137 w 12191499"/>
              <a:gd name="connsiteY597" fmla="*/ 1794137 w 12191499"/>
              <a:gd name="connsiteX598" fmla="*/ 1794137 w 12191499"/>
              <a:gd name="connsiteY598" fmla="*/ 1794137 w 12191499"/>
              <a:gd name="connsiteX599" fmla="*/ 1794137 w 12191499"/>
              <a:gd name="connsiteY599" fmla="*/ 1794137 w 12191499"/>
              <a:gd name="connsiteX600" fmla="*/ 1794137 w 12191499"/>
              <a:gd name="connsiteY600" fmla="*/ 1794137 w 12191499"/>
              <a:gd name="connsiteX601" fmla="*/ 1794137 w 12191499"/>
              <a:gd name="connsiteY601" fmla="*/ 1794137 w 12191499"/>
              <a:gd name="connsiteX602" fmla="*/ 1794137 w 12191499"/>
              <a:gd name="connsiteY602" fmla="*/ 1794137 w 12191499"/>
              <a:gd name="connsiteX603" fmla="*/ 1794137 w 12191499"/>
              <a:gd name="connsiteY603" fmla="*/ 1794137 w 12191499"/>
              <a:gd name="connsiteX604" fmla="*/ 1794137 w 12191499"/>
              <a:gd name="connsiteY604" fmla="*/ 1794137 w 12191499"/>
              <a:gd name="connsiteX605" fmla="*/ 1794137 w 12191499"/>
              <a:gd name="connsiteY605" fmla="*/ 1794137 w 12191499"/>
              <a:gd name="connsiteX606" fmla="*/ 1794137 w 12191499"/>
              <a:gd name="connsiteY606" fmla="*/ 1794137 w 12191499"/>
              <a:gd name="connsiteX607" fmla="*/ 1794137 w 12191499"/>
              <a:gd name="connsiteY607" fmla="*/ 1794137 w 12191499"/>
              <a:gd name="connsiteX608" fmla="*/ 1794137 w 12191499"/>
              <a:gd name="connsiteY608" fmla="*/ 1794137 w 12191499"/>
              <a:gd name="connsiteX609" fmla="*/ 1794137 w 12191499"/>
              <a:gd name="connsiteY609" fmla="*/ 1794137 w 12191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Lst>
            <a:rect l="l" t="t" r="r" b="b"/>
            <a:pathLst>
              <a:path w="4959349" h="1674897">
                <a:moveTo>
                  <a:pt x="2599317" y="193303"/>
                </a:moveTo>
                <a:cubicBezTo>
                  <a:pt x="2631839" y="185791"/>
                  <a:pt x="2664294" y="178728"/>
                  <a:pt x="2696657" y="172099"/>
                </a:cubicBezTo>
                <a:cubicBezTo>
                  <a:pt x="2668549" y="158854"/>
                  <a:pt x="2639845" y="146604"/>
                  <a:pt x="2610592" y="135565"/>
                </a:cubicBezTo>
                <a:cubicBezTo>
                  <a:pt x="2576696" y="144854"/>
                  <a:pt x="2542961" y="154575"/>
                  <a:pt x="2509363" y="164718"/>
                </a:cubicBezTo>
                <a:cubicBezTo>
                  <a:pt x="2539897" y="173091"/>
                  <a:pt x="2569903" y="182695"/>
                  <a:pt x="2599317" y="193303"/>
                </a:cubicBezTo>
                <a:close/>
                <a:moveTo>
                  <a:pt x="2498179" y="217990"/>
                </a:moveTo>
                <a:cubicBezTo>
                  <a:pt x="2530610" y="209636"/>
                  <a:pt x="2562928" y="201733"/>
                  <a:pt x="2595199" y="194249"/>
                </a:cubicBezTo>
                <a:cubicBezTo>
                  <a:pt x="2565741" y="183731"/>
                  <a:pt x="2535733" y="174233"/>
                  <a:pt x="2505200" y="165965"/>
                </a:cubicBezTo>
                <a:cubicBezTo>
                  <a:pt x="2471556" y="176156"/>
                  <a:pt x="2438073" y="186768"/>
                  <a:pt x="2404726" y="197776"/>
                </a:cubicBezTo>
                <a:cubicBezTo>
                  <a:pt x="2429038" y="202057"/>
                  <a:pt x="2453511" y="207126"/>
                  <a:pt x="2478235" y="213036"/>
                </a:cubicBezTo>
                <a:cubicBezTo>
                  <a:pt x="2484868" y="214623"/>
                  <a:pt x="2491523" y="216286"/>
                  <a:pt x="2498179" y="217990"/>
                </a:cubicBezTo>
                <a:close/>
                <a:moveTo>
                  <a:pt x="2686274" y="228115"/>
                </a:moveTo>
                <a:cubicBezTo>
                  <a:pt x="2717378" y="223262"/>
                  <a:pt x="2748438" y="218800"/>
                  <a:pt x="2779452" y="214708"/>
                </a:cubicBezTo>
                <a:cubicBezTo>
                  <a:pt x="2753562" y="200274"/>
                  <a:pt x="2727076" y="186558"/>
                  <a:pt x="2700089" y="173731"/>
                </a:cubicBezTo>
                <a:cubicBezTo>
                  <a:pt x="2667862" y="180301"/>
                  <a:pt x="2635613" y="187306"/>
                  <a:pt x="2603273" y="194744"/>
                </a:cubicBezTo>
                <a:cubicBezTo>
                  <a:pt x="2631474" y="205017"/>
                  <a:pt x="2659171" y="216202"/>
                  <a:pt x="2686274" y="228115"/>
                </a:cubicBezTo>
                <a:close/>
                <a:moveTo>
                  <a:pt x="2588956" y="244520"/>
                </a:moveTo>
                <a:cubicBezTo>
                  <a:pt x="2620061" y="238890"/>
                  <a:pt x="2651098" y="233629"/>
                  <a:pt x="2682088" y="228760"/>
                </a:cubicBezTo>
                <a:cubicBezTo>
                  <a:pt x="2654985" y="216938"/>
                  <a:pt x="2627334" y="205854"/>
                  <a:pt x="2599179" y="195684"/>
                </a:cubicBezTo>
                <a:cubicBezTo>
                  <a:pt x="2567136" y="203087"/>
                  <a:pt x="2535024" y="210907"/>
                  <a:pt x="2502822" y="219173"/>
                </a:cubicBezTo>
                <a:cubicBezTo>
                  <a:pt x="2531182" y="226531"/>
                  <a:pt x="2559839" y="234965"/>
                  <a:pt x="2588956" y="244520"/>
                </a:cubicBezTo>
                <a:close/>
                <a:moveTo>
                  <a:pt x="2396904" y="245449"/>
                </a:moveTo>
                <a:cubicBezTo>
                  <a:pt x="2429016" y="236328"/>
                  <a:pt x="2461035" y="227626"/>
                  <a:pt x="2492964" y="219358"/>
                </a:cubicBezTo>
                <a:cubicBezTo>
                  <a:pt x="2462248" y="211671"/>
                  <a:pt x="2431005" y="205022"/>
                  <a:pt x="2399237" y="199608"/>
                </a:cubicBezTo>
                <a:cubicBezTo>
                  <a:pt x="2366028" y="210626"/>
                  <a:pt x="2332955" y="222038"/>
                  <a:pt x="2300020" y="233833"/>
                </a:cubicBezTo>
                <a:cubicBezTo>
                  <a:pt x="2330439" y="236349"/>
                  <a:pt x="2361179" y="239962"/>
                  <a:pt x="2392307" y="244725"/>
                </a:cubicBezTo>
                <a:cubicBezTo>
                  <a:pt x="2393840" y="244958"/>
                  <a:pt x="2395371" y="245209"/>
                  <a:pt x="2396904" y="245449"/>
                </a:cubicBezTo>
                <a:close/>
                <a:moveTo>
                  <a:pt x="2491385" y="263416"/>
                </a:moveTo>
                <a:cubicBezTo>
                  <a:pt x="2522285" y="257054"/>
                  <a:pt x="2553116" y="251067"/>
                  <a:pt x="2583879" y="245454"/>
                </a:cubicBezTo>
                <a:cubicBezTo>
                  <a:pt x="2555655" y="236331"/>
                  <a:pt x="2526883" y="227950"/>
                  <a:pt x="2497607" y="220509"/>
                </a:cubicBezTo>
                <a:cubicBezTo>
                  <a:pt x="2465931" y="228680"/>
                  <a:pt x="2434139" y="237284"/>
                  <a:pt x="2402256" y="246296"/>
                </a:cubicBezTo>
                <a:cubicBezTo>
                  <a:pt x="2431577" y="250994"/>
                  <a:pt x="2461219" y="256684"/>
                  <a:pt x="2491385" y="263416"/>
                </a:cubicBezTo>
                <a:close/>
                <a:moveTo>
                  <a:pt x="2767811" y="266773"/>
                </a:moveTo>
                <a:cubicBezTo>
                  <a:pt x="2797452" y="264449"/>
                  <a:pt x="2827116" y="262457"/>
                  <a:pt x="2856780" y="260787"/>
                </a:cubicBezTo>
                <a:cubicBezTo>
                  <a:pt x="2832674" y="245516"/>
                  <a:pt x="2807995" y="230721"/>
                  <a:pt x="2782768" y="216579"/>
                </a:cubicBezTo>
                <a:cubicBezTo>
                  <a:pt x="2751937" y="220621"/>
                  <a:pt x="2721061" y="225035"/>
                  <a:pt x="2690161" y="229830"/>
                </a:cubicBezTo>
                <a:cubicBezTo>
                  <a:pt x="2716578" y="241530"/>
                  <a:pt x="2742469" y="253899"/>
                  <a:pt x="2767811" y="266773"/>
                </a:cubicBezTo>
                <a:close/>
                <a:moveTo>
                  <a:pt x="2674220" y="275219"/>
                </a:moveTo>
                <a:cubicBezTo>
                  <a:pt x="2703976" y="272193"/>
                  <a:pt x="2733708" y="269492"/>
                  <a:pt x="2763464" y="267127"/>
                </a:cubicBezTo>
                <a:cubicBezTo>
                  <a:pt x="2738169" y="254346"/>
                  <a:pt x="2712324" y="242074"/>
                  <a:pt x="2685976" y="230476"/>
                </a:cubicBezTo>
                <a:cubicBezTo>
                  <a:pt x="2655192" y="235285"/>
                  <a:pt x="2624383" y="240452"/>
                  <a:pt x="2593506" y="246013"/>
                </a:cubicBezTo>
                <a:cubicBezTo>
                  <a:pt x="2619969" y="254791"/>
                  <a:pt x="2646820" y="264508"/>
                  <a:pt x="2674220" y="275219"/>
                </a:cubicBezTo>
                <a:close/>
                <a:moveTo>
                  <a:pt x="2294349" y="275887"/>
                </a:moveTo>
                <a:cubicBezTo>
                  <a:pt x="2327375" y="265656"/>
                  <a:pt x="2360287" y="255879"/>
                  <a:pt x="2393062" y="246541"/>
                </a:cubicBezTo>
                <a:cubicBezTo>
                  <a:pt x="2361133" y="241655"/>
                  <a:pt x="2328748" y="237849"/>
                  <a:pt x="2295926" y="235301"/>
                </a:cubicBezTo>
                <a:cubicBezTo>
                  <a:pt x="2261951" y="247506"/>
                  <a:pt x="2228115" y="260113"/>
                  <a:pt x="2194421" y="273104"/>
                </a:cubicBezTo>
                <a:cubicBezTo>
                  <a:pt x="2227317" y="272886"/>
                  <a:pt x="2260608" y="273820"/>
                  <a:pt x="2294349" y="275887"/>
                </a:cubicBezTo>
                <a:close/>
                <a:moveTo>
                  <a:pt x="2392605" y="284949"/>
                </a:moveTo>
                <a:cubicBezTo>
                  <a:pt x="2424281" y="277652"/>
                  <a:pt x="2455867" y="270759"/>
                  <a:pt x="2487360" y="264245"/>
                </a:cubicBezTo>
                <a:cubicBezTo>
                  <a:pt x="2458131" y="257780"/>
                  <a:pt x="2428489" y="252112"/>
                  <a:pt x="2398436" y="247387"/>
                </a:cubicBezTo>
                <a:cubicBezTo>
                  <a:pt x="2366004" y="256585"/>
                  <a:pt x="2333458" y="266224"/>
                  <a:pt x="2300798" y="276296"/>
                </a:cubicBezTo>
                <a:cubicBezTo>
                  <a:pt x="2302674" y="276419"/>
                  <a:pt x="2304549" y="276525"/>
                  <a:pt x="2306425" y="276656"/>
                </a:cubicBezTo>
                <a:cubicBezTo>
                  <a:pt x="2334808" y="278615"/>
                  <a:pt x="2363467" y="281376"/>
                  <a:pt x="2392605" y="284949"/>
                </a:cubicBezTo>
                <a:close/>
                <a:moveTo>
                  <a:pt x="2580309" y="285857"/>
                </a:moveTo>
                <a:cubicBezTo>
                  <a:pt x="2609951" y="282154"/>
                  <a:pt x="2639570" y="278783"/>
                  <a:pt x="2669166" y="275737"/>
                </a:cubicBezTo>
                <a:cubicBezTo>
                  <a:pt x="2642818" y="265549"/>
                  <a:pt x="2615875" y="255900"/>
                  <a:pt x="2588453" y="246940"/>
                </a:cubicBezTo>
                <a:cubicBezTo>
                  <a:pt x="2557988" y="252467"/>
                  <a:pt x="2527431" y="258367"/>
                  <a:pt x="2496829" y="264630"/>
                </a:cubicBezTo>
                <a:cubicBezTo>
                  <a:pt x="2524160" y="270833"/>
                  <a:pt x="2551949" y="277891"/>
                  <a:pt x="2580309" y="285857"/>
                </a:cubicBezTo>
                <a:close/>
                <a:moveTo>
                  <a:pt x="2485325" y="298816"/>
                </a:moveTo>
                <a:cubicBezTo>
                  <a:pt x="2515515" y="294346"/>
                  <a:pt x="2545636" y="290214"/>
                  <a:pt x="2575736" y="286421"/>
                </a:cubicBezTo>
                <a:cubicBezTo>
                  <a:pt x="2548496" y="278804"/>
                  <a:pt x="2520867" y="271765"/>
                  <a:pt x="2492827" y="265458"/>
                </a:cubicBezTo>
                <a:cubicBezTo>
                  <a:pt x="2461722" y="271848"/>
                  <a:pt x="2430548" y="278620"/>
                  <a:pt x="2399282" y="285774"/>
                </a:cubicBezTo>
                <a:cubicBezTo>
                  <a:pt x="2427459" y="289342"/>
                  <a:pt x="2456095" y="293676"/>
                  <a:pt x="2485325" y="298816"/>
                </a:cubicBezTo>
                <a:close/>
                <a:moveTo>
                  <a:pt x="2754957" y="309005"/>
                </a:moveTo>
                <a:cubicBezTo>
                  <a:pt x="2783340" y="308477"/>
                  <a:pt x="2811770" y="308241"/>
                  <a:pt x="2840243" y="308294"/>
                </a:cubicBezTo>
                <a:cubicBezTo>
                  <a:pt x="2816503" y="294868"/>
                  <a:pt x="2792191" y="281749"/>
                  <a:pt x="2767353" y="269106"/>
                </a:cubicBezTo>
                <a:cubicBezTo>
                  <a:pt x="2737849" y="271422"/>
                  <a:pt x="2708368" y="274076"/>
                  <a:pt x="2678863" y="277044"/>
                </a:cubicBezTo>
                <a:cubicBezTo>
                  <a:pt x="2703747" y="286860"/>
                  <a:pt x="2729089" y="297507"/>
                  <a:pt x="2754957" y="309005"/>
                </a:cubicBezTo>
                <a:close/>
                <a:moveTo>
                  <a:pt x="2292702" y="309149"/>
                </a:moveTo>
                <a:cubicBezTo>
                  <a:pt x="2304663" y="306105"/>
                  <a:pt x="2316670" y="303105"/>
                  <a:pt x="2328701" y="300151"/>
                </a:cubicBezTo>
                <a:cubicBezTo>
                  <a:pt x="2347525" y="295520"/>
                  <a:pt x="2366325" y="291037"/>
                  <a:pt x="2385079" y="286682"/>
                </a:cubicBezTo>
                <a:cubicBezTo>
                  <a:pt x="2355003" y="283176"/>
                  <a:pt x="2324401" y="280429"/>
                  <a:pt x="2293365" y="278588"/>
                </a:cubicBezTo>
                <a:cubicBezTo>
                  <a:pt x="2280511" y="282577"/>
                  <a:pt x="2267641" y="286607"/>
                  <a:pt x="2254743" y="290731"/>
                </a:cubicBezTo>
                <a:cubicBezTo>
                  <a:pt x="2236052" y="296702"/>
                  <a:pt x="2217381" y="302825"/>
                  <a:pt x="2198721" y="309042"/>
                </a:cubicBezTo>
                <a:cubicBezTo>
                  <a:pt x="2205980" y="308861"/>
                  <a:pt x="2213253" y="308709"/>
                  <a:pt x="2220555" y="308618"/>
                </a:cubicBezTo>
                <a:cubicBezTo>
                  <a:pt x="2244381" y="308318"/>
                  <a:pt x="2268398" y="308499"/>
                  <a:pt x="2292702" y="309149"/>
                </a:cubicBezTo>
                <a:close/>
                <a:moveTo>
                  <a:pt x="2929694" y="309401"/>
                </a:moveTo>
                <a:cubicBezTo>
                  <a:pt x="2907075" y="293574"/>
                  <a:pt x="2883860" y="278009"/>
                  <a:pt x="2860119" y="262900"/>
                </a:cubicBezTo>
                <a:cubicBezTo>
                  <a:pt x="2830638" y="264536"/>
                  <a:pt x="2801156" y="266484"/>
                  <a:pt x="2771698" y="268767"/>
                </a:cubicBezTo>
                <a:cubicBezTo>
                  <a:pt x="2796651" y="281531"/>
                  <a:pt x="2821078" y="294762"/>
                  <a:pt x="2844910" y="308305"/>
                </a:cubicBezTo>
                <a:cubicBezTo>
                  <a:pt x="2873111" y="308387"/>
                  <a:pt x="2901379" y="308749"/>
                  <a:pt x="2929694" y="309401"/>
                </a:cubicBezTo>
                <a:close/>
                <a:moveTo>
                  <a:pt x="2664660" y="311651"/>
                </a:moveTo>
                <a:cubicBezTo>
                  <a:pt x="2692975" y="310507"/>
                  <a:pt x="2721336" y="309659"/>
                  <a:pt x="2749718" y="309096"/>
                </a:cubicBezTo>
                <a:cubicBezTo>
                  <a:pt x="2724995" y="298186"/>
                  <a:pt x="2699676" y="287624"/>
                  <a:pt x="2673855" y="277556"/>
                </a:cubicBezTo>
                <a:cubicBezTo>
                  <a:pt x="2644579" y="280539"/>
                  <a:pt x="2615280" y="283841"/>
                  <a:pt x="2585937" y="287467"/>
                </a:cubicBezTo>
                <a:cubicBezTo>
                  <a:pt x="2611667" y="294778"/>
                  <a:pt x="2637854" y="302825"/>
                  <a:pt x="2664660" y="311651"/>
                </a:cubicBezTo>
                <a:close/>
                <a:moveTo>
                  <a:pt x="2389424" y="314151"/>
                </a:moveTo>
                <a:cubicBezTo>
                  <a:pt x="2394069" y="313357"/>
                  <a:pt x="2398711" y="312537"/>
                  <a:pt x="2403354" y="311757"/>
                </a:cubicBezTo>
                <a:cubicBezTo>
                  <a:pt x="2428192" y="307591"/>
                  <a:pt x="2452939" y="303678"/>
                  <a:pt x="2477685" y="299969"/>
                </a:cubicBezTo>
                <a:cubicBezTo>
                  <a:pt x="2449577" y="295193"/>
                  <a:pt x="2420942" y="290979"/>
                  <a:pt x="2391827" y="287469"/>
                </a:cubicBezTo>
                <a:cubicBezTo>
                  <a:pt x="2371014" y="292272"/>
                  <a:pt x="2350155" y="297230"/>
                  <a:pt x="2329250" y="302373"/>
                </a:cubicBezTo>
                <a:cubicBezTo>
                  <a:pt x="2319851" y="304678"/>
                  <a:pt x="2310496" y="307031"/>
                  <a:pt x="2301141" y="309391"/>
                </a:cubicBezTo>
                <a:cubicBezTo>
                  <a:pt x="2330096" y="310296"/>
                  <a:pt x="2359463" y="311872"/>
                  <a:pt x="2389424" y="314151"/>
                </a:cubicBezTo>
                <a:close/>
                <a:moveTo>
                  <a:pt x="2088499" y="315365"/>
                </a:moveTo>
                <a:cubicBezTo>
                  <a:pt x="2122163" y="312296"/>
                  <a:pt x="2156248" y="310269"/>
                  <a:pt x="2190818" y="309254"/>
                </a:cubicBezTo>
                <a:cubicBezTo>
                  <a:pt x="2211876" y="302203"/>
                  <a:pt x="2232950" y="295294"/>
                  <a:pt x="2254046" y="288553"/>
                </a:cubicBezTo>
                <a:cubicBezTo>
                  <a:pt x="2264988" y="285054"/>
                  <a:pt x="2275911" y="281613"/>
                  <a:pt x="2286824" y="278213"/>
                </a:cubicBezTo>
                <a:cubicBezTo>
                  <a:pt x="2253971" y="276403"/>
                  <a:pt x="2220622" y="275607"/>
                  <a:pt x="2186824" y="276028"/>
                </a:cubicBezTo>
                <a:cubicBezTo>
                  <a:pt x="2153918" y="288780"/>
                  <a:pt x="2121143" y="301896"/>
                  <a:pt x="2088499" y="315365"/>
                </a:cubicBezTo>
                <a:close/>
                <a:moveTo>
                  <a:pt x="2573494" y="316347"/>
                </a:moveTo>
                <a:cubicBezTo>
                  <a:pt x="2602084" y="314565"/>
                  <a:pt x="2630650" y="313076"/>
                  <a:pt x="2659263" y="311885"/>
                </a:cubicBezTo>
                <a:cubicBezTo>
                  <a:pt x="2633716" y="303477"/>
                  <a:pt x="2607778" y="295475"/>
                  <a:pt x="2581476" y="288021"/>
                </a:cubicBezTo>
                <a:cubicBezTo>
                  <a:pt x="2551812" y="291716"/>
                  <a:pt x="2522125" y="295733"/>
                  <a:pt x="2492392" y="300087"/>
                </a:cubicBezTo>
                <a:cubicBezTo>
                  <a:pt x="2518900" y="304844"/>
                  <a:pt x="2545889" y="310251"/>
                  <a:pt x="2573494" y="316347"/>
                </a:cubicBezTo>
                <a:close/>
                <a:moveTo>
                  <a:pt x="1863115" y="320522"/>
                </a:moveTo>
                <a:lnTo>
                  <a:pt x="1898293" y="310755"/>
                </a:lnTo>
                <a:lnTo>
                  <a:pt x="1927971" y="304957"/>
                </a:lnTo>
                <a:close/>
                <a:moveTo>
                  <a:pt x="2481254" y="323103"/>
                </a:moveTo>
                <a:cubicBezTo>
                  <a:pt x="2509248" y="320738"/>
                  <a:pt x="2537220" y="318663"/>
                  <a:pt x="2565193" y="316866"/>
                </a:cubicBezTo>
                <a:cubicBezTo>
                  <a:pt x="2538935" y="311206"/>
                  <a:pt x="2512130" y="305946"/>
                  <a:pt x="2484822" y="301204"/>
                </a:cubicBezTo>
                <a:cubicBezTo>
                  <a:pt x="2457856" y="305203"/>
                  <a:pt x="2430822" y="309467"/>
                  <a:pt x="2403743" y="314012"/>
                </a:cubicBezTo>
                <a:cubicBezTo>
                  <a:pt x="2402027" y="314297"/>
                  <a:pt x="2400357" y="314599"/>
                  <a:pt x="2398665" y="314885"/>
                </a:cubicBezTo>
                <a:cubicBezTo>
                  <a:pt x="2425654" y="317058"/>
                  <a:pt x="2453168" y="319791"/>
                  <a:pt x="2481254" y="323103"/>
                </a:cubicBezTo>
                <a:close/>
                <a:moveTo>
                  <a:pt x="2387640" y="332071"/>
                </a:moveTo>
                <a:cubicBezTo>
                  <a:pt x="2414835" y="329152"/>
                  <a:pt x="2442304" y="326479"/>
                  <a:pt x="2470116" y="324073"/>
                </a:cubicBezTo>
                <a:cubicBezTo>
                  <a:pt x="2443675" y="321104"/>
                  <a:pt x="2416733" y="318544"/>
                  <a:pt x="2389288" y="316493"/>
                </a:cubicBezTo>
                <a:cubicBezTo>
                  <a:pt x="2360973" y="321334"/>
                  <a:pt x="2332841" y="326424"/>
                  <a:pt x="2304938" y="331785"/>
                </a:cubicBezTo>
                <a:cubicBezTo>
                  <a:pt x="2332041" y="331415"/>
                  <a:pt x="2359577" y="331511"/>
                  <a:pt x="2387640" y="332071"/>
                </a:cubicBezTo>
                <a:close/>
                <a:moveTo>
                  <a:pt x="2479836" y="335462"/>
                </a:moveTo>
                <a:cubicBezTo>
                  <a:pt x="2503783" y="335081"/>
                  <a:pt x="2528049" y="334911"/>
                  <a:pt x="2552705" y="334986"/>
                </a:cubicBezTo>
                <a:cubicBezTo>
                  <a:pt x="2553184" y="334986"/>
                  <a:pt x="2553642" y="334991"/>
                  <a:pt x="2554123" y="334994"/>
                </a:cubicBezTo>
                <a:cubicBezTo>
                  <a:pt x="2530382" y="331503"/>
                  <a:pt x="2506184" y="328272"/>
                  <a:pt x="2481482" y="325378"/>
                </a:cubicBezTo>
                <a:cubicBezTo>
                  <a:pt x="2480408" y="325470"/>
                  <a:pt x="2479309" y="325553"/>
                  <a:pt x="2478235" y="325646"/>
                </a:cubicBezTo>
                <a:cubicBezTo>
                  <a:pt x="2453648" y="327725"/>
                  <a:pt x="2429312" y="330002"/>
                  <a:pt x="2405229" y="332480"/>
                </a:cubicBezTo>
                <a:cubicBezTo>
                  <a:pt x="2429655" y="333130"/>
                  <a:pt x="2454494" y="334120"/>
                  <a:pt x="2479836" y="335462"/>
                </a:cubicBezTo>
                <a:close/>
                <a:moveTo>
                  <a:pt x="2202353" y="335508"/>
                </a:moveTo>
                <a:cubicBezTo>
                  <a:pt x="2231752" y="333756"/>
                  <a:pt x="2261500" y="332584"/>
                  <a:pt x="2291764" y="331998"/>
                </a:cubicBezTo>
                <a:cubicBezTo>
                  <a:pt x="2320879" y="326312"/>
                  <a:pt x="2350223" y="320926"/>
                  <a:pt x="2379796" y="315807"/>
                </a:cubicBezTo>
                <a:cubicBezTo>
                  <a:pt x="2351138" y="313797"/>
                  <a:pt x="2322000" y="312349"/>
                  <a:pt x="2292382" y="311594"/>
                </a:cubicBezTo>
                <a:cubicBezTo>
                  <a:pt x="2262210" y="319270"/>
                  <a:pt x="2232211" y="327254"/>
                  <a:pt x="2202353" y="335508"/>
                </a:cubicBezTo>
                <a:close/>
                <a:moveTo>
                  <a:pt x="2647964" y="336330"/>
                </a:moveTo>
                <a:cubicBezTo>
                  <a:pt x="2623629" y="330149"/>
                  <a:pt x="2598745" y="324222"/>
                  <a:pt x="2573334" y="318645"/>
                </a:cubicBezTo>
                <a:cubicBezTo>
                  <a:pt x="2546437" y="320324"/>
                  <a:pt x="2519564" y="322261"/>
                  <a:pt x="2492666" y="324461"/>
                </a:cubicBezTo>
                <a:cubicBezTo>
                  <a:pt x="2517779" y="327542"/>
                  <a:pt x="2543418" y="331080"/>
                  <a:pt x="2569607" y="335076"/>
                </a:cubicBezTo>
                <a:cubicBezTo>
                  <a:pt x="2595657" y="335247"/>
                  <a:pt x="2621776" y="335662"/>
                  <a:pt x="2647964" y="336330"/>
                </a:cubicBezTo>
                <a:close/>
                <a:moveTo>
                  <a:pt x="2738580" y="339629"/>
                </a:moveTo>
                <a:cubicBezTo>
                  <a:pt x="2714566" y="330753"/>
                  <a:pt x="2690185" y="322138"/>
                  <a:pt x="2665415" y="313906"/>
                </a:cubicBezTo>
                <a:cubicBezTo>
                  <a:pt x="2637443" y="315032"/>
                  <a:pt x="2609471" y="316448"/>
                  <a:pt x="2581499" y="318133"/>
                </a:cubicBezTo>
                <a:cubicBezTo>
                  <a:pt x="2606452" y="323729"/>
                  <a:pt x="2631885" y="329877"/>
                  <a:pt x="2657935" y="336593"/>
                </a:cubicBezTo>
                <a:cubicBezTo>
                  <a:pt x="2684718" y="337340"/>
                  <a:pt x="2711592" y="338358"/>
                  <a:pt x="2738580" y="339629"/>
                </a:cubicBezTo>
                <a:close/>
                <a:moveTo>
                  <a:pt x="2327649" y="341271"/>
                </a:moveTo>
                <a:cubicBezTo>
                  <a:pt x="2366920" y="338849"/>
                  <a:pt x="2407037" y="337116"/>
                  <a:pt x="2448182" y="336096"/>
                </a:cubicBezTo>
                <a:cubicBezTo>
                  <a:pt x="2428764" y="335268"/>
                  <a:pt x="2409049" y="334629"/>
                  <a:pt x="2389037" y="334219"/>
                </a:cubicBezTo>
                <a:cubicBezTo>
                  <a:pt x="2368406" y="336426"/>
                  <a:pt x="2347936" y="338765"/>
                  <a:pt x="2327649" y="341271"/>
                </a:cubicBezTo>
                <a:close/>
                <a:moveTo>
                  <a:pt x="2096053" y="344527"/>
                </a:moveTo>
                <a:cubicBezTo>
                  <a:pt x="2108868" y="343108"/>
                  <a:pt x="2121743" y="341791"/>
                  <a:pt x="2134695" y="340606"/>
                </a:cubicBezTo>
                <a:cubicBezTo>
                  <a:pt x="2153437" y="338891"/>
                  <a:pt x="2172275" y="337418"/>
                  <a:pt x="2191251" y="336189"/>
                </a:cubicBezTo>
                <a:cubicBezTo>
                  <a:pt x="2221985" y="327613"/>
                  <a:pt x="2252891" y="319366"/>
                  <a:pt x="2283961" y="311404"/>
                </a:cubicBezTo>
                <a:cubicBezTo>
                  <a:pt x="2253202" y="310757"/>
                  <a:pt x="2221955" y="310862"/>
                  <a:pt x="2190267" y="311843"/>
                </a:cubicBezTo>
                <a:cubicBezTo>
                  <a:pt x="2158828" y="322382"/>
                  <a:pt x="2127430" y="333285"/>
                  <a:pt x="2096053" y="344527"/>
                </a:cubicBezTo>
                <a:close/>
                <a:moveTo>
                  <a:pt x="2826316" y="344673"/>
                </a:moveTo>
                <a:cubicBezTo>
                  <a:pt x="2803032" y="333327"/>
                  <a:pt x="2779131" y="322151"/>
                  <a:pt x="2754705" y="311297"/>
                </a:cubicBezTo>
                <a:cubicBezTo>
                  <a:pt x="2726709" y="311821"/>
                  <a:pt x="2698761" y="312618"/>
                  <a:pt x="2670836" y="313703"/>
                </a:cubicBezTo>
                <a:cubicBezTo>
                  <a:pt x="2695216" y="321810"/>
                  <a:pt x="2720077" y="330559"/>
                  <a:pt x="2745510" y="339964"/>
                </a:cubicBezTo>
                <a:cubicBezTo>
                  <a:pt x="2772339" y="341274"/>
                  <a:pt x="2799281" y="342841"/>
                  <a:pt x="2826316" y="344673"/>
                </a:cubicBezTo>
                <a:close/>
                <a:moveTo>
                  <a:pt x="2625482" y="346427"/>
                </a:moveTo>
                <a:cubicBezTo>
                  <a:pt x="2607299" y="343287"/>
                  <a:pt x="2588773" y="340252"/>
                  <a:pt x="2569950" y="337365"/>
                </a:cubicBezTo>
                <a:cubicBezTo>
                  <a:pt x="2564208" y="337329"/>
                  <a:pt x="2558444" y="337285"/>
                  <a:pt x="2552705" y="337272"/>
                </a:cubicBezTo>
                <a:cubicBezTo>
                  <a:pt x="2539279" y="337233"/>
                  <a:pt x="2525944" y="337276"/>
                  <a:pt x="2512680" y="337379"/>
                </a:cubicBezTo>
                <a:cubicBezTo>
                  <a:pt x="2549159" y="339700"/>
                  <a:pt x="2586669" y="342715"/>
                  <a:pt x="2625482" y="346427"/>
                </a:cubicBezTo>
                <a:close/>
                <a:moveTo>
                  <a:pt x="2212493" y="350672"/>
                </a:moveTo>
                <a:cubicBezTo>
                  <a:pt x="2238048" y="348062"/>
                  <a:pt x="2263918" y="345748"/>
                  <a:pt x="2290209" y="343795"/>
                </a:cubicBezTo>
                <a:cubicBezTo>
                  <a:pt x="2316717" y="340243"/>
                  <a:pt x="2343476" y="336935"/>
                  <a:pt x="2370580" y="333905"/>
                </a:cubicBezTo>
                <a:cubicBezTo>
                  <a:pt x="2345100" y="333569"/>
                  <a:pt x="2319187" y="333607"/>
                  <a:pt x="2292862" y="334113"/>
                </a:cubicBezTo>
                <a:cubicBezTo>
                  <a:pt x="2265872" y="339378"/>
                  <a:pt x="2239098" y="344911"/>
                  <a:pt x="2212493" y="350672"/>
                </a:cubicBezTo>
                <a:close/>
                <a:moveTo>
                  <a:pt x="2913180" y="351417"/>
                </a:moveTo>
                <a:cubicBezTo>
                  <a:pt x="2890790" y="337631"/>
                  <a:pt x="2867827" y="323963"/>
                  <a:pt x="2844315" y="310589"/>
                </a:cubicBezTo>
                <a:cubicBezTo>
                  <a:pt x="2816138" y="310512"/>
                  <a:pt x="2788006" y="310718"/>
                  <a:pt x="2759920" y="311207"/>
                </a:cubicBezTo>
                <a:cubicBezTo>
                  <a:pt x="2783523" y="321765"/>
                  <a:pt x="2807584" y="333042"/>
                  <a:pt x="2832171" y="345062"/>
                </a:cubicBezTo>
                <a:cubicBezTo>
                  <a:pt x="2859044" y="346921"/>
                  <a:pt x="2886055" y="349042"/>
                  <a:pt x="2913180" y="351417"/>
                </a:cubicBezTo>
                <a:close/>
                <a:moveTo>
                  <a:pt x="2724880" y="357080"/>
                </a:moveTo>
                <a:cubicBezTo>
                  <a:pt x="2703084" y="350878"/>
                  <a:pt x="2680716" y="344780"/>
                  <a:pt x="2657890" y="338882"/>
                </a:cubicBezTo>
                <a:cubicBezTo>
                  <a:pt x="2633578" y="338202"/>
                  <a:pt x="2609333" y="337746"/>
                  <a:pt x="2585136" y="337496"/>
                </a:cubicBezTo>
                <a:cubicBezTo>
                  <a:pt x="2607824" y="341087"/>
                  <a:pt x="2630970" y="345025"/>
                  <a:pt x="2654574" y="349306"/>
                </a:cubicBezTo>
                <a:cubicBezTo>
                  <a:pt x="2677948" y="351692"/>
                  <a:pt x="2701369" y="354279"/>
                  <a:pt x="2724880" y="357080"/>
                </a:cubicBezTo>
                <a:close/>
                <a:moveTo>
                  <a:pt x="2998949" y="359761"/>
                </a:moveTo>
                <a:cubicBezTo>
                  <a:pt x="2977564" y="343625"/>
                  <a:pt x="2955608" y="327565"/>
                  <a:pt x="2933080" y="311758"/>
                </a:cubicBezTo>
                <a:cubicBezTo>
                  <a:pt x="2904970" y="311091"/>
                  <a:pt x="2876929" y="310709"/>
                  <a:pt x="2848935" y="310599"/>
                </a:cubicBezTo>
                <a:cubicBezTo>
                  <a:pt x="2872629" y="324129"/>
                  <a:pt x="2895753" y="337944"/>
                  <a:pt x="2918305" y="351875"/>
                </a:cubicBezTo>
                <a:cubicBezTo>
                  <a:pt x="2945041" y="354249"/>
                  <a:pt x="2971938" y="356880"/>
                  <a:pt x="2998949" y="359761"/>
                </a:cubicBezTo>
                <a:close/>
                <a:moveTo>
                  <a:pt x="1982595" y="360463"/>
                </a:moveTo>
                <a:cubicBezTo>
                  <a:pt x="2016646" y="354631"/>
                  <a:pt x="2051122" y="349700"/>
                  <a:pt x="2086093" y="345650"/>
                </a:cubicBezTo>
                <a:cubicBezTo>
                  <a:pt x="2118147" y="334093"/>
                  <a:pt x="2150229" y="322918"/>
                  <a:pt x="2182347" y="312098"/>
                </a:cubicBezTo>
                <a:cubicBezTo>
                  <a:pt x="2148725" y="313293"/>
                  <a:pt x="2114611" y="315505"/>
                  <a:pt x="2080076" y="318860"/>
                </a:cubicBezTo>
                <a:cubicBezTo>
                  <a:pt x="2047456" y="332387"/>
                  <a:pt x="2014963" y="346260"/>
                  <a:pt x="1982595" y="360463"/>
                </a:cubicBezTo>
                <a:close/>
                <a:moveTo>
                  <a:pt x="2103456" y="364086"/>
                </a:moveTo>
                <a:cubicBezTo>
                  <a:pt x="2132416" y="359883"/>
                  <a:pt x="2161796" y="356145"/>
                  <a:pt x="2191643" y="352860"/>
                </a:cubicBezTo>
                <a:cubicBezTo>
                  <a:pt x="2220736" y="346402"/>
                  <a:pt x="2250081" y="340275"/>
                  <a:pt x="2279628" y="334408"/>
                </a:cubicBezTo>
                <a:cubicBezTo>
                  <a:pt x="2250931" y="335124"/>
                  <a:pt x="2221743" y="336400"/>
                  <a:pt x="2192109" y="338326"/>
                </a:cubicBezTo>
                <a:cubicBezTo>
                  <a:pt x="2162408" y="346614"/>
                  <a:pt x="2132868" y="355216"/>
                  <a:pt x="2103456" y="364086"/>
                </a:cubicBezTo>
                <a:close/>
                <a:moveTo>
                  <a:pt x="2135719" y="368102"/>
                </a:moveTo>
                <a:cubicBezTo>
                  <a:pt x="2171593" y="361589"/>
                  <a:pt x="2207986" y="355621"/>
                  <a:pt x="2244923" y="350178"/>
                </a:cubicBezTo>
                <a:cubicBezTo>
                  <a:pt x="2225949" y="351914"/>
                  <a:pt x="2207139" y="353832"/>
                  <a:pt x="2188481" y="355924"/>
                </a:cubicBezTo>
                <a:cubicBezTo>
                  <a:pt x="2170808" y="359867"/>
                  <a:pt x="2153229" y="363937"/>
                  <a:pt x="2135719" y="368102"/>
                </a:cubicBezTo>
                <a:close/>
                <a:moveTo>
                  <a:pt x="2813621" y="368596"/>
                </a:moveTo>
                <a:cubicBezTo>
                  <a:pt x="2791322" y="359654"/>
                  <a:pt x="2768679" y="350842"/>
                  <a:pt x="2745671" y="342264"/>
                </a:cubicBezTo>
                <a:cubicBezTo>
                  <a:pt x="2719666" y="340992"/>
                  <a:pt x="2693729" y="339966"/>
                  <a:pt x="2667884" y="339181"/>
                </a:cubicBezTo>
                <a:cubicBezTo>
                  <a:pt x="2691145" y="345272"/>
                  <a:pt x="2714862" y="351811"/>
                  <a:pt x="2739130" y="358810"/>
                </a:cubicBezTo>
                <a:cubicBezTo>
                  <a:pt x="2763854" y="361837"/>
                  <a:pt x="2788669" y="365095"/>
                  <a:pt x="2813621" y="368596"/>
                </a:cubicBezTo>
                <a:close/>
                <a:moveTo>
                  <a:pt x="2790430" y="376432"/>
                </a:moveTo>
                <a:cubicBezTo>
                  <a:pt x="2785672" y="374983"/>
                  <a:pt x="2780893" y="373525"/>
                  <a:pt x="2776136" y="372091"/>
                </a:cubicBezTo>
                <a:cubicBezTo>
                  <a:pt x="2763876" y="368404"/>
                  <a:pt x="2751433" y="364726"/>
                  <a:pt x="2738833" y="361076"/>
                </a:cubicBezTo>
                <a:cubicBezTo>
                  <a:pt x="2720306" y="358807"/>
                  <a:pt x="2701849" y="356672"/>
                  <a:pt x="2683437" y="354660"/>
                </a:cubicBezTo>
                <a:cubicBezTo>
                  <a:pt x="2689613" y="355836"/>
                  <a:pt x="2695834" y="357030"/>
                  <a:pt x="2702101" y="358251"/>
                </a:cubicBezTo>
                <a:cubicBezTo>
                  <a:pt x="2731331" y="363942"/>
                  <a:pt x="2760743" y="369994"/>
                  <a:pt x="2790430" y="376432"/>
                </a:cubicBezTo>
                <a:close/>
                <a:moveTo>
                  <a:pt x="2898932" y="381418"/>
                </a:moveTo>
                <a:cubicBezTo>
                  <a:pt x="2877136" y="370003"/>
                  <a:pt x="2854722" y="358590"/>
                  <a:pt x="2831736" y="347328"/>
                </a:cubicBezTo>
                <a:cubicBezTo>
                  <a:pt x="2805274" y="345499"/>
                  <a:pt x="2778880" y="343928"/>
                  <a:pt x="2752601" y="342599"/>
                </a:cubicBezTo>
                <a:cubicBezTo>
                  <a:pt x="2775564" y="351161"/>
                  <a:pt x="2798984" y="360261"/>
                  <a:pt x="2822954" y="369916"/>
                </a:cubicBezTo>
                <a:cubicBezTo>
                  <a:pt x="2848112" y="373503"/>
                  <a:pt x="2873430" y="377337"/>
                  <a:pt x="2898932" y="381418"/>
                </a:cubicBezTo>
                <a:close/>
                <a:moveTo>
                  <a:pt x="1993008" y="382751"/>
                </a:moveTo>
                <a:cubicBezTo>
                  <a:pt x="2011495" y="379190"/>
                  <a:pt x="2030082" y="375778"/>
                  <a:pt x="2048848" y="372619"/>
                </a:cubicBezTo>
                <a:cubicBezTo>
                  <a:pt x="2061712" y="370455"/>
                  <a:pt x="2074682" y="368420"/>
                  <a:pt x="2087706" y="366445"/>
                </a:cubicBezTo>
                <a:cubicBezTo>
                  <a:pt x="2118663" y="356984"/>
                  <a:pt x="2149787" y="347873"/>
                  <a:pt x="2181068" y="339062"/>
                </a:cubicBezTo>
                <a:cubicBezTo>
                  <a:pt x="2150064" y="341239"/>
                  <a:pt x="2118580" y="344138"/>
                  <a:pt x="2086665" y="347873"/>
                </a:cubicBezTo>
                <a:cubicBezTo>
                  <a:pt x="2055426" y="359137"/>
                  <a:pt x="2024214" y="370776"/>
                  <a:pt x="1993008" y="382751"/>
                </a:cubicBezTo>
                <a:close/>
                <a:moveTo>
                  <a:pt x="2007872" y="394105"/>
                </a:moveTo>
                <a:cubicBezTo>
                  <a:pt x="2036040" y="387743"/>
                  <a:pt x="2064477" y="381713"/>
                  <a:pt x="2093263" y="376077"/>
                </a:cubicBezTo>
                <a:cubicBezTo>
                  <a:pt x="2117925" y="369919"/>
                  <a:pt x="2142754" y="363996"/>
                  <a:pt x="2167737" y="358283"/>
                </a:cubicBezTo>
                <a:cubicBezTo>
                  <a:pt x="2139953" y="361618"/>
                  <a:pt x="2112541" y="365396"/>
                  <a:pt x="2085414" y="369539"/>
                </a:cubicBezTo>
                <a:cubicBezTo>
                  <a:pt x="2059459" y="377489"/>
                  <a:pt x="2033620" y="385693"/>
                  <a:pt x="2007872" y="394105"/>
                </a:cubicBezTo>
                <a:close/>
                <a:moveTo>
                  <a:pt x="2982527" y="395576"/>
                </a:moveTo>
                <a:cubicBezTo>
                  <a:pt x="2961462" y="381754"/>
                  <a:pt x="2939803" y="367878"/>
                  <a:pt x="2917549" y="354109"/>
                </a:cubicBezTo>
                <a:cubicBezTo>
                  <a:pt x="2890790" y="351738"/>
                  <a:pt x="2864144" y="349613"/>
                  <a:pt x="2837637" y="347746"/>
                </a:cubicBezTo>
                <a:cubicBezTo>
                  <a:pt x="2859959" y="358727"/>
                  <a:pt x="2882739" y="370324"/>
                  <a:pt x="2906000" y="382557"/>
                </a:cubicBezTo>
                <a:cubicBezTo>
                  <a:pt x="2931318" y="386649"/>
                  <a:pt x="2956820" y="390985"/>
                  <a:pt x="2982527" y="395576"/>
                </a:cubicBezTo>
                <a:close/>
                <a:moveTo>
                  <a:pt x="2884591" y="397947"/>
                </a:moveTo>
                <a:cubicBezTo>
                  <a:pt x="2873270" y="393156"/>
                  <a:pt x="2861948" y="388366"/>
                  <a:pt x="2850605" y="383670"/>
                </a:cubicBezTo>
                <a:cubicBezTo>
                  <a:pt x="2841273" y="379815"/>
                  <a:pt x="2831896" y="375974"/>
                  <a:pt x="2822450" y="372153"/>
                </a:cubicBezTo>
                <a:cubicBezTo>
                  <a:pt x="2799167" y="368839"/>
                  <a:pt x="2776021" y="365735"/>
                  <a:pt x="2752966" y="362830"/>
                </a:cubicBezTo>
                <a:cubicBezTo>
                  <a:pt x="2760857" y="365143"/>
                  <a:pt x="2768770" y="367487"/>
                  <a:pt x="2776775" y="369898"/>
                </a:cubicBezTo>
                <a:cubicBezTo>
                  <a:pt x="2790522" y="374024"/>
                  <a:pt x="2804244" y="378230"/>
                  <a:pt x="2817944" y="382498"/>
                </a:cubicBezTo>
                <a:cubicBezTo>
                  <a:pt x="2839969" y="387426"/>
                  <a:pt x="2862177" y="392570"/>
                  <a:pt x="2884591" y="397947"/>
                </a:cubicBezTo>
                <a:close/>
                <a:moveTo>
                  <a:pt x="1876773" y="408235"/>
                </a:moveTo>
                <a:cubicBezTo>
                  <a:pt x="1910867" y="399806"/>
                  <a:pt x="1945358" y="392112"/>
                  <a:pt x="1980338" y="385174"/>
                </a:cubicBezTo>
                <a:cubicBezTo>
                  <a:pt x="2012433" y="372763"/>
                  <a:pt x="2044538" y="360742"/>
                  <a:pt x="2076665" y="349085"/>
                </a:cubicBezTo>
                <a:cubicBezTo>
                  <a:pt x="2042674" y="353238"/>
                  <a:pt x="2008206" y="358344"/>
                  <a:pt x="1973312" y="364541"/>
                </a:cubicBezTo>
                <a:cubicBezTo>
                  <a:pt x="1941012" y="378785"/>
                  <a:pt x="1908834" y="393355"/>
                  <a:pt x="1876773" y="408235"/>
                </a:cubicBezTo>
                <a:close/>
                <a:moveTo>
                  <a:pt x="3064819" y="410974"/>
                </a:moveTo>
                <a:cubicBezTo>
                  <a:pt x="3044645" y="394855"/>
                  <a:pt x="3023855" y="378620"/>
                  <a:pt x="3002494" y="362446"/>
                </a:cubicBezTo>
                <a:cubicBezTo>
                  <a:pt x="2975735" y="359569"/>
                  <a:pt x="2949112" y="356944"/>
                  <a:pt x="2922626" y="354564"/>
                </a:cubicBezTo>
                <a:cubicBezTo>
                  <a:pt x="2945109" y="368530"/>
                  <a:pt x="2966974" y="382594"/>
                  <a:pt x="2988245" y="396589"/>
                </a:cubicBezTo>
                <a:cubicBezTo>
                  <a:pt x="3013541" y="401137"/>
                  <a:pt x="3039065" y="405929"/>
                  <a:pt x="3064819" y="410974"/>
                </a:cubicBezTo>
                <a:close/>
                <a:moveTo>
                  <a:pt x="2968759" y="418939"/>
                </a:moveTo>
                <a:cubicBezTo>
                  <a:pt x="2954258" y="410979"/>
                  <a:pt x="2939712" y="403064"/>
                  <a:pt x="2925074" y="395248"/>
                </a:cubicBezTo>
                <a:cubicBezTo>
                  <a:pt x="2918533" y="391756"/>
                  <a:pt x="2911945" y="388257"/>
                  <a:pt x="2905290" y="384757"/>
                </a:cubicBezTo>
                <a:cubicBezTo>
                  <a:pt x="2880635" y="380773"/>
                  <a:pt x="2856163" y="377025"/>
                  <a:pt x="2831804" y="373505"/>
                </a:cubicBezTo>
                <a:cubicBezTo>
                  <a:pt x="2838323" y="376152"/>
                  <a:pt x="2844864" y="378829"/>
                  <a:pt x="2851474" y="381559"/>
                </a:cubicBezTo>
                <a:cubicBezTo>
                  <a:pt x="2867118" y="388026"/>
                  <a:pt x="2882716" y="394596"/>
                  <a:pt x="2898269" y="401243"/>
                </a:cubicBezTo>
                <a:cubicBezTo>
                  <a:pt x="2921506" y="406890"/>
                  <a:pt x="2944973" y="412779"/>
                  <a:pt x="2968759" y="418939"/>
                </a:cubicBezTo>
                <a:close/>
                <a:moveTo>
                  <a:pt x="1892113" y="422738"/>
                </a:moveTo>
                <a:cubicBezTo>
                  <a:pt x="1922234" y="414609"/>
                  <a:pt x="1952683" y="406947"/>
                  <a:pt x="1983469" y="399720"/>
                </a:cubicBezTo>
                <a:cubicBezTo>
                  <a:pt x="2012264" y="390128"/>
                  <a:pt x="2041194" y="380858"/>
                  <a:pt x="2070245" y="371850"/>
                </a:cubicBezTo>
                <a:cubicBezTo>
                  <a:pt x="2039419" y="376750"/>
                  <a:pt x="2009013" y="382198"/>
                  <a:pt x="1978965" y="388165"/>
                </a:cubicBezTo>
                <a:cubicBezTo>
                  <a:pt x="1950012" y="399379"/>
                  <a:pt x="1921063" y="410902"/>
                  <a:pt x="1892113" y="422738"/>
                </a:cubicBezTo>
                <a:close/>
                <a:moveTo>
                  <a:pt x="1920430" y="423689"/>
                </a:moveTo>
                <a:cubicBezTo>
                  <a:pt x="1962655" y="410931"/>
                  <a:pt x="2005338" y="398906"/>
                  <a:pt x="2048481" y="387564"/>
                </a:cubicBezTo>
                <a:cubicBezTo>
                  <a:pt x="2026849" y="392138"/>
                  <a:pt x="2005390" y="396923"/>
                  <a:pt x="1984102" y="401920"/>
                </a:cubicBezTo>
                <a:cubicBezTo>
                  <a:pt x="1962812" y="409012"/>
                  <a:pt x="1941589" y="416272"/>
                  <a:pt x="1920430" y="423689"/>
                </a:cubicBezTo>
                <a:close/>
                <a:moveTo>
                  <a:pt x="2946482" y="424693"/>
                </a:moveTo>
                <a:cubicBezTo>
                  <a:pt x="2930197" y="417513"/>
                  <a:pt x="2913891" y="410410"/>
                  <a:pt x="2897537" y="403421"/>
                </a:cubicBezTo>
                <a:cubicBezTo>
                  <a:pt x="2879788" y="399109"/>
                  <a:pt x="2862201" y="394953"/>
                  <a:pt x="2844726" y="390925"/>
                </a:cubicBezTo>
                <a:cubicBezTo>
                  <a:pt x="2878645" y="401735"/>
                  <a:pt x="2912518" y="412999"/>
                  <a:pt x="2946482" y="424693"/>
                </a:cubicBezTo>
                <a:close/>
                <a:moveTo>
                  <a:pt x="3049631" y="440607"/>
                </a:moveTo>
                <a:cubicBezTo>
                  <a:pt x="3032981" y="429224"/>
                  <a:pt x="3016308" y="417933"/>
                  <a:pt x="2999567" y="406815"/>
                </a:cubicBezTo>
                <a:cubicBezTo>
                  <a:pt x="2995518" y="404132"/>
                  <a:pt x="2991447" y="401446"/>
                  <a:pt x="2987376" y="398757"/>
                </a:cubicBezTo>
                <a:cubicBezTo>
                  <a:pt x="2962171" y="394226"/>
                  <a:pt x="2937151" y="389942"/>
                  <a:pt x="2912334" y="385890"/>
                </a:cubicBezTo>
                <a:cubicBezTo>
                  <a:pt x="2916931" y="388316"/>
                  <a:pt x="2921529" y="390754"/>
                  <a:pt x="2926148" y="393229"/>
                </a:cubicBezTo>
                <a:cubicBezTo>
                  <a:pt x="2943440" y="402471"/>
                  <a:pt x="2960616" y="411850"/>
                  <a:pt x="2977747" y="421292"/>
                </a:cubicBezTo>
                <a:cubicBezTo>
                  <a:pt x="3001396" y="427465"/>
                  <a:pt x="3025343" y="433899"/>
                  <a:pt x="3049631" y="440607"/>
                </a:cubicBezTo>
                <a:close/>
                <a:moveTo>
                  <a:pt x="3035657" y="456328"/>
                </a:moveTo>
                <a:cubicBezTo>
                  <a:pt x="3016148" y="445229"/>
                  <a:pt x="2996570" y="434276"/>
                  <a:pt x="2976901" y="423431"/>
                </a:cubicBezTo>
                <a:cubicBezTo>
                  <a:pt x="2954624" y="417619"/>
                  <a:pt x="2932622" y="412039"/>
                  <a:pt x="2910825" y="406677"/>
                </a:cubicBezTo>
                <a:cubicBezTo>
                  <a:pt x="2931318" y="415508"/>
                  <a:pt x="2951764" y="424480"/>
                  <a:pt x="2972144" y="433606"/>
                </a:cubicBezTo>
                <a:cubicBezTo>
                  <a:pt x="2993253" y="441005"/>
                  <a:pt x="3014410" y="448580"/>
                  <a:pt x="3035657" y="456328"/>
                </a:cubicBezTo>
                <a:close/>
                <a:moveTo>
                  <a:pt x="1772477" y="457917"/>
                </a:moveTo>
                <a:cubicBezTo>
                  <a:pt x="1805961" y="447231"/>
                  <a:pt x="1839813" y="437179"/>
                  <a:pt x="1874049" y="427693"/>
                </a:cubicBezTo>
                <a:cubicBezTo>
                  <a:pt x="1904626" y="415063"/>
                  <a:pt x="1935200" y="402785"/>
                  <a:pt x="1965778" y="390850"/>
                </a:cubicBezTo>
                <a:cubicBezTo>
                  <a:pt x="1931523" y="397858"/>
                  <a:pt x="1897747" y="405577"/>
                  <a:pt x="1864397" y="414006"/>
                </a:cubicBezTo>
                <a:cubicBezTo>
                  <a:pt x="1833651" y="428366"/>
                  <a:pt x="1803013" y="443006"/>
                  <a:pt x="1772477" y="457917"/>
                </a:cubicBezTo>
                <a:close/>
                <a:moveTo>
                  <a:pt x="3128790" y="463079"/>
                </a:moveTo>
                <a:cubicBezTo>
                  <a:pt x="3110631" y="448027"/>
                  <a:pt x="3092379" y="433113"/>
                  <a:pt x="3074059" y="418376"/>
                </a:cubicBezTo>
                <a:cubicBezTo>
                  <a:pt x="3072275" y="416945"/>
                  <a:pt x="3070468" y="415508"/>
                  <a:pt x="3068684" y="414073"/>
                </a:cubicBezTo>
                <a:cubicBezTo>
                  <a:pt x="3043250" y="409070"/>
                  <a:pt x="3018069" y="404313"/>
                  <a:pt x="2993093" y="399793"/>
                </a:cubicBezTo>
                <a:cubicBezTo>
                  <a:pt x="2995678" y="401499"/>
                  <a:pt x="2998263" y="403205"/>
                  <a:pt x="3000824" y="404909"/>
                </a:cubicBezTo>
                <a:cubicBezTo>
                  <a:pt x="3019441" y="417267"/>
                  <a:pt x="3037968" y="429817"/>
                  <a:pt x="3056470" y="442498"/>
                </a:cubicBezTo>
                <a:cubicBezTo>
                  <a:pt x="3080212" y="449090"/>
                  <a:pt x="3104318" y="455947"/>
                  <a:pt x="3128790" y="463079"/>
                </a:cubicBezTo>
                <a:close/>
                <a:moveTo>
                  <a:pt x="1789189" y="466130"/>
                </a:moveTo>
                <a:cubicBezTo>
                  <a:pt x="1815499" y="457052"/>
                  <a:pt x="1841991" y="448299"/>
                  <a:pt x="1868638" y="439804"/>
                </a:cubicBezTo>
                <a:cubicBezTo>
                  <a:pt x="1898903" y="428766"/>
                  <a:pt x="1929292" y="418063"/>
                  <a:pt x="1959822" y="407697"/>
                </a:cubicBezTo>
                <a:cubicBezTo>
                  <a:pt x="1931182" y="414682"/>
                  <a:pt x="1902861" y="422086"/>
                  <a:pt x="1874790" y="429865"/>
                </a:cubicBezTo>
                <a:cubicBezTo>
                  <a:pt x="1846265" y="441648"/>
                  <a:pt x="1817735" y="453729"/>
                  <a:pt x="1789189" y="466130"/>
                </a:cubicBezTo>
                <a:close/>
                <a:moveTo>
                  <a:pt x="3114656" y="485794"/>
                </a:moveTo>
                <a:cubicBezTo>
                  <a:pt x="3094986" y="471913"/>
                  <a:pt x="3075271" y="458170"/>
                  <a:pt x="3055487" y="444598"/>
                </a:cubicBezTo>
                <a:cubicBezTo>
                  <a:pt x="3031975" y="438075"/>
                  <a:pt x="3008784" y="431809"/>
                  <a:pt x="2985889" y="425789"/>
                </a:cubicBezTo>
                <a:cubicBezTo>
                  <a:pt x="3006817" y="437368"/>
                  <a:pt x="3027606" y="449097"/>
                  <a:pt x="3048329" y="460963"/>
                </a:cubicBezTo>
                <a:cubicBezTo>
                  <a:pt x="3070330" y="469050"/>
                  <a:pt x="3092424" y="477327"/>
                  <a:pt x="3114656" y="485794"/>
                </a:cubicBezTo>
                <a:close/>
                <a:moveTo>
                  <a:pt x="3093888" y="489982"/>
                </a:moveTo>
                <a:cubicBezTo>
                  <a:pt x="3078404" y="480922"/>
                  <a:pt x="3062897" y="471948"/>
                  <a:pt x="3047345" y="463039"/>
                </a:cubicBezTo>
                <a:cubicBezTo>
                  <a:pt x="3030489" y="456845"/>
                  <a:pt x="3013701" y="450769"/>
                  <a:pt x="2996937" y="444795"/>
                </a:cubicBezTo>
                <a:cubicBezTo>
                  <a:pt x="3029345" y="459517"/>
                  <a:pt x="3061640" y="474594"/>
                  <a:pt x="3093888" y="489982"/>
                </a:cubicBezTo>
                <a:close/>
                <a:moveTo>
                  <a:pt x="1712730" y="500068"/>
                </a:moveTo>
                <a:cubicBezTo>
                  <a:pt x="1746364" y="486311"/>
                  <a:pt x="1780127" y="472986"/>
                  <a:pt x="1814039" y="460103"/>
                </a:cubicBezTo>
                <a:cubicBezTo>
                  <a:pt x="1796522" y="466006"/>
                  <a:pt x="1779069" y="472019"/>
                  <a:pt x="1761696" y="478180"/>
                </a:cubicBezTo>
                <a:cubicBezTo>
                  <a:pt x="1745381" y="485381"/>
                  <a:pt x="1729061" y="492665"/>
                  <a:pt x="1712730" y="500068"/>
                </a:cubicBezTo>
                <a:close/>
                <a:moveTo>
                  <a:pt x="1665397" y="511488"/>
                </a:moveTo>
                <a:cubicBezTo>
                  <a:pt x="1696987" y="499231"/>
                  <a:pt x="1728802" y="487418"/>
                  <a:pt x="1760859" y="476049"/>
                </a:cubicBezTo>
                <a:cubicBezTo>
                  <a:pt x="1792695" y="462001"/>
                  <a:pt x="1824512" y="448328"/>
                  <a:pt x="1856315" y="435049"/>
                </a:cubicBezTo>
                <a:cubicBezTo>
                  <a:pt x="1823135" y="444489"/>
                  <a:pt x="1790328" y="454502"/>
                  <a:pt x="1757844" y="465082"/>
                </a:cubicBezTo>
                <a:cubicBezTo>
                  <a:pt x="1726924" y="480282"/>
                  <a:pt x="1696112" y="495756"/>
                  <a:pt x="1665397" y="511488"/>
                </a:cubicBezTo>
                <a:close/>
                <a:moveTo>
                  <a:pt x="3190886" y="515360"/>
                </a:moveTo>
                <a:cubicBezTo>
                  <a:pt x="3171743" y="499017"/>
                  <a:pt x="3152508" y="482793"/>
                  <a:pt x="3133159" y="466731"/>
                </a:cubicBezTo>
                <a:cubicBezTo>
                  <a:pt x="3109190" y="459723"/>
                  <a:pt x="3085563" y="452971"/>
                  <a:pt x="3062303" y="446480"/>
                </a:cubicBezTo>
                <a:cubicBezTo>
                  <a:pt x="3082727" y="460526"/>
                  <a:pt x="3103059" y="474751"/>
                  <a:pt x="3123346" y="489117"/>
                </a:cubicBezTo>
                <a:cubicBezTo>
                  <a:pt x="3145714" y="497671"/>
                  <a:pt x="3168221" y="506418"/>
                  <a:pt x="3190886" y="515360"/>
                </a:cubicBezTo>
                <a:close/>
                <a:moveTo>
                  <a:pt x="3176820" y="530266"/>
                </a:moveTo>
                <a:cubicBezTo>
                  <a:pt x="3158684" y="517131"/>
                  <a:pt x="3140501" y="504080"/>
                  <a:pt x="3122249" y="491148"/>
                </a:cubicBezTo>
                <a:cubicBezTo>
                  <a:pt x="3101504" y="483208"/>
                  <a:pt x="3080851" y="475435"/>
                  <a:pt x="3060290" y="467824"/>
                </a:cubicBezTo>
                <a:cubicBezTo>
                  <a:pt x="3079547" y="478922"/>
                  <a:pt x="3098760" y="490142"/>
                  <a:pt x="3117903" y="501470"/>
                </a:cubicBezTo>
                <a:cubicBezTo>
                  <a:pt x="3137549" y="510950"/>
                  <a:pt x="3157196" y="520570"/>
                  <a:pt x="3176820" y="530266"/>
                </a:cubicBezTo>
                <a:close/>
                <a:moveTo>
                  <a:pt x="1568324" y="562205"/>
                </a:moveTo>
                <a:cubicBezTo>
                  <a:pt x="1596941" y="549285"/>
                  <a:pt x="1625629" y="536672"/>
                  <a:pt x="1654410" y="524410"/>
                </a:cubicBezTo>
                <a:cubicBezTo>
                  <a:pt x="1680364" y="512275"/>
                  <a:pt x="1706294" y="500415"/>
                  <a:pt x="1732203" y="488799"/>
                </a:cubicBezTo>
                <a:cubicBezTo>
                  <a:pt x="1702991" y="499456"/>
                  <a:pt x="1673988" y="510500"/>
                  <a:pt x="1645161" y="521901"/>
                </a:cubicBezTo>
                <a:cubicBezTo>
                  <a:pt x="1619478" y="535165"/>
                  <a:pt x="1593865" y="548596"/>
                  <a:pt x="1568324" y="562205"/>
                </a:cubicBezTo>
                <a:close/>
                <a:moveTo>
                  <a:pt x="3251152" y="567404"/>
                </a:moveTo>
                <a:cubicBezTo>
                  <a:pt x="3232947" y="551492"/>
                  <a:pt x="3214626" y="535663"/>
                  <a:pt x="3196238" y="519937"/>
                </a:cubicBezTo>
                <a:cubicBezTo>
                  <a:pt x="3174282" y="511250"/>
                  <a:pt x="3152462" y="502742"/>
                  <a:pt x="3130779" y="494417"/>
                </a:cubicBezTo>
                <a:cubicBezTo>
                  <a:pt x="3150266" y="508256"/>
                  <a:pt x="3169661" y="522215"/>
                  <a:pt x="3188988" y="536276"/>
                </a:cubicBezTo>
                <a:cubicBezTo>
                  <a:pt x="3209709" y="546546"/>
                  <a:pt x="3230431" y="556915"/>
                  <a:pt x="3251152" y="567404"/>
                </a:cubicBezTo>
                <a:close/>
                <a:moveTo>
                  <a:pt x="3230203" y="569316"/>
                </a:moveTo>
                <a:cubicBezTo>
                  <a:pt x="3216114" y="558915"/>
                  <a:pt x="3201978" y="548553"/>
                  <a:pt x="3187798" y="538243"/>
                </a:cubicBezTo>
                <a:cubicBezTo>
                  <a:pt x="3172406" y="530604"/>
                  <a:pt x="3156991" y="523038"/>
                  <a:pt x="3141598" y="515531"/>
                </a:cubicBezTo>
                <a:cubicBezTo>
                  <a:pt x="3171194" y="533200"/>
                  <a:pt x="3200698" y="551147"/>
                  <a:pt x="3230203" y="569316"/>
                </a:cubicBezTo>
                <a:close/>
                <a:moveTo>
                  <a:pt x="1489415" y="604902"/>
                </a:moveTo>
                <a:cubicBezTo>
                  <a:pt x="1523650" y="587515"/>
                  <a:pt x="1557810" y="570592"/>
                  <a:pt x="1591914" y="554123"/>
                </a:cubicBezTo>
                <a:cubicBezTo>
                  <a:pt x="1573548" y="562290"/>
                  <a:pt x="1555222" y="570613"/>
                  <a:pt x="1536920" y="579052"/>
                </a:cubicBezTo>
                <a:cubicBezTo>
                  <a:pt x="1521061" y="587606"/>
                  <a:pt x="1505225" y="596224"/>
                  <a:pt x="1489415" y="604902"/>
                </a:cubicBezTo>
                <a:close/>
                <a:moveTo>
                  <a:pt x="3308696" y="618089"/>
                </a:moveTo>
                <a:cubicBezTo>
                  <a:pt x="3291932" y="603201"/>
                  <a:pt x="3275099" y="588346"/>
                  <a:pt x="3258220" y="573552"/>
                </a:cubicBezTo>
                <a:cubicBezTo>
                  <a:pt x="3238733" y="563683"/>
                  <a:pt x="3219293" y="553871"/>
                  <a:pt x="3199851" y="544192"/>
                </a:cubicBezTo>
                <a:cubicBezTo>
                  <a:pt x="3217760" y="557267"/>
                  <a:pt x="3235599" y="570416"/>
                  <a:pt x="3253394" y="583624"/>
                </a:cubicBezTo>
                <a:cubicBezTo>
                  <a:pt x="3271806" y="595028"/>
                  <a:pt x="3290239" y="606510"/>
                  <a:pt x="3308696" y="618089"/>
                </a:cubicBezTo>
                <a:close/>
                <a:moveTo>
                  <a:pt x="3358442" y="662565"/>
                </a:moveTo>
                <a:cubicBezTo>
                  <a:pt x="3345337" y="650784"/>
                  <a:pt x="3332164" y="639012"/>
                  <a:pt x="3318966" y="627254"/>
                </a:cubicBezTo>
                <a:cubicBezTo>
                  <a:pt x="3304352" y="618064"/>
                  <a:pt x="3289760" y="608915"/>
                  <a:pt x="3275168" y="599834"/>
                </a:cubicBezTo>
                <a:cubicBezTo>
                  <a:pt x="3303093" y="620671"/>
                  <a:pt x="3330836" y="641610"/>
                  <a:pt x="3358442" y="662565"/>
                </a:cubicBezTo>
                <a:close/>
                <a:moveTo>
                  <a:pt x="827523" y="918965"/>
                </a:moveTo>
                <a:lnTo>
                  <a:pt x="826174" y="917117"/>
                </a:lnTo>
                <a:cubicBezTo>
                  <a:pt x="853125" y="897425"/>
                  <a:pt x="880751" y="877109"/>
                  <a:pt x="907466" y="857462"/>
                </a:cubicBezTo>
                <a:cubicBezTo>
                  <a:pt x="1186630" y="652157"/>
                  <a:pt x="1475302" y="439859"/>
                  <a:pt x="1800106" y="335643"/>
                </a:cubicBezTo>
                <a:lnTo>
                  <a:pt x="1863115" y="320522"/>
                </a:lnTo>
                <a:lnTo>
                  <a:pt x="1800806" y="337821"/>
                </a:lnTo>
                <a:cubicBezTo>
                  <a:pt x="1476356" y="441922"/>
                  <a:pt x="1187840" y="654107"/>
                  <a:pt x="908821" y="859306"/>
                </a:cubicBezTo>
                <a:cubicBezTo>
                  <a:pt x="882106" y="878952"/>
                  <a:pt x="854479" y="899270"/>
                  <a:pt x="827523" y="918965"/>
                </a:cubicBezTo>
                <a:close/>
                <a:moveTo>
                  <a:pt x="4959349" y="1674897"/>
                </a:moveTo>
                <a:lnTo>
                  <a:pt x="4827703" y="1643032"/>
                </a:lnTo>
                <a:cubicBezTo>
                  <a:pt x="4588628" y="1574266"/>
                  <a:pt x="4356825" y="1464674"/>
                  <a:pt x="4138747" y="1317301"/>
                </a:cubicBezTo>
                <a:cubicBezTo>
                  <a:pt x="3904269" y="1158849"/>
                  <a:pt x="3692594" y="966202"/>
                  <a:pt x="3487895" y="779903"/>
                </a:cubicBezTo>
                <a:cubicBezTo>
                  <a:pt x="3451941" y="747171"/>
                  <a:pt x="3415644" y="714138"/>
                  <a:pt x="3379004" y="681093"/>
                </a:cubicBezTo>
                <a:cubicBezTo>
                  <a:pt x="3337057" y="649149"/>
                  <a:pt x="3294746" y="617184"/>
                  <a:pt x="3252090" y="585516"/>
                </a:cubicBezTo>
                <a:cubicBezTo>
                  <a:pt x="3207033" y="557602"/>
                  <a:pt x="3162022" y="530238"/>
                  <a:pt x="3116805" y="503492"/>
                </a:cubicBezTo>
                <a:cubicBezTo>
                  <a:pt x="3068455" y="480171"/>
                  <a:pt x="3020013" y="457560"/>
                  <a:pt x="2971275" y="435735"/>
                </a:cubicBezTo>
                <a:cubicBezTo>
                  <a:pt x="2919860" y="417715"/>
                  <a:pt x="2868719" y="400714"/>
                  <a:pt x="2817350" y="384716"/>
                </a:cubicBezTo>
                <a:cubicBezTo>
                  <a:pt x="2778332" y="375990"/>
                  <a:pt x="2739860" y="367933"/>
                  <a:pt x="2701644" y="360500"/>
                </a:cubicBezTo>
                <a:cubicBezTo>
                  <a:pt x="2686251" y="357490"/>
                  <a:pt x="2670561" y="354519"/>
                  <a:pt x="2654574" y="351608"/>
                </a:cubicBezTo>
                <a:cubicBezTo>
                  <a:pt x="2645448" y="350672"/>
                  <a:pt x="2636299" y="349761"/>
                  <a:pt x="2627173" y="348890"/>
                </a:cubicBezTo>
                <a:cubicBezTo>
                  <a:pt x="2581294" y="344474"/>
                  <a:pt x="2532806" y="340515"/>
                  <a:pt x="2482054" y="337743"/>
                </a:cubicBezTo>
                <a:cubicBezTo>
                  <a:pt x="2414446" y="338833"/>
                  <a:pt x="2348920" y="341857"/>
                  <a:pt x="2285207" y="346788"/>
                </a:cubicBezTo>
                <a:cubicBezTo>
                  <a:pt x="2219716" y="355669"/>
                  <a:pt x="2155958" y="366136"/>
                  <a:pt x="2093736" y="378316"/>
                </a:cubicBezTo>
                <a:cubicBezTo>
                  <a:pt x="2017516" y="397357"/>
                  <a:pt x="1942797" y="418566"/>
                  <a:pt x="1869384" y="441965"/>
                </a:cubicBezTo>
                <a:cubicBezTo>
                  <a:pt x="1797386" y="468218"/>
                  <a:pt x="1726083" y="496360"/>
                  <a:pt x="1655330" y="526503"/>
                </a:cubicBezTo>
                <a:cubicBezTo>
                  <a:pt x="1578555" y="562402"/>
                  <a:pt x="1501542" y="600602"/>
                  <a:pt x="1424107" y="641167"/>
                </a:cubicBezTo>
                <a:cubicBezTo>
                  <a:pt x="989352" y="885391"/>
                  <a:pt x="573365" y="1173721"/>
                  <a:pt x="163571" y="1457771"/>
                </a:cubicBezTo>
                <a:cubicBezTo>
                  <a:pt x="110311" y="1494688"/>
                  <a:pt x="55237" y="1532860"/>
                  <a:pt x="1299" y="1570111"/>
                </a:cubicBezTo>
                <a:lnTo>
                  <a:pt x="0" y="1568231"/>
                </a:lnTo>
                <a:cubicBezTo>
                  <a:pt x="53938" y="1530980"/>
                  <a:pt x="109011" y="1492810"/>
                  <a:pt x="162266" y="1455891"/>
                </a:cubicBezTo>
                <a:cubicBezTo>
                  <a:pt x="549791" y="1187282"/>
                  <a:pt x="948534" y="910924"/>
                  <a:pt x="1364465" y="672838"/>
                </a:cubicBezTo>
                <a:cubicBezTo>
                  <a:pt x="1301076" y="706943"/>
                  <a:pt x="1237377" y="742608"/>
                  <a:pt x="1173243" y="779960"/>
                </a:cubicBezTo>
                <a:cubicBezTo>
                  <a:pt x="850712" y="968368"/>
                  <a:pt x="538785" y="1185956"/>
                  <a:pt x="237124" y="1396377"/>
                </a:cubicBezTo>
                <a:cubicBezTo>
                  <a:pt x="192806" y="1427291"/>
                  <a:pt x="148633" y="1458105"/>
                  <a:pt x="104581" y="1488718"/>
                </a:cubicBezTo>
                <a:lnTo>
                  <a:pt x="103274" y="1486843"/>
                </a:lnTo>
                <a:cubicBezTo>
                  <a:pt x="147326" y="1456227"/>
                  <a:pt x="191503" y="1425417"/>
                  <a:pt x="235816" y="1394501"/>
                </a:cubicBezTo>
                <a:cubicBezTo>
                  <a:pt x="537511" y="1184052"/>
                  <a:pt x="849480" y="966440"/>
                  <a:pt x="1172088" y="777983"/>
                </a:cubicBezTo>
                <a:cubicBezTo>
                  <a:pt x="1260848" y="726292"/>
                  <a:pt x="1348786" y="677784"/>
                  <a:pt x="1436196" y="632270"/>
                </a:cubicBezTo>
                <a:cubicBezTo>
                  <a:pt x="1460734" y="618557"/>
                  <a:pt x="1485338" y="604993"/>
                  <a:pt x="1509999" y="591572"/>
                </a:cubicBezTo>
                <a:cubicBezTo>
                  <a:pt x="1427128" y="630465"/>
                  <a:pt x="1344846" y="672151"/>
                  <a:pt x="1262895" y="716797"/>
                </a:cubicBezTo>
                <a:cubicBezTo>
                  <a:pt x="936986" y="895423"/>
                  <a:pt x="625310" y="1114288"/>
                  <a:pt x="323894" y="1325947"/>
                </a:cubicBezTo>
                <a:cubicBezTo>
                  <a:pt x="285089" y="1353196"/>
                  <a:pt x="246412" y="1380353"/>
                  <a:pt x="207853" y="1407325"/>
                </a:cubicBezTo>
                <a:lnTo>
                  <a:pt x="206545" y="1405453"/>
                </a:lnTo>
                <a:cubicBezTo>
                  <a:pt x="245100" y="1378480"/>
                  <a:pt x="283774" y="1351325"/>
                  <a:pt x="322579" y="1324076"/>
                </a:cubicBezTo>
                <a:cubicBezTo>
                  <a:pt x="624046" y="1112382"/>
                  <a:pt x="935776" y="893482"/>
                  <a:pt x="1261797" y="714792"/>
                </a:cubicBezTo>
                <a:cubicBezTo>
                  <a:pt x="1354776" y="664137"/>
                  <a:pt x="1448181" y="617282"/>
                  <a:pt x="1542393" y="574012"/>
                </a:cubicBezTo>
                <a:cubicBezTo>
                  <a:pt x="1557235" y="566031"/>
                  <a:pt x="1572094" y="558103"/>
                  <a:pt x="1586981" y="550236"/>
                </a:cubicBezTo>
                <a:cubicBezTo>
                  <a:pt x="1600816" y="542928"/>
                  <a:pt x="1614596" y="535721"/>
                  <a:pt x="1628341" y="528576"/>
                </a:cubicBezTo>
                <a:cubicBezTo>
                  <a:pt x="1534601" y="566223"/>
                  <a:pt x="1442809" y="607860"/>
                  <a:pt x="1352551" y="653638"/>
                </a:cubicBezTo>
                <a:cubicBezTo>
                  <a:pt x="1025174" y="821135"/>
                  <a:pt x="715641" y="1040006"/>
                  <a:pt x="416301" y="1251669"/>
                </a:cubicBezTo>
                <a:cubicBezTo>
                  <a:pt x="381121" y="1276544"/>
                  <a:pt x="346068" y="1301330"/>
                  <a:pt x="311132" y="1325932"/>
                </a:cubicBezTo>
                <a:lnTo>
                  <a:pt x="309814" y="1324062"/>
                </a:lnTo>
                <a:cubicBezTo>
                  <a:pt x="344750" y="1299464"/>
                  <a:pt x="379801" y="1274681"/>
                  <a:pt x="414980" y="1249803"/>
                </a:cubicBezTo>
                <a:cubicBezTo>
                  <a:pt x="714387" y="1038092"/>
                  <a:pt x="1023984" y="819176"/>
                  <a:pt x="1351512" y="651603"/>
                </a:cubicBezTo>
                <a:cubicBezTo>
                  <a:pt x="1448613" y="602352"/>
                  <a:pt x="1547497" y="557919"/>
                  <a:pt x="1648660" y="518061"/>
                </a:cubicBezTo>
                <a:cubicBezTo>
                  <a:pt x="1681266" y="501256"/>
                  <a:pt x="1713629" y="484912"/>
                  <a:pt x="1745775" y="469022"/>
                </a:cubicBezTo>
                <a:cubicBezTo>
                  <a:pt x="1641817" y="503431"/>
                  <a:pt x="1541132" y="543769"/>
                  <a:pt x="1442205" y="590479"/>
                </a:cubicBezTo>
                <a:cubicBezTo>
                  <a:pt x="1116428" y="744296"/>
                  <a:pt x="812281" y="961084"/>
                  <a:pt x="518150" y="1170730"/>
                </a:cubicBezTo>
                <a:cubicBezTo>
                  <a:pt x="484084" y="1195013"/>
                  <a:pt x="448860" y="1220118"/>
                  <a:pt x="414410" y="1244541"/>
                </a:cubicBezTo>
                <a:lnTo>
                  <a:pt x="413085" y="1242678"/>
                </a:lnTo>
                <a:cubicBezTo>
                  <a:pt x="447530" y="1218259"/>
                  <a:pt x="482755" y="1193149"/>
                  <a:pt x="516822" y="1168868"/>
                </a:cubicBezTo>
                <a:cubicBezTo>
                  <a:pt x="811037" y="959165"/>
                  <a:pt x="1115265" y="742318"/>
                  <a:pt x="1441227" y="588412"/>
                </a:cubicBezTo>
                <a:cubicBezTo>
                  <a:pt x="1545023" y="539405"/>
                  <a:pt x="1650753" y="497420"/>
                  <a:pt x="1760154" y="461926"/>
                </a:cubicBezTo>
                <a:cubicBezTo>
                  <a:pt x="1791994" y="446291"/>
                  <a:pt x="1823617" y="431109"/>
                  <a:pt x="1855063" y="416352"/>
                </a:cubicBezTo>
                <a:cubicBezTo>
                  <a:pt x="1743220" y="445133"/>
                  <a:pt x="1636139" y="481986"/>
                  <a:pt x="1531858" y="527315"/>
                </a:cubicBezTo>
                <a:cubicBezTo>
                  <a:pt x="1206071" y="668928"/>
                  <a:pt x="905503" y="884774"/>
                  <a:pt x="614835" y="1093515"/>
                </a:cubicBezTo>
                <a:cubicBezTo>
                  <a:pt x="582929" y="1116429"/>
                  <a:pt x="549937" y="1140121"/>
                  <a:pt x="517690" y="1163148"/>
                </a:cubicBezTo>
                <a:lnTo>
                  <a:pt x="516359" y="1161286"/>
                </a:lnTo>
                <a:cubicBezTo>
                  <a:pt x="548601" y="1138264"/>
                  <a:pt x="581594" y="1114573"/>
                  <a:pt x="613499" y="1091661"/>
                </a:cubicBezTo>
                <a:cubicBezTo>
                  <a:pt x="904268" y="882849"/>
                  <a:pt x="1204934" y="666930"/>
                  <a:pt x="1530946" y="525218"/>
                </a:cubicBezTo>
                <a:cubicBezTo>
                  <a:pt x="1640297" y="477687"/>
                  <a:pt x="1751493" y="439806"/>
                  <a:pt x="1867283" y="410643"/>
                </a:cubicBezTo>
                <a:cubicBezTo>
                  <a:pt x="1900253" y="395267"/>
                  <a:pt x="1933024" y="380366"/>
                  <a:pt x="1965626" y="365927"/>
                </a:cubicBezTo>
                <a:cubicBezTo>
                  <a:pt x="1854512" y="386138"/>
                  <a:pt x="1739183" y="417436"/>
                  <a:pt x="1621507" y="464150"/>
                </a:cubicBezTo>
                <a:cubicBezTo>
                  <a:pt x="1295999" y="593370"/>
                  <a:pt x="999285" y="808098"/>
                  <a:pt x="712340" y="1015759"/>
                </a:cubicBezTo>
                <a:cubicBezTo>
                  <a:pt x="682323" y="1037483"/>
                  <a:pt x="651284" y="1059942"/>
                  <a:pt x="620969" y="1081753"/>
                </a:cubicBezTo>
                <a:lnTo>
                  <a:pt x="619630" y="1079893"/>
                </a:lnTo>
                <a:cubicBezTo>
                  <a:pt x="649950" y="1058086"/>
                  <a:pt x="680986" y="1035624"/>
                  <a:pt x="711000" y="1013903"/>
                </a:cubicBezTo>
                <a:cubicBezTo>
                  <a:pt x="998059" y="806161"/>
                  <a:pt x="1294890" y="591346"/>
                  <a:pt x="1620666" y="462024"/>
                </a:cubicBezTo>
                <a:cubicBezTo>
                  <a:pt x="1735531" y="416426"/>
                  <a:pt x="1852523" y="383292"/>
                  <a:pt x="1974938" y="361803"/>
                </a:cubicBezTo>
                <a:cubicBezTo>
                  <a:pt x="2008012" y="347232"/>
                  <a:pt x="2040920" y="333125"/>
                  <a:pt x="2073682" y="319491"/>
                </a:cubicBezTo>
                <a:cubicBezTo>
                  <a:pt x="1956873" y="331307"/>
                  <a:pt x="1835248" y="356430"/>
                  <a:pt x="1711156" y="400985"/>
                </a:cubicBezTo>
                <a:cubicBezTo>
                  <a:pt x="1386114" y="517687"/>
                  <a:pt x="1093438" y="731180"/>
                  <a:pt x="810395" y="937649"/>
                </a:cubicBezTo>
                <a:cubicBezTo>
                  <a:pt x="782088" y="958295"/>
                  <a:pt x="752821" y="979646"/>
                  <a:pt x="724245" y="1000360"/>
                </a:cubicBezTo>
                <a:lnTo>
                  <a:pt x="722903" y="998505"/>
                </a:lnTo>
                <a:cubicBezTo>
                  <a:pt x="751478" y="977795"/>
                  <a:pt x="780744" y="956445"/>
                  <a:pt x="809048" y="935799"/>
                </a:cubicBezTo>
                <a:cubicBezTo>
                  <a:pt x="1092221" y="729240"/>
                  <a:pt x="1385035" y="515646"/>
                  <a:pt x="1710386" y="398832"/>
                </a:cubicBezTo>
                <a:cubicBezTo>
                  <a:pt x="1830824" y="355591"/>
                  <a:pt x="1953486" y="328208"/>
                  <a:pt x="2082220" y="315962"/>
                </a:cubicBezTo>
                <a:cubicBezTo>
                  <a:pt x="2115430" y="302214"/>
                  <a:pt x="2148499" y="288940"/>
                  <a:pt x="2181462" y="276125"/>
                </a:cubicBezTo>
                <a:cubicBezTo>
                  <a:pt x="2120426" y="277116"/>
                  <a:pt x="2057959" y="282048"/>
                  <a:pt x="1994403" y="291979"/>
                </a:cubicBezTo>
                <a:lnTo>
                  <a:pt x="1927971" y="304957"/>
                </a:lnTo>
                <a:lnTo>
                  <a:pt x="1991355" y="289746"/>
                </a:lnTo>
                <a:cubicBezTo>
                  <a:pt x="2056004" y="279352"/>
                  <a:pt x="2121739" y="273839"/>
                  <a:pt x="2189114" y="273144"/>
                </a:cubicBezTo>
                <a:cubicBezTo>
                  <a:pt x="2223284" y="259926"/>
                  <a:pt x="2257342" y="247211"/>
                  <a:pt x="2291330" y="234963"/>
                </a:cubicBezTo>
                <a:cubicBezTo>
                  <a:pt x="2164102" y="225561"/>
                  <a:pt x="2030193" y="235180"/>
                  <a:pt x="1890450" y="274652"/>
                </a:cubicBezTo>
                <a:cubicBezTo>
                  <a:pt x="1566700" y="366096"/>
                  <a:pt x="1282463" y="576893"/>
                  <a:pt x="1007583" y="780751"/>
                </a:cubicBezTo>
                <a:cubicBezTo>
                  <a:pt x="982347" y="799470"/>
                  <a:pt x="956250" y="818822"/>
                  <a:pt x="930801" y="837569"/>
                </a:cubicBezTo>
                <a:lnTo>
                  <a:pt x="929445" y="835725"/>
                </a:lnTo>
                <a:cubicBezTo>
                  <a:pt x="954892" y="816982"/>
                  <a:pt x="980986" y="797630"/>
                  <a:pt x="1006222" y="778912"/>
                </a:cubicBezTo>
                <a:cubicBezTo>
                  <a:pt x="1281267" y="574933"/>
                  <a:pt x="1565676" y="364009"/>
                  <a:pt x="1889826" y="272449"/>
                </a:cubicBezTo>
                <a:cubicBezTo>
                  <a:pt x="2021563" y="235242"/>
                  <a:pt x="2155103" y="222343"/>
                  <a:pt x="2295515" y="233451"/>
                </a:cubicBezTo>
                <a:cubicBezTo>
                  <a:pt x="2315230" y="226374"/>
                  <a:pt x="2334900" y="219441"/>
                  <a:pt x="2354546" y="212682"/>
                </a:cubicBezTo>
                <a:cubicBezTo>
                  <a:pt x="2368131" y="208009"/>
                  <a:pt x="2381671" y="203439"/>
                  <a:pt x="2395211" y="198927"/>
                </a:cubicBezTo>
                <a:cubicBezTo>
                  <a:pt x="2264428" y="177093"/>
                  <a:pt x="2125079" y="176385"/>
                  <a:pt x="1980090" y="211487"/>
                </a:cubicBezTo>
                <a:cubicBezTo>
                  <a:pt x="1656393" y="290960"/>
                  <a:pt x="1375822" y="500752"/>
                  <a:pt x="1104489" y="703638"/>
                </a:cubicBezTo>
                <a:cubicBezTo>
                  <a:pt x="1080874" y="721296"/>
                  <a:pt x="1057411" y="738841"/>
                  <a:pt x="1034077" y="756176"/>
                </a:cubicBezTo>
                <a:lnTo>
                  <a:pt x="1032714" y="754339"/>
                </a:lnTo>
                <a:cubicBezTo>
                  <a:pt x="1056045" y="737008"/>
                  <a:pt x="1079509" y="719460"/>
                  <a:pt x="1103122" y="701806"/>
                </a:cubicBezTo>
                <a:cubicBezTo>
                  <a:pt x="1236542" y="602043"/>
                  <a:pt x="1374503" y="498881"/>
                  <a:pt x="1519735" y="410630"/>
                </a:cubicBezTo>
                <a:cubicBezTo>
                  <a:pt x="1684123" y="310736"/>
                  <a:pt x="1834529" y="244869"/>
                  <a:pt x="1979548" y="209264"/>
                </a:cubicBezTo>
                <a:cubicBezTo>
                  <a:pt x="2116863" y="176021"/>
                  <a:pt x="2255358" y="171960"/>
                  <a:pt x="2400769" y="197076"/>
                </a:cubicBezTo>
                <a:cubicBezTo>
                  <a:pt x="2434505" y="185879"/>
                  <a:pt x="2468056" y="175187"/>
                  <a:pt x="2501496" y="164985"/>
                </a:cubicBezTo>
                <a:cubicBezTo>
                  <a:pt x="2367034" y="129080"/>
                  <a:pt x="2222189" y="117225"/>
                  <a:pt x="2069737" y="148319"/>
                </a:cubicBezTo>
                <a:cubicBezTo>
                  <a:pt x="1747192" y="214715"/>
                  <a:pt x="1471413" y="422815"/>
                  <a:pt x="1204716" y="624066"/>
                </a:cubicBezTo>
                <a:cubicBezTo>
                  <a:pt x="1182117" y="641119"/>
                  <a:pt x="1159669" y="658060"/>
                  <a:pt x="1137359" y="674779"/>
                </a:cubicBezTo>
                <a:lnTo>
                  <a:pt x="1135986" y="672949"/>
                </a:lnTo>
                <a:cubicBezTo>
                  <a:pt x="1158295" y="656230"/>
                  <a:pt x="1180740" y="639291"/>
                  <a:pt x="1203338" y="622241"/>
                </a:cubicBezTo>
                <a:cubicBezTo>
                  <a:pt x="1334283" y="523429"/>
                  <a:pt x="1469684" y="421253"/>
                  <a:pt x="1613099" y="335183"/>
                </a:cubicBezTo>
                <a:cubicBezTo>
                  <a:pt x="1775569" y="237678"/>
                  <a:pt x="1924785" y="175820"/>
                  <a:pt x="2069278" y="146078"/>
                </a:cubicBezTo>
                <a:cubicBezTo>
                  <a:pt x="2223481" y="114629"/>
                  <a:pt x="2369893" y="126987"/>
                  <a:pt x="2505657" y="163716"/>
                </a:cubicBezTo>
                <a:cubicBezTo>
                  <a:pt x="2539622" y="153394"/>
                  <a:pt x="2573448" y="143587"/>
                  <a:pt x="2607161" y="134281"/>
                </a:cubicBezTo>
                <a:cubicBezTo>
                  <a:pt x="2469589" y="82916"/>
                  <a:pt x="2319553" y="58599"/>
                  <a:pt x="2159381" y="85148"/>
                </a:cubicBezTo>
                <a:cubicBezTo>
                  <a:pt x="1838033" y="138413"/>
                  <a:pt x="1554899" y="354103"/>
                  <a:pt x="1305094" y="544398"/>
                </a:cubicBezTo>
                <a:cubicBezTo>
                  <a:pt x="1283461" y="560879"/>
                  <a:pt x="1261979" y="577241"/>
                  <a:pt x="1240638" y="593383"/>
                </a:cubicBezTo>
                <a:lnTo>
                  <a:pt x="1239257" y="591561"/>
                </a:lnTo>
                <a:cubicBezTo>
                  <a:pt x="1260597" y="575418"/>
                  <a:pt x="1282074" y="559058"/>
                  <a:pt x="1303706" y="542577"/>
                </a:cubicBezTo>
                <a:cubicBezTo>
                  <a:pt x="1432150" y="444733"/>
                  <a:pt x="1564964" y="343557"/>
                  <a:pt x="1706539" y="259681"/>
                </a:cubicBezTo>
                <a:cubicBezTo>
                  <a:pt x="1867059" y="164581"/>
                  <a:pt x="2015064" y="106751"/>
                  <a:pt x="2159006" y="82890"/>
                </a:cubicBezTo>
                <a:cubicBezTo>
                  <a:pt x="2307522" y="58274"/>
                  <a:pt x="2455592" y="74804"/>
                  <a:pt x="2610432" y="133373"/>
                </a:cubicBezTo>
                <a:cubicBezTo>
                  <a:pt x="2799899" y="81247"/>
                  <a:pt x="2986004" y="45030"/>
                  <a:pt x="3173801" y="23572"/>
                </a:cubicBezTo>
                <a:cubicBezTo>
                  <a:pt x="3496792" y="-13327"/>
                  <a:pt x="3835930" y="-6879"/>
                  <a:pt x="4181814" y="42733"/>
                </a:cubicBezTo>
                <a:cubicBezTo>
                  <a:pt x="4415462" y="76249"/>
                  <a:pt x="4653318" y="128694"/>
                  <a:pt x="4903062" y="201956"/>
                </a:cubicBezTo>
                <a:lnTo>
                  <a:pt x="4959349" y="219745"/>
                </a:lnTo>
                <a:lnTo>
                  <a:pt x="4959349" y="222442"/>
                </a:lnTo>
                <a:lnTo>
                  <a:pt x="4958113" y="222045"/>
                </a:lnTo>
                <a:cubicBezTo>
                  <a:pt x="4515080" y="88384"/>
                  <a:pt x="4055783" y="2554"/>
                  <a:pt x="3588597" y="2554"/>
                </a:cubicBezTo>
                <a:cubicBezTo>
                  <a:pt x="3450957" y="2554"/>
                  <a:pt x="3312860" y="9986"/>
                  <a:pt x="3174075" y="25845"/>
                </a:cubicBezTo>
                <a:cubicBezTo>
                  <a:pt x="2982527" y="47729"/>
                  <a:pt x="2796034" y="84915"/>
                  <a:pt x="2613862" y="134674"/>
                </a:cubicBezTo>
                <a:cubicBezTo>
                  <a:pt x="2625847" y="139251"/>
                  <a:pt x="2637854" y="144049"/>
                  <a:pt x="2649930" y="149129"/>
                </a:cubicBezTo>
                <a:cubicBezTo>
                  <a:pt x="2666513" y="156112"/>
                  <a:pt x="2683117" y="163547"/>
                  <a:pt x="2699814" y="171452"/>
                </a:cubicBezTo>
                <a:cubicBezTo>
                  <a:pt x="2873270" y="136083"/>
                  <a:pt x="3045012" y="113253"/>
                  <a:pt x="3217920" y="102465"/>
                </a:cubicBezTo>
                <a:cubicBezTo>
                  <a:pt x="3430464" y="89205"/>
                  <a:pt x="3653460" y="94233"/>
                  <a:pt x="3880688" y="117422"/>
                </a:cubicBezTo>
                <a:cubicBezTo>
                  <a:pt x="4167496" y="146791"/>
                  <a:pt x="4462332" y="203124"/>
                  <a:pt x="4782075" y="289640"/>
                </a:cubicBezTo>
                <a:lnTo>
                  <a:pt x="4959349" y="340364"/>
                </a:lnTo>
                <a:lnTo>
                  <a:pt x="4959349" y="343052"/>
                </a:lnTo>
                <a:lnTo>
                  <a:pt x="4932711" y="334813"/>
                </a:lnTo>
                <a:cubicBezTo>
                  <a:pt x="4552342" y="223223"/>
                  <a:pt x="4208364" y="153275"/>
                  <a:pt x="3880460" y="119698"/>
                </a:cubicBezTo>
                <a:cubicBezTo>
                  <a:pt x="3653346" y="96523"/>
                  <a:pt x="3430487" y="91491"/>
                  <a:pt x="3218058" y="104747"/>
                </a:cubicBezTo>
                <a:cubicBezTo>
                  <a:pt x="3046247" y="115467"/>
                  <a:pt x="2875581" y="138083"/>
                  <a:pt x="2703222" y="173087"/>
                </a:cubicBezTo>
                <a:cubicBezTo>
                  <a:pt x="2729478" y="185615"/>
                  <a:pt x="2755894" y="199320"/>
                  <a:pt x="2782653" y="214287"/>
                </a:cubicBezTo>
                <a:cubicBezTo>
                  <a:pt x="2942342" y="193360"/>
                  <a:pt x="3101344" y="182466"/>
                  <a:pt x="3262016" y="181361"/>
                </a:cubicBezTo>
                <a:cubicBezTo>
                  <a:pt x="3467630" y="179950"/>
                  <a:pt x="3677727" y="194648"/>
                  <a:pt x="3904269" y="226318"/>
                </a:cubicBezTo>
                <a:cubicBezTo>
                  <a:pt x="4214634" y="269920"/>
                  <a:pt x="4522947" y="339952"/>
                  <a:pt x="4818334" y="421235"/>
                </a:cubicBezTo>
                <a:lnTo>
                  <a:pt x="4959349" y="463167"/>
                </a:lnTo>
                <a:lnTo>
                  <a:pt x="4959349" y="465552"/>
                </a:lnTo>
                <a:lnTo>
                  <a:pt x="4817774" y="423454"/>
                </a:lnTo>
                <a:cubicBezTo>
                  <a:pt x="4522449" y="342188"/>
                  <a:pt x="4214211" y="272172"/>
                  <a:pt x="3903948" y="228584"/>
                </a:cubicBezTo>
                <a:cubicBezTo>
                  <a:pt x="3677522" y="196930"/>
                  <a:pt x="3467516" y="182244"/>
                  <a:pt x="3262039" y="183651"/>
                </a:cubicBezTo>
                <a:cubicBezTo>
                  <a:pt x="3102465" y="184749"/>
                  <a:pt x="2944560" y="195503"/>
                  <a:pt x="2785994" y="216158"/>
                </a:cubicBezTo>
                <a:cubicBezTo>
                  <a:pt x="2810397" y="229893"/>
                  <a:pt x="2835097" y="244693"/>
                  <a:pt x="2860188" y="260607"/>
                </a:cubicBezTo>
                <a:cubicBezTo>
                  <a:pt x="3007754" y="252427"/>
                  <a:pt x="3155756" y="252341"/>
                  <a:pt x="3306135" y="260264"/>
                </a:cubicBezTo>
                <a:cubicBezTo>
                  <a:pt x="3500863" y="270517"/>
                  <a:pt x="3704213" y="295035"/>
                  <a:pt x="3927849" y="335215"/>
                </a:cubicBezTo>
                <a:cubicBezTo>
                  <a:pt x="4220455" y="388082"/>
                  <a:pt x="4517475" y="460567"/>
                  <a:pt x="4807831" y="540152"/>
                </a:cubicBezTo>
                <a:lnTo>
                  <a:pt x="4959349" y="583627"/>
                </a:lnTo>
                <a:lnTo>
                  <a:pt x="4959349" y="586011"/>
                </a:lnTo>
                <a:lnTo>
                  <a:pt x="4807259" y="542372"/>
                </a:lnTo>
                <a:cubicBezTo>
                  <a:pt x="4516943" y="462797"/>
                  <a:pt x="4219974" y="390323"/>
                  <a:pt x="3927437" y="337469"/>
                </a:cubicBezTo>
                <a:cubicBezTo>
                  <a:pt x="3703892" y="297301"/>
                  <a:pt x="3500634" y="272798"/>
                  <a:pt x="3306021" y="262548"/>
                </a:cubicBezTo>
                <a:cubicBezTo>
                  <a:pt x="3156784" y="254685"/>
                  <a:pt x="3009950" y="254719"/>
                  <a:pt x="2863505" y="262718"/>
                </a:cubicBezTo>
                <a:cubicBezTo>
                  <a:pt x="2886444" y="277351"/>
                  <a:pt x="2909727" y="292911"/>
                  <a:pt x="2933422" y="309481"/>
                </a:cubicBezTo>
                <a:cubicBezTo>
                  <a:pt x="3070170" y="312745"/>
                  <a:pt x="3208543" y="322625"/>
                  <a:pt x="3350254" y="339170"/>
                </a:cubicBezTo>
                <a:cubicBezTo>
                  <a:pt x="3532288" y="360418"/>
                  <a:pt x="3728914" y="394745"/>
                  <a:pt x="3951407" y="444118"/>
                </a:cubicBezTo>
                <a:cubicBezTo>
                  <a:pt x="4144968" y="487311"/>
                  <a:pt x="4341016" y="536584"/>
                  <a:pt x="4536673" y="588443"/>
                </a:cubicBezTo>
                <a:lnTo>
                  <a:pt x="4959349" y="704342"/>
                </a:lnTo>
                <a:lnTo>
                  <a:pt x="4959349" y="706704"/>
                </a:lnTo>
                <a:lnTo>
                  <a:pt x="4536118" y="590655"/>
                </a:lnTo>
                <a:cubicBezTo>
                  <a:pt x="4340478" y="538801"/>
                  <a:pt x="4144453" y="489531"/>
                  <a:pt x="3950926" y="446345"/>
                </a:cubicBezTo>
                <a:cubicBezTo>
                  <a:pt x="3728501" y="396992"/>
                  <a:pt x="3531945" y="362675"/>
                  <a:pt x="3350002" y="341436"/>
                </a:cubicBezTo>
                <a:cubicBezTo>
                  <a:pt x="3209549" y="325037"/>
                  <a:pt x="3072366" y="315184"/>
                  <a:pt x="2936784" y="311840"/>
                </a:cubicBezTo>
                <a:cubicBezTo>
                  <a:pt x="2958558" y="327119"/>
                  <a:pt x="2980652" y="343220"/>
                  <a:pt x="3003203" y="360218"/>
                </a:cubicBezTo>
                <a:cubicBezTo>
                  <a:pt x="3130071" y="373868"/>
                  <a:pt x="3259957" y="393094"/>
                  <a:pt x="3394373" y="418079"/>
                </a:cubicBezTo>
                <a:cubicBezTo>
                  <a:pt x="3562295" y="449282"/>
                  <a:pt x="3746776" y="492159"/>
                  <a:pt x="3974987" y="553016"/>
                </a:cubicBezTo>
                <a:cubicBezTo>
                  <a:pt x="4149061" y="599687"/>
                  <a:pt x="4327963" y="649693"/>
                  <a:pt x="4500985" y="698057"/>
                </a:cubicBezTo>
                <a:lnTo>
                  <a:pt x="4959349" y="824253"/>
                </a:lnTo>
                <a:lnTo>
                  <a:pt x="4959349" y="826622"/>
                </a:lnTo>
                <a:lnTo>
                  <a:pt x="4500367" y="700259"/>
                </a:lnTo>
                <a:cubicBezTo>
                  <a:pt x="4327345" y="651899"/>
                  <a:pt x="4148467" y="601892"/>
                  <a:pt x="3974393" y="555225"/>
                </a:cubicBezTo>
                <a:cubicBezTo>
                  <a:pt x="3746250" y="494385"/>
                  <a:pt x="3561815" y="451519"/>
                  <a:pt x="3393962" y="420329"/>
                </a:cubicBezTo>
                <a:cubicBezTo>
                  <a:pt x="3260941" y="395600"/>
                  <a:pt x="3132336" y="376514"/>
                  <a:pt x="3006726" y="362899"/>
                </a:cubicBezTo>
                <a:cubicBezTo>
                  <a:pt x="3027332" y="378495"/>
                  <a:pt x="3048305" y="394835"/>
                  <a:pt x="3069667" y="411933"/>
                </a:cubicBezTo>
                <a:cubicBezTo>
                  <a:pt x="3186540" y="434940"/>
                  <a:pt x="3308468" y="463096"/>
                  <a:pt x="3438515" y="496994"/>
                </a:cubicBezTo>
                <a:cubicBezTo>
                  <a:pt x="3628874" y="546600"/>
                  <a:pt x="3819576" y="605669"/>
                  <a:pt x="3998567" y="661918"/>
                </a:cubicBezTo>
                <a:cubicBezTo>
                  <a:pt x="4256420" y="743347"/>
                  <a:pt x="4522975" y="826052"/>
                  <a:pt x="4795314" y="901775"/>
                </a:cubicBezTo>
                <a:lnTo>
                  <a:pt x="4959349" y="944453"/>
                </a:lnTo>
                <a:lnTo>
                  <a:pt x="4959349" y="946817"/>
                </a:lnTo>
                <a:lnTo>
                  <a:pt x="4794728" y="903988"/>
                </a:lnTo>
                <a:cubicBezTo>
                  <a:pt x="4522346" y="828254"/>
                  <a:pt x="4255757" y="745540"/>
                  <a:pt x="3997882" y="664100"/>
                </a:cubicBezTo>
                <a:cubicBezTo>
                  <a:pt x="3818890" y="607860"/>
                  <a:pt x="3628233" y="548803"/>
                  <a:pt x="3437943" y="499208"/>
                </a:cubicBezTo>
                <a:cubicBezTo>
                  <a:pt x="3309543" y="465741"/>
                  <a:pt x="3189056" y="437876"/>
                  <a:pt x="3073532" y="415039"/>
                </a:cubicBezTo>
                <a:cubicBezTo>
                  <a:pt x="3074196" y="415561"/>
                  <a:pt x="3074837" y="416070"/>
                  <a:pt x="3075500" y="416594"/>
                </a:cubicBezTo>
                <a:cubicBezTo>
                  <a:pt x="3095169" y="432429"/>
                  <a:pt x="3114770" y="448475"/>
                  <a:pt x="3134256" y="464669"/>
                </a:cubicBezTo>
                <a:cubicBezTo>
                  <a:pt x="3241661" y="496075"/>
                  <a:pt x="3356452" y="532785"/>
                  <a:pt x="3482634" y="575921"/>
                </a:cubicBezTo>
                <a:cubicBezTo>
                  <a:pt x="3613870" y="620770"/>
                  <a:pt x="3743231" y="668365"/>
                  <a:pt x="3880209" y="718753"/>
                </a:cubicBezTo>
                <a:cubicBezTo>
                  <a:pt x="3926545" y="735806"/>
                  <a:pt x="3974484" y="753440"/>
                  <a:pt x="4022148" y="770830"/>
                </a:cubicBezTo>
                <a:cubicBezTo>
                  <a:pt x="4326098" y="882215"/>
                  <a:pt x="4604987" y="972300"/>
                  <a:pt x="4868140" y="1043614"/>
                </a:cubicBezTo>
                <a:lnTo>
                  <a:pt x="4959349" y="1065748"/>
                </a:lnTo>
                <a:lnTo>
                  <a:pt x="4959349" y="1069245"/>
                </a:lnTo>
                <a:lnTo>
                  <a:pt x="4806685" y="1028856"/>
                </a:lnTo>
                <a:cubicBezTo>
                  <a:pt x="4561136" y="960342"/>
                  <a:pt x="4304267" y="876641"/>
                  <a:pt x="4021347" y="772973"/>
                </a:cubicBezTo>
                <a:cubicBezTo>
                  <a:pt x="3973683" y="755581"/>
                  <a:pt x="3925768" y="737949"/>
                  <a:pt x="3879408" y="720897"/>
                </a:cubicBezTo>
                <a:cubicBezTo>
                  <a:pt x="3742454" y="670513"/>
                  <a:pt x="3613093" y="622923"/>
                  <a:pt x="3481902" y="578083"/>
                </a:cubicBezTo>
                <a:cubicBezTo>
                  <a:pt x="3357711" y="535631"/>
                  <a:pt x="3244588" y="499411"/>
                  <a:pt x="3138670" y="468345"/>
                </a:cubicBezTo>
                <a:cubicBezTo>
                  <a:pt x="3158362" y="484735"/>
                  <a:pt x="3177941" y="501280"/>
                  <a:pt x="3197450" y="517954"/>
                </a:cubicBezTo>
                <a:cubicBezTo>
                  <a:pt x="3302155" y="559357"/>
                  <a:pt x="3410658" y="604897"/>
                  <a:pt x="3526776" y="654851"/>
                </a:cubicBezTo>
                <a:cubicBezTo>
                  <a:pt x="3592601" y="683172"/>
                  <a:pt x="3660116" y="712777"/>
                  <a:pt x="3725391" y="741406"/>
                </a:cubicBezTo>
                <a:cubicBezTo>
                  <a:pt x="3829319" y="786984"/>
                  <a:pt x="3936768" y="834114"/>
                  <a:pt x="4045728" y="879739"/>
                </a:cubicBezTo>
                <a:cubicBezTo>
                  <a:pt x="4319008" y="994615"/>
                  <a:pt x="4587444" y="1088058"/>
                  <a:pt x="4849214" y="1159567"/>
                </a:cubicBezTo>
                <a:lnTo>
                  <a:pt x="4959349" y="1187524"/>
                </a:lnTo>
                <a:lnTo>
                  <a:pt x="4959349" y="1190300"/>
                </a:lnTo>
                <a:lnTo>
                  <a:pt x="4810892" y="1151690"/>
                </a:lnTo>
                <a:cubicBezTo>
                  <a:pt x="4563172" y="1082174"/>
                  <a:pt x="4305433" y="991386"/>
                  <a:pt x="4044837" y="881845"/>
                </a:cubicBezTo>
                <a:cubicBezTo>
                  <a:pt x="3935876" y="836214"/>
                  <a:pt x="3828404" y="789081"/>
                  <a:pt x="3724476" y="743499"/>
                </a:cubicBezTo>
                <a:cubicBezTo>
                  <a:pt x="3659202" y="714870"/>
                  <a:pt x="3591709" y="685270"/>
                  <a:pt x="3525861" y="656950"/>
                </a:cubicBezTo>
                <a:cubicBezTo>
                  <a:pt x="3412075" y="607991"/>
                  <a:pt x="3305563" y="563267"/>
                  <a:pt x="3202802" y="522530"/>
                </a:cubicBezTo>
                <a:cubicBezTo>
                  <a:pt x="3221785" y="538804"/>
                  <a:pt x="3240700" y="555179"/>
                  <a:pt x="3259500" y="571643"/>
                </a:cubicBezTo>
                <a:cubicBezTo>
                  <a:pt x="3355858" y="620487"/>
                  <a:pt x="3452741" y="671512"/>
                  <a:pt x="3551911" y="723778"/>
                </a:cubicBezTo>
                <a:lnTo>
                  <a:pt x="3614991" y="757031"/>
                </a:lnTo>
                <a:cubicBezTo>
                  <a:pt x="3761345" y="834220"/>
                  <a:pt x="3912685" y="914039"/>
                  <a:pt x="4069308" y="988650"/>
                </a:cubicBezTo>
                <a:cubicBezTo>
                  <a:pt x="4326830" y="1111707"/>
                  <a:pt x="4584820" y="1208830"/>
                  <a:pt x="4841477" y="1279523"/>
                </a:cubicBezTo>
                <a:lnTo>
                  <a:pt x="4959349" y="1308993"/>
                </a:lnTo>
                <a:lnTo>
                  <a:pt x="4959349" y="1311349"/>
                </a:lnTo>
                <a:lnTo>
                  <a:pt x="4840888" y="1281732"/>
                </a:lnTo>
                <a:cubicBezTo>
                  <a:pt x="4584093" y="1211002"/>
                  <a:pt x="4325972" y="1113830"/>
                  <a:pt x="4068326" y="990710"/>
                </a:cubicBezTo>
                <a:cubicBezTo>
                  <a:pt x="3911679" y="916079"/>
                  <a:pt x="3760293" y="836254"/>
                  <a:pt x="3613915" y="759052"/>
                </a:cubicBezTo>
                <a:lnTo>
                  <a:pt x="3550836" y="725800"/>
                </a:lnTo>
                <a:cubicBezTo>
                  <a:pt x="3454410" y="674978"/>
                  <a:pt x="3360134" y="625333"/>
                  <a:pt x="3266431" y="577721"/>
                </a:cubicBezTo>
                <a:cubicBezTo>
                  <a:pt x="3284476" y="593569"/>
                  <a:pt x="3302453" y="609479"/>
                  <a:pt x="3320361" y="625423"/>
                </a:cubicBezTo>
                <a:cubicBezTo>
                  <a:pt x="3376099" y="660466"/>
                  <a:pt x="3432179" y="696252"/>
                  <a:pt x="3489221" y="732659"/>
                </a:cubicBezTo>
                <a:cubicBezTo>
                  <a:pt x="3530321" y="758886"/>
                  <a:pt x="3572816" y="786005"/>
                  <a:pt x="3615036" y="812730"/>
                </a:cubicBezTo>
                <a:cubicBezTo>
                  <a:pt x="3756177" y="902079"/>
                  <a:pt x="3921148" y="1005147"/>
                  <a:pt x="4092890" y="1097562"/>
                </a:cubicBezTo>
                <a:cubicBezTo>
                  <a:pt x="4337626" y="1229547"/>
                  <a:pt x="4586644" y="1330723"/>
                  <a:pt x="4838187" y="1400600"/>
                </a:cubicBezTo>
                <a:lnTo>
                  <a:pt x="4959349" y="1430414"/>
                </a:lnTo>
                <a:lnTo>
                  <a:pt x="4959349" y="1432570"/>
                </a:lnTo>
                <a:lnTo>
                  <a:pt x="4819286" y="1397360"/>
                </a:lnTo>
                <a:cubicBezTo>
                  <a:pt x="4573556" y="1327571"/>
                  <a:pt x="4328786" y="1227380"/>
                  <a:pt x="4091792" y="1099577"/>
                </a:cubicBezTo>
                <a:cubicBezTo>
                  <a:pt x="3920004" y="1007125"/>
                  <a:pt x="3754987" y="904035"/>
                  <a:pt x="3613802" y="814663"/>
                </a:cubicBezTo>
                <a:cubicBezTo>
                  <a:pt x="3571580" y="787937"/>
                  <a:pt x="3529085" y="760814"/>
                  <a:pt x="3488009" y="734589"/>
                </a:cubicBezTo>
                <a:cubicBezTo>
                  <a:pt x="3434879" y="700692"/>
                  <a:pt x="3382617" y="667343"/>
                  <a:pt x="3330676" y="634619"/>
                </a:cubicBezTo>
                <a:cubicBezTo>
                  <a:pt x="3347349" y="649508"/>
                  <a:pt x="3363931" y="664417"/>
                  <a:pt x="3380467" y="679328"/>
                </a:cubicBezTo>
                <a:cubicBezTo>
                  <a:pt x="3412098" y="703414"/>
                  <a:pt x="3443524" y="727481"/>
                  <a:pt x="3474720" y="751382"/>
                </a:cubicBezTo>
                <a:cubicBezTo>
                  <a:pt x="3534895" y="797477"/>
                  <a:pt x="3597129" y="845143"/>
                  <a:pt x="3659155" y="891677"/>
                </a:cubicBezTo>
                <a:cubicBezTo>
                  <a:pt x="3789455" y="989430"/>
                  <a:pt x="3945712" y="1103272"/>
                  <a:pt x="4116470" y="1206480"/>
                </a:cubicBezTo>
                <a:cubicBezTo>
                  <a:pt x="4350010" y="1347795"/>
                  <a:pt x="4590863" y="1453230"/>
                  <a:pt x="4837295" y="1522292"/>
                </a:cubicBezTo>
                <a:lnTo>
                  <a:pt x="4959349" y="1551827"/>
                </a:lnTo>
                <a:lnTo>
                  <a:pt x="4959349" y="1553724"/>
                </a:lnTo>
                <a:lnTo>
                  <a:pt x="4823495" y="1520196"/>
                </a:lnTo>
                <a:cubicBezTo>
                  <a:pt x="4580805" y="1450836"/>
                  <a:pt x="4342531" y="1345946"/>
                  <a:pt x="4115281" y="1208438"/>
                </a:cubicBezTo>
                <a:cubicBezTo>
                  <a:pt x="3944430" y="1105181"/>
                  <a:pt x="3788128" y="991295"/>
                  <a:pt x="3657784" y="893512"/>
                </a:cubicBezTo>
                <a:cubicBezTo>
                  <a:pt x="3595734" y="846970"/>
                  <a:pt x="3533500" y="799300"/>
                  <a:pt x="3473325" y="753200"/>
                </a:cubicBezTo>
                <a:cubicBezTo>
                  <a:pt x="3449311" y="734807"/>
                  <a:pt x="3425157" y="716311"/>
                  <a:pt x="3400891" y="697788"/>
                </a:cubicBezTo>
                <a:cubicBezTo>
                  <a:pt x="3430624" y="724688"/>
                  <a:pt x="3460151" y="751549"/>
                  <a:pt x="3489450" y="778207"/>
                </a:cubicBezTo>
                <a:cubicBezTo>
                  <a:pt x="3694081" y="964457"/>
                  <a:pt x="3905686" y="1157041"/>
                  <a:pt x="4140051" y="1315405"/>
                </a:cubicBezTo>
                <a:cubicBezTo>
                  <a:pt x="4363344" y="1466297"/>
                  <a:pt x="4596495" y="1576100"/>
                  <a:pt x="4837812" y="1644341"/>
                </a:cubicBezTo>
                <a:lnTo>
                  <a:pt x="4959349" y="1673232"/>
                </a:lnTo>
                <a:close/>
              </a:path>
            </a:pathLst>
          </a:custGeom>
          <a:solidFill>
            <a:schemeClr val="accent1"/>
          </a:solidFill>
          <a:ln w="1859" cap="flat">
            <a:noFill/>
            <a:prstDash val="solid"/>
            <a:miter/>
          </a:ln>
        </p:spPr>
        <p:txBody>
          <a:bodyPr wrap="square" rtlCol="0" anchor="ctr">
            <a:noAutofit/>
          </a:bodyPr>
          <a:lstStyle/>
          <a:p>
            <a:endParaRPr lang="zh-CN" altLang="en-US"/>
          </a:p>
        </p:txBody>
      </p:sp>
      <p:sp>
        <p:nvSpPr>
          <p:cNvPr id="4" name="椭圆 3">
            <a:extLst>
              <a:ext uri="{FF2B5EF4-FFF2-40B4-BE49-F238E27FC236}">
                <a16:creationId xmlns:a16="http://schemas.microsoft.com/office/drawing/2014/main" id="{46DCFA15-B166-427F-8464-7C513080C064}"/>
              </a:ext>
            </a:extLst>
          </p:cNvPr>
          <p:cNvSpPr/>
          <p:nvPr/>
        </p:nvSpPr>
        <p:spPr>
          <a:xfrm>
            <a:off x="1295400" y="-1371600"/>
            <a:ext cx="9601200" cy="9601200"/>
          </a:xfrm>
          <a:prstGeom prst="ellipse">
            <a:avLst/>
          </a:prstGeom>
          <a:solidFill>
            <a:schemeClr val="bg1"/>
          </a:solidFill>
          <a:ln>
            <a:solidFill>
              <a:schemeClr val="accent1"/>
            </a:solidFill>
          </a:ln>
          <a:effectLst>
            <a:outerShdw blurRad="406400" sx="102000" sy="102000" algn="ctr" rotWithShape="0">
              <a:schemeClr val="accent1">
                <a:lumMod val="50000"/>
                <a:alpha val="1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 name="Oval 3+">
            <a:extLst>
              <a:ext uri="{FF2B5EF4-FFF2-40B4-BE49-F238E27FC236}">
                <a16:creationId xmlns:a16="http://schemas.microsoft.com/office/drawing/2014/main" id="{53F4FD02-6A3F-42A5-AAC7-A3488DE15C46}"/>
              </a:ext>
            </a:extLst>
          </p:cNvPr>
          <p:cNvSpPr/>
          <p:nvPr/>
        </p:nvSpPr>
        <p:spPr>
          <a:xfrm>
            <a:off x="2781300" y="114300"/>
            <a:ext cx="6629400" cy="6629400"/>
          </a:xfrm>
          <a:prstGeom prst="ellipse">
            <a:avLst/>
          </a:prstGeom>
          <a:solidFill>
            <a:schemeClr val="bg1"/>
          </a:solidFill>
          <a:ln>
            <a:gradFill>
              <a:gsLst>
                <a:gs pos="0">
                  <a:schemeClr val="accent1"/>
                </a:gs>
                <a:gs pos="41000">
                  <a:schemeClr val="accent1">
                    <a:alpha val="0"/>
                  </a:schemeClr>
                </a:gs>
              </a:gsLst>
              <a:lin ang="5400000" scaled="1"/>
            </a:gradFill>
            <a:prstDash val="sysDash"/>
          </a:ln>
          <a:effectLst>
            <a:outerShdw blurRad="406400" sx="102000" sy="102000" algn="ctr" rotWithShape="0">
              <a:schemeClr val="accent1">
                <a:lumMod val="50000"/>
                <a:alpha val="1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pic>
        <p:nvPicPr>
          <p:cNvPr id="46" name="图片 45" descr="人们在桌子边&#10;&#10;描述已自动生成">
            <a:extLst>
              <a:ext uri="{FF2B5EF4-FFF2-40B4-BE49-F238E27FC236}">
                <a16:creationId xmlns:a16="http://schemas.microsoft.com/office/drawing/2014/main" id="{A363F5AA-85EF-4B80-A9D1-40F50CD0113D}"/>
              </a:ext>
            </a:extLst>
          </p:cNvPr>
          <p:cNvPicPr>
            <a:picLocks noChangeAspect="1"/>
          </p:cNvPicPr>
          <p:nvPr/>
        </p:nvPicPr>
        <p:blipFill>
          <a:blip r:embed="rId2">
            <a:extLst>
              <a:ext uri="{BEBA8EAE-BF5A-486C-A8C5-ECC9F3942E4B}">
                <a14:imgProps xmlns:a14="http://schemas.microsoft.com/office/drawing/2010/main">
                  <a14:imgLayer r:embed="rId3">
                    <a14:imgEffect>
                      <a14:saturation sat="0"/>
                    </a14:imgEffect>
                  </a14:imgLayer>
                </a14:imgProps>
              </a:ext>
              <a:ext uri="{28A0092B-C50C-407E-A947-70E740481C1C}">
                <a14:useLocalDpi xmlns:a14="http://schemas.microsoft.com/office/drawing/2010/main" val="0"/>
              </a:ext>
            </a:extLst>
          </a:blip>
          <a:srcRect l="17493" t="247" r="17493" b="2279"/>
          <a:stretch>
            <a:fillRect/>
          </a:stretch>
        </p:blipFill>
        <p:spPr>
          <a:xfrm>
            <a:off x="3594100" y="927100"/>
            <a:ext cx="5003800" cy="5003800"/>
          </a:xfrm>
          <a:custGeom>
            <a:avLst/>
            <a:gdLst>
              <a:gd name="connsiteX0" fmla="*/ 531524 h 2215948"/>
              <a:gd name="connsiteY0" fmla="*/ 531524 h 2215948"/>
              <a:gd name="connsiteX1" fmla="*/ 531524 h 2215948"/>
              <a:gd name="connsiteY1" fmla="*/ 531524 h 2215948"/>
              <a:gd name="connsiteX2" fmla="*/ 531524 h 2215948"/>
              <a:gd name="connsiteY2" fmla="*/ 531524 h 2215948"/>
              <a:gd name="connsiteX3" fmla="*/ 531524 h 2215948"/>
              <a:gd name="connsiteY3" fmla="*/ 531524 h 2215948"/>
              <a:gd name="connsiteX4" fmla="*/ 531524 h 2215948"/>
              <a:gd name="connsiteY4" fmla="*/ 531524 h 22159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03800" h="5003800">
                <a:moveTo>
                  <a:pt x="2501900" y="0"/>
                </a:moveTo>
                <a:cubicBezTo>
                  <a:pt x="3883661" y="0"/>
                  <a:pt x="5003800" y="1120139"/>
                  <a:pt x="5003800" y="2501900"/>
                </a:cubicBezTo>
                <a:cubicBezTo>
                  <a:pt x="5003800" y="3883661"/>
                  <a:pt x="3883661" y="5003800"/>
                  <a:pt x="2501900" y="5003800"/>
                </a:cubicBezTo>
                <a:cubicBezTo>
                  <a:pt x="1120139" y="5003800"/>
                  <a:pt x="0" y="3883661"/>
                  <a:pt x="0" y="2501900"/>
                </a:cubicBezTo>
                <a:cubicBezTo>
                  <a:pt x="0" y="1120139"/>
                  <a:pt x="1120139" y="0"/>
                  <a:pt x="2501900" y="0"/>
                </a:cubicBezTo>
                <a:close/>
              </a:path>
            </a:pathLst>
          </a:custGeom>
          <a:solidFill>
            <a:schemeClr val="bg1">
              <a:alpha val="92000"/>
            </a:schemeClr>
          </a:solidFill>
          <a:ln>
            <a:gradFill>
              <a:gsLst>
                <a:gs pos="0">
                  <a:schemeClr val="accent1">
                    <a:alpha val="24000"/>
                  </a:schemeClr>
                </a:gs>
                <a:gs pos="79000">
                  <a:schemeClr val="accent1">
                    <a:alpha val="0"/>
                  </a:schemeClr>
                </a:gs>
              </a:gsLst>
              <a:lin ang="7200000" scaled="0"/>
            </a:gradFill>
          </a:ln>
          <a:effectLst>
            <a:outerShdw blurRad="406400" sx="102000" sy="102000" algn="ctr" rotWithShape="0">
              <a:schemeClr val="accent1">
                <a:lumMod val="50000"/>
                <a:alpha val="10000"/>
              </a:schemeClr>
            </a:outerShdw>
          </a:effectLst>
        </p:spPr>
      </p:pic>
      <p:sp>
        <p:nvSpPr>
          <p:cNvPr id="8" name="Oval 3++">
            <a:extLst>
              <a:ext uri="{FF2B5EF4-FFF2-40B4-BE49-F238E27FC236}">
                <a16:creationId xmlns:a16="http://schemas.microsoft.com/office/drawing/2014/main" id="{6444AB07-74C1-418C-B5D9-405F22FC66F6}"/>
              </a:ext>
            </a:extLst>
          </p:cNvPr>
          <p:cNvSpPr/>
          <p:nvPr/>
        </p:nvSpPr>
        <p:spPr>
          <a:xfrm>
            <a:off x="3581400" y="914400"/>
            <a:ext cx="5029200" cy="5029200"/>
          </a:xfrm>
          <a:prstGeom prst="ellipse">
            <a:avLst/>
          </a:prstGeom>
          <a:solidFill>
            <a:schemeClr val="bg1">
              <a:alpha val="92000"/>
            </a:schemeClr>
          </a:solidFill>
          <a:ln>
            <a:gradFill>
              <a:gsLst>
                <a:gs pos="0">
                  <a:schemeClr val="accent1">
                    <a:alpha val="24000"/>
                  </a:schemeClr>
                </a:gs>
                <a:gs pos="79000">
                  <a:schemeClr val="accent1">
                    <a:alpha val="0"/>
                  </a:schemeClr>
                </a:gs>
              </a:gsLst>
              <a:lin ang="7200000" scaled="0"/>
            </a:gradFill>
          </a:ln>
          <a:effectLst>
            <a:outerShdw blurRad="406400" sx="102000" sy="102000" algn="ctr" rotWithShape="0">
              <a:srgbClr val="462F00">
                <a:alpha val="7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2" name="文本框 21">
            <a:extLst>
              <a:ext uri="{FF2B5EF4-FFF2-40B4-BE49-F238E27FC236}">
                <a16:creationId xmlns:a16="http://schemas.microsoft.com/office/drawing/2014/main" id="{70C94CD0-DB1B-448C-8E3B-215931B79D79}"/>
              </a:ext>
            </a:extLst>
          </p:cNvPr>
          <p:cNvSpPr txBox="1"/>
          <p:nvPr/>
        </p:nvSpPr>
        <p:spPr>
          <a:xfrm>
            <a:off x="1587500" y="1130738"/>
            <a:ext cx="9017000" cy="1569660"/>
          </a:xfrm>
          <a:prstGeom prst="rect">
            <a:avLst/>
          </a:prstGeom>
          <a:noFill/>
        </p:spPr>
        <p:txBody>
          <a:bodyPr wrap="square" rtlCol="0">
            <a:noAutofit/>
          </a:bodyPr>
          <a:lstStyle/>
          <a:p>
            <a:pPr algn="ctr"/>
            <a:r>
              <a:rPr lang="en-US" altLang="zh-CN" sz="13800">
                <a:ln>
                  <a:gradFill>
                    <a:gsLst>
                      <a:gs pos="0">
                        <a:schemeClr val="accent2">
                          <a:alpha val="57000"/>
                        </a:schemeClr>
                      </a:gs>
                      <a:gs pos="65000">
                        <a:schemeClr val="accent2">
                          <a:alpha val="0"/>
                        </a:schemeClr>
                      </a:gs>
                    </a:gsLst>
                    <a:lin ang="5400000" scaled="1"/>
                  </a:gradFill>
                </a:ln>
                <a:noFill/>
                <a:latin typeface="+mj-ea"/>
                <a:ea typeface="+mj-ea"/>
              </a:rPr>
              <a:t>THANKS</a:t>
            </a:r>
            <a:endParaRPr lang="zh-CN" altLang="en-US" sz="13800">
              <a:ln>
                <a:gradFill>
                  <a:gsLst>
                    <a:gs pos="0">
                      <a:schemeClr val="accent2">
                        <a:alpha val="57000"/>
                      </a:schemeClr>
                    </a:gs>
                    <a:gs pos="65000">
                      <a:schemeClr val="accent2">
                        <a:alpha val="0"/>
                      </a:schemeClr>
                    </a:gs>
                  </a:gsLst>
                  <a:lin ang="5400000" scaled="1"/>
                </a:gradFill>
              </a:ln>
              <a:noFill/>
              <a:latin typeface="+mj-ea"/>
              <a:ea typeface="+mj-ea"/>
            </a:endParaRPr>
          </a:p>
        </p:txBody>
      </p:sp>
      <p:sp>
        <p:nvSpPr>
          <p:cNvPr id="30" name="文本框 29">
            <a:extLst>
              <a:ext uri="{FF2B5EF4-FFF2-40B4-BE49-F238E27FC236}">
                <a16:creationId xmlns:a16="http://schemas.microsoft.com/office/drawing/2014/main" id="{2DB94C5C-E756-4F60-9888-1438199A16F4}"/>
              </a:ext>
            </a:extLst>
          </p:cNvPr>
          <p:cNvSpPr txBox="1"/>
          <p:nvPr/>
        </p:nvSpPr>
        <p:spPr>
          <a:xfrm>
            <a:off x="1587500" y="3046988"/>
            <a:ext cx="9017000" cy="1569660"/>
          </a:xfrm>
          <a:prstGeom prst="rect">
            <a:avLst/>
          </a:prstGeom>
          <a:noFill/>
        </p:spPr>
        <p:txBody>
          <a:bodyPr wrap="square" rtlCol="0">
            <a:noAutofit/>
          </a:bodyPr>
          <a:lstStyle/>
          <a:p>
            <a:pPr algn="ctr"/>
            <a:r>
              <a:rPr lang="en-US" altLang="zh-CN" sz="13800">
                <a:ln>
                  <a:gradFill flip="none" rotWithShape="1">
                    <a:gsLst>
                      <a:gs pos="0">
                        <a:schemeClr val="accent2">
                          <a:alpha val="57000"/>
                        </a:schemeClr>
                      </a:gs>
                      <a:gs pos="65000">
                        <a:schemeClr val="accent2">
                          <a:alpha val="0"/>
                        </a:schemeClr>
                      </a:gs>
                    </a:gsLst>
                    <a:lin ang="16200000" scaled="1"/>
                    <a:tileRect/>
                  </a:gradFill>
                </a:ln>
                <a:noFill/>
                <a:latin typeface="+mj-ea"/>
                <a:ea typeface="+mj-ea"/>
              </a:rPr>
              <a:t>THANKS</a:t>
            </a:r>
            <a:endParaRPr lang="zh-CN" altLang="en-US" sz="13800">
              <a:ln>
                <a:gradFill flip="none" rotWithShape="1">
                  <a:gsLst>
                    <a:gs pos="0">
                      <a:schemeClr val="accent2">
                        <a:alpha val="57000"/>
                      </a:schemeClr>
                    </a:gs>
                    <a:gs pos="65000">
                      <a:schemeClr val="accent2">
                        <a:alpha val="0"/>
                      </a:schemeClr>
                    </a:gs>
                  </a:gsLst>
                  <a:lin ang="16200000" scaled="1"/>
                  <a:tileRect/>
                </a:gradFill>
              </a:ln>
              <a:noFill/>
              <a:latin typeface="+mj-ea"/>
              <a:ea typeface="+mj-ea"/>
            </a:endParaRPr>
          </a:p>
        </p:txBody>
      </p:sp>
      <p:sp>
        <p:nvSpPr>
          <p:cNvPr id="9" name="文本框 8">
            <a:extLst>
              <a:ext uri="{FF2B5EF4-FFF2-40B4-BE49-F238E27FC236}">
                <a16:creationId xmlns:a16="http://schemas.microsoft.com/office/drawing/2014/main" id="{01A2F70E-0D78-4708-830A-5F3CCACC1DFB}"/>
              </a:ext>
            </a:extLst>
          </p:cNvPr>
          <p:cNvSpPr txBox="1"/>
          <p:nvPr/>
        </p:nvSpPr>
        <p:spPr>
          <a:xfrm>
            <a:off x="3048000" y="2400844"/>
            <a:ext cx="6096000" cy="1569660"/>
          </a:xfrm>
          <a:prstGeom prst="rect">
            <a:avLst/>
          </a:prstGeom>
          <a:noFill/>
        </p:spPr>
        <p:txBody>
          <a:bodyPr wrap="square" rtlCol="0">
            <a:noAutofit/>
          </a:bodyPr>
          <a:lstStyle/>
          <a:p>
            <a:pPr algn="ctr"/>
            <a:r>
              <a:rPr lang="zh-CN" altLang="en-US" sz="9600">
                <a:gradFill flip="none" rotWithShape="1">
                  <a:gsLst>
                    <a:gs pos="0">
                      <a:schemeClr val="accent1"/>
                    </a:gs>
                    <a:gs pos="100000">
                      <a:schemeClr val="accent1">
                        <a:lumMod val="60000"/>
                        <a:lumOff val="40000"/>
                      </a:schemeClr>
                    </a:gs>
                  </a:gsLst>
                  <a:lin ang="16200000" scaled="1"/>
                  <a:tileRect/>
                </a:gradFill>
                <a:effectLst>
                  <a:outerShdw blurRad="139700" dist="88900" dir="5400000" algn="t" rotWithShape="0">
                    <a:prstClr val="black">
                      <a:alpha val="20000"/>
                    </a:prstClr>
                  </a:outerShdw>
                </a:effectLst>
                <a:latin typeface="+mj-ea"/>
                <a:ea typeface="+mj-ea"/>
              </a:rPr>
              <a:t>感谢聆听</a:t>
            </a:r>
          </a:p>
        </p:txBody>
      </p:sp>
    </p:spTree>
    <p:extLst>
      <p:ext uri="{BB962C8B-B14F-4D97-AF65-F5344CB8AC3E}">
        <p14:creationId xmlns:p14="http://schemas.microsoft.com/office/powerpoint/2010/main" val="4090661373"/>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文本占位符 1">
            <a:extLst>
              <a:ext uri="{FF2B5EF4-FFF2-40B4-BE49-F238E27FC236}">
                <a16:creationId xmlns:a16="http://schemas.microsoft.com/office/drawing/2014/main" id="{C3D094EC-491C-2649-AF07-6B22837C919C}"/>
              </a:ext>
            </a:extLst>
          </p:cNvPr>
          <p:cNvSpPr>
            <a:spLocks noGrp="1"/>
          </p:cNvSpPr>
          <p:nvPr>
            <p:ph type="body" sz="quarter" idx="11"/>
          </p:nvPr>
        </p:nvSpPr>
        <p:spPr/>
        <p:txBody>
          <a:bodyPr/>
          <a:lstStyle/>
          <a:p>
            <a:r>
              <a:rPr kumimoji="1" lang="en-US" altLang="zh-CN" dirty="0" err="1">
                <a:latin typeface="+mn-ea"/>
                <a:ea typeface="+mn-ea"/>
              </a:rPr>
              <a:t>OfficePLUS.cn</a:t>
            </a:r>
            <a:endParaRPr kumimoji="1" lang="zh-CN" altLang="en-US" dirty="0">
              <a:latin typeface="+mn-ea"/>
              <a:ea typeface="+mn-ea"/>
            </a:endParaRPr>
          </a:p>
        </p:txBody>
      </p:sp>
      <p:sp>
        <p:nvSpPr>
          <p:cNvPr id="3" name="文本占位符 2">
            <a:extLst>
              <a:ext uri="{FF2B5EF4-FFF2-40B4-BE49-F238E27FC236}">
                <a16:creationId xmlns:a16="http://schemas.microsoft.com/office/drawing/2014/main" id="{9AFB47E1-7AF0-204F-89F0-4C0DE2B37BF5}"/>
              </a:ext>
            </a:extLst>
          </p:cNvPr>
          <p:cNvSpPr>
            <a:spLocks noGrp="1"/>
          </p:cNvSpPr>
          <p:nvPr>
            <p:ph type="body" sz="quarter" idx="13"/>
          </p:nvPr>
        </p:nvSpPr>
        <p:spPr/>
        <p:txBody>
          <a:bodyPr/>
          <a:lstStyle/>
          <a:p>
            <a:r>
              <a:rPr kumimoji="1" lang="zh-CN" altLang="en-US" dirty="0">
                <a:latin typeface="+mn-ea"/>
                <a:ea typeface="+mn-ea"/>
              </a:rPr>
              <a:t>中文 </a:t>
            </a:r>
            <a:r>
              <a:rPr kumimoji="1" lang="en-US" altLang="zh-CN" dirty="0" err="1">
                <a:latin typeface="+mn-ea"/>
                <a:ea typeface="+mn-ea"/>
              </a:rPr>
              <a:t>OPPOSans</a:t>
            </a:r>
            <a:endParaRPr kumimoji="1" lang="en" altLang="zh-CN" dirty="0">
              <a:latin typeface="+mn-ea"/>
              <a:ea typeface="+mn-ea"/>
            </a:endParaRPr>
          </a:p>
          <a:p>
            <a:r>
              <a:rPr kumimoji="1" lang="zh-CN" altLang="en-US" dirty="0">
                <a:latin typeface="+mn-ea"/>
                <a:ea typeface="+mn-ea"/>
              </a:rPr>
              <a:t>英文 </a:t>
            </a:r>
            <a:r>
              <a:rPr kumimoji="1" lang="en-US" altLang="zh-CN" dirty="0" err="1">
                <a:latin typeface="+mn-ea"/>
                <a:ea typeface="+mn-ea"/>
              </a:rPr>
              <a:t>OPPOSans</a:t>
            </a:r>
            <a:endParaRPr kumimoji="1" lang="en" altLang="zh-CN" dirty="0">
              <a:latin typeface="+mn-ea"/>
              <a:ea typeface="+mn-ea"/>
            </a:endParaRPr>
          </a:p>
          <a:p>
            <a:endParaRPr kumimoji="1" lang="en-US" altLang="zh-CN" dirty="0">
              <a:latin typeface="+mn-ea"/>
              <a:ea typeface="+mn-ea"/>
            </a:endParaRPr>
          </a:p>
          <a:p>
            <a:r>
              <a:rPr kumimoji="1" lang="zh-CN" altLang="en-US" dirty="0">
                <a:latin typeface="+mn-ea"/>
                <a:ea typeface="+mn-ea"/>
              </a:rPr>
              <a:t>标题 </a:t>
            </a:r>
            <a:r>
              <a:rPr kumimoji="1" lang="en-US" altLang="zh-CN" dirty="0">
                <a:latin typeface="+mn-ea"/>
                <a:ea typeface="+mn-ea"/>
              </a:rPr>
              <a:t>1.0</a:t>
            </a:r>
          </a:p>
          <a:p>
            <a:r>
              <a:rPr kumimoji="1" lang="zh-CN" altLang="en-US" dirty="0">
                <a:latin typeface="+mn-ea"/>
                <a:ea typeface="+mn-ea"/>
              </a:rPr>
              <a:t>正文 </a:t>
            </a:r>
            <a:r>
              <a:rPr kumimoji="1" lang="en-US" altLang="zh-CN" dirty="0">
                <a:latin typeface="+mn-ea"/>
                <a:ea typeface="+mn-ea"/>
              </a:rPr>
              <a:t>1.3</a:t>
            </a:r>
          </a:p>
          <a:p>
            <a:r>
              <a:rPr kumimoji="1" lang="en" altLang="zh-CN" dirty="0">
                <a:latin typeface="+mn-ea"/>
                <a:ea typeface="+mn-ea"/>
              </a:rPr>
              <a:t>freepik.com   </a:t>
            </a:r>
            <a:r>
              <a:rPr kumimoji="1" lang="en-US" altLang="zh-CN" dirty="0">
                <a:latin typeface="+mn-ea"/>
                <a:ea typeface="+mn-ea"/>
              </a:rPr>
              <a:t>pexels.com  svgrepo.com</a:t>
            </a:r>
            <a:endParaRPr kumimoji="1" lang="en" altLang="zh-CN" dirty="0">
              <a:latin typeface="+mn-ea"/>
              <a:ea typeface="+mn-ea"/>
            </a:endParaRPr>
          </a:p>
          <a:p>
            <a:endParaRPr kumimoji="1" lang="en" altLang="zh-CN" dirty="0">
              <a:latin typeface="+mn-ea"/>
              <a:ea typeface="+mn-ea"/>
            </a:endParaRPr>
          </a:p>
          <a:p>
            <a:r>
              <a:rPr kumimoji="1" lang="zh-CN" altLang="en-US" dirty="0">
                <a:latin typeface="+mn-ea"/>
                <a:ea typeface="+mn-ea"/>
              </a:rPr>
              <a:t>本网站所提供的任何信息内容（包括但不限于 </a:t>
            </a:r>
            <a:r>
              <a:rPr kumimoji="1" lang="en" altLang="zh-CN" dirty="0">
                <a:latin typeface="+mn-ea"/>
                <a:ea typeface="+mn-ea"/>
              </a:rPr>
              <a:t>PPT </a:t>
            </a:r>
            <a:r>
              <a:rPr kumimoji="1" lang="zh-CN" altLang="en-US" dirty="0">
                <a:latin typeface="+mn-ea"/>
                <a:ea typeface="+mn-ea"/>
              </a:rPr>
              <a:t>模板、</a:t>
            </a:r>
            <a:r>
              <a:rPr kumimoji="1" lang="en" altLang="zh-CN" dirty="0">
                <a:latin typeface="+mn-ea"/>
                <a:ea typeface="+mn-ea"/>
              </a:rPr>
              <a:t>Word </a:t>
            </a:r>
            <a:r>
              <a:rPr kumimoji="1" lang="zh-CN" altLang="en-US" dirty="0">
                <a:latin typeface="+mn-ea"/>
                <a:ea typeface="+mn-ea"/>
              </a:rPr>
              <a:t>文档、</a:t>
            </a:r>
            <a:r>
              <a:rPr kumimoji="1" lang="en" altLang="zh-CN" dirty="0">
                <a:latin typeface="+mn-ea"/>
                <a:ea typeface="+mn-ea"/>
              </a:rPr>
              <a:t>Excel </a:t>
            </a:r>
            <a:r>
              <a:rPr kumimoji="1" lang="zh-CN" altLang="en-US" dirty="0">
                <a:latin typeface="+mn-ea"/>
                <a:ea typeface="+mn-ea"/>
              </a:rPr>
              <a:t>图表、图片素材等）均受</a:t>
            </a:r>
            <a:r>
              <a:rPr kumimoji="1" lang="en-US" altLang="zh-CN" dirty="0">
                <a:latin typeface="+mn-ea"/>
                <a:ea typeface="+mn-ea"/>
              </a:rPr>
              <a:t>《</a:t>
            </a:r>
            <a:r>
              <a:rPr kumimoji="1" lang="zh-CN" altLang="en-US" dirty="0">
                <a:latin typeface="+mn-ea"/>
                <a:ea typeface="+mn-ea"/>
              </a:rPr>
              <a:t>中华人民共和国著作权法</a:t>
            </a:r>
            <a:r>
              <a:rPr kumimoji="1" lang="en-US" altLang="zh-CN" dirty="0">
                <a:latin typeface="+mn-ea"/>
                <a:ea typeface="+mn-ea"/>
              </a:rPr>
              <a:t>》</a:t>
            </a:r>
            <a:r>
              <a:rPr kumimoji="1" lang="zh-CN" altLang="en-US" dirty="0">
                <a:latin typeface="+mn-ea"/>
                <a:ea typeface="+mn-ea"/>
              </a:rPr>
              <a:t>、</a:t>
            </a:r>
            <a:r>
              <a:rPr kumimoji="1" lang="en-US" altLang="zh-CN" dirty="0">
                <a:latin typeface="+mn-ea"/>
                <a:ea typeface="+mn-ea"/>
              </a:rPr>
              <a:t>《</a:t>
            </a:r>
            <a:r>
              <a:rPr kumimoji="1" lang="zh-CN" altLang="en-US" dirty="0">
                <a:latin typeface="+mn-ea"/>
                <a:ea typeface="+mn-ea"/>
              </a:rPr>
              <a:t>信息网络传播权保护条例</a:t>
            </a:r>
            <a:r>
              <a:rPr kumimoji="1" lang="en-US" altLang="zh-CN" dirty="0">
                <a:latin typeface="+mn-ea"/>
                <a:ea typeface="+mn-ea"/>
              </a:rPr>
              <a:t>》</a:t>
            </a:r>
            <a:r>
              <a:rPr kumimoji="1" lang="zh-CN" altLang="en-US" dirty="0">
                <a:latin typeface="+mn-ea"/>
                <a:ea typeface="+mn-ea"/>
              </a:rPr>
              <a:t>及其他适用的法律法规的保护，未经权利人书面明确授权，信息内容的任何部分</a:t>
            </a:r>
            <a:r>
              <a:rPr kumimoji="1" lang="en-US" altLang="zh-CN" dirty="0">
                <a:latin typeface="+mn-ea"/>
                <a:ea typeface="+mn-ea"/>
              </a:rPr>
              <a:t>(</a:t>
            </a:r>
            <a:r>
              <a:rPr kumimoji="1" lang="zh-CN" altLang="en-US" dirty="0">
                <a:latin typeface="+mn-ea"/>
                <a:ea typeface="+mn-ea"/>
              </a:rPr>
              <a:t>包括图片或图表</a:t>
            </a:r>
            <a:r>
              <a:rPr kumimoji="1" lang="en-US" altLang="zh-CN" dirty="0">
                <a:latin typeface="+mn-ea"/>
                <a:ea typeface="+mn-ea"/>
              </a:rPr>
              <a:t>)</a:t>
            </a:r>
            <a:r>
              <a:rPr kumimoji="1" lang="zh-CN" altLang="en-US" dirty="0">
                <a:latin typeface="+mn-ea"/>
                <a:ea typeface="+mn-ea"/>
              </a:rPr>
              <a:t>不得被全部或部分的复制、传播、销售，否则将承担法律责任。</a:t>
            </a:r>
            <a:endParaRPr kumimoji="1" lang="en-US" altLang="zh-CN" dirty="0">
              <a:latin typeface="+mn-ea"/>
              <a:ea typeface="+mn-ea"/>
            </a:endParaRPr>
          </a:p>
          <a:p>
            <a:endParaRPr kumimoji="1" lang="en-US" altLang="zh-CN" dirty="0">
              <a:latin typeface="+mn-ea"/>
              <a:ea typeface="+mn-ea"/>
            </a:endParaRPr>
          </a:p>
          <a:p>
            <a:r>
              <a:rPr kumimoji="1" lang="zh-CN" altLang="en-US" dirty="0">
                <a:latin typeface="+mn-ea"/>
                <a:ea typeface="+mn-ea"/>
              </a:rPr>
              <a:t>南风旧人</a:t>
            </a:r>
            <a:endParaRPr kumimoji="1" lang="en" altLang="zh-CN" dirty="0">
              <a:latin typeface="+mn-ea"/>
              <a:ea typeface="+mn-ea"/>
            </a:endParaRPr>
          </a:p>
        </p:txBody>
      </p:sp>
      <p:sp>
        <p:nvSpPr>
          <p:cNvPr id="5" name="文本占位符 4">
            <a:extLst>
              <a:ext uri="{FF2B5EF4-FFF2-40B4-BE49-F238E27FC236}">
                <a16:creationId xmlns:a16="http://schemas.microsoft.com/office/drawing/2014/main" id="{9379F369-F966-CC4F-9150-5720C0654BE8}"/>
              </a:ext>
            </a:extLst>
          </p:cNvPr>
          <p:cNvSpPr>
            <a:spLocks noGrp="1"/>
          </p:cNvSpPr>
          <p:nvPr>
            <p:ph type="body" sz="quarter" idx="10"/>
          </p:nvPr>
        </p:nvSpPr>
        <p:spPr/>
        <p:txBody>
          <a:bodyPr/>
          <a:lstStyle/>
          <a:p>
            <a:r>
              <a:rPr kumimoji="1" lang="zh-CN" altLang="en-US" dirty="0">
                <a:latin typeface="+mn-ea"/>
                <a:ea typeface="+mn-ea"/>
              </a:rPr>
              <a:t>标注</a:t>
            </a:r>
          </a:p>
        </p:txBody>
      </p:sp>
      <p:sp>
        <p:nvSpPr>
          <p:cNvPr id="8" name="文本占位符 7">
            <a:extLst>
              <a:ext uri="{FF2B5EF4-FFF2-40B4-BE49-F238E27FC236}">
                <a16:creationId xmlns:a16="http://schemas.microsoft.com/office/drawing/2014/main" id="{52037C6C-C3D0-B143-999B-9FBD7AAF906F}"/>
              </a:ext>
            </a:extLst>
          </p:cNvPr>
          <p:cNvSpPr>
            <a:spLocks noGrp="1"/>
          </p:cNvSpPr>
          <p:nvPr>
            <p:ph type="body" sz="quarter" idx="17"/>
          </p:nvPr>
        </p:nvSpPr>
        <p:spPr/>
        <p:txBody>
          <a:bodyPr/>
          <a:lstStyle/>
          <a:p>
            <a:r>
              <a:rPr kumimoji="1" lang="zh-CN" altLang="en-US" dirty="0">
                <a:latin typeface="+mn-ea"/>
                <a:ea typeface="+mn-ea"/>
              </a:rPr>
              <a:t>字体使用</a:t>
            </a:r>
            <a:endParaRPr kumimoji="1" lang="en-US" altLang="zh-CN" dirty="0">
              <a:latin typeface="+mn-ea"/>
              <a:ea typeface="+mn-ea"/>
            </a:endParaRPr>
          </a:p>
          <a:p>
            <a:endParaRPr kumimoji="1" lang="en-US" altLang="zh-CN" dirty="0">
              <a:latin typeface="+mn-ea"/>
              <a:ea typeface="+mn-ea"/>
            </a:endParaRPr>
          </a:p>
          <a:p>
            <a:endParaRPr kumimoji="1" lang="en-US" altLang="zh-CN" dirty="0">
              <a:latin typeface="+mn-ea"/>
              <a:ea typeface="+mn-ea"/>
            </a:endParaRPr>
          </a:p>
          <a:p>
            <a:r>
              <a:rPr kumimoji="1" lang="zh-CN" altLang="en-US" dirty="0">
                <a:latin typeface="+mn-ea"/>
                <a:ea typeface="+mn-ea"/>
              </a:rPr>
              <a:t>行距</a:t>
            </a:r>
            <a:endParaRPr kumimoji="1" lang="en-US" altLang="zh-CN" dirty="0">
              <a:latin typeface="+mn-ea"/>
              <a:ea typeface="+mn-ea"/>
            </a:endParaRPr>
          </a:p>
          <a:p>
            <a:endParaRPr kumimoji="1" lang="en-US" altLang="zh-CN" dirty="0">
              <a:latin typeface="+mn-ea"/>
              <a:ea typeface="+mn-ea"/>
            </a:endParaRPr>
          </a:p>
          <a:p>
            <a:r>
              <a:rPr kumimoji="1" lang="zh-CN" altLang="en-US" dirty="0">
                <a:latin typeface="+mn-ea"/>
                <a:ea typeface="+mn-ea"/>
              </a:rPr>
              <a:t>素材</a:t>
            </a:r>
            <a:endParaRPr kumimoji="1" lang="en-US" altLang="zh-CN" dirty="0">
              <a:latin typeface="+mn-ea"/>
              <a:ea typeface="+mn-ea"/>
            </a:endParaRPr>
          </a:p>
          <a:p>
            <a:endParaRPr kumimoji="1" lang="en-US" altLang="zh-CN" dirty="0">
              <a:latin typeface="+mn-ea"/>
              <a:ea typeface="+mn-ea"/>
            </a:endParaRPr>
          </a:p>
          <a:p>
            <a:r>
              <a:rPr kumimoji="1" lang="zh-CN" altLang="en-US" dirty="0">
                <a:latin typeface="+mn-ea"/>
                <a:ea typeface="+mn-ea"/>
              </a:rPr>
              <a:t>声明</a:t>
            </a:r>
            <a:endParaRPr kumimoji="1" lang="en-US" altLang="zh-CN" dirty="0">
              <a:latin typeface="+mn-ea"/>
              <a:ea typeface="+mn-ea"/>
            </a:endParaRPr>
          </a:p>
          <a:p>
            <a:endParaRPr kumimoji="1" lang="en-US" altLang="zh-CN" dirty="0">
              <a:latin typeface="+mn-ea"/>
              <a:ea typeface="+mn-ea"/>
            </a:endParaRPr>
          </a:p>
          <a:p>
            <a:endParaRPr kumimoji="1" lang="en-US" altLang="zh-CN" dirty="0">
              <a:latin typeface="+mn-ea"/>
              <a:ea typeface="+mn-ea"/>
            </a:endParaRPr>
          </a:p>
          <a:p>
            <a:endParaRPr kumimoji="1" lang="en-US" altLang="zh-CN" dirty="0">
              <a:latin typeface="+mn-ea"/>
              <a:ea typeface="+mn-ea"/>
            </a:endParaRPr>
          </a:p>
          <a:p>
            <a:r>
              <a:rPr kumimoji="1" lang="zh-CN" altLang="en-US" dirty="0">
                <a:latin typeface="+mn-ea"/>
                <a:ea typeface="+mn-ea"/>
              </a:rPr>
              <a:t>作者</a:t>
            </a:r>
          </a:p>
        </p:txBody>
      </p:sp>
    </p:spTree>
    <p:extLst>
      <p:ext uri="{BB962C8B-B14F-4D97-AF65-F5344CB8AC3E}">
        <p14:creationId xmlns:p14="http://schemas.microsoft.com/office/powerpoint/2010/main" val="3179033524"/>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六边形 1">
            <a:extLst>
              <a:ext uri="{FF2B5EF4-FFF2-40B4-BE49-F238E27FC236}">
                <a16:creationId xmlns:a16="http://schemas.microsoft.com/office/drawing/2014/main" id="{C7E90F62-D633-45C3-BAE5-175B80FC449A}"/>
              </a:ext>
            </a:extLst>
          </p:cNvPr>
          <p:cNvSpPr/>
          <p:nvPr/>
        </p:nvSpPr>
        <p:spPr>
          <a:xfrm rot="16200000">
            <a:off x="2988904" y="-2987377"/>
            <a:ext cx="6214193" cy="5452240"/>
          </a:xfrm>
          <a:custGeom>
            <a:avLst/>
            <a:gdLst>
              <a:gd name="connsiteX0" fmla="*/ 47836 w 6214193"/>
              <a:gd name="connsiteY0" fmla="*/ 2546778 h 5452240"/>
              <a:gd name="connsiteX1" fmla="*/ 1407268 w 6214193"/>
              <a:gd name="connsiteY1" fmla="*/ 180658 h 5452240"/>
              <a:gd name="connsiteX2" fmla="*/ 1719416 w 6214193"/>
              <a:gd name="connsiteY2" fmla="*/ 0 h 5452240"/>
              <a:gd name="connsiteX3" fmla="*/ 4494778 w 6214193"/>
              <a:gd name="connsiteY3" fmla="*/ 0 h 5452240"/>
              <a:gd name="connsiteX4" fmla="*/ 4806927 w 6214193"/>
              <a:gd name="connsiteY4" fmla="*/ 180658 h 5452240"/>
              <a:gd name="connsiteX5" fmla="*/ 6166358 w 6214193"/>
              <a:gd name="connsiteY5" fmla="*/ 2546778 h 5452240"/>
              <a:gd name="connsiteX6" fmla="*/ 6166358 w 6214193"/>
              <a:gd name="connsiteY6" fmla="*/ 2905462 h 5452240"/>
              <a:gd name="connsiteX7" fmla="*/ 4806927 w 6214193"/>
              <a:gd name="connsiteY7" fmla="*/ 5271582 h 5452240"/>
              <a:gd name="connsiteX8" fmla="*/ 4494778 w 6214193"/>
              <a:gd name="connsiteY8" fmla="*/ 5452240 h 5452240"/>
              <a:gd name="connsiteX9" fmla="*/ 1719416 w 6214193"/>
              <a:gd name="connsiteY9" fmla="*/ 5452240 h 5452240"/>
              <a:gd name="connsiteX10" fmla="*/ 1407268 w 6214193"/>
              <a:gd name="connsiteY10" fmla="*/ 5271582 h 5452240"/>
              <a:gd name="connsiteX11" fmla="*/ 47836 w 6214193"/>
              <a:gd name="connsiteY11" fmla="*/ 2905462 h 5452240"/>
              <a:gd name="connsiteX12" fmla="*/ 47836 w 6214193"/>
              <a:gd name="connsiteY12" fmla="*/ 2546778 h 5452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214193" h="5452240">
                <a:moveTo>
                  <a:pt x="47836" y="2546778"/>
                </a:moveTo>
                <a:lnTo>
                  <a:pt x="1407268" y="180658"/>
                </a:lnTo>
                <a:cubicBezTo>
                  <a:pt x="1471517" y="68831"/>
                  <a:pt x="1590445" y="0"/>
                  <a:pt x="1719416" y="0"/>
                </a:cubicBezTo>
                <a:lnTo>
                  <a:pt x="4494778" y="0"/>
                </a:lnTo>
                <a:cubicBezTo>
                  <a:pt x="4623749" y="0"/>
                  <a:pt x="4742677" y="68831"/>
                  <a:pt x="4806927" y="180658"/>
                </a:cubicBezTo>
                <a:lnTo>
                  <a:pt x="6166358" y="2546778"/>
                </a:lnTo>
                <a:cubicBezTo>
                  <a:pt x="6230139" y="2657791"/>
                  <a:pt x="6230139" y="2794449"/>
                  <a:pt x="6166358" y="2905462"/>
                </a:cubicBezTo>
                <a:lnTo>
                  <a:pt x="4806927" y="5271582"/>
                </a:lnTo>
                <a:cubicBezTo>
                  <a:pt x="4742677" y="5383409"/>
                  <a:pt x="4623749" y="5452240"/>
                  <a:pt x="4494778" y="5452240"/>
                </a:cubicBezTo>
                <a:lnTo>
                  <a:pt x="1719416" y="5452240"/>
                </a:lnTo>
                <a:cubicBezTo>
                  <a:pt x="1590445" y="5452240"/>
                  <a:pt x="1471517" y="5383409"/>
                  <a:pt x="1407268" y="5271582"/>
                </a:cubicBezTo>
                <a:lnTo>
                  <a:pt x="47836" y="2905462"/>
                </a:lnTo>
                <a:cubicBezTo>
                  <a:pt x="-15945" y="2794449"/>
                  <a:pt x="-15945" y="2657791"/>
                  <a:pt x="47836" y="2546778"/>
                </a:cubicBezTo>
              </a:path>
            </a:pathLst>
          </a:custGeom>
          <a:gradFill flip="none" rotWithShape="1">
            <a:gsLst>
              <a:gs pos="0">
                <a:schemeClr val="accent1"/>
              </a:gs>
              <a:gs pos="75000">
                <a:schemeClr val="accent1">
                  <a:lumMod val="60000"/>
                  <a:lumOff val="40000"/>
                </a:schemeClr>
              </a:gs>
            </a:gsLst>
            <a:lin ang="18900000" scaled="1"/>
            <a:tileRect/>
          </a:gradFill>
          <a:ln>
            <a:noFill/>
          </a:ln>
          <a:effectLst>
            <a:outerShdw blurRad="584200" dist="698500" dir="5400000" sx="90000" sy="90000" algn="t" rotWithShape="0">
              <a:schemeClr val="accent1">
                <a:lumMod val="50000"/>
                <a:alpha val="2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4" name="六边形 1+">
            <a:extLst>
              <a:ext uri="{FF2B5EF4-FFF2-40B4-BE49-F238E27FC236}">
                <a16:creationId xmlns:a16="http://schemas.microsoft.com/office/drawing/2014/main" id="{139DBB82-9544-48A8-893F-EF0CF3B1AF32}"/>
              </a:ext>
            </a:extLst>
          </p:cNvPr>
          <p:cNvSpPr/>
          <p:nvPr/>
        </p:nvSpPr>
        <p:spPr>
          <a:xfrm rot="16200000">
            <a:off x="2311400" y="-3581811"/>
            <a:ext cx="7569202" cy="6641106"/>
          </a:xfrm>
          <a:custGeom>
            <a:avLst/>
            <a:gdLst>
              <a:gd name="connsiteX0" fmla="*/ 47836 w 6214193"/>
              <a:gd name="connsiteY0" fmla="*/ 2546778 h 5452240"/>
              <a:gd name="connsiteX1" fmla="*/ 1407268 w 6214193"/>
              <a:gd name="connsiteY1" fmla="*/ 180658 h 5452240"/>
              <a:gd name="connsiteX2" fmla="*/ 1719416 w 6214193"/>
              <a:gd name="connsiteY2" fmla="*/ 0 h 5452240"/>
              <a:gd name="connsiteX3" fmla="*/ 4494778 w 6214193"/>
              <a:gd name="connsiteY3" fmla="*/ 0 h 5452240"/>
              <a:gd name="connsiteX4" fmla="*/ 4806927 w 6214193"/>
              <a:gd name="connsiteY4" fmla="*/ 180658 h 5452240"/>
              <a:gd name="connsiteX5" fmla="*/ 6166358 w 6214193"/>
              <a:gd name="connsiteY5" fmla="*/ 2546778 h 5452240"/>
              <a:gd name="connsiteX6" fmla="*/ 6166358 w 6214193"/>
              <a:gd name="connsiteY6" fmla="*/ 2905462 h 5452240"/>
              <a:gd name="connsiteX7" fmla="*/ 4806927 w 6214193"/>
              <a:gd name="connsiteY7" fmla="*/ 5271582 h 5452240"/>
              <a:gd name="connsiteX8" fmla="*/ 4494778 w 6214193"/>
              <a:gd name="connsiteY8" fmla="*/ 5452240 h 5452240"/>
              <a:gd name="connsiteX9" fmla="*/ 1719416 w 6214193"/>
              <a:gd name="connsiteY9" fmla="*/ 5452240 h 5452240"/>
              <a:gd name="connsiteX10" fmla="*/ 1407268 w 6214193"/>
              <a:gd name="connsiteY10" fmla="*/ 5271582 h 5452240"/>
              <a:gd name="connsiteX11" fmla="*/ 47836 w 6214193"/>
              <a:gd name="connsiteY11" fmla="*/ 2905462 h 5452240"/>
              <a:gd name="connsiteX12" fmla="*/ 47836 w 6214193"/>
              <a:gd name="connsiteY12" fmla="*/ 2546778 h 5452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214193" h="5452240">
                <a:moveTo>
                  <a:pt x="47836" y="2546778"/>
                </a:moveTo>
                <a:lnTo>
                  <a:pt x="1407268" y="180658"/>
                </a:lnTo>
                <a:cubicBezTo>
                  <a:pt x="1471517" y="68831"/>
                  <a:pt x="1590445" y="0"/>
                  <a:pt x="1719416" y="0"/>
                </a:cubicBezTo>
                <a:lnTo>
                  <a:pt x="4494778" y="0"/>
                </a:lnTo>
                <a:cubicBezTo>
                  <a:pt x="4623749" y="0"/>
                  <a:pt x="4742677" y="68831"/>
                  <a:pt x="4806927" y="180658"/>
                </a:cubicBezTo>
                <a:lnTo>
                  <a:pt x="6166358" y="2546778"/>
                </a:lnTo>
                <a:cubicBezTo>
                  <a:pt x="6230139" y="2657791"/>
                  <a:pt x="6230139" y="2794449"/>
                  <a:pt x="6166358" y="2905462"/>
                </a:cubicBezTo>
                <a:lnTo>
                  <a:pt x="4806927" y="5271582"/>
                </a:lnTo>
                <a:cubicBezTo>
                  <a:pt x="4742677" y="5383409"/>
                  <a:pt x="4623749" y="5452240"/>
                  <a:pt x="4494778" y="5452240"/>
                </a:cubicBezTo>
                <a:lnTo>
                  <a:pt x="1719416" y="5452240"/>
                </a:lnTo>
                <a:cubicBezTo>
                  <a:pt x="1590445" y="5452240"/>
                  <a:pt x="1471517" y="5383409"/>
                  <a:pt x="1407268" y="5271582"/>
                </a:cubicBezTo>
                <a:lnTo>
                  <a:pt x="47836" y="2905462"/>
                </a:lnTo>
                <a:cubicBezTo>
                  <a:pt x="-15945" y="2794449"/>
                  <a:pt x="-15945" y="2657791"/>
                  <a:pt x="47836" y="2546778"/>
                </a:cubicBezTo>
              </a:path>
            </a:pathLst>
          </a:custGeom>
          <a:noFill/>
          <a:ln>
            <a:solidFill>
              <a:schemeClr val="accent1">
                <a:lumMod val="60000"/>
                <a:lumOff val="40000"/>
                <a:alpha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5" name="六边形 1++">
            <a:extLst>
              <a:ext uri="{FF2B5EF4-FFF2-40B4-BE49-F238E27FC236}">
                <a16:creationId xmlns:a16="http://schemas.microsoft.com/office/drawing/2014/main" id="{B1B7ACBB-F930-4EC3-8C45-EB3018CC5593}"/>
              </a:ext>
            </a:extLst>
          </p:cNvPr>
          <p:cNvSpPr/>
          <p:nvPr/>
        </p:nvSpPr>
        <p:spPr>
          <a:xfrm rot="16200000">
            <a:off x="-51707" y="-5655166"/>
            <a:ext cx="12295416" cy="10787816"/>
          </a:xfrm>
          <a:custGeom>
            <a:avLst/>
            <a:gdLst>
              <a:gd name="connsiteX0" fmla="*/ 47836 w 6214193"/>
              <a:gd name="connsiteY0" fmla="*/ 2546778 h 5452240"/>
              <a:gd name="connsiteX1" fmla="*/ 1407268 w 6214193"/>
              <a:gd name="connsiteY1" fmla="*/ 180658 h 5452240"/>
              <a:gd name="connsiteX2" fmla="*/ 1719416 w 6214193"/>
              <a:gd name="connsiteY2" fmla="*/ 0 h 5452240"/>
              <a:gd name="connsiteX3" fmla="*/ 4494778 w 6214193"/>
              <a:gd name="connsiteY3" fmla="*/ 0 h 5452240"/>
              <a:gd name="connsiteX4" fmla="*/ 4806927 w 6214193"/>
              <a:gd name="connsiteY4" fmla="*/ 180658 h 5452240"/>
              <a:gd name="connsiteX5" fmla="*/ 6166358 w 6214193"/>
              <a:gd name="connsiteY5" fmla="*/ 2546778 h 5452240"/>
              <a:gd name="connsiteX6" fmla="*/ 6166358 w 6214193"/>
              <a:gd name="connsiteY6" fmla="*/ 2905462 h 5452240"/>
              <a:gd name="connsiteX7" fmla="*/ 4806927 w 6214193"/>
              <a:gd name="connsiteY7" fmla="*/ 5271582 h 5452240"/>
              <a:gd name="connsiteX8" fmla="*/ 4494778 w 6214193"/>
              <a:gd name="connsiteY8" fmla="*/ 5452240 h 5452240"/>
              <a:gd name="connsiteX9" fmla="*/ 1719416 w 6214193"/>
              <a:gd name="connsiteY9" fmla="*/ 5452240 h 5452240"/>
              <a:gd name="connsiteX10" fmla="*/ 1407268 w 6214193"/>
              <a:gd name="connsiteY10" fmla="*/ 5271582 h 5452240"/>
              <a:gd name="connsiteX11" fmla="*/ 47836 w 6214193"/>
              <a:gd name="connsiteY11" fmla="*/ 2905462 h 5452240"/>
              <a:gd name="connsiteX12" fmla="*/ 47836 w 6214193"/>
              <a:gd name="connsiteY12" fmla="*/ 2546778 h 5452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214193" h="5452240">
                <a:moveTo>
                  <a:pt x="47836" y="2546778"/>
                </a:moveTo>
                <a:lnTo>
                  <a:pt x="1407268" y="180658"/>
                </a:lnTo>
                <a:cubicBezTo>
                  <a:pt x="1471517" y="68831"/>
                  <a:pt x="1590445" y="0"/>
                  <a:pt x="1719416" y="0"/>
                </a:cubicBezTo>
                <a:lnTo>
                  <a:pt x="4494778" y="0"/>
                </a:lnTo>
                <a:cubicBezTo>
                  <a:pt x="4623749" y="0"/>
                  <a:pt x="4742677" y="68831"/>
                  <a:pt x="4806927" y="180658"/>
                </a:cubicBezTo>
                <a:lnTo>
                  <a:pt x="6166358" y="2546778"/>
                </a:lnTo>
                <a:cubicBezTo>
                  <a:pt x="6230139" y="2657791"/>
                  <a:pt x="6230139" y="2794449"/>
                  <a:pt x="6166358" y="2905462"/>
                </a:cubicBezTo>
                <a:lnTo>
                  <a:pt x="4806927" y="5271582"/>
                </a:lnTo>
                <a:cubicBezTo>
                  <a:pt x="4742677" y="5383409"/>
                  <a:pt x="4623749" y="5452240"/>
                  <a:pt x="4494778" y="5452240"/>
                </a:cubicBezTo>
                <a:lnTo>
                  <a:pt x="1719416" y="5452240"/>
                </a:lnTo>
                <a:cubicBezTo>
                  <a:pt x="1590445" y="5452240"/>
                  <a:pt x="1471517" y="5383409"/>
                  <a:pt x="1407268" y="5271582"/>
                </a:cubicBezTo>
                <a:lnTo>
                  <a:pt x="47836" y="2905462"/>
                </a:lnTo>
                <a:cubicBezTo>
                  <a:pt x="-15945" y="2794449"/>
                  <a:pt x="-15945" y="2657791"/>
                  <a:pt x="47836" y="2546778"/>
                </a:cubicBezTo>
              </a:path>
            </a:pathLst>
          </a:custGeom>
          <a:noFill/>
          <a:ln>
            <a:solidFill>
              <a:schemeClr val="accent1">
                <a:lumMod val="60000"/>
                <a:lumOff val="40000"/>
                <a:alpha val="8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14" name="六边形 1++">
            <a:extLst>
              <a:ext uri="{FF2B5EF4-FFF2-40B4-BE49-F238E27FC236}">
                <a16:creationId xmlns:a16="http://schemas.microsoft.com/office/drawing/2014/main" id="{1A3B4761-B2F1-4D32-9011-5A03C8780447}"/>
              </a:ext>
            </a:extLst>
          </p:cNvPr>
          <p:cNvSpPr/>
          <p:nvPr/>
        </p:nvSpPr>
        <p:spPr>
          <a:xfrm rot="16200000">
            <a:off x="1574800" y="-4228093"/>
            <a:ext cx="9042402" cy="7933670"/>
          </a:xfrm>
          <a:custGeom>
            <a:avLst/>
            <a:gdLst>
              <a:gd name="connsiteX0" fmla="*/ 47836 w 6214193"/>
              <a:gd name="connsiteY0" fmla="*/ 2546778 h 5452240"/>
              <a:gd name="connsiteX1" fmla="*/ 1407268 w 6214193"/>
              <a:gd name="connsiteY1" fmla="*/ 180658 h 5452240"/>
              <a:gd name="connsiteX2" fmla="*/ 1719416 w 6214193"/>
              <a:gd name="connsiteY2" fmla="*/ 0 h 5452240"/>
              <a:gd name="connsiteX3" fmla="*/ 4494778 w 6214193"/>
              <a:gd name="connsiteY3" fmla="*/ 0 h 5452240"/>
              <a:gd name="connsiteX4" fmla="*/ 4806927 w 6214193"/>
              <a:gd name="connsiteY4" fmla="*/ 180658 h 5452240"/>
              <a:gd name="connsiteX5" fmla="*/ 6166358 w 6214193"/>
              <a:gd name="connsiteY5" fmla="*/ 2546778 h 5452240"/>
              <a:gd name="connsiteX6" fmla="*/ 6166358 w 6214193"/>
              <a:gd name="connsiteY6" fmla="*/ 2905462 h 5452240"/>
              <a:gd name="connsiteX7" fmla="*/ 4806927 w 6214193"/>
              <a:gd name="connsiteY7" fmla="*/ 5271582 h 5452240"/>
              <a:gd name="connsiteX8" fmla="*/ 4494778 w 6214193"/>
              <a:gd name="connsiteY8" fmla="*/ 5452240 h 5452240"/>
              <a:gd name="connsiteX9" fmla="*/ 1719416 w 6214193"/>
              <a:gd name="connsiteY9" fmla="*/ 5452240 h 5452240"/>
              <a:gd name="connsiteX10" fmla="*/ 1407268 w 6214193"/>
              <a:gd name="connsiteY10" fmla="*/ 5271582 h 5452240"/>
              <a:gd name="connsiteX11" fmla="*/ 47836 w 6214193"/>
              <a:gd name="connsiteY11" fmla="*/ 2905462 h 5452240"/>
              <a:gd name="connsiteX12" fmla="*/ 47836 w 6214193"/>
              <a:gd name="connsiteY12" fmla="*/ 2546778 h 5452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214193" h="5452240">
                <a:moveTo>
                  <a:pt x="47836" y="2546778"/>
                </a:moveTo>
                <a:lnTo>
                  <a:pt x="1407268" y="180658"/>
                </a:lnTo>
                <a:cubicBezTo>
                  <a:pt x="1471517" y="68831"/>
                  <a:pt x="1590445" y="0"/>
                  <a:pt x="1719416" y="0"/>
                </a:cubicBezTo>
                <a:lnTo>
                  <a:pt x="4494778" y="0"/>
                </a:lnTo>
                <a:cubicBezTo>
                  <a:pt x="4623749" y="0"/>
                  <a:pt x="4742677" y="68831"/>
                  <a:pt x="4806927" y="180658"/>
                </a:cubicBezTo>
                <a:lnTo>
                  <a:pt x="6166358" y="2546778"/>
                </a:lnTo>
                <a:cubicBezTo>
                  <a:pt x="6230139" y="2657791"/>
                  <a:pt x="6230139" y="2794449"/>
                  <a:pt x="6166358" y="2905462"/>
                </a:cubicBezTo>
                <a:lnTo>
                  <a:pt x="4806927" y="5271582"/>
                </a:lnTo>
                <a:cubicBezTo>
                  <a:pt x="4742677" y="5383409"/>
                  <a:pt x="4623749" y="5452240"/>
                  <a:pt x="4494778" y="5452240"/>
                </a:cubicBezTo>
                <a:lnTo>
                  <a:pt x="1719416" y="5452240"/>
                </a:lnTo>
                <a:cubicBezTo>
                  <a:pt x="1590445" y="5452240"/>
                  <a:pt x="1471517" y="5383409"/>
                  <a:pt x="1407268" y="5271582"/>
                </a:cubicBezTo>
                <a:lnTo>
                  <a:pt x="47836" y="2905462"/>
                </a:lnTo>
                <a:cubicBezTo>
                  <a:pt x="-15945" y="2794449"/>
                  <a:pt x="-15945" y="2657791"/>
                  <a:pt x="47836" y="2546778"/>
                </a:cubicBezTo>
              </a:path>
            </a:pathLst>
          </a:custGeom>
          <a:noFill/>
          <a:ln>
            <a:solidFill>
              <a:schemeClr val="accent1">
                <a:lumMod val="60000"/>
                <a:lumOff val="40000"/>
                <a:alpha val="13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15" name="六边形 1+++">
            <a:extLst>
              <a:ext uri="{FF2B5EF4-FFF2-40B4-BE49-F238E27FC236}">
                <a16:creationId xmlns:a16="http://schemas.microsoft.com/office/drawing/2014/main" id="{16A3B319-6028-4C5B-9E02-25B69B2D119E}"/>
              </a:ext>
            </a:extLst>
          </p:cNvPr>
          <p:cNvSpPr/>
          <p:nvPr/>
        </p:nvSpPr>
        <p:spPr>
          <a:xfrm rot="16200000">
            <a:off x="800100" y="-4907802"/>
            <a:ext cx="10591802" cy="9293088"/>
          </a:xfrm>
          <a:custGeom>
            <a:avLst/>
            <a:gdLst>
              <a:gd name="connsiteX0" fmla="*/ 47836 w 6214193"/>
              <a:gd name="connsiteY0" fmla="*/ 2546778 h 5452240"/>
              <a:gd name="connsiteX1" fmla="*/ 1407268 w 6214193"/>
              <a:gd name="connsiteY1" fmla="*/ 180658 h 5452240"/>
              <a:gd name="connsiteX2" fmla="*/ 1719416 w 6214193"/>
              <a:gd name="connsiteY2" fmla="*/ 0 h 5452240"/>
              <a:gd name="connsiteX3" fmla="*/ 4494778 w 6214193"/>
              <a:gd name="connsiteY3" fmla="*/ 0 h 5452240"/>
              <a:gd name="connsiteX4" fmla="*/ 4806927 w 6214193"/>
              <a:gd name="connsiteY4" fmla="*/ 180658 h 5452240"/>
              <a:gd name="connsiteX5" fmla="*/ 6166358 w 6214193"/>
              <a:gd name="connsiteY5" fmla="*/ 2546778 h 5452240"/>
              <a:gd name="connsiteX6" fmla="*/ 6166358 w 6214193"/>
              <a:gd name="connsiteY6" fmla="*/ 2905462 h 5452240"/>
              <a:gd name="connsiteX7" fmla="*/ 4806927 w 6214193"/>
              <a:gd name="connsiteY7" fmla="*/ 5271582 h 5452240"/>
              <a:gd name="connsiteX8" fmla="*/ 4494778 w 6214193"/>
              <a:gd name="connsiteY8" fmla="*/ 5452240 h 5452240"/>
              <a:gd name="connsiteX9" fmla="*/ 1719416 w 6214193"/>
              <a:gd name="connsiteY9" fmla="*/ 5452240 h 5452240"/>
              <a:gd name="connsiteX10" fmla="*/ 1407268 w 6214193"/>
              <a:gd name="connsiteY10" fmla="*/ 5271582 h 5452240"/>
              <a:gd name="connsiteX11" fmla="*/ 47836 w 6214193"/>
              <a:gd name="connsiteY11" fmla="*/ 2905462 h 5452240"/>
              <a:gd name="connsiteX12" fmla="*/ 47836 w 6214193"/>
              <a:gd name="connsiteY12" fmla="*/ 2546778 h 5452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214193" h="5452240">
                <a:moveTo>
                  <a:pt x="47836" y="2546778"/>
                </a:moveTo>
                <a:lnTo>
                  <a:pt x="1407268" y="180658"/>
                </a:lnTo>
                <a:cubicBezTo>
                  <a:pt x="1471517" y="68831"/>
                  <a:pt x="1590445" y="0"/>
                  <a:pt x="1719416" y="0"/>
                </a:cubicBezTo>
                <a:lnTo>
                  <a:pt x="4494778" y="0"/>
                </a:lnTo>
                <a:cubicBezTo>
                  <a:pt x="4623749" y="0"/>
                  <a:pt x="4742677" y="68831"/>
                  <a:pt x="4806927" y="180658"/>
                </a:cubicBezTo>
                <a:lnTo>
                  <a:pt x="6166358" y="2546778"/>
                </a:lnTo>
                <a:cubicBezTo>
                  <a:pt x="6230139" y="2657791"/>
                  <a:pt x="6230139" y="2794449"/>
                  <a:pt x="6166358" y="2905462"/>
                </a:cubicBezTo>
                <a:lnTo>
                  <a:pt x="4806927" y="5271582"/>
                </a:lnTo>
                <a:cubicBezTo>
                  <a:pt x="4742677" y="5383409"/>
                  <a:pt x="4623749" y="5452240"/>
                  <a:pt x="4494778" y="5452240"/>
                </a:cubicBezTo>
                <a:lnTo>
                  <a:pt x="1719416" y="5452240"/>
                </a:lnTo>
                <a:cubicBezTo>
                  <a:pt x="1590445" y="5452240"/>
                  <a:pt x="1471517" y="5383409"/>
                  <a:pt x="1407268" y="5271582"/>
                </a:cubicBezTo>
                <a:lnTo>
                  <a:pt x="47836" y="2905462"/>
                </a:lnTo>
                <a:cubicBezTo>
                  <a:pt x="-15945" y="2794449"/>
                  <a:pt x="-15945" y="2657791"/>
                  <a:pt x="47836" y="2546778"/>
                </a:cubicBezTo>
              </a:path>
            </a:pathLst>
          </a:custGeom>
          <a:noFill/>
          <a:ln>
            <a:solidFill>
              <a:schemeClr val="accent1">
                <a:lumMod val="60000"/>
                <a:lumOff val="40000"/>
                <a:alpha val="1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16" name="文本框 15">
            <a:extLst>
              <a:ext uri="{FF2B5EF4-FFF2-40B4-BE49-F238E27FC236}">
                <a16:creationId xmlns:a16="http://schemas.microsoft.com/office/drawing/2014/main" id="{0B5583A6-62F4-4820-9A36-9949AB5DCF48}"/>
              </a:ext>
            </a:extLst>
          </p:cNvPr>
          <p:cNvSpPr txBox="1"/>
          <p:nvPr/>
        </p:nvSpPr>
        <p:spPr>
          <a:xfrm>
            <a:off x="4902200" y="25400"/>
            <a:ext cx="2387600" cy="2215991"/>
          </a:xfrm>
          <a:prstGeom prst="rect">
            <a:avLst/>
          </a:prstGeom>
          <a:noFill/>
        </p:spPr>
        <p:txBody>
          <a:bodyPr wrap="square" rtlCol="0">
            <a:noAutofit/>
          </a:bodyPr>
          <a:lstStyle/>
          <a:p>
            <a:pPr algn="dist"/>
            <a:r>
              <a:rPr lang="en-US" altLang="zh-CN" sz="13800" b="1">
                <a:ln w="6350">
                  <a:solidFill>
                    <a:schemeClr val="bg1">
                      <a:alpha val="15000"/>
                    </a:schemeClr>
                  </a:solidFill>
                </a:ln>
                <a:noFill/>
                <a:latin typeface="+mj-lt"/>
                <a:ea typeface="+mj-ea"/>
              </a:rPr>
              <a:t>01</a:t>
            </a:r>
            <a:endParaRPr lang="zh-CN" altLang="en-US" sz="13800" b="1">
              <a:ln w="6350">
                <a:solidFill>
                  <a:schemeClr val="bg1">
                    <a:alpha val="15000"/>
                  </a:schemeClr>
                </a:solidFill>
              </a:ln>
              <a:noFill/>
              <a:latin typeface="+mj-lt"/>
              <a:ea typeface="+mj-ea"/>
            </a:endParaRPr>
          </a:p>
        </p:txBody>
      </p:sp>
      <p:sp>
        <p:nvSpPr>
          <p:cNvPr id="17" name="TextBox 15+">
            <a:extLst>
              <a:ext uri="{FF2B5EF4-FFF2-40B4-BE49-F238E27FC236}">
                <a16:creationId xmlns:a16="http://schemas.microsoft.com/office/drawing/2014/main" id="{DC7BBF19-B6C7-4F98-9443-15BE8D4397A9}"/>
              </a:ext>
            </a:extLst>
          </p:cNvPr>
          <p:cNvSpPr txBox="1"/>
          <p:nvPr/>
        </p:nvSpPr>
        <p:spPr>
          <a:xfrm>
            <a:off x="4610100" y="10755"/>
            <a:ext cx="2971800" cy="2215991"/>
          </a:xfrm>
          <a:prstGeom prst="rect">
            <a:avLst/>
          </a:prstGeom>
          <a:noFill/>
        </p:spPr>
        <p:txBody>
          <a:bodyPr wrap="square" rtlCol="0">
            <a:noAutofit/>
          </a:bodyPr>
          <a:lstStyle/>
          <a:p>
            <a:pPr algn="ctr"/>
            <a:r>
              <a:rPr lang="en-US" altLang="zh-CN" sz="13800" b="1">
                <a:ln w="6350">
                  <a:noFill/>
                </a:ln>
                <a:solidFill>
                  <a:schemeClr val="bg1"/>
                </a:solidFill>
                <a:latin typeface="+mj-lt"/>
                <a:ea typeface="+mj-ea"/>
              </a:rPr>
              <a:t>01</a:t>
            </a:r>
            <a:endParaRPr lang="zh-CN" altLang="en-US" sz="13800" b="1">
              <a:ln w="6350">
                <a:noFill/>
              </a:ln>
              <a:solidFill>
                <a:schemeClr val="bg1"/>
              </a:solidFill>
              <a:latin typeface="+mj-lt"/>
              <a:ea typeface="+mj-ea"/>
            </a:endParaRPr>
          </a:p>
        </p:txBody>
      </p:sp>
      <p:sp>
        <p:nvSpPr>
          <p:cNvPr id="18" name="文本框 17">
            <a:extLst>
              <a:ext uri="{FF2B5EF4-FFF2-40B4-BE49-F238E27FC236}">
                <a16:creationId xmlns:a16="http://schemas.microsoft.com/office/drawing/2014/main" id="{20394A75-49B2-42E3-B1E4-EF1F08323130}"/>
              </a:ext>
            </a:extLst>
          </p:cNvPr>
          <p:cNvSpPr txBox="1"/>
          <p:nvPr/>
        </p:nvSpPr>
        <p:spPr>
          <a:xfrm>
            <a:off x="3695702" y="3033089"/>
            <a:ext cx="4800598" cy="923330"/>
          </a:xfrm>
          <a:prstGeom prst="rect">
            <a:avLst/>
          </a:prstGeom>
          <a:noFill/>
        </p:spPr>
        <p:txBody>
          <a:bodyPr wrap="square" rtlCol="0">
            <a:noAutofit/>
          </a:bodyPr>
          <a:lstStyle/>
          <a:p>
            <a:pPr algn="ctr"/>
            <a:r>
              <a:rPr lang="zh-CN" altLang="en-US" sz="5400">
                <a:gradFill>
                  <a:gsLst>
                    <a:gs pos="0">
                      <a:schemeClr val="accent2">
                        <a:lumMod val="60000"/>
                        <a:lumOff val="40000"/>
                      </a:schemeClr>
                    </a:gs>
                    <a:gs pos="100000">
                      <a:schemeClr val="accent2"/>
                    </a:gs>
                  </a:gsLst>
                  <a:lin ang="5400000" scaled="1"/>
                </a:gradFill>
                <a:latin typeface="+mj-ea"/>
                <a:ea typeface="+mj-ea"/>
              </a:rPr>
              <a:t>年度工作概述</a:t>
            </a:r>
          </a:p>
        </p:txBody>
      </p:sp>
      <p:sp>
        <p:nvSpPr>
          <p:cNvPr id="19" name="文本框 18">
            <a:extLst>
              <a:ext uri="{FF2B5EF4-FFF2-40B4-BE49-F238E27FC236}">
                <a16:creationId xmlns:a16="http://schemas.microsoft.com/office/drawing/2014/main" id="{5BC27B57-4449-4A7A-A30D-E2037AA50192}"/>
              </a:ext>
            </a:extLst>
          </p:cNvPr>
          <p:cNvSpPr txBox="1"/>
          <p:nvPr/>
        </p:nvSpPr>
        <p:spPr>
          <a:xfrm>
            <a:off x="3368040" y="3929250"/>
            <a:ext cx="5455920" cy="307777"/>
          </a:xfrm>
          <a:prstGeom prst="rect">
            <a:avLst/>
          </a:prstGeom>
          <a:noFill/>
        </p:spPr>
        <p:txBody>
          <a:bodyPr wrap="square" rtlCol="0">
            <a:noAutofit/>
          </a:bodyPr>
          <a:lstStyle/>
          <a:p>
            <a:pPr algn="dist"/>
            <a:r>
              <a:rPr lang="en-US" altLang="zh-CN" sz="1400">
                <a:gradFill flip="none" rotWithShape="1">
                  <a:gsLst>
                    <a:gs pos="0">
                      <a:schemeClr val="accent1"/>
                    </a:gs>
                    <a:gs pos="100000">
                      <a:schemeClr val="accent1">
                        <a:lumMod val="60000"/>
                        <a:lumOff val="40000"/>
                      </a:schemeClr>
                    </a:gs>
                  </a:gsLst>
                  <a:lin ang="16200000" scaled="1"/>
                  <a:tileRect/>
                </a:gradFill>
              </a:rPr>
              <a:t>ANNUAL WORK REVIEW</a:t>
            </a:r>
          </a:p>
        </p:txBody>
      </p:sp>
      <p:sp>
        <p:nvSpPr>
          <p:cNvPr id="31" name="六边形 1+++">
            <a:extLst>
              <a:ext uri="{FF2B5EF4-FFF2-40B4-BE49-F238E27FC236}">
                <a16:creationId xmlns:a16="http://schemas.microsoft.com/office/drawing/2014/main" id="{DB357B98-733C-4512-940E-86CBBBF50DB5}"/>
              </a:ext>
            </a:extLst>
          </p:cNvPr>
          <p:cNvSpPr/>
          <p:nvPr/>
        </p:nvSpPr>
        <p:spPr>
          <a:xfrm rot="16200000">
            <a:off x="-918482" y="-6415662"/>
            <a:ext cx="14028966" cy="12308808"/>
          </a:xfrm>
          <a:custGeom>
            <a:avLst/>
            <a:gdLst>
              <a:gd name="connsiteX0" fmla="*/ 47836 w 6214193"/>
              <a:gd name="connsiteY0" fmla="*/ 2546778 h 5452240"/>
              <a:gd name="connsiteX1" fmla="*/ 1407268 w 6214193"/>
              <a:gd name="connsiteY1" fmla="*/ 180658 h 5452240"/>
              <a:gd name="connsiteX2" fmla="*/ 1719416 w 6214193"/>
              <a:gd name="connsiteY2" fmla="*/ 0 h 5452240"/>
              <a:gd name="connsiteX3" fmla="*/ 4494778 w 6214193"/>
              <a:gd name="connsiteY3" fmla="*/ 0 h 5452240"/>
              <a:gd name="connsiteX4" fmla="*/ 4806927 w 6214193"/>
              <a:gd name="connsiteY4" fmla="*/ 180658 h 5452240"/>
              <a:gd name="connsiteX5" fmla="*/ 6166358 w 6214193"/>
              <a:gd name="connsiteY5" fmla="*/ 2546778 h 5452240"/>
              <a:gd name="connsiteX6" fmla="*/ 6166358 w 6214193"/>
              <a:gd name="connsiteY6" fmla="*/ 2905462 h 5452240"/>
              <a:gd name="connsiteX7" fmla="*/ 4806927 w 6214193"/>
              <a:gd name="connsiteY7" fmla="*/ 5271582 h 5452240"/>
              <a:gd name="connsiteX8" fmla="*/ 4494778 w 6214193"/>
              <a:gd name="connsiteY8" fmla="*/ 5452240 h 5452240"/>
              <a:gd name="connsiteX9" fmla="*/ 1719416 w 6214193"/>
              <a:gd name="connsiteY9" fmla="*/ 5452240 h 5452240"/>
              <a:gd name="connsiteX10" fmla="*/ 1407268 w 6214193"/>
              <a:gd name="connsiteY10" fmla="*/ 5271582 h 5452240"/>
              <a:gd name="connsiteX11" fmla="*/ 47836 w 6214193"/>
              <a:gd name="connsiteY11" fmla="*/ 2905462 h 5452240"/>
              <a:gd name="connsiteX12" fmla="*/ 47836 w 6214193"/>
              <a:gd name="connsiteY12" fmla="*/ 2546778 h 5452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214193" h="5452240">
                <a:moveTo>
                  <a:pt x="47836" y="2546778"/>
                </a:moveTo>
                <a:lnTo>
                  <a:pt x="1407268" y="180658"/>
                </a:lnTo>
                <a:cubicBezTo>
                  <a:pt x="1471517" y="68831"/>
                  <a:pt x="1590445" y="0"/>
                  <a:pt x="1719416" y="0"/>
                </a:cubicBezTo>
                <a:lnTo>
                  <a:pt x="4494778" y="0"/>
                </a:lnTo>
                <a:cubicBezTo>
                  <a:pt x="4623749" y="0"/>
                  <a:pt x="4742677" y="68831"/>
                  <a:pt x="4806927" y="180658"/>
                </a:cubicBezTo>
                <a:lnTo>
                  <a:pt x="6166358" y="2546778"/>
                </a:lnTo>
                <a:cubicBezTo>
                  <a:pt x="6230139" y="2657791"/>
                  <a:pt x="6230139" y="2794449"/>
                  <a:pt x="6166358" y="2905462"/>
                </a:cubicBezTo>
                <a:lnTo>
                  <a:pt x="4806927" y="5271582"/>
                </a:lnTo>
                <a:cubicBezTo>
                  <a:pt x="4742677" y="5383409"/>
                  <a:pt x="4623749" y="5452240"/>
                  <a:pt x="4494778" y="5452240"/>
                </a:cubicBezTo>
                <a:lnTo>
                  <a:pt x="1719416" y="5452240"/>
                </a:lnTo>
                <a:cubicBezTo>
                  <a:pt x="1590445" y="5452240"/>
                  <a:pt x="1471517" y="5383409"/>
                  <a:pt x="1407268" y="5271582"/>
                </a:cubicBezTo>
                <a:lnTo>
                  <a:pt x="47836" y="2905462"/>
                </a:lnTo>
                <a:cubicBezTo>
                  <a:pt x="-15945" y="2794449"/>
                  <a:pt x="-15945" y="2657791"/>
                  <a:pt x="47836" y="2546778"/>
                </a:cubicBezTo>
              </a:path>
            </a:pathLst>
          </a:custGeom>
          <a:noFill/>
          <a:ln>
            <a:solidFill>
              <a:schemeClr val="accent1">
                <a:lumMod val="60000"/>
                <a:lumOff val="40000"/>
                <a:alpha val="8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26" name="任意多边形: 形状 25">
            <a:extLst>
              <a:ext uri="{FF2B5EF4-FFF2-40B4-BE49-F238E27FC236}">
                <a16:creationId xmlns:a16="http://schemas.microsoft.com/office/drawing/2014/main" id="{1D6EECB4-8544-44FF-BB16-EFC7E2F6109A}"/>
              </a:ext>
            </a:extLst>
          </p:cNvPr>
          <p:cNvSpPr/>
          <p:nvPr/>
        </p:nvSpPr>
        <p:spPr>
          <a:xfrm rot="1312896">
            <a:off x="2171587" y="6696069"/>
            <a:ext cx="16767" cy="8337"/>
          </a:xfrm>
          <a:custGeom>
            <a:avLst/>
            <a:gdLst>
              <a:gd name="connsiteX0" fmla="*/ 16768 w 16767"/>
              <a:gd name="connsiteY0" fmla="*/ 8337 h 8337"/>
              <a:gd name="connsiteX1" fmla="*/ 0 w 16767"/>
              <a:gd name="connsiteY1" fmla="*/ 0 h 8337"/>
              <a:gd name="connsiteX2" fmla="*/ 16768 w 16767"/>
              <a:gd name="connsiteY2" fmla="*/ 8337 h 8337"/>
            </a:gdLst>
            <a:ahLst/>
            <a:cxnLst>
              <a:cxn ang="0">
                <a:pos x="connsiteX0" y="connsiteY0"/>
              </a:cxn>
              <a:cxn ang="0">
                <a:pos x="connsiteX1" y="connsiteY1"/>
              </a:cxn>
              <a:cxn ang="0">
                <a:pos x="connsiteX2" y="connsiteY2"/>
              </a:cxn>
            </a:cxnLst>
            <a:rect l="l" t="t" r="r" b="b"/>
            <a:pathLst>
              <a:path w="16767" h="8337">
                <a:moveTo>
                  <a:pt x="16768" y="8337"/>
                </a:moveTo>
                <a:cubicBezTo>
                  <a:pt x="11205" y="5528"/>
                  <a:pt x="5603" y="2747"/>
                  <a:pt x="0" y="0"/>
                </a:cubicBezTo>
                <a:cubicBezTo>
                  <a:pt x="5603" y="2728"/>
                  <a:pt x="11185" y="5532"/>
                  <a:pt x="16768" y="8337"/>
                </a:cubicBezTo>
                <a:close/>
              </a:path>
            </a:pathLst>
          </a:custGeom>
          <a:solidFill>
            <a:schemeClr val="accent1">
              <a:alpha val="44000"/>
            </a:schemeClr>
          </a:solidFill>
          <a:ln w="2030" cap="flat">
            <a:noFill/>
            <a:prstDash val="solid"/>
            <a:miter/>
          </a:ln>
        </p:spPr>
        <p:txBody>
          <a:bodyPr rtlCol="0" anchor="ctr"/>
          <a:lstStyle/>
          <a:p>
            <a:endParaRPr lang="zh-CN" altLang="en-US"/>
          </a:p>
        </p:txBody>
      </p:sp>
      <p:sp>
        <p:nvSpPr>
          <p:cNvPr id="20" name="TextBox 15+">
            <a:extLst>
              <a:ext uri="{FF2B5EF4-FFF2-40B4-BE49-F238E27FC236}">
                <a16:creationId xmlns:a16="http://schemas.microsoft.com/office/drawing/2014/main" id="{6140C823-F61A-49B2-BEC7-A0B553EB55CE}"/>
              </a:ext>
            </a:extLst>
          </p:cNvPr>
          <p:cNvSpPr txBox="1"/>
          <p:nvPr/>
        </p:nvSpPr>
        <p:spPr>
          <a:xfrm>
            <a:off x="7630209" y="5459348"/>
            <a:ext cx="4974316" cy="1862048"/>
          </a:xfrm>
          <a:prstGeom prst="rect">
            <a:avLst/>
          </a:prstGeom>
          <a:noFill/>
        </p:spPr>
        <p:txBody>
          <a:bodyPr wrap="square" rtlCol="0">
            <a:noAutofit/>
          </a:bodyPr>
          <a:lstStyle/>
          <a:p>
            <a:pPr algn="r"/>
            <a:r>
              <a:rPr lang="en-US" altLang="zh-CN" sz="11500" b="1">
                <a:ln w="6350">
                  <a:solidFill>
                    <a:schemeClr val="accent1">
                      <a:lumMod val="60000"/>
                      <a:lumOff val="40000"/>
                      <a:alpha val="20000"/>
                    </a:schemeClr>
                  </a:solidFill>
                </a:ln>
                <a:noFill/>
                <a:latin typeface="+mj-lt"/>
                <a:ea typeface="+mj-ea"/>
              </a:rPr>
              <a:t>ONE</a:t>
            </a:r>
            <a:endParaRPr lang="zh-CN" altLang="en-US" sz="11500" b="1">
              <a:ln w="6350">
                <a:solidFill>
                  <a:schemeClr val="accent1">
                    <a:lumMod val="60000"/>
                    <a:lumOff val="40000"/>
                    <a:alpha val="20000"/>
                  </a:schemeClr>
                </a:solidFill>
              </a:ln>
              <a:noFill/>
              <a:latin typeface="+mj-lt"/>
              <a:ea typeface="+mj-ea"/>
            </a:endParaRPr>
          </a:p>
        </p:txBody>
      </p:sp>
      <p:sp>
        <p:nvSpPr>
          <p:cNvPr id="21" name="TextBox 15+">
            <a:extLst>
              <a:ext uri="{FF2B5EF4-FFF2-40B4-BE49-F238E27FC236}">
                <a16:creationId xmlns:a16="http://schemas.microsoft.com/office/drawing/2014/main" id="{E8A48837-3D15-4759-9C7A-C553A10C696B}"/>
              </a:ext>
            </a:extLst>
          </p:cNvPr>
          <p:cNvSpPr txBox="1"/>
          <p:nvPr/>
        </p:nvSpPr>
        <p:spPr>
          <a:xfrm>
            <a:off x="-412524" y="5459348"/>
            <a:ext cx="4974316" cy="1862048"/>
          </a:xfrm>
          <a:prstGeom prst="rect">
            <a:avLst/>
          </a:prstGeom>
          <a:noFill/>
        </p:spPr>
        <p:txBody>
          <a:bodyPr wrap="square" rtlCol="0">
            <a:noAutofit/>
          </a:bodyPr>
          <a:lstStyle/>
          <a:p>
            <a:r>
              <a:rPr lang="en-US" altLang="zh-CN" sz="11500" b="1">
                <a:ln w="6350">
                  <a:solidFill>
                    <a:schemeClr val="accent1">
                      <a:lumMod val="60000"/>
                      <a:lumOff val="40000"/>
                      <a:alpha val="20000"/>
                    </a:schemeClr>
                  </a:solidFill>
                </a:ln>
                <a:noFill/>
                <a:latin typeface="+mj-lt"/>
                <a:ea typeface="+mj-ea"/>
              </a:rPr>
              <a:t>PART</a:t>
            </a:r>
            <a:endParaRPr lang="zh-CN" altLang="en-US" sz="11500" b="1">
              <a:ln w="6350">
                <a:solidFill>
                  <a:schemeClr val="accent1">
                    <a:lumMod val="60000"/>
                    <a:lumOff val="40000"/>
                    <a:alpha val="20000"/>
                  </a:schemeClr>
                </a:solidFill>
              </a:ln>
              <a:noFill/>
              <a:latin typeface="+mj-lt"/>
              <a:ea typeface="+mj-ea"/>
            </a:endParaRPr>
          </a:p>
        </p:txBody>
      </p:sp>
    </p:spTree>
    <p:extLst>
      <p:ext uri="{BB962C8B-B14F-4D97-AF65-F5344CB8AC3E}">
        <p14:creationId xmlns:p14="http://schemas.microsoft.com/office/powerpoint/2010/main" val="3247634885"/>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 name="文本框 42">
            <a:extLst>
              <a:ext uri="{FF2B5EF4-FFF2-40B4-BE49-F238E27FC236}">
                <a16:creationId xmlns:a16="http://schemas.microsoft.com/office/drawing/2014/main" id="{1102F958-2C18-4C09-A93E-070BBB4F22F6}"/>
              </a:ext>
            </a:extLst>
          </p:cNvPr>
          <p:cNvSpPr txBox="1"/>
          <p:nvPr/>
        </p:nvSpPr>
        <p:spPr>
          <a:xfrm>
            <a:off x="773683" y="155201"/>
            <a:ext cx="2588642" cy="1015663"/>
          </a:xfrm>
          <a:prstGeom prst="rect">
            <a:avLst/>
          </a:prstGeom>
          <a:noFill/>
        </p:spPr>
        <p:txBody>
          <a:bodyPr wrap="square" rtlCol="0">
            <a:noAutofit/>
          </a:bodyPr>
          <a:lstStyle/>
          <a:p>
            <a:pPr algn="dist"/>
            <a:r>
              <a:rPr lang="en-US" altLang="zh-CN" sz="6000" b="1">
                <a:solidFill>
                  <a:schemeClr val="bg1">
                    <a:alpha val="17000"/>
                  </a:schemeClr>
                </a:solidFill>
                <a:latin typeface="+mj-lt"/>
              </a:rPr>
              <a:t>AWR</a:t>
            </a:r>
            <a:endParaRPr lang="zh-CN" altLang="en-US" sz="6000" b="1">
              <a:solidFill>
                <a:schemeClr val="bg1">
                  <a:alpha val="17000"/>
                </a:schemeClr>
              </a:solidFill>
              <a:latin typeface="+mj-lt"/>
            </a:endParaRPr>
          </a:p>
        </p:txBody>
      </p:sp>
      <p:pic>
        <p:nvPicPr>
          <p:cNvPr id="68" name="图片 67" descr="å¹³æ¿çµè§æè¾¹çç·äººä¸ç§çèæ¯">
            <a:extLst>
              <a:ext uri="{FF2B5EF4-FFF2-40B4-BE49-F238E27FC236}">
                <a16:creationId xmlns:a16="http://schemas.microsoft.com/office/drawing/2014/main" id="{A9C62E87-F131-4A05-861F-5049FEA3ED03}"/>
              </a:ext>
            </a:extLst>
          </p:cNvPr>
          <p:cNvPicPr>
            <a:picLocks noChangeAspect="1" noChangeArrowheads="1"/>
          </p:cNvPicPr>
          <p:nvPr/>
        </p:nvPicPr>
        <p:blipFill>
          <a:blip r:embed="rId2">
            <a:extLst>
              <a:ext uri="{28A0092B-C50C-407E-A947-70E740481C1C}">
                <a14:useLocalDpi xmlns:a14="http://schemas.microsoft.com/office/drawing/2010/main" val="0"/>
              </a:ext>
            </a:extLst>
          </a:blip>
          <a:srcRect l="788" t="24700" r="16330" b="21046"/>
          <a:stretch>
            <a:fillRect/>
          </a:stretch>
        </p:blipFill>
        <p:spPr bwMode="auto">
          <a:xfrm>
            <a:off x="874713" y="3907242"/>
            <a:ext cx="5091979" cy="2222097"/>
          </a:xfrm>
          <a:custGeom>
            <a:avLst/>
            <a:gdLst>
              <a:gd name="connsiteX0" fmla="*/ 85906 w 5091979"/>
              <a:gd name="connsiteY0" fmla="*/ 0 h 2222097"/>
              <a:gd name="connsiteX1" fmla="*/ 5006073 w 5091979"/>
              <a:gd name="connsiteY1" fmla="*/ 0 h 2222097"/>
              <a:gd name="connsiteX2" fmla="*/ 5091979 w 5091979"/>
              <a:gd name="connsiteY2" fmla="*/ 85906 h 2222097"/>
              <a:gd name="connsiteX3" fmla="*/ 5091979 w 5091979"/>
              <a:gd name="connsiteY3" fmla="*/ 2136191 h 2222097"/>
              <a:gd name="connsiteX4" fmla="*/ 5006073 w 5091979"/>
              <a:gd name="connsiteY4" fmla="*/ 2222097 h 2222097"/>
              <a:gd name="connsiteX5" fmla="*/ 85906 w 5091979"/>
              <a:gd name="connsiteY5" fmla="*/ 2222097 h 2222097"/>
              <a:gd name="connsiteX6" fmla="*/ 0 w 5091979"/>
              <a:gd name="connsiteY6" fmla="*/ 2136191 h 2222097"/>
              <a:gd name="connsiteX7" fmla="*/ 0 w 5091979"/>
              <a:gd name="connsiteY7" fmla="*/ 85906 h 2222097"/>
              <a:gd name="connsiteX8" fmla="*/ 85906 w 5091979"/>
              <a:gd name="connsiteY8" fmla="*/ 0 h 2222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091979" h="2222097">
                <a:moveTo>
                  <a:pt x="85906" y="0"/>
                </a:moveTo>
                <a:lnTo>
                  <a:pt x="5006073" y="0"/>
                </a:lnTo>
                <a:cubicBezTo>
                  <a:pt x="5053518" y="0"/>
                  <a:pt x="5091979" y="38461"/>
                  <a:pt x="5091979" y="85906"/>
                </a:cubicBezTo>
                <a:lnTo>
                  <a:pt x="5091979" y="2136191"/>
                </a:lnTo>
                <a:cubicBezTo>
                  <a:pt x="5091979" y="2183636"/>
                  <a:pt x="5053518" y="2222097"/>
                  <a:pt x="5006073" y="2222097"/>
                </a:cubicBezTo>
                <a:lnTo>
                  <a:pt x="85906" y="2222097"/>
                </a:lnTo>
                <a:cubicBezTo>
                  <a:pt x="38461" y="2222097"/>
                  <a:pt x="0" y="2183636"/>
                  <a:pt x="0" y="2136191"/>
                </a:cubicBezTo>
                <a:lnTo>
                  <a:pt x="0" y="85906"/>
                </a:lnTo>
                <a:cubicBezTo>
                  <a:pt x="0" y="38461"/>
                  <a:pt x="38461" y="0"/>
                  <a:pt x="85906" y="0"/>
                </a:cubicBezTo>
                <a:close/>
              </a:path>
            </a:pathLst>
          </a:custGeom>
          <a:noFill/>
          <a:extLst>
            <a:ext uri="{909E8E84-426E-40DD-AFC4-6F175D3DCCD1}">
              <a14:hiddenFill xmlns:a14="http://schemas.microsoft.com/office/drawing/2010/main">
                <a:solidFill>
                  <a:srgbClr val="FFFFFF"/>
                </a:solidFill>
              </a14:hiddenFill>
            </a:ext>
          </a:extLst>
        </p:spPr>
      </p:pic>
      <p:pic>
        <p:nvPicPr>
          <p:cNvPr id="65" name="图片 64" descr="人拿着笔记本电脑的桌子旁&#10;&#10;中度可信度描述已自动生成">
            <a:extLst>
              <a:ext uri="{FF2B5EF4-FFF2-40B4-BE49-F238E27FC236}">
                <a16:creationId xmlns:a16="http://schemas.microsoft.com/office/drawing/2014/main" id="{D07C78E4-2F89-4D34-9C7B-06136206F5D4}"/>
              </a:ext>
            </a:extLst>
          </p:cNvPr>
          <p:cNvPicPr>
            <a:picLocks noChangeAspect="1"/>
          </p:cNvPicPr>
          <p:nvPr/>
        </p:nvPicPr>
        <p:blipFill>
          <a:blip r:embed="rId3">
            <a:extLst>
              <a:ext uri="{28A0092B-C50C-407E-A947-70E740481C1C}">
                <a14:useLocalDpi xmlns:a14="http://schemas.microsoft.com/office/drawing/2010/main" val="0"/>
              </a:ext>
            </a:extLst>
          </a:blip>
          <a:srcRect l="2290" t="18220" r="3036" b="19792"/>
          <a:stretch>
            <a:fillRect/>
          </a:stretch>
        </p:blipFill>
        <p:spPr>
          <a:xfrm>
            <a:off x="6225522" y="1449389"/>
            <a:ext cx="5091979" cy="2222097"/>
          </a:xfrm>
          <a:custGeom>
            <a:avLst/>
            <a:gdLst>
              <a:gd name="connsiteX0" fmla="*/ 85906 w 5091979"/>
              <a:gd name="connsiteY0" fmla="*/ 0 h 2222097"/>
              <a:gd name="connsiteX1" fmla="*/ 5006073 w 5091979"/>
              <a:gd name="connsiteY1" fmla="*/ 0 h 2222097"/>
              <a:gd name="connsiteX2" fmla="*/ 5091979 w 5091979"/>
              <a:gd name="connsiteY2" fmla="*/ 85906 h 2222097"/>
              <a:gd name="connsiteX3" fmla="*/ 5091979 w 5091979"/>
              <a:gd name="connsiteY3" fmla="*/ 2136191 h 2222097"/>
              <a:gd name="connsiteX4" fmla="*/ 5006073 w 5091979"/>
              <a:gd name="connsiteY4" fmla="*/ 2222097 h 2222097"/>
              <a:gd name="connsiteX5" fmla="*/ 85906 w 5091979"/>
              <a:gd name="connsiteY5" fmla="*/ 2222097 h 2222097"/>
              <a:gd name="connsiteX6" fmla="*/ 0 w 5091979"/>
              <a:gd name="connsiteY6" fmla="*/ 2136191 h 2222097"/>
              <a:gd name="connsiteX7" fmla="*/ 0 w 5091979"/>
              <a:gd name="connsiteY7" fmla="*/ 85906 h 2222097"/>
              <a:gd name="connsiteX8" fmla="*/ 85906 w 5091979"/>
              <a:gd name="connsiteY8" fmla="*/ 0 h 2222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091979" h="2222097">
                <a:moveTo>
                  <a:pt x="85906" y="0"/>
                </a:moveTo>
                <a:lnTo>
                  <a:pt x="5006073" y="0"/>
                </a:lnTo>
                <a:cubicBezTo>
                  <a:pt x="5053518" y="0"/>
                  <a:pt x="5091979" y="38461"/>
                  <a:pt x="5091979" y="85906"/>
                </a:cubicBezTo>
                <a:lnTo>
                  <a:pt x="5091979" y="2136191"/>
                </a:lnTo>
                <a:cubicBezTo>
                  <a:pt x="5091979" y="2183636"/>
                  <a:pt x="5053518" y="2222097"/>
                  <a:pt x="5006073" y="2222097"/>
                </a:cubicBezTo>
                <a:lnTo>
                  <a:pt x="85906" y="2222097"/>
                </a:lnTo>
                <a:cubicBezTo>
                  <a:pt x="38461" y="2222097"/>
                  <a:pt x="0" y="2183636"/>
                  <a:pt x="0" y="2136191"/>
                </a:cubicBezTo>
                <a:lnTo>
                  <a:pt x="0" y="85906"/>
                </a:lnTo>
                <a:cubicBezTo>
                  <a:pt x="0" y="38461"/>
                  <a:pt x="38461" y="0"/>
                  <a:pt x="85906" y="0"/>
                </a:cubicBezTo>
                <a:close/>
              </a:path>
            </a:pathLst>
          </a:custGeom>
        </p:spPr>
      </p:pic>
      <p:pic>
        <p:nvPicPr>
          <p:cNvPr id="61" name="图片 60" descr="Businessmen and businesswomen meeting brainstorming ideas Free Photo">
            <a:extLst>
              <a:ext uri="{FF2B5EF4-FFF2-40B4-BE49-F238E27FC236}">
                <a16:creationId xmlns:a16="http://schemas.microsoft.com/office/drawing/2014/main" id="{E146DB12-C714-46BE-93C6-28CBFA3DB217}"/>
              </a:ext>
            </a:extLst>
          </p:cNvPr>
          <p:cNvPicPr>
            <a:picLocks noChangeAspect="1" noChangeArrowheads="1"/>
          </p:cNvPicPr>
          <p:nvPr/>
        </p:nvPicPr>
        <p:blipFill>
          <a:blip r:embed="rId4">
            <a:extLst>
              <a:ext uri="{28A0092B-C50C-407E-A947-70E740481C1C}">
                <a14:useLocalDpi xmlns:a14="http://schemas.microsoft.com/office/drawing/2010/main" val="0"/>
              </a:ext>
            </a:extLst>
          </a:blip>
          <a:srcRect l="5736" r="5571" b="31167"/>
          <a:stretch>
            <a:fillRect/>
          </a:stretch>
        </p:blipFill>
        <p:spPr bwMode="auto">
          <a:xfrm>
            <a:off x="874713" y="1449390"/>
            <a:ext cx="5091979" cy="2222097"/>
          </a:xfrm>
          <a:custGeom>
            <a:avLst/>
            <a:gdLst>
              <a:gd name="connsiteX0" fmla="*/ 85906 w 5091979"/>
              <a:gd name="connsiteY0" fmla="*/ 0 h 2222097"/>
              <a:gd name="connsiteX1" fmla="*/ 5006073 w 5091979"/>
              <a:gd name="connsiteY1" fmla="*/ 0 h 2222097"/>
              <a:gd name="connsiteX2" fmla="*/ 5091979 w 5091979"/>
              <a:gd name="connsiteY2" fmla="*/ 85906 h 2222097"/>
              <a:gd name="connsiteX3" fmla="*/ 5091979 w 5091979"/>
              <a:gd name="connsiteY3" fmla="*/ 2136191 h 2222097"/>
              <a:gd name="connsiteX4" fmla="*/ 5006073 w 5091979"/>
              <a:gd name="connsiteY4" fmla="*/ 2222097 h 2222097"/>
              <a:gd name="connsiteX5" fmla="*/ 85906 w 5091979"/>
              <a:gd name="connsiteY5" fmla="*/ 2222097 h 2222097"/>
              <a:gd name="connsiteX6" fmla="*/ 0 w 5091979"/>
              <a:gd name="connsiteY6" fmla="*/ 2136191 h 2222097"/>
              <a:gd name="connsiteX7" fmla="*/ 0 w 5091979"/>
              <a:gd name="connsiteY7" fmla="*/ 85906 h 2222097"/>
              <a:gd name="connsiteX8" fmla="*/ 85906 w 5091979"/>
              <a:gd name="connsiteY8" fmla="*/ 0 h 2222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091979" h="2222097">
                <a:moveTo>
                  <a:pt x="85906" y="0"/>
                </a:moveTo>
                <a:lnTo>
                  <a:pt x="5006073" y="0"/>
                </a:lnTo>
                <a:cubicBezTo>
                  <a:pt x="5053518" y="0"/>
                  <a:pt x="5091979" y="38461"/>
                  <a:pt x="5091979" y="85906"/>
                </a:cubicBezTo>
                <a:lnTo>
                  <a:pt x="5091979" y="2136191"/>
                </a:lnTo>
                <a:cubicBezTo>
                  <a:pt x="5091979" y="2183636"/>
                  <a:pt x="5053518" y="2222097"/>
                  <a:pt x="5006073" y="2222097"/>
                </a:cubicBezTo>
                <a:lnTo>
                  <a:pt x="85906" y="2222097"/>
                </a:lnTo>
                <a:cubicBezTo>
                  <a:pt x="38461" y="2222097"/>
                  <a:pt x="0" y="2183636"/>
                  <a:pt x="0" y="2136191"/>
                </a:cubicBezTo>
                <a:lnTo>
                  <a:pt x="0" y="85906"/>
                </a:lnTo>
                <a:cubicBezTo>
                  <a:pt x="0" y="38461"/>
                  <a:pt x="38461" y="0"/>
                  <a:pt x="85906" y="0"/>
                </a:cubicBezTo>
                <a:close/>
              </a:path>
            </a:pathLst>
          </a:custGeom>
          <a:noFill/>
          <a:extLst>
            <a:ext uri="{909E8E84-426E-40DD-AFC4-6F175D3DCCD1}">
              <a14:hiddenFill xmlns:a14="http://schemas.microsoft.com/office/drawing/2010/main">
                <a:solidFill>
                  <a:srgbClr val="FFFFFF"/>
                </a:solidFill>
              </a14:hiddenFill>
            </a:ext>
          </a:extLst>
        </p:spPr>
      </p:pic>
      <p:sp>
        <p:nvSpPr>
          <p:cNvPr id="2" name="任意多边形: 形状 1">
            <a:extLst>
              <a:ext uri="{FF2B5EF4-FFF2-40B4-BE49-F238E27FC236}">
                <a16:creationId xmlns:a16="http://schemas.microsoft.com/office/drawing/2014/main" id="{4B40A8CF-0509-4516-B5F5-2A3E9C6AC8BB}"/>
              </a:ext>
            </a:extLst>
          </p:cNvPr>
          <p:cNvSpPr/>
          <p:nvPr/>
        </p:nvSpPr>
        <p:spPr>
          <a:xfrm flipH="1">
            <a:off x="5393314" y="0"/>
            <a:ext cx="6798686" cy="1542374"/>
          </a:xfrm>
          <a:custGeom>
            <a:avLst/>
            <a:gdLst>
              <a:gd name="connsiteX0" fmla="*/ 1654070 w 6798686"/>
              <a:gd name="connsiteY0" fmla="*/ 1112702 h 1542374"/>
              <a:gd name="connsiteX1" fmla="*/ 1658777 w 6798686"/>
              <a:gd name="connsiteY1" fmla="*/ 1115891 h 1542374"/>
              <a:gd name="connsiteX2" fmla="*/ 1662677 w 6798686"/>
              <a:gd name="connsiteY2" fmla="*/ 1118484 h 1542374"/>
              <a:gd name="connsiteX3" fmla="*/ 1674723 w 6798686"/>
              <a:gd name="connsiteY3" fmla="*/ 1131068 h 1542374"/>
              <a:gd name="connsiteX4" fmla="*/ 1667596 w 6798686"/>
              <a:gd name="connsiteY4" fmla="*/ 1125689 h 1542374"/>
              <a:gd name="connsiteX5" fmla="*/ 1654070 w 6798686"/>
              <a:gd name="connsiteY5" fmla="*/ 1112702 h 1542374"/>
              <a:gd name="connsiteX6" fmla="*/ 1633186 w 6798686"/>
              <a:gd name="connsiteY6" fmla="*/ 1098312 h 1542374"/>
              <a:gd name="connsiteX7" fmla="*/ 1633936 w 6798686"/>
              <a:gd name="connsiteY7" fmla="*/ 1098830 h 1542374"/>
              <a:gd name="connsiteX8" fmla="*/ 1635454 w 6798686"/>
              <a:gd name="connsiteY8" fmla="*/ 1100348 h 1542374"/>
              <a:gd name="connsiteX9" fmla="*/ 1633186 w 6798686"/>
              <a:gd name="connsiteY9" fmla="*/ 1098312 h 1542374"/>
              <a:gd name="connsiteX10" fmla="*/ 1620872 w 6798686"/>
              <a:gd name="connsiteY10" fmla="*/ 1079887 h 1542374"/>
              <a:gd name="connsiteX11" fmla="*/ 1634589 w 6798686"/>
              <a:gd name="connsiteY11" fmla="*/ 1088360 h 1542374"/>
              <a:gd name="connsiteX12" fmla="*/ 1647461 w 6798686"/>
              <a:gd name="connsiteY12" fmla="*/ 1102327 h 1542374"/>
              <a:gd name="connsiteX13" fmla="*/ 1648672 w 6798686"/>
              <a:gd name="connsiteY13" fmla="*/ 1103614 h 1542374"/>
              <a:gd name="connsiteX14" fmla="*/ 1635377 w 6798686"/>
              <a:gd name="connsiteY14" fmla="*/ 1094392 h 1542374"/>
              <a:gd name="connsiteX15" fmla="*/ 1620872 w 6798686"/>
              <a:gd name="connsiteY15" fmla="*/ 1079887 h 1542374"/>
              <a:gd name="connsiteX16" fmla="*/ 1595627 w 6798686"/>
              <a:gd name="connsiteY16" fmla="*/ 1063768 h 1542374"/>
              <a:gd name="connsiteX17" fmla="*/ 1605540 w 6798686"/>
              <a:gd name="connsiteY17" fmla="*/ 1070185 h 1542374"/>
              <a:gd name="connsiteX18" fmla="*/ 1615012 w 6798686"/>
              <a:gd name="connsiteY18" fmla="*/ 1079849 h 1542374"/>
              <a:gd name="connsiteX19" fmla="*/ 1604887 w 6798686"/>
              <a:gd name="connsiteY19" fmla="*/ 1072471 h 1542374"/>
              <a:gd name="connsiteX20" fmla="*/ 1595627 w 6798686"/>
              <a:gd name="connsiteY20" fmla="*/ 1063768 h 1542374"/>
              <a:gd name="connsiteX21" fmla="*/ 1589268 w 6798686"/>
              <a:gd name="connsiteY21" fmla="*/ 1047342 h 1542374"/>
              <a:gd name="connsiteX22" fmla="*/ 1606155 w 6798686"/>
              <a:gd name="connsiteY22" fmla="*/ 1056814 h 1542374"/>
              <a:gd name="connsiteX23" fmla="*/ 1624138 w 6798686"/>
              <a:gd name="connsiteY23" fmla="*/ 1076871 h 1542374"/>
              <a:gd name="connsiteX24" fmla="*/ 1607711 w 6798686"/>
              <a:gd name="connsiteY24" fmla="*/ 1066477 h 1542374"/>
              <a:gd name="connsiteX25" fmla="*/ 1589268 w 6798686"/>
              <a:gd name="connsiteY25" fmla="*/ 1047342 h 1542374"/>
              <a:gd name="connsiteX26" fmla="*/ 1562217 w 6798686"/>
              <a:gd name="connsiteY26" fmla="*/ 1031588 h 1542374"/>
              <a:gd name="connsiteX27" fmla="*/ 1576818 w 6798686"/>
              <a:gd name="connsiteY27" fmla="*/ 1040176 h 1542374"/>
              <a:gd name="connsiteX28" fmla="*/ 1592341 w 6798686"/>
              <a:gd name="connsiteY28" fmla="*/ 1056506 h 1542374"/>
              <a:gd name="connsiteX29" fmla="*/ 1578009 w 6798686"/>
              <a:gd name="connsiteY29" fmla="*/ 1046958 h 1542374"/>
              <a:gd name="connsiteX30" fmla="*/ 1562217 w 6798686"/>
              <a:gd name="connsiteY30" fmla="*/ 1031588 h 1542374"/>
              <a:gd name="connsiteX31" fmla="*/ 1536531 w 6798686"/>
              <a:gd name="connsiteY31" fmla="*/ 1015930 h 1542374"/>
              <a:gd name="connsiteX32" fmla="*/ 1547308 w 6798686"/>
              <a:gd name="connsiteY32" fmla="*/ 1022578 h 1542374"/>
              <a:gd name="connsiteX33" fmla="*/ 1558375 w 6798686"/>
              <a:gd name="connsiteY33" fmla="*/ 1033548 h 1542374"/>
              <a:gd name="connsiteX34" fmla="*/ 1547654 w 6798686"/>
              <a:gd name="connsiteY34" fmla="*/ 1026036 h 1542374"/>
              <a:gd name="connsiteX35" fmla="*/ 1536531 w 6798686"/>
              <a:gd name="connsiteY35" fmla="*/ 1015930 h 1542374"/>
              <a:gd name="connsiteX36" fmla="*/ 1558259 w 6798686"/>
              <a:gd name="connsiteY36" fmla="*/ 1014201 h 1542374"/>
              <a:gd name="connsiteX37" fmla="*/ 1577433 w 6798686"/>
              <a:gd name="connsiteY37" fmla="*/ 1023884 h 1542374"/>
              <a:gd name="connsiteX38" fmla="*/ 1598105 w 6798686"/>
              <a:gd name="connsiteY38" fmla="*/ 1047726 h 1542374"/>
              <a:gd name="connsiteX39" fmla="*/ 1579566 w 6798686"/>
              <a:gd name="connsiteY39" fmla="*/ 1037102 h 1542374"/>
              <a:gd name="connsiteX40" fmla="*/ 1558259 w 6798686"/>
              <a:gd name="connsiteY40" fmla="*/ 1014201 h 1542374"/>
              <a:gd name="connsiteX41" fmla="*/ 1530171 w 6798686"/>
              <a:gd name="connsiteY41" fmla="*/ 999446 h 1542374"/>
              <a:gd name="connsiteX42" fmla="*/ 1547808 w 6798686"/>
              <a:gd name="connsiteY42" fmla="*/ 1008783 h 1542374"/>
              <a:gd name="connsiteX43" fmla="*/ 1567097 w 6798686"/>
              <a:gd name="connsiteY43" fmla="*/ 1029763 h 1542374"/>
              <a:gd name="connsiteX44" fmla="*/ 1549998 w 6798686"/>
              <a:gd name="connsiteY44" fmla="*/ 1019465 h 1542374"/>
              <a:gd name="connsiteX45" fmla="*/ 1530171 w 6798686"/>
              <a:gd name="connsiteY45" fmla="*/ 999446 h 1542374"/>
              <a:gd name="connsiteX46" fmla="*/ 1502717 w 6798686"/>
              <a:gd name="connsiteY46" fmla="*/ 984288 h 1542374"/>
              <a:gd name="connsiteX47" fmla="*/ 1518068 w 6798686"/>
              <a:gd name="connsiteY47" fmla="*/ 992856 h 1542374"/>
              <a:gd name="connsiteX48" fmla="*/ 1534974 w 6798686"/>
              <a:gd name="connsiteY48" fmla="*/ 1010167 h 1542374"/>
              <a:gd name="connsiteX49" fmla="*/ 1520085 w 6798686"/>
              <a:gd name="connsiteY49" fmla="*/ 1000733 h 1542374"/>
              <a:gd name="connsiteX50" fmla="*/ 1502717 w 6798686"/>
              <a:gd name="connsiteY50" fmla="*/ 984288 h 1542374"/>
              <a:gd name="connsiteX51" fmla="*/ 1528538 w 6798686"/>
              <a:gd name="connsiteY51" fmla="*/ 981291 h 1542374"/>
              <a:gd name="connsiteX52" fmla="*/ 1549249 w 6798686"/>
              <a:gd name="connsiteY52" fmla="*/ 990551 h 1542374"/>
              <a:gd name="connsiteX53" fmla="*/ 1569960 w 6798686"/>
              <a:gd name="connsiteY53" fmla="*/ 1015162 h 1542374"/>
              <a:gd name="connsiteX54" fmla="*/ 1549575 w 6798686"/>
              <a:gd name="connsiteY54" fmla="*/ 1004691 h 1542374"/>
              <a:gd name="connsiteX55" fmla="*/ 1528538 w 6798686"/>
              <a:gd name="connsiteY55" fmla="*/ 981291 h 1542374"/>
              <a:gd name="connsiteX56" fmla="*/ 1478376 w 6798686"/>
              <a:gd name="connsiteY56" fmla="*/ 970282 h 1542374"/>
              <a:gd name="connsiteX57" fmla="*/ 1488250 w 6798686"/>
              <a:gd name="connsiteY57" fmla="*/ 976027 h 1542374"/>
              <a:gd name="connsiteX58" fmla="*/ 1500950 w 6798686"/>
              <a:gd name="connsiteY58" fmla="*/ 988245 h 1542374"/>
              <a:gd name="connsiteX59" fmla="*/ 1492650 w 6798686"/>
              <a:gd name="connsiteY59" fmla="*/ 982732 h 1542374"/>
              <a:gd name="connsiteX60" fmla="*/ 1478376 w 6798686"/>
              <a:gd name="connsiteY60" fmla="*/ 970282 h 1542374"/>
              <a:gd name="connsiteX61" fmla="*/ 1499951 w 6798686"/>
              <a:gd name="connsiteY61" fmla="*/ 967977 h 1542374"/>
              <a:gd name="connsiteX62" fmla="*/ 1519470 w 6798686"/>
              <a:gd name="connsiteY62" fmla="*/ 977160 h 1542374"/>
              <a:gd name="connsiteX63" fmla="*/ 1539086 w 6798686"/>
              <a:gd name="connsiteY63" fmla="*/ 999158 h 1542374"/>
              <a:gd name="connsiteX64" fmla="*/ 1519682 w 6798686"/>
              <a:gd name="connsiteY64" fmla="*/ 988649 h 1542374"/>
              <a:gd name="connsiteX65" fmla="*/ 1499951 w 6798686"/>
              <a:gd name="connsiteY65" fmla="*/ 967977 h 1542374"/>
              <a:gd name="connsiteX66" fmla="*/ 1456762 w 6798686"/>
              <a:gd name="connsiteY66" fmla="*/ 957372 h 1542374"/>
              <a:gd name="connsiteX67" fmla="*/ 1458337 w 6798686"/>
              <a:gd name="connsiteY67" fmla="*/ 958332 h 1542374"/>
              <a:gd name="connsiteX68" fmla="*/ 1461469 w 6798686"/>
              <a:gd name="connsiteY68" fmla="*/ 961137 h 1542374"/>
              <a:gd name="connsiteX69" fmla="*/ 1456762 w 6798686"/>
              <a:gd name="connsiteY69" fmla="*/ 957372 h 1542374"/>
              <a:gd name="connsiteX70" fmla="*/ 1471574 w 6798686"/>
              <a:gd name="connsiteY70" fmla="*/ 953990 h 1542374"/>
              <a:gd name="connsiteX71" fmla="*/ 1489595 w 6798686"/>
              <a:gd name="connsiteY71" fmla="*/ 962924 h 1542374"/>
              <a:gd name="connsiteX72" fmla="*/ 1507539 w 6798686"/>
              <a:gd name="connsiteY72" fmla="*/ 981906 h 1542374"/>
              <a:gd name="connsiteX73" fmla="*/ 1489653 w 6798686"/>
              <a:gd name="connsiteY73" fmla="*/ 971704 h 1542374"/>
              <a:gd name="connsiteX74" fmla="*/ 1471574 w 6798686"/>
              <a:gd name="connsiteY74" fmla="*/ 953990 h 1542374"/>
              <a:gd name="connsiteX75" fmla="*/ 1498395 w 6798686"/>
              <a:gd name="connsiteY75" fmla="*/ 946863 h 1542374"/>
              <a:gd name="connsiteX76" fmla="*/ 1520412 w 6798686"/>
              <a:gd name="connsiteY76" fmla="*/ 955451 h 1542374"/>
              <a:gd name="connsiteX77" fmla="*/ 1542755 w 6798686"/>
              <a:gd name="connsiteY77" fmla="*/ 982732 h 1542374"/>
              <a:gd name="connsiteX78" fmla="*/ 1521065 w 6798686"/>
              <a:gd name="connsiteY78" fmla="*/ 972895 h 1542374"/>
              <a:gd name="connsiteX79" fmla="*/ 1498395 w 6798686"/>
              <a:gd name="connsiteY79" fmla="*/ 946863 h 1542374"/>
              <a:gd name="connsiteX80" fmla="*/ 1444927 w 6798686"/>
              <a:gd name="connsiteY80" fmla="*/ 940215 h 1542374"/>
              <a:gd name="connsiteX81" fmla="*/ 1459740 w 6798686"/>
              <a:gd name="connsiteY81" fmla="*/ 947958 h 1542374"/>
              <a:gd name="connsiteX82" fmla="*/ 1475071 w 6798686"/>
              <a:gd name="connsiteY82" fmla="*/ 963174 h 1542374"/>
              <a:gd name="connsiteX83" fmla="*/ 1460700 w 6798686"/>
              <a:gd name="connsiteY83" fmla="*/ 954548 h 1542374"/>
              <a:gd name="connsiteX84" fmla="*/ 1444927 w 6798686"/>
              <a:gd name="connsiteY84" fmla="*/ 940215 h 1542374"/>
              <a:gd name="connsiteX85" fmla="*/ 1469288 w 6798686"/>
              <a:gd name="connsiteY85" fmla="*/ 934970 h 1542374"/>
              <a:gd name="connsiteX86" fmla="*/ 1490441 w 6798686"/>
              <a:gd name="connsiteY86" fmla="*/ 943712 h 1542374"/>
              <a:gd name="connsiteX87" fmla="*/ 1511978 w 6798686"/>
              <a:gd name="connsiteY87" fmla="*/ 968611 h 1542374"/>
              <a:gd name="connsiteX88" fmla="*/ 1491152 w 6798686"/>
              <a:gd name="connsiteY88" fmla="*/ 958621 h 1542374"/>
              <a:gd name="connsiteX89" fmla="*/ 1469288 w 6798686"/>
              <a:gd name="connsiteY89" fmla="*/ 934970 h 1542374"/>
              <a:gd name="connsiteX90" fmla="*/ 1419183 w 6798686"/>
              <a:gd name="connsiteY90" fmla="*/ 926344 h 1542374"/>
              <a:gd name="connsiteX91" fmla="*/ 1429884 w 6798686"/>
              <a:gd name="connsiteY91" fmla="*/ 932223 h 1542374"/>
              <a:gd name="connsiteX92" fmla="*/ 1440643 w 6798686"/>
              <a:gd name="connsiteY92" fmla="*/ 942194 h 1542374"/>
              <a:gd name="connsiteX93" fmla="*/ 1430249 w 6798686"/>
              <a:gd name="connsiteY93" fmla="*/ 935643 h 1542374"/>
              <a:gd name="connsiteX94" fmla="*/ 1419183 w 6798686"/>
              <a:gd name="connsiteY94" fmla="*/ 926344 h 1542374"/>
              <a:gd name="connsiteX95" fmla="*/ 1440432 w 6798686"/>
              <a:gd name="connsiteY95" fmla="*/ 922521 h 1542374"/>
              <a:gd name="connsiteX96" fmla="*/ 1460354 w 6798686"/>
              <a:gd name="connsiteY96" fmla="*/ 931186 h 1542374"/>
              <a:gd name="connsiteX97" fmla="*/ 1480931 w 6798686"/>
              <a:gd name="connsiteY97" fmla="*/ 953606 h 1542374"/>
              <a:gd name="connsiteX98" fmla="*/ 1461161 w 6798686"/>
              <a:gd name="connsiteY98" fmla="*/ 943597 h 1542374"/>
              <a:gd name="connsiteX99" fmla="*/ 1440432 w 6798686"/>
              <a:gd name="connsiteY99" fmla="*/ 922521 h 1542374"/>
              <a:gd name="connsiteX100" fmla="*/ 1397435 w 6798686"/>
              <a:gd name="connsiteY100" fmla="*/ 914145 h 1542374"/>
              <a:gd name="connsiteX101" fmla="*/ 1400182 w 6798686"/>
              <a:gd name="connsiteY101" fmla="*/ 915720 h 1542374"/>
              <a:gd name="connsiteX102" fmla="*/ 1401969 w 6798686"/>
              <a:gd name="connsiteY102" fmla="*/ 917276 h 1542374"/>
              <a:gd name="connsiteX103" fmla="*/ 1398453 w 6798686"/>
              <a:gd name="connsiteY103" fmla="*/ 914932 h 1542374"/>
              <a:gd name="connsiteX104" fmla="*/ 1397435 w 6798686"/>
              <a:gd name="connsiteY104" fmla="*/ 914145 h 1542374"/>
              <a:gd name="connsiteX105" fmla="*/ 1468366 w 6798686"/>
              <a:gd name="connsiteY105" fmla="*/ 911455 h 1542374"/>
              <a:gd name="connsiteX106" fmla="*/ 1491440 w 6798686"/>
              <a:gd name="connsiteY106" fmla="*/ 919140 h 1542374"/>
              <a:gd name="connsiteX107" fmla="*/ 1515013 w 6798686"/>
              <a:gd name="connsiteY107" fmla="*/ 948726 h 1542374"/>
              <a:gd name="connsiteX108" fmla="*/ 1492304 w 6798686"/>
              <a:gd name="connsiteY108" fmla="*/ 939754 h 1542374"/>
              <a:gd name="connsiteX109" fmla="*/ 1468366 w 6798686"/>
              <a:gd name="connsiteY109" fmla="*/ 911455 h 1542374"/>
              <a:gd name="connsiteX110" fmla="*/ 1412363 w 6798686"/>
              <a:gd name="connsiteY110" fmla="*/ 909726 h 1542374"/>
              <a:gd name="connsiteX111" fmla="*/ 1430288 w 6798686"/>
              <a:gd name="connsiteY111" fmla="*/ 917968 h 1542374"/>
              <a:gd name="connsiteX112" fmla="*/ 1449231 w 6798686"/>
              <a:gd name="connsiteY112" fmla="*/ 937353 h 1542374"/>
              <a:gd name="connsiteX113" fmla="*/ 1431825 w 6798686"/>
              <a:gd name="connsiteY113" fmla="*/ 928112 h 1542374"/>
              <a:gd name="connsiteX114" fmla="*/ 1412363 w 6798686"/>
              <a:gd name="connsiteY114" fmla="*/ 909726 h 1542374"/>
              <a:gd name="connsiteX115" fmla="*/ 1438875 w 6798686"/>
              <a:gd name="connsiteY115" fmla="*/ 901119 h 1542374"/>
              <a:gd name="connsiteX116" fmla="*/ 1461161 w 6798686"/>
              <a:gd name="connsiteY116" fmla="*/ 908996 h 1542374"/>
              <a:gd name="connsiteX117" fmla="*/ 1484312 w 6798686"/>
              <a:gd name="connsiteY117" fmla="*/ 936527 h 1542374"/>
              <a:gd name="connsiteX118" fmla="*/ 1462333 w 6798686"/>
              <a:gd name="connsiteY118" fmla="*/ 927324 h 1542374"/>
              <a:gd name="connsiteX119" fmla="*/ 1438875 w 6798686"/>
              <a:gd name="connsiteY119" fmla="*/ 901119 h 1542374"/>
              <a:gd name="connsiteX120" fmla="*/ 1384774 w 6798686"/>
              <a:gd name="connsiteY120" fmla="*/ 896565 h 1542374"/>
              <a:gd name="connsiteX121" fmla="*/ 1400278 w 6798686"/>
              <a:gd name="connsiteY121" fmla="*/ 904077 h 1542374"/>
              <a:gd name="connsiteX122" fmla="*/ 1416685 w 6798686"/>
              <a:gd name="connsiteY122" fmla="*/ 919793 h 1542374"/>
              <a:gd name="connsiteX123" fmla="*/ 1401642 w 6798686"/>
              <a:gd name="connsiteY123" fmla="*/ 911320 h 1542374"/>
              <a:gd name="connsiteX124" fmla="*/ 1384774 w 6798686"/>
              <a:gd name="connsiteY124" fmla="*/ 896565 h 1542374"/>
              <a:gd name="connsiteX125" fmla="*/ 1409519 w 6798686"/>
              <a:gd name="connsiteY125" fmla="*/ 890225 h 1542374"/>
              <a:gd name="connsiteX126" fmla="*/ 1430941 w 6798686"/>
              <a:gd name="connsiteY126" fmla="*/ 898237 h 1542374"/>
              <a:gd name="connsiteX127" fmla="*/ 1453400 w 6798686"/>
              <a:gd name="connsiteY127" fmla="*/ 923462 h 1542374"/>
              <a:gd name="connsiteX128" fmla="*/ 1432305 w 6798686"/>
              <a:gd name="connsiteY128" fmla="*/ 914125 h 1542374"/>
              <a:gd name="connsiteX129" fmla="*/ 1409519 w 6798686"/>
              <a:gd name="connsiteY129" fmla="*/ 890225 h 1542374"/>
              <a:gd name="connsiteX130" fmla="*/ 1358838 w 6798686"/>
              <a:gd name="connsiteY130" fmla="*/ 883636 h 1542374"/>
              <a:gd name="connsiteX131" fmla="*/ 1370269 w 6798686"/>
              <a:gd name="connsiteY131" fmla="*/ 889380 h 1542374"/>
              <a:gd name="connsiteX132" fmla="*/ 1382488 w 6798686"/>
              <a:gd name="connsiteY132" fmla="*/ 900254 h 1542374"/>
              <a:gd name="connsiteX133" fmla="*/ 1371287 w 6798686"/>
              <a:gd name="connsiteY133" fmla="*/ 893645 h 1542374"/>
              <a:gd name="connsiteX134" fmla="*/ 1358838 w 6798686"/>
              <a:gd name="connsiteY134" fmla="*/ 883636 h 1542374"/>
              <a:gd name="connsiteX135" fmla="*/ 1380663 w 6798686"/>
              <a:gd name="connsiteY135" fmla="*/ 878890 h 1542374"/>
              <a:gd name="connsiteX136" fmla="*/ 1400682 w 6798686"/>
              <a:gd name="connsiteY136" fmla="*/ 886806 h 1542374"/>
              <a:gd name="connsiteX137" fmla="*/ 1422142 w 6798686"/>
              <a:gd name="connsiteY137" fmla="*/ 909476 h 1542374"/>
              <a:gd name="connsiteX138" fmla="*/ 1402564 w 6798686"/>
              <a:gd name="connsiteY138" fmla="*/ 900312 h 1542374"/>
              <a:gd name="connsiteX139" fmla="*/ 1380663 w 6798686"/>
              <a:gd name="connsiteY139" fmla="*/ 878890 h 1542374"/>
              <a:gd name="connsiteX140" fmla="*/ 1438683 w 6798686"/>
              <a:gd name="connsiteY140" fmla="*/ 875394 h 1542374"/>
              <a:gd name="connsiteX141" fmla="*/ 1462564 w 6798686"/>
              <a:gd name="connsiteY141" fmla="*/ 882003 h 1542374"/>
              <a:gd name="connsiteX142" fmla="*/ 1486214 w 6798686"/>
              <a:gd name="connsiteY142" fmla="*/ 912473 h 1542374"/>
              <a:gd name="connsiteX143" fmla="*/ 1462583 w 6798686"/>
              <a:gd name="connsiteY143" fmla="*/ 904500 h 1542374"/>
              <a:gd name="connsiteX144" fmla="*/ 1438683 w 6798686"/>
              <a:gd name="connsiteY144" fmla="*/ 875394 h 1542374"/>
              <a:gd name="connsiteX145" fmla="*/ 1338281 w 6798686"/>
              <a:gd name="connsiteY145" fmla="*/ 872954 h 1542374"/>
              <a:gd name="connsiteX146" fmla="*/ 1340529 w 6798686"/>
              <a:gd name="connsiteY146" fmla="*/ 874106 h 1542374"/>
              <a:gd name="connsiteX147" fmla="*/ 1344102 w 6798686"/>
              <a:gd name="connsiteY147" fmla="*/ 877065 h 1542374"/>
              <a:gd name="connsiteX148" fmla="*/ 1342911 w 6798686"/>
              <a:gd name="connsiteY148" fmla="*/ 876316 h 1542374"/>
              <a:gd name="connsiteX149" fmla="*/ 1338281 w 6798686"/>
              <a:gd name="connsiteY149" fmla="*/ 872954 h 1542374"/>
              <a:gd name="connsiteX150" fmla="*/ 1352152 w 6798686"/>
              <a:gd name="connsiteY150" fmla="*/ 867113 h 1542374"/>
              <a:gd name="connsiteX151" fmla="*/ 1370538 w 6798686"/>
              <a:gd name="connsiteY151" fmla="*/ 874798 h 1542374"/>
              <a:gd name="connsiteX152" fmla="*/ 1390461 w 6798686"/>
              <a:gd name="connsiteY152" fmla="*/ 894529 h 1542374"/>
              <a:gd name="connsiteX153" fmla="*/ 1372536 w 6798686"/>
              <a:gd name="connsiteY153" fmla="*/ 885672 h 1542374"/>
              <a:gd name="connsiteX154" fmla="*/ 1352152 w 6798686"/>
              <a:gd name="connsiteY154" fmla="*/ 867113 h 1542374"/>
              <a:gd name="connsiteX155" fmla="*/ 1408847 w 6798686"/>
              <a:gd name="connsiteY155" fmla="*/ 866671 h 1542374"/>
              <a:gd name="connsiteX156" fmla="*/ 1432113 w 6798686"/>
              <a:gd name="connsiteY156" fmla="*/ 873530 h 1542374"/>
              <a:gd name="connsiteX157" fmla="*/ 1455360 w 6798686"/>
              <a:gd name="connsiteY157" fmla="*/ 901983 h 1542374"/>
              <a:gd name="connsiteX158" fmla="*/ 1432343 w 6798686"/>
              <a:gd name="connsiteY158" fmla="*/ 893722 h 1542374"/>
              <a:gd name="connsiteX159" fmla="*/ 1408847 w 6798686"/>
              <a:gd name="connsiteY159" fmla="*/ 866671 h 1542374"/>
              <a:gd name="connsiteX160" fmla="*/ 1379183 w 6798686"/>
              <a:gd name="connsiteY160" fmla="*/ 857450 h 1542374"/>
              <a:gd name="connsiteX161" fmla="*/ 1401681 w 6798686"/>
              <a:gd name="connsiteY161" fmla="*/ 864481 h 1542374"/>
              <a:gd name="connsiteX162" fmla="*/ 1424389 w 6798686"/>
              <a:gd name="connsiteY162" fmla="*/ 890763 h 1542374"/>
              <a:gd name="connsiteX163" fmla="*/ 1402103 w 6798686"/>
              <a:gd name="connsiteY163" fmla="*/ 882291 h 1542374"/>
              <a:gd name="connsiteX164" fmla="*/ 1379183 w 6798686"/>
              <a:gd name="connsiteY164" fmla="*/ 857450 h 1542374"/>
              <a:gd name="connsiteX165" fmla="*/ 2787200 w 6798686"/>
              <a:gd name="connsiteY165" fmla="*/ 857353 h 1542374"/>
              <a:gd name="connsiteX166" fmla="*/ 2668277 w 6798686"/>
              <a:gd name="connsiteY166" fmla="*/ 891340 h 1542374"/>
              <a:gd name="connsiteX167" fmla="*/ 2593427 w 6798686"/>
              <a:gd name="connsiteY167" fmla="*/ 906959 h 1542374"/>
              <a:gd name="connsiteX168" fmla="*/ 2312834 w 6798686"/>
              <a:gd name="connsiteY168" fmla="*/ 919850 h 1542374"/>
              <a:gd name="connsiteX169" fmla="*/ 2011204 w 6798686"/>
              <a:gd name="connsiteY169" fmla="*/ 859755 h 1542374"/>
              <a:gd name="connsiteX170" fmla="*/ 2083326 w 6798686"/>
              <a:gd name="connsiteY170" fmla="*/ 869476 h 1542374"/>
              <a:gd name="connsiteX171" fmla="*/ 2110684 w 6798686"/>
              <a:gd name="connsiteY171" fmla="*/ 873991 h 1542374"/>
              <a:gd name="connsiteX172" fmla="*/ 2390931 w 6798686"/>
              <a:gd name="connsiteY172" fmla="*/ 906191 h 1542374"/>
              <a:gd name="connsiteX173" fmla="*/ 2421305 w 6798686"/>
              <a:gd name="connsiteY173" fmla="*/ 905019 h 1542374"/>
              <a:gd name="connsiteX174" fmla="*/ 2445436 w 6798686"/>
              <a:gd name="connsiteY174" fmla="*/ 904615 h 1542374"/>
              <a:gd name="connsiteX175" fmla="*/ 2584358 w 6798686"/>
              <a:gd name="connsiteY175" fmla="*/ 890975 h 1542374"/>
              <a:gd name="connsiteX176" fmla="*/ 2787200 w 6798686"/>
              <a:gd name="connsiteY176" fmla="*/ 857353 h 1542374"/>
              <a:gd name="connsiteX177" fmla="*/ 1324448 w 6798686"/>
              <a:gd name="connsiteY177" fmla="*/ 855087 h 1542374"/>
              <a:gd name="connsiteX178" fmla="*/ 1340413 w 6798686"/>
              <a:gd name="connsiteY178" fmla="*/ 862080 h 1542374"/>
              <a:gd name="connsiteX179" fmla="*/ 1357915 w 6798686"/>
              <a:gd name="connsiteY179" fmla="*/ 878199 h 1542374"/>
              <a:gd name="connsiteX180" fmla="*/ 1342354 w 6798686"/>
              <a:gd name="connsiteY180" fmla="*/ 870110 h 1542374"/>
              <a:gd name="connsiteX181" fmla="*/ 1324448 w 6798686"/>
              <a:gd name="connsiteY181" fmla="*/ 855087 h 1542374"/>
              <a:gd name="connsiteX182" fmla="*/ 2949351 w 6798686"/>
              <a:gd name="connsiteY182" fmla="*/ 849765 h 1542374"/>
              <a:gd name="connsiteX183" fmla="*/ 2815403 w 6798686"/>
              <a:gd name="connsiteY183" fmla="*/ 905441 h 1542374"/>
              <a:gd name="connsiteX184" fmla="*/ 2655732 w 6798686"/>
              <a:gd name="connsiteY184" fmla="*/ 956123 h 1542374"/>
              <a:gd name="connsiteX185" fmla="*/ 2253104 w 6798686"/>
              <a:gd name="connsiteY185" fmla="*/ 1005421 h 1542374"/>
              <a:gd name="connsiteX186" fmla="*/ 2191567 w 6798686"/>
              <a:gd name="connsiteY186" fmla="*/ 1005421 h 1542374"/>
              <a:gd name="connsiteX187" fmla="*/ 1809727 w 6798686"/>
              <a:gd name="connsiteY187" fmla="*/ 987285 h 1542374"/>
              <a:gd name="connsiteX188" fmla="*/ 1493034 w 6798686"/>
              <a:gd name="connsiteY188" fmla="*/ 914702 h 1542374"/>
              <a:gd name="connsiteX189" fmla="*/ 1468865 w 6798686"/>
              <a:gd name="connsiteY189" fmla="*/ 883693 h 1542374"/>
              <a:gd name="connsiteX190" fmla="*/ 1763829 w 6798686"/>
              <a:gd name="connsiteY190" fmla="*/ 939965 h 1542374"/>
              <a:gd name="connsiteX191" fmla="*/ 2065075 w 6798686"/>
              <a:gd name="connsiteY191" fmla="*/ 958371 h 1542374"/>
              <a:gd name="connsiteX192" fmla="*/ 2196504 w 6798686"/>
              <a:gd name="connsiteY192" fmla="*/ 963251 h 1542374"/>
              <a:gd name="connsiteX193" fmla="*/ 2586453 w 6798686"/>
              <a:gd name="connsiteY193" fmla="*/ 942002 h 1542374"/>
              <a:gd name="connsiteX194" fmla="*/ 2743224 w 6798686"/>
              <a:gd name="connsiteY194" fmla="*/ 902982 h 1542374"/>
              <a:gd name="connsiteX195" fmla="*/ 2820322 w 6798686"/>
              <a:gd name="connsiteY195" fmla="*/ 877257 h 1542374"/>
              <a:gd name="connsiteX196" fmla="*/ 2949351 w 6798686"/>
              <a:gd name="connsiteY196" fmla="*/ 849765 h 1542374"/>
              <a:gd name="connsiteX197" fmla="*/ 1349808 w 6798686"/>
              <a:gd name="connsiteY197" fmla="*/ 847786 h 1542374"/>
              <a:gd name="connsiteX198" fmla="*/ 1371345 w 6798686"/>
              <a:gd name="connsiteY198" fmla="*/ 854933 h 1542374"/>
              <a:gd name="connsiteX199" fmla="*/ 1393324 w 6798686"/>
              <a:gd name="connsiteY199" fmla="*/ 878890 h 1542374"/>
              <a:gd name="connsiteX200" fmla="*/ 1372056 w 6798686"/>
              <a:gd name="connsiteY200" fmla="*/ 870322 h 1542374"/>
              <a:gd name="connsiteX201" fmla="*/ 1349808 w 6798686"/>
              <a:gd name="connsiteY201" fmla="*/ 847786 h 1542374"/>
              <a:gd name="connsiteX202" fmla="*/ 1439510 w 6798686"/>
              <a:gd name="connsiteY202" fmla="*/ 845173 h 1542374"/>
              <a:gd name="connsiteX203" fmla="*/ 1718585 w 6798686"/>
              <a:gd name="connsiteY203" fmla="*/ 887958 h 1542374"/>
              <a:gd name="connsiteX204" fmla="*/ 1942905 w 6798686"/>
              <a:gd name="connsiteY204" fmla="*/ 903078 h 1542374"/>
              <a:gd name="connsiteX205" fmla="*/ 2139925 w 6798686"/>
              <a:gd name="connsiteY205" fmla="*/ 916373 h 1542374"/>
              <a:gd name="connsiteX206" fmla="*/ 2515944 w 6798686"/>
              <a:gd name="connsiteY206" fmla="*/ 923328 h 1542374"/>
              <a:gd name="connsiteX207" fmla="*/ 2580535 w 6798686"/>
              <a:gd name="connsiteY207" fmla="*/ 914164 h 1542374"/>
              <a:gd name="connsiteX208" fmla="*/ 2788756 w 6798686"/>
              <a:gd name="connsiteY208" fmla="*/ 883271 h 1542374"/>
              <a:gd name="connsiteX209" fmla="*/ 2741821 w 6798686"/>
              <a:gd name="connsiteY209" fmla="*/ 898390 h 1542374"/>
              <a:gd name="connsiteX210" fmla="*/ 2585569 w 6798686"/>
              <a:gd name="connsiteY210" fmla="*/ 937295 h 1542374"/>
              <a:gd name="connsiteX211" fmla="*/ 2196754 w 6798686"/>
              <a:gd name="connsiteY211" fmla="*/ 958467 h 1542374"/>
              <a:gd name="connsiteX212" fmla="*/ 2065209 w 6798686"/>
              <a:gd name="connsiteY212" fmla="*/ 953587 h 1542374"/>
              <a:gd name="connsiteX213" fmla="*/ 1764405 w 6798686"/>
              <a:gd name="connsiteY213" fmla="*/ 935201 h 1542374"/>
              <a:gd name="connsiteX214" fmla="*/ 1464043 w 6798686"/>
              <a:gd name="connsiteY214" fmla="*/ 877430 h 1542374"/>
              <a:gd name="connsiteX215" fmla="*/ 1439510 w 6798686"/>
              <a:gd name="connsiteY215" fmla="*/ 845173 h 1542374"/>
              <a:gd name="connsiteX216" fmla="*/ 1298781 w 6798686"/>
              <a:gd name="connsiteY216" fmla="*/ 843367 h 1542374"/>
              <a:gd name="connsiteX217" fmla="*/ 1310365 w 6798686"/>
              <a:gd name="connsiteY217" fmla="*/ 848708 h 1542374"/>
              <a:gd name="connsiteX218" fmla="*/ 1323833 w 6798686"/>
              <a:gd name="connsiteY218" fmla="*/ 860178 h 1542374"/>
              <a:gd name="connsiteX219" fmla="*/ 1313055 w 6798686"/>
              <a:gd name="connsiteY219" fmla="*/ 854241 h 1542374"/>
              <a:gd name="connsiteX220" fmla="*/ 1298781 w 6798686"/>
              <a:gd name="connsiteY220" fmla="*/ 843367 h 1542374"/>
              <a:gd name="connsiteX221" fmla="*/ 1409193 w 6798686"/>
              <a:gd name="connsiteY221" fmla="*/ 838564 h 1542374"/>
              <a:gd name="connsiteX222" fmla="*/ 1433688 w 6798686"/>
              <a:gd name="connsiteY222" fmla="*/ 843924 h 1542374"/>
              <a:gd name="connsiteX223" fmla="*/ 1457780 w 6798686"/>
              <a:gd name="connsiteY223" fmla="*/ 875759 h 1542374"/>
              <a:gd name="connsiteX224" fmla="*/ 1433419 w 6798686"/>
              <a:gd name="connsiteY224" fmla="*/ 868919 h 1542374"/>
              <a:gd name="connsiteX225" fmla="*/ 1419471 w 6798686"/>
              <a:gd name="connsiteY225" fmla="*/ 851551 h 1542374"/>
              <a:gd name="connsiteX226" fmla="*/ 1409193 w 6798686"/>
              <a:gd name="connsiteY226" fmla="*/ 838564 h 1542374"/>
              <a:gd name="connsiteX227" fmla="*/ 1320759 w 6798686"/>
              <a:gd name="connsiteY227" fmla="*/ 837661 h 1542374"/>
              <a:gd name="connsiteX228" fmla="*/ 1341048 w 6798686"/>
              <a:gd name="connsiteY228" fmla="*/ 844789 h 1542374"/>
              <a:gd name="connsiteX229" fmla="*/ 1361873 w 6798686"/>
              <a:gd name="connsiteY229" fmla="*/ 866076 h 1542374"/>
              <a:gd name="connsiteX230" fmla="*/ 1341816 w 6798686"/>
              <a:gd name="connsiteY230" fmla="*/ 857546 h 1542374"/>
              <a:gd name="connsiteX231" fmla="*/ 1320759 w 6798686"/>
              <a:gd name="connsiteY231" fmla="*/ 837661 h 1542374"/>
              <a:gd name="connsiteX232" fmla="*/ 2078619 w 6798686"/>
              <a:gd name="connsiteY232" fmla="*/ 834568 h 1542374"/>
              <a:gd name="connsiteX233" fmla="*/ 2080310 w 6798686"/>
              <a:gd name="connsiteY233" fmla="*/ 834952 h 1542374"/>
              <a:gd name="connsiteX234" fmla="*/ 2365782 w 6798686"/>
              <a:gd name="connsiteY234" fmla="*/ 885288 h 1542374"/>
              <a:gd name="connsiteX235" fmla="*/ 2080425 w 6798686"/>
              <a:gd name="connsiteY235" fmla="*/ 835298 h 1542374"/>
              <a:gd name="connsiteX236" fmla="*/ 2078619 w 6798686"/>
              <a:gd name="connsiteY236" fmla="*/ 834568 h 1542374"/>
              <a:gd name="connsiteX237" fmla="*/ 1276956 w 6798686"/>
              <a:gd name="connsiteY237" fmla="*/ 833012 h 1542374"/>
              <a:gd name="connsiteX238" fmla="*/ 1280318 w 6798686"/>
              <a:gd name="connsiteY238" fmla="*/ 834645 h 1542374"/>
              <a:gd name="connsiteX239" fmla="*/ 1285256 w 6798686"/>
              <a:gd name="connsiteY239" fmla="*/ 838526 h 1542374"/>
              <a:gd name="connsiteX240" fmla="*/ 1283277 w 6798686"/>
              <a:gd name="connsiteY240" fmla="*/ 837354 h 1542374"/>
              <a:gd name="connsiteX241" fmla="*/ 1276956 w 6798686"/>
              <a:gd name="connsiteY241" fmla="*/ 833012 h 1542374"/>
              <a:gd name="connsiteX242" fmla="*/ 1379126 w 6798686"/>
              <a:gd name="connsiteY242" fmla="*/ 831532 h 1542374"/>
              <a:gd name="connsiteX243" fmla="*/ 1403064 w 6798686"/>
              <a:gd name="connsiteY243" fmla="*/ 837161 h 1542374"/>
              <a:gd name="connsiteX244" fmla="*/ 1416397 w 6798686"/>
              <a:gd name="connsiteY244" fmla="*/ 853991 h 1542374"/>
              <a:gd name="connsiteX245" fmla="*/ 1426810 w 6798686"/>
              <a:gd name="connsiteY245" fmla="*/ 866979 h 1542374"/>
              <a:gd name="connsiteX246" fmla="*/ 1403045 w 6798686"/>
              <a:gd name="connsiteY246" fmla="*/ 859870 h 1542374"/>
              <a:gd name="connsiteX247" fmla="*/ 1384678 w 6798686"/>
              <a:gd name="connsiteY247" fmla="*/ 838180 h 1542374"/>
              <a:gd name="connsiteX248" fmla="*/ 1379126 w 6798686"/>
              <a:gd name="connsiteY248" fmla="*/ 831532 h 1542374"/>
              <a:gd name="connsiteX249" fmla="*/ 1292114 w 6798686"/>
              <a:gd name="connsiteY249" fmla="*/ 827094 h 1542374"/>
              <a:gd name="connsiteX250" fmla="*/ 1310789 w 6798686"/>
              <a:gd name="connsiteY250" fmla="*/ 834049 h 1542374"/>
              <a:gd name="connsiteX251" fmla="*/ 1330116 w 6798686"/>
              <a:gd name="connsiteY251" fmla="*/ 852454 h 1542374"/>
              <a:gd name="connsiteX252" fmla="*/ 1311576 w 6798686"/>
              <a:gd name="connsiteY252" fmla="*/ 844097 h 1542374"/>
              <a:gd name="connsiteX253" fmla="*/ 1292114 w 6798686"/>
              <a:gd name="connsiteY253" fmla="*/ 827094 h 1542374"/>
              <a:gd name="connsiteX254" fmla="*/ 1349213 w 6798686"/>
              <a:gd name="connsiteY254" fmla="*/ 824078 h 1542374"/>
              <a:gd name="connsiteX255" fmla="*/ 1372555 w 6798686"/>
              <a:gd name="connsiteY255" fmla="*/ 829918 h 1542374"/>
              <a:gd name="connsiteX256" fmla="*/ 1381604 w 6798686"/>
              <a:gd name="connsiteY256" fmla="*/ 840773 h 1542374"/>
              <a:gd name="connsiteX257" fmla="*/ 1395879 w 6798686"/>
              <a:gd name="connsiteY257" fmla="*/ 857680 h 1542374"/>
              <a:gd name="connsiteX258" fmla="*/ 1372709 w 6798686"/>
              <a:gd name="connsiteY258" fmla="*/ 850322 h 1542374"/>
              <a:gd name="connsiteX259" fmla="*/ 1349866 w 6798686"/>
              <a:gd name="connsiteY259" fmla="*/ 824827 h 1542374"/>
              <a:gd name="connsiteX260" fmla="*/ 1349213 w 6798686"/>
              <a:gd name="connsiteY260" fmla="*/ 824078 h 1542374"/>
              <a:gd name="connsiteX261" fmla="*/ 2738670 w 6798686"/>
              <a:gd name="connsiteY261" fmla="*/ 822925 h 1542374"/>
              <a:gd name="connsiteX262" fmla="*/ 2666222 w 6798686"/>
              <a:gd name="connsiteY262" fmla="*/ 841465 h 1542374"/>
              <a:gd name="connsiteX263" fmla="*/ 2546683 w 6798686"/>
              <a:gd name="connsiteY263" fmla="*/ 861868 h 1542374"/>
              <a:gd name="connsiteX264" fmla="*/ 2496655 w 6798686"/>
              <a:gd name="connsiteY264" fmla="*/ 867824 h 1542374"/>
              <a:gd name="connsiteX265" fmla="*/ 2452871 w 6798686"/>
              <a:gd name="connsiteY265" fmla="*/ 870053 h 1542374"/>
              <a:gd name="connsiteX266" fmla="*/ 2517865 w 6798686"/>
              <a:gd name="connsiteY266" fmla="*/ 864558 h 1542374"/>
              <a:gd name="connsiteX267" fmla="*/ 2678479 w 6798686"/>
              <a:gd name="connsiteY267" fmla="*/ 836892 h 1542374"/>
              <a:gd name="connsiteX268" fmla="*/ 2738670 w 6798686"/>
              <a:gd name="connsiteY268" fmla="*/ 822925 h 1542374"/>
              <a:gd name="connsiteX269" fmla="*/ 2781263 w 6798686"/>
              <a:gd name="connsiteY269" fmla="*/ 821734 h 1542374"/>
              <a:gd name="connsiteX270" fmla="*/ 2632542 w 6798686"/>
              <a:gd name="connsiteY270" fmla="*/ 860523 h 1542374"/>
              <a:gd name="connsiteX271" fmla="*/ 2474254 w 6798686"/>
              <a:gd name="connsiteY271" fmla="*/ 880677 h 1542374"/>
              <a:gd name="connsiteX272" fmla="*/ 2375177 w 6798686"/>
              <a:gd name="connsiteY272" fmla="*/ 880831 h 1542374"/>
              <a:gd name="connsiteX273" fmla="*/ 2340058 w 6798686"/>
              <a:gd name="connsiteY273" fmla="*/ 878160 h 1542374"/>
              <a:gd name="connsiteX274" fmla="*/ 2512525 w 6798686"/>
              <a:gd name="connsiteY274" fmla="*/ 871667 h 1542374"/>
              <a:gd name="connsiteX275" fmla="*/ 2655136 w 6798686"/>
              <a:gd name="connsiteY275" fmla="*/ 849227 h 1542374"/>
              <a:gd name="connsiteX276" fmla="*/ 2781263 w 6798686"/>
              <a:gd name="connsiteY276" fmla="*/ 821734 h 1542374"/>
              <a:gd name="connsiteX277" fmla="*/ 2945661 w 6798686"/>
              <a:gd name="connsiteY277" fmla="*/ 821235 h 1542374"/>
              <a:gd name="connsiteX278" fmla="*/ 2824779 w 6798686"/>
              <a:gd name="connsiteY278" fmla="*/ 870533 h 1542374"/>
              <a:gd name="connsiteX279" fmla="*/ 2657076 w 6798686"/>
              <a:gd name="connsiteY279" fmla="*/ 898909 h 1542374"/>
              <a:gd name="connsiteX280" fmla="*/ 2669410 w 6798686"/>
              <a:gd name="connsiteY280" fmla="*/ 896085 h 1542374"/>
              <a:gd name="connsiteX281" fmla="*/ 2825413 w 6798686"/>
              <a:gd name="connsiteY281" fmla="*/ 849323 h 1542374"/>
              <a:gd name="connsiteX282" fmla="*/ 2945661 w 6798686"/>
              <a:gd name="connsiteY282" fmla="*/ 821235 h 1542374"/>
              <a:gd name="connsiteX283" fmla="*/ 3081298 w 6798686"/>
              <a:gd name="connsiteY283" fmla="*/ 817719 h 1542374"/>
              <a:gd name="connsiteX284" fmla="*/ 2888985 w 6798686"/>
              <a:gd name="connsiteY284" fmla="*/ 912512 h 1542374"/>
              <a:gd name="connsiteX285" fmla="*/ 2725933 w 6798686"/>
              <a:gd name="connsiteY285" fmla="*/ 974970 h 1542374"/>
              <a:gd name="connsiteX286" fmla="*/ 2309452 w 6798686"/>
              <a:gd name="connsiteY286" fmla="*/ 1052395 h 1542374"/>
              <a:gd name="connsiteX287" fmla="*/ 1855048 w 6798686"/>
              <a:gd name="connsiteY287" fmla="*/ 1039388 h 1542374"/>
              <a:gd name="connsiteX288" fmla="*/ 1522525 w 6798686"/>
              <a:gd name="connsiteY288" fmla="*/ 951627 h 1542374"/>
              <a:gd name="connsiteX289" fmla="*/ 1498318 w 6798686"/>
              <a:gd name="connsiteY289" fmla="*/ 921388 h 1542374"/>
              <a:gd name="connsiteX290" fmla="*/ 1809093 w 6798686"/>
              <a:gd name="connsiteY290" fmla="*/ 991973 h 1542374"/>
              <a:gd name="connsiteX291" fmla="*/ 2191586 w 6798686"/>
              <a:gd name="connsiteY291" fmla="*/ 1010147 h 1542374"/>
              <a:gd name="connsiteX292" fmla="*/ 2253084 w 6798686"/>
              <a:gd name="connsiteY292" fmla="*/ 1010128 h 1542374"/>
              <a:gd name="connsiteX293" fmla="*/ 2656922 w 6798686"/>
              <a:gd name="connsiteY293" fmla="*/ 960695 h 1542374"/>
              <a:gd name="connsiteX294" fmla="*/ 2817017 w 6798686"/>
              <a:gd name="connsiteY294" fmla="*/ 909879 h 1542374"/>
              <a:gd name="connsiteX295" fmla="*/ 2971579 w 6798686"/>
              <a:gd name="connsiteY295" fmla="*/ 844597 h 1542374"/>
              <a:gd name="connsiteX296" fmla="*/ 3081298 w 6798686"/>
              <a:gd name="connsiteY296" fmla="*/ 817719 h 1542374"/>
              <a:gd name="connsiteX297" fmla="*/ 1264545 w 6798686"/>
              <a:gd name="connsiteY297" fmla="*/ 816413 h 1542374"/>
              <a:gd name="connsiteX298" fmla="*/ 1280683 w 6798686"/>
              <a:gd name="connsiteY298" fmla="*/ 822752 h 1542374"/>
              <a:gd name="connsiteX299" fmla="*/ 1297436 w 6798686"/>
              <a:gd name="connsiteY299" fmla="*/ 837546 h 1542374"/>
              <a:gd name="connsiteX300" fmla="*/ 1281720 w 6798686"/>
              <a:gd name="connsiteY300" fmla="*/ 830092 h 1542374"/>
              <a:gd name="connsiteX301" fmla="*/ 1264545 w 6798686"/>
              <a:gd name="connsiteY301" fmla="*/ 816413 h 1542374"/>
              <a:gd name="connsiteX302" fmla="*/ 1319587 w 6798686"/>
              <a:gd name="connsiteY302" fmla="*/ 816220 h 1542374"/>
              <a:gd name="connsiteX303" fmla="*/ 1342162 w 6798686"/>
              <a:gd name="connsiteY303" fmla="*/ 822253 h 1542374"/>
              <a:gd name="connsiteX304" fmla="*/ 1346792 w 6798686"/>
              <a:gd name="connsiteY304" fmla="*/ 827536 h 1542374"/>
              <a:gd name="connsiteX305" fmla="*/ 1364870 w 6798686"/>
              <a:gd name="connsiteY305" fmla="*/ 847747 h 1542374"/>
              <a:gd name="connsiteX306" fmla="*/ 1342450 w 6798686"/>
              <a:gd name="connsiteY306" fmla="*/ 840197 h 1542374"/>
              <a:gd name="connsiteX307" fmla="*/ 1319587 w 6798686"/>
              <a:gd name="connsiteY307" fmla="*/ 816220 h 1542374"/>
              <a:gd name="connsiteX308" fmla="*/ 1977141 w 6798686"/>
              <a:gd name="connsiteY308" fmla="*/ 812839 h 1542374"/>
              <a:gd name="connsiteX309" fmla="*/ 2026708 w 6798686"/>
              <a:gd name="connsiteY309" fmla="*/ 822580 h 1542374"/>
              <a:gd name="connsiteX310" fmla="*/ 2047400 w 6798686"/>
              <a:gd name="connsiteY310" fmla="*/ 827325 h 1542374"/>
              <a:gd name="connsiteX311" fmla="*/ 2078369 w 6798686"/>
              <a:gd name="connsiteY311" fmla="*/ 840504 h 1542374"/>
              <a:gd name="connsiteX312" fmla="*/ 2465070 w 6798686"/>
              <a:gd name="connsiteY312" fmla="*/ 887094 h 1542374"/>
              <a:gd name="connsiteX313" fmla="*/ 2469182 w 6798686"/>
              <a:gd name="connsiteY313" fmla="*/ 886748 h 1542374"/>
              <a:gd name="connsiteX314" fmla="*/ 2491084 w 6798686"/>
              <a:gd name="connsiteY314" fmla="*/ 884750 h 1542374"/>
              <a:gd name="connsiteX315" fmla="*/ 2521727 w 6798686"/>
              <a:gd name="connsiteY315" fmla="*/ 882271 h 1542374"/>
              <a:gd name="connsiteX316" fmla="*/ 2618441 w 6798686"/>
              <a:gd name="connsiteY316" fmla="*/ 868439 h 1542374"/>
              <a:gd name="connsiteX317" fmla="*/ 2786739 w 6798686"/>
              <a:gd name="connsiteY317" fmla="*/ 836239 h 1542374"/>
              <a:gd name="connsiteX318" fmla="*/ 2603071 w 6798686"/>
              <a:gd name="connsiteY318" fmla="*/ 882848 h 1542374"/>
              <a:gd name="connsiteX319" fmla="*/ 2404361 w 6798686"/>
              <a:gd name="connsiteY319" fmla="*/ 900043 h 1542374"/>
              <a:gd name="connsiteX320" fmla="*/ 2117812 w 6798686"/>
              <a:gd name="connsiteY320" fmla="*/ 870110 h 1542374"/>
              <a:gd name="connsiteX321" fmla="*/ 2006958 w 6798686"/>
              <a:gd name="connsiteY321" fmla="*/ 828362 h 1542374"/>
              <a:gd name="connsiteX322" fmla="*/ 1977141 w 6798686"/>
              <a:gd name="connsiteY322" fmla="*/ 812839 h 1542374"/>
              <a:gd name="connsiteX323" fmla="*/ 1290097 w 6798686"/>
              <a:gd name="connsiteY323" fmla="*/ 807863 h 1542374"/>
              <a:gd name="connsiteX324" fmla="*/ 1311749 w 6798686"/>
              <a:gd name="connsiteY324" fmla="*/ 814030 h 1542374"/>
              <a:gd name="connsiteX325" fmla="*/ 1311999 w 6798686"/>
              <a:gd name="connsiteY325" fmla="*/ 814318 h 1542374"/>
              <a:gd name="connsiteX326" fmla="*/ 1333651 w 6798686"/>
              <a:gd name="connsiteY326" fmla="*/ 837123 h 1542374"/>
              <a:gd name="connsiteX327" fmla="*/ 1312191 w 6798686"/>
              <a:gd name="connsiteY327" fmla="*/ 829438 h 1542374"/>
              <a:gd name="connsiteX328" fmla="*/ 1290097 w 6798686"/>
              <a:gd name="connsiteY328" fmla="*/ 807863 h 1542374"/>
              <a:gd name="connsiteX329" fmla="*/ 1238532 w 6798686"/>
              <a:gd name="connsiteY329" fmla="*/ 805788 h 1542374"/>
              <a:gd name="connsiteX330" fmla="*/ 1250462 w 6798686"/>
              <a:gd name="connsiteY330" fmla="*/ 810706 h 1542374"/>
              <a:gd name="connsiteX331" fmla="*/ 1263181 w 6798686"/>
              <a:gd name="connsiteY331" fmla="*/ 821024 h 1542374"/>
              <a:gd name="connsiteX332" fmla="*/ 1251557 w 6798686"/>
              <a:gd name="connsiteY332" fmla="*/ 815144 h 1542374"/>
              <a:gd name="connsiteX333" fmla="*/ 1238532 w 6798686"/>
              <a:gd name="connsiteY333" fmla="*/ 805788 h 1542374"/>
              <a:gd name="connsiteX334" fmla="*/ 1409673 w 6798686"/>
              <a:gd name="connsiteY334" fmla="*/ 805058 h 1542374"/>
              <a:gd name="connsiteX335" fmla="*/ 1673359 w 6798686"/>
              <a:gd name="connsiteY335" fmla="*/ 835951 h 1542374"/>
              <a:gd name="connsiteX336" fmla="*/ 1824789 w 6798686"/>
              <a:gd name="connsiteY336" fmla="*/ 845999 h 1542374"/>
              <a:gd name="connsiteX337" fmla="*/ 1992069 w 6798686"/>
              <a:gd name="connsiteY337" fmla="*/ 857776 h 1542374"/>
              <a:gd name="connsiteX338" fmla="*/ 2229012 w 6798686"/>
              <a:gd name="connsiteY338" fmla="*/ 919870 h 1542374"/>
              <a:gd name="connsiteX339" fmla="*/ 2140444 w 6798686"/>
              <a:gd name="connsiteY339" fmla="*/ 911512 h 1542374"/>
              <a:gd name="connsiteX340" fmla="*/ 1943135 w 6798686"/>
              <a:gd name="connsiteY340" fmla="*/ 898198 h 1542374"/>
              <a:gd name="connsiteX341" fmla="*/ 1719103 w 6798686"/>
              <a:gd name="connsiteY341" fmla="*/ 883098 h 1542374"/>
              <a:gd name="connsiteX342" fmla="*/ 1435052 w 6798686"/>
              <a:gd name="connsiteY342" fmla="*/ 839237 h 1542374"/>
              <a:gd name="connsiteX343" fmla="*/ 1409673 w 6798686"/>
              <a:gd name="connsiteY343" fmla="*/ 805058 h 1542374"/>
              <a:gd name="connsiteX344" fmla="*/ 1903558 w 6798686"/>
              <a:gd name="connsiteY344" fmla="*/ 802734 h 1542374"/>
              <a:gd name="connsiteX345" fmla="*/ 1961195 w 6798686"/>
              <a:gd name="connsiteY345" fmla="*/ 810265 h 1542374"/>
              <a:gd name="connsiteX346" fmla="*/ 2004480 w 6798686"/>
              <a:gd name="connsiteY346" fmla="*/ 833473 h 1542374"/>
              <a:gd name="connsiteX347" fmla="*/ 2077543 w 6798686"/>
              <a:gd name="connsiteY347" fmla="*/ 863521 h 1542374"/>
              <a:gd name="connsiteX348" fmla="*/ 1995873 w 6798686"/>
              <a:gd name="connsiteY348" fmla="*/ 853165 h 1542374"/>
              <a:gd name="connsiteX349" fmla="*/ 1903558 w 6798686"/>
              <a:gd name="connsiteY349" fmla="*/ 802734 h 1542374"/>
              <a:gd name="connsiteX350" fmla="*/ 1379029 w 6798686"/>
              <a:gd name="connsiteY350" fmla="*/ 800044 h 1542374"/>
              <a:gd name="connsiteX351" fmla="*/ 1404198 w 6798686"/>
              <a:gd name="connsiteY351" fmla="*/ 804194 h 1542374"/>
              <a:gd name="connsiteX352" fmla="*/ 1429231 w 6798686"/>
              <a:gd name="connsiteY352" fmla="*/ 837988 h 1542374"/>
              <a:gd name="connsiteX353" fmla="*/ 1404332 w 6798686"/>
              <a:gd name="connsiteY353" fmla="*/ 832435 h 1542374"/>
              <a:gd name="connsiteX354" fmla="*/ 1379029 w 6798686"/>
              <a:gd name="connsiteY354" fmla="*/ 800044 h 1542374"/>
              <a:gd name="connsiteX355" fmla="*/ 2048168 w 6798686"/>
              <a:gd name="connsiteY355" fmla="*/ 799698 h 1542374"/>
              <a:gd name="connsiteX356" fmla="*/ 2067534 w 6798686"/>
              <a:gd name="connsiteY356" fmla="*/ 805846 h 1542374"/>
              <a:gd name="connsiteX357" fmla="*/ 2120540 w 6798686"/>
              <a:gd name="connsiteY357" fmla="*/ 822522 h 1542374"/>
              <a:gd name="connsiteX358" fmla="*/ 2226168 w 6798686"/>
              <a:gd name="connsiteY358" fmla="*/ 854491 h 1542374"/>
              <a:gd name="connsiteX359" fmla="*/ 2300730 w 6798686"/>
              <a:gd name="connsiteY359" fmla="*/ 866595 h 1542374"/>
              <a:gd name="connsiteX360" fmla="*/ 2304342 w 6798686"/>
              <a:gd name="connsiteY360" fmla="*/ 867152 h 1542374"/>
              <a:gd name="connsiteX361" fmla="*/ 2364592 w 6798686"/>
              <a:gd name="connsiteY361" fmla="*/ 873453 h 1542374"/>
              <a:gd name="connsiteX362" fmla="*/ 2153873 w 6798686"/>
              <a:gd name="connsiteY362" fmla="*/ 842234 h 1542374"/>
              <a:gd name="connsiteX363" fmla="*/ 2048168 w 6798686"/>
              <a:gd name="connsiteY363" fmla="*/ 799698 h 1542374"/>
              <a:gd name="connsiteX364" fmla="*/ 1261048 w 6798686"/>
              <a:gd name="connsiteY364" fmla="*/ 799141 h 1542374"/>
              <a:gd name="connsiteX365" fmla="*/ 1281490 w 6798686"/>
              <a:gd name="connsiteY365" fmla="*/ 805346 h 1542374"/>
              <a:gd name="connsiteX366" fmla="*/ 1302277 w 6798686"/>
              <a:gd name="connsiteY366" fmla="*/ 825807 h 1542374"/>
              <a:gd name="connsiteX367" fmla="*/ 1282008 w 6798686"/>
              <a:gd name="connsiteY367" fmla="*/ 818122 h 1542374"/>
              <a:gd name="connsiteX368" fmla="*/ 1261048 w 6798686"/>
              <a:gd name="connsiteY368" fmla="*/ 799141 h 1542374"/>
              <a:gd name="connsiteX369" fmla="*/ 2942511 w 6798686"/>
              <a:gd name="connsiteY369" fmla="*/ 797623 h 1542374"/>
              <a:gd name="connsiteX370" fmla="*/ 2829812 w 6798686"/>
              <a:gd name="connsiteY370" fmla="*/ 842560 h 1542374"/>
              <a:gd name="connsiteX371" fmla="*/ 2685626 w 6798686"/>
              <a:gd name="connsiteY371" fmla="*/ 870437 h 1542374"/>
              <a:gd name="connsiteX372" fmla="*/ 2834769 w 6798686"/>
              <a:gd name="connsiteY372" fmla="*/ 825115 h 1542374"/>
              <a:gd name="connsiteX373" fmla="*/ 2942511 w 6798686"/>
              <a:gd name="connsiteY373" fmla="*/ 797623 h 1542374"/>
              <a:gd name="connsiteX374" fmla="*/ 1216611 w 6798686"/>
              <a:gd name="connsiteY374" fmla="*/ 796413 h 1542374"/>
              <a:gd name="connsiteX375" fmla="*/ 1220607 w 6798686"/>
              <a:gd name="connsiteY375" fmla="*/ 798180 h 1542374"/>
              <a:gd name="connsiteX376" fmla="*/ 1224757 w 6798686"/>
              <a:gd name="connsiteY376" fmla="*/ 801254 h 1542374"/>
              <a:gd name="connsiteX377" fmla="*/ 1220683 w 6798686"/>
              <a:gd name="connsiteY377" fmla="*/ 799064 h 1542374"/>
              <a:gd name="connsiteX378" fmla="*/ 1216611 w 6798686"/>
              <a:gd name="connsiteY378" fmla="*/ 796413 h 1542374"/>
              <a:gd name="connsiteX379" fmla="*/ 1348655 w 6798686"/>
              <a:gd name="connsiteY379" fmla="*/ 794703 h 1542374"/>
              <a:gd name="connsiteX380" fmla="*/ 1373304 w 6798686"/>
              <a:gd name="connsiteY380" fmla="*/ 799083 h 1542374"/>
              <a:gd name="connsiteX381" fmla="*/ 1398204 w 6798686"/>
              <a:gd name="connsiteY381" fmla="*/ 831014 h 1542374"/>
              <a:gd name="connsiteX382" fmla="*/ 1373862 w 6798686"/>
              <a:gd name="connsiteY382" fmla="*/ 825212 h 1542374"/>
              <a:gd name="connsiteX383" fmla="*/ 1348655 w 6798686"/>
              <a:gd name="connsiteY383" fmla="*/ 794703 h 1542374"/>
              <a:gd name="connsiteX384" fmla="*/ 1232499 w 6798686"/>
              <a:gd name="connsiteY384" fmla="*/ 790015 h 1542374"/>
              <a:gd name="connsiteX385" fmla="*/ 1251250 w 6798686"/>
              <a:gd name="connsiteY385" fmla="*/ 796067 h 1542374"/>
              <a:gd name="connsiteX386" fmla="*/ 1270443 w 6798686"/>
              <a:gd name="connsiteY386" fmla="*/ 813569 h 1542374"/>
              <a:gd name="connsiteX387" fmla="*/ 1251865 w 6798686"/>
              <a:gd name="connsiteY387" fmla="*/ 806096 h 1542374"/>
              <a:gd name="connsiteX388" fmla="*/ 1232499 w 6798686"/>
              <a:gd name="connsiteY388" fmla="*/ 790015 h 1542374"/>
              <a:gd name="connsiteX389" fmla="*/ 1318493 w 6798686"/>
              <a:gd name="connsiteY389" fmla="*/ 789035 h 1542374"/>
              <a:gd name="connsiteX390" fmla="*/ 1342546 w 6798686"/>
              <a:gd name="connsiteY390" fmla="*/ 793589 h 1542374"/>
              <a:gd name="connsiteX391" fmla="*/ 1367291 w 6798686"/>
              <a:gd name="connsiteY391" fmla="*/ 823598 h 1542374"/>
              <a:gd name="connsiteX392" fmla="*/ 1343468 w 6798686"/>
              <a:gd name="connsiteY392" fmla="*/ 817546 h 1542374"/>
              <a:gd name="connsiteX393" fmla="*/ 1318493 w 6798686"/>
              <a:gd name="connsiteY393" fmla="*/ 789035 h 1542374"/>
              <a:gd name="connsiteX394" fmla="*/ 3198397 w 6798686"/>
              <a:gd name="connsiteY394" fmla="*/ 787037 h 1542374"/>
              <a:gd name="connsiteX395" fmla="*/ 2962568 w 6798686"/>
              <a:gd name="connsiteY395" fmla="*/ 919581 h 1542374"/>
              <a:gd name="connsiteX396" fmla="*/ 2796153 w 6798686"/>
              <a:gd name="connsiteY396" fmla="*/ 993817 h 1542374"/>
              <a:gd name="connsiteX397" fmla="*/ 2365802 w 6798686"/>
              <a:gd name="connsiteY397" fmla="*/ 1099349 h 1542374"/>
              <a:gd name="connsiteX398" fmla="*/ 1900350 w 6798686"/>
              <a:gd name="connsiteY398" fmla="*/ 1091491 h 1542374"/>
              <a:gd name="connsiteX399" fmla="*/ 1551093 w 6798686"/>
              <a:gd name="connsiteY399" fmla="*/ 986401 h 1542374"/>
              <a:gd name="connsiteX400" fmla="*/ 1527942 w 6798686"/>
              <a:gd name="connsiteY400" fmla="*/ 958294 h 1542374"/>
              <a:gd name="connsiteX401" fmla="*/ 1854337 w 6798686"/>
              <a:gd name="connsiteY401" fmla="*/ 1043961 h 1542374"/>
              <a:gd name="connsiteX402" fmla="*/ 2309645 w 6798686"/>
              <a:gd name="connsiteY402" fmla="*/ 1057006 h 1542374"/>
              <a:gd name="connsiteX403" fmla="*/ 2727374 w 6798686"/>
              <a:gd name="connsiteY403" fmla="*/ 979370 h 1542374"/>
              <a:gd name="connsiteX404" fmla="*/ 2890811 w 6798686"/>
              <a:gd name="connsiteY404" fmla="*/ 916757 h 1542374"/>
              <a:gd name="connsiteX405" fmla="*/ 3099051 w 6798686"/>
              <a:gd name="connsiteY405" fmla="*/ 813166 h 1542374"/>
              <a:gd name="connsiteX406" fmla="*/ 3198397 w 6798686"/>
              <a:gd name="connsiteY406" fmla="*/ 787037 h 1542374"/>
              <a:gd name="connsiteX407" fmla="*/ 3075881 w 6798686"/>
              <a:gd name="connsiteY407" fmla="*/ 786884 h 1542374"/>
              <a:gd name="connsiteX408" fmla="*/ 2974479 w 6798686"/>
              <a:gd name="connsiteY408" fmla="*/ 838007 h 1542374"/>
              <a:gd name="connsiteX409" fmla="*/ 2854097 w 6798686"/>
              <a:gd name="connsiteY409" fmla="*/ 864635 h 1542374"/>
              <a:gd name="connsiteX410" fmla="*/ 2972020 w 6798686"/>
              <a:gd name="connsiteY410" fmla="*/ 814568 h 1542374"/>
              <a:gd name="connsiteX411" fmla="*/ 3075881 w 6798686"/>
              <a:gd name="connsiteY411" fmla="*/ 786884 h 1542374"/>
              <a:gd name="connsiteX412" fmla="*/ 2852675 w 6798686"/>
              <a:gd name="connsiteY412" fmla="*/ 786710 h 1542374"/>
              <a:gd name="connsiteX413" fmla="*/ 2851599 w 6798686"/>
              <a:gd name="connsiteY413" fmla="*/ 787095 h 1542374"/>
              <a:gd name="connsiteX414" fmla="*/ 2848909 w 6798686"/>
              <a:gd name="connsiteY414" fmla="*/ 787863 h 1542374"/>
              <a:gd name="connsiteX415" fmla="*/ 2852675 w 6798686"/>
              <a:gd name="connsiteY415" fmla="*/ 786710 h 1542374"/>
              <a:gd name="connsiteX416" fmla="*/ 2052856 w 6798686"/>
              <a:gd name="connsiteY416" fmla="*/ 784905 h 1542374"/>
              <a:gd name="connsiteX417" fmla="*/ 2097082 w 6798686"/>
              <a:gd name="connsiteY417" fmla="*/ 803041 h 1542374"/>
              <a:gd name="connsiteX418" fmla="*/ 2163191 w 6798686"/>
              <a:gd name="connsiteY418" fmla="*/ 829592 h 1542374"/>
              <a:gd name="connsiteX419" fmla="*/ 2171702 w 6798686"/>
              <a:gd name="connsiteY419" fmla="*/ 832397 h 1542374"/>
              <a:gd name="connsiteX420" fmla="*/ 2125324 w 6798686"/>
              <a:gd name="connsiteY420" fmla="*/ 818622 h 1542374"/>
              <a:gd name="connsiteX421" fmla="*/ 2094853 w 6798686"/>
              <a:gd name="connsiteY421" fmla="*/ 805846 h 1542374"/>
              <a:gd name="connsiteX422" fmla="*/ 2052856 w 6798686"/>
              <a:gd name="connsiteY422" fmla="*/ 784905 h 1542374"/>
              <a:gd name="connsiteX423" fmla="*/ 1288560 w 6798686"/>
              <a:gd name="connsiteY423" fmla="*/ 783003 h 1542374"/>
              <a:gd name="connsiteX424" fmla="*/ 1311941 w 6798686"/>
              <a:gd name="connsiteY424" fmla="*/ 787767 h 1542374"/>
              <a:gd name="connsiteX425" fmla="*/ 1336340 w 6798686"/>
              <a:gd name="connsiteY425" fmla="*/ 815663 h 1542374"/>
              <a:gd name="connsiteX426" fmla="*/ 1313094 w 6798686"/>
              <a:gd name="connsiteY426" fmla="*/ 809323 h 1542374"/>
              <a:gd name="connsiteX427" fmla="*/ 1288560 w 6798686"/>
              <a:gd name="connsiteY427" fmla="*/ 783003 h 1542374"/>
              <a:gd name="connsiteX428" fmla="*/ 1204968 w 6798686"/>
              <a:gd name="connsiteY428" fmla="*/ 780678 h 1542374"/>
              <a:gd name="connsiteX429" fmla="*/ 1221164 w 6798686"/>
              <a:gd name="connsiteY429" fmla="*/ 786249 h 1542374"/>
              <a:gd name="connsiteX430" fmla="*/ 1237859 w 6798686"/>
              <a:gd name="connsiteY430" fmla="*/ 800294 h 1542374"/>
              <a:gd name="connsiteX431" fmla="*/ 1221933 w 6798686"/>
              <a:gd name="connsiteY431" fmla="*/ 793512 h 1542374"/>
              <a:gd name="connsiteX432" fmla="*/ 1204968 w 6798686"/>
              <a:gd name="connsiteY432" fmla="*/ 780678 h 1542374"/>
              <a:gd name="connsiteX433" fmla="*/ 2936747 w 6798686"/>
              <a:gd name="connsiteY433" fmla="*/ 780179 h 1542374"/>
              <a:gd name="connsiteX434" fmla="*/ 2838612 w 6798686"/>
              <a:gd name="connsiteY434" fmla="*/ 818449 h 1542374"/>
              <a:gd name="connsiteX435" fmla="*/ 2725202 w 6798686"/>
              <a:gd name="connsiteY435" fmla="*/ 843579 h 1542374"/>
              <a:gd name="connsiteX436" fmla="*/ 2845662 w 6798686"/>
              <a:gd name="connsiteY436" fmla="*/ 805442 h 1542374"/>
              <a:gd name="connsiteX437" fmla="*/ 2936747 w 6798686"/>
              <a:gd name="connsiteY437" fmla="*/ 780179 h 1542374"/>
              <a:gd name="connsiteX438" fmla="*/ 1258839 w 6798686"/>
              <a:gd name="connsiteY438" fmla="*/ 776547 h 1542374"/>
              <a:gd name="connsiteX439" fmla="*/ 1281452 w 6798686"/>
              <a:gd name="connsiteY439" fmla="*/ 781485 h 1542374"/>
              <a:gd name="connsiteX440" fmla="*/ 1305313 w 6798686"/>
              <a:gd name="connsiteY440" fmla="*/ 807152 h 1542374"/>
              <a:gd name="connsiteX441" fmla="*/ 1282835 w 6798686"/>
              <a:gd name="connsiteY441" fmla="*/ 800639 h 1542374"/>
              <a:gd name="connsiteX442" fmla="*/ 1280241 w 6798686"/>
              <a:gd name="connsiteY442" fmla="*/ 798065 h 1542374"/>
              <a:gd name="connsiteX443" fmla="*/ 1258839 w 6798686"/>
              <a:gd name="connsiteY443" fmla="*/ 776547 h 1542374"/>
              <a:gd name="connsiteX444" fmla="*/ 1961848 w 6798686"/>
              <a:gd name="connsiteY444" fmla="*/ 773300 h 1542374"/>
              <a:gd name="connsiteX445" fmla="*/ 1970090 w 6798686"/>
              <a:gd name="connsiteY445" fmla="*/ 775664 h 1542374"/>
              <a:gd name="connsiteX446" fmla="*/ 2020291 w 6798686"/>
              <a:gd name="connsiteY446" fmla="*/ 790918 h 1542374"/>
              <a:gd name="connsiteX447" fmla="*/ 2022059 w 6798686"/>
              <a:gd name="connsiteY447" fmla="*/ 791956 h 1542374"/>
              <a:gd name="connsiteX448" fmla="*/ 2139022 w 6798686"/>
              <a:gd name="connsiteY448" fmla="*/ 843290 h 1542374"/>
              <a:gd name="connsiteX449" fmla="*/ 2081463 w 6798686"/>
              <a:gd name="connsiteY449" fmla="*/ 830015 h 1542374"/>
              <a:gd name="connsiteX450" fmla="*/ 2051780 w 6798686"/>
              <a:gd name="connsiteY450" fmla="*/ 823137 h 1542374"/>
              <a:gd name="connsiteX451" fmla="*/ 1961848 w 6798686"/>
              <a:gd name="connsiteY451" fmla="*/ 773300 h 1542374"/>
              <a:gd name="connsiteX452" fmla="*/ 2917343 w 6798686"/>
              <a:gd name="connsiteY452" fmla="*/ 773070 h 1542374"/>
              <a:gd name="connsiteX453" fmla="*/ 2849255 w 6798686"/>
              <a:gd name="connsiteY453" fmla="*/ 798795 h 1542374"/>
              <a:gd name="connsiteX454" fmla="*/ 2775961 w 6798686"/>
              <a:gd name="connsiteY454" fmla="*/ 817373 h 1542374"/>
              <a:gd name="connsiteX455" fmla="*/ 2848698 w 6798686"/>
              <a:gd name="connsiteY455" fmla="*/ 793569 h 1542374"/>
              <a:gd name="connsiteX456" fmla="*/ 2917343 w 6798686"/>
              <a:gd name="connsiteY456" fmla="*/ 773070 h 1542374"/>
              <a:gd name="connsiteX457" fmla="*/ 1178993 w 6798686"/>
              <a:gd name="connsiteY457" fmla="*/ 771399 h 1542374"/>
              <a:gd name="connsiteX458" fmla="*/ 1191155 w 6798686"/>
              <a:gd name="connsiteY458" fmla="*/ 775798 h 1542374"/>
              <a:gd name="connsiteX459" fmla="*/ 1203873 w 6798686"/>
              <a:gd name="connsiteY459" fmla="*/ 785558 h 1542374"/>
              <a:gd name="connsiteX460" fmla="*/ 1191769 w 6798686"/>
              <a:gd name="connsiteY460" fmla="*/ 780025 h 1542374"/>
              <a:gd name="connsiteX461" fmla="*/ 1178993 w 6798686"/>
              <a:gd name="connsiteY461" fmla="*/ 771399 h 1542374"/>
              <a:gd name="connsiteX462" fmla="*/ 1229483 w 6798686"/>
              <a:gd name="connsiteY462" fmla="*/ 769765 h 1542374"/>
              <a:gd name="connsiteX463" fmla="*/ 1251096 w 6798686"/>
              <a:gd name="connsiteY463" fmla="*/ 774818 h 1542374"/>
              <a:gd name="connsiteX464" fmla="*/ 1274170 w 6798686"/>
              <a:gd name="connsiteY464" fmla="*/ 798046 h 1542374"/>
              <a:gd name="connsiteX465" fmla="*/ 1252614 w 6798686"/>
              <a:gd name="connsiteY465" fmla="*/ 791360 h 1542374"/>
              <a:gd name="connsiteX466" fmla="*/ 1245410 w 6798686"/>
              <a:gd name="connsiteY466" fmla="*/ 784693 h 1542374"/>
              <a:gd name="connsiteX467" fmla="*/ 1229483 w 6798686"/>
              <a:gd name="connsiteY467" fmla="*/ 769765 h 1542374"/>
              <a:gd name="connsiteX468" fmla="*/ 1379837 w 6798686"/>
              <a:gd name="connsiteY468" fmla="*/ 764098 h 1542374"/>
              <a:gd name="connsiteX469" fmla="*/ 1628115 w 6798686"/>
              <a:gd name="connsiteY469" fmla="*/ 783944 h 1542374"/>
              <a:gd name="connsiteX470" fmla="*/ 1710515 w 6798686"/>
              <a:gd name="connsiteY470" fmla="*/ 788709 h 1542374"/>
              <a:gd name="connsiteX471" fmla="*/ 1891320 w 6798686"/>
              <a:gd name="connsiteY471" fmla="*/ 801427 h 1542374"/>
              <a:gd name="connsiteX472" fmla="*/ 1978466 w 6798686"/>
              <a:gd name="connsiteY472" fmla="*/ 851494 h 1542374"/>
              <a:gd name="connsiteX473" fmla="*/ 1825077 w 6798686"/>
              <a:gd name="connsiteY473" fmla="*/ 841023 h 1542374"/>
              <a:gd name="connsiteX474" fmla="*/ 1673763 w 6798686"/>
              <a:gd name="connsiteY474" fmla="*/ 830994 h 1542374"/>
              <a:gd name="connsiteX475" fmla="*/ 1405485 w 6798686"/>
              <a:gd name="connsiteY475" fmla="*/ 799352 h 1542374"/>
              <a:gd name="connsiteX476" fmla="*/ 1379837 w 6798686"/>
              <a:gd name="connsiteY476" fmla="*/ 764098 h 1542374"/>
              <a:gd name="connsiteX477" fmla="*/ 1157514 w 6798686"/>
              <a:gd name="connsiteY477" fmla="*/ 763291 h 1542374"/>
              <a:gd name="connsiteX478" fmla="*/ 1161318 w 6798686"/>
              <a:gd name="connsiteY478" fmla="*/ 764751 h 1542374"/>
              <a:gd name="connsiteX479" fmla="*/ 1165679 w 6798686"/>
              <a:gd name="connsiteY479" fmla="*/ 767787 h 1542374"/>
              <a:gd name="connsiteX480" fmla="*/ 1162067 w 6798686"/>
              <a:gd name="connsiteY480" fmla="*/ 766038 h 1542374"/>
              <a:gd name="connsiteX481" fmla="*/ 1157514 w 6798686"/>
              <a:gd name="connsiteY481" fmla="*/ 763291 h 1542374"/>
              <a:gd name="connsiteX482" fmla="*/ 1200492 w 6798686"/>
              <a:gd name="connsiteY482" fmla="*/ 762542 h 1542374"/>
              <a:gd name="connsiteX483" fmla="*/ 1220857 w 6798686"/>
              <a:gd name="connsiteY483" fmla="*/ 767652 h 1542374"/>
              <a:gd name="connsiteX484" fmla="*/ 1242432 w 6798686"/>
              <a:gd name="connsiteY484" fmla="*/ 787883 h 1542374"/>
              <a:gd name="connsiteX485" fmla="*/ 1242835 w 6798686"/>
              <a:gd name="connsiteY485" fmla="*/ 788248 h 1542374"/>
              <a:gd name="connsiteX486" fmla="*/ 1222489 w 6798686"/>
              <a:gd name="connsiteY486" fmla="*/ 781523 h 1542374"/>
              <a:gd name="connsiteX487" fmla="*/ 1210578 w 6798686"/>
              <a:gd name="connsiteY487" fmla="*/ 771303 h 1542374"/>
              <a:gd name="connsiteX488" fmla="*/ 1200492 w 6798686"/>
              <a:gd name="connsiteY488" fmla="*/ 762542 h 1542374"/>
              <a:gd name="connsiteX489" fmla="*/ 3070559 w 6798686"/>
              <a:gd name="connsiteY489" fmla="*/ 761158 h 1542374"/>
              <a:gd name="connsiteX490" fmla="*/ 2974787 w 6798686"/>
              <a:gd name="connsiteY490" fmla="*/ 807998 h 1542374"/>
              <a:gd name="connsiteX491" fmla="*/ 2864413 w 6798686"/>
              <a:gd name="connsiteY491" fmla="*/ 834856 h 1542374"/>
              <a:gd name="connsiteX492" fmla="*/ 2974499 w 6798686"/>
              <a:gd name="connsiteY492" fmla="*/ 788862 h 1542374"/>
              <a:gd name="connsiteX493" fmla="*/ 3070559 w 6798686"/>
              <a:gd name="connsiteY493" fmla="*/ 761158 h 1542374"/>
              <a:gd name="connsiteX494" fmla="*/ 1348828 w 6798686"/>
              <a:gd name="connsiteY494" fmla="*/ 760717 h 1542374"/>
              <a:gd name="connsiteX495" fmla="*/ 1374669 w 6798686"/>
              <a:gd name="connsiteY495" fmla="*/ 763560 h 1542374"/>
              <a:gd name="connsiteX496" fmla="*/ 1400029 w 6798686"/>
              <a:gd name="connsiteY496" fmla="*/ 798488 h 1542374"/>
              <a:gd name="connsiteX497" fmla="*/ 1374534 w 6798686"/>
              <a:gd name="connsiteY497" fmla="*/ 794242 h 1542374"/>
              <a:gd name="connsiteX498" fmla="*/ 1348828 w 6798686"/>
              <a:gd name="connsiteY498" fmla="*/ 760717 h 1542374"/>
              <a:gd name="connsiteX499" fmla="*/ 1894509 w 6798686"/>
              <a:gd name="connsiteY499" fmla="*/ 757854 h 1542374"/>
              <a:gd name="connsiteX500" fmla="*/ 1945729 w 6798686"/>
              <a:gd name="connsiteY500" fmla="*/ 768997 h 1542374"/>
              <a:gd name="connsiteX501" fmla="*/ 1951493 w 6798686"/>
              <a:gd name="connsiteY501" fmla="*/ 773089 h 1542374"/>
              <a:gd name="connsiteX502" fmla="*/ 2026477 w 6798686"/>
              <a:gd name="connsiteY502" fmla="*/ 817335 h 1542374"/>
              <a:gd name="connsiteX503" fmla="*/ 1964557 w 6798686"/>
              <a:gd name="connsiteY503" fmla="*/ 805654 h 1542374"/>
              <a:gd name="connsiteX504" fmla="*/ 1894509 w 6798686"/>
              <a:gd name="connsiteY504" fmla="*/ 757854 h 1542374"/>
              <a:gd name="connsiteX505" fmla="*/ 3306118 w 6798686"/>
              <a:gd name="connsiteY505" fmla="*/ 757816 h 1542374"/>
              <a:gd name="connsiteX506" fmla="*/ 3036188 w 6798686"/>
              <a:gd name="connsiteY506" fmla="*/ 926652 h 1542374"/>
              <a:gd name="connsiteX507" fmla="*/ 2866373 w 6798686"/>
              <a:gd name="connsiteY507" fmla="*/ 1012664 h 1542374"/>
              <a:gd name="connsiteX508" fmla="*/ 2422170 w 6798686"/>
              <a:gd name="connsiteY508" fmla="*/ 1146323 h 1542374"/>
              <a:gd name="connsiteX509" fmla="*/ 1945672 w 6798686"/>
              <a:gd name="connsiteY509" fmla="*/ 1143595 h 1542374"/>
              <a:gd name="connsiteX510" fmla="*/ 1579412 w 6798686"/>
              <a:gd name="connsiteY510" fmla="*/ 1019888 h 1542374"/>
              <a:gd name="connsiteX511" fmla="*/ 1557568 w 6798686"/>
              <a:gd name="connsiteY511" fmla="*/ 994144 h 1542374"/>
              <a:gd name="connsiteX512" fmla="*/ 1899582 w 6798686"/>
              <a:gd name="connsiteY512" fmla="*/ 1095968 h 1542374"/>
              <a:gd name="connsiteX513" fmla="*/ 2366205 w 6798686"/>
              <a:gd name="connsiteY513" fmla="*/ 1103883 h 1542374"/>
              <a:gd name="connsiteX514" fmla="*/ 2797805 w 6798686"/>
              <a:gd name="connsiteY514" fmla="*/ 998044 h 1542374"/>
              <a:gd name="connsiteX515" fmla="*/ 2964585 w 6798686"/>
              <a:gd name="connsiteY515" fmla="*/ 923654 h 1542374"/>
              <a:gd name="connsiteX516" fmla="*/ 3213363 w 6798686"/>
              <a:gd name="connsiteY516" fmla="*/ 783022 h 1542374"/>
              <a:gd name="connsiteX517" fmla="*/ 3306118 w 6798686"/>
              <a:gd name="connsiteY517" fmla="*/ 757816 h 1542374"/>
              <a:gd name="connsiteX518" fmla="*/ 1318127 w 6798686"/>
              <a:gd name="connsiteY518" fmla="*/ 757105 h 1542374"/>
              <a:gd name="connsiteX519" fmla="*/ 1343430 w 6798686"/>
              <a:gd name="connsiteY519" fmla="*/ 760121 h 1542374"/>
              <a:gd name="connsiteX520" fmla="*/ 1368790 w 6798686"/>
              <a:gd name="connsiteY520" fmla="*/ 793223 h 1542374"/>
              <a:gd name="connsiteX521" fmla="*/ 1343795 w 6798686"/>
              <a:gd name="connsiteY521" fmla="*/ 788766 h 1542374"/>
              <a:gd name="connsiteX522" fmla="*/ 1318127 w 6798686"/>
              <a:gd name="connsiteY522" fmla="*/ 757105 h 1542374"/>
              <a:gd name="connsiteX523" fmla="*/ 2003019 w 6798686"/>
              <a:gd name="connsiteY523" fmla="*/ 755721 h 1542374"/>
              <a:gd name="connsiteX524" fmla="*/ 2026766 w 6798686"/>
              <a:gd name="connsiteY524" fmla="*/ 768305 h 1542374"/>
              <a:gd name="connsiteX525" fmla="*/ 2016487 w 6798686"/>
              <a:gd name="connsiteY525" fmla="*/ 764002 h 1542374"/>
              <a:gd name="connsiteX526" fmla="*/ 2003019 w 6798686"/>
              <a:gd name="connsiteY526" fmla="*/ 755721 h 1542374"/>
              <a:gd name="connsiteX527" fmla="*/ 1172096 w 6798686"/>
              <a:gd name="connsiteY527" fmla="*/ 755010 h 1542374"/>
              <a:gd name="connsiteX528" fmla="*/ 1190828 w 6798686"/>
              <a:gd name="connsiteY528" fmla="*/ 760063 h 1542374"/>
              <a:gd name="connsiteX529" fmla="*/ 1207658 w 6798686"/>
              <a:gd name="connsiteY529" fmla="*/ 774665 h 1542374"/>
              <a:gd name="connsiteX530" fmla="*/ 1211116 w 6798686"/>
              <a:gd name="connsiteY530" fmla="*/ 777623 h 1542374"/>
              <a:gd name="connsiteX531" fmla="*/ 1192499 w 6798686"/>
              <a:gd name="connsiteY531" fmla="*/ 771072 h 1542374"/>
              <a:gd name="connsiteX532" fmla="*/ 1175727 w 6798686"/>
              <a:gd name="connsiteY532" fmla="*/ 757912 h 1542374"/>
              <a:gd name="connsiteX533" fmla="*/ 1172096 w 6798686"/>
              <a:gd name="connsiteY533" fmla="*/ 755010 h 1542374"/>
              <a:gd name="connsiteX534" fmla="*/ 3191115 w 6798686"/>
              <a:gd name="connsiteY534" fmla="*/ 754377 h 1542374"/>
              <a:gd name="connsiteX535" fmla="*/ 3101183 w 6798686"/>
              <a:gd name="connsiteY535" fmla="*/ 806672 h 1542374"/>
              <a:gd name="connsiteX536" fmla="*/ 2995977 w 6798686"/>
              <a:gd name="connsiteY536" fmla="*/ 832896 h 1542374"/>
              <a:gd name="connsiteX537" fmla="*/ 3096514 w 6798686"/>
              <a:gd name="connsiteY537" fmla="*/ 781177 h 1542374"/>
              <a:gd name="connsiteX538" fmla="*/ 3191115 w 6798686"/>
              <a:gd name="connsiteY538" fmla="*/ 754377 h 1542374"/>
              <a:gd name="connsiteX539" fmla="*/ 1287599 w 6798686"/>
              <a:gd name="connsiteY539" fmla="*/ 753205 h 1542374"/>
              <a:gd name="connsiteX540" fmla="*/ 1312383 w 6798686"/>
              <a:gd name="connsiteY540" fmla="*/ 756394 h 1542374"/>
              <a:gd name="connsiteX541" fmla="*/ 1337685 w 6798686"/>
              <a:gd name="connsiteY541" fmla="*/ 787633 h 1542374"/>
              <a:gd name="connsiteX542" fmla="*/ 1313209 w 6798686"/>
              <a:gd name="connsiteY542" fmla="*/ 782945 h 1542374"/>
              <a:gd name="connsiteX543" fmla="*/ 1287599 w 6798686"/>
              <a:gd name="connsiteY543" fmla="*/ 753205 h 1542374"/>
              <a:gd name="connsiteX544" fmla="*/ 1257321 w 6798686"/>
              <a:gd name="connsiteY544" fmla="*/ 749016 h 1542374"/>
              <a:gd name="connsiteX545" fmla="*/ 1281490 w 6798686"/>
              <a:gd name="connsiteY545" fmla="*/ 752378 h 1542374"/>
              <a:gd name="connsiteX546" fmla="*/ 1306638 w 6798686"/>
              <a:gd name="connsiteY546" fmla="*/ 781619 h 1542374"/>
              <a:gd name="connsiteX547" fmla="*/ 1282700 w 6798686"/>
              <a:gd name="connsiteY547" fmla="*/ 776663 h 1542374"/>
              <a:gd name="connsiteX548" fmla="*/ 1257321 w 6798686"/>
              <a:gd name="connsiteY548" fmla="*/ 749016 h 1542374"/>
              <a:gd name="connsiteX549" fmla="*/ 1965056 w 6798686"/>
              <a:gd name="connsiteY549" fmla="*/ 748574 h 1542374"/>
              <a:gd name="connsiteX550" fmla="*/ 2012991 w 6798686"/>
              <a:gd name="connsiteY550" fmla="*/ 768228 h 1542374"/>
              <a:gd name="connsiteX551" fmla="*/ 2077255 w 6798686"/>
              <a:gd name="connsiteY551" fmla="*/ 803521 h 1542374"/>
              <a:gd name="connsiteX552" fmla="*/ 2069090 w 6798686"/>
              <a:gd name="connsiteY552" fmla="*/ 800927 h 1542374"/>
              <a:gd name="connsiteX553" fmla="*/ 2023884 w 6798686"/>
              <a:gd name="connsiteY553" fmla="*/ 786653 h 1542374"/>
              <a:gd name="connsiteX554" fmla="*/ 1965056 w 6798686"/>
              <a:gd name="connsiteY554" fmla="*/ 748574 h 1542374"/>
              <a:gd name="connsiteX555" fmla="*/ 1833088 w 6798686"/>
              <a:gd name="connsiteY555" fmla="*/ 748479 h 1542374"/>
              <a:gd name="connsiteX556" fmla="*/ 1882886 w 6798686"/>
              <a:gd name="connsiteY556" fmla="*/ 755779 h 1542374"/>
              <a:gd name="connsiteX557" fmla="*/ 1949860 w 6798686"/>
              <a:gd name="connsiteY557" fmla="*/ 803444 h 1542374"/>
              <a:gd name="connsiteX558" fmla="*/ 1894567 w 6798686"/>
              <a:gd name="connsiteY558" fmla="*/ 796662 h 1542374"/>
              <a:gd name="connsiteX559" fmla="*/ 1833088 w 6798686"/>
              <a:gd name="connsiteY559" fmla="*/ 748479 h 1542374"/>
              <a:gd name="connsiteX560" fmla="*/ 1144565 w 6798686"/>
              <a:gd name="connsiteY560" fmla="*/ 747172 h 1542374"/>
              <a:gd name="connsiteX561" fmla="*/ 1160876 w 6798686"/>
              <a:gd name="connsiteY561" fmla="*/ 751860 h 1542374"/>
              <a:gd name="connsiteX562" fmla="*/ 1172903 w 6798686"/>
              <a:gd name="connsiteY562" fmla="*/ 761466 h 1542374"/>
              <a:gd name="connsiteX563" fmla="*/ 1178839 w 6798686"/>
              <a:gd name="connsiteY563" fmla="*/ 766115 h 1542374"/>
              <a:gd name="connsiteX564" fmla="*/ 1162548 w 6798686"/>
              <a:gd name="connsiteY564" fmla="*/ 759987 h 1542374"/>
              <a:gd name="connsiteX565" fmla="*/ 1144565 w 6798686"/>
              <a:gd name="connsiteY565" fmla="*/ 747172 h 1542374"/>
              <a:gd name="connsiteX566" fmla="*/ 1227254 w 6798686"/>
              <a:gd name="connsiteY566" fmla="*/ 744482 h 1542374"/>
              <a:gd name="connsiteX567" fmla="*/ 1250770 w 6798686"/>
              <a:gd name="connsiteY567" fmla="*/ 748056 h 1542374"/>
              <a:gd name="connsiteX568" fmla="*/ 1275592 w 6798686"/>
              <a:gd name="connsiteY568" fmla="*/ 775145 h 1542374"/>
              <a:gd name="connsiteX569" fmla="*/ 1252364 w 6798686"/>
              <a:gd name="connsiteY569" fmla="*/ 770015 h 1542374"/>
              <a:gd name="connsiteX570" fmla="*/ 1227254 w 6798686"/>
              <a:gd name="connsiteY570" fmla="*/ 744482 h 1542374"/>
              <a:gd name="connsiteX571" fmla="*/ 3063489 w 6798686"/>
              <a:gd name="connsiteY571" fmla="*/ 741370 h 1542374"/>
              <a:gd name="connsiteX572" fmla="*/ 2977073 w 6798686"/>
              <a:gd name="connsiteY572" fmla="*/ 782350 h 1542374"/>
              <a:gd name="connsiteX573" fmla="*/ 2880897 w 6798686"/>
              <a:gd name="connsiteY573" fmla="*/ 807998 h 1542374"/>
              <a:gd name="connsiteX574" fmla="*/ 2977573 w 6798686"/>
              <a:gd name="connsiteY574" fmla="*/ 768094 h 1542374"/>
              <a:gd name="connsiteX575" fmla="*/ 3063489 w 6798686"/>
              <a:gd name="connsiteY575" fmla="*/ 741370 h 1542374"/>
              <a:gd name="connsiteX576" fmla="*/ 1197552 w 6798686"/>
              <a:gd name="connsiteY576" fmla="*/ 739641 h 1542374"/>
              <a:gd name="connsiteX577" fmla="*/ 1220165 w 6798686"/>
              <a:gd name="connsiteY577" fmla="*/ 743368 h 1542374"/>
              <a:gd name="connsiteX578" fmla="*/ 1244564 w 6798686"/>
              <a:gd name="connsiteY578" fmla="*/ 768209 h 1542374"/>
              <a:gd name="connsiteX579" fmla="*/ 1222124 w 6798686"/>
              <a:gd name="connsiteY579" fmla="*/ 762849 h 1542374"/>
              <a:gd name="connsiteX580" fmla="*/ 1197552 w 6798686"/>
              <a:gd name="connsiteY580" fmla="*/ 739641 h 1542374"/>
              <a:gd name="connsiteX581" fmla="*/ 1118782 w 6798686"/>
              <a:gd name="connsiteY581" fmla="*/ 739334 h 1542374"/>
              <a:gd name="connsiteX582" fmla="*/ 1131136 w 6798686"/>
              <a:gd name="connsiteY582" fmla="*/ 743157 h 1542374"/>
              <a:gd name="connsiteX583" fmla="*/ 1138148 w 6798686"/>
              <a:gd name="connsiteY583" fmla="*/ 748267 h 1542374"/>
              <a:gd name="connsiteX584" fmla="*/ 1144911 w 6798686"/>
              <a:gd name="connsiteY584" fmla="*/ 753108 h 1542374"/>
              <a:gd name="connsiteX585" fmla="*/ 1132827 w 6798686"/>
              <a:gd name="connsiteY585" fmla="*/ 748210 h 1542374"/>
              <a:gd name="connsiteX586" fmla="*/ 1118782 w 6798686"/>
              <a:gd name="connsiteY586" fmla="*/ 739334 h 1542374"/>
              <a:gd name="connsiteX587" fmla="*/ 1168215 w 6798686"/>
              <a:gd name="connsiteY587" fmla="*/ 734434 h 1542374"/>
              <a:gd name="connsiteX588" fmla="*/ 1189809 w 6798686"/>
              <a:gd name="connsiteY588" fmla="*/ 738315 h 1542374"/>
              <a:gd name="connsiteX589" fmla="*/ 1213498 w 6798686"/>
              <a:gd name="connsiteY589" fmla="*/ 760717 h 1542374"/>
              <a:gd name="connsiteX590" fmla="*/ 1192077 w 6798686"/>
              <a:gd name="connsiteY590" fmla="*/ 755241 h 1542374"/>
              <a:gd name="connsiteX591" fmla="*/ 1168215 w 6798686"/>
              <a:gd name="connsiteY591" fmla="*/ 734434 h 1542374"/>
              <a:gd name="connsiteX592" fmla="*/ 1097054 w 6798686"/>
              <a:gd name="connsiteY592" fmla="*/ 732360 h 1542374"/>
              <a:gd name="connsiteX593" fmla="*/ 1101472 w 6798686"/>
              <a:gd name="connsiteY593" fmla="*/ 733800 h 1542374"/>
              <a:gd name="connsiteX594" fmla="*/ 1103432 w 6798686"/>
              <a:gd name="connsiteY594" fmla="*/ 735068 h 1542374"/>
              <a:gd name="connsiteX595" fmla="*/ 1107121 w 6798686"/>
              <a:gd name="connsiteY595" fmla="*/ 737451 h 1542374"/>
              <a:gd name="connsiteX596" fmla="*/ 1103279 w 6798686"/>
              <a:gd name="connsiteY596" fmla="*/ 735779 h 1542374"/>
              <a:gd name="connsiteX597" fmla="*/ 1097054 w 6798686"/>
              <a:gd name="connsiteY597" fmla="*/ 732360 h 1542374"/>
              <a:gd name="connsiteX598" fmla="*/ 3017880 w 6798686"/>
              <a:gd name="connsiteY598" fmla="*/ 731034 h 1542374"/>
              <a:gd name="connsiteX599" fmla="*/ 2978879 w 6798686"/>
              <a:gd name="connsiteY599" fmla="*/ 747787 h 1542374"/>
              <a:gd name="connsiteX600" fmla="*/ 2935498 w 6798686"/>
              <a:gd name="connsiteY600" fmla="*/ 761715 h 1542374"/>
              <a:gd name="connsiteX601" fmla="*/ 2975113 w 6798686"/>
              <a:gd name="connsiteY601" fmla="*/ 746250 h 1542374"/>
              <a:gd name="connsiteX602" fmla="*/ 3017880 w 6798686"/>
              <a:gd name="connsiteY602" fmla="*/ 731034 h 1542374"/>
              <a:gd name="connsiteX603" fmla="*/ 3406963 w 6798686"/>
              <a:gd name="connsiteY603" fmla="*/ 730323 h 1542374"/>
              <a:gd name="connsiteX604" fmla="*/ 3109809 w 6798686"/>
              <a:gd name="connsiteY604" fmla="*/ 933702 h 1542374"/>
              <a:gd name="connsiteX605" fmla="*/ 2936632 w 6798686"/>
              <a:gd name="connsiteY605" fmla="*/ 1031511 h 1542374"/>
              <a:gd name="connsiteX606" fmla="*/ 2478539 w 6798686"/>
              <a:gd name="connsiteY606" fmla="*/ 1193296 h 1542374"/>
              <a:gd name="connsiteX607" fmla="*/ 1990973 w 6798686"/>
              <a:gd name="connsiteY607" fmla="*/ 1195698 h 1542374"/>
              <a:gd name="connsiteX608" fmla="*/ 1608999 w 6798686"/>
              <a:gd name="connsiteY608" fmla="*/ 1053797 h 1542374"/>
              <a:gd name="connsiteX609" fmla="*/ 1586828 w 6798686"/>
              <a:gd name="connsiteY609" fmla="*/ 1028495 h 1542374"/>
              <a:gd name="connsiteX610" fmla="*/ 1944845 w 6798686"/>
              <a:gd name="connsiteY610" fmla="*/ 1147975 h 1542374"/>
              <a:gd name="connsiteX611" fmla="*/ 2422746 w 6798686"/>
              <a:gd name="connsiteY611" fmla="*/ 1150742 h 1542374"/>
              <a:gd name="connsiteX612" fmla="*/ 2868217 w 6798686"/>
              <a:gd name="connsiteY612" fmla="*/ 1016718 h 1542374"/>
              <a:gd name="connsiteX613" fmla="*/ 3038340 w 6798686"/>
              <a:gd name="connsiteY613" fmla="*/ 930551 h 1542374"/>
              <a:gd name="connsiteX614" fmla="*/ 3319068 w 6798686"/>
              <a:gd name="connsiteY614" fmla="*/ 754280 h 1542374"/>
              <a:gd name="connsiteX615" fmla="*/ 3325503 w 6798686"/>
              <a:gd name="connsiteY615" fmla="*/ 752532 h 1542374"/>
              <a:gd name="connsiteX616" fmla="*/ 3406963 w 6798686"/>
              <a:gd name="connsiteY616" fmla="*/ 730323 h 1542374"/>
              <a:gd name="connsiteX617" fmla="*/ 3049983 w 6798686"/>
              <a:gd name="connsiteY617" fmla="*/ 729612 h 1542374"/>
              <a:gd name="connsiteX618" fmla="*/ 3014613 w 6798686"/>
              <a:gd name="connsiteY618" fmla="*/ 746039 h 1542374"/>
              <a:gd name="connsiteX619" fmla="*/ 2979801 w 6798686"/>
              <a:gd name="connsiteY619" fmla="*/ 761677 h 1542374"/>
              <a:gd name="connsiteX620" fmla="*/ 2903337 w 6798686"/>
              <a:gd name="connsiteY620" fmla="*/ 784002 h 1542374"/>
              <a:gd name="connsiteX621" fmla="*/ 2938495 w 6798686"/>
              <a:gd name="connsiteY621" fmla="*/ 770034 h 1542374"/>
              <a:gd name="connsiteX622" fmla="*/ 2976862 w 6798686"/>
              <a:gd name="connsiteY622" fmla="*/ 754127 h 1542374"/>
              <a:gd name="connsiteX623" fmla="*/ 3049983 w 6798686"/>
              <a:gd name="connsiteY623" fmla="*/ 729612 h 1542374"/>
              <a:gd name="connsiteX624" fmla="*/ 1139359 w 6798686"/>
              <a:gd name="connsiteY624" fmla="*/ 728863 h 1542374"/>
              <a:gd name="connsiteX625" fmla="*/ 1159608 w 6798686"/>
              <a:gd name="connsiteY625" fmla="*/ 732821 h 1542374"/>
              <a:gd name="connsiteX626" fmla="*/ 1182279 w 6798686"/>
              <a:gd name="connsiteY626" fmla="*/ 752609 h 1542374"/>
              <a:gd name="connsiteX627" fmla="*/ 1162125 w 6798686"/>
              <a:gd name="connsiteY627" fmla="*/ 747057 h 1542374"/>
              <a:gd name="connsiteX628" fmla="*/ 1139359 w 6798686"/>
              <a:gd name="connsiteY628" fmla="*/ 728863 h 1542374"/>
              <a:gd name="connsiteX629" fmla="*/ 3184775 w 6798686"/>
              <a:gd name="connsiteY629" fmla="*/ 726192 h 1542374"/>
              <a:gd name="connsiteX630" fmla="*/ 3098532 w 6798686"/>
              <a:gd name="connsiteY630" fmla="*/ 774722 h 1542374"/>
              <a:gd name="connsiteX631" fmla="*/ 3082970 w 6798686"/>
              <a:gd name="connsiteY631" fmla="*/ 779045 h 1542374"/>
              <a:gd name="connsiteX632" fmla="*/ 3000089 w 6798686"/>
              <a:gd name="connsiteY632" fmla="*/ 801427 h 1542374"/>
              <a:gd name="connsiteX633" fmla="*/ 3095247 w 6798686"/>
              <a:gd name="connsiteY633" fmla="*/ 753762 h 1542374"/>
              <a:gd name="connsiteX634" fmla="*/ 3169443 w 6798686"/>
              <a:gd name="connsiteY634" fmla="*/ 730976 h 1542374"/>
              <a:gd name="connsiteX635" fmla="*/ 3184775 w 6798686"/>
              <a:gd name="connsiteY635" fmla="*/ 726192 h 1542374"/>
              <a:gd name="connsiteX636" fmla="*/ 3295533 w 6798686"/>
              <a:gd name="connsiteY636" fmla="*/ 724310 h 1542374"/>
              <a:gd name="connsiteX637" fmla="*/ 3214976 w 6798686"/>
              <a:gd name="connsiteY637" fmla="*/ 776624 h 1542374"/>
              <a:gd name="connsiteX638" fmla="*/ 3118608 w 6798686"/>
              <a:gd name="connsiteY638" fmla="*/ 802157 h 1542374"/>
              <a:gd name="connsiteX639" fmla="*/ 3208098 w 6798686"/>
              <a:gd name="connsiteY639" fmla="*/ 749497 h 1542374"/>
              <a:gd name="connsiteX640" fmla="*/ 3243448 w 6798686"/>
              <a:gd name="connsiteY640" fmla="*/ 739314 h 1542374"/>
              <a:gd name="connsiteX641" fmla="*/ 3295533 w 6798686"/>
              <a:gd name="connsiteY641" fmla="*/ 724310 h 1542374"/>
              <a:gd name="connsiteX642" fmla="*/ 1111232 w 6798686"/>
              <a:gd name="connsiteY642" fmla="*/ 722984 h 1542374"/>
              <a:gd name="connsiteX643" fmla="*/ 1129638 w 6798686"/>
              <a:gd name="connsiteY643" fmla="*/ 726884 h 1542374"/>
              <a:gd name="connsiteX644" fmla="*/ 1150790 w 6798686"/>
              <a:gd name="connsiteY644" fmla="*/ 743810 h 1542374"/>
              <a:gd name="connsiteX645" fmla="*/ 1132346 w 6798686"/>
              <a:gd name="connsiteY645" fmla="*/ 738334 h 1542374"/>
              <a:gd name="connsiteX646" fmla="*/ 1111232 w 6798686"/>
              <a:gd name="connsiteY646" fmla="*/ 722984 h 1542374"/>
              <a:gd name="connsiteX647" fmla="*/ 1896585 w 6798686"/>
              <a:gd name="connsiteY647" fmla="*/ 722869 h 1542374"/>
              <a:gd name="connsiteX648" fmla="*/ 1913453 w 6798686"/>
              <a:gd name="connsiteY648" fmla="*/ 728728 h 1542374"/>
              <a:gd name="connsiteX649" fmla="*/ 1944903 w 6798686"/>
              <a:gd name="connsiteY649" fmla="*/ 740601 h 1542374"/>
              <a:gd name="connsiteX650" fmla="*/ 2001655 w 6798686"/>
              <a:gd name="connsiteY650" fmla="*/ 779775 h 1542374"/>
              <a:gd name="connsiteX651" fmla="*/ 1971550 w 6798686"/>
              <a:gd name="connsiteY651" fmla="*/ 770707 h 1542374"/>
              <a:gd name="connsiteX652" fmla="*/ 1949072 w 6798686"/>
              <a:gd name="connsiteY652" fmla="*/ 764521 h 1542374"/>
              <a:gd name="connsiteX653" fmla="*/ 1896585 w 6798686"/>
              <a:gd name="connsiteY653" fmla="*/ 722869 h 1542374"/>
              <a:gd name="connsiteX654" fmla="*/ 1349808 w 6798686"/>
              <a:gd name="connsiteY654" fmla="*/ 722043 h 1542374"/>
              <a:gd name="connsiteX655" fmla="*/ 1517856 w 6798686"/>
              <a:gd name="connsiteY655" fmla="*/ 729343 h 1542374"/>
              <a:gd name="connsiteX656" fmla="*/ 1582889 w 6798686"/>
              <a:gd name="connsiteY656" fmla="*/ 731956 h 1542374"/>
              <a:gd name="connsiteX657" fmla="*/ 1599719 w 6798686"/>
              <a:gd name="connsiteY657" fmla="*/ 732648 h 1542374"/>
              <a:gd name="connsiteX658" fmla="*/ 1823117 w 6798686"/>
              <a:gd name="connsiteY658" fmla="*/ 747268 h 1542374"/>
              <a:gd name="connsiteX659" fmla="*/ 1882790 w 6798686"/>
              <a:gd name="connsiteY659" fmla="*/ 795491 h 1542374"/>
              <a:gd name="connsiteX660" fmla="*/ 1710784 w 6798686"/>
              <a:gd name="connsiteY660" fmla="*/ 783656 h 1542374"/>
              <a:gd name="connsiteX661" fmla="*/ 1628441 w 6798686"/>
              <a:gd name="connsiteY661" fmla="*/ 778891 h 1542374"/>
              <a:gd name="connsiteX662" fmla="*/ 1375879 w 6798686"/>
              <a:gd name="connsiteY662" fmla="*/ 758584 h 1542374"/>
              <a:gd name="connsiteX663" fmla="*/ 1349808 w 6798686"/>
              <a:gd name="connsiteY663" fmla="*/ 722043 h 1542374"/>
              <a:gd name="connsiteX664" fmla="*/ 1318396 w 6798686"/>
              <a:gd name="connsiteY664" fmla="*/ 720352 h 1542374"/>
              <a:gd name="connsiteX665" fmla="*/ 1344890 w 6798686"/>
              <a:gd name="connsiteY665" fmla="*/ 721793 h 1542374"/>
              <a:gd name="connsiteX666" fmla="*/ 1370711 w 6798686"/>
              <a:gd name="connsiteY666" fmla="*/ 758046 h 1542374"/>
              <a:gd name="connsiteX667" fmla="*/ 1344621 w 6798686"/>
              <a:gd name="connsiteY667" fmla="*/ 755145 h 1542374"/>
              <a:gd name="connsiteX668" fmla="*/ 1318396 w 6798686"/>
              <a:gd name="connsiteY668" fmla="*/ 720352 h 1542374"/>
              <a:gd name="connsiteX669" fmla="*/ 1287273 w 6798686"/>
              <a:gd name="connsiteY669" fmla="*/ 718488 h 1542374"/>
              <a:gd name="connsiteX670" fmla="*/ 1313266 w 6798686"/>
              <a:gd name="connsiteY670" fmla="*/ 720064 h 1542374"/>
              <a:gd name="connsiteX671" fmla="*/ 1339203 w 6798686"/>
              <a:gd name="connsiteY671" fmla="*/ 754530 h 1542374"/>
              <a:gd name="connsiteX672" fmla="*/ 1313555 w 6798686"/>
              <a:gd name="connsiteY672" fmla="*/ 751437 h 1542374"/>
              <a:gd name="connsiteX673" fmla="*/ 1287273 w 6798686"/>
              <a:gd name="connsiteY673" fmla="*/ 718488 h 1542374"/>
              <a:gd name="connsiteX674" fmla="*/ 1084009 w 6798686"/>
              <a:gd name="connsiteY674" fmla="*/ 716759 h 1542374"/>
              <a:gd name="connsiteX675" fmla="*/ 1099859 w 6798686"/>
              <a:gd name="connsiteY675" fmla="*/ 720429 h 1542374"/>
              <a:gd name="connsiteX676" fmla="*/ 1118648 w 6798686"/>
              <a:gd name="connsiteY676" fmla="*/ 734089 h 1542374"/>
              <a:gd name="connsiteX677" fmla="*/ 1102683 w 6798686"/>
              <a:gd name="connsiteY677" fmla="*/ 728959 h 1542374"/>
              <a:gd name="connsiteX678" fmla="*/ 1084009 w 6798686"/>
              <a:gd name="connsiteY678" fmla="*/ 716759 h 1542374"/>
              <a:gd name="connsiteX679" fmla="*/ 1256380 w 6798686"/>
              <a:gd name="connsiteY679" fmla="*/ 716452 h 1542374"/>
              <a:gd name="connsiteX680" fmla="*/ 1281874 w 6798686"/>
              <a:gd name="connsiteY680" fmla="*/ 718162 h 1542374"/>
              <a:gd name="connsiteX681" fmla="*/ 1307830 w 6798686"/>
              <a:gd name="connsiteY681" fmla="*/ 750726 h 1542374"/>
              <a:gd name="connsiteX682" fmla="*/ 1282662 w 6798686"/>
              <a:gd name="connsiteY682" fmla="*/ 747441 h 1542374"/>
              <a:gd name="connsiteX683" fmla="*/ 1256380 w 6798686"/>
              <a:gd name="connsiteY683" fmla="*/ 716452 h 1542374"/>
              <a:gd name="connsiteX684" fmla="*/ 1225717 w 6798686"/>
              <a:gd name="connsiteY684" fmla="*/ 714185 h 1542374"/>
              <a:gd name="connsiteX685" fmla="*/ 1250655 w 6798686"/>
              <a:gd name="connsiteY685" fmla="*/ 716048 h 1542374"/>
              <a:gd name="connsiteX686" fmla="*/ 1276572 w 6798686"/>
              <a:gd name="connsiteY686" fmla="*/ 746615 h 1542374"/>
              <a:gd name="connsiteX687" fmla="*/ 1251942 w 6798686"/>
              <a:gd name="connsiteY687" fmla="*/ 743118 h 1542374"/>
              <a:gd name="connsiteX688" fmla="*/ 1225717 w 6798686"/>
              <a:gd name="connsiteY688" fmla="*/ 714185 h 1542374"/>
              <a:gd name="connsiteX689" fmla="*/ 1195266 w 6798686"/>
              <a:gd name="connsiteY689" fmla="*/ 711649 h 1542374"/>
              <a:gd name="connsiteX690" fmla="*/ 1219665 w 6798686"/>
              <a:gd name="connsiteY690" fmla="*/ 713704 h 1542374"/>
              <a:gd name="connsiteX691" fmla="*/ 1245371 w 6798686"/>
              <a:gd name="connsiteY691" fmla="*/ 742138 h 1542374"/>
              <a:gd name="connsiteX692" fmla="*/ 1221318 w 6798686"/>
              <a:gd name="connsiteY692" fmla="*/ 738430 h 1542374"/>
              <a:gd name="connsiteX693" fmla="*/ 1195266 w 6798686"/>
              <a:gd name="connsiteY693" fmla="*/ 711649 h 1542374"/>
              <a:gd name="connsiteX694" fmla="*/ 1058687 w 6798686"/>
              <a:gd name="connsiteY694" fmla="*/ 710515 h 1542374"/>
              <a:gd name="connsiteX695" fmla="*/ 1070349 w 6798686"/>
              <a:gd name="connsiteY695" fmla="*/ 713455 h 1542374"/>
              <a:gd name="connsiteX696" fmla="*/ 1084989 w 6798686"/>
              <a:gd name="connsiteY696" fmla="*/ 723022 h 1542374"/>
              <a:gd name="connsiteX697" fmla="*/ 1073173 w 6798686"/>
              <a:gd name="connsiteY697" fmla="*/ 718892 h 1542374"/>
              <a:gd name="connsiteX698" fmla="*/ 1071118 w 6798686"/>
              <a:gd name="connsiteY698" fmla="*/ 717720 h 1542374"/>
              <a:gd name="connsiteX699" fmla="*/ 1058687 w 6798686"/>
              <a:gd name="connsiteY699" fmla="*/ 710515 h 1542374"/>
              <a:gd name="connsiteX700" fmla="*/ 1165180 w 6798686"/>
              <a:gd name="connsiteY700" fmla="*/ 708844 h 1542374"/>
              <a:gd name="connsiteX701" fmla="*/ 1188753 w 6798686"/>
              <a:gd name="connsiteY701" fmla="*/ 711072 h 1542374"/>
              <a:gd name="connsiteX702" fmla="*/ 1214248 w 6798686"/>
              <a:gd name="connsiteY702" fmla="*/ 737297 h 1542374"/>
              <a:gd name="connsiteX703" fmla="*/ 1190943 w 6798686"/>
              <a:gd name="connsiteY703" fmla="*/ 733378 h 1542374"/>
              <a:gd name="connsiteX704" fmla="*/ 1165180 w 6798686"/>
              <a:gd name="connsiteY704" fmla="*/ 708844 h 1542374"/>
              <a:gd name="connsiteX705" fmla="*/ 1911609 w 6798686"/>
              <a:gd name="connsiteY705" fmla="*/ 707749 h 1542374"/>
              <a:gd name="connsiteX706" fmla="*/ 1947400 w 6798686"/>
              <a:gd name="connsiteY706" fmla="*/ 726135 h 1542374"/>
              <a:gd name="connsiteX707" fmla="*/ 1986055 w 6798686"/>
              <a:gd name="connsiteY707" fmla="*/ 751418 h 1542374"/>
              <a:gd name="connsiteX708" fmla="*/ 1948400 w 6798686"/>
              <a:gd name="connsiteY708" fmla="*/ 736356 h 1542374"/>
              <a:gd name="connsiteX709" fmla="*/ 1911609 w 6798686"/>
              <a:gd name="connsiteY709" fmla="*/ 707749 h 1542374"/>
              <a:gd name="connsiteX710" fmla="*/ 1837718 w 6798686"/>
              <a:gd name="connsiteY710" fmla="*/ 706692 h 1542374"/>
              <a:gd name="connsiteX711" fmla="*/ 1883501 w 6798686"/>
              <a:gd name="connsiteY711" fmla="*/ 718719 h 1542374"/>
              <a:gd name="connsiteX712" fmla="*/ 1934778 w 6798686"/>
              <a:gd name="connsiteY712" fmla="*/ 761024 h 1542374"/>
              <a:gd name="connsiteX713" fmla="*/ 1886114 w 6798686"/>
              <a:gd name="connsiteY713" fmla="*/ 751091 h 1542374"/>
              <a:gd name="connsiteX714" fmla="*/ 1884577 w 6798686"/>
              <a:gd name="connsiteY714" fmla="*/ 749843 h 1542374"/>
              <a:gd name="connsiteX715" fmla="*/ 1837718 w 6798686"/>
              <a:gd name="connsiteY715" fmla="*/ 706692 h 1542374"/>
              <a:gd name="connsiteX716" fmla="*/ 1135459 w 6798686"/>
              <a:gd name="connsiteY716" fmla="*/ 705693 h 1542374"/>
              <a:gd name="connsiteX717" fmla="*/ 1158129 w 6798686"/>
              <a:gd name="connsiteY717" fmla="*/ 708114 h 1542374"/>
              <a:gd name="connsiteX718" fmla="*/ 1183124 w 6798686"/>
              <a:gd name="connsiteY718" fmla="*/ 731975 h 1542374"/>
              <a:gd name="connsiteX719" fmla="*/ 1160723 w 6798686"/>
              <a:gd name="connsiteY719" fmla="*/ 727864 h 1542374"/>
              <a:gd name="connsiteX720" fmla="*/ 1135459 w 6798686"/>
              <a:gd name="connsiteY720" fmla="*/ 705693 h 1542374"/>
              <a:gd name="connsiteX721" fmla="*/ 3501774 w 6798686"/>
              <a:gd name="connsiteY721" fmla="*/ 704944 h 1542374"/>
              <a:gd name="connsiteX722" fmla="*/ 3183430 w 6798686"/>
              <a:gd name="connsiteY722" fmla="*/ 940772 h 1542374"/>
              <a:gd name="connsiteX723" fmla="*/ 3006890 w 6798686"/>
              <a:gd name="connsiteY723" fmla="*/ 1050358 h 1542374"/>
              <a:gd name="connsiteX724" fmla="*/ 2534925 w 6798686"/>
              <a:gd name="connsiteY724" fmla="*/ 1240289 h 1542374"/>
              <a:gd name="connsiteX725" fmla="*/ 2036276 w 6798686"/>
              <a:gd name="connsiteY725" fmla="*/ 1247801 h 1542374"/>
              <a:gd name="connsiteX726" fmla="*/ 1637010 w 6798686"/>
              <a:gd name="connsiteY726" fmla="*/ 1084825 h 1542374"/>
              <a:gd name="connsiteX727" fmla="*/ 1616952 w 6798686"/>
              <a:gd name="connsiteY727" fmla="*/ 1062712 h 1542374"/>
              <a:gd name="connsiteX728" fmla="*/ 1990109 w 6798686"/>
              <a:gd name="connsiteY728" fmla="*/ 1199982 h 1542374"/>
              <a:gd name="connsiteX729" fmla="*/ 2479287 w 6798686"/>
              <a:gd name="connsiteY729" fmla="*/ 1197600 h 1542374"/>
              <a:gd name="connsiteX730" fmla="*/ 2938610 w 6798686"/>
              <a:gd name="connsiteY730" fmla="*/ 1035411 h 1542374"/>
              <a:gd name="connsiteX731" fmla="*/ 3112076 w 6798686"/>
              <a:gd name="connsiteY731" fmla="*/ 937449 h 1542374"/>
              <a:gd name="connsiteX732" fmla="*/ 3418317 w 6798686"/>
              <a:gd name="connsiteY732" fmla="*/ 727249 h 1542374"/>
              <a:gd name="connsiteX733" fmla="*/ 3501774 w 6798686"/>
              <a:gd name="connsiteY733" fmla="*/ 704944 h 1542374"/>
              <a:gd name="connsiteX734" fmla="*/ 1037266 w 6798686"/>
              <a:gd name="connsiteY734" fmla="*/ 704828 h 1542374"/>
              <a:gd name="connsiteX735" fmla="*/ 1041031 w 6798686"/>
              <a:gd name="connsiteY735" fmla="*/ 705847 h 1542374"/>
              <a:gd name="connsiteX736" fmla="*/ 1047198 w 6798686"/>
              <a:gd name="connsiteY736" fmla="*/ 709401 h 1542374"/>
              <a:gd name="connsiteX737" fmla="*/ 1043971 w 6798686"/>
              <a:gd name="connsiteY737" fmla="*/ 708171 h 1542374"/>
              <a:gd name="connsiteX738" fmla="*/ 1037266 w 6798686"/>
              <a:gd name="connsiteY738" fmla="*/ 704828 h 1542374"/>
              <a:gd name="connsiteX739" fmla="*/ 3176821 w 6798686"/>
              <a:gd name="connsiteY739" fmla="*/ 703983 h 1542374"/>
              <a:gd name="connsiteX740" fmla="*/ 3170673 w 6798686"/>
              <a:gd name="connsiteY740" fmla="*/ 707441 h 1542374"/>
              <a:gd name="connsiteX741" fmla="*/ 3097148 w 6798686"/>
              <a:gd name="connsiteY741" fmla="*/ 747345 h 1542374"/>
              <a:gd name="connsiteX742" fmla="*/ 3007504 w 6798686"/>
              <a:gd name="connsiteY742" fmla="*/ 773742 h 1542374"/>
              <a:gd name="connsiteX743" fmla="*/ 3094094 w 6798686"/>
              <a:gd name="connsiteY743" fmla="*/ 731495 h 1542374"/>
              <a:gd name="connsiteX744" fmla="*/ 3176821 w 6798686"/>
              <a:gd name="connsiteY744" fmla="*/ 703983 h 1542374"/>
              <a:gd name="connsiteX745" fmla="*/ 1106160 w 6798686"/>
              <a:gd name="connsiteY745" fmla="*/ 702216 h 1542374"/>
              <a:gd name="connsiteX746" fmla="*/ 1127755 w 6798686"/>
              <a:gd name="connsiteY746" fmla="*/ 704828 h 1542374"/>
              <a:gd name="connsiteX747" fmla="*/ 1152096 w 6798686"/>
              <a:gd name="connsiteY747" fmla="*/ 726231 h 1542374"/>
              <a:gd name="connsiteX748" fmla="*/ 1130732 w 6798686"/>
              <a:gd name="connsiteY748" fmla="*/ 721947 h 1542374"/>
              <a:gd name="connsiteX749" fmla="*/ 1106160 w 6798686"/>
              <a:gd name="connsiteY749" fmla="*/ 702216 h 1542374"/>
              <a:gd name="connsiteX750" fmla="*/ 1077399 w 6798686"/>
              <a:gd name="connsiteY750" fmla="*/ 698373 h 1542374"/>
              <a:gd name="connsiteX751" fmla="*/ 1097553 w 6798686"/>
              <a:gd name="connsiteY751" fmla="*/ 701101 h 1542374"/>
              <a:gd name="connsiteX752" fmla="*/ 1120877 w 6798686"/>
              <a:gd name="connsiteY752" fmla="*/ 719872 h 1542374"/>
              <a:gd name="connsiteX753" fmla="*/ 1100916 w 6798686"/>
              <a:gd name="connsiteY753" fmla="*/ 715472 h 1542374"/>
              <a:gd name="connsiteX754" fmla="*/ 1077399 w 6798686"/>
              <a:gd name="connsiteY754" fmla="*/ 698373 h 1542374"/>
              <a:gd name="connsiteX755" fmla="*/ 3392323 w 6798686"/>
              <a:gd name="connsiteY755" fmla="*/ 696913 h 1542374"/>
              <a:gd name="connsiteX756" fmla="*/ 3320355 w 6798686"/>
              <a:gd name="connsiteY756" fmla="*/ 747960 h 1542374"/>
              <a:gd name="connsiteX757" fmla="*/ 3229712 w 6798686"/>
              <a:gd name="connsiteY757" fmla="*/ 772628 h 1542374"/>
              <a:gd name="connsiteX758" fmla="*/ 3309865 w 6798686"/>
              <a:gd name="connsiteY758" fmla="*/ 720217 h 1542374"/>
              <a:gd name="connsiteX759" fmla="*/ 3392323 w 6798686"/>
              <a:gd name="connsiteY759" fmla="*/ 696913 h 1542374"/>
              <a:gd name="connsiteX760" fmla="*/ 3094631 w 6798686"/>
              <a:gd name="connsiteY760" fmla="*/ 696663 h 1542374"/>
              <a:gd name="connsiteX761" fmla="*/ 3091846 w 6798686"/>
              <a:gd name="connsiteY761" fmla="*/ 697931 h 1542374"/>
              <a:gd name="connsiteX762" fmla="*/ 3088349 w 6798686"/>
              <a:gd name="connsiteY762" fmla="*/ 699257 h 1542374"/>
              <a:gd name="connsiteX763" fmla="*/ 3090098 w 6798686"/>
              <a:gd name="connsiteY763" fmla="*/ 698508 h 1542374"/>
              <a:gd name="connsiteX764" fmla="*/ 3094631 w 6798686"/>
              <a:gd name="connsiteY764" fmla="*/ 696663 h 1542374"/>
              <a:gd name="connsiteX765" fmla="*/ 1781158 w 6798686"/>
              <a:gd name="connsiteY765" fmla="*/ 696126 h 1542374"/>
              <a:gd name="connsiteX766" fmla="*/ 1827594 w 6798686"/>
              <a:gd name="connsiteY766" fmla="*/ 704483 h 1542374"/>
              <a:gd name="connsiteX767" fmla="*/ 1875067 w 6798686"/>
              <a:gd name="connsiteY767" fmla="*/ 749247 h 1542374"/>
              <a:gd name="connsiteX768" fmla="*/ 1826383 w 6798686"/>
              <a:gd name="connsiteY768" fmla="*/ 742465 h 1542374"/>
              <a:gd name="connsiteX769" fmla="*/ 1814453 w 6798686"/>
              <a:gd name="connsiteY769" fmla="*/ 731207 h 1542374"/>
              <a:gd name="connsiteX770" fmla="*/ 1781158 w 6798686"/>
              <a:gd name="connsiteY770" fmla="*/ 696126 h 1542374"/>
              <a:gd name="connsiteX771" fmla="*/ 1049331 w 6798686"/>
              <a:gd name="connsiteY771" fmla="*/ 694108 h 1542374"/>
              <a:gd name="connsiteX772" fmla="*/ 1067563 w 6798686"/>
              <a:gd name="connsiteY772" fmla="*/ 696913 h 1542374"/>
              <a:gd name="connsiteX773" fmla="*/ 1089426 w 6798686"/>
              <a:gd name="connsiteY773" fmla="*/ 712840 h 1542374"/>
              <a:gd name="connsiteX774" fmla="*/ 1071367 w 6798686"/>
              <a:gd name="connsiteY774" fmla="*/ 708479 h 1542374"/>
              <a:gd name="connsiteX775" fmla="*/ 1049331 w 6798686"/>
              <a:gd name="connsiteY775" fmla="*/ 694108 h 1542374"/>
              <a:gd name="connsiteX776" fmla="*/ 3288924 w 6798686"/>
              <a:gd name="connsiteY776" fmla="*/ 693417 h 1542374"/>
              <a:gd name="connsiteX777" fmla="*/ 3209616 w 6798686"/>
              <a:gd name="connsiteY777" fmla="*/ 743157 h 1542374"/>
              <a:gd name="connsiteX778" fmla="*/ 3118705 w 6798686"/>
              <a:gd name="connsiteY778" fmla="*/ 769074 h 1542374"/>
              <a:gd name="connsiteX779" fmla="*/ 3204871 w 6798686"/>
              <a:gd name="connsiteY779" fmla="*/ 719891 h 1542374"/>
              <a:gd name="connsiteX780" fmla="*/ 3250385 w 6798686"/>
              <a:gd name="connsiteY780" fmla="*/ 705559 h 1542374"/>
              <a:gd name="connsiteX781" fmla="*/ 3288924 w 6798686"/>
              <a:gd name="connsiteY781" fmla="*/ 693417 h 1542374"/>
              <a:gd name="connsiteX782" fmla="*/ 1022415 w 6798686"/>
              <a:gd name="connsiteY782" fmla="*/ 689555 h 1542374"/>
              <a:gd name="connsiteX783" fmla="*/ 1037823 w 6798686"/>
              <a:gd name="connsiteY783" fmla="*/ 692225 h 1542374"/>
              <a:gd name="connsiteX784" fmla="*/ 1057304 w 6798686"/>
              <a:gd name="connsiteY784" fmla="*/ 704944 h 1542374"/>
              <a:gd name="connsiteX785" fmla="*/ 1042030 w 6798686"/>
              <a:gd name="connsiteY785" fmla="*/ 700871 h 1542374"/>
              <a:gd name="connsiteX786" fmla="*/ 1022415 w 6798686"/>
              <a:gd name="connsiteY786" fmla="*/ 689555 h 1542374"/>
              <a:gd name="connsiteX787" fmla="*/ 3166389 w 6798686"/>
              <a:gd name="connsiteY787" fmla="*/ 688345 h 1542374"/>
              <a:gd name="connsiteX788" fmla="*/ 3095689 w 6798686"/>
              <a:gd name="connsiteY788" fmla="*/ 725174 h 1542374"/>
              <a:gd name="connsiteX789" fmla="*/ 3017975 w 6798686"/>
              <a:gd name="connsiteY789" fmla="*/ 749977 h 1542374"/>
              <a:gd name="connsiteX790" fmla="*/ 3092595 w 6798686"/>
              <a:gd name="connsiteY790" fmla="*/ 714780 h 1542374"/>
              <a:gd name="connsiteX791" fmla="*/ 3166389 w 6798686"/>
              <a:gd name="connsiteY791" fmla="*/ 688345 h 1542374"/>
              <a:gd name="connsiteX792" fmla="*/ 997381 w 6798686"/>
              <a:gd name="connsiteY792" fmla="*/ 684790 h 1542374"/>
              <a:gd name="connsiteX793" fmla="*/ 1008274 w 6798686"/>
              <a:gd name="connsiteY793" fmla="*/ 686942 h 1542374"/>
              <a:gd name="connsiteX794" fmla="*/ 1023356 w 6798686"/>
              <a:gd name="connsiteY794" fmla="*/ 695645 h 1542374"/>
              <a:gd name="connsiteX795" fmla="*/ 1012809 w 6798686"/>
              <a:gd name="connsiteY795" fmla="*/ 692533 h 1542374"/>
              <a:gd name="connsiteX796" fmla="*/ 997381 w 6798686"/>
              <a:gd name="connsiteY796" fmla="*/ 684790 h 1542374"/>
              <a:gd name="connsiteX797" fmla="*/ 3147446 w 6798686"/>
              <a:gd name="connsiteY797" fmla="*/ 682254 h 1542374"/>
              <a:gd name="connsiteX798" fmla="*/ 3094228 w 6798686"/>
              <a:gd name="connsiteY798" fmla="*/ 708460 h 1542374"/>
              <a:gd name="connsiteX799" fmla="*/ 3035631 w 6798686"/>
              <a:gd name="connsiteY799" fmla="*/ 728805 h 1542374"/>
              <a:gd name="connsiteX800" fmla="*/ 3090309 w 6798686"/>
              <a:gd name="connsiteY800" fmla="*/ 704214 h 1542374"/>
              <a:gd name="connsiteX801" fmla="*/ 3147446 w 6798686"/>
              <a:gd name="connsiteY801" fmla="*/ 682254 h 1542374"/>
              <a:gd name="connsiteX802" fmla="*/ 3592091 w 6798686"/>
              <a:gd name="connsiteY802" fmla="*/ 681678 h 1542374"/>
              <a:gd name="connsiteX803" fmla="*/ 3257089 w 6798686"/>
              <a:gd name="connsiteY803" fmla="*/ 947823 h 1542374"/>
              <a:gd name="connsiteX804" fmla="*/ 3077148 w 6798686"/>
              <a:gd name="connsiteY804" fmla="*/ 1069205 h 1542374"/>
              <a:gd name="connsiteX805" fmla="*/ 2591333 w 6798686"/>
              <a:gd name="connsiteY805" fmla="*/ 1287263 h 1542374"/>
              <a:gd name="connsiteX806" fmla="*/ 2081578 w 6798686"/>
              <a:gd name="connsiteY806" fmla="*/ 1299885 h 1542374"/>
              <a:gd name="connsiteX807" fmla="*/ 1664598 w 6798686"/>
              <a:gd name="connsiteY807" fmla="*/ 1114411 h 1542374"/>
              <a:gd name="connsiteX808" fmla="*/ 1647442 w 6798686"/>
              <a:gd name="connsiteY808" fmla="*/ 1096122 h 1542374"/>
              <a:gd name="connsiteX809" fmla="*/ 2035373 w 6798686"/>
              <a:gd name="connsiteY809" fmla="*/ 1251970 h 1542374"/>
              <a:gd name="connsiteX810" fmla="*/ 2535810 w 6798686"/>
              <a:gd name="connsiteY810" fmla="*/ 1244477 h 1542374"/>
              <a:gd name="connsiteX811" fmla="*/ 3009003 w 6798686"/>
              <a:gd name="connsiteY811" fmla="*/ 1054085 h 1542374"/>
              <a:gd name="connsiteX812" fmla="*/ 3185812 w 6798686"/>
              <a:gd name="connsiteY812" fmla="*/ 944327 h 1542374"/>
              <a:gd name="connsiteX813" fmla="*/ 3511899 w 6798686"/>
              <a:gd name="connsiteY813" fmla="*/ 702273 h 1542374"/>
              <a:gd name="connsiteX814" fmla="*/ 3592091 w 6798686"/>
              <a:gd name="connsiteY814" fmla="*/ 681678 h 1542374"/>
              <a:gd name="connsiteX815" fmla="*/ 976959 w 6798686"/>
              <a:gd name="connsiteY815" fmla="*/ 680525 h 1542374"/>
              <a:gd name="connsiteX816" fmla="*/ 978611 w 6798686"/>
              <a:gd name="connsiteY816" fmla="*/ 680890 h 1542374"/>
              <a:gd name="connsiteX817" fmla="*/ 983395 w 6798686"/>
              <a:gd name="connsiteY817" fmla="*/ 683273 h 1542374"/>
              <a:gd name="connsiteX818" fmla="*/ 976959 w 6798686"/>
              <a:gd name="connsiteY818" fmla="*/ 680525 h 1542374"/>
              <a:gd name="connsiteX819" fmla="*/ 1877565 w 6798686"/>
              <a:gd name="connsiteY819" fmla="*/ 680237 h 1542374"/>
              <a:gd name="connsiteX820" fmla="*/ 1908189 w 6798686"/>
              <a:gd name="connsiteY820" fmla="*/ 700102 h 1542374"/>
              <a:gd name="connsiteX821" fmla="*/ 1892742 w 6798686"/>
              <a:gd name="connsiteY821" fmla="*/ 692552 h 1542374"/>
              <a:gd name="connsiteX822" fmla="*/ 1880946 w 6798686"/>
              <a:gd name="connsiteY822" fmla="*/ 682984 h 1542374"/>
              <a:gd name="connsiteX823" fmla="*/ 1877565 w 6798686"/>
              <a:gd name="connsiteY823" fmla="*/ 680237 h 1542374"/>
              <a:gd name="connsiteX824" fmla="*/ 1314823 w 6798686"/>
              <a:gd name="connsiteY824" fmla="*/ 678911 h 1542374"/>
              <a:gd name="connsiteX825" fmla="*/ 1341105 w 6798686"/>
              <a:gd name="connsiteY825" fmla="*/ 716433 h 1542374"/>
              <a:gd name="connsiteX826" fmla="*/ 1314381 w 6798686"/>
              <a:gd name="connsiteY826" fmla="*/ 714953 h 1542374"/>
              <a:gd name="connsiteX827" fmla="*/ 1287657 w 6798686"/>
              <a:gd name="connsiteY827" fmla="*/ 678931 h 1542374"/>
              <a:gd name="connsiteX828" fmla="*/ 1314823 w 6798686"/>
              <a:gd name="connsiteY828" fmla="*/ 678911 h 1542374"/>
              <a:gd name="connsiteX829" fmla="*/ 1342027 w 6798686"/>
              <a:gd name="connsiteY829" fmla="*/ 678892 h 1542374"/>
              <a:gd name="connsiteX830" fmla="*/ 1537664 w 6798686"/>
              <a:gd name="connsiteY830" fmla="*/ 679949 h 1542374"/>
              <a:gd name="connsiteX831" fmla="*/ 1772379 w 6798686"/>
              <a:gd name="connsiteY831" fmla="*/ 694838 h 1542374"/>
              <a:gd name="connsiteX832" fmla="*/ 1810437 w 6798686"/>
              <a:gd name="connsiteY832" fmla="*/ 735337 h 1542374"/>
              <a:gd name="connsiteX833" fmla="*/ 1816797 w 6798686"/>
              <a:gd name="connsiteY833" fmla="*/ 741351 h 1542374"/>
              <a:gd name="connsiteX834" fmla="*/ 1599911 w 6798686"/>
              <a:gd name="connsiteY834" fmla="*/ 727499 h 1542374"/>
              <a:gd name="connsiteX835" fmla="*/ 1583101 w 6798686"/>
              <a:gd name="connsiteY835" fmla="*/ 726807 h 1542374"/>
              <a:gd name="connsiteX836" fmla="*/ 1518068 w 6798686"/>
              <a:gd name="connsiteY836" fmla="*/ 724194 h 1542374"/>
              <a:gd name="connsiteX837" fmla="*/ 1346004 w 6798686"/>
              <a:gd name="connsiteY837" fmla="*/ 716682 h 1542374"/>
              <a:gd name="connsiteX838" fmla="*/ 1319510 w 6798686"/>
              <a:gd name="connsiteY838" fmla="*/ 678911 h 1542374"/>
              <a:gd name="connsiteX839" fmla="*/ 1342027 w 6798686"/>
              <a:gd name="connsiteY839" fmla="*/ 678892 h 1542374"/>
              <a:gd name="connsiteX840" fmla="*/ 1256091 w 6798686"/>
              <a:gd name="connsiteY840" fmla="*/ 678873 h 1542374"/>
              <a:gd name="connsiteX841" fmla="*/ 1282758 w 6798686"/>
              <a:gd name="connsiteY841" fmla="*/ 678931 h 1542374"/>
              <a:gd name="connsiteX842" fmla="*/ 1309251 w 6798686"/>
              <a:gd name="connsiteY842" fmla="*/ 714665 h 1542374"/>
              <a:gd name="connsiteX843" fmla="*/ 1282969 w 6798686"/>
              <a:gd name="connsiteY843" fmla="*/ 713071 h 1542374"/>
              <a:gd name="connsiteX844" fmla="*/ 1256091 w 6798686"/>
              <a:gd name="connsiteY844" fmla="*/ 678873 h 1542374"/>
              <a:gd name="connsiteX845" fmla="*/ 1224757 w 6798686"/>
              <a:gd name="connsiteY845" fmla="*/ 678719 h 1542374"/>
              <a:gd name="connsiteX846" fmla="*/ 1250962 w 6798686"/>
              <a:gd name="connsiteY846" fmla="*/ 678873 h 1542374"/>
              <a:gd name="connsiteX847" fmla="*/ 1277571 w 6798686"/>
              <a:gd name="connsiteY847" fmla="*/ 712725 h 1542374"/>
              <a:gd name="connsiteX848" fmla="*/ 1251749 w 6798686"/>
              <a:gd name="connsiteY848" fmla="*/ 710957 h 1542374"/>
              <a:gd name="connsiteX849" fmla="*/ 1224757 w 6798686"/>
              <a:gd name="connsiteY849" fmla="*/ 678719 h 1542374"/>
              <a:gd name="connsiteX850" fmla="*/ 1193671 w 6798686"/>
              <a:gd name="connsiteY850" fmla="*/ 678431 h 1542374"/>
              <a:gd name="connsiteX851" fmla="*/ 1219377 w 6798686"/>
              <a:gd name="connsiteY851" fmla="*/ 678681 h 1542374"/>
              <a:gd name="connsiteX852" fmla="*/ 1246024 w 6798686"/>
              <a:gd name="connsiteY852" fmla="*/ 710554 h 1542374"/>
              <a:gd name="connsiteX853" fmla="*/ 1220722 w 6798686"/>
              <a:gd name="connsiteY853" fmla="*/ 708633 h 1542374"/>
              <a:gd name="connsiteX854" fmla="*/ 1193671 w 6798686"/>
              <a:gd name="connsiteY854" fmla="*/ 678431 h 1542374"/>
              <a:gd name="connsiteX855" fmla="*/ 1847959 w 6798686"/>
              <a:gd name="connsiteY855" fmla="*/ 677970 h 1542374"/>
              <a:gd name="connsiteX856" fmla="*/ 1856816 w 6798686"/>
              <a:gd name="connsiteY856" fmla="*/ 681774 h 1542374"/>
              <a:gd name="connsiteX857" fmla="*/ 1889207 w 6798686"/>
              <a:gd name="connsiteY857" fmla="*/ 696779 h 1542374"/>
              <a:gd name="connsiteX858" fmla="*/ 1930090 w 6798686"/>
              <a:gd name="connsiteY858" fmla="*/ 729324 h 1542374"/>
              <a:gd name="connsiteX859" fmla="*/ 1915259 w 6798686"/>
              <a:gd name="connsiteY859" fmla="*/ 723791 h 1542374"/>
              <a:gd name="connsiteX860" fmla="*/ 1886844 w 6798686"/>
              <a:gd name="connsiteY860" fmla="*/ 714262 h 1542374"/>
              <a:gd name="connsiteX861" fmla="*/ 1847959 w 6798686"/>
              <a:gd name="connsiteY861" fmla="*/ 677970 h 1542374"/>
              <a:gd name="connsiteX862" fmla="*/ 1162778 w 6798686"/>
              <a:gd name="connsiteY862" fmla="*/ 677951 h 1542374"/>
              <a:gd name="connsiteX863" fmla="*/ 1188004 w 6798686"/>
              <a:gd name="connsiteY863" fmla="*/ 678354 h 1542374"/>
              <a:gd name="connsiteX864" fmla="*/ 1214632 w 6798686"/>
              <a:gd name="connsiteY864" fmla="*/ 708133 h 1542374"/>
              <a:gd name="connsiteX865" fmla="*/ 1189790 w 6798686"/>
              <a:gd name="connsiteY865" fmla="*/ 705981 h 1542374"/>
              <a:gd name="connsiteX866" fmla="*/ 1162778 w 6798686"/>
              <a:gd name="connsiteY866" fmla="*/ 677951 h 1542374"/>
              <a:gd name="connsiteX867" fmla="*/ 1132269 w 6798686"/>
              <a:gd name="connsiteY867" fmla="*/ 677221 h 1542374"/>
              <a:gd name="connsiteX868" fmla="*/ 1156726 w 6798686"/>
              <a:gd name="connsiteY868" fmla="*/ 677816 h 1542374"/>
              <a:gd name="connsiteX869" fmla="*/ 1183278 w 6798686"/>
              <a:gd name="connsiteY869" fmla="*/ 705405 h 1542374"/>
              <a:gd name="connsiteX870" fmla="*/ 1159147 w 6798686"/>
              <a:gd name="connsiteY870" fmla="*/ 703042 h 1542374"/>
              <a:gd name="connsiteX871" fmla="*/ 1132269 w 6798686"/>
              <a:gd name="connsiteY871" fmla="*/ 677221 h 1542374"/>
              <a:gd name="connsiteX872" fmla="*/ 1102087 w 6798686"/>
              <a:gd name="connsiteY872" fmla="*/ 676241 h 1542374"/>
              <a:gd name="connsiteX873" fmla="*/ 1125776 w 6798686"/>
              <a:gd name="connsiteY873" fmla="*/ 677029 h 1542374"/>
              <a:gd name="connsiteX874" fmla="*/ 1152077 w 6798686"/>
              <a:gd name="connsiteY874" fmla="*/ 702312 h 1542374"/>
              <a:gd name="connsiteX875" fmla="*/ 1128715 w 6798686"/>
              <a:gd name="connsiteY875" fmla="*/ 699756 h 1542374"/>
              <a:gd name="connsiteX876" fmla="*/ 1102087 w 6798686"/>
              <a:gd name="connsiteY876" fmla="*/ 676241 h 1542374"/>
              <a:gd name="connsiteX877" fmla="*/ 1072308 w 6798686"/>
              <a:gd name="connsiteY877" fmla="*/ 674915 h 1542374"/>
              <a:gd name="connsiteX878" fmla="*/ 1095056 w 6798686"/>
              <a:gd name="connsiteY878" fmla="*/ 675953 h 1542374"/>
              <a:gd name="connsiteX879" fmla="*/ 1120934 w 6798686"/>
              <a:gd name="connsiteY879" fmla="*/ 698834 h 1542374"/>
              <a:gd name="connsiteX880" fmla="*/ 1098476 w 6798686"/>
              <a:gd name="connsiteY880" fmla="*/ 696029 h 1542374"/>
              <a:gd name="connsiteX881" fmla="*/ 1072308 w 6798686"/>
              <a:gd name="connsiteY881" fmla="*/ 674915 h 1542374"/>
              <a:gd name="connsiteX882" fmla="*/ 1042952 w 6798686"/>
              <a:gd name="connsiteY882" fmla="*/ 673244 h 1542374"/>
              <a:gd name="connsiteX883" fmla="*/ 1064585 w 6798686"/>
              <a:gd name="connsiteY883" fmla="*/ 674512 h 1542374"/>
              <a:gd name="connsiteX884" fmla="*/ 1089811 w 6798686"/>
              <a:gd name="connsiteY884" fmla="*/ 694877 h 1542374"/>
              <a:gd name="connsiteX885" fmla="*/ 1068466 w 6798686"/>
              <a:gd name="connsiteY885" fmla="*/ 691841 h 1542374"/>
              <a:gd name="connsiteX886" fmla="*/ 1042952 w 6798686"/>
              <a:gd name="connsiteY886" fmla="*/ 673244 h 1542374"/>
              <a:gd name="connsiteX887" fmla="*/ 3482774 w 6798686"/>
              <a:gd name="connsiteY887" fmla="*/ 672418 h 1542374"/>
              <a:gd name="connsiteX888" fmla="*/ 3419354 w 6798686"/>
              <a:gd name="connsiteY888" fmla="*/ 721005 h 1542374"/>
              <a:gd name="connsiteX889" fmla="*/ 3333150 w 6798686"/>
              <a:gd name="connsiteY889" fmla="*/ 744463 h 1542374"/>
              <a:gd name="connsiteX890" fmla="*/ 3404657 w 6798686"/>
              <a:gd name="connsiteY890" fmla="*/ 693494 h 1542374"/>
              <a:gd name="connsiteX891" fmla="*/ 3482774 w 6798686"/>
              <a:gd name="connsiteY891" fmla="*/ 672418 h 1542374"/>
              <a:gd name="connsiteX892" fmla="*/ 1014134 w 6798686"/>
              <a:gd name="connsiteY892" fmla="*/ 671150 h 1542374"/>
              <a:gd name="connsiteX893" fmla="*/ 1034326 w 6798686"/>
              <a:gd name="connsiteY893" fmla="*/ 672667 h 1542374"/>
              <a:gd name="connsiteX894" fmla="*/ 1058572 w 6798686"/>
              <a:gd name="connsiteY894" fmla="*/ 690362 h 1542374"/>
              <a:gd name="connsiteX895" fmla="*/ 1038649 w 6798686"/>
              <a:gd name="connsiteY895" fmla="*/ 687153 h 1542374"/>
              <a:gd name="connsiteX896" fmla="*/ 1030100 w 6798686"/>
              <a:gd name="connsiteY896" fmla="*/ 681563 h 1542374"/>
              <a:gd name="connsiteX897" fmla="*/ 1014134 w 6798686"/>
              <a:gd name="connsiteY897" fmla="*/ 671150 h 1542374"/>
              <a:gd name="connsiteX898" fmla="*/ 985989 w 6798686"/>
              <a:gd name="connsiteY898" fmla="*/ 668594 h 1542374"/>
              <a:gd name="connsiteX899" fmla="*/ 1004221 w 6798686"/>
              <a:gd name="connsiteY899" fmla="*/ 670304 h 1542374"/>
              <a:gd name="connsiteX900" fmla="*/ 1026949 w 6798686"/>
              <a:gd name="connsiteY900" fmla="*/ 685136 h 1542374"/>
              <a:gd name="connsiteX901" fmla="*/ 1009024 w 6798686"/>
              <a:gd name="connsiteY901" fmla="*/ 681851 h 1542374"/>
              <a:gd name="connsiteX902" fmla="*/ 985989 w 6798686"/>
              <a:gd name="connsiteY902" fmla="*/ 668594 h 1542374"/>
              <a:gd name="connsiteX903" fmla="*/ 3281489 w 6798686"/>
              <a:gd name="connsiteY903" fmla="*/ 668056 h 1542374"/>
              <a:gd name="connsiteX904" fmla="*/ 3248713 w 6798686"/>
              <a:gd name="connsiteY904" fmla="*/ 688152 h 1542374"/>
              <a:gd name="connsiteX905" fmla="*/ 3206254 w 6798686"/>
              <a:gd name="connsiteY905" fmla="*/ 713609 h 1542374"/>
              <a:gd name="connsiteX906" fmla="*/ 3167773 w 6798686"/>
              <a:gd name="connsiteY906" fmla="*/ 725635 h 1542374"/>
              <a:gd name="connsiteX907" fmla="*/ 3121068 w 6798686"/>
              <a:gd name="connsiteY907" fmla="*/ 740064 h 1542374"/>
              <a:gd name="connsiteX908" fmla="*/ 3173017 w 6798686"/>
              <a:gd name="connsiteY908" fmla="*/ 711630 h 1542374"/>
              <a:gd name="connsiteX909" fmla="*/ 3201509 w 6798686"/>
              <a:gd name="connsiteY909" fmla="*/ 695588 h 1542374"/>
              <a:gd name="connsiteX910" fmla="*/ 3254400 w 6798686"/>
              <a:gd name="connsiteY910" fmla="*/ 677432 h 1542374"/>
              <a:gd name="connsiteX911" fmla="*/ 3281489 w 6798686"/>
              <a:gd name="connsiteY911" fmla="*/ 668056 h 1542374"/>
              <a:gd name="connsiteX912" fmla="*/ 958861 w 6798686"/>
              <a:gd name="connsiteY912" fmla="*/ 665597 h 1542374"/>
              <a:gd name="connsiteX913" fmla="*/ 974211 w 6798686"/>
              <a:gd name="connsiteY913" fmla="*/ 667365 h 1542374"/>
              <a:gd name="connsiteX914" fmla="*/ 994365 w 6798686"/>
              <a:gd name="connsiteY914" fmla="*/ 678950 h 1542374"/>
              <a:gd name="connsiteX915" fmla="*/ 979303 w 6798686"/>
              <a:gd name="connsiteY915" fmla="*/ 675761 h 1542374"/>
              <a:gd name="connsiteX916" fmla="*/ 958861 w 6798686"/>
              <a:gd name="connsiteY916" fmla="*/ 665597 h 1542374"/>
              <a:gd name="connsiteX917" fmla="*/ 3384446 w 6798686"/>
              <a:gd name="connsiteY917" fmla="*/ 663772 h 1542374"/>
              <a:gd name="connsiteX918" fmla="*/ 3311018 w 6798686"/>
              <a:gd name="connsiteY918" fmla="*/ 713973 h 1542374"/>
              <a:gd name="connsiteX919" fmla="*/ 3241873 w 6798686"/>
              <a:gd name="connsiteY919" fmla="*/ 733858 h 1542374"/>
              <a:gd name="connsiteX920" fmla="*/ 3226293 w 6798686"/>
              <a:gd name="connsiteY920" fmla="*/ 738354 h 1542374"/>
              <a:gd name="connsiteX921" fmla="*/ 3305561 w 6798686"/>
              <a:gd name="connsiteY921" fmla="*/ 688210 h 1542374"/>
              <a:gd name="connsiteX922" fmla="*/ 3384446 w 6798686"/>
              <a:gd name="connsiteY922" fmla="*/ 663772 h 1542374"/>
              <a:gd name="connsiteX923" fmla="*/ 933539 w 6798686"/>
              <a:gd name="connsiteY923" fmla="*/ 662216 h 1542374"/>
              <a:gd name="connsiteX924" fmla="*/ 944068 w 6798686"/>
              <a:gd name="connsiteY924" fmla="*/ 663696 h 1542374"/>
              <a:gd name="connsiteX925" fmla="*/ 959034 w 6798686"/>
              <a:gd name="connsiteY925" fmla="*/ 671131 h 1542374"/>
              <a:gd name="connsiteX926" fmla="*/ 948851 w 6798686"/>
              <a:gd name="connsiteY926" fmla="*/ 668652 h 1542374"/>
              <a:gd name="connsiteX927" fmla="*/ 933539 w 6798686"/>
              <a:gd name="connsiteY927" fmla="*/ 662216 h 1542374"/>
              <a:gd name="connsiteX928" fmla="*/ 3678602 w 6798686"/>
              <a:gd name="connsiteY928" fmla="*/ 660621 h 1542374"/>
              <a:gd name="connsiteX929" fmla="*/ 3330729 w 6798686"/>
              <a:gd name="connsiteY929" fmla="*/ 954874 h 1542374"/>
              <a:gd name="connsiteX930" fmla="*/ 3147446 w 6798686"/>
              <a:gd name="connsiteY930" fmla="*/ 1088053 h 1542374"/>
              <a:gd name="connsiteX931" fmla="*/ 2647739 w 6798686"/>
              <a:gd name="connsiteY931" fmla="*/ 1334236 h 1542374"/>
              <a:gd name="connsiteX932" fmla="*/ 2126880 w 6798686"/>
              <a:gd name="connsiteY932" fmla="*/ 1351988 h 1542374"/>
              <a:gd name="connsiteX933" fmla="*/ 1695722 w 6798686"/>
              <a:gd name="connsiteY933" fmla="*/ 1146553 h 1542374"/>
              <a:gd name="connsiteX934" fmla="*/ 1678470 w 6798686"/>
              <a:gd name="connsiteY934" fmla="*/ 1128897 h 1542374"/>
              <a:gd name="connsiteX935" fmla="*/ 2080637 w 6798686"/>
              <a:gd name="connsiteY935" fmla="*/ 1303977 h 1542374"/>
              <a:gd name="connsiteX936" fmla="*/ 2387166 w 6798686"/>
              <a:gd name="connsiteY936" fmla="*/ 1325015 h 1542374"/>
              <a:gd name="connsiteX937" fmla="*/ 2592332 w 6798686"/>
              <a:gd name="connsiteY937" fmla="*/ 1291336 h 1542374"/>
              <a:gd name="connsiteX938" fmla="*/ 3079377 w 6798686"/>
              <a:gd name="connsiteY938" fmla="*/ 1072760 h 1542374"/>
              <a:gd name="connsiteX939" fmla="*/ 3259529 w 6798686"/>
              <a:gd name="connsiteY939" fmla="*/ 951224 h 1542374"/>
              <a:gd name="connsiteX940" fmla="*/ 3601178 w 6798686"/>
              <a:gd name="connsiteY940" fmla="*/ 679392 h 1542374"/>
              <a:gd name="connsiteX941" fmla="*/ 3678602 w 6798686"/>
              <a:gd name="connsiteY941" fmla="*/ 660621 h 1542374"/>
              <a:gd name="connsiteX942" fmla="*/ 912598 w 6798686"/>
              <a:gd name="connsiteY942" fmla="*/ 658931 h 1542374"/>
              <a:gd name="connsiteX943" fmla="*/ 912906 w 6798686"/>
              <a:gd name="connsiteY943" fmla="*/ 658969 h 1542374"/>
              <a:gd name="connsiteX944" fmla="*/ 913616 w 6798686"/>
              <a:gd name="connsiteY944" fmla="*/ 659277 h 1542374"/>
              <a:gd name="connsiteX945" fmla="*/ 912598 w 6798686"/>
              <a:gd name="connsiteY945" fmla="*/ 658931 h 1542374"/>
              <a:gd name="connsiteX946" fmla="*/ 1793166 w 6798686"/>
              <a:gd name="connsiteY946" fmla="*/ 658719 h 1542374"/>
              <a:gd name="connsiteX947" fmla="*/ 1834261 w 6798686"/>
              <a:gd name="connsiteY947" fmla="*/ 672475 h 1542374"/>
              <a:gd name="connsiteX948" fmla="*/ 1874548 w 6798686"/>
              <a:gd name="connsiteY948" fmla="*/ 710631 h 1542374"/>
              <a:gd name="connsiteX949" fmla="*/ 1831033 w 6798686"/>
              <a:gd name="connsiteY949" fmla="*/ 699872 h 1542374"/>
              <a:gd name="connsiteX950" fmla="*/ 1793166 w 6798686"/>
              <a:gd name="connsiteY950" fmla="*/ 658719 h 1542374"/>
              <a:gd name="connsiteX951" fmla="*/ 3567883 w 6798686"/>
              <a:gd name="connsiteY951" fmla="*/ 650996 h 1542374"/>
              <a:gd name="connsiteX952" fmla="*/ 3512725 w 6798686"/>
              <a:gd name="connsiteY952" fmla="*/ 696106 h 1542374"/>
              <a:gd name="connsiteX953" fmla="*/ 3430594 w 6798686"/>
              <a:gd name="connsiteY953" fmla="*/ 717970 h 1542374"/>
              <a:gd name="connsiteX954" fmla="*/ 3493495 w 6798686"/>
              <a:gd name="connsiteY954" fmla="*/ 669632 h 1542374"/>
              <a:gd name="connsiteX955" fmla="*/ 3567883 w 6798686"/>
              <a:gd name="connsiteY955" fmla="*/ 650996 h 1542374"/>
              <a:gd name="connsiteX956" fmla="*/ 3272343 w 6798686"/>
              <a:gd name="connsiteY956" fmla="*/ 649133 h 1542374"/>
              <a:gd name="connsiteX957" fmla="*/ 3202738 w 6798686"/>
              <a:gd name="connsiteY957" fmla="*/ 689363 h 1542374"/>
              <a:gd name="connsiteX958" fmla="*/ 3125409 w 6798686"/>
              <a:gd name="connsiteY958" fmla="*/ 715414 h 1542374"/>
              <a:gd name="connsiteX959" fmla="*/ 3199011 w 6798686"/>
              <a:gd name="connsiteY959" fmla="*/ 676414 h 1542374"/>
              <a:gd name="connsiteX960" fmla="*/ 3272343 w 6798686"/>
              <a:gd name="connsiteY960" fmla="*/ 649133 h 1542374"/>
              <a:gd name="connsiteX961" fmla="*/ 1000494 w 6798686"/>
              <a:gd name="connsiteY961" fmla="*/ 647922 h 1542374"/>
              <a:gd name="connsiteX962" fmla="*/ 1026334 w 6798686"/>
              <a:gd name="connsiteY962" fmla="*/ 666827 h 1542374"/>
              <a:gd name="connsiteX963" fmla="*/ 1004874 w 6798686"/>
              <a:gd name="connsiteY963" fmla="*/ 665117 h 1542374"/>
              <a:gd name="connsiteX964" fmla="*/ 978726 w 6798686"/>
              <a:gd name="connsiteY964" fmla="*/ 648038 h 1542374"/>
              <a:gd name="connsiteX965" fmla="*/ 1000494 w 6798686"/>
              <a:gd name="connsiteY965" fmla="*/ 647922 h 1542374"/>
              <a:gd name="connsiteX966" fmla="*/ 949735 w 6798686"/>
              <a:gd name="connsiteY966" fmla="*/ 647769 h 1542374"/>
              <a:gd name="connsiteX967" fmla="*/ 970062 w 6798686"/>
              <a:gd name="connsiteY967" fmla="*/ 648018 h 1542374"/>
              <a:gd name="connsiteX968" fmla="*/ 994864 w 6798686"/>
              <a:gd name="connsiteY968" fmla="*/ 664214 h 1542374"/>
              <a:gd name="connsiteX969" fmla="*/ 974788 w 6798686"/>
              <a:gd name="connsiteY969" fmla="*/ 662158 h 1542374"/>
              <a:gd name="connsiteX970" fmla="*/ 954827 w 6798686"/>
              <a:gd name="connsiteY970" fmla="*/ 650689 h 1542374"/>
              <a:gd name="connsiteX971" fmla="*/ 949735 w 6798686"/>
              <a:gd name="connsiteY971" fmla="*/ 647769 h 1542374"/>
              <a:gd name="connsiteX972" fmla="*/ 1031099 w 6798686"/>
              <a:gd name="connsiteY972" fmla="*/ 647384 h 1542374"/>
              <a:gd name="connsiteX973" fmla="*/ 1057611 w 6798686"/>
              <a:gd name="connsiteY973" fmla="*/ 668883 h 1542374"/>
              <a:gd name="connsiteX974" fmla="*/ 1035056 w 6798686"/>
              <a:gd name="connsiteY974" fmla="*/ 667461 h 1542374"/>
              <a:gd name="connsiteX975" fmla="*/ 1008198 w 6798686"/>
              <a:gd name="connsiteY975" fmla="*/ 647826 h 1542374"/>
              <a:gd name="connsiteX976" fmla="*/ 1031099 w 6798686"/>
              <a:gd name="connsiteY976" fmla="*/ 647384 h 1542374"/>
              <a:gd name="connsiteX977" fmla="*/ 921244 w 6798686"/>
              <a:gd name="connsiteY977" fmla="*/ 646923 h 1542374"/>
              <a:gd name="connsiteX978" fmla="*/ 939706 w 6798686"/>
              <a:gd name="connsiteY978" fmla="*/ 647538 h 1542374"/>
              <a:gd name="connsiteX979" fmla="*/ 952444 w 6798686"/>
              <a:gd name="connsiteY979" fmla="*/ 654858 h 1542374"/>
              <a:gd name="connsiteX980" fmla="*/ 962742 w 6798686"/>
              <a:gd name="connsiteY980" fmla="*/ 660775 h 1542374"/>
              <a:gd name="connsiteX981" fmla="*/ 944548 w 6798686"/>
              <a:gd name="connsiteY981" fmla="*/ 658489 h 1542374"/>
              <a:gd name="connsiteX982" fmla="*/ 921244 w 6798686"/>
              <a:gd name="connsiteY982" fmla="*/ 646923 h 1542374"/>
              <a:gd name="connsiteX983" fmla="*/ 1061896 w 6798686"/>
              <a:gd name="connsiteY983" fmla="*/ 646462 h 1542374"/>
              <a:gd name="connsiteX984" fmla="*/ 1088870 w 6798686"/>
              <a:gd name="connsiteY984" fmla="*/ 670458 h 1542374"/>
              <a:gd name="connsiteX985" fmla="*/ 1065373 w 6798686"/>
              <a:gd name="connsiteY985" fmla="*/ 669305 h 1542374"/>
              <a:gd name="connsiteX986" fmla="*/ 1038092 w 6798686"/>
              <a:gd name="connsiteY986" fmla="*/ 647211 h 1542374"/>
              <a:gd name="connsiteX987" fmla="*/ 1061896 w 6798686"/>
              <a:gd name="connsiteY987" fmla="*/ 646462 h 1542374"/>
              <a:gd name="connsiteX988" fmla="*/ 1740121 w 6798686"/>
              <a:gd name="connsiteY988" fmla="*/ 645924 h 1542374"/>
              <a:gd name="connsiteX989" fmla="*/ 1783137 w 6798686"/>
              <a:gd name="connsiteY989" fmla="*/ 655915 h 1542374"/>
              <a:gd name="connsiteX990" fmla="*/ 1821216 w 6798686"/>
              <a:gd name="connsiteY990" fmla="*/ 697835 h 1542374"/>
              <a:gd name="connsiteX991" fmla="*/ 1775856 w 6798686"/>
              <a:gd name="connsiteY991" fmla="*/ 690054 h 1542374"/>
              <a:gd name="connsiteX992" fmla="*/ 1740121 w 6798686"/>
              <a:gd name="connsiteY992" fmla="*/ 645924 h 1542374"/>
              <a:gd name="connsiteX993" fmla="*/ 893329 w 6798686"/>
              <a:gd name="connsiteY993" fmla="*/ 645425 h 1542374"/>
              <a:gd name="connsiteX994" fmla="*/ 909102 w 6798686"/>
              <a:gd name="connsiteY994" fmla="*/ 646366 h 1542374"/>
              <a:gd name="connsiteX995" fmla="*/ 929044 w 6798686"/>
              <a:gd name="connsiteY995" fmla="*/ 656241 h 1542374"/>
              <a:gd name="connsiteX996" fmla="*/ 913232 w 6798686"/>
              <a:gd name="connsiteY996" fmla="*/ 653724 h 1542374"/>
              <a:gd name="connsiteX997" fmla="*/ 893329 w 6798686"/>
              <a:gd name="connsiteY997" fmla="*/ 645425 h 1542374"/>
              <a:gd name="connsiteX998" fmla="*/ 1092942 w 6798686"/>
              <a:gd name="connsiteY998" fmla="*/ 645252 h 1542374"/>
              <a:gd name="connsiteX999" fmla="*/ 1120166 w 6798686"/>
              <a:gd name="connsiteY999" fmla="*/ 671630 h 1542374"/>
              <a:gd name="connsiteX1000" fmla="*/ 1095901 w 6798686"/>
              <a:gd name="connsiteY1000" fmla="*/ 670746 h 1542374"/>
              <a:gd name="connsiteX1001" fmla="*/ 1068331 w 6798686"/>
              <a:gd name="connsiteY1001" fmla="*/ 646232 h 1542374"/>
              <a:gd name="connsiteX1002" fmla="*/ 1092942 w 6798686"/>
              <a:gd name="connsiteY1002" fmla="*/ 645252 h 1542374"/>
              <a:gd name="connsiteX1003" fmla="*/ 1124239 w 6798686"/>
              <a:gd name="connsiteY1003" fmla="*/ 643792 h 1542374"/>
              <a:gd name="connsiteX1004" fmla="*/ 1151597 w 6798686"/>
              <a:gd name="connsiteY1004" fmla="*/ 672456 h 1542374"/>
              <a:gd name="connsiteX1005" fmla="*/ 1126640 w 6798686"/>
              <a:gd name="connsiteY1005" fmla="*/ 671822 h 1542374"/>
              <a:gd name="connsiteX1006" fmla="*/ 1098937 w 6798686"/>
              <a:gd name="connsiteY1006" fmla="*/ 644983 h 1542374"/>
              <a:gd name="connsiteX1007" fmla="*/ 1124239 w 6798686"/>
              <a:gd name="connsiteY1007" fmla="*/ 643792 h 1542374"/>
              <a:gd name="connsiteX1008" fmla="*/ 866259 w 6798686"/>
              <a:gd name="connsiteY1008" fmla="*/ 643196 h 1542374"/>
              <a:gd name="connsiteX1009" fmla="*/ 877517 w 6798686"/>
              <a:gd name="connsiteY1009" fmla="*/ 644234 h 1542374"/>
              <a:gd name="connsiteX1010" fmla="*/ 890466 w 6798686"/>
              <a:gd name="connsiteY1010" fmla="*/ 649632 h 1542374"/>
              <a:gd name="connsiteX1011" fmla="*/ 878804 w 6798686"/>
              <a:gd name="connsiteY1011" fmla="*/ 647442 h 1542374"/>
              <a:gd name="connsiteX1012" fmla="*/ 866259 w 6798686"/>
              <a:gd name="connsiteY1012" fmla="*/ 643196 h 1542374"/>
              <a:gd name="connsiteX1013" fmla="*/ 1155900 w 6798686"/>
              <a:gd name="connsiteY1013" fmla="*/ 642159 h 1542374"/>
              <a:gd name="connsiteX1014" fmla="*/ 1183278 w 6798686"/>
              <a:gd name="connsiteY1014" fmla="*/ 673052 h 1542374"/>
              <a:gd name="connsiteX1015" fmla="*/ 1157648 w 6798686"/>
              <a:gd name="connsiteY1015" fmla="*/ 672591 h 1542374"/>
              <a:gd name="connsiteX1016" fmla="*/ 1129868 w 6798686"/>
              <a:gd name="connsiteY1016" fmla="*/ 643504 h 1542374"/>
              <a:gd name="connsiteX1017" fmla="*/ 1155900 w 6798686"/>
              <a:gd name="connsiteY1017" fmla="*/ 642159 h 1542374"/>
              <a:gd name="connsiteX1018" fmla="*/ 3761753 w 6798686"/>
              <a:gd name="connsiteY1018" fmla="*/ 641890 h 1542374"/>
              <a:gd name="connsiteX1019" fmla="*/ 3404408 w 6798686"/>
              <a:gd name="connsiteY1019" fmla="*/ 961925 h 1542374"/>
              <a:gd name="connsiteX1020" fmla="*/ 3217743 w 6798686"/>
              <a:gd name="connsiteY1020" fmla="*/ 1106880 h 1542374"/>
              <a:gd name="connsiteX1021" fmla="*/ 2704146 w 6798686"/>
              <a:gd name="connsiteY1021" fmla="*/ 1381210 h 1542374"/>
              <a:gd name="connsiteX1022" fmla="*/ 2172163 w 6798686"/>
              <a:gd name="connsiteY1022" fmla="*/ 1404092 h 1542374"/>
              <a:gd name="connsiteX1023" fmla="*/ 1723637 w 6798686"/>
              <a:gd name="connsiteY1023" fmla="*/ 1174295 h 1542374"/>
              <a:gd name="connsiteX1024" fmla="*/ 1711610 w 6798686"/>
              <a:gd name="connsiteY1024" fmla="*/ 1162480 h 1542374"/>
              <a:gd name="connsiteX1025" fmla="*/ 2125900 w 6798686"/>
              <a:gd name="connsiteY1025" fmla="*/ 1355984 h 1542374"/>
              <a:gd name="connsiteX1026" fmla="*/ 2424898 w 6798686"/>
              <a:gd name="connsiteY1026" fmla="*/ 1378885 h 1542374"/>
              <a:gd name="connsiteX1027" fmla="*/ 2648834 w 6798686"/>
              <a:gd name="connsiteY1027" fmla="*/ 1338194 h 1542374"/>
              <a:gd name="connsiteX1028" fmla="*/ 3149732 w 6798686"/>
              <a:gd name="connsiteY1028" fmla="*/ 1091453 h 1542374"/>
              <a:gd name="connsiteX1029" fmla="*/ 3333246 w 6798686"/>
              <a:gd name="connsiteY1029" fmla="*/ 958121 h 1542374"/>
              <a:gd name="connsiteX1030" fmla="*/ 3686806 w 6798686"/>
              <a:gd name="connsiteY1030" fmla="*/ 658700 h 1542374"/>
              <a:gd name="connsiteX1031" fmla="*/ 3761753 w 6798686"/>
              <a:gd name="connsiteY1031" fmla="*/ 641890 h 1542374"/>
              <a:gd name="connsiteX1032" fmla="*/ 842916 w 6798686"/>
              <a:gd name="connsiteY1032" fmla="*/ 640814 h 1542374"/>
              <a:gd name="connsiteX1033" fmla="*/ 843473 w 6798686"/>
              <a:gd name="connsiteY1033" fmla="*/ 640871 h 1542374"/>
              <a:gd name="connsiteX1034" fmla="*/ 844146 w 6798686"/>
              <a:gd name="connsiteY1034" fmla="*/ 641102 h 1542374"/>
              <a:gd name="connsiteX1035" fmla="*/ 843704 w 6798686"/>
              <a:gd name="connsiteY1035" fmla="*/ 641025 h 1542374"/>
              <a:gd name="connsiteX1036" fmla="*/ 842916 w 6798686"/>
              <a:gd name="connsiteY1036" fmla="*/ 640814 h 1542374"/>
              <a:gd name="connsiteX1037" fmla="*/ 1187658 w 6798686"/>
              <a:gd name="connsiteY1037" fmla="*/ 640410 h 1542374"/>
              <a:gd name="connsiteX1038" fmla="*/ 1214978 w 6798686"/>
              <a:gd name="connsiteY1038" fmla="*/ 673417 h 1542374"/>
              <a:gd name="connsiteX1039" fmla="*/ 1188964 w 6798686"/>
              <a:gd name="connsiteY1039" fmla="*/ 673128 h 1542374"/>
              <a:gd name="connsiteX1040" fmla="*/ 1161241 w 6798686"/>
              <a:gd name="connsiteY1040" fmla="*/ 641871 h 1542374"/>
              <a:gd name="connsiteX1041" fmla="*/ 1187658 w 6798686"/>
              <a:gd name="connsiteY1041" fmla="*/ 640410 h 1542374"/>
              <a:gd name="connsiteX1042" fmla="*/ 1807921 w 6798686"/>
              <a:gd name="connsiteY1042" fmla="*/ 638969 h 1542374"/>
              <a:gd name="connsiteX1043" fmla="*/ 1840543 w 6798686"/>
              <a:gd name="connsiteY1043" fmla="*/ 657490 h 1542374"/>
              <a:gd name="connsiteX1044" fmla="*/ 1872012 w 6798686"/>
              <a:gd name="connsiteY1044" fmla="*/ 682811 h 1542374"/>
              <a:gd name="connsiteX1045" fmla="*/ 1858986 w 6798686"/>
              <a:gd name="connsiteY1045" fmla="*/ 676913 h 1542374"/>
              <a:gd name="connsiteX1046" fmla="*/ 1837776 w 6798686"/>
              <a:gd name="connsiteY1046" fmla="*/ 668114 h 1542374"/>
              <a:gd name="connsiteX1047" fmla="*/ 1821407 w 6798686"/>
              <a:gd name="connsiteY1047" fmla="*/ 652130 h 1542374"/>
              <a:gd name="connsiteX1048" fmla="*/ 1807921 w 6798686"/>
              <a:gd name="connsiteY1048" fmla="*/ 638969 h 1542374"/>
              <a:gd name="connsiteX1049" fmla="*/ 3232901 w 6798686"/>
              <a:gd name="connsiteY1049" fmla="*/ 638604 h 1542374"/>
              <a:gd name="connsiteX1050" fmla="*/ 3198050 w 6798686"/>
              <a:gd name="connsiteY1050" fmla="*/ 656625 h 1542374"/>
              <a:gd name="connsiteX1051" fmla="*/ 3160318 w 6798686"/>
              <a:gd name="connsiteY1051" fmla="*/ 671515 h 1542374"/>
              <a:gd name="connsiteX1052" fmla="*/ 3195438 w 6798686"/>
              <a:gd name="connsiteY1052" fmla="*/ 654666 h 1542374"/>
              <a:gd name="connsiteX1053" fmla="*/ 3232901 w 6798686"/>
              <a:gd name="connsiteY1053" fmla="*/ 638604 h 1542374"/>
              <a:gd name="connsiteX1054" fmla="*/ 1219665 w 6798686"/>
              <a:gd name="connsiteY1054" fmla="*/ 638585 h 1542374"/>
              <a:gd name="connsiteX1055" fmla="*/ 1246851 w 6798686"/>
              <a:gd name="connsiteY1055" fmla="*/ 673609 h 1542374"/>
              <a:gd name="connsiteX1056" fmla="*/ 1220357 w 6798686"/>
              <a:gd name="connsiteY1056" fmla="*/ 673455 h 1542374"/>
              <a:gd name="connsiteX1057" fmla="*/ 1192749 w 6798686"/>
              <a:gd name="connsiteY1057" fmla="*/ 640122 h 1542374"/>
              <a:gd name="connsiteX1058" fmla="*/ 1218205 w 6798686"/>
              <a:gd name="connsiteY1058" fmla="*/ 638681 h 1542374"/>
              <a:gd name="connsiteX1059" fmla="*/ 1219665 w 6798686"/>
              <a:gd name="connsiteY1059" fmla="*/ 638585 h 1542374"/>
              <a:gd name="connsiteX1060" fmla="*/ 3259203 w 6798686"/>
              <a:gd name="connsiteY1060" fmla="*/ 637836 h 1542374"/>
              <a:gd name="connsiteX1061" fmla="*/ 3200279 w 6798686"/>
              <a:gd name="connsiteY1061" fmla="*/ 670170 h 1542374"/>
              <a:gd name="connsiteX1062" fmla="*/ 3135611 w 6798686"/>
              <a:gd name="connsiteY1062" fmla="*/ 693724 h 1542374"/>
              <a:gd name="connsiteX1063" fmla="*/ 3196782 w 6798686"/>
              <a:gd name="connsiteY1063" fmla="*/ 662850 h 1542374"/>
              <a:gd name="connsiteX1064" fmla="*/ 3259203 w 6798686"/>
              <a:gd name="connsiteY1064" fmla="*/ 637836 h 1542374"/>
              <a:gd name="connsiteX1065" fmla="*/ 3473168 w 6798686"/>
              <a:gd name="connsiteY1065" fmla="*/ 637509 h 1542374"/>
              <a:gd name="connsiteX1066" fmla="*/ 3405503 w 6798686"/>
              <a:gd name="connsiteY1066" fmla="*/ 687365 h 1542374"/>
              <a:gd name="connsiteX1067" fmla="*/ 3325119 w 6798686"/>
              <a:gd name="connsiteY1067" fmla="*/ 709939 h 1542374"/>
              <a:gd name="connsiteX1068" fmla="*/ 3398509 w 6798686"/>
              <a:gd name="connsiteY1068" fmla="*/ 659507 h 1542374"/>
              <a:gd name="connsiteX1069" fmla="*/ 3473168 w 6798686"/>
              <a:gd name="connsiteY1069" fmla="*/ 637509 h 1542374"/>
              <a:gd name="connsiteX1070" fmla="*/ 1251922 w 6798686"/>
              <a:gd name="connsiteY1070" fmla="*/ 636779 h 1542374"/>
              <a:gd name="connsiteX1071" fmla="*/ 1278915 w 6798686"/>
              <a:gd name="connsiteY1071" fmla="*/ 673686 h 1542374"/>
              <a:gd name="connsiteX1072" fmla="*/ 1251980 w 6798686"/>
              <a:gd name="connsiteY1072" fmla="*/ 673628 h 1542374"/>
              <a:gd name="connsiteX1073" fmla="*/ 1224526 w 6798686"/>
              <a:gd name="connsiteY1073" fmla="*/ 638316 h 1542374"/>
              <a:gd name="connsiteX1074" fmla="*/ 1251922 w 6798686"/>
              <a:gd name="connsiteY1074" fmla="*/ 636779 h 1542374"/>
              <a:gd name="connsiteX1075" fmla="*/ 1284429 w 6798686"/>
              <a:gd name="connsiteY1075" fmla="*/ 634993 h 1542374"/>
              <a:gd name="connsiteX1076" fmla="*/ 1311173 w 6798686"/>
              <a:gd name="connsiteY1076" fmla="*/ 673686 h 1542374"/>
              <a:gd name="connsiteX1077" fmla="*/ 1283795 w 6798686"/>
              <a:gd name="connsiteY1077" fmla="*/ 673686 h 1542374"/>
              <a:gd name="connsiteX1078" fmla="*/ 1256591 w 6798686"/>
              <a:gd name="connsiteY1078" fmla="*/ 636510 h 1542374"/>
              <a:gd name="connsiteX1079" fmla="*/ 1284429 w 6798686"/>
              <a:gd name="connsiteY1079" fmla="*/ 634993 h 1542374"/>
              <a:gd name="connsiteX1080" fmla="*/ 3378048 w 6798686"/>
              <a:gd name="connsiteY1080" fmla="*/ 634839 h 1542374"/>
              <a:gd name="connsiteX1081" fmla="*/ 3326771 w 6798686"/>
              <a:gd name="connsiteY1081" fmla="*/ 668844 h 1542374"/>
              <a:gd name="connsiteX1082" fmla="*/ 3306580 w 6798686"/>
              <a:gd name="connsiteY1082" fmla="*/ 682024 h 1542374"/>
              <a:gd name="connsiteX1083" fmla="*/ 3248713 w 6798686"/>
              <a:gd name="connsiteY1083" fmla="*/ 700237 h 1542374"/>
              <a:gd name="connsiteX1084" fmla="*/ 3225851 w 6798686"/>
              <a:gd name="connsiteY1084" fmla="*/ 707441 h 1542374"/>
              <a:gd name="connsiteX1085" fmla="*/ 3251172 w 6798686"/>
              <a:gd name="connsiteY1085" fmla="*/ 692187 h 1542374"/>
              <a:gd name="connsiteX1086" fmla="*/ 3301796 w 6798686"/>
              <a:gd name="connsiteY1086" fmla="*/ 661044 h 1542374"/>
              <a:gd name="connsiteX1087" fmla="*/ 3378048 w 6798686"/>
              <a:gd name="connsiteY1087" fmla="*/ 634839 h 1542374"/>
              <a:gd name="connsiteX1088" fmla="*/ 3648728 w 6798686"/>
              <a:gd name="connsiteY1088" fmla="*/ 632629 h 1542374"/>
              <a:gd name="connsiteX1089" fmla="*/ 3601851 w 6798686"/>
              <a:gd name="connsiteY1089" fmla="*/ 673282 h 1542374"/>
              <a:gd name="connsiteX1090" fmla="*/ 3522755 w 6798686"/>
              <a:gd name="connsiteY1090" fmla="*/ 693494 h 1542374"/>
              <a:gd name="connsiteX1091" fmla="*/ 3577374 w 6798686"/>
              <a:gd name="connsiteY1091" fmla="*/ 648729 h 1542374"/>
              <a:gd name="connsiteX1092" fmla="*/ 3648728 w 6798686"/>
              <a:gd name="connsiteY1092" fmla="*/ 632629 h 1542374"/>
              <a:gd name="connsiteX1093" fmla="*/ 825298 w 6798686"/>
              <a:gd name="connsiteY1093" fmla="*/ 629402 h 1542374"/>
              <a:gd name="connsiteX1094" fmla="*/ 826240 w 6798686"/>
              <a:gd name="connsiteY1094" fmla="*/ 629421 h 1542374"/>
              <a:gd name="connsiteX1095" fmla="*/ 842263 w 6798686"/>
              <a:gd name="connsiteY1095" fmla="*/ 629575 h 1542374"/>
              <a:gd name="connsiteX1096" fmla="*/ 860879 w 6798686"/>
              <a:gd name="connsiteY1096" fmla="*/ 637317 h 1542374"/>
              <a:gd name="connsiteX1097" fmla="*/ 843435 w 6798686"/>
              <a:gd name="connsiteY1097" fmla="*/ 635511 h 1542374"/>
              <a:gd name="connsiteX1098" fmla="*/ 834482 w 6798686"/>
              <a:gd name="connsiteY1098" fmla="*/ 632495 h 1542374"/>
              <a:gd name="connsiteX1099" fmla="*/ 825298 w 6798686"/>
              <a:gd name="connsiteY1099" fmla="*/ 629402 h 1542374"/>
              <a:gd name="connsiteX1100" fmla="*/ 873982 w 6798686"/>
              <a:gd name="connsiteY1100" fmla="*/ 628979 h 1542374"/>
              <a:gd name="connsiteX1101" fmla="*/ 896883 w 6798686"/>
              <a:gd name="connsiteY1101" fmla="*/ 640314 h 1542374"/>
              <a:gd name="connsiteX1102" fmla="*/ 877651 w 6798686"/>
              <a:gd name="connsiteY1102" fmla="*/ 638893 h 1542374"/>
              <a:gd name="connsiteX1103" fmla="*/ 867315 w 6798686"/>
              <a:gd name="connsiteY1103" fmla="*/ 634608 h 1542374"/>
              <a:gd name="connsiteX1104" fmla="*/ 854904 w 6798686"/>
              <a:gd name="connsiteY1104" fmla="*/ 629440 h 1542374"/>
              <a:gd name="connsiteX1105" fmla="*/ 873982 w 6798686"/>
              <a:gd name="connsiteY1105" fmla="*/ 628979 h 1542374"/>
              <a:gd name="connsiteX1106" fmla="*/ 796653 w 6798686"/>
              <a:gd name="connsiteY1106" fmla="*/ 628902 h 1542374"/>
              <a:gd name="connsiteX1107" fmla="*/ 808507 w 6798686"/>
              <a:gd name="connsiteY1107" fmla="*/ 629094 h 1542374"/>
              <a:gd name="connsiteX1108" fmla="*/ 820745 w 6798686"/>
              <a:gd name="connsiteY1108" fmla="*/ 633225 h 1542374"/>
              <a:gd name="connsiteX1109" fmla="*/ 808834 w 6798686"/>
              <a:gd name="connsiteY1109" fmla="*/ 632034 h 1542374"/>
              <a:gd name="connsiteX1110" fmla="*/ 806125 w 6798686"/>
              <a:gd name="connsiteY1110" fmla="*/ 631342 h 1542374"/>
              <a:gd name="connsiteX1111" fmla="*/ 796653 w 6798686"/>
              <a:gd name="connsiteY1111" fmla="*/ 628902 h 1542374"/>
              <a:gd name="connsiteX1112" fmla="*/ 774617 w 6798686"/>
              <a:gd name="connsiteY1112" fmla="*/ 628537 h 1542374"/>
              <a:gd name="connsiteX1113" fmla="*/ 775520 w 6798686"/>
              <a:gd name="connsiteY1113" fmla="*/ 628768 h 1542374"/>
              <a:gd name="connsiteX1114" fmla="*/ 774598 w 6798686"/>
              <a:gd name="connsiteY1114" fmla="*/ 628691 h 1542374"/>
              <a:gd name="connsiteX1115" fmla="*/ 773714 w 6798686"/>
              <a:gd name="connsiteY1115" fmla="*/ 628537 h 1542374"/>
              <a:gd name="connsiteX1116" fmla="*/ 774617 w 6798686"/>
              <a:gd name="connsiteY1116" fmla="*/ 628537 h 1542374"/>
              <a:gd name="connsiteX1117" fmla="*/ 1492439 w 6798686"/>
              <a:gd name="connsiteY1117" fmla="*/ 627942 h 1542374"/>
              <a:gd name="connsiteX1118" fmla="*/ 1731648 w 6798686"/>
              <a:gd name="connsiteY1118" fmla="*/ 644310 h 1542374"/>
              <a:gd name="connsiteX1119" fmla="*/ 1767249 w 6798686"/>
              <a:gd name="connsiteY1119" fmla="*/ 688844 h 1542374"/>
              <a:gd name="connsiteX1120" fmla="*/ 1537760 w 6798686"/>
              <a:gd name="connsiteY1120" fmla="*/ 674704 h 1542374"/>
              <a:gd name="connsiteX1121" fmla="*/ 1342008 w 6798686"/>
              <a:gd name="connsiteY1121" fmla="*/ 673647 h 1542374"/>
              <a:gd name="connsiteX1122" fmla="*/ 1315860 w 6798686"/>
              <a:gd name="connsiteY1122" fmla="*/ 673686 h 1542374"/>
              <a:gd name="connsiteX1123" fmla="*/ 1288925 w 6798686"/>
              <a:gd name="connsiteY1123" fmla="*/ 634743 h 1542374"/>
              <a:gd name="connsiteX1124" fmla="*/ 1492439 w 6798686"/>
              <a:gd name="connsiteY1124" fmla="*/ 627942 h 1542374"/>
              <a:gd name="connsiteX1125" fmla="*/ 904856 w 6798686"/>
              <a:gd name="connsiteY1125" fmla="*/ 627519 h 1542374"/>
              <a:gd name="connsiteX1126" fmla="*/ 929909 w 6798686"/>
              <a:gd name="connsiteY1126" fmla="*/ 641928 h 1542374"/>
              <a:gd name="connsiteX1127" fmla="*/ 909371 w 6798686"/>
              <a:gd name="connsiteY1127" fmla="*/ 641044 h 1542374"/>
              <a:gd name="connsiteX1128" fmla="*/ 906047 w 6798686"/>
              <a:gd name="connsiteY1128" fmla="*/ 639411 h 1542374"/>
              <a:gd name="connsiteX1129" fmla="*/ 884164 w 6798686"/>
              <a:gd name="connsiteY1129" fmla="*/ 628576 h 1542374"/>
              <a:gd name="connsiteX1130" fmla="*/ 904856 w 6798686"/>
              <a:gd name="connsiteY1130" fmla="*/ 627519 h 1542374"/>
              <a:gd name="connsiteX1131" fmla="*/ 3841963 w 6798686"/>
              <a:gd name="connsiteY1131" fmla="*/ 625559 h 1542374"/>
              <a:gd name="connsiteX1132" fmla="*/ 3478067 w 6798686"/>
              <a:gd name="connsiteY1132" fmla="*/ 968976 h 1542374"/>
              <a:gd name="connsiteX1133" fmla="*/ 3288040 w 6798686"/>
              <a:gd name="connsiteY1133" fmla="*/ 1125727 h 1542374"/>
              <a:gd name="connsiteX1134" fmla="*/ 2760553 w 6798686"/>
              <a:gd name="connsiteY1134" fmla="*/ 1428183 h 1542374"/>
              <a:gd name="connsiteX1135" fmla="*/ 2217465 w 6798686"/>
              <a:gd name="connsiteY1135" fmla="*/ 1456195 h 1542374"/>
              <a:gd name="connsiteX1136" fmla="*/ 1750880 w 6798686"/>
              <a:gd name="connsiteY1136" fmla="*/ 1200366 h 1542374"/>
              <a:gd name="connsiteX1137" fmla="*/ 1749400 w 6798686"/>
              <a:gd name="connsiteY1137" fmla="*/ 1198983 h 1542374"/>
              <a:gd name="connsiteX1138" fmla="*/ 2171164 w 6798686"/>
              <a:gd name="connsiteY1138" fmla="*/ 1407991 h 1542374"/>
              <a:gd name="connsiteX1139" fmla="*/ 2444533 w 6798686"/>
              <a:gd name="connsiteY1139" fmla="*/ 1433890 h 1542374"/>
              <a:gd name="connsiteX1140" fmla="*/ 2465397 w 6798686"/>
              <a:gd name="connsiteY1140" fmla="*/ 1432449 h 1542374"/>
              <a:gd name="connsiteX1141" fmla="*/ 2705337 w 6798686"/>
              <a:gd name="connsiteY1141" fmla="*/ 1385052 h 1542374"/>
              <a:gd name="connsiteX1142" fmla="*/ 3220087 w 6798686"/>
              <a:gd name="connsiteY1142" fmla="*/ 1110146 h 1542374"/>
              <a:gd name="connsiteX1143" fmla="*/ 3406944 w 6798686"/>
              <a:gd name="connsiteY1143" fmla="*/ 965037 h 1542374"/>
              <a:gd name="connsiteX1144" fmla="*/ 3769207 w 6798686"/>
              <a:gd name="connsiteY1144" fmla="*/ 640314 h 1542374"/>
              <a:gd name="connsiteX1145" fmla="*/ 3841963 w 6798686"/>
              <a:gd name="connsiteY1145" fmla="*/ 625559 h 1542374"/>
              <a:gd name="connsiteX1146" fmla="*/ 935538 w 6798686"/>
              <a:gd name="connsiteY1146" fmla="*/ 625425 h 1542374"/>
              <a:gd name="connsiteX1147" fmla="*/ 961820 w 6798686"/>
              <a:gd name="connsiteY1147" fmla="*/ 642620 h 1542374"/>
              <a:gd name="connsiteX1148" fmla="*/ 940071 w 6798686"/>
              <a:gd name="connsiteY1148" fmla="*/ 642216 h 1542374"/>
              <a:gd name="connsiteX1149" fmla="*/ 913578 w 6798686"/>
              <a:gd name="connsiteY1149" fmla="*/ 627000 h 1542374"/>
              <a:gd name="connsiteX1150" fmla="*/ 935538 w 6798686"/>
              <a:gd name="connsiteY1150" fmla="*/ 625425 h 1542374"/>
              <a:gd name="connsiteX1151" fmla="*/ 966296 w 6798686"/>
              <a:gd name="connsiteY1151" fmla="*/ 622812 h 1542374"/>
              <a:gd name="connsiteX1152" fmla="*/ 993328 w 6798686"/>
              <a:gd name="connsiteY1152" fmla="*/ 642658 h 1542374"/>
              <a:gd name="connsiteX1153" fmla="*/ 970542 w 6798686"/>
              <a:gd name="connsiteY1153" fmla="*/ 642697 h 1542374"/>
              <a:gd name="connsiteX1154" fmla="*/ 943222 w 6798686"/>
              <a:gd name="connsiteY1154" fmla="*/ 624829 h 1542374"/>
              <a:gd name="connsiteX1155" fmla="*/ 966296 w 6798686"/>
              <a:gd name="connsiteY1155" fmla="*/ 622812 h 1542374"/>
              <a:gd name="connsiteX1156" fmla="*/ 545109 w 6798686"/>
              <a:gd name="connsiteY1156" fmla="*/ 622255 h 1542374"/>
              <a:gd name="connsiteX1157" fmla="*/ 554619 w 6798686"/>
              <a:gd name="connsiteY1157" fmla="*/ 622754 h 1542374"/>
              <a:gd name="connsiteX1158" fmla="*/ 548221 w 6798686"/>
              <a:gd name="connsiteY1158" fmla="*/ 624080 h 1542374"/>
              <a:gd name="connsiteX1159" fmla="*/ 537002 w 6798686"/>
              <a:gd name="connsiteY1159" fmla="*/ 624618 h 1542374"/>
              <a:gd name="connsiteX1160" fmla="*/ 545109 w 6798686"/>
              <a:gd name="connsiteY1160" fmla="*/ 622255 h 1542374"/>
              <a:gd name="connsiteX1161" fmla="*/ 696712 w 6798686"/>
              <a:gd name="connsiteY1161" fmla="*/ 619988 h 1542374"/>
              <a:gd name="connsiteX1162" fmla="*/ 708085 w 6798686"/>
              <a:gd name="connsiteY1162" fmla="*/ 622082 h 1542374"/>
              <a:gd name="connsiteX1163" fmla="*/ 706971 w 6798686"/>
              <a:gd name="connsiteY1163" fmla="*/ 622063 h 1542374"/>
              <a:gd name="connsiteX1164" fmla="*/ 690410 w 6798686"/>
              <a:gd name="connsiteY1164" fmla="*/ 620372 h 1542374"/>
              <a:gd name="connsiteX1165" fmla="*/ 696712 w 6798686"/>
              <a:gd name="connsiteY1165" fmla="*/ 619988 h 1542374"/>
              <a:gd name="connsiteX1166" fmla="*/ 997170 w 6798686"/>
              <a:gd name="connsiteY1166" fmla="*/ 619777 h 1542374"/>
              <a:gd name="connsiteX1167" fmla="*/ 1024720 w 6798686"/>
              <a:gd name="connsiteY1167" fmla="*/ 642197 h 1542374"/>
              <a:gd name="connsiteX1168" fmla="*/ 1001051 w 6798686"/>
              <a:gd name="connsiteY1168" fmla="*/ 642581 h 1542374"/>
              <a:gd name="connsiteX1169" fmla="*/ 973212 w 6798686"/>
              <a:gd name="connsiteY1169" fmla="*/ 622159 h 1542374"/>
              <a:gd name="connsiteX1170" fmla="*/ 997170 w 6798686"/>
              <a:gd name="connsiteY1170" fmla="*/ 619777 h 1542374"/>
              <a:gd name="connsiteX1171" fmla="*/ 733887 w 6798686"/>
              <a:gd name="connsiteY1171" fmla="*/ 617971 h 1542374"/>
              <a:gd name="connsiteX1172" fmla="*/ 752388 w 6798686"/>
              <a:gd name="connsiteY1172" fmla="*/ 622793 h 1542374"/>
              <a:gd name="connsiteX1173" fmla="*/ 740477 w 6798686"/>
              <a:gd name="connsiteY1173" fmla="*/ 622601 h 1542374"/>
              <a:gd name="connsiteX1174" fmla="*/ 718940 w 6798686"/>
              <a:gd name="connsiteY1174" fmla="*/ 618720 h 1542374"/>
              <a:gd name="connsiteX1175" fmla="*/ 733887 w 6798686"/>
              <a:gd name="connsiteY1175" fmla="*/ 617971 h 1542374"/>
              <a:gd name="connsiteX1176" fmla="*/ 3725941 w 6798686"/>
              <a:gd name="connsiteY1176" fmla="*/ 617317 h 1542374"/>
              <a:gd name="connsiteX1177" fmla="*/ 3687363 w 6798686"/>
              <a:gd name="connsiteY1177" fmla="*/ 652649 h 1542374"/>
              <a:gd name="connsiteX1178" fmla="*/ 3610861 w 6798686"/>
              <a:gd name="connsiteY1178" fmla="*/ 671054 h 1542374"/>
              <a:gd name="connsiteX1179" fmla="*/ 3657143 w 6798686"/>
              <a:gd name="connsiteY1179" fmla="*/ 630824 h 1542374"/>
              <a:gd name="connsiteX1180" fmla="*/ 3725941 w 6798686"/>
              <a:gd name="connsiteY1180" fmla="*/ 617317 h 1542374"/>
              <a:gd name="connsiteX1181" fmla="*/ 608951 w 6798686"/>
              <a:gd name="connsiteY1181" fmla="*/ 616760 h 1542374"/>
              <a:gd name="connsiteX1182" fmla="*/ 619499 w 6798686"/>
              <a:gd name="connsiteY1182" fmla="*/ 618028 h 1542374"/>
              <a:gd name="connsiteX1183" fmla="*/ 607837 w 6798686"/>
              <a:gd name="connsiteY1183" fmla="*/ 619623 h 1542374"/>
              <a:gd name="connsiteX1184" fmla="*/ 597750 w 6798686"/>
              <a:gd name="connsiteY1184" fmla="*/ 619277 h 1542374"/>
              <a:gd name="connsiteX1185" fmla="*/ 608951 w 6798686"/>
              <a:gd name="connsiteY1185" fmla="*/ 616760 h 1542374"/>
              <a:gd name="connsiteX1186" fmla="*/ 771485 w 6798686"/>
              <a:gd name="connsiteY1186" fmla="*/ 616568 h 1542374"/>
              <a:gd name="connsiteX1187" fmla="*/ 791639 w 6798686"/>
              <a:gd name="connsiteY1187" fmla="*/ 623408 h 1542374"/>
              <a:gd name="connsiteX1188" fmla="*/ 774233 w 6798686"/>
              <a:gd name="connsiteY1188" fmla="*/ 623119 h 1542374"/>
              <a:gd name="connsiteX1189" fmla="*/ 751428 w 6798686"/>
              <a:gd name="connsiteY1189" fmla="*/ 617221 h 1542374"/>
              <a:gd name="connsiteX1190" fmla="*/ 771485 w 6798686"/>
              <a:gd name="connsiteY1190" fmla="*/ 616568 h 1542374"/>
              <a:gd name="connsiteX1191" fmla="*/ 1028274 w 6798686"/>
              <a:gd name="connsiteY1191" fmla="*/ 616414 h 1542374"/>
              <a:gd name="connsiteX1192" fmla="*/ 1056132 w 6798686"/>
              <a:gd name="connsiteY1192" fmla="*/ 641333 h 1542374"/>
              <a:gd name="connsiteX1193" fmla="*/ 1031714 w 6798686"/>
              <a:gd name="connsiteY1193" fmla="*/ 642043 h 1542374"/>
              <a:gd name="connsiteX1194" fmla="*/ 1003548 w 6798686"/>
              <a:gd name="connsiteY1194" fmla="*/ 619123 h 1542374"/>
              <a:gd name="connsiteX1195" fmla="*/ 1028274 w 6798686"/>
              <a:gd name="connsiteY1195" fmla="*/ 616414 h 1542374"/>
              <a:gd name="connsiteX1196" fmla="*/ 674099 w 6798686"/>
              <a:gd name="connsiteY1196" fmla="*/ 615780 h 1542374"/>
              <a:gd name="connsiteX1197" fmla="*/ 674579 w 6798686"/>
              <a:gd name="connsiteY1197" fmla="*/ 615877 h 1542374"/>
              <a:gd name="connsiteX1198" fmla="*/ 672620 w 6798686"/>
              <a:gd name="connsiteY1198" fmla="*/ 615992 h 1542374"/>
              <a:gd name="connsiteX1199" fmla="*/ 674099 w 6798686"/>
              <a:gd name="connsiteY1199" fmla="*/ 615780 h 1542374"/>
              <a:gd name="connsiteX1200" fmla="*/ 808949 w 6798686"/>
              <a:gd name="connsiteY1200" fmla="*/ 615665 h 1542374"/>
              <a:gd name="connsiteX1201" fmla="*/ 828987 w 6798686"/>
              <a:gd name="connsiteY1201" fmla="*/ 624042 h 1542374"/>
              <a:gd name="connsiteX1202" fmla="*/ 826336 w 6798686"/>
              <a:gd name="connsiteY1202" fmla="*/ 624003 h 1542374"/>
              <a:gd name="connsiteX1203" fmla="*/ 808296 w 6798686"/>
              <a:gd name="connsiteY1203" fmla="*/ 623677 h 1542374"/>
              <a:gd name="connsiteX1204" fmla="*/ 786355 w 6798686"/>
              <a:gd name="connsiteY1204" fmla="*/ 616261 h 1542374"/>
              <a:gd name="connsiteX1205" fmla="*/ 791524 w 6798686"/>
              <a:gd name="connsiteY1205" fmla="*/ 616165 h 1542374"/>
              <a:gd name="connsiteX1206" fmla="*/ 808949 w 6798686"/>
              <a:gd name="connsiteY1206" fmla="*/ 615665 h 1542374"/>
              <a:gd name="connsiteX1207" fmla="*/ 3556125 w 6798686"/>
              <a:gd name="connsiteY1207" fmla="*/ 614801 h 1542374"/>
              <a:gd name="connsiteX1208" fmla="*/ 3494148 w 6798686"/>
              <a:gd name="connsiteY1208" fmla="*/ 663599 h 1542374"/>
              <a:gd name="connsiteX1209" fmla="*/ 3417664 w 6798686"/>
              <a:gd name="connsiteY1209" fmla="*/ 684022 h 1542374"/>
              <a:gd name="connsiteX1210" fmla="*/ 3485176 w 6798686"/>
              <a:gd name="connsiteY1210" fmla="*/ 634109 h 1542374"/>
              <a:gd name="connsiteX1211" fmla="*/ 3556125 w 6798686"/>
              <a:gd name="connsiteY1211" fmla="*/ 614801 h 1542374"/>
              <a:gd name="connsiteX1212" fmla="*/ 1754665 w 6798686"/>
              <a:gd name="connsiteY1212" fmla="*/ 614263 h 1542374"/>
              <a:gd name="connsiteX1213" fmla="*/ 1790476 w 6798686"/>
              <a:gd name="connsiteY1213" fmla="*/ 629863 h 1542374"/>
              <a:gd name="connsiteX1214" fmla="*/ 1817488 w 6798686"/>
              <a:gd name="connsiteY1214" fmla="*/ 656126 h 1542374"/>
              <a:gd name="connsiteX1215" fmla="*/ 1824885 w 6798686"/>
              <a:gd name="connsiteY1215" fmla="*/ 663350 h 1542374"/>
              <a:gd name="connsiteX1216" fmla="*/ 1786711 w 6798686"/>
              <a:gd name="connsiteY1216" fmla="*/ 651380 h 1542374"/>
              <a:gd name="connsiteX1217" fmla="*/ 1760236 w 6798686"/>
              <a:gd name="connsiteY1217" fmla="*/ 620737 h 1542374"/>
              <a:gd name="connsiteX1218" fmla="*/ 1754665 w 6798686"/>
              <a:gd name="connsiteY1218" fmla="*/ 614263 h 1542374"/>
              <a:gd name="connsiteX1219" fmla="*/ 842513 w 6798686"/>
              <a:gd name="connsiteY1219" fmla="*/ 613341 h 1542374"/>
              <a:gd name="connsiteX1220" fmla="*/ 863646 w 6798686"/>
              <a:gd name="connsiteY1220" fmla="*/ 623850 h 1542374"/>
              <a:gd name="connsiteX1221" fmla="*/ 842205 w 6798686"/>
              <a:gd name="connsiteY1221" fmla="*/ 624157 h 1542374"/>
              <a:gd name="connsiteX1222" fmla="*/ 820400 w 6798686"/>
              <a:gd name="connsiteY1222" fmla="*/ 615050 h 1542374"/>
              <a:gd name="connsiteX1223" fmla="*/ 842513 w 6798686"/>
              <a:gd name="connsiteY1223" fmla="*/ 613341 h 1542374"/>
              <a:gd name="connsiteX1224" fmla="*/ 1059648 w 6798686"/>
              <a:gd name="connsiteY1224" fmla="*/ 612822 h 1542374"/>
              <a:gd name="connsiteX1225" fmla="*/ 1087678 w 6798686"/>
              <a:gd name="connsiteY1225" fmla="*/ 640141 h 1542374"/>
              <a:gd name="connsiteX1226" fmla="*/ 1062587 w 6798686"/>
              <a:gd name="connsiteY1226" fmla="*/ 641121 h 1542374"/>
              <a:gd name="connsiteX1227" fmla="*/ 1034211 w 6798686"/>
              <a:gd name="connsiteY1227" fmla="*/ 615761 h 1542374"/>
              <a:gd name="connsiteX1228" fmla="*/ 1059648 w 6798686"/>
              <a:gd name="connsiteY1228" fmla="*/ 612822 h 1542374"/>
              <a:gd name="connsiteX1229" fmla="*/ 576636 w 6798686"/>
              <a:gd name="connsiteY1229" fmla="*/ 612745 h 1542374"/>
              <a:gd name="connsiteX1230" fmla="*/ 592044 w 6798686"/>
              <a:gd name="connsiteY1230" fmla="*/ 614724 h 1542374"/>
              <a:gd name="connsiteX1231" fmla="*/ 575349 w 6798686"/>
              <a:gd name="connsiteY1231" fmla="*/ 618355 h 1542374"/>
              <a:gd name="connsiteX1232" fmla="*/ 560479 w 6798686"/>
              <a:gd name="connsiteY1232" fmla="*/ 617663 h 1542374"/>
              <a:gd name="connsiteX1233" fmla="*/ 576636 w 6798686"/>
              <a:gd name="connsiteY1233" fmla="*/ 612745 h 1542374"/>
              <a:gd name="connsiteX1234" fmla="*/ 3370594 w 6798686"/>
              <a:gd name="connsiteY1234" fmla="*/ 612072 h 1542374"/>
              <a:gd name="connsiteX1235" fmla="*/ 3302738 w 6798686"/>
              <a:gd name="connsiteY1235" fmla="*/ 654896 h 1542374"/>
              <a:gd name="connsiteX1236" fmla="*/ 3287310 w 6798686"/>
              <a:gd name="connsiteY1236" fmla="*/ 660237 h 1542374"/>
              <a:gd name="connsiteX1237" fmla="*/ 3252594 w 6798686"/>
              <a:gd name="connsiteY1237" fmla="*/ 672226 h 1542374"/>
              <a:gd name="connsiteX1238" fmla="*/ 3226965 w 6798686"/>
              <a:gd name="connsiteY1238" fmla="*/ 681063 h 1542374"/>
              <a:gd name="connsiteX1239" fmla="*/ 3298357 w 6798686"/>
              <a:gd name="connsiteY1239" fmla="*/ 639354 h 1542374"/>
              <a:gd name="connsiteX1240" fmla="*/ 3339336 w 6798686"/>
              <a:gd name="connsiteY1240" fmla="*/ 623888 h 1542374"/>
              <a:gd name="connsiteX1241" fmla="*/ 3342909 w 6798686"/>
              <a:gd name="connsiteY1241" fmla="*/ 622524 h 1542374"/>
              <a:gd name="connsiteX1242" fmla="*/ 3370594 w 6798686"/>
              <a:gd name="connsiteY1242" fmla="*/ 612072 h 1542374"/>
              <a:gd name="connsiteX1243" fmla="*/ 3919542 w 6798686"/>
              <a:gd name="connsiteY1243" fmla="*/ 611631 h 1542374"/>
              <a:gd name="connsiteX1244" fmla="*/ 3551726 w 6798686"/>
              <a:gd name="connsiteY1244" fmla="*/ 976007 h 1542374"/>
              <a:gd name="connsiteX1245" fmla="*/ 2262748 w 6798686"/>
              <a:gd name="connsiteY1245" fmla="*/ 1508298 h 1542374"/>
              <a:gd name="connsiteX1246" fmla="*/ 1805961 w 6798686"/>
              <a:gd name="connsiteY1246" fmla="*/ 1249991 h 1542374"/>
              <a:gd name="connsiteX1247" fmla="*/ 2216428 w 6798686"/>
              <a:gd name="connsiteY1247" fmla="*/ 1459999 h 1542374"/>
              <a:gd name="connsiteX1248" fmla="*/ 2495118 w 6798686"/>
              <a:gd name="connsiteY1248" fmla="*/ 1487011 h 1542374"/>
              <a:gd name="connsiteX1249" fmla="*/ 2507510 w 6798686"/>
              <a:gd name="connsiteY1249" fmla="*/ 1486108 h 1542374"/>
              <a:gd name="connsiteX1250" fmla="*/ 2761821 w 6798686"/>
              <a:gd name="connsiteY1250" fmla="*/ 1431911 h 1542374"/>
              <a:gd name="connsiteX1251" fmla="*/ 3290441 w 6798686"/>
              <a:gd name="connsiteY1251" fmla="*/ 1128840 h 1542374"/>
              <a:gd name="connsiteX1252" fmla="*/ 3480641 w 6798686"/>
              <a:gd name="connsiteY1252" fmla="*/ 971934 h 1542374"/>
              <a:gd name="connsiteX1253" fmla="*/ 3848783 w 6798686"/>
              <a:gd name="connsiteY1253" fmla="*/ 624253 h 1542374"/>
              <a:gd name="connsiteX1254" fmla="*/ 3919542 w 6798686"/>
              <a:gd name="connsiteY1254" fmla="*/ 611631 h 1542374"/>
              <a:gd name="connsiteX1255" fmla="*/ 1779275 w 6798686"/>
              <a:gd name="connsiteY1255" fmla="*/ 611458 h 1542374"/>
              <a:gd name="connsiteX1256" fmla="*/ 1810610 w 6798686"/>
              <a:gd name="connsiteY1256" fmla="*/ 634282 h 1542374"/>
              <a:gd name="connsiteX1257" fmla="*/ 1802714 w 6798686"/>
              <a:gd name="connsiteY1257" fmla="*/ 630036 h 1542374"/>
              <a:gd name="connsiteX1258" fmla="*/ 1794203 w 6798686"/>
              <a:gd name="connsiteY1258" fmla="*/ 625675 h 1542374"/>
              <a:gd name="connsiteX1259" fmla="*/ 1779275 w 6798686"/>
              <a:gd name="connsiteY1259" fmla="*/ 611458 h 1542374"/>
              <a:gd name="connsiteX1260" fmla="*/ 706741 w 6798686"/>
              <a:gd name="connsiteY1260" fmla="*/ 610805 h 1542374"/>
              <a:gd name="connsiteX1261" fmla="*/ 716366 w 6798686"/>
              <a:gd name="connsiteY1261" fmla="*/ 613341 h 1542374"/>
              <a:gd name="connsiteX1262" fmla="*/ 695963 w 6798686"/>
              <a:gd name="connsiteY1262" fmla="*/ 614512 h 1542374"/>
              <a:gd name="connsiteX1263" fmla="*/ 689891 w 6798686"/>
              <a:gd name="connsiteY1263" fmla="*/ 613398 h 1542374"/>
              <a:gd name="connsiteX1264" fmla="*/ 706741 w 6798686"/>
              <a:gd name="connsiteY1264" fmla="*/ 610805 h 1542374"/>
              <a:gd name="connsiteX1265" fmla="*/ 874231 w 6798686"/>
              <a:gd name="connsiteY1265" fmla="*/ 609882 h 1542374"/>
              <a:gd name="connsiteX1266" fmla="*/ 896287 w 6798686"/>
              <a:gd name="connsiteY1266" fmla="*/ 622582 h 1542374"/>
              <a:gd name="connsiteX1267" fmla="*/ 874059 w 6798686"/>
              <a:gd name="connsiteY1267" fmla="*/ 623561 h 1542374"/>
              <a:gd name="connsiteX1268" fmla="*/ 851696 w 6798686"/>
              <a:gd name="connsiteY1268" fmla="*/ 612457 h 1542374"/>
              <a:gd name="connsiteX1269" fmla="*/ 874231 w 6798686"/>
              <a:gd name="connsiteY1269" fmla="*/ 609882 h 1542374"/>
              <a:gd name="connsiteX1270" fmla="*/ 641035 w 6798686"/>
              <a:gd name="connsiteY1270" fmla="*/ 609421 h 1542374"/>
              <a:gd name="connsiteX1271" fmla="*/ 657423 w 6798686"/>
              <a:gd name="connsiteY1271" fmla="*/ 612610 h 1542374"/>
              <a:gd name="connsiteX1272" fmla="*/ 640555 w 6798686"/>
              <a:gd name="connsiteY1272" fmla="*/ 615050 h 1542374"/>
              <a:gd name="connsiteX1273" fmla="*/ 624455 w 6798686"/>
              <a:gd name="connsiteY1273" fmla="*/ 613244 h 1542374"/>
              <a:gd name="connsiteX1274" fmla="*/ 641035 w 6798686"/>
              <a:gd name="connsiteY1274" fmla="*/ 609421 h 1542374"/>
              <a:gd name="connsiteX1275" fmla="*/ 1091290 w 6798686"/>
              <a:gd name="connsiteY1275" fmla="*/ 609056 h 1542374"/>
              <a:gd name="connsiteX1276" fmla="*/ 1119397 w 6798686"/>
              <a:gd name="connsiteY1276" fmla="*/ 638700 h 1542374"/>
              <a:gd name="connsiteX1277" fmla="*/ 1093673 w 6798686"/>
              <a:gd name="connsiteY1277" fmla="*/ 639872 h 1542374"/>
              <a:gd name="connsiteX1278" fmla="*/ 1065219 w 6798686"/>
              <a:gd name="connsiteY1278" fmla="*/ 612169 h 1542374"/>
              <a:gd name="connsiteX1279" fmla="*/ 1091290 w 6798686"/>
              <a:gd name="connsiteY1279" fmla="*/ 609056 h 1542374"/>
              <a:gd name="connsiteX1280" fmla="*/ 739593 w 6798686"/>
              <a:gd name="connsiteY1280" fmla="*/ 605675 h 1542374"/>
              <a:gd name="connsiteX1281" fmla="*/ 756692 w 6798686"/>
              <a:gd name="connsiteY1281" fmla="*/ 611535 h 1542374"/>
              <a:gd name="connsiteX1282" fmla="*/ 733273 w 6798686"/>
              <a:gd name="connsiteY1282" fmla="*/ 612476 h 1542374"/>
              <a:gd name="connsiteX1283" fmla="*/ 719459 w 6798686"/>
              <a:gd name="connsiteY1283" fmla="*/ 608826 h 1542374"/>
              <a:gd name="connsiteX1284" fmla="*/ 739593 w 6798686"/>
              <a:gd name="connsiteY1284" fmla="*/ 605675 h 1542374"/>
              <a:gd name="connsiteX1285" fmla="*/ 905259 w 6798686"/>
              <a:gd name="connsiteY1285" fmla="*/ 605560 h 1542374"/>
              <a:gd name="connsiteX1286" fmla="*/ 928141 w 6798686"/>
              <a:gd name="connsiteY1286" fmla="*/ 620583 h 1542374"/>
              <a:gd name="connsiteX1287" fmla="*/ 905048 w 6798686"/>
              <a:gd name="connsiteY1287" fmla="*/ 622082 h 1542374"/>
              <a:gd name="connsiteX1288" fmla="*/ 882089 w 6798686"/>
              <a:gd name="connsiteY1288" fmla="*/ 608864 h 1542374"/>
              <a:gd name="connsiteX1289" fmla="*/ 905259 w 6798686"/>
              <a:gd name="connsiteY1289" fmla="*/ 605560 h 1542374"/>
              <a:gd name="connsiteX1290" fmla="*/ 3466693 w 6798686"/>
              <a:gd name="connsiteY1290" fmla="*/ 605329 h 1542374"/>
              <a:gd name="connsiteX1291" fmla="*/ 3404850 w 6798686"/>
              <a:gd name="connsiteY1291" fmla="*/ 649536 h 1542374"/>
              <a:gd name="connsiteX1292" fmla="*/ 3399278 w 6798686"/>
              <a:gd name="connsiteY1292" fmla="*/ 653436 h 1542374"/>
              <a:gd name="connsiteX1293" fmla="*/ 3322872 w 6798686"/>
              <a:gd name="connsiteY1293" fmla="*/ 676933 h 1542374"/>
              <a:gd name="connsiteX1294" fmla="*/ 3329307 w 6798686"/>
              <a:gd name="connsiteY1294" fmla="*/ 672725 h 1542374"/>
              <a:gd name="connsiteX1295" fmla="*/ 3394859 w 6798686"/>
              <a:gd name="connsiteY1295" fmla="*/ 629133 h 1542374"/>
              <a:gd name="connsiteX1296" fmla="*/ 3466693 w 6798686"/>
              <a:gd name="connsiteY1296" fmla="*/ 605329 h 1542374"/>
              <a:gd name="connsiteX1297" fmla="*/ 3799774 w 6798686"/>
              <a:gd name="connsiteY1297" fmla="*/ 605310 h 1542374"/>
              <a:gd name="connsiteX1298" fmla="*/ 3769649 w 6798686"/>
              <a:gd name="connsiteY1298" fmla="*/ 634320 h 1542374"/>
              <a:gd name="connsiteX1299" fmla="*/ 3695528 w 6798686"/>
              <a:gd name="connsiteY1299" fmla="*/ 650766 h 1542374"/>
              <a:gd name="connsiteX1300" fmla="*/ 3733472 w 6798686"/>
              <a:gd name="connsiteY1300" fmla="*/ 615953 h 1542374"/>
              <a:gd name="connsiteX1301" fmla="*/ 3753088 w 6798686"/>
              <a:gd name="connsiteY1301" fmla="*/ 612534 h 1542374"/>
              <a:gd name="connsiteX1302" fmla="*/ 3799774 w 6798686"/>
              <a:gd name="connsiteY1302" fmla="*/ 605310 h 1542374"/>
              <a:gd name="connsiteX1303" fmla="*/ 1123336 w 6798686"/>
              <a:gd name="connsiteY1303" fmla="*/ 605156 h 1542374"/>
              <a:gd name="connsiteX1304" fmla="*/ 1151405 w 6798686"/>
              <a:gd name="connsiteY1304" fmla="*/ 637067 h 1542374"/>
              <a:gd name="connsiteX1305" fmla="*/ 1125026 w 6798686"/>
              <a:gd name="connsiteY1305" fmla="*/ 638412 h 1542374"/>
              <a:gd name="connsiteX1306" fmla="*/ 1096574 w 6798686"/>
              <a:gd name="connsiteY1306" fmla="*/ 608422 h 1542374"/>
              <a:gd name="connsiteX1307" fmla="*/ 1121972 w 6798686"/>
              <a:gd name="connsiteY1307" fmla="*/ 605329 h 1542374"/>
              <a:gd name="connsiteX1308" fmla="*/ 1123336 w 6798686"/>
              <a:gd name="connsiteY1308" fmla="*/ 605156 h 1542374"/>
              <a:gd name="connsiteX1309" fmla="*/ 3298357 w 6798686"/>
              <a:gd name="connsiteY1309" fmla="*/ 604061 h 1542374"/>
              <a:gd name="connsiteX1310" fmla="*/ 3294822 w 6798686"/>
              <a:gd name="connsiteY1310" fmla="*/ 605944 h 1542374"/>
              <a:gd name="connsiteX1311" fmla="*/ 3290057 w 6798686"/>
              <a:gd name="connsiteY1311" fmla="*/ 608038 h 1542374"/>
              <a:gd name="connsiteX1312" fmla="*/ 3292613 w 6798686"/>
              <a:gd name="connsiteY1312" fmla="*/ 606751 h 1542374"/>
              <a:gd name="connsiteX1313" fmla="*/ 3298357 w 6798686"/>
              <a:gd name="connsiteY1313" fmla="*/ 604061 h 1542374"/>
              <a:gd name="connsiteX1314" fmla="*/ 608298 w 6798686"/>
              <a:gd name="connsiteY1314" fmla="*/ 602831 h 1542374"/>
              <a:gd name="connsiteX1315" fmla="*/ 627452 w 6798686"/>
              <a:gd name="connsiteY1315" fmla="*/ 606732 h 1542374"/>
              <a:gd name="connsiteX1316" fmla="*/ 607645 w 6798686"/>
              <a:gd name="connsiteY1316" fmla="*/ 611246 h 1542374"/>
              <a:gd name="connsiteX1317" fmla="*/ 588913 w 6798686"/>
              <a:gd name="connsiteY1317" fmla="*/ 608941 h 1542374"/>
              <a:gd name="connsiteX1318" fmla="*/ 608298 w 6798686"/>
              <a:gd name="connsiteY1318" fmla="*/ 602831 h 1542374"/>
              <a:gd name="connsiteX1319" fmla="*/ 673235 w 6798686"/>
              <a:gd name="connsiteY1319" fmla="*/ 601756 h 1542374"/>
              <a:gd name="connsiteX1320" fmla="*/ 693350 w 6798686"/>
              <a:gd name="connsiteY1320" fmla="*/ 607212 h 1542374"/>
              <a:gd name="connsiteX1321" fmla="*/ 673158 w 6798686"/>
              <a:gd name="connsiteY1321" fmla="*/ 610267 h 1542374"/>
              <a:gd name="connsiteX1322" fmla="*/ 653408 w 6798686"/>
              <a:gd name="connsiteY1322" fmla="*/ 606501 h 1542374"/>
              <a:gd name="connsiteX1323" fmla="*/ 673235 w 6798686"/>
              <a:gd name="connsiteY1323" fmla="*/ 601756 h 1542374"/>
              <a:gd name="connsiteX1324" fmla="*/ 1155497 w 6798686"/>
              <a:gd name="connsiteY1324" fmla="*/ 601256 h 1542374"/>
              <a:gd name="connsiteX1325" fmla="*/ 1183451 w 6798686"/>
              <a:gd name="connsiteY1325" fmla="*/ 635300 h 1542374"/>
              <a:gd name="connsiteX1326" fmla="*/ 1156746 w 6798686"/>
              <a:gd name="connsiteY1326" fmla="*/ 636779 h 1542374"/>
              <a:gd name="connsiteX1327" fmla="*/ 1128388 w 6798686"/>
              <a:gd name="connsiteY1327" fmla="*/ 604541 h 1542374"/>
              <a:gd name="connsiteX1328" fmla="*/ 1155497 w 6798686"/>
              <a:gd name="connsiteY1328" fmla="*/ 601256 h 1542374"/>
              <a:gd name="connsiteX1329" fmla="*/ 936095 w 6798686"/>
              <a:gd name="connsiteY1329" fmla="*/ 600584 h 1542374"/>
              <a:gd name="connsiteX1330" fmla="*/ 959707 w 6798686"/>
              <a:gd name="connsiteY1330" fmla="*/ 617971 h 1542374"/>
              <a:gd name="connsiteX1331" fmla="*/ 935826 w 6798686"/>
              <a:gd name="connsiteY1331" fmla="*/ 619969 h 1542374"/>
              <a:gd name="connsiteX1332" fmla="*/ 912233 w 6798686"/>
              <a:gd name="connsiteY1332" fmla="*/ 604484 h 1542374"/>
              <a:gd name="connsiteX1333" fmla="*/ 936095 w 6798686"/>
              <a:gd name="connsiteY1333" fmla="*/ 600584 h 1542374"/>
              <a:gd name="connsiteX1334" fmla="*/ 772350 w 6798686"/>
              <a:gd name="connsiteY1334" fmla="*/ 600276 h 1542374"/>
              <a:gd name="connsiteX1335" fmla="*/ 796692 w 6798686"/>
              <a:gd name="connsiteY1335" fmla="*/ 610516 h 1542374"/>
              <a:gd name="connsiteX1336" fmla="*/ 791447 w 6798686"/>
              <a:gd name="connsiteY1336" fmla="*/ 610670 h 1542374"/>
              <a:gd name="connsiteX1337" fmla="*/ 771063 w 6798686"/>
              <a:gd name="connsiteY1337" fmla="*/ 611074 h 1542374"/>
              <a:gd name="connsiteX1338" fmla="*/ 750256 w 6798686"/>
              <a:gd name="connsiteY1338" fmla="*/ 603965 h 1542374"/>
              <a:gd name="connsiteX1339" fmla="*/ 757134 w 6798686"/>
              <a:gd name="connsiteY1339" fmla="*/ 602889 h 1542374"/>
              <a:gd name="connsiteX1340" fmla="*/ 772350 w 6798686"/>
              <a:gd name="connsiteY1340" fmla="*/ 600276 h 1542374"/>
              <a:gd name="connsiteX1341" fmla="*/ 1704637 w 6798686"/>
              <a:gd name="connsiteY1341" fmla="*/ 598201 h 1542374"/>
              <a:gd name="connsiteX1342" fmla="*/ 1743714 w 6798686"/>
              <a:gd name="connsiteY1342" fmla="*/ 610228 h 1542374"/>
              <a:gd name="connsiteX1343" fmla="*/ 1755933 w 6798686"/>
              <a:gd name="connsiteY1343" fmla="*/ 624445 h 1542374"/>
              <a:gd name="connsiteX1344" fmla="*/ 1776932 w 6798686"/>
              <a:gd name="connsiteY1344" fmla="*/ 648787 h 1542374"/>
              <a:gd name="connsiteX1345" fmla="*/ 1735280 w 6798686"/>
              <a:gd name="connsiteY1345" fmla="*/ 639565 h 1542374"/>
              <a:gd name="connsiteX1346" fmla="*/ 1704637 w 6798686"/>
              <a:gd name="connsiteY1346" fmla="*/ 598201 h 1542374"/>
              <a:gd name="connsiteX1347" fmla="*/ 1187946 w 6798686"/>
              <a:gd name="connsiteY1347" fmla="*/ 597394 h 1542374"/>
              <a:gd name="connsiteX1348" fmla="*/ 1215708 w 6798686"/>
              <a:gd name="connsiteY1348" fmla="*/ 633494 h 1542374"/>
              <a:gd name="connsiteX1349" fmla="*/ 1188542 w 6798686"/>
              <a:gd name="connsiteY1349" fmla="*/ 635031 h 1542374"/>
              <a:gd name="connsiteX1350" fmla="*/ 1160338 w 6798686"/>
              <a:gd name="connsiteY1350" fmla="*/ 600680 h 1542374"/>
              <a:gd name="connsiteX1351" fmla="*/ 1187946 w 6798686"/>
              <a:gd name="connsiteY1351" fmla="*/ 597394 h 1542374"/>
              <a:gd name="connsiteX1352" fmla="*/ 3360182 w 6798686"/>
              <a:gd name="connsiteY1352" fmla="*/ 596664 h 1542374"/>
              <a:gd name="connsiteX1353" fmla="*/ 3299317 w 6798686"/>
              <a:gd name="connsiteY1353" fmla="*/ 633206 h 1542374"/>
              <a:gd name="connsiteX1354" fmla="*/ 3232152 w 6798686"/>
              <a:gd name="connsiteY1354" fmla="*/ 658374 h 1542374"/>
              <a:gd name="connsiteX1355" fmla="*/ 3295667 w 6798686"/>
              <a:gd name="connsiteY1355" fmla="*/ 623043 h 1542374"/>
              <a:gd name="connsiteX1356" fmla="*/ 3360182 w 6798686"/>
              <a:gd name="connsiteY1356" fmla="*/ 596664 h 1542374"/>
              <a:gd name="connsiteX1357" fmla="*/ 3870800 w 6798686"/>
              <a:gd name="connsiteY1357" fmla="*/ 596472 h 1542374"/>
              <a:gd name="connsiteX1358" fmla="*/ 3849148 w 6798686"/>
              <a:gd name="connsiteY1358" fmla="*/ 618316 h 1542374"/>
              <a:gd name="connsiteX1359" fmla="*/ 3777084 w 6798686"/>
              <a:gd name="connsiteY1359" fmla="*/ 632745 h 1542374"/>
              <a:gd name="connsiteX1360" fmla="*/ 3806498 w 6798686"/>
              <a:gd name="connsiteY1360" fmla="*/ 604388 h 1542374"/>
              <a:gd name="connsiteX1361" fmla="*/ 3870800 w 6798686"/>
              <a:gd name="connsiteY1361" fmla="*/ 596472 h 1542374"/>
              <a:gd name="connsiteX1362" fmla="*/ 3634338 w 6798686"/>
              <a:gd name="connsiteY1362" fmla="*/ 595588 h 1542374"/>
              <a:gd name="connsiteX1363" fmla="*/ 3577836 w 6798686"/>
              <a:gd name="connsiteY1363" fmla="*/ 642793 h 1542374"/>
              <a:gd name="connsiteX1364" fmla="*/ 3504733 w 6798686"/>
              <a:gd name="connsiteY1364" fmla="*/ 660871 h 1542374"/>
              <a:gd name="connsiteX1365" fmla="*/ 3563714 w 6798686"/>
              <a:gd name="connsiteY1365" fmla="*/ 614339 h 1542374"/>
              <a:gd name="connsiteX1366" fmla="*/ 3566481 w 6798686"/>
              <a:gd name="connsiteY1366" fmla="*/ 612111 h 1542374"/>
              <a:gd name="connsiteX1367" fmla="*/ 3634338 w 6798686"/>
              <a:gd name="connsiteY1367" fmla="*/ 595588 h 1542374"/>
              <a:gd name="connsiteX1368" fmla="*/ 966968 w 6798686"/>
              <a:gd name="connsiteY1368" fmla="*/ 595101 h 1542374"/>
              <a:gd name="connsiteX1369" fmla="*/ 991233 w 6798686"/>
              <a:gd name="connsiteY1369" fmla="*/ 614935 h 1542374"/>
              <a:gd name="connsiteX1370" fmla="*/ 966661 w 6798686"/>
              <a:gd name="connsiteY1370" fmla="*/ 617337 h 1542374"/>
              <a:gd name="connsiteX1371" fmla="*/ 942416 w 6798686"/>
              <a:gd name="connsiteY1371" fmla="*/ 599489 h 1542374"/>
              <a:gd name="connsiteX1372" fmla="*/ 966968 w 6798686"/>
              <a:gd name="connsiteY1372" fmla="*/ 595101 h 1542374"/>
              <a:gd name="connsiteX1373" fmla="*/ 803973 w 6798686"/>
              <a:gd name="connsiteY1373" fmla="*/ 594094 h 1542374"/>
              <a:gd name="connsiteX1374" fmla="*/ 833002 w 6798686"/>
              <a:gd name="connsiteY1374" fmla="*/ 608614 h 1542374"/>
              <a:gd name="connsiteX1375" fmla="*/ 808680 w 6798686"/>
              <a:gd name="connsiteY1375" fmla="*/ 610151 h 1542374"/>
              <a:gd name="connsiteX1376" fmla="*/ 781303 w 6798686"/>
              <a:gd name="connsiteY1376" fmla="*/ 598643 h 1542374"/>
              <a:gd name="connsiteX1377" fmla="*/ 803973 w 6798686"/>
              <a:gd name="connsiteY1377" fmla="*/ 594094 h 1542374"/>
              <a:gd name="connsiteX1378" fmla="*/ 705550 w 6798686"/>
              <a:gd name="connsiteY1378" fmla="*/ 593838 h 1542374"/>
              <a:gd name="connsiteX1379" fmla="*/ 728335 w 6798686"/>
              <a:gd name="connsiteY1379" fmla="*/ 601775 h 1542374"/>
              <a:gd name="connsiteX1380" fmla="*/ 705972 w 6798686"/>
              <a:gd name="connsiteY1380" fmla="*/ 605271 h 1542374"/>
              <a:gd name="connsiteX1381" fmla="*/ 683590 w 6798686"/>
              <a:gd name="connsiteY1381" fmla="*/ 599258 h 1542374"/>
              <a:gd name="connsiteX1382" fmla="*/ 705550 w 6798686"/>
              <a:gd name="connsiteY1382" fmla="*/ 593838 h 1542374"/>
              <a:gd name="connsiteX1383" fmla="*/ 1220645 w 6798686"/>
              <a:gd name="connsiteY1383" fmla="*/ 593617 h 1542374"/>
              <a:gd name="connsiteX1384" fmla="*/ 1248176 w 6798686"/>
              <a:gd name="connsiteY1384" fmla="*/ 631650 h 1542374"/>
              <a:gd name="connsiteX1385" fmla="*/ 1220568 w 6798686"/>
              <a:gd name="connsiteY1385" fmla="*/ 633206 h 1542374"/>
              <a:gd name="connsiteX1386" fmla="*/ 1192596 w 6798686"/>
              <a:gd name="connsiteY1386" fmla="*/ 596857 h 1542374"/>
              <a:gd name="connsiteX1387" fmla="*/ 1220645 w 6798686"/>
              <a:gd name="connsiteY1387" fmla="*/ 593617 h 1542374"/>
              <a:gd name="connsiteX1388" fmla="*/ 639998 w 6798686"/>
              <a:gd name="connsiteY1388" fmla="*/ 592524 h 1542374"/>
              <a:gd name="connsiteX1389" fmla="*/ 661900 w 6798686"/>
              <a:gd name="connsiteY1389" fmla="*/ 598643 h 1542374"/>
              <a:gd name="connsiteX1390" fmla="*/ 639902 w 6798686"/>
              <a:gd name="connsiteY1390" fmla="*/ 603850 h 1542374"/>
              <a:gd name="connsiteX1391" fmla="*/ 618442 w 6798686"/>
              <a:gd name="connsiteY1391" fmla="*/ 599565 h 1542374"/>
              <a:gd name="connsiteX1392" fmla="*/ 639998 w 6798686"/>
              <a:gd name="connsiteY1392" fmla="*/ 592524 h 1542374"/>
              <a:gd name="connsiteX1393" fmla="*/ 3343505 w 6798686"/>
              <a:gd name="connsiteY1393" fmla="*/ 590246 h 1542374"/>
              <a:gd name="connsiteX1394" fmla="*/ 3296512 w 6798686"/>
              <a:gd name="connsiteY1394" fmla="*/ 616952 h 1542374"/>
              <a:gd name="connsiteX1395" fmla="*/ 3245389 w 6798686"/>
              <a:gd name="connsiteY1395" fmla="*/ 637663 h 1542374"/>
              <a:gd name="connsiteX1396" fmla="*/ 3293880 w 6798686"/>
              <a:gd name="connsiteY1396" fmla="*/ 612072 h 1542374"/>
              <a:gd name="connsiteX1397" fmla="*/ 3343505 w 6798686"/>
              <a:gd name="connsiteY1397" fmla="*/ 590246 h 1542374"/>
              <a:gd name="connsiteX1398" fmla="*/ 1253652 w 6798686"/>
              <a:gd name="connsiteY1398" fmla="*/ 590015 h 1542374"/>
              <a:gd name="connsiteX1399" fmla="*/ 1280875 w 6798686"/>
              <a:gd name="connsiteY1399" fmla="*/ 629844 h 1542374"/>
              <a:gd name="connsiteX1400" fmla="*/ 1252845 w 6798686"/>
              <a:gd name="connsiteY1400" fmla="*/ 631381 h 1542374"/>
              <a:gd name="connsiteX1401" fmla="*/ 1225141 w 6798686"/>
              <a:gd name="connsiteY1401" fmla="*/ 593118 h 1542374"/>
              <a:gd name="connsiteX1402" fmla="*/ 1253652 w 6798686"/>
              <a:gd name="connsiteY1402" fmla="*/ 590015 h 1542374"/>
              <a:gd name="connsiteX1403" fmla="*/ 3940579 w 6798686"/>
              <a:gd name="connsiteY1403" fmla="*/ 589500 h 1542374"/>
              <a:gd name="connsiteX1404" fmla="*/ 3926151 w 6798686"/>
              <a:gd name="connsiteY1404" fmla="*/ 604695 h 1542374"/>
              <a:gd name="connsiteX1405" fmla="*/ 3855969 w 6798686"/>
              <a:gd name="connsiteY1405" fmla="*/ 617029 h 1542374"/>
              <a:gd name="connsiteX1406" fmla="*/ 3877006 w 6798686"/>
              <a:gd name="connsiteY1406" fmla="*/ 595800 h 1542374"/>
              <a:gd name="connsiteX1407" fmla="*/ 3940579 w 6798686"/>
              <a:gd name="connsiteY1407" fmla="*/ 589500 h 1542374"/>
              <a:gd name="connsiteX1408" fmla="*/ 997977 w 6798686"/>
              <a:gd name="connsiteY1408" fmla="*/ 589220 h 1542374"/>
              <a:gd name="connsiteX1409" fmla="*/ 1022876 w 6798686"/>
              <a:gd name="connsiteY1409" fmla="*/ 611573 h 1542374"/>
              <a:gd name="connsiteX1410" fmla="*/ 997612 w 6798686"/>
              <a:gd name="connsiteY1410" fmla="*/ 614282 h 1542374"/>
              <a:gd name="connsiteX1411" fmla="*/ 972809 w 6798686"/>
              <a:gd name="connsiteY1411" fmla="*/ 594015 h 1542374"/>
              <a:gd name="connsiteX1412" fmla="*/ 997977 w 6798686"/>
              <a:gd name="connsiteY1412" fmla="*/ 589220 h 1542374"/>
              <a:gd name="connsiteX1413" fmla="*/ 835039 w 6798686"/>
              <a:gd name="connsiteY1413" fmla="*/ 587170 h 1542374"/>
              <a:gd name="connsiteX1414" fmla="*/ 866297 w 6798686"/>
              <a:gd name="connsiteY1414" fmla="*/ 605291 h 1542374"/>
              <a:gd name="connsiteX1415" fmla="*/ 842359 w 6798686"/>
              <a:gd name="connsiteY1415" fmla="*/ 607807 h 1542374"/>
              <a:gd name="connsiteX1416" fmla="*/ 811600 w 6798686"/>
              <a:gd name="connsiteY1416" fmla="*/ 592453 h 1542374"/>
              <a:gd name="connsiteX1417" fmla="*/ 835039 w 6798686"/>
              <a:gd name="connsiteY1417" fmla="*/ 587170 h 1542374"/>
              <a:gd name="connsiteX1418" fmla="*/ 737788 w 6798686"/>
              <a:gd name="connsiteY1418" fmla="*/ 585566 h 1542374"/>
              <a:gd name="connsiteX1419" fmla="*/ 762859 w 6798686"/>
              <a:gd name="connsiteY1419" fmla="*/ 596261 h 1542374"/>
              <a:gd name="connsiteX1420" fmla="*/ 756250 w 6798686"/>
              <a:gd name="connsiteY1420" fmla="*/ 597356 h 1542374"/>
              <a:gd name="connsiteX1421" fmla="*/ 738978 w 6798686"/>
              <a:gd name="connsiteY1421" fmla="*/ 600103 h 1542374"/>
              <a:gd name="connsiteX1422" fmla="*/ 714483 w 6798686"/>
              <a:gd name="connsiteY1422" fmla="*/ 591608 h 1542374"/>
              <a:gd name="connsiteX1423" fmla="*/ 722571 w 6798686"/>
              <a:gd name="connsiteY1423" fmla="*/ 589577 h 1542374"/>
              <a:gd name="connsiteX1424" fmla="*/ 737788 w 6798686"/>
              <a:gd name="connsiteY1424" fmla="*/ 585566 h 1542374"/>
              <a:gd name="connsiteX1425" fmla="*/ 1029235 w 6798686"/>
              <a:gd name="connsiteY1425" fmla="*/ 583047 h 1542374"/>
              <a:gd name="connsiteX1426" fmla="*/ 1054672 w 6798686"/>
              <a:gd name="connsiteY1426" fmla="*/ 607961 h 1542374"/>
              <a:gd name="connsiteX1427" fmla="*/ 1028793 w 6798686"/>
              <a:gd name="connsiteY1427" fmla="*/ 610920 h 1542374"/>
              <a:gd name="connsiteX1428" fmla="*/ 1003452 w 6798686"/>
              <a:gd name="connsiteY1428" fmla="*/ 588153 h 1542374"/>
              <a:gd name="connsiteX1429" fmla="*/ 1029235 w 6798686"/>
              <a:gd name="connsiteY1429" fmla="*/ 583047 h 1542374"/>
              <a:gd name="connsiteX1430" fmla="*/ 671775 w 6798686"/>
              <a:gd name="connsiteY1430" fmla="*/ 581840 h 1542374"/>
              <a:gd name="connsiteX1431" fmla="*/ 695809 w 6798686"/>
              <a:gd name="connsiteY1431" fmla="*/ 590407 h 1542374"/>
              <a:gd name="connsiteX1432" fmla="*/ 672274 w 6798686"/>
              <a:gd name="connsiteY1432" fmla="*/ 596165 h 1542374"/>
              <a:gd name="connsiteX1433" fmla="*/ 648739 w 6798686"/>
              <a:gd name="connsiteY1433" fmla="*/ 589633 h 1542374"/>
              <a:gd name="connsiteX1434" fmla="*/ 671775 w 6798686"/>
              <a:gd name="connsiteY1434" fmla="*/ 581840 h 1542374"/>
              <a:gd name="connsiteX1435" fmla="*/ 3708632 w 6798686"/>
              <a:gd name="connsiteY1435" fmla="*/ 579873 h 1542374"/>
              <a:gd name="connsiteX1436" fmla="*/ 3657489 w 6798686"/>
              <a:gd name="connsiteY1436" fmla="*/ 624964 h 1542374"/>
              <a:gd name="connsiteX1437" fmla="*/ 3587192 w 6798686"/>
              <a:gd name="connsiteY1437" fmla="*/ 640603 h 1542374"/>
              <a:gd name="connsiteX1438" fmla="*/ 3641831 w 6798686"/>
              <a:gd name="connsiteY1438" fmla="*/ 594893 h 1542374"/>
              <a:gd name="connsiteX1439" fmla="*/ 3643445 w 6798686"/>
              <a:gd name="connsiteY1439" fmla="*/ 593519 h 1542374"/>
              <a:gd name="connsiteX1440" fmla="*/ 3708632 w 6798686"/>
              <a:gd name="connsiteY1440" fmla="*/ 579873 h 1542374"/>
              <a:gd name="connsiteX1441" fmla="*/ 865990 w 6798686"/>
              <a:gd name="connsiteY1441" fmla="*/ 579675 h 1542374"/>
              <a:gd name="connsiteX1442" fmla="*/ 898343 w 6798686"/>
              <a:gd name="connsiteY1442" fmla="*/ 601006 h 1542374"/>
              <a:gd name="connsiteX1443" fmla="*/ 874213 w 6798686"/>
              <a:gd name="connsiteY1443" fmla="*/ 604311 h 1542374"/>
              <a:gd name="connsiteX1444" fmla="*/ 841840 w 6798686"/>
              <a:gd name="connsiteY1444" fmla="*/ 585564 h 1542374"/>
              <a:gd name="connsiteX1445" fmla="*/ 865990 w 6798686"/>
              <a:gd name="connsiteY1445" fmla="*/ 579675 h 1542374"/>
              <a:gd name="connsiteX1446" fmla="*/ 3549459 w 6798686"/>
              <a:gd name="connsiteY1446" fmla="*/ 579537 h 1542374"/>
              <a:gd name="connsiteX1447" fmla="*/ 3485656 w 6798686"/>
              <a:gd name="connsiteY1447" fmla="*/ 628153 h 1542374"/>
              <a:gd name="connsiteX1448" fmla="*/ 3413015 w 6798686"/>
              <a:gd name="connsiteY1448" fmla="*/ 649306 h 1542374"/>
              <a:gd name="connsiteX1449" fmla="*/ 3480679 w 6798686"/>
              <a:gd name="connsiteY1449" fmla="*/ 600833 h 1542374"/>
              <a:gd name="connsiteX1450" fmla="*/ 3549459 w 6798686"/>
              <a:gd name="connsiteY1450" fmla="*/ 579537 h 1542374"/>
              <a:gd name="connsiteX1451" fmla="*/ 3461506 w 6798686"/>
              <a:gd name="connsiteY1451" fmla="*/ 578173 h 1542374"/>
              <a:gd name="connsiteX1452" fmla="*/ 3395513 w 6798686"/>
              <a:gd name="connsiteY1452" fmla="*/ 623100 h 1542374"/>
              <a:gd name="connsiteX1453" fmla="*/ 3322660 w 6798686"/>
              <a:gd name="connsiteY1453" fmla="*/ 648018 h 1542374"/>
              <a:gd name="connsiteX1454" fmla="*/ 3391805 w 6798686"/>
              <a:gd name="connsiteY1454" fmla="*/ 604080 h 1542374"/>
              <a:gd name="connsiteX1455" fmla="*/ 3461506 w 6798686"/>
              <a:gd name="connsiteY1455" fmla="*/ 578173 h 1542374"/>
              <a:gd name="connsiteX1456" fmla="*/ 1060762 w 6798686"/>
              <a:gd name="connsiteY1456" fmla="*/ 576686 h 1542374"/>
              <a:gd name="connsiteX1457" fmla="*/ 1086660 w 6798686"/>
              <a:gd name="connsiteY1457" fmla="*/ 604157 h 1542374"/>
              <a:gd name="connsiteX1458" fmla="*/ 1060243 w 6798686"/>
              <a:gd name="connsiteY1458" fmla="*/ 607308 h 1542374"/>
              <a:gd name="connsiteX1459" fmla="*/ 1034403 w 6798686"/>
              <a:gd name="connsiteY1459" fmla="*/ 582009 h 1542374"/>
              <a:gd name="connsiteX1460" fmla="*/ 1060762 w 6798686"/>
              <a:gd name="connsiteY1460" fmla="*/ 576686 h 1542374"/>
              <a:gd name="connsiteX1461" fmla="*/ 769161 w 6798686"/>
              <a:gd name="connsiteY1461" fmla="*/ 576524 h 1542374"/>
              <a:gd name="connsiteX1462" fmla="*/ 795942 w 6798686"/>
              <a:gd name="connsiteY1462" fmla="*/ 590052 h 1542374"/>
              <a:gd name="connsiteX1463" fmla="*/ 771889 w 6798686"/>
              <a:gd name="connsiteY1463" fmla="*/ 594684 h 1542374"/>
              <a:gd name="connsiteX1464" fmla="*/ 745472 w 6798686"/>
              <a:gd name="connsiteY1464" fmla="*/ 583450 h 1542374"/>
              <a:gd name="connsiteX1465" fmla="*/ 769161 w 6798686"/>
              <a:gd name="connsiteY1465" fmla="*/ 576524 h 1542374"/>
              <a:gd name="connsiteX1466" fmla="*/ 1447232 w 6798686"/>
              <a:gd name="connsiteY1466" fmla="*/ 575923 h 1542374"/>
              <a:gd name="connsiteX1467" fmla="*/ 1695895 w 6798686"/>
              <a:gd name="connsiteY1467" fmla="*/ 595973 h 1542374"/>
              <a:gd name="connsiteX1468" fmla="*/ 1726865 w 6798686"/>
              <a:gd name="connsiteY1468" fmla="*/ 638028 h 1542374"/>
              <a:gd name="connsiteX1469" fmla="*/ 1492419 w 6798686"/>
              <a:gd name="connsiteY1469" fmla="*/ 622601 h 1542374"/>
              <a:gd name="connsiteX1470" fmla="*/ 1285390 w 6798686"/>
              <a:gd name="connsiteY1470" fmla="*/ 629594 h 1542374"/>
              <a:gd name="connsiteX1471" fmla="*/ 1257993 w 6798686"/>
              <a:gd name="connsiteY1471" fmla="*/ 589554 h 1542374"/>
              <a:gd name="connsiteX1472" fmla="*/ 1447232 w 6798686"/>
              <a:gd name="connsiteY1472" fmla="*/ 575923 h 1542374"/>
              <a:gd name="connsiteX1473" fmla="*/ 1719776 w 6798686"/>
              <a:gd name="connsiteY1473" fmla="*/ 574275 h 1542374"/>
              <a:gd name="connsiteX1474" fmla="*/ 1743541 w 6798686"/>
              <a:gd name="connsiteY1474" fmla="*/ 587840 h 1542374"/>
              <a:gd name="connsiteX1475" fmla="*/ 1749247 w 6798686"/>
              <a:gd name="connsiteY1475" fmla="*/ 591443 h 1542374"/>
              <a:gd name="connsiteX1476" fmla="*/ 1778238 w 6798686"/>
              <a:gd name="connsiteY1476" fmla="*/ 618163 h 1542374"/>
              <a:gd name="connsiteX1477" fmla="*/ 1747345 w 6798686"/>
              <a:gd name="connsiteY1477" fmla="*/ 605771 h 1542374"/>
              <a:gd name="connsiteX1478" fmla="*/ 1719776 w 6798686"/>
              <a:gd name="connsiteY1478" fmla="*/ 574275 h 1542374"/>
              <a:gd name="connsiteX1479" fmla="*/ 897094 w 6798686"/>
              <a:gd name="connsiteY1479" fmla="*/ 571741 h 1542374"/>
              <a:gd name="connsiteX1480" fmla="*/ 929928 w 6798686"/>
              <a:gd name="connsiteY1480" fmla="*/ 596030 h 1542374"/>
              <a:gd name="connsiteX1481" fmla="*/ 905355 w 6798686"/>
              <a:gd name="connsiteY1481" fmla="*/ 599969 h 1542374"/>
              <a:gd name="connsiteX1482" fmla="*/ 872215 w 6798686"/>
              <a:gd name="connsiteY1482" fmla="*/ 578127 h 1542374"/>
              <a:gd name="connsiteX1483" fmla="*/ 897094 w 6798686"/>
              <a:gd name="connsiteY1483" fmla="*/ 571741 h 1542374"/>
              <a:gd name="connsiteX1484" fmla="*/ 703475 w 6798686"/>
              <a:gd name="connsiteY1484" fmla="*/ 570709 h 1542374"/>
              <a:gd name="connsiteX1485" fmla="*/ 729372 w 6798686"/>
              <a:gd name="connsiteY1485" fmla="*/ 581948 h 1542374"/>
              <a:gd name="connsiteX1486" fmla="*/ 721188 w 6798686"/>
              <a:gd name="connsiteY1486" fmla="*/ 584073 h 1542374"/>
              <a:gd name="connsiteX1487" fmla="*/ 704742 w 6798686"/>
              <a:gd name="connsiteY1487" fmla="*/ 588188 h 1542374"/>
              <a:gd name="connsiteX1488" fmla="*/ 679421 w 6798686"/>
              <a:gd name="connsiteY1488" fmla="*/ 579204 h 1542374"/>
              <a:gd name="connsiteX1489" fmla="*/ 688028 w 6798686"/>
              <a:gd name="connsiteY1489" fmla="*/ 576248 h 1542374"/>
              <a:gd name="connsiteX1490" fmla="*/ 703475 w 6798686"/>
              <a:gd name="connsiteY1490" fmla="*/ 570709 h 1542374"/>
              <a:gd name="connsiteX1491" fmla="*/ 1092750 w 6798686"/>
              <a:gd name="connsiteY1491" fmla="*/ 570202 h 1542374"/>
              <a:gd name="connsiteX1492" fmla="*/ 1119032 w 6798686"/>
              <a:gd name="connsiteY1492" fmla="*/ 600238 h 1542374"/>
              <a:gd name="connsiteX1493" fmla="*/ 1091943 w 6798686"/>
              <a:gd name="connsiteY1493" fmla="*/ 603523 h 1542374"/>
              <a:gd name="connsiteX1494" fmla="*/ 1065700 w 6798686"/>
              <a:gd name="connsiteY1494" fmla="*/ 575683 h 1542374"/>
              <a:gd name="connsiteX1495" fmla="*/ 1070406 w 6798686"/>
              <a:gd name="connsiteY1495" fmla="*/ 574730 h 1542374"/>
              <a:gd name="connsiteX1496" fmla="*/ 1092750 w 6798686"/>
              <a:gd name="connsiteY1496" fmla="*/ 570202 h 1542374"/>
              <a:gd name="connsiteX1497" fmla="*/ 3779601 w 6798686"/>
              <a:gd name="connsiteY1497" fmla="*/ 567589 h 1542374"/>
              <a:gd name="connsiteX1498" fmla="*/ 3733722 w 6798686"/>
              <a:gd name="connsiteY1498" fmla="*/ 610151 h 1542374"/>
              <a:gd name="connsiteX1499" fmla="*/ 3665827 w 6798686"/>
              <a:gd name="connsiteY1499" fmla="*/ 623235 h 1542374"/>
              <a:gd name="connsiteX1500" fmla="*/ 3716662 w 6798686"/>
              <a:gd name="connsiteY1500" fmla="*/ 578340 h 1542374"/>
              <a:gd name="connsiteX1501" fmla="*/ 3779601 w 6798686"/>
              <a:gd name="connsiteY1501" fmla="*/ 567589 h 1542374"/>
              <a:gd name="connsiteX1502" fmla="*/ 800150 w 6798686"/>
              <a:gd name="connsiteY1502" fmla="*/ 566799 h 1542374"/>
              <a:gd name="connsiteX1503" fmla="*/ 827988 w 6798686"/>
              <a:gd name="connsiteY1503" fmla="*/ 583066 h 1542374"/>
              <a:gd name="connsiteX1504" fmla="*/ 803646 w 6798686"/>
              <a:gd name="connsiteY1504" fmla="*/ 588455 h 1542374"/>
              <a:gd name="connsiteX1505" fmla="*/ 775923 w 6798686"/>
              <a:gd name="connsiteY1505" fmla="*/ 574469 h 1542374"/>
              <a:gd name="connsiteX1506" fmla="*/ 800150 w 6798686"/>
              <a:gd name="connsiteY1506" fmla="*/ 566799 h 1542374"/>
              <a:gd name="connsiteX1507" fmla="*/ 1124892 w 6798686"/>
              <a:gd name="connsiteY1507" fmla="*/ 563758 h 1542374"/>
              <a:gd name="connsiteX1508" fmla="*/ 1151443 w 6798686"/>
              <a:gd name="connsiteY1508" fmla="*/ 596299 h 1542374"/>
              <a:gd name="connsiteX1509" fmla="*/ 1124066 w 6798686"/>
              <a:gd name="connsiteY1509" fmla="*/ 599623 h 1542374"/>
              <a:gd name="connsiteX1510" fmla="*/ 1097476 w 6798686"/>
              <a:gd name="connsiteY1510" fmla="*/ 569249 h 1542374"/>
              <a:gd name="connsiteX1511" fmla="*/ 1124892 w 6798686"/>
              <a:gd name="connsiteY1511" fmla="*/ 563758 h 1542374"/>
              <a:gd name="connsiteX1512" fmla="*/ 928410 w 6798686"/>
              <a:gd name="connsiteY1512" fmla="*/ 563477 h 1542374"/>
              <a:gd name="connsiteX1513" fmla="*/ 961359 w 6798686"/>
              <a:gd name="connsiteY1513" fmla="*/ 590520 h 1542374"/>
              <a:gd name="connsiteX1514" fmla="*/ 936267 w 6798686"/>
              <a:gd name="connsiteY1514" fmla="*/ 594962 h 1542374"/>
              <a:gd name="connsiteX1515" fmla="*/ 902839 w 6798686"/>
              <a:gd name="connsiteY1515" fmla="*/ 570242 h 1542374"/>
              <a:gd name="connsiteX1516" fmla="*/ 928410 w 6798686"/>
              <a:gd name="connsiteY1516" fmla="*/ 563477 h 1542374"/>
              <a:gd name="connsiteX1517" fmla="*/ 734502 w 6798686"/>
              <a:gd name="connsiteY1517" fmla="*/ 558818 h 1542374"/>
              <a:gd name="connsiteX1518" fmla="*/ 761822 w 6798686"/>
              <a:gd name="connsiteY1518" fmla="*/ 572805 h 1542374"/>
              <a:gd name="connsiteX1519" fmla="*/ 737134 w 6798686"/>
              <a:gd name="connsiteY1519" fmla="*/ 579863 h 1542374"/>
              <a:gd name="connsiteX1520" fmla="*/ 710199 w 6798686"/>
              <a:gd name="connsiteY1520" fmla="*/ 568209 h 1542374"/>
              <a:gd name="connsiteX1521" fmla="*/ 734502 w 6798686"/>
              <a:gd name="connsiteY1521" fmla="*/ 558818 h 1542374"/>
              <a:gd name="connsiteX1522" fmla="*/ 3847630 w 6798686"/>
              <a:gd name="connsiteY1522" fmla="*/ 558817 h 1542374"/>
              <a:gd name="connsiteX1523" fmla="*/ 3806671 w 6798686"/>
              <a:gd name="connsiteY1523" fmla="*/ 598624 h 1542374"/>
              <a:gd name="connsiteX1524" fmla="*/ 3752127 w 6798686"/>
              <a:gd name="connsiteY1524" fmla="*/ 606943 h 1542374"/>
              <a:gd name="connsiteX1525" fmla="*/ 3741196 w 6798686"/>
              <a:gd name="connsiteY1525" fmla="*/ 608845 h 1542374"/>
              <a:gd name="connsiteX1526" fmla="*/ 3786747 w 6798686"/>
              <a:gd name="connsiteY1526" fmla="*/ 566548 h 1542374"/>
              <a:gd name="connsiteX1527" fmla="*/ 3847630 w 6798686"/>
              <a:gd name="connsiteY1527" fmla="*/ 558817 h 1542374"/>
              <a:gd name="connsiteX1528" fmla="*/ 3453802 w 6798686"/>
              <a:gd name="connsiteY1528" fmla="*/ 558252 h 1542374"/>
              <a:gd name="connsiteX1529" fmla="*/ 3392439 w 6798686"/>
              <a:gd name="connsiteY1529" fmla="*/ 598067 h 1542374"/>
              <a:gd name="connsiteX1530" fmla="*/ 3341008 w 6798686"/>
              <a:gd name="connsiteY1530" fmla="*/ 617471 h 1542374"/>
              <a:gd name="connsiteX1531" fmla="*/ 3337415 w 6798686"/>
              <a:gd name="connsiteY1531" fmla="*/ 618816 h 1542374"/>
              <a:gd name="connsiteX1532" fmla="*/ 3324831 w 6798686"/>
              <a:gd name="connsiteY1532" fmla="*/ 623581 h 1542374"/>
              <a:gd name="connsiteX1533" fmla="*/ 3388558 w 6798686"/>
              <a:gd name="connsiteY1533" fmla="*/ 585014 h 1542374"/>
              <a:gd name="connsiteX1534" fmla="*/ 3403236 w 6798686"/>
              <a:gd name="connsiteY1534" fmla="*/ 578987 h 1542374"/>
              <a:gd name="connsiteX1535" fmla="*/ 3424293 w 6798686"/>
              <a:gd name="connsiteY1535" fmla="*/ 570340 h 1542374"/>
              <a:gd name="connsiteX1536" fmla="*/ 3453802 w 6798686"/>
              <a:gd name="connsiteY1536" fmla="*/ 558252 h 1542374"/>
              <a:gd name="connsiteX1537" fmla="*/ 3627019 w 6798686"/>
              <a:gd name="connsiteY1537" fmla="*/ 557583 h 1542374"/>
              <a:gd name="connsiteX1538" fmla="*/ 3566789 w 6798686"/>
              <a:gd name="connsiteY1538" fmla="*/ 606251 h 1542374"/>
              <a:gd name="connsiteX1539" fmla="*/ 3497356 w 6798686"/>
              <a:gd name="connsiteY1539" fmla="*/ 624868 h 1542374"/>
              <a:gd name="connsiteX1540" fmla="*/ 3561332 w 6798686"/>
              <a:gd name="connsiteY1540" fmla="*/ 576006 h 1542374"/>
              <a:gd name="connsiteX1541" fmla="*/ 3627019 w 6798686"/>
              <a:gd name="connsiteY1541" fmla="*/ 557583 h 1542374"/>
              <a:gd name="connsiteX1542" fmla="*/ 1157360 w 6798686"/>
              <a:gd name="connsiteY1542" fmla="*/ 557403 h 1542374"/>
              <a:gd name="connsiteX1543" fmla="*/ 1184104 w 6798686"/>
              <a:gd name="connsiteY1543" fmla="*/ 592394 h 1542374"/>
              <a:gd name="connsiteX1544" fmla="*/ 1156265 w 6798686"/>
              <a:gd name="connsiteY1544" fmla="*/ 595723 h 1542374"/>
              <a:gd name="connsiteX1545" fmla="*/ 1129445 w 6798686"/>
              <a:gd name="connsiteY1545" fmla="*/ 562849 h 1542374"/>
              <a:gd name="connsiteX1546" fmla="*/ 1157360 w 6798686"/>
              <a:gd name="connsiteY1546" fmla="*/ 557403 h 1542374"/>
              <a:gd name="connsiteX1547" fmla="*/ 831100 w 6798686"/>
              <a:gd name="connsiteY1547" fmla="*/ 556521 h 1542374"/>
              <a:gd name="connsiteX1548" fmla="*/ 859688 w 6798686"/>
              <a:gd name="connsiteY1548" fmla="*/ 575493 h 1542374"/>
              <a:gd name="connsiteX1549" fmla="*/ 834828 w 6798686"/>
              <a:gd name="connsiteY1549" fmla="*/ 581479 h 1542374"/>
              <a:gd name="connsiteX1550" fmla="*/ 806240 w 6798686"/>
              <a:gd name="connsiteY1550" fmla="*/ 564801 h 1542374"/>
              <a:gd name="connsiteX1551" fmla="*/ 831100 w 6798686"/>
              <a:gd name="connsiteY1551" fmla="*/ 556521 h 1542374"/>
              <a:gd name="connsiteX1552" fmla="*/ 959995 w 6798686"/>
              <a:gd name="connsiteY1552" fmla="*/ 554986 h 1542374"/>
              <a:gd name="connsiteX1553" fmla="*/ 992847 w 6798686"/>
              <a:gd name="connsiteY1553" fmla="*/ 584605 h 1542374"/>
              <a:gd name="connsiteX1554" fmla="*/ 967218 w 6798686"/>
              <a:gd name="connsiteY1554" fmla="*/ 589441 h 1542374"/>
              <a:gd name="connsiteX1555" fmla="*/ 933789 w 6798686"/>
              <a:gd name="connsiteY1555" fmla="*/ 562033 h 1542374"/>
              <a:gd name="connsiteX1556" fmla="*/ 959995 w 6798686"/>
              <a:gd name="connsiteY1556" fmla="*/ 554986 h 1542374"/>
              <a:gd name="connsiteX1557" fmla="*/ 3912722 w 6798686"/>
              <a:gd name="connsiteY1557" fmla="*/ 553916 h 1542374"/>
              <a:gd name="connsiteX1558" fmla="*/ 3877121 w 6798686"/>
              <a:gd name="connsiteY1558" fmla="*/ 590071 h 1542374"/>
              <a:gd name="connsiteX1559" fmla="*/ 3813395 w 6798686"/>
              <a:gd name="connsiteY1559" fmla="*/ 597702 h 1542374"/>
              <a:gd name="connsiteX1560" fmla="*/ 3854086 w 6798686"/>
              <a:gd name="connsiteY1560" fmla="*/ 558121 h 1542374"/>
              <a:gd name="connsiteX1561" fmla="*/ 3854739 w 6798686"/>
              <a:gd name="connsiteY1561" fmla="*/ 558052 h 1542374"/>
              <a:gd name="connsiteX1562" fmla="*/ 3912722 w 6798686"/>
              <a:gd name="connsiteY1562" fmla="*/ 553916 h 1542374"/>
              <a:gd name="connsiteX1563" fmla="*/ 1671803 w 6798686"/>
              <a:gd name="connsiteY1563" fmla="*/ 553299 h 1542374"/>
              <a:gd name="connsiteX1564" fmla="*/ 1705962 w 6798686"/>
              <a:gd name="connsiteY1564" fmla="*/ 567449 h 1542374"/>
              <a:gd name="connsiteX1565" fmla="*/ 1736644 w 6798686"/>
              <a:gd name="connsiteY1565" fmla="*/ 602063 h 1542374"/>
              <a:gd name="connsiteX1566" fmla="*/ 1699641 w 6798686"/>
              <a:gd name="connsiteY1566" fmla="*/ 591335 h 1542374"/>
              <a:gd name="connsiteX1567" fmla="*/ 1697394 w 6798686"/>
              <a:gd name="connsiteY1567" fmla="*/ 588234 h 1542374"/>
              <a:gd name="connsiteX1568" fmla="*/ 1671803 w 6798686"/>
              <a:gd name="connsiteY1568" fmla="*/ 553299 h 1542374"/>
              <a:gd name="connsiteX1569" fmla="*/ 3975680 w 6798686"/>
              <a:gd name="connsiteY1569" fmla="*/ 552377 h 1542374"/>
              <a:gd name="connsiteX1570" fmla="*/ 3946496 w 6798686"/>
              <a:gd name="connsiteY1570" fmla="*/ 583262 h 1542374"/>
              <a:gd name="connsiteX1571" fmla="*/ 3883288 w 6798686"/>
              <a:gd name="connsiteY1571" fmla="*/ 589421 h 1542374"/>
              <a:gd name="connsiteX1572" fmla="*/ 3918466 w 6798686"/>
              <a:gd name="connsiteY1572" fmla="*/ 553662 h 1542374"/>
              <a:gd name="connsiteX1573" fmla="*/ 3975680 w 6798686"/>
              <a:gd name="connsiteY1573" fmla="*/ 552377 h 1542374"/>
              <a:gd name="connsiteX1574" fmla="*/ 1190175 w 6798686"/>
              <a:gd name="connsiteY1574" fmla="*/ 551237 h 1542374"/>
              <a:gd name="connsiteX1575" fmla="*/ 1217014 w 6798686"/>
              <a:gd name="connsiteY1575" fmla="*/ 588586 h 1542374"/>
              <a:gd name="connsiteX1576" fmla="*/ 1188753 w 6798686"/>
              <a:gd name="connsiteY1576" fmla="*/ 591850 h 1542374"/>
              <a:gd name="connsiteX1577" fmla="*/ 1161760 w 6798686"/>
              <a:gd name="connsiteY1577" fmla="*/ 556563 h 1542374"/>
              <a:gd name="connsiteX1578" fmla="*/ 1190175 w 6798686"/>
              <a:gd name="connsiteY1578" fmla="*/ 551237 h 1542374"/>
              <a:gd name="connsiteX1579" fmla="*/ 3544752 w 6798686"/>
              <a:gd name="connsiteY1579" fmla="*/ 548490 h 1542374"/>
              <a:gd name="connsiteX1580" fmla="*/ 3481102 w 6798686"/>
              <a:gd name="connsiteY1580" fmla="*/ 594922 h 1542374"/>
              <a:gd name="connsiteX1581" fmla="*/ 3411996 w 6798686"/>
              <a:gd name="connsiteY1581" fmla="*/ 617567 h 1542374"/>
              <a:gd name="connsiteX1582" fmla="*/ 3478874 w 6798686"/>
              <a:gd name="connsiteY1582" fmla="*/ 571838 h 1542374"/>
              <a:gd name="connsiteX1583" fmla="*/ 3544752 w 6798686"/>
              <a:gd name="connsiteY1583" fmla="*/ 548490 h 1542374"/>
              <a:gd name="connsiteX1584" fmla="*/ 3417914 w 6798686"/>
              <a:gd name="connsiteY1584" fmla="*/ 547274 h 1542374"/>
              <a:gd name="connsiteX1585" fmla="*/ 3386675 w 6798686"/>
              <a:gd name="connsiteY1585" fmla="*/ 565406 h 1542374"/>
              <a:gd name="connsiteX1586" fmla="*/ 3353150 w 6798686"/>
              <a:gd name="connsiteY1586" fmla="*/ 580257 h 1542374"/>
              <a:gd name="connsiteX1587" fmla="*/ 3384580 w 6798686"/>
              <a:gd name="connsiteY1587" fmla="*/ 563197 h 1542374"/>
              <a:gd name="connsiteX1588" fmla="*/ 3417914 w 6798686"/>
              <a:gd name="connsiteY1588" fmla="*/ 547274 h 1542374"/>
              <a:gd name="connsiteX1589" fmla="*/ 3441602 w 6798686"/>
              <a:gd name="connsiteY1589" fmla="*/ 546763 h 1542374"/>
              <a:gd name="connsiteX1590" fmla="*/ 3389192 w 6798686"/>
              <a:gd name="connsiteY1590" fmla="*/ 578991 h 1542374"/>
              <a:gd name="connsiteX1591" fmla="*/ 3331939 w 6798686"/>
              <a:gd name="connsiteY1591" fmla="*/ 602486 h 1542374"/>
              <a:gd name="connsiteX1592" fmla="*/ 3386060 w 6798686"/>
              <a:gd name="connsiteY1592" fmla="*/ 571406 h 1542374"/>
              <a:gd name="connsiteX1593" fmla="*/ 3427808 w 6798686"/>
              <a:gd name="connsiteY1593" fmla="*/ 552880 h 1542374"/>
              <a:gd name="connsiteX1594" fmla="*/ 3441602 w 6798686"/>
              <a:gd name="connsiteY1594" fmla="*/ 546763 h 1542374"/>
              <a:gd name="connsiteX1595" fmla="*/ 991906 w 6798686"/>
              <a:gd name="connsiteY1595" fmla="*/ 546361 h 1542374"/>
              <a:gd name="connsiteX1596" fmla="*/ 1024471 w 6798686"/>
              <a:gd name="connsiteY1596" fmla="*/ 578380 h 1542374"/>
              <a:gd name="connsiteX1597" fmla="*/ 998323 w 6798686"/>
              <a:gd name="connsiteY1597" fmla="*/ 583541 h 1542374"/>
              <a:gd name="connsiteX1598" fmla="*/ 965105 w 6798686"/>
              <a:gd name="connsiteY1598" fmla="*/ 553604 h 1542374"/>
              <a:gd name="connsiteX1599" fmla="*/ 973251 w 6798686"/>
              <a:gd name="connsiteY1599" fmla="*/ 551401 h 1542374"/>
              <a:gd name="connsiteX1600" fmla="*/ 991906 w 6798686"/>
              <a:gd name="connsiteY1600" fmla="*/ 546361 h 1542374"/>
              <a:gd name="connsiteX1601" fmla="*/ 765318 w 6798686"/>
              <a:gd name="connsiteY1601" fmla="*/ 546252 h 1542374"/>
              <a:gd name="connsiteX1602" fmla="*/ 793579 w 6798686"/>
              <a:gd name="connsiteY1602" fmla="*/ 562945 h 1542374"/>
              <a:gd name="connsiteX1603" fmla="*/ 768603 w 6798686"/>
              <a:gd name="connsiteY1603" fmla="*/ 570759 h 1542374"/>
              <a:gd name="connsiteX1604" fmla="*/ 740516 w 6798686"/>
              <a:gd name="connsiteY1604" fmla="*/ 556409 h 1542374"/>
              <a:gd name="connsiteX1605" fmla="*/ 765318 w 6798686"/>
              <a:gd name="connsiteY1605" fmla="*/ 546252 h 1542374"/>
              <a:gd name="connsiteX1606" fmla="*/ 862262 w 6798686"/>
              <a:gd name="connsiteY1606" fmla="*/ 545835 h 1542374"/>
              <a:gd name="connsiteX1607" fmla="*/ 891331 w 6798686"/>
              <a:gd name="connsiteY1607" fmla="*/ 567462 h 1542374"/>
              <a:gd name="connsiteX1608" fmla="*/ 865875 w 6798686"/>
              <a:gd name="connsiteY1608" fmla="*/ 573944 h 1542374"/>
              <a:gd name="connsiteX1609" fmla="*/ 836749 w 6798686"/>
              <a:gd name="connsiteY1609" fmla="*/ 554611 h 1542374"/>
              <a:gd name="connsiteX1610" fmla="*/ 862262 w 6798686"/>
              <a:gd name="connsiteY1610" fmla="*/ 545835 h 1542374"/>
              <a:gd name="connsiteX1611" fmla="*/ 1693340 w 6798686"/>
              <a:gd name="connsiteY1611" fmla="*/ 545583 h 1542374"/>
              <a:gd name="connsiteX1612" fmla="*/ 1726058 w 6798686"/>
              <a:gd name="connsiteY1612" fmla="*/ 571404 h 1542374"/>
              <a:gd name="connsiteX1613" fmla="*/ 1709708 w 6798686"/>
              <a:gd name="connsiteY1613" fmla="*/ 563137 h 1542374"/>
              <a:gd name="connsiteX1614" fmla="*/ 1693340 w 6798686"/>
              <a:gd name="connsiteY1614" fmla="*/ 545583 h 1542374"/>
              <a:gd name="connsiteX1615" fmla="*/ 1223354 w 6798686"/>
              <a:gd name="connsiteY1615" fmla="*/ 545374 h 1542374"/>
              <a:gd name="connsiteX1616" fmla="*/ 1250193 w 6798686"/>
              <a:gd name="connsiteY1616" fmla="*/ 584939 h 1542374"/>
              <a:gd name="connsiteX1617" fmla="*/ 1221490 w 6798686"/>
              <a:gd name="connsiteY1617" fmla="*/ 588075 h 1542374"/>
              <a:gd name="connsiteX1618" fmla="*/ 1194440 w 6798686"/>
              <a:gd name="connsiteY1618" fmla="*/ 550454 h 1542374"/>
              <a:gd name="connsiteX1619" fmla="*/ 1223354 w 6798686"/>
              <a:gd name="connsiteY1619" fmla="*/ 545374 h 1542374"/>
              <a:gd name="connsiteX1620" fmla="*/ 3700274 w 6798686"/>
              <a:gd name="connsiteY1620" fmla="*/ 539418 h 1542374"/>
              <a:gd name="connsiteX1621" fmla="*/ 3643637 w 6798686"/>
              <a:gd name="connsiteY1621" fmla="*/ 587740 h 1542374"/>
              <a:gd name="connsiteX1622" fmla="*/ 3576971 w 6798686"/>
              <a:gd name="connsiteY1622" fmla="*/ 603677 h 1542374"/>
              <a:gd name="connsiteX1623" fmla="*/ 3637239 w 6798686"/>
              <a:gd name="connsiteY1623" fmla="*/ 554886 h 1542374"/>
              <a:gd name="connsiteX1624" fmla="*/ 3700274 w 6798686"/>
              <a:gd name="connsiteY1624" fmla="*/ 539418 h 1542374"/>
              <a:gd name="connsiteX1625" fmla="*/ 1024163 w 6798686"/>
              <a:gd name="connsiteY1625" fmla="*/ 537704 h 1542374"/>
              <a:gd name="connsiteX1626" fmla="*/ 1056324 w 6798686"/>
              <a:gd name="connsiteY1626" fmla="*/ 571967 h 1542374"/>
              <a:gd name="connsiteX1627" fmla="*/ 1029658 w 6798686"/>
              <a:gd name="connsiteY1627" fmla="*/ 577349 h 1542374"/>
              <a:gd name="connsiteX1628" fmla="*/ 996786 w 6798686"/>
              <a:gd name="connsiteY1628" fmla="*/ 545043 h 1542374"/>
              <a:gd name="connsiteX1629" fmla="*/ 1024163 w 6798686"/>
              <a:gd name="connsiteY1629" fmla="*/ 537704 h 1542374"/>
              <a:gd name="connsiteX1630" fmla="*/ 893655 w 6798686"/>
              <a:gd name="connsiteY1630" fmla="*/ 534855 h 1542374"/>
              <a:gd name="connsiteX1631" fmla="*/ 923088 w 6798686"/>
              <a:gd name="connsiteY1631" fmla="*/ 559109 h 1542374"/>
              <a:gd name="connsiteX1632" fmla="*/ 897075 w 6798686"/>
              <a:gd name="connsiteY1632" fmla="*/ 565971 h 1542374"/>
              <a:gd name="connsiteX1633" fmla="*/ 867526 w 6798686"/>
              <a:gd name="connsiteY1633" fmla="*/ 543998 h 1542374"/>
              <a:gd name="connsiteX1634" fmla="*/ 893655 w 6798686"/>
              <a:gd name="connsiteY1634" fmla="*/ 534855 h 1542374"/>
              <a:gd name="connsiteX1635" fmla="*/ 796173 w 6798686"/>
              <a:gd name="connsiteY1635" fmla="*/ 533172 h 1542374"/>
              <a:gd name="connsiteX1636" fmla="*/ 825126 w 6798686"/>
              <a:gd name="connsiteY1636" fmla="*/ 552548 h 1542374"/>
              <a:gd name="connsiteX1637" fmla="*/ 799708 w 6798686"/>
              <a:gd name="connsiteY1637" fmla="*/ 560972 h 1542374"/>
              <a:gd name="connsiteX1638" fmla="*/ 770832 w 6798686"/>
              <a:gd name="connsiteY1638" fmla="*/ 543943 h 1542374"/>
              <a:gd name="connsiteX1639" fmla="*/ 796173 w 6798686"/>
              <a:gd name="connsiteY1639" fmla="*/ 533172 h 1542374"/>
              <a:gd name="connsiteX1640" fmla="*/ 1056881 w 6798686"/>
              <a:gd name="connsiteY1640" fmla="*/ 529076 h 1542374"/>
              <a:gd name="connsiteX1641" fmla="*/ 1088581 w 6798686"/>
              <a:gd name="connsiteY1641" fmla="*/ 565429 h 1542374"/>
              <a:gd name="connsiteX1642" fmla="*/ 1069311 w 6798686"/>
              <a:gd name="connsiteY1642" fmla="*/ 569339 h 1542374"/>
              <a:gd name="connsiteX1643" fmla="*/ 1061261 w 6798686"/>
              <a:gd name="connsiteY1643" fmla="*/ 570968 h 1542374"/>
              <a:gd name="connsiteX1644" fmla="*/ 1028851 w 6798686"/>
              <a:gd name="connsiteY1644" fmla="*/ 536454 h 1542374"/>
              <a:gd name="connsiteX1645" fmla="*/ 1056881 w 6798686"/>
              <a:gd name="connsiteY1645" fmla="*/ 529076 h 1542374"/>
              <a:gd name="connsiteX1646" fmla="*/ 3769957 w 6798686"/>
              <a:gd name="connsiteY1646" fmla="*/ 524944 h 1542374"/>
              <a:gd name="connsiteX1647" fmla="*/ 3717142 w 6798686"/>
              <a:gd name="connsiteY1647" fmla="*/ 572313 h 1542374"/>
              <a:gd name="connsiteX1648" fmla="*/ 3716797 w 6798686"/>
              <a:gd name="connsiteY1648" fmla="*/ 572626 h 1542374"/>
              <a:gd name="connsiteX1649" fmla="*/ 3652570 w 6798686"/>
              <a:gd name="connsiteY1649" fmla="*/ 585765 h 1542374"/>
              <a:gd name="connsiteX1650" fmla="*/ 3709189 w 6798686"/>
              <a:gd name="connsiteY1650" fmla="*/ 537397 h 1542374"/>
              <a:gd name="connsiteX1651" fmla="*/ 3769957 w 6798686"/>
              <a:gd name="connsiteY1651" fmla="*/ 524944 h 1542374"/>
              <a:gd name="connsiteX1652" fmla="*/ 1402027 w 6798686"/>
              <a:gd name="connsiteY1652" fmla="*/ 523914 h 1542374"/>
              <a:gd name="connsiteX1653" fmla="*/ 1662101 w 6798686"/>
              <a:gd name="connsiteY1653" fmla="*/ 549921 h 1542374"/>
              <a:gd name="connsiteX1654" fmla="*/ 1690977 w 6798686"/>
              <a:gd name="connsiteY1654" fmla="*/ 589208 h 1542374"/>
              <a:gd name="connsiteX1655" fmla="*/ 1447079 w 6798686"/>
              <a:gd name="connsiteY1655" fmla="*/ 570511 h 1542374"/>
              <a:gd name="connsiteX1656" fmla="*/ 1254535 w 6798686"/>
              <a:gd name="connsiteY1656" fmla="*/ 584478 h 1542374"/>
              <a:gd name="connsiteX1657" fmla="*/ 1227523 w 6798686"/>
              <a:gd name="connsiteY1657" fmla="*/ 544665 h 1542374"/>
              <a:gd name="connsiteX1658" fmla="*/ 1402027 w 6798686"/>
              <a:gd name="connsiteY1658" fmla="*/ 523914 h 1542374"/>
              <a:gd name="connsiteX1659" fmla="*/ 925394 w 6798686"/>
              <a:gd name="connsiteY1659" fmla="*/ 523691 h 1542374"/>
              <a:gd name="connsiteX1660" fmla="*/ 955057 w 6798686"/>
              <a:gd name="connsiteY1660" fmla="*/ 550530 h 1542374"/>
              <a:gd name="connsiteX1661" fmla="*/ 928487 w 6798686"/>
              <a:gd name="connsiteY1661" fmla="*/ 557672 h 1542374"/>
              <a:gd name="connsiteX1662" fmla="*/ 898670 w 6798686"/>
              <a:gd name="connsiteY1662" fmla="*/ 533097 h 1542374"/>
              <a:gd name="connsiteX1663" fmla="*/ 911638 w 6798686"/>
              <a:gd name="connsiteY1663" fmla="*/ 528531 h 1542374"/>
              <a:gd name="connsiteX1664" fmla="*/ 925394 w 6798686"/>
              <a:gd name="connsiteY1664" fmla="*/ 523691 h 1542374"/>
              <a:gd name="connsiteX1665" fmla="*/ 3540660 w 6798686"/>
              <a:gd name="connsiteY1665" fmla="*/ 523301 h 1542374"/>
              <a:gd name="connsiteX1666" fmla="*/ 3479162 w 6798686"/>
              <a:gd name="connsiteY1666" fmla="*/ 566013 h 1542374"/>
              <a:gd name="connsiteX1667" fmla="*/ 3413187 w 6798686"/>
              <a:gd name="connsiteY1667" fmla="*/ 590305 h 1542374"/>
              <a:gd name="connsiteX1668" fmla="*/ 3476587 w 6798686"/>
              <a:gd name="connsiteY1668" fmla="*/ 548967 h 1542374"/>
              <a:gd name="connsiteX1669" fmla="*/ 3540660 w 6798686"/>
              <a:gd name="connsiteY1669" fmla="*/ 523301 h 1542374"/>
              <a:gd name="connsiteX1670" fmla="*/ 3623041 w 6798686"/>
              <a:gd name="connsiteY1670" fmla="*/ 522588 h 1542374"/>
              <a:gd name="connsiteX1671" fmla="*/ 3561562 w 6798686"/>
              <a:gd name="connsiteY1671" fmla="*/ 570211 h 1542374"/>
              <a:gd name="connsiteX1672" fmla="*/ 3494877 w 6798686"/>
              <a:gd name="connsiteY1672" fmla="*/ 590534 h 1542374"/>
              <a:gd name="connsiteX1673" fmla="*/ 3559104 w 6798686"/>
              <a:gd name="connsiteY1673" fmla="*/ 543570 h 1542374"/>
              <a:gd name="connsiteX1674" fmla="*/ 3623041 w 6798686"/>
              <a:gd name="connsiteY1674" fmla="*/ 522588 h 1542374"/>
              <a:gd name="connsiteX1675" fmla="*/ 1089811 w 6798686"/>
              <a:gd name="connsiteY1675" fmla="*/ 520638 h 1542374"/>
              <a:gd name="connsiteX1676" fmla="*/ 1120954 w 6798686"/>
              <a:gd name="connsiteY1676" fmla="*/ 558930 h 1542374"/>
              <a:gd name="connsiteX1677" fmla="*/ 1093307 w 6798686"/>
              <a:gd name="connsiteY1677" fmla="*/ 564475 h 1542374"/>
              <a:gd name="connsiteX1678" fmla="*/ 1061415 w 6798686"/>
              <a:gd name="connsiteY1678" fmla="*/ 527899 h 1542374"/>
              <a:gd name="connsiteX1679" fmla="*/ 1089811 w 6798686"/>
              <a:gd name="connsiteY1679" fmla="*/ 520638 h 1542374"/>
              <a:gd name="connsiteX1680" fmla="*/ 827296 w 6798686"/>
              <a:gd name="connsiteY1680" fmla="*/ 519699 h 1542374"/>
              <a:gd name="connsiteX1681" fmla="*/ 856749 w 6798686"/>
              <a:gd name="connsiteY1681" fmla="*/ 541735 h 1542374"/>
              <a:gd name="connsiteX1682" fmla="*/ 830774 w 6798686"/>
              <a:gd name="connsiteY1682" fmla="*/ 550640 h 1542374"/>
              <a:gd name="connsiteX1683" fmla="*/ 801341 w 6798686"/>
              <a:gd name="connsiteY1683" fmla="*/ 530955 h 1542374"/>
              <a:gd name="connsiteX1684" fmla="*/ 827296 w 6798686"/>
              <a:gd name="connsiteY1684" fmla="*/ 519699 h 1542374"/>
              <a:gd name="connsiteX1685" fmla="*/ 3836526 w 6798686"/>
              <a:gd name="connsiteY1685" fmla="*/ 514166 h 1542374"/>
              <a:gd name="connsiteX1686" fmla="*/ 3795239 w 6798686"/>
              <a:gd name="connsiteY1686" fmla="*/ 552999 h 1542374"/>
              <a:gd name="connsiteX1687" fmla="*/ 3786786 w 6798686"/>
              <a:gd name="connsiteY1687" fmla="*/ 560893 h 1542374"/>
              <a:gd name="connsiteX1688" fmla="*/ 3724731 w 6798686"/>
              <a:gd name="connsiteY1688" fmla="*/ 571147 h 1542374"/>
              <a:gd name="connsiteX1689" fmla="*/ 3777757 w 6798686"/>
              <a:gd name="connsiteY1689" fmla="*/ 523541 h 1542374"/>
              <a:gd name="connsiteX1690" fmla="*/ 3836526 w 6798686"/>
              <a:gd name="connsiteY1690" fmla="*/ 514166 h 1542374"/>
              <a:gd name="connsiteX1691" fmla="*/ 3476376 w 6798686"/>
              <a:gd name="connsiteY1691" fmla="*/ 513115 h 1542374"/>
              <a:gd name="connsiteX1692" fmla="*/ 3471900 w 6798686"/>
              <a:gd name="connsiteY1692" fmla="*/ 515737 h 1542374"/>
              <a:gd name="connsiteX1693" fmla="*/ 3466636 w 6798686"/>
              <a:gd name="connsiteY1693" fmla="*/ 518254 h 1542374"/>
              <a:gd name="connsiteX1694" fmla="*/ 3470420 w 6798686"/>
              <a:gd name="connsiteY1694" fmla="*/ 516170 h 1542374"/>
              <a:gd name="connsiteX1695" fmla="*/ 3476376 w 6798686"/>
              <a:gd name="connsiteY1695" fmla="*/ 513115 h 1542374"/>
              <a:gd name="connsiteX1696" fmla="*/ 1640756 w 6798686"/>
              <a:gd name="connsiteY1696" fmla="*/ 512757 h 1542374"/>
              <a:gd name="connsiteX1697" fmla="*/ 1668364 w 6798686"/>
              <a:gd name="connsiteY1697" fmla="*/ 528381 h 1542374"/>
              <a:gd name="connsiteX1698" fmla="*/ 1696395 w 6798686"/>
              <a:gd name="connsiteY1698" fmla="*/ 557072 h 1542374"/>
              <a:gd name="connsiteX1699" fmla="*/ 1665905 w 6798686"/>
              <a:gd name="connsiteY1699" fmla="*/ 545397 h 1542374"/>
              <a:gd name="connsiteX1700" fmla="*/ 1640756 w 6798686"/>
              <a:gd name="connsiteY1700" fmla="*/ 512757 h 1542374"/>
              <a:gd name="connsiteX1701" fmla="*/ 1123105 w 6798686"/>
              <a:gd name="connsiteY1701" fmla="*/ 512448 h 1542374"/>
              <a:gd name="connsiteX1702" fmla="*/ 1153633 w 6798686"/>
              <a:gd name="connsiteY1702" fmla="*/ 552515 h 1542374"/>
              <a:gd name="connsiteX1703" fmla="*/ 1125507 w 6798686"/>
              <a:gd name="connsiteY1703" fmla="*/ 558023 h 1542374"/>
              <a:gd name="connsiteX1704" fmla="*/ 1094191 w 6798686"/>
              <a:gd name="connsiteY1704" fmla="*/ 519539 h 1542374"/>
              <a:gd name="connsiteX1705" fmla="*/ 1123105 w 6798686"/>
              <a:gd name="connsiteY1705" fmla="*/ 512448 h 1542374"/>
              <a:gd name="connsiteX1706" fmla="*/ 957497 w 6798686"/>
              <a:gd name="connsiteY1706" fmla="*/ 512444 h 1542374"/>
              <a:gd name="connsiteX1707" fmla="*/ 987295 w 6798686"/>
              <a:gd name="connsiteY1707" fmla="*/ 541818 h 1542374"/>
              <a:gd name="connsiteX1708" fmla="*/ 971791 w 6798686"/>
              <a:gd name="connsiteY1708" fmla="*/ 546004 h 1542374"/>
              <a:gd name="connsiteX1709" fmla="*/ 960168 w 6798686"/>
              <a:gd name="connsiteY1709" fmla="*/ 549147 h 1542374"/>
              <a:gd name="connsiteX1710" fmla="*/ 930177 w 6798686"/>
              <a:gd name="connsiteY1710" fmla="*/ 522010 h 1542374"/>
              <a:gd name="connsiteX1711" fmla="*/ 957497 w 6798686"/>
              <a:gd name="connsiteY1711" fmla="*/ 512444 h 1542374"/>
              <a:gd name="connsiteX1712" fmla="*/ 3900464 w 6798686"/>
              <a:gd name="connsiteY1712" fmla="*/ 506990 h 1542374"/>
              <a:gd name="connsiteX1713" fmla="*/ 3873337 w 6798686"/>
              <a:gd name="connsiteY1713" fmla="*/ 533683 h 1542374"/>
              <a:gd name="connsiteX1714" fmla="*/ 3854105 w 6798686"/>
              <a:gd name="connsiteY1714" fmla="*/ 552502 h 1542374"/>
              <a:gd name="connsiteX1715" fmla="*/ 3793914 w 6798686"/>
              <a:gd name="connsiteY1715" fmla="*/ 559854 h 1542374"/>
              <a:gd name="connsiteX1716" fmla="*/ 3798045 w 6798686"/>
              <a:gd name="connsiteY1716" fmla="*/ 555996 h 1542374"/>
              <a:gd name="connsiteX1717" fmla="*/ 3843481 w 6798686"/>
              <a:gd name="connsiteY1717" fmla="*/ 513232 h 1542374"/>
              <a:gd name="connsiteX1718" fmla="*/ 3900464 w 6798686"/>
              <a:gd name="connsiteY1718" fmla="*/ 506990 h 1542374"/>
              <a:gd name="connsiteX1719" fmla="*/ 3531957 w 6798686"/>
              <a:gd name="connsiteY1719" fmla="*/ 506802 h 1542374"/>
              <a:gd name="connsiteX1720" fmla="*/ 3477029 w 6798686"/>
              <a:gd name="connsiteY1720" fmla="*/ 543042 h 1542374"/>
              <a:gd name="connsiteX1721" fmla="*/ 3422256 w 6798686"/>
              <a:gd name="connsiteY1721" fmla="*/ 565410 h 1542374"/>
              <a:gd name="connsiteX1722" fmla="*/ 3417030 w 6798686"/>
              <a:gd name="connsiteY1722" fmla="*/ 567560 h 1542374"/>
              <a:gd name="connsiteX1723" fmla="*/ 3473629 w 6798686"/>
              <a:gd name="connsiteY1723" fmla="*/ 532552 h 1542374"/>
              <a:gd name="connsiteX1724" fmla="*/ 3509229 w 6798686"/>
              <a:gd name="connsiteY1724" fmla="*/ 516792 h 1542374"/>
              <a:gd name="connsiteX1725" fmla="*/ 3531957 w 6798686"/>
              <a:gd name="connsiteY1725" fmla="*/ 506802 h 1542374"/>
              <a:gd name="connsiteX1726" fmla="*/ 858728 w 6798686"/>
              <a:gd name="connsiteY1726" fmla="*/ 505958 h 1542374"/>
              <a:gd name="connsiteX1727" fmla="*/ 888545 w 6798686"/>
              <a:gd name="connsiteY1727" fmla="*/ 530634 h 1542374"/>
              <a:gd name="connsiteX1728" fmla="*/ 862032 w 6798686"/>
              <a:gd name="connsiteY1728" fmla="*/ 539902 h 1542374"/>
              <a:gd name="connsiteX1729" fmla="*/ 832176 w 6798686"/>
              <a:gd name="connsiteY1729" fmla="*/ 517572 h 1542374"/>
              <a:gd name="connsiteX1730" fmla="*/ 855308 w 6798686"/>
              <a:gd name="connsiteY1730" fmla="*/ 507455 h 1542374"/>
              <a:gd name="connsiteX1731" fmla="*/ 858728 w 6798686"/>
              <a:gd name="connsiteY1731" fmla="*/ 505958 h 1542374"/>
              <a:gd name="connsiteX1732" fmla="*/ 1156765 w 6798686"/>
              <a:gd name="connsiteY1732" fmla="*/ 504602 h 1542374"/>
              <a:gd name="connsiteX1733" fmla="*/ 1186620 w 6798686"/>
              <a:gd name="connsiteY1733" fmla="*/ 546298 h 1542374"/>
              <a:gd name="connsiteX1734" fmla="*/ 1158033 w 6798686"/>
              <a:gd name="connsiteY1734" fmla="*/ 551673 h 1542374"/>
              <a:gd name="connsiteX1735" fmla="*/ 1127370 w 6798686"/>
              <a:gd name="connsiteY1735" fmla="*/ 511428 h 1542374"/>
              <a:gd name="connsiteX1736" fmla="*/ 1156765 w 6798686"/>
              <a:gd name="connsiteY1736" fmla="*/ 504602 h 1542374"/>
              <a:gd name="connsiteX1737" fmla="*/ 3962135 w 6798686"/>
              <a:gd name="connsiteY1737" fmla="*/ 503382 h 1542374"/>
              <a:gd name="connsiteX1738" fmla="*/ 3951434 w 6798686"/>
              <a:gd name="connsiteY1738" fmla="*/ 514364 h 1542374"/>
              <a:gd name="connsiteX1739" fmla="*/ 3918466 w 6798686"/>
              <a:gd name="connsiteY1739" fmla="*/ 548063 h 1542374"/>
              <a:gd name="connsiteX1740" fmla="*/ 3860465 w 6798686"/>
              <a:gd name="connsiteY1740" fmla="*/ 551900 h 1542374"/>
              <a:gd name="connsiteX1741" fmla="*/ 3876142 w 6798686"/>
              <a:gd name="connsiteY1741" fmla="*/ 536550 h 1542374"/>
              <a:gd name="connsiteX1742" fmla="*/ 3906708 w 6798686"/>
              <a:gd name="connsiteY1742" fmla="*/ 506475 h 1542374"/>
              <a:gd name="connsiteX1743" fmla="*/ 3956410 w 6798686"/>
              <a:gd name="connsiteY1743" fmla="*/ 503547 h 1542374"/>
              <a:gd name="connsiteX1744" fmla="*/ 3962135 w 6798686"/>
              <a:gd name="connsiteY1744" fmla="*/ 503382 h 1542374"/>
              <a:gd name="connsiteX1745" fmla="*/ 4022326 w 6798686"/>
              <a:gd name="connsiteY1745" fmla="*/ 502740 h 1542374"/>
              <a:gd name="connsiteX1746" fmla="*/ 3980982 w 6798686"/>
              <a:gd name="connsiteY1746" fmla="*/ 546757 h 1542374"/>
              <a:gd name="connsiteX1747" fmla="*/ 3924191 w 6798686"/>
              <a:gd name="connsiteY1747" fmla="*/ 547845 h 1542374"/>
              <a:gd name="connsiteX1748" fmla="*/ 3954239 w 6798686"/>
              <a:gd name="connsiteY1748" fmla="*/ 517109 h 1542374"/>
              <a:gd name="connsiteX1749" fmla="*/ 3967783 w 6798686"/>
              <a:gd name="connsiteY1749" fmla="*/ 503221 h 1542374"/>
              <a:gd name="connsiteX1750" fmla="*/ 4022326 w 6798686"/>
              <a:gd name="connsiteY1750" fmla="*/ 502740 h 1542374"/>
              <a:gd name="connsiteX1751" fmla="*/ 989966 w 6798686"/>
              <a:gd name="connsiteY1751" fmla="*/ 501234 h 1542374"/>
              <a:gd name="connsiteX1752" fmla="*/ 992117 w 6798686"/>
              <a:gd name="connsiteY1752" fmla="*/ 503530 h 1542374"/>
              <a:gd name="connsiteX1753" fmla="*/ 1019821 w 6798686"/>
              <a:gd name="connsiteY1753" fmla="*/ 533078 h 1542374"/>
              <a:gd name="connsiteX1754" fmla="*/ 992175 w 6798686"/>
              <a:gd name="connsiteY1754" fmla="*/ 540502 h 1542374"/>
              <a:gd name="connsiteX1755" fmla="*/ 962089 w 6798686"/>
              <a:gd name="connsiteY1755" fmla="*/ 510848 h 1542374"/>
              <a:gd name="connsiteX1756" fmla="*/ 989966 w 6798686"/>
              <a:gd name="connsiteY1756" fmla="*/ 501234 h 1542374"/>
              <a:gd name="connsiteX1757" fmla="*/ 3696489 w 6798686"/>
              <a:gd name="connsiteY1757" fmla="*/ 500750 h 1542374"/>
              <a:gd name="connsiteX1758" fmla="*/ 3637335 w 6798686"/>
              <a:gd name="connsiteY1758" fmla="*/ 549168 h 1542374"/>
              <a:gd name="connsiteX1759" fmla="*/ 3573263 w 6798686"/>
              <a:gd name="connsiteY1759" fmla="*/ 566805 h 1542374"/>
              <a:gd name="connsiteX1760" fmla="*/ 3635126 w 6798686"/>
              <a:gd name="connsiteY1760" fmla="*/ 518817 h 1542374"/>
              <a:gd name="connsiteX1761" fmla="*/ 3696489 w 6798686"/>
              <a:gd name="connsiteY1761" fmla="*/ 500750 h 1542374"/>
              <a:gd name="connsiteX1762" fmla="*/ 3516683 w 6798686"/>
              <a:gd name="connsiteY1762" fmla="*/ 500045 h 1542374"/>
              <a:gd name="connsiteX1763" fmla="*/ 3474032 w 6798686"/>
              <a:gd name="connsiteY1763" fmla="*/ 526640 h 1542374"/>
              <a:gd name="connsiteX1764" fmla="*/ 3428020 w 6798686"/>
              <a:gd name="connsiteY1764" fmla="*/ 547055 h 1542374"/>
              <a:gd name="connsiteX1765" fmla="*/ 3471515 w 6798686"/>
              <a:gd name="connsiteY1765" fmla="*/ 521635 h 1542374"/>
              <a:gd name="connsiteX1766" fmla="*/ 3516683 w 6798686"/>
              <a:gd name="connsiteY1766" fmla="*/ 500045 h 1542374"/>
              <a:gd name="connsiteX1767" fmla="*/ 1190809 w 6798686"/>
              <a:gd name="connsiteY1767" fmla="*/ 497196 h 1542374"/>
              <a:gd name="connsiteX1768" fmla="*/ 1219973 w 6798686"/>
              <a:gd name="connsiteY1768" fmla="*/ 540367 h 1542374"/>
              <a:gd name="connsiteX1769" fmla="*/ 1190905 w 6798686"/>
              <a:gd name="connsiteY1769" fmla="*/ 545506 h 1542374"/>
              <a:gd name="connsiteX1770" fmla="*/ 1160915 w 6798686"/>
              <a:gd name="connsiteY1770" fmla="*/ 503659 h 1542374"/>
              <a:gd name="connsiteX1771" fmla="*/ 1190809 w 6798686"/>
              <a:gd name="connsiteY1771" fmla="*/ 497196 h 1542374"/>
              <a:gd name="connsiteX1772" fmla="*/ 3619641 w 6798686"/>
              <a:gd name="connsiteY1772" fmla="*/ 493173 h 1542374"/>
              <a:gd name="connsiteX1773" fmla="*/ 3559104 w 6798686"/>
              <a:gd name="connsiteY1773" fmla="*/ 537943 h 1542374"/>
              <a:gd name="connsiteX1774" fmla="*/ 3496146 w 6798686"/>
              <a:gd name="connsiteY1774" fmla="*/ 559894 h 1542374"/>
              <a:gd name="connsiteX1775" fmla="*/ 3558950 w 6798686"/>
              <a:gd name="connsiteY1775" fmla="*/ 516146 h 1542374"/>
              <a:gd name="connsiteX1776" fmla="*/ 3619641 w 6798686"/>
              <a:gd name="connsiteY1776" fmla="*/ 493173 h 1542374"/>
              <a:gd name="connsiteX1777" fmla="*/ 890524 w 6798686"/>
              <a:gd name="connsiteY1777" fmla="*/ 492068 h 1542374"/>
              <a:gd name="connsiteX1778" fmla="*/ 920610 w 6798686"/>
              <a:gd name="connsiteY1778" fmla="*/ 519355 h 1542374"/>
              <a:gd name="connsiteX1779" fmla="*/ 909755 w 6798686"/>
              <a:gd name="connsiteY1779" fmla="*/ 523174 h 1542374"/>
              <a:gd name="connsiteX1780" fmla="*/ 893540 w 6798686"/>
              <a:gd name="connsiteY1780" fmla="*/ 528876 h 1542374"/>
              <a:gd name="connsiteX1781" fmla="*/ 863377 w 6798686"/>
              <a:gd name="connsiteY1781" fmla="*/ 503920 h 1542374"/>
              <a:gd name="connsiteX1782" fmla="*/ 890524 w 6798686"/>
              <a:gd name="connsiteY1782" fmla="*/ 492068 h 1542374"/>
              <a:gd name="connsiteX1783" fmla="*/ 1022914 w 6798686"/>
              <a:gd name="connsiteY1783" fmla="*/ 490124 h 1542374"/>
              <a:gd name="connsiteX1784" fmla="*/ 1050868 w 6798686"/>
              <a:gd name="connsiteY1784" fmla="*/ 522193 h 1542374"/>
              <a:gd name="connsiteX1785" fmla="*/ 1052770 w 6798686"/>
              <a:gd name="connsiteY1785" fmla="*/ 524369 h 1542374"/>
              <a:gd name="connsiteX1786" fmla="*/ 1024509 w 6798686"/>
              <a:gd name="connsiteY1786" fmla="*/ 531825 h 1542374"/>
              <a:gd name="connsiteX1787" fmla="*/ 995249 w 6798686"/>
              <a:gd name="connsiteY1787" fmla="*/ 500602 h 1542374"/>
              <a:gd name="connsiteX1788" fmla="*/ 994403 w 6798686"/>
              <a:gd name="connsiteY1788" fmla="*/ 499712 h 1542374"/>
              <a:gd name="connsiteX1789" fmla="*/ 1022914 w 6798686"/>
              <a:gd name="connsiteY1789" fmla="*/ 490124 h 1542374"/>
              <a:gd name="connsiteX1790" fmla="*/ 3765941 w 6798686"/>
              <a:gd name="connsiteY1790" fmla="*/ 482838 h 1542374"/>
              <a:gd name="connsiteX1791" fmla="*/ 3709189 w 6798686"/>
              <a:gd name="connsiteY1791" fmla="*/ 531764 h 1542374"/>
              <a:gd name="connsiteX1792" fmla="*/ 3647460 w 6798686"/>
              <a:gd name="connsiteY1792" fmla="*/ 546561 h 1542374"/>
              <a:gd name="connsiteX1793" fmla="*/ 3706825 w 6798686"/>
              <a:gd name="connsiteY1793" fmla="*/ 497905 h 1542374"/>
              <a:gd name="connsiteX1794" fmla="*/ 3765941 w 6798686"/>
              <a:gd name="connsiteY1794" fmla="*/ 482838 h 1542374"/>
              <a:gd name="connsiteX1795" fmla="*/ 1614877 w 6798686"/>
              <a:gd name="connsiteY1795" fmla="*/ 481788 h 1542374"/>
              <a:gd name="connsiteX1796" fmla="*/ 1630266 w 6798686"/>
              <a:gd name="connsiteY1796" fmla="*/ 493849 h 1542374"/>
              <a:gd name="connsiteX1797" fmla="*/ 1650554 w 6798686"/>
              <a:gd name="connsiteY1797" fmla="*/ 511549 h 1542374"/>
              <a:gd name="connsiteX1798" fmla="*/ 1632437 w 6798686"/>
              <a:gd name="connsiteY1798" fmla="*/ 502492 h 1542374"/>
              <a:gd name="connsiteX1799" fmla="*/ 1614877 w 6798686"/>
              <a:gd name="connsiteY1799" fmla="*/ 481788 h 1542374"/>
              <a:gd name="connsiteX1800" fmla="*/ 1056170 w 6798686"/>
              <a:gd name="connsiteY1800" fmla="*/ 479292 h 1542374"/>
              <a:gd name="connsiteX1801" fmla="*/ 1085911 w 6798686"/>
              <a:gd name="connsiteY1801" fmla="*/ 515858 h 1542374"/>
              <a:gd name="connsiteX1802" fmla="*/ 1057304 w 6798686"/>
              <a:gd name="connsiteY1802" fmla="*/ 523192 h 1542374"/>
              <a:gd name="connsiteX1803" fmla="*/ 1054038 w 6798686"/>
              <a:gd name="connsiteY1803" fmla="*/ 519441 h 1542374"/>
              <a:gd name="connsiteX1804" fmla="*/ 1027237 w 6798686"/>
              <a:gd name="connsiteY1804" fmla="*/ 488698 h 1542374"/>
              <a:gd name="connsiteX1805" fmla="*/ 1056170 w 6798686"/>
              <a:gd name="connsiteY1805" fmla="*/ 479292 h 1542374"/>
              <a:gd name="connsiteX1806" fmla="*/ 922723 w 6798686"/>
              <a:gd name="connsiteY1806" fmla="*/ 478145 h 1542374"/>
              <a:gd name="connsiteX1807" fmla="*/ 934231 w 6798686"/>
              <a:gd name="connsiteY1807" fmla="*/ 489495 h 1542374"/>
              <a:gd name="connsiteX1808" fmla="*/ 952982 w 6798686"/>
              <a:gd name="connsiteY1808" fmla="*/ 508006 h 1542374"/>
              <a:gd name="connsiteX1809" fmla="*/ 925374 w 6798686"/>
              <a:gd name="connsiteY1809" fmla="*/ 517676 h 1542374"/>
              <a:gd name="connsiteX1810" fmla="*/ 895000 w 6798686"/>
              <a:gd name="connsiteY1810" fmla="*/ 490122 h 1542374"/>
              <a:gd name="connsiteX1811" fmla="*/ 922723 w 6798686"/>
              <a:gd name="connsiteY1811" fmla="*/ 478145 h 1542374"/>
              <a:gd name="connsiteX1812" fmla="*/ 3614934 w 6798686"/>
              <a:gd name="connsiteY1812" fmla="*/ 471163 h 1542374"/>
              <a:gd name="connsiteX1813" fmla="*/ 3559161 w 6798686"/>
              <a:gd name="connsiteY1813" fmla="*/ 510346 h 1542374"/>
              <a:gd name="connsiteX1814" fmla="*/ 3499277 w 6798686"/>
              <a:gd name="connsiteY1814" fmla="*/ 534048 h 1542374"/>
              <a:gd name="connsiteX1815" fmla="*/ 3556836 w 6798686"/>
              <a:gd name="connsiteY1815" fmla="*/ 495960 h 1542374"/>
              <a:gd name="connsiteX1816" fmla="*/ 3614934 w 6798686"/>
              <a:gd name="connsiteY1816" fmla="*/ 471163 h 1542374"/>
              <a:gd name="connsiteX1817" fmla="*/ 1437631 w 6798686"/>
              <a:gd name="connsiteY1817" fmla="*/ 468874 h 1542374"/>
              <a:gd name="connsiteX1818" fmla="*/ 1628595 w 6798686"/>
              <a:gd name="connsiteY1818" fmla="*/ 506898 h 1542374"/>
              <a:gd name="connsiteX1819" fmla="*/ 1656337 w 6798686"/>
              <a:gd name="connsiteY1819" fmla="*/ 542265 h 1542374"/>
              <a:gd name="connsiteX1820" fmla="*/ 1401719 w 6798686"/>
              <a:gd name="connsiteY1820" fmla="*/ 518421 h 1542374"/>
              <a:gd name="connsiteX1821" fmla="*/ 1224123 w 6798686"/>
              <a:gd name="connsiteY1821" fmla="*/ 539660 h 1542374"/>
              <a:gd name="connsiteX1822" fmla="*/ 1194863 w 6798686"/>
              <a:gd name="connsiteY1822" fmla="*/ 496348 h 1542374"/>
              <a:gd name="connsiteX1823" fmla="*/ 1356821 w 6798686"/>
              <a:gd name="connsiteY1823" fmla="*/ 471903 h 1542374"/>
              <a:gd name="connsiteX1824" fmla="*/ 1358857 w 6798686"/>
              <a:gd name="connsiteY1824" fmla="*/ 471736 h 1542374"/>
              <a:gd name="connsiteX1825" fmla="*/ 1437631 w 6798686"/>
              <a:gd name="connsiteY1825" fmla="*/ 468874 h 1542374"/>
              <a:gd name="connsiteX1826" fmla="*/ 1089849 w 6798686"/>
              <a:gd name="connsiteY1826" fmla="*/ 468817 h 1542374"/>
              <a:gd name="connsiteX1827" fmla="*/ 1119397 w 6798686"/>
              <a:gd name="connsiteY1827" fmla="*/ 507591 h 1542374"/>
              <a:gd name="connsiteX1828" fmla="*/ 1090310 w 6798686"/>
              <a:gd name="connsiteY1828" fmla="*/ 514752 h 1542374"/>
              <a:gd name="connsiteX1829" fmla="*/ 1089657 w 6798686"/>
              <a:gd name="connsiteY1829" fmla="*/ 513947 h 1542374"/>
              <a:gd name="connsiteX1830" fmla="*/ 1060378 w 6798686"/>
              <a:gd name="connsiteY1830" fmla="*/ 477955 h 1542374"/>
              <a:gd name="connsiteX1831" fmla="*/ 1089849 w 6798686"/>
              <a:gd name="connsiteY1831" fmla="*/ 468817 h 1542374"/>
              <a:gd name="connsiteX1832" fmla="*/ 3832069 w 6798686"/>
              <a:gd name="connsiteY1832" fmla="*/ 468771 h 1542374"/>
              <a:gd name="connsiteX1833" fmla="*/ 3777680 w 6798686"/>
              <a:gd name="connsiteY1833" fmla="*/ 517962 h 1542374"/>
              <a:gd name="connsiteX1834" fmla="*/ 3718007 w 6798686"/>
              <a:gd name="connsiteY1834" fmla="*/ 529831 h 1542374"/>
              <a:gd name="connsiteX1835" fmla="*/ 3774894 w 6798686"/>
              <a:gd name="connsiteY1835" fmla="*/ 480760 h 1542374"/>
              <a:gd name="connsiteX1836" fmla="*/ 3832069 w 6798686"/>
              <a:gd name="connsiteY1836" fmla="*/ 468771 h 1542374"/>
              <a:gd name="connsiteX1837" fmla="*/ 3694107 w 6798686"/>
              <a:gd name="connsiteY1837" fmla="*/ 467025 h 1542374"/>
              <a:gd name="connsiteX1838" fmla="*/ 3634799 w 6798686"/>
              <a:gd name="connsiteY1838" fmla="*/ 513420 h 1542374"/>
              <a:gd name="connsiteX1839" fmla="*/ 3573128 w 6798686"/>
              <a:gd name="connsiteY1839" fmla="*/ 533240 h 1542374"/>
              <a:gd name="connsiteX1840" fmla="*/ 3634607 w 6798686"/>
              <a:gd name="connsiteY1840" fmla="*/ 487724 h 1542374"/>
              <a:gd name="connsiteX1841" fmla="*/ 3694107 w 6798686"/>
              <a:gd name="connsiteY1841" fmla="*/ 467025 h 1542374"/>
              <a:gd name="connsiteX1842" fmla="*/ 955345 w 6798686"/>
              <a:gd name="connsiteY1842" fmla="*/ 464308 h 1542374"/>
              <a:gd name="connsiteX1843" fmla="*/ 985700 w 6798686"/>
              <a:gd name="connsiteY1843" fmla="*/ 496688 h 1542374"/>
              <a:gd name="connsiteX1844" fmla="*/ 957574 w 6798686"/>
              <a:gd name="connsiteY1844" fmla="*/ 506402 h 1542374"/>
              <a:gd name="connsiteX1845" fmla="*/ 937286 w 6798686"/>
              <a:gd name="connsiteY1845" fmla="*/ 486387 h 1542374"/>
              <a:gd name="connsiteX1846" fmla="*/ 927046 w 6798686"/>
              <a:gd name="connsiteY1846" fmla="*/ 476291 h 1542374"/>
              <a:gd name="connsiteX1847" fmla="*/ 955345 w 6798686"/>
              <a:gd name="connsiteY1847" fmla="*/ 464308 h 1542374"/>
              <a:gd name="connsiteX1848" fmla="*/ 1123970 w 6798686"/>
              <a:gd name="connsiteY1848" fmla="*/ 458812 h 1542374"/>
              <a:gd name="connsiteX1849" fmla="*/ 1153230 w 6798686"/>
              <a:gd name="connsiteY1849" fmla="*/ 499670 h 1542374"/>
              <a:gd name="connsiteX1850" fmla="*/ 1123662 w 6798686"/>
              <a:gd name="connsiteY1850" fmla="*/ 506562 h 1542374"/>
              <a:gd name="connsiteX1851" fmla="*/ 1093961 w 6798686"/>
              <a:gd name="connsiteY1851" fmla="*/ 467572 h 1542374"/>
              <a:gd name="connsiteX1852" fmla="*/ 1123970 w 6798686"/>
              <a:gd name="connsiteY1852" fmla="*/ 458812 h 1542374"/>
              <a:gd name="connsiteX1853" fmla="*/ 3895373 w 6798686"/>
              <a:gd name="connsiteY1853" fmla="*/ 458456 h 1542374"/>
              <a:gd name="connsiteX1854" fmla="*/ 3843366 w 6798686"/>
              <a:gd name="connsiteY1854" fmla="*/ 507699 h 1542374"/>
              <a:gd name="connsiteX1855" fmla="*/ 3785499 w 6798686"/>
              <a:gd name="connsiteY1855" fmla="*/ 516563 h 1542374"/>
              <a:gd name="connsiteX1856" fmla="*/ 3839907 w 6798686"/>
              <a:gd name="connsiteY1856" fmla="*/ 467323 h 1542374"/>
              <a:gd name="connsiteX1857" fmla="*/ 3895373 w 6798686"/>
              <a:gd name="connsiteY1857" fmla="*/ 458456 h 1542374"/>
              <a:gd name="connsiteX1858" fmla="*/ 3605635 w 6798686"/>
              <a:gd name="connsiteY1858" fmla="*/ 457851 h 1542374"/>
              <a:gd name="connsiteX1859" fmla="*/ 3557067 w 6798686"/>
              <a:gd name="connsiteY1859" fmla="*/ 490156 h 1542374"/>
              <a:gd name="connsiteX1860" fmla="*/ 3507116 w 6798686"/>
              <a:gd name="connsiteY1860" fmla="*/ 511999 h 1542374"/>
              <a:gd name="connsiteX1861" fmla="*/ 3505444 w 6798686"/>
              <a:gd name="connsiteY1861" fmla="*/ 512736 h 1542374"/>
              <a:gd name="connsiteX1862" fmla="*/ 3554607 w 6798686"/>
              <a:gd name="connsiteY1862" fmla="*/ 481985 h 1542374"/>
              <a:gd name="connsiteX1863" fmla="*/ 3594146 w 6798686"/>
              <a:gd name="connsiteY1863" fmla="*/ 463250 h 1542374"/>
              <a:gd name="connsiteX1864" fmla="*/ 3605635 w 6798686"/>
              <a:gd name="connsiteY1864" fmla="*/ 457851 h 1542374"/>
              <a:gd name="connsiteX1865" fmla="*/ 3584079 w 6798686"/>
              <a:gd name="connsiteY1865" fmla="*/ 457849 h 1542374"/>
              <a:gd name="connsiteX1866" fmla="*/ 3554858 w 6798686"/>
              <a:gd name="connsiteY1866" fmla="*/ 476164 h 1542374"/>
              <a:gd name="connsiteX1867" fmla="*/ 3523677 w 6798686"/>
              <a:gd name="connsiteY1867" fmla="*/ 491007 h 1542374"/>
              <a:gd name="connsiteX1868" fmla="*/ 3552937 w 6798686"/>
              <a:gd name="connsiteY1868" fmla="*/ 473784 h 1542374"/>
              <a:gd name="connsiteX1869" fmla="*/ 3584079 w 6798686"/>
              <a:gd name="connsiteY1869" fmla="*/ 457849 h 1542374"/>
              <a:gd name="connsiteX1870" fmla="*/ 3956294 w 6798686"/>
              <a:gd name="connsiteY1870" fmla="*/ 451821 h 1542374"/>
              <a:gd name="connsiteX1871" fmla="*/ 3906574 w 6798686"/>
              <a:gd name="connsiteY1871" fmla="*/ 500969 h 1542374"/>
              <a:gd name="connsiteX1872" fmla="*/ 3850340 w 6798686"/>
              <a:gd name="connsiteY1872" fmla="*/ 506767 h 1542374"/>
              <a:gd name="connsiteX1873" fmla="*/ 3902328 w 6798686"/>
              <a:gd name="connsiteY1873" fmla="*/ 457519 h 1542374"/>
              <a:gd name="connsiteX1874" fmla="*/ 3956294 w 6798686"/>
              <a:gd name="connsiteY1874" fmla="*/ 451821 h 1542374"/>
              <a:gd name="connsiteX1875" fmla="*/ 988429 w 6798686"/>
              <a:gd name="connsiteY1875" fmla="*/ 450675 h 1542374"/>
              <a:gd name="connsiteX1876" fmla="*/ 1018860 w 6798686"/>
              <a:gd name="connsiteY1876" fmla="*/ 485484 h 1542374"/>
              <a:gd name="connsiteX1877" fmla="*/ 990157 w 6798686"/>
              <a:gd name="connsiteY1877" fmla="*/ 495169 h 1542374"/>
              <a:gd name="connsiteX1878" fmla="*/ 959553 w 6798686"/>
              <a:gd name="connsiteY1878" fmla="*/ 462545 h 1542374"/>
              <a:gd name="connsiteX1879" fmla="*/ 988429 w 6798686"/>
              <a:gd name="connsiteY1879" fmla="*/ 450675 h 1542374"/>
              <a:gd name="connsiteX1880" fmla="*/ 1158533 w 6798686"/>
              <a:gd name="connsiteY1880" fmla="*/ 449406 h 1542374"/>
              <a:gd name="connsiteX1881" fmla="*/ 1187427 w 6798686"/>
              <a:gd name="connsiteY1881" fmla="*/ 492189 h 1542374"/>
              <a:gd name="connsiteX1882" fmla="*/ 1157399 w 6798686"/>
              <a:gd name="connsiteY1882" fmla="*/ 498727 h 1542374"/>
              <a:gd name="connsiteX1883" fmla="*/ 1128004 w 6798686"/>
              <a:gd name="connsiteY1883" fmla="*/ 457680 h 1542374"/>
              <a:gd name="connsiteX1884" fmla="*/ 1158533 w 6798686"/>
              <a:gd name="connsiteY1884" fmla="*/ 449406 h 1542374"/>
              <a:gd name="connsiteX1885" fmla="*/ 4015103 w 6798686"/>
              <a:gd name="connsiteY1885" fmla="*/ 448860 h 1542374"/>
              <a:gd name="connsiteX1886" fmla="*/ 3967649 w 6798686"/>
              <a:gd name="connsiteY1886" fmla="*/ 497720 h 1542374"/>
              <a:gd name="connsiteX1887" fmla="*/ 3956217 w 6798686"/>
              <a:gd name="connsiteY1887" fmla="*/ 498051 h 1542374"/>
              <a:gd name="connsiteX1888" fmla="*/ 3912817 w 6798686"/>
              <a:gd name="connsiteY1888" fmla="*/ 500452 h 1542374"/>
              <a:gd name="connsiteX1889" fmla="*/ 3962481 w 6798686"/>
              <a:gd name="connsiteY1889" fmla="*/ 451352 h 1542374"/>
              <a:gd name="connsiteX1890" fmla="*/ 4015103 w 6798686"/>
              <a:gd name="connsiteY1890" fmla="*/ 448860 h 1542374"/>
              <a:gd name="connsiteX1891" fmla="*/ 4020655 w 6798686"/>
              <a:gd name="connsiteY1891" fmla="*/ 448777 h 1542374"/>
              <a:gd name="connsiteX1892" fmla="*/ 4058100 w 6798686"/>
              <a:gd name="connsiteY1892" fmla="*/ 449035 h 1542374"/>
              <a:gd name="connsiteX1893" fmla="*/ 4072047 w 6798686"/>
              <a:gd name="connsiteY1893" fmla="*/ 449532 h 1542374"/>
              <a:gd name="connsiteX1894" fmla="*/ 4027418 w 6798686"/>
              <a:gd name="connsiteY1894" fmla="*/ 497301 h 1542374"/>
              <a:gd name="connsiteX1895" fmla="*/ 3973278 w 6798686"/>
              <a:gd name="connsiteY1895" fmla="*/ 497563 h 1542374"/>
              <a:gd name="connsiteX1896" fmla="*/ 4020655 w 6798686"/>
              <a:gd name="connsiteY1896" fmla="*/ 448777 h 1542374"/>
              <a:gd name="connsiteX1897" fmla="*/ 3764039 w 6798686"/>
              <a:gd name="connsiteY1897" fmla="*/ 445044 h 1542374"/>
              <a:gd name="connsiteX1898" fmla="*/ 3706383 w 6798686"/>
              <a:gd name="connsiteY1898" fmla="*/ 492616 h 1542374"/>
              <a:gd name="connsiteX1899" fmla="*/ 3695952 w 6798686"/>
              <a:gd name="connsiteY1899" fmla="*/ 495467 h 1542374"/>
              <a:gd name="connsiteX1900" fmla="*/ 3646711 w 6798686"/>
              <a:gd name="connsiteY1900" fmla="*/ 509776 h 1542374"/>
              <a:gd name="connsiteX1901" fmla="*/ 3706557 w 6798686"/>
              <a:gd name="connsiteY1901" fmla="*/ 462912 h 1542374"/>
              <a:gd name="connsiteX1902" fmla="*/ 3764039 w 6798686"/>
              <a:gd name="connsiteY1902" fmla="*/ 445044 h 1542374"/>
              <a:gd name="connsiteX1903" fmla="*/ 3690668 w 6798686"/>
              <a:gd name="connsiteY1903" fmla="*/ 440332 h 1542374"/>
              <a:gd name="connsiteX1904" fmla="*/ 3634627 w 6798686"/>
              <a:gd name="connsiteY1904" fmla="*/ 482053 h 1542374"/>
              <a:gd name="connsiteX1905" fmla="*/ 3577029 w 6798686"/>
              <a:gd name="connsiteY1905" fmla="*/ 503468 h 1542374"/>
              <a:gd name="connsiteX1906" fmla="*/ 3634568 w 6798686"/>
              <a:gd name="connsiteY1906" fmla="*/ 462979 h 1542374"/>
              <a:gd name="connsiteX1907" fmla="*/ 3690668 w 6798686"/>
              <a:gd name="connsiteY1907" fmla="*/ 440332 h 1542374"/>
              <a:gd name="connsiteX1908" fmla="*/ 1021973 w 6798686"/>
              <a:gd name="connsiteY1908" fmla="*/ 437373 h 1542374"/>
              <a:gd name="connsiteX1909" fmla="*/ 1052328 w 6798686"/>
              <a:gd name="connsiteY1909" fmla="*/ 474562 h 1542374"/>
              <a:gd name="connsiteX1910" fmla="*/ 1023183 w 6798686"/>
              <a:gd name="connsiteY1910" fmla="*/ 484055 h 1542374"/>
              <a:gd name="connsiteX1911" fmla="*/ 992540 w 6798686"/>
              <a:gd name="connsiteY1911" fmla="*/ 449008 h 1542374"/>
              <a:gd name="connsiteX1912" fmla="*/ 1021973 w 6798686"/>
              <a:gd name="connsiteY1912" fmla="*/ 437373 h 1542374"/>
              <a:gd name="connsiteX1913" fmla="*/ 3830398 w 6798686"/>
              <a:gd name="connsiteY1913" fmla="*/ 426983 h 1542374"/>
              <a:gd name="connsiteX1914" fmla="*/ 3774337 w 6798686"/>
              <a:gd name="connsiteY1914" fmla="*/ 475576 h 1542374"/>
              <a:gd name="connsiteX1915" fmla="*/ 3716566 w 6798686"/>
              <a:gd name="connsiteY1915" fmla="*/ 489882 h 1542374"/>
              <a:gd name="connsiteX1916" fmla="*/ 3774606 w 6798686"/>
              <a:gd name="connsiteY1916" fmla="*/ 441972 h 1542374"/>
              <a:gd name="connsiteX1917" fmla="*/ 3830398 w 6798686"/>
              <a:gd name="connsiteY1917" fmla="*/ 426983 h 1542374"/>
              <a:gd name="connsiteX1918" fmla="*/ 1055997 w 6798686"/>
              <a:gd name="connsiteY1918" fmla="*/ 424534 h 1542374"/>
              <a:gd name="connsiteX1919" fmla="*/ 1086180 w 6798686"/>
              <a:gd name="connsiteY1919" fmla="*/ 463999 h 1542374"/>
              <a:gd name="connsiteX1920" fmla="*/ 1056516 w 6798686"/>
              <a:gd name="connsiteY1920" fmla="*/ 473217 h 1542374"/>
              <a:gd name="connsiteX1921" fmla="*/ 1025988 w 6798686"/>
              <a:gd name="connsiteY1921" fmla="*/ 435815 h 1542374"/>
              <a:gd name="connsiteX1922" fmla="*/ 1055997 w 6798686"/>
              <a:gd name="connsiteY1922" fmla="*/ 424534 h 1542374"/>
              <a:gd name="connsiteX1923" fmla="*/ 3637815 w 6798686"/>
              <a:gd name="connsiteY1923" fmla="*/ 424172 h 1542374"/>
              <a:gd name="connsiteX1924" fmla="*/ 3632282 w 6798686"/>
              <a:gd name="connsiteY1924" fmla="*/ 427636 h 1542374"/>
              <a:gd name="connsiteX1925" fmla="*/ 3626134 w 6798686"/>
              <a:gd name="connsiteY1925" fmla="*/ 430754 h 1542374"/>
              <a:gd name="connsiteX1926" fmla="*/ 3630957 w 6798686"/>
              <a:gd name="connsiteY1926" fmla="*/ 427926 h 1542374"/>
              <a:gd name="connsiteX1927" fmla="*/ 3637815 w 6798686"/>
              <a:gd name="connsiteY1927" fmla="*/ 424172 h 1542374"/>
              <a:gd name="connsiteX1928" fmla="*/ 3686710 w 6798686"/>
              <a:gd name="connsiteY1928" fmla="*/ 420534 h 1542374"/>
              <a:gd name="connsiteX1929" fmla="*/ 3671725 w 6798686"/>
              <a:gd name="connsiteY1929" fmla="*/ 431100 h 1542374"/>
              <a:gd name="connsiteX1930" fmla="*/ 3634588 w 6798686"/>
              <a:gd name="connsiteY1930" fmla="*/ 457302 h 1542374"/>
              <a:gd name="connsiteX1931" fmla="*/ 3581236 w 6798686"/>
              <a:gd name="connsiteY1931" fmla="*/ 479743 h 1542374"/>
              <a:gd name="connsiteX1932" fmla="*/ 3631879 w 6798686"/>
              <a:gd name="connsiteY1932" fmla="*/ 446034 h 1542374"/>
              <a:gd name="connsiteX1933" fmla="*/ 3634031 w 6798686"/>
              <a:gd name="connsiteY1933" fmla="*/ 444595 h 1542374"/>
              <a:gd name="connsiteX1934" fmla="*/ 3686710 w 6798686"/>
              <a:gd name="connsiteY1934" fmla="*/ 420534 h 1542374"/>
              <a:gd name="connsiteX1935" fmla="*/ 1394861 w 6798686"/>
              <a:gd name="connsiteY1935" fmla="*/ 415557 h 1542374"/>
              <a:gd name="connsiteX1936" fmla="*/ 1594762 w 6798686"/>
              <a:gd name="connsiteY1936" fmla="*/ 468201 h 1542374"/>
              <a:gd name="connsiteX1937" fmla="*/ 1620622 w 6798686"/>
              <a:gd name="connsiteY1937" fmla="*/ 497298 h 1542374"/>
              <a:gd name="connsiteX1938" fmla="*/ 1356360 w 6798686"/>
              <a:gd name="connsiteY1938" fmla="*/ 466333 h 1542374"/>
              <a:gd name="connsiteX1939" fmla="*/ 1191481 w 6798686"/>
              <a:gd name="connsiteY1939" fmla="*/ 491344 h 1542374"/>
              <a:gd name="connsiteX1940" fmla="*/ 1162471 w 6798686"/>
              <a:gd name="connsiteY1940" fmla="*/ 448393 h 1542374"/>
              <a:gd name="connsiteX1941" fmla="*/ 1311615 w 6798686"/>
              <a:gd name="connsiteY1941" fmla="*/ 419886 h 1542374"/>
              <a:gd name="connsiteX1942" fmla="*/ 1394861 w 6798686"/>
              <a:gd name="connsiteY1942" fmla="*/ 415557 h 1542374"/>
              <a:gd name="connsiteX1943" fmla="*/ 3762540 w 6798686"/>
              <a:gd name="connsiteY1943" fmla="*/ 413264 h 1542374"/>
              <a:gd name="connsiteX1944" fmla="*/ 3755124 w 6798686"/>
              <a:gd name="connsiteY1944" fmla="*/ 419085 h 1542374"/>
              <a:gd name="connsiteX1945" fmla="*/ 3706441 w 6798686"/>
              <a:gd name="connsiteY1945" fmla="*/ 457342 h 1542374"/>
              <a:gd name="connsiteX1946" fmla="*/ 3649285 w 6798686"/>
              <a:gd name="connsiteY1946" fmla="*/ 476806 h 1542374"/>
              <a:gd name="connsiteX1947" fmla="*/ 3706575 w 6798686"/>
              <a:gd name="connsiteY1947" fmla="*/ 434140 h 1542374"/>
              <a:gd name="connsiteX1948" fmla="*/ 3762540 w 6798686"/>
              <a:gd name="connsiteY1948" fmla="*/ 413264 h 1542374"/>
              <a:gd name="connsiteX1949" fmla="*/ 3893798 w 6798686"/>
              <a:gd name="connsiteY1949" fmla="*/ 412682 h 1542374"/>
              <a:gd name="connsiteX1950" fmla="*/ 3839351 w 6798686"/>
              <a:gd name="connsiteY1950" fmla="*/ 462164 h 1542374"/>
              <a:gd name="connsiteX1951" fmla="*/ 3783213 w 6798686"/>
              <a:gd name="connsiteY1951" fmla="*/ 473563 h 1542374"/>
              <a:gd name="connsiteX1952" fmla="*/ 3839504 w 6798686"/>
              <a:gd name="connsiteY1952" fmla="*/ 424733 h 1542374"/>
              <a:gd name="connsiteX1953" fmla="*/ 3893798 w 6798686"/>
              <a:gd name="connsiteY1953" fmla="*/ 412682 h 1542374"/>
              <a:gd name="connsiteX1954" fmla="*/ 1090521 w 6798686"/>
              <a:gd name="connsiteY1954" fmla="*/ 412301 h 1542374"/>
              <a:gd name="connsiteX1955" fmla="*/ 1120454 w 6798686"/>
              <a:gd name="connsiteY1955" fmla="*/ 453903 h 1542374"/>
              <a:gd name="connsiteX1956" fmla="*/ 1090291 w 6798686"/>
              <a:gd name="connsiteY1956" fmla="*/ 462754 h 1542374"/>
              <a:gd name="connsiteX1957" fmla="*/ 1059955 w 6798686"/>
              <a:gd name="connsiteY1957" fmla="*/ 423093 h 1542374"/>
              <a:gd name="connsiteX1958" fmla="*/ 1090521 w 6798686"/>
              <a:gd name="connsiteY1958" fmla="*/ 412301 h 1542374"/>
              <a:gd name="connsiteX1959" fmla="*/ 3674434 w 6798686"/>
              <a:gd name="connsiteY1959" fmla="*/ 412046 h 1542374"/>
              <a:gd name="connsiteX1960" fmla="*/ 3634108 w 6798686"/>
              <a:gd name="connsiteY1960" fmla="*/ 438885 h 1542374"/>
              <a:gd name="connsiteX1961" fmla="*/ 3591957 w 6798686"/>
              <a:gd name="connsiteY1961" fmla="*/ 458589 h 1542374"/>
              <a:gd name="connsiteX1962" fmla="*/ 3591918 w 6798686"/>
              <a:gd name="connsiteY1962" fmla="*/ 458606 h 1542374"/>
              <a:gd name="connsiteX1963" fmla="*/ 3632244 w 6798686"/>
              <a:gd name="connsiteY1963" fmla="*/ 433335 h 1542374"/>
              <a:gd name="connsiteX1964" fmla="*/ 3674434 w 6798686"/>
              <a:gd name="connsiteY1964" fmla="*/ 412046 h 1542374"/>
              <a:gd name="connsiteX1965" fmla="*/ 3954738 w 6798686"/>
              <a:gd name="connsiteY1965" fmla="*/ 402061 h 1542374"/>
              <a:gd name="connsiteX1966" fmla="*/ 3901847 w 6798686"/>
              <a:gd name="connsiteY1966" fmla="*/ 452318 h 1542374"/>
              <a:gd name="connsiteX1967" fmla="*/ 3847131 w 6798686"/>
              <a:gd name="connsiteY1967" fmla="*/ 460771 h 1542374"/>
              <a:gd name="connsiteX1968" fmla="*/ 3901752 w 6798686"/>
              <a:gd name="connsiteY1968" fmla="*/ 411116 h 1542374"/>
              <a:gd name="connsiteX1969" fmla="*/ 3954738 w 6798686"/>
              <a:gd name="connsiteY1969" fmla="*/ 402061 h 1542374"/>
              <a:gd name="connsiteX1970" fmla="*/ 1125584 w 6798686"/>
              <a:gd name="connsiteY1970" fmla="*/ 400855 h 1542374"/>
              <a:gd name="connsiteX1971" fmla="*/ 1155151 w 6798686"/>
              <a:gd name="connsiteY1971" fmla="*/ 444426 h 1542374"/>
              <a:gd name="connsiteX1972" fmla="*/ 1124469 w 6798686"/>
              <a:gd name="connsiteY1972" fmla="*/ 452773 h 1542374"/>
              <a:gd name="connsiteX1973" fmla="*/ 1094422 w 6798686"/>
              <a:gd name="connsiteY1973" fmla="*/ 410993 h 1542374"/>
              <a:gd name="connsiteX1974" fmla="*/ 1125584 w 6798686"/>
              <a:gd name="connsiteY1974" fmla="*/ 400855 h 1542374"/>
              <a:gd name="connsiteX1975" fmla="*/ 4013489 w 6798686"/>
              <a:gd name="connsiteY1975" fmla="*/ 395104 h 1542374"/>
              <a:gd name="connsiteX1976" fmla="*/ 3962135 w 6798686"/>
              <a:gd name="connsiteY1976" fmla="*/ 446045 h 1542374"/>
              <a:gd name="connsiteX1977" fmla="*/ 3908744 w 6798686"/>
              <a:gd name="connsiteY1977" fmla="*/ 451430 h 1542374"/>
              <a:gd name="connsiteX1978" fmla="*/ 3961731 w 6798686"/>
              <a:gd name="connsiteY1978" fmla="*/ 401058 h 1542374"/>
              <a:gd name="connsiteX1979" fmla="*/ 4013489 w 6798686"/>
              <a:gd name="connsiteY1979" fmla="*/ 395104 h 1542374"/>
              <a:gd name="connsiteX1980" fmla="*/ 4070318 w 6798686"/>
              <a:gd name="connsiteY1980" fmla="*/ 391825 h 1542374"/>
              <a:gd name="connsiteX1981" fmla="*/ 4020405 w 6798686"/>
              <a:gd name="connsiteY1981" fmla="*/ 443382 h 1542374"/>
              <a:gd name="connsiteX1982" fmla="*/ 3968283 w 6798686"/>
              <a:gd name="connsiteY1982" fmla="*/ 445602 h 1542374"/>
              <a:gd name="connsiteX1983" fmla="*/ 4019733 w 6798686"/>
              <a:gd name="connsiteY1983" fmla="*/ 394570 h 1542374"/>
              <a:gd name="connsiteX1984" fmla="*/ 4070318 w 6798686"/>
              <a:gd name="connsiteY1984" fmla="*/ 391825 h 1542374"/>
              <a:gd name="connsiteX1985" fmla="*/ 4075928 w 6798686"/>
              <a:gd name="connsiteY1985" fmla="*/ 391685 h 1542374"/>
              <a:gd name="connsiteX1986" fmla="*/ 4125380 w 6798686"/>
              <a:gd name="connsiteY1986" fmla="*/ 392250 h 1542374"/>
              <a:gd name="connsiteX1987" fmla="*/ 4076889 w 6798686"/>
              <a:gd name="connsiteY1987" fmla="*/ 444332 h 1542374"/>
              <a:gd name="connsiteX1988" fmla="*/ 4058253 w 6798686"/>
              <a:gd name="connsiteY1988" fmla="*/ 443625 h 1542374"/>
              <a:gd name="connsiteX1989" fmla="*/ 4025938 w 6798686"/>
              <a:gd name="connsiteY1989" fmla="*/ 443317 h 1542374"/>
              <a:gd name="connsiteX1990" fmla="*/ 4075928 w 6798686"/>
              <a:gd name="connsiteY1990" fmla="*/ 391685 h 1542374"/>
              <a:gd name="connsiteX1991" fmla="*/ 3830244 w 6798686"/>
              <a:gd name="connsiteY1991" fmla="*/ 390294 h 1542374"/>
              <a:gd name="connsiteX1992" fmla="*/ 3803904 w 6798686"/>
              <a:gd name="connsiteY1992" fmla="*/ 412086 h 1542374"/>
              <a:gd name="connsiteX1993" fmla="*/ 3774395 w 6798686"/>
              <a:gd name="connsiteY1993" fmla="*/ 436491 h 1542374"/>
              <a:gd name="connsiteX1994" fmla="*/ 3718698 w 6798686"/>
              <a:gd name="connsiteY1994" fmla="*/ 453382 h 1542374"/>
              <a:gd name="connsiteX1995" fmla="*/ 3757891 w 6798686"/>
              <a:gd name="connsiteY1995" fmla="*/ 422583 h 1542374"/>
              <a:gd name="connsiteX1996" fmla="*/ 3775682 w 6798686"/>
              <a:gd name="connsiteY1996" fmla="*/ 408601 h 1542374"/>
              <a:gd name="connsiteX1997" fmla="*/ 3830244 w 6798686"/>
              <a:gd name="connsiteY1997" fmla="*/ 390294 h 1542374"/>
              <a:gd name="connsiteX1998" fmla="*/ 3760235 w 6798686"/>
              <a:gd name="connsiteY1998" fmla="*/ 388490 h 1542374"/>
              <a:gd name="connsiteX1999" fmla="*/ 3708727 w 6798686"/>
              <a:gd name="connsiteY1999" fmla="*/ 426872 h 1542374"/>
              <a:gd name="connsiteX2000" fmla="*/ 3706441 w 6798686"/>
              <a:gd name="connsiteY2000" fmla="*/ 428578 h 1542374"/>
              <a:gd name="connsiteX2001" fmla="*/ 3653762 w 6798686"/>
              <a:gd name="connsiteY2001" fmla="*/ 449448 h 1542374"/>
              <a:gd name="connsiteX2002" fmla="*/ 3674395 w 6798686"/>
              <a:gd name="connsiteY2002" fmla="*/ 434885 h 1542374"/>
              <a:gd name="connsiteX2003" fmla="*/ 3708497 w 6798686"/>
              <a:gd name="connsiteY2003" fmla="*/ 410828 h 1542374"/>
              <a:gd name="connsiteX2004" fmla="*/ 3760235 w 6798686"/>
              <a:gd name="connsiteY2004" fmla="*/ 388490 h 1542374"/>
              <a:gd name="connsiteX2005" fmla="*/ 3755124 w 6798686"/>
              <a:gd name="connsiteY2005" fmla="*/ 372330 h 1542374"/>
              <a:gd name="connsiteX2006" fmla="*/ 3708401 w 6798686"/>
              <a:gd name="connsiteY2006" fmla="*/ 405239 h 1542374"/>
              <a:gd name="connsiteX2007" fmla="*/ 3661619 w 6798686"/>
              <a:gd name="connsiteY2007" fmla="*/ 426232 h 1542374"/>
              <a:gd name="connsiteX2008" fmla="*/ 3708574 w 6798686"/>
              <a:gd name="connsiteY2008" fmla="*/ 395033 h 1542374"/>
              <a:gd name="connsiteX2009" fmla="*/ 3755124 w 6798686"/>
              <a:gd name="connsiteY2009" fmla="*/ 372330 h 1542374"/>
              <a:gd name="connsiteX2010" fmla="*/ 3894566 w 6798686"/>
              <a:gd name="connsiteY2010" fmla="*/ 371266 h 1542374"/>
              <a:gd name="connsiteX2011" fmla="*/ 3854893 w 6798686"/>
              <a:gd name="connsiteY2011" fmla="*/ 405710 h 1542374"/>
              <a:gd name="connsiteX2012" fmla="*/ 3839216 w 6798686"/>
              <a:gd name="connsiteY2012" fmla="*/ 419325 h 1542374"/>
              <a:gd name="connsiteX2013" fmla="*/ 3784807 w 6798686"/>
              <a:gd name="connsiteY2013" fmla="*/ 433546 h 1542374"/>
              <a:gd name="connsiteX2014" fmla="*/ 3806690 w 6798686"/>
              <a:gd name="connsiteY2014" fmla="*/ 415454 h 1542374"/>
              <a:gd name="connsiteX2015" fmla="*/ 3841310 w 6798686"/>
              <a:gd name="connsiteY2015" fmla="*/ 386816 h 1542374"/>
              <a:gd name="connsiteX2016" fmla="*/ 3894566 w 6798686"/>
              <a:gd name="connsiteY2016" fmla="*/ 371266 h 1542374"/>
              <a:gd name="connsiteX2017" fmla="*/ 3736950 w 6798686"/>
              <a:gd name="connsiteY2017" fmla="*/ 370576 h 1542374"/>
              <a:gd name="connsiteX2018" fmla="*/ 3708516 w 6798686"/>
              <a:gd name="connsiteY2018" fmla="*/ 389402 h 1542374"/>
              <a:gd name="connsiteX2019" fmla="*/ 3679121 w 6798686"/>
              <a:gd name="connsiteY2019" fmla="*/ 404025 h 1542374"/>
              <a:gd name="connsiteX2020" fmla="*/ 3707152 w 6798686"/>
              <a:gd name="connsiteY2020" fmla="*/ 386567 h 1542374"/>
              <a:gd name="connsiteX2021" fmla="*/ 3736950 w 6798686"/>
              <a:gd name="connsiteY2021" fmla="*/ 370576 h 1542374"/>
              <a:gd name="connsiteX2022" fmla="*/ 1338676 w 6798686"/>
              <a:gd name="connsiteY2022" fmla="*/ 362066 h 1542374"/>
              <a:gd name="connsiteX2023" fmla="*/ 1573648 w 6798686"/>
              <a:gd name="connsiteY2023" fmla="*/ 446829 h 1542374"/>
              <a:gd name="connsiteX2024" fmla="*/ 1580123 w 6798686"/>
              <a:gd name="connsiteY2024" fmla="*/ 453158 h 1542374"/>
              <a:gd name="connsiteX2025" fmla="*/ 1311000 w 6798686"/>
              <a:gd name="connsiteY2025" fmla="*/ 414244 h 1542374"/>
              <a:gd name="connsiteX2026" fmla="*/ 1159089 w 6798686"/>
              <a:gd name="connsiteY2026" fmla="*/ 443394 h 1542374"/>
              <a:gd name="connsiteX2027" fmla="*/ 1129426 w 6798686"/>
              <a:gd name="connsiteY2027" fmla="*/ 399671 h 1542374"/>
              <a:gd name="connsiteX2028" fmla="*/ 1235169 w 6798686"/>
              <a:gd name="connsiteY2028" fmla="*/ 373039 h 1542374"/>
              <a:gd name="connsiteX2029" fmla="*/ 1338676 w 6798686"/>
              <a:gd name="connsiteY2029" fmla="*/ 362066 h 1542374"/>
              <a:gd name="connsiteX2030" fmla="*/ 3829841 w 6798686"/>
              <a:gd name="connsiteY2030" fmla="*/ 360417 h 1542374"/>
              <a:gd name="connsiteX2031" fmla="*/ 3775413 w 6798686"/>
              <a:gd name="connsiteY2031" fmla="*/ 403137 h 1542374"/>
              <a:gd name="connsiteX2032" fmla="*/ 3722042 w 6798686"/>
              <a:gd name="connsiteY2032" fmla="*/ 422616 h 1542374"/>
              <a:gd name="connsiteX2033" fmla="*/ 3777526 w 6798686"/>
              <a:gd name="connsiteY2033" fmla="*/ 381295 h 1542374"/>
              <a:gd name="connsiteX2034" fmla="*/ 3829841 w 6798686"/>
              <a:gd name="connsiteY2034" fmla="*/ 360417 h 1542374"/>
              <a:gd name="connsiteX2035" fmla="*/ 3956045 w 6798686"/>
              <a:gd name="connsiteY2035" fmla="*/ 356075 h 1542374"/>
              <a:gd name="connsiteX2036" fmla="*/ 3907976 w 6798686"/>
              <a:gd name="connsiteY2036" fmla="*/ 399777 h 1542374"/>
              <a:gd name="connsiteX2037" fmla="*/ 3901424 w 6798686"/>
              <a:gd name="connsiteY2037" fmla="*/ 405754 h 1542374"/>
              <a:gd name="connsiteX2038" fmla="*/ 3848226 w 6798686"/>
              <a:gd name="connsiteY2038" fmla="*/ 417168 h 1542374"/>
              <a:gd name="connsiteX2039" fmla="*/ 3857698 w 6798686"/>
              <a:gd name="connsiteY2039" fmla="*/ 408941 h 1542374"/>
              <a:gd name="connsiteX2040" fmla="*/ 3904038 w 6798686"/>
              <a:gd name="connsiteY2040" fmla="*/ 368717 h 1542374"/>
              <a:gd name="connsiteX2041" fmla="*/ 3956045 w 6798686"/>
              <a:gd name="connsiteY2041" fmla="*/ 356075 h 1542374"/>
              <a:gd name="connsiteX2042" fmla="*/ 4015122 w 6798686"/>
              <a:gd name="connsiteY2042" fmla="*/ 344657 h 1542374"/>
              <a:gd name="connsiteX2043" fmla="*/ 3962961 w 6798686"/>
              <a:gd name="connsiteY2043" fmla="*/ 394226 h 1542374"/>
              <a:gd name="connsiteX2044" fmla="*/ 3961385 w 6798686"/>
              <a:gd name="connsiteY2044" fmla="*/ 395729 h 1542374"/>
              <a:gd name="connsiteX2045" fmla="*/ 3909302 w 6798686"/>
              <a:gd name="connsiteY2045" fmla="*/ 404244 h 1542374"/>
              <a:gd name="connsiteX2046" fmla="*/ 3910801 w 6798686"/>
              <a:gd name="connsiteY2046" fmla="*/ 402881 h 1542374"/>
              <a:gd name="connsiteX2047" fmla="*/ 3964248 w 6798686"/>
              <a:gd name="connsiteY2047" fmla="*/ 354290 h 1542374"/>
              <a:gd name="connsiteX2048" fmla="*/ 4015122 w 6798686"/>
              <a:gd name="connsiteY2048" fmla="*/ 344657 h 1542374"/>
              <a:gd name="connsiteX2049" fmla="*/ 3827343 w 6798686"/>
              <a:gd name="connsiteY2049" fmla="*/ 338679 h 1542374"/>
              <a:gd name="connsiteX2050" fmla="*/ 3777276 w 6798686"/>
              <a:gd name="connsiteY2050" fmla="*/ 375827 h 1542374"/>
              <a:gd name="connsiteX2051" fmla="*/ 3729534 w 6798686"/>
              <a:gd name="connsiteY2051" fmla="*/ 396004 h 1542374"/>
              <a:gd name="connsiteX2052" fmla="*/ 3780100 w 6798686"/>
              <a:gd name="connsiteY2052" fmla="*/ 360450 h 1542374"/>
              <a:gd name="connsiteX2053" fmla="*/ 3827343 w 6798686"/>
              <a:gd name="connsiteY2053" fmla="*/ 338679 h 1542374"/>
              <a:gd name="connsiteX2054" fmla="*/ 3787324 w 6798686"/>
              <a:gd name="connsiteY2054" fmla="*/ 337380 h 1542374"/>
              <a:gd name="connsiteX2055" fmla="*/ 3780639 w 6798686"/>
              <a:gd name="connsiteY2055" fmla="*/ 341762 h 1542374"/>
              <a:gd name="connsiteX2056" fmla="*/ 3773779 w 6798686"/>
              <a:gd name="connsiteY2056" fmla="*/ 345372 h 1542374"/>
              <a:gd name="connsiteX2057" fmla="*/ 3780081 w 6798686"/>
              <a:gd name="connsiteY2057" fmla="*/ 341503 h 1542374"/>
              <a:gd name="connsiteX2058" fmla="*/ 3787324 w 6798686"/>
              <a:gd name="connsiteY2058" fmla="*/ 337380 h 1542374"/>
              <a:gd name="connsiteX2059" fmla="*/ 4072086 w 6798686"/>
              <a:gd name="connsiteY2059" fmla="*/ 336982 h 1542374"/>
              <a:gd name="connsiteX2060" fmla="*/ 4019752 w 6798686"/>
              <a:gd name="connsiteY2060" fmla="*/ 388891 h 1542374"/>
              <a:gd name="connsiteX2061" fmla="*/ 4019387 w 6798686"/>
              <a:gd name="connsiteY2061" fmla="*/ 389251 h 1542374"/>
              <a:gd name="connsiteX2062" fmla="*/ 3968360 w 6798686"/>
              <a:gd name="connsiteY2062" fmla="*/ 394761 h 1542374"/>
              <a:gd name="connsiteX2063" fmla="*/ 4022288 w 6798686"/>
              <a:gd name="connsiteY2063" fmla="*/ 343495 h 1542374"/>
              <a:gd name="connsiteX2064" fmla="*/ 4072086 w 6798686"/>
              <a:gd name="connsiteY2064" fmla="*/ 336982 h 1542374"/>
              <a:gd name="connsiteX2065" fmla="*/ 3895411 w 6798686"/>
              <a:gd name="connsiteY2065" fmla="*/ 336504 h 1542374"/>
              <a:gd name="connsiteX2066" fmla="*/ 3840964 w 6798686"/>
              <a:gd name="connsiteY2066" fmla="*/ 381429 h 1542374"/>
              <a:gd name="connsiteX2067" fmla="*/ 3788323 w 6798686"/>
              <a:gd name="connsiteY2067" fmla="*/ 398661 h 1542374"/>
              <a:gd name="connsiteX2068" fmla="*/ 3843885 w 6798686"/>
              <a:gd name="connsiteY2068" fmla="*/ 355063 h 1542374"/>
              <a:gd name="connsiteX2069" fmla="*/ 3895411 w 6798686"/>
              <a:gd name="connsiteY2069" fmla="*/ 336504 h 1542374"/>
              <a:gd name="connsiteX2070" fmla="*/ 4127205 w 6798686"/>
              <a:gd name="connsiteY2070" fmla="*/ 333032 h 1542374"/>
              <a:gd name="connsiteX2071" fmla="*/ 4078195 w 6798686"/>
              <a:gd name="connsiteY2071" fmla="*/ 383671 h 1542374"/>
              <a:gd name="connsiteX2072" fmla="*/ 4075602 w 6798686"/>
              <a:gd name="connsiteY2072" fmla="*/ 386363 h 1542374"/>
              <a:gd name="connsiteX2073" fmla="*/ 4025573 w 6798686"/>
              <a:gd name="connsiteY2073" fmla="*/ 388764 h 1542374"/>
              <a:gd name="connsiteX2074" fmla="*/ 4078445 w 6798686"/>
              <a:gd name="connsiteY2074" fmla="*/ 336329 h 1542374"/>
              <a:gd name="connsiteX2075" fmla="*/ 4127205 w 6798686"/>
              <a:gd name="connsiteY2075" fmla="*/ 333032 h 1542374"/>
              <a:gd name="connsiteX2076" fmla="*/ 4180711 w 6798686"/>
              <a:gd name="connsiteY2076" fmla="*/ 332807 h 1542374"/>
              <a:gd name="connsiteX2077" fmla="*/ 4138118 w 6798686"/>
              <a:gd name="connsiteY2077" fmla="*/ 378555 h 1542374"/>
              <a:gd name="connsiteX2078" fmla="*/ 4130125 w 6798686"/>
              <a:gd name="connsiteY2078" fmla="*/ 387149 h 1542374"/>
              <a:gd name="connsiteX2079" fmla="*/ 4081134 w 6798686"/>
              <a:gd name="connsiteY2079" fmla="*/ 386286 h 1542374"/>
              <a:gd name="connsiteX2080" fmla="*/ 4132873 w 6798686"/>
              <a:gd name="connsiteY2080" fmla="*/ 332834 h 1542374"/>
              <a:gd name="connsiteX2081" fmla="*/ 4180711 w 6798686"/>
              <a:gd name="connsiteY2081" fmla="*/ 332807 h 1542374"/>
              <a:gd name="connsiteX2082" fmla="*/ 3820042 w 6798686"/>
              <a:gd name="connsiteY2082" fmla="*/ 326894 h 1542374"/>
              <a:gd name="connsiteX2083" fmla="*/ 3780120 w 6798686"/>
              <a:gd name="connsiteY2083" fmla="*/ 354786 h 1542374"/>
              <a:gd name="connsiteX2084" fmla="*/ 3741273 w 6798686"/>
              <a:gd name="connsiteY2084" fmla="*/ 373366 h 1542374"/>
              <a:gd name="connsiteX2085" fmla="*/ 3780773 w 6798686"/>
              <a:gd name="connsiteY2085" fmla="*/ 347318 h 1542374"/>
              <a:gd name="connsiteX2086" fmla="*/ 3820042 w 6798686"/>
              <a:gd name="connsiteY2086" fmla="*/ 326894 h 1542374"/>
              <a:gd name="connsiteX2087" fmla="*/ 3957774 w 6798686"/>
              <a:gd name="connsiteY2087" fmla="*/ 316533 h 1542374"/>
              <a:gd name="connsiteX2088" fmla="*/ 3903635 w 6798686"/>
              <a:gd name="connsiteY2088" fmla="*/ 363399 h 1542374"/>
              <a:gd name="connsiteX2089" fmla="*/ 3851876 w 6798686"/>
              <a:gd name="connsiteY2089" fmla="*/ 378092 h 1542374"/>
              <a:gd name="connsiteX2090" fmla="*/ 3907092 w 6798686"/>
              <a:gd name="connsiteY2090" fmla="*/ 332544 h 1542374"/>
              <a:gd name="connsiteX2091" fmla="*/ 3957774 w 6798686"/>
              <a:gd name="connsiteY2091" fmla="*/ 316533 h 1542374"/>
              <a:gd name="connsiteX2092" fmla="*/ 3895277 w 6798686"/>
              <a:gd name="connsiteY2092" fmla="*/ 309315 h 1542374"/>
              <a:gd name="connsiteX2093" fmla="*/ 3843539 w 6798686"/>
              <a:gd name="connsiteY2093" fmla="*/ 349687 h 1542374"/>
              <a:gd name="connsiteX2094" fmla="*/ 3794144 w 6798686"/>
              <a:gd name="connsiteY2094" fmla="*/ 368945 h 1542374"/>
              <a:gd name="connsiteX2095" fmla="*/ 3846613 w 6798686"/>
              <a:gd name="connsiteY2095" fmla="*/ 330098 h 1542374"/>
              <a:gd name="connsiteX2096" fmla="*/ 3895277 w 6798686"/>
              <a:gd name="connsiteY2096" fmla="*/ 309315 h 1542374"/>
              <a:gd name="connsiteX2097" fmla="*/ 4017523 w 6798686"/>
              <a:gd name="connsiteY2097" fmla="*/ 300333 h 1542374"/>
              <a:gd name="connsiteX2098" fmla="*/ 3963806 w 6798686"/>
              <a:gd name="connsiteY2098" fmla="*/ 349020 h 1542374"/>
              <a:gd name="connsiteX2099" fmla="*/ 3912971 w 6798686"/>
              <a:gd name="connsiteY2099" fmla="*/ 360967 h 1542374"/>
              <a:gd name="connsiteX2100" fmla="*/ 3967687 w 6798686"/>
              <a:gd name="connsiteY2100" fmla="*/ 313628 h 1542374"/>
              <a:gd name="connsiteX2101" fmla="*/ 4017523 w 6798686"/>
              <a:gd name="connsiteY2101" fmla="*/ 300333 h 1542374"/>
              <a:gd name="connsiteX2102" fmla="*/ 3892740 w 6798686"/>
              <a:gd name="connsiteY2102" fmla="*/ 290552 h 1542374"/>
              <a:gd name="connsiteX2103" fmla="*/ 3846690 w 6798686"/>
              <a:gd name="connsiteY2103" fmla="*/ 324387 h 1542374"/>
              <a:gd name="connsiteX2104" fmla="*/ 3804289 w 6798686"/>
              <a:gd name="connsiteY2104" fmla="*/ 343520 h 1542374"/>
              <a:gd name="connsiteX2105" fmla="*/ 3850263 w 6798686"/>
              <a:gd name="connsiteY2105" fmla="*/ 311526 h 1542374"/>
              <a:gd name="connsiteX2106" fmla="*/ 3892740 w 6798686"/>
              <a:gd name="connsiteY2106" fmla="*/ 290552 h 1542374"/>
              <a:gd name="connsiteX2107" fmla="*/ 4075083 w 6798686"/>
              <a:gd name="connsiteY2107" fmla="*/ 287830 h 1542374"/>
              <a:gd name="connsiteX2108" fmla="*/ 4021846 w 6798686"/>
              <a:gd name="connsiteY2108" fmla="*/ 338256 h 1542374"/>
              <a:gd name="connsiteX2109" fmla="*/ 3971933 w 6798686"/>
              <a:gd name="connsiteY2109" fmla="*/ 347314 h 1542374"/>
              <a:gd name="connsiteX2110" fmla="*/ 4026054 w 6798686"/>
              <a:gd name="connsiteY2110" fmla="*/ 298274 h 1542374"/>
              <a:gd name="connsiteX2111" fmla="*/ 4075083 w 6798686"/>
              <a:gd name="connsiteY2111" fmla="*/ 287830 h 1542374"/>
              <a:gd name="connsiteX2112" fmla="*/ 3879196 w 6798686"/>
              <a:gd name="connsiteY2112" fmla="*/ 285895 h 1542374"/>
              <a:gd name="connsiteX2113" fmla="*/ 3849918 w 6798686"/>
              <a:gd name="connsiteY2113" fmla="*/ 306124 h 1542374"/>
              <a:gd name="connsiteX2114" fmla="*/ 3822060 w 6798686"/>
              <a:gd name="connsiteY2114" fmla="*/ 320254 h 1542374"/>
              <a:gd name="connsiteX2115" fmla="*/ 3851358 w 6798686"/>
              <a:gd name="connsiteY2115" fmla="*/ 301261 h 1542374"/>
              <a:gd name="connsiteX2116" fmla="*/ 3879196 w 6798686"/>
              <a:gd name="connsiteY2116" fmla="*/ 285895 h 1542374"/>
              <a:gd name="connsiteX2117" fmla="*/ 3959119 w 6798686"/>
              <a:gd name="connsiteY2117" fmla="*/ 284249 h 1542374"/>
              <a:gd name="connsiteX2118" fmla="*/ 3906650 w 6798686"/>
              <a:gd name="connsiteY2118" fmla="*/ 327259 h 1542374"/>
              <a:gd name="connsiteX2119" fmla="*/ 3857295 w 6798686"/>
              <a:gd name="connsiteY2119" fmla="*/ 344582 h 1542374"/>
              <a:gd name="connsiteX2120" fmla="*/ 3910531 w 6798686"/>
              <a:gd name="connsiteY2120" fmla="*/ 303084 h 1542374"/>
              <a:gd name="connsiteX2121" fmla="*/ 3959119 w 6798686"/>
              <a:gd name="connsiteY2121" fmla="*/ 284249 h 1542374"/>
              <a:gd name="connsiteX2122" fmla="*/ 4130683 w 6798686"/>
              <a:gd name="connsiteY2122" fmla="*/ 279033 h 1542374"/>
              <a:gd name="connsiteX2123" fmla="*/ 4078023 w 6798686"/>
              <a:gd name="connsiteY2123" fmla="*/ 331101 h 1542374"/>
              <a:gd name="connsiteX2124" fmla="*/ 4028974 w 6798686"/>
              <a:gd name="connsiteY2124" fmla="*/ 337165 h 1542374"/>
              <a:gd name="connsiteX2125" fmla="*/ 4082480 w 6798686"/>
              <a:gd name="connsiteY2125" fmla="*/ 286479 h 1542374"/>
              <a:gd name="connsiteX2126" fmla="*/ 4130683 w 6798686"/>
              <a:gd name="connsiteY2126" fmla="*/ 279033 h 1542374"/>
              <a:gd name="connsiteX2127" fmla="*/ 4184630 w 6798686"/>
              <a:gd name="connsiteY2127" fmla="*/ 273867 h 1542374"/>
              <a:gd name="connsiteX2128" fmla="*/ 4132470 w 6798686"/>
              <a:gd name="connsiteY2128" fmla="*/ 327603 h 1542374"/>
              <a:gd name="connsiteX2129" fmla="*/ 4084286 w 6798686"/>
              <a:gd name="connsiteY2129" fmla="*/ 330534 h 1542374"/>
              <a:gd name="connsiteX2130" fmla="*/ 4137234 w 6798686"/>
              <a:gd name="connsiteY2130" fmla="*/ 278206 h 1542374"/>
              <a:gd name="connsiteX2131" fmla="*/ 4184630 w 6798686"/>
              <a:gd name="connsiteY2131" fmla="*/ 273867 h 1542374"/>
              <a:gd name="connsiteX2132" fmla="*/ 4237022 w 6798686"/>
              <a:gd name="connsiteY2132" fmla="*/ 272439 h 1542374"/>
              <a:gd name="connsiteX2133" fmla="*/ 4185418 w 6798686"/>
              <a:gd name="connsiteY2133" fmla="*/ 327741 h 1542374"/>
              <a:gd name="connsiteX2134" fmla="*/ 4138099 w 6798686"/>
              <a:gd name="connsiteY2134" fmla="*/ 327443 h 1542374"/>
              <a:gd name="connsiteX2135" fmla="*/ 4190432 w 6798686"/>
              <a:gd name="connsiteY2135" fmla="*/ 273549 h 1542374"/>
              <a:gd name="connsiteX2136" fmla="*/ 4237022 w 6798686"/>
              <a:gd name="connsiteY2136" fmla="*/ 272439 h 1542374"/>
              <a:gd name="connsiteX2137" fmla="*/ 4019925 w 6798686"/>
              <a:gd name="connsiteY2137" fmla="*/ 263087 h 1542374"/>
              <a:gd name="connsiteX2138" fmla="*/ 3967207 w 6798686"/>
              <a:gd name="connsiteY2138" fmla="*/ 308404 h 1542374"/>
              <a:gd name="connsiteX2139" fmla="*/ 3918158 w 6798686"/>
              <a:gd name="connsiteY2139" fmla="*/ 323459 h 1542374"/>
              <a:gd name="connsiteX2140" fmla="*/ 3971625 w 6798686"/>
              <a:gd name="connsiteY2140" fmla="*/ 279667 h 1542374"/>
              <a:gd name="connsiteX2141" fmla="*/ 4019925 w 6798686"/>
              <a:gd name="connsiteY2141" fmla="*/ 263087 h 1542374"/>
              <a:gd name="connsiteX2142" fmla="*/ 3960041 w 6798686"/>
              <a:gd name="connsiteY2142" fmla="*/ 259194 h 1542374"/>
              <a:gd name="connsiteX2143" fmla="*/ 3910704 w 6798686"/>
              <a:gd name="connsiteY2143" fmla="*/ 297307 h 1542374"/>
              <a:gd name="connsiteX2144" fmla="*/ 3865460 w 6798686"/>
              <a:gd name="connsiteY2144" fmla="*/ 316196 h 1542374"/>
              <a:gd name="connsiteX2145" fmla="*/ 3914969 w 6798686"/>
              <a:gd name="connsiteY2145" fmla="*/ 279924 h 1542374"/>
              <a:gd name="connsiteX2146" fmla="*/ 3960041 w 6798686"/>
              <a:gd name="connsiteY2146" fmla="*/ 259194 h 1542374"/>
              <a:gd name="connsiteX2147" fmla="*/ 3927745 w 6798686"/>
              <a:gd name="connsiteY2147" fmla="*/ 252672 h 1542374"/>
              <a:gd name="connsiteX2148" fmla="*/ 3917985 w 6798686"/>
              <a:gd name="connsiteY2148" fmla="*/ 259313 h 1542374"/>
              <a:gd name="connsiteX2149" fmla="*/ 3909763 w 6798686"/>
              <a:gd name="connsiteY2149" fmla="*/ 263717 h 1542374"/>
              <a:gd name="connsiteX2150" fmla="*/ 3918427 w 6798686"/>
              <a:gd name="connsiteY2150" fmla="*/ 258172 h 1542374"/>
              <a:gd name="connsiteX2151" fmla="*/ 3927745 w 6798686"/>
              <a:gd name="connsiteY2151" fmla="*/ 252672 h 1542374"/>
              <a:gd name="connsiteX2152" fmla="*/ 3953586 w 6798686"/>
              <a:gd name="connsiteY2152" fmla="*/ 246305 h 1542374"/>
              <a:gd name="connsiteX2153" fmla="*/ 3914528 w 6798686"/>
              <a:gd name="connsiteY2153" fmla="*/ 274622 h 1542374"/>
              <a:gd name="connsiteX2154" fmla="*/ 3878773 w 6798686"/>
              <a:gd name="connsiteY2154" fmla="*/ 291816 h 1542374"/>
              <a:gd name="connsiteX2155" fmla="*/ 3917697 w 6798686"/>
              <a:gd name="connsiteY2155" fmla="*/ 265113 h 1542374"/>
              <a:gd name="connsiteX2156" fmla="*/ 3953586 w 6798686"/>
              <a:gd name="connsiteY2156" fmla="*/ 246305 h 1542374"/>
              <a:gd name="connsiteX2157" fmla="*/ 4078272 w 6798686"/>
              <a:gd name="connsiteY2157" fmla="*/ 245632 h 1542374"/>
              <a:gd name="connsiteX2158" fmla="*/ 4025535 w 6798686"/>
              <a:gd name="connsiteY2158" fmla="*/ 293096 h 1542374"/>
              <a:gd name="connsiteX2159" fmla="*/ 3976967 w 6798686"/>
              <a:gd name="connsiteY2159" fmla="*/ 305630 h 1542374"/>
              <a:gd name="connsiteX2160" fmla="*/ 4030415 w 6798686"/>
              <a:gd name="connsiteY2160" fmla="*/ 259726 h 1542374"/>
              <a:gd name="connsiteX2161" fmla="*/ 4078272 w 6798686"/>
              <a:gd name="connsiteY2161" fmla="*/ 245632 h 1542374"/>
              <a:gd name="connsiteX2162" fmla="*/ 4022941 w 6798686"/>
              <a:gd name="connsiteY2162" fmla="*/ 232422 h 1542374"/>
              <a:gd name="connsiteX2163" fmla="*/ 3971818 w 6798686"/>
              <a:gd name="connsiteY2163" fmla="*/ 273863 h 1542374"/>
              <a:gd name="connsiteX2164" fmla="*/ 3925728 w 6798686"/>
              <a:gd name="connsiteY2164" fmla="*/ 291300 h 1542374"/>
              <a:gd name="connsiteX2165" fmla="*/ 3977178 w 6798686"/>
              <a:gd name="connsiteY2165" fmla="*/ 251640 h 1542374"/>
              <a:gd name="connsiteX2166" fmla="*/ 4022941 w 6798686"/>
              <a:gd name="connsiteY2166" fmla="*/ 232422 h 1542374"/>
              <a:gd name="connsiteX2167" fmla="*/ 4134563 w 6798686"/>
              <a:gd name="connsiteY2167" fmla="*/ 231832 h 1542374"/>
              <a:gd name="connsiteX2168" fmla="*/ 4081961 w 6798686"/>
              <a:gd name="connsiteY2168" fmla="*/ 281332 h 1542374"/>
              <a:gd name="connsiteX2169" fmla="*/ 4033931 w 6798686"/>
              <a:gd name="connsiteY2169" fmla="*/ 291155 h 1542374"/>
              <a:gd name="connsiteX2170" fmla="*/ 4087225 w 6798686"/>
              <a:gd name="connsiteY2170" fmla="*/ 243242 h 1542374"/>
              <a:gd name="connsiteX2171" fmla="*/ 4134563 w 6798686"/>
              <a:gd name="connsiteY2171" fmla="*/ 231832 h 1542374"/>
              <a:gd name="connsiteX2172" fmla="*/ 4189164 w 6798686"/>
              <a:gd name="connsiteY2172" fmla="*/ 221579 h 1542374"/>
              <a:gd name="connsiteX2173" fmla="*/ 4136734 w 6798686"/>
              <a:gd name="connsiteY2173" fmla="*/ 273071 h 1542374"/>
              <a:gd name="connsiteX2174" fmla="*/ 4089319 w 6798686"/>
              <a:gd name="connsiteY2174" fmla="*/ 280024 h 1542374"/>
              <a:gd name="connsiteX2175" fmla="*/ 4142364 w 6798686"/>
              <a:gd name="connsiteY2175" fmla="*/ 230157 h 1542374"/>
              <a:gd name="connsiteX2176" fmla="*/ 4189164 w 6798686"/>
              <a:gd name="connsiteY2176" fmla="*/ 221579 h 1542374"/>
              <a:gd name="connsiteX2177" fmla="*/ 4242209 w 6798686"/>
              <a:gd name="connsiteY2177" fmla="*/ 214920 h 1542374"/>
              <a:gd name="connsiteX2178" fmla="*/ 4189952 w 6798686"/>
              <a:gd name="connsiteY2178" fmla="*/ 268410 h 1542374"/>
              <a:gd name="connsiteX2179" fmla="*/ 4143190 w 6798686"/>
              <a:gd name="connsiteY2179" fmla="*/ 272335 h 1542374"/>
              <a:gd name="connsiteX2180" fmla="*/ 4195965 w 6798686"/>
              <a:gd name="connsiteY2180" fmla="*/ 220545 h 1542374"/>
              <a:gd name="connsiteX2181" fmla="*/ 4242209 w 6798686"/>
              <a:gd name="connsiteY2181" fmla="*/ 214920 h 1542374"/>
              <a:gd name="connsiteX2182" fmla="*/ 4020598 w 6798686"/>
              <a:gd name="connsiteY2182" fmla="*/ 212958 h 1542374"/>
              <a:gd name="connsiteX2183" fmla="*/ 3976641 w 6798686"/>
              <a:gd name="connsiteY2183" fmla="*/ 246443 h 1542374"/>
              <a:gd name="connsiteX2184" fmla="*/ 3936045 w 6798686"/>
              <a:gd name="connsiteY2184" fmla="*/ 264608 h 1542374"/>
              <a:gd name="connsiteX2185" fmla="*/ 3980060 w 6798686"/>
              <a:gd name="connsiteY2185" fmla="*/ 232841 h 1542374"/>
              <a:gd name="connsiteX2186" fmla="*/ 4020598 w 6798686"/>
              <a:gd name="connsiteY2186" fmla="*/ 212958 h 1542374"/>
              <a:gd name="connsiteX2187" fmla="*/ 4293813 w 6798686"/>
              <a:gd name="connsiteY2187" fmla="*/ 211907 h 1542374"/>
              <a:gd name="connsiteX2188" fmla="*/ 4241806 w 6798686"/>
              <a:gd name="connsiteY2188" fmla="*/ 267330 h 1542374"/>
              <a:gd name="connsiteX2189" fmla="*/ 4195735 w 6798686"/>
              <a:gd name="connsiteY2189" fmla="*/ 268095 h 1542374"/>
              <a:gd name="connsiteX2190" fmla="*/ 4248203 w 6798686"/>
              <a:gd name="connsiteY2190" fmla="*/ 214407 h 1542374"/>
              <a:gd name="connsiteX2191" fmla="*/ 4293813 w 6798686"/>
              <a:gd name="connsiteY2191" fmla="*/ 211907 h 1542374"/>
              <a:gd name="connsiteX2192" fmla="*/ 4082672 w 6798686"/>
              <a:gd name="connsiteY2192" fmla="*/ 209692 h 1542374"/>
              <a:gd name="connsiteX2193" fmla="*/ 4030587 w 6798686"/>
              <a:gd name="connsiteY2193" fmla="*/ 253953 h 1542374"/>
              <a:gd name="connsiteX2194" fmla="*/ 3984190 w 6798686"/>
              <a:gd name="connsiteY2194" fmla="*/ 269448 h 1542374"/>
              <a:gd name="connsiteX2195" fmla="*/ 4036678 w 6798686"/>
              <a:gd name="connsiteY2195" fmla="*/ 226949 h 1542374"/>
              <a:gd name="connsiteX2196" fmla="*/ 4082672 w 6798686"/>
              <a:gd name="connsiteY2196" fmla="*/ 209692 h 1542374"/>
              <a:gd name="connsiteX2197" fmla="*/ 4011529 w 6798686"/>
              <a:gd name="connsiteY2197" fmla="*/ 204791 h 1542374"/>
              <a:gd name="connsiteX2198" fmla="*/ 3980732 w 6798686"/>
              <a:gd name="connsiteY2198" fmla="*/ 226780 h 1542374"/>
              <a:gd name="connsiteX2199" fmla="*/ 3954393 w 6798686"/>
              <a:gd name="connsiteY2199" fmla="*/ 240197 h 1542374"/>
              <a:gd name="connsiteX2200" fmla="*/ 3984863 w 6798686"/>
              <a:gd name="connsiteY2200" fmla="*/ 219713 h 1542374"/>
              <a:gd name="connsiteX2201" fmla="*/ 4011529 w 6798686"/>
              <a:gd name="connsiteY2201" fmla="*/ 204791 h 1542374"/>
              <a:gd name="connsiteX2202" fmla="*/ 4139828 w 6798686"/>
              <a:gd name="connsiteY2202" fmla="*/ 190793 h 1542374"/>
              <a:gd name="connsiteX2203" fmla="*/ 4087321 w 6798686"/>
              <a:gd name="connsiteY2203" fmla="*/ 237546 h 1542374"/>
              <a:gd name="connsiteX2204" fmla="*/ 4063556 w 6798686"/>
              <a:gd name="connsiteY2204" fmla="*/ 244040 h 1542374"/>
              <a:gd name="connsiteX2205" fmla="*/ 4040963 w 6798686"/>
              <a:gd name="connsiteY2205" fmla="*/ 250729 h 1542374"/>
              <a:gd name="connsiteX2206" fmla="*/ 4094026 w 6798686"/>
              <a:gd name="connsiteY2206" fmla="*/ 205696 h 1542374"/>
              <a:gd name="connsiteX2207" fmla="*/ 4139828 w 6798686"/>
              <a:gd name="connsiteY2207" fmla="*/ 190793 h 1542374"/>
              <a:gd name="connsiteX2208" fmla="*/ 4082864 w 6798686"/>
              <a:gd name="connsiteY2208" fmla="*/ 184423 h 1542374"/>
              <a:gd name="connsiteX2209" fmla="*/ 4036063 w 6798686"/>
              <a:gd name="connsiteY2209" fmla="*/ 221846 h 1542374"/>
              <a:gd name="connsiteX2210" fmla="*/ 3993413 w 6798686"/>
              <a:gd name="connsiteY2210" fmla="*/ 239246 h 1542374"/>
              <a:gd name="connsiteX2211" fmla="*/ 4040252 w 6798686"/>
              <a:gd name="connsiteY2211" fmla="*/ 203671 h 1542374"/>
              <a:gd name="connsiteX2212" fmla="*/ 4082864 w 6798686"/>
              <a:gd name="connsiteY2212" fmla="*/ 184423 h 1542374"/>
              <a:gd name="connsiteX2213" fmla="*/ 4195063 w 6798686"/>
              <a:gd name="connsiteY2213" fmla="*/ 175474 h 1542374"/>
              <a:gd name="connsiteX2214" fmla="*/ 4142325 w 6798686"/>
              <a:gd name="connsiteY2214" fmla="*/ 224576 h 1542374"/>
              <a:gd name="connsiteX2215" fmla="*/ 4096139 w 6798686"/>
              <a:gd name="connsiteY2215" fmla="*/ 235256 h 1542374"/>
              <a:gd name="connsiteX2216" fmla="*/ 4149396 w 6798686"/>
              <a:gd name="connsiteY2216" fmla="*/ 187919 h 1542374"/>
              <a:gd name="connsiteX2217" fmla="*/ 4195063 w 6798686"/>
              <a:gd name="connsiteY2217" fmla="*/ 175474 h 1542374"/>
              <a:gd name="connsiteX2218" fmla="*/ 4059790 w 6798686"/>
              <a:gd name="connsiteY2218" fmla="*/ 170761 h 1542374"/>
              <a:gd name="connsiteX2219" fmla="*/ 4046226 w 6798686"/>
              <a:gd name="connsiteY2219" fmla="*/ 180280 h 1542374"/>
              <a:gd name="connsiteX2220" fmla="*/ 4036236 w 6798686"/>
              <a:gd name="connsiteY2220" fmla="*/ 185662 h 1542374"/>
              <a:gd name="connsiteX2221" fmla="*/ 4050338 w 6798686"/>
              <a:gd name="connsiteY2221" fmla="*/ 176407 h 1542374"/>
              <a:gd name="connsiteX2222" fmla="*/ 4059790 w 6798686"/>
              <a:gd name="connsiteY2222" fmla="*/ 170761 h 1542374"/>
              <a:gd name="connsiteX2223" fmla="*/ 4080846 w 6798686"/>
              <a:gd name="connsiteY2223" fmla="*/ 167700 h 1542374"/>
              <a:gd name="connsiteX2224" fmla="*/ 4040981 w 6798686"/>
              <a:gd name="connsiteY2224" fmla="*/ 197541 h 1542374"/>
              <a:gd name="connsiteX2225" fmla="*/ 4006150 w 6798686"/>
              <a:gd name="connsiteY2225" fmla="*/ 214180 h 1542374"/>
              <a:gd name="connsiteX2226" fmla="*/ 4045804 w 6798686"/>
              <a:gd name="connsiteY2226" fmla="*/ 186129 h 1542374"/>
              <a:gd name="connsiteX2227" fmla="*/ 4080846 w 6798686"/>
              <a:gd name="connsiteY2227" fmla="*/ 167700 h 1542374"/>
              <a:gd name="connsiteX2228" fmla="*/ 4248606 w 6798686"/>
              <a:gd name="connsiteY2228" fmla="*/ 163752 h 1542374"/>
              <a:gd name="connsiteX2229" fmla="*/ 4195831 w 6798686"/>
              <a:gd name="connsiteY2229" fmla="*/ 215051 h 1542374"/>
              <a:gd name="connsiteX2230" fmla="*/ 4150010 w 6798686"/>
              <a:gd name="connsiteY2230" fmla="*/ 223012 h 1542374"/>
              <a:gd name="connsiteX2231" fmla="*/ 4203266 w 6798686"/>
              <a:gd name="connsiteY2231" fmla="*/ 173491 h 1542374"/>
              <a:gd name="connsiteX2232" fmla="*/ 4248606 w 6798686"/>
              <a:gd name="connsiteY2232" fmla="*/ 163752 h 1542374"/>
              <a:gd name="connsiteX2233" fmla="*/ 4141865 w 6798686"/>
              <a:gd name="connsiteY2233" fmla="*/ 159971 h 1542374"/>
              <a:gd name="connsiteX2234" fmla="*/ 4093373 w 6798686"/>
              <a:gd name="connsiteY2234" fmla="*/ 200653 h 1542374"/>
              <a:gd name="connsiteX2235" fmla="*/ 4049550 w 6798686"/>
              <a:gd name="connsiteY2235" fmla="*/ 216622 h 1542374"/>
              <a:gd name="connsiteX2236" fmla="*/ 4098253 w 6798686"/>
              <a:gd name="connsiteY2236" fmla="*/ 177789 h 1542374"/>
              <a:gd name="connsiteX2237" fmla="*/ 4141865 w 6798686"/>
              <a:gd name="connsiteY2237" fmla="*/ 159971 h 1542374"/>
              <a:gd name="connsiteX2238" fmla="*/ 4300691 w 6798686"/>
              <a:gd name="connsiteY2238" fmla="*/ 155597 h 1542374"/>
              <a:gd name="connsiteX2239" fmla="*/ 4248011 w 6798686"/>
              <a:gd name="connsiteY2239" fmla="*/ 209001 h 1542374"/>
              <a:gd name="connsiteX2240" fmla="*/ 4202594 w 6798686"/>
              <a:gd name="connsiteY2240" fmla="*/ 214076 h 1542374"/>
              <a:gd name="connsiteX2241" fmla="*/ 4255735 w 6798686"/>
              <a:gd name="connsiteY2241" fmla="*/ 162455 h 1542374"/>
              <a:gd name="connsiteX2242" fmla="*/ 4300691 w 6798686"/>
              <a:gd name="connsiteY2242" fmla="*/ 155597 h 1542374"/>
              <a:gd name="connsiteX2243" fmla="*/ 4351449 w 6798686"/>
              <a:gd name="connsiteY2243" fmla="*/ 151011 h 1542374"/>
              <a:gd name="connsiteX2244" fmla="*/ 4298924 w 6798686"/>
              <a:gd name="connsiteY2244" fmla="*/ 206482 h 1542374"/>
              <a:gd name="connsiteX2245" fmla="*/ 4253986 w 6798686"/>
              <a:gd name="connsiteY2245" fmla="*/ 208517 h 1542374"/>
              <a:gd name="connsiteX2246" fmla="*/ 4306954 w 6798686"/>
              <a:gd name="connsiteY2246" fmla="*/ 154853 h 1542374"/>
              <a:gd name="connsiteX2247" fmla="*/ 4351449 w 6798686"/>
              <a:gd name="connsiteY2247" fmla="*/ 151011 h 1542374"/>
              <a:gd name="connsiteX2248" fmla="*/ 4198521 w 6798686"/>
              <a:gd name="connsiteY2248" fmla="*/ 139203 h 1542374"/>
              <a:gd name="connsiteX2249" fmla="*/ 4148723 w 6798686"/>
              <a:gd name="connsiteY2249" fmla="*/ 182924 h 1542374"/>
              <a:gd name="connsiteX2250" fmla="*/ 4104458 w 6798686"/>
              <a:gd name="connsiteY2250" fmla="*/ 196874 h 1542374"/>
              <a:gd name="connsiteX2251" fmla="*/ 4154410 w 6798686"/>
              <a:gd name="connsiteY2251" fmla="*/ 155134 h 1542374"/>
              <a:gd name="connsiteX2252" fmla="*/ 4198521 w 6798686"/>
              <a:gd name="connsiteY2252" fmla="*/ 139203 h 1542374"/>
              <a:gd name="connsiteX2253" fmla="*/ 4143497 w 6798686"/>
              <a:gd name="connsiteY2253" fmla="*/ 136640 h 1542374"/>
              <a:gd name="connsiteX2254" fmla="*/ 4098964 w 6798686"/>
              <a:gd name="connsiteY2254" fmla="*/ 171664 h 1542374"/>
              <a:gd name="connsiteX2255" fmla="*/ 4060155 w 6798686"/>
              <a:gd name="connsiteY2255" fmla="*/ 188722 h 1542374"/>
              <a:gd name="connsiteX2256" fmla="*/ 4104574 w 6798686"/>
              <a:gd name="connsiteY2256" fmla="*/ 155629 h 1542374"/>
              <a:gd name="connsiteX2257" fmla="*/ 4143497 w 6798686"/>
              <a:gd name="connsiteY2257" fmla="*/ 136640 h 1542374"/>
              <a:gd name="connsiteX2258" fmla="*/ 4137119 w 6798686"/>
              <a:gd name="connsiteY2258" fmla="*/ 126183 h 1542374"/>
              <a:gd name="connsiteX2259" fmla="*/ 4104823 w 6798686"/>
              <a:gd name="connsiteY2259" fmla="*/ 149895 h 1542374"/>
              <a:gd name="connsiteX2260" fmla="*/ 4078465 w 6798686"/>
              <a:gd name="connsiteY2260" fmla="*/ 163307 h 1542374"/>
              <a:gd name="connsiteX2261" fmla="*/ 4110433 w 6798686"/>
              <a:gd name="connsiteY2261" fmla="*/ 141222 h 1542374"/>
              <a:gd name="connsiteX2262" fmla="*/ 4137119 w 6798686"/>
              <a:gd name="connsiteY2262" fmla="*/ 126183 h 1542374"/>
              <a:gd name="connsiteX2263" fmla="*/ 4253218 w 6798686"/>
              <a:gd name="connsiteY2263" fmla="*/ 122033 h 1542374"/>
              <a:gd name="connsiteX2264" fmla="*/ 4202594 w 6798686"/>
              <a:gd name="connsiteY2264" fmla="*/ 168527 h 1542374"/>
              <a:gd name="connsiteX2265" fmla="*/ 4158175 w 6798686"/>
              <a:gd name="connsiteY2265" fmla="*/ 180171 h 1542374"/>
              <a:gd name="connsiteX2266" fmla="*/ 4208915 w 6798686"/>
              <a:gd name="connsiteY2266" fmla="*/ 135710 h 1542374"/>
              <a:gd name="connsiteX2267" fmla="*/ 4253218 w 6798686"/>
              <a:gd name="connsiteY2267" fmla="*/ 122033 h 1542374"/>
              <a:gd name="connsiteX2268" fmla="*/ 4202401 w 6798686"/>
              <a:gd name="connsiteY2268" fmla="*/ 110043 h 1542374"/>
              <a:gd name="connsiteX2269" fmla="*/ 4155024 w 6798686"/>
              <a:gd name="connsiteY2269" fmla="*/ 149061 h 1542374"/>
              <a:gd name="connsiteX2270" fmla="*/ 4113969 w 6798686"/>
              <a:gd name="connsiteY2270" fmla="*/ 165364 h 1542374"/>
              <a:gd name="connsiteX2271" fmla="*/ 4161403 w 6798686"/>
              <a:gd name="connsiteY2271" fmla="*/ 128281 h 1542374"/>
              <a:gd name="connsiteX2272" fmla="*/ 4202401 w 6798686"/>
              <a:gd name="connsiteY2272" fmla="*/ 110043 h 1542374"/>
              <a:gd name="connsiteX2273" fmla="*/ 4306301 w 6798686"/>
              <a:gd name="connsiteY2273" fmla="*/ 108362 h 1542374"/>
              <a:gd name="connsiteX2274" fmla="*/ 4255081 w 6798686"/>
              <a:gd name="connsiteY2274" fmla="*/ 157505 h 1542374"/>
              <a:gd name="connsiteX2275" fmla="*/ 4210720 w 6798686"/>
              <a:gd name="connsiteY2275" fmla="*/ 166607 h 1542374"/>
              <a:gd name="connsiteX2276" fmla="*/ 4262074 w 6798686"/>
              <a:gd name="connsiteY2276" fmla="*/ 119524 h 1542374"/>
              <a:gd name="connsiteX2277" fmla="*/ 4306301 w 6798686"/>
              <a:gd name="connsiteY2277" fmla="*/ 108362 h 1542374"/>
              <a:gd name="connsiteX2278" fmla="*/ 4357981 w 6798686"/>
              <a:gd name="connsiteY2278" fmla="*/ 98191 h 1542374"/>
              <a:gd name="connsiteX2279" fmla="*/ 4306319 w 6798686"/>
              <a:gd name="connsiteY2279" fmla="*/ 149906 h 1542374"/>
              <a:gd name="connsiteX2280" fmla="*/ 4262151 w 6798686"/>
              <a:gd name="connsiteY2280" fmla="*/ 156254 h 1542374"/>
              <a:gd name="connsiteX2281" fmla="*/ 4313947 w 6798686"/>
              <a:gd name="connsiteY2281" fmla="*/ 106633 h 1542374"/>
              <a:gd name="connsiteX2282" fmla="*/ 4357981 w 6798686"/>
              <a:gd name="connsiteY2282" fmla="*/ 98191 h 1542374"/>
              <a:gd name="connsiteX2283" fmla="*/ 4184476 w 6798686"/>
              <a:gd name="connsiteY2283" fmla="*/ 91995 h 1542374"/>
              <a:gd name="connsiteX2284" fmla="*/ 4167781 w 6798686"/>
              <a:gd name="connsiteY2284" fmla="*/ 103964 h 1542374"/>
              <a:gd name="connsiteX2285" fmla="*/ 4155255 w 6798686"/>
              <a:gd name="connsiteY2285" fmla="*/ 110717 h 1542374"/>
              <a:gd name="connsiteX2286" fmla="*/ 4172219 w 6798686"/>
              <a:gd name="connsiteY2286" fmla="*/ 99365 h 1542374"/>
              <a:gd name="connsiteX2287" fmla="*/ 4184476 w 6798686"/>
              <a:gd name="connsiteY2287" fmla="*/ 91995 h 1542374"/>
              <a:gd name="connsiteX2288" fmla="*/ 4408394 w 6798686"/>
              <a:gd name="connsiteY2288" fmla="*/ 91559 h 1542374"/>
              <a:gd name="connsiteX2289" fmla="*/ 4356425 w 6798686"/>
              <a:gd name="connsiteY2289" fmla="*/ 145777 h 1542374"/>
              <a:gd name="connsiteX2290" fmla="*/ 4312583 w 6798686"/>
              <a:gd name="connsiteY2290" fmla="*/ 149188 h 1542374"/>
              <a:gd name="connsiteX2291" fmla="*/ 4364667 w 6798686"/>
              <a:gd name="connsiteY2291" fmla="*/ 97094 h 1542374"/>
              <a:gd name="connsiteX2292" fmla="*/ 4408394 w 6798686"/>
              <a:gd name="connsiteY2292" fmla="*/ 91559 h 1542374"/>
              <a:gd name="connsiteX2293" fmla="*/ 4202190 w 6798686"/>
              <a:gd name="connsiteY2293" fmla="*/ 91357 h 1542374"/>
              <a:gd name="connsiteX2294" fmla="*/ 4161499 w 6798686"/>
              <a:gd name="connsiteY2294" fmla="*/ 122679 h 1542374"/>
              <a:gd name="connsiteX2295" fmla="*/ 4127705 w 6798686"/>
              <a:gd name="connsiteY2295" fmla="*/ 138621 h 1542374"/>
              <a:gd name="connsiteX2296" fmla="*/ 4167878 w 6798686"/>
              <a:gd name="connsiteY2296" fmla="*/ 109390 h 1542374"/>
              <a:gd name="connsiteX2297" fmla="*/ 4202190 w 6798686"/>
              <a:gd name="connsiteY2297" fmla="*/ 91357 h 1542374"/>
              <a:gd name="connsiteX2298" fmla="*/ 4258501 w 6798686"/>
              <a:gd name="connsiteY2298" fmla="*/ 87371 h 1542374"/>
              <a:gd name="connsiteX2299" fmla="*/ 4209318 w 6798686"/>
              <a:gd name="connsiteY2299" fmla="*/ 129791 h 1542374"/>
              <a:gd name="connsiteX2300" fmla="*/ 4167244 w 6798686"/>
              <a:gd name="connsiteY2300" fmla="*/ 144494 h 1542374"/>
              <a:gd name="connsiteX2301" fmla="*/ 4216350 w 6798686"/>
              <a:gd name="connsiteY2301" fmla="*/ 104151 h 1542374"/>
              <a:gd name="connsiteX2302" fmla="*/ 4258501 w 6798686"/>
              <a:gd name="connsiteY2302" fmla="*/ 87371 h 1542374"/>
              <a:gd name="connsiteX2303" fmla="*/ 4312660 w 6798686"/>
              <a:gd name="connsiteY2303" fmla="*/ 68309 h 1542374"/>
              <a:gd name="connsiteX2304" fmla="*/ 4262267 w 6798686"/>
              <a:gd name="connsiteY2304" fmla="*/ 113797 h 1542374"/>
              <a:gd name="connsiteX2305" fmla="*/ 4248338 w 6798686"/>
              <a:gd name="connsiteY2305" fmla="*/ 117712 h 1542374"/>
              <a:gd name="connsiteX2306" fmla="*/ 4219539 w 6798686"/>
              <a:gd name="connsiteY2306" fmla="*/ 126490 h 1542374"/>
              <a:gd name="connsiteX2307" fmla="*/ 4269932 w 6798686"/>
              <a:gd name="connsiteY2307" fmla="*/ 83119 h 1542374"/>
              <a:gd name="connsiteX2308" fmla="*/ 4312660 w 6798686"/>
              <a:gd name="connsiteY2308" fmla="*/ 68309 h 1542374"/>
              <a:gd name="connsiteX2309" fmla="*/ 4261574 w 6798686"/>
              <a:gd name="connsiteY2309" fmla="*/ 62182 h 1542374"/>
              <a:gd name="connsiteX2310" fmla="*/ 4216215 w 6798686"/>
              <a:gd name="connsiteY2310" fmla="*/ 98748 h 1542374"/>
              <a:gd name="connsiteX2311" fmla="*/ 4178636 w 6798686"/>
              <a:gd name="connsiteY2311" fmla="*/ 114907 h 1542374"/>
              <a:gd name="connsiteX2312" fmla="*/ 4223650 w 6798686"/>
              <a:gd name="connsiteY2312" fmla="*/ 80508 h 1542374"/>
              <a:gd name="connsiteX2313" fmla="*/ 4261574 w 6798686"/>
              <a:gd name="connsiteY2313" fmla="*/ 62182 h 1542374"/>
              <a:gd name="connsiteX2314" fmla="*/ 4365147 w 6798686"/>
              <a:gd name="connsiteY2314" fmla="*/ 52772 h 1542374"/>
              <a:gd name="connsiteX2315" fmla="*/ 4313927 w 6798686"/>
              <a:gd name="connsiteY2315" fmla="*/ 101123 h 1542374"/>
              <a:gd name="connsiteX2316" fmla="*/ 4270912 w 6798686"/>
              <a:gd name="connsiteY2316" fmla="*/ 111484 h 1542374"/>
              <a:gd name="connsiteX2317" fmla="*/ 4322208 w 6798686"/>
              <a:gd name="connsiteY2317" fmla="*/ 65269 h 1542374"/>
              <a:gd name="connsiteX2318" fmla="*/ 4365147 w 6798686"/>
              <a:gd name="connsiteY2318" fmla="*/ 52772 h 1542374"/>
              <a:gd name="connsiteX2319" fmla="*/ 4255523 w 6798686"/>
              <a:gd name="connsiteY2319" fmla="*/ 51056 h 1542374"/>
              <a:gd name="connsiteX2320" fmla="*/ 4223208 w 6798686"/>
              <a:gd name="connsiteY2320" fmla="*/ 75379 h 1542374"/>
              <a:gd name="connsiteX2321" fmla="*/ 4196504 w 6798686"/>
              <a:gd name="connsiteY2321" fmla="*/ 88873 h 1542374"/>
              <a:gd name="connsiteX2322" fmla="*/ 4228281 w 6798686"/>
              <a:gd name="connsiteY2322" fmla="*/ 66372 h 1542374"/>
              <a:gd name="connsiteX2323" fmla="*/ 4255523 w 6798686"/>
              <a:gd name="connsiteY2323" fmla="*/ 51056 h 1542374"/>
              <a:gd name="connsiteX2324" fmla="*/ 4416232 w 6798686"/>
              <a:gd name="connsiteY2324" fmla="*/ 40733 h 1542374"/>
              <a:gd name="connsiteX2325" fmla="*/ 4364513 w 6798686"/>
              <a:gd name="connsiteY2325" fmla="*/ 91709 h 1542374"/>
              <a:gd name="connsiteX2326" fmla="*/ 4321459 w 6798686"/>
              <a:gd name="connsiteY2326" fmla="*/ 99495 h 1542374"/>
              <a:gd name="connsiteX2327" fmla="*/ 4373293 w 6798686"/>
              <a:gd name="connsiteY2327" fmla="*/ 50654 h 1542374"/>
              <a:gd name="connsiteX2328" fmla="*/ 4416232 w 6798686"/>
              <a:gd name="connsiteY2328" fmla="*/ 40733 h 1542374"/>
              <a:gd name="connsiteX2329" fmla="*/ 4317617 w 6798686"/>
              <a:gd name="connsiteY2329" fmla="*/ 37314 h 1542374"/>
              <a:gd name="connsiteX2330" fmla="*/ 4269548 w 6798686"/>
              <a:gd name="connsiteY2330" fmla="*/ 77934 h 1542374"/>
              <a:gd name="connsiteX2331" fmla="*/ 4229971 w 6798686"/>
              <a:gd name="connsiteY2331" fmla="*/ 93131 h 1542374"/>
              <a:gd name="connsiteX2332" fmla="*/ 4277847 w 6798686"/>
              <a:gd name="connsiteY2332" fmla="*/ 54677 h 1542374"/>
              <a:gd name="connsiteX2333" fmla="*/ 4317617 w 6798686"/>
              <a:gd name="connsiteY2333" fmla="*/ 37314 h 1542374"/>
              <a:gd name="connsiteX2334" fmla="*/ 4466107 w 6798686"/>
              <a:gd name="connsiteY2334" fmla="*/ 32188 h 1542374"/>
              <a:gd name="connsiteX2335" fmla="*/ 4414023 w 6798686"/>
              <a:gd name="connsiteY2335" fmla="*/ 85736 h 1542374"/>
              <a:gd name="connsiteX2336" fmla="*/ 4371065 w 6798686"/>
              <a:gd name="connsiteY2336" fmla="*/ 90754 h 1542374"/>
              <a:gd name="connsiteX2337" fmla="*/ 4423302 w 6798686"/>
              <a:gd name="connsiteY2337" fmla="*/ 39319 h 1542374"/>
              <a:gd name="connsiteX2338" fmla="*/ 4466107 w 6798686"/>
              <a:gd name="connsiteY2338" fmla="*/ 32188 h 1542374"/>
              <a:gd name="connsiteX2339" fmla="*/ 4316579 w 6798686"/>
              <a:gd name="connsiteY2339" fmla="*/ 18672 h 1542374"/>
              <a:gd name="connsiteX2340" fmla="*/ 4276925 w 6798686"/>
              <a:gd name="connsiteY2340" fmla="*/ 49949 h 1542374"/>
              <a:gd name="connsiteX2341" fmla="*/ 4243612 w 6798686"/>
              <a:gd name="connsiteY2341" fmla="*/ 65438 h 1542374"/>
              <a:gd name="connsiteX2342" fmla="*/ 4282670 w 6798686"/>
              <a:gd name="connsiteY2342" fmla="*/ 36318 h 1542374"/>
              <a:gd name="connsiteX2343" fmla="*/ 4316579 w 6798686"/>
              <a:gd name="connsiteY2343" fmla="*/ 18672 h 1542374"/>
              <a:gd name="connsiteX2344" fmla="*/ 4371488 w 6798686"/>
              <a:gd name="connsiteY2344" fmla="*/ 16173 h 1542374"/>
              <a:gd name="connsiteX2345" fmla="*/ 4321632 w 6798686"/>
              <a:gd name="connsiteY2345" fmla="*/ 60280 h 1542374"/>
              <a:gd name="connsiteX2346" fmla="*/ 4280749 w 6798686"/>
              <a:gd name="connsiteY2346" fmla="*/ 73911 h 1542374"/>
              <a:gd name="connsiteX2347" fmla="*/ 4330508 w 6798686"/>
              <a:gd name="connsiteY2347" fmla="*/ 31996 h 1542374"/>
              <a:gd name="connsiteX2348" fmla="*/ 4371488 w 6798686"/>
              <a:gd name="connsiteY2348" fmla="*/ 16173 h 1542374"/>
              <a:gd name="connsiteX2349" fmla="*/ 4303323 w 6798686"/>
              <a:gd name="connsiteY2349" fmla="*/ 15744 h 1542374"/>
              <a:gd name="connsiteX2350" fmla="*/ 4282727 w 6798686"/>
              <a:gd name="connsiteY2350" fmla="*/ 30822 h 1542374"/>
              <a:gd name="connsiteX2351" fmla="*/ 4267607 w 6798686"/>
              <a:gd name="connsiteY2351" fmla="*/ 38972 h 1542374"/>
              <a:gd name="connsiteX2352" fmla="*/ 4273429 w 6798686"/>
              <a:gd name="connsiteY2352" fmla="*/ 34933 h 1542374"/>
              <a:gd name="connsiteX2353" fmla="*/ 4287300 w 6798686"/>
              <a:gd name="connsiteY2353" fmla="*/ 25444 h 1542374"/>
              <a:gd name="connsiteX2354" fmla="*/ 4303323 w 6798686"/>
              <a:gd name="connsiteY2354" fmla="*/ 15744 h 1542374"/>
              <a:gd name="connsiteX2355" fmla="*/ 4503360 w 6798686"/>
              <a:gd name="connsiteY2355" fmla="*/ 0 h 1542374"/>
              <a:gd name="connsiteX2356" fmla="*/ 4497947 w 6798686"/>
              <a:gd name="connsiteY2356" fmla="*/ 0 h 1542374"/>
              <a:gd name="connsiteX2357" fmla="*/ 4471582 w 6798686"/>
              <a:gd name="connsiteY2357" fmla="*/ 26609 h 1542374"/>
              <a:gd name="connsiteX2358" fmla="*/ 4429585 w 6798686"/>
              <a:gd name="connsiteY2358" fmla="*/ 33216 h 1542374"/>
              <a:gd name="connsiteX2359" fmla="*/ 4463972 w 6798686"/>
              <a:gd name="connsiteY2359" fmla="*/ 0 h 1542374"/>
              <a:gd name="connsiteX2360" fmla="*/ 4458313 w 6798686"/>
              <a:gd name="connsiteY2360" fmla="*/ 0 h 1542374"/>
              <a:gd name="connsiteX2361" fmla="*/ 4422553 w 6798686"/>
              <a:gd name="connsiteY2361" fmla="*/ 34580 h 1542374"/>
              <a:gd name="connsiteX2362" fmla="*/ 4380652 w 6798686"/>
              <a:gd name="connsiteY2362" fmla="*/ 43802 h 1542374"/>
              <a:gd name="connsiteX2363" fmla="*/ 4428070 w 6798686"/>
              <a:gd name="connsiteY2363" fmla="*/ 0 h 1542374"/>
              <a:gd name="connsiteX2364" fmla="*/ 4422094 w 6798686"/>
              <a:gd name="connsiteY2364" fmla="*/ 0 h 1542374"/>
              <a:gd name="connsiteX2365" fmla="*/ 4372621 w 6798686"/>
              <a:gd name="connsiteY2365" fmla="*/ 45794 h 1542374"/>
              <a:gd name="connsiteX2366" fmla="*/ 4340767 w 6798686"/>
              <a:gd name="connsiteY2366" fmla="*/ 54482 h 1542374"/>
              <a:gd name="connsiteX2367" fmla="*/ 4331046 w 6798686"/>
              <a:gd name="connsiteY2367" fmla="*/ 57384 h 1542374"/>
              <a:gd name="connsiteX2368" fmla="*/ 4382035 w 6798686"/>
              <a:gd name="connsiteY2368" fmla="*/ 12367 h 1542374"/>
              <a:gd name="connsiteX2369" fmla="*/ 4419374 w 6798686"/>
              <a:gd name="connsiteY2369" fmla="*/ 0 h 1542374"/>
              <a:gd name="connsiteX2370" fmla="*/ 4405472 w 6798686"/>
              <a:gd name="connsiteY2370" fmla="*/ 0 h 1542374"/>
              <a:gd name="connsiteX2371" fmla="*/ 4390949 w 6798686"/>
              <a:gd name="connsiteY2371" fmla="*/ 4615 h 1542374"/>
              <a:gd name="connsiteX2372" fmla="*/ 4396299 w 6798686"/>
              <a:gd name="connsiteY2372" fmla="*/ 0 h 1542374"/>
              <a:gd name="connsiteX2373" fmla="*/ 4390068 w 6798686"/>
              <a:gd name="connsiteY2373" fmla="*/ 0 h 1542374"/>
              <a:gd name="connsiteX2374" fmla="*/ 4380555 w 6798686"/>
              <a:gd name="connsiteY2374" fmla="*/ 8232 h 1542374"/>
              <a:gd name="connsiteX2375" fmla="*/ 4341766 w 6798686"/>
              <a:gd name="connsiteY2375" fmla="*/ 22632 h 1542374"/>
              <a:gd name="connsiteX2376" fmla="*/ 4369276 w 6798686"/>
              <a:gd name="connsiteY2376" fmla="*/ 0 h 1542374"/>
              <a:gd name="connsiteX2377" fmla="*/ 4362637 w 6798686"/>
              <a:gd name="connsiteY2377" fmla="*/ 0 h 1542374"/>
              <a:gd name="connsiteX2378" fmla="*/ 4329221 w 6798686"/>
              <a:gd name="connsiteY2378" fmla="*/ 27604 h 1542374"/>
              <a:gd name="connsiteX2379" fmla="*/ 4292487 w 6798686"/>
              <a:gd name="connsiteY2379" fmla="*/ 43031 h 1542374"/>
              <a:gd name="connsiteX2380" fmla="*/ 4335926 w 6798686"/>
              <a:gd name="connsiteY2380" fmla="*/ 9020 h 1542374"/>
              <a:gd name="connsiteX2381" fmla="*/ 4354931 w 6798686"/>
              <a:gd name="connsiteY2381" fmla="*/ 0 h 1542374"/>
              <a:gd name="connsiteX2382" fmla="*/ 4340630 w 6798686"/>
              <a:gd name="connsiteY2382" fmla="*/ 0 h 1542374"/>
              <a:gd name="connsiteX2383" fmla="*/ 4335964 w 6798686"/>
              <a:gd name="connsiteY2383" fmla="*/ 3589 h 1542374"/>
              <a:gd name="connsiteX2384" fmla="*/ 4308548 w 6798686"/>
              <a:gd name="connsiteY2384" fmla="*/ 17329 h 1542374"/>
              <a:gd name="connsiteX2385" fmla="*/ 4332493 w 6798686"/>
              <a:gd name="connsiteY2385" fmla="*/ 0 h 1542374"/>
              <a:gd name="connsiteX2386" fmla="*/ 4318205 w 6798686"/>
              <a:gd name="connsiteY2386" fmla="*/ 0 h 1542374"/>
              <a:gd name="connsiteX2387" fmla="*/ 4287319 w 6798686"/>
              <a:gd name="connsiteY2387" fmla="*/ 20034 h 1542374"/>
              <a:gd name="connsiteX2388" fmla="*/ 4186014 w 6798686"/>
              <a:gd name="connsiteY2388" fmla="*/ 84677 h 1542374"/>
              <a:gd name="connsiteX2389" fmla="*/ 4172507 w 6798686"/>
              <a:gd name="connsiteY2389" fmla="*/ 93711 h 1542374"/>
              <a:gd name="connsiteX2390" fmla="*/ 4101135 w 6798686"/>
              <a:gd name="connsiteY2390" fmla="*/ 138097 h 1542374"/>
              <a:gd name="connsiteX2391" fmla="*/ 4050549 w 6798686"/>
              <a:gd name="connsiteY2391" fmla="*/ 170759 h 1542374"/>
              <a:gd name="connsiteX2392" fmla="*/ 4016275 w 6798686"/>
              <a:gd name="connsiteY2392" fmla="*/ 191510 h 1542374"/>
              <a:gd name="connsiteX2393" fmla="*/ 3918197 w 6798686"/>
              <a:gd name="connsiteY2393" fmla="*/ 252722 h 1542374"/>
              <a:gd name="connsiteX2394" fmla="*/ 3779812 w 6798686"/>
              <a:gd name="connsiteY2394" fmla="*/ 336018 h 1542374"/>
              <a:gd name="connsiteX2395" fmla="*/ 3631206 w 6798686"/>
              <a:gd name="connsiteY2395" fmla="*/ 422115 h 1542374"/>
              <a:gd name="connsiteX2396" fmla="*/ 3515857 w 6798686"/>
              <a:gd name="connsiteY2396" fmla="*/ 485465 h 1542374"/>
              <a:gd name="connsiteX2397" fmla="*/ 3470767 w 6798686"/>
              <a:gd name="connsiteY2397" fmla="*/ 510294 h 1542374"/>
              <a:gd name="connsiteX2398" fmla="*/ 3293458 w 6798686"/>
              <a:gd name="connsiteY2398" fmla="*/ 600660 h 1542374"/>
              <a:gd name="connsiteX2399" fmla="*/ 3091711 w 6798686"/>
              <a:gd name="connsiteY2399" fmla="*/ 692187 h 1542374"/>
              <a:gd name="connsiteX2400" fmla="*/ 2849851 w 6798686"/>
              <a:gd name="connsiteY2400" fmla="*/ 782004 h 1542374"/>
              <a:gd name="connsiteX2401" fmla="*/ 2702609 w 6798686"/>
              <a:gd name="connsiteY2401" fmla="*/ 823233 h 1542374"/>
              <a:gd name="connsiteX2402" fmla="*/ 2328645 w 6798686"/>
              <a:gd name="connsiteY2402" fmla="*/ 859371 h 1542374"/>
              <a:gd name="connsiteX2403" fmla="*/ 2235006 w 6798686"/>
              <a:gd name="connsiteY2403" fmla="*/ 843290 h 1542374"/>
              <a:gd name="connsiteX2404" fmla="*/ 2101020 w 6798686"/>
              <a:gd name="connsiteY2404" fmla="*/ 798949 h 1542374"/>
              <a:gd name="connsiteX2405" fmla="*/ 1990070 w 6798686"/>
              <a:gd name="connsiteY2405" fmla="*/ 742772 h 1542374"/>
              <a:gd name="connsiteX2406" fmla="*/ 1950840 w 6798686"/>
              <a:gd name="connsiteY2406" fmla="*/ 721908 h 1542374"/>
              <a:gd name="connsiteX2407" fmla="*/ 1937679 w 6798686"/>
              <a:gd name="connsiteY2407" fmla="*/ 713167 h 1542374"/>
              <a:gd name="connsiteX2408" fmla="*/ 1844155 w 6798686"/>
              <a:gd name="connsiteY2408" fmla="*/ 653321 h 1542374"/>
              <a:gd name="connsiteX2409" fmla="*/ 1753013 w 6798686"/>
              <a:gd name="connsiteY2409" fmla="*/ 587312 h 1542374"/>
              <a:gd name="connsiteX2410" fmla="*/ 1690189 w 6798686"/>
              <a:gd name="connsiteY2410" fmla="*/ 536315 h 1542374"/>
              <a:gd name="connsiteX2411" fmla="*/ 1672206 w 6798686"/>
              <a:gd name="connsiteY2411" fmla="*/ 524179 h 1542374"/>
              <a:gd name="connsiteX2412" fmla="*/ 1633917 w 6798686"/>
              <a:gd name="connsiteY2412" fmla="*/ 489482 h 1542374"/>
              <a:gd name="connsiteX2413" fmla="*/ 1598682 w 6798686"/>
              <a:gd name="connsiteY2413" fmla="*/ 463939 h 1542374"/>
              <a:gd name="connsiteX2414" fmla="*/ 1577625 w 6798686"/>
              <a:gd name="connsiteY2414" fmla="*/ 442656 h 1542374"/>
              <a:gd name="connsiteX2415" fmla="*/ 1234093 w 6798686"/>
              <a:gd name="connsiteY2415" fmla="*/ 367368 h 1542374"/>
              <a:gd name="connsiteX2416" fmla="*/ 1126025 w 6798686"/>
              <a:gd name="connsiteY2416" fmla="*/ 394672 h 1542374"/>
              <a:gd name="connsiteX2417" fmla="*/ 959707 w 6798686"/>
              <a:gd name="connsiteY2417" fmla="*/ 145887 h 1542374"/>
              <a:gd name="connsiteX2418" fmla="*/ 861537 w 6798686"/>
              <a:gd name="connsiteY2418" fmla="*/ 0 h 1542374"/>
              <a:gd name="connsiteX2419" fmla="*/ 856895 w 6798686"/>
              <a:gd name="connsiteY2419" fmla="*/ 0 h 1542374"/>
              <a:gd name="connsiteX2420" fmla="*/ 956498 w 6798686"/>
              <a:gd name="connsiteY2420" fmla="*/ 148020 h 1542374"/>
              <a:gd name="connsiteX2421" fmla="*/ 1122202 w 6798686"/>
              <a:gd name="connsiteY2421" fmla="*/ 395879 h 1542374"/>
              <a:gd name="connsiteX2422" fmla="*/ 1090886 w 6798686"/>
              <a:gd name="connsiteY2422" fmla="*/ 406094 h 1542374"/>
              <a:gd name="connsiteX2423" fmla="*/ 913693 w 6798686"/>
              <a:gd name="connsiteY2423" fmla="*/ 154976 h 1542374"/>
              <a:gd name="connsiteX2424" fmla="*/ 803811 w 6798686"/>
              <a:gd name="connsiteY2424" fmla="*/ 0 h 1542374"/>
              <a:gd name="connsiteX2425" fmla="*/ 798994 w 6798686"/>
              <a:gd name="connsiteY2425" fmla="*/ 0 h 1542374"/>
              <a:gd name="connsiteX2426" fmla="*/ 910466 w 6798686"/>
              <a:gd name="connsiteY2426" fmla="*/ 157222 h 1542374"/>
              <a:gd name="connsiteX2427" fmla="*/ 1087006 w 6798686"/>
              <a:gd name="connsiteY2427" fmla="*/ 407412 h 1542374"/>
              <a:gd name="connsiteX2428" fmla="*/ 1056285 w 6798686"/>
              <a:gd name="connsiteY2428" fmla="*/ 418291 h 1542374"/>
              <a:gd name="connsiteX2429" fmla="*/ 865894 w 6798686"/>
              <a:gd name="connsiteY2429" fmla="*/ 163378 h 1542374"/>
              <a:gd name="connsiteX2430" fmla="*/ 743547 w 6798686"/>
              <a:gd name="connsiteY2430" fmla="*/ 0 h 1542374"/>
              <a:gd name="connsiteX2431" fmla="*/ 738526 w 6798686"/>
              <a:gd name="connsiteY2431" fmla="*/ 0 h 1542374"/>
              <a:gd name="connsiteX2432" fmla="*/ 862666 w 6798686"/>
              <a:gd name="connsiteY2432" fmla="*/ 165768 h 1542374"/>
              <a:gd name="connsiteX2433" fmla="*/ 1052328 w 6798686"/>
              <a:gd name="connsiteY2433" fmla="*/ 419732 h 1542374"/>
              <a:gd name="connsiteX2434" fmla="*/ 1022165 w 6798686"/>
              <a:gd name="connsiteY2434" fmla="*/ 431116 h 1542374"/>
              <a:gd name="connsiteX2435" fmla="*/ 818036 w 6798686"/>
              <a:gd name="connsiteY2435" fmla="*/ 173887 h 1542374"/>
              <a:gd name="connsiteX2436" fmla="*/ 679964 w 6798686"/>
              <a:gd name="connsiteY2436" fmla="*/ 0 h 1542374"/>
              <a:gd name="connsiteX2437" fmla="*/ 674729 w 6798686"/>
              <a:gd name="connsiteY2437" fmla="*/ 0 h 1542374"/>
              <a:gd name="connsiteX2438" fmla="*/ 814809 w 6798686"/>
              <a:gd name="connsiteY2438" fmla="*/ 176421 h 1542374"/>
              <a:gd name="connsiteX2439" fmla="*/ 1018150 w 6798686"/>
              <a:gd name="connsiteY2439" fmla="*/ 432674 h 1542374"/>
              <a:gd name="connsiteX2440" fmla="*/ 988525 w 6798686"/>
              <a:gd name="connsiteY2440" fmla="*/ 444414 h 1542374"/>
              <a:gd name="connsiteX2441" fmla="*/ 765914 w 6798686"/>
              <a:gd name="connsiteY2441" fmla="*/ 181097 h 1542374"/>
              <a:gd name="connsiteX2442" fmla="*/ 613122 w 6798686"/>
              <a:gd name="connsiteY2442" fmla="*/ 0 h 1542374"/>
              <a:gd name="connsiteX2443" fmla="*/ 607636 w 6798686"/>
              <a:gd name="connsiteY2443" fmla="*/ 0 h 1542374"/>
              <a:gd name="connsiteX2444" fmla="*/ 762686 w 6798686"/>
              <a:gd name="connsiteY2444" fmla="*/ 183781 h 1542374"/>
              <a:gd name="connsiteX2445" fmla="*/ 984432 w 6798686"/>
              <a:gd name="connsiteY2445" fmla="*/ 446080 h 1542374"/>
              <a:gd name="connsiteX2446" fmla="*/ 955345 w 6798686"/>
              <a:gd name="connsiteY2446" fmla="*/ 458055 h 1542374"/>
              <a:gd name="connsiteX2447" fmla="*/ 955153 w 6798686"/>
              <a:gd name="connsiteY2447" fmla="*/ 457851 h 1542374"/>
              <a:gd name="connsiteX2448" fmla="*/ 703110 w 6798686"/>
              <a:gd name="connsiteY2448" fmla="*/ 179625 h 1542374"/>
              <a:gd name="connsiteX2449" fmla="*/ 541433 w 6798686"/>
              <a:gd name="connsiteY2449" fmla="*/ 0 h 1542374"/>
              <a:gd name="connsiteX2450" fmla="*/ 535683 w 6798686"/>
              <a:gd name="connsiteY2450" fmla="*/ 0 h 1542374"/>
              <a:gd name="connsiteX2451" fmla="*/ 699920 w 6798686"/>
              <a:gd name="connsiteY2451" fmla="*/ 182469 h 1542374"/>
              <a:gd name="connsiteX2452" fmla="*/ 951157 w 6798686"/>
              <a:gd name="connsiteY2452" fmla="*/ 459820 h 1542374"/>
              <a:gd name="connsiteX2453" fmla="*/ 922627 w 6798686"/>
              <a:gd name="connsiteY2453" fmla="*/ 471916 h 1542374"/>
              <a:gd name="connsiteX2454" fmla="*/ 920571 w 6798686"/>
              <a:gd name="connsiteY2454" fmla="*/ 469897 h 1542374"/>
              <a:gd name="connsiteX2455" fmla="*/ 641573 w 6798686"/>
              <a:gd name="connsiteY2455" fmla="*/ 183007 h 1542374"/>
              <a:gd name="connsiteX2456" fmla="*/ 465458 w 6798686"/>
              <a:gd name="connsiteY2456" fmla="*/ 0 h 1542374"/>
              <a:gd name="connsiteX2457" fmla="*/ 459404 w 6798686"/>
              <a:gd name="connsiteY2457" fmla="*/ 0 h 1542374"/>
              <a:gd name="connsiteX2458" fmla="*/ 638422 w 6798686"/>
              <a:gd name="connsiteY2458" fmla="*/ 186021 h 1542374"/>
              <a:gd name="connsiteX2459" fmla="*/ 917516 w 6798686"/>
              <a:gd name="connsiteY2459" fmla="*/ 473006 h 1542374"/>
              <a:gd name="connsiteX2460" fmla="*/ 918285 w 6798686"/>
              <a:gd name="connsiteY2460" fmla="*/ 473776 h 1542374"/>
              <a:gd name="connsiteX2461" fmla="*/ 890312 w 6798686"/>
              <a:gd name="connsiteY2461" fmla="*/ 485872 h 1542374"/>
              <a:gd name="connsiteX2462" fmla="*/ 885970 w 6798686"/>
              <a:gd name="connsiteY2462" fmla="*/ 481935 h 1542374"/>
              <a:gd name="connsiteX2463" fmla="*/ 574369 w 6798686"/>
              <a:gd name="connsiteY2463" fmla="*/ 184686 h 1542374"/>
              <a:gd name="connsiteX2464" fmla="*/ 378886 w 6798686"/>
              <a:gd name="connsiteY2464" fmla="*/ 0 h 1542374"/>
              <a:gd name="connsiteX2465" fmla="*/ 372420 w 6798686"/>
              <a:gd name="connsiteY2465" fmla="*/ 0 h 1542374"/>
              <a:gd name="connsiteX2466" fmla="*/ 571276 w 6798686"/>
              <a:gd name="connsiteY2466" fmla="*/ 187869 h 1542374"/>
              <a:gd name="connsiteX2467" fmla="*/ 882992 w 6798686"/>
              <a:gd name="connsiteY2467" fmla="*/ 485230 h 1542374"/>
              <a:gd name="connsiteX2468" fmla="*/ 885836 w 6798686"/>
              <a:gd name="connsiteY2468" fmla="*/ 487818 h 1542374"/>
              <a:gd name="connsiteX2469" fmla="*/ 858420 w 6798686"/>
              <a:gd name="connsiteY2469" fmla="*/ 499803 h 1542374"/>
              <a:gd name="connsiteX2470" fmla="*/ 851369 w 6798686"/>
              <a:gd name="connsiteY2470" fmla="*/ 493968 h 1542374"/>
              <a:gd name="connsiteX2471" fmla="*/ 499730 w 6798686"/>
              <a:gd name="connsiteY2471" fmla="*/ 184154 h 1542374"/>
              <a:gd name="connsiteX2472" fmla="*/ 290742 w 6798686"/>
              <a:gd name="connsiteY2472" fmla="*/ 0 h 1542374"/>
              <a:gd name="connsiteX2473" fmla="*/ 283883 w 6798686"/>
              <a:gd name="connsiteY2473" fmla="*/ 0 h 1542374"/>
              <a:gd name="connsiteX2474" fmla="*/ 496695 w 6798686"/>
              <a:gd name="connsiteY2474" fmla="*/ 187525 h 1542374"/>
              <a:gd name="connsiteX2475" fmla="*/ 848468 w 6798686"/>
              <a:gd name="connsiteY2475" fmla="*/ 497465 h 1542374"/>
              <a:gd name="connsiteX2476" fmla="*/ 853752 w 6798686"/>
              <a:gd name="connsiteY2476" fmla="*/ 501845 h 1542374"/>
              <a:gd name="connsiteX2477" fmla="*/ 852983 w 6798686"/>
              <a:gd name="connsiteY2477" fmla="*/ 502179 h 1542374"/>
              <a:gd name="connsiteX2478" fmla="*/ 826874 w 6798686"/>
              <a:gd name="connsiteY2478" fmla="*/ 513599 h 1542374"/>
              <a:gd name="connsiteX2479" fmla="*/ 816749 w 6798686"/>
              <a:gd name="connsiteY2479" fmla="*/ 505999 h 1542374"/>
              <a:gd name="connsiteX2480" fmla="*/ 415101 w 6798686"/>
              <a:gd name="connsiteY2480" fmla="*/ 180669 h 1542374"/>
              <a:gd name="connsiteX2481" fmla="*/ 194647 w 6798686"/>
              <a:gd name="connsiteY2481" fmla="*/ 0 h 1542374"/>
              <a:gd name="connsiteX2482" fmla="*/ 187350 w 6798686"/>
              <a:gd name="connsiteY2482" fmla="*/ 0 h 1542374"/>
              <a:gd name="connsiteX2483" fmla="*/ 412123 w 6798686"/>
              <a:gd name="connsiteY2483" fmla="*/ 184213 h 1542374"/>
              <a:gd name="connsiteX2484" fmla="*/ 813963 w 6798686"/>
              <a:gd name="connsiteY2484" fmla="*/ 509695 h 1542374"/>
              <a:gd name="connsiteX2485" fmla="*/ 821994 w 6798686"/>
              <a:gd name="connsiteY2485" fmla="*/ 515720 h 1542374"/>
              <a:gd name="connsiteX2486" fmla="*/ 795654 w 6798686"/>
              <a:gd name="connsiteY2486" fmla="*/ 527130 h 1542374"/>
              <a:gd name="connsiteX2487" fmla="*/ 782110 w 6798686"/>
              <a:gd name="connsiteY2487" fmla="*/ 518023 h 1542374"/>
              <a:gd name="connsiteX2488" fmla="*/ 316735 w 6798686"/>
              <a:gd name="connsiteY2488" fmla="*/ 173051 h 1542374"/>
              <a:gd name="connsiteX2489" fmla="*/ 89185 w 6798686"/>
              <a:gd name="connsiteY2489" fmla="*/ 0 h 1542374"/>
              <a:gd name="connsiteX2490" fmla="*/ 81383 w 6798686"/>
              <a:gd name="connsiteY2490" fmla="*/ 0 h 1542374"/>
              <a:gd name="connsiteX2491" fmla="*/ 313834 w 6798686"/>
              <a:gd name="connsiteY2491" fmla="*/ 176786 h 1542374"/>
              <a:gd name="connsiteX2492" fmla="*/ 779478 w 6798686"/>
              <a:gd name="connsiteY2492" fmla="*/ 521935 h 1542374"/>
              <a:gd name="connsiteX2493" fmla="*/ 790486 w 6798686"/>
              <a:gd name="connsiteY2493" fmla="*/ 529345 h 1542374"/>
              <a:gd name="connsiteX2494" fmla="*/ 764665 w 6798686"/>
              <a:gd name="connsiteY2494" fmla="*/ 540281 h 1542374"/>
              <a:gd name="connsiteX2495" fmla="*/ 747470 w 6798686"/>
              <a:gd name="connsiteY2495" fmla="*/ 530048 h 1542374"/>
              <a:gd name="connsiteX2496" fmla="*/ 198638 w 6798686"/>
              <a:gd name="connsiteY2496" fmla="*/ 159243 h 1542374"/>
              <a:gd name="connsiteX2497" fmla="*/ 0 w 6798686"/>
              <a:gd name="connsiteY2497" fmla="*/ 19178 h 1542374"/>
              <a:gd name="connsiteX2498" fmla="*/ 0 w 6798686"/>
              <a:gd name="connsiteY2498" fmla="*/ 25062 h 1542374"/>
              <a:gd name="connsiteX2499" fmla="*/ 195833 w 6798686"/>
              <a:gd name="connsiteY2499" fmla="*/ 163151 h 1542374"/>
              <a:gd name="connsiteX2500" fmla="*/ 745011 w 6798686"/>
              <a:gd name="connsiteY2500" fmla="*/ 534169 h 1542374"/>
              <a:gd name="connsiteX2501" fmla="*/ 759132 w 6798686"/>
              <a:gd name="connsiteY2501" fmla="*/ 542575 h 1542374"/>
              <a:gd name="connsiteX2502" fmla="*/ 733734 w 6798686"/>
              <a:gd name="connsiteY2502" fmla="*/ 552918 h 1542374"/>
              <a:gd name="connsiteX2503" fmla="*/ 712812 w 6798686"/>
              <a:gd name="connsiteY2503" fmla="*/ 542073 h 1542374"/>
              <a:gd name="connsiteX2504" fmla="*/ 51128 w 6798686"/>
              <a:gd name="connsiteY2504" fmla="*/ 135543 h 1542374"/>
              <a:gd name="connsiteX2505" fmla="*/ 0 w 6798686"/>
              <a:gd name="connsiteY2505" fmla="*/ 102048 h 1542374"/>
              <a:gd name="connsiteX2506" fmla="*/ 0 w 6798686"/>
              <a:gd name="connsiteY2506" fmla="*/ 107899 h 1542374"/>
              <a:gd name="connsiteX2507" fmla="*/ 48438 w 6798686"/>
              <a:gd name="connsiteY2507" fmla="*/ 139632 h 1542374"/>
              <a:gd name="connsiteX2508" fmla="*/ 710544 w 6798686"/>
              <a:gd name="connsiteY2508" fmla="*/ 546413 h 1542374"/>
              <a:gd name="connsiteX2509" fmla="*/ 727701 w 6798686"/>
              <a:gd name="connsiteY2509" fmla="*/ 555305 h 1542374"/>
              <a:gd name="connsiteX2510" fmla="*/ 702591 w 6798686"/>
              <a:gd name="connsiteY2510" fmla="*/ 564897 h 1542374"/>
              <a:gd name="connsiteX2511" fmla="*/ 678134 w 6798686"/>
              <a:gd name="connsiteY2511" fmla="*/ 554102 h 1542374"/>
              <a:gd name="connsiteX2512" fmla="*/ 68262 w 6798686"/>
              <a:gd name="connsiteY2512" fmla="*/ 223616 h 1542374"/>
              <a:gd name="connsiteX2513" fmla="*/ 0 w 6798686"/>
              <a:gd name="connsiteY2513" fmla="*/ 181873 h 1542374"/>
              <a:gd name="connsiteX2514" fmla="*/ 0 w 6798686"/>
              <a:gd name="connsiteY2514" fmla="*/ 187702 h 1542374"/>
              <a:gd name="connsiteX2515" fmla="*/ 65775 w 6798686"/>
              <a:gd name="connsiteY2515" fmla="*/ 227925 h 1542374"/>
              <a:gd name="connsiteX2516" fmla="*/ 676097 w 6798686"/>
              <a:gd name="connsiteY2516" fmla="*/ 558651 h 1542374"/>
              <a:gd name="connsiteX2517" fmla="*/ 695828 w 6798686"/>
              <a:gd name="connsiteY2517" fmla="*/ 567368 h 1542374"/>
              <a:gd name="connsiteX2518" fmla="*/ 686126 w 6798686"/>
              <a:gd name="connsiteY2518" fmla="*/ 570809 h 1542374"/>
              <a:gd name="connsiteX2519" fmla="*/ 670737 w 6798686"/>
              <a:gd name="connsiteY2519" fmla="*/ 576092 h 1542374"/>
              <a:gd name="connsiteX2520" fmla="*/ 643437 w 6798686"/>
              <a:gd name="connsiteY2520" fmla="*/ 566134 h 1542374"/>
              <a:gd name="connsiteX2521" fmla="*/ 131422 w 6798686"/>
              <a:gd name="connsiteY2521" fmla="*/ 330560 h 1542374"/>
              <a:gd name="connsiteX2522" fmla="*/ 0 w 6798686"/>
              <a:gd name="connsiteY2522" fmla="*/ 257618 h 1542374"/>
              <a:gd name="connsiteX2523" fmla="*/ 0 w 6798686"/>
              <a:gd name="connsiteY2523" fmla="*/ 263415 h 1542374"/>
              <a:gd name="connsiteX2524" fmla="*/ 129181 w 6798686"/>
              <a:gd name="connsiteY2524" fmla="*/ 335111 h 1542374"/>
              <a:gd name="connsiteX2525" fmla="*/ 641669 w 6798686"/>
              <a:gd name="connsiteY2525" fmla="*/ 570886 h 1542374"/>
              <a:gd name="connsiteX2526" fmla="*/ 663091 w 6798686"/>
              <a:gd name="connsiteY2526" fmla="*/ 578713 h 1542374"/>
              <a:gd name="connsiteX2527" fmla="*/ 638807 w 6798686"/>
              <a:gd name="connsiteY2527" fmla="*/ 586839 h 1542374"/>
              <a:gd name="connsiteX2528" fmla="*/ 608720 w 6798686"/>
              <a:gd name="connsiteY2528" fmla="*/ 578171 h 1542374"/>
              <a:gd name="connsiteX2529" fmla="*/ 72415 w 6798686"/>
              <a:gd name="connsiteY2529" fmla="*/ 366947 h 1542374"/>
              <a:gd name="connsiteX2530" fmla="*/ 0 w 6798686"/>
              <a:gd name="connsiteY2530" fmla="*/ 330051 h 1542374"/>
              <a:gd name="connsiteX2531" fmla="*/ 0 w 6798686"/>
              <a:gd name="connsiteY2531" fmla="*/ 335827 h 1542374"/>
              <a:gd name="connsiteX2532" fmla="*/ 70342 w 6798686"/>
              <a:gd name="connsiteY2532" fmla="*/ 371666 h 1542374"/>
              <a:gd name="connsiteX2533" fmla="*/ 607260 w 6798686"/>
              <a:gd name="connsiteY2533" fmla="*/ 583108 h 1542374"/>
              <a:gd name="connsiteX2534" fmla="*/ 630046 w 6798686"/>
              <a:gd name="connsiteY2534" fmla="*/ 589708 h 1542374"/>
              <a:gd name="connsiteX2535" fmla="*/ 606876 w 6798686"/>
              <a:gd name="connsiteY2535" fmla="*/ 597183 h 1542374"/>
              <a:gd name="connsiteX2536" fmla="*/ 573985 w 6798686"/>
              <a:gd name="connsiteY2536" fmla="*/ 590215 h 1542374"/>
              <a:gd name="connsiteX2537" fmla="*/ 56677 w 6798686"/>
              <a:gd name="connsiteY2537" fmla="*/ 424516 h 1542374"/>
              <a:gd name="connsiteX2538" fmla="*/ 0 w 6798686"/>
              <a:gd name="connsiteY2538" fmla="*/ 399903 h 1542374"/>
              <a:gd name="connsiteX2539" fmla="*/ 0 w 6798686"/>
              <a:gd name="connsiteY2539" fmla="*/ 405611 h 1542374"/>
              <a:gd name="connsiteX2540" fmla="*/ 54828 w 6798686"/>
              <a:gd name="connsiteY2540" fmla="*/ 429419 h 1542374"/>
              <a:gd name="connsiteX2541" fmla="*/ 572871 w 6798686"/>
              <a:gd name="connsiteY2541" fmla="*/ 595339 h 1542374"/>
              <a:gd name="connsiteX2542" fmla="*/ 596617 w 6798686"/>
              <a:gd name="connsiteY2542" fmla="*/ 600430 h 1542374"/>
              <a:gd name="connsiteX2543" fmla="*/ 574927 w 6798686"/>
              <a:gd name="connsiteY2543" fmla="*/ 607154 h 1542374"/>
              <a:gd name="connsiteX2544" fmla="*/ 539250 w 6798686"/>
              <a:gd name="connsiteY2544" fmla="*/ 602274 h 1542374"/>
              <a:gd name="connsiteX2545" fmla="*/ 3124 w 6798686"/>
              <a:gd name="connsiteY2545" fmla="*/ 465534 h 1542374"/>
              <a:gd name="connsiteX2546" fmla="*/ 0 w 6798686"/>
              <a:gd name="connsiteY2546" fmla="*/ 464337 h 1542374"/>
              <a:gd name="connsiteX2547" fmla="*/ 0 w 6798686"/>
              <a:gd name="connsiteY2547" fmla="*/ 470217 h 1542374"/>
              <a:gd name="connsiteX2548" fmla="*/ 130878 w 6798686"/>
              <a:gd name="connsiteY2548" fmla="*/ 514287 h 1542374"/>
              <a:gd name="connsiteX2549" fmla="*/ 538500 w 6798686"/>
              <a:gd name="connsiteY2549" fmla="*/ 607538 h 1542374"/>
              <a:gd name="connsiteX2550" fmla="*/ 562650 w 6798686"/>
              <a:gd name="connsiteY2550" fmla="*/ 610901 h 1542374"/>
              <a:gd name="connsiteX2551" fmla="*/ 542957 w 6798686"/>
              <a:gd name="connsiteY2551" fmla="*/ 616741 h 1542374"/>
              <a:gd name="connsiteX2552" fmla="*/ 504514 w 6798686"/>
              <a:gd name="connsiteY2552" fmla="*/ 614339 h 1542374"/>
              <a:gd name="connsiteX2553" fmla="*/ 93587 w 6798686"/>
              <a:gd name="connsiteY2553" fmla="*/ 549250 h 1542374"/>
              <a:gd name="connsiteX2554" fmla="*/ 0 w 6798686"/>
              <a:gd name="connsiteY2554" fmla="*/ 523535 h 1542374"/>
              <a:gd name="connsiteX2555" fmla="*/ 0 w 6798686"/>
              <a:gd name="connsiteY2555" fmla="*/ 529151 h 1542374"/>
              <a:gd name="connsiteX2556" fmla="*/ 92363 w 6798686"/>
              <a:gd name="connsiteY2556" fmla="*/ 554526 h 1542374"/>
              <a:gd name="connsiteX2557" fmla="*/ 504111 w 6798686"/>
              <a:gd name="connsiteY2557" fmla="*/ 619738 h 1542374"/>
              <a:gd name="connsiteX2558" fmla="*/ 527492 w 6798686"/>
              <a:gd name="connsiteY2558" fmla="*/ 621237 h 1542374"/>
              <a:gd name="connsiteX2559" fmla="*/ 512160 w 6798686"/>
              <a:gd name="connsiteY2559" fmla="*/ 625617 h 1542374"/>
              <a:gd name="connsiteX2560" fmla="*/ 469740 w 6798686"/>
              <a:gd name="connsiteY2560" fmla="*/ 626424 h 1542374"/>
              <a:gd name="connsiteX2561" fmla="*/ 49668 w 6798686"/>
              <a:gd name="connsiteY2561" fmla="*/ 588970 h 1542374"/>
              <a:gd name="connsiteX2562" fmla="*/ 0 w 6798686"/>
              <a:gd name="connsiteY2562" fmla="*/ 578242 h 1542374"/>
              <a:gd name="connsiteX2563" fmla="*/ 0 w 6798686"/>
              <a:gd name="connsiteY2563" fmla="*/ 583582 h 1542374"/>
              <a:gd name="connsiteX2564" fmla="*/ 56626 w 6798686"/>
              <a:gd name="connsiteY2564" fmla="*/ 595555 h 1542374"/>
              <a:gd name="connsiteX2565" fmla="*/ 469760 w 6798686"/>
              <a:gd name="connsiteY2565" fmla="*/ 631919 h 1542374"/>
              <a:gd name="connsiteX2566" fmla="*/ 490201 w 6798686"/>
              <a:gd name="connsiteY2566" fmla="*/ 631707 h 1542374"/>
              <a:gd name="connsiteX2567" fmla="*/ 478885 w 6798686"/>
              <a:gd name="connsiteY2567" fmla="*/ 634743 h 1542374"/>
              <a:gd name="connsiteX2568" fmla="*/ 434985 w 6798686"/>
              <a:gd name="connsiteY2568" fmla="*/ 638508 h 1542374"/>
              <a:gd name="connsiteX2569" fmla="*/ 7870 w 6798686"/>
              <a:gd name="connsiteY2569" fmla="*/ 629877 h 1542374"/>
              <a:gd name="connsiteX2570" fmla="*/ 0 w 6798686"/>
              <a:gd name="connsiteY2570" fmla="*/ 628642 h 1542374"/>
              <a:gd name="connsiteX2571" fmla="*/ 0 w 6798686"/>
              <a:gd name="connsiteY2571" fmla="*/ 633629 h 1542374"/>
              <a:gd name="connsiteX2572" fmla="*/ 20367 w 6798686"/>
              <a:gd name="connsiteY2572" fmla="*/ 636664 h 1542374"/>
              <a:gd name="connsiteX2573" fmla="*/ 435408 w 6798686"/>
              <a:gd name="connsiteY2573" fmla="*/ 644080 h 1542374"/>
              <a:gd name="connsiteX2574" fmla="*/ 446570 w 6798686"/>
              <a:gd name="connsiteY2574" fmla="*/ 643177 h 1542374"/>
              <a:gd name="connsiteX2575" fmla="*/ 446090 w 6798686"/>
              <a:gd name="connsiteY2575" fmla="*/ 643311 h 1542374"/>
              <a:gd name="connsiteX2576" fmla="*/ 400211 w 6798686"/>
              <a:gd name="connsiteY2576" fmla="*/ 650631 h 1542374"/>
              <a:gd name="connsiteX2577" fmla="*/ 108029 w 6798686"/>
              <a:gd name="connsiteY2577" fmla="*/ 674618 h 1542374"/>
              <a:gd name="connsiteX2578" fmla="*/ 0 w 6798686"/>
              <a:gd name="connsiteY2578" fmla="*/ 672133 h 1542374"/>
              <a:gd name="connsiteX2579" fmla="*/ 0 w 6798686"/>
              <a:gd name="connsiteY2579" fmla="*/ 677852 h 1542374"/>
              <a:gd name="connsiteX2580" fmla="*/ 109984 w 6798686"/>
              <a:gd name="connsiteY2580" fmla="*/ 680000 h 1542374"/>
              <a:gd name="connsiteX2581" fmla="*/ 379712 w 6798686"/>
              <a:gd name="connsiteY2581" fmla="*/ 659277 h 1542374"/>
              <a:gd name="connsiteX2582" fmla="*/ 79644 w 6798686"/>
              <a:gd name="connsiteY2582" fmla="*/ 706546 h 1542374"/>
              <a:gd name="connsiteX2583" fmla="*/ 0 w 6798686"/>
              <a:gd name="connsiteY2583" fmla="*/ 710221 h 1542374"/>
              <a:gd name="connsiteX2584" fmla="*/ 0 w 6798686"/>
              <a:gd name="connsiteY2584" fmla="*/ 717398 h 1542374"/>
              <a:gd name="connsiteX2585" fmla="*/ 73125 w 6798686"/>
              <a:gd name="connsiteY2585" fmla="*/ 713359 h 1542374"/>
              <a:gd name="connsiteX2586" fmla="*/ 451527 w 6798686"/>
              <a:gd name="connsiteY2586" fmla="*/ 648134 h 1542374"/>
              <a:gd name="connsiteX2587" fmla="*/ 513179 w 6798686"/>
              <a:gd name="connsiteY2587" fmla="*/ 636894 h 1542374"/>
              <a:gd name="connsiteX2588" fmla="*/ 597654 w 6798686"/>
              <a:gd name="connsiteY2588" fmla="*/ 626655 h 1542374"/>
              <a:gd name="connsiteX2589" fmla="*/ 617404 w 6798686"/>
              <a:gd name="connsiteY2589" fmla="*/ 625310 h 1542374"/>
              <a:gd name="connsiteX2590" fmla="*/ 707548 w 6798686"/>
              <a:gd name="connsiteY2590" fmla="*/ 627461 h 1542374"/>
              <a:gd name="connsiteX2591" fmla="*/ 764761 w 6798686"/>
              <a:gd name="connsiteY2591" fmla="*/ 633071 h 1542374"/>
              <a:gd name="connsiteX2592" fmla="*/ 774963 w 6798686"/>
              <a:gd name="connsiteY2592" fmla="*/ 634070 h 1542374"/>
              <a:gd name="connsiteX2593" fmla="*/ 781687 w 6798686"/>
              <a:gd name="connsiteY2593" fmla="*/ 635262 h 1542374"/>
              <a:gd name="connsiteX2594" fmla="*/ 843761 w 6798686"/>
              <a:gd name="connsiteY2594" fmla="*/ 646347 h 1542374"/>
              <a:gd name="connsiteX2595" fmla="*/ 914289 w 6798686"/>
              <a:gd name="connsiteY2595" fmla="*/ 664848 h 1542374"/>
              <a:gd name="connsiteX2596" fmla="*/ 964663 w 6798686"/>
              <a:gd name="connsiteY2596" fmla="*/ 682293 h 1542374"/>
              <a:gd name="connsiteX2597" fmla="*/ 983068 w 6798686"/>
              <a:gd name="connsiteY2597" fmla="*/ 688537 h 1542374"/>
              <a:gd name="connsiteX2598" fmla="*/ 999322 w 6798686"/>
              <a:gd name="connsiteY2598" fmla="*/ 695491 h 1542374"/>
              <a:gd name="connsiteX2599" fmla="*/ 1042818 w 6798686"/>
              <a:gd name="connsiteY2599" fmla="*/ 713051 h 1542374"/>
              <a:gd name="connsiteX2600" fmla="*/ 1102030 w 6798686"/>
              <a:gd name="connsiteY2600" fmla="*/ 740563 h 1542374"/>
              <a:gd name="connsiteX2601" fmla="*/ 1160703 w 6798686"/>
              <a:gd name="connsiteY2601" fmla="*/ 770707 h 1542374"/>
              <a:gd name="connsiteX2602" fmla="*/ 1220415 w 6798686"/>
              <a:gd name="connsiteY2602" fmla="*/ 804270 h 1542374"/>
              <a:gd name="connsiteX2603" fmla="*/ 1279741 w 6798686"/>
              <a:gd name="connsiteY2603" fmla="*/ 840447 h 1542374"/>
              <a:gd name="connsiteX2604" fmla="*/ 1341624 w 6798686"/>
              <a:gd name="connsiteY2604" fmla="*/ 880869 h 1542374"/>
              <a:gd name="connsiteX2605" fmla="*/ 1399221 w 6798686"/>
              <a:gd name="connsiteY2605" fmla="*/ 920773 h 1542374"/>
              <a:gd name="connsiteX2606" fmla="*/ 1458279 w 6798686"/>
              <a:gd name="connsiteY2606" fmla="*/ 964077 h 1542374"/>
              <a:gd name="connsiteX2607" fmla="*/ 1516819 w 6798686"/>
              <a:gd name="connsiteY2607" fmla="*/ 1009071 h 1542374"/>
              <a:gd name="connsiteX2608" fmla="*/ 1575819 w 6798686"/>
              <a:gd name="connsiteY2608" fmla="*/ 1056237 h 1542374"/>
              <a:gd name="connsiteX2609" fmla="*/ 1633686 w 6798686"/>
              <a:gd name="connsiteY2609" fmla="*/ 1104171 h 1542374"/>
              <a:gd name="connsiteX2610" fmla="*/ 1690823 w 6798686"/>
              <a:gd name="connsiteY2610" fmla="*/ 1153066 h 1542374"/>
              <a:gd name="connsiteX2611" fmla="*/ 1747403 w 6798686"/>
              <a:gd name="connsiteY2611" fmla="*/ 1202845 h 1542374"/>
              <a:gd name="connsiteX2612" fmla="*/ 2261711 w 6798686"/>
              <a:gd name="connsiteY2612" fmla="*/ 1511987 h 1542374"/>
              <a:gd name="connsiteX2613" fmla="*/ 2551679 w 6798686"/>
              <a:gd name="connsiteY2613" fmla="*/ 1539614 h 1542374"/>
              <a:gd name="connsiteX2614" fmla="*/ 2623974 w 6798686"/>
              <a:gd name="connsiteY2614" fmla="*/ 1530815 h 1542374"/>
              <a:gd name="connsiteX2615" fmla="*/ 2965623 w 6798686"/>
              <a:gd name="connsiteY2615" fmla="*/ 1413871 h 1542374"/>
              <a:gd name="connsiteX2616" fmla="*/ 3554339 w 6798686"/>
              <a:gd name="connsiteY2616" fmla="*/ 978851 h 1542374"/>
              <a:gd name="connsiteX2617" fmla="*/ 3925863 w 6798686"/>
              <a:gd name="connsiteY2617" fmla="*/ 610574 h 1542374"/>
              <a:gd name="connsiteX2618" fmla="*/ 4065093 w 6798686"/>
              <a:gd name="connsiteY2618" fmla="*/ 591493 h 1542374"/>
              <a:gd name="connsiteX2619" fmla="*/ 4848351 w 6798686"/>
              <a:gd name="connsiteY2619" fmla="*/ 727288 h 1542374"/>
              <a:gd name="connsiteX2620" fmla="*/ 5192939 w 6798686"/>
              <a:gd name="connsiteY2620" fmla="*/ 1034182 h 1542374"/>
              <a:gd name="connsiteX2621" fmla="*/ 5349729 w 6798686"/>
              <a:gd name="connsiteY2621" fmla="*/ 1194161 h 1542374"/>
              <a:gd name="connsiteX2622" fmla="*/ 5680100 w 6798686"/>
              <a:gd name="connsiteY2622" fmla="*/ 1391354 h 1542374"/>
              <a:gd name="connsiteX2623" fmla="*/ 6035467 w 6798686"/>
              <a:gd name="connsiteY2623" fmla="*/ 1429855 h 1542374"/>
              <a:gd name="connsiteX2624" fmla="*/ 6058675 w 6798686"/>
              <a:gd name="connsiteY2624" fmla="*/ 1428203 h 1542374"/>
              <a:gd name="connsiteX2625" fmla="*/ 6769043 w 6798686"/>
              <a:gd name="connsiteY2625" fmla="*/ 1248819 h 1542374"/>
              <a:gd name="connsiteX2626" fmla="*/ 6798686 w 6798686"/>
              <a:gd name="connsiteY2626" fmla="*/ 1238810 h 1542374"/>
              <a:gd name="connsiteX2627" fmla="*/ 6796842 w 6798686"/>
              <a:gd name="connsiteY2627" fmla="*/ 1233354 h 1542374"/>
              <a:gd name="connsiteX2628" fmla="*/ 6767179 w 6798686"/>
              <a:gd name="connsiteY2628" fmla="*/ 1243363 h 1542374"/>
              <a:gd name="connsiteX2629" fmla="*/ 5353668 w 6798686"/>
              <a:gd name="connsiteY2629" fmla="*/ 1189973 h 1542374"/>
              <a:gd name="connsiteX2630" fmla="*/ 5197128 w 6798686"/>
              <a:gd name="connsiteY2630" fmla="*/ 1030243 h 1542374"/>
              <a:gd name="connsiteX2631" fmla="*/ 4851367 w 6798686"/>
              <a:gd name="connsiteY2631" fmla="*/ 722388 h 1542374"/>
              <a:gd name="connsiteX2632" fmla="*/ 4064478 w 6798686"/>
              <a:gd name="connsiteY2632" fmla="*/ 585771 h 1542374"/>
              <a:gd name="connsiteX2633" fmla="*/ 3932395 w 6798686"/>
              <a:gd name="connsiteY2633" fmla="*/ 603696 h 1542374"/>
              <a:gd name="connsiteX2634" fmla="*/ 3946381 w 6798686"/>
              <a:gd name="connsiteY2634" fmla="*/ 588974 h 1542374"/>
              <a:gd name="connsiteX2635" fmla="*/ 3999848 w 6798686"/>
              <a:gd name="connsiteY2635" fmla="*/ 584244 h 1542374"/>
              <a:gd name="connsiteX2636" fmla="*/ 4165745 w 6798686"/>
              <a:gd name="connsiteY2636" fmla="*/ 567660 h 1542374"/>
              <a:gd name="connsiteX2637" fmla="*/ 4917341 w 6798686"/>
              <a:gd name="connsiteY2637" fmla="*/ 706942 h 1542374"/>
              <a:gd name="connsiteX2638" fmla="*/ 5248520 w 6798686"/>
              <a:gd name="connsiteY2638" fmla="*/ 1005556 h 1542374"/>
              <a:gd name="connsiteX2639" fmla="*/ 5399104 w 6798686"/>
              <a:gd name="connsiteY2639" fmla="*/ 1160885 h 1542374"/>
              <a:gd name="connsiteX2640" fmla="*/ 5715816 w 6798686"/>
              <a:gd name="connsiteY2640" fmla="*/ 1353602 h 1542374"/>
              <a:gd name="connsiteX2641" fmla="*/ 6056331 w 6798686"/>
              <a:gd name="connsiteY2641" fmla="*/ 1395081 h 1542374"/>
              <a:gd name="connsiteX2642" fmla="*/ 6096830 w 6798686"/>
              <a:gd name="connsiteY2642" fmla="*/ 1392468 h 1542374"/>
              <a:gd name="connsiteX2643" fmla="*/ 6759148 w 6798686"/>
              <a:gd name="connsiteY2643" fmla="*/ 1231836 h 1542374"/>
              <a:gd name="connsiteX2644" fmla="*/ 6788908 w 6798686"/>
              <a:gd name="connsiteY2644" fmla="*/ 1222230 h 1542374"/>
              <a:gd name="connsiteX2645" fmla="*/ 6787159 w 6798686"/>
              <a:gd name="connsiteY2645" fmla="*/ 1216831 h 1542374"/>
              <a:gd name="connsiteX2646" fmla="*/ 6757400 w 6798686"/>
              <a:gd name="connsiteY2646" fmla="*/ 1226437 h 1542374"/>
              <a:gd name="connsiteX2647" fmla="*/ 5403024 w 6798686"/>
              <a:gd name="connsiteY2647" fmla="*/ 1156774 h 1542374"/>
              <a:gd name="connsiteX2648" fmla="*/ 5252669 w 6798686"/>
              <a:gd name="connsiteY2648" fmla="*/ 1001694 h 1542374"/>
              <a:gd name="connsiteX2649" fmla="*/ 4920358 w 6798686"/>
              <a:gd name="connsiteY2649" fmla="*/ 702139 h 1542374"/>
              <a:gd name="connsiteX2650" fmla="*/ 4554463 w 6798686"/>
              <a:gd name="connsiteY2650" fmla="*/ 566204 h 1542374"/>
              <a:gd name="connsiteX2651" fmla="*/ 4165034 w 6798686"/>
              <a:gd name="connsiteY2651" fmla="*/ 562029 h 1542374"/>
              <a:gd name="connsiteX2652" fmla="*/ 3999349 w 6798686"/>
              <a:gd name="connsiteY2652" fmla="*/ 578592 h 1542374"/>
              <a:gd name="connsiteX2653" fmla="*/ 3952279 w 6798686"/>
              <a:gd name="connsiteY2653" fmla="*/ 582736 h 1542374"/>
              <a:gd name="connsiteX2654" fmla="*/ 3981002 w 6798686"/>
              <a:gd name="connsiteY2654" fmla="*/ 552350 h 1542374"/>
              <a:gd name="connsiteX2655" fmla="*/ 4049128 w 6798686"/>
              <a:gd name="connsiteY2655" fmla="*/ 552682 h 1542374"/>
              <a:gd name="connsiteX2656" fmla="*/ 4266397 w 6798686"/>
              <a:gd name="connsiteY2656" fmla="*/ 543818 h 1542374"/>
              <a:gd name="connsiteX2657" fmla="*/ 4986332 w 6798686"/>
              <a:gd name="connsiteY2657" fmla="*/ 686577 h 1542374"/>
              <a:gd name="connsiteX2658" fmla="*/ 5304120 w 6798686"/>
              <a:gd name="connsiteY2658" fmla="*/ 976949 h 1542374"/>
              <a:gd name="connsiteX2659" fmla="*/ 5448479 w 6798686"/>
              <a:gd name="connsiteY2659" fmla="*/ 1127591 h 1542374"/>
              <a:gd name="connsiteX2660" fmla="*/ 5751531 w 6798686"/>
              <a:gd name="connsiteY2660" fmla="*/ 1315812 h 1542374"/>
              <a:gd name="connsiteX2661" fmla="*/ 6077215 w 6798686"/>
              <a:gd name="connsiteY2661" fmla="*/ 1360269 h 1542374"/>
              <a:gd name="connsiteX2662" fmla="*/ 6135735 w 6798686"/>
              <a:gd name="connsiteY2662" fmla="*/ 1356926 h 1542374"/>
              <a:gd name="connsiteX2663" fmla="*/ 6749273 w 6798686"/>
              <a:gd name="connsiteY2663" fmla="*/ 1214795 h 1542374"/>
              <a:gd name="connsiteX2664" fmla="*/ 6779109 w 6798686"/>
              <a:gd name="connsiteY2664" fmla="*/ 1205650 h 1542374"/>
              <a:gd name="connsiteX2665" fmla="*/ 6777476 w 6798686"/>
              <a:gd name="connsiteY2665" fmla="*/ 1200289 h 1542374"/>
              <a:gd name="connsiteX2666" fmla="*/ 6747620 w 6798686"/>
              <a:gd name="connsiteY2666" fmla="*/ 1209454 h 1542374"/>
              <a:gd name="connsiteX2667" fmla="*/ 5452360 w 6798686"/>
              <a:gd name="connsiteY2667" fmla="*/ 1123576 h 1542374"/>
              <a:gd name="connsiteX2668" fmla="*/ 5308231 w 6798686"/>
              <a:gd name="connsiteY2668" fmla="*/ 973164 h 1542374"/>
              <a:gd name="connsiteX2669" fmla="*/ 4989329 w 6798686"/>
              <a:gd name="connsiteY2669" fmla="*/ 681870 h 1542374"/>
              <a:gd name="connsiteX2670" fmla="*/ 4638459 w 6798686"/>
              <a:gd name="connsiteY2670" fmla="*/ 544390 h 1542374"/>
              <a:gd name="connsiteX2671" fmla="*/ 4265590 w 6798686"/>
              <a:gd name="connsiteY2671" fmla="*/ 538288 h 1542374"/>
              <a:gd name="connsiteX2672" fmla="*/ 4049166 w 6798686"/>
              <a:gd name="connsiteY2672" fmla="*/ 547097 h 1542374"/>
              <a:gd name="connsiteX2673" fmla="*/ 3986265 w 6798686"/>
              <a:gd name="connsiteY2673" fmla="*/ 546742 h 1542374"/>
              <a:gd name="connsiteX2674" fmla="*/ 4027533 w 6798686"/>
              <a:gd name="connsiteY2674" fmla="*/ 502809 h 1542374"/>
              <a:gd name="connsiteX2675" fmla="*/ 4215177 w 6798686"/>
              <a:gd name="connsiteY2675" fmla="*/ 511833 h 1542374"/>
              <a:gd name="connsiteX2676" fmla="*/ 4366511 w 6798686"/>
              <a:gd name="connsiteY2676" fmla="*/ 520010 h 1542374"/>
              <a:gd name="connsiteX2677" fmla="*/ 4379287 w 6798686"/>
              <a:gd name="connsiteY2677" fmla="*/ 520360 h 1542374"/>
              <a:gd name="connsiteX2678" fmla="*/ 5055303 w 6798686"/>
              <a:gd name="connsiteY2678" fmla="*/ 666212 h 1542374"/>
              <a:gd name="connsiteX2679" fmla="*/ 5359700 w 6798686"/>
              <a:gd name="connsiteY2679" fmla="*/ 948342 h 1542374"/>
              <a:gd name="connsiteX2680" fmla="*/ 5497854 w 6798686"/>
              <a:gd name="connsiteY2680" fmla="*/ 1094316 h 1542374"/>
              <a:gd name="connsiteX2681" fmla="*/ 5787266 w 6798686"/>
              <a:gd name="connsiteY2681" fmla="*/ 1278041 h 1542374"/>
              <a:gd name="connsiteX2682" fmla="*/ 6098098 w 6798686"/>
              <a:gd name="connsiteY2682" fmla="*/ 1325437 h 1542374"/>
              <a:gd name="connsiteX2683" fmla="*/ 6175600 w 6798686"/>
              <a:gd name="connsiteY2683" fmla="*/ 1321633 h 1542374"/>
              <a:gd name="connsiteX2684" fmla="*/ 6739398 w 6798686"/>
              <a:gd name="connsiteY2684" fmla="*/ 1197696 h 1542374"/>
              <a:gd name="connsiteX2685" fmla="*/ 6769311 w 6798686"/>
              <a:gd name="connsiteY2685" fmla="*/ 1189050 h 1542374"/>
              <a:gd name="connsiteX2686" fmla="*/ 6767793 w 6798686"/>
              <a:gd name="connsiteY2686" fmla="*/ 1183767 h 1542374"/>
              <a:gd name="connsiteX2687" fmla="*/ 6737880 w 6798686"/>
              <a:gd name="connsiteY2687" fmla="*/ 1192413 h 1542374"/>
              <a:gd name="connsiteX2688" fmla="*/ 5501697 w 6798686"/>
              <a:gd name="connsiteY2688" fmla="*/ 1090377 h 1542374"/>
              <a:gd name="connsiteX2689" fmla="*/ 5363773 w 6798686"/>
              <a:gd name="connsiteY2689" fmla="*/ 944634 h 1542374"/>
              <a:gd name="connsiteX2690" fmla="*/ 5058320 w 6798686"/>
              <a:gd name="connsiteY2690" fmla="*/ 661601 h 1542374"/>
              <a:gd name="connsiteX2691" fmla="*/ 4379441 w 6798686"/>
              <a:gd name="connsiteY2691" fmla="*/ 514865 h 1542374"/>
              <a:gd name="connsiteX2692" fmla="*/ 4366665 w 6798686"/>
              <a:gd name="connsiteY2692" fmla="*/ 514513 h 1542374"/>
              <a:gd name="connsiteX2693" fmla="*/ 4215542 w 6798686"/>
              <a:gd name="connsiteY2693" fmla="*/ 506348 h 1542374"/>
              <a:gd name="connsiteX2694" fmla="*/ 4032624 w 6798686"/>
              <a:gd name="connsiteY2694" fmla="*/ 497380 h 1542374"/>
              <a:gd name="connsiteX2695" fmla="*/ 4077081 w 6798686"/>
              <a:gd name="connsiteY2695" fmla="*/ 449769 h 1542374"/>
              <a:gd name="connsiteX2696" fmla="*/ 4295311 w 6798686"/>
              <a:gd name="connsiteY2696" fmla="*/ 474646 h 1542374"/>
              <a:gd name="connsiteX2697" fmla="*/ 4466991 w 6798686"/>
              <a:gd name="connsiteY2697" fmla="*/ 496170 h 1542374"/>
              <a:gd name="connsiteX2698" fmla="*/ 4543532 w 6798686"/>
              <a:gd name="connsiteY2698" fmla="*/ 501526 h 1542374"/>
              <a:gd name="connsiteX2699" fmla="*/ 5124313 w 6798686"/>
              <a:gd name="connsiteY2699" fmla="*/ 645847 h 1542374"/>
              <a:gd name="connsiteX2700" fmla="*/ 5415300 w 6798686"/>
              <a:gd name="connsiteY2700" fmla="*/ 919735 h 1542374"/>
              <a:gd name="connsiteX2701" fmla="*/ 5547230 w 6798686"/>
              <a:gd name="connsiteY2701" fmla="*/ 1061021 h 1542374"/>
              <a:gd name="connsiteX2702" fmla="*/ 5823000 w 6798686"/>
              <a:gd name="connsiteY2702" fmla="*/ 1240232 h 1542374"/>
              <a:gd name="connsiteX2703" fmla="*/ 6119001 w 6798686"/>
              <a:gd name="connsiteY2703" fmla="*/ 1290567 h 1542374"/>
              <a:gd name="connsiteX2704" fmla="*/ 6216695 w 6798686"/>
              <a:gd name="connsiteY2704" fmla="*/ 1286610 h 1542374"/>
              <a:gd name="connsiteX2705" fmla="*/ 6729561 w 6798686"/>
              <a:gd name="connsiteY2705" fmla="*/ 1180539 h 1542374"/>
              <a:gd name="connsiteX2706" fmla="*/ 6759532 w 6798686"/>
              <a:gd name="connsiteY2706" fmla="*/ 1172470 h 1542374"/>
              <a:gd name="connsiteX2707" fmla="*/ 6758111 w 6798686"/>
              <a:gd name="connsiteY2707" fmla="*/ 1167245 h 1542374"/>
              <a:gd name="connsiteX2708" fmla="*/ 6728140 w 6798686"/>
              <a:gd name="connsiteY2708" fmla="*/ 1175314 h 1542374"/>
              <a:gd name="connsiteX2709" fmla="*/ 5551034 w 6798686"/>
              <a:gd name="connsiteY2709" fmla="*/ 1057159 h 1542374"/>
              <a:gd name="connsiteX2710" fmla="*/ 5419316 w 6798686"/>
              <a:gd name="connsiteY2710" fmla="*/ 916104 h 1542374"/>
              <a:gd name="connsiteX2711" fmla="*/ 5127310 w 6798686"/>
              <a:gd name="connsiteY2711" fmla="*/ 641352 h 1542374"/>
              <a:gd name="connsiteX2712" fmla="*/ 4543897 w 6798686"/>
              <a:gd name="connsiteY2712" fmla="*/ 496125 h 1542374"/>
              <a:gd name="connsiteX2713" fmla="*/ 4467394 w 6798686"/>
              <a:gd name="connsiteY2713" fmla="*/ 490769 h 1542374"/>
              <a:gd name="connsiteX2714" fmla="*/ 4296137 w 6798686"/>
              <a:gd name="connsiteY2714" fmla="*/ 469292 h 1542374"/>
              <a:gd name="connsiteX2715" fmla="*/ 4081922 w 6798686"/>
              <a:gd name="connsiteY2715" fmla="*/ 444585 h 1542374"/>
              <a:gd name="connsiteX2716" fmla="*/ 4130414 w 6798686"/>
              <a:gd name="connsiteY2716" fmla="*/ 392503 h 1542374"/>
              <a:gd name="connsiteX2717" fmla="*/ 4159808 w 6798686"/>
              <a:gd name="connsiteY2717" fmla="*/ 394520 h 1542374"/>
              <a:gd name="connsiteX2718" fmla="*/ 4386799 w 6798686"/>
              <a:gd name="connsiteY2718" fmla="*/ 436422 h 1542374"/>
              <a:gd name="connsiteX2719" fmla="*/ 4567470 w 6798686"/>
              <a:gd name="connsiteY2719" fmla="*/ 472322 h 1542374"/>
              <a:gd name="connsiteX2720" fmla="*/ 4684779 w 6798686"/>
              <a:gd name="connsiteY2720" fmla="*/ 484984 h 1542374"/>
              <a:gd name="connsiteX2721" fmla="*/ 5193304 w 6798686"/>
              <a:gd name="connsiteY2721" fmla="*/ 625483 h 1542374"/>
              <a:gd name="connsiteX2722" fmla="*/ 5469324 w 6798686"/>
              <a:gd name="connsiteY2722" fmla="*/ 889630 h 1542374"/>
              <a:gd name="connsiteX2723" fmla="*/ 5596604 w 6798686"/>
              <a:gd name="connsiteY2723" fmla="*/ 1027726 h 1542374"/>
              <a:gd name="connsiteX2724" fmla="*/ 5858158 w 6798686"/>
              <a:gd name="connsiteY2724" fmla="*/ 1202595 h 1542374"/>
              <a:gd name="connsiteX2725" fmla="*/ 6139020 w 6798686"/>
              <a:gd name="connsiteY2725" fmla="*/ 1255947 h 1542374"/>
              <a:gd name="connsiteX2726" fmla="*/ 6258558 w 6798686"/>
              <a:gd name="connsiteY2726" fmla="*/ 1252201 h 1542374"/>
              <a:gd name="connsiteX2727" fmla="*/ 6718476 w 6798686"/>
              <a:gd name="connsiteY2727" fmla="*/ 1163633 h 1542374"/>
              <a:gd name="connsiteX2728" fmla="*/ 6749734 w 6798686"/>
              <a:gd name="connsiteY2728" fmla="*/ 1155871 h 1542374"/>
              <a:gd name="connsiteX2729" fmla="*/ 6748447 w 6798686"/>
              <a:gd name="connsiteY2729" fmla="*/ 1150703 h 1542374"/>
              <a:gd name="connsiteX2730" fmla="*/ 6717189 w 6798686"/>
              <a:gd name="connsiteY2730" fmla="*/ 1158465 h 1542374"/>
              <a:gd name="connsiteX2731" fmla="*/ 5600370 w 6798686"/>
              <a:gd name="connsiteY2731" fmla="*/ 1023961 h 1542374"/>
              <a:gd name="connsiteX2732" fmla="*/ 5473320 w 6798686"/>
              <a:gd name="connsiteY2732" fmla="*/ 886095 h 1542374"/>
              <a:gd name="connsiteX2733" fmla="*/ 5196301 w 6798686"/>
              <a:gd name="connsiteY2733" fmla="*/ 621083 h 1542374"/>
              <a:gd name="connsiteX2734" fmla="*/ 4685317 w 6798686"/>
              <a:gd name="connsiteY2734" fmla="*/ 479684 h 1542374"/>
              <a:gd name="connsiteX2735" fmla="*/ 4568123 w 6798686"/>
              <a:gd name="connsiteY2735" fmla="*/ 467035 h 1542374"/>
              <a:gd name="connsiteX2736" fmla="*/ 4388029 w 6798686"/>
              <a:gd name="connsiteY2736" fmla="*/ 431237 h 1542374"/>
              <a:gd name="connsiteX2737" fmla="*/ 4160289 w 6798686"/>
              <a:gd name="connsiteY2737" fmla="*/ 389214 h 1542374"/>
              <a:gd name="connsiteX2738" fmla="*/ 4135159 w 6798686"/>
              <a:gd name="connsiteY2738" fmla="*/ 387404 h 1542374"/>
              <a:gd name="connsiteX2739" fmla="*/ 4140942 w 6798686"/>
              <a:gd name="connsiteY2739" fmla="*/ 381181 h 1542374"/>
              <a:gd name="connsiteX2740" fmla="*/ 4185783 w 6798686"/>
              <a:gd name="connsiteY2740" fmla="*/ 333009 h 1542374"/>
              <a:gd name="connsiteX2741" fmla="*/ 4261517 w 6798686"/>
              <a:gd name="connsiteY2741" fmla="*/ 339991 h 1542374"/>
              <a:gd name="connsiteX2742" fmla="*/ 4667488 w 6798686"/>
              <a:gd name="connsiteY2742" fmla="*/ 448341 h 1542374"/>
              <a:gd name="connsiteX2743" fmla="*/ 4667930 w 6798686"/>
              <a:gd name="connsiteY2743" fmla="*/ 448512 h 1542374"/>
              <a:gd name="connsiteX2744" fmla="*/ 4668429 w 6798686"/>
              <a:gd name="connsiteY2744" fmla="*/ 448506 h 1542374"/>
              <a:gd name="connsiteX2745" fmla="*/ 5262295 w 6798686"/>
              <a:gd name="connsiteY2745" fmla="*/ 605118 h 1542374"/>
              <a:gd name="connsiteX2746" fmla="*/ 5524636 w 6798686"/>
              <a:gd name="connsiteY2746" fmla="*/ 860716 h 1542374"/>
              <a:gd name="connsiteX2747" fmla="*/ 5645980 w 6798686"/>
              <a:gd name="connsiteY2747" fmla="*/ 994432 h 1542374"/>
              <a:gd name="connsiteX2748" fmla="*/ 5893778 w 6798686"/>
              <a:gd name="connsiteY2748" fmla="*/ 1164786 h 1542374"/>
              <a:gd name="connsiteX2749" fmla="*/ 6159750 w 6798686"/>
              <a:gd name="connsiteY2749" fmla="*/ 1221039 h 1542374"/>
              <a:gd name="connsiteX2750" fmla="*/ 6303322 w 6798686"/>
              <a:gd name="connsiteY2750" fmla="*/ 1217965 h 1542374"/>
              <a:gd name="connsiteX2751" fmla="*/ 6708409 w 6798686"/>
              <a:gd name="connsiteY2751" fmla="*/ 1146361 h 1542374"/>
              <a:gd name="connsiteX2752" fmla="*/ 6739917 w 6798686"/>
              <a:gd name="connsiteY2752" fmla="*/ 1139272 h 1542374"/>
              <a:gd name="connsiteX2753" fmla="*/ 6738784 w 6798686"/>
              <a:gd name="connsiteY2753" fmla="*/ 1134162 h 1542374"/>
              <a:gd name="connsiteX2754" fmla="*/ 6707256 w 6798686"/>
              <a:gd name="connsiteY2754" fmla="*/ 1141251 h 1542374"/>
              <a:gd name="connsiteX2755" fmla="*/ 5649707 w 6798686"/>
              <a:gd name="connsiteY2755" fmla="*/ 990762 h 1542374"/>
              <a:gd name="connsiteX2756" fmla="*/ 5528594 w 6798686"/>
              <a:gd name="connsiteY2756" fmla="*/ 857258 h 1542374"/>
              <a:gd name="connsiteX2757" fmla="*/ 5265292 w 6798686"/>
              <a:gd name="connsiteY2757" fmla="*/ 600833 h 1542374"/>
              <a:gd name="connsiteX2758" fmla="*/ 4976265 w 6798686"/>
              <a:gd name="connsiteY2758" fmla="*/ 473987 h 1542374"/>
              <a:gd name="connsiteX2759" fmla="*/ 4668852 w 6798686"/>
              <a:gd name="connsiteY2759" fmla="*/ 443263 h 1542374"/>
              <a:gd name="connsiteX2760" fmla="*/ 4262285 w 6798686"/>
              <a:gd name="connsiteY2760" fmla="*/ 334809 h 1542374"/>
              <a:gd name="connsiteX2761" fmla="*/ 4190490 w 6798686"/>
              <a:gd name="connsiteY2761" fmla="*/ 327954 h 1542374"/>
              <a:gd name="connsiteX2762" fmla="*/ 4242248 w 6798686"/>
              <a:gd name="connsiteY2762" fmla="*/ 272499 h 1542374"/>
              <a:gd name="connsiteX2763" fmla="*/ 4363226 w 6798686"/>
              <a:gd name="connsiteY2763" fmla="*/ 285451 h 1542374"/>
              <a:gd name="connsiteX2764" fmla="*/ 4767910 w 6798686"/>
              <a:gd name="connsiteY2764" fmla="*/ 424434 h 1542374"/>
              <a:gd name="connsiteX2765" fmla="*/ 4768409 w 6798686"/>
              <a:gd name="connsiteY2765" fmla="*/ 424662 h 1542374"/>
              <a:gd name="connsiteX2766" fmla="*/ 4768966 w 6798686"/>
              <a:gd name="connsiteY2766" fmla="*/ 424668 h 1542374"/>
              <a:gd name="connsiteX2767" fmla="*/ 5331266 w 6798686"/>
              <a:gd name="connsiteY2767" fmla="*/ 584759 h 1542374"/>
              <a:gd name="connsiteX2768" fmla="*/ 5579948 w 6798686"/>
              <a:gd name="connsiteY2768" fmla="*/ 831801 h 1542374"/>
              <a:gd name="connsiteX2769" fmla="*/ 5695336 w 6798686"/>
              <a:gd name="connsiteY2769" fmla="*/ 961137 h 1542374"/>
              <a:gd name="connsiteX2770" fmla="*/ 5929397 w 6798686"/>
              <a:gd name="connsiteY2770" fmla="*/ 1126957 h 1542374"/>
              <a:gd name="connsiteX2771" fmla="*/ 6180480 w 6798686"/>
              <a:gd name="connsiteY2771" fmla="*/ 1186092 h 1542374"/>
              <a:gd name="connsiteX2772" fmla="*/ 6351352 w 6798686"/>
              <a:gd name="connsiteY2772" fmla="*/ 1184209 h 1542374"/>
              <a:gd name="connsiteX2773" fmla="*/ 6698361 w 6798686"/>
              <a:gd name="connsiteY2773" fmla="*/ 1128993 h 1542374"/>
              <a:gd name="connsiteX2774" fmla="*/ 6730118 w 6798686"/>
              <a:gd name="connsiteY2774" fmla="*/ 1122692 h 1542374"/>
              <a:gd name="connsiteX2775" fmla="*/ 6729119 w 6798686"/>
              <a:gd name="connsiteY2775" fmla="*/ 1117639 h 1542374"/>
              <a:gd name="connsiteX2776" fmla="*/ 6697362 w 6798686"/>
              <a:gd name="connsiteY2776" fmla="*/ 1123941 h 1542374"/>
              <a:gd name="connsiteX2777" fmla="*/ 5699063 w 6798686"/>
              <a:gd name="connsiteY2777" fmla="*/ 957564 h 1542374"/>
              <a:gd name="connsiteX2778" fmla="*/ 5583867 w 6798686"/>
              <a:gd name="connsiteY2778" fmla="*/ 828439 h 1542374"/>
              <a:gd name="connsiteX2779" fmla="*/ 5334282 w 6798686"/>
              <a:gd name="connsiteY2779" fmla="*/ 580568 h 1542374"/>
              <a:gd name="connsiteX2780" fmla="*/ 5060568 w 6798686"/>
              <a:gd name="connsiteY2780" fmla="*/ 454954 h 1542374"/>
              <a:gd name="connsiteX2781" fmla="*/ 4769582 w 6798686"/>
              <a:gd name="connsiteY2781" fmla="*/ 419523 h 1542374"/>
              <a:gd name="connsiteX2782" fmla="*/ 4364263 w 6798686"/>
              <a:gd name="connsiteY2782" fmla="*/ 280402 h 1542374"/>
              <a:gd name="connsiteX2783" fmla="*/ 4246993 w 6798686"/>
              <a:gd name="connsiteY2783" fmla="*/ 267429 h 1542374"/>
              <a:gd name="connsiteX2784" fmla="*/ 4299192 w 6798686"/>
              <a:gd name="connsiteY2784" fmla="*/ 211821 h 1542374"/>
              <a:gd name="connsiteX2785" fmla="*/ 4464973 w 6798686"/>
              <a:gd name="connsiteY2785" fmla="*/ 230904 h 1542374"/>
              <a:gd name="connsiteX2786" fmla="*/ 4868370 w 6798686"/>
              <a:gd name="connsiteY2786" fmla="*/ 400513 h 1542374"/>
              <a:gd name="connsiteX2787" fmla="*/ 4868908 w 6798686"/>
              <a:gd name="connsiteY2787" fmla="*/ 400807 h 1542374"/>
              <a:gd name="connsiteX2788" fmla="*/ 4869503 w 6798686"/>
              <a:gd name="connsiteY2788" fmla="*/ 400830 h 1542374"/>
              <a:gd name="connsiteX2789" fmla="*/ 5400257 w 6798686"/>
              <a:gd name="connsiteY2789" fmla="*/ 564390 h 1542374"/>
              <a:gd name="connsiteX2790" fmla="*/ 5635259 w 6798686"/>
              <a:gd name="connsiteY2790" fmla="*/ 802887 h 1542374"/>
              <a:gd name="connsiteX2791" fmla="*/ 5744711 w 6798686"/>
              <a:gd name="connsiteY2791" fmla="*/ 927843 h 1542374"/>
              <a:gd name="connsiteX2792" fmla="*/ 5965035 w 6798686"/>
              <a:gd name="connsiteY2792" fmla="*/ 1089090 h 1542374"/>
              <a:gd name="connsiteX2793" fmla="*/ 6201248 w 6798686"/>
              <a:gd name="connsiteY2793" fmla="*/ 1151087 h 1542374"/>
              <a:gd name="connsiteX2794" fmla="*/ 6404608 w 6798686"/>
              <a:gd name="connsiteY2794" fmla="*/ 1151068 h 1542374"/>
              <a:gd name="connsiteX2795" fmla="*/ 6688352 w 6798686"/>
              <a:gd name="connsiteY2795" fmla="*/ 1111491 h 1542374"/>
              <a:gd name="connsiteX2796" fmla="*/ 6720301 w 6798686"/>
              <a:gd name="connsiteY2796" fmla="*/ 1106092 h 1542374"/>
              <a:gd name="connsiteX2797" fmla="*/ 6719456 w 6798686"/>
              <a:gd name="connsiteY2797" fmla="*/ 1101097 h 1542374"/>
              <a:gd name="connsiteX2798" fmla="*/ 6687507 w 6798686"/>
              <a:gd name="connsiteY2798" fmla="*/ 1106496 h 1542374"/>
              <a:gd name="connsiteX2799" fmla="*/ 5748400 w 6798686"/>
              <a:gd name="connsiteY2799" fmla="*/ 924365 h 1542374"/>
              <a:gd name="connsiteX2800" fmla="*/ 5639140 w 6798686"/>
              <a:gd name="connsiteY2800" fmla="*/ 799621 h 1542374"/>
              <a:gd name="connsiteX2801" fmla="*/ 5403273 w 6798686"/>
              <a:gd name="connsiteY2801" fmla="*/ 560315 h 1542374"/>
              <a:gd name="connsiteX2802" fmla="*/ 5144870 w 6798686"/>
              <a:gd name="connsiteY2802" fmla="*/ 435917 h 1542374"/>
              <a:gd name="connsiteX2803" fmla="*/ 4870291 w 6798686"/>
              <a:gd name="connsiteY2803" fmla="*/ 395788 h 1542374"/>
              <a:gd name="connsiteX2804" fmla="*/ 4466241 w 6798686"/>
              <a:gd name="connsiteY2804" fmla="*/ 226001 h 1542374"/>
              <a:gd name="connsiteX2805" fmla="*/ 4304264 w 6798686"/>
              <a:gd name="connsiteY2805" fmla="*/ 206428 h 1542374"/>
              <a:gd name="connsiteX2806" fmla="*/ 4357020 w 6798686"/>
              <a:gd name="connsiteY2806" fmla="*/ 150750 h 1542374"/>
              <a:gd name="connsiteX2807" fmla="*/ 4566720 w 6798686"/>
              <a:gd name="connsiteY2807" fmla="*/ 176357 h 1542374"/>
              <a:gd name="connsiteX2808" fmla="*/ 4968849 w 6798686"/>
              <a:gd name="connsiteY2808" fmla="*/ 376592 h 1542374"/>
              <a:gd name="connsiteX2809" fmla="*/ 4969387 w 6798686"/>
              <a:gd name="connsiteY2809" fmla="*/ 376943 h 1542374"/>
              <a:gd name="connsiteX2810" fmla="*/ 4970021 w 6798686"/>
              <a:gd name="connsiteY2810" fmla="*/ 376985 h 1542374"/>
              <a:gd name="connsiteX2811" fmla="*/ 5469247 w 6798686"/>
              <a:gd name="connsiteY2811" fmla="*/ 544016 h 1542374"/>
              <a:gd name="connsiteX2812" fmla="*/ 5690610 w 6798686"/>
              <a:gd name="connsiteY2812" fmla="*/ 773973 h 1542374"/>
              <a:gd name="connsiteX2813" fmla="*/ 5794086 w 6798686"/>
              <a:gd name="connsiteY2813" fmla="*/ 894529 h 1542374"/>
              <a:gd name="connsiteX2814" fmla="*/ 6222016 w 6798686"/>
              <a:gd name="connsiteY2814" fmla="*/ 1116006 h 1542374"/>
              <a:gd name="connsiteX2815" fmla="*/ 6467624 w 6798686"/>
              <a:gd name="connsiteY2815" fmla="*/ 1118561 h 1542374"/>
              <a:gd name="connsiteX2816" fmla="*/ 6678342 w 6798686"/>
              <a:gd name="connsiteY2816" fmla="*/ 1093854 h 1542374"/>
              <a:gd name="connsiteX2817" fmla="*/ 6710464 w 6798686"/>
              <a:gd name="connsiteY2817" fmla="*/ 1089513 h 1542374"/>
              <a:gd name="connsiteX2818" fmla="*/ 6709812 w 6798686"/>
              <a:gd name="connsiteY2818" fmla="*/ 1084575 h 1542374"/>
              <a:gd name="connsiteX2819" fmla="*/ 6677670 w 6798686"/>
              <a:gd name="connsiteY2819" fmla="*/ 1088917 h 1542374"/>
              <a:gd name="connsiteX2820" fmla="*/ 5797736 w 6798686"/>
              <a:gd name="connsiteY2820" fmla="*/ 891167 h 1542374"/>
              <a:gd name="connsiteX2821" fmla="*/ 5694432 w 6798686"/>
              <a:gd name="connsiteY2821" fmla="*/ 770803 h 1542374"/>
              <a:gd name="connsiteX2822" fmla="*/ 5472264 w 6798686"/>
              <a:gd name="connsiteY2822" fmla="*/ 540060 h 1542374"/>
              <a:gd name="connsiteX2823" fmla="*/ 5229193 w 6798686"/>
              <a:gd name="connsiteY2823" fmla="*/ 416889 h 1542374"/>
              <a:gd name="connsiteX2824" fmla="*/ 4971001 w 6798686"/>
              <a:gd name="connsiteY2824" fmla="*/ 372063 h 1542374"/>
              <a:gd name="connsiteX2825" fmla="*/ 4568200 w 6798686"/>
              <a:gd name="connsiteY2825" fmla="*/ 171610 h 1542374"/>
              <a:gd name="connsiteX2826" fmla="*/ 4361996 w 6798686"/>
              <a:gd name="connsiteY2826" fmla="*/ 145520 h 1542374"/>
              <a:gd name="connsiteX2827" fmla="*/ 4414273 w 6798686"/>
              <a:gd name="connsiteY2827" fmla="*/ 91008 h 1542374"/>
              <a:gd name="connsiteX2828" fmla="*/ 4668468 w 6798686"/>
              <a:gd name="connsiteY2828" fmla="*/ 121810 h 1542374"/>
              <a:gd name="connsiteX2829" fmla="*/ 5069329 w 6798686"/>
              <a:gd name="connsiteY2829" fmla="*/ 352671 h 1542374"/>
              <a:gd name="connsiteX2830" fmla="*/ 5069866 w 6798686"/>
              <a:gd name="connsiteY2830" fmla="*/ 353076 h 1542374"/>
              <a:gd name="connsiteX2831" fmla="*/ 5070558 w 6798686"/>
              <a:gd name="connsiteY2831" fmla="*/ 353143 h 1542374"/>
              <a:gd name="connsiteX2832" fmla="*/ 5538219 w 6798686"/>
              <a:gd name="connsiteY2832" fmla="*/ 523643 h 1542374"/>
              <a:gd name="connsiteX2833" fmla="*/ 5745960 w 6798686"/>
              <a:gd name="connsiteY2833" fmla="*/ 745078 h 1542374"/>
              <a:gd name="connsiteX2834" fmla="*/ 5843441 w 6798686"/>
              <a:gd name="connsiteY2834" fmla="*/ 861234 h 1542374"/>
              <a:gd name="connsiteX2835" fmla="*/ 6242785 w 6798686"/>
              <a:gd name="connsiteY2835" fmla="*/ 1080848 h 1542374"/>
              <a:gd name="connsiteX2836" fmla="*/ 6557517 w 6798686"/>
              <a:gd name="connsiteY2836" fmla="*/ 1086246 h 1542374"/>
              <a:gd name="connsiteX2837" fmla="*/ 6668370 w 6798686"/>
              <a:gd name="connsiteY2837" fmla="*/ 1076045 h 1542374"/>
              <a:gd name="connsiteX2838" fmla="*/ 6700628 w 6798686"/>
              <a:gd name="connsiteY2838" fmla="*/ 1072913 h 1542374"/>
              <a:gd name="connsiteX2839" fmla="*/ 6700167 w 6798686"/>
              <a:gd name="connsiteY2839" fmla="*/ 1068033 h 1542374"/>
              <a:gd name="connsiteX2840" fmla="*/ 6667890 w 6798686"/>
              <a:gd name="connsiteY2840" fmla="*/ 1071184 h 1542374"/>
              <a:gd name="connsiteX2841" fmla="*/ 5847073 w 6798686"/>
              <a:gd name="connsiteY2841" fmla="*/ 857968 h 1542374"/>
              <a:gd name="connsiteX2842" fmla="*/ 5749764 w 6798686"/>
              <a:gd name="connsiteY2842" fmla="*/ 742004 h 1542374"/>
              <a:gd name="connsiteX2843" fmla="*/ 5541254 w 6798686"/>
              <a:gd name="connsiteY2843" fmla="*/ 519810 h 1542374"/>
              <a:gd name="connsiteX2844" fmla="*/ 5313495 w 6798686"/>
              <a:gd name="connsiteY2844" fmla="*/ 397863 h 1542374"/>
              <a:gd name="connsiteX2845" fmla="*/ 5071711 w 6798686"/>
              <a:gd name="connsiteY2845" fmla="*/ 348346 h 1542374"/>
              <a:gd name="connsiteX2846" fmla="*/ 4670159 w 6798686"/>
              <a:gd name="connsiteY2846" fmla="*/ 117219 h 1542374"/>
              <a:gd name="connsiteX2847" fmla="*/ 4419844 w 6798686"/>
              <a:gd name="connsiteY2847" fmla="*/ 85236 h 1542374"/>
              <a:gd name="connsiteX2848" fmla="*/ 4472332 w 6798686"/>
              <a:gd name="connsiteY2848" fmla="*/ 31333 h 1542374"/>
              <a:gd name="connsiteX2849" fmla="*/ 4770253 w 6798686"/>
              <a:gd name="connsiteY2849" fmla="*/ 67259 h 1542374"/>
              <a:gd name="connsiteX2850" fmla="*/ 5169846 w 6798686"/>
              <a:gd name="connsiteY2850" fmla="*/ 328748 h 1542374"/>
              <a:gd name="connsiteX2851" fmla="*/ 5170365 w 6798686"/>
              <a:gd name="connsiteY2851" fmla="*/ 329201 h 1542374"/>
              <a:gd name="connsiteX2852" fmla="*/ 5171056 w 6798686"/>
              <a:gd name="connsiteY2852" fmla="*/ 329295 h 1542374"/>
              <a:gd name="connsiteX2853" fmla="*/ 5607191 w 6798686"/>
              <a:gd name="connsiteY2853" fmla="*/ 503267 h 1542374"/>
              <a:gd name="connsiteX2854" fmla="*/ 5801329 w 6798686"/>
              <a:gd name="connsiteY2854" fmla="*/ 716183 h 1542374"/>
              <a:gd name="connsiteX2855" fmla="*/ 5892817 w 6798686"/>
              <a:gd name="connsiteY2855" fmla="*/ 827940 h 1542374"/>
              <a:gd name="connsiteX2856" fmla="*/ 6263591 w 6798686"/>
              <a:gd name="connsiteY2856" fmla="*/ 1045594 h 1542374"/>
              <a:gd name="connsiteX2857" fmla="*/ 6658458 w 6798686"/>
              <a:gd name="connsiteY2857" fmla="*/ 1058043 h 1542374"/>
              <a:gd name="connsiteX2858" fmla="*/ 6690772 w 6798686"/>
              <a:gd name="connsiteY2858" fmla="*/ 1056314 h 1542374"/>
              <a:gd name="connsiteX2859" fmla="*/ 6690523 w 6798686"/>
              <a:gd name="connsiteY2859" fmla="*/ 1051511 h 1542374"/>
              <a:gd name="connsiteX2860" fmla="*/ 6658188 w 6798686"/>
              <a:gd name="connsiteY2860" fmla="*/ 1053259 h 1542374"/>
              <a:gd name="connsiteX2861" fmla="*/ 5896429 w 6798686"/>
              <a:gd name="connsiteY2861" fmla="*/ 824770 h 1542374"/>
              <a:gd name="connsiteX2862" fmla="*/ 5805094 w 6798686"/>
              <a:gd name="connsiteY2862" fmla="*/ 713205 h 1542374"/>
              <a:gd name="connsiteX2863" fmla="*/ 5610245 w 6798686"/>
              <a:gd name="connsiteY2863" fmla="*/ 499553 h 1542374"/>
              <a:gd name="connsiteX2864" fmla="*/ 5172402 w 6798686"/>
              <a:gd name="connsiteY2864" fmla="*/ 324631 h 1542374"/>
              <a:gd name="connsiteX2865" fmla="*/ 4772098 w 6798686"/>
              <a:gd name="connsiteY2865" fmla="*/ 62822 h 1542374"/>
              <a:gd name="connsiteX2866" fmla="*/ 4477711 w 6798686"/>
              <a:gd name="connsiteY2866" fmla="*/ 25865 h 1542374"/>
              <a:gd name="connsiteX2867" fmla="*/ 4851417 w 6798686"/>
              <a:gd name="connsiteY2867" fmla="*/ 0 h 1542374"/>
              <a:gd name="connsiteX2868" fmla="*/ 4837396 w 6798686"/>
              <a:gd name="connsiteY2868" fmla="*/ 0 h 1542374"/>
              <a:gd name="connsiteX2869" fmla="*/ 4872039 w 6798686"/>
              <a:gd name="connsiteY2869" fmla="*/ 12707 h 1542374"/>
              <a:gd name="connsiteX2870" fmla="*/ 5270364 w 6798686"/>
              <a:gd name="connsiteY2870" fmla="*/ 304834 h 1542374"/>
              <a:gd name="connsiteX2871" fmla="*/ 5270882 w 6798686"/>
              <a:gd name="connsiteY2871" fmla="*/ 305322 h 1542374"/>
              <a:gd name="connsiteX2872" fmla="*/ 5271575 w 6798686"/>
              <a:gd name="connsiteY2872" fmla="*/ 305443 h 1542374"/>
              <a:gd name="connsiteX2873" fmla="*/ 5676181 w 6798686"/>
              <a:gd name="connsiteY2873" fmla="*/ 482890 h 1542374"/>
              <a:gd name="connsiteX2874" fmla="*/ 5856736 w 6798686"/>
              <a:gd name="connsiteY2874" fmla="*/ 687326 h 1542374"/>
              <a:gd name="connsiteX2875" fmla="*/ 5942173 w 6798686"/>
              <a:gd name="connsiteY2875" fmla="*/ 794626 h 1542374"/>
              <a:gd name="connsiteX2876" fmla="*/ 6284417 w 6798686"/>
              <a:gd name="connsiteY2876" fmla="*/ 1010224 h 1542374"/>
              <a:gd name="connsiteX2877" fmla="*/ 6648544 w 6798686"/>
              <a:gd name="connsiteY2877" fmla="*/ 1039811 h 1542374"/>
              <a:gd name="connsiteX2878" fmla="*/ 6680916 w 6798686"/>
              <a:gd name="connsiteY2878" fmla="*/ 1039715 h 1542374"/>
              <a:gd name="connsiteX2879" fmla="*/ 6680916 w 6798686"/>
              <a:gd name="connsiteY2879" fmla="*/ 1034989 h 1542374"/>
              <a:gd name="connsiteX2880" fmla="*/ 6648525 w 6798686"/>
              <a:gd name="connsiteY2880" fmla="*/ 1035085 h 1542374"/>
              <a:gd name="connsiteX2881" fmla="*/ 5945766 w 6798686"/>
              <a:gd name="connsiteY2881" fmla="*/ 791571 h 1542374"/>
              <a:gd name="connsiteX2882" fmla="*/ 5860483 w 6798686"/>
              <a:gd name="connsiteY2882" fmla="*/ 684444 h 1542374"/>
              <a:gd name="connsiteX2883" fmla="*/ 5679255 w 6798686"/>
              <a:gd name="connsiteY2883" fmla="*/ 479307 h 1542374"/>
              <a:gd name="connsiteX2884" fmla="*/ 5273111 w 6798686"/>
              <a:gd name="connsiteY2884" fmla="*/ 300923 h 1542374"/>
              <a:gd name="connsiteX2885" fmla="*/ 4874018 w 6798686"/>
              <a:gd name="connsiteY2885" fmla="*/ 8426 h 1542374"/>
              <a:gd name="connsiteX2886" fmla="*/ 5052357 w 6798686"/>
              <a:gd name="connsiteY2886" fmla="*/ 0 h 1542374"/>
              <a:gd name="connsiteX2887" fmla="*/ 5043371 w 6798686"/>
              <a:gd name="connsiteY2887" fmla="*/ 0 h 1542374"/>
              <a:gd name="connsiteX2888" fmla="*/ 5090578 w 6798686"/>
              <a:gd name="connsiteY2888" fmla="*/ 28404 h 1542374"/>
              <a:gd name="connsiteX2889" fmla="*/ 5370901 w 6798686"/>
              <a:gd name="connsiteY2889" fmla="*/ 280912 h 1542374"/>
              <a:gd name="connsiteX2890" fmla="*/ 5371381 w 6798686"/>
              <a:gd name="connsiteY2890" fmla="*/ 281424 h 1542374"/>
              <a:gd name="connsiteX2891" fmla="*/ 5372072 w 6798686"/>
              <a:gd name="connsiteY2891" fmla="*/ 281580 h 1542374"/>
              <a:gd name="connsiteX2892" fmla="*/ 5745153 w 6798686"/>
              <a:gd name="connsiteY2892" fmla="*/ 462504 h 1542374"/>
              <a:gd name="connsiteX2893" fmla="*/ 5912163 w 6798686"/>
              <a:gd name="connsiteY2893" fmla="*/ 658450 h 1542374"/>
              <a:gd name="connsiteX2894" fmla="*/ 5991548 w 6798686"/>
              <a:gd name="connsiteY2894" fmla="*/ 761331 h 1542374"/>
              <a:gd name="connsiteX2895" fmla="*/ 6305281 w 6798686"/>
              <a:gd name="connsiteY2895" fmla="*/ 974720 h 1542374"/>
              <a:gd name="connsiteX2896" fmla="*/ 6638727 w 6798686"/>
              <a:gd name="connsiteY2896" fmla="*/ 1021252 h 1542374"/>
              <a:gd name="connsiteX2897" fmla="*/ 6671041 w 6798686"/>
              <a:gd name="connsiteY2897" fmla="*/ 1023096 h 1542374"/>
              <a:gd name="connsiteX2898" fmla="*/ 6671310 w 6798686"/>
              <a:gd name="connsiteY2898" fmla="*/ 1018466 h 1542374"/>
              <a:gd name="connsiteX2899" fmla="*/ 6638976 w 6798686"/>
              <a:gd name="connsiteY2899" fmla="*/ 1016641 h 1542374"/>
              <a:gd name="connsiteX2900" fmla="*/ 5995121 w 6798686"/>
              <a:gd name="connsiteY2900" fmla="*/ 758373 h 1542374"/>
              <a:gd name="connsiteX2901" fmla="*/ 5915871 w 6798686"/>
              <a:gd name="connsiteY2901" fmla="*/ 655684 h 1542374"/>
              <a:gd name="connsiteX2902" fmla="*/ 5748246 w 6798686"/>
              <a:gd name="connsiteY2902" fmla="*/ 459062 h 1542374"/>
              <a:gd name="connsiteX2903" fmla="*/ 5373802 w 6798686"/>
              <a:gd name="connsiteY2903" fmla="*/ 277227 h 1542374"/>
              <a:gd name="connsiteX2904" fmla="*/ 5092949 w 6798686"/>
              <a:gd name="connsiteY2904" fmla="*/ 24416 h 1542374"/>
              <a:gd name="connsiteX2905" fmla="*/ 5222538 w 6798686"/>
              <a:gd name="connsiteY2905" fmla="*/ 0 h 1542374"/>
              <a:gd name="connsiteX2906" fmla="*/ 5215546 w 6798686"/>
              <a:gd name="connsiteY2906" fmla="*/ 0 h 1542374"/>
              <a:gd name="connsiteX2907" fmla="*/ 5296418 w 6798686"/>
              <a:gd name="connsiteY2907" fmla="*/ 68905 h 1542374"/>
              <a:gd name="connsiteX2908" fmla="*/ 5471457 w 6798686"/>
              <a:gd name="connsiteY2908" fmla="*/ 257004 h 1542374"/>
              <a:gd name="connsiteX2909" fmla="*/ 5471918 w 6798686"/>
              <a:gd name="connsiteY2909" fmla="*/ 257523 h 1542374"/>
              <a:gd name="connsiteX2910" fmla="*/ 5472552 w 6798686"/>
              <a:gd name="connsiteY2910" fmla="*/ 257713 h 1542374"/>
              <a:gd name="connsiteX2911" fmla="*/ 5814124 w 6798686"/>
              <a:gd name="connsiteY2911" fmla="*/ 442116 h 1542374"/>
              <a:gd name="connsiteX2912" fmla="*/ 5967648 w 6798686"/>
              <a:gd name="connsiteY2912" fmla="*/ 629652 h 1542374"/>
              <a:gd name="connsiteX2913" fmla="*/ 6040904 w 6798686"/>
              <a:gd name="connsiteY2913" fmla="*/ 728018 h 1542374"/>
              <a:gd name="connsiteX2914" fmla="*/ 6326165 w 6798686"/>
              <a:gd name="connsiteY2914" fmla="*/ 939024 h 1542374"/>
              <a:gd name="connsiteX2915" fmla="*/ 6628928 w 6798686"/>
              <a:gd name="connsiteY2915" fmla="*/ 1002347 h 1542374"/>
              <a:gd name="connsiteX2916" fmla="*/ 6661147 w 6798686"/>
              <a:gd name="connsiteY2916" fmla="*/ 1006459 h 1542374"/>
              <a:gd name="connsiteX2917" fmla="*/ 6661743 w 6798686"/>
              <a:gd name="connsiteY2917" fmla="*/ 1001963 h 1542374"/>
              <a:gd name="connsiteX2918" fmla="*/ 6629504 w 6798686"/>
              <a:gd name="connsiteY2918" fmla="*/ 997852 h 1542374"/>
              <a:gd name="connsiteX2919" fmla="*/ 6044457 w 6798686"/>
              <a:gd name="connsiteY2919" fmla="*/ 725193 h 1542374"/>
              <a:gd name="connsiteX2920" fmla="*/ 5971337 w 6798686"/>
              <a:gd name="connsiteY2920" fmla="*/ 626981 h 1542374"/>
              <a:gd name="connsiteX2921" fmla="*/ 5817256 w 6798686"/>
              <a:gd name="connsiteY2921" fmla="*/ 438820 h 1542374"/>
              <a:gd name="connsiteX2922" fmla="*/ 5474473 w 6798686"/>
              <a:gd name="connsiteY2922" fmla="*/ 253538 h 1542374"/>
              <a:gd name="connsiteX2923" fmla="*/ 5299132 w 6798686"/>
              <a:gd name="connsiteY2923" fmla="*/ 65213 h 1542374"/>
              <a:gd name="connsiteX2924" fmla="*/ 5374107 w 6798686"/>
              <a:gd name="connsiteY2924" fmla="*/ 0 h 1542374"/>
              <a:gd name="connsiteX2925" fmla="*/ 5367546 w 6798686"/>
              <a:gd name="connsiteY2925" fmla="*/ 0 h 1542374"/>
              <a:gd name="connsiteX2926" fmla="*/ 5398460 w 6798686"/>
              <a:gd name="connsiteY2926" fmla="*/ 28680 h 1542374"/>
              <a:gd name="connsiteX2927" fmla="*/ 5572032 w 6798686"/>
              <a:gd name="connsiteY2927" fmla="*/ 233102 h 1542374"/>
              <a:gd name="connsiteX2928" fmla="*/ 5572435 w 6798686"/>
              <a:gd name="connsiteY2928" fmla="*/ 233617 h 1542374"/>
              <a:gd name="connsiteX2929" fmla="*/ 5573031 w 6798686"/>
              <a:gd name="connsiteY2929" fmla="*/ 233832 h 1542374"/>
              <a:gd name="connsiteX2930" fmla="*/ 5883095 w 6798686"/>
              <a:gd name="connsiteY2930" fmla="*/ 421725 h 1542374"/>
              <a:gd name="connsiteX2931" fmla="*/ 6023190 w 6798686"/>
              <a:gd name="connsiteY2931" fmla="*/ 600891 h 1542374"/>
              <a:gd name="connsiteX2932" fmla="*/ 6090260 w 6798686"/>
              <a:gd name="connsiteY2932" fmla="*/ 694704 h 1542374"/>
              <a:gd name="connsiteX2933" fmla="*/ 6619227 w 6798686"/>
              <a:gd name="connsiteY2933" fmla="*/ 982981 h 1542374"/>
              <a:gd name="connsiteX2934" fmla="*/ 6651233 w 6798686"/>
              <a:gd name="connsiteY2934" fmla="*/ 989840 h 1542374"/>
              <a:gd name="connsiteX2935" fmla="*/ 6652175 w 6798686"/>
              <a:gd name="connsiteY2935" fmla="*/ 985479 h 1542374"/>
              <a:gd name="connsiteX2936" fmla="*/ 6620149 w 6798686"/>
              <a:gd name="connsiteY2936" fmla="*/ 978620 h 1542374"/>
              <a:gd name="connsiteX2937" fmla="*/ 6093814 w 6798686"/>
              <a:gd name="connsiteY2937" fmla="*/ 692014 h 1542374"/>
              <a:gd name="connsiteX2938" fmla="*/ 6026840 w 6798686"/>
              <a:gd name="connsiteY2938" fmla="*/ 598336 h 1542374"/>
              <a:gd name="connsiteX2939" fmla="*/ 5886265 w 6798686"/>
              <a:gd name="connsiteY2939" fmla="*/ 418585 h 1542374"/>
              <a:gd name="connsiteX2940" fmla="*/ 5575145 w 6798686"/>
              <a:gd name="connsiteY2940" fmla="*/ 229863 h 1542374"/>
              <a:gd name="connsiteX2941" fmla="*/ 5401268 w 6798686"/>
              <a:gd name="connsiteY2941" fmla="*/ 25180 h 1542374"/>
              <a:gd name="connsiteX2942" fmla="*/ 5515110 w 6798686"/>
              <a:gd name="connsiteY2942" fmla="*/ 0 h 1542374"/>
              <a:gd name="connsiteX2943" fmla="*/ 5509615 w 6798686"/>
              <a:gd name="connsiteY2943" fmla="*/ 0 h 1542374"/>
              <a:gd name="connsiteX2944" fmla="*/ 5672608 w 6798686"/>
              <a:gd name="connsiteY2944" fmla="*/ 209210 h 1542374"/>
              <a:gd name="connsiteX2945" fmla="*/ 5672954 w 6798686"/>
              <a:gd name="connsiteY2945" fmla="*/ 209694 h 1542374"/>
              <a:gd name="connsiteX2946" fmla="*/ 5673511 w 6798686"/>
              <a:gd name="connsiteY2946" fmla="*/ 209938 h 1542374"/>
              <a:gd name="connsiteX2947" fmla="*/ 5952067 w 6798686"/>
              <a:gd name="connsiteY2947" fmla="*/ 401327 h 1542374"/>
              <a:gd name="connsiteX2948" fmla="*/ 6078809 w 6798686"/>
              <a:gd name="connsiteY2948" fmla="*/ 572221 h 1542374"/>
              <a:gd name="connsiteX2949" fmla="*/ 6139634 w 6798686"/>
              <a:gd name="connsiteY2949" fmla="*/ 661390 h 1542374"/>
              <a:gd name="connsiteX2950" fmla="*/ 6609639 w 6798686"/>
              <a:gd name="connsiteY2950" fmla="*/ 963020 h 1542374"/>
              <a:gd name="connsiteX2951" fmla="*/ 6641301 w 6798686"/>
              <a:gd name="connsiteY2951" fmla="*/ 973164 h 1542374"/>
              <a:gd name="connsiteX2952" fmla="*/ 6642646 w 6798686"/>
              <a:gd name="connsiteY2952" fmla="*/ 969014 h 1542374"/>
              <a:gd name="connsiteX2953" fmla="*/ 6610965 w 6798686"/>
              <a:gd name="connsiteY2953" fmla="*/ 958851 h 1542374"/>
              <a:gd name="connsiteX2954" fmla="*/ 6143170 w 6798686"/>
              <a:gd name="connsiteY2954" fmla="*/ 658835 h 1542374"/>
              <a:gd name="connsiteX2955" fmla="*/ 6082440 w 6798686"/>
              <a:gd name="connsiteY2955" fmla="*/ 569808 h 1542374"/>
              <a:gd name="connsiteX2956" fmla="*/ 5955275 w 6798686"/>
              <a:gd name="connsiteY2956" fmla="*/ 398359 h 1542374"/>
              <a:gd name="connsiteX2957" fmla="*/ 5675836 w 6798686"/>
              <a:gd name="connsiteY2957" fmla="*/ 206194 h 1542374"/>
              <a:gd name="connsiteX2958" fmla="*/ 5647698 w 6798686"/>
              <a:gd name="connsiteY2958" fmla="*/ 0 h 1542374"/>
              <a:gd name="connsiteX2959" fmla="*/ 5642311 w 6798686"/>
              <a:gd name="connsiteY2959" fmla="*/ 0 h 1542374"/>
              <a:gd name="connsiteX2960" fmla="*/ 5693265 w 6798686"/>
              <a:gd name="connsiteY2960" fmla="*/ 66910 h 1542374"/>
              <a:gd name="connsiteX2961" fmla="*/ 5773202 w 6798686"/>
              <a:gd name="connsiteY2961" fmla="*/ 185324 h 1542374"/>
              <a:gd name="connsiteX2962" fmla="*/ 5773491 w 6798686"/>
              <a:gd name="connsiteY2962" fmla="*/ 185766 h 1542374"/>
              <a:gd name="connsiteX2963" fmla="*/ 5773951 w 6798686"/>
              <a:gd name="connsiteY2963" fmla="*/ 186025 h 1542374"/>
              <a:gd name="connsiteX2964" fmla="*/ 6021038 w 6798686"/>
              <a:gd name="connsiteY2964" fmla="*/ 380922 h 1542374"/>
              <a:gd name="connsiteX2965" fmla="*/ 6134524 w 6798686"/>
              <a:gd name="connsiteY2965" fmla="*/ 543704 h 1542374"/>
              <a:gd name="connsiteX2966" fmla="*/ 6188991 w 6798686"/>
              <a:gd name="connsiteY2966" fmla="*/ 628057 h 1542374"/>
              <a:gd name="connsiteX2967" fmla="*/ 6600187 w 6798686"/>
              <a:gd name="connsiteY2967" fmla="*/ 942252 h 1542374"/>
              <a:gd name="connsiteX2968" fmla="*/ 6631350 w 6798686"/>
              <a:gd name="connsiteY2968" fmla="*/ 956469 h 1542374"/>
              <a:gd name="connsiteX2969" fmla="*/ 6633136 w 6798686"/>
              <a:gd name="connsiteY2969" fmla="*/ 952588 h 1542374"/>
              <a:gd name="connsiteX2970" fmla="*/ 6601955 w 6798686"/>
              <a:gd name="connsiteY2970" fmla="*/ 938352 h 1542374"/>
              <a:gd name="connsiteX2971" fmla="*/ 6192526 w 6798686"/>
              <a:gd name="connsiteY2971" fmla="*/ 625655 h 1542374"/>
              <a:gd name="connsiteX2972" fmla="*/ 6138136 w 6798686"/>
              <a:gd name="connsiteY2972" fmla="*/ 541424 h 1542374"/>
              <a:gd name="connsiteX2973" fmla="*/ 6024285 w 6798686"/>
              <a:gd name="connsiteY2973" fmla="*/ 378140 h 1542374"/>
              <a:gd name="connsiteX2974" fmla="*/ 5776507 w 6798686"/>
              <a:gd name="connsiteY2974" fmla="*/ 182536 h 1542374"/>
              <a:gd name="connsiteX2975" fmla="*/ 5696429 w 6798686"/>
              <a:gd name="connsiteY2975" fmla="*/ 63955 h 1542374"/>
              <a:gd name="connsiteX2976" fmla="*/ 5775534 w 6798686"/>
              <a:gd name="connsiteY2976" fmla="*/ 0 h 1542374"/>
              <a:gd name="connsiteX2977" fmla="*/ 5770255 w 6798686"/>
              <a:gd name="connsiteY2977" fmla="*/ 0 h 1542374"/>
              <a:gd name="connsiteX2978" fmla="*/ 5794927 w 6798686"/>
              <a:gd name="connsiteY2978" fmla="*/ 34916 h 1542374"/>
              <a:gd name="connsiteX2979" fmla="*/ 5873797 w 6798686"/>
              <a:gd name="connsiteY2979" fmla="*/ 161441 h 1542374"/>
              <a:gd name="connsiteX2980" fmla="*/ 5874027 w 6798686"/>
              <a:gd name="connsiteY2980" fmla="*/ 161822 h 1542374"/>
              <a:gd name="connsiteX2981" fmla="*/ 5874393 w 6798686"/>
              <a:gd name="connsiteY2981" fmla="*/ 162079 h 1542374"/>
              <a:gd name="connsiteX2982" fmla="*/ 6089991 w 6798686"/>
              <a:gd name="connsiteY2982" fmla="*/ 360505 h 1542374"/>
              <a:gd name="connsiteX2983" fmla="*/ 6190432 w 6798686"/>
              <a:gd name="connsiteY2983" fmla="*/ 515503 h 1542374"/>
              <a:gd name="connsiteX2984" fmla="*/ 6238327 w 6798686"/>
              <a:gd name="connsiteY2984" fmla="*/ 594737 h 1542374"/>
              <a:gd name="connsiteX2985" fmla="*/ 6590966 w 6798686"/>
              <a:gd name="connsiteY2985" fmla="*/ 920446 h 1542374"/>
              <a:gd name="connsiteX2986" fmla="*/ 6621359 w 6798686"/>
              <a:gd name="connsiteY2986" fmla="*/ 939735 h 1542374"/>
              <a:gd name="connsiteX2987" fmla="*/ 6623626 w 6798686"/>
              <a:gd name="connsiteY2987" fmla="*/ 936200 h 1542374"/>
              <a:gd name="connsiteX2988" fmla="*/ 6593213 w 6798686"/>
              <a:gd name="connsiteY2988" fmla="*/ 916892 h 1542374"/>
              <a:gd name="connsiteX2989" fmla="*/ 6241882 w 6798686"/>
              <a:gd name="connsiteY2989" fmla="*/ 592495 h 1542374"/>
              <a:gd name="connsiteX2990" fmla="*/ 6194044 w 6798686"/>
              <a:gd name="connsiteY2990" fmla="*/ 513368 h 1542374"/>
              <a:gd name="connsiteX2991" fmla="*/ 6093295 w 6798686"/>
              <a:gd name="connsiteY2991" fmla="*/ 357927 h 1542374"/>
              <a:gd name="connsiteX2992" fmla="*/ 5877159 w 6798686"/>
              <a:gd name="connsiteY2992" fmla="*/ 158890 h 1542374"/>
              <a:gd name="connsiteX2993" fmla="*/ 5797225 w 6798686"/>
              <a:gd name="connsiteY2993" fmla="*/ 30649 h 1542374"/>
              <a:gd name="connsiteX2994" fmla="*/ 5882538 w 6798686"/>
              <a:gd name="connsiteY2994" fmla="*/ 0 h 1542374"/>
              <a:gd name="connsiteX2995" fmla="*/ 5877641 w 6798686"/>
              <a:gd name="connsiteY2995" fmla="*/ 0 h 1542374"/>
              <a:gd name="connsiteX2996" fmla="*/ 5907884 w 6798686"/>
              <a:gd name="connsiteY2996" fmla="*/ 46467 h 1542374"/>
              <a:gd name="connsiteX2997" fmla="*/ 5974603 w 6798686"/>
              <a:gd name="connsiteY2997" fmla="*/ 137849 h 1542374"/>
              <a:gd name="connsiteX2998" fmla="*/ 6051048 w 6798686"/>
              <a:gd name="connsiteY2998" fmla="*/ 219052 h 1542374"/>
              <a:gd name="connsiteX2999" fmla="*/ 6158943 w 6798686"/>
              <a:gd name="connsiteY2999" fmla="*/ 340073 h 1542374"/>
              <a:gd name="connsiteX3000" fmla="*/ 6246665 w 6798686"/>
              <a:gd name="connsiteY3000" fmla="*/ 487905 h 1542374"/>
              <a:gd name="connsiteX3001" fmla="*/ 6287683 w 6798686"/>
              <a:gd name="connsiteY3001" fmla="*/ 561395 h 1542374"/>
              <a:gd name="connsiteX3002" fmla="*/ 6582090 w 6798686"/>
              <a:gd name="connsiteY3002" fmla="*/ 897161 h 1542374"/>
              <a:gd name="connsiteX3003" fmla="*/ 6611407 w 6798686"/>
              <a:gd name="connsiteY3003" fmla="*/ 922944 h 1542374"/>
              <a:gd name="connsiteX3004" fmla="*/ 6614116 w 6798686"/>
              <a:gd name="connsiteY3004" fmla="*/ 919870 h 1542374"/>
              <a:gd name="connsiteX3005" fmla="*/ 6584798 w 6798686"/>
              <a:gd name="connsiteY3005" fmla="*/ 894068 h 1542374"/>
              <a:gd name="connsiteX3006" fmla="*/ 6291237 w 6798686"/>
              <a:gd name="connsiteY3006" fmla="*/ 559337 h 1542374"/>
              <a:gd name="connsiteX3007" fmla="*/ 6250258 w 6798686"/>
              <a:gd name="connsiteY3007" fmla="*/ 485933 h 1542374"/>
              <a:gd name="connsiteX3008" fmla="*/ 6162324 w 6798686"/>
              <a:gd name="connsiteY3008" fmla="*/ 337728 h 1542374"/>
              <a:gd name="connsiteX3009" fmla="*/ 6053929 w 6798686"/>
              <a:gd name="connsiteY3009" fmla="*/ 216123 h 1542374"/>
              <a:gd name="connsiteX3010" fmla="*/ 5977792 w 6798686"/>
              <a:gd name="connsiteY3010" fmla="*/ 135274 h 1542374"/>
              <a:gd name="connsiteX3011" fmla="*/ 5911244 w 6798686"/>
              <a:gd name="connsiteY3011" fmla="*/ 44105 h 1542374"/>
              <a:gd name="connsiteX3012" fmla="*/ 6249676 w 6798686"/>
              <a:gd name="connsiteY3012" fmla="*/ 0 h 1542374"/>
              <a:gd name="connsiteX3013" fmla="*/ 6245414 w 6798686"/>
              <a:gd name="connsiteY3013" fmla="*/ 0 h 1542374"/>
              <a:gd name="connsiteX3014" fmla="*/ 6276233 w 6798686"/>
              <a:gd name="connsiteY3014" fmla="*/ 65976 h 1542374"/>
              <a:gd name="connsiteX3015" fmla="*/ 6559649 w 6798686"/>
              <a:gd name="connsiteY3015" fmla="*/ 809170 h 1542374"/>
              <a:gd name="connsiteX3016" fmla="*/ 6573213 w 6798686"/>
              <a:gd name="connsiteY3016" fmla="*/ 847978 h 1542374"/>
              <a:gd name="connsiteX3017" fmla="*/ 6569736 w 6798686"/>
              <a:gd name="connsiteY3017" fmla="*/ 841696 h 1542374"/>
              <a:gd name="connsiteX3018" fmla="*/ 6389969 w 6798686"/>
              <a:gd name="connsiteY3018" fmla="*/ 493073 h 1542374"/>
              <a:gd name="connsiteX3019" fmla="*/ 6366740 w 6798686"/>
              <a:gd name="connsiteY3019" fmla="*/ 440864 h 1542374"/>
              <a:gd name="connsiteX3020" fmla="*/ 6300363 w 6798686"/>
              <a:gd name="connsiteY3020" fmla="*/ 297397 h 1542374"/>
              <a:gd name="connsiteX3021" fmla="*/ 6226972 w 6798686"/>
              <a:gd name="connsiteY3021" fmla="*/ 169001 h 1542374"/>
              <a:gd name="connsiteX3022" fmla="*/ 6179116 w 6798686"/>
              <a:gd name="connsiteY3022" fmla="*/ 88026 h 1542374"/>
              <a:gd name="connsiteX3023" fmla="*/ 6131107 w 6798686"/>
              <a:gd name="connsiteY3023" fmla="*/ 0 h 1542374"/>
              <a:gd name="connsiteX3024" fmla="*/ 6126631 w 6798686"/>
              <a:gd name="connsiteY3024" fmla="*/ 0 h 1542374"/>
              <a:gd name="connsiteX3025" fmla="*/ 6175677 w 6798686"/>
              <a:gd name="connsiteY3025" fmla="*/ 89943 h 1542374"/>
              <a:gd name="connsiteX3026" fmla="*/ 6223610 w 6798686"/>
              <a:gd name="connsiteY3026" fmla="*/ 171039 h 1542374"/>
              <a:gd name="connsiteX3027" fmla="*/ 6296847 w 6798686"/>
              <a:gd name="connsiteY3027" fmla="*/ 299171 h 1542374"/>
              <a:gd name="connsiteX3028" fmla="*/ 6363149 w 6798686"/>
              <a:gd name="connsiteY3028" fmla="*/ 442451 h 1542374"/>
              <a:gd name="connsiteX3029" fmla="*/ 6386395 w 6798686"/>
              <a:gd name="connsiteY3029" fmla="*/ 494685 h 1542374"/>
              <a:gd name="connsiteX3030" fmla="*/ 6566297 w 6798686"/>
              <a:gd name="connsiteY3030" fmla="*/ 843598 h 1542374"/>
              <a:gd name="connsiteX3031" fmla="*/ 6580898 w 6798686"/>
              <a:gd name="connsiteY3031" fmla="*/ 869976 h 1542374"/>
              <a:gd name="connsiteX3032" fmla="*/ 6581743 w 6798686"/>
              <a:gd name="connsiteY3032" fmla="*/ 872358 h 1542374"/>
              <a:gd name="connsiteX3033" fmla="*/ 6582147 w 6798686"/>
              <a:gd name="connsiteY3033" fmla="*/ 872224 h 1542374"/>
              <a:gd name="connsiteX3034" fmla="*/ 6588506 w 6798686"/>
              <a:gd name="connsiteY3034" fmla="*/ 883693 h 1542374"/>
              <a:gd name="connsiteX3035" fmla="*/ 6576883 w 6798686"/>
              <a:gd name="connsiteY3035" fmla="*/ 869323 h 1542374"/>
              <a:gd name="connsiteX3036" fmla="*/ 6340613 w 6798686"/>
              <a:gd name="connsiteY3036" fmla="*/ 526202 h 1542374"/>
              <a:gd name="connsiteX3037" fmla="*/ 6307221 w 6798686"/>
              <a:gd name="connsiteY3037" fmla="*/ 460182 h 1542374"/>
              <a:gd name="connsiteX3038" fmla="*/ 6231334 w 6798686"/>
              <a:gd name="connsiteY3038" fmla="*/ 317559 h 1542374"/>
              <a:gd name="connsiteX3039" fmla="*/ 6141959 w 6798686"/>
              <a:gd name="connsiteY3039" fmla="*/ 195143 h 1542374"/>
              <a:gd name="connsiteX3040" fmla="*/ 6078463 w 6798686"/>
              <a:gd name="connsiteY3040" fmla="*/ 111651 h 1542374"/>
              <a:gd name="connsiteX3041" fmla="*/ 6009116 w 6798686"/>
              <a:gd name="connsiteY3041" fmla="*/ 0 h 1542374"/>
              <a:gd name="connsiteX3042" fmla="*/ 6004403 w 6798686"/>
              <a:gd name="connsiteY3042" fmla="*/ 0 h 1542374"/>
              <a:gd name="connsiteX3043" fmla="*/ 6075140 w 6798686"/>
              <a:gd name="connsiteY3043" fmla="*/ 113897 h 1542374"/>
              <a:gd name="connsiteX3044" fmla="*/ 6138828 w 6798686"/>
              <a:gd name="connsiteY3044" fmla="*/ 197652 h 1542374"/>
              <a:gd name="connsiteX3045" fmla="*/ 6227896 w 6798686"/>
              <a:gd name="connsiteY3045" fmla="*/ 319626 h 1542374"/>
              <a:gd name="connsiteX3046" fmla="*/ 6303629 w 6798686"/>
              <a:gd name="connsiteY3046" fmla="*/ 461968 h 1542374"/>
              <a:gd name="connsiteX3047" fmla="*/ 6337039 w 6798686"/>
              <a:gd name="connsiteY3047" fmla="*/ 528048 h 1542374"/>
              <a:gd name="connsiteX3048" fmla="*/ 6573751 w 6798686"/>
              <a:gd name="connsiteY3048" fmla="*/ 871859 h 1542374"/>
              <a:gd name="connsiteX3049" fmla="*/ 6601456 w 6798686"/>
              <a:gd name="connsiteY3049" fmla="*/ 906095 h 1542374"/>
              <a:gd name="connsiteX3050" fmla="*/ 6604587 w 6798686"/>
              <a:gd name="connsiteY3050" fmla="*/ 903578 h 1542374"/>
              <a:gd name="connsiteX3051" fmla="*/ 6592541 w 6798686"/>
              <a:gd name="connsiteY3051" fmla="*/ 888688 h 1542374"/>
              <a:gd name="connsiteX3052" fmla="*/ 6595000 w 6798686"/>
              <a:gd name="connsiteY3052" fmla="*/ 887324 h 1542374"/>
              <a:gd name="connsiteX3053" fmla="*/ 6584260 w 6798686"/>
              <a:gd name="connsiteY3053" fmla="*/ 867920 h 1542374"/>
              <a:gd name="connsiteX3054" fmla="*/ 6563281 w 6798686"/>
              <a:gd name="connsiteY3054" fmla="*/ 807901 h 1542374"/>
              <a:gd name="connsiteX3055" fmla="*/ 6279748 w 6798686"/>
              <a:gd name="connsiteY3055" fmla="*/ 64401 h 15423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Lst>
            <a:rect l="l" t="t" r="r" b="b"/>
            <a:pathLst>
              <a:path w="6798686" h="1542374">
                <a:moveTo>
                  <a:pt x="1654070" y="1112702"/>
                </a:moveTo>
                <a:cubicBezTo>
                  <a:pt x="1655627" y="1113758"/>
                  <a:pt x="1657202" y="1114834"/>
                  <a:pt x="1658777" y="1115891"/>
                </a:cubicBezTo>
                <a:cubicBezTo>
                  <a:pt x="1660083" y="1116775"/>
                  <a:pt x="1661371" y="1117620"/>
                  <a:pt x="1662677" y="1118484"/>
                </a:cubicBezTo>
                <a:cubicBezTo>
                  <a:pt x="1666693" y="1122711"/>
                  <a:pt x="1670708" y="1126919"/>
                  <a:pt x="1674723" y="1131068"/>
                </a:cubicBezTo>
                <a:cubicBezTo>
                  <a:pt x="1672341" y="1129301"/>
                  <a:pt x="1669978" y="1127495"/>
                  <a:pt x="1667596" y="1125689"/>
                </a:cubicBezTo>
                <a:cubicBezTo>
                  <a:pt x="1663100" y="1121405"/>
                  <a:pt x="1658585" y="1117063"/>
                  <a:pt x="1654070" y="1112702"/>
                </a:cubicBezTo>
                <a:close/>
                <a:moveTo>
                  <a:pt x="1633186" y="1098312"/>
                </a:moveTo>
                <a:cubicBezTo>
                  <a:pt x="1633436" y="1098485"/>
                  <a:pt x="1633686" y="1098657"/>
                  <a:pt x="1633936" y="1098830"/>
                </a:cubicBezTo>
                <a:cubicBezTo>
                  <a:pt x="1634455" y="1099349"/>
                  <a:pt x="1634954" y="1099849"/>
                  <a:pt x="1635454" y="1100348"/>
                </a:cubicBezTo>
                <a:cubicBezTo>
                  <a:pt x="1634704" y="1099656"/>
                  <a:pt x="1633936" y="1098984"/>
                  <a:pt x="1633186" y="1098312"/>
                </a:cubicBezTo>
                <a:close/>
                <a:moveTo>
                  <a:pt x="1620872" y="1079887"/>
                </a:moveTo>
                <a:cubicBezTo>
                  <a:pt x="1625444" y="1082750"/>
                  <a:pt x="1630017" y="1085574"/>
                  <a:pt x="1634589" y="1088360"/>
                </a:cubicBezTo>
                <a:cubicBezTo>
                  <a:pt x="1638854" y="1093028"/>
                  <a:pt x="1643139" y="1097697"/>
                  <a:pt x="1647461" y="1102327"/>
                </a:cubicBezTo>
                <a:cubicBezTo>
                  <a:pt x="1647865" y="1102750"/>
                  <a:pt x="1648268" y="1103192"/>
                  <a:pt x="1648672" y="1103614"/>
                </a:cubicBezTo>
                <a:cubicBezTo>
                  <a:pt x="1644233" y="1100579"/>
                  <a:pt x="1639815" y="1097505"/>
                  <a:pt x="1635377" y="1094392"/>
                </a:cubicBezTo>
                <a:cubicBezTo>
                  <a:pt x="1630555" y="1089609"/>
                  <a:pt x="1625713" y="1084767"/>
                  <a:pt x="1620872" y="1079887"/>
                </a:cubicBezTo>
                <a:close/>
                <a:moveTo>
                  <a:pt x="1595627" y="1063768"/>
                </a:moveTo>
                <a:cubicBezTo>
                  <a:pt x="1598932" y="1065920"/>
                  <a:pt x="1602236" y="1068072"/>
                  <a:pt x="1605540" y="1070185"/>
                </a:cubicBezTo>
                <a:cubicBezTo>
                  <a:pt x="1608710" y="1073432"/>
                  <a:pt x="1611861" y="1076660"/>
                  <a:pt x="1615012" y="1079849"/>
                </a:cubicBezTo>
                <a:cubicBezTo>
                  <a:pt x="1611650" y="1077409"/>
                  <a:pt x="1608268" y="1074950"/>
                  <a:pt x="1604887" y="1072471"/>
                </a:cubicBezTo>
                <a:cubicBezTo>
                  <a:pt x="1601794" y="1069589"/>
                  <a:pt x="1598720" y="1066689"/>
                  <a:pt x="1595627" y="1063768"/>
                </a:cubicBezTo>
                <a:close/>
                <a:moveTo>
                  <a:pt x="1589268" y="1047342"/>
                </a:moveTo>
                <a:cubicBezTo>
                  <a:pt x="1594897" y="1050531"/>
                  <a:pt x="1600526" y="1053701"/>
                  <a:pt x="1606155" y="1056814"/>
                </a:cubicBezTo>
                <a:cubicBezTo>
                  <a:pt x="1612130" y="1063538"/>
                  <a:pt x="1618105" y="1070224"/>
                  <a:pt x="1624138" y="1076871"/>
                </a:cubicBezTo>
                <a:cubicBezTo>
                  <a:pt x="1618643" y="1073451"/>
                  <a:pt x="1613168" y="1069993"/>
                  <a:pt x="1607711" y="1066477"/>
                </a:cubicBezTo>
                <a:cubicBezTo>
                  <a:pt x="1601563" y="1060195"/>
                  <a:pt x="1595416" y="1053797"/>
                  <a:pt x="1589268" y="1047342"/>
                </a:cubicBezTo>
                <a:close/>
                <a:moveTo>
                  <a:pt x="1562217" y="1031588"/>
                </a:moveTo>
                <a:cubicBezTo>
                  <a:pt x="1567078" y="1034489"/>
                  <a:pt x="1571958" y="1037352"/>
                  <a:pt x="1576818" y="1040176"/>
                </a:cubicBezTo>
                <a:cubicBezTo>
                  <a:pt x="1582006" y="1045690"/>
                  <a:pt x="1587174" y="1051107"/>
                  <a:pt x="1592341" y="1056506"/>
                </a:cubicBezTo>
                <a:cubicBezTo>
                  <a:pt x="1587558" y="1053355"/>
                  <a:pt x="1582774" y="1050166"/>
                  <a:pt x="1578009" y="1046958"/>
                </a:cubicBezTo>
                <a:cubicBezTo>
                  <a:pt x="1572745" y="1041886"/>
                  <a:pt x="1567481" y="1036756"/>
                  <a:pt x="1562217" y="1031588"/>
                </a:cubicBezTo>
                <a:close/>
                <a:moveTo>
                  <a:pt x="1536531" y="1015930"/>
                </a:moveTo>
                <a:cubicBezTo>
                  <a:pt x="1540123" y="1018159"/>
                  <a:pt x="1543716" y="1020387"/>
                  <a:pt x="1547308" y="1022578"/>
                </a:cubicBezTo>
                <a:cubicBezTo>
                  <a:pt x="1551016" y="1026266"/>
                  <a:pt x="1554686" y="1029917"/>
                  <a:pt x="1558375" y="1033548"/>
                </a:cubicBezTo>
                <a:cubicBezTo>
                  <a:pt x="1554801" y="1031069"/>
                  <a:pt x="1551228" y="1028552"/>
                  <a:pt x="1547654" y="1026036"/>
                </a:cubicBezTo>
                <a:cubicBezTo>
                  <a:pt x="1543946" y="1022693"/>
                  <a:pt x="1540239" y="1019331"/>
                  <a:pt x="1536531" y="1015930"/>
                </a:cubicBezTo>
                <a:close/>
                <a:moveTo>
                  <a:pt x="1558259" y="1014201"/>
                </a:moveTo>
                <a:cubicBezTo>
                  <a:pt x="1564638" y="1017467"/>
                  <a:pt x="1571016" y="1020695"/>
                  <a:pt x="1577433" y="1023884"/>
                </a:cubicBezTo>
                <a:cubicBezTo>
                  <a:pt x="1584292" y="1031857"/>
                  <a:pt x="1591170" y="1039830"/>
                  <a:pt x="1598105" y="1047726"/>
                </a:cubicBezTo>
                <a:cubicBezTo>
                  <a:pt x="1591919" y="1044230"/>
                  <a:pt x="1585752" y="1040695"/>
                  <a:pt x="1579566" y="1037102"/>
                </a:cubicBezTo>
                <a:cubicBezTo>
                  <a:pt x="1572476" y="1029571"/>
                  <a:pt x="1565368" y="1021944"/>
                  <a:pt x="1558259" y="1014201"/>
                </a:cubicBezTo>
                <a:close/>
                <a:moveTo>
                  <a:pt x="1530171" y="999446"/>
                </a:moveTo>
                <a:cubicBezTo>
                  <a:pt x="1536031" y="1002597"/>
                  <a:pt x="1541929" y="1005709"/>
                  <a:pt x="1547808" y="1008783"/>
                </a:cubicBezTo>
                <a:cubicBezTo>
                  <a:pt x="1554244" y="1015873"/>
                  <a:pt x="1560680" y="1022866"/>
                  <a:pt x="1567097" y="1029763"/>
                </a:cubicBezTo>
                <a:cubicBezTo>
                  <a:pt x="1561391" y="1026381"/>
                  <a:pt x="1555685" y="1022962"/>
                  <a:pt x="1549998" y="1019465"/>
                </a:cubicBezTo>
                <a:cubicBezTo>
                  <a:pt x="1543408" y="1012876"/>
                  <a:pt x="1536780" y="1006209"/>
                  <a:pt x="1530171" y="999446"/>
                </a:cubicBezTo>
                <a:close/>
                <a:moveTo>
                  <a:pt x="1502717" y="984288"/>
                </a:moveTo>
                <a:cubicBezTo>
                  <a:pt x="1507827" y="987170"/>
                  <a:pt x="1512938" y="990032"/>
                  <a:pt x="1518068" y="992856"/>
                </a:cubicBezTo>
                <a:cubicBezTo>
                  <a:pt x="1523716" y="998697"/>
                  <a:pt x="1529345" y="1004461"/>
                  <a:pt x="1534974" y="1010167"/>
                </a:cubicBezTo>
                <a:cubicBezTo>
                  <a:pt x="1530018" y="1007054"/>
                  <a:pt x="1525041" y="1003903"/>
                  <a:pt x="1520085" y="1000733"/>
                </a:cubicBezTo>
                <a:cubicBezTo>
                  <a:pt x="1514302" y="995316"/>
                  <a:pt x="1508519" y="989840"/>
                  <a:pt x="1502717" y="984288"/>
                </a:cubicBezTo>
                <a:close/>
                <a:moveTo>
                  <a:pt x="1528538" y="981291"/>
                </a:moveTo>
                <a:cubicBezTo>
                  <a:pt x="1535416" y="984442"/>
                  <a:pt x="1542332" y="987535"/>
                  <a:pt x="1549249" y="990551"/>
                </a:cubicBezTo>
                <a:cubicBezTo>
                  <a:pt x="1556108" y="998793"/>
                  <a:pt x="1563024" y="1006997"/>
                  <a:pt x="1569960" y="1015162"/>
                </a:cubicBezTo>
                <a:cubicBezTo>
                  <a:pt x="1563158" y="1011723"/>
                  <a:pt x="1556357" y="1008226"/>
                  <a:pt x="1549575" y="1004691"/>
                </a:cubicBezTo>
                <a:cubicBezTo>
                  <a:pt x="1542563" y="996987"/>
                  <a:pt x="1535551" y="989187"/>
                  <a:pt x="1528538" y="981291"/>
                </a:cubicBezTo>
                <a:close/>
                <a:moveTo>
                  <a:pt x="1478376" y="970282"/>
                </a:moveTo>
                <a:cubicBezTo>
                  <a:pt x="1481661" y="972203"/>
                  <a:pt x="1484946" y="974125"/>
                  <a:pt x="1488250" y="976027"/>
                </a:cubicBezTo>
                <a:cubicBezTo>
                  <a:pt x="1492477" y="980138"/>
                  <a:pt x="1496723" y="984211"/>
                  <a:pt x="1500950" y="988245"/>
                </a:cubicBezTo>
                <a:cubicBezTo>
                  <a:pt x="1498183" y="986420"/>
                  <a:pt x="1495417" y="984576"/>
                  <a:pt x="1492650" y="982732"/>
                </a:cubicBezTo>
                <a:cubicBezTo>
                  <a:pt x="1487886" y="978620"/>
                  <a:pt x="1483140" y="974471"/>
                  <a:pt x="1478376" y="970282"/>
                </a:cubicBezTo>
                <a:close/>
                <a:moveTo>
                  <a:pt x="1499951" y="967977"/>
                </a:moveTo>
                <a:cubicBezTo>
                  <a:pt x="1506444" y="971089"/>
                  <a:pt x="1512938" y="974144"/>
                  <a:pt x="1519470" y="977160"/>
                </a:cubicBezTo>
                <a:cubicBezTo>
                  <a:pt x="1526021" y="984576"/>
                  <a:pt x="1532554" y="991896"/>
                  <a:pt x="1539086" y="999158"/>
                </a:cubicBezTo>
                <a:cubicBezTo>
                  <a:pt x="1532592" y="995700"/>
                  <a:pt x="1526137" y="992203"/>
                  <a:pt x="1519682" y="988649"/>
                </a:cubicBezTo>
                <a:cubicBezTo>
                  <a:pt x="1513111" y="981848"/>
                  <a:pt x="1506521" y="974951"/>
                  <a:pt x="1499951" y="967977"/>
                </a:cubicBezTo>
                <a:close/>
                <a:moveTo>
                  <a:pt x="1456762" y="957372"/>
                </a:moveTo>
                <a:cubicBezTo>
                  <a:pt x="1457281" y="957679"/>
                  <a:pt x="1457818" y="958006"/>
                  <a:pt x="1458337" y="958332"/>
                </a:cubicBezTo>
                <a:cubicBezTo>
                  <a:pt x="1459375" y="959274"/>
                  <a:pt x="1460431" y="960215"/>
                  <a:pt x="1461469" y="961137"/>
                </a:cubicBezTo>
                <a:cubicBezTo>
                  <a:pt x="1459893" y="959888"/>
                  <a:pt x="1458318" y="958621"/>
                  <a:pt x="1456762" y="957372"/>
                </a:cubicBezTo>
                <a:close/>
                <a:moveTo>
                  <a:pt x="1471574" y="953990"/>
                </a:moveTo>
                <a:cubicBezTo>
                  <a:pt x="1477568" y="957007"/>
                  <a:pt x="1483582" y="959985"/>
                  <a:pt x="1489595" y="962924"/>
                </a:cubicBezTo>
                <a:cubicBezTo>
                  <a:pt x="1495590" y="969322"/>
                  <a:pt x="1501564" y="975662"/>
                  <a:pt x="1507539" y="981906"/>
                </a:cubicBezTo>
                <a:cubicBezTo>
                  <a:pt x="1501564" y="978544"/>
                  <a:pt x="1495609" y="975143"/>
                  <a:pt x="1489653" y="971704"/>
                </a:cubicBezTo>
                <a:cubicBezTo>
                  <a:pt x="1483621" y="965863"/>
                  <a:pt x="1477607" y="959965"/>
                  <a:pt x="1471574" y="953990"/>
                </a:cubicBezTo>
                <a:close/>
                <a:moveTo>
                  <a:pt x="1498395" y="946863"/>
                </a:moveTo>
                <a:cubicBezTo>
                  <a:pt x="1505714" y="949783"/>
                  <a:pt x="1513053" y="952626"/>
                  <a:pt x="1520412" y="955451"/>
                </a:cubicBezTo>
                <a:cubicBezTo>
                  <a:pt x="1527808" y="964576"/>
                  <a:pt x="1535262" y="973664"/>
                  <a:pt x="1542755" y="982732"/>
                </a:cubicBezTo>
                <a:cubicBezTo>
                  <a:pt x="1535512" y="979504"/>
                  <a:pt x="1528289" y="976238"/>
                  <a:pt x="1521065" y="972895"/>
                </a:cubicBezTo>
                <a:cubicBezTo>
                  <a:pt x="1513533" y="964327"/>
                  <a:pt x="1505964" y="955643"/>
                  <a:pt x="1498395" y="946863"/>
                </a:cubicBezTo>
                <a:close/>
                <a:moveTo>
                  <a:pt x="1444927" y="940215"/>
                </a:moveTo>
                <a:cubicBezTo>
                  <a:pt x="1449865" y="942828"/>
                  <a:pt x="1454783" y="945422"/>
                  <a:pt x="1459740" y="947958"/>
                </a:cubicBezTo>
                <a:cubicBezTo>
                  <a:pt x="1464850" y="953087"/>
                  <a:pt x="1469961" y="958159"/>
                  <a:pt x="1475071" y="963174"/>
                </a:cubicBezTo>
                <a:cubicBezTo>
                  <a:pt x="1470268" y="960330"/>
                  <a:pt x="1465484" y="957448"/>
                  <a:pt x="1460700" y="954548"/>
                </a:cubicBezTo>
                <a:cubicBezTo>
                  <a:pt x="1455436" y="949821"/>
                  <a:pt x="1450191" y="945057"/>
                  <a:pt x="1444927" y="940215"/>
                </a:cubicBezTo>
                <a:close/>
                <a:moveTo>
                  <a:pt x="1469288" y="934970"/>
                </a:moveTo>
                <a:cubicBezTo>
                  <a:pt x="1476320" y="937929"/>
                  <a:pt x="1483371" y="940849"/>
                  <a:pt x="1490441" y="943712"/>
                </a:cubicBezTo>
                <a:cubicBezTo>
                  <a:pt x="1497626" y="952127"/>
                  <a:pt x="1504812" y="960426"/>
                  <a:pt x="1511978" y="968611"/>
                </a:cubicBezTo>
                <a:cubicBezTo>
                  <a:pt x="1505023" y="965345"/>
                  <a:pt x="1498068" y="962002"/>
                  <a:pt x="1491152" y="958621"/>
                </a:cubicBezTo>
                <a:cubicBezTo>
                  <a:pt x="1483870" y="950840"/>
                  <a:pt x="1476589" y="942963"/>
                  <a:pt x="1469288" y="934970"/>
                </a:cubicBezTo>
                <a:close/>
                <a:moveTo>
                  <a:pt x="1419183" y="926344"/>
                </a:moveTo>
                <a:cubicBezTo>
                  <a:pt x="1422737" y="928304"/>
                  <a:pt x="1426311" y="930283"/>
                  <a:pt x="1429884" y="932223"/>
                </a:cubicBezTo>
                <a:cubicBezTo>
                  <a:pt x="1433458" y="935566"/>
                  <a:pt x="1437050" y="938890"/>
                  <a:pt x="1440643" y="942194"/>
                </a:cubicBezTo>
                <a:cubicBezTo>
                  <a:pt x="1437165" y="940023"/>
                  <a:pt x="1433708" y="937852"/>
                  <a:pt x="1430249" y="935643"/>
                </a:cubicBezTo>
                <a:cubicBezTo>
                  <a:pt x="1426561" y="932569"/>
                  <a:pt x="1422872" y="929457"/>
                  <a:pt x="1419183" y="926344"/>
                </a:cubicBezTo>
                <a:close/>
                <a:moveTo>
                  <a:pt x="1440432" y="922521"/>
                </a:moveTo>
                <a:cubicBezTo>
                  <a:pt x="1447060" y="925460"/>
                  <a:pt x="1453688" y="928342"/>
                  <a:pt x="1460354" y="931186"/>
                </a:cubicBezTo>
                <a:cubicBezTo>
                  <a:pt x="1467213" y="938755"/>
                  <a:pt x="1474072" y="946229"/>
                  <a:pt x="1480931" y="953606"/>
                </a:cubicBezTo>
                <a:cubicBezTo>
                  <a:pt x="1474322" y="950321"/>
                  <a:pt x="1467732" y="946978"/>
                  <a:pt x="1461161" y="943597"/>
                </a:cubicBezTo>
                <a:cubicBezTo>
                  <a:pt x="1454264" y="936661"/>
                  <a:pt x="1447348" y="929629"/>
                  <a:pt x="1440432" y="922521"/>
                </a:cubicBezTo>
                <a:close/>
                <a:moveTo>
                  <a:pt x="1397435" y="914145"/>
                </a:moveTo>
                <a:cubicBezTo>
                  <a:pt x="1398357" y="914663"/>
                  <a:pt x="1399260" y="915182"/>
                  <a:pt x="1400182" y="915720"/>
                </a:cubicBezTo>
                <a:cubicBezTo>
                  <a:pt x="1400778" y="916219"/>
                  <a:pt x="1401373" y="916757"/>
                  <a:pt x="1401969" y="917276"/>
                </a:cubicBezTo>
                <a:cubicBezTo>
                  <a:pt x="1400797" y="916488"/>
                  <a:pt x="1399625" y="915701"/>
                  <a:pt x="1398453" y="914932"/>
                </a:cubicBezTo>
                <a:cubicBezTo>
                  <a:pt x="1398107" y="914663"/>
                  <a:pt x="1397781" y="914414"/>
                  <a:pt x="1397435" y="914145"/>
                </a:cubicBezTo>
                <a:close/>
                <a:moveTo>
                  <a:pt x="1468366" y="911455"/>
                </a:moveTo>
                <a:cubicBezTo>
                  <a:pt x="1476032" y="914068"/>
                  <a:pt x="1483717" y="916623"/>
                  <a:pt x="1491440" y="919140"/>
                </a:cubicBezTo>
                <a:cubicBezTo>
                  <a:pt x="1499240" y="929053"/>
                  <a:pt x="1507117" y="938909"/>
                  <a:pt x="1515013" y="948726"/>
                </a:cubicBezTo>
                <a:cubicBezTo>
                  <a:pt x="1507424" y="945806"/>
                  <a:pt x="1499855" y="942809"/>
                  <a:pt x="1492304" y="939754"/>
                </a:cubicBezTo>
                <a:cubicBezTo>
                  <a:pt x="1484331" y="930456"/>
                  <a:pt x="1476358" y="921022"/>
                  <a:pt x="1468366" y="911455"/>
                </a:cubicBezTo>
                <a:close/>
                <a:moveTo>
                  <a:pt x="1412363" y="909726"/>
                </a:moveTo>
                <a:cubicBezTo>
                  <a:pt x="1418338" y="912512"/>
                  <a:pt x="1424313" y="915259"/>
                  <a:pt x="1430288" y="917968"/>
                </a:cubicBezTo>
                <a:cubicBezTo>
                  <a:pt x="1436609" y="924500"/>
                  <a:pt x="1442929" y="930974"/>
                  <a:pt x="1449231" y="937353"/>
                </a:cubicBezTo>
                <a:cubicBezTo>
                  <a:pt x="1443409" y="934298"/>
                  <a:pt x="1437608" y="931243"/>
                  <a:pt x="1431825" y="928112"/>
                </a:cubicBezTo>
                <a:cubicBezTo>
                  <a:pt x="1425350" y="922060"/>
                  <a:pt x="1418857" y="915931"/>
                  <a:pt x="1412363" y="909726"/>
                </a:cubicBezTo>
                <a:close/>
                <a:moveTo>
                  <a:pt x="1438875" y="901119"/>
                </a:moveTo>
                <a:cubicBezTo>
                  <a:pt x="1446272" y="903789"/>
                  <a:pt x="1453707" y="906421"/>
                  <a:pt x="1461161" y="908996"/>
                </a:cubicBezTo>
                <a:cubicBezTo>
                  <a:pt x="1468904" y="918294"/>
                  <a:pt x="1476608" y="927478"/>
                  <a:pt x="1484312" y="936527"/>
                </a:cubicBezTo>
                <a:cubicBezTo>
                  <a:pt x="1476954" y="933510"/>
                  <a:pt x="1469634" y="930456"/>
                  <a:pt x="1462333" y="927324"/>
                </a:cubicBezTo>
                <a:cubicBezTo>
                  <a:pt x="1454533" y="918717"/>
                  <a:pt x="1446695" y="909975"/>
                  <a:pt x="1438875" y="901119"/>
                </a:cubicBezTo>
                <a:close/>
                <a:moveTo>
                  <a:pt x="1384774" y="896565"/>
                </a:moveTo>
                <a:cubicBezTo>
                  <a:pt x="1389942" y="899101"/>
                  <a:pt x="1395091" y="901618"/>
                  <a:pt x="1400278" y="904077"/>
                </a:cubicBezTo>
                <a:cubicBezTo>
                  <a:pt x="1405754" y="909380"/>
                  <a:pt x="1411229" y="914606"/>
                  <a:pt x="1416685" y="919793"/>
                </a:cubicBezTo>
                <a:cubicBezTo>
                  <a:pt x="1411671" y="917007"/>
                  <a:pt x="1406657" y="914164"/>
                  <a:pt x="1401642" y="911320"/>
                </a:cubicBezTo>
                <a:cubicBezTo>
                  <a:pt x="1396032" y="906460"/>
                  <a:pt x="1390403" y="901541"/>
                  <a:pt x="1384774" y="896565"/>
                </a:cubicBezTo>
                <a:close/>
                <a:moveTo>
                  <a:pt x="1409519" y="890225"/>
                </a:moveTo>
                <a:cubicBezTo>
                  <a:pt x="1416647" y="892934"/>
                  <a:pt x="1423775" y="895605"/>
                  <a:pt x="1430941" y="898237"/>
                </a:cubicBezTo>
                <a:cubicBezTo>
                  <a:pt x="1438453" y="906767"/>
                  <a:pt x="1445926" y="915182"/>
                  <a:pt x="1453400" y="923462"/>
                </a:cubicBezTo>
                <a:cubicBezTo>
                  <a:pt x="1446349" y="920408"/>
                  <a:pt x="1439317" y="917295"/>
                  <a:pt x="1432305" y="914125"/>
                </a:cubicBezTo>
                <a:cubicBezTo>
                  <a:pt x="1424716" y="906268"/>
                  <a:pt x="1417127" y="898295"/>
                  <a:pt x="1409519" y="890225"/>
                </a:cubicBezTo>
                <a:close/>
                <a:moveTo>
                  <a:pt x="1358838" y="883636"/>
                </a:moveTo>
                <a:cubicBezTo>
                  <a:pt x="1362642" y="885576"/>
                  <a:pt x="1366465" y="887478"/>
                  <a:pt x="1370269" y="889380"/>
                </a:cubicBezTo>
                <a:cubicBezTo>
                  <a:pt x="1374342" y="893030"/>
                  <a:pt x="1378415" y="896662"/>
                  <a:pt x="1382488" y="900254"/>
                </a:cubicBezTo>
                <a:cubicBezTo>
                  <a:pt x="1378741" y="898064"/>
                  <a:pt x="1375014" y="895874"/>
                  <a:pt x="1371287" y="893645"/>
                </a:cubicBezTo>
                <a:cubicBezTo>
                  <a:pt x="1367137" y="890341"/>
                  <a:pt x="1362988" y="886998"/>
                  <a:pt x="1358838" y="883636"/>
                </a:cubicBezTo>
                <a:close/>
                <a:moveTo>
                  <a:pt x="1380663" y="878890"/>
                </a:moveTo>
                <a:cubicBezTo>
                  <a:pt x="1387310" y="881561"/>
                  <a:pt x="1393996" y="884193"/>
                  <a:pt x="1400682" y="886806"/>
                </a:cubicBezTo>
                <a:cubicBezTo>
                  <a:pt x="1407848" y="894471"/>
                  <a:pt x="1414995" y="902022"/>
                  <a:pt x="1422142" y="909476"/>
                </a:cubicBezTo>
                <a:cubicBezTo>
                  <a:pt x="1415609" y="906479"/>
                  <a:pt x="1409077" y="903424"/>
                  <a:pt x="1402564" y="900312"/>
                </a:cubicBezTo>
                <a:cubicBezTo>
                  <a:pt x="1395264" y="893261"/>
                  <a:pt x="1387963" y="886114"/>
                  <a:pt x="1380663" y="878890"/>
                </a:cubicBezTo>
                <a:close/>
                <a:moveTo>
                  <a:pt x="1438683" y="875394"/>
                </a:moveTo>
                <a:cubicBezTo>
                  <a:pt x="1446599" y="877642"/>
                  <a:pt x="1454572" y="879851"/>
                  <a:pt x="1462564" y="882003"/>
                </a:cubicBezTo>
                <a:cubicBezTo>
                  <a:pt x="1470402" y="892204"/>
                  <a:pt x="1478279" y="902348"/>
                  <a:pt x="1486214" y="912473"/>
                </a:cubicBezTo>
                <a:cubicBezTo>
                  <a:pt x="1478318" y="909860"/>
                  <a:pt x="1470422" y="907209"/>
                  <a:pt x="1462583" y="904500"/>
                </a:cubicBezTo>
                <a:cubicBezTo>
                  <a:pt x="1454629" y="894913"/>
                  <a:pt x="1446656" y="885211"/>
                  <a:pt x="1438683" y="875394"/>
                </a:cubicBezTo>
                <a:close/>
                <a:moveTo>
                  <a:pt x="1338281" y="872954"/>
                </a:moveTo>
                <a:cubicBezTo>
                  <a:pt x="1339030" y="873357"/>
                  <a:pt x="1339779" y="873722"/>
                  <a:pt x="1340529" y="874106"/>
                </a:cubicBezTo>
                <a:cubicBezTo>
                  <a:pt x="1341720" y="875105"/>
                  <a:pt x="1342911" y="876085"/>
                  <a:pt x="1344102" y="877065"/>
                </a:cubicBezTo>
                <a:cubicBezTo>
                  <a:pt x="1343699" y="876815"/>
                  <a:pt x="1343295" y="876566"/>
                  <a:pt x="1342911" y="876316"/>
                </a:cubicBezTo>
                <a:cubicBezTo>
                  <a:pt x="1341355" y="875202"/>
                  <a:pt x="1339818" y="874068"/>
                  <a:pt x="1338281" y="872954"/>
                </a:cubicBezTo>
                <a:close/>
                <a:moveTo>
                  <a:pt x="1352152" y="867113"/>
                </a:moveTo>
                <a:cubicBezTo>
                  <a:pt x="1358262" y="869707"/>
                  <a:pt x="1364390" y="872281"/>
                  <a:pt x="1370538" y="874798"/>
                </a:cubicBezTo>
                <a:cubicBezTo>
                  <a:pt x="1377185" y="881465"/>
                  <a:pt x="1383832" y="888035"/>
                  <a:pt x="1390461" y="894529"/>
                </a:cubicBezTo>
                <a:cubicBezTo>
                  <a:pt x="1384486" y="891609"/>
                  <a:pt x="1378511" y="888669"/>
                  <a:pt x="1372536" y="885672"/>
                </a:cubicBezTo>
                <a:cubicBezTo>
                  <a:pt x="1365735" y="879563"/>
                  <a:pt x="1358934" y="873376"/>
                  <a:pt x="1352152" y="867113"/>
                </a:cubicBezTo>
                <a:close/>
                <a:moveTo>
                  <a:pt x="1408847" y="866671"/>
                </a:moveTo>
                <a:cubicBezTo>
                  <a:pt x="1416570" y="868996"/>
                  <a:pt x="1424313" y="871282"/>
                  <a:pt x="1432113" y="873530"/>
                </a:cubicBezTo>
                <a:cubicBezTo>
                  <a:pt x="1439875" y="883155"/>
                  <a:pt x="1447636" y="892627"/>
                  <a:pt x="1455360" y="901983"/>
                </a:cubicBezTo>
                <a:cubicBezTo>
                  <a:pt x="1447656" y="899274"/>
                  <a:pt x="1439990" y="896527"/>
                  <a:pt x="1432343" y="893722"/>
                </a:cubicBezTo>
                <a:cubicBezTo>
                  <a:pt x="1424524" y="884827"/>
                  <a:pt x="1416705" y="875816"/>
                  <a:pt x="1408847" y="866671"/>
                </a:cubicBezTo>
                <a:close/>
                <a:moveTo>
                  <a:pt x="1379183" y="857450"/>
                </a:moveTo>
                <a:cubicBezTo>
                  <a:pt x="1386657" y="859832"/>
                  <a:pt x="1394150" y="862176"/>
                  <a:pt x="1401681" y="864481"/>
                </a:cubicBezTo>
                <a:cubicBezTo>
                  <a:pt x="1409270" y="873357"/>
                  <a:pt x="1416839" y="882118"/>
                  <a:pt x="1424389" y="890763"/>
                </a:cubicBezTo>
                <a:cubicBezTo>
                  <a:pt x="1416935" y="887997"/>
                  <a:pt x="1409500" y="885153"/>
                  <a:pt x="1402103" y="882291"/>
                </a:cubicBezTo>
                <a:cubicBezTo>
                  <a:pt x="1394476" y="874106"/>
                  <a:pt x="1386849" y="865826"/>
                  <a:pt x="1379183" y="857450"/>
                </a:cubicBezTo>
                <a:close/>
                <a:moveTo>
                  <a:pt x="2787200" y="857353"/>
                </a:moveTo>
                <a:cubicBezTo>
                  <a:pt x="2746297" y="870937"/>
                  <a:pt x="2706721" y="882233"/>
                  <a:pt x="2668277" y="891340"/>
                </a:cubicBezTo>
                <a:cubicBezTo>
                  <a:pt x="2642821" y="897353"/>
                  <a:pt x="2617845" y="902560"/>
                  <a:pt x="2593427" y="906959"/>
                </a:cubicBezTo>
                <a:cubicBezTo>
                  <a:pt x="2500229" y="917487"/>
                  <a:pt x="2406647" y="922521"/>
                  <a:pt x="2312834" y="919850"/>
                </a:cubicBezTo>
                <a:cubicBezTo>
                  <a:pt x="2200290" y="916661"/>
                  <a:pt x="2099522" y="896508"/>
                  <a:pt x="2011204" y="859755"/>
                </a:cubicBezTo>
                <a:cubicBezTo>
                  <a:pt x="2035853" y="862445"/>
                  <a:pt x="2059926" y="865595"/>
                  <a:pt x="2083326" y="869476"/>
                </a:cubicBezTo>
                <a:cubicBezTo>
                  <a:pt x="2092567" y="871013"/>
                  <a:pt x="2101674" y="872512"/>
                  <a:pt x="2110684" y="873991"/>
                </a:cubicBezTo>
                <a:cubicBezTo>
                  <a:pt x="2194488" y="898237"/>
                  <a:pt x="2288300" y="909053"/>
                  <a:pt x="2390931" y="906191"/>
                </a:cubicBezTo>
                <a:cubicBezTo>
                  <a:pt x="2401075" y="905883"/>
                  <a:pt x="2411200" y="905480"/>
                  <a:pt x="2421305" y="905019"/>
                </a:cubicBezTo>
                <a:cubicBezTo>
                  <a:pt x="2429298" y="904980"/>
                  <a:pt x="2437328" y="904846"/>
                  <a:pt x="2445436" y="904615"/>
                </a:cubicBezTo>
                <a:cubicBezTo>
                  <a:pt x="2489297" y="903251"/>
                  <a:pt x="2536001" y="898640"/>
                  <a:pt x="2584358" y="890975"/>
                </a:cubicBezTo>
                <a:cubicBezTo>
                  <a:pt x="2653560" y="882368"/>
                  <a:pt x="2721379" y="870744"/>
                  <a:pt x="2787200" y="857353"/>
                </a:cubicBezTo>
                <a:close/>
                <a:moveTo>
                  <a:pt x="1324448" y="855087"/>
                </a:moveTo>
                <a:cubicBezTo>
                  <a:pt x="1329731" y="857450"/>
                  <a:pt x="1335072" y="859774"/>
                  <a:pt x="1340413" y="862080"/>
                </a:cubicBezTo>
                <a:cubicBezTo>
                  <a:pt x="1346235" y="867497"/>
                  <a:pt x="1352075" y="872896"/>
                  <a:pt x="1357915" y="878199"/>
                </a:cubicBezTo>
                <a:cubicBezTo>
                  <a:pt x="1352709" y="875528"/>
                  <a:pt x="1347522" y="872838"/>
                  <a:pt x="1342354" y="870110"/>
                </a:cubicBezTo>
                <a:cubicBezTo>
                  <a:pt x="1336379" y="865154"/>
                  <a:pt x="1330404" y="860159"/>
                  <a:pt x="1324448" y="855087"/>
                </a:cubicBezTo>
                <a:close/>
                <a:moveTo>
                  <a:pt x="2949351" y="849765"/>
                </a:moveTo>
                <a:cubicBezTo>
                  <a:pt x="2903106" y="871032"/>
                  <a:pt x="2858554" y="889553"/>
                  <a:pt x="2815403" y="905441"/>
                </a:cubicBezTo>
                <a:cubicBezTo>
                  <a:pt x="2758535" y="926383"/>
                  <a:pt x="2706317" y="942963"/>
                  <a:pt x="2655732" y="956123"/>
                </a:cubicBezTo>
                <a:cubicBezTo>
                  <a:pt x="2521515" y="990685"/>
                  <a:pt x="2397348" y="1005882"/>
                  <a:pt x="2253104" y="1005421"/>
                </a:cubicBezTo>
                <a:cubicBezTo>
                  <a:pt x="2232950" y="1005364"/>
                  <a:pt x="2212854" y="1005383"/>
                  <a:pt x="2191567" y="1005421"/>
                </a:cubicBezTo>
                <a:cubicBezTo>
                  <a:pt x="2075296" y="1005652"/>
                  <a:pt x="1943481" y="1005882"/>
                  <a:pt x="1809727" y="987285"/>
                </a:cubicBezTo>
                <a:cubicBezTo>
                  <a:pt x="1700736" y="972223"/>
                  <a:pt x="1594532" y="947766"/>
                  <a:pt x="1493034" y="914702"/>
                </a:cubicBezTo>
                <a:cubicBezTo>
                  <a:pt x="1484927" y="904404"/>
                  <a:pt x="1476858" y="894049"/>
                  <a:pt x="1468865" y="883693"/>
                </a:cubicBezTo>
                <a:cubicBezTo>
                  <a:pt x="1562640" y="908688"/>
                  <a:pt x="1661467" y="927612"/>
                  <a:pt x="1763829" y="939965"/>
                </a:cubicBezTo>
                <a:cubicBezTo>
                  <a:pt x="1868247" y="952626"/>
                  <a:pt x="1968303" y="955546"/>
                  <a:pt x="2065075" y="958371"/>
                </a:cubicBezTo>
                <a:cubicBezTo>
                  <a:pt x="2111011" y="959716"/>
                  <a:pt x="2154392" y="960984"/>
                  <a:pt x="2196504" y="963251"/>
                </a:cubicBezTo>
                <a:cubicBezTo>
                  <a:pt x="2343842" y="971204"/>
                  <a:pt x="2464091" y="964653"/>
                  <a:pt x="2586453" y="942002"/>
                </a:cubicBezTo>
                <a:cubicBezTo>
                  <a:pt x="2635636" y="932761"/>
                  <a:pt x="2688392" y="919639"/>
                  <a:pt x="2743224" y="902982"/>
                </a:cubicBezTo>
                <a:cubicBezTo>
                  <a:pt x="2768429" y="895336"/>
                  <a:pt x="2794116" y="886767"/>
                  <a:pt x="2820322" y="877257"/>
                </a:cubicBezTo>
                <a:cubicBezTo>
                  <a:pt x="2863452" y="868842"/>
                  <a:pt x="2906469" y="859601"/>
                  <a:pt x="2949351" y="849765"/>
                </a:cubicBezTo>
                <a:close/>
                <a:moveTo>
                  <a:pt x="1349808" y="847786"/>
                </a:moveTo>
                <a:cubicBezTo>
                  <a:pt x="1356955" y="850207"/>
                  <a:pt x="1364121" y="852589"/>
                  <a:pt x="1371345" y="854933"/>
                </a:cubicBezTo>
                <a:cubicBezTo>
                  <a:pt x="1378684" y="863021"/>
                  <a:pt x="1386004" y="871013"/>
                  <a:pt x="1393324" y="878890"/>
                </a:cubicBezTo>
                <a:cubicBezTo>
                  <a:pt x="1386215" y="876085"/>
                  <a:pt x="1379126" y="873223"/>
                  <a:pt x="1372056" y="870322"/>
                </a:cubicBezTo>
                <a:cubicBezTo>
                  <a:pt x="1364640" y="862906"/>
                  <a:pt x="1357224" y="855394"/>
                  <a:pt x="1349808" y="847786"/>
                </a:cubicBezTo>
                <a:close/>
                <a:moveTo>
                  <a:pt x="1439510" y="845173"/>
                </a:moveTo>
                <a:cubicBezTo>
                  <a:pt x="1526636" y="863559"/>
                  <a:pt x="1619738" y="877872"/>
                  <a:pt x="1718585" y="887958"/>
                </a:cubicBezTo>
                <a:cubicBezTo>
                  <a:pt x="1795529" y="895874"/>
                  <a:pt x="1870437" y="899543"/>
                  <a:pt x="1942905" y="903078"/>
                </a:cubicBezTo>
                <a:cubicBezTo>
                  <a:pt x="2012434" y="906479"/>
                  <a:pt x="2078120" y="909687"/>
                  <a:pt x="2139925" y="916373"/>
                </a:cubicBezTo>
                <a:cubicBezTo>
                  <a:pt x="2296619" y="933299"/>
                  <a:pt x="2405551" y="935297"/>
                  <a:pt x="2515944" y="923328"/>
                </a:cubicBezTo>
                <a:cubicBezTo>
                  <a:pt x="2536866" y="920984"/>
                  <a:pt x="2558460" y="917891"/>
                  <a:pt x="2580535" y="914164"/>
                </a:cubicBezTo>
                <a:cubicBezTo>
                  <a:pt x="2650179" y="906690"/>
                  <a:pt x="2719612" y="896104"/>
                  <a:pt x="2788756" y="883271"/>
                </a:cubicBezTo>
                <a:cubicBezTo>
                  <a:pt x="2772926" y="888650"/>
                  <a:pt x="2757287" y="893703"/>
                  <a:pt x="2741821" y="898390"/>
                </a:cubicBezTo>
                <a:cubicBezTo>
                  <a:pt x="2687163" y="914990"/>
                  <a:pt x="2634579" y="928073"/>
                  <a:pt x="2585569" y="937295"/>
                </a:cubicBezTo>
                <a:cubicBezTo>
                  <a:pt x="2463610" y="959850"/>
                  <a:pt x="2343689" y="966382"/>
                  <a:pt x="2196754" y="958467"/>
                </a:cubicBezTo>
                <a:cubicBezTo>
                  <a:pt x="2154603" y="956181"/>
                  <a:pt x="2111184" y="954913"/>
                  <a:pt x="2065209" y="953587"/>
                </a:cubicBezTo>
                <a:cubicBezTo>
                  <a:pt x="1968553" y="950743"/>
                  <a:pt x="1868612" y="947842"/>
                  <a:pt x="1764405" y="935201"/>
                </a:cubicBezTo>
                <a:cubicBezTo>
                  <a:pt x="1660064" y="922617"/>
                  <a:pt x="1559412" y="903174"/>
                  <a:pt x="1464043" y="877430"/>
                </a:cubicBezTo>
                <a:cubicBezTo>
                  <a:pt x="1455801" y="866710"/>
                  <a:pt x="1447636" y="855951"/>
                  <a:pt x="1439510" y="845173"/>
                </a:cubicBezTo>
                <a:close/>
                <a:moveTo>
                  <a:pt x="1298781" y="843367"/>
                </a:moveTo>
                <a:cubicBezTo>
                  <a:pt x="1302623" y="845173"/>
                  <a:pt x="1306485" y="846941"/>
                  <a:pt x="1310365" y="848708"/>
                </a:cubicBezTo>
                <a:cubicBezTo>
                  <a:pt x="1314842" y="852570"/>
                  <a:pt x="1319338" y="856393"/>
                  <a:pt x="1323833" y="860178"/>
                </a:cubicBezTo>
                <a:cubicBezTo>
                  <a:pt x="1320221" y="858218"/>
                  <a:pt x="1316648" y="856239"/>
                  <a:pt x="1313055" y="854241"/>
                </a:cubicBezTo>
                <a:cubicBezTo>
                  <a:pt x="1308291" y="850648"/>
                  <a:pt x="1303526" y="847037"/>
                  <a:pt x="1298781" y="843367"/>
                </a:cubicBezTo>
                <a:close/>
                <a:moveTo>
                  <a:pt x="1409193" y="838564"/>
                </a:moveTo>
                <a:cubicBezTo>
                  <a:pt x="1417300" y="840389"/>
                  <a:pt x="1425465" y="842176"/>
                  <a:pt x="1433688" y="843924"/>
                </a:cubicBezTo>
                <a:cubicBezTo>
                  <a:pt x="1441661" y="854568"/>
                  <a:pt x="1449692" y="865173"/>
                  <a:pt x="1457780" y="875759"/>
                </a:cubicBezTo>
                <a:cubicBezTo>
                  <a:pt x="1449615" y="873530"/>
                  <a:pt x="1441507" y="871244"/>
                  <a:pt x="1433419" y="868919"/>
                </a:cubicBezTo>
                <a:cubicBezTo>
                  <a:pt x="1428770" y="863156"/>
                  <a:pt x="1424140" y="857373"/>
                  <a:pt x="1419471" y="851551"/>
                </a:cubicBezTo>
                <a:cubicBezTo>
                  <a:pt x="1416032" y="847229"/>
                  <a:pt x="1412613" y="842887"/>
                  <a:pt x="1409193" y="838564"/>
                </a:cubicBezTo>
                <a:close/>
                <a:moveTo>
                  <a:pt x="1320759" y="837661"/>
                </a:moveTo>
                <a:cubicBezTo>
                  <a:pt x="1327484" y="840063"/>
                  <a:pt x="1334246" y="842445"/>
                  <a:pt x="1341048" y="844789"/>
                </a:cubicBezTo>
                <a:cubicBezTo>
                  <a:pt x="1348002" y="851974"/>
                  <a:pt x="1354938" y="859063"/>
                  <a:pt x="1361873" y="866076"/>
                </a:cubicBezTo>
                <a:cubicBezTo>
                  <a:pt x="1355168" y="863271"/>
                  <a:pt x="1348482" y="860427"/>
                  <a:pt x="1341816" y="857546"/>
                </a:cubicBezTo>
                <a:cubicBezTo>
                  <a:pt x="1334804" y="850994"/>
                  <a:pt x="1327772" y="844366"/>
                  <a:pt x="1320759" y="837661"/>
                </a:cubicBezTo>
                <a:close/>
                <a:moveTo>
                  <a:pt x="2078619" y="834568"/>
                </a:moveTo>
                <a:cubicBezTo>
                  <a:pt x="2079176" y="834683"/>
                  <a:pt x="2079753" y="834818"/>
                  <a:pt x="2080310" y="834952"/>
                </a:cubicBezTo>
                <a:cubicBezTo>
                  <a:pt x="2181423" y="858468"/>
                  <a:pt x="2269203" y="878813"/>
                  <a:pt x="2365782" y="885288"/>
                </a:cubicBezTo>
                <a:cubicBezTo>
                  <a:pt x="2259405" y="884635"/>
                  <a:pt x="2163729" y="867920"/>
                  <a:pt x="2080425" y="835298"/>
                </a:cubicBezTo>
                <a:cubicBezTo>
                  <a:pt x="2079810" y="835067"/>
                  <a:pt x="2079215" y="834798"/>
                  <a:pt x="2078619" y="834568"/>
                </a:cubicBezTo>
                <a:close/>
                <a:moveTo>
                  <a:pt x="1276956" y="833012"/>
                </a:moveTo>
                <a:cubicBezTo>
                  <a:pt x="1278070" y="833550"/>
                  <a:pt x="1279184" y="834107"/>
                  <a:pt x="1280318" y="834645"/>
                </a:cubicBezTo>
                <a:cubicBezTo>
                  <a:pt x="1281951" y="835932"/>
                  <a:pt x="1283603" y="837238"/>
                  <a:pt x="1285256" y="838526"/>
                </a:cubicBezTo>
                <a:cubicBezTo>
                  <a:pt x="1284602" y="838141"/>
                  <a:pt x="1283930" y="837738"/>
                  <a:pt x="1283277" y="837354"/>
                </a:cubicBezTo>
                <a:cubicBezTo>
                  <a:pt x="1281163" y="835913"/>
                  <a:pt x="1279069" y="834453"/>
                  <a:pt x="1276956" y="833012"/>
                </a:cubicBezTo>
                <a:close/>
                <a:moveTo>
                  <a:pt x="1379126" y="831532"/>
                </a:moveTo>
                <a:cubicBezTo>
                  <a:pt x="1387060" y="833434"/>
                  <a:pt x="1395033" y="835317"/>
                  <a:pt x="1403064" y="837161"/>
                </a:cubicBezTo>
                <a:cubicBezTo>
                  <a:pt x="1407502" y="842772"/>
                  <a:pt x="1411940" y="848401"/>
                  <a:pt x="1416397" y="853991"/>
                </a:cubicBezTo>
                <a:cubicBezTo>
                  <a:pt x="1419874" y="858352"/>
                  <a:pt x="1423352" y="862675"/>
                  <a:pt x="1426810" y="866979"/>
                </a:cubicBezTo>
                <a:cubicBezTo>
                  <a:pt x="1418837" y="864654"/>
                  <a:pt x="1410922" y="862291"/>
                  <a:pt x="1403045" y="859870"/>
                </a:cubicBezTo>
                <a:cubicBezTo>
                  <a:pt x="1396935" y="852704"/>
                  <a:pt x="1390807" y="845500"/>
                  <a:pt x="1384678" y="838180"/>
                </a:cubicBezTo>
                <a:cubicBezTo>
                  <a:pt x="1382815" y="835970"/>
                  <a:pt x="1380989" y="833742"/>
                  <a:pt x="1379126" y="831532"/>
                </a:cubicBezTo>
                <a:close/>
                <a:moveTo>
                  <a:pt x="1292114" y="827094"/>
                </a:moveTo>
                <a:cubicBezTo>
                  <a:pt x="1298301" y="829438"/>
                  <a:pt x="1304525" y="831763"/>
                  <a:pt x="1310789" y="834049"/>
                </a:cubicBezTo>
                <a:cubicBezTo>
                  <a:pt x="1317224" y="840255"/>
                  <a:pt x="1323661" y="846383"/>
                  <a:pt x="1330116" y="852454"/>
                </a:cubicBezTo>
                <a:cubicBezTo>
                  <a:pt x="1323910" y="849707"/>
                  <a:pt x="1317743" y="846902"/>
                  <a:pt x="1311576" y="844097"/>
                </a:cubicBezTo>
                <a:cubicBezTo>
                  <a:pt x="1305082" y="838487"/>
                  <a:pt x="1298608" y="832820"/>
                  <a:pt x="1292114" y="827094"/>
                </a:cubicBezTo>
                <a:close/>
                <a:moveTo>
                  <a:pt x="1349213" y="824078"/>
                </a:moveTo>
                <a:cubicBezTo>
                  <a:pt x="1356936" y="826057"/>
                  <a:pt x="1364736" y="828017"/>
                  <a:pt x="1372555" y="829918"/>
                </a:cubicBezTo>
                <a:cubicBezTo>
                  <a:pt x="1375572" y="833530"/>
                  <a:pt x="1378568" y="837161"/>
                  <a:pt x="1381604" y="840773"/>
                </a:cubicBezTo>
                <a:cubicBezTo>
                  <a:pt x="1386369" y="846460"/>
                  <a:pt x="1391133" y="852089"/>
                  <a:pt x="1395879" y="857680"/>
                </a:cubicBezTo>
                <a:cubicBezTo>
                  <a:pt x="1388117" y="855259"/>
                  <a:pt x="1380394" y="852819"/>
                  <a:pt x="1372709" y="850322"/>
                </a:cubicBezTo>
                <a:cubicBezTo>
                  <a:pt x="1365120" y="841926"/>
                  <a:pt x="1357493" y="833434"/>
                  <a:pt x="1349866" y="824827"/>
                </a:cubicBezTo>
                <a:cubicBezTo>
                  <a:pt x="1349655" y="824578"/>
                  <a:pt x="1349443" y="824328"/>
                  <a:pt x="1349213" y="824078"/>
                </a:cubicBezTo>
                <a:close/>
                <a:moveTo>
                  <a:pt x="2738670" y="822925"/>
                </a:moveTo>
                <a:cubicBezTo>
                  <a:pt x="2714002" y="829861"/>
                  <a:pt x="2689852" y="836047"/>
                  <a:pt x="2666222" y="841465"/>
                </a:cubicBezTo>
                <a:cubicBezTo>
                  <a:pt x="2626452" y="849323"/>
                  <a:pt x="2586549" y="856201"/>
                  <a:pt x="2546683" y="861868"/>
                </a:cubicBezTo>
                <a:cubicBezTo>
                  <a:pt x="2529777" y="864212"/>
                  <a:pt x="2513101" y="866172"/>
                  <a:pt x="2496655" y="867824"/>
                </a:cubicBezTo>
                <a:cubicBezTo>
                  <a:pt x="2481862" y="868919"/>
                  <a:pt x="2467280" y="869668"/>
                  <a:pt x="2452871" y="870053"/>
                </a:cubicBezTo>
                <a:cubicBezTo>
                  <a:pt x="2474119" y="868881"/>
                  <a:pt x="2495791" y="867036"/>
                  <a:pt x="2517865" y="864558"/>
                </a:cubicBezTo>
                <a:cubicBezTo>
                  <a:pt x="2568816" y="859352"/>
                  <a:pt x="2622206" y="850149"/>
                  <a:pt x="2678479" y="836892"/>
                </a:cubicBezTo>
                <a:cubicBezTo>
                  <a:pt x="2698556" y="832493"/>
                  <a:pt x="2718613" y="827844"/>
                  <a:pt x="2738670" y="822925"/>
                </a:cubicBezTo>
                <a:close/>
                <a:moveTo>
                  <a:pt x="2781263" y="821734"/>
                </a:moveTo>
                <a:cubicBezTo>
                  <a:pt x="2729506" y="838065"/>
                  <a:pt x="2680073" y="850956"/>
                  <a:pt x="2632542" y="860523"/>
                </a:cubicBezTo>
                <a:cubicBezTo>
                  <a:pt x="2580151" y="869092"/>
                  <a:pt x="2527337" y="875970"/>
                  <a:pt x="2474254" y="880677"/>
                </a:cubicBezTo>
                <a:cubicBezTo>
                  <a:pt x="2440018" y="882464"/>
                  <a:pt x="2406820" y="882540"/>
                  <a:pt x="2375177" y="880831"/>
                </a:cubicBezTo>
                <a:cubicBezTo>
                  <a:pt x="2363342" y="880158"/>
                  <a:pt x="2351642" y="879255"/>
                  <a:pt x="2340058" y="878160"/>
                </a:cubicBezTo>
                <a:cubicBezTo>
                  <a:pt x="2394389" y="880600"/>
                  <a:pt x="2451949" y="878448"/>
                  <a:pt x="2512525" y="871667"/>
                </a:cubicBezTo>
                <a:cubicBezTo>
                  <a:pt x="2558115" y="867536"/>
                  <a:pt x="2605511" y="860082"/>
                  <a:pt x="2655136" y="849227"/>
                </a:cubicBezTo>
                <a:cubicBezTo>
                  <a:pt x="2697364" y="841100"/>
                  <a:pt x="2739477" y="831859"/>
                  <a:pt x="2781263" y="821734"/>
                </a:cubicBezTo>
                <a:close/>
                <a:moveTo>
                  <a:pt x="2945661" y="821235"/>
                </a:moveTo>
                <a:cubicBezTo>
                  <a:pt x="2904048" y="839813"/>
                  <a:pt x="2863818" y="856201"/>
                  <a:pt x="2824779" y="870533"/>
                </a:cubicBezTo>
                <a:cubicBezTo>
                  <a:pt x="2769064" y="881503"/>
                  <a:pt x="2713137" y="891128"/>
                  <a:pt x="2657076" y="898909"/>
                </a:cubicBezTo>
                <a:cubicBezTo>
                  <a:pt x="2661188" y="897987"/>
                  <a:pt x="2665280" y="897065"/>
                  <a:pt x="2669410" y="896085"/>
                </a:cubicBezTo>
                <a:cubicBezTo>
                  <a:pt x="2719362" y="884270"/>
                  <a:pt x="2771216" y="868746"/>
                  <a:pt x="2825413" y="849323"/>
                </a:cubicBezTo>
                <a:cubicBezTo>
                  <a:pt x="2866411" y="840466"/>
                  <a:pt x="2906545" y="831014"/>
                  <a:pt x="2945661" y="821235"/>
                </a:cubicBezTo>
                <a:close/>
                <a:moveTo>
                  <a:pt x="3081298" y="817719"/>
                </a:moveTo>
                <a:cubicBezTo>
                  <a:pt x="3013825" y="854779"/>
                  <a:pt x="2950003" y="886229"/>
                  <a:pt x="2888985" y="912512"/>
                </a:cubicBezTo>
                <a:cubicBezTo>
                  <a:pt x="2830735" y="937622"/>
                  <a:pt x="2777402" y="958044"/>
                  <a:pt x="2725933" y="974970"/>
                </a:cubicBezTo>
                <a:cubicBezTo>
                  <a:pt x="2583283" y="1021521"/>
                  <a:pt x="2450950" y="1046132"/>
                  <a:pt x="2309452" y="1052395"/>
                </a:cubicBezTo>
                <a:cubicBezTo>
                  <a:pt x="2180674" y="1058081"/>
                  <a:pt x="2020426" y="1065190"/>
                  <a:pt x="1855048" y="1039388"/>
                </a:cubicBezTo>
                <a:cubicBezTo>
                  <a:pt x="1740160" y="1021559"/>
                  <a:pt x="1629133" y="992203"/>
                  <a:pt x="1522525" y="951627"/>
                </a:cubicBezTo>
                <a:cubicBezTo>
                  <a:pt x="1514398" y="941598"/>
                  <a:pt x="1506329" y="931512"/>
                  <a:pt x="1498318" y="921388"/>
                </a:cubicBezTo>
                <a:cubicBezTo>
                  <a:pt x="1598029" y="953414"/>
                  <a:pt x="1702235" y="977179"/>
                  <a:pt x="1809093" y="991973"/>
                </a:cubicBezTo>
                <a:cubicBezTo>
                  <a:pt x="1943155" y="1010608"/>
                  <a:pt x="2075142" y="1010359"/>
                  <a:pt x="2191586" y="1010147"/>
                </a:cubicBezTo>
                <a:cubicBezTo>
                  <a:pt x="2212854" y="1010109"/>
                  <a:pt x="2232950" y="1010070"/>
                  <a:pt x="2253084" y="1010128"/>
                </a:cubicBezTo>
                <a:cubicBezTo>
                  <a:pt x="2397751" y="1010608"/>
                  <a:pt x="2522285" y="995354"/>
                  <a:pt x="2656922" y="960695"/>
                </a:cubicBezTo>
                <a:cubicBezTo>
                  <a:pt x="2707643" y="947497"/>
                  <a:pt x="2760015" y="930859"/>
                  <a:pt x="2817017" y="909879"/>
                </a:cubicBezTo>
                <a:cubicBezTo>
                  <a:pt x="2866585" y="891628"/>
                  <a:pt x="2917957" y="869937"/>
                  <a:pt x="2971579" y="844597"/>
                </a:cubicBezTo>
                <a:cubicBezTo>
                  <a:pt x="3008254" y="836009"/>
                  <a:pt x="3044834" y="826998"/>
                  <a:pt x="3081298" y="817719"/>
                </a:cubicBezTo>
                <a:close/>
                <a:moveTo>
                  <a:pt x="1264545" y="816413"/>
                </a:moveTo>
                <a:cubicBezTo>
                  <a:pt x="1269905" y="818545"/>
                  <a:pt x="1275284" y="820678"/>
                  <a:pt x="1280683" y="822752"/>
                </a:cubicBezTo>
                <a:cubicBezTo>
                  <a:pt x="1286255" y="827729"/>
                  <a:pt x="1291845" y="832666"/>
                  <a:pt x="1297436" y="837546"/>
                </a:cubicBezTo>
                <a:cubicBezTo>
                  <a:pt x="1292191" y="835087"/>
                  <a:pt x="1286946" y="832608"/>
                  <a:pt x="1281720" y="830092"/>
                </a:cubicBezTo>
                <a:cubicBezTo>
                  <a:pt x="1275995" y="825577"/>
                  <a:pt x="1270270" y="821024"/>
                  <a:pt x="1264545" y="816413"/>
                </a:cubicBezTo>
                <a:close/>
                <a:moveTo>
                  <a:pt x="1319587" y="816220"/>
                </a:moveTo>
                <a:cubicBezTo>
                  <a:pt x="1327042" y="818276"/>
                  <a:pt x="1334573" y="820293"/>
                  <a:pt x="1342162" y="822253"/>
                </a:cubicBezTo>
                <a:cubicBezTo>
                  <a:pt x="1343699" y="824020"/>
                  <a:pt x="1345236" y="825788"/>
                  <a:pt x="1346792" y="827536"/>
                </a:cubicBezTo>
                <a:cubicBezTo>
                  <a:pt x="1352844" y="834357"/>
                  <a:pt x="1358857" y="841081"/>
                  <a:pt x="1364870" y="847747"/>
                </a:cubicBezTo>
                <a:cubicBezTo>
                  <a:pt x="1357359" y="845269"/>
                  <a:pt x="1349885" y="842752"/>
                  <a:pt x="1342450" y="840197"/>
                </a:cubicBezTo>
                <a:cubicBezTo>
                  <a:pt x="1334842" y="832301"/>
                  <a:pt x="1327214" y="824309"/>
                  <a:pt x="1319587" y="816220"/>
                </a:cubicBezTo>
                <a:close/>
                <a:moveTo>
                  <a:pt x="1977141" y="812839"/>
                </a:moveTo>
                <a:cubicBezTo>
                  <a:pt x="1994009" y="815682"/>
                  <a:pt x="2010551" y="818891"/>
                  <a:pt x="2026708" y="822580"/>
                </a:cubicBezTo>
                <a:cubicBezTo>
                  <a:pt x="2033682" y="824155"/>
                  <a:pt x="2040560" y="825750"/>
                  <a:pt x="2047400" y="827325"/>
                </a:cubicBezTo>
                <a:cubicBezTo>
                  <a:pt x="2057563" y="831955"/>
                  <a:pt x="2067879" y="836355"/>
                  <a:pt x="2078369" y="840504"/>
                </a:cubicBezTo>
                <a:cubicBezTo>
                  <a:pt x="2187552" y="883251"/>
                  <a:pt x="2317618" y="898928"/>
                  <a:pt x="2465070" y="887094"/>
                </a:cubicBezTo>
                <a:cubicBezTo>
                  <a:pt x="2466434" y="886979"/>
                  <a:pt x="2467818" y="886863"/>
                  <a:pt x="2469182" y="886748"/>
                </a:cubicBezTo>
                <a:cubicBezTo>
                  <a:pt x="2476502" y="886133"/>
                  <a:pt x="2483784" y="885461"/>
                  <a:pt x="2491084" y="884750"/>
                </a:cubicBezTo>
                <a:cubicBezTo>
                  <a:pt x="2501228" y="884058"/>
                  <a:pt x="2511429" y="883271"/>
                  <a:pt x="2521727" y="882271"/>
                </a:cubicBezTo>
                <a:cubicBezTo>
                  <a:pt x="2553120" y="879275"/>
                  <a:pt x="2585319" y="874664"/>
                  <a:pt x="2618441" y="868439"/>
                </a:cubicBezTo>
                <a:cubicBezTo>
                  <a:pt x="2675059" y="859524"/>
                  <a:pt x="2731216" y="848631"/>
                  <a:pt x="2786739" y="836239"/>
                </a:cubicBezTo>
                <a:cubicBezTo>
                  <a:pt x="2722320" y="857181"/>
                  <a:pt x="2661360" y="872646"/>
                  <a:pt x="2603071" y="882848"/>
                </a:cubicBezTo>
                <a:cubicBezTo>
                  <a:pt x="2537904" y="891513"/>
                  <a:pt x="2471487" y="897584"/>
                  <a:pt x="2404361" y="900043"/>
                </a:cubicBezTo>
                <a:cubicBezTo>
                  <a:pt x="2311124" y="899294"/>
                  <a:pt x="2223094" y="887228"/>
                  <a:pt x="2117812" y="870110"/>
                </a:cubicBezTo>
                <a:cubicBezTo>
                  <a:pt x="2078638" y="859102"/>
                  <a:pt x="2041636" y="845192"/>
                  <a:pt x="2006958" y="828362"/>
                </a:cubicBezTo>
                <a:cubicBezTo>
                  <a:pt x="1996852" y="823444"/>
                  <a:pt x="1986920" y="818257"/>
                  <a:pt x="1977141" y="812839"/>
                </a:cubicBezTo>
                <a:close/>
                <a:moveTo>
                  <a:pt x="1290097" y="807863"/>
                </a:moveTo>
                <a:cubicBezTo>
                  <a:pt x="1297263" y="809957"/>
                  <a:pt x="1304487" y="812013"/>
                  <a:pt x="1311749" y="814030"/>
                </a:cubicBezTo>
                <a:cubicBezTo>
                  <a:pt x="1311826" y="814126"/>
                  <a:pt x="1311922" y="814222"/>
                  <a:pt x="1311999" y="814318"/>
                </a:cubicBezTo>
                <a:cubicBezTo>
                  <a:pt x="1319242" y="822022"/>
                  <a:pt x="1326446" y="829611"/>
                  <a:pt x="1333651" y="837123"/>
                </a:cubicBezTo>
                <a:cubicBezTo>
                  <a:pt x="1326465" y="834606"/>
                  <a:pt x="1319299" y="832051"/>
                  <a:pt x="1312191" y="829438"/>
                </a:cubicBezTo>
                <a:cubicBezTo>
                  <a:pt x="1304813" y="822330"/>
                  <a:pt x="1297455" y="815144"/>
                  <a:pt x="1290097" y="807863"/>
                </a:cubicBezTo>
                <a:close/>
                <a:moveTo>
                  <a:pt x="1238532" y="805788"/>
                </a:moveTo>
                <a:cubicBezTo>
                  <a:pt x="1242489" y="807440"/>
                  <a:pt x="1246485" y="809073"/>
                  <a:pt x="1250462" y="810706"/>
                </a:cubicBezTo>
                <a:cubicBezTo>
                  <a:pt x="1254708" y="814165"/>
                  <a:pt x="1258935" y="817604"/>
                  <a:pt x="1263181" y="821024"/>
                </a:cubicBezTo>
                <a:cubicBezTo>
                  <a:pt x="1259281" y="819083"/>
                  <a:pt x="1255419" y="817104"/>
                  <a:pt x="1251557" y="815144"/>
                </a:cubicBezTo>
                <a:cubicBezTo>
                  <a:pt x="1247216" y="812032"/>
                  <a:pt x="1242854" y="808939"/>
                  <a:pt x="1238532" y="805788"/>
                </a:cubicBezTo>
                <a:close/>
                <a:moveTo>
                  <a:pt x="1409673" y="805058"/>
                </a:moveTo>
                <a:cubicBezTo>
                  <a:pt x="1490460" y="817796"/>
                  <a:pt x="1578163" y="828093"/>
                  <a:pt x="1673359" y="835951"/>
                </a:cubicBezTo>
                <a:cubicBezTo>
                  <a:pt x="1724790" y="840255"/>
                  <a:pt x="1775625" y="843175"/>
                  <a:pt x="1824789" y="845999"/>
                </a:cubicBezTo>
                <a:cubicBezTo>
                  <a:pt x="1882790" y="849342"/>
                  <a:pt x="1938755" y="852570"/>
                  <a:pt x="1992069" y="857776"/>
                </a:cubicBezTo>
                <a:cubicBezTo>
                  <a:pt x="2062904" y="889534"/>
                  <a:pt x="2142019" y="910283"/>
                  <a:pt x="2229012" y="919870"/>
                </a:cubicBezTo>
                <a:cubicBezTo>
                  <a:pt x="2201135" y="917660"/>
                  <a:pt x="2171759" y="914894"/>
                  <a:pt x="2140444" y="911512"/>
                </a:cubicBezTo>
                <a:cubicBezTo>
                  <a:pt x="2078504" y="904827"/>
                  <a:pt x="2012760" y="901599"/>
                  <a:pt x="1943135" y="898198"/>
                </a:cubicBezTo>
                <a:cubicBezTo>
                  <a:pt x="1870744" y="894644"/>
                  <a:pt x="1795894" y="890994"/>
                  <a:pt x="1719103" y="883098"/>
                </a:cubicBezTo>
                <a:cubicBezTo>
                  <a:pt x="1618336" y="872819"/>
                  <a:pt x="1523563" y="858160"/>
                  <a:pt x="1435052" y="839237"/>
                </a:cubicBezTo>
                <a:cubicBezTo>
                  <a:pt x="1426541" y="827863"/>
                  <a:pt x="1418069" y="816470"/>
                  <a:pt x="1409673" y="805058"/>
                </a:cubicBezTo>
                <a:close/>
                <a:moveTo>
                  <a:pt x="1903558" y="802734"/>
                </a:moveTo>
                <a:cubicBezTo>
                  <a:pt x="1923136" y="804885"/>
                  <a:pt x="1942348" y="807364"/>
                  <a:pt x="1961195" y="810265"/>
                </a:cubicBezTo>
                <a:cubicBezTo>
                  <a:pt x="1975258" y="818526"/>
                  <a:pt x="1989706" y="826268"/>
                  <a:pt x="2004480" y="833473"/>
                </a:cubicBezTo>
                <a:cubicBezTo>
                  <a:pt x="2027803" y="844808"/>
                  <a:pt x="2052183" y="854818"/>
                  <a:pt x="2077543" y="863521"/>
                </a:cubicBezTo>
                <a:cubicBezTo>
                  <a:pt x="2051107" y="859294"/>
                  <a:pt x="2023846" y="855951"/>
                  <a:pt x="1995873" y="853165"/>
                </a:cubicBezTo>
                <a:cubicBezTo>
                  <a:pt x="1963327" y="838660"/>
                  <a:pt x="1932550" y="821869"/>
                  <a:pt x="1903558" y="802734"/>
                </a:cubicBezTo>
                <a:close/>
                <a:moveTo>
                  <a:pt x="1379029" y="800044"/>
                </a:moveTo>
                <a:cubicBezTo>
                  <a:pt x="1387348" y="801465"/>
                  <a:pt x="1395744" y="802829"/>
                  <a:pt x="1404198" y="804194"/>
                </a:cubicBezTo>
                <a:cubicBezTo>
                  <a:pt x="1412478" y="815471"/>
                  <a:pt x="1420835" y="826749"/>
                  <a:pt x="1429231" y="837988"/>
                </a:cubicBezTo>
                <a:cubicBezTo>
                  <a:pt x="1420873" y="836182"/>
                  <a:pt x="1412574" y="834318"/>
                  <a:pt x="1404332" y="832435"/>
                </a:cubicBezTo>
                <a:cubicBezTo>
                  <a:pt x="1395840" y="821657"/>
                  <a:pt x="1387406" y="810860"/>
                  <a:pt x="1379029" y="800044"/>
                </a:cubicBezTo>
                <a:close/>
                <a:moveTo>
                  <a:pt x="2048168" y="799698"/>
                </a:moveTo>
                <a:cubicBezTo>
                  <a:pt x="2054662" y="801754"/>
                  <a:pt x="2061136" y="803809"/>
                  <a:pt x="2067534" y="805846"/>
                </a:cubicBezTo>
                <a:cubicBezTo>
                  <a:pt x="2085382" y="811513"/>
                  <a:pt x="2102999" y="817104"/>
                  <a:pt x="2120540" y="822522"/>
                </a:cubicBezTo>
                <a:cubicBezTo>
                  <a:pt x="2154027" y="835740"/>
                  <a:pt x="2189415" y="846480"/>
                  <a:pt x="2226168" y="854491"/>
                </a:cubicBezTo>
                <a:cubicBezTo>
                  <a:pt x="2250164" y="859716"/>
                  <a:pt x="2275025" y="863751"/>
                  <a:pt x="2300730" y="866595"/>
                </a:cubicBezTo>
                <a:cubicBezTo>
                  <a:pt x="2301941" y="866767"/>
                  <a:pt x="2303132" y="866979"/>
                  <a:pt x="2304342" y="867152"/>
                </a:cubicBezTo>
                <a:cubicBezTo>
                  <a:pt x="2323862" y="869976"/>
                  <a:pt x="2343996" y="872051"/>
                  <a:pt x="2364592" y="873453"/>
                </a:cubicBezTo>
                <a:cubicBezTo>
                  <a:pt x="2287877" y="871955"/>
                  <a:pt x="2217407" y="861561"/>
                  <a:pt x="2153873" y="842234"/>
                </a:cubicBezTo>
                <a:cubicBezTo>
                  <a:pt x="2116870" y="830994"/>
                  <a:pt x="2081443" y="816682"/>
                  <a:pt x="2048168" y="799698"/>
                </a:cubicBezTo>
                <a:close/>
                <a:moveTo>
                  <a:pt x="1261048" y="799141"/>
                </a:moveTo>
                <a:cubicBezTo>
                  <a:pt x="1267830" y="801235"/>
                  <a:pt x="1274631" y="803310"/>
                  <a:pt x="1281490" y="805346"/>
                </a:cubicBezTo>
                <a:cubicBezTo>
                  <a:pt x="1288425" y="812243"/>
                  <a:pt x="1295342" y="819064"/>
                  <a:pt x="1302277" y="825807"/>
                </a:cubicBezTo>
                <a:cubicBezTo>
                  <a:pt x="1295495" y="823290"/>
                  <a:pt x="1288733" y="820716"/>
                  <a:pt x="1282008" y="818122"/>
                </a:cubicBezTo>
                <a:cubicBezTo>
                  <a:pt x="1275035" y="811879"/>
                  <a:pt x="1268042" y="805538"/>
                  <a:pt x="1261048" y="799141"/>
                </a:cubicBezTo>
                <a:close/>
                <a:moveTo>
                  <a:pt x="2942511" y="797623"/>
                </a:moveTo>
                <a:cubicBezTo>
                  <a:pt x="2903779" y="814395"/>
                  <a:pt x="2866258" y="829362"/>
                  <a:pt x="2829812" y="842560"/>
                </a:cubicBezTo>
                <a:cubicBezTo>
                  <a:pt x="2782800" y="852800"/>
                  <a:pt x="2734655" y="862253"/>
                  <a:pt x="2685626" y="870437"/>
                </a:cubicBezTo>
                <a:cubicBezTo>
                  <a:pt x="2733367" y="858660"/>
                  <a:pt x="2782954" y="843598"/>
                  <a:pt x="2834769" y="825115"/>
                </a:cubicBezTo>
                <a:cubicBezTo>
                  <a:pt x="2870984" y="816451"/>
                  <a:pt x="2906910" y="807248"/>
                  <a:pt x="2942511" y="797623"/>
                </a:cubicBezTo>
                <a:close/>
                <a:moveTo>
                  <a:pt x="1216611" y="796413"/>
                </a:moveTo>
                <a:cubicBezTo>
                  <a:pt x="1217956" y="797008"/>
                  <a:pt x="1219262" y="797604"/>
                  <a:pt x="1220607" y="798180"/>
                </a:cubicBezTo>
                <a:cubicBezTo>
                  <a:pt x="1221990" y="799218"/>
                  <a:pt x="1223373" y="800236"/>
                  <a:pt x="1224757" y="801254"/>
                </a:cubicBezTo>
                <a:cubicBezTo>
                  <a:pt x="1223393" y="800524"/>
                  <a:pt x="1222047" y="799794"/>
                  <a:pt x="1220683" y="799064"/>
                </a:cubicBezTo>
                <a:cubicBezTo>
                  <a:pt x="1219319" y="798200"/>
                  <a:pt x="1217975" y="797296"/>
                  <a:pt x="1216611" y="796413"/>
                </a:cubicBezTo>
                <a:close/>
                <a:moveTo>
                  <a:pt x="1348655" y="794703"/>
                </a:moveTo>
                <a:cubicBezTo>
                  <a:pt x="1356801" y="796201"/>
                  <a:pt x="1365005" y="797642"/>
                  <a:pt x="1373304" y="799083"/>
                </a:cubicBezTo>
                <a:cubicBezTo>
                  <a:pt x="1381546" y="809727"/>
                  <a:pt x="1389827" y="820370"/>
                  <a:pt x="1398204" y="831014"/>
                </a:cubicBezTo>
                <a:cubicBezTo>
                  <a:pt x="1390038" y="829112"/>
                  <a:pt x="1381911" y="827171"/>
                  <a:pt x="1373862" y="825212"/>
                </a:cubicBezTo>
                <a:cubicBezTo>
                  <a:pt x="1365408" y="815048"/>
                  <a:pt x="1356993" y="804885"/>
                  <a:pt x="1348655" y="794703"/>
                </a:cubicBezTo>
                <a:close/>
                <a:moveTo>
                  <a:pt x="1232499" y="790015"/>
                </a:moveTo>
                <a:cubicBezTo>
                  <a:pt x="1238705" y="792052"/>
                  <a:pt x="1244968" y="794069"/>
                  <a:pt x="1251250" y="796067"/>
                </a:cubicBezTo>
                <a:cubicBezTo>
                  <a:pt x="1257648" y="801965"/>
                  <a:pt x="1264026" y="807786"/>
                  <a:pt x="1270443" y="813569"/>
                </a:cubicBezTo>
                <a:cubicBezTo>
                  <a:pt x="1264218" y="811110"/>
                  <a:pt x="1258032" y="808612"/>
                  <a:pt x="1251865" y="806096"/>
                </a:cubicBezTo>
                <a:cubicBezTo>
                  <a:pt x="1245410" y="800793"/>
                  <a:pt x="1238954" y="795433"/>
                  <a:pt x="1232499" y="790015"/>
                </a:cubicBezTo>
                <a:close/>
                <a:moveTo>
                  <a:pt x="1318493" y="789035"/>
                </a:moveTo>
                <a:cubicBezTo>
                  <a:pt x="1326427" y="790572"/>
                  <a:pt x="1334457" y="792090"/>
                  <a:pt x="1342546" y="793589"/>
                </a:cubicBezTo>
                <a:cubicBezTo>
                  <a:pt x="1350749" y="803598"/>
                  <a:pt x="1358991" y="813607"/>
                  <a:pt x="1367291" y="823598"/>
                </a:cubicBezTo>
                <a:cubicBezTo>
                  <a:pt x="1359299" y="821619"/>
                  <a:pt x="1351364" y="819602"/>
                  <a:pt x="1343468" y="817546"/>
                </a:cubicBezTo>
                <a:cubicBezTo>
                  <a:pt x="1335092" y="808055"/>
                  <a:pt x="1326773" y="798545"/>
                  <a:pt x="1318493" y="789035"/>
                </a:cubicBezTo>
                <a:close/>
                <a:moveTo>
                  <a:pt x="3198397" y="787037"/>
                </a:moveTo>
                <a:cubicBezTo>
                  <a:pt x="3114113" y="839698"/>
                  <a:pt x="3036746" y="883117"/>
                  <a:pt x="2962568" y="919581"/>
                </a:cubicBezTo>
                <a:cubicBezTo>
                  <a:pt x="2902876" y="948918"/>
                  <a:pt x="2848449" y="973203"/>
                  <a:pt x="2796153" y="993817"/>
                </a:cubicBezTo>
                <a:cubicBezTo>
                  <a:pt x="2644627" y="1053183"/>
                  <a:pt x="2507894" y="1086708"/>
                  <a:pt x="2365802" y="1099349"/>
                </a:cubicBezTo>
                <a:cubicBezTo>
                  <a:pt x="2228954" y="1111549"/>
                  <a:pt x="2066631" y="1120117"/>
                  <a:pt x="1900350" y="1091491"/>
                </a:cubicBezTo>
                <a:cubicBezTo>
                  <a:pt x="1780505" y="1070934"/>
                  <a:pt x="1663868" y="1035776"/>
                  <a:pt x="1551093" y="986401"/>
                </a:cubicBezTo>
                <a:cubicBezTo>
                  <a:pt x="1543312" y="977083"/>
                  <a:pt x="1535608" y="967708"/>
                  <a:pt x="1527942" y="958294"/>
                </a:cubicBezTo>
                <a:cubicBezTo>
                  <a:pt x="1633225" y="997852"/>
                  <a:pt x="1742715" y="1026631"/>
                  <a:pt x="1854337" y="1043961"/>
                </a:cubicBezTo>
                <a:cubicBezTo>
                  <a:pt x="2020176" y="1069820"/>
                  <a:pt x="2180674" y="1062712"/>
                  <a:pt x="2309645" y="1057006"/>
                </a:cubicBezTo>
                <a:cubicBezTo>
                  <a:pt x="2451564" y="1050704"/>
                  <a:pt x="2584321" y="1026055"/>
                  <a:pt x="2727374" y="979370"/>
                </a:cubicBezTo>
                <a:cubicBezTo>
                  <a:pt x="2778977" y="962386"/>
                  <a:pt x="2832445" y="941925"/>
                  <a:pt x="2890811" y="916757"/>
                </a:cubicBezTo>
                <a:cubicBezTo>
                  <a:pt x="2956612" y="888400"/>
                  <a:pt x="3025699" y="854068"/>
                  <a:pt x="3099051" y="813166"/>
                </a:cubicBezTo>
                <a:cubicBezTo>
                  <a:pt x="3132269" y="804636"/>
                  <a:pt x="3165390" y="795894"/>
                  <a:pt x="3198397" y="787037"/>
                </a:cubicBezTo>
                <a:close/>
                <a:moveTo>
                  <a:pt x="3075881" y="786884"/>
                </a:moveTo>
                <a:cubicBezTo>
                  <a:pt x="3041164" y="805346"/>
                  <a:pt x="3007390" y="822349"/>
                  <a:pt x="2974479" y="838007"/>
                </a:cubicBezTo>
                <a:cubicBezTo>
                  <a:pt x="2934461" y="847421"/>
                  <a:pt x="2894327" y="856354"/>
                  <a:pt x="2854097" y="864635"/>
                </a:cubicBezTo>
                <a:cubicBezTo>
                  <a:pt x="2892213" y="849899"/>
                  <a:pt x="2931464" y="833242"/>
                  <a:pt x="2972020" y="814568"/>
                </a:cubicBezTo>
                <a:cubicBezTo>
                  <a:pt x="3007601" y="805462"/>
                  <a:pt x="3042260" y="796144"/>
                  <a:pt x="3075881" y="786884"/>
                </a:cubicBezTo>
                <a:close/>
                <a:moveTo>
                  <a:pt x="2852675" y="786710"/>
                </a:moveTo>
                <a:cubicBezTo>
                  <a:pt x="2852310" y="786845"/>
                  <a:pt x="2851945" y="786960"/>
                  <a:pt x="2851599" y="787095"/>
                </a:cubicBezTo>
                <a:cubicBezTo>
                  <a:pt x="2850696" y="787345"/>
                  <a:pt x="2849813" y="787614"/>
                  <a:pt x="2848909" y="787863"/>
                </a:cubicBezTo>
                <a:cubicBezTo>
                  <a:pt x="2850177" y="787479"/>
                  <a:pt x="2851426" y="787095"/>
                  <a:pt x="2852675" y="786710"/>
                </a:cubicBezTo>
                <a:close/>
                <a:moveTo>
                  <a:pt x="2052856" y="784905"/>
                </a:moveTo>
                <a:cubicBezTo>
                  <a:pt x="2067688" y="791091"/>
                  <a:pt x="2082385" y="797162"/>
                  <a:pt x="2097082" y="803041"/>
                </a:cubicBezTo>
                <a:cubicBezTo>
                  <a:pt x="2118465" y="812743"/>
                  <a:pt x="2140328" y="821696"/>
                  <a:pt x="2163191" y="829592"/>
                </a:cubicBezTo>
                <a:cubicBezTo>
                  <a:pt x="2166015" y="830572"/>
                  <a:pt x="2168878" y="831456"/>
                  <a:pt x="2171702" y="832397"/>
                </a:cubicBezTo>
                <a:cubicBezTo>
                  <a:pt x="2156255" y="827997"/>
                  <a:pt x="2140828" y="823387"/>
                  <a:pt x="2125324" y="818622"/>
                </a:cubicBezTo>
                <a:cubicBezTo>
                  <a:pt x="2114988" y="814587"/>
                  <a:pt x="2104805" y="810341"/>
                  <a:pt x="2094853" y="805846"/>
                </a:cubicBezTo>
                <a:cubicBezTo>
                  <a:pt x="2080425" y="799295"/>
                  <a:pt x="2066477" y="792282"/>
                  <a:pt x="2052856" y="784905"/>
                </a:cubicBezTo>
                <a:close/>
                <a:moveTo>
                  <a:pt x="1288560" y="783003"/>
                </a:moveTo>
                <a:cubicBezTo>
                  <a:pt x="1296283" y="784616"/>
                  <a:pt x="1304084" y="786211"/>
                  <a:pt x="1311941" y="787767"/>
                </a:cubicBezTo>
                <a:cubicBezTo>
                  <a:pt x="1320029" y="797066"/>
                  <a:pt x="1328156" y="806365"/>
                  <a:pt x="1336340" y="815663"/>
                </a:cubicBezTo>
                <a:cubicBezTo>
                  <a:pt x="1328521" y="813588"/>
                  <a:pt x="1320779" y="811475"/>
                  <a:pt x="1313094" y="809323"/>
                </a:cubicBezTo>
                <a:cubicBezTo>
                  <a:pt x="1304871" y="800563"/>
                  <a:pt x="1296706" y="791783"/>
                  <a:pt x="1288560" y="783003"/>
                </a:cubicBezTo>
                <a:close/>
                <a:moveTo>
                  <a:pt x="1204968" y="780678"/>
                </a:moveTo>
                <a:cubicBezTo>
                  <a:pt x="1210348" y="782561"/>
                  <a:pt x="1215727" y="784405"/>
                  <a:pt x="1221164" y="786249"/>
                </a:cubicBezTo>
                <a:cubicBezTo>
                  <a:pt x="1226716" y="790976"/>
                  <a:pt x="1232288" y="795644"/>
                  <a:pt x="1237859" y="800294"/>
                </a:cubicBezTo>
                <a:cubicBezTo>
                  <a:pt x="1232537" y="798046"/>
                  <a:pt x="1227216" y="795798"/>
                  <a:pt x="1221933" y="793512"/>
                </a:cubicBezTo>
                <a:cubicBezTo>
                  <a:pt x="1216265" y="789285"/>
                  <a:pt x="1210616" y="785001"/>
                  <a:pt x="1204968" y="780678"/>
                </a:cubicBezTo>
                <a:close/>
                <a:moveTo>
                  <a:pt x="2936747" y="780179"/>
                </a:moveTo>
                <a:cubicBezTo>
                  <a:pt x="2903126" y="794242"/>
                  <a:pt x="2870446" y="806979"/>
                  <a:pt x="2838612" y="818449"/>
                </a:cubicBezTo>
                <a:cubicBezTo>
                  <a:pt x="2801090" y="827479"/>
                  <a:pt x="2763281" y="835913"/>
                  <a:pt x="2725202" y="843579"/>
                </a:cubicBezTo>
                <a:cubicBezTo>
                  <a:pt x="2764011" y="832916"/>
                  <a:pt x="2804107" y="820217"/>
                  <a:pt x="2845662" y="805442"/>
                </a:cubicBezTo>
                <a:cubicBezTo>
                  <a:pt x="2876268" y="797373"/>
                  <a:pt x="2906641" y="788920"/>
                  <a:pt x="2936747" y="780179"/>
                </a:cubicBezTo>
                <a:close/>
                <a:moveTo>
                  <a:pt x="1258839" y="776547"/>
                </a:moveTo>
                <a:cubicBezTo>
                  <a:pt x="1266293" y="778219"/>
                  <a:pt x="1273843" y="779871"/>
                  <a:pt x="1281452" y="781485"/>
                </a:cubicBezTo>
                <a:cubicBezTo>
                  <a:pt x="1289367" y="790053"/>
                  <a:pt x="1297321" y="798603"/>
                  <a:pt x="1305313" y="807152"/>
                </a:cubicBezTo>
                <a:cubicBezTo>
                  <a:pt x="1297763" y="805020"/>
                  <a:pt x="1290270" y="802849"/>
                  <a:pt x="1282835" y="800639"/>
                </a:cubicBezTo>
                <a:cubicBezTo>
                  <a:pt x="1281970" y="799775"/>
                  <a:pt x="1281105" y="798930"/>
                  <a:pt x="1280241" y="798065"/>
                </a:cubicBezTo>
                <a:cubicBezTo>
                  <a:pt x="1273075" y="790899"/>
                  <a:pt x="1265947" y="783733"/>
                  <a:pt x="1258839" y="776547"/>
                </a:cubicBezTo>
                <a:close/>
                <a:moveTo>
                  <a:pt x="1961848" y="773300"/>
                </a:moveTo>
                <a:cubicBezTo>
                  <a:pt x="1964595" y="774069"/>
                  <a:pt x="1967362" y="774857"/>
                  <a:pt x="1970090" y="775664"/>
                </a:cubicBezTo>
                <a:cubicBezTo>
                  <a:pt x="1987304" y="780736"/>
                  <a:pt x="2003980" y="785846"/>
                  <a:pt x="2020291" y="790918"/>
                </a:cubicBezTo>
                <a:cubicBezTo>
                  <a:pt x="2020887" y="791264"/>
                  <a:pt x="2021463" y="791610"/>
                  <a:pt x="2022059" y="791956"/>
                </a:cubicBezTo>
                <a:cubicBezTo>
                  <a:pt x="2058389" y="812570"/>
                  <a:pt x="2097697" y="829784"/>
                  <a:pt x="2139022" y="843290"/>
                </a:cubicBezTo>
                <a:cubicBezTo>
                  <a:pt x="2120232" y="839025"/>
                  <a:pt x="2101097" y="834587"/>
                  <a:pt x="2081463" y="830015"/>
                </a:cubicBezTo>
                <a:cubicBezTo>
                  <a:pt x="2071703" y="827748"/>
                  <a:pt x="2061809" y="825442"/>
                  <a:pt x="2051780" y="823137"/>
                </a:cubicBezTo>
                <a:cubicBezTo>
                  <a:pt x="2020003" y="808785"/>
                  <a:pt x="1989898" y="792109"/>
                  <a:pt x="1961848" y="773300"/>
                </a:cubicBezTo>
                <a:close/>
                <a:moveTo>
                  <a:pt x="2917343" y="773070"/>
                </a:moveTo>
                <a:cubicBezTo>
                  <a:pt x="2894211" y="782234"/>
                  <a:pt x="2871522" y="790822"/>
                  <a:pt x="2849255" y="798795"/>
                </a:cubicBezTo>
                <a:cubicBezTo>
                  <a:pt x="2824952" y="805250"/>
                  <a:pt x="2800514" y="811456"/>
                  <a:pt x="2775961" y="817373"/>
                </a:cubicBezTo>
                <a:cubicBezTo>
                  <a:pt x="2799707" y="810130"/>
                  <a:pt x="2823933" y="802196"/>
                  <a:pt x="2848698" y="793569"/>
                </a:cubicBezTo>
                <a:cubicBezTo>
                  <a:pt x="2871522" y="787018"/>
                  <a:pt x="2894384" y="780159"/>
                  <a:pt x="2917343" y="773070"/>
                </a:cubicBezTo>
                <a:close/>
                <a:moveTo>
                  <a:pt x="1178993" y="771399"/>
                </a:moveTo>
                <a:cubicBezTo>
                  <a:pt x="1183028" y="772878"/>
                  <a:pt x="1187101" y="774338"/>
                  <a:pt x="1191155" y="775798"/>
                </a:cubicBezTo>
                <a:cubicBezTo>
                  <a:pt x="1195381" y="779083"/>
                  <a:pt x="1199627" y="782311"/>
                  <a:pt x="1203873" y="785558"/>
                </a:cubicBezTo>
                <a:cubicBezTo>
                  <a:pt x="1199819" y="783733"/>
                  <a:pt x="1195785" y="781869"/>
                  <a:pt x="1191769" y="780025"/>
                </a:cubicBezTo>
                <a:cubicBezTo>
                  <a:pt x="1187504" y="777162"/>
                  <a:pt x="1183239" y="774300"/>
                  <a:pt x="1178993" y="771399"/>
                </a:cubicBezTo>
                <a:close/>
                <a:moveTo>
                  <a:pt x="1229483" y="769765"/>
                </a:moveTo>
                <a:cubicBezTo>
                  <a:pt x="1236630" y="771475"/>
                  <a:pt x="1243834" y="773166"/>
                  <a:pt x="1251096" y="774818"/>
                </a:cubicBezTo>
                <a:cubicBezTo>
                  <a:pt x="1258762" y="782561"/>
                  <a:pt x="1266447" y="790303"/>
                  <a:pt x="1274170" y="798046"/>
                </a:cubicBezTo>
                <a:cubicBezTo>
                  <a:pt x="1266927" y="795855"/>
                  <a:pt x="1259742" y="793627"/>
                  <a:pt x="1252614" y="791360"/>
                </a:cubicBezTo>
                <a:cubicBezTo>
                  <a:pt x="1250213" y="789150"/>
                  <a:pt x="1247811" y="786922"/>
                  <a:pt x="1245410" y="784693"/>
                </a:cubicBezTo>
                <a:cubicBezTo>
                  <a:pt x="1240088" y="779717"/>
                  <a:pt x="1234785" y="774741"/>
                  <a:pt x="1229483" y="769765"/>
                </a:cubicBezTo>
                <a:close/>
                <a:moveTo>
                  <a:pt x="1379837" y="764098"/>
                </a:moveTo>
                <a:cubicBezTo>
                  <a:pt x="1461604" y="772647"/>
                  <a:pt x="1545330" y="778776"/>
                  <a:pt x="1628115" y="783944"/>
                </a:cubicBezTo>
                <a:cubicBezTo>
                  <a:pt x="1655857" y="785712"/>
                  <a:pt x="1683637" y="787229"/>
                  <a:pt x="1710515" y="788709"/>
                </a:cubicBezTo>
                <a:cubicBezTo>
                  <a:pt x="1773031" y="792167"/>
                  <a:pt x="1833626" y="795510"/>
                  <a:pt x="1891320" y="801427"/>
                </a:cubicBezTo>
                <a:cubicBezTo>
                  <a:pt x="1918755" y="820236"/>
                  <a:pt x="1947804" y="836931"/>
                  <a:pt x="1978466" y="851494"/>
                </a:cubicBezTo>
                <a:cubicBezTo>
                  <a:pt x="1929322" y="847037"/>
                  <a:pt x="1878045" y="844078"/>
                  <a:pt x="1825077" y="841023"/>
                </a:cubicBezTo>
                <a:cubicBezTo>
                  <a:pt x="1775952" y="838199"/>
                  <a:pt x="1725136" y="835279"/>
                  <a:pt x="1673763" y="830994"/>
                </a:cubicBezTo>
                <a:cubicBezTo>
                  <a:pt x="1576742" y="822964"/>
                  <a:pt x="1487501" y="812455"/>
                  <a:pt x="1405485" y="799352"/>
                </a:cubicBezTo>
                <a:cubicBezTo>
                  <a:pt x="1396878" y="787614"/>
                  <a:pt x="1388328" y="775856"/>
                  <a:pt x="1379837" y="764098"/>
                </a:cubicBezTo>
                <a:close/>
                <a:moveTo>
                  <a:pt x="1157514" y="763291"/>
                </a:moveTo>
                <a:cubicBezTo>
                  <a:pt x="1158782" y="763771"/>
                  <a:pt x="1160050" y="764271"/>
                  <a:pt x="1161318" y="764751"/>
                </a:cubicBezTo>
                <a:cubicBezTo>
                  <a:pt x="1162778" y="765769"/>
                  <a:pt x="1164239" y="766768"/>
                  <a:pt x="1165679" y="767787"/>
                </a:cubicBezTo>
                <a:cubicBezTo>
                  <a:pt x="1164469" y="767191"/>
                  <a:pt x="1163259" y="766615"/>
                  <a:pt x="1162067" y="766038"/>
                </a:cubicBezTo>
                <a:cubicBezTo>
                  <a:pt x="1160530" y="765116"/>
                  <a:pt x="1159032" y="764194"/>
                  <a:pt x="1157514" y="763291"/>
                </a:cubicBezTo>
                <a:close/>
                <a:moveTo>
                  <a:pt x="1200492" y="762542"/>
                </a:moveTo>
                <a:cubicBezTo>
                  <a:pt x="1207216" y="764271"/>
                  <a:pt x="1213998" y="765981"/>
                  <a:pt x="1220857" y="767652"/>
                </a:cubicBezTo>
                <a:cubicBezTo>
                  <a:pt x="1228023" y="774396"/>
                  <a:pt x="1235208" y="781139"/>
                  <a:pt x="1242432" y="787883"/>
                </a:cubicBezTo>
                <a:cubicBezTo>
                  <a:pt x="1242566" y="787998"/>
                  <a:pt x="1242700" y="788113"/>
                  <a:pt x="1242835" y="788248"/>
                </a:cubicBezTo>
                <a:cubicBezTo>
                  <a:pt x="1235995" y="786038"/>
                  <a:pt x="1229214" y="783790"/>
                  <a:pt x="1222489" y="781523"/>
                </a:cubicBezTo>
                <a:cubicBezTo>
                  <a:pt x="1218513" y="778142"/>
                  <a:pt x="1214536" y="774741"/>
                  <a:pt x="1210578" y="771303"/>
                </a:cubicBezTo>
                <a:cubicBezTo>
                  <a:pt x="1207216" y="768382"/>
                  <a:pt x="1203854" y="765462"/>
                  <a:pt x="1200492" y="762542"/>
                </a:cubicBezTo>
                <a:close/>
                <a:moveTo>
                  <a:pt x="3070559" y="761158"/>
                </a:moveTo>
                <a:cubicBezTo>
                  <a:pt x="3037802" y="777988"/>
                  <a:pt x="3005911" y="793589"/>
                  <a:pt x="2974787" y="807998"/>
                </a:cubicBezTo>
                <a:cubicBezTo>
                  <a:pt x="2938880" y="817219"/>
                  <a:pt x="2902050" y="826268"/>
                  <a:pt x="2864413" y="834856"/>
                </a:cubicBezTo>
                <a:cubicBezTo>
                  <a:pt x="2900032" y="821177"/>
                  <a:pt x="2936689" y="805846"/>
                  <a:pt x="2974499" y="788862"/>
                </a:cubicBezTo>
                <a:cubicBezTo>
                  <a:pt x="3006813" y="779871"/>
                  <a:pt x="3038839" y="770611"/>
                  <a:pt x="3070559" y="761158"/>
                </a:cubicBezTo>
                <a:close/>
                <a:moveTo>
                  <a:pt x="1348828" y="760717"/>
                </a:moveTo>
                <a:cubicBezTo>
                  <a:pt x="1357416" y="761696"/>
                  <a:pt x="1366023" y="762638"/>
                  <a:pt x="1374669" y="763560"/>
                </a:cubicBezTo>
                <a:cubicBezTo>
                  <a:pt x="1383045" y="775202"/>
                  <a:pt x="1391517" y="786864"/>
                  <a:pt x="1400029" y="798488"/>
                </a:cubicBezTo>
                <a:cubicBezTo>
                  <a:pt x="1391441" y="797104"/>
                  <a:pt x="1382968" y="795683"/>
                  <a:pt x="1374534" y="794242"/>
                </a:cubicBezTo>
                <a:cubicBezTo>
                  <a:pt x="1365908" y="783080"/>
                  <a:pt x="1357339" y="771898"/>
                  <a:pt x="1348828" y="760717"/>
                </a:cubicBezTo>
                <a:close/>
                <a:moveTo>
                  <a:pt x="1894509" y="757854"/>
                </a:moveTo>
                <a:cubicBezTo>
                  <a:pt x="1911954" y="761062"/>
                  <a:pt x="1929034" y="764751"/>
                  <a:pt x="1945729" y="768997"/>
                </a:cubicBezTo>
                <a:cubicBezTo>
                  <a:pt x="1947650" y="770361"/>
                  <a:pt x="1949552" y="771744"/>
                  <a:pt x="1951493" y="773089"/>
                </a:cubicBezTo>
                <a:cubicBezTo>
                  <a:pt x="1975066" y="789400"/>
                  <a:pt x="2000157" y="804194"/>
                  <a:pt x="2026477" y="817335"/>
                </a:cubicBezTo>
                <a:cubicBezTo>
                  <a:pt x="2006362" y="812781"/>
                  <a:pt x="1985690" y="808958"/>
                  <a:pt x="1964557" y="805654"/>
                </a:cubicBezTo>
                <a:cubicBezTo>
                  <a:pt x="1940004" y="791264"/>
                  <a:pt x="1916584" y="775279"/>
                  <a:pt x="1894509" y="757854"/>
                </a:cubicBezTo>
                <a:close/>
                <a:moveTo>
                  <a:pt x="3306118" y="757816"/>
                </a:moveTo>
                <a:cubicBezTo>
                  <a:pt x="3208195" y="825423"/>
                  <a:pt x="3120011" y="880504"/>
                  <a:pt x="3036188" y="926652"/>
                </a:cubicBezTo>
                <a:cubicBezTo>
                  <a:pt x="2975018" y="960311"/>
                  <a:pt x="2919475" y="988438"/>
                  <a:pt x="2866373" y="1012664"/>
                </a:cubicBezTo>
                <a:cubicBezTo>
                  <a:pt x="2707047" y="1085017"/>
                  <a:pt x="2565896" y="1127495"/>
                  <a:pt x="2422170" y="1146323"/>
                </a:cubicBezTo>
                <a:cubicBezTo>
                  <a:pt x="2305399" y="1161635"/>
                  <a:pt x="2128974" y="1178003"/>
                  <a:pt x="1945672" y="1143595"/>
                </a:cubicBezTo>
                <a:cubicBezTo>
                  <a:pt x="1820754" y="1120214"/>
                  <a:pt x="1698412" y="1078850"/>
                  <a:pt x="1579412" y="1019888"/>
                </a:cubicBezTo>
                <a:cubicBezTo>
                  <a:pt x="1572092" y="1011358"/>
                  <a:pt x="1564811" y="1002770"/>
                  <a:pt x="1557568" y="994144"/>
                </a:cubicBezTo>
                <a:cubicBezTo>
                  <a:pt x="1668095" y="1041790"/>
                  <a:pt x="1782311" y="1075853"/>
                  <a:pt x="1899582" y="1095968"/>
                </a:cubicBezTo>
                <a:cubicBezTo>
                  <a:pt x="2066362" y="1124690"/>
                  <a:pt x="2229050" y="1116102"/>
                  <a:pt x="2366205" y="1103883"/>
                </a:cubicBezTo>
                <a:cubicBezTo>
                  <a:pt x="2508740" y="1091203"/>
                  <a:pt x="2645875" y="1057563"/>
                  <a:pt x="2797805" y="998044"/>
                </a:cubicBezTo>
                <a:cubicBezTo>
                  <a:pt x="2850216" y="977391"/>
                  <a:pt x="2904778" y="953049"/>
                  <a:pt x="2964585" y="923654"/>
                </a:cubicBezTo>
                <a:cubicBezTo>
                  <a:pt x="3042548" y="885326"/>
                  <a:pt x="3124027" y="839332"/>
                  <a:pt x="3213363" y="783022"/>
                </a:cubicBezTo>
                <a:cubicBezTo>
                  <a:pt x="3244370" y="774665"/>
                  <a:pt x="3275302" y="766230"/>
                  <a:pt x="3306118" y="757816"/>
                </a:cubicBezTo>
                <a:close/>
                <a:moveTo>
                  <a:pt x="1318127" y="757105"/>
                </a:moveTo>
                <a:cubicBezTo>
                  <a:pt x="1326523" y="758142"/>
                  <a:pt x="1334976" y="759141"/>
                  <a:pt x="1343430" y="760121"/>
                </a:cubicBezTo>
                <a:cubicBezTo>
                  <a:pt x="1351825" y="771168"/>
                  <a:pt x="1360279" y="782196"/>
                  <a:pt x="1368790" y="793223"/>
                </a:cubicBezTo>
                <a:cubicBezTo>
                  <a:pt x="1360375" y="791763"/>
                  <a:pt x="1352056" y="790284"/>
                  <a:pt x="1343795" y="788766"/>
                </a:cubicBezTo>
                <a:cubicBezTo>
                  <a:pt x="1335188" y="778219"/>
                  <a:pt x="1326619" y="767671"/>
                  <a:pt x="1318127" y="757105"/>
                </a:cubicBezTo>
                <a:close/>
                <a:moveTo>
                  <a:pt x="2003019" y="755721"/>
                </a:moveTo>
                <a:cubicBezTo>
                  <a:pt x="2010954" y="759967"/>
                  <a:pt x="2018869" y="764155"/>
                  <a:pt x="2026766" y="768305"/>
                </a:cubicBezTo>
                <a:cubicBezTo>
                  <a:pt x="2023346" y="766864"/>
                  <a:pt x="2019926" y="765443"/>
                  <a:pt x="2016487" y="764002"/>
                </a:cubicBezTo>
                <a:cubicBezTo>
                  <a:pt x="2011973" y="761274"/>
                  <a:pt x="2007496" y="758526"/>
                  <a:pt x="2003019" y="755721"/>
                </a:cubicBezTo>
                <a:close/>
                <a:moveTo>
                  <a:pt x="1172096" y="755010"/>
                </a:moveTo>
                <a:cubicBezTo>
                  <a:pt x="1178301" y="756720"/>
                  <a:pt x="1184526" y="758392"/>
                  <a:pt x="1190828" y="760063"/>
                </a:cubicBezTo>
                <a:cubicBezTo>
                  <a:pt x="1196438" y="764924"/>
                  <a:pt x="1202029" y="769804"/>
                  <a:pt x="1207658" y="774665"/>
                </a:cubicBezTo>
                <a:cubicBezTo>
                  <a:pt x="1208811" y="775664"/>
                  <a:pt x="1209963" y="776643"/>
                  <a:pt x="1211116" y="777623"/>
                </a:cubicBezTo>
                <a:cubicBezTo>
                  <a:pt x="1204872" y="775471"/>
                  <a:pt x="1198666" y="773281"/>
                  <a:pt x="1192499" y="771072"/>
                </a:cubicBezTo>
                <a:cubicBezTo>
                  <a:pt x="1186908" y="766730"/>
                  <a:pt x="1181299" y="762350"/>
                  <a:pt x="1175727" y="757912"/>
                </a:cubicBezTo>
                <a:cubicBezTo>
                  <a:pt x="1174536" y="756951"/>
                  <a:pt x="1173307" y="755971"/>
                  <a:pt x="1172096" y="755010"/>
                </a:cubicBezTo>
                <a:close/>
                <a:moveTo>
                  <a:pt x="3191115" y="754377"/>
                </a:moveTo>
                <a:cubicBezTo>
                  <a:pt x="3160394" y="772878"/>
                  <a:pt x="3130443" y="790303"/>
                  <a:pt x="3101183" y="806672"/>
                </a:cubicBezTo>
                <a:cubicBezTo>
                  <a:pt x="3066217" y="815682"/>
                  <a:pt x="3031155" y="824462"/>
                  <a:pt x="2995977" y="832896"/>
                </a:cubicBezTo>
                <a:cubicBezTo>
                  <a:pt x="3028619" y="817008"/>
                  <a:pt x="3062106" y="799775"/>
                  <a:pt x="3096514" y="781177"/>
                </a:cubicBezTo>
                <a:cubicBezTo>
                  <a:pt x="3127926" y="772436"/>
                  <a:pt x="3159646" y="763406"/>
                  <a:pt x="3191115" y="754377"/>
                </a:cubicBezTo>
                <a:close/>
                <a:moveTo>
                  <a:pt x="1287599" y="753205"/>
                </a:moveTo>
                <a:cubicBezTo>
                  <a:pt x="1295822" y="754300"/>
                  <a:pt x="1304084" y="755356"/>
                  <a:pt x="1312383" y="756394"/>
                </a:cubicBezTo>
                <a:cubicBezTo>
                  <a:pt x="1320759" y="766807"/>
                  <a:pt x="1329213" y="777220"/>
                  <a:pt x="1337685" y="787633"/>
                </a:cubicBezTo>
                <a:cubicBezTo>
                  <a:pt x="1329463" y="786096"/>
                  <a:pt x="1321278" y="784540"/>
                  <a:pt x="1313209" y="782945"/>
                </a:cubicBezTo>
                <a:cubicBezTo>
                  <a:pt x="1304621" y="773031"/>
                  <a:pt x="1296091" y="763118"/>
                  <a:pt x="1287599" y="753205"/>
                </a:cubicBezTo>
                <a:close/>
                <a:moveTo>
                  <a:pt x="1257321" y="749016"/>
                </a:moveTo>
                <a:cubicBezTo>
                  <a:pt x="1265352" y="750188"/>
                  <a:pt x="1273401" y="751303"/>
                  <a:pt x="1281490" y="752378"/>
                </a:cubicBezTo>
                <a:cubicBezTo>
                  <a:pt x="1289828" y="762138"/>
                  <a:pt x="1298204" y="771879"/>
                  <a:pt x="1306638" y="781619"/>
                </a:cubicBezTo>
                <a:cubicBezTo>
                  <a:pt x="1298569" y="779986"/>
                  <a:pt x="1290597" y="778334"/>
                  <a:pt x="1282700" y="776663"/>
                </a:cubicBezTo>
                <a:cubicBezTo>
                  <a:pt x="1274189" y="767460"/>
                  <a:pt x="1265736" y="758238"/>
                  <a:pt x="1257321" y="749016"/>
                </a:cubicBezTo>
                <a:close/>
                <a:moveTo>
                  <a:pt x="1965056" y="748574"/>
                </a:moveTo>
                <a:cubicBezTo>
                  <a:pt x="1981425" y="755126"/>
                  <a:pt x="1997352" y="761696"/>
                  <a:pt x="2012991" y="768228"/>
                </a:cubicBezTo>
                <a:cubicBezTo>
                  <a:pt x="2033778" y="780812"/>
                  <a:pt x="2054988" y="792686"/>
                  <a:pt x="2077255" y="803521"/>
                </a:cubicBezTo>
                <a:cubicBezTo>
                  <a:pt x="2074546" y="802676"/>
                  <a:pt x="2071818" y="801811"/>
                  <a:pt x="2069090" y="800927"/>
                </a:cubicBezTo>
                <a:cubicBezTo>
                  <a:pt x="2054297" y="796240"/>
                  <a:pt x="2039254" y="791456"/>
                  <a:pt x="2023884" y="786653"/>
                </a:cubicBezTo>
                <a:cubicBezTo>
                  <a:pt x="2003289" y="774857"/>
                  <a:pt x="1983903" y="762081"/>
                  <a:pt x="1965056" y="748574"/>
                </a:cubicBezTo>
                <a:close/>
                <a:moveTo>
                  <a:pt x="1833088" y="748479"/>
                </a:moveTo>
                <a:cubicBezTo>
                  <a:pt x="1849957" y="750573"/>
                  <a:pt x="1866575" y="752993"/>
                  <a:pt x="1882886" y="755779"/>
                </a:cubicBezTo>
                <a:cubicBezTo>
                  <a:pt x="1903962" y="773051"/>
                  <a:pt x="1926363" y="788978"/>
                  <a:pt x="1949860" y="803444"/>
                </a:cubicBezTo>
                <a:cubicBezTo>
                  <a:pt x="1931743" y="800851"/>
                  <a:pt x="1913318" y="798603"/>
                  <a:pt x="1894567" y="796662"/>
                </a:cubicBezTo>
                <a:cubicBezTo>
                  <a:pt x="1873050" y="781907"/>
                  <a:pt x="1852551" y="765827"/>
                  <a:pt x="1833088" y="748479"/>
                </a:cubicBezTo>
                <a:close/>
                <a:moveTo>
                  <a:pt x="1144565" y="747172"/>
                </a:moveTo>
                <a:cubicBezTo>
                  <a:pt x="1149964" y="748747"/>
                  <a:pt x="1155401" y="750323"/>
                  <a:pt x="1160876" y="751860"/>
                </a:cubicBezTo>
                <a:cubicBezTo>
                  <a:pt x="1164891" y="755068"/>
                  <a:pt x="1168907" y="758277"/>
                  <a:pt x="1172903" y="761466"/>
                </a:cubicBezTo>
                <a:cubicBezTo>
                  <a:pt x="1174882" y="763041"/>
                  <a:pt x="1176861" y="764559"/>
                  <a:pt x="1178839" y="766115"/>
                </a:cubicBezTo>
                <a:cubicBezTo>
                  <a:pt x="1173364" y="764098"/>
                  <a:pt x="1167946" y="762042"/>
                  <a:pt x="1162548" y="759987"/>
                </a:cubicBezTo>
                <a:cubicBezTo>
                  <a:pt x="1156534" y="755760"/>
                  <a:pt x="1150559" y="751475"/>
                  <a:pt x="1144565" y="747172"/>
                </a:cubicBezTo>
                <a:close/>
                <a:moveTo>
                  <a:pt x="1227254" y="744482"/>
                </a:moveTo>
                <a:cubicBezTo>
                  <a:pt x="1235054" y="745712"/>
                  <a:pt x="1242893" y="746903"/>
                  <a:pt x="1250770" y="748056"/>
                </a:cubicBezTo>
                <a:cubicBezTo>
                  <a:pt x="1259012" y="757105"/>
                  <a:pt x="1267273" y="766134"/>
                  <a:pt x="1275592" y="775145"/>
                </a:cubicBezTo>
                <a:cubicBezTo>
                  <a:pt x="1267772" y="773474"/>
                  <a:pt x="1260030" y="771744"/>
                  <a:pt x="1252364" y="770015"/>
                </a:cubicBezTo>
                <a:cubicBezTo>
                  <a:pt x="1243950" y="761504"/>
                  <a:pt x="1235573" y="752993"/>
                  <a:pt x="1227254" y="744482"/>
                </a:cubicBezTo>
                <a:close/>
                <a:moveTo>
                  <a:pt x="3063489" y="741370"/>
                </a:moveTo>
                <a:cubicBezTo>
                  <a:pt x="3033998" y="755971"/>
                  <a:pt x="3005218" y="769631"/>
                  <a:pt x="2977073" y="782350"/>
                </a:cubicBezTo>
                <a:cubicBezTo>
                  <a:pt x="2945277" y="791226"/>
                  <a:pt x="2913193" y="799794"/>
                  <a:pt x="2880897" y="807998"/>
                </a:cubicBezTo>
                <a:cubicBezTo>
                  <a:pt x="2912290" y="795894"/>
                  <a:pt x="2944489" y="782599"/>
                  <a:pt x="2977573" y="768094"/>
                </a:cubicBezTo>
                <a:cubicBezTo>
                  <a:pt x="3006544" y="759372"/>
                  <a:pt x="3035189" y="750438"/>
                  <a:pt x="3063489" y="741370"/>
                </a:cubicBezTo>
                <a:close/>
                <a:moveTo>
                  <a:pt x="1197552" y="739641"/>
                </a:moveTo>
                <a:cubicBezTo>
                  <a:pt x="1205045" y="740909"/>
                  <a:pt x="1212595" y="742158"/>
                  <a:pt x="1220165" y="743368"/>
                </a:cubicBezTo>
                <a:cubicBezTo>
                  <a:pt x="1228253" y="751648"/>
                  <a:pt x="1236399" y="759929"/>
                  <a:pt x="1244564" y="768209"/>
                </a:cubicBezTo>
                <a:cubicBezTo>
                  <a:pt x="1236995" y="766442"/>
                  <a:pt x="1229521" y="764655"/>
                  <a:pt x="1222124" y="762849"/>
                </a:cubicBezTo>
                <a:cubicBezTo>
                  <a:pt x="1213902" y="755107"/>
                  <a:pt x="1205717" y="747364"/>
                  <a:pt x="1197552" y="739641"/>
                </a:cubicBezTo>
                <a:close/>
                <a:moveTo>
                  <a:pt x="1118782" y="739334"/>
                </a:moveTo>
                <a:cubicBezTo>
                  <a:pt x="1122875" y="740621"/>
                  <a:pt x="1126986" y="741908"/>
                  <a:pt x="1131136" y="743157"/>
                </a:cubicBezTo>
                <a:cubicBezTo>
                  <a:pt x="1133461" y="744867"/>
                  <a:pt x="1135843" y="746577"/>
                  <a:pt x="1138148" y="748267"/>
                </a:cubicBezTo>
                <a:cubicBezTo>
                  <a:pt x="1140396" y="749900"/>
                  <a:pt x="1142663" y="751475"/>
                  <a:pt x="1144911" y="753108"/>
                </a:cubicBezTo>
                <a:cubicBezTo>
                  <a:pt x="1140857" y="751495"/>
                  <a:pt x="1136842" y="749843"/>
                  <a:pt x="1132827" y="748210"/>
                </a:cubicBezTo>
                <a:cubicBezTo>
                  <a:pt x="1128120" y="745270"/>
                  <a:pt x="1123432" y="742311"/>
                  <a:pt x="1118782" y="739334"/>
                </a:cubicBezTo>
                <a:close/>
                <a:moveTo>
                  <a:pt x="1168215" y="734434"/>
                </a:moveTo>
                <a:cubicBezTo>
                  <a:pt x="1175362" y="735760"/>
                  <a:pt x="1182567" y="737047"/>
                  <a:pt x="1189809" y="738315"/>
                </a:cubicBezTo>
                <a:cubicBezTo>
                  <a:pt x="1197667" y="745789"/>
                  <a:pt x="1205564" y="753243"/>
                  <a:pt x="1213498" y="760717"/>
                </a:cubicBezTo>
                <a:cubicBezTo>
                  <a:pt x="1206294" y="758930"/>
                  <a:pt x="1199147" y="757105"/>
                  <a:pt x="1192077" y="755241"/>
                </a:cubicBezTo>
                <a:cubicBezTo>
                  <a:pt x="1184104" y="748305"/>
                  <a:pt x="1176131" y="741370"/>
                  <a:pt x="1168215" y="734434"/>
                </a:cubicBezTo>
                <a:close/>
                <a:moveTo>
                  <a:pt x="1097054" y="732360"/>
                </a:moveTo>
                <a:cubicBezTo>
                  <a:pt x="1098514" y="732840"/>
                  <a:pt x="1100012" y="733320"/>
                  <a:pt x="1101472" y="733800"/>
                </a:cubicBezTo>
                <a:cubicBezTo>
                  <a:pt x="1102126" y="734223"/>
                  <a:pt x="1102779" y="734646"/>
                  <a:pt x="1103432" y="735068"/>
                </a:cubicBezTo>
                <a:cubicBezTo>
                  <a:pt x="1104643" y="735875"/>
                  <a:pt x="1105891" y="736644"/>
                  <a:pt x="1107121" y="737451"/>
                </a:cubicBezTo>
                <a:cubicBezTo>
                  <a:pt x="1105833" y="736894"/>
                  <a:pt x="1104566" y="736336"/>
                  <a:pt x="1103279" y="735779"/>
                </a:cubicBezTo>
                <a:cubicBezTo>
                  <a:pt x="1101204" y="734646"/>
                  <a:pt x="1099128" y="733493"/>
                  <a:pt x="1097054" y="732360"/>
                </a:cubicBezTo>
                <a:close/>
                <a:moveTo>
                  <a:pt x="3017880" y="731034"/>
                </a:moveTo>
                <a:cubicBezTo>
                  <a:pt x="3004892" y="736682"/>
                  <a:pt x="2991905" y="742273"/>
                  <a:pt x="2978879" y="747787"/>
                </a:cubicBezTo>
                <a:cubicBezTo>
                  <a:pt x="2964374" y="752532"/>
                  <a:pt x="2949927" y="757162"/>
                  <a:pt x="2935498" y="761715"/>
                </a:cubicBezTo>
                <a:cubicBezTo>
                  <a:pt x="2948716" y="756644"/>
                  <a:pt x="2961934" y="751495"/>
                  <a:pt x="2975113" y="746250"/>
                </a:cubicBezTo>
                <a:cubicBezTo>
                  <a:pt x="2989369" y="741255"/>
                  <a:pt x="3003624" y="736183"/>
                  <a:pt x="3017880" y="731034"/>
                </a:cubicBezTo>
                <a:close/>
                <a:moveTo>
                  <a:pt x="3406963" y="730323"/>
                </a:moveTo>
                <a:cubicBezTo>
                  <a:pt x="3297761" y="812320"/>
                  <a:pt x="3202450" y="877449"/>
                  <a:pt x="3109809" y="933702"/>
                </a:cubicBezTo>
                <a:cubicBezTo>
                  <a:pt x="3047158" y="971742"/>
                  <a:pt x="2990521" y="1003750"/>
                  <a:pt x="2936632" y="1031511"/>
                </a:cubicBezTo>
                <a:cubicBezTo>
                  <a:pt x="2770293" y="1116928"/>
                  <a:pt x="2624742" y="1168340"/>
                  <a:pt x="2478539" y="1193296"/>
                </a:cubicBezTo>
                <a:cubicBezTo>
                  <a:pt x="2293679" y="1224881"/>
                  <a:pt x="2138734" y="1225630"/>
                  <a:pt x="1990973" y="1195698"/>
                </a:cubicBezTo>
                <a:cubicBezTo>
                  <a:pt x="1859620" y="1169147"/>
                  <a:pt x="1732878" y="1122154"/>
                  <a:pt x="1608999" y="1053797"/>
                </a:cubicBezTo>
                <a:cubicBezTo>
                  <a:pt x="1601563" y="1045402"/>
                  <a:pt x="1594167" y="1036967"/>
                  <a:pt x="1586828" y="1028495"/>
                </a:cubicBezTo>
                <a:cubicBezTo>
                  <a:pt x="1703234" y="1085190"/>
                  <a:pt x="1822810" y="1125132"/>
                  <a:pt x="1944845" y="1147975"/>
                </a:cubicBezTo>
                <a:cubicBezTo>
                  <a:pt x="2128763" y="1182499"/>
                  <a:pt x="2305687" y="1166092"/>
                  <a:pt x="2422746" y="1150742"/>
                </a:cubicBezTo>
                <a:cubicBezTo>
                  <a:pt x="2566933" y="1131856"/>
                  <a:pt x="2708488" y="1089263"/>
                  <a:pt x="2868217" y="1016718"/>
                </a:cubicBezTo>
                <a:cubicBezTo>
                  <a:pt x="2921435" y="992453"/>
                  <a:pt x="2977073" y="964250"/>
                  <a:pt x="3038340" y="930551"/>
                </a:cubicBezTo>
                <a:cubicBezTo>
                  <a:pt x="3125255" y="882714"/>
                  <a:pt x="3216821" y="825289"/>
                  <a:pt x="3319068" y="754280"/>
                </a:cubicBezTo>
                <a:cubicBezTo>
                  <a:pt x="3321200" y="753704"/>
                  <a:pt x="3323352" y="753108"/>
                  <a:pt x="3325503" y="752532"/>
                </a:cubicBezTo>
                <a:cubicBezTo>
                  <a:pt x="3352554" y="745136"/>
                  <a:pt x="3379720" y="737720"/>
                  <a:pt x="3406963" y="730323"/>
                </a:cubicBezTo>
                <a:close/>
                <a:moveTo>
                  <a:pt x="3049983" y="729612"/>
                </a:moveTo>
                <a:cubicBezTo>
                  <a:pt x="3038225" y="735145"/>
                  <a:pt x="3026429" y="740640"/>
                  <a:pt x="3014613" y="746039"/>
                </a:cubicBezTo>
                <a:cubicBezTo>
                  <a:pt x="3002894" y="751418"/>
                  <a:pt x="2991290" y="756605"/>
                  <a:pt x="2979801" y="761677"/>
                </a:cubicBezTo>
                <a:cubicBezTo>
                  <a:pt x="2954537" y="769304"/>
                  <a:pt x="2929024" y="776759"/>
                  <a:pt x="2903337" y="784002"/>
                </a:cubicBezTo>
                <a:cubicBezTo>
                  <a:pt x="2914960" y="779487"/>
                  <a:pt x="2926661" y="774857"/>
                  <a:pt x="2938495" y="770034"/>
                </a:cubicBezTo>
                <a:cubicBezTo>
                  <a:pt x="2951329" y="764828"/>
                  <a:pt x="2964105" y="759506"/>
                  <a:pt x="2976862" y="754127"/>
                </a:cubicBezTo>
                <a:cubicBezTo>
                  <a:pt x="3001126" y="746211"/>
                  <a:pt x="3025488" y="738027"/>
                  <a:pt x="3049983" y="729612"/>
                </a:cubicBezTo>
                <a:close/>
                <a:moveTo>
                  <a:pt x="1139359" y="728863"/>
                </a:moveTo>
                <a:cubicBezTo>
                  <a:pt x="1146064" y="730208"/>
                  <a:pt x="1152826" y="731533"/>
                  <a:pt x="1159608" y="732821"/>
                </a:cubicBezTo>
                <a:cubicBezTo>
                  <a:pt x="1167140" y="739410"/>
                  <a:pt x="1174690" y="746000"/>
                  <a:pt x="1182279" y="752609"/>
                </a:cubicBezTo>
                <a:cubicBezTo>
                  <a:pt x="1175497" y="750784"/>
                  <a:pt x="1168772" y="748920"/>
                  <a:pt x="1162125" y="747057"/>
                </a:cubicBezTo>
                <a:cubicBezTo>
                  <a:pt x="1154556" y="741005"/>
                  <a:pt x="1146967" y="734953"/>
                  <a:pt x="1139359" y="728863"/>
                </a:cubicBezTo>
                <a:close/>
                <a:moveTo>
                  <a:pt x="3184775" y="726192"/>
                </a:moveTo>
                <a:cubicBezTo>
                  <a:pt x="3155380" y="743291"/>
                  <a:pt x="3126639" y="759468"/>
                  <a:pt x="3098532" y="774722"/>
                </a:cubicBezTo>
                <a:cubicBezTo>
                  <a:pt x="3093344" y="776163"/>
                  <a:pt x="3088138" y="777623"/>
                  <a:pt x="3082970" y="779045"/>
                </a:cubicBezTo>
                <a:cubicBezTo>
                  <a:pt x="3055996" y="786499"/>
                  <a:pt x="3028350" y="794011"/>
                  <a:pt x="3000089" y="801427"/>
                </a:cubicBezTo>
                <a:cubicBezTo>
                  <a:pt x="3031020" y="786691"/>
                  <a:pt x="3062720" y="770803"/>
                  <a:pt x="3095247" y="753762"/>
                </a:cubicBezTo>
                <a:cubicBezTo>
                  <a:pt x="3120184" y="746231"/>
                  <a:pt x="3144929" y="738623"/>
                  <a:pt x="3169443" y="730976"/>
                </a:cubicBezTo>
                <a:cubicBezTo>
                  <a:pt x="3174535" y="729382"/>
                  <a:pt x="3179665" y="727787"/>
                  <a:pt x="3184775" y="726192"/>
                </a:cubicBezTo>
                <a:close/>
                <a:moveTo>
                  <a:pt x="3295533" y="724310"/>
                </a:moveTo>
                <a:cubicBezTo>
                  <a:pt x="3267925" y="742696"/>
                  <a:pt x="3241124" y="760082"/>
                  <a:pt x="3214976" y="776624"/>
                </a:cubicBezTo>
                <a:cubicBezTo>
                  <a:pt x="3182950" y="785250"/>
                  <a:pt x="3150827" y="793800"/>
                  <a:pt x="3118608" y="802157"/>
                </a:cubicBezTo>
                <a:cubicBezTo>
                  <a:pt x="3147753" y="785635"/>
                  <a:pt x="3177551" y="768094"/>
                  <a:pt x="3208098" y="749497"/>
                </a:cubicBezTo>
                <a:cubicBezTo>
                  <a:pt x="3219952" y="746077"/>
                  <a:pt x="3231748" y="742676"/>
                  <a:pt x="3243448" y="739314"/>
                </a:cubicBezTo>
                <a:cubicBezTo>
                  <a:pt x="3260759" y="734319"/>
                  <a:pt x="3278127" y="729324"/>
                  <a:pt x="3295533" y="724310"/>
                </a:cubicBezTo>
                <a:close/>
                <a:moveTo>
                  <a:pt x="1111232" y="722984"/>
                </a:moveTo>
                <a:cubicBezTo>
                  <a:pt x="1117322" y="724310"/>
                  <a:pt x="1123471" y="725616"/>
                  <a:pt x="1129638" y="726884"/>
                </a:cubicBezTo>
                <a:cubicBezTo>
                  <a:pt x="1136707" y="732552"/>
                  <a:pt x="1143758" y="738200"/>
                  <a:pt x="1150790" y="743810"/>
                </a:cubicBezTo>
                <a:cubicBezTo>
                  <a:pt x="1144585" y="742004"/>
                  <a:pt x="1138436" y="740179"/>
                  <a:pt x="1132346" y="738334"/>
                </a:cubicBezTo>
                <a:cubicBezTo>
                  <a:pt x="1125392" y="733262"/>
                  <a:pt x="1118341" y="728152"/>
                  <a:pt x="1111232" y="722984"/>
                </a:cubicBezTo>
                <a:close/>
                <a:moveTo>
                  <a:pt x="1896585" y="722869"/>
                </a:moveTo>
                <a:cubicBezTo>
                  <a:pt x="1902252" y="724751"/>
                  <a:pt x="1907900" y="726673"/>
                  <a:pt x="1913453" y="728728"/>
                </a:cubicBezTo>
                <a:cubicBezTo>
                  <a:pt x="1924154" y="732648"/>
                  <a:pt x="1934625" y="736605"/>
                  <a:pt x="1944903" y="740601"/>
                </a:cubicBezTo>
                <a:cubicBezTo>
                  <a:pt x="1963231" y="754357"/>
                  <a:pt x="1981944" y="767498"/>
                  <a:pt x="2001655" y="779775"/>
                </a:cubicBezTo>
                <a:cubicBezTo>
                  <a:pt x="1991761" y="776740"/>
                  <a:pt x="1981752" y="773723"/>
                  <a:pt x="1971550" y="770707"/>
                </a:cubicBezTo>
                <a:cubicBezTo>
                  <a:pt x="1964134" y="768517"/>
                  <a:pt x="1956642" y="766480"/>
                  <a:pt x="1949072" y="764521"/>
                </a:cubicBezTo>
                <a:cubicBezTo>
                  <a:pt x="1930667" y="751418"/>
                  <a:pt x="1913357" y="737470"/>
                  <a:pt x="1896585" y="722869"/>
                </a:cubicBezTo>
                <a:close/>
                <a:moveTo>
                  <a:pt x="1349808" y="722043"/>
                </a:moveTo>
                <a:cubicBezTo>
                  <a:pt x="1404582" y="724848"/>
                  <a:pt x="1460796" y="727076"/>
                  <a:pt x="1517856" y="729343"/>
                </a:cubicBezTo>
                <a:cubicBezTo>
                  <a:pt x="1539432" y="730189"/>
                  <a:pt x="1561122" y="731053"/>
                  <a:pt x="1582889" y="731956"/>
                </a:cubicBezTo>
                <a:lnTo>
                  <a:pt x="1599719" y="732648"/>
                </a:lnTo>
                <a:cubicBezTo>
                  <a:pt x="1677336" y="735875"/>
                  <a:pt x="1752475" y="739007"/>
                  <a:pt x="1823117" y="747268"/>
                </a:cubicBezTo>
                <a:cubicBezTo>
                  <a:pt x="1842022" y="764597"/>
                  <a:pt x="1861926" y="780659"/>
                  <a:pt x="1882790" y="795491"/>
                </a:cubicBezTo>
                <a:cubicBezTo>
                  <a:pt x="1827709" y="790111"/>
                  <a:pt x="1770111" y="786922"/>
                  <a:pt x="1710784" y="783656"/>
                </a:cubicBezTo>
                <a:cubicBezTo>
                  <a:pt x="1683926" y="782176"/>
                  <a:pt x="1656164" y="780659"/>
                  <a:pt x="1628441" y="778891"/>
                </a:cubicBezTo>
                <a:cubicBezTo>
                  <a:pt x="1544196" y="773646"/>
                  <a:pt x="1458971" y="767383"/>
                  <a:pt x="1375879" y="758584"/>
                </a:cubicBezTo>
                <a:cubicBezTo>
                  <a:pt x="1367118" y="746403"/>
                  <a:pt x="1358415" y="734223"/>
                  <a:pt x="1349808" y="722043"/>
                </a:cubicBezTo>
                <a:close/>
                <a:moveTo>
                  <a:pt x="1318396" y="720352"/>
                </a:moveTo>
                <a:cubicBezTo>
                  <a:pt x="1327176" y="720852"/>
                  <a:pt x="1336014" y="721332"/>
                  <a:pt x="1344890" y="721793"/>
                </a:cubicBezTo>
                <a:cubicBezTo>
                  <a:pt x="1353420" y="733858"/>
                  <a:pt x="1362027" y="745942"/>
                  <a:pt x="1370711" y="758046"/>
                </a:cubicBezTo>
                <a:cubicBezTo>
                  <a:pt x="1361989" y="757105"/>
                  <a:pt x="1353285" y="756144"/>
                  <a:pt x="1344621" y="755145"/>
                </a:cubicBezTo>
                <a:cubicBezTo>
                  <a:pt x="1335821" y="743560"/>
                  <a:pt x="1327061" y="731956"/>
                  <a:pt x="1318396" y="720352"/>
                </a:cubicBezTo>
                <a:close/>
                <a:moveTo>
                  <a:pt x="1287273" y="718488"/>
                </a:moveTo>
                <a:cubicBezTo>
                  <a:pt x="1295899" y="719026"/>
                  <a:pt x="1304564" y="719564"/>
                  <a:pt x="1313266" y="720064"/>
                </a:cubicBezTo>
                <a:cubicBezTo>
                  <a:pt x="1321855" y="731553"/>
                  <a:pt x="1330500" y="743041"/>
                  <a:pt x="1339203" y="754530"/>
                </a:cubicBezTo>
                <a:cubicBezTo>
                  <a:pt x="1330634" y="753531"/>
                  <a:pt x="1322085" y="752494"/>
                  <a:pt x="1313555" y="751437"/>
                </a:cubicBezTo>
                <a:cubicBezTo>
                  <a:pt x="1304736" y="740467"/>
                  <a:pt x="1295976" y="729478"/>
                  <a:pt x="1287273" y="718488"/>
                </a:cubicBezTo>
                <a:close/>
                <a:moveTo>
                  <a:pt x="1084009" y="716759"/>
                </a:moveTo>
                <a:cubicBezTo>
                  <a:pt x="1089273" y="718008"/>
                  <a:pt x="1094537" y="719218"/>
                  <a:pt x="1099859" y="720429"/>
                </a:cubicBezTo>
                <a:cubicBezTo>
                  <a:pt x="1106180" y="725020"/>
                  <a:pt x="1112443" y="729574"/>
                  <a:pt x="1118648" y="734089"/>
                </a:cubicBezTo>
                <a:cubicBezTo>
                  <a:pt x="1113288" y="732398"/>
                  <a:pt x="1107966" y="730688"/>
                  <a:pt x="1102683" y="728959"/>
                </a:cubicBezTo>
                <a:cubicBezTo>
                  <a:pt x="1096458" y="724886"/>
                  <a:pt x="1090233" y="720813"/>
                  <a:pt x="1084009" y="716759"/>
                </a:cubicBezTo>
                <a:close/>
                <a:moveTo>
                  <a:pt x="1256380" y="716452"/>
                </a:moveTo>
                <a:cubicBezTo>
                  <a:pt x="1264833" y="717047"/>
                  <a:pt x="1273325" y="717605"/>
                  <a:pt x="1281874" y="718162"/>
                </a:cubicBezTo>
                <a:cubicBezTo>
                  <a:pt x="1290462" y="729017"/>
                  <a:pt x="1299127" y="739871"/>
                  <a:pt x="1307830" y="750726"/>
                </a:cubicBezTo>
                <a:cubicBezTo>
                  <a:pt x="1299415" y="749650"/>
                  <a:pt x="1291019" y="748555"/>
                  <a:pt x="1282662" y="747441"/>
                </a:cubicBezTo>
                <a:cubicBezTo>
                  <a:pt x="1273843" y="737105"/>
                  <a:pt x="1265102" y="726788"/>
                  <a:pt x="1256380" y="716452"/>
                </a:cubicBezTo>
                <a:close/>
                <a:moveTo>
                  <a:pt x="1225717" y="714185"/>
                </a:moveTo>
                <a:cubicBezTo>
                  <a:pt x="1233997" y="714838"/>
                  <a:pt x="1242297" y="715453"/>
                  <a:pt x="1250655" y="716048"/>
                </a:cubicBezTo>
                <a:cubicBezTo>
                  <a:pt x="1259262" y="726231"/>
                  <a:pt x="1267888" y="736433"/>
                  <a:pt x="1276572" y="746615"/>
                </a:cubicBezTo>
                <a:cubicBezTo>
                  <a:pt x="1268310" y="745481"/>
                  <a:pt x="1260107" y="744309"/>
                  <a:pt x="1251942" y="743118"/>
                </a:cubicBezTo>
                <a:cubicBezTo>
                  <a:pt x="1243162" y="733474"/>
                  <a:pt x="1234420" y="723829"/>
                  <a:pt x="1225717" y="714185"/>
                </a:cubicBezTo>
                <a:close/>
                <a:moveTo>
                  <a:pt x="1195266" y="711649"/>
                </a:moveTo>
                <a:cubicBezTo>
                  <a:pt x="1203354" y="712360"/>
                  <a:pt x="1211481" y="713051"/>
                  <a:pt x="1219665" y="713704"/>
                </a:cubicBezTo>
                <a:cubicBezTo>
                  <a:pt x="1228196" y="723176"/>
                  <a:pt x="1236745" y="732667"/>
                  <a:pt x="1245371" y="742138"/>
                </a:cubicBezTo>
                <a:cubicBezTo>
                  <a:pt x="1237321" y="740928"/>
                  <a:pt x="1229290" y="739698"/>
                  <a:pt x="1221318" y="738430"/>
                </a:cubicBezTo>
                <a:cubicBezTo>
                  <a:pt x="1212595" y="729497"/>
                  <a:pt x="1203911" y="720563"/>
                  <a:pt x="1195266" y="711649"/>
                </a:cubicBezTo>
                <a:close/>
                <a:moveTo>
                  <a:pt x="1058687" y="710515"/>
                </a:moveTo>
                <a:cubicBezTo>
                  <a:pt x="1062549" y="711514"/>
                  <a:pt x="1066449" y="712494"/>
                  <a:pt x="1070349" y="713455"/>
                </a:cubicBezTo>
                <a:cubicBezTo>
                  <a:pt x="1075229" y="716644"/>
                  <a:pt x="1080109" y="719833"/>
                  <a:pt x="1084989" y="723022"/>
                </a:cubicBezTo>
                <a:cubicBezTo>
                  <a:pt x="1081012" y="721658"/>
                  <a:pt x="1077092" y="720275"/>
                  <a:pt x="1073173" y="718892"/>
                </a:cubicBezTo>
                <a:cubicBezTo>
                  <a:pt x="1072501" y="718507"/>
                  <a:pt x="1071809" y="718123"/>
                  <a:pt x="1071118" y="717720"/>
                </a:cubicBezTo>
                <a:cubicBezTo>
                  <a:pt x="1066987" y="715318"/>
                  <a:pt x="1062837" y="712917"/>
                  <a:pt x="1058687" y="710515"/>
                </a:cubicBezTo>
                <a:close/>
                <a:moveTo>
                  <a:pt x="1165180" y="708844"/>
                </a:moveTo>
                <a:cubicBezTo>
                  <a:pt x="1172980" y="709612"/>
                  <a:pt x="1180857" y="710362"/>
                  <a:pt x="1188753" y="711072"/>
                </a:cubicBezTo>
                <a:cubicBezTo>
                  <a:pt x="1197206" y="719814"/>
                  <a:pt x="1205717" y="728556"/>
                  <a:pt x="1214248" y="737297"/>
                </a:cubicBezTo>
                <a:cubicBezTo>
                  <a:pt x="1206428" y="736029"/>
                  <a:pt x="1198666" y="734723"/>
                  <a:pt x="1190943" y="733378"/>
                </a:cubicBezTo>
                <a:cubicBezTo>
                  <a:pt x="1182317" y="725193"/>
                  <a:pt x="1173729" y="717009"/>
                  <a:pt x="1165180" y="708844"/>
                </a:cubicBezTo>
                <a:close/>
                <a:moveTo>
                  <a:pt x="1911609" y="707749"/>
                </a:moveTo>
                <a:cubicBezTo>
                  <a:pt x="1923769" y="713839"/>
                  <a:pt x="1935681" y="719987"/>
                  <a:pt x="1947400" y="726135"/>
                </a:cubicBezTo>
                <a:cubicBezTo>
                  <a:pt x="1960349" y="734742"/>
                  <a:pt x="1973183" y="743195"/>
                  <a:pt x="1986055" y="751418"/>
                </a:cubicBezTo>
                <a:cubicBezTo>
                  <a:pt x="1973740" y="746384"/>
                  <a:pt x="1961233" y="741351"/>
                  <a:pt x="1948400" y="736356"/>
                </a:cubicBezTo>
                <a:cubicBezTo>
                  <a:pt x="1936027" y="727076"/>
                  <a:pt x="1923827" y="717528"/>
                  <a:pt x="1911609" y="707749"/>
                </a:cubicBezTo>
                <a:close/>
                <a:moveTo>
                  <a:pt x="1837718" y="706692"/>
                </a:moveTo>
                <a:cubicBezTo>
                  <a:pt x="1853280" y="710189"/>
                  <a:pt x="1868554" y="714185"/>
                  <a:pt x="1883501" y="718719"/>
                </a:cubicBezTo>
                <a:cubicBezTo>
                  <a:pt x="1899947" y="733435"/>
                  <a:pt x="1916968" y="747691"/>
                  <a:pt x="1934778" y="761024"/>
                </a:cubicBezTo>
                <a:cubicBezTo>
                  <a:pt x="1918871" y="757278"/>
                  <a:pt x="1902655" y="753973"/>
                  <a:pt x="1886114" y="751091"/>
                </a:cubicBezTo>
                <a:cubicBezTo>
                  <a:pt x="1885615" y="750669"/>
                  <a:pt x="1885096" y="750265"/>
                  <a:pt x="1884577" y="749843"/>
                </a:cubicBezTo>
                <a:cubicBezTo>
                  <a:pt x="1868189" y="736298"/>
                  <a:pt x="1852665" y="721774"/>
                  <a:pt x="1837718" y="706692"/>
                </a:cubicBezTo>
                <a:close/>
                <a:moveTo>
                  <a:pt x="1135459" y="705693"/>
                </a:moveTo>
                <a:cubicBezTo>
                  <a:pt x="1142971" y="706538"/>
                  <a:pt x="1150521" y="707345"/>
                  <a:pt x="1158129" y="708114"/>
                </a:cubicBezTo>
                <a:cubicBezTo>
                  <a:pt x="1166429" y="716068"/>
                  <a:pt x="1174767" y="724021"/>
                  <a:pt x="1183124" y="731975"/>
                </a:cubicBezTo>
                <a:cubicBezTo>
                  <a:pt x="1175612" y="730650"/>
                  <a:pt x="1168139" y="729286"/>
                  <a:pt x="1160723" y="727864"/>
                </a:cubicBezTo>
                <a:cubicBezTo>
                  <a:pt x="1152269" y="720467"/>
                  <a:pt x="1143854" y="713071"/>
                  <a:pt x="1135459" y="705693"/>
                </a:cubicBezTo>
                <a:close/>
                <a:moveTo>
                  <a:pt x="3501774" y="704944"/>
                </a:moveTo>
                <a:cubicBezTo>
                  <a:pt x="3384274" y="799621"/>
                  <a:pt x="3282565" y="874856"/>
                  <a:pt x="3183430" y="940772"/>
                </a:cubicBezTo>
                <a:cubicBezTo>
                  <a:pt x="3116707" y="984826"/>
                  <a:pt x="3060588" y="1019657"/>
                  <a:pt x="3006890" y="1050358"/>
                </a:cubicBezTo>
                <a:cubicBezTo>
                  <a:pt x="2834192" y="1148839"/>
                  <a:pt x="2684224" y="1209185"/>
                  <a:pt x="2534925" y="1240289"/>
                </a:cubicBezTo>
                <a:cubicBezTo>
                  <a:pt x="2351854" y="1278425"/>
                  <a:pt x="2188743" y="1280884"/>
                  <a:pt x="2036276" y="1247801"/>
                </a:cubicBezTo>
                <a:cubicBezTo>
                  <a:pt x="1899563" y="1218195"/>
                  <a:pt x="1767133" y="1164248"/>
                  <a:pt x="1637010" y="1084825"/>
                </a:cubicBezTo>
                <a:cubicBezTo>
                  <a:pt x="1630285" y="1077505"/>
                  <a:pt x="1623600" y="1070127"/>
                  <a:pt x="1616952" y="1062712"/>
                </a:cubicBezTo>
                <a:cubicBezTo>
                  <a:pt x="1737950" y="1128206"/>
                  <a:pt x="1863290" y="1174334"/>
                  <a:pt x="1990109" y="1199982"/>
                </a:cubicBezTo>
                <a:cubicBezTo>
                  <a:pt x="2138407" y="1230030"/>
                  <a:pt x="2293852" y="1229281"/>
                  <a:pt x="2479287" y="1197600"/>
                </a:cubicBezTo>
                <a:cubicBezTo>
                  <a:pt x="2625933" y="1172567"/>
                  <a:pt x="2771888" y="1121020"/>
                  <a:pt x="2938610" y="1035411"/>
                </a:cubicBezTo>
                <a:cubicBezTo>
                  <a:pt x="2992597" y="1007573"/>
                  <a:pt x="3049349" y="975527"/>
                  <a:pt x="3112076" y="937449"/>
                </a:cubicBezTo>
                <a:cubicBezTo>
                  <a:pt x="3207292" y="879601"/>
                  <a:pt x="3305330" y="812436"/>
                  <a:pt x="3418317" y="727249"/>
                </a:cubicBezTo>
                <a:cubicBezTo>
                  <a:pt x="3446040" y="719756"/>
                  <a:pt x="3473878" y="712283"/>
                  <a:pt x="3501774" y="704944"/>
                </a:cubicBezTo>
                <a:close/>
                <a:moveTo>
                  <a:pt x="1037266" y="704828"/>
                </a:moveTo>
                <a:cubicBezTo>
                  <a:pt x="1038514" y="705174"/>
                  <a:pt x="1039782" y="705501"/>
                  <a:pt x="1041031" y="705847"/>
                </a:cubicBezTo>
                <a:cubicBezTo>
                  <a:pt x="1043087" y="707038"/>
                  <a:pt x="1045143" y="708229"/>
                  <a:pt x="1047198" y="709401"/>
                </a:cubicBezTo>
                <a:cubicBezTo>
                  <a:pt x="1046103" y="708998"/>
                  <a:pt x="1045047" y="708575"/>
                  <a:pt x="1043971" y="708171"/>
                </a:cubicBezTo>
                <a:cubicBezTo>
                  <a:pt x="1041742" y="707057"/>
                  <a:pt x="1039475" y="705962"/>
                  <a:pt x="1037266" y="704828"/>
                </a:cubicBezTo>
                <a:close/>
                <a:moveTo>
                  <a:pt x="3176821" y="703983"/>
                </a:moveTo>
                <a:cubicBezTo>
                  <a:pt x="3174785" y="705136"/>
                  <a:pt x="3172728" y="706289"/>
                  <a:pt x="3170673" y="707441"/>
                </a:cubicBezTo>
                <a:cubicBezTo>
                  <a:pt x="3145679" y="721389"/>
                  <a:pt x="3121183" y="734684"/>
                  <a:pt x="3097148" y="747345"/>
                </a:cubicBezTo>
                <a:cubicBezTo>
                  <a:pt x="3067542" y="756298"/>
                  <a:pt x="3037649" y="765135"/>
                  <a:pt x="3007504" y="773742"/>
                </a:cubicBezTo>
                <a:cubicBezTo>
                  <a:pt x="3035708" y="760582"/>
                  <a:pt x="3064565" y="746500"/>
                  <a:pt x="3094094" y="731495"/>
                </a:cubicBezTo>
                <a:cubicBezTo>
                  <a:pt x="3122086" y="722369"/>
                  <a:pt x="3149694" y="713167"/>
                  <a:pt x="3176821" y="703983"/>
                </a:cubicBezTo>
                <a:close/>
                <a:moveTo>
                  <a:pt x="1106160" y="702216"/>
                </a:moveTo>
                <a:cubicBezTo>
                  <a:pt x="1113307" y="703119"/>
                  <a:pt x="1120493" y="704002"/>
                  <a:pt x="1127755" y="704828"/>
                </a:cubicBezTo>
                <a:cubicBezTo>
                  <a:pt x="1135824" y="711956"/>
                  <a:pt x="1143950" y="719084"/>
                  <a:pt x="1152096" y="726231"/>
                </a:cubicBezTo>
                <a:cubicBezTo>
                  <a:pt x="1144930" y="724848"/>
                  <a:pt x="1137822" y="723407"/>
                  <a:pt x="1130732" y="721947"/>
                </a:cubicBezTo>
                <a:cubicBezTo>
                  <a:pt x="1122586" y="715395"/>
                  <a:pt x="1114383" y="708825"/>
                  <a:pt x="1106160" y="702216"/>
                </a:cubicBezTo>
                <a:close/>
                <a:moveTo>
                  <a:pt x="1077399" y="698373"/>
                </a:moveTo>
                <a:cubicBezTo>
                  <a:pt x="1084066" y="699315"/>
                  <a:pt x="1090791" y="700218"/>
                  <a:pt x="1097553" y="701101"/>
                </a:cubicBezTo>
                <a:cubicBezTo>
                  <a:pt x="1105353" y="707384"/>
                  <a:pt x="1113134" y="713647"/>
                  <a:pt x="1120877" y="719872"/>
                </a:cubicBezTo>
                <a:cubicBezTo>
                  <a:pt x="1114191" y="718431"/>
                  <a:pt x="1107524" y="716971"/>
                  <a:pt x="1100916" y="715472"/>
                </a:cubicBezTo>
                <a:cubicBezTo>
                  <a:pt x="1093154" y="709843"/>
                  <a:pt x="1085315" y="704118"/>
                  <a:pt x="1077399" y="698373"/>
                </a:cubicBezTo>
                <a:close/>
                <a:moveTo>
                  <a:pt x="3392323" y="696913"/>
                </a:moveTo>
                <a:cubicBezTo>
                  <a:pt x="3367731" y="714665"/>
                  <a:pt x="3343755" y="731668"/>
                  <a:pt x="3320355" y="747960"/>
                </a:cubicBezTo>
                <a:cubicBezTo>
                  <a:pt x="3290230" y="756183"/>
                  <a:pt x="3260029" y="764444"/>
                  <a:pt x="3229712" y="772628"/>
                </a:cubicBezTo>
                <a:cubicBezTo>
                  <a:pt x="3255725" y="756048"/>
                  <a:pt x="3282411" y="738603"/>
                  <a:pt x="3309865" y="720217"/>
                </a:cubicBezTo>
                <a:cubicBezTo>
                  <a:pt x="3337242" y="712379"/>
                  <a:pt x="3364754" y="704579"/>
                  <a:pt x="3392323" y="696913"/>
                </a:cubicBezTo>
                <a:close/>
                <a:moveTo>
                  <a:pt x="3094631" y="696663"/>
                </a:moveTo>
                <a:cubicBezTo>
                  <a:pt x="3093709" y="697086"/>
                  <a:pt x="3092768" y="697509"/>
                  <a:pt x="3091846" y="697931"/>
                </a:cubicBezTo>
                <a:cubicBezTo>
                  <a:pt x="3090674" y="698373"/>
                  <a:pt x="3089522" y="698815"/>
                  <a:pt x="3088349" y="699257"/>
                </a:cubicBezTo>
                <a:cubicBezTo>
                  <a:pt x="3088926" y="699007"/>
                  <a:pt x="3089522" y="698758"/>
                  <a:pt x="3090098" y="698508"/>
                </a:cubicBezTo>
                <a:cubicBezTo>
                  <a:pt x="3091616" y="697893"/>
                  <a:pt x="3093114" y="697278"/>
                  <a:pt x="3094631" y="696663"/>
                </a:cubicBezTo>
                <a:close/>
                <a:moveTo>
                  <a:pt x="1781158" y="696126"/>
                </a:moveTo>
                <a:cubicBezTo>
                  <a:pt x="1796874" y="698527"/>
                  <a:pt x="1812378" y="701293"/>
                  <a:pt x="1827594" y="704483"/>
                </a:cubicBezTo>
                <a:cubicBezTo>
                  <a:pt x="1842733" y="720064"/>
                  <a:pt x="1858468" y="735126"/>
                  <a:pt x="1875067" y="749247"/>
                </a:cubicBezTo>
                <a:cubicBezTo>
                  <a:pt x="1859102" y="746653"/>
                  <a:pt x="1842848" y="744425"/>
                  <a:pt x="1826383" y="742465"/>
                </a:cubicBezTo>
                <a:cubicBezTo>
                  <a:pt x="1822368" y="738757"/>
                  <a:pt x="1818372" y="735011"/>
                  <a:pt x="1814453" y="731207"/>
                </a:cubicBezTo>
                <a:cubicBezTo>
                  <a:pt x="1802887" y="719987"/>
                  <a:pt x="1791821" y="708229"/>
                  <a:pt x="1781158" y="696126"/>
                </a:cubicBezTo>
                <a:close/>
                <a:moveTo>
                  <a:pt x="1049331" y="694108"/>
                </a:moveTo>
                <a:cubicBezTo>
                  <a:pt x="1055363" y="695069"/>
                  <a:pt x="1061454" y="696010"/>
                  <a:pt x="1067563" y="696913"/>
                </a:cubicBezTo>
                <a:cubicBezTo>
                  <a:pt x="1074902" y="702273"/>
                  <a:pt x="1082184" y="707576"/>
                  <a:pt x="1089426" y="712840"/>
                </a:cubicBezTo>
                <a:cubicBezTo>
                  <a:pt x="1083355" y="711418"/>
                  <a:pt x="1077342" y="709977"/>
                  <a:pt x="1071367" y="708479"/>
                </a:cubicBezTo>
                <a:cubicBezTo>
                  <a:pt x="1064009" y="703676"/>
                  <a:pt x="1056670" y="698892"/>
                  <a:pt x="1049331" y="694108"/>
                </a:cubicBezTo>
                <a:close/>
                <a:moveTo>
                  <a:pt x="3288924" y="693417"/>
                </a:moveTo>
                <a:cubicBezTo>
                  <a:pt x="3261931" y="710765"/>
                  <a:pt x="3235495" y="727345"/>
                  <a:pt x="3209616" y="743157"/>
                </a:cubicBezTo>
                <a:cubicBezTo>
                  <a:pt x="3179511" y="751821"/>
                  <a:pt x="3149021" y="760544"/>
                  <a:pt x="3118705" y="769074"/>
                </a:cubicBezTo>
                <a:cubicBezTo>
                  <a:pt x="3146792" y="753589"/>
                  <a:pt x="3175496" y="737201"/>
                  <a:pt x="3204871" y="719891"/>
                </a:cubicBezTo>
                <a:cubicBezTo>
                  <a:pt x="3220144" y="715088"/>
                  <a:pt x="3235418" y="710285"/>
                  <a:pt x="3250385" y="705559"/>
                </a:cubicBezTo>
                <a:cubicBezTo>
                  <a:pt x="3263199" y="701524"/>
                  <a:pt x="3276052" y="697470"/>
                  <a:pt x="3288924" y="693417"/>
                </a:cubicBezTo>
                <a:close/>
                <a:moveTo>
                  <a:pt x="1022415" y="689555"/>
                </a:moveTo>
                <a:cubicBezTo>
                  <a:pt x="1027506" y="690477"/>
                  <a:pt x="1032655" y="691361"/>
                  <a:pt x="1037823" y="692225"/>
                </a:cubicBezTo>
                <a:cubicBezTo>
                  <a:pt x="1044316" y="696452"/>
                  <a:pt x="1050810" y="700698"/>
                  <a:pt x="1057304" y="704944"/>
                </a:cubicBezTo>
                <a:cubicBezTo>
                  <a:pt x="1052174" y="703618"/>
                  <a:pt x="1047083" y="702254"/>
                  <a:pt x="1042030" y="700871"/>
                </a:cubicBezTo>
                <a:cubicBezTo>
                  <a:pt x="1035479" y="697086"/>
                  <a:pt x="1028947" y="693320"/>
                  <a:pt x="1022415" y="689555"/>
                </a:cubicBezTo>
                <a:close/>
                <a:moveTo>
                  <a:pt x="3166389" y="688345"/>
                </a:moveTo>
                <a:cubicBezTo>
                  <a:pt x="3142912" y="700832"/>
                  <a:pt x="3119358" y="713128"/>
                  <a:pt x="3095689" y="725174"/>
                </a:cubicBezTo>
                <a:cubicBezTo>
                  <a:pt x="3070098" y="733531"/>
                  <a:pt x="3044181" y="741812"/>
                  <a:pt x="3017975" y="749977"/>
                </a:cubicBezTo>
                <a:cubicBezTo>
                  <a:pt x="3042951" y="738527"/>
                  <a:pt x="3067811" y="726769"/>
                  <a:pt x="3092595" y="714780"/>
                </a:cubicBezTo>
                <a:cubicBezTo>
                  <a:pt x="3117033" y="706173"/>
                  <a:pt x="3141624" y="697355"/>
                  <a:pt x="3166389" y="688345"/>
                </a:cubicBezTo>
                <a:close/>
                <a:moveTo>
                  <a:pt x="997381" y="684790"/>
                </a:moveTo>
                <a:cubicBezTo>
                  <a:pt x="1000993" y="685520"/>
                  <a:pt x="1004605" y="686251"/>
                  <a:pt x="1008274" y="686942"/>
                </a:cubicBezTo>
                <a:cubicBezTo>
                  <a:pt x="1013289" y="689843"/>
                  <a:pt x="1018322" y="692744"/>
                  <a:pt x="1023356" y="695645"/>
                </a:cubicBezTo>
                <a:cubicBezTo>
                  <a:pt x="1019821" y="694627"/>
                  <a:pt x="1016305" y="693570"/>
                  <a:pt x="1012809" y="692533"/>
                </a:cubicBezTo>
                <a:cubicBezTo>
                  <a:pt x="1007660" y="689939"/>
                  <a:pt x="1002530" y="687365"/>
                  <a:pt x="997381" y="684790"/>
                </a:cubicBezTo>
                <a:close/>
                <a:moveTo>
                  <a:pt x="3147446" y="682254"/>
                </a:moveTo>
                <a:cubicBezTo>
                  <a:pt x="3129732" y="691130"/>
                  <a:pt x="3111999" y="699853"/>
                  <a:pt x="3094228" y="708460"/>
                </a:cubicBezTo>
                <a:cubicBezTo>
                  <a:pt x="3074594" y="715395"/>
                  <a:pt x="3055074" y="722177"/>
                  <a:pt x="3035631" y="728805"/>
                </a:cubicBezTo>
                <a:cubicBezTo>
                  <a:pt x="3053883" y="720755"/>
                  <a:pt x="3072096" y="712552"/>
                  <a:pt x="3090309" y="704214"/>
                </a:cubicBezTo>
                <a:cubicBezTo>
                  <a:pt x="3109329" y="697028"/>
                  <a:pt x="3128368" y="689689"/>
                  <a:pt x="3147446" y="682254"/>
                </a:cubicBezTo>
                <a:close/>
                <a:moveTo>
                  <a:pt x="3592091" y="681678"/>
                </a:moveTo>
                <a:cubicBezTo>
                  <a:pt x="3466770" y="789208"/>
                  <a:pt x="3360123" y="873838"/>
                  <a:pt x="3257089" y="947823"/>
                </a:cubicBezTo>
                <a:cubicBezTo>
                  <a:pt x="3189174" y="996315"/>
                  <a:pt x="3131999" y="1034893"/>
                  <a:pt x="3077148" y="1069205"/>
                </a:cubicBezTo>
                <a:cubicBezTo>
                  <a:pt x="2899379" y="1180213"/>
                  <a:pt x="2744991" y="1249492"/>
                  <a:pt x="2591333" y="1287263"/>
                </a:cubicBezTo>
                <a:cubicBezTo>
                  <a:pt x="2405898" y="1332123"/>
                  <a:pt x="2239156" y="1336254"/>
                  <a:pt x="2081578" y="1299885"/>
                </a:cubicBezTo>
                <a:cubicBezTo>
                  <a:pt x="1939331" y="1267109"/>
                  <a:pt x="1801081" y="1205746"/>
                  <a:pt x="1664598" y="1114411"/>
                </a:cubicBezTo>
                <a:cubicBezTo>
                  <a:pt x="1658854" y="1108360"/>
                  <a:pt x="1653129" y="1102250"/>
                  <a:pt x="1647442" y="1096122"/>
                </a:cubicBezTo>
                <a:cubicBezTo>
                  <a:pt x="1773896" y="1171625"/>
                  <a:pt x="1902617" y="1223229"/>
                  <a:pt x="2035373" y="1251970"/>
                </a:cubicBezTo>
                <a:cubicBezTo>
                  <a:pt x="2188416" y="1285188"/>
                  <a:pt x="2352122" y="1282729"/>
                  <a:pt x="2535810" y="1244477"/>
                </a:cubicBezTo>
                <a:cubicBezTo>
                  <a:pt x="2685549" y="1213277"/>
                  <a:pt x="2835903" y="1152778"/>
                  <a:pt x="3009003" y="1054085"/>
                </a:cubicBezTo>
                <a:cubicBezTo>
                  <a:pt x="3062797" y="1023308"/>
                  <a:pt x="3118973" y="988438"/>
                  <a:pt x="3185812" y="944327"/>
                </a:cubicBezTo>
                <a:cubicBezTo>
                  <a:pt x="3287137" y="876950"/>
                  <a:pt x="3391132" y="799871"/>
                  <a:pt x="3511899" y="702273"/>
                </a:cubicBezTo>
                <a:cubicBezTo>
                  <a:pt x="3538566" y="695280"/>
                  <a:pt x="3565290" y="688402"/>
                  <a:pt x="3592091" y="681678"/>
                </a:cubicBezTo>
                <a:close/>
                <a:moveTo>
                  <a:pt x="976959" y="680525"/>
                </a:moveTo>
                <a:cubicBezTo>
                  <a:pt x="977497" y="680660"/>
                  <a:pt x="978073" y="680775"/>
                  <a:pt x="978611" y="680890"/>
                </a:cubicBezTo>
                <a:cubicBezTo>
                  <a:pt x="980206" y="681678"/>
                  <a:pt x="981801" y="682466"/>
                  <a:pt x="983395" y="683273"/>
                </a:cubicBezTo>
                <a:cubicBezTo>
                  <a:pt x="981243" y="682350"/>
                  <a:pt x="979091" y="681447"/>
                  <a:pt x="976959" y="680525"/>
                </a:cubicBezTo>
                <a:close/>
                <a:moveTo>
                  <a:pt x="1877565" y="680237"/>
                </a:moveTo>
                <a:cubicBezTo>
                  <a:pt x="1887939" y="686827"/>
                  <a:pt x="1898122" y="693474"/>
                  <a:pt x="1908189" y="700102"/>
                </a:cubicBezTo>
                <a:cubicBezTo>
                  <a:pt x="1903078" y="697566"/>
                  <a:pt x="1897949" y="695050"/>
                  <a:pt x="1892742" y="692552"/>
                </a:cubicBezTo>
                <a:cubicBezTo>
                  <a:pt x="1888823" y="689382"/>
                  <a:pt x="1884903" y="686193"/>
                  <a:pt x="1880946" y="682984"/>
                </a:cubicBezTo>
                <a:cubicBezTo>
                  <a:pt x="1879832" y="682062"/>
                  <a:pt x="1878698" y="681159"/>
                  <a:pt x="1877565" y="680237"/>
                </a:cubicBezTo>
                <a:close/>
                <a:moveTo>
                  <a:pt x="1314823" y="678911"/>
                </a:moveTo>
                <a:cubicBezTo>
                  <a:pt x="1323507" y="691399"/>
                  <a:pt x="1332268" y="703906"/>
                  <a:pt x="1341105" y="716433"/>
                </a:cubicBezTo>
                <a:cubicBezTo>
                  <a:pt x="1332152" y="715952"/>
                  <a:pt x="1323238" y="715472"/>
                  <a:pt x="1314381" y="714953"/>
                </a:cubicBezTo>
                <a:cubicBezTo>
                  <a:pt x="1305409" y="702946"/>
                  <a:pt x="1296494" y="690938"/>
                  <a:pt x="1287657" y="678931"/>
                </a:cubicBezTo>
                <a:cubicBezTo>
                  <a:pt x="1296667" y="678931"/>
                  <a:pt x="1305735" y="678931"/>
                  <a:pt x="1314823" y="678911"/>
                </a:cubicBezTo>
                <a:close/>
                <a:moveTo>
                  <a:pt x="1342027" y="678892"/>
                </a:moveTo>
                <a:cubicBezTo>
                  <a:pt x="1405754" y="678796"/>
                  <a:pt x="1471651" y="678700"/>
                  <a:pt x="1537664" y="679949"/>
                </a:cubicBezTo>
                <a:cubicBezTo>
                  <a:pt x="1618739" y="681524"/>
                  <a:pt x="1698085" y="684233"/>
                  <a:pt x="1772379" y="694838"/>
                </a:cubicBezTo>
                <a:cubicBezTo>
                  <a:pt x="1784501" y="708863"/>
                  <a:pt x="1797123" y="722446"/>
                  <a:pt x="1810437" y="735337"/>
                </a:cubicBezTo>
                <a:cubicBezTo>
                  <a:pt x="1812532" y="737374"/>
                  <a:pt x="1814683" y="739353"/>
                  <a:pt x="1816797" y="741351"/>
                </a:cubicBezTo>
                <a:cubicBezTo>
                  <a:pt x="1748017" y="733666"/>
                  <a:pt x="1675127" y="730630"/>
                  <a:pt x="1599911" y="727499"/>
                </a:cubicBezTo>
                <a:lnTo>
                  <a:pt x="1583101" y="726807"/>
                </a:lnTo>
                <a:cubicBezTo>
                  <a:pt x="1561333" y="725904"/>
                  <a:pt x="1539643" y="725040"/>
                  <a:pt x="1518068" y="724194"/>
                </a:cubicBezTo>
                <a:cubicBezTo>
                  <a:pt x="1459625" y="721889"/>
                  <a:pt x="1402046" y="719603"/>
                  <a:pt x="1346004" y="716682"/>
                </a:cubicBezTo>
                <a:cubicBezTo>
                  <a:pt x="1337109" y="704079"/>
                  <a:pt x="1328271" y="691476"/>
                  <a:pt x="1319510" y="678911"/>
                </a:cubicBezTo>
                <a:cubicBezTo>
                  <a:pt x="1326984" y="678911"/>
                  <a:pt x="1334496" y="678892"/>
                  <a:pt x="1342027" y="678892"/>
                </a:cubicBezTo>
                <a:close/>
                <a:moveTo>
                  <a:pt x="1256091" y="678873"/>
                </a:moveTo>
                <a:cubicBezTo>
                  <a:pt x="1264948" y="678911"/>
                  <a:pt x="1273824" y="678931"/>
                  <a:pt x="1282758" y="678931"/>
                </a:cubicBezTo>
                <a:cubicBezTo>
                  <a:pt x="1291538" y="690842"/>
                  <a:pt x="1300356" y="702754"/>
                  <a:pt x="1309251" y="714665"/>
                </a:cubicBezTo>
                <a:cubicBezTo>
                  <a:pt x="1300452" y="714147"/>
                  <a:pt x="1291672" y="713628"/>
                  <a:pt x="1282969" y="713071"/>
                </a:cubicBezTo>
                <a:cubicBezTo>
                  <a:pt x="1273939" y="701659"/>
                  <a:pt x="1264987" y="690266"/>
                  <a:pt x="1256091" y="678873"/>
                </a:cubicBezTo>
                <a:close/>
                <a:moveTo>
                  <a:pt x="1224757" y="678719"/>
                </a:moveTo>
                <a:cubicBezTo>
                  <a:pt x="1233441" y="678796"/>
                  <a:pt x="1242182" y="678835"/>
                  <a:pt x="1250962" y="678873"/>
                </a:cubicBezTo>
                <a:cubicBezTo>
                  <a:pt x="1259780" y="690150"/>
                  <a:pt x="1268656" y="701428"/>
                  <a:pt x="1277571" y="712725"/>
                </a:cubicBezTo>
                <a:cubicBezTo>
                  <a:pt x="1268906" y="712168"/>
                  <a:pt x="1260318" y="711572"/>
                  <a:pt x="1251749" y="710957"/>
                </a:cubicBezTo>
                <a:cubicBezTo>
                  <a:pt x="1242700" y="700218"/>
                  <a:pt x="1233690" y="689459"/>
                  <a:pt x="1224757" y="678719"/>
                </a:cubicBezTo>
                <a:close/>
                <a:moveTo>
                  <a:pt x="1193671" y="678431"/>
                </a:moveTo>
                <a:cubicBezTo>
                  <a:pt x="1202202" y="678527"/>
                  <a:pt x="1210751" y="678623"/>
                  <a:pt x="1219377" y="678681"/>
                </a:cubicBezTo>
                <a:cubicBezTo>
                  <a:pt x="1228214" y="689305"/>
                  <a:pt x="1237091" y="699930"/>
                  <a:pt x="1246024" y="710554"/>
                </a:cubicBezTo>
                <a:cubicBezTo>
                  <a:pt x="1237552" y="709939"/>
                  <a:pt x="1229099" y="709305"/>
                  <a:pt x="1220722" y="708633"/>
                </a:cubicBezTo>
                <a:cubicBezTo>
                  <a:pt x="1211654" y="698546"/>
                  <a:pt x="1202644" y="688479"/>
                  <a:pt x="1193671" y="678431"/>
                </a:cubicBezTo>
                <a:close/>
                <a:moveTo>
                  <a:pt x="1847959" y="677970"/>
                </a:moveTo>
                <a:cubicBezTo>
                  <a:pt x="1850937" y="679219"/>
                  <a:pt x="1853895" y="680468"/>
                  <a:pt x="1856816" y="681774"/>
                </a:cubicBezTo>
                <a:cubicBezTo>
                  <a:pt x="1867863" y="686692"/>
                  <a:pt x="1878640" y="691707"/>
                  <a:pt x="1889207" y="696779"/>
                </a:cubicBezTo>
                <a:cubicBezTo>
                  <a:pt x="1902886" y="707864"/>
                  <a:pt x="1916431" y="718757"/>
                  <a:pt x="1930090" y="729324"/>
                </a:cubicBezTo>
                <a:cubicBezTo>
                  <a:pt x="1925191" y="727480"/>
                  <a:pt x="1920254" y="725635"/>
                  <a:pt x="1915259" y="723791"/>
                </a:cubicBezTo>
                <a:cubicBezTo>
                  <a:pt x="1905941" y="720371"/>
                  <a:pt x="1896450" y="717220"/>
                  <a:pt x="1886844" y="714262"/>
                </a:cubicBezTo>
                <a:cubicBezTo>
                  <a:pt x="1873703" y="702523"/>
                  <a:pt x="1860850" y="690381"/>
                  <a:pt x="1847959" y="677970"/>
                </a:cubicBezTo>
                <a:close/>
                <a:moveTo>
                  <a:pt x="1162778" y="677951"/>
                </a:moveTo>
                <a:cubicBezTo>
                  <a:pt x="1171135" y="678105"/>
                  <a:pt x="1179531" y="678239"/>
                  <a:pt x="1188004" y="678354"/>
                </a:cubicBezTo>
                <a:cubicBezTo>
                  <a:pt x="1196822" y="688268"/>
                  <a:pt x="1205717" y="698200"/>
                  <a:pt x="1214632" y="708133"/>
                </a:cubicBezTo>
                <a:cubicBezTo>
                  <a:pt x="1206294" y="707441"/>
                  <a:pt x="1198013" y="706730"/>
                  <a:pt x="1189790" y="705981"/>
                </a:cubicBezTo>
                <a:cubicBezTo>
                  <a:pt x="1180741" y="696625"/>
                  <a:pt x="1171731" y="687288"/>
                  <a:pt x="1162778" y="677951"/>
                </a:cubicBezTo>
                <a:close/>
                <a:moveTo>
                  <a:pt x="1132269" y="677221"/>
                </a:moveTo>
                <a:cubicBezTo>
                  <a:pt x="1140358" y="677451"/>
                  <a:pt x="1148523" y="677644"/>
                  <a:pt x="1156726" y="677816"/>
                </a:cubicBezTo>
                <a:cubicBezTo>
                  <a:pt x="1165526" y="687000"/>
                  <a:pt x="1174383" y="696202"/>
                  <a:pt x="1183278" y="705405"/>
                </a:cubicBezTo>
                <a:cubicBezTo>
                  <a:pt x="1175170" y="704656"/>
                  <a:pt x="1167140" y="703868"/>
                  <a:pt x="1159147" y="703042"/>
                </a:cubicBezTo>
                <a:cubicBezTo>
                  <a:pt x="1150137" y="694435"/>
                  <a:pt x="1141184" y="685828"/>
                  <a:pt x="1132269" y="677221"/>
                </a:cubicBezTo>
                <a:close/>
                <a:moveTo>
                  <a:pt x="1102087" y="676241"/>
                </a:moveTo>
                <a:cubicBezTo>
                  <a:pt x="1109926" y="676529"/>
                  <a:pt x="1117822" y="676798"/>
                  <a:pt x="1125776" y="677029"/>
                </a:cubicBezTo>
                <a:cubicBezTo>
                  <a:pt x="1134498" y="685444"/>
                  <a:pt x="1143278" y="693878"/>
                  <a:pt x="1152077" y="702312"/>
                </a:cubicBezTo>
                <a:cubicBezTo>
                  <a:pt x="1144238" y="701486"/>
                  <a:pt x="1136439" y="700660"/>
                  <a:pt x="1128715" y="699756"/>
                </a:cubicBezTo>
                <a:cubicBezTo>
                  <a:pt x="1119801" y="691899"/>
                  <a:pt x="1110906" y="684060"/>
                  <a:pt x="1102087" y="676241"/>
                </a:cubicBezTo>
                <a:close/>
                <a:moveTo>
                  <a:pt x="1072308" y="674915"/>
                </a:moveTo>
                <a:cubicBezTo>
                  <a:pt x="1079839" y="675299"/>
                  <a:pt x="1087429" y="675645"/>
                  <a:pt x="1095056" y="675953"/>
                </a:cubicBezTo>
                <a:cubicBezTo>
                  <a:pt x="1103644" y="683561"/>
                  <a:pt x="1112250" y="691169"/>
                  <a:pt x="1120934" y="698834"/>
                </a:cubicBezTo>
                <a:cubicBezTo>
                  <a:pt x="1113384" y="697931"/>
                  <a:pt x="1105910" y="697009"/>
                  <a:pt x="1098476" y="696029"/>
                </a:cubicBezTo>
                <a:cubicBezTo>
                  <a:pt x="1089792" y="689036"/>
                  <a:pt x="1081050" y="681985"/>
                  <a:pt x="1072308" y="674915"/>
                </a:cubicBezTo>
                <a:close/>
                <a:moveTo>
                  <a:pt x="1042952" y="673244"/>
                </a:moveTo>
                <a:cubicBezTo>
                  <a:pt x="1050099" y="673705"/>
                  <a:pt x="1057323" y="674128"/>
                  <a:pt x="1064585" y="674512"/>
                </a:cubicBezTo>
                <a:cubicBezTo>
                  <a:pt x="1073020" y="681332"/>
                  <a:pt x="1081434" y="688133"/>
                  <a:pt x="1089811" y="694877"/>
                </a:cubicBezTo>
                <a:cubicBezTo>
                  <a:pt x="1082645" y="693916"/>
                  <a:pt x="1075517" y="692898"/>
                  <a:pt x="1068466" y="691841"/>
                </a:cubicBezTo>
                <a:cubicBezTo>
                  <a:pt x="1060013" y="685693"/>
                  <a:pt x="1051521" y="679507"/>
                  <a:pt x="1042952" y="673244"/>
                </a:cubicBezTo>
                <a:close/>
                <a:moveTo>
                  <a:pt x="3482774" y="672418"/>
                </a:moveTo>
                <a:cubicBezTo>
                  <a:pt x="3461084" y="689247"/>
                  <a:pt x="3439969" y="705424"/>
                  <a:pt x="3419354" y="721005"/>
                </a:cubicBezTo>
                <a:cubicBezTo>
                  <a:pt x="3390518" y="728805"/>
                  <a:pt x="3361776" y="736644"/>
                  <a:pt x="3333150" y="744463"/>
                </a:cubicBezTo>
                <a:cubicBezTo>
                  <a:pt x="3356416" y="728190"/>
                  <a:pt x="3380219" y="711207"/>
                  <a:pt x="3404657" y="693494"/>
                </a:cubicBezTo>
                <a:cubicBezTo>
                  <a:pt x="3430632" y="686308"/>
                  <a:pt x="3456684" y="679257"/>
                  <a:pt x="3482774" y="672418"/>
                </a:cubicBezTo>
                <a:close/>
                <a:moveTo>
                  <a:pt x="1014134" y="671150"/>
                </a:moveTo>
                <a:cubicBezTo>
                  <a:pt x="1020801" y="671688"/>
                  <a:pt x="1027525" y="672206"/>
                  <a:pt x="1034326" y="672667"/>
                </a:cubicBezTo>
                <a:cubicBezTo>
                  <a:pt x="1042453" y="678604"/>
                  <a:pt x="1050560" y="684521"/>
                  <a:pt x="1058572" y="690362"/>
                </a:cubicBezTo>
                <a:cubicBezTo>
                  <a:pt x="1051867" y="689344"/>
                  <a:pt x="1045238" y="688248"/>
                  <a:pt x="1038649" y="687153"/>
                </a:cubicBezTo>
                <a:cubicBezTo>
                  <a:pt x="1035805" y="685290"/>
                  <a:pt x="1032943" y="683426"/>
                  <a:pt x="1030100" y="681563"/>
                </a:cubicBezTo>
                <a:cubicBezTo>
                  <a:pt x="1024758" y="678085"/>
                  <a:pt x="1019437" y="674608"/>
                  <a:pt x="1014134" y="671150"/>
                </a:cubicBezTo>
                <a:close/>
                <a:moveTo>
                  <a:pt x="985989" y="668594"/>
                </a:moveTo>
                <a:cubicBezTo>
                  <a:pt x="992021" y="669190"/>
                  <a:pt x="998092" y="669766"/>
                  <a:pt x="1004221" y="670304"/>
                </a:cubicBezTo>
                <a:cubicBezTo>
                  <a:pt x="1011771" y="675223"/>
                  <a:pt x="1019341" y="680160"/>
                  <a:pt x="1026949" y="685136"/>
                </a:cubicBezTo>
                <a:cubicBezTo>
                  <a:pt x="1020935" y="684080"/>
                  <a:pt x="1014960" y="682965"/>
                  <a:pt x="1009024" y="681851"/>
                </a:cubicBezTo>
                <a:cubicBezTo>
                  <a:pt x="1001320" y="677413"/>
                  <a:pt x="993635" y="672994"/>
                  <a:pt x="985989" y="668594"/>
                </a:cubicBezTo>
                <a:close/>
                <a:moveTo>
                  <a:pt x="3281489" y="668056"/>
                </a:moveTo>
                <a:cubicBezTo>
                  <a:pt x="3270596" y="674781"/>
                  <a:pt x="3259683" y="681486"/>
                  <a:pt x="3248713" y="688152"/>
                </a:cubicBezTo>
                <a:cubicBezTo>
                  <a:pt x="3234400" y="696856"/>
                  <a:pt x="3220260" y="705328"/>
                  <a:pt x="3206254" y="713609"/>
                </a:cubicBezTo>
                <a:cubicBezTo>
                  <a:pt x="3193381" y="717643"/>
                  <a:pt x="3180510" y="721678"/>
                  <a:pt x="3167773" y="725635"/>
                </a:cubicBezTo>
                <a:cubicBezTo>
                  <a:pt x="3152287" y="730458"/>
                  <a:pt x="3136706" y="735280"/>
                  <a:pt x="3121068" y="740064"/>
                </a:cubicBezTo>
                <a:cubicBezTo>
                  <a:pt x="3138147" y="730899"/>
                  <a:pt x="3155457" y="721447"/>
                  <a:pt x="3173017" y="711630"/>
                </a:cubicBezTo>
                <a:cubicBezTo>
                  <a:pt x="3182527" y="706327"/>
                  <a:pt x="3192018" y="700967"/>
                  <a:pt x="3201509" y="695588"/>
                </a:cubicBezTo>
                <a:cubicBezTo>
                  <a:pt x="3219338" y="689497"/>
                  <a:pt x="3236993" y="683445"/>
                  <a:pt x="3254400" y="677432"/>
                </a:cubicBezTo>
                <a:cubicBezTo>
                  <a:pt x="3263391" y="674320"/>
                  <a:pt x="3272440" y="671188"/>
                  <a:pt x="3281489" y="668056"/>
                </a:cubicBezTo>
                <a:close/>
                <a:moveTo>
                  <a:pt x="958861" y="665597"/>
                </a:moveTo>
                <a:cubicBezTo>
                  <a:pt x="963933" y="666212"/>
                  <a:pt x="969063" y="666789"/>
                  <a:pt x="974211" y="667365"/>
                </a:cubicBezTo>
                <a:cubicBezTo>
                  <a:pt x="980897" y="671207"/>
                  <a:pt x="987621" y="675069"/>
                  <a:pt x="994365" y="678950"/>
                </a:cubicBezTo>
                <a:cubicBezTo>
                  <a:pt x="989293" y="677912"/>
                  <a:pt x="984278" y="676856"/>
                  <a:pt x="979303" y="675761"/>
                </a:cubicBezTo>
                <a:cubicBezTo>
                  <a:pt x="972482" y="672360"/>
                  <a:pt x="965662" y="668979"/>
                  <a:pt x="958861" y="665597"/>
                </a:cubicBezTo>
                <a:close/>
                <a:moveTo>
                  <a:pt x="3384446" y="663772"/>
                </a:moveTo>
                <a:cubicBezTo>
                  <a:pt x="3359336" y="681236"/>
                  <a:pt x="3334879" y="697970"/>
                  <a:pt x="3311018" y="713973"/>
                </a:cubicBezTo>
                <a:cubicBezTo>
                  <a:pt x="3287887" y="720602"/>
                  <a:pt x="3264832" y="727249"/>
                  <a:pt x="3241873" y="733858"/>
                </a:cubicBezTo>
                <a:cubicBezTo>
                  <a:pt x="3236705" y="735357"/>
                  <a:pt x="3231499" y="736855"/>
                  <a:pt x="3226293" y="738354"/>
                </a:cubicBezTo>
                <a:cubicBezTo>
                  <a:pt x="3252171" y="722388"/>
                  <a:pt x="3278587" y="705674"/>
                  <a:pt x="3305561" y="688210"/>
                </a:cubicBezTo>
                <a:cubicBezTo>
                  <a:pt x="3331767" y="679987"/>
                  <a:pt x="3358068" y="671803"/>
                  <a:pt x="3384446" y="663772"/>
                </a:cubicBezTo>
                <a:close/>
                <a:moveTo>
                  <a:pt x="933539" y="662216"/>
                </a:moveTo>
                <a:cubicBezTo>
                  <a:pt x="937017" y="662716"/>
                  <a:pt x="940532" y="663215"/>
                  <a:pt x="944068" y="663696"/>
                </a:cubicBezTo>
                <a:cubicBezTo>
                  <a:pt x="949044" y="666174"/>
                  <a:pt x="954039" y="668652"/>
                  <a:pt x="959034" y="671131"/>
                </a:cubicBezTo>
                <a:cubicBezTo>
                  <a:pt x="955614" y="670324"/>
                  <a:pt x="952233" y="669497"/>
                  <a:pt x="948851" y="668652"/>
                </a:cubicBezTo>
                <a:cubicBezTo>
                  <a:pt x="943741" y="666500"/>
                  <a:pt x="938630" y="664349"/>
                  <a:pt x="933539" y="662216"/>
                </a:cubicBezTo>
                <a:close/>
                <a:moveTo>
                  <a:pt x="3678602" y="660621"/>
                </a:moveTo>
                <a:cubicBezTo>
                  <a:pt x="3574550" y="755145"/>
                  <a:pt x="3454590" y="859544"/>
                  <a:pt x="3330729" y="954874"/>
                </a:cubicBezTo>
                <a:cubicBezTo>
                  <a:pt x="3261738" y="1007765"/>
                  <a:pt x="3203488" y="1050089"/>
                  <a:pt x="3147446" y="1088053"/>
                </a:cubicBezTo>
                <a:cubicBezTo>
                  <a:pt x="2964009" y="1212067"/>
                  <a:pt x="2805221" y="1290298"/>
                  <a:pt x="2647739" y="1334236"/>
                </a:cubicBezTo>
                <a:cubicBezTo>
                  <a:pt x="2460325" y="1385974"/>
                  <a:pt x="2289933" y="1391796"/>
                  <a:pt x="2126880" y="1351988"/>
                </a:cubicBezTo>
                <a:cubicBezTo>
                  <a:pt x="1978178" y="1315735"/>
                  <a:pt x="1836489" y="1248627"/>
                  <a:pt x="1695722" y="1146553"/>
                </a:cubicBezTo>
                <a:cubicBezTo>
                  <a:pt x="1689939" y="1140713"/>
                  <a:pt x="1684195" y="1134815"/>
                  <a:pt x="1678470" y="1128897"/>
                </a:cubicBezTo>
                <a:cubicBezTo>
                  <a:pt x="1808824" y="1213604"/>
                  <a:pt x="1944000" y="1272489"/>
                  <a:pt x="2080637" y="1303977"/>
                </a:cubicBezTo>
                <a:cubicBezTo>
                  <a:pt x="2178561" y="1326571"/>
                  <a:pt x="2279962" y="1333602"/>
                  <a:pt x="2387166" y="1325015"/>
                </a:cubicBezTo>
                <a:cubicBezTo>
                  <a:pt x="2453178" y="1319712"/>
                  <a:pt x="2521401" y="1308492"/>
                  <a:pt x="2592332" y="1291336"/>
                </a:cubicBezTo>
                <a:cubicBezTo>
                  <a:pt x="2746451" y="1253449"/>
                  <a:pt x="2901205" y="1183998"/>
                  <a:pt x="3079377" y="1072760"/>
                </a:cubicBezTo>
                <a:cubicBezTo>
                  <a:pt x="3134304" y="1038389"/>
                  <a:pt x="3191557" y="999773"/>
                  <a:pt x="3259529" y="951224"/>
                </a:cubicBezTo>
                <a:cubicBezTo>
                  <a:pt x="3364408" y="875912"/>
                  <a:pt x="3473014" y="789592"/>
                  <a:pt x="3601178" y="679392"/>
                </a:cubicBezTo>
                <a:cubicBezTo>
                  <a:pt x="3626942" y="672956"/>
                  <a:pt x="3652743" y="666692"/>
                  <a:pt x="3678602" y="660621"/>
                </a:cubicBezTo>
                <a:close/>
                <a:moveTo>
                  <a:pt x="912598" y="658931"/>
                </a:moveTo>
                <a:cubicBezTo>
                  <a:pt x="912694" y="658950"/>
                  <a:pt x="912790" y="658969"/>
                  <a:pt x="912906" y="658969"/>
                </a:cubicBezTo>
                <a:cubicBezTo>
                  <a:pt x="913136" y="659085"/>
                  <a:pt x="913367" y="659180"/>
                  <a:pt x="913616" y="659277"/>
                </a:cubicBezTo>
                <a:cubicBezTo>
                  <a:pt x="913271" y="659161"/>
                  <a:pt x="912925" y="659046"/>
                  <a:pt x="912598" y="658931"/>
                </a:cubicBezTo>
                <a:close/>
                <a:moveTo>
                  <a:pt x="1793166" y="658719"/>
                </a:moveTo>
                <a:cubicBezTo>
                  <a:pt x="1807133" y="662773"/>
                  <a:pt x="1820851" y="667346"/>
                  <a:pt x="1834261" y="672475"/>
                </a:cubicBezTo>
                <a:cubicBezTo>
                  <a:pt x="1847421" y="685271"/>
                  <a:pt x="1860811" y="698085"/>
                  <a:pt x="1874548" y="710631"/>
                </a:cubicBezTo>
                <a:cubicBezTo>
                  <a:pt x="1860312" y="706596"/>
                  <a:pt x="1845788" y="703023"/>
                  <a:pt x="1831033" y="699872"/>
                </a:cubicBezTo>
                <a:cubicBezTo>
                  <a:pt x="1818026" y="686443"/>
                  <a:pt x="1805462" y="672648"/>
                  <a:pt x="1793166" y="658719"/>
                </a:cubicBezTo>
                <a:close/>
                <a:moveTo>
                  <a:pt x="3567883" y="650996"/>
                </a:moveTo>
                <a:cubicBezTo>
                  <a:pt x="3549113" y="666520"/>
                  <a:pt x="3530727" y="681543"/>
                  <a:pt x="3512725" y="696106"/>
                </a:cubicBezTo>
                <a:cubicBezTo>
                  <a:pt x="3485271" y="703311"/>
                  <a:pt x="3457894" y="710611"/>
                  <a:pt x="3430594" y="717970"/>
                </a:cubicBezTo>
                <a:cubicBezTo>
                  <a:pt x="3451036" y="702465"/>
                  <a:pt x="3471977" y="686366"/>
                  <a:pt x="3493495" y="669632"/>
                </a:cubicBezTo>
                <a:cubicBezTo>
                  <a:pt x="3518278" y="663196"/>
                  <a:pt x="3543080" y="656971"/>
                  <a:pt x="3567883" y="650996"/>
                </a:cubicBezTo>
                <a:close/>
                <a:moveTo>
                  <a:pt x="3272343" y="649133"/>
                </a:moveTo>
                <a:cubicBezTo>
                  <a:pt x="3249212" y="662735"/>
                  <a:pt x="3226023" y="676126"/>
                  <a:pt x="3202738" y="689363"/>
                </a:cubicBezTo>
                <a:cubicBezTo>
                  <a:pt x="3177379" y="698028"/>
                  <a:pt x="3151595" y="706730"/>
                  <a:pt x="3125409" y="715414"/>
                </a:cubicBezTo>
                <a:cubicBezTo>
                  <a:pt x="3150040" y="702638"/>
                  <a:pt x="3174535" y="689632"/>
                  <a:pt x="3199011" y="676414"/>
                </a:cubicBezTo>
                <a:cubicBezTo>
                  <a:pt x="3223257" y="667480"/>
                  <a:pt x="3247694" y="658374"/>
                  <a:pt x="3272343" y="649133"/>
                </a:cubicBezTo>
                <a:close/>
                <a:moveTo>
                  <a:pt x="1000494" y="647922"/>
                </a:moveTo>
                <a:cubicBezTo>
                  <a:pt x="1009159" y="654262"/>
                  <a:pt x="1017765" y="660564"/>
                  <a:pt x="1026334" y="666827"/>
                </a:cubicBezTo>
                <a:cubicBezTo>
                  <a:pt x="1019129" y="666308"/>
                  <a:pt x="1011963" y="665732"/>
                  <a:pt x="1004874" y="665117"/>
                </a:cubicBezTo>
                <a:cubicBezTo>
                  <a:pt x="996113" y="659392"/>
                  <a:pt x="987391" y="653705"/>
                  <a:pt x="978726" y="648038"/>
                </a:cubicBezTo>
                <a:cubicBezTo>
                  <a:pt x="985912" y="648038"/>
                  <a:pt x="993174" y="647999"/>
                  <a:pt x="1000494" y="647922"/>
                </a:cubicBezTo>
                <a:close/>
                <a:moveTo>
                  <a:pt x="949735" y="647769"/>
                </a:moveTo>
                <a:cubicBezTo>
                  <a:pt x="956440" y="647903"/>
                  <a:pt x="963222" y="647980"/>
                  <a:pt x="970062" y="648018"/>
                </a:cubicBezTo>
                <a:cubicBezTo>
                  <a:pt x="978304" y="653398"/>
                  <a:pt x="986565" y="658777"/>
                  <a:pt x="994864" y="664214"/>
                </a:cubicBezTo>
                <a:cubicBezTo>
                  <a:pt x="988102" y="663561"/>
                  <a:pt x="981416" y="662869"/>
                  <a:pt x="974788" y="662158"/>
                </a:cubicBezTo>
                <a:cubicBezTo>
                  <a:pt x="968102" y="658316"/>
                  <a:pt x="961435" y="654493"/>
                  <a:pt x="954827" y="650689"/>
                </a:cubicBezTo>
                <a:cubicBezTo>
                  <a:pt x="953116" y="649709"/>
                  <a:pt x="951445" y="648748"/>
                  <a:pt x="949735" y="647769"/>
                </a:cubicBezTo>
                <a:close/>
                <a:moveTo>
                  <a:pt x="1031099" y="647384"/>
                </a:moveTo>
                <a:cubicBezTo>
                  <a:pt x="1039955" y="654589"/>
                  <a:pt x="1048812" y="661755"/>
                  <a:pt x="1057611" y="668883"/>
                </a:cubicBezTo>
                <a:cubicBezTo>
                  <a:pt x="1050041" y="668441"/>
                  <a:pt x="1042510" y="667980"/>
                  <a:pt x="1035056" y="667461"/>
                </a:cubicBezTo>
                <a:cubicBezTo>
                  <a:pt x="1026142" y="660967"/>
                  <a:pt x="1017208" y="654416"/>
                  <a:pt x="1008198" y="647826"/>
                </a:cubicBezTo>
                <a:cubicBezTo>
                  <a:pt x="1015767" y="647711"/>
                  <a:pt x="1023395" y="647577"/>
                  <a:pt x="1031099" y="647384"/>
                </a:cubicBezTo>
                <a:close/>
                <a:moveTo>
                  <a:pt x="921244" y="646923"/>
                </a:moveTo>
                <a:cubicBezTo>
                  <a:pt x="927334" y="647173"/>
                  <a:pt x="933482" y="647384"/>
                  <a:pt x="939706" y="647538"/>
                </a:cubicBezTo>
                <a:cubicBezTo>
                  <a:pt x="943952" y="649978"/>
                  <a:pt x="948160" y="652399"/>
                  <a:pt x="952444" y="654858"/>
                </a:cubicBezTo>
                <a:cubicBezTo>
                  <a:pt x="955864" y="656817"/>
                  <a:pt x="959303" y="658796"/>
                  <a:pt x="962742" y="660775"/>
                </a:cubicBezTo>
                <a:cubicBezTo>
                  <a:pt x="956613" y="660045"/>
                  <a:pt x="950542" y="659296"/>
                  <a:pt x="944548" y="658489"/>
                </a:cubicBezTo>
                <a:cubicBezTo>
                  <a:pt x="936748" y="654608"/>
                  <a:pt x="928967" y="650766"/>
                  <a:pt x="921244" y="646923"/>
                </a:cubicBezTo>
                <a:close/>
                <a:moveTo>
                  <a:pt x="1061896" y="646462"/>
                </a:moveTo>
                <a:cubicBezTo>
                  <a:pt x="1070829" y="654416"/>
                  <a:pt x="1079820" y="662427"/>
                  <a:pt x="1088870" y="670458"/>
                </a:cubicBezTo>
                <a:cubicBezTo>
                  <a:pt x="1080973" y="670112"/>
                  <a:pt x="1073154" y="669728"/>
                  <a:pt x="1065373" y="669305"/>
                </a:cubicBezTo>
                <a:cubicBezTo>
                  <a:pt x="1056305" y="661966"/>
                  <a:pt x="1047217" y="654608"/>
                  <a:pt x="1038092" y="647211"/>
                </a:cubicBezTo>
                <a:cubicBezTo>
                  <a:pt x="1045950" y="647000"/>
                  <a:pt x="1053903" y="646750"/>
                  <a:pt x="1061896" y="646462"/>
                </a:cubicBezTo>
                <a:close/>
                <a:moveTo>
                  <a:pt x="1740121" y="645924"/>
                </a:moveTo>
                <a:cubicBezTo>
                  <a:pt x="1754665" y="648806"/>
                  <a:pt x="1769035" y="652111"/>
                  <a:pt x="1783137" y="655915"/>
                </a:cubicBezTo>
                <a:cubicBezTo>
                  <a:pt x="1795509" y="670055"/>
                  <a:pt x="1808151" y="684118"/>
                  <a:pt x="1821216" y="697835"/>
                </a:cubicBezTo>
                <a:cubicBezTo>
                  <a:pt x="1806326" y="694877"/>
                  <a:pt x="1791206" y="692283"/>
                  <a:pt x="1775856" y="690054"/>
                </a:cubicBezTo>
                <a:cubicBezTo>
                  <a:pt x="1763483" y="675722"/>
                  <a:pt x="1751649" y="660910"/>
                  <a:pt x="1740121" y="645924"/>
                </a:cubicBezTo>
                <a:close/>
                <a:moveTo>
                  <a:pt x="893329" y="645425"/>
                </a:moveTo>
                <a:cubicBezTo>
                  <a:pt x="898535" y="645770"/>
                  <a:pt x="903780" y="646097"/>
                  <a:pt x="909102" y="646366"/>
                </a:cubicBezTo>
                <a:cubicBezTo>
                  <a:pt x="915711" y="649651"/>
                  <a:pt x="922358" y="652937"/>
                  <a:pt x="929044" y="656241"/>
                </a:cubicBezTo>
                <a:cubicBezTo>
                  <a:pt x="923703" y="655453"/>
                  <a:pt x="918439" y="654608"/>
                  <a:pt x="913232" y="653724"/>
                </a:cubicBezTo>
                <a:cubicBezTo>
                  <a:pt x="906566" y="650939"/>
                  <a:pt x="899938" y="648172"/>
                  <a:pt x="893329" y="645425"/>
                </a:cubicBezTo>
                <a:close/>
                <a:moveTo>
                  <a:pt x="1092942" y="645252"/>
                </a:moveTo>
                <a:cubicBezTo>
                  <a:pt x="1101972" y="654032"/>
                  <a:pt x="1111040" y="662812"/>
                  <a:pt x="1120166" y="671630"/>
                </a:cubicBezTo>
                <a:cubicBezTo>
                  <a:pt x="1112020" y="671361"/>
                  <a:pt x="1103931" y="671073"/>
                  <a:pt x="1095901" y="670746"/>
                </a:cubicBezTo>
                <a:cubicBezTo>
                  <a:pt x="1086641" y="662543"/>
                  <a:pt x="1077457" y="654358"/>
                  <a:pt x="1068331" y="646232"/>
                </a:cubicBezTo>
                <a:cubicBezTo>
                  <a:pt x="1076477" y="645944"/>
                  <a:pt x="1084681" y="645598"/>
                  <a:pt x="1092942" y="645252"/>
                </a:cubicBezTo>
                <a:close/>
                <a:moveTo>
                  <a:pt x="1124239" y="643792"/>
                </a:moveTo>
                <a:cubicBezTo>
                  <a:pt x="1133307" y="653340"/>
                  <a:pt x="1142433" y="662889"/>
                  <a:pt x="1151597" y="672456"/>
                </a:cubicBezTo>
                <a:cubicBezTo>
                  <a:pt x="1143220" y="672283"/>
                  <a:pt x="1134902" y="672072"/>
                  <a:pt x="1126640" y="671822"/>
                </a:cubicBezTo>
                <a:cubicBezTo>
                  <a:pt x="1117361" y="662850"/>
                  <a:pt x="1108139" y="653916"/>
                  <a:pt x="1098937" y="644983"/>
                </a:cubicBezTo>
                <a:cubicBezTo>
                  <a:pt x="1107313" y="644618"/>
                  <a:pt x="1115747" y="644214"/>
                  <a:pt x="1124239" y="643792"/>
                </a:cubicBezTo>
                <a:close/>
                <a:moveTo>
                  <a:pt x="866259" y="643196"/>
                </a:moveTo>
                <a:cubicBezTo>
                  <a:pt x="869966" y="643561"/>
                  <a:pt x="873732" y="643907"/>
                  <a:pt x="877517" y="644234"/>
                </a:cubicBezTo>
                <a:cubicBezTo>
                  <a:pt x="881821" y="646020"/>
                  <a:pt x="886143" y="647826"/>
                  <a:pt x="890466" y="649632"/>
                </a:cubicBezTo>
                <a:cubicBezTo>
                  <a:pt x="886585" y="648902"/>
                  <a:pt x="882685" y="648172"/>
                  <a:pt x="878804" y="647442"/>
                </a:cubicBezTo>
                <a:cubicBezTo>
                  <a:pt x="874616" y="646020"/>
                  <a:pt x="870428" y="644618"/>
                  <a:pt x="866259" y="643196"/>
                </a:cubicBezTo>
                <a:close/>
                <a:moveTo>
                  <a:pt x="1155900" y="642159"/>
                </a:moveTo>
                <a:cubicBezTo>
                  <a:pt x="1164988" y="652437"/>
                  <a:pt x="1174094" y="662735"/>
                  <a:pt x="1183278" y="673052"/>
                </a:cubicBezTo>
                <a:cubicBezTo>
                  <a:pt x="1174671" y="672917"/>
                  <a:pt x="1166141" y="672783"/>
                  <a:pt x="1157648" y="672591"/>
                </a:cubicBezTo>
                <a:cubicBezTo>
                  <a:pt x="1148350" y="662889"/>
                  <a:pt x="1139090" y="653186"/>
                  <a:pt x="1129868" y="643504"/>
                </a:cubicBezTo>
                <a:cubicBezTo>
                  <a:pt x="1138494" y="643081"/>
                  <a:pt x="1147178" y="642620"/>
                  <a:pt x="1155900" y="642159"/>
                </a:cubicBezTo>
                <a:close/>
                <a:moveTo>
                  <a:pt x="3761753" y="641890"/>
                </a:moveTo>
                <a:cubicBezTo>
                  <a:pt x="3652494" y="746480"/>
                  <a:pt x="3531246" y="857949"/>
                  <a:pt x="3404408" y="961925"/>
                </a:cubicBezTo>
                <a:cubicBezTo>
                  <a:pt x="3334361" y="1019177"/>
                  <a:pt x="3275053" y="1065248"/>
                  <a:pt x="3217743" y="1106880"/>
                </a:cubicBezTo>
                <a:cubicBezTo>
                  <a:pt x="3029022" y="1243843"/>
                  <a:pt x="2865815" y="1331028"/>
                  <a:pt x="2704146" y="1381210"/>
                </a:cubicBezTo>
                <a:cubicBezTo>
                  <a:pt x="2514292" y="1439788"/>
                  <a:pt x="2340288" y="1447261"/>
                  <a:pt x="2172163" y="1404092"/>
                </a:cubicBezTo>
                <a:cubicBezTo>
                  <a:pt x="2017890" y="1364495"/>
                  <a:pt x="1870610" y="1289491"/>
                  <a:pt x="1723637" y="1174295"/>
                </a:cubicBezTo>
                <a:cubicBezTo>
                  <a:pt x="1719602" y="1170376"/>
                  <a:pt x="1715607" y="1166438"/>
                  <a:pt x="1711610" y="1162480"/>
                </a:cubicBezTo>
                <a:cubicBezTo>
                  <a:pt x="1847363" y="1257791"/>
                  <a:pt x="1983058" y="1321153"/>
                  <a:pt x="2125900" y="1355984"/>
                </a:cubicBezTo>
                <a:cubicBezTo>
                  <a:pt x="2222364" y="1379519"/>
                  <a:pt x="2321364" y="1387185"/>
                  <a:pt x="2424898" y="1378885"/>
                </a:cubicBezTo>
                <a:cubicBezTo>
                  <a:pt x="2497117" y="1373083"/>
                  <a:pt x="2571525" y="1359539"/>
                  <a:pt x="2648834" y="1338194"/>
                </a:cubicBezTo>
                <a:cubicBezTo>
                  <a:pt x="2806777" y="1294141"/>
                  <a:pt x="2965930" y="1215736"/>
                  <a:pt x="3149732" y="1091453"/>
                </a:cubicBezTo>
                <a:cubicBezTo>
                  <a:pt x="3205869" y="1053451"/>
                  <a:pt x="3264160" y="1011069"/>
                  <a:pt x="3333246" y="958121"/>
                </a:cubicBezTo>
                <a:cubicBezTo>
                  <a:pt x="3459373" y="861061"/>
                  <a:pt x="3581447" y="754569"/>
                  <a:pt x="3686806" y="658700"/>
                </a:cubicBezTo>
                <a:cubicBezTo>
                  <a:pt x="3711763" y="652898"/>
                  <a:pt x="3736739" y="647269"/>
                  <a:pt x="3761753" y="641890"/>
                </a:cubicBezTo>
                <a:close/>
                <a:moveTo>
                  <a:pt x="842916" y="640814"/>
                </a:moveTo>
                <a:cubicBezTo>
                  <a:pt x="843089" y="640833"/>
                  <a:pt x="843281" y="640852"/>
                  <a:pt x="843473" y="640871"/>
                </a:cubicBezTo>
                <a:cubicBezTo>
                  <a:pt x="843704" y="640948"/>
                  <a:pt x="843934" y="641025"/>
                  <a:pt x="844146" y="641102"/>
                </a:cubicBezTo>
                <a:cubicBezTo>
                  <a:pt x="844011" y="641083"/>
                  <a:pt x="843858" y="641044"/>
                  <a:pt x="843704" y="641025"/>
                </a:cubicBezTo>
                <a:cubicBezTo>
                  <a:pt x="843435" y="640948"/>
                  <a:pt x="843166" y="640871"/>
                  <a:pt x="842916" y="640814"/>
                </a:cubicBezTo>
                <a:close/>
                <a:moveTo>
                  <a:pt x="1187658" y="640410"/>
                </a:moveTo>
                <a:cubicBezTo>
                  <a:pt x="1196726" y="651400"/>
                  <a:pt x="1205813" y="662389"/>
                  <a:pt x="1214978" y="673417"/>
                </a:cubicBezTo>
                <a:cubicBezTo>
                  <a:pt x="1206255" y="673340"/>
                  <a:pt x="1197571" y="673244"/>
                  <a:pt x="1188964" y="673128"/>
                </a:cubicBezTo>
                <a:cubicBezTo>
                  <a:pt x="1179666" y="662696"/>
                  <a:pt x="1170425" y="652264"/>
                  <a:pt x="1161241" y="641871"/>
                </a:cubicBezTo>
                <a:cubicBezTo>
                  <a:pt x="1170002" y="641390"/>
                  <a:pt x="1178801" y="640910"/>
                  <a:pt x="1187658" y="640410"/>
                </a:cubicBezTo>
                <a:close/>
                <a:moveTo>
                  <a:pt x="1807921" y="638969"/>
                </a:moveTo>
                <a:cubicBezTo>
                  <a:pt x="1819064" y="645021"/>
                  <a:pt x="1829919" y="651208"/>
                  <a:pt x="1840543" y="657490"/>
                </a:cubicBezTo>
                <a:cubicBezTo>
                  <a:pt x="1851186" y="665924"/>
                  <a:pt x="1861638" y="674397"/>
                  <a:pt x="1872012" y="682811"/>
                </a:cubicBezTo>
                <a:cubicBezTo>
                  <a:pt x="1867709" y="680833"/>
                  <a:pt x="1863367" y="678854"/>
                  <a:pt x="1858986" y="676913"/>
                </a:cubicBezTo>
                <a:cubicBezTo>
                  <a:pt x="1852013" y="673801"/>
                  <a:pt x="1844942" y="670881"/>
                  <a:pt x="1837776" y="668114"/>
                </a:cubicBezTo>
                <a:cubicBezTo>
                  <a:pt x="1832339" y="662831"/>
                  <a:pt x="1826902" y="657490"/>
                  <a:pt x="1821407" y="652130"/>
                </a:cubicBezTo>
                <a:cubicBezTo>
                  <a:pt x="1816931" y="647769"/>
                  <a:pt x="1812435" y="643369"/>
                  <a:pt x="1807921" y="638969"/>
                </a:cubicBezTo>
                <a:close/>
                <a:moveTo>
                  <a:pt x="3232901" y="638604"/>
                </a:moveTo>
                <a:cubicBezTo>
                  <a:pt x="3221278" y="644656"/>
                  <a:pt x="3209674" y="650650"/>
                  <a:pt x="3198050" y="656625"/>
                </a:cubicBezTo>
                <a:cubicBezTo>
                  <a:pt x="3185467" y="661620"/>
                  <a:pt x="3172882" y="666597"/>
                  <a:pt x="3160318" y="671515"/>
                </a:cubicBezTo>
                <a:cubicBezTo>
                  <a:pt x="3172018" y="665943"/>
                  <a:pt x="3183718" y="660333"/>
                  <a:pt x="3195438" y="654666"/>
                </a:cubicBezTo>
                <a:cubicBezTo>
                  <a:pt x="3207906" y="649344"/>
                  <a:pt x="3220394" y="644003"/>
                  <a:pt x="3232901" y="638604"/>
                </a:cubicBezTo>
                <a:close/>
                <a:moveTo>
                  <a:pt x="1219665" y="638585"/>
                </a:moveTo>
                <a:cubicBezTo>
                  <a:pt x="1228676" y="650247"/>
                  <a:pt x="1237744" y="661928"/>
                  <a:pt x="1246851" y="673609"/>
                </a:cubicBezTo>
                <a:cubicBezTo>
                  <a:pt x="1237994" y="673571"/>
                  <a:pt x="1229137" y="673532"/>
                  <a:pt x="1220357" y="673455"/>
                </a:cubicBezTo>
                <a:cubicBezTo>
                  <a:pt x="1211097" y="662331"/>
                  <a:pt x="1201894" y="651227"/>
                  <a:pt x="1192749" y="640122"/>
                </a:cubicBezTo>
                <a:cubicBezTo>
                  <a:pt x="1201203" y="639642"/>
                  <a:pt x="1209675" y="639162"/>
                  <a:pt x="1218205" y="638681"/>
                </a:cubicBezTo>
                <a:cubicBezTo>
                  <a:pt x="1218685" y="638643"/>
                  <a:pt x="1219185" y="638624"/>
                  <a:pt x="1219665" y="638585"/>
                </a:cubicBezTo>
                <a:close/>
                <a:moveTo>
                  <a:pt x="3259203" y="637836"/>
                </a:moveTo>
                <a:cubicBezTo>
                  <a:pt x="3239567" y="648748"/>
                  <a:pt x="3219933" y="659526"/>
                  <a:pt x="3200279" y="670170"/>
                </a:cubicBezTo>
                <a:cubicBezTo>
                  <a:pt x="3178569" y="678162"/>
                  <a:pt x="3157032" y="686020"/>
                  <a:pt x="3135611" y="693724"/>
                </a:cubicBezTo>
                <a:cubicBezTo>
                  <a:pt x="3156015" y="683599"/>
                  <a:pt x="3176398" y="673302"/>
                  <a:pt x="3196782" y="662850"/>
                </a:cubicBezTo>
                <a:cubicBezTo>
                  <a:pt x="3217532" y="654627"/>
                  <a:pt x="3238339" y="646270"/>
                  <a:pt x="3259203" y="637836"/>
                </a:cubicBezTo>
                <a:close/>
                <a:moveTo>
                  <a:pt x="3473168" y="637509"/>
                </a:moveTo>
                <a:cubicBezTo>
                  <a:pt x="3450075" y="654743"/>
                  <a:pt x="3427539" y="671361"/>
                  <a:pt x="3405503" y="687365"/>
                </a:cubicBezTo>
                <a:cubicBezTo>
                  <a:pt x="3378625" y="694781"/>
                  <a:pt x="3351824" y="702331"/>
                  <a:pt x="3325119" y="709939"/>
                </a:cubicBezTo>
                <a:cubicBezTo>
                  <a:pt x="3348981" y="693839"/>
                  <a:pt x="3373419" y="677048"/>
                  <a:pt x="3398509" y="659507"/>
                </a:cubicBezTo>
                <a:cubicBezTo>
                  <a:pt x="3423351" y="651995"/>
                  <a:pt x="3448250" y="644637"/>
                  <a:pt x="3473168" y="637509"/>
                </a:cubicBezTo>
                <a:close/>
                <a:moveTo>
                  <a:pt x="1251922" y="636779"/>
                </a:moveTo>
                <a:cubicBezTo>
                  <a:pt x="1260856" y="649056"/>
                  <a:pt x="1269847" y="661371"/>
                  <a:pt x="1278915" y="673686"/>
                </a:cubicBezTo>
                <a:cubicBezTo>
                  <a:pt x="1269886" y="673686"/>
                  <a:pt x="1260914" y="673666"/>
                  <a:pt x="1251980" y="673628"/>
                </a:cubicBezTo>
                <a:cubicBezTo>
                  <a:pt x="1242777" y="661851"/>
                  <a:pt x="1233632" y="650074"/>
                  <a:pt x="1224526" y="638316"/>
                </a:cubicBezTo>
                <a:cubicBezTo>
                  <a:pt x="1233632" y="637798"/>
                  <a:pt x="1242758" y="637279"/>
                  <a:pt x="1251922" y="636779"/>
                </a:cubicBezTo>
                <a:close/>
                <a:moveTo>
                  <a:pt x="1284429" y="634993"/>
                </a:moveTo>
                <a:cubicBezTo>
                  <a:pt x="1293267" y="647846"/>
                  <a:pt x="1302181" y="660756"/>
                  <a:pt x="1311173" y="673686"/>
                </a:cubicBezTo>
                <a:cubicBezTo>
                  <a:pt x="1302008" y="673686"/>
                  <a:pt x="1292883" y="673705"/>
                  <a:pt x="1283795" y="673686"/>
                </a:cubicBezTo>
                <a:cubicBezTo>
                  <a:pt x="1274670" y="661275"/>
                  <a:pt x="1265602" y="648883"/>
                  <a:pt x="1256591" y="636510"/>
                </a:cubicBezTo>
                <a:cubicBezTo>
                  <a:pt x="1265851" y="635992"/>
                  <a:pt x="1275112" y="635492"/>
                  <a:pt x="1284429" y="634993"/>
                </a:cubicBezTo>
                <a:close/>
                <a:moveTo>
                  <a:pt x="3378048" y="634839"/>
                </a:moveTo>
                <a:cubicBezTo>
                  <a:pt x="3361007" y="646251"/>
                  <a:pt x="3343928" y="657586"/>
                  <a:pt x="3326771" y="668844"/>
                </a:cubicBezTo>
                <a:cubicBezTo>
                  <a:pt x="3320009" y="673302"/>
                  <a:pt x="3313285" y="677682"/>
                  <a:pt x="3306580" y="682024"/>
                </a:cubicBezTo>
                <a:cubicBezTo>
                  <a:pt x="3287233" y="688076"/>
                  <a:pt x="3267944" y="694166"/>
                  <a:pt x="3248713" y="700237"/>
                </a:cubicBezTo>
                <a:cubicBezTo>
                  <a:pt x="3241143" y="702619"/>
                  <a:pt x="3233516" y="705021"/>
                  <a:pt x="3225851" y="707441"/>
                </a:cubicBezTo>
                <a:cubicBezTo>
                  <a:pt x="3234227" y="702427"/>
                  <a:pt x="3242661" y="697355"/>
                  <a:pt x="3251172" y="692187"/>
                </a:cubicBezTo>
                <a:cubicBezTo>
                  <a:pt x="3268098" y="681889"/>
                  <a:pt x="3284966" y="671496"/>
                  <a:pt x="3301796" y="661044"/>
                </a:cubicBezTo>
                <a:cubicBezTo>
                  <a:pt x="3327118" y="652283"/>
                  <a:pt x="3352535" y="643523"/>
                  <a:pt x="3378048" y="634839"/>
                </a:cubicBezTo>
                <a:close/>
                <a:moveTo>
                  <a:pt x="3648728" y="632629"/>
                </a:moveTo>
                <a:cubicBezTo>
                  <a:pt x="3632801" y="646539"/>
                  <a:pt x="3617182" y="660084"/>
                  <a:pt x="3601851" y="673282"/>
                </a:cubicBezTo>
                <a:cubicBezTo>
                  <a:pt x="3575434" y="679872"/>
                  <a:pt x="3549056" y="686615"/>
                  <a:pt x="3522755" y="693494"/>
                </a:cubicBezTo>
                <a:cubicBezTo>
                  <a:pt x="3540583" y="679027"/>
                  <a:pt x="3558758" y="664118"/>
                  <a:pt x="3577374" y="648729"/>
                </a:cubicBezTo>
                <a:cubicBezTo>
                  <a:pt x="3601178" y="643081"/>
                  <a:pt x="3624962" y="637701"/>
                  <a:pt x="3648728" y="632629"/>
                </a:cubicBezTo>
                <a:close/>
                <a:moveTo>
                  <a:pt x="825298" y="629402"/>
                </a:moveTo>
                <a:cubicBezTo>
                  <a:pt x="825606" y="629421"/>
                  <a:pt x="825932" y="629421"/>
                  <a:pt x="826240" y="629421"/>
                </a:cubicBezTo>
                <a:cubicBezTo>
                  <a:pt x="831504" y="629517"/>
                  <a:pt x="836845" y="629575"/>
                  <a:pt x="842263" y="629575"/>
                </a:cubicBezTo>
                <a:cubicBezTo>
                  <a:pt x="848430" y="632130"/>
                  <a:pt x="854654" y="634724"/>
                  <a:pt x="860879" y="637317"/>
                </a:cubicBezTo>
                <a:cubicBezTo>
                  <a:pt x="855077" y="636702"/>
                  <a:pt x="849256" y="636107"/>
                  <a:pt x="843435" y="635511"/>
                </a:cubicBezTo>
                <a:cubicBezTo>
                  <a:pt x="840438" y="634512"/>
                  <a:pt x="837441" y="633494"/>
                  <a:pt x="834482" y="632495"/>
                </a:cubicBezTo>
                <a:cubicBezTo>
                  <a:pt x="831389" y="631458"/>
                  <a:pt x="828353" y="630439"/>
                  <a:pt x="825298" y="629402"/>
                </a:cubicBezTo>
                <a:close/>
                <a:moveTo>
                  <a:pt x="873982" y="628979"/>
                </a:moveTo>
                <a:cubicBezTo>
                  <a:pt x="881571" y="632745"/>
                  <a:pt x="889217" y="636530"/>
                  <a:pt x="896883" y="640314"/>
                </a:cubicBezTo>
                <a:cubicBezTo>
                  <a:pt x="890389" y="639911"/>
                  <a:pt x="883972" y="639430"/>
                  <a:pt x="877651" y="638893"/>
                </a:cubicBezTo>
                <a:cubicBezTo>
                  <a:pt x="874193" y="637471"/>
                  <a:pt x="870754" y="636030"/>
                  <a:pt x="867315" y="634608"/>
                </a:cubicBezTo>
                <a:cubicBezTo>
                  <a:pt x="863147" y="632860"/>
                  <a:pt x="859035" y="631150"/>
                  <a:pt x="854904" y="629440"/>
                </a:cubicBezTo>
                <a:cubicBezTo>
                  <a:pt x="861187" y="629344"/>
                  <a:pt x="867546" y="629191"/>
                  <a:pt x="873982" y="628979"/>
                </a:cubicBezTo>
                <a:close/>
                <a:moveTo>
                  <a:pt x="796653" y="628902"/>
                </a:moveTo>
                <a:cubicBezTo>
                  <a:pt x="800592" y="628960"/>
                  <a:pt x="804550" y="629018"/>
                  <a:pt x="808507" y="629094"/>
                </a:cubicBezTo>
                <a:cubicBezTo>
                  <a:pt x="812561" y="630458"/>
                  <a:pt x="816672" y="631842"/>
                  <a:pt x="820745" y="633225"/>
                </a:cubicBezTo>
                <a:cubicBezTo>
                  <a:pt x="816768" y="632822"/>
                  <a:pt x="812791" y="632418"/>
                  <a:pt x="808834" y="632034"/>
                </a:cubicBezTo>
                <a:cubicBezTo>
                  <a:pt x="807931" y="631803"/>
                  <a:pt x="807028" y="631573"/>
                  <a:pt x="806125" y="631342"/>
                </a:cubicBezTo>
                <a:cubicBezTo>
                  <a:pt x="802974" y="630535"/>
                  <a:pt x="799804" y="629709"/>
                  <a:pt x="796653" y="628902"/>
                </a:cubicBezTo>
                <a:close/>
                <a:moveTo>
                  <a:pt x="774617" y="628537"/>
                </a:moveTo>
                <a:cubicBezTo>
                  <a:pt x="774924" y="628614"/>
                  <a:pt x="775213" y="628691"/>
                  <a:pt x="775520" y="628768"/>
                </a:cubicBezTo>
                <a:cubicBezTo>
                  <a:pt x="775213" y="628749"/>
                  <a:pt x="774905" y="628710"/>
                  <a:pt x="774598" y="628691"/>
                </a:cubicBezTo>
                <a:cubicBezTo>
                  <a:pt x="774310" y="628633"/>
                  <a:pt x="774021" y="628576"/>
                  <a:pt x="773714" y="628537"/>
                </a:cubicBezTo>
                <a:cubicBezTo>
                  <a:pt x="774021" y="628537"/>
                  <a:pt x="774329" y="628537"/>
                  <a:pt x="774617" y="628537"/>
                </a:cubicBezTo>
                <a:close/>
                <a:moveTo>
                  <a:pt x="1492439" y="627942"/>
                </a:moveTo>
                <a:cubicBezTo>
                  <a:pt x="1572361" y="627634"/>
                  <a:pt x="1654531" y="630055"/>
                  <a:pt x="1731648" y="644310"/>
                </a:cubicBezTo>
                <a:cubicBezTo>
                  <a:pt x="1743118" y="659411"/>
                  <a:pt x="1754934" y="674320"/>
                  <a:pt x="1767249" y="688844"/>
                </a:cubicBezTo>
                <a:cubicBezTo>
                  <a:pt x="1694377" y="678873"/>
                  <a:pt x="1616875" y="676241"/>
                  <a:pt x="1537760" y="674704"/>
                </a:cubicBezTo>
                <a:cubicBezTo>
                  <a:pt x="1471690" y="673455"/>
                  <a:pt x="1405754" y="673551"/>
                  <a:pt x="1342008" y="673647"/>
                </a:cubicBezTo>
                <a:cubicBezTo>
                  <a:pt x="1333267" y="673666"/>
                  <a:pt x="1324544" y="673666"/>
                  <a:pt x="1315860" y="673686"/>
                </a:cubicBezTo>
                <a:cubicBezTo>
                  <a:pt x="1306792" y="660660"/>
                  <a:pt x="1297820" y="647692"/>
                  <a:pt x="1288925" y="634743"/>
                </a:cubicBezTo>
                <a:cubicBezTo>
                  <a:pt x="1355783" y="631189"/>
                  <a:pt x="1423948" y="628249"/>
                  <a:pt x="1492439" y="627942"/>
                </a:cubicBezTo>
                <a:close/>
                <a:moveTo>
                  <a:pt x="904856" y="627519"/>
                </a:moveTo>
                <a:cubicBezTo>
                  <a:pt x="913174" y="632303"/>
                  <a:pt x="921513" y="637087"/>
                  <a:pt x="929909" y="641928"/>
                </a:cubicBezTo>
                <a:cubicBezTo>
                  <a:pt x="922973" y="641678"/>
                  <a:pt x="916133" y="641390"/>
                  <a:pt x="909371" y="641044"/>
                </a:cubicBezTo>
                <a:cubicBezTo>
                  <a:pt x="908257" y="640506"/>
                  <a:pt x="907161" y="639949"/>
                  <a:pt x="906047" y="639411"/>
                </a:cubicBezTo>
                <a:cubicBezTo>
                  <a:pt x="898708" y="635780"/>
                  <a:pt x="891427" y="632168"/>
                  <a:pt x="884164" y="628576"/>
                </a:cubicBezTo>
                <a:cubicBezTo>
                  <a:pt x="890985" y="628268"/>
                  <a:pt x="897882" y="627922"/>
                  <a:pt x="904856" y="627519"/>
                </a:cubicBezTo>
                <a:close/>
                <a:moveTo>
                  <a:pt x="3841963" y="625559"/>
                </a:moveTo>
                <a:cubicBezTo>
                  <a:pt x="3727978" y="740083"/>
                  <a:pt x="3606731" y="857258"/>
                  <a:pt x="3478067" y="968976"/>
                </a:cubicBezTo>
                <a:cubicBezTo>
                  <a:pt x="3407059" y="1030531"/>
                  <a:pt x="3346675" y="1080348"/>
                  <a:pt x="3288040" y="1125727"/>
                </a:cubicBezTo>
                <a:cubicBezTo>
                  <a:pt x="3096937" y="1273488"/>
                  <a:pt x="2924394" y="1372430"/>
                  <a:pt x="2760553" y="1428183"/>
                </a:cubicBezTo>
                <a:cubicBezTo>
                  <a:pt x="2567971" y="1493562"/>
                  <a:pt x="2390316" y="1502726"/>
                  <a:pt x="2217465" y="1456195"/>
                </a:cubicBezTo>
                <a:cubicBezTo>
                  <a:pt x="2057332" y="1413121"/>
                  <a:pt x="1904269" y="1329702"/>
                  <a:pt x="1750880" y="1200366"/>
                </a:cubicBezTo>
                <a:cubicBezTo>
                  <a:pt x="1750400" y="1199905"/>
                  <a:pt x="1749900" y="1199444"/>
                  <a:pt x="1749400" y="1198983"/>
                </a:cubicBezTo>
                <a:cubicBezTo>
                  <a:pt x="1887574" y="1302229"/>
                  <a:pt x="2025709" y="1370663"/>
                  <a:pt x="2171164" y="1407991"/>
                </a:cubicBezTo>
                <a:cubicBezTo>
                  <a:pt x="2259175" y="1430585"/>
                  <a:pt x="2351143" y="1439307"/>
                  <a:pt x="2444533" y="1433890"/>
                </a:cubicBezTo>
                <a:cubicBezTo>
                  <a:pt x="2451469" y="1433486"/>
                  <a:pt x="2458404" y="1433006"/>
                  <a:pt x="2465397" y="1432449"/>
                </a:cubicBezTo>
                <a:cubicBezTo>
                  <a:pt x="2542841" y="1426224"/>
                  <a:pt x="2623455" y="1410316"/>
                  <a:pt x="2705337" y="1385052"/>
                </a:cubicBezTo>
                <a:cubicBezTo>
                  <a:pt x="2867430" y="1334736"/>
                  <a:pt x="3031002" y="1247378"/>
                  <a:pt x="3220087" y="1110146"/>
                </a:cubicBezTo>
                <a:cubicBezTo>
                  <a:pt x="3277473" y="1068456"/>
                  <a:pt x="3336858" y="1022347"/>
                  <a:pt x="3406944" y="965037"/>
                </a:cubicBezTo>
                <a:cubicBezTo>
                  <a:pt x="3535703" y="859486"/>
                  <a:pt x="3658680" y="746269"/>
                  <a:pt x="3769207" y="640314"/>
                </a:cubicBezTo>
                <a:cubicBezTo>
                  <a:pt x="3793433" y="635146"/>
                  <a:pt x="3817679" y="630228"/>
                  <a:pt x="3841963" y="625559"/>
                </a:cubicBezTo>
                <a:close/>
                <a:moveTo>
                  <a:pt x="935538" y="625425"/>
                </a:moveTo>
                <a:cubicBezTo>
                  <a:pt x="944260" y="631131"/>
                  <a:pt x="953020" y="636875"/>
                  <a:pt x="961820" y="642620"/>
                </a:cubicBezTo>
                <a:cubicBezTo>
                  <a:pt x="954500" y="642543"/>
                  <a:pt x="947257" y="642408"/>
                  <a:pt x="940071" y="642216"/>
                </a:cubicBezTo>
                <a:cubicBezTo>
                  <a:pt x="931196" y="637125"/>
                  <a:pt x="922358" y="632034"/>
                  <a:pt x="913578" y="627000"/>
                </a:cubicBezTo>
                <a:cubicBezTo>
                  <a:pt x="920821" y="626539"/>
                  <a:pt x="928141" y="626001"/>
                  <a:pt x="935538" y="625425"/>
                </a:cubicBezTo>
                <a:close/>
                <a:moveTo>
                  <a:pt x="966296" y="622812"/>
                </a:moveTo>
                <a:cubicBezTo>
                  <a:pt x="975326" y="629459"/>
                  <a:pt x="984355" y="636088"/>
                  <a:pt x="993328" y="642658"/>
                </a:cubicBezTo>
                <a:cubicBezTo>
                  <a:pt x="985662" y="642716"/>
                  <a:pt x="978054" y="642735"/>
                  <a:pt x="970542" y="642697"/>
                </a:cubicBezTo>
                <a:cubicBezTo>
                  <a:pt x="961397" y="636702"/>
                  <a:pt x="952291" y="630747"/>
                  <a:pt x="943222" y="624829"/>
                </a:cubicBezTo>
                <a:cubicBezTo>
                  <a:pt x="950850" y="624195"/>
                  <a:pt x="958515" y="623542"/>
                  <a:pt x="966296" y="622812"/>
                </a:cubicBezTo>
                <a:close/>
                <a:moveTo>
                  <a:pt x="545109" y="622255"/>
                </a:moveTo>
                <a:cubicBezTo>
                  <a:pt x="548279" y="622428"/>
                  <a:pt x="551449" y="622582"/>
                  <a:pt x="554619" y="622754"/>
                </a:cubicBezTo>
                <a:cubicBezTo>
                  <a:pt x="552486" y="623196"/>
                  <a:pt x="550354" y="623638"/>
                  <a:pt x="548221" y="624080"/>
                </a:cubicBezTo>
                <a:cubicBezTo>
                  <a:pt x="544475" y="624272"/>
                  <a:pt x="540729" y="624445"/>
                  <a:pt x="537002" y="624618"/>
                </a:cubicBezTo>
                <a:cubicBezTo>
                  <a:pt x="539711" y="623830"/>
                  <a:pt x="542400" y="623062"/>
                  <a:pt x="545109" y="622255"/>
                </a:cubicBezTo>
                <a:close/>
                <a:moveTo>
                  <a:pt x="696712" y="619988"/>
                </a:moveTo>
                <a:cubicBezTo>
                  <a:pt x="700497" y="620680"/>
                  <a:pt x="704301" y="621390"/>
                  <a:pt x="708085" y="622082"/>
                </a:cubicBezTo>
                <a:cubicBezTo>
                  <a:pt x="707720" y="622063"/>
                  <a:pt x="707336" y="622063"/>
                  <a:pt x="706971" y="622063"/>
                </a:cubicBezTo>
                <a:cubicBezTo>
                  <a:pt x="701457" y="621506"/>
                  <a:pt x="695924" y="620929"/>
                  <a:pt x="690410" y="620372"/>
                </a:cubicBezTo>
                <a:cubicBezTo>
                  <a:pt x="692505" y="620238"/>
                  <a:pt x="694618" y="620103"/>
                  <a:pt x="696712" y="619988"/>
                </a:cubicBezTo>
                <a:close/>
                <a:moveTo>
                  <a:pt x="997170" y="619777"/>
                </a:moveTo>
                <a:cubicBezTo>
                  <a:pt x="1006372" y="627288"/>
                  <a:pt x="1015556" y="634762"/>
                  <a:pt x="1024720" y="642197"/>
                </a:cubicBezTo>
                <a:cubicBezTo>
                  <a:pt x="1016747" y="642370"/>
                  <a:pt x="1008870" y="642505"/>
                  <a:pt x="1001051" y="642581"/>
                </a:cubicBezTo>
                <a:cubicBezTo>
                  <a:pt x="991810" y="635819"/>
                  <a:pt x="982511" y="628998"/>
                  <a:pt x="973212" y="622159"/>
                </a:cubicBezTo>
                <a:cubicBezTo>
                  <a:pt x="981128" y="621410"/>
                  <a:pt x="989101" y="620603"/>
                  <a:pt x="997170" y="619777"/>
                </a:cubicBezTo>
                <a:close/>
                <a:moveTo>
                  <a:pt x="733887" y="617971"/>
                </a:moveTo>
                <a:cubicBezTo>
                  <a:pt x="740054" y="619584"/>
                  <a:pt x="746221" y="621179"/>
                  <a:pt x="752388" y="622793"/>
                </a:cubicBezTo>
                <a:cubicBezTo>
                  <a:pt x="748411" y="622716"/>
                  <a:pt x="744435" y="622658"/>
                  <a:pt x="740477" y="622601"/>
                </a:cubicBezTo>
                <a:cubicBezTo>
                  <a:pt x="733311" y="621313"/>
                  <a:pt x="726126" y="620026"/>
                  <a:pt x="718940" y="618720"/>
                </a:cubicBezTo>
                <a:cubicBezTo>
                  <a:pt x="723916" y="618451"/>
                  <a:pt x="728892" y="618201"/>
                  <a:pt x="733887" y="617971"/>
                </a:cubicBezTo>
                <a:close/>
                <a:moveTo>
                  <a:pt x="3725941" y="617317"/>
                </a:moveTo>
                <a:cubicBezTo>
                  <a:pt x="3713358" y="628902"/>
                  <a:pt x="3700485" y="640699"/>
                  <a:pt x="3687363" y="652649"/>
                </a:cubicBezTo>
                <a:cubicBezTo>
                  <a:pt x="3661812" y="658604"/>
                  <a:pt x="3636317" y="664752"/>
                  <a:pt x="3610861" y="671054"/>
                </a:cubicBezTo>
                <a:cubicBezTo>
                  <a:pt x="3626000" y="657989"/>
                  <a:pt x="3641428" y="644579"/>
                  <a:pt x="3657143" y="630824"/>
                </a:cubicBezTo>
                <a:cubicBezTo>
                  <a:pt x="3680120" y="626001"/>
                  <a:pt x="3703059" y="621486"/>
                  <a:pt x="3725941" y="617317"/>
                </a:cubicBezTo>
                <a:close/>
                <a:moveTo>
                  <a:pt x="608951" y="616760"/>
                </a:moveTo>
                <a:cubicBezTo>
                  <a:pt x="612467" y="617183"/>
                  <a:pt x="615983" y="617625"/>
                  <a:pt x="619499" y="618028"/>
                </a:cubicBezTo>
                <a:cubicBezTo>
                  <a:pt x="615618" y="618566"/>
                  <a:pt x="611737" y="619104"/>
                  <a:pt x="607837" y="619623"/>
                </a:cubicBezTo>
                <a:cubicBezTo>
                  <a:pt x="604475" y="619508"/>
                  <a:pt x="601093" y="619392"/>
                  <a:pt x="597750" y="619277"/>
                </a:cubicBezTo>
                <a:cubicBezTo>
                  <a:pt x="601458" y="618451"/>
                  <a:pt x="605205" y="617606"/>
                  <a:pt x="608951" y="616760"/>
                </a:cubicBezTo>
                <a:close/>
                <a:moveTo>
                  <a:pt x="771485" y="616568"/>
                </a:moveTo>
                <a:cubicBezTo>
                  <a:pt x="778171" y="618835"/>
                  <a:pt x="784895" y="621121"/>
                  <a:pt x="791639" y="623408"/>
                </a:cubicBezTo>
                <a:cubicBezTo>
                  <a:pt x="785818" y="623312"/>
                  <a:pt x="780016" y="623215"/>
                  <a:pt x="774233" y="623119"/>
                </a:cubicBezTo>
                <a:cubicBezTo>
                  <a:pt x="766644" y="621160"/>
                  <a:pt x="759055" y="619200"/>
                  <a:pt x="751428" y="617221"/>
                </a:cubicBezTo>
                <a:cubicBezTo>
                  <a:pt x="758114" y="616952"/>
                  <a:pt x="764799" y="616741"/>
                  <a:pt x="771485" y="616568"/>
                </a:cubicBezTo>
                <a:close/>
                <a:moveTo>
                  <a:pt x="1028274" y="616414"/>
                </a:moveTo>
                <a:cubicBezTo>
                  <a:pt x="1037496" y="624676"/>
                  <a:pt x="1046756" y="632975"/>
                  <a:pt x="1056132" y="641333"/>
                </a:cubicBezTo>
                <a:cubicBezTo>
                  <a:pt x="1047928" y="641602"/>
                  <a:pt x="1039782" y="641832"/>
                  <a:pt x="1031714" y="642043"/>
                </a:cubicBezTo>
                <a:cubicBezTo>
                  <a:pt x="1022357" y="634435"/>
                  <a:pt x="1012962" y="626789"/>
                  <a:pt x="1003548" y="619123"/>
                </a:cubicBezTo>
                <a:cubicBezTo>
                  <a:pt x="1011713" y="618259"/>
                  <a:pt x="1019975" y="617356"/>
                  <a:pt x="1028274" y="616414"/>
                </a:cubicBezTo>
                <a:close/>
                <a:moveTo>
                  <a:pt x="674099" y="615780"/>
                </a:moveTo>
                <a:cubicBezTo>
                  <a:pt x="674253" y="615800"/>
                  <a:pt x="674426" y="615838"/>
                  <a:pt x="674579" y="615877"/>
                </a:cubicBezTo>
                <a:cubicBezTo>
                  <a:pt x="673927" y="615915"/>
                  <a:pt x="673273" y="615953"/>
                  <a:pt x="672620" y="615992"/>
                </a:cubicBezTo>
                <a:cubicBezTo>
                  <a:pt x="673119" y="615934"/>
                  <a:pt x="673600" y="615857"/>
                  <a:pt x="674099" y="615780"/>
                </a:cubicBezTo>
                <a:close/>
                <a:moveTo>
                  <a:pt x="808949" y="615665"/>
                </a:moveTo>
                <a:cubicBezTo>
                  <a:pt x="815597" y="618432"/>
                  <a:pt x="822282" y="621237"/>
                  <a:pt x="828987" y="624042"/>
                </a:cubicBezTo>
                <a:cubicBezTo>
                  <a:pt x="828104" y="624022"/>
                  <a:pt x="827220" y="624022"/>
                  <a:pt x="826336" y="624003"/>
                </a:cubicBezTo>
                <a:cubicBezTo>
                  <a:pt x="820342" y="623888"/>
                  <a:pt x="814309" y="623792"/>
                  <a:pt x="808296" y="623677"/>
                </a:cubicBezTo>
                <a:cubicBezTo>
                  <a:pt x="800938" y="621198"/>
                  <a:pt x="793637" y="618739"/>
                  <a:pt x="786355" y="616261"/>
                </a:cubicBezTo>
                <a:cubicBezTo>
                  <a:pt x="788085" y="616241"/>
                  <a:pt x="789794" y="616184"/>
                  <a:pt x="791524" y="616165"/>
                </a:cubicBezTo>
                <a:cubicBezTo>
                  <a:pt x="797230" y="616088"/>
                  <a:pt x="803051" y="615915"/>
                  <a:pt x="808949" y="615665"/>
                </a:cubicBezTo>
                <a:close/>
                <a:moveTo>
                  <a:pt x="3556125" y="614801"/>
                </a:moveTo>
                <a:cubicBezTo>
                  <a:pt x="3534935" y="631650"/>
                  <a:pt x="3514282" y="647903"/>
                  <a:pt x="3494148" y="663599"/>
                </a:cubicBezTo>
                <a:cubicBezTo>
                  <a:pt x="3468615" y="670208"/>
                  <a:pt x="3443101" y="677048"/>
                  <a:pt x="3417664" y="684022"/>
                </a:cubicBezTo>
                <a:cubicBezTo>
                  <a:pt x="3439643" y="667980"/>
                  <a:pt x="3462121" y="651361"/>
                  <a:pt x="3485176" y="634109"/>
                </a:cubicBezTo>
                <a:cubicBezTo>
                  <a:pt x="3508806" y="627423"/>
                  <a:pt x="3532456" y="620948"/>
                  <a:pt x="3556125" y="614801"/>
                </a:cubicBezTo>
                <a:close/>
                <a:moveTo>
                  <a:pt x="1754665" y="614263"/>
                </a:moveTo>
                <a:cubicBezTo>
                  <a:pt x="1766845" y="618931"/>
                  <a:pt x="1778814" y="624099"/>
                  <a:pt x="1790476" y="629863"/>
                </a:cubicBezTo>
                <a:cubicBezTo>
                  <a:pt x="1799602" y="638643"/>
                  <a:pt x="1808593" y="647423"/>
                  <a:pt x="1817488" y="656126"/>
                </a:cubicBezTo>
                <a:cubicBezTo>
                  <a:pt x="1819947" y="658527"/>
                  <a:pt x="1822406" y="660929"/>
                  <a:pt x="1824885" y="663350"/>
                </a:cubicBezTo>
                <a:cubicBezTo>
                  <a:pt x="1812378" y="658912"/>
                  <a:pt x="1799640" y="654935"/>
                  <a:pt x="1786711" y="651380"/>
                </a:cubicBezTo>
                <a:cubicBezTo>
                  <a:pt x="1777777" y="641160"/>
                  <a:pt x="1768978" y="630920"/>
                  <a:pt x="1760236" y="620737"/>
                </a:cubicBezTo>
                <a:cubicBezTo>
                  <a:pt x="1758392" y="618585"/>
                  <a:pt x="1756529" y="616434"/>
                  <a:pt x="1754665" y="614263"/>
                </a:cubicBezTo>
                <a:close/>
                <a:moveTo>
                  <a:pt x="842513" y="613341"/>
                </a:moveTo>
                <a:cubicBezTo>
                  <a:pt x="849525" y="616837"/>
                  <a:pt x="856576" y="620334"/>
                  <a:pt x="863646" y="623850"/>
                </a:cubicBezTo>
                <a:cubicBezTo>
                  <a:pt x="856403" y="624022"/>
                  <a:pt x="849218" y="624138"/>
                  <a:pt x="842205" y="624157"/>
                </a:cubicBezTo>
                <a:cubicBezTo>
                  <a:pt x="834885" y="621102"/>
                  <a:pt x="827623" y="618067"/>
                  <a:pt x="820400" y="615050"/>
                </a:cubicBezTo>
                <a:cubicBezTo>
                  <a:pt x="827642" y="614608"/>
                  <a:pt x="835039" y="614032"/>
                  <a:pt x="842513" y="613341"/>
                </a:cubicBezTo>
                <a:close/>
                <a:moveTo>
                  <a:pt x="1059648" y="612822"/>
                </a:moveTo>
                <a:cubicBezTo>
                  <a:pt x="1068966" y="621909"/>
                  <a:pt x="1078303" y="631016"/>
                  <a:pt x="1087678" y="640141"/>
                </a:cubicBezTo>
                <a:cubicBezTo>
                  <a:pt x="1079244" y="640487"/>
                  <a:pt x="1070887" y="640814"/>
                  <a:pt x="1062587" y="641121"/>
                </a:cubicBezTo>
                <a:cubicBezTo>
                  <a:pt x="1053039" y="632610"/>
                  <a:pt x="1043586" y="624157"/>
                  <a:pt x="1034211" y="615761"/>
                </a:cubicBezTo>
                <a:cubicBezTo>
                  <a:pt x="1042626" y="614801"/>
                  <a:pt x="1051098" y="613821"/>
                  <a:pt x="1059648" y="612822"/>
                </a:cubicBezTo>
                <a:close/>
                <a:moveTo>
                  <a:pt x="576636" y="612745"/>
                </a:moveTo>
                <a:cubicBezTo>
                  <a:pt x="581766" y="613417"/>
                  <a:pt x="586896" y="614090"/>
                  <a:pt x="592044" y="614724"/>
                </a:cubicBezTo>
                <a:cubicBezTo>
                  <a:pt x="586435" y="615953"/>
                  <a:pt x="580882" y="617164"/>
                  <a:pt x="575349" y="618355"/>
                </a:cubicBezTo>
                <a:cubicBezTo>
                  <a:pt x="570392" y="618144"/>
                  <a:pt x="565435" y="617913"/>
                  <a:pt x="560479" y="617663"/>
                </a:cubicBezTo>
                <a:cubicBezTo>
                  <a:pt x="565839" y="616049"/>
                  <a:pt x="571238" y="614397"/>
                  <a:pt x="576636" y="612745"/>
                </a:cubicBezTo>
                <a:close/>
                <a:moveTo>
                  <a:pt x="3370594" y="612072"/>
                </a:moveTo>
                <a:cubicBezTo>
                  <a:pt x="3348001" y="626501"/>
                  <a:pt x="3325407" y="640775"/>
                  <a:pt x="3302738" y="654896"/>
                </a:cubicBezTo>
                <a:cubicBezTo>
                  <a:pt x="3297588" y="656683"/>
                  <a:pt x="3292439" y="658450"/>
                  <a:pt x="3287310" y="660237"/>
                </a:cubicBezTo>
                <a:cubicBezTo>
                  <a:pt x="3275706" y="664233"/>
                  <a:pt x="3264140" y="668249"/>
                  <a:pt x="3252594" y="672226"/>
                </a:cubicBezTo>
                <a:cubicBezTo>
                  <a:pt x="3244121" y="675165"/>
                  <a:pt x="3235552" y="678105"/>
                  <a:pt x="3226965" y="681063"/>
                </a:cubicBezTo>
                <a:cubicBezTo>
                  <a:pt x="3250826" y="667346"/>
                  <a:pt x="3274591" y="653436"/>
                  <a:pt x="3298357" y="639354"/>
                </a:cubicBezTo>
                <a:cubicBezTo>
                  <a:pt x="3311940" y="634243"/>
                  <a:pt x="3325600" y="629075"/>
                  <a:pt x="3339336" y="623888"/>
                </a:cubicBezTo>
                <a:lnTo>
                  <a:pt x="3342909" y="622524"/>
                </a:lnTo>
                <a:cubicBezTo>
                  <a:pt x="3352132" y="619046"/>
                  <a:pt x="3361353" y="615569"/>
                  <a:pt x="3370594" y="612072"/>
                </a:cubicBezTo>
                <a:close/>
                <a:moveTo>
                  <a:pt x="3919542" y="611631"/>
                </a:moveTo>
                <a:cubicBezTo>
                  <a:pt x="3800657" y="736433"/>
                  <a:pt x="3678526" y="859947"/>
                  <a:pt x="3551726" y="976007"/>
                </a:cubicBezTo>
                <a:cubicBezTo>
                  <a:pt x="3182028" y="1314448"/>
                  <a:pt x="2739765" y="1642341"/>
                  <a:pt x="2262748" y="1508298"/>
                </a:cubicBezTo>
                <a:cubicBezTo>
                  <a:pt x="2093297" y="1460671"/>
                  <a:pt x="1942233" y="1367723"/>
                  <a:pt x="1805961" y="1249991"/>
                </a:cubicBezTo>
                <a:cubicBezTo>
                  <a:pt x="1940273" y="1353064"/>
                  <a:pt x="2074911" y="1421920"/>
                  <a:pt x="2216428" y="1459999"/>
                </a:cubicBezTo>
                <a:cubicBezTo>
                  <a:pt x="2306417" y="1484206"/>
                  <a:pt x="2400191" y="1493293"/>
                  <a:pt x="2495118" y="1487011"/>
                </a:cubicBezTo>
                <a:cubicBezTo>
                  <a:pt x="2499249" y="1486742"/>
                  <a:pt x="2503361" y="1486435"/>
                  <a:pt x="2507510" y="1486108"/>
                </a:cubicBezTo>
                <a:cubicBezTo>
                  <a:pt x="2589777" y="1479499"/>
                  <a:pt x="2675270" y="1461286"/>
                  <a:pt x="2761821" y="1431911"/>
                </a:cubicBezTo>
                <a:cubicBezTo>
                  <a:pt x="2926084" y="1376004"/>
                  <a:pt x="3098993" y="1276869"/>
                  <a:pt x="3290441" y="1128840"/>
                </a:cubicBezTo>
                <a:cubicBezTo>
                  <a:pt x="3349153" y="1083403"/>
                  <a:pt x="3409576" y="1033548"/>
                  <a:pt x="3480641" y="971934"/>
                </a:cubicBezTo>
                <a:cubicBezTo>
                  <a:pt x="3610918" y="858833"/>
                  <a:pt x="3733569" y="740121"/>
                  <a:pt x="3848783" y="624253"/>
                </a:cubicBezTo>
                <a:cubicBezTo>
                  <a:pt x="3872357" y="619777"/>
                  <a:pt x="3895950" y="615550"/>
                  <a:pt x="3919542" y="611631"/>
                </a:cubicBezTo>
                <a:close/>
                <a:moveTo>
                  <a:pt x="1779275" y="611458"/>
                </a:moveTo>
                <a:cubicBezTo>
                  <a:pt x="1789977" y="618931"/>
                  <a:pt x="1800389" y="626558"/>
                  <a:pt x="1810610" y="634282"/>
                </a:cubicBezTo>
                <a:cubicBezTo>
                  <a:pt x="1807997" y="632860"/>
                  <a:pt x="1805366" y="631438"/>
                  <a:pt x="1802714" y="630036"/>
                </a:cubicBezTo>
                <a:cubicBezTo>
                  <a:pt x="1799909" y="628537"/>
                  <a:pt x="1797047" y="627096"/>
                  <a:pt x="1794203" y="625675"/>
                </a:cubicBezTo>
                <a:cubicBezTo>
                  <a:pt x="1789266" y="620929"/>
                  <a:pt x="1784290" y="616184"/>
                  <a:pt x="1779275" y="611458"/>
                </a:cubicBezTo>
                <a:close/>
                <a:moveTo>
                  <a:pt x="706741" y="610805"/>
                </a:moveTo>
                <a:cubicBezTo>
                  <a:pt x="709949" y="611650"/>
                  <a:pt x="713158" y="612495"/>
                  <a:pt x="716366" y="613341"/>
                </a:cubicBezTo>
                <a:cubicBezTo>
                  <a:pt x="709545" y="613706"/>
                  <a:pt x="702745" y="614109"/>
                  <a:pt x="695963" y="614512"/>
                </a:cubicBezTo>
                <a:cubicBezTo>
                  <a:pt x="693926" y="614147"/>
                  <a:pt x="691909" y="613763"/>
                  <a:pt x="689891" y="613398"/>
                </a:cubicBezTo>
                <a:cubicBezTo>
                  <a:pt x="695540" y="612534"/>
                  <a:pt x="701169" y="611669"/>
                  <a:pt x="706741" y="610805"/>
                </a:cubicBezTo>
                <a:close/>
                <a:moveTo>
                  <a:pt x="874231" y="609882"/>
                </a:moveTo>
                <a:cubicBezTo>
                  <a:pt x="881551" y="614090"/>
                  <a:pt x="888891" y="618336"/>
                  <a:pt x="896287" y="622582"/>
                </a:cubicBezTo>
                <a:cubicBezTo>
                  <a:pt x="888775" y="622985"/>
                  <a:pt x="881360" y="623312"/>
                  <a:pt x="874059" y="623561"/>
                </a:cubicBezTo>
                <a:cubicBezTo>
                  <a:pt x="866585" y="619834"/>
                  <a:pt x="859112" y="616145"/>
                  <a:pt x="851696" y="612457"/>
                </a:cubicBezTo>
                <a:cubicBezTo>
                  <a:pt x="859112" y="611688"/>
                  <a:pt x="866624" y="610824"/>
                  <a:pt x="874231" y="609882"/>
                </a:cubicBezTo>
                <a:close/>
                <a:moveTo>
                  <a:pt x="641035" y="609421"/>
                </a:moveTo>
                <a:cubicBezTo>
                  <a:pt x="646492" y="610478"/>
                  <a:pt x="651948" y="611554"/>
                  <a:pt x="657423" y="612610"/>
                </a:cubicBezTo>
                <a:cubicBezTo>
                  <a:pt x="651813" y="613417"/>
                  <a:pt x="646203" y="614243"/>
                  <a:pt x="640555" y="615050"/>
                </a:cubicBezTo>
                <a:cubicBezTo>
                  <a:pt x="635195" y="614455"/>
                  <a:pt x="629815" y="613859"/>
                  <a:pt x="624455" y="613244"/>
                </a:cubicBezTo>
                <a:cubicBezTo>
                  <a:pt x="629931" y="611996"/>
                  <a:pt x="635464" y="610708"/>
                  <a:pt x="641035" y="609421"/>
                </a:cubicBezTo>
                <a:close/>
                <a:moveTo>
                  <a:pt x="1091290" y="609056"/>
                </a:moveTo>
                <a:cubicBezTo>
                  <a:pt x="1100608" y="618912"/>
                  <a:pt x="1109984" y="628806"/>
                  <a:pt x="1119397" y="638700"/>
                </a:cubicBezTo>
                <a:cubicBezTo>
                  <a:pt x="1110771" y="639123"/>
                  <a:pt x="1102203" y="639507"/>
                  <a:pt x="1093673" y="639872"/>
                </a:cubicBezTo>
                <a:cubicBezTo>
                  <a:pt x="1084162" y="630631"/>
                  <a:pt x="1074672" y="621390"/>
                  <a:pt x="1065219" y="612169"/>
                </a:cubicBezTo>
                <a:cubicBezTo>
                  <a:pt x="1073865" y="611150"/>
                  <a:pt x="1082549" y="610113"/>
                  <a:pt x="1091290" y="609056"/>
                </a:cubicBezTo>
                <a:close/>
                <a:moveTo>
                  <a:pt x="739593" y="605675"/>
                </a:moveTo>
                <a:cubicBezTo>
                  <a:pt x="745280" y="607615"/>
                  <a:pt x="750967" y="609575"/>
                  <a:pt x="756692" y="611535"/>
                </a:cubicBezTo>
                <a:cubicBezTo>
                  <a:pt x="748892" y="611803"/>
                  <a:pt x="741073" y="612111"/>
                  <a:pt x="733273" y="612476"/>
                </a:cubicBezTo>
                <a:cubicBezTo>
                  <a:pt x="728662" y="611266"/>
                  <a:pt x="724070" y="610055"/>
                  <a:pt x="719459" y="608826"/>
                </a:cubicBezTo>
                <a:cubicBezTo>
                  <a:pt x="726222" y="607769"/>
                  <a:pt x="732946" y="606712"/>
                  <a:pt x="739593" y="605675"/>
                </a:cubicBezTo>
                <a:close/>
                <a:moveTo>
                  <a:pt x="905259" y="605560"/>
                </a:moveTo>
                <a:cubicBezTo>
                  <a:pt x="912867" y="610555"/>
                  <a:pt x="920494" y="615550"/>
                  <a:pt x="928141" y="620583"/>
                </a:cubicBezTo>
                <a:cubicBezTo>
                  <a:pt x="920341" y="621160"/>
                  <a:pt x="912675" y="621640"/>
                  <a:pt x="905048" y="622082"/>
                </a:cubicBezTo>
                <a:cubicBezTo>
                  <a:pt x="897363" y="617663"/>
                  <a:pt x="889717" y="613244"/>
                  <a:pt x="882089" y="608864"/>
                </a:cubicBezTo>
                <a:cubicBezTo>
                  <a:pt x="889717" y="607846"/>
                  <a:pt x="897440" y="606751"/>
                  <a:pt x="905259" y="605560"/>
                </a:cubicBezTo>
                <a:close/>
                <a:moveTo>
                  <a:pt x="3466693" y="605329"/>
                </a:moveTo>
                <a:cubicBezTo>
                  <a:pt x="3446040" y="620238"/>
                  <a:pt x="3425406" y="634993"/>
                  <a:pt x="3404850" y="649536"/>
                </a:cubicBezTo>
                <a:cubicBezTo>
                  <a:pt x="3402967" y="650842"/>
                  <a:pt x="3401141" y="652130"/>
                  <a:pt x="3399278" y="653436"/>
                </a:cubicBezTo>
                <a:cubicBezTo>
                  <a:pt x="3373726" y="661140"/>
                  <a:pt x="3348270" y="668998"/>
                  <a:pt x="3322872" y="676933"/>
                </a:cubicBezTo>
                <a:cubicBezTo>
                  <a:pt x="3325023" y="675511"/>
                  <a:pt x="3327156" y="674128"/>
                  <a:pt x="3329307" y="672725"/>
                </a:cubicBezTo>
                <a:cubicBezTo>
                  <a:pt x="3351287" y="658297"/>
                  <a:pt x="3373111" y="643773"/>
                  <a:pt x="3394859" y="629133"/>
                </a:cubicBezTo>
                <a:cubicBezTo>
                  <a:pt x="3418740" y="621064"/>
                  <a:pt x="3442697" y="613110"/>
                  <a:pt x="3466693" y="605329"/>
                </a:cubicBezTo>
                <a:close/>
                <a:moveTo>
                  <a:pt x="3799774" y="605310"/>
                </a:moveTo>
                <a:cubicBezTo>
                  <a:pt x="3789841" y="614916"/>
                  <a:pt x="3779793" y="624580"/>
                  <a:pt x="3769649" y="634320"/>
                </a:cubicBezTo>
                <a:cubicBezTo>
                  <a:pt x="3744904" y="639584"/>
                  <a:pt x="3720197" y="645060"/>
                  <a:pt x="3695528" y="650766"/>
                </a:cubicBezTo>
                <a:cubicBezTo>
                  <a:pt x="3708439" y="638969"/>
                  <a:pt x="3721100" y="627365"/>
                  <a:pt x="3733472" y="615953"/>
                </a:cubicBezTo>
                <a:cubicBezTo>
                  <a:pt x="3740004" y="614801"/>
                  <a:pt x="3746556" y="613648"/>
                  <a:pt x="3753088" y="612534"/>
                </a:cubicBezTo>
                <a:cubicBezTo>
                  <a:pt x="3768631" y="609902"/>
                  <a:pt x="3784212" y="607500"/>
                  <a:pt x="3799774" y="605310"/>
                </a:cubicBezTo>
                <a:close/>
                <a:moveTo>
                  <a:pt x="1123336" y="605156"/>
                </a:moveTo>
                <a:cubicBezTo>
                  <a:pt x="1132653" y="615780"/>
                  <a:pt x="1142010" y="626405"/>
                  <a:pt x="1151405" y="637067"/>
                </a:cubicBezTo>
                <a:cubicBezTo>
                  <a:pt x="1142567" y="637529"/>
                  <a:pt x="1133768" y="637990"/>
                  <a:pt x="1125026" y="638412"/>
                </a:cubicBezTo>
                <a:cubicBezTo>
                  <a:pt x="1115497" y="628403"/>
                  <a:pt x="1106007" y="618393"/>
                  <a:pt x="1096574" y="608422"/>
                </a:cubicBezTo>
                <a:cubicBezTo>
                  <a:pt x="1105007" y="607385"/>
                  <a:pt x="1113461" y="606367"/>
                  <a:pt x="1121972" y="605329"/>
                </a:cubicBezTo>
                <a:cubicBezTo>
                  <a:pt x="1122433" y="605271"/>
                  <a:pt x="1122894" y="605214"/>
                  <a:pt x="1123336" y="605156"/>
                </a:cubicBezTo>
                <a:close/>
                <a:moveTo>
                  <a:pt x="3298357" y="604061"/>
                </a:moveTo>
                <a:cubicBezTo>
                  <a:pt x="3297185" y="604676"/>
                  <a:pt x="3295994" y="605310"/>
                  <a:pt x="3294822" y="605944"/>
                </a:cubicBezTo>
                <a:cubicBezTo>
                  <a:pt x="3293227" y="606635"/>
                  <a:pt x="3291652" y="607346"/>
                  <a:pt x="3290057" y="608038"/>
                </a:cubicBezTo>
                <a:cubicBezTo>
                  <a:pt x="3290903" y="607615"/>
                  <a:pt x="3291768" y="607173"/>
                  <a:pt x="3292613" y="606751"/>
                </a:cubicBezTo>
                <a:cubicBezTo>
                  <a:pt x="3294534" y="605848"/>
                  <a:pt x="3296435" y="604964"/>
                  <a:pt x="3298357" y="604061"/>
                </a:cubicBezTo>
                <a:close/>
                <a:moveTo>
                  <a:pt x="608298" y="602831"/>
                </a:moveTo>
                <a:cubicBezTo>
                  <a:pt x="614676" y="604138"/>
                  <a:pt x="621036" y="605464"/>
                  <a:pt x="627452" y="606732"/>
                </a:cubicBezTo>
                <a:cubicBezTo>
                  <a:pt x="620786" y="608269"/>
                  <a:pt x="614177" y="609767"/>
                  <a:pt x="607645" y="611246"/>
                </a:cubicBezTo>
                <a:cubicBezTo>
                  <a:pt x="601382" y="610497"/>
                  <a:pt x="595138" y="609729"/>
                  <a:pt x="588913" y="608941"/>
                </a:cubicBezTo>
                <a:cubicBezTo>
                  <a:pt x="595368" y="606943"/>
                  <a:pt x="601823" y="604906"/>
                  <a:pt x="608298" y="602831"/>
                </a:cubicBezTo>
                <a:close/>
                <a:moveTo>
                  <a:pt x="673235" y="601756"/>
                </a:moveTo>
                <a:cubicBezTo>
                  <a:pt x="679940" y="603600"/>
                  <a:pt x="686626" y="605406"/>
                  <a:pt x="693350" y="607212"/>
                </a:cubicBezTo>
                <a:cubicBezTo>
                  <a:pt x="686664" y="608230"/>
                  <a:pt x="679940" y="609248"/>
                  <a:pt x="673158" y="610267"/>
                </a:cubicBezTo>
                <a:cubicBezTo>
                  <a:pt x="666568" y="609018"/>
                  <a:pt x="659979" y="607769"/>
                  <a:pt x="653408" y="606501"/>
                </a:cubicBezTo>
                <a:cubicBezTo>
                  <a:pt x="659959" y="604945"/>
                  <a:pt x="666568" y="603369"/>
                  <a:pt x="673235" y="601756"/>
                </a:cubicBezTo>
                <a:close/>
                <a:moveTo>
                  <a:pt x="1155497" y="601256"/>
                </a:moveTo>
                <a:cubicBezTo>
                  <a:pt x="1164777" y="612591"/>
                  <a:pt x="1174094" y="623946"/>
                  <a:pt x="1183451" y="635300"/>
                </a:cubicBezTo>
                <a:cubicBezTo>
                  <a:pt x="1174517" y="635799"/>
                  <a:pt x="1165603" y="636299"/>
                  <a:pt x="1156746" y="636779"/>
                </a:cubicBezTo>
                <a:cubicBezTo>
                  <a:pt x="1147236" y="626020"/>
                  <a:pt x="1137783" y="615262"/>
                  <a:pt x="1128388" y="604541"/>
                </a:cubicBezTo>
                <a:cubicBezTo>
                  <a:pt x="1137399" y="603446"/>
                  <a:pt x="1146448" y="602351"/>
                  <a:pt x="1155497" y="601256"/>
                </a:cubicBezTo>
                <a:close/>
                <a:moveTo>
                  <a:pt x="936095" y="600584"/>
                </a:moveTo>
                <a:cubicBezTo>
                  <a:pt x="943972" y="606386"/>
                  <a:pt x="951849" y="612188"/>
                  <a:pt x="959707" y="617971"/>
                </a:cubicBezTo>
                <a:cubicBezTo>
                  <a:pt x="951656" y="618701"/>
                  <a:pt x="943703" y="619354"/>
                  <a:pt x="935826" y="619969"/>
                </a:cubicBezTo>
                <a:cubicBezTo>
                  <a:pt x="927910" y="614801"/>
                  <a:pt x="920053" y="609633"/>
                  <a:pt x="912233" y="604484"/>
                </a:cubicBezTo>
                <a:cubicBezTo>
                  <a:pt x="920091" y="603254"/>
                  <a:pt x="928064" y="601948"/>
                  <a:pt x="936095" y="600584"/>
                </a:cubicBezTo>
                <a:close/>
                <a:moveTo>
                  <a:pt x="772350" y="600276"/>
                </a:moveTo>
                <a:cubicBezTo>
                  <a:pt x="780419" y="603696"/>
                  <a:pt x="788546" y="607116"/>
                  <a:pt x="796692" y="610516"/>
                </a:cubicBezTo>
                <a:cubicBezTo>
                  <a:pt x="794944" y="610574"/>
                  <a:pt x="793176" y="610651"/>
                  <a:pt x="791447" y="610670"/>
                </a:cubicBezTo>
                <a:cubicBezTo>
                  <a:pt x="784646" y="610747"/>
                  <a:pt x="777864" y="610901"/>
                  <a:pt x="771063" y="611074"/>
                </a:cubicBezTo>
                <a:cubicBezTo>
                  <a:pt x="764089" y="608710"/>
                  <a:pt x="757172" y="606347"/>
                  <a:pt x="750256" y="603965"/>
                </a:cubicBezTo>
                <a:cubicBezTo>
                  <a:pt x="752542" y="603600"/>
                  <a:pt x="754867" y="603235"/>
                  <a:pt x="757134" y="602889"/>
                </a:cubicBezTo>
                <a:cubicBezTo>
                  <a:pt x="762110" y="602082"/>
                  <a:pt x="767220" y="601198"/>
                  <a:pt x="772350" y="600276"/>
                </a:cubicBezTo>
                <a:close/>
                <a:moveTo>
                  <a:pt x="1704637" y="598201"/>
                </a:moveTo>
                <a:cubicBezTo>
                  <a:pt x="1717835" y="601698"/>
                  <a:pt x="1730880" y="605694"/>
                  <a:pt x="1743714" y="610228"/>
                </a:cubicBezTo>
                <a:cubicBezTo>
                  <a:pt x="1747806" y="614974"/>
                  <a:pt x="1751879" y="619719"/>
                  <a:pt x="1755933" y="624445"/>
                </a:cubicBezTo>
                <a:cubicBezTo>
                  <a:pt x="1762868" y="632533"/>
                  <a:pt x="1769862" y="640660"/>
                  <a:pt x="1776932" y="648787"/>
                </a:cubicBezTo>
                <a:cubicBezTo>
                  <a:pt x="1763234" y="645290"/>
                  <a:pt x="1749343" y="642236"/>
                  <a:pt x="1735280" y="639565"/>
                </a:cubicBezTo>
                <a:cubicBezTo>
                  <a:pt x="1724847" y="625848"/>
                  <a:pt x="1714685" y="611996"/>
                  <a:pt x="1704637" y="598201"/>
                </a:cubicBezTo>
                <a:close/>
                <a:moveTo>
                  <a:pt x="1187946" y="597394"/>
                </a:moveTo>
                <a:cubicBezTo>
                  <a:pt x="1197149" y="609402"/>
                  <a:pt x="1206409" y="621429"/>
                  <a:pt x="1215708" y="633494"/>
                </a:cubicBezTo>
                <a:cubicBezTo>
                  <a:pt x="1206620" y="634013"/>
                  <a:pt x="1197552" y="634512"/>
                  <a:pt x="1188542" y="635031"/>
                </a:cubicBezTo>
                <a:cubicBezTo>
                  <a:pt x="1179089" y="623561"/>
                  <a:pt x="1169694" y="612111"/>
                  <a:pt x="1160338" y="600680"/>
                </a:cubicBezTo>
                <a:cubicBezTo>
                  <a:pt x="1169522" y="599565"/>
                  <a:pt x="1178725" y="598470"/>
                  <a:pt x="1187946" y="597394"/>
                </a:cubicBezTo>
                <a:close/>
                <a:moveTo>
                  <a:pt x="3360182" y="596664"/>
                </a:moveTo>
                <a:cubicBezTo>
                  <a:pt x="3339874" y="608979"/>
                  <a:pt x="3319605" y="621160"/>
                  <a:pt x="3299317" y="633206"/>
                </a:cubicBezTo>
                <a:cubicBezTo>
                  <a:pt x="3276743" y="641717"/>
                  <a:pt x="3254361" y="650112"/>
                  <a:pt x="3232152" y="658374"/>
                </a:cubicBezTo>
                <a:cubicBezTo>
                  <a:pt x="3253324" y="646750"/>
                  <a:pt x="3274477" y="634973"/>
                  <a:pt x="3295667" y="623043"/>
                </a:cubicBezTo>
                <a:cubicBezTo>
                  <a:pt x="3317088" y="614320"/>
                  <a:pt x="3338568" y="605521"/>
                  <a:pt x="3360182" y="596664"/>
                </a:cubicBezTo>
                <a:close/>
                <a:moveTo>
                  <a:pt x="3870800" y="596472"/>
                </a:moveTo>
                <a:cubicBezTo>
                  <a:pt x="3863616" y="603734"/>
                  <a:pt x="3856391" y="611016"/>
                  <a:pt x="3849148" y="618316"/>
                </a:cubicBezTo>
                <a:cubicBezTo>
                  <a:pt x="3825114" y="622870"/>
                  <a:pt x="3801080" y="627692"/>
                  <a:pt x="3777084" y="632745"/>
                </a:cubicBezTo>
                <a:cubicBezTo>
                  <a:pt x="3786998" y="623215"/>
                  <a:pt x="3796795" y="613763"/>
                  <a:pt x="3806498" y="604388"/>
                </a:cubicBezTo>
                <a:cubicBezTo>
                  <a:pt x="3827977" y="601429"/>
                  <a:pt x="3849418" y="598835"/>
                  <a:pt x="3870800" y="596472"/>
                </a:cubicBezTo>
                <a:close/>
                <a:moveTo>
                  <a:pt x="3634338" y="595588"/>
                </a:moveTo>
                <a:cubicBezTo>
                  <a:pt x="3615068" y="611823"/>
                  <a:pt x="3596241" y="627538"/>
                  <a:pt x="3577836" y="642793"/>
                </a:cubicBezTo>
                <a:cubicBezTo>
                  <a:pt x="3553456" y="648576"/>
                  <a:pt x="3529075" y="654627"/>
                  <a:pt x="3504733" y="660871"/>
                </a:cubicBezTo>
                <a:cubicBezTo>
                  <a:pt x="3523926" y="645867"/>
                  <a:pt x="3543561" y="630401"/>
                  <a:pt x="3563714" y="614339"/>
                </a:cubicBezTo>
                <a:cubicBezTo>
                  <a:pt x="3564637" y="613609"/>
                  <a:pt x="3565559" y="612860"/>
                  <a:pt x="3566481" y="612111"/>
                </a:cubicBezTo>
                <a:cubicBezTo>
                  <a:pt x="3589094" y="606309"/>
                  <a:pt x="3611725" y="600776"/>
                  <a:pt x="3634338" y="595588"/>
                </a:cubicBezTo>
                <a:close/>
                <a:moveTo>
                  <a:pt x="966968" y="595101"/>
                </a:moveTo>
                <a:cubicBezTo>
                  <a:pt x="975076" y="601736"/>
                  <a:pt x="983164" y="608345"/>
                  <a:pt x="991233" y="614935"/>
                </a:cubicBezTo>
                <a:cubicBezTo>
                  <a:pt x="982972" y="615780"/>
                  <a:pt x="974769" y="616587"/>
                  <a:pt x="966661" y="617337"/>
                </a:cubicBezTo>
                <a:cubicBezTo>
                  <a:pt x="958592" y="611419"/>
                  <a:pt x="950504" y="605464"/>
                  <a:pt x="942416" y="599489"/>
                </a:cubicBezTo>
                <a:cubicBezTo>
                  <a:pt x="950523" y="598086"/>
                  <a:pt x="958708" y="596626"/>
                  <a:pt x="966968" y="595101"/>
                </a:cubicBezTo>
                <a:close/>
                <a:moveTo>
                  <a:pt x="803973" y="594094"/>
                </a:moveTo>
                <a:cubicBezTo>
                  <a:pt x="813598" y="598931"/>
                  <a:pt x="823281" y="603754"/>
                  <a:pt x="833002" y="608614"/>
                </a:cubicBezTo>
                <a:cubicBezTo>
                  <a:pt x="824760" y="609268"/>
                  <a:pt x="816634" y="609805"/>
                  <a:pt x="808680" y="610151"/>
                </a:cubicBezTo>
                <a:cubicBezTo>
                  <a:pt x="799497" y="606309"/>
                  <a:pt x="790371" y="602486"/>
                  <a:pt x="781303" y="598643"/>
                </a:cubicBezTo>
                <a:cubicBezTo>
                  <a:pt x="788719" y="597241"/>
                  <a:pt x="796288" y="595723"/>
                  <a:pt x="803973" y="594094"/>
                </a:cubicBezTo>
                <a:close/>
                <a:moveTo>
                  <a:pt x="705550" y="593838"/>
                </a:moveTo>
                <a:cubicBezTo>
                  <a:pt x="713119" y="596491"/>
                  <a:pt x="720727" y="599143"/>
                  <a:pt x="728335" y="601775"/>
                </a:cubicBezTo>
                <a:cubicBezTo>
                  <a:pt x="720958" y="602947"/>
                  <a:pt x="713503" y="604100"/>
                  <a:pt x="705972" y="605271"/>
                </a:cubicBezTo>
                <a:cubicBezTo>
                  <a:pt x="698498" y="603273"/>
                  <a:pt x="691025" y="601275"/>
                  <a:pt x="683590" y="599258"/>
                </a:cubicBezTo>
                <a:cubicBezTo>
                  <a:pt x="690833" y="597491"/>
                  <a:pt x="698153" y="595685"/>
                  <a:pt x="705550" y="593838"/>
                </a:cubicBezTo>
                <a:close/>
                <a:moveTo>
                  <a:pt x="1220645" y="593617"/>
                </a:moveTo>
                <a:cubicBezTo>
                  <a:pt x="1229790" y="606271"/>
                  <a:pt x="1238954" y="618950"/>
                  <a:pt x="1248176" y="631650"/>
                </a:cubicBezTo>
                <a:cubicBezTo>
                  <a:pt x="1238954" y="632168"/>
                  <a:pt x="1229752" y="632687"/>
                  <a:pt x="1220568" y="633206"/>
                </a:cubicBezTo>
                <a:cubicBezTo>
                  <a:pt x="1211193" y="621064"/>
                  <a:pt x="1201875" y="608941"/>
                  <a:pt x="1192596" y="596857"/>
                </a:cubicBezTo>
                <a:cubicBezTo>
                  <a:pt x="1201932" y="595761"/>
                  <a:pt x="1211270" y="594674"/>
                  <a:pt x="1220645" y="593617"/>
                </a:cubicBezTo>
                <a:close/>
                <a:moveTo>
                  <a:pt x="639998" y="592524"/>
                </a:moveTo>
                <a:cubicBezTo>
                  <a:pt x="647279" y="594582"/>
                  <a:pt x="654580" y="596626"/>
                  <a:pt x="661900" y="598643"/>
                </a:cubicBezTo>
                <a:cubicBezTo>
                  <a:pt x="654484" y="600411"/>
                  <a:pt x="647164" y="602159"/>
                  <a:pt x="639902" y="603850"/>
                </a:cubicBezTo>
                <a:cubicBezTo>
                  <a:pt x="632735" y="602447"/>
                  <a:pt x="625589" y="601006"/>
                  <a:pt x="618442" y="599565"/>
                </a:cubicBezTo>
                <a:cubicBezTo>
                  <a:pt x="625608" y="597260"/>
                  <a:pt x="632793" y="594906"/>
                  <a:pt x="639998" y="592524"/>
                </a:cubicBezTo>
                <a:close/>
                <a:moveTo>
                  <a:pt x="3343505" y="590246"/>
                </a:moveTo>
                <a:cubicBezTo>
                  <a:pt x="3327829" y="599220"/>
                  <a:pt x="3312170" y="608115"/>
                  <a:pt x="3296512" y="616952"/>
                </a:cubicBezTo>
                <a:cubicBezTo>
                  <a:pt x="3279433" y="623907"/>
                  <a:pt x="3262392" y="630824"/>
                  <a:pt x="3245389" y="637663"/>
                </a:cubicBezTo>
                <a:cubicBezTo>
                  <a:pt x="3261547" y="629210"/>
                  <a:pt x="3277704" y="620699"/>
                  <a:pt x="3293880" y="612072"/>
                </a:cubicBezTo>
                <a:cubicBezTo>
                  <a:pt x="3310384" y="604849"/>
                  <a:pt x="3326906" y="597567"/>
                  <a:pt x="3343505" y="590246"/>
                </a:cubicBezTo>
                <a:close/>
                <a:moveTo>
                  <a:pt x="1253652" y="590015"/>
                </a:moveTo>
                <a:cubicBezTo>
                  <a:pt x="1262643" y="603235"/>
                  <a:pt x="1271730" y="616510"/>
                  <a:pt x="1280875" y="629844"/>
                </a:cubicBezTo>
                <a:cubicBezTo>
                  <a:pt x="1271519" y="630343"/>
                  <a:pt x="1262163" y="630862"/>
                  <a:pt x="1252845" y="631381"/>
                </a:cubicBezTo>
                <a:cubicBezTo>
                  <a:pt x="1243565" y="618605"/>
                  <a:pt x="1234324" y="605848"/>
                  <a:pt x="1225141" y="593118"/>
                </a:cubicBezTo>
                <a:cubicBezTo>
                  <a:pt x="1234631" y="592057"/>
                  <a:pt x="1244122" y="591024"/>
                  <a:pt x="1253652" y="590015"/>
                </a:cubicBezTo>
                <a:close/>
                <a:moveTo>
                  <a:pt x="3940579" y="589500"/>
                </a:moveTo>
                <a:cubicBezTo>
                  <a:pt x="3935776" y="594566"/>
                  <a:pt x="3930973" y="599623"/>
                  <a:pt x="3926151" y="604695"/>
                </a:cubicBezTo>
                <a:cubicBezTo>
                  <a:pt x="3902751" y="608518"/>
                  <a:pt x="3879350" y="612649"/>
                  <a:pt x="3855969" y="617029"/>
                </a:cubicBezTo>
                <a:cubicBezTo>
                  <a:pt x="3863000" y="609940"/>
                  <a:pt x="3870032" y="602851"/>
                  <a:pt x="3877006" y="595800"/>
                </a:cubicBezTo>
                <a:cubicBezTo>
                  <a:pt x="3898293" y="593500"/>
                  <a:pt x="3919503" y="591441"/>
                  <a:pt x="3940579" y="589500"/>
                </a:cubicBezTo>
                <a:close/>
                <a:moveTo>
                  <a:pt x="997977" y="589220"/>
                </a:moveTo>
                <a:cubicBezTo>
                  <a:pt x="1006200" y="596626"/>
                  <a:pt x="1014518" y="604080"/>
                  <a:pt x="1022876" y="611573"/>
                </a:cubicBezTo>
                <a:cubicBezTo>
                  <a:pt x="1014384" y="612514"/>
                  <a:pt x="1005969" y="613417"/>
                  <a:pt x="997612" y="614282"/>
                </a:cubicBezTo>
                <a:cubicBezTo>
                  <a:pt x="989370" y="607558"/>
                  <a:pt x="981089" y="600795"/>
                  <a:pt x="972809" y="594015"/>
                </a:cubicBezTo>
                <a:cubicBezTo>
                  <a:pt x="981128" y="592463"/>
                  <a:pt x="989523" y="590860"/>
                  <a:pt x="997977" y="589220"/>
                </a:cubicBezTo>
                <a:close/>
                <a:moveTo>
                  <a:pt x="835039" y="587170"/>
                </a:moveTo>
                <a:cubicBezTo>
                  <a:pt x="845395" y="593189"/>
                  <a:pt x="855807" y="599220"/>
                  <a:pt x="866297" y="605291"/>
                </a:cubicBezTo>
                <a:cubicBezTo>
                  <a:pt x="858190" y="606251"/>
                  <a:pt x="850216" y="607077"/>
                  <a:pt x="842359" y="607807"/>
                </a:cubicBezTo>
                <a:cubicBezTo>
                  <a:pt x="832061" y="602678"/>
                  <a:pt x="821802" y="597548"/>
                  <a:pt x="811600" y="592453"/>
                </a:cubicBezTo>
                <a:cubicBezTo>
                  <a:pt x="819304" y="590782"/>
                  <a:pt x="827105" y="589022"/>
                  <a:pt x="835039" y="587170"/>
                </a:cubicBezTo>
                <a:close/>
                <a:moveTo>
                  <a:pt x="737788" y="585566"/>
                </a:moveTo>
                <a:cubicBezTo>
                  <a:pt x="746125" y="589135"/>
                  <a:pt x="754464" y="592697"/>
                  <a:pt x="762859" y="596261"/>
                </a:cubicBezTo>
                <a:cubicBezTo>
                  <a:pt x="760650" y="596626"/>
                  <a:pt x="758421" y="597010"/>
                  <a:pt x="756250" y="597356"/>
                </a:cubicBezTo>
                <a:cubicBezTo>
                  <a:pt x="750544" y="598259"/>
                  <a:pt x="744781" y="599181"/>
                  <a:pt x="738978" y="600103"/>
                </a:cubicBezTo>
                <a:cubicBezTo>
                  <a:pt x="730775" y="597279"/>
                  <a:pt x="722610" y="594449"/>
                  <a:pt x="714483" y="591608"/>
                </a:cubicBezTo>
                <a:cubicBezTo>
                  <a:pt x="717173" y="590935"/>
                  <a:pt x="719863" y="590261"/>
                  <a:pt x="722571" y="589577"/>
                </a:cubicBezTo>
                <a:cubicBezTo>
                  <a:pt x="727567" y="588319"/>
                  <a:pt x="732658" y="586964"/>
                  <a:pt x="737788" y="585566"/>
                </a:cubicBezTo>
                <a:close/>
                <a:moveTo>
                  <a:pt x="1029235" y="583047"/>
                </a:moveTo>
                <a:cubicBezTo>
                  <a:pt x="1037669" y="591331"/>
                  <a:pt x="1046161" y="599642"/>
                  <a:pt x="1054672" y="607961"/>
                </a:cubicBezTo>
                <a:cubicBezTo>
                  <a:pt x="1045988" y="608960"/>
                  <a:pt x="1037362" y="609959"/>
                  <a:pt x="1028793" y="610920"/>
                </a:cubicBezTo>
                <a:cubicBezTo>
                  <a:pt x="1020282" y="603273"/>
                  <a:pt x="1011829" y="595685"/>
                  <a:pt x="1003452" y="588153"/>
                </a:cubicBezTo>
                <a:cubicBezTo>
                  <a:pt x="1011983" y="586484"/>
                  <a:pt x="1020570" y="584778"/>
                  <a:pt x="1029235" y="583047"/>
                </a:cubicBezTo>
                <a:close/>
                <a:moveTo>
                  <a:pt x="671775" y="581840"/>
                </a:moveTo>
                <a:cubicBezTo>
                  <a:pt x="679767" y="584716"/>
                  <a:pt x="687778" y="587573"/>
                  <a:pt x="695809" y="590407"/>
                </a:cubicBezTo>
                <a:cubicBezTo>
                  <a:pt x="687874" y="592365"/>
                  <a:pt x="680036" y="594280"/>
                  <a:pt x="672274" y="596165"/>
                </a:cubicBezTo>
                <a:cubicBezTo>
                  <a:pt x="664397" y="594000"/>
                  <a:pt x="656559" y="591827"/>
                  <a:pt x="648739" y="589633"/>
                </a:cubicBezTo>
                <a:cubicBezTo>
                  <a:pt x="656386" y="587076"/>
                  <a:pt x="664071" y="584474"/>
                  <a:pt x="671775" y="581840"/>
                </a:cubicBezTo>
                <a:close/>
                <a:moveTo>
                  <a:pt x="3708632" y="579873"/>
                </a:moveTo>
                <a:cubicBezTo>
                  <a:pt x="3691225" y="595320"/>
                  <a:pt x="3674184" y="610343"/>
                  <a:pt x="3657489" y="624964"/>
                </a:cubicBezTo>
                <a:cubicBezTo>
                  <a:pt x="3634069" y="629882"/>
                  <a:pt x="3610630" y="635108"/>
                  <a:pt x="3587192" y="640603"/>
                </a:cubicBezTo>
                <a:cubicBezTo>
                  <a:pt x="3605020" y="625809"/>
                  <a:pt x="3623195" y="610593"/>
                  <a:pt x="3641831" y="594893"/>
                </a:cubicBezTo>
                <a:cubicBezTo>
                  <a:pt x="3642369" y="594438"/>
                  <a:pt x="3642907" y="593975"/>
                  <a:pt x="3643445" y="593519"/>
                </a:cubicBezTo>
                <a:cubicBezTo>
                  <a:pt x="3665174" y="588624"/>
                  <a:pt x="3686921" y="584061"/>
                  <a:pt x="3708632" y="579873"/>
                </a:cubicBezTo>
                <a:close/>
                <a:moveTo>
                  <a:pt x="865990" y="579675"/>
                </a:moveTo>
                <a:cubicBezTo>
                  <a:pt x="876729" y="586764"/>
                  <a:pt x="887488" y="593871"/>
                  <a:pt x="898343" y="601006"/>
                </a:cubicBezTo>
                <a:cubicBezTo>
                  <a:pt x="890197" y="602197"/>
                  <a:pt x="882147" y="603312"/>
                  <a:pt x="874213" y="604311"/>
                </a:cubicBezTo>
                <a:cubicBezTo>
                  <a:pt x="863338" y="598028"/>
                  <a:pt x="852580" y="591794"/>
                  <a:pt x="841840" y="585564"/>
                </a:cubicBezTo>
                <a:cubicBezTo>
                  <a:pt x="849794" y="583677"/>
                  <a:pt x="857844" y="581710"/>
                  <a:pt x="865990" y="579675"/>
                </a:cubicBezTo>
                <a:close/>
                <a:moveTo>
                  <a:pt x="3549459" y="579537"/>
                </a:moveTo>
                <a:cubicBezTo>
                  <a:pt x="3528152" y="595896"/>
                  <a:pt x="3506885" y="612130"/>
                  <a:pt x="3485656" y="628153"/>
                </a:cubicBezTo>
                <a:cubicBezTo>
                  <a:pt x="3461390" y="635012"/>
                  <a:pt x="3437184" y="642082"/>
                  <a:pt x="3413015" y="649306"/>
                </a:cubicBezTo>
                <a:cubicBezTo>
                  <a:pt x="3435531" y="633360"/>
                  <a:pt x="3458086" y="617183"/>
                  <a:pt x="3480679" y="600833"/>
                </a:cubicBezTo>
                <a:cubicBezTo>
                  <a:pt x="3503561" y="593508"/>
                  <a:pt x="3526500" y="586390"/>
                  <a:pt x="3549459" y="579537"/>
                </a:cubicBezTo>
                <a:close/>
                <a:moveTo>
                  <a:pt x="3461506" y="578173"/>
                </a:moveTo>
                <a:cubicBezTo>
                  <a:pt x="3439527" y="593283"/>
                  <a:pt x="3417549" y="608269"/>
                  <a:pt x="3395513" y="623100"/>
                </a:cubicBezTo>
                <a:cubicBezTo>
                  <a:pt x="3371152" y="631323"/>
                  <a:pt x="3346867" y="639661"/>
                  <a:pt x="3322660" y="648018"/>
                </a:cubicBezTo>
                <a:cubicBezTo>
                  <a:pt x="3345753" y="633532"/>
                  <a:pt x="3368789" y="618893"/>
                  <a:pt x="3391805" y="604080"/>
                </a:cubicBezTo>
                <a:cubicBezTo>
                  <a:pt x="3414975" y="595377"/>
                  <a:pt x="3438202" y="586709"/>
                  <a:pt x="3461506" y="578173"/>
                </a:cubicBezTo>
                <a:close/>
                <a:moveTo>
                  <a:pt x="1060762" y="576686"/>
                </a:moveTo>
                <a:cubicBezTo>
                  <a:pt x="1069369" y="585821"/>
                  <a:pt x="1077995" y="594981"/>
                  <a:pt x="1086660" y="604157"/>
                </a:cubicBezTo>
                <a:cubicBezTo>
                  <a:pt x="1077803" y="605214"/>
                  <a:pt x="1069004" y="606271"/>
                  <a:pt x="1060243" y="607308"/>
                </a:cubicBezTo>
                <a:cubicBezTo>
                  <a:pt x="1051598" y="598855"/>
                  <a:pt x="1042991" y="590424"/>
                  <a:pt x="1034403" y="582009"/>
                </a:cubicBezTo>
                <a:cubicBezTo>
                  <a:pt x="1043145" y="580255"/>
                  <a:pt x="1051925" y="578478"/>
                  <a:pt x="1060762" y="576686"/>
                </a:cubicBezTo>
                <a:close/>
                <a:moveTo>
                  <a:pt x="769161" y="576524"/>
                </a:moveTo>
                <a:cubicBezTo>
                  <a:pt x="778056" y="581035"/>
                  <a:pt x="786970" y="585544"/>
                  <a:pt x="795942" y="590052"/>
                </a:cubicBezTo>
                <a:cubicBezTo>
                  <a:pt x="787758" y="591727"/>
                  <a:pt x="779747" y="593273"/>
                  <a:pt x="771889" y="594684"/>
                </a:cubicBezTo>
                <a:cubicBezTo>
                  <a:pt x="763051" y="590945"/>
                  <a:pt x="754252" y="587201"/>
                  <a:pt x="745472" y="583450"/>
                </a:cubicBezTo>
                <a:cubicBezTo>
                  <a:pt x="753214" y="581279"/>
                  <a:pt x="761130" y="578960"/>
                  <a:pt x="769161" y="576524"/>
                </a:cubicBezTo>
                <a:close/>
                <a:moveTo>
                  <a:pt x="1447232" y="575923"/>
                </a:moveTo>
                <a:cubicBezTo>
                  <a:pt x="1522006" y="573785"/>
                  <a:pt x="1611400" y="575101"/>
                  <a:pt x="1695895" y="595973"/>
                </a:cubicBezTo>
                <a:cubicBezTo>
                  <a:pt x="1706058" y="609959"/>
                  <a:pt x="1716336" y="624042"/>
                  <a:pt x="1726865" y="638028"/>
                </a:cubicBezTo>
                <a:cubicBezTo>
                  <a:pt x="1651035" y="624599"/>
                  <a:pt x="1570632" y="622293"/>
                  <a:pt x="1492419" y="622601"/>
                </a:cubicBezTo>
                <a:cubicBezTo>
                  <a:pt x="1422699" y="622927"/>
                  <a:pt x="1353362" y="625963"/>
                  <a:pt x="1285390" y="629594"/>
                </a:cubicBezTo>
                <a:cubicBezTo>
                  <a:pt x="1276168" y="616203"/>
                  <a:pt x="1267043" y="602851"/>
                  <a:pt x="1257993" y="589554"/>
                </a:cubicBezTo>
                <a:cubicBezTo>
                  <a:pt x="1320471" y="583001"/>
                  <a:pt x="1383737" y="577777"/>
                  <a:pt x="1447232" y="575923"/>
                </a:cubicBezTo>
                <a:close/>
                <a:moveTo>
                  <a:pt x="1719776" y="574275"/>
                </a:moveTo>
                <a:cubicBezTo>
                  <a:pt x="1727921" y="578530"/>
                  <a:pt x="1735837" y="583049"/>
                  <a:pt x="1743541" y="587840"/>
                </a:cubicBezTo>
                <a:cubicBezTo>
                  <a:pt x="1745462" y="589031"/>
                  <a:pt x="1747345" y="590240"/>
                  <a:pt x="1749247" y="591443"/>
                </a:cubicBezTo>
                <a:cubicBezTo>
                  <a:pt x="1759122" y="600257"/>
                  <a:pt x="1768766" y="609171"/>
                  <a:pt x="1778238" y="618163"/>
                </a:cubicBezTo>
                <a:cubicBezTo>
                  <a:pt x="1768113" y="613648"/>
                  <a:pt x="1757796" y="609517"/>
                  <a:pt x="1747345" y="605771"/>
                </a:cubicBezTo>
                <a:cubicBezTo>
                  <a:pt x="1738296" y="595262"/>
                  <a:pt x="1729113" y="584736"/>
                  <a:pt x="1719776" y="574275"/>
                </a:cubicBezTo>
                <a:close/>
                <a:moveTo>
                  <a:pt x="897094" y="571741"/>
                </a:moveTo>
                <a:cubicBezTo>
                  <a:pt x="908026" y="579846"/>
                  <a:pt x="918977" y="587944"/>
                  <a:pt x="929928" y="596030"/>
                </a:cubicBezTo>
                <a:cubicBezTo>
                  <a:pt x="921647" y="597414"/>
                  <a:pt x="913444" y="598739"/>
                  <a:pt x="905355" y="599969"/>
                </a:cubicBezTo>
                <a:cubicBezTo>
                  <a:pt x="894251" y="592668"/>
                  <a:pt x="883185" y="585387"/>
                  <a:pt x="872215" y="578127"/>
                </a:cubicBezTo>
                <a:cubicBezTo>
                  <a:pt x="880399" y="576061"/>
                  <a:pt x="888717" y="573923"/>
                  <a:pt x="897094" y="571741"/>
                </a:cubicBezTo>
                <a:close/>
                <a:moveTo>
                  <a:pt x="703475" y="570709"/>
                </a:moveTo>
                <a:cubicBezTo>
                  <a:pt x="712082" y="574474"/>
                  <a:pt x="720727" y="578219"/>
                  <a:pt x="729372" y="581948"/>
                </a:cubicBezTo>
                <a:cubicBezTo>
                  <a:pt x="726625" y="582670"/>
                  <a:pt x="723897" y="583391"/>
                  <a:pt x="721188" y="584073"/>
                </a:cubicBezTo>
                <a:cubicBezTo>
                  <a:pt x="715655" y="585468"/>
                  <a:pt x="710199" y="586834"/>
                  <a:pt x="704742" y="588188"/>
                </a:cubicBezTo>
                <a:cubicBezTo>
                  <a:pt x="696289" y="585214"/>
                  <a:pt x="687855" y="582219"/>
                  <a:pt x="679421" y="579204"/>
                </a:cubicBezTo>
                <a:cubicBezTo>
                  <a:pt x="682303" y="578217"/>
                  <a:pt x="685146" y="577245"/>
                  <a:pt x="688028" y="576248"/>
                </a:cubicBezTo>
                <a:cubicBezTo>
                  <a:pt x="693081" y="574490"/>
                  <a:pt x="698249" y="572628"/>
                  <a:pt x="703475" y="570709"/>
                </a:cubicBezTo>
                <a:close/>
                <a:moveTo>
                  <a:pt x="1092750" y="570202"/>
                </a:moveTo>
                <a:cubicBezTo>
                  <a:pt x="1101472" y="580188"/>
                  <a:pt x="1110233" y="590199"/>
                  <a:pt x="1119032" y="600238"/>
                </a:cubicBezTo>
                <a:cubicBezTo>
                  <a:pt x="1109945" y="601333"/>
                  <a:pt x="1100934" y="602428"/>
                  <a:pt x="1091943" y="603523"/>
                </a:cubicBezTo>
                <a:cubicBezTo>
                  <a:pt x="1083163" y="594221"/>
                  <a:pt x="1074422" y="584939"/>
                  <a:pt x="1065700" y="575683"/>
                </a:cubicBezTo>
                <a:cubicBezTo>
                  <a:pt x="1067275" y="575366"/>
                  <a:pt x="1068831" y="575049"/>
                  <a:pt x="1070406" y="574730"/>
                </a:cubicBezTo>
                <a:cubicBezTo>
                  <a:pt x="1077823" y="573222"/>
                  <a:pt x="1085277" y="571712"/>
                  <a:pt x="1092750" y="570202"/>
                </a:cubicBezTo>
                <a:close/>
                <a:moveTo>
                  <a:pt x="3779601" y="567589"/>
                </a:moveTo>
                <a:cubicBezTo>
                  <a:pt x="3764807" y="581379"/>
                  <a:pt x="3749515" y="595588"/>
                  <a:pt x="3733722" y="610151"/>
                </a:cubicBezTo>
                <a:cubicBezTo>
                  <a:pt x="3711129" y="614167"/>
                  <a:pt x="3688497" y="618547"/>
                  <a:pt x="3665827" y="623235"/>
                </a:cubicBezTo>
                <a:cubicBezTo>
                  <a:pt x="3682426" y="608672"/>
                  <a:pt x="3699371" y="593715"/>
                  <a:pt x="3716662" y="578340"/>
                </a:cubicBezTo>
                <a:cubicBezTo>
                  <a:pt x="3737680" y="574380"/>
                  <a:pt x="3758660" y="570766"/>
                  <a:pt x="3779601" y="567589"/>
                </a:cubicBezTo>
                <a:close/>
                <a:moveTo>
                  <a:pt x="800150" y="566799"/>
                </a:moveTo>
                <a:cubicBezTo>
                  <a:pt x="809391" y="572217"/>
                  <a:pt x="818670" y="577639"/>
                  <a:pt x="827988" y="583066"/>
                </a:cubicBezTo>
                <a:cubicBezTo>
                  <a:pt x="819746" y="584962"/>
                  <a:pt x="811620" y="586766"/>
                  <a:pt x="803646" y="588455"/>
                </a:cubicBezTo>
                <a:cubicBezTo>
                  <a:pt x="794348" y="583792"/>
                  <a:pt x="785126" y="579130"/>
                  <a:pt x="775923" y="574469"/>
                </a:cubicBezTo>
                <a:cubicBezTo>
                  <a:pt x="783858" y="572015"/>
                  <a:pt x="791946" y="569458"/>
                  <a:pt x="800150" y="566799"/>
                </a:cubicBezTo>
                <a:close/>
                <a:moveTo>
                  <a:pt x="1124892" y="563758"/>
                </a:moveTo>
                <a:cubicBezTo>
                  <a:pt x="1133710" y="574578"/>
                  <a:pt x="1142548" y="585425"/>
                  <a:pt x="1151443" y="596299"/>
                </a:cubicBezTo>
                <a:cubicBezTo>
                  <a:pt x="1142298" y="597414"/>
                  <a:pt x="1133153" y="598509"/>
                  <a:pt x="1124066" y="599623"/>
                </a:cubicBezTo>
                <a:cubicBezTo>
                  <a:pt x="1115171" y="589473"/>
                  <a:pt x="1106314" y="579349"/>
                  <a:pt x="1097476" y="569249"/>
                </a:cubicBezTo>
                <a:cubicBezTo>
                  <a:pt x="1106602" y="567410"/>
                  <a:pt x="1115728" y="565577"/>
                  <a:pt x="1124892" y="563758"/>
                </a:cubicBezTo>
                <a:close/>
                <a:moveTo>
                  <a:pt x="928410" y="563477"/>
                </a:moveTo>
                <a:cubicBezTo>
                  <a:pt x="939418" y="572536"/>
                  <a:pt x="950408" y="581546"/>
                  <a:pt x="961359" y="590520"/>
                </a:cubicBezTo>
                <a:cubicBezTo>
                  <a:pt x="952925" y="592061"/>
                  <a:pt x="944548" y="593546"/>
                  <a:pt x="936267" y="594962"/>
                </a:cubicBezTo>
                <a:cubicBezTo>
                  <a:pt x="925125" y="586737"/>
                  <a:pt x="913982" y="578494"/>
                  <a:pt x="902839" y="570242"/>
                </a:cubicBezTo>
                <a:cubicBezTo>
                  <a:pt x="911292" y="568031"/>
                  <a:pt x="919803" y="565773"/>
                  <a:pt x="928410" y="563477"/>
                </a:cubicBezTo>
                <a:close/>
                <a:moveTo>
                  <a:pt x="734502" y="558818"/>
                </a:moveTo>
                <a:cubicBezTo>
                  <a:pt x="743570" y="563495"/>
                  <a:pt x="752696" y="568154"/>
                  <a:pt x="761822" y="572805"/>
                </a:cubicBezTo>
                <a:cubicBezTo>
                  <a:pt x="753426" y="575312"/>
                  <a:pt x="745184" y="577666"/>
                  <a:pt x="737134" y="579863"/>
                </a:cubicBezTo>
                <a:cubicBezTo>
                  <a:pt x="728124" y="575996"/>
                  <a:pt x="719151" y="572113"/>
                  <a:pt x="710199" y="568209"/>
                </a:cubicBezTo>
                <a:cubicBezTo>
                  <a:pt x="718133" y="565235"/>
                  <a:pt x="726222" y="562102"/>
                  <a:pt x="734502" y="558818"/>
                </a:cubicBezTo>
                <a:close/>
                <a:moveTo>
                  <a:pt x="3847630" y="558817"/>
                </a:moveTo>
                <a:cubicBezTo>
                  <a:pt x="3834220" y="571913"/>
                  <a:pt x="3820561" y="585199"/>
                  <a:pt x="3806671" y="598624"/>
                </a:cubicBezTo>
                <a:cubicBezTo>
                  <a:pt x="3788496" y="601122"/>
                  <a:pt x="3770302" y="603869"/>
                  <a:pt x="3752127" y="606943"/>
                </a:cubicBezTo>
                <a:cubicBezTo>
                  <a:pt x="3748497" y="607558"/>
                  <a:pt x="3744846" y="608192"/>
                  <a:pt x="3741196" y="608845"/>
                </a:cubicBezTo>
                <a:cubicBezTo>
                  <a:pt x="3756873" y="594365"/>
                  <a:pt x="3772070" y="580232"/>
                  <a:pt x="3786747" y="566548"/>
                </a:cubicBezTo>
                <a:cubicBezTo>
                  <a:pt x="3807074" y="563554"/>
                  <a:pt x="3827381" y="560964"/>
                  <a:pt x="3847630" y="558817"/>
                </a:cubicBezTo>
                <a:close/>
                <a:moveTo>
                  <a:pt x="3453802" y="558252"/>
                </a:moveTo>
                <a:cubicBezTo>
                  <a:pt x="3433322" y="571646"/>
                  <a:pt x="3412880" y="584926"/>
                  <a:pt x="3392439" y="598067"/>
                </a:cubicBezTo>
                <a:cubicBezTo>
                  <a:pt x="3375225" y="604541"/>
                  <a:pt x="3358068" y="611016"/>
                  <a:pt x="3341008" y="617471"/>
                </a:cubicBezTo>
                <a:lnTo>
                  <a:pt x="3337415" y="618816"/>
                </a:lnTo>
                <a:cubicBezTo>
                  <a:pt x="3333208" y="620411"/>
                  <a:pt x="3329039" y="621986"/>
                  <a:pt x="3324831" y="623581"/>
                </a:cubicBezTo>
                <a:cubicBezTo>
                  <a:pt x="3346060" y="610862"/>
                  <a:pt x="3367289" y="598009"/>
                  <a:pt x="3388558" y="585014"/>
                </a:cubicBezTo>
                <a:cubicBezTo>
                  <a:pt x="3393457" y="583007"/>
                  <a:pt x="3398337" y="581001"/>
                  <a:pt x="3403236" y="578987"/>
                </a:cubicBezTo>
                <a:lnTo>
                  <a:pt x="3424293" y="570340"/>
                </a:lnTo>
                <a:cubicBezTo>
                  <a:pt x="3434013" y="566350"/>
                  <a:pt x="3443870" y="562315"/>
                  <a:pt x="3453802" y="558252"/>
                </a:cubicBezTo>
                <a:close/>
                <a:moveTo>
                  <a:pt x="3627019" y="557583"/>
                </a:moveTo>
                <a:cubicBezTo>
                  <a:pt x="3606922" y="573933"/>
                  <a:pt x="3586826" y="590175"/>
                  <a:pt x="3566789" y="606251"/>
                </a:cubicBezTo>
                <a:cubicBezTo>
                  <a:pt x="3543637" y="612188"/>
                  <a:pt x="3520487" y="618412"/>
                  <a:pt x="3497356" y="624868"/>
                </a:cubicBezTo>
                <a:cubicBezTo>
                  <a:pt x="3518643" y="608749"/>
                  <a:pt x="3539987" y="592440"/>
                  <a:pt x="3561332" y="576006"/>
                </a:cubicBezTo>
                <a:cubicBezTo>
                  <a:pt x="3583215" y="569575"/>
                  <a:pt x="3605116" y="563418"/>
                  <a:pt x="3627019" y="557583"/>
                </a:cubicBezTo>
                <a:close/>
                <a:moveTo>
                  <a:pt x="1157360" y="557403"/>
                </a:moveTo>
                <a:cubicBezTo>
                  <a:pt x="1166237" y="569039"/>
                  <a:pt x="1175151" y="580701"/>
                  <a:pt x="1184104" y="592394"/>
                </a:cubicBezTo>
                <a:cubicBezTo>
                  <a:pt x="1174805" y="593493"/>
                  <a:pt x="1165526" y="594601"/>
                  <a:pt x="1156265" y="595723"/>
                </a:cubicBezTo>
                <a:cubicBezTo>
                  <a:pt x="1147293" y="584734"/>
                  <a:pt x="1138341" y="573777"/>
                  <a:pt x="1129445" y="562849"/>
                </a:cubicBezTo>
                <a:cubicBezTo>
                  <a:pt x="1138725" y="561011"/>
                  <a:pt x="1148042" y="559197"/>
                  <a:pt x="1157360" y="557403"/>
                </a:cubicBezTo>
                <a:close/>
                <a:moveTo>
                  <a:pt x="831100" y="556521"/>
                </a:moveTo>
                <a:cubicBezTo>
                  <a:pt x="840592" y="562834"/>
                  <a:pt x="850101" y="569158"/>
                  <a:pt x="859688" y="575493"/>
                </a:cubicBezTo>
                <a:cubicBezTo>
                  <a:pt x="851273" y="577571"/>
                  <a:pt x="842993" y="579566"/>
                  <a:pt x="834828" y="581479"/>
                </a:cubicBezTo>
                <a:cubicBezTo>
                  <a:pt x="825260" y="575915"/>
                  <a:pt x="815731" y="570355"/>
                  <a:pt x="806240" y="564801"/>
                </a:cubicBezTo>
                <a:cubicBezTo>
                  <a:pt x="814424" y="562125"/>
                  <a:pt x="822705" y="559360"/>
                  <a:pt x="831100" y="556521"/>
                </a:cubicBezTo>
                <a:close/>
                <a:moveTo>
                  <a:pt x="959995" y="554986"/>
                </a:moveTo>
                <a:cubicBezTo>
                  <a:pt x="970792" y="564747"/>
                  <a:pt x="981762" y="574628"/>
                  <a:pt x="992847" y="584605"/>
                </a:cubicBezTo>
                <a:cubicBezTo>
                  <a:pt x="984221" y="586269"/>
                  <a:pt x="975691" y="587873"/>
                  <a:pt x="967218" y="589441"/>
                </a:cubicBezTo>
                <a:cubicBezTo>
                  <a:pt x="956114" y="580346"/>
                  <a:pt x="944971" y="571216"/>
                  <a:pt x="933789" y="562033"/>
                </a:cubicBezTo>
                <a:cubicBezTo>
                  <a:pt x="942473" y="559714"/>
                  <a:pt x="951195" y="557362"/>
                  <a:pt x="959995" y="554986"/>
                </a:cubicBezTo>
                <a:close/>
                <a:moveTo>
                  <a:pt x="3912722" y="553916"/>
                </a:moveTo>
                <a:cubicBezTo>
                  <a:pt x="3900925" y="565923"/>
                  <a:pt x="3889072" y="577975"/>
                  <a:pt x="3877121" y="590071"/>
                </a:cubicBezTo>
                <a:cubicBezTo>
                  <a:pt x="3855949" y="592349"/>
                  <a:pt x="3834682" y="594860"/>
                  <a:pt x="3813395" y="597702"/>
                </a:cubicBezTo>
                <a:cubicBezTo>
                  <a:pt x="3827189" y="584348"/>
                  <a:pt x="3840753" y="571143"/>
                  <a:pt x="3854086" y="558121"/>
                </a:cubicBezTo>
                <a:cubicBezTo>
                  <a:pt x="3854316" y="558100"/>
                  <a:pt x="3854528" y="558073"/>
                  <a:pt x="3854739" y="558052"/>
                </a:cubicBezTo>
                <a:cubicBezTo>
                  <a:pt x="3874105" y="556102"/>
                  <a:pt x="3893452" y="554794"/>
                  <a:pt x="3912722" y="553916"/>
                </a:cubicBezTo>
                <a:close/>
                <a:moveTo>
                  <a:pt x="1671803" y="553299"/>
                </a:moveTo>
                <a:cubicBezTo>
                  <a:pt x="1683618" y="557566"/>
                  <a:pt x="1694992" y="562280"/>
                  <a:pt x="1705962" y="567449"/>
                </a:cubicBezTo>
                <a:cubicBezTo>
                  <a:pt x="1716413" y="578899"/>
                  <a:pt x="1726615" y="590486"/>
                  <a:pt x="1736644" y="602063"/>
                </a:cubicBezTo>
                <a:cubicBezTo>
                  <a:pt x="1724463" y="598028"/>
                  <a:pt x="1712110" y="594474"/>
                  <a:pt x="1699641" y="591335"/>
                </a:cubicBezTo>
                <a:cubicBezTo>
                  <a:pt x="1698892" y="590301"/>
                  <a:pt x="1698143" y="589266"/>
                  <a:pt x="1697394" y="588234"/>
                </a:cubicBezTo>
                <a:cubicBezTo>
                  <a:pt x="1688959" y="576640"/>
                  <a:pt x="1680448" y="564953"/>
                  <a:pt x="1671803" y="553299"/>
                </a:cubicBezTo>
                <a:close/>
                <a:moveTo>
                  <a:pt x="3975680" y="552377"/>
                </a:moveTo>
                <a:cubicBezTo>
                  <a:pt x="3965977" y="562674"/>
                  <a:pt x="3956237" y="572972"/>
                  <a:pt x="3946496" y="583262"/>
                </a:cubicBezTo>
                <a:cubicBezTo>
                  <a:pt x="3925536" y="585168"/>
                  <a:pt x="3904460" y="587187"/>
                  <a:pt x="3883288" y="589421"/>
                </a:cubicBezTo>
                <a:cubicBezTo>
                  <a:pt x="3895085" y="577458"/>
                  <a:pt x="3906823" y="565537"/>
                  <a:pt x="3918466" y="553662"/>
                </a:cubicBezTo>
                <a:cubicBezTo>
                  <a:pt x="3937639" y="552874"/>
                  <a:pt x="3956717" y="552503"/>
                  <a:pt x="3975680" y="552377"/>
                </a:cubicBezTo>
                <a:close/>
                <a:moveTo>
                  <a:pt x="1190175" y="551237"/>
                </a:moveTo>
                <a:cubicBezTo>
                  <a:pt x="1199089" y="563656"/>
                  <a:pt x="1208023" y="576104"/>
                  <a:pt x="1217014" y="588586"/>
                </a:cubicBezTo>
                <a:cubicBezTo>
                  <a:pt x="1207581" y="589656"/>
                  <a:pt x="1198148" y="590745"/>
                  <a:pt x="1188753" y="591850"/>
                </a:cubicBezTo>
                <a:cubicBezTo>
                  <a:pt x="1179723" y="580057"/>
                  <a:pt x="1170732" y="568296"/>
                  <a:pt x="1161760" y="556563"/>
                </a:cubicBezTo>
                <a:cubicBezTo>
                  <a:pt x="1171212" y="554755"/>
                  <a:pt x="1180684" y="552974"/>
                  <a:pt x="1190175" y="551237"/>
                </a:cubicBezTo>
                <a:close/>
                <a:moveTo>
                  <a:pt x="3544752" y="548490"/>
                </a:moveTo>
                <a:cubicBezTo>
                  <a:pt x="3523561" y="564054"/>
                  <a:pt x="3502331" y="579556"/>
                  <a:pt x="3481102" y="594922"/>
                </a:cubicBezTo>
                <a:cubicBezTo>
                  <a:pt x="3458028" y="602294"/>
                  <a:pt x="3434993" y="609863"/>
                  <a:pt x="3411996" y="617567"/>
                </a:cubicBezTo>
                <a:cubicBezTo>
                  <a:pt x="3434321" y="602447"/>
                  <a:pt x="3456587" y="587218"/>
                  <a:pt x="3478874" y="571838"/>
                </a:cubicBezTo>
                <a:cubicBezTo>
                  <a:pt x="3500795" y="563888"/>
                  <a:pt x="3522755" y="556079"/>
                  <a:pt x="3544752" y="548490"/>
                </a:cubicBezTo>
                <a:close/>
                <a:moveTo>
                  <a:pt x="3417914" y="547274"/>
                </a:moveTo>
                <a:cubicBezTo>
                  <a:pt x="3407482" y="553347"/>
                  <a:pt x="3397068" y="559393"/>
                  <a:pt x="3386675" y="565406"/>
                </a:cubicBezTo>
                <a:cubicBezTo>
                  <a:pt x="3375474" y="570376"/>
                  <a:pt x="3364293" y="575325"/>
                  <a:pt x="3353150" y="580257"/>
                </a:cubicBezTo>
                <a:cubicBezTo>
                  <a:pt x="3363601" y="574599"/>
                  <a:pt x="3374072" y="568913"/>
                  <a:pt x="3384580" y="563197"/>
                </a:cubicBezTo>
                <a:cubicBezTo>
                  <a:pt x="3395666" y="557910"/>
                  <a:pt x="3406771" y="552603"/>
                  <a:pt x="3417914" y="547274"/>
                </a:cubicBezTo>
                <a:close/>
                <a:moveTo>
                  <a:pt x="3441602" y="546763"/>
                </a:moveTo>
                <a:cubicBezTo>
                  <a:pt x="3424081" y="557595"/>
                  <a:pt x="3406617" y="568338"/>
                  <a:pt x="3389192" y="578991"/>
                </a:cubicBezTo>
                <a:cubicBezTo>
                  <a:pt x="3370037" y="586864"/>
                  <a:pt x="3350940" y="594701"/>
                  <a:pt x="3331939" y="602486"/>
                </a:cubicBezTo>
                <a:cubicBezTo>
                  <a:pt x="3349941" y="592221"/>
                  <a:pt x="3367982" y="581863"/>
                  <a:pt x="3386060" y="571406"/>
                </a:cubicBezTo>
                <a:cubicBezTo>
                  <a:pt x="3399931" y="565256"/>
                  <a:pt x="3413840" y="559080"/>
                  <a:pt x="3427808" y="552880"/>
                </a:cubicBezTo>
                <a:cubicBezTo>
                  <a:pt x="3432400" y="550844"/>
                  <a:pt x="3436992" y="548801"/>
                  <a:pt x="3441602" y="546763"/>
                </a:cubicBezTo>
                <a:close/>
                <a:moveTo>
                  <a:pt x="991906" y="546361"/>
                </a:moveTo>
                <a:cubicBezTo>
                  <a:pt x="1002722" y="557003"/>
                  <a:pt x="1013577" y="567679"/>
                  <a:pt x="1024471" y="578380"/>
                </a:cubicBezTo>
                <a:cubicBezTo>
                  <a:pt x="1015690" y="580132"/>
                  <a:pt x="1006968" y="581856"/>
                  <a:pt x="998323" y="583541"/>
                </a:cubicBezTo>
                <a:cubicBezTo>
                  <a:pt x="987103" y="573450"/>
                  <a:pt x="976037" y="563475"/>
                  <a:pt x="965105" y="553604"/>
                </a:cubicBezTo>
                <a:cubicBezTo>
                  <a:pt x="967814" y="552870"/>
                  <a:pt x="970523" y="552138"/>
                  <a:pt x="973251" y="551401"/>
                </a:cubicBezTo>
                <a:cubicBezTo>
                  <a:pt x="979418" y="549731"/>
                  <a:pt x="985643" y="548050"/>
                  <a:pt x="991906" y="546361"/>
                </a:cubicBezTo>
                <a:close/>
                <a:moveTo>
                  <a:pt x="765318" y="546252"/>
                </a:moveTo>
                <a:cubicBezTo>
                  <a:pt x="774694" y="551821"/>
                  <a:pt x="784127" y="557387"/>
                  <a:pt x="793579" y="562945"/>
                </a:cubicBezTo>
                <a:cubicBezTo>
                  <a:pt x="785107" y="565666"/>
                  <a:pt x="776788" y="568275"/>
                  <a:pt x="768603" y="570759"/>
                </a:cubicBezTo>
                <a:cubicBezTo>
                  <a:pt x="759209" y="565987"/>
                  <a:pt x="749852" y="561206"/>
                  <a:pt x="740516" y="556409"/>
                </a:cubicBezTo>
                <a:cubicBezTo>
                  <a:pt x="748642" y="553143"/>
                  <a:pt x="756904" y="549756"/>
                  <a:pt x="765318" y="546252"/>
                </a:cubicBezTo>
                <a:close/>
                <a:moveTo>
                  <a:pt x="862262" y="545835"/>
                </a:moveTo>
                <a:cubicBezTo>
                  <a:pt x="871926" y="553039"/>
                  <a:pt x="881609" y="560250"/>
                  <a:pt x="891331" y="567462"/>
                </a:cubicBezTo>
                <a:cubicBezTo>
                  <a:pt x="882743" y="569685"/>
                  <a:pt x="874270" y="571848"/>
                  <a:pt x="865875" y="573944"/>
                </a:cubicBezTo>
                <a:cubicBezTo>
                  <a:pt x="856134" y="567487"/>
                  <a:pt x="846412" y="561045"/>
                  <a:pt x="836749" y="554611"/>
                </a:cubicBezTo>
                <a:cubicBezTo>
                  <a:pt x="845145" y="551750"/>
                  <a:pt x="853655" y="548819"/>
                  <a:pt x="862262" y="545835"/>
                </a:cubicBezTo>
                <a:close/>
                <a:moveTo>
                  <a:pt x="1693340" y="545583"/>
                </a:moveTo>
                <a:cubicBezTo>
                  <a:pt x="1704579" y="553929"/>
                  <a:pt x="1715472" y="562565"/>
                  <a:pt x="1726058" y="571404"/>
                </a:cubicBezTo>
                <a:cubicBezTo>
                  <a:pt x="1720698" y="568534"/>
                  <a:pt x="1715260" y="565779"/>
                  <a:pt x="1709708" y="563137"/>
                </a:cubicBezTo>
                <a:cubicBezTo>
                  <a:pt x="1704329" y="557243"/>
                  <a:pt x="1698873" y="551385"/>
                  <a:pt x="1693340" y="545583"/>
                </a:cubicBezTo>
                <a:close/>
                <a:moveTo>
                  <a:pt x="1223354" y="545374"/>
                </a:moveTo>
                <a:cubicBezTo>
                  <a:pt x="1232230" y="558480"/>
                  <a:pt x="1241164" y="571671"/>
                  <a:pt x="1250193" y="584939"/>
                </a:cubicBezTo>
                <a:cubicBezTo>
                  <a:pt x="1240607" y="585961"/>
                  <a:pt x="1231039" y="587001"/>
                  <a:pt x="1221490" y="588075"/>
                </a:cubicBezTo>
                <a:cubicBezTo>
                  <a:pt x="1212441" y="575502"/>
                  <a:pt x="1203431" y="562962"/>
                  <a:pt x="1194440" y="550454"/>
                </a:cubicBezTo>
                <a:cubicBezTo>
                  <a:pt x="1204065" y="548707"/>
                  <a:pt x="1213710" y="547022"/>
                  <a:pt x="1223354" y="545374"/>
                </a:cubicBezTo>
                <a:close/>
                <a:moveTo>
                  <a:pt x="3700274" y="539418"/>
                </a:moveTo>
                <a:cubicBezTo>
                  <a:pt x="3681369" y="555627"/>
                  <a:pt x="3662464" y="571758"/>
                  <a:pt x="3643637" y="587740"/>
                </a:cubicBezTo>
                <a:cubicBezTo>
                  <a:pt x="3621408" y="592732"/>
                  <a:pt x="3599180" y="598067"/>
                  <a:pt x="3576971" y="603677"/>
                </a:cubicBezTo>
                <a:cubicBezTo>
                  <a:pt x="3597028" y="587546"/>
                  <a:pt x="3617124" y="571266"/>
                  <a:pt x="3637239" y="554886"/>
                </a:cubicBezTo>
                <a:cubicBezTo>
                  <a:pt x="3658238" y="549393"/>
                  <a:pt x="3679256" y="544219"/>
                  <a:pt x="3700274" y="539418"/>
                </a:cubicBezTo>
                <a:close/>
                <a:moveTo>
                  <a:pt x="1024163" y="537704"/>
                </a:moveTo>
                <a:cubicBezTo>
                  <a:pt x="1034826" y="549088"/>
                  <a:pt x="1045565" y="560513"/>
                  <a:pt x="1056324" y="571967"/>
                </a:cubicBezTo>
                <a:cubicBezTo>
                  <a:pt x="1047390" y="573781"/>
                  <a:pt x="1038495" y="575577"/>
                  <a:pt x="1029658" y="577349"/>
                </a:cubicBezTo>
                <a:cubicBezTo>
                  <a:pt x="1018649" y="566549"/>
                  <a:pt x="1007698" y="555783"/>
                  <a:pt x="996786" y="545043"/>
                </a:cubicBezTo>
                <a:cubicBezTo>
                  <a:pt x="1005834" y="542605"/>
                  <a:pt x="1014960" y="540156"/>
                  <a:pt x="1024163" y="537704"/>
                </a:cubicBezTo>
                <a:close/>
                <a:moveTo>
                  <a:pt x="893655" y="534855"/>
                </a:moveTo>
                <a:cubicBezTo>
                  <a:pt x="903492" y="542970"/>
                  <a:pt x="913309" y="551053"/>
                  <a:pt x="923088" y="559109"/>
                </a:cubicBezTo>
                <a:cubicBezTo>
                  <a:pt x="914347" y="561441"/>
                  <a:pt x="905663" y="563733"/>
                  <a:pt x="897075" y="565971"/>
                </a:cubicBezTo>
                <a:cubicBezTo>
                  <a:pt x="887200" y="558644"/>
                  <a:pt x="877363" y="551318"/>
                  <a:pt x="867526" y="543998"/>
                </a:cubicBezTo>
                <a:cubicBezTo>
                  <a:pt x="876153" y="540993"/>
                  <a:pt x="884875" y="537943"/>
                  <a:pt x="893655" y="534855"/>
                </a:cubicBezTo>
                <a:close/>
                <a:moveTo>
                  <a:pt x="796173" y="533172"/>
                </a:moveTo>
                <a:cubicBezTo>
                  <a:pt x="805798" y="539627"/>
                  <a:pt x="815443" y="546083"/>
                  <a:pt x="825126" y="552548"/>
                </a:cubicBezTo>
                <a:cubicBezTo>
                  <a:pt x="816538" y="555441"/>
                  <a:pt x="808065" y="558259"/>
                  <a:pt x="799708" y="560972"/>
                </a:cubicBezTo>
                <a:cubicBezTo>
                  <a:pt x="790044" y="555299"/>
                  <a:pt x="780419" y="549626"/>
                  <a:pt x="770832" y="543943"/>
                </a:cubicBezTo>
                <a:cubicBezTo>
                  <a:pt x="779170" y="540446"/>
                  <a:pt x="787624" y="536849"/>
                  <a:pt x="796173" y="533172"/>
                </a:cubicBezTo>
                <a:close/>
                <a:moveTo>
                  <a:pt x="1056881" y="529076"/>
                </a:moveTo>
                <a:cubicBezTo>
                  <a:pt x="1067390" y="541147"/>
                  <a:pt x="1077957" y="553268"/>
                  <a:pt x="1088581" y="565429"/>
                </a:cubicBezTo>
                <a:cubicBezTo>
                  <a:pt x="1082145" y="566734"/>
                  <a:pt x="1075709" y="568036"/>
                  <a:pt x="1069311" y="569339"/>
                </a:cubicBezTo>
                <a:cubicBezTo>
                  <a:pt x="1066622" y="569885"/>
                  <a:pt x="1063951" y="570425"/>
                  <a:pt x="1061261" y="570968"/>
                </a:cubicBezTo>
                <a:cubicBezTo>
                  <a:pt x="1050407" y="559429"/>
                  <a:pt x="1039609" y="547921"/>
                  <a:pt x="1028851" y="536454"/>
                </a:cubicBezTo>
                <a:cubicBezTo>
                  <a:pt x="1038130" y="533989"/>
                  <a:pt x="1047467" y="531526"/>
                  <a:pt x="1056881" y="529076"/>
                </a:cubicBezTo>
                <a:close/>
                <a:moveTo>
                  <a:pt x="3769957" y="524944"/>
                </a:moveTo>
                <a:cubicBezTo>
                  <a:pt x="3752320" y="540819"/>
                  <a:pt x="3734702" y="556638"/>
                  <a:pt x="3717142" y="572313"/>
                </a:cubicBezTo>
                <a:cubicBezTo>
                  <a:pt x="3717027" y="572419"/>
                  <a:pt x="3716911" y="572521"/>
                  <a:pt x="3716797" y="572626"/>
                </a:cubicBezTo>
                <a:cubicBezTo>
                  <a:pt x="3695394" y="576645"/>
                  <a:pt x="3673992" y="581045"/>
                  <a:pt x="3652570" y="585765"/>
                </a:cubicBezTo>
                <a:cubicBezTo>
                  <a:pt x="3671418" y="569756"/>
                  <a:pt x="3690303" y="553616"/>
                  <a:pt x="3709189" y="537397"/>
                </a:cubicBezTo>
                <a:cubicBezTo>
                  <a:pt x="3729457" y="532873"/>
                  <a:pt x="3749707" y="528698"/>
                  <a:pt x="3769957" y="524944"/>
                </a:cubicBezTo>
                <a:close/>
                <a:moveTo>
                  <a:pt x="1402027" y="523914"/>
                </a:moveTo>
                <a:cubicBezTo>
                  <a:pt x="1507213" y="518162"/>
                  <a:pt x="1592034" y="526498"/>
                  <a:pt x="1662101" y="549921"/>
                </a:cubicBezTo>
                <a:cubicBezTo>
                  <a:pt x="1671880" y="563005"/>
                  <a:pt x="1681467" y="576155"/>
                  <a:pt x="1690977" y="589208"/>
                </a:cubicBezTo>
                <a:cubicBezTo>
                  <a:pt x="1607730" y="569620"/>
                  <a:pt x="1520392" y="568413"/>
                  <a:pt x="1447079" y="570511"/>
                </a:cubicBezTo>
                <a:cubicBezTo>
                  <a:pt x="1382430" y="572401"/>
                  <a:pt x="1318070" y="577771"/>
                  <a:pt x="1254535" y="584478"/>
                </a:cubicBezTo>
                <a:cubicBezTo>
                  <a:pt x="1245448" y="571135"/>
                  <a:pt x="1236437" y="557860"/>
                  <a:pt x="1227523" y="544665"/>
                </a:cubicBezTo>
                <a:cubicBezTo>
                  <a:pt x="1285390" y="534886"/>
                  <a:pt x="1343737" y="527134"/>
                  <a:pt x="1402027" y="523914"/>
                </a:cubicBezTo>
                <a:close/>
                <a:moveTo>
                  <a:pt x="925394" y="523691"/>
                </a:moveTo>
                <a:cubicBezTo>
                  <a:pt x="935153" y="532531"/>
                  <a:pt x="945028" y="541472"/>
                  <a:pt x="955057" y="550530"/>
                </a:cubicBezTo>
                <a:cubicBezTo>
                  <a:pt x="946143" y="552938"/>
                  <a:pt x="937267" y="555326"/>
                  <a:pt x="928487" y="557672"/>
                </a:cubicBezTo>
                <a:cubicBezTo>
                  <a:pt x="918573" y="549512"/>
                  <a:pt x="908621" y="541320"/>
                  <a:pt x="898670" y="533097"/>
                </a:cubicBezTo>
                <a:cubicBezTo>
                  <a:pt x="902973" y="531581"/>
                  <a:pt x="907296" y="530058"/>
                  <a:pt x="911638" y="528531"/>
                </a:cubicBezTo>
                <a:cubicBezTo>
                  <a:pt x="916191" y="526924"/>
                  <a:pt x="920783" y="525311"/>
                  <a:pt x="925394" y="523691"/>
                </a:cubicBezTo>
                <a:close/>
                <a:moveTo>
                  <a:pt x="3540660" y="523301"/>
                </a:moveTo>
                <a:cubicBezTo>
                  <a:pt x="3520084" y="537666"/>
                  <a:pt x="3499623" y="551898"/>
                  <a:pt x="3479162" y="566013"/>
                </a:cubicBezTo>
                <a:cubicBezTo>
                  <a:pt x="3457068" y="574013"/>
                  <a:pt x="3435070" y="582134"/>
                  <a:pt x="3413187" y="590305"/>
                </a:cubicBezTo>
                <a:cubicBezTo>
                  <a:pt x="3434282" y="576661"/>
                  <a:pt x="3455397" y="562878"/>
                  <a:pt x="3476587" y="548967"/>
                </a:cubicBezTo>
                <a:cubicBezTo>
                  <a:pt x="3497548" y="540452"/>
                  <a:pt x="3518931" y="531854"/>
                  <a:pt x="3540660" y="523301"/>
                </a:cubicBezTo>
                <a:close/>
                <a:moveTo>
                  <a:pt x="3623041" y="522588"/>
                </a:moveTo>
                <a:cubicBezTo>
                  <a:pt x="3602581" y="538525"/>
                  <a:pt x="3582081" y="554409"/>
                  <a:pt x="3561562" y="570211"/>
                </a:cubicBezTo>
                <a:cubicBezTo>
                  <a:pt x="3539296" y="576740"/>
                  <a:pt x="3517068" y="583529"/>
                  <a:pt x="3494877" y="590534"/>
                </a:cubicBezTo>
                <a:cubicBezTo>
                  <a:pt x="3516299" y="574976"/>
                  <a:pt x="3537740" y="559303"/>
                  <a:pt x="3559104" y="543570"/>
                </a:cubicBezTo>
                <a:cubicBezTo>
                  <a:pt x="3580391" y="536329"/>
                  <a:pt x="3601716" y="529311"/>
                  <a:pt x="3623041" y="522588"/>
                </a:cubicBezTo>
                <a:close/>
                <a:moveTo>
                  <a:pt x="1089811" y="520638"/>
                </a:moveTo>
                <a:cubicBezTo>
                  <a:pt x="1100147" y="533353"/>
                  <a:pt x="1110522" y="546119"/>
                  <a:pt x="1120954" y="558930"/>
                </a:cubicBezTo>
                <a:cubicBezTo>
                  <a:pt x="1111712" y="560769"/>
                  <a:pt x="1102510" y="562619"/>
                  <a:pt x="1093307" y="564475"/>
                </a:cubicBezTo>
                <a:cubicBezTo>
                  <a:pt x="1082626" y="552238"/>
                  <a:pt x="1072001" y="540044"/>
                  <a:pt x="1061415" y="527899"/>
                </a:cubicBezTo>
                <a:cubicBezTo>
                  <a:pt x="1070829" y="525459"/>
                  <a:pt x="1080281" y="523032"/>
                  <a:pt x="1089811" y="520638"/>
                </a:cubicBezTo>
                <a:close/>
                <a:moveTo>
                  <a:pt x="827296" y="519699"/>
                </a:moveTo>
                <a:cubicBezTo>
                  <a:pt x="837056" y="527026"/>
                  <a:pt x="846873" y="534371"/>
                  <a:pt x="856749" y="541735"/>
                </a:cubicBezTo>
                <a:cubicBezTo>
                  <a:pt x="847988" y="544769"/>
                  <a:pt x="839342" y="547739"/>
                  <a:pt x="830774" y="550640"/>
                </a:cubicBezTo>
                <a:cubicBezTo>
                  <a:pt x="820918" y="544073"/>
                  <a:pt x="811101" y="537512"/>
                  <a:pt x="801341" y="530955"/>
                </a:cubicBezTo>
                <a:cubicBezTo>
                  <a:pt x="809890" y="527270"/>
                  <a:pt x="818555" y="523510"/>
                  <a:pt x="827296" y="519699"/>
                </a:cubicBezTo>
                <a:close/>
                <a:moveTo>
                  <a:pt x="3836526" y="514166"/>
                </a:moveTo>
                <a:cubicBezTo>
                  <a:pt x="3822751" y="527165"/>
                  <a:pt x="3808976" y="540127"/>
                  <a:pt x="3795239" y="552999"/>
                </a:cubicBezTo>
                <a:cubicBezTo>
                  <a:pt x="3792454" y="555608"/>
                  <a:pt x="3789611" y="558252"/>
                  <a:pt x="3786786" y="560893"/>
                </a:cubicBezTo>
                <a:cubicBezTo>
                  <a:pt x="3766133" y="563923"/>
                  <a:pt x="3745441" y="567347"/>
                  <a:pt x="3724731" y="571147"/>
                </a:cubicBezTo>
                <a:cubicBezTo>
                  <a:pt x="3742367" y="555383"/>
                  <a:pt x="3760063" y="539491"/>
                  <a:pt x="3777757" y="523541"/>
                </a:cubicBezTo>
                <a:cubicBezTo>
                  <a:pt x="3797353" y="520008"/>
                  <a:pt x="3816949" y="516863"/>
                  <a:pt x="3836526" y="514166"/>
                </a:cubicBezTo>
                <a:close/>
                <a:moveTo>
                  <a:pt x="3476376" y="513115"/>
                </a:moveTo>
                <a:cubicBezTo>
                  <a:pt x="3474877" y="513989"/>
                  <a:pt x="3473398" y="514865"/>
                  <a:pt x="3471900" y="515737"/>
                </a:cubicBezTo>
                <a:cubicBezTo>
                  <a:pt x="3470151" y="516579"/>
                  <a:pt x="3468384" y="517416"/>
                  <a:pt x="3466636" y="518254"/>
                </a:cubicBezTo>
                <a:cubicBezTo>
                  <a:pt x="3467903" y="517561"/>
                  <a:pt x="3469172" y="516863"/>
                  <a:pt x="3470420" y="516170"/>
                </a:cubicBezTo>
                <a:cubicBezTo>
                  <a:pt x="3472419" y="515151"/>
                  <a:pt x="3474378" y="514135"/>
                  <a:pt x="3476376" y="513115"/>
                </a:cubicBezTo>
                <a:close/>
                <a:moveTo>
                  <a:pt x="1640756" y="512757"/>
                </a:moveTo>
                <a:cubicBezTo>
                  <a:pt x="1650247" y="517561"/>
                  <a:pt x="1659430" y="522771"/>
                  <a:pt x="1668364" y="528381"/>
                </a:cubicBezTo>
                <a:cubicBezTo>
                  <a:pt x="1677951" y="537752"/>
                  <a:pt x="1687288" y="547339"/>
                  <a:pt x="1696395" y="557072"/>
                </a:cubicBezTo>
                <a:cubicBezTo>
                  <a:pt x="1686558" y="552834"/>
                  <a:pt x="1676375" y="548957"/>
                  <a:pt x="1665905" y="545397"/>
                </a:cubicBezTo>
                <a:cubicBezTo>
                  <a:pt x="1657701" y="534431"/>
                  <a:pt x="1649325" y="523514"/>
                  <a:pt x="1640756" y="512757"/>
                </a:cubicBezTo>
                <a:close/>
                <a:moveTo>
                  <a:pt x="1123105" y="512448"/>
                </a:moveTo>
                <a:cubicBezTo>
                  <a:pt x="1133230" y="525753"/>
                  <a:pt x="1143412" y="539111"/>
                  <a:pt x="1153633" y="552515"/>
                </a:cubicBezTo>
                <a:cubicBezTo>
                  <a:pt x="1144238" y="554329"/>
                  <a:pt x="1134863" y="556167"/>
                  <a:pt x="1125507" y="558023"/>
                </a:cubicBezTo>
                <a:cubicBezTo>
                  <a:pt x="1115017" y="545149"/>
                  <a:pt x="1104585" y="532317"/>
                  <a:pt x="1094191" y="519539"/>
                </a:cubicBezTo>
                <a:cubicBezTo>
                  <a:pt x="1103778" y="517140"/>
                  <a:pt x="1113422" y="514771"/>
                  <a:pt x="1123105" y="512448"/>
                </a:cubicBezTo>
                <a:close/>
                <a:moveTo>
                  <a:pt x="957497" y="512444"/>
                </a:moveTo>
                <a:cubicBezTo>
                  <a:pt x="967391" y="522206"/>
                  <a:pt x="977324" y="531996"/>
                  <a:pt x="987295" y="541818"/>
                </a:cubicBezTo>
                <a:cubicBezTo>
                  <a:pt x="982108" y="543218"/>
                  <a:pt x="976921" y="544617"/>
                  <a:pt x="971791" y="546004"/>
                </a:cubicBezTo>
                <a:cubicBezTo>
                  <a:pt x="967910" y="547057"/>
                  <a:pt x="964029" y="548102"/>
                  <a:pt x="960168" y="549147"/>
                </a:cubicBezTo>
                <a:cubicBezTo>
                  <a:pt x="950024" y="539983"/>
                  <a:pt x="940052" y="530953"/>
                  <a:pt x="930177" y="522010"/>
                </a:cubicBezTo>
                <a:cubicBezTo>
                  <a:pt x="939207" y="518836"/>
                  <a:pt x="948313" y="515643"/>
                  <a:pt x="957497" y="512444"/>
                </a:cubicBezTo>
                <a:close/>
                <a:moveTo>
                  <a:pt x="3900464" y="506990"/>
                </a:moveTo>
                <a:cubicBezTo>
                  <a:pt x="3891396" y="515914"/>
                  <a:pt x="3882366" y="524821"/>
                  <a:pt x="3873337" y="533683"/>
                </a:cubicBezTo>
                <a:cubicBezTo>
                  <a:pt x="3866978" y="539904"/>
                  <a:pt x="3860560" y="546188"/>
                  <a:pt x="3854105" y="552502"/>
                </a:cubicBezTo>
                <a:cubicBezTo>
                  <a:pt x="3834068" y="554523"/>
                  <a:pt x="3814009" y="556999"/>
                  <a:pt x="3793914" y="559854"/>
                </a:cubicBezTo>
                <a:cubicBezTo>
                  <a:pt x="3795297" y="558573"/>
                  <a:pt x="3796680" y="557272"/>
                  <a:pt x="3798045" y="555996"/>
                </a:cubicBezTo>
                <a:cubicBezTo>
                  <a:pt x="3813164" y="541827"/>
                  <a:pt x="3828323" y="527549"/>
                  <a:pt x="3843481" y="513232"/>
                </a:cubicBezTo>
                <a:cubicBezTo>
                  <a:pt x="3862501" y="510713"/>
                  <a:pt x="3881502" y="508617"/>
                  <a:pt x="3900464" y="506990"/>
                </a:cubicBezTo>
                <a:close/>
                <a:moveTo>
                  <a:pt x="3531957" y="506802"/>
                </a:moveTo>
                <a:cubicBezTo>
                  <a:pt x="3513571" y="518984"/>
                  <a:pt x="3495262" y="531057"/>
                  <a:pt x="3477029" y="543042"/>
                </a:cubicBezTo>
                <a:cubicBezTo>
                  <a:pt x="3458433" y="550588"/>
                  <a:pt x="3440161" y="558073"/>
                  <a:pt x="3422256" y="565410"/>
                </a:cubicBezTo>
                <a:lnTo>
                  <a:pt x="3417030" y="567560"/>
                </a:lnTo>
                <a:cubicBezTo>
                  <a:pt x="3435839" y="555994"/>
                  <a:pt x="3454686" y="544323"/>
                  <a:pt x="3473629" y="532552"/>
                </a:cubicBezTo>
                <a:cubicBezTo>
                  <a:pt x="3485464" y="527299"/>
                  <a:pt x="3497337" y="522045"/>
                  <a:pt x="3509229" y="516792"/>
                </a:cubicBezTo>
                <a:cubicBezTo>
                  <a:pt x="3516799" y="513447"/>
                  <a:pt x="3524387" y="510118"/>
                  <a:pt x="3531957" y="506802"/>
                </a:cubicBezTo>
                <a:close/>
                <a:moveTo>
                  <a:pt x="858728" y="505958"/>
                </a:moveTo>
                <a:cubicBezTo>
                  <a:pt x="868679" y="514210"/>
                  <a:pt x="878631" y="522442"/>
                  <a:pt x="888545" y="530634"/>
                </a:cubicBezTo>
                <a:cubicBezTo>
                  <a:pt x="879630" y="533766"/>
                  <a:pt x="870793" y="536861"/>
                  <a:pt x="862032" y="539902"/>
                </a:cubicBezTo>
                <a:cubicBezTo>
                  <a:pt x="852023" y="532442"/>
                  <a:pt x="842070" y="524997"/>
                  <a:pt x="832176" y="517572"/>
                </a:cubicBezTo>
                <a:cubicBezTo>
                  <a:pt x="839823" y="514233"/>
                  <a:pt x="847527" y="510857"/>
                  <a:pt x="855308" y="507455"/>
                </a:cubicBezTo>
                <a:cubicBezTo>
                  <a:pt x="856442" y="506957"/>
                  <a:pt x="857594" y="506456"/>
                  <a:pt x="858728" y="505958"/>
                </a:cubicBezTo>
                <a:close/>
                <a:moveTo>
                  <a:pt x="1156765" y="504602"/>
                </a:moveTo>
                <a:cubicBezTo>
                  <a:pt x="1166679" y="518448"/>
                  <a:pt x="1176630" y="532350"/>
                  <a:pt x="1186620" y="546298"/>
                </a:cubicBezTo>
                <a:cubicBezTo>
                  <a:pt x="1177072" y="548054"/>
                  <a:pt x="1167543" y="549846"/>
                  <a:pt x="1158033" y="551673"/>
                </a:cubicBezTo>
                <a:cubicBezTo>
                  <a:pt x="1147774" y="538210"/>
                  <a:pt x="1137553" y="524792"/>
                  <a:pt x="1127370" y="511428"/>
                </a:cubicBezTo>
                <a:cubicBezTo>
                  <a:pt x="1137130" y="509100"/>
                  <a:pt x="1146928" y="506823"/>
                  <a:pt x="1156765" y="504602"/>
                </a:cubicBezTo>
                <a:close/>
                <a:moveTo>
                  <a:pt x="3962135" y="503382"/>
                </a:moveTo>
                <a:cubicBezTo>
                  <a:pt x="3958562" y="507046"/>
                  <a:pt x="3955007" y="510711"/>
                  <a:pt x="3951434" y="514364"/>
                </a:cubicBezTo>
                <a:cubicBezTo>
                  <a:pt x="3940521" y="525541"/>
                  <a:pt x="3929513" y="536786"/>
                  <a:pt x="3918466" y="548063"/>
                </a:cubicBezTo>
                <a:cubicBezTo>
                  <a:pt x="3899196" y="548851"/>
                  <a:pt x="3879849" y="550077"/>
                  <a:pt x="3860465" y="551900"/>
                </a:cubicBezTo>
                <a:cubicBezTo>
                  <a:pt x="3865729" y="546755"/>
                  <a:pt x="3870954" y="541631"/>
                  <a:pt x="3876142" y="536550"/>
                </a:cubicBezTo>
                <a:cubicBezTo>
                  <a:pt x="3886305" y="526569"/>
                  <a:pt x="3896507" y="516531"/>
                  <a:pt x="3906708" y="506475"/>
                </a:cubicBezTo>
                <a:cubicBezTo>
                  <a:pt x="3923307" y="505142"/>
                  <a:pt x="3939868" y="504125"/>
                  <a:pt x="3956410" y="503547"/>
                </a:cubicBezTo>
                <a:cubicBezTo>
                  <a:pt x="3958331" y="503480"/>
                  <a:pt x="3960233" y="503442"/>
                  <a:pt x="3962135" y="503382"/>
                </a:cubicBezTo>
                <a:close/>
                <a:moveTo>
                  <a:pt x="4022326" y="502740"/>
                </a:moveTo>
                <a:cubicBezTo>
                  <a:pt x="4008590" y="517409"/>
                  <a:pt x="3994795" y="532083"/>
                  <a:pt x="3980982" y="546757"/>
                </a:cubicBezTo>
                <a:cubicBezTo>
                  <a:pt x="3962173" y="546840"/>
                  <a:pt x="3943230" y="547147"/>
                  <a:pt x="3924191" y="547845"/>
                </a:cubicBezTo>
                <a:cubicBezTo>
                  <a:pt x="3934259" y="537562"/>
                  <a:pt x="3944287" y="527311"/>
                  <a:pt x="3954239" y="517109"/>
                </a:cubicBezTo>
                <a:cubicBezTo>
                  <a:pt x="3958754" y="512490"/>
                  <a:pt x="3963269" y="507856"/>
                  <a:pt x="3967783" y="503221"/>
                </a:cubicBezTo>
                <a:cubicBezTo>
                  <a:pt x="3986073" y="502733"/>
                  <a:pt x="4004267" y="502585"/>
                  <a:pt x="4022326" y="502740"/>
                </a:cubicBezTo>
                <a:close/>
                <a:moveTo>
                  <a:pt x="989966" y="501234"/>
                </a:moveTo>
                <a:cubicBezTo>
                  <a:pt x="990695" y="502001"/>
                  <a:pt x="991407" y="502759"/>
                  <a:pt x="992117" y="503530"/>
                </a:cubicBezTo>
                <a:cubicBezTo>
                  <a:pt x="1001320" y="513343"/>
                  <a:pt x="1010561" y="523199"/>
                  <a:pt x="1019821" y="533078"/>
                </a:cubicBezTo>
                <a:cubicBezTo>
                  <a:pt x="1010522" y="535558"/>
                  <a:pt x="1001301" y="538037"/>
                  <a:pt x="992175" y="540502"/>
                </a:cubicBezTo>
                <a:cubicBezTo>
                  <a:pt x="982108" y="530586"/>
                  <a:pt x="972079" y="520705"/>
                  <a:pt x="962089" y="510848"/>
                </a:cubicBezTo>
                <a:cubicBezTo>
                  <a:pt x="971310" y="507639"/>
                  <a:pt x="980609" y="504431"/>
                  <a:pt x="989966" y="501234"/>
                </a:cubicBezTo>
                <a:close/>
                <a:moveTo>
                  <a:pt x="3696489" y="500750"/>
                </a:moveTo>
                <a:cubicBezTo>
                  <a:pt x="3676816" y="516925"/>
                  <a:pt x="3657085" y="533078"/>
                  <a:pt x="3637335" y="549168"/>
                </a:cubicBezTo>
                <a:cubicBezTo>
                  <a:pt x="3615972" y="554742"/>
                  <a:pt x="3594608" y="560642"/>
                  <a:pt x="3573263" y="566805"/>
                </a:cubicBezTo>
                <a:cubicBezTo>
                  <a:pt x="3593916" y="550872"/>
                  <a:pt x="3614550" y="534865"/>
                  <a:pt x="3635126" y="518817"/>
                </a:cubicBezTo>
                <a:cubicBezTo>
                  <a:pt x="3655548" y="512490"/>
                  <a:pt x="3676010" y="506446"/>
                  <a:pt x="3696489" y="500750"/>
                </a:cubicBezTo>
                <a:close/>
                <a:moveTo>
                  <a:pt x="3516683" y="500045"/>
                </a:moveTo>
                <a:cubicBezTo>
                  <a:pt x="3502408" y="508965"/>
                  <a:pt x="3488192" y="517829"/>
                  <a:pt x="3474032" y="526640"/>
                </a:cubicBezTo>
                <a:cubicBezTo>
                  <a:pt x="3458662" y="533453"/>
                  <a:pt x="3443312" y="540261"/>
                  <a:pt x="3428020" y="547055"/>
                </a:cubicBezTo>
                <a:cubicBezTo>
                  <a:pt x="3442467" y="538634"/>
                  <a:pt x="3456953" y="530164"/>
                  <a:pt x="3471515" y="521635"/>
                </a:cubicBezTo>
                <a:cubicBezTo>
                  <a:pt x="3486443" y="514490"/>
                  <a:pt x="3501525" y="507280"/>
                  <a:pt x="3516683" y="500045"/>
                </a:cubicBezTo>
                <a:close/>
                <a:moveTo>
                  <a:pt x="1190809" y="497196"/>
                </a:moveTo>
                <a:cubicBezTo>
                  <a:pt x="1200434" y="511457"/>
                  <a:pt x="1210155" y="525858"/>
                  <a:pt x="1219973" y="540367"/>
                </a:cubicBezTo>
                <a:cubicBezTo>
                  <a:pt x="1210271" y="542035"/>
                  <a:pt x="1200568" y="543741"/>
                  <a:pt x="1190905" y="545506"/>
                </a:cubicBezTo>
                <a:cubicBezTo>
                  <a:pt x="1180857" y="531507"/>
                  <a:pt x="1170867" y="517557"/>
                  <a:pt x="1160915" y="503659"/>
                </a:cubicBezTo>
                <a:cubicBezTo>
                  <a:pt x="1170867" y="501434"/>
                  <a:pt x="1180818" y="499280"/>
                  <a:pt x="1190809" y="497196"/>
                </a:cubicBezTo>
                <a:close/>
                <a:moveTo>
                  <a:pt x="3619641" y="493173"/>
                </a:moveTo>
                <a:cubicBezTo>
                  <a:pt x="3599526" y="508104"/>
                  <a:pt x="3579334" y="523046"/>
                  <a:pt x="3559104" y="537943"/>
                </a:cubicBezTo>
                <a:cubicBezTo>
                  <a:pt x="3538028" y="545078"/>
                  <a:pt x="3517048" y="552419"/>
                  <a:pt x="3496146" y="559894"/>
                </a:cubicBezTo>
                <a:cubicBezTo>
                  <a:pt x="3517029" y="545443"/>
                  <a:pt x="3537932" y="530863"/>
                  <a:pt x="3558950" y="516146"/>
                </a:cubicBezTo>
                <a:cubicBezTo>
                  <a:pt x="3578912" y="508391"/>
                  <a:pt x="3599161" y="500700"/>
                  <a:pt x="3619641" y="493173"/>
                </a:cubicBezTo>
                <a:close/>
                <a:moveTo>
                  <a:pt x="890524" y="492068"/>
                </a:moveTo>
                <a:cubicBezTo>
                  <a:pt x="900399" y="501034"/>
                  <a:pt x="910408" y="510112"/>
                  <a:pt x="920610" y="519355"/>
                </a:cubicBezTo>
                <a:cubicBezTo>
                  <a:pt x="916978" y="520633"/>
                  <a:pt x="913367" y="521906"/>
                  <a:pt x="909755" y="523174"/>
                </a:cubicBezTo>
                <a:cubicBezTo>
                  <a:pt x="904318" y="525086"/>
                  <a:pt x="898938" y="526986"/>
                  <a:pt x="893540" y="528876"/>
                </a:cubicBezTo>
                <a:cubicBezTo>
                  <a:pt x="883511" y="520590"/>
                  <a:pt x="873444" y="512266"/>
                  <a:pt x="863377" y="503920"/>
                </a:cubicBezTo>
                <a:cubicBezTo>
                  <a:pt x="872349" y="499997"/>
                  <a:pt x="881398" y="496041"/>
                  <a:pt x="890524" y="492068"/>
                </a:cubicBezTo>
                <a:close/>
                <a:moveTo>
                  <a:pt x="1022914" y="490124"/>
                </a:moveTo>
                <a:cubicBezTo>
                  <a:pt x="1032078" y="500631"/>
                  <a:pt x="1041358" y="511278"/>
                  <a:pt x="1050868" y="522193"/>
                </a:cubicBezTo>
                <a:cubicBezTo>
                  <a:pt x="1051502" y="522917"/>
                  <a:pt x="1052136" y="523645"/>
                  <a:pt x="1052770" y="524369"/>
                </a:cubicBezTo>
                <a:cubicBezTo>
                  <a:pt x="1043279" y="526846"/>
                  <a:pt x="1033865" y="529336"/>
                  <a:pt x="1024509" y="531825"/>
                </a:cubicBezTo>
                <a:cubicBezTo>
                  <a:pt x="1014711" y="521386"/>
                  <a:pt x="1004970" y="510971"/>
                  <a:pt x="995249" y="500602"/>
                </a:cubicBezTo>
                <a:cubicBezTo>
                  <a:pt x="994961" y="500304"/>
                  <a:pt x="994692" y="500010"/>
                  <a:pt x="994403" y="499712"/>
                </a:cubicBezTo>
                <a:cubicBezTo>
                  <a:pt x="1003856" y="496494"/>
                  <a:pt x="1013366" y="493296"/>
                  <a:pt x="1022914" y="490124"/>
                </a:cubicBezTo>
                <a:close/>
                <a:moveTo>
                  <a:pt x="3765941" y="482838"/>
                </a:moveTo>
                <a:cubicBezTo>
                  <a:pt x="3747075" y="499161"/>
                  <a:pt x="3728132" y="515487"/>
                  <a:pt x="3709189" y="531764"/>
                </a:cubicBezTo>
                <a:cubicBezTo>
                  <a:pt x="3688593" y="536346"/>
                  <a:pt x="3668017" y="541299"/>
                  <a:pt x="3647460" y="546561"/>
                </a:cubicBezTo>
                <a:cubicBezTo>
                  <a:pt x="3667268" y="530383"/>
                  <a:pt x="3687075" y="514146"/>
                  <a:pt x="3706825" y="497905"/>
                </a:cubicBezTo>
                <a:cubicBezTo>
                  <a:pt x="3726517" y="492535"/>
                  <a:pt x="3746229" y="487492"/>
                  <a:pt x="3765941" y="482838"/>
                </a:cubicBezTo>
                <a:close/>
                <a:moveTo>
                  <a:pt x="1614877" y="481788"/>
                </a:moveTo>
                <a:cubicBezTo>
                  <a:pt x="1620123" y="485640"/>
                  <a:pt x="1625252" y="489655"/>
                  <a:pt x="1630266" y="493849"/>
                </a:cubicBezTo>
                <a:cubicBezTo>
                  <a:pt x="1637183" y="499601"/>
                  <a:pt x="1643926" y="505520"/>
                  <a:pt x="1650554" y="511549"/>
                </a:cubicBezTo>
                <a:cubicBezTo>
                  <a:pt x="1644618" y="508375"/>
                  <a:pt x="1638585" y="505349"/>
                  <a:pt x="1632437" y="502492"/>
                </a:cubicBezTo>
                <a:cubicBezTo>
                  <a:pt x="1626693" y="495495"/>
                  <a:pt x="1620852" y="488591"/>
                  <a:pt x="1614877" y="481788"/>
                </a:cubicBezTo>
                <a:close/>
                <a:moveTo>
                  <a:pt x="1056170" y="479292"/>
                </a:moveTo>
                <a:cubicBezTo>
                  <a:pt x="1065930" y="491265"/>
                  <a:pt x="1075786" y="503405"/>
                  <a:pt x="1085911" y="515858"/>
                </a:cubicBezTo>
                <a:cubicBezTo>
                  <a:pt x="1076324" y="518277"/>
                  <a:pt x="1066776" y="520727"/>
                  <a:pt x="1057304" y="523192"/>
                </a:cubicBezTo>
                <a:cubicBezTo>
                  <a:pt x="1056209" y="521943"/>
                  <a:pt x="1055114" y="520688"/>
                  <a:pt x="1054038" y="519441"/>
                </a:cubicBezTo>
                <a:cubicBezTo>
                  <a:pt x="1044931" y="508986"/>
                  <a:pt x="1036017" y="498775"/>
                  <a:pt x="1027237" y="488698"/>
                </a:cubicBezTo>
                <a:cubicBezTo>
                  <a:pt x="1036824" y="485524"/>
                  <a:pt x="1046487" y="482383"/>
                  <a:pt x="1056170" y="479292"/>
                </a:cubicBezTo>
                <a:close/>
                <a:moveTo>
                  <a:pt x="922723" y="478145"/>
                </a:moveTo>
                <a:lnTo>
                  <a:pt x="934231" y="489495"/>
                </a:lnTo>
                <a:cubicBezTo>
                  <a:pt x="940456" y="495653"/>
                  <a:pt x="946719" y="501824"/>
                  <a:pt x="952982" y="508006"/>
                </a:cubicBezTo>
                <a:cubicBezTo>
                  <a:pt x="943703" y="511240"/>
                  <a:pt x="934500" y="514467"/>
                  <a:pt x="925374" y="517676"/>
                </a:cubicBezTo>
                <a:cubicBezTo>
                  <a:pt x="915096" y="508346"/>
                  <a:pt x="904971" y="499173"/>
                  <a:pt x="895000" y="490122"/>
                </a:cubicBezTo>
                <a:cubicBezTo>
                  <a:pt x="904164" y="486137"/>
                  <a:pt x="913405" y="482139"/>
                  <a:pt x="922723" y="478145"/>
                </a:cubicBezTo>
                <a:close/>
                <a:moveTo>
                  <a:pt x="3614934" y="471163"/>
                </a:moveTo>
                <a:cubicBezTo>
                  <a:pt x="3596221" y="484331"/>
                  <a:pt x="3577643" y="497395"/>
                  <a:pt x="3559161" y="510346"/>
                </a:cubicBezTo>
                <a:cubicBezTo>
                  <a:pt x="3538893" y="518210"/>
                  <a:pt x="3518912" y="526143"/>
                  <a:pt x="3499277" y="534048"/>
                </a:cubicBezTo>
                <a:cubicBezTo>
                  <a:pt x="3518374" y="521459"/>
                  <a:pt x="3537547" y="508767"/>
                  <a:pt x="3556836" y="495960"/>
                </a:cubicBezTo>
                <a:cubicBezTo>
                  <a:pt x="3576241" y="487551"/>
                  <a:pt x="3595607" y="479271"/>
                  <a:pt x="3614934" y="471163"/>
                </a:cubicBezTo>
                <a:close/>
                <a:moveTo>
                  <a:pt x="1437631" y="468874"/>
                </a:moveTo>
                <a:cubicBezTo>
                  <a:pt x="1512292" y="469828"/>
                  <a:pt x="1574950" y="482299"/>
                  <a:pt x="1628595" y="506898"/>
                </a:cubicBezTo>
                <a:cubicBezTo>
                  <a:pt x="1638086" y="518502"/>
                  <a:pt x="1647308" y="530338"/>
                  <a:pt x="1656337" y="542265"/>
                </a:cubicBezTo>
                <a:cubicBezTo>
                  <a:pt x="1587077" y="520481"/>
                  <a:pt x="1503889" y="512832"/>
                  <a:pt x="1401719" y="518421"/>
                </a:cubicBezTo>
                <a:cubicBezTo>
                  <a:pt x="1342354" y="521701"/>
                  <a:pt x="1282988" y="529655"/>
                  <a:pt x="1224123" y="539660"/>
                </a:cubicBezTo>
                <a:cubicBezTo>
                  <a:pt x="1214286" y="525111"/>
                  <a:pt x="1204526" y="510669"/>
                  <a:pt x="1194863" y="496348"/>
                </a:cubicBezTo>
                <a:cubicBezTo>
                  <a:pt x="1248887" y="485186"/>
                  <a:pt x="1303392" y="476316"/>
                  <a:pt x="1356821" y="471903"/>
                </a:cubicBezTo>
                <a:cubicBezTo>
                  <a:pt x="1357493" y="471845"/>
                  <a:pt x="1358185" y="471792"/>
                  <a:pt x="1358857" y="471736"/>
                </a:cubicBezTo>
                <a:cubicBezTo>
                  <a:pt x="1386523" y="469518"/>
                  <a:pt x="1412743" y="468556"/>
                  <a:pt x="1437631" y="468874"/>
                </a:cubicBezTo>
                <a:close/>
                <a:moveTo>
                  <a:pt x="1089849" y="468817"/>
                </a:moveTo>
                <a:cubicBezTo>
                  <a:pt x="1099551" y="481513"/>
                  <a:pt x="1109349" y="494394"/>
                  <a:pt x="1119397" y="507591"/>
                </a:cubicBezTo>
                <a:cubicBezTo>
                  <a:pt x="1109657" y="509939"/>
                  <a:pt x="1099955" y="512329"/>
                  <a:pt x="1090310" y="514752"/>
                </a:cubicBezTo>
                <a:cubicBezTo>
                  <a:pt x="1090099" y="514485"/>
                  <a:pt x="1089869" y="514214"/>
                  <a:pt x="1089657" y="513947"/>
                </a:cubicBezTo>
                <a:cubicBezTo>
                  <a:pt x="1079686" y="501689"/>
                  <a:pt x="1069965" y="489741"/>
                  <a:pt x="1060378" y="477955"/>
                </a:cubicBezTo>
                <a:cubicBezTo>
                  <a:pt x="1070176" y="474850"/>
                  <a:pt x="1079993" y="471801"/>
                  <a:pt x="1089849" y="468817"/>
                </a:cubicBezTo>
                <a:close/>
                <a:moveTo>
                  <a:pt x="3832069" y="468771"/>
                </a:moveTo>
                <a:cubicBezTo>
                  <a:pt x="3813991" y="485167"/>
                  <a:pt x="3795854" y="501586"/>
                  <a:pt x="3777680" y="517962"/>
                </a:cubicBezTo>
                <a:cubicBezTo>
                  <a:pt x="3757795" y="521535"/>
                  <a:pt x="3737910" y="525503"/>
                  <a:pt x="3718007" y="529831"/>
                </a:cubicBezTo>
                <a:cubicBezTo>
                  <a:pt x="3737008" y="513499"/>
                  <a:pt x="3755989" y="497121"/>
                  <a:pt x="3774894" y="480760"/>
                </a:cubicBezTo>
                <a:cubicBezTo>
                  <a:pt x="3793952" y="476377"/>
                  <a:pt x="3813010" y="472364"/>
                  <a:pt x="3832069" y="468771"/>
                </a:cubicBezTo>
                <a:close/>
                <a:moveTo>
                  <a:pt x="3694107" y="467025"/>
                </a:moveTo>
                <a:cubicBezTo>
                  <a:pt x="3674415" y="482470"/>
                  <a:pt x="3654645" y="497947"/>
                  <a:pt x="3634799" y="513420"/>
                </a:cubicBezTo>
                <a:cubicBezTo>
                  <a:pt x="3614185" y="519774"/>
                  <a:pt x="3593627" y="526402"/>
                  <a:pt x="3573128" y="533240"/>
                </a:cubicBezTo>
                <a:cubicBezTo>
                  <a:pt x="3593686" y="518081"/>
                  <a:pt x="3614185" y="502892"/>
                  <a:pt x="3634607" y="487724"/>
                </a:cubicBezTo>
                <a:cubicBezTo>
                  <a:pt x="3654242" y="480629"/>
                  <a:pt x="3674088" y="473701"/>
                  <a:pt x="3694107" y="467025"/>
                </a:cubicBezTo>
                <a:close/>
                <a:moveTo>
                  <a:pt x="955345" y="464308"/>
                </a:moveTo>
                <a:cubicBezTo>
                  <a:pt x="965393" y="475008"/>
                  <a:pt x="975518" y="485811"/>
                  <a:pt x="985700" y="496688"/>
                </a:cubicBezTo>
                <a:cubicBezTo>
                  <a:pt x="976267" y="499920"/>
                  <a:pt x="966892" y="503161"/>
                  <a:pt x="957574" y="506402"/>
                </a:cubicBezTo>
                <a:cubicBezTo>
                  <a:pt x="950792" y="499716"/>
                  <a:pt x="944029" y="493042"/>
                  <a:pt x="937286" y="486387"/>
                </a:cubicBezTo>
                <a:lnTo>
                  <a:pt x="927046" y="476291"/>
                </a:lnTo>
                <a:cubicBezTo>
                  <a:pt x="936421" y="472283"/>
                  <a:pt x="945854" y="468283"/>
                  <a:pt x="955345" y="464308"/>
                </a:cubicBezTo>
                <a:close/>
                <a:moveTo>
                  <a:pt x="1123970" y="458812"/>
                </a:moveTo>
                <a:cubicBezTo>
                  <a:pt x="1133557" y="472187"/>
                  <a:pt x="1143278" y="485765"/>
                  <a:pt x="1153230" y="499670"/>
                </a:cubicBezTo>
                <a:cubicBezTo>
                  <a:pt x="1143336" y="501914"/>
                  <a:pt x="1133480" y="504212"/>
                  <a:pt x="1123662" y="506562"/>
                </a:cubicBezTo>
                <a:cubicBezTo>
                  <a:pt x="1113557" y="493282"/>
                  <a:pt x="1103701" y="480337"/>
                  <a:pt x="1093961" y="467572"/>
                </a:cubicBezTo>
                <a:cubicBezTo>
                  <a:pt x="1103931" y="464574"/>
                  <a:pt x="1113941" y="461651"/>
                  <a:pt x="1123970" y="458812"/>
                </a:cubicBezTo>
                <a:close/>
                <a:moveTo>
                  <a:pt x="3895373" y="458456"/>
                </a:moveTo>
                <a:cubicBezTo>
                  <a:pt x="3878102" y="474860"/>
                  <a:pt x="3860734" y="491301"/>
                  <a:pt x="3843366" y="507699"/>
                </a:cubicBezTo>
                <a:cubicBezTo>
                  <a:pt x="3824096" y="510243"/>
                  <a:pt x="3804807" y="513199"/>
                  <a:pt x="3785499" y="516563"/>
                </a:cubicBezTo>
                <a:cubicBezTo>
                  <a:pt x="3803673" y="500162"/>
                  <a:pt x="3821829" y="483724"/>
                  <a:pt x="3839907" y="467323"/>
                </a:cubicBezTo>
                <a:cubicBezTo>
                  <a:pt x="3858409" y="463949"/>
                  <a:pt x="3876890" y="460979"/>
                  <a:pt x="3895373" y="458456"/>
                </a:cubicBezTo>
                <a:close/>
                <a:moveTo>
                  <a:pt x="3605635" y="457851"/>
                </a:moveTo>
                <a:cubicBezTo>
                  <a:pt x="3589343" y="468696"/>
                  <a:pt x="3573167" y="479465"/>
                  <a:pt x="3557067" y="490156"/>
                </a:cubicBezTo>
                <a:cubicBezTo>
                  <a:pt x="3540429" y="497355"/>
                  <a:pt x="3523792" y="504646"/>
                  <a:pt x="3507116" y="511999"/>
                </a:cubicBezTo>
                <a:cubicBezTo>
                  <a:pt x="3506558" y="512244"/>
                  <a:pt x="3506001" y="512490"/>
                  <a:pt x="3505444" y="512736"/>
                </a:cubicBezTo>
                <a:cubicBezTo>
                  <a:pt x="3521756" y="502558"/>
                  <a:pt x="3538143" y="492304"/>
                  <a:pt x="3554607" y="481985"/>
                </a:cubicBezTo>
                <a:cubicBezTo>
                  <a:pt x="3567788" y="475724"/>
                  <a:pt x="3580967" y="469471"/>
                  <a:pt x="3594146" y="463250"/>
                </a:cubicBezTo>
                <a:cubicBezTo>
                  <a:pt x="3597970" y="461448"/>
                  <a:pt x="3601793" y="459647"/>
                  <a:pt x="3605635" y="457851"/>
                </a:cubicBezTo>
                <a:close/>
                <a:moveTo>
                  <a:pt x="3584079" y="457849"/>
                </a:moveTo>
                <a:cubicBezTo>
                  <a:pt x="3574300" y="463980"/>
                  <a:pt x="3564560" y="470082"/>
                  <a:pt x="3554858" y="476164"/>
                </a:cubicBezTo>
                <a:cubicBezTo>
                  <a:pt x="3544445" y="481111"/>
                  <a:pt x="3534031" y="486062"/>
                  <a:pt x="3523677" y="491007"/>
                </a:cubicBezTo>
                <a:cubicBezTo>
                  <a:pt x="3533398" y="485286"/>
                  <a:pt x="3543157" y="479545"/>
                  <a:pt x="3552937" y="473784"/>
                </a:cubicBezTo>
                <a:cubicBezTo>
                  <a:pt x="3563291" y="468481"/>
                  <a:pt x="3573667" y="463167"/>
                  <a:pt x="3584079" y="457849"/>
                </a:cubicBezTo>
                <a:close/>
                <a:moveTo>
                  <a:pt x="3956294" y="451821"/>
                </a:moveTo>
                <a:cubicBezTo>
                  <a:pt x="3939772" y="468195"/>
                  <a:pt x="3923173" y="484608"/>
                  <a:pt x="3906574" y="500969"/>
                </a:cubicBezTo>
                <a:cubicBezTo>
                  <a:pt x="3887842" y="502467"/>
                  <a:pt x="3869110" y="504391"/>
                  <a:pt x="3850340" y="506767"/>
                </a:cubicBezTo>
                <a:cubicBezTo>
                  <a:pt x="3867708" y="490360"/>
                  <a:pt x="3885056" y="473916"/>
                  <a:pt x="3902328" y="457519"/>
                </a:cubicBezTo>
                <a:cubicBezTo>
                  <a:pt x="3920330" y="455173"/>
                  <a:pt x="3938312" y="453260"/>
                  <a:pt x="3956294" y="451821"/>
                </a:cubicBezTo>
                <a:close/>
                <a:moveTo>
                  <a:pt x="988429" y="450675"/>
                </a:moveTo>
                <a:cubicBezTo>
                  <a:pt x="998534" y="462216"/>
                  <a:pt x="1008640" y="473768"/>
                  <a:pt x="1018860" y="485484"/>
                </a:cubicBezTo>
                <a:cubicBezTo>
                  <a:pt x="1009235" y="488687"/>
                  <a:pt x="999667" y="491922"/>
                  <a:pt x="990157" y="495169"/>
                </a:cubicBezTo>
                <a:cubicBezTo>
                  <a:pt x="979879" y="484206"/>
                  <a:pt x="969678" y="473326"/>
                  <a:pt x="959553" y="462545"/>
                </a:cubicBezTo>
                <a:cubicBezTo>
                  <a:pt x="969140" y="458552"/>
                  <a:pt x="978765" y="454593"/>
                  <a:pt x="988429" y="450675"/>
                </a:cubicBezTo>
                <a:close/>
                <a:moveTo>
                  <a:pt x="1158533" y="449406"/>
                </a:moveTo>
                <a:cubicBezTo>
                  <a:pt x="1168004" y="463411"/>
                  <a:pt x="1177591" y="477624"/>
                  <a:pt x="1187427" y="492189"/>
                </a:cubicBezTo>
                <a:cubicBezTo>
                  <a:pt x="1177399" y="494297"/>
                  <a:pt x="1167370" y="496481"/>
                  <a:pt x="1157399" y="498727"/>
                </a:cubicBezTo>
                <a:cubicBezTo>
                  <a:pt x="1147389" y="484750"/>
                  <a:pt x="1137630" y="471117"/>
                  <a:pt x="1128004" y="457680"/>
                </a:cubicBezTo>
                <a:cubicBezTo>
                  <a:pt x="1138148" y="454827"/>
                  <a:pt x="1148331" y="452057"/>
                  <a:pt x="1158533" y="449406"/>
                </a:cubicBezTo>
                <a:close/>
                <a:moveTo>
                  <a:pt x="4015103" y="448860"/>
                </a:moveTo>
                <a:cubicBezTo>
                  <a:pt x="3999310" y="465152"/>
                  <a:pt x="3983460" y="481478"/>
                  <a:pt x="3967649" y="497720"/>
                </a:cubicBezTo>
                <a:cubicBezTo>
                  <a:pt x="3963845" y="497822"/>
                  <a:pt x="3960041" y="497918"/>
                  <a:pt x="3956217" y="498051"/>
                </a:cubicBezTo>
                <a:cubicBezTo>
                  <a:pt x="3941770" y="498556"/>
                  <a:pt x="3927303" y="499372"/>
                  <a:pt x="3912817" y="500452"/>
                </a:cubicBezTo>
                <a:cubicBezTo>
                  <a:pt x="3929397" y="484103"/>
                  <a:pt x="3945978" y="467703"/>
                  <a:pt x="3962481" y="451352"/>
                </a:cubicBezTo>
                <a:cubicBezTo>
                  <a:pt x="3980041" y="450053"/>
                  <a:pt x="3997582" y="449204"/>
                  <a:pt x="4015103" y="448860"/>
                </a:cubicBezTo>
                <a:close/>
                <a:moveTo>
                  <a:pt x="4020655" y="448777"/>
                </a:moveTo>
                <a:cubicBezTo>
                  <a:pt x="4033143" y="448608"/>
                  <a:pt x="4045631" y="448677"/>
                  <a:pt x="4058100" y="449035"/>
                </a:cubicBezTo>
                <a:cubicBezTo>
                  <a:pt x="4062768" y="449167"/>
                  <a:pt x="4067398" y="449340"/>
                  <a:pt x="4072047" y="449532"/>
                </a:cubicBezTo>
                <a:cubicBezTo>
                  <a:pt x="4057216" y="465436"/>
                  <a:pt x="4042327" y="481363"/>
                  <a:pt x="4027418" y="497301"/>
                </a:cubicBezTo>
                <a:cubicBezTo>
                  <a:pt x="4009492" y="497098"/>
                  <a:pt x="3991453" y="497150"/>
                  <a:pt x="3973278" y="497563"/>
                </a:cubicBezTo>
                <a:cubicBezTo>
                  <a:pt x="3989070" y="481338"/>
                  <a:pt x="4004882" y="465038"/>
                  <a:pt x="4020655" y="448777"/>
                </a:cubicBezTo>
                <a:close/>
                <a:moveTo>
                  <a:pt x="3764039" y="445044"/>
                </a:moveTo>
                <a:cubicBezTo>
                  <a:pt x="3744923" y="460852"/>
                  <a:pt x="3725692" y="476723"/>
                  <a:pt x="3706383" y="492616"/>
                </a:cubicBezTo>
                <a:cubicBezTo>
                  <a:pt x="3702907" y="493555"/>
                  <a:pt x="3699448" y="494498"/>
                  <a:pt x="3695952" y="495467"/>
                </a:cubicBezTo>
                <a:cubicBezTo>
                  <a:pt x="3679506" y="500027"/>
                  <a:pt x="3663099" y="504819"/>
                  <a:pt x="3646711" y="509776"/>
                </a:cubicBezTo>
                <a:cubicBezTo>
                  <a:pt x="3666749" y="494135"/>
                  <a:pt x="3686691" y="478502"/>
                  <a:pt x="3706557" y="462912"/>
                </a:cubicBezTo>
                <a:cubicBezTo>
                  <a:pt x="3725576" y="456691"/>
                  <a:pt x="3744750" y="450712"/>
                  <a:pt x="3764039" y="445044"/>
                </a:cubicBezTo>
                <a:close/>
                <a:moveTo>
                  <a:pt x="3690668" y="440332"/>
                </a:moveTo>
                <a:cubicBezTo>
                  <a:pt x="3672090" y="454182"/>
                  <a:pt x="3653397" y="468105"/>
                  <a:pt x="3634627" y="482053"/>
                </a:cubicBezTo>
                <a:cubicBezTo>
                  <a:pt x="3615222" y="489052"/>
                  <a:pt x="3596010" y="496216"/>
                  <a:pt x="3577029" y="503468"/>
                </a:cubicBezTo>
                <a:cubicBezTo>
                  <a:pt x="3596106" y="490087"/>
                  <a:pt x="3615261" y="476596"/>
                  <a:pt x="3634568" y="462979"/>
                </a:cubicBezTo>
                <a:cubicBezTo>
                  <a:pt x="3653300" y="455233"/>
                  <a:pt x="3672013" y="447665"/>
                  <a:pt x="3690668" y="440332"/>
                </a:cubicBezTo>
                <a:close/>
                <a:moveTo>
                  <a:pt x="1021973" y="437373"/>
                </a:moveTo>
                <a:cubicBezTo>
                  <a:pt x="1032059" y="449701"/>
                  <a:pt x="1042126" y="462047"/>
                  <a:pt x="1052328" y="474562"/>
                </a:cubicBezTo>
                <a:cubicBezTo>
                  <a:pt x="1042568" y="477686"/>
                  <a:pt x="1032847" y="480854"/>
                  <a:pt x="1023183" y="484055"/>
                </a:cubicBezTo>
                <a:cubicBezTo>
                  <a:pt x="1012886" y="472254"/>
                  <a:pt x="1002722" y="460622"/>
                  <a:pt x="992540" y="449008"/>
                </a:cubicBezTo>
                <a:cubicBezTo>
                  <a:pt x="1002300" y="445071"/>
                  <a:pt x="1012117" y="441190"/>
                  <a:pt x="1021973" y="437373"/>
                </a:cubicBezTo>
                <a:close/>
                <a:moveTo>
                  <a:pt x="3830398" y="426983"/>
                </a:moveTo>
                <a:cubicBezTo>
                  <a:pt x="3811820" y="443102"/>
                  <a:pt x="3793126" y="459321"/>
                  <a:pt x="3774337" y="475576"/>
                </a:cubicBezTo>
                <a:cubicBezTo>
                  <a:pt x="3755451" y="479905"/>
                  <a:pt x="3736200" y="484673"/>
                  <a:pt x="3716566" y="489882"/>
                </a:cubicBezTo>
                <a:cubicBezTo>
                  <a:pt x="3736009" y="473870"/>
                  <a:pt x="3755374" y="457878"/>
                  <a:pt x="3774606" y="441972"/>
                </a:cubicBezTo>
                <a:cubicBezTo>
                  <a:pt x="3793107" y="436656"/>
                  <a:pt x="3811723" y="431642"/>
                  <a:pt x="3830398" y="426983"/>
                </a:cubicBezTo>
                <a:close/>
                <a:moveTo>
                  <a:pt x="1055997" y="424534"/>
                </a:moveTo>
                <a:cubicBezTo>
                  <a:pt x="1066026" y="437611"/>
                  <a:pt x="1076055" y="450716"/>
                  <a:pt x="1086180" y="463999"/>
                </a:cubicBezTo>
                <a:cubicBezTo>
                  <a:pt x="1076266" y="467011"/>
                  <a:pt x="1066372" y="470085"/>
                  <a:pt x="1056516" y="473217"/>
                </a:cubicBezTo>
                <a:cubicBezTo>
                  <a:pt x="1046276" y="460623"/>
                  <a:pt x="1036132" y="448211"/>
                  <a:pt x="1025988" y="435815"/>
                </a:cubicBezTo>
                <a:cubicBezTo>
                  <a:pt x="1035959" y="431974"/>
                  <a:pt x="1045969" y="428207"/>
                  <a:pt x="1055997" y="424534"/>
                </a:cubicBezTo>
                <a:close/>
                <a:moveTo>
                  <a:pt x="3637815" y="424172"/>
                </a:moveTo>
                <a:cubicBezTo>
                  <a:pt x="3635991" y="425325"/>
                  <a:pt x="3634127" y="426484"/>
                  <a:pt x="3632282" y="427636"/>
                </a:cubicBezTo>
                <a:cubicBezTo>
                  <a:pt x="3630227" y="428676"/>
                  <a:pt x="3628190" y="429713"/>
                  <a:pt x="3626134" y="430754"/>
                </a:cubicBezTo>
                <a:cubicBezTo>
                  <a:pt x="3627729" y="429813"/>
                  <a:pt x="3629362" y="428868"/>
                  <a:pt x="3630957" y="427926"/>
                </a:cubicBezTo>
                <a:cubicBezTo>
                  <a:pt x="3633243" y="426674"/>
                  <a:pt x="3635529" y="425423"/>
                  <a:pt x="3637815" y="424172"/>
                </a:cubicBezTo>
                <a:close/>
                <a:moveTo>
                  <a:pt x="3686710" y="420534"/>
                </a:moveTo>
                <a:cubicBezTo>
                  <a:pt x="3681715" y="424057"/>
                  <a:pt x="3676720" y="427584"/>
                  <a:pt x="3671725" y="431100"/>
                </a:cubicBezTo>
                <a:cubicBezTo>
                  <a:pt x="3659275" y="439888"/>
                  <a:pt x="3646902" y="448614"/>
                  <a:pt x="3634588" y="457302"/>
                </a:cubicBezTo>
                <a:cubicBezTo>
                  <a:pt x="3616836" y="464631"/>
                  <a:pt x="3599046" y="472124"/>
                  <a:pt x="3581236" y="479743"/>
                </a:cubicBezTo>
                <a:cubicBezTo>
                  <a:pt x="3598008" y="468587"/>
                  <a:pt x="3614876" y="457354"/>
                  <a:pt x="3631879" y="446034"/>
                </a:cubicBezTo>
                <a:cubicBezTo>
                  <a:pt x="3632590" y="445555"/>
                  <a:pt x="3633320" y="445073"/>
                  <a:pt x="3634031" y="444595"/>
                </a:cubicBezTo>
                <a:cubicBezTo>
                  <a:pt x="3651533" y="436485"/>
                  <a:pt x="3669093" y="428447"/>
                  <a:pt x="3686710" y="420534"/>
                </a:cubicBezTo>
                <a:close/>
                <a:moveTo>
                  <a:pt x="1394861" y="415557"/>
                </a:moveTo>
                <a:cubicBezTo>
                  <a:pt x="1473777" y="416657"/>
                  <a:pt x="1539878" y="434087"/>
                  <a:pt x="1594762" y="468201"/>
                </a:cubicBezTo>
                <a:cubicBezTo>
                  <a:pt x="1603638" y="477643"/>
                  <a:pt x="1612245" y="487363"/>
                  <a:pt x="1620622" y="497298"/>
                </a:cubicBezTo>
                <a:cubicBezTo>
                  <a:pt x="1549691" y="467409"/>
                  <a:pt x="1463697" y="457525"/>
                  <a:pt x="1356360" y="466333"/>
                </a:cubicBezTo>
                <a:cubicBezTo>
                  <a:pt x="1301932" y="470829"/>
                  <a:pt x="1246428" y="479922"/>
                  <a:pt x="1191481" y="491344"/>
                </a:cubicBezTo>
                <a:cubicBezTo>
                  <a:pt x="1181606" y="476714"/>
                  <a:pt x="1171981" y="462451"/>
                  <a:pt x="1162471" y="448393"/>
                </a:cubicBezTo>
                <a:cubicBezTo>
                  <a:pt x="1212422" y="435542"/>
                  <a:pt x="1262527" y="425362"/>
                  <a:pt x="1311615" y="419886"/>
                </a:cubicBezTo>
                <a:cubicBezTo>
                  <a:pt x="1340827" y="416637"/>
                  <a:pt x="1368556" y="415190"/>
                  <a:pt x="1394861" y="415557"/>
                </a:cubicBezTo>
                <a:close/>
                <a:moveTo>
                  <a:pt x="3762540" y="413264"/>
                </a:moveTo>
                <a:cubicBezTo>
                  <a:pt x="3760081" y="415202"/>
                  <a:pt x="3757603" y="417148"/>
                  <a:pt x="3755124" y="419085"/>
                </a:cubicBezTo>
                <a:cubicBezTo>
                  <a:pt x="3739005" y="431767"/>
                  <a:pt x="3722752" y="444541"/>
                  <a:pt x="3706441" y="457342"/>
                </a:cubicBezTo>
                <a:cubicBezTo>
                  <a:pt x="3687229" y="463607"/>
                  <a:pt x="3668171" y="470120"/>
                  <a:pt x="3649285" y="476806"/>
                </a:cubicBezTo>
                <a:cubicBezTo>
                  <a:pt x="3668478" y="462529"/>
                  <a:pt x="3687594" y="448291"/>
                  <a:pt x="3706575" y="434140"/>
                </a:cubicBezTo>
                <a:cubicBezTo>
                  <a:pt x="3725269" y="426920"/>
                  <a:pt x="3743924" y="419944"/>
                  <a:pt x="3762540" y="413264"/>
                </a:cubicBezTo>
                <a:close/>
                <a:moveTo>
                  <a:pt x="3893798" y="412682"/>
                </a:moveTo>
                <a:cubicBezTo>
                  <a:pt x="3875777" y="429075"/>
                  <a:pt x="3857621" y="445588"/>
                  <a:pt x="3839351" y="462164"/>
                </a:cubicBezTo>
                <a:cubicBezTo>
                  <a:pt x="3820984" y="465517"/>
                  <a:pt x="3802291" y="469307"/>
                  <a:pt x="3783213" y="473563"/>
                </a:cubicBezTo>
                <a:cubicBezTo>
                  <a:pt x="3802079" y="457219"/>
                  <a:pt x="3820869" y="440923"/>
                  <a:pt x="3839504" y="424733"/>
                </a:cubicBezTo>
                <a:cubicBezTo>
                  <a:pt x="3857544" y="420351"/>
                  <a:pt x="3875662" y="416320"/>
                  <a:pt x="3893798" y="412682"/>
                </a:cubicBezTo>
                <a:close/>
                <a:moveTo>
                  <a:pt x="1090521" y="412301"/>
                </a:moveTo>
                <a:cubicBezTo>
                  <a:pt x="1100473" y="426082"/>
                  <a:pt x="1110406" y="439899"/>
                  <a:pt x="1120454" y="453903"/>
                </a:cubicBezTo>
                <a:cubicBezTo>
                  <a:pt x="1110368" y="456770"/>
                  <a:pt x="1100320" y="459730"/>
                  <a:pt x="1090291" y="462754"/>
                </a:cubicBezTo>
                <a:cubicBezTo>
                  <a:pt x="1080089" y="449400"/>
                  <a:pt x="1070022" y="436232"/>
                  <a:pt x="1059955" y="423093"/>
                </a:cubicBezTo>
                <a:cubicBezTo>
                  <a:pt x="1070118" y="419392"/>
                  <a:pt x="1080320" y="415782"/>
                  <a:pt x="1090521" y="412301"/>
                </a:cubicBezTo>
                <a:close/>
                <a:moveTo>
                  <a:pt x="3674434" y="412046"/>
                </a:moveTo>
                <a:cubicBezTo>
                  <a:pt x="3660928" y="421020"/>
                  <a:pt x="3647498" y="429965"/>
                  <a:pt x="3634108" y="438885"/>
                </a:cubicBezTo>
                <a:cubicBezTo>
                  <a:pt x="3620025" y="445413"/>
                  <a:pt x="3605961" y="451990"/>
                  <a:pt x="3591957" y="458589"/>
                </a:cubicBezTo>
                <a:cubicBezTo>
                  <a:pt x="3591937" y="458595"/>
                  <a:pt x="3591918" y="458600"/>
                  <a:pt x="3591918" y="458606"/>
                </a:cubicBezTo>
                <a:cubicBezTo>
                  <a:pt x="3605308" y="450214"/>
                  <a:pt x="3618738" y="441786"/>
                  <a:pt x="3632244" y="433335"/>
                </a:cubicBezTo>
                <a:cubicBezTo>
                  <a:pt x="3646288" y="426215"/>
                  <a:pt x="3660351" y="419114"/>
                  <a:pt x="3674434" y="412046"/>
                </a:cubicBezTo>
                <a:close/>
                <a:moveTo>
                  <a:pt x="3954738" y="402061"/>
                </a:moveTo>
                <a:cubicBezTo>
                  <a:pt x="3937236" y="418691"/>
                  <a:pt x="3919599" y="435467"/>
                  <a:pt x="3901847" y="452318"/>
                </a:cubicBezTo>
                <a:cubicBezTo>
                  <a:pt x="3883961" y="454670"/>
                  <a:pt x="3865709" y="457490"/>
                  <a:pt x="3847131" y="460771"/>
                </a:cubicBezTo>
                <a:cubicBezTo>
                  <a:pt x="3865460" y="444130"/>
                  <a:pt x="3883673" y="427556"/>
                  <a:pt x="3901752" y="411116"/>
                </a:cubicBezTo>
                <a:cubicBezTo>
                  <a:pt x="3919388" y="407696"/>
                  <a:pt x="3937063" y="404659"/>
                  <a:pt x="3954738" y="402061"/>
                </a:cubicBezTo>
                <a:close/>
                <a:moveTo>
                  <a:pt x="1125584" y="400855"/>
                </a:moveTo>
                <a:cubicBezTo>
                  <a:pt x="1135401" y="415279"/>
                  <a:pt x="1145218" y="429750"/>
                  <a:pt x="1155151" y="444426"/>
                </a:cubicBezTo>
                <a:cubicBezTo>
                  <a:pt x="1144911" y="447104"/>
                  <a:pt x="1134690" y="449894"/>
                  <a:pt x="1124469" y="452773"/>
                </a:cubicBezTo>
                <a:cubicBezTo>
                  <a:pt x="1114383" y="438702"/>
                  <a:pt x="1104412" y="424828"/>
                  <a:pt x="1094422" y="410993"/>
                </a:cubicBezTo>
                <a:cubicBezTo>
                  <a:pt x="1104796" y="407481"/>
                  <a:pt x="1115190" y="404090"/>
                  <a:pt x="1125584" y="400855"/>
                </a:cubicBezTo>
                <a:close/>
                <a:moveTo>
                  <a:pt x="4013489" y="395104"/>
                </a:moveTo>
                <a:cubicBezTo>
                  <a:pt x="3996524" y="411944"/>
                  <a:pt x="3979368" y="428956"/>
                  <a:pt x="3962135" y="446045"/>
                </a:cubicBezTo>
                <a:cubicBezTo>
                  <a:pt x="3944652" y="447367"/>
                  <a:pt x="3926880" y="449158"/>
                  <a:pt x="3908744" y="451430"/>
                </a:cubicBezTo>
                <a:cubicBezTo>
                  <a:pt x="3926535" y="434535"/>
                  <a:pt x="3944229" y="417715"/>
                  <a:pt x="3961731" y="401058"/>
                </a:cubicBezTo>
                <a:cubicBezTo>
                  <a:pt x="3978984" y="398636"/>
                  <a:pt x="3996236" y="396636"/>
                  <a:pt x="4013489" y="395104"/>
                </a:cubicBezTo>
                <a:close/>
                <a:moveTo>
                  <a:pt x="4070318" y="391825"/>
                </a:moveTo>
                <a:cubicBezTo>
                  <a:pt x="4053834" y="408860"/>
                  <a:pt x="4037159" y="426088"/>
                  <a:pt x="4020405" y="443382"/>
                </a:cubicBezTo>
                <a:cubicBezTo>
                  <a:pt x="4003345" y="443634"/>
                  <a:pt x="3985977" y="444372"/>
                  <a:pt x="3968283" y="445602"/>
                </a:cubicBezTo>
                <a:cubicBezTo>
                  <a:pt x="3985574" y="428474"/>
                  <a:pt x="4002749" y="411429"/>
                  <a:pt x="4019733" y="394570"/>
                </a:cubicBezTo>
                <a:cubicBezTo>
                  <a:pt x="4036620" y="393181"/>
                  <a:pt x="4053489" y="392257"/>
                  <a:pt x="4070318" y="391825"/>
                </a:cubicBezTo>
                <a:close/>
                <a:moveTo>
                  <a:pt x="4075928" y="391685"/>
                </a:moveTo>
                <a:cubicBezTo>
                  <a:pt x="4092451" y="391370"/>
                  <a:pt x="4108954" y="391544"/>
                  <a:pt x="4125380" y="392250"/>
                </a:cubicBezTo>
                <a:cubicBezTo>
                  <a:pt x="4109261" y="409569"/>
                  <a:pt x="4093104" y="426935"/>
                  <a:pt x="4076889" y="444332"/>
                </a:cubicBezTo>
                <a:cubicBezTo>
                  <a:pt x="4070703" y="444051"/>
                  <a:pt x="4064497" y="443801"/>
                  <a:pt x="4058253" y="443625"/>
                </a:cubicBezTo>
                <a:cubicBezTo>
                  <a:pt x="4047610" y="443319"/>
                  <a:pt x="4036831" y="443223"/>
                  <a:pt x="4025938" y="443317"/>
                </a:cubicBezTo>
                <a:cubicBezTo>
                  <a:pt x="4042730" y="425988"/>
                  <a:pt x="4059425" y="408735"/>
                  <a:pt x="4075928" y="391685"/>
                </a:cubicBezTo>
                <a:close/>
                <a:moveTo>
                  <a:pt x="3830244" y="390294"/>
                </a:moveTo>
                <a:cubicBezTo>
                  <a:pt x="3821464" y="397566"/>
                  <a:pt x="3812665" y="404837"/>
                  <a:pt x="3803904" y="412086"/>
                </a:cubicBezTo>
                <a:cubicBezTo>
                  <a:pt x="3794106" y="420190"/>
                  <a:pt x="3784269" y="428330"/>
                  <a:pt x="3774395" y="436491"/>
                </a:cubicBezTo>
                <a:cubicBezTo>
                  <a:pt x="3755720" y="441842"/>
                  <a:pt x="3737142" y="447488"/>
                  <a:pt x="3718698" y="453382"/>
                </a:cubicBezTo>
                <a:cubicBezTo>
                  <a:pt x="3731820" y="443081"/>
                  <a:pt x="3744884" y="432802"/>
                  <a:pt x="3757891" y="422583"/>
                </a:cubicBezTo>
                <a:cubicBezTo>
                  <a:pt x="3763808" y="417932"/>
                  <a:pt x="3769745" y="413264"/>
                  <a:pt x="3775682" y="408601"/>
                </a:cubicBezTo>
                <a:cubicBezTo>
                  <a:pt x="3793895" y="402190"/>
                  <a:pt x="3812088" y="396073"/>
                  <a:pt x="3830244" y="390294"/>
                </a:cubicBezTo>
                <a:close/>
                <a:moveTo>
                  <a:pt x="3760235" y="388490"/>
                </a:moveTo>
                <a:cubicBezTo>
                  <a:pt x="3743001" y="401318"/>
                  <a:pt x="3725826" y="414121"/>
                  <a:pt x="3708727" y="426872"/>
                </a:cubicBezTo>
                <a:cubicBezTo>
                  <a:pt x="3707959" y="427438"/>
                  <a:pt x="3707191" y="428009"/>
                  <a:pt x="3706441" y="428578"/>
                </a:cubicBezTo>
                <a:cubicBezTo>
                  <a:pt x="3688920" y="435333"/>
                  <a:pt x="3671359" y="442299"/>
                  <a:pt x="3653762" y="449448"/>
                </a:cubicBezTo>
                <a:cubicBezTo>
                  <a:pt x="3660620" y="444608"/>
                  <a:pt x="3667498" y="439755"/>
                  <a:pt x="3674395" y="434885"/>
                </a:cubicBezTo>
                <a:cubicBezTo>
                  <a:pt x="3685730" y="426889"/>
                  <a:pt x="3697104" y="418864"/>
                  <a:pt x="3708497" y="410828"/>
                </a:cubicBezTo>
                <a:cubicBezTo>
                  <a:pt x="3725711" y="403227"/>
                  <a:pt x="3742963" y="395763"/>
                  <a:pt x="3760235" y="388490"/>
                </a:cubicBezTo>
                <a:close/>
                <a:moveTo>
                  <a:pt x="3755124" y="372330"/>
                </a:moveTo>
                <a:cubicBezTo>
                  <a:pt x="3739486" y="383324"/>
                  <a:pt x="3723905" y="394294"/>
                  <a:pt x="3708401" y="405239"/>
                </a:cubicBezTo>
                <a:cubicBezTo>
                  <a:pt x="3692762" y="412132"/>
                  <a:pt x="3677181" y="419141"/>
                  <a:pt x="3661619" y="426232"/>
                </a:cubicBezTo>
                <a:cubicBezTo>
                  <a:pt x="3677220" y="415859"/>
                  <a:pt x="3692859" y="405462"/>
                  <a:pt x="3708574" y="395033"/>
                </a:cubicBezTo>
                <a:cubicBezTo>
                  <a:pt x="3723963" y="387429"/>
                  <a:pt x="3739486" y="379846"/>
                  <a:pt x="3755124" y="372330"/>
                </a:cubicBezTo>
                <a:close/>
                <a:moveTo>
                  <a:pt x="3894566" y="371266"/>
                </a:moveTo>
                <a:cubicBezTo>
                  <a:pt x="3881310" y="382768"/>
                  <a:pt x="3868072" y="394255"/>
                  <a:pt x="3854893" y="405710"/>
                </a:cubicBezTo>
                <a:cubicBezTo>
                  <a:pt x="3849687" y="410230"/>
                  <a:pt x="3844442" y="414783"/>
                  <a:pt x="3839216" y="419325"/>
                </a:cubicBezTo>
                <a:cubicBezTo>
                  <a:pt x="3821003" y="423734"/>
                  <a:pt x="3802867" y="428493"/>
                  <a:pt x="3784807" y="433546"/>
                </a:cubicBezTo>
                <a:cubicBezTo>
                  <a:pt x="3792108" y="427506"/>
                  <a:pt x="3799428" y="421462"/>
                  <a:pt x="3806690" y="415454"/>
                </a:cubicBezTo>
                <a:cubicBezTo>
                  <a:pt x="3818198" y="405929"/>
                  <a:pt x="3829745" y="396380"/>
                  <a:pt x="3841310" y="386816"/>
                </a:cubicBezTo>
                <a:cubicBezTo>
                  <a:pt x="3859101" y="381283"/>
                  <a:pt x="3876852" y="376088"/>
                  <a:pt x="3894566" y="371266"/>
                </a:cubicBezTo>
                <a:close/>
                <a:moveTo>
                  <a:pt x="3736950" y="370576"/>
                </a:moveTo>
                <a:cubicBezTo>
                  <a:pt x="3727440" y="376859"/>
                  <a:pt x="3717969" y="383130"/>
                  <a:pt x="3708516" y="389402"/>
                </a:cubicBezTo>
                <a:cubicBezTo>
                  <a:pt x="3698660" y="394271"/>
                  <a:pt x="3688862" y="399149"/>
                  <a:pt x="3679121" y="404025"/>
                </a:cubicBezTo>
                <a:cubicBezTo>
                  <a:pt x="3688439" y="398211"/>
                  <a:pt x="3697796" y="392390"/>
                  <a:pt x="3707152" y="386567"/>
                </a:cubicBezTo>
                <a:cubicBezTo>
                  <a:pt x="3717065" y="381224"/>
                  <a:pt x="3726998" y="375894"/>
                  <a:pt x="3736950" y="370576"/>
                </a:cubicBezTo>
                <a:close/>
                <a:moveTo>
                  <a:pt x="1338676" y="362066"/>
                </a:moveTo>
                <a:cubicBezTo>
                  <a:pt x="1435588" y="360835"/>
                  <a:pt x="1513015" y="388895"/>
                  <a:pt x="1573648" y="446829"/>
                </a:cubicBezTo>
                <a:cubicBezTo>
                  <a:pt x="1575819" y="448914"/>
                  <a:pt x="1577971" y="451035"/>
                  <a:pt x="1580123" y="453158"/>
                </a:cubicBezTo>
                <a:cubicBezTo>
                  <a:pt x="1508730" y="414862"/>
                  <a:pt x="1420028" y="402103"/>
                  <a:pt x="1311000" y="414244"/>
                </a:cubicBezTo>
                <a:cubicBezTo>
                  <a:pt x="1260952" y="419825"/>
                  <a:pt x="1209925" y="430245"/>
                  <a:pt x="1159089" y="443394"/>
                </a:cubicBezTo>
                <a:cubicBezTo>
                  <a:pt x="1149138" y="428662"/>
                  <a:pt x="1139282" y="414144"/>
                  <a:pt x="1129426" y="399671"/>
                </a:cubicBezTo>
                <a:cubicBezTo>
                  <a:pt x="1164853" y="388766"/>
                  <a:pt x="1200242" y="379596"/>
                  <a:pt x="1235169" y="373039"/>
                </a:cubicBezTo>
                <a:cubicBezTo>
                  <a:pt x="1271903" y="366141"/>
                  <a:pt x="1306372" y="362476"/>
                  <a:pt x="1338676" y="362066"/>
                </a:cubicBezTo>
                <a:close/>
                <a:moveTo>
                  <a:pt x="3829841" y="360417"/>
                </a:moveTo>
                <a:cubicBezTo>
                  <a:pt x="3811628" y="374692"/>
                  <a:pt x="3793491" y="388935"/>
                  <a:pt x="3775413" y="403137"/>
                </a:cubicBezTo>
                <a:cubicBezTo>
                  <a:pt x="3757661" y="409368"/>
                  <a:pt x="3739870" y="415871"/>
                  <a:pt x="3722042" y="422616"/>
                </a:cubicBezTo>
                <a:cubicBezTo>
                  <a:pt x="3740446" y="408885"/>
                  <a:pt x="3758948" y="395108"/>
                  <a:pt x="3777526" y="381295"/>
                </a:cubicBezTo>
                <a:cubicBezTo>
                  <a:pt x="3794932" y="374115"/>
                  <a:pt x="3812377" y="367139"/>
                  <a:pt x="3829841" y="360417"/>
                </a:cubicBezTo>
                <a:close/>
                <a:moveTo>
                  <a:pt x="3956045" y="356075"/>
                </a:moveTo>
                <a:cubicBezTo>
                  <a:pt x="3939984" y="370672"/>
                  <a:pt x="3923960" y="385247"/>
                  <a:pt x="3907976" y="399777"/>
                </a:cubicBezTo>
                <a:cubicBezTo>
                  <a:pt x="3905805" y="401761"/>
                  <a:pt x="3903596" y="403765"/>
                  <a:pt x="3901424" y="405754"/>
                </a:cubicBezTo>
                <a:cubicBezTo>
                  <a:pt x="3883634" y="409189"/>
                  <a:pt x="3865902" y="413002"/>
                  <a:pt x="3848226" y="417168"/>
                </a:cubicBezTo>
                <a:cubicBezTo>
                  <a:pt x="3851377" y="414428"/>
                  <a:pt x="3854547" y="411673"/>
                  <a:pt x="3857698" y="408941"/>
                </a:cubicBezTo>
                <a:cubicBezTo>
                  <a:pt x="3873087" y="395569"/>
                  <a:pt x="3888553" y="382152"/>
                  <a:pt x="3904038" y="368717"/>
                </a:cubicBezTo>
                <a:cubicBezTo>
                  <a:pt x="3921406" y="364115"/>
                  <a:pt x="3938754" y="359896"/>
                  <a:pt x="3956045" y="356075"/>
                </a:cubicBezTo>
                <a:close/>
                <a:moveTo>
                  <a:pt x="4015122" y="344657"/>
                </a:moveTo>
                <a:cubicBezTo>
                  <a:pt x="3997677" y="361214"/>
                  <a:pt x="3980291" y="377746"/>
                  <a:pt x="3962961" y="394226"/>
                </a:cubicBezTo>
                <a:cubicBezTo>
                  <a:pt x="3962443" y="394724"/>
                  <a:pt x="3961924" y="395229"/>
                  <a:pt x="3961385" y="395729"/>
                </a:cubicBezTo>
                <a:cubicBezTo>
                  <a:pt x="3944018" y="398161"/>
                  <a:pt x="3926651" y="401008"/>
                  <a:pt x="3909302" y="404244"/>
                </a:cubicBezTo>
                <a:cubicBezTo>
                  <a:pt x="3909802" y="403790"/>
                  <a:pt x="3910301" y="403333"/>
                  <a:pt x="3910801" y="402881"/>
                </a:cubicBezTo>
                <a:cubicBezTo>
                  <a:pt x="3928552" y="386728"/>
                  <a:pt x="3946381" y="370524"/>
                  <a:pt x="3964248" y="354290"/>
                </a:cubicBezTo>
                <a:cubicBezTo>
                  <a:pt x="3981232" y="350663"/>
                  <a:pt x="3998196" y="347441"/>
                  <a:pt x="4015122" y="344657"/>
                </a:cubicBezTo>
                <a:close/>
                <a:moveTo>
                  <a:pt x="3827343" y="338679"/>
                </a:moveTo>
                <a:cubicBezTo>
                  <a:pt x="3810590" y="351076"/>
                  <a:pt x="3793895" y="363460"/>
                  <a:pt x="3777276" y="375827"/>
                </a:cubicBezTo>
                <a:cubicBezTo>
                  <a:pt x="3761330" y="382392"/>
                  <a:pt x="3745403" y="389130"/>
                  <a:pt x="3729534" y="396004"/>
                </a:cubicBezTo>
                <a:cubicBezTo>
                  <a:pt x="3746325" y="384177"/>
                  <a:pt x="3763174" y="372319"/>
                  <a:pt x="3780100" y="360450"/>
                </a:cubicBezTo>
                <a:cubicBezTo>
                  <a:pt x="3795739" y="353086"/>
                  <a:pt x="3811493" y="345814"/>
                  <a:pt x="3827343" y="338679"/>
                </a:cubicBezTo>
                <a:close/>
                <a:moveTo>
                  <a:pt x="3787324" y="337380"/>
                </a:moveTo>
                <a:cubicBezTo>
                  <a:pt x="3785095" y="338840"/>
                  <a:pt x="3782867" y="340300"/>
                  <a:pt x="3780639" y="341762"/>
                </a:cubicBezTo>
                <a:cubicBezTo>
                  <a:pt x="3778352" y="342965"/>
                  <a:pt x="3776065" y="344167"/>
                  <a:pt x="3773779" y="345372"/>
                </a:cubicBezTo>
                <a:cubicBezTo>
                  <a:pt x="3775874" y="344081"/>
                  <a:pt x="3777968" y="342792"/>
                  <a:pt x="3780081" y="341503"/>
                </a:cubicBezTo>
                <a:cubicBezTo>
                  <a:pt x="3782502" y="340125"/>
                  <a:pt x="3784923" y="338755"/>
                  <a:pt x="3787324" y="337380"/>
                </a:cubicBezTo>
                <a:close/>
                <a:moveTo>
                  <a:pt x="4072086" y="336982"/>
                </a:moveTo>
                <a:cubicBezTo>
                  <a:pt x="4054584" y="354319"/>
                  <a:pt x="4037139" y="371631"/>
                  <a:pt x="4019752" y="388891"/>
                </a:cubicBezTo>
                <a:cubicBezTo>
                  <a:pt x="4019637" y="389010"/>
                  <a:pt x="4019502" y="389131"/>
                  <a:pt x="4019387" y="389251"/>
                </a:cubicBezTo>
                <a:cubicBezTo>
                  <a:pt x="4002385" y="390647"/>
                  <a:pt x="3985382" y="392492"/>
                  <a:pt x="3968360" y="394761"/>
                </a:cubicBezTo>
                <a:cubicBezTo>
                  <a:pt x="3986285" y="377716"/>
                  <a:pt x="4004267" y="360621"/>
                  <a:pt x="4022288" y="343495"/>
                </a:cubicBezTo>
                <a:cubicBezTo>
                  <a:pt x="4038926" y="340878"/>
                  <a:pt x="4055525" y="338700"/>
                  <a:pt x="4072086" y="336982"/>
                </a:cubicBezTo>
                <a:close/>
                <a:moveTo>
                  <a:pt x="3895411" y="336504"/>
                </a:moveTo>
                <a:cubicBezTo>
                  <a:pt x="3877198" y="351504"/>
                  <a:pt x="3859043" y="366486"/>
                  <a:pt x="3840964" y="381429"/>
                </a:cubicBezTo>
                <a:cubicBezTo>
                  <a:pt x="3823462" y="386863"/>
                  <a:pt x="3805902" y="392622"/>
                  <a:pt x="3788323" y="398661"/>
                </a:cubicBezTo>
                <a:cubicBezTo>
                  <a:pt x="3806766" y="384165"/>
                  <a:pt x="3825287" y="369623"/>
                  <a:pt x="3843885" y="355063"/>
                </a:cubicBezTo>
                <a:cubicBezTo>
                  <a:pt x="3861041" y="348604"/>
                  <a:pt x="3878217" y="342404"/>
                  <a:pt x="3895411" y="336504"/>
                </a:cubicBezTo>
                <a:close/>
                <a:moveTo>
                  <a:pt x="4127205" y="333032"/>
                </a:moveTo>
                <a:cubicBezTo>
                  <a:pt x="4110836" y="349943"/>
                  <a:pt x="4094487" y="366830"/>
                  <a:pt x="4078195" y="383671"/>
                </a:cubicBezTo>
                <a:cubicBezTo>
                  <a:pt x="4077331" y="384567"/>
                  <a:pt x="4076467" y="385470"/>
                  <a:pt x="4075602" y="386363"/>
                </a:cubicBezTo>
                <a:cubicBezTo>
                  <a:pt x="4058964" y="386684"/>
                  <a:pt x="4042268" y="387504"/>
                  <a:pt x="4025573" y="388764"/>
                </a:cubicBezTo>
                <a:cubicBezTo>
                  <a:pt x="4043152" y="371328"/>
                  <a:pt x="4060770" y="353843"/>
                  <a:pt x="4078445" y="336329"/>
                </a:cubicBezTo>
                <a:cubicBezTo>
                  <a:pt x="4094737" y="334757"/>
                  <a:pt x="4110990" y="333655"/>
                  <a:pt x="4127205" y="333032"/>
                </a:cubicBezTo>
                <a:close/>
                <a:moveTo>
                  <a:pt x="4180711" y="332807"/>
                </a:moveTo>
                <a:cubicBezTo>
                  <a:pt x="4166474" y="348083"/>
                  <a:pt x="4152296" y="363335"/>
                  <a:pt x="4138118" y="378555"/>
                </a:cubicBezTo>
                <a:cubicBezTo>
                  <a:pt x="4135467" y="381416"/>
                  <a:pt x="4132796" y="384284"/>
                  <a:pt x="4130125" y="387149"/>
                </a:cubicBezTo>
                <a:cubicBezTo>
                  <a:pt x="4113853" y="386355"/>
                  <a:pt x="4097523" y="386079"/>
                  <a:pt x="4081134" y="386286"/>
                </a:cubicBezTo>
                <a:cubicBezTo>
                  <a:pt x="4098330" y="368511"/>
                  <a:pt x="4115582" y="350686"/>
                  <a:pt x="4132873" y="332834"/>
                </a:cubicBezTo>
                <a:cubicBezTo>
                  <a:pt x="4148857" y="332335"/>
                  <a:pt x="4164804" y="332310"/>
                  <a:pt x="4180711" y="332807"/>
                </a:cubicBezTo>
                <a:close/>
                <a:moveTo>
                  <a:pt x="3820042" y="326894"/>
                </a:moveTo>
                <a:cubicBezTo>
                  <a:pt x="3806690" y="336194"/>
                  <a:pt x="3793376" y="345493"/>
                  <a:pt x="3780120" y="354786"/>
                </a:cubicBezTo>
                <a:cubicBezTo>
                  <a:pt x="3767094" y="360922"/>
                  <a:pt x="3754145" y="367124"/>
                  <a:pt x="3741273" y="373366"/>
                </a:cubicBezTo>
                <a:cubicBezTo>
                  <a:pt x="3754395" y="364684"/>
                  <a:pt x="3767555" y="356004"/>
                  <a:pt x="3780773" y="347318"/>
                </a:cubicBezTo>
                <a:cubicBezTo>
                  <a:pt x="3793760" y="340490"/>
                  <a:pt x="3806843" y="333674"/>
                  <a:pt x="3820042" y="326894"/>
                </a:cubicBezTo>
                <a:close/>
                <a:moveTo>
                  <a:pt x="3957774" y="316533"/>
                </a:moveTo>
                <a:cubicBezTo>
                  <a:pt x="3939657" y="332179"/>
                  <a:pt x="3921617" y="347802"/>
                  <a:pt x="3903635" y="363399"/>
                </a:cubicBezTo>
                <a:cubicBezTo>
                  <a:pt x="3886421" y="367946"/>
                  <a:pt x="3869167" y="372859"/>
                  <a:pt x="3851876" y="378092"/>
                </a:cubicBezTo>
                <a:cubicBezTo>
                  <a:pt x="3870205" y="362936"/>
                  <a:pt x="3888610" y="347752"/>
                  <a:pt x="3907092" y="332544"/>
                </a:cubicBezTo>
                <a:cubicBezTo>
                  <a:pt x="3923980" y="326888"/>
                  <a:pt x="3940867" y="321541"/>
                  <a:pt x="3957774" y="316533"/>
                </a:cubicBezTo>
                <a:close/>
                <a:moveTo>
                  <a:pt x="3895277" y="309315"/>
                </a:moveTo>
                <a:cubicBezTo>
                  <a:pt x="3877948" y="322780"/>
                  <a:pt x="3860714" y="336242"/>
                  <a:pt x="3843539" y="349687"/>
                </a:cubicBezTo>
                <a:cubicBezTo>
                  <a:pt x="3827036" y="355881"/>
                  <a:pt x="3810570" y="362315"/>
                  <a:pt x="3794144" y="368945"/>
                </a:cubicBezTo>
                <a:cubicBezTo>
                  <a:pt x="3811551" y="356012"/>
                  <a:pt x="3829053" y="343057"/>
                  <a:pt x="3846613" y="330098"/>
                </a:cubicBezTo>
                <a:cubicBezTo>
                  <a:pt x="3862732" y="322994"/>
                  <a:pt x="3878966" y="316050"/>
                  <a:pt x="3895277" y="309315"/>
                </a:cubicBezTo>
                <a:close/>
                <a:moveTo>
                  <a:pt x="4017523" y="300333"/>
                </a:moveTo>
                <a:cubicBezTo>
                  <a:pt x="3999560" y="316581"/>
                  <a:pt x="3981655" y="332815"/>
                  <a:pt x="3963806" y="349020"/>
                </a:cubicBezTo>
                <a:cubicBezTo>
                  <a:pt x="3946900" y="352621"/>
                  <a:pt x="3929955" y="356609"/>
                  <a:pt x="3912971" y="360967"/>
                </a:cubicBezTo>
                <a:cubicBezTo>
                  <a:pt x="3931146" y="345209"/>
                  <a:pt x="3949378" y="329428"/>
                  <a:pt x="3967687" y="313628"/>
                </a:cubicBezTo>
                <a:cubicBezTo>
                  <a:pt x="3984306" y="308840"/>
                  <a:pt x="4000905" y="304398"/>
                  <a:pt x="4017523" y="300333"/>
                </a:cubicBezTo>
                <a:close/>
                <a:moveTo>
                  <a:pt x="3892740" y="290552"/>
                </a:moveTo>
                <a:cubicBezTo>
                  <a:pt x="3877332" y="301826"/>
                  <a:pt x="3861982" y="313107"/>
                  <a:pt x="3846690" y="324387"/>
                </a:cubicBezTo>
                <a:cubicBezTo>
                  <a:pt x="3832492" y="330650"/>
                  <a:pt x="3818352" y="337036"/>
                  <a:pt x="3804289" y="343520"/>
                </a:cubicBezTo>
                <a:cubicBezTo>
                  <a:pt x="3819562" y="332853"/>
                  <a:pt x="3834874" y="322187"/>
                  <a:pt x="3850263" y="311526"/>
                </a:cubicBezTo>
                <a:cubicBezTo>
                  <a:pt x="3864327" y="304452"/>
                  <a:pt x="3878485" y="297449"/>
                  <a:pt x="3892740" y="290552"/>
                </a:cubicBezTo>
                <a:close/>
                <a:moveTo>
                  <a:pt x="4075083" y="287830"/>
                </a:moveTo>
                <a:cubicBezTo>
                  <a:pt x="4057273" y="304654"/>
                  <a:pt x="4039540" y="321468"/>
                  <a:pt x="4021846" y="338256"/>
                </a:cubicBezTo>
                <a:cubicBezTo>
                  <a:pt x="4005247" y="340861"/>
                  <a:pt x="3988610" y="343887"/>
                  <a:pt x="3971933" y="347314"/>
                </a:cubicBezTo>
                <a:cubicBezTo>
                  <a:pt x="3989897" y="330988"/>
                  <a:pt x="4007956" y="314636"/>
                  <a:pt x="4026054" y="298274"/>
                </a:cubicBezTo>
                <a:cubicBezTo>
                  <a:pt x="4042404" y="294402"/>
                  <a:pt x="4058753" y="290908"/>
                  <a:pt x="4075083" y="287830"/>
                </a:cubicBezTo>
                <a:close/>
                <a:moveTo>
                  <a:pt x="3879196" y="285895"/>
                </a:moveTo>
                <a:cubicBezTo>
                  <a:pt x="3869418" y="292633"/>
                  <a:pt x="3859658" y="299376"/>
                  <a:pt x="3849918" y="306124"/>
                </a:cubicBezTo>
                <a:cubicBezTo>
                  <a:pt x="3840600" y="310807"/>
                  <a:pt x="3831300" y="315518"/>
                  <a:pt x="3822060" y="320254"/>
                </a:cubicBezTo>
                <a:cubicBezTo>
                  <a:pt x="3831800" y="313912"/>
                  <a:pt x="3841579" y="307591"/>
                  <a:pt x="3851358" y="301261"/>
                </a:cubicBezTo>
                <a:cubicBezTo>
                  <a:pt x="3860618" y="296106"/>
                  <a:pt x="3869898" y="290984"/>
                  <a:pt x="3879196" y="285895"/>
                </a:cubicBezTo>
                <a:close/>
                <a:moveTo>
                  <a:pt x="3959119" y="284249"/>
                </a:moveTo>
                <a:cubicBezTo>
                  <a:pt x="3941559" y="298589"/>
                  <a:pt x="3924057" y="312930"/>
                  <a:pt x="3906650" y="327259"/>
                </a:cubicBezTo>
                <a:cubicBezTo>
                  <a:pt x="3890166" y="332761"/>
                  <a:pt x="3873721" y="338546"/>
                  <a:pt x="3857295" y="344582"/>
                </a:cubicBezTo>
                <a:cubicBezTo>
                  <a:pt x="3874969" y="330759"/>
                  <a:pt x="3892702" y="316921"/>
                  <a:pt x="3910531" y="303084"/>
                </a:cubicBezTo>
                <a:cubicBezTo>
                  <a:pt x="3926651" y="296573"/>
                  <a:pt x="3942846" y="290281"/>
                  <a:pt x="3959119" y="284249"/>
                </a:cubicBezTo>
                <a:close/>
                <a:moveTo>
                  <a:pt x="4130683" y="279033"/>
                </a:moveTo>
                <a:cubicBezTo>
                  <a:pt x="4113065" y="296404"/>
                  <a:pt x="4095505" y="313766"/>
                  <a:pt x="4078023" y="331101"/>
                </a:cubicBezTo>
                <a:cubicBezTo>
                  <a:pt x="4061693" y="332675"/>
                  <a:pt x="4045343" y="334713"/>
                  <a:pt x="4028974" y="337165"/>
                </a:cubicBezTo>
                <a:cubicBezTo>
                  <a:pt x="4046745" y="320289"/>
                  <a:pt x="4064574" y="303390"/>
                  <a:pt x="4082480" y="286479"/>
                </a:cubicBezTo>
                <a:cubicBezTo>
                  <a:pt x="4098560" y="283572"/>
                  <a:pt x="4114640" y="281079"/>
                  <a:pt x="4130683" y="279033"/>
                </a:cubicBezTo>
                <a:close/>
                <a:moveTo>
                  <a:pt x="4184630" y="273867"/>
                </a:moveTo>
                <a:cubicBezTo>
                  <a:pt x="4167186" y="291797"/>
                  <a:pt x="4149799" y="309712"/>
                  <a:pt x="4132470" y="327603"/>
                </a:cubicBezTo>
                <a:cubicBezTo>
                  <a:pt x="4116447" y="328110"/>
                  <a:pt x="4100385" y="329099"/>
                  <a:pt x="4084286" y="330534"/>
                </a:cubicBezTo>
                <a:cubicBezTo>
                  <a:pt x="4101884" y="313113"/>
                  <a:pt x="4119540" y="295663"/>
                  <a:pt x="4137234" y="278206"/>
                </a:cubicBezTo>
                <a:cubicBezTo>
                  <a:pt x="4153064" y="276308"/>
                  <a:pt x="4168857" y="274846"/>
                  <a:pt x="4184630" y="273867"/>
                </a:cubicBezTo>
                <a:close/>
                <a:moveTo>
                  <a:pt x="4237022" y="272439"/>
                </a:moveTo>
                <a:cubicBezTo>
                  <a:pt x="4219769" y="290892"/>
                  <a:pt x="4202574" y="309330"/>
                  <a:pt x="4185418" y="327741"/>
                </a:cubicBezTo>
                <a:cubicBezTo>
                  <a:pt x="4169684" y="327149"/>
                  <a:pt x="4153911" y="327057"/>
                  <a:pt x="4138099" y="327443"/>
                </a:cubicBezTo>
                <a:cubicBezTo>
                  <a:pt x="4155486" y="309499"/>
                  <a:pt x="4172930" y="291530"/>
                  <a:pt x="4190432" y="273549"/>
                </a:cubicBezTo>
                <a:cubicBezTo>
                  <a:pt x="4205994" y="272698"/>
                  <a:pt x="4221537" y="272316"/>
                  <a:pt x="4237022" y="272439"/>
                </a:cubicBezTo>
                <a:close/>
                <a:moveTo>
                  <a:pt x="4019925" y="263087"/>
                </a:moveTo>
                <a:cubicBezTo>
                  <a:pt x="4002288" y="278193"/>
                  <a:pt x="3984709" y="293301"/>
                  <a:pt x="3967207" y="308404"/>
                </a:cubicBezTo>
                <a:cubicBezTo>
                  <a:pt x="3950838" y="313107"/>
                  <a:pt x="3934488" y="318137"/>
                  <a:pt x="3918158" y="323459"/>
                </a:cubicBezTo>
                <a:cubicBezTo>
                  <a:pt x="3935910" y="308865"/>
                  <a:pt x="3953720" y="294264"/>
                  <a:pt x="3971625" y="279667"/>
                </a:cubicBezTo>
                <a:cubicBezTo>
                  <a:pt x="3987668" y="273861"/>
                  <a:pt x="4003767" y="268318"/>
                  <a:pt x="4019925" y="263087"/>
                </a:cubicBezTo>
                <a:close/>
                <a:moveTo>
                  <a:pt x="3960041" y="259194"/>
                </a:moveTo>
                <a:cubicBezTo>
                  <a:pt x="3943538" y="271888"/>
                  <a:pt x="3927073" y="284595"/>
                  <a:pt x="3910704" y="297307"/>
                </a:cubicBezTo>
                <a:cubicBezTo>
                  <a:pt x="3895565" y="303424"/>
                  <a:pt x="3880483" y="309728"/>
                  <a:pt x="3865460" y="316196"/>
                </a:cubicBezTo>
                <a:cubicBezTo>
                  <a:pt x="3881906" y="304099"/>
                  <a:pt x="3898390" y="292003"/>
                  <a:pt x="3914969" y="279924"/>
                </a:cubicBezTo>
                <a:cubicBezTo>
                  <a:pt x="3929897" y="272864"/>
                  <a:pt x="3944941" y="265942"/>
                  <a:pt x="3960041" y="259194"/>
                </a:cubicBezTo>
                <a:close/>
                <a:moveTo>
                  <a:pt x="3927745" y="252672"/>
                </a:moveTo>
                <a:cubicBezTo>
                  <a:pt x="3924479" y="254885"/>
                  <a:pt x="3921232" y="257098"/>
                  <a:pt x="3917985" y="259313"/>
                </a:cubicBezTo>
                <a:cubicBezTo>
                  <a:pt x="3915239" y="260781"/>
                  <a:pt x="3912491" y="262249"/>
                  <a:pt x="3909763" y="263717"/>
                </a:cubicBezTo>
                <a:cubicBezTo>
                  <a:pt x="3912645" y="261872"/>
                  <a:pt x="3915527" y="260015"/>
                  <a:pt x="3918427" y="258172"/>
                </a:cubicBezTo>
                <a:cubicBezTo>
                  <a:pt x="3921540" y="256341"/>
                  <a:pt x="3924633" y="254497"/>
                  <a:pt x="3927745" y="252672"/>
                </a:cubicBezTo>
                <a:close/>
                <a:moveTo>
                  <a:pt x="3953586" y="246305"/>
                </a:moveTo>
                <a:cubicBezTo>
                  <a:pt x="3940541" y="255730"/>
                  <a:pt x="3927515" y="265167"/>
                  <a:pt x="3914528" y="274622"/>
                </a:cubicBezTo>
                <a:cubicBezTo>
                  <a:pt x="3902559" y="280272"/>
                  <a:pt x="3890628" y="286010"/>
                  <a:pt x="3878773" y="291816"/>
                </a:cubicBezTo>
                <a:cubicBezTo>
                  <a:pt x="3891704" y="282902"/>
                  <a:pt x="3904672" y="273999"/>
                  <a:pt x="3917697" y="265113"/>
                </a:cubicBezTo>
                <a:cubicBezTo>
                  <a:pt x="3929628" y="258760"/>
                  <a:pt x="3941597" y="252483"/>
                  <a:pt x="3953586" y="246305"/>
                </a:cubicBezTo>
                <a:close/>
                <a:moveTo>
                  <a:pt x="4078272" y="245632"/>
                </a:moveTo>
                <a:cubicBezTo>
                  <a:pt x="4060635" y="261452"/>
                  <a:pt x="4043056" y="277277"/>
                  <a:pt x="4025535" y="293096"/>
                </a:cubicBezTo>
                <a:cubicBezTo>
                  <a:pt x="4009358" y="296917"/>
                  <a:pt x="3993162" y="301107"/>
                  <a:pt x="3976967" y="305630"/>
                </a:cubicBezTo>
                <a:cubicBezTo>
                  <a:pt x="3994718" y="290329"/>
                  <a:pt x="4012528" y="275025"/>
                  <a:pt x="4030415" y="259726"/>
                </a:cubicBezTo>
                <a:cubicBezTo>
                  <a:pt x="4046342" y="254708"/>
                  <a:pt x="4062287" y="249992"/>
                  <a:pt x="4078272" y="245632"/>
                </a:cubicBezTo>
                <a:close/>
                <a:moveTo>
                  <a:pt x="4022941" y="232422"/>
                </a:moveTo>
                <a:cubicBezTo>
                  <a:pt x="4005842" y="246220"/>
                  <a:pt x="3988782" y="260036"/>
                  <a:pt x="3971818" y="273863"/>
                </a:cubicBezTo>
                <a:cubicBezTo>
                  <a:pt x="3956410" y="279438"/>
                  <a:pt x="3941040" y="285259"/>
                  <a:pt x="3925728" y="291300"/>
                </a:cubicBezTo>
                <a:cubicBezTo>
                  <a:pt x="3942827" y="278068"/>
                  <a:pt x="3959944" y="264843"/>
                  <a:pt x="3977178" y="251640"/>
                </a:cubicBezTo>
                <a:cubicBezTo>
                  <a:pt x="3992355" y="245025"/>
                  <a:pt x="4007629" y="238608"/>
                  <a:pt x="4022941" y="232422"/>
                </a:cubicBezTo>
                <a:close/>
                <a:moveTo>
                  <a:pt x="4134563" y="231832"/>
                </a:moveTo>
                <a:cubicBezTo>
                  <a:pt x="4116966" y="248328"/>
                  <a:pt x="4099424" y="264833"/>
                  <a:pt x="4081961" y="281332"/>
                </a:cubicBezTo>
                <a:cubicBezTo>
                  <a:pt x="4065957" y="284214"/>
                  <a:pt x="4049953" y="287499"/>
                  <a:pt x="4033931" y="291155"/>
                </a:cubicBezTo>
                <a:cubicBezTo>
                  <a:pt x="4051625" y="275184"/>
                  <a:pt x="4069396" y="259208"/>
                  <a:pt x="4087225" y="243242"/>
                </a:cubicBezTo>
                <a:cubicBezTo>
                  <a:pt x="4102999" y="239075"/>
                  <a:pt x="4118772" y="235262"/>
                  <a:pt x="4134563" y="231832"/>
                </a:cubicBezTo>
                <a:close/>
                <a:moveTo>
                  <a:pt x="4189164" y="221579"/>
                </a:moveTo>
                <a:cubicBezTo>
                  <a:pt x="4171624" y="238739"/>
                  <a:pt x="4154140" y="255907"/>
                  <a:pt x="4136734" y="273071"/>
                </a:cubicBezTo>
                <a:cubicBezTo>
                  <a:pt x="4120942" y="274962"/>
                  <a:pt x="4105131" y="277296"/>
                  <a:pt x="4089319" y="280024"/>
                </a:cubicBezTo>
                <a:cubicBezTo>
                  <a:pt x="4106937" y="263402"/>
                  <a:pt x="4124612" y="246774"/>
                  <a:pt x="4142364" y="230157"/>
                </a:cubicBezTo>
                <a:cubicBezTo>
                  <a:pt x="4157964" y="226899"/>
                  <a:pt x="4173565" y="224030"/>
                  <a:pt x="4189164" y="221579"/>
                </a:cubicBezTo>
                <a:close/>
                <a:moveTo>
                  <a:pt x="4242209" y="214920"/>
                </a:moveTo>
                <a:cubicBezTo>
                  <a:pt x="4224726" y="232749"/>
                  <a:pt x="4207300" y="250583"/>
                  <a:pt x="4189952" y="268410"/>
                </a:cubicBezTo>
                <a:cubicBezTo>
                  <a:pt x="4174390" y="269265"/>
                  <a:pt x="4158809" y="270583"/>
                  <a:pt x="4143190" y="272335"/>
                </a:cubicBezTo>
                <a:cubicBezTo>
                  <a:pt x="4160711" y="255071"/>
                  <a:pt x="4178309" y="237803"/>
                  <a:pt x="4195965" y="220545"/>
                </a:cubicBezTo>
                <a:cubicBezTo>
                  <a:pt x="4211393" y="218244"/>
                  <a:pt x="4226801" y="216345"/>
                  <a:pt x="4242209" y="214920"/>
                </a:cubicBezTo>
                <a:close/>
                <a:moveTo>
                  <a:pt x="4020598" y="212958"/>
                </a:moveTo>
                <a:cubicBezTo>
                  <a:pt x="4005901" y="224099"/>
                  <a:pt x="3991241" y="235260"/>
                  <a:pt x="3976641" y="246443"/>
                </a:cubicBezTo>
                <a:cubicBezTo>
                  <a:pt x="3963038" y="252353"/>
                  <a:pt x="3949513" y="258418"/>
                  <a:pt x="3936045" y="264608"/>
                </a:cubicBezTo>
                <a:cubicBezTo>
                  <a:pt x="3950666" y="253999"/>
                  <a:pt x="3965324" y="243408"/>
                  <a:pt x="3980060" y="232841"/>
                </a:cubicBezTo>
                <a:cubicBezTo>
                  <a:pt x="3993547" y="226069"/>
                  <a:pt x="4007072" y="219435"/>
                  <a:pt x="4020598" y="212958"/>
                </a:cubicBezTo>
                <a:close/>
                <a:moveTo>
                  <a:pt x="4293813" y="211907"/>
                </a:moveTo>
                <a:cubicBezTo>
                  <a:pt x="4276407" y="230382"/>
                  <a:pt x="4259077" y="248862"/>
                  <a:pt x="4241806" y="267330"/>
                </a:cubicBezTo>
                <a:cubicBezTo>
                  <a:pt x="4226475" y="267108"/>
                  <a:pt x="4211124" y="267365"/>
                  <a:pt x="4195735" y="268095"/>
                </a:cubicBezTo>
                <a:cubicBezTo>
                  <a:pt x="4213160" y="250201"/>
                  <a:pt x="4230644" y="232299"/>
                  <a:pt x="4248203" y="214407"/>
                </a:cubicBezTo>
                <a:cubicBezTo>
                  <a:pt x="4263438" y="213114"/>
                  <a:pt x="4278635" y="212263"/>
                  <a:pt x="4293813" y="211907"/>
                </a:cubicBezTo>
                <a:close/>
                <a:moveTo>
                  <a:pt x="4082672" y="209692"/>
                </a:moveTo>
                <a:cubicBezTo>
                  <a:pt x="4065246" y="224428"/>
                  <a:pt x="4047859" y="239181"/>
                  <a:pt x="4030587" y="253953"/>
                </a:cubicBezTo>
                <a:cubicBezTo>
                  <a:pt x="4015083" y="258829"/>
                  <a:pt x="3999618" y="264007"/>
                  <a:pt x="3984190" y="269448"/>
                </a:cubicBezTo>
                <a:cubicBezTo>
                  <a:pt x="4001616" y="255265"/>
                  <a:pt x="4019118" y="241094"/>
                  <a:pt x="4036678" y="226949"/>
                </a:cubicBezTo>
                <a:cubicBezTo>
                  <a:pt x="4051951" y="220943"/>
                  <a:pt x="4067283" y="215172"/>
                  <a:pt x="4082672" y="209692"/>
                </a:cubicBezTo>
                <a:close/>
                <a:moveTo>
                  <a:pt x="4011529" y="204791"/>
                </a:moveTo>
                <a:cubicBezTo>
                  <a:pt x="4001232" y="212105"/>
                  <a:pt x="3990973" y="219435"/>
                  <a:pt x="3980732" y="226780"/>
                </a:cubicBezTo>
                <a:cubicBezTo>
                  <a:pt x="3971876" y="231227"/>
                  <a:pt x="3963095" y="235702"/>
                  <a:pt x="3954393" y="240197"/>
                </a:cubicBezTo>
                <a:cubicBezTo>
                  <a:pt x="3964536" y="233352"/>
                  <a:pt x="3974681" y="226524"/>
                  <a:pt x="3984863" y="219713"/>
                </a:cubicBezTo>
                <a:cubicBezTo>
                  <a:pt x="3993739" y="214695"/>
                  <a:pt x="4002634" y="209717"/>
                  <a:pt x="4011529" y="204791"/>
                </a:cubicBezTo>
                <a:close/>
                <a:moveTo>
                  <a:pt x="4139828" y="190793"/>
                </a:moveTo>
                <a:cubicBezTo>
                  <a:pt x="4122249" y="206355"/>
                  <a:pt x="4104746" y="221944"/>
                  <a:pt x="4087321" y="237546"/>
                </a:cubicBezTo>
                <a:cubicBezTo>
                  <a:pt x="4079444" y="239613"/>
                  <a:pt x="4071528" y="241763"/>
                  <a:pt x="4063556" y="244040"/>
                </a:cubicBezTo>
                <a:cubicBezTo>
                  <a:pt x="4056025" y="246190"/>
                  <a:pt x="4048494" y="248428"/>
                  <a:pt x="4040963" y="250729"/>
                </a:cubicBezTo>
                <a:cubicBezTo>
                  <a:pt x="4058580" y="235698"/>
                  <a:pt x="4076274" y="220685"/>
                  <a:pt x="4094026" y="205696"/>
                </a:cubicBezTo>
                <a:cubicBezTo>
                  <a:pt x="4109261" y="200422"/>
                  <a:pt x="4124516" y="195452"/>
                  <a:pt x="4139828" y="190793"/>
                </a:cubicBezTo>
                <a:close/>
                <a:moveTo>
                  <a:pt x="4082864" y="184423"/>
                </a:moveTo>
                <a:cubicBezTo>
                  <a:pt x="4067206" y="196870"/>
                  <a:pt x="4051586" y="209343"/>
                  <a:pt x="4036063" y="221846"/>
                </a:cubicBezTo>
                <a:cubicBezTo>
                  <a:pt x="4021789" y="227448"/>
                  <a:pt x="4007552" y="233252"/>
                  <a:pt x="3993413" y="239246"/>
                </a:cubicBezTo>
                <a:cubicBezTo>
                  <a:pt x="4008974" y="227364"/>
                  <a:pt x="4024574" y="215498"/>
                  <a:pt x="4040252" y="203671"/>
                </a:cubicBezTo>
                <a:cubicBezTo>
                  <a:pt x="4054430" y="197056"/>
                  <a:pt x="4068647" y="190636"/>
                  <a:pt x="4082864" y="184423"/>
                </a:cubicBezTo>
                <a:close/>
                <a:moveTo>
                  <a:pt x="4195063" y="175474"/>
                </a:moveTo>
                <a:cubicBezTo>
                  <a:pt x="4177407" y="191817"/>
                  <a:pt x="4159827" y="208192"/>
                  <a:pt x="4142325" y="224576"/>
                </a:cubicBezTo>
                <a:cubicBezTo>
                  <a:pt x="4127148" y="227729"/>
                  <a:pt x="4111740" y="231287"/>
                  <a:pt x="4096139" y="235256"/>
                </a:cubicBezTo>
                <a:cubicBezTo>
                  <a:pt x="4113815" y="219456"/>
                  <a:pt x="4131566" y="203673"/>
                  <a:pt x="4149396" y="187919"/>
                </a:cubicBezTo>
                <a:cubicBezTo>
                  <a:pt x="4164592" y="183433"/>
                  <a:pt x="4179808" y="179264"/>
                  <a:pt x="4195063" y="175474"/>
                </a:cubicBezTo>
                <a:close/>
                <a:moveTo>
                  <a:pt x="4059790" y="170761"/>
                </a:moveTo>
                <a:cubicBezTo>
                  <a:pt x="4055275" y="173927"/>
                  <a:pt x="4050760" y="177107"/>
                  <a:pt x="4046226" y="180280"/>
                </a:cubicBezTo>
                <a:cubicBezTo>
                  <a:pt x="4042903" y="182071"/>
                  <a:pt x="4039560" y="183864"/>
                  <a:pt x="4036236" y="185662"/>
                </a:cubicBezTo>
                <a:cubicBezTo>
                  <a:pt x="4040943" y="182574"/>
                  <a:pt x="4045631" y="179483"/>
                  <a:pt x="4050338" y="176407"/>
                </a:cubicBezTo>
                <a:cubicBezTo>
                  <a:pt x="4053508" y="174521"/>
                  <a:pt x="4056639" y="172636"/>
                  <a:pt x="4059790" y="170761"/>
                </a:cubicBezTo>
                <a:close/>
                <a:moveTo>
                  <a:pt x="4080846" y="167700"/>
                </a:moveTo>
                <a:cubicBezTo>
                  <a:pt x="4067513" y="177622"/>
                  <a:pt x="4054219" y="187564"/>
                  <a:pt x="4040981" y="197541"/>
                </a:cubicBezTo>
                <a:cubicBezTo>
                  <a:pt x="4029281" y="203001"/>
                  <a:pt x="4017658" y="208555"/>
                  <a:pt x="4006150" y="214180"/>
                </a:cubicBezTo>
                <a:cubicBezTo>
                  <a:pt x="4019311" y="204799"/>
                  <a:pt x="4032547" y="195454"/>
                  <a:pt x="4045804" y="186129"/>
                </a:cubicBezTo>
                <a:cubicBezTo>
                  <a:pt x="4057465" y="179881"/>
                  <a:pt x="4069147" y="173733"/>
                  <a:pt x="4080846" y="167700"/>
                </a:cubicBezTo>
                <a:close/>
                <a:moveTo>
                  <a:pt x="4248606" y="163752"/>
                </a:moveTo>
                <a:cubicBezTo>
                  <a:pt x="4230950" y="180828"/>
                  <a:pt x="4213353" y="197933"/>
                  <a:pt x="4195831" y="215051"/>
                </a:cubicBezTo>
                <a:cubicBezTo>
                  <a:pt x="4180769" y="217275"/>
                  <a:pt x="4165495" y="219927"/>
                  <a:pt x="4150010" y="223012"/>
                </a:cubicBezTo>
                <a:cubicBezTo>
                  <a:pt x="4167686" y="206484"/>
                  <a:pt x="4185437" y="189973"/>
                  <a:pt x="4203266" y="173491"/>
                </a:cubicBezTo>
                <a:cubicBezTo>
                  <a:pt x="4218367" y="169871"/>
                  <a:pt x="4233487" y="166603"/>
                  <a:pt x="4248606" y="163752"/>
                </a:cubicBezTo>
                <a:close/>
                <a:moveTo>
                  <a:pt x="4141865" y="159971"/>
                </a:moveTo>
                <a:cubicBezTo>
                  <a:pt x="4125630" y="173497"/>
                  <a:pt x="4109472" y="187064"/>
                  <a:pt x="4093373" y="200653"/>
                </a:cubicBezTo>
                <a:cubicBezTo>
                  <a:pt x="4078714" y="205717"/>
                  <a:pt x="4064094" y="211060"/>
                  <a:pt x="4049550" y="216622"/>
                </a:cubicBezTo>
                <a:cubicBezTo>
                  <a:pt x="4065708" y="203646"/>
                  <a:pt x="4081961" y="190701"/>
                  <a:pt x="4098253" y="177789"/>
                </a:cubicBezTo>
                <a:cubicBezTo>
                  <a:pt x="4112777" y="171608"/>
                  <a:pt x="4127320" y="165656"/>
                  <a:pt x="4141865" y="159971"/>
                </a:cubicBezTo>
                <a:close/>
                <a:moveTo>
                  <a:pt x="4300691" y="155597"/>
                </a:moveTo>
                <a:cubicBezTo>
                  <a:pt x="4283054" y="173378"/>
                  <a:pt x="4265494" y="191181"/>
                  <a:pt x="4248011" y="209001"/>
                </a:cubicBezTo>
                <a:cubicBezTo>
                  <a:pt x="4233064" y="210244"/>
                  <a:pt x="4217925" y="211932"/>
                  <a:pt x="4202594" y="214076"/>
                </a:cubicBezTo>
                <a:cubicBezTo>
                  <a:pt x="4220231" y="196849"/>
                  <a:pt x="4237944" y="179637"/>
                  <a:pt x="4255735" y="162455"/>
                </a:cubicBezTo>
                <a:cubicBezTo>
                  <a:pt x="4270720" y="159760"/>
                  <a:pt x="4285705" y="157456"/>
                  <a:pt x="4300691" y="155597"/>
                </a:cubicBezTo>
                <a:close/>
                <a:moveTo>
                  <a:pt x="4351449" y="151011"/>
                </a:moveTo>
                <a:cubicBezTo>
                  <a:pt x="4333870" y="169483"/>
                  <a:pt x="4316367" y="187979"/>
                  <a:pt x="4298924" y="206482"/>
                </a:cubicBezTo>
                <a:cubicBezTo>
                  <a:pt x="4284149" y="206695"/>
                  <a:pt x="4269183" y="207370"/>
                  <a:pt x="4253986" y="208517"/>
                </a:cubicBezTo>
                <a:cubicBezTo>
                  <a:pt x="4271585" y="190611"/>
                  <a:pt x="4289221" y="172719"/>
                  <a:pt x="4306954" y="154853"/>
                </a:cubicBezTo>
                <a:cubicBezTo>
                  <a:pt x="4321786" y="153134"/>
                  <a:pt x="4336637" y="151831"/>
                  <a:pt x="4351449" y="151011"/>
                </a:cubicBezTo>
                <a:close/>
                <a:moveTo>
                  <a:pt x="4198521" y="139203"/>
                </a:moveTo>
                <a:cubicBezTo>
                  <a:pt x="4181864" y="153741"/>
                  <a:pt x="4165246" y="168317"/>
                  <a:pt x="4148723" y="182924"/>
                </a:cubicBezTo>
                <a:cubicBezTo>
                  <a:pt x="4133929" y="187279"/>
                  <a:pt x="4119175" y="191933"/>
                  <a:pt x="4104458" y="196874"/>
                </a:cubicBezTo>
                <a:cubicBezTo>
                  <a:pt x="4121038" y="182924"/>
                  <a:pt x="4137695" y="169013"/>
                  <a:pt x="4154410" y="155134"/>
                </a:cubicBezTo>
                <a:cubicBezTo>
                  <a:pt x="4169107" y="149539"/>
                  <a:pt x="4183824" y="144216"/>
                  <a:pt x="4198521" y="139203"/>
                </a:cubicBezTo>
                <a:close/>
                <a:moveTo>
                  <a:pt x="4143497" y="136640"/>
                </a:moveTo>
                <a:cubicBezTo>
                  <a:pt x="4128589" y="148273"/>
                  <a:pt x="4113757" y="159956"/>
                  <a:pt x="4098964" y="171664"/>
                </a:cubicBezTo>
                <a:cubicBezTo>
                  <a:pt x="4085937" y="177201"/>
                  <a:pt x="4073008" y="182895"/>
                  <a:pt x="4060155" y="188722"/>
                </a:cubicBezTo>
                <a:cubicBezTo>
                  <a:pt x="4074910" y="177658"/>
                  <a:pt x="4089703" y="166619"/>
                  <a:pt x="4104574" y="155629"/>
                </a:cubicBezTo>
                <a:cubicBezTo>
                  <a:pt x="4117542" y="149140"/>
                  <a:pt x="4130510" y="142802"/>
                  <a:pt x="4143497" y="136640"/>
                </a:cubicBezTo>
                <a:close/>
                <a:moveTo>
                  <a:pt x="4137119" y="126183"/>
                </a:moveTo>
                <a:cubicBezTo>
                  <a:pt x="4126341" y="134064"/>
                  <a:pt x="4115562" y="141968"/>
                  <a:pt x="4104823" y="149895"/>
                </a:cubicBezTo>
                <a:cubicBezTo>
                  <a:pt x="4095967" y="154321"/>
                  <a:pt x="4087187" y="158794"/>
                  <a:pt x="4078465" y="163307"/>
                </a:cubicBezTo>
                <a:cubicBezTo>
                  <a:pt x="4089089" y="155920"/>
                  <a:pt x="4099751" y="148559"/>
                  <a:pt x="4110433" y="141222"/>
                </a:cubicBezTo>
                <a:cubicBezTo>
                  <a:pt x="4119309" y="136150"/>
                  <a:pt x="4128224" y="131136"/>
                  <a:pt x="4137119" y="126183"/>
                </a:cubicBezTo>
                <a:close/>
                <a:moveTo>
                  <a:pt x="4253218" y="122033"/>
                </a:moveTo>
                <a:cubicBezTo>
                  <a:pt x="4236272" y="137493"/>
                  <a:pt x="4219404" y="152994"/>
                  <a:pt x="4202594" y="168527"/>
                </a:cubicBezTo>
                <a:cubicBezTo>
                  <a:pt x="4187762" y="172071"/>
                  <a:pt x="4172949" y="175956"/>
                  <a:pt x="4158175" y="180171"/>
                </a:cubicBezTo>
                <a:cubicBezTo>
                  <a:pt x="4175024" y="165316"/>
                  <a:pt x="4191931" y="150490"/>
                  <a:pt x="4208915" y="135710"/>
                </a:cubicBezTo>
                <a:cubicBezTo>
                  <a:pt x="4223689" y="130821"/>
                  <a:pt x="4238463" y="126262"/>
                  <a:pt x="4253218" y="122033"/>
                </a:cubicBezTo>
                <a:close/>
                <a:moveTo>
                  <a:pt x="4202401" y="110043"/>
                </a:moveTo>
                <a:cubicBezTo>
                  <a:pt x="4186551" y="123003"/>
                  <a:pt x="4170760" y="136012"/>
                  <a:pt x="4155024" y="149061"/>
                </a:cubicBezTo>
                <a:cubicBezTo>
                  <a:pt x="4141269" y="154281"/>
                  <a:pt x="4127590" y="159731"/>
                  <a:pt x="4113969" y="165364"/>
                </a:cubicBezTo>
                <a:cubicBezTo>
                  <a:pt x="4129703" y="152955"/>
                  <a:pt x="4145533" y="140600"/>
                  <a:pt x="4161403" y="128281"/>
                </a:cubicBezTo>
                <a:cubicBezTo>
                  <a:pt x="4175063" y="121989"/>
                  <a:pt x="4188722" y="115903"/>
                  <a:pt x="4202401" y="110043"/>
                </a:cubicBezTo>
                <a:close/>
                <a:moveTo>
                  <a:pt x="4306301" y="108362"/>
                </a:moveTo>
                <a:cubicBezTo>
                  <a:pt x="4289164" y="124704"/>
                  <a:pt x="4272084" y="141092"/>
                  <a:pt x="4255081" y="157505"/>
                </a:cubicBezTo>
                <a:cubicBezTo>
                  <a:pt x="4240288" y="160165"/>
                  <a:pt x="4225494" y="163205"/>
                  <a:pt x="4210720" y="166607"/>
                </a:cubicBezTo>
                <a:cubicBezTo>
                  <a:pt x="4227762" y="150876"/>
                  <a:pt x="4244879" y="135176"/>
                  <a:pt x="4262074" y="119524"/>
                </a:cubicBezTo>
                <a:cubicBezTo>
                  <a:pt x="4276830" y="115434"/>
                  <a:pt x="4291565" y="111718"/>
                  <a:pt x="4306301" y="108362"/>
                </a:cubicBezTo>
                <a:close/>
                <a:moveTo>
                  <a:pt x="4357981" y="98191"/>
                </a:moveTo>
                <a:cubicBezTo>
                  <a:pt x="4340690" y="115392"/>
                  <a:pt x="4323476" y="132633"/>
                  <a:pt x="4306319" y="149906"/>
                </a:cubicBezTo>
                <a:cubicBezTo>
                  <a:pt x="4291604" y="151614"/>
                  <a:pt x="4276887" y="153733"/>
                  <a:pt x="4262151" y="156254"/>
                </a:cubicBezTo>
                <a:cubicBezTo>
                  <a:pt x="4279346" y="139678"/>
                  <a:pt x="4296618" y="123132"/>
                  <a:pt x="4313947" y="106633"/>
                </a:cubicBezTo>
                <a:cubicBezTo>
                  <a:pt x="4328644" y="103415"/>
                  <a:pt x="4343322" y="100608"/>
                  <a:pt x="4357981" y="98191"/>
                </a:cubicBezTo>
                <a:close/>
                <a:moveTo>
                  <a:pt x="4184476" y="91995"/>
                </a:moveTo>
                <a:cubicBezTo>
                  <a:pt x="4178905" y="95982"/>
                  <a:pt x="4173334" y="99960"/>
                  <a:pt x="4167781" y="103964"/>
                </a:cubicBezTo>
                <a:cubicBezTo>
                  <a:pt x="4163593" y="106206"/>
                  <a:pt x="4159405" y="108458"/>
                  <a:pt x="4155255" y="110717"/>
                </a:cubicBezTo>
                <a:cubicBezTo>
                  <a:pt x="4160903" y="106917"/>
                  <a:pt x="4166571" y="103146"/>
                  <a:pt x="4172219" y="99365"/>
                </a:cubicBezTo>
                <a:cubicBezTo>
                  <a:pt x="4176293" y="96898"/>
                  <a:pt x="4180384" y="94443"/>
                  <a:pt x="4184476" y="91995"/>
                </a:cubicBezTo>
                <a:close/>
                <a:moveTo>
                  <a:pt x="4408394" y="91559"/>
                </a:moveTo>
                <a:cubicBezTo>
                  <a:pt x="4391007" y="109597"/>
                  <a:pt x="4373677" y="127672"/>
                  <a:pt x="4356425" y="145777"/>
                </a:cubicBezTo>
                <a:cubicBezTo>
                  <a:pt x="4341823" y="146479"/>
                  <a:pt x="4327203" y="147612"/>
                  <a:pt x="4312583" y="149188"/>
                </a:cubicBezTo>
                <a:cubicBezTo>
                  <a:pt x="4329854" y="131785"/>
                  <a:pt x="4347242" y="114419"/>
                  <a:pt x="4364667" y="97094"/>
                </a:cubicBezTo>
                <a:cubicBezTo>
                  <a:pt x="4379268" y="94814"/>
                  <a:pt x="4393850" y="92975"/>
                  <a:pt x="4408394" y="91559"/>
                </a:cubicBezTo>
                <a:close/>
                <a:moveTo>
                  <a:pt x="4202190" y="91357"/>
                </a:moveTo>
                <a:cubicBezTo>
                  <a:pt x="4188588" y="101757"/>
                  <a:pt x="4175024" y="112201"/>
                  <a:pt x="4161499" y="122679"/>
                </a:cubicBezTo>
                <a:cubicBezTo>
                  <a:pt x="4150164" y="127889"/>
                  <a:pt x="4138886" y="133205"/>
                  <a:pt x="4127705" y="138621"/>
                </a:cubicBezTo>
                <a:cubicBezTo>
                  <a:pt x="4141057" y="128838"/>
                  <a:pt x="4154448" y="119088"/>
                  <a:pt x="4167878" y="109390"/>
                </a:cubicBezTo>
                <a:cubicBezTo>
                  <a:pt x="4179308" y="103257"/>
                  <a:pt x="4190740" y="97240"/>
                  <a:pt x="4202190" y="91357"/>
                </a:cubicBezTo>
                <a:close/>
                <a:moveTo>
                  <a:pt x="4258501" y="87371"/>
                </a:moveTo>
                <a:cubicBezTo>
                  <a:pt x="4242036" y="101463"/>
                  <a:pt x="4225648" y="115603"/>
                  <a:pt x="4209318" y="129791"/>
                </a:cubicBezTo>
                <a:cubicBezTo>
                  <a:pt x="4195255" y="134425"/>
                  <a:pt x="4181230" y="139339"/>
                  <a:pt x="4167244" y="144494"/>
                </a:cubicBezTo>
                <a:cubicBezTo>
                  <a:pt x="4183554" y="131003"/>
                  <a:pt x="4199904" y="117541"/>
                  <a:pt x="4216350" y="104151"/>
                </a:cubicBezTo>
                <a:cubicBezTo>
                  <a:pt x="4230393" y="98299"/>
                  <a:pt x="4244457" y="92694"/>
                  <a:pt x="4258501" y="87371"/>
                </a:cubicBezTo>
                <a:close/>
                <a:moveTo>
                  <a:pt x="4312660" y="68309"/>
                </a:moveTo>
                <a:cubicBezTo>
                  <a:pt x="4295791" y="83419"/>
                  <a:pt x="4279000" y="98585"/>
                  <a:pt x="4262267" y="113797"/>
                </a:cubicBezTo>
                <a:cubicBezTo>
                  <a:pt x="4257636" y="115063"/>
                  <a:pt x="4253006" y="116364"/>
                  <a:pt x="4248338" y="117712"/>
                </a:cubicBezTo>
                <a:cubicBezTo>
                  <a:pt x="4238732" y="120492"/>
                  <a:pt x="4229126" y="123430"/>
                  <a:pt x="4219539" y="126490"/>
                </a:cubicBezTo>
                <a:cubicBezTo>
                  <a:pt x="4236253" y="111983"/>
                  <a:pt x="4253044" y="97521"/>
                  <a:pt x="4269932" y="83119"/>
                </a:cubicBezTo>
                <a:cubicBezTo>
                  <a:pt x="4284168" y="77884"/>
                  <a:pt x="4298424" y="72931"/>
                  <a:pt x="4312660" y="68309"/>
                </a:cubicBezTo>
                <a:close/>
                <a:moveTo>
                  <a:pt x="4261574" y="62182"/>
                </a:moveTo>
                <a:cubicBezTo>
                  <a:pt x="4246397" y="74322"/>
                  <a:pt x="4231258" y="86502"/>
                  <a:pt x="4216215" y="98748"/>
                </a:cubicBezTo>
                <a:cubicBezTo>
                  <a:pt x="4203612" y="103970"/>
                  <a:pt x="4191085" y="109361"/>
                  <a:pt x="4178636" y="114907"/>
                </a:cubicBezTo>
                <a:cubicBezTo>
                  <a:pt x="4193583" y="103384"/>
                  <a:pt x="4208588" y="91924"/>
                  <a:pt x="4223650" y="80508"/>
                </a:cubicBezTo>
                <a:cubicBezTo>
                  <a:pt x="4236292" y="74222"/>
                  <a:pt x="4248914" y="68105"/>
                  <a:pt x="4261574" y="62182"/>
                </a:cubicBezTo>
                <a:close/>
                <a:moveTo>
                  <a:pt x="4365147" y="52772"/>
                </a:moveTo>
                <a:cubicBezTo>
                  <a:pt x="4347991" y="68833"/>
                  <a:pt x="4330911" y="84956"/>
                  <a:pt x="4313927" y="101123"/>
                </a:cubicBezTo>
                <a:cubicBezTo>
                  <a:pt x="4299749" y="104185"/>
                  <a:pt x="4285417" y="107640"/>
                  <a:pt x="4270912" y="111484"/>
                </a:cubicBezTo>
                <a:cubicBezTo>
                  <a:pt x="4287934" y="96028"/>
                  <a:pt x="4305032" y="80616"/>
                  <a:pt x="4322208" y="65269"/>
                </a:cubicBezTo>
                <a:cubicBezTo>
                  <a:pt x="4336521" y="60766"/>
                  <a:pt x="4350835" y="56585"/>
                  <a:pt x="4365147" y="52772"/>
                </a:cubicBezTo>
                <a:close/>
                <a:moveTo>
                  <a:pt x="4255523" y="51056"/>
                </a:moveTo>
                <a:cubicBezTo>
                  <a:pt x="4244726" y="59131"/>
                  <a:pt x="4233948" y="67242"/>
                  <a:pt x="4223208" y="75379"/>
                </a:cubicBezTo>
                <a:cubicBezTo>
                  <a:pt x="4214236" y="79817"/>
                  <a:pt x="4205341" y="84318"/>
                  <a:pt x="4196504" y="88873"/>
                </a:cubicBezTo>
                <a:cubicBezTo>
                  <a:pt x="4207051" y="81340"/>
                  <a:pt x="4217656" y="73842"/>
                  <a:pt x="4228281" y="66372"/>
                </a:cubicBezTo>
                <a:cubicBezTo>
                  <a:pt x="4237329" y="61202"/>
                  <a:pt x="4246417" y="56093"/>
                  <a:pt x="4255523" y="51056"/>
                </a:cubicBezTo>
                <a:close/>
                <a:moveTo>
                  <a:pt x="4416232" y="40733"/>
                </a:moveTo>
                <a:cubicBezTo>
                  <a:pt x="4398922" y="57669"/>
                  <a:pt x="4381688" y="74668"/>
                  <a:pt x="4364513" y="91709"/>
                </a:cubicBezTo>
                <a:cubicBezTo>
                  <a:pt x="4350335" y="93889"/>
                  <a:pt x="4336003" y="96481"/>
                  <a:pt x="4321459" y="99495"/>
                </a:cubicBezTo>
                <a:cubicBezTo>
                  <a:pt x="4338654" y="83163"/>
                  <a:pt x="4355944" y="66875"/>
                  <a:pt x="4373293" y="50654"/>
                </a:cubicBezTo>
                <a:cubicBezTo>
                  <a:pt x="4387626" y="46974"/>
                  <a:pt x="4401938" y="43654"/>
                  <a:pt x="4416232" y="40733"/>
                </a:cubicBezTo>
                <a:close/>
                <a:moveTo>
                  <a:pt x="4317617" y="37314"/>
                </a:moveTo>
                <a:cubicBezTo>
                  <a:pt x="4301516" y="50793"/>
                  <a:pt x="4285494" y="64335"/>
                  <a:pt x="4269548" y="77934"/>
                </a:cubicBezTo>
                <a:cubicBezTo>
                  <a:pt x="4256291" y="82777"/>
                  <a:pt x="4243093" y="87851"/>
                  <a:pt x="4229971" y="93131"/>
                </a:cubicBezTo>
                <a:cubicBezTo>
                  <a:pt x="4245859" y="80253"/>
                  <a:pt x="4261825" y="67434"/>
                  <a:pt x="4277847" y="54677"/>
                </a:cubicBezTo>
                <a:cubicBezTo>
                  <a:pt x="4291085" y="48662"/>
                  <a:pt x="4304341" y="42868"/>
                  <a:pt x="4317617" y="37314"/>
                </a:cubicBezTo>
                <a:close/>
                <a:moveTo>
                  <a:pt x="4466107" y="32188"/>
                </a:moveTo>
                <a:cubicBezTo>
                  <a:pt x="4448663" y="49980"/>
                  <a:pt x="4431313" y="67838"/>
                  <a:pt x="4414023" y="85736"/>
                </a:cubicBezTo>
                <a:cubicBezTo>
                  <a:pt x="4399883" y="86969"/>
                  <a:pt x="4385551" y="88645"/>
                  <a:pt x="4371065" y="90754"/>
                </a:cubicBezTo>
                <a:cubicBezTo>
                  <a:pt x="4388394" y="73557"/>
                  <a:pt x="4405800" y="56405"/>
                  <a:pt x="4423302" y="39319"/>
                </a:cubicBezTo>
                <a:cubicBezTo>
                  <a:pt x="4437596" y="36532"/>
                  <a:pt x="4451851" y="34151"/>
                  <a:pt x="4466107" y="32188"/>
                </a:cubicBezTo>
                <a:close/>
                <a:moveTo>
                  <a:pt x="4316579" y="18672"/>
                </a:moveTo>
                <a:cubicBezTo>
                  <a:pt x="4303303" y="29049"/>
                  <a:pt x="4290086" y="39477"/>
                  <a:pt x="4276925" y="49949"/>
                </a:cubicBezTo>
                <a:cubicBezTo>
                  <a:pt x="4265744" y="54991"/>
                  <a:pt x="4254639" y="60159"/>
                  <a:pt x="4243612" y="65438"/>
                </a:cubicBezTo>
                <a:cubicBezTo>
                  <a:pt x="4256580" y="55686"/>
                  <a:pt x="4269605" y="45973"/>
                  <a:pt x="4282670" y="36318"/>
                </a:cubicBezTo>
                <a:cubicBezTo>
                  <a:pt x="4293928" y="30311"/>
                  <a:pt x="4305225" y="24422"/>
                  <a:pt x="4316579" y="18672"/>
                </a:cubicBezTo>
                <a:close/>
                <a:moveTo>
                  <a:pt x="4371488" y="16173"/>
                </a:moveTo>
                <a:cubicBezTo>
                  <a:pt x="4354792" y="30808"/>
                  <a:pt x="4338173" y="45513"/>
                  <a:pt x="4321632" y="60280"/>
                </a:cubicBezTo>
                <a:cubicBezTo>
                  <a:pt x="4307953" y="64549"/>
                  <a:pt x="4294332" y="69102"/>
                  <a:pt x="4280749" y="73911"/>
                </a:cubicBezTo>
                <a:cubicBezTo>
                  <a:pt x="4297252" y="59876"/>
                  <a:pt x="4313832" y="45898"/>
                  <a:pt x="4330508" y="31996"/>
                </a:cubicBezTo>
                <a:cubicBezTo>
                  <a:pt x="4344149" y="26445"/>
                  <a:pt x="4357808" y="21166"/>
                  <a:pt x="4371488" y="16173"/>
                </a:cubicBezTo>
                <a:close/>
                <a:moveTo>
                  <a:pt x="4303323" y="15744"/>
                </a:moveTo>
                <a:cubicBezTo>
                  <a:pt x="4296464" y="20764"/>
                  <a:pt x="4289567" y="25771"/>
                  <a:pt x="4282727" y="30822"/>
                </a:cubicBezTo>
                <a:cubicBezTo>
                  <a:pt x="4277655" y="33525"/>
                  <a:pt x="4272621" y="36244"/>
                  <a:pt x="4267607" y="38972"/>
                </a:cubicBezTo>
                <a:cubicBezTo>
                  <a:pt x="4269548" y="37631"/>
                  <a:pt x="4271469" y="36272"/>
                  <a:pt x="4273429" y="34933"/>
                </a:cubicBezTo>
                <a:cubicBezTo>
                  <a:pt x="4278040" y="31763"/>
                  <a:pt x="4282650" y="28601"/>
                  <a:pt x="4287300" y="25444"/>
                </a:cubicBezTo>
                <a:cubicBezTo>
                  <a:pt x="4292621" y="22192"/>
                  <a:pt x="4297982" y="18958"/>
                  <a:pt x="4303323" y="15744"/>
                </a:cubicBezTo>
                <a:close/>
                <a:moveTo>
                  <a:pt x="4503360" y="0"/>
                </a:moveTo>
                <a:lnTo>
                  <a:pt x="4497947" y="0"/>
                </a:lnTo>
                <a:lnTo>
                  <a:pt x="4471582" y="26609"/>
                </a:lnTo>
                <a:cubicBezTo>
                  <a:pt x="4457750" y="28395"/>
                  <a:pt x="4443744" y="30591"/>
                  <a:pt x="4429585" y="33216"/>
                </a:cubicBezTo>
                <a:lnTo>
                  <a:pt x="4463972" y="0"/>
                </a:lnTo>
                <a:lnTo>
                  <a:pt x="4458313" y="0"/>
                </a:lnTo>
                <a:lnTo>
                  <a:pt x="4422553" y="34580"/>
                </a:lnTo>
                <a:cubicBezTo>
                  <a:pt x="4408739" y="37260"/>
                  <a:pt x="4394772" y="40332"/>
                  <a:pt x="4380652" y="43802"/>
                </a:cubicBezTo>
                <a:lnTo>
                  <a:pt x="4428070" y="0"/>
                </a:lnTo>
                <a:lnTo>
                  <a:pt x="4422094" y="0"/>
                </a:lnTo>
                <a:lnTo>
                  <a:pt x="4372621" y="45794"/>
                </a:lnTo>
                <a:cubicBezTo>
                  <a:pt x="4362093" y="48478"/>
                  <a:pt x="4351488" y="51365"/>
                  <a:pt x="4340767" y="54482"/>
                </a:cubicBezTo>
                <a:cubicBezTo>
                  <a:pt x="4337520" y="55425"/>
                  <a:pt x="4334292" y="56407"/>
                  <a:pt x="4331046" y="57384"/>
                </a:cubicBezTo>
                <a:cubicBezTo>
                  <a:pt x="4347972" y="42313"/>
                  <a:pt x="4364955" y="27298"/>
                  <a:pt x="4382035" y="12367"/>
                </a:cubicBezTo>
                <a:lnTo>
                  <a:pt x="4419374" y="0"/>
                </a:lnTo>
                <a:lnTo>
                  <a:pt x="4405472" y="0"/>
                </a:lnTo>
                <a:lnTo>
                  <a:pt x="4390949" y="4615"/>
                </a:lnTo>
                <a:lnTo>
                  <a:pt x="4396299" y="0"/>
                </a:lnTo>
                <a:lnTo>
                  <a:pt x="4390068" y="0"/>
                </a:lnTo>
                <a:lnTo>
                  <a:pt x="4380555" y="8232"/>
                </a:lnTo>
                <a:cubicBezTo>
                  <a:pt x="4367549" y="12797"/>
                  <a:pt x="4354619" y="17608"/>
                  <a:pt x="4341766" y="22632"/>
                </a:cubicBezTo>
                <a:lnTo>
                  <a:pt x="4369276" y="0"/>
                </a:lnTo>
                <a:lnTo>
                  <a:pt x="4362637" y="0"/>
                </a:lnTo>
                <a:lnTo>
                  <a:pt x="4329221" y="27604"/>
                </a:lnTo>
                <a:cubicBezTo>
                  <a:pt x="4316906" y="32570"/>
                  <a:pt x="4304649" y="37713"/>
                  <a:pt x="4292487" y="43031"/>
                </a:cubicBezTo>
                <a:cubicBezTo>
                  <a:pt x="4306896" y="31629"/>
                  <a:pt x="4321401" y="20301"/>
                  <a:pt x="4335926" y="9020"/>
                </a:cubicBezTo>
                <a:lnTo>
                  <a:pt x="4354931" y="0"/>
                </a:lnTo>
                <a:lnTo>
                  <a:pt x="4340630" y="0"/>
                </a:lnTo>
                <a:lnTo>
                  <a:pt x="4335964" y="3589"/>
                </a:lnTo>
                <a:cubicBezTo>
                  <a:pt x="4326761" y="8102"/>
                  <a:pt x="4317617" y="12684"/>
                  <a:pt x="4308548" y="17329"/>
                </a:cubicBezTo>
                <a:lnTo>
                  <a:pt x="4332493" y="0"/>
                </a:lnTo>
                <a:lnTo>
                  <a:pt x="4318205" y="0"/>
                </a:lnTo>
                <a:lnTo>
                  <a:pt x="4287319" y="20034"/>
                </a:lnTo>
                <a:cubicBezTo>
                  <a:pt x="4251258" y="42009"/>
                  <a:pt x="4217272" y="63970"/>
                  <a:pt x="4186014" y="84677"/>
                </a:cubicBezTo>
                <a:cubicBezTo>
                  <a:pt x="4181499" y="87674"/>
                  <a:pt x="4177004" y="90700"/>
                  <a:pt x="4172507" y="93711"/>
                </a:cubicBezTo>
                <a:cubicBezTo>
                  <a:pt x="4147474" y="108840"/>
                  <a:pt x="4123593" y="123785"/>
                  <a:pt x="4101135" y="138097"/>
                </a:cubicBezTo>
                <a:cubicBezTo>
                  <a:pt x="4084209" y="148903"/>
                  <a:pt x="4067341" y="159802"/>
                  <a:pt x="4050549" y="170759"/>
                </a:cubicBezTo>
                <a:cubicBezTo>
                  <a:pt x="4038926" y="177718"/>
                  <a:pt x="4027494" y="184647"/>
                  <a:pt x="4016275" y="191510"/>
                </a:cubicBezTo>
                <a:cubicBezTo>
                  <a:pt x="3983345" y="211667"/>
                  <a:pt x="3950646" y="232111"/>
                  <a:pt x="3918197" y="252722"/>
                </a:cubicBezTo>
                <a:cubicBezTo>
                  <a:pt x="3871627" y="280130"/>
                  <a:pt x="3825479" y="307999"/>
                  <a:pt x="3779812" y="336018"/>
                </a:cubicBezTo>
                <a:cubicBezTo>
                  <a:pt x="3729727" y="364576"/>
                  <a:pt x="3680120" y="393437"/>
                  <a:pt x="3631206" y="422115"/>
                </a:cubicBezTo>
                <a:cubicBezTo>
                  <a:pt x="3592302" y="443365"/>
                  <a:pt x="3553762" y="464585"/>
                  <a:pt x="3515857" y="485465"/>
                </a:cubicBezTo>
                <a:cubicBezTo>
                  <a:pt x="3500756" y="493789"/>
                  <a:pt x="3485733" y="502056"/>
                  <a:pt x="3470767" y="510294"/>
                </a:cubicBezTo>
                <a:cubicBezTo>
                  <a:pt x="3410824" y="541120"/>
                  <a:pt x="3351881" y="571356"/>
                  <a:pt x="3293458" y="600660"/>
                </a:cubicBezTo>
                <a:cubicBezTo>
                  <a:pt x="3225677" y="632514"/>
                  <a:pt x="3158647" y="663234"/>
                  <a:pt x="3091711" y="692187"/>
                </a:cubicBezTo>
                <a:cubicBezTo>
                  <a:pt x="3011079" y="724924"/>
                  <a:pt x="2930810" y="755260"/>
                  <a:pt x="2849851" y="782004"/>
                </a:cubicBezTo>
                <a:cubicBezTo>
                  <a:pt x="2800975" y="797104"/>
                  <a:pt x="2751965" y="810956"/>
                  <a:pt x="2702609" y="823233"/>
                </a:cubicBezTo>
                <a:cubicBezTo>
                  <a:pt x="2563744" y="857795"/>
                  <a:pt x="2438116" y="869918"/>
                  <a:pt x="2328645" y="859371"/>
                </a:cubicBezTo>
                <a:cubicBezTo>
                  <a:pt x="2296216" y="855817"/>
                  <a:pt x="2264842" y="850456"/>
                  <a:pt x="2235006" y="843290"/>
                </a:cubicBezTo>
                <a:cubicBezTo>
                  <a:pt x="2188244" y="831897"/>
                  <a:pt x="2144651" y="816336"/>
                  <a:pt x="2101020" y="798949"/>
                </a:cubicBezTo>
                <a:cubicBezTo>
                  <a:pt x="2063499" y="782023"/>
                  <a:pt x="2027457" y="762753"/>
                  <a:pt x="1990070" y="742772"/>
                </a:cubicBezTo>
                <a:cubicBezTo>
                  <a:pt x="1977179" y="735856"/>
                  <a:pt x="1964134" y="728882"/>
                  <a:pt x="1950840" y="721908"/>
                </a:cubicBezTo>
                <a:cubicBezTo>
                  <a:pt x="1946478" y="719007"/>
                  <a:pt x="1942098" y="716087"/>
                  <a:pt x="1937679" y="713167"/>
                </a:cubicBezTo>
                <a:cubicBezTo>
                  <a:pt x="1907766" y="693244"/>
                  <a:pt x="1877103" y="672840"/>
                  <a:pt x="1844155" y="653321"/>
                </a:cubicBezTo>
                <a:cubicBezTo>
                  <a:pt x="1815567" y="630612"/>
                  <a:pt x="1785673" y="608096"/>
                  <a:pt x="1753013" y="587312"/>
                </a:cubicBezTo>
                <a:cubicBezTo>
                  <a:pt x="1733186" y="569600"/>
                  <a:pt x="1712417" y="552382"/>
                  <a:pt x="1690189" y="536315"/>
                </a:cubicBezTo>
                <a:cubicBezTo>
                  <a:pt x="1684310" y="532073"/>
                  <a:pt x="1678316" y="528043"/>
                  <a:pt x="1672206" y="524179"/>
                </a:cubicBezTo>
                <a:cubicBezTo>
                  <a:pt x="1659930" y="512195"/>
                  <a:pt x="1647231" y="500558"/>
                  <a:pt x="1633917" y="489482"/>
                </a:cubicBezTo>
                <a:cubicBezTo>
                  <a:pt x="1622716" y="480128"/>
                  <a:pt x="1610958" y="471636"/>
                  <a:pt x="1598682" y="463939"/>
                </a:cubicBezTo>
                <a:cubicBezTo>
                  <a:pt x="1591842" y="456670"/>
                  <a:pt x="1584849" y="449550"/>
                  <a:pt x="1577625" y="442656"/>
                </a:cubicBezTo>
                <a:cubicBezTo>
                  <a:pt x="1495359" y="364037"/>
                  <a:pt x="1383007" y="339409"/>
                  <a:pt x="1234093" y="367368"/>
                </a:cubicBezTo>
                <a:cubicBezTo>
                  <a:pt x="1198398" y="374073"/>
                  <a:pt x="1162221" y="383479"/>
                  <a:pt x="1126025" y="394672"/>
                </a:cubicBezTo>
                <a:cubicBezTo>
                  <a:pt x="1070464" y="313082"/>
                  <a:pt x="1014173" y="228109"/>
                  <a:pt x="959707" y="145887"/>
                </a:cubicBezTo>
                <a:lnTo>
                  <a:pt x="861537" y="0"/>
                </a:lnTo>
                <a:lnTo>
                  <a:pt x="856895" y="0"/>
                </a:lnTo>
                <a:lnTo>
                  <a:pt x="956498" y="148020"/>
                </a:lnTo>
                <a:cubicBezTo>
                  <a:pt x="1010753" y="229926"/>
                  <a:pt x="1066833" y="314563"/>
                  <a:pt x="1122202" y="395879"/>
                </a:cubicBezTo>
                <a:cubicBezTo>
                  <a:pt x="1111751" y="399145"/>
                  <a:pt x="1101319" y="402555"/>
                  <a:pt x="1090886" y="406094"/>
                </a:cubicBezTo>
                <a:cubicBezTo>
                  <a:pt x="1031714" y="323912"/>
                  <a:pt x="971733" y="238057"/>
                  <a:pt x="913693" y="154976"/>
                </a:cubicBezTo>
                <a:lnTo>
                  <a:pt x="803811" y="0"/>
                </a:lnTo>
                <a:lnTo>
                  <a:pt x="798994" y="0"/>
                </a:lnTo>
                <a:lnTo>
                  <a:pt x="910466" y="157222"/>
                </a:lnTo>
                <a:cubicBezTo>
                  <a:pt x="968275" y="239988"/>
                  <a:pt x="1028024" y="325503"/>
                  <a:pt x="1087006" y="407412"/>
                </a:cubicBezTo>
                <a:cubicBezTo>
                  <a:pt x="1076747" y="410928"/>
                  <a:pt x="1066506" y="414562"/>
                  <a:pt x="1056285" y="418291"/>
                </a:cubicBezTo>
                <a:cubicBezTo>
                  <a:pt x="992713" y="335103"/>
                  <a:pt x="928256" y="247830"/>
                  <a:pt x="865894" y="163378"/>
                </a:cubicBezTo>
                <a:lnTo>
                  <a:pt x="743547" y="0"/>
                </a:lnTo>
                <a:lnTo>
                  <a:pt x="738526" y="0"/>
                </a:lnTo>
                <a:lnTo>
                  <a:pt x="862666" y="165768"/>
                </a:lnTo>
                <a:cubicBezTo>
                  <a:pt x="924798" y="249895"/>
                  <a:pt x="988986" y="336815"/>
                  <a:pt x="1052328" y="419732"/>
                </a:cubicBezTo>
                <a:cubicBezTo>
                  <a:pt x="1042242" y="423437"/>
                  <a:pt x="1032194" y="427242"/>
                  <a:pt x="1022165" y="431116"/>
                </a:cubicBezTo>
                <a:cubicBezTo>
                  <a:pt x="954077" y="347426"/>
                  <a:pt x="884933" y="259223"/>
                  <a:pt x="818036" y="173887"/>
                </a:cubicBezTo>
                <a:lnTo>
                  <a:pt x="679964" y="0"/>
                </a:lnTo>
                <a:lnTo>
                  <a:pt x="674729" y="0"/>
                </a:lnTo>
                <a:lnTo>
                  <a:pt x="814809" y="176421"/>
                </a:lnTo>
                <a:cubicBezTo>
                  <a:pt x="881436" y="261417"/>
                  <a:pt x="950292" y="349259"/>
                  <a:pt x="1018150" y="432674"/>
                </a:cubicBezTo>
                <a:cubicBezTo>
                  <a:pt x="1008236" y="436524"/>
                  <a:pt x="998361" y="440443"/>
                  <a:pt x="988525" y="444414"/>
                </a:cubicBezTo>
                <a:cubicBezTo>
                  <a:pt x="914366" y="359161"/>
                  <a:pt x="842244" y="272654"/>
                  <a:pt x="765914" y="181097"/>
                </a:cubicBezTo>
                <a:lnTo>
                  <a:pt x="613122" y="0"/>
                </a:lnTo>
                <a:lnTo>
                  <a:pt x="607636" y="0"/>
                </a:lnTo>
                <a:lnTo>
                  <a:pt x="762686" y="183781"/>
                </a:lnTo>
                <a:cubicBezTo>
                  <a:pt x="838708" y="274967"/>
                  <a:pt x="910562" y="361141"/>
                  <a:pt x="984432" y="446080"/>
                </a:cubicBezTo>
                <a:cubicBezTo>
                  <a:pt x="974692" y="450032"/>
                  <a:pt x="964990" y="454028"/>
                  <a:pt x="955345" y="458055"/>
                </a:cubicBezTo>
                <a:cubicBezTo>
                  <a:pt x="955288" y="457988"/>
                  <a:pt x="955230" y="457918"/>
                  <a:pt x="955153" y="457851"/>
                </a:cubicBezTo>
                <a:cubicBezTo>
                  <a:pt x="871177" y="368369"/>
                  <a:pt x="789545" y="276687"/>
                  <a:pt x="703110" y="179625"/>
                </a:cubicBezTo>
                <a:lnTo>
                  <a:pt x="541433" y="0"/>
                </a:lnTo>
                <a:lnTo>
                  <a:pt x="535683" y="0"/>
                </a:lnTo>
                <a:lnTo>
                  <a:pt x="699920" y="182469"/>
                </a:lnTo>
                <a:cubicBezTo>
                  <a:pt x="786067" y="279209"/>
                  <a:pt x="867431" y="370603"/>
                  <a:pt x="951157" y="459820"/>
                </a:cubicBezTo>
                <a:cubicBezTo>
                  <a:pt x="941570" y="463836"/>
                  <a:pt x="932060" y="467870"/>
                  <a:pt x="922627" y="471916"/>
                </a:cubicBezTo>
                <a:lnTo>
                  <a:pt x="920571" y="469897"/>
                </a:lnTo>
                <a:cubicBezTo>
                  <a:pt x="827700" y="378277"/>
                  <a:pt x="737288" y="283425"/>
                  <a:pt x="641573" y="183007"/>
                </a:cubicBezTo>
                <a:lnTo>
                  <a:pt x="465458" y="0"/>
                </a:lnTo>
                <a:lnTo>
                  <a:pt x="459404" y="0"/>
                </a:lnTo>
                <a:lnTo>
                  <a:pt x="638422" y="186021"/>
                </a:lnTo>
                <a:cubicBezTo>
                  <a:pt x="734156" y="286464"/>
                  <a:pt x="824588" y="381337"/>
                  <a:pt x="917516" y="473006"/>
                </a:cubicBezTo>
                <a:lnTo>
                  <a:pt x="918285" y="473776"/>
                </a:lnTo>
                <a:cubicBezTo>
                  <a:pt x="908890" y="477811"/>
                  <a:pt x="899573" y="481847"/>
                  <a:pt x="890312" y="485872"/>
                </a:cubicBezTo>
                <a:cubicBezTo>
                  <a:pt x="888871" y="484568"/>
                  <a:pt x="887411" y="483234"/>
                  <a:pt x="885970" y="481935"/>
                </a:cubicBezTo>
                <a:cubicBezTo>
                  <a:pt x="782360" y="387865"/>
                  <a:pt x="681342" y="289173"/>
                  <a:pt x="574369" y="184686"/>
                </a:cubicBezTo>
                <a:lnTo>
                  <a:pt x="378886" y="0"/>
                </a:lnTo>
                <a:lnTo>
                  <a:pt x="372420" y="0"/>
                </a:lnTo>
                <a:lnTo>
                  <a:pt x="571276" y="187869"/>
                </a:lnTo>
                <a:cubicBezTo>
                  <a:pt x="678249" y="292387"/>
                  <a:pt x="779305" y="391108"/>
                  <a:pt x="882992" y="485230"/>
                </a:cubicBezTo>
                <a:cubicBezTo>
                  <a:pt x="883934" y="486085"/>
                  <a:pt x="884894" y="486961"/>
                  <a:pt x="885836" y="487818"/>
                </a:cubicBezTo>
                <a:cubicBezTo>
                  <a:pt x="876614" y="491839"/>
                  <a:pt x="867469" y="495837"/>
                  <a:pt x="858420" y="499803"/>
                </a:cubicBezTo>
                <a:cubicBezTo>
                  <a:pt x="856057" y="497857"/>
                  <a:pt x="853713" y="495918"/>
                  <a:pt x="851369" y="493968"/>
                </a:cubicBezTo>
                <a:cubicBezTo>
                  <a:pt x="734617" y="397097"/>
                  <a:pt x="620517" y="293663"/>
                  <a:pt x="499730" y="184154"/>
                </a:cubicBezTo>
                <a:lnTo>
                  <a:pt x="290742" y="0"/>
                </a:lnTo>
                <a:lnTo>
                  <a:pt x="283883" y="0"/>
                </a:lnTo>
                <a:lnTo>
                  <a:pt x="496695" y="187525"/>
                </a:lnTo>
                <a:cubicBezTo>
                  <a:pt x="617520" y="297069"/>
                  <a:pt x="731639" y="400534"/>
                  <a:pt x="848468" y="497465"/>
                </a:cubicBezTo>
                <a:cubicBezTo>
                  <a:pt x="850236" y="498929"/>
                  <a:pt x="851984" y="500383"/>
                  <a:pt x="853752" y="501845"/>
                </a:cubicBezTo>
                <a:cubicBezTo>
                  <a:pt x="853502" y="501956"/>
                  <a:pt x="853252" y="502068"/>
                  <a:pt x="852983" y="502179"/>
                </a:cubicBezTo>
                <a:cubicBezTo>
                  <a:pt x="844203" y="506026"/>
                  <a:pt x="835500" y="509835"/>
                  <a:pt x="826874" y="513599"/>
                </a:cubicBezTo>
                <a:cubicBezTo>
                  <a:pt x="823492" y="511063"/>
                  <a:pt x="820111" y="508525"/>
                  <a:pt x="816749" y="505999"/>
                </a:cubicBezTo>
                <a:cubicBezTo>
                  <a:pt x="683667" y="405919"/>
                  <a:pt x="553217" y="296504"/>
                  <a:pt x="415101" y="180669"/>
                </a:cubicBezTo>
                <a:lnTo>
                  <a:pt x="194647" y="0"/>
                </a:lnTo>
                <a:lnTo>
                  <a:pt x="187350" y="0"/>
                </a:lnTo>
                <a:lnTo>
                  <a:pt x="412123" y="184213"/>
                </a:lnTo>
                <a:cubicBezTo>
                  <a:pt x="550277" y="300089"/>
                  <a:pt x="680785" y="409542"/>
                  <a:pt x="813963" y="509695"/>
                </a:cubicBezTo>
                <a:cubicBezTo>
                  <a:pt x="816634" y="511699"/>
                  <a:pt x="819324" y="513712"/>
                  <a:pt x="821994" y="515720"/>
                </a:cubicBezTo>
                <a:cubicBezTo>
                  <a:pt x="813118" y="519589"/>
                  <a:pt x="804319" y="523399"/>
                  <a:pt x="795654" y="527130"/>
                </a:cubicBezTo>
                <a:cubicBezTo>
                  <a:pt x="791120" y="524095"/>
                  <a:pt x="786625" y="521059"/>
                  <a:pt x="782110" y="518023"/>
                </a:cubicBezTo>
                <a:cubicBezTo>
                  <a:pt x="628336" y="414267"/>
                  <a:pt x="476964" y="297100"/>
                  <a:pt x="316735" y="173051"/>
                </a:cubicBezTo>
                <a:lnTo>
                  <a:pt x="89185" y="0"/>
                </a:lnTo>
                <a:lnTo>
                  <a:pt x="81383" y="0"/>
                </a:lnTo>
                <a:lnTo>
                  <a:pt x="313834" y="176786"/>
                </a:lnTo>
                <a:cubicBezTo>
                  <a:pt x="474139" y="300881"/>
                  <a:pt x="625569" y="418094"/>
                  <a:pt x="779478" y="521935"/>
                </a:cubicBezTo>
                <a:cubicBezTo>
                  <a:pt x="783147" y="524406"/>
                  <a:pt x="786816" y="526876"/>
                  <a:pt x="790486" y="529345"/>
                </a:cubicBezTo>
                <a:cubicBezTo>
                  <a:pt x="781764" y="533082"/>
                  <a:pt x="773138" y="536740"/>
                  <a:pt x="764665" y="540281"/>
                </a:cubicBezTo>
                <a:cubicBezTo>
                  <a:pt x="758921" y="536871"/>
                  <a:pt x="753176" y="533464"/>
                  <a:pt x="747470" y="530048"/>
                </a:cubicBezTo>
                <a:cubicBezTo>
                  <a:pt x="566800" y="422051"/>
                  <a:pt x="387954" y="294397"/>
                  <a:pt x="198638" y="159243"/>
                </a:cubicBezTo>
                <a:lnTo>
                  <a:pt x="0" y="19178"/>
                </a:lnTo>
                <a:lnTo>
                  <a:pt x="0" y="25062"/>
                </a:lnTo>
                <a:lnTo>
                  <a:pt x="195833" y="163151"/>
                </a:lnTo>
                <a:cubicBezTo>
                  <a:pt x="385245" y="298360"/>
                  <a:pt x="564168" y="426070"/>
                  <a:pt x="745011" y="534169"/>
                </a:cubicBezTo>
                <a:cubicBezTo>
                  <a:pt x="749699" y="536976"/>
                  <a:pt x="754425" y="539774"/>
                  <a:pt x="759132" y="542575"/>
                </a:cubicBezTo>
                <a:cubicBezTo>
                  <a:pt x="750525" y="546146"/>
                  <a:pt x="742033" y="549608"/>
                  <a:pt x="733734" y="552918"/>
                </a:cubicBezTo>
                <a:cubicBezTo>
                  <a:pt x="726741" y="549314"/>
                  <a:pt x="719766" y="545704"/>
                  <a:pt x="712812" y="542073"/>
                </a:cubicBezTo>
                <a:cubicBezTo>
                  <a:pt x="496195" y="429152"/>
                  <a:pt x="280002" y="286535"/>
                  <a:pt x="51128" y="135543"/>
                </a:cubicBezTo>
                <a:lnTo>
                  <a:pt x="0" y="102048"/>
                </a:lnTo>
                <a:lnTo>
                  <a:pt x="0" y="107899"/>
                </a:lnTo>
                <a:lnTo>
                  <a:pt x="48438" y="139632"/>
                </a:lnTo>
                <a:cubicBezTo>
                  <a:pt x="277427" y="290694"/>
                  <a:pt x="493717" y="433377"/>
                  <a:pt x="710544" y="546413"/>
                </a:cubicBezTo>
                <a:cubicBezTo>
                  <a:pt x="716250" y="549389"/>
                  <a:pt x="721976" y="552346"/>
                  <a:pt x="727701" y="555305"/>
                </a:cubicBezTo>
                <a:cubicBezTo>
                  <a:pt x="719151" y="558672"/>
                  <a:pt x="710756" y="561879"/>
                  <a:pt x="702591" y="564897"/>
                </a:cubicBezTo>
                <a:cubicBezTo>
                  <a:pt x="694426" y="561320"/>
                  <a:pt x="686261" y="557727"/>
                  <a:pt x="678134" y="554102"/>
                </a:cubicBezTo>
                <a:cubicBezTo>
                  <a:pt x="478236" y="465103"/>
                  <a:pt x="276783" y="349709"/>
                  <a:pt x="68262" y="223616"/>
                </a:cubicBezTo>
                <a:lnTo>
                  <a:pt x="0" y="181873"/>
                </a:lnTo>
                <a:lnTo>
                  <a:pt x="0" y="187702"/>
                </a:lnTo>
                <a:lnTo>
                  <a:pt x="65775" y="227925"/>
                </a:lnTo>
                <a:cubicBezTo>
                  <a:pt x="274408" y="354085"/>
                  <a:pt x="475998" y="469550"/>
                  <a:pt x="676097" y="558651"/>
                </a:cubicBezTo>
                <a:cubicBezTo>
                  <a:pt x="682668" y="561575"/>
                  <a:pt x="689258" y="564475"/>
                  <a:pt x="695828" y="567368"/>
                </a:cubicBezTo>
                <a:cubicBezTo>
                  <a:pt x="692562" y="568546"/>
                  <a:pt x="689334" y="569696"/>
                  <a:pt x="686126" y="570809"/>
                </a:cubicBezTo>
                <a:cubicBezTo>
                  <a:pt x="680977" y="572597"/>
                  <a:pt x="675867" y="574336"/>
                  <a:pt x="670737" y="576092"/>
                </a:cubicBezTo>
                <a:cubicBezTo>
                  <a:pt x="661631" y="572803"/>
                  <a:pt x="652524" y="569495"/>
                  <a:pt x="643437" y="566134"/>
                </a:cubicBezTo>
                <a:cubicBezTo>
                  <a:pt x="473756" y="503419"/>
                  <a:pt x="305520" y="423273"/>
                  <a:pt x="131422" y="330560"/>
                </a:cubicBezTo>
                <a:lnTo>
                  <a:pt x="0" y="257618"/>
                </a:lnTo>
                <a:lnTo>
                  <a:pt x="0" y="263415"/>
                </a:lnTo>
                <a:lnTo>
                  <a:pt x="129181" y="335111"/>
                </a:lnTo>
                <a:cubicBezTo>
                  <a:pt x="303402" y="427885"/>
                  <a:pt x="471786" y="508095"/>
                  <a:pt x="641669" y="570886"/>
                </a:cubicBezTo>
                <a:cubicBezTo>
                  <a:pt x="648816" y="573520"/>
                  <a:pt x="655944" y="576123"/>
                  <a:pt x="663091" y="578713"/>
                </a:cubicBezTo>
                <a:cubicBezTo>
                  <a:pt x="654964" y="581466"/>
                  <a:pt x="646876" y="584171"/>
                  <a:pt x="638807" y="586839"/>
                </a:cubicBezTo>
                <a:cubicBezTo>
                  <a:pt x="628720" y="583983"/>
                  <a:pt x="618673" y="581103"/>
                  <a:pt x="608720" y="578171"/>
                </a:cubicBezTo>
                <a:cubicBezTo>
                  <a:pt x="433084" y="526469"/>
                  <a:pt x="257125" y="455276"/>
                  <a:pt x="72415" y="366947"/>
                </a:cubicBezTo>
                <a:lnTo>
                  <a:pt x="0" y="330051"/>
                </a:lnTo>
                <a:lnTo>
                  <a:pt x="0" y="335827"/>
                </a:lnTo>
                <a:lnTo>
                  <a:pt x="70342" y="371666"/>
                </a:lnTo>
                <a:cubicBezTo>
                  <a:pt x="255227" y="460071"/>
                  <a:pt x="431383" y="531335"/>
                  <a:pt x="607260" y="583108"/>
                </a:cubicBezTo>
                <a:cubicBezTo>
                  <a:pt x="614811" y="585331"/>
                  <a:pt x="622419" y="587527"/>
                  <a:pt x="630046" y="589708"/>
                </a:cubicBezTo>
                <a:cubicBezTo>
                  <a:pt x="622303" y="592240"/>
                  <a:pt x="614580" y="594737"/>
                  <a:pt x="606876" y="597183"/>
                </a:cubicBezTo>
                <a:cubicBezTo>
                  <a:pt x="595868" y="594916"/>
                  <a:pt x="584878" y="592605"/>
                  <a:pt x="573985" y="590215"/>
                </a:cubicBezTo>
                <a:cubicBezTo>
                  <a:pt x="408828" y="553957"/>
                  <a:pt x="239882" y="500165"/>
                  <a:pt x="56677" y="424516"/>
                </a:cubicBezTo>
                <a:lnTo>
                  <a:pt x="0" y="399903"/>
                </a:lnTo>
                <a:lnTo>
                  <a:pt x="0" y="405611"/>
                </a:lnTo>
                <a:lnTo>
                  <a:pt x="54828" y="429419"/>
                </a:lnTo>
                <a:cubicBezTo>
                  <a:pt x="238268" y="505157"/>
                  <a:pt x="407455" y="559021"/>
                  <a:pt x="572871" y="595339"/>
                </a:cubicBezTo>
                <a:cubicBezTo>
                  <a:pt x="580748" y="597068"/>
                  <a:pt x="588682" y="598759"/>
                  <a:pt x="596617" y="600430"/>
                </a:cubicBezTo>
                <a:cubicBezTo>
                  <a:pt x="589374" y="602697"/>
                  <a:pt x="582150" y="604945"/>
                  <a:pt x="574927" y="607154"/>
                </a:cubicBezTo>
                <a:cubicBezTo>
                  <a:pt x="562995" y="605598"/>
                  <a:pt x="551084" y="603984"/>
                  <a:pt x="539250" y="602274"/>
                </a:cubicBezTo>
                <a:cubicBezTo>
                  <a:pt x="365966" y="577129"/>
                  <a:pt x="188124" y="531860"/>
                  <a:pt x="3124" y="465534"/>
                </a:cubicBezTo>
                <a:lnTo>
                  <a:pt x="0" y="464337"/>
                </a:lnTo>
                <a:lnTo>
                  <a:pt x="0" y="470217"/>
                </a:lnTo>
                <a:lnTo>
                  <a:pt x="130878" y="514287"/>
                </a:lnTo>
                <a:cubicBezTo>
                  <a:pt x="269324" y="557276"/>
                  <a:pt x="403761" y="587991"/>
                  <a:pt x="538500" y="607538"/>
                </a:cubicBezTo>
                <a:cubicBezTo>
                  <a:pt x="546512" y="608710"/>
                  <a:pt x="554581" y="609805"/>
                  <a:pt x="562650" y="610901"/>
                </a:cubicBezTo>
                <a:cubicBezTo>
                  <a:pt x="556079" y="612879"/>
                  <a:pt x="549509" y="614820"/>
                  <a:pt x="542957" y="616741"/>
                </a:cubicBezTo>
                <a:cubicBezTo>
                  <a:pt x="530143" y="616030"/>
                  <a:pt x="517348" y="615243"/>
                  <a:pt x="504514" y="614339"/>
                </a:cubicBezTo>
                <a:cubicBezTo>
                  <a:pt x="367649" y="604614"/>
                  <a:pt x="231039" y="583028"/>
                  <a:pt x="93587" y="549250"/>
                </a:cubicBezTo>
                <a:lnTo>
                  <a:pt x="0" y="523535"/>
                </a:lnTo>
                <a:lnTo>
                  <a:pt x="0" y="529151"/>
                </a:lnTo>
                <a:lnTo>
                  <a:pt x="92363" y="554526"/>
                </a:lnTo>
                <a:cubicBezTo>
                  <a:pt x="230082" y="588366"/>
                  <a:pt x="366965" y="609993"/>
                  <a:pt x="504111" y="619738"/>
                </a:cubicBezTo>
                <a:cubicBezTo>
                  <a:pt x="511872" y="620295"/>
                  <a:pt x="519692" y="620776"/>
                  <a:pt x="527492" y="621237"/>
                </a:cubicBezTo>
                <a:cubicBezTo>
                  <a:pt x="522381" y="622716"/>
                  <a:pt x="517252" y="624195"/>
                  <a:pt x="512160" y="625617"/>
                </a:cubicBezTo>
                <a:cubicBezTo>
                  <a:pt x="497982" y="626097"/>
                  <a:pt x="483822" y="626386"/>
                  <a:pt x="469740" y="626424"/>
                </a:cubicBezTo>
                <a:cubicBezTo>
                  <a:pt x="327631" y="626792"/>
                  <a:pt x="187969" y="614397"/>
                  <a:pt x="49668" y="588970"/>
                </a:cubicBezTo>
                <a:lnTo>
                  <a:pt x="0" y="578242"/>
                </a:lnTo>
                <a:lnTo>
                  <a:pt x="0" y="583582"/>
                </a:lnTo>
                <a:lnTo>
                  <a:pt x="56626" y="595555"/>
                </a:lnTo>
                <a:cubicBezTo>
                  <a:pt x="192781" y="620071"/>
                  <a:pt x="331216" y="632279"/>
                  <a:pt x="469760" y="631919"/>
                </a:cubicBezTo>
                <a:cubicBezTo>
                  <a:pt x="476560" y="631899"/>
                  <a:pt x="483361" y="631823"/>
                  <a:pt x="490201" y="631707"/>
                </a:cubicBezTo>
                <a:cubicBezTo>
                  <a:pt x="486416" y="632725"/>
                  <a:pt x="482651" y="633744"/>
                  <a:pt x="478885" y="634743"/>
                </a:cubicBezTo>
                <a:cubicBezTo>
                  <a:pt x="464245" y="636145"/>
                  <a:pt x="449587" y="637413"/>
                  <a:pt x="434985" y="638508"/>
                </a:cubicBezTo>
                <a:cubicBezTo>
                  <a:pt x="288747" y="649603"/>
                  <a:pt x="146738" y="646795"/>
                  <a:pt x="7870" y="629877"/>
                </a:cubicBezTo>
                <a:lnTo>
                  <a:pt x="0" y="628642"/>
                </a:lnTo>
                <a:lnTo>
                  <a:pt x="0" y="633629"/>
                </a:lnTo>
                <a:lnTo>
                  <a:pt x="20367" y="636664"/>
                </a:lnTo>
                <a:cubicBezTo>
                  <a:pt x="155580" y="652250"/>
                  <a:pt x="294646" y="654757"/>
                  <a:pt x="435408" y="644080"/>
                </a:cubicBezTo>
                <a:cubicBezTo>
                  <a:pt x="439116" y="643811"/>
                  <a:pt x="442843" y="643484"/>
                  <a:pt x="446570" y="643177"/>
                </a:cubicBezTo>
                <a:cubicBezTo>
                  <a:pt x="446417" y="643235"/>
                  <a:pt x="446244" y="643273"/>
                  <a:pt x="446090" y="643311"/>
                </a:cubicBezTo>
                <a:cubicBezTo>
                  <a:pt x="430624" y="645924"/>
                  <a:pt x="415331" y="648364"/>
                  <a:pt x="400211" y="650631"/>
                </a:cubicBezTo>
                <a:cubicBezTo>
                  <a:pt x="300351" y="665376"/>
                  <a:pt x="203064" y="673387"/>
                  <a:pt x="108029" y="674618"/>
                </a:cubicBezTo>
                <a:lnTo>
                  <a:pt x="0" y="672133"/>
                </a:lnTo>
                <a:lnTo>
                  <a:pt x="0" y="677852"/>
                </a:lnTo>
                <a:lnTo>
                  <a:pt x="109984" y="680000"/>
                </a:lnTo>
                <a:cubicBezTo>
                  <a:pt x="198172" y="678830"/>
                  <a:pt x="288272" y="671919"/>
                  <a:pt x="379712" y="659277"/>
                </a:cubicBezTo>
                <a:cubicBezTo>
                  <a:pt x="276745" y="682591"/>
                  <a:pt x="176794" y="698347"/>
                  <a:pt x="79644" y="706546"/>
                </a:cubicBezTo>
                <a:lnTo>
                  <a:pt x="0" y="710221"/>
                </a:lnTo>
                <a:lnTo>
                  <a:pt x="0" y="717398"/>
                </a:lnTo>
                <a:lnTo>
                  <a:pt x="73125" y="713359"/>
                </a:lnTo>
                <a:cubicBezTo>
                  <a:pt x="194738" y="703599"/>
                  <a:pt x="320174" y="681985"/>
                  <a:pt x="451527" y="648134"/>
                </a:cubicBezTo>
                <a:cubicBezTo>
                  <a:pt x="471681" y="644695"/>
                  <a:pt x="492180" y="640968"/>
                  <a:pt x="513179" y="636894"/>
                </a:cubicBezTo>
                <a:cubicBezTo>
                  <a:pt x="541593" y="633821"/>
                  <a:pt x="569835" y="630362"/>
                  <a:pt x="597654" y="626655"/>
                </a:cubicBezTo>
                <a:cubicBezTo>
                  <a:pt x="604263" y="626213"/>
                  <a:pt x="610853" y="625771"/>
                  <a:pt x="617404" y="625310"/>
                </a:cubicBezTo>
                <a:cubicBezTo>
                  <a:pt x="647529" y="626289"/>
                  <a:pt x="677634" y="626943"/>
                  <a:pt x="707548" y="627461"/>
                </a:cubicBezTo>
                <a:cubicBezTo>
                  <a:pt x="726721" y="629383"/>
                  <a:pt x="745818" y="631246"/>
                  <a:pt x="764761" y="633071"/>
                </a:cubicBezTo>
                <a:cubicBezTo>
                  <a:pt x="768142" y="633398"/>
                  <a:pt x="771562" y="633744"/>
                  <a:pt x="774963" y="634070"/>
                </a:cubicBezTo>
                <a:cubicBezTo>
                  <a:pt x="777210" y="634474"/>
                  <a:pt x="779459" y="634858"/>
                  <a:pt x="781687" y="635262"/>
                </a:cubicBezTo>
                <a:cubicBezTo>
                  <a:pt x="802090" y="638873"/>
                  <a:pt x="822878" y="642581"/>
                  <a:pt x="843761" y="646347"/>
                </a:cubicBezTo>
                <a:cubicBezTo>
                  <a:pt x="867123" y="652399"/>
                  <a:pt x="890735" y="658547"/>
                  <a:pt x="914289" y="664848"/>
                </a:cubicBezTo>
                <a:cubicBezTo>
                  <a:pt x="931080" y="670593"/>
                  <a:pt x="947910" y="676414"/>
                  <a:pt x="964663" y="682293"/>
                </a:cubicBezTo>
                <a:cubicBezTo>
                  <a:pt x="970734" y="684425"/>
                  <a:pt x="976882" y="686500"/>
                  <a:pt x="983068" y="688537"/>
                </a:cubicBezTo>
                <a:cubicBezTo>
                  <a:pt x="988486" y="690842"/>
                  <a:pt x="993923" y="693167"/>
                  <a:pt x="999322" y="695491"/>
                </a:cubicBezTo>
                <a:cubicBezTo>
                  <a:pt x="1013404" y="701524"/>
                  <a:pt x="1027910" y="707365"/>
                  <a:pt x="1042818" y="713051"/>
                </a:cubicBezTo>
                <a:cubicBezTo>
                  <a:pt x="1062011" y="722561"/>
                  <a:pt x="1081722" y="731745"/>
                  <a:pt x="1102030" y="740563"/>
                </a:cubicBezTo>
                <a:cubicBezTo>
                  <a:pt x="1121145" y="750957"/>
                  <a:pt x="1140704" y="761005"/>
                  <a:pt x="1160703" y="770707"/>
                </a:cubicBezTo>
                <a:cubicBezTo>
                  <a:pt x="1180280" y="782292"/>
                  <a:pt x="1200184" y="793473"/>
                  <a:pt x="1220415" y="804270"/>
                </a:cubicBezTo>
                <a:cubicBezTo>
                  <a:pt x="1239934" y="816739"/>
                  <a:pt x="1259723" y="828804"/>
                  <a:pt x="1279741" y="840447"/>
                </a:cubicBezTo>
                <a:cubicBezTo>
                  <a:pt x="1300203" y="854452"/>
                  <a:pt x="1320836" y="867920"/>
                  <a:pt x="1341624" y="880869"/>
                </a:cubicBezTo>
                <a:cubicBezTo>
                  <a:pt x="1360702" y="894663"/>
                  <a:pt x="1379914" y="907958"/>
                  <a:pt x="1399221" y="920773"/>
                </a:cubicBezTo>
                <a:cubicBezTo>
                  <a:pt x="1418837" y="935777"/>
                  <a:pt x="1438549" y="950206"/>
                  <a:pt x="1458279" y="964077"/>
                </a:cubicBezTo>
                <a:cubicBezTo>
                  <a:pt x="1477761" y="979658"/>
                  <a:pt x="1497280" y="994662"/>
                  <a:pt x="1516819" y="1009071"/>
                </a:cubicBezTo>
                <a:cubicBezTo>
                  <a:pt x="1536473" y="1025440"/>
                  <a:pt x="1556127" y="1041156"/>
                  <a:pt x="1575819" y="1056237"/>
                </a:cubicBezTo>
                <a:cubicBezTo>
                  <a:pt x="1595108" y="1072894"/>
                  <a:pt x="1614378" y="1088859"/>
                  <a:pt x="1633686" y="1104171"/>
                </a:cubicBezTo>
                <a:cubicBezTo>
                  <a:pt x="1652745" y="1121174"/>
                  <a:pt x="1671784" y="1137466"/>
                  <a:pt x="1690823" y="1153066"/>
                </a:cubicBezTo>
                <a:cubicBezTo>
                  <a:pt x="1709708" y="1170376"/>
                  <a:pt x="1728556" y="1186976"/>
                  <a:pt x="1747403" y="1202845"/>
                </a:cubicBezTo>
                <a:cubicBezTo>
                  <a:pt x="1915566" y="1360691"/>
                  <a:pt x="2084786" y="1462266"/>
                  <a:pt x="2261711" y="1511987"/>
                </a:cubicBezTo>
                <a:cubicBezTo>
                  <a:pt x="2355427" y="1538327"/>
                  <a:pt x="2452660" y="1547567"/>
                  <a:pt x="2551679" y="1539614"/>
                </a:cubicBezTo>
                <a:cubicBezTo>
                  <a:pt x="2575675" y="1537692"/>
                  <a:pt x="2599786" y="1534753"/>
                  <a:pt x="2623974" y="1530815"/>
                </a:cubicBezTo>
                <a:cubicBezTo>
                  <a:pt x="2733656" y="1512909"/>
                  <a:pt x="2848601" y="1473562"/>
                  <a:pt x="2965623" y="1413871"/>
                </a:cubicBezTo>
                <a:cubicBezTo>
                  <a:pt x="3192787" y="1298002"/>
                  <a:pt x="3399566" y="1120521"/>
                  <a:pt x="3554339" y="978851"/>
                </a:cubicBezTo>
                <a:cubicBezTo>
                  <a:pt x="3682465" y="861561"/>
                  <a:pt x="3805825" y="736663"/>
                  <a:pt x="3925863" y="610574"/>
                </a:cubicBezTo>
                <a:cubicBezTo>
                  <a:pt x="3972279" y="602966"/>
                  <a:pt x="4018695" y="596511"/>
                  <a:pt x="4065093" y="591493"/>
                </a:cubicBezTo>
                <a:cubicBezTo>
                  <a:pt x="4387472" y="556663"/>
                  <a:pt x="4643646" y="601083"/>
                  <a:pt x="4848351" y="727288"/>
                </a:cubicBezTo>
                <a:cubicBezTo>
                  <a:pt x="4981433" y="809342"/>
                  <a:pt x="5088963" y="923654"/>
                  <a:pt x="5192939" y="1034182"/>
                </a:cubicBezTo>
                <a:cubicBezTo>
                  <a:pt x="5243275" y="1087687"/>
                  <a:pt x="5295321" y="1143018"/>
                  <a:pt x="5349729" y="1194161"/>
                </a:cubicBezTo>
                <a:cubicBezTo>
                  <a:pt x="5448576" y="1287051"/>
                  <a:pt x="5559718" y="1353410"/>
                  <a:pt x="5680100" y="1391354"/>
                </a:cubicBezTo>
                <a:cubicBezTo>
                  <a:pt x="5788226" y="1425436"/>
                  <a:pt x="5904460" y="1438039"/>
                  <a:pt x="6035467" y="1429855"/>
                </a:cubicBezTo>
                <a:cubicBezTo>
                  <a:pt x="6043190" y="1429375"/>
                  <a:pt x="6050932" y="1428837"/>
                  <a:pt x="6058675" y="1428203"/>
                </a:cubicBezTo>
                <a:cubicBezTo>
                  <a:pt x="6293523" y="1409375"/>
                  <a:pt x="6535135" y="1327800"/>
                  <a:pt x="6769043" y="1248819"/>
                </a:cubicBezTo>
                <a:lnTo>
                  <a:pt x="6798686" y="1238810"/>
                </a:lnTo>
                <a:lnTo>
                  <a:pt x="6796842" y="1233354"/>
                </a:lnTo>
                <a:lnTo>
                  <a:pt x="6767179" y="1243363"/>
                </a:lnTo>
                <a:cubicBezTo>
                  <a:pt x="6276463" y="1409048"/>
                  <a:pt x="5769033" y="1580382"/>
                  <a:pt x="5353668" y="1189973"/>
                </a:cubicBezTo>
                <a:cubicBezTo>
                  <a:pt x="5299394" y="1138945"/>
                  <a:pt x="5247406" y="1083691"/>
                  <a:pt x="5197128" y="1030243"/>
                </a:cubicBezTo>
                <a:cubicBezTo>
                  <a:pt x="5092902" y="919428"/>
                  <a:pt x="4985102" y="804847"/>
                  <a:pt x="4851367" y="722388"/>
                </a:cubicBezTo>
                <a:cubicBezTo>
                  <a:pt x="4645548" y="595492"/>
                  <a:pt x="4388125" y="550769"/>
                  <a:pt x="4064478" y="585771"/>
                </a:cubicBezTo>
                <a:cubicBezTo>
                  <a:pt x="4020462" y="590526"/>
                  <a:pt x="3976410" y="596588"/>
                  <a:pt x="3932395" y="603696"/>
                </a:cubicBezTo>
                <a:cubicBezTo>
                  <a:pt x="3937063" y="598797"/>
                  <a:pt x="3941731" y="593882"/>
                  <a:pt x="3946381" y="588974"/>
                </a:cubicBezTo>
                <a:cubicBezTo>
                  <a:pt x="3964306" y="587341"/>
                  <a:pt x="3982135" y="585785"/>
                  <a:pt x="3999848" y="584244"/>
                </a:cubicBezTo>
                <a:cubicBezTo>
                  <a:pt x="4054334" y="579502"/>
                  <a:pt x="4110702" y="574597"/>
                  <a:pt x="4165745" y="567660"/>
                </a:cubicBezTo>
                <a:cubicBezTo>
                  <a:pt x="4458346" y="530748"/>
                  <a:pt x="4711214" y="577627"/>
                  <a:pt x="4917341" y="706942"/>
                </a:cubicBezTo>
                <a:cubicBezTo>
                  <a:pt x="5045160" y="787133"/>
                  <a:pt x="5148540" y="898179"/>
                  <a:pt x="5248520" y="1005556"/>
                </a:cubicBezTo>
                <a:cubicBezTo>
                  <a:pt x="5296857" y="1057486"/>
                  <a:pt x="5346867" y="1111184"/>
                  <a:pt x="5399104" y="1160885"/>
                </a:cubicBezTo>
                <a:cubicBezTo>
                  <a:pt x="5493897" y="1250913"/>
                  <a:pt x="5600447" y="1315754"/>
                  <a:pt x="5715816" y="1353602"/>
                </a:cubicBezTo>
                <a:cubicBezTo>
                  <a:pt x="5819446" y="1387588"/>
                  <a:pt x="5930838" y="1401152"/>
                  <a:pt x="6056331" y="1395081"/>
                </a:cubicBezTo>
                <a:cubicBezTo>
                  <a:pt x="6069818" y="1394428"/>
                  <a:pt x="6083305" y="1393544"/>
                  <a:pt x="6096830" y="1392468"/>
                </a:cubicBezTo>
                <a:cubicBezTo>
                  <a:pt x="6316079" y="1374889"/>
                  <a:pt x="6541110" y="1302229"/>
                  <a:pt x="6759148" y="1231836"/>
                </a:cubicBezTo>
                <a:lnTo>
                  <a:pt x="6788908" y="1222230"/>
                </a:lnTo>
                <a:lnTo>
                  <a:pt x="6787159" y="1216831"/>
                </a:lnTo>
                <a:lnTo>
                  <a:pt x="6757400" y="1226437"/>
                </a:lnTo>
                <a:cubicBezTo>
                  <a:pt x="6287376" y="1378194"/>
                  <a:pt x="5801348" y="1535099"/>
                  <a:pt x="5403024" y="1156774"/>
                </a:cubicBezTo>
                <a:cubicBezTo>
                  <a:pt x="5350901" y="1107188"/>
                  <a:pt x="5300969" y="1053567"/>
                  <a:pt x="5252669" y="1001694"/>
                </a:cubicBezTo>
                <a:cubicBezTo>
                  <a:pt x="5152440" y="894049"/>
                  <a:pt x="5048810" y="782734"/>
                  <a:pt x="4920358" y="702139"/>
                </a:cubicBezTo>
                <a:cubicBezTo>
                  <a:pt x="4812213" y="634301"/>
                  <a:pt x="4689121" y="588561"/>
                  <a:pt x="4554463" y="566204"/>
                </a:cubicBezTo>
                <a:cubicBezTo>
                  <a:pt x="4433447" y="546108"/>
                  <a:pt x="4302420" y="544699"/>
                  <a:pt x="4165034" y="562029"/>
                </a:cubicBezTo>
                <a:cubicBezTo>
                  <a:pt x="4110106" y="568953"/>
                  <a:pt x="4053796" y="573854"/>
                  <a:pt x="3999349" y="578592"/>
                </a:cubicBezTo>
                <a:cubicBezTo>
                  <a:pt x="3983748" y="579948"/>
                  <a:pt x="3968052" y="581314"/>
                  <a:pt x="3952279" y="582736"/>
                </a:cubicBezTo>
                <a:cubicBezTo>
                  <a:pt x="3961866" y="572611"/>
                  <a:pt x="3971453" y="562482"/>
                  <a:pt x="3981002" y="552350"/>
                </a:cubicBezTo>
                <a:cubicBezTo>
                  <a:pt x="4003921" y="552248"/>
                  <a:pt x="4026649" y="552461"/>
                  <a:pt x="4049128" y="552682"/>
                </a:cubicBezTo>
                <a:cubicBezTo>
                  <a:pt x="4124035" y="553414"/>
                  <a:pt x="4194812" y="554110"/>
                  <a:pt x="4266397" y="543818"/>
                </a:cubicBezTo>
                <a:cubicBezTo>
                  <a:pt x="4531563" y="505697"/>
                  <a:pt x="4780532" y="555051"/>
                  <a:pt x="4986332" y="686577"/>
                </a:cubicBezTo>
                <a:cubicBezTo>
                  <a:pt x="5108867" y="764924"/>
                  <a:pt x="5208117" y="872704"/>
                  <a:pt x="5304120" y="976949"/>
                </a:cubicBezTo>
                <a:cubicBezTo>
                  <a:pt x="5350478" y="1027285"/>
                  <a:pt x="5398413" y="1079349"/>
                  <a:pt x="5448479" y="1127591"/>
                </a:cubicBezTo>
                <a:cubicBezTo>
                  <a:pt x="5540506" y="1215986"/>
                  <a:pt x="5639639" y="1277560"/>
                  <a:pt x="5751531" y="1315812"/>
                </a:cubicBezTo>
                <a:cubicBezTo>
                  <a:pt x="5850666" y="1349702"/>
                  <a:pt x="5957196" y="1364246"/>
                  <a:pt x="6077215" y="1360269"/>
                </a:cubicBezTo>
                <a:cubicBezTo>
                  <a:pt x="6096696" y="1359616"/>
                  <a:pt x="6116176" y="1358501"/>
                  <a:pt x="6135735" y="1356926"/>
                </a:cubicBezTo>
                <a:cubicBezTo>
                  <a:pt x="6339114" y="1340615"/>
                  <a:pt x="6547354" y="1276735"/>
                  <a:pt x="6749273" y="1214795"/>
                </a:cubicBezTo>
                <a:lnTo>
                  <a:pt x="6779109" y="1205650"/>
                </a:lnTo>
                <a:lnTo>
                  <a:pt x="6777476" y="1200289"/>
                </a:lnTo>
                <a:lnTo>
                  <a:pt x="6747620" y="1209454"/>
                </a:lnTo>
                <a:cubicBezTo>
                  <a:pt x="6298288" y="1347301"/>
                  <a:pt x="5833663" y="1489835"/>
                  <a:pt x="5452360" y="1123576"/>
                </a:cubicBezTo>
                <a:cubicBezTo>
                  <a:pt x="5402408" y="1075449"/>
                  <a:pt x="5354532" y="1023442"/>
                  <a:pt x="5308231" y="973164"/>
                </a:cubicBezTo>
                <a:cubicBezTo>
                  <a:pt x="5211997" y="868669"/>
                  <a:pt x="5112498" y="760620"/>
                  <a:pt x="4989329" y="681870"/>
                </a:cubicBezTo>
                <a:cubicBezTo>
                  <a:pt x="4883758" y="614397"/>
                  <a:pt x="4765719" y="568148"/>
                  <a:pt x="4638459" y="544390"/>
                </a:cubicBezTo>
                <a:cubicBezTo>
                  <a:pt x="4518556" y="522004"/>
                  <a:pt x="4393120" y="519952"/>
                  <a:pt x="4265590" y="538288"/>
                </a:cubicBezTo>
                <a:cubicBezTo>
                  <a:pt x="4194447" y="548509"/>
                  <a:pt x="4123881" y="547829"/>
                  <a:pt x="4049166" y="547097"/>
                </a:cubicBezTo>
                <a:cubicBezTo>
                  <a:pt x="4028417" y="546894"/>
                  <a:pt x="4007437" y="546694"/>
                  <a:pt x="3986265" y="546742"/>
                </a:cubicBezTo>
                <a:cubicBezTo>
                  <a:pt x="4000060" y="532096"/>
                  <a:pt x="4013815" y="517449"/>
                  <a:pt x="4027533" y="502809"/>
                </a:cubicBezTo>
                <a:cubicBezTo>
                  <a:pt x="4091644" y="503549"/>
                  <a:pt x="4154160" y="507735"/>
                  <a:pt x="4215177" y="511833"/>
                </a:cubicBezTo>
                <a:cubicBezTo>
                  <a:pt x="4264822" y="515169"/>
                  <a:pt x="4316156" y="518617"/>
                  <a:pt x="4366511" y="520010"/>
                </a:cubicBezTo>
                <a:lnTo>
                  <a:pt x="4379287" y="520360"/>
                </a:lnTo>
                <a:cubicBezTo>
                  <a:pt x="4611408" y="526725"/>
                  <a:pt x="4851424" y="533303"/>
                  <a:pt x="5055303" y="666212"/>
                </a:cubicBezTo>
                <a:cubicBezTo>
                  <a:pt x="5172594" y="742715"/>
                  <a:pt x="5267713" y="847248"/>
                  <a:pt x="5359700" y="948342"/>
                </a:cubicBezTo>
                <a:cubicBezTo>
                  <a:pt x="5404080" y="997102"/>
                  <a:pt x="5449958" y="1047515"/>
                  <a:pt x="5497854" y="1094316"/>
                </a:cubicBezTo>
                <a:cubicBezTo>
                  <a:pt x="5585769" y="1179790"/>
                  <a:pt x="5680446" y="1239886"/>
                  <a:pt x="5787266" y="1278041"/>
                </a:cubicBezTo>
                <a:cubicBezTo>
                  <a:pt x="5881904" y="1311816"/>
                  <a:pt x="5983574" y="1327320"/>
                  <a:pt x="6098098" y="1325437"/>
                </a:cubicBezTo>
                <a:cubicBezTo>
                  <a:pt x="6123861" y="1325015"/>
                  <a:pt x="6149682" y="1323708"/>
                  <a:pt x="6175600" y="1321633"/>
                </a:cubicBezTo>
                <a:cubicBezTo>
                  <a:pt x="6362784" y="1306609"/>
                  <a:pt x="6553886" y="1251355"/>
                  <a:pt x="6739398" y="1197696"/>
                </a:cubicBezTo>
                <a:lnTo>
                  <a:pt x="6769311" y="1189050"/>
                </a:lnTo>
                <a:lnTo>
                  <a:pt x="6767793" y="1183767"/>
                </a:lnTo>
                <a:lnTo>
                  <a:pt x="6737880" y="1192413"/>
                </a:lnTo>
                <a:cubicBezTo>
                  <a:pt x="6309220" y="1316388"/>
                  <a:pt x="5865958" y="1444571"/>
                  <a:pt x="5501697" y="1090377"/>
                </a:cubicBezTo>
                <a:cubicBezTo>
                  <a:pt x="5453916" y="1043692"/>
                  <a:pt x="5408095" y="993337"/>
                  <a:pt x="5363773" y="944634"/>
                </a:cubicBezTo>
                <a:cubicBezTo>
                  <a:pt x="5271555" y="843290"/>
                  <a:pt x="5176186" y="738507"/>
                  <a:pt x="5058320" y="661601"/>
                </a:cubicBezTo>
                <a:cubicBezTo>
                  <a:pt x="4853135" y="527850"/>
                  <a:pt x="4612330" y="521249"/>
                  <a:pt x="4379441" y="514865"/>
                </a:cubicBezTo>
                <a:lnTo>
                  <a:pt x="4366665" y="514513"/>
                </a:lnTo>
                <a:cubicBezTo>
                  <a:pt x="4316406" y="513126"/>
                  <a:pt x="4265129" y="509682"/>
                  <a:pt x="4215542" y="506348"/>
                </a:cubicBezTo>
                <a:cubicBezTo>
                  <a:pt x="4156043" y="502350"/>
                  <a:pt x="4095102" y="498273"/>
                  <a:pt x="4032624" y="497380"/>
                </a:cubicBezTo>
                <a:cubicBezTo>
                  <a:pt x="4047495" y="481494"/>
                  <a:pt x="4062307" y="465621"/>
                  <a:pt x="4077081" y="449769"/>
                </a:cubicBezTo>
                <a:cubicBezTo>
                  <a:pt x="4152738" y="453236"/>
                  <a:pt x="4225130" y="464099"/>
                  <a:pt x="4295311" y="474646"/>
                </a:cubicBezTo>
                <a:cubicBezTo>
                  <a:pt x="4354158" y="483492"/>
                  <a:pt x="4409738" y="491841"/>
                  <a:pt x="4466991" y="496170"/>
                </a:cubicBezTo>
                <a:cubicBezTo>
                  <a:pt x="4492447" y="498095"/>
                  <a:pt x="4518422" y="499841"/>
                  <a:pt x="4543532" y="501526"/>
                </a:cubicBezTo>
                <a:cubicBezTo>
                  <a:pt x="4742588" y="514903"/>
                  <a:pt x="4948427" y="528734"/>
                  <a:pt x="5124313" y="645847"/>
                </a:cubicBezTo>
                <a:cubicBezTo>
                  <a:pt x="5236320" y="720506"/>
                  <a:pt x="5327309" y="821792"/>
                  <a:pt x="5415300" y="919735"/>
                </a:cubicBezTo>
                <a:cubicBezTo>
                  <a:pt x="5457682" y="966901"/>
                  <a:pt x="5501504" y="1015680"/>
                  <a:pt x="5547230" y="1061021"/>
                </a:cubicBezTo>
                <a:cubicBezTo>
                  <a:pt x="5631052" y="1143595"/>
                  <a:pt x="5721252" y="1202211"/>
                  <a:pt x="5823000" y="1240232"/>
                </a:cubicBezTo>
                <a:cubicBezTo>
                  <a:pt x="5913143" y="1273910"/>
                  <a:pt x="6009972" y="1290375"/>
                  <a:pt x="6119001" y="1290567"/>
                </a:cubicBezTo>
                <a:cubicBezTo>
                  <a:pt x="6151431" y="1290625"/>
                  <a:pt x="6183996" y="1289242"/>
                  <a:pt x="6216695" y="1286610"/>
                </a:cubicBezTo>
                <a:cubicBezTo>
                  <a:pt x="6387241" y="1272931"/>
                  <a:pt x="6560821" y="1226091"/>
                  <a:pt x="6729561" y="1180539"/>
                </a:cubicBezTo>
                <a:cubicBezTo>
                  <a:pt x="6739552" y="1177850"/>
                  <a:pt x="6749561" y="1175141"/>
                  <a:pt x="6759532" y="1172470"/>
                </a:cubicBezTo>
                <a:lnTo>
                  <a:pt x="6758111" y="1167245"/>
                </a:lnTo>
                <a:cubicBezTo>
                  <a:pt x="6748139" y="1169915"/>
                  <a:pt x="6738149" y="1172624"/>
                  <a:pt x="6728140" y="1175314"/>
                </a:cubicBezTo>
                <a:cubicBezTo>
                  <a:pt x="6320171" y="1285438"/>
                  <a:pt x="5898293" y="1399289"/>
                  <a:pt x="5551034" y="1057159"/>
                </a:cubicBezTo>
                <a:cubicBezTo>
                  <a:pt x="5505424" y="1011953"/>
                  <a:pt x="5461659" y="963231"/>
                  <a:pt x="5419316" y="916104"/>
                </a:cubicBezTo>
                <a:cubicBezTo>
                  <a:pt x="5331112" y="817911"/>
                  <a:pt x="5239893" y="716375"/>
                  <a:pt x="5127310" y="641352"/>
                </a:cubicBezTo>
                <a:cubicBezTo>
                  <a:pt x="4950233" y="523428"/>
                  <a:pt x="4743664" y="509545"/>
                  <a:pt x="4543897" y="496125"/>
                </a:cubicBezTo>
                <a:cubicBezTo>
                  <a:pt x="4518805" y="494437"/>
                  <a:pt x="4492831" y="492692"/>
                  <a:pt x="4467394" y="490769"/>
                </a:cubicBezTo>
                <a:cubicBezTo>
                  <a:pt x="4410334" y="486458"/>
                  <a:pt x="4354868" y="478120"/>
                  <a:pt x="4296137" y="469292"/>
                </a:cubicBezTo>
                <a:cubicBezTo>
                  <a:pt x="4227223" y="458935"/>
                  <a:pt x="4156177" y="448285"/>
                  <a:pt x="4081922" y="444585"/>
                </a:cubicBezTo>
                <a:cubicBezTo>
                  <a:pt x="4098137" y="427189"/>
                  <a:pt x="4114295" y="409823"/>
                  <a:pt x="4130414" y="392503"/>
                </a:cubicBezTo>
                <a:cubicBezTo>
                  <a:pt x="4140231" y="392989"/>
                  <a:pt x="4150030" y="393644"/>
                  <a:pt x="4159808" y="394520"/>
                </a:cubicBezTo>
                <a:cubicBezTo>
                  <a:pt x="4239654" y="401688"/>
                  <a:pt x="4314446" y="419348"/>
                  <a:pt x="4386799" y="436422"/>
                </a:cubicBezTo>
                <a:cubicBezTo>
                  <a:pt x="4448547" y="450996"/>
                  <a:pt x="4506875" y="464764"/>
                  <a:pt x="4567470" y="472322"/>
                </a:cubicBezTo>
                <a:cubicBezTo>
                  <a:pt x="4606394" y="477175"/>
                  <a:pt x="4646239" y="481146"/>
                  <a:pt x="4684779" y="484984"/>
                </a:cubicBezTo>
                <a:cubicBezTo>
                  <a:pt x="4858841" y="502319"/>
                  <a:pt x="5038839" y="520246"/>
                  <a:pt x="5193304" y="625483"/>
                </a:cubicBezTo>
                <a:cubicBezTo>
                  <a:pt x="5299432" y="697893"/>
                  <a:pt x="5385810" y="795356"/>
                  <a:pt x="5469324" y="889630"/>
                </a:cubicBezTo>
                <a:cubicBezTo>
                  <a:pt x="5510208" y="935739"/>
                  <a:pt x="5552455" y="983423"/>
                  <a:pt x="5596604" y="1027726"/>
                </a:cubicBezTo>
                <a:cubicBezTo>
                  <a:pt x="5676085" y="1107476"/>
                  <a:pt x="5761636" y="1164670"/>
                  <a:pt x="5858158" y="1202595"/>
                </a:cubicBezTo>
                <a:cubicBezTo>
                  <a:pt x="5943671" y="1236197"/>
                  <a:pt x="6035544" y="1253642"/>
                  <a:pt x="6139020" y="1255947"/>
                </a:cubicBezTo>
                <a:cubicBezTo>
                  <a:pt x="6178654" y="1256812"/>
                  <a:pt x="6218519" y="1255409"/>
                  <a:pt x="6258558" y="1252201"/>
                </a:cubicBezTo>
                <a:cubicBezTo>
                  <a:pt x="6411755" y="1239905"/>
                  <a:pt x="6567180" y="1201250"/>
                  <a:pt x="6718476" y="1163633"/>
                </a:cubicBezTo>
                <a:cubicBezTo>
                  <a:pt x="6728927" y="1161039"/>
                  <a:pt x="6739341" y="1158445"/>
                  <a:pt x="6749734" y="1155871"/>
                </a:cubicBezTo>
                <a:lnTo>
                  <a:pt x="6748447" y="1150703"/>
                </a:lnTo>
                <a:cubicBezTo>
                  <a:pt x="6738053" y="1153278"/>
                  <a:pt x="6727640" y="1155871"/>
                  <a:pt x="6717189" y="1158465"/>
                </a:cubicBezTo>
                <a:cubicBezTo>
                  <a:pt x="6329988" y="1254756"/>
                  <a:pt x="5929608" y="1354313"/>
                  <a:pt x="5600370" y="1023961"/>
                </a:cubicBezTo>
                <a:cubicBezTo>
                  <a:pt x="5556356" y="979773"/>
                  <a:pt x="5514146" y="932146"/>
                  <a:pt x="5473320" y="886095"/>
                </a:cubicBezTo>
                <a:cubicBezTo>
                  <a:pt x="5389575" y="791590"/>
                  <a:pt x="5302986" y="693858"/>
                  <a:pt x="5196301" y="621083"/>
                </a:cubicBezTo>
                <a:cubicBezTo>
                  <a:pt x="5040722" y="515080"/>
                  <a:pt x="4860031" y="497086"/>
                  <a:pt x="4685317" y="479684"/>
                </a:cubicBezTo>
                <a:cubicBezTo>
                  <a:pt x="4646797" y="475847"/>
                  <a:pt x="4606989" y="471882"/>
                  <a:pt x="4568123" y="467035"/>
                </a:cubicBezTo>
                <a:cubicBezTo>
                  <a:pt x="4507835" y="459515"/>
                  <a:pt x="4449623" y="445778"/>
                  <a:pt x="4388029" y="431237"/>
                </a:cubicBezTo>
                <a:cubicBezTo>
                  <a:pt x="4315503" y="414119"/>
                  <a:pt x="4240499" y="396419"/>
                  <a:pt x="4160289" y="389214"/>
                </a:cubicBezTo>
                <a:cubicBezTo>
                  <a:pt x="4151931" y="388463"/>
                  <a:pt x="4143555" y="387869"/>
                  <a:pt x="4135159" y="387404"/>
                </a:cubicBezTo>
                <a:cubicBezTo>
                  <a:pt x="4137080" y="385331"/>
                  <a:pt x="4139021" y="383253"/>
                  <a:pt x="4140942" y="381181"/>
                </a:cubicBezTo>
                <a:cubicBezTo>
                  <a:pt x="4155851" y="365155"/>
                  <a:pt x="4170797" y="349093"/>
                  <a:pt x="4185783" y="333009"/>
                </a:cubicBezTo>
                <a:cubicBezTo>
                  <a:pt x="4211124" y="333979"/>
                  <a:pt x="4236369" y="336248"/>
                  <a:pt x="4261517" y="339991"/>
                </a:cubicBezTo>
                <a:cubicBezTo>
                  <a:pt x="4392236" y="359451"/>
                  <a:pt x="4521245" y="393881"/>
                  <a:pt x="4667488" y="448341"/>
                </a:cubicBezTo>
                <a:lnTo>
                  <a:pt x="4667930" y="448512"/>
                </a:lnTo>
                <a:lnTo>
                  <a:pt x="4668429" y="448506"/>
                </a:lnTo>
                <a:cubicBezTo>
                  <a:pt x="4913537" y="445997"/>
                  <a:pt x="5107791" y="497230"/>
                  <a:pt x="5262295" y="605118"/>
                </a:cubicBezTo>
                <a:cubicBezTo>
                  <a:pt x="5363043" y="675588"/>
                  <a:pt x="5445194" y="769708"/>
                  <a:pt x="5524636" y="860716"/>
                </a:cubicBezTo>
                <a:cubicBezTo>
                  <a:pt x="5563599" y="905345"/>
                  <a:pt x="5603906" y="951512"/>
                  <a:pt x="5645980" y="994432"/>
                </a:cubicBezTo>
                <a:cubicBezTo>
                  <a:pt x="5721291" y="1071261"/>
                  <a:pt x="5802347" y="1126995"/>
                  <a:pt x="5893778" y="1164786"/>
                </a:cubicBezTo>
                <a:cubicBezTo>
                  <a:pt x="5974776" y="1198272"/>
                  <a:pt x="6061768" y="1216677"/>
                  <a:pt x="6159750" y="1221039"/>
                </a:cubicBezTo>
                <a:cubicBezTo>
                  <a:pt x="6207280" y="1223152"/>
                  <a:pt x="6255196" y="1221807"/>
                  <a:pt x="6303322" y="1217965"/>
                </a:cubicBezTo>
                <a:cubicBezTo>
                  <a:pt x="6438498" y="1207110"/>
                  <a:pt x="6575135" y="1176351"/>
                  <a:pt x="6708409" y="1146361"/>
                </a:cubicBezTo>
                <a:cubicBezTo>
                  <a:pt x="6718937" y="1143998"/>
                  <a:pt x="6729446" y="1141635"/>
                  <a:pt x="6739917" y="1139272"/>
                </a:cubicBezTo>
                <a:lnTo>
                  <a:pt x="6738784" y="1134162"/>
                </a:lnTo>
                <a:cubicBezTo>
                  <a:pt x="6728294" y="1136525"/>
                  <a:pt x="6717784" y="1138888"/>
                  <a:pt x="6707256" y="1141251"/>
                </a:cubicBezTo>
                <a:cubicBezTo>
                  <a:pt x="6340747" y="1223748"/>
                  <a:pt x="5961731" y="1309049"/>
                  <a:pt x="5649707" y="990762"/>
                </a:cubicBezTo>
                <a:cubicBezTo>
                  <a:pt x="5607748" y="947939"/>
                  <a:pt x="5567498" y="901849"/>
                  <a:pt x="5528594" y="857258"/>
                </a:cubicBezTo>
                <a:cubicBezTo>
                  <a:pt x="5448940" y="766019"/>
                  <a:pt x="5366578" y="671668"/>
                  <a:pt x="5265292" y="600833"/>
                </a:cubicBezTo>
                <a:cubicBezTo>
                  <a:pt x="5181316" y="542179"/>
                  <a:pt x="5084064" y="499503"/>
                  <a:pt x="4976265" y="473987"/>
                </a:cubicBezTo>
                <a:cubicBezTo>
                  <a:pt x="4884085" y="452172"/>
                  <a:pt x="4783529" y="442118"/>
                  <a:pt x="4668852" y="443263"/>
                </a:cubicBezTo>
                <a:cubicBezTo>
                  <a:pt x="4522456" y="388768"/>
                  <a:pt x="4393235" y="354300"/>
                  <a:pt x="4262285" y="334809"/>
                </a:cubicBezTo>
                <a:cubicBezTo>
                  <a:pt x="4238424" y="331259"/>
                  <a:pt x="4214505" y="329023"/>
                  <a:pt x="4190490" y="327954"/>
                </a:cubicBezTo>
                <a:cubicBezTo>
                  <a:pt x="4207685" y="309491"/>
                  <a:pt x="4224937" y="291002"/>
                  <a:pt x="4242248" y="272499"/>
                </a:cubicBezTo>
                <a:cubicBezTo>
                  <a:pt x="4282862" y="273117"/>
                  <a:pt x="4323245" y="277217"/>
                  <a:pt x="4363226" y="285451"/>
                </a:cubicBezTo>
                <a:cubicBezTo>
                  <a:pt x="4492389" y="312041"/>
                  <a:pt x="4617191" y="354903"/>
                  <a:pt x="4767910" y="424434"/>
                </a:cubicBezTo>
                <a:lnTo>
                  <a:pt x="4768409" y="424662"/>
                </a:lnTo>
                <a:lnTo>
                  <a:pt x="4768966" y="424668"/>
                </a:lnTo>
                <a:cubicBezTo>
                  <a:pt x="5001203" y="427561"/>
                  <a:pt x="5185139" y="479928"/>
                  <a:pt x="5331266" y="584759"/>
                </a:cubicBezTo>
                <a:cubicBezTo>
                  <a:pt x="5426654" y="653302"/>
                  <a:pt x="5504579" y="744040"/>
                  <a:pt x="5579948" y="831801"/>
                </a:cubicBezTo>
                <a:cubicBezTo>
                  <a:pt x="5617008" y="874952"/>
                  <a:pt x="5655336" y="919581"/>
                  <a:pt x="5695336" y="961137"/>
                </a:cubicBezTo>
                <a:cubicBezTo>
                  <a:pt x="5766536" y="1035065"/>
                  <a:pt x="5843077" y="1089301"/>
                  <a:pt x="5929397" y="1126957"/>
                </a:cubicBezTo>
                <a:cubicBezTo>
                  <a:pt x="6005880" y="1160328"/>
                  <a:pt x="6088012" y="1179675"/>
                  <a:pt x="6180480" y="1186092"/>
                </a:cubicBezTo>
                <a:cubicBezTo>
                  <a:pt x="6236983" y="1190011"/>
                  <a:pt x="6294062" y="1188801"/>
                  <a:pt x="6351352" y="1184209"/>
                </a:cubicBezTo>
                <a:cubicBezTo>
                  <a:pt x="6467374" y="1174910"/>
                  <a:pt x="6584183" y="1151683"/>
                  <a:pt x="6698361" y="1128993"/>
                </a:cubicBezTo>
                <a:cubicBezTo>
                  <a:pt x="6708985" y="1126880"/>
                  <a:pt x="6719552" y="1124786"/>
                  <a:pt x="6730118" y="1122692"/>
                </a:cubicBezTo>
                <a:lnTo>
                  <a:pt x="6729119" y="1117639"/>
                </a:lnTo>
                <a:cubicBezTo>
                  <a:pt x="6718553" y="1119733"/>
                  <a:pt x="6707967" y="1121827"/>
                  <a:pt x="6697362" y="1123941"/>
                </a:cubicBezTo>
                <a:cubicBezTo>
                  <a:pt x="6351506" y="1192682"/>
                  <a:pt x="5993892" y="1263766"/>
                  <a:pt x="5699063" y="957564"/>
                </a:cubicBezTo>
                <a:cubicBezTo>
                  <a:pt x="5659159" y="916123"/>
                  <a:pt x="5620869" y="871532"/>
                  <a:pt x="5583867" y="828439"/>
                </a:cubicBezTo>
                <a:cubicBezTo>
                  <a:pt x="5508306" y="740448"/>
                  <a:pt x="5430170" y="649479"/>
                  <a:pt x="5334282" y="580568"/>
                </a:cubicBezTo>
                <a:cubicBezTo>
                  <a:pt x="5254744" y="523518"/>
                  <a:pt x="5162660" y="481255"/>
                  <a:pt x="5060568" y="454954"/>
                </a:cubicBezTo>
                <a:cubicBezTo>
                  <a:pt x="4973421" y="432499"/>
                  <a:pt x="4878245" y="420908"/>
                  <a:pt x="4769582" y="419523"/>
                </a:cubicBezTo>
                <a:cubicBezTo>
                  <a:pt x="4618708" y="349958"/>
                  <a:pt x="4493676" y="307046"/>
                  <a:pt x="4364263" y="280402"/>
                </a:cubicBezTo>
                <a:cubicBezTo>
                  <a:pt x="4325474" y="272414"/>
                  <a:pt x="4286339" y="268287"/>
                  <a:pt x="4246993" y="267429"/>
                </a:cubicBezTo>
                <a:cubicBezTo>
                  <a:pt x="4264322" y="248897"/>
                  <a:pt x="4281728" y="230357"/>
                  <a:pt x="4299192" y="211821"/>
                </a:cubicBezTo>
                <a:cubicBezTo>
                  <a:pt x="4355042" y="210939"/>
                  <a:pt x="4410488" y="216686"/>
                  <a:pt x="4464973" y="230904"/>
                </a:cubicBezTo>
                <a:cubicBezTo>
                  <a:pt x="4626374" y="273033"/>
                  <a:pt x="4759457" y="340287"/>
                  <a:pt x="4868370" y="400513"/>
                </a:cubicBezTo>
                <a:lnTo>
                  <a:pt x="4868908" y="400807"/>
                </a:lnTo>
                <a:lnTo>
                  <a:pt x="4869503" y="400830"/>
                </a:lnTo>
                <a:cubicBezTo>
                  <a:pt x="5088848" y="409122"/>
                  <a:pt x="5262468" y="462622"/>
                  <a:pt x="5400257" y="564390"/>
                </a:cubicBezTo>
                <a:cubicBezTo>
                  <a:pt x="5490265" y="630996"/>
                  <a:pt x="5563982" y="718373"/>
                  <a:pt x="5635259" y="802887"/>
                </a:cubicBezTo>
                <a:cubicBezTo>
                  <a:pt x="5670437" y="844558"/>
                  <a:pt x="5706786" y="887651"/>
                  <a:pt x="5744711" y="927843"/>
                </a:cubicBezTo>
                <a:cubicBezTo>
                  <a:pt x="5811761" y="998851"/>
                  <a:pt x="5883825" y="1051588"/>
                  <a:pt x="5965035" y="1089090"/>
                </a:cubicBezTo>
                <a:cubicBezTo>
                  <a:pt x="6037003" y="1122346"/>
                  <a:pt x="6114275" y="1142615"/>
                  <a:pt x="6201248" y="1151087"/>
                </a:cubicBezTo>
                <a:cubicBezTo>
                  <a:pt x="6268394" y="1157619"/>
                  <a:pt x="6336444" y="1156524"/>
                  <a:pt x="6404608" y="1151068"/>
                </a:cubicBezTo>
                <a:cubicBezTo>
                  <a:pt x="6499650" y="1143441"/>
                  <a:pt x="6594923" y="1127303"/>
                  <a:pt x="6688352" y="1111491"/>
                </a:cubicBezTo>
                <a:cubicBezTo>
                  <a:pt x="6699014" y="1109685"/>
                  <a:pt x="6709676" y="1107879"/>
                  <a:pt x="6720301" y="1106092"/>
                </a:cubicBezTo>
                <a:lnTo>
                  <a:pt x="6719456" y="1101097"/>
                </a:lnTo>
                <a:cubicBezTo>
                  <a:pt x="6708831" y="1102884"/>
                  <a:pt x="6698169" y="1104690"/>
                  <a:pt x="6687507" y="1106496"/>
                </a:cubicBezTo>
                <a:cubicBezTo>
                  <a:pt x="6362322" y="1161558"/>
                  <a:pt x="6026053" y="1218464"/>
                  <a:pt x="5748400" y="924365"/>
                </a:cubicBezTo>
                <a:cubicBezTo>
                  <a:pt x="5710551" y="884289"/>
                  <a:pt x="5674260" y="841234"/>
                  <a:pt x="5639140" y="799621"/>
                </a:cubicBezTo>
                <a:cubicBezTo>
                  <a:pt x="5567671" y="714877"/>
                  <a:pt x="5493762" y="627269"/>
                  <a:pt x="5403273" y="560315"/>
                </a:cubicBezTo>
                <a:cubicBezTo>
                  <a:pt x="5328173" y="504859"/>
                  <a:pt x="5241239" y="463006"/>
                  <a:pt x="5144870" y="435917"/>
                </a:cubicBezTo>
                <a:cubicBezTo>
                  <a:pt x="5062757" y="412835"/>
                  <a:pt x="4972922" y="399708"/>
                  <a:pt x="4870291" y="395788"/>
                </a:cubicBezTo>
                <a:cubicBezTo>
                  <a:pt x="4761204" y="335478"/>
                  <a:pt x="4627931" y="268203"/>
                  <a:pt x="4466241" y="226001"/>
                </a:cubicBezTo>
                <a:cubicBezTo>
                  <a:pt x="4414772" y="212566"/>
                  <a:pt x="4360978" y="206044"/>
                  <a:pt x="4304264" y="206428"/>
                </a:cubicBezTo>
                <a:cubicBezTo>
                  <a:pt x="4321786" y="187854"/>
                  <a:pt x="4339365" y="169287"/>
                  <a:pt x="4357020" y="150750"/>
                </a:cubicBezTo>
                <a:cubicBezTo>
                  <a:pt x="4427491" y="147401"/>
                  <a:pt x="4497730" y="154675"/>
                  <a:pt x="4566720" y="176357"/>
                </a:cubicBezTo>
                <a:cubicBezTo>
                  <a:pt x="4725912" y="226395"/>
                  <a:pt x="4859321" y="305657"/>
                  <a:pt x="4968849" y="376592"/>
                </a:cubicBezTo>
                <a:lnTo>
                  <a:pt x="4969387" y="376943"/>
                </a:lnTo>
                <a:lnTo>
                  <a:pt x="4970021" y="376985"/>
                </a:lnTo>
                <a:cubicBezTo>
                  <a:pt x="5179357" y="390880"/>
                  <a:pt x="5337991" y="443955"/>
                  <a:pt x="5469247" y="544016"/>
                </a:cubicBezTo>
                <a:cubicBezTo>
                  <a:pt x="5553896" y="608691"/>
                  <a:pt x="5623386" y="692725"/>
                  <a:pt x="5690610" y="773973"/>
                </a:cubicBezTo>
                <a:cubicBezTo>
                  <a:pt x="5723846" y="814165"/>
                  <a:pt x="5758236" y="855720"/>
                  <a:pt x="5794086" y="894529"/>
                </a:cubicBezTo>
                <a:cubicBezTo>
                  <a:pt x="5911433" y="1021559"/>
                  <a:pt x="6051412" y="1094008"/>
                  <a:pt x="6222016" y="1116006"/>
                </a:cubicBezTo>
                <a:cubicBezTo>
                  <a:pt x="6303014" y="1126438"/>
                  <a:pt x="6385396" y="1125151"/>
                  <a:pt x="6467624" y="1118561"/>
                </a:cubicBezTo>
                <a:cubicBezTo>
                  <a:pt x="6538305" y="1112894"/>
                  <a:pt x="6608871" y="1103307"/>
                  <a:pt x="6678342" y="1093854"/>
                </a:cubicBezTo>
                <a:cubicBezTo>
                  <a:pt x="6689082" y="1092394"/>
                  <a:pt x="6699782" y="1090934"/>
                  <a:pt x="6710464" y="1089513"/>
                </a:cubicBezTo>
                <a:lnTo>
                  <a:pt x="6709812" y="1084575"/>
                </a:lnTo>
                <a:cubicBezTo>
                  <a:pt x="6699130" y="1086016"/>
                  <a:pt x="6688409" y="1087457"/>
                  <a:pt x="6677670" y="1088917"/>
                </a:cubicBezTo>
                <a:cubicBezTo>
                  <a:pt x="6373138" y="1130319"/>
                  <a:pt x="6058233" y="1173124"/>
                  <a:pt x="5797736" y="891167"/>
                </a:cubicBezTo>
                <a:cubicBezTo>
                  <a:pt x="5761982" y="852454"/>
                  <a:pt x="5727650" y="810937"/>
                  <a:pt x="5694432" y="770803"/>
                </a:cubicBezTo>
                <a:cubicBezTo>
                  <a:pt x="5627056" y="689324"/>
                  <a:pt x="5557355" y="605079"/>
                  <a:pt x="5472264" y="540060"/>
                </a:cubicBezTo>
                <a:cubicBezTo>
                  <a:pt x="5400602" y="485442"/>
                  <a:pt x="5321103" y="445154"/>
                  <a:pt x="5229193" y="416889"/>
                </a:cubicBezTo>
                <a:cubicBezTo>
                  <a:pt x="5152075" y="393179"/>
                  <a:pt x="5067619" y="378515"/>
                  <a:pt x="4971001" y="372063"/>
                </a:cubicBezTo>
                <a:cubicBezTo>
                  <a:pt x="4861319" y="301038"/>
                  <a:pt x="4727699" y="221746"/>
                  <a:pt x="4568200" y="171610"/>
                </a:cubicBezTo>
                <a:cubicBezTo>
                  <a:pt x="4500304" y="150269"/>
                  <a:pt x="4431256" y="142746"/>
                  <a:pt x="4361996" y="145520"/>
                </a:cubicBezTo>
                <a:cubicBezTo>
                  <a:pt x="4379345" y="127315"/>
                  <a:pt x="4396770" y="109140"/>
                  <a:pt x="4414273" y="91008"/>
                </a:cubicBezTo>
                <a:cubicBezTo>
                  <a:pt x="4500535" y="83327"/>
                  <a:pt x="4585683" y="91521"/>
                  <a:pt x="4668468" y="121810"/>
                </a:cubicBezTo>
                <a:cubicBezTo>
                  <a:pt x="4825911" y="179414"/>
                  <a:pt x="4954171" y="266810"/>
                  <a:pt x="5069329" y="352671"/>
                </a:cubicBezTo>
                <a:lnTo>
                  <a:pt x="5069866" y="353076"/>
                </a:lnTo>
                <a:lnTo>
                  <a:pt x="5070558" y="353143"/>
                </a:lnTo>
                <a:cubicBezTo>
                  <a:pt x="5266790" y="372525"/>
                  <a:pt x="5415396" y="426703"/>
                  <a:pt x="5538219" y="523643"/>
                </a:cubicBezTo>
                <a:cubicBezTo>
                  <a:pt x="5617507" y="586394"/>
                  <a:pt x="5682809" y="667058"/>
                  <a:pt x="5745960" y="745078"/>
                </a:cubicBezTo>
                <a:cubicBezTo>
                  <a:pt x="5777275" y="783790"/>
                  <a:pt x="5809686" y="823809"/>
                  <a:pt x="5843441" y="861234"/>
                </a:cubicBezTo>
                <a:cubicBezTo>
                  <a:pt x="5953086" y="982809"/>
                  <a:pt x="6083708" y="1054643"/>
                  <a:pt x="6242785" y="1080848"/>
                </a:cubicBezTo>
                <a:cubicBezTo>
                  <a:pt x="6346511" y="1097927"/>
                  <a:pt x="6452657" y="1094661"/>
                  <a:pt x="6557517" y="1086246"/>
                </a:cubicBezTo>
                <a:cubicBezTo>
                  <a:pt x="6594693" y="1083269"/>
                  <a:pt x="6631695" y="1079657"/>
                  <a:pt x="6668370" y="1076045"/>
                </a:cubicBezTo>
                <a:cubicBezTo>
                  <a:pt x="6679149" y="1074988"/>
                  <a:pt x="6689908" y="1073931"/>
                  <a:pt x="6700628" y="1072913"/>
                </a:cubicBezTo>
                <a:lnTo>
                  <a:pt x="6700167" y="1068033"/>
                </a:lnTo>
                <a:cubicBezTo>
                  <a:pt x="6689428" y="1069071"/>
                  <a:pt x="6678688" y="1070127"/>
                  <a:pt x="6667890" y="1071184"/>
                </a:cubicBezTo>
                <a:cubicBezTo>
                  <a:pt x="6384013" y="1099003"/>
                  <a:pt x="6090432" y="1127764"/>
                  <a:pt x="5847073" y="857968"/>
                </a:cubicBezTo>
                <a:cubicBezTo>
                  <a:pt x="5813394" y="820620"/>
                  <a:pt x="5781041" y="780659"/>
                  <a:pt x="5749764" y="742004"/>
                </a:cubicBezTo>
                <a:cubicBezTo>
                  <a:pt x="5686441" y="663772"/>
                  <a:pt x="5620966" y="582895"/>
                  <a:pt x="5541254" y="519810"/>
                </a:cubicBezTo>
                <a:cubicBezTo>
                  <a:pt x="5474108" y="466812"/>
                  <a:pt x="5399603" y="426925"/>
                  <a:pt x="5313495" y="397863"/>
                </a:cubicBezTo>
                <a:cubicBezTo>
                  <a:pt x="5241411" y="373535"/>
                  <a:pt x="5162315" y="357335"/>
                  <a:pt x="5071711" y="348346"/>
                </a:cubicBezTo>
                <a:cubicBezTo>
                  <a:pt x="4956400" y="262395"/>
                  <a:pt x="4827928" y="174945"/>
                  <a:pt x="4670159" y="117219"/>
                </a:cubicBezTo>
                <a:cubicBezTo>
                  <a:pt x="4592465" y="88792"/>
                  <a:pt x="4509661" y="78139"/>
                  <a:pt x="4419844" y="85236"/>
                </a:cubicBezTo>
                <a:cubicBezTo>
                  <a:pt x="4437269" y="67217"/>
                  <a:pt x="4454753" y="49244"/>
                  <a:pt x="4472332" y="31333"/>
                </a:cubicBezTo>
                <a:cubicBezTo>
                  <a:pt x="4573272" y="18301"/>
                  <a:pt x="4673175" y="26891"/>
                  <a:pt x="4770253" y="67259"/>
                </a:cubicBezTo>
                <a:cubicBezTo>
                  <a:pt x="4927024" y="132460"/>
                  <a:pt x="5054958" y="231469"/>
                  <a:pt x="5169846" y="328748"/>
                </a:cubicBezTo>
                <a:lnTo>
                  <a:pt x="5170365" y="329201"/>
                </a:lnTo>
                <a:lnTo>
                  <a:pt x="5171056" y="329295"/>
                </a:lnTo>
                <a:cubicBezTo>
                  <a:pt x="5354225" y="354165"/>
                  <a:pt x="5492802" y="409450"/>
                  <a:pt x="5607191" y="503267"/>
                </a:cubicBezTo>
                <a:cubicBezTo>
                  <a:pt x="5681157" y="564090"/>
                  <a:pt x="5742251" y="641409"/>
                  <a:pt x="5801329" y="716183"/>
                </a:cubicBezTo>
                <a:cubicBezTo>
                  <a:pt x="5830743" y="753397"/>
                  <a:pt x="5861155" y="791879"/>
                  <a:pt x="5892817" y="827940"/>
                </a:cubicBezTo>
                <a:cubicBezTo>
                  <a:pt x="5994756" y="944000"/>
                  <a:pt x="6116042" y="1015200"/>
                  <a:pt x="6263591" y="1045594"/>
                </a:cubicBezTo>
                <a:cubicBezTo>
                  <a:pt x="6393945" y="1072433"/>
                  <a:pt x="6528411" y="1065113"/>
                  <a:pt x="6658458" y="1058043"/>
                </a:cubicBezTo>
                <a:cubicBezTo>
                  <a:pt x="6669255" y="1057448"/>
                  <a:pt x="6680033" y="1056871"/>
                  <a:pt x="6690772" y="1056314"/>
                </a:cubicBezTo>
                <a:lnTo>
                  <a:pt x="6690523" y="1051511"/>
                </a:lnTo>
                <a:cubicBezTo>
                  <a:pt x="6679783" y="1052068"/>
                  <a:pt x="6669005" y="1052664"/>
                  <a:pt x="6658188" y="1053259"/>
                </a:cubicBezTo>
                <a:cubicBezTo>
                  <a:pt x="6394906" y="1067572"/>
                  <a:pt x="6122671" y="1082385"/>
                  <a:pt x="5896429" y="824770"/>
                </a:cubicBezTo>
                <a:cubicBezTo>
                  <a:pt x="5864844" y="788805"/>
                  <a:pt x="5834470" y="750381"/>
                  <a:pt x="5805094" y="713205"/>
                </a:cubicBezTo>
                <a:cubicBezTo>
                  <a:pt x="5745863" y="638239"/>
                  <a:pt x="5684596" y="560707"/>
                  <a:pt x="5610245" y="499553"/>
                </a:cubicBezTo>
                <a:cubicBezTo>
                  <a:pt x="5495280" y="405268"/>
                  <a:pt x="5356127" y="349674"/>
                  <a:pt x="5172402" y="324631"/>
                </a:cubicBezTo>
                <a:cubicBezTo>
                  <a:pt x="5057360" y="227243"/>
                  <a:pt x="4929233" y="128172"/>
                  <a:pt x="4772098" y="62822"/>
                </a:cubicBezTo>
                <a:cubicBezTo>
                  <a:pt x="4681782" y="25264"/>
                  <a:pt x="4584607" y="12985"/>
                  <a:pt x="4477711" y="25865"/>
                </a:cubicBezTo>
                <a:close/>
                <a:moveTo>
                  <a:pt x="4851417" y="0"/>
                </a:moveTo>
                <a:lnTo>
                  <a:pt x="4837396" y="0"/>
                </a:lnTo>
                <a:lnTo>
                  <a:pt x="4872039" y="12707"/>
                </a:lnTo>
                <a:cubicBezTo>
                  <a:pt x="5036533" y="89077"/>
                  <a:pt x="5163890" y="203539"/>
                  <a:pt x="5270364" y="304834"/>
                </a:cubicBezTo>
                <a:lnTo>
                  <a:pt x="5270882" y="305322"/>
                </a:lnTo>
                <a:lnTo>
                  <a:pt x="5271575" y="305443"/>
                </a:lnTo>
                <a:cubicBezTo>
                  <a:pt x="5441640" y="335818"/>
                  <a:pt x="5570207" y="392203"/>
                  <a:pt x="5676181" y="482890"/>
                </a:cubicBezTo>
                <a:cubicBezTo>
                  <a:pt x="5744787" y="541793"/>
                  <a:pt x="5801694" y="615780"/>
                  <a:pt x="5856736" y="687326"/>
                </a:cubicBezTo>
                <a:cubicBezTo>
                  <a:pt x="5884210" y="723022"/>
                  <a:pt x="5912605" y="759967"/>
                  <a:pt x="5942173" y="794626"/>
                </a:cubicBezTo>
                <a:cubicBezTo>
                  <a:pt x="6036427" y="905192"/>
                  <a:pt x="6148376" y="975700"/>
                  <a:pt x="6284417" y="1010224"/>
                </a:cubicBezTo>
                <a:cubicBezTo>
                  <a:pt x="6404627" y="1040714"/>
                  <a:pt x="6528622" y="1040253"/>
                  <a:pt x="6648544" y="1039811"/>
                </a:cubicBezTo>
                <a:cubicBezTo>
                  <a:pt x="6659360" y="1039772"/>
                  <a:pt x="6670158" y="1039715"/>
                  <a:pt x="6680916" y="1039715"/>
                </a:cubicBezTo>
                <a:lnTo>
                  <a:pt x="6680916" y="1034989"/>
                </a:lnTo>
                <a:cubicBezTo>
                  <a:pt x="6670158" y="1035008"/>
                  <a:pt x="6659360" y="1035046"/>
                  <a:pt x="6648525" y="1035085"/>
                </a:cubicBezTo>
                <a:cubicBezTo>
                  <a:pt x="6405857" y="1035988"/>
                  <a:pt x="6154927" y="1036929"/>
                  <a:pt x="5945766" y="791571"/>
                </a:cubicBezTo>
                <a:cubicBezTo>
                  <a:pt x="5916275" y="756989"/>
                  <a:pt x="5887917" y="720102"/>
                  <a:pt x="5860483" y="684444"/>
                </a:cubicBezTo>
                <a:cubicBezTo>
                  <a:pt x="5805286" y="612707"/>
                  <a:pt x="5748246" y="538530"/>
                  <a:pt x="5679255" y="479307"/>
                </a:cubicBezTo>
                <a:cubicBezTo>
                  <a:pt x="5572743" y="388171"/>
                  <a:pt x="5443696" y="331482"/>
                  <a:pt x="5273111" y="300923"/>
                </a:cubicBezTo>
                <a:cubicBezTo>
                  <a:pt x="5166464" y="199489"/>
                  <a:pt x="5038896" y="84975"/>
                  <a:pt x="4874018" y="8426"/>
                </a:cubicBezTo>
                <a:close/>
                <a:moveTo>
                  <a:pt x="5052357" y="0"/>
                </a:moveTo>
                <a:lnTo>
                  <a:pt x="5043371" y="0"/>
                </a:lnTo>
                <a:lnTo>
                  <a:pt x="5090578" y="28404"/>
                </a:lnTo>
                <a:cubicBezTo>
                  <a:pt x="5200683" y="104793"/>
                  <a:pt x="5291666" y="196944"/>
                  <a:pt x="5370901" y="280912"/>
                </a:cubicBezTo>
                <a:lnTo>
                  <a:pt x="5371381" y="281424"/>
                </a:lnTo>
                <a:lnTo>
                  <a:pt x="5372072" y="281580"/>
                </a:lnTo>
                <a:cubicBezTo>
                  <a:pt x="5529036" y="317465"/>
                  <a:pt x="5647575" y="374957"/>
                  <a:pt x="5745153" y="462504"/>
                </a:cubicBezTo>
                <a:cubicBezTo>
                  <a:pt x="5808456" y="519495"/>
                  <a:pt x="5861174" y="590140"/>
                  <a:pt x="5912163" y="658450"/>
                </a:cubicBezTo>
                <a:cubicBezTo>
                  <a:pt x="5937696" y="692667"/>
                  <a:pt x="5964094" y="728037"/>
                  <a:pt x="5991548" y="761331"/>
                </a:cubicBezTo>
                <a:cubicBezTo>
                  <a:pt x="6078098" y="866345"/>
                  <a:pt x="6180729" y="936142"/>
                  <a:pt x="6305281" y="974720"/>
                </a:cubicBezTo>
                <a:cubicBezTo>
                  <a:pt x="6415366" y="1008803"/>
                  <a:pt x="6528910" y="1015142"/>
                  <a:pt x="6638727" y="1021252"/>
                </a:cubicBezTo>
                <a:cubicBezTo>
                  <a:pt x="6649524" y="1021867"/>
                  <a:pt x="6660302" y="1022462"/>
                  <a:pt x="6671041" y="1023096"/>
                </a:cubicBezTo>
                <a:lnTo>
                  <a:pt x="6671310" y="1018466"/>
                </a:lnTo>
                <a:cubicBezTo>
                  <a:pt x="6660571" y="1017851"/>
                  <a:pt x="6649793" y="1017236"/>
                  <a:pt x="6638976" y="1016641"/>
                </a:cubicBezTo>
                <a:cubicBezTo>
                  <a:pt x="6416884" y="1004249"/>
                  <a:pt x="6187242" y="991454"/>
                  <a:pt x="5995121" y="758373"/>
                </a:cubicBezTo>
                <a:cubicBezTo>
                  <a:pt x="5967744" y="725174"/>
                  <a:pt x="5941366" y="689843"/>
                  <a:pt x="5915871" y="655684"/>
                </a:cubicBezTo>
                <a:cubicBezTo>
                  <a:pt x="5864748" y="587191"/>
                  <a:pt x="5811895" y="516358"/>
                  <a:pt x="5748246" y="459062"/>
                </a:cubicBezTo>
                <a:cubicBezTo>
                  <a:pt x="5650206" y="371091"/>
                  <a:pt x="5531206" y="313303"/>
                  <a:pt x="5373802" y="277227"/>
                </a:cubicBezTo>
                <a:cubicBezTo>
                  <a:pt x="5294422" y="193142"/>
                  <a:pt x="5203285" y="100920"/>
                  <a:pt x="5092949" y="24416"/>
                </a:cubicBezTo>
                <a:close/>
                <a:moveTo>
                  <a:pt x="5222538" y="0"/>
                </a:moveTo>
                <a:lnTo>
                  <a:pt x="5215546" y="0"/>
                </a:lnTo>
                <a:lnTo>
                  <a:pt x="5296418" y="68905"/>
                </a:lnTo>
                <a:cubicBezTo>
                  <a:pt x="5361588" y="130398"/>
                  <a:pt x="5419133" y="195692"/>
                  <a:pt x="5471457" y="257004"/>
                </a:cubicBezTo>
                <a:lnTo>
                  <a:pt x="5471918" y="257523"/>
                </a:lnTo>
                <a:lnTo>
                  <a:pt x="5472552" y="257713"/>
                </a:lnTo>
                <a:cubicBezTo>
                  <a:pt x="5616374" y="299104"/>
                  <a:pt x="5724922" y="357698"/>
                  <a:pt x="5814124" y="442116"/>
                </a:cubicBezTo>
                <a:cubicBezTo>
                  <a:pt x="5872125" y="497203"/>
                  <a:pt x="5920674" y="564532"/>
                  <a:pt x="5967648" y="629652"/>
                </a:cubicBezTo>
                <a:cubicBezTo>
                  <a:pt x="5991221" y="662331"/>
                  <a:pt x="6015602" y="696126"/>
                  <a:pt x="6040904" y="728018"/>
                </a:cubicBezTo>
                <a:cubicBezTo>
                  <a:pt x="6119789" y="827440"/>
                  <a:pt x="6213102" y="896469"/>
                  <a:pt x="6326165" y="939024"/>
                </a:cubicBezTo>
                <a:cubicBezTo>
                  <a:pt x="6426125" y="976642"/>
                  <a:pt x="6529218" y="989725"/>
                  <a:pt x="6628928" y="1002347"/>
                </a:cubicBezTo>
                <a:cubicBezTo>
                  <a:pt x="6639706" y="1003711"/>
                  <a:pt x="6650446" y="1005075"/>
                  <a:pt x="6661147" y="1006459"/>
                </a:cubicBezTo>
                <a:lnTo>
                  <a:pt x="6661743" y="1001963"/>
                </a:lnTo>
                <a:cubicBezTo>
                  <a:pt x="6651022" y="1000580"/>
                  <a:pt x="6640283" y="999216"/>
                  <a:pt x="6629504" y="997852"/>
                </a:cubicBezTo>
                <a:cubicBezTo>
                  <a:pt x="6427970" y="972300"/>
                  <a:pt x="6219577" y="945902"/>
                  <a:pt x="6044457" y="725193"/>
                </a:cubicBezTo>
                <a:cubicBezTo>
                  <a:pt x="6019213" y="693378"/>
                  <a:pt x="5994872" y="659623"/>
                  <a:pt x="5971337" y="626981"/>
                </a:cubicBezTo>
                <a:cubicBezTo>
                  <a:pt x="5924248" y="561704"/>
                  <a:pt x="5875564" y="494202"/>
                  <a:pt x="5817256" y="438820"/>
                </a:cubicBezTo>
                <a:cubicBezTo>
                  <a:pt x="5727631" y="354010"/>
                  <a:pt x="5618698" y="295123"/>
                  <a:pt x="5474473" y="253538"/>
                </a:cubicBezTo>
                <a:cubicBezTo>
                  <a:pt x="5422063" y="192139"/>
                  <a:pt x="5364426" y="126780"/>
                  <a:pt x="5299132" y="65213"/>
                </a:cubicBezTo>
                <a:close/>
                <a:moveTo>
                  <a:pt x="5374107" y="0"/>
                </a:moveTo>
                <a:lnTo>
                  <a:pt x="5367546" y="0"/>
                </a:lnTo>
                <a:lnTo>
                  <a:pt x="5398460" y="28680"/>
                </a:lnTo>
                <a:cubicBezTo>
                  <a:pt x="5463330" y="95507"/>
                  <a:pt x="5520294" y="166468"/>
                  <a:pt x="5572032" y="233102"/>
                </a:cubicBezTo>
                <a:lnTo>
                  <a:pt x="5572435" y="233617"/>
                </a:lnTo>
                <a:lnTo>
                  <a:pt x="5573031" y="233832"/>
                </a:lnTo>
                <a:cubicBezTo>
                  <a:pt x="5703712" y="280733"/>
                  <a:pt x="5802232" y="340436"/>
                  <a:pt x="5883095" y="421725"/>
                </a:cubicBezTo>
                <a:cubicBezTo>
                  <a:pt x="5935813" y="474925"/>
                  <a:pt x="5980232" y="538959"/>
                  <a:pt x="6023190" y="600891"/>
                </a:cubicBezTo>
                <a:cubicBezTo>
                  <a:pt x="6044785" y="632015"/>
                  <a:pt x="6067109" y="664214"/>
                  <a:pt x="6090260" y="694704"/>
                </a:cubicBezTo>
                <a:cubicBezTo>
                  <a:pt x="6249412" y="904289"/>
                  <a:pt x="6437422" y="944288"/>
                  <a:pt x="6619227" y="982981"/>
                </a:cubicBezTo>
                <a:cubicBezTo>
                  <a:pt x="6629928" y="985268"/>
                  <a:pt x="6640610" y="987535"/>
                  <a:pt x="6651233" y="989840"/>
                </a:cubicBezTo>
                <a:lnTo>
                  <a:pt x="6652175" y="985479"/>
                </a:lnTo>
                <a:cubicBezTo>
                  <a:pt x="6641550" y="983173"/>
                  <a:pt x="6630869" y="980907"/>
                  <a:pt x="6620149" y="978620"/>
                </a:cubicBezTo>
                <a:cubicBezTo>
                  <a:pt x="6439132" y="940100"/>
                  <a:pt x="6251968" y="900273"/>
                  <a:pt x="6093814" y="692014"/>
                </a:cubicBezTo>
                <a:cubicBezTo>
                  <a:pt x="6070721" y="661601"/>
                  <a:pt x="6048415" y="629440"/>
                  <a:pt x="6026840" y="598336"/>
                </a:cubicBezTo>
                <a:cubicBezTo>
                  <a:pt x="5983786" y="536262"/>
                  <a:pt x="5939252" y="472064"/>
                  <a:pt x="5886265" y="418585"/>
                </a:cubicBezTo>
                <a:cubicBezTo>
                  <a:pt x="5805017" y="336936"/>
                  <a:pt x="5706172" y="276962"/>
                  <a:pt x="5575145" y="229863"/>
                </a:cubicBezTo>
                <a:cubicBezTo>
                  <a:pt x="5523320" y="163133"/>
                  <a:pt x="5466265" y="92094"/>
                  <a:pt x="5401268" y="25180"/>
                </a:cubicBezTo>
                <a:close/>
                <a:moveTo>
                  <a:pt x="5515110" y="0"/>
                </a:moveTo>
                <a:lnTo>
                  <a:pt x="5509615" y="0"/>
                </a:lnTo>
                <a:lnTo>
                  <a:pt x="5672608" y="209210"/>
                </a:lnTo>
                <a:lnTo>
                  <a:pt x="5672954" y="209694"/>
                </a:lnTo>
                <a:lnTo>
                  <a:pt x="5673511" y="209938"/>
                </a:lnTo>
                <a:cubicBezTo>
                  <a:pt x="5790973" y="262339"/>
                  <a:pt x="5879484" y="323157"/>
                  <a:pt x="5952067" y="401327"/>
                </a:cubicBezTo>
                <a:cubicBezTo>
                  <a:pt x="5999540" y="452675"/>
                  <a:pt x="6039828" y="513447"/>
                  <a:pt x="6078809" y="572221"/>
                </a:cubicBezTo>
                <a:cubicBezTo>
                  <a:pt x="6098405" y="601775"/>
                  <a:pt x="6118655" y="632341"/>
                  <a:pt x="6139634" y="661390"/>
                </a:cubicBezTo>
                <a:cubicBezTo>
                  <a:pt x="6281708" y="858276"/>
                  <a:pt x="6448412" y="911532"/>
                  <a:pt x="6609639" y="963020"/>
                </a:cubicBezTo>
                <a:cubicBezTo>
                  <a:pt x="6620226" y="966401"/>
                  <a:pt x="6630792" y="969763"/>
                  <a:pt x="6641301" y="973164"/>
                </a:cubicBezTo>
                <a:lnTo>
                  <a:pt x="6642646" y="969014"/>
                </a:lnTo>
                <a:cubicBezTo>
                  <a:pt x="6632118" y="965614"/>
                  <a:pt x="6621570" y="962232"/>
                  <a:pt x="6610965" y="958851"/>
                </a:cubicBezTo>
                <a:cubicBezTo>
                  <a:pt x="6450428" y="907574"/>
                  <a:pt x="6284417" y="854568"/>
                  <a:pt x="6143170" y="658835"/>
                </a:cubicBezTo>
                <a:cubicBezTo>
                  <a:pt x="6122248" y="629863"/>
                  <a:pt x="6102018" y="599335"/>
                  <a:pt x="6082440" y="569808"/>
                </a:cubicBezTo>
                <a:cubicBezTo>
                  <a:pt x="6043382" y="510890"/>
                  <a:pt x="6002979" y="449966"/>
                  <a:pt x="5955275" y="398359"/>
                </a:cubicBezTo>
                <a:cubicBezTo>
                  <a:pt x="5882384" y="319860"/>
                  <a:pt x="5793587" y="258791"/>
                  <a:pt x="5675836" y="206194"/>
                </a:cubicBezTo>
                <a:close/>
                <a:moveTo>
                  <a:pt x="5647698" y="0"/>
                </a:moveTo>
                <a:lnTo>
                  <a:pt x="5642311" y="0"/>
                </a:lnTo>
                <a:lnTo>
                  <a:pt x="5693265" y="66910"/>
                </a:lnTo>
                <a:cubicBezTo>
                  <a:pt x="5721500" y="106820"/>
                  <a:pt x="5748005" y="146699"/>
                  <a:pt x="5773202" y="185324"/>
                </a:cubicBezTo>
                <a:lnTo>
                  <a:pt x="5773491" y="185766"/>
                </a:lnTo>
                <a:lnTo>
                  <a:pt x="5773951" y="186025"/>
                </a:lnTo>
                <a:cubicBezTo>
                  <a:pt x="5839522" y="222434"/>
                  <a:pt x="5936486" y="282254"/>
                  <a:pt x="6021038" y="380922"/>
                </a:cubicBezTo>
                <a:cubicBezTo>
                  <a:pt x="6063305" y="430461"/>
                  <a:pt x="6099501" y="488030"/>
                  <a:pt x="6134524" y="543704"/>
                </a:cubicBezTo>
                <a:cubicBezTo>
                  <a:pt x="6152084" y="571633"/>
                  <a:pt x="6170259" y="600507"/>
                  <a:pt x="6188991" y="628057"/>
                </a:cubicBezTo>
                <a:cubicBezTo>
                  <a:pt x="6314099" y="812128"/>
                  <a:pt x="6459535" y="878275"/>
                  <a:pt x="6600187" y="942252"/>
                </a:cubicBezTo>
                <a:cubicBezTo>
                  <a:pt x="6610620" y="946997"/>
                  <a:pt x="6620994" y="951723"/>
                  <a:pt x="6631350" y="956469"/>
                </a:cubicBezTo>
                <a:lnTo>
                  <a:pt x="6633136" y="952588"/>
                </a:lnTo>
                <a:cubicBezTo>
                  <a:pt x="6622780" y="947823"/>
                  <a:pt x="6612387" y="943097"/>
                  <a:pt x="6601955" y="938352"/>
                </a:cubicBezTo>
                <a:cubicBezTo>
                  <a:pt x="6461840" y="874625"/>
                  <a:pt x="6316963" y="808728"/>
                  <a:pt x="6192526" y="625655"/>
                </a:cubicBezTo>
                <a:cubicBezTo>
                  <a:pt x="6173832" y="598163"/>
                  <a:pt x="6155696" y="569324"/>
                  <a:pt x="6138136" y="541424"/>
                </a:cubicBezTo>
                <a:cubicBezTo>
                  <a:pt x="6103036" y="485620"/>
                  <a:pt x="6066763" y="427917"/>
                  <a:pt x="6024285" y="378140"/>
                </a:cubicBezTo>
                <a:cubicBezTo>
                  <a:pt x="5939483" y="279175"/>
                  <a:pt x="5842347" y="219133"/>
                  <a:pt x="5776507" y="182536"/>
                </a:cubicBezTo>
                <a:cubicBezTo>
                  <a:pt x="5751267" y="143854"/>
                  <a:pt x="5724716" y="103919"/>
                  <a:pt x="5696429" y="63955"/>
                </a:cubicBezTo>
                <a:close/>
                <a:moveTo>
                  <a:pt x="5775534" y="0"/>
                </a:moveTo>
                <a:lnTo>
                  <a:pt x="5770255" y="0"/>
                </a:lnTo>
                <a:lnTo>
                  <a:pt x="5794927" y="34916"/>
                </a:lnTo>
                <a:cubicBezTo>
                  <a:pt x="5822842" y="77561"/>
                  <a:pt x="5848975" y="120172"/>
                  <a:pt x="5873797" y="161441"/>
                </a:cubicBezTo>
                <a:lnTo>
                  <a:pt x="5874027" y="161822"/>
                </a:lnTo>
                <a:lnTo>
                  <a:pt x="5874393" y="162079"/>
                </a:lnTo>
                <a:cubicBezTo>
                  <a:pt x="5966496" y="226199"/>
                  <a:pt x="6032988" y="287398"/>
                  <a:pt x="6089991" y="360505"/>
                </a:cubicBezTo>
                <a:cubicBezTo>
                  <a:pt x="6127128" y="408336"/>
                  <a:pt x="6159308" y="462816"/>
                  <a:pt x="6190432" y="515503"/>
                </a:cubicBezTo>
                <a:cubicBezTo>
                  <a:pt x="6205916" y="541695"/>
                  <a:pt x="6221901" y="568776"/>
                  <a:pt x="6238327" y="594737"/>
                </a:cubicBezTo>
                <a:cubicBezTo>
                  <a:pt x="6346549" y="765789"/>
                  <a:pt x="6470813" y="844404"/>
                  <a:pt x="6590966" y="920446"/>
                </a:cubicBezTo>
                <a:cubicBezTo>
                  <a:pt x="6601148" y="926882"/>
                  <a:pt x="6611273" y="933280"/>
                  <a:pt x="6621359" y="939735"/>
                </a:cubicBezTo>
                <a:lnTo>
                  <a:pt x="6623626" y="936200"/>
                </a:lnTo>
                <a:cubicBezTo>
                  <a:pt x="6613540" y="929745"/>
                  <a:pt x="6603395" y="923328"/>
                  <a:pt x="6593213" y="916892"/>
                </a:cubicBezTo>
                <a:cubicBezTo>
                  <a:pt x="6473445" y="841119"/>
                  <a:pt x="6349603" y="762734"/>
                  <a:pt x="6241882" y="592495"/>
                </a:cubicBezTo>
                <a:cubicBezTo>
                  <a:pt x="6225494" y="566588"/>
                  <a:pt x="6209509" y="539533"/>
                  <a:pt x="6194044" y="513368"/>
                </a:cubicBezTo>
                <a:cubicBezTo>
                  <a:pt x="6162862" y="460570"/>
                  <a:pt x="6130605" y="405975"/>
                  <a:pt x="6093295" y="357927"/>
                </a:cubicBezTo>
                <a:cubicBezTo>
                  <a:pt x="6036101" y="284571"/>
                  <a:pt x="5969435" y="223170"/>
                  <a:pt x="5877159" y="158890"/>
                </a:cubicBezTo>
                <a:cubicBezTo>
                  <a:pt x="5851963" y="116997"/>
                  <a:pt x="5825479" y="73799"/>
                  <a:pt x="5797225" y="30649"/>
                </a:cubicBezTo>
                <a:close/>
                <a:moveTo>
                  <a:pt x="5882538" y="0"/>
                </a:moveTo>
                <a:lnTo>
                  <a:pt x="5877641" y="0"/>
                </a:lnTo>
                <a:lnTo>
                  <a:pt x="5907884" y="46467"/>
                </a:lnTo>
                <a:cubicBezTo>
                  <a:pt x="5929219" y="78016"/>
                  <a:pt x="5951318" y="108884"/>
                  <a:pt x="5974603" y="137849"/>
                </a:cubicBezTo>
                <a:cubicBezTo>
                  <a:pt x="5997388" y="166204"/>
                  <a:pt x="6023459" y="191869"/>
                  <a:pt x="6051048" y="219052"/>
                </a:cubicBezTo>
                <a:cubicBezTo>
                  <a:pt x="6088051" y="255496"/>
                  <a:pt x="6126301" y="293184"/>
                  <a:pt x="6158943" y="340073"/>
                </a:cubicBezTo>
                <a:cubicBezTo>
                  <a:pt x="6191065" y="386399"/>
                  <a:pt x="6219326" y="438003"/>
                  <a:pt x="6246665" y="487905"/>
                </a:cubicBezTo>
                <a:cubicBezTo>
                  <a:pt x="6259941" y="512154"/>
                  <a:pt x="6273677" y="537226"/>
                  <a:pt x="6287683" y="561395"/>
                </a:cubicBezTo>
                <a:cubicBezTo>
                  <a:pt x="6379171" y="719199"/>
                  <a:pt x="6482321" y="809669"/>
                  <a:pt x="6582090" y="897161"/>
                </a:cubicBezTo>
                <a:cubicBezTo>
                  <a:pt x="6591907" y="905768"/>
                  <a:pt x="6601667" y="914337"/>
                  <a:pt x="6611407" y="922944"/>
                </a:cubicBezTo>
                <a:lnTo>
                  <a:pt x="6614116" y="919870"/>
                </a:lnTo>
                <a:cubicBezTo>
                  <a:pt x="6604395" y="911263"/>
                  <a:pt x="6594616" y="902675"/>
                  <a:pt x="6584798" y="894068"/>
                </a:cubicBezTo>
                <a:cubicBezTo>
                  <a:pt x="6485280" y="806807"/>
                  <a:pt x="6382379" y="716567"/>
                  <a:pt x="6291237" y="559337"/>
                </a:cubicBezTo>
                <a:cubicBezTo>
                  <a:pt x="6277251" y="535209"/>
                  <a:pt x="6263534" y="510158"/>
                  <a:pt x="6250258" y="485933"/>
                </a:cubicBezTo>
                <a:cubicBezTo>
                  <a:pt x="6222880" y="435936"/>
                  <a:pt x="6194562" y="384236"/>
                  <a:pt x="6162324" y="337728"/>
                </a:cubicBezTo>
                <a:cubicBezTo>
                  <a:pt x="6129452" y="290525"/>
                  <a:pt x="6091066" y="252700"/>
                  <a:pt x="6053929" y="216123"/>
                </a:cubicBezTo>
                <a:cubicBezTo>
                  <a:pt x="6026418" y="189034"/>
                  <a:pt x="6000443" y="163443"/>
                  <a:pt x="5977792" y="135274"/>
                </a:cubicBezTo>
                <a:cubicBezTo>
                  <a:pt x="5954584" y="106397"/>
                  <a:pt x="5932538" y="75597"/>
                  <a:pt x="5911244" y="44105"/>
                </a:cubicBezTo>
                <a:close/>
                <a:moveTo>
                  <a:pt x="6249676" y="0"/>
                </a:moveTo>
                <a:lnTo>
                  <a:pt x="6245414" y="0"/>
                </a:lnTo>
                <a:lnTo>
                  <a:pt x="6276233" y="65976"/>
                </a:lnTo>
                <a:cubicBezTo>
                  <a:pt x="6384531" y="307985"/>
                  <a:pt x="6473560" y="562772"/>
                  <a:pt x="6559649" y="809170"/>
                </a:cubicBezTo>
                <a:cubicBezTo>
                  <a:pt x="6564165" y="822118"/>
                  <a:pt x="6568698" y="835048"/>
                  <a:pt x="6573213" y="847978"/>
                </a:cubicBezTo>
                <a:cubicBezTo>
                  <a:pt x="6572060" y="845884"/>
                  <a:pt x="6570889" y="843809"/>
                  <a:pt x="6569736" y="841696"/>
                </a:cubicBezTo>
                <a:cubicBezTo>
                  <a:pt x="6510178" y="734338"/>
                  <a:pt x="6448604" y="623331"/>
                  <a:pt x="6389969" y="493073"/>
                </a:cubicBezTo>
                <a:cubicBezTo>
                  <a:pt x="6382168" y="475741"/>
                  <a:pt x="6374330" y="458009"/>
                  <a:pt x="6366740" y="440864"/>
                </a:cubicBezTo>
                <a:cubicBezTo>
                  <a:pt x="6345684" y="393245"/>
                  <a:pt x="6323898" y="344004"/>
                  <a:pt x="6300363" y="297397"/>
                </a:cubicBezTo>
                <a:cubicBezTo>
                  <a:pt x="6277481" y="252191"/>
                  <a:pt x="6251795" y="209898"/>
                  <a:pt x="6226972" y="169001"/>
                </a:cubicBezTo>
                <a:cubicBezTo>
                  <a:pt x="6210143" y="141284"/>
                  <a:pt x="6194255" y="115105"/>
                  <a:pt x="6179116" y="88026"/>
                </a:cubicBezTo>
                <a:lnTo>
                  <a:pt x="6131107" y="0"/>
                </a:lnTo>
                <a:lnTo>
                  <a:pt x="6126631" y="0"/>
                </a:lnTo>
                <a:lnTo>
                  <a:pt x="6175677" y="89943"/>
                </a:lnTo>
                <a:cubicBezTo>
                  <a:pt x="6190854" y="117084"/>
                  <a:pt x="6206762" y="143295"/>
                  <a:pt x="6223610" y="171039"/>
                </a:cubicBezTo>
                <a:cubicBezTo>
                  <a:pt x="6248395" y="211877"/>
                  <a:pt x="6274042" y="254101"/>
                  <a:pt x="6296847" y="299171"/>
                </a:cubicBezTo>
                <a:cubicBezTo>
                  <a:pt x="6320343" y="345687"/>
                  <a:pt x="6342111" y="394878"/>
                  <a:pt x="6363149" y="442451"/>
                </a:cubicBezTo>
                <a:cubicBezTo>
                  <a:pt x="6370737" y="459605"/>
                  <a:pt x="6378575" y="477344"/>
                  <a:pt x="6386395" y="494685"/>
                </a:cubicBezTo>
                <a:cubicBezTo>
                  <a:pt x="6445088" y="625079"/>
                  <a:pt x="6506721" y="736183"/>
                  <a:pt x="6566297" y="843598"/>
                </a:cubicBezTo>
                <a:cubicBezTo>
                  <a:pt x="6571177" y="852416"/>
                  <a:pt x="6576038" y="861196"/>
                  <a:pt x="6580898" y="869976"/>
                </a:cubicBezTo>
                <a:cubicBezTo>
                  <a:pt x="6581186" y="870783"/>
                  <a:pt x="6581455" y="871570"/>
                  <a:pt x="6581743" y="872358"/>
                </a:cubicBezTo>
                <a:lnTo>
                  <a:pt x="6582147" y="872224"/>
                </a:lnTo>
                <a:cubicBezTo>
                  <a:pt x="6584260" y="876047"/>
                  <a:pt x="6586393" y="879870"/>
                  <a:pt x="6588506" y="883693"/>
                </a:cubicBezTo>
                <a:cubicBezTo>
                  <a:pt x="6584625" y="878909"/>
                  <a:pt x="6580764" y="874126"/>
                  <a:pt x="6576883" y="869323"/>
                </a:cubicBezTo>
                <a:cubicBezTo>
                  <a:pt x="6497479" y="771399"/>
                  <a:pt x="6415348" y="670132"/>
                  <a:pt x="6340613" y="526202"/>
                </a:cubicBezTo>
                <a:cubicBezTo>
                  <a:pt x="6329277" y="504402"/>
                  <a:pt x="6318077" y="481922"/>
                  <a:pt x="6307221" y="460182"/>
                </a:cubicBezTo>
                <a:cubicBezTo>
                  <a:pt x="6283418" y="412434"/>
                  <a:pt x="6258788" y="363061"/>
                  <a:pt x="6231334" y="317559"/>
                </a:cubicBezTo>
                <a:cubicBezTo>
                  <a:pt x="6203976" y="272351"/>
                  <a:pt x="6172449" y="233100"/>
                  <a:pt x="6141959" y="195143"/>
                </a:cubicBezTo>
                <a:cubicBezTo>
                  <a:pt x="6119212" y="166803"/>
                  <a:pt x="6097714" y="140035"/>
                  <a:pt x="6078463" y="111651"/>
                </a:cubicBezTo>
                <a:lnTo>
                  <a:pt x="6009116" y="0"/>
                </a:lnTo>
                <a:lnTo>
                  <a:pt x="6004403" y="0"/>
                </a:lnTo>
                <a:lnTo>
                  <a:pt x="6075140" y="113897"/>
                </a:lnTo>
                <a:cubicBezTo>
                  <a:pt x="6094467" y="142417"/>
                  <a:pt x="6116023" y="169247"/>
                  <a:pt x="6138828" y="197652"/>
                </a:cubicBezTo>
                <a:cubicBezTo>
                  <a:pt x="6169240" y="235508"/>
                  <a:pt x="6200671" y="274652"/>
                  <a:pt x="6227896" y="319626"/>
                </a:cubicBezTo>
                <a:cubicBezTo>
                  <a:pt x="6255253" y="364991"/>
                  <a:pt x="6279844" y="414292"/>
                  <a:pt x="6303629" y="461968"/>
                </a:cubicBezTo>
                <a:cubicBezTo>
                  <a:pt x="6314484" y="483724"/>
                  <a:pt x="6325704" y="506220"/>
                  <a:pt x="6337039" y="528048"/>
                </a:cubicBezTo>
                <a:cubicBezTo>
                  <a:pt x="6411986" y="672341"/>
                  <a:pt x="6494213" y="773762"/>
                  <a:pt x="6573751" y="871859"/>
                </a:cubicBezTo>
                <a:cubicBezTo>
                  <a:pt x="6583030" y="883290"/>
                  <a:pt x="6592272" y="894683"/>
                  <a:pt x="6601456" y="906095"/>
                </a:cubicBezTo>
                <a:lnTo>
                  <a:pt x="6604587" y="903578"/>
                </a:lnTo>
                <a:cubicBezTo>
                  <a:pt x="6600591" y="898621"/>
                  <a:pt x="6596556" y="893645"/>
                  <a:pt x="6592541" y="888688"/>
                </a:cubicBezTo>
                <a:lnTo>
                  <a:pt x="6595000" y="887324"/>
                </a:lnTo>
                <a:cubicBezTo>
                  <a:pt x="6591426" y="880850"/>
                  <a:pt x="6587833" y="874375"/>
                  <a:pt x="6584260" y="867920"/>
                </a:cubicBezTo>
                <a:cubicBezTo>
                  <a:pt x="6577248" y="847920"/>
                  <a:pt x="6570255" y="827901"/>
                  <a:pt x="6563281" y="807901"/>
                </a:cubicBezTo>
                <a:cubicBezTo>
                  <a:pt x="6477153" y="561422"/>
                  <a:pt x="6388124" y="306558"/>
                  <a:pt x="6279748" y="64401"/>
                </a:cubicBezTo>
                <a:close/>
              </a:path>
            </a:pathLst>
          </a:custGeom>
          <a:gradFill flip="none" rotWithShape="1">
            <a:gsLst>
              <a:gs pos="33660">
                <a:srgbClr val="7290AB"/>
              </a:gs>
              <a:gs pos="0">
                <a:schemeClr val="accent1">
                  <a:alpha val="0"/>
                </a:schemeClr>
              </a:gs>
              <a:gs pos="90000">
                <a:schemeClr val="bg1">
                  <a:alpha val="0"/>
                </a:schemeClr>
              </a:gs>
            </a:gsLst>
            <a:lin ang="0" scaled="1"/>
            <a:tileRect/>
          </a:gradFill>
          <a:ln w="1921" cap="flat">
            <a:noFill/>
            <a:prstDash val="solid"/>
            <a:miter/>
          </a:ln>
        </p:spPr>
        <p:txBody>
          <a:bodyPr wrap="square" rtlCol="0" anchor="ctr">
            <a:noAutofit/>
          </a:bodyPr>
          <a:lstStyle/>
          <a:p>
            <a:endParaRPr lang="zh-CN" altLang="en-US"/>
          </a:p>
        </p:txBody>
      </p:sp>
      <p:pic>
        <p:nvPicPr>
          <p:cNvPr id="3" name="图片 2">
            <a:hlinkClick r:id="rId5"/>
            <a:extLst>
              <a:ext uri="{FF2B5EF4-FFF2-40B4-BE49-F238E27FC236}">
                <a16:creationId xmlns:a16="http://schemas.microsoft.com/office/drawing/2014/main" id="{95937288-680A-4AE6-A9F6-477DCB9134CA}"/>
              </a:ext>
            </a:extLst>
          </p:cNvPr>
          <p:cNvPicPr>
            <a:picLocks noChangeAspect="1"/>
          </p:cNvPicPr>
          <p:nvPr/>
        </p:nvPicPr>
        <p:blipFill>
          <a:blip r:embed="rId6">
            <a:extLst>
              <a:ext uri="{BEBA8EAE-BF5A-486C-A8C5-ECC9F3942E4B}">
                <a14:imgProps xmlns:a14="http://schemas.microsoft.com/office/drawing/2010/main">
                  <a14:imgLayer r:embed="rId7">
                    <a14:imgEffect>
                      <a14:brightnessContrast bright="100000"/>
                    </a14:imgEffect>
                  </a14:imgLayer>
                </a14:imgProps>
              </a:ext>
              <a:ext uri="{28A0092B-C50C-407E-A947-70E740481C1C}">
                <a14:useLocalDpi xmlns:a14="http://schemas.microsoft.com/office/drawing/2010/main" val="0"/>
              </a:ext>
            </a:extLst>
          </a:blip>
          <a:stretch>
            <a:fillRect/>
          </a:stretch>
        </p:blipFill>
        <p:spPr>
          <a:xfrm>
            <a:off x="9707879" y="614045"/>
            <a:ext cx="1609409" cy="212442"/>
          </a:xfrm>
          <a:prstGeom prst="rect">
            <a:avLst/>
          </a:prstGeom>
        </p:spPr>
      </p:pic>
      <p:sp>
        <p:nvSpPr>
          <p:cNvPr id="4" name="矩形: 圆角 3">
            <a:extLst>
              <a:ext uri="{FF2B5EF4-FFF2-40B4-BE49-F238E27FC236}">
                <a16:creationId xmlns:a16="http://schemas.microsoft.com/office/drawing/2014/main" id="{26E385ED-5D73-4BB2-B83A-532ABBD6C90D}"/>
              </a:ext>
            </a:extLst>
          </p:cNvPr>
          <p:cNvSpPr/>
          <p:nvPr/>
        </p:nvSpPr>
        <p:spPr>
          <a:xfrm>
            <a:off x="874713" y="1449389"/>
            <a:ext cx="5091979" cy="2222097"/>
          </a:xfrm>
          <a:prstGeom prst="roundRect">
            <a:avLst>
              <a:gd name="adj" fmla="val 3866"/>
            </a:avLst>
          </a:prstGeom>
          <a:gradFill flip="none" rotWithShape="1">
            <a:gsLst>
              <a:gs pos="42000">
                <a:schemeClr val="bg1"/>
              </a:gs>
              <a:gs pos="100000">
                <a:schemeClr val="bg1">
                  <a:alpha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 name="文本框 7">
            <a:extLst>
              <a:ext uri="{FF2B5EF4-FFF2-40B4-BE49-F238E27FC236}">
                <a16:creationId xmlns:a16="http://schemas.microsoft.com/office/drawing/2014/main" id="{6A17C481-B9DA-46D8-BA7D-97B811D362A0}"/>
              </a:ext>
            </a:extLst>
          </p:cNvPr>
          <p:cNvSpPr txBox="1"/>
          <p:nvPr/>
        </p:nvSpPr>
        <p:spPr>
          <a:xfrm>
            <a:off x="765178" y="362744"/>
            <a:ext cx="2689698" cy="461665"/>
          </a:xfrm>
          <a:prstGeom prst="rect">
            <a:avLst/>
          </a:prstGeom>
          <a:noFill/>
        </p:spPr>
        <p:txBody>
          <a:bodyPr wrap="square" rtlCol="0">
            <a:noAutofit/>
          </a:bodyPr>
          <a:lstStyle/>
          <a:p>
            <a:pPr algn="just"/>
            <a:r>
              <a:rPr lang="zh-CN" altLang="en-US" sz="3200">
                <a:solidFill>
                  <a:schemeClr val="bg1"/>
                </a:solidFill>
                <a:effectLst>
                  <a:outerShdw blurRad="76200" dist="127000" dir="5400000" algn="t" rotWithShape="0">
                    <a:prstClr val="black">
                      <a:alpha val="15000"/>
                    </a:prstClr>
                  </a:outerShdw>
                </a:effectLst>
                <a:latin typeface="+mj-ea"/>
                <a:ea typeface="+mj-ea"/>
              </a:rPr>
              <a:t>工作内容概述</a:t>
            </a:r>
          </a:p>
        </p:txBody>
      </p:sp>
      <p:grpSp>
        <p:nvGrpSpPr>
          <p:cNvPr id="10" name="组合 9">
            <a:extLst>
              <a:ext uri="{FF2B5EF4-FFF2-40B4-BE49-F238E27FC236}">
                <a16:creationId xmlns:a16="http://schemas.microsoft.com/office/drawing/2014/main" id="{B8AF8005-40CF-48FD-B411-1D35E7CEC1F0}"/>
              </a:ext>
            </a:extLst>
          </p:cNvPr>
          <p:cNvGrpSpPr/>
          <p:nvPr/>
        </p:nvGrpSpPr>
        <p:grpSpPr>
          <a:xfrm>
            <a:off x="395141" y="1"/>
            <a:ext cx="354952" cy="962027"/>
            <a:chOff x="395141" y="1"/>
            <a:chExt cx="354952" cy="962027"/>
          </a:xfrm>
        </p:grpSpPr>
        <p:sp>
          <p:nvSpPr>
            <p:cNvPr id="11" name="任意多边形: 形状 10">
              <a:extLst>
                <a:ext uri="{FF2B5EF4-FFF2-40B4-BE49-F238E27FC236}">
                  <a16:creationId xmlns:a16="http://schemas.microsoft.com/office/drawing/2014/main" id="{8D71B0A5-78DD-4FD6-9E21-D918759E8947}"/>
                </a:ext>
              </a:extLst>
            </p:cNvPr>
            <p:cNvSpPr/>
            <p:nvPr/>
          </p:nvSpPr>
          <p:spPr>
            <a:xfrm>
              <a:off x="395141" y="1"/>
              <a:ext cx="354952" cy="962027"/>
            </a:xfrm>
            <a:custGeom>
              <a:avLst/>
              <a:gdLst>
                <a:gd name="connsiteX0" fmla="*/ 0 w 354952"/>
                <a:gd name="connsiteY0" fmla="*/ 0 h 962027"/>
                <a:gd name="connsiteX1" fmla="*/ 354952 w 354952"/>
                <a:gd name="connsiteY1" fmla="*/ 0 h 962027"/>
                <a:gd name="connsiteX2" fmla="*/ 354952 w 354952"/>
                <a:gd name="connsiteY2" fmla="*/ 198188 h 962027"/>
                <a:gd name="connsiteX3" fmla="*/ 354952 w 354952"/>
                <a:gd name="connsiteY3" fmla="*/ 582434 h 962027"/>
                <a:gd name="connsiteX4" fmla="*/ 354952 w 354952"/>
                <a:gd name="connsiteY4" fmla="*/ 815798 h 962027"/>
                <a:gd name="connsiteX5" fmla="*/ 349680 w 354952"/>
                <a:gd name="connsiteY5" fmla="*/ 826285 h 962027"/>
                <a:gd name="connsiteX6" fmla="*/ 190204 w 354952"/>
                <a:gd name="connsiteY6" fmla="*/ 957686 h 962027"/>
                <a:gd name="connsiteX7" fmla="*/ 164748 w 354952"/>
                <a:gd name="connsiteY7" fmla="*/ 957686 h 962027"/>
                <a:gd name="connsiteX8" fmla="*/ 5272 w 354952"/>
                <a:gd name="connsiteY8" fmla="*/ 826285 h 962027"/>
                <a:gd name="connsiteX9" fmla="*/ 0 w 354952"/>
                <a:gd name="connsiteY9" fmla="*/ 815798 h 962027"/>
                <a:gd name="connsiteX10" fmla="*/ 0 w 354952"/>
                <a:gd name="connsiteY10" fmla="*/ 582434 h 962027"/>
                <a:gd name="connsiteX11" fmla="*/ 0 w 354952"/>
                <a:gd name="connsiteY11" fmla="*/ 198188 h 9620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4952" h="962027">
                  <a:moveTo>
                    <a:pt x="0" y="0"/>
                  </a:moveTo>
                  <a:lnTo>
                    <a:pt x="354952" y="0"/>
                  </a:lnTo>
                  <a:lnTo>
                    <a:pt x="354952" y="198188"/>
                  </a:lnTo>
                  <a:lnTo>
                    <a:pt x="354952" y="582434"/>
                  </a:lnTo>
                  <a:lnTo>
                    <a:pt x="354952" y="815798"/>
                  </a:lnTo>
                  <a:cubicBezTo>
                    <a:pt x="354952" y="819729"/>
                    <a:pt x="353054" y="823505"/>
                    <a:pt x="349680" y="826285"/>
                  </a:cubicBezTo>
                  <a:lnTo>
                    <a:pt x="190204" y="957686"/>
                  </a:lnTo>
                  <a:cubicBezTo>
                    <a:pt x="183178" y="963475"/>
                    <a:pt x="171774" y="963475"/>
                    <a:pt x="164748" y="957686"/>
                  </a:cubicBezTo>
                  <a:lnTo>
                    <a:pt x="5272" y="826285"/>
                  </a:lnTo>
                  <a:cubicBezTo>
                    <a:pt x="1898" y="823505"/>
                    <a:pt x="0" y="819729"/>
                    <a:pt x="0" y="815798"/>
                  </a:cubicBezTo>
                  <a:lnTo>
                    <a:pt x="0" y="582434"/>
                  </a:lnTo>
                  <a:lnTo>
                    <a:pt x="0" y="198188"/>
                  </a:lnTo>
                  <a:close/>
                </a:path>
              </a:pathLst>
            </a:custGeom>
            <a:gradFill flip="none" rotWithShape="1">
              <a:gsLst>
                <a:gs pos="0">
                  <a:schemeClr val="accent2">
                    <a:lumMod val="60000"/>
                    <a:lumOff val="40000"/>
                  </a:schemeClr>
                </a:gs>
                <a:gs pos="100000">
                  <a:schemeClr val="accent2"/>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12" name="箭头: V 形 44">
              <a:extLst>
                <a:ext uri="{FF2B5EF4-FFF2-40B4-BE49-F238E27FC236}">
                  <a16:creationId xmlns:a16="http://schemas.microsoft.com/office/drawing/2014/main" id="{FD78BB42-EC4B-444B-9F87-1DE5AAC91FC8}"/>
                </a:ext>
              </a:extLst>
            </p:cNvPr>
            <p:cNvSpPr/>
            <p:nvPr/>
          </p:nvSpPr>
          <p:spPr>
            <a:xfrm flipV="1">
              <a:off x="456486" y="542530"/>
              <a:ext cx="232262" cy="186133"/>
            </a:xfrm>
            <a:custGeom>
              <a:avLst/>
              <a:gdLst>
                <a:gd name="connsiteX0" fmla="*/ 281316 w 281316"/>
                <a:gd name="connsiteY0" fmla="*/ 207408 h 225444"/>
                <a:gd name="connsiteX1" fmla="*/ 281316 w 281316"/>
                <a:gd name="connsiteY1" fmla="*/ 120379 h 225444"/>
                <a:gd name="connsiteX2" fmla="*/ 274850 w 281316"/>
                <a:gd name="connsiteY2" fmla="*/ 106560 h 225444"/>
                <a:gd name="connsiteX3" fmla="*/ 152192 w 281316"/>
                <a:gd name="connsiteY3" fmla="*/ 4181 h 225444"/>
                <a:gd name="connsiteX4" fmla="*/ 129124 w 281316"/>
                <a:gd name="connsiteY4" fmla="*/ 4181 h 225444"/>
                <a:gd name="connsiteX5" fmla="*/ 6466 w 281316"/>
                <a:gd name="connsiteY5" fmla="*/ 106560 h 225444"/>
                <a:gd name="connsiteX6" fmla="*/ 0 w 281316"/>
                <a:gd name="connsiteY6" fmla="*/ 120379 h 225444"/>
                <a:gd name="connsiteX7" fmla="*/ 0 w 281316"/>
                <a:gd name="connsiteY7" fmla="*/ 207408 h 225444"/>
                <a:gd name="connsiteX8" fmla="*/ 29534 w 281316"/>
                <a:gd name="connsiteY8" fmla="*/ 221227 h 225444"/>
                <a:gd name="connsiteX9" fmla="*/ 129124 w 281316"/>
                <a:gd name="connsiteY9" fmla="*/ 138102 h 225444"/>
                <a:gd name="connsiteX10" fmla="*/ 152192 w 281316"/>
                <a:gd name="connsiteY10" fmla="*/ 138102 h 225444"/>
                <a:gd name="connsiteX11" fmla="*/ 251782 w 281316"/>
                <a:gd name="connsiteY11" fmla="*/ 221227 h 225444"/>
                <a:gd name="connsiteX12" fmla="*/ 281316 w 281316"/>
                <a:gd name="connsiteY12" fmla="*/ 207408 h 225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81316" h="225444">
                  <a:moveTo>
                    <a:pt x="281316" y="207408"/>
                  </a:moveTo>
                  <a:lnTo>
                    <a:pt x="281316" y="120379"/>
                  </a:lnTo>
                  <a:cubicBezTo>
                    <a:pt x="281316" y="115039"/>
                    <a:pt x="278950" y="109982"/>
                    <a:pt x="274850" y="106560"/>
                  </a:cubicBezTo>
                  <a:lnTo>
                    <a:pt x="152192" y="4181"/>
                  </a:lnTo>
                  <a:cubicBezTo>
                    <a:pt x="145514" y="-1393"/>
                    <a:pt x="135802" y="-1393"/>
                    <a:pt x="129124" y="4181"/>
                  </a:cubicBezTo>
                  <a:lnTo>
                    <a:pt x="6466" y="106560"/>
                  </a:lnTo>
                  <a:cubicBezTo>
                    <a:pt x="2366" y="109982"/>
                    <a:pt x="0" y="115039"/>
                    <a:pt x="0" y="120379"/>
                  </a:cubicBezTo>
                  <a:lnTo>
                    <a:pt x="0" y="207408"/>
                  </a:lnTo>
                  <a:cubicBezTo>
                    <a:pt x="0" y="222680"/>
                    <a:pt x="17809" y="231013"/>
                    <a:pt x="29534" y="221227"/>
                  </a:cubicBezTo>
                  <a:lnTo>
                    <a:pt x="129124" y="138102"/>
                  </a:lnTo>
                  <a:cubicBezTo>
                    <a:pt x="135802" y="132528"/>
                    <a:pt x="145514" y="132528"/>
                    <a:pt x="152192" y="138102"/>
                  </a:cubicBezTo>
                  <a:lnTo>
                    <a:pt x="251782" y="221227"/>
                  </a:lnTo>
                  <a:cubicBezTo>
                    <a:pt x="263507" y="231013"/>
                    <a:pt x="281316" y="222680"/>
                    <a:pt x="281316" y="207408"/>
                  </a:cubicBezTo>
                </a:path>
              </a:pathLst>
            </a:custGeom>
            <a:gradFill flip="none" rotWithShape="1">
              <a:gsLst>
                <a:gs pos="0">
                  <a:schemeClr val="accent2">
                    <a:lumMod val="60000"/>
                    <a:lumOff val="40000"/>
                    <a:alpha val="0"/>
                  </a:schemeClr>
                </a:gs>
                <a:gs pos="100000">
                  <a:schemeClr val="bg1"/>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16" name="TextBox 7">
            <a:extLst>
              <a:ext uri="{FF2B5EF4-FFF2-40B4-BE49-F238E27FC236}">
                <a16:creationId xmlns:a16="http://schemas.microsoft.com/office/drawing/2014/main" id="{969CA35E-11BB-49D2-9BF7-1AB0DF7AC57F}"/>
              </a:ext>
            </a:extLst>
          </p:cNvPr>
          <p:cNvSpPr txBox="1"/>
          <p:nvPr/>
        </p:nvSpPr>
        <p:spPr>
          <a:xfrm>
            <a:off x="1184720" y="1527908"/>
            <a:ext cx="1415772" cy="597151"/>
          </a:xfrm>
          <a:prstGeom prst="rect">
            <a:avLst/>
          </a:prstGeom>
          <a:noFill/>
        </p:spPr>
        <p:txBody>
          <a:bodyPr wrap="none" rtlCol="0">
            <a:noAutofit/>
          </a:bodyPr>
          <a:lstStyle/>
          <a:p>
            <a:pPr algn="just">
              <a:lnSpc>
                <a:spcPct val="150000"/>
              </a:lnSpc>
            </a:pPr>
            <a:r>
              <a:rPr lang="zh-CN" altLang="en-US" sz="2400">
                <a:gradFill>
                  <a:gsLst>
                    <a:gs pos="0">
                      <a:schemeClr val="accent1">
                        <a:lumMod val="60000"/>
                        <a:lumOff val="40000"/>
                      </a:schemeClr>
                    </a:gs>
                    <a:gs pos="100000">
                      <a:schemeClr val="accent1"/>
                    </a:gs>
                  </a:gsLst>
                  <a:lin ang="5400000" scaled="1"/>
                </a:gradFill>
                <a:latin typeface="+mj-ea"/>
                <a:ea typeface="+mj-ea"/>
              </a:rPr>
              <a:t>市场调研</a:t>
            </a:r>
            <a:endParaRPr lang="zh-CN" altLang="en-US" sz="2400" dirty="0">
              <a:gradFill>
                <a:gsLst>
                  <a:gs pos="0">
                    <a:schemeClr val="accent1">
                      <a:lumMod val="60000"/>
                      <a:lumOff val="40000"/>
                    </a:schemeClr>
                  </a:gs>
                  <a:gs pos="100000">
                    <a:schemeClr val="accent1"/>
                  </a:gs>
                </a:gsLst>
                <a:lin ang="5400000" scaled="1"/>
              </a:gradFill>
              <a:latin typeface="+mj-ea"/>
              <a:ea typeface="+mj-ea"/>
            </a:endParaRPr>
          </a:p>
        </p:txBody>
      </p:sp>
      <p:sp>
        <p:nvSpPr>
          <p:cNvPr id="17" name="文本框 16">
            <a:extLst>
              <a:ext uri="{FF2B5EF4-FFF2-40B4-BE49-F238E27FC236}">
                <a16:creationId xmlns:a16="http://schemas.microsoft.com/office/drawing/2014/main" id="{24BCB90E-CD16-49D6-A2A4-6BF3318EEE4E}"/>
              </a:ext>
            </a:extLst>
          </p:cNvPr>
          <p:cNvSpPr txBox="1"/>
          <p:nvPr/>
        </p:nvSpPr>
        <p:spPr>
          <a:xfrm>
            <a:off x="1199998" y="2209460"/>
            <a:ext cx="3052913" cy="1474763"/>
          </a:xfrm>
          <a:prstGeom prst="rect">
            <a:avLst/>
          </a:prstGeom>
          <a:noFill/>
        </p:spPr>
        <p:txBody>
          <a:bodyPr wrap="square" rtlCol="0">
            <a:noAutofit/>
          </a:bodyPr>
          <a:lstStyle/>
          <a:p>
            <a:pPr algn="just">
              <a:lnSpc>
                <a:spcPct val="130000"/>
              </a:lnSpc>
            </a:pPr>
            <a:r>
              <a:rPr lang="zh-CN" altLang="en-US" sz="1400">
                <a:solidFill>
                  <a:schemeClr val="tx1">
                    <a:lumMod val="75000"/>
                    <a:lumOff val="25000"/>
                    <a:alpha val="80000"/>
                  </a:schemeClr>
                </a:solidFill>
                <a:latin typeface="+mn-ea"/>
              </a:rPr>
              <a:t>在此处输入工作内容的简要介绍，无需赘述，简明扼要即可；在此处输入工作内容的简要介绍，无需赘述，简明扼要即可</a:t>
            </a:r>
          </a:p>
          <a:p>
            <a:pPr algn="just">
              <a:lnSpc>
                <a:spcPct val="130000"/>
              </a:lnSpc>
            </a:pPr>
            <a:endParaRPr lang="zh-CN" altLang="en-US" sz="1400">
              <a:solidFill>
                <a:schemeClr val="tx1">
                  <a:lumMod val="75000"/>
                  <a:lumOff val="25000"/>
                  <a:alpha val="80000"/>
                </a:schemeClr>
              </a:solidFill>
              <a:latin typeface="+mn-ea"/>
            </a:endParaRPr>
          </a:p>
        </p:txBody>
      </p:sp>
      <p:cxnSp>
        <p:nvCxnSpPr>
          <p:cNvPr id="18" name="直接连接符 17">
            <a:extLst>
              <a:ext uri="{FF2B5EF4-FFF2-40B4-BE49-F238E27FC236}">
                <a16:creationId xmlns:a16="http://schemas.microsoft.com/office/drawing/2014/main" id="{80488C92-223F-4B6B-A528-2B088BCDA427}"/>
              </a:ext>
            </a:extLst>
          </p:cNvPr>
          <p:cNvCxnSpPr>
            <a:cxnSpLocks/>
          </p:cNvCxnSpPr>
          <p:nvPr/>
        </p:nvCxnSpPr>
        <p:spPr>
          <a:xfrm>
            <a:off x="1292225" y="2160905"/>
            <a:ext cx="46751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28" name="组合 27">
            <a:extLst>
              <a:ext uri="{FF2B5EF4-FFF2-40B4-BE49-F238E27FC236}">
                <a16:creationId xmlns:a16="http://schemas.microsoft.com/office/drawing/2014/main" id="{1DA08789-FD2D-4EF9-B1AB-70E6EB107E48}"/>
              </a:ext>
            </a:extLst>
          </p:cNvPr>
          <p:cNvGrpSpPr/>
          <p:nvPr/>
        </p:nvGrpSpPr>
        <p:grpSpPr>
          <a:xfrm>
            <a:off x="5257802" y="2962598"/>
            <a:ext cx="711673" cy="708889"/>
            <a:chOff x="5257802" y="2962598"/>
            <a:chExt cx="711673" cy="708889"/>
          </a:xfrm>
        </p:grpSpPr>
        <p:sp>
          <p:nvSpPr>
            <p:cNvPr id="30" name="任意多边形: 形状 29">
              <a:extLst>
                <a:ext uri="{FF2B5EF4-FFF2-40B4-BE49-F238E27FC236}">
                  <a16:creationId xmlns:a16="http://schemas.microsoft.com/office/drawing/2014/main" id="{0212E93B-CFBD-4FFB-94AD-698604C2A8BF}"/>
                </a:ext>
              </a:extLst>
            </p:cNvPr>
            <p:cNvSpPr/>
            <p:nvPr/>
          </p:nvSpPr>
          <p:spPr>
            <a:xfrm flipH="1">
              <a:off x="5257802" y="2962598"/>
              <a:ext cx="708889" cy="708889"/>
            </a:xfrm>
            <a:custGeom>
              <a:avLst/>
              <a:gdLst>
                <a:gd name="connsiteX0" fmla="*/ 0 w 708889"/>
                <a:gd name="connsiteY0" fmla="*/ 0 h 708889"/>
                <a:gd name="connsiteX1" fmla="*/ 0 w 708889"/>
                <a:gd name="connsiteY1" fmla="*/ 622988 h 708889"/>
                <a:gd name="connsiteX2" fmla="*/ 6750 w 708889"/>
                <a:gd name="connsiteY2" fmla="*/ 656422 h 708889"/>
                <a:gd name="connsiteX3" fmla="*/ 85905 w 708889"/>
                <a:gd name="connsiteY3" fmla="*/ 708889 h 708889"/>
                <a:gd name="connsiteX4" fmla="*/ 708889 w 708889"/>
                <a:gd name="connsiteY4" fmla="*/ 708889 h 7088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8889" h="708889">
                  <a:moveTo>
                    <a:pt x="0" y="0"/>
                  </a:moveTo>
                  <a:lnTo>
                    <a:pt x="0" y="622988"/>
                  </a:lnTo>
                  <a:lnTo>
                    <a:pt x="6750" y="656422"/>
                  </a:lnTo>
                  <a:cubicBezTo>
                    <a:pt x="19791" y="687255"/>
                    <a:pt x="50321" y="708889"/>
                    <a:pt x="85905" y="708889"/>
                  </a:cubicBezTo>
                  <a:lnTo>
                    <a:pt x="708889" y="708889"/>
                  </a:lnTo>
                  <a:close/>
                </a:path>
              </a:pathLst>
            </a:custGeom>
            <a:gradFill flip="none" rotWithShape="1">
              <a:gsLst>
                <a:gs pos="0">
                  <a:schemeClr val="accent2">
                    <a:lumMod val="60000"/>
                    <a:lumOff val="40000"/>
                  </a:schemeClr>
                </a:gs>
                <a:gs pos="100000">
                  <a:schemeClr val="accent2"/>
                </a:gs>
              </a:gsLst>
              <a:lin ang="81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26" name="TextBox 7">
              <a:extLst>
                <a:ext uri="{FF2B5EF4-FFF2-40B4-BE49-F238E27FC236}">
                  <a16:creationId xmlns:a16="http://schemas.microsoft.com/office/drawing/2014/main" id="{491F151D-A443-4EBB-8F9A-21790D610AE6}"/>
                </a:ext>
              </a:extLst>
            </p:cNvPr>
            <p:cNvSpPr txBox="1"/>
            <p:nvPr/>
          </p:nvSpPr>
          <p:spPr>
            <a:xfrm>
              <a:off x="5541153" y="3204823"/>
              <a:ext cx="428322" cy="428900"/>
            </a:xfrm>
            <a:prstGeom prst="rect">
              <a:avLst/>
            </a:prstGeom>
            <a:noFill/>
          </p:spPr>
          <p:txBody>
            <a:bodyPr wrap="none" rtlCol="0">
              <a:noAutofit/>
            </a:bodyPr>
            <a:lstStyle/>
            <a:p>
              <a:pPr algn="just">
                <a:lnSpc>
                  <a:spcPct val="150000"/>
                </a:lnSpc>
              </a:pPr>
              <a:r>
                <a:rPr lang="en-US" altLang="zh-CN" sz="1600">
                  <a:solidFill>
                    <a:schemeClr val="bg1"/>
                  </a:solidFill>
                  <a:latin typeface="+mj-ea"/>
                  <a:ea typeface="+mj-ea"/>
                </a:rPr>
                <a:t>01</a:t>
              </a:r>
              <a:endParaRPr lang="zh-CN" altLang="en-US" sz="1600" dirty="0">
                <a:solidFill>
                  <a:schemeClr val="bg1"/>
                </a:solidFill>
                <a:latin typeface="+mj-ea"/>
                <a:ea typeface="+mj-ea"/>
              </a:endParaRPr>
            </a:p>
          </p:txBody>
        </p:sp>
      </p:grpSp>
      <p:sp>
        <p:nvSpPr>
          <p:cNvPr id="36" name="矩形: 圆角 35">
            <a:extLst>
              <a:ext uri="{FF2B5EF4-FFF2-40B4-BE49-F238E27FC236}">
                <a16:creationId xmlns:a16="http://schemas.microsoft.com/office/drawing/2014/main" id="{6F4BA5B4-58CC-411E-BE7F-B96B8464F041}"/>
              </a:ext>
            </a:extLst>
          </p:cNvPr>
          <p:cNvSpPr/>
          <p:nvPr/>
        </p:nvSpPr>
        <p:spPr>
          <a:xfrm>
            <a:off x="6225522" y="1449389"/>
            <a:ext cx="5091979" cy="2222097"/>
          </a:xfrm>
          <a:prstGeom prst="roundRect">
            <a:avLst>
              <a:gd name="adj" fmla="val 3866"/>
            </a:avLst>
          </a:prstGeom>
          <a:gradFill flip="none" rotWithShape="1">
            <a:gsLst>
              <a:gs pos="42000">
                <a:schemeClr val="bg1"/>
              </a:gs>
              <a:gs pos="100000">
                <a:schemeClr val="bg1">
                  <a:alpha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7" name="TextBox 7">
            <a:extLst>
              <a:ext uri="{FF2B5EF4-FFF2-40B4-BE49-F238E27FC236}">
                <a16:creationId xmlns:a16="http://schemas.microsoft.com/office/drawing/2014/main" id="{CC556C4D-26BE-4BB7-B1B2-249ABFFC4467}"/>
              </a:ext>
            </a:extLst>
          </p:cNvPr>
          <p:cNvSpPr txBox="1"/>
          <p:nvPr/>
        </p:nvSpPr>
        <p:spPr>
          <a:xfrm>
            <a:off x="6535531" y="1527908"/>
            <a:ext cx="1415772" cy="597151"/>
          </a:xfrm>
          <a:prstGeom prst="rect">
            <a:avLst/>
          </a:prstGeom>
          <a:noFill/>
        </p:spPr>
        <p:txBody>
          <a:bodyPr wrap="none" rtlCol="0">
            <a:noAutofit/>
          </a:bodyPr>
          <a:lstStyle/>
          <a:p>
            <a:pPr algn="just">
              <a:lnSpc>
                <a:spcPct val="150000"/>
              </a:lnSpc>
            </a:pPr>
            <a:r>
              <a:rPr lang="zh-CN" altLang="en-US" sz="2400">
                <a:gradFill>
                  <a:gsLst>
                    <a:gs pos="0">
                      <a:schemeClr val="accent1">
                        <a:lumMod val="60000"/>
                        <a:lumOff val="40000"/>
                      </a:schemeClr>
                    </a:gs>
                    <a:gs pos="100000">
                      <a:schemeClr val="accent1"/>
                    </a:gs>
                  </a:gsLst>
                  <a:lin ang="5400000" scaled="1"/>
                </a:gradFill>
                <a:latin typeface="+mj-ea"/>
                <a:ea typeface="+mj-ea"/>
              </a:rPr>
              <a:t>人员招聘</a:t>
            </a:r>
            <a:endParaRPr lang="zh-CN" altLang="en-US" sz="2400" dirty="0">
              <a:gradFill>
                <a:gsLst>
                  <a:gs pos="0">
                    <a:schemeClr val="accent1">
                      <a:lumMod val="60000"/>
                      <a:lumOff val="40000"/>
                    </a:schemeClr>
                  </a:gs>
                  <a:gs pos="100000">
                    <a:schemeClr val="accent1"/>
                  </a:gs>
                </a:gsLst>
                <a:lin ang="5400000" scaled="1"/>
              </a:gradFill>
              <a:latin typeface="+mj-ea"/>
              <a:ea typeface="+mj-ea"/>
            </a:endParaRPr>
          </a:p>
        </p:txBody>
      </p:sp>
      <p:sp>
        <p:nvSpPr>
          <p:cNvPr id="38" name="文本框 37">
            <a:extLst>
              <a:ext uri="{FF2B5EF4-FFF2-40B4-BE49-F238E27FC236}">
                <a16:creationId xmlns:a16="http://schemas.microsoft.com/office/drawing/2014/main" id="{26D9652E-3CAC-400B-9721-4AA7D4EEE47A}"/>
              </a:ext>
            </a:extLst>
          </p:cNvPr>
          <p:cNvSpPr txBox="1"/>
          <p:nvPr/>
        </p:nvSpPr>
        <p:spPr>
          <a:xfrm>
            <a:off x="6550808" y="2209460"/>
            <a:ext cx="3052913" cy="1474763"/>
          </a:xfrm>
          <a:prstGeom prst="rect">
            <a:avLst/>
          </a:prstGeom>
          <a:noFill/>
        </p:spPr>
        <p:txBody>
          <a:bodyPr wrap="square" rtlCol="0">
            <a:noAutofit/>
          </a:bodyPr>
          <a:lstStyle/>
          <a:p>
            <a:pPr algn="just">
              <a:lnSpc>
                <a:spcPct val="130000"/>
              </a:lnSpc>
            </a:pPr>
            <a:r>
              <a:rPr lang="zh-CN" altLang="en-US" sz="1400">
                <a:solidFill>
                  <a:schemeClr val="tx1">
                    <a:lumMod val="75000"/>
                    <a:lumOff val="25000"/>
                    <a:alpha val="80000"/>
                  </a:schemeClr>
                </a:solidFill>
                <a:latin typeface="+mn-ea"/>
              </a:rPr>
              <a:t>在此处输入工作内容的简要介绍，无需赘述，简明扼要即可；在此处输入工作内容的简要介绍，无需赘述，简明扼要即可</a:t>
            </a:r>
          </a:p>
          <a:p>
            <a:pPr algn="just">
              <a:lnSpc>
                <a:spcPct val="130000"/>
              </a:lnSpc>
            </a:pPr>
            <a:endParaRPr lang="zh-CN" altLang="en-US" sz="1400">
              <a:solidFill>
                <a:schemeClr val="tx1">
                  <a:lumMod val="75000"/>
                  <a:lumOff val="25000"/>
                  <a:alpha val="80000"/>
                </a:schemeClr>
              </a:solidFill>
              <a:latin typeface="+mn-ea"/>
            </a:endParaRPr>
          </a:p>
        </p:txBody>
      </p:sp>
      <p:cxnSp>
        <p:nvCxnSpPr>
          <p:cNvPr id="39" name="直接连接符 38">
            <a:extLst>
              <a:ext uri="{FF2B5EF4-FFF2-40B4-BE49-F238E27FC236}">
                <a16:creationId xmlns:a16="http://schemas.microsoft.com/office/drawing/2014/main" id="{15C73EE8-18F0-47D2-9280-69AE245DD8DD}"/>
              </a:ext>
            </a:extLst>
          </p:cNvPr>
          <p:cNvCxnSpPr>
            <a:cxnSpLocks/>
          </p:cNvCxnSpPr>
          <p:nvPr/>
        </p:nvCxnSpPr>
        <p:spPr>
          <a:xfrm>
            <a:off x="6643035" y="2160905"/>
            <a:ext cx="46751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40" name="组合 39">
            <a:extLst>
              <a:ext uri="{FF2B5EF4-FFF2-40B4-BE49-F238E27FC236}">
                <a16:creationId xmlns:a16="http://schemas.microsoft.com/office/drawing/2014/main" id="{2D126F59-E13F-4E3A-8D1D-163134E3E082}"/>
              </a:ext>
            </a:extLst>
          </p:cNvPr>
          <p:cNvGrpSpPr/>
          <p:nvPr/>
        </p:nvGrpSpPr>
        <p:grpSpPr>
          <a:xfrm>
            <a:off x="10608612" y="2962598"/>
            <a:ext cx="729306" cy="708889"/>
            <a:chOff x="5257802" y="2962598"/>
            <a:chExt cx="729306" cy="708889"/>
          </a:xfrm>
        </p:grpSpPr>
        <p:sp>
          <p:nvSpPr>
            <p:cNvPr id="41" name="任意多边形: 形状 40">
              <a:extLst>
                <a:ext uri="{FF2B5EF4-FFF2-40B4-BE49-F238E27FC236}">
                  <a16:creationId xmlns:a16="http://schemas.microsoft.com/office/drawing/2014/main" id="{75C535E9-821E-43F6-A286-C57ED2C7A2CD}"/>
                </a:ext>
              </a:extLst>
            </p:cNvPr>
            <p:cNvSpPr/>
            <p:nvPr/>
          </p:nvSpPr>
          <p:spPr>
            <a:xfrm flipH="1">
              <a:off x="5257802" y="2962598"/>
              <a:ext cx="708889" cy="708889"/>
            </a:xfrm>
            <a:custGeom>
              <a:avLst/>
              <a:gdLst>
                <a:gd name="connsiteX0" fmla="*/ 0 w 708889"/>
                <a:gd name="connsiteY0" fmla="*/ 0 h 708889"/>
                <a:gd name="connsiteX1" fmla="*/ 0 w 708889"/>
                <a:gd name="connsiteY1" fmla="*/ 622988 h 708889"/>
                <a:gd name="connsiteX2" fmla="*/ 6750 w 708889"/>
                <a:gd name="connsiteY2" fmla="*/ 656422 h 708889"/>
                <a:gd name="connsiteX3" fmla="*/ 85905 w 708889"/>
                <a:gd name="connsiteY3" fmla="*/ 708889 h 708889"/>
                <a:gd name="connsiteX4" fmla="*/ 708889 w 708889"/>
                <a:gd name="connsiteY4" fmla="*/ 708889 h 7088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8889" h="708889">
                  <a:moveTo>
                    <a:pt x="0" y="0"/>
                  </a:moveTo>
                  <a:lnTo>
                    <a:pt x="0" y="622988"/>
                  </a:lnTo>
                  <a:lnTo>
                    <a:pt x="6750" y="656422"/>
                  </a:lnTo>
                  <a:cubicBezTo>
                    <a:pt x="19791" y="687255"/>
                    <a:pt x="50321" y="708889"/>
                    <a:pt x="85905" y="708889"/>
                  </a:cubicBezTo>
                  <a:lnTo>
                    <a:pt x="708889" y="708889"/>
                  </a:lnTo>
                  <a:close/>
                </a:path>
              </a:pathLst>
            </a:custGeom>
            <a:gradFill flip="none" rotWithShape="1">
              <a:gsLst>
                <a:gs pos="0">
                  <a:schemeClr val="accent2">
                    <a:lumMod val="60000"/>
                    <a:lumOff val="40000"/>
                  </a:schemeClr>
                </a:gs>
                <a:gs pos="100000">
                  <a:schemeClr val="accent2"/>
                </a:gs>
              </a:gsLst>
              <a:lin ang="81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42" name="TextBox 7">
              <a:extLst>
                <a:ext uri="{FF2B5EF4-FFF2-40B4-BE49-F238E27FC236}">
                  <a16:creationId xmlns:a16="http://schemas.microsoft.com/office/drawing/2014/main" id="{01B1A12A-55B8-43BC-95A9-D174D6BE8FE6}"/>
                </a:ext>
              </a:extLst>
            </p:cNvPr>
            <p:cNvSpPr txBox="1"/>
            <p:nvPr/>
          </p:nvSpPr>
          <p:spPr>
            <a:xfrm>
              <a:off x="5523520" y="3204823"/>
              <a:ext cx="463588" cy="428900"/>
            </a:xfrm>
            <a:prstGeom prst="rect">
              <a:avLst/>
            </a:prstGeom>
            <a:noFill/>
          </p:spPr>
          <p:txBody>
            <a:bodyPr wrap="none" rtlCol="0">
              <a:noAutofit/>
            </a:bodyPr>
            <a:lstStyle/>
            <a:p>
              <a:pPr algn="just">
                <a:lnSpc>
                  <a:spcPct val="150000"/>
                </a:lnSpc>
              </a:pPr>
              <a:r>
                <a:rPr lang="en-US" altLang="zh-CN" sz="1600">
                  <a:solidFill>
                    <a:schemeClr val="bg1"/>
                  </a:solidFill>
                  <a:latin typeface="+mj-ea"/>
                  <a:ea typeface="+mj-ea"/>
                </a:rPr>
                <a:t>02</a:t>
              </a:r>
              <a:endParaRPr lang="zh-CN" altLang="en-US" sz="1600" dirty="0">
                <a:solidFill>
                  <a:schemeClr val="bg1"/>
                </a:solidFill>
                <a:latin typeface="+mj-ea"/>
                <a:ea typeface="+mj-ea"/>
              </a:endParaRPr>
            </a:p>
          </p:txBody>
        </p:sp>
      </p:grpSp>
      <p:sp>
        <p:nvSpPr>
          <p:cNvPr id="44" name="矩形: 圆角 43">
            <a:extLst>
              <a:ext uri="{FF2B5EF4-FFF2-40B4-BE49-F238E27FC236}">
                <a16:creationId xmlns:a16="http://schemas.microsoft.com/office/drawing/2014/main" id="{FFF0D0FE-F5A0-444B-87F3-BD75F05042DF}"/>
              </a:ext>
            </a:extLst>
          </p:cNvPr>
          <p:cNvSpPr/>
          <p:nvPr/>
        </p:nvSpPr>
        <p:spPr>
          <a:xfrm>
            <a:off x="874713" y="3907241"/>
            <a:ext cx="5091979" cy="2222097"/>
          </a:xfrm>
          <a:prstGeom prst="roundRect">
            <a:avLst>
              <a:gd name="adj" fmla="val 3866"/>
            </a:avLst>
          </a:prstGeom>
          <a:gradFill flip="none" rotWithShape="1">
            <a:gsLst>
              <a:gs pos="42000">
                <a:schemeClr val="bg1"/>
              </a:gs>
              <a:gs pos="100000">
                <a:schemeClr val="bg1">
                  <a:alpha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5" name="TextBox 7">
            <a:extLst>
              <a:ext uri="{FF2B5EF4-FFF2-40B4-BE49-F238E27FC236}">
                <a16:creationId xmlns:a16="http://schemas.microsoft.com/office/drawing/2014/main" id="{268BF58D-0FD1-4394-9F96-F46B04262A96}"/>
              </a:ext>
            </a:extLst>
          </p:cNvPr>
          <p:cNvSpPr txBox="1"/>
          <p:nvPr/>
        </p:nvSpPr>
        <p:spPr>
          <a:xfrm>
            <a:off x="1184721" y="3985760"/>
            <a:ext cx="1415772" cy="597151"/>
          </a:xfrm>
          <a:prstGeom prst="rect">
            <a:avLst/>
          </a:prstGeom>
          <a:noFill/>
        </p:spPr>
        <p:txBody>
          <a:bodyPr wrap="none" rtlCol="0">
            <a:noAutofit/>
          </a:bodyPr>
          <a:lstStyle/>
          <a:p>
            <a:pPr algn="just">
              <a:lnSpc>
                <a:spcPct val="150000"/>
              </a:lnSpc>
            </a:pPr>
            <a:r>
              <a:rPr lang="zh-CN" altLang="en-US" sz="2400">
                <a:gradFill>
                  <a:gsLst>
                    <a:gs pos="0">
                      <a:schemeClr val="accent1">
                        <a:lumMod val="60000"/>
                        <a:lumOff val="40000"/>
                      </a:schemeClr>
                    </a:gs>
                    <a:gs pos="100000">
                      <a:schemeClr val="accent1"/>
                    </a:gs>
                  </a:gsLst>
                  <a:lin ang="5400000" scaled="1"/>
                </a:gradFill>
                <a:latin typeface="+mj-ea"/>
                <a:ea typeface="+mj-ea"/>
              </a:rPr>
              <a:t>培训工作</a:t>
            </a:r>
            <a:endParaRPr lang="zh-CN" altLang="en-US" sz="2400" dirty="0">
              <a:gradFill>
                <a:gsLst>
                  <a:gs pos="0">
                    <a:schemeClr val="accent1">
                      <a:lumMod val="60000"/>
                      <a:lumOff val="40000"/>
                    </a:schemeClr>
                  </a:gs>
                  <a:gs pos="100000">
                    <a:schemeClr val="accent1"/>
                  </a:gs>
                </a:gsLst>
                <a:lin ang="5400000" scaled="1"/>
              </a:gradFill>
              <a:latin typeface="+mj-ea"/>
              <a:ea typeface="+mj-ea"/>
            </a:endParaRPr>
          </a:p>
        </p:txBody>
      </p:sp>
      <p:sp>
        <p:nvSpPr>
          <p:cNvPr id="46" name="文本框 45">
            <a:extLst>
              <a:ext uri="{FF2B5EF4-FFF2-40B4-BE49-F238E27FC236}">
                <a16:creationId xmlns:a16="http://schemas.microsoft.com/office/drawing/2014/main" id="{ADC30525-4D65-4077-B3B0-2ECF0B2B3AA8}"/>
              </a:ext>
            </a:extLst>
          </p:cNvPr>
          <p:cNvSpPr txBox="1"/>
          <p:nvPr/>
        </p:nvSpPr>
        <p:spPr>
          <a:xfrm>
            <a:off x="1199998" y="4667312"/>
            <a:ext cx="3052913" cy="1474763"/>
          </a:xfrm>
          <a:prstGeom prst="rect">
            <a:avLst/>
          </a:prstGeom>
          <a:noFill/>
        </p:spPr>
        <p:txBody>
          <a:bodyPr wrap="square" rtlCol="0">
            <a:noAutofit/>
          </a:bodyPr>
          <a:lstStyle/>
          <a:p>
            <a:pPr algn="just">
              <a:lnSpc>
                <a:spcPct val="130000"/>
              </a:lnSpc>
            </a:pPr>
            <a:r>
              <a:rPr lang="zh-CN" altLang="en-US" sz="1400">
                <a:solidFill>
                  <a:schemeClr val="tx1">
                    <a:lumMod val="75000"/>
                    <a:lumOff val="25000"/>
                    <a:alpha val="80000"/>
                  </a:schemeClr>
                </a:solidFill>
                <a:latin typeface="+mn-ea"/>
              </a:rPr>
              <a:t>在此处输入工作内容的简要介绍，无需赘述，简明扼要即可；在此处输入工作内容的简要介绍，无需赘述，简明扼要即可</a:t>
            </a:r>
          </a:p>
          <a:p>
            <a:pPr algn="just">
              <a:lnSpc>
                <a:spcPct val="130000"/>
              </a:lnSpc>
            </a:pPr>
            <a:endParaRPr lang="zh-CN" altLang="en-US" sz="1400">
              <a:solidFill>
                <a:schemeClr val="tx1">
                  <a:lumMod val="75000"/>
                  <a:lumOff val="25000"/>
                  <a:alpha val="80000"/>
                </a:schemeClr>
              </a:solidFill>
              <a:latin typeface="+mn-ea"/>
            </a:endParaRPr>
          </a:p>
        </p:txBody>
      </p:sp>
      <p:cxnSp>
        <p:nvCxnSpPr>
          <p:cNvPr id="47" name="直接连接符 46">
            <a:extLst>
              <a:ext uri="{FF2B5EF4-FFF2-40B4-BE49-F238E27FC236}">
                <a16:creationId xmlns:a16="http://schemas.microsoft.com/office/drawing/2014/main" id="{8697CDD7-1EF8-400A-AAFE-89FF84677B4F}"/>
              </a:ext>
            </a:extLst>
          </p:cNvPr>
          <p:cNvCxnSpPr>
            <a:cxnSpLocks/>
          </p:cNvCxnSpPr>
          <p:nvPr/>
        </p:nvCxnSpPr>
        <p:spPr>
          <a:xfrm>
            <a:off x="1292225" y="4618757"/>
            <a:ext cx="46751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48" name="组合 47">
            <a:extLst>
              <a:ext uri="{FF2B5EF4-FFF2-40B4-BE49-F238E27FC236}">
                <a16:creationId xmlns:a16="http://schemas.microsoft.com/office/drawing/2014/main" id="{62FFADE4-AABC-4B3F-B99B-D171828325C5}"/>
              </a:ext>
            </a:extLst>
          </p:cNvPr>
          <p:cNvGrpSpPr/>
          <p:nvPr/>
        </p:nvGrpSpPr>
        <p:grpSpPr>
          <a:xfrm>
            <a:off x="5257802" y="5420450"/>
            <a:ext cx="729306" cy="708889"/>
            <a:chOff x="5257802" y="2962598"/>
            <a:chExt cx="729306" cy="708889"/>
          </a:xfrm>
        </p:grpSpPr>
        <p:sp>
          <p:nvSpPr>
            <p:cNvPr id="49" name="任意多边形: 形状 48">
              <a:extLst>
                <a:ext uri="{FF2B5EF4-FFF2-40B4-BE49-F238E27FC236}">
                  <a16:creationId xmlns:a16="http://schemas.microsoft.com/office/drawing/2014/main" id="{4D2DC1D6-5DD7-4061-977B-B6392C7C06EE}"/>
                </a:ext>
              </a:extLst>
            </p:cNvPr>
            <p:cNvSpPr/>
            <p:nvPr/>
          </p:nvSpPr>
          <p:spPr>
            <a:xfrm flipH="1">
              <a:off x="5257802" y="2962598"/>
              <a:ext cx="708889" cy="708889"/>
            </a:xfrm>
            <a:custGeom>
              <a:avLst/>
              <a:gdLst>
                <a:gd name="connsiteX0" fmla="*/ 0 w 708889"/>
                <a:gd name="connsiteY0" fmla="*/ 0 h 708889"/>
                <a:gd name="connsiteX1" fmla="*/ 0 w 708889"/>
                <a:gd name="connsiteY1" fmla="*/ 622988 h 708889"/>
                <a:gd name="connsiteX2" fmla="*/ 6750 w 708889"/>
                <a:gd name="connsiteY2" fmla="*/ 656422 h 708889"/>
                <a:gd name="connsiteX3" fmla="*/ 85905 w 708889"/>
                <a:gd name="connsiteY3" fmla="*/ 708889 h 708889"/>
                <a:gd name="connsiteX4" fmla="*/ 708889 w 708889"/>
                <a:gd name="connsiteY4" fmla="*/ 708889 h 7088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8889" h="708889">
                  <a:moveTo>
                    <a:pt x="0" y="0"/>
                  </a:moveTo>
                  <a:lnTo>
                    <a:pt x="0" y="622988"/>
                  </a:lnTo>
                  <a:lnTo>
                    <a:pt x="6750" y="656422"/>
                  </a:lnTo>
                  <a:cubicBezTo>
                    <a:pt x="19791" y="687255"/>
                    <a:pt x="50321" y="708889"/>
                    <a:pt x="85905" y="708889"/>
                  </a:cubicBezTo>
                  <a:lnTo>
                    <a:pt x="708889" y="708889"/>
                  </a:lnTo>
                  <a:close/>
                </a:path>
              </a:pathLst>
            </a:custGeom>
            <a:gradFill flip="none" rotWithShape="1">
              <a:gsLst>
                <a:gs pos="0">
                  <a:schemeClr val="accent2">
                    <a:lumMod val="60000"/>
                    <a:lumOff val="40000"/>
                  </a:schemeClr>
                </a:gs>
                <a:gs pos="100000">
                  <a:schemeClr val="accent2"/>
                </a:gs>
              </a:gsLst>
              <a:lin ang="81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50" name="TextBox 7">
              <a:extLst>
                <a:ext uri="{FF2B5EF4-FFF2-40B4-BE49-F238E27FC236}">
                  <a16:creationId xmlns:a16="http://schemas.microsoft.com/office/drawing/2014/main" id="{80D2AB31-585A-4513-A117-721C055D67A4}"/>
                </a:ext>
              </a:extLst>
            </p:cNvPr>
            <p:cNvSpPr txBox="1"/>
            <p:nvPr/>
          </p:nvSpPr>
          <p:spPr>
            <a:xfrm>
              <a:off x="5523520" y="3204823"/>
              <a:ext cx="463588" cy="428900"/>
            </a:xfrm>
            <a:prstGeom prst="rect">
              <a:avLst/>
            </a:prstGeom>
            <a:noFill/>
          </p:spPr>
          <p:txBody>
            <a:bodyPr wrap="none" rtlCol="0">
              <a:noAutofit/>
            </a:bodyPr>
            <a:lstStyle/>
            <a:p>
              <a:pPr algn="just">
                <a:lnSpc>
                  <a:spcPct val="150000"/>
                </a:lnSpc>
              </a:pPr>
              <a:r>
                <a:rPr lang="en-US" altLang="zh-CN" sz="1600">
                  <a:solidFill>
                    <a:schemeClr val="bg1"/>
                  </a:solidFill>
                  <a:latin typeface="+mj-ea"/>
                  <a:ea typeface="+mj-ea"/>
                </a:rPr>
                <a:t>03</a:t>
              </a:r>
              <a:endParaRPr lang="zh-CN" altLang="en-US" sz="1600" dirty="0">
                <a:solidFill>
                  <a:schemeClr val="bg1"/>
                </a:solidFill>
                <a:latin typeface="+mj-ea"/>
                <a:ea typeface="+mj-ea"/>
              </a:endParaRPr>
            </a:p>
          </p:txBody>
        </p:sp>
      </p:grpSp>
      <p:pic>
        <p:nvPicPr>
          <p:cNvPr id="51" name="图片 50" descr="å¨çµèåå·¥ä½çäºº">
            <a:extLst>
              <a:ext uri="{FF2B5EF4-FFF2-40B4-BE49-F238E27FC236}">
                <a16:creationId xmlns:a16="http://schemas.microsoft.com/office/drawing/2014/main" id="{7AAC2277-1A32-4616-B7A6-EDFC14FC680E}"/>
              </a:ext>
            </a:extLst>
          </p:cNvPr>
          <p:cNvPicPr>
            <a:picLocks noChangeAspect="1" noChangeArrowheads="1"/>
          </p:cNvPicPr>
          <p:nvPr/>
        </p:nvPicPr>
        <p:blipFill>
          <a:blip r:embed="rId8">
            <a:extLst>
              <a:ext uri="{28A0092B-C50C-407E-A947-70E740481C1C}">
                <a14:useLocalDpi xmlns:a14="http://schemas.microsoft.com/office/drawing/2010/main" val="0"/>
              </a:ext>
            </a:extLst>
          </a:blip>
          <a:srcRect l="3306" t="17417" r="1378" b="20249"/>
          <a:stretch>
            <a:fillRect/>
          </a:stretch>
        </p:blipFill>
        <p:spPr bwMode="auto">
          <a:xfrm>
            <a:off x="6225523" y="3907241"/>
            <a:ext cx="5091979" cy="2222097"/>
          </a:xfrm>
          <a:custGeom>
            <a:avLst/>
            <a:gdLst>
              <a:gd name="connsiteX0" fmla="*/ 85906 w 5091979"/>
              <a:gd name="connsiteY0" fmla="*/ 0 h 2222097"/>
              <a:gd name="connsiteX1" fmla="*/ 5006073 w 5091979"/>
              <a:gd name="connsiteY1" fmla="*/ 0 h 2222097"/>
              <a:gd name="connsiteX2" fmla="*/ 5091979 w 5091979"/>
              <a:gd name="connsiteY2" fmla="*/ 85906 h 2222097"/>
              <a:gd name="connsiteX3" fmla="*/ 5091979 w 5091979"/>
              <a:gd name="connsiteY3" fmla="*/ 2136191 h 2222097"/>
              <a:gd name="connsiteX4" fmla="*/ 5006073 w 5091979"/>
              <a:gd name="connsiteY4" fmla="*/ 2222097 h 2222097"/>
              <a:gd name="connsiteX5" fmla="*/ 85906 w 5091979"/>
              <a:gd name="connsiteY5" fmla="*/ 2222097 h 2222097"/>
              <a:gd name="connsiteX6" fmla="*/ 0 w 5091979"/>
              <a:gd name="connsiteY6" fmla="*/ 2136191 h 2222097"/>
              <a:gd name="connsiteX7" fmla="*/ 0 w 5091979"/>
              <a:gd name="connsiteY7" fmla="*/ 85906 h 2222097"/>
              <a:gd name="connsiteX8" fmla="*/ 85906 w 5091979"/>
              <a:gd name="connsiteY8" fmla="*/ 0 h 2222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091979" h="2222097">
                <a:moveTo>
                  <a:pt x="85906" y="0"/>
                </a:moveTo>
                <a:lnTo>
                  <a:pt x="5006073" y="0"/>
                </a:lnTo>
                <a:cubicBezTo>
                  <a:pt x="5053518" y="0"/>
                  <a:pt x="5091979" y="38461"/>
                  <a:pt x="5091979" y="85906"/>
                </a:cubicBezTo>
                <a:lnTo>
                  <a:pt x="5091979" y="2136191"/>
                </a:lnTo>
                <a:cubicBezTo>
                  <a:pt x="5091979" y="2183636"/>
                  <a:pt x="5053518" y="2222097"/>
                  <a:pt x="5006073" y="2222097"/>
                </a:cubicBezTo>
                <a:lnTo>
                  <a:pt x="85906" y="2222097"/>
                </a:lnTo>
                <a:cubicBezTo>
                  <a:pt x="38461" y="2222097"/>
                  <a:pt x="0" y="2183636"/>
                  <a:pt x="0" y="2136191"/>
                </a:cubicBezTo>
                <a:lnTo>
                  <a:pt x="0" y="85906"/>
                </a:lnTo>
                <a:cubicBezTo>
                  <a:pt x="0" y="38461"/>
                  <a:pt x="38461" y="0"/>
                  <a:pt x="85906" y="0"/>
                </a:cubicBezTo>
                <a:close/>
              </a:path>
            </a:pathLst>
          </a:custGeom>
          <a:noFill/>
          <a:extLst>
            <a:ext uri="{909E8E84-426E-40DD-AFC4-6F175D3DCCD1}">
              <a14:hiddenFill xmlns:a14="http://schemas.microsoft.com/office/drawing/2010/main">
                <a:solidFill>
                  <a:srgbClr val="FFFFFF"/>
                </a:solidFill>
              </a14:hiddenFill>
            </a:ext>
          </a:extLst>
        </p:spPr>
      </p:pic>
      <p:sp>
        <p:nvSpPr>
          <p:cNvPr id="52" name="矩形: 圆角 51">
            <a:extLst>
              <a:ext uri="{FF2B5EF4-FFF2-40B4-BE49-F238E27FC236}">
                <a16:creationId xmlns:a16="http://schemas.microsoft.com/office/drawing/2014/main" id="{C9535A8A-651F-433F-A3FE-12709BC31B01}"/>
              </a:ext>
            </a:extLst>
          </p:cNvPr>
          <p:cNvSpPr/>
          <p:nvPr/>
        </p:nvSpPr>
        <p:spPr>
          <a:xfrm>
            <a:off x="6225522" y="3907241"/>
            <a:ext cx="5091979" cy="2222097"/>
          </a:xfrm>
          <a:prstGeom prst="roundRect">
            <a:avLst>
              <a:gd name="adj" fmla="val 3866"/>
            </a:avLst>
          </a:prstGeom>
          <a:gradFill flip="none" rotWithShape="1">
            <a:gsLst>
              <a:gs pos="42000">
                <a:schemeClr val="bg1"/>
              </a:gs>
              <a:gs pos="100000">
                <a:schemeClr val="bg1">
                  <a:alpha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3" name="TextBox 7">
            <a:extLst>
              <a:ext uri="{FF2B5EF4-FFF2-40B4-BE49-F238E27FC236}">
                <a16:creationId xmlns:a16="http://schemas.microsoft.com/office/drawing/2014/main" id="{8D921539-0774-4B4A-9CB4-8ECDBF4CA974}"/>
              </a:ext>
            </a:extLst>
          </p:cNvPr>
          <p:cNvSpPr txBox="1"/>
          <p:nvPr/>
        </p:nvSpPr>
        <p:spPr>
          <a:xfrm>
            <a:off x="6535531" y="3985760"/>
            <a:ext cx="1415772" cy="597151"/>
          </a:xfrm>
          <a:prstGeom prst="rect">
            <a:avLst/>
          </a:prstGeom>
          <a:noFill/>
        </p:spPr>
        <p:txBody>
          <a:bodyPr wrap="none" rtlCol="0">
            <a:noAutofit/>
          </a:bodyPr>
          <a:lstStyle/>
          <a:p>
            <a:pPr algn="just">
              <a:lnSpc>
                <a:spcPct val="150000"/>
              </a:lnSpc>
            </a:pPr>
            <a:r>
              <a:rPr lang="zh-CN" altLang="en-US" sz="2400">
                <a:gradFill>
                  <a:gsLst>
                    <a:gs pos="0">
                      <a:schemeClr val="accent1">
                        <a:lumMod val="60000"/>
                        <a:lumOff val="40000"/>
                      </a:schemeClr>
                    </a:gs>
                    <a:gs pos="100000">
                      <a:schemeClr val="accent1"/>
                    </a:gs>
                  </a:gsLst>
                  <a:lin ang="5400000" scaled="1"/>
                </a:gradFill>
                <a:latin typeface="+mj-ea"/>
                <a:ea typeface="+mj-ea"/>
              </a:rPr>
              <a:t>日常业务</a:t>
            </a:r>
            <a:endParaRPr lang="zh-CN" altLang="en-US" sz="2400" dirty="0">
              <a:gradFill>
                <a:gsLst>
                  <a:gs pos="0">
                    <a:schemeClr val="accent1">
                      <a:lumMod val="60000"/>
                      <a:lumOff val="40000"/>
                    </a:schemeClr>
                  </a:gs>
                  <a:gs pos="100000">
                    <a:schemeClr val="accent1"/>
                  </a:gs>
                </a:gsLst>
                <a:lin ang="5400000" scaled="1"/>
              </a:gradFill>
              <a:latin typeface="+mj-ea"/>
              <a:ea typeface="+mj-ea"/>
            </a:endParaRPr>
          </a:p>
        </p:txBody>
      </p:sp>
      <p:sp>
        <p:nvSpPr>
          <p:cNvPr id="54" name="文本框 53">
            <a:extLst>
              <a:ext uri="{FF2B5EF4-FFF2-40B4-BE49-F238E27FC236}">
                <a16:creationId xmlns:a16="http://schemas.microsoft.com/office/drawing/2014/main" id="{18B2E530-4A82-49CD-B4AE-4C3530C95DF2}"/>
              </a:ext>
            </a:extLst>
          </p:cNvPr>
          <p:cNvSpPr txBox="1"/>
          <p:nvPr/>
        </p:nvSpPr>
        <p:spPr>
          <a:xfrm>
            <a:off x="6550808" y="4667312"/>
            <a:ext cx="3052913" cy="1474763"/>
          </a:xfrm>
          <a:prstGeom prst="rect">
            <a:avLst/>
          </a:prstGeom>
          <a:noFill/>
        </p:spPr>
        <p:txBody>
          <a:bodyPr wrap="square" rtlCol="0">
            <a:noAutofit/>
          </a:bodyPr>
          <a:lstStyle/>
          <a:p>
            <a:pPr algn="just">
              <a:lnSpc>
                <a:spcPct val="130000"/>
              </a:lnSpc>
            </a:pPr>
            <a:r>
              <a:rPr lang="zh-CN" altLang="en-US" sz="1400">
                <a:solidFill>
                  <a:schemeClr val="tx1">
                    <a:lumMod val="75000"/>
                    <a:lumOff val="25000"/>
                    <a:alpha val="80000"/>
                  </a:schemeClr>
                </a:solidFill>
                <a:latin typeface="+mn-ea"/>
              </a:rPr>
              <a:t>在此处输入工作内容的简要介绍，无需赘述，简明扼要即可；在此处输入工作内容的简要介绍，无需赘述，简明扼要即可</a:t>
            </a:r>
          </a:p>
          <a:p>
            <a:pPr algn="just">
              <a:lnSpc>
                <a:spcPct val="130000"/>
              </a:lnSpc>
            </a:pPr>
            <a:endParaRPr lang="zh-CN" altLang="en-US" sz="1400">
              <a:solidFill>
                <a:schemeClr val="tx1">
                  <a:lumMod val="75000"/>
                  <a:lumOff val="25000"/>
                  <a:alpha val="80000"/>
                </a:schemeClr>
              </a:solidFill>
              <a:latin typeface="+mn-ea"/>
            </a:endParaRPr>
          </a:p>
        </p:txBody>
      </p:sp>
      <p:cxnSp>
        <p:nvCxnSpPr>
          <p:cNvPr id="55" name="直接连接符 54">
            <a:extLst>
              <a:ext uri="{FF2B5EF4-FFF2-40B4-BE49-F238E27FC236}">
                <a16:creationId xmlns:a16="http://schemas.microsoft.com/office/drawing/2014/main" id="{6F8050C7-F1A1-45B2-A29C-F0B680C2DDEA}"/>
              </a:ext>
            </a:extLst>
          </p:cNvPr>
          <p:cNvCxnSpPr>
            <a:cxnSpLocks/>
          </p:cNvCxnSpPr>
          <p:nvPr/>
        </p:nvCxnSpPr>
        <p:spPr>
          <a:xfrm>
            <a:off x="6643035" y="4618757"/>
            <a:ext cx="467519" cy="0"/>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56" name="组合 55">
            <a:extLst>
              <a:ext uri="{FF2B5EF4-FFF2-40B4-BE49-F238E27FC236}">
                <a16:creationId xmlns:a16="http://schemas.microsoft.com/office/drawing/2014/main" id="{8B9C6BF7-5FC9-4A3F-88DE-E26CDEA08813}"/>
              </a:ext>
            </a:extLst>
          </p:cNvPr>
          <p:cNvGrpSpPr/>
          <p:nvPr/>
        </p:nvGrpSpPr>
        <p:grpSpPr>
          <a:xfrm>
            <a:off x="10608612" y="5420450"/>
            <a:ext cx="729306" cy="708889"/>
            <a:chOff x="5257802" y="2962598"/>
            <a:chExt cx="729306" cy="708889"/>
          </a:xfrm>
        </p:grpSpPr>
        <p:sp>
          <p:nvSpPr>
            <p:cNvPr id="57" name="任意多边形: 形状 56">
              <a:extLst>
                <a:ext uri="{FF2B5EF4-FFF2-40B4-BE49-F238E27FC236}">
                  <a16:creationId xmlns:a16="http://schemas.microsoft.com/office/drawing/2014/main" id="{49CB0BA1-C1C1-4CA1-A177-19DBAEA6AC1B}"/>
                </a:ext>
              </a:extLst>
            </p:cNvPr>
            <p:cNvSpPr/>
            <p:nvPr/>
          </p:nvSpPr>
          <p:spPr>
            <a:xfrm flipH="1">
              <a:off x="5257802" y="2962598"/>
              <a:ext cx="708889" cy="708889"/>
            </a:xfrm>
            <a:custGeom>
              <a:avLst/>
              <a:gdLst>
                <a:gd name="connsiteX0" fmla="*/ 0 w 708889"/>
                <a:gd name="connsiteY0" fmla="*/ 0 h 708889"/>
                <a:gd name="connsiteX1" fmla="*/ 0 w 708889"/>
                <a:gd name="connsiteY1" fmla="*/ 622988 h 708889"/>
                <a:gd name="connsiteX2" fmla="*/ 6750 w 708889"/>
                <a:gd name="connsiteY2" fmla="*/ 656422 h 708889"/>
                <a:gd name="connsiteX3" fmla="*/ 85905 w 708889"/>
                <a:gd name="connsiteY3" fmla="*/ 708889 h 708889"/>
                <a:gd name="connsiteX4" fmla="*/ 708889 w 708889"/>
                <a:gd name="connsiteY4" fmla="*/ 708889 h 7088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8889" h="708889">
                  <a:moveTo>
                    <a:pt x="0" y="0"/>
                  </a:moveTo>
                  <a:lnTo>
                    <a:pt x="0" y="622988"/>
                  </a:lnTo>
                  <a:lnTo>
                    <a:pt x="6750" y="656422"/>
                  </a:lnTo>
                  <a:cubicBezTo>
                    <a:pt x="19791" y="687255"/>
                    <a:pt x="50321" y="708889"/>
                    <a:pt x="85905" y="708889"/>
                  </a:cubicBezTo>
                  <a:lnTo>
                    <a:pt x="708889" y="708889"/>
                  </a:lnTo>
                  <a:close/>
                </a:path>
              </a:pathLst>
            </a:custGeom>
            <a:gradFill flip="none" rotWithShape="1">
              <a:gsLst>
                <a:gs pos="0">
                  <a:schemeClr val="accent2">
                    <a:lumMod val="60000"/>
                    <a:lumOff val="40000"/>
                  </a:schemeClr>
                </a:gs>
                <a:gs pos="100000">
                  <a:schemeClr val="accent2"/>
                </a:gs>
              </a:gsLst>
              <a:lin ang="81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58" name="TextBox 7">
              <a:extLst>
                <a:ext uri="{FF2B5EF4-FFF2-40B4-BE49-F238E27FC236}">
                  <a16:creationId xmlns:a16="http://schemas.microsoft.com/office/drawing/2014/main" id="{F9182803-8D8D-42CB-AB5A-9D6AF4B765FE}"/>
                </a:ext>
              </a:extLst>
            </p:cNvPr>
            <p:cNvSpPr txBox="1"/>
            <p:nvPr/>
          </p:nvSpPr>
          <p:spPr>
            <a:xfrm>
              <a:off x="5523520" y="3204823"/>
              <a:ext cx="463588" cy="428900"/>
            </a:xfrm>
            <a:prstGeom prst="rect">
              <a:avLst/>
            </a:prstGeom>
            <a:noFill/>
          </p:spPr>
          <p:txBody>
            <a:bodyPr wrap="none" rtlCol="0">
              <a:noAutofit/>
            </a:bodyPr>
            <a:lstStyle/>
            <a:p>
              <a:pPr algn="just">
                <a:lnSpc>
                  <a:spcPct val="150000"/>
                </a:lnSpc>
              </a:pPr>
              <a:r>
                <a:rPr lang="en-US" altLang="zh-CN" sz="1600">
                  <a:solidFill>
                    <a:schemeClr val="bg1"/>
                  </a:solidFill>
                  <a:latin typeface="+mj-ea"/>
                  <a:ea typeface="+mj-ea"/>
                </a:rPr>
                <a:t>04</a:t>
              </a:r>
              <a:endParaRPr lang="zh-CN" altLang="en-US" sz="1600" dirty="0">
                <a:solidFill>
                  <a:schemeClr val="bg1"/>
                </a:solidFill>
                <a:latin typeface="+mj-ea"/>
                <a:ea typeface="+mj-ea"/>
              </a:endParaRPr>
            </a:p>
          </p:txBody>
        </p:sp>
      </p:grpSp>
    </p:spTree>
    <p:extLst>
      <p:ext uri="{BB962C8B-B14F-4D97-AF65-F5344CB8AC3E}">
        <p14:creationId xmlns:p14="http://schemas.microsoft.com/office/powerpoint/2010/main" val="878730354"/>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 name="文本框 47">
            <a:extLst>
              <a:ext uri="{FF2B5EF4-FFF2-40B4-BE49-F238E27FC236}">
                <a16:creationId xmlns:a16="http://schemas.microsoft.com/office/drawing/2014/main" id="{CAF85EA3-F6B5-4680-91B5-13307388206B}"/>
              </a:ext>
            </a:extLst>
          </p:cNvPr>
          <p:cNvSpPr txBox="1"/>
          <p:nvPr/>
        </p:nvSpPr>
        <p:spPr>
          <a:xfrm>
            <a:off x="773683" y="155201"/>
            <a:ext cx="2588642" cy="1015663"/>
          </a:xfrm>
          <a:prstGeom prst="rect">
            <a:avLst/>
          </a:prstGeom>
          <a:noFill/>
        </p:spPr>
        <p:txBody>
          <a:bodyPr wrap="square" rtlCol="0" anchor="t" anchorCtr="0">
            <a:noAutofit/>
          </a:bodyPr>
          <a:lstStyle/>
          <a:p>
            <a:pPr algn="dist"/>
            <a:r>
              <a:rPr lang="en-US" altLang="zh-CN" sz="6000" b="1">
                <a:solidFill>
                  <a:schemeClr val="bg1">
                    <a:lumMod val="65000"/>
                    <a:alpha val="17000"/>
                  </a:schemeClr>
                </a:solidFill>
                <a:latin typeface="+mj-lt"/>
              </a:rPr>
              <a:t>AWR</a:t>
            </a:r>
            <a:endParaRPr lang="zh-CN" altLang="en-US" sz="6000" b="1">
              <a:solidFill>
                <a:schemeClr val="bg1">
                  <a:lumMod val="65000"/>
                  <a:alpha val="17000"/>
                </a:schemeClr>
              </a:solidFill>
              <a:latin typeface="+mj-lt"/>
            </a:endParaRPr>
          </a:p>
        </p:txBody>
      </p:sp>
      <p:sp>
        <p:nvSpPr>
          <p:cNvPr id="109" name="任意多边形: 形状 108">
            <a:extLst>
              <a:ext uri="{FF2B5EF4-FFF2-40B4-BE49-F238E27FC236}">
                <a16:creationId xmlns:a16="http://schemas.microsoft.com/office/drawing/2014/main" id="{CA7D5C25-9F3B-4093-B53E-559ACA3924FA}"/>
              </a:ext>
            </a:extLst>
          </p:cNvPr>
          <p:cNvSpPr/>
          <p:nvPr/>
        </p:nvSpPr>
        <p:spPr>
          <a:xfrm flipH="1">
            <a:off x="5393314" y="0"/>
            <a:ext cx="6798686" cy="1542374"/>
          </a:xfrm>
          <a:custGeom>
            <a:avLst/>
            <a:gdLst>
              <a:gd name="connsiteX0" fmla="*/ 1654070 w 6798686"/>
              <a:gd name="connsiteY0" fmla="*/ 1112702 h 1542374"/>
              <a:gd name="connsiteX1" fmla="*/ 1658777 w 6798686"/>
              <a:gd name="connsiteY1" fmla="*/ 1115891 h 1542374"/>
              <a:gd name="connsiteX2" fmla="*/ 1662677 w 6798686"/>
              <a:gd name="connsiteY2" fmla="*/ 1118484 h 1542374"/>
              <a:gd name="connsiteX3" fmla="*/ 1674723 w 6798686"/>
              <a:gd name="connsiteY3" fmla="*/ 1131068 h 1542374"/>
              <a:gd name="connsiteX4" fmla="*/ 1667596 w 6798686"/>
              <a:gd name="connsiteY4" fmla="*/ 1125689 h 1542374"/>
              <a:gd name="connsiteX5" fmla="*/ 1654070 w 6798686"/>
              <a:gd name="connsiteY5" fmla="*/ 1112702 h 1542374"/>
              <a:gd name="connsiteX6" fmla="*/ 1633186 w 6798686"/>
              <a:gd name="connsiteY6" fmla="*/ 1098312 h 1542374"/>
              <a:gd name="connsiteX7" fmla="*/ 1633936 w 6798686"/>
              <a:gd name="connsiteY7" fmla="*/ 1098830 h 1542374"/>
              <a:gd name="connsiteX8" fmla="*/ 1635454 w 6798686"/>
              <a:gd name="connsiteY8" fmla="*/ 1100348 h 1542374"/>
              <a:gd name="connsiteX9" fmla="*/ 1633186 w 6798686"/>
              <a:gd name="connsiteY9" fmla="*/ 1098312 h 1542374"/>
              <a:gd name="connsiteX10" fmla="*/ 1620872 w 6798686"/>
              <a:gd name="connsiteY10" fmla="*/ 1079887 h 1542374"/>
              <a:gd name="connsiteX11" fmla="*/ 1634589 w 6798686"/>
              <a:gd name="connsiteY11" fmla="*/ 1088360 h 1542374"/>
              <a:gd name="connsiteX12" fmla="*/ 1647461 w 6798686"/>
              <a:gd name="connsiteY12" fmla="*/ 1102327 h 1542374"/>
              <a:gd name="connsiteX13" fmla="*/ 1648672 w 6798686"/>
              <a:gd name="connsiteY13" fmla="*/ 1103614 h 1542374"/>
              <a:gd name="connsiteX14" fmla="*/ 1635377 w 6798686"/>
              <a:gd name="connsiteY14" fmla="*/ 1094392 h 1542374"/>
              <a:gd name="connsiteX15" fmla="*/ 1620872 w 6798686"/>
              <a:gd name="connsiteY15" fmla="*/ 1079887 h 1542374"/>
              <a:gd name="connsiteX16" fmla="*/ 1595627 w 6798686"/>
              <a:gd name="connsiteY16" fmla="*/ 1063768 h 1542374"/>
              <a:gd name="connsiteX17" fmla="*/ 1605540 w 6798686"/>
              <a:gd name="connsiteY17" fmla="*/ 1070185 h 1542374"/>
              <a:gd name="connsiteX18" fmla="*/ 1615012 w 6798686"/>
              <a:gd name="connsiteY18" fmla="*/ 1079849 h 1542374"/>
              <a:gd name="connsiteX19" fmla="*/ 1604887 w 6798686"/>
              <a:gd name="connsiteY19" fmla="*/ 1072471 h 1542374"/>
              <a:gd name="connsiteX20" fmla="*/ 1595627 w 6798686"/>
              <a:gd name="connsiteY20" fmla="*/ 1063768 h 1542374"/>
              <a:gd name="connsiteX21" fmla="*/ 1589268 w 6798686"/>
              <a:gd name="connsiteY21" fmla="*/ 1047342 h 1542374"/>
              <a:gd name="connsiteX22" fmla="*/ 1606155 w 6798686"/>
              <a:gd name="connsiteY22" fmla="*/ 1056814 h 1542374"/>
              <a:gd name="connsiteX23" fmla="*/ 1624138 w 6798686"/>
              <a:gd name="connsiteY23" fmla="*/ 1076871 h 1542374"/>
              <a:gd name="connsiteX24" fmla="*/ 1607711 w 6798686"/>
              <a:gd name="connsiteY24" fmla="*/ 1066477 h 1542374"/>
              <a:gd name="connsiteX25" fmla="*/ 1589268 w 6798686"/>
              <a:gd name="connsiteY25" fmla="*/ 1047342 h 1542374"/>
              <a:gd name="connsiteX26" fmla="*/ 1562217 w 6798686"/>
              <a:gd name="connsiteY26" fmla="*/ 1031588 h 1542374"/>
              <a:gd name="connsiteX27" fmla="*/ 1576818 w 6798686"/>
              <a:gd name="connsiteY27" fmla="*/ 1040176 h 1542374"/>
              <a:gd name="connsiteX28" fmla="*/ 1592341 w 6798686"/>
              <a:gd name="connsiteY28" fmla="*/ 1056506 h 1542374"/>
              <a:gd name="connsiteX29" fmla="*/ 1578009 w 6798686"/>
              <a:gd name="connsiteY29" fmla="*/ 1046958 h 1542374"/>
              <a:gd name="connsiteX30" fmla="*/ 1562217 w 6798686"/>
              <a:gd name="connsiteY30" fmla="*/ 1031588 h 1542374"/>
              <a:gd name="connsiteX31" fmla="*/ 1536531 w 6798686"/>
              <a:gd name="connsiteY31" fmla="*/ 1015930 h 1542374"/>
              <a:gd name="connsiteX32" fmla="*/ 1547308 w 6798686"/>
              <a:gd name="connsiteY32" fmla="*/ 1022578 h 1542374"/>
              <a:gd name="connsiteX33" fmla="*/ 1558375 w 6798686"/>
              <a:gd name="connsiteY33" fmla="*/ 1033548 h 1542374"/>
              <a:gd name="connsiteX34" fmla="*/ 1547654 w 6798686"/>
              <a:gd name="connsiteY34" fmla="*/ 1026036 h 1542374"/>
              <a:gd name="connsiteX35" fmla="*/ 1536531 w 6798686"/>
              <a:gd name="connsiteY35" fmla="*/ 1015930 h 1542374"/>
              <a:gd name="connsiteX36" fmla="*/ 1558259 w 6798686"/>
              <a:gd name="connsiteY36" fmla="*/ 1014201 h 1542374"/>
              <a:gd name="connsiteX37" fmla="*/ 1577433 w 6798686"/>
              <a:gd name="connsiteY37" fmla="*/ 1023884 h 1542374"/>
              <a:gd name="connsiteX38" fmla="*/ 1598105 w 6798686"/>
              <a:gd name="connsiteY38" fmla="*/ 1047726 h 1542374"/>
              <a:gd name="connsiteX39" fmla="*/ 1579566 w 6798686"/>
              <a:gd name="connsiteY39" fmla="*/ 1037102 h 1542374"/>
              <a:gd name="connsiteX40" fmla="*/ 1558259 w 6798686"/>
              <a:gd name="connsiteY40" fmla="*/ 1014201 h 1542374"/>
              <a:gd name="connsiteX41" fmla="*/ 1530171 w 6798686"/>
              <a:gd name="connsiteY41" fmla="*/ 999446 h 1542374"/>
              <a:gd name="connsiteX42" fmla="*/ 1547808 w 6798686"/>
              <a:gd name="connsiteY42" fmla="*/ 1008783 h 1542374"/>
              <a:gd name="connsiteX43" fmla="*/ 1567097 w 6798686"/>
              <a:gd name="connsiteY43" fmla="*/ 1029763 h 1542374"/>
              <a:gd name="connsiteX44" fmla="*/ 1549998 w 6798686"/>
              <a:gd name="connsiteY44" fmla="*/ 1019465 h 1542374"/>
              <a:gd name="connsiteX45" fmla="*/ 1530171 w 6798686"/>
              <a:gd name="connsiteY45" fmla="*/ 999446 h 1542374"/>
              <a:gd name="connsiteX46" fmla="*/ 1502717 w 6798686"/>
              <a:gd name="connsiteY46" fmla="*/ 984288 h 1542374"/>
              <a:gd name="connsiteX47" fmla="*/ 1518068 w 6798686"/>
              <a:gd name="connsiteY47" fmla="*/ 992856 h 1542374"/>
              <a:gd name="connsiteX48" fmla="*/ 1534974 w 6798686"/>
              <a:gd name="connsiteY48" fmla="*/ 1010167 h 1542374"/>
              <a:gd name="connsiteX49" fmla="*/ 1520085 w 6798686"/>
              <a:gd name="connsiteY49" fmla="*/ 1000733 h 1542374"/>
              <a:gd name="connsiteX50" fmla="*/ 1502717 w 6798686"/>
              <a:gd name="connsiteY50" fmla="*/ 984288 h 1542374"/>
              <a:gd name="connsiteX51" fmla="*/ 1528538 w 6798686"/>
              <a:gd name="connsiteY51" fmla="*/ 981291 h 1542374"/>
              <a:gd name="connsiteX52" fmla="*/ 1549249 w 6798686"/>
              <a:gd name="connsiteY52" fmla="*/ 990551 h 1542374"/>
              <a:gd name="connsiteX53" fmla="*/ 1569960 w 6798686"/>
              <a:gd name="connsiteY53" fmla="*/ 1015162 h 1542374"/>
              <a:gd name="connsiteX54" fmla="*/ 1549575 w 6798686"/>
              <a:gd name="connsiteY54" fmla="*/ 1004691 h 1542374"/>
              <a:gd name="connsiteX55" fmla="*/ 1528538 w 6798686"/>
              <a:gd name="connsiteY55" fmla="*/ 981291 h 1542374"/>
              <a:gd name="connsiteX56" fmla="*/ 1478376 w 6798686"/>
              <a:gd name="connsiteY56" fmla="*/ 970282 h 1542374"/>
              <a:gd name="connsiteX57" fmla="*/ 1488250 w 6798686"/>
              <a:gd name="connsiteY57" fmla="*/ 976027 h 1542374"/>
              <a:gd name="connsiteX58" fmla="*/ 1500950 w 6798686"/>
              <a:gd name="connsiteY58" fmla="*/ 988245 h 1542374"/>
              <a:gd name="connsiteX59" fmla="*/ 1492650 w 6798686"/>
              <a:gd name="connsiteY59" fmla="*/ 982732 h 1542374"/>
              <a:gd name="connsiteX60" fmla="*/ 1478376 w 6798686"/>
              <a:gd name="connsiteY60" fmla="*/ 970282 h 1542374"/>
              <a:gd name="connsiteX61" fmla="*/ 1499951 w 6798686"/>
              <a:gd name="connsiteY61" fmla="*/ 967977 h 1542374"/>
              <a:gd name="connsiteX62" fmla="*/ 1519470 w 6798686"/>
              <a:gd name="connsiteY62" fmla="*/ 977160 h 1542374"/>
              <a:gd name="connsiteX63" fmla="*/ 1539086 w 6798686"/>
              <a:gd name="connsiteY63" fmla="*/ 999158 h 1542374"/>
              <a:gd name="connsiteX64" fmla="*/ 1519682 w 6798686"/>
              <a:gd name="connsiteY64" fmla="*/ 988649 h 1542374"/>
              <a:gd name="connsiteX65" fmla="*/ 1499951 w 6798686"/>
              <a:gd name="connsiteY65" fmla="*/ 967977 h 1542374"/>
              <a:gd name="connsiteX66" fmla="*/ 1456762 w 6798686"/>
              <a:gd name="connsiteY66" fmla="*/ 957372 h 1542374"/>
              <a:gd name="connsiteX67" fmla="*/ 1458337 w 6798686"/>
              <a:gd name="connsiteY67" fmla="*/ 958332 h 1542374"/>
              <a:gd name="connsiteX68" fmla="*/ 1461469 w 6798686"/>
              <a:gd name="connsiteY68" fmla="*/ 961137 h 1542374"/>
              <a:gd name="connsiteX69" fmla="*/ 1456762 w 6798686"/>
              <a:gd name="connsiteY69" fmla="*/ 957372 h 1542374"/>
              <a:gd name="connsiteX70" fmla="*/ 1471574 w 6798686"/>
              <a:gd name="connsiteY70" fmla="*/ 953990 h 1542374"/>
              <a:gd name="connsiteX71" fmla="*/ 1489595 w 6798686"/>
              <a:gd name="connsiteY71" fmla="*/ 962924 h 1542374"/>
              <a:gd name="connsiteX72" fmla="*/ 1507539 w 6798686"/>
              <a:gd name="connsiteY72" fmla="*/ 981906 h 1542374"/>
              <a:gd name="connsiteX73" fmla="*/ 1489653 w 6798686"/>
              <a:gd name="connsiteY73" fmla="*/ 971704 h 1542374"/>
              <a:gd name="connsiteX74" fmla="*/ 1471574 w 6798686"/>
              <a:gd name="connsiteY74" fmla="*/ 953990 h 1542374"/>
              <a:gd name="connsiteX75" fmla="*/ 1498395 w 6798686"/>
              <a:gd name="connsiteY75" fmla="*/ 946863 h 1542374"/>
              <a:gd name="connsiteX76" fmla="*/ 1520412 w 6798686"/>
              <a:gd name="connsiteY76" fmla="*/ 955451 h 1542374"/>
              <a:gd name="connsiteX77" fmla="*/ 1542755 w 6798686"/>
              <a:gd name="connsiteY77" fmla="*/ 982732 h 1542374"/>
              <a:gd name="connsiteX78" fmla="*/ 1521065 w 6798686"/>
              <a:gd name="connsiteY78" fmla="*/ 972895 h 1542374"/>
              <a:gd name="connsiteX79" fmla="*/ 1498395 w 6798686"/>
              <a:gd name="connsiteY79" fmla="*/ 946863 h 1542374"/>
              <a:gd name="connsiteX80" fmla="*/ 1444927 w 6798686"/>
              <a:gd name="connsiteY80" fmla="*/ 940215 h 1542374"/>
              <a:gd name="connsiteX81" fmla="*/ 1459740 w 6798686"/>
              <a:gd name="connsiteY81" fmla="*/ 947958 h 1542374"/>
              <a:gd name="connsiteX82" fmla="*/ 1475071 w 6798686"/>
              <a:gd name="connsiteY82" fmla="*/ 963174 h 1542374"/>
              <a:gd name="connsiteX83" fmla="*/ 1460700 w 6798686"/>
              <a:gd name="connsiteY83" fmla="*/ 954548 h 1542374"/>
              <a:gd name="connsiteX84" fmla="*/ 1444927 w 6798686"/>
              <a:gd name="connsiteY84" fmla="*/ 940215 h 1542374"/>
              <a:gd name="connsiteX85" fmla="*/ 1469288 w 6798686"/>
              <a:gd name="connsiteY85" fmla="*/ 934970 h 1542374"/>
              <a:gd name="connsiteX86" fmla="*/ 1490441 w 6798686"/>
              <a:gd name="connsiteY86" fmla="*/ 943712 h 1542374"/>
              <a:gd name="connsiteX87" fmla="*/ 1511978 w 6798686"/>
              <a:gd name="connsiteY87" fmla="*/ 968611 h 1542374"/>
              <a:gd name="connsiteX88" fmla="*/ 1491152 w 6798686"/>
              <a:gd name="connsiteY88" fmla="*/ 958621 h 1542374"/>
              <a:gd name="connsiteX89" fmla="*/ 1469288 w 6798686"/>
              <a:gd name="connsiteY89" fmla="*/ 934970 h 1542374"/>
              <a:gd name="connsiteX90" fmla="*/ 1419183 w 6798686"/>
              <a:gd name="connsiteY90" fmla="*/ 926344 h 1542374"/>
              <a:gd name="connsiteX91" fmla="*/ 1429884 w 6798686"/>
              <a:gd name="connsiteY91" fmla="*/ 932223 h 1542374"/>
              <a:gd name="connsiteX92" fmla="*/ 1440643 w 6798686"/>
              <a:gd name="connsiteY92" fmla="*/ 942194 h 1542374"/>
              <a:gd name="connsiteX93" fmla="*/ 1430249 w 6798686"/>
              <a:gd name="connsiteY93" fmla="*/ 935643 h 1542374"/>
              <a:gd name="connsiteX94" fmla="*/ 1419183 w 6798686"/>
              <a:gd name="connsiteY94" fmla="*/ 926344 h 1542374"/>
              <a:gd name="connsiteX95" fmla="*/ 1440432 w 6798686"/>
              <a:gd name="connsiteY95" fmla="*/ 922521 h 1542374"/>
              <a:gd name="connsiteX96" fmla="*/ 1460354 w 6798686"/>
              <a:gd name="connsiteY96" fmla="*/ 931186 h 1542374"/>
              <a:gd name="connsiteX97" fmla="*/ 1480931 w 6798686"/>
              <a:gd name="connsiteY97" fmla="*/ 953606 h 1542374"/>
              <a:gd name="connsiteX98" fmla="*/ 1461161 w 6798686"/>
              <a:gd name="connsiteY98" fmla="*/ 943597 h 1542374"/>
              <a:gd name="connsiteX99" fmla="*/ 1440432 w 6798686"/>
              <a:gd name="connsiteY99" fmla="*/ 922521 h 1542374"/>
              <a:gd name="connsiteX100" fmla="*/ 1397435 w 6798686"/>
              <a:gd name="connsiteY100" fmla="*/ 914145 h 1542374"/>
              <a:gd name="connsiteX101" fmla="*/ 1400182 w 6798686"/>
              <a:gd name="connsiteY101" fmla="*/ 915720 h 1542374"/>
              <a:gd name="connsiteX102" fmla="*/ 1401969 w 6798686"/>
              <a:gd name="connsiteY102" fmla="*/ 917276 h 1542374"/>
              <a:gd name="connsiteX103" fmla="*/ 1398453 w 6798686"/>
              <a:gd name="connsiteY103" fmla="*/ 914932 h 1542374"/>
              <a:gd name="connsiteX104" fmla="*/ 1397435 w 6798686"/>
              <a:gd name="connsiteY104" fmla="*/ 914145 h 1542374"/>
              <a:gd name="connsiteX105" fmla="*/ 1468366 w 6798686"/>
              <a:gd name="connsiteY105" fmla="*/ 911455 h 1542374"/>
              <a:gd name="connsiteX106" fmla="*/ 1491440 w 6798686"/>
              <a:gd name="connsiteY106" fmla="*/ 919140 h 1542374"/>
              <a:gd name="connsiteX107" fmla="*/ 1515013 w 6798686"/>
              <a:gd name="connsiteY107" fmla="*/ 948726 h 1542374"/>
              <a:gd name="connsiteX108" fmla="*/ 1492304 w 6798686"/>
              <a:gd name="connsiteY108" fmla="*/ 939754 h 1542374"/>
              <a:gd name="connsiteX109" fmla="*/ 1468366 w 6798686"/>
              <a:gd name="connsiteY109" fmla="*/ 911455 h 1542374"/>
              <a:gd name="connsiteX110" fmla="*/ 1412363 w 6798686"/>
              <a:gd name="connsiteY110" fmla="*/ 909726 h 1542374"/>
              <a:gd name="connsiteX111" fmla="*/ 1430288 w 6798686"/>
              <a:gd name="connsiteY111" fmla="*/ 917968 h 1542374"/>
              <a:gd name="connsiteX112" fmla="*/ 1449231 w 6798686"/>
              <a:gd name="connsiteY112" fmla="*/ 937353 h 1542374"/>
              <a:gd name="connsiteX113" fmla="*/ 1431825 w 6798686"/>
              <a:gd name="connsiteY113" fmla="*/ 928112 h 1542374"/>
              <a:gd name="connsiteX114" fmla="*/ 1412363 w 6798686"/>
              <a:gd name="connsiteY114" fmla="*/ 909726 h 1542374"/>
              <a:gd name="connsiteX115" fmla="*/ 1438875 w 6798686"/>
              <a:gd name="connsiteY115" fmla="*/ 901119 h 1542374"/>
              <a:gd name="connsiteX116" fmla="*/ 1461161 w 6798686"/>
              <a:gd name="connsiteY116" fmla="*/ 908996 h 1542374"/>
              <a:gd name="connsiteX117" fmla="*/ 1484312 w 6798686"/>
              <a:gd name="connsiteY117" fmla="*/ 936527 h 1542374"/>
              <a:gd name="connsiteX118" fmla="*/ 1462333 w 6798686"/>
              <a:gd name="connsiteY118" fmla="*/ 927324 h 1542374"/>
              <a:gd name="connsiteX119" fmla="*/ 1438875 w 6798686"/>
              <a:gd name="connsiteY119" fmla="*/ 901119 h 1542374"/>
              <a:gd name="connsiteX120" fmla="*/ 1384774 w 6798686"/>
              <a:gd name="connsiteY120" fmla="*/ 896565 h 1542374"/>
              <a:gd name="connsiteX121" fmla="*/ 1400278 w 6798686"/>
              <a:gd name="connsiteY121" fmla="*/ 904077 h 1542374"/>
              <a:gd name="connsiteX122" fmla="*/ 1416685 w 6798686"/>
              <a:gd name="connsiteY122" fmla="*/ 919793 h 1542374"/>
              <a:gd name="connsiteX123" fmla="*/ 1401642 w 6798686"/>
              <a:gd name="connsiteY123" fmla="*/ 911320 h 1542374"/>
              <a:gd name="connsiteX124" fmla="*/ 1384774 w 6798686"/>
              <a:gd name="connsiteY124" fmla="*/ 896565 h 1542374"/>
              <a:gd name="connsiteX125" fmla="*/ 1409519 w 6798686"/>
              <a:gd name="connsiteY125" fmla="*/ 890225 h 1542374"/>
              <a:gd name="connsiteX126" fmla="*/ 1430941 w 6798686"/>
              <a:gd name="connsiteY126" fmla="*/ 898237 h 1542374"/>
              <a:gd name="connsiteX127" fmla="*/ 1453400 w 6798686"/>
              <a:gd name="connsiteY127" fmla="*/ 923462 h 1542374"/>
              <a:gd name="connsiteX128" fmla="*/ 1432305 w 6798686"/>
              <a:gd name="connsiteY128" fmla="*/ 914125 h 1542374"/>
              <a:gd name="connsiteX129" fmla="*/ 1409519 w 6798686"/>
              <a:gd name="connsiteY129" fmla="*/ 890225 h 1542374"/>
              <a:gd name="connsiteX130" fmla="*/ 1358838 w 6798686"/>
              <a:gd name="connsiteY130" fmla="*/ 883636 h 1542374"/>
              <a:gd name="connsiteX131" fmla="*/ 1370269 w 6798686"/>
              <a:gd name="connsiteY131" fmla="*/ 889380 h 1542374"/>
              <a:gd name="connsiteX132" fmla="*/ 1382488 w 6798686"/>
              <a:gd name="connsiteY132" fmla="*/ 900254 h 1542374"/>
              <a:gd name="connsiteX133" fmla="*/ 1371287 w 6798686"/>
              <a:gd name="connsiteY133" fmla="*/ 893645 h 1542374"/>
              <a:gd name="connsiteX134" fmla="*/ 1358838 w 6798686"/>
              <a:gd name="connsiteY134" fmla="*/ 883636 h 1542374"/>
              <a:gd name="connsiteX135" fmla="*/ 1380663 w 6798686"/>
              <a:gd name="connsiteY135" fmla="*/ 878890 h 1542374"/>
              <a:gd name="connsiteX136" fmla="*/ 1400682 w 6798686"/>
              <a:gd name="connsiteY136" fmla="*/ 886806 h 1542374"/>
              <a:gd name="connsiteX137" fmla="*/ 1422142 w 6798686"/>
              <a:gd name="connsiteY137" fmla="*/ 909476 h 1542374"/>
              <a:gd name="connsiteX138" fmla="*/ 1402564 w 6798686"/>
              <a:gd name="connsiteY138" fmla="*/ 900312 h 1542374"/>
              <a:gd name="connsiteX139" fmla="*/ 1380663 w 6798686"/>
              <a:gd name="connsiteY139" fmla="*/ 878890 h 1542374"/>
              <a:gd name="connsiteX140" fmla="*/ 1438683 w 6798686"/>
              <a:gd name="connsiteY140" fmla="*/ 875394 h 1542374"/>
              <a:gd name="connsiteX141" fmla="*/ 1462564 w 6798686"/>
              <a:gd name="connsiteY141" fmla="*/ 882003 h 1542374"/>
              <a:gd name="connsiteX142" fmla="*/ 1486214 w 6798686"/>
              <a:gd name="connsiteY142" fmla="*/ 912473 h 1542374"/>
              <a:gd name="connsiteX143" fmla="*/ 1462583 w 6798686"/>
              <a:gd name="connsiteY143" fmla="*/ 904500 h 1542374"/>
              <a:gd name="connsiteX144" fmla="*/ 1438683 w 6798686"/>
              <a:gd name="connsiteY144" fmla="*/ 875394 h 1542374"/>
              <a:gd name="connsiteX145" fmla="*/ 1338281 w 6798686"/>
              <a:gd name="connsiteY145" fmla="*/ 872954 h 1542374"/>
              <a:gd name="connsiteX146" fmla="*/ 1340529 w 6798686"/>
              <a:gd name="connsiteY146" fmla="*/ 874106 h 1542374"/>
              <a:gd name="connsiteX147" fmla="*/ 1344102 w 6798686"/>
              <a:gd name="connsiteY147" fmla="*/ 877065 h 1542374"/>
              <a:gd name="connsiteX148" fmla="*/ 1342911 w 6798686"/>
              <a:gd name="connsiteY148" fmla="*/ 876316 h 1542374"/>
              <a:gd name="connsiteX149" fmla="*/ 1338281 w 6798686"/>
              <a:gd name="connsiteY149" fmla="*/ 872954 h 1542374"/>
              <a:gd name="connsiteX150" fmla="*/ 1352152 w 6798686"/>
              <a:gd name="connsiteY150" fmla="*/ 867113 h 1542374"/>
              <a:gd name="connsiteX151" fmla="*/ 1370538 w 6798686"/>
              <a:gd name="connsiteY151" fmla="*/ 874798 h 1542374"/>
              <a:gd name="connsiteX152" fmla="*/ 1390461 w 6798686"/>
              <a:gd name="connsiteY152" fmla="*/ 894529 h 1542374"/>
              <a:gd name="connsiteX153" fmla="*/ 1372536 w 6798686"/>
              <a:gd name="connsiteY153" fmla="*/ 885672 h 1542374"/>
              <a:gd name="connsiteX154" fmla="*/ 1352152 w 6798686"/>
              <a:gd name="connsiteY154" fmla="*/ 867113 h 1542374"/>
              <a:gd name="connsiteX155" fmla="*/ 1408847 w 6798686"/>
              <a:gd name="connsiteY155" fmla="*/ 866671 h 1542374"/>
              <a:gd name="connsiteX156" fmla="*/ 1432113 w 6798686"/>
              <a:gd name="connsiteY156" fmla="*/ 873530 h 1542374"/>
              <a:gd name="connsiteX157" fmla="*/ 1455360 w 6798686"/>
              <a:gd name="connsiteY157" fmla="*/ 901983 h 1542374"/>
              <a:gd name="connsiteX158" fmla="*/ 1432343 w 6798686"/>
              <a:gd name="connsiteY158" fmla="*/ 893722 h 1542374"/>
              <a:gd name="connsiteX159" fmla="*/ 1408847 w 6798686"/>
              <a:gd name="connsiteY159" fmla="*/ 866671 h 1542374"/>
              <a:gd name="connsiteX160" fmla="*/ 1379183 w 6798686"/>
              <a:gd name="connsiteY160" fmla="*/ 857450 h 1542374"/>
              <a:gd name="connsiteX161" fmla="*/ 1401681 w 6798686"/>
              <a:gd name="connsiteY161" fmla="*/ 864481 h 1542374"/>
              <a:gd name="connsiteX162" fmla="*/ 1424389 w 6798686"/>
              <a:gd name="connsiteY162" fmla="*/ 890763 h 1542374"/>
              <a:gd name="connsiteX163" fmla="*/ 1402103 w 6798686"/>
              <a:gd name="connsiteY163" fmla="*/ 882291 h 1542374"/>
              <a:gd name="connsiteX164" fmla="*/ 1379183 w 6798686"/>
              <a:gd name="connsiteY164" fmla="*/ 857450 h 1542374"/>
              <a:gd name="connsiteX165" fmla="*/ 2787200 w 6798686"/>
              <a:gd name="connsiteY165" fmla="*/ 857353 h 1542374"/>
              <a:gd name="connsiteX166" fmla="*/ 2668277 w 6798686"/>
              <a:gd name="connsiteY166" fmla="*/ 891340 h 1542374"/>
              <a:gd name="connsiteX167" fmla="*/ 2593427 w 6798686"/>
              <a:gd name="connsiteY167" fmla="*/ 906959 h 1542374"/>
              <a:gd name="connsiteX168" fmla="*/ 2312834 w 6798686"/>
              <a:gd name="connsiteY168" fmla="*/ 919850 h 1542374"/>
              <a:gd name="connsiteX169" fmla="*/ 2011204 w 6798686"/>
              <a:gd name="connsiteY169" fmla="*/ 859755 h 1542374"/>
              <a:gd name="connsiteX170" fmla="*/ 2083326 w 6798686"/>
              <a:gd name="connsiteY170" fmla="*/ 869476 h 1542374"/>
              <a:gd name="connsiteX171" fmla="*/ 2110684 w 6798686"/>
              <a:gd name="connsiteY171" fmla="*/ 873991 h 1542374"/>
              <a:gd name="connsiteX172" fmla="*/ 2390931 w 6798686"/>
              <a:gd name="connsiteY172" fmla="*/ 906191 h 1542374"/>
              <a:gd name="connsiteX173" fmla="*/ 2421305 w 6798686"/>
              <a:gd name="connsiteY173" fmla="*/ 905019 h 1542374"/>
              <a:gd name="connsiteX174" fmla="*/ 2445436 w 6798686"/>
              <a:gd name="connsiteY174" fmla="*/ 904615 h 1542374"/>
              <a:gd name="connsiteX175" fmla="*/ 2584358 w 6798686"/>
              <a:gd name="connsiteY175" fmla="*/ 890975 h 1542374"/>
              <a:gd name="connsiteX176" fmla="*/ 2787200 w 6798686"/>
              <a:gd name="connsiteY176" fmla="*/ 857353 h 1542374"/>
              <a:gd name="connsiteX177" fmla="*/ 1324448 w 6798686"/>
              <a:gd name="connsiteY177" fmla="*/ 855087 h 1542374"/>
              <a:gd name="connsiteX178" fmla="*/ 1340413 w 6798686"/>
              <a:gd name="connsiteY178" fmla="*/ 862080 h 1542374"/>
              <a:gd name="connsiteX179" fmla="*/ 1357915 w 6798686"/>
              <a:gd name="connsiteY179" fmla="*/ 878199 h 1542374"/>
              <a:gd name="connsiteX180" fmla="*/ 1342354 w 6798686"/>
              <a:gd name="connsiteY180" fmla="*/ 870110 h 1542374"/>
              <a:gd name="connsiteX181" fmla="*/ 1324448 w 6798686"/>
              <a:gd name="connsiteY181" fmla="*/ 855087 h 1542374"/>
              <a:gd name="connsiteX182" fmla="*/ 2949351 w 6798686"/>
              <a:gd name="connsiteY182" fmla="*/ 849765 h 1542374"/>
              <a:gd name="connsiteX183" fmla="*/ 2815403 w 6798686"/>
              <a:gd name="connsiteY183" fmla="*/ 905441 h 1542374"/>
              <a:gd name="connsiteX184" fmla="*/ 2655732 w 6798686"/>
              <a:gd name="connsiteY184" fmla="*/ 956123 h 1542374"/>
              <a:gd name="connsiteX185" fmla="*/ 2253104 w 6798686"/>
              <a:gd name="connsiteY185" fmla="*/ 1005421 h 1542374"/>
              <a:gd name="connsiteX186" fmla="*/ 2191567 w 6798686"/>
              <a:gd name="connsiteY186" fmla="*/ 1005421 h 1542374"/>
              <a:gd name="connsiteX187" fmla="*/ 1809727 w 6798686"/>
              <a:gd name="connsiteY187" fmla="*/ 987285 h 1542374"/>
              <a:gd name="connsiteX188" fmla="*/ 1493034 w 6798686"/>
              <a:gd name="connsiteY188" fmla="*/ 914702 h 1542374"/>
              <a:gd name="connsiteX189" fmla="*/ 1468865 w 6798686"/>
              <a:gd name="connsiteY189" fmla="*/ 883693 h 1542374"/>
              <a:gd name="connsiteX190" fmla="*/ 1763829 w 6798686"/>
              <a:gd name="connsiteY190" fmla="*/ 939965 h 1542374"/>
              <a:gd name="connsiteX191" fmla="*/ 2065075 w 6798686"/>
              <a:gd name="connsiteY191" fmla="*/ 958371 h 1542374"/>
              <a:gd name="connsiteX192" fmla="*/ 2196504 w 6798686"/>
              <a:gd name="connsiteY192" fmla="*/ 963251 h 1542374"/>
              <a:gd name="connsiteX193" fmla="*/ 2586453 w 6798686"/>
              <a:gd name="connsiteY193" fmla="*/ 942002 h 1542374"/>
              <a:gd name="connsiteX194" fmla="*/ 2743224 w 6798686"/>
              <a:gd name="connsiteY194" fmla="*/ 902982 h 1542374"/>
              <a:gd name="connsiteX195" fmla="*/ 2820322 w 6798686"/>
              <a:gd name="connsiteY195" fmla="*/ 877257 h 1542374"/>
              <a:gd name="connsiteX196" fmla="*/ 2949351 w 6798686"/>
              <a:gd name="connsiteY196" fmla="*/ 849765 h 1542374"/>
              <a:gd name="connsiteX197" fmla="*/ 1349808 w 6798686"/>
              <a:gd name="connsiteY197" fmla="*/ 847786 h 1542374"/>
              <a:gd name="connsiteX198" fmla="*/ 1371345 w 6798686"/>
              <a:gd name="connsiteY198" fmla="*/ 854933 h 1542374"/>
              <a:gd name="connsiteX199" fmla="*/ 1393324 w 6798686"/>
              <a:gd name="connsiteY199" fmla="*/ 878890 h 1542374"/>
              <a:gd name="connsiteX200" fmla="*/ 1372056 w 6798686"/>
              <a:gd name="connsiteY200" fmla="*/ 870322 h 1542374"/>
              <a:gd name="connsiteX201" fmla="*/ 1349808 w 6798686"/>
              <a:gd name="connsiteY201" fmla="*/ 847786 h 1542374"/>
              <a:gd name="connsiteX202" fmla="*/ 1439510 w 6798686"/>
              <a:gd name="connsiteY202" fmla="*/ 845173 h 1542374"/>
              <a:gd name="connsiteX203" fmla="*/ 1718585 w 6798686"/>
              <a:gd name="connsiteY203" fmla="*/ 887958 h 1542374"/>
              <a:gd name="connsiteX204" fmla="*/ 1942905 w 6798686"/>
              <a:gd name="connsiteY204" fmla="*/ 903078 h 1542374"/>
              <a:gd name="connsiteX205" fmla="*/ 2139925 w 6798686"/>
              <a:gd name="connsiteY205" fmla="*/ 916373 h 1542374"/>
              <a:gd name="connsiteX206" fmla="*/ 2515944 w 6798686"/>
              <a:gd name="connsiteY206" fmla="*/ 923328 h 1542374"/>
              <a:gd name="connsiteX207" fmla="*/ 2580535 w 6798686"/>
              <a:gd name="connsiteY207" fmla="*/ 914164 h 1542374"/>
              <a:gd name="connsiteX208" fmla="*/ 2788756 w 6798686"/>
              <a:gd name="connsiteY208" fmla="*/ 883271 h 1542374"/>
              <a:gd name="connsiteX209" fmla="*/ 2741821 w 6798686"/>
              <a:gd name="connsiteY209" fmla="*/ 898390 h 1542374"/>
              <a:gd name="connsiteX210" fmla="*/ 2585569 w 6798686"/>
              <a:gd name="connsiteY210" fmla="*/ 937295 h 1542374"/>
              <a:gd name="connsiteX211" fmla="*/ 2196754 w 6798686"/>
              <a:gd name="connsiteY211" fmla="*/ 958467 h 1542374"/>
              <a:gd name="connsiteX212" fmla="*/ 2065209 w 6798686"/>
              <a:gd name="connsiteY212" fmla="*/ 953587 h 1542374"/>
              <a:gd name="connsiteX213" fmla="*/ 1764405 w 6798686"/>
              <a:gd name="connsiteY213" fmla="*/ 935201 h 1542374"/>
              <a:gd name="connsiteX214" fmla="*/ 1464043 w 6798686"/>
              <a:gd name="connsiteY214" fmla="*/ 877430 h 1542374"/>
              <a:gd name="connsiteX215" fmla="*/ 1439510 w 6798686"/>
              <a:gd name="connsiteY215" fmla="*/ 845173 h 1542374"/>
              <a:gd name="connsiteX216" fmla="*/ 1298781 w 6798686"/>
              <a:gd name="connsiteY216" fmla="*/ 843367 h 1542374"/>
              <a:gd name="connsiteX217" fmla="*/ 1310365 w 6798686"/>
              <a:gd name="connsiteY217" fmla="*/ 848708 h 1542374"/>
              <a:gd name="connsiteX218" fmla="*/ 1323833 w 6798686"/>
              <a:gd name="connsiteY218" fmla="*/ 860178 h 1542374"/>
              <a:gd name="connsiteX219" fmla="*/ 1313055 w 6798686"/>
              <a:gd name="connsiteY219" fmla="*/ 854241 h 1542374"/>
              <a:gd name="connsiteX220" fmla="*/ 1298781 w 6798686"/>
              <a:gd name="connsiteY220" fmla="*/ 843367 h 1542374"/>
              <a:gd name="connsiteX221" fmla="*/ 1409193 w 6798686"/>
              <a:gd name="connsiteY221" fmla="*/ 838564 h 1542374"/>
              <a:gd name="connsiteX222" fmla="*/ 1433688 w 6798686"/>
              <a:gd name="connsiteY222" fmla="*/ 843924 h 1542374"/>
              <a:gd name="connsiteX223" fmla="*/ 1457780 w 6798686"/>
              <a:gd name="connsiteY223" fmla="*/ 875759 h 1542374"/>
              <a:gd name="connsiteX224" fmla="*/ 1433419 w 6798686"/>
              <a:gd name="connsiteY224" fmla="*/ 868919 h 1542374"/>
              <a:gd name="connsiteX225" fmla="*/ 1419471 w 6798686"/>
              <a:gd name="connsiteY225" fmla="*/ 851551 h 1542374"/>
              <a:gd name="connsiteX226" fmla="*/ 1409193 w 6798686"/>
              <a:gd name="connsiteY226" fmla="*/ 838564 h 1542374"/>
              <a:gd name="connsiteX227" fmla="*/ 1320759 w 6798686"/>
              <a:gd name="connsiteY227" fmla="*/ 837661 h 1542374"/>
              <a:gd name="connsiteX228" fmla="*/ 1341048 w 6798686"/>
              <a:gd name="connsiteY228" fmla="*/ 844789 h 1542374"/>
              <a:gd name="connsiteX229" fmla="*/ 1361873 w 6798686"/>
              <a:gd name="connsiteY229" fmla="*/ 866076 h 1542374"/>
              <a:gd name="connsiteX230" fmla="*/ 1341816 w 6798686"/>
              <a:gd name="connsiteY230" fmla="*/ 857546 h 1542374"/>
              <a:gd name="connsiteX231" fmla="*/ 1320759 w 6798686"/>
              <a:gd name="connsiteY231" fmla="*/ 837661 h 1542374"/>
              <a:gd name="connsiteX232" fmla="*/ 2078619 w 6798686"/>
              <a:gd name="connsiteY232" fmla="*/ 834568 h 1542374"/>
              <a:gd name="connsiteX233" fmla="*/ 2080310 w 6798686"/>
              <a:gd name="connsiteY233" fmla="*/ 834952 h 1542374"/>
              <a:gd name="connsiteX234" fmla="*/ 2365782 w 6798686"/>
              <a:gd name="connsiteY234" fmla="*/ 885288 h 1542374"/>
              <a:gd name="connsiteX235" fmla="*/ 2080425 w 6798686"/>
              <a:gd name="connsiteY235" fmla="*/ 835298 h 1542374"/>
              <a:gd name="connsiteX236" fmla="*/ 2078619 w 6798686"/>
              <a:gd name="connsiteY236" fmla="*/ 834568 h 1542374"/>
              <a:gd name="connsiteX237" fmla="*/ 1276956 w 6798686"/>
              <a:gd name="connsiteY237" fmla="*/ 833012 h 1542374"/>
              <a:gd name="connsiteX238" fmla="*/ 1280318 w 6798686"/>
              <a:gd name="connsiteY238" fmla="*/ 834645 h 1542374"/>
              <a:gd name="connsiteX239" fmla="*/ 1285256 w 6798686"/>
              <a:gd name="connsiteY239" fmla="*/ 838526 h 1542374"/>
              <a:gd name="connsiteX240" fmla="*/ 1283277 w 6798686"/>
              <a:gd name="connsiteY240" fmla="*/ 837354 h 1542374"/>
              <a:gd name="connsiteX241" fmla="*/ 1276956 w 6798686"/>
              <a:gd name="connsiteY241" fmla="*/ 833012 h 1542374"/>
              <a:gd name="connsiteX242" fmla="*/ 1379126 w 6798686"/>
              <a:gd name="connsiteY242" fmla="*/ 831532 h 1542374"/>
              <a:gd name="connsiteX243" fmla="*/ 1403064 w 6798686"/>
              <a:gd name="connsiteY243" fmla="*/ 837161 h 1542374"/>
              <a:gd name="connsiteX244" fmla="*/ 1416397 w 6798686"/>
              <a:gd name="connsiteY244" fmla="*/ 853991 h 1542374"/>
              <a:gd name="connsiteX245" fmla="*/ 1426810 w 6798686"/>
              <a:gd name="connsiteY245" fmla="*/ 866979 h 1542374"/>
              <a:gd name="connsiteX246" fmla="*/ 1403045 w 6798686"/>
              <a:gd name="connsiteY246" fmla="*/ 859870 h 1542374"/>
              <a:gd name="connsiteX247" fmla="*/ 1384678 w 6798686"/>
              <a:gd name="connsiteY247" fmla="*/ 838180 h 1542374"/>
              <a:gd name="connsiteX248" fmla="*/ 1379126 w 6798686"/>
              <a:gd name="connsiteY248" fmla="*/ 831532 h 1542374"/>
              <a:gd name="connsiteX249" fmla="*/ 1292114 w 6798686"/>
              <a:gd name="connsiteY249" fmla="*/ 827094 h 1542374"/>
              <a:gd name="connsiteX250" fmla="*/ 1310789 w 6798686"/>
              <a:gd name="connsiteY250" fmla="*/ 834049 h 1542374"/>
              <a:gd name="connsiteX251" fmla="*/ 1330116 w 6798686"/>
              <a:gd name="connsiteY251" fmla="*/ 852454 h 1542374"/>
              <a:gd name="connsiteX252" fmla="*/ 1311576 w 6798686"/>
              <a:gd name="connsiteY252" fmla="*/ 844097 h 1542374"/>
              <a:gd name="connsiteX253" fmla="*/ 1292114 w 6798686"/>
              <a:gd name="connsiteY253" fmla="*/ 827094 h 1542374"/>
              <a:gd name="connsiteX254" fmla="*/ 1349213 w 6798686"/>
              <a:gd name="connsiteY254" fmla="*/ 824078 h 1542374"/>
              <a:gd name="connsiteX255" fmla="*/ 1372555 w 6798686"/>
              <a:gd name="connsiteY255" fmla="*/ 829918 h 1542374"/>
              <a:gd name="connsiteX256" fmla="*/ 1381604 w 6798686"/>
              <a:gd name="connsiteY256" fmla="*/ 840773 h 1542374"/>
              <a:gd name="connsiteX257" fmla="*/ 1395879 w 6798686"/>
              <a:gd name="connsiteY257" fmla="*/ 857680 h 1542374"/>
              <a:gd name="connsiteX258" fmla="*/ 1372709 w 6798686"/>
              <a:gd name="connsiteY258" fmla="*/ 850322 h 1542374"/>
              <a:gd name="connsiteX259" fmla="*/ 1349866 w 6798686"/>
              <a:gd name="connsiteY259" fmla="*/ 824827 h 1542374"/>
              <a:gd name="connsiteX260" fmla="*/ 1349213 w 6798686"/>
              <a:gd name="connsiteY260" fmla="*/ 824078 h 1542374"/>
              <a:gd name="connsiteX261" fmla="*/ 2738670 w 6798686"/>
              <a:gd name="connsiteY261" fmla="*/ 822925 h 1542374"/>
              <a:gd name="connsiteX262" fmla="*/ 2666222 w 6798686"/>
              <a:gd name="connsiteY262" fmla="*/ 841465 h 1542374"/>
              <a:gd name="connsiteX263" fmla="*/ 2546683 w 6798686"/>
              <a:gd name="connsiteY263" fmla="*/ 861868 h 1542374"/>
              <a:gd name="connsiteX264" fmla="*/ 2496655 w 6798686"/>
              <a:gd name="connsiteY264" fmla="*/ 867824 h 1542374"/>
              <a:gd name="connsiteX265" fmla="*/ 2452871 w 6798686"/>
              <a:gd name="connsiteY265" fmla="*/ 870053 h 1542374"/>
              <a:gd name="connsiteX266" fmla="*/ 2517865 w 6798686"/>
              <a:gd name="connsiteY266" fmla="*/ 864558 h 1542374"/>
              <a:gd name="connsiteX267" fmla="*/ 2678479 w 6798686"/>
              <a:gd name="connsiteY267" fmla="*/ 836892 h 1542374"/>
              <a:gd name="connsiteX268" fmla="*/ 2738670 w 6798686"/>
              <a:gd name="connsiteY268" fmla="*/ 822925 h 1542374"/>
              <a:gd name="connsiteX269" fmla="*/ 2781263 w 6798686"/>
              <a:gd name="connsiteY269" fmla="*/ 821734 h 1542374"/>
              <a:gd name="connsiteX270" fmla="*/ 2632542 w 6798686"/>
              <a:gd name="connsiteY270" fmla="*/ 860523 h 1542374"/>
              <a:gd name="connsiteX271" fmla="*/ 2474254 w 6798686"/>
              <a:gd name="connsiteY271" fmla="*/ 880677 h 1542374"/>
              <a:gd name="connsiteX272" fmla="*/ 2375177 w 6798686"/>
              <a:gd name="connsiteY272" fmla="*/ 880831 h 1542374"/>
              <a:gd name="connsiteX273" fmla="*/ 2340058 w 6798686"/>
              <a:gd name="connsiteY273" fmla="*/ 878160 h 1542374"/>
              <a:gd name="connsiteX274" fmla="*/ 2512525 w 6798686"/>
              <a:gd name="connsiteY274" fmla="*/ 871667 h 1542374"/>
              <a:gd name="connsiteX275" fmla="*/ 2655136 w 6798686"/>
              <a:gd name="connsiteY275" fmla="*/ 849227 h 1542374"/>
              <a:gd name="connsiteX276" fmla="*/ 2781263 w 6798686"/>
              <a:gd name="connsiteY276" fmla="*/ 821734 h 1542374"/>
              <a:gd name="connsiteX277" fmla="*/ 2945661 w 6798686"/>
              <a:gd name="connsiteY277" fmla="*/ 821235 h 1542374"/>
              <a:gd name="connsiteX278" fmla="*/ 2824779 w 6798686"/>
              <a:gd name="connsiteY278" fmla="*/ 870533 h 1542374"/>
              <a:gd name="connsiteX279" fmla="*/ 2657076 w 6798686"/>
              <a:gd name="connsiteY279" fmla="*/ 898909 h 1542374"/>
              <a:gd name="connsiteX280" fmla="*/ 2669410 w 6798686"/>
              <a:gd name="connsiteY280" fmla="*/ 896085 h 1542374"/>
              <a:gd name="connsiteX281" fmla="*/ 2825413 w 6798686"/>
              <a:gd name="connsiteY281" fmla="*/ 849323 h 1542374"/>
              <a:gd name="connsiteX282" fmla="*/ 2945661 w 6798686"/>
              <a:gd name="connsiteY282" fmla="*/ 821235 h 1542374"/>
              <a:gd name="connsiteX283" fmla="*/ 3081298 w 6798686"/>
              <a:gd name="connsiteY283" fmla="*/ 817719 h 1542374"/>
              <a:gd name="connsiteX284" fmla="*/ 2888985 w 6798686"/>
              <a:gd name="connsiteY284" fmla="*/ 912512 h 1542374"/>
              <a:gd name="connsiteX285" fmla="*/ 2725933 w 6798686"/>
              <a:gd name="connsiteY285" fmla="*/ 974970 h 1542374"/>
              <a:gd name="connsiteX286" fmla="*/ 2309452 w 6798686"/>
              <a:gd name="connsiteY286" fmla="*/ 1052395 h 1542374"/>
              <a:gd name="connsiteX287" fmla="*/ 1855048 w 6798686"/>
              <a:gd name="connsiteY287" fmla="*/ 1039388 h 1542374"/>
              <a:gd name="connsiteX288" fmla="*/ 1522525 w 6798686"/>
              <a:gd name="connsiteY288" fmla="*/ 951627 h 1542374"/>
              <a:gd name="connsiteX289" fmla="*/ 1498318 w 6798686"/>
              <a:gd name="connsiteY289" fmla="*/ 921388 h 1542374"/>
              <a:gd name="connsiteX290" fmla="*/ 1809093 w 6798686"/>
              <a:gd name="connsiteY290" fmla="*/ 991973 h 1542374"/>
              <a:gd name="connsiteX291" fmla="*/ 2191586 w 6798686"/>
              <a:gd name="connsiteY291" fmla="*/ 1010147 h 1542374"/>
              <a:gd name="connsiteX292" fmla="*/ 2253084 w 6798686"/>
              <a:gd name="connsiteY292" fmla="*/ 1010128 h 1542374"/>
              <a:gd name="connsiteX293" fmla="*/ 2656922 w 6798686"/>
              <a:gd name="connsiteY293" fmla="*/ 960695 h 1542374"/>
              <a:gd name="connsiteX294" fmla="*/ 2817017 w 6798686"/>
              <a:gd name="connsiteY294" fmla="*/ 909879 h 1542374"/>
              <a:gd name="connsiteX295" fmla="*/ 2971579 w 6798686"/>
              <a:gd name="connsiteY295" fmla="*/ 844597 h 1542374"/>
              <a:gd name="connsiteX296" fmla="*/ 3081298 w 6798686"/>
              <a:gd name="connsiteY296" fmla="*/ 817719 h 1542374"/>
              <a:gd name="connsiteX297" fmla="*/ 1264545 w 6798686"/>
              <a:gd name="connsiteY297" fmla="*/ 816413 h 1542374"/>
              <a:gd name="connsiteX298" fmla="*/ 1280683 w 6798686"/>
              <a:gd name="connsiteY298" fmla="*/ 822752 h 1542374"/>
              <a:gd name="connsiteX299" fmla="*/ 1297436 w 6798686"/>
              <a:gd name="connsiteY299" fmla="*/ 837546 h 1542374"/>
              <a:gd name="connsiteX300" fmla="*/ 1281720 w 6798686"/>
              <a:gd name="connsiteY300" fmla="*/ 830092 h 1542374"/>
              <a:gd name="connsiteX301" fmla="*/ 1264545 w 6798686"/>
              <a:gd name="connsiteY301" fmla="*/ 816413 h 1542374"/>
              <a:gd name="connsiteX302" fmla="*/ 1319587 w 6798686"/>
              <a:gd name="connsiteY302" fmla="*/ 816220 h 1542374"/>
              <a:gd name="connsiteX303" fmla="*/ 1342162 w 6798686"/>
              <a:gd name="connsiteY303" fmla="*/ 822253 h 1542374"/>
              <a:gd name="connsiteX304" fmla="*/ 1346792 w 6798686"/>
              <a:gd name="connsiteY304" fmla="*/ 827536 h 1542374"/>
              <a:gd name="connsiteX305" fmla="*/ 1364870 w 6798686"/>
              <a:gd name="connsiteY305" fmla="*/ 847747 h 1542374"/>
              <a:gd name="connsiteX306" fmla="*/ 1342450 w 6798686"/>
              <a:gd name="connsiteY306" fmla="*/ 840197 h 1542374"/>
              <a:gd name="connsiteX307" fmla="*/ 1319587 w 6798686"/>
              <a:gd name="connsiteY307" fmla="*/ 816220 h 1542374"/>
              <a:gd name="connsiteX308" fmla="*/ 1977141 w 6798686"/>
              <a:gd name="connsiteY308" fmla="*/ 812839 h 1542374"/>
              <a:gd name="connsiteX309" fmla="*/ 2026708 w 6798686"/>
              <a:gd name="connsiteY309" fmla="*/ 822580 h 1542374"/>
              <a:gd name="connsiteX310" fmla="*/ 2047400 w 6798686"/>
              <a:gd name="connsiteY310" fmla="*/ 827325 h 1542374"/>
              <a:gd name="connsiteX311" fmla="*/ 2078369 w 6798686"/>
              <a:gd name="connsiteY311" fmla="*/ 840504 h 1542374"/>
              <a:gd name="connsiteX312" fmla="*/ 2465070 w 6798686"/>
              <a:gd name="connsiteY312" fmla="*/ 887094 h 1542374"/>
              <a:gd name="connsiteX313" fmla="*/ 2469182 w 6798686"/>
              <a:gd name="connsiteY313" fmla="*/ 886748 h 1542374"/>
              <a:gd name="connsiteX314" fmla="*/ 2491084 w 6798686"/>
              <a:gd name="connsiteY314" fmla="*/ 884750 h 1542374"/>
              <a:gd name="connsiteX315" fmla="*/ 2521727 w 6798686"/>
              <a:gd name="connsiteY315" fmla="*/ 882271 h 1542374"/>
              <a:gd name="connsiteX316" fmla="*/ 2618441 w 6798686"/>
              <a:gd name="connsiteY316" fmla="*/ 868439 h 1542374"/>
              <a:gd name="connsiteX317" fmla="*/ 2786739 w 6798686"/>
              <a:gd name="connsiteY317" fmla="*/ 836239 h 1542374"/>
              <a:gd name="connsiteX318" fmla="*/ 2603071 w 6798686"/>
              <a:gd name="connsiteY318" fmla="*/ 882848 h 1542374"/>
              <a:gd name="connsiteX319" fmla="*/ 2404361 w 6798686"/>
              <a:gd name="connsiteY319" fmla="*/ 900043 h 1542374"/>
              <a:gd name="connsiteX320" fmla="*/ 2117812 w 6798686"/>
              <a:gd name="connsiteY320" fmla="*/ 870110 h 1542374"/>
              <a:gd name="connsiteX321" fmla="*/ 2006958 w 6798686"/>
              <a:gd name="connsiteY321" fmla="*/ 828362 h 1542374"/>
              <a:gd name="connsiteX322" fmla="*/ 1977141 w 6798686"/>
              <a:gd name="connsiteY322" fmla="*/ 812839 h 1542374"/>
              <a:gd name="connsiteX323" fmla="*/ 1290097 w 6798686"/>
              <a:gd name="connsiteY323" fmla="*/ 807863 h 1542374"/>
              <a:gd name="connsiteX324" fmla="*/ 1311749 w 6798686"/>
              <a:gd name="connsiteY324" fmla="*/ 814030 h 1542374"/>
              <a:gd name="connsiteX325" fmla="*/ 1311999 w 6798686"/>
              <a:gd name="connsiteY325" fmla="*/ 814318 h 1542374"/>
              <a:gd name="connsiteX326" fmla="*/ 1333651 w 6798686"/>
              <a:gd name="connsiteY326" fmla="*/ 837123 h 1542374"/>
              <a:gd name="connsiteX327" fmla="*/ 1312191 w 6798686"/>
              <a:gd name="connsiteY327" fmla="*/ 829438 h 1542374"/>
              <a:gd name="connsiteX328" fmla="*/ 1290097 w 6798686"/>
              <a:gd name="connsiteY328" fmla="*/ 807863 h 1542374"/>
              <a:gd name="connsiteX329" fmla="*/ 1238532 w 6798686"/>
              <a:gd name="connsiteY329" fmla="*/ 805788 h 1542374"/>
              <a:gd name="connsiteX330" fmla="*/ 1250462 w 6798686"/>
              <a:gd name="connsiteY330" fmla="*/ 810706 h 1542374"/>
              <a:gd name="connsiteX331" fmla="*/ 1263181 w 6798686"/>
              <a:gd name="connsiteY331" fmla="*/ 821024 h 1542374"/>
              <a:gd name="connsiteX332" fmla="*/ 1251557 w 6798686"/>
              <a:gd name="connsiteY332" fmla="*/ 815144 h 1542374"/>
              <a:gd name="connsiteX333" fmla="*/ 1238532 w 6798686"/>
              <a:gd name="connsiteY333" fmla="*/ 805788 h 1542374"/>
              <a:gd name="connsiteX334" fmla="*/ 1409673 w 6798686"/>
              <a:gd name="connsiteY334" fmla="*/ 805058 h 1542374"/>
              <a:gd name="connsiteX335" fmla="*/ 1673359 w 6798686"/>
              <a:gd name="connsiteY335" fmla="*/ 835951 h 1542374"/>
              <a:gd name="connsiteX336" fmla="*/ 1824789 w 6798686"/>
              <a:gd name="connsiteY336" fmla="*/ 845999 h 1542374"/>
              <a:gd name="connsiteX337" fmla="*/ 1992069 w 6798686"/>
              <a:gd name="connsiteY337" fmla="*/ 857776 h 1542374"/>
              <a:gd name="connsiteX338" fmla="*/ 2229012 w 6798686"/>
              <a:gd name="connsiteY338" fmla="*/ 919870 h 1542374"/>
              <a:gd name="connsiteX339" fmla="*/ 2140444 w 6798686"/>
              <a:gd name="connsiteY339" fmla="*/ 911512 h 1542374"/>
              <a:gd name="connsiteX340" fmla="*/ 1943135 w 6798686"/>
              <a:gd name="connsiteY340" fmla="*/ 898198 h 1542374"/>
              <a:gd name="connsiteX341" fmla="*/ 1719103 w 6798686"/>
              <a:gd name="connsiteY341" fmla="*/ 883098 h 1542374"/>
              <a:gd name="connsiteX342" fmla="*/ 1435052 w 6798686"/>
              <a:gd name="connsiteY342" fmla="*/ 839237 h 1542374"/>
              <a:gd name="connsiteX343" fmla="*/ 1409673 w 6798686"/>
              <a:gd name="connsiteY343" fmla="*/ 805058 h 1542374"/>
              <a:gd name="connsiteX344" fmla="*/ 1903558 w 6798686"/>
              <a:gd name="connsiteY344" fmla="*/ 802734 h 1542374"/>
              <a:gd name="connsiteX345" fmla="*/ 1961195 w 6798686"/>
              <a:gd name="connsiteY345" fmla="*/ 810265 h 1542374"/>
              <a:gd name="connsiteX346" fmla="*/ 2004480 w 6798686"/>
              <a:gd name="connsiteY346" fmla="*/ 833473 h 1542374"/>
              <a:gd name="connsiteX347" fmla="*/ 2077543 w 6798686"/>
              <a:gd name="connsiteY347" fmla="*/ 863521 h 1542374"/>
              <a:gd name="connsiteX348" fmla="*/ 1995873 w 6798686"/>
              <a:gd name="connsiteY348" fmla="*/ 853165 h 1542374"/>
              <a:gd name="connsiteX349" fmla="*/ 1903558 w 6798686"/>
              <a:gd name="connsiteY349" fmla="*/ 802734 h 1542374"/>
              <a:gd name="connsiteX350" fmla="*/ 1379029 w 6798686"/>
              <a:gd name="connsiteY350" fmla="*/ 800044 h 1542374"/>
              <a:gd name="connsiteX351" fmla="*/ 1404198 w 6798686"/>
              <a:gd name="connsiteY351" fmla="*/ 804194 h 1542374"/>
              <a:gd name="connsiteX352" fmla="*/ 1429231 w 6798686"/>
              <a:gd name="connsiteY352" fmla="*/ 837988 h 1542374"/>
              <a:gd name="connsiteX353" fmla="*/ 1404332 w 6798686"/>
              <a:gd name="connsiteY353" fmla="*/ 832435 h 1542374"/>
              <a:gd name="connsiteX354" fmla="*/ 1379029 w 6798686"/>
              <a:gd name="connsiteY354" fmla="*/ 800044 h 1542374"/>
              <a:gd name="connsiteX355" fmla="*/ 2048168 w 6798686"/>
              <a:gd name="connsiteY355" fmla="*/ 799698 h 1542374"/>
              <a:gd name="connsiteX356" fmla="*/ 2067534 w 6798686"/>
              <a:gd name="connsiteY356" fmla="*/ 805846 h 1542374"/>
              <a:gd name="connsiteX357" fmla="*/ 2120540 w 6798686"/>
              <a:gd name="connsiteY357" fmla="*/ 822522 h 1542374"/>
              <a:gd name="connsiteX358" fmla="*/ 2226168 w 6798686"/>
              <a:gd name="connsiteY358" fmla="*/ 854491 h 1542374"/>
              <a:gd name="connsiteX359" fmla="*/ 2300730 w 6798686"/>
              <a:gd name="connsiteY359" fmla="*/ 866595 h 1542374"/>
              <a:gd name="connsiteX360" fmla="*/ 2304342 w 6798686"/>
              <a:gd name="connsiteY360" fmla="*/ 867152 h 1542374"/>
              <a:gd name="connsiteX361" fmla="*/ 2364592 w 6798686"/>
              <a:gd name="connsiteY361" fmla="*/ 873453 h 1542374"/>
              <a:gd name="connsiteX362" fmla="*/ 2153873 w 6798686"/>
              <a:gd name="connsiteY362" fmla="*/ 842234 h 1542374"/>
              <a:gd name="connsiteX363" fmla="*/ 2048168 w 6798686"/>
              <a:gd name="connsiteY363" fmla="*/ 799698 h 1542374"/>
              <a:gd name="connsiteX364" fmla="*/ 1261048 w 6798686"/>
              <a:gd name="connsiteY364" fmla="*/ 799141 h 1542374"/>
              <a:gd name="connsiteX365" fmla="*/ 1281490 w 6798686"/>
              <a:gd name="connsiteY365" fmla="*/ 805346 h 1542374"/>
              <a:gd name="connsiteX366" fmla="*/ 1302277 w 6798686"/>
              <a:gd name="connsiteY366" fmla="*/ 825807 h 1542374"/>
              <a:gd name="connsiteX367" fmla="*/ 1282008 w 6798686"/>
              <a:gd name="connsiteY367" fmla="*/ 818122 h 1542374"/>
              <a:gd name="connsiteX368" fmla="*/ 1261048 w 6798686"/>
              <a:gd name="connsiteY368" fmla="*/ 799141 h 1542374"/>
              <a:gd name="connsiteX369" fmla="*/ 2942511 w 6798686"/>
              <a:gd name="connsiteY369" fmla="*/ 797623 h 1542374"/>
              <a:gd name="connsiteX370" fmla="*/ 2829812 w 6798686"/>
              <a:gd name="connsiteY370" fmla="*/ 842560 h 1542374"/>
              <a:gd name="connsiteX371" fmla="*/ 2685626 w 6798686"/>
              <a:gd name="connsiteY371" fmla="*/ 870437 h 1542374"/>
              <a:gd name="connsiteX372" fmla="*/ 2834769 w 6798686"/>
              <a:gd name="connsiteY372" fmla="*/ 825115 h 1542374"/>
              <a:gd name="connsiteX373" fmla="*/ 2942511 w 6798686"/>
              <a:gd name="connsiteY373" fmla="*/ 797623 h 1542374"/>
              <a:gd name="connsiteX374" fmla="*/ 1216611 w 6798686"/>
              <a:gd name="connsiteY374" fmla="*/ 796413 h 1542374"/>
              <a:gd name="connsiteX375" fmla="*/ 1220607 w 6798686"/>
              <a:gd name="connsiteY375" fmla="*/ 798180 h 1542374"/>
              <a:gd name="connsiteX376" fmla="*/ 1224757 w 6798686"/>
              <a:gd name="connsiteY376" fmla="*/ 801254 h 1542374"/>
              <a:gd name="connsiteX377" fmla="*/ 1220683 w 6798686"/>
              <a:gd name="connsiteY377" fmla="*/ 799064 h 1542374"/>
              <a:gd name="connsiteX378" fmla="*/ 1216611 w 6798686"/>
              <a:gd name="connsiteY378" fmla="*/ 796413 h 1542374"/>
              <a:gd name="connsiteX379" fmla="*/ 1348655 w 6798686"/>
              <a:gd name="connsiteY379" fmla="*/ 794703 h 1542374"/>
              <a:gd name="connsiteX380" fmla="*/ 1373304 w 6798686"/>
              <a:gd name="connsiteY380" fmla="*/ 799083 h 1542374"/>
              <a:gd name="connsiteX381" fmla="*/ 1398204 w 6798686"/>
              <a:gd name="connsiteY381" fmla="*/ 831014 h 1542374"/>
              <a:gd name="connsiteX382" fmla="*/ 1373862 w 6798686"/>
              <a:gd name="connsiteY382" fmla="*/ 825212 h 1542374"/>
              <a:gd name="connsiteX383" fmla="*/ 1348655 w 6798686"/>
              <a:gd name="connsiteY383" fmla="*/ 794703 h 1542374"/>
              <a:gd name="connsiteX384" fmla="*/ 1232499 w 6798686"/>
              <a:gd name="connsiteY384" fmla="*/ 790015 h 1542374"/>
              <a:gd name="connsiteX385" fmla="*/ 1251250 w 6798686"/>
              <a:gd name="connsiteY385" fmla="*/ 796067 h 1542374"/>
              <a:gd name="connsiteX386" fmla="*/ 1270443 w 6798686"/>
              <a:gd name="connsiteY386" fmla="*/ 813569 h 1542374"/>
              <a:gd name="connsiteX387" fmla="*/ 1251865 w 6798686"/>
              <a:gd name="connsiteY387" fmla="*/ 806096 h 1542374"/>
              <a:gd name="connsiteX388" fmla="*/ 1232499 w 6798686"/>
              <a:gd name="connsiteY388" fmla="*/ 790015 h 1542374"/>
              <a:gd name="connsiteX389" fmla="*/ 1318493 w 6798686"/>
              <a:gd name="connsiteY389" fmla="*/ 789035 h 1542374"/>
              <a:gd name="connsiteX390" fmla="*/ 1342546 w 6798686"/>
              <a:gd name="connsiteY390" fmla="*/ 793589 h 1542374"/>
              <a:gd name="connsiteX391" fmla="*/ 1367291 w 6798686"/>
              <a:gd name="connsiteY391" fmla="*/ 823598 h 1542374"/>
              <a:gd name="connsiteX392" fmla="*/ 1343468 w 6798686"/>
              <a:gd name="connsiteY392" fmla="*/ 817546 h 1542374"/>
              <a:gd name="connsiteX393" fmla="*/ 1318493 w 6798686"/>
              <a:gd name="connsiteY393" fmla="*/ 789035 h 1542374"/>
              <a:gd name="connsiteX394" fmla="*/ 3198397 w 6798686"/>
              <a:gd name="connsiteY394" fmla="*/ 787037 h 1542374"/>
              <a:gd name="connsiteX395" fmla="*/ 2962568 w 6798686"/>
              <a:gd name="connsiteY395" fmla="*/ 919581 h 1542374"/>
              <a:gd name="connsiteX396" fmla="*/ 2796153 w 6798686"/>
              <a:gd name="connsiteY396" fmla="*/ 993817 h 1542374"/>
              <a:gd name="connsiteX397" fmla="*/ 2365802 w 6798686"/>
              <a:gd name="connsiteY397" fmla="*/ 1099349 h 1542374"/>
              <a:gd name="connsiteX398" fmla="*/ 1900350 w 6798686"/>
              <a:gd name="connsiteY398" fmla="*/ 1091491 h 1542374"/>
              <a:gd name="connsiteX399" fmla="*/ 1551093 w 6798686"/>
              <a:gd name="connsiteY399" fmla="*/ 986401 h 1542374"/>
              <a:gd name="connsiteX400" fmla="*/ 1527942 w 6798686"/>
              <a:gd name="connsiteY400" fmla="*/ 958294 h 1542374"/>
              <a:gd name="connsiteX401" fmla="*/ 1854337 w 6798686"/>
              <a:gd name="connsiteY401" fmla="*/ 1043961 h 1542374"/>
              <a:gd name="connsiteX402" fmla="*/ 2309645 w 6798686"/>
              <a:gd name="connsiteY402" fmla="*/ 1057006 h 1542374"/>
              <a:gd name="connsiteX403" fmla="*/ 2727374 w 6798686"/>
              <a:gd name="connsiteY403" fmla="*/ 979370 h 1542374"/>
              <a:gd name="connsiteX404" fmla="*/ 2890811 w 6798686"/>
              <a:gd name="connsiteY404" fmla="*/ 916757 h 1542374"/>
              <a:gd name="connsiteX405" fmla="*/ 3099051 w 6798686"/>
              <a:gd name="connsiteY405" fmla="*/ 813166 h 1542374"/>
              <a:gd name="connsiteX406" fmla="*/ 3198397 w 6798686"/>
              <a:gd name="connsiteY406" fmla="*/ 787037 h 1542374"/>
              <a:gd name="connsiteX407" fmla="*/ 3075881 w 6798686"/>
              <a:gd name="connsiteY407" fmla="*/ 786884 h 1542374"/>
              <a:gd name="connsiteX408" fmla="*/ 2974479 w 6798686"/>
              <a:gd name="connsiteY408" fmla="*/ 838007 h 1542374"/>
              <a:gd name="connsiteX409" fmla="*/ 2854097 w 6798686"/>
              <a:gd name="connsiteY409" fmla="*/ 864635 h 1542374"/>
              <a:gd name="connsiteX410" fmla="*/ 2972020 w 6798686"/>
              <a:gd name="connsiteY410" fmla="*/ 814568 h 1542374"/>
              <a:gd name="connsiteX411" fmla="*/ 3075881 w 6798686"/>
              <a:gd name="connsiteY411" fmla="*/ 786884 h 1542374"/>
              <a:gd name="connsiteX412" fmla="*/ 2852675 w 6798686"/>
              <a:gd name="connsiteY412" fmla="*/ 786710 h 1542374"/>
              <a:gd name="connsiteX413" fmla="*/ 2851599 w 6798686"/>
              <a:gd name="connsiteY413" fmla="*/ 787095 h 1542374"/>
              <a:gd name="connsiteX414" fmla="*/ 2848909 w 6798686"/>
              <a:gd name="connsiteY414" fmla="*/ 787863 h 1542374"/>
              <a:gd name="connsiteX415" fmla="*/ 2852675 w 6798686"/>
              <a:gd name="connsiteY415" fmla="*/ 786710 h 1542374"/>
              <a:gd name="connsiteX416" fmla="*/ 2052856 w 6798686"/>
              <a:gd name="connsiteY416" fmla="*/ 784905 h 1542374"/>
              <a:gd name="connsiteX417" fmla="*/ 2097082 w 6798686"/>
              <a:gd name="connsiteY417" fmla="*/ 803041 h 1542374"/>
              <a:gd name="connsiteX418" fmla="*/ 2163191 w 6798686"/>
              <a:gd name="connsiteY418" fmla="*/ 829592 h 1542374"/>
              <a:gd name="connsiteX419" fmla="*/ 2171702 w 6798686"/>
              <a:gd name="connsiteY419" fmla="*/ 832397 h 1542374"/>
              <a:gd name="connsiteX420" fmla="*/ 2125324 w 6798686"/>
              <a:gd name="connsiteY420" fmla="*/ 818622 h 1542374"/>
              <a:gd name="connsiteX421" fmla="*/ 2094853 w 6798686"/>
              <a:gd name="connsiteY421" fmla="*/ 805846 h 1542374"/>
              <a:gd name="connsiteX422" fmla="*/ 2052856 w 6798686"/>
              <a:gd name="connsiteY422" fmla="*/ 784905 h 1542374"/>
              <a:gd name="connsiteX423" fmla="*/ 1288560 w 6798686"/>
              <a:gd name="connsiteY423" fmla="*/ 783003 h 1542374"/>
              <a:gd name="connsiteX424" fmla="*/ 1311941 w 6798686"/>
              <a:gd name="connsiteY424" fmla="*/ 787767 h 1542374"/>
              <a:gd name="connsiteX425" fmla="*/ 1336340 w 6798686"/>
              <a:gd name="connsiteY425" fmla="*/ 815663 h 1542374"/>
              <a:gd name="connsiteX426" fmla="*/ 1313094 w 6798686"/>
              <a:gd name="connsiteY426" fmla="*/ 809323 h 1542374"/>
              <a:gd name="connsiteX427" fmla="*/ 1288560 w 6798686"/>
              <a:gd name="connsiteY427" fmla="*/ 783003 h 1542374"/>
              <a:gd name="connsiteX428" fmla="*/ 1204968 w 6798686"/>
              <a:gd name="connsiteY428" fmla="*/ 780678 h 1542374"/>
              <a:gd name="connsiteX429" fmla="*/ 1221164 w 6798686"/>
              <a:gd name="connsiteY429" fmla="*/ 786249 h 1542374"/>
              <a:gd name="connsiteX430" fmla="*/ 1237859 w 6798686"/>
              <a:gd name="connsiteY430" fmla="*/ 800294 h 1542374"/>
              <a:gd name="connsiteX431" fmla="*/ 1221933 w 6798686"/>
              <a:gd name="connsiteY431" fmla="*/ 793512 h 1542374"/>
              <a:gd name="connsiteX432" fmla="*/ 1204968 w 6798686"/>
              <a:gd name="connsiteY432" fmla="*/ 780678 h 1542374"/>
              <a:gd name="connsiteX433" fmla="*/ 2936747 w 6798686"/>
              <a:gd name="connsiteY433" fmla="*/ 780179 h 1542374"/>
              <a:gd name="connsiteX434" fmla="*/ 2838612 w 6798686"/>
              <a:gd name="connsiteY434" fmla="*/ 818449 h 1542374"/>
              <a:gd name="connsiteX435" fmla="*/ 2725202 w 6798686"/>
              <a:gd name="connsiteY435" fmla="*/ 843579 h 1542374"/>
              <a:gd name="connsiteX436" fmla="*/ 2845662 w 6798686"/>
              <a:gd name="connsiteY436" fmla="*/ 805442 h 1542374"/>
              <a:gd name="connsiteX437" fmla="*/ 2936747 w 6798686"/>
              <a:gd name="connsiteY437" fmla="*/ 780179 h 1542374"/>
              <a:gd name="connsiteX438" fmla="*/ 1258839 w 6798686"/>
              <a:gd name="connsiteY438" fmla="*/ 776547 h 1542374"/>
              <a:gd name="connsiteX439" fmla="*/ 1281452 w 6798686"/>
              <a:gd name="connsiteY439" fmla="*/ 781485 h 1542374"/>
              <a:gd name="connsiteX440" fmla="*/ 1305313 w 6798686"/>
              <a:gd name="connsiteY440" fmla="*/ 807152 h 1542374"/>
              <a:gd name="connsiteX441" fmla="*/ 1282835 w 6798686"/>
              <a:gd name="connsiteY441" fmla="*/ 800639 h 1542374"/>
              <a:gd name="connsiteX442" fmla="*/ 1280241 w 6798686"/>
              <a:gd name="connsiteY442" fmla="*/ 798065 h 1542374"/>
              <a:gd name="connsiteX443" fmla="*/ 1258839 w 6798686"/>
              <a:gd name="connsiteY443" fmla="*/ 776547 h 1542374"/>
              <a:gd name="connsiteX444" fmla="*/ 1961848 w 6798686"/>
              <a:gd name="connsiteY444" fmla="*/ 773300 h 1542374"/>
              <a:gd name="connsiteX445" fmla="*/ 1970090 w 6798686"/>
              <a:gd name="connsiteY445" fmla="*/ 775664 h 1542374"/>
              <a:gd name="connsiteX446" fmla="*/ 2020291 w 6798686"/>
              <a:gd name="connsiteY446" fmla="*/ 790918 h 1542374"/>
              <a:gd name="connsiteX447" fmla="*/ 2022059 w 6798686"/>
              <a:gd name="connsiteY447" fmla="*/ 791956 h 1542374"/>
              <a:gd name="connsiteX448" fmla="*/ 2139022 w 6798686"/>
              <a:gd name="connsiteY448" fmla="*/ 843290 h 1542374"/>
              <a:gd name="connsiteX449" fmla="*/ 2081463 w 6798686"/>
              <a:gd name="connsiteY449" fmla="*/ 830015 h 1542374"/>
              <a:gd name="connsiteX450" fmla="*/ 2051780 w 6798686"/>
              <a:gd name="connsiteY450" fmla="*/ 823137 h 1542374"/>
              <a:gd name="connsiteX451" fmla="*/ 1961848 w 6798686"/>
              <a:gd name="connsiteY451" fmla="*/ 773300 h 1542374"/>
              <a:gd name="connsiteX452" fmla="*/ 2917343 w 6798686"/>
              <a:gd name="connsiteY452" fmla="*/ 773070 h 1542374"/>
              <a:gd name="connsiteX453" fmla="*/ 2849255 w 6798686"/>
              <a:gd name="connsiteY453" fmla="*/ 798795 h 1542374"/>
              <a:gd name="connsiteX454" fmla="*/ 2775961 w 6798686"/>
              <a:gd name="connsiteY454" fmla="*/ 817373 h 1542374"/>
              <a:gd name="connsiteX455" fmla="*/ 2848698 w 6798686"/>
              <a:gd name="connsiteY455" fmla="*/ 793569 h 1542374"/>
              <a:gd name="connsiteX456" fmla="*/ 2917343 w 6798686"/>
              <a:gd name="connsiteY456" fmla="*/ 773070 h 1542374"/>
              <a:gd name="connsiteX457" fmla="*/ 1178993 w 6798686"/>
              <a:gd name="connsiteY457" fmla="*/ 771399 h 1542374"/>
              <a:gd name="connsiteX458" fmla="*/ 1191155 w 6798686"/>
              <a:gd name="connsiteY458" fmla="*/ 775798 h 1542374"/>
              <a:gd name="connsiteX459" fmla="*/ 1203873 w 6798686"/>
              <a:gd name="connsiteY459" fmla="*/ 785558 h 1542374"/>
              <a:gd name="connsiteX460" fmla="*/ 1191769 w 6798686"/>
              <a:gd name="connsiteY460" fmla="*/ 780025 h 1542374"/>
              <a:gd name="connsiteX461" fmla="*/ 1178993 w 6798686"/>
              <a:gd name="connsiteY461" fmla="*/ 771399 h 1542374"/>
              <a:gd name="connsiteX462" fmla="*/ 1229483 w 6798686"/>
              <a:gd name="connsiteY462" fmla="*/ 769765 h 1542374"/>
              <a:gd name="connsiteX463" fmla="*/ 1251096 w 6798686"/>
              <a:gd name="connsiteY463" fmla="*/ 774818 h 1542374"/>
              <a:gd name="connsiteX464" fmla="*/ 1274170 w 6798686"/>
              <a:gd name="connsiteY464" fmla="*/ 798046 h 1542374"/>
              <a:gd name="connsiteX465" fmla="*/ 1252614 w 6798686"/>
              <a:gd name="connsiteY465" fmla="*/ 791360 h 1542374"/>
              <a:gd name="connsiteX466" fmla="*/ 1245410 w 6798686"/>
              <a:gd name="connsiteY466" fmla="*/ 784693 h 1542374"/>
              <a:gd name="connsiteX467" fmla="*/ 1229483 w 6798686"/>
              <a:gd name="connsiteY467" fmla="*/ 769765 h 1542374"/>
              <a:gd name="connsiteX468" fmla="*/ 1379837 w 6798686"/>
              <a:gd name="connsiteY468" fmla="*/ 764098 h 1542374"/>
              <a:gd name="connsiteX469" fmla="*/ 1628115 w 6798686"/>
              <a:gd name="connsiteY469" fmla="*/ 783944 h 1542374"/>
              <a:gd name="connsiteX470" fmla="*/ 1710515 w 6798686"/>
              <a:gd name="connsiteY470" fmla="*/ 788709 h 1542374"/>
              <a:gd name="connsiteX471" fmla="*/ 1891320 w 6798686"/>
              <a:gd name="connsiteY471" fmla="*/ 801427 h 1542374"/>
              <a:gd name="connsiteX472" fmla="*/ 1978466 w 6798686"/>
              <a:gd name="connsiteY472" fmla="*/ 851494 h 1542374"/>
              <a:gd name="connsiteX473" fmla="*/ 1825077 w 6798686"/>
              <a:gd name="connsiteY473" fmla="*/ 841023 h 1542374"/>
              <a:gd name="connsiteX474" fmla="*/ 1673763 w 6798686"/>
              <a:gd name="connsiteY474" fmla="*/ 830994 h 1542374"/>
              <a:gd name="connsiteX475" fmla="*/ 1405485 w 6798686"/>
              <a:gd name="connsiteY475" fmla="*/ 799352 h 1542374"/>
              <a:gd name="connsiteX476" fmla="*/ 1379837 w 6798686"/>
              <a:gd name="connsiteY476" fmla="*/ 764098 h 1542374"/>
              <a:gd name="connsiteX477" fmla="*/ 1157514 w 6798686"/>
              <a:gd name="connsiteY477" fmla="*/ 763291 h 1542374"/>
              <a:gd name="connsiteX478" fmla="*/ 1161318 w 6798686"/>
              <a:gd name="connsiteY478" fmla="*/ 764751 h 1542374"/>
              <a:gd name="connsiteX479" fmla="*/ 1165679 w 6798686"/>
              <a:gd name="connsiteY479" fmla="*/ 767787 h 1542374"/>
              <a:gd name="connsiteX480" fmla="*/ 1162067 w 6798686"/>
              <a:gd name="connsiteY480" fmla="*/ 766038 h 1542374"/>
              <a:gd name="connsiteX481" fmla="*/ 1157514 w 6798686"/>
              <a:gd name="connsiteY481" fmla="*/ 763291 h 1542374"/>
              <a:gd name="connsiteX482" fmla="*/ 1200492 w 6798686"/>
              <a:gd name="connsiteY482" fmla="*/ 762542 h 1542374"/>
              <a:gd name="connsiteX483" fmla="*/ 1220857 w 6798686"/>
              <a:gd name="connsiteY483" fmla="*/ 767652 h 1542374"/>
              <a:gd name="connsiteX484" fmla="*/ 1242432 w 6798686"/>
              <a:gd name="connsiteY484" fmla="*/ 787883 h 1542374"/>
              <a:gd name="connsiteX485" fmla="*/ 1242835 w 6798686"/>
              <a:gd name="connsiteY485" fmla="*/ 788248 h 1542374"/>
              <a:gd name="connsiteX486" fmla="*/ 1222489 w 6798686"/>
              <a:gd name="connsiteY486" fmla="*/ 781523 h 1542374"/>
              <a:gd name="connsiteX487" fmla="*/ 1210578 w 6798686"/>
              <a:gd name="connsiteY487" fmla="*/ 771303 h 1542374"/>
              <a:gd name="connsiteX488" fmla="*/ 1200492 w 6798686"/>
              <a:gd name="connsiteY488" fmla="*/ 762542 h 1542374"/>
              <a:gd name="connsiteX489" fmla="*/ 3070559 w 6798686"/>
              <a:gd name="connsiteY489" fmla="*/ 761158 h 1542374"/>
              <a:gd name="connsiteX490" fmla="*/ 2974787 w 6798686"/>
              <a:gd name="connsiteY490" fmla="*/ 807998 h 1542374"/>
              <a:gd name="connsiteX491" fmla="*/ 2864413 w 6798686"/>
              <a:gd name="connsiteY491" fmla="*/ 834856 h 1542374"/>
              <a:gd name="connsiteX492" fmla="*/ 2974499 w 6798686"/>
              <a:gd name="connsiteY492" fmla="*/ 788862 h 1542374"/>
              <a:gd name="connsiteX493" fmla="*/ 3070559 w 6798686"/>
              <a:gd name="connsiteY493" fmla="*/ 761158 h 1542374"/>
              <a:gd name="connsiteX494" fmla="*/ 1348828 w 6798686"/>
              <a:gd name="connsiteY494" fmla="*/ 760717 h 1542374"/>
              <a:gd name="connsiteX495" fmla="*/ 1374669 w 6798686"/>
              <a:gd name="connsiteY495" fmla="*/ 763560 h 1542374"/>
              <a:gd name="connsiteX496" fmla="*/ 1400029 w 6798686"/>
              <a:gd name="connsiteY496" fmla="*/ 798488 h 1542374"/>
              <a:gd name="connsiteX497" fmla="*/ 1374534 w 6798686"/>
              <a:gd name="connsiteY497" fmla="*/ 794242 h 1542374"/>
              <a:gd name="connsiteX498" fmla="*/ 1348828 w 6798686"/>
              <a:gd name="connsiteY498" fmla="*/ 760717 h 1542374"/>
              <a:gd name="connsiteX499" fmla="*/ 1894509 w 6798686"/>
              <a:gd name="connsiteY499" fmla="*/ 757854 h 1542374"/>
              <a:gd name="connsiteX500" fmla="*/ 1945729 w 6798686"/>
              <a:gd name="connsiteY500" fmla="*/ 768997 h 1542374"/>
              <a:gd name="connsiteX501" fmla="*/ 1951493 w 6798686"/>
              <a:gd name="connsiteY501" fmla="*/ 773089 h 1542374"/>
              <a:gd name="connsiteX502" fmla="*/ 2026477 w 6798686"/>
              <a:gd name="connsiteY502" fmla="*/ 817335 h 1542374"/>
              <a:gd name="connsiteX503" fmla="*/ 1964557 w 6798686"/>
              <a:gd name="connsiteY503" fmla="*/ 805654 h 1542374"/>
              <a:gd name="connsiteX504" fmla="*/ 1894509 w 6798686"/>
              <a:gd name="connsiteY504" fmla="*/ 757854 h 1542374"/>
              <a:gd name="connsiteX505" fmla="*/ 3306118 w 6798686"/>
              <a:gd name="connsiteY505" fmla="*/ 757816 h 1542374"/>
              <a:gd name="connsiteX506" fmla="*/ 3036188 w 6798686"/>
              <a:gd name="connsiteY506" fmla="*/ 926652 h 1542374"/>
              <a:gd name="connsiteX507" fmla="*/ 2866373 w 6798686"/>
              <a:gd name="connsiteY507" fmla="*/ 1012664 h 1542374"/>
              <a:gd name="connsiteX508" fmla="*/ 2422170 w 6798686"/>
              <a:gd name="connsiteY508" fmla="*/ 1146323 h 1542374"/>
              <a:gd name="connsiteX509" fmla="*/ 1945672 w 6798686"/>
              <a:gd name="connsiteY509" fmla="*/ 1143595 h 1542374"/>
              <a:gd name="connsiteX510" fmla="*/ 1579412 w 6798686"/>
              <a:gd name="connsiteY510" fmla="*/ 1019888 h 1542374"/>
              <a:gd name="connsiteX511" fmla="*/ 1557568 w 6798686"/>
              <a:gd name="connsiteY511" fmla="*/ 994144 h 1542374"/>
              <a:gd name="connsiteX512" fmla="*/ 1899582 w 6798686"/>
              <a:gd name="connsiteY512" fmla="*/ 1095968 h 1542374"/>
              <a:gd name="connsiteX513" fmla="*/ 2366205 w 6798686"/>
              <a:gd name="connsiteY513" fmla="*/ 1103883 h 1542374"/>
              <a:gd name="connsiteX514" fmla="*/ 2797805 w 6798686"/>
              <a:gd name="connsiteY514" fmla="*/ 998044 h 1542374"/>
              <a:gd name="connsiteX515" fmla="*/ 2964585 w 6798686"/>
              <a:gd name="connsiteY515" fmla="*/ 923654 h 1542374"/>
              <a:gd name="connsiteX516" fmla="*/ 3213363 w 6798686"/>
              <a:gd name="connsiteY516" fmla="*/ 783022 h 1542374"/>
              <a:gd name="connsiteX517" fmla="*/ 3306118 w 6798686"/>
              <a:gd name="connsiteY517" fmla="*/ 757816 h 1542374"/>
              <a:gd name="connsiteX518" fmla="*/ 1318127 w 6798686"/>
              <a:gd name="connsiteY518" fmla="*/ 757105 h 1542374"/>
              <a:gd name="connsiteX519" fmla="*/ 1343430 w 6798686"/>
              <a:gd name="connsiteY519" fmla="*/ 760121 h 1542374"/>
              <a:gd name="connsiteX520" fmla="*/ 1368790 w 6798686"/>
              <a:gd name="connsiteY520" fmla="*/ 793223 h 1542374"/>
              <a:gd name="connsiteX521" fmla="*/ 1343795 w 6798686"/>
              <a:gd name="connsiteY521" fmla="*/ 788766 h 1542374"/>
              <a:gd name="connsiteX522" fmla="*/ 1318127 w 6798686"/>
              <a:gd name="connsiteY522" fmla="*/ 757105 h 1542374"/>
              <a:gd name="connsiteX523" fmla="*/ 2003019 w 6798686"/>
              <a:gd name="connsiteY523" fmla="*/ 755721 h 1542374"/>
              <a:gd name="connsiteX524" fmla="*/ 2026766 w 6798686"/>
              <a:gd name="connsiteY524" fmla="*/ 768305 h 1542374"/>
              <a:gd name="connsiteX525" fmla="*/ 2016487 w 6798686"/>
              <a:gd name="connsiteY525" fmla="*/ 764002 h 1542374"/>
              <a:gd name="connsiteX526" fmla="*/ 2003019 w 6798686"/>
              <a:gd name="connsiteY526" fmla="*/ 755721 h 1542374"/>
              <a:gd name="connsiteX527" fmla="*/ 1172096 w 6798686"/>
              <a:gd name="connsiteY527" fmla="*/ 755010 h 1542374"/>
              <a:gd name="connsiteX528" fmla="*/ 1190828 w 6798686"/>
              <a:gd name="connsiteY528" fmla="*/ 760063 h 1542374"/>
              <a:gd name="connsiteX529" fmla="*/ 1207658 w 6798686"/>
              <a:gd name="connsiteY529" fmla="*/ 774665 h 1542374"/>
              <a:gd name="connsiteX530" fmla="*/ 1211116 w 6798686"/>
              <a:gd name="connsiteY530" fmla="*/ 777623 h 1542374"/>
              <a:gd name="connsiteX531" fmla="*/ 1192499 w 6798686"/>
              <a:gd name="connsiteY531" fmla="*/ 771072 h 1542374"/>
              <a:gd name="connsiteX532" fmla="*/ 1175727 w 6798686"/>
              <a:gd name="connsiteY532" fmla="*/ 757912 h 1542374"/>
              <a:gd name="connsiteX533" fmla="*/ 1172096 w 6798686"/>
              <a:gd name="connsiteY533" fmla="*/ 755010 h 1542374"/>
              <a:gd name="connsiteX534" fmla="*/ 3191115 w 6798686"/>
              <a:gd name="connsiteY534" fmla="*/ 754377 h 1542374"/>
              <a:gd name="connsiteX535" fmla="*/ 3101183 w 6798686"/>
              <a:gd name="connsiteY535" fmla="*/ 806672 h 1542374"/>
              <a:gd name="connsiteX536" fmla="*/ 2995977 w 6798686"/>
              <a:gd name="connsiteY536" fmla="*/ 832896 h 1542374"/>
              <a:gd name="connsiteX537" fmla="*/ 3096514 w 6798686"/>
              <a:gd name="connsiteY537" fmla="*/ 781177 h 1542374"/>
              <a:gd name="connsiteX538" fmla="*/ 3191115 w 6798686"/>
              <a:gd name="connsiteY538" fmla="*/ 754377 h 1542374"/>
              <a:gd name="connsiteX539" fmla="*/ 1287599 w 6798686"/>
              <a:gd name="connsiteY539" fmla="*/ 753205 h 1542374"/>
              <a:gd name="connsiteX540" fmla="*/ 1312383 w 6798686"/>
              <a:gd name="connsiteY540" fmla="*/ 756394 h 1542374"/>
              <a:gd name="connsiteX541" fmla="*/ 1337685 w 6798686"/>
              <a:gd name="connsiteY541" fmla="*/ 787633 h 1542374"/>
              <a:gd name="connsiteX542" fmla="*/ 1313209 w 6798686"/>
              <a:gd name="connsiteY542" fmla="*/ 782945 h 1542374"/>
              <a:gd name="connsiteX543" fmla="*/ 1287599 w 6798686"/>
              <a:gd name="connsiteY543" fmla="*/ 753205 h 1542374"/>
              <a:gd name="connsiteX544" fmla="*/ 1257321 w 6798686"/>
              <a:gd name="connsiteY544" fmla="*/ 749016 h 1542374"/>
              <a:gd name="connsiteX545" fmla="*/ 1281490 w 6798686"/>
              <a:gd name="connsiteY545" fmla="*/ 752378 h 1542374"/>
              <a:gd name="connsiteX546" fmla="*/ 1306638 w 6798686"/>
              <a:gd name="connsiteY546" fmla="*/ 781619 h 1542374"/>
              <a:gd name="connsiteX547" fmla="*/ 1282700 w 6798686"/>
              <a:gd name="connsiteY547" fmla="*/ 776663 h 1542374"/>
              <a:gd name="connsiteX548" fmla="*/ 1257321 w 6798686"/>
              <a:gd name="connsiteY548" fmla="*/ 749016 h 1542374"/>
              <a:gd name="connsiteX549" fmla="*/ 1965056 w 6798686"/>
              <a:gd name="connsiteY549" fmla="*/ 748574 h 1542374"/>
              <a:gd name="connsiteX550" fmla="*/ 2012991 w 6798686"/>
              <a:gd name="connsiteY550" fmla="*/ 768228 h 1542374"/>
              <a:gd name="connsiteX551" fmla="*/ 2077255 w 6798686"/>
              <a:gd name="connsiteY551" fmla="*/ 803521 h 1542374"/>
              <a:gd name="connsiteX552" fmla="*/ 2069090 w 6798686"/>
              <a:gd name="connsiteY552" fmla="*/ 800927 h 1542374"/>
              <a:gd name="connsiteX553" fmla="*/ 2023884 w 6798686"/>
              <a:gd name="connsiteY553" fmla="*/ 786653 h 1542374"/>
              <a:gd name="connsiteX554" fmla="*/ 1965056 w 6798686"/>
              <a:gd name="connsiteY554" fmla="*/ 748574 h 1542374"/>
              <a:gd name="connsiteX555" fmla="*/ 1833088 w 6798686"/>
              <a:gd name="connsiteY555" fmla="*/ 748479 h 1542374"/>
              <a:gd name="connsiteX556" fmla="*/ 1882886 w 6798686"/>
              <a:gd name="connsiteY556" fmla="*/ 755779 h 1542374"/>
              <a:gd name="connsiteX557" fmla="*/ 1949860 w 6798686"/>
              <a:gd name="connsiteY557" fmla="*/ 803444 h 1542374"/>
              <a:gd name="connsiteX558" fmla="*/ 1894567 w 6798686"/>
              <a:gd name="connsiteY558" fmla="*/ 796662 h 1542374"/>
              <a:gd name="connsiteX559" fmla="*/ 1833088 w 6798686"/>
              <a:gd name="connsiteY559" fmla="*/ 748479 h 1542374"/>
              <a:gd name="connsiteX560" fmla="*/ 1144565 w 6798686"/>
              <a:gd name="connsiteY560" fmla="*/ 747172 h 1542374"/>
              <a:gd name="connsiteX561" fmla="*/ 1160876 w 6798686"/>
              <a:gd name="connsiteY561" fmla="*/ 751860 h 1542374"/>
              <a:gd name="connsiteX562" fmla="*/ 1172903 w 6798686"/>
              <a:gd name="connsiteY562" fmla="*/ 761466 h 1542374"/>
              <a:gd name="connsiteX563" fmla="*/ 1178839 w 6798686"/>
              <a:gd name="connsiteY563" fmla="*/ 766115 h 1542374"/>
              <a:gd name="connsiteX564" fmla="*/ 1162548 w 6798686"/>
              <a:gd name="connsiteY564" fmla="*/ 759987 h 1542374"/>
              <a:gd name="connsiteX565" fmla="*/ 1144565 w 6798686"/>
              <a:gd name="connsiteY565" fmla="*/ 747172 h 1542374"/>
              <a:gd name="connsiteX566" fmla="*/ 1227254 w 6798686"/>
              <a:gd name="connsiteY566" fmla="*/ 744482 h 1542374"/>
              <a:gd name="connsiteX567" fmla="*/ 1250770 w 6798686"/>
              <a:gd name="connsiteY567" fmla="*/ 748056 h 1542374"/>
              <a:gd name="connsiteX568" fmla="*/ 1275592 w 6798686"/>
              <a:gd name="connsiteY568" fmla="*/ 775145 h 1542374"/>
              <a:gd name="connsiteX569" fmla="*/ 1252364 w 6798686"/>
              <a:gd name="connsiteY569" fmla="*/ 770015 h 1542374"/>
              <a:gd name="connsiteX570" fmla="*/ 1227254 w 6798686"/>
              <a:gd name="connsiteY570" fmla="*/ 744482 h 1542374"/>
              <a:gd name="connsiteX571" fmla="*/ 3063489 w 6798686"/>
              <a:gd name="connsiteY571" fmla="*/ 741370 h 1542374"/>
              <a:gd name="connsiteX572" fmla="*/ 2977073 w 6798686"/>
              <a:gd name="connsiteY572" fmla="*/ 782350 h 1542374"/>
              <a:gd name="connsiteX573" fmla="*/ 2880897 w 6798686"/>
              <a:gd name="connsiteY573" fmla="*/ 807998 h 1542374"/>
              <a:gd name="connsiteX574" fmla="*/ 2977573 w 6798686"/>
              <a:gd name="connsiteY574" fmla="*/ 768094 h 1542374"/>
              <a:gd name="connsiteX575" fmla="*/ 3063489 w 6798686"/>
              <a:gd name="connsiteY575" fmla="*/ 741370 h 1542374"/>
              <a:gd name="connsiteX576" fmla="*/ 1197552 w 6798686"/>
              <a:gd name="connsiteY576" fmla="*/ 739641 h 1542374"/>
              <a:gd name="connsiteX577" fmla="*/ 1220165 w 6798686"/>
              <a:gd name="connsiteY577" fmla="*/ 743368 h 1542374"/>
              <a:gd name="connsiteX578" fmla="*/ 1244564 w 6798686"/>
              <a:gd name="connsiteY578" fmla="*/ 768209 h 1542374"/>
              <a:gd name="connsiteX579" fmla="*/ 1222124 w 6798686"/>
              <a:gd name="connsiteY579" fmla="*/ 762849 h 1542374"/>
              <a:gd name="connsiteX580" fmla="*/ 1197552 w 6798686"/>
              <a:gd name="connsiteY580" fmla="*/ 739641 h 1542374"/>
              <a:gd name="connsiteX581" fmla="*/ 1118782 w 6798686"/>
              <a:gd name="connsiteY581" fmla="*/ 739334 h 1542374"/>
              <a:gd name="connsiteX582" fmla="*/ 1131136 w 6798686"/>
              <a:gd name="connsiteY582" fmla="*/ 743157 h 1542374"/>
              <a:gd name="connsiteX583" fmla="*/ 1138148 w 6798686"/>
              <a:gd name="connsiteY583" fmla="*/ 748267 h 1542374"/>
              <a:gd name="connsiteX584" fmla="*/ 1144911 w 6798686"/>
              <a:gd name="connsiteY584" fmla="*/ 753108 h 1542374"/>
              <a:gd name="connsiteX585" fmla="*/ 1132827 w 6798686"/>
              <a:gd name="connsiteY585" fmla="*/ 748210 h 1542374"/>
              <a:gd name="connsiteX586" fmla="*/ 1118782 w 6798686"/>
              <a:gd name="connsiteY586" fmla="*/ 739334 h 1542374"/>
              <a:gd name="connsiteX587" fmla="*/ 1168215 w 6798686"/>
              <a:gd name="connsiteY587" fmla="*/ 734434 h 1542374"/>
              <a:gd name="connsiteX588" fmla="*/ 1189809 w 6798686"/>
              <a:gd name="connsiteY588" fmla="*/ 738315 h 1542374"/>
              <a:gd name="connsiteX589" fmla="*/ 1213498 w 6798686"/>
              <a:gd name="connsiteY589" fmla="*/ 760717 h 1542374"/>
              <a:gd name="connsiteX590" fmla="*/ 1192077 w 6798686"/>
              <a:gd name="connsiteY590" fmla="*/ 755241 h 1542374"/>
              <a:gd name="connsiteX591" fmla="*/ 1168215 w 6798686"/>
              <a:gd name="connsiteY591" fmla="*/ 734434 h 1542374"/>
              <a:gd name="connsiteX592" fmla="*/ 1097054 w 6798686"/>
              <a:gd name="connsiteY592" fmla="*/ 732360 h 1542374"/>
              <a:gd name="connsiteX593" fmla="*/ 1101472 w 6798686"/>
              <a:gd name="connsiteY593" fmla="*/ 733800 h 1542374"/>
              <a:gd name="connsiteX594" fmla="*/ 1103432 w 6798686"/>
              <a:gd name="connsiteY594" fmla="*/ 735068 h 1542374"/>
              <a:gd name="connsiteX595" fmla="*/ 1107121 w 6798686"/>
              <a:gd name="connsiteY595" fmla="*/ 737451 h 1542374"/>
              <a:gd name="connsiteX596" fmla="*/ 1103279 w 6798686"/>
              <a:gd name="connsiteY596" fmla="*/ 735779 h 1542374"/>
              <a:gd name="connsiteX597" fmla="*/ 1097054 w 6798686"/>
              <a:gd name="connsiteY597" fmla="*/ 732360 h 1542374"/>
              <a:gd name="connsiteX598" fmla="*/ 3017880 w 6798686"/>
              <a:gd name="connsiteY598" fmla="*/ 731034 h 1542374"/>
              <a:gd name="connsiteX599" fmla="*/ 2978879 w 6798686"/>
              <a:gd name="connsiteY599" fmla="*/ 747787 h 1542374"/>
              <a:gd name="connsiteX600" fmla="*/ 2935498 w 6798686"/>
              <a:gd name="connsiteY600" fmla="*/ 761715 h 1542374"/>
              <a:gd name="connsiteX601" fmla="*/ 2975113 w 6798686"/>
              <a:gd name="connsiteY601" fmla="*/ 746250 h 1542374"/>
              <a:gd name="connsiteX602" fmla="*/ 3017880 w 6798686"/>
              <a:gd name="connsiteY602" fmla="*/ 731034 h 1542374"/>
              <a:gd name="connsiteX603" fmla="*/ 3406963 w 6798686"/>
              <a:gd name="connsiteY603" fmla="*/ 730323 h 1542374"/>
              <a:gd name="connsiteX604" fmla="*/ 3109809 w 6798686"/>
              <a:gd name="connsiteY604" fmla="*/ 933702 h 1542374"/>
              <a:gd name="connsiteX605" fmla="*/ 2936632 w 6798686"/>
              <a:gd name="connsiteY605" fmla="*/ 1031511 h 1542374"/>
              <a:gd name="connsiteX606" fmla="*/ 2478539 w 6798686"/>
              <a:gd name="connsiteY606" fmla="*/ 1193296 h 1542374"/>
              <a:gd name="connsiteX607" fmla="*/ 1990973 w 6798686"/>
              <a:gd name="connsiteY607" fmla="*/ 1195698 h 1542374"/>
              <a:gd name="connsiteX608" fmla="*/ 1608999 w 6798686"/>
              <a:gd name="connsiteY608" fmla="*/ 1053797 h 1542374"/>
              <a:gd name="connsiteX609" fmla="*/ 1586828 w 6798686"/>
              <a:gd name="connsiteY609" fmla="*/ 1028495 h 1542374"/>
              <a:gd name="connsiteX610" fmla="*/ 1944845 w 6798686"/>
              <a:gd name="connsiteY610" fmla="*/ 1147975 h 1542374"/>
              <a:gd name="connsiteX611" fmla="*/ 2422746 w 6798686"/>
              <a:gd name="connsiteY611" fmla="*/ 1150742 h 1542374"/>
              <a:gd name="connsiteX612" fmla="*/ 2868217 w 6798686"/>
              <a:gd name="connsiteY612" fmla="*/ 1016718 h 1542374"/>
              <a:gd name="connsiteX613" fmla="*/ 3038340 w 6798686"/>
              <a:gd name="connsiteY613" fmla="*/ 930551 h 1542374"/>
              <a:gd name="connsiteX614" fmla="*/ 3319068 w 6798686"/>
              <a:gd name="connsiteY614" fmla="*/ 754280 h 1542374"/>
              <a:gd name="connsiteX615" fmla="*/ 3325503 w 6798686"/>
              <a:gd name="connsiteY615" fmla="*/ 752532 h 1542374"/>
              <a:gd name="connsiteX616" fmla="*/ 3406963 w 6798686"/>
              <a:gd name="connsiteY616" fmla="*/ 730323 h 1542374"/>
              <a:gd name="connsiteX617" fmla="*/ 3049983 w 6798686"/>
              <a:gd name="connsiteY617" fmla="*/ 729612 h 1542374"/>
              <a:gd name="connsiteX618" fmla="*/ 3014613 w 6798686"/>
              <a:gd name="connsiteY618" fmla="*/ 746039 h 1542374"/>
              <a:gd name="connsiteX619" fmla="*/ 2979801 w 6798686"/>
              <a:gd name="connsiteY619" fmla="*/ 761677 h 1542374"/>
              <a:gd name="connsiteX620" fmla="*/ 2903337 w 6798686"/>
              <a:gd name="connsiteY620" fmla="*/ 784002 h 1542374"/>
              <a:gd name="connsiteX621" fmla="*/ 2938495 w 6798686"/>
              <a:gd name="connsiteY621" fmla="*/ 770034 h 1542374"/>
              <a:gd name="connsiteX622" fmla="*/ 2976862 w 6798686"/>
              <a:gd name="connsiteY622" fmla="*/ 754127 h 1542374"/>
              <a:gd name="connsiteX623" fmla="*/ 3049983 w 6798686"/>
              <a:gd name="connsiteY623" fmla="*/ 729612 h 1542374"/>
              <a:gd name="connsiteX624" fmla="*/ 1139359 w 6798686"/>
              <a:gd name="connsiteY624" fmla="*/ 728863 h 1542374"/>
              <a:gd name="connsiteX625" fmla="*/ 1159608 w 6798686"/>
              <a:gd name="connsiteY625" fmla="*/ 732821 h 1542374"/>
              <a:gd name="connsiteX626" fmla="*/ 1182279 w 6798686"/>
              <a:gd name="connsiteY626" fmla="*/ 752609 h 1542374"/>
              <a:gd name="connsiteX627" fmla="*/ 1162125 w 6798686"/>
              <a:gd name="connsiteY627" fmla="*/ 747057 h 1542374"/>
              <a:gd name="connsiteX628" fmla="*/ 1139359 w 6798686"/>
              <a:gd name="connsiteY628" fmla="*/ 728863 h 1542374"/>
              <a:gd name="connsiteX629" fmla="*/ 3184775 w 6798686"/>
              <a:gd name="connsiteY629" fmla="*/ 726192 h 1542374"/>
              <a:gd name="connsiteX630" fmla="*/ 3098532 w 6798686"/>
              <a:gd name="connsiteY630" fmla="*/ 774722 h 1542374"/>
              <a:gd name="connsiteX631" fmla="*/ 3082970 w 6798686"/>
              <a:gd name="connsiteY631" fmla="*/ 779045 h 1542374"/>
              <a:gd name="connsiteX632" fmla="*/ 3000089 w 6798686"/>
              <a:gd name="connsiteY632" fmla="*/ 801427 h 1542374"/>
              <a:gd name="connsiteX633" fmla="*/ 3095247 w 6798686"/>
              <a:gd name="connsiteY633" fmla="*/ 753762 h 1542374"/>
              <a:gd name="connsiteX634" fmla="*/ 3169443 w 6798686"/>
              <a:gd name="connsiteY634" fmla="*/ 730976 h 1542374"/>
              <a:gd name="connsiteX635" fmla="*/ 3184775 w 6798686"/>
              <a:gd name="connsiteY635" fmla="*/ 726192 h 1542374"/>
              <a:gd name="connsiteX636" fmla="*/ 3295533 w 6798686"/>
              <a:gd name="connsiteY636" fmla="*/ 724310 h 1542374"/>
              <a:gd name="connsiteX637" fmla="*/ 3214976 w 6798686"/>
              <a:gd name="connsiteY637" fmla="*/ 776624 h 1542374"/>
              <a:gd name="connsiteX638" fmla="*/ 3118608 w 6798686"/>
              <a:gd name="connsiteY638" fmla="*/ 802157 h 1542374"/>
              <a:gd name="connsiteX639" fmla="*/ 3208098 w 6798686"/>
              <a:gd name="connsiteY639" fmla="*/ 749497 h 1542374"/>
              <a:gd name="connsiteX640" fmla="*/ 3243448 w 6798686"/>
              <a:gd name="connsiteY640" fmla="*/ 739314 h 1542374"/>
              <a:gd name="connsiteX641" fmla="*/ 3295533 w 6798686"/>
              <a:gd name="connsiteY641" fmla="*/ 724310 h 1542374"/>
              <a:gd name="connsiteX642" fmla="*/ 1111232 w 6798686"/>
              <a:gd name="connsiteY642" fmla="*/ 722984 h 1542374"/>
              <a:gd name="connsiteX643" fmla="*/ 1129638 w 6798686"/>
              <a:gd name="connsiteY643" fmla="*/ 726884 h 1542374"/>
              <a:gd name="connsiteX644" fmla="*/ 1150790 w 6798686"/>
              <a:gd name="connsiteY644" fmla="*/ 743810 h 1542374"/>
              <a:gd name="connsiteX645" fmla="*/ 1132346 w 6798686"/>
              <a:gd name="connsiteY645" fmla="*/ 738334 h 1542374"/>
              <a:gd name="connsiteX646" fmla="*/ 1111232 w 6798686"/>
              <a:gd name="connsiteY646" fmla="*/ 722984 h 1542374"/>
              <a:gd name="connsiteX647" fmla="*/ 1896585 w 6798686"/>
              <a:gd name="connsiteY647" fmla="*/ 722869 h 1542374"/>
              <a:gd name="connsiteX648" fmla="*/ 1913453 w 6798686"/>
              <a:gd name="connsiteY648" fmla="*/ 728728 h 1542374"/>
              <a:gd name="connsiteX649" fmla="*/ 1944903 w 6798686"/>
              <a:gd name="connsiteY649" fmla="*/ 740601 h 1542374"/>
              <a:gd name="connsiteX650" fmla="*/ 2001655 w 6798686"/>
              <a:gd name="connsiteY650" fmla="*/ 779775 h 1542374"/>
              <a:gd name="connsiteX651" fmla="*/ 1971550 w 6798686"/>
              <a:gd name="connsiteY651" fmla="*/ 770707 h 1542374"/>
              <a:gd name="connsiteX652" fmla="*/ 1949072 w 6798686"/>
              <a:gd name="connsiteY652" fmla="*/ 764521 h 1542374"/>
              <a:gd name="connsiteX653" fmla="*/ 1896585 w 6798686"/>
              <a:gd name="connsiteY653" fmla="*/ 722869 h 1542374"/>
              <a:gd name="connsiteX654" fmla="*/ 1349808 w 6798686"/>
              <a:gd name="connsiteY654" fmla="*/ 722043 h 1542374"/>
              <a:gd name="connsiteX655" fmla="*/ 1517856 w 6798686"/>
              <a:gd name="connsiteY655" fmla="*/ 729343 h 1542374"/>
              <a:gd name="connsiteX656" fmla="*/ 1582889 w 6798686"/>
              <a:gd name="connsiteY656" fmla="*/ 731956 h 1542374"/>
              <a:gd name="connsiteX657" fmla="*/ 1599719 w 6798686"/>
              <a:gd name="connsiteY657" fmla="*/ 732648 h 1542374"/>
              <a:gd name="connsiteX658" fmla="*/ 1823117 w 6798686"/>
              <a:gd name="connsiteY658" fmla="*/ 747268 h 1542374"/>
              <a:gd name="connsiteX659" fmla="*/ 1882790 w 6798686"/>
              <a:gd name="connsiteY659" fmla="*/ 795491 h 1542374"/>
              <a:gd name="connsiteX660" fmla="*/ 1710784 w 6798686"/>
              <a:gd name="connsiteY660" fmla="*/ 783656 h 1542374"/>
              <a:gd name="connsiteX661" fmla="*/ 1628441 w 6798686"/>
              <a:gd name="connsiteY661" fmla="*/ 778891 h 1542374"/>
              <a:gd name="connsiteX662" fmla="*/ 1375879 w 6798686"/>
              <a:gd name="connsiteY662" fmla="*/ 758584 h 1542374"/>
              <a:gd name="connsiteX663" fmla="*/ 1349808 w 6798686"/>
              <a:gd name="connsiteY663" fmla="*/ 722043 h 1542374"/>
              <a:gd name="connsiteX664" fmla="*/ 1318396 w 6798686"/>
              <a:gd name="connsiteY664" fmla="*/ 720352 h 1542374"/>
              <a:gd name="connsiteX665" fmla="*/ 1344890 w 6798686"/>
              <a:gd name="connsiteY665" fmla="*/ 721793 h 1542374"/>
              <a:gd name="connsiteX666" fmla="*/ 1370711 w 6798686"/>
              <a:gd name="connsiteY666" fmla="*/ 758046 h 1542374"/>
              <a:gd name="connsiteX667" fmla="*/ 1344621 w 6798686"/>
              <a:gd name="connsiteY667" fmla="*/ 755145 h 1542374"/>
              <a:gd name="connsiteX668" fmla="*/ 1318396 w 6798686"/>
              <a:gd name="connsiteY668" fmla="*/ 720352 h 1542374"/>
              <a:gd name="connsiteX669" fmla="*/ 1287273 w 6798686"/>
              <a:gd name="connsiteY669" fmla="*/ 718488 h 1542374"/>
              <a:gd name="connsiteX670" fmla="*/ 1313266 w 6798686"/>
              <a:gd name="connsiteY670" fmla="*/ 720064 h 1542374"/>
              <a:gd name="connsiteX671" fmla="*/ 1339203 w 6798686"/>
              <a:gd name="connsiteY671" fmla="*/ 754530 h 1542374"/>
              <a:gd name="connsiteX672" fmla="*/ 1313555 w 6798686"/>
              <a:gd name="connsiteY672" fmla="*/ 751437 h 1542374"/>
              <a:gd name="connsiteX673" fmla="*/ 1287273 w 6798686"/>
              <a:gd name="connsiteY673" fmla="*/ 718488 h 1542374"/>
              <a:gd name="connsiteX674" fmla="*/ 1084009 w 6798686"/>
              <a:gd name="connsiteY674" fmla="*/ 716759 h 1542374"/>
              <a:gd name="connsiteX675" fmla="*/ 1099859 w 6798686"/>
              <a:gd name="connsiteY675" fmla="*/ 720429 h 1542374"/>
              <a:gd name="connsiteX676" fmla="*/ 1118648 w 6798686"/>
              <a:gd name="connsiteY676" fmla="*/ 734089 h 1542374"/>
              <a:gd name="connsiteX677" fmla="*/ 1102683 w 6798686"/>
              <a:gd name="connsiteY677" fmla="*/ 728959 h 1542374"/>
              <a:gd name="connsiteX678" fmla="*/ 1084009 w 6798686"/>
              <a:gd name="connsiteY678" fmla="*/ 716759 h 1542374"/>
              <a:gd name="connsiteX679" fmla="*/ 1256380 w 6798686"/>
              <a:gd name="connsiteY679" fmla="*/ 716452 h 1542374"/>
              <a:gd name="connsiteX680" fmla="*/ 1281874 w 6798686"/>
              <a:gd name="connsiteY680" fmla="*/ 718162 h 1542374"/>
              <a:gd name="connsiteX681" fmla="*/ 1307830 w 6798686"/>
              <a:gd name="connsiteY681" fmla="*/ 750726 h 1542374"/>
              <a:gd name="connsiteX682" fmla="*/ 1282662 w 6798686"/>
              <a:gd name="connsiteY682" fmla="*/ 747441 h 1542374"/>
              <a:gd name="connsiteX683" fmla="*/ 1256380 w 6798686"/>
              <a:gd name="connsiteY683" fmla="*/ 716452 h 1542374"/>
              <a:gd name="connsiteX684" fmla="*/ 1225717 w 6798686"/>
              <a:gd name="connsiteY684" fmla="*/ 714185 h 1542374"/>
              <a:gd name="connsiteX685" fmla="*/ 1250655 w 6798686"/>
              <a:gd name="connsiteY685" fmla="*/ 716048 h 1542374"/>
              <a:gd name="connsiteX686" fmla="*/ 1276572 w 6798686"/>
              <a:gd name="connsiteY686" fmla="*/ 746615 h 1542374"/>
              <a:gd name="connsiteX687" fmla="*/ 1251942 w 6798686"/>
              <a:gd name="connsiteY687" fmla="*/ 743118 h 1542374"/>
              <a:gd name="connsiteX688" fmla="*/ 1225717 w 6798686"/>
              <a:gd name="connsiteY688" fmla="*/ 714185 h 1542374"/>
              <a:gd name="connsiteX689" fmla="*/ 1195266 w 6798686"/>
              <a:gd name="connsiteY689" fmla="*/ 711649 h 1542374"/>
              <a:gd name="connsiteX690" fmla="*/ 1219665 w 6798686"/>
              <a:gd name="connsiteY690" fmla="*/ 713704 h 1542374"/>
              <a:gd name="connsiteX691" fmla="*/ 1245371 w 6798686"/>
              <a:gd name="connsiteY691" fmla="*/ 742138 h 1542374"/>
              <a:gd name="connsiteX692" fmla="*/ 1221318 w 6798686"/>
              <a:gd name="connsiteY692" fmla="*/ 738430 h 1542374"/>
              <a:gd name="connsiteX693" fmla="*/ 1195266 w 6798686"/>
              <a:gd name="connsiteY693" fmla="*/ 711649 h 1542374"/>
              <a:gd name="connsiteX694" fmla="*/ 1058687 w 6798686"/>
              <a:gd name="connsiteY694" fmla="*/ 710515 h 1542374"/>
              <a:gd name="connsiteX695" fmla="*/ 1070349 w 6798686"/>
              <a:gd name="connsiteY695" fmla="*/ 713455 h 1542374"/>
              <a:gd name="connsiteX696" fmla="*/ 1084989 w 6798686"/>
              <a:gd name="connsiteY696" fmla="*/ 723022 h 1542374"/>
              <a:gd name="connsiteX697" fmla="*/ 1073173 w 6798686"/>
              <a:gd name="connsiteY697" fmla="*/ 718892 h 1542374"/>
              <a:gd name="connsiteX698" fmla="*/ 1071118 w 6798686"/>
              <a:gd name="connsiteY698" fmla="*/ 717720 h 1542374"/>
              <a:gd name="connsiteX699" fmla="*/ 1058687 w 6798686"/>
              <a:gd name="connsiteY699" fmla="*/ 710515 h 1542374"/>
              <a:gd name="connsiteX700" fmla="*/ 1165180 w 6798686"/>
              <a:gd name="connsiteY700" fmla="*/ 708844 h 1542374"/>
              <a:gd name="connsiteX701" fmla="*/ 1188753 w 6798686"/>
              <a:gd name="connsiteY701" fmla="*/ 711072 h 1542374"/>
              <a:gd name="connsiteX702" fmla="*/ 1214248 w 6798686"/>
              <a:gd name="connsiteY702" fmla="*/ 737297 h 1542374"/>
              <a:gd name="connsiteX703" fmla="*/ 1190943 w 6798686"/>
              <a:gd name="connsiteY703" fmla="*/ 733378 h 1542374"/>
              <a:gd name="connsiteX704" fmla="*/ 1165180 w 6798686"/>
              <a:gd name="connsiteY704" fmla="*/ 708844 h 1542374"/>
              <a:gd name="connsiteX705" fmla="*/ 1911609 w 6798686"/>
              <a:gd name="connsiteY705" fmla="*/ 707749 h 1542374"/>
              <a:gd name="connsiteX706" fmla="*/ 1947400 w 6798686"/>
              <a:gd name="connsiteY706" fmla="*/ 726135 h 1542374"/>
              <a:gd name="connsiteX707" fmla="*/ 1986055 w 6798686"/>
              <a:gd name="connsiteY707" fmla="*/ 751418 h 1542374"/>
              <a:gd name="connsiteX708" fmla="*/ 1948400 w 6798686"/>
              <a:gd name="connsiteY708" fmla="*/ 736356 h 1542374"/>
              <a:gd name="connsiteX709" fmla="*/ 1911609 w 6798686"/>
              <a:gd name="connsiteY709" fmla="*/ 707749 h 1542374"/>
              <a:gd name="connsiteX710" fmla="*/ 1837718 w 6798686"/>
              <a:gd name="connsiteY710" fmla="*/ 706692 h 1542374"/>
              <a:gd name="connsiteX711" fmla="*/ 1883501 w 6798686"/>
              <a:gd name="connsiteY711" fmla="*/ 718719 h 1542374"/>
              <a:gd name="connsiteX712" fmla="*/ 1934778 w 6798686"/>
              <a:gd name="connsiteY712" fmla="*/ 761024 h 1542374"/>
              <a:gd name="connsiteX713" fmla="*/ 1886114 w 6798686"/>
              <a:gd name="connsiteY713" fmla="*/ 751091 h 1542374"/>
              <a:gd name="connsiteX714" fmla="*/ 1884577 w 6798686"/>
              <a:gd name="connsiteY714" fmla="*/ 749843 h 1542374"/>
              <a:gd name="connsiteX715" fmla="*/ 1837718 w 6798686"/>
              <a:gd name="connsiteY715" fmla="*/ 706692 h 1542374"/>
              <a:gd name="connsiteX716" fmla="*/ 1135459 w 6798686"/>
              <a:gd name="connsiteY716" fmla="*/ 705693 h 1542374"/>
              <a:gd name="connsiteX717" fmla="*/ 1158129 w 6798686"/>
              <a:gd name="connsiteY717" fmla="*/ 708114 h 1542374"/>
              <a:gd name="connsiteX718" fmla="*/ 1183124 w 6798686"/>
              <a:gd name="connsiteY718" fmla="*/ 731975 h 1542374"/>
              <a:gd name="connsiteX719" fmla="*/ 1160723 w 6798686"/>
              <a:gd name="connsiteY719" fmla="*/ 727864 h 1542374"/>
              <a:gd name="connsiteX720" fmla="*/ 1135459 w 6798686"/>
              <a:gd name="connsiteY720" fmla="*/ 705693 h 1542374"/>
              <a:gd name="connsiteX721" fmla="*/ 3501774 w 6798686"/>
              <a:gd name="connsiteY721" fmla="*/ 704944 h 1542374"/>
              <a:gd name="connsiteX722" fmla="*/ 3183430 w 6798686"/>
              <a:gd name="connsiteY722" fmla="*/ 940772 h 1542374"/>
              <a:gd name="connsiteX723" fmla="*/ 3006890 w 6798686"/>
              <a:gd name="connsiteY723" fmla="*/ 1050358 h 1542374"/>
              <a:gd name="connsiteX724" fmla="*/ 2534925 w 6798686"/>
              <a:gd name="connsiteY724" fmla="*/ 1240289 h 1542374"/>
              <a:gd name="connsiteX725" fmla="*/ 2036276 w 6798686"/>
              <a:gd name="connsiteY725" fmla="*/ 1247801 h 1542374"/>
              <a:gd name="connsiteX726" fmla="*/ 1637010 w 6798686"/>
              <a:gd name="connsiteY726" fmla="*/ 1084825 h 1542374"/>
              <a:gd name="connsiteX727" fmla="*/ 1616952 w 6798686"/>
              <a:gd name="connsiteY727" fmla="*/ 1062712 h 1542374"/>
              <a:gd name="connsiteX728" fmla="*/ 1990109 w 6798686"/>
              <a:gd name="connsiteY728" fmla="*/ 1199982 h 1542374"/>
              <a:gd name="connsiteX729" fmla="*/ 2479287 w 6798686"/>
              <a:gd name="connsiteY729" fmla="*/ 1197600 h 1542374"/>
              <a:gd name="connsiteX730" fmla="*/ 2938610 w 6798686"/>
              <a:gd name="connsiteY730" fmla="*/ 1035411 h 1542374"/>
              <a:gd name="connsiteX731" fmla="*/ 3112076 w 6798686"/>
              <a:gd name="connsiteY731" fmla="*/ 937449 h 1542374"/>
              <a:gd name="connsiteX732" fmla="*/ 3418317 w 6798686"/>
              <a:gd name="connsiteY732" fmla="*/ 727249 h 1542374"/>
              <a:gd name="connsiteX733" fmla="*/ 3501774 w 6798686"/>
              <a:gd name="connsiteY733" fmla="*/ 704944 h 1542374"/>
              <a:gd name="connsiteX734" fmla="*/ 1037266 w 6798686"/>
              <a:gd name="connsiteY734" fmla="*/ 704828 h 1542374"/>
              <a:gd name="connsiteX735" fmla="*/ 1041031 w 6798686"/>
              <a:gd name="connsiteY735" fmla="*/ 705847 h 1542374"/>
              <a:gd name="connsiteX736" fmla="*/ 1047198 w 6798686"/>
              <a:gd name="connsiteY736" fmla="*/ 709401 h 1542374"/>
              <a:gd name="connsiteX737" fmla="*/ 1043971 w 6798686"/>
              <a:gd name="connsiteY737" fmla="*/ 708171 h 1542374"/>
              <a:gd name="connsiteX738" fmla="*/ 1037266 w 6798686"/>
              <a:gd name="connsiteY738" fmla="*/ 704828 h 1542374"/>
              <a:gd name="connsiteX739" fmla="*/ 3176821 w 6798686"/>
              <a:gd name="connsiteY739" fmla="*/ 703983 h 1542374"/>
              <a:gd name="connsiteX740" fmla="*/ 3170673 w 6798686"/>
              <a:gd name="connsiteY740" fmla="*/ 707441 h 1542374"/>
              <a:gd name="connsiteX741" fmla="*/ 3097148 w 6798686"/>
              <a:gd name="connsiteY741" fmla="*/ 747345 h 1542374"/>
              <a:gd name="connsiteX742" fmla="*/ 3007504 w 6798686"/>
              <a:gd name="connsiteY742" fmla="*/ 773742 h 1542374"/>
              <a:gd name="connsiteX743" fmla="*/ 3094094 w 6798686"/>
              <a:gd name="connsiteY743" fmla="*/ 731495 h 1542374"/>
              <a:gd name="connsiteX744" fmla="*/ 3176821 w 6798686"/>
              <a:gd name="connsiteY744" fmla="*/ 703983 h 1542374"/>
              <a:gd name="connsiteX745" fmla="*/ 1106160 w 6798686"/>
              <a:gd name="connsiteY745" fmla="*/ 702216 h 1542374"/>
              <a:gd name="connsiteX746" fmla="*/ 1127755 w 6798686"/>
              <a:gd name="connsiteY746" fmla="*/ 704828 h 1542374"/>
              <a:gd name="connsiteX747" fmla="*/ 1152096 w 6798686"/>
              <a:gd name="connsiteY747" fmla="*/ 726231 h 1542374"/>
              <a:gd name="connsiteX748" fmla="*/ 1130732 w 6798686"/>
              <a:gd name="connsiteY748" fmla="*/ 721947 h 1542374"/>
              <a:gd name="connsiteX749" fmla="*/ 1106160 w 6798686"/>
              <a:gd name="connsiteY749" fmla="*/ 702216 h 1542374"/>
              <a:gd name="connsiteX750" fmla="*/ 1077399 w 6798686"/>
              <a:gd name="connsiteY750" fmla="*/ 698373 h 1542374"/>
              <a:gd name="connsiteX751" fmla="*/ 1097553 w 6798686"/>
              <a:gd name="connsiteY751" fmla="*/ 701101 h 1542374"/>
              <a:gd name="connsiteX752" fmla="*/ 1120877 w 6798686"/>
              <a:gd name="connsiteY752" fmla="*/ 719872 h 1542374"/>
              <a:gd name="connsiteX753" fmla="*/ 1100916 w 6798686"/>
              <a:gd name="connsiteY753" fmla="*/ 715472 h 1542374"/>
              <a:gd name="connsiteX754" fmla="*/ 1077399 w 6798686"/>
              <a:gd name="connsiteY754" fmla="*/ 698373 h 1542374"/>
              <a:gd name="connsiteX755" fmla="*/ 3392323 w 6798686"/>
              <a:gd name="connsiteY755" fmla="*/ 696913 h 1542374"/>
              <a:gd name="connsiteX756" fmla="*/ 3320355 w 6798686"/>
              <a:gd name="connsiteY756" fmla="*/ 747960 h 1542374"/>
              <a:gd name="connsiteX757" fmla="*/ 3229712 w 6798686"/>
              <a:gd name="connsiteY757" fmla="*/ 772628 h 1542374"/>
              <a:gd name="connsiteX758" fmla="*/ 3309865 w 6798686"/>
              <a:gd name="connsiteY758" fmla="*/ 720217 h 1542374"/>
              <a:gd name="connsiteX759" fmla="*/ 3392323 w 6798686"/>
              <a:gd name="connsiteY759" fmla="*/ 696913 h 1542374"/>
              <a:gd name="connsiteX760" fmla="*/ 3094631 w 6798686"/>
              <a:gd name="connsiteY760" fmla="*/ 696663 h 1542374"/>
              <a:gd name="connsiteX761" fmla="*/ 3091846 w 6798686"/>
              <a:gd name="connsiteY761" fmla="*/ 697931 h 1542374"/>
              <a:gd name="connsiteX762" fmla="*/ 3088349 w 6798686"/>
              <a:gd name="connsiteY762" fmla="*/ 699257 h 1542374"/>
              <a:gd name="connsiteX763" fmla="*/ 3090098 w 6798686"/>
              <a:gd name="connsiteY763" fmla="*/ 698508 h 1542374"/>
              <a:gd name="connsiteX764" fmla="*/ 3094631 w 6798686"/>
              <a:gd name="connsiteY764" fmla="*/ 696663 h 1542374"/>
              <a:gd name="connsiteX765" fmla="*/ 1781158 w 6798686"/>
              <a:gd name="connsiteY765" fmla="*/ 696126 h 1542374"/>
              <a:gd name="connsiteX766" fmla="*/ 1827594 w 6798686"/>
              <a:gd name="connsiteY766" fmla="*/ 704483 h 1542374"/>
              <a:gd name="connsiteX767" fmla="*/ 1875067 w 6798686"/>
              <a:gd name="connsiteY767" fmla="*/ 749247 h 1542374"/>
              <a:gd name="connsiteX768" fmla="*/ 1826383 w 6798686"/>
              <a:gd name="connsiteY768" fmla="*/ 742465 h 1542374"/>
              <a:gd name="connsiteX769" fmla="*/ 1814453 w 6798686"/>
              <a:gd name="connsiteY769" fmla="*/ 731207 h 1542374"/>
              <a:gd name="connsiteX770" fmla="*/ 1781158 w 6798686"/>
              <a:gd name="connsiteY770" fmla="*/ 696126 h 1542374"/>
              <a:gd name="connsiteX771" fmla="*/ 1049331 w 6798686"/>
              <a:gd name="connsiteY771" fmla="*/ 694108 h 1542374"/>
              <a:gd name="connsiteX772" fmla="*/ 1067563 w 6798686"/>
              <a:gd name="connsiteY772" fmla="*/ 696913 h 1542374"/>
              <a:gd name="connsiteX773" fmla="*/ 1089426 w 6798686"/>
              <a:gd name="connsiteY773" fmla="*/ 712840 h 1542374"/>
              <a:gd name="connsiteX774" fmla="*/ 1071367 w 6798686"/>
              <a:gd name="connsiteY774" fmla="*/ 708479 h 1542374"/>
              <a:gd name="connsiteX775" fmla="*/ 1049331 w 6798686"/>
              <a:gd name="connsiteY775" fmla="*/ 694108 h 1542374"/>
              <a:gd name="connsiteX776" fmla="*/ 3288924 w 6798686"/>
              <a:gd name="connsiteY776" fmla="*/ 693417 h 1542374"/>
              <a:gd name="connsiteX777" fmla="*/ 3209616 w 6798686"/>
              <a:gd name="connsiteY777" fmla="*/ 743157 h 1542374"/>
              <a:gd name="connsiteX778" fmla="*/ 3118705 w 6798686"/>
              <a:gd name="connsiteY778" fmla="*/ 769074 h 1542374"/>
              <a:gd name="connsiteX779" fmla="*/ 3204871 w 6798686"/>
              <a:gd name="connsiteY779" fmla="*/ 719891 h 1542374"/>
              <a:gd name="connsiteX780" fmla="*/ 3250385 w 6798686"/>
              <a:gd name="connsiteY780" fmla="*/ 705559 h 1542374"/>
              <a:gd name="connsiteX781" fmla="*/ 3288924 w 6798686"/>
              <a:gd name="connsiteY781" fmla="*/ 693417 h 1542374"/>
              <a:gd name="connsiteX782" fmla="*/ 1022415 w 6798686"/>
              <a:gd name="connsiteY782" fmla="*/ 689555 h 1542374"/>
              <a:gd name="connsiteX783" fmla="*/ 1037823 w 6798686"/>
              <a:gd name="connsiteY783" fmla="*/ 692225 h 1542374"/>
              <a:gd name="connsiteX784" fmla="*/ 1057304 w 6798686"/>
              <a:gd name="connsiteY784" fmla="*/ 704944 h 1542374"/>
              <a:gd name="connsiteX785" fmla="*/ 1042030 w 6798686"/>
              <a:gd name="connsiteY785" fmla="*/ 700871 h 1542374"/>
              <a:gd name="connsiteX786" fmla="*/ 1022415 w 6798686"/>
              <a:gd name="connsiteY786" fmla="*/ 689555 h 1542374"/>
              <a:gd name="connsiteX787" fmla="*/ 3166389 w 6798686"/>
              <a:gd name="connsiteY787" fmla="*/ 688345 h 1542374"/>
              <a:gd name="connsiteX788" fmla="*/ 3095689 w 6798686"/>
              <a:gd name="connsiteY788" fmla="*/ 725174 h 1542374"/>
              <a:gd name="connsiteX789" fmla="*/ 3017975 w 6798686"/>
              <a:gd name="connsiteY789" fmla="*/ 749977 h 1542374"/>
              <a:gd name="connsiteX790" fmla="*/ 3092595 w 6798686"/>
              <a:gd name="connsiteY790" fmla="*/ 714780 h 1542374"/>
              <a:gd name="connsiteX791" fmla="*/ 3166389 w 6798686"/>
              <a:gd name="connsiteY791" fmla="*/ 688345 h 1542374"/>
              <a:gd name="connsiteX792" fmla="*/ 997381 w 6798686"/>
              <a:gd name="connsiteY792" fmla="*/ 684790 h 1542374"/>
              <a:gd name="connsiteX793" fmla="*/ 1008274 w 6798686"/>
              <a:gd name="connsiteY793" fmla="*/ 686942 h 1542374"/>
              <a:gd name="connsiteX794" fmla="*/ 1023356 w 6798686"/>
              <a:gd name="connsiteY794" fmla="*/ 695645 h 1542374"/>
              <a:gd name="connsiteX795" fmla="*/ 1012809 w 6798686"/>
              <a:gd name="connsiteY795" fmla="*/ 692533 h 1542374"/>
              <a:gd name="connsiteX796" fmla="*/ 997381 w 6798686"/>
              <a:gd name="connsiteY796" fmla="*/ 684790 h 1542374"/>
              <a:gd name="connsiteX797" fmla="*/ 3147446 w 6798686"/>
              <a:gd name="connsiteY797" fmla="*/ 682254 h 1542374"/>
              <a:gd name="connsiteX798" fmla="*/ 3094228 w 6798686"/>
              <a:gd name="connsiteY798" fmla="*/ 708460 h 1542374"/>
              <a:gd name="connsiteX799" fmla="*/ 3035631 w 6798686"/>
              <a:gd name="connsiteY799" fmla="*/ 728805 h 1542374"/>
              <a:gd name="connsiteX800" fmla="*/ 3090309 w 6798686"/>
              <a:gd name="connsiteY800" fmla="*/ 704214 h 1542374"/>
              <a:gd name="connsiteX801" fmla="*/ 3147446 w 6798686"/>
              <a:gd name="connsiteY801" fmla="*/ 682254 h 1542374"/>
              <a:gd name="connsiteX802" fmla="*/ 3592091 w 6798686"/>
              <a:gd name="connsiteY802" fmla="*/ 681678 h 1542374"/>
              <a:gd name="connsiteX803" fmla="*/ 3257089 w 6798686"/>
              <a:gd name="connsiteY803" fmla="*/ 947823 h 1542374"/>
              <a:gd name="connsiteX804" fmla="*/ 3077148 w 6798686"/>
              <a:gd name="connsiteY804" fmla="*/ 1069205 h 1542374"/>
              <a:gd name="connsiteX805" fmla="*/ 2591333 w 6798686"/>
              <a:gd name="connsiteY805" fmla="*/ 1287263 h 1542374"/>
              <a:gd name="connsiteX806" fmla="*/ 2081578 w 6798686"/>
              <a:gd name="connsiteY806" fmla="*/ 1299885 h 1542374"/>
              <a:gd name="connsiteX807" fmla="*/ 1664598 w 6798686"/>
              <a:gd name="connsiteY807" fmla="*/ 1114411 h 1542374"/>
              <a:gd name="connsiteX808" fmla="*/ 1647442 w 6798686"/>
              <a:gd name="connsiteY808" fmla="*/ 1096122 h 1542374"/>
              <a:gd name="connsiteX809" fmla="*/ 2035373 w 6798686"/>
              <a:gd name="connsiteY809" fmla="*/ 1251970 h 1542374"/>
              <a:gd name="connsiteX810" fmla="*/ 2535810 w 6798686"/>
              <a:gd name="connsiteY810" fmla="*/ 1244477 h 1542374"/>
              <a:gd name="connsiteX811" fmla="*/ 3009003 w 6798686"/>
              <a:gd name="connsiteY811" fmla="*/ 1054085 h 1542374"/>
              <a:gd name="connsiteX812" fmla="*/ 3185812 w 6798686"/>
              <a:gd name="connsiteY812" fmla="*/ 944327 h 1542374"/>
              <a:gd name="connsiteX813" fmla="*/ 3511899 w 6798686"/>
              <a:gd name="connsiteY813" fmla="*/ 702273 h 1542374"/>
              <a:gd name="connsiteX814" fmla="*/ 3592091 w 6798686"/>
              <a:gd name="connsiteY814" fmla="*/ 681678 h 1542374"/>
              <a:gd name="connsiteX815" fmla="*/ 976959 w 6798686"/>
              <a:gd name="connsiteY815" fmla="*/ 680525 h 1542374"/>
              <a:gd name="connsiteX816" fmla="*/ 978611 w 6798686"/>
              <a:gd name="connsiteY816" fmla="*/ 680890 h 1542374"/>
              <a:gd name="connsiteX817" fmla="*/ 983395 w 6798686"/>
              <a:gd name="connsiteY817" fmla="*/ 683273 h 1542374"/>
              <a:gd name="connsiteX818" fmla="*/ 976959 w 6798686"/>
              <a:gd name="connsiteY818" fmla="*/ 680525 h 1542374"/>
              <a:gd name="connsiteX819" fmla="*/ 1877565 w 6798686"/>
              <a:gd name="connsiteY819" fmla="*/ 680237 h 1542374"/>
              <a:gd name="connsiteX820" fmla="*/ 1908189 w 6798686"/>
              <a:gd name="connsiteY820" fmla="*/ 700102 h 1542374"/>
              <a:gd name="connsiteX821" fmla="*/ 1892742 w 6798686"/>
              <a:gd name="connsiteY821" fmla="*/ 692552 h 1542374"/>
              <a:gd name="connsiteX822" fmla="*/ 1880946 w 6798686"/>
              <a:gd name="connsiteY822" fmla="*/ 682984 h 1542374"/>
              <a:gd name="connsiteX823" fmla="*/ 1877565 w 6798686"/>
              <a:gd name="connsiteY823" fmla="*/ 680237 h 1542374"/>
              <a:gd name="connsiteX824" fmla="*/ 1314823 w 6798686"/>
              <a:gd name="connsiteY824" fmla="*/ 678911 h 1542374"/>
              <a:gd name="connsiteX825" fmla="*/ 1341105 w 6798686"/>
              <a:gd name="connsiteY825" fmla="*/ 716433 h 1542374"/>
              <a:gd name="connsiteX826" fmla="*/ 1314381 w 6798686"/>
              <a:gd name="connsiteY826" fmla="*/ 714953 h 1542374"/>
              <a:gd name="connsiteX827" fmla="*/ 1287657 w 6798686"/>
              <a:gd name="connsiteY827" fmla="*/ 678931 h 1542374"/>
              <a:gd name="connsiteX828" fmla="*/ 1314823 w 6798686"/>
              <a:gd name="connsiteY828" fmla="*/ 678911 h 1542374"/>
              <a:gd name="connsiteX829" fmla="*/ 1342027 w 6798686"/>
              <a:gd name="connsiteY829" fmla="*/ 678892 h 1542374"/>
              <a:gd name="connsiteX830" fmla="*/ 1537664 w 6798686"/>
              <a:gd name="connsiteY830" fmla="*/ 679949 h 1542374"/>
              <a:gd name="connsiteX831" fmla="*/ 1772379 w 6798686"/>
              <a:gd name="connsiteY831" fmla="*/ 694838 h 1542374"/>
              <a:gd name="connsiteX832" fmla="*/ 1810437 w 6798686"/>
              <a:gd name="connsiteY832" fmla="*/ 735337 h 1542374"/>
              <a:gd name="connsiteX833" fmla="*/ 1816797 w 6798686"/>
              <a:gd name="connsiteY833" fmla="*/ 741351 h 1542374"/>
              <a:gd name="connsiteX834" fmla="*/ 1599911 w 6798686"/>
              <a:gd name="connsiteY834" fmla="*/ 727499 h 1542374"/>
              <a:gd name="connsiteX835" fmla="*/ 1583101 w 6798686"/>
              <a:gd name="connsiteY835" fmla="*/ 726807 h 1542374"/>
              <a:gd name="connsiteX836" fmla="*/ 1518068 w 6798686"/>
              <a:gd name="connsiteY836" fmla="*/ 724194 h 1542374"/>
              <a:gd name="connsiteX837" fmla="*/ 1346004 w 6798686"/>
              <a:gd name="connsiteY837" fmla="*/ 716682 h 1542374"/>
              <a:gd name="connsiteX838" fmla="*/ 1319510 w 6798686"/>
              <a:gd name="connsiteY838" fmla="*/ 678911 h 1542374"/>
              <a:gd name="connsiteX839" fmla="*/ 1342027 w 6798686"/>
              <a:gd name="connsiteY839" fmla="*/ 678892 h 1542374"/>
              <a:gd name="connsiteX840" fmla="*/ 1256091 w 6798686"/>
              <a:gd name="connsiteY840" fmla="*/ 678873 h 1542374"/>
              <a:gd name="connsiteX841" fmla="*/ 1282758 w 6798686"/>
              <a:gd name="connsiteY841" fmla="*/ 678931 h 1542374"/>
              <a:gd name="connsiteX842" fmla="*/ 1309251 w 6798686"/>
              <a:gd name="connsiteY842" fmla="*/ 714665 h 1542374"/>
              <a:gd name="connsiteX843" fmla="*/ 1282969 w 6798686"/>
              <a:gd name="connsiteY843" fmla="*/ 713071 h 1542374"/>
              <a:gd name="connsiteX844" fmla="*/ 1256091 w 6798686"/>
              <a:gd name="connsiteY844" fmla="*/ 678873 h 1542374"/>
              <a:gd name="connsiteX845" fmla="*/ 1224757 w 6798686"/>
              <a:gd name="connsiteY845" fmla="*/ 678719 h 1542374"/>
              <a:gd name="connsiteX846" fmla="*/ 1250962 w 6798686"/>
              <a:gd name="connsiteY846" fmla="*/ 678873 h 1542374"/>
              <a:gd name="connsiteX847" fmla="*/ 1277571 w 6798686"/>
              <a:gd name="connsiteY847" fmla="*/ 712725 h 1542374"/>
              <a:gd name="connsiteX848" fmla="*/ 1251749 w 6798686"/>
              <a:gd name="connsiteY848" fmla="*/ 710957 h 1542374"/>
              <a:gd name="connsiteX849" fmla="*/ 1224757 w 6798686"/>
              <a:gd name="connsiteY849" fmla="*/ 678719 h 1542374"/>
              <a:gd name="connsiteX850" fmla="*/ 1193671 w 6798686"/>
              <a:gd name="connsiteY850" fmla="*/ 678431 h 1542374"/>
              <a:gd name="connsiteX851" fmla="*/ 1219377 w 6798686"/>
              <a:gd name="connsiteY851" fmla="*/ 678681 h 1542374"/>
              <a:gd name="connsiteX852" fmla="*/ 1246024 w 6798686"/>
              <a:gd name="connsiteY852" fmla="*/ 710554 h 1542374"/>
              <a:gd name="connsiteX853" fmla="*/ 1220722 w 6798686"/>
              <a:gd name="connsiteY853" fmla="*/ 708633 h 1542374"/>
              <a:gd name="connsiteX854" fmla="*/ 1193671 w 6798686"/>
              <a:gd name="connsiteY854" fmla="*/ 678431 h 1542374"/>
              <a:gd name="connsiteX855" fmla="*/ 1847959 w 6798686"/>
              <a:gd name="connsiteY855" fmla="*/ 677970 h 1542374"/>
              <a:gd name="connsiteX856" fmla="*/ 1856816 w 6798686"/>
              <a:gd name="connsiteY856" fmla="*/ 681774 h 1542374"/>
              <a:gd name="connsiteX857" fmla="*/ 1889207 w 6798686"/>
              <a:gd name="connsiteY857" fmla="*/ 696779 h 1542374"/>
              <a:gd name="connsiteX858" fmla="*/ 1930090 w 6798686"/>
              <a:gd name="connsiteY858" fmla="*/ 729324 h 1542374"/>
              <a:gd name="connsiteX859" fmla="*/ 1915259 w 6798686"/>
              <a:gd name="connsiteY859" fmla="*/ 723791 h 1542374"/>
              <a:gd name="connsiteX860" fmla="*/ 1886844 w 6798686"/>
              <a:gd name="connsiteY860" fmla="*/ 714262 h 1542374"/>
              <a:gd name="connsiteX861" fmla="*/ 1847959 w 6798686"/>
              <a:gd name="connsiteY861" fmla="*/ 677970 h 1542374"/>
              <a:gd name="connsiteX862" fmla="*/ 1162778 w 6798686"/>
              <a:gd name="connsiteY862" fmla="*/ 677951 h 1542374"/>
              <a:gd name="connsiteX863" fmla="*/ 1188004 w 6798686"/>
              <a:gd name="connsiteY863" fmla="*/ 678354 h 1542374"/>
              <a:gd name="connsiteX864" fmla="*/ 1214632 w 6798686"/>
              <a:gd name="connsiteY864" fmla="*/ 708133 h 1542374"/>
              <a:gd name="connsiteX865" fmla="*/ 1189790 w 6798686"/>
              <a:gd name="connsiteY865" fmla="*/ 705981 h 1542374"/>
              <a:gd name="connsiteX866" fmla="*/ 1162778 w 6798686"/>
              <a:gd name="connsiteY866" fmla="*/ 677951 h 1542374"/>
              <a:gd name="connsiteX867" fmla="*/ 1132269 w 6798686"/>
              <a:gd name="connsiteY867" fmla="*/ 677221 h 1542374"/>
              <a:gd name="connsiteX868" fmla="*/ 1156726 w 6798686"/>
              <a:gd name="connsiteY868" fmla="*/ 677816 h 1542374"/>
              <a:gd name="connsiteX869" fmla="*/ 1183278 w 6798686"/>
              <a:gd name="connsiteY869" fmla="*/ 705405 h 1542374"/>
              <a:gd name="connsiteX870" fmla="*/ 1159147 w 6798686"/>
              <a:gd name="connsiteY870" fmla="*/ 703042 h 1542374"/>
              <a:gd name="connsiteX871" fmla="*/ 1132269 w 6798686"/>
              <a:gd name="connsiteY871" fmla="*/ 677221 h 1542374"/>
              <a:gd name="connsiteX872" fmla="*/ 1102087 w 6798686"/>
              <a:gd name="connsiteY872" fmla="*/ 676241 h 1542374"/>
              <a:gd name="connsiteX873" fmla="*/ 1125776 w 6798686"/>
              <a:gd name="connsiteY873" fmla="*/ 677029 h 1542374"/>
              <a:gd name="connsiteX874" fmla="*/ 1152077 w 6798686"/>
              <a:gd name="connsiteY874" fmla="*/ 702312 h 1542374"/>
              <a:gd name="connsiteX875" fmla="*/ 1128715 w 6798686"/>
              <a:gd name="connsiteY875" fmla="*/ 699756 h 1542374"/>
              <a:gd name="connsiteX876" fmla="*/ 1102087 w 6798686"/>
              <a:gd name="connsiteY876" fmla="*/ 676241 h 1542374"/>
              <a:gd name="connsiteX877" fmla="*/ 1072308 w 6798686"/>
              <a:gd name="connsiteY877" fmla="*/ 674915 h 1542374"/>
              <a:gd name="connsiteX878" fmla="*/ 1095056 w 6798686"/>
              <a:gd name="connsiteY878" fmla="*/ 675953 h 1542374"/>
              <a:gd name="connsiteX879" fmla="*/ 1120934 w 6798686"/>
              <a:gd name="connsiteY879" fmla="*/ 698834 h 1542374"/>
              <a:gd name="connsiteX880" fmla="*/ 1098476 w 6798686"/>
              <a:gd name="connsiteY880" fmla="*/ 696029 h 1542374"/>
              <a:gd name="connsiteX881" fmla="*/ 1072308 w 6798686"/>
              <a:gd name="connsiteY881" fmla="*/ 674915 h 1542374"/>
              <a:gd name="connsiteX882" fmla="*/ 1042952 w 6798686"/>
              <a:gd name="connsiteY882" fmla="*/ 673244 h 1542374"/>
              <a:gd name="connsiteX883" fmla="*/ 1064585 w 6798686"/>
              <a:gd name="connsiteY883" fmla="*/ 674512 h 1542374"/>
              <a:gd name="connsiteX884" fmla="*/ 1089811 w 6798686"/>
              <a:gd name="connsiteY884" fmla="*/ 694877 h 1542374"/>
              <a:gd name="connsiteX885" fmla="*/ 1068466 w 6798686"/>
              <a:gd name="connsiteY885" fmla="*/ 691841 h 1542374"/>
              <a:gd name="connsiteX886" fmla="*/ 1042952 w 6798686"/>
              <a:gd name="connsiteY886" fmla="*/ 673244 h 1542374"/>
              <a:gd name="connsiteX887" fmla="*/ 3482774 w 6798686"/>
              <a:gd name="connsiteY887" fmla="*/ 672418 h 1542374"/>
              <a:gd name="connsiteX888" fmla="*/ 3419354 w 6798686"/>
              <a:gd name="connsiteY888" fmla="*/ 721005 h 1542374"/>
              <a:gd name="connsiteX889" fmla="*/ 3333150 w 6798686"/>
              <a:gd name="connsiteY889" fmla="*/ 744463 h 1542374"/>
              <a:gd name="connsiteX890" fmla="*/ 3404657 w 6798686"/>
              <a:gd name="connsiteY890" fmla="*/ 693494 h 1542374"/>
              <a:gd name="connsiteX891" fmla="*/ 3482774 w 6798686"/>
              <a:gd name="connsiteY891" fmla="*/ 672418 h 1542374"/>
              <a:gd name="connsiteX892" fmla="*/ 1014134 w 6798686"/>
              <a:gd name="connsiteY892" fmla="*/ 671150 h 1542374"/>
              <a:gd name="connsiteX893" fmla="*/ 1034326 w 6798686"/>
              <a:gd name="connsiteY893" fmla="*/ 672667 h 1542374"/>
              <a:gd name="connsiteX894" fmla="*/ 1058572 w 6798686"/>
              <a:gd name="connsiteY894" fmla="*/ 690362 h 1542374"/>
              <a:gd name="connsiteX895" fmla="*/ 1038649 w 6798686"/>
              <a:gd name="connsiteY895" fmla="*/ 687153 h 1542374"/>
              <a:gd name="connsiteX896" fmla="*/ 1030100 w 6798686"/>
              <a:gd name="connsiteY896" fmla="*/ 681563 h 1542374"/>
              <a:gd name="connsiteX897" fmla="*/ 1014134 w 6798686"/>
              <a:gd name="connsiteY897" fmla="*/ 671150 h 1542374"/>
              <a:gd name="connsiteX898" fmla="*/ 985989 w 6798686"/>
              <a:gd name="connsiteY898" fmla="*/ 668594 h 1542374"/>
              <a:gd name="connsiteX899" fmla="*/ 1004221 w 6798686"/>
              <a:gd name="connsiteY899" fmla="*/ 670304 h 1542374"/>
              <a:gd name="connsiteX900" fmla="*/ 1026949 w 6798686"/>
              <a:gd name="connsiteY900" fmla="*/ 685136 h 1542374"/>
              <a:gd name="connsiteX901" fmla="*/ 1009024 w 6798686"/>
              <a:gd name="connsiteY901" fmla="*/ 681851 h 1542374"/>
              <a:gd name="connsiteX902" fmla="*/ 985989 w 6798686"/>
              <a:gd name="connsiteY902" fmla="*/ 668594 h 1542374"/>
              <a:gd name="connsiteX903" fmla="*/ 3281489 w 6798686"/>
              <a:gd name="connsiteY903" fmla="*/ 668056 h 1542374"/>
              <a:gd name="connsiteX904" fmla="*/ 3248713 w 6798686"/>
              <a:gd name="connsiteY904" fmla="*/ 688152 h 1542374"/>
              <a:gd name="connsiteX905" fmla="*/ 3206254 w 6798686"/>
              <a:gd name="connsiteY905" fmla="*/ 713609 h 1542374"/>
              <a:gd name="connsiteX906" fmla="*/ 3167773 w 6798686"/>
              <a:gd name="connsiteY906" fmla="*/ 725635 h 1542374"/>
              <a:gd name="connsiteX907" fmla="*/ 3121068 w 6798686"/>
              <a:gd name="connsiteY907" fmla="*/ 740064 h 1542374"/>
              <a:gd name="connsiteX908" fmla="*/ 3173017 w 6798686"/>
              <a:gd name="connsiteY908" fmla="*/ 711630 h 1542374"/>
              <a:gd name="connsiteX909" fmla="*/ 3201509 w 6798686"/>
              <a:gd name="connsiteY909" fmla="*/ 695588 h 1542374"/>
              <a:gd name="connsiteX910" fmla="*/ 3254400 w 6798686"/>
              <a:gd name="connsiteY910" fmla="*/ 677432 h 1542374"/>
              <a:gd name="connsiteX911" fmla="*/ 3281489 w 6798686"/>
              <a:gd name="connsiteY911" fmla="*/ 668056 h 1542374"/>
              <a:gd name="connsiteX912" fmla="*/ 958861 w 6798686"/>
              <a:gd name="connsiteY912" fmla="*/ 665597 h 1542374"/>
              <a:gd name="connsiteX913" fmla="*/ 974211 w 6798686"/>
              <a:gd name="connsiteY913" fmla="*/ 667365 h 1542374"/>
              <a:gd name="connsiteX914" fmla="*/ 994365 w 6798686"/>
              <a:gd name="connsiteY914" fmla="*/ 678950 h 1542374"/>
              <a:gd name="connsiteX915" fmla="*/ 979303 w 6798686"/>
              <a:gd name="connsiteY915" fmla="*/ 675761 h 1542374"/>
              <a:gd name="connsiteX916" fmla="*/ 958861 w 6798686"/>
              <a:gd name="connsiteY916" fmla="*/ 665597 h 1542374"/>
              <a:gd name="connsiteX917" fmla="*/ 3384446 w 6798686"/>
              <a:gd name="connsiteY917" fmla="*/ 663772 h 1542374"/>
              <a:gd name="connsiteX918" fmla="*/ 3311018 w 6798686"/>
              <a:gd name="connsiteY918" fmla="*/ 713973 h 1542374"/>
              <a:gd name="connsiteX919" fmla="*/ 3241873 w 6798686"/>
              <a:gd name="connsiteY919" fmla="*/ 733858 h 1542374"/>
              <a:gd name="connsiteX920" fmla="*/ 3226293 w 6798686"/>
              <a:gd name="connsiteY920" fmla="*/ 738354 h 1542374"/>
              <a:gd name="connsiteX921" fmla="*/ 3305561 w 6798686"/>
              <a:gd name="connsiteY921" fmla="*/ 688210 h 1542374"/>
              <a:gd name="connsiteX922" fmla="*/ 3384446 w 6798686"/>
              <a:gd name="connsiteY922" fmla="*/ 663772 h 1542374"/>
              <a:gd name="connsiteX923" fmla="*/ 933539 w 6798686"/>
              <a:gd name="connsiteY923" fmla="*/ 662216 h 1542374"/>
              <a:gd name="connsiteX924" fmla="*/ 944068 w 6798686"/>
              <a:gd name="connsiteY924" fmla="*/ 663696 h 1542374"/>
              <a:gd name="connsiteX925" fmla="*/ 959034 w 6798686"/>
              <a:gd name="connsiteY925" fmla="*/ 671131 h 1542374"/>
              <a:gd name="connsiteX926" fmla="*/ 948851 w 6798686"/>
              <a:gd name="connsiteY926" fmla="*/ 668652 h 1542374"/>
              <a:gd name="connsiteX927" fmla="*/ 933539 w 6798686"/>
              <a:gd name="connsiteY927" fmla="*/ 662216 h 1542374"/>
              <a:gd name="connsiteX928" fmla="*/ 3678602 w 6798686"/>
              <a:gd name="connsiteY928" fmla="*/ 660621 h 1542374"/>
              <a:gd name="connsiteX929" fmla="*/ 3330729 w 6798686"/>
              <a:gd name="connsiteY929" fmla="*/ 954874 h 1542374"/>
              <a:gd name="connsiteX930" fmla="*/ 3147446 w 6798686"/>
              <a:gd name="connsiteY930" fmla="*/ 1088053 h 1542374"/>
              <a:gd name="connsiteX931" fmla="*/ 2647739 w 6798686"/>
              <a:gd name="connsiteY931" fmla="*/ 1334236 h 1542374"/>
              <a:gd name="connsiteX932" fmla="*/ 2126880 w 6798686"/>
              <a:gd name="connsiteY932" fmla="*/ 1351988 h 1542374"/>
              <a:gd name="connsiteX933" fmla="*/ 1695722 w 6798686"/>
              <a:gd name="connsiteY933" fmla="*/ 1146553 h 1542374"/>
              <a:gd name="connsiteX934" fmla="*/ 1678470 w 6798686"/>
              <a:gd name="connsiteY934" fmla="*/ 1128897 h 1542374"/>
              <a:gd name="connsiteX935" fmla="*/ 2080637 w 6798686"/>
              <a:gd name="connsiteY935" fmla="*/ 1303977 h 1542374"/>
              <a:gd name="connsiteX936" fmla="*/ 2387166 w 6798686"/>
              <a:gd name="connsiteY936" fmla="*/ 1325015 h 1542374"/>
              <a:gd name="connsiteX937" fmla="*/ 2592332 w 6798686"/>
              <a:gd name="connsiteY937" fmla="*/ 1291336 h 1542374"/>
              <a:gd name="connsiteX938" fmla="*/ 3079377 w 6798686"/>
              <a:gd name="connsiteY938" fmla="*/ 1072760 h 1542374"/>
              <a:gd name="connsiteX939" fmla="*/ 3259529 w 6798686"/>
              <a:gd name="connsiteY939" fmla="*/ 951224 h 1542374"/>
              <a:gd name="connsiteX940" fmla="*/ 3601178 w 6798686"/>
              <a:gd name="connsiteY940" fmla="*/ 679392 h 1542374"/>
              <a:gd name="connsiteX941" fmla="*/ 3678602 w 6798686"/>
              <a:gd name="connsiteY941" fmla="*/ 660621 h 1542374"/>
              <a:gd name="connsiteX942" fmla="*/ 912598 w 6798686"/>
              <a:gd name="connsiteY942" fmla="*/ 658931 h 1542374"/>
              <a:gd name="connsiteX943" fmla="*/ 912906 w 6798686"/>
              <a:gd name="connsiteY943" fmla="*/ 658969 h 1542374"/>
              <a:gd name="connsiteX944" fmla="*/ 913616 w 6798686"/>
              <a:gd name="connsiteY944" fmla="*/ 659277 h 1542374"/>
              <a:gd name="connsiteX945" fmla="*/ 912598 w 6798686"/>
              <a:gd name="connsiteY945" fmla="*/ 658931 h 1542374"/>
              <a:gd name="connsiteX946" fmla="*/ 1793166 w 6798686"/>
              <a:gd name="connsiteY946" fmla="*/ 658719 h 1542374"/>
              <a:gd name="connsiteX947" fmla="*/ 1834261 w 6798686"/>
              <a:gd name="connsiteY947" fmla="*/ 672475 h 1542374"/>
              <a:gd name="connsiteX948" fmla="*/ 1874548 w 6798686"/>
              <a:gd name="connsiteY948" fmla="*/ 710631 h 1542374"/>
              <a:gd name="connsiteX949" fmla="*/ 1831033 w 6798686"/>
              <a:gd name="connsiteY949" fmla="*/ 699872 h 1542374"/>
              <a:gd name="connsiteX950" fmla="*/ 1793166 w 6798686"/>
              <a:gd name="connsiteY950" fmla="*/ 658719 h 1542374"/>
              <a:gd name="connsiteX951" fmla="*/ 3567883 w 6798686"/>
              <a:gd name="connsiteY951" fmla="*/ 650996 h 1542374"/>
              <a:gd name="connsiteX952" fmla="*/ 3512725 w 6798686"/>
              <a:gd name="connsiteY952" fmla="*/ 696106 h 1542374"/>
              <a:gd name="connsiteX953" fmla="*/ 3430594 w 6798686"/>
              <a:gd name="connsiteY953" fmla="*/ 717970 h 1542374"/>
              <a:gd name="connsiteX954" fmla="*/ 3493495 w 6798686"/>
              <a:gd name="connsiteY954" fmla="*/ 669632 h 1542374"/>
              <a:gd name="connsiteX955" fmla="*/ 3567883 w 6798686"/>
              <a:gd name="connsiteY955" fmla="*/ 650996 h 1542374"/>
              <a:gd name="connsiteX956" fmla="*/ 3272343 w 6798686"/>
              <a:gd name="connsiteY956" fmla="*/ 649133 h 1542374"/>
              <a:gd name="connsiteX957" fmla="*/ 3202738 w 6798686"/>
              <a:gd name="connsiteY957" fmla="*/ 689363 h 1542374"/>
              <a:gd name="connsiteX958" fmla="*/ 3125409 w 6798686"/>
              <a:gd name="connsiteY958" fmla="*/ 715414 h 1542374"/>
              <a:gd name="connsiteX959" fmla="*/ 3199011 w 6798686"/>
              <a:gd name="connsiteY959" fmla="*/ 676414 h 1542374"/>
              <a:gd name="connsiteX960" fmla="*/ 3272343 w 6798686"/>
              <a:gd name="connsiteY960" fmla="*/ 649133 h 1542374"/>
              <a:gd name="connsiteX961" fmla="*/ 1000494 w 6798686"/>
              <a:gd name="connsiteY961" fmla="*/ 647922 h 1542374"/>
              <a:gd name="connsiteX962" fmla="*/ 1026334 w 6798686"/>
              <a:gd name="connsiteY962" fmla="*/ 666827 h 1542374"/>
              <a:gd name="connsiteX963" fmla="*/ 1004874 w 6798686"/>
              <a:gd name="connsiteY963" fmla="*/ 665117 h 1542374"/>
              <a:gd name="connsiteX964" fmla="*/ 978726 w 6798686"/>
              <a:gd name="connsiteY964" fmla="*/ 648038 h 1542374"/>
              <a:gd name="connsiteX965" fmla="*/ 1000494 w 6798686"/>
              <a:gd name="connsiteY965" fmla="*/ 647922 h 1542374"/>
              <a:gd name="connsiteX966" fmla="*/ 949735 w 6798686"/>
              <a:gd name="connsiteY966" fmla="*/ 647769 h 1542374"/>
              <a:gd name="connsiteX967" fmla="*/ 970062 w 6798686"/>
              <a:gd name="connsiteY967" fmla="*/ 648018 h 1542374"/>
              <a:gd name="connsiteX968" fmla="*/ 994864 w 6798686"/>
              <a:gd name="connsiteY968" fmla="*/ 664214 h 1542374"/>
              <a:gd name="connsiteX969" fmla="*/ 974788 w 6798686"/>
              <a:gd name="connsiteY969" fmla="*/ 662158 h 1542374"/>
              <a:gd name="connsiteX970" fmla="*/ 954827 w 6798686"/>
              <a:gd name="connsiteY970" fmla="*/ 650689 h 1542374"/>
              <a:gd name="connsiteX971" fmla="*/ 949735 w 6798686"/>
              <a:gd name="connsiteY971" fmla="*/ 647769 h 1542374"/>
              <a:gd name="connsiteX972" fmla="*/ 1031099 w 6798686"/>
              <a:gd name="connsiteY972" fmla="*/ 647384 h 1542374"/>
              <a:gd name="connsiteX973" fmla="*/ 1057611 w 6798686"/>
              <a:gd name="connsiteY973" fmla="*/ 668883 h 1542374"/>
              <a:gd name="connsiteX974" fmla="*/ 1035056 w 6798686"/>
              <a:gd name="connsiteY974" fmla="*/ 667461 h 1542374"/>
              <a:gd name="connsiteX975" fmla="*/ 1008198 w 6798686"/>
              <a:gd name="connsiteY975" fmla="*/ 647826 h 1542374"/>
              <a:gd name="connsiteX976" fmla="*/ 1031099 w 6798686"/>
              <a:gd name="connsiteY976" fmla="*/ 647384 h 1542374"/>
              <a:gd name="connsiteX977" fmla="*/ 921244 w 6798686"/>
              <a:gd name="connsiteY977" fmla="*/ 646923 h 1542374"/>
              <a:gd name="connsiteX978" fmla="*/ 939706 w 6798686"/>
              <a:gd name="connsiteY978" fmla="*/ 647538 h 1542374"/>
              <a:gd name="connsiteX979" fmla="*/ 952444 w 6798686"/>
              <a:gd name="connsiteY979" fmla="*/ 654858 h 1542374"/>
              <a:gd name="connsiteX980" fmla="*/ 962742 w 6798686"/>
              <a:gd name="connsiteY980" fmla="*/ 660775 h 1542374"/>
              <a:gd name="connsiteX981" fmla="*/ 944548 w 6798686"/>
              <a:gd name="connsiteY981" fmla="*/ 658489 h 1542374"/>
              <a:gd name="connsiteX982" fmla="*/ 921244 w 6798686"/>
              <a:gd name="connsiteY982" fmla="*/ 646923 h 1542374"/>
              <a:gd name="connsiteX983" fmla="*/ 1061896 w 6798686"/>
              <a:gd name="connsiteY983" fmla="*/ 646462 h 1542374"/>
              <a:gd name="connsiteX984" fmla="*/ 1088870 w 6798686"/>
              <a:gd name="connsiteY984" fmla="*/ 670458 h 1542374"/>
              <a:gd name="connsiteX985" fmla="*/ 1065373 w 6798686"/>
              <a:gd name="connsiteY985" fmla="*/ 669305 h 1542374"/>
              <a:gd name="connsiteX986" fmla="*/ 1038092 w 6798686"/>
              <a:gd name="connsiteY986" fmla="*/ 647211 h 1542374"/>
              <a:gd name="connsiteX987" fmla="*/ 1061896 w 6798686"/>
              <a:gd name="connsiteY987" fmla="*/ 646462 h 1542374"/>
              <a:gd name="connsiteX988" fmla="*/ 1740121 w 6798686"/>
              <a:gd name="connsiteY988" fmla="*/ 645924 h 1542374"/>
              <a:gd name="connsiteX989" fmla="*/ 1783137 w 6798686"/>
              <a:gd name="connsiteY989" fmla="*/ 655915 h 1542374"/>
              <a:gd name="connsiteX990" fmla="*/ 1821216 w 6798686"/>
              <a:gd name="connsiteY990" fmla="*/ 697835 h 1542374"/>
              <a:gd name="connsiteX991" fmla="*/ 1775856 w 6798686"/>
              <a:gd name="connsiteY991" fmla="*/ 690054 h 1542374"/>
              <a:gd name="connsiteX992" fmla="*/ 1740121 w 6798686"/>
              <a:gd name="connsiteY992" fmla="*/ 645924 h 1542374"/>
              <a:gd name="connsiteX993" fmla="*/ 893329 w 6798686"/>
              <a:gd name="connsiteY993" fmla="*/ 645425 h 1542374"/>
              <a:gd name="connsiteX994" fmla="*/ 909102 w 6798686"/>
              <a:gd name="connsiteY994" fmla="*/ 646366 h 1542374"/>
              <a:gd name="connsiteX995" fmla="*/ 929044 w 6798686"/>
              <a:gd name="connsiteY995" fmla="*/ 656241 h 1542374"/>
              <a:gd name="connsiteX996" fmla="*/ 913232 w 6798686"/>
              <a:gd name="connsiteY996" fmla="*/ 653724 h 1542374"/>
              <a:gd name="connsiteX997" fmla="*/ 893329 w 6798686"/>
              <a:gd name="connsiteY997" fmla="*/ 645425 h 1542374"/>
              <a:gd name="connsiteX998" fmla="*/ 1092942 w 6798686"/>
              <a:gd name="connsiteY998" fmla="*/ 645252 h 1542374"/>
              <a:gd name="connsiteX999" fmla="*/ 1120166 w 6798686"/>
              <a:gd name="connsiteY999" fmla="*/ 671630 h 1542374"/>
              <a:gd name="connsiteX1000" fmla="*/ 1095901 w 6798686"/>
              <a:gd name="connsiteY1000" fmla="*/ 670746 h 1542374"/>
              <a:gd name="connsiteX1001" fmla="*/ 1068331 w 6798686"/>
              <a:gd name="connsiteY1001" fmla="*/ 646232 h 1542374"/>
              <a:gd name="connsiteX1002" fmla="*/ 1092942 w 6798686"/>
              <a:gd name="connsiteY1002" fmla="*/ 645252 h 1542374"/>
              <a:gd name="connsiteX1003" fmla="*/ 1124239 w 6798686"/>
              <a:gd name="connsiteY1003" fmla="*/ 643792 h 1542374"/>
              <a:gd name="connsiteX1004" fmla="*/ 1151597 w 6798686"/>
              <a:gd name="connsiteY1004" fmla="*/ 672456 h 1542374"/>
              <a:gd name="connsiteX1005" fmla="*/ 1126640 w 6798686"/>
              <a:gd name="connsiteY1005" fmla="*/ 671822 h 1542374"/>
              <a:gd name="connsiteX1006" fmla="*/ 1098937 w 6798686"/>
              <a:gd name="connsiteY1006" fmla="*/ 644983 h 1542374"/>
              <a:gd name="connsiteX1007" fmla="*/ 1124239 w 6798686"/>
              <a:gd name="connsiteY1007" fmla="*/ 643792 h 1542374"/>
              <a:gd name="connsiteX1008" fmla="*/ 866259 w 6798686"/>
              <a:gd name="connsiteY1008" fmla="*/ 643196 h 1542374"/>
              <a:gd name="connsiteX1009" fmla="*/ 877517 w 6798686"/>
              <a:gd name="connsiteY1009" fmla="*/ 644234 h 1542374"/>
              <a:gd name="connsiteX1010" fmla="*/ 890466 w 6798686"/>
              <a:gd name="connsiteY1010" fmla="*/ 649632 h 1542374"/>
              <a:gd name="connsiteX1011" fmla="*/ 878804 w 6798686"/>
              <a:gd name="connsiteY1011" fmla="*/ 647442 h 1542374"/>
              <a:gd name="connsiteX1012" fmla="*/ 866259 w 6798686"/>
              <a:gd name="connsiteY1012" fmla="*/ 643196 h 1542374"/>
              <a:gd name="connsiteX1013" fmla="*/ 1155900 w 6798686"/>
              <a:gd name="connsiteY1013" fmla="*/ 642159 h 1542374"/>
              <a:gd name="connsiteX1014" fmla="*/ 1183278 w 6798686"/>
              <a:gd name="connsiteY1014" fmla="*/ 673052 h 1542374"/>
              <a:gd name="connsiteX1015" fmla="*/ 1157648 w 6798686"/>
              <a:gd name="connsiteY1015" fmla="*/ 672591 h 1542374"/>
              <a:gd name="connsiteX1016" fmla="*/ 1129868 w 6798686"/>
              <a:gd name="connsiteY1016" fmla="*/ 643504 h 1542374"/>
              <a:gd name="connsiteX1017" fmla="*/ 1155900 w 6798686"/>
              <a:gd name="connsiteY1017" fmla="*/ 642159 h 1542374"/>
              <a:gd name="connsiteX1018" fmla="*/ 3761753 w 6798686"/>
              <a:gd name="connsiteY1018" fmla="*/ 641890 h 1542374"/>
              <a:gd name="connsiteX1019" fmla="*/ 3404408 w 6798686"/>
              <a:gd name="connsiteY1019" fmla="*/ 961925 h 1542374"/>
              <a:gd name="connsiteX1020" fmla="*/ 3217743 w 6798686"/>
              <a:gd name="connsiteY1020" fmla="*/ 1106880 h 1542374"/>
              <a:gd name="connsiteX1021" fmla="*/ 2704146 w 6798686"/>
              <a:gd name="connsiteY1021" fmla="*/ 1381210 h 1542374"/>
              <a:gd name="connsiteX1022" fmla="*/ 2172163 w 6798686"/>
              <a:gd name="connsiteY1022" fmla="*/ 1404092 h 1542374"/>
              <a:gd name="connsiteX1023" fmla="*/ 1723637 w 6798686"/>
              <a:gd name="connsiteY1023" fmla="*/ 1174295 h 1542374"/>
              <a:gd name="connsiteX1024" fmla="*/ 1711610 w 6798686"/>
              <a:gd name="connsiteY1024" fmla="*/ 1162480 h 1542374"/>
              <a:gd name="connsiteX1025" fmla="*/ 2125900 w 6798686"/>
              <a:gd name="connsiteY1025" fmla="*/ 1355984 h 1542374"/>
              <a:gd name="connsiteX1026" fmla="*/ 2424898 w 6798686"/>
              <a:gd name="connsiteY1026" fmla="*/ 1378885 h 1542374"/>
              <a:gd name="connsiteX1027" fmla="*/ 2648834 w 6798686"/>
              <a:gd name="connsiteY1027" fmla="*/ 1338194 h 1542374"/>
              <a:gd name="connsiteX1028" fmla="*/ 3149732 w 6798686"/>
              <a:gd name="connsiteY1028" fmla="*/ 1091453 h 1542374"/>
              <a:gd name="connsiteX1029" fmla="*/ 3333246 w 6798686"/>
              <a:gd name="connsiteY1029" fmla="*/ 958121 h 1542374"/>
              <a:gd name="connsiteX1030" fmla="*/ 3686806 w 6798686"/>
              <a:gd name="connsiteY1030" fmla="*/ 658700 h 1542374"/>
              <a:gd name="connsiteX1031" fmla="*/ 3761753 w 6798686"/>
              <a:gd name="connsiteY1031" fmla="*/ 641890 h 1542374"/>
              <a:gd name="connsiteX1032" fmla="*/ 842916 w 6798686"/>
              <a:gd name="connsiteY1032" fmla="*/ 640814 h 1542374"/>
              <a:gd name="connsiteX1033" fmla="*/ 843473 w 6798686"/>
              <a:gd name="connsiteY1033" fmla="*/ 640871 h 1542374"/>
              <a:gd name="connsiteX1034" fmla="*/ 844146 w 6798686"/>
              <a:gd name="connsiteY1034" fmla="*/ 641102 h 1542374"/>
              <a:gd name="connsiteX1035" fmla="*/ 843704 w 6798686"/>
              <a:gd name="connsiteY1035" fmla="*/ 641025 h 1542374"/>
              <a:gd name="connsiteX1036" fmla="*/ 842916 w 6798686"/>
              <a:gd name="connsiteY1036" fmla="*/ 640814 h 1542374"/>
              <a:gd name="connsiteX1037" fmla="*/ 1187658 w 6798686"/>
              <a:gd name="connsiteY1037" fmla="*/ 640410 h 1542374"/>
              <a:gd name="connsiteX1038" fmla="*/ 1214978 w 6798686"/>
              <a:gd name="connsiteY1038" fmla="*/ 673417 h 1542374"/>
              <a:gd name="connsiteX1039" fmla="*/ 1188964 w 6798686"/>
              <a:gd name="connsiteY1039" fmla="*/ 673128 h 1542374"/>
              <a:gd name="connsiteX1040" fmla="*/ 1161241 w 6798686"/>
              <a:gd name="connsiteY1040" fmla="*/ 641871 h 1542374"/>
              <a:gd name="connsiteX1041" fmla="*/ 1187658 w 6798686"/>
              <a:gd name="connsiteY1041" fmla="*/ 640410 h 1542374"/>
              <a:gd name="connsiteX1042" fmla="*/ 1807921 w 6798686"/>
              <a:gd name="connsiteY1042" fmla="*/ 638969 h 1542374"/>
              <a:gd name="connsiteX1043" fmla="*/ 1840543 w 6798686"/>
              <a:gd name="connsiteY1043" fmla="*/ 657490 h 1542374"/>
              <a:gd name="connsiteX1044" fmla="*/ 1872012 w 6798686"/>
              <a:gd name="connsiteY1044" fmla="*/ 682811 h 1542374"/>
              <a:gd name="connsiteX1045" fmla="*/ 1858986 w 6798686"/>
              <a:gd name="connsiteY1045" fmla="*/ 676913 h 1542374"/>
              <a:gd name="connsiteX1046" fmla="*/ 1837776 w 6798686"/>
              <a:gd name="connsiteY1046" fmla="*/ 668114 h 1542374"/>
              <a:gd name="connsiteX1047" fmla="*/ 1821407 w 6798686"/>
              <a:gd name="connsiteY1047" fmla="*/ 652130 h 1542374"/>
              <a:gd name="connsiteX1048" fmla="*/ 1807921 w 6798686"/>
              <a:gd name="connsiteY1048" fmla="*/ 638969 h 1542374"/>
              <a:gd name="connsiteX1049" fmla="*/ 3232901 w 6798686"/>
              <a:gd name="connsiteY1049" fmla="*/ 638604 h 1542374"/>
              <a:gd name="connsiteX1050" fmla="*/ 3198050 w 6798686"/>
              <a:gd name="connsiteY1050" fmla="*/ 656625 h 1542374"/>
              <a:gd name="connsiteX1051" fmla="*/ 3160318 w 6798686"/>
              <a:gd name="connsiteY1051" fmla="*/ 671515 h 1542374"/>
              <a:gd name="connsiteX1052" fmla="*/ 3195438 w 6798686"/>
              <a:gd name="connsiteY1052" fmla="*/ 654666 h 1542374"/>
              <a:gd name="connsiteX1053" fmla="*/ 3232901 w 6798686"/>
              <a:gd name="connsiteY1053" fmla="*/ 638604 h 1542374"/>
              <a:gd name="connsiteX1054" fmla="*/ 1219665 w 6798686"/>
              <a:gd name="connsiteY1054" fmla="*/ 638585 h 1542374"/>
              <a:gd name="connsiteX1055" fmla="*/ 1246851 w 6798686"/>
              <a:gd name="connsiteY1055" fmla="*/ 673609 h 1542374"/>
              <a:gd name="connsiteX1056" fmla="*/ 1220357 w 6798686"/>
              <a:gd name="connsiteY1056" fmla="*/ 673455 h 1542374"/>
              <a:gd name="connsiteX1057" fmla="*/ 1192749 w 6798686"/>
              <a:gd name="connsiteY1057" fmla="*/ 640122 h 1542374"/>
              <a:gd name="connsiteX1058" fmla="*/ 1218205 w 6798686"/>
              <a:gd name="connsiteY1058" fmla="*/ 638681 h 1542374"/>
              <a:gd name="connsiteX1059" fmla="*/ 1219665 w 6798686"/>
              <a:gd name="connsiteY1059" fmla="*/ 638585 h 1542374"/>
              <a:gd name="connsiteX1060" fmla="*/ 3259203 w 6798686"/>
              <a:gd name="connsiteY1060" fmla="*/ 637836 h 1542374"/>
              <a:gd name="connsiteX1061" fmla="*/ 3200279 w 6798686"/>
              <a:gd name="connsiteY1061" fmla="*/ 670170 h 1542374"/>
              <a:gd name="connsiteX1062" fmla="*/ 3135611 w 6798686"/>
              <a:gd name="connsiteY1062" fmla="*/ 693724 h 1542374"/>
              <a:gd name="connsiteX1063" fmla="*/ 3196782 w 6798686"/>
              <a:gd name="connsiteY1063" fmla="*/ 662850 h 1542374"/>
              <a:gd name="connsiteX1064" fmla="*/ 3259203 w 6798686"/>
              <a:gd name="connsiteY1064" fmla="*/ 637836 h 1542374"/>
              <a:gd name="connsiteX1065" fmla="*/ 3473168 w 6798686"/>
              <a:gd name="connsiteY1065" fmla="*/ 637509 h 1542374"/>
              <a:gd name="connsiteX1066" fmla="*/ 3405503 w 6798686"/>
              <a:gd name="connsiteY1066" fmla="*/ 687365 h 1542374"/>
              <a:gd name="connsiteX1067" fmla="*/ 3325119 w 6798686"/>
              <a:gd name="connsiteY1067" fmla="*/ 709939 h 1542374"/>
              <a:gd name="connsiteX1068" fmla="*/ 3398509 w 6798686"/>
              <a:gd name="connsiteY1068" fmla="*/ 659507 h 1542374"/>
              <a:gd name="connsiteX1069" fmla="*/ 3473168 w 6798686"/>
              <a:gd name="connsiteY1069" fmla="*/ 637509 h 1542374"/>
              <a:gd name="connsiteX1070" fmla="*/ 1251922 w 6798686"/>
              <a:gd name="connsiteY1070" fmla="*/ 636779 h 1542374"/>
              <a:gd name="connsiteX1071" fmla="*/ 1278915 w 6798686"/>
              <a:gd name="connsiteY1071" fmla="*/ 673686 h 1542374"/>
              <a:gd name="connsiteX1072" fmla="*/ 1251980 w 6798686"/>
              <a:gd name="connsiteY1072" fmla="*/ 673628 h 1542374"/>
              <a:gd name="connsiteX1073" fmla="*/ 1224526 w 6798686"/>
              <a:gd name="connsiteY1073" fmla="*/ 638316 h 1542374"/>
              <a:gd name="connsiteX1074" fmla="*/ 1251922 w 6798686"/>
              <a:gd name="connsiteY1074" fmla="*/ 636779 h 1542374"/>
              <a:gd name="connsiteX1075" fmla="*/ 1284429 w 6798686"/>
              <a:gd name="connsiteY1075" fmla="*/ 634993 h 1542374"/>
              <a:gd name="connsiteX1076" fmla="*/ 1311173 w 6798686"/>
              <a:gd name="connsiteY1076" fmla="*/ 673686 h 1542374"/>
              <a:gd name="connsiteX1077" fmla="*/ 1283795 w 6798686"/>
              <a:gd name="connsiteY1077" fmla="*/ 673686 h 1542374"/>
              <a:gd name="connsiteX1078" fmla="*/ 1256591 w 6798686"/>
              <a:gd name="connsiteY1078" fmla="*/ 636510 h 1542374"/>
              <a:gd name="connsiteX1079" fmla="*/ 1284429 w 6798686"/>
              <a:gd name="connsiteY1079" fmla="*/ 634993 h 1542374"/>
              <a:gd name="connsiteX1080" fmla="*/ 3378048 w 6798686"/>
              <a:gd name="connsiteY1080" fmla="*/ 634839 h 1542374"/>
              <a:gd name="connsiteX1081" fmla="*/ 3326771 w 6798686"/>
              <a:gd name="connsiteY1081" fmla="*/ 668844 h 1542374"/>
              <a:gd name="connsiteX1082" fmla="*/ 3306580 w 6798686"/>
              <a:gd name="connsiteY1082" fmla="*/ 682024 h 1542374"/>
              <a:gd name="connsiteX1083" fmla="*/ 3248713 w 6798686"/>
              <a:gd name="connsiteY1083" fmla="*/ 700237 h 1542374"/>
              <a:gd name="connsiteX1084" fmla="*/ 3225851 w 6798686"/>
              <a:gd name="connsiteY1084" fmla="*/ 707441 h 1542374"/>
              <a:gd name="connsiteX1085" fmla="*/ 3251172 w 6798686"/>
              <a:gd name="connsiteY1085" fmla="*/ 692187 h 1542374"/>
              <a:gd name="connsiteX1086" fmla="*/ 3301796 w 6798686"/>
              <a:gd name="connsiteY1086" fmla="*/ 661044 h 1542374"/>
              <a:gd name="connsiteX1087" fmla="*/ 3378048 w 6798686"/>
              <a:gd name="connsiteY1087" fmla="*/ 634839 h 1542374"/>
              <a:gd name="connsiteX1088" fmla="*/ 3648728 w 6798686"/>
              <a:gd name="connsiteY1088" fmla="*/ 632629 h 1542374"/>
              <a:gd name="connsiteX1089" fmla="*/ 3601851 w 6798686"/>
              <a:gd name="connsiteY1089" fmla="*/ 673282 h 1542374"/>
              <a:gd name="connsiteX1090" fmla="*/ 3522755 w 6798686"/>
              <a:gd name="connsiteY1090" fmla="*/ 693494 h 1542374"/>
              <a:gd name="connsiteX1091" fmla="*/ 3577374 w 6798686"/>
              <a:gd name="connsiteY1091" fmla="*/ 648729 h 1542374"/>
              <a:gd name="connsiteX1092" fmla="*/ 3648728 w 6798686"/>
              <a:gd name="connsiteY1092" fmla="*/ 632629 h 1542374"/>
              <a:gd name="connsiteX1093" fmla="*/ 825298 w 6798686"/>
              <a:gd name="connsiteY1093" fmla="*/ 629402 h 1542374"/>
              <a:gd name="connsiteX1094" fmla="*/ 826240 w 6798686"/>
              <a:gd name="connsiteY1094" fmla="*/ 629421 h 1542374"/>
              <a:gd name="connsiteX1095" fmla="*/ 842263 w 6798686"/>
              <a:gd name="connsiteY1095" fmla="*/ 629575 h 1542374"/>
              <a:gd name="connsiteX1096" fmla="*/ 860879 w 6798686"/>
              <a:gd name="connsiteY1096" fmla="*/ 637317 h 1542374"/>
              <a:gd name="connsiteX1097" fmla="*/ 843435 w 6798686"/>
              <a:gd name="connsiteY1097" fmla="*/ 635511 h 1542374"/>
              <a:gd name="connsiteX1098" fmla="*/ 834482 w 6798686"/>
              <a:gd name="connsiteY1098" fmla="*/ 632495 h 1542374"/>
              <a:gd name="connsiteX1099" fmla="*/ 825298 w 6798686"/>
              <a:gd name="connsiteY1099" fmla="*/ 629402 h 1542374"/>
              <a:gd name="connsiteX1100" fmla="*/ 873982 w 6798686"/>
              <a:gd name="connsiteY1100" fmla="*/ 628979 h 1542374"/>
              <a:gd name="connsiteX1101" fmla="*/ 896883 w 6798686"/>
              <a:gd name="connsiteY1101" fmla="*/ 640314 h 1542374"/>
              <a:gd name="connsiteX1102" fmla="*/ 877651 w 6798686"/>
              <a:gd name="connsiteY1102" fmla="*/ 638893 h 1542374"/>
              <a:gd name="connsiteX1103" fmla="*/ 867315 w 6798686"/>
              <a:gd name="connsiteY1103" fmla="*/ 634608 h 1542374"/>
              <a:gd name="connsiteX1104" fmla="*/ 854904 w 6798686"/>
              <a:gd name="connsiteY1104" fmla="*/ 629440 h 1542374"/>
              <a:gd name="connsiteX1105" fmla="*/ 873982 w 6798686"/>
              <a:gd name="connsiteY1105" fmla="*/ 628979 h 1542374"/>
              <a:gd name="connsiteX1106" fmla="*/ 796653 w 6798686"/>
              <a:gd name="connsiteY1106" fmla="*/ 628902 h 1542374"/>
              <a:gd name="connsiteX1107" fmla="*/ 808507 w 6798686"/>
              <a:gd name="connsiteY1107" fmla="*/ 629094 h 1542374"/>
              <a:gd name="connsiteX1108" fmla="*/ 820745 w 6798686"/>
              <a:gd name="connsiteY1108" fmla="*/ 633225 h 1542374"/>
              <a:gd name="connsiteX1109" fmla="*/ 808834 w 6798686"/>
              <a:gd name="connsiteY1109" fmla="*/ 632034 h 1542374"/>
              <a:gd name="connsiteX1110" fmla="*/ 806125 w 6798686"/>
              <a:gd name="connsiteY1110" fmla="*/ 631342 h 1542374"/>
              <a:gd name="connsiteX1111" fmla="*/ 796653 w 6798686"/>
              <a:gd name="connsiteY1111" fmla="*/ 628902 h 1542374"/>
              <a:gd name="connsiteX1112" fmla="*/ 774617 w 6798686"/>
              <a:gd name="connsiteY1112" fmla="*/ 628537 h 1542374"/>
              <a:gd name="connsiteX1113" fmla="*/ 775520 w 6798686"/>
              <a:gd name="connsiteY1113" fmla="*/ 628768 h 1542374"/>
              <a:gd name="connsiteX1114" fmla="*/ 774598 w 6798686"/>
              <a:gd name="connsiteY1114" fmla="*/ 628691 h 1542374"/>
              <a:gd name="connsiteX1115" fmla="*/ 773714 w 6798686"/>
              <a:gd name="connsiteY1115" fmla="*/ 628537 h 1542374"/>
              <a:gd name="connsiteX1116" fmla="*/ 774617 w 6798686"/>
              <a:gd name="connsiteY1116" fmla="*/ 628537 h 1542374"/>
              <a:gd name="connsiteX1117" fmla="*/ 1492439 w 6798686"/>
              <a:gd name="connsiteY1117" fmla="*/ 627942 h 1542374"/>
              <a:gd name="connsiteX1118" fmla="*/ 1731648 w 6798686"/>
              <a:gd name="connsiteY1118" fmla="*/ 644310 h 1542374"/>
              <a:gd name="connsiteX1119" fmla="*/ 1767249 w 6798686"/>
              <a:gd name="connsiteY1119" fmla="*/ 688844 h 1542374"/>
              <a:gd name="connsiteX1120" fmla="*/ 1537760 w 6798686"/>
              <a:gd name="connsiteY1120" fmla="*/ 674704 h 1542374"/>
              <a:gd name="connsiteX1121" fmla="*/ 1342008 w 6798686"/>
              <a:gd name="connsiteY1121" fmla="*/ 673647 h 1542374"/>
              <a:gd name="connsiteX1122" fmla="*/ 1315860 w 6798686"/>
              <a:gd name="connsiteY1122" fmla="*/ 673686 h 1542374"/>
              <a:gd name="connsiteX1123" fmla="*/ 1288925 w 6798686"/>
              <a:gd name="connsiteY1123" fmla="*/ 634743 h 1542374"/>
              <a:gd name="connsiteX1124" fmla="*/ 1492439 w 6798686"/>
              <a:gd name="connsiteY1124" fmla="*/ 627942 h 1542374"/>
              <a:gd name="connsiteX1125" fmla="*/ 904856 w 6798686"/>
              <a:gd name="connsiteY1125" fmla="*/ 627519 h 1542374"/>
              <a:gd name="connsiteX1126" fmla="*/ 929909 w 6798686"/>
              <a:gd name="connsiteY1126" fmla="*/ 641928 h 1542374"/>
              <a:gd name="connsiteX1127" fmla="*/ 909371 w 6798686"/>
              <a:gd name="connsiteY1127" fmla="*/ 641044 h 1542374"/>
              <a:gd name="connsiteX1128" fmla="*/ 906047 w 6798686"/>
              <a:gd name="connsiteY1128" fmla="*/ 639411 h 1542374"/>
              <a:gd name="connsiteX1129" fmla="*/ 884164 w 6798686"/>
              <a:gd name="connsiteY1129" fmla="*/ 628576 h 1542374"/>
              <a:gd name="connsiteX1130" fmla="*/ 904856 w 6798686"/>
              <a:gd name="connsiteY1130" fmla="*/ 627519 h 1542374"/>
              <a:gd name="connsiteX1131" fmla="*/ 3841963 w 6798686"/>
              <a:gd name="connsiteY1131" fmla="*/ 625559 h 1542374"/>
              <a:gd name="connsiteX1132" fmla="*/ 3478067 w 6798686"/>
              <a:gd name="connsiteY1132" fmla="*/ 968976 h 1542374"/>
              <a:gd name="connsiteX1133" fmla="*/ 3288040 w 6798686"/>
              <a:gd name="connsiteY1133" fmla="*/ 1125727 h 1542374"/>
              <a:gd name="connsiteX1134" fmla="*/ 2760553 w 6798686"/>
              <a:gd name="connsiteY1134" fmla="*/ 1428183 h 1542374"/>
              <a:gd name="connsiteX1135" fmla="*/ 2217465 w 6798686"/>
              <a:gd name="connsiteY1135" fmla="*/ 1456195 h 1542374"/>
              <a:gd name="connsiteX1136" fmla="*/ 1750880 w 6798686"/>
              <a:gd name="connsiteY1136" fmla="*/ 1200366 h 1542374"/>
              <a:gd name="connsiteX1137" fmla="*/ 1749400 w 6798686"/>
              <a:gd name="connsiteY1137" fmla="*/ 1198983 h 1542374"/>
              <a:gd name="connsiteX1138" fmla="*/ 2171164 w 6798686"/>
              <a:gd name="connsiteY1138" fmla="*/ 1407991 h 1542374"/>
              <a:gd name="connsiteX1139" fmla="*/ 2444533 w 6798686"/>
              <a:gd name="connsiteY1139" fmla="*/ 1433890 h 1542374"/>
              <a:gd name="connsiteX1140" fmla="*/ 2465397 w 6798686"/>
              <a:gd name="connsiteY1140" fmla="*/ 1432449 h 1542374"/>
              <a:gd name="connsiteX1141" fmla="*/ 2705337 w 6798686"/>
              <a:gd name="connsiteY1141" fmla="*/ 1385052 h 1542374"/>
              <a:gd name="connsiteX1142" fmla="*/ 3220087 w 6798686"/>
              <a:gd name="connsiteY1142" fmla="*/ 1110146 h 1542374"/>
              <a:gd name="connsiteX1143" fmla="*/ 3406944 w 6798686"/>
              <a:gd name="connsiteY1143" fmla="*/ 965037 h 1542374"/>
              <a:gd name="connsiteX1144" fmla="*/ 3769207 w 6798686"/>
              <a:gd name="connsiteY1144" fmla="*/ 640314 h 1542374"/>
              <a:gd name="connsiteX1145" fmla="*/ 3841963 w 6798686"/>
              <a:gd name="connsiteY1145" fmla="*/ 625559 h 1542374"/>
              <a:gd name="connsiteX1146" fmla="*/ 935538 w 6798686"/>
              <a:gd name="connsiteY1146" fmla="*/ 625425 h 1542374"/>
              <a:gd name="connsiteX1147" fmla="*/ 961820 w 6798686"/>
              <a:gd name="connsiteY1147" fmla="*/ 642620 h 1542374"/>
              <a:gd name="connsiteX1148" fmla="*/ 940071 w 6798686"/>
              <a:gd name="connsiteY1148" fmla="*/ 642216 h 1542374"/>
              <a:gd name="connsiteX1149" fmla="*/ 913578 w 6798686"/>
              <a:gd name="connsiteY1149" fmla="*/ 627000 h 1542374"/>
              <a:gd name="connsiteX1150" fmla="*/ 935538 w 6798686"/>
              <a:gd name="connsiteY1150" fmla="*/ 625425 h 1542374"/>
              <a:gd name="connsiteX1151" fmla="*/ 966296 w 6798686"/>
              <a:gd name="connsiteY1151" fmla="*/ 622812 h 1542374"/>
              <a:gd name="connsiteX1152" fmla="*/ 993328 w 6798686"/>
              <a:gd name="connsiteY1152" fmla="*/ 642658 h 1542374"/>
              <a:gd name="connsiteX1153" fmla="*/ 970542 w 6798686"/>
              <a:gd name="connsiteY1153" fmla="*/ 642697 h 1542374"/>
              <a:gd name="connsiteX1154" fmla="*/ 943222 w 6798686"/>
              <a:gd name="connsiteY1154" fmla="*/ 624829 h 1542374"/>
              <a:gd name="connsiteX1155" fmla="*/ 966296 w 6798686"/>
              <a:gd name="connsiteY1155" fmla="*/ 622812 h 1542374"/>
              <a:gd name="connsiteX1156" fmla="*/ 545109 w 6798686"/>
              <a:gd name="connsiteY1156" fmla="*/ 622255 h 1542374"/>
              <a:gd name="connsiteX1157" fmla="*/ 554619 w 6798686"/>
              <a:gd name="connsiteY1157" fmla="*/ 622754 h 1542374"/>
              <a:gd name="connsiteX1158" fmla="*/ 548221 w 6798686"/>
              <a:gd name="connsiteY1158" fmla="*/ 624080 h 1542374"/>
              <a:gd name="connsiteX1159" fmla="*/ 537002 w 6798686"/>
              <a:gd name="connsiteY1159" fmla="*/ 624618 h 1542374"/>
              <a:gd name="connsiteX1160" fmla="*/ 545109 w 6798686"/>
              <a:gd name="connsiteY1160" fmla="*/ 622255 h 1542374"/>
              <a:gd name="connsiteX1161" fmla="*/ 696712 w 6798686"/>
              <a:gd name="connsiteY1161" fmla="*/ 619988 h 1542374"/>
              <a:gd name="connsiteX1162" fmla="*/ 708085 w 6798686"/>
              <a:gd name="connsiteY1162" fmla="*/ 622082 h 1542374"/>
              <a:gd name="connsiteX1163" fmla="*/ 706971 w 6798686"/>
              <a:gd name="connsiteY1163" fmla="*/ 622063 h 1542374"/>
              <a:gd name="connsiteX1164" fmla="*/ 690410 w 6798686"/>
              <a:gd name="connsiteY1164" fmla="*/ 620372 h 1542374"/>
              <a:gd name="connsiteX1165" fmla="*/ 696712 w 6798686"/>
              <a:gd name="connsiteY1165" fmla="*/ 619988 h 1542374"/>
              <a:gd name="connsiteX1166" fmla="*/ 997170 w 6798686"/>
              <a:gd name="connsiteY1166" fmla="*/ 619777 h 1542374"/>
              <a:gd name="connsiteX1167" fmla="*/ 1024720 w 6798686"/>
              <a:gd name="connsiteY1167" fmla="*/ 642197 h 1542374"/>
              <a:gd name="connsiteX1168" fmla="*/ 1001051 w 6798686"/>
              <a:gd name="connsiteY1168" fmla="*/ 642581 h 1542374"/>
              <a:gd name="connsiteX1169" fmla="*/ 973212 w 6798686"/>
              <a:gd name="connsiteY1169" fmla="*/ 622159 h 1542374"/>
              <a:gd name="connsiteX1170" fmla="*/ 997170 w 6798686"/>
              <a:gd name="connsiteY1170" fmla="*/ 619777 h 1542374"/>
              <a:gd name="connsiteX1171" fmla="*/ 733887 w 6798686"/>
              <a:gd name="connsiteY1171" fmla="*/ 617971 h 1542374"/>
              <a:gd name="connsiteX1172" fmla="*/ 752388 w 6798686"/>
              <a:gd name="connsiteY1172" fmla="*/ 622793 h 1542374"/>
              <a:gd name="connsiteX1173" fmla="*/ 740477 w 6798686"/>
              <a:gd name="connsiteY1173" fmla="*/ 622601 h 1542374"/>
              <a:gd name="connsiteX1174" fmla="*/ 718940 w 6798686"/>
              <a:gd name="connsiteY1174" fmla="*/ 618720 h 1542374"/>
              <a:gd name="connsiteX1175" fmla="*/ 733887 w 6798686"/>
              <a:gd name="connsiteY1175" fmla="*/ 617971 h 1542374"/>
              <a:gd name="connsiteX1176" fmla="*/ 3725941 w 6798686"/>
              <a:gd name="connsiteY1176" fmla="*/ 617317 h 1542374"/>
              <a:gd name="connsiteX1177" fmla="*/ 3687363 w 6798686"/>
              <a:gd name="connsiteY1177" fmla="*/ 652649 h 1542374"/>
              <a:gd name="connsiteX1178" fmla="*/ 3610861 w 6798686"/>
              <a:gd name="connsiteY1178" fmla="*/ 671054 h 1542374"/>
              <a:gd name="connsiteX1179" fmla="*/ 3657143 w 6798686"/>
              <a:gd name="connsiteY1179" fmla="*/ 630824 h 1542374"/>
              <a:gd name="connsiteX1180" fmla="*/ 3725941 w 6798686"/>
              <a:gd name="connsiteY1180" fmla="*/ 617317 h 1542374"/>
              <a:gd name="connsiteX1181" fmla="*/ 608951 w 6798686"/>
              <a:gd name="connsiteY1181" fmla="*/ 616760 h 1542374"/>
              <a:gd name="connsiteX1182" fmla="*/ 619499 w 6798686"/>
              <a:gd name="connsiteY1182" fmla="*/ 618028 h 1542374"/>
              <a:gd name="connsiteX1183" fmla="*/ 607837 w 6798686"/>
              <a:gd name="connsiteY1183" fmla="*/ 619623 h 1542374"/>
              <a:gd name="connsiteX1184" fmla="*/ 597750 w 6798686"/>
              <a:gd name="connsiteY1184" fmla="*/ 619277 h 1542374"/>
              <a:gd name="connsiteX1185" fmla="*/ 608951 w 6798686"/>
              <a:gd name="connsiteY1185" fmla="*/ 616760 h 1542374"/>
              <a:gd name="connsiteX1186" fmla="*/ 771485 w 6798686"/>
              <a:gd name="connsiteY1186" fmla="*/ 616568 h 1542374"/>
              <a:gd name="connsiteX1187" fmla="*/ 791639 w 6798686"/>
              <a:gd name="connsiteY1187" fmla="*/ 623408 h 1542374"/>
              <a:gd name="connsiteX1188" fmla="*/ 774233 w 6798686"/>
              <a:gd name="connsiteY1188" fmla="*/ 623119 h 1542374"/>
              <a:gd name="connsiteX1189" fmla="*/ 751428 w 6798686"/>
              <a:gd name="connsiteY1189" fmla="*/ 617221 h 1542374"/>
              <a:gd name="connsiteX1190" fmla="*/ 771485 w 6798686"/>
              <a:gd name="connsiteY1190" fmla="*/ 616568 h 1542374"/>
              <a:gd name="connsiteX1191" fmla="*/ 1028274 w 6798686"/>
              <a:gd name="connsiteY1191" fmla="*/ 616414 h 1542374"/>
              <a:gd name="connsiteX1192" fmla="*/ 1056132 w 6798686"/>
              <a:gd name="connsiteY1192" fmla="*/ 641333 h 1542374"/>
              <a:gd name="connsiteX1193" fmla="*/ 1031714 w 6798686"/>
              <a:gd name="connsiteY1193" fmla="*/ 642043 h 1542374"/>
              <a:gd name="connsiteX1194" fmla="*/ 1003548 w 6798686"/>
              <a:gd name="connsiteY1194" fmla="*/ 619123 h 1542374"/>
              <a:gd name="connsiteX1195" fmla="*/ 1028274 w 6798686"/>
              <a:gd name="connsiteY1195" fmla="*/ 616414 h 1542374"/>
              <a:gd name="connsiteX1196" fmla="*/ 674099 w 6798686"/>
              <a:gd name="connsiteY1196" fmla="*/ 615780 h 1542374"/>
              <a:gd name="connsiteX1197" fmla="*/ 674579 w 6798686"/>
              <a:gd name="connsiteY1197" fmla="*/ 615877 h 1542374"/>
              <a:gd name="connsiteX1198" fmla="*/ 672620 w 6798686"/>
              <a:gd name="connsiteY1198" fmla="*/ 615992 h 1542374"/>
              <a:gd name="connsiteX1199" fmla="*/ 674099 w 6798686"/>
              <a:gd name="connsiteY1199" fmla="*/ 615780 h 1542374"/>
              <a:gd name="connsiteX1200" fmla="*/ 808949 w 6798686"/>
              <a:gd name="connsiteY1200" fmla="*/ 615665 h 1542374"/>
              <a:gd name="connsiteX1201" fmla="*/ 828987 w 6798686"/>
              <a:gd name="connsiteY1201" fmla="*/ 624042 h 1542374"/>
              <a:gd name="connsiteX1202" fmla="*/ 826336 w 6798686"/>
              <a:gd name="connsiteY1202" fmla="*/ 624003 h 1542374"/>
              <a:gd name="connsiteX1203" fmla="*/ 808296 w 6798686"/>
              <a:gd name="connsiteY1203" fmla="*/ 623677 h 1542374"/>
              <a:gd name="connsiteX1204" fmla="*/ 786355 w 6798686"/>
              <a:gd name="connsiteY1204" fmla="*/ 616261 h 1542374"/>
              <a:gd name="connsiteX1205" fmla="*/ 791524 w 6798686"/>
              <a:gd name="connsiteY1205" fmla="*/ 616165 h 1542374"/>
              <a:gd name="connsiteX1206" fmla="*/ 808949 w 6798686"/>
              <a:gd name="connsiteY1206" fmla="*/ 615665 h 1542374"/>
              <a:gd name="connsiteX1207" fmla="*/ 3556125 w 6798686"/>
              <a:gd name="connsiteY1207" fmla="*/ 614801 h 1542374"/>
              <a:gd name="connsiteX1208" fmla="*/ 3494148 w 6798686"/>
              <a:gd name="connsiteY1208" fmla="*/ 663599 h 1542374"/>
              <a:gd name="connsiteX1209" fmla="*/ 3417664 w 6798686"/>
              <a:gd name="connsiteY1209" fmla="*/ 684022 h 1542374"/>
              <a:gd name="connsiteX1210" fmla="*/ 3485176 w 6798686"/>
              <a:gd name="connsiteY1210" fmla="*/ 634109 h 1542374"/>
              <a:gd name="connsiteX1211" fmla="*/ 3556125 w 6798686"/>
              <a:gd name="connsiteY1211" fmla="*/ 614801 h 1542374"/>
              <a:gd name="connsiteX1212" fmla="*/ 1754665 w 6798686"/>
              <a:gd name="connsiteY1212" fmla="*/ 614263 h 1542374"/>
              <a:gd name="connsiteX1213" fmla="*/ 1790476 w 6798686"/>
              <a:gd name="connsiteY1213" fmla="*/ 629863 h 1542374"/>
              <a:gd name="connsiteX1214" fmla="*/ 1817488 w 6798686"/>
              <a:gd name="connsiteY1214" fmla="*/ 656126 h 1542374"/>
              <a:gd name="connsiteX1215" fmla="*/ 1824885 w 6798686"/>
              <a:gd name="connsiteY1215" fmla="*/ 663350 h 1542374"/>
              <a:gd name="connsiteX1216" fmla="*/ 1786711 w 6798686"/>
              <a:gd name="connsiteY1216" fmla="*/ 651380 h 1542374"/>
              <a:gd name="connsiteX1217" fmla="*/ 1760236 w 6798686"/>
              <a:gd name="connsiteY1217" fmla="*/ 620737 h 1542374"/>
              <a:gd name="connsiteX1218" fmla="*/ 1754665 w 6798686"/>
              <a:gd name="connsiteY1218" fmla="*/ 614263 h 1542374"/>
              <a:gd name="connsiteX1219" fmla="*/ 842513 w 6798686"/>
              <a:gd name="connsiteY1219" fmla="*/ 613341 h 1542374"/>
              <a:gd name="connsiteX1220" fmla="*/ 863646 w 6798686"/>
              <a:gd name="connsiteY1220" fmla="*/ 623850 h 1542374"/>
              <a:gd name="connsiteX1221" fmla="*/ 842205 w 6798686"/>
              <a:gd name="connsiteY1221" fmla="*/ 624157 h 1542374"/>
              <a:gd name="connsiteX1222" fmla="*/ 820400 w 6798686"/>
              <a:gd name="connsiteY1222" fmla="*/ 615050 h 1542374"/>
              <a:gd name="connsiteX1223" fmla="*/ 842513 w 6798686"/>
              <a:gd name="connsiteY1223" fmla="*/ 613341 h 1542374"/>
              <a:gd name="connsiteX1224" fmla="*/ 1059648 w 6798686"/>
              <a:gd name="connsiteY1224" fmla="*/ 612822 h 1542374"/>
              <a:gd name="connsiteX1225" fmla="*/ 1087678 w 6798686"/>
              <a:gd name="connsiteY1225" fmla="*/ 640141 h 1542374"/>
              <a:gd name="connsiteX1226" fmla="*/ 1062587 w 6798686"/>
              <a:gd name="connsiteY1226" fmla="*/ 641121 h 1542374"/>
              <a:gd name="connsiteX1227" fmla="*/ 1034211 w 6798686"/>
              <a:gd name="connsiteY1227" fmla="*/ 615761 h 1542374"/>
              <a:gd name="connsiteX1228" fmla="*/ 1059648 w 6798686"/>
              <a:gd name="connsiteY1228" fmla="*/ 612822 h 1542374"/>
              <a:gd name="connsiteX1229" fmla="*/ 576636 w 6798686"/>
              <a:gd name="connsiteY1229" fmla="*/ 612745 h 1542374"/>
              <a:gd name="connsiteX1230" fmla="*/ 592044 w 6798686"/>
              <a:gd name="connsiteY1230" fmla="*/ 614724 h 1542374"/>
              <a:gd name="connsiteX1231" fmla="*/ 575349 w 6798686"/>
              <a:gd name="connsiteY1231" fmla="*/ 618355 h 1542374"/>
              <a:gd name="connsiteX1232" fmla="*/ 560479 w 6798686"/>
              <a:gd name="connsiteY1232" fmla="*/ 617663 h 1542374"/>
              <a:gd name="connsiteX1233" fmla="*/ 576636 w 6798686"/>
              <a:gd name="connsiteY1233" fmla="*/ 612745 h 1542374"/>
              <a:gd name="connsiteX1234" fmla="*/ 3370594 w 6798686"/>
              <a:gd name="connsiteY1234" fmla="*/ 612072 h 1542374"/>
              <a:gd name="connsiteX1235" fmla="*/ 3302738 w 6798686"/>
              <a:gd name="connsiteY1235" fmla="*/ 654896 h 1542374"/>
              <a:gd name="connsiteX1236" fmla="*/ 3287310 w 6798686"/>
              <a:gd name="connsiteY1236" fmla="*/ 660237 h 1542374"/>
              <a:gd name="connsiteX1237" fmla="*/ 3252594 w 6798686"/>
              <a:gd name="connsiteY1237" fmla="*/ 672226 h 1542374"/>
              <a:gd name="connsiteX1238" fmla="*/ 3226965 w 6798686"/>
              <a:gd name="connsiteY1238" fmla="*/ 681063 h 1542374"/>
              <a:gd name="connsiteX1239" fmla="*/ 3298357 w 6798686"/>
              <a:gd name="connsiteY1239" fmla="*/ 639354 h 1542374"/>
              <a:gd name="connsiteX1240" fmla="*/ 3339336 w 6798686"/>
              <a:gd name="connsiteY1240" fmla="*/ 623888 h 1542374"/>
              <a:gd name="connsiteX1241" fmla="*/ 3342909 w 6798686"/>
              <a:gd name="connsiteY1241" fmla="*/ 622524 h 1542374"/>
              <a:gd name="connsiteX1242" fmla="*/ 3370594 w 6798686"/>
              <a:gd name="connsiteY1242" fmla="*/ 612072 h 1542374"/>
              <a:gd name="connsiteX1243" fmla="*/ 3919542 w 6798686"/>
              <a:gd name="connsiteY1243" fmla="*/ 611631 h 1542374"/>
              <a:gd name="connsiteX1244" fmla="*/ 3551726 w 6798686"/>
              <a:gd name="connsiteY1244" fmla="*/ 976007 h 1542374"/>
              <a:gd name="connsiteX1245" fmla="*/ 2262748 w 6798686"/>
              <a:gd name="connsiteY1245" fmla="*/ 1508298 h 1542374"/>
              <a:gd name="connsiteX1246" fmla="*/ 1805961 w 6798686"/>
              <a:gd name="connsiteY1246" fmla="*/ 1249991 h 1542374"/>
              <a:gd name="connsiteX1247" fmla="*/ 2216428 w 6798686"/>
              <a:gd name="connsiteY1247" fmla="*/ 1459999 h 1542374"/>
              <a:gd name="connsiteX1248" fmla="*/ 2495118 w 6798686"/>
              <a:gd name="connsiteY1248" fmla="*/ 1487011 h 1542374"/>
              <a:gd name="connsiteX1249" fmla="*/ 2507510 w 6798686"/>
              <a:gd name="connsiteY1249" fmla="*/ 1486108 h 1542374"/>
              <a:gd name="connsiteX1250" fmla="*/ 2761821 w 6798686"/>
              <a:gd name="connsiteY1250" fmla="*/ 1431911 h 1542374"/>
              <a:gd name="connsiteX1251" fmla="*/ 3290441 w 6798686"/>
              <a:gd name="connsiteY1251" fmla="*/ 1128840 h 1542374"/>
              <a:gd name="connsiteX1252" fmla="*/ 3480641 w 6798686"/>
              <a:gd name="connsiteY1252" fmla="*/ 971934 h 1542374"/>
              <a:gd name="connsiteX1253" fmla="*/ 3848783 w 6798686"/>
              <a:gd name="connsiteY1253" fmla="*/ 624253 h 1542374"/>
              <a:gd name="connsiteX1254" fmla="*/ 3919542 w 6798686"/>
              <a:gd name="connsiteY1254" fmla="*/ 611631 h 1542374"/>
              <a:gd name="connsiteX1255" fmla="*/ 1779275 w 6798686"/>
              <a:gd name="connsiteY1255" fmla="*/ 611458 h 1542374"/>
              <a:gd name="connsiteX1256" fmla="*/ 1810610 w 6798686"/>
              <a:gd name="connsiteY1256" fmla="*/ 634282 h 1542374"/>
              <a:gd name="connsiteX1257" fmla="*/ 1802714 w 6798686"/>
              <a:gd name="connsiteY1257" fmla="*/ 630036 h 1542374"/>
              <a:gd name="connsiteX1258" fmla="*/ 1794203 w 6798686"/>
              <a:gd name="connsiteY1258" fmla="*/ 625675 h 1542374"/>
              <a:gd name="connsiteX1259" fmla="*/ 1779275 w 6798686"/>
              <a:gd name="connsiteY1259" fmla="*/ 611458 h 1542374"/>
              <a:gd name="connsiteX1260" fmla="*/ 706741 w 6798686"/>
              <a:gd name="connsiteY1260" fmla="*/ 610805 h 1542374"/>
              <a:gd name="connsiteX1261" fmla="*/ 716366 w 6798686"/>
              <a:gd name="connsiteY1261" fmla="*/ 613341 h 1542374"/>
              <a:gd name="connsiteX1262" fmla="*/ 695963 w 6798686"/>
              <a:gd name="connsiteY1262" fmla="*/ 614512 h 1542374"/>
              <a:gd name="connsiteX1263" fmla="*/ 689891 w 6798686"/>
              <a:gd name="connsiteY1263" fmla="*/ 613398 h 1542374"/>
              <a:gd name="connsiteX1264" fmla="*/ 706741 w 6798686"/>
              <a:gd name="connsiteY1264" fmla="*/ 610805 h 1542374"/>
              <a:gd name="connsiteX1265" fmla="*/ 874231 w 6798686"/>
              <a:gd name="connsiteY1265" fmla="*/ 609882 h 1542374"/>
              <a:gd name="connsiteX1266" fmla="*/ 896287 w 6798686"/>
              <a:gd name="connsiteY1266" fmla="*/ 622582 h 1542374"/>
              <a:gd name="connsiteX1267" fmla="*/ 874059 w 6798686"/>
              <a:gd name="connsiteY1267" fmla="*/ 623561 h 1542374"/>
              <a:gd name="connsiteX1268" fmla="*/ 851696 w 6798686"/>
              <a:gd name="connsiteY1268" fmla="*/ 612457 h 1542374"/>
              <a:gd name="connsiteX1269" fmla="*/ 874231 w 6798686"/>
              <a:gd name="connsiteY1269" fmla="*/ 609882 h 1542374"/>
              <a:gd name="connsiteX1270" fmla="*/ 641035 w 6798686"/>
              <a:gd name="connsiteY1270" fmla="*/ 609421 h 1542374"/>
              <a:gd name="connsiteX1271" fmla="*/ 657423 w 6798686"/>
              <a:gd name="connsiteY1271" fmla="*/ 612610 h 1542374"/>
              <a:gd name="connsiteX1272" fmla="*/ 640555 w 6798686"/>
              <a:gd name="connsiteY1272" fmla="*/ 615050 h 1542374"/>
              <a:gd name="connsiteX1273" fmla="*/ 624455 w 6798686"/>
              <a:gd name="connsiteY1273" fmla="*/ 613244 h 1542374"/>
              <a:gd name="connsiteX1274" fmla="*/ 641035 w 6798686"/>
              <a:gd name="connsiteY1274" fmla="*/ 609421 h 1542374"/>
              <a:gd name="connsiteX1275" fmla="*/ 1091290 w 6798686"/>
              <a:gd name="connsiteY1275" fmla="*/ 609056 h 1542374"/>
              <a:gd name="connsiteX1276" fmla="*/ 1119397 w 6798686"/>
              <a:gd name="connsiteY1276" fmla="*/ 638700 h 1542374"/>
              <a:gd name="connsiteX1277" fmla="*/ 1093673 w 6798686"/>
              <a:gd name="connsiteY1277" fmla="*/ 639872 h 1542374"/>
              <a:gd name="connsiteX1278" fmla="*/ 1065219 w 6798686"/>
              <a:gd name="connsiteY1278" fmla="*/ 612169 h 1542374"/>
              <a:gd name="connsiteX1279" fmla="*/ 1091290 w 6798686"/>
              <a:gd name="connsiteY1279" fmla="*/ 609056 h 1542374"/>
              <a:gd name="connsiteX1280" fmla="*/ 739593 w 6798686"/>
              <a:gd name="connsiteY1280" fmla="*/ 605675 h 1542374"/>
              <a:gd name="connsiteX1281" fmla="*/ 756692 w 6798686"/>
              <a:gd name="connsiteY1281" fmla="*/ 611535 h 1542374"/>
              <a:gd name="connsiteX1282" fmla="*/ 733273 w 6798686"/>
              <a:gd name="connsiteY1282" fmla="*/ 612476 h 1542374"/>
              <a:gd name="connsiteX1283" fmla="*/ 719459 w 6798686"/>
              <a:gd name="connsiteY1283" fmla="*/ 608826 h 1542374"/>
              <a:gd name="connsiteX1284" fmla="*/ 739593 w 6798686"/>
              <a:gd name="connsiteY1284" fmla="*/ 605675 h 1542374"/>
              <a:gd name="connsiteX1285" fmla="*/ 905259 w 6798686"/>
              <a:gd name="connsiteY1285" fmla="*/ 605560 h 1542374"/>
              <a:gd name="connsiteX1286" fmla="*/ 928141 w 6798686"/>
              <a:gd name="connsiteY1286" fmla="*/ 620583 h 1542374"/>
              <a:gd name="connsiteX1287" fmla="*/ 905048 w 6798686"/>
              <a:gd name="connsiteY1287" fmla="*/ 622082 h 1542374"/>
              <a:gd name="connsiteX1288" fmla="*/ 882089 w 6798686"/>
              <a:gd name="connsiteY1288" fmla="*/ 608864 h 1542374"/>
              <a:gd name="connsiteX1289" fmla="*/ 905259 w 6798686"/>
              <a:gd name="connsiteY1289" fmla="*/ 605560 h 1542374"/>
              <a:gd name="connsiteX1290" fmla="*/ 3466693 w 6798686"/>
              <a:gd name="connsiteY1290" fmla="*/ 605329 h 1542374"/>
              <a:gd name="connsiteX1291" fmla="*/ 3404850 w 6798686"/>
              <a:gd name="connsiteY1291" fmla="*/ 649536 h 1542374"/>
              <a:gd name="connsiteX1292" fmla="*/ 3399278 w 6798686"/>
              <a:gd name="connsiteY1292" fmla="*/ 653436 h 1542374"/>
              <a:gd name="connsiteX1293" fmla="*/ 3322872 w 6798686"/>
              <a:gd name="connsiteY1293" fmla="*/ 676933 h 1542374"/>
              <a:gd name="connsiteX1294" fmla="*/ 3329307 w 6798686"/>
              <a:gd name="connsiteY1294" fmla="*/ 672725 h 1542374"/>
              <a:gd name="connsiteX1295" fmla="*/ 3394859 w 6798686"/>
              <a:gd name="connsiteY1295" fmla="*/ 629133 h 1542374"/>
              <a:gd name="connsiteX1296" fmla="*/ 3466693 w 6798686"/>
              <a:gd name="connsiteY1296" fmla="*/ 605329 h 1542374"/>
              <a:gd name="connsiteX1297" fmla="*/ 3799774 w 6798686"/>
              <a:gd name="connsiteY1297" fmla="*/ 605310 h 1542374"/>
              <a:gd name="connsiteX1298" fmla="*/ 3769649 w 6798686"/>
              <a:gd name="connsiteY1298" fmla="*/ 634320 h 1542374"/>
              <a:gd name="connsiteX1299" fmla="*/ 3695528 w 6798686"/>
              <a:gd name="connsiteY1299" fmla="*/ 650766 h 1542374"/>
              <a:gd name="connsiteX1300" fmla="*/ 3733472 w 6798686"/>
              <a:gd name="connsiteY1300" fmla="*/ 615953 h 1542374"/>
              <a:gd name="connsiteX1301" fmla="*/ 3753088 w 6798686"/>
              <a:gd name="connsiteY1301" fmla="*/ 612534 h 1542374"/>
              <a:gd name="connsiteX1302" fmla="*/ 3799774 w 6798686"/>
              <a:gd name="connsiteY1302" fmla="*/ 605310 h 1542374"/>
              <a:gd name="connsiteX1303" fmla="*/ 1123336 w 6798686"/>
              <a:gd name="connsiteY1303" fmla="*/ 605156 h 1542374"/>
              <a:gd name="connsiteX1304" fmla="*/ 1151405 w 6798686"/>
              <a:gd name="connsiteY1304" fmla="*/ 637067 h 1542374"/>
              <a:gd name="connsiteX1305" fmla="*/ 1125026 w 6798686"/>
              <a:gd name="connsiteY1305" fmla="*/ 638412 h 1542374"/>
              <a:gd name="connsiteX1306" fmla="*/ 1096574 w 6798686"/>
              <a:gd name="connsiteY1306" fmla="*/ 608422 h 1542374"/>
              <a:gd name="connsiteX1307" fmla="*/ 1121972 w 6798686"/>
              <a:gd name="connsiteY1307" fmla="*/ 605329 h 1542374"/>
              <a:gd name="connsiteX1308" fmla="*/ 1123336 w 6798686"/>
              <a:gd name="connsiteY1308" fmla="*/ 605156 h 1542374"/>
              <a:gd name="connsiteX1309" fmla="*/ 3298357 w 6798686"/>
              <a:gd name="connsiteY1309" fmla="*/ 604061 h 1542374"/>
              <a:gd name="connsiteX1310" fmla="*/ 3294822 w 6798686"/>
              <a:gd name="connsiteY1310" fmla="*/ 605944 h 1542374"/>
              <a:gd name="connsiteX1311" fmla="*/ 3290057 w 6798686"/>
              <a:gd name="connsiteY1311" fmla="*/ 608038 h 1542374"/>
              <a:gd name="connsiteX1312" fmla="*/ 3292613 w 6798686"/>
              <a:gd name="connsiteY1312" fmla="*/ 606751 h 1542374"/>
              <a:gd name="connsiteX1313" fmla="*/ 3298357 w 6798686"/>
              <a:gd name="connsiteY1313" fmla="*/ 604061 h 1542374"/>
              <a:gd name="connsiteX1314" fmla="*/ 608298 w 6798686"/>
              <a:gd name="connsiteY1314" fmla="*/ 602831 h 1542374"/>
              <a:gd name="connsiteX1315" fmla="*/ 627452 w 6798686"/>
              <a:gd name="connsiteY1315" fmla="*/ 606732 h 1542374"/>
              <a:gd name="connsiteX1316" fmla="*/ 607645 w 6798686"/>
              <a:gd name="connsiteY1316" fmla="*/ 611246 h 1542374"/>
              <a:gd name="connsiteX1317" fmla="*/ 588913 w 6798686"/>
              <a:gd name="connsiteY1317" fmla="*/ 608941 h 1542374"/>
              <a:gd name="connsiteX1318" fmla="*/ 608298 w 6798686"/>
              <a:gd name="connsiteY1318" fmla="*/ 602831 h 1542374"/>
              <a:gd name="connsiteX1319" fmla="*/ 673235 w 6798686"/>
              <a:gd name="connsiteY1319" fmla="*/ 601756 h 1542374"/>
              <a:gd name="connsiteX1320" fmla="*/ 693350 w 6798686"/>
              <a:gd name="connsiteY1320" fmla="*/ 607212 h 1542374"/>
              <a:gd name="connsiteX1321" fmla="*/ 673158 w 6798686"/>
              <a:gd name="connsiteY1321" fmla="*/ 610267 h 1542374"/>
              <a:gd name="connsiteX1322" fmla="*/ 653408 w 6798686"/>
              <a:gd name="connsiteY1322" fmla="*/ 606501 h 1542374"/>
              <a:gd name="connsiteX1323" fmla="*/ 673235 w 6798686"/>
              <a:gd name="connsiteY1323" fmla="*/ 601756 h 1542374"/>
              <a:gd name="connsiteX1324" fmla="*/ 1155497 w 6798686"/>
              <a:gd name="connsiteY1324" fmla="*/ 601256 h 1542374"/>
              <a:gd name="connsiteX1325" fmla="*/ 1183451 w 6798686"/>
              <a:gd name="connsiteY1325" fmla="*/ 635300 h 1542374"/>
              <a:gd name="connsiteX1326" fmla="*/ 1156746 w 6798686"/>
              <a:gd name="connsiteY1326" fmla="*/ 636779 h 1542374"/>
              <a:gd name="connsiteX1327" fmla="*/ 1128388 w 6798686"/>
              <a:gd name="connsiteY1327" fmla="*/ 604541 h 1542374"/>
              <a:gd name="connsiteX1328" fmla="*/ 1155497 w 6798686"/>
              <a:gd name="connsiteY1328" fmla="*/ 601256 h 1542374"/>
              <a:gd name="connsiteX1329" fmla="*/ 936095 w 6798686"/>
              <a:gd name="connsiteY1329" fmla="*/ 600584 h 1542374"/>
              <a:gd name="connsiteX1330" fmla="*/ 959707 w 6798686"/>
              <a:gd name="connsiteY1330" fmla="*/ 617971 h 1542374"/>
              <a:gd name="connsiteX1331" fmla="*/ 935826 w 6798686"/>
              <a:gd name="connsiteY1331" fmla="*/ 619969 h 1542374"/>
              <a:gd name="connsiteX1332" fmla="*/ 912233 w 6798686"/>
              <a:gd name="connsiteY1332" fmla="*/ 604484 h 1542374"/>
              <a:gd name="connsiteX1333" fmla="*/ 936095 w 6798686"/>
              <a:gd name="connsiteY1333" fmla="*/ 600584 h 1542374"/>
              <a:gd name="connsiteX1334" fmla="*/ 772350 w 6798686"/>
              <a:gd name="connsiteY1334" fmla="*/ 600276 h 1542374"/>
              <a:gd name="connsiteX1335" fmla="*/ 796692 w 6798686"/>
              <a:gd name="connsiteY1335" fmla="*/ 610516 h 1542374"/>
              <a:gd name="connsiteX1336" fmla="*/ 791447 w 6798686"/>
              <a:gd name="connsiteY1336" fmla="*/ 610670 h 1542374"/>
              <a:gd name="connsiteX1337" fmla="*/ 771063 w 6798686"/>
              <a:gd name="connsiteY1337" fmla="*/ 611074 h 1542374"/>
              <a:gd name="connsiteX1338" fmla="*/ 750256 w 6798686"/>
              <a:gd name="connsiteY1338" fmla="*/ 603965 h 1542374"/>
              <a:gd name="connsiteX1339" fmla="*/ 757134 w 6798686"/>
              <a:gd name="connsiteY1339" fmla="*/ 602889 h 1542374"/>
              <a:gd name="connsiteX1340" fmla="*/ 772350 w 6798686"/>
              <a:gd name="connsiteY1340" fmla="*/ 600276 h 1542374"/>
              <a:gd name="connsiteX1341" fmla="*/ 1704637 w 6798686"/>
              <a:gd name="connsiteY1341" fmla="*/ 598201 h 1542374"/>
              <a:gd name="connsiteX1342" fmla="*/ 1743714 w 6798686"/>
              <a:gd name="connsiteY1342" fmla="*/ 610228 h 1542374"/>
              <a:gd name="connsiteX1343" fmla="*/ 1755933 w 6798686"/>
              <a:gd name="connsiteY1343" fmla="*/ 624445 h 1542374"/>
              <a:gd name="connsiteX1344" fmla="*/ 1776932 w 6798686"/>
              <a:gd name="connsiteY1344" fmla="*/ 648787 h 1542374"/>
              <a:gd name="connsiteX1345" fmla="*/ 1735280 w 6798686"/>
              <a:gd name="connsiteY1345" fmla="*/ 639565 h 1542374"/>
              <a:gd name="connsiteX1346" fmla="*/ 1704637 w 6798686"/>
              <a:gd name="connsiteY1346" fmla="*/ 598201 h 1542374"/>
              <a:gd name="connsiteX1347" fmla="*/ 1187946 w 6798686"/>
              <a:gd name="connsiteY1347" fmla="*/ 597394 h 1542374"/>
              <a:gd name="connsiteX1348" fmla="*/ 1215708 w 6798686"/>
              <a:gd name="connsiteY1348" fmla="*/ 633494 h 1542374"/>
              <a:gd name="connsiteX1349" fmla="*/ 1188542 w 6798686"/>
              <a:gd name="connsiteY1349" fmla="*/ 635031 h 1542374"/>
              <a:gd name="connsiteX1350" fmla="*/ 1160338 w 6798686"/>
              <a:gd name="connsiteY1350" fmla="*/ 600680 h 1542374"/>
              <a:gd name="connsiteX1351" fmla="*/ 1187946 w 6798686"/>
              <a:gd name="connsiteY1351" fmla="*/ 597394 h 1542374"/>
              <a:gd name="connsiteX1352" fmla="*/ 3360182 w 6798686"/>
              <a:gd name="connsiteY1352" fmla="*/ 596664 h 1542374"/>
              <a:gd name="connsiteX1353" fmla="*/ 3299317 w 6798686"/>
              <a:gd name="connsiteY1353" fmla="*/ 633206 h 1542374"/>
              <a:gd name="connsiteX1354" fmla="*/ 3232152 w 6798686"/>
              <a:gd name="connsiteY1354" fmla="*/ 658374 h 1542374"/>
              <a:gd name="connsiteX1355" fmla="*/ 3295667 w 6798686"/>
              <a:gd name="connsiteY1355" fmla="*/ 623043 h 1542374"/>
              <a:gd name="connsiteX1356" fmla="*/ 3360182 w 6798686"/>
              <a:gd name="connsiteY1356" fmla="*/ 596664 h 1542374"/>
              <a:gd name="connsiteX1357" fmla="*/ 3870800 w 6798686"/>
              <a:gd name="connsiteY1357" fmla="*/ 596472 h 1542374"/>
              <a:gd name="connsiteX1358" fmla="*/ 3849148 w 6798686"/>
              <a:gd name="connsiteY1358" fmla="*/ 618316 h 1542374"/>
              <a:gd name="connsiteX1359" fmla="*/ 3777084 w 6798686"/>
              <a:gd name="connsiteY1359" fmla="*/ 632745 h 1542374"/>
              <a:gd name="connsiteX1360" fmla="*/ 3806498 w 6798686"/>
              <a:gd name="connsiteY1360" fmla="*/ 604388 h 1542374"/>
              <a:gd name="connsiteX1361" fmla="*/ 3870800 w 6798686"/>
              <a:gd name="connsiteY1361" fmla="*/ 596472 h 1542374"/>
              <a:gd name="connsiteX1362" fmla="*/ 3634338 w 6798686"/>
              <a:gd name="connsiteY1362" fmla="*/ 595588 h 1542374"/>
              <a:gd name="connsiteX1363" fmla="*/ 3577836 w 6798686"/>
              <a:gd name="connsiteY1363" fmla="*/ 642793 h 1542374"/>
              <a:gd name="connsiteX1364" fmla="*/ 3504733 w 6798686"/>
              <a:gd name="connsiteY1364" fmla="*/ 660871 h 1542374"/>
              <a:gd name="connsiteX1365" fmla="*/ 3563714 w 6798686"/>
              <a:gd name="connsiteY1365" fmla="*/ 614339 h 1542374"/>
              <a:gd name="connsiteX1366" fmla="*/ 3566481 w 6798686"/>
              <a:gd name="connsiteY1366" fmla="*/ 612111 h 1542374"/>
              <a:gd name="connsiteX1367" fmla="*/ 3634338 w 6798686"/>
              <a:gd name="connsiteY1367" fmla="*/ 595588 h 1542374"/>
              <a:gd name="connsiteX1368" fmla="*/ 966968 w 6798686"/>
              <a:gd name="connsiteY1368" fmla="*/ 595101 h 1542374"/>
              <a:gd name="connsiteX1369" fmla="*/ 991233 w 6798686"/>
              <a:gd name="connsiteY1369" fmla="*/ 614935 h 1542374"/>
              <a:gd name="connsiteX1370" fmla="*/ 966661 w 6798686"/>
              <a:gd name="connsiteY1370" fmla="*/ 617337 h 1542374"/>
              <a:gd name="connsiteX1371" fmla="*/ 942416 w 6798686"/>
              <a:gd name="connsiteY1371" fmla="*/ 599489 h 1542374"/>
              <a:gd name="connsiteX1372" fmla="*/ 966968 w 6798686"/>
              <a:gd name="connsiteY1372" fmla="*/ 595101 h 1542374"/>
              <a:gd name="connsiteX1373" fmla="*/ 803973 w 6798686"/>
              <a:gd name="connsiteY1373" fmla="*/ 594094 h 1542374"/>
              <a:gd name="connsiteX1374" fmla="*/ 833002 w 6798686"/>
              <a:gd name="connsiteY1374" fmla="*/ 608614 h 1542374"/>
              <a:gd name="connsiteX1375" fmla="*/ 808680 w 6798686"/>
              <a:gd name="connsiteY1375" fmla="*/ 610151 h 1542374"/>
              <a:gd name="connsiteX1376" fmla="*/ 781303 w 6798686"/>
              <a:gd name="connsiteY1376" fmla="*/ 598643 h 1542374"/>
              <a:gd name="connsiteX1377" fmla="*/ 803973 w 6798686"/>
              <a:gd name="connsiteY1377" fmla="*/ 594094 h 1542374"/>
              <a:gd name="connsiteX1378" fmla="*/ 705550 w 6798686"/>
              <a:gd name="connsiteY1378" fmla="*/ 593838 h 1542374"/>
              <a:gd name="connsiteX1379" fmla="*/ 728335 w 6798686"/>
              <a:gd name="connsiteY1379" fmla="*/ 601775 h 1542374"/>
              <a:gd name="connsiteX1380" fmla="*/ 705972 w 6798686"/>
              <a:gd name="connsiteY1380" fmla="*/ 605271 h 1542374"/>
              <a:gd name="connsiteX1381" fmla="*/ 683590 w 6798686"/>
              <a:gd name="connsiteY1381" fmla="*/ 599258 h 1542374"/>
              <a:gd name="connsiteX1382" fmla="*/ 705550 w 6798686"/>
              <a:gd name="connsiteY1382" fmla="*/ 593838 h 1542374"/>
              <a:gd name="connsiteX1383" fmla="*/ 1220645 w 6798686"/>
              <a:gd name="connsiteY1383" fmla="*/ 593617 h 1542374"/>
              <a:gd name="connsiteX1384" fmla="*/ 1248176 w 6798686"/>
              <a:gd name="connsiteY1384" fmla="*/ 631650 h 1542374"/>
              <a:gd name="connsiteX1385" fmla="*/ 1220568 w 6798686"/>
              <a:gd name="connsiteY1385" fmla="*/ 633206 h 1542374"/>
              <a:gd name="connsiteX1386" fmla="*/ 1192596 w 6798686"/>
              <a:gd name="connsiteY1386" fmla="*/ 596857 h 1542374"/>
              <a:gd name="connsiteX1387" fmla="*/ 1220645 w 6798686"/>
              <a:gd name="connsiteY1387" fmla="*/ 593617 h 1542374"/>
              <a:gd name="connsiteX1388" fmla="*/ 639998 w 6798686"/>
              <a:gd name="connsiteY1388" fmla="*/ 592524 h 1542374"/>
              <a:gd name="connsiteX1389" fmla="*/ 661900 w 6798686"/>
              <a:gd name="connsiteY1389" fmla="*/ 598643 h 1542374"/>
              <a:gd name="connsiteX1390" fmla="*/ 639902 w 6798686"/>
              <a:gd name="connsiteY1390" fmla="*/ 603850 h 1542374"/>
              <a:gd name="connsiteX1391" fmla="*/ 618442 w 6798686"/>
              <a:gd name="connsiteY1391" fmla="*/ 599565 h 1542374"/>
              <a:gd name="connsiteX1392" fmla="*/ 639998 w 6798686"/>
              <a:gd name="connsiteY1392" fmla="*/ 592524 h 1542374"/>
              <a:gd name="connsiteX1393" fmla="*/ 3343505 w 6798686"/>
              <a:gd name="connsiteY1393" fmla="*/ 590246 h 1542374"/>
              <a:gd name="connsiteX1394" fmla="*/ 3296512 w 6798686"/>
              <a:gd name="connsiteY1394" fmla="*/ 616952 h 1542374"/>
              <a:gd name="connsiteX1395" fmla="*/ 3245389 w 6798686"/>
              <a:gd name="connsiteY1395" fmla="*/ 637663 h 1542374"/>
              <a:gd name="connsiteX1396" fmla="*/ 3293880 w 6798686"/>
              <a:gd name="connsiteY1396" fmla="*/ 612072 h 1542374"/>
              <a:gd name="connsiteX1397" fmla="*/ 3343505 w 6798686"/>
              <a:gd name="connsiteY1397" fmla="*/ 590246 h 1542374"/>
              <a:gd name="connsiteX1398" fmla="*/ 1253652 w 6798686"/>
              <a:gd name="connsiteY1398" fmla="*/ 590015 h 1542374"/>
              <a:gd name="connsiteX1399" fmla="*/ 1280875 w 6798686"/>
              <a:gd name="connsiteY1399" fmla="*/ 629844 h 1542374"/>
              <a:gd name="connsiteX1400" fmla="*/ 1252845 w 6798686"/>
              <a:gd name="connsiteY1400" fmla="*/ 631381 h 1542374"/>
              <a:gd name="connsiteX1401" fmla="*/ 1225141 w 6798686"/>
              <a:gd name="connsiteY1401" fmla="*/ 593118 h 1542374"/>
              <a:gd name="connsiteX1402" fmla="*/ 1253652 w 6798686"/>
              <a:gd name="connsiteY1402" fmla="*/ 590015 h 1542374"/>
              <a:gd name="connsiteX1403" fmla="*/ 3940579 w 6798686"/>
              <a:gd name="connsiteY1403" fmla="*/ 589500 h 1542374"/>
              <a:gd name="connsiteX1404" fmla="*/ 3926151 w 6798686"/>
              <a:gd name="connsiteY1404" fmla="*/ 604695 h 1542374"/>
              <a:gd name="connsiteX1405" fmla="*/ 3855969 w 6798686"/>
              <a:gd name="connsiteY1405" fmla="*/ 617029 h 1542374"/>
              <a:gd name="connsiteX1406" fmla="*/ 3877006 w 6798686"/>
              <a:gd name="connsiteY1406" fmla="*/ 595800 h 1542374"/>
              <a:gd name="connsiteX1407" fmla="*/ 3940579 w 6798686"/>
              <a:gd name="connsiteY1407" fmla="*/ 589500 h 1542374"/>
              <a:gd name="connsiteX1408" fmla="*/ 997977 w 6798686"/>
              <a:gd name="connsiteY1408" fmla="*/ 589220 h 1542374"/>
              <a:gd name="connsiteX1409" fmla="*/ 1022876 w 6798686"/>
              <a:gd name="connsiteY1409" fmla="*/ 611573 h 1542374"/>
              <a:gd name="connsiteX1410" fmla="*/ 997612 w 6798686"/>
              <a:gd name="connsiteY1410" fmla="*/ 614282 h 1542374"/>
              <a:gd name="connsiteX1411" fmla="*/ 972809 w 6798686"/>
              <a:gd name="connsiteY1411" fmla="*/ 594015 h 1542374"/>
              <a:gd name="connsiteX1412" fmla="*/ 997977 w 6798686"/>
              <a:gd name="connsiteY1412" fmla="*/ 589220 h 1542374"/>
              <a:gd name="connsiteX1413" fmla="*/ 835039 w 6798686"/>
              <a:gd name="connsiteY1413" fmla="*/ 587170 h 1542374"/>
              <a:gd name="connsiteX1414" fmla="*/ 866297 w 6798686"/>
              <a:gd name="connsiteY1414" fmla="*/ 605291 h 1542374"/>
              <a:gd name="connsiteX1415" fmla="*/ 842359 w 6798686"/>
              <a:gd name="connsiteY1415" fmla="*/ 607807 h 1542374"/>
              <a:gd name="connsiteX1416" fmla="*/ 811600 w 6798686"/>
              <a:gd name="connsiteY1416" fmla="*/ 592453 h 1542374"/>
              <a:gd name="connsiteX1417" fmla="*/ 835039 w 6798686"/>
              <a:gd name="connsiteY1417" fmla="*/ 587170 h 1542374"/>
              <a:gd name="connsiteX1418" fmla="*/ 737788 w 6798686"/>
              <a:gd name="connsiteY1418" fmla="*/ 585566 h 1542374"/>
              <a:gd name="connsiteX1419" fmla="*/ 762859 w 6798686"/>
              <a:gd name="connsiteY1419" fmla="*/ 596261 h 1542374"/>
              <a:gd name="connsiteX1420" fmla="*/ 756250 w 6798686"/>
              <a:gd name="connsiteY1420" fmla="*/ 597356 h 1542374"/>
              <a:gd name="connsiteX1421" fmla="*/ 738978 w 6798686"/>
              <a:gd name="connsiteY1421" fmla="*/ 600103 h 1542374"/>
              <a:gd name="connsiteX1422" fmla="*/ 714483 w 6798686"/>
              <a:gd name="connsiteY1422" fmla="*/ 591608 h 1542374"/>
              <a:gd name="connsiteX1423" fmla="*/ 722571 w 6798686"/>
              <a:gd name="connsiteY1423" fmla="*/ 589577 h 1542374"/>
              <a:gd name="connsiteX1424" fmla="*/ 737788 w 6798686"/>
              <a:gd name="connsiteY1424" fmla="*/ 585566 h 1542374"/>
              <a:gd name="connsiteX1425" fmla="*/ 1029235 w 6798686"/>
              <a:gd name="connsiteY1425" fmla="*/ 583047 h 1542374"/>
              <a:gd name="connsiteX1426" fmla="*/ 1054672 w 6798686"/>
              <a:gd name="connsiteY1426" fmla="*/ 607961 h 1542374"/>
              <a:gd name="connsiteX1427" fmla="*/ 1028793 w 6798686"/>
              <a:gd name="connsiteY1427" fmla="*/ 610920 h 1542374"/>
              <a:gd name="connsiteX1428" fmla="*/ 1003452 w 6798686"/>
              <a:gd name="connsiteY1428" fmla="*/ 588153 h 1542374"/>
              <a:gd name="connsiteX1429" fmla="*/ 1029235 w 6798686"/>
              <a:gd name="connsiteY1429" fmla="*/ 583047 h 1542374"/>
              <a:gd name="connsiteX1430" fmla="*/ 671775 w 6798686"/>
              <a:gd name="connsiteY1430" fmla="*/ 581840 h 1542374"/>
              <a:gd name="connsiteX1431" fmla="*/ 695809 w 6798686"/>
              <a:gd name="connsiteY1431" fmla="*/ 590407 h 1542374"/>
              <a:gd name="connsiteX1432" fmla="*/ 672274 w 6798686"/>
              <a:gd name="connsiteY1432" fmla="*/ 596165 h 1542374"/>
              <a:gd name="connsiteX1433" fmla="*/ 648739 w 6798686"/>
              <a:gd name="connsiteY1433" fmla="*/ 589633 h 1542374"/>
              <a:gd name="connsiteX1434" fmla="*/ 671775 w 6798686"/>
              <a:gd name="connsiteY1434" fmla="*/ 581840 h 1542374"/>
              <a:gd name="connsiteX1435" fmla="*/ 3708632 w 6798686"/>
              <a:gd name="connsiteY1435" fmla="*/ 579873 h 1542374"/>
              <a:gd name="connsiteX1436" fmla="*/ 3657489 w 6798686"/>
              <a:gd name="connsiteY1436" fmla="*/ 624964 h 1542374"/>
              <a:gd name="connsiteX1437" fmla="*/ 3587192 w 6798686"/>
              <a:gd name="connsiteY1437" fmla="*/ 640603 h 1542374"/>
              <a:gd name="connsiteX1438" fmla="*/ 3641831 w 6798686"/>
              <a:gd name="connsiteY1438" fmla="*/ 594893 h 1542374"/>
              <a:gd name="connsiteX1439" fmla="*/ 3643445 w 6798686"/>
              <a:gd name="connsiteY1439" fmla="*/ 593519 h 1542374"/>
              <a:gd name="connsiteX1440" fmla="*/ 3708632 w 6798686"/>
              <a:gd name="connsiteY1440" fmla="*/ 579873 h 1542374"/>
              <a:gd name="connsiteX1441" fmla="*/ 865990 w 6798686"/>
              <a:gd name="connsiteY1441" fmla="*/ 579675 h 1542374"/>
              <a:gd name="connsiteX1442" fmla="*/ 898343 w 6798686"/>
              <a:gd name="connsiteY1442" fmla="*/ 601006 h 1542374"/>
              <a:gd name="connsiteX1443" fmla="*/ 874213 w 6798686"/>
              <a:gd name="connsiteY1443" fmla="*/ 604311 h 1542374"/>
              <a:gd name="connsiteX1444" fmla="*/ 841840 w 6798686"/>
              <a:gd name="connsiteY1444" fmla="*/ 585564 h 1542374"/>
              <a:gd name="connsiteX1445" fmla="*/ 865990 w 6798686"/>
              <a:gd name="connsiteY1445" fmla="*/ 579675 h 1542374"/>
              <a:gd name="connsiteX1446" fmla="*/ 3549459 w 6798686"/>
              <a:gd name="connsiteY1446" fmla="*/ 579537 h 1542374"/>
              <a:gd name="connsiteX1447" fmla="*/ 3485656 w 6798686"/>
              <a:gd name="connsiteY1447" fmla="*/ 628153 h 1542374"/>
              <a:gd name="connsiteX1448" fmla="*/ 3413015 w 6798686"/>
              <a:gd name="connsiteY1448" fmla="*/ 649306 h 1542374"/>
              <a:gd name="connsiteX1449" fmla="*/ 3480679 w 6798686"/>
              <a:gd name="connsiteY1449" fmla="*/ 600833 h 1542374"/>
              <a:gd name="connsiteX1450" fmla="*/ 3549459 w 6798686"/>
              <a:gd name="connsiteY1450" fmla="*/ 579537 h 1542374"/>
              <a:gd name="connsiteX1451" fmla="*/ 3461506 w 6798686"/>
              <a:gd name="connsiteY1451" fmla="*/ 578173 h 1542374"/>
              <a:gd name="connsiteX1452" fmla="*/ 3395513 w 6798686"/>
              <a:gd name="connsiteY1452" fmla="*/ 623100 h 1542374"/>
              <a:gd name="connsiteX1453" fmla="*/ 3322660 w 6798686"/>
              <a:gd name="connsiteY1453" fmla="*/ 648018 h 1542374"/>
              <a:gd name="connsiteX1454" fmla="*/ 3391805 w 6798686"/>
              <a:gd name="connsiteY1454" fmla="*/ 604080 h 1542374"/>
              <a:gd name="connsiteX1455" fmla="*/ 3461506 w 6798686"/>
              <a:gd name="connsiteY1455" fmla="*/ 578173 h 1542374"/>
              <a:gd name="connsiteX1456" fmla="*/ 1060762 w 6798686"/>
              <a:gd name="connsiteY1456" fmla="*/ 576686 h 1542374"/>
              <a:gd name="connsiteX1457" fmla="*/ 1086660 w 6798686"/>
              <a:gd name="connsiteY1457" fmla="*/ 604157 h 1542374"/>
              <a:gd name="connsiteX1458" fmla="*/ 1060243 w 6798686"/>
              <a:gd name="connsiteY1458" fmla="*/ 607308 h 1542374"/>
              <a:gd name="connsiteX1459" fmla="*/ 1034403 w 6798686"/>
              <a:gd name="connsiteY1459" fmla="*/ 582009 h 1542374"/>
              <a:gd name="connsiteX1460" fmla="*/ 1060762 w 6798686"/>
              <a:gd name="connsiteY1460" fmla="*/ 576686 h 1542374"/>
              <a:gd name="connsiteX1461" fmla="*/ 769161 w 6798686"/>
              <a:gd name="connsiteY1461" fmla="*/ 576524 h 1542374"/>
              <a:gd name="connsiteX1462" fmla="*/ 795942 w 6798686"/>
              <a:gd name="connsiteY1462" fmla="*/ 590052 h 1542374"/>
              <a:gd name="connsiteX1463" fmla="*/ 771889 w 6798686"/>
              <a:gd name="connsiteY1463" fmla="*/ 594684 h 1542374"/>
              <a:gd name="connsiteX1464" fmla="*/ 745472 w 6798686"/>
              <a:gd name="connsiteY1464" fmla="*/ 583450 h 1542374"/>
              <a:gd name="connsiteX1465" fmla="*/ 769161 w 6798686"/>
              <a:gd name="connsiteY1465" fmla="*/ 576524 h 1542374"/>
              <a:gd name="connsiteX1466" fmla="*/ 1447232 w 6798686"/>
              <a:gd name="connsiteY1466" fmla="*/ 575923 h 1542374"/>
              <a:gd name="connsiteX1467" fmla="*/ 1695895 w 6798686"/>
              <a:gd name="connsiteY1467" fmla="*/ 595973 h 1542374"/>
              <a:gd name="connsiteX1468" fmla="*/ 1726865 w 6798686"/>
              <a:gd name="connsiteY1468" fmla="*/ 638028 h 1542374"/>
              <a:gd name="connsiteX1469" fmla="*/ 1492419 w 6798686"/>
              <a:gd name="connsiteY1469" fmla="*/ 622601 h 1542374"/>
              <a:gd name="connsiteX1470" fmla="*/ 1285390 w 6798686"/>
              <a:gd name="connsiteY1470" fmla="*/ 629594 h 1542374"/>
              <a:gd name="connsiteX1471" fmla="*/ 1257993 w 6798686"/>
              <a:gd name="connsiteY1471" fmla="*/ 589554 h 1542374"/>
              <a:gd name="connsiteX1472" fmla="*/ 1447232 w 6798686"/>
              <a:gd name="connsiteY1472" fmla="*/ 575923 h 1542374"/>
              <a:gd name="connsiteX1473" fmla="*/ 1719776 w 6798686"/>
              <a:gd name="connsiteY1473" fmla="*/ 574275 h 1542374"/>
              <a:gd name="connsiteX1474" fmla="*/ 1743541 w 6798686"/>
              <a:gd name="connsiteY1474" fmla="*/ 587840 h 1542374"/>
              <a:gd name="connsiteX1475" fmla="*/ 1749247 w 6798686"/>
              <a:gd name="connsiteY1475" fmla="*/ 591443 h 1542374"/>
              <a:gd name="connsiteX1476" fmla="*/ 1778238 w 6798686"/>
              <a:gd name="connsiteY1476" fmla="*/ 618163 h 1542374"/>
              <a:gd name="connsiteX1477" fmla="*/ 1747345 w 6798686"/>
              <a:gd name="connsiteY1477" fmla="*/ 605771 h 1542374"/>
              <a:gd name="connsiteX1478" fmla="*/ 1719776 w 6798686"/>
              <a:gd name="connsiteY1478" fmla="*/ 574275 h 1542374"/>
              <a:gd name="connsiteX1479" fmla="*/ 897094 w 6798686"/>
              <a:gd name="connsiteY1479" fmla="*/ 571741 h 1542374"/>
              <a:gd name="connsiteX1480" fmla="*/ 929928 w 6798686"/>
              <a:gd name="connsiteY1480" fmla="*/ 596030 h 1542374"/>
              <a:gd name="connsiteX1481" fmla="*/ 905355 w 6798686"/>
              <a:gd name="connsiteY1481" fmla="*/ 599969 h 1542374"/>
              <a:gd name="connsiteX1482" fmla="*/ 872215 w 6798686"/>
              <a:gd name="connsiteY1482" fmla="*/ 578127 h 1542374"/>
              <a:gd name="connsiteX1483" fmla="*/ 897094 w 6798686"/>
              <a:gd name="connsiteY1483" fmla="*/ 571741 h 1542374"/>
              <a:gd name="connsiteX1484" fmla="*/ 703475 w 6798686"/>
              <a:gd name="connsiteY1484" fmla="*/ 570709 h 1542374"/>
              <a:gd name="connsiteX1485" fmla="*/ 729372 w 6798686"/>
              <a:gd name="connsiteY1485" fmla="*/ 581948 h 1542374"/>
              <a:gd name="connsiteX1486" fmla="*/ 721188 w 6798686"/>
              <a:gd name="connsiteY1486" fmla="*/ 584073 h 1542374"/>
              <a:gd name="connsiteX1487" fmla="*/ 704742 w 6798686"/>
              <a:gd name="connsiteY1487" fmla="*/ 588188 h 1542374"/>
              <a:gd name="connsiteX1488" fmla="*/ 679421 w 6798686"/>
              <a:gd name="connsiteY1488" fmla="*/ 579204 h 1542374"/>
              <a:gd name="connsiteX1489" fmla="*/ 688028 w 6798686"/>
              <a:gd name="connsiteY1489" fmla="*/ 576248 h 1542374"/>
              <a:gd name="connsiteX1490" fmla="*/ 703475 w 6798686"/>
              <a:gd name="connsiteY1490" fmla="*/ 570709 h 1542374"/>
              <a:gd name="connsiteX1491" fmla="*/ 1092750 w 6798686"/>
              <a:gd name="connsiteY1491" fmla="*/ 570202 h 1542374"/>
              <a:gd name="connsiteX1492" fmla="*/ 1119032 w 6798686"/>
              <a:gd name="connsiteY1492" fmla="*/ 600238 h 1542374"/>
              <a:gd name="connsiteX1493" fmla="*/ 1091943 w 6798686"/>
              <a:gd name="connsiteY1493" fmla="*/ 603523 h 1542374"/>
              <a:gd name="connsiteX1494" fmla="*/ 1065700 w 6798686"/>
              <a:gd name="connsiteY1494" fmla="*/ 575683 h 1542374"/>
              <a:gd name="connsiteX1495" fmla="*/ 1070406 w 6798686"/>
              <a:gd name="connsiteY1495" fmla="*/ 574730 h 1542374"/>
              <a:gd name="connsiteX1496" fmla="*/ 1092750 w 6798686"/>
              <a:gd name="connsiteY1496" fmla="*/ 570202 h 1542374"/>
              <a:gd name="connsiteX1497" fmla="*/ 3779601 w 6798686"/>
              <a:gd name="connsiteY1497" fmla="*/ 567589 h 1542374"/>
              <a:gd name="connsiteX1498" fmla="*/ 3733722 w 6798686"/>
              <a:gd name="connsiteY1498" fmla="*/ 610151 h 1542374"/>
              <a:gd name="connsiteX1499" fmla="*/ 3665827 w 6798686"/>
              <a:gd name="connsiteY1499" fmla="*/ 623235 h 1542374"/>
              <a:gd name="connsiteX1500" fmla="*/ 3716662 w 6798686"/>
              <a:gd name="connsiteY1500" fmla="*/ 578340 h 1542374"/>
              <a:gd name="connsiteX1501" fmla="*/ 3779601 w 6798686"/>
              <a:gd name="connsiteY1501" fmla="*/ 567589 h 1542374"/>
              <a:gd name="connsiteX1502" fmla="*/ 800150 w 6798686"/>
              <a:gd name="connsiteY1502" fmla="*/ 566799 h 1542374"/>
              <a:gd name="connsiteX1503" fmla="*/ 827988 w 6798686"/>
              <a:gd name="connsiteY1503" fmla="*/ 583066 h 1542374"/>
              <a:gd name="connsiteX1504" fmla="*/ 803646 w 6798686"/>
              <a:gd name="connsiteY1504" fmla="*/ 588455 h 1542374"/>
              <a:gd name="connsiteX1505" fmla="*/ 775923 w 6798686"/>
              <a:gd name="connsiteY1505" fmla="*/ 574469 h 1542374"/>
              <a:gd name="connsiteX1506" fmla="*/ 800150 w 6798686"/>
              <a:gd name="connsiteY1506" fmla="*/ 566799 h 1542374"/>
              <a:gd name="connsiteX1507" fmla="*/ 1124892 w 6798686"/>
              <a:gd name="connsiteY1507" fmla="*/ 563758 h 1542374"/>
              <a:gd name="connsiteX1508" fmla="*/ 1151443 w 6798686"/>
              <a:gd name="connsiteY1508" fmla="*/ 596299 h 1542374"/>
              <a:gd name="connsiteX1509" fmla="*/ 1124066 w 6798686"/>
              <a:gd name="connsiteY1509" fmla="*/ 599623 h 1542374"/>
              <a:gd name="connsiteX1510" fmla="*/ 1097476 w 6798686"/>
              <a:gd name="connsiteY1510" fmla="*/ 569249 h 1542374"/>
              <a:gd name="connsiteX1511" fmla="*/ 1124892 w 6798686"/>
              <a:gd name="connsiteY1511" fmla="*/ 563758 h 1542374"/>
              <a:gd name="connsiteX1512" fmla="*/ 928410 w 6798686"/>
              <a:gd name="connsiteY1512" fmla="*/ 563477 h 1542374"/>
              <a:gd name="connsiteX1513" fmla="*/ 961359 w 6798686"/>
              <a:gd name="connsiteY1513" fmla="*/ 590520 h 1542374"/>
              <a:gd name="connsiteX1514" fmla="*/ 936267 w 6798686"/>
              <a:gd name="connsiteY1514" fmla="*/ 594962 h 1542374"/>
              <a:gd name="connsiteX1515" fmla="*/ 902839 w 6798686"/>
              <a:gd name="connsiteY1515" fmla="*/ 570242 h 1542374"/>
              <a:gd name="connsiteX1516" fmla="*/ 928410 w 6798686"/>
              <a:gd name="connsiteY1516" fmla="*/ 563477 h 1542374"/>
              <a:gd name="connsiteX1517" fmla="*/ 734502 w 6798686"/>
              <a:gd name="connsiteY1517" fmla="*/ 558818 h 1542374"/>
              <a:gd name="connsiteX1518" fmla="*/ 761822 w 6798686"/>
              <a:gd name="connsiteY1518" fmla="*/ 572805 h 1542374"/>
              <a:gd name="connsiteX1519" fmla="*/ 737134 w 6798686"/>
              <a:gd name="connsiteY1519" fmla="*/ 579863 h 1542374"/>
              <a:gd name="connsiteX1520" fmla="*/ 710199 w 6798686"/>
              <a:gd name="connsiteY1520" fmla="*/ 568209 h 1542374"/>
              <a:gd name="connsiteX1521" fmla="*/ 734502 w 6798686"/>
              <a:gd name="connsiteY1521" fmla="*/ 558818 h 1542374"/>
              <a:gd name="connsiteX1522" fmla="*/ 3847630 w 6798686"/>
              <a:gd name="connsiteY1522" fmla="*/ 558817 h 1542374"/>
              <a:gd name="connsiteX1523" fmla="*/ 3806671 w 6798686"/>
              <a:gd name="connsiteY1523" fmla="*/ 598624 h 1542374"/>
              <a:gd name="connsiteX1524" fmla="*/ 3752127 w 6798686"/>
              <a:gd name="connsiteY1524" fmla="*/ 606943 h 1542374"/>
              <a:gd name="connsiteX1525" fmla="*/ 3741196 w 6798686"/>
              <a:gd name="connsiteY1525" fmla="*/ 608845 h 1542374"/>
              <a:gd name="connsiteX1526" fmla="*/ 3786747 w 6798686"/>
              <a:gd name="connsiteY1526" fmla="*/ 566548 h 1542374"/>
              <a:gd name="connsiteX1527" fmla="*/ 3847630 w 6798686"/>
              <a:gd name="connsiteY1527" fmla="*/ 558817 h 1542374"/>
              <a:gd name="connsiteX1528" fmla="*/ 3453802 w 6798686"/>
              <a:gd name="connsiteY1528" fmla="*/ 558252 h 1542374"/>
              <a:gd name="connsiteX1529" fmla="*/ 3392439 w 6798686"/>
              <a:gd name="connsiteY1529" fmla="*/ 598067 h 1542374"/>
              <a:gd name="connsiteX1530" fmla="*/ 3341008 w 6798686"/>
              <a:gd name="connsiteY1530" fmla="*/ 617471 h 1542374"/>
              <a:gd name="connsiteX1531" fmla="*/ 3337415 w 6798686"/>
              <a:gd name="connsiteY1531" fmla="*/ 618816 h 1542374"/>
              <a:gd name="connsiteX1532" fmla="*/ 3324831 w 6798686"/>
              <a:gd name="connsiteY1532" fmla="*/ 623581 h 1542374"/>
              <a:gd name="connsiteX1533" fmla="*/ 3388558 w 6798686"/>
              <a:gd name="connsiteY1533" fmla="*/ 585014 h 1542374"/>
              <a:gd name="connsiteX1534" fmla="*/ 3403236 w 6798686"/>
              <a:gd name="connsiteY1534" fmla="*/ 578987 h 1542374"/>
              <a:gd name="connsiteX1535" fmla="*/ 3424293 w 6798686"/>
              <a:gd name="connsiteY1535" fmla="*/ 570340 h 1542374"/>
              <a:gd name="connsiteX1536" fmla="*/ 3453802 w 6798686"/>
              <a:gd name="connsiteY1536" fmla="*/ 558252 h 1542374"/>
              <a:gd name="connsiteX1537" fmla="*/ 3627019 w 6798686"/>
              <a:gd name="connsiteY1537" fmla="*/ 557583 h 1542374"/>
              <a:gd name="connsiteX1538" fmla="*/ 3566789 w 6798686"/>
              <a:gd name="connsiteY1538" fmla="*/ 606251 h 1542374"/>
              <a:gd name="connsiteX1539" fmla="*/ 3497356 w 6798686"/>
              <a:gd name="connsiteY1539" fmla="*/ 624868 h 1542374"/>
              <a:gd name="connsiteX1540" fmla="*/ 3561332 w 6798686"/>
              <a:gd name="connsiteY1540" fmla="*/ 576006 h 1542374"/>
              <a:gd name="connsiteX1541" fmla="*/ 3627019 w 6798686"/>
              <a:gd name="connsiteY1541" fmla="*/ 557583 h 1542374"/>
              <a:gd name="connsiteX1542" fmla="*/ 1157360 w 6798686"/>
              <a:gd name="connsiteY1542" fmla="*/ 557403 h 1542374"/>
              <a:gd name="connsiteX1543" fmla="*/ 1184104 w 6798686"/>
              <a:gd name="connsiteY1543" fmla="*/ 592394 h 1542374"/>
              <a:gd name="connsiteX1544" fmla="*/ 1156265 w 6798686"/>
              <a:gd name="connsiteY1544" fmla="*/ 595723 h 1542374"/>
              <a:gd name="connsiteX1545" fmla="*/ 1129445 w 6798686"/>
              <a:gd name="connsiteY1545" fmla="*/ 562849 h 1542374"/>
              <a:gd name="connsiteX1546" fmla="*/ 1157360 w 6798686"/>
              <a:gd name="connsiteY1546" fmla="*/ 557403 h 1542374"/>
              <a:gd name="connsiteX1547" fmla="*/ 831100 w 6798686"/>
              <a:gd name="connsiteY1547" fmla="*/ 556521 h 1542374"/>
              <a:gd name="connsiteX1548" fmla="*/ 859688 w 6798686"/>
              <a:gd name="connsiteY1548" fmla="*/ 575493 h 1542374"/>
              <a:gd name="connsiteX1549" fmla="*/ 834828 w 6798686"/>
              <a:gd name="connsiteY1549" fmla="*/ 581479 h 1542374"/>
              <a:gd name="connsiteX1550" fmla="*/ 806240 w 6798686"/>
              <a:gd name="connsiteY1550" fmla="*/ 564801 h 1542374"/>
              <a:gd name="connsiteX1551" fmla="*/ 831100 w 6798686"/>
              <a:gd name="connsiteY1551" fmla="*/ 556521 h 1542374"/>
              <a:gd name="connsiteX1552" fmla="*/ 959995 w 6798686"/>
              <a:gd name="connsiteY1552" fmla="*/ 554986 h 1542374"/>
              <a:gd name="connsiteX1553" fmla="*/ 992847 w 6798686"/>
              <a:gd name="connsiteY1553" fmla="*/ 584605 h 1542374"/>
              <a:gd name="connsiteX1554" fmla="*/ 967218 w 6798686"/>
              <a:gd name="connsiteY1554" fmla="*/ 589441 h 1542374"/>
              <a:gd name="connsiteX1555" fmla="*/ 933789 w 6798686"/>
              <a:gd name="connsiteY1555" fmla="*/ 562033 h 1542374"/>
              <a:gd name="connsiteX1556" fmla="*/ 959995 w 6798686"/>
              <a:gd name="connsiteY1556" fmla="*/ 554986 h 1542374"/>
              <a:gd name="connsiteX1557" fmla="*/ 3912722 w 6798686"/>
              <a:gd name="connsiteY1557" fmla="*/ 553916 h 1542374"/>
              <a:gd name="connsiteX1558" fmla="*/ 3877121 w 6798686"/>
              <a:gd name="connsiteY1558" fmla="*/ 590071 h 1542374"/>
              <a:gd name="connsiteX1559" fmla="*/ 3813395 w 6798686"/>
              <a:gd name="connsiteY1559" fmla="*/ 597702 h 1542374"/>
              <a:gd name="connsiteX1560" fmla="*/ 3854086 w 6798686"/>
              <a:gd name="connsiteY1560" fmla="*/ 558121 h 1542374"/>
              <a:gd name="connsiteX1561" fmla="*/ 3854739 w 6798686"/>
              <a:gd name="connsiteY1561" fmla="*/ 558052 h 1542374"/>
              <a:gd name="connsiteX1562" fmla="*/ 3912722 w 6798686"/>
              <a:gd name="connsiteY1562" fmla="*/ 553916 h 1542374"/>
              <a:gd name="connsiteX1563" fmla="*/ 1671803 w 6798686"/>
              <a:gd name="connsiteY1563" fmla="*/ 553299 h 1542374"/>
              <a:gd name="connsiteX1564" fmla="*/ 1705962 w 6798686"/>
              <a:gd name="connsiteY1564" fmla="*/ 567449 h 1542374"/>
              <a:gd name="connsiteX1565" fmla="*/ 1736644 w 6798686"/>
              <a:gd name="connsiteY1565" fmla="*/ 602063 h 1542374"/>
              <a:gd name="connsiteX1566" fmla="*/ 1699641 w 6798686"/>
              <a:gd name="connsiteY1566" fmla="*/ 591335 h 1542374"/>
              <a:gd name="connsiteX1567" fmla="*/ 1697394 w 6798686"/>
              <a:gd name="connsiteY1567" fmla="*/ 588234 h 1542374"/>
              <a:gd name="connsiteX1568" fmla="*/ 1671803 w 6798686"/>
              <a:gd name="connsiteY1568" fmla="*/ 553299 h 1542374"/>
              <a:gd name="connsiteX1569" fmla="*/ 3975680 w 6798686"/>
              <a:gd name="connsiteY1569" fmla="*/ 552377 h 1542374"/>
              <a:gd name="connsiteX1570" fmla="*/ 3946496 w 6798686"/>
              <a:gd name="connsiteY1570" fmla="*/ 583262 h 1542374"/>
              <a:gd name="connsiteX1571" fmla="*/ 3883288 w 6798686"/>
              <a:gd name="connsiteY1571" fmla="*/ 589421 h 1542374"/>
              <a:gd name="connsiteX1572" fmla="*/ 3918466 w 6798686"/>
              <a:gd name="connsiteY1572" fmla="*/ 553662 h 1542374"/>
              <a:gd name="connsiteX1573" fmla="*/ 3975680 w 6798686"/>
              <a:gd name="connsiteY1573" fmla="*/ 552377 h 1542374"/>
              <a:gd name="connsiteX1574" fmla="*/ 1190175 w 6798686"/>
              <a:gd name="connsiteY1574" fmla="*/ 551237 h 1542374"/>
              <a:gd name="connsiteX1575" fmla="*/ 1217014 w 6798686"/>
              <a:gd name="connsiteY1575" fmla="*/ 588586 h 1542374"/>
              <a:gd name="connsiteX1576" fmla="*/ 1188753 w 6798686"/>
              <a:gd name="connsiteY1576" fmla="*/ 591850 h 1542374"/>
              <a:gd name="connsiteX1577" fmla="*/ 1161760 w 6798686"/>
              <a:gd name="connsiteY1577" fmla="*/ 556563 h 1542374"/>
              <a:gd name="connsiteX1578" fmla="*/ 1190175 w 6798686"/>
              <a:gd name="connsiteY1578" fmla="*/ 551237 h 1542374"/>
              <a:gd name="connsiteX1579" fmla="*/ 3544752 w 6798686"/>
              <a:gd name="connsiteY1579" fmla="*/ 548490 h 1542374"/>
              <a:gd name="connsiteX1580" fmla="*/ 3481102 w 6798686"/>
              <a:gd name="connsiteY1580" fmla="*/ 594922 h 1542374"/>
              <a:gd name="connsiteX1581" fmla="*/ 3411996 w 6798686"/>
              <a:gd name="connsiteY1581" fmla="*/ 617567 h 1542374"/>
              <a:gd name="connsiteX1582" fmla="*/ 3478874 w 6798686"/>
              <a:gd name="connsiteY1582" fmla="*/ 571838 h 1542374"/>
              <a:gd name="connsiteX1583" fmla="*/ 3544752 w 6798686"/>
              <a:gd name="connsiteY1583" fmla="*/ 548490 h 1542374"/>
              <a:gd name="connsiteX1584" fmla="*/ 3417914 w 6798686"/>
              <a:gd name="connsiteY1584" fmla="*/ 547274 h 1542374"/>
              <a:gd name="connsiteX1585" fmla="*/ 3386675 w 6798686"/>
              <a:gd name="connsiteY1585" fmla="*/ 565406 h 1542374"/>
              <a:gd name="connsiteX1586" fmla="*/ 3353150 w 6798686"/>
              <a:gd name="connsiteY1586" fmla="*/ 580257 h 1542374"/>
              <a:gd name="connsiteX1587" fmla="*/ 3384580 w 6798686"/>
              <a:gd name="connsiteY1587" fmla="*/ 563197 h 1542374"/>
              <a:gd name="connsiteX1588" fmla="*/ 3417914 w 6798686"/>
              <a:gd name="connsiteY1588" fmla="*/ 547274 h 1542374"/>
              <a:gd name="connsiteX1589" fmla="*/ 3441602 w 6798686"/>
              <a:gd name="connsiteY1589" fmla="*/ 546763 h 1542374"/>
              <a:gd name="connsiteX1590" fmla="*/ 3389192 w 6798686"/>
              <a:gd name="connsiteY1590" fmla="*/ 578991 h 1542374"/>
              <a:gd name="connsiteX1591" fmla="*/ 3331939 w 6798686"/>
              <a:gd name="connsiteY1591" fmla="*/ 602486 h 1542374"/>
              <a:gd name="connsiteX1592" fmla="*/ 3386060 w 6798686"/>
              <a:gd name="connsiteY1592" fmla="*/ 571406 h 1542374"/>
              <a:gd name="connsiteX1593" fmla="*/ 3427808 w 6798686"/>
              <a:gd name="connsiteY1593" fmla="*/ 552880 h 1542374"/>
              <a:gd name="connsiteX1594" fmla="*/ 3441602 w 6798686"/>
              <a:gd name="connsiteY1594" fmla="*/ 546763 h 1542374"/>
              <a:gd name="connsiteX1595" fmla="*/ 991906 w 6798686"/>
              <a:gd name="connsiteY1595" fmla="*/ 546361 h 1542374"/>
              <a:gd name="connsiteX1596" fmla="*/ 1024471 w 6798686"/>
              <a:gd name="connsiteY1596" fmla="*/ 578380 h 1542374"/>
              <a:gd name="connsiteX1597" fmla="*/ 998323 w 6798686"/>
              <a:gd name="connsiteY1597" fmla="*/ 583541 h 1542374"/>
              <a:gd name="connsiteX1598" fmla="*/ 965105 w 6798686"/>
              <a:gd name="connsiteY1598" fmla="*/ 553604 h 1542374"/>
              <a:gd name="connsiteX1599" fmla="*/ 973251 w 6798686"/>
              <a:gd name="connsiteY1599" fmla="*/ 551401 h 1542374"/>
              <a:gd name="connsiteX1600" fmla="*/ 991906 w 6798686"/>
              <a:gd name="connsiteY1600" fmla="*/ 546361 h 1542374"/>
              <a:gd name="connsiteX1601" fmla="*/ 765318 w 6798686"/>
              <a:gd name="connsiteY1601" fmla="*/ 546252 h 1542374"/>
              <a:gd name="connsiteX1602" fmla="*/ 793579 w 6798686"/>
              <a:gd name="connsiteY1602" fmla="*/ 562945 h 1542374"/>
              <a:gd name="connsiteX1603" fmla="*/ 768603 w 6798686"/>
              <a:gd name="connsiteY1603" fmla="*/ 570759 h 1542374"/>
              <a:gd name="connsiteX1604" fmla="*/ 740516 w 6798686"/>
              <a:gd name="connsiteY1604" fmla="*/ 556409 h 1542374"/>
              <a:gd name="connsiteX1605" fmla="*/ 765318 w 6798686"/>
              <a:gd name="connsiteY1605" fmla="*/ 546252 h 1542374"/>
              <a:gd name="connsiteX1606" fmla="*/ 862262 w 6798686"/>
              <a:gd name="connsiteY1606" fmla="*/ 545835 h 1542374"/>
              <a:gd name="connsiteX1607" fmla="*/ 891331 w 6798686"/>
              <a:gd name="connsiteY1607" fmla="*/ 567462 h 1542374"/>
              <a:gd name="connsiteX1608" fmla="*/ 865875 w 6798686"/>
              <a:gd name="connsiteY1608" fmla="*/ 573944 h 1542374"/>
              <a:gd name="connsiteX1609" fmla="*/ 836749 w 6798686"/>
              <a:gd name="connsiteY1609" fmla="*/ 554611 h 1542374"/>
              <a:gd name="connsiteX1610" fmla="*/ 862262 w 6798686"/>
              <a:gd name="connsiteY1610" fmla="*/ 545835 h 1542374"/>
              <a:gd name="connsiteX1611" fmla="*/ 1693340 w 6798686"/>
              <a:gd name="connsiteY1611" fmla="*/ 545583 h 1542374"/>
              <a:gd name="connsiteX1612" fmla="*/ 1726058 w 6798686"/>
              <a:gd name="connsiteY1612" fmla="*/ 571404 h 1542374"/>
              <a:gd name="connsiteX1613" fmla="*/ 1709708 w 6798686"/>
              <a:gd name="connsiteY1613" fmla="*/ 563137 h 1542374"/>
              <a:gd name="connsiteX1614" fmla="*/ 1693340 w 6798686"/>
              <a:gd name="connsiteY1614" fmla="*/ 545583 h 1542374"/>
              <a:gd name="connsiteX1615" fmla="*/ 1223354 w 6798686"/>
              <a:gd name="connsiteY1615" fmla="*/ 545374 h 1542374"/>
              <a:gd name="connsiteX1616" fmla="*/ 1250193 w 6798686"/>
              <a:gd name="connsiteY1616" fmla="*/ 584939 h 1542374"/>
              <a:gd name="connsiteX1617" fmla="*/ 1221490 w 6798686"/>
              <a:gd name="connsiteY1617" fmla="*/ 588075 h 1542374"/>
              <a:gd name="connsiteX1618" fmla="*/ 1194440 w 6798686"/>
              <a:gd name="connsiteY1618" fmla="*/ 550454 h 1542374"/>
              <a:gd name="connsiteX1619" fmla="*/ 1223354 w 6798686"/>
              <a:gd name="connsiteY1619" fmla="*/ 545374 h 1542374"/>
              <a:gd name="connsiteX1620" fmla="*/ 3700274 w 6798686"/>
              <a:gd name="connsiteY1620" fmla="*/ 539418 h 1542374"/>
              <a:gd name="connsiteX1621" fmla="*/ 3643637 w 6798686"/>
              <a:gd name="connsiteY1621" fmla="*/ 587740 h 1542374"/>
              <a:gd name="connsiteX1622" fmla="*/ 3576971 w 6798686"/>
              <a:gd name="connsiteY1622" fmla="*/ 603677 h 1542374"/>
              <a:gd name="connsiteX1623" fmla="*/ 3637239 w 6798686"/>
              <a:gd name="connsiteY1623" fmla="*/ 554886 h 1542374"/>
              <a:gd name="connsiteX1624" fmla="*/ 3700274 w 6798686"/>
              <a:gd name="connsiteY1624" fmla="*/ 539418 h 1542374"/>
              <a:gd name="connsiteX1625" fmla="*/ 1024163 w 6798686"/>
              <a:gd name="connsiteY1625" fmla="*/ 537704 h 1542374"/>
              <a:gd name="connsiteX1626" fmla="*/ 1056324 w 6798686"/>
              <a:gd name="connsiteY1626" fmla="*/ 571967 h 1542374"/>
              <a:gd name="connsiteX1627" fmla="*/ 1029658 w 6798686"/>
              <a:gd name="connsiteY1627" fmla="*/ 577349 h 1542374"/>
              <a:gd name="connsiteX1628" fmla="*/ 996786 w 6798686"/>
              <a:gd name="connsiteY1628" fmla="*/ 545043 h 1542374"/>
              <a:gd name="connsiteX1629" fmla="*/ 1024163 w 6798686"/>
              <a:gd name="connsiteY1629" fmla="*/ 537704 h 1542374"/>
              <a:gd name="connsiteX1630" fmla="*/ 893655 w 6798686"/>
              <a:gd name="connsiteY1630" fmla="*/ 534855 h 1542374"/>
              <a:gd name="connsiteX1631" fmla="*/ 923088 w 6798686"/>
              <a:gd name="connsiteY1631" fmla="*/ 559109 h 1542374"/>
              <a:gd name="connsiteX1632" fmla="*/ 897075 w 6798686"/>
              <a:gd name="connsiteY1632" fmla="*/ 565971 h 1542374"/>
              <a:gd name="connsiteX1633" fmla="*/ 867526 w 6798686"/>
              <a:gd name="connsiteY1633" fmla="*/ 543998 h 1542374"/>
              <a:gd name="connsiteX1634" fmla="*/ 893655 w 6798686"/>
              <a:gd name="connsiteY1634" fmla="*/ 534855 h 1542374"/>
              <a:gd name="connsiteX1635" fmla="*/ 796173 w 6798686"/>
              <a:gd name="connsiteY1635" fmla="*/ 533172 h 1542374"/>
              <a:gd name="connsiteX1636" fmla="*/ 825126 w 6798686"/>
              <a:gd name="connsiteY1636" fmla="*/ 552548 h 1542374"/>
              <a:gd name="connsiteX1637" fmla="*/ 799708 w 6798686"/>
              <a:gd name="connsiteY1637" fmla="*/ 560972 h 1542374"/>
              <a:gd name="connsiteX1638" fmla="*/ 770832 w 6798686"/>
              <a:gd name="connsiteY1638" fmla="*/ 543943 h 1542374"/>
              <a:gd name="connsiteX1639" fmla="*/ 796173 w 6798686"/>
              <a:gd name="connsiteY1639" fmla="*/ 533172 h 1542374"/>
              <a:gd name="connsiteX1640" fmla="*/ 1056881 w 6798686"/>
              <a:gd name="connsiteY1640" fmla="*/ 529076 h 1542374"/>
              <a:gd name="connsiteX1641" fmla="*/ 1088581 w 6798686"/>
              <a:gd name="connsiteY1641" fmla="*/ 565429 h 1542374"/>
              <a:gd name="connsiteX1642" fmla="*/ 1069311 w 6798686"/>
              <a:gd name="connsiteY1642" fmla="*/ 569339 h 1542374"/>
              <a:gd name="connsiteX1643" fmla="*/ 1061261 w 6798686"/>
              <a:gd name="connsiteY1643" fmla="*/ 570968 h 1542374"/>
              <a:gd name="connsiteX1644" fmla="*/ 1028851 w 6798686"/>
              <a:gd name="connsiteY1644" fmla="*/ 536454 h 1542374"/>
              <a:gd name="connsiteX1645" fmla="*/ 1056881 w 6798686"/>
              <a:gd name="connsiteY1645" fmla="*/ 529076 h 1542374"/>
              <a:gd name="connsiteX1646" fmla="*/ 3769957 w 6798686"/>
              <a:gd name="connsiteY1646" fmla="*/ 524944 h 1542374"/>
              <a:gd name="connsiteX1647" fmla="*/ 3717142 w 6798686"/>
              <a:gd name="connsiteY1647" fmla="*/ 572313 h 1542374"/>
              <a:gd name="connsiteX1648" fmla="*/ 3716797 w 6798686"/>
              <a:gd name="connsiteY1648" fmla="*/ 572626 h 1542374"/>
              <a:gd name="connsiteX1649" fmla="*/ 3652570 w 6798686"/>
              <a:gd name="connsiteY1649" fmla="*/ 585765 h 1542374"/>
              <a:gd name="connsiteX1650" fmla="*/ 3709189 w 6798686"/>
              <a:gd name="connsiteY1650" fmla="*/ 537397 h 1542374"/>
              <a:gd name="connsiteX1651" fmla="*/ 3769957 w 6798686"/>
              <a:gd name="connsiteY1651" fmla="*/ 524944 h 1542374"/>
              <a:gd name="connsiteX1652" fmla="*/ 1402027 w 6798686"/>
              <a:gd name="connsiteY1652" fmla="*/ 523914 h 1542374"/>
              <a:gd name="connsiteX1653" fmla="*/ 1662101 w 6798686"/>
              <a:gd name="connsiteY1653" fmla="*/ 549921 h 1542374"/>
              <a:gd name="connsiteX1654" fmla="*/ 1690977 w 6798686"/>
              <a:gd name="connsiteY1654" fmla="*/ 589208 h 1542374"/>
              <a:gd name="connsiteX1655" fmla="*/ 1447079 w 6798686"/>
              <a:gd name="connsiteY1655" fmla="*/ 570511 h 1542374"/>
              <a:gd name="connsiteX1656" fmla="*/ 1254535 w 6798686"/>
              <a:gd name="connsiteY1656" fmla="*/ 584478 h 1542374"/>
              <a:gd name="connsiteX1657" fmla="*/ 1227523 w 6798686"/>
              <a:gd name="connsiteY1657" fmla="*/ 544665 h 1542374"/>
              <a:gd name="connsiteX1658" fmla="*/ 1402027 w 6798686"/>
              <a:gd name="connsiteY1658" fmla="*/ 523914 h 1542374"/>
              <a:gd name="connsiteX1659" fmla="*/ 925394 w 6798686"/>
              <a:gd name="connsiteY1659" fmla="*/ 523691 h 1542374"/>
              <a:gd name="connsiteX1660" fmla="*/ 955057 w 6798686"/>
              <a:gd name="connsiteY1660" fmla="*/ 550530 h 1542374"/>
              <a:gd name="connsiteX1661" fmla="*/ 928487 w 6798686"/>
              <a:gd name="connsiteY1661" fmla="*/ 557672 h 1542374"/>
              <a:gd name="connsiteX1662" fmla="*/ 898670 w 6798686"/>
              <a:gd name="connsiteY1662" fmla="*/ 533097 h 1542374"/>
              <a:gd name="connsiteX1663" fmla="*/ 911638 w 6798686"/>
              <a:gd name="connsiteY1663" fmla="*/ 528531 h 1542374"/>
              <a:gd name="connsiteX1664" fmla="*/ 925394 w 6798686"/>
              <a:gd name="connsiteY1664" fmla="*/ 523691 h 1542374"/>
              <a:gd name="connsiteX1665" fmla="*/ 3540660 w 6798686"/>
              <a:gd name="connsiteY1665" fmla="*/ 523301 h 1542374"/>
              <a:gd name="connsiteX1666" fmla="*/ 3479162 w 6798686"/>
              <a:gd name="connsiteY1666" fmla="*/ 566013 h 1542374"/>
              <a:gd name="connsiteX1667" fmla="*/ 3413187 w 6798686"/>
              <a:gd name="connsiteY1667" fmla="*/ 590305 h 1542374"/>
              <a:gd name="connsiteX1668" fmla="*/ 3476587 w 6798686"/>
              <a:gd name="connsiteY1668" fmla="*/ 548967 h 1542374"/>
              <a:gd name="connsiteX1669" fmla="*/ 3540660 w 6798686"/>
              <a:gd name="connsiteY1669" fmla="*/ 523301 h 1542374"/>
              <a:gd name="connsiteX1670" fmla="*/ 3623041 w 6798686"/>
              <a:gd name="connsiteY1670" fmla="*/ 522588 h 1542374"/>
              <a:gd name="connsiteX1671" fmla="*/ 3561562 w 6798686"/>
              <a:gd name="connsiteY1671" fmla="*/ 570211 h 1542374"/>
              <a:gd name="connsiteX1672" fmla="*/ 3494877 w 6798686"/>
              <a:gd name="connsiteY1672" fmla="*/ 590534 h 1542374"/>
              <a:gd name="connsiteX1673" fmla="*/ 3559104 w 6798686"/>
              <a:gd name="connsiteY1673" fmla="*/ 543570 h 1542374"/>
              <a:gd name="connsiteX1674" fmla="*/ 3623041 w 6798686"/>
              <a:gd name="connsiteY1674" fmla="*/ 522588 h 1542374"/>
              <a:gd name="connsiteX1675" fmla="*/ 1089811 w 6798686"/>
              <a:gd name="connsiteY1675" fmla="*/ 520638 h 1542374"/>
              <a:gd name="connsiteX1676" fmla="*/ 1120954 w 6798686"/>
              <a:gd name="connsiteY1676" fmla="*/ 558930 h 1542374"/>
              <a:gd name="connsiteX1677" fmla="*/ 1093307 w 6798686"/>
              <a:gd name="connsiteY1677" fmla="*/ 564475 h 1542374"/>
              <a:gd name="connsiteX1678" fmla="*/ 1061415 w 6798686"/>
              <a:gd name="connsiteY1678" fmla="*/ 527899 h 1542374"/>
              <a:gd name="connsiteX1679" fmla="*/ 1089811 w 6798686"/>
              <a:gd name="connsiteY1679" fmla="*/ 520638 h 1542374"/>
              <a:gd name="connsiteX1680" fmla="*/ 827296 w 6798686"/>
              <a:gd name="connsiteY1680" fmla="*/ 519699 h 1542374"/>
              <a:gd name="connsiteX1681" fmla="*/ 856749 w 6798686"/>
              <a:gd name="connsiteY1681" fmla="*/ 541735 h 1542374"/>
              <a:gd name="connsiteX1682" fmla="*/ 830774 w 6798686"/>
              <a:gd name="connsiteY1682" fmla="*/ 550640 h 1542374"/>
              <a:gd name="connsiteX1683" fmla="*/ 801341 w 6798686"/>
              <a:gd name="connsiteY1683" fmla="*/ 530955 h 1542374"/>
              <a:gd name="connsiteX1684" fmla="*/ 827296 w 6798686"/>
              <a:gd name="connsiteY1684" fmla="*/ 519699 h 1542374"/>
              <a:gd name="connsiteX1685" fmla="*/ 3836526 w 6798686"/>
              <a:gd name="connsiteY1685" fmla="*/ 514166 h 1542374"/>
              <a:gd name="connsiteX1686" fmla="*/ 3795239 w 6798686"/>
              <a:gd name="connsiteY1686" fmla="*/ 552999 h 1542374"/>
              <a:gd name="connsiteX1687" fmla="*/ 3786786 w 6798686"/>
              <a:gd name="connsiteY1687" fmla="*/ 560893 h 1542374"/>
              <a:gd name="connsiteX1688" fmla="*/ 3724731 w 6798686"/>
              <a:gd name="connsiteY1688" fmla="*/ 571147 h 1542374"/>
              <a:gd name="connsiteX1689" fmla="*/ 3777757 w 6798686"/>
              <a:gd name="connsiteY1689" fmla="*/ 523541 h 1542374"/>
              <a:gd name="connsiteX1690" fmla="*/ 3836526 w 6798686"/>
              <a:gd name="connsiteY1690" fmla="*/ 514166 h 1542374"/>
              <a:gd name="connsiteX1691" fmla="*/ 3476376 w 6798686"/>
              <a:gd name="connsiteY1691" fmla="*/ 513115 h 1542374"/>
              <a:gd name="connsiteX1692" fmla="*/ 3471900 w 6798686"/>
              <a:gd name="connsiteY1692" fmla="*/ 515737 h 1542374"/>
              <a:gd name="connsiteX1693" fmla="*/ 3466636 w 6798686"/>
              <a:gd name="connsiteY1693" fmla="*/ 518254 h 1542374"/>
              <a:gd name="connsiteX1694" fmla="*/ 3470420 w 6798686"/>
              <a:gd name="connsiteY1694" fmla="*/ 516170 h 1542374"/>
              <a:gd name="connsiteX1695" fmla="*/ 3476376 w 6798686"/>
              <a:gd name="connsiteY1695" fmla="*/ 513115 h 1542374"/>
              <a:gd name="connsiteX1696" fmla="*/ 1640756 w 6798686"/>
              <a:gd name="connsiteY1696" fmla="*/ 512757 h 1542374"/>
              <a:gd name="connsiteX1697" fmla="*/ 1668364 w 6798686"/>
              <a:gd name="connsiteY1697" fmla="*/ 528381 h 1542374"/>
              <a:gd name="connsiteX1698" fmla="*/ 1696395 w 6798686"/>
              <a:gd name="connsiteY1698" fmla="*/ 557072 h 1542374"/>
              <a:gd name="connsiteX1699" fmla="*/ 1665905 w 6798686"/>
              <a:gd name="connsiteY1699" fmla="*/ 545397 h 1542374"/>
              <a:gd name="connsiteX1700" fmla="*/ 1640756 w 6798686"/>
              <a:gd name="connsiteY1700" fmla="*/ 512757 h 1542374"/>
              <a:gd name="connsiteX1701" fmla="*/ 1123105 w 6798686"/>
              <a:gd name="connsiteY1701" fmla="*/ 512448 h 1542374"/>
              <a:gd name="connsiteX1702" fmla="*/ 1153633 w 6798686"/>
              <a:gd name="connsiteY1702" fmla="*/ 552515 h 1542374"/>
              <a:gd name="connsiteX1703" fmla="*/ 1125507 w 6798686"/>
              <a:gd name="connsiteY1703" fmla="*/ 558023 h 1542374"/>
              <a:gd name="connsiteX1704" fmla="*/ 1094191 w 6798686"/>
              <a:gd name="connsiteY1704" fmla="*/ 519539 h 1542374"/>
              <a:gd name="connsiteX1705" fmla="*/ 1123105 w 6798686"/>
              <a:gd name="connsiteY1705" fmla="*/ 512448 h 1542374"/>
              <a:gd name="connsiteX1706" fmla="*/ 957497 w 6798686"/>
              <a:gd name="connsiteY1706" fmla="*/ 512444 h 1542374"/>
              <a:gd name="connsiteX1707" fmla="*/ 987295 w 6798686"/>
              <a:gd name="connsiteY1707" fmla="*/ 541818 h 1542374"/>
              <a:gd name="connsiteX1708" fmla="*/ 971791 w 6798686"/>
              <a:gd name="connsiteY1708" fmla="*/ 546004 h 1542374"/>
              <a:gd name="connsiteX1709" fmla="*/ 960168 w 6798686"/>
              <a:gd name="connsiteY1709" fmla="*/ 549147 h 1542374"/>
              <a:gd name="connsiteX1710" fmla="*/ 930177 w 6798686"/>
              <a:gd name="connsiteY1710" fmla="*/ 522010 h 1542374"/>
              <a:gd name="connsiteX1711" fmla="*/ 957497 w 6798686"/>
              <a:gd name="connsiteY1711" fmla="*/ 512444 h 1542374"/>
              <a:gd name="connsiteX1712" fmla="*/ 3900464 w 6798686"/>
              <a:gd name="connsiteY1712" fmla="*/ 506990 h 1542374"/>
              <a:gd name="connsiteX1713" fmla="*/ 3873337 w 6798686"/>
              <a:gd name="connsiteY1713" fmla="*/ 533683 h 1542374"/>
              <a:gd name="connsiteX1714" fmla="*/ 3854105 w 6798686"/>
              <a:gd name="connsiteY1714" fmla="*/ 552502 h 1542374"/>
              <a:gd name="connsiteX1715" fmla="*/ 3793914 w 6798686"/>
              <a:gd name="connsiteY1715" fmla="*/ 559854 h 1542374"/>
              <a:gd name="connsiteX1716" fmla="*/ 3798045 w 6798686"/>
              <a:gd name="connsiteY1716" fmla="*/ 555996 h 1542374"/>
              <a:gd name="connsiteX1717" fmla="*/ 3843481 w 6798686"/>
              <a:gd name="connsiteY1717" fmla="*/ 513232 h 1542374"/>
              <a:gd name="connsiteX1718" fmla="*/ 3900464 w 6798686"/>
              <a:gd name="connsiteY1718" fmla="*/ 506990 h 1542374"/>
              <a:gd name="connsiteX1719" fmla="*/ 3531957 w 6798686"/>
              <a:gd name="connsiteY1719" fmla="*/ 506802 h 1542374"/>
              <a:gd name="connsiteX1720" fmla="*/ 3477029 w 6798686"/>
              <a:gd name="connsiteY1720" fmla="*/ 543042 h 1542374"/>
              <a:gd name="connsiteX1721" fmla="*/ 3422256 w 6798686"/>
              <a:gd name="connsiteY1721" fmla="*/ 565410 h 1542374"/>
              <a:gd name="connsiteX1722" fmla="*/ 3417030 w 6798686"/>
              <a:gd name="connsiteY1722" fmla="*/ 567560 h 1542374"/>
              <a:gd name="connsiteX1723" fmla="*/ 3473629 w 6798686"/>
              <a:gd name="connsiteY1723" fmla="*/ 532552 h 1542374"/>
              <a:gd name="connsiteX1724" fmla="*/ 3509229 w 6798686"/>
              <a:gd name="connsiteY1724" fmla="*/ 516792 h 1542374"/>
              <a:gd name="connsiteX1725" fmla="*/ 3531957 w 6798686"/>
              <a:gd name="connsiteY1725" fmla="*/ 506802 h 1542374"/>
              <a:gd name="connsiteX1726" fmla="*/ 858728 w 6798686"/>
              <a:gd name="connsiteY1726" fmla="*/ 505958 h 1542374"/>
              <a:gd name="connsiteX1727" fmla="*/ 888545 w 6798686"/>
              <a:gd name="connsiteY1727" fmla="*/ 530634 h 1542374"/>
              <a:gd name="connsiteX1728" fmla="*/ 862032 w 6798686"/>
              <a:gd name="connsiteY1728" fmla="*/ 539902 h 1542374"/>
              <a:gd name="connsiteX1729" fmla="*/ 832176 w 6798686"/>
              <a:gd name="connsiteY1729" fmla="*/ 517572 h 1542374"/>
              <a:gd name="connsiteX1730" fmla="*/ 855308 w 6798686"/>
              <a:gd name="connsiteY1730" fmla="*/ 507455 h 1542374"/>
              <a:gd name="connsiteX1731" fmla="*/ 858728 w 6798686"/>
              <a:gd name="connsiteY1731" fmla="*/ 505958 h 1542374"/>
              <a:gd name="connsiteX1732" fmla="*/ 1156765 w 6798686"/>
              <a:gd name="connsiteY1732" fmla="*/ 504602 h 1542374"/>
              <a:gd name="connsiteX1733" fmla="*/ 1186620 w 6798686"/>
              <a:gd name="connsiteY1733" fmla="*/ 546298 h 1542374"/>
              <a:gd name="connsiteX1734" fmla="*/ 1158033 w 6798686"/>
              <a:gd name="connsiteY1734" fmla="*/ 551673 h 1542374"/>
              <a:gd name="connsiteX1735" fmla="*/ 1127370 w 6798686"/>
              <a:gd name="connsiteY1735" fmla="*/ 511428 h 1542374"/>
              <a:gd name="connsiteX1736" fmla="*/ 1156765 w 6798686"/>
              <a:gd name="connsiteY1736" fmla="*/ 504602 h 1542374"/>
              <a:gd name="connsiteX1737" fmla="*/ 3962135 w 6798686"/>
              <a:gd name="connsiteY1737" fmla="*/ 503382 h 1542374"/>
              <a:gd name="connsiteX1738" fmla="*/ 3951434 w 6798686"/>
              <a:gd name="connsiteY1738" fmla="*/ 514364 h 1542374"/>
              <a:gd name="connsiteX1739" fmla="*/ 3918466 w 6798686"/>
              <a:gd name="connsiteY1739" fmla="*/ 548063 h 1542374"/>
              <a:gd name="connsiteX1740" fmla="*/ 3860465 w 6798686"/>
              <a:gd name="connsiteY1740" fmla="*/ 551900 h 1542374"/>
              <a:gd name="connsiteX1741" fmla="*/ 3876142 w 6798686"/>
              <a:gd name="connsiteY1741" fmla="*/ 536550 h 1542374"/>
              <a:gd name="connsiteX1742" fmla="*/ 3906708 w 6798686"/>
              <a:gd name="connsiteY1742" fmla="*/ 506475 h 1542374"/>
              <a:gd name="connsiteX1743" fmla="*/ 3956410 w 6798686"/>
              <a:gd name="connsiteY1743" fmla="*/ 503547 h 1542374"/>
              <a:gd name="connsiteX1744" fmla="*/ 3962135 w 6798686"/>
              <a:gd name="connsiteY1744" fmla="*/ 503382 h 1542374"/>
              <a:gd name="connsiteX1745" fmla="*/ 4022326 w 6798686"/>
              <a:gd name="connsiteY1745" fmla="*/ 502740 h 1542374"/>
              <a:gd name="connsiteX1746" fmla="*/ 3980982 w 6798686"/>
              <a:gd name="connsiteY1746" fmla="*/ 546757 h 1542374"/>
              <a:gd name="connsiteX1747" fmla="*/ 3924191 w 6798686"/>
              <a:gd name="connsiteY1747" fmla="*/ 547845 h 1542374"/>
              <a:gd name="connsiteX1748" fmla="*/ 3954239 w 6798686"/>
              <a:gd name="connsiteY1748" fmla="*/ 517109 h 1542374"/>
              <a:gd name="connsiteX1749" fmla="*/ 3967783 w 6798686"/>
              <a:gd name="connsiteY1749" fmla="*/ 503221 h 1542374"/>
              <a:gd name="connsiteX1750" fmla="*/ 4022326 w 6798686"/>
              <a:gd name="connsiteY1750" fmla="*/ 502740 h 1542374"/>
              <a:gd name="connsiteX1751" fmla="*/ 989966 w 6798686"/>
              <a:gd name="connsiteY1751" fmla="*/ 501234 h 1542374"/>
              <a:gd name="connsiteX1752" fmla="*/ 992117 w 6798686"/>
              <a:gd name="connsiteY1752" fmla="*/ 503530 h 1542374"/>
              <a:gd name="connsiteX1753" fmla="*/ 1019821 w 6798686"/>
              <a:gd name="connsiteY1753" fmla="*/ 533078 h 1542374"/>
              <a:gd name="connsiteX1754" fmla="*/ 992175 w 6798686"/>
              <a:gd name="connsiteY1754" fmla="*/ 540502 h 1542374"/>
              <a:gd name="connsiteX1755" fmla="*/ 962089 w 6798686"/>
              <a:gd name="connsiteY1755" fmla="*/ 510848 h 1542374"/>
              <a:gd name="connsiteX1756" fmla="*/ 989966 w 6798686"/>
              <a:gd name="connsiteY1756" fmla="*/ 501234 h 1542374"/>
              <a:gd name="connsiteX1757" fmla="*/ 3696489 w 6798686"/>
              <a:gd name="connsiteY1757" fmla="*/ 500750 h 1542374"/>
              <a:gd name="connsiteX1758" fmla="*/ 3637335 w 6798686"/>
              <a:gd name="connsiteY1758" fmla="*/ 549168 h 1542374"/>
              <a:gd name="connsiteX1759" fmla="*/ 3573263 w 6798686"/>
              <a:gd name="connsiteY1759" fmla="*/ 566805 h 1542374"/>
              <a:gd name="connsiteX1760" fmla="*/ 3635126 w 6798686"/>
              <a:gd name="connsiteY1760" fmla="*/ 518817 h 1542374"/>
              <a:gd name="connsiteX1761" fmla="*/ 3696489 w 6798686"/>
              <a:gd name="connsiteY1761" fmla="*/ 500750 h 1542374"/>
              <a:gd name="connsiteX1762" fmla="*/ 3516683 w 6798686"/>
              <a:gd name="connsiteY1762" fmla="*/ 500045 h 1542374"/>
              <a:gd name="connsiteX1763" fmla="*/ 3474032 w 6798686"/>
              <a:gd name="connsiteY1763" fmla="*/ 526640 h 1542374"/>
              <a:gd name="connsiteX1764" fmla="*/ 3428020 w 6798686"/>
              <a:gd name="connsiteY1764" fmla="*/ 547055 h 1542374"/>
              <a:gd name="connsiteX1765" fmla="*/ 3471515 w 6798686"/>
              <a:gd name="connsiteY1765" fmla="*/ 521635 h 1542374"/>
              <a:gd name="connsiteX1766" fmla="*/ 3516683 w 6798686"/>
              <a:gd name="connsiteY1766" fmla="*/ 500045 h 1542374"/>
              <a:gd name="connsiteX1767" fmla="*/ 1190809 w 6798686"/>
              <a:gd name="connsiteY1767" fmla="*/ 497196 h 1542374"/>
              <a:gd name="connsiteX1768" fmla="*/ 1219973 w 6798686"/>
              <a:gd name="connsiteY1768" fmla="*/ 540367 h 1542374"/>
              <a:gd name="connsiteX1769" fmla="*/ 1190905 w 6798686"/>
              <a:gd name="connsiteY1769" fmla="*/ 545506 h 1542374"/>
              <a:gd name="connsiteX1770" fmla="*/ 1160915 w 6798686"/>
              <a:gd name="connsiteY1770" fmla="*/ 503659 h 1542374"/>
              <a:gd name="connsiteX1771" fmla="*/ 1190809 w 6798686"/>
              <a:gd name="connsiteY1771" fmla="*/ 497196 h 1542374"/>
              <a:gd name="connsiteX1772" fmla="*/ 3619641 w 6798686"/>
              <a:gd name="connsiteY1772" fmla="*/ 493173 h 1542374"/>
              <a:gd name="connsiteX1773" fmla="*/ 3559104 w 6798686"/>
              <a:gd name="connsiteY1773" fmla="*/ 537943 h 1542374"/>
              <a:gd name="connsiteX1774" fmla="*/ 3496146 w 6798686"/>
              <a:gd name="connsiteY1774" fmla="*/ 559894 h 1542374"/>
              <a:gd name="connsiteX1775" fmla="*/ 3558950 w 6798686"/>
              <a:gd name="connsiteY1775" fmla="*/ 516146 h 1542374"/>
              <a:gd name="connsiteX1776" fmla="*/ 3619641 w 6798686"/>
              <a:gd name="connsiteY1776" fmla="*/ 493173 h 1542374"/>
              <a:gd name="connsiteX1777" fmla="*/ 890524 w 6798686"/>
              <a:gd name="connsiteY1777" fmla="*/ 492068 h 1542374"/>
              <a:gd name="connsiteX1778" fmla="*/ 920610 w 6798686"/>
              <a:gd name="connsiteY1778" fmla="*/ 519355 h 1542374"/>
              <a:gd name="connsiteX1779" fmla="*/ 909755 w 6798686"/>
              <a:gd name="connsiteY1779" fmla="*/ 523174 h 1542374"/>
              <a:gd name="connsiteX1780" fmla="*/ 893540 w 6798686"/>
              <a:gd name="connsiteY1780" fmla="*/ 528876 h 1542374"/>
              <a:gd name="connsiteX1781" fmla="*/ 863377 w 6798686"/>
              <a:gd name="connsiteY1781" fmla="*/ 503920 h 1542374"/>
              <a:gd name="connsiteX1782" fmla="*/ 890524 w 6798686"/>
              <a:gd name="connsiteY1782" fmla="*/ 492068 h 1542374"/>
              <a:gd name="connsiteX1783" fmla="*/ 1022914 w 6798686"/>
              <a:gd name="connsiteY1783" fmla="*/ 490124 h 1542374"/>
              <a:gd name="connsiteX1784" fmla="*/ 1050868 w 6798686"/>
              <a:gd name="connsiteY1784" fmla="*/ 522193 h 1542374"/>
              <a:gd name="connsiteX1785" fmla="*/ 1052770 w 6798686"/>
              <a:gd name="connsiteY1785" fmla="*/ 524369 h 1542374"/>
              <a:gd name="connsiteX1786" fmla="*/ 1024509 w 6798686"/>
              <a:gd name="connsiteY1786" fmla="*/ 531825 h 1542374"/>
              <a:gd name="connsiteX1787" fmla="*/ 995249 w 6798686"/>
              <a:gd name="connsiteY1787" fmla="*/ 500602 h 1542374"/>
              <a:gd name="connsiteX1788" fmla="*/ 994403 w 6798686"/>
              <a:gd name="connsiteY1788" fmla="*/ 499712 h 1542374"/>
              <a:gd name="connsiteX1789" fmla="*/ 1022914 w 6798686"/>
              <a:gd name="connsiteY1789" fmla="*/ 490124 h 1542374"/>
              <a:gd name="connsiteX1790" fmla="*/ 3765941 w 6798686"/>
              <a:gd name="connsiteY1790" fmla="*/ 482838 h 1542374"/>
              <a:gd name="connsiteX1791" fmla="*/ 3709189 w 6798686"/>
              <a:gd name="connsiteY1791" fmla="*/ 531764 h 1542374"/>
              <a:gd name="connsiteX1792" fmla="*/ 3647460 w 6798686"/>
              <a:gd name="connsiteY1792" fmla="*/ 546561 h 1542374"/>
              <a:gd name="connsiteX1793" fmla="*/ 3706825 w 6798686"/>
              <a:gd name="connsiteY1793" fmla="*/ 497905 h 1542374"/>
              <a:gd name="connsiteX1794" fmla="*/ 3765941 w 6798686"/>
              <a:gd name="connsiteY1794" fmla="*/ 482838 h 1542374"/>
              <a:gd name="connsiteX1795" fmla="*/ 1614877 w 6798686"/>
              <a:gd name="connsiteY1795" fmla="*/ 481788 h 1542374"/>
              <a:gd name="connsiteX1796" fmla="*/ 1630266 w 6798686"/>
              <a:gd name="connsiteY1796" fmla="*/ 493849 h 1542374"/>
              <a:gd name="connsiteX1797" fmla="*/ 1650554 w 6798686"/>
              <a:gd name="connsiteY1797" fmla="*/ 511549 h 1542374"/>
              <a:gd name="connsiteX1798" fmla="*/ 1632437 w 6798686"/>
              <a:gd name="connsiteY1798" fmla="*/ 502492 h 1542374"/>
              <a:gd name="connsiteX1799" fmla="*/ 1614877 w 6798686"/>
              <a:gd name="connsiteY1799" fmla="*/ 481788 h 1542374"/>
              <a:gd name="connsiteX1800" fmla="*/ 1056170 w 6798686"/>
              <a:gd name="connsiteY1800" fmla="*/ 479292 h 1542374"/>
              <a:gd name="connsiteX1801" fmla="*/ 1085911 w 6798686"/>
              <a:gd name="connsiteY1801" fmla="*/ 515858 h 1542374"/>
              <a:gd name="connsiteX1802" fmla="*/ 1057304 w 6798686"/>
              <a:gd name="connsiteY1802" fmla="*/ 523192 h 1542374"/>
              <a:gd name="connsiteX1803" fmla="*/ 1054038 w 6798686"/>
              <a:gd name="connsiteY1803" fmla="*/ 519441 h 1542374"/>
              <a:gd name="connsiteX1804" fmla="*/ 1027237 w 6798686"/>
              <a:gd name="connsiteY1804" fmla="*/ 488698 h 1542374"/>
              <a:gd name="connsiteX1805" fmla="*/ 1056170 w 6798686"/>
              <a:gd name="connsiteY1805" fmla="*/ 479292 h 1542374"/>
              <a:gd name="connsiteX1806" fmla="*/ 922723 w 6798686"/>
              <a:gd name="connsiteY1806" fmla="*/ 478145 h 1542374"/>
              <a:gd name="connsiteX1807" fmla="*/ 934231 w 6798686"/>
              <a:gd name="connsiteY1807" fmla="*/ 489495 h 1542374"/>
              <a:gd name="connsiteX1808" fmla="*/ 952982 w 6798686"/>
              <a:gd name="connsiteY1808" fmla="*/ 508006 h 1542374"/>
              <a:gd name="connsiteX1809" fmla="*/ 925374 w 6798686"/>
              <a:gd name="connsiteY1809" fmla="*/ 517676 h 1542374"/>
              <a:gd name="connsiteX1810" fmla="*/ 895000 w 6798686"/>
              <a:gd name="connsiteY1810" fmla="*/ 490122 h 1542374"/>
              <a:gd name="connsiteX1811" fmla="*/ 922723 w 6798686"/>
              <a:gd name="connsiteY1811" fmla="*/ 478145 h 1542374"/>
              <a:gd name="connsiteX1812" fmla="*/ 3614934 w 6798686"/>
              <a:gd name="connsiteY1812" fmla="*/ 471163 h 1542374"/>
              <a:gd name="connsiteX1813" fmla="*/ 3559161 w 6798686"/>
              <a:gd name="connsiteY1813" fmla="*/ 510346 h 1542374"/>
              <a:gd name="connsiteX1814" fmla="*/ 3499277 w 6798686"/>
              <a:gd name="connsiteY1814" fmla="*/ 534048 h 1542374"/>
              <a:gd name="connsiteX1815" fmla="*/ 3556836 w 6798686"/>
              <a:gd name="connsiteY1815" fmla="*/ 495960 h 1542374"/>
              <a:gd name="connsiteX1816" fmla="*/ 3614934 w 6798686"/>
              <a:gd name="connsiteY1816" fmla="*/ 471163 h 1542374"/>
              <a:gd name="connsiteX1817" fmla="*/ 1437631 w 6798686"/>
              <a:gd name="connsiteY1817" fmla="*/ 468874 h 1542374"/>
              <a:gd name="connsiteX1818" fmla="*/ 1628595 w 6798686"/>
              <a:gd name="connsiteY1818" fmla="*/ 506898 h 1542374"/>
              <a:gd name="connsiteX1819" fmla="*/ 1656337 w 6798686"/>
              <a:gd name="connsiteY1819" fmla="*/ 542265 h 1542374"/>
              <a:gd name="connsiteX1820" fmla="*/ 1401719 w 6798686"/>
              <a:gd name="connsiteY1820" fmla="*/ 518421 h 1542374"/>
              <a:gd name="connsiteX1821" fmla="*/ 1224123 w 6798686"/>
              <a:gd name="connsiteY1821" fmla="*/ 539660 h 1542374"/>
              <a:gd name="connsiteX1822" fmla="*/ 1194863 w 6798686"/>
              <a:gd name="connsiteY1822" fmla="*/ 496348 h 1542374"/>
              <a:gd name="connsiteX1823" fmla="*/ 1356821 w 6798686"/>
              <a:gd name="connsiteY1823" fmla="*/ 471903 h 1542374"/>
              <a:gd name="connsiteX1824" fmla="*/ 1358857 w 6798686"/>
              <a:gd name="connsiteY1824" fmla="*/ 471736 h 1542374"/>
              <a:gd name="connsiteX1825" fmla="*/ 1437631 w 6798686"/>
              <a:gd name="connsiteY1825" fmla="*/ 468874 h 1542374"/>
              <a:gd name="connsiteX1826" fmla="*/ 1089849 w 6798686"/>
              <a:gd name="connsiteY1826" fmla="*/ 468817 h 1542374"/>
              <a:gd name="connsiteX1827" fmla="*/ 1119397 w 6798686"/>
              <a:gd name="connsiteY1827" fmla="*/ 507591 h 1542374"/>
              <a:gd name="connsiteX1828" fmla="*/ 1090310 w 6798686"/>
              <a:gd name="connsiteY1828" fmla="*/ 514752 h 1542374"/>
              <a:gd name="connsiteX1829" fmla="*/ 1089657 w 6798686"/>
              <a:gd name="connsiteY1829" fmla="*/ 513947 h 1542374"/>
              <a:gd name="connsiteX1830" fmla="*/ 1060378 w 6798686"/>
              <a:gd name="connsiteY1830" fmla="*/ 477955 h 1542374"/>
              <a:gd name="connsiteX1831" fmla="*/ 1089849 w 6798686"/>
              <a:gd name="connsiteY1831" fmla="*/ 468817 h 1542374"/>
              <a:gd name="connsiteX1832" fmla="*/ 3832069 w 6798686"/>
              <a:gd name="connsiteY1832" fmla="*/ 468771 h 1542374"/>
              <a:gd name="connsiteX1833" fmla="*/ 3777680 w 6798686"/>
              <a:gd name="connsiteY1833" fmla="*/ 517962 h 1542374"/>
              <a:gd name="connsiteX1834" fmla="*/ 3718007 w 6798686"/>
              <a:gd name="connsiteY1834" fmla="*/ 529831 h 1542374"/>
              <a:gd name="connsiteX1835" fmla="*/ 3774894 w 6798686"/>
              <a:gd name="connsiteY1835" fmla="*/ 480760 h 1542374"/>
              <a:gd name="connsiteX1836" fmla="*/ 3832069 w 6798686"/>
              <a:gd name="connsiteY1836" fmla="*/ 468771 h 1542374"/>
              <a:gd name="connsiteX1837" fmla="*/ 3694107 w 6798686"/>
              <a:gd name="connsiteY1837" fmla="*/ 467025 h 1542374"/>
              <a:gd name="connsiteX1838" fmla="*/ 3634799 w 6798686"/>
              <a:gd name="connsiteY1838" fmla="*/ 513420 h 1542374"/>
              <a:gd name="connsiteX1839" fmla="*/ 3573128 w 6798686"/>
              <a:gd name="connsiteY1839" fmla="*/ 533240 h 1542374"/>
              <a:gd name="connsiteX1840" fmla="*/ 3634607 w 6798686"/>
              <a:gd name="connsiteY1840" fmla="*/ 487724 h 1542374"/>
              <a:gd name="connsiteX1841" fmla="*/ 3694107 w 6798686"/>
              <a:gd name="connsiteY1841" fmla="*/ 467025 h 1542374"/>
              <a:gd name="connsiteX1842" fmla="*/ 955345 w 6798686"/>
              <a:gd name="connsiteY1842" fmla="*/ 464308 h 1542374"/>
              <a:gd name="connsiteX1843" fmla="*/ 985700 w 6798686"/>
              <a:gd name="connsiteY1843" fmla="*/ 496688 h 1542374"/>
              <a:gd name="connsiteX1844" fmla="*/ 957574 w 6798686"/>
              <a:gd name="connsiteY1844" fmla="*/ 506402 h 1542374"/>
              <a:gd name="connsiteX1845" fmla="*/ 937286 w 6798686"/>
              <a:gd name="connsiteY1845" fmla="*/ 486387 h 1542374"/>
              <a:gd name="connsiteX1846" fmla="*/ 927046 w 6798686"/>
              <a:gd name="connsiteY1846" fmla="*/ 476291 h 1542374"/>
              <a:gd name="connsiteX1847" fmla="*/ 955345 w 6798686"/>
              <a:gd name="connsiteY1847" fmla="*/ 464308 h 1542374"/>
              <a:gd name="connsiteX1848" fmla="*/ 1123970 w 6798686"/>
              <a:gd name="connsiteY1848" fmla="*/ 458812 h 1542374"/>
              <a:gd name="connsiteX1849" fmla="*/ 1153230 w 6798686"/>
              <a:gd name="connsiteY1849" fmla="*/ 499670 h 1542374"/>
              <a:gd name="connsiteX1850" fmla="*/ 1123662 w 6798686"/>
              <a:gd name="connsiteY1850" fmla="*/ 506562 h 1542374"/>
              <a:gd name="connsiteX1851" fmla="*/ 1093961 w 6798686"/>
              <a:gd name="connsiteY1851" fmla="*/ 467572 h 1542374"/>
              <a:gd name="connsiteX1852" fmla="*/ 1123970 w 6798686"/>
              <a:gd name="connsiteY1852" fmla="*/ 458812 h 1542374"/>
              <a:gd name="connsiteX1853" fmla="*/ 3895373 w 6798686"/>
              <a:gd name="connsiteY1853" fmla="*/ 458456 h 1542374"/>
              <a:gd name="connsiteX1854" fmla="*/ 3843366 w 6798686"/>
              <a:gd name="connsiteY1854" fmla="*/ 507699 h 1542374"/>
              <a:gd name="connsiteX1855" fmla="*/ 3785499 w 6798686"/>
              <a:gd name="connsiteY1855" fmla="*/ 516563 h 1542374"/>
              <a:gd name="connsiteX1856" fmla="*/ 3839907 w 6798686"/>
              <a:gd name="connsiteY1856" fmla="*/ 467323 h 1542374"/>
              <a:gd name="connsiteX1857" fmla="*/ 3895373 w 6798686"/>
              <a:gd name="connsiteY1857" fmla="*/ 458456 h 1542374"/>
              <a:gd name="connsiteX1858" fmla="*/ 3605635 w 6798686"/>
              <a:gd name="connsiteY1858" fmla="*/ 457851 h 1542374"/>
              <a:gd name="connsiteX1859" fmla="*/ 3557067 w 6798686"/>
              <a:gd name="connsiteY1859" fmla="*/ 490156 h 1542374"/>
              <a:gd name="connsiteX1860" fmla="*/ 3507116 w 6798686"/>
              <a:gd name="connsiteY1860" fmla="*/ 511999 h 1542374"/>
              <a:gd name="connsiteX1861" fmla="*/ 3505444 w 6798686"/>
              <a:gd name="connsiteY1861" fmla="*/ 512736 h 1542374"/>
              <a:gd name="connsiteX1862" fmla="*/ 3554607 w 6798686"/>
              <a:gd name="connsiteY1862" fmla="*/ 481985 h 1542374"/>
              <a:gd name="connsiteX1863" fmla="*/ 3594146 w 6798686"/>
              <a:gd name="connsiteY1863" fmla="*/ 463250 h 1542374"/>
              <a:gd name="connsiteX1864" fmla="*/ 3605635 w 6798686"/>
              <a:gd name="connsiteY1864" fmla="*/ 457851 h 1542374"/>
              <a:gd name="connsiteX1865" fmla="*/ 3584079 w 6798686"/>
              <a:gd name="connsiteY1865" fmla="*/ 457849 h 1542374"/>
              <a:gd name="connsiteX1866" fmla="*/ 3554858 w 6798686"/>
              <a:gd name="connsiteY1866" fmla="*/ 476164 h 1542374"/>
              <a:gd name="connsiteX1867" fmla="*/ 3523677 w 6798686"/>
              <a:gd name="connsiteY1867" fmla="*/ 491007 h 1542374"/>
              <a:gd name="connsiteX1868" fmla="*/ 3552937 w 6798686"/>
              <a:gd name="connsiteY1868" fmla="*/ 473784 h 1542374"/>
              <a:gd name="connsiteX1869" fmla="*/ 3584079 w 6798686"/>
              <a:gd name="connsiteY1869" fmla="*/ 457849 h 1542374"/>
              <a:gd name="connsiteX1870" fmla="*/ 3956294 w 6798686"/>
              <a:gd name="connsiteY1870" fmla="*/ 451821 h 1542374"/>
              <a:gd name="connsiteX1871" fmla="*/ 3906574 w 6798686"/>
              <a:gd name="connsiteY1871" fmla="*/ 500969 h 1542374"/>
              <a:gd name="connsiteX1872" fmla="*/ 3850340 w 6798686"/>
              <a:gd name="connsiteY1872" fmla="*/ 506767 h 1542374"/>
              <a:gd name="connsiteX1873" fmla="*/ 3902328 w 6798686"/>
              <a:gd name="connsiteY1873" fmla="*/ 457519 h 1542374"/>
              <a:gd name="connsiteX1874" fmla="*/ 3956294 w 6798686"/>
              <a:gd name="connsiteY1874" fmla="*/ 451821 h 1542374"/>
              <a:gd name="connsiteX1875" fmla="*/ 988429 w 6798686"/>
              <a:gd name="connsiteY1875" fmla="*/ 450675 h 1542374"/>
              <a:gd name="connsiteX1876" fmla="*/ 1018860 w 6798686"/>
              <a:gd name="connsiteY1876" fmla="*/ 485484 h 1542374"/>
              <a:gd name="connsiteX1877" fmla="*/ 990157 w 6798686"/>
              <a:gd name="connsiteY1877" fmla="*/ 495169 h 1542374"/>
              <a:gd name="connsiteX1878" fmla="*/ 959553 w 6798686"/>
              <a:gd name="connsiteY1878" fmla="*/ 462545 h 1542374"/>
              <a:gd name="connsiteX1879" fmla="*/ 988429 w 6798686"/>
              <a:gd name="connsiteY1879" fmla="*/ 450675 h 1542374"/>
              <a:gd name="connsiteX1880" fmla="*/ 1158533 w 6798686"/>
              <a:gd name="connsiteY1880" fmla="*/ 449406 h 1542374"/>
              <a:gd name="connsiteX1881" fmla="*/ 1187427 w 6798686"/>
              <a:gd name="connsiteY1881" fmla="*/ 492189 h 1542374"/>
              <a:gd name="connsiteX1882" fmla="*/ 1157399 w 6798686"/>
              <a:gd name="connsiteY1882" fmla="*/ 498727 h 1542374"/>
              <a:gd name="connsiteX1883" fmla="*/ 1128004 w 6798686"/>
              <a:gd name="connsiteY1883" fmla="*/ 457680 h 1542374"/>
              <a:gd name="connsiteX1884" fmla="*/ 1158533 w 6798686"/>
              <a:gd name="connsiteY1884" fmla="*/ 449406 h 1542374"/>
              <a:gd name="connsiteX1885" fmla="*/ 4015103 w 6798686"/>
              <a:gd name="connsiteY1885" fmla="*/ 448860 h 1542374"/>
              <a:gd name="connsiteX1886" fmla="*/ 3967649 w 6798686"/>
              <a:gd name="connsiteY1886" fmla="*/ 497720 h 1542374"/>
              <a:gd name="connsiteX1887" fmla="*/ 3956217 w 6798686"/>
              <a:gd name="connsiteY1887" fmla="*/ 498051 h 1542374"/>
              <a:gd name="connsiteX1888" fmla="*/ 3912817 w 6798686"/>
              <a:gd name="connsiteY1888" fmla="*/ 500452 h 1542374"/>
              <a:gd name="connsiteX1889" fmla="*/ 3962481 w 6798686"/>
              <a:gd name="connsiteY1889" fmla="*/ 451352 h 1542374"/>
              <a:gd name="connsiteX1890" fmla="*/ 4015103 w 6798686"/>
              <a:gd name="connsiteY1890" fmla="*/ 448860 h 1542374"/>
              <a:gd name="connsiteX1891" fmla="*/ 4020655 w 6798686"/>
              <a:gd name="connsiteY1891" fmla="*/ 448777 h 1542374"/>
              <a:gd name="connsiteX1892" fmla="*/ 4058100 w 6798686"/>
              <a:gd name="connsiteY1892" fmla="*/ 449035 h 1542374"/>
              <a:gd name="connsiteX1893" fmla="*/ 4072047 w 6798686"/>
              <a:gd name="connsiteY1893" fmla="*/ 449532 h 1542374"/>
              <a:gd name="connsiteX1894" fmla="*/ 4027418 w 6798686"/>
              <a:gd name="connsiteY1894" fmla="*/ 497301 h 1542374"/>
              <a:gd name="connsiteX1895" fmla="*/ 3973278 w 6798686"/>
              <a:gd name="connsiteY1895" fmla="*/ 497563 h 1542374"/>
              <a:gd name="connsiteX1896" fmla="*/ 4020655 w 6798686"/>
              <a:gd name="connsiteY1896" fmla="*/ 448777 h 1542374"/>
              <a:gd name="connsiteX1897" fmla="*/ 3764039 w 6798686"/>
              <a:gd name="connsiteY1897" fmla="*/ 445044 h 1542374"/>
              <a:gd name="connsiteX1898" fmla="*/ 3706383 w 6798686"/>
              <a:gd name="connsiteY1898" fmla="*/ 492616 h 1542374"/>
              <a:gd name="connsiteX1899" fmla="*/ 3695952 w 6798686"/>
              <a:gd name="connsiteY1899" fmla="*/ 495467 h 1542374"/>
              <a:gd name="connsiteX1900" fmla="*/ 3646711 w 6798686"/>
              <a:gd name="connsiteY1900" fmla="*/ 509776 h 1542374"/>
              <a:gd name="connsiteX1901" fmla="*/ 3706557 w 6798686"/>
              <a:gd name="connsiteY1901" fmla="*/ 462912 h 1542374"/>
              <a:gd name="connsiteX1902" fmla="*/ 3764039 w 6798686"/>
              <a:gd name="connsiteY1902" fmla="*/ 445044 h 1542374"/>
              <a:gd name="connsiteX1903" fmla="*/ 3690668 w 6798686"/>
              <a:gd name="connsiteY1903" fmla="*/ 440332 h 1542374"/>
              <a:gd name="connsiteX1904" fmla="*/ 3634627 w 6798686"/>
              <a:gd name="connsiteY1904" fmla="*/ 482053 h 1542374"/>
              <a:gd name="connsiteX1905" fmla="*/ 3577029 w 6798686"/>
              <a:gd name="connsiteY1905" fmla="*/ 503468 h 1542374"/>
              <a:gd name="connsiteX1906" fmla="*/ 3634568 w 6798686"/>
              <a:gd name="connsiteY1906" fmla="*/ 462979 h 1542374"/>
              <a:gd name="connsiteX1907" fmla="*/ 3690668 w 6798686"/>
              <a:gd name="connsiteY1907" fmla="*/ 440332 h 1542374"/>
              <a:gd name="connsiteX1908" fmla="*/ 1021973 w 6798686"/>
              <a:gd name="connsiteY1908" fmla="*/ 437373 h 1542374"/>
              <a:gd name="connsiteX1909" fmla="*/ 1052328 w 6798686"/>
              <a:gd name="connsiteY1909" fmla="*/ 474562 h 1542374"/>
              <a:gd name="connsiteX1910" fmla="*/ 1023183 w 6798686"/>
              <a:gd name="connsiteY1910" fmla="*/ 484055 h 1542374"/>
              <a:gd name="connsiteX1911" fmla="*/ 992540 w 6798686"/>
              <a:gd name="connsiteY1911" fmla="*/ 449008 h 1542374"/>
              <a:gd name="connsiteX1912" fmla="*/ 1021973 w 6798686"/>
              <a:gd name="connsiteY1912" fmla="*/ 437373 h 1542374"/>
              <a:gd name="connsiteX1913" fmla="*/ 3830398 w 6798686"/>
              <a:gd name="connsiteY1913" fmla="*/ 426983 h 1542374"/>
              <a:gd name="connsiteX1914" fmla="*/ 3774337 w 6798686"/>
              <a:gd name="connsiteY1914" fmla="*/ 475576 h 1542374"/>
              <a:gd name="connsiteX1915" fmla="*/ 3716566 w 6798686"/>
              <a:gd name="connsiteY1915" fmla="*/ 489882 h 1542374"/>
              <a:gd name="connsiteX1916" fmla="*/ 3774606 w 6798686"/>
              <a:gd name="connsiteY1916" fmla="*/ 441972 h 1542374"/>
              <a:gd name="connsiteX1917" fmla="*/ 3830398 w 6798686"/>
              <a:gd name="connsiteY1917" fmla="*/ 426983 h 1542374"/>
              <a:gd name="connsiteX1918" fmla="*/ 1055997 w 6798686"/>
              <a:gd name="connsiteY1918" fmla="*/ 424534 h 1542374"/>
              <a:gd name="connsiteX1919" fmla="*/ 1086180 w 6798686"/>
              <a:gd name="connsiteY1919" fmla="*/ 463999 h 1542374"/>
              <a:gd name="connsiteX1920" fmla="*/ 1056516 w 6798686"/>
              <a:gd name="connsiteY1920" fmla="*/ 473217 h 1542374"/>
              <a:gd name="connsiteX1921" fmla="*/ 1025988 w 6798686"/>
              <a:gd name="connsiteY1921" fmla="*/ 435815 h 1542374"/>
              <a:gd name="connsiteX1922" fmla="*/ 1055997 w 6798686"/>
              <a:gd name="connsiteY1922" fmla="*/ 424534 h 1542374"/>
              <a:gd name="connsiteX1923" fmla="*/ 3637815 w 6798686"/>
              <a:gd name="connsiteY1923" fmla="*/ 424172 h 1542374"/>
              <a:gd name="connsiteX1924" fmla="*/ 3632282 w 6798686"/>
              <a:gd name="connsiteY1924" fmla="*/ 427636 h 1542374"/>
              <a:gd name="connsiteX1925" fmla="*/ 3626134 w 6798686"/>
              <a:gd name="connsiteY1925" fmla="*/ 430754 h 1542374"/>
              <a:gd name="connsiteX1926" fmla="*/ 3630957 w 6798686"/>
              <a:gd name="connsiteY1926" fmla="*/ 427926 h 1542374"/>
              <a:gd name="connsiteX1927" fmla="*/ 3637815 w 6798686"/>
              <a:gd name="connsiteY1927" fmla="*/ 424172 h 1542374"/>
              <a:gd name="connsiteX1928" fmla="*/ 3686710 w 6798686"/>
              <a:gd name="connsiteY1928" fmla="*/ 420534 h 1542374"/>
              <a:gd name="connsiteX1929" fmla="*/ 3671725 w 6798686"/>
              <a:gd name="connsiteY1929" fmla="*/ 431100 h 1542374"/>
              <a:gd name="connsiteX1930" fmla="*/ 3634588 w 6798686"/>
              <a:gd name="connsiteY1930" fmla="*/ 457302 h 1542374"/>
              <a:gd name="connsiteX1931" fmla="*/ 3581236 w 6798686"/>
              <a:gd name="connsiteY1931" fmla="*/ 479743 h 1542374"/>
              <a:gd name="connsiteX1932" fmla="*/ 3631879 w 6798686"/>
              <a:gd name="connsiteY1932" fmla="*/ 446034 h 1542374"/>
              <a:gd name="connsiteX1933" fmla="*/ 3634031 w 6798686"/>
              <a:gd name="connsiteY1933" fmla="*/ 444595 h 1542374"/>
              <a:gd name="connsiteX1934" fmla="*/ 3686710 w 6798686"/>
              <a:gd name="connsiteY1934" fmla="*/ 420534 h 1542374"/>
              <a:gd name="connsiteX1935" fmla="*/ 1394861 w 6798686"/>
              <a:gd name="connsiteY1935" fmla="*/ 415557 h 1542374"/>
              <a:gd name="connsiteX1936" fmla="*/ 1594762 w 6798686"/>
              <a:gd name="connsiteY1936" fmla="*/ 468201 h 1542374"/>
              <a:gd name="connsiteX1937" fmla="*/ 1620622 w 6798686"/>
              <a:gd name="connsiteY1937" fmla="*/ 497298 h 1542374"/>
              <a:gd name="connsiteX1938" fmla="*/ 1356360 w 6798686"/>
              <a:gd name="connsiteY1938" fmla="*/ 466333 h 1542374"/>
              <a:gd name="connsiteX1939" fmla="*/ 1191481 w 6798686"/>
              <a:gd name="connsiteY1939" fmla="*/ 491344 h 1542374"/>
              <a:gd name="connsiteX1940" fmla="*/ 1162471 w 6798686"/>
              <a:gd name="connsiteY1940" fmla="*/ 448393 h 1542374"/>
              <a:gd name="connsiteX1941" fmla="*/ 1311615 w 6798686"/>
              <a:gd name="connsiteY1941" fmla="*/ 419886 h 1542374"/>
              <a:gd name="connsiteX1942" fmla="*/ 1394861 w 6798686"/>
              <a:gd name="connsiteY1942" fmla="*/ 415557 h 1542374"/>
              <a:gd name="connsiteX1943" fmla="*/ 3762540 w 6798686"/>
              <a:gd name="connsiteY1943" fmla="*/ 413264 h 1542374"/>
              <a:gd name="connsiteX1944" fmla="*/ 3755124 w 6798686"/>
              <a:gd name="connsiteY1944" fmla="*/ 419085 h 1542374"/>
              <a:gd name="connsiteX1945" fmla="*/ 3706441 w 6798686"/>
              <a:gd name="connsiteY1945" fmla="*/ 457342 h 1542374"/>
              <a:gd name="connsiteX1946" fmla="*/ 3649285 w 6798686"/>
              <a:gd name="connsiteY1946" fmla="*/ 476806 h 1542374"/>
              <a:gd name="connsiteX1947" fmla="*/ 3706575 w 6798686"/>
              <a:gd name="connsiteY1947" fmla="*/ 434140 h 1542374"/>
              <a:gd name="connsiteX1948" fmla="*/ 3762540 w 6798686"/>
              <a:gd name="connsiteY1948" fmla="*/ 413264 h 1542374"/>
              <a:gd name="connsiteX1949" fmla="*/ 3893798 w 6798686"/>
              <a:gd name="connsiteY1949" fmla="*/ 412682 h 1542374"/>
              <a:gd name="connsiteX1950" fmla="*/ 3839351 w 6798686"/>
              <a:gd name="connsiteY1950" fmla="*/ 462164 h 1542374"/>
              <a:gd name="connsiteX1951" fmla="*/ 3783213 w 6798686"/>
              <a:gd name="connsiteY1951" fmla="*/ 473563 h 1542374"/>
              <a:gd name="connsiteX1952" fmla="*/ 3839504 w 6798686"/>
              <a:gd name="connsiteY1952" fmla="*/ 424733 h 1542374"/>
              <a:gd name="connsiteX1953" fmla="*/ 3893798 w 6798686"/>
              <a:gd name="connsiteY1953" fmla="*/ 412682 h 1542374"/>
              <a:gd name="connsiteX1954" fmla="*/ 1090521 w 6798686"/>
              <a:gd name="connsiteY1954" fmla="*/ 412301 h 1542374"/>
              <a:gd name="connsiteX1955" fmla="*/ 1120454 w 6798686"/>
              <a:gd name="connsiteY1955" fmla="*/ 453903 h 1542374"/>
              <a:gd name="connsiteX1956" fmla="*/ 1090291 w 6798686"/>
              <a:gd name="connsiteY1956" fmla="*/ 462754 h 1542374"/>
              <a:gd name="connsiteX1957" fmla="*/ 1059955 w 6798686"/>
              <a:gd name="connsiteY1957" fmla="*/ 423093 h 1542374"/>
              <a:gd name="connsiteX1958" fmla="*/ 1090521 w 6798686"/>
              <a:gd name="connsiteY1958" fmla="*/ 412301 h 1542374"/>
              <a:gd name="connsiteX1959" fmla="*/ 3674434 w 6798686"/>
              <a:gd name="connsiteY1959" fmla="*/ 412046 h 1542374"/>
              <a:gd name="connsiteX1960" fmla="*/ 3634108 w 6798686"/>
              <a:gd name="connsiteY1960" fmla="*/ 438885 h 1542374"/>
              <a:gd name="connsiteX1961" fmla="*/ 3591957 w 6798686"/>
              <a:gd name="connsiteY1961" fmla="*/ 458589 h 1542374"/>
              <a:gd name="connsiteX1962" fmla="*/ 3591918 w 6798686"/>
              <a:gd name="connsiteY1962" fmla="*/ 458606 h 1542374"/>
              <a:gd name="connsiteX1963" fmla="*/ 3632244 w 6798686"/>
              <a:gd name="connsiteY1963" fmla="*/ 433335 h 1542374"/>
              <a:gd name="connsiteX1964" fmla="*/ 3674434 w 6798686"/>
              <a:gd name="connsiteY1964" fmla="*/ 412046 h 1542374"/>
              <a:gd name="connsiteX1965" fmla="*/ 3954738 w 6798686"/>
              <a:gd name="connsiteY1965" fmla="*/ 402061 h 1542374"/>
              <a:gd name="connsiteX1966" fmla="*/ 3901847 w 6798686"/>
              <a:gd name="connsiteY1966" fmla="*/ 452318 h 1542374"/>
              <a:gd name="connsiteX1967" fmla="*/ 3847131 w 6798686"/>
              <a:gd name="connsiteY1967" fmla="*/ 460771 h 1542374"/>
              <a:gd name="connsiteX1968" fmla="*/ 3901752 w 6798686"/>
              <a:gd name="connsiteY1968" fmla="*/ 411116 h 1542374"/>
              <a:gd name="connsiteX1969" fmla="*/ 3954738 w 6798686"/>
              <a:gd name="connsiteY1969" fmla="*/ 402061 h 1542374"/>
              <a:gd name="connsiteX1970" fmla="*/ 1125584 w 6798686"/>
              <a:gd name="connsiteY1970" fmla="*/ 400855 h 1542374"/>
              <a:gd name="connsiteX1971" fmla="*/ 1155151 w 6798686"/>
              <a:gd name="connsiteY1971" fmla="*/ 444426 h 1542374"/>
              <a:gd name="connsiteX1972" fmla="*/ 1124469 w 6798686"/>
              <a:gd name="connsiteY1972" fmla="*/ 452773 h 1542374"/>
              <a:gd name="connsiteX1973" fmla="*/ 1094422 w 6798686"/>
              <a:gd name="connsiteY1973" fmla="*/ 410993 h 1542374"/>
              <a:gd name="connsiteX1974" fmla="*/ 1125584 w 6798686"/>
              <a:gd name="connsiteY1974" fmla="*/ 400855 h 1542374"/>
              <a:gd name="connsiteX1975" fmla="*/ 4013489 w 6798686"/>
              <a:gd name="connsiteY1975" fmla="*/ 395104 h 1542374"/>
              <a:gd name="connsiteX1976" fmla="*/ 3962135 w 6798686"/>
              <a:gd name="connsiteY1976" fmla="*/ 446045 h 1542374"/>
              <a:gd name="connsiteX1977" fmla="*/ 3908744 w 6798686"/>
              <a:gd name="connsiteY1977" fmla="*/ 451430 h 1542374"/>
              <a:gd name="connsiteX1978" fmla="*/ 3961731 w 6798686"/>
              <a:gd name="connsiteY1978" fmla="*/ 401058 h 1542374"/>
              <a:gd name="connsiteX1979" fmla="*/ 4013489 w 6798686"/>
              <a:gd name="connsiteY1979" fmla="*/ 395104 h 1542374"/>
              <a:gd name="connsiteX1980" fmla="*/ 4070318 w 6798686"/>
              <a:gd name="connsiteY1980" fmla="*/ 391825 h 1542374"/>
              <a:gd name="connsiteX1981" fmla="*/ 4020405 w 6798686"/>
              <a:gd name="connsiteY1981" fmla="*/ 443382 h 1542374"/>
              <a:gd name="connsiteX1982" fmla="*/ 3968283 w 6798686"/>
              <a:gd name="connsiteY1982" fmla="*/ 445602 h 1542374"/>
              <a:gd name="connsiteX1983" fmla="*/ 4019733 w 6798686"/>
              <a:gd name="connsiteY1983" fmla="*/ 394570 h 1542374"/>
              <a:gd name="connsiteX1984" fmla="*/ 4070318 w 6798686"/>
              <a:gd name="connsiteY1984" fmla="*/ 391825 h 1542374"/>
              <a:gd name="connsiteX1985" fmla="*/ 4075928 w 6798686"/>
              <a:gd name="connsiteY1985" fmla="*/ 391685 h 1542374"/>
              <a:gd name="connsiteX1986" fmla="*/ 4125380 w 6798686"/>
              <a:gd name="connsiteY1986" fmla="*/ 392250 h 1542374"/>
              <a:gd name="connsiteX1987" fmla="*/ 4076889 w 6798686"/>
              <a:gd name="connsiteY1987" fmla="*/ 444332 h 1542374"/>
              <a:gd name="connsiteX1988" fmla="*/ 4058253 w 6798686"/>
              <a:gd name="connsiteY1988" fmla="*/ 443625 h 1542374"/>
              <a:gd name="connsiteX1989" fmla="*/ 4025938 w 6798686"/>
              <a:gd name="connsiteY1989" fmla="*/ 443317 h 1542374"/>
              <a:gd name="connsiteX1990" fmla="*/ 4075928 w 6798686"/>
              <a:gd name="connsiteY1990" fmla="*/ 391685 h 1542374"/>
              <a:gd name="connsiteX1991" fmla="*/ 3830244 w 6798686"/>
              <a:gd name="connsiteY1991" fmla="*/ 390294 h 1542374"/>
              <a:gd name="connsiteX1992" fmla="*/ 3803904 w 6798686"/>
              <a:gd name="connsiteY1992" fmla="*/ 412086 h 1542374"/>
              <a:gd name="connsiteX1993" fmla="*/ 3774395 w 6798686"/>
              <a:gd name="connsiteY1993" fmla="*/ 436491 h 1542374"/>
              <a:gd name="connsiteX1994" fmla="*/ 3718698 w 6798686"/>
              <a:gd name="connsiteY1994" fmla="*/ 453382 h 1542374"/>
              <a:gd name="connsiteX1995" fmla="*/ 3757891 w 6798686"/>
              <a:gd name="connsiteY1995" fmla="*/ 422583 h 1542374"/>
              <a:gd name="connsiteX1996" fmla="*/ 3775682 w 6798686"/>
              <a:gd name="connsiteY1996" fmla="*/ 408601 h 1542374"/>
              <a:gd name="connsiteX1997" fmla="*/ 3830244 w 6798686"/>
              <a:gd name="connsiteY1997" fmla="*/ 390294 h 1542374"/>
              <a:gd name="connsiteX1998" fmla="*/ 3760235 w 6798686"/>
              <a:gd name="connsiteY1998" fmla="*/ 388490 h 1542374"/>
              <a:gd name="connsiteX1999" fmla="*/ 3708727 w 6798686"/>
              <a:gd name="connsiteY1999" fmla="*/ 426872 h 1542374"/>
              <a:gd name="connsiteX2000" fmla="*/ 3706441 w 6798686"/>
              <a:gd name="connsiteY2000" fmla="*/ 428578 h 1542374"/>
              <a:gd name="connsiteX2001" fmla="*/ 3653762 w 6798686"/>
              <a:gd name="connsiteY2001" fmla="*/ 449448 h 1542374"/>
              <a:gd name="connsiteX2002" fmla="*/ 3674395 w 6798686"/>
              <a:gd name="connsiteY2002" fmla="*/ 434885 h 1542374"/>
              <a:gd name="connsiteX2003" fmla="*/ 3708497 w 6798686"/>
              <a:gd name="connsiteY2003" fmla="*/ 410828 h 1542374"/>
              <a:gd name="connsiteX2004" fmla="*/ 3760235 w 6798686"/>
              <a:gd name="connsiteY2004" fmla="*/ 388490 h 1542374"/>
              <a:gd name="connsiteX2005" fmla="*/ 3755124 w 6798686"/>
              <a:gd name="connsiteY2005" fmla="*/ 372330 h 1542374"/>
              <a:gd name="connsiteX2006" fmla="*/ 3708401 w 6798686"/>
              <a:gd name="connsiteY2006" fmla="*/ 405239 h 1542374"/>
              <a:gd name="connsiteX2007" fmla="*/ 3661619 w 6798686"/>
              <a:gd name="connsiteY2007" fmla="*/ 426232 h 1542374"/>
              <a:gd name="connsiteX2008" fmla="*/ 3708574 w 6798686"/>
              <a:gd name="connsiteY2008" fmla="*/ 395033 h 1542374"/>
              <a:gd name="connsiteX2009" fmla="*/ 3755124 w 6798686"/>
              <a:gd name="connsiteY2009" fmla="*/ 372330 h 1542374"/>
              <a:gd name="connsiteX2010" fmla="*/ 3894566 w 6798686"/>
              <a:gd name="connsiteY2010" fmla="*/ 371266 h 1542374"/>
              <a:gd name="connsiteX2011" fmla="*/ 3854893 w 6798686"/>
              <a:gd name="connsiteY2011" fmla="*/ 405710 h 1542374"/>
              <a:gd name="connsiteX2012" fmla="*/ 3839216 w 6798686"/>
              <a:gd name="connsiteY2012" fmla="*/ 419325 h 1542374"/>
              <a:gd name="connsiteX2013" fmla="*/ 3784807 w 6798686"/>
              <a:gd name="connsiteY2013" fmla="*/ 433546 h 1542374"/>
              <a:gd name="connsiteX2014" fmla="*/ 3806690 w 6798686"/>
              <a:gd name="connsiteY2014" fmla="*/ 415454 h 1542374"/>
              <a:gd name="connsiteX2015" fmla="*/ 3841310 w 6798686"/>
              <a:gd name="connsiteY2015" fmla="*/ 386816 h 1542374"/>
              <a:gd name="connsiteX2016" fmla="*/ 3894566 w 6798686"/>
              <a:gd name="connsiteY2016" fmla="*/ 371266 h 1542374"/>
              <a:gd name="connsiteX2017" fmla="*/ 3736950 w 6798686"/>
              <a:gd name="connsiteY2017" fmla="*/ 370576 h 1542374"/>
              <a:gd name="connsiteX2018" fmla="*/ 3708516 w 6798686"/>
              <a:gd name="connsiteY2018" fmla="*/ 389402 h 1542374"/>
              <a:gd name="connsiteX2019" fmla="*/ 3679121 w 6798686"/>
              <a:gd name="connsiteY2019" fmla="*/ 404025 h 1542374"/>
              <a:gd name="connsiteX2020" fmla="*/ 3707152 w 6798686"/>
              <a:gd name="connsiteY2020" fmla="*/ 386567 h 1542374"/>
              <a:gd name="connsiteX2021" fmla="*/ 3736950 w 6798686"/>
              <a:gd name="connsiteY2021" fmla="*/ 370576 h 1542374"/>
              <a:gd name="connsiteX2022" fmla="*/ 1338676 w 6798686"/>
              <a:gd name="connsiteY2022" fmla="*/ 362066 h 1542374"/>
              <a:gd name="connsiteX2023" fmla="*/ 1573648 w 6798686"/>
              <a:gd name="connsiteY2023" fmla="*/ 446829 h 1542374"/>
              <a:gd name="connsiteX2024" fmla="*/ 1580123 w 6798686"/>
              <a:gd name="connsiteY2024" fmla="*/ 453158 h 1542374"/>
              <a:gd name="connsiteX2025" fmla="*/ 1311000 w 6798686"/>
              <a:gd name="connsiteY2025" fmla="*/ 414244 h 1542374"/>
              <a:gd name="connsiteX2026" fmla="*/ 1159089 w 6798686"/>
              <a:gd name="connsiteY2026" fmla="*/ 443394 h 1542374"/>
              <a:gd name="connsiteX2027" fmla="*/ 1129426 w 6798686"/>
              <a:gd name="connsiteY2027" fmla="*/ 399671 h 1542374"/>
              <a:gd name="connsiteX2028" fmla="*/ 1235169 w 6798686"/>
              <a:gd name="connsiteY2028" fmla="*/ 373039 h 1542374"/>
              <a:gd name="connsiteX2029" fmla="*/ 1338676 w 6798686"/>
              <a:gd name="connsiteY2029" fmla="*/ 362066 h 1542374"/>
              <a:gd name="connsiteX2030" fmla="*/ 3829841 w 6798686"/>
              <a:gd name="connsiteY2030" fmla="*/ 360417 h 1542374"/>
              <a:gd name="connsiteX2031" fmla="*/ 3775413 w 6798686"/>
              <a:gd name="connsiteY2031" fmla="*/ 403137 h 1542374"/>
              <a:gd name="connsiteX2032" fmla="*/ 3722042 w 6798686"/>
              <a:gd name="connsiteY2032" fmla="*/ 422616 h 1542374"/>
              <a:gd name="connsiteX2033" fmla="*/ 3777526 w 6798686"/>
              <a:gd name="connsiteY2033" fmla="*/ 381295 h 1542374"/>
              <a:gd name="connsiteX2034" fmla="*/ 3829841 w 6798686"/>
              <a:gd name="connsiteY2034" fmla="*/ 360417 h 1542374"/>
              <a:gd name="connsiteX2035" fmla="*/ 3956045 w 6798686"/>
              <a:gd name="connsiteY2035" fmla="*/ 356075 h 1542374"/>
              <a:gd name="connsiteX2036" fmla="*/ 3907976 w 6798686"/>
              <a:gd name="connsiteY2036" fmla="*/ 399777 h 1542374"/>
              <a:gd name="connsiteX2037" fmla="*/ 3901424 w 6798686"/>
              <a:gd name="connsiteY2037" fmla="*/ 405754 h 1542374"/>
              <a:gd name="connsiteX2038" fmla="*/ 3848226 w 6798686"/>
              <a:gd name="connsiteY2038" fmla="*/ 417168 h 1542374"/>
              <a:gd name="connsiteX2039" fmla="*/ 3857698 w 6798686"/>
              <a:gd name="connsiteY2039" fmla="*/ 408941 h 1542374"/>
              <a:gd name="connsiteX2040" fmla="*/ 3904038 w 6798686"/>
              <a:gd name="connsiteY2040" fmla="*/ 368717 h 1542374"/>
              <a:gd name="connsiteX2041" fmla="*/ 3956045 w 6798686"/>
              <a:gd name="connsiteY2041" fmla="*/ 356075 h 1542374"/>
              <a:gd name="connsiteX2042" fmla="*/ 4015122 w 6798686"/>
              <a:gd name="connsiteY2042" fmla="*/ 344657 h 1542374"/>
              <a:gd name="connsiteX2043" fmla="*/ 3962961 w 6798686"/>
              <a:gd name="connsiteY2043" fmla="*/ 394226 h 1542374"/>
              <a:gd name="connsiteX2044" fmla="*/ 3961385 w 6798686"/>
              <a:gd name="connsiteY2044" fmla="*/ 395729 h 1542374"/>
              <a:gd name="connsiteX2045" fmla="*/ 3909302 w 6798686"/>
              <a:gd name="connsiteY2045" fmla="*/ 404244 h 1542374"/>
              <a:gd name="connsiteX2046" fmla="*/ 3910801 w 6798686"/>
              <a:gd name="connsiteY2046" fmla="*/ 402881 h 1542374"/>
              <a:gd name="connsiteX2047" fmla="*/ 3964248 w 6798686"/>
              <a:gd name="connsiteY2047" fmla="*/ 354290 h 1542374"/>
              <a:gd name="connsiteX2048" fmla="*/ 4015122 w 6798686"/>
              <a:gd name="connsiteY2048" fmla="*/ 344657 h 1542374"/>
              <a:gd name="connsiteX2049" fmla="*/ 3827343 w 6798686"/>
              <a:gd name="connsiteY2049" fmla="*/ 338679 h 1542374"/>
              <a:gd name="connsiteX2050" fmla="*/ 3777276 w 6798686"/>
              <a:gd name="connsiteY2050" fmla="*/ 375827 h 1542374"/>
              <a:gd name="connsiteX2051" fmla="*/ 3729534 w 6798686"/>
              <a:gd name="connsiteY2051" fmla="*/ 396004 h 1542374"/>
              <a:gd name="connsiteX2052" fmla="*/ 3780100 w 6798686"/>
              <a:gd name="connsiteY2052" fmla="*/ 360450 h 1542374"/>
              <a:gd name="connsiteX2053" fmla="*/ 3827343 w 6798686"/>
              <a:gd name="connsiteY2053" fmla="*/ 338679 h 1542374"/>
              <a:gd name="connsiteX2054" fmla="*/ 3787324 w 6798686"/>
              <a:gd name="connsiteY2054" fmla="*/ 337380 h 1542374"/>
              <a:gd name="connsiteX2055" fmla="*/ 3780639 w 6798686"/>
              <a:gd name="connsiteY2055" fmla="*/ 341762 h 1542374"/>
              <a:gd name="connsiteX2056" fmla="*/ 3773779 w 6798686"/>
              <a:gd name="connsiteY2056" fmla="*/ 345372 h 1542374"/>
              <a:gd name="connsiteX2057" fmla="*/ 3780081 w 6798686"/>
              <a:gd name="connsiteY2057" fmla="*/ 341503 h 1542374"/>
              <a:gd name="connsiteX2058" fmla="*/ 3787324 w 6798686"/>
              <a:gd name="connsiteY2058" fmla="*/ 337380 h 1542374"/>
              <a:gd name="connsiteX2059" fmla="*/ 4072086 w 6798686"/>
              <a:gd name="connsiteY2059" fmla="*/ 336982 h 1542374"/>
              <a:gd name="connsiteX2060" fmla="*/ 4019752 w 6798686"/>
              <a:gd name="connsiteY2060" fmla="*/ 388891 h 1542374"/>
              <a:gd name="connsiteX2061" fmla="*/ 4019387 w 6798686"/>
              <a:gd name="connsiteY2061" fmla="*/ 389251 h 1542374"/>
              <a:gd name="connsiteX2062" fmla="*/ 3968360 w 6798686"/>
              <a:gd name="connsiteY2062" fmla="*/ 394761 h 1542374"/>
              <a:gd name="connsiteX2063" fmla="*/ 4022288 w 6798686"/>
              <a:gd name="connsiteY2063" fmla="*/ 343495 h 1542374"/>
              <a:gd name="connsiteX2064" fmla="*/ 4072086 w 6798686"/>
              <a:gd name="connsiteY2064" fmla="*/ 336982 h 1542374"/>
              <a:gd name="connsiteX2065" fmla="*/ 3895411 w 6798686"/>
              <a:gd name="connsiteY2065" fmla="*/ 336504 h 1542374"/>
              <a:gd name="connsiteX2066" fmla="*/ 3840964 w 6798686"/>
              <a:gd name="connsiteY2066" fmla="*/ 381429 h 1542374"/>
              <a:gd name="connsiteX2067" fmla="*/ 3788323 w 6798686"/>
              <a:gd name="connsiteY2067" fmla="*/ 398661 h 1542374"/>
              <a:gd name="connsiteX2068" fmla="*/ 3843885 w 6798686"/>
              <a:gd name="connsiteY2068" fmla="*/ 355063 h 1542374"/>
              <a:gd name="connsiteX2069" fmla="*/ 3895411 w 6798686"/>
              <a:gd name="connsiteY2069" fmla="*/ 336504 h 1542374"/>
              <a:gd name="connsiteX2070" fmla="*/ 4127205 w 6798686"/>
              <a:gd name="connsiteY2070" fmla="*/ 333032 h 1542374"/>
              <a:gd name="connsiteX2071" fmla="*/ 4078195 w 6798686"/>
              <a:gd name="connsiteY2071" fmla="*/ 383671 h 1542374"/>
              <a:gd name="connsiteX2072" fmla="*/ 4075602 w 6798686"/>
              <a:gd name="connsiteY2072" fmla="*/ 386363 h 1542374"/>
              <a:gd name="connsiteX2073" fmla="*/ 4025573 w 6798686"/>
              <a:gd name="connsiteY2073" fmla="*/ 388764 h 1542374"/>
              <a:gd name="connsiteX2074" fmla="*/ 4078445 w 6798686"/>
              <a:gd name="connsiteY2074" fmla="*/ 336329 h 1542374"/>
              <a:gd name="connsiteX2075" fmla="*/ 4127205 w 6798686"/>
              <a:gd name="connsiteY2075" fmla="*/ 333032 h 1542374"/>
              <a:gd name="connsiteX2076" fmla="*/ 4180711 w 6798686"/>
              <a:gd name="connsiteY2076" fmla="*/ 332807 h 1542374"/>
              <a:gd name="connsiteX2077" fmla="*/ 4138118 w 6798686"/>
              <a:gd name="connsiteY2077" fmla="*/ 378555 h 1542374"/>
              <a:gd name="connsiteX2078" fmla="*/ 4130125 w 6798686"/>
              <a:gd name="connsiteY2078" fmla="*/ 387149 h 1542374"/>
              <a:gd name="connsiteX2079" fmla="*/ 4081134 w 6798686"/>
              <a:gd name="connsiteY2079" fmla="*/ 386286 h 1542374"/>
              <a:gd name="connsiteX2080" fmla="*/ 4132873 w 6798686"/>
              <a:gd name="connsiteY2080" fmla="*/ 332834 h 1542374"/>
              <a:gd name="connsiteX2081" fmla="*/ 4180711 w 6798686"/>
              <a:gd name="connsiteY2081" fmla="*/ 332807 h 1542374"/>
              <a:gd name="connsiteX2082" fmla="*/ 3820042 w 6798686"/>
              <a:gd name="connsiteY2082" fmla="*/ 326894 h 1542374"/>
              <a:gd name="connsiteX2083" fmla="*/ 3780120 w 6798686"/>
              <a:gd name="connsiteY2083" fmla="*/ 354786 h 1542374"/>
              <a:gd name="connsiteX2084" fmla="*/ 3741273 w 6798686"/>
              <a:gd name="connsiteY2084" fmla="*/ 373366 h 1542374"/>
              <a:gd name="connsiteX2085" fmla="*/ 3780773 w 6798686"/>
              <a:gd name="connsiteY2085" fmla="*/ 347318 h 1542374"/>
              <a:gd name="connsiteX2086" fmla="*/ 3820042 w 6798686"/>
              <a:gd name="connsiteY2086" fmla="*/ 326894 h 1542374"/>
              <a:gd name="connsiteX2087" fmla="*/ 3957774 w 6798686"/>
              <a:gd name="connsiteY2087" fmla="*/ 316533 h 1542374"/>
              <a:gd name="connsiteX2088" fmla="*/ 3903635 w 6798686"/>
              <a:gd name="connsiteY2088" fmla="*/ 363399 h 1542374"/>
              <a:gd name="connsiteX2089" fmla="*/ 3851876 w 6798686"/>
              <a:gd name="connsiteY2089" fmla="*/ 378092 h 1542374"/>
              <a:gd name="connsiteX2090" fmla="*/ 3907092 w 6798686"/>
              <a:gd name="connsiteY2090" fmla="*/ 332544 h 1542374"/>
              <a:gd name="connsiteX2091" fmla="*/ 3957774 w 6798686"/>
              <a:gd name="connsiteY2091" fmla="*/ 316533 h 1542374"/>
              <a:gd name="connsiteX2092" fmla="*/ 3895277 w 6798686"/>
              <a:gd name="connsiteY2092" fmla="*/ 309315 h 1542374"/>
              <a:gd name="connsiteX2093" fmla="*/ 3843539 w 6798686"/>
              <a:gd name="connsiteY2093" fmla="*/ 349687 h 1542374"/>
              <a:gd name="connsiteX2094" fmla="*/ 3794144 w 6798686"/>
              <a:gd name="connsiteY2094" fmla="*/ 368945 h 1542374"/>
              <a:gd name="connsiteX2095" fmla="*/ 3846613 w 6798686"/>
              <a:gd name="connsiteY2095" fmla="*/ 330098 h 1542374"/>
              <a:gd name="connsiteX2096" fmla="*/ 3895277 w 6798686"/>
              <a:gd name="connsiteY2096" fmla="*/ 309315 h 1542374"/>
              <a:gd name="connsiteX2097" fmla="*/ 4017523 w 6798686"/>
              <a:gd name="connsiteY2097" fmla="*/ 300333 h 1542374"/>
              <a:gd name="connsiteX2098" fmla="*/ 3963806 w 6798686"/>
              <a:gd name="connsiteY2098" fmla="*/ 349020 h 1542374"/>
              <a:gd name="connsiteX2099" fmla="*/ 3912971 w 6798686"/>
              <a:gd name="connsiteY2099" fmla="*/ 360967 h 1542374"/>
              <a:gd name="connsiteX2100" fmla="*/ 3967687 w 6798686"/>
              <a:gd name="connsiteY2100" fmla="*/ 313628 h 1542374"/>
              <a:gd name="connsiteX2101" fmla="*/ 4017523 w 6798686"/>
              <a:gd name="connsiteY2101" fmla="*/ 300333 h 1542374"/>
              <a:gd name="connsiteX2102" fmla="*/ 3892740 w 6798686"/>
              <a:gd name="connsiteY2102" fmla="*/ 290552 h 1542374"/>
              <a:gd name="connsiteX2103" fmla="*/ 3846690 w 6798686"/>
              <a:gd name="connsiteY2103" fmla="*/ 324387 h 1542374"/>
              <a:gd name="connsiteX2104" fmla="*/ 3804289 w 6798686"/>
              <a:gd name="connsiteY2104" fmla="*/ 343520 h 1542374"/>
              <a:gd name="connsiteX2105" fmla="*/ 3850263 w 6798686"/>
              <a:gd name="connsiteY2105" fmla="*/ 311526 h 1542374"/>
              <a:gd name="connsiteX2106" fmla="*/ 3892740 w 6798686"/>
              <a:gd name="connsiteY2106" fmla="*/ 290552 h 1542374"/>
              <a:gd name="connsiteX2107" fmla="*/ 4075083 w 6798686"/>
              <a:gd name="connsiteY2107" fmla="*/ 287830 h 1542374"/>
              <a:gd name="connsiteX2108" fmla="*/ 4021846 w 6798686"/>
              <a:gd name="connsiteY2108" fmla="*/ 338256 h 1542374"/>
              <a:gd name="connsiteX2109" fmla="*/ 3971933 w 6798686"/>
              <a:gd name="connsiteY2109" fmla="*/ 347314 h 1542374"/>
              <a:gd name="connsiteX2110" fmla="*/ 4026054 w 6798686"/>
              <a:gd name="connsiteY2110" fmla="*/ 298274 h 1542374"/>
              <a:gd name="connsiteX2111" fmla="*/ 4075083 w 6798686"/>
              <a:gd name="connsiteY2111" fmla="*/ 287830 h 1542374"/>
              <a:gd name="connsiteX2112" fmla="*/ 3879196 w 6798686"/>
              <a:gd name="connsiteY2112" fmla="*/ 285895 h 1542374"/>
              <a:gd name="connsiteX2113" fmla="*/ 3849918 w 6798686"/>
              <a:gd name="connsiteY2113" fmla="*/ 306124 h 1542374"/>
              <a:gd name="connsiteX2114" fmla="*/ 3822060 w 6798686"/>
              <a:gd name="connsiteY2114" fmla="*/ 320254 h 1542374"/>
              <a:gd name="connsiteX2115" fmla="*/ 3851358 w 6798686"/>
              <a:gd name="connsiteY2115" fmla="*/ 301261 h 1542374"/>
              <a:gd name="connsiteX2116" fmla="*/ 3879196 w 6798686"/>
              <a:gd name="connsiteY2116" fmla="*/ 285895 h 1542374"/>
              <a:gd name="connsiteX2117" fmla="*/ 3959119 w 6798686"/>
              <a:gd name="connsiteY2117" fmla="*/ 284249 h 1542374"/>
              <a:gd name="connsiteX2118" fmla="*/ 3906650 w 6798686"/>
              <a:gd name="connsiteY2118" fmla="*/ 327259 h 1542374"/>
              <a:gd name="connsiteX2119" fmla="*/ 3857295 w 6798686"/>
              <a:gd name="connsiteY2119" fmla="*/ 344582 h 1542374"/>
              <a:gd name="connsiteX2120" fmla="*/ 3910531 w 6798686"/>
              <a:gd name="connsiteY2120" fmla="*/ 303084 h 1542374"/>
              <a:gd name="connsiteX2121" fmla="*/ 3959119 w 6798686"/>
              <a:gd name="connsiteY2121" fmla="*/ 284249 h 1542374"/>
              <a:gd name="connsiteX2122" fmla="*/ 4130683 w 6798686"/>
              <a:gd name="connsiteY2122" fmla="*/ 279033 h 1542374"/>
              <a:gd name="connsiteX2123" fmla="*/ 4078023 w 6798686"/>
              <a:gd name="connsiteY2123" fmla="*/ 331101 h 1542374"/>
              <a:gd name="connsiteX2124" fmla="*/ 4028974 w 6798686"/>
              <a:gd name="connsiteY2124" fmla="*/ 337165 h 1542374"/>
              <a:gd name="connsiteX2125" fmla="*/ 4082480 w 6798686"/>
              <a:gd name="connsiteY2125" fmla="*/ 286479 h 1542374"/>
              <a:gd name="connsiteX2126" fmla="*/ 4130683 w 6798686"/>
              <a:gd name="connsiteY2126" fmla="*/ 279033 h 1542374"/>
              <a:gd name="connsiteX2127" fmla="*/ 4184630 w 6798686"/>
              <a:gd name="connsiteY2127" fmla="*/ 273867 h 1542374"/>
              <a:gd name="connsiteX2128" fmla="*/ 4132470 w 6798686"/>
              <a:gd name="connsiteY2128" fmla="*/ 327603 h 1542374"/>
              <a:gd name="connsiteX2129" fmla="*/ 4084286 w 6798686"/>
              <a:gd name="connsiteY2129" fmla="*/ 330534 h 1542374"/>
              <a:gd name="connsiteX2130" fmla="*/ 4137234 w 6798686"/>
              <a:gd name="connsiteY2130" fmla="*/ 278206 h 1542374"/>
              <a:gd name="connsiteX2131" fmla="*/ 4184630 w 6798686"/>
              <a:gd name="connsiteY2131" fmla="*/ 273867 h 1542374"/>
              <a:gd name="connsiteX2132" fmla="*/ 4237022 w 6798686"/>
              <a:gd name="connsiteY2132" fmla="*/ 272439 h 1542374"/>
              <a:gd name="connsiteX2133" fmla="*/ 4185418 w 6798686"/>
              <a:gd name="connsiteY2133" fmla="*/ 327741 h 1542374"/>
              <a:gd name="connsiteX2134" fmla="*/ 4138099 w 6798686"/>
              <a:gd name="connsiteY2134" fmla="*/ 327443 h 1542374"/>
              <a:gd name="connsiteX2135" fmla="*/ 4190432 w 6798686"/>
              <a:gd name="connsiteY2135" fmla="*/ 273549 h 1542374"/>
              <a:gd name="connsiteX2136" fmla="*/ 4237022 w 6798686"/>
              <a:gd name="connsiteY2136" fmla="*/ 272439 h 1542374"/>
              <a:gd name="connsiteX2137" fmla="*/ 4019925 w 6798686"/>
              <a:gd name="connsiteY2137" fmla="*/ 263087 h 1542374"/>
              <a:gd name="connsiteX2138" fmla="*/ 3967207 w 6798686"/>
              <a:gd name="connsiteY2138" fmla="*/ 308404 h 1542374"/>
              <a:gd name="connsiteX2139" fmla="*/ 3918158 w 6798686"/>
              <a:gd name="connsiteY2139" fmla="*/ 323459 h 1542374"/>
              <a:gd name="connsiteX2140" fmla="*/ 3971625 w 6798686"/>
              <a:gd name="connsiteY2140" fmla="*/ 279667 h 1542374"/>
              <a:gd name="connsiteX2141" fmla="*/ 4019925 w 6798686"/>
              <a:gd name="connsiteY2141" fmla="*/ 263087 h 1542374"/>
              <a:gd name="connsiteX2142" fmla="*/ 3960041 w 6798686"/>
              <a:gd name="connsiteY2142" fmla="*/ 259194 h 1542374"/>
              <a:gd name="connsiteX2143" fmla="*/ 3910704 w 6798686"/>
              <a:gd name="connsiteY2143" fmla="*/ 297307 h 1542374"/>
              <a:gd name="connsiteX2144" fmla="*/ 3865460 w 6798686"/>
              <a:gd name="connsiteY2144" fmla="*/ 316196 h 1542374"/>
              <a:gd name="connsiteX2145" fmla="*/ 3914969 w 6798686"/>
              <a:gd name="connsiteY2145" fmla="*/ 279924 h 1542374"/>
              <a:gd name="connsiteX2146" fmla="*/ 3960041 w 6798686"/>
              <a:gd name="connsiteY2146" fmla="*/ 259194 h 1542374"/>
              <a:gd name="connsiteX2147" fmla="*/ 3927745 w 6798686"/>
              <a:gd name="connsiteY2147" fmla="*/ 252672 h 1542374"/>
              <a:gd name="connsiteX2148" fmla="*/ 3917985 w 6798686"/>
              <a:gd name="connsiteY2148" fmla="*/ 259313 h 1542374"/>
              <a:gd name="connsiteX2149" fmla="*/ 3909763 w 6798686"/>
              <a:gd name="connsiteY2149" fmla="*/ 263717 h 1542374"/>
              <a:gd name="connsiteX2150" fmla="*/ 3918427 w 6798686"/>
              <a:gd name="connsiteY2150" fmla="*/ 258172 h 1542374"/>
              <a:gd name="connsiteX2151" fmla="*/ 3927745 w 6798686"/>
              <a:gd name="connsiteY2151" fmla="*/ 252672 h 1542374"/>
              <a:gd name="connsiteX2152" fmla="*/ 3953586 w 6798686"/>
              <a:gd name="connsiteY2152" fmla="*/ 246305 h 1542374"/>
              <a:gd name="connsiteX2153" fmla="*/ 3914528 w 6798686"/>
              <a:gd name="connsiteY2153" fmla="*/ 274622 h 1542374"/>
              <a:gd name="connsiteX2154" fmla="*/ 3878773 w 6798686"/>
              <a:gd name="connsiteY2154" fmla="*/ 291816 h 1542374"/>
              <a:gd name="connsiteX2155" fmla="*/ 3917697 w 6798686"/>
              <a:gd name="connsiteY2155" fmla="*/ 265113 h 1542374"/>
              <a:gd name="connsiteX2156" fmla="*/ 3953586 w 6798686"/>
              <a:gd name="connsiteY2156" fmla="*/ 246305 h 1542374"/>
              <a:gd name="connsiteX2157" fmla="*/ 4078272 w 6798686"/>
              <a:gd name="connsiteY2157" fmla="*/ 245632 h 1542374"/>
              <a:gd name="connsiteX2158" fmla="*/ 4025535 w 6798686"/>
              <a:gd name="connsiteY2158" fmla="*/ 293096 h 1542374"/>
              <a:gd name="connsiteX2159" fmla="*/ 3976967 w 6798686"/>
              <a:gd name="connsiteY2159" fmla="*/ 305630 h 1542374"/>
              <a:gd name="connsiteX2160" fmla="*/ 4030415 w 6798686"/>
              <a:gd name="connsiteY2160" fmla="*/ 259726 h 1542374"/>
              <a:gd name="connsiteX2161" fmla="*/ 4078272 w 6798686"/>
              <a:gd name="connsiteY2161" fmla="*/ 245632 h 1542374"/>
              <a:gd name="connsiteX2162" fmla="*/ 4022941 w 6798686"/>
              <a:gd name="connsiteY2162" fmla="*/ 232422 h 1542374"/>
              <a:gd name="connsiteX2163" fmla="*/ 3971818 w 6798686"/>
              <a:gd name="connsiteY2163" fmla="*/ 273863 h 1542374"/>
              <a:gd name="connsiteX2164" fmla="*/ 3925728 w 6798686"/>
              <a:gd name="connsiteY2164" fmla="*/ 291300 h 1542374"/>
              <a:gd name="connsiteX2165" fmla="*/ 3977178 w 6798686"/>
              <a:gd name="connsiteY2165" fmla="*/ 251640 h 1542374"/>
              <a:gd name="connsiteX2166" fmla="*/ 4022941 w 6798686"/>
              <a:gd name="connsiteY2166" fmla="*/ 232422 h 1542374"/>
              <a:gd name="connsiteX2167" fmla="*/ 4134563 w 6798686"/>
              <a:gd name="connsiteY2167" fmla="*/ 231832 h 1542374"/>
              <a:gd name="connsiteX2168" fmla="*/ 4081961 w 6798686"/>
              <a:gd name="connsiteY2168" fmla="*/ 281332 h 1542374"/>
              <a:gd name="connsiteX2169" fmla="*/ 4033931 w 6798686"/>
              <a:gd name="connsiteY2169" fmla="*/ 291155 h 1542374"/>
              <a:gd name="connsiteX2170" fmla="*/ 4087225 w 6798686"/>
              <a:gd name="connsiteY2170" fmla="*/ 243242 h 1542374"/>
              <a:gd name="connsiteX2171" fmla="*/ 4134563 w 6798686"/>
              <a:gd name="connsiteY2171" fmla="*/ 231832 h 1542374"/>
              <a:gd name="connsiteX2172" fmla="*/ 4189164 w 6798686"/>
              <a:gd name="connsiteY2172" fmla="*/ 221579 h 1542374"/>
              <a:gd name="connsiteX2173" fmla="*/ 4136734 w 6798686"/>
              <a:gd name="connsiteY2173" fmla="*/ 273071 h 1542374"/>
              <a:gd name="connsiteX2174" fmla="*/ 4089319 w 6798686"/>
              <a:gd name="connsiteY2174" fmla="*/ 280024 h 1542374"/>
              <a:gd name="connsiteX2175" fmla="*/ 4142364 w 6798686"/>
              <a:gd name="connsiteY2175" fmla="*/ 230157 h 1542374"/>
              <a:gd name="connsiteX2176" fmla="*/ 4189164 w 6798686"/>
              <a:gd name="connsiteY2176" fmla="*/ 221579 h 1542374"/>
              <a:gd name="connsiteX2177" fmla="*/ 4242209 w 6798686"/>
              <a:gd name="connsiteY2177" fmla="*/ 214920 h 1542374"/>
              <a:gd name="connsiteX2178" fmla="*/ 4189952 w 6798686"/>
              <a:gd name="connsiteY2178" fmla="*/ 268410 h 1542374"/>
              <a:gd name="connsiteX2179" fmla="*/ 4143190 w 6798686"/>
              <a:gd name="connsiteY2179" fmla="*/ 272335 h 1542374"/>
              <a:gd name="connsiteX2180" fmla="*/ 4195965 w 6798686"/>
              <a:gd name="connsiteY2180" fmla="*/ 220545 h 1542374"/>
              <a:gd name="connsiteX2181" fmla="*/ 4242209 w 6798686"/>
              <a:gd name="connsiteY2181" fmla="*/ 214920 h 1542374"/>
              <a:gd name="connsiteX2182" fmla="*/ 4020598 w 6798686"/>
              <a:gd name="connsiteY2182" fmla="*/ 212958 h 1542374"/>
              <a:gd name="connsiteX2183" fmla="*/ 3976641 w 6798686"/>
              <a:gd name="connsiteY2183" fmla="*/ 246443 h 1542374"/>
              <a:gd name="connsiteX2184" fmla="*/ 3936045 w 6798686"/>
              <a:gd name="connsiteY2184" fmla="*/ 264608 h 1542374"/>
              <a:gd name="connsiteX2185" fmla="*/ 3980060 w 6798686"/>
              <a:gd name="connsiteY2185" fmla="*/ 232841 h 1542374"/>
              <a:gd name="connsiteX2186" fmla="*/ 4020598 w 6798686"/>
              <a:gd name="connsiteY2186" fmla="*/ 212958 h 1542374"/>
              <a:gd name="connsiteX2187" fmla="*/ 4293813 w 6798686"/>
              <a:gd name="connsiteY2187" fmla="*/ 211907 h 1542374"/>
              <a:gd name="connsiteX2188" fmla="*/ 4241806 w 6798686"/>
              <a:gd name="connsiteY2188" fmla="*/ 267330 h 1542374"/>
              <a:gd name="connsiteX2189" fmla="*/ 4195735 w 6798686"/>
              <a:gd name="connsiteY2189" fmla="*/ 268095 h 1542374"/>
              <a:gd name="connsiteX2190" fmla="*/ 4248203 w 6798686"/>
              <a:gd name="connsiteY2190" fmla="*/ 214407 h 1542374"/>
              <a:gd name="connsiteX2191" fmla="*/ 4293813 w 6798686"/>
              <a:gd name="connsiteY2191" fmla="*/ 211907 h 1542374"/>
              <a:gd name="connsiteX2192" fmla="*/ 4082672 w 6798686"/>
              <a:gd name="connsiteY2192" fmla="*/ 209692 h 1542374"/>
              <a:gd name="connsiteX2193" fmla="*/ 4030587 w 6798686"/>
              <a:gd name="connsiteY2193" fmla="*/ 253953 h 1542374"/>
              <a:gd name="connsiteX2194" fmla="*/ 3984190 w 6798686"/>
              <a:gd name="connsiteY2194" fmla="*/ 269448 h 1542374"/>
              <a:gd name="connsiteX2195" fmla="*/ 4036678 w 6798686"/>
              <a:gd name="connsiteY2195" fmla="*/ 226949 h 1542374"/>
              <a:gd name="connsiteX2196" fmla="*/ 4082672 w 6798686"/>
              <a:gd name="connsiteY2196" fmla="*/ 209692 h 1542374"/>
              <a:gd name="connsiteX2197" fmla="*/ 4011529 w 6798686"/>
              <a:gd name="connsiteY2197" fmla="*/ 204791 h 1542374"/>
              <a:gd name="connsiteX2198" fmla="*/ 3980732 w 6798686"/>
              <a:gd name="connsiteY2198" fmla="*/ 226780 h 1542374"/>
              <a:gd name="connsiteX2199" fmla="*/ 3954393 w 6798686"/>
              <a:gd name="connsiteY2199" fmla="*/ 240197 h 1542374"/>
              <a:gd name="connsiteX2200" fmla="*/ 3984863 w 6798686"/>
              <a:gd name="connsiteY2200" fmla="*/ 219713 h 1542374"/>
              <a:gd name="connsiteX2201" fmla="*/ 4011529 w 6798686"/>
              <a:gd name="connsiteY2201" fmla="*/ 204791 h 1542374"/>
              <a:gd name="connsiteX2202" fmla="*/ 4139828 w 6798686"/>
              <a:gd name="connsiteY2202" fmla="*/ 190793 h 1542374"/>
              <a:gd name="connsiteX2203" fmla="*/ 4087321 w 6798686"/>
              <a:gd name="connsiteY2203" fmla="*/ 237546 h 1542374"/>
              <a:gd name="connsiteX2204" fmla="*/ 4063556 w 6798686"/>
              <a:gd name="connsiteY2204" fmla="*/ 244040 h 1542374"/>
              <a:gd name="connsiteX2205" fmla="*/ 4040963 w 6798686"/>
              <a:gd name="connsiteY2205" fmla="*/ 250729 h 1542374"/>
              <a:gd name="connsiteX2206" fmla="*/ 4094026 w 6798686"/>
              <a:gd name="connsiteY2206" fmla="*/ 205696 h 1542374"/>
              <a:gd name="connsiteX2207" fmla="*/ 4139828 w 6798686"/>
              <a:gd name="connsiteY2207" fmla="*/ 190793 h 1542374"/>
              <a:gd name="connsiteX2208" fmla="*/ 4082864 w 6798686"/>
              <a:gd name="connsiteY2208" fmla="*/ 184423 h 1542374"/>
              <a:gd name="connsiteX2209" fmla="*/ 4036063 w 6798686"/>
              <a:gd name="connsiteY2209" fmla="*/ 221846 h 1542374"/>
              <a:gd name="connsiteX2210" fmla="*/ 3993413 w 6798686"/>
              <a:gd name="connsiteY2210" fmla="*/ 239246 h 1542374"/>
              <a:gd name="connsiteX2211" fmla="*/ 4040252 w 6798686"/>
              <a:gd name="connsiteY2211" fmla="*/ 203671 h 1542374"/>
              <a:gd name="connsiteX2212" fmla="*/ 4082864 w 6798686"/>
              <a:gd name="connsiteY2212" fmla="*/ 184423 h 1542374"/>
              <a:gd name="connsiteX2213" fmla="*/ 4195063 w 6798686"/>
              <a:gd name="connsiteY2213" fmla="*/ 175474 h 1542374"/>
              <a:gd name="connsiteX2214" fmla="*/ 4142325 w 6798686"/>
              <a:gd name="connsiteY2214" fmla="*/ 224576 h 1542374"/>
              <a:gd name="connsiteX2215" fmla="*/ 4096139 w 6798686"/>
              <a:gd name="connsiteY2215" fmla="*/ 235256 h 1542374"/>
              <a:gd name="connsiteX2216" fmla="*/ 4149396 w 6798686"/>
              <a:gd name="connsiteY2216" fmla="*/ 187919 h 1542374"/>
              <a:gd name="connsiteX2217" fmla="*/ 4195063 w 6798686"/>
              <a:gd name="connsiteY2217" fmla="*/ 175474 h 1542374"/>
              <a:gd name="connsiteX2218" fmla="*/ 4059790 w 6798686"/>
              <a:gd name="connsiteY2218" fmla="*/ 170761 h 1542374"/>
              <a:gd name="connsiteX2219" fmla="*/ 4046226 w 6798686"/>
              <a:gd name="connsiteY2219" fmla="*/ 180280 h 1542374"/>
              <a:gd name="connsiteX2220" fmla="*/ 4036236 w 6798686"/>
              <a:gd name="connsiteY2220" fmla="*/ 185662 h 1542374"/>
              <a:gd name="connsiteX2221" fmla="*/ 4050338 w 6798686"/>
              <a:gd name="connsiteY2221" fmla="*/ 176407 h 1542374"/>
              <a:gd name="connsiteX2222" fmla="*/ 4059790 w 6798686"/>
              <a:gd name="connsiteY2222" fmla="*/ 170761 h 1542374"/>
              <a:gd name="connsiteX2223" fmla="*/ 4080846 w 6798686"/>
              <a:gd name="connsiteY2223" fmla="*/ 167700 h 1542374"/>
              <a:gd name="connsiteX2224" fmla="*/ 4040981 w 6798686"/>
              <a:gd name="connsiteY2224" fmla="*/ 197541 h 1542374"/>
              <a:gd name="connsiteX2225" fmla="*/ 4006150 w 6798686"/>
              <a:gd name="connsiteY2225" fmla="*/ 214180 h 1542374"/>
              <a:gd name="connsiteX2226" fmla="*/ 4045804 w 6798686"/>
              <a:gd name="connsiteY2226" fmla="*/ 186129 h 1542374"/>
              <a:gd name="connsiteX2227" fmla="*/ 4080846 w 6798686"/>
              <a:gd name="connsiteY2227" fmla="*/ 167700 h 1542374"/>
              <a:gd name="connsiteX2228" fmla="*/ 4248606 w 6798686"/>
              <a:gd name="connsiteY2228" fmla="*/ 163752 h 1542374"/>
              <a:gd name="connsiteX2229" fmla="*/ 4195831 w 6798686"/>
              <a:gd name="connsiteY2229" fmla="*/ 215051 h 1542374"/>
              <a:gd name="connsiteX2230" fmla="*/ 4150010 w 6798686"/>
              <a:gd name="connsiteY2230" fmla="*/ 223012 h 1542374"/>
              <a:gd name="connsiteX2231" fmla="*/ 4203266 w 6798686"/>
              <a:gd name="connsiteY2231" fmla="*/ 173491 h 1542374"/>
              <a:gd name="connsiteX2232" fmla="*/ 4248606 w 6798686"/>
              <a:gd name="connsiteY2232" fmla="*/ 163752 h 1542374"/>
              <a:gd name="connsiteX2233" fmla="*/ 4141865 w 6798686"/>
              <a:gd name="connsiteY2233" fmla="*/ 159971 h 1542374"/>
              <a:gd name="connsiteX2234" fmla="*/ 4093373 w 6798686"/>
              <a:gd name="connsiteY2234" fmla="*/ 200653 h 1542374"/>
              <a:gd name="connsiteX2235" fmla="*/ 4049550 w 6798686"/>
              <a:gd name="connsiteY2235" fmla="*/ 216622 h 1542374"/>
              <a:gd name="connsiteX2236" fmla="*/ 4098253 w 6798686"/>
              <a:gd name="connsiteY2236" fmla="*/ 177789 h 1542374"/>
              <a:gd name="connsiteX2237" fmla="*/ 4141865 w 6798686"/>
              <a:gd name="connsiteY2237" fmla="*/ 159971 h 1542374"/>
              <a:gd name="connsiteX2238" fmla="*/ 4300691 w 6798686"/>
              <a:gd name="connsiteY2238" fmla="*/ 155597 h 1542374"/>
              <a:gd name="connsiteX2239" fmla="*/ 4248011 w 6798686"/>
              <a:gd name="connsiteY2239" fmla="*/ 209001 h 1542374"/>
              <a:gd name="connsiteX2240" fmla="*/ 4202594 w 6798686"/>
              <a:gd name="connsiteY2240" fmla="*/ 214076 h 1542374"/>
              <a:gd name="connsiteX2241" fmla="*/ 4255735 w 6798686"/>
              <a:gd name="connsiteY2241" fmla="*/ 162455 h 1542374"/>
              <a:gd name="connsiteX2242" fmla="*/ 4300691 w 6798686"/>
              <a:gd name="connsiteY2242" fmla="*/ 155597 h 1542374"/>
              <a:gd name="connsiteX2243" fmla="*/ 4351449 w 6798686"/>
              <a:gd name="connsiteY2243" fmla="*/ 151011 h 1542374"/>
              <a:gd name="connsiteX2244" fmla="*/ 4298924 w 6798686"/>
              <a:gd name="connsiteY2244" fmla="*/ 206482 h 1542374"/>
              <a:gd name="connsiteX2245" fmla="*/ 4253986 w 6798686"/>
              <a:gd name="connsiteY2245" fmla="*/ 208517 h 1542374"/>
              <a:gd name="connsiteX2246" fmla="*/ 4306954 w 6798686"/>
              <a:gd name="connsiteY2246" fmla="*/ 154853 h 1542374"/>
              <a:gd name="connsiteX2247" fmla="*/ 4351449 w 6798686"/>
              <a:gd name="connsiteY2247" fmla="*/ 151011 h 1542374"/>
              <a:gd name="connsiteX2248" fmla="*/ 4198521 w 6798686"/>
              <a:gd name="connsiteY2248" fmla="*/ 139203 h 1542374"/>
              <a:gd name="connsiteX2249" fmla="*/ 4148723 w 6798686"/>
              <a:gd name="connsiteY2249" fmla="*/ 182924 h 1542374"/>
              <a:gd name="connsiteX2250" fmla="*/ 4104458 w 6798686"/>
              <a:gd name="connsiteY2250" fmla="*/ 196874 h 1542374"/>
              <a:gd name="connsiteX2251" fmla="*/ 4154410 w 6798686"/>
              <a:gd name="connsiteY2251" fmla="*/ 155134 h 1542374"/>
              <a:gd name="connsiteX2252" fmla="*/ 4198521 w 6798686"/>
              <a:gd name="connsiteY2252" fmla="*/ 139203 h 1542374"/>
              <a:gd name="connsiteX2253" fmla="*/ 4143497 w 6798686"/>
              <a:gd name="connsiteY2253" fmla="*/ 136640 h 1542374"/>
              <a:gd name="connsiteX2254" fmla="*/ 4098964 w 6798686"/>
              <a:gd name="connsiteY2254" fmla="*/ 171664 h 1542374"/>
              <a:gd name="connsiteX2255" fmla="*/ 4060155 w 6798686"/>
              <a:gd name="connsiteY2255" fmla="*/ 188722 h 1542374"/>
              <a:gd name="connsiteX2256" fmla="*/ 4104574 w 6798686"/>
              <a:gd name="connsiteY2256" fmla="*/ 155629 h 1542374"/>
              <a:gd name="connsiteX2257" fmla="*/ 4143497 w 6798686"/>
              <a:gd name="connsiteY2257" fmla="*/ 136640 h 1542374"/>
              <a:gd name="connsiteX2258" fmla="*/ 4137119 w 6798686"/>
              <a:gd name="connsiteY2258" fmla="*/ 126183 h 1542374"/>
              <a:gd name="connsiteX2259" fmla="*/ 4104823 w 6798686"/>
              <a:gd name="connsiteY2259" fmla="*/ 149895 h 1542374"/>
              <a:gd name="connsiteX2260" fmla="*/ 4078465 w 6798686"/>
              <a:gd name="connsiteY2260" fmla="*/ 163307 h 1542374"/>
              <a:gd name="connsiteX2261" fmla="*/ 4110433 w 6798686"/>
              <a:gd name="connsiteY2261" fmla="*/ 141222 h 1542374"/>
              <a:gd name="connsiteX2262" fmla="*/ 4137119 w 6798686"/>
              <a:gd name="connsiteY2262" fmla="*/ 126183 h 1542374"/>
              <a:gd name="connsiteX2263" fmla="*/ 4253218 w 6798686"/>
              <a:gd name="connsiteY2263" fmla="*/ 122033 h 1542374"/>
              <a:gd name="connsiteX2264" fmla="*/ 4202594 w 6798686"/>
              <a:gd name="connsiteY2264" fmla="*/ 168527 h 1542374"/>
              <a:gd name="connsiteX2265" fmla="*/ 4158175 w 6798686"/>
              <a:gd name="connsiteY2265" fmla="*/ 180171 h 1542374"/>
              <a:gd name="connsiteX2266" fmla="*/ 4208915 w 6798686"/>
              <a:gd name="connsiteY2266" fmla="*/ 135710 h 1542374"/>
              <a:gd name="connsiteX2267" fmla="*/ 4253218 w 6798686"/>
              <a:gd name="connsiteY2267" fmla="*/ 122033 h 1542374"/>
              <a:gd name="connsiteX2268" fmla="*/ 4202401 w 6798686"/>
              <a:gd name="connsiteY2268" fmla="*/ 110043 h 1542374"/>
              <a:gd name="connsiteX2269" fmla="*/ 4155024 w 6798686"/>
              <a:gd name="connsiteY2269" fmla="*/ 149061 h 1542374"/>
              <a:gd name="connsiteX2270" fmla="*/ 4113969 w 6798686"/>
              <a:gd name="connsiteY2270" fmla="*/ 165364 h 1542374"/>
              <a:gd name="connsiteX2271" fmla="*/ 4161403 w 6798686"/>
              <a:gd name="connsiteY2271" fmla="*/ 128281 h 1542374"/>
              <a:gd name="connsiteX2272" fmla="*/ 4202401 w 6798686"/>
              <a:gd name="connsiteY2272" fmla="*/ 110043 h 1542374"/>
              <a:gd name="connsiteX2273" fmla="*/ 4306301 w 6798686"/>
              <a:gd name="connsiteY2273" fmla="*/ 108362 h 1542374"/>
              <a:gd name="connsiteX2274" fmla="*/ 4255081 w 6798686"/>
              <a:gd name="connsiteY2274" fmla="*/ 157505 h 1542374"/>
              <a:gd name="connsiteX2275" fmla="*/ 4210720 w 6798686"/>
              <a:gd name="connsiteY2275" fmla="*/ 166607 h 1542374"/>
              <a:gd name="connsiteX2276" fmla="*/ 4262074 w 6798686"/>
              <a:gd name="connsiteY2276" fmla="*/ 119524 h 1542374"/>
              <a:gd name="connsiteX2277" fmla="*/ 4306301 w 6798686"/>
              <a:gd name="connsiteY2277" fmla="*/ 108362 h 1542374"/>
              <a:gd name="connsiteX2278" fmla="*/ 4357981 w 6798686"/>
              <a:gd name="connsiteY2278" fmla="*/ 98191 h 1542374"/>
              <a:gd name="connsiteX2279" fmla="*/ 4306319 w 6798686"/>
              <a:gd name="connsiteY2279" fmla="*/ 149906 h 1542374"/>
              <a:gd name="connsiteX2280" fmla="*/ 4262151 w 6798686"/>
              <a:gd name="connsiteY2280" fmla="*/ 156254 h 1542374"/>
              <a:gd name="connsiteX2281" fmla="*/ 4313947 w 6798686"/>
              <a:gd name="connsiteY2281" fmla="*/ 106633 h 1542374"/>
              <a:gd name="connsiteX2282" fmla="*/ 4357981 w 6798686"/>
              <a:gd name="connsiteY2282" fmla="*/ 98191 h 1542374"/>
              <a:gd name="connsiteX2283" fmla="*/ 4184476 w 6798686"/>
              <a:gd name="connsiteY2283" fmla="*/ 91995 h 1542374"/>
              <a:gd name="connsiteX2284" fmla="*/ 4167781 w 6798686"/>
              <a:gd name="connsiteY2284" fmla="*/ 103964 h 1542374"/>
              <a:gd name="connsiteX2285" fmla="*/ 4155255 w 6798686"/>
              <a:gd name="connsiteY2285" fmla="*/ 110717 h 1542374"/>
              <a:gd name="connsiteX2286" fmla="*/ 4172219 w 6798686"/>
              <a:gd name="connsiteY2286" fmla="*/ 99365 h 1542374"/>
              <a:gd name="connsiteX2287" fmla="*/ 4184476 w 6798686"/>
              <a:gd name="connsiteY2287" fmla="*/ 91995 h 1542374"/>
              <a:gd name="connsiteX2288" fmla="*/ 4408394 w 6798686"/>
              <a:gd name="connsiteY2288" fmla="*/ 91559 h 1542374"/>
              <a:gd name="connsiteX2289" fmla="*/ 4356425 w 6798686"/>
              <a:gd name="connsiteY2289" fmla="*/ 145777 h 1542374"/>
              <a:gd name="connsiteX2290" fmla="*/ 4312583 w 6798686"/>
              <a:gd name="connsiteY2290" fmla="*/ 149188 h 1542374"/>
              <a:gd name="connsiteX2291" fmla="*/ 4364667 w 6798686"/>
              <a:gd name="connsiteY2291" fmla="*/ 97094 h 1542374"/>
              <a:gd name="connsiteX2292" fmla="*/ 4408394 w 6798686"/>
              <a:gd name="connsiteY2292" fmla="*/ 91559 h 1542374"/>
              <a:gd name="connsiteX2293" fmla="*/ 4202190 w 6798686"/>
              <a:gd name="connsiteY2293" fmla="*/ 91357 h 1542374"/>
              <a:gd name="connsiteX2294" fmla="*/ 4161499 w 6798686"/>
              <a:gd name="connsiteY2294" fmla="*/ 122679 h 1542374"/>
              <a:gd name="connsiteX2295" fmla="*/ 4127705 w 6798686"/>
              <a:gd name="connsiteY2295" fmla="*/ 138621 h 1542374"/>
              <a:gd name="connsiteX2296" fmla="*/ 4167878 w 6798686"/>
              <a:gd name="connsiteY2296" fmla="*/ 109390 h 1542374"/>
              <a:gd name="connsiteX2297" fmla="*/ 4202190 w 6798686"/>
              <a:gd name="connsiteY2297" fmla="*/ 91357 h 1542374"/>
              <a:gd name="connsiteX2298" fmla="*/ 4258501 w 6798686"/>
              <a:gd name="connsiteY2298" fmla="*/ 87371 h 1542374"/>
              <a:gd name="connsiteX2299" fmla="*/ 4209318 w 6798686"/>
              <a:gd name="connsiteY2299" fmla="*/ 129791 h 1542374"/>
              <a:gd name="connsiteX2300" fmla="*/ 4167244 w 6798686"/>
              <a:gd name="connsiteY2300" fmla="*/ 144494 h 1542374"/>
              <a:gd name="connsiteX2301" fmla="*/ 4216350 w 6798686"/>
              <a:gd name="connsiteY2301" fmla="*/ 104151 h 1542374"/>
              <a:gd name="connsiteX2302" fmla="*/ 4258501 w 6798686"/>
              <a:gd name="connsiteY2302" fmla="*/ 87371 h 1542374"/>
              <a:gd name="connsiteX2303" fmla="*/ 4312660 w 6798686"/>
              <a:gd name="connsiteY2303" fmla="*/ 68309 h 1542374"/>
              <a:gd name="connsiteX2304" fmla="*/ 4262267 w 6798686"/>
              <a:gd name="connsiteY2304" fmla="*/ 113797 h 1542374"/>
              <a:gd name="connsiteX2305" fmla="*/ 4248338 w 6798686"/>
              <a:gd name="connsiteY2305" fmla="*/ 117712 h 1542374"/>
              <a:gd name="connsiteX2306" fmla="*/ 4219539 w 6798686"/>
              <a:gd name="connsiteY2306" fmla="*/ 126490 h 1542374"/>
              <a:gd name="connsiteX2307" fmla="*/ 4269932 w 6798686"/>
              <a:gd name="connsiteY2307" fmla="*/ 83119 h 1542374"/>
              <a:gd name="connsiteX2308" fmla="*/ 4312660 w 6798686"/>
              <a:gd name="connsiteY2308" fmla="*/ 68309 h 1542374"/>
              <a:gd name="connsiteX2309" fmla="*/ 4261574 w 6798686"/>
              <a:gd name="connsiteY2309" fmla="*/ 62182 h 1542374"/>
              <a:gd name="connsiteX2310" fmla="*/ 4216215 w 6798686"/>
              <a:gd name="connsiteY2310" fmla="*/ 98748 h 1542374"/>
              <a:gd name="connsiteX2311" fmla="*/ 4178636 w 6798686"/>
              <a:gd name="connsiteY2311" fmla="*/ 114907 h 1542374"/>
              <a:gd name="connsiteX2312" fmla="*/ 4223650 w 6798686"/>
              <a:gd name="connsiteY2312" fmla="*/ 80508 h 1542374"/>
              <a:gd name="connsiteX2313" fmla="*/ 4261574 w 6798686"/>
              <a:gd name="connsiteY2313" fmla="*/ 62182 h 1542374"/>
              <a:gd name="connsiteX2314" fmla="*/ 4365147 w 6798686"/>
              <a:gd name="connsiteY2314" fmla="*/ 52772 h 1542374"/>
              <a:gd name="connsiteX2315" fmla="*/ 4313927 w 6798686"/>
              <a:gd name="connsiteY2315" fmla="*/ 101123 h 1542374"/>
              <a:gd name="connsiteX2316" fmla="*/ 4270912 w 6798686"/>
              <a:gd name="connsiteY2316" fmla="*/ 111484 h 1542374"/>
              <a:gd name="connsiteX2317" fmla="*/ 4322208 w 6798686"/>
              <a:gd name="connsiteY2317" fmla="*/ 65269 h 1542374"/>
              <a:gd name="connsiteX2318" fmla="*/ 4365147 w 6798686"/>
              <a:gd name="connsiteY2318" fmla="*/ 52772 h 1542374"/>
              <a:gd name="connsiteX2319" fmla="*/ 4255523 w 6798686"/>
              <a:gd name="connsiteY2319" fmla="*/ 51056 h 1542374"/>
              <a:gd name="connsiteX2320" fmla="*/ 4223208 w 6798686"/>
              <a:gd name="connsiteY2320" fmla="*/ 75379 h 1542374"/>
              <a:gd name="connsiteX2321" fmla="*/ 4196504 w 6798686"/>
              <a:gd name="connsiteY2321" fmla="*/ 88873 h 1542374"/>
              <a:gd name="connsiteX2322" fmla="*/ 4228281 w 6798686"/>
              <a:gd name="connsiteY2322" fmla="*/ 66372 h 1542374"/>
              <a:gd name="connsiteX2323" fmla="*/ 4255523 w 6798686"/>
              <a:gd name="connsiteY2323" fmla="*/ 51056 h 1542374"/>
              <a:gd name="connsiteX2324" fmla="*/ 4416232 w 6798686"/>
              <a:gd name="connsiteY2324" fmla="*/ 40733 h 1542374"/>
              <a:gd name="connsiteX2325" fmla="*/ 4364513 w 6798686"/>
              <a:gd name="connsiteY2325" fmla="*/ 91709 h 1542374"/>
              <a:gd name="connsiteX2326" fmla="*/ 4321459 w 6798686"/>
              <a:gd name="connsiteY2326" fmla="*/ 99495 h 1542374"/>
              <a:gd name="connsiteX2327" fmla="*/ 4373293 w 6798686"/>
              <a:gd name="connsiteY2327" fmla="*/ 50654 h 1542374"/>
              <a:gd name="connsiteX2328" fmla="*/ 4416232 w 6798686"/>
              <a:gd name="connsiteY2328" fmla="*/ 40733 h 1542374"/>
              <a:gd name="connsiteX2329" fmla="*/ 4317617 w 6798686"/>
              <a:gd name="connsiteY2329" fmla="*/ 37314 h 1542374"/>
              <a:gd name="connsiteX2330" fmla="*/ 4269548 w 6798686"/>
              <a:gd name="connsiteY2330" fmla="*/ 77934 h 1542374"/>
              <a:gd name="connsiteX2331" fmla="*/ 4229971 w 6798686"/>
              <a:gd name="connsiteY2331" fmla="*/ 93131 h 1542374"/>
              <a:gd name="connsiteX2332" fmla="*/ 4277847 w 6798686"/>
              <a:gd name="connsiteY2332" fmla="*/ 54677 h 1542374"/>
              <a:gd name="connsiteX2333" fmla="*/ 4317617 w 6798686"/>
              <a:gd name="connsiteY2333" fmla="*/ 37314 h 1542374"/>
              <a:gd name="connsiteX2334" fmla="*/ 4466107 w 6798686"/>
              <a:gd name="connsiteY2334" fmla="*/ 32188 h 1542374"/>
              <a:gd name="connsiteX2335" fmla="*/ 4414023 w 6798686"/>
              <a:gd name="connsiteY2335" fmla="*/ 85736 h 1542374"/>
              <a:gd name="connsiteX2336" fmla="*/ 4371065 w 6798686"/>
              <a:gd name="connsiteY2336" fmla="*/ 90754 h 1542374"/>
              <a:gd name="connsiteX2337" fmla="*/ 4423302 w 6798686"/>
              <a:gd name="connsiteY2337" fmla="*/ 39319 h 1542374"/>
              <a:gd name="connsiteX2338" fmla="*/ 4466107 w 6798686"/>
              <a:gd name="connsiteY2338" fmla="*/ 32188 h 1542374"/>
              <a:gd name="connsiteX2339" fmla="*/ 4316579 w 6798686"/>
              <a:gd name="connsiteY2339" fmla="*/ 18672 h 1542374"/>
              <a:gd name="connsiteX2340" fmla="*/ 4276925 w 6798686"/>
              <a:gd name="connsiteY2340" fmla="*/ 49949 h 1542374"/>
              <a:gd name="connsiteX2341" fmla="*/ 4243612 w 6798686"/>
              <a:gd name="connsiteY2341" fmla="*/ 65438 h 1542374"/>
              <a:gd name="connsiteX2342" fmla="*/ 4282670 w 6798686"/>
              <a:gd name="connsiteY2342" fmla="*/ 36318 h 1542374"/>
              <a:gd name="connsiteX2343" fmla="*/ 4316579 w 6798686"/>
              <a:gd name="connsiteY2343" fmla="*/ 18672 h 1542374"/>
              <a:gd name="connsiteX2344" fmla="*/ 4371488 w 6798686"/>
              <a:gd name="connsiteY2344" fmla="*/ 16173 h 1542374"/>
              <a:gd name="connsiteX2345" fmla="*/ 4321632 w 6798686"/>
              <a:gd name="connsiteY2345" fmla="*/ 60280 h 1542374"/>
              <a:gd name="connsiteX2346" fmla="*/ 4280749 w 6798686"/>
              <a:gd name="connsiteY2346" fmla="*/ 73911 h 1542374"/>
              <a:gd name="connsiteX2347" fmla="*/ 4330508 w 6798686"/>
              <a:gd name="connsiteY2347" fmla="*/ 31996 h 1542374"/>
              <a:gd name="connsiteX2348" fmla="*/ 4371488 w 6798686"/>
              <a:gd name="connsiteY2348" fmla="*/ 16173 h 1542374"/>
              <a:gd name="connsiteX2349" fmla="*/ 4303323 w 6798686"/>
              <a:gd name="connsiteY2349" fmla="*/ 15744 h 1542374"/>
              <a:gd name="connsiteX2350" fmla="*/ 4282727 w 6798686"/>
              <a:gd name="connsiteY2350" fmla="*/ 30822 h 1542374"/>
              <a:gd name="connsiteX2351" fmla="*/ 4267607 w 6798686"/>
              <a:gd name="connsiteY2351" fmla="*/ 38972 h 1542374"/>
              <a:gd name="connsiteX2352" fmla="*/ 4273429 w 6798686"/>
              <a:gd name="connsiteY2352" fmla="*/ 34933 h 1542374"/>
              <a:gd name="connsiteX2353" fmla="*/ 4287300 w 6798686"/>
              <a:gd name="connsiteY2353" fmla="*/ 25444 h 1542374"/>
              <a:gd name="connsiteX2354" fmla="*/ 4303323 w 6798686"/>
              <a:gd name="connsiteY2354" fmla="*/ 15744 h 1542374"/>
              <a:gd name="connsiteX2355" fmla="*/ 4503360 w 6798686"/>
              <a:gd name="connsiteY2355" fmla="*/ 0 h 1542374"/>
              <a:gd name="connsiteX2356" fmla="*/ 4497947 w 6798686"/>
              <a:gd name="connsiteY2356" fmla="*/ 0 h 1542374"/>
              <a:gd name="connsiteX2357" fmla="*/ 4471582 w 6798686"/>
              <a:gd name="connsiteY2357" fmla="*/ 26609 h 1542374"/>
              <a:gd name="connsiteX2358" fmla="*/ 4429585 w 6798686"/>
              <a:gd name="connsiteY2358" fmla="*/ 33216 h 1542374"/>
              <a:gd name="connsiteX2359" fmla="*/ 4463972 w 6798686"/>
              <a:gd name="connsiteY2359" fmla="*/ 0 h 1542374"/>
              <a:gd name="connsiteX2360" fmla="*/ 4458313 w 6798686"/>
              <a:gd name="connsiteY2360" fmla="*/ 0 h 1542374"/>
              <a:gd name="connsiteX2361" fmla="*/ 4422553 w 6798686"/>
              <a:gd name="connsiteY2361" fmla="*/ 34580 h 1542374"/>
              <a:gd name="connsiteX2362" fmla="*/ 4380652 w 6798686"/>
              <a:gd name="connsiteY2362" fmla="*/ 43802 h 1542374"/>
              <a:gd name="connsiteX2363" fmla="*/ 4428070 w 6798686"/>
              <a:gd name="connsiteY2363" fmla="*/ 0 h 1542374"/>
              <a:gd name="connsiteX2364" fmla="*/ 4422094 w 6798686"/>
              <a:gd name="connsiteY2364" fmla="*/ 0 h 1542374"/>
              <a:gd name="connsiteX2365" fmla="*/ 4372621 w 6798686"/>
              <a:gd name="connsiteY2365" fmla="*/ 45794 h 1542374"/>
              <a:gd name="connsiteX2366" fmla="*/ 4340767 w 6798686"/>
              <a:gd name="connsiteY2366" fmla="*/ 54482 h 1542374"/>
              <a:gd name="connsiteX2367" fmla="*/ 4331046 w 6798686"/>
              <a:gd name="connsiteY2367" fmla="*/ 57384 h 1542374"/>
              <a:gd name="connsiteX2368" fmla="*/ 4382035 w 6798686"/>
              <a:gd name="connsiteY2368" fmla="*/ 12367 h 1542374"/>
              <a:gd name="connsiteX2369" fmla="*/ 4419374 w 6798686"/>
              <a:gd name="connsiteY2369" fmla="*/ 0 h 1542374"/>
              <a:gd name="connsiteX2370" fmla="*/ 4405472 w 6798686"/>
              <a:gd name="connsiteY2370" fmla="*/ 0 h 1542374"/>
              <a:gd name="connsiteX2371" fmla="*/ 4390949 w 6798686"/>
              <a:gd name="connsiteY2371" fmla="*/ 4615 h 1542374"/>
              <a:gd name="connsiteX2372" fmla="*/ 4396299 w 6798686"/>
              <a:gd name="connsiteY2372" fmla="*/ 0 h 1542374"/>
              <a:gd name="connsiteX2373" fmla="*/ 4390068 w 6798686"/>
              <a:gd name="connsiteY2373" fmla="*/ 0 h 1542374"/>
              <a:gd name="connsiteX2374" fmla="*/ 4380555 w 6798686"/>
              <a:gd name="connsiteY2374" fmla="*/ 8232 h 1542374"/>
              <a:gd name="connsiteX2375" fmla="*/ 4341766 w 6798686"/>
              <a:gd name="connsiteY2375" fmla="*/ 22632 h 1542374"/>
              <a:gd name="connsiteX2376" fmla="*/ 4369276 w 6798686"/>
              <a:gd name="connsiteY2376" fmla="*/ 0 h 1542374"/>
              <a:gd name="connsiteX2377" fmla="*/ 4362637 w 6798686"/>
              <a:gd name="connsiteY2377" fmla="*/ 0 h 1542374"/>
              <a:gd name="connsiteX2378" fmla="*/ 4329221 w 6798686"/>
              <a:gd name="connsiteY2378" fmla="*/ 27604 h 1542374"/>
              <a:gd name="connsiteX2379" fmla="*/ 4292487 w 6798686"/>
              <a:gd name="connsiteY2379" fmla="*/ 43031 h 1542374"/>
              <a:gd name="connsiteX2380" fmla="*/ 4335926 w 6798686"/>
              <a:gd name="connsiteY2380" fmla="*/ 9020 h 1542374"/>
              <a:gd name="connsiteX2381" fmla="*/ 4354931 w 6798686"/>
              <a:gd name="connsiteY2381" fmla="*/ 0 h 1542374"/>
              <a:gd name="connsiteX2382" fmla="*/ 4340630 w 6798686"/>
              <a:gd name="connsiteY2382" fmla="*/ 0 h 1542374"/>
              <a:gd name="connsiteX2383" fmla="*/ 4335964 w 6798686"/>
              <a:gd name="connsiteY2383" fmla="*/ 3589 h 1542374"/>
              <a:gd name="connsiteX2384" fmla="*/ 4308548 w 6798686"/>
              <a:gd name="connsiteY2384" fmla="*/ 17329 h 1542374"/>
              <a:gd name="connsiteX2385" fmla="*/ 4332493 w 6798686"/>
              <a:gd name="connsiteY2385" fmla="*/ 0 h 1542374"/>
              <a:gd name="connsiteX2386" fmla="*/ 4318205 w 6798686"/>
              <a:gd name="connsiteY2386" fmla="*/ 0 h 1542374"/>
              <a:gd name="connsiteX2387" fmla="*/ 4287319 w 6798686"/>
              <a:gd name="connsiteY2387" fmla="*/ 20034 h 1542374"/>
              <a:gd name="connsiteX2388" fmla="*/ 4186014 w 6798686"/>
              <a:gd name="connsiteY2388" fmla="*/ 84677 h 1542374"/>
              <a:gd name="connsiteX2389" fmla="*/ 4172507 w 6798686"/>
              <a:gd name="connsiteY2389" fmla="*/ 93711 h 1542374"/>
              <a:gd name="connsiteX2390" fmla="*/ 4101135 w 6798686"/>
              <a:gd name="connsiteY2390" fmla="*/ 138097 h 1542374"/>
              <a:gd name="connsiteX2391" fmla="*/ 4050549 w 6798686"/>
              <a:gd name="connsiteY2391" fmla="*/ 170759 h 1542374"/>
              <a:gd name="connsiteX2392" fmla="*/ 4016275 w 6798686"/>
              <a:gd name="connsiteY2392" fmla="*/ 191510 h 1542374"/>
              <a:gd name="connsiteX2393" fmla="*/ 3918197 w 6798686"/>
              <a:gd name="connsiteY2393" fmla="*/ 252722 h 1542374"/>
              <a:gd name="connsiteX2394" fmla="*/ 3779812 w 6798686"/>
              <a:gd name="connsiteY2394" fmla="*/ 336018 h 1542374"/>
              <a:gd name="connsiteX2395" fmla="*/ 3631206 w 6798686"/>
              <a:gd name="connsiteY2395" fmla="*/ 422115 h 1542374"/>
              <a:gd name="connsiteX2396" fmla="*/ 3515857 w 6798686"/>
              <a:gd name="connsiteY2396" fmla="*/ 485465 h 1542374"/>
              <a:gd name="connsiteX2397" fmla="*/ 3470767 w 6798686"/>
              <a:gd name="connsiteY2397" fmla="*/ 510294 h 1542374"/>
              <a:gd name="connsiteX2398" fmla="*/ 3293458 w 6798686"/>
              <a:gd name="connsiteY2398" fmla="*/ 600660 h 1542374"/>
              <a:gd name="connsiteX2399" fmla="*/ 3091711 w 6798686"/>
              <a:gd name="connsiteY2399" fmla="*/ 692187 h 1542374"/>
              <a:gd name="connsiteX2400" fmla="*/ 2849851 w 6798686"/>
              <a:gd name="connsiteY2400" fmla="*/ 782004 h 1542374"/>
              <a:gd name="connsiteX2401" fmla="*/ 2702609 w 6798686"/>
              <a:gd name="connsiteY2401" fmla="*/ 823233 h 1542374"/>
              <a:gd name="connsiteX2402" fmla="*/ 2328645 w 6798686"/>
              <a:gd name="connsiteY2402" fmla="*/ 859371 h 1542374"/>
              <a:gd name="connsiteX2403" fmla="*/ 2235006 w 6798686"/>
              <a:gd name="connsiteY2403" fmla="*/ 843290 h 1542374"/>
              <a:gd name="connsiteX2404" fmla="*/ 2101020 w 6798686"/>
              <a:gd name="connsiteY2404" fmla="*/ 798949 h 1542374"/>
              <a:gd name="connsiteX2405" fmla="*/ 1990070 w 6798686"/>
              <a:gd name="connsiteY2405" fmla="*/ 742772 h 1542374"/>
              <a:gd name="connsiteX2406" fmla="*/ 1950840 w 6798686"/>
              <a:gd name="connsiteY2406" fmla="*/ 721908 h 1542374"/>
              <a:gd name="connsiteX2407" fmla="*/ 1937679 w 6798686"/>
              <a:gd name="connsiteY2407" fmla="*/ 713167 h 1542374"/>
              <a:gd name="connsiteX2408" fmla="*/ 1844155 w 6798686"/>
              <a:gd name="connsiteY2408" fmla="*/ 653321 h 1542374"/>
              <a:gd name="connsiteX2409" fmla="*/ 1753013 w 6798686"/>
              <a:gd name="connsiteY2409" fmla="*/ 587312 h 1542374"/>
              <a:gd name="connsiteX2410" fmla="*/ 1690189 w 6798686"/>
              <a:gd name="connsiteY2410" fmla="*/ 536315 h 1542374"/>
              <a:gd name="connsiteX2411" fmla="*/ 1672206 w 6798686"/>
              <a:gd name="connsiteY2411" fmla="*/ 524179 h 1542374"/>
              <a:gd name="connsiteX2412" fmla="*/ 1633917 w 6798686"/>
              <a:gd name="connsiteY2412" fmla="*/ 489482 h 1542374"/>
              <a:gd name="connsiteX2413" fmla="*/ 1598682 w 6798686"/>
              <a:gd name="connsiteY2413" fmla="*/ 463939 h 1542374"/>
              <a:gd name="connsiteX2414" fmla="*/ 1577625 w 6798686"/>
              <a:gd name="connsiteY2414" fmla="*/ 442656 h 1542374"/>
              <a:gd name="connsiteX2415" fmla="*/ 1234093 w 6798686"/>
              <a:gd name="connsiteY2415" fmla="*/ 367368 h 1542374"/>
              <a:gd name="connsiteX2416" fmla="*/ 1126025 w 6798686"/>
              <a:gd name="connsiteY2416" fmla="*/ 394672 h 1542374"/>
              <a:gd name="connsiteX2417" fmla="*/ 959707 w 6798686"/>
              <a:gd name="connsiteY2417" fmla="*/ 145887 h 1542374"/>
              <a:gd name="connsiteX2418" fmla="*/ 861537 w 6798686"/>
              <a:gd name="connsiteY2418" fmla="*/ 0 h 1542374"/>
              <a:gd name="connsiteX2419" fmla="*/ 856895 w 6798686"/>
              <a:gd name="connsiteY2419" fmla="*/ 0 h 1542374"/>
              <a:gd name="connsiteX2420" fmla="*/ 956498 w 6798686"/>
              <a:gd name="connsiteY2420" fmla="*/ 148020 h 1542374"/>
              <a:gd name="connsiteX2421" fmla="*/ 1122202 w 6798686"/>
              <a:gd name="connsiteY2421" fmla="*/ 395879 h 1542374"/>
              <a:gd name="connsiteX2422" fmla="*/ 1090886 w 6798686"/>
              <a:gd name="connsiteY2422" fmla="*/ 406094 h 1542374"/>
              <a:gd name="connsiteX2423" fmla="*/ 913693 w 6798686"/>
              <a:gd name="connsiteY2423" fmla="*/ 154976 h 1542374"/>
              <a:gd name="connsiteX2424" fmla="*/ 803811 w 6798686"/>
              <a:gd name="connsiteY2424" fmla="*/ 0 h 1542374"/>
              <a:gd name="connsiteX2425" fmla="*/ 798994 w 6798686"/>
              <a:gd name="connsiteY2425" fmla="*/ 0 h 1542374"/>
              <a:gd name="connsiteX2426" fmla="*/ 910466 w 6798686"/>
              <a:gd name="connsiteY2426" fmla="*/ 157222 h 1542374"/>
              <a:gd name="connsiteX2427" fmla="*/ 1087006 w 6798686"/>
              <a:gd name="connsiteY2427" fmla="*/ 407412 h 1542374"/>
              <a:gd name="connsiteX2428" fmla="*/ 1056285 w 6798686"/>
              <a:gd name="connsiteY2428" fmla="*/ 418291 h 1542374"/>
              <a:gd name="connsiteX2429" fmla="*/ 865894 w 6798686"/>
              <a:gd name="connsiteY2429" fmla="*/ 163378 h 1542374"/>
              <a:gd name="connsiteX2430" fmla="*/ 743547 w 6798686"/>
              <a:gd name="connsiteY2430" fmla="*/ 0 h 1542374"/>
              <a:gd name="connsiteX2431" fmla="*/ 738526 w 6798686"/>
              <a:gd name="connsiteY2431" fmla="*/ 0 h 1542374"/>
              <a:gd name="connsiteX2432" fmla="*/ 862666 w 6798686"/>
              <a:gd name="connsiteY2432" fmla="*/ 165768 h 1542374"/>
              <a:gd name="connsiteX2433" fmla="*/ 1052328 w 6798686"/>
              <a:gd name="connsiteY2433" fmla="*/ 419732 h 1542374"/>
              <a:gd name="connsiteX2434" fmla="*/ 1022165 w 6798686"/>
              <a:gd name="connsiteY2434" fmla="*/ 431116 h 1542374"/>
              <a:gd name="connsiteX2435" fmla="*/ 818036 w 6798686"/>
              <a:gd name="connsiteY2435" fmla="*/ 173887 h 1542374"/>
              <a:gd name="connsiteX2436" fmla="*/ 679964 w 6798686"/>
              <a:gd name="connsiteY2436" fmla="*/ 0 h 1542374"/>
              <a:gd name="connsiteX2437" fmla="*/ 674729 w 6798686"/>
              <a:gd name="connsiteY2437" fmla="*/ 0 h 1542374"/>
              <a:gd name="connsiteX2438" fmla="*/ 814809 w 6798686"/>
              <a:gd name="connsiteY2438" fmla="*/ 176421 h 1542374"/>
              <a:gd name="connsiteX2439" fmla="*/ 1018150 w 6798686"/>
              <a:gd name="connsiteY2439" fmla="*/ 432674 h 1542374"/>
              <a:gd name="connsiteX2440" fmla="*/ 988525 w 6798686"/>
              <a:gd name="connsiteY2440" fmla="*/ 444414 h 1542374"/>
              <a:gd name="connsiteX2441" fmla="*/ 765914 w 6798686"/>
              <a:gd name="connsiteY2441" fmla="*/ 181097 h 1542374"/>
              <a:gd name="connsiteX2442" fmla="*/ 613122 w 6798686"/>
              <a:gd name="connsiteY2442" fmla="*/ 0 h 1542374"/>
              <a:gd name="connsiteX2443" fmla="*/ 607636 w 6798686"/>
              <a:gd name="connsiteY2443" fmla="*/ 0 h 1542374"/>
              <a:gd name="connsiteX2444" fmla="*/ 762686 w 6798686"/>
              <a:gd name="connsiteY2444" fmla="*/ 183781 h 1542374"/>
              <a:gd name="connsiteX2445" fmla="*/ 984432 w 6798686"/>
              <a:gd name="connsiteY2445" fmla="*/ 446080 h 1542374"/>
              <a:gd name="connsiteX2446" fmla="*/ 955345 w 6798686"/>
              <a:gd name="connsiteY2446" fmla="*/ 458055 h 1542374"/>
              <a:gd name="connsiteX2447" fmla="*/ 955153 w 6798686"/>
              <a:gd name="connsiteY2447" fmla="*/ 457851 h 1542374"/>
              <a:gd name="connsiteX2448" fmla="*/ 703110 w 6798686"/>
              <a:gd name="connsiteY2448" fmla="*/ 179625 h 1542374"/>
              <a:gd name="connsiteX2449" fmla="*/ 541433 w 6798686"/>
              <a:gd name="connsiteY2449" fmla="*/ 0 h 1542374"/>
              <a:gd name="connsiteX2450" fmla="*/ 535683 w 6798686"/>
              <a:gd name="connsiteY2450" fmla="*/ 0 h 1542374"/>
              <a:gd name="connsiteX2451" fmla="*/ 699920 w 6798686"/>
              <a:gd name="connsiteY2451" fmla="*/ 182469 h 1542374"/>
              <a:gd name="connsiteX2452" fmla="*/ 951157 w 6798686"/>
              <a:gd name="connsiteY2452" fmla="*/ 459820 h 1542374"/>
              <a:gd name="connsiteX2453" fmla="*/ 922627 w 6798686"/>
              <a:gd name="connsiteY2453" fmla="*/ 471916 h 1542374"/>
              <a:gd name="connsiteX2454" fmla="*/ 920571 w 6798686"/>
              <a:gd name="connsiteY2454" fmla="*/ 469897 h 1542374"/>
              <a:gd name="connsiteX2455" fmla="*/ 641573 w 6798686"/>
              <a:gd name="connsiteY2455" fmla="*/ 183007 h 1542374"/>
              <a:gd name="connsiteX2456" fmla="*/ 465458 w 6798686"/>
              <a:gd name="connsiteY2456" fmla="*/ 0 h 1542374"/>
              <a:gd name="connsiteX2457" fmla="*/ 459404 w 6798686"/>
              <a:gd name="connsiteY2457" fmla="*/ 0 h 1542374"/>
              <a:gd name="connsiteX2458" fmla="*/ 638422 w 6798686"/>
              <a:gd name="connsiteY2458" fmla="*/ 186021 h 1542374"/>
              <a:gd name="connsiteX2459" fmla="*/ 917516 w 6798686"/>
              <a:gd name="connsiteY2459" fmla="*/ 473006 h 1542374"/>
              <a:gd name="connsiteX2460" fmla="*/ 918285 w 6798686"/>
              <a:gd name="connsiteY2460" fmla="*/ 473776 h 1542374"/>
              <a:gd name="connsiteX2461" fmla="*/ 890312 w 6798686"/>
              <a:gd name="connsiteY2461" fmla="*/ 485872 h 1542374"/>
              <a:gd name="connsiteX2462" fmla="*/ 885970 w 6798686"/>
              <a:gd name="connsiteY2462" fmla="*/ 481935 h 1542374"/>
              <a:gd name="connsiteX2463" fmla="*/ 574369 w 6798686"/>
              <a:gd name="connsiteY2463" fmla="*/ 184686 h 1542374"/>
              <a:gd name="connsiteX2464" fmla="*/ 378886 w 6798686"/>
              <a:gd name="connsiteY2464" fmla="*/ 0 h 1542374"/>
              <a:gd name="connsiteX2465" fmla="*/ 372420 w 6798686"/>
              <a:gd name="connsiteY2465" fmla="*/ 0 h 1542374"/>
              <a:gd name="connsiteX2466" fmla="*/ 571276 w 6798686"/>
              <a:gd name="connsiteY2466" fmla="*/ 187869 h 1542374"/>
              <a:gd name="connsiteX2467" fmla="*/ 882992 w 6798686"/>
              <a:gd name="connsiteY2467" fmla="*/ 485230 h 1542374"/>
              <a:gd name="connsiteX2468" fmla="*/ 885836 w 6798686"/>
              <a:gd name="connsiteY2468" fmla="*/ 487818 h 1542374"/>
              <a:gd name="connsiteX2469" fmla="*/ 858420 w 6798686"/>
              <a:gd name="connsiteY2469" fmla="*/ 499803 h 1542374"/>
              <a:gd name="connsiteX2470" fmla="*/ 851369 w 6798686"/>
              <a:gd name="connsiteY2470" fmla="*/ 493968 h 1542374"/>
              <a:gd name="connsiteX2471" fmla="*/ 499730 w 6798686"/>
              <a:gd name="connsiteY2471" fmla="*/ 184154 h 1542374"/>
              <a:gd name="connsiteX2472" fmla="*/ 290742 w 6798686"/>
              <a:gd name="connsiteY2472" fmla="*/ 0 h 1542374"/>
              <a:gd name="connsiteX2473" fmla="*/ 283883 w 6798686"/>
              <a:gd name="connsiteY2473" fmla="*/ 0 h 1542374"/>
              <a:gd name="connsiteX2474" fmla="*/ 496695 w 6798686"/>
              <a:gd name="connsiteY2474" fmla="*/ 187525 h 1542374"/>
              <a:gd name="connsiteX2475" fmla="*/ 848468 w 6798686"/>
              <a:gd name="connsiteY2475" fmla="*/ 497465 h 1542374"/>
              <a:gd name="connsiteX2476" fmla="*/ 853752 w 6798686"/>
              <a:gd name="connsiteY2476" fmla="*/ 501845 h 1542374"/>
              <a:gd name="connsiteX2477" fmla="*/ 852983 w 6798686"/>
              <a:gd name="connsiteY2477" fmla="*/ 502179 h 1542374"/>
              <a:gd name="connsiteX2478" fmla="*/ 826874 w 6798686"/>
              <a:gd name="connsiteY2478" fmla="*/ 513599 h 1542374"/>
              <a:gd name="connsiteX2479" fmla="*/ 816749 w 6798686"/>
              <a:gd name="connsiteY2479" fmla="*/ 505999 h 1542374"/>
              <a:gd name="connsiteX2480" fmla="*/ 415101 w 6798686"/>
              <a:gd name="connsiteY2480" fmla="*/ 180669 h 1542374"/>
              <a:gd name="connsiteX2481" fmla="*/ 194647 w 6798686"/>
              <a:gd name="connsiteY2481" fmla="*/ 0 h 1542374"/>
              <a:gd name="connsiteX2482" fmla="*/ 187350 w 6798686"/>
              <a:gd name="connsiteY2482" fmla="*/ 0 h 1542374"/>
              <a:gd name="connsiteX2483" fmla="*/ 412123 w 6798686"/>
              <a:gd name="connsiteY2483" fmla="*/ 184213 h 1542374"/>
              <a:gd name="connsiteX2484" fmla="*/ 813963 w 6798686"/>
              <a:gd name="connsiteY2484" fmla="*/ 509695 h 1542374"/>
              <a:gd name="connsiteX2485" fmla="*/ 821994 w 6798686"/>
              <a:gd name="connsiteY2485" fmla="*/ 515720 h 1542374"/>
              <a:gd name="connsiteX2486" fmla="*/ 795654 w 6798686"/>
              <a:gd name="connsiteY2486" fmla="*/ 527130 h 1542374"/>
              <a:gd name="connsiteX2487" fmla="*/ 782110 w 6798686"/>
              <a:gd name="connsiteY2487" fmla="*/ 518023 h 1542374"/>
              <a:gd name="connsiteX2488" fmla="*/ 316735 w 6798686"/>
              <a:gd name="connsiteY2488" fmla="*/ 173051 h 1542374"/>
              <a:gd name="connsiteX2489" fmla="*/ 89185 w 6798686"/>
              <a:gd name="connsiteY2489" fmla="*/ 0 h 1542374"/>
              <a:gd name="connsiteX2490" fmla="*/ 81383 w 6798686"/>
              <a:gd name="connsiteY2490" fmla="*/ 0 h 1542374"/>
              <a:gd name="connsiteX2491" fmla="*/ 313834 w 6798686"/>
              <a:gd name="connsiteY2491" fmla="*/ 176786 h 1542374"/>
              <a:gd name="connsiteX2492" fmla="*/ 779478 w 6798686"/>
              <a:gd name="connsiteY2492" fmla="*/ 521935 h 1542374"/>
              <a:gd name="connsiteX2493" fmla="*/ 790486 w 6798686"/>
              <a:gd name="connsiteY2493" fmla="*/ 529345 h 1542374"/>
              <a:gd name="connsiteX2494" fmla="*/ 764665 w 6798686"/>
              <a:gd name="connsiteY2494" fmla="*/ 540281 h 1542374"/>
              <a:gd name="connsiteX2495" fmla="*/ 747470 w 6798686"/>
              <a:gd name="connsiteY2495" fmla="*/ 530048 h 1542374"/>
              <a:gd name="connsiteX2496" fmla="*/ 198638 w 6798686"/>
              <a:gd name="connsiteY2496" fmla="*/ 159243 h 1542374"/>
              <a:gd name="connsiteX2497" fmla="*/ 0 w 6798686"/>
              <a:gd name="connsiteY2497" fmla="*/ 19178 h 1542374"/>
              <a:gd name="connsiteX2498" fmla="*/ 0 w 6798686"/>
              <a:gd name="connsiteY2498" fmla="*/ 25062 h 1542374"/>
              <a:gd name="connsiteX2499" fmla="*/ 195833 w 6798686"/>
              <a:gd name="connsiteY2499" fmla="*/ 163151 h 1542374"/>
              <a:gd name="connsiteX2500" fmla="*/ 745011 w 6798686"/>
              <a:gd name="connsiteY2500" fmla="*/ 534169 h 1542374"/>
              <a:gd name="connsiteX2501" fmla="*/ 759132 w 6798686"/>
              <a:gd name="connsiteY2501" fmla="*/ 542575 h 1542374"/>
              <a:gd name="connsiteX2502" fmla="*/ 733734 w 6798686"/>
              <a:gd name="connsiteY2502" fmla="*/ 552918 h 1542374"/>
              <a:gd name="connsiteX2503" fmla="*/ 712812 w 6798686"/>
              <a:gd name="connsiteY2503" fmla="*/ 542073 h 1542374"/>
              <a:gd name="connsiteX2504" fmla="*/ 51128 w 6798686"/>
              <a:gd name="connsiteY2504" fmla="*/ 135543 h 1542374"/>
              <a:gd name="connsiteX2505" fmla="*/ 0 w 6798686"/>
              <a:gd name="connsiteY2505" fmla="*/ 102048 h 1542374"/>
              <a:gd name="connsiteX2506" fmla="*/ 0 w 6798686"/>
              <a:gd name="connsiteY2506" fmla="*/ 107899 h 1542374"/>
              <a:gd name="connsiteX2507" fmla="*/ 48438 w 6798686"/>
              <a:gd name="connsiteY2507" fmla="*/ 139632 h 1542374"/>
              <a:gd name="connsiteX2508" fmla="*/ 710544 w 6798686"/>
              <a:gd name="connsiteY2508" fmla="*/ 546413 h 1542374"/>
              <a:gd name="connsiteX2509" fmla="*/ 727701 w 6798686"/>
              <a:gd name="connsiteY2509" fmla="*/ 555305 h 1542374"/>
              <a:gd name="connsiteX2510" fmla="*/ 702591 w 6798686"/>
              <a:gd name="connsiteY2510" fmla="*/ 564897 h 1542374"/>
              <a:gd name="connsiteX2511" fmla="*/ 678134 w 6798686"/>
              <a:gd name="connsiteY2511" fmla="*/ 554102 h 1542374"/>
              <a:gd name="connsiteX2512" fmla="*/ 68262 w 6798686"/>
              <a:gd name="connsiteY2512" fmla="*/ 223616 h 1542374"/>
              <a:gd name="connsiteX2513" fmla="*/ 0 w 6798686"/>
              <a:gd name="connsiteY2513" fmla="*/ 181873 h 1542374"/>
              <a:gd name="connsiteX2514" fmla="*/ 0 w 6798686"/>
              <a:gd name="connsiteY2514" fmla="*/ 187702 h 1542374"/>
              <a:gd name="connsiteX2515" fmla="*/ 65775 w 6798686"/>
              <a:gd name="connsiteY2515" fmla="*/ 227925 h 1542374"/>
              <a:gd name="connsiteX2516" fmla="*/ 676097 w 6798686"/>
              <a:gd name="connsiteY2516" fmla="*/ 558651 h 1542374"/>
              <a:gd name="connsiteX2517" fmla="*/ 695828 w 6798686"/>
              <a:gd name="connsiteY2517" fmla="*/ 567368 h 1542374"/>
              <a:gd name="connsiteX2518" fmla="*/ 686126 w 6798686"/>
              <a:gd name="connsiteY2518" fmla="*/ 570809 h 1542374"/>
              <a:gd name="connsiteX2519" fmla="*/ 670737 w 6798686"/>
              <a:gd name="connsiteY2519" fmla="*/ 576092 h 1542374"/>
              <a:gd name="connsiteX2520" fmla="*/ 643437 w 6798686"/>
              <a:gd name="connsiteY2520" fmla="*/ 566134 h 1542374"/>
              <a:gd name="connsiteX2521" fmla="*/ 131422 w 6798686"/>
              <a:gd name="connsiteY2521" fmla="*/ 330560 h 1542374"/>
              <a:gd name="connsiteX2522" fmla="*/ 0 w 6798686"/>
              <a:gd name="connsiteY2522" fmla="*/ 257618 h 1542374"/>
              <a:gd name="connsiteX2523" fmla="*/ 0 w 6798686"/>
              <a:gd name="connsiteY2523" fmla="*/ 263415 h 1542374"/>
              <a:gd name="connsiteX2524" fmla="*/ 129181 w 6798686"/>
              <a:gd name="connsiteY2524" fmla="*/ 335111 h 1542374"/>
              <a:gd name="connsiteX2525" fmla="*/ 641669 w 6798686"/>
              <a:gd name="connsiteY2525" fmla="*/ 570886 h 1542374"/>
              <a:gd name="connsiteX2526" fmla="*/ 663091 w 6798686"/>
              <a:gd name="connsiteY2526" fmla="*/ 578713 h 1542374"/>
              <a:gd name="connsiteX2527" fmla="*/ 638807 w 6798686"/>
              <a:gd name="connsiteY2527" fmla="*/ 586839 h 1542374"/>
              <a:gd name="connsiteX2528" fmla="*/ 608720 w 6798686"/>
              <a:gd name="connsiteY2528" fmla="*/ 578171 h 1542374"/>
              <a:gd name="connsiteX2529" fmla="*/ 72415 w 6798686"/>
              <a:gd name="connsiteY2529" fmla="*/ 366947 h 1542374"/>
              <a:gd name="connsiteX2530" fmla="*/ 0 w 6798686"/>
              <a:gd name="connsiteY2530" fmla="*/ 330051 h 1542374"/>
              <a:gd name="connsiteX2531" fmla="*/ 0 w 6798686"/>
              <a:gd name="connsiteY2531" fmla="*/ 335827 h 1542374"/>
              <a:gd name="connsiteX2532" fmla="*/ 70342 w 6798686"/>
              <a:gd name="connsiteY2532" fmla="*/ 371666 h 1542374"/>
              <a:gd name="connsiteX2533" fmla="*/ 607260 w 6798686"/>
              <a:gd name="connsiteY2533" fmla="*/ 583108 h 1542374"/>
              <a:gd name="connsiteX2534" fmla="*/ 630046 w 6798686"/>
              <a:gd name="connsiteY2534" fmla="*/ 589708 h 1542374"/>
              <a:gd name="connsiteX2535" fmla="*/ 606876 w 6798686"/>
              <a:gd name="connsiteY2535" fmla="*/ 597183 h 1542374"/>
              <a:gd name="connsiteX2536" fmla="*/ 573985 w 6798686"/>
              <a:gd name="connsiteY2536" fmla="*/ 590215 h 1542374"/>
              <a:gd name="connsiteX2537" fmla="*/ 56677 w 6798686"/>
              <a:gd name="connsiteY2537" fmla="*/ 424516 h 1542374"/>
              <a:gd name="connsiteX2538" fmla="*/ 0 w 6798686"/>
              <a:gd name="connsiteY2538" fmla="*/ 399903 h 1542374"/>
              <a:gd name="connsiteX2539" fmla="*/ 0 w 6798686"/>
              <a:gd name="connsiteY2539" fmla="*/ 405611 h 1542374"/>
              <a:gd name="connsiteX2540" fmla="*/ 54828 w 6798686"/>
              <a:gd name="connsiteY2540" fmla="*/ 429419 h 1542374"/>
              <a:gd name="connsiteX2541" fmla="*/ 572871 w 6798686"/>
              <a:gd name="connsiteY2541" fmla="*/ 595339 h 1542374"/>
              <a:gd name="connsiteX2542" fmla="*/ 596617 w 6798686"/>
              <a:gd name="connsiteY2542" fmla="*/ 600430 h 1542374"/>
              <a:gd name="connsiteX2543" fmla="*/ 574927 w 6798686"/>
              <a:gd name="connsiteY2543" fmla="*/ 607154 h 1542374"/>
              <a:gd name="connsiteX2544" fmla="*/ 539250 w 6798686"/>
              <a:gd name="connsiteY2544" fmla="*/ 602274 h 1542374"/>
              <a:gd name="connsiteX2545" fmla="*/ 3124 w 6798686"/>
              <a:gd name="connsiteY2545" fmla="*/ 465534 h 1542374"/>
              <a:gd name="connsiteX2546" fmla="*/ 0 w 6798686"/>
              <a:gd name="connsiteY2546" fmla="*/ 464337 h 1542374"/>
              <a:gd name="connsiteX2547" fmla="*/ 0 w 6798686"/>
              <a:gd name="connsiteY2547" fmla="*/ 470217 h 1542374"/>
              <a:gd name="connsiteX2548" fmla="*/ 130878 w 6798686"/>
              <a:gd name="connsiteY2548" fmla="*/ 514287 h 1542374"/>
              <a:gd name="connsiteX2549" fmla="*/ 538500 w 6798686"/>
              <a:gd name="connsiteY2549" fmla="*/ 607538 h 1542374"/>
              <a:gd name="connsiteX2550" fmla="*/ 562650 w 6798686"/>
              <a:gd name="connsiteY2550" fmla="*/ 610901 h 1542374"/>
              <a:gd name="connsiteX2551" fmla="*/ 542957 w 6798686"/>
              <a:gd name="connsiteY2551" fmla="*/ 616741 h 1542374"/>
              <a:gd name="connsiteX2552" fmla="*/ 504514 w 6798686"/>
              <a:gd name="connsiteY2552" fmla="*/ 614339 h 1542374"/>
              <a:gd name="connsiteX2553" fmla="*/ 93587 w 6798686"/>
              <a:gd name="connsiteY2553" fmla="*/ 549250 h 1542374"/>
              <a:gd name="connsiteX2554" fmla="*/ 0 w 6798686"/>
              <a:gd name="connsiteY2554" fmla="*/ 523535 h 1542374"/>
              <a:gd name="connsiteX2555" fmla="*/ 0 w 6798686"/>
              <a:gd name="connsiteY2555" fmla="*/ 529151 h 1542374"/>
              <a:gd name="connsiteX2556" fmla="*/ 92363 w 6798686"/>
              <a:gd name="connsiteY2556" fmla="*/ 554526 h 1542374"/>
              <a:gd name="connsiteX2557" fmla="*/ 504111 w 6798686"/>
              <a:gd name="connsiteY2557" fmla="*/ 619738 h 1542374"/>
              <a:gd name="connsiteX2558" fmla="*/ 527492 w 6798686"/>
              <a:gd name="connsiteY2558" fmla="*/ 621237 h 1542374"/>
              <a:gd name="connsiteX2559" fmla="*/ 512160 w 6798686"/>
              <a:gd name="connsiteY2559" fmla="*/ 625617 h 1542374"/>
              <a:gd name="connsiteX2560" fmla="*/ 469740 w 6798686"/>
              <a:gd name="connsiteY2560" fmla="*/ 626424 h 1542374"/>
              <a:gd name="connsiteX2561" fmla="*/ 49668 w 6798686"/>
              <a:gd name="connsiteY2561" fmla="*/ 588970 h 1542374"/>
              <a:gd name="connsiteX2562" fmla="*/ 0 w 6798686"/>
              <a:gd name="connsiteY2562" fmla="*/ 578242 h 1542374"/>
              <a:gd name="connsiteX2563" fmla="*/ 0 w 6798686"/>
              <a:gd name="connsiteY2563" fmla="*/ 583582 h 1542374"/>
              <a:gd name="connsiteX2564" fmla="*/ 56626 w 6798686"/>
              <a:gd name="connsiteY2564" fmla="*/ 595555 h 1542374"/>
              <a:gd name="connsiteX2565" fmla="*/ 469760 w 6798686"/>
              <a:gd name="connsiteY2565" fmla="*/ 631919 h 1542374"/>
              <a:gd name="connsiteX2566" fmla="*/ 490201 w 6798686"/>
              <a:gd name="connsiteY2566" fmla="*/ 631707 h 1542374"/>
              <a:gd name="connsiteX2567" fmla="*/ 478885 w 6798686"/>
              <a:gd name="connsiteY2567" fmla="*/ 634743 h 1542374"/>
              <a:gd name="connsiteX2568" fmla="*/ 434985 w 6798686"/>
              <a:gd name="connsiteY2568" fmla="*/ 638508 h 1542374"/>
              <a:gd name="connsiteX2569" fmla="*/ 7870 w 6798686"/>
              <a:gd name="connsiteY2569" fmla="*/ 629877 h 1542374"/>
              <a:gd name="connsiteX2570" fmla="*/ 0 w 6798686"/>
              <a:gd name="connsiteY2570" fmla="*/ 628642 h 1542374"/>
              <a:gd name="connsiteX2571" fmla="*/ 0 w 6798686"/>
              <a:gd name="connsiteY2571" fmla="*/ 633629 h 1542374"/>
              <a:gd name="connsiteX2572" fmla="*/ 20367 w 6798686"/>
              <a:gd name="connsiteY2572" fmla="*/ 636664 h 1542374"/>
              <a:gd name="connsiteX2573" fmla="*/ 435408 w 6798686"/>
              <a:gd name="connsiteY2573" fmla="*/ 644080 h 1542374"/>
              <a:gd name="connsiteX2574" fmla="*/ 446570 w 6798686"/>
              <a:gd name="connsiteY2574" fmla="*/ 643177 h 1542374"/>
              <a:gd name="connsiteX2575" fmla="*/ 446090 w 6798686"/>
              <a:gd name="connsiteY2575" fmla="*/ 643311 h 1542374"/>
              <a:gd name="connsiteX2576" fmla="*/ 400211 w 6798686"/>
              <a:gd name="connsiteY2576" fmla="*/ 650631 h 1542374"/>
              <a:gd name="connsiteX2577" fmla="*/ 108029 w 6798686"/>
              <a:gd name="connsiteY2577" fmla="*/ 674618 h 1542374"/>
              <a:gd name="connsiteX2578" fmla="*/ 0 w 6798686"/>
              <a:gd name="connsiteY2578" fmla="*/ 672133 h 1542374"/>
              <a:gd name="connsiteX2579" fmla="*/ 0 w 6798686"/>
              <a:gd name="connsiteY2579" fmla="*/ 677852 h 1542374"/>
              <a:gd name="connsiteX2580" fmla="*/ 109984 w 6798686"/>
              <a:gd name="connsiteY2580" fmla="*/ 680000 h 1542374"/>
              <a:gd name="connsiteX2581" fmla="*/ 379712 w 6798686"/>
              <a:gd name="connsiteY2581" fmla="*/ 659277 h 1542374"/>
              <a:gd name="connsiteX2582" fmla="*/ 79644 w 6798686"/>
              <a:gd name="connsiteY2582" fmla="*/ 706546 h 1542374"/>
              <a:gd name="connsiteX2583" fmla="*/ 0 w 6798686"/>
              <a:gd name="connsiteY2583" fmla="*/ 710221 h 1542374"/>
              <a:gd name="connsiteX2584" fmla="*/ 0 w 6798686"/>
              <a:gd name="connsiteY2584" fmla="*/ 717398 h 1542374"/>
              <a:gd name="connsiteX2585" fmla="*/ 73125 w 6798686"/>
              <a:gd name="connsiteY2585" fmla="*/ 713359 h 1542374"/>
              <a:gd name="connsiteX2586" fmla="*/ 451527 w 6798686"/>
              <a:gd name="connsiteY2586" fmla="*/ 648134 h 1542374"/>
              <a:gd name="connsiteX2587" fmla="*/ 513179 w 6798686"/>
              <a:gd name="connsiteY2587" fmla="*/ 636894 h 1542374"/>
              <a:gd name="connsiteX2588" fmla="*/ 597654 w 6798686"/>
              <a:gd name="connsiteY2588" fmla="*/ 626655 h 1542374"/>
              <a:gd name="connsiteX2589" fmla="*/ 617404 w 6798686"/>
              <a:gd name="connsiteY2589" fmla="*/ 625310 h 1542374"/>
              <a:gd name="connsiteX2590" fmla="*/ 707548 w 6798686"/>
              <a:gd name="connsiteY2590" fmla="*/ 627461 h 1542374"/>
              <a:gd name="connsiteX2591" fmla="*/ 764761 w 6798686"/>
              <a:gd name="connsiteY2591" fmla="*/ 633071 h 1542374"/>
              <a:gd name="connsiteX2592" fmla="*/ 774963 w 6798686"/>
              <a:gd name="connsiteY2592" fmla="*/ 634070 h 1542374"/>
              <a:gd name="connsiteX2593" fmla="*/ 781687 w 6798686"/>
              <a:gd name="connsiteY2593" fmla="*/ 635262 h 1542374"/>
              <a:gd name="connsiteX2594" fmla="*/ 843761 w 6798686"/>
              <a:gd name="connsiteY2594" fmla="*/ 646347 h 1542374"/>
              <a:gd name="connsiteX2595" fmla="*/ 914289 w 6798686"/>
              <a:gd name="connsiteY2595" fmla="*/ 664848 h 1542374"/>
              <a:gd name="connsiteX2596" fmla="*/ 964663 w 6798686"/>
              <a:gd name="connsiteY2596" fmla="*/ 682293 h 1542374"/>
              <a:gd name="connsiteX2597" fmla="*/ 983068 w 6798686"/>
              <a:gd name="connsiteY2597" fmla="*/ 688537 h 1542374"/>
              <a:gd name="connsiteX2598" fmla="*/ 999322 w 6798686"/>
              <a:gd name="connsiteY2598" fmla="*/ 695491 h 1542374"/>
              <a:gd name="connsiteX2599" fmla="*/ 1042818 w 6798686"/>
              <a:gd name="connsiteY2599" fmla="*/ 713051 h 1542374"/>
              <a:gd name="connsiteX2600" fmla="*/ 1102030 w 6798686"/>
              <a:gd name="connsiteY2600" fmla="*/ 740563 h 1542374"/>
              <a:gd name="connsiteX2601" fmla="*/ 1160703 w 6798686"/>
              <a:gd name="connsiteY2601" fmla="*/ 770707 h 1542374"/>
              <a:gd name="connsiteX2602" fmla="*/ 1220415 w 6798686"/>
              <a:gd name="connsiteY2602" fmla="*/ 804270 h 1542374"/>
              <a:gd name="connsiteX2603" fmla="*/ 1279741 w 6798686"/>
              <a:gd name="connsiteY2603" fmla="*/ 840447 h 1542374"/>
              <a:gd name="connsiteX2604" fmla="*/ 1341624 w 6798686"/>
              <a:gd name="connsiteY2604" fmla="*/ 880869 h 1542374"/>
              <a:gd name="connsiteX2605" fmla="*/ 1399221 w 6798686"/>
              <a:gd name="connsiteY2605" fmla="*/ 920773 h 1542374"/>
              <a:gd name="connsiteX2606" fmla="*/ 1458279 w 6798686"/>
              <a:gd name="connsiteY2606" fmla="*/ 964077 h 1542374"/>
              <a:gd name="connsiteX2607" fmla="*/ 1516819 w 6798686"/>
              <a:gd name="connsiteY2607" fmla="*/ 1009071 h 1542374"/>
              <a:gd name="connsiteX2608" fmla="*/ 1575819 w 6798686"/>
              <a:gd name="connsiteY2608" fmla="*/ 1056237 h 1542374"/>
              <a:gd name="connsiteX2609" fmla="*/ 1633686 w 6798686"/>
              <a:gd name="connsiteY2609" fmla="*/ 1104171 h 1542374"/>
              <a:gd name="connsiteX2610" fmla="*/ 1690823 w 6798686"/>
              <a:gd name="connsiteY2610" fmla="*/ 1153066 h 1542374"/>
              <a:gd name="connsiteX2611" fmla="*/ 1747403 w 6798686"/>
              <a:gd name="connsiteY2611" fmla="*/ 1202845 h 1542374"/>
              <a:gd name="connsiteX2612" fmla="*/ 2261711 w 6798686"/>
              <a:gd name="connsiteY2612" fmla="*/ 1511987 h 1542374"/>
              <a:gd name="connsiteX2613" fmla="*/ 2551679 w 6798686"/>
              <a:gd name="connsiteY2613" fmla="*/ 1539614 h 1542374"/>
              <a:gd name="connsiteX2614" fmla="*/ 2623974 w 6798686"/>
              <a:gd name="connsiteY2614" fmla="*/ 1530815 h 1542374"/>
              <a:gd name="connsiteX2615" fmla="*/ 2965623 w 6798686"/>
              <a:gd name="connsiteY2615" fmla="*/ 1413871 h 1542374"/>
              <a:gd name="connsiteX2616" fmla="*/ 3554339 w 6798686"/>
              <a:gd name="connsiteY2616" fmla="*/ 978851 h 1542374"/>
              <a:gd name="connsiteX2617" fmla="*/ 3925863 w 6798686"/>
              <a:gd name="connsiteY2617" fmla="*/ 610574 h 1542374"/>
              <a:gd name="connsiteX2618" fmla="*/ 4065093 w 6798686"/>
              <a:gd name="connsiteY2618" fmla="*/ 591493 h 1542374"/>
              <a:gd name="connsiteX2619" fmla="*/ 4848351 w 6798686"/>
              <a:gd name="connsiteY2619" fmla="*/ 727288 h 1542374"/>
              <a:gd name="connsiteX2620" fmla="*/ 5192939 w 6798686"/>
              <a:gd name="connsiteY2620" fmla="*/ 1034182 h 1542374"/>
              <a:gd name="connsiteX2621" fmla="*/ 5349729 w 6798686"/>
              <a:gd name="connsiteY2621" fmla="*/ 1194161 h 1542374"/>
              <a:gd name="connsiteX2622" fmla="*/ 5680100 w 6798686"/>
              <a:gd name="connsiteY2622" fmla="*/ 1391354 h 1542374"/>
              <a:gd name="connsiteX2623" fmla="*/ 6035467 w 6798686"/>
              <a:gd name="connsiteY2623" fmla="*/ 1429855 h 1542374"/>
              <a:gd name="connsiteX2624" fmla="*/ 6058675 w 6798686"/>
              <a:gd name="connsiteY2624" fmla="*/ 1428203 h 1542374"/>
              <a:gd name="connsiteX2625" fmla="*/ 6769043 w 6798686"/>
              <a:gd name="connsiteY2625" fmla="*/ 1248819 h 1542374"/>
              <a:gd name="connsiteX2626" fmla="*/ 6798686 w 6798686"/>
              <a:gd name="connsiteY2626" fmla="*/ 1238810 h 1542374"/>
              <a:gd name="connsiteX2627" fmla="*/ 6796842 w 6798686"/>
              <a:gd name="connsiteY2627" fmla="*/ 1233354 h 1542374"/>
              <a:gd name="connsiteX2628" fmla="*/ 6767179 w 6798686"/>
              <a:gd name="connsiteY2628" fmla="*/ 1243363 h 1542374"/>
              <a:gd name="connsiteX2629" fmla="*/ 5353668 w 6798686"/>
              <a:gd name="connsiteY2629" fmla="*/ 1189973 h 1542374"/>
              <a:gd name="connsiteX2630" fmla="*/ 5197128 w 6798686"/>
              <a:gd name="connsiteY2630" fmla="*/ 1030243 h 1542374"/>
              <a:gd name="connsiteX2631" fmla="*/ 4851367 w 6798686"/>
              <a:gd name="connsiteY2631" fmla="*/ 722388 h 1542374"/>
              <a:gd name="connsiteX2632" fmla="*/ 4064478 w 6798686"/>
              <a:gd name="connsiteY2632" fmla="*/ 585771 h 1542374"/>
              <a:gd name="connsiteX2633" fmla="*/ 3932395 w 6798686"/>
              <a:gd name="connsiteY2633" fmla="*/ 603696 h 1542374"/>
              <a:gd name="connsiteX2634" fmla="*/ 3946381 w 6798686"/>
              <a:gd name="connsiteY2634" fmla="*/ 588974 h 1542374"/>
              <a:gd name="connsiteX2635" fmla="*/ 3999848 w 6798686"/>
              <a:gd name="connsiteY2635" fmla="*/ 584244 h 1542374"/>
              <a:gd name="connsiteX2636" fmla="*/ 4165745 w 6798686"/>
              <a:gd name="connsiteY2636" fmla="*/ 567660 h 1542374"/>
              <a:gd name="connsiteX2637" fmla="*/ 4917341 w 6798686"/>
              <a:gd name="connsiteY2637" fmla="*/ 706942 h 1542374"/>
              <a:gd name="connsiteX2638" fmla="*/ 5248520 w 6798686"/>
              <a:gd name="connsiteY2638" fmla="*/ 1005556 h 1542374"/>
              <a:gd name="connsiteX2639" fmla="*/ 5399104 w 6798686"/>
              <a:gd name="connsiteY2639" fmla="*/ 1160885 h 1542374"/>
              <a:gd name="connsiteX2640" fmla="*/ 5715816 w 6798686"/>
              <a:gd name="connsiteY2640" fmla="*/ 1353602 h 1542374"/>
              <a:gd name="connsiteX2641" fmla="*/ 6056331 w 6798686"/>
              <a:gd name="connsiteY2641" fmla="*/ 1395081 h 1542374"/>
              <a:gd name="connsiteX2642" fmla="*/ 6096830 w 6798686"/>
              <a:gd name="connsiteY2642" fmla="*/ 1392468 h 1542374"/>
              <a:gd name="connsiteX2643" fmla="*/ 6759148 w 6798686"/>
              <a:gd name="connsiteY2643" fmla="*/ 1231836 h 1542374"/>
              <a:gd name="connsiteX2644" fmla="*/ 6788908 w 6798686"/>
              <a:gd name="connsiteY2644" fmla="*/ 1222230 h 1542374"/>
              <a:gd name="connsiteX2645" fmla="*/ 6787159 w 6798686"/>
              <a:gd name="connsiteY2645" fmla="*/ 1216831 h 1542374"/>
              <a:gd name="connsiteX2646" fmla="*/ 6757400 w 6798686"/>
              <a:gd name="connsiteY2646" fmla="*/ 1226437 h 1542374"/>
              <a:gd name="connsiteX2647" fmla="*/ 5403024 w 6798686"/>
              <a:gd name="connsiteY2647" fmla="*/ 1156774 h 1542374"/>
              <a:gd name="connsiteX2648" fmla="*/ 5252669 w 6798686"/>
              <a:gd name="connsiteY2648" fmla="*/ 1001694 h 1542374"/>
              <a:gd name="connsiteX2649" fmla="*/ 4920358 w 6798686"/>
              <a:gd name="connsiteY2649" fmla="*/ 702139 h 1542374"/>
              <a:gd name="connsiteX2650" fmla="*/ 4554463 w 6798686"/>
              <a:gd name="connsiteY2650" fmla="*/ 566204 h 1542374"/>
              <a:gd name="connsiteX2651" fmla="*/ 4165034 w 6798686"/>
              <a:gd name="connsiteY2651" fmla="*/ 562029 h 1542374"/>
              <a:gd name="connsiteX2652" fmla="*/ 3999349 w 6798686"/>
              <a:gd name="connsiteY2652" fmla="*/ 578592 h 1542374"/>
              <a:gd name="connsiteX2653" fmla="*/ 3952279 w 6798686"/>
              <a:gd name="connsiteY2653" fmla="*/ 582736 h 1542374"/>
              <a:gd name="connsiteX2654" fmla="*/ 3981002 w 6798686"/>
              <a:gd name="connsiteY2654" fmla="*/ 552350 h 1542374"/>
              <a:gd name="connsiteX2655" fmla="*/ 4049128 w 6798686"/>
              <a:gd name="connsiteY2655" fmla="*/ 552682 h 1542374"/>
              <a:gd name="connsiteX2656" fmla="*/ 4266397 w 6798686"/>
              <a:gd name="connsiteY2656" fmla="*/ 543818 h 1542374"/>
              <a:gd name="connsiteX2657" fmla="*/ 4986332 w 6798686"/>
              <a:gd name="connsiteY2657" fmla="*/ 686577 h 1542374"/>
              <a:gd name="connsiteX2658" fmla="*/ 5304120 w 6798686"/>
              <a:gd name="connsiteY2658" fmla="*/ 976949 h 1542374"/>
              <a:gd name="connsiteX2659" fmla="*/ 5448479 w 6798686"/>
              <a:gd name="connsiteY2659" fmla="*/ 1127591 h 1542374"/>
              <a:gd name="connsiteX2660" fmla="*/ 5751531 w 6798686"/>
              <a:gd name="connsiteY2660" fmla="*/ 1315812 h 1542374"/>
              <a:gd name="connsiteX2661" fmla="*/ 6077215 w 6798686"/>
              <a:gd name="connsiteY2661" fmla="*/ 1360269 h 1542374"/>
              <a:gd name="connsiteX2662" fmla="*/ 6135735 w 6798686"/>
              <a:gd name="connsiteY2662" fmla="*/ 1356926 h 1542374"/>
              <a:gd name="connsiteX2663" fmla="*/ 6749273 w 6798686"/>
              <a:gd name="connsiteY2663" fmla="*/ 1214795 h 1542374"/>
              <a:gd name="connsiteX2664" fmla="*/ 6779109 w 6798686"/>
              <a:gd name="connsiteY2664" fmla="*/ 1205650 h 1542374"/>
              <a:gd name="connsiteX2665" fmla="*/ 6777476 w 6798686"/>
              <a:gd name="connsiteY2665" fmla="*/ 1200289 h 1542374"/>
              <a:gd name="connsiteX2666" fmla="*/ 6747620 w 6798686"/>
              <a:gd name="connsiteY2666" fmla="*/ 1209454 h 1542374"/>
              <a:gd name="connsiteX2667" fmla="*/ 5452360 w 6798686"/>
              <a:gd name="connsiteY2667" fmla="*/ 1123576 h 1542374"/>
              <a:gd name="connsiteX2668" fmla="*/ 5308231 w 6798686"/>
              <a:gd name="connsiteY2668" fmla="*/ 973164 h 1542374"/>
              <a:gd name="connsiteX2669" fmla="*/ 4989329 w 6798686"/>
              <a:gd name="connsiteY2669" fmla="*/ 681870 h 1542374"/>
              <a:gd name="connsiteX2670" fmla="*/ 4638459 w 6798686"/>
              <a:gd name="connsiteY2670" fmla="*/ 544390 h 1542374"/>
              <a:gd name="connsiteX2671" fmla="*/ 4265590 w 6798686"/>
              <a:gd name="connsiteY2671" fmla="*/ 538288 h 1542374"/>
              <a:gd name="connsiteX2672" fmla="*/ 4049166 w 6798686"/>
              <a:gd name="connsiteY2672" fmla="*/ 547097 h 1542374"/>
              <a:gd name="connsiteX2673" fmla="*/ 3986265 w 6798686"/>
              <a:gd name="connsiteY2673" fmla="*/ 546742 h 1542374"/>
              <a:gd name="connsiteX2674" fmla="*/ 4027533 w 6798686"/>
              <a:gd name="connsiteY2674" fmla="*/ 502809 h 1542374"/>
              <a:gd name="connsiteX2675" fmla="*/ 4215177 w 6798686"/>
              <a:gd name="connsiteY2675" fmla="*/ 511833 h 1542374"/>
              <a:gd name="connsiteX2676" fmla="*/ 4366511 w 6798686"/>
              <a:gd name="connsiteY2676" fmla="*/ 520010 h 1542374"/>
              <a:gd name="connsiteX2677" fmla="*/ 4379287 w 6798686"/>
              <a:gd name="connsiteY2677" fmla="*/ 520360 h 1542374"/>
              <a:gd name="connsiteX2678" fmla="*/ 5055303 w 6798686"/>
              <a:gd name="connsiteY2678" fmla="*/ 666212 h 1542374"/>
              <a:gd name="connsiteX2679" fmla="*/ 5359700 w 6798686"/>
              <a:gd name="connsiteY2679" fmla="*/ 948342 h 1542374"/>
              <a:gd name="connsiteX2680" fmla="*/ 5497854 w 6798686"/>
              <a:gd name="connsiteY2680" fmla="*/ 1094316 h 1542374"/>
              <a:gd name="connsiteX2681" fmla="*/ 5787266 w 6798686"/>
              <a:gd name="connsiteY2681" fmla="*/ 1278041 h 1542374"/>
              <a:gd name="connsiteX2682" fmla="*/ 6098098 w 6798686"/>
              <a:gd name="connsiteY2682" fmla="*/ 1325437 h 1542374"/>
              <a:gd name="connsiteX2683" fmla="*/ 6175600 w 6798686"/>
              <a:gd name="connsiteY2683" fmla="*/ 1321633 h 1542374"/>
              <a:gd name="connsiteX2684" fmla="*/ 6739398 w 6798686"/>
              <a:gd name="connsiteY2684" fmla="*/ 1197696 h 1542374"/>
              <a:gd name="connsiteX2685" fmla="*/ 6769311 w 6798686"/>
              <a:gd name="connsiteY2685" fmla="*/ 1189050 h 1542374"/>
              <a:gd name="connsiteX2686" fmla="*/ 6767793 w 6798686"/>
              <a:gd name="connsiteY2686" fmla="*/ 1183767 h 1542374"/>
              <a:gd name="connsiteX2687" fmla="*/ 6737880 w 6798686"/>
              <a:gd name="connsiteY2687" fmla="*/ 1192413 h 1542374"/>
              <a:gd name="connsiteX2688" fmla="*/ 5501697 w 6798686"/>
              <a:gd name="connsiteY2688" fmla="*/ 1090377 h 1542374"/>
              <a:gd name="connsiteX2689" fmla="*/ 5363773 w 6798686"/>
              <a:gd name="connsiteY2689" fmla="*/ 944634 h 1542374"/>
              <a:gd name="connsiteX2690" fmla="*/ 5058320 w 6798686"/>
              <a:gd name="connsiteY2690" fmla="*/ 661601 h 1542374"/>
              <a:gd name="connsiteX2691" fmla="*/ 4379441 w 6798686"/>
              <a:gd name="connsiteY2691" fmla="*/ 514865 h 1542374"/>
              <a:gd name="connsiteX2692" fmla="*/ 4366665 w 6798686"/>
              <a:gd name="connsiteY2692" fmla="*/ 514513 h 1542374"/>
              <a:gd name="connsiteX2693" fmla="*/ 4215542 w 6798686"/>
              <a:gd name="connsiteY2693" fmla="*/ 506348 h 1542374"/>
              <a:gd name="connsiteX2694" fmla="*/ 4032624 w 6798686"/>
              <a:gd name="connsiteY2694" fmla="*/ 497380 h 1542374"/>
              <a:gd name="connsiteX2695" fmla="*/ 4077081 w 6798686"/>
              <a:gd name="connsiteY2695" fmla="*/ 449769 h 1542374"/>
              <a:gd name="connsiteX2696" fmla="*/ 4295311 w 6798686"/>
              <a:gd name="connsiteY2696" fmla="*/ 474646 h 1542374"/>
              <a:gd name="connsiteX2697" fmla="*/ 4466991 w 6798686"/>
              <a:gd name="connsiteY2697" fmla="*/ 496170 h 1542374"/>
              <a:gd name="connsiteX2698" fmla="*/ 4543532 w 6798686"/>
              <a:gd name="connsiteY2698" fmla="*/ 501526 h 1542374"/>
              <a:gd name="connsiteX2699" fmla="*/ 5124313 w 6798686"/>
              <a:gd name="connsiteY2699" fmla="*/ 645847 h 1542374"/>
              <a:gd name="connsiteX2700" fmla="*/ 5415300 w 6798686"/>
              <a:gd name="connsiteY2700" fmla="*/ 919735 h 1542374"/>
              <a:gd name="connsiteX2701" fmla="*/ 5547230 w 6798686"/>
              <a:gd name="connsiteY2701" fmla="*/ 1061021 h 1542374"/>
              <a:gd name="connsiteX2702" fmla="*/ 5823000 w 6798686"/>
              <a:gd name="connsiteY2702" fmla="*/ 1240232 h 1542374"/>
              <a:gd name="connsiteX2703" fmla="*/ 6119001 w 6798686"/>
              <a:gd name="connsiteY2703" fmla="*/ 1290567 h 1542374"/>
              <a:gd name="connsiteX2704" fmla="*/ 6216695 w 6798686"/>
              <a:gd name="connsiteY2704" fmla="*/ 1286610 h 1542374"/>
              <a:gd name="connsiteX2705" fmla="*/ 6729561 w 6798686"/>
              <a:gd name="connsiteY2705" fmla="*/ 1180539 h 1542374"/>
              <a:gd name="connsiteX2706" fmla="*/ 6759532 w 6798686"/>
              <a:gd name="connsiteY2706" fmla="*/ 1172470 h 1542374"/>
              <a:gd name="connsiteX2707" fmla="*/ 6758111 w 6798686"/>
              <a:gd name="connsiteY2707" fmla="*/ 1167245 h 1542374"/>
              <a:gd name="connsiteX2708" fmla="*/ 6728140 w 6798686"/>
              <a:gd name="connsiteY2708" fmla="*/ 1175314 h 1542374"/>
              <a:gd name="connsiteX2709" fmla="*/ 5551034 w 6798686"/>
              <a:gd name="connsiteY2709" fmla="*/ 1057159 h 1542374"/>
              <a:gd name="connsiteX2710" fmla="*/ 5419316 w 6798686"/>
              <a:gd name="connsiteY2710" fmla="*/ 916104 h 1542374"/>
              <a:gd name="connsiteX2711" fmla="*/ 5127310 w 6798686"/>
              <a:gd name="connsiteY2711" fmla="*/ 641352 h 1542374"/>
              <a:gd name="connsiteX2712" fmla="*/ 4543897 w 6798686"/>
              <a:gd name="connsiteY2712" fmla="*/ 496125 h 1542374"/>
              <a:gd name="connsiteX2713" fmla="*/ 4467394 w 6798686"/>
              <a:gd name="connsiteY2713" fmla="*/ 490769 h 1542374"/>
              <a:gd name="connsiteX2714" fmla="*/ 4296137 w 6798686"/>
              <a:gd name="connsiteY2714" fmla="*/ 469292 h 1542374"/>
              <a:gd name="connsiteX2715" fmla="*/ 4081922 w 6798686"/>
              <a:gd name="connsiteY2715" fmla="*/ 444585 h 1542374"/>
              <a:gd name="connsiteX2716" fmla="*/ 4130414 w 6798686"/>
              <a:gd name="connsiteY2716" fmla="*/ 392503 h 1542374"/>
              <a:gd name="connsiteX2717" fmla="*/ 4159808 w 6798686"/>
              <a:gd name="connsiteY2717" fmla="*/ 394520 h 1542374"/>
              <a:gd name="connsiteX2718" fmla="*/ 4386799 w 6798686"/>
              <a:gd name="connsiteY2718" fmla="*/ 436422 h 1542374"/>
              <a:gd name="connsiteX2719" fmla="*/ 4567470 w 6798686"/>
              <a:gd name="connsiteY2719" fmla="*/ 472322 h 1542374"/>
              <a:gd name="connsiteX2720" fmla="*/ 4684779 w 6798686"/>
              <a:gd name="connsiteY2720" fmla="*/ 484984 h 1542374"/>
              <a:gd name="connsiteX2721" fmla="*/ 5193304 w 6798686"/>
              <a:gd name="connsiteY2721" fmla="*/ 625483 h 1542374"/>
              <a:gd name="connsiteX2722" fmla="*/ 5469324 w 6798686"/>
              <a:gd name="connsiteY2722" fmla="*/ 889630 h 1542374"/>
              <a:gd name="connsiteX2723" fmla="*/ 5596604 w 6798686"/>
              <a:gd name="connsiteY2723" fmla="*/ 1027726 h 1542374"/>
              <a:gd name="connsiteX2724" fmla="*/ 5858158 w 6798686"/>
              <a:gd name="connsiteY2724" fmla="*/ 1202595 h 1542374"/>
              <a:gd name="connsiteX2725" fmla="*/ 6139020 w 6798686"/>
              <a:gd name="connsiteY2725" fmla="*/ 1255947 h 1542374"/>
              <a:gd name="connsiteX2726" fmla="*/ 6258558 w 6798686"/>
              <a:gd name="connsiteY2726" fmla="*/ 1252201 h 1542374"/>
              <a:gd name="connsiteX2727" fmla="*/ 6718476 w 6798686"/>
              <a:gd name="connsiteY2727" fmla="*/ 1163633 h 1542374"/>
              <a:gd name="connsiteX2728" fmla="*/ 6749734 w 6798686"/>
              <a:gd name="connsiteY2728" fmla="*/ 1155871 h 1542374"/>
              <a:gd name="connsiteX2729" fmla="*/ 6748447 w 6798686"/>
              <a:gd name="connsiteY2729" fmla="*/ 1150703 h 1542374"/>
              <a:gd name="connsiteX2730" fmla="*/ 6717189 w 6798686"/>
              <a:gd name="connsiteY2730" fmla="*/ 1158465 h 1542374"/>
              <a:gd name="connsiteX2731" fmla="*/ 5600370 w 6798686"/>
              <a:gd name="connsiteY2731" fmla="*/ 1023961 h 1542374"/>
              <a:gd name="connsiteX2732" fmla="*/ 5473320 w 6798686"/>
              <a:gd name="connsiteY2732" fmla="*/ 886095 h 1542374"/>
              <a:gd name="connsiteX2733" fmla="*/ 5196301 w 6798686"/>
              <a:gd name="connsiteY2733" fmla="*/ 621083 h 1542374"/>
              <a:gd name="connsiteX2734" fmla="*/ 4685317 w 6798686"/>
              <a:gd name="connsiteY2734" fmla="*/ 479684 h 1542374"/>
              <a:gd name="connsiteX2735" fmla="*/ 4568123 w 6798686"/>
              <a:gd name="connsiteY2735" fmla="*/ 467035 h 1542374"/>
              <a:gd name="connsiteX2736" fmla="*/ 4388029 w 6798686"/>
              <a:gd name="connsiteY2736" fmla="*/ 431237 h 1542374"/>
              <a:gd name="connsiteX2737" fmla="*/ 4160289 w 6798686"/>
              <a:gd name="connsiteY2737" fmla="*/ 389214 h 1542374"/>
              <a:gd name="connsiteX2738" fmla="*/ 4135159 w 6798686"/>
              <a:gd name="connsiteY2738" fmla="*/ 387404 h 1542374"/>
              <a:gd name="connsiteX2739" fmla="*/ 4140942 w 6798686"/>
              <a:gd name="connsiteY2739" fmla="*/ 381181 h 1542374"/>
              <a:gd name="connsiteX2740" fmla="*/ 4185783 w 6798686"/>
              <a:gd name="connsiteY2740" fmla="*/ 333009 h 1542374"/>
              <a:gd name="connsiteX2741" fmla="*/ 4261517 w 6798686"/>
              <a:gd name="connsiteY2741" fmla="*/ 339991 h 1542374"/>
              <a:gd name="connsiteX2742" fmla="*/ 4667488 w 6798686"/>
              <a:gd name="connsiteY2742" fmla="*/ 448341 h 1542374"/>
              <a:gd name="connsiteX2743" fmla="*/ 4667930 w 6798686"/>
              <a:gd name="connsiteY2743" fmla="*/ 448512 h 1542374"/>
              <a:gd name="connsiteX2744" fmla="*/ 4668429 w 6798686"/>
              <a:gd name="connsiteY2744" fmla="*/ 448506 h 1542374"/>
              <a:gd name="connsiteX2745" fmla="*/ 5262295 w 6798686"/>
              <a:gd name="connsiteY2745" fmla="*/ 605118 h 1542374"/>
              <a:gd name="connsiteX2746" fmla="*/ 5524636 w 6798686"/>
              <a:gd name="connsiteY2746" fmla="*/ 860716 h 1542374"/>
              <a:gd name="connsiteX2747" fmla="*/ 5645980 w 6798686"/>
              <a:gd name="connsiteY2747" fmla="*/ 994432 h 1542374"/>
              <a:gd name="connsiteX2748" fmla="*/ 5893778 w 6798686"/>
              <a:gd name="connsiteY2748" fmla="*/ 1164786 h 1542374"/>
              <a:gd name="connsiteX2749" fmla="*/ 6159750 w 6798686"/>
              <a:gd name="connsiteY2749" fmla="*/ 1221039 h 1542374"/>
              <a:gd name="connsiteX2750" fmla="*/ 6303322 w 6798686"/>
              <a:gd name="connsiteY2750" fmla="*/ 1217965 h 1542374"/>
              <a:gd name="connsiteX2751" fmla="*/ 6708409 w 6798686"/>
              <a:gd name="connsiteY2751" fmla="*/ 1146361 h 1542374"/>
              <a:gd name="connsiteX2752" fmla="*/ 6739917 w 6798686"/>
              <a:gd name="connsiteY2752" fmla="*/ 1139272 h 1542374"/>
              <a:gd name="connsiteX2753" fmla="*/ 6738784 w 6798686"/>
              <a:gd name="connsiteY2753" fmla="*/ 1134162 h 1542374"/>
              <a:gd name="connsiteX2754" fmla="*/ 6707256 w 6798686"/>
              <a:gd name="connsiteY2754" fmla="*/ 1141251 h 1542374"/>
              <a:gd name="connsiteX2755" fmla="*/ 5649707 w 6798686"/>
              <a:gd name="connsiteY2755" fmla="*/ 990762 h 1542374"/>
              <a:gd name="connsiteX2756" fmla="*/ 5528594 w 6798686"/>
              <a:gd name="connsiteY2756" fmla="*/ 857258 h 1542374"/>
              <a:gd name="connsiteX2757" fmla="*/ 5265292 w 6798686"/>
              <a:gd name="connsiteY2757" fmla="*/ 600833 h 1542374"/>
              <a:gd name="connsiteX2758" fmla="*/ 4976265 w 6798686"/>
              <a:gd name="connsiteY2758" fmla="*/ 473987 h 1542374"/>
              <a:gd name="connsiteX2759" fmla="*/ 4668852 w 6798686"/>
              <a:gd name="connsiteY2759" fmla="*/ 443263 h 1542374"/>
              <a:gd name="connsiteX2760" fmla="*/ 4262285 w 6798686"/>
              <a:gd name="connsiteY2760" fmla="*/ 334809 h 1542374"/>
              <a:gd name="connsiteX2761" fmla="*/ 4190490 w 6798686"/>
              <a:gd name="connsiteY2761" fmla="*/ 327954 h 1542374"/>
              <a:gd name="connsiteX2762" fmla="*/ 4242248 w 6798686"/>
              <a:gd name="connsiteY2762" fmla="*/ 272499 h 1542374"/>
              <a:gd name="connsiteX2763" fmla="*/ 4363226 w 6798686"/>
              <a:gd name="connsiteY2763" fmla="*/ 285451 h 1542374"/>
              <a:gd name="connsiteX2764" fmla="*/ 4767910 w 6798686"/>
              <a:gd name="connsiteY2764" fmla="*/ 424434 h 1542374"/>
              <a:gd name="connsiteX2765" fmla="*/ 4768409 w 6798686"/>
              <a:gd name="connsiteY2765" fmla="*/ 424662 h 1542374"/>
              <a:gd name="connsiteX2766" fmla="*/ 4768966 w 6798686"/>
              <a:gd name="connsiteY2766" fmla="*/ 424668 h 1542374"/>
              <a:gd name="connsiteX2767" fmla="*/ 5331266 w 6798686"/>
              <a:gd name="connsiteY2767" fmla="*/ 584759 h 1542374"/>
              <a:gd name="connsiteX2768" fmla="*/ 5579948 w 6798686"/>
              <a:gd name="connsiteY2768" fmla="*/ 831801 h 1542374"/>
              <a:gd name="connsiteX2769" fmla="*/ 5695336 w 6798686"/>
              <a:gd name="connsiteY2769" fmla="*/ 961137 h 1542374"/>
              <a:gd name="connsiteX2770" fmla="*/ 5929397 w 6798686"/>
              <a:gd name="connsiteY2770" fmla="*/ 1126957 h 1542374"/>
              <a:gd name="connsiteX2771" fmla="*/ 6180480 w 6798686"/>
              <a:gd name="connsiteY2771" fmla="*/ 1186092 h 1542374"/>
              <a:gd name="connsiteX2772" fmla="*/ 6351352 w 6798686"/>
              <a:gd name="connsiteY2772" fmla="*/ 1184209 h 1542374"/>
              <a:gd name="connsiteX2773" fmla="*/ 6698361 w 6798686"/>
              <a:gd name="connsiteY2773" fmla="*/ 1128993 h 1542374"/>
              <a:gd name="connsiteX2774" fmla="*/ 6730118 w 6798686"/>
              <a:gd name="connsiteY2774" fmla="*/ 1122692 h 1542374"/>
              <a:gd name="connsiteX2775" fmla="*/ 6729119 w 6798686"/>
              <a:gd name="connsiteY2775" fmla="*/ 1117639 h 1542374"/>
              <a:gd name="connsiteX2776" fmla="*/ 6697362 w 6798686"/>
              <a:gd name="connsiteY2776" fmla="*/ 1123941 h 1542374"/>
              <a:gd name="connsiteX2777" fmla="*/ 5699063 w 6798686"/>
              <a:gd name="connsiteY2777" fmla="*/ 957564 h 1542374"/>
              <a:gd name="connsiteX2778" fmla="*/ 5583867 w 6798686"/>
              <a:gd name="connsiteY2778" fmla="*/ 828439 h 1542374"/>
              <a:gd name="connsiteX2779" fmla="*/ 5334282 w 6798686"/>
              <a:gd name="connsiteY2779" fmla="*/ 580568 h 1542374"/>
              <a:gd name="connsiteX2780" fmla="*/ 5060568 w 6798686"/>
              <a:gd name="connsiteY2780" fmla="*/ 454954 h 1542374"/>
              <a:gd name="connsiteX2781" fmla="*/ 4769582 w 6798686"/>
              <a:gd name="connsiteY2781" fmla="*/ 419523 h 1542374"/>
              <a:gd name="connsiteX2782" fmla="*/ 4364263 w 6798686"/>
              <a:gd name="connsiteY2782" fmla="*/ 280402 h 1542374"/>
              <a:gd name="connsiteX2783" fmla="*/ 4246993 w 6798686"/>
              <a:gd name="connsiteY2783" fmla="*/ 267429 h 1542374"/>
              <a:gd name="connsiteX2784" fmla="*/ 4299192 w 6798686"/>
              <a:gd name="connsiteY2784" fmla="*/ 211821 h 1542374"/>
              <a:gd name="connsiteX2785" fmla="*/ 4464973 w 6798686"/>
              <a:gd name="connsiteY2785" fmla="*/ 230904 h 1542374"/>
              <a:gd name="connsiteX2786" fmla="*/ 4868370 w 6798686"/>
              <a:gd name="connsiteY2786" fmla="*/ 400513 h 1542374"/>
              <a:gd name="connsiteX2787" fmla="*/ 4868908 w 6798686"/>
              <a:gd name="connsiteY2787" fmla="*/ 400807 h 1542374"/>
              <a:gd name="connsiteX2788" fmla="*/ 4869503 w 6798686"/>
              <a:gd name="connsiteY2788" fmla="*/ 400830 h 1542374"/>
              <a:gd name="connsiteX2789" fmla="*/ 5400257 w 6798686"/>
              <a:gd name="connsiteY2789" fmla="*/ 564390 h 1542374"/>
              <a:gd name="connsiteX2790" fmla="*/ 5635259 w 6798686"/>
              <a:gd name="connsiteY2790" fmla="*/ 802887 h 1542374"/>
              <a:gd name="connsiteX2791" fmla="*/ 5744711 w 6798686"/>
              <a:gd name="connsiteY2791" fmla="*/ 927843 h 1542374"/>
              <a:gd name="connsiteX2792" fmla="*/ 5965035 w 6798686"/>
              <a:gd name="connsiteY2792" fmla="*/ 1089090 h 1542374"/>
              <a:gd name="connsiteX2793" fmla="*/ 6201248 w 6798686"/>
              <a:gd name="connsiteY2793" fmla="*/ 1151087 h 1542374"/>
              <a:gd name="connsiteX2794" fmla="*/ 6404608 w 6798686"/>
              <a:gd name="connsiteY2794" fmla="*/ 1151068 h 1542374"/>
              <a:gd name="connsiteX2795" fmla="*/ 6688352 w 6798686"/>
              <a:gd name="connsiteY2795" fmla="*/ 1111491 h 1542374"/>
              <a:gd name="connsiteX2796" fmla="*/ 6720301 w 6798686"/>
              <a:gd name="connsiteY2796" fmla="*/ 1106092 h 1542374"/>
              <a:gd name="connsiteX2797" fmla="*/ 6719456 w 6798686"/>
              <a:gd name="connsiteY2797" fmla="*/ 1101097 h 1542374"/>
              <a:gd name="connsiteX2798" fmla="*/ 6687507 w 6798686"/>
              <a:gd name="connsiteY2798" fmla="*/ 1106496 h 1542374"/>
              <a:gd name="connsiteX2799" fmla="*/ 5748400 w 6798686"/>
              <a:gd name="connsiteY2799" fmla="*/ 924365 h 1542374"/>
              <a:gd name="connsiteX2800" fmla="*/ 5639140 w 6798686"/>
              <a:gd name="connsiteY2800" fmla="*/ 799621 h 1542374"/>
              <a:gd name="connsiteX2801" fmla="*/ 5403273 w 6798686"/>
              <a:gd name="connsiteY2801" fmla="*/ 560315 h 1542374"/>
              <a:gd name="connsiteX2802" fmla="*/ 5144870 w 6798686"/>
              <a:gd name="connsiteY2802" fmla="*/ 435917 h 1542374"/>
              <a:gd name="connsiteX2803" fmla="*/ 4870291 w 6798686"/>
              <a:gd name="connsiteY2803" fmla="*/ 395788 h 1542374"/>
              <a:gd name="connsiteX2804" fmla="*/ 4466241 w 6798686"/>
              <a:gd name="connsiteY2804" fmla="*/ 226001 h 1542374"/>
              <a:gd name="connsiteX2805" fmla="*/ 4304264 w 6798686"/>
              <a:gd name="connsiteY2805" fmla="*/ 206428 h 1542374"/>
              <a:gd name="connsiteX2806" fmla="*/ 4357020 w 6798686"/>
              <a:gd name="connsiteY2806" fmla="*/ 150750 h 1542374"/>
              <a:gd name="connsiteX2807" fmla="*/ 4566720 w 6798686"/>
              <a:gd name="connsiteY2807" fmla="*/ 176357 h 1542374"/>
              <a:gd name="connsiteX2808" fmla="*/ 4968849 w 6798686"/>
              <a:gd name="connsiteY2808" fmla="*/ 376592 h 1542374"/>
              <a:gd name="connsiteX2809" fmla="*/ 4969387 w 6798686"/>
              <a:gd name="connsiteY2809" fmla="*/ 376943 h 1542374"/>
              <a:gd name="connsiteX2810" fmla="*/ 4970021 w 6798686"/>
              <a:gd name="connsiteY2810" fmla="*/ 376985 h 1542374"/>
              <a:gd name="connsiteX2811" fmla="*/ 5469247 w 6798686"/>
              <a:gd name="connsiteY2811" fmla="*/ 544016 h 1542374"/>
              <a:gd name="connsiteX2812" fmla="*/ 5690610 w 6798686"/>
              <a:gd name="connsiteY2812" fmla="*/ 773973 h 1542374"/>
              <a:gd name="connsiteX2813" fmla="*/ 5794086 w 6798686"/>
              <a:gd name="connsiteY2813" fmla="*/ 894529 h 1542374"/>
              <a:gd name="connsiteX2814" fmla="*/ 6222016 w 6798686"/>
              <a:gd name="connsiteY2814" fmla="*/ 1116006 h 1542374"/>
              <a:gd name="connsiteX2815" fmla="*/ 6467624 w 6798686"/>
              <a:gd name="connsiteY2815" fmla="*/ 1118561 h 1542374"/>
              <a:gd name="connsiteX2816" fmla="*/ 6678342 w 6798686"/>
              <a:gd name="connsiteY2816" fmla="*/ 1093854 h 1542374"/>
              <a:gd name="connsiteX2817" fmla="*/ 6710464 w 6798686"/>
              <a:gd name="connsiteY2817" fmla="*/ 1089513 h 1542374"/>
              <a:gd name="connsiteX2818" fmla="*/ 6709812 w 6798686"/>
              <a:gd name="connsiteY2818" fmla="*/ 1084575 h 1542374"/>
              <a:gd name="connsiteX2819" fmla="*/ 6677670 w 6798686"/>
              <a:gd name="connsiteY2819" fmla="*/ 1088917 h 1542374"/>
              <a:gd name="connsiteX2820" fmla="*/ 5797736 w 6798686"/>
              <a:gd name="connsiteY2820" fmla="*/ 891167 h 1542374"/>
              <a:gd name="connsiteX2821" fmla="*/ 5694432 w 6798686"/>
              <a:gd name="connsiteY2821" fmla="*/ 770803 h 1542374"/>
              <a:gd name="connsiteX2822" fmla="*/ 5472264 w 6798686"/>
              <a:gd name="connsiteY2822" fmla="*/ 540060 h 1542374"/>
              <a:gd name="connsiteX2823" fmla="*/ 5229193 w 6798686"/>
              <a:gd name="connsiteY2823" fmla="*/ 416889 h 1542374"/>
              <a:gd name="connsiteX2824" fmla="*/ 4971001 w 6798686"/>
              <a:gd name="connsiteY2824" fmla="*/ 372063 h 1542374"/>
              <a:gd name="connsiteX2825" fmla="*/ 4568200 w 6798686"/>
              <a:gd name="connsiteY2825" fmla="*/ 171610 h 1542374"/>
              <a:gd name="connsiteX2826" fmla="*/ 4361996 w 6798686"/>
              <a:gd name="connsiteY2826" fmla="*/ 145520 h 1542374"/>
              <a:gd name="connsiteX2827" fmla="*/ 4414273 w 6798686"/>
              <a:gd name="connsiteY2827" fmla="*/ 91008 h 1542374"/>
              <a:gd name="connsiteX2828" fmla="*/ 4668468 w 6798686"/>
              <a:gd name="connsiteY2828" fmla="*/ 121810 h 1542374"/>
              <a:gd name="connsiteX2829" fmla="*/ 5069329 w 6798686"/>
              <a:gd name="connsiteY2829" fmla="*/ 352671 h 1542374"/>
              <a:gd name="connsiteX2830" fmla="*/ 5069866 w 6798686"/>
              <a:gd name="connsiteY2830" fmla="*/ 353076 h 1542374"/>
              <a:gd name="connsiteX2831" fmla="*/ 5070558 w 6798686"/>
              <a:gd name="connsiteY2831" fmla="*/ 353143 h 1542374"/>
              <a:gd name="connsiteX2832" fmla="*/ 5538219 w 6798686"/>
              <a:gd name="connsiteY2832" fmla="*/ 523643 h 1542374"/>
              <a:gd name="connsiteX2833" fmla="*/ 5745960 w 6798686"/>
              <a:gd name="connsiteY2833" fmla="*/ 745078 h 1542374"/>
              <a:gd name="connsiteX2834" fmla="*/ 5843441 w 6798686"/>
              <a:gd name="connsiteY2834" fmla="*/ 861234 h 1542374"/>
              <a:gd name="connsiteX2835" fmla="*/ 6242785 w 6798686"/>
              <a:gd name="connsiteY2835" fmla="*/ 1080848 h 1542374"/>
              <a:gd name="connsiteX2836" fmla="*/ 6557517 w 6798686"/>
              <a:gd name="connsiteY2836" fmla="*/ 1086246 h 1542374"/>
              <a:gd name="connsiteX2837" fmla="*/ 6668370 w 6798686"/>
              <a:gd name="connsiteY2837" fmla="*/ 1076045 h 1542374"/>
              <a:gd name="connsiteX2838" fmla="*/ 6700628 w 6798686"/>
              <a:gd name="connsiteY2838" fmla="*/ 1072913 h 1542374"/>
              <a:gd name="connsiteX2839" fmla="*/ 6700167 w 6798686"/>
              <a:gd name="connsiteY2839" fmla="*/ 1068033 h 1542374"/>
              <a:gd name="connsiteX2840" fmla="*/ 6667890 w 6798686"/>
              <a:gd name="connsiteY2840" fmla="*/ 1071184 h 1542374"/>
              <a:gd name="connsiteX2841" fmla="*/ 5847073 w 6798686"/>
              <a:gd name="connsiteY2841" fmla="*/ 857968 h 1542374"/>
              <a:gd name="connsiteX2842" fmla="*/ 5749764 w 6798686"/>
              <a:gd name="connsiteY2842" fmla="*/ 742004 h 1542374"/>
              <a:gd name="connsiteX2843" fmla="*/ 5541254 w 6798686"/>
              <a:gd name="connsiteY2843" fmla="*/ 519810 h 1542374"/>
              <a:gd name="connsiteX2844" fmla="*/ 5313495 w 6798686"/>
              <a:gd name="connsiteY2844" fmla="*/ 397863 h 1542374"/>
              <a:gd name="connsiteX2845" fmla="*/ 5071711 w 6798686"/>
              <a:gd name="connsiteY2845" fmla="*/ 348346 h 1542374"/>
              <a:gd name="connsiteX2846" fmla="*/ 4670159 w 6798686"/>
              <a:gd name="connsiteY2846" fmla="*/ 117219 h 1542374"/>
              <a:gd name="connsiteX2847" fmla="*/ 4419844 w 6798686"/>
              <a:gd name="connsiteY2847" fmla="*/ 85236 h 1542374"/>
              <a:gd name="connsiteX2848" fmla="*/ 4472332 w 6798686"/>
              <a:gd name="connsiteY2848" fmla="*/ 31333 h 1542374"/>
              <a:gd name="connsiteX2849" fmla="*/ 4770253 w 6798686"/>
              <a:gd name="connsiteY2849" fmla="*/ 67259 h 1542374"/>
              <a:gd name="connsiteX2850" fmla="*/ 5169846 w 6798686"/>
              <a:gd name="connsiteY2850" fmla="*/ 328748 h 1542374"/>
              <a:gd name="connsiteX2851" fmla="*/ 5170365 w 6798686"/>
              <a:gd name="connsiteY2851" fmla="*/ 329201 h 1542374"/>
              <a:gd name="connsiteX2852" fmla="*/ 5171056 w 6798686"/>
              <a:gd name="connsiteY2852" fmla="*/ 329295 h 1542374"/>
              <a:gd name="connsiteX2853" fmla="*/ 5607191 w 6798686"/>
              <a:gd name="connsiteY2853" fmla="*/ 503267 h 1542374"/>
              <a:gd name="connsiteX2854" fmla="*/ 5801329 w 6798686"/>
              <a:gd name="connsiteY2854" fmla="*/ 716183 h 1542374"/>
              <a:gd name="connsiteX2855" fmla="*/ 5892817 w 6798686"/>
              <a:gd name="connsiteY2855" fmla="*/ 827940 h 1542374"/>
              <a:gd name="connsiteX2856" fmla="*/ 6263591 w 6798686"/>
              <a:gd name="connsiteY2856" fmla="*/ 1045594 h 1542374"/>
              <a:gd name="connsiteX2857" fmla="*/ 6658458 w 6798686"/>
              <a:gd name="connsiteY2857" fmla="*/ 1058043 h 1542374"/>
              <a:gd name="connsiteX2858" fmla="*/ 6690772 w 6798686"/>
              <a:gd name="connsiteY2858" fmla="*/ 1056314 h 1542374"/>
              <a:gd name="connsiteX2859" fmla="*/ 6690523 w 6798686"/>
              <a:gd name="connsiteY2859" fmla="*/ 1051511 h 1542374"/>
              <a:gd name="connsiteX2860" fmla="*/ 6658188 w 6798686"/>
              <a:gd name="connsiteY2860" fmla="*/ 1053259 h 1542374"/>
              <a:gd name="connsiteX2861" fmla="*/ 5896429 w 6798686"/>
              <a:gd name="connsiteY2861" fmla="*/ 824770 h 1542374"/>
              <a:gd name="connsiteX2862" fmla="*/ 5805094 w 6798686"/>
              <a:gd name="connsiteY2862" fmla="*/ 713205 h 1542374"/>
              <a:gd name="connsiteX2863" fmla="*/ 5610245 w 6798686"/>
              <a:gd name="connsiteY2863" fmla="*/ 499553 h 1542374"/>
              <a:gd name="connsiteX2864" fmla="*/ 5172402 w 6798686"/>
              <a:gd name="connsiteY2864" fmla="*/ 324631 h 1542374"/>
              <a:gd name="connsiteX2865" fmla="*/ 4772098 w 6798686"/>
              <a:gd name="connsiteY2865" fmla="*/ 62822 h 1542374"/>
              <a:gd name="connsiteX2866" fmla="*/ 4477711 w 6798686"/>
              <a:gd name="connsiteY2866" fmla="*/ 25865 h 1542374"/>
              <a:gd name="connsiteX2867" fmla="*/ 4851417 w 6798686"/>
              <a:gd name="connsiteY2867" fmla="*/ 0 h 1542374"/>
              <a:gd name="connsiteX2868" fmla="*/ 4837396 w 6798686"/>
              <a:gd name="connsiteY2868" fmla="*/ 0 h 1542374"/>
              <a:gd name="connsiteX2869" fmla="*/ 4872039 w 6798686"/>
              <a:gd name="connsiteY2869" fmla="*/ 12707 h 1542374"/>
              <a:gd name="connsiteX2870" fmla="*/ 5270364 w 6798686"/>
              <a:gd name="connsiteY2870" fmla="*/ 304834 h 1542374"/>
              <a:gd name="connsiteX2871" fmla="*/ 5270882 w 6798686"/>
              <a:gd name="connsiteY2871" fmla="*/ 305322 h 1542374"/>
              <a:gd name="connsiteX2872" fmla="*/ 5271575 w 6798686"/>
              <a:gd name="connsiteY2872" fmla="*/ 305443 h 1542374"/>
              <a:gd name="connsiteX2873" fmla="*/ 5676181 w 6798686"/>
              <a:gd name="connsiteY2873" fmla="*/ 482890 h 1542374"/>
              <a:gd name="connsiteX2874" fmla="*/ 5856736 w 6798686"/>
              <a:gd name="connsiteY2874" fmla="*/ 687326 h 1542374"/>
              <a:gd name="connsiteX2875" fmla="*/ 5942173 w 6798686"/>
              <a:gd name="connsiteY2875" fmla="*/ 794626 h 1542374"/>
              <a:gd name="connsiteX2876" fmla="*/ 6284417 w 6798686"/>
              <a:gd name="connsiteY2876" fmla="*/ 1010224 h 1542374"/>
              <a:gd name="connsiteX2877" fmla="*/ 6648544 w 6798686"/>
              <a:gd name="connsiteY2877" fmla="*/ 1039811 h 1542374"/>
              <a:gd name="connsiteX2878" fmla="*/ 6680916 w 6798686"/>
              <a:gd name="connsiteY2878" fmla="*/ 1039715 h 1542374"/>
              <a:gd name="connsiteX2879" fmla="*/ 6680916 w 6798686"/>
              <a:gd name="connsiteY2879" fmla="*/ 1034989 h 1542374"/>
              <a:gd name="connsiteX2880" fmla="*/ 6648525 w 6798686"/>
              <a:gd name="connsiteY2880" fmla="*/ 1035085 h 1542374"/>
              <a:gd name="connsiteX2881" fmla="*/ 5945766 w 6798686"/>
              <a:gd name="connsiteY2881" fmla="*/ 791571 h 1542374"/>
              <a:gd name="connsiteX2882" fmla="*/ 5860483 w 6798686"/>
              <a:gd name="connsiteY2882" fmla="*/ 684444 h 1542374"/>
              <a:gd name="connsiteX2883" fmla="*/ 5679255 w 6798686"/>
              <a:gd name="connsiteY2883" fmla="*/ 479307 h 1542374"/>
              <a:gd name="connsiteX2884" fmla="*/ 5273111 w 6798686"/>
              <a:gd name="connsiteY2884" fmla="*/ 300923 h 1542374"/>
              <a:gd name="connsiteX2885" fmla="*/ 4874018 w 6798686"/>
              <a:gd name="connsiteY2885" fmla="*/ 8426 h 1542374"/>
              <a:gd name="connsiteX2886" fmla="*/ 5052357 w 6798686"/>
              <a:gd name="connsiteY2886" fmla="*/ 0 h 1542374"/>
              <a:gd name="connsiteX2887" fmla="*/ 5043371 w 6798686"/>
              <a:gd name="connsiteY2887" fmla="*/ 0 h 1542374"/>
              <a:gd name="connsiteX2888" fmla="*/ 5090578 w 6798686"/>
              <a:gd name="connsiteY2888" fmla="*/ 28404 h 1542374"/>
              <a:gd name="connsiteX2889" fmla="*/ 5370901 w 6798686"/>
              <a:gd name="connsiteY2889" fmla="*/ 280912 h 1542374"/>
              <a:gd name="connsiteX2890" fmla="*/ 5371381 w 6798686"/>
              <a:gd name="connsiteY2890" fmla="*/ 281424 h 1542374"/>
              <a:gd name="connsiteX2891" fmla="*/ 5372072 w 6798686"/>
              <a:gd name="connsiteY2891" fmla="*/ 281580 h 1542374"/>
              <a:gd name="connsiteX2892" fmla="*/ 5745153 w 6798686"/>
              <a:gd name="connsiteY2892" fmla="*/ 462504 h 1542374"/>
              <a:gd name="connsiteX2893" fmla="*/ 5912163 w 6798686"/>
              <a:gd name="connsiteY2893" fmla="*/ 658450 h 1542374"/>
              <a:gd name="connsiteX2894" fmla="*/ 5991548 w 6798686"/>
              <a:gd name="connsiteY2894" fmla="*/ 761331 h 1542374"/>
              <a:gd name="connsiteX2895" fmla="*/ 6305281 w 6798686"/>
              <a:gd name="connsiteY2895" fmla="*/ 974720 h 1542374"/>
              <a:gd name="connsiteX2896" fmla="*/ 6638727 w 6798686"/>
              <a:gd name="connsiteY2896" fmla="*/ 1021252 h 1542374"/>
              <a:gd name="connsiteX2897" fmla="*/ 6671041 w 6798686"/>
              <a:gd name="connsiteY2897" fmla="*/ 1023096 h 1542374"/>
              <a:gd name="connsiteX2898" fmla="*/ 6671310 w 6798686"/>
              <a:gd name="connsiteY2898" fmla="*/ 1018466 h 1542374"/>
              <a:gd name="connsiteX2899" fmla="*/ 6638976 w 6798686"/>
              <a:gd name="connsiteY2899" fmla="*/ 1016641 h 1542374"/>
              <a:gd name="connsiteX2900" fmla="*/ 5995121 w 6798686"/>
              <a:gd name="connsiteY2900" fmla="*/ 758373 h 1542374"/>
              <a:gd name="connsiteX2901" fmla="*/ 5915871 w 6798686"/>
              <a:gd name="connsiteY2901" fmla="*/ 655684 h 1542374"/>
              <a:gd name="connsiteX2902" fmla="*/ 5748246 w 6798686"/>
              <a:gd name="connsiteY2902" fmla="*/ 459062 h 1542374"/>
              <a:gd name="connsiteX2903" fmla="*/ 5373802 w 6798686"/>
              <a:gd name="connsiteY2903" fmla="*/ 277227 h 1542374"/>
              <a:gd name="connsiteX2904" fmla="*/ 5092949 w 6798686"/>
              <a:gd name="connsiteY2904" fmla="*/ 24416 h 1542374"/>
              <a:gd name="connsiteX2905" fmla="*/ 5222538 w 6798686"/>
              <a:gd name="connsiteY2905" fmla="*/ 0 h 1542374"/>
              <a:gd name="connsiteX2906" fmla="*/ 5215546 w 6798686"/>
              <a:gd name="connsiteY2906" fmla="*/ 0 h 1542374"/>
              <a:gd name="connsiteX2907" fmla="*/ 5296418 w 6798686"/>
              <a:gd name="connsiteY2907" fmla="*/ 68905 h 1542374"/>
              <a:gd name="connsiteX2908" fmla="*/ 5471457 w 6798686"/>
              <a:gd name="connsiteY2908" fmla="*/ 257004 h 1542374"/>
              <a:gd name="connsiteX2909" fmla="*/ 5471918 w 6798686"/>
              <a:gd name="connsiteY2909" fmla="*/ 257523 h 1542374"/>
              <a:gd name="connsiteX2910" fmla="*/ 5472552 w 6798686"/>
              <a:gd name="connsiteY2910" fmla="*/ 257713 h 1542374"/>
              <a:gd name="connsiteX2911" fmla="*/ 5814124 w 6798686"/>
              <a:gd name="connsiteY2911" fmla="*/ 442116 h 1542374"/>
              <a:gd name="connsiteX2912" fmla="*/ 5967648 w 6798686"/>
              <a:gd name="connsiteY2912" fmla="*/ 629652 h 1542374"/>
              <a:gd name="connsiteX2913" fmla="*/ 6040904 w 6798686"/>
              <a:gd name="connsiteY2913" fmla="*/ 728018 h 1542374"/>
              <a:gd name="connsiteX2914" fmla="*/ 6326165 w 6798686"/>
              <a:gd name="connsiteY2914" fmla="*/ 939024 h 1542374"/>
              <a:gd name="connsiteX2915" fmla="*/ 6628928 w 6798686"/>
              <a:gd name="connsiteY2915" fmla="*/ 1002347 h 1542374"/>
              <a:gd name="connsiteX2916" fmla="*/ 6661147 w 6798686"/>
              <a:gd name="connsiteY2916" fmla="*/ 1006459 h 1542374"/>
              <a:gd name="connsiteX2917" fmla="*/ 6661743 w 6798686"/>
              <a:gd name="connsiteY2917" fmla="*/ 1001963 h 1542374"/>
              <a:gd name="connsiteX2918" fmla="*/ 6629504 w 6798686"/>
              <a:gd name="connsiteY2918" fmla="*/ 997852 h 1542374"/>
              <a:gd name="connsiteX2919" fmla="*/ 6044457 w 6798686"/>
              <a:gd name="connsiteY2919" fmla="*/ 725193 h 1542374"/>
              <a:gd name="connsiteX2920" fmla="*/ 5971337 w 6798686"/>
              <a:gd name="connsiteY2920" fmla="*/ 626981 h 1542374"/>
              <a:gd name="connsiteX2921" fmla="*/ 5817256 w 6798686"/>
              <a:gd name="connsiteY2921" fmla="*/ 438820 h 1542374"/>
              <a:gd name="connsiteX2922" fmla="*/ 5474473 w 6798686"/>
              <a:gd name="connsiteY2922" fmla="*/ 253538 h 1542374"/>
              <a:gd name="connsiteX2923" fmla="*/ 5299132 w 6798686"/>
              <a:gd name="connsiteY2923" fmla="*/ 65213 h 1542374"/>
              <a:gd name="connsiteX2924" fmla="*/ 5374107 w 6798686"/>
              <a:gd name="connsiteY2924" fmla="*/ 0 h 1542374"/>
              <a:gd name="connsiteX2925" fmla="*/ 5367546 w 6798686"/>
              <a:gd name="connsiteY2925" fmla="*/ 0 h 1542374"/>
              <a:gd name="connsiteX2926" fmla="*/ 5398460 w 6798686"/>
              <a:gd name="connsiteY2926" fmla="*/ 28680 h 1542374"/>
              <a:gd name="connsiteX2927" fmla="*/ 5572032 w 6798686"/>
              <a:gd name="connsiteY2927" fmla="*/ 233102 h 1542374"/>
              <a:gd name="connsiteX2928" fmla="*/ 5572435 w 6798686"/>
              <a:gd name="connsiteY2928" fmla="*/ 233617 h 1542374"/>
              <a:gd name="connsiteX2929" fmla="*/ 5573031 w 6798686"/>
              <a:gd name="connsiteY2929" fmla="*/ 233832 h 1542374"/>
              <a:gd name="connsiteX2930" fmla="*/ 5883095 w 6798686"/>
              <a:gd name="connsiteY2930" fmla="*/ 421725 h 1542374"/>
              <a:gd name="connsiteX2931" fmla="*/ 6023190 w 6798686"/>
              <a:gd name="connsiteY2931" fmla="*/ 600891 h 1542374"/>
              <a:gd name="connsiteX2932" fmla="*/ 6090260 w 6798686"/>
              <a:gd name="connsiteY2932" fmla="*/ 694704 h 1542374"/>
              <a:gd name="connsiteX2933" fmla="*/ 6619227 w 6798686"/>
              <a:gd name="connsiteY2933" fmla="*/ 982981 h 1542374"/>
              <a:gd name="connsiteX2934" fmla="*/ 6651233 w 6798686"/>
              <a:gd name="connsiteY2934" fmla="*/ 989840 h 1542374"/>
              <a:gd name="connsiteX2935" fmla="*/ 6652175 w 6798686"/>
              <a:gd name="connsiteY2935" fmla="*/ 985479 h 1542374"/>
              <a:gd name="connsiteX2936" fmla="*/ 6620149 w 6798686"/>
              <a:gd name="connsiteY2936" fmla="*/ 978620 h 1542374"/>
              <a:gd name="connsiteX2937" fmla="*/ 6093814 w 6798686"/>
              <a:gd name="connsiteY2937" fmla="*/ 692014 h 1542374"/>
              <a:gd name="connsiteX2938" fmla="*/ 6026840 w 6798686"/>
              <a:gd name="connsiteY2938" fmla="*/ 598336 h 1542374"/>
              <a:gd name="connsiteX2939" fmla="*/ 5886265 w 6798686"/>
              <a:gd name="connsiteY2939" fmla="*/ 418585 h 1542374"/>
              <a:gd name="connsiteX2940" fmla="*/ 5575145 w 6798686"/>
              <a:gd name="connsiteY2940" fmla="*/ 229863 h 1542374"/>
              <a:gd name="connsiteX2941" fmla="*/ 5401268 w 6798686"/>
              <a:gd name="connsiteY2941" fmla="*/ 25180 h 1542374"/>
              <a:gd name="connsiteX2942" fmla="*/ 5515110 w 6798686"/>
              <a:gd name="connsiteY2942" fmla="*/ 0 h 1542374"/>
              <a:gd name="connsiteX2943" fmla="*/ 5509615 w 6798686"/>
              <a:gd name="connsiteY2943" fmla="*/ 0 h 1542374"/>
              <a:gd name="connsiteX2944" fmla="*/ 5672608 w 6798686"/>
              <a:gd name="connsiteY2944" fmla="*/ 209210 h 1542374"/>
              <a:gd name="connsiteX2945" fmla="*/ 5672954 w 6798686"/>
              <a:gd name="connsiteY2945" fmla="*/ 209694 h 1542374"/>
              <a:gd name="connsiteX2946" fmla="*/ 5673511 w 6798686"/>
              <a:gd name="connsiteY2946" fmla="*/ 209938 h 1542374"/>
              <a:gd name="connsiteX2947" fmla="*/ 5952067 w 6798686"/>
              <a:gd name="connsiteY2947" fmla="*/ 401327 h 1542374"/>
              <a:gd name="connsiteX2948" fmla="*/ 6078809 w 6798686"/>
              <a:gd name="connsiteY2948" fmla="*/ 572221 h 1542374"/>
              <a:gd name="connsiteX2949" fmla="*/ 6139634 w 6798686"/>
              <a:gd name="connsiteY2949" fmla="*/ 661390 h 1542374"/>
              <a:gd name="connsiteX2950" fmla="*/ 6609639 w 6798686"/>
              <a:gd name="connsiteY2950" fmla="*/ 963020 h 1542374"/>
              <a:gd name="connsiteX2951" fmla="*/ 6641301 w 6798686"/>
              <a:gd name="connsiteY2951" fmla="*/ 973164 h 1542374"/>
              <a:gd name="connsiteX2952" fmla="*/ 6642646 w 6798686"/>
              <a:gd name="connsiteY2952" fmla="*/ 969014 h 1542374"/>
              <a:gd name="connsiteX2953" fmla="*/ 6610965 w 6798686"/>
              <a:gd name="connsiteY2953" fmla="*/ 958851 h 1542374"/>
              <a:gd name="connsiteX2954" fmla="*/ 6143170 w 6798686"/>
              <a:gd name="connsiteY2954" fmla="*/ 658835 h 1542374"/>
              <a:gd name="connsiteX2955" fmla="*/ 6082440 w 6798686"/>
              <a:gd name="connsiteY2955" fmla="*/ 569808 h 1542374"/>
              <a:gd name="connsiteX2956" fmla="*/ 5955275 w 6798686"/>
              <a:gd name="connsiteY2956" fmla="*/ 398359 h 1542374"/>
              <a:gd name="connsiteX2957" fmla="*/ 5675836 w 6798686"/>
              <a:gd name="connsiteY2957" fmla="*/ 206194 h 1542374"/>
              <a:gd name="connsiteX2958" fmla="*/ 5647698 w 6798686"/>
              <a:gd name="connsiteY2958" fmla="*/ 0 h 1542374"/>
              <a:gd name="connsiteX2959" fmla="*/ 5642311 w 6798686"/>
              <a:gd name="connsiteY2959" fmla="*/ 0 h 1542374"/>
              <a:gd name="connsiteX2960" fmla="*/ 5693265 w 6798686"/>
              <a:gd name="connsiteY2960" fmla="*/ 66910 h 1542374"/>
              <a:gd name="connsiteX2961" fmla="*/ 5773202 w 6798686"/>
              <a:gd name="connsiteY2961" fmla="*/ 185324 h 1542374"/>
              <a:gd name="connsiteX2962" fmla="*/ 5773491 w 6798686"/>
              <a:gd name="connsiteY2962" fmla="*/ 185766 h 1542374"/>
              <a:gd name="connsiteX2963" fmla="*/ 5773951 w 6798686"/>
              <a:gd name="connsiteY2963" fmla="*/ 186025 h 1542374"/>
              <a:gd name="connsiteX2964" fmla="*/ 6021038 w 6798686"/>
              <a:gd name="connsiteY2964" fmla="*/ 380922 h 1542374"/>
              <a:gd name="connsiteX2965" fmla="*/ 6134524 w 6798686"/>
              <a:gd name="connsiteY2965" fmla="*/ 543704 h 1542374"/>
              <a:gd name="connsiteX2966" fmla="*/ 6188991 w 6798686"/>
              <a:gd name="connsiteY2966" fmla="*/ 628057 h 1542374"/>
              <a:gd name="connsiteX2967" fmla="*/ 6600187 w 6798686"/>
              <a:gd name="connsiteY2967" fmla="*/ 942252 h 1542374"/>
              <a:gd name="connsiteX2968" fmla="*/ 6631350 w 6798686"/>
              <a:gd name="connsiteY2968" fmla="*/ 956469 h 1542374"/>
              <a:gd name="connsiteX2969" fmla="*/ 6633136 w 6798686"/>
              <a:gd name="connsiteY2969" fmla="*/ 952588 h 1542374"/>
              <a:gd name="connsiteX2970" fmla="*/ 6601955 w 6798686"/>
              <a:gd name="connsiteY2970" fmla="*/ 938352 h 1542374"/>
              <a:gd name="connsiteX2971" fmla="*/ 6192526 w 6798686"/>
              <a:gd name="connsiteY2971" fmla="*/ 625655 h 1542374"/>
              <a:gd name="connsiteX2972" fmla="*/ 6138136 w 6798686"/>
              <a:gd name="connsiteY2972" fmla="*/ 541424 h 1542374"/>
              <a:gd name="connsiteX2973" fmla="*/ 6024285 w 6798686"/>
              <a:gd name="connsiteY2973" fmla="*/ 378140 h 1542374"/>
              <a:gd name="connsiteX2974" fmla="*/ 5776507 w 6798686"/>
              <a:gd name="connsiteY2974" fmla="*/ 182536 h 1542374"/>
              <a:gd name="connsiteX2975" fmla="*/ 5696429 w 6798686"/>
              <a:gd name="connsiteY2975" fmla="*/ 63955 h 1542374"/>
              <a:gd name="connsiteX2976" fmla="*/ 5775534 w 6798686"/>
              <a:gd name="connsiteY2976" fmla="*/ 0 h 1542374"/>
              <a:gd name="connsiteX2977" fmla="*/ 5770255 w 6798686"/>
              <a:gd name="connsiteY2977" fmla="*/ 0 h 1542374"/>
              <a:gd name="connsiteX2978" fmla="*/ 5794927 w 6798686"/>
              <a:gd name="connsiteY2978" fmla="*/ 34916 h 1542374"/>
              <a:gd name="connsiteX2979" fmla="*/ 5873797 w 6798686"/>
              <a:gd name="connsiteY2979" fmla="*/ 161441 h 1542374"/>
              <a:gd name="connsiteX2980" fmla="*/ 5874027 w 6798686"/>
              <a:gd name="connsiteY2980" fmla="*/ 161822 h 1542374"/>
              <a:gd name="connsiteX2981" fmla="*/ 5874393 w 6798686"/>
              <a:gd name="connsiteY2981" fmla="*/ 162079 h 1542374"/>
              <a:gd name="connsiteX2982" fmla="*/ 6089991 w 6798686"/>
              <a:gd name="connsiteY2982" fmla="*/ 360505 h 1542374"/>
              <a:gd name="connsiteX2983" fmla="*/ 6190432 w 6798686"/>
              <a:gd name="connsiteY2983" fmla="*/ 515503 h 1542374"/>
              <a:gd name="connsiteX2984" fmla="*/ 6238327 w 6798686"/>
              <a:gd name="connsiteY2984" fmla="*/ 594737 h 1542374"/>
              <a:gd name="connsiteX2985" fmla="*/ 6590966 w 6798686"/>
              <a:gd name="connsiteY2985" fmla="*/ 920446 h 1542374"/>
              <a:gd name="connsiteX2986" fmla="*/ 6621359 w 6798686"/>
              <a:gd name="connsiteY2986" fmla="*/ 939735 h 1542374"/>
              <a:gd name="connsiteX2987" fmla="*/ 6623626 w 6798686"/>
              <a:gd name="connsiteY2987" fmla="*/ 936200 h 1542374"/>
              <a:gd name="connsiteX2988" fmla="*/ 6593213 w 6798686"/>
              <a:gd name="connsiteY2988" fmla="*/ 916892 h 1542374"/>
              <a:gd name="connsiteX2989" fmla="*/ 6241882 w 6798686"/>
              <a:gd name="connsiteY2989" fmla="*/ 592495 h 1542374"/>
              <a:gd name="connsiteX2990" fmla="*/ 6194044 w 6798686"/>
              <a:gd name="connsiteY2990" fmla="*/ 513368 h 1542374"/>
              <a:gd name="connsiteX2991" fmla="*/ 6093295 w 6798686"/>
              <a:gd name="connsiteY2991" fmla="*/ 357927 h 1542374"/>
              <a:gd name="connsiteX2992" fmla="*/ 5877159 w 6798686"/>
              <a:gd name="connsiteY2992" fmla="*/ 158890 h 1542374"/>
              <a:gd name="connsiteX2993" fmla="*/ 5797225 w 6798686"/>
              <a:gd name="connsiteY2993" fmla="*/ 30649 h 1542374"/>
              <a:gd name="connsiteX2994" fmla="*/ 5882538 w 6798686"/>
              <a:gd name="connsiteY2994" fmla="*/ 0 h 1542374"/>
              <a:gd name="connsiteX2995" fmla="*/ 5877641 w 6798686"/>
              <a:gd name="connsiteY2995" fmla="*/ 0 h 1542374"/>
              <a:gd name="connsiteX2996" fmla="*/ 5907884 w 6798686"/>
              <a:gd name="connsiteY2996" fmla="*/ 46467 h 1542374"/>
              <a:gd name="connsiteX2997" fmla="*/ 5974603 w 6798686"/>
              <a:gd name="connsiteY2997" fmla="*/ 137849 h 1542374"/>
              <a:gd name="connsiteX2998" fmla="*/ 6051048 w 6798686"/>
              <a:gd name="connsiteY2998" fmla="*/ 219052 h 1542374"/>
              <a:gd name="connsiteX2999" fmla="*/ 6158943 w 6798686"/>
              <a:gd name="connsiteY2999" fmla="*/ 340073 h 1542374"/>
              <a:gd name="connsiteX3000" fmla="*/ 6246665 w 6798686"/>
              <a:gd name="connsiteY3000" fmla="*/ 487905 h 1542374"/>
              <a:gd name="connsiteX3001" fmla="*/ 6287683 w 6798686"/>
              <a:gd name="connsiteY3001" fmla="*/ 561395 h 1542374"/>
              <a:gd name="connsiteX3002" fmla="*/ 6582090 w 6798686"/>
              <a:gd name="connsiteY3002" fmla="*/ 897161 h 1542374"/>
              <a:gd name="connsiteX3003" fmla="*/ 6611407 w 6798686"/>
              <a:gd name="connsiteY3003" fmla="*/ 922944 h 1542374"/>
              <a:gd name="connsiteX3004" fmla="*/ 6614116 w 6798686"/>
              <a:gd name="connsiteY3004" fmla="*/ 919870 h 1542374"/>
              <a:gd name="connsiteX3005" fmla="*/ 6584798 w 6798686"/>
              <a:gd name="connsiteY3005" fmla="*/ 894068 h 1542374"/>
              <a:gd name="connsiteX3006" fmla="*/ 6291237 w 6798686"/>
              <a:gd name="connsiteY3006" fmla="*/ 559337 h 1542374"/>
              <a:gd name="connsiteX3007" fmla="*/ 6250258 w 6798686"/>
              <a:gd name="connsiteY3007" fmla="*/ 485933 h 1542374"/>
              <a:gd name="connsiteX3008" fmla="*/ 6162324 w 6798686"/>
              <a:gd name="connsiteY3008" fmla="*/ 337728 h 1542374"/>
              <a:gd name="connsiteX3009" fmla="*/ 6053929 w 6798686"/>
              <a:gd name="connsiteY3009" fmla="*/ 216123 h 1542374"/>
              <a:gd name="connsiteX3010" fmla="*/ 5977792 w 6798686"/>
              <a:gd name="connsiteY3010" fmla="*/ 135274 h 1542374"/>
              <a:gd name="connsiteX3011" fmla="*/ 5911244 w 6798686"/>
              <a:gd name="connsiteY3011" fmla="*/ 44105 h 1542374"/>
              <a:gd name="connsiteX3012" fmla="*/ 6249676 w 6798686"/>
              <a:gd name="connsiteY3012" fmla="*/ 0 h 1542374"/>
              <a:gd name="connsiteX3013" fmla="*/ 6245414 w 6798686"/>
              <a:gd name="connsiteY3013" fmla="*/ 0 h 1542374"/>
              <a:gd name="connsiteX3014" fmla="*/ 6276233 w 6798686"/>
              <a:gd name="connsiteY3014" fmla="*/ 65976 h 1542374"/>
              <a:gd name="connsiteX3015" fmla="*/ 6559649 w 6798686"/>
              <a:gd name="connsiteY3015" fmla="*/ 809170 h 1542374"/>
              <a:gd name="connsiteX3016" fmla="*/ 6573213 w 6798686"/>
              <a:gd name="connsiteY3016" fmla="*/ 847978 h 1542374"/>
              <a:gd name="connsiteX3017" fmla="*/ 6569736 w 6798686"/>
              <a:gd name="connsiteY3017" fmla="*/ 841696 h 1542374"/>
              <a:gd name="connsiteX3018" fmla="*/ 6389969 w 6798686"/>
              <a:gd name="connsiteY3018" fmla="*/ 493073 h 1542374"/>
              <a:gd name="connsiteX3019" fmla="*/ 6366740 w 6798686"/>
              <a:gd name="connsiteY3019" fmla="*/ 440864 h 1542374"/>
              <a:gd name="connsiteX3020" fmla="*/ 6300363 w 6798686"/>
              <a:gd name="connsiteY3020" fmla="*/ 297397 h 1542374"/>
              <a:gd name="connsiteX3021" fmla="*/ 6226972 w 6798686"/>
              <a:gd name="connsiteY3021" fmla="*/ 169001 h 1542374"/>
              <a:gd name="connsiteX3022" fmla="*/ 6179116 w 6798686"/>
              <a:gd name="connsiteY3022" fmla="*/ 88026 h 1542374"/>
              <a:gd name="connsiteX3023" fmla="*/ 6131107 w 6798686"/>
              <a:gd name="connsiteY3023" fmla="*/ 0 h 1542374"/>
              <a:gd name="connsiteX3024" fmla="*/ 6126631 w 6798686"/>
              <a:gd name="connsiteY3024" fmla="*/ 0 h 1542374"/>
              <a:gd name="connsiteX3025" fmla="*/ 6175677 w 6798686"/>
              <a:gd name="connsiteY3025" fmla="*/ 89943 h 1542374"/>
              <a:gd name="connsiteX3026" fmla="*/ 6223610 w 6798686"/>
              <a:gd name="connsiteY3026" fmla="*/ 171039 h 1542374"/>
              <a:gd name="connsiteX3027" fmla="*/ 6296847 w 6798686"/>
              <a:gd name="connsiteY3027" fmla="*/ 299171 h 1542374"/>
              <a:gd name="connsiteX3028" fmla="*/ 6363149 w 6798686"/>
              <a:gd name="connsiteY3028" fmla="*/ 442451 h 1542374"/>
              <a:gd name="connsiteX3029" fmla="*/ 6386395 w 6798686"/>
              <a:gd name="connsiteY3029" fmla="*/ 494685 h 1542374"/>
              <a:gd name="connsiteX3030" fmla="*/ 6566297 w 6798686"/>
              <a:gd name="connsiteY3030" fmla="*/ 843598 h 1542374"/>
              <a:gd name="connsiteX3031" fmla="*/ 6580898 w 6798686"/>
              <a:gd name="connsiteY3031" fmla="*/ 869976 h 1542374"/>
              <a:gd name="connsiteX3032" fmla="*/ 6581743 w 6798686"/>
              <a:gd name="connsiteY3032" fmla="*/ 872358 h 1542374"/>
              <a:gd name="connsiteX3033" fmla="*/ 6582147 w 6798686"/>
              <a:gd name="connsiteY3033" fmla="*/ 872224 h 1542374"/>
              <a:gd name="connsiteX3034" fmla="*/ 6588506 w 6798686"/>
              <a:gd name="connsiteY3034" fmla="*/ 883693 h 1542374"/>
              <a:gd name="connsiteX3035" fmla="*/ 6576883 w 6798686"/>
              <a:gd name="connsiteY3035" fmla="*/ 869323 h 1542374"/>
              <a:gd name="connsiteX3036" fmla="*/ 6340613 w 6798686"/>
              <a:gd name="connsiteY3036" fmla="*/ 526202 h 1542374"/>
              <a:gd name="connsiteX3037" fmla="*/ 6307221 w 6798686"/>
              <a:gd name="connsiteY3037" fmla="*/ 460182 h 1542374"/>
              <a:gd name="connsiteX3038" fmla="*/ 6231334 w 6798686"/>
              <a:gd name="connsiteY3038" fmla="*/ 317559 h 1542374"/>
              <a:gd name="connsiteX3039" fmla="*/ 6141959 w 6798686"/>
              <a:gd name="connsiteY3039" fmla="*/ 195143 h 1542374"/>
              <a:gd name="connsiteX3040" fmla="*/ 6078463 w 6798686"/>
              <a:gd name="connsiteY3040" fmla="*/ 111651 h 1542374"/>
              <a:gd name="connsiteX3041" fmla="*/ 6009116 w 6798686"/>
              <a:gd name="connsiteY3041" fmla="*/ 0 h 1542374"/>
              <a:gd name="connsiteX3042" fmla="*/ 6004403 w 6798686"/>
              <a:gd name="connsiteY3042" fmla="*/ 0 h 1542374"/>
              <a:gd name="connsiteX3043" fmla="*/ 6075140 w 6798686"/>
              <a:gd name="connsiteY3043" fmla="*/ 113897 h 1542374"/>
              <a:gd name="connsiteX3044" fmla="*/ 6138828 w 6798686"/>
              <a:gd name="connsiteY3044" fmla="*/ 197652 h 1542374"/>
              <a:gd name="connsiteX3045" fmla="*/ 6227896 w 6798686"/>
              <a:gd name="connsiteY3045" fmla="*/ 319626 h 1542374"/>
              <a:gd name="connsiteX3046" fmla="*/ 6303629 w 6798686"/>
              <a:gd name="connsiteY3046" fmla="*/ 461968 h 1542374"/>
              <a:gd name="connsiteX3047" fmla="*/ 6337039 w 6798686"/>
              <a:gd name="connsiteY3047" fmla="*/ 528048 h 1542374"/>
              <a:gd name="connsiteX3048" fmla="*/ 6573751 w 6798686"/>
              <a:gd name="connsiteY3048" fmla="*/ 871859 h 1542374"/>
              <a:gd name="connsiteX3049" fmla="*/ 6601456 w 6798686"/>
              <a:gd name="connsiteY3049" fmla="*/ 906095 h 1542374"/>
              <a:gd name="connsiteX3050" fmla="*/ 6604587 w 6798686"/>
              <a:gd name="connsiteY3050" fmla="*/ 903578 h 1542374"/>
              <a:gd name="connsiteX3051" fmla="*/ 6592541 w 6798686"/>
              <a:gd name="connsiteY3051" fmla="*/ 888688 h 1542374"/>
              <a:gd name="connsiteX3052" fmla="*/ 6595000 w 6798686"/>
              <a:gd name="connsiteY3052" fmla="*/ 887324 h 1542374"/>
              <a:gd name="connsiteX3053" fmla="*/ 6584260 w 6798686"/>
              <a:gd name="connsiteY3053" fmla="*/ 867920 h 1542374"/>
              <a:gd name="connsiteX3054" fmla="*/ 6563281 w 6798686"/>
              <a:gd name="connsiteY3054" fmla="*/ 807901 h 1542374"/>
              <a:gd name="connsiteX3055" fmla="*/ 6279748 w 6798686"/>
              <a:gd name="connsiteY3055" fmla="*/ 64401 h 15423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Lst>
            <a:rect l="l" t="t" r="r" b="b"/>
            <a:pathLst>
              <a:path w="6798686" h="1542374">
                <a:moveTo>
                  <a:pt x="1654070" y="1112702"/>
                </a:moveTo>
                <a:cubicBezTo>
                  <a:pt x="1655627" y="1113758"/>
                  <a:pt x="1657202" y="1114834"/>
                  <a:pt x="1658777" y="1115891"/>
                </a:cubicBezTo>
                <a:cubicBezTo>
                  <a:pt x="1660083" y="1116775"/>
                  <a:pt x="1661371" y="1117620"/>
                  <a:pt x="1662677" y="1118484"/>
                </a:cubicBezTo>
                <a:cubicBezTo>
                  <a:pt x="1666693" y="1122711"/>
                  <a:pt x="1670708" y="1126919"/>
                  <a:pt x="1674723" y="1131068"/>
                </a:cubicBezTo>
                <a:cubicBezTo>
                  <a:pt x="1672341" y="1129301"/>
                  <a:pt x="1669978" y="1127495"/>
                  <a:pt x="1667596" y="1125689"/>
                </a:cubicBezTo>
                <a:cubicBezTo>
                  <a:pt x="1663100" y="1121405"/>
                  <a:pt x="1658585" y="1117063"/>
                  <a:pt x="1654070" y="1112702"/>
                </a:cubicBezTo>
                <a:close/>
                <a:moveTo>
                  <a:pt x="1633186" y="1098312"/>
                </a:moveTo>
                <a:cubicBezTo>
                  <a:pt x="1633436" y="1098485"/>
                  <a:pt x="1633686" y="1098657"/>
                  <a:pt x="1633936" y="1098830"/>
                </a:cubicBezTo>
                <a:cubicBezTo>
                  <a:pt x="1634455" y="1099349"/>
                  <a:pt x="1634954" y="1099849"/>
                  <a:pt x="1635454" y="1100348"/>
                </a:cubicBezTo>
                <a:cubicBezTo>
                  <a:pt x="1634704" y="1099656"/>
                  <a:pt x="1633936" y="1098984"/>
                  <a:pt x="1633186" y="1098312"/>
                </a:cubicBezTo>
                <a:close/>
                <a:moveTo>
                  <a:pt x="1620872" y="1079887"/>
                </a:moveTo>
                <a:cubicBezTo>
                  <a:pt x="1625444" y="1082750"/>
                  <a:pt x="1630017" y="1085574"/>
                  <a:pt x="1634589" y="1088360"/>
                </a:cubicBezTo>
                <a:cubicBezTo>
                  <a:pt x="1638854" y="1093028"/>
                  <a:pt x="1643139" y="1097697"/>
                  <a:pt x="1647461" y="1102327"/>
                </a:cubicBezTo>
                <a:cubicBezTo>
                  <a:pt x="1647865" y="1102750"/>
                  <a:pt x="1648268" y="1103192"/>
                  <a:pt x="1648672" y="1103614"/>
                </a:cubicBezTo>
                <a:cubicBezTo>
                  <a:pt x="1644233" y="1100579"/>
                  <a:pt x="1639815" y="1097505"/>
                  <a:pt x="1635377" y="1094392"/>
                </a:cubicBezTo>
                <a:cubicBezTo>
                  <a:pt x="1630555" y="1089609"/>
                  <a:pt x="1625713" y="1084767"/>
                  <a:pt x="1620872" y="1079887"/>
                </a:cubicBezTo>
                <a:close/>
                <a:moveTo>
                  <a:pt x="1595627" y="1063768"/>
                </a:moveTo>
                <a:cubicBezTo>
                  <a:pt x="1598932" y="1065920"/>
                  <a:pt x="1602236" y="1068072"/>
                  <a:pt x="1605540" y="1070185"/>
                </a:cubicBezTo>
                <a:cubicBezTo>
                  <a:pt x="1608710" y="1073432"/>
                  <a:pt x="1611861" y="1076660"/>
                  <a:pt x="1615012" y="1079849"/>
                </a:cubicBezTo>
                <a:cubicBezTo>
                  <a:pt x="1611650" y="1077409"/>
                  <a:pt x="1608268" y="1074950"/>
                  <a:pt x="1604887" y="1072471"/>
                </a:cubicBezTo>
                <a:cubicBezTo>
                  <a:pt x="1601794" y="1069589"/>
                  <a:pt x="1598720" y="1066689"/>
                  <a:pt x="1595627" y="1063768"/>
                </a:cubicBezTo>
                <a:close/>
                <a:moveTo>
                  <a:pt x="1589268" y="1047342"/>
                </a:moveTo>
                <a:cubicBezTo>
                  <a:pt x="1594897" y="1050531"/>
                  <a:pt x="1600526" y="1053701"/>
                  <a:pt x="1606155" y="1056814"/>
                </a:cubicBezTo>
                <a:cubicBezTo>
                  <a:pt x="1612130" y="1063538"/>
                  <a:pt x="1618105" y="1070224"/>
                  <a:pt x="1624138" y="1076871"/>
                </a:cubicBezTo>
                <a:cubicBezTo>
                  <a:pt x="1618643" y="1073451"/>
                  <a:pt x="1613168" y="1069993"/>
                  <a:pt x="1607711" y="1066477"/>
                </a:cubicBezTo>
                <a:cubicBezTo>
                  <a:pt x="1601563" y="1060195"/>
                  <a:pt x="1595416" y="1053797"/>
                  <a:pt x="1589268" y="1047342"/>
                </a:cubicBezTo>
                <a:close/>
                <a:moveTo>
                  <a:pt x="1562217" y="1031588"/>
                </a:moveTo>
                <a:cubicBezTo>
                  <a:pt x="1567078" y="1034489"/>
                  <a:pt x="1571958" y="1037352"/>
                  <a:pt x="1576818" y="1040176"/>
                </a:cubicBezTo>
                <a:cubicBezTo>
                  <a:pt x="1582006" y="1045690"/>
                  <a:pt x="1587174" y="1051107"/>
                  <a:pt x="1592341" y="1056506"/>
                </a:cubicBezTo>
                <a:cubicBezTo>
                  <a:pt x="1587558" y="1053355"/>
                  <a:pt x="1582774" y="1050166"/>
                  <a:pt x="1578009" y="1046958"/>
                </a:cubicBezTo>
                <a:cubicBezTo>
                  <a:pt x="1572745" y="1041886"/>
                  <a:pt x="1567481" y="1036756"/>
                  <a:pt x="1562217" y="1031588"/>
                </a:cubicBezTo>
                <a:close/>
                <a:moveTo>
                  <a:pt x="1536531" y="1015930"/>
                </a:moveTo>
                <a:cubicBezTo>
                  <a:pt x="1540123" y="1018159"/>
                  <a:pt x="1543716" y="1020387"/>
                  <a:pt x="1547308" y="1022578"/>
                </a:cubicBezTo>
                <a:cubicBezTo>
                  <a:pt x="1551016" y="1026266"/>
                  <a:pt x="1554686" y="1029917"/>
                  <a:pt x="1558375" y="1033548"/>
                </a:cubicBezTo>
                <a:cubicBezTo>
                  <a:pt x="1554801" y="1031069"/>
                  <a:pt x="1551228" y="1028552"/>
                  <a:pt x="1547654" y="1026036"/>
                </a:cubicBezTo>
                <a:cubicBezTo>
                  <a:pt x="1543946" y="1022693"/>
                  <a:pt x="1540239" y="1019331"/>
                  <a:pt x="1536531" y="1015930"/>
                </a:cubicBezTo>
                <a:close/>
                <a:moveTo>
                  <a:pt x="1558259" y="1014201"/>
                </a:moveTo>
                <a:cubicBezTo>
                  <a:pt x="1564638" y="1017467"/>
                  <a:pt x="1571016" y="1020695"/>
                  <a:pt x="1577433" y="1023884"/>
                </a:cubicBezTo>
                <a:cubicBezTo>
                  <a:pt x="1584292" y="1031857"/>
                  <a:pt x="1591170" y="1039830"/>
                  <a:pt x="1598105" y="1047726"/>
                </a:cubicBezTo>
                <a:cubicBezTo>
                  <a:pt x="1591919" y="1044230"/>
                  <a:pt x="1585752" y="1040695"/>
                  <a:pt x="1579566" y="1037102"/>
                </a:cubicBezTo>
                <a:cubicBezTo>
                  <a:pt x="1572476" y="1029571"/>
                  <a:pt x="1565368" y="1021944"/>
                  <a:pt x="1558259" y="1014201"/>
                </a:cubicBezTo>
                <a:close/>
                <a:moveTo>
                  <a:pt x="1530171" y="999446"/>
                </a:moveTo>
                <a:cubicBezTo>
                  <a:pt x="1536031" y="1002597"/>
                  <a:pt x="1541929" y="1005709"/>
                  <a:pt x="1547808" y="1008783"/>
                </a:cubicBezTo>
                <a:cubicBezTo>
                  <a:pt x="1554244" y="1015873"/>
                  <a:pt x="1560680" y="1022866"/>
                  <a:pt x="1567097" y="1029763"/>
                </a:cubicBezTo>
                <a:cubicBezTo>
                  <a:pt x="1561391" y="1026381"/>
                  <a:pt x="1555685" y="1022962"/>
                  <a:pt x="1549998" y="1019465"/>
                </a:cubicBezTo>
                <a:cubicBezTo>
                  <a:pt x="1543408" y="1012876"/>
                  <a:pt x="1536780" y="1006209"/>
                  <a:pt x="1530171" y="999446"/>
                </a:cubicBezTo>
                <a:close/>
                <a:moveTo>
                  <a:pt x="1502717" y="984288"/>
                </a:moveTo>
                <a:cubicBezTo>
                  <a:pt x="1507827" y="987170"/>
                  <a:pt x="1512938" y="990032"/>
                  <a:pt x="1518068" y="992856"/>
                </a:cubicBezTo>
                <a:cubicBezTo>
                  <a:pt x="1523716" y="998697"/>
                  <a:pt x="1529345" y="1004461"/>
                  <a:pt x="1534974" y="1010167"/>
                </a:cubicBezTo>
                <a:cubicBezTo>
                  <a:pt x="1530018" y="1007054"/>
                  <a:pt x="1525041" y="1003903"/>
                  <a:pt x="1520085" y="1000733"/>
                </a:cubicBezTo>
                <a:cubicBezTo>
                  <a:pt x="1514302" y="995316"/>
                  <a:pt x="1508519" y="989840"/>
                  <a:pt x="1502717" y="984288"/>
                </a:cubicBezTo>
                <a:close/>
                <a:moveTo>
                  <a:pt x="1528538" y="981291"/>
                </a:moveTo>
                <a:cubicBezTo>
                  <a:pt x="1535416" y="984442"/>
                  <a:pt x="1542332" y="987535"/>
                  <a:pt x="1549249" y="990551"/>
                </a:cubicBezTo>
                <a:cubicBezTo>
                  <a:pt x="1556108" y="998793"/>
                  <a:pt x="1563024" y="1006997"/>
                  <a:pt x="1569960" y="1015162"/>
                </a:cubicBezTo>
                <a:cubicBezTo>
                  <a:pt x="1563158" y="1011723"/>
                  <a:pt x="1556357" y="1008226"/>
                  <a:pt x="1549575" y="1004691"/>
                </a:cubicBezTo>
                <a:cubicBezTo>
                  <a:pt x="1542563" y="996987"/>
                  <a:pt x="1535551" y="989187"/>
                  <a:pt x="1528538" y="981291"/>
                </a:cubicBezTo>
                <a:close/>
                <a:moveTo>
                  <a:pt x="1478376" y="970282"/>
                </a:moveTo>
                <a:cubicBezTo>
                  <a:pt x="1481661" y="972203"/>
                  <a:pt x="1484946" y="974125"/>
                  <a:pt x="1488250" y="976027"/>
                </a:cubicBezTo>
                <a:cubicBezTo>
                  <a:pt x="1492477" y="980138"/>
                  <a:pt x="1496723" y="984211"/>
                  <a:pt x="1500950" y="988245"/>
                </a:cubicBezTo>
                <a:cubicBezTo>
                  <a:pt x="1498183" y="986420"/>
                  <a:pt x="1495417" y="984576"/>
                  <a:pt x="1492650" y="982732"/>
                </a:cubicBezTo>
                <a:cubicBezTo>
                  <a:pt x="1487886" y="978620"/>
                  <a:pt x="1483140" y="974471"/>
                  <a:pt x="1478376" y="970282"/>
                </a:cubicBezTo>
                <a:close/>
                <a:moveTo>
                  <a:pt x="1499951" y="967977"/>
                </a:moveTo>
                <a:cubicBezTo>
                  <a:pt x="1506444" y="971089"/>
                  <a:pt x="1512938" y="974144"/>
                  <a:pt x="1519470" y="977160"/>
                </a:cubicBezTo>
                <a:cubicBezTo>
                  <a:pt x="1526021" y="984576"/>
                  <a:pt x="1532554" y="991896"/>
                  <a:pt x="1539086" y="999158"/>
                </a:cubicBezTo>
                <a:cubicBezTo>
                  <a:pt x="1532592" y="995700"/>
                  <a:pt x="1526137" y="992203"/>
                  <a:pt x="1519682" y="988649"/>
                </a:cubicBezTo>
                <a:cubicBezTo>
                  <a:pt x="1513111" y="981848"/>
                  <a:pt x="1506521" y="974951"/>
                  <a:pt x="1499951" y="967977"/>
                </a:cubicBezTo>
                <a:close/>
                <a:moveTo>
                  <a:pt x="1456762" y="957372"/>
                </a:moveTo>
                <a:cubicBezTo>
                  <a:pt x="1457281" y="957679"/>
                  <a:pt x="1457818" y="958006"/>
                  <a:pt x="1458337" y="958332"/>
                </a:cubicBezTo>
                <a:cubicBezTo>
                  <a:pt x="1459375" y="959274"/>
                  <a:pt x="1460431" y="960215"/>
                  <a:pt x="1461469" y="961137"/>
                </a:cubicBezTo>
                <a:cubicBezTo>
                  <a:pt x="1459893" y="959888"/>
                  <a:pt x="1458318" y="958621"/>
                  <a:pt x="1456762" y="957372"/>
                </a:cubicBezTo>
                <a:close/>
                <a:moveTo>
                  <a:pt x="1471574" y="953990"/>
                </a:moveTo>
                <a:cubicBezTo>
                  <a:pt x="1477568" y="957007"/>
                  <a:pt x="1483582" y="959985"/>
                  <a:pt x="1489595" y="962924"/>
                </a:cubicBezTo>
                <a:cubicBezTo>
                  <a:pt x="1495590" y="969322"/>
                  <a:pt x="1501564" y="975662"/>
                  <a:pt x="1507539" y="981906"/>
                </a:cubicBezTo>
                <a:cubicBezTo>
                  <a:pt x="1501564" y="978544"/>
                  <a:pt x="1495609" y="975143"/>
                  <a:pt x="1489653" y="971704"/>
                </a:cubicBezTo>
                <a:cubicBezTo>
                  <a:pt x="1483621" y="965863"/>
                  <a:pt x="1477607" y="959965"/>
                  <a:pt x="1471574" y="953990"/>
                </a:cubicBezTo>
                <a:close/>
                <a:moveTo>
                  <a:pt x="1498395" y="946863"/>
                </a:moveTo>
                <a:cubicBezTo>
                  <a:pt x="1505714" y="949783"/>
                  <a:pt x="1513053" y="952626"/>
                  <a:pt x="1520412" y="955451"/>
                </a:cubicBezTo>
                <a:cubicBezTo>
                  <a:pt x="1527808" y="964576"/>
                  <a:pt x="1535262" y="973664"/>
                  <a:pt x="1542755" y="982732"/>
                </a:cubicBezTo>
                <a:cubicBezTo>
                  <a:pt x="1535512" y="979504"/>
                  <a:pt x="1528289" y="976238"/>
                  <a:pt x="1521065" y="972895"/>
                </a:cubicBezTo>
                <a:cubicBezTo>
                  <a:pt x="1513533" y="964327"/>
                  <a:pt x="1505964" y="955643"/>
                  <a:pt x="1498395" y="946863"/>
                </a:cubicBezTo>
                <a:close/>
                <a:moveTo>
                  <a:pt x="1444927" y="940215"/>
                </a:moveTo>
                <a:cubicBezTo>
                  <a:pt x="1449865" y="942828"/>
                  <a:pt x="1454783" y="945422"/>
                  <a:pt x="1459740" y="947958"/>
                </a:cubicBezTo>
                <a:cubicBezTo>
                  <a:pt x="1464850" y="953087"/>
                  <a:pt x="1469961" y="958159"/>
                  <a:pt x="1475071" y="963174"/>
                </a:cubicBezTo>
                <a:cubicBezTo>
                  <a:pt x="1470268" y="960330"/>
                  <a:pt x="1465484" y="957448"/>
                  <a:pt x="1460700" y="954548"/>
                </a:cubicBezTo>
                <a:cubicBezTo>
                  <a:pt x="1455436" y="949821"/>
                  <a:pt x="1450191" y="945057"/>
                  <a:pt x="1444927" y="940215"/>
                </a:cubicBezTo>
                <a:close/>
                <a:moveTo>
                  <a:pt x="1469288" y="934970"/>
                </a:moveTo>
                <a:cubicBezTo>
                  <a:pt x="1476320" y="937929"/>
                  <a:pt x="1483371" y="940849"/>
                  <a:pt x="1490441" y="943712"/>
                </a:cubicBezTo>
                <a:cubicBezTo>
                  <a:pt x="1497626" y="952127"/>
                  <a:pt x="1504812" y="960426"/>
                  <a:pt x="1511978" y="968611"/>
                </a:cubicBezTo>
                <a:cubicBezTo>
                  <a:pt x="1505023" y="965345"/>
                  <a:pt x="1498068" y="962002"/>
                  <a:pt x="1491152" y="958621"/>
                </a:cubicBezTo>
                <a:cubicBezTo>
                  <a:pt x="1483870" y="950840"/>
                  <a:pt x="1476589" y="942963"/>
                  <a:pt x="1469288" y="934970"/>
                </a:cubicBezTo>
                <a:close/>
                <a:moveTo>
                  <a:pt x="1419183" y="926344"/>
                </a:moveTo>
                <a:cubicBezTo>
                  <a:pt x="1422737" y="928304"/>
                  <a:pt x="1426311" y="930283"/>
                  <a:pt x="1429884" y="932223"/>
                </a:cubicBezTo>
                <a:cubicBezTo>
                  <a:pt x="1433458" y="935566"/>
                  <a:pt x="1437050" y="938890"/>
                  <a:pt x="1440643" y="942194"/>
                </a:cubicBezTo>
                <a:cubicBezTo>
                  <a:pt x="1437165" y="940023"/>
                  <a:pt x="1433708" y="937852"/>
                  <a:pt x="1430249" y="935643"/>
                </a:cubicBezTo>
                <a:cubicBezTo>
                  <a:pt x="1426561" y="932569"/>
                  <a:pt x="1422872" y="929457"/>
                  <a:pt x="1419183" y="926344"/>
                </a:cubicBezTo>
                <a:close/>
                <a:moveTo>
                  <a:pt x="1440432" y="922521"/>
                </a:moveTo>
                <a:cubicBezTo>
                  <a:pt x="1447060" y="925460"/>
                  <a:pt x="1453688" y="928342"/>
                  <a:pt x="1460354" y="931186"/>
                </a:cubicBezTo>
                <a:cubicBezTo>
                  <a:pt x="1467213" y="938755"/>
                  <a:pt x="1474072" y="946229"/>
                  <a:pt x="1480931" y="953606"/>
                </a:cubicBezTo>
                <a:cubicBezTo>
                  <a:pt x="1474322" y="950321"/>
                  <a:pt x="1467732" y="946978"/>
                  <a:pt x="1461161" y="943597"/>
                </a:cubicBezTo>
                <a:cubicBezTo>
                  <a:pt x="1454264" y="936661"/>
                  <a:pt x="1447348" y="929629"/>
                  <a:pt x="1440432" y="922521"/>
                </a:cubicBezTo>
                <a:close/>
                <a:moveTo>
                  <a:pt x="1397435" y="914145"/>
                </a:moveTo>
                <a:cubicBezTo>
                  <a:pt x="1398357" y="914663"/>
                  <a:pt x="1399260" y="915182"/>
                  <a:pt x="1400182" y="915720"/>
                </a:cubicBezTo>
                <a:cubicBezTo>
                  <a:pt x="1400778" y="916219"/>
                  <a:pt x="1401373" y="916757"/>
                  <a:pt x="1401969" y="917276"/>
                </a:cubicBezTo>
                <a:cubicBezTo>
                  <a:pt x="1400797" y="916488"/>
                  <a:pt x="1399625" y="915701"/>
                  <a:pt x="1398453" y="914932"/>
                </a:cubicBezTo>
                <a:cubicBezTo>
                  <a:pt x="1398107" y="914663"/>
                  <a:pt x="1397781" y="914414"/>
                  <a:pt x="1397435" y="914145"/>
                </a:cubicBezTo>
                <a:close/>
                <a:moveTo>
                  <a:pt x="1468366" y="911455"/>
                </a:moveTo>
                <a:cubicBezTo>
                  <a:pt x="1476032" y="914068"/>
                  <a:pt x="1483717" y="916623"/>
                  <a:pt x="1491440" y="919140"/>
                </a:cubicBezTo>
                <a:cubicBezTo>
                  <a:pt x="1499240" y="929053"/>
                  <a:pt x="1507117" y="938909"/>
                  <a:pt x="1515013" y="948726"/>
                </a:cubicBezTo>
                <a:cubicBezTo>
                  <a:pt x="1507424" y="945806"/>
                  <a:pt x="1499855" y="942809"/>
                  <a:pt x="1492304" y="939754"/>
                </a:cubicBezTo>
                <a:cubicBezTo>
                  <a:pt x="1484331" y="930456"/>
                  <a:pt x="1476358" y="921022"/>
                  <a:pt x="1468366" y="911455"/>
                </a:cubicBezTo>
                <a:close/>
                <a:moveTo>
                  <a:pt x="1412363" y="909726"/>
                </a:moveTo>
                <a:cubicBezTo>
                  <a:pt x="1418338" y="912512"/>
                  <a:pt x="1424313" y="915259"/>
                  <a:pt x="1430288" y="917968"/>
                </a:cubicBezTo>
                <a:cubicBezTo>
                  <a:pt x="1436609" y="924500"/>
                  <a:pt x="1442929" y="930974"/>
                  <a:pt x="1449231" y="937353"/>
                </a:cubicBezTo>
                <a:cubicBezTo>
                  <a:pt x="1443409" y="934298"/>
                  <a:pt x="1437608" y="931243"/>
                  <a:pt x="1431825" y="928112"/>
                </a:cubicBezTo>
                <a:cubicBezTo>
                  <a:pt x="1425350" y="922060"/>
                  <a:pt x="1418857" y="915931"/>
                  <a:pt x="1412363" y="909726"/>
                </a:cubicBezTo>
                <a:close/>
                <a:moveTo>
                  <a:pt x="1438875" y="901119"/>
                </a:moveTo>
                <a:cubicBezTo>
                  <a:pt x="1446272" y="903789"/>
                  <a:pt x="1453707" y="906421"/>
                  <a:pt x="1461161" y="908996"/>
                </a:cubicBezTo>
                <a:cubicBezTo>
                  <a:pt x="1468904" y="918294"/>
                  <a:pt x="1476608" y="927478"/>
                  <a:pt x="1484312" y="936527"/>
                </a:cubicBezTo>
                <a:cubicBezTo>
                  <a:pt x="1476954" y="933510"/>
                  <a:pt x="1469634" y="930456"/>
                  <a:pt x="1462333" y="927324"/>
                </a:cubicBezTo>
                <a:cubicBezTo>
                  <a:pt x="1454533" y="918717"/>
                  <a:pt x="1446695" y="909975"/>
                  <a:pt x="1438875" y="901119"/>
                </a:cubicBezTo>
                <a:close/>
                <a:moveTo>
                  <a:pt x="1384774" y="896565"/>
                </a:moveTo>
                <a:cubicBezTo>
                  <a:pt x="1389942" y="899101"/>
                  <a:pt x="1395091" y="901618"/>
                  <a:pt x="1400278" y="904077"/>
                </a:cubicBezTo>
                <a:cubicBezTo>
                  <a:pt x="1405754" y="909380"/>
                  <a:pt x="1411229" y="914606"/>
                  <a:pt x="1416685" y="919793"/>
                </a:cubicBezTo>
                <a:cubicBezTo>
                  <a:pt x="1411671" y="917007"/>
                  <a:pt x="1406657" y="914164"/>
                  <a:pt x="1401642" y="911320"/>
                </a:cubicBezTo>
                <a:cubicBezTo>
                  <a:pt x="1396032" y="906460"/>
                  <a:pt x="1390403" y="901541"/>
                  <a:pt x="1384774" y="896565"/>
                </a:cubicBezTo>
                <a:close/>
                <a:moveTo>
                  <a:pt x="1409519" y="890225"/>
                </a:moveTo>
                <a:cubicBezTo>
                  <a:pt x="1416647" y="892934"/>
                  <a:pt x="1423775" y="895605"/>
                  <a:pt x="1430941" y="898237"/>
                </a:cubicBezTo>
                <a:cubicBezTo>
                  <a:pt x="1438453" y="906767"/>
                  <a:pt x="1445926" y="915182"/>
                  <a:pt x="1453400" y="923462"/>
                </a:cubicBezTo>
                <a:cubicBezTo>
                  <a:pt x="1446349" y="920408"/>
                  <a:pt x="1439317" y="917295"/>
                  <a:pt x="1432305" y="914125"/>
                </a:cubicBezTo>
                <a:cubicBezTo>
                  <a:pt x="1424716" y="906268"/>
                  <a:pt x="1417127" y="898295"/>
                  <a:pt x="1409519" y="890225"/>
                </a:cubicBezTo>
                <a:close/>
                <a:moveTo>
                  <a:pt x="1358838" y="883636"/>
                </a:moveTo>
                <a:cubicBezTo>
                  <a:pt x="1362642" y="885576"/>
                  <a:pt x="1366465" y="887478"/>
                  <a:pt x="1370269" y="889380"/>
                </a:cubicBezTo>
                <a:cubicBezTo>
                  <a:pt x="1374342" y="893030"/>
                  <a:pt x="1378415" y="896662"/>
                  <a:pt x="1382488" y="900254"/>
                </a:cubicBezTo>
                <a:cubicBezTo>
                  <a:pt x="1378741" y="898064"/>
                  <a:pt x="1375014" y="895874"/>
                  <a:pt x="1371287" y="893645"/>
                </a:cubicBezTo>
                <a:cubicBezTo>
                  <a:pt x="1367137" y="890341"/>
                  <a:pt x="1362988" y="886998"/>
                  <a:pt x="1358838" y="883636"/>
                </a:cubicBezTo>
                <a:close/>
                <a:moveTo>
                  <a:pt x="1380663" y="878890"/>
                </a:moveTo>
                <a:cubicBezTo>
                  <a:pt x="1387310" y="881561"/>
                  <a:pt x="1393996" y="884193"/>
                  <a:pt x="1400682" y="886806"/>
                </a:cubicBezTo>
                <a:cubicBezTo>
                  <a:pt x="1407848" y="894471"/>
                  <a:pt x="1414995" y="902022"/>
                  <a:pt x="1422142" y="909476"/>
                </a:cubicBezTo>
                <a:cubicBezTo>
                  <a:pt x="1415609" y="906479"/>
                  <a:pt x="1409077" y="903424"/>
                  <a:pt x="1402564" y="900312"/>
                </a:cubicBezTo>
                <a:cubicBezTo>
                  <a:pt x="1395264" y="893261"/>
                  <a:pt x="1387963" y="886114"/>
                  <a:pt x="1380663" y="878890"/>
                </a:cubicBezTo>
                <a:close/>
                <a:moveTo>
                  <a:pt x="1438683" y="875394"/>
                </a:moveTo>
                <a:cubicBezTo>
                  <a:pt x="1446599" y="877642"/>
                  <a:pt x="1454572" y="879851"/>
                  <a:pt x="1462564" y="882003"/>
                </a:cubicBezTo>
                <a:cubicBezTo>
                  <a:pt x="1470402" y="892204"/>
                  <a:pt x="1478279" y="902348"/>
                  <a:pt x="1486214" y="912473"/>
                </a:cubicBezTo>
                <a:cubicBezTo>
                  <a:pt x="1478318" y="909860"/>
                  <a:pt x="1470422" y="907209"/>
                  <a:pt x="1462583" y="904500"/>
                </a:cubicBezTo>
                <a:cubicBezTo>
                  <a:pt x="1454629" y="894913"/>
                  <a:pt x="1446656" y="885211"/>
                  <a:pt x="1438683" y="875394"/>
                </a:cubicBezTo>
                <a:close/>
                <a:moveTo>
                  <a:pt x="1338281" y="872954"/>
                </a:moveTo>
                <a:cubicBezTo>
                  <a:pt x="1339030" y="873357"/>
                  <a:pt x="1339779" y="873722"/>
                  <a:pt x="1340529" y="874106"/>
                </a:cubicBezTo>
                <a:cubicBezTo>
                  <a:pt x="1341720" y="875105"/>
                  <a:pt x="1342911" y="876085"/>
                  <a:pt x="1344102" y="877065"/>
                </a:cubicBezTo>
                <a:cubicBezTo>
                  <a:pt x="1343699" y="876815"/>
                  <a:pt x="1343295" y="876566"/>
                  <a:pt x="1342911" y="876316"/>
                </a:cubicBezTo>
                <a:cubicBezTo>
                  <a:pt x="1341355" y="875202"/>
                  <a:pt x="1339818" y="874068"/>
                  <a:pt x="1338281" y="872954"/>
                </a:cubicBezTo>
                <a:close/>
                <a:moveTo>
                  <a:pt x="1352152" y="867113"/>
                </a:moveTo>
                <a:cubicBezTo>
                  <a:pt x="1358262" y="869707"/>
                  <a:pt x="1364390" y="872281"/>
                  <a:pt x="1370538" y="874798"/>
                </a:cubicBezTo>
                <a:cubicBezTo>
                  <a:pt x="1377185" y="881465"/>
                  <a:pt x="1383832" y="888035"/>
                  <a:pt x="1390461" y="894529"/>
                </a:cubicBezTo>
                <a:cubicBezTo>
                  <a:pt x="1384486" y="891609"/>
                  <a:pt x="1378511" y="888669"/>
                  <a:pt x="1372536" y="885672"/>
                </a:cubicBezTo>
                <a:cubicBezTo>
                  <a:pt x="1365735" y="879563"/>
                  <a:pt x="1358934" y="873376"/>
                  <a:pt x="1352152" y="867113"/>
                </a:cubicBezTo>
                <a:close/>
                <a:moveTo>
                  <a:pt x="1408847" y="866671"/>
                </a:moveTo>
                <a:cubicBezTo>
                  <a:pt x="1416570" y="868996"/>
                  <a:pt x="1424313" y="871282"/>
                  <a:pt x="1432113" y="873530"/>
                </a:cubicBezTo>
                <a:cubicBezTo>
                  <a:pt x="1439875" y="883155"/>
                  <a:pt x="1447636" y="892627"/>
                  <a:pt x="1455360" y="901983"/>
                </a:cubicBezTo>
                <a:cubicBezTo>
                  <a:pt x="1447656" y="899274"/>
                  <a:pt x="1439990" y="896527"/>
                  <a:pt x="1432343" y="893722"/>
                </a:cubicBezTo>
                <a:cubicBezTo>
                  <a:pt x="1424524" y="884827"/>
                  <a:pt x="1416705" y="875816"/>
                  <a:pt x="1408847" y="866671"/>
                </a:cubicBezTo>
                <a:close/>
                <a:moveTo>
                  <a:pt x="1379183" y="857450"/>
                </a:moveTo>
                <a:cubicBezTo>
                  <a:pt x="1386657" y="859832"/>
                  <a:pt x="1394150" y="862176"/>
                  <a:pt x="1401681" y="864481"/>
                </a:cubicBezTo>
                <a:cubicBezTo>
                  <a:pt x="1409270" y="873357"/>
                  <a:pt x="1416839" y="882118"/>
                  <a:pt x="1424389" y="890763"/>
                </a:cubicBezTo>
                <a:cubicBezTo>
                  <a:pt x="1416935" y="887997"/>
                  <a:pt x="1409500" y="885153"/>
                  <a:pt x="1402103" y="882291"/>
                </a:cubicBezTo>
                <a:cubicBezTo>
                  <a:pt x="1394476" y="874106"/>
                  <a:pt x="1386849" y="865826"/>
                  <a:pt x="1379183" y="857450"/>
                </a:cubicBezTo>
                <a:close/>
                <a:moveTo>
                  <a:pt x="2787200" y="857353"/>
                </a:moveTo>
                <a:cubicBezTo>
                  <a:pt x="2746297" y="870937"/>
                  <a:pt x="2706721" y="882233"/>
                  <a:pt x="2668277" y="891340"/>
                </a:cubicBezTo>
                <a:cubicBezTo>
                  <a:pt x="2642821" y="897353"/>
                  <a:pt x="2617845" y="902560"/>
                  <a:pt x="2593427" y="906959"/>
                </a:cubicBezTo>
                <a:cubicBezTo>
                  <a:pt x="2500229" y="917487"/>
                  <a:pt x="2406647" y="922521"/>
                  <a:pt x="2312834" y="919850"/>
                </a:cubicBezTo>
                <a:cubicBezTo>
                  <a:pt x="2200290" y="916661"/>
                  <a:pt x="2099522" y="896508"/>
                  <a:pt x="2011204" y="859755"/>
                </a:cubicBezTo>
                <a:cubicBezTo>
                  <a:pt x="2035853" y="862445"/>
                  <a:pt x="2059926" y="865595"/>
                  <a:pt x="2083326" y="869476"/>
                </a:cubicBezTo>
                <a:cubicBezTo>
                  <a:pt x="2092567" y="871013"/>
                  <a:pt x="2101674" y="872512"/>
                  <a:pt x="2110684" y="873991"/>
                </a:cubicBezTo>
                <a:cubicBezTo>
                  <a:pt x="2194488" y="898237"/>
                  <a:pt x="2288300" y="909053"/>
                  <a:pt x="2390931" y="906191"/>
                </a:cubicBezTo>
                <a:cubicBezTo>
                  <a:pt x="2401075" y="905883"/>
                  <a:pt x="2411200" y="905480"/>
                  <a:pt x="2421305" y="905019"/>
                </a:cubicBezTo>
                <a:cubicBezTo>
                  <a:pt x="2429298" y="904980"/>
                  <a:pt x="2437328" y="904846"/>
                  <a:pt x="2445436" y="904615"/>
                </a:cubicBezTo>
                <a:cubicBezTo>
                  <a:pt x="2489297" y="903251"/>
                  <a:pt x="2536001" y="898640"/>
                  <a:pt x="2584358" y="890975"/>
                </a:cubicBezTo>
                <a:cubicBezTo>
                  <a:pt x="2653560" y="882368"/>
                  <a:pt x="2721379" y="870744"/>
                  <a:pt x="2787200" y="857353"/>
                </a:cubicBezTo>
                <a:close/>
                <a:moveTo>
                  <a:pt x="1324448" y="855087"/>
                </a:moveTo>
                <a:cubicBezTo>
                  <a:pt x="1329731" y="857450"/>
                  <a:pt x="1335072" y="859774"/>
                  <a:pt x="1340413" y="862080"/>
                </a:cubicBezTo>
                <a:cubicBezTo>
                  <a:pt x="1346235" y="867497"/>
                  <a:pt x="1352075" y="872896"/>
                  <a:pt x="1357915" y="878199"/>
                </a:cubicBezTo>
                <a:cubicBezTo>
                  <a:pt x="1352709" y="875528"/>
                  <a:pt x="1347522" y="872838"/>
                  <a:pt x="1342354" y="870110"/>
                </a:cubicBezTo>
                <a:cubicBezTo>
                  <a:pt x="1336379" y="865154"/>
                  <a:pt x="1330404" y="860159"/>
                  <a:pt x="1324448" y="855087"/>
                </a:cubicBezTo>
                <a:close/>
                <a:moveTo>
                  <a:pt x="2949351" y="849765"/>
                </a:moveTo>
                <a:cubicBezTo>
                  <a:pt x="2903106" y="871032"/>
                  <a:pt x="2858554" y="889553"/>
                  <a:pt x="2815403" y="905441"/>
                </a:cubicBezTo>
                <a:cubicBezTo>
                  <a:pt x="2758535" y="926383"/>
                  <a:pt x="2706317" y="942963"/>
                  <a:pt x="2655732" y="956123"/>
                </a:cubicBezTo>
                <a:cubicBezTo>
                  <a:pt x="2521515" y="990685"/>
                  <a:pt x="2397348" y="1005882"/>
                  <a:pt x="2253104" y="1005421"/>
                </a:cubicBezTo>
                <a:cubicBezTo>
                  <a:pt x="2232950" y="1005364"/>
                  <a:pt x="2212854" y="1005383"/>
                  <a:pt x="2191567" y="1005421"/>
                </a:cubicBezTo>
                <a:cubicBezTo>
                  <a:pt x="2075296" y="1005652"/>
                  <a:pt x="1943481" y="1005882"/>
                  <a:pt x="1809727" y="987285"/>
                </a:cubicBezTo>
                <a:cubicBezTo>
                  <a:pt x="1700736" y="972223"/>
                  <a:pt x="1594532" y="947766"/>
                  <a:pt x="1493034" y="914702"/>
                </a:cubicBezTo>
                <a:cubicBezTo>
                  <a:pt x="1484927" y="904404"/>
                  <a:pt x="1476858" y="894049"/>
                  <a:pt x="1468865" y="883693"/>
                </a:cubicBezTo>
                <a:cubicBezTo>
                  <a:pt x="1562640" y="908688"/>
                  <a:pt x="1661467" y="927612"/>
                  <a:pt x="1763829" y="939965"/>
                </a:cubicBezTo>
                <a:cubicBezTo>
                  <a:pt x="1868247" y="952626"/>
                  <a:pt x="1968303" y="955546"/>
                  <a:pt x="2065075" y="958371"/>
                </a:cubicBezTo>
                <a:cubicBezTo>
                  <a:pt x="2111011" y="959716"/>
                  <a:pt x="2154392" y="960984"/>
                  <a:pt x="2196504" y="963251"/>
                </a:cubicBezTo>
                <a:cubicBezTo>
                  <a:pt x="2343842" y="971204"/>
                  <a:pt x="2464091" y="964653"/>
                  <a:pt x="2586453" y="942002"/>
                </a:cubicBezTo>
                <a:cubicBezTo>
                  <a:pt x="2635636" y="932761"/>
                  <a:pt x="2688392" y="919639"/>
                  <a:pt x="2743224" y="902982"/>
                </a:cubicBezTo>
                <a:cubicBezTo>
                  <a:pt x="2768429" y="895336"/>
                  <a:pt x="2794116" y="886767"/>
                  <a:pt x="2820322" y="877257"/>
                </a:cubicBezTo>
                <a:cubicBezTo>
                  <a:pt x="2863452" y="868842"/>
                  <a:pt x="2906469" y="859601"/>
                  <a:pt x="2949351" y="849765"/>
                </a:cubicBezTo>
                <a:close/>
                <a:moveTo>
                  <a:pt x="1349808" y="847786"/>
                </a:moveTo>
                <a:cubicBezTo>
                  <a:pt x="1356955" y="850207"/>
                  <a:pt x="1364121" y="852589"/>
                  <a:pt x="1371345" y="854933"/>
                </a:cubicBezTo>
                <a:cubicBezTo>
                  <a:pt x="1378684" y="863021"/>
                  <a:pt x="1386004" y="871013"/>
                  <a:pt x="1393324" y="878890"/>
                </a:cubicBezTo>
                <a:cubicBezTo>
                  <a:pt x="1386215" y="876085"/>
                  <a:pt x="1379126" y="873223"/>
                  <a:pt x="1372056" y="870322"/>
                </a:cubicBezTo>
                <a:cubicBezTo>
                  <a:pt x="1364640" y="862906"/>
                  <a:pt x="1357224" y="855394"/>
                  <a:pt x="1349808" y="847786"/>
                </a:cubicBezTo>
                <a:close/>
                <a:moveTo>
                  <a:pt x="1439510" y="845173"/>
                </a:moveTo>
                <a:cubicBezTo>
                  <a:pt x="1526636" y="863559"/>
                  <a:pt x="1619738" y="877872"/>
                  <a:pt x="1718585" y="887958"/>
                </a:cubicBezTo>
                <a:cubicBezTo>
                  <a:pt x="1795529" y="895874"/>
                  <a:pt x="1870437" y="899543"/>
                  <a:pt x="1942905" y="903078"/>
                </a:cubicBezTo>
                <a:cubicBezTo>
                  <a:pt x="2012434" y="906479"/>
                  <a:pt x="2078120" y="909687"/>
                  <a:pt x="2139925" y="916373"/>
                </a:cubicBezTo>
                <a:cubicBezTo>
                  <a:pt x="2296619" y="933299"/>
                  <a:pt x="2405551" y="935297"/>
                  <a:pt x="2515944" y="923328"/>
                </a:cubicBezTo>
                <a:cubicBezTo>
                  <a:pt x="2536866" y="920984"/>
                  <a:pt x="2558460" y="917891"/>
                  <a:pt x="2580535" y="914164"/>
                </a:cubicBezTo>
                <a:cubicBezTo>
                  <a:pt x="2650179" y="906690"/>
                  <a:pt x="2719612" y="896104"/>
                  <a:pt x="2788756" y="883271"/>
                </a:cubicBezTo>
                <a:cubicBezTo>
                  <a:pt x="2772926" y="888650"/>
                  <a:pt x="2757287" y="893703"/>
                  <a:pt x="2741821" y="898390"/>
                </a:cubicBezTo>
                <a:cubicBezTo>
                  <a:pt x="2687163" y="914990"/>
                  <a:pt x="2634579" y="928073"/>
                  <a:pt x="2585569" y="937295"/>
                </a:cubicBezTo>
                <a:cubicBezTo>
                  <a:pt x="2463610" y="959850"/>
                  <a:pt x="2343689" y="966382"/>
                  <a:pt x="2196754" y="958467"/>
                </a:cubicBezTo>
                <a:cubicBezTo>
                  <a:pt x="2154603" y="956181"/>
                  <a:pt x="2111184" y="954913"/>
                  <a:pt x="2065209" y="953587"/>
                </a:cubicBezTo>
                <a:cubicBezTo>
                  <a:pt x="1968553" y="950743"/>
                  <a:pt x="1868612" y="947842"/>
                  <a:pt x="1764405" y="935201"/>
                </a:cubicBezTo>
                <a:cubicBezTo>
                  <a:pt x="1660064" y="922617"/>
                  <a:pt x="1559412" y="903174"/>
                  <a:pt x="1464043" y="877430"/>
                </a:cubicBezTo>
                <a:cubicBezTo>
                  <a:pt x="1455801" y="866710"/>
                  <a:pt x="1447636" y="855951"/>
                  <a:pt x="1439510" y="845173"/>
                </a:cubicBezTo>
                <a:close/>
                <a:moveTo>
                  <a:pt x="1298781" y="843367"/>
                </a:moveTo>
                <a:cubicBezTo>
                  <a:pt x="1302623" y="845173"/>
                  <a:pt x="1306485" y="846941"/>
                  <a:pt x="1310365" y="848708"/>
                </a:cubicBezTo>
                <a:cubicBezTo>
                  <a:pt x="1314842" y="852570"/>
                  <a:pt x="1319338" y="856393"/>
                  <a:pt x="1323833" y="860178"/>
                </a:cubicBezTo>
                <a:cubicBezTo>
                  <a:pt x="1320221" y="858218"/>
                  <a:pt x="1316648" y="856239"/>
                  <a:pt x="1313055" y="854241"/>
                </a:cubicBezTo>
                <a:cubicBezTo>
                  <a:pt x="1308291" y="850648"/>
                  <a:pt x="1303526" y="847037"/>
                  <a:pt x="1298781" y="843367"/>
                </a:cubicBezTo>
                <a:close/>
                <a:moveTo>
                  <a:pt x="1409193" y="838564"/>
                </a:moveTo>
                <a:cubicBezTo>
                  <a:pt x="1417300" y="840389"/>
                  <a:pt x="1425465" y="842176"/>
                  <a:pt x="1433688" y="843924"/>
                </a:cubicBezTo>
                <a:cubicBezTo>
                  <a:pt x="1441661" y="854568"/>
                  <a:pt x="1449692" y="865173"/>
                  <a:pt x="1457780" y="875759"/>
                </a:cubicBezTo>
                <a:cubicBezTo>
                  <a:pt x="1449615" y="873530"/>
                  <a:pt x="1441507" y="871244"/>
                  <a:pt x="1433419" y="868919"/>
                </a:cubicBezTo>
                <a:cubicBezTo>
                  <a:pt x="1428770" y="863156"/>
                  <a:pt x="1424140" y="857373"/>
                  <a:pt x="1419471" y="851551"/>
                </a:cubicBezTo>
                <a:cubicBezTo>
                  <a:pt x="1416032" y="847229"/>
                  <a:pt x="1412613" y="842887"/>
                  <a:pt x="1409193" y="838564"/>
                </a:cubicBezTo>
                <a:close/>
                <a:moveTo>
                  <a:pt x="1320759" y="837661"/>
                </a:moveTo>
                <a:cubicBezTo>
                  <a:pt x="1327484" y="840063"/>
                  <a:pt x="1334246" y="842445"/>
                  <a:pt x="1341048" y="844789"/>
                </a:cubicBezTo>
                <a:cubicBezTo>
                  <a:pt x="1348002" y="851974"/>
                  <a:pt x="1354938" y="859063"/>
                  <a:pt x="1361873" y="866076"/>
                </a:cubicBezTo>
                <a:cubicBezTo>
                  <a:pt x="1355168" y="863271"/>
                  <a:pt x="1348482" y="860427"/>
                  <a:pt x="1341816" y="857546"/>
                </a:cubicBezTo>
                <a:cubicBezTo>
                  <a:pt x="1334804" y="850994"/>
                  <a:pt x="1327772" y="844366"/>
                  <a:pt x="1320759" y="837661"/>
                </a:cubicBezTo>
                <a:close/>
                <a:moveTo>
                  <a:pt x="2078619" y="834568"/>
                </a:moveTo>
                <a:cubicBezTo>
                  <a:pt x="2079176" y="834683"/>
                  <a:pt x="2079753" y="834818"/>
                  <a:pt x="2080310" y="834952"/>
                </a:cubicBezTo>
                <a:cubicBezTo>
                  <a:pt x="2181423" y="858468"/>
                  <a:pt x="2269203" y="878813"/>
                  <a:pt x="2365782" y="885288"/>
                </a:cubicBezTo>
                <a:cubicBezTo>
                  <a:pt x="2259405" y="884635"/>
                  <a:pt x="2163729" y="867920"/>
                  <a:pt x="2080425" y="835298"/>
                </a:cubicBezTo>
                <a:cubicBezTo>
                  <a:pt x="2079810" y="835067"/>
                  <a:pt x="2079215" y="834798"/>
                  <a:pt x="2078619" y="834568"/>
                </a:cubicBezTo>
                <a:close/>
                <a:moveTo>
                  <a:pt x="1276956" y="833012"/>
                </a:moveTo>
                <a:cubicBezTo>
                  <a:pt x="1278070" y="833550"/>
                  <a:pt x="1279184" y="834107"/>
                  <a:pt x="1280318" y="834645"/>
                </a:cubicBezTo>
                <a:cubicBezTo>
                  <a:pt x="1281951" y="835932"/>
                  <a:pt x="1283603" y="837238"/>
                  <a:pt x="1285256" y="838526"/>
                </a:cubicBezTo>
                <a:cubicBezTo>
                  <a:pt x="1284602" y="838141"/>
                  <a:pt x="1283930" y="837738"/>
                  <a:pt x="1283277" y="837354"/>
                </a:cubicBezTo>
                <a:cubicBezTo>
                  <a:pt x="1281163" y="835913"/>
                  <a:pt x="1279069" y="834453"/>
                  <a:pt x="1276956" y="833012"/>
                </a:cubicBezTo>
                <a:close/>
                <a:moveTo>
                  <a:pt x="1379126" y="831532"/>
                </a:moveTo>
                <a:cubicBezTo>
                  <a:pt x="1387060" y="833434"/>
                  <a:pt x="1395033" y="835317"/>
                  <a:pt x="1403064" y="837161"/>
                </a:cubicBezTo>
                <a:cubicBezTo>
                  <a:pt x="1407502" y="842772"/>
                  <a:pt x="1411940" y="848401"/>
                  <a:pt x="1416397" y="853991"/>
                </a:cubicBezTo>
                <a:cubicBezTo>
                  <a:pt x="1419874" y="858352"/>
                  <a:pt x="1423352" y="862675"/>
                  <a:pt x="1426810" y="866979"/>
                </a:cubicBezTo>
                <a:cubicBezTo>
                  <a:pt x="1418837" y="864654"/>
                  <a:pt x="1410922" y="862291"/>
                  <a:pt x="1403045" y="859870"/>
                </a:cubicBezTo>
                <a:cubicBezTo>
                  <a:pt x="1396935" y="852704"/>
                  <a:pt x="1390807" y="845500"/>
                  <a:pt x="1384678" y="838180"/>
                </a:cubicBezTo>
                <a:cubicBezTo>
                  <a:pt x="1382815" y="835970"/>
                  <a:pt x="1380989" y="833742"/>
                  <a:pt x="1379126" y="831532"/>
                </a:cubicBezTo>
                <a:close/>
                <a:moveTo>
                  <a:pt x="1292114" y="827094"/>
                </a:moveTo>
                <a:cubicBezTo>
                  <a:pt x="1298301" y="829438"/>
                  <a:pt x="1304525" y="831763"/>
                  <a:pt x="1310789" y="834049"/>
                </a:cubicBezTo>
                <a:cubicBezTo>
                  <a:pt x="1317224" y="840255"/>
                  <a:pt x="1323661" y="846383"/>
                  <a:pt x="1330116" y="852454"/>
                </a:cubicBezTo>
                <a:cubicBezTo>
                  <a:pt x="1323910" y="849707"/>
                  <a:pt x="1317743" y="846902"/>
                  <a:pt x="1311576" y="844097"/>
                </a:cubicBezTo>
                <a:cubicBezTo>
                  <a:pt x="1305082" y="838487"/>
                  <a:pt x="1298608" y="832820"/>
                  <a:pt x="1292114" y="827094"/>
                </a:cubicBezTo>
                <a:close/>
                <a:moveTo>
                  <a:pt x="1349213" y="824078"/>
                </a:moveTo>
                <a:cubicBezTo>
                  <a:pt x="1356936" y="826057"/>
                  <a:pt x="1364736" y="828017"/>
                  <a:pt x="1372555" y="829918"/>
                </a:cubicBezTo>
                <a:cubicBezTo>
                  <a:pt x="1375572" y="833530"/>
                  <a:pt x="1378568" y="837161"/>
                  <a:pt x="1381604" y="840773"/>
                </a:cubicBezTo>
                <a:cubicBezTo>
                  <a:pt x="1386369" y="846460"/>
                  <a:pt x="1391133" y="852089"/>
                  <a:pt x="1395879" y="857680"/>
                </a:cubicBezTo>
                <a:cubicBezTo>
                  <a:pt x="1388117" y="855259"/>
                  <a:pt x="1380394" y="852819"/>
                  <a:pt x="1372709" y="850322"/>
                </a:cubicBezTo>
                <a:cubicBezTo>
                  <a:pt x="1365120" y="841926"/>
                  <a:pt x="1357493" y="833434"/>
                  <a:pt x="1349866" y="824827"/>
                </a:cubicBezTo>
                <a:cubicBezTo>
                  <a:pt x="1349655" y="824578"/>
                  <a:pt x="1349443" y="824328"/>
                  <a:pt x="1349213" y="824078"/>
                </a:cubicBezTo>
                <a:close/>
                <a:moveTo>
                  <a:pt x="2738670" y="822925"/>
                </a:moveTo>
                <a:cubicBezTo>
                  <a:pt x="2714002" y="829861"/>
                  <a:pt x="2689852" y="836047"/>
                  <a:pt x="2666222" y="841465"/>
                </a:cubicBezTo>
                <a:cubicBezTo>
                  <a:pt x="2626452" y="849323"/>
                  <a:pt x="2586549" y="856201"/>
                  <a:pt x="2546683" y="861868"/>
                </a:cubicBezTo>
                <a:cubicBezTo>
                  <a:pt x="2529777" y="864212"/>
                  <a:pt x="2513101" y="866172"/>
                  <a:pt x="2496655" y="867824"/>
                </a:cubicBezTo>
                <a:cubicBezTo>
                  <a:pt x="2481862" y="868919"/>
                  <a:pt x="2467280" y="869668"/>
                  <a:pt x="2452871" y="870053"/>
                </a:cubicBezTo>
                <a:cubicBezTo>
                  <a:pt x="2474119" y="868881"/>
                  <a:pt x="2495791" y="867036"/>
                  <a:pt x="2517865" y="864558"/>
                </a:cubicBezTo>
                <a:cubicBezTo>
                  <a:pt x="2568816" y="859352"/>
                  <a:pt x="2622206" y="850149"/>
                  <a:pt x="2678479" y="836892"/>
                </a:cubicBezTo>
                <a:cubicBezTo>
                  <a:pt x="2698556" y="832493"/>
                  <a:pt x="2718613" y="827844"/>
                  <a:pt x="2738670" y="822925"/>
                </a:cubicBezTo>
                <a:close/>
                <a:moveTo>
                  <a:pt x="2781263" y="821734"/>
                </a:moveTo>
                <a:cubicBezTo>
                  <a:pt x="2729506" y="838065"/>
                  <a:pt x="2680073" y="850956"/>
                  <a:pt x="2632542" y="860523"/>
                </a:cubicBezTo>
                <a:cubicBezTo>
                  <a:pt x="2580151" y="869092"/>
                  <a:pt x="2527337" y="875970"/>
                  <a:pt x="2474254" y="880677"/>
                </a:cubicBezTo>
                <a:cubicBezTo>
                  <a:pt x="2440018" y="882464"/>
                  <a:pt x="2406820" y="882540"/>
                  <a:pt x="2375177" y="880831"/>
                </a:cubicBezTo>
                <a:cubicBezTo>
                  <a:pt x="2363342" y="880158"/>
                  <a:pt x="2351642" y="879255"/>
                  <a:pt x="2340058" y="878160"/>
                </a:cubicBezTo>
                <a:cubicBezTo>
                  <a:pt x="2394389" y="880600"/>
                  <a:pt x="2451949" y="878448"/>
                  <a:pt x="2512525" y="871667"/>
                </a:cubicBezTo>
                <a:cubicBezTo>
                  <a:pt x="2558115" y="867536"/>
                  <a:pt x="2605511" y="860082"/>
                  <a:pt x="2655136" y="849227"/>
                </a:cubicBezTo>
                <a:cubicBezTo>
                  <a:pt x="2697364" y="841100"/>
                  <a:pt x="2739477" y="831859"/>
                  <a:pt x="2781263" y="821734"/>
                </a:cubicBezTo>
                <a:close/>
                <a:moveTo>
                  <a:pt x="2945661" y="821235"/>
                </a:moveTo>
                <a:cubicBezTo>
                  <a:pt x="2904048" y="839813"/>
                  <a:pt x="2863818" y="856201"/>
                  <a:pt x="2824779" y="870533"/>
                </a:cubicBezTo>
                <a:cubicBezTo>
                  <a:pt x="2769064" y="881503"/>
                  <a:pt x="2713137" y="891128"/>
                  <a:pt x="2657076" y="898909"/>
                </a:cubicBezTo>
                <a:cubicBezTo>
                  <a:pt x="2661188" y="897987"/>
                  <a:pt x="2665280" y="897065"/>
                  <a:pt x="2669410" y="896085"/>
                </a:cubicBezTo>
                <a:cubicBezTo>
                  <a:pt x="2719362" y="884270"/>
                  <a:pt x="2771216" y="868746"/>
                  <a:pt x="2825413" y="849323"/>
                </a:cubicBezTo>
                <a:cubicBezTo>
                  <a:pt x="2866411" y="840466"/>
                  <a:pt x="2906545" y="831014"/>
                  <a:pt x="2945661" y="821235"/>
                </a:cubicBezTo>
                <a:close/>
                <a:moveTo>
                  <a:pt x="3081298" y="817719"/>
                </a:moveTo>
                <a:cubicBezTo>
                  <a:pt x="3013825" y="854779"/>
                  <a:pt x="2950003" y="886229"/>
                  <a:pt x="2888985" y="912512"/>
                </a:cubicBezTo>
                <a:cubicBezTo>
                  <a:pt x="2830735" y="937622"/>
                  <a:pt x="2777402" y="958044"/>
                  <a:pt x="2725933" y="974970"/>
                </a:cubicBezTo>
                <a:cubicBezTo>
                  <a:pt x="2583283" y="1021521"/>
                  <a:pt x="2450950" y="1046132"/>
                  <a:pt x="2309452" y="1052395"/>
                </a:cubicBezTo>
                <a:cubicBezTo>
                  <a:pt x="2180674" y="1058081"/>
                  <a:pt x="2020426" y="1065190"/>
                  <a:pt x="1855048" y="1039388"/>
                </a:cubicBezTo>
                <a:cubicBezTo>
                  <a:pt x="1740160" y="1021559"/>
                  <a:pt x="1629133" y="992203"/>
                  <a:pt x="1522525" y="951627"/>
                </a:cubicBezTo>
                <a:cubicBezTo>
                  <a:pt x="1514398" y="941598"/>
                  <a:pt x="1506329" y="931512"/>
                  <a:pt x="1498318" y="921388"/>
                </a:cubicBezTo>
                <a:cubicBezTo>
                  <a:pt x="1598029" y="953414"/>
                  <a:pt x="1702235" y="977179"/>
                  <a:pt x="1809093" y="991973"/>
                </a:cubicBezTo>
                <a:cubicBezTo>
                  <a:pt x="1943155" y="1010608"/>
                  <a:pt x="2075142" y="1010359"/>
                  <a:pt x="2191586" y="1010147"/>
                </a:cubicBezTo>
                <a:cubicBezTo>
                  <a:pt x="2212854" y="1010109"/>
                  <a:pt x="2232950" y="1010070"/>
                  <a:pt x="2253084" y="1010128"/>
                </a:cubicBezTo>
                <a:cubicBezTo>
                  <a:pt x="2397751" y="1010608"/>
                  <a:pt x="2522285" y="995354"/>
                  <a:pt x="2656922" y="960695"/>
                </a:cubicBezTo>
                <a:cubicBezTo>
                  <a:pt x="2707643" y="947497"/>
                  <a:pt x="2760015" y="930859"/>
                  <a:pt x="2817017" y="909879"/>
                </a:cubicBezTo>
                <a:cubicBezTo>
                  <a:pt x="2866585" y="891628"/>
                  <a:pt x="2917957" y="869937"/>
                  <a:pt x="2971579" y="844597"/>
                </a:cubicBezTo>
                <a:cubicBezTo>
                  <a:pt x="3008254" y="836009"/>
                  <a:pt x="3044834" y="826998"/>
                  <a:pt x="3081298" y="817719"/>
                </a:cubicBezTo>
                <a:close/>
                <a:moveTo>
                  <a:pt x="1264545" y="816413"/>
                </a:moveTo>
                <a:cubicBezTo>
                  <a:pt x="1269905" y="818545"/>
                  <a:pt x="1275284" y="820678"/>
                  <a:pt x="1280683" y="822752"/>
                </a:cubicBezTo>
                <a:cubicBezTo>
                  <a:pt x="1286255" y="827729"/>
                  <a:pt x="1291845" y="832666"/>
                  <a:pt x="1297436" y="837546"/>
                </a:cubicBezTo>
                <a:cubicBezTo>
                  <a:pt x="1292191" y="835087"/>
                  <a:pt x="1286946" y="832608"/>
                  <a:pt x="1281720" y="830092"/>
                </a:cubicBezTo>
                <a:cubicBezTo>
                  <a:pt x="1275995" y="825577"/>
                  <a:pt x="1270270" y="821024"/>
                  <a:pt x="1264545" y="816413"/>
                </a:cubicBezTo>
                <a:close/>
                <a:moveTo>
                  <a:pt x="1319587" y="816220"/>
                </a:moveTo>
                <a:cubicBezTo>
                  <a:pt x="1327042" y="818276"/>
                  <a:pt x="1334573" y="820293"/>
                  <a:pt x="1342162" y="822253"/>
                </a:cubicBezTo>
                <a:cubicBezTo>
                  <a:pt x="1343699" y="824020"/>
                  <a:pt x="1345236" y="825788"/>
                  <a:pt x="1346792" y="827536"/>
                </a:cubicBezTo>
                <a:cubicBezTo>
                  <a:pt x="1352844" y="834357"/>
                  <a:pt x="1358857" y="841081"/>
                  <a:pt x="1364870" y="847747"/>
                </a:cubicBezTo>
                <a:cubicBezTo>
                  <a:pt x="1357359" y="845269"/>
                  <a:pt x="1349885" y="842752"/>
                  <a:pt x="1342450" y="840197"/>
                </a:cubicBezTo>
                <a:cubicBezTo>
                  <a:pt x="1334842" y="832301"/>
                  <a:pt x="1327214" y="824309"/>
                  <a:pt x="1319587" y="816220"/>
                </a:cubicBezTo>
                <a:close/>
                <a:moveTo>
                  <a:pt x="1977141" y="812839"/>
                </a:moveTo>
                <a:cubicBezTo>
                  <a:pt x="1994009" y="815682"/>
                  <a:pt x="2010551" y="818891"/>
                  <a:pt x="2026708" y="822580"/>
                </a:cubicBezTo>
                <a:cubicBezTo>
                  <a:pt x="2033682" y="824155"/>
                  <a:pt x="2040560" y="825750"/>
                  <a:pt x="2047400" y="827325"/>
                </a:cubicBezTo>
                <a:cubicBezTo>
                  <a:pt x="2057563" y="831955"/>
                  <a:pt x="2067879" y="836355"/>
                  <a:pt x="2078369" y="840504"/>
                </a:cubicBezTo>
                <a:cubicBezTo>
                  <a:pt x="2187552" y="883251"/>
                  <a:pt x="2317618" y="898928"/>
                  <a:pt x="2465070" y="887094"/>
                </a:cubicBezTo>
                <a:cubicBezTo>
                  <a:pt x="2466434" y="886979"/>
                  <a:pt x="2467818" y="886863"/>
                  <a:pt x="2469182" y="886748"/>
                </a:cubicBezTo>
                <a:cubicBezTo>
                  <a:pt x="2476502" y="886133"/>
                  <a:pt x="2483784" y="885461"/>
                  <a:pt x="2491084" y="884750"/>
                </a:cubicBezTo>
                <a:cubicBezTo>
                  <a:pt x="2501228" y="884058"/>
                  <a:pt x="2511429" y="883271"/>
                  <a:pt x="2521727" y="882271"/>
                </a:cubicBezTo>
                <a:cubicBezTo>
                  <a:pt x="2553120" y="879275"/>
                  <a:pt x="2585319" y="874664"/>
                  <a:pt x="2618441" y="868439"/>
                </a:cubicBezTo>
                <a:cubicBezTo>
                  <a:pt x="2675059" y="859524"/>
                  <a:pt x="2731216" y="848631"/>
                  <a:pt x="2786739" y="836239"/>
                </a:cubicBezTo>
                <a:cubicBezTo>
                  <a:pt x="2722320" y="857181"/>
                  <a:pt x="2661360" y="872646"/>
                  <a:pt x="2603071" y="882848"/>
                </a:cubicBezTo>
                <a:cubicBezTo>
                  <a:pt x="2537904" y="891513"/>
                  <a:pt x="2471487" y="897584"/>
                  <a:pt x="2404361" y="900043"/>
                </a:cubicBezTo>
                <a:cubicBezTo>
                  <a:pt x="2311124" y="899294"/>
                  <a:pt x="2223094" y="887228"/>
                  <a:pt x="2117812" y="870110"/>
                </a:cubicBezTo>
                <a:cubicBezTo>
                  <a:pt x="2078638" y="859102"/>
                  <a:pt x="2041636" y="845192"/>
                  <a:pt x="2006958" y="828362"/>
                </a:cubicBezTo>
                <a:cubicBezTo>
                  <a:pt x="1996852" y="823444"/>
                  <a:pt x="1986920" y="818257"/>
                  <a:pt x="1977141" y="812839"/>
                </a:cubicBezTo>
                <a:close/>
                <a:moveTo>
                  <a:pt x="1290097" y="807863"/>
                </a:moveTo>
                <a:cubicBezTo>
                  <a:pt x="1297263" y="809957"/>
                  <a:pt x="1304487" y="812013"/>
                  <a:pt x="1311749" y="814030"/>
                </a:cubicBezTo>
                <a:cubicBezTo>
                  <a:pt x="1311826" y="814126"/>
                  <a:pt x="1311922" y="814222"/>
                  <a:pt x="1311999" y="814318"/>
                </a:cubicBezTo>
                <a:cubicBezTo>
                  <a:pt x="1319242" y="822022"/>
                  <a:pt x="1326446" y="829611"/>
                  <a:pt x="1333651" y="837123"/>
                </a:cubicBezTo>
                <a:cubicBezTo>
                  <a:pt x="1326465" y="834606"/>
                  <a:pt x="1319299" y="832051"/>
                  <a:pt x="1312191" y="829438"/>
                </a:cubicBezTo>
                <a:cubicBezTo>
                  <a:pt x="1304813" y="822330"/>
                  <a:pt x="1297455" y="815144"/>
                  <a:pt x="1290097" y="807863"/>
                </a:cubicBezTo>
                <a:close/>
                <a:moveTo>
                  <a:pt x="1238532" y="805788"/>
                </a:moveTo>
                <a:cubicBezTo>
                  <a:pt x="1242489" y="807440"/>
                  <a:pt x="1246485" y="809073"/>
                  <a:pt x="1250462" y="810706"/>
                </a:cubicBezTo>
                <a:cubicBezTo>
                  <a:pt x="1254708" y="814165"/>
                  <a:pt x="1258935" y="817604"/>
                  <a:pt x="1263181" y="821024"/>
                </a:cubicBezTo>
                <a:cubicBezTo>
                  <a:pt x="1259281" y="819083"/>
                  <a:pt x="1255419" y="817104"/>
                  <a:pt x="1251557" y="815144"/>
                </a:cubicBezTo>
                <a:cubicBezTo>
                  <a:pt x="1247216" y="812032"/>
                  <a:pt x="1242854" y="808939"/>
                  <a:pt x="1238532" y="805788"/>
                </a:cubicBezTo>
                <a:close/>
                <a:moveTo>
                  <a:pt x="1409673" y="805058"/>
                </a:moveTo>
                <a:cubicBezTo>
                  <a:pt x="1490460" y="817796"/>
                  <a:pt x="1578163" y="828093"/>
                  <a:pt x="1673359" y="835951"/>
                </a:cubicBezTo>
                <a:cubicBezTo>
                  <a:pt x="1724790" y="840255"/>
                  <a:pt x="1775625" y="843175"/>
                  <a:pt x="1824789" y="845999"/>
                </a:cubicBezTo>
                <a:cubicBezTo>
                  <a:pt x="1882790" y="849342"/>
                  <a:pt x="1938755" y="852570"/>
                  <a:pt x="1992069" y="857776"/>
                </a:cubicBezTo>
                <a:cubicBezTo>
                  <a:pt x="2062904" y="889534"/>
                  <a:pt x="2142019" y="910283"/>
                  <a:pt x="2229012" y="919870"/>
                </a:cubicBezTo>
                <a:cubicBezTo>
                  <a:pt x="2201135" y="917660"/>
                  <a:pt x="2171759" y="914894"/>
                  <a:pt x="2140444" y="911512"/>
                </a:cubicBezTo>
                <a:cubicBezTo>
                  <a:pt x="2078504" y="904827"/>
                  <a:pt x="2012760" y="901599"/>
                  <a:pt x="1943135" y="898198"/>
                </a:cubicBezTo>
                <a:cubicBezTo>
                  <a:pt x="1870744" y="894644"/>
                  <a:pt x="1795894" y="890994"/>
                  <a:pt x="1719103" y="883098"/>
                </a:cubicBezTo>
                <a:cubicBezTo>
                  <a:pt x="1618336" y="872819"/>
                  <a:pt x="1523563" y="858160"/>
                  <a:pt x="1435052" y="839237"/>
                </a:cubicBezTo>
                <a:cubicBezTo>
                  <a:pt x="1426541" y="827863"/>
                  <a:pt x="1418069" y="816470"/>
                  <a:pt x="1409673" y="805058"/>
                </a:cubicBezTo>
                <a:close/>
                <a:moveTo>
                  <a:pt x="1903558" y="802734"/>
                </a:moveTo>
                <a:cubicBezTo>
                  <a:pt x="1923136" y="804885"/>
                  <a:pt x="1942348" y="807364"/>
                  <a:pt x="1961195" y="810265"/>
                </a:cubicBezTo>
                <a:cubicBezTo>
                  <a:pt x="1975258" y="818526"/>
                  <a:pt x="1989706" y="826268"/>
                  <a:pt x="2004480" y="833473"/>
                </a:cubicBezTo>
                <a:cubicBezTo>
                  <a:pt x="2027803" y="844808"/>
                  <a:pt x="2052183" y="854818"/>
                  <a:pt x="2077543" y="863521"/>
                </a:cubicBezTo>
                <a:cubicBezTo>
                  <a:pt x="2051107" y="859294"/>
                  <a:pt x="2023846" y="855951"/>
                  <a:pt x="1995873" y="853165"/>
                </a:cubicBezTo>
                <a:cubicBezTo>
                  <a:pt x="1963327" y="838660"/>
                  <a:pt x="1932550" y="821869"/>
                  <a:pt x="1903558" y="802734"/>
                </a:cubicBezTo>
                <a:close/>
                <a:moveTo>
                  <a:pt x="1379029" y="800044"/>
                </a:moveTo>
                <a:cubicBezTo>
                  <a:pt x="1387348" y="801465"/>
                  <a:pt x="1395744" y="802829"/>
                  <a:pt x="1404198" y="804194"/>
                </a:cubicBezTo>
                <a:cubicBezTo>
                  <a:pt x="1412478" y="815471"/>
                  <a:pt x="1420835" y="826749"/>
                  <a:pt x="1429231" y="837988"/>
                </a:cubicBezTo>
                <a:cubicBezTo>
                  <a:pt x="1420873" y="836182"/>
                  <a:pt x="1412574" y="834318"/>
                  <a:pt x="1404332" y="832435"/>
                </a:cubicBezTo>
                <a:cubicBezTo>
                  <a:pt x="1395840" y="821657"/>
                  <a:pt x="1387406" y="810860"/>
                  <a:pt x="1379029" y="800044"/>
                </a:cubicBezTo>
                <a:close/>
                <a:moveTo>
                  <a:pt x="2048168" y="799698"/>
                </a:moveTo>
                <a:cubicBezTo>
                  <a:pt x="2054662" y="801754"/>
                  <a:pt x="2061136" y="803809"/>
                  <a:pt x="2067534" y="805846"/>
                </a:cubicBezTo>
                <a:cubicBezTo>
                  <a:pt x="2085382" y="811513"/>
                  <a:pt x="2102999" y="817104"/>
                  <a:pt x="2120540" y="822522"/>
                </a:cubicBezTo>
                <a:cubicBezTo>
                  <a:pt x="2154027" y="835740"/>
                  <a:pt x="2189415" y="846480"/>
                  <a:pt x="2226168" y="854491"/>
                </a:cubicBezTo>
                <a:cubicBezTo>
                  <a:pt x="2250164" y="859716"/>
                  <a:pt x="2275025" y="863751"/>
                  <a:pt x="2300730" y="866595"/>
                </a:cubicBezTo>
                <a:cubicBezTo>
                  <a:pt x="2301941" y="866767"/>
                  <a:pt x="2303132" y="866979"/>
                  <a:pt x="2304342" y="867152"/>
                </a:cubicBezTo>
                <a:cubicBezTo>
                  <a:pt x="2323862" y="869976"/>
                  <a:pt x="2343996" y="872051"/>
                  <a:pt x="2364592" y="873453"/>
                </a:cubicBezTo>
                <a:cubicBezTo>
                  <a:pt x="2287877" y="871955"/>
                  <a:pt x="2217407" y="861561"/>
                  <a:pt x="2153873" y="842234"/>
                </a:cubicBezTo>
                <a:cubicBezTo>
                  <a:pt x="2116870" y="830994"/>
                  <a:pt x="2081443" y="816682"/>
                  <a:pt x="2048168" y="799698"/>
                </a:cubicBezTo>
                <a:close/>
                <a:moveTo>
                  <a:pt x="1261048" y="799141"/>
                </a:moveTo>
                <a:cubicBezTo>
                  <a:pt x="1267830" y="801235"/>
                  <a:pt x="1274631" y="803310"/>
                  <a:pt x="1281490" y="805346"/>
                </a:cubicBezTo>
                <a:cubicBezTo>
                  <a:pt x="1288425" y="812243"/>
                  <a:pt x="1295342" y="819064"/>
                  <a:pt x="1302277" y="825807"/>
                </a:cubicBezTo>
                <a:cubicBezTo>
                  <a:pt x="1295495" y="823290"/>
                  <a:pt x="1288733" y="820716"/>
                  <a:pt x="1282008" y="818122"/>
                </a:cubicBezTo>
                <a:cubicBezTo>
                  <a:pt x="1275035" y="811879"/>
                  <a:pt x="1268042" y="805538"/>
                  <a:pt x="1261048" y="799141"/>
                </a:cubicBezTo>
                <a:close/>
                <a:moveTo>
                  <a:pt x="2942511" y="797623"/>
                </a:moveTo>
                <a:cubicBezTo>
                  <a:pt x="2903779" y="814395"/>
                  <a:pt x="2866258" y="829362"/>
                  <a:pt x="2829812" y="842560"/>
                </a:cubicBezTo>
                <a:cubicBezTo>
                  <a:pt x="2782800" y="852800"/>
                  <a:pt x="2734655" y="862253"/>
                  <a:pt x="2685626" y="870437"/>
                </a:cubicBezTo>
                <a:cubicBezTo>
                  <a:pt x="2733367" y="858660"/>
                  <a:pt x="2782954" y="843598"/>
                  <a:pt x="2834769" y="825115"/>
                </a:cubicBezTo>
                <a:cubicBezTo>
                  <a:pt x="2870984" y="816451"/>
                  <a:pt x="2906910" y="807248"/>
                  <a:pt x="2942511" y="797623"/>
                </a:cubicBezTo>
                <a:close/>
                <a:moveTo>
                  <a:pt x="1216611" y="796413"/>
                </a:moveTo>
                <a:cubicBezTo>
                  <a:pt x="1217956" y="797008"/>
                  <a:pt x="1219262" y="797604"/>
                  <a:pt x="1220607" y="798180"/>
                </a:cubicBezTo>
                <a:cubicBezTo>
                  <a:pt x="1221990" y="799218"/>
                  <a:pt x="1223373" y="800236"/>
                  <a:pt x="1224757" y="801254"/>
                </a:cubicBezTo>
                <a:cubicBezTo>
                  <a:pt x="1223393" y="800524"/>
                  <a:pt x="1222047" y="799794"/>
                  <a:pt x="1220683" y="799064"/>
                </a:cubicBezTo>
                <a:cubicBezTo>
                  <a:pt x="1219319" y="798200"/>
                  <a:pt x="1217975" y="797296"/>
                  <a:pt x="1216611" y="796413"/>
                </a:cubicBezTo>
                <a:close/>
                <a:moveTo>
                  <a:pt x="1348655" y="794703"/>
                </a:moveTo>
                <a:cubicBezTo>
                  <a:pt x="1356801" y="796201"/>
                  <a:pt x="1365005" y="797642"/>
                  <a:pt x="1373304" y="799083"/>
                </a:cubicBezTo>
                <a:cubicBezTo>
                  <a:pt x="1381546" y="809727"/>
                  <a:pt x="1389827" y="820370"/>
                  <a:pt x="1398204" y="831014"/>
                </a:cubicBezTo>
                <a:cubicBezTo>
                  <a:pt x="1390038" y="829112"/>
                  <a:pt x="1381911" y="827171"/>
                  <a:pt x="1373862" y="825212"/>
                </a:cubicBezTo>
                <a:cubicBezTo>
                  <a:pt x="1365408" y="815048"/>
                  <a:pt x="1356993" y="804885"/>
                  <a:pt x="1348655" y="794703"/>
                </a:cubicBezTo>
                <a:close/>
                <a:moveTo>
                  <a:pt x="1232499" y="790015"/>
                </a:moveTo>
                <a:cubicBezTo>
                  <a:pt x="1238705" y="792052"/>
                  <a:pt x="1244968" y="794069"/>
                  <a:pt x="1251250" y="796067"/>
                </a:cubicBezTo>
                <a:cubicBezTo>
                  <a:pt x="1257648" y="801965"/>
                  <a:pt x="1264026" y="807786"/>
                  <a:pt x="1270443" y="813569"/>
                </a:cubicBezTo>
                <a:cubicBezTo>
                  <a:pt x="1264218" y="811110"/>
                  <a:pt x="1258032" y="808612"/>
                  <a:pt x="1251865" y="806096"/>
                </a:cubicBezTo>
                <a:cubicBezTo>
                  <a:pt x="1245410" y="800793"/>
                  <a:pt x="1238954" y="795433"/>
                  <a:pt x="1232499" y="790015"/>
                </a:cubicBezTo>
                <a:close/>
                <a:moveTo>
                  <a:pt x="1318493" y="789035"/>
                </a:moveTo>
                <a:cubicBezTo>
                  <a:pt x="1326427" y="790572"/>
                  <a:pt x="1334457" y="792090"/>
                  <a:pt x="1342546" y="793589"/>
                </a:cubicBezTo>
                <a:cubicBezTo>
                  <a:pt x="1350749" y="803598"/>
                  <a:pt x="1358991" y="813607"/>
                  <a:pt x="1367291" y="823598"/>
                </a:cubicBezTo>
                <a:cubicBezTo>
                  <a:pt x="1359299" y="821619"/>
                  <a:pt x="1351364" y="819602"/>
                  <a:pt x="1343468" y="817546"/>
                </a:cubicBezTo>
                <a:cubicBezTo>
                  <a:pt x="1335092" y="808055"/>
                  <a:pt x="1326773" y="798545"/>
                  <a:pt x="1318493" y="789035"/>
                </a:cubicBezTo>
                <a:close/>
                <a:moveTo>
                  <a:pt x="3198397" y="787037"/>
                </a:moveTo>
                <a:cubicBezTo>
                  <a:pt x="3114113" y="839698"/>
                  <a:pt x="3036746" y="883117"/>
                  <a:pt x="2962568" y="919581"/>
                </a:cubicBezTo>
                <a:cubicBezTo>
                  <a:pt x="2902876" y="948918"/>
                  <a:pt x="2848449" y="973203"/>
                  <a:pt x="2796153" y="993817"/>
                </a:cubicBezTo>
                <a:cubicBezTo>
                  <a:pt x="2644627" y="1053183"/>
                  <a:pt x="2507894" y="1086708"/>
                  <a:pt x="2365802" y="1099349"/>
                </a:cubicBezTo>
                <a:cubicBezTo>
                  <a:pt x="2228954" y="1111549"/>
                  <a:pt x="2066631" y="1120117"/>
                  <a:pt x="1900350" y="1091491"/>
                </a:cubicBezTo>
                <a:cubicBezTo>
                  <a:pt x="1780505" y="1070934"/>
                  <a:pt x="1663868" y="1035776"/>
                  <a:pt x="1551093" y="986401"/>
                </a:cubicBezTo>
                <a:cubicBezTo>
                  <a:pt x="1543312" y="977083"/>
                  <a:pt x="1535608" y="967708"/>
                  <a:pt x="1527942" y="958294"/>
                </a:cubicBezTo>
                <a:cubicBezTo>
                  <a:pt x="1633225" y="997852"/>
                  <a:pt x="1742715" y="1026631"/>
                  <a:pt x="1854337" y="1043961"/>
                </a:cubicBezTo>
                <a:cubicBezTo>
                  <a:pt x="2020176" y="1069820"/>
                  <a:pt x="2180674" y="1062712"/>
                  <a:pt x="2309645" y="1057006"/>
                </a:cubicBezTo>
                <a:cubicBezTo>
                  <a:pt x="2451564" y="1050704"/>
                  <a:pt x="2584321" y="1026055"/>
                  <a:pt x="2727374" y="979370"/>
                </a:cubicBezTo>
                <a:cubicBezTo>
                  <a:pt x="2778977" y="962386"/>
                  <a:pt x="2832445" y="941925"/>
                  <a:pt x="2890811" y="916757"/>
                </a:cubicBezTo>
                <a:cubicBezTo>
                  <a:pt x="2956612" y="888400"/>
                  <a:pt x="3025699" y="854068"/>
                  <a:pt x="3099051" y="813166"/>
                </a:cubicBezTo>
                <a:cubicBezTo>
                  <a:pt x="3132269" y="804636"/>
                  <a:pt x="3165390" y="795894"/>
                  <a:pt x="3198397" y="787037"/>
                </a:cubicBezTo>
                <a:close/>
                <a:moveTo>
                  <a:pt x="3075881" y="786884"/>
                </a:moveTo>
                <a:cubicBezTo>
                  <a:pt x="3041164" y="805346"/>
                  <a:pt x="3007390" y="822349"/>
                  <a:pt x="2974479" y="838007"/>
                </a:cubicBezTo>
                <a:cubicBezTo>
                  <a:pt x="2934461" y="847421"/>
                  <a:pt x="2894327" y="856354"/>
                  <a:pt x="2854097" y="864635"/>
                </a:cubicBezTo>
                <a:cubicBezTo>
                  <a:pt x="2892213" y="849899"/>
                  <a:pt x="2931464" y="833242"/>
                  <a:pt x="2972020" y="814568"/>
                </a:cubicBezTo>
                <a:cubicBezTo>
                  <a:pt x="3007601" y="805462"/>
                  <a:pt x="3042260" y="796144"/>
                  <a:pt x="3075881" y="786884"/>
                </a:cubicBezTo>
                <a:close/>
                <a:moveTo>
                  <a:pt x="2852675" y="786710"/>
                </a:moveTo>
                <a:cubicBezTo>
                  <a:pt x="2852310" y="786845"/>
                  <a:pt x="2851945" y="786960"/>
                  <a:pt x="2851599" y="787095"/>
                </a:cubicBezTo>
                <a:cubicBezTo>
                  <a:pt x="2850696" y="787345"/>
                  <a:pt x="2849813" y="787614"/>
                  <a:pt x="2848909" y="787863"/>
                </a:cubicBezTo>
                <a:cubicBezTo>
                  <a:pt x="2850177" y="787479"/>
                  <a:pt x="2851426" y="787095"/>
                  <a:pt x="2852675" y="786710"/>
                </a:cubicBezTo>
                <a:close/>
                <a:moveTo>
                  <a:pt x="2052856" y="784905"/>
                </a:moveTo>
                <a:cubicBezTo>
                  <a:pt x="2067688" y="791091"/>
                  <a:pt x="2082385" y="797162"/>
                  <a:pt x="2097082" y="803041"/>
                </a:cubicBezTo>
                <a:cubicBezTo>
                  <a:pt x="2118465" y="812743"/>
                  <a:pt x="2140328" y="821696"/>
                  <a:pt x="2163191" y="829592"/>
                </a:cubicBezTo>
                <a:cubicBezTo>
                  <a:pt x="2166015" y="830572"/>
                  <a:pt x="2168878" y="831456"/>
                  <a:pt x="2171702" y="832397"/>
                </a:cubicBezTo>
                <a:cubicBezTo>
                  <a:pt x="2156255" y="827997"/>
                  <a:pt x="2140828" y="823387"/>
                  <a:pt x="2125324" y="818622"/>
                </a:cubicBezTo>
                <a:cubicBezTo>
                  <a:pt x="2114988" y="814587"/>
                  <a:pt x="2104805" y="810341"/>
                  <a:pt x="2094853" y="805846"/>
                </a:cubicBezTo>
                <a:cubicBezTo>
                  <a:pt x="2080425" y="799295"/>
                  <a:pt x="2066477" y="792282"/>
                  <a:pt x="2052856" y="784905"/>
                </a:cubicBezTo>
                <a:close/>
                <a:moveTo>
                  <a:pt x="1288560" y="783003"/>
                </a:moveTo>
                <a:cubicBezTo>
                  <a:pt x="1296283" y="784616"/>
                  <a:pt x="1304084" y="786211"/>
                  <a:pt x="1311941" y="787767"/>
                </a:cubicBezTo>
                <a:cubicBezTo>
                  <a:pt x="1320029" y="797066"/>
                  <a:pt x="1328156" y="806365"/>
                  <a:pt x="1336340" y="815663"/>
                </a:cubicBezTo>
                <a:cubicBezTo>
                  <a:pt x="1328521" y="813588"/>
                  <a:pt x="1320779" y="811475"/>
                  <a:pt x="1313094" y="809323"/>
                </a:cubicBezTo>
                <a:cubicBezTo>
                  <a:pt x="1304871" y="800563"/>
                  <a:pt x="1296706" y="791783"/>
                  <a:pt x="1288560" y="783003"/>
                </a:cubicBezTo>
                <a:close/>
                <a:moveTo>
                  <a:pt x="1204968" y="780678"/>
                </a:moveTo>
                <a:cubicBezTo>
                  <a:pt x="1210348" y="782561"/>
                  <a:pt x="1215727" y="784405"/>
                  <a:pt x="1221164" y="786249"/>
                </a:cubicBezTo>
                <a:cubicBezTo>
                  <a:pt x="1226716" y="790976"/>
                  <a:pt x="1232288" y="795644"/>
                  <a:pt x="1237859" y="800294"/>
                </a:cubicBezTo>
                <a:cubicBezTo>
                  <a:pt x="1232537" y="798046"/>
                  <a:pt x="1227216" y="795798"/>
                  <a:pt x="1221933" y="793512"/>
                </a:cubicBezTo>
                <a:cubicBezTo>
                  <a:pt x="1216265" y="789285"/>
                  <a:pt x="1210616" y="785001"/>
                  <a:pt x="1204968" y="780678"/>
                </a:cubicBezTo>
                <a:close/>
                <a:moveTo>
                  <a:pt x="2936747" y="780179"/>
                </a:moveTo>
                <a:cubicBezTo>
                  <a:pt x="2903126" y="794242"/>
                  <a:pt x="2870446" y="806979"/>
                  <a:pt x="2838612" y="818449"/>
                </a:cubicBezTo>
                <a:cubicBezTo>
                  <a:pt x="2801090" y="827479"/>
                  <a:pt x="2763281" y="835913"/>
                  <a:pt x="2725202" y="843579"/>
                </a:cubicBezTo>
                <a:cubicBezTo>
                  <a:pt x="2764011" y="832916"/>
                  <a:pt x="2804107" y="820217"/>
                  <a:pt x="2845662" y="805442"/>
                </a:cubicBezTo>
                <a:cubicBezTo>
                  <a:pt x="2876268" y="797373"/>
                  <a:pt x="2906641" y="788920"/>
                  <a:pt x="2936747" y="780179"/>
                </a:cubicBezTo>
                <a:close/>
                <a:moveTo>
                  <a:pt x="1258839" y="776547"/>
                </a:moveTo>
                <a:cubicBezTo>
                  <a:pt x="1266293" y="778219"/>
                  <a:pt x="1273843" y="779871"/>
                  <a:pt x="1281452" y="781485"/>
                </a:cubicBezTo>
                <a:cubicBezTo>
                  <a:pt x="1289367" y="790053"/>
                  <a:pt x="1297321" y="798603"/>
                  <a:pt x="1305313" y="807152"/>
                </a:cubicBezTo>
                <a:cubicBezTo>
                  <a:pt x="1297763" y="805020"/>
                  <a:pt x="1290270" y="802849"/>
                  <a:pt x="1282835" y="800639"/>
                </a:cubicBezTo>
                <a:cubicBezTo>
                  <a:pt x="1281970" y="799775"/>
                  <a:pt x="1281105" y="798930"/>
                  <a:pt x="1280241" y="798065"/>
                </a:cubicBezTo>
                <a:cubicBezTo>
                  <a:pt x="1273075" y="790899"/>
                  <a:pt x="1265947" y="783733"/>
                  <a:pt x="1258839" y="776547"/>
                </a:cubicBezTo>
                <a:close/>
                <a:moveTo>
                  <a:pt x="1961848" y="773300"/>
                </a:moveTo>
                <a:cubicBezTo>
                  <a:pt x="1964595" y="774069"/>
                  <a:pt x="1967362" y="774857"/>
                  <a:pt x="1970090" y="775664"/>
                </a:cubicBezTo>
                <a:cubicBezTo>
                  <a:pt x="1987304" y="780736"/>
                  <a:pt x="2003980" y="785846"/>
                  <a:pt x="2020291" y="790918"/>
                </a:cubicBezTo>
                <a:cubicBezTo>
                  <a:pt x="2020887" y="791264"/>
                  <a:pt x="2021463" y="791610"/>
                  <a:pt x="2022059" y="791956"/>
                </a:cubicBezTo>
                <a:cubicBezTo>
                  <a:pt x="2058389" y="812570"/>
                  <a:pt x="2097697" y="829784"/>
                  <a:pt x="2139022" y="843290"/>
                </a:cubicBezTo>
                <a:cubicBezTo>
                  <a:pt x="2120232" y="839025"/>
                  <a:pt x="2101097" y="834587"/>
                  <a:pt x="2081463" y="830015"/>
                </a:cubicBezTo>
                <a:cubicBezTo>
                  <a:pt x="2071703" y="827748"/>
                  <a:pt x="2061809" y="825442"/>
                  <a:pt x="2051780" y="823137"/>
                </a:cubicBezTo>
                <a:cubicBezTo>
                  <a:pt x="2020003" y="808785"/>
                  <a:pt x="1989898" y="792109"/>
                  <a:pt x="1961848" y="773300"/>
                </a:cubicBezTo>
                <a:close/>
                <a:moveTo>
                  <a:pt x="2917343" y="773070"/>
                </a:moveTo>
                <a:cubicBezTo>
                  <a:pt x="2894211" y="782234"/>
                  <a:pt x="2871522" y="790822"/>
                  <a:pt x="2849255" y="798795"/>
                </a:cubicBezTo>
                <a:cubicBezTo>
                  <a:pt x="2824952" y="805250"/>
                  <a:pt x="2800514" y="811456"/>
                  <a:pt x="2775961" y="817373"/>
                </a:cubicBezTo>
                <a:cubicBezTo>
                  <a:pt x="2799707" y="810130"/>
                  <a:pt x="2823933" y="802196"/>
                  <a:pt x="2848698" y="793569"/>
                </a:cubicBezTo>
                <a:cubicBezTo>
                  <a:pt x="2871522" y="787018"/>
                  <a:pt x="2894384" y="780159"/>
                  <a:pt x="2917343" y="773070"/>
                </a:cubicBezTo>
                <a:close/>
                <a:moveTo>
                  <a:pt x="1178993" y="771399"/>
                </a:moveTo>
                <a:cubicBezTo>
                  <a:pt x="1183028" y="772878"/>
                  <a:pt x="1187101" y="774338"/>
                  <a:pt x="1191155" y="775798"/>
                </a:cubicBezTo>
                <a:cubicBezTo>
                  <a:pt x="1195381" y="779083"/>
                  <a:pt x="1199627" y="782311"/>
                  <a:pt x="1203873" y="785558"/>
                </a:cubicBezTo>
                <a:cubicBezTo>
                  <a:pt x="1199819" y="783733"/>
                  <a:pt x="1195785" y="781869"/>
                  <a:pt x="1191769" y="780025"/>
                </a:cubicBezTo>
                <a:cubicBezTo>
                  <a:pt x="1187504" y="777162"/>
                  <a:pt x="1183239" y="774300"/>
                  <a:pt x="1178993" y="771399"/>
                </a:cubicBezTo>
                <a:close/>
                <a:moveTo>
                  <a:pt x="1229483" y="769765"/>
                </a:moveTo>
                <a:cubicBezTo>
                  <a:pt x="1236630" y="771475"/>
                  <a:pt x="1243834" y="773166"/>
                  <a:pt x="1251096" y="774818"/>
                </a:cubicBezTo>
                <a:cubicBezTo>
                  <a:pt x="1258762" y="782561"/>
                  <a:pt x="1266447" y="790303"/>
                  <a:pt x="1274170" y="798046"/>
                </a:cubicBezTo>
                <a:cubicBezTo>
                  <a:pt x="1266927" y="795855"/>
                  <a:pt x="1259742" y="793627"/>
                  <a:pt x="1252614" y="791360"/>
                </a:cubicBezTo>
                <a:cubicBezTo>
                  <a:pt x="1250213" y="789150"/>
                  <a:pt x="1247811" y="786922"/>
                  <a:pt x="1245410" y="784693"/>
                </a:cubicBezTo>
                <a:cubicBezTo>
                  <a:pt x="1240088" y="779717"/>
                  <a:pt x="1234785" y="774741"/>
                  <a:pt x="1229483" y="769765"/>
                </a:cubicBezTo>
                <a:close/>
                <a:moveTo>
                  <a:pt x="1379837" y="764098"/>
                </a:moveTo>
                <a:cubicBezTo>
                  <a:pt x="1461604" y="772647"/>
                  <a:pt x="1545330" y="778776"/>
                  <a:pt x="1628115" y="783944"/>
                </a:cubicBezTo>
                <a:cubicBezTo>
                  <a:pt x="1655857" y="785712"/>
                  <a:pt x="1683637" y="787229"/>
                  <a:pt x="1710515" y="788709"/>
                </a:cubicBezTo>
                <a:cubicBezTo>
                  <a:pt x="1773031" y="792167"/>
                  <a:pt x="1833626" y="795510"/>
                  <a:pt x="1891320" y="801427"/>
                </a:cubicBezTo>
                <a:cubicBezTo>
                  <a:pt x="1918755" y="820236"/>
                  <a:pt x="1947804" y="836931"/>
                  <a:pt x="1978466" y="851494"/>
                </a:cubicBezTo>
                <a:cubicBezTo>
                  <a:pt x="1929322" y="847037"/>
                  <a:pt x="1878045" y="844078"/>
                  <a:pt x="1825077" y="841023"/>
                </a:cubicBezTo>
                <a:cubicBezTo>
                  <a:pt x="1775952" y="838199"/>
                  <a:pt x="1725136" y="835279"/>
                  <a:pt x="1673763" y="830994"/>
                </a:cubicBezTo>
                <a:cubicBezTo>
                  <a:pt x="1576742" y="822964"/>
                  <a:pt x="1487501" y="812455"/>
                  <a:pt x="1405485" y="799352"/>
                </a:cubicBezTo>
                <a:cubicBezTo>
                  <a:pt x="1396878" y="787614"/>
                  <a:pt x="1388328" y="775856"/>
                  <a:pt x="1379837" y="764098"/>
                </a:cubicBezTo>
                <a:close/>
                <a:moveTo>
                  <a:pt x="1157514" y="763291"/>
                </a:moveTo>
                <a:cubicBezTo>
                  <a:pt x="1158782" y="763771"/>
                  <a:pt x="1160050" y="764271"/>
                  <a:pt x="1161318" y="764751"/>
                </a:cubicBezTo>
                <a:cubicBezTo>
                  <a:pt x="1162778" y="765769"/>
                  <a:pt x="1164239" y="766768"/>
                  <a:pt x="1165679" y="767787"/>
                </a:cubicBezTo>
                <a:cubicBezTo>
                  <a:pt x="1164469" y="767191"/>
                  <a:pt x="1163259" y="766615"/>
                  <a:pt x="1162067" y="766038"/>
                </a:cubicBezTo>
                <a:cubicBezTo>
                  <a:pt x="1160530" y="765116"/>
                  <a:pt x="1159032" y="764194"/>
                  <a:pt x="1157514" y="763291"/>
                </a:cubicBezTo>
                <a:close/>
                <a:moveTo>
                  <a:pt x="1200492" y="762542"/>
                </a:moveTo>
                <a:cubicBezTo>
                  <a:pt x="1207216" y="764271"/>
                  <a:pt x="1213998" y="765981"/>
                  <a:pt x="1220857" y="767652"/>
                </a:cubicBezTo>
                <a:cubicBezTo>
                  <a:pt x="1228023" y="774396"/>
                  <a:pt x="1235208" y="781139"/>
                  <a:pt x="1242432" y="787883"/>
                </a:cubicBezTo>
                <a:cubicBezTo>
                  <a:pt x="1242566" y="787998"/>
                  <a:pt x="1242700" y="788113"/>
                  <a:pt x="1242835" y="788248"/>
                </a:cubicBezTo>
                <a:cubicBezTo>
                  <a:pt x="1235995" y="786038"/>
                  <a:pt x="1229214" y="783790"/>
                  <a:pt x="1222489" y="781523"/>
                </a:cubicBezTo>
                <a:cubicBezTo>
                  <a:pt x="1218513" y="778142"/>
                  <a:pt x="1214536" y="774741"/>
                  <a:pt x="1210578" y="771303"/>
                </a:cubicBezTo>
                <a:cubicBezTo>
                  <a:pt x="1207216" y="768382"/>
                  <a:pt x="1203854" y="765462"/>
                  <a:pt x="1200492" y="762542"/>
                </a:cubicBezTo>
                <a:close/>
                <a:moveTo>
                  <a:pt x="3070559" y="761158"/>
                </a:moveTo>
                <a:cubicBezTo>
                  <a:pt x="3037802" y="777988"/>
                  <a:pt x="3005911" y="793589"/>
                  <a:pt x="2974787" y="807998"/>
                </a:cubicBezTo>
                <a:cubicBezTo>
                  <a:pt x="2938880" y="817219"/>
                  <a:pt x="2902050" y="826268"/>
                  <a:pt x="2864413" y="834856"/>
                </a:cubicBezTo>
                <a:cubicBezTo>
                  <a:pt x="2900032" y="821177"/>
                  <a:pt x="2936689" y="805846"/>
                  <a:pt x="2974499" y="788862"/>
                </a:cubicBezTo>
                <a:cubicBezTo>
                  <a:pt x="3006813" y="779871"/>
                  <a:pt x="3038839" y="770611"/>
                  <a:pt x="3070559" y="761158"/>
                </a:cubicBezTo>
                <a:close/>
                <a:moveTo>
                  <a:pt x="1348828" y="760717"/>
                </a:moveTo>
                <a:cubicBezTo>
                  <a:pt x="1357416" y="761696"/>
                  <a:pt x="1366023" y="762638"/>
                  <a:pt x="1374669" y="763560"/>
                </a:cubicBezTo>
                <a:cubicBezTo>
                  <a:pt x="1383045" y="775202"/>
                  <a:pt x="1391517" y="786864"/>
                  <a:pt x="1400029" y="798488"/>
                </a:cubicBezTo>
                <a:cubicBezTo>
                  <a:pt x="1391441" y="797104"/>
                  <a:pt x="1382968" y="795683"/>
                  <a:pt x="1374534" y="794242"/>
                </a:cubicBezTo>
                <a:cubicBezTo>
                  <a:pt x="1365908" y="783080"/>
                  <a:pt x="1357339" y="771898"/>
                  <a:pt x="1348828" y="760717"/>
                </a:cubicBezTo>
                <a:close/>
                <a:moveTo>
                  <a:pt x="1894509" y="757854"/>
                </a:moveTo>
                <a:cubicBezTo>
                  <a:pt x="1911954" y="761062"/>
                  <a:pt x="1929034" y="764751"/>
                  <a:pt x="1945729" y="768997"/>
                </a:cubicBezTo>
                <a:cubicBezTo>
                  <a:pt x="1947650" y="770361"/>
                  <a:pt x="1949552" y="771744"/>
                  <a:pt x="1951493" y="773089"/>
                </a:cubicBezTo>
                <a:cubicBezTo>
                  <a:pt x="1975066" y="789400"/>
                  <a:pt x="2000157" y="804194"/>
                  <a:pt x="2026477" y="817335"/>
                </a:cubicBezTo>
                <a:cubicBezTo>
                  <a:pt x="2006362" y="812781"/>
                  <a:pt x="1985690" y="808958"/>
                  <a:pt x="1964557" y="805654"/>
                </a:cubicBezTo>
                <a:cubicBezTo>
                  <a:pt x="1940004" y="791264"/>
                  <a:pt x="1916584" y="775279"/>
                  <a:pt x="1894509" y="757854"/>
                </a:cubicBezTo>
                <a:close/>
                <a:moveTo>
                  <a:pt x="3306118" y="757816"/>
                </a:moveTo>
                <a:cubicBezTo>
                  <a:pt x="3208195" y="825423"/>
                  <a:pt x="3120011" y="880504"/>
                  <a:pt x="3036188" y="926652"/>
                </a:cubicBezTo>
                <a:cubicBezTo>
                  <a:pt x="2975018" y="960311"/>
                  <a:pt x="2919475" y="988438"/>
                  <a:pt x="2866373" y="1012664"/>
                </a:cubicBezTo>
                <a:cubicBezTo>
                  <a:pt x="2707047" y="1085017"/>
                  <a:pt x="2565896" y="1127495"/>
                  <a:pt x="2422170" y="1146323"/>
                </a:cubicBezTo>
                <a:cubicBezTo>
                  <a:pt x="2305399" y="1161635"/>
                  <a:pt x="2128974" y="1178003"/>
                  <a:pt x="1945672" y="1143595"/>
                </a:cubicBezTo>
                <a:cubicBezTo>
                  <a:pt x="1820754" y="1120214"/>
                  <a:pt x="1698412" y="1078850"/>
                  <a:pt x="1579412" y="1019888"/>
                </a:cubicBezTo>
                <a:cubicBezTo>
                  <a:pt x="1572092" y="1011358"/>
                  <a:pt x="1564811" y="1002770"/>
                  <a:pt x="1557568" y="994144"/>
                </a:cubicBezTo>
                <a:cubicBezTo>
                  <a:pt x="1668095" y="1041790"/>
                  <a:pt x="1782311" y="1075853"/>
                  <a:pt x="1899582" y="1095968"/>
                </a:cubicBezTo>
                <a:cubicBezTo>
                  <a:pt x="2066362" y="1124690"/>
                  <a:pt x="2229050" y="1116102"/>
                  <a:pt x="2366205" y="1103883"/>
                </a:cubicBezTo>
                <a:cubicBezTo>
                  <a:pt x="2508740" y="1091203"/>
                  <a:pt x="2645875" y="1057563"/>
                  <a:pt x="2797805" y="998044"/>
                </a:cubicBezTo>
                <a:cubicBezTo>
                  <a:pt x="2850216" y="977391"/>
                  <a:pt x="2904778" y="953049"/>
                  <a:pt x="2964585" y="923654"/>
                </a:cubicBezTo>
                <a:cubicBezTo>
                  <a:pt x="3042548" y="885326"/>
                  <a:pt x="3124027" y="839332"/>
                  <a:pt x="3213363" y="783022"/>
                </a:cubicBezTo>
                <a:cubicBezTo>
                  <a:pt x="3244370" y="774665"/>
                  <a:pt x="3275302" y="766230"/>
                  <a:pt x="3306118" y="757816"/>
                </a:cubicBezTo>
                <a:close/>
                <a:moveTo>
                  <a:pt x="1318127" y="757105"/>
                </a:moveTo>
                <a:cubicBezTo>
                  <a:pt x="1326523" y="758142"/>
                  <a:pt x="1334976" y="759141"/>
                  <a:pt x="1343430" y="760121"/>
                </a:cubicBezTo>
                <a:cubicBezTo>
                  <a:pt x="1351825" y="771168"/>
                  <a:pt x="1360279" y="782196"/>
                  <a:pt x="1368790" y="793223"/>
                </a:cubicBezTo>
                <a:cubicBezTo>
                  <a:pt x="1360375" y="791763"/>
                  <a:pt x="1352056" y="790284"/>
                  <a:pt x="1343795" y="788766"/>
                </a:cubicBezTo>
                <a:cubicBezTo>
                  <a:pt x="1335188" y="778219"/>
                  <a:pt x="1326619" y="767671"/>
                  <a:pt x="1318127" y="757105"/>
                </a:cubicBezTo>
                <a:close/>
                <a:moveTo>
                  <a:pt x="2003019" y="755721"/>
                </a:moveTo>
                <a:cubicBezTo>
                  <a:pt x="2010954" y="759967"/>
                  <a:pt x="2018869" y="764155"/>
                  <a:pt x="2026766" y="768305"/>
                </a:cubicBezTo>
                <a:cubicBezTo>
                  <a:pt x="2023346" y="766864"/>
                  <a:pt x="2019926" y="765443"/>
                  <a:pt x="2016487" y="764002"/>
                </a:cubicBezTo>
                <a:cubicBezTo>
                  <a:pt x="2011973" y="761274"/>
                  <a:pt x="2007496" y="758526"/>
                  <a:pt x="2003019" y="755721"/>
                </a:cubicBezTo>
                <a:close/>
                <a:moveTo>
                  <a:pt x="1172096" y="755010"/>
                </a:moveTo>
                <a:cubicBezTo>
                  <a:pt x="1178301" y="756720"/>
                  <a:pt x="1184526" y="758392"/>
                  <a:pt x="1190828" y="760063"/>
                </a:cubicBezTo>
                <a:cubicBezTo>
                  <a:pt x="1196438" y="764924"/>
                  <a:pt x="1202029" y="769804"/>
                  <a:pt x="1207658" y="774665"/>
                </a:cubicBezTo>
                <a:cubicBezTo>
                  <a:pt x="1208811" y="775664"/>
                  <a:pt x="1209963" y="776643"/>
                  <a:pt x="1211116" y="777623"/>
                </a:cubicBezTo>
                <a:cubicBezTo>
                  <a:pt x="1204872" y="775471"/>
                  <a:pt x="1198666" y="773281"/>
                  <a:pt x="1192499" y="771072"/>
                </a:cubicBezTo>
                <a:cubicBezTo>
                  <a:pt x="1186908" y="766730"/>
                  <a:pt x="1181299" y="762350"/>
                  <a:pt x="1175727" y="757912"/>
                </a:cubicBezTo>
                <a:cubicBezTo>
                  <a:pt x="1174536" y="756951"/>
                  <a:pt x="1173307" y="755971"/>
                  <a:pt x="1172096" y="755010"/>
                </a:cubicBezTo>
                <a:close/>
                <a:moveTo>
                  <a:pt x="3191115" y="754377"/>
                </a:moveTo>
                <a:cubicBezTo>
                  <a:pt x="3160394" y="772878"/>
                  <a:pt x="3130443" y="790303"/>
                  <a:pt x="3101183" y="806672"/>
                </a:cubicBezTo>
                <a:cubicBezTo>
                  <a:pt x="3066217" y="815682"/>
                  <a:pt x="3031155" y="824462"/>
                  <a:pt x="2995977" y="832896"/>
                </a:cubicBezTo>
                <a:cubicBezTo>
                  <a:pt x="3028619" y="817008"/>
                  <a:pt x="3062106" y="799775"/>
                  <a:pt x="3096514" y="781177"/>
                </a:cubicBezTo>
                <a:cubicBezTo>
                  <a:pt x="3127926" y="772436"/>
                  <a:pt x="3159646" y="763406"/>
                  <a:pt x="3191115" y="754377"/>
                </a:cubicBezTo>
                <a:close/>
                <a:moveTo>
                  <a:pt x="1287599" y="753205"/>
                </a:moveTo>
                <a:cubicBezTo>
                  <a:pt x="1295822" y="754300"/>
                  <a:pt x="1304084" y="755356"/>
                  <a:pt x="1312383" y="756394"/>
                </a:cubicBezTo>
                <a:cubicBezTo>
                  <a:pt x="1320759" y="766807"/>
                  <a:pt x="1329213" y="777220"/>
                  <a:pt x="1337685" y="787633"/>
                </a:cubicBezTo>
                <a:cubicBezTo>
                  <a:pt x="1329463" y="786096"/>
                  <a:pt x="1321278" y="784540"/>
                  <a:pt x="1313209" y="782945"/>
                </a:cubicBezTo>
                <a:cubicBezTo>
                  <a:pt x="1304621" y="773031"/>
                  <a:pt x="1296091" y="763118"/>
                  <a:pt x="1287599" y="753205"/>
                </a:cubicBezTo>
                <a:close/>
                <a:moveTo>
                  <a:pt x="1257321" y="749016"/>
                </a:moveTo>
                <a:cubicBezTo>
                  <a:pt x="1265352" y="750188"/>
                  <a:pt x="1273401" y="751303"/>
                  <a:pt x="1281490" y="752378"/>
                </a:cubicBezTo>
                <a:cubicBezTo>
                  <a:pt x="1289828" y="762138"/>
                  <a:pt x="1298204" y="771879"/>
                  <a:pt x="1306638" y="781619"/>
                </a:cubicBezTo>
                <a:cubicBezTo>
                  <a:pt x="1298569" y="779986"/>
                  <a:pt x="1290597" y="778334"/>
                  <a:pt x="1282700" y="776663"/>
                </a:cubicBezTo>
                <a:cubicBezTo>
                  <a:pt x="1274189" y="767460"/>
                  <a:pt x="1265736" y="758238"/>
                  <a:pt x="1257321" y="749016"/>
                </a:cubicBezTo>
                <a:close/>
                <a:moveTo>
                  <a:pt x="1965056" y="748574"/>
                </a:moveTo>
                <a:cubicBezTo>
                  <a:pt x="1981425" y="755126"/>
                  <a:pt x="1997352" y="761696"/>
                  <a:pt x="2012991" y="768228"/>
                </a:cubicBezTo>
                <a:cubicBezTo>
                  <a:pt x="2033778" y="780812"/>
                  <a:pt x="2054988" y="792686"/>
                  <a:pt x="2077255" y="803521"/>
                </a:cubicBezTo>
                <a:cubicBezTo>
                  <a:pt x="2074546" y="802676"/>
                  <a:pt x="2071818" y="801811"/>
                  <a:pt x="2069090" y="800927"/>
                </a:cubicBezTo>
                <a:cubicBezTo>
                  <a:pt x="2054297" y="796240"/>
                  <a:pt x="2039254" y="791456"/>
                  <a:pt x="2023884" y="786653"/>
                </a:cubicBezTo>
                <a:cubicBezTo>
                  <a:pt x="2003289" y="774857"/>
                  <a:pt x="1983903" y="762081"/>
                  <a:pt x="1965056" y="748574"/>
                </a:cubicBezTo>
                <a:close/>
                <a:moveTo>
                  <a:pt x="1833088" y="748479"/>
                </a:moveTo>
                <a:cubicBezTo>
                  <a:pt x="1849957" y="750573"/>
                  <a:pt x="1866575" y="752993"/>
                  <a:pt x="1882886" y="755779"/>
                </a:cubicBezTo>
                <a:cubicBezTo>
                  <a:pt x="1903962" y="773051"/>
                  <a:pt x="1926363" y="788978"/>
                  <a:pt x="1949860" y="803444"/>
                </a:cubicBezTo>
                <a:cubicBezTo>
                  <a:pt x="1931743" y="800851"/>
                  <a:pt x="1913318" y="798603"/>
                  <a:pt x="1894567" y="796662"/>
                </a:cubicBezTo>
                <a:cubicBezTo>
                  <a:pt x="1873050" y="781907"/>
                  <a:pt x="1852551" y="765827"/>
                  <a:pt x="1833088" y="748479"/>
                </a:cubicBezTo>
                <a:close/>
                <a:moveTo>
                  <a:pt x="1144565" y="747172"/>
                </a:moveTo>
                <a:cubicBezTo>
                  <a:pt x="1149964" y="748747"/>
                  <a:pt x="1155401" y="750323"/>
                  <a:pt x="1160876" y="751860"/>
                </a:cubicBezTo>
                <a:cubicBezTo>
                  <a:pt x="1164891" y="755068"/>
                  <a:pt x="1168907" y="758277"/>
                  <a:pt x="1172903" y="761466"/>
                </a:cubicBezTo>
                <a:cubicBezTo>
                  <a:pt x="1174882" y="763041"/>
                  <a:pt x="1176861" y="764559"/>
                  <a:pt x="1178839" y="766115"/>
                </a:cubicBezTo>
                <a:cubicBezTo>
                  <a:pt x="1173364" y="764098"/>
                  <a:pt x="1167946" y="762042"/>
                  <a:pt x="1162548" y="759987"/>
                </a:cubicBezTo>
                <a:cubicBezTo>
                  <a:pt x="1156534" y="755760"/>
                  <a:pt x="1150559" y="751475"/>
                  <a:pt x="1144565" y="747172"/>
                </a:cubicBezTo>
                <a:close/>
                <a:moveTo>
                  <a:pt x="1227254" y="744482"/>
                </a:moveTo>
                <a:cubicBezTo>
                  <a:pt x="1235054" y="745712"/>
                  <a:pt x="1242893" y="746903"/>
                  <a:pt x="1250770" y="748056"/>
                </a:cubicBezTo>
                <a:cubicBezTo>
                  <a:pt x="1259012" y="757105"/>
                  <a:pt x="1267273" y="766134"/>
                  <a:pt x="1275592" y="775145"/>
                </a:cubicBezTo>
                <a:cubicBezTo>
                  <a:pt x="1267772" y="773474"/>
                  <a:pt x="1260030" y="771744"/>
                  <a:pt x="1252364" y="770015"/>
                </a:cubicBezTo>
                <a:cubicBezTo>
                  <a:pt x="1243950" y="761504"/>
                  <a:pt x="1235573" y="752993"/>
                  <a:pt x="1227254" y="744482"/>
                </a:cubicBezTo>
                <a:close/>
                <a:moveTo>
                  <a:pt x="3063489" y="741370"/>
                </a:moveTo>
                <a:cubicBezTo>
                  <a:pt x="3033998" y="755971"/>
                  <a:pt x="3005218" y="769631"/>
                  <a:pt x="2977073" y="782350"/>
                </a:cubicBezTo>
                <a:cubicBezTo>
                  <a:pt x="2945277" y="791226"/>
                  <a:pt x="2913193" y="799794"/>
                  <a:pt x="2880897" y="807998"/>
                </a:cubicBezTo>
                <a:cubicBezTo>
                  <a:pt x="2912290" y="795894"/>
                  <a:pt x="2944489" y="782599"/>
                  <a:pt x="2977573" y="768094"/>
                </a:cubicBezTo>
                <a:cubicBezTo>
                  <a:pt x="3006544" y="759372"/>
                  <a:pt x="3035189" y="750438"/>
                  <a:pt x="3063489" y="741370"/>
                </a:cubicBezTo>
                <a:close/>
                <a:moveTo>
                  <a:pt x="1197552" y="739641"/>
                </a:moveTo>
                <a:cubicBezTo>
                  <a:pt x="1205045" y="740909"/>
                  <a:pt x="1212595" y="742158"/>
                  <a:pt x="1220165" y="743368"/>
                </a:cubicBezTo>
                <a:cubicBezTo>
                  <a:pt x="1228253" y="751648"/>
                  <a:pt x="1236399" y="759929"/>
                  <a:pt x="1244564" y="768209"/>
                </a:cubicBezTo>
                <a:cubicBezTo>
                  <a:pt x="1236995" y="766442"/>
                  <a:pt x="1229521" y="764655"/>
                  <a:pt x="1222124" y="762849"/>
                </a:cubicBezTo>
                <a:cubicBezTo>
                  <a:pt x="1213902" y="755107"/>
                  <a:pt x="1205717" y="747364"/>
                  <a:pt x="1197552" y="739641"/>
                </a:cubicBezTo>
                <a:close/>
                <a:moveTo>
                  <a:pt x="1118782" y="739334"/>
                </a:moveTo>
                <a:cubicBezTo>
                  <a:pt x="1122875" y="740621"/>
                  <a:pt x="1126986" y="741908"/>
                  <a:pt x="1131136" y="743157"/>
                </a:cubicBezTo>
                <a:cubicBezTo>
                  <a:pt x="1133461" y="744867"/>
                  <a:pt x="1135843" y="746577"/>
                  <a:pt x="1138148" y="748267"/>
                </a:cubicBezTo>
                <a:cubicBezTo>
                  <a:pt x="1140396" y="749900"/>
                  <a:pt x="1142663" y="751475"/>
                  <a:pt x="1144911" y="753108"/>
                </a:cubicBezTo>
                <a:cubicBezTo>
                  <a:pt x="1140857" y="751495"/>
                  <a:pt x="1136842" y="749843"/>
                  <a:pt x="1132827" y="748210"/>
                </a:cubicBezTo>
                <a:cubicBezTo>
                  <a:pt x="1128120" y="745270"/>
                  <a:pt x="1123432" y="742311"/>
                  <a:pt x="1118782" y="739334"/>
                </a:cubicBezTo>
                <a:close/>
                <a:moveTo>
                  <a:pt x="1168215" y="734434"/>
                </a:moveTo>
                <a:cubicBezTo>
                  <a:pt x="1175362" y="735760"/>
                  <a:pt x="1182567" y="737047"/>
                  <a:pt x="1189809" y="738315"/>
                </a:cubicBezTo>
                <a:cubicBezTo>
                  <a:pt x="1197667" y="745789"/>
                  <a:pt x="1205564" y="753243"/>
                  <a:pt x="1213498" y="760717"/>
                </a:cubicBezTo>
                <a:cubicBezTo>
                  <a:pt x="1206294" y="758930"/>
                  <a:pt x="1199147" y="757105"/>
                  <a:pt x="1192077" y="755241"/>
                </a:cubicBezTo>
                <a:cubicBezTo>
                  <a:pt x="1184104" y="748305"/>
                  <a:pt x="1176131" y="741370"/>
                  <a:pt x="1168215" y="734434"/>
                </a:cubicBezTo>
                <a:close/>
                <a:moveTo>
                  <a:pt x="1097054" y="732360"/>
                </a:moveTo>
                <a:cubicBezTo>
                  <a:pt x="1098514" y="732840"/>
                  <a:pt x="1100012" y="733320"/>
                  <a:pt x="1101472" y="733800"/>
                </a:cubicBezTo>
                <a:cubicBezTo>
                  <a:pt x="1102126" y="734223"/>
                  <a:pt x="1102779" y="734646"/>
                  <a:pt x="1103432" y="735068"/>
                </a:cubicBezTo>
                <a:cubicBezTo>
                  <a:pt x="1104643" y="735875"/>
                  <a:pt x="1105891" y="736644"/>
                  <a:pt x="1107121" y="737451"/>
                </a:cubicBezTo>
                <a:cubicBezTo>
                  <a:pt x="1105833" y="736894"/>
                  <a:pt x="1104566" y="736336"/>
                  <a:pt x="1103279" y="735779"/>
                </a:cubicBezTo>
                <a:cubicBezTo>
                  <a:pt x="1101204" y="734646"/>
                  <a:pt x="1099128" y="733493"/>
                  <a:pt x="1097054" y="732360"/>
                </a:cubicBezTo>
                <a:close/>
                <a:moveTo>
                  <a:pt x="3017880" y="731034"/>
                </a:moveTo>
                <a:cubicBezTo>
                  <a:pt x="3004892" y="736682"/>
                  <a:pt x="2991905" y="742273"/>
                  <a:pt x="2978879" y="747787"/>
                </a:cubicBezTo>
                <a:cubicBezTo>
                  <a:pt x="2964374" y="752532"/>
                  <a:pt x="2949927" y="757162"/>
                  <a:pt x="2935498" y="761715"/>
                </a:cubicBezTo>
                <a:cubicBezTo>
                  <a:pt x="2948716" y="756644"/>
                  <a:pt x="2961934" y="751495"/>
                  <a:pt x="2975113" y="746250"/>
                </a:cubicBezTo>
                <a:cubicBezTo>
                  <a:pt x="2989369" y="741255"/>
                  <a:pt x="3003624" y="736183"/>
                  <a:pt x="3017880" y="731034"/>
                </a:cubicBezTo>
                <a:close/>
                <a:moveTo>
                  <a:pt x="3406963" y="730323"/>
                </a:moveTo>
                <a:cubicBezTo>
                  <a:pt x="3297761" y="812320"/>
                  <a:pt x="3202450" y="877449"/>
                  <a:pt x="3109809" y="933702"/>
                </a:cubicBezTo>
                <a:cubicBezTo>
                  <a:pt x="3047158" y="971742"/>
                  <a:pt x="2990521" y="1003750"/>
                  <a:pt x="2936632" y="1031511"/>
                </a:cubicBezTo>
                <a:cubicBezTo>
                  <a:pt x="2770293" y="1116928"/>
                  <a:pt x="2624742" y="1168340"/>
                  <a:pt x="2478539" y="1193296"/>
                </a:cubicBezTo>
                <a:cubicBezTo>
                  <a:pt x="2293679" y="1224881"/>
                  <a:pt x="2138734" y="1225630"/>
                  <a:pt x="1990973" y="1195698"/>
                </a:cubicBezTo>
                <a:cubicBezTo>
                  <a:pt x="1859620" y="1169147"/>
                  <a:pt x="1732878" y="1122154"/>
                  <a:pt x="1608999" y="1053797"/>
                </a:cubicBezTo>
                <a:cubicBezTo>
                  <a:pt x="1601563" y="1045402"/>
                  <a:pt x="1594167" y="1036967"/>
                  <a:pt x="1586828" y="1028495"/>
                </a:cubicBezTo>
                <a:cubicBezTo>
                  <a:pt x="1703234" y="1085190"/>
                  <a:pt x="1822810" y="1125132"/>
                  <a:pt x="1944845" y="1147975"/>
                </a:cubicBezTo>
                <a:cubicBezTo>
                  <a:pt x="2128763" y="1182499"/>
                  <a:pt x="2305687" y="1166092"/>
                  <a:pt x="2422746" y="1150742"/>
                </a:cubicBezTo>
                <a:cubicBezTo>
                  <a:pt x="2566933" y="1131856"/>
                  <a:pt x="2708488" y="1089263"/>
                  <a:pt x="2868217" y="1016718"/>
                </a:cubicBezTo>
                <a:cubicBezTo>
                  <a:pt x="2921435" y="992453"/>
                  <a:pt x="2977073" y="964250"/>
                  <a:pt x="3038340" y="930551"/>
                </a:cubicBezTo>
                <a:cubicBezTo>
                  <a:pt x="3125255" y="882714"/>
                  <a:pt x="3216821" y="825289"/>
                  <a:pt x="3319068" y="754280"/>
                </a:cubicBezTo>
                <a:cubicBezTo>
                  <a:pt x="3321200" y="753704"/>
                  <a:pt x="3323352" y="753108"/>
                  <a:pt x="3325503" y="752532"/>
                </a:cubicBezTo>
                <a:cubicBezTo>
                  <a:pt x="3352554" y="745136"/>
                  <a:pt x="3379720" y="737720"/>
                  <a:pt x="3406963" y="730323"/>
                </a:cubicBezTo>
                <a:close/>
                <a:moveTo>
                  <a:pt x="3049983" y="729612"/>
                </a:moveTo>
                <a:cubicBezTo>
                  <a:pt x="3038225" y="735145"/>
                  <a:pt x="3026429" y="740640"/>
                  <a:pt x="3014613" y="746039"/>
                </a:cubicBezTo>
                <a:cubicBezTo>
                  <a:pt x="3002894" y="751418"/>
                  <a:pt x="2991290" y="756605"/>
                  <a:pt x="2979801" y="761677"/>
                </a:cubicBezTo>
                <a:cubicBezTo>
                  <a:pt x="2954537" y="769304"/>
                  <a:pt x="2929024" y="776759"/>
                  <a:pt x="2903337" y="784002"/>
                </a:cubicBezTo>
                <a:cubicBezTo>
                  <a:pt x="2914960" y="779487"/>
                  <a:pt x="2926661" y="774857"/>
                  <a:pt x="2938495" y="770034"/>
                </a:cubicBezTo>
                <a:cubicBezTo>
                  <a:pt x="2951329" y="764828"/>
                  <a:pt x="2964105" y="759506"/>
                  <a:pt x="2976862" y="754127"/>
                </a:cubicBezTo>
                <a:cubicBezTo>
                  <a:pt x="3001126" y="746211"/>
                  <a:pt x="3025488" y="738027"/>
                  <a:pt x="3049983" y="729612"/>
                </a:cubicBezTo>
                <a:close/>
                <a:moveTo>
                  <a:pt x="1139359" y="728863"/>
                </a:moveTo>
                <a:cubicBezTo>
                  <a:pt x="1146064" y="730208"/>
                  <a:pt x="1152826" y="731533"/>
                  <a:pt x="1159608" y="732821"/>
                </a:cubicBezTo>
                <a:cubicBezTo>
                  <a:pt x="1167140" y="739410"/>
                  <a:pt x="1174690" y="746000"/>
                  <a:pt x="1182279" y="752609"/>
                </a:cubicBezTo>
                <a:cubicBezTo>
                  <a:pt x="1175497" y="750784"/>
                  <a:pt x="1168772" y="748920"/>
                  <a:pt x="1162125" y="747057"/>
                </a:cubicBezTo>
                <a:cubicBezTo>
                  <a:pt x="1154556" y="741005"/>
                  <a:pt x="1146967" y="734953"/>
                  <a:pt x="1139359" y="728863"/>
                </a:cubicBezTo>
                <a:close/>
                <a:moveTo>
                  <a:pt x="3184775" y="726192"/>
                </a:moveTo>
                <a:cubicBezTo>
                  <a:pt x="3155380" y="743291"/>
                  <a:pt x="3126639" y="759468"/>
                  <a:pt x="3098532" y="774722"/>
                </a:cubicBezTo>
                <a:cubicBezTo>
                  <a:pt x="3093344" y="776163"/>
                  <a:pt x="3088138" y="777623"/>
                  <a:pt x="3082970" y="779045"/>
                </a:cubicBezTo>
                <a:cubicBezTo>
                  <a:pt x="3055996" y="786499"/>
                  <a:pt x="3028350" y="794011"/>
                  <a:pt x="3000089" y="801427"/>
                </a:cubicBezTo>
                <a:cubicBezTo>
                  <a:pt x="3031020" y="786691"/>
                  <a:pt x="3062720" y="770803"/>
                  <a:pt x="3095247" y="753762"/>
                </a:cubicBezTo>
                <a:cubicBezTo>
                  <a:pt x="3120184" y="746231"/>
                  <a:pt x="3144929" y="738623"/>
                  <a:pt x="3169443" y="730976"/>
                </a:cubicBezTo>
                <a:cubicBezTo>
                  <a:pt x="3174535" y="729382"/>
                  <a:pt x="3179665" y="727787"/>
                  <a:pt x="3184775" y="726192"/>
                </a:cubicBezTo>
                <a:close/>
                <a:moveTo>
                  <a:pt x="3295533" y="724310"/>
                </a:moveTo>
                <a:cubicBezTo>
                  <a:pt x="3267925" y="742696"/>
                  <a:pt x="3241124" y="760082"/>
                  <a:pt x="3214976" y="776624"/>
                </a:cubicBezTo>
                <a:cubicBezTo>
                  <a:pt x="3182950" y="785250"/>
                  <a:pt x="3150827" y="793800"/>
                  <a:pt x="3118608" y="802157"/>
                </a:cubicBezTo>
                <a:cubicBezTo>
                  <a:pt x="3147753" y="785635"/>
                  <a:pt x="3177551" y="768094"/>
                  <a:pt x="3208098" y="749497"/>
                </a:cubicBezTo>
                <a:cubicBezTo>
                  <a:pt x="3219952" y="746077"/>
                  <a:pt x="3231748" y="742676"/>
                  <a:pt x="3243448" y="739314"/>
                </a:cubicBezTo>
                <a:cubicBezTo>
                  <a:pt x="3260759" y="734319"/>
                  <a:pt x="3278127" y="729324"/>
                  <a:pt x="3295533" y="724310"/>
                </a:cubicBezTo>
                <a:close/>
                <a:moveTo>
                  <a:pt x="1111232" y="722984"/>
                </a:moveTo>
                <a:cubicBezTo>
                  <a:pt x="1117322" y="724310"/>
                  <a:pt x="1123471" y="725616"/>
                  <a:pt x="1129638" y="726884"/>
                </a:cubicBezTo>
                <a:cubicBezTo>
                  <a:pt x="1136707" y="732552"/>
                  <a:pt x="1143758" y="738200"/>
                  <a:pt x="1150790" y="743810"/>
                </a:cubicBezTo>
                <a:cubicBezTo>
                  <a:pt x="1144585" y="742004"/>
                  <a:pt x="1138436" y="740179"/>
                  <a:pt x="1132346" y="738334"/>
                </a:cubicBezTo>
                <a:cubicBezTo>
                  <a:pt x="1125392" y="733262"/>
                  <a:pt x="1118341" y="728152"/>
                  <a:pt x="1111232" y="722984"/>
                </a:cubicBezTo>
                <a:close/>
                <a:moveTo>
                  <a:pt x="1896585" y="722869"/>
                </a:moveTo>
                <a:cubicBezTo>
                  <a:pt x="1902252" y="724751"/>
                  <a:pt x="1907900" y="726673"/>
                  <a:pt x="1913453" y="728728"/>
                </a:cubicBezTo>
                <a:cubicBezTo>
                  <a:pt x="1924154" y="732648"/>
                  <a:pt x="1934625" y="736605"/>
                  <a:pt x="1944903" y="740601"/>
                </a:cubicBezTo>
                <a:cubicBezTo>
                  <a:pt x="1963231" y="754357"/>
                  <a:pt x="1981944" y="767498"/>
                  <a:pt x="2001655" y="779775"/>
                </a:cubicBezTo>
                <a:cubicBezTo>
                  <a:pt x="1991761" y="776740"/>
                  <a:pt x="1981752" y="773723"/>
                  <a:pt x="1971550" y="770707"/>
                </a:cubicBezTo>
                <a:cubicBezTo>
                  <a:pt x="1964134" y="768517"/>
                  <a:pt x="1956642" y="766480"/>
                  <a:pt x="1949072" y="764521"/>
                </a:cubicBezTo>
                <a:cubicBezTo>
                  <a:pt x="1930667" y="751418"/>
                  <a:pt x="1913357" y="737470"/>
                  <a:pt x="1896585" y="722869"/>
                </a:cubicBezTo>
                <a:close/>
                <a:moveTo>
                  <a:pt x="1349808" y="722043"/>
                </a:moveTo>
                <a:cubicBezTo>
                  <a:pt x="1404582" y="724848"/>
                  <a:pt x="1460796" y="727076"/>
                  <a:pt x="1517856" y="729343"/>
                </a:cubicBezTo>
                <a:cubicBezTo>
                  <a:pt x="1539432" y="730189"/>
                  <a:pt x="1561122" y="731053"/>
                  <a:pt x="1582889" y="731956"/>
                </a:cubicBezTo>
                <a:lnTo>
                  <a:pt x="1599719" y="732648"/>
                </a:lnTo>
                <a:cubicBezTo>
                  <a:pt x="1677336" y="735875"/>
                  <a:pt x="1752475" y="739007"/>
                  <a:pt x="1823117" y="747268"/>
                </a:cubicBezTo>
                <a:cubicBezTo>
                  <a:pt x="1842022" y="764597"/>
                  <a:pt x="1861926" y="780659"/>
                  <a:pt x="1882790" y="795491"/>
                </a:cubicBezTo>
                <a:cubicBezTo>
                  <a:pt x="1827709" y="790111"/>
                  <a:pt x="1770111" y="786922"/>
                  <a:pt x="1710784" y="783656"/>
                </a:cubicBezTo>
                <a:cubicBezTo>
                  <a:pt x="1683926" y="782176"/>
                  <a:pt x="1656164" y="780659"/>
                  <a:pt x="1628441" y="778891"/>
                </a:cubicBezTo>
                <a:cubicBezTo>
                  <a:pt x="1544196" y="773646"/>
                  <a:pt x="1458971" y="767383"/>
                  <a:pt x="1375879" y="758584"/>
                </a:cubicBezTo>
                <a:cubicBezTo>
                  <a:pt x="1367118" y="746403"/>
                  <a:pt x="1358415" y="734223"/>
                  <a:pt x="1349808" y="722043"/>
                </a:cubicBezTo>
                <a:close/>
                <a:moveTo>
                  <a:pt x="1318396" y="720352"/>
                </a:moveTo>
                <a:cubicBezTo>
                  <a:pt x="1327176" y="720852"/>
                  <a:pt x="1336014" y="721332"/>
                  <a:pt x="1344890" y="721793"/>
                </a:cubicBezTo>
                <a:cubicBezTo>
                  <a:pt x="1353420" y="733858"/>
                  <a:pt x="1362027" y="745942"/>
                  <a:pt x="1370711" y="758046"/>
                </a:cubicBezTo>
                <a:cubicBezTo>
                  <a:pt x="1361989" y="757105"/>
                  <a:pt x="1353285" y="756144"/>
                  <a:pt x="1344621" y="755145"/>
                </a:cubicBezTo>
                <a:cubicBezTo>
                  <a:pt x="1335821" y="743560"/>
                  <a:pt x="1327061" y="731956"/>
                  <a:pt x="1318396" y="720352"/>
                </a:cubicBezTo>
                <a:close/>
                <a:moveTo>
                  <a:pt x="1287273" y="718488"/>
                </a:moveTo>
                <a:cubicBezTo>
                  <a:pt x="1295899" y="719026"/>
                  <a:pt x="1304564" y="719564"/>
                  <a:pt x="1313266" y="720064"/>
                </a:cubicBezTo>
                <a:cubicBezTo>
                  <a:pt x="1321855" y="731553"/>
                  <a:pt x="1330500" y="743041"/>
                  <a:pt x="1339203" y="754530"/>
                </a:cubicBezTo>
                <a:cubicBezTo>
                  <a:pt x="1330634" y="753531"/>
                  <a:pt x="1322085" y="752494"/>
                  <a:pt x="1313555" y="751437"/>
                </a:cubicBezTo>
                <a:cubicBezTo>
                  <a:pt x="1304736" y="740467"/>
                  <a:pt x="1295976" y="729478"/>
                  <a:pt x="1287273" y="718488"/>
                </a:cubicBezTo>
                <a:close/>
                <a:moveTo>
                  <a:pt x="1084009" y="716759"/>
                </a:moveTo>
                <a:cubicBezTo>
                  <a:pt x="1089273" y="718008"/>
                  <a:pt x="1094537" y="719218"/>
                  <a:pt x="1099859" y="720429"/>
                </a:cubicBezTo>
                <a:cubicBezTo>
                  <a:pt x="1106180" y="725020"/>
                  <a:pt x="1112443" y="729574"/>
                  <a:pt x="1118648" y="734089"/>
                </a:cubicBezTo>
                <a:cubicBezTo>
                  <a:pt x="1113288" y="732398"/>
                  <a:pt x="1107966" y="730688"/>
                  <a:pt x="1102683" y="728959"/>
                </a:cubicBezTo>
                <a:cubicBezTo>
                  <a:pt x="1096458" y="724886"/>
                  <a:pt x="1090233" y="720813"/>
                  <a:pt x="1084009" y="716759"/>
                </a:cubicBezTo>
                <a:close/>
                <a:moveTo>
                  <a:pt x="1256380" y="716452"/>
                </a:moveTo>
                <a:cubicBezTo>
                  <a:pt x="1264833" y="717047"/>
                  <a:pt x="1273325" y="717605"/>
                  <a:pt x="1281874" y="718162"/>
                </a:cubicBezTo>
                <a:cubicBezTo>
                  <a:pt x="1290462" y="729017"/>
                  <a:pt x="1299127" y="739871"/>
                  <a:pt x="1307830" y="750726"/>
                </a:cubicBezTo>
                <a:cubicBezTo>
                  <a:pt x="1299415" y="749650"/>
                  <a:pt x="1291019" y="748555"/>
                  <a:pt x="1282662" y="747441"/>
                </a:cubicBezTo>
                <a:cubicBezTo>
                  <a:pt x="1273843" y="737105"/>
                  <a:pt x="1265102" y="726788"/>
                  <a:pt x="1256380" y="716452"/>
                </a:cubicBezTo>
                <a:close/>
                <a:moveTo>
                  <a:pt x="1225717" y="714185"/>
                </a:moveTo>
                <a:cubicBezTo>
                  <a:pt x="1233997" y="714838"/>
                  <a:pt x="1242297" y="715453"/>
                  <a:pt x="1250655" y="716048"/>
                </a:cubicBezTo>
                <a:cubicBezTo>
                  <a:pt x="1259262" y="726231"/>
                  <a:pt x="1267888" y="736433"/>
                  <a:pt x="1276572" y="746615"/>
                </a:cubicBezTo>
                <a:cubicBezTo>
                  <a:pt x="1268310" y="745481"/>
                  <a:pt x="1260107" y="744309"/>
                  <a:pt x="1251942" y="743118"/>
                </a:cubicBezTo>
                <a:cubicBezTo>
                  <a:pt x="1243162" y="733474"/>
                  <a:pt x="1234420" y="723829"/>
                  <a:pt x="1225717" y="714185"/>
                </a:cubicBezTo>
                <a:close/>
                <a:moveTo>
                  <a:pt x="1195266" y="711649"/>
                </a:moveTo>
                <a:cubicBezTo>
                  <a:pt x="1203354" y="712360"/>
                  <a:pt x="1211481" y="713051"/>
                  <a:pt x="1219665" y="713704"/>
                </a:cubicBezTo>
                <a:cubicBezTo>
                  <a:pt x="1228196" y="723176"/>
                  <a:pt x="1236745" y="732667"/>
                  <a:pt x="1245371" y="742138"/>
                </a:cubicBezTo>
                <a:cubicBezTo>
                  <a:pt x="1237321" y="740928"/>
                  <a:pt x="1229290" y="739698"/>
                  <a:pt x="1221318" y="738430"/>
                </a:cubicBezTo>
                <a:cubicBezTo>
                  <a:pt x="1212595" y="729497"/>
                  <a:pt x="1203911" y="720563"/>
                  <a:pt x="1195266" y="711649"/>
                </a:cubicBezTo>
                <a:close/>
                <a:moveTo>
                  <a:pt x="1058687" y="710515"/>
                </a:moveTo>
                <a:cubicBezTo>
                  <a:pt x="1062549" y="711514"/>
                  <a:pt x="1066449" y="712494"/>
                  <a:pt x="1070349" y="713455"/>
                </a:cubicBezTo>
                <a:cubicBezTo>
                  <a:pt x="1075229" y="716644"/>
                  <a:pt x="1080109" y="719833"/>
                  <a:pt x="1084989" y="723022"/>
                </a:cubicBezTo>
                <a:cubicBezTo>
                  <a:pt x="1081012" y="721658"/>
                  <a:pt x="1077092" y="720275"/>
                  <a:pt x="1073173" y="718892"/>
                </a:cubicBezTo>
                <a:cubicBezTo>
                  <a:pt x="1072501" y="718507"/>
                  <a:pt x="1071809" y="718123"/>
                  <a:pt x="1071118" y="717720"/>
                </a:cubicBezTo>
                <a:cubicBezTo>
                  <a:pt x="1066987" y="715318"/>
                  <a:pt x="1062837" y="712917"/>
                  <a:pt x="1058687" y="710515"/>
                </a:cubicBezTo>
                <a:close/>
                <a:moveTo>
                  <a:pt x="1165180" y="708844"/>
                </a:moveTo>
                <a:cubicBezTo>
                  <a:pt x="1172980" y="709612"/>
                  <a:pt x="1180857" y="710362"/>
                  <a:pt x="1188753" y="711072"/>
                </a:cubicBezTo>
                <a:cubicBezTo>
                  <a:pt x="1197206" y="719814"/>
                  <a:pt x="1205717" y="728556"/>
                  <a:pt x="1214248" y="737297"/>
                </a:cubicBezTo>
                <a:cubicBezTo>
                  <a:pt x="1206428" y="736029"/>
                  <a:pt x="1198666" y="734723"/>
                  <a:pt x="1190943" y="733378"/>
                </a:cubicBezTo>
                <a:cubicBezTo>
                  <a:pt x="1182317" y="725193"/>
                  <a:pt x="1173729" y="717009"/>
                  <a:pt x="1165180" y="708844"/>
                </a:cubicBezTo>
                <a:close/>
                <a:moveTo>
                  <a:pt x="1911609" y="707749"/>
                </a:moveTo>
                <a:cubicBezTo>
                  <a:pt x="1923769" y="713839"/>
                  <a:pt x="1935681" y="719987"/>
                  <a:pt x="1947400" y="726135"/>
                </a:cubicBezTo>
                <a:cubicBezTo>
                  <a:pt x="1960349" y="734742"/>
                  <a:pt x="1973183" y="743195"/>
                  <a:pt x="1986055" y="751418"/>
                </a:cubicBezTo>
                <a:cubicBezTo>
                  <a:pt x="1973740" y="746384"/>
                  <a:pt x="1961233" y="741351"/>
                  <a:pt x="1948400" y="736356"/>
                </a:cubicBezTo>
                <a:cubicBezTo>
                  <a:pt x="1936027" y="727076"/>
                  <a:pt x="1923827" y="717528"/>
                  <a:pt x="1911609" y="707749"/>
                </a:cubicBezTo>
                <a:close/>
                <a:moveTo>
                  <a:pt x="1837718" y="706692"/>
                </a:moveTo>
                <a:cubicBezTo>
                  <a:pt x="1853280" y="710189"/>
                  <a:pt x="1868554" y="714185"/>
                  <a:pt x="1883501" y="718719"/>
                </a:cubicBezTo>
                <a:cubicBezTo>
                  <a:pt x="1899947" y="733435"/>
                  <a:pt x="1916968" y="747691"/>
                  <a:pt x="1934778" y="761024"/>
                </a:cubicBezTo>
                <a:cubicBezTo>
                  <a:pt x="1918871" y="757278"/>
                  <a:pt x="1902655" y="753973"/>
                  <a:pt x="1886114" y="751091"/>
                </a:cubicBezTo>
                <a:cubicBezTo>
                  <a:pt x="1885615" y="750669"/>
                  <a:pt x="1885096" y="750265"/>
                  <a:pt x="1884577" y="749843"/>
                </a:cubicBezTo>
                <a:cubicBezTo>
                  <a:pt x="1868189" y="736298"/>
                  <a:pt x="1852665" y="721774"/>
                  <a:pt x="1837718" y="706692"/>
                </a:cubicBezTo>
                <a:close/>
                <a:moveTo>
                  <a:pt x="1135459" y="705693"/>
                </a:moveTo>
                <a:cubicBezTo>
                  <a:pt x="1142971" y="706538"/>
                  <a:pt x="1150521" y="707345"/>
                  <a:pt x="1158129" y="708114"/>
                </a:cubicBezTo>
                <a:cubicBezTo>
                  <a:pt x="1166429" y="716068"/>
                  <a:pt x="1174767" y="724021"/>
                  <a:pt x="1183124" y="731975"/>
                </a:cubicBezTo>
                <a:cubicBezTo>
                  <a:pt x="1175612" y="730650"/>
                  <a:pt x="1168139" y="729286"/>
                  <a:pt x="1160723" y="727864"/>
                </a:cubicBezTo>
                <a:cubicBezTo>
                  <a:pt x="1152269" y="720467"/>
                  <a:pt x="1143854" y="713071"/>
                  <a:pt x="1135459" y="705693"/>
                </a:cubicBezTo>
                <a:close/>
                <a:moveTo>
                  <a:pt x="3501774" y="704944"/>
                </a:moveTo>
                <a:cubicBezTo>
                  <a:pt x="3384274" y="799621"/>
                  <a:pt x="3282565" y="874856"/>
                  <a:pt x="3183430" y="940772"/>
                </a:cubicBezTo>
                <a:cubicBezTo>
                  <a:pt x="3116707" y="984826"/>
                  <a:pt x="3060588" y="1019657"/>
                  <a:pt x="3006890" y="1050358"/>
                </a:cubicBezTo>
                <a:cubicBezTo>
                  <a:pt x="2834192" y="1148839"/>
                  <a:pt x="2684224" y="1209185"/>
                  <a:pt x="2534925" y="1240289"/>
                </a:cubicBezTo>
                <a:cubicBezTo>
                  <a:pt x="2351854" y="1278425"/>
                  <a:pt x="2188743" y="1280884"/>
                  <a:pt x="2036276" y="1247801"/>
                </a:cubicBezTo>
                <a:cubicBezTo>
                  <a:pt x="1899563" y="1218195"/>
                  <a:pt x="1767133" y="1164248"/>
                  <a:pt x="1637010" y="1084825"/>
                </a:cubicBezTo>
                <a:cubicBezTo>
                  <a:pt x="1630285" y="1077505"/>
                  <a:pt x="1623600" y="1070127"/>
                  <a:pt x="1616952" y="1062712"/>
                </a:cubicBezTo>
                <a:cubicBezTo>
                  <a:pt x="1737950" y="1128206"/>
                  <a:pt x="1863290" y="1174334"/>
                  <a:pt x="1990109" y="1199982"/>
                </a:cubicBezTo>
                <a:cubicBezTo>
                  <a:pt x="2138407" y="1230030"/>
                  <a:pt x="2293852" y="1229281"/>
                  <a:pt x="2479287" y="1197600"/>
                </a:cubicBezTo>
                <a:cubicBezTo>
                  <a:pt x="2625933" y="1172567"/>
                  <a:pt x="2771888" y="1121020"/>
                  <a:pt x="2938610" y="1035411"/>
                </a:cubicBezTo>
                <a:cubicBezTo>
                  <a:pt x="2992597" y="1007573"/>
                  <a:pt x="3049349" y="975527"/>
                  <a:pt x="3112076" y="937449"/>
                </a:cubicBezTo>
                <a:cubicBezTo>
                  <a:pt x="3207292" y="879601"/>
                  <a:pt x="3305330" y="812436"/>
                  <a:pt x="3418317" y="727249"/>
                </a:cubicBezTo>
                <a:cubicBezTo>
                  <a:pt x="3446040" y="719756"/>
                  <a:pt x="3473878" y="712283"/>
                  <a:pt x="3501774" y="704944"/>
                </a:cubicBezTo>
                <a:close/>
                <a:moveTo>
                  <a:pt x="1037266" y="704828"/>
                </a:moveTo>
                <a:cubicBezTo>
                  <a:pt x="1038514" y="705174"/>
                  <a:pt x="1039782" y="705501"/>
                  <a:pt x="1041031" y="705847"/>
                </a:cubicBezTo>
                <a:cubicBezTo>
                  <a:pt x="1043087" y="707038"/>
                  <a:pt x="1045143" y="708229"/>
                  <a:pt x="1047198" y="709401"/>
                </a:cubicBezTo>
                <a:cubicBezTo>
                  <a:pt x="1046103" y="708998"/>
                  <a:pt x="1045047" y="708575"/>
                  <a:pt x="1043971" y="708171"/>
                </a:cubicBezTo>
                <a:cubicBezTo>
                  <a:pt x="1041742" y="707057"/>
                  <a:pt x="1039475" y="705962"/>
                  <a:pt x="1037266" y="704828"/>
                </a:cubicBezTo>
                <a:close/>
                <a:moveTo>
                  <a:pt x="3176821" y="703983"/>
                </a:moveTo>
                <a:cubicBezTo>
                  <a:pt x="3174785" y="705136"/>
                  <a:pt x="3172728" y="706289"/>
                  <a:pt x="3170673" y="707441"/>
                </a:cubicBezTo>
                <a:cubicBezTo>
                  <a:pt x="3145679" y="721389"/>
                  <a:pt x="3121183" y="734684"/>
                  <a:pt x="3097148" y="747345"/>
                </a:cubicBezTo>
                <a:cubicBezTo>
                  <a:pt x="3067542" y="756298"/>
                  <a:pt x="3037649" y="765135"/>
                  <a:pt x="3007504" y="773742"/>
                </a:cubicBezTo>
                <a:cubicBezTo>
                  <a:pt x="3035708" y="760582"/>
                  <a:pt x="3064565" y="746500"/>
                  <a:pt x="3094094" y="731495"/>
                </a:cubicBezTo>
                <a:cubicBezTo>
                  <a:pt x="3122086" y="722369"/>
                  <a:pt x="3149694" y="713167"/>
                  <a:pt x="3176821" y="703983"/>
                </a:cubicBezTo>
                <a:close/>
                <a:moveTo>
                  <a:pt x="1106160" y="702216"/>
                </a:moveTo>
                <a:cubicBezTo>
                  <a:pt x="1113307" y="703119"/>
                  <a:pt x="1120493" y="704002"/>
                  <a:pt x="1127755" y="704828"/>
                </a:cubicBezTo>
                <a:cubicBezTo>
                  <a:pt x="1135824" y="711956"/>
                  <a:pt x="1143950" y="719084"/>
                  <a:pt x="1152096" y="726231"/>
                </a:cubicBezTo>
                <a:cubicBezTo>
                  <a:pt x="1144930" y="724848"/>
                  <a:pt x="1137822" y="723407"/>
                  <a:pt x="1130732" y="721947"/>
                </a:cubicBezTo>
                <a:cubicBezTo>
                  <a:pt x="1122586" y="715395"/>
                  <a:pt x="1114383" y="708825"/>
                  <a:pt x="1106160" y="702216"/>
                </a:cubicBezTo>
                <a:close/>
                <a:moveTo>
                  <a:pt x="1077399" y="698373"/>
                </a:moveTo>
                <a:cubicBezTo>
                  <a:pt x="1084066" y="699315"/>
                  <a:pt x="1090791" y="700218"/>
                  <a:pt x="1097553" y="701101"/>
                </a:cubicBezTo>
                <a:cubicBezTo>
                  <a:pt x="1105353" y="707384"/>
                  <a:pt x="1113134" y="713647"/>
                  <a:pt x="1120877" y="719872"/>
                </a:cubicBezTo>
                <a:cubicBezTo>
                  <a:pt x="1114191" y="718431"/>
                  <a:pt x="1107524" y="716971"/>
                  <a:pt x="1100916" y="715472"/>
                </a:cubicBezTo>
                <a:cubicBezTo>
                  <a:pt x="1093154" y="709843"/>
                  <a:pt x="1085315" y="704118"/>
                  <a:pt x="1077399" y="698373"/>
                </a:cubicBezTo>
                <a:close/>
                <a:moveTo>
                  <a:pt x="3392323" y="696913"/>
                </a:moveTo>
                <a:cubicBezTo>
                  <a:pt x="3367731" y="714665"/>
                  <a:pt x="3343755" y="731668"/>
                  <a:pt x="3320355" y="747960"/>
                </a:cubicBezTo>
                <a:cubicBezTo>
                  <a:pt x="3290230" y="756183"/>
                  <a:pt x="3260029" y="764444"/>
                  <a:pt x="3229712" y="772628"/>
                </a:cubicBezTo>
                <a:cubicBezTo>
                  <a:pt x="3255725" y="756048"/>
                  <a:pt x="3282411" y="738603"/>
                  <a:pt x="3309865" y="720217"/>
                </a:cubicBezTo>
                <a:cubicBezTo>
                  <a:pt x="3337242" y="712379"/>
                  <a:pt x="3364754" y="704579"/>
                  <a:pt x="3392323" y="696913"/>
                </a:cubicBezTo>
                <a:close/>
                <a:moveTo>
                  <a:pt x="3094631" y="696663"/>
                </a:moveTo>
                <a:cubicBezTo>
                  <a:pt x="3093709" y="697086"/>
                  <a:pt x="3092768" y="697509"/>
                  <a:pt x="3091846" y="697931"/>
                </a:cubicBezTo>
                <a:cubicBezTo>
                  <a:pt x="3090674" y="698373"/>
                  <a:pt x="3089522" y="698815"/>
                  <a:pt x="3088349" y="699257"/>
                </a:cubicBezTo>
                <a:cubicBezTo>
                  <a:pt x="3088926" y="699007"/>
                  <a:pt x="3089522" y="698758"/>
                  <a:pt x="3090098" y="698508"/>
                </a:cubicBezTo>
                <a:cubicBezTo>
                  <a:pt x="3091616" y="697893"/>
                  <a:pt x="3093114" y="697278"/>
                  <a:pt x="3094631" y="696663"/>
                </a:cubicBezTo>
                <a:close/>
                <a:moveTo>
                  <a:pt x="1781158" y="696126"/>
                </a:moveTo>
                <a:cubicBezTo>
                  <a:pt x="1796874" y="698527"/>
                  <a:pt x="1812378" y="701293"/>
                  <a:pt x="1827594" y="704483"/>
                </a:cubicBezTo>
                <a:cubicBezTo>
                  <a:pt x="1842733" y="720064"/>
                  <a:pt x="1858468" y="735126"/>
                  <a:pt x="1875067" y="749247"/>
                </a:cubicBezTo>
                <a:cubicBezTo>
                  <a:pt x="1859102" y="746653"/>
                  <a:pt x="1842848" y="744425"/>
                  <a:pt x="1826383" y="742465"/>
                </a:cubicBezTo>
                <a:cubicBezTo>
                  <a:pt x="1822368" y="738757"/>
                  <a:pt x="1818372" y="735011"/>
                  <a:pt x="1814453" y="731207"/>
                </a:cubicBezTo>
                <a:cubicBezTo>
                  <a:pt x="1802887" y="719987"/>
                  <a:pt x="1791821" y="708229"/>
                  <a:pt x="1781158" y="696126"/>
                </a:cubicBezTo>
                <a:close/>
                <a:moveTo>
                  <a:pt x="1049331" y="694108"/>
                </a:moveTo>
                <a:cubicBezTo>
                  <a:pt x="1055363" y="695069"/>
                  <a:pt x="1061454" y="696010"/>
                  <a:pt x="1067563" y="696913"/>
                </a:cubicBezTo>
                <a:cubicBezTo>
                  <a:pt x="1074902" y="702273"/>
                  <a:pt x="1082184" y="707576"/>
                  <a:pt x="1089426" y="712840"/>
                </a:cubicBezTo>
                <a:cubicBezTo>
                  <a:pt x="1083355" y="711418"/>
                  <a:pt x="1077342" y="709977"/>
                  <a:pt x="1071367" y="708479"/>
                </a:cubicBezTo>
                <a:cubicBezTo>
                  <a:pt x="1064009" y="703676"/>
                  <a:pt x="1056670" y="698892"/>
                  <a:pt x="1049331" y="694108"/>
                </a:cubicBezTo>
                <a:close/>
                <a:moveTo>
                  <a:pt x="3288924" y="693417"/>
                </a:moveTo>
                <a:cubicBezTo>
                  <a:pt x="3261931" y="710765"/>
                  <a:pt x="3235495" y="727345"/>
                  <a:pt x="3209616" y="743157"/>
                </a:cubicBezTo>
                <a:cubicBezTo>
                  <a:pt x="3179511" y="751821"/>
                  <a:pt x="3149021" y="760544"/>
                  <a:pt x="3118705" y="769074"/>
                </a:cubicBezTo>
                <a:cubicBezTo>
                  <a:pt x="3146792" y="753589"/>
                  <a:pt x="3175496" y="737201"/>
                  <a:pt x="3204871" y="719891"/>
                </a:cubicBezTo>
                <a:cubicBezTo>
                  <a:pt x="3220144" y="715088"/>
                  <a:pt x="3235418" y="710285"/>
                  <a:pt x="3250385" y="705559"/>
                </a:cubicBezTo>
                <a:cubicBezTo>
                  <a:pt x="3263199" y="701524"/>
                  <a:pt x="3276052" y="697470"/>
                  <a:pt x="3288924" y="693417"/>
                </a:cubicBezTo>
                <a:close/>
                <a:moveTo>
                  <a:pt x="1022415" y="689555"/>
                </a:moveTo>
                <a:cubicBezTo>
                  <a:pt x="1027506" y="690477"/>
                  <a:pt x="1032655" y="691361"/>
                  <a:pt x="1037823" y="692225"/>
                </a:cubicBezTo>
                <a:cubicBezTo>
                  <a:pt x="1044316" y="696452"/>
                  <a:pt x="1050810" y="700698"/>
                  <a:pt x="1057304" y="704944"/>
                </a:cubicBezTo>
                <a:cubicBezTo>
                  <a:pt x="1052174" y="703618"/>
                  <a:pt x="1047083" y="702254"/>
                  <a:pt x="1042030" y="700871"/>
                </a:cubicBezTo>
                <a:cubicBezTo>
                  <a:pt x="1035479" y="697086"/>
                  <a:pt x="1028947" y="693320"/>
                  <a:pt x="1022415" y="689555"/>
                </a:cubicBezTo>
                <a:close/>
                <a:moveTo>
                  <a:pt x="3166389" y="688345"/>
                </a:moveTo>
                <a:cubicBezTo>
                  <a:pt x="3142912" y="700832"/>
                  <a:pt x="3119358" y="713128"/>
                  <a:pt x="3095689" y="725174"/>
                </a:cubicBezTo>
                <a:cubicBezTo>
                  <a:pt x="3070098" y="733531"/>
                  <a:pt x="3044181" y="741812"/>
                  <a:pt x="3017975" y="749977"/>
                </a:cubicBezTo>
                <a:cubicBezTo>
                  <a:pt x="3042951" y="738527"/>
                  <a:pt x="3067811" y="726769"/>
                  <a:pt x="3092595" y="714780"/>
                </a:cubicBezTo>
                <a:cubicBezTo>
                  <a:pt x="3117033" y="706173"/>
                  <a:pt x="3141624" y="697355"/>
                  <a:pt x="3166389" y="688345"/>
                </a:cubicBezTo>
                <a:close/>
                <a:moveTo>
                  <a:pt x="997381" y="684790"/>
                </a:moveTo>
                <a:cubicBezTo>
                  <a:pt x="1000993" y="685520"/>
                  <a:pt x="1004605" y="686251"/>
                  <a:pt x="1008274" y="686942"/>
                </a:cubicBezTo>
                <a:cubicBezTo>
                  <a:pt x="1013289" y="689843"/>
                  <a:pt x="1018322" y="692744"/>
                  <a:pt x="1023356" y="695645"/>
                </a:cubicBezTo>
                <a:cubicBezTo>
                  <a:pt x="1019821" y="694627"/>
                  <a:pt x="1016305" y="693570"/>
                  <a:pt x="1012809" y="692533"/>
                </a:cubicBezTo>
                <a:cubicBezTo>
                  <a:pt x="1007660" y="689939"/>
                  <a:pt x="1002530" y="687365"/>
                  <a:pt x="997381" y="684790"/>
                </a:cubicBezTo>
                <a:close/>
                <a:moveTo>
                  <a:pt x="3147446" y="682254"/>
                </a:moveTo>
                <a:cubicBezTo>
                  <a:pt x="3129732" y="691130"/>
                  <a:pt x="3111999" y="699853"/>
                  <a:pt x="3094228" y="708460"/>
                </a:cubicBezTo>
                <a:cubicBezTo>
                  <a:pt x="3074594" y="715395"/>
                  <a:pt x="3055074" y="722177"/>
                  <a:pt x="3035631" y="728805"/>
                </a:cubicBezTo>
                <a:cubicBezTo>
                  <a:pt x="3053883" y="720755"/>
                  <a:pt x="3072096" y="712552"/>
                  <a:pt x="3090309" y="704214"/>
                </a:cubicBezTo>
                <a:cubicBezTo>
                  <a:pt x="3109329" y="697028"/>
                  <a:pt x="3128368" y="689689"/>
                  <a:pt x="3147446" y="682254"/>
                </a:cubicBezTo>
                <a:close/>
                <a:moveTo>
                  <a:pt x="3592091" y="681678"/>
                </a:moveTo>
                <a:cubicBezTo>
                  <a:pt x="3466770" y="789208"/>
                  <a:pt x="3360123" y="873838"/>
                  <a:pt x="3257089" y="947823"/>
                </a:cubicBezTo>
                <a:cubicBezTo>
                  <a:pt x="3189174" y="996315"/>
                  <a:pt x="3131999" y="1034893"/>
                  <a:pt x="3077148" y="1069205"/>
                </a:cubicBezTo>
                <a:cubicBezTo>
                  <a:pt x="2899379" y="1180213"/>
                  <a:pt x="2744991" y="1249492"/>
                  <a:pt x="2591333" y="1287263"/>
                </a:cubicBezTo>
                <a:cubicBezTo>
                  <a:pt x="2405898" y="1332123"/>
                  <a:pt x="2239156" y="1336254"/>
                  <a:pt x="2081578" y="1299885"/>
                </a:cubicBezTo>
                <a:cubicBezTo>
                  <a:pt x="1939331" y="1267109"/>
                  <a:pt x="1801081" y="1205746"/>
                  <a:pt x="1664598" y="1114411"/>
                </a:cubicBezTo>
                <a:cubicBezTo>
                  <a:pt x="1658854" y="1108360"/>
                  <a:pt x="1653129" y="1102250"/>
                  <a:pt x="1647442" y="1096122"/>
                </a:cubicBezTo>
                <a:cubicBezTo>
                  <a:pt x="1773896" y="1171625"/>
                  <a:pt x="1902617" y="1223229"/>
                  <a:pt x="2035373" y="1251970"/>
                </a:cubicBezTo>
                <a:cubicBezTo>
                  <a:pt x="2188416" y="1285188"/>
                  <a:pt x="2352122" y="1282729"/>
                  <a:pt x="2535810" y="1244477"/>
                </a:cubicBezTo>
                <a:cubicBezTo>
                  <a:pt x="2685549" y="1213277"/>
                  <a:pt x="2835903" y="1152778"/>
                  <a:pt x="3009003" y="1054085"/>
                </a:cubicBezTo>
                <a:cubicBezTo>
                  <a:pt x="3062797" y="1023308"/>
                  <a:pt x="3118973" y="988438"/>
                  <a:pt x="3185812" y="944327"/>
                </a:cubicBezTo>
                <a:cubicBezTo>
                  <a:pt x="3287137" y="876950"/>
                  <a:pt x="3391132" y="799871"/>
                  <a:pt x="3511899" y="702273"/>
                </a:cubicBezTo>
                <a:cubicBezTo>
                  <a:pt x="3538566" y="695280"/>
                  <a:pt x="3565290" y="688402"/>
                  <a:pt x="3592091" y="681678"/>
                </a:cubicBezTo>
                <a:close/>
                <a:moveTo>
                  <a:pt x="976959" y="680525"/>
                </a:moveTo>
                <a:cubicBezTo>
                  <a:pt x="977497" y="680660"/>
                  <a:pt x="978073" y="680775"/>
                  <a:pt x="978611" y="680890"/>
                </a:cubicBezTo>
                <a:cubicBezTo>
                  <a:pt x="980206" y="681678"/>
                  <a:pt x="981801" y="682466"/>
                  <a:pt x="983395" y="683273"/>
                </a:cubicBezTo>
                <a:cubicBezTo>
                  <a:pt x="981243" y="682350"/>
                  <a:pt x="979091" y="681447"/>
                  <a:pt x="976959" y="680525"/>
                </a:cubicBezTo>
                <a:close/>
                <a:moveTo>
                  <a:pt x="1877565" y="680237"/>
                </a:moveTo>
                <a:cubicBezTo>
                  <a:pt x="1887939" y="686827"/>
                  <a:pt x="1898122" y="693474"/>
                  <a:pt x="1908189" y="700102"/>
                </a:cubicBezTo>
                <a:cubicBezTo>
                  <a:pt x="1903078" y="697566"/>
                  <a:pt x="1897949" y="695050"/>
                  <a:pt x="1892742" y="692552"/>
                </a:cubicBezTo>
                <a:cubicBezTo>
                  <a:pt x="1888823" y="689382"/>
                  <a:pt x="1884903" y="686193"/>
                  <a:pt x="1880946" y="682984"/>
                </a:cubicBezTo>
                <a:cubicBezTo>
                  <a:pt x="1879832" y="682062"/>
                  <a:pt x="1878698" y="681159"/>
                  <a:pt x="1877565" y="680237"/>
                </a:cubicBezTo>
                <a:close/>
                <a:moveTo>
                  <a:pt x="1314823" y="678911"/>
                </a:moveTo>
                <a:cubicBezTo>
                  <a:pt x="1323507" y="691399"/>
                  <a:pt x="1332268" y="703906"/>
                  <a:pt x="1341105" y="716433"/>
                </a:cubicBezTo>
                <a:cubicBezTo>
                  <a:pt x="1332152" y="715952"/>
                  <a:pt x="1323238" y="715472"/>
                  <a:pt x="1314381" y="714953"/>
                </a:cubicBezTo>
                <a:cubicBezTo>
                  <a:pt x="1305409" y="702946"/>
                  <a:pt x="1296494" y="690938"/>
                  <a:pt x="1287657" y="678931"/>
                </a:cubicBezTo>
                <a:cubicBezTo>
                  <a:pt x="1296667" y="678931"/>
                  <a:pt x="1305735" y="678931"/>
                  <a:pt x="1314823" y="678911"/>
                </a:cubicBezTo>
                <a:close/>
                <a:moveTo>
                  <a:pt x="1342027" y="678892"/>
                </a:moveTo>
                <a:cubicBezTo>
                  <a:pt x="1405754" y="678796"/>
                  <a:pt x="1471651" y="678700"/>
                  <a:pt x="1537664" y="679949"/>
                </a:cubicBezTo>
                <a:cubicBezTo>
                  <a:pt x="1618739" y="681524"/>
                  <a:pt x="1698085" y="684233"/>
                  <a:pt x="1772379" y="694838"/>
                </a:cubicBezTo>
                <a:cubicBezTo>
                  <a:pt x="1784501" y="708863"/>
                  <a:pt x="1797123" y="722446"/>
                  <a:pt x="1810437" y="735337"/>
                </a:cubicBezTo>
                <a:cubicBezTo>
                  <a:pt x="1812532" y="737374"/>
                  <a:pt x="1814683" y="739353"/>
                  <a:pt x="1816797" y="741351"/>
                </a:cubicBezTo>
                <a:cubicBezTo>
                  <a:pt x="1748017" y="733666"/>
                  <a:pt x="1675127" y="730630"/>
                  <a:pt x="1599911" y="727499"/>
                </a:cubicBezTo>
                <a:lnTo>
                  <a:pt x="1583101" y="726807"/>
                </a:lnTo>
                <a:cubicBezTo>
                  <a:pt x="1561333" y="725904"/>
                  <a:pt x="1539643" y="725040"/>
                  <a:pt x="1518068" y="724194"/>
                </a:cubicBezTo>
                <a:cubicBezTo>
                  <a:pt x="1459625" y="721889"/>
                  <a:pt x="1402046" y="719603"/>
                  <a:pt x="1346004" y="716682"/>
                </a:cubicBezTo>
                <a:cubicBezTo>
                  <a:pt x="1337109" y="704079"/>
                  <a:pt x="1328271" y="691476"/>
                  <a:pt x="1319510" y="678911"/>
                </a:cubicBezTo>
                <a:cubicBezTo>
                  <a:pt x="1326984" y="678911"/>
                  <a:pt x="1334496" y="678892"/>
                  <a:pt x="1342027" y="678892"/>
                </a:cubicBezTo>
                <a:close/>
                <a:moveTo>
                  <a:pt x="1256091" y="678873"/>
                </a:moveTo>
                <a:cubicBezTo>
                  <a:pt x="1264948" y="678911"/>
                  <a:pt x="1273824" y="678931"/>
                  <a:pt x="1282758" y="678931"/>
                </a:cubicBezTo>
                <a:cubicBezTo>
                  <a:pt x="1291538" y="690842"/>
                  <a:pt x="1300356" y="702754"/>
                  <a:pt x="1309251" y="714665"/>
                </a:cubicBezTo>
                <a:cubicBezTo>
                  <a:pt x="1300452" y="714147"/>
                  <a:pt x="1291672" y="713628"/>
                  <a:pt x="1282969" y="713071"/>
                </a:cubicBezTo>
                <a:cubicBezTo>
                  <a:pt x="1273939" y="701659"/>
                  <a:pt x="1264987" y="690266"/>
                  <a:pt x="1256091" y="678873"/>
                </a:cubicBezTo>
                <a:close/>
                <a:moveTo>
                  <a:pt x="1224757" y="678719"/>
                </a:moveTo>
                <a:cubicBezTo>
                  <a:pt x="1233441" y="678796"/>
                  <a:pt x="1242182" y="678835"/>
                  <a:pt x="1250962" y="678873"/>
                </a:cubicBezTo>
                <a:cubicBezTo>
                  <a:pt x="1259780" y="690150"/>
                  <a:pt x="1268656" y="701428"/>
                  <a:pt x="1277571" y="712725"/>
                </a:cubicBezTo>
                <a:cubicBezTo>
                  <a:pt x="1268906" y="712168"/>
                  <a:pt x="1260318" y="711572"/>
                  <a:pt x="1251749" y="710957"/>
                </a:cubicBezTo>
                <a:cubicBezTo>
                  <a:pt x="1242700" y="700218"/>
                  <a:pt x="1233690" y="689459"/>
                  <a:pt x="1224757" y="678719"/>
                </a:cubicBezTo>
                <a:close/>
                <a:moveTo>
                  <a:pt x="1193671" y="678431"/>
                </a:moveTo>
                <a:cubicBezTo>
                  <a:pt x="1202202" y="678527"/>
                  <a:pt x="1210751" y="678623"/>
                  <a:pt x="1219377" y="678681"/>
                </a:cubicBezTo>
                <a:cubicBezTo>
                  <a:pt x="1228214" y="689305"/>
                  <a:pt x="1237091" y="699930"/>
                  <a:pt x="1246024" y="710554"/>
                </a:cubicBezTo>
                <a:cubicBezTo>
                  <a:pt x="1237552" y="709939"/>
                  <a:pt x="1229099" y="709305"/>
                  <a:pt x="1220722" y="708633"/>
                </a:cubicBezTo>
                <a:cubicBezTo>
                  <a:pt x="1211654" y="698546"/>
                  <a:pt x="1202644" y="688479"/>
                  <a:pt x="1193671" y="678431"/>
                </a:cubicBezTo>
                <a:close/>
                <a:moveTo>
                  <a:pt x="1847959" y="677970"/>
                </a:moveTo>
                <a:cubicBezTo>
                  <a:pt x="1850937" y="679219"/>
                  <a:pt x="1853895" y="680468"/>
                  <a:pt x="1856816" y="681774"/>
                </a:cubicBezTo>
                <a:cubicBezTo>
                  <a:pt x="1867863" y="686692"/>
                  <a:pt x="1878640" y="691707"/>
                  <a:pt x="1889207" y="696779"/>
                </a:cubicBezTo>
                <a:cubicBezTo>
                  <a:pt x="1902886" y="707864"/>
                  <a:pt x="1916431" y="718757"/>
                  <a:pt x="1930090" y="729324"/>
                </a:cubicBezTo>
                <a:cubicBezTo>
                  <a:pt x="1925191" y="727480"/>
                  <a:pt x="1920254" y="725635"/>
                  <a:pt x="1915259" y="723791"/>
                </a:cubicBezTo>
                <a:cubicBezTo>
                  <a:pt x="1905941" y="720371"/>
                  <a:pt x="1896450" y="717220"/>
                  <a:pt x="1886844" y="714262"/>
                </a:cubicBezTo>
                <a:cubicBezTo>
                  <a:pt x="1873703" y="702523"/>
                  <a:pt x="1860850" y="690381"/>
                  <a:pt x="1847959" y="677970"/>
                </a:cubicBezTo>
                <a:close/>
                <a:moveTo>
                  <a:pt x="1162778" y="677951"/>
                </a:moveTo>
                <a:cubicBezTo>
                  <a:pt x="1171135" y="678105"/>
                  <a:pt x="1179531" y="678239"/>
                  <a:pt x="1188004" y="678354"/>
                </a:cubicBezTo>
                <a:cubicBezTo>
                  <a:pt x="1196822" y="688268"/>
                  <a:pt x="1205717" y="698200"/>
                  <a:pt x="1214632" y="708133"/>
                </a:cubicBezTo>
                <a:cubicBezTo>
                  <a:pt x="1206294" y="707441"/>
                  <a:pt x="1198013" y="706730"/>
                  <a:pt x="1189790" y="705981"/>
                </a:cubicBezTo>
                <a:cubicBezTo>
                  <a:pt x="1180741" y="696625"/>
                  <a:pt x="1171731" y="687288"/>
                  <a:pt x="1162778" y="677951"/>
                </a:cubicBezTo>
                <a:close/>
                <a:moveTo>
                  <a:pt x="1132269" y="677221"/>
                </a:moveTo>
                <a:cubicBezTo>
                  <a:pt x="1140358" y="677451"/>
                  <a:pt x="1148523" y="677644"/>
                  <a:pt x="1156726" y="677816"/>
                </a:cubicBezTo>
                <a:cubicBezTo>
                  <a:pt x="1165526" y="687000"/>
                  <a:pt x="1174383" y="696202"/>
                  <a:pt x="1183278" y="705405"/>
                </a:cubicBezTo>
                <a:cubicBezTo>
                  <a:pt x="1175170" y="704656"/>
                  <a:pt x="1167140" y="703868"/>
                  <a:pt x="1159147" y="703042"/>
                </a:cubicBezTo>
                <a:cubicBezTo>
                  <a:pt x="1150137" y="694435"/>
                  <a:pt x="1141184" y="685828"/>
                  <a:pt x="1132269" y="677221"/>
                </a:cubicBezTo>
                <a:close/>
                <a:moveTo>
                  <a:pt x="1102087" y="676241"/>
                </a:moveTo>
                <a:cubicBezTo>
                  <a:pt x="1109926" y="676529"/>
                  <a:pt x="1117822" y="676798"/>
                  <a:pt x="1125776" y="677029"/>
                </a:cubicBezTo>
                <a:cubicBezTo>
                  <a:pt x="1134498" y="685444"/>
                  <a:pt x="1143278" y="693878"/>
                  <a:pt x="1152077" y="702312"/>
                </a:cubicBezTo>
                <a:cubicBezTo>
                  <a:pt x="1144238" y="701486"/>
                  <a:pt x="1136439" y="700660"/>
                  <a:pt x="1128715" y="699756"/>
                </a:cubicBezTo>
                <a:cubicBezTo>
                  <a:pt x="1119801" y="691899"/>
                  <a:pt x="1110906" y="684060"/>
                  <a:pt x="1102087" y="676241"/>
                </a:cubicBezTo>
                <a:close/>
                <a:moveTo>
                  <a:pt x="1072308" y="674915"/>
                </a:moveTo>
                <a:cubicBezTo>
                  <a:pt x="1079839" y="675299"/>
                  <a:pt x="1087429" y="675645"/>
                  <a:pt x="1095056" y="675953"/>
                </a:cubicBezTo>
                <a:cubicBezTo>
                  <a:pt x="1103644" y="683561"/>
                  <a:pt x="1112250" y="691169"/>
                  <a:pt x="1120934" y="698834"/>
                </a:cubicBezTo>
                <a:cubicBezTo>
                  <a:pt x="1113384" y="697931"/>
                  <a:pt x="1105910" y="697009"/>
                  <a:pt x="1098476" y="696029"/>
                </a:cubicBezTo>
                <a:cubicBezTo>
                  <a:pt x="1089792" y="689036"/>
                  <a:pt x="1081050" y="681985"/>
                  <a:pt x="1072308" y="674915"/>
                </a:cubicBezTo>
                <a:close/>
                <a:moveTo>
                  <a:pt x="1042952" y="673244"/>
                </a:moveTo>
                <a:cubicBezTo>
                  <a:pt x="1050099" y="673705"/>
                  <a:pt x="1057323" y="674128"/>
                  <a:pt x="1064585" y="674512"/>
                </a:cubicBezTo>
                <a:cubicBezTo>
                  <a:pt x="1073020" y="681332"/>
                  <a:pt x="1081434" y="688133"/>
                  <a:pt x="1089811" y="694877"/>
                </a:cubicBezTo>
                <a:cubicBezTo>
                  <a:pt x="1082645" y="693916"/>
                  <a:pt x="1075517" y="692898"/>
                  <a:pt x="1068466" y="691841"/>
                </a:cubicBezTo>
                <a:cubicBezTo>
                  <a:pt x="1060013" y="685693"/>
                  <a:pt x="1051521" y="679507"/>
                  <a:pt x="1042952" y="673244"/>
                </a:cubicBezTo>
                <a:close/>
                <a:moveTo>
                  <a:pt x="3482774" y="672418"/>
                </a:moveTo>
                <a:cubicBezTo>
                  <a:pt x="3461084" y="689247"/>
                  <a:pt x="3439969" y="705424"/>
                  <a:pt x="3419354" y="721005"/>
                </a:cubicBezTo>
                <a:cubicBezTo>
                  <a:pt x="3390518" y="728805"/>
                  <a:pt x="3361776" y="736644"/>
                  <a:pt x="3333150" y="744463"/>
                </a:cubicBezTo>
                <a:cubicBezTo>
                  <a:pt x="3356416" y="728190"/>
                  <a:pt x="3380219" y="711207"/>
                  <a:pt x="3404657" y="693494"/>
                </a:cubicBezTo>
                <a:cubicBezTo>
                  <a:pt x="3430632" y="686308"/>
                  <a:pt x="3456684" y="679257"/>
                  <a:pt x="3482774" y="672418"/>
                </a:cubicBezTo>
                <a:close/>
                <a:moveTo>
                  <a:pt x="1014134" y="671150"/>
                </a:moveTo>
                <a:cubicBezTo>
                  <a:pt x="1020801" y="671688"/>
                  <a:pt x="1027525" y="672206"/>
                  <a:pt x="1034326" y="672667"/>
                </a:cubicBezTo>
                <a:cubicBezTo>
                  <a:pt x="1042453" y="678604"/>
                  <a:pt x="1050560" y="684521"/>
                  <a:pt x="1058572" y="690362"/>
                </a:cubicBezTo>
                <a:cubicBezTo>
                  <a:pt x="1051867" y="689344"/>
                  <a:pt x="1045238" y="688248"/>
                  <a:pt x="1038649" y="687153"/>
                </a:cubicBezTo>
                <a:cubicBezTo>
                  <a:pt x="1035805" y="685290"/>
                  <a:pt x="1032943" y="683426"/>
                  <a:pt x="1030100" y="681563"/>
                </a:cubicBezTo>
                <a:cubicBezTo>
                  <a:pt x="1024758" y="678085"/>
                  <a:pt x="1019437" y="674608"/>
                  <a:pt x="1014134" y="671150"/>
                </a:cubicBezTo>
                <a:close/>
                <a:moveTo>
                  <a:pt x="985989" y="668594"/>
                </a:moveTo>
                <a:cubicBezTo>
                  <a:pt x="992021" y="669190"/>
                  <a:pt x="998092" y="669766"/>
                  <a:pt x="1004221" y="670304"/>
                </a:cubicBezTo>
                <a:cubicBezTo>
                  <a:pt x="1011771" y="675223"/>
                  <a:pt x="1019341" y="680160"/>
                  <a:pt x="1026949" y="685136"/>
                </a:cubicBezTo>
                <a:cubicBezTo>
                  <a:pt x="1020935" y="684080"/>
                  <a:pt x="1014960" y="682965"/>
                  <a:pt x="1009024" y="681851"/>
                </a:cubicBezTo>
                <a:cubicBezTo>
                  <a:pt x="1001320" y="677413"/>
                  <a:pt x="993635" y="672994"/>
                  <a:pt x="985989" y="668594"/>
                </a:cubicBezTo>
                <a:close/>
                <a:moveTo>
                  <a:pt x="3281489" y="668056"/>
                </a:moveTo>
                <a:cubicBezTo>
                  <a:pt x="3270596" y="674781"/>
                  <a:pt x="3259683" y="681486"/>
                  <a:pt x="3248713" y="688152"/>
                </a:cubicBezTo>
                <a:cubicBezTo>
                  <a:pt x="3234400" y="696856"/>
                  <a:pt x="3220260" y="705328"/>
                  <a:pt x="3206254" y="713609"/>
                </a:cubicBezTo>
                <a:cubicBezTo>
                  <a:pt x="3193381" y="717643"/>
                  <a:pt x="3180510" y="721678"/>
                  <a:pt x="3167773" y="725635"/>
                </a:cubicBezTo>
                <a:cubicBezTo>
                  <a:pt x="3152287" y="730458"/>
                  <a:pt x="3136706" y="735280"/>
                  <a:pt x="3121068" y="740064"/>
                </a:cubicBezTo>
                <a:cubicBezTo>
                  <a:pt x="3138147" y="730899"/>
                  <a:pt x="3155457" y="721447"/>
                  <a:pt x="3173017" y="711630"/>
                </a:cubicBezTo>
                <a:cubicBezTo>
                  <a:pt x="3182527" y="706327"/>
                  <a:pt x="3192018" y="700967"/>
                  <a:pt x="3201509" y="695588"/>
                </a:cubicBezTo>
                <a:cubicBezTo>
                  <a:pt x="3219338" y="689497"/>
                  <a:pt x="3236993" y="683445"/>
                  <a:pt x="3254400" y="677432"/>
                </a:cubicBezTo>
                <a:cubicBezTo>
                  <a:pt x="3263391" y="674320"/>
                  <a:pt x="3272440" y="671188"/>
                  <a:pt x="3281489" y="668056"/>
                </a:cubicBezTo>
                <a:close/>
                <a:moveTo>
                  <a:pt x="958861" y="665597"/>
                </a:moveTo>
                <a:cubicBezTo>
                  <a:pt x="963933" y="666212"/>
                  <a:pt x="969063" y="666789"/>
                  <a:pt x="974211" y="667365"/>
                </a:cubicBezTo>
                <a:cubicBezTo>
                  <a:pt x="980897" y="671207"/>
                  <a:pt x="987621" y="675069"/>
                  <a:pt x="994365" y="678950"/>
                </a:cubicBezTo>
                <a:cubicBezTo>
                  <a:pt x="989293" y="677912"/>
                  <a:pt x="984278" y="676856"/>
                  <a:pt x="979303" y="675761"/>
                </a:cubicBezTo>
                <a:cubicBezTo>
                  <a:pt x="972482" y="672360"/>
                  <a:pt x="965662" y="668979"/>
                  <a:pt x="958861" y="665597"/>
                </a:cubicBezTo>
                <a:close/>
                <a:moveTo>
                  <a:pt x="3384446" y="663772"/>
                </a:moveTo>
                <a:cubicBezTo>
                  <a:pt x="3359336" y="681236"/>
                  <a:pt x="3334879" y="697970"/>
                  <a:pt x="3311018" y="713973"/>
                </a:cubicBezTo>
                <a:cubicBezTo>
                  <a:pt x="3287887" y="720602"/>
                  <a:pt x="3264832" y="727249"/>
                  <a:pt x="3241873" y="733858"/>
                </a:cubicBezTo>
                <a:cubicBezTo>
                  <a:pt x="3236705" y="735357"/>
                  <a:pt x="3231499" y="736855"/>
                  <a:pt x="3226293" y="738354"/>
                </a:cubicBezTo>
                <a:cubicBezTo>
                  <a:pt x="3252171" y="722388"/>
                  <a:pt x="3278587" y="705674"/>
                  <a:pt x="3305561" y="688210"/>
                </a:cubicBezTo>
                <a:cubicBezTo>
                  <a:pt x="3331767" y="679987"/>
                  <a:pt x="3358068" y="671803"/>
                  <a:pt x="3384446" y="663772"/>
                </a:cubicBezTo>
                <a:close/>
                <a:moveTo>
                  <a:pt x="933539" y="662216"/>
                </a:moveTo>
                <a:cubicBezTo>
                  <a:pt x="937017" y="662716"/>
                  <a:pt x="940532" y="663215"/>
                  <a:pt x="944068" y="663696"/>
                </a:cubicBezTo>
                <a:cubicBezTo>
                  <a:pt x="949044" y="666174"/>
                  <a:pt x="954039" y="668652"/>
                  <a:pt x="959034" y="671131"/>
                </a:cubicBezTo>
                <a:cubicBezTo>
                  <a:pt x="955614" y="670324"/>
                  <a:pt x="952233" y="669497"/>
                  <a:pt x="948851" y="668652"/>
                </a:cubicBezTo>
                <a:cubicBezTo>
                  <a:pt x="943741" y="666500"/>
                  <a:pt x="938630" y="664349"/>
                  <a:pt x="933539" y="662216"/>
                </a:cubicBezTo>
                <a:close/>
                <a:moveTo>
                  <a:pt x="3678602" y="660621"/>
                </a:moveTo>
                <a:cubicBezTo>
                  <a:pt x="3574550" y="755145"/>
                  <a:pt x="3454590" y="859544"/>
                  <a:pt x="3330729" y="954874"/>
                </a:cubicBezTo>
                <a:cubicBezTo>
                  <a:pt x="3261738" y="1007765"/>
                  <a:pt x="3203488" y="1050089"/>
                  <a:pt x="3147446" y="1088053"/>
                </a:cubicBezTo>
                <a:cubicBezTo>
                  <a:pt x="2964009" y="1212067"/>
                  <a:pt x="2805221" y="1290298"/>
                  <a:pt x="2647739" y="1334236"/>
                </a:cubicBezTo>
                <a:cubicBezTo>
                  <a:pt x="2460325" y="1385974"/>
                  <a:pt x="2289933" y="1391796"/>
                  <a:pt x="2126880" y="1351988"/>
                </a:cubicBezTo>
                <a:cubicBezTo>
                  <a:pt x="1978178" y="1315735"/>
                  <a:pt x="1836489" y="1248627"/>
                  <a:pt x="1695722" y="1146553"/>
                </a:cubicBezTo>
                <a:cubicBezTo>
                  <a:pt x="1689939" y="1140713"/>
                  <a:pt x="1684195" y="1134815"/>
                  <a:pt x="1678470" y="1128897"/>
                </a:cubicBezTo>
                <a:cubicBezTo>
                  <a:pt x="1808824" y="1213604"/>
                  <a:pt x="1944000" y="1272489"/>
                  <a:pt x="2080637" y="1303977"/>
                </a:cubicBezTo>
                <a:cubicBezTo>
                  <a:pt x="2178561" y="1326571"/>
                  <a:pt x="2279962" y="1333602"/>
                  <a:pt x="2387166" y="1325015"/>
                </a:cubicBezTo>
                <a:cubicBezTo>
                  <a:pt x="2453178" y="1319712"/>
                  <a:pt x="2521401" y="1308492"/>
                  <a:pt x="2592332" y="1291336"/>
                </a:cubicBezTo>
                <a:cubicBezTo>
                  <a:pt x="2746451" y="1253449"/>
                  <a:pt x="2901205" y="1183998"/>
                  <a:pt x="3079377" y="1072760"/>
                </a:cubicBezTo>
                <a:cubicBezTo>
                  <a:pt x="3134304" y="1038389"/>
                  <a:pt x="3191557" y="999773"/>
                  <a:pt x="3259529" y="951224"/>
                </a:cubicBezTo>
                <a:cubicBezTo>
                  <a:pt x="3364408" y="875912"/>
                  <a:pt x="3473014" y="789592"/>
                  <a:pt x="3601178" y="679392"/>
                </a:cubicBezTo>
                <a:cubicBezTo>
                  <a:pt x="3626942" y="672956"/>
                  <a:pt x="3652743" y="666692"/>
                  <a:pt x="3678602" y="660621"/>
                </a:cubicBezTo>
                <a:close/>
                <a:moveTo>
                  <a:pt x="912598" y="658931"/>
                </a:moveTo>
                <a:cubicBezTo>
                  <a:pt x="912694" y="658950"/>
                  <a:pt x="912790" y="658969"/>
                  <a:pt x="912906" y="658969"/>
                </a:cubicBezTo>
                <a:cubicBezTo>
                  <a:pt x="913136" y="659085"/>
                  <a:pt x="913367" y="659180"/>
                  <a:pt x="913616" y="659277"/>
                </a:cubicBezTo>
                <a:cubicBezTo>
                  <a:pt x="913271" y="659161"/>
                  <a:pt x="912925" y="659046"/>
                  <a:pt x="912598" y="658931"/>
                </a:cubicBezTo>
                <a:close/>
                <a:moveTo>
                  <a:pt x="1793166" y="658719"/>
                </a:moveTo>
                <a:cubicBezTo>
                  <a:pt x="1807133" y="662773"/>
                  <a:pt x="1820851" y="667346"/>
                  <a:pt x="1834261" y="672475"/>
                </a:cubicBezTo>
                <a:cubicBezTo>
                  <a:pt x="1847421" y="685271"/>
                  <a:pt x="1860811" y="698085"/>
                  <a:pt x="1874548" y="710631"/>
                </a:cubicBezTo>
                <a:cubicBezTo>
                  <a:pt x="1860312" y="706596"/>
                  <a:pt x="1845788" y="703023"/>
                  <a:pt x="1831033" y="699872"/>
                </a:cubicBezTo>
                <a:cubicBezTo>
                  <a:pt x="1818026" y="686443"/>
                  <a:pt x="1805462" y="672648"/>
                  <a:pt x="1793166" y="658719"/>
                </a:cubicBezTo>
                <a:close/>
                <a:moveTo>
                  <a:pt x="3567883" y="650996"/>
                </a:moveTo>
                <a:cubicBezTo>
                  <a:pt x="3549113" y="666520"/>
                  <a:pt x="3530727" y="681543"/>
                  <a:pt x="3512725" y="696106"/>
                </a:cubicBezTo>
                <a:cubicBezTo>
                  <a:pt x="3485271" y="703311"/>
                  <a:pt x="3457894" y="710611"/>
                  <a:pt x="3430594" y="717970"/>
                </a:cubicBezTo>
                <a:cubicBezTo>
                  <a:pt x="3451036" y="702465"/>
                  <a:pt x="3471977" y="686366"/>
                  <a:pt x="3493495" y="669632"/>
                </a:cubicBezTo>
                <a:cubicBezTo>
                  <a:pt x="3518278" y="663196"/>
                  <a:pt x="3543080" y="656971"/>
                  <a:pt x="3567883" y="650996"/>
                </a:cubicBezTo>
                <a:close/>
                <a:moveTo>
                  <a:pt x="3272343" y="649133"/>
                </a:moveTo>
                <a:cubicBezTo>
                  <a:pt x="3249212" y="662735"/>
                  <a:pt x="3226023" y="676126"/>
                  <a:pt x="3202738" y="689363"/>
                </a:cubicBezTo>
                <a:cubicBezTo>
                  <a:pt x="3177379" y="698028"/>
                  <a:pt x="3151595" y="706730"/>
                  <a:pt x="3125409" y="715414"/>
                </a:cubicBezTo>
                <a:cubicBezTo>
                  <a:pt x="3150040" y="702638"/>
                  <a:pt x="3174535" y="689632"/>
                  <a:pt x="3199011" y="676414"/>
                </a:cubicBezTo>
                <a:cubicBezTo>
                  <a:pt x="3223257" y="667480"/>
                  <a:pt x="3247694" y="658374"/>
                  <a:pt x="3272343" y="649133"/>
                </a:cubicBezTo>
                <a:close/>
                <a:moveTo>
                  <a:pt x="1000494" y="647922"/>
                </a:moveTo>
                <a:cubicBezTo>
                  <a:pt x="1009159" y="654262"/>
                  <a:pt x="1017765" y="660564"/>
                  <a:pt x="1026334" y="666827"/>
                </a:cubicBezTo>
                <a:cubicBezTo>
                  <a:pt x="1019129" y="666308"/>
                  <a:pt x="1011963" y="665732"/>
                  <a:pt x="1004874" y="665117"/>
                </a:cubicBezTo>
                <a:cubicBezTo>
                  <a:pt x="996113" y="659392"/>
                  <a:pt x="987391" y="653705"/>
                  <a:pt x="978726" y="648038"/>
                </a:cubicBezTo>
                <a:cubicBezTo>
                  <a:pt x="985912" y="648038"/>
                  <a:pt x="993174" y="647999"/>
                  <a:pt x="1000494" y="647922"/>
                </a:cubicBezTo>
                <a:close/>
                <a:moveTo>
                  <a:pt x="949735" y="647769"/>
                </a:moveTo>
                <a:cubicBezTo>
                  <a:pt x="956440" y="647903"/>
                  <a:pt x="963222" y="647980"/>
                  <a:pt x="970062" y="648018"/>
                </a:cubicBezTo>
                <a:cubicBezTo>
                  <a:pt x="978304" y="653398"/>
                  <a:pt x="986565" y="658777"/>
                  <a:pt x="994864" y="664214"/>
                </a:cubicBezTo>
                <a:cubicBezTo>
                  <a:pt x="988102" y="663561"/>
                  <a:pt x="981416" y="662869"/>
                  <a:pt x="974788" y="662158"/>
                </a:cubicBezTo>
                <a:cubicBezTo>
                  <a:pt x="968102" y="658316"/>
                  <a:pt x="961435" y="654493"/>
                  <a:pt x="954827" y="650689"/>
                </a:cubicBezTo>
                <a:cubicBezTo>
                  <a:pt x="953116" y="649709"/>
                  <a:pt x="951445" y="648748"/>
                  <a:pt x="949735" y="647769"/>
                </a:cubicBezTo>
                <a:close/>
                <a:moveTo>
                  <a:pt x="1031099" y="647384"/>
                </a:moveTo>
                <a:cubicBezTo>
                  <a:pt x="1039955" y="654589"/>
                  <a:pt x="1048812" y="661755"/>
                  <a:pt x="1057611" y="668883"/>
                </a:cubicBezTo>
                <a:cubicBezTo>
                  <a:pt x="1050041" y="668441"/>
                  <a:pt x="1042510" y="667980"/>
                  <a:pt x="1035056" y="667461"/>
                </a:cubicBezTo>
                <a:cubicBezTo>
                  <a:pt x="1026142" y="660967"/>
                  <a:pt x="1017208" y="654416"/>
                  <a:pt x="1008198" y="647826"/>
                </a:cubicBezTo>
                <a:cubicBezTo>
                  <a:pt x="1015767" y="647711"/>
                  <a:pt x="1023395" y="647577"/>
                  <a:pt x="1031099" y="647384"/>
                </a:cubicBezTo>
                <a:close/>
                <a:moveTo>
                  <a:pt x="921244" y="646923"/>
                </a:moveTo>
                <a:cubicBezTo>
                  <a:pt x="927334" y="647173"/>
                  <a:pt x="933482" y="647384"/>
                  <a:pt x="939706" y="647538"/>
                </a:cubicBezTo>
                <a:cubicBezTo>
                  <a:pt x="943952" y="649978"/>
                  <a:pt x="948160" y="652399"/>
                  <a:pt x="952444" y="654858"/>
                </a:cubicBezTo>
                <a:cubicBezTo>
                  <a:pt x="955864" y="656817"/>
                  <a:pt x="959303" y="658796"/>
                  <a:pt x="962742" y="660775"/>
                </a:cubicBezTo>
                <a:cubicBezTo>
                  <a:pt x="956613" y="660045"/>
                  <a:pt x="950542" y="659296"/>
                  <a:pt x="944548" y="658489"/>
                </a:cubicBezTo>
                <a:cubicBezTo>
                  <a:pt x="936748" y="654608"/>
                  <a:pt x="928967" y="650766"/>
                  <a:pt x="921244" y="646923"/>
                </a:cubicBezTo>
                <a:close/>
                <a:moveTo>
                  <a:pt x="1061896" y="646462"/>
                </a:moveTo>
                <a:cubicBezTo>
                  <a:pt x="1070829" y="654416"/>
                  <a:pt x="1079820" y="662427"/>
                  <a:pt x="1088870" y="670458"/>
                </a:cubicBezTo>
                <a:cubicBezTo>
                  <a:pt x="1080973" y="670112"/>
                  <a:pt x="1073154" y="669728"/>
                  <a:pt x="1065373" y="669305"/>
                </a:cubicBezTo>
                <a:cubicBezTo>
                  <a:pt x="1056305" y="661966"/>
                  <a:pt x="1047217" y="654608"/>
                  <a:pt x="1038092" y="647211"/>
                </a:cubicBezTo>
                <a:cubicBezTo>
                  <a:pt x="1045950" y="647000"/>
                  <a:pt x="1053903" y="646750"/>
                  <a:pt x="1061896" y="646462"/>
                </a:cubicBezTo>
                <a:close/>
                <a:moveTo>
                  <a:pt x="1740121" y="645924"/>
                </a:moveTo>
                <a:cubicBezTo>
                  <a:pt x="1754665" y="648806"/>
                  <a:pt x="1769035" y="652111"/>
                  <a:pt x="1783137" y="655915"/>
                </a:cubicBezTo>
                <a:cubicBezTo>
                  <a:pt x="1795509" y="670055"/>
                  <a:pt x="1808151" y="684118"/>
                  <a:pt x="1821216" y="697835"/>
                </a:cubicBezTo>
                <a:cubicBezTo>
                  <a:pt x="1806326" y="694877"/>
                  <a:pt x="1791206" y="692283"/>
                  <a:pt x="1775856" y="690054"/>
                </a:cubicBezTo>
                <a:cubicBezTo>
                  <a:pt x="1763483" y="675722"/>
                  <a:pt x="1751649" y="660910"/>
                  <a:pt x="1740121" y="645924"/>
                </a:cubicBezTo>
                <a:close/>
                <a:moveTo>
                  <a:pt x="893329" y="645425"/>
                </a:moveTo>
                <a:cubicBezTo>
                  <a:pt x="898535" y="645770"/>
                  <a:pt x="903780" y="646097"/>
                  <a:pt x="909102" y="646366"/>
                </a:cubicBezTo>
                <a:cubicBezTo>
                  <a:pt x="915711" y="649651"/>
                  <a:pt x="922358" y="652937"/>
                  <a:pt x="929044" y="656241"/>
                </a:cubicBezTo>
                <a:cubicBezTo>
                  <a:pt x="923703" y="655453"/>
                  <a:pt x="918439" y="654608"/>
                  <a:pt x="913232" y="653724"/>
                </a:cubicBezTo>
                <a:cubicBezTo>
                  <a:pt x="906566" y="650939"/>
                  <a:pt x="899938" y="648172"/>
                  <a:pt x="893329" y="645425"/>
                </a:cubicBezTo>
                <a:close/>
                <a:moveTo>
                  <a:pt x="1092942" y="645252"/>
                </a:moveTo>
                <a:cubicBezTo>
                  <a:pt x="1101972" y="654032"/>
                  <a:pt x="1111040" y="662812"/>
                  <a:pt x="1120166" y="671630"/>
                </a:cubicBezTo>
                <a:cubicBezTo>
                  <a:pt x="1112020" y="671361"/>
                  <a:pt x="1103931" y="671073"/>
                  <a:pt x="1095901" y="670746"/>
                </a:cubicBezTo>
                <a:cubicBezTo>
                  <a:pt x="1086641" y="662543"/>
                  <a:pt x="1077457" y="654358"/>
                  <a:pt x="1068331" y="646232"/>
                </a:cubicBezTo>
                <a:cubicBezTo>
                  <a:pt x="1076477" y="645944"/>
                  <a:pt x="1084681" y="645598"/>
                  <a:pt x="1092942" y="645252"/>
                </a:cubicBezTo>
                <a:close/>
                <a:moveTo>
                  <a:pt x="1124239" y="643792"/>
                </a:moveTo>
                <a:cubicBezTo>
                  <a:pt x="1133307" y="653340"/>
                  <a:pt x="1142433" y="662889"/>
                  <a:pt x="1151597" y="672456"/>
                </a:cubicBezTo>
                <a:cubicBezTo>
                  <a:pt x="1143220" y="672283"/>
                  <a:pt x="1134902" y="672072"/>
                  <a:pt x="1126640" y="671822"/>
                </a:cubicBezTo>
                <a:cubicBezTo>
                  <a:pt x="1117361" y="662850"/>
                  <a:pt x="1108139" y="653916"/>
                  <a:pt x="1098937" y="644983"/>
                </a:cubicBezTo>
                <a:cubicBezTo>
                  <a:pt x="1107313" y="644618"/>
                  <a:pt x="1115747" y="644214"/>
                  <a:pt x="1124239" y="643792"/>
                </a:cubicBezTo>
                <a:close/>
                <a:moveTo>
                  <a:pt x="866259" y="643196"/>
                </a:moveTo>
                <a:cubicBezTo>
                  <a:pt x="869966" y="643561"/>
                  <a:pt x="873732" y="643907"/>
                  <a:pt x="877517" y="644234"/>
                </a:cubicBezTo>
                <a:cubicBezTo>
                  <a:pt x="881821" y="646020"/>
                  <a:pt x="886143" y="647826"/>
                  <a:pt x="890466" y="649632"/>
                </a:cubicBezTo>
                <a:cubicBezTo>
                  <a:pt x="886585" y="648902"/>
                  <a:pt x="882685" y="648172"/>
                  <a:pt x="878804" y="647442"/>
                </a:cubicBezTo>
                <a:cubicBezTo>
                  <a:pt x="874616" y="646020"/>
                  <a:pt x="870428" y="644618"/>
                  <a:pt x="866259" y="643196"/>
                </a:cubicBezTo>
                <a:close/>
                <a:moveTo>
                  <a:pt x="1155900" y="642159"/>
                </a:moveTo>
                <a:cubicBezTo>
                  <a:pt x="1164988" y="652437"/>
                  <a:pt x="1174094" y="662735"/>
                  <a:pt x="1183278" y="673052"/>
                </a:cubicBezTo>
                <a:cubicBezTo>
                  <a:pt x="1174671" y="672917"/>
                  <a:pt x="1166141" y="672783"/>
                  <a:pt x="1157648" y="672591"/>
                </a:cubicBezTo>
                <a:cubicBezTo>
                  <a:pt x="1148350" y="662889"/>
                  <a:pt x="1139090" y="653186"/>
                  <a:pt x="1129868" y="643504"/>
                </a:cubicBezTo>
                <a:cubicBezTo>
                  <a:pt x="1138494" y="643081"/>
                  <a:pt x="1147178" y="642620"/>
                  <a:pt x="1155900" y="642159"/>
                </a:cubicBezTo>
                <a:close/>
                <a:moveTo>
                  <a:pt x="3761753" y="641890"/>
                </a:moveTo>
                <a:cubicBezTo>
                  <a:pt x="3652494" y="746480"/>
                  <a:pt x="3531246" y="857949"/>
                  <a:pt x="3404408" y="961925"/>
                </a:cubicBezTo>
                <a:cubicBezTo>
                  <a:pt x="3334361" y="1019177"/>
                  <a:pt x="3275053" y="1065248"/>
                  <a:pt x="3217743" y="1106880"/>
                </a:cubicBezTo>
                <a:cubicBezTo>
                  <a:pt x="3029022" y="1243843"/>
                  <a:pt x="2865815" y="1331028"/>
                  <a:pt x="2704146" y="1381210"/>
                </a:cubicBezTo>
                <a:cubicBezTo>
                  <a:pt x="2514292" y="1439788"/>
                  <a:pt x="2340288" y="1447261"/>
                  <a:pt x="2172163" y="1404092"/>
                </a:cubicBezTo>
                <a:cubicBezTo>
                  <a:pt x="2017890" y="1364495"/>
                  <a:pt x="1870610" y="1289491"/>
                  <a:pt x="1723637" y="1174295"/>
                </a:cubicBezTo>
                <a:cubicBezTo>
                  <a:pt x="1719602" y="1170376"/>
                  <a:pt x="1715607" y="1166438"/>
                  <a:pt x="1711610" y="1162480"/>
                </a:cubicBezTo>
                <a:cubicBezTo>
                  <a:pt x="1847363" y="1257791"/>
                  <a:pt x="1983058" y="1321153"/>
                  <a:pt x="2125900" y="1355984"/>
                </a:cubicBezTo>
                <a:cubicBezTo>
                  <a:pt x="2222364" y="1379519"/>
                  <a:pt x="2321364" y="1387185"/>
                  <a:pt x="2424898" y="1378885"/>
                </a:cubicBezTo>
                <a:cubicBezTo>
                  <a:pt x="2497117" y="1373083"/>
                  <a:pt x="2571525" y="1359539"/>
                  <a:pt x="2648834" y="1338194"/>
                </a:cubicBezTo>
                <a:cubicBezTo>
                  <a:pt x="2806777" y="1294141"/>
                  <a:pt x="2965930" y="1215736"/>
                  <a:pt x="3149732" y="1091453"/>
                </a:cubicBezTo>
                <a:cubicBezTo>
                  <a:pt x="3205869" y="1053451"/>
                  <a:pt x="3264160" y="1011069"/>
                  <a:pt x="3333246" y="958121"/>
                </a:cubicBezTo>
                <a:cubicBezTo>
                  <a:pt x="3459373" y="861061"/>
                  <a:pt x="3581447" y="754569"/>
                  <a:pt x="3686806" y="658700"/>
                </a:cubicBezTo>
                <a:cubicBezTo>
                  <a:pt x="3711763" y="652898"/>
                  <a:pt x="3736739" y="647269"/>
                  <a:pt x="3761753" y="641890"/>
                </a:cubicBezTo>
                <a:close/>
                <a:moveTo>
                  <a:pt x="842916" y="640814"/>
                </a:moveTo>
                <a:cubicBezTo>
                  <a:pt x="843089" y="640833"/>
                  <a:pt x="843281" y="640852"/>
                  <a:pt x="843473" y="640871"/>
                </a:cubicBezTo>
                <a:cubicBezTo>
                  <a:pt x="843704" y="640948"/>
                  <a:pt x="843934" y="641025"/>
                  <a:pt x="844146" y="641102"/>
                </a:cubicBezTo>
                <a:cubicBezTo>
                  <a:pt x="844011" y="641083"/>
                  <a:pt x="843858" y="641044"/>
                  <a:pt x="843704" y="641025"/>
                </a:cubicBezTo>
                <a:cubicBezTo>
                  <a:pt x="843435" y="640948"/>
                  <a:pt x="843166" y="640871"/>
                  <a:pt x="842916" y="640814"/>
                </a:cubicBezTo>
                <a:close/>
                <a:moveTo>
                  <a:pt x="1187658" y="640410"/>
                </a:moveTo>
                <a:cubicBezTo>
                  <a:pt x="1196726" y="651400"/>
                  <a:pt x="1205813" y="662389"/>
                  <a:pt x="1214978" y="673417"/>
                </a:cubicBezTo>
                <a:cubicBezTo>
                  <a:pt x="1206255" y="673340"/>
                  <a:pt x="1197571" y="673244"/>
                  <a:pt x="1188964" y="673128"/>
                </a:cubicBezTo>
                <a:cubicBezTo>
                  <a:pt x="1179666" y="662696"/>
                  <a:pt x="1170425" y="652264"/>
                  <a:pt x="1161241" y="641871"/>
                </a:cubicBezTo>
                <a:cubicBezTo>
                  <a:pt x="1170002" y="641390"/>
                  <a:pt x="1178801" y="640910"/>
                  <a:pt x="1187658" y="640410"/>
                </a:cubicBezTo>
                <a:close/>
                <a:moveTo>
                  <a:pt x="1807921" y="638969"/>
                </a:moveTo>
                <a:cubicBezTo>
                  <a:pt x="1819064" y="645021"/>
                  <a:pt x="1829919" y="651208"/>
                  <a:pt x="1840543" y="657490"/>
                </a:cubicBezTo>
                <a:cubicBezTo>
                  <a:pt x="1851186" y="665924"/>
                  <a:pt x="1861638" y="674397"/>
                  <a:pt x="1872012" y="682811"/>
                </a:cubicBezTo>
                <a:cubicBezTo>
                  <a:pt x="1867709" y="680833"/>
                  <a:pt x="1863367" y="678854"/>
                  <a:pt x="1858986" y="676913"/>
                </a:cubicBezTo>
                <a:cubicBezTo>
                  <a:pt x="1852013" y="673801"/>
                  <a:pt x="1844942" y="670881"/>
                  <a:pt x="1837776" y="668114"/>
                </a:cubicBezTo>
                <a:cubicBezTo>
                  <a:pt x="1832339" y="662831"/>
                  <a:pt x="1826902" y="657490"/>
                  <a:pt x="1821407" y="652130"/>
                </a:cubicBezTo>
                <a:cubicBezTo>
                  <a:pt x="1816931" y="647769"/>
                  <a:pt x="1812435" y="643369"/>
                  <a:pt x="1807921" y="638969"/>
                </a:cubicBezTo>
                <a:close/>
                <a:moveTo>
                  <a:pt x="3232901" y="638604"/>
                </a:moveTo>
                <a:cubicBezTo>
                  <a:pt x="3221278" y="644656"/>
                  <a:pt x="3209674" y="650650"/>
                  <a:pt x="3198050" y="656625"/>
                </a:cubicBezTo>
                <a:cubicBezTo>
                  <a:pt x="3185467" y="661620"/>
                  <a:pt x="3172882" y="666597"/>
                  <a:pt x="3160318" y="671515"/>
                </a:cubicBezTo>
                <a:cubicBezTo>
                  <a:pt x="3172018" y="665943"/>
                  <a:pt x="3183718" y="660333"/>
                  <a:pt x="3195438" y="654666"/>
                </a:cubicBezTo>
                <a:cubicBezTo>
                  <a:pt x="3207906" y="649344"/>
                  <a:pt x="3220394" y="644003"/>
                  <a:pt x="3232901" y="638604"/>
                </a:cubicBezTo>
                <a:close/>
                <a:moveTo>
                  <a:pt x="1219665" y="638585"/>
                </a:moveTo>
                <a:cubicBezTo>
                  <a:pt x="1228676" y="650247"/>
                  <a:pt x="1237744" y="661928"/>
                  <a:pt x="1246851" y="673609"/>
                </a:cubicBezTo>
                <a:cubicBezTo>
                  <a:pt x="1237994" y="673571"/>
                  <a:pt x="1229137" y="673532"/>
                  <a:pt x="1220357" y="673455"/>
                </a:cubicBezTo>
                <a:cubicBezTo>
                  <a:pt x="1211097" y="662331"/>
                  <a:pt x="1201894" y="651227"/>
                  <a:pt x="1192749" y="640122"/>
                </a:cubicBezTo>
                <a:cubicBezTo>
                  <a:pt x="1201203" y="639642"/>
                  <a:pt x="1209675" y="639162"/>
                  <a:pt x="1218205" y="638681"/>
                </a:cubicBezTo>
                <a:cubicBezTo>
                  <a:pt x="1218685" y="638643"/>
                  <a:pt x="1219185" y="638624"/>
                  <a:pt x="1219665" y="638585"/>
                </a:cubicBezTo>
                <a:close/>
                <a:moveTo>
                  <a:pt x="3259203" y="637836"/>
                </a:moveTo>
                <a:cubicBezTo>
                  <a:pt x="3239567" y="648748"/>
                  <a:pt x="3219933" y="659526"/>
                  <a:pt x="3200279" y="670170"/>
                </a:cubicBezTo>
                <a:cubicBezTo>
                  <a:pt x="3178569" y="678162"/>
                  <a:pt x="3157032" y="686020"/>
                  <a:pt x="3135611" y="693724"/>
                </a:cubicBezTo>
                <a:cubicBezTo>
                  <a:pt x="3156015" y="683599"/>
                  <a:pt x="3176398" y="673302"/>
                  <a:pt x="3196782" y="662850"/>
                </a:cubicBezTo>
                <a:cubicBezTo>
                  <a:pt x="3217532" y="654627"/>
                  <a:pt x="3238339" y="646270"/>
                  <a:pt x="3259203" y="637836"/>
                </a:cubicBezTo>
                <a:close/>
                <a:moveTo>
                  <a:pt x="3473168" y="637509"/>
                </a:moveTo>
                <a:cubicBezTo>
                  <a:pt x="3450075" y="654743"/>
                  <a:pt x="3427539" y="671361"/>
                  <a:pt x="3405503" y="687365"/>
                </a:cubicBezTo>
                <a:cubicBezTo>
                  <a:pt x="3378625" y="694781"/>
                  <a:pt x="3351824" y="702331"/>
                  <a:pt x="3325119" y="709939"/>
                </a:cubicBezTo>
                <a:cubicBezTo>
                  <a:pt x="3348981" y="693839"/>
                  <a:pt x="3373419" y="677048"/>
                  <a:pt x="3398509" y="659507"/>
                </a:cubicBezTo>
                <a:cubicBezTo>
                  <a:pt x="3423351" y="651995"/>
                  <a:pt x="3448250" y="644637"/>
                  <a:pt x="3473168" y="637509"/>
                </a:cubicBezTo>
                <a:close/>
                <a:moveTo>
                  <a:pt x="1251922" y="636779"/>
                </a:moveTo>
                <a:cubicBezTo>
                  <a:pt x="1260856" y="649056"/>
                  <a:pt x="1269847" y="661371"/>
                  <a:pt x="1278915" y="673686"/>
                </a:cubicBezTo>
                <a:cubicBezTo>
                  <a:pt x="1269886" y="673686"/>
                  <a:pt x="1260914" y="673666"/>
                  <a:pt x="1251980" y="673628"/>
                </a:cubicBezTo>
                <a:cubicBezTo>
                  <a:pt x="1242777" y="661851"/>
                  <a:pt x="1233632" y="650074"/>
                  <a:pt x="1224526" y="638316"/>
                </a:cubicBezTo>
                <a:cubicBezTo>
                  <a:pt x="1233632" y="637798"/>
                  <a:pt x="1242758" y="637279"/>
                  <a:pt x="1251922" y="636779"/>
                </a:cubicBezTo>
                <a:close/>
                <a:moveTo>
                  <a:pt x="1284429" y="634993"/>
                </a:moveTo>
                <a:cubicBezTo>
                  <a:pt x="1293267" y="647846"/>
                  <a:pt x="1302181" y="660756"/>
                  <a:pt x="1311173" y="673686"/>
                </a:cubicBezTo>
                <a:cubicBezTo>
                  <a:pt x="1302008" y="673686"/>
                  <a:pt x="1292883" y="673705"/>
                  <a:pt x="1283795" y="673686"/>
                </a:cubicBezTo>
                <a:cubicBezTo>
                  <a:pt x="1274670" y="661275"/>
                  <a:pt x="1265602" y="648883"/>
                  <a:pt x="1256591" y="636510"/>
                </a:cubicBezTo>
                <a:cubicBezTo>
                  <a:pt x="1265851" y="635992"/>
                  <a:pt x="1275112" y="635492"/>
                  <a:pt x="1284429" y="634993"/>
                </a:cubicBezTo>
                <a:close/>
                <a:moveTo>
                  <a:pt x="3378048" y="634839"/>
                </a:moveTo>
                <a:cubicBezTo>
                  <a:pt x="3361007" y="646251"/>
                  <a:pt x="3343928" y="657586"/>
                  <a:pt x="3326771" y="668844"/>
                </a:cubicBezTo>
                <a:cubicBezTo>
                  <a:pt x="3320009" y="673302"/>
                  <a:pt x="3313285" y="677682"/>
                  <a:pt x="3306580" y="682024"/>
                </a:cubicBezTo>
                <a:cubicBezTo>
                  <a:pt x="3287233" y="688076"/>
                  <a:pt x="3267944" y="694166"/>
                  <a:pt x="3248713" y="700237"/>
                </a:cubicBezTo>
                <a:cubicBezTo>
                  <a:pt x="3241143" y="702619"/>
                  <a:pt x="3233516" y="705021"/>
                  <a:pt x="3225851" y="707441"/>
                </a:cubicBezTo>
                <a:cubicBezTo>
                  <a:pt x="3234227" y="702427"/>
                  <a:pt x="3242661" y="697355"/>
                  <a:pt x="3251172" y="692187"/>
                </a:cubicBezTo>
                <a:cubicBezTo>
                  <a:pt x="3268098" y="681889"/>
                  <a:pt x="3284966" y="671496"/>
                  <a:pt x="3301796" y="661044"/>
                </a:cubicBezTo>
                <a:cubicBezTo>
                  <a:pt x="3327118" y="652283"/>
                  <a:pt x="3352535" y="643523"/>
                  <a:pt x="3378048" y="634839"/>
                </a:cubicBezTo>
                <a:close/>
                <a:moveTo>
                  <a:pt x="3648728" y="632629"/>
                </a:moveTo>
                <a:cubicBezTo>
                  <a:pt x="3632801" y="646539"/>
                  <a:pt x="3617182" y="660084"/>
                  <a:pt x="3601851" y="673282"/>
                </a:cubicBezTo>
                <a:cubicBezTo>
                  <a:pt x="3575434" y="679872"/>
                  <a:pt x="3549056" y="686615"/>
                  <a:pt x="3522755" y="693494"/>
                </a:cubicBezTo>
                <a:cubicBezTo>
                  <a:pt x="3540583" y="679027"/>
                  <a:pt x="3558758" y="664118"/>
                  <a:pt x="3577374" y="648729"/>
                </a:cubicBezTo>
                <a:cubicBezTo>
                  <a:pt x="3601178" y="643081"/>
                  <a:pt x="3624962" y="637701"/>
                  <a:pt x="3648728" y="632629"/>
                </a:cubicBezTo>
                <a:close/>
                <a:moveTo>
                  <a:pt x="825298" y="629402"/>
                </a:moveTo>
                <a:cubicBezTo>
                  <a:pt x="825606" y="629421"/>
                  <a:pt x="825932" y="629421"/>
                  <a:pt x="826240" y="629421"/>
                </a:cubicBezTo>
                <a:cubicBezTo>
                  <a:pt x="831504" y="629517"/>
                  <a:pt x="836845" y="629575"/>
                  <a:pt x="842263" y="629575"/>
                </a:cubicBezTo>
                <a:cubicBezTo>
                  <a:pt x="848430" y="632130"/>
                  <a:pt x="854654" y="634724"/>
                  <a:pt x="860879" y="637317"/>
                </a:cubicBezTo>
                <a:cubicBezTo>
                  <a:pt x="855077" y="636702"/>
                  <a:pt x="849256" y="636107"/>
                  <a:pt x="843435" y="635511"/>
                </a:cubicBezTo>
                <a:cubicBezTo>
                  <a:pt x="840438" y="634512"/>
                  <a:pt x="837441" y="633494"/>
                  <a:pt x="834482" y="632495"/>
                </a:cubicBezTo>
                <a:cubicBezTo>
                  <a:pt x="831389" y="631458"/>
                  <a:pt x="828353" y="630439"/>
                  <a:pt x="825298" y="629402"/>
                </a:cubicBezTo>
                <a:close/>
                <a:moveTo>
                  <a:pt x="873982" y="628979"/>
                </a:moveTo>
                <a:cubicBezTo>
                  <a:pt x="881571" y="632745"/>
                  <a:pt x="889217" y="636530"/>
                  <a:pt x="896883" y="640314"/>
                </a:cubicBezTo>
                <a:cubicBezTo>
                  <a:pt x="890389" y="639911"/>
                  <a:pt x="883972" y="639430"/>
                  <a:pt x="877651" y="638893"/>
                </a:cubicBezTo>
                <a:cubicBezTo>
                  <a:pt x="874193" y="637471"/>
                  <a:pt x="870754" y="636030"/>
                  <a:pt x="867315" y="634608"/>
                </a:cubicBezTo>
                <a:cubicBezTo>
                  <a:pt x="863147" y="632860"/>
                  <a:pt x="859035" y="631150"/>
                  <a:pt x="854904" y="629440"/>
                </a:cubicBezTo>
                <a:cubicBezTo>
                  <a:pt x="861187" y="629344"/>
                  <a:pt x="867546" y="629191"/>
                  <a:pt x="873982" y="628979"/>
                </a:cubicBezTo>
                <a:close/>
                <a:moveTo>
                  <a:pt x="796653" y="628902"/>
                </a:moveTo>
                <a:cubicBezTo>
                  <a:pt x="800592" y="628960"/>
                  <a:pt x="804550" y="629018"/>
                  <a:pt x="808507" y="629094"/>
                </a:cubicBezTo>
                <a:cubicBezTo>
                  <a:pt x="812561" y="630458"/>
                  <a:pt x="816672" y="631842"/>
                  <a:pt x="820745" y="633225"/>
                </a:cubicBezTo>
                <a:cubicBezTo>
                  <a:pt x="816768" y="632822"/>
                  <a:pt x="812791" y="632418"/>
                  <a:pt x="808834" y="632034"/>
                </a:cubicBezTo>
                <a:cubicBezTo>
                  <a:pt x="807931" y="631803"/>
                  <a:pt x="807028" y="631573"/>
                  <a:pt x="806125" y="631342"/>
                </a:cubicBezTo>
                <a:cubicBezTo>
                  <a:pt x="802974" y="630535"/>
                  <a:pt x="799804" y="629709"/>
                  <a:pt x="796653" y="628902"/>
                </a:cubicBezTo>
                <a:close/>
                <a:moveTo>
                  <a:pt x="774617" y="628537"/>
                </a:moveTo>
                <a:cubicBezTo>
                  <a:pt x="774924" y="628614"/>
                  <a:pt x="775213" y="628691"/>
                  <a:pt x="775520" y="628768"/>
                </a:cubicBezTo>
                <a:cubicBezTo>
                  <a:pt x="775213" y="628749"/>
                  <a:pt x="774905" y="628710"/>
                  <a:pt x="774598" y="628691"/>
                </a:cubicBezTo>
                <a:cubicBezTo>
                  <a:pt x="774310" y="628633"/>
                  <a:pt x="774021" y="628576"/>
                  <a:pt x="773714" y="628537"/>
                </a:cubicBezTo>
                <a:cubicBezTo>
                  <a:pt x="774021" y="628537"/>
                  <a:pt x="774329" y="628537"/>
                  <a:pt x="774617" y="628537"/>
                </a:cubicBezTo>
                <a:close/>
                <a:moveTo>
                  <a:pt x="1492439" y="627942"/>
                </a:moveTo>
                <a:cubicBezTo>
                  <a:pt x="1572361" y="627634"/>
                  <a:pt x="1654531" y="630055"/>
                  <a:pt x="1731648" y="644310"/>
                </a:cubicBezTo>
                <a:cubicBezTo>
                  <a:pt x="1743118" y="659411"/>
                  <a:pt x="1754934" y="674320"/>
                  <a:pt x="1767249" y="688844"/>
                </a:cubicBezTo>
                <a:cubicBezTo>
                  <a:pt x="1694377" y="678873"/>
                  <a:pt x="1616875" y="676241"/>
                  <a:pt x="1537760" y="674704"/>
                </a:cubicBezTo>
                <a:cubicBezTo>
                  <a:pt x="1471690" y="673455"/>
                  <a:pt x="1405754" y="673551"/>
                  <a:pt x="1342008" y="673647"/>
                </a:cubicBezTo>
                <a:cubicBezTo>
                  <a:pt x="1333267" y="673666"/>
                  <a:pt x="1324544" y="673666"/>
                  <a:pt x="1315860" y="673686"/>
                </a:cubicBezTo>
                <a:cubicBezTo>
                  <a:pt x="1306792" y="660660"/>
                  <a:pt x="1297820" y="647692"/>
                  <a:pt x="1288925" y="634743"/>
                </a:cubicBezTo>
                <a:cubicBezTo>
                  <a:pt x="1355783" y="631189"/>
                  <a:pt x="1423948" y="628249"/>
                  <a:pt x="1492439" y="627942"/>
                </a:cubicBezTo>
                <a:close/>
                <a:moveTo>
                  <a:pt x="904856" y="627519"/>
                </a:moveTo>
                <a:cubicBezTo>
                  <a:pt x="913174" y="632303"/>
                  <a:pt x="921513" y="637087"/>
                  <a:pt x="929909" y="641928"/>
                </a:cubicBezTo>
                <a:cubicBezTo>
                  <a:pt x="922973" y="641678"/>
                  <a:pt x="916133" y="641390"/>
                  <a:pt x="909371" y="641044"/>
                </a:cubicBezTo>
                <a:cubicBezTo>
                  <a:pt x="908257" y="640506"/>
                  <a:pt x="907161" y="639949"/>
                  <a:pt x="906047" y="639411"/>
                </a:cubicBezTo>
                <a:cubicBezTo>
                  <a:pt x="898708" y="635780"/>
                  <a:pt x="891427" y="632168"/>
                  <a:pt x="884164" y="628576"/>
                </a:cubicBezTo>
                <a:cubicBezTo>
                  <a:pt x="890985" y="628268"/>
                  <a:pt x="897882" y="627922"/>
                  <a:pt x="904856" y="627519"/>
                </a:cubicBezTo>
                <a:close/>
                <a:moveTo>
                  <a:pt x="3841963" y="625559"/>
                </a:moveTo>
                <a:cubicBezTo>
                  <a:pt x="3727978" y="740083"/>
                  <a:pt x="3606731" y="857258"/>
                  <a:pt x="3478067" y="968976"/>
                </a:cubicBezTo>
                <a:cubicBezTo>
                  <a:pt x="3407059" y="1030531"/>
                  <a:pt x="3346675" y="1080348"/>
                  <a:pt x="3288040" y="1125727"/>
                </a:cubicBezTo>
                <a:cubicBezTo>
                  <a:pt x="3096937" y="1273488"/>
                  <a:pt x="2924394" y="1372430"/>
                  <a:pt x="2760553" y="1428183"/>
                </a:cubicBezTo>
                <a:cubicBezTo>
                  <a:pt x="2567971" y="1493562"/>
                  <a:pt x="2390316" y="1502726"/>
                  <a:pt x="2217465" y="1456195"/>
                </a:cubicBezTo>
                <a:cubicBezTo>
                  <a:pt x="2057332" y="1413121"/>
                  <a:pt x="1904269" y="1329702"/>
                  <a:pt x="1750880" y="1200366"/>
                </a:cubicBezTo>
                <a:cubicBezTo>
                  <a:pt x="1750400" y="1199905"/>
                  <a:pt x="1749900" y="1199444"/>
                  <a:pt x="1749400" y="1198983"/>
                </a:cubicBezTo>
                <a:cubicBezTo>
                  <a:pt x="1887574" y="1302229"/>
                  <a:pt x="2025709" y="1370663"/>
                  <a:pt x="2171164" y="1407991"/>
                </a:cubicBezTo>
                <a:cubicBezTo>
                  <a:pt x="2259175" y="1430585"/>
                  <a:pt x="2351143" y="1439307"/>
                  <a:pt x="2444533" y="1433890"/>
                </a:cubicBezTo>
                <a:cubicBezTo>
                  <a:pt x="2451469" y="1433486"/>
                  <a:pt x="2458404" y="1433006"/>
                  <a:pt x="2465397" y="1432449"/>
                </a:cubicBezTo>
                <a:cubicBezTo>
                  <a:pt x="2542841" y="1426224"/>
                  <a:pt x="2623455" y="1410316"/>
                  <a:pt x="2705337" y="1385052"/>
                </a:cubicBezTo>
                <a:cubicBezTo>
                  <a:pt x="2867430" y="1334736"/>
                  <a:pt x="3031002" y="1247378"/>
                  <a:pt x="3220087" y="1110146"/>
                </a:cubicBezTo>
                <a:cubicBezTo>
                  <a:pt x="3277473" y="1068456"/>
                  <a:pt x="3336858" y="1022347"/>
                  <a:pt x="3406944" y="965037"/>
                </a:cubicBezTo>
                <a:cubicBezTo>
                  <a:pt x="3535703" y="859486"/>
                  <a:pt x="3658680" y="746269"/>
                  <a:pt x="3769207" y="640314"/>
                </a:cubicBezTo>
                <a:cubicBezTo>
                  <a:pt x="3793433" y="635146"/>
                  <a:pt x="3817679" y="630228"/>
                  <a:pt x="3841963" y="625559"/>
                </a:cubicBezTo>
                <a:close/>
                <a:moveTo>
                  <a:pt x="935538" y="625425"/>
                </a:moveTo>
                <a:cubicBezTo>
                  <a:pt x="944260" y="631131"/>
                  <a:pt x="953020" y="636875"/>
                  <a:pt x="961820" y="642620"/>
                </a:cubicBezTo>
                <a:cubicBezTo>
                  <a:pt x="954500" y="642543"/>
                  <a:pt x="947257" y="642408"/>
                  <a:pt x="940071" y="642216"/>
                </a:cubicBezTo>
                <a:cubicBezTo>
                  <a:pt x="931196" y="637125"/>
                  <a:pt x="922358" y="632034"/>
                  <a:pt x="913578" y="627000"/>
                </a:cubicBezTo>
                <a:cubicBezTo>
                  <a:pt x="920821" y="626539"/>
                  <a:pt x="928141" y="626001"/>
                  <a:pt x="935538" y="625425"/>
                </a:cubicBezTo>
                <a:close/>
                <a:moveTo>
                  <a:pt x="966296" y="622812"/>
                </a:moveTo>
                <a:cubicBezTo>
                  <a:pt x="975326" y="629459"/>
                  <a:pt x="984355" y="636088"/>
                  <a:pt x="993328" y="642658"/>
                </a:cubicBezTo>
                <a:cubicBezTo>
                  <a:pt x="985662" y="642716"/>
                  <a:pt x="978054" y="642735"/>
                  <a:pt x="970542" y="642697"/>
                </a:cubicBezTo>
                <a:cubicBezTo>
                  <a:pt x="961397" y="636702"/>
                  <a:pt x="952291" y="630747"/>
                  <a:pt x="943222" y="624829"/>
                </a:cubicBezTo>
                <a:cubicBezTo>
                  <a:pt x="950850" y="624195"/>
                  <a:pt x="958515" y="623542"/>
                  <a:pt x="966296" y="622812"/>
                </a:cubicBezTo>
                <a:close/>
                <a:moveTo>
                  <a:pt x="545109" y="622255"/>
                </a:moveTo>
                <a:cubicBezTo>
                  <a:pt x="548279" y="622428"/>
                  <a:pt x="551449" y="622582"/>
                  <a:pt x="554619" y="622754"/>
                </a:cubicBezTo>
                <a:cubicBezTo>
                  <a:pt x="552486" y="623196"/>
                  <a:pt x="550354" y="623638"/>
                  <a:pt x="548221" y="624080"/>
                </a:cubicBezTo>
                <a:cubicBezTo>
                  <a:pt x="544475" y="624272"/>
                  <a:pt x="540729" y="624445"/>
                  <a:pt x="537002" y="624618"/>
                </a:cubicBezTo>
                <a:cubicBezTo>
                  <a:pt x="539711" y="623830"/>
                  <a:pt x="542400" y="623062"/>
                  <a:pt x="545109" y="622255"/>
                </a:cubicBezTo>
                <a:close/>
                <a:moveTo>
                  <a:pt x="696712" y="619988"/>
                </a:moveTo>
                <a:cubicBezTo>
                  <a:pt x="700497" y="620680"/>
                  <a:pt x="704301" y="621390"/>
                  <a:pt x="708085" y="622082"/>
                </a:cubicBezTo>
                <a:cubicBezTo>
                  <a:pt x="707720" y="622063"/>
                  <a:pt x="707336" y="622063"/>
                  <a:pt x="706971" y="622063"/>
                </a:cubicBezTo>
                <a:cubicBezTo>
                  <a:pt x="701457" y="621506"/>
                  <a:pt x="695924" y="620929"/>
                  <a:pt x="690410" y="620372"/>
                </a:cubicBezTo>
                <a:cubicBezTo>
                  <a:pt x="692505" y="620238"/>
                  <a:pt x="694618" y="620103"/>
                  <a:pt x="696712" y="619988"/>
                </a:cubicBezTo>
                <a:close/>
                <a:moveTo>
                  <a:pt x="997170" y="619777"/>
                </a:moveTo>
                <a:cubicBezTo>
                  <a:pt x="1006372" y="627288"/>
                  <a:pt x="1015556" y="634762"/>
                  <a:pt x="1024720" y="642197"/>
                </a:cubicBezTo>
                <a:cubicBezTo>
                  <a:pt x="1016747" y="642370"/>
                  <a:pt x="1008870" y="642505"/>
                  <a:pt x="1001051" y="642581"/>
                </a:cubicBezTo>
                <a:cubicBezTo>
                  <a:pt x="991810" y="635819"/>
                  <a:pt x="982511" y="628998"/>
                  <a:pt x="973212" y="622159"/>
                </a:cubicBezTo>
                <a:cubicBezTo>
                  <a:pt x="981128" y="621410"/>
                  <a:pt x="989101" y="620603"/>
                  <a:pt x="997170" y="619777"/>
                </a:cubicBezTo>
                <a:close/>
                <a:moveTo>
                  <a:pt x="733887" y="617971"/>
                </a:moveTo>
                <a:cubicBezTo>
                  <a:pt x="740054" y="619584"/>
                  <a:pt x="746221" y="621179"/>
                  <a:pt x="752388" y="622793"/>
                </a:cubicBezTo>
                <a:cubicBezTo>
                  <a:pt x="748411" y="622716"/>
                  <a:pt x="744435" y="622658"/>
                  <a:pt x="740477" y="622601"/>
                </a:cubicBezTo>
                <a:cubicBezTo>
                  <a:pt x="733311" y="621313"/>
                  <a:pt x="726126" y="620026"/>
                  <a:pt x="718940" y="618720"/>
                </a:cubicBezTo>
                <a:cubicBezTo>
                  <a:pt x="723916" y="618451"/>
                  <a:pt x="728892" y="618201"/>
                  <a:pt x="733887" y="617971"/>
                </a:cubicBezTo>
                <a:close/>
                <a:moveTo>
                  <a:pt x="3725941" y="617317"/>
                </a:moveTo>
                <a:cubicBezTo>
                  <a:pt x="3713358" y="628902"/>
                  <a:pt x="3700485" y="640699"/>
                  <a:pt x="3687363" y="652649"/>
                </a:cubicBezTo>
                <a:cubicBezTo>
                  <a:pt x="3661812" y="658604"/>
                  <a:pt x="3636317" y="664752"/>
                  <a:pt x="3610861" y="671054"/>
                </a:cubicBezTo>
                <a:cubicBezTo>
                  <a:pt x="3626000" y="657989"/>
                  <a:pt x="3641428" y="644579"/>
                  <a:pt x="3657143" y="630824"/>
                </a:cubicBezTo>
                <a:cubicBezTo>
                  <a:pt x="3680120" y="626001"/>
                  <a:pt x="3703059" y="621486"/>
                  <a:pt x="3725941" y="617317"/>
                </a:cubicBezTo>
                <a:close/>
                <a:moveTo>
                  <a:pt x="608951" y="616760"/>
                </a:moveTo>
                <a:cubicBezTo>
                  <a:pt x="612467" y="617183"/>
                  <a:pt x="615983" y="617625"/>
                  <a:pt x="619499" y="618028"/>
                </a:cubicBezTo>
                <a:cubicBezTo>
                  <a:pt x="615618" y="618566"/>
                  <a:pt x="611737" y="619104"/>
                  <a:pt x="607837" y="619623"/>
                </a:cubicBezTo>
                <a:cubicBezTo>
                  <a:pt x="604475" y="619508"/>
                  <a:pt x="601093" y="619392"/>
                  <a:pt x="597750" y="619277"/>
                </a:cubicBezTo>
                <a:cubicBezTo>
                  <a:pt x="601458" y="618451"/>
                  <a:pt x="605205" y="617606"/>
                  <a:pt x="608951" y="616760"/>
                </a:cubicBezTo>
                <a:close/>
                <a:moveTo>
                  <a:pt x="771485" y="616568"/>
                </a:moveTo>
                <a:cubicBezTo>
                  <a:pt x="778171" y="618835"/>
                  <a:pt x="784895" y="621121"/>
                  <a:pt x="791639" y="623408"/>
                </a:cubicBezTo>
                <a:cubicBezTo>
                  <a:pt x="785818" y="623312"/>
                  <a:pt x="780016" y="623215"/>
                  <a:pt x="774233" y="623119"/>
                </a:cubicBezTo>
                <a:cubicBezTo>
                  <a:pt x="766644" y="621160"/>
                  <a:pt x="759055" y="619200"/>
                  <a:pt x="751428" y="617221"/>
                </a:cubicBezTo>
                <a:cubicBezTo>
                  <a:pt x="758114" y="616952"/>
                  <a:pt x="764799" y="616741"/>
                  <a:pt x="771485" y="616568"/>
                </a:cubicBezTo>
                <a:close/>
                <a:moveTo>
                  <a:pt x="1028274" y="616414"/>
                </a:moveTo>
                <a:cubicBezTo>
                  <a:pt x="1037496" y="624676"/>
                  <a:pt x="1046756" y="632975"/>
                  <a:pt x="1056132" y="641333"/>
                </a:cubicBezTo>
                <a:cubicBezTo>
                  <a:pt x="1047928" y="641602"/>
                  <a:pt x="1039782" y="641832"/>
                  <a:pt x="1031714" y="642043"/>
                </a:cubicBezTo>
                <a:cubicBezTo>
                  <a:pt x="1022357" y="634435"/>
                  <a:pt x="1012962" y="626789"/>
                  <a:pt x="1003548" y="619123"/>
                </a:cubicBezTo>
                <a:cubicBezTo>
                  <a:pt x="1011713" y="618259"/>
                  <a:pt x="1019975" y="617356"/>
                  <a:pt x="1028274" y="616414"/>
                </a:cubicBezTo>
                <a:close/>
                <a:moveTo>
                  <a:pt x="674099" y="615780"/>
                </a:moveTo>
                <a:cubicBezTo>
                  <a:pt x="674253" y="615800"/>
                  <a:pt x="674426" y="615838"/>
                  <a:pt x="674579" y="615877"/>
                </a:cubicBezTo>
                <a:cubicBezTo>
                  <a:pt x="673927" y="615915"/>
                  <a:pt x="673273" y="615953"/>
                  <a:pt x="672620" y="615992"/>
                </a:cubicBezTo>
                <a:cubicBezTo>
                  <a:pt x="673119" y="615934"/>
                  <a:pt x="673600" y="615857"/>
                  <a:pt x="674099" y="615780"/>
                </a:cubicBezTo>
                <a:close/>
                <a:moveTo>
                  <a:pt x="808949" y="615665"/>
                </a:moveTo>
                <a:cubicBezTo>
                  <a:pt x="815597" y="618432"/>
                  <a:pt x="822282" y="621237"/>
                  <a:pt x="828987" y="624042"/>
                </a:cubicBezTo>
                <a:cubicBezTo>
                  <a:pt x="828104" y="624022"/>
                  <a:pt x="827220" y="624022"/>
                  <a:pt x="826336" y="624003"/>
                </a:cubicBezTo>
                <a:cubicBezTo>
                  <a:pt x="820342" y="623888"/>
                  <a:pt x="814309" y="623792"/>
                  <a:pt x="808296" y="623677"/>
                </a:cubicBezTo>
                <a:cubicBezTo>
                  <a:pt x="800938" y="621198"/>
                  <a:pt x="793637" y="618739"/>
                  <a:pt x="786355" y="616261"/>
                </a:cubicBezTo>
                <a:cubicBezTo>
                  <a:pt x="788085" y="616241"/>
                  <a:pt x="789794" y="616184"/>
                  <a:pt x="791524" y="616165"/>
                </a:cubicBezTo>
                <a:cubicBezTo>
                  <a:pt x="797230" y="616088"/>
                  <a:pt x="803051" y="615915"/>
                  <a:pt x="808949" y="615665"/>
                </a:cubicBezTo>
                <a:close/>
                <a:moveTo>
                  <a:pt x="3556125" y="614801"/>
                </a:moveTo>
                <a:cubicBezTo>
                  <a:pt x="3534935" y="631650"/>
                  <a:pt x="3514282" y="647903"/>
                  <a:pt x="3494148" y="663599"/>
                </a:cubicBezTo>
                <a:cubicBezTo>
                  <a:pt x="3468615" y="670208"/>
                  <a:pt x="3443101" y="677048"/>
                  <a:pt x="3417664" y="684022"/>
                </a:cubicBezTo>
                <a:cubicBezTo>
                  <a:pt x="3439643" y="667980"/>
                  <a:pt x="3462121" y="651361"/>
                  <a:pt x="3485176" y="634109"/>
                </a:cubicBezTo>
                <a:cubicBezTo>
                  <a:pt x="3508806" y="627423"/>
                  <a:pt x="3532456" y="620948"/>
                  <a:pt x="3556125" y="614801"/>
                </a:cubicBezTo>
                <a:close/>
                <a:moveTo>
                  <a:pt x="1754665" y="614263"/>
                </a:moveTo>
                <a:cubicBezTo>
                  <a:pt x="1766845" y="618931"/>
                  <a:pt x="1778814" y="624099"/>
                  <a:pt x="1790476" y="629863"/>
                </a:cubicBezTo>
                <a:cubicBezTo>
                  <a:pt x="1799602" y="638643"/>
                  <a:pt x="1808593" y="647423"/>
                  <a:pt x="1817488" y="656126"/>
                </a:cubicBezTo>
                <a:cubicBezTo>
                  <a:pt x="1819947" y="658527"/>
                  <a:pt x="1822406" y="660929"/>
                  <a:pt x="1824885" y="663350"/>
                </a:cubicBezTo>
                <a:cubicBezTo>
                  <a:pt x="1812378" y="658912"/>
                  <a:pt x="1799640" y="654935"/>
                  <a:pt x="1786711" y="651380"/>
                </a:cubicBezTo>
                <a:cubicBezTo>
                  <a:pt x="1777777" y="641160"/>
                  <a:pt x="1768978" y="630920"/>
                  <a:pt x="1760236" y="620737"/>
                </a:cubicBezTo>
                <a:cubicBezTo>
                  <a:pt x="1758392" y="618585"/>
                  <a:pt x="1756529" y="616434"/>
                  <a:pt x="1754665" y="614263"/>
                </a:cubicBezTo>
                <a:close/>
                <a:moveTo>
                  <a:pt x="842513" y="613341"/>
                </a:moveTo>
                <a:cubicBezTo>
                  <a:pt x="849525" y="616837"/>
                  <a:pt x="856576" y="620334"/>
                  <a:pt x="863646" y="623850"/>
                </a:cubicBezTo>
                <a:cubicBezTo>
                  <a:pt x="856403" y="624022"/>
                  <a:pt x="849218" y="624138"/>
                  <a:pt x="842205" y="624157"/>
                </a:cubicBezTo>
                <a:cubicBezTo>
                  <a:pt x="834885" y="621102"/>
                  <a:pt x="827623" y="618067"/>
                  <a:pt x="820400" y="615050"/>
                </a:cubicBezTo>
                <a:cubicBezTo>
                  <a:pt x="827642" y="614608"/>
                  <a:pt x="835039" y="614032"/>
                  <a:pt x="842513" y="613341"/>
                </a:cubicBezTo>
                <a:close/>
                <a:moveTo>
                  <a:pt x="1059648" y="612822"/>
                </a:moveTo>
                <a:cubicBezTo>
                  <a:pt x="1068966" y="621909"/>
                  <a:pt x="1078303" y="631016"/>
                  <a:pt x="1087678" y="640141"/>
                </a:cubicBezTo>
                <a:cubicBezTo>
                  <a:pt x="1079244" y="640487"/>
                  <a:pt x="1070887" y="640814"/>
                  <a:pt x="1062587" y="641121"/>
                </a:cubicBezTo>
                <a:cubicBezTo>
                  <a:pt x="1053039" y="632610"/>
                  <a:pt x="1043586" y="624157"/>
                  <a:pt x="1034211" y="615761"/>
                </a:cubicBezTo>
                <a:cubicBezTo>
                  <a:pt x="1042626" y="614801"/>
                  <a:pt x="1051098" y="613821"/>
                  <a:pt x="1059648" y="612822"/>
                </a:cubicBezTo>
                <a:close/>
                <a:moveTo>
                  <a:pt x="576636" y="612745"/>
                </a:moveTo>
                <a:cubicBezTo>
                  <a:pt x="581766" y="613417"/>
                  <a:pt x="586896" y="614090"/>
                  <a:pt x="592044" y="614724"/>
                </a:cubicBezTo>
                <a:cubicBezTo>
                  <a:pt x="586435" y="615953"/>
                  <a:pt x="580882" y="617164"/>
                  <a:pt x="575349" y="618355"/>
                </a:cubicBezTo>
                <a:cubicBezTo>
                  <a:pt x="570392" y="618144"/>
                  <a:pt x="565435" y="617913"/>
                  <a:pt x="560479" y="617663"/>
                </a:cubicBezTo>
                <a:cubicBezTo>
                  <a:pt x="565839" y="616049"/>
                  <a:pt x="571238" y="614397"/>
                  <a:pt x="576636" y="612745"/>
                </a:cubicBezTo>
                <a:close/>
                <a:moveTo>
                  <a:pt x="3370594" y="612072"/>
                </a:moveTo>
                <a:cubicBezTo>
                  <a:pt x="3348001" y="626501"/>
                  <a:pt x="3325407" y="640775"/>
                  <a:pt x="3302738" y="654896"/>
                </a:cubicBezTo>
                <a:cubicBezTo>
                  <a:pt x="3297588" y="656683"/>
                  <a:pt x="3292439" y="658450"/>
                  <a:pt x="3287310" y="660237"/>
                </a:cubicBezTo>
                <a:cubicBezTo>
                  <a:pt x="3275706" y="664233"/>
                  <a:pt x="3264140" y="668249"/>
                  <a:pt x="3252594" y="672226"/>
                </a:cubicBezTo>
                <a:cubicBezTo>
                  <a:pt x="3244121" y="675165"/>
                  <a:pt x="3235552" y="678105"/>
                  <a:pt x="3226965" y="681063"/>
                </a:cubicBezTo>
                <a:cubicBezTo>
                  <a:pt x="3250826" y="667346"/>
                  <a:pt x="3274591" y="653436"/>
                  <a:pt x="3298357" y="639354"/>
                </a:cubicBezTo>
                <a:cubicBezTo>
                  <a:pt x="3311940" y="634243"/>
                  <a:pt x="3325600" y="629075"/>
                  <a:pt x="3339336" y="623888"/>
                </a:cubicBezTo>
                <a:lnTo>
                  <a:pt x="3342909" y="622524"/>
                </a:lnTo>
                <a:cubicBezTo>
                  <a:pt x="3352132" y="619046"/>
                  <a:pt x="3361353" y="615569"/>
                  <a:pt x="3370594" y="612072"/>
                </a:cubicBezTo>
                <a:close/>
                <a:moveTo>
                  <a:pt x="3919542" y="611631"/>
                </a:moveTo>
                <a:cubicBezTo>
                  <a:pt x="3800657" y="736433"/>
                  <a:pt x="3678526" y="859947"/>
                  <a:pt x="3551726" y="976007"/>
                </a:cubicBezTo>
                <a:cubicBezTo>
                  <a:pt x="3182028" y="1314448"/>
                  <a:pt x="2739765" y="1642341"/>
                  <a:pt x="2262748" y="1508298"/>
                </a:cubicBezTo>
                <a:cubicBezTo>
                  <a:pt x="2093297" y="1460671"/>
                  <a:pt x="1942233" y="1367723"/>
                  <a:pt x="1805961" y="1249991"/>
                </a:cubicBezTo>
                <a:cubicBezTo>
                  <a:pt x="1940273" y="1353064"/>
                  <a:pt x="2074911" y="1421920"/>
                  <a:pt x="2216428" y="1459999"/>
                </a:cubicBezTo>
                <a:cubicBezTo>
                  <a:pt x="2306417" y="1484206"/>
                  <a:pt x="2400191" y="1493293"/>
                  <a:pt x="2495118" y="1487011"/>
                </a:cubicBezTo>
                <a:cubicBezTo>
                  <a:pt x="2499249" y="1486742"/>
                  <a:pt x="2503361" y="1486435"/>
                  <a:pt x="2507510" y="1486108"/>
                </a:cubicBezTo>
                <a:cubicBezTo>
                  <a:pt x="2589777" y="1479499"/>
                  <a:pt x="2675270" y="1461286"/>
                  <a:pt x="2761821" y="1431911"/>
                </a:cubicBezTo>
                <a:cubicBezTo>
                  <a:pt x="2926084" y="1376004"/>
                  <a:pt x="3098993" y="1276869"/>
                  <a:pt x="3290441" y="1128840"/>
                </a:cubicBezTo>
                <a:cubicBezTo>
                  <a:pt x="3349153" y="1083403"/>
                  <a:pt x="3409576" y="1033548"/>
                  <a:pt x="3480641" y="971934"/>
                </a:cubicBezTo>
                <a:cubicBezTo>
                  <a:pt x="3610918" y="858833"/>
                  <a:pt x="3733569" y="740121"/>
                  <a:pt x="3848783" y="624253"/>
                </a:cubicBezTo>
                <a:cubicBezTo>
                  <a:pt x="3872357" y="619777"/>
                  <a:pt x="3895950" y="615550"/>
                  <a:pt x="3919542" y="611631"/>
                </a:cubicBezTo>
                <a:close/>
                <a:moveTo>
                  <a:pt x="1779275" y="611458"/>
                </a:moveTo>
                <a:cubicBezTo>
                  <a:pt x="1789977" y="618931"/>
                  <a:pt x="1800389" y="626558"/>
                  <a:pt x="1810610" y="634282"/>
                </a:cubicBezTo>
                <a:cubicBezTo>
                  <a:pt x="1807997" y="632860"/>
                  <a:pt x="1805366" y="631438"/>
                  <a:pt x="1802714" y="630036"/>
                </a:cubicBezTo>
                <a:cubicBezTo>
                  <a:pt x="1799909" y="628537"/>
                  <a:pt x="1797047" y="627096"/>
                  <a:pt x="1794203" y="625675"/>
                </a:cubicBezTo>
                <a:cubicBezTo>
                  <a:pt x="1789266" y="620929"/>
                  <a:pt x="1784290" y="616184"/>
                  <a:pt x="1779275" y="611458"/>
                </a:cubicBezTo>
                <a:close/>
                <a:moveTo>
                  <a:pt x="706741" y="610805"/>
                </a:moveTo>
                <a:cubicBezTo>
                  <a:pt x="709949" y="611650"/>
                  <a:pt x="713158" y="612495"/>
                  <a:pt x="716366" y="613341"/>
                </a:cubicBezTo>
                <a:cubicBezTo>
                  <a:pt x="709545" y="613706"/>
                  <a:pt x="702745" y="614109"/>
                  <a:pt x="695963" y="614512"/>
                </a:cubicBezTo>
                <a:cubicBezTo>
                  <a:pt x="693926" y="614147"/>
                  <a:pt x="691909" y="613763"/>
                  <a:pt x="689891" y="613398"/>
                </a:cubicBezTo>
                <a:cubicBezTo>
                  <a:pt x="695540" y="612534"/>
                  <a:pt x="701169" y="611669"/>
                  <a:pt x="706741" y="610805"/>
                </a:cubicBezTo>
                <a:close/>
                <a:moveTo>
                  <a:pt x="874231" y="609882"/>
                </a:moveTo>
                <a:cubicBezTo>
                  <a:pt x="881551" y="614090"/>
                  <a:pt x="888891" y="618336"/>
                  <a:pt x="896287" y="622582"/>
                </a:cubicBezTo>
                <a:cubicBezTo>
                  <a:pt x="888775" y="622985"/>
                  <a:pt x="881360" y="623312"/>
                  <a:pt x="874059" y="623561"/>
                </a:cubicBezTo>
                <a:cubicBezTo>
                  <a:pt x="866585" y="619834"/>
                  <a:pt x="859112" y="616145"/>
                  <a:pt x="851696" y="612457"/>
                </a:cubicBezTo>
                <a:cubicBezTo>
                  <a:pt x="859112" y="611688"/>
                  <a:pt x="866624" y="610824"/>
                  <a:pt x="874231" y="609882"/>
                </a:cubicBezTo>
                <a:close/>
                <a:moveTo>
                  <a:pt x="641035" y="609421"/>
                </a:moveTo>
                <a:cubicBezTo>
                  <a:pt x="646492" y="610478"/>
                  <a:pt x="651948" y="611554"/>
                  <a:pt x="657423" y="612610"/>
                </a:cubicBezTo>
                <a:cubicBezTo>
                  <a:pt x="651813" y="613417"/>
                  <a:pt x="646203" y="614243"/>
                  <a:pt x="640555" y="615050"/>
                </a:cubicBezTo>
                <a:cubicBezTo>
                  <a:pt x="635195" y="614455"/>
                  <a:pt x="629815" y="613859"/>
                  <a:pt x="624455" y="613244"/>
                </a:cubicBezTo>
                <a:cubicBezTo>
                  <a:pt x="629931" y="611996"/>
                  <a:pt x="635464" y="610708"/>
                  <a:pt x="641035" y="609421"/>
                </a:cubicBezTo>
                <a:close/>
                <a:moveTo>
                  <a:pt x="1091290" y="609056"/>
                </a:moveTo>
                <a:cubicBezTo>
                  <a:pt x="1100608" y="618912"/>
                  <a:pt x="1109984" y="628806"/>
                  <a:pt x="1119397" y="638700"/>
                </a:cubicBezTo>
                <a:cubicBezTo>
                  <a:pt x="1110771" y="639123"/>
                  <a:pt x="1102203" y="639507"/>
                  <a:pt x="1093673" y="639872"/>
                </a:cubicBezTo>
                <a:cubicBezTo>
                  <a:pt x="1084162" y="630631"/>
                  <a:pt x="1074672" y="621390"/>
                  <a:pt x="1065219" y="612169"/>
                </a:cubicBezTo>
                <a:cubicBezTo>
                  <a:pt x="1073865" y="611150"/>
                  <a:pt x="1082549" y="610113"/>
                  <a:pt x="1091290" y="609056"/>
                </a:cubicBezTo>
                <a:close/>
                <a:moveTo>
                  <a:pt x="739593" y="605675"/>
                </a:moveTo>
                <a:cubicBezTo>
                  <a:pt x="745280" y="607615"/>
                  <a:pt x="750967" y="609575"/>
                  <a:pt x="756692" y="611535"/>
                </a:cubicBezTo>
                <a:cubicBezTo>
                  <a:pt x="748892" y="611803"/>
                  <a:pt x="741073" y="612111"/>
                  <a:pt x="733273" y="612476"/>
                </a:cubicBezTo>
                <a:cubicBezTo>
                  <a:pt x="728662" y="611266"/>
                  <a:pt x="724070" y="610055"/>
                  <a:pt x="719459" y="608826"/>
                </a:cubicBezTo>
                <a:cubicBezTo>
                  <a:pt x="726222" y="607769"/>
                  <a:pt x="732946" y="606712"/>
                  <a:pt x="739593" y="605675"/>
                </a:cubicBezTo>
                <a:close/>
                <a:moveTo>
                  <a:pt x="905259" y="605560"/>
                </a:moveTo>
                <a:cubicBezTo>
                  <a:pt x="912867" y="610555"/>
                  <a:pt x="920494" y="615550"/>
                  <a:pt x="928141" y="620583"/>
                </a:cubicBezTo>
                <a:cubicBezTo>
                  <a:pt x="920341" y="621160"/>
                  <a:pt x="912675" y="621640"/>
                  <a:pt x="905048" y="622082"/>
                </a:cubicBezTo>
                <a:cubicBezTo>
                  <a:pt x="897363" y="617663"/>
                  <a:pt x="889717" y="613244"/>
                  <a:pt x="882089" y="608864"/>
                </a:cubicBezTo>
                <a:cubicBezTo>
                  <a:pt x="889717" y="607846"/>
                  <a:pt x="897440" y="606751"/>
                  <a:pt x="905259" y="605560"/>
                </a:cubicBezTo>
                <a:close/>
                <a:moveTo>
                  <a:pt x="3466693" y="605329"/>
                </a:moveTo>
                <a:cubicBezTo>
                  <a:pt x="3446040" y="620238"/>
                  <a:pt x="3425406" y="634993"/>
                  <a:pt x="3404850" y="649536"/>
                </a:cubicBezTo>
                <a:cubicBezTo>
                  <a:pt x="3402967" y="650842"/>
                  <a:pt x="3401141" y="652130"/>
                  <a:pt x="3399278" y="653436"/>
                </a:cubicBezTo>
                <a:cubicBezTo>
                  <a:pt x="3373726" y="661140"/>
                  <a:pt x="3348270" y="668998"/>
                  <a:pt x="3322872" y="676933"/>
                </a:cubicBezTo>
                <a:cubicBezTo>
                  <a:pt x="3325023" y="675511"/>
                  <a:pt x="3327156" y="674128"/>
                  <a:pt x="3329307" y="672725"/>
                </a:cubicBezTo>
                <a:cubicBezTo>
                  <a:pt x="3351287" y="658297"/>
                  <a:pt x="3373111" y="643773"/>
                  <a:pt x="3394859" y="629133"/>
                </a:cubicBezTo>
                <a:cubicBezTo>
                  <a:pt x="3418740" y="621064"/>
                  <a:pt x="3442697" y="613110"/>
                  <a:pt x="3466693" y="605329"/>
                </a:cubicBezTo>
                <a:close/>
                <a:moveTo>
                  <a:pt x="3799774" y="605310"/>
                </a:moveTo>
                <a:cubicBezTo>
                  <a:pt x="3789841" y="614916"/>
                  <a:pt x="3779793" y="624580"/>
                  <a:pt x="3769649" y="634320"/>
                </a:cubicBezTo>
                <a:cubicBezTo>
                  <a:pt x="3744904" y="639584"/>
                  <a:pt x="3720197" y="645060"/>
                  <a:pt x="3695528" y="650766"/>
                </a:cubicBezTo>
                <a:cubicBezTo>
                  <a:pt x="3708439" y="638969"/>
                  <a:pt x="3721100" y="627365"/>
                  <a:pt x="3733472" y="615953"/>
                </a:cubicBezTo>
                <a:cubicBezTo>
                  <a:pt x="3740004" y="614801"/>
                  <a:pt x="3746556" y="613648"/>
                  <a:pt x="3753088" y="612534"/>
                </a:cubicBezTo>
                <a:cubicBezTo>
                  <a:pt x="3768631" y="609902"/>
                  <a:pt x="3784212" y="607500"/>
                  <a:pt x="3799774" y="605310"/>
                </a:cubicBezTo>
                <a:close/>
                <a:moveTo>
                  <a:pt x="1123336" y="605156"/>
                </a:moveTo>
                <a:cubicBezTo>
                  <a:pt x="1132653" y="615780"/>
                  <a:pt x="1142010" y="626405"/>
                  <a:pt x="1151405" y="637067"/>
                </a:cubicBezTo>
                <a:cubicBezTo>
                  <a:pt x="1142567" y="637529"/>
                  <a:pt x="1133768" y="637990"/>
                  <a:pt x="1125026" y="638412"/>
                </a:cubicBezTo>
                <a:cubicBezTo>
                  <a:pt x="1115497" y="628403"/>
                  <a:pt x="1106007" y="618393"/>
                  <a:pt x="1096574" y="608422"/>
                </a:cubicBezTo>
                <a:cubicBezTo>
                  <a:pt x="1105007" y="607385"/>
                  <a:pt x="1113461" y="606367"/>
                  <a:pt x="1121972" y="605329"/>
                </a:cubicBezTo>
                <a:cubicBezTo>
                  <a:pt x="1122433" y="605271"/>
                  <a:pt x="1122894" y="605214"/>
                  <a:pt x="1123336" y="605156"/>
                </a:cubicBezTo>
                <a:close/>
                <a:moveTo>
                  <a:pt x="3298357" y="604061"/>
                </a:moveTo>
                <a:cubicBezTo>
                  <a:pt x="3297185" y="604676"/>
                  <a:pt x="3295994" y="605310"/>
                  <a:pt x="3294822" y="605944"/>
                </a:cubicBezTo>
                <a:cubicBezTo>
                  <a:pt x="3293227" y="606635"/>
                  <a:pt x="3291652" y="607346"/>
                  <a:pt x="3290057" y="608038"/>
                </a:cubicBezTo>
                <a:cubicBezTo>
                  <a:pt x="3290903" y="607615"/>
                  <a:pt x="3291768" y="607173"/>
                  <a:pt x="3292613" y="606751"/>
                </a:cubicBezTo>
                <a:cubicBezTo>
                  <a:pt x="3294534" y="605848"/>
                  <a:pt x="3296435" y="604964"/>
                  <a:pt x="3298357" y="604061"/>
                </a:cubicBezTo>
                <a:close/>
                <a:moveTo>
                  <a:pt x="608298" y="602831"/>
                </a:moveTo>
                <a:cubicBezTo>
                  <a:pt x="614676" y="604138"/>
                  <a:pt x="621036" y="605464"/>
                  <a:pt x="627452" y="606732"/>
                </a:cubicBezTo>
                <a:cubicBezTo>
                  <a:pt x="620786" y="608269"/>
                  <a:pt x="614177" y="609767"/>
                  <a:pt x="607645" y="611246"/>
                </a:cubicBezTo>
                <a:cubicBezTo>
                  <a:pt x="601382" y="610497"/>
                  <a:pt x="595138" y="609729"/>
                  <a:pt x="588913" y="608941"/>
                </a:cubicBezTo>
                <a:cubicBezTo>
                  <a:pt x="595368" y="606943"/>
                  <a:pt x="601823" y="604906"/>
                  <a:pt x="608298" y="602831"/>
                </a:cubicBezTo>
                <a:close/>
                <a:moveTo>
                  <a:pt x="673235" y="601756"/>
                </a:moveTo>
                <a:cubicBezTo>
                  <a:pt x="679940" y="603600"/>
                  <a:pt x="686626" y="605406"/>
                  <a:pt x="693350" y="607212"/>
                </a:cubicBezTo>
                <a:cubicBezTo>
                  <a:pt x="686664" y="608230"/>
                  <a:pt x="679940" y="609248"/>
                  <a:pt x="673158" y="610267"/>
                </a:cubicBezTo>
                <a:cubicBezTo>
                  <a:pt x="666568" y="609018"/>
                  <a:pt x="659979" y="607769"/>
                  <a:pt x="653408" y="606501"/>
                </a:cubicBezTo>
                <a:cubicBezTo>
                  <a:pt x="659959" y="604945"/>
                  <a:pt x="666568" y="603369"/>
                  <a:pt x="673235" y="601756"/>
                </a:cubicBezTo>
                <a:close/>
                <a:moveTo>
                  <a:pt x="1155497" y="601256"/>
                </a:moveTo>
                <a:cubicBezTo>
                  <a:pt x="1164777" y="612591"/>
                  <a:pt x="1174094" y="623946"/>
                  <a:pt x="1183451" y="635300"/>
                </a:cubicBezTo>
                <a:cubicBezTo>
                  <a:pt x="1174517" y="635799"/>
                  <a:pt x="1165603" y="636299"/>
                  <a:pt x="1156746" y="636779"/>
                </a:cubicBezTo>
                <a:cubicBezTo>
                  <a:pt x="1147236" y="626020"/>
                  <a:pt x="1137783" y="615262"/>
                  <a:pt x="1128388" y="604541"/>
                </a:cubicBezTo>
                <a:cubicBezTo>
                  <a:pt x="1137399" y="603446"/>
                  <a:pt x="1146448" y="602351"/>
                  <a:pt x="1155497" y="601256"/>
                </a:cubicBezTo>
                <a:close/>
                <a:moveTo>
                  <a:pt x="936095" y="600584"/>
                </a:moveTo>
                <a:cubicBezTo>
                  <a:pt x="943972" y="606386"/>
                  <a:pt x="951849" y="612188"/>
                  <a:pt x="959707" y="617971"/>
                </a:cubicBezTo>
                <a:cubicBezTo>
                  <a:pt x="951656" y="618701"/>
                  <a:pt x="943703" y="619354"/>
                  <a:pt x="935826" y="619969"/>
                </a:cubicBezTo>
                <a:cubicBezTo>
                  <a:pt x="927910" y="614801"/>
                  <a:pt x="920053" y="609633"/>
                  <a:pt x="912233" y="604484"/>
                </a:cubicBezTo>
                <a:cubicBezTo>
                  <a:pt x="920091" y="603254"/>
                  <a:pt x="928064" y="601948"/>
                  <a:pt x="936095" y="600584"/>
                </a:cubicBezTo>
                <a:close/>
                <a:moveTo>
                  <a:pt x="772350" y="600276"/>
                </a:moveTo>
                <a:cubicBezTo>
                  <a:pt x="780419" y="603696"/>
                  <a:pt x="788546" y="607116"/>
                  <a:pt x="796692" y="610516"/>
                </a:cubicBezTo>
                <a:cubicBezTo>
                  <a:pt x="794944" y="610574"/>
                  <a:pt x="793176" y="610651"/>
                  <a:pt x="791447" y="610670"/>
                </a:cubicBezTo>
                <a:cubicBezTo>
                  <a:pt x="784646" y="610747"/>
                  <a:pt x="777864" y="610901"/>
                  <a:pt x="771063" y="611074"/>
                </a:cubicBezTo>
                <a:cubicBezTo>
                  <a:pt x="764089" y="608710"/>
                  <a:pt x="757172" y="606347"/>
                  <a:pt x="750256" y="603965"/>
                </a:cubicBezTo>
                <a:cubicBezTo>
                  <a:pt x="752542" y="603600"/>
                  <a:pt x="754867" y="603235"/>
                  <a:pt x="757134" y="602889"/>
                </a:cubicBezTo>
                <a:cubicBezTo>
                  <a:pt x="762110" y="602082"/>
                  <a:pt x="767220" y="601198"/>
                  <a:pt x="772350" y="600276"/>
                </a:cubicBezTo>
                <a:close/>
                <a:moveTo>
                  <a:pt x="1704637" y="598201"/>
                </a:moveTo>
                <a:cubicBezTo>
                  <a:pt x="1717835" y="601698"/>
                  <a:pt x="1730880" y="605694"/>
                  <a:pt x="1743714" y="610228"/>
                </a:cubicBezTo>
                <a:cubicBezTo>
                  <a:pt x="1747806" y="614974"/>
                  <a:pt x="1751879" y="619719"/>
                  <a:pt x="1755933" y="624445"/>
                </a:cubicBezTo>
                <a:cubicBezTo>
                  <a:pt x="1762868" y="632533"/>
                  <a:pt x="1769862" y="640660"/>
                  <a:pt x="1776932" y="648787"/>
                </a:cubicBezTo>
                <a:cubicBezTo>
                  <a:pt x="1763234" y="645290"/>
                  <a:pt x="1749343" y="642236"/>
                  <a:pt x="1735280" y="639565"/>
                </a:cubicBezTo>
                <a:cubicBezTo>
                  <a:pt x="1724847" y="625848"/>
                  <a:pt x="1714685" y="611996"/>
                  <a:pt x="1704637" y="598201"/>
                </a:cubicBezTo>
                <a:close/>
                <a:moveTo>
                  <a:pt x="1187946" y="597394"/>
                </a:moveTo>
                <a:cubicBezTo>
                  <a:pt x="1197149" y="609402"/>
                  <a:pt x="1206409" y="621429"/>
                  <a:pt x="1215708" y="633494"/>
                </a:cubicBezTo>
                <a:cubicBezTo>
                  <a:pt x="1206620" y="634013"/>
                  <a:pt x="1197552" y="634512"/>
                  <a:pt x="1188542" y="635031"/>
                </a:cubicBezTo>
                <a:cubicBezTo>
                  <a:pt x="1179089" y="623561"/>
                  <a:pt x="1169694" y="612111"/>
                  <a:pt x="1160338" y="600680"/>
                </a:cubicBezTo>
                <a:cubicBezTo>
                  <a:pt x="1169522" y="599565"/>
                  <a:pt x="1178725" y="598470"/>
                  <a:pt x="1187946" y="597394"/>
                </a:cubicBezTo>
                <a:close/>
                <a:moveTo>
                  <a:pt x="3360182" y="596664"/>
                </a:moveTo>
                <a:cubicBezTo>
                  <a:pt x="3339874" y="608979"/>
                  <a:pt x="3319605" y="621160"/>
                  <a:pt x="3299317" y="633206"/>
                </a:cubicBezTo>
                <a:cubicBezTo>
                  <a:pt x="3276743" y="641717"/>
                  <a:pt x="3254361" y="650112"/>
                  <a:pt x="3232152" y="658374"/>
                </a:cubicBezTo>
                <a:cubicBezTo>
                  <a:pt x="3253324" y="646750"/>
                  <a:pt x="3274477" y="634973"/>
                  <a:pt x="3295667" y="623043"/>
                </a:cubicBezTo>
                <a:cubicBezTo>
                  <a:pt x="3317088" y="614320"/>
                  <a:pt x="3338568" y="605521"/>
                  <a:pt x="3360182" y="596664"/>
                </a:cubicBezTo>
                <a:close/>
                <a:moveTo>
                  <a:pt x="3870800" y="596472"/>
                </a:moveTo>
                <a:cubicBezTo>
                  <a:pt x="3863616" y="603734"/>
                  <a:pt x="3856391" y="611016"/>
                  <a:pt x="3849148" y="618316"/>
                </a:cubicBezTo>
                <a:cubicBezTo>
                  <a:pt x="3825114" y="622870"/>
                  <a:pt x="3801080" y="627692"/>
                  <a:pt x="3777084" y="632745"/>
                </a:cubicBezTo>
                <a:cubicBezTo>
                  <a:pt x="3786998" y="623215"/>
                  <a:pt x="3796795" y="613763"/>
                  <a:pt x="3806498" y="604388"/>
                </a:cubicBezTo>
                <a:cubicBezTo>
                  <a:pt x="3827977" y="601429"/>
                  <a:pt x="3849418" y="598835"/>
                  <a:pt x="3870800" y="596472"/>
                </a:cubicBezTo>
                <a:close/>
                <a:moveTo>
                  <a:pt x="3634338" y="595588"/>
                </a:moveTo>
                <a:cubicBezTo>
                  <a:pt x="3615068" y="611823"/>
                  <a:pt x="3596241" y="627538"/>
                  <a:pt x="3577836" y="642793"/>
                </a:cubicBezTo>
                <a:cubicBezTo>
                  <a:pt x="3553456" y="648576"/>
                  <a:pt x="3529075" y="654627"/>
                  <a:pt x="3504733" y="660871"/>
                </a:cubicBezTo>
                <a:cubicBezTo>
                  <a:pt x="3523926" y="645867"/>
                  <a:pt x="3543561" y="630401"/>
                  <a:pt x="3563714" y="614339"/>
                </a:cubicBezTo>
                <a:cubicBezTo>
                  <a:pt x="3564637" y="613609"/>
                  <a:pt x="3565559" y="612860"/>
                  <a:pt x="3566481" y="612111"/>
                </a:cubicBezTo>
                <a:cubicBezTo>
                  <a:pt x="3589094" y="606309"/>
                  <a:pt x="3611725" y="600776"/>
                  <a:pt x="3634338" y="595588"/>
                </a:cubicBezTo>
                <a:close/>
                <a:moveTo>
                  <a:pt x="966968" y="595101"/>
                </a:moveTo>
                <a:cubicBezTo>
                  <a:pt x="975076" y="601736"/>
                  <a:pt x="983164" y="608345"/>
                  <a:pt x="991233" y="614935"/>
                </a:cubicBezTo>
                <a:cubicBezTo>
                  <a:pt x="982972" y="615780"/>
                  <a:pt x="974769" y="616587"/>
                  <a:pt x="966661" y="617337"/>
                </a:cubicBezTo>
                <a:cubicBezTo>
                  <a:pt x="958592" y="611419"/>
                  <a:pt x="950504" y="605464"/>
                  <a:pt x="942416" y="599489"/>
                </a:cubicBezTo>
                <a:cubicBezTo>
                  <a:pt x="950523" y="598086"/>
                  <a:pt x="958708" y="596626"/>
                  <a:pt x="966968" y="595101"/>
                </a:cubicBezTo>
                <a:close/>
                <a:moveTo>
                  <a:pt x="803973" y="594094"/>
                </a:moveTo>
                <a:cubicBezTo>
                  <a:pt x="813598" y="598931"/>
                  <a:pt x="823281" y="603754"/>
                  <a:pt x="833002" y="608614"/>
                </a:cubicBezTo>
                <a:cubicBezTo>
                  <a:pt x="824760" y="609268"/>
                  <a:pt x="816634" y="609805"/>
                  <a:pt x="808680" y="610151"/>
                </a:cubicBezTo>
                <a:cubicBezTo>
                  <a:pt x="799497" y="606309"/>
                  <a:pt x="790371" y="602486"/>
                  <a:pt x="781303" y="598643"/>
                </a:cubicBezTo>
                <a:cubicBezTo>
                  <a:pt x="788719" y="597241"/>
                  <a:pt x="796288" y="595723"/>
                  <a:pt x="803973" y="594094"/>
                </a:cubicBezTo>
                <a:close/>
                <a:moveTo>
                  <a:pt x="705550" y="593838"/>
                </a:moveTo>
                <a:cubicBezTo>
                  <a:pt x="713119" y="596491"/>
                  <a:pt x="720727" y="599143"/>
                  <a:pt x="728335" y="601775"/>
                </a:cubicBezTo>
                <a:cubicBezTo>
                  <a:pt x="720958" y="602947"/>
                  <a:pt x="713503" y="604100"/>
                  <a:pt x="705972" y="605271"/>
                </a:cubicBezTo>
                <a:cubicBezTo>
                  <a:pt x="698498" y="603273"/>
                  <a:pt x="691025" y="601275"/>
                  <a:pt x="683590" y="599258"/>
                </a:cubicBezTo>
                <a:cubicBezTo>
                  <a:pt x="690833" y="597491"/>
                  <a:pt x="698153" y="595685"/>
                  <a:pt x="705550" y="593838"/>
                </a:cubicBezTo>
                <a:close/>
                <a:moveTo>
                  <a:pt x="1220645" y="593617"/>
                </a:moveTo>
                <a:cubicBezTo>
                  <a:pt x="1229790" y="606271"/>
                  <a:pt x="1238954" y="618950"/>
                  <a:pt x="1248176" y="631650"/>
                </a:cubicBezTo>
                <a:cubicBezTo>
                  <a:pt x="1238954" y="632168"/>
                  <a:pt x="1229752" y="632687"/>
                  <a:pt x="1220568" y="633206"/>
                </a:cubicBezTo>
                <a:cubicBezTo>
                  <a:pt x="1211193" y="621064"/>
                  <a:pt x="1201875" y="608941"/>
                  <a:pt x="1192596" y="596857"/>
                </a:cubicBezTo>
                <a:cubicBezTo>
                  <a:pt x="1201932" y="595761"/>
                  <a:pt x="1211270" y="594674"/>
                  <a:pt x="1220645" y="593617"/>
                </a:cubicBezTo>
                <a:close/>
                <a:moveTo>
                  <a:pt x="639998" y="592524"/>
                </a:moveTo>
                <a:cubicBezTo>
                  <a:pt x="647279" y="594582"/>
                  <a:pt x="654580" y="596626"/>
                  <a:pt x="661900" y="598643"/>
                </a:cubicBezTo>
                <a:cubicBezTo>
                  <a:pt x="654484" y="600411"/>
                  <a:pt x="647164" y="602159"/>
                  <a:pt x="639902" y="603850"/>
                </a:cubicBezTo>
                <a:cubicBezTo>
                  <a:pt x="632735" y="602447"/>
                  <a:pt x="625589" y="601006"/>
                  <a:pt x="618442" y="599565"/>
                </a:cubicBezTo>
                <a:cubicBezTo>
                  <a:pt x="625608" y="597260"/>
                  <a:pt x="632793" y="594906"/>
                  <a:pt x="639998" y="592524"/>
                </a:cubicBezTo>
                <a:close/>
                <a:moveTo>
                  <a:pt x="3343505" y="590246"/>
                </a:moveTo>
                <a:cubicBezTo>
                  <a:pt x="3327829" y="599220"/>
                  <a:pt x="3312170" y="608115"/>
                  <a:pt x="3296512" y="616952"/>
                </a:cubicBezTo>
                <a:cubicBezTo>
                  <a:pt x="3279433" y="623907"/>
                  <a:pt x="3262392" y="630824"/>
                  <a:pt x="3245389" y="637663"/>
                </a:cubicBezTo>
                <a:cubicBezTo>
                  <a:pt x="3261547" y="629210"/>
                  <a:pt x="3277704" y="620699"/>
                  <a:pt x="3293880" y="612072"/>
                </a:cubicBezTo>
                <a:cubicBezTo>
                  <a:pt x="3310384" y="604849"/>
                  <a:pt x="3326906" y="597567"/>
                  <a:pt x="3343505" y="590246"/>
                </a:cubicBezTo>
                <a:close/>
                <a:moveTo>
                  <a:pt x="1253652" y="590015"/>
                </a:moveTo>
                <a:cubicBezTo>
                  <a:pt x="1262643" y="603235"/>
                  <a:pt x="1271730" y="616510"/>
                  <a:pt x="1280875" y="629844"/>
                </a:cubicBezTo>
                <a:cubicBezTo>
                  <a:pt x="1271519" y="630343"/>
                  <a:pt x="1262163" y="630862"/>
                  <a:pt x="1252845" y="631381"/>
                </a:cubicBezTo>
                <a:cubicBezTo>
                  <a:pt x="1243565" y="618605"/>
                  <a:pt x="1234324" y="605848"/>
                  <a:pt x="1225141" y="593118"/>
                </a:cubicBezTo>
                <a:cubicBezTo>
                  <a:pt x="1234631" y="592057"/>
                  <a:pt x="1244122" y="591024"/>
                  <a:pt x="1253652" y="590015"/>
                </a:cubicBezTo>
                <a:close/>
                <a:moveTo>
                  <a:pt x="3940579" y="589500"/>
                </a:moveTo>
                <a:cubicBezTo>
                  <a:pt x="3935776" y="594566"/>
                  <a:pt x="3930973" y="599623"/>
                  <a:pt x="3926151" y="604695"/>
                </a:cubicBezTo>
                <a:cubicBezTo>
                  <a:pt x="3902751" y="608518"/>
                  <a:pt x="3879350" y="612649"/>
                  <a:pt x="3855969" y="617029"/>
                </a:cubicBezTo>
                <a:cubicBezTo>
                  <a:pt x="3863000" y="609940"/>
                  <a:pt x="3870032" y="602851"/>
                  <a:pt x="3877006" y="595800"/>
                </a:cubicBezTo>
                <a:cubicBezTo>
                  <a:pt x="3898293" y="593500"/>
                  <a:pt x="3919503" y="591441"/>
                  <a:pt x="3940579" y="589500"/>
                </a:cubicBezTo>
                <a:close/>
                <a:moveTo>
                  <a:pt x="997977" y="589220"/>
                </a:moveTo>
                <a:cubicBezTo>
                  <a:pt x="1006200" y="596626"/>
                  <a:pt x="1014518" y="604080"/>
                  <a:pt x="1022876" y="611573"/>
                </a:cubicBezTo>
                <a:cubicBezTo>
                  <a:pt x="1014384" y="612514"/>
                  <a:pt x="1005969" y="613417"/>
                  <a:pt x="997612" y="614282"/>
                </a:cubicBezTo>
                <a:cubicBezTo>
                  <a:pt x="989370" y="607558"/>
                  <a:pt x="981089" y="600795"/>
                  <a:pt x="972809" y="594015"/>
                </a:cubicBezTo>
                <a:cubicBezTo>
                  <a:pt x="981128" y="592463"/>
                  <a:pt x="989523" y="590860"/>
                  <a:pt x="997977" y="589220"/>
                </a:cubicBezTo>
                <a:close/>
                <a:moveTo>
                  <a:pt x="835039" y="587170"/>
                </a:moveTo>
                <a:cubicBezTo>
                  <a:pt x="845395" y="593189"/>
                  <a:pt x="855807" y="599220"/>
                  <a:pt x="866297" y="605291"/>
                </a:cubicBezTo>
                <a:cubicBezTo>
                  <a:pt x="858190" y="606251"/>
                  <a:pt x="850216" y="607077"/>
                  <a:pt x="842359" y="607807"/>
                </a:cubicBezTo>
                <a:cubicBezTo>
                  <a:pt x="832061" y="602678"/>
                  <a:pt x="821802" y="597548"/>
                  <a:pt x="811600" y="592453"/>
                </a:cubicBezTo>
                <a:cubicBezTo>
                  <a:pt x="819304" y="590782"/>
                  <a:pt x="827105" y="589022"/>
                  <a:pt x="835039" y="587170"/>
                </a:cubicBezTo>
                <a:close/>
                <a:moveTo>
                  <a:pt x="737788" y="585566"/>
                </a:moveTo>
                <a:cubicBezTo>
                  <a:pt x="746125" y="589135"/>
                  <a:pt x="754464" y="592697"/>
                  <a:pt x="762859" y="596261"/>
                </a:cubicBezTo>
                <a:cubicBezTo>
                  <a:pt x="760650" y="596626"/>
                  <a:pt x="758421" y="597010"/>
                  <a:pt x="756250" y="597356"/>
                </a:cubicBezTo>
                <a:cubicBezTo>
                  <a:pt x="750544" y="598259"/>
                  <a:pt x="744781" y="599181"/>
                  <a:pt x="738978" y="600103"/>
                </a:cubicBezTo>
                <a:cubicBezTo>
                  <a:pt x="730775" y="597279"/>
                  <a:pt x="722610" y="594449"/>
                  <a:pt x="714483" y="591608"/>
                </a:cubicBezTo>
                <a:cubicBezTo>
                  <a:pt x="717173" y="590935"/>
                  <a:pt x="719863" y="590261"/>
                  <a:pt x="722571" y="589577"/>
                </a:cubicBezTo>
                <a:cubicBezTo>
                  <a:pt x="727567" y="588319"/>
                  <a:pt x="732658" y="586964"/>
                  <a:pt x="737788" y="585566"/>
                </a:cubicBezTo>
                <a:close/>
                <a:moveTo>
                  <a:pt x="1029235" y="583047"/>
                </a:moveTo>
                <a:cubicBezTo>
                  <a:pt x="1037669" y="591331"/>
                  <a:pt x="1046161" y="599642"/>
                  <a:pt x="1054672" y="607961"/>
                </a:cubicBezTo>
                <a:cubicBezTo>
                  <a:pt x="1045988" y="608960"/>
                  <a:pt x="1037362" y="609959"/>
                  <a:pt x="1028793" y="610920"/>
                </a:cubicBezTo>
                <a:cubicBezTo>
                  <a:pt x="1020282" y="603273"/>
                  <a:pt x="1011829" y="595685"/>
                  <a:pt x="1003452" y="588153"/>
                </a:cubicBezTo>
                <a:cubicBezTo>
                  <a:pt x="1011983" y="586484"/>
                  <a:pt x="1020570" y="584778"/>
                  <a:pt x="1029235" y="583047"/>
                </a:cubicBezTo>
                <a:close/>
                <a:moveTo>
                  <a:pt x="671775" y="581840"/>
                </a:moveTo>
                <a:cubicBezTo>
                  <a:pt x="679767" y="584716"/>
                  <a:pt x="687778" y="587573"/>
                  <a:pt x="695809" y="590407"/>
                </a:cubicBezTo>
                <a:cubicBezTo>
                  <a:pt x="687874" y="592365"/>
                  <a:pt x="680036" y="594280"/>
                  <a:pt x="672274" y="596165"/>
                </a:cubicBezTo>
                <a:cubicBezTo>
                  <a:pt x="664397" y="594000"/>
                  <a:pt x="656559" y="591827"/>
                  <a:pt x="648739" y="589633"/>
                </a:cubicBezTo>
                <a:cubicBezTo>
                  <a:pt x="656386" y="587076"/>
                  <a:pt x="664071" y="584474"/>
                  <a:pt x="671775" y="581840"/>
                </a:cubicBezTo>
                <a:close/>
                <a:moveTo>
                  <a:pt x="3708632" y="579873"/>
                </a:moveTo>
                <a:cubicBezTo>
                  <a:pt x="3691225" y="595320"/>
                  <a:pt x="3674184" y="610343"/>
                  <a:pt x="3657489" y="624964"/>
                </a:cubicBezTo>
                <a:cubicBezTo>
                  <a:pt x="3634069" y="629882"/>
                  <a:pt x="3610630" y="635108"/>
                  <a:pt x="3587192" y="640603"/>
                </a:cubicBezTo>
                <a:cubicBezTo>
                  <a:pt x="3605020" y="625809"/>
                  <a:pt x="3623195" y="610593"/>
                  <a:pt x="3641831" y="594893"/>
                </a:cubicBezTo>
                <a:cubicBezTo>
                  <a:pt x="3642369" y="594438"/>
                  <a:pt x="3642907" y="593975"/>
                  <a:pt x="3643445" y="593519"/>
                </a:cubicBezTo>
                <a:cubicBezTo>
                  <a:pt x="3665174" y="588624"/>
                  <a:pt x="3686921" y="584061"/>
                  <a:pt x="3708632" y="579873"/>
                </a:cubicBezTo>
                <a:close/>
                <a:moveTo>
                  <a:pt x="865990" y="579675"/>
                </a:moveTo>
                <a:cubicBezTo>
                  <a:pt x="876729" y="586764"/>
                  <a:pt x="887488" y="593871"/>
                  <a:pt x="898343" y="601006"/>
                </a:cubicBezTo>
                <a:cubicBezTo>
                  <a:pt x="890197" y="602197"/>
                  <a:pt x="882147" y="603312"/>
                  <a:pt x="874213" y="604311"/>
                </a:cubicBezTo>
                <a:cubicBezTo>
                  <a:pt x="863338" y="598028"/>
                  <a:pt x="852580" y="591794"/>
                  <a:pt x="841840" y="585564"/>
                </a:cubicBezTo>
                <a:cubicBezTo>
                  <a:pt x="849794" y="583677"/>
                  <a:pt x="857844" y="581710"/>
                  <a:pt x="865990" y="579675"/>
                </a:cubicBezTo>
                <a:close/>
                <a:moveTo>
                  <a:pt x="3549459" y="579537"/>
                </a:moveTo>
                <a:cubicBezTo>
                  <a:pt x="3528152" y="595896"/>
                  <a:pt x="3506885" y="612130"/>
                  <a:pt x="3485656" y="628153"/>
                </a:cubicBezTo>
                <a:cubicBezTo>
                  <a:pt x="3461390" y="635012"/>
                  <a:pt x="3437184" y="642082"/>
                  <a:pt x="3413015" y="649306"/>
                </a:cubicBezTo>
                <a:cubicBezTo>
                  <a:pt x="3435531" y="633360"/>
                  <a:pt x="3458086" y="617183"/>
                  <a:pt x="3480679" y="600833"/>
                </a:cubicBezTo>
                <a:cubicBezTo>
                  <a:pt x="3503561" y="593508"/>
                  <a:pt x="3526500" y="586390"/>
                  <a:pt x="3549459" y="579537"/>
                </a:cubicBezTo>
                <a:close/>
                <a:moveTo>
                  <a:pt x="3461506" y="578173"/>
                </a:moveTo>
                <a:cubicBezTo>
                  <a:pt x="3439527" y="593283"/>
                  <a:pt x="3417549" y="608269"/>
                  <a:pt x="3395513" y="623100"/>
                </a:cubicBezTo>
                <a:cubicBezTo>
                  <a:pt x="3371152" y="631323"/>
                  <a:pt x="3346867" y="639661"/>
                  <a:pt x="3322660" y="648018"/>
                </a:cubicBezTo>
                <a:cubicBezTo>
                  <a:pt x="3345753" y="633532"/>
                  <a:pt x="3368789" y="618893"/>
                  <a:pt x="3391805" y="604080"/>
                </a:cubicBezTo>
                <a:cubicBezTo>
                  <a:pt x="3414975" y="595377"/>
                  <a:pt x="3438202" y="586709"/>
                  <a:pt x="3461506" y="578173"/>
                </a:cubicBezTo>
                <a:close/>
                <a:moveTo>
                  <a:pt x="1060762" y="576686"/>
                </a:moveTo>
                <a:cubicBezTo>
                  <a:pt x="1069369" y="585821"/>
                  <a:pt x="1077995" y="594981"/>
                  <a:pt x="1086660" y="604157"/>
                </a:cubicBezTo>
                <a:cubicBezTo>
                  <a:pt x="1077803" y="605214"/>
                  <a:pt x="1069004" y="606271"/>
                  <a:pt x="1060243" y="607308"/>
                </a:cubicBezTo>
                <a:cubicBezTo>
                  <a:pt x="1051598" y="598855"/>
                  <a:pt x="1042991" y="590424"/>
                  <a:pt x="1034403" y="582009"/>
                </a:cubicBezTo>
                <a:cubicBezTo>
                  <a:pt x="1043145" y="580255"/>
                  <a:pt x="1051925" y="578478"/>
                  <a:pt x="1060762" y="576686"/>
                </a:cubicBezTo>
                <a:close/>
                <a:moveTo>
                  <a:pt x="769161" y="576524"/>
                </a:moveTo>
                <a:cubicBezTo>
                  <a:pt x="778056" y="581035"/>
                  <a:pt x="786970" y="585544"/>
                  <a:pt x="795942" y="590052"/>
                </a:cubicBezTo>
                <a:cubicBezTo>
                  <a:pt x="787758" y="591727"/>
                  <a:pt x="779747" y="593273"/>
                  <a:pt x="771889" y="594684"/>
                </a:cubicBezTo>
                <a:cubicBezTo>
                  <a:pt x="763051" y="590945"/>
                  <a:pt x="754252" y="587201"/>
                  <a:pt x="745472" y="583450"/>
                </a:cubicBezTo>
                <a:cubicBezTo>
                  <a:pt x="753214" y="581279"/>
                  <a:pt x="761130" y="578960"/>
                  <a:pt x="769161" y="576524"/>
                </a:cubicBezTo>
                <a:close/>
                <a:moveTo>
                  <a:pt x="1447232" y="575923"/>
                </a:moveTo>
                <a:cubicBezTo>
                  <a:pt x="1522006" y="573785"/>
                  <a:pt x="1611400" y="575101"/>
                  <a:pt x="1695895" y="595973"/>
                </a:cubicBezTo>
                <a:cubicBezTo>
                  <a:pt x="1706058" y="609959"/>
                  <a:pt x="1716336" y="624042"/>
                  <a:pt x="1726865" y="638028"/>
                </a:cubicBezTo>
                <a:cubicBezTo>
                  <a:pt x="1651035" y="624599"/>
                  <a:pt x="1570632" y="622293"/>
                  <a:pt x="1492419" y="622601"/>
                </a:cubicBezTo>
                <a:cubicBezTo>
                  <a:pt x="1422699" y="622927"/>
                  <a:pt x="1353362" y="625963"/>
                  <a:pt x="1285390" y="629594"/>
                </a:cubicBezTo>
                <a:cubicBezTo>
                  <a:pt x="1276168" y="616203"/>
                  <a:pt x="1267043" y="602851"/>
                  <a:pt x="1257993" y="589554"/>
                </a:cubicBezTo>
                <a:cubicBezTo>
                  <a:pt x="1320471" y="583001"/>
                  <a:pt x="1383737" y="577777"/>
                  <a:pt x="1447232" y="575923"/>
                </a:cubicBezTo>
                <a:close/>
                <a:moveTo>
                  <a:pt x="1719776" y="574275"/>
                </a:moveTo>
                <a:cubicBezTo>
                  <a:pt x="1727921" y="578530"/>
                  <a:pt x="1735837" y="583049"/>
                  <a:pt x="1743541" y="587840"/>
                </a:cubicBezTo>
                <a:cubicBezTo>
                  <a:pt x="1745462" y="589031"/>
                  <a:pt x="1747345" y="590240"/>
                  <a:pt x="1749247" y="591443"/>
                </a:cubicBezTo>
                <a:cubicBezTo>
                  <a:pt x="1759122" y="600257"/>
                  <a:pt x="1768766" y="609171"/>
                  <a:pt x="1778238" y="618163"/>
                </a:cubicBezTo>
                <a:cubicBezTo>
                  <a:pt x="1768113" y="613648"/>
                  <a:pt x="1757796" y="609517"/>
                  <a:pt x="1747345" y="605771"/>
                </a:cubicBezTo>
                <a:cubicBezTo>
                  <a:pt x="1738296" y="595262"/>
                  <a:pt x="1729113" y="584736"/>
                  <a:pt x="1719776" y="574275"/>
                </a:cubicBezTo>
                <a:close/>
                <a:moveTo>
                  <a:pt x="897094" y="571741"/>
                </a:moveTo>
                <a:cubicBezTo>
                  <a:pt x="908026" y="579846"/>
                  <a:pt x="918977" y="587944"/>
                  <a:pt x="929928" y="596030"/>
                </a:cubicBezTo>
                <a:cubicBezTo>
                  <a:pt x="921647" y="597414"/>
                  <a:pt x="913444" y="598739"/>
                  <a:pt x="905355" y="599969"/>
                </a:cubicBezTo>
                <a:cubicBezTo>
                  <a:pt x="894251" y="592668"/>
                  <a:pt x="883185" y="585387"/>
                  <a:pt x="872215" y="578127"/>
                </a:cubicBezTo>
                <a:cubicBezTo>
                  <a:pt x="880399" y="576061"/>
                  <a:pt x="888717" y="573923"/>
                  <a:pt x="897094" y="571741"/>
                </a:cubicBezTo>
                <a:close/>
                <a:moveTo>
                  <a:pt x="703475" y="570709"/>
                </a:moveTo>
                <a:cubicBezTo>
                  <a:pt x="712082" y="574474"/>
                  <a:pt x="720727" y="578219"/>
                  <a:pt x="729372" y="581948"/>
                </a:cubicBezTo>
                <a:cubicBezTo>
                  <a:pt x="726625" y="582670"/>
                  <a:pt x="723897" y="583391"/>
                  <a:pt x="721188" y="584073"/>
                </a:cubicBezTo>
                <a:cubicBezTo>
                  <a:pt x="715655" y="585468"/>
                  <a:pt x="710199" y="586834"/>
                  <a:pt x="704742" y="588188"/>
                </a:cubicBezTo>
                <a:cubicBezTo>
                  <a:pt x="696289" y="585214"/>
                  <a:pt x="687855" y="582219"/>
                  <a:pt x="679421" y="579204"/>
                </a:cubicBezTo>
                <a:cubicBezTo>
                  <a:pt x="682303" y="578217"/>
                  <a:pt x="685146" y="577245"/>
                  <a:pt x="688028" y="576248"/>
                </a:cubicBezTo>
                <a:cubicBezTo>
                  <a:pt x="693081" y="574490"/>
                  <a:pt x="698249" y="572628"/>
                  <a:pt x="703475" y="570709"/>
                </a:cubicBezTo>
                <a:close/>
                <a:moveTo>
                  <a:pt x="1092750" y="570202"/>
                </a:moveTo>
                <a:cubicBezTo>
                  <a:pt x="1101472" y="580188"/>
                  <a:pt x="1110233" y="590199"/>
                  <a:pt x="1119032" y="600238"/>
                </a:cubicBezTo>
                <a:cubicBezTo>
                  <a:pt x="1109945" y="601333"/>
                  <a:pt x="1100934" y="602428"/>
                  <a:pt x="1091943" y="603523"/>
                </a:cubicBezTo>
                <a:cubicBezTo>
                  <a:pt x="1083163" y="594221"/>
                  <a:pt x="1074422" y="584939"/>
                  <a:pt x="1065700" y="575683"/>
                </a:cubicBezTo>
                <a:cubicBezTo>
                  <a:pt x="1067275" y="575366"/>
                  <a:pt x="1068831" y="575049"/>
                  <a:pt x="1070406" y="574730"/>
                </a:cubicBezTo>
                <a:cubicBezTo>
                  <a:pt x="1077823" y="573222"/>
                  <a:pt x="1085277" y="571712"/>
                  <a:pt x="1092750" y="570202"/>
                </a:cubicBezTo>
                <a:close/>
                <a:moveTo>
                  <a:pt x="3779601" y="567589"/>
                </a:moveTo>
                <a:cubicBezTo>
                  <a:pt x="3764807" y="581379"/>
                  <a:pt x="3749515" y="595588"/>
                  <a:pt x="3733722" y="610151"/>
                </a:cubicBezTo>
                <a:cubicBezTo>
                  <a:pt x="3711129" y="614167"/>
                  <a:pt x="3688497" y="618547"/>
                  <a:pt x="3665827" y="623235"/>
                </a:cubicBezTo>
                <a:cubicBezTo>
                  <a:pt x="3682426" y="608672"/>
                  <a:pt x="3699371" y="593715"/>
                  <a:pt x="3716662" y="578340"/>
                </a:cubicBezTo>
                <a:cubicBezTo>
                  <a:pt x="3737680" y="574380"/>
                  <a:pt x="3758660" y="570766"/>
                  <a:pt x="3779601" y="567589"/>
                </a:cubicBezTo>
                <a:close/>
                <a:moveTo>
                  <a:pt x="800150" y="566799"/>
                </a:moveTo>
                <a:cubicBezTo>
                  <a:pt x="809391" y="572217"/>
                  <a:pt x="818670" y="577639"/>
                  <a:pt x="827988" y="583066"/>
                </a:cubicBezTo>
                <a:cubicBezTo>
                  <a:pt x="819746" y="584962"/>
                  <a:pt x="811620" y="586766"/>
                  <a:pt x="803646" y="588455"/>
                </a:cubicBezTo>
                <a:cubicBezTo>
                  <a:pt x="794348" y="583792"/>
                  <a:pt x="785126" y="579130"/>
                  <a:pt x="775923" y="574469"/>
                </a:cubicBezTo>
                <a:cubicBezTo>
                  <a:pt x="783858" y="572015"/>
                  <a:pt x="791946" y="569458"/>
                  <a:pt x="800150" y="566799"/>
                </a:cubicBezTo>
                <a:close/>
                <a:moveTo>
                  <a:pt x="1124892" y="563758"/>
                </a:moveTo>
                <a:cubicBezTo>
                  <a:pt x="1133710" y="574578"/>
                  <a:pt x="1142548" y="585425"/>
                  <a:pt x="1151443" y="596299"/>
                </a:cubicBezTo>
                <a:cubicBezTo>
                  <a:pt x="1142298" y="597414"/>
                  <a:pt x="1133153" y="598509"/>
                  <a:pt x="1124066" y="599623"/>
                </a:cubicBezTo>
                <a:cubicBezTo>
                  <a:pt x="1115171" y="589473"/>
                  <a:pt x="1106314" y="579349"/>
                  <a:pt x="1097476" y="569249"/>
                </a:cubicBezTo>
                <a:cubicBezTo>
                  <a:pt x="1106602" y="567410"/>
                  <a:pt x="1115728" y="565577"/>
                  <a:pt x="1124892" y="563758"/>
                </a:cubicBezTo>
                <a:close/>
                <a:moveTo>
                  <a:pt x="928410" y="563477"/>
                </a:moveTo>
                <a:cubicBezTo>
                  <a:pt x="939418" y="572536"/>
                  <a:pt x="950408" y="581546"/>
                  <a:pt x="961359" y="590520"/>
                </a:cubicBezTo>
                <a:cubicBezTo>
                  <a:pt x="952925" y="592061"/>
                  <a:pt x="944548" y="593546"/>
                  <a:pt x="936267" y="594962"/>
                </a:cubicBezTo>
                <a:cubicBezTo>
                  <a:pt x="925125" y="586737"/>
                  <a:pt x="913982" y="578494"/>
                  <a:pt x="902839" y="570242"/>
                </a:cubicBezTo>
                <a:cubicBezTo>
                  <a:pt x="911292" y="568031"/>
                  <a:pt x="919803" y="565773"/>
                  <a:pt x="928410" y="563477"/>
                </a:cubicBezTo>
                <a:close/>
                <a:moveTo>
                  <a:pt x="734502" y="558818"/>
                </a:moveTo>
                <a:cubicBezTo>
                  <a:pt x="743570" y="563495"/>
                  <a:pt x="752696" y="568154"/>
                  <a:pt x="761822" y="572805"/>
                </a:cubicBezTo>
                <a:cubicBezTo>
                  <a:pt x="753426" y="575312"/>
                  <a:pt x="745184" y="577666"/>
                  <a:pt x="737134" y="579863"/>
                </a:cubicBezTo>
                <a:cubicBezTo>
                  <a:pt x="728124" y="575996"/>
                  <a:pt x="719151" y="572113"/>
                  <a:pt x="710199" y="568209"/>
                </a:cubicBezTo>
                <a:cubicBezTo>
                  <a:pt x="718133" y="565235"/>
                  <a:pt x="726222" y="562102"/>
                  <a:pt x="734502" y="558818"/>
                </a:cubicBezTo>
                <a:close/>
                <a:moveTo>
                  <a:pt x="3847630" y="558817"/>
                </a:moveTo>
                <a:cubicBezTo>
                  <a:pt x="3834220" y="571913"/>
                  <a:pt x="3820561" y="585199"/>
                  <a:pt x="3806671" y="598624"/>
                </a:cubicBezTo>
                <a:cubicBezTo>
                  <a:pt x="3788496" y="601122"/>
                  <a:pt x="3770302" y="603869"/>
                  <a:pt x="3752127" y="606943"/>
                </a:cubicBezTo>
                <a:cubicBezTo>
                  <a:pt x="3748497" y="607558"/>
                  <a:pt x="3744846" y="608192"/>
                  <a:pt x="3741196" y="608845"/>
                </a:cubicBezTo>
                <a:cubicBezTo>
                  <a:pt x="3756873" y="594365"/>
                  <a:pt x="3772070" y="580232"/>
                  <a:pt x="3786747" y="566548"/>
                </a:cubicBezTo>
                <a:cubicBezTo>
                  <a:pt x="3807074" y="563554"/>
                  <a:pt x="3827381" y="560964"/>
                  <a:pt x="3847630" y="558817"/>
                </a:cubicBezTo>
                <a:close/>
                <a:moveTo>
                  <a:pt x="3453802" y="558252"/>
                </a:moveTo>
                <a:cubicBezTo>
                  <a:pt x="3433322" y="571646"/>
                  <a:pt x="3412880" y="584926"/>
                  <a:pt x="3392439" y="598067"/>
                </a:cubicBezTo>
                <a:cubicBezTo>
                  <a:pt x="3375225" y="604541"/>
                  <a:pt x="3358068" y="611016"/>
                  <a:pt x="3341008" y="617471"/>
                </a:cubicBezTo>
                <a:lnTo>
                  <a:pt x="3337415" y="618816"/>
                </a:lnTo>
                <a:cubicBezTo>
                  <a:pt x="3333208" y="620411"/>
                  <a:pt x="3329039" y="621986"/>
                  <a:pt x="3324831" y="623581"/>
                </a:cubicBezTo>
                <a:cubicBezTo>
                  <a:pt x="3346060" y="610862"/>
                  <a:pt x="3367289" y="598009"/>
                  <a:pt x="3388558" y="585014"/>
                </a:cubicBezTo>
                <a:cubicBezTo>
                  <a:pt x="3393457" y="583007"/>
                  <a:pt x="3398337" y="581001"/>
                  <a:pt x="3403236" y="578987"/>
                </a:cubicBezTo>
                <a:lnTo>
                  <a:pt x="3424293" y="570340"/>
                </a:lnTo>
                <a:cubicBezTo>
                  <a:pt x="3434013" y="566350"/>
                  <a:pt x="3443870" y="562315"/>
                  <a:pt x="3453802" y="558252"/>
                </a:cubicBezTo>
                <a:close/>
                <a:moveTo>
                  <a:pt x="3627019" y="557583"/>
                </a:moveTo>
                <a:cubicBezTo>
                  <a:pt x="3606922" y="573933"/>
                  <a:pt x="3586826" y="590175"/>
                  <a:pt x="3566789" y="606251"/>
                </a:cubicBezTo>
                <a:cubicBezTo>
                  <a:pt x="3543637" y="612188"/>
                  <a:pt x="3520487" y="618412"/>
                  <a:pt x="3497356" y="624868"/>
                </a:cubicBezTo>
                <a:cubicBezTo>
                  <a:pt x="3518643" y="608749"/>
                  <a:pt x="3539987" y="592440"/>
                  <a:pt x="3561332" y="576006"/>
                </a:cubicBezTo>
                <a:cubicBezTo>
                  <a:pt x="3583215" y="569575"/>
                  <a:pt x="3605116" y="563418"/>
                  <a:pt x="3627019" y="557583"/>
                </a:cubicBezTo>
                <a:close/>
                <a:moveTo>
                  <a:pt x="1157360" y="557403"/>
                </a:moveTo>
                <a:cubicBezTo>
                  <a:pt x="1166237" y="569039"/>
                  <a:pt x="1175151" y="580701"/>
                  <a:pt x="1184104" y="592394"/>
                </a:cubicBezTo>
                <a:cubicBezTo>
                  <a:pt x="1174805" y="593493"/>
                  <a:pt x="1165526" y="594601"/>
                  <a:pt x="1156265" y="595723"/>
                </a:cubicBezTo>
                <a:cubicBezTo>
                  <a:pt x="1147293" y="584734"/>
                  <a:pt x="1138341" y="573777"/>
                  <a:pt x="1129445" y="562849"/>
                </a:cubicBezTo>
                <a:cubicBezTo>
                  <a:pt x="1138725" y="561011"/>
                  <a:pt x="1148042" y="559197"/>
                  <a:pt x="1157360" y="557403"/>
                </a:cubicBezTo>
                <a:close/>
                <a:moveTo>
                  <a:pt x="831100" y="556521"/>
                </a:moveTo>
                <a:cubicBezTo>
                  <a:pt x="840592" y="562834"/>
                  <a:pt x="850101" y="569158"/>
                  <a:pt x="859688" y="575493"/>
                </a:cubicBezTo>
                <a:cubicBezTo>
                  <a:pt x="851273" y="577571"/>
                  <a:pt x="842993" y="579566"/>
                  <a:pt x="834828" y="581479"/>
                </a:cubicBezTo>
                <a:cubicBezTo>
                  <a:pt x="825260" y="575915"/>
                  <a:pt x="815731" y="570355"/>
                  <a:pt x="806240" y="564801"/>
                </a:cubicBezTo>
                <a:cubicBezTo>
                  <a:pt x="814424" y="562125"/>
                  <a:pt x="822705" y="559360"/>
                  <a:pt x="831100" y="556521"/>
                </a:cubicBezTo>
                <a:close/>
                <a:moveTo>
                  <a:pt x="959995" y="554986"/>
                </a:moveTo>
                <a:cubicBezTo>
                  <a:pt x="970792" y="564747"/>
                  <a:pt x="981762" y="574628"/>
                  <a:pt x="992847" y="584605"/>
                </a:cubicBezTo>
                <a:cubicBezTo>
                  <a:pt x="984221" y="586269"/>
                  <a:pt x="975691" y="587873"/>
                  <a:pt x="967218" y="589441"/>
                </a:cubicBezTo>
                <a:cubicBezTo>
                  <a:pt x="956114" y="580346"/>
                  <a:pt x="944971" y="571216"/>
                  <a:pt x="933789" y="562033"/>
                </a:cubicBezTo>
                <a:cubicBezTo>
                  <a:pt x="942473" y="559714"/>
                  <a:pt x="951195" y="557362"/>
                  <a:pt x="959995" y="554986"/>
                </a:cubicBezTo>
                <a:close/>
                <a:moveTo>
                  <a:pt x="3912722" y="553916"/>
                </a:moveTo>
                <a:cubicBezTo>
                  <a:pt x="3900925" y="565923"/>
                  <a:pt x="3889072" y="577975"/>
                  <a:pt x="3877121" y="590071"/>
                </a:cubicBezTo>
                <a:cubicBezTo>
                  <a:pt x="3855949" y="592349"/>
                  <a:pt x="3834682" y="594860"/>
                  <a:pt x="3813395" y="597702"/>
                </a:cubicBezTo>
                <a:cubicBezTo>
                  <a:pt x="3827189" y="584348"/>
                  <a:pt x="3840753" y="571143"/>
                  <a:pt x="3854086" y="558121"/>
                </a:cubicBezTo>
                <a:cubicBezTo>
                  <a:pt x="3854316" y="558100"/>
                  <a:pt x="3854528" y="558073"/>
                  <a:pt x="3854739" y="558052"/>
                </a:cubicBezTo>
                <a:cubicBezTo>
                  <a:pt x="3874105" y="556102"/>
                  <a:pt x="3893452" y="554794"/>
                  <a:pt x="3912722" y="553916"/>
                </a:cubicBezTo>
                <a:close/>
                <a:moveTo>
                  <a:pt x="1671803" y="553299"/>
                </a:moveTo>
                <a:cubicBezTo>
                  <a:pt x="1683618" y="557566"/>
                  <a:pt x="1694992" y="562280"/>
                  <a:pt x="1705962" y="567449"/>
                </a:cubicBezTo>
                <a:cubicBezTo>
                  <a:pt x="1716413" y="578899"/>
                  <a:pt x="1726615" y="590486"/>
                  <a:pt x="1736644" y="602063"/>
                </a:cubicBezTo>
                <a:cubicBezTo>
                  <a:pt x="1724463" y="598028"/>
                  <a:pt x="1712110" y="594474"/>
                  <a:pt x="1699641" y="591335"/>
                </a:cubicBezTo>
                <a:cubicBezTo>
                  <a:pt x="1698892" y="590301"/>
                  <a:pt x="1698143" y="589266"/>
                  <a:pt x="1697394" y="588234"/>
                </a:cubicBezTo>
                <a:cubicBezTo>
                  <a:pt x="1688959" y="576640"/>
                  <a:pt x="1680448" y="564953"/>
                  <a:pt x="1671803" y="553299"/>
                </a:cubicBezTo>
                <a:close/>
                <a:moveTo>
                  <a:pt x="3975680" y="552377"/>
                </a:moveTo>
                <a:cubicBezTo>
                  <a:pt x="3965977" y="562674"/>
                  <a:pt x="3956237" y="572972"/>
                  <a:pt x="3946496" y="583262"/>
                </a:cubicBezTo>
                <a:cubicBezTo>
                  <a:pt x="3925536" y="585168"/>
                  <a:pt x="3904460" y="587187"/>
                  <a:pt x="3883288" y="589421"/>
                </a:cubicBezTo>
                <a:cubicBezTo>
                  <a:pt x="3895085" y="577458"/>
                  <a:pt x="3906823" y="565537"/>
                  <a:pt x="3918466" y="553662"/>
                </a:cubicBezTo>
                <a:cubicBezTo>
                  <a:pt x="3937639" y="552874"/>
                  <a:pt x="3956717" y="552503"/>
                  <a:pt x="3975680" y="552377"/>
                </a:cubicBezTo>
                <a:close/>
                <a:moveTo>
                  <a:pt x="1190175" y="551237"/>
                </a:moveTo>
                <a:cubicBezTo>
                  <a:pt x="1199089" y="563656"/>
                  <a:pt x="1208023" y="576104"/>
                  <a:pt x="1217014" y="588586"/>
                </a:cubicBezTo>
                <a:cubicBezTo>
                  <a:pt x="1207581" y="589656"/>
                  <a:pt x="1198148" y="590745"/>
                  <a:pt x="1188753" y="591850"/>
                </a:cubicBezTo>
                <a:cubicBezTo>
                  <a:pt x="1179723" y="580057"/>
                  <a:pt x="1170732" y="568296"/>
                  <a:pt x="1161760" y="556563"/>
                </a:cubicBezTo>
                <a:cubicBezTo>
                  <a:pt x="1171212" y="554755"/>
                  <a:pt x="1180684" y="552974"/>
                  <a:pt x="1190175" y="551237"/>
                </a:cubicBezTo>
                <a:close/>
                <a:moveTo>
                  <a:pt x="3544752" y="548490"/>
                </a:moveTo>
                <a:cubicBezTo>
                  <a:pt x="3523561" y="564054"/>
                  <a:pt x="3502331" y="579556"/>
                  <a:pt x="3481102" y="594922"/>
                </a:cubicBezTo>
                <a:cubicBezTo>
                  <a:pt x="3458028" y="602294"/>
                  <a:pt x="3434993" y="609863"/>
                  <a:pt x="3411996" y="617567"/>
                </a:cubicBezTo>
                <a:cubicBezTo>
                  <a:pt x="3434321" y="602447"/>
                  <a:pt x="3456587" y="587218"/>
                  <a:pt x="3478874" y="571838"/>
                </a:cubicBezTo>
                <a:cubicBezTo>
                  <a:pt x="3500795" y="563888"/>
                  <a:pt x="3522755" y="556079"/>
                  <a:pt x="3544752" y="548490"/>
                </a:cubicBezTo>
                <a:close/>
                <a:moveTo>
                  <a:pt x="3417914" y="547274"/>
                </a:moveTo>
                <a:cubicBezTo>
                  <a:pt x="3407482" y="553347"/>
                  <a:pt x="3397068" y="559393"/>
                  <a:pt x="3386675" y="565406"/>
                </a:cubicBezTo>
                <a:cubicBezTo>
                  <a:pt x="3375474" y="570376"/>
                  <a:pt x="3364293" y="575325"/>
                  <a:pt x="3353150" y="580257"/>
                </a:cubicBezTo>
                <a:cubicBezTo>
                  <a:pt x="3363601" y="574599"/>
                  <a:pt x="3374072" y="568913"/>
                  <a:pt x="3384580" y="563197"/>
                </a:cubicBezTo>
                <a:cubicBezTo>
                  <a:pt x="3395666" y="557910"/>
                  <a:pt x="3406771" y="552603"/>
                  <a:pt x="3417914" y="547274"/>
                </a:cubicBezTo>
                <a:close/>
                <a:moveTo>
                  <a:pt x="3441602" y="546763"/>
                </a:moveTo>
                <a:cubicBezTo>
                  <a:pt x="3424081" y="557595"/>
                  <a:pt x="3406617" y="568338"/>
                  <a:pt x="3389192" y="578991"/>
                </a:cubicBezTo>
                <a:cubicBezTo>
                  <a:pt x="3370037" y="586864"/>
                  <a:pt x="3350940" y="594701"/>
                  <a:pt x="3331939" y="602486"/>
                </a:cubicBezTo>
                <a:cubicBezTo>
                  <a:pt x="3349941" y="592221"/>
                  <a:pt x="3367982" y="581863"/>
                  <a:pt x="3386060" y="571406"/>
                </a:cubicBezTo>
                <a:cubicBezTo>
                  <a:pt x="3399931" y="565256"/>
                  <a:pt x="3413840" y="559080"/>
                  <a:pt x="3427808" y="552880"/>
                </a:cubicBezTo>
                <a:cubicBezTo>
                  <a:pt x="3432400" y="550844"/>
                  <a:pt x="3436992" y="548801"/>
                  <a:pt x="3441602" y="546763"/>
                </a:cubicBezTo>
                <a:close/>
                <a:moveTo>
                  <a:pt x="991906" y="546361"/>
                </a:moveTo>
                <a:cubicBezTo>
                  <a:pt x="1002722" y="557003"/>
                  <a:pt x="1013577" y="567679"/>
                  <a:pt x="1024471" y="578380"/>
                </a:cubicBezTo>
                <a:cubicBezTo>
                  <a:pt x="1015690" y="580132"/>
                  <a:pt x="1006968" y="581856"/>
                  <a:pt x="998323" y="583541"/>
                </a:cubicBezTo>
                <a:cubicBezTo>
                  <a:pt x="987103" y="573450"/>
                  <a:pt x="976037" y="563475"/>
                  <a:pt x="965105" y="553604"/>
                </a:cubicBezTo>
                <a:cubicBezTo>
                  <a:pt x="967814" y="552870"/>
                  <a:pt x="970523" y="552138"/>
                  <a:pt x="973251" y="551401"/>
                </a:cubicBezTo>
                <a:cubicBezTo>
                  <a:pt x="979418" y="549731"/>
                  <a:pt x="985643" y="548050"/>
                  <a:pt x="991906" y="546361"/>
                </a:cubicBezTo>
                <a:close/>
                <a:moveTo>
                  <a:pt x="765318" y="546252"/>
                </a:moveTo>
                <a:cubicBezTo>
                  <a:pt x="774694" y="551821"/>
                  <a:pt x="784127" y="557387"/>
                  <a:pt x="793579" y="562945"/>
                </a:cubicBezTo>
                <a:cubicBezTo>
                  <a:pt x="785107" y="565666"/>
                  <a:pt x="776788" y="568275"/>
                  <a:pt x="768603" y="570759"/>
                </a:cubicBezTo>
                <a:cubicBezTo>
                  <a:pt x="759209" y="565987"/>
                  <a:pt x="749852" y="561206"/>
                  <a:pt x="740516" y="556409"/>
                </a:cubicBezTo>
                <a:cubicBezTo>
                  <a:pt x="748642" y="553143"/>
                  <a:pt x="756904" y="549756"/>
                  <a:pt x="765318" y="546252"/>
                </a:cubicBezTo>
                <a:close/>
                <a:moveTo>
                  <a:pt x="862262" y="545835"/>
                </a:moveTo>
                <a:cubicBezTo>
                  <a:pt x="871926" y="553039"/>
                  <a:pt x="881609" y="560250"/>
                  <a:pt x="891331" y="567462"/>
                </a:cubicBezTo>
                <a:cubicBezTo>
                  <a:pt x="882743" y="569685"/>
                  <a:pt x="874270" y="571848"/>
                  <a:pt x="865875" y="573944"/>
                </a:cubicBezTo>
                <a:cubicBezTo>
                  <a:pt x="856134" y="567487"/>
                  <a:pt x="846412" y="561045"/>
                  <a:pt x="836749" y="554611"/>
                </a:cubicBezTo>
                <a:cubicBezTo>
                  <a:pt x="845145" y="551750"/>
                  <a:pt x="853655" y="548819"/>
                  <a:pt x="862262" y="545835"/>
                </a:cubicBezTo>
                <a:close/>
                <a:moveTo>
                  <a:pt x="1693340" y="545583"/>
                </a:moveTo>
                <a:cubicBezTo>
                  <a:pt x="1704579" y="553929"/>
                  <a:pt x="1715472" y="562565"/>
                  <a:pt x="1726058" y="571404"/>
                </a:cubicBezTo>
                <a:cubicBezTo>
                  <a:pt x="1720698" y="568534"/>
                  <a:pt x="1715260" y="565779"/>
                  <a:pt x="1709708" y="563137"/>
                </a:cubicBezTo>
                <a:cubicBezTo>
                  <a:pt x="1704329" y="557243"/>
                  <a:pt x="1698873" y="551385"/>
                  <a:pt x="1693340" y="545583"/>
                </a:cubicBezTo>
                <a:close/>
                <a:moveTo>
                  <a:pt x="1223354" y="545374"/>
                </a:moveTo>
                <a:cubicBezTo>
                  <a:pt x="1232230" y="558480"/>
                  <a:pt x="1241164" y="571671"/>
                  <a:pt x="1250193" y="584939"/>
                </a:cubicBezTo>
                <a:cubicBezTo>
                  <a:pt x="1240607" y="585961"/>
                  <a:pt x="1231039" y="587001"/>
                  <a:pt x="1221490" y="588075"/>
                </a:cubicBezTo>
                <a:cubicBezTo>
                  <a:pt x="1212441" y="575502"/>
                  <a:pt x="1203431" y="562962"/>
                  <a:pt x="1194440" y="550454"/>
                </a:cubicBezTo>
                <a:cubicBezTo>
                  <a:pt x="1204065" y="548707"/>
                  <a:pt x="1213710" y="547022"/>
                  <a:pt x="1223354" y="545374"/>
                </a:cubicBezTo>
                <a:close/>
                <a:moveTo>
                  <a:pt x="3700274" y="539418"/>
                </a:moveTo>
                <a:cubicBezTo>
                  <a:pt x="3681369" y="555627"/>
                  <a:pt x="3662464" y="571758"/>
                  <a:pt x="3643637" y="587740"/>
                </a:cubicBezTo>
                <a:cubicBezTo>
                  <a:pt x="3621408" y="592732"/>
                  <a:pt x="3599180" y="598067"/>
                  <a:pt x="3576971" y="603677"/>
                </a:cubicBezTo>
                <a:cubicBezTo>
                  <a:pt x="3597028" y="587546"/>
                  <a:pt x="3617124" y="571266"/>
                  <a:pt x="3637239" y="554886"/>
                </a:cubicBezTo>
                <a:cubicBezTo>
                  <a:pt x="3658238" y="549393"/>
                  <a:pt x="3679256" y="544219"/>
                  <a:pt x="3700274" y="539418"/>
                </a:cubicBezTo>
                <a:close/>
                <a:moveTo>
                  <a:pt x="1024163" y="537704"/>
                </a:moveTo>
                <a:cubicBezTo>
                  <a:pt x="1034826" y="549088"/>
                  <a:pt x="1045565" y="560513"/>
                  <a:pt x="1056324" y="571967"/>
                </a:cubicBezTo>
                <a:cubicBezTo>
                  <a:pt x="1047390" y="573781"/>
                  <a:pt x="1038495" y="575577"/>
                  <a:pt x="1029658" y="577349"/>
                </a:cubicBezTo>
                <a:cubicBezTo>
                  <a:pt x="1018649" y="566549"/>
                  <a:pt x="1007698" y="555783"/>
                  <a:pt x="996786" y="545043"/>
                </a:cubicBezTo>
                <a:cubicBezTo>
                  <a:pt x="1005834" y="542605"/>
                  <a:pt x="1014960" y="540156"/>
                  <a:pt x="1024163" y="537704"/>
                </a:cubicBezTo>
                <a:close/>
                <a:moveTo>
                  <a:pt x="893655" y="534855"/>
                </a:moveTo>
                <a:cubicBezTo>
                  <a:pt x="903492" y="542970"/>
                  <a:pt x="913309" y="551053"/>
                  <a:pt x="923088" y="559109"/>
                </a:cubicBezTo>
                <a:cubicBezTo>
                  <a:pt x="914347" y="561441"/>
                  <a:pt x="905663" y="563733"/>
                  <a:pt x="897075" y="565971"/>
                </a:cubicBezTo>
                <a:cubicBezTo>
                  <a:pt x="887200" y="558644"/>
                  <a:pt x="877363" y="551318"/>
                  <a:pt x="867526" y="543998"/>
                </a:cubicBezTo>
                <a:cubicBezTo>
                  <a:pt x="876153" y="540993"/>
                  <a:pt x="884875" y="537943"/>
                  <a:pt x="893655" y="534855"/>
                </a:cubicBezTo>
                <a:close/>
                <a:moveTo>
                  <a:pt x="796173" y="533172"/>
                </a:moveTo>
                <a:cubicBezTo>
                  <a:pt x="805798" y="539627"/>
                  <a:pt x="815443" y="546083"/>
                  <a:pt x="825126" y="552548"/>
                </a:cubicBezTo>
                <a:cubicBezTo>
                  <a:pt x="816538" y="555441"/>
                  <a:pt x="808065" y="558259"/>
                  <a:pt x="799708" y="560972"/>
                </a:cubicBezTo>
                <a:cubicBezTo>
                  <a:pt x="790044" y="555299"/>
                  <a:pt x="780419" y="549626"/>
                  <a:pt x="770832" y="543943"/>
                </a:cubicBezTo>
                <a:cubicBezTo>
                  <a:pt x="779170" y="540446"/>
                  <a:pt x="787624" y="536849"/>
                  <a:pt x="796173" y="533172"/>
                </a:cubicBezTo>
                <a:close/>
                <a:moveTo>
                  <a:pt x="1056881" y="529076"/>
                </a:moveTo>
                <a:cubicBezTo>
                  <a:pt x="1067390" y="541147"/>
                  <a:pt x="1077957" y="553268"/>
                  <a:pt x="1088581" y="565429"/>
                </a:cubicBezTo>
                <a:cubicBezTo>
                  <a:pt x="1082145" y="566734"/>
                  <a:pt x="1075709" y="568036"/>
                  <a:pt x="1069311" y="569339"/>
                </a:cubicBezTo>
                <a:cubicBezTo>
                  <a:pt x="1066622" y="569885"/>
                  <a:pt x="1063951" y="570425"/>
                  <a:pt x="1061261" y="570968"/>
                </a:cubicBezTo>
                <a:cubicBezTo>
                  <a:pt x="1050407" y="559429"/>
                  <a:pt x="1039609" y="547921"/>
                  <a:pt x="1028851" y="536454"/>
                </a:cubicBezTo>
                <a:cubicBezTo>
                  <a:pt x="1038130" y="533989"/>
                  <a:pt x="1047467" y="531526"/>
                  <a:pt x="1056881" y="529076"/>
                </a:cubicBezTo>
                <a:close/>
                <a:moveTo>
                  <a:pt x="3769957" y="524944"/>
                </a:moveTo>
                <a:cubicBezTo>
                  <a:pt x="3752320" y="540819"/>
                  <a:pt x="3734702" y="556638"/>
                  <a:pt x="3717142" y="572313"/>
                </a:cubicBezTo>
                <a:cubicBezTo>
                  <a:pt x="3717027" y="572419"/>
                  <a:pt x="3716911" y="572521"/>
                  <a:pt x="3716797" y="572626"/>
                </a:cubicBezTo>
                <a:cubicBezTo>
                  <a:pt x="3695394" y="576645"/>
                  <a:pt x="3673992" y="581045"/>
                  <a:pt x="3652570" y="585765"/>
                </a:cubicBezTo>
                <a:cubicBezTo>
                  <a:pt x="3671418" y="569756"/>
                  <a:pt x="3690303" y="553616"/>
                  <a:pt x="3709189" y="537397"/>
                </a:cubicBezTo>
                <a:cubicBezTo>
                  <a:pt x="3729457" y="532873"/>
                  <a:pt x="3749707" y="528698"/>
                  <a:pt x="3769957" y="524944"/>
                </a:cubicBezTo>
                <a:close/>
                <a:moveTo>
                  <a:pt x="1402027" y="523914"/>
                </a:moveTo>
                <a:cubicBezTo>
                  <a:pt x="1507213" y="518162"/>
                  <a:pt x="1592034" y="526498"/>
                  <a:pt x="1662101" y="549921"/>
                </a:cubicBezTo>
                <a:cubicBezTo>
                  <a:pt x="1671880" y="563005"/>
                  <a:pt x="1681467" y="576155"/>
                  <a:pt x="1690977" y="589208"/>
                </a:cubicBezTo>
                <a:cubicBezTo>
                  <a:pt x="1607730" y="569620"/>
                  <a:pt x="1520392" y="568413"/>
                  <a:pt x="1447079" y="570511"/>
                </a:cubicBezTo>
                <a:cubicBezTo>
                  <a:pt x="1382430" y="572401"/>
                  <a:pt x="1318070" y="577771"/>
                  <a:pt x="1254535" y="584478"/>
                </a:cubicBezTo>
                <a:cubicBezTo>
                  <a:pt x="1245448" y="571135"/>
                  <a:pt x="1236437" y="557860"/>
                  <a:pt x="1227523" y="544665"/>
                </a:cubicBezTo>
                <a:cubicBezTo>
                  <a:pt x="1285390" y="534886"/>
                  <a:pt x="1343737" y="527134"/>
                  <a:pt x="1402027" y="523914"/>
                </a:cubicBezTo>
                <a:close/>
                <a:moveTo>
                  <a:pt x="925394" y="523691"/>
                </a:moveTo>
                <a:cubicBezTo>
                  <a:pt x="935153" y="532531"/>
                  <a:pt x="945028" y="541472"/>
                  <a:pt x="955057" y="550530"/>
                </a:cubicBezTo>
                <a:cubicBezTo>
                  <a:pt x="946143" y="552938"/>
                  <a:pt x="937267" y="555326"/>
                  <a:pt x="928487" y="557672"/>
                </a:cubicBezTo>
                <a:cubicBezTo>
                  <a:pt x="918573" y="549512"/>
                  <a:pt x="908621" y="541320"/>
                  <a:pt x="898670" y="533097"/>
                </a:cubicBezTo>
                <a:cubicBezTo>
                  <a:pt x="902973" y="531581"/>
                  <a:pt x="907296" y="530058"/>
                  <a:pt x="911638" y="528531"/>
                </a:cubicBezTo>
                <a:cubicBezTo>
                  <a:pt x="916191" y="526924"/>
                  <a:pt x="920783" y="525311"/>
                  <a:pt x="925394" y="523691"/>
                </a:cubicBezTo>
                <a:close/>
                <a:moveTo>
                  <a:pt x="3540660" y="523301"/>
                </a:moveTo>
                <a:cubicBezTo>
                  <a:pt x="3520084" y="537666"/>
                  <a:pt x="3499623" y="551898"/>
                  <a:pt x="3479162" y="566013"/>
                </a:cubicBezTo>
                <a:cubicBezTo>
                  <a:pt x="3457068" y="574013"/>
                  <a:pt x="3435070" y="582134"/>
                  <a:pt x="3413187" y="590305"/>
                </a:cubicBezTo>
                <a:cubicBezTo>
                  <a:pt x="3434282" y="576661"/>
                  <a:pt x="3455397" y="562878"/>
                  <a:pt x="3476587" y="548967"/>
                </a:cubicBezTo>
                <a:cubicBezTo>
                  <a:pt x="3497548" y="540452"/>
                  <a:pt x="3518931" y="531854"/>
                  <a:pt x="3540660" y="523301"/>
                </a:cubicBezTo>
                <a:close/>
                <a:moveTo>
                  <a:pt x="3623041" y="522588"/>
                </a:moveTo>
                <a:cubicBezTo>
                  <a:pt x="3602581" y="538525"/>
                  <a:pt x="3582081" y="554409"/>
                  <a:pt x="3561562" y="570211"/>
                </a:cubicBezTo>
                <a:cubicBezTo>
                  <a:pt x="3539296" y="576740"/>
                  <a:pt x="3517068" y="583529"/>
                  <a:pt x="3494877" y="590534"/>
                </a:cubicBezTo>
                <a:cubicBezTo>
                  <a:pt x="3516299" y="574976"/>
                  <a:pt x="3537740" y="559303"/>
                  <a:pt x="3559104" y="543570"/>
                </a:cubicBezTo>
                <a:cubicBezTo>
                  <a:pt x="3580391" y="536329"/>
                  <a:pt x="3601716" y="529311"/>
                  <a:pt x="3623041" y="522588"/>
                </a:cubicBezTo>
                <a:close/>
                <a:moveTo>
                  <a:pt x="1089811" y="520638"/>
                </a:moveTo>
                <a:cubicBezTo>
                  <a:pt x="1100147" y="533353"/>
                  <a:pt x="1110522" y="546119"/>
                  <a:pt x="1120954" y="558930"/>
                </a:cubicBezTo>
                <a:cubicBezTo>
                  <a:pt x="1111712" y="560769"/>
                  <a:pt x="1102510" y="562619"/>
                  <a:pt x="1093307" y="564475"/>
                </a:cubicBezTo>
                <a:cubicBezTo>
                  <a:pt x="1082626" y="552238"/>
                  <a:pt x="1072001" y="540044"/>
                  <a:pt x="1061415" y="527899"/>
                </a:cubicBezTo>
                <a:cubicBezTo>
                  <a:pt x="1070829" y="525459"/>
                  <a:pt x="1080281" y="523032"/>
                  <a:pt x="1089811" y="520638"/>
                </a:cubicBezTo>
                <a:close/>
                <a:moveTo>
                  <a:pt x="827296" y="519699"/>
                </a:moveTo>
                <a:cubicBezTo>
                  <a:pt x="837056" y="527026"/>
                  <a:pt x="846873" y="534371"/>
                  <a:pt x="856749" y="541735"/>
                </a:cubicBezTo>
                <a:cubicBezTo>
                  <a:pt x="847988" y="544769"/>
                  <a:pt x="839342" y="547739"/>
                  <a:pt x="830774" y="550640"/>
                </a:cubicBezTo>
                <a:cubicBezTo>
                  <a:pt x="820918" y="544073"/>
                  <a:pt x="811101" y="537512"/>
                  <a:pt x="801341" y="530955"/>
                </a:cubicBezTo>
                <a:cubicBezTo>
                  <a:pt x="809890" y="527270"/>
                  <a:pt x="818555" y="523510"/>
                  <a:pt x="827296" y="519699"/>
                </a:cubicBezTo>
                <a:close/>
                <a:moveTo>
                  <a:pt x="3836526" y="514166"/>
                </a:moveTo>
                <a:cubicBezTo>
                  <a:pt x="3822751" y="527165"/>
                  <a:pt x="3808976" y="540127"/>
                  <a:pt x="3795239" y="552999"/>
                </a:cubicBezTo>
                <a:cubicBezTo>
                  <a:pt x="3792454" y="555608"/>
                  <a:pt x="3789611" y="558252"/>
                  <a:pt x="3786786" y="560893"/>
                </a:cubicBezTo>
                <a:cubicBezTo>
                  <a:pt x="3766133" y="563923"/>
                  <a:pt x="3745441" y="567347"/>
                  <a:pt x="3724731" y="571147"/>
                </a:cubicBezTo>
                <a:cubicBezTo>
                  <a:pt x="3742367" y="555383"/>
                  <a:pt x="3760063" y="539491"/>
                  <a:pt x="3777757" y="523541"/>
                </a:cubicBezTo>
                <a:cubicBezTo>
                  <a:pt x="3797353" y="520008"/>
                  <a:pt x="3816949" y="516863"/>
                  <a:pt x="3836526" y="514166"/>
                </a:cubicBezTo>
                <a:close/>
                <a:moveTo>
                  <a:pt x="3476376" y="513115"/>
                </a:moveTo>
                <a:cubicBezTo>
                  <a:pt x="3474877" y="513989"/>
                  <a:pt x="3473398" y="514865"/>
                  <a:pt x="3471900" y="515737"/>
                </a:cubicBezTo>
                <a:cubicBezTo>
                  <a:pt x="3470151" y="516579"/>
                  <a:pt x="3468384" y="517416"/>
                  <a:pt x="3466636" y="518254"/>
                </a:cubicBezTo>
                <a:cubicBezTo>
                  <a:pt x="3467903" y="517561"/>
                  <a:pt x="3469172" y="516863"/>
                  <a:pt x="3470420" y="516170"/>
                </a:cubicBezTo>
                <a:cubicBezTo>
                  <a:pt x="3472419" y="515151"/>
                  <a:pt x="3474378" y="514135"/>
                  <a:pt x="3476376" y="513115"/>
                </a:cubicBezTo>
                <a:close/>
                <a:moveTo>
                  <a:pt x="1640756" y="512757"/>
                </a:moveTo>
                <a:cubicBezTo>
                  <a:pt x="1650247" y="517561"/>
                  <a:pt x="1659430" y="522771"/>
                  <a:pt x="1668364" y="528381"/>
                </a:cubicBezTo>
                <a:cubicBezTo>
                  <a:pt x="1677951" y="537752"/>
                  <a:pt x="1687288" y="547339"/>
                  <a:pt x="1696395" y="557072"/>
                </a:cubicBezTo>
                <a:cubicBezTo>
                  <a:pt x="1686558" y="552834"/>
                  <a:pt x="1676375" y="548957"/>
                  <a:pt x="1665905" y="545397"/>
                </a:cubicBezTo>
                <a:cubicBezTo>
                  <a:pt x="1657701" y="534431"/>
                  <a:pt x="1649325" y="523514"/>
                  <a:pt x="1640756" y="512757"/>
                </a:cubicBezTo>
                <a:close/>
                <a:moveTo>
                  <a:pt x="1123105" y="512448"/>
                </a:moveTo>
                <a:cubicBezTo>
                  <a:pt x="1133230" y="525753"/>
                  <a:pt x="1143412" y="539111"/>
                  <a:pt x="1153633" y="552515"/>
                </a:cubicBezTo>
                <a:cubicBezTo>
                  <a:pt x="1144238" y="554329"/>
                  <a:pt x="1134863" y="556167"/>
                  <a:pt x="1125507" y="558023"/>
                </a:cubicBezTo>
                <a:cubicBezTo>
                  <a:pt x="1115017" y="545149"/>
                  <a:pt x="1104585" y="532317"/>
                  <a:pt x="1094191" y="519539"/>
                </a:cubicBezTo>
                <a:cubicBezTo>
                  <a:pt x="1103778" y="517140"/>
                  <a:pt x="1113422" y="514771"/>
                  <a:pt x="1123105" y="512448"/>
                </a:cubicBezTo>
                <a:close/>
                <a:moveTo>
                  <a:pt x="957497" y="512444"/>
                </a:moveTo>
                <a:cubicBezTo>
                  <a:pt x="967391" y="522206"/>
                  <a:pt x="977324" y="531996"/>
                  <a:pt x="987295" y="541818"/>
                </a:cubicBezTo>
                <a:cubicBezTo>
                  <a:pt x="982108" y="543218"/>
                  <a:pt x="976921" y="544617"/>
                  <a:pt x="971791" y="546004"/>
                </a:cubicBezTo>
                <a:cubicBezTo>
                  <a:pt x="967910" y="547057"/>
                  <a:pt x="964029" y="548102"/>
                  <a:pt x="960168" y="549147"/>
                </a:cubicBezTo>
                <a:cubicBezTo>
                  <a:pt x="950024" y="539983"/>
                  <a:pt x="940052" y="530953"/>
                  <a:pt x="930177" y="522010"/>
                </a:cubicBezTo>
                <a:cubicBezTo>
                  <a:pt x="939207" y="518836"/>
                  <a:pt x="948313" y="515643"/>
                  <a:pt x="957497" y="512444"/>
                </a:cubicBezTo>
                <a:close/>
                <a:moveTo>
                  <a:pt x="3900464" y="506990"/>
                </a:moveTo>
                <a:cubicBezTo>
                  <a:pt x="3891396" y="515914"/>
                  <a:pt x="3882366" y="524821"/>
                  <a:pt x="3873337" y="533683"/>
                </a:cubicBezTo>
                <a:cubicBezTo>
                  <a:pt x="3866978" y="539904"/>
                  <a:pt x="3860560" y="546188"/>
                  <a:pt x="3854105" y="552502"/>
                </a:cubicBezTo>
                <a:cubicBezTo>
                  <a:pt x="3834068" y="554523"/>
                  <a:pt x="3814009" y="556999"/>
                  <a:pt x="3793914" y="559854"/>
                </a:cubicBezTo>
                <a:cubicBezTo>
                  <a:pt x="3795297" y="558573"/>
                  <a:pt x="3796680" y="557272"/>
                  <a:pt x="3798045" y="555996"/>
                </a:cubicBezTo>
                <a:cubicBezTo>
                  <a:pt x="3813164" y="541827"/>
                  <a:pt x="3828323" y="527549"/>
                  <a:pt x="3843481" y="513232"/>
                </a:cubicBezTo>
                <a:cubicBezTo>
                  <a:pt x="3862501" y="510713"/>
                  <a:pt x="3881502" y="508617"/>
                  <a:pt x="3900464" y="506990"/>
                </a:cubicBezTo>
                <a:close/>
                <a:moveTo>
                  <a:pt x="3531957" y="506802"/>
                </a:moveTo>
                <a:cubicBezTo>
                  <a:pt x="3513571" y="518984"/>
                  <a:pt x="3495262" y="531057"/>
                  <a:pt x="3477029" y="543042"/>
                </a:cubicBezTo>
                <a:cubicBezTo>
                  <a:pt x="3458433" y="550588"/>
                  <a:pt x="3440161" y="558073"/>
                  <a:pt x="3422256" y="565410"/>
                </a:cubicBezTo>
                <a:lnTo>
                  <a:pt x="3417030" y="567560"/>
                </a:lnTo>
                <a:cubicBezTo>
                  <a:pt x="3435839" y="555994"/>
                  <a:pt x="3454686" y="544323"/>
                  <a:pt x="3473629" y="532552"/>
                </a:cubicBezTo>
                <a:cubicBezTo>
                  <a:pt x="3485464" y="527299"/>
                  <a:pt x="3497337" y="522045"/>
                  <a:pt x="3509229" y="516792"/>
                </a:cubicBezTo>
                <a:cubicBezTo>
                  <a:pt x="3516799" y="513447"/>
                  <a:pt x="3524387" y="510118"/>
                  <a:pt x="3531957" y="506802"/>
                </a:cubicBezTo>
                <a:close/>
                <a:moveTo>
                  <a:pt x="858728" y="505958"/>
                </a:moveTo>
                <a:cubicBezTo>
                  <a:pt x="868679" y="514210"/>
                  <a:pt x="878631" y="522442"/>
                  <a:pt x="888545" y="530634"/>
                </a:cubicBezTo>
                <a:cubicBezTo>
                  <a:pt x="879630" y="533766"/>
                  <a:pt x="870793" y="536861"/>
                  <a:pt x="862032" y="539902"/>
                </a:cubicBezTo>
                <a:cubicBezTo>
                  <a:pt x="852023" y="532442"/>
                  <a:pt x="842070" y="524997"/>
                  <a:pt x="832176" y="517572"/>
                </a:cubicBezTo>
                <a:cubicBezTo>
                  <a:pt x="839823" y="514233"/>
                  <a:pt x="847527" y="510857"/>
                  <a:pt x="855308" y="507455"/>
                </a:cubicBezTo>
                <a:cubicBezTo>
                  <a:pt x="856442" y="506957"/>
                  <a:pt x="857594" y="506456"/>
                  <a:pt x="858728" y="505958"/>
                </a:cubicBezTo>
                <a:close/>
                <a:moveTo>
                  <a:pt x="1156765" y="504602"/>
                </a:moveTo>
                <a:cubicBezTo>
                  <a:pt x="1166679" y="518448"/>
                  <a:pt x="1176630" y="532350"/>
                  <a:pt x="1186620" y="546298"/>
                </a:cubicBezTo>
                <a:cubicBezTo>
                  <a:pt x="1177072" y="548054"/>
                  <a:pt x="1167543" y="549846"/>
                  <a:pt x="1158033" y="551673"/>
                </a:cubicBezTo>
                <a:cubicBezTo>
                  <a:pt x="1147774" y="538210"/>
                  <a:pt x="1137553" y="524792"/>
                  <a:pt x="1127370" y="511428"/>
                </a:cubicBezTo>
                <a:cubicBezTo>
                  <a:pt x="1137130" y="509100"/>
                  <a:pt x="1146928" y="506823"/>
                  <a:pt x="1156765" y="504602"/>
                </a:cubicBezTo>
                <a:close/>
                <a:moveTo>
                  <a:pt x="3962135" y="503382"/>
                </a:moveTo>
                <a:cubicBezTo>
                  <a:pt x="3958562" y="507046"/>
                  <a:pt x="3955007" y="510711"/>
                  <a:pt x="3951434" y="514364"/>
                </a:cubicBezTo>
                <a:cubicBezTo>
                  <a:pt x="3940521" y="525541"/>
                  <a:pt x="3929513" y="536786"/>
                  <a:pt x="3918466" y="548063"/>
                </a:cubicBezTo>
                <a:cubicBezTo>
                  <a:pt x="3899196" y="548851"/>
                  <a:pt x="3879849" y="550077"/>
                  <a:pt x="3860465" y="551900"/>
                </a:cubicBezTo>
                <a:cubicBezTo>
                  <a:pt x="3865729" y="546755"/>
                  <a:pt x="3870954" y="541631"/>
                  <a:pt x="3876142" y="536550"/>
                </a:cubicBezTo>
                <a:cubicBezTo>
                  <a:pt x="3886305" y="526569"/>
                  <a:pt x="3896507" y="516531"/>
                  <a:pt x="3906708" y="506475"/>
                </a:cubicBezTo>
                <a:cubicBezTo>
                  <a:pt x="3923307" y="505142"/>
                  <a:pt x="3939868" y="504125"/>
                  <a:pt x="3956410" y="503547"/>
                </a:cubicBezTo>
                <a:cubicBezTo>
                  <a:pt x="3958331" y="503480"/>
                  <a:pt x="3960233" y="503442"/>
                  <a:pt x="3962135" y="503382"/>
                </a:cubicBezTo>
                <a:close/>
                <a:moveTo>
                  <a:pt x="4022326" y="502740"/>
                </a:moveTo>
                <a:cubicBezTo>
                  <a:pt x="4008590" y="517409"/>
                  <a:pt x="3994795" y="532083"/>
                  <a:pt x="3980982" y="546757"/>
                </a:cubicBezTo>
                <a:cubicBezTo>
                  <a:pt x="3962173" y="546840"/>
                  <a:pt x="3943230" y="547147"/>
                  <a:pt x="3924191" y="547845"/>
                </a:cubicBezTo>
                <a:cubicBezTo>
                  <a:pt x="3934259" y="537562"/>
                  <a:pt x="3944287" y="527311"/>
                  <a:pt x="3954239" y="517109"/>
                </a:cubicBezTo>
                <a:cubicBezTo>
                  <a:pt x="3958754" y="512490"/>
                  <a:pt x="3963269" y="507856"/>
                  <a:pt x="3967783" y="503221"/>
                </a:cubicBezTo>
                <a:cubicBezTo>
                  <a:pt x="3986073" y="502733"/>
                  <a:pt x="4004267" y="502585"/>
                  <a:pt x="4022326" y="502740"/>
                </a:cubicBezTo>
                <a:close/>
                <a:moveTo>
                  <a:pt x="989966" y="501234"/>
                </a:moveTo>
                <a:cubicBezTo>
                  <a:pt x="990695" y="502001"/>
                  <a:pt x="991407" y="502759"/>
                  <a:pt x="992117" y="503530"/>
                </a:cubicBezTo>
                <a:cubicBezTo>
                  <a:pt x="1001320" y="513343"/>
                  <a:pt x="1010561" y="523199"/>
                  <a:pt x="1019821" y="533078"/>
                </a:cubicBezTo>
                <a:cubicBezTo>
                  <a:pt x="1010522" y="535558"/>
                  <a:pt x="1001301" y="538037"/>
                  <a:pt x="992175" y="540502"/>
                </a:cubicBezTo>
                <a:cubicBezTo>
                  <a:pt x="982108" y="530586"/>
                  <a:pt x="972079" y="520705"/>
                  <a:pt x="962089" y="510848"/>
                </a:cubicBezTo>
                <a:cubicBezTo>
                  <a:pt x="971310" y="507639"/>
                  <a:pt x="980609" y="504431"/>
                  <a:pt x="989966" y="501234"/>
                </a:cubicBezTo>
                <a:close/>
                <a:moveTo>
                  <a:pt x="3696489" y="500750"/>
                </a:moveTo>
                <a:cubicBezTo>
                  <a:pt x="3676816" y="516925"/>
                  <a:pt x="3657085" y="533078"/>
                  <a:pt x="3637335" y="549168"/>
                </a:cubicBezTo>
                <a:cubicBezTo>
                  <a:pt x="3615972" y="554742"/>
                  <a:pt x="3594608" y="560642"/>
                  <a:pt x="3573263" y="566805"/>
                </a:cubicBezTo>
                <a:cubicBezTo>
                  <a:pt x="3593916" y="550872"/>
                  <a:pt x="3614550" y="534865"/>
                  <a:pt x="3635126" y="518817"/>
                </a:cubicBezTo>
                <a:cubicBezTo>
                  <a:pt x="3655548" y="512490"/>
                  <a:pt x="3676010" y="506446"/>
                  <a:pt x="3696489" y="500750"/>
                </a:cubicBezTo>
                <a:close/>
                <a:moveTo>
                  <a:pt x="3516683" y="500045"/>
                </a:moveTo>
                <a:cubicBezTo>
                  <a:pt x="3502408" y="508965"/>
                  <a:pt x="3488192" y="517829"/>
                  <a:pt x="3474032" y="526640"/>
                </a:cubicBezTo>
                <a:cubicBezTo>
                  <a:pt x="3458662" y="533453"/>
                  <a:pt x="3443312" y="540261"/>
                  <a:pt x="3428020" y="547055"/>
                </a:cubicBezTo>
                <a:cubicBezTo>
                  <a:pt x="3442467" y="538634"/>
                  <a:pt x="3456953" y="530164"/>
                  <a:pt x="3471515" y="521635"/>
                </a:cubicBezTo>
                <a:cubicBezTo>
                  <a:pt x="3486443" y="514490"/>
                  <a:pt x="3501525" y="507280"/>
                  <a:pt x="3516683" y="500045"/>
                </a:cubicBezTo>
                <a:close/>
                <a:moveTo>
                  <a:pt x="1190809" y="497196"/>
                </a:moveTo>
                <a:cubicBezTo>
                  <a:pt x="1200434" y="511457"/>
                  <a:pt x="1210155" y="525858"/>
                  <a:pt x="1219973" y="540367"/>
                </a:cubicBezTo>
                <a:cubicBezTo>
                  <a:pt x="1210271" y="542035"/>
                  <a:pt x="1200568" y="543741"/>
                  <a:pt x="1190905" y="545506"/>
                </a:cubicBezTo>
                <a:cubicBezTo>
                  <a:pt x="1180857" y="531507"/>
                  <a:pt x="1170867" y="517557"/>
                  <a:pt x="1160915" y="503659"/>
                </a:cubicBezTo>
                <a:cubicBezTo>
                  <a:pt x="1170867" y="501434"/>
                  <a:pt x="1180818" y="499280"/>
                  <a:pt x="1190809" y="497196"/>
                </a:cubicBezTo>
                <a:close/>
                <a:moveTo>
                  <a:pt x="3619641" y="493173"/>
                </a:moveTo>
                <a:cubicBezTo>
                  <a:pt x="3599526" y="508104"/>
                  <a:pt x="3579334" y="523046"/>
                  <a:pt x="3559104" y="537943"/>
                </a:cubicBezTo>
                <a:cubicBezTo>
                  <a:pt x="3538028" y="545078"/>
                  <a:pt x="3517048" y="552419"/>
                  <a:pt x="3496146" y="559894"/>
                </a:cubicBezTo>
                <a:cubicBezTo>
                  <a:pt x="3517029" y="545443"/>
                  <a:pt x="3537932" y="530863"/>
                  <a:pt x="3558950" y="516146"/>
                </a:cubicBezTo>
                <a:cubicBezTo>
                  <a:pt x="3578912" y="508391"/>
                  <a:pt x="3599161" y="500700"/>
                  <a:pt x="3619641" y="493173"/>
                </a:cubicBezTo>
                <a:close/>
                <a:moveTo>
                  <a:pt x="890524" y="492068"/>
                </a:moveTo>
                <a:cubicBezTo>
                  <a:pt x="900399" y="501034"/>
                  <a:pt x="910408" y="510112"/>
                  <a:pt x="920610" y="519355"/>
                </a:cubicBezTo>
                <a:cubicBezTo>
                  <a:pt x="916978" y="520633"/>
                  <a:pt x="913367" y="521906"/>
                  <a:pt x="909755" y="523174"/>
                </a:cubicBezTo>
                <a:cubicBezTo>
                  <a:pt x="904318" y="525086"/>
                  <a:pt x="898938" y="526986"/>
                  <a:pt x="893540" y="528876"/>
                </a:cubicBezTo>
                <a:cubicBezTo>
                  <a:pt x="883511" y="520590"/>
                  <a:pt x="873444" y="512266"/>
                  <a:pt x="863377" y="503920"/>
                </a:cubicBezTo>
                <a:cubicBezTo>
                  <a:pt x="872349" y="499997"/>
                  <a:pt x="881398" y="496041"/>
                  <a:pt x="890524" y="492068"/>
                </a:cubicBezTo>
                <a:close/>
                <a:moveTo>
                  <a:pt x="1022914" y="490124"/>
                </a:moveTo>
                <a:cubicBezTo>
                  <a:pt x="1032078" y="500631"/>
                  <a:pt x="1041358" y="511278"/>
                  <a:pt x="1050868" y="522193"/>
                </a:cubicBezTo>
                <a:cubicBezTo>
                  <a:pt x="1051502" y="522917"/>
                  <a:pt x="1052136" y="523645"/>
                  <a:pt x="1052770" y="524369"/>
                </a:cubicBezTo>
                <a:cubicBezTo>
                  <a:pt x="1043279" y="526846"/>
                  <a:pt x="1033865" y="529336"/>
                  <a:pt x="1024509" y="531825"/>
                </a:cubicBezTo>
                <a:cubicBezTo>
                  <a:pt x="1014711" y="521386"/>
                  <a:pt x="1004970" y="510971"/>
                  <a:pt x="995249" y="500602"/>
                </a:cubicBezTo>
                <a:cubicBezTo>
                  <a:pt x="994961" y="500304"/>
                  <a:pt x="994692" y="500010"/>
                  <a:pt x="994403" y="499712"/>
                </a:cubicBezTo>
                <a:cubicBezTo>
                  <a:pt x="1003856" y="496494"/>
                  <a:pt x="1013366" y="493296"/>
                  <a:pt x="1022914" y="490124"/>
                </a:cubicBezTo>
                <a:close/>
                <a:moveTo>
                  <a:pt x="3765941" y="482838"/>
                </a:moveTo>
                <a:cubicBezTo>
                  <a:pt x="3747075" y="499161"/>
                  <a:pt x="3728132" y="515487"/>
                  <a:pt x="3709189" y="531764"/>
                </a:cubicBezTo>
                <a:cubicBezTo>
                  <a:pt x="3688593" y="536346"/>
                  <a:pt x="3668017" y="541299"/>
                  <a:pt x="3647460" y="546561"/>
                </a:cubicBezTo>
                <a:cubicBezTo>
                  <a:pt x="3667268" y="530383"/>
                  <a:pt x="3687075" y="514146"/>
                  <a:pt x="3706825" y="497905"/>
                </a:cubicBezTo>
                <a:cubicBezTo>
                  <a:pt x="3726517" y="492535"/>
                  <a:pt x="3746229" y="487492"/>
                  <a:pt x="3765941" y="482838"/>
                </a:cubicBezTo>
                <a:close/>
                <a:moveTo>
                  <a:pt x="1614877" y="481788"/>
                </a:moveTo>
                <a:cubicBezTo>
                  <a:pt x="1620123" y="485640"/>
                  <a:pt x="1625252" y="489655"/>
                  <a:pt x="1630266" y="493849"/>
                </a:cubicBezTo>
                <a:cubicBezTo>
                  <a:pt x="1637183" y="499601"/>
                  <a:pt x="1643926" y="505520"/>
                  <a:pt x="1650554" y="511549"/>
                </a:cubicBezTo>
                <a:cubicBezTo>
                  <a:pt x="1644618" y="508375"/>
                  <a:pt x="1638585" y="505349"/>
                  <a:pt x="1632437" y="502492"/>
                </a:cubicBezTo>
                <a:cubicBezTo>
                  <a:pt x="1626693" y="495495"/>
                  <a:pt x="1620852" y="488591"/>
                  <a:pt x="1614877" y="481788"/>
                </a:cubicBezTo>
                <a:close/>
                <a:moveTo>
                  <a:pt x="1056170" y="479292"/>
                </a:moveTo>
                <a:cubicBezTo>
                  <a:pt x="1065930" y="491265"/>
                  <a:pt x="1075786" y="503405"/>
                  <a:pt x="1085911" y="515858"/>
                </a:cubicBezTo>
                <a:cubicBezTo>
                  <a:pt x="1076324" y="518277"/>
                  <a:pt x="1066776" y="520727"/>
                  <a:pt x="1057304" y="523192"/>
                </a:cubicBezTo>
                <a:cubicBezTo>
                  <a:pt x="1056209" y="521943"/>
                  <a:pt x="1055114" y="520688"/>
                  <a:pt x="1054038" y="519441"/>
                </a:cubicBezTo>
                <a:cubicBezTo>
                  <a:pt x="1044931" y="508986"/>
                  <a:pt x="1036017" y="498775"/>
                  <a:pt x="1027237" y="488698"/>
                </a:cubicBezTo>
                <a:cubicBezTo>
                  <a:pt x="1036824" y="485524"/>
                  <a:pt x="1046487" y="482383"/>
                  <a:pt x="1056170" y="479292"/>
                </a:cubicBezTo>
                <a:close/>
                <a:moveTo>
                  <a:pt x="922723" y="478145"/>
                </a:moveTo>
                <a:lnTo>
                  <a:pt x="934231" y="489495"/>
                </a:lnTo>
                <a:cubicBezTo>
                  <a:pt x="940456" y="495653"/>
                  <a:pt x="946719" y="501824"/>
                  <a:pt x="952982" y="508006"/>
                </a:cubicBezTo>
                <a:cubicBezTo>
                  <a:pt x="943703" y="511240"/>
                  <a:pt x="934500" y="514467"/>
                  <a:pt x="925374" y="517676"/>
                </a:cubicBezTo>
                <a:cubicBezTo>
                  <a:pt x="915096" y="508346"/>
                  <a:pt x="904971" y="499173"/>
                  <a:pt x="895000" y="490122"/>
                </a:cubicBezTo>
                <a:cubicBezTo>
                  <a:pt x="904164" y="486137"/>
                  <a:pt x="913405" y="482139"/>
                  <a:pt x="922723" y="478145"/>
                </a:cubicBezTo>
                <a:close/>
                <a:moveTo>
                  <a:pt x="3614934" y="471163"/>
                </a:moveTo>
                <a:cubicBezTo>
                  <a:pt x="3596221" y="484331"/>
                  <a:pt x="3577643" y="497395"/>
                  <a:pt x="3559161" y="510346"/>
                </a:cubicBezTo>
                <a:cubicBezTo>
                  <a:pt x="3538893" y="518210"/>
                  <a:pt x="3518912" y="526143"/>
                  <a:pt x="3499277" y="534048"/>
                </a:cubicBezTo>
                <a:cubicBezTo>
                  <a:pt x="3518374" y="521459"/>
                  <a:pt x="3537547" y="508767"/>
                  <a:pt x="3556836" y="495960"/>
                </a:cubicBezTo>
                <a:cubicBezTo>
                  <a:pt x="3576241" y="487551"/>
                  <a:pt x="3595607" y="479271"/>
                  <a:pt x="3614934" y="471163"/>
                </a:cubicBezTo>
                <a:close/>
                <a:moveTo>
                  <a:pt x="1437631" y="468874"/>
                </a:moveTo>
                <a:cubicBezTo>
                  <a:pt x="1512292" y="469828"/>
                  <a:pt x="1574950" y="482299"/>
                  <a:pt x="1628595" y="506898"/>
                </a:cubicBezTo>
                <a:cubicBezTo>
                  <a:pt x="1638086" y="518502"/>
                  <a:pt x="1647308" y="530338"/>
                  <a:pt x="1656337" y="542265"/>
                </a:cubicBezTo>
                <a:cubicBezTo>
                  <a:pt x="1587077" y="520481"/>
                  <a:pt x="1503889" y="512832"/>
                  <a:pt x="1401719" y="518421"/>
                </a:cubicBezTo>
                <a:cubicBezTo>
                  <a:pt x="1342354" y="521701"/>
                  <a:pt x="1282988" y="529655"/>
                  <a:pt x="1224123" y="539660"/>
                </a:cubicBezTo>
                <a:cubicBezTo>
                  <a:pt x="1214286" y="525111"/>
                  <a:pt x="1204526" y="510669"/>
                  <a:pt x="1194863" y="496348"/>
                </a:cubicBezTo>
                <a:cubicBezTo>
                  <a:pt x="1248887" y="485186"/>
                  <a:pt x="1303392" y="476316"/>
                  <a:pt x="1356821" y="471903"/>
                </a:cubicBezTo>
                <a:cubicBezTo>
                  <a:pt x="1357493" y="471845"/>
                  <a:pt x="1358185" y="471792"/>
                  <a:pt x="1358857" y="471736"/>
                </a:cubicBezTo>
                <a:cubicBezTo>
                  <a:pt x="1386523" y="469518"/>
                  <a:pt x="1412743" y="468556"/>
                  <a:pt x="1437631" y="468874"/>
                </a:cubicBezTo>
                <a:close/>
                <a:moveTo>
                  <a:pt x="1089849" y="468817"/>
                </a:moveTo>
                <a:cubicBezTo>
                  <a:pt x="1099551" y="481513"/>
                  <a:pt x="1109349" y="494394"/>
                  <a:pt x="1119397" y="507591"/>
                </a:cubicBezTo>
                <a:cubicBezTo>
                  <a:pt x="1109657" y="509939"/>
                  <a:pt x="1099955" y="512329"/>
                  <a:pt x="1090310" y="514752"/>
                </a:cubicBezTo>
                <a:cubicBezTo>
                  <a:pt x="1090099" y="514485"/>
                  <a:pt x="1089869" y="514214"/>
                  <a:pt x="1089657" y="513947"/>
                </a:cubicBezTo>
                <a:cubicBezTo>
                  <a:pt x="1079686" y="501689"/>
                  <a:pt x="1069965" y="489741"/>
                  <a:pt x="1060378" y="477955"/>
                </a:cubicBezTo>
                <a:cubicBezTo>
                  <a:pt x="1070176" y="474850"/>
                  <a:pt x="1079993" y="471801"/>
                  <a:pt x="1089849" y="468817"/>
                </a:cubicBezTo>
                <a:close/>
                <a:moveTo>
                  <a:pt x="3832069" y="468771"/>
                </a:moveTo>
                <a:cubicBezTo>
                  <a:pt x="3813991" y="485167"/>
                  <a:pt x="3795854" y="501586"/>
                  <a:pt x="3777680" y="517962"/>
                </a:cubicBezTo>
                <a:cubicBezTo>
                  <a:pt x="3757795" y="521535"/>
                  <a:pt x="3737910" y="525503"/>
                  <a:pt x="3718007" y="529831"/>
                </a:cubicBezTo>
                <a:cubicBezTo>
                  <a:pt x="3737008" y="513499"/>
                  <a:pt x="3755989" y="497121"/>
                  <a:pt x="3774894" y="480760"/>
                </a:cubicBezTo>
                <a:cubicBezTo>
                  <a:pt x="3793952" y="476377"/>
                  <a:pt x="3813010" y="472364"/>
                  <a:pt x="3832069" y="468771"/>
                </a:cubicBezTo>
                <a:close/>
                <a:moveTo>
                  <a:pt x="3694107" y="467025"/>
                </a:moveTo>
                <a:cubicBezTo>
                  <a:pt x="3674415" y="482470"/>
                  <a:pt x="3654645" y="497947"/>
                  <a:pt x="3634799" y="513420"/>
                </a:cubicBezTo>
                <a:cubicBezTo>
                  <a:pt x="3614185" y="519774"/>
                  <a:pt x="3593627" y="526402"/>
                  <a:pt x="3573128" y="533240"/>
                </a:cubicBezTo>
                <a:cubicBezTo>
                  <a:pt x="3593686" y="518081"/>
                  <a:pt x="3614185" y="502892"/>
                  <a:pt x="3634607" y="487724"/>
                </a:cubicBezTo>
                <a:cubicBezTo>
                  <a:pt x="3654242" y="480629"/>
                  <a:pt x="3674088" y="473701"/>
                  <a:pt x="3694107" y="467025"/>
                </a:cubicBezTo>
                <a:close/>
                <a:moveTo>
                  <a:pt x="955345" y="464308"/>
                </a:moveTo>
                <a:cubicBezTo>
                  <a:pt x="965393" y="475008"/>
                  <a:pt x="975518" y="485811"/>
                  <a:pt x="985700" y="496688"/>
                </a:cubicBezTo>
                <a:cubicBezTo>
                  <a:pt x="976267" y="499920"/>
                  <a:pt x="966892" y="503161"/>
                  <a:pt x="957574" y="506402"/>
                </a:cubicBezTo>
                <a:cubicBezTo>
                  <a:pt x="950792" y="499716"/>
                  <a:pt x="944029" y="493042"/>
                  <a:pt x="937286" y="486387"/>
                </a:cubicBezTo>
                <a:lnTo>
                  <a:pt x="927046" y="476291"/>
                </a:lnTo>
                <a:cubicBezTo>
                  <a:pt x="936421" y="472283"/>
                  <a:pt x="945854" y="468283"/>
                  <a:pt x="955345" y="464308"/>
                </a:cubicBezTo>
                <a:close/>
                <a:moveTo>
                  <a:pt x="1123970" y="458812"/>
                </a:moveTo>
                <a:cubicBezTo>
                  <a:pt x="1133557" y="472187"/>
                  <a:pt x="1143278" y="485765"/>
                  <a:pt x="1153230" y="499670"/>
                </a:cubicBezTo>
                <a:cubicBezTo>
                  <a:pt x="1143336" y="501914"/>
                  <a:pt x="1133480" y="504212"/>
                  <a:pt x="1123662" y="506562"/>
                </a:cubicBezTo>
                <a:cubicBezTo>
                  <a:pt x="1113557" y="493282"/>
                  <a:pt x="1103701" y="480337"/>
                  <a:pt x="1093961" y="467572"/>
                </a:cubicBezTo>
                <a:cubicBezTo>
                  <a:pt x="1103931" y="464574"/>
                  <a:pt x="1113941" y="461651"/>
                  <a:pt x="1123970" y="458812"/>
                </a:cubicBezTo>
                <a:close/>
                <a:moveTo>
                  <a:pt x="3895373" y="458456"/>
                </a:moveTo>
                <a:cubicBezTo>
                  <a:pt x="3878102" y="474860"/>
                  <a:pt x="3860734" y="491301"/>
                  <a:pt x="3843366" y="507699"/>
                </a:cubicBezTo>
                <a:cubicBezTo>
                  <a:pt x="3824096" y="510243"/>
                  <a:pt x="3804807" y="513199"/>
                  <a:pt x="3785499" y="516563"/>
                </a:cubicBezTo>
                <a:cubicBezTo>
                  <a:pt x="3803673" y="500162"/>
                  <a:pt x="3821829" y="483724"/>
                  <a:pt x="3839907" y="467323"/>
                </a:cubicBezTo>
                <a:cubicBezTo>
                  <a:pt x="3858409" y="463949"/>
                  <a:pt x="3876890" y="460979"/>
                  <a:pt x="3895373" y="458456"/>
                </a:cubicBezTo>
                <a:close/>
                <a:moveTo>
                  <a:pt x="3605635" y="457851"/>
                </a:moveTo>
                <a:cubicBezTo>
                  <a:pt x="3589343" y="468696"/>
                  <a:pt x="3573167" y="479465"/>
                  <a:pt x="3557067" y="490156"/>
                </a:cubicBezTo>
                <a:cubicBezTo>
                  <a:pt x="3540429" y="497355"/>
                  <a:pt x="3523792" y="504646"/>
                  <a:pt x="3507116" y="511999"/>
                </a:cubicBezTo>
                <a:cubicBezTo>
                  <a:pt x="3506558" y="512244"/>
                  <a:pt x="3506001" y="512490"/>
                  <a:pt x="3505444" y="512736"/>
                </a:cubicBezTo>
                <a:cubicBezTo>
                  <a:pt x="3521756" y="502558"/>
                  <a:pt x="3538143" y="492304"/>
                  <a:pt x="3554607" y="481985"/>
                </a:cubicBezTo>
                <a:cubicBezTo>
                  <a:pt x="3567788" y="475724"/>
                  <a:pt x="3580967" y="469471"/>
                  <a:pt x="3594146" y="463250"/>
                </a:cubicBezTo>
                <a:cubicBezTo>
                  <a:pt x="3597970" y="461448"/>
                  <a:pt x="3601793" y="459647"/>
                  <a:pt x="3605635" y="457851"/>
                </a:cubicBezTo>
                <a:close/>
                <a:moveTo>
                  <a:pt x="3584079" y="457849"/>
                </a:moveTo>
                <a:cubicBezTo>
                  <a:pt x="3574300" y="463980"/>
                  <a:pt x="3564560" y="470082"/>
                  <a:pt x="3554858" y="476164"/>
                </a:cubicBezTo>
                <a:cubicBezTo>
                  <a:pt x="3544445" y="481111"/>
                  <a:pt x="3534031" y="486062"/>
                  <a:pt x="3523677" y="491007"/>
                </a:cubicBezTo>
                <a:cubicBezTo>
                  <a:pt x="3533398" y="485286"/>
                  <a:pt x="3543157" y="479545"/>
                  <a:pt x="3552937" y="473784"/>
                </a:cubicBezTo>
                <a:cubicBezTo>
                  <a:pt x="3563291" y="468481"/>
                  <a:pt x="3573667" y="463167"/>
                  <a:pt x="3584079" y="457849"/>
                </a:cubicBezTo>
                <a:close/>
                <a:moveTo>
                  <a:pt x="3956294" y="451821"/>
                </a:moveTo>
                <a:cubicBezTo>
                  <a:pt x="3939772" y="468195"/>
                  <a:pt x="3923173" y="484608"/>
                  <a:pt x="3906574" y="500969"/>
                </a:cubicBezTo>
                <a:cubicBezTo>
                  <a:pt x="3887842" y="502467"/>
                  <a:pt x="3869110" y="504391"/>
                  <a:pt x="3850340" y="506767"/>
                </a:cubicBezTo>
                <a:cubicBezTo>
                  <a:pt x="3867708" y="490360"/>
                  <a:pt x="3885056" y="473916"/>
                  <a:pt x="3902328" y="457519"/>
                </a:cubicBezTo>
                <a:cubicBezTo>
                  <a:pt x="3920330" y="455173"/>
                  <a:pt x="3938312" y="453260"/>
                  <a:pt x="3956294" y="451821"/>
                </a:cubicBezTo>
                <a:close/>
                <a:moveTo>
                  <a:pt x="988429" y="450675"/>
                </a:moveTo>
                <a:cubicBezTo>
                  <a:pt x="998534" y="462216"/>
                  <a:pt x="1008640" y="473768"/>
                  <a:pt x="1018860" y="485484"/>
                </a:cubicBezTo>
                <a:cubicBezTo>
                  <a:pt x="1009235" y="488687"/>
                  <a:pt x="999667" y="491922"/>
                  <a:pt x="990157" y="495169"/>
                </a:cubicBezTo>
                <a:cubicBezTo>
                  <a:pt x="979879" y="484206"/>
                  <a:pt x="969678" y="473326"/>
                  <a:pt x="959553" y="462545"/>
                </a:cubicBezTo>
                <a:cubicBezTo>
                  <a:pt x="969140" y="458552"/>
                  <a:pt x="978765" y="454593"/>
                  <a:pt x="988429" y="450675"/>
                </a:cubicBezTo>
                <a:close/>
                <a:moveTo>
                  <a:pt x="1158533" y="449406"/>
                </a:moveTo>
                <a:cubicBezTo>
                  <a:pt x="1168004" y="463411"/>
                  <a:pt x="1177591" y="477624"/>
                  <a:pt x="1187427" y="492189"/>
                </a:cubicBezTo>
                <a:cubicBezTo>
                  <a:pt x="1177399" y="494297"/>
                  <a:pt x="1167370" y="496481"/>
                  <a:pt x="1157399" y="498727"/>
                </a:cubicBezTo>
                <a:cubicBezTo>
                  <a:pt x="1147389" y="484750"/>
                  <a:pt x="1137630" y="471117"/>
                  <a:pt x="1128004" y="457680"/>
                </a:cubicBezTo>
                <a:cubicBezTo>
                  <a:pt x="1138148" y="454827"/>
                  <a:pt x="1148331" y="452057"/>
                  <a:pt x="1158533" y="449406"/>
                </a:cubicBezTo>
                <a:close/>
                <a:moveTo>
                  <a:pt x="4015103" y="448860"/>
                </a:moveTo>
                <a:cubicBezTo>
                  <a:pt x="3999310" y="465152"/>
                  <a:pt x="3983460" y="481478"/>
                  <a:pt x="3967649" y="497720"/>
                </a:cubicBezTo>
                <a:cubicBezTo>
                  <a:pt x="3963845" y="497822"/>
                  <a:pt x="3960041" y="497918"/>
                  <a:pt x="3956217" y="498051"/>
                </a:cubicBezTo>
                <a:cubicBezTo>
                  <a:pt x="3941770" y="498556"/>
                  <a:pt x="3927303" y="499372"/>
                  <a:pt x="3912817" y="500452"/>
                </a:cubicBezTo>
                <a:cubicBezTo>
                  <a:pt x="3929397" y="484103"/>
                  <a:pt x="3945978" y="467703"/>
                  <a:pt x="3962481" y="451352"/>
                </a:cubicBezTo>
                <a:cubicBezTo>
                  <a:pt x="3980041" y="450053"/>
                  <a:pt x="3997582" y="449204"/>
                  <a:pt x="4015103" y="448860"/>
                </a:cubicBezTo>
                <a:close/>
                <a:moveTo>
                  <a:pt x="4020655" y="448777"/>
                </a:moveTo>
                <a:cubicBezTo>
                  <a:pt x="4033143" y="448608"/>
                  <a:pt x="4045631" y="448677"/>
                  <a:pt x="4058100" y="449035"/>
                </a:cubicBezTo>
                <a:cubicBezTo>
                  <a:pt x="4062768" y="449167"/>
                  <a:pt x="4067398" y="449340"/>
                  <a:pt x="4072047" y="449532"/>
                </a:cubicBezTo>
                <a:cubicBezTo>
                  <a:pt x="4057216" y="465436"/>
                  <a:pt x="4042327" y="481363"/>
                  <a:pt x="4027418" y="497301"/>
                </a:cubicBezTo>
                <a:cubicBezTo>
                  <a:pt x="4009492" y="497098"/>
                  <a:pt x="3991453" y="497150"/>
                  <a:pt x="3973278" y="497563"/>
                </a:cubicBezTo>
                <a:cubicBezTo>
                  <a:pt x="3989070" y="481338"/>
                  <a:pt x="4004882" y="465038"/>
                  <a:pt x="4020655" y="448777"/>
                </a:cubicBezTo>
                <a:close/>
                <a:moveTo>
                  <a:pt x="3764039" y="445044"/>
                </a:moveTo>
                <a:cubicBezTo>
                  <a:pt x="3744923" y="460852"/>
                  <a:pt x="3725692" y="476723"/>
                  <a:pt x="3706383" y="492616"/>
                </a:cubicBezTo>
                <a:cubicBezTo>
                  <a:pt x="3702907" y="493555"/>
                  <a:pt x="3699448" y="494498"/>
                  <a:pt x="3695952" y="495467"/>
                </a:cubicBezTo>
                <a:cubicBezTo>
                  <a:pt x="3679506" y="500027"/>
                  <a:pt x="3663099" y="504819"/>
                  <a:pt x="3646711" y="509776"/>
                </a:cubicBezTo>
                <a:cubicBezTo>
                  <a:pt x="3666749" y="494135"/>
                  <a:pt x="3686691" y="478502"/>
                  <a:pt x="3706557" y="462912"/>
                </a:cubicBezTo>
                <a:cubicBezTo>
                  <a:pt x="3725576" y="456691"/>
                  <a:pt x="3744750" y="450712"/>
                  <a:pt x="3764039" y="445044"/>
                </a:cubicBezTo>
                <a:close/>
                <a:moveTo>
                  <a:pt x="3690668" y="440332"/>
                </a:moveTo>
                <a:cubicBezTo>
                  <a:pt x="3672090" y="454182"/>
                  <a:pt x="3653397" y="468105"/>
                  <a:pt x="3634627" y="482053"/>
                </a:cubicBezTo>
                <a:cubicBezTo>
                  <a:pt x="3615222" y="489052"/>
                  <a:pt x="3596010" y="496216"/>
                  <a:pt x="3577029" y="503468"/>
                </a:cubicBezTo>
                <a:cubicBezTo>
                  <a:pt x="3596106" y="490087"/>
                  <a:pt x="3615261" y="476596"/>
                  <a:pt x="3634568" y="462979"/>
                </a:cubicBezTo>
                <a:cubicBezTo>
                  <a:pt x="3653300" y="455233"/>
                  <a:pt x="3672013" y="447665"/>
                  <a:pt x="3690668" y="440332"/>
                </a:cubicBezTo>
                <a:close/>
                <a:moveTo>
                  <a:pt x="1021973" y="437373"/>
                </a:moveTo>
                <a:cubicBezTo>
                  <a:pt x="1032059" y="449701"/>
                  <a:pt x="1042126" y="462047"/>
                  <a:pt x="1052328" y="474562"/>
                </a:cubicBezTo>
                <a:cubicBezTo>
                  <a:pt x="1042568" y="477686"/>
                  <a:pt x="1032847" y="480854"/>
                  <a:pt x="1023183" y="484055"/>
                </a:cubicBezTo>
                <a:cubicBezTo>
                  <a:pt x="1012886" y="472254"/>
                  <a:pt x="1002722" y="460622"/>
                  <a:pt x="992540" y="449008"/>
                </a:cubicBezTo>
                <a:cubicBezTo>
                  <a:pt x="1002300" y="445071"/>
                  <a:pt x="1012117" y="441190"/>
                  <a:pt x="1021973" y="437373"/>
                </a:cubicBezTo>
                <a:close/>
                <a:moveTo>
                  <a:pt x="3830398" y="426983"/>
                </a:moveTo>
                <a:cubicBezTo>
                  <a:pt x="3811820" y="443102"/>
                  <a:pt x="3793126" y="459321"/>
                  <a:pt x="3774337" y="475576"/>
                </a:cubicBezTo>
                <a:cubicBezTo>
                  <a:pt x="3755451" y="479905"/>
                  <a:pt x="3736200" y="484673"/>
                  <a:pt x="3716566" y="489882"/>
                </a:cubicBezTo>
                <a:cubicBezTo>
                  <a:pt x="3736009" y="473870"/>
                  <a:pt x="3755374" y="457878"/>
                  <a:pt x="3774606" y="441972"/>
                </a:cubicBezTo>
                <a:cubicBezTo>
                  <a:pt x="3793107" y="436656"/>
                  <a:pt x="3811723" y="431642"/>
                  <a:pt x="3830398" y="426983"/>
                </a:cubicBezTo>
                <a:close/>
                <a:moveTo>
                  <a:pt x="1055997" y="424534"/>
                </a:moveTo>
                <a:cubicBezTo>
                  <a:pt x="1066026" y="437611"/>
                  <a:pt x="1076055" y="450716"/>
                  <a:pt x="1086180" y="463999"/>
                </a:cubicBezTo>
                <a:cubicBezTo>
                  <a:pt x="1076266" y="467011"/>
                  <a:pt x="1066372" y="470085"/>
                  <a:pt x="1056516" y="473217"/>
                </a:cubicBezTo>
                <a:cubicBezTo>
                  <a:pt x="1046276" y="460623"/>
                  <a:pt x="1036132" y="448211"/>
                  <a:pt x="1025988" y="435815"/>
                </a:cubicBezTo>
                <a:cubicBezTo>
                  <a:pt x="1035959" y="431974"/>
                  <a:pt x="1045969" y="428207"/>
                  <a:pt x="1055997" y="424534"/>
                </a:cubicBezTo>
                <a:close/>
                <a:moveTo>
                  <a:pt x="3637815" y="424172"/>
                </a:moveTo>
                <a:cubicBezTo>
                  <a:pt x="3635991" y="425325"/>
                  <a:pt x="3634127" y="426484"/>
                  <a:pt x="3632282" y="427636"/>
                </a:cubicBezTo>
                <a:cubicBezTo>
                  <a:pt x="3630227" y="428676"/>
                  <a:pt x="3628190" y="429713"/>
                  <a:pt x="3626134" y="430754"/>
                </a:cubicBezTo>
                <a:cubicBezTo>
                  <a:pt x="3627729" y="429813"/>
                  <a:pt x="3629362" y="428868"/>
                  <a:pt x="3630957" y="427926"/>
                </a:cubicBezTo>
                <a:cubicBezTo>
                  <a:pt x="3633243" y="426674"/>
                  <a:pt x="3635529" y="425423"/>
                  <a:pt x="3637815" y="424172"/>
                </a:cubicBezTo>
                <a:close/>
                <a:moveTo>
                  <a:pt x="3686710" y="420534"/>
                </a:moveTo>
                <a:cubicBezTo>
                  <a:pt x="3681715" y="424057"/>
                  <a:pt x="3676720" y="427584"/>
                  <a:pt x="3671725" y="431100"/>
                </a:cubicBezTo>
                <a:cubicBezTo>
                  <a:pt x="3659275" y="439888"/>
                  <a:pt x="3646902" y="448614"/>
                  <a:pt x="3634588" y="457302"/>
                </a:cubicBezTo>
                <a:cubicBezTo>
                  <a:pt x="3616836" y="464631"/>
                  <a:pt x="3599046" y="472124"/>
                  <a:pt x="3581236" y="479743"/>
                </a:cubicBezTo>
                <a:cubicBezTo>
                  <a:pt x="3598008" y="468587"/>
                  <a:pt x="3614876" y="457354"/>
                  <a:pt x="3631879" y="446034"/>
                </a:cubicBezTo>
                <a:cubicBezTo>
                  <a:pt x="3632590" y="445555"/>
                  <a:pt x="3633320" y="445073"/>
                  <a:pt x="3634031" y="444595"/>
                </a:cubicBezTo>
                <a:cubicBezTo>
                  <a:pt x="3651533" y="436485"/>
                  <a:pt x="3669093" y="428447"/>
                  <a:pt x="3686710" y="420534"/>
                </a:cubicBezTo>
                <a:close/>
                <a:moveTo>
                  <a:pt x="1394861" y="415557"/>
                </a:moveTo>
                <a:cubicBezTo>
                  <a:pt x="1473777" y="416657"/>
                  <a:pt x="1539878" y="434087"/>
                  <a:pt x="1594762" y="468201"/>
                </a:cubicBezTo>
                <a:cubicBezTo>
                  <a:pt x="1603638" y="477643"/>
                  <a:pt x="1612245" y="487363"/>
                  <a:pt x="1620622" y="497298"/>
                </a:cubicBezTo>
                <a:cubicBezTo>
                  <a:pt x="1549691" y="467409"/>
                  <a:pt x="1463697" y="457525"/>
                  <a:pt x="1356360" y="466333"/>
                </a:cubicBezTo>
                <a:cubicBezTo>
                  <a:pt x="1301932" y="470829"/>
                  <a:pt x="1246428" y="479922"/>
                  <a:pt x="1191481" y="491344"/>
                </a:cubicBezTo>
                <a:cubicBezTo>
                  <a:pt x="1181606" y="476714"/>
                  <a:pt x="1171981" y="462451"/>
                  <a:pt x="1162471" y="448393"/>
                </a:cubicBezTo>
                <a:cubicBezTo>
                  <a:pt x="1212422" y="435542"/>
                  <a:pt x="1262527" y="425362"/>
                  <a:pt x="1311615" y="419886"/>
                </a:cubicBezTo>
                <a:cubicBezTo>
                  <a:pt x="1340827" y="416637"/>
                  <a:pt x="1368556" y="415190"/>
                  <a:pt x="1394861" y="415557"/>
                </a:cubicBezTo>
                <a:close/>
                <a:moveTo>
                  <a:pt x="3762540" y="413264"/>
                </a:moveTo>
                <a:cubicBezTo>
                  <a:pt x="3760081" y="415202"/>
                  <a:pt x="3757603" y="417148"/>
                  <a:pt x="3755124" y="419085"/>
                </a:cubicBezTo>
                <a:cubicBezTo>
                  <a:pt x="3739005" y="431767"/>
                  <a:pt x="3722752" y="444541"/>
                  <a:pt x="3706441" y="457342"/>
                </a:cubicBezTo>
                <a:cubicBezTo>
                  <a:pt x="3687229" y="463607"/>
                  <a:pt x="3668171" y="470120"/>
                  <a:pt x="3649285" y="476806"/>
                </a:cubicBezTo>
                <a:cubicBezTo>
                  <a:pt x="3668478" y="462529"/>
                  <a:pt x="3687594" y="448291"/>
                  <a:pt x="3706575" y="434140"/>
                </a:cubicBezTo>
                <a:cubicBezTo>
                  <a:pt x="3725269" y="426920"/>
                  <a:pt x="3743924" y="419944"/>
                  <a:pt x="3762540" y="413264"/>
                </a:cubicBezTo>
                <a:close/>
                <a:moveTo>
                  <a:pt x="3893798" y="412682"/>
                </a:moveTo>
                <a:cubicBezTo>
                  <a:pt x="3875777" y="429075"/>
                  <a:pt x="3857621" y="445588"/>
                  <a:pt x="3839351" y="462164"/>
                </a:cubicBezTo>
                <a:cubicBezTo>
                  <a:pt x="3820984" y="465517"/>
                  <a:pt x="3802291" y="469307"/>
                  <a:pt x="3783213" y="473563"/>
                </a:cubicBezTo>
                <a:cubicBezTo>
                  <a:pt x="3802079" y="457219"/>
                  <a:pt x="3820869" y="440923"/>
                  <a:pt x="3839504" y="424733"/>
                </a:cubicBezTo>
                <a:cubicBezTo>
                  <a:pt x="3857544" y="420351"/>
                  <a:pt x="3875662" y="416320"/>
                  <a:pt x="3893798" y="412682"/>
                </a:cubicBezTo>
                <a:close/>
                <a:moveTo>
                  <a:pt x="1090521" y="412301"/>
                </a:moveTo>
                <a:cubicBezTo>
                  <a:pt x="1100473" y="426082"/>
                  <a:pt x="1110406" y="439899"/>
                  <a:pt x="1120454" y="453903"/>
                </a:cubicBezTo>
                <a:cubicBezTo>
                  <a:pt x="1110368" y="456770"/>
                  <a:pt x="1100320" y="459730"/>
                  <a:pt x="1090291" y="462754"/>
                </a:cubicBezTo>
                <a:cubicBezTo>
                  <a:pt x="1080089" y="449400"/>
                  <a:pt x="1070022" y="436232"/>
                  <a:pt x="1059955" y="423093"/>
                </a:cubicBezTo>
                <a:cubicBezTo>
                  <a:pt x="1070118" y="419392"/>
                  <a:pt x="1080320" y="415782"/>
                  <a:pt x="1090521" y="412301"/>
                </a:cubicBezTo>
                <a:close/>
                <a:moveTo>
                  <a:pt x="3674434" y="412046"/>
                </a:moveTo>
                <a:cubicBezTo>
                  <a:pt x="3660928" y="421020"/>
                  <a:pt x="3647498" y="429965"/>
                  <a:pt x="3634108" y="438885"/>
                </a:cubicBezTo>
                <a:cubicBezTo>
                  <a:pt x="3620025" y="445413"/>
                  <a:pt x="3605961" y="451990"/>
                  <a:pt x="3591957" y="458589"/>
                </a:cubicBezTo>
                <a:cubicBezTo>
                  <a:pt x="3591937" y="458595"/>
                  <a:pt x="3591918" y="458600"/>
                  <a:pt x="3591918" y="458606"/>
                </a:cubicBezTo>
                <a:cubicBezTo>
                  <a:pt x="3605308" y="450214"/>
                  <a:pt x="3618738" y="441786"/>
                  <a:pt x="3632244" y="433335"/>
                </a:cubicBezTo>
                <a:cubicBezTo>
                  <a:pt x="3646288" y="426215"/>
                  <a:pt x="3660351" y="419114"/>
                  <a:pt x="3674434" y="412046"/>
                </a:cubicBezTo>
                <a:close/>
                <a:moveTo>
                  <a:pt x="3954738" y="402061"/>
                </a:moveTo>
                <a:cubicBezTo>
                  <a:pt x="3937236" y="418691"/>
                  <a:pt x="3919599" y="435467"/>
                  <a:pt x="3901847" y="452318"/>
                </a:cubicBezTo>
                <a:cubicBezTo>
                  <a:pt x="3883961" y="454670"/>
                  <a:pt x="3865709" y="457490"/>
                  <a:pt x="3847131" y="460771"/>
                </a:cubicBezTo>
                <a:cubicBezTo>
                  <a:pt x="3865460" y="444130"/>
                  <a:pt x="3883673" y="427556"/>
                  <a:pt x="3901752" y="411116"/>
                </a:cubicBezTo>
                <a:cubicBezTo>
                  <a:pt x="3919388" y="407696"/>
                  <a:pt x="3937063" y="404659"/>
                  <a:pt x="3954738" y="402061"/>
                </a:cubicBezTo>
                <a:close/>
                <a:moveTo>
                  <a:pt x="1125584" y="400855"/>
                </a:moveTo>
                <a:cubicBezTo>
                  <a:pt x="1135401" y="415279"/>
                  <a:pt x="1145218" y="429750"/>
                  <a:pt x="1155151" y="444426"/>
                </a:cubicBezTo>
                <a:cubicBezTo>
                  <a:pt x="1144911" y="447104"/>
                  <a:pt x="1134690" y="449894"/>
                  <a:pt x="1124469" y="452773"/>
                </a:cubicBezTo>
                <a:cubicBezTo>
                  <a:pt x="1114383" y="438702"/>
                  <a:pt x="1104412" y="424828"/>
                  <a:pt x="1094422" y="410993"/>
                </a:cubicBezTo>
                <a:cubicBezTo>
                  <a:pt x="1104796" y="407481"/>
                  <a:pt x="1115190" y="404090"/>
                  <a:pt x="1125584" y="400855"/>
                </a:cubicBezTo>
                <a:close/>
                <a:moveTo>
                  <a:pt x="4013489" y="395104"/>
                </a:moveTo>
                <a:cubicBezTo>
                  <a:pt x="3996524" y="411944"/>
                  <a:pt x="3979368" y="428956"/>
                  <a:pt x="3962135" y="446045"/>
                </a:cubicBezTo>
                <a:cubicBezTo>
                  <a:pt x="3944652" y="447367"/>
                  <a:pt x="3926880" y="449158"/>
                  <a:pt x="3908744" y="451430"/>
                </a:cubicBezTo>
                <a:cubicBezTo>
                  <a:pt x="3926535" y="434535"/>
                  <a:pt x="3944229" y="417715"/>
                  <a:pt x="3961731" y="401058"/>
                </a:cubicBezTo>
                <a:cubicBezTo>
                  <a:pt x="3978984" y="398636"/>
                  <a:pt x="3996236" y="396636"/>
                  <a:pt x="4013489" y="395104"/>
                </a:cubicBezTo>
                <a:close/>
                <a:moveTo>
                  <a:pt x="4070318" y="391825"/>
                </a:moveTo>
                <a:cubicBezTo>
                  <a:pt x="4053834" y="408860"/>
                  <a:pt x="4037159" y="426088"/>
                  <a:pt x="4020405" y="443382"/>
                </a:cubicBezTo>
                <a:cubicBezTo>
                  <a:pt x="4003345" y="443634"/>
                  <a:pt x="3985977" y="444372"/>
                  <a:pt x="3968283" y="445602"/>
                </a:cubicBezTo>
                <a:cubicBezTo>
                  <a:pt x="3985574" y="428474"/>
                  <a:pt x="4002749" y="411429"/>
                  <a:pt x="4019733" y="394570"/>
                </a:cubicBezTo>
                <a:cubicBezTo>
                  <a:pt x="4036620" y="393181"/>
                  <a:pt x="4053489" y="392257"/>
                  <a:pt x="4070318" y="391825"/>
                </a:cubicBezTo>
                <a:close/>
                <a:moveTo>
                  <a:pt x="4075928" y="391685"/>
                </a:moveTo>
                <a:cubicBezTo>
                  <a:pt x="4092451" y="391370"/>
                  <a:pt x="4108954" y="391544"/>
                  <a:pt x="4125380" y="392250"/>
                </a:cubicBezTo>
                <a:cubicBezTo>
                  <a:pt x="4109261" y="409569"/>
                  <a:pt x="4093104" y="426935"/>
                  <a:pt x="4076889" y="444332"/>
                </a:cubicBezTo>
                <a:cubicBezTo>
                  <a:pt x="4070703" y="444051"/>
                  <a:pt x="4064497" y="443801"/>
                  <a:pt x="4058253" y="443625"/>
                </a:cubicBezTo>
                <a:cubicBezTo>
                  <a:pt x="4047610" y="443319"/>
                  <a:pt x="4036831" y="443223"/>
                  <a:pt x="4025938" y="443317"/>
                </a:cubicBezTo>
                <a:cubicBezTo>
                  <a:pt x="4042730" y="425988"/>
                  <a:pt x="4059425" y="408735"/>
                  <a:pt x="4075928" y="391685"/>
                </a:cubicBezTo>
                <a:close/>
                <a:moveTo>
                  <a:pt x="3830244" y="390294"/>
                </a:moveTo>
                <a:cubicBezTo>
                  <a:pt x="3821464" y="397566"/>
                  <a:pt x="3812665" y="404837"/>
                  <a:pt x="3803904" y="412086"/>
                </a:cubicBezTo>
                <a:cubicBezTo>
                  <a:pt x="3794106" y="420190"/>
                  <a:pt x="3784269" y="428330"/>
                  <a:pt x="3774395" y="436491"/>
                </a:cubicBezTo>
                <a:cubicBezTo>
                  <a:pt x="3755720" y="441842"/>
                  <a:pt x="3737142" y="447488"/>
                  <a:pt x="3718698" y="453382"/>
                </a:cubicBezTo>
                <a:cubicBezTo>
                  <a:pt x="3731820" y="443081"/>
                  <a:pt x="3744884" y="432802"/>
                  <a:pt x="3757891" y="422583"/>
                </a:cubicBezTo>
                <a:cubicBezTo>
                  <a:pt x="3763808" y="417932"/>
                  <a:pt x="3769745" y="413264"/>
                  <a:pt x="3775682" y="408601"/>
                </a:cubicBezTo>
                <a:cubicBezTo>
                  <a:pt x="3793895" y="402190"/>
                  <a:pt x="3812088" y="396073"/>
                  <a:pt x="3830244" y="390294"/>
                </a:cubicBezTo>
                <a:close/>
                <a:moveTo>
                  <a:pt x="3760235" y="388490"/>
                </a:moveTo>
                <a:cubicBezTo>
                  <a:pt x="3743001" y="401318"/>
                  <a:pt x="3725826" y="414121"/>
                  <a:pt x="3708727" y="426872"/>
                </a:cubicBezTo>
                <a:cubicBezTo>
                  <a:pt x="3707959" y="427438"/>
                  <a:pt x="3707191" y="428009"/>
                  <a:pt x="3706441" y="428578"/>
                </a:cubicBezTo>
                <a:cubicBezTo>
                  <a:pt x="3688920" y="435333"/>
                  <a:pt x="3671359" y="442299"/>
                  <a:pt x="3653762" y="449448"/>
                </a:cubicBezTo>
                <a:cubicBezTo>
                  <a:pt x="3660620" y="444608"/>
                  <a:pt x="3667498" y="439755"/>
                  <a:pt x="3674395" y="434885"/>
                </a:cubicBezTo>
                <a:cubicBezTo>
                  <a:pt x="3685730" y="426889"/>
                  <a:pt x="3697104" y="418864"/>
                  <a:pt x="3708497" y="410828"/>
                </a:cubicBezTo>
                <a:cubicBezTo>
                  <a:pt x="3725711" y="403227"/>
                  <a:pt x="3742963" y="395763"/>
                  <a:pt x="3760235" y="388490"/>
                </a:cubicBezTo>
                <a:close/>
                <a:moveTo>
                  <a:pt x="3755124" y="372330"/>
                </a:moveTo>
                <a:cubicBezTo>
                  <a:pt x="3739486" y="383324"/>
                  <a:pt x="3723905" y="394294"/>
                  <a:pt x="3708401" y="405239"/>
                </a:cubicBezTo>
                <a:cubicBezTo>
                  <a:pt x="3692762" y="412132"/>
                  <a:pt x="3677181" y="419141"/>
                  <a:pt x="3661619" y="426232"/>
                </a:cubicBezTo>
                <a:cubicBezTo>
                  <a:pt x="3677220" y="415859"/>
                  <a:pt x="3692859" y="405462"/>
                  <a:pt x="3708574" y="395033"/>
                </a:cubicBezTo>
                <a:cubicBezTo>
                  <a:pt x="3723963" y="387429"/>
                  <a:pt x="3739486" y="379846"/>
                  <a:pt x="3755124" y="372330"/>
                </a:cubicBezTo>
                <a:close/>
                <a:moveTo>
                  <a:pt x="3894566" y="371266"/>
                </a:moveTo>
                <a:cubicBezTo>
                  <a:pt x="3881310" y="382768"/>
                  <a:pt x="3868072" y="394255"/>
                  <a:pt x="3854893" y="405710"/>
                </a:cubicBezTo>
                <a:cubicBezTo>
                  <a:pt x="3849687" y="410230"/>
                  <a:pt x="3844442" y="414783"/>
                  <a:pt x="3839216" y="419325"/>
                </a:cubicBezTo>
                <a:cubicBezTo>
                  <a:pt x="3821003" y="423734"/>
                  <a:pt x="3802867" y="428493"/>
                  <a:pt x="3784807" y="433546"/>
                </a:cubicBezTo>
                <a:cubicBezTo>
                  <a:pt x="3792108" y="427506"/>
                  <a:pt x="3799428" y="421462"/>
                  <a:pt x="3806690" y="415454"/>
                </a:cubicBezTo>
                <a:cubicBezTo>
                  <a:pt x="3818198" y="405929"/>
                  <a:pt x="3829745" y="396380"/>
                  <a:pt x="3841310" y="386816"/>
                </a:cubicBezTo>
                <a:cubicBezTo>
                  <a:pt x="3859101" y="381283"/>
                  <a:pt x="3876852" y="376088"/>
                  <a:pt x="3894566" y="371266"/>
                </a:cubicBezTo>
                <a:close/>
                <a:moveTo>
                  <a:pt x="3736950" y="370576"/>
                </a:moveTo>
                <a:cubicBezTo>
                  <a:pt x="3727440" y="376859"/>
                  <a:pt x="3717969" y="383130"/>
                  <a:pt x="3708516" y="389402"/>
                </a:cubicBezTo>
                <a:cubicBezTo>
                  <a:pt x="3698660" y="394271"/>
                  <a:pt x="3688862" y="399149"/>
                  <a:pt x="3679121" y="404025"/>
                </a:cubicBezTo>
                <a:cubicBezTo>
                  <a:pt x="3688439" y="398211"/>
                  <a:pt x="3697796" y="392390"/>
                  <a:pt x="3707152" y="386567"/>
                </a:cubicBezTo>
                <a:cubicBezTo>
                  <a:pt x="3717065" y="381224"/>
                  <a:pt x="3726998" y="375894"/>
                  <a:pt x="3736950" y="370576"/>
                </a:cubicBezTo>
                <a:close/>
                <a:moveTo>
                  <a:pt x="1338676" y="362066"/>
                </a:moveTo>
                <a:cubicBezTo>
                  <a:pt x="1435588" y="360835"/>
                  <a:pt x="1513015" y="388895"/>
                  <a:pt x="1573648" y="446829"/>
                </a:cubicBezTo>
                <a:cubicBezTo>
                  <a:pt x="1575819" y="448914"/>
                  <a:pt x="1577971" y="451035"/>
                  <a:pt x="1580123" y="453158"/>
                </a:cubicBezTo>
                <a:cubicBezTo>
                  <a:pt x="1508730" y="414862"/>
                  <a:pt x="1420028" y="402103"/>
                  <a:pt x="1311000" y="414244"/>
                </a:cubicBezTo>
                <a:cubicBezTo>
                  <a:pt x="1260952" y="419825"/>
                  <a:pt x="1209925" y="430245"/>
                  <a:pt x="1159089" y="443394"/>
                </a:cubicBezTo>
                <a:cubicBezTo>
                  <a:pt x="1149138" y="428662"/>
                  <a:pt x="1139282" y="414144"/>
                  <a:pt x="1129426" y="399671"/>
                </a:cubicBezTo>
                <a:cubicBezTo>
                  <a:pt x="1164853" y="388766"/>
                  <a:pt x="1200242" y="379596"/>
                  <a:pt x="1235169" y="373039"/>
                </a:cubicBezTo>
                <a:cubicBezTo>
                  <a:pt x="1271903" y="366141"/>
                  <a:pt x="1306372" y="362476"/>
                  <a:pt x="1338676" y="362066"/>
                </a:cubicBezTo>
                <a:close/>
                <a:moveTo>
                  <a:pt x="3829841" y="360417"/>
                </a:moveTo>
                <a:cubicBezTo>
                  <a:pt x="3811628" y="374692"/>
                  <a:pt x="3793491" y="388935"/>
                  <a:pt x="3775413" y="403137"/>
                </a:cubicBezTo>
                <a:cubicBezTo>
                  <a:pt x="3757661" y="409368"/>
                  <a:pt x="3739870" y="415871"/>
                  <a:pt x="3722042" y="422616"/>
                </a:cubicBezTo>
                <a:cubicBezTo>
                  <a:pt x="3740446" y="408885"/>
                  <a:pt x="3758948" y="395108"/>
                  <a:pt x="3777526" y="381295"/>
                </a:cubicBezTo>
                <a:cubicBezTo>
                  <a:pt x="3794932" y="374115"/>
                  <a:pt x="3812377" y="367139"/>
                  <a:pt x="3829841" y="360417"/>
                </a:cubicBezTo>
                <a:close/>
                <a:moveTo>
                  <a:pt x="3956045" y="356075"/>
                </a:moveTo>
                <a:cubicBezTo>
                  <a:pt x="3939984" y="370672"/>
                  <a:pt x="3923960" y="385247"/>
                  <a:pt x="3907976" y="399777"/>
                </a:cubicBezTo>
                <a:cubicBezTo>
                  <a:pt x="3905805" y="401761"/>
                  <a:pt x="3903596" y="403765"/>
                  <a:pt x="3901424" y="405754"/>
                </a:cubicBezTo>
                <a:cubicBezTo>
                  <a:pt x="3883634" y="409189"/>
                  <a:pt x="3865902" y="413002"/>
                  <a:pt x="3848226" y="417168"/>
                </a:cubicBezTo>
                <a:cubicBezTo>
                  <a:pt x="3851377" y="414428"/>
                  <a:pt x="3854547" y="411673"/>
                  <a:pt x="3857698" y="408941"/>
                </a:cubicBezTo>
                <a:cubicBezTo>
                  <a:pt x="3873087" y="395569"/>
                  <a:pt x="3888553" y="382152"/>
                  <a:pt x="3904038" y="368717"/>
                </a:cubicBezTo>
                <a:cubicBezTo>
                  <a:pt x="3921406" y="364115"/>
                  <a:pt x="3938754" y="359896"/>
                  <a:pt x="3956045" y="356075"/>
                </a:cubicBezTo>
                <a:close/>
                <a:moveTo>
                  <a:pt x="4015122" y="344657"/>
                </a:moveTo>
                <a:cubicBezTo>
                  <a:pt x="3997677" y="361214"/>
                  <a:pt x="3980291" y="377746"/>
                  <a:pt x="3962961" y="394226"/>
                </a:cubicBezTo>
                <a:cubicBezTo>
                  <a:pt x="3962443" y="394724"/>
                  <a:pt x="3961924" y="395229"/>
                  <a:pt x="3961385" y="395729"/>
                </a:cubicBezTo>
                <a:cubicBezTo>
                  <a:pt x="3944018" y="398161"/>
                  <a:pt x="3926651" y="401008"/>
                  <a:pt x="3909302" y="404244"/>
                </a:cubicBezTo>
                <a:cubicBezTo>
                  <a:pt x="3909802" y="403790"/>
                  <a:pt x="3910301" y="403333"/>
                  <a:pt x="3910801" y="402881"/>
                </a:cubicBezTo>
                <a:cubicBezTo>
                  <a:pt x="3928552" y="386728"/>
                  <a:pt x="3946381" y="370524"/>
                  <a:pt x="3964248" y="354290"/>
                </a:cubicBezTo>
                <a:cubicBezTo>
                  <a:pt x="3981232" y="350663"/>
                  <a:pt x="3998196" y="347441"/>
                  <a:pt x="4015122" y="344657"/>
                </a:cubicBezTo>
                <a:close/>
                <a:moveTo>
                  <a:pt x="3827343" y="338679"/>
                </a:moveTo>
                <a:cubicBezTo>
                  <a:pt x="3810590" y="351076"/>
                  <a:pt x="3793895" y="363460"/>
                  <a:pt x="3777276" y="375827"/>
                </a:cubicBezTo>
                <a:cubicBezTo>
                  <a:pt x="3761330" y="382392"/>
                  <a:pt x="3745403" y="389130"/>
                  <a:pt x="3729534" y="396004"/>
                </a:cubicBezTo>
                <a:cubicBezTo>
                  <a:pt x="3746325" y="384177"/>
                  <a:pt x="3763174" y="372319"/>
                  <a:pt x="3780100" y="360450"/>
                </a:cubicBezTo>
                <a:cubicBezTo>
                  <a:pt x="3795739" y="353086"/>
                  <a:pt x="3811493" y="345814"/>
                  <a:pt x="3827343" y="338679"/>
                </a:cubicBezTo>
                <a:close/>
                <a:moveTo>
                  <a:pt x="3787324" y="337380"/>
                </a:moveTo>
                <a:cubicBezTo>
                  <a:pt x="3785095" y="338840"/>
                  <a:pt x="3782867" y="340300"/>
                  <a:pt x="3780639" y="341762"/>
                </a:cubicBezTo>
                <a:cubicBezTo>
                  <a:pt x="3778352" y="342965"/>
                  <a:pt x="3776065" y="344167"/>
                  <a:pt x="3773779" y="345372"/>
                </a:cubicBezTo>
                <a:cubicBezTo>
                  <a:pt x="3775874" y="344081"/>
                  <a:pt x="3777968" y="342792"/>
                  <a:pt x="3780081" y="341503"/>
                </a:cubicBezTo>
                <a:cubicBezTo>
                  <a:pt x="3782502" y="340125"/>
                  <a:pt x="3784923" y="338755"/>
                  <a:pt x="3787324" y="337380"/>
                </a:cubicBezTo>
                <a:close/>
                <a:moveTo>
                  <a:pt x="4072086" y="336982"/>
                </a:moveTo>
                <a:cubicBezTo>
                  <a:pt x="4054584" y="354319"/>
                  <a:pt x="4037139" y="371631"/>
                  <a:pt x="4019752" y="388891"/>
                </a:cubicBezTo>
                <a:cubicBezTo>
                  <a:pt x="4019637" y="389010"/>
                  <a:pt x="4019502" y="389131"/>
                  <a:pt x="4019387" y="389251"/>
                </a:cubicBezTo>
                <a:cubicBezTo>
                  <a:pt x="4002385" y="390647"/>
                  <a:pt x="3985382" y="392492"/>
                  <a:pt x="3968360" y="394761"/>
                </a:cubicBezTo>
                <a:cubicBezTo>
                  <a:pt x="3986285" y="377716"/>
                  <a:pt x="4004267" y="360621"/>
                  <a:pt x="4022288" y="343495"/>
                </a:cubicBezTo>
                <a:cubicBezTo>
                  <a:pt x="4038926" y="340878"/>
                  <a:pt x="4055525" y="338700"/>
                  <a:pt x="4072086" y="336982"/>
                </a:cubicBezTo>
                <a:close/>
                <a:moveTo>
                  <a:pt x="3895411" y="336504"/>
                </a:moveTo>
                <a:cubicBezTo>
                  <a:pt x="3877198" y="351504"/>
                  <a:pt x="3859043" y="366486"/>
                  <a:pt x="3840964" y="381429"/>
                </a:cubicBezTo>
                <a:cubicBezTo>
                  <a:pt x="3823462" y="386863"/>
                  <a:pt x="3805902" y="392622"/>
                  <a:pt x="3788323" y="398661"/>
                </a:cubicBezTo>
                <a:cubicBezTo>
                  <a:pt x="3806766" y="384165"/>
                  <a:pt x="3825287" y="369623"/>
                  <a:pt x="3843885" y="355063"/>
                </a:cubicBezTo>
                <a:cubicBezTo>
                  <a:pt x="3861041" y="348604"/>
                  <a:pt x="3878217" y="342404"/>
                  <a:pt x="3895411" y="336504"/>
                </a:cubicBezTo>
                <a:close/>
                <a:moveTo>
                  <a:pt x="4127205" y="333032"/>
                </a:moveTo>
                <a:cubicBezTo>
                  <a:pt x="4110836" y="349943"/>
                  <a:pt x="4094487" y="366830"/>
                  <a:pt x="4078195" y="383671"/>
                </a:cubicBezTo>
                <a:cubicBezTo>
                  <a:pt x="4077331" y="384567"/>
                  <a:pt x="4076467" y="385470"/>
                  <a:pt x="4075602" y="386363"/>
                </a:cubicBezTo>
                <a:cubicBezTo>
                  <a:pt x="4058964" y="386684"/>
                  <a:pt x="4042268" y="387504"/>
                  <a:pt x="4025573" y="388764"/>
                </a:cubicBezTo>
                <a:cubicBezTo>
                  <a:pt x="4043152" y="371328"/>
                  <a:pt x="4060770" y="353843"/>
                  <a:pt x="4078445" y="336329"/>
                </a:cubicBezTo>
                <a:cubicBezTo>
                  <a:pt x="4094737" y="334757"/>
                  <a:pt x="4110990" y="333655"/>
                  <a:pt x="4127205" y="333032"/>
                </a:cubicBezTo>
                <a:close/>
                <a:moveTo>
                  <a:pt x="4180711" y="332807"/>
                </a:moveTo>
                <a:cubicBezTo>
                  <a:pt x="4166474" y="348083"/>
                  <a:pt x="4152296" y="363335"/>
                  <a:pt x="4138118" y="378555"/>
                </a:cubicBezTo>
                <a:cubicBezTo>
                  <a:pt x="4135467" y="381416"/>
                  <a:pt x="4132796" y="384284"/>
                  <a:pt x="4130125" y="387149"/>
                </a:cubicBezTo>
                <a:cubicBezTo>
                  <a:pt x="4113853" y="386355"/>
                  <a:pt x="4097523" y="386079"/>
                  <a:pt x="4081134" y="386286"/>
                </a:cubicBezTo>
                <a:cubicBezTo>
                  <a:pt x="4098330" y="368511"/>
                  <a:pt x="4115582" y="350686"/>
                  <a:pt x="4132873" y="332834"/>
                </a:cubicBezTo>
                <a:cubicBezTo>
                  <a:pt x="4148857" y="332335"/>
                  <a:pt x="4164804" y="332310"/>
                  <a:pt x="4180711" y="332807"/>
                </a:cubicBezTo>
                <a:close/>
                <a:moveTo>
                  <a:pt x="3820042" y="326894"/>
                </a:moveTo>
                <a:cubicBezTo>
                  <a:pt x="3806690" y="336194"/>
                  <a:pt x="3793376" y="345493"/>
                  <a:pt x="3780120" y="354786"/>
                </a:cubicBezTo>
                <a:cubicBezTo>
                  <a:pt x="3767094" y="360922"/>
                  <a:pt x="3754145" y="367124"/>
                  <a:pt x="3741273" y="373366"/>
                </a:cubicBezTo>
                <a:cubicBezTo>
                  <a:pt x="3754395" y="364684"/>
                  <a:pt x="3767555" y="356004"/>
                  <a:pt x="3780773" y="347318"/>
                </a:cubicBezTo>
                <a:cubicBezTo>
                  <a:pt x="3793760" y="340490"/>
                  <a:pt x="3806843" y="333674"/>
                  <a:pt x="3820042" y="326894"/>
                </a:cubicBezTo>
                <a:close/>
                <a:moveTo>
                  <a:pt x="3957774" y="316533"/>
                </a:moveTo>
                <a:cubicBezTo>
                  <a:pt x="3939657" y="332179"/>
                  <a:pt x="3921617" y="347802"/>
                  <a:pt x="3903635" y="363399"/>
                </a:cubicBezTo>
                <a:cubicBezTo>
                  <a:pt x="3886421" y="367946"/>
                  <a:pt x="3869167" y="372859"/>
                  <a:pt x="3851876" y="378092"/>
                </a:cubicBezTo>
                <a:cubicBezTo>
                  <a:pt x="3870205" y="362936"/>
                  <a:pt x="3888610" y="347752"/>
                  <a:pt x="3907092" y="332544"/>
                </a:cubicBezTo>
                <a:cubicBezTo>
                  <a:pt x="3923980" y="326888"/>
                  <a:pt x="3940867" y="321541"/>
                  <a:pt x="3957774" y="316533"/>
                </a:cubicBezTo>
                <a:close/>
                <a:moveTo>
                  <a:pt x="3895277" y="309315"/>
                </a:moveTo>
                <a:cubicBezTo>
                  <a:pt x="3877948" y="322780"/>
                  <a:pt x="3860714" y="336242"/>
                  <a:pt x="3843539" y="349687"/>
                </a:cubicBezTo>
                <a:cubicBezTo>
                  <a:pt x="3827036" y="355881"/>
                  <a:pt x="3810570" y="362315"/>
                  <a:pt x="3794144" y="368945"/>
                </a:cubicBezTo>
                <a:cubicBezTo>
                  <a:pt x="3811551" y="356012"/>
                  <a:pt x="3829053" y="343057"/>
                  <a:pt x="3846613" y="330098"/>
                </a:cubicBezTo>
                <a:cubicBezTo>
                  <a:pt x="3862732" y="322994"/>
                  <a:pt x="3878966" y="316050"/>
                  <a:pt x="3895277" y="309315"/>
                </a:cubicBezTo>
                <a:close/>
                <a:moveTo>
                  <a:pt x="4017523" y="300333"/>
                </a:moveTo>
                <a:cubicBezTo>
                  <a:pt x="3999560" y="316581"/>
                  <a:pt x="3981655" y="332815"/>
                  <a:pt x="3963806" y="349020"/>
                </a:cubicBezTo>
                <a:cubicBezTo>
                  <a:pt x="3946900" y="352621"/>
                  <a:pt x="3929955" y="356609"/>
                  <a:pt x="3912971" y="360967"/>
                </a:cubicBezTo>
                <a:cubicBezTo>
                  <a:pt x="3931146" y="345209"/>
                  <a:pt x="3949378" y="329428"/>
                  <a:pt x="3967687" y="313628"/>
                </a:cubicBezTo>
                <a:cubicBezTo>
                  <a:pt x="3984306" y="308840"/>
                  <a:pt x="4000905" y="304398"/>
                  <a:pt x="4017523" y="300333"/>
                </a:cubicBezTo>
                <a:close/>
                <a:moveTo>
                  <a:pt x="3892740" y="290552"/>
                </a:moveTo>
                <a:cubicBezTo>
                  <a:pt x="3877332" y="301826"/>
                  <a:pt x="3861982" y="313107"/>
                  <a:pt x="3846690" y="324387"/>
                </a:cubicBezTo>
                <a:cubicBezTo>
                  <a:pt x="3832492" y="330650"/>
                  <a:pt x="3818352" y="337036"/>
                  <a:pt x="3804289" y="343520"/>
                </a:cubicBezTo>
                <a:cubicBezTo>
                  <a:pt x="3819562" y="332853"/>
                  <a:pt x="3834874" y="322187"/>
                  <a:pt x="3850263" y="311526"/>
                </a:cubicBezTo>
                <a:cubicBezTo>
                  <a:pt x="3864327" y="304452"/>
                  <a:pt x="3878485" y="297449"/>
                  <a:pt x="3892740" y="290552"/>
                </a:cubicBezTo>
                <a:close/>
                <a:moveTo>
                  <a:pt x="4075083" y="287830"/>
                </a:moveTo>
                <a:cubicBezTo>
                  <a:pt x="4057273" y="304654"/>
                  <a:pt x="4039540" y="321468"/>
                  <a:pt x="4021846" y="338256"/>
                </a:cubicBezTo>
                <a:cubicBezTo>
                  <a:pt x="4005247" y="340861"/>
                  <a:pt x="3988610" y="343887"/>
                  <a:pt x="3971933" y="347314"/>
                </a:cubicBezTo>
                <a:cubicBezTo>
                  <a:pt x="3989897" y="330988"/>
                  <a:pt x="4007956" y="314636"/>
                  <a:pt x="4026054" y="298274"/>
                </a:cubicBezTo>
                <a:cubicBezTo>
                  <a:pt x="4042404" y="294402"/>
                  <a:pt x="4058753" y="290908"/>
                  <a:pt x="4075083" y="287830"/>
                </a:cubicBezTo>
                <a:close/>
                <a:moveTo>
                  <a:pt x="3879196" y="285895"/>
                </a:moveTo>
                <a:cubicBezTo>
                  <a:pt x="3869418" y="292633"/>
                  <a:pt x="3859658" y="299376"/>
                  <a:pt x="3849918" y="306124"/>
                </a:cubicBezTo>
                <a:cubicBezTo>
                  <a:pt x="3840600" y="310807"/>
                  <a:pt x="3831300" y="315518"/>
                  <a:pt x="3822060" y="320254"/>
                </a:cubicBezTo>
                <a:cubicBezTo>
                  <a:pt x="3831800" y="313912"/>
                  <a:pt x="3841579" y="307591"/>
                  <a:pt x="3851358" y="301261"/>
                </a:cubicBezTo>
                <a:cubicBezTo>
                  <a:pt x="3860618" y="296106"/>
                  <a:pt x="3869898" y="290984"/>
                  <a:pt x="3879196" y="285895"/>
                </a:cubicBezTo>
                <a:close/>
                <a:moveTo>
                  <a:pt x="3959119" y="284249"/>
                </a:moveTo>
                <a:cubicBezTo>
                  <a:pt x="3941559" y="298589"/>
                  <a:pt x="3924057" y="312930"/>
                  <a:pt x="3906650" y="327259"/>
                </a:cubicBezTo>
                <a:cubicBezTo>
                  <a:pt x="3890166" y="332761"/>
                  <a:pt x="3873721" y="338546"/>
                  <a:pt x="3857295" y="344582"/>
                </a:cubicBezTo>
                <a:cubicBezTo>
                  <a:pt x="3874969" y="330759"/>
                  <a:pt x="3892702" y="316921"/>
                  <a:pt x="3910531" y="303084"/>
                </a:cubicBezTo>
                <a:cubicBezTo>
                  <a:pt x="3926651" y="296573"/>
                  <a:pt x="3942846" y="290281"/>
                  <a:pt x="3959119" y="284249"/>
                </a:cubicBezTo>
                <a:close/>
                <a:moveTo>
                  <a:pt x="4130683" y="279033"/>
                </a:moveTo>
                <a:cubicBezTo>
                  <a:pt x="4113065" y="296404"/>
                  <a:pt x="4095505" y="313766"/>
                  <a:pt x="4078023" y="331101"/>
                </a:cubicBezTo>
                <a:cubicBezTo>
                  <a:pt x="4061693" y="332675"/>
                  <a:pt x="4045343" y="334713"/>
                  <a:pt x="4028974" y="337165"/>
                </a:cubicBezTo>
                <a:cubicBezTo>
                  <a:pt x="4046745" y="320289"/>
                  <a:pt x="4064574" y="303390"/>
                  <a:pt x="4082480" y="286479"/>
                </a:cubicBezTo>
                <a:cubicBezTo>
                  <a:pt x="4098560" y="283572"/>
                  <a:pt x="4114640" y="281079"/>
                  <a:pt x="4130683" y="279033"/>
                </a:cubicBezTo>
                <a:close/>
                <a:moveTo>
                  <a:pt x="4184630" y="273867"/>
                </a:moveTo>
                <a:cubicBezTo>
                  <a:pt x="4167186" y="291797"/>
                  <a:pt x="4149799" y="309712"/>
                  <a:pt x="4132470" y="327603"/>
                </a:cubicBezTo>
                <a:cubicBezTo>
                  <a:pt x="4116447" y="328110"/>
                  <a:pt x="4100385" y="329099"/>
                  <a:pt x="4084286" y="330534"/>
                </a:cubicBezTo>
                <a:cubicBezTo>
                  <a:pt x="4101884" y="313113"/>
                  <a:pt x="4119540" y="295663"/>
                  <a:pt x="4137234" y="278206"/>
                </a:cubicBezTo>
                <a:cubicBezTo>
                  <a:pt x="4153064" y="276308"/>
                  <a:pt x="4168857" y="274846"/>
                  <a:pt x="4184630" y="273867"/>
                </a:cubicBezTo>
                <a:close/>
                <a:moveTo>
                  <a:pt x="4237022" y="272439"/>
                </a:moveTo>
                <a:cubicBezTo>
                  <a:pt x="4219769" y="290892"/>
                  <a:pt x="4202574" y="309330"/>
                  <a:pt x="4185418" y="327741"/>
                </a:cubicBezTo>
                <a:cubicBezTo>
                  <a:pt x="4169684" y="327149"/>
                  <a:pt x="4153911" y="327057"/>
                  <a:pt x="4138099" y="327443"/>
                </a:cubicBezTo>
                <a:cubicBezTo>
                  <a:pt x="4155486" y="309499"/>
                  <a:pt x="4172930" y="291530"/>
                  <a:pt x="4190432" y="273549"/>
                </a:cubicBezTo>
                <a:cubicBezTo>
                  <a:pt x="4205994" y="272698"/>
                  <a:pt x="4221537" y="272316"/>
                  <a:pt x="4237022" y="272439"/>
                </a:cubicBezTo>
                <a:close/>
                <a:moveTo>
                  <a:pt x="4019925" y="263087"/>
                </a:moveTo>
                <a:cubicBezTo>
                  <a:pt x="4002288" y="278193"/>
                  <a:pt x="3984709" y="293301"/>
                  <a:pt x="3967207" y="308404"/>
                </a:cubicBezTo>
                <a:cubicBezTo>
                  <a:pt x="3950838" y="313107"/>
                  <a:pt x="3934488" y="318137"/>
                  <a:pt x="3918158" y="323459"/>
                </a:cubicBezTo>
                <a:cubicBezTo>
                  <a:pt x="3935910" y="308865"/>
                  <a:pt x="3953720" y="294264"/>
                  <a:pt x="3971625" y="279667"/>
                </a:cubicBezTo>
                <a:cubicBezTo>
                  <a:pt x="3987668" y="273861"/>
                  <a:pt x="4003767" y="268318"/>
                  <a:pt x="4019925" y="263087"/>
                </a:cubicBezTo>
                <a:close/>
                <a:moveTo>
                  <a:pt x="3960041" y="259194"/>
                </a:moveTo>
                <a:cubicBezTo>
                  <a:pt x="3943538" y="271888"/>
                  <a:pt x="3927073" y="284595"/>
                  <a:pt x="3910704" y="297307"/>
                </a:cubicBezTo>
                <a:cubicBezTo>
                  <a:pt x="3895565" y="303424"/>
                  <a:pt x="3880483" y="309728"/>
                  <a:pt x="3865460" y="316196"/>
                </a:cubicBezTo>
                <a:cubicBezTo>
                  <a:pt x="3881906" y="304099"/>
                  <a:pt x="3898390" y="292003"/>
                  <a:pt x="3914969" y="279924"/>
                </a:cubicBezTo>
                <a:cubicBezTo>
                  <a:pt x="3929897" y="272864"/>
                  <a:pt x="3944941" y="265942"/>
                  <a:pt x="3960041" y="259194"/>
                </a:cubicBezTo>
                <a:close/>
                <a:moveTo>
                  <a:pt x="3927745" y="252672"/>
                </a:moveTo>
                <a:cubicBezTo>
                  <a:pt x="3924479" y="254885"/>
                  <a:pt x="3921232" y="257098"/>
                  <a:pt x="3917985" y="259313"/>
                </a:cubicBezTo>
                <a:cubicBezTo>
                  <a:pt x="3915239" y="260781"/>
                  <a:pt x="3912491" y="262249"/>
                  <a:pt x="3909763" y="263717"/>
                </a:cubicBezTo>
                <a:cubicBezTo>
                  <a:pt x="3912645" y="261872"/>
                  <a:pt x="3915527" y="260015"/>
                  <a:pt x="3918427" y="258172"/>
                </a:cubicBezTo>
                <a:cubicBezTo>
                  <a:pt x="3921540" y="256341"/>
                  <a:pt x="3924633" y="254497"/>
                  <a:pt x="3927745" y="252672"/>
                </a:cubicBezTo>
                <a:close/>
                <a:moveTo>
                  <a:pt x="3953586" y="246305"/>
                </a:moveTo>
                <a:cubicBezTo>
                  <a:pt x="3940541" y="255730"/>
                  <a:pt x="3927515" y="265167"/>
                  <a:pt x="3914528" y="274622"/>
                </a:cubicBezTo>
                <a:cubicBezTo>
                  <a:pt x="3902559" y="280272"/>
                  <a:pt x="3890628" y="286010"/>
                  <a:pt x="3878773" y="291816"/>
                </a:cubicBezTo>
                <a:cubicBezTo>
                  <a:pt x="3891704" y="282902"/>
                  <a:pt x="3904672" y="273999"/>
                  <a:pt x="3917697" y="265113"/>
                </a:cubicBezTo>
                <a:cubicBezTo>
                  <a:pt x="3929628" y="258760"/>
                  <a:pt x="3941597" y="252483"/>
                  <a:pt x="3953586" y="246305"/>
                </a:cubicBezTo>
                <a:close/>
                <a:moveTo>
                  <a:pt x="4078272" y="245632"/>
                </a:moveTo>
                <a:cubicBezTo>
                  <a:pt x="4060635" y="261452"/>
                  <a:pt x="4043056" y="277277"/>
                  <a:pt x="4025535" y="293096"/>
                </a:cubicBezTo>
                <a:cubicBezTo>
                  <a:pt x="4009358" y="296917"/>
                  <a:pt x="3993162" y="301107"/>
                  <a:pt x="3976967" y="305630"/>
                </a:cubicBezTo>
                <a:cubicBezTo>
                  <a:pt x="3994718" y="290329"/>
                  <a:pt x="4012528" y="275025"/>
                  <a:pt x="4030415" y="259726"/>
                </a:cubicBezTo>
                <a:cubicBezTo>
                  <a:pt x="4046342" y="254708"/>
                  <a:pt x="4062287" y="249992"/>
                  <a:pt x="4078272" y="245632"/>
                </a:cubicBezTo>
                <a:close/>
                <a:moveTo>
                  <a:pt x="4022941" y="232422"/>
                </a:moveTo>
                <a:cubicBezTo>
                  <a:pt x="4005842" y="246220"/>
                  <a:pt x="3988782" y="260036"/>
                  <a:pt x="3971818" y="273863"/>
                </a:cubicBezTo>
                <a:cubicBezTo>
                  <a:pt x="3956410" y="279438"/>
                  <a:pt x="3941040" y="285259"/>
                  <a:pt x="3925728" y="291300"/>
                </a:cubicBezTo>
                <a:cubicBezTo>
                  <a:pt x="3942827" y="278068"/>
                  <a:pt x="3959944" y="264843"/>
                  <a:pt x="3977178" y="251640"/>
                </a:cubicBezTo>
                <a:cubicBezTo>
                  <a:pt x="3992355" y="245025"/>
                  <a:pt x="4007629" y="238608"/>
                  <a:pt x="4022941" y="232422"/>
                </a:cubicBezTo>
                <a:close/>
                <a:moveTo>
                  <a:pt x="4134563" y="231832"/>
                </a:moveTo>
                <a:cubicBezTo>
                  <a:pt x="4116966" y="248328"/>
                  <a:pt x="4099424" y="264833"/>
                  <a:pt x="4081961" y="281332"/>
                </a:cubicBezTo>
                <a:cubicBezTo>
                  <a:pt x="4065957" y="284214"/>
                  <a:pt x="4049953" y="287499"/>
                  <a:pt x="4033931" y="291155"/>
                </a:cubicBezTo>
                <a:cubicBezTo>
                  <a:pt x="4051625" y="275184"/>
                  <a:pt x="4069396" y="259208"/>
                  <a:pt x="4087225" y="243242"/>
                </a:cubicBezTo>
                <a:cubicBezTo>
                  <a:pt x="4102999" y="239075"/>
                  <a:pt x="4118772" y="235262"/>
                  <a:pt x="4134563" y="231832"/>
                </a:cubicBezTo>
                <a:close/>
                <a:moveTo>
                  <a:pt x="4189164" y="221579"/>
                </a:moveTo>
                <a:cubicBezTo>
                  <a:pt x="4171624" y="238739"/>
                  <a:pt x="4154140" y="255907"/>
                  <a:pt x="4136734" y="273071"/>
                </a:cubicBezTo>
                <a:cubicBezTo>
                  <a:pt x="4120942" y="274962"/>
                  <a:pt x="4105131" y="277296"/>
                  <a:pt x="4089319" y="280024"/>
                </a:cubicBezTo>
                <a:cubicBezTo>
                  <a:pt x="4106937" y="263402"/>
                  <a:pt x="4124612" y="246774"/>
                  <a:pt x="4142364" y="230157"/>
                </a:cubicBezTo>
                <a:cubicBezTo>
                  <a:pt x="4157964" y="226899"/>
                  <a:pt x="4173565" y="224030"/>
                  <a:pt x="4189164" y="221579"/>
                </a:cubicBezTo>
                <a:close/>
                <a:moveTo>
                  <a:pt x="4242209" y="214920"/>
                </a:moveTo>
                <a:cubicBezTo>
                  <a:pt x="4224726" y="232749"/>
                  <a:pt x="4207300" y="250583"/>
                  <a:pt x="4189952" y="268410"/>
                </a:cubicBezTo>
                <a:cubicBezTo>
                  <a:pt x="4174390" y="269265"/>
                  <a:pt x="4158809" y="270583"/>
                  <a:pt x="4143190" y="272335"/>
                </a:cubicBezTo>
                <a:cubicBezTo>
                  <a:pt x="4160711" y="255071"/>
                  <a:pt x="4178309" y="237803"/>
                  <a:pt x="4195965" y="220545"/>
                </a:cubicBezTo>
                <a:cubicBezTo>
                  <a:pt x="4211393" y="218244"/>
                  <a:pt x="4226801" y="216345"/>
                  <a:pt x="4242209" y="214920"/>
                </a:cubicBezTo>
                <a:close/>
                <a:moveTo>
                  <a:pt x="4020598" y="212958"/>
                </a:moveTo>
                <a:cubicBezTo>
                  <a:pt x="4005901" y="224099"/>
                  <a:pt x="3991241" y="235260"/>
                  <a:pt x="3976641" y="246443"/>
                </a:cubicBezTo>
                <a:cubicBezTo>
                  <a:pt x="3963038" y="252353"/>
                  <a:pt x="3949513" y="258418"/>
                  <a:pt x="3936045" y="264608"/>
                </a:cubicBezTo>
                <a:cubicBezTo>
                  <a:pt x="3950666" y="253999"/>
                  <a:pt x="3965324" y="243408"/>
                  <a:pt x="3980060" y="232841"/>
                </a:cubicBezTo>
                <a:cubicBezTo>
                  <a:pt x="3993547" y="226069"/>
                  <a:pt x="4007072" y="219435"/>
                  <a:pt x="4020598" y="212958"/>
                </a:cubicBezTo>
                <a:close/>
                <a:moveTo>
                  <a:pt x="4293813" y="211907"/>
                </a:moveTo>
                <a:cubicBezTo>
                  <a:pt x="4276407" y="230382"/>
                  <a:pt x="4259077" y="248862"/>
                  <a:pt x="4241806" y="267330"/>
                </a:cubicBezTo>
                <a:cubicBezTo>
                  <a:pt x="4226475" y="267108"/>
                  <a:pt x="4211124" y="267365"/>
                  <a:pt x="4195735" y="268095"/>
                </a:cubicBezTo>
                <a:cubicBezTo>
                  <a:pt x="4213160" y="250201"/>
                  <a:pt x="4230644" y="232299"/>
                  <a:pt x="4248203" y="214407"/>
                </a:cubicBezTo>
                <a:cubicBezTo>
                  <a:pt x="4263438" y="213114"/>
                  <a:pt x="4278635" y="212263"/>
                  <a:pt x="4293813" y="211907"/>
                </a:cubicBezTo>
                <a:close/>
                <a:moveTo>
                  <a:pt x="4082672" y="209692"/>
                </a:moveTo>
                <a:cubicBezTo>
                  <a:pt x="4065246" y="224428"/>
                  <a:pt x="4047859" y="239181"/>
                  <a:pt x="4030587" y="253953"/>
                </a:cubicBezTo>
                <a:cubicBezTo>
                  <a:pt x="4015083" y="258829"/>
                  <a:pt x="3999618" y="264007"/>
                  <a:pt x="3984190" y="269448"/>
                </a:cubicBezTo>
                <a:cubicBezTo>
                  <a:pt x="4001616" y="255265"/>
                  <a:pt x="4019118" y="241094"/>
                  <a:pt x="4036678" y="226949"/>
                </a:cubicBezTo>
                <a:cubicBezTo>
                  <a:pt x="4051951" y="220943"/>
                  <a:pt x="4067283" y="215172"/>
                  <a:pt x="4082672" y="209692"/>
                </a:cubicBezTo>
                <a:close/>
                <a:moveTo>
                  <a:pt x="4011529" y="204791"/>
                </a:moveTo>
                <a:cubicBezTo>
                  <a:pt x="4001232" y="212105"/>
                  <a:pt x="3990973" y="219435"/>
                  <a:pt x="3980732" y="226780"/>
                </a:cubicBezTo>
                <a:cubicBezTo>
                  <a:pt x="3971876" y="231227"/>
                  <a:pt x="3963095" y="235702"/>
                  <a:pt x="3954393" y="240197"/>
                </a:cubicBezTo>
                <a:cubicBezTo>
                  <a:pt x="3964536" y="233352"/>
                  <a:pt x="3974681" y="226524"/>
                  <a:pt x="3984863" y="219713"/>
                </a:cubicBezTo>
                <a:cubicBezTo>
                  <a:pt x="3993739" y="214695"/>
                  <a:pt x="4002634" y="209717"/>
                  <a:pt x="4011529" y="204791"/>
                </a:cubicBezTo>
                <a:close/>
                <a:moveTo>
                  <a:pt x="4139828" y="190793"/>
                </a:moveTo>
                <a:cubicBezTo>
                  <a:pt x="4122249" y="206355"/>
                  <a:pt x="4104746" y="221944"/>
                  <a:pt x="4087321" y="237546"/>
                </a:cubicBezTo>
                <a:cubicBezTo>
                  <a:pt x="4079444" y="239613"/>
                  <a:pt x="4071528" y="241763"/>
                  <a:pt x="4063556" y="244040"/>
                </a:cubicBezTo>
                <a:cubicBezTo>
                  <a:pt x="4056025" y="246190"/>
                  <a:pt x="4048494" y="248428"/>
                  <a:pt x="4040963" y="250729"/>
                </a:cubicBezTo>
                <a:cubicBezTo>
                  <a:pt x="4058580" y="235698"/>
                  <a:pt x="4076274" y="220685"/>
                  <a:pt x="4094026" y="205696"/>
                </a:cubicBezTo>
                <a:cubicBezTo>
                  <a:pt x="4109261" y="200422"/>
                  <a:pt x="4124516" y="195452"/>
                  <a:pt x="4139828" y="190793"/>
                </a:cubicBezTo>
                <a:close/>
                <a:moveTo>
                  <a:pt x="4082864" y="184423"/>
                </a:moveTo>
                <a:cubicBezTo>
                  <a:pt x="4067206" y="196870"/>
                  <a:pt x="4051586" y="209343"/>
                  <a:pt x="4036063" y="221846"/>
                </a:cubicBezTo>
                <a:cubicBezTo>
                  <a:pt x="4021789" y="227448"/>
                  <a:pt x="4007552" y="233252"/>
                  <a:pt x="3993413" y="239246"/>
                </a:cubicBezTo>
                <a:cubicBezTo>
                  <a:pt x="4008974" y="227364"/>
                  <a:pt x="4024574" y="215498"/>
                  <a:pt x="4040252" y="203671"/>
                </a:cubicBezTo>
                <a:cubicBezTo>
                  <a:pt x="4054430" y="197056"/>
                  <a:pt x="4068647" y="190636"/>
                  <a:pt x="4082864" y="184423"/>
                </a:cubicBezTo>
                <a:close/>
                <a:moveTo>
                  <a:pt x="4195063" y="175474"/>
                </a:moveTo>
                <a:cubicBezTo>
                  <a:pt x="4177407" y="191817"/>
                  <a:pt x="4159827" y="208192"/>
                  <a:pt x="4142325" y="224576"/>
                </a:cubicBezTo>
                <a:cubicBezTo>
                  <a:pt x="4127148" y="227729"/>
                  <a:pt x="4111740" y="231287"/>
                  <a:pt x="4096139" y="235256"/>
                </a:cubicBezTo>
                <a:cubicBezTo>
                  <a:pt x="4113815" y="219456"/>
                  <a:pt x="4131566" y="203673"/>
                  <a:pt x="4149396" y="187919"/>
                </a:cubicBezTo>
                <a:cubicBezTo>
                  <a:pt x="4164592" y="183433"/>
                  <a:pt x="4179808" y="179264"/>
                  <a:pt x="4195063" y="175474"/>
                </a:cubicBezTo>
                <a:close/>
                <a:moveTo>
                  <a:pt x="4059790" y="170761"/>
                </a:moveTo>
                <a:cubicBezTo>
                  <a:pt x="4055275" y="173927"/>
                  <a:pt x="4050760" y="177107"/>
                  <a:pt x="4046226" y="180280"/>
                </a:cubicBezTo>
                <a:cubicBezTo>
                  <a:pt x="4042903" y="182071"/>
                  <a:pt x="4039560" y="183864"/>
                  <a:pt x="4036236" y="185662"/>
                </a:cubicBezTo>
                <a:cubicBezTo>
                  <a:pt x="4040943" y="182574"/>
                  <a:pt x="4045631" y="179483"/>
                  <a:pt x="4050338" y="176407"/>
                </a:cubicBezTo>
                <a:cubicBezTo>
                  <a:pt x="4053508" y="174521"/>
                  <a:pt x="4056639" y="172636"/>
                  <a:pt x="4059790" y="170761"/>
                </a:cubicBezTo>
                <a:close/>
                <a:moveTo>
                  <a:pt x="4080846" y="167700"/>
                </a:moveTo>
                <a:cubicBezTo>
                  <a:pt x="4067513" y="177622"/>
                  <a:pt x="4054219" y="187564"/>
                  <a:pt x="4040981" y="197541"/>
                </a:cubicBezTo>
                <a:cubicBezTo>
                  <a:pt x="4029281" y="203001"/>
                  <a:pt x="4017658" y="208555"/>
                  <a:pt x="4006150" y="214180"/>
                </a:cubicBezTo>
                <a:cubicBezTo>
                  <a:pt x="4019311" y="204799"/>
                  <a:pt x="4032547" y="195454"/>
                  <a:pt x="4045804" y="186129"/>
                </a:cubicBezTo>
                <a:cubicBezTo>
                  <a:pt x="4057465" y="179881"/>
                  <a:pt x="4069147" y="173733"/>
                  <a:pt x="4080846" y="167700"/>
                </a:cubicBezTo>
                <a:close/>
                <a:moveTo>
                  <a:pt x="4248606" y="163752"/>
                </a:moveTo>
                <a:cubicBezTo>
                  <a:pt x="4230950" y="180828"/>
                  <a:pt x="4213353" y="197933"/>
                  <a:pt x="4195831" y="215051"/>
                </a:cubicBezTo>
                <a:cubicBezTo>
                  <a:pt x="4180769" y="217275"/>
                  <a:pt x="4165495" y="219927"/>
                  <a:pt x="4150010" y="223012"/>
                </a:cubicBezTo>
                <a:cubicBezTo>
                  <a:pt x="4167686" y="206484"/>
                  <a:pt x="4185437" y="189973"/>
                  <a:pt x="4203266" y="173491"/>
                </a:cubicBezTo>
                <a:cubicBezTo>
                  <a:pt x="4218367" y="169871"/>
                  <a:pt x="4233487" y="166603"/>
                  <a:pt x="4248606" y="163752"/>
                </a:cubicBezTo>
                <a:close/>
                <a:moveTo>
                  <a:pt x="4141865" y="159971"/>
                </a:moveTo>
                <a:cubicBezTo>
                  <a:pt x="4125630" y="173497"/>
                  <a:pt x="4109472" y="187064"/>
                  <a:pt x="4093373" y="200653"/>
                </a:cubicBezTo>
                <a:cubicBezTo>
                  <a:pt x="4078714" y="205717"/>
                  <a:pt x="4064094" y="211060"/>
                  <a:pt x="4049550" y="216622"/>
                </a:cubicBezTo>
                <a:cubicBezTo>
                  <a:pt x="4065708" y="203646"/>
                  <a:pt x="4081961" y="190701"/>
                  <a:pt x="4098253" y="177789"/>
                </a:cubicBezTo>
                <a:cubicBezTo>
                  <a:pt x="4112777" y="171608"/>
                  <a:pt x="4127320" y="165656"/>
                  <a:pt x="4141865" y="159971"/>
                </a:cubicBezTo>
                <a:close/>
                <a:moveTo>
                  <a:pt x="4300691" y="155597"/>
                </a:moveTo>
                <a:cubicBezTo>
                  <a:pt x="4283054" y="173378"/>
                  <a:pt x="4265494" y="191181"/>
                  <a:pt x="4248011" y="209001"/>
                </a:cubicBezTo>
                <a:cubicBezTo>
                  <a:pt x="4233064" y="210244"/>
                  <a:pt x="4217925" y="211932"/>
                  <a:pt x="4202594" y="214076"/>
                </a:cubicBezTo>
                <a:cubicBezTo>
                  <a:pt x="4220231" y="196849"/>
                  <a:pt x="4237944" y="179637"/>
                  <a:pt x="4255735" y="162455"/>
                </a:cubicBezTo>
                <a:cubicBezTo>
                  <a:pt x="4270720" y="159760"/>
                  <a:pt x="4285705" y="157456"/>
                  <a:pt x="4300691" y="155597"/>
                </a:cubicBezTo>
                <a:close/>
                <a:moveTo>
                  <a:pt x="4351449" y="151011"/>
                </a:moveTo>
                <a:cubicBezTo>
                  <a:pt x="4333870" y="169483"/>
                  <a:pt x="4316367" y="187979"/>
                  <a:pt x="4298924" y="206482"/>
                </a:cubicBezTo>
                <a:cubicBezTo>
                  <a:pt x="4284149" y="206695"/>
                  <a:pt x="4269183" y="207370"/>
                  <a:pt x="4253986" y="208517"/>
                </a:cubicBezTo>
                <a:cubicBezTo>
                  <a:pt x="4271585" y="190611"/>
                  <a:pt x="4289221" y="172719"/>
                  <a:pt x="4306954" y="154853"/>
                </a:cubicBezTo>
                <a:cubicBezTo>
                  <a:pt x="4321786" y="153134"/>
                  <a:pt x="4336637" y="151831"/>
                  <a:pt x="4351449" y="151011"/>
                </a:cubicBezTo>
                <a:close/>
                <a:moveTo>
                  <a:pt x="4198521" y="139203"/>
                </a:moveTo>
                <a:cubicBezTo>
                  <a:pt x="4181864" y="153741"/>
                  <a:pt x="4165246" y="168317"/>
                  <a:pt x="4148723" y="182924"/>
                </a:cubicBezTo>
                <a:cubicBezTo>
                  <a:pt x="4133929" y="187279"/>
                  <a:pt x="4119175" y="191933"/>
                  <a:pt x="4104458" y="196874"/>
                </a:cubicBezTo>
                <a:cubicBezTo>
                  <a:pt x="4121038" y="182924"/>
                  <a:pt x="4137695" y="169013"/>
                  <a:pt x="4154410" y="155134"/>
                </a:cubicBezTo>
                <a:cubicBezTo>
                  <a:pt x="4169107" y="149539"/>
                  <a:pt x="4183824" y="144216"/>
                  <a:pt x="4198521" y="139203"/>
                </a:cubicBezTo>
                <a:close/>
                <a:moveTo>
                  <a:pt x="4143497" y="136640"/>
                </a:moveTo>
                <a:cubicBezTo>
                  <a:pt x="4128589" y="148273"/>
                  <a:pt x="4113757" y="159956"/>
                  <a:pt x="4098964" y="171664"/>
                </a:cubicBezTo>
                <a:cubicBezTo>
                  <a:pt x="4085937" y="177201"/>
                  <a:pt x="4073008" y="182895"/>
                  <a:pt x="4060155" y="188722"/>
                </a:cubicBezTo>
                <a:cubicBezTo>
                  <a:pt x="4074910" y="177658"/>
                  <a:pt x="4089703" y="166619"/>
                  <a:pt x="4104574" y="155629"/>
                </a:cubicBezTo>
                <a:cubicBezTo>
                  <a:pt x="4117542" y="149140"/>
                  <a:pt x="4130510" y="142802"/>
                  <a:pt x="4143497" y="136640"/>
                </a:cubicBezTo>
                <a:close/>
                <a:moveTo>
                  <a:pt x="4137119" y="126183"/>
                </a:moveTo>
                <a:cubicBezTo>
                  <a:pt x="4126341" y="134064"/>
                  <a:pt x="4115562" y="141968"/>
                  <a:pt x="4104823" y="149895"/>
                </a:cubicBezTo>
                <a:cubicBezTo>
                  <a:pt x="4095967" y="154321"/>
                  <a:pt x="4087187" y="158794"/>
                  <a:pt x="4078465" y="163307"/>
                </a:cubicBezTo>
                <a:cubicBezTo>
                  <a:pt x="4089089" y="155920"/>
                  <a:pt x="4099751" y="148559"/>
                  <a:pt x="4110433" y="141222"/>
                </a:cubicBezTo>
                <a:cubicBezTo>
                  <a:pt x="4119309" y="136150"/>
                  <a:pt x="4128224" y="131136"/>
                  <a:pt x="4137119" y="126183"/>
                </a:cubicBezTo>
                <a:close/>
                <a:moveTo>
                  <a:pt x="4253218" y="122033"/>
                </a:moveTo>
                <a:cubicBezTo>
                  <a:pt x="4236272" y="137493"/>
                  <a:pt x="4219404" y="152994"/>
                  <a:pt x="4202594" y="168527"/>
                </a:cubicBezTo>
                <a:cubicBezTo>
                  <a:pt x="4187762" y="172071"/>
                  <a:pt x="4172949" y="175956"/>
                  <a:pt x="4158175" y="180171"/>
                </a:cubicBezTo>
                <a:cubicBezTo>
                  <a:pt x="4175024" y="165316"/>
                  <a:pt x="4191931" y="150490"/>
                  <a:pt x="4208915" y="135710"/>
                </a:cubicBezTo>
                <a:cubicBezTo>
                  <a:pt x="4223689" y="130821"/>
                  <a:pt x="4238463" y="126262"/>
                  <a:pt x="4253218" y="122033"/>
                </a:cubicBezTo>
                <a:close/>
                <a:moveTo>
                  <a:pt x="4202401" y="110043"/>
                </a:moveTo>
                <a:cubicBezTo>
                  <a:pt x="4186551" y="123003"/>
                  <a:pt x="4170760" y="136012"/>
                  <a:pt x="4155024" y="149061"/>
                </a:cubicBezTo>
                <a:cubicBezTo>
                  <a:pt x="4141269" y="154281"/>
                  <a:pt x="4127590" y="159731"/>
                  <a:pt x="4113969" y="165364"/>
                </a:cubicBezTo>
                <a:cubicBezTo>
                  <a:pt x="4129703" y="152955"/>
                  <a:pt x="4145533" y="140600"/>
                  <a:pt x="4161403" y="128281"/>
                </a:cubicBezTo>
                <a:cubicBezTo>
                  <a:pt x="4175063" y="121989"/>
                  <a:pt x="4188722" y="115903"/>
                  <a:pt x="4202401" y="110043"/>
                </a:cubicBezTo>
                <a:close/>
                <a:moveTo>
                  <a:pt x="4306301" y="108362"/>
                </a:moveTo>
                <a:cubicBezTo>
                  <a:pt x="4289164" y="124704"/>
                  <a:pt x="4272084" y="141092"/>
                  <a:pt x="4255081" y="157505"/>
                </a:cubicBezTo>
                <a:cubicBezTo>
                  <a:pt x="4240288" y="160165"/>
                  <a:pt x="4225494" y="163205"/>
                  <a:pt x="4210720" y="166607"/>
                </a:cubicBezTo>
                <a:cubicBezTo>
                  <a:pt x="4227762" y="150876"/>
                  <a:pt x="4244879" y="135176"/>
                  <a:pt x="4262074" y="119524"/>
                </a:cubicBezTo>
                <a:cubicBezTo>
                  <a:pt x="4276830" y="115434"/>
                  <a:pt x="4291565" y="111718"/>
                  <a:pt x="4306301" y="108362"/>
                </a:cubicBezTo>
                <a:close/>
                <a:moveTo>
                  <a:pt x="4357981" y="98191"/>
                </a:moveTo>
                <a:cubicBezTo>
                  <a:pt x="4340690" y="115392"/>
                  <a:pt x="4323476" y="132633"/>
                  <a:pt x="4306319" y="149906"/>
                </a:cubicBezTo>
                <a:cubicBezTo>
                  <a:pt x="4291604" y="151614"/>
                  <a:pt x="4276887" y="153733"/>
                  <a:pt x="4262151" y="156254"/>
                </a:cubicBezTo>
                <a:cubicBezTo>
                  <a:pt x="4279346" y="139678"/>
                  <a:pt x="4296618" y="123132"/>
                  <a:pt x="4313947" y="106633"/>
                </a:cubicBezTo>
                <a:cubicBezTo>
                  <a:pt x="4328644" y="103415"/>
                  <a:pt x="4343322" y="100608"/>
                  <a:pt x="4357981" y="98191"/>
                </a:cubicBezTo>
                <a:close/>
                <a:moveTo>
                  <a:pt x="4184476" y="91995"/>
                </a:moveTo>
                <a:cubicBezTo>
                  <a:pt x="4178905" y="95982"/>
                  <a:pt x="4173334" y="99960"/>
                  <a:pt x="4167781" y="103964"/>
                </a:cubicBezTo>
                <a:cubicBezTo>
                  <a:pt x="4163593" y="106206"/>
                  <a:pt x="4159405" y="108458"/>
                  <a:pt x="4155255" y="110717"/>
                </a:cubicBezTo>
                <a:cubicBezTo>
                  <a:pt x="4160903" y="106917"/>
                  <a:pt x="4166571" y="103146"/>
                  <a:pt x="4172219" y="99365"/>
                </a:cubicBezTo>
                <a:cubicBezTo>
                  <a:pt x="4176293" y="96898"/>
                  <a:pt x="4180384" y="94443"/>
                  <a:pt x="4184476" y="91995"/>
                </a:cubicBezTo>
                <a:close/>
                <a:moveTo>
                  <a:pt x="4408394" y="91559"/>
                </a:moveTo>
                <a:cubicBezTo>
                  <a:pt x="4391007" y="109597"/>
                  <a:pt x="4373677" y="127672"/>
                  <a:pt x="4356425" y="145777"/>
                </a:cubicBezTo>
                <a:cubicBezTo>
                  <a:pt x="4341823" y="146479"/>
                  <a:pt x="4327203" y="147612"/>
                  <a:pt x="4312583" y="149188"/>
                </a:cubicBezTo>
                <a:cubicBezTo>
                  <a:pt x="4329854" y="131785"/>
                  <a:pt x="4347242" y="114419"/>
                  <a:pt x="4364667" y="97094"/>
                </a:cubicBezTo>
                <a:cubicBezTo>
                  <a:pt x="4379268" y="94814"/>
                  <a:pt x="4393850" y="92975"/>
                  <a:pt x="4408394" y="91559"/>
                </a:cubicBezTo>
                <a:close/>
                <a:moveTo>
                  <a:pt x="4202190" y="91357"/>
                </a:moveTo>
                <a:cubicBezTo>
                  <a:pt x="4188588" y="101757"/>
                  <a:pt x="4175024" y="112201"/>
                  <a:pt x="4161499" y="122679"/>
                </a:cubicBezTo>
                <a:cubicBezTo>
                  <a:pt x="4150164" y="127889"/>
                  <a:pt x="4138886" y="133205"/>
                  <a:pt x="4127705" y="138621"/>
                </a:cubicBezTo>
                <a:cubicBezTo>
                  <a:pt x="4141057" y="128838"/>
                  <a:pt x="4154448" y="119088"/>
                  <a:pt x="4167878" y="109390"/>
                </a:cubicBezTo>
                <a:cubicBezTo>
                  <a:pt x="4179308" y="103257"/>
                  <a:pt x="4190740" y="97240"/>
                  <a:pt x="4202190" y="91357"/>
                </a:cubicBezTo>
                <a:close/>
                <a:moveTo>
                  <a:pt x="4258501" y="87371"/>
                </a:moveTo>
                <a:cubicBezTo>
                  <a:pt x="4242036" y="101463"/>
                  <a:pt x="4225648" y="115603"/>
                  <a:pt x="4209318" y="129791"/>
                </a:cubicBezTo>
                <a:cubicBezTo>
                  <a:pt x="4195255" y="134425"/>
                  <a:pt x="4181230" y="139339"/>
                  <a:pt x="4167244" y="144494"/>
                </a:cubicBezTo>
                <a:cubicBezTo>
                  <a:pt x="4183554" y="131003"/>
                  <a:pt x="4199904" y="117541"/>
                  <a:pt x="4216350" y="104151"/>
                </a:cubicBezTo>
                <a:cubicBezTo>
                  <a:pt x="4230393" y="98299"/>
                  <a:pt x="4244457" y="92694"/>
                  <a:pt x="4258501" y="87371"/>
                </a:cubicBezTo>
                <a:close/>
                <a:moveTo>
                  <a:pt x="4312660" y="68309"/>
                </a:moveTo>
                <a:cubicBezTo>
                  <a:pt x="4295791" y="83419"/>
                  <a:pt x="4279000" y="98585"/>
                  <a:pt x="4262267" y="113797"/>
                </a:cubicBezTo>
                <a:cubicBezTo>
                  <a:pt x="4257636" y="115063"/>
                  <a:pt x="4253006" y="116364"/>
                  <a:pt x="4248338" y="117712"/>
                </a:cubicBezTo>
                <a:cubicBezTo>
                  <a:pt x="4238732" y="120492"/>
                  <a:pt x="4229126" y="123430"/>
                  <a:pt x="4219539" y="126490"/>
                </a:cubicBezTo>
                <a:cubicBezTo>
                  <a:pt x="4236253" y="111983"/>
                  <a:pt x="4253044" y="97521"/>
                  <a:pt x="4269932" y="83119"/>
                </a:cubicBezTo>
                <a:cubicBezTo>
                  <a:pt x="4284168" y="77884"/>
                  <a:pt x="4298424" y="72931"/>
                  <a:pt x="4312660" y="68309"/>
                </a:cubicBezTo>
                <a:close/>
                <a:moveTo>
                  <a:pt x="4261574" y="62182"/>
                </a:moveTo>
                <a:cubicBezTo>
                  <a:pt x="4246397" y="74322"/>
                  <a:pt x="4231258" y="86502"/>
                  <a:pt x="4216215" y="98748"/>
                </a:cubicBezTo>
                <a:cubicBezTo>
                  <a:pt x="4203612" y="103970"/>
                  <a:pt x="4191085" y="109361"/>
                  <a:pt x="4178636" y="114907"/>
                </a:cubicBezTo>
                <a:cubicBezTo>
                  <a:pt x="4193583" y="103384"/>
                  <a:pt x="4208588" y="91924"/>
                  <a:pt x="4223650" y="80508"/>
                </a:cubicBezTo>
                <a:cubicBezTo>
                  <a:pt x="4236292" y="74222"/>
                  <a:pt x="4248914" y="68105"/>
                  <a:pt x="4261574" y="62182"/>
                </a:cubicBezTo>
                <a:close/>
                <a:moveTo>
                  <a:pt x="4365147" y="52772"/>
                </a:moveTo>
                <a:cubicBezTo>
                  <a:pt x="4347991" y="68833"/>
                  <a:pt x="4330911" y="84956"/>
                  <a:pt x="4313927" y="101123"/>
                </a:cubicBezTo>
                <a:cubicBezTo>
                  <a:pt x="4299749" y="104185"/>
                  <a:pt x="4285417" y="107640"/>
                  <a:pt x="4270912" y="111484"/>
                </a:cubicBezTo>
                <a:cubicBezTo>
                  <a:pt x="4287934" y="96028"/>
                  <a:pt x="4305032" y="80616"/>
                  <a:pt x="4322208" y="65269"/>
                </a:cubicBezTo>
                <a:cubicBezTo>
                  <a:pt x="4336521" y="60766"/>
                  <a:pt x="4350835" y="56585"/>
                  <a:pt x="4365147" y="52772"/>
                </a:cubicBezTo>
                <a:close/>
                <a:moveTo>
                  <a:pt x="4255523" y="51056"/>
                </a:moveTo>
                <a:cubicBezTo>
                  <a:pt x="4244726" y="59131"/>
                  <a:pt x="4233948" y="67242"/>
                  <a:pt x="4223208" y="75379"/>
                </a:cubicBezTo>
                <a:cubicBezTo>
                  <a:pt x="4214236" y="79817"/>
                  <a:pt x="4205341" y="84318"/>
                  <a:pt x="4196504" y="88873"/>
                </a:cubicBezTo>
                <a:cubicBezTo>
                  <a:pt x="4207051" y="81340"/>
                  <a:pt x="4217656" y="73842"/>
                  <a:pt x="4228281" y="66372"/>
                </a:cubicBezTo>
                <a:cubicBezTo>
                  <a:pt x="4237329" y="61202"/>
                  <a:pt x="4246417" y="56093"/>
                  <a:pt x="4255523" y="51056"/>
                </a:cubicBezTo>
                <a:close/>
                <a:moveTo>
                  <a:pt x="4416232" y="40733"/>
                </a:moveTo>
                <a:cubicBezTo>
                  <a:pt x="4398922" y="57669"/>
                  <a:pt x="4381688" y="74668"/>
                  <a:pt x="4364513" y="91709"/>
                </a:cubicBezTo>
                <a:cubicBezTo>
                  <a:pt x="4350335" y="93889"/>
                  <a:pt x="4336003" y="96481"/>
                  <a:pt x="4321459" y="99495"/>
                </a:cubicBezTo>
                <a:cubicBezTo>
                  <a:pt x="4338654" y="83163"/>
                  <a:pt x="4355944" y="66875"/>
                  <a:pt x="4373293" y="50654"/>
                </a:cubicBezTo>
                <a:cubicBezTo>
                  <a:pt x="4387626" y="46974"/>
                  <a:pt x="4401938" y="43654"/>
                  <a:pt x="4416232" y="40733"/>
                </a:cubicBezTo>
                <a:close/>
                <a:moveTo>
                  <a:pt x="4317617" y="37314"/>
                </a:moveTo>
                <a:cubicBezTo>
                  <a:pt x="4301516" y="50793"/>
                  <a:pt x="4285494" y="64335"/>
                  <a:pt x="4269548" y="77934"/>
                </a:cubicBezTo>
                <a:cubicBezTo>
                  <a:pt x="4256291" y="82777"/>
                  <a:pt x="4243093" y="87851"/>
                  <a:pt x="4229971" y="93131"/>
                </a:cubicBezTo>
                <a:cubicBezTo>
                  <a:pt x="4245859" y="80253"/>
                  <a:pt x="4261825" y="67434"/>
                  <a:pt x="4277847" y="54677"/>
                </a:cubicBezTo>
                <a:cubicBezTo>
                  <a:pt x="4291085" y="48662"/>
                  <a:pt x="4304341" y="42868"/>
                  <a:pt x="4317617" y="37314"/>
                </a:cubicBezTo>
                <a:close/>
                <a:moveTo>
                  <a:pt x="4466107" y="32188"/>
                </a:moveTo>
                <a:cubicBezTo>
                  <a:pt x="4448663" y="49980"/>
                  <a:pt x="4431313" y="67838"/>
                  <a:pt x="4414023" y="85736"/>
                </a:cubicBezTo>
                <a:cubicBezTo>
                  <a:pt x="4399883" y="86969"/>
                  <a:pt x="4385551" y="88645"/>
                  <a:pt x="4371065" y="90754"/>
                </a:cubicBezTo>
                <a:cubicBezTo>
                  <a:pt x="4388394" y="73557"/>
                  <a:pt x="4405800" y="56405"/>
                  <a:pt x="4423302" y="39319"/>
                </a:cubicBezTo>
                <a:cubicBezTo>
                  <a:pt x="4437596" y="36532"/>
                  <a:pt x="4451851" y="34151"/>
                  <a:pt x="4466107" y="32188"/>
                </a:cubicBezTo>
                <a:close/>
                <a:moveTo>
                  <a:pt x="4316579" y="18672"/>
                </a:moveTo>
                <a:cubicBezTo>
                  <a:pt x="4303303" y="29049"/>
                  <a:pt x="4290086" y="39477"/>
                  <a:pt x="4276925" y="49949"/>
                </a:cubicBezTo>
                <a:cubicBezTo>
                  <a:pt x="4265744" y="54991"/>
                  <a:pt x="4254639" y="60159"/>
                  <a:pt x="4243612" y="65438"/>
                </a:cubicBezTo>
                <a:cubicBezTo>
                  <a:pt x="4256580" y="55686"/>
                  <a:pt x="4269605" y="45973"/>
                  <a:pt x="4282670" y="36318"/>
                </a:cubicBezTo>
                <a:cubicBezTo>
                  <a:pt x="4293928" y="30311"/>
                  <a:pt x="4305225" y="24422"/>
                  <a:pt x="4316579" y="18672"/>
                </a:cubicBezTo>
                <a:close/>
                <a:moveTo>
                  <a:pt x="4371488" y="16173"/>
                </a:moveTo>
                <a:cubicBezTo>
                  <a:pt x="4354792" y="30808"/>
                  <a:pt x="4338173" y="45513"/>
                  <a:pt x="4321632" y="60280"/>
                </a:cubicBezTo>
                <a:cubicBezTo>
                  <a:pt x="4307953" y="64549"/>
                  <a:pt x="4294332" y="69102"/>
                  <a:pt x="4280749" y="73911"/>
                </a:cubicBezTo>
                <a:cubicBezTo>
                  <a:pt x="4297252" y="59876"/>
                  <a:pt x="4313832" y="45898"/>
                  <a:pt x="4330508" y="31996"/>
                </a:cubicBezTo>
                <a:cubicBezTo>
                  <a:pt x="4344149" y="26445"/>
                  <a:pt x="4357808" y="21166"/>
                  <a:pt x="4371488" y="16173"/>
                </a:cubicBezTo>
                <a:close/>
                <a:moveTo>
                  <a:pt x="4303323" y="15744"/>
                </a:moveTo>
                <a:cubicBezTo>
                  <a:pt x="4296464" y="20764"/>
                  <a:pt x="4289567" y="25771"/>
                  <a:pt x="4282727" y="30822"/>
                </a:cubicBezTo>
                <a:cubicBezTo>
                  <a:pt x="4277655" y="33525"/>
                  <a:pt x="4272621" y="36244"/>
                  <a:pt x="4267607" y="38972"/>
                </a:cubicBezTo>
                <a:cubicBezTo>
                  <a:pt x="4269548" y="37631"/>
                  <a:pt x="4271469" y="36272"/>
                  <a:pt x="4273429" y="34933"/>
                </a:cubicBezTo>
                <a:cubicBezTo>
                  <a:pt x="4278040" y="31763"/>
                  <a:pt x="4282650" y="28601"/>
                  <a:pt x="4287300" y="25444"/>
                </a:cubicBezTo>
                <a:cubicBezTo>
                  <a:pt x="4292621" y="22192"/>
                  <a:pt x="4297982" y="18958"/>
                  <a:pt x="4303323" y="15744"/>
                </a:cubicBezTo>
                <a:close/>
                <a:moveTo>
                  <a:pt x="4503360" y="0"/>
                </a:moveTo>
                <a:lnTo>
                  <a:pt x="4497947" y="0"/>
                </a:lnTo>
                <a:lnTo>
                  <a:pt x="4471582" y="26609"/>
                </a:lnTo>
                <a:cubicBezTo>
                  <a:pt x="4457750" y="28395"/>
                  <a:pt x="4443744" y="30591"/>
                  <a:pt x="4429585" y="33216"/>
                </a:cubicBezTo>
                <a:lnTo>
                  <a:pt x="4463972" y="0"/>
                </a:lnTo>
                <a:lnTo>
                  <a:pt x="4458313" y="0"/>
                </a:lnTo>
                <a:lnTo>
                  <a:pt x="4422553" y="34580"/>
                </a:lnTo>
                <a:cubicBezTo>
                  <a:pt x="4408739" y="37260"/>
                  <a:pt x="4394772" y="40332"/>
                  <a:pt x="4380652" y="43802"/>
                </a:cubicBezTo>
                <a:lnTo>
                  <a:pt x="4428070" y="0"/>
                </a:lnTo>
                <a:lnTo>
                  <a:pt x="4422094" y="0"/>
                </a:lnTo>
                <a:lnTo>
                  <a:pt x="4372621" y="45794"/>
                </a:lnTo>
                <a:cubicBezTo>
                  <a:pt x="4362093" y="48478"/>
                  <a:pt x="4351488" y="51365"/>
                  <a:pt x="4340767" y="54482"/>
                </a:cubicBezTo>
                <a:cubicBezTo>
                  <a:pt x="4337520" y="55425"/>
                  <a:pt x="4334292" y="56407"/>
                  <a:pt x="4331046" y="57384"/>
                </a:cubicBezTo>
                <a:cubicBezTo>
                  <a:pt x="4347972" y="42313"/>
                  <a:pt x="4364955" y="27298"/>
                  <a:pt x="4382035" y="12367"/>
                </a:cubicBezTo>
                <a:lnTo>
                  <a:pt x="4419374" y="0"/>
                </a:lnTo>
                <a:lnTo>
                  <a:pt x="4405472" y="0"/>
                </a:lnTo>
                <a:lnTo>
                  <a:pt x="4390949" y="4615"/>
                </a:lnTo>
                <a:lnTo>
                  <a:pt x="4396299" y="0"/>
                </a:lnTo>
                <a:lnTo>
                  <a:pt x="4390068" y="0"/>
                </a:lnTo>
                <a:lnTo>
                  <a:pt x="4380555" y="8232"/>
                </a:lnTo>
                <a:cubicBezTo>
                  <a:pt x="4367549" y="12797"/>
                  <a:pt x="4354619" y="17608"/>
                  <a:pt x="4341766" y="22632"/>
                </a:cubicBezTo>
                <a:lnTo>
                  <a:pt x="4369276" y="0"/>
                </a:lnTo>
                <a:lnTo>
                  <a:pt x="4362637" y="0"/>
                </a:lnTo>
                <a:lnTo>
                  <a:pt x="4329221" y="27604"/>
                </a:lnTo>
                <a:cubicBezTo>
                  <a:pt x="4316906" y="32570"/>
                  <a:pt x="4304649" y="37713"/>
                  <a:pt x="4292487" y="43031"/>
                </a:cubicBezTo>
                <a:cubicBezTo>
                  <a:pt x="4306896" y="31629"/>
                  <a:pt x="4321401" y="20301"/>
                  <a:pt x="4335926" y="9020"/>
                </a:cubicBezTo>
                <a:lnTo>
                  <a:pt x="4354931" y="0"/>
                </a:lnTo>
                <a:lnTo>
                  <a:pt x="4340630" y="0"/>
                </a:lnTo>
                <a:lnTo>
                  <a:pt x="4335964" y="3589"/>
                </a:lnTo>
                <a:cubicBezTo>
                  <a:pt x="4326761" y="8102"/>
                  <a:pt x="4317617" y="12684"/>
                  <a:pt x="4308548" y="17329"/>
                </a:cubicBezTo>
                <a:lnTo>
                  <a:pt x="4332493" y="0"/>
                </a:lnTo>
                <a:lnTo>
                  <a:pt x="4318205" y="0"/>
                </a:lnTo>
                <a:lnTo>
                  <a:pt x="4287319" y="20034"/>
                </a:lnTo>
                <a:cubicBezTo>
                  <a:pt x="4251258" y="42009"/>
                  <a:pt x="4217272" y="63970"/>
                  <a:pt x="4186014" y="84677"/>
                </a:cubicBezTo>
                <a:cubicBezTo>
                  <a:pt x="4181499" y="87674"/>
                  <a:pt x="4177004" y="90700"/>
                  <a:pt x="4172507" y="93711"/>
                </a:cubicBezTo>
                <a:cubicBezTo>
                  <a:pt x="4147474" y="108840"/>
                  <a:pt x="4123593" y="123785"/>
                  <a:pt x="4101135" y="138097"/>
                </a:cubicBezTo>
                <a:cubicBezTo>
                  <a:pt x="4084209" y="148903"/>
                  <a:pt x="4067341" y="159802"/>
                  <a:pt x="4050549" y="170759"/>
                </a:cubicBezTo>
                <a:cubicBezTo>
                  <a:pt x="4038926" y="177718"/>
                  <a:pt x="4027494" y="184647"/>
                  <a:pt x="4016275" y="191510"/>
                </a:cubicBezTo>
                <a:cubicBezTo>
                  <a:pt x="3983345" y="211667"/>
                  <a:pt x="3950646" y="232111"/>
                  <a:pt x="3918197" y="252722"/>
                </a:cubicBezTo>
                <a:cubicBezTo>
                  <a:pt x="3871627" y="280130"/>
                  <a:pt x="3825479" y="307999"/>
                  <a:pt x="3779812" y="336018"/>
                </a:cubicBezTo>
                <a:cubicBezTo>
                  <a:pt x="3729727" y="364576"/>
                  <a:pt x="3680120" y="393437"/>
                  <a:pt x="3631206" y="422115"/>
                </a:cubicBezTo>
                <a:cubicBezTo>
                  <a:pt x="3592302" y="443365"/>
                  <a:pt x="3553762" y="464585"/>
                  <a:pt x="3515857" y="485465"/>
                </a:cubicBezTo>
                <a:cubicBezTo>
                  <a:pt x="3500756" y="493789"/>
                  <a:pt x="3485733" y="502056"/>
                  <a:pt x="3470767" y="510294"/>
                </a:cubicBezTo>
                <a:cubicBezTo>
                  <a:pt x="3410824" y="541120"/>
                  <a:pt x="3351881" y="571356"/>
                  <a:pt x="3293458" y="600660"/>
                </a:cubicBezTo>
                <a:cubicBezTo>
                  <a:pt x="3225677" y="632514"/>
                  <a:pt x="3158647" y="663234"/>
                  <a:pt x="3091711" y="692187"/>
                </a:cubicBezTo>
                <a:cubicBezTo>
                  <a:pt x="3011079" y="724924"/>
                  <a:pt x="2930810" y="755260"/>
                  <a:pt x="2849851" y="782004"/>
                </a:cubicBezTo>
                <a:cubicBezTo>
                  <a:pt x="2800975" y="797104"/>
                  <a:pt x="2751965" y="810956"/>
                  <a:pt x="2702609" y="823233"/>
                </a:cubicBezTo>
                <a:cubicBezTo>
                  <a:pt x="2563744" y="857795"/>
                  <a:pt x="2438116" y="869918"/>
                  <a:pt x="2328645" y="859371"/>
                </a:cubicBezTo>
                <a:cubicBezTo>
                  <a:pt x="2296216" y="855817"/>
                  <a:pt x="2264842" y="850456"/>
                  <a:pt x="2235006" y="843290"/>
                </a:cubicBezTo>
                <a:cubicBezTo>
                  <a:pt x="2188244" y="831897"/>
                  <a:pt x="2144651" y="816336"/>
                  <a:pt x="2101020" y="798949"/>
                </a:cubicBezTo>
                <a:cubicBezTo>
                  <a:pt x="2063499" y="782023"/>
                  <a:pt x="2027457" y="762753"/>
                  <a:pt x="1990070" y="742772"/>
                </a:cubicBezTo>
                <a:cubicBezTo>
                  <a:pt x="1977179" y="735856"/>
                  <a:pt x="1964134" y="728882"/>
                  <a:pt x="1950840" y="721908"/>
                </a:cubicBezTo>
                <a:cubicBezTo>
                  <a:pt x="1946478" y="719007"/>
                  <a:pt x="1942098" y="716087"/>
                  <a:pt x="1937679" y="713167"/>
                </a:cubicBezTo>
                <a:cubicBezTo>
                  <a:pt x="1907766" y="693244"/>
                  <a:pt x="1877103" y="672840"/>
                  <a:pt x="1844155" y="653321"/>
                </a:cubicBezTo>
                <a:cubicBezTo>
                  <a:pt x="1815567" y="630612"/>
                  <a:pt x="1785673" y="608096"/>
                  <a:pt x="1753013" y="587312"/>
                </a:cubicBezTo>
                <a:cubicBezTo>
                  <a:pt x="1733186" y="569600"/>
                  <a:pt x="1712417" y="552382"/>
                  <a:pt x="1690189" y="536315"/>
                </a:cubicBezTo>
                <a:cubicBezTo>
                  <a:pt x="1684310" y="532073"/>
                  <a:pt x="1678316" y="528043"/>
                  <a:pt x="1672206" y="524179"/>
                </a:cubicBezTo>
                <a:cubicBezTo>
                  <a:pt x="1659930" y="512195"/>
                  <a:pt x="1647231" y="500558"/>
                  <a:pt x="1633917" y="489482"/>
                </a:cubicBezTo>
                <a:cubicBezTo>
                  <a:pt x="1622716" y="480128"/>
                  <a:pt x="1610958" y="471636"/>
                  <a:pt x="1598682" y="463939"/>
                </a:cubicBezTo>
                <a:cubicBezTo>
                  <a:pt x="1591842" y="456670"/>
                  <a:pt x="1584849" y="449550"/>
                  <a:pt x="1577625" y="442656"/>
                </a:cubicBezTo>
                <a:cubicBezTo>
                  <a:pt x="1495359" y="364037"/>
                  <a:pt x="1383007" y="339409"/>
                  <a:pt x="1234093" y="367368"/>
                </a:cubicBezTo>
                <a:cubicBezTo>
                  <a:pt x="1198398" y="374073"/>
                  <a:pt x="1162221" y="383479"/>
                  <a:pt x="1126025" y="394672"/>
                </a:cubicBezTo>
                <a:cubicBezTo>
                  <a:pt x="1070464" y="313082"/>
                  <a:pt x="1014173" y="228109"/>
                  <a:pt x="959707" y="145887"/>
                </a:cubicBezTo>
                <a:lnTo>
                  <a:pt x="861537" y="0"/>
                </a:lnTo>
                <a:lnTo>
                  <a:pt x="856895" y="0"/>
                </a:lnTo>
                <a:lnTo>
                  <a:pt x="956498" y="148020"/>
                </a:lnTo>
                <a:cubicBezTo>
                  <a:pt x="1010753" y="229926"/>
                  <a:pt x="1066833" y="314563"/>
                  <a:pt x="1122202" y="395879"/>
                </a:cubicBezTo>
                <a:cubicBezTo>
                  <a:pt x="1111751" y="399145"/>
                  <a:pt x="1101319" y="402555"/>
                  <a:pt x="1090886" y="406094"/>
                </a:cubicBezTo>
                <a:cubicBezTo>
                  <a:pt x="1031714" y="323912"/>
                  <a:pt x="971733" y="238057"/>
                  <a:pt x="913693" y="154976"/>
                </a:cubicBezTo>
                <a:lnTo>
                  <a:pt x="803811" y="0"/>
                </a:lnTo>
                <a:lnTo>
                  <a:pt x="798994" y="0"/>
                </a:lnTo>
                <a:lnTo>
                  <a:pt x="910466" y="157222"/>
                </a:lnTo>
                <a:cubicBezTo>
                  <a:pt x="968275" y="239988"/>
                  <a:pt x="1028024" y="325503"/>
                  <a:pt x="1087006" y="407412"/>
                </a:cubicBezTo>
                <a:cubicBezTo>
                  <a:pt x="1076747" y="410928"/>
                  <a:pt x="1066506" y="414562"/>
                  <a:pt x="1056285" y="418291"/>
                </a:cubicBezTo>
                <a:cubicBezTo>
                  <a:pt x="992713" y="335103"/>
                  <a:pt x="928256" y="247830"/>
                  <a:pt x="865894" y="163378"/>
                </a:cubicBezTo>
                <a:lnTo>
                  <a:pt x="743547" y="0"/>
                </a:lnTo>
                <a:lnTo>
                  <a:pt x="738526" y="0"/>
                </a:lnTo>
                <a:lnTo>
                  <a:pt x="862666" y="165768"/>
                </a:lnTo>
                <a:cubicBezTo>
                  <a:pt x="924798" y="249895"/>
                  <a:pt x="988986" y="336815"/>
                  <a:pt x="1052328" y="419732"/>
                </a:cubicBezTo>
                <a:cubicBezTo>
                  <a:pt x="1042242" y="423437"/>
                  <a:pt x="1032194" y="427242"/>
                  <a:pt x="1022165" y="431116"/>
                </a:cubicBezTo>
                <a:cubicBezTo>
                  <a:pt x="954077" y="347426"/>
                  <a:pt x="884933" y="259223"/>
                  <a:pt x="818036" y="173887"/>
                </a:cubicBezTo>
                <a:lnTo>
                  <a:pt x="679964" y="0"/>
                </a:lnTo>
                <a:lnTo>
                  <a:pt x="674729" y="0"/>
                </a:lnTo>
                <a:lnTo>
                  <a:pt x="814809" y="176421"/>
                </a:lnTo>
                <a:cubicBezTo>
                  <a:pt x="881436" y="261417"/>
                  <a:pt x="950292" y="349259"/>
                  <a:pt x="1018150" y="432674"/>
                </a:cubicBezTo>
                <a:cubicBezTo>
                  <a:pt x="1008236" y="436524"/>
                  <a:pt x="998361" y="440443"/>
                  <a:pt x="988525" y="444414"/>
                </a:cubicBezTo>
                <a:cubicBezTo>
                  <a:pt x="914366" y="359161"/>
                  <a:pt x="842244" y="272654"/>
                  <a:pt x="765914" y="181097"/>
                </a:cubicBezTo>
                <a:lnTo>
                  <a:pt x="613122" y="0"/>
                </a:lnTo>
                <a:lnTo>
                  <a:pt x="607636" y="0"/>
                </a:lnTo>
                <a:lnTo>
                  <a:pt x="762686" y="183781"/>
                </a:lnTo>
                <a:cubicBezTo>
                  <a:pt x="838708" y="274967"/>
                  <a:pt x="910562" y="361141"/>
                  <a:pt x="984432" y="446080"/>
                </a:cubicBezTo>
                <a:cubicBezTo>
                  <a:pt x="974692" y="450032"/>
                  <a:pt x="964990" y="454028"/>
                  <a:pt x="955345" y="458055"/>
                </a:cubicBezTo>
                <a:cubicBezTo>
                  <a:pt x="955288" y="457988"/>
                  <a:pt x="955230" y="457918"/>
                  <a:pt x="955153" y="457851"/>
                </a:cubicBezTo>
                <a:cubicBezTo>
                  <a:pt x="871177" y="368369"/>
                  <a:pt x="789545" y="276687"/>
                  <a:pt x="703110" y="179625"/>
                </a:cubicBezTo>
                <a:lnTo>
                  <a:pt x="541433" y="0"/>
                </a:lnTo>
                <a:lnTo>
                  <a:pt x="535683" y="0"/>
                </a:lnTo>
                <a:lnTo>
                  <a:pt x="699920" y="182469"/>
                </a:lnTo>
                <a:cubicBezTo>
                  <a:pt x="786067" y="279209"/>
                  <a:pt x="867431" y="370603"/>
                  <a:pt x="951157" y="459820"/>
                </a:cubicBezTo>
                <a:cubicBezTo>
                  <a:pt x="941570" y="463836"/>
                  <a:pt x="932060" y="467870"/>
                  <a:pt x="922627" y="471916"/>
                </a:cubicBezTo>
                <a:lnTo>
                  <a:pt x="920571" y="469897"/>
                </a:lnTo>
                <a:cubicBezTo>
                  <a:pt x="827700" y="378277"/>
                  <a:pt x="737288" y="283425"/>
                  <a:pt x="641573" y="183007"/>
                </a:cubicBezTo>
                <a:lnTo>
                  <a:pt x="465458" y="0"/>
                </a:lnTo>
                <a:lnTo>
                  <a:pt x="459404" y="0"/>
                </a:lnTo>
                <a:lnTo>
                  <a:pt x="638422" y="186021"/>
                </a:lnTo>
                <a:cubicBezTo>
                  <a:pt x="734156" y="286464"/>
                  <a:pt x="824588" y="381337"/>
                  <a:pt x="917516" y="473006"/>
                </a:cubicBezTo>
                <a:lnTo>
                  <a:pt x="918285" y="473776"/>
                </a:lnTo>
                <a:cubicBezTo>
                  <a:pt x="908890" y="477811"/>
                  <a:pt x="899573" y="481847"/>
                  <a:pt x="890312" y="485872"/>
                </a:cubicBezTo>
                <a:cubicBezTo>
                  <a:pt x="888871" y="484568"/>
                  <a:pt x="887411" y="483234"/>
                  <a:pt x="885970" y="481935"/>
                </a:cubicBezTo>
                <a:cubicBezTo>
                  <a:pt x="782360" y="387865"/>
                  <a:pt x="681342" y="289173"/>
                  <a:pt x="574369" y="184686"/>
                </a:cubicBezTo>
                <a:lnTo>
                  <a:pt x="378886" y="0"/>
                </a:lnTo>
                <a:lnTo>
                  <a:pt x="372420" y="0"/>
                </a:lnTo>
                <a:lnTo>
                  <a:pt x="571276" y="187869"/>
                </a:lnTo>
                <a:cubicBezTo>
                  <a:pt x="678249" y="292387"/>
                  <a:pt x="779305" y="391108"/>
                  <a:pt x="882992" y="485230"/>
                </a:cubicBezTo>
                <a:cubicBezTo>
                  <a:pt x="883934" y="486085"/>
                  <a:pt x="884894" y="486961"/>
                  <a:pt x="885836" y="487818"/>
                </a:cubicBezTo>
                <a:cubicBezTo>
                  <a:pt x="876614" y="491839"/>
                  <a:pt x="867469" y="495837"/>
                  <a:pt x="858420" y="499803"/>
                </a:cubicBezTo>
                <a:cubicBezTo>
                  <a:pt x="856057" y="497857"/>
                  <a:pt x="853713" y="495918"/>
                  <a:pt x="851369" y="493968"/>
                </a:cubicBezTo>
                <a:cubicBezTo>
                  <a:pt x="734617" y="397097"/>
                  <a:pt x="620517" y="293663"/>
                  <a:pt x="499730" y="184154"/>
                </a:cubicBezTo>
                <a:lnTo>
                  <a:pt x="290742" y="0"/>
                </a:lnTo>
                <a:lnTo>
                  <a:pt x="283883" y="0"/>
                </a:lnTo>
                <a:lnTo>
                  <a:pt x="496695" y="187525"/>
                </a:lnTo>
                <a:cubicBezTo>
                  <a:pt x="617520" y="297069"/>
                  <a:pt x="731639" y="400534"/>
                  <a:pt x="848468" y="497465"/>
                </a:cubicBezTo>
                <a:cubicBezTo>
                  <a:pt x="850236" y="498929"/>
                  <a:pt x="851984" y="500383"/>
                  <a:pt x="853752" y="501845"/>
                </a:cubicBezTo>
                <a:cubicBezTo>
                  <a:pt x="853502" y="501956"/>
                  <a:pt x="853252" y="502068"/>
                  <a:pt x="852983" y="502179"/>
                </a:cubicBezTo>
                <a:cubicBezTo>
                  <a:pt x="844203" y="506026"/>
                  <a:pt x="835500" y="509835"/>
                  <a:pt x="826874" y="513599"/>
                </a:cubicBezTo>
                <a:cubicBezTo>
                  <a:pt x="823492" y="511063"/>
                  <a:pt x="820111" y="508525"/>
                  <a:pt x="816749" y="505999"/>
                </a:cubicBezTo>
                <a:cubicBezTo>
                  <a:pt x="683667" y="405919"/>
                  <a:pt x="553217" y="296504"/>
                  <a:pt x="415101" y="180669"/>
                </a:cubicBezTo>
                <a:lnTo>
                  <a:pt x="194647" y="0"/>
                </a:lnTo>
                <a:lnTo>
                  <a:pt x="187350" y="0"/>
                </a:lnTo>
                <a:lnTo>
                  <a:pt x="412123" y="184213"/>
                </a:lnTo>
                <a:cubicBezTo>
                  <a:pt x="550277" y="300089"/>
                  <a:pt x="680785" y="409542"/>
                  <a:pt x="813963" y="509695"/>
                </a:cubicBezTo>
                <a:cubicBezTo>
                  <a:pt x="816634" y="511699"/>
                  <a:pt x="819324" y="513712"/>
                  <a:pt x="821994" y="515720"/>
                </a:cubicBezTo>
                <a:cubicBezTo>
                  <a:pt x="813118" y="519589"/>
                  <a:pt x="804319" y="523399"/>
                  <a:pt x="795654" y="527130"/>
                </a:cubicBezTo>
                <a:cubicBezTo>
                  <a:pt x="791120" y="524095"/>
                  <a:pt x="786625" y="521059"/>
                  <a:pt x="782110" y="518023"/>
                </a:cubicBezTo>
                <a:cubicBezTo>
                  <a:pt x="628336" y="414267"/>
                  <a:pt x="476964" y="297100"/>
                  <a:pt x="316735" y="173051"/>
                </a:cubicBezTo>
                <a:lnTo>
                  <a:pt x="89185" y="0"/>
                </a:lnTo>
                <a:lnTo>
                  <a:pt x="81383" y="0"/>
                </a:lnTo>
                <a:lnTo>
                  <a:pt x="313834" y="176786"/>
                </a:lnTo>
                <a:cubicBezTo>
                  <a:pt x="474139" y="300881"/>
                  <a:pt x="625569" y="418094"/>
                  <a:pt x="779478" y="521935"/>
                </a:cubicBezTo>
                <a:cubicBezTo>
                  <a:pt x="783147" y="524406"/>
                  <a:pt x="786816" y="526876"/>
                  <a:pt x="790486" y="529345"/>
                </a:cubicBezTo>
                <a:cubicBezTo>
                  <a:pt x="781764" y="533082"/>
                  <a:pt x="773138" y="536740"/>
                  <a:pt x="764665" y="540281"/>
                </a:cubicBezTo>
                <a:cubicBezTo>
                  <a:pt x="758921" y="536871"/>
                  <a:pt x="753176" y="533464"/>
                  <a:pt x="747470" y="530048"/>
                </a:cubicBezTo>
                <a:cubicBezTo>
                  <a:pt x="566800" y="422051"/>
                  <a:pt x="387954" y="294397"/>
                  <a:pt x="198638" y="159243"/>
                </a:cubicBezTo>
                <a:lnTo>
                  <a:pt x="0" y="19178"/>
                </a:lnTo>
                <a:lnTo>
                  <a:pt x="0" y="25062"/>
                </a:lnTo>
                <a:lnTo>
                  <a:pt x="195833" y="163151"/>
                </a:lnTo>
                <a:cubicBezTo>
                  <a:pt x="385245" y="298360"/>
                  <a:pt x="564168" y="426070"/>
                  <a:pt x="745011" y="534169"/>
                </a:cubicBezTo>
                <a:cubicBezTo>
                  <a:pt x="749699" y="536976"/>
                  <a:pt x="754425" y="539774"/>
                  <a:pt x="759132" y="542575"/>
                </a:cubicBezTo>
                <a:cubicBezTo>
                  <a:pt x="750525" y="546146"/>
                  <a:pt x="742033" y="549608"/>
                  <a:pt x="733734" y="552918"/>
                </a:cubicBezTo>
                <a:cubicBezTo>
                  <a:pt x="726741" y="549314"/>
                  <a:pt x="719766" y="545704"/>
                  <a:pt x="712812" y="542073"/>
                </a:cubicBezTo>
                <a:cubicBezTo>
                  <a:pt x="496195" y="429152"/>
                  <a:pt x="280002" y="286535"/>
                  <a:pt x="51128" y="135543"/>
                </a:cubicBezTo>
                <a:lnTo>
                  <a:pt x="0" y="102048"/>
                </a:lnTo>
                <a:lnTo>
                  <a:pt x="0" y="107899"/>
                </a:lnTo>
                <a:lnTo>
                  <a:pt x="48438" y="139632"/>
                </a:lnTo>
                <a:cubicBezTo>
                  <a:pt x="277427" y="290694"/>
                  <a:pt x="493717" y="433377"/>
                  <a:pt x="710544" y="546413"/>
                </a:cubicBezTo>
                <a:cubicBezTo>
                  <a:pt x="716250" y="549389"/>
                  <a:pt x="721976" y="552346"/>
                  <a:pt x="727701" y="555305"/>
                </a:cubicBezTo>
                <a:cubicBezTo>
                  <a:pt x="719151" y="558672"/>
                  <a:pt x="710756" y="561879"/>
                  <a:pt x="702591" y="564897"/>
                </a:cubicBezTo>
                <a:cubicBezTo>
                  <a:pt x="694426" y="561320"/>
                  <a:pt x="686261" y="557727"/>
                  <a:pt x="678134" y="554102"/>
                </a:cubicBezTo>
                <a:cubicBezTo>
                  <a:pt x="478236" y="465103"/>
                  <a:pt x="276783" y="349709"/>
                  <a:pt x="68262" y="223616"/>
                </a:cubicBezTo>
                <a:lnTo>
                  <a:pt x="0" y="181873"/>
                </a:lnTo>
                <a:lnTo>
                  <a:pt x="0" y="187702"/>
                </a:lnTo>
                <a:lnTo>
                  <a:pt x="65775" y="227925"/>
                </a:lnTo>
                <a:cubicBezTo>
                  <a:pt x="274408" y="354085"/>
                  <a:pt x="475998" y="469550"/>
                  <a:pt x="676097" y="558651"/>
                </a:cubicBezTo>
                <a:cubicBezTo>
                  <a:pt x="682668" y="561575"/>
                  <a:pt x="689258" y="564475"/>
                  <a:pt x="695828" y="567368"/>
                </a:cubicBezTo>
                <a:cubicBezTo>
                  <a:pt x="692562" y="568546"/>
                  <a:pt x="689334" y="569696"/>
                  <a:pt x="686126" y="570809"/>
                </a:cubicBezTo>
                <a:cubicBezTo>
                  <a:pt x="680977" y="572597"/>
                  <a:pt x="675867" y="574336"/>
                  <a:pt x="670737" y="576092"/>
                </a:cubicBezTo>
                <a:cubicBezTo>
                  <a:pt x="661631" y="572803"/>
                  <a:pt x="652524" y="569495"/>
                  <a:pt x="643437" y="566134"/>
                </a:cubicBezTo>
                <a:cubicBezTo>
                  <a:pt x="473756" y="503419"/>
                  <a:pt x="305520" y="423273"/>
                  <a:pt x="131422" y="330560"/>
                </a:cubicBezTo>
                <a:lnTo>
                  <a:pt x="0" y="257618"/>
                </a:lnTo>
                <a:lnTo>
                  <a:pt x="0" y="263415"/>
                </a:lnTo>
                <a:lnTo>
                  <a:pt x="129181" y="335111"/>
                </a:lnTo>
                <a:cubicBezTo>
                  <a:pt x="303402" y="427885"/>
                  <a:pt x="471786" y="508095"/>
                  <a:pt x="641669" y="570886"/>
                </a:cubicBezTo>
                <a:cubicBezTo>
                  <a:pt x="648816" y="573520"/>
                  <a:pt x="655944" y="576123"/>
                  <a:pt x="663091" y="578713"/>
                </a:cubicBezTo>
                <a:cubicBezTo>
                  <a:pt x="654964" y="581466"/>
                  <a:pt x="646876" y="584171"/>
                  <a:pt x="638807" y="586839"/>
                </a:cubicBezTo>
                <a:cubicBezTo>
                  <a:pt x="628720" y="583983"/>
                  <a:pt x="618673" y="581103"/>
                  <a:pt x="608720" y="578171"/>
                </a:cubicBezTo>
                <a:cubicBezTo>
                  <a:pt x="433084" y="526469"/>
                  <a:pt x="257125" y="455276"/>
                  <a:pt x="72415" y="366947"/>
                </a:cubicBezTo>
                <a:lnTo>
                  <a:pt x="0" y="330051"/>
                </a:lnTo>
                <a:lnTo>
                  <a:pt x="0" y="335827"/>
                </a:lnTo>
                <a:lnTo>
                  <a:pt x="70342" y="371666"/>
                </a:lnTo>
                <a:cubicBezTo>
                  <a:pt x="255227" y="460071"/>
                  <a:pt x="431383" y="531335"/>
                  <a:pt x="607260" y="583108"/>
                </a:cubicBezTo>
                <a:cubicBezTo>
                  <a:pt x="614811" y="585331"/>
                  <a:pt x="622419" y="587527"/>
                  <a:pt x="630046" y="589708"/>
                </a:cubicBezTo>
                <a:cubicBezTo>
                  <a:pt x="622303" y="592240"/>
                  <a:pt x="614580" y="594737"/>
                  <a:pt x="606876" y="597183"/>
                </a:cubicBezTo>
                <a:cubicBezTo>
                  <a:pt x="595868" y="594916"/>
                  <a:pt x="584878" y="592605"/>
                  <a:pt x="573985" y="590215"/>
                </a:cubicBezTo>
                <a:cubicBezTo>
                  <a:pt x="408828" y="553957"/>
                  <a:pt x="239882" y="500165"/>
                  <a:pt x="56677" y="424516"/>
                </a:cubicBezTo>
                <a:lnTo>
                  <a:pt x="0" y="399903"/>
                </a:lnTo>
                <a:lnTo>
                  <a:pt x="0" y="405611"/>
                </a:lnTo>
                <a:lnTo>
                  <a:pt x="54828" y="429419"/>
                </a:lnTo>
                <a:cubicBezTo>
                  <a:pt x="238268" y="505157"/>
                  <a:pt x="407455" y="559021"/>
                  <a:pt x="572871" y="595339"/>
                </a:cubicBezTo>
                <a:cubicBezTo>
                  <a:pt x="580748" y="597068"/>
                  <a:pt x="588682" y="598759"/>
                  <a:pt x="596617" y="600430"/>
                </a:cubicBezTo>
                <a:cubicBezTo>
                  <a:pt x="589374" y="602697"/>
                  <a:pt x="582150" y="604945"/>
                  <a:pt x="574927" y="607154"/>
                </a:cubicBezTo>
                <a:cubicBezTo>
                  <a:pt x="562995" y="605598"/>
                  <a:pt x="551084" y="603984"/>
                  <a:pt x="539250" y="602274"/>
                </a:cubicBezTo>
                <a:cubicBezTo>
                  <a:pt x="365966" y="577129"/>
                  <a:pt x="188124" y="531860"/>
                  <a:pt x="3124" y="465534"/>
                </a:cubicBezTo>
                <a:lnTo>
                  <a:pt x="0" y="464337"/>
                </a:lnTo>
                <a:lnTo>
                  <a:pt x="0" y="470217"/>
                </a:lnTo>
                <a:lnTo>
                  <a:pt x="130878" y="514287"/>
                </a:lnTo>
                <a:cubicBezTo>
                  <a:pt x="269324" y="557276"/>
                  <a:pt x="403761" y="587991"/>
                  <a:pt x="538500" y="607538"/>
                </a:cubicBezTo>
                <a:cubicBezTo>
                  <a:pt x="546512" y="608710"/>
                  <a:pt x="554581" y="609805"/>
                  <a:pt x="562650" y="610901"/>
                </a:cubicBezTo>
                <a:cubicBezTo>
                  <a:pt x="556079" y="612879"/>
                  <a:pt x="549509" y="614820"/>
                  <a:pt x="542957" y="616741"/>
                </a:cubicBezTo>
                <a:cubicBezTo>
                  <a:pt x="530143" y="616030"/>
                  <a:pt x="517348" y="615243"/>
                  <a:pt x="504514" y="614339"/>
                </a:cubicBezTo>
                <a:cubicBezTo>
                  <a:pt x="367649" y="604614"/>
                  <a:pt x="231039" y="583028"/>
                  <a:pt x="93587" y="549250"/>
                </a:cubicBezTo>
                <a:lnTo>
                  <a:pt x="0" y="523535"/>
                </a:lnTo>
                <a:lnTo>
                  <a:pt x="0" y="529151"/>
                </a:lnTo>
                <a:lnTo>
                  <a:pt x="92363" y="554526"/>
                </a:lnTo>
                <a:cubicBezTo>
                  <a:pt x="230082" y="588366"/>
                  <a:pt x="366965" y="609993"/>
                  <a:pt x="504111" y="619738"/>
                </a:cubicBezTo>
                <a:cubicBezTo>
                  <a:pt x="511872" y="620295"/>
                  <a:pt x="519692" y="620776"/>
                  <a:pt x="527492" y="621237"/>
                </a:cubicBezTo>
                <a:cubicBezTo>
                  <a:pt x="522381" y="622716"/>
                  <a:pt x="517252" y="624195"/>
                  <a:pt x="512160" y="625617"/>
                </a:cubicBezTo>
                <a:cubicBezTo>
                  <a:pt x="497982" y="626097"/>
                  <a:pt x="483822" y="626386"/>
                  <a:pt x="469740" y="626424"/>
                </a:cubicBezTo>
                <a:cubicBezTo>
                  <a:pt x="327631" y="626792"/>
                  <a:pt x="187969" y="614397"/>
                  <a:pt x="49668" y="588970"/>
                </a:cubicBezTo>
                <a:lnTo>
                  <a:pt x="0" y="578242"/>
                </a:lnTo>
                <a:lnTo>
                  <a:pt x="0" y="583582"/>
                </a:lnTo>
                <a:lnTo>
                  <a:pt x="56626" y="595555"/>
                </a:lnTo>
                <a:cubicBezTo>
                  <a:pt x="192781" y="620071"/>
                  <a:pt x="331216" y="632279"/>
                  <a:pt x="469760" y="631919"/>
                </a:cubicBezTo>
                <a:cubicBezTo>
                  <a:pt x="476560" y="631899"/>
                  <a:pt x="483361" y="631823"/>
                  <a:pt x="490201" y="631707"/>
                </a:cubicBezTo>
                <a:cubicBezTo>
                  <a:pt x="486416" y="632725"/>
                  <a:pt x="482651" y="633744"/>
                  <a:pt x="478885" y="634743"/>
                </a:cubicBezTo>
                <a:cubicBezTo>
                  <a:pt x="464245" y="636145"/>
                  <a:pt x="449587" y="637413"/>
                  <a:pt x="434985" y="638508"/>
                </a:cubicBezTo>
                <a:cubicBezTo>
                  <a:pt x="288747" y="649603"/>
                  <a:pt x="146738" y="646795"/>
                  <a:pt x="7870" y="629877"/>
                </a:cubicBezTo>
                <a:lnTo>
                  <a:pt x="0" y="628642"/>
                </a:lnTo>
                <a:lnTo>
                  <a:pt x="0" y="633629"/>
                </a:lnTo>
                <a:lnTo>
                  <a:pt x="20367" y="636664"/>
                </a:lnTo>
                <a:cubicBezTo>
                  <a:pt x="155580" y="652250"/>
                  <a:pt x="294646" y="654757"/>
                  <a:pt x="435408" y="644080"/>
                </a:cubicBezTo>
                <a:cubicBezTo>
                  <a:pt x="439116" y="643811"/>
                  <a:pt x="442843" y="643484"/>
                  <a:pt x="446570" y="643177"/>
                </a:cubicBezTo>
                <a:cubicBezTo>
                  <a:pt x="446417" y="643235"/>
                  <a:pt x="446244" y="643273"/>
                  <a:pt x="446090" y="643311"/>
                </a:cubicBezTo>
                <a:cubicBezTo>
                  <a:pt x="430624" y="645924"/>
                  <a:pt x="415331" y="648364"/>
                  <a:pt x="400211" y="650631"/>
                </a:cubicBezTo>
                <a:cubicBezTo>
                  <a:pt x="300351" y="665376"/>
                  <a:pt x="203064" y="673387"/>
                  <a:pt x="108029" y="674618"/>
                </a:cubicBezTo>
                <a:lnTo>
                  <a:pt x="0" y="672133"/>
                </a:lnTo>
                <a:lnTo>
                  <a:pt x="0" y="677852"/>
                </a:lnTo>
                <a:lnTo>
                  <a:pt x="109984" y="680000"/>
                </a:lnTo>
                <a:cubicBezTo>
                  <a:pt x="198172" y="678830"/>
                  <a:pt x="288272" y="671919"/>
                  <a:pt x="379712" y="659277"/>
                </a:cubicBezTo>
                <a:cubicBezTo>
                  <a:pt x="276745" y="682591"/>
                  <a:pt x="176794" y="698347"/>
                  <a:pt x="79644" y="706546"/>
                </a:cubicBezTo>
                <a:lnTo>
                  <a:pt x="0" y="710221"/>
                </a:lnTo>
                <a:lnTo>
                  <a:pt x="0" y="717398"/>
                </a:lnTo>
                <a:lnTo>
                  <a:pt x="73125" y="713359"/>
                </a:lnTo>
                <a:cubicBezTo>
                  <a:pt x="194738" y="703599"/>
                  <a:pt x="320174" y="681985"/>
                  <a:pt x="451527" y="648134"/>
                </a:cubicBezTo>
                <a:cubicBezTo>
                  <a:pt x="471681" y="644695"/>
                  <a:pt x="492180" y="640968"/>
                  <a:pt x="513179" y="636894"/>
                </a:cubicBezTo>
                <a:cubicBezTo>
                  <a:pt x="541593" y="633821"/>
                  <a:pt x="569835" y="630362"/>
                  <a:pt x="597654" y="626655"/>
                </a:cubicBezTo>
                <a:cubicBezTo>
                  <a:pt x="604263" y="626213"/>
                  <a:pt x="610853" y="625771"/>
                  <a:pt x="617404" y="625310"/>
                </a:cubicBezTo>
                <a:cubicBezTo>
                  <a:pt x="647529" y="626289"/>
                  <a:pt x="677634" y="626943"/>
                  <a:pt x="707548" y="627461"/>
                </a:cubicBezTo>
                <a:cubicBezTo>
                  <a:pt x="726721" y="629383"/>
                  <a:pt x="745818" y="631246"/>
                  <a:pt x="764761" y="633071"/>
                </a:cubicBezTo>
                <a:cubicBezTo>
                  <a:pt x="768142" y="633398"/>
                  <a:pt x="771562" y="633744"/>
                  <a:pt x="774963" y="634070"/>
                </a:cubicBezTo>
                <a:cubicBezTo>
                  <a:pt x="777210" y="634474"/>
                  <a:pt x="779459" y="634858"/>
                  <a:pt x="781687" y="635262"/>
                </a:cubicBezTo>
                <a:cubicBezTo>
                  <a:pt x="802090" y="638873"/>
                  <a:pt x="822878" y="642581"/>
                  <a:pt x="843761" y="646347"/>
                </a:cubicBezTo>
                <a:cubicBezTo>
                  <a:pt x="867123" y="652399"/>
                  <a:pt x="890735" y="658547"/>
                  <a:pt x="914289" y="664848"/>
                </a:cubicBezTo>
                <a:cubicBezTo>
                  <a:pt x="931080" y="670593"/>
                  <a:pt x="947910" y="676414"/>
                  <a:pt x="964663" y="682293"/>
                </a:cubicBezTo>
                <a:cubicBezTo>
                  <a:pt x="970734" y="684425"/>
                  <a:pt x="976882" y="686500"/>
                  <a:pt x="983068" y="688537"/>
                </a:cubicBezTo>
                <a:cubicBezTo>
                  <a:pt x="988486" y="690842"/>
                  <a:pt x="993923" y="693167"/>
                  <a:pt x="999322" y="695491"/>
                </a:cubicBezTo>
                <a:cubicBezTo>
                  <a:pt x="1013404" y="701524"/>
                  <a:pt x="1027910" y="707365"/>
                  <a:pt x="1042818" y="713051"/>
                </a:cubicBezTo>
                <a:cubicBezTo>
                  <a:pt x="1062011" y="722561"/>
                  <a:pt x="1081722" y="731745"/>
                  <a:pt x="1102030" y="740563"/>
                </a:cubicBezTo>
                <a:cubicBezTo>
                  <a:pt x="1121145" y="750957"/>
                  <a:pt x="1140704" y="761005"/>
                  <a:pt x="1160703" y="770707"/>
                </a:cubicBezTo>
                <a:cubicBezTo>
                  <a:pt x="1180280" y="782292"/>
                  <a:pt x="1200184" y="793473"/>
                  <a:pt x="1220415" y="804270"/>
                </a:cubicBezTo>
                <a:cubicBezTo>
                  <a:pt x="1239934" y="816739"/>
                  <a:pt x="1259723" y="828804"/>
                  <a:pt x="1279741" y="840447"/>
                </a:cubicBezTo>
                <a:cubicBezTo>
                  <a:pt x="1300203" y="854452"/>
                  <a:pt x="1320836" y="867920"/>
                  <a:pt x="1341624" y="880869"/>
                </a:cubicBezTo>
                <a:cubicBezTo>
                  <a:pt x="1360702" y="894663"/>
                  <a:pt x="1379914" y="907958"/>
                  <a:pt x="1399221" y="920773"/>
                </a:cubicBezTo>
                <a:cubicBezTo>
                  <a:pt x="1418837" y="935777"/>
                  <a:pt x="1438549" y="950206"/>
                  <a:pt x="1458279" y="964077"/>
                </a:cubicBezTo>
                <a:cubicBezTo>
                  <a:pt x="1477761" y="979658"/>
                  <a:pt x="1497280" y="994662"/>
                  <a:pt x="1516819" y="1009071"/>
                </a:cubicBezTo>
                <a:cubicBezTo>
                  <a:pt x="1536473" y="1025440"/>
                  <a:pt x="1556127" y="1041156"/>
                  <a:pt x="1575819" y="1056237"/>
                </a:cubicBezTo>
                <a:cubicBezTo>
                  <a:pt x="1595108" y="1072894"/>
                  <a:pt x="1614378" y="1088859"/>
                  <a:pt x="1633686" y="1104171"/>
                </a:cubicBezTo>
                <a:cubicBezTo>
                  <a:pt x="1652745" y="1121174"/>
                  <a:pt x="1671784" y="1137466"/>
                  <a:pt x="1690823" y="1153066"/>
                </a:cubicBezTo>
                <a:cubicBezTo>
                  <a:pt x="1709708" y="1170376"/>
                  <a:pt x="1728556" y="1186976"/>
                  <a:pt x="1747403" y="1202845"/>
                </a:cubicBezTo>
                <a:cubicBezTo>
                  <a:pt x="1915566" y="1360691"/>
                  <a:pt x="2084786" y="1462266"/>
                  <a:pt x="2261711" y="1511987"/>
                </a:cubicBezTo>
                <a:cubicBezTo>
                  <a:pt x="2355427" y="1538327"/>
                  <a:pt x="2452660" y="1547567"/>
                  <a:pt x="2551679" y="1539614"/>
                </a:cubicBezTo>
                <a:cubicBezTo>
                  <a:pt x="2575675" y="1537692"/>
                  <a:pt x="2599786" y="1534753"/>
                  <a:pt x="2623974" y="1530815"/>
                </a:cubicBezTo>
                <a:cubicBezTo>
                  <a:pt x="2733656" y="1512909"/>
                  <a:pt x="2848601" y="1473562"/>
                  <a:pt x="2965623" y="1413871"/>
                </a:cubicBezTo>
                <a:cubicBezTo>
                  <a:pt x="3192787" y="1298002"/>
                  <a:pt x="3399566" y="1120521"/>
                  <a:pt x="3554339" y="978851"/>
                </a:cubicBezTo>
                <a:cubicBezTo>
                  <a:pt x="3682465" y="861561"/>
                  <a:pt x="3805825" y="736663"/>
                  <a:pt x="3925863" y="610574"/>
                </a:cubicBezTo>
                <a:cubicBezTo>
                  <a:pt x="3972279" y="602966"/>
                  <a:pt x="4018695" y="596511"/>
                  <a:pt x="4065093" y="591493"/>
                </a:cubicBezTo>
                <a:cubicBezTo>
                  <a:pt x="4387472" y="556663"/>
                  <a:pt x="4643646" y="601083"/>
                  <a:pt x="4848351" y="727288"/>
                </a:cubicBezTo>
                <a:cubicBezTo>
                  <a:pt x="4981433" y="809342"/>
                  <a:pt x="5088963" y="923654"/>
                  <a:pt x="5192939" y="1034182"/>
                </a:cubicBezTo>
                <a:cubicBezTo>
                  <a:pt x="5243275" y="1087687"/>
                  <a:pt x="5295321" y="1143018"/>
                  <a:pt x="5349729" y="1194161"/>
                </a:cubicBezTo>
                <a:cubicBezTo>
                  <a:pt x="5448576" y="1287051"/>
                  <a:pt x="5559718" y="1353410"/>
                  <a:pt x="5680100" y="1391354"/>
                </a:cubicBezTo>
                <a:cubicBezTo>
                  <a:pt x="5788226" y="1425436"/>
                  <a:pt x="5904460" y="1438039"/>
                  <a:pt x="6035467" y="1429855"/>
                </a:cubicBezTo>
                <a:cubicBezTo>
                  <a:pt x="6043190" y="1429375"/>
                  <a:pt x="6050932" y="1428837"/>
                  <a:pt x="6058675" y="1428203"/>
                </a:cubicBezTo>
                <a:cubicBezTo>
                  <a:pt x="6293523" y="1409375"/>
                  <a:pt x="6535135" y="1327800"/>
                  <a:pt x="6769043" y="1248819"/>
                </a:cubicBezTo>
                <a:lnTo>
                  <a:pt x="6798686" y="1238810"/>
                </a:lnTo>
                <a:lnTo>
                  <a:pt x="6796842" y="1233354"/>
                </a:lnTo>
                <a:lnTo>
                  <a:pt x="6767179" y="1243363"/>
                </a:lnTo>
                <a:cubicBezTo>
                  <a:pt x="6276463" y="1409048"/>
                  <a:pt x="5769033" y="1580382"/>
                  <a:pt x="5353668" y="1189973"/>
                </a:cubicBezTo>
                <a:cubicBezTo>
                  <a:pt x="5299394" y="1138945"/>
                  <a:pt x="5247406" y="1083691"/>
                  <a:pt x="5197128" y="1030243"/>
                </a:cubicBezTo>
                <a:cubicBezTo>
                  <a:pt x="5092902" y="919428"/>
                  <a:pt x="4985102" y="804847"/>
                  <a:pt x="4851367" y="722388"/>
                </a:cubicBezTo>
                <a:cubicBezTo>
                  <a:pt x="4645548" y="595492"/>
                  <a:pt x="4388125" y="550769"/>
                  <a:pt x="4064478" y="585771"/>
                </a:cubicBezTo>
                <a:cubicBezTo>
                  <a:pt x="4020462" y="590526"/>
                  <a:pt x="3976410" y="596588"/>
                  <a:pt x="3932395" y="603696"/>
                </a:cubicBezTo>
                <a:cubicBezTo>
                  <a:pt x="3937063" y="598797"/>
                  <a:pt x="3941731" y="593882"/>
                  <a:pt x="3946381" y="588974"/>
                </a:cubicBezTo>
                <a:cubicBezTo>
                  <a:pt x="3964306" y="587341"/>
                  <a:pt x="3982135" y="585785"/>
                  <a:pt x="3999848" y="584244"/>
                </a:cubicBezTo>
                <a:cubicBezTo>
                  <a:pt x="4054334" y="579502"/>
                  <a:pt x="4110702" y="574597"/>
                  <a:pt x="4165745" y="567660"/>
                </a:cubicBezTo>
                <a:cubicBezTo>
                  <a:pt x="4458346" y="530748"/>
                  <a:pt x="4711214" y="577627"/>
                  <a:pt x="4917341" y="706942"/>
                </a:cubicBezTo>
                <a:cubicBezTo>
                  <a:pt x="5045160" y="787133"/>
                  <a:pt x="5148540" y="898179"/>
                  <a:pt x="5248520" y="1005556"/>
                </a:cubicBezTo>
                <a:cubicBezTo>
                  <a:pt x="5296857" y="1057486"/>
                  <a:pt x="5346867" y="1111184"/>
                  <a:pt x="5399104" y="1160885"/>
                </a:cubicBezTo>
                <a:cubicBezTo>
                  <a:pt x="5493897" y="1250913"/>
                  <a:pt x="5600447" y="1315754"/>
                  <a:pt x="5715816" y="1353602"/>
                </a:cubicBezTo>
                <a:cubicBezTo>
                  <a:pt x="5819446" y="1387588"/>
                  <a:pt x="5930838" y="1401152"/>
                  <a:pt x="6056331" y="1395081"/>
                </a:cubicBezTo>
                <a:cubicBezTo>
                  <a:pt x="6069818" y="1394428"/>
                  <a:pt x="6083305" y="1393544"/>
                  <a:pt x="6096830" y="1392468"/>
                </a:cubicBezTo>
                <a:cubicBezTo>
                  <a:pt x="6316079" y="1374889"/>
                  <a:pt x="6541110" y="1302229"/>
                  <a:pt x="6759148" y="1231836"/>
                </a:cubicBezTo>
                <a:lnTo>
                  <a:pt x="6788908" y="1222230"/>
                </a:lnTo>
                <a:lnTo>
                  <a:pt x="6787159" y="1216831"/>
                </a:lnTo>
                <a:lnTo>
                  <a:pt x="6757400" y="1226437"/>
                </a:lnTo>
                <a:cubicBezTo>
                  <a:pt x="6287376" y="1378194"/>
                  <a:pt x="5801348" y="1535099"/>
                  <a:pt x="5403024" y="1156774"/>
                </a:cubicBezTo>
                <a:cubicBezTo>
                  <a:pt x="5350901" y="1107188"/>
                  <a:pt x="5300969" y="1053567"/>
                  <a:pt x="5252669" y="1001694"/>
                </a:cubicBezTo>
                <a:cubicBezTo>
                  <a:pt x="5152440" y="894049"/>
                  <a:pt x="5048810" y="782734"/>
                  <a:pt x="4920358" y="702139"/>
                </a:cubicBezTo>
                <a:cubicBezTo>
                  <a:pt x="4812213" y="634301"/>
                  <a:pt x="4689121" y="588561"/>
                  <a:pt x="4554463" y="566204"/>
                </a:cubicBezTo>
                <a:cubicBezTo>
                  <a:pt x="4433447" y="546108"/>
                  <a:pt x="4302420" y="544699"/>
                  <a:pt x="4165034" y="562029"/>
                </a:cubicBezTo>
                <a:cubicBezTo>
                  <a:pt x="4110106" y="568953"/>
                  <a:pt x="4053796" y="573854"/>
                  <a:pt x="3999349" y="578592"/>
                </a:cubicBezTo>
                <a:cubicBezTo>
                  <a:pt x="3983748" y="579948"/>
                  <a:pt x="3968052" y="581314"/>
                  <a:pt x="3952279" y="582736"/>
                </a:cubicBezTo>
                <a:cubicBezTo>
                  <a:pt x="3961866" y="572611"/>
                  <a:pt x="3971453" y="562482"/>
                  <a:pt x="3981002" y="552350"/>
                </a:cubicBezTo>
                <a:cubicBezTo>
                  <a:pt x="4003921" y="552248"/>
                  <a:pt x="4026649" y="552461"/>
                  <a:pt x="4049128" y="552682"/>
                </a:cubicBezTo>
                <a:cubicBezTo>
                  <a:pt x="4124035" y="553414"/>
                  <a:pt x="4194812" y="554110"/>
                  <a:pt x="4266397" y="543818"/>
                </a:cubicBezTo>
                <a:cubicBezTo>
                  <a:pt x="4531563" y="505697"/>
                  <a:pt x="4780532" y="555051"/>
                  <a:pt x="4986332" y="686577"/>
                </a:cubicBezTo>
                <a:cubicBezTo>
                  <a:pt x="5108867" y="764924"/>
                  <a:pt x="5208117" y="872704"/>
                  <a:pt x="5304120" y="976949"/>
                </a:cubicBezTo>
                <a:cubicBezTo>
                  <a:pt x="5350478" y="1027285"/>
                  <a:pt x="5398413" y="1079349"/>
                  <a:pt x="5448479" y="1127591"/>
                </a:cubicBezTo>
                <a:cubicBezTo>
                  <a:pt x="5540506" y="1215986"/>
                  <a:pt x="5639639" y="1277560"/>
                  <a:pt x="5751531" y="1315812"/>
                </a:cubicBezTo>
                <a:cubicBezTo>
                  <a:pt x="5850666" y="1349702"/>
                  <a:pt x="5957196" y="1364246"/>
                  <a:pt x="6077215" y="1360269"/>
                </a:cubicBezTo>
                <a:cubicBezTo>
                  <a:pt x="6096696" y="1359616"/>
                  <a:pt x="6116176" y="1358501"/>
                  <a:pt x="6135735" y="1356926"/>
                </a:cubicBezTo>
                <a:cubicBezTo>
                  <a:pt x="6339114" y="1340615"/>
                  <a:pt x="6547354" y="1276735"/>
                  <a:pt x="6749273" y="1214795"/>
                </a:cubicBezTo>
                <a:lnTo>
                  <a:pt x="6779109" y="1205650"/>
                </a:lnTo>
                <a:lnTo>
                  <a:pt x="6777476" y="1200289"/>
                </a:lnTo>
                <a:lnTo>
                  <a:pt x="6747620" y="1209454"/>
                </a:lnTo>
                <a:cubicBezTo>
                  <a:pt x="6298288" y="1347301"/>
                  <a:pt x="5833663" y="1489835"/>
                  <a:pt x="5452360" y="1123576"/>
                </a:cubicBezTo>
                <a:cubicBezTo>
                  <a:pt x="5402408" y="1075449"/>
                  <a:pt x="5354532" y="1023442"/>
                  <a:pt x="5308231" y="973164"/>
                </a:cubicBezTo>
                <a:cubicBezTo>
                  <a:pt x="5211997" y="868669"/>
                  <a:pt x="5112498" y="760620"/>
                  <a:pt x="4989329" y="681870"/>
                </a:cubicBezTo>
                <a:cubicBezTo>
                  <a:pt x="4883758" y="614397"/>
                  <a:pt x="4765719" y="568148"/>
                  <a:pt x="4638459" y="544390"/>
                </a:cubicBezTo>
                <a:cubicBezTo>
                  <a:pt x="4518556" y="522004"/>
                  <a:pt x="4393120" y="519952"/>
                  <a:pt x="4265590" y="538288"/>
                </a:cubicBezTo>
                <a:cubicBezTo>
                  <a:pt x="4194447" y="548509"/>
                  <a:pt x="4123881" y="547829"/>
                  <a:pt x="4049166" y="547097"/>
                </a:cubicBezTo>
                <a:cubicBezTo>
                  <a:pt x="4028417" y="546894"/>
                  <a:pt x="4007437" y="546694"/>
                  <a:pt x="3986265" y="546742"/>
                </a:cubicBezTo>
                <a:cubicBezTo>
                  <a:pt x="4000060" y="532096"/>
                  <a:pt x="4013815" y="517449"/>
                  <a:pt x="4027533" y="502809"/>
                </a:cubicBezTo>
                <a:cubicBezTo>
                  <a:pt x="4091644" y="503549"/>
                  <a:pt x="4154160" y="507735"/>
                  <a:pt x="4215177" y="511833"/>
                </a:cubicBezTo>
                <a:cubicBezTo>
                  <a:pt x="4264822" y="515169"/>
                  <a:pt x="4316156" y="518617"/>
                  <a:pt x="4366511" y="520010"/>
                </a:cubicBezTo>
                <a:lnTo>
                  <a:pt x="4379287" y="520360"/>
                </a:lnTo>
                <a:cubicBezTo>
                  <a:pt x="4611408" y="526725"/>
                  <a:pt x="4851424" y="533303"/>
                  <a:pt x="5055303" y="666212"/>
                </a:cubicBezTo>
                <a:cubicBezTo>
                  <a:pt x="5172594" y="742715"/>
                  <a:pt x="5267713" y="847248"/>
                  <a:pt x="5359700" y="948342"/>
                </a:cubicBezTo>
                <a:cubicBezTo>
                  <a:pt x="5404080" y="997102"/>
                  <a:pt x="5449958" y="1047515"/>
                  <a:pt x="5497854" y="1094316"/>
                </a:cubicBezTo>
                <a:cubicBezTo>
                  <a:pt x="5585769" y="1179790"/>
                  <a:pt x="5680446" y="1239886"/>
                  <a:pt x="5787266" y="1278041"/>
                </a:cubicBezTo>
                <a:cubicBezTo>
                  <a:pt x="5881904" y="1311816"/>
                  <a:pt x="5983574" y="1327320"/>
                  <a:pt x="6098098" y="1325437"/>
                </a:cubicBezTo>
                <a:cubicBezTo>
                  <a:pt x="6123861" y="1325015"/>
                  <a:pt x="6149682" y="1323708"/>
                  <a:pt x="6175600" y="1321633"/>
                </a:cubicBezTo>
                <a:cubicBezTo>
                  <a:pt x="6362784" y="1306609"/>
                  <a:pt x="6553886" y="1251355"/>
                  <a:pt x="6739398" y="1197696"/>
                </a:cubicBezTo>
                <a:lnTo>
                  <a:pt x="6769311" y="1189050"/>
                </a:lnTo>
                <a:lnTo>
                  <a:pt x="6767793" y="1183767"/>
                </a:lnTo>
                <a:lnTo>
                  <a:pt x="6737880" y="1192413"/>
                </a:lnTo>
                <a:cubicBezTo>
                  <a:pt x="6309220" y="1316388"/>
                  <a:pt x="5865958" y="1444571"/>
                  <a:pt x="5501697" y="1090377"/>
                </a:cubicBezTo>
                <a:cubicBezTo>
                  <a:pt x="5453916" y="1043692"/>
                  <a:pt x="5408095" y="993337"/>
                  <a:pt x="5363773" y="944634"/>
                </a:cubicBezTo>
                <a:cubicBezTo>
                  <a:pt x="5271555" y="843290"/>
                  <a:pt x="5176186" y="738507"/>
                  <a:pt x="5058320" y="661601"/>
                </a:cubicBezTo>
                <a:cubicBezTo>
                  <a:pt x="4853135" y="527850"/>
                  <a:pt x="4612330" y="521249"/>
                  <a:pt x="4379441" y="514865"/>
                </a:cubicBezTo>
                <a:lnTo>
                  <a:pt x="4366665" y="514513"/>
                </a:lnTo>
                <a:cubicBezTo>
                  <a:pt x="4316406" y="513126"/>
                  <a:pt x="4265129" y="509682"/>
                  <a:pt x="4215542" y="506348"/>
                </a:cubicBezTo>
                <a:cubicBezTo>
                  <a:pt x="4156043" y="502350"/>
                  <a:pt x="4095102" y="498273"/>
                  <a:pt x="4032624" y="497380"/>
                </a:cubicBezTo>
                <a:cubicBezTo>
                  <a:pt x="4047495" y="481494"/>
                  <a:pt x="4062307" y="465621"/>
                  <a:pt x="4077081" y="449769"/>
                </a:cubicBezTo>
                <a:cubicBezTo>
                  <a:pt x="4152738" y="453236"/>
                  <a:pt x="4225130" y="464099"/>
                  <a:pt x="4295311" y="474646"/>
                </a:cubicBezTo>
                <a:cubicBezTo>
                  <a:pt x="4354158" y="483492"/>
                  <a:pt x="4409738" y="491841"/>
                  <a:pt x="4466991" y="496170"/>
                </a:cubicBezTo>
                <a:cubicBezTo>
                  <a:pt x="4492447" y="498095"/>
                  <a:pt x="4518422" y="499841"/>
                  <a:pt x="4543532" y="501526"/>
                </a:cubicBezTo>
                <a:cubicBezTo>
                  <a:pt x="4742588" y="514903"/>
                  <a:pt x="4948427" y="528734"/>
                  <a:pt x="5124313" y="645847"/>
                </a:cubicBezTo>
                <a:cubicBezTo>
                  <a:pt x="5236320" y="720506"/>
                  <a:pt x="5327309" y="821792"/>
                  <a:pt x="5415300" y="919735"/>
                </a:cubicBezTo>
                <a:cubicBezTo>
                  <a:pt x="5457682" y="966901"/>
                  <a:pt x="5501504" y="1015680"/>
                  <a:pt x="5547230" y="1061021"/>
                </a:cubicBezTo>
                <a:cubicBezTo>
                  <a:pt x="5631052" y="1143595"/>
                  <a:pt x="5721252" y="1202211"/>
                  <a:pt x="5823000" y="1240232"/>
                </a:cubicBezTo>
                <a:cubicBezTo>
                  <a:pt x="5913143" y="1273910"/>
                  <a:pt x="6009972" y="1290375"/>
                  <a:pt x="6119001" y="1290567"/>
                </a:cubicBezTo>
                <a:cubicBezTo>
                  <a:pt x="6151431" y="1290625"/>
                  <a:pt x="6183996" y="1289242"/>
                  <a:pt x="6216695" y="1286610"/>
                </a:cubicBezTo>
                <a:cubicBezTo>
                  <a:pt x="6387241" y="1272931"/>
                  <a:pt x="6560821" y="1226091"/>
                  <a:pt x="6729561" y="1180539"/>
                </a:cubicBezTo>
                <a:cubicBezTo>
                  <a:pt x="6739552" y="1177850"/>
                  <a:pt x="6749561" y="1175141"/>
                  <a:pt x="6759532" y="1172470"/>
                </a:cubicBezTo>
                <a:lnTo>
                  <a:pt x="6758111" y="1167245"/>
                </a:lnTo>
                <a:cubicBezTo>
                  <a:pt x="6748139" y="1169915"/>
                  <a:pt x="6738149" y="1172624"/>
                  <a:pt x="6728140" y="1175314"/>
                </a:cubicBezTo>
                <a:cubicBezTo>
                  <a:pt x="6320171" y="1285438"/>
                  <a:pt x="5898293" y="1399289"/>
                  <a:pt x="5551034" y="1057159"/>
                </a:cubicBezTo>
                <a:cubicBezTo>
                  <a:pt x="5505424" y="1011953"/>
                  <a:pt x="5461659" y="963231"/>
                  <a:pt x="5419316" y="916104"/>
                </a:cubicBezTo>
                <a:cubicBezTo>
                  <a:pt x="5331112" y="817911"/>
                  <a:pt x="5239893" y="716375"/>
                  <a:pt x="5127310" y="641352"/>
                </a:cubicBezTo>
                <a:cubicBezTo>
                  <a:pt x="4950233" y="523428"/>
                  <a:pt x="4743664" y="509545"/>
                  <a:pt x="4543897" y="496125"/>
                </a:cubicBezTo>
                <a:cubicBezTo>
                  <a:pt x="4518805" y="494437"/>
                  <a:pt x="4492831" y="492692"/>
                  <a:pt x="4467394" y="490769"/>
                </a:cubicBezTo>
                <a:cubicBezTo>
                  <a:pt x="4410334" y="486458"/>
                  <a:pt x="4354868" y="478120"/>
                  <a:pt x="4296137" y="469292"/>
                </a:cubicBezTo>
                <a:cubicBezTo>
                  <a:pt x="4227223" y="458935"/>
                  <a:pt x="4156177" y="448285"/>
                  <a:pt x="4081922" y="444585"/>
                </a:cubicBezTo>
                <a:cubicBezTo>
                  <a:pt x="4098137" y="427189"/>
                  <a:pt x="4114295" y="409823"/>
                  <a:pt x="4130414" y="392503"/>
                </a:cubicBezTo>
                <a:cubicBezTo>
                  <a:pt x="4140231" y="392989"/>
                  <a:pt x="4150030" y="393644"/>
                  <a:pt x="4159808" y="394520"/>
                </a:cubicBezTo>
                <a:cubicBezTo>
                  <a:pt x="4239654" y="401688"/>
                  <a:pt x="4314446" y="419348"/>
                  <a:pt x="4386799" y="436422"/>
                </a:cubicBezTo>
                <a:cubicBezTo>
                  <a:pt x="4448547" y="450996"/>
                  <a:pt x="4506875" y="464764"/>
                  <a:pt x="4567470" y="472322"/>
                </a:cubicBezTo>
                <a:cubicBezTo>
                  <a:pt x="4606394" y="477175"/>
                  <a:pt x="4646239" y="481146"/>
                  <a:pt x="4684779" y="484984"/>
                </a:cubicBezTo>
                <a:cubicBezTo>
                  <a:pt x="4858841" y="502319"/>
                  <a:pt x="5038839" y="520246"/>
                  <a:pt x="5193304" y="625483"/>
                </a:cubicBezTo>
                <a:cubicBezTo>
                  <a:pt x="5299432" y="697893"/>
                  <a:pt x="5385810" y="795356"/>
                  <a:pt x="5469324" y="889630"/>
                </a:cubicBezTo>
                <a:cubicBezTo>
                  <a:pt x="5510208" y="935739"/>
                  <a:pt x="5552455" y="983423"/>
                  <a:pt x="5596604" y="1027726"/>
                </a:cubicBezTo>
                <a:cubicBezTo>
                  <a:pt x="5676085" y="1107476"/>
                  <a:pt x="5761636" y="1164670"/>
                  <a:pt x="5858158" y="1202595"/>
                </a:cubicBezTo>
                <a:cubicBezTo>
                  <a:pt x="5943671" y="1236197"/>
                  <a:pt x="6035544" y="1253642"/>
                  <a:pt x="6139020" y="1255947"/>
                </a:cubicBezTo>
                <a:cubicBezTo>
                  <a:pt x="6178654" y="1256812"/>
                  <a:pt x="6218519" y="1255409"/>
                  <a:pt x="6258558" y="1252201"/>
                </a:cubicBezTo>
                <a:cubicBezTo>
                  <a:pt x="6411755" y="1239905"/>
                  <a:pt x="6567180" y="1201250"/>
                  <a:pt x="6718476" y="1163633"/>
                </a:cubicBezTo>
                <a:cubicBezTo>
                  <a:pt x="6728927" y="1161039"/>
                  <a:pt x="6739341" y="1158445"/>
                  <a:pt x="6749734" y="1155871"/>
                </a:cubicBezTo>
                <a:lnTo>
                  <a:pt x="6748447" y="1150703"/>
                </a:lnTo>
                <a:cubicBezTo>
                  <a:pt x="6738053" y="1153278"/>
                  <a:pt x="6727640" y="1155871"/>
                  <a:pt x="6717189" y="1158465"/>
                </a:cubicBezTo>
                <a:cubicBezTo>
                  <a:pt x="6329988" y="1254756"/>
                  <a:pt x="5929608" y="1354313"/>
                  <a:pt x="5600370" y="1023961"/>
                </a:cubicBezTo>
                <a:cubicBezTo>
                  <a:pt x="5556356" y="979773"/>
                  <a:pt x="5514146" y="932146"/>
                  <a:pt x="5473320" y="886095"/>
                </a:cubicBezTo>
                <a:cubicBezTo>
                  <a:pt x="5389575" y="791590"/>
                  <a:pt x="5302986" y="693858"/>
                  <a:pt x="5196301" y="621083"/>
                </a:cubicBezTo>
                <a:cubicBezTo>
                  <a:pt x="5040722" y="515080"/>
                  <a:pt x="4860031" y="497086"/>
                  <a:pt x="4685317" y="479684"/>
                </a:cubicBezTo>
                <a:cubicBezTo>
                  <a:pt x="4646797" y="475847"/>
                  <a:pt x="4606989" y="471882"/>
                  <a:pt x="4568123" y="467035"/>
                </a:cubicBezTo>
                <a:cubicBezTo>
                  <a:pt x="4507835" y="459515"/>
                  <a:pt x="4449623" y="445778"/>
                  <a:pt x="4388029" y="431237"/>
                </a:cubicBezTo>
                <a:cubicBezTo>
                  <a:pt x="4315503" y="414119"/>
                  <a:pt x="4240499" y="396419"/>
                  <a:pt x="4160289" y="389214"/>
                </a:cubicBezTo>
                <a:cubicBezTo>
                  <a:pt x="4151931" y="388463"/>
                  <a:pt x="4143555" y="387869"/>
                  <a:pt x="4135159" y="387404"/>
                </a:cubicBezTo>
                <a:cubicBezTo>
                  <a:pt x="4137080" y="385331"/>
                  <a:pt x="4139021" y="383253"/>
                  <a:pt x="4140942" y="381181"/>
                </a:cubicBezTo>
                <a:cubicBezTo>
                  <a:pt x="4155851" y="365155"/>
                  <a:pt x="4170797" y="349093"/>
                  <a:pt x="4185783" y="333009"/>
                </a:cubicBezTo>
                <a:cubicBezTo>
                  <a:pt x="4211124" y="333979"/>
                  <a:pt x="4236369" y="336248"/>
                  <a:pt x="4261517" y="339991"/>
                </a:cubicBezTo>
                <a:cubicBezTo>
                  <a:pt x="4392236" y="359451"/>
                  <a:pt x="4521245" y="393881"/>
                  <a:pt x="4667488" y="448341"/>
                </a:cubicBezTo>
                <a:lnTo>
                  <a:pt x="4667930" y="448512"/>
                </a:lnTo>
                <a:lnTo>
                  <a:pt x="4668429" y="448506"/>
                </a:lnTo>
                <a:cubicBezTo>
                  <a:pt x="4913537" y="445997"/>
                  <a:pt x="5107791" y="497230"/>
                  <a:pt x="5262295" y="605118"/>
                </a:cubicBezTo>
                <a:cubicBezTo>
                  <a:pt x="5363043" y="675588"/>
                  <a:pt x="5445194" y="769708"/>
                  <a:pt x="5524636" y="860716"/>
                </a:cubicBezTo>
                <a:cubicBezTo>
                  <a:pt x="5563599" y="905345"/>
                  <a:pt x="5603906" y="951512"/>
                  <a:pt x="5645980" y="994432"/>
                </a:cubicBezTo>
                <a:cubicBezTo>
                  <a:pt x="5721291" y="1071261"/>
                  <a:pt x="5802347" y="1126995"/>
                  <a:pt x="5893778" y="1164786"/>
                </a:cubicBezTo>
                <a:cubicBezTo>
                  <a:pt x="5974776" y="1198272"/>
                  <a:pt x="6061768" y="1216677"/>
                  <a:pt x="6159750" y="1221039"/>
                </a:cubicBezTo>
                <a:cubicBezTo>
                  <a:pt x="6207280" y="1223152"/>
                  <a:pt x="6255196" y="1221807"/>
                  <a:pt x="6303322" y="1217965"/>
                </a:cubicBezTo>
                <a:cubicBezTo>
                  <a:pt x="6438498" y="1207110"/>
                  <a:pt x="6575135" y="1176351"/>
                  <a:pt x="6708409" y="1146361"/>
                </a:cubicBezTo>
                <a:cubicBezTo>
                  <a:pt x="6718937" y="1143998"/>
                  <a:pt x="6729446" y="1141635"/>
                  <a:pt x="6739917" y="1139272"/>
                </a:cubicBezTo>
                <a:lnTo>
                  <a:pt x="6738784" y="1134162"/>
                </a:lnTo>
                <a:cubicBezTo>
                  <a:pt x="6728294" y="1136525"/>
                  <a:pt x="6717784" y="1138888"/>
                  <a:pt x="6707256" y="1141251"/>
                </a:cubicBezTo>
                <a:cubicBezTo>
                  <a:pt x="6340747" y="1223748"/>
                  <a:pt x="5961731" y="1309049"/>
                  <a:pt x="5649707" y="990762"/>
                </a:cubicBezTo>
                <a:cubicBezTo>
                  <a:pt x="5607748" y="947939"/>
                  <a:pt x="5567498" y="901849"/>
                  <a:pt x="5528594" y="857258"/>
                </a:cubicBezTo>
                <a:cubicBezTo>
                  <a:pt x="5448940" y="766019"/>
                  <a:pt x="5366578" y="671668"/>
                  <a:pt x="5265292" y="600833"/>
                </a:cubicBezTo>
                <a:cubicBezTo>
                  <a:pt x="5181316" y="542179"/>
                  <a:pt x="5084064" y="499503"/>
                  <a:pt x="4976265" y="473987"/>
                </a:cubicBezTo>
                <a:cubicBezTo>
                  <a:pt x="4884085" y="452172"/>
                  <a:pt x="4783529" y="442118"/>
                  <a:pt x="4668852" y="443263"/>
                </a:cubicBezTo>
                <a:cubicBezTo>
                  <a:pt x="4522456" y="388768"/>
                  <a:pt x="4393235" y="354300"/>
                  <a:pt x="4262285" y="334809"/>
                </a:cubicBezTo>
                <a:cubicBezTo>
                  <a:pt x="4238424" y="331259"/>
                  <a:pt x="4214505" y="329023"/>
                  <a:pt x="4190490" y="327954"/>
                </a:cubicBezTo>
                <a:cubicBezTo>
                  <a:pt x="4207685" y="309491"/>
                  <a:pt x="4224937" y="291002"/>
                  <a:pt x="4242248" y="272499"/>
                </a:cubicBezTo>
                <a:cubicBezTo>
                  <a:pt x="4282862" y="273117"/>
                  <a:pt x="4323245" y="277217"/>
                  <a:pt x="4363226" y="285451"/>
                </a:cubicBezTo>
                <a:cubicBezTo>
                  <a:pt x="4492389" y="312041"/>
                  <a:pt x="4617191" y="354903"/>
                  <a:pt x="4767910" y="424434"/>
                </a:cubicBezTo>
                <a:lnTo>
                  <a:pt x="4768409" y="424662"/>
                </a:lnTo>
                <a:lnTo>
                  <a:pt x="4768966" y="424668"/>
                </a:lnTo>
                <a:cubicBezTo>
                  <a:pt x="5001203" y="427561"/>
                  <a:pt x="5185139" y="479928"/>
                  <a:pt x="5331266" y="584759"/>
                </a:cubicBezTo>
                <a:cubicBezTo>
                  <a:pt x="5426654" y="653302"/>
                  <a:pt x="5504579" y="744040"/>
                  <a:pt x="5579948" y="831801"/>
                </a:cubicBezTo>
                <a:cubicBezTo>
                  <a:pt x="5617008" y="874952"/>
                  <a:pt x="5655336" y="919581"/>
                  <a:pt x="5695336" y="961137"/>
                </a:cubicBezTo>
                <a:cubicBezTo>
                  <a:pt x="5766536" y="1035065"/>
                  <a:pt x="5843077" y="1089301"/>
                  <a:pt x="5929397" y="1126957"/>
                </a:cubicBezTo>
                <a:cubicBezTo>
                  <a:pt x="6005880" y="1160328"/>
                  <a:pt x="6088012" y="1179675"/>
                  <a:pt x="6180480" y="1186092"/>
                </a:cubicBezTo>
                <a:cubicBezTo>
                  <a:pt x="6236983" y="1190011"/>
                  <a:pt x="6294062" y="1188801"/>
                  <a:pt x="6351352" y="1184209"/>
                </a:cubicBezTo>
                <a:cubicBezTo>
                  <a:pt x="6467374" y="1174910"/>
                  <a:pt x="6584183" y="1151683"/>
                  <a:pt x="6698361" y="1128993"/>
                </a:cubicBezTo>
                <a:cubicBezTo>
                  <a:pt x="6708985" y="1126880"/>
                  <a:pt x="6719552" y="1124786"/>
                  <a:pt x="6730118" y="1122692"/>
                </a:cubicBezTo>
                <a:lnTo>
                  <a:pt x="6729119" y="1117639"/>
                </a:lnTo>
                <a:cubicBezTo>
                  <a:pt x="6718553" y="1119733"/>
                  <a:pt x="6707967" y="1121827"/>
                  <a:pt x="6697362" y="1123941"/>
                </a:cubicBezTo>
                <a:cubicBezTo>
                  <a:pt x="6351506" y="1192682"/>
                  <a:pt x="5993892" y="1263766"/>
                  <a:pt x="5699063" y="957564"/>
                </a:cubicBezTo>
                <a:cubicBezTo>
                  <a:pt x="5659159" y="916123"/>
                  <a:pt x="5620869" y="871532"/>
                  <a:pt x="5583867" y="828439"/>
                </a:cubicBezTo>
                <a:cubicBezTo>
                  <a:pt x="5508306" y="740448"/>
                  <a:pt x="5430170" y="649479"/>
                  <a:pt x="5334282" y="580568"/>
                </a:cubicBezTo>
                <a:cubicBezTo>
                  <a:pt x="5254744" y="523518"/>
                  <a:pt x="5162660" y="481255"/>
                  <a:pt x="5060568" y="454954"/>
                </a:cubicBezTo>
                <a:cubicBezTo>
                  <a:pt x="4973421" y="432499"/>
                  <a:pt x="4878245" y="420908"/>
                  <a:pt x="4769582" y="419523"/>
                </a:cubicBezTo>
                <a:cubicBezTo>
                  <a:pt x="4618708" y="349958"/>
                  <a:pt x="4493676" y="307046"/>
                  <a:pt x="4364263" y="280402"/>
                </a:cubicBezTo>
                <a:cubicBezTo>
                  <a:pt x="4325474" y="272414"/>
                  <a:pt x="4286339" y="268287"/>
                  <a:pt x="4246993" y="267429"/>
                </a:cubicBezTo>
                <a:cubicBezTo>
                  <a:pt x="4264322" y="248897"/>
                  <a:pt x="4281728" y="230357"/>
                  <a:pt x="4299192" y="211821"/>
                </a:cubicBezTo>
                <a:cubicBezTo>
                  <a:pt x="4355042" y="210939"/>
                  <a:pt x="4410488" y="216686"/>
                  <a:pt x="4464973" y="230904"/>
                </a:cubicBezTo>
                <a:cubicBezTo>
                  <a:pt x="4626374" y="273033"/>
                  <a:pt x="4759457" y="340287"/>
                  <a:pt x="4868370" y="400513"/>
                </a:cubicBezTo>
                <a:lnTo>
                  <a:pt x="4868908" y="400807"/>
                </a:lnTo>
                <a:lnTo>
                  <a:pt x="4869503" y="400830"/>
                </a:lnTo>
                <a:cubicBezTo>
                  <a:pt x="5088848" y="409122"/>
                  <a:pt x="5262468" y="462622"/>
                  <a:pt x="5400257" y="564390"/>
                </a:cubicBezTo>
                <a:cubicBezTo>
                  <a:pt x="5490265" y="630996"/>
                  <a:pt x="5563982" y="718373"/>
                  <a:pt x="5635259" y="802887"/>
                </a:cubicBezTo>
                <a:cubicBezTo>
                  <a:pt x="5670437" y="844558"/>
                  <a:pt x="5706786" y="887651"/>
                  <a:pt x="5744711" y="927843"/>
                </a:cubicBezTo>
                <a:cubicBezTo>
                  <a:pt x="5811761" y="998851"/>
                  <a:pt x="5883825" y="1051588"/>
                  <a:pt x="5965035" y="1089090"/>
                </a:cubicBezTo>
                <a:cubicBezTo>
                  <a:pt x="6037003" y="1122346"/>
                  <a:pt x="6114275" y="1142615"/>
                  <a:pt x="6201248" y="1151087"/>
                </a:cubicBezTo>
                <a:cubicBezTo>
                  <a:pt x="6268394" y="1157619"/>
                  <a:pt x="6336444" y="1156524"/>
                  <a:pt x="6404608" y="1151068"/>
                </a:cubicBezTo>
                <a:cubicBezTo>
                  <a:pt x="6499650" y="1143441"/>
                  <a:pt x="6594923" y="1127303"/>
                  <a:pt x="6688352" y="1111491"/>
                </a:cubicBezTo>
                <a:cubicBezTo>
                  <a:pt x="6699014" y="1109685"/>
                  <a:pt x="6709676" y="1107879"/>
                  <a:pt x="6720301" y="1106092"/>
                </a:cubicBezTo>
                <a:lnTo>
                  <a:pt x="6719456" y="1101097"/>
                </a:lnTo>
                <a:cubicBezTo>
                  <a:pt x="6708831" y="1102884"/>
                  <a:pt x="6698169" y="1104690"/>
                  <a:pt x="6687507" y="1106496"/>
                </a:cubicBezTo>
                <a:cubicBezTo>
                  <a:pt x="6362322" y="1161558"/>
                  <a:pt x="6026053" y="1218464"/>
                  <a:pt x="5748400" y="924365"/>
                </a:cubicBezTo>
                <a:cubicBezTo>
                  <a:pt x="5710551" y="884289"/>
                  <a:pt x="5674260" y="841234"/>
                  <a:pt x="5639140" y="799621"/>
                </a:cubicBezTo>
                <a:cubicBezTo>
                  <a:pt x="5567671" y="714877"/>
                  <a:pt x="5493762" y="627269"/>
                  <a:pt x="5403273" y="560315"/>
                </a:cubicBezTo>
                <a:cubicBezTo>
                  <a:pt x="5328173" y="504859"/>
                  <a:pt x="5241239" y="463006"/>
                  <a:pt x="5144870" y="435917"/>
                </a:cubicBezTo>
                <a:cubicBezTo>
                  <a:pt x="5062757" y="412835"/>
                  <a:pt x="4972922" y="399708"/>
                  <a:pt x="4870291" y="395788"/>
                </a:cubicBezTo>
                <a:cubicBezTo>
                  <a:pt x="4761204" y="335478"/>
                  <a:pt x="4627931" y="268203"/>
                  <a:pt x="4466241" y="226001"/>
                </a:cubicBezTo>
                <a:cubicBezTo>
                  <a:pt x="4414772" y="212566"/>
                  <a:pt x="4360978" y="206044"/>
                  <a:pt x="4304264" y="206428"/>
                </a:cubicBezTo>
                <a:cubicBezTo>
                  <a:pt x="4321786" y="187854"/>
                  <a:pt x="4339365" y="169287"/>
                  <a:pt x="4357020" y="150750"/>
                </a:cubicBezTo>
                <a:cubicBezTo>
                  <a:pt x="4427491" y="147401"/>
                  <a:pt x="4497730" y="154675"/>
                  <a:pt x="4566720" y="176357"/>
                </a:cubicBezTo>
                <a:cubicBezTo>
                  <a:pt x="4725912" y="226395"/>
                  <a:pt x="4859321" y="305657"/>
                  <a:pt x="4968849" y="376592"/>
                </a:cubicBezTo>
                <a:lnTo>
                  <a:pt x="4969387" y="376943"/>
                </a:lnTo>
                <a:lnTo>
                  <a:pt x="4970021" y="376985"/>
                </a:lnTo>
                <a:cubicBezTo>
                  <a:pt x="5179357" y="390880"/>
                  <a:pt x="5337991" y="443955"/>
                  <a:pt x="5469247" y="544016"/>
                </a:cubicBezTo>
                <a:cubicBezTo>
                  <a:pt x="5553896" y="608691"/>
                  <a:pt x="5623386" y="692725"/>
                  <a:pt x="5690610" y="773973"/>
                </a:cubicBezTo>
                <a:cubicBezTo>
                  <a:pt x="5723846" y="814165"/>
                  <a:pt x="5758236" y="855720"/>
                  <a:pt x="5794086" y="894529"/>
                </a:cubicBezTo>
                <a:cubicBezTo>
                  <a:pt x="5911433" y="1021559"/>
                  <a:pt x="6051412" y="1094008"/>
                  <a:pt x="6222016" y="1116006"/>
                </a:cubicBezTo>
                <a:cubicBezTo>
                  <a:pt x="6303014" y="1126438"/>
                  <a:pt x="6385396" y="1125151"/>
                  <a:pt x="6467624" y="1118561"/>
                </a:cubicBezTo>
                <a:cubicBezTo>
                  <a:pt x="6538305" y="1112894"/>
                  <a:pt x="6608871" y="1103307"/>
                  <a:pt x="6678342" y="1093854"/>
                </a:cubicBezTo>
                <a:cubicBezTo>
                  <a:pt x="6689082" y="1092394"/>
                  <a:pt x="6699782" y="1090934"/>
                  <a:pt x="6710464" y="1089513"/>
                </a:cubicBezTo>
                <a:lnTo>
                  <a:pt x="6709812" y="1084575"/>
                </a:lnTo>
                <a:cubicBezTo>
                  <a:pt x="6699130" y="1086016"/>
                  <a:pt x="6688409" y="1087457"/>
                  <a:pt x="6677670" y="1088917"/>
                </a:cubicBezTo>
                <a:cubicBezTo>
                  <a:pt x="6373138" y="1130319"/>
                  <a:pt x="6058233" y="1173124"/>
                  <a:pt x="5797736" y="891167"/>
                </a:cubicBezTo>
                <a:cubicBezTo>
                  <a:pt x="5761982" y="852454"/>
                  <a:pt x="5727650" y="810937"/>
                  <a:pt x="5694432" y="770803"/>
                </a:cubicBezTo>
                <a:cubicBezTo>
                  <a:pt x="5627056" y="689324"/>
                  <a:pt x="5557355" y="605079"/>
                  <a:pt x="5472264" y="540060"/>
                </a:cubicBezTo>
                <a:cubicBezTo>
                  <a:pt x="5400602" y="485442"/>
                  <a:pt x="5321103" y="445154"/>
                  <a:pt x="5229193" y="416889"/>
                </a:cubicBezTo>
                <a:cubicBezTo>
                  <a:pt x="5152075" y="393179"/>
                  <a:pt x="5067619" y="378515"/>
                  <a:pt x="4971001" y="372063"/>
                </a:cubicBezTo>
                <a:cubicBezTo>
                  <a:pt x="4861319" y="301038"/>
                  <a:pt x="4727699" y="221746"/>
                  <a:pt x="4568200" y="171610"/>
                </a:cubicBezTo>
                <a:cubicBezTo>
                  <a:pt x="4500304" y="150269"/>
                  <a:pt x="4431256" y="142746"/>
                  <a:pt x="4361996" y="145520"/>
                </a:cubicBezTo>
                <a:cubicBezTo>
                  <a:pt x="4379345" y="127315"/>
                  <a:pt x="4396770" y="109140"/>
                  <a:pt x="4414273" y="91008"/>
                </a:cubicBezTo>
                <a:cubicBezTo>
                  <a:pt x="4500535" y="83327"/>
                  <a:pt x="4585683" y="91521"/>
                  <a:pt x="4668468" y="121810"/>
                </a:cubicBezTo>
                <a:cubicBezTo>
                  <a:pt x="4825911" y="179414"/>
                  <a:pt x="4954171" y="266810"/>
                  <a:pt x="5069329" y="352671"/>
                </a:cubicBezTo>
                <a:lnTo>
                  <a:pt x="5069866" y="353076"/>
                </a:lnTo>
                <a:lnTo>
                  <a:pt x="5070558" y="353143"/>
                </a:lnTo>
                <a:cubicBezTo>
                  <a:pt x="5266790" y="372525"/>
                  <a:pt x="5415396" y="426703"/>
                  <a:pt x="5538219" y="523643"/>
                </a:cubicBezTo>
                <a:cubicBezTo>
                  <a:pt x="5617507" y="586394"/>
                  <a:pt x="5682809" y="667058"/>
                  <a:pt x="5745960" y="745078"/>
                </a:cubicBezTo>
                <a:cubicBezTo>
                  <a:pt x="5777275" y="783790"/>
                  <a:pt x="5809686" y="823809"/>
                  <a:pt x="5843441" y="861234"/>
                </a:cubicBezTo>
                <a:cubicBezTo>
                  <a:pt x="5953086" y="982809"/>
                  <a:pt x="6083708" y="1054643"/>
                  <a:pt x="6242785" y="1080848"/>
                </a:cubicBezTo>
                <a:cubicBezTo>
                  <a:pt x="6346511" y="1097927"/>
                  <a:pt x="6452657" y="1094661"/>
                  <a:pt x="6557517" y="1086246"/>
                </a:cubicBezTo>
                <a:cubicBezTo>
                  <a:pt x="6594693" y="1083269"/>
                  <a:pt x="6631695" y="1079657"/>
                  <a:pt x="6668370" y="1076045"/>
                </a:cubicBezTo>
                <a:cubicBezTo>
                  <a:pt x="6679149" y="1074988"/>
                  <a:pt x="6689908" y="1073931"/>
                  <a:pt x="6700628" y="1072913"/>
                </a:cubicBezTo>
                <a:lnTo>
                  <a:pt x="6700167" y="1068033"/>
                </a:lnTo>
                <a:cubicBezTo>
                  <a:pt x="6689428" y="1069071"/>
                  <a:pt x="6678688" y="1070127"/>
                  <a:pt x="6667890" y="1071184"/>
                </a:cubicBezTo>
                <a:cubicBezTo>
                  <a:pt x="6384013" y="1099003"/>
                  <a:pt x="6090432" y="1127764"/>
                  <a:pt x="5847073" y="857968"/>
                </a:cubicBezTo>
                <a:cubicBezTo>
                  <a:pt x="5813394" y="820620"/>
                  <a:pt x="5781041" y="780659"/>
                  <a:pt x="5749764" y="742004"/>
                </a:cubicBezTo>
                <a:cubicBezTo>
                  <a:pt x="5686441" y="663772"/>
                  <a:pt x="5620966" y="582895"/>
                  <a:pt x="5541254" y="519810"/>
                </a:cubicBezTo>
                <a:cubicBezTo>
                  <a:pt x="5474108" y="466812"/>
                  <a:pt x="5399603" y="426925"/>
                  <a:pt x="5313495" y="397863"/>
                </a:cubicBezTo>
                <a:cubicBezTo>
                  <a:pt x="5241411" y="373535"/>
                  <a:pt x="5162315" y="357335"/>
                  <a:pt x="5071711" y="348346"/>
                </a:cubicBezTo>
                <a:cubicBezTo>
                  <a:pt x="4956400" y="262395"/>
                  <a:pt x="4827928" y="174945"/>
                  <a:pt x="4670159" y="117219"/>
                </a:cubicBezTo>
                <a:cubicBezTo>
                  <a:pt x="4592465" y="88792"/>
                  <a:pt x="4509661" y="78139"/>
                  <a:pt x="4419844" y="85236"/>
                </a:cubicBezTo>
                <a:cubicBezTo>
                  <a:pt x="4437269" y="67217"/>
                  <a:pt x="4454753" y="49244"/>
                  <a:pt x="4472332" y="31333"/>
                </a:cubicBezTo>
                <a:cubicBezTo>
                  <a:pt x="4573272" y="18301"/>
                  <a:pt x="4673175" y="26891"/>
                  <a:pt x="4770253" y="67259"/>
                </a:cubicBezTo>
                <a:cubicBezTo>
                  <a:pt x="4927024" y="132460"/>
                  <a:pt x="5054958" y="231469"/>
                  <a:pt x="5169846" y="328748"/>
                </a:cubicBezTo>
                <a:lnTo>
                  <a:pt x="5170365" y="329201"/>
                </a:lnTo>
                <a:lnTo>
                  <a:pt x="5171056" y="329295"/>
                </a:lnTo>
                <a:cubicBezTo>
                  <a:pt x="5354225" y="354165"/>
                  <a:pt x="5492802" y="409450"/>
                  <a:pt x="5607191" y="503267"/>
                </a:cubicBezTo>
                <a:cubicBezTo>
                  <a:pt x="5681157" y="564090"/>
                  <a:pt x="5742251" y="641409"/>
                  <a:pt x="5801329" y="716183"/>
                </a:cubicBezTo>
                <a:cubicBezTo>
                  <a:pt x="5830743" y="753397"/>
                  <a:pt x="5861155" y="791879"/>
                  <a:pt x="5892817" y="827940"/>
                </a:cubicBezTo>
                <a:cubicBezTo>
                  <a:pt x="5994756" y="944000"/>
                  <a:pt x="6116042" y="1015200"/>
                  <a:pt x="6263591" y="1045594"/>
                </a:cubicBezTo>
                <a:cubicBezTo>
                  <a:pt x="6393945" y="1072433"/>
                  <a:pt x="6528411" y="1065113"/>
                  <a:pt x="6658458" y="1058043"/>
                </a:cubicBezTo>
                <a:cubicBezTo>
                  <a:pt x="6669255" y="1057448"/>
                  <a:pt x="6680033" y="1056871"/>
                  <a:pt x="6690772" y="1056314"/>
                </a:cubicBezTo>
                <a:lnTo>
                  <a:pt x="6690523" y="1051511"/>
                </a:lnTo>
                <a:cubicBezTo>
                  <a:pt x="6679783" y="1052068"/>
                  <a:pt x="6669005" y="1052664"/>
                  <a:pt x="6658188" y="1053259"/>
                </a:cubicBezTo>
                <a:cubicBezTo>
                  <a:pt x="6394906" y="1067572"/>
                  <a:pt x="6122671" y="1082385"/>
                  <a:pt x="5896429" y="824770"/>
                </a:cubicBezTo>
                <a:cubicBezTo>
                  <a:pt x="5864844" y="788805"/>
                  <a:pt x="5834470" y="750381"/>
                  <a:pt x="5805094" y="713205"/>
                </a:cubicBezTo>
                <a:cubicBezTo>
                  <a:pt x="5745863" y="638239"/>
                  <a:pt x="5684596" y="560707"/>
                  <a:pt x="5610245" y="499553"/>
                </a:cubicBezTo>
                <a:cubicBezTo>
                  <a:pt x="5495280" y="405268"/>
                  <a:pt x="5356127" y="349674"/>
                  <a:pt x="5172402" y="324631"/>
                </a:cubicBezTo>
                <a:cubicBezTo>
                  <a:pt x="5057360" y="227243"/>
                  <a:pt x="4929233" y="128172"/>
                  <a:pt x="4772098" y="62822"/>
                </a:cubicBezTo>
                <a:cubicBezTo>
                  <a:pt x="4681782" y="25264"/>
                  <a:pt x="4584607" y="12985"/>
                  <a:pt x="4477711" y="25865"/>
                </a:cubicBezTo>
                <a:close/>
                <a:moveTo>
                  <a:pt x="4851417" y="0"/>
                </a:moveTo>
                <a:lnTo>
                  <a:pt x="4837396" y="0"/>
                </a:lnTo>
                <a:lnTo>
                  <a:pt x="4872039" y="12707"/>
                </a:lnTo>
                <a:cubicBezTo>
                  <a:pt x="5036533" y="89077"/>
                  <a:pt x="5163890" y="203539"/>
                  <a:pt x="5270364" y="304834"/>
                </a:cubicBezTo>
                <a:lnTo>
                  <a:pt x="5270882" y="305322"/>
                </a:lnTo>
                <a:lnTo>
                  <a:pt x="5271575" y="305443"/>
                </a:lnTo>
                <a:cubicBezTo>
                  <a:pt x="5441640" y="335818"/>
                  <a:pt x="5570207" y="392203"/>
                  <a:pt x="5676181" y="482890"/>
                </a:cubicBezTo>
                <a:cubicBezTo>
                  <a:pt x="5744787" y="541793"/>
                  <a:pt x="5801694" y="615780"/>
                  <a:pt x="5856736" y="687326"/>
                </a:cubicBezTo>
                <a:cubicBezTo>
                  <a:pt x="5884210" y="723022"/>
                  <a:pt x="5912605" y="759967"/>
                  <a:pt x="5942173" y="794626"/>
                </a:cubicBezTo>
                <a:cubicBezTo>
                  <a:pt x="6036427" y="905192"/>
                  <a:pt x="6148376" y="975700"/>
                  <a:pt x="6284417" y="1010224"/>
                </a:cubicBezTo>
                <a:cubicBezTo>
                  <a:pt x="6404627" y="1040714"/>
                  <a:pt x="6528622" y="1040253"/>
                  <a:pt x="6648544" y="1039811"/>
                </a:cubicBezTo>
                <a:cubicBezTo>
                  <a:pt x="6659360" y="1039772"/>
                  <a:pt x="6670158" y="1039715"/>
                  <a:pt x="6680916" y="1039715"/>
                </a:cubicBezTo>
                <a:lnTo>
                  <a:pt x="6680916" y="1034989"/>
                </a:lnTo>
                <a:cubicBezTo>
                  <a:pt x="6670158" y="1035008"/>
                  <a:pt x="6659360" y="1035046"/>
                  <a:pt x="6648525" y="1035085"/>
                </a:cubicBezTo>
                <a:cubicBezTo>
                  <a:pt x="6405857" y="1035988"/>
                  <a:pt x="6154927" y="1036929"/>
                  <a:pt x="5945766" y="791571"/>
                </a:cubicBezTo>
                <a:cubicBezTo>
                  <a:pt x="5916275" y="756989"/>
                  <a:pt x="5887917" y="720102"/>
                  <a:pt x="5860483" y="684444"/>
                </a:cubicBezTo>
                <a:cubicBezTo>
                  <a:pt x="5805286" y="612707"/>
                  <a:pt x="5748246" y="538530"/>
                  <a:pt x="5679255" y="479307"/>
                </a:cubicBezTo>
                <a:cubicBezTo>
                  <a:pt x="5572743" y="388171"/>
                  <a:pt x="5443696" y="331482"/>
                  <a:pt x="5273111" y="300923"/>
                </a:cubicBezTo>
                <a:cubicBezTo>
                  <a:pt x="5166464" y="199489"/>
                  <a:pt x="5038896" y="84975"/>
                  <a:pt x="4874018" y="8426"/>
                </a:cubicBezTo>
                <a:close/>
                <a:moveTo>
                  <a:pt x="5052357" y="0"/>
                </a:moveTo>
                <a:lnTo>
                  <a:pt x="5043371" y="0"/>
                </a:lnTo>
                <a:lnTo>
                  <a:pt x="5090578" y="28404"/>
                </a:lnTo>
                <a:cubicBezTo>
                  <a:pt x="5200683" y="104793"/>
                  <a:pt x="5291666" y="196944"/>
                  <a:pt x="5370901" y="280912"/>
                </a:cubicBezTo>
                <a:lnTo>
                  <a:pt x="5371381" y="281424"/>
                </a:lnTo>
                <a:lnTo>
                  <a:pt x="5372072" y="281580"/>
                </a:lnTo>
                <a:cubicBezTo>
                  <a:pt x="5529036" y="317465"/>
                  <a:pt x="5647575" y="374957"/>
                  <a:pt x="5745153" y="462504"/>
                </a:cubicBezTo>
                <a:cubicBezTo>
                  <a:pt x="5808456" y="519495"/>
                  <a:pt x="5861174" y="590140"/>
                  <a:pt x="5912163" y="658450"/>
                </a:cubicBezTo>
                <a:cubicBezTo>
                  <a:pt x="5937696" y="692667"/>
                  <a:pt x="5964094" y="728037"/>
                  <a:pt x="5991548" y="761331"/>
                </a:cubicBezTo>
                <a:cubicBezTo>
                  <a:pt x="6078098" y="866345"/>
                  <a:pt x="6180729" y="936142"/>
                  <a:pt x="6305281" y="974720"/>
                </a:cubicBezTo>
                <a:cubicBezTo>
                  <a:pt x="6415366" y="1008803"/>
                  <a:pt x="6528910" y="1015142"/>
                  <a:pt x="6638727" y="1021252"/>
                </a:cubicBezTo>
                <a:cubicBezTo>
                  <a:pt x="6649524" y="1021867"/>
                  <a:pt x="6660302" y="1022462"/>
                  <a:pt x="6671041" y="1023096"/>
                </a:cubicBezTo>
                <a:lnTo>
                  <a:pt x="6671310" y="1018466"/>
                </a:lnTo>
                <a:cubicBezTo>
                  <a:pt x="6660571" y="1017851"/>
                  <a:pt x="6649793" y="1017236"/>
                  <a:pt x="6638976" y="1016641"/>
                </a:cubicBezTo>
                <a:cubicBezTo>
                  <a:pt x="6416884" y="1004249"/>
                  <a:pt x="6187242" y="991454"/>
                  <a:pt x="5995121" y="758373"/>
                </a:cubicBezTo>
                <a:cubicBezTo>
                  <a:pt x="5967744" y="725174"/>
                  <a:pt x="5941366" y="689843"/>
                  <a:pt x="5915871" y="655684"/>
                </a:cubicBezTo>
                <a:cubicBezTo>
                  <a:pt x="5864748" y="587191"/>
                  <a:pt x="5811895" y="516358"/>
                  <a:pt x="5748246" y="459062"/>
                </a:cubicBezTo>
                <a:cubicBezTo>
                  <a:pt x="5650206" y="371091"/>
                  <a:pt x="5531206" y="313303"/>
                  <a:pt x="5373802" y="277227"/>
                </a:cubicBezTo>
                <a:cubicBezTo>
                  <a:pt x="5294422" y="193142"/>
                  <a:pt x="5203285" y="100920"/>
                  <a:pt x="5092949" y="24416"/>
                </a:cubicBezTo>
                <a:close/>
                <a:moveTo>
                  <a:pt x="5222538" y="0"/>
                </a:moveTo>
                <a:lnTo>
                  <a:pt x="5215546" y="0"/>
                </a:lnTo>
                <a:lnTo>
                  <a:pt x="5296418" y="68905"/>
                </a:lnTo>
                <a:cubicBezTo>
                  <a:pt x="5361588" y="130398"/>
                  <a:pt x="5419133" y="195692"/>
                  <a:pt x="5471457" y="257004"/>
                </a:cubicBezTo>
                <a:lnTo>
                  <a:pt x="5471918" y="257523"/>
                </a:lnTo>
                <a:lnTo>
                  <a:pt x="5472552" y="257713"/>
                </a:lnTo>
                <a:cubicBezTo>
                  <a:pt x="5616374" y="299104"/>
                  <a:pt x="5724922" y="357698"/>
                  <a:pt x="5814124" y="442116"/>
                </a:cubicBezTo>
                <a:cubicBezTo>
                  <a:pt x="5872125" y="497203"/>
                  <a:pt x="5920674" y="564532"/>
                  <a:pt x="5967648" y="629652"/>
                </a:cubicBezTo>
                <a:cubicBezTo>
                  <a:pt x="5991221" y="662331"/>
                  <a:pt x="6015602" y="696126"/>
                  <a:pt x="6040904" y="728018"/>
                </a:cubicBezTo>
                <a:cubicBezTo>
                  <a:pt x="6119789" y="827440"/>
                  <a:pt x="6213102" y="896469"/>
                  <a:pt x="6326165" y="939024"/>
                </a:cubicBezTo>
                <a:cubicBezTo>
                  <a:pt x="6426125" y="976642"/>
                  <a:pt x="6529218" y="989725"/>
                  <a:pt x="6628928" y="1002347"/>
                </a:cubicBezTo>
                <a:cubicBezTo>
                  <a:pt x="6639706" y="1003711"/>
                  <a:pt x="6650446" y="1005075"/>
                  <a:pt x="6661147" y="1006459"/>
                </a:cubicBezTo>
                <a:lnTo>
                  <a:pt x="6661743" y="1001963"/>
                </a:lnTo>
                <a:cubicBezTo>
                  <a:pt x="6651022" y="1000580"/>
                  <a:pt x="6640283" y="999216"/>
                  <a:pt x="6629504" y="997852"/>
                </a:cubicBezTo>
                <a:cubicBezTo>
                  <a:pt x="6427970" y="972300"/>
                  <a:pt x="6219577" y="945902"/>
                  <a:pt x="6044457" y="725193"/>
                </a:cubicBezTo>
                <a:cubicBezTo>
                  <a:pt x="6019213" y="693378"/>
                  <a:pt x="5994872" y="659623"/>
                  <a:pt x="5971337" y="626981"/>
                </a:cubicBezTo>
                <a:cubicBezTo>
                  <a:pt x="5924248" y="561704"/>
                  <a:pt x="5875564" y="494202"/>
                  <a:pt x="5817256" y="438820"/>
                </a:cubicBezTo>
                <a:cubicBezTo>
                  <a:pt x="5727631" y="354010"/>
                  <a:pt x="5618698" y="295123"/>
                  <a:pt x="5474473" y="253538"/>
                </a:cubicBezTo>
                <a:cubicBezTo>
                  <a:pt x="5422063" y="192139"/>
                  <a:pt x="5364426" y="126780"/>
                  <a:pt x="5299132" y="65213"/>
                </a:cubicBezTo>
                <a:close/>
                <a:moveTo>
                  <a:pt x="5374107" y="0"/>
                </a:moveTo>
                <a:lnTo>
                  <a:pt x="5367546" y="0"/>
                </a:lnTo>
                <a:lnTo>
                  <a:pt x="5398460" y="28680"/>
                </a:lnTo>
                <a:cubicBezTo>
                  <a:pt x="5463330" y="95507"/>
                  <a:pt x="5520294" y="166468"/>
                  <a:pt x="5572032" y="233102"/>
                </a:cubicBezTo>
                <a:lnTo>
                  <a:pt x="5572435" y="233617"/>
                </a:lnTo>
                <a:lnTo>
                  <a:pt x="5573031" y="233832"/>
                </a:lnTo>
                <a:cubicBezTo>
                  <a:pt x="5703712" y="280733"/>
                  <a:pt x="5802232" y="340436"/>
                  <a:pt x="5883095" y="421725"/>
                </a:cubicBezTo>
                <a:cubicBezTo>
                  <a:pt x="5935813" y="474925"/>
                  <a:pt x="5980232" y="538959"/>
                  <a:pt x="6023190" y="600891"/>
                </a:cubicBezTo>
                <a:cubicBezTo>
                  <a:pt x="6044785" y="632015"/>
                  <a:pt x="6067109" y="664214"/>
                  <a:pt x="6090260" y="694704"/>
                </a:cubicBezTo>
                <a:cubicBezTo>
                  <a:pt x="6249412" y="904289"/>
                  <a:pt x="6437422" y="944288"/>
                  <a:pt x="6619227" y="982981"/>
                </a:cubicBezTo>
                <a:cubicBezTo>
                  <a:pt x="6629928" y="985268"/>
                  <a:pt x="6640610" y="987535"/>
                  <a:pt x="6651233" y="989840"/>
                </a:cubicBezTo>
                <a:lnTo>
                  <a:pt x="6652175" y="985479"/>
                </a:lnTo>
                <a:cubicBezTo>
                  <a:pt x="6641550" y="983173"/>
                  <a:pt x="6630869" y="980907"/>
                  <a:pt x="6620149" y="978620"/>
                </a:cubicBezTo>
                <a:cubicBezTo>
                  <a:pt x="6439132" y="940100"/>
                  <a:pt x="6251968" y="900273"/>
                  <a:pt x="6093814" y="692014"/>
                </a:cubicBezTo>
                <a:cubicBezTo>
                  <a:pt x="6070721" y="661601"/>
                  <a:pt x="6048415" y="629440"/>
                  <a:pt x="6026840" y="598336"/>
                </a:cubicBezTo>
                <a:cubicBezTo>
                  <a:pt x="5983786" y="536262"/>
                  <a:pt x="5939252" y="472064"/>
                  <a:pt x="5886265" y="418585"/>
                </a:cubicBezTo>
                <a:cubicBezTo>
                  <a:pt x="5805017" y="336936"/>
                  <a:pt x="5706172" y="276962"/>
                  <a:pt x="5575145" y="229863"/>
                </a:cubicBezTo>
                <a:cubicBezTo>
                  <a:pt x="5523320" y="163133"/>
                  <a:pt x="5466265" y="92094"/>
                  <a:pt x="5401268" y="25180"/>
                </a:cubicBezTo>
                <a:close/>
                <a:moveTo>
                  <a:pt x="5515110" y="0"/>
                </a:moveTo>
                <a:lnTo>
                  <a:pt x="5509615" y="0"/>
                </a:lnTo>
                <a:lnTo>
                  <a:pt x="5672608" y="209210"/>
                </a:lnTo>
                <a:lnTo>
                  <a:pt x="5672954" y="209694"/>
                </a:lnTo>
                <a:lnTo>
                  <a:pt x="5673511" y="209938"/>
                </a:lnTo>
                <a:cubicBezTo>
                  <a:pt x="5790973" y="262339"/>
                  <a:pt x="5879484" y="323157"/>
                  <a:pt x="5952067" y="401327"/>
                </a:cubicBezTo>
                <a:cubicBezTo>
                  <a:pt x="5999540" y="452675"/>
                  <a:pt x="6039828" y="513447"/>
                  <a:pt x="6078809" y="572221"/>
                </a:cubicBezTo>
                <a:cubicBezTo>
                  <a:pt x="6098405" y="601775"/>
                  <a:pt x="6118655" y="632341"/>
                  <a:pt x="6139634" y="661390"/>
                </a:cubicBezTo>
                <a:cubicBezTo>
                  <a:pt x="6281708" y="858276"/>
                  <a:pt x="6448412" y="911532"/>
                  <a:pt x="6609639" y="963020"/>
                </a:cubicBezTo>
                <a:cubicBezTo>
                  <a:pt x="6620226" y="966401"/>
                  <a:pt x="6630792" y="969763"/>
                  <a:pt x="6641301" y="973164"/>
                </a:cubicBezTo>
                <a:lnTo>
                  <a:pt x="6642646" y="969014"/>
                </a:lnTo>
                <a:cubicBezTo>
                  <a:pt x="6632118" y="965614"/>
                  <a:pt x="6621570" y="962232"/>
                  <a:pt x="6610965" y="958851"/>
                </a:cubicBezTo>
                <a:cubicBezTo>
                  <a:pt x="6450428" y="907574"/>
                  <a:pt x="6284417" y="854568"/>
                  <a:pt x="6143170" y="658835"/>
                </a:cubicBezTo>
                <a:cubicBezTo>
                  <a:pt x="6122248" y="629863"/>
                  <a:pt x="6102018" y="599335"/>
                  <a:pt x="6082440" y="569808"/>
                </a:cubicBezTo>
                <a:cubicBezTo>
                  <a:pt x="6043382" y="510890"/>
                  <a:pt x="6002979" y="449966"/>
                  <a:pt x="5955275" y="398359"/>
                </a:cubicBezTo>
                <a:cubicBezTo>
                  <a:pt x="5882384" y="319860"/>
                  <a:pt x="5793587" y="258791"/>
                  <a:pt x="5675836" y="206194"/>
                </a:cubicBezTo>
                <a:close/>
                <a:moveTo>
                  <a:pt x="5647698" y="0"/>
                </a:moveTo>
                <a:lnTo>
                  <a:pt x="5642311" y="0"/>
                </a:lnTo>
                <a:lnTo>
                  <a:pt x="5693265" y="66910"/>
                </a:lnTo>
                <a:cubicBezTo>
                  <a:pt x="5721500" y="106820"/>
                  <a:pt x="5748005" y="146699"/>
                  <a:pt x="5773202" y="185324"/>
                </a:cubicBezTo>
                <a:lnTo>
                  <a:pt x="5773491" y="185766"/>
                </a:lnTo>
                <a:lnTo>
                  <a:pt x="5773951" y="186025"/>
                </a:lnTo>
                <a:cubicBezTo>
                  <a:pt x="5839522" y="222434"/>
                  <a:pt x="5936486" y="282254"/>
                  <a:pt x="6021038" y="380922"/>
                </a:cubicBezTo>
                <a:cubicBezTo>
                  <a:pt x="6063305" y="430461"/>
                  <a:pt x="6099501" y="488030"/>
                  <a:pt x="6134524" y="543704"/>
                </a:cubicBezTo>
                <a:cubicBezTo>
                  <a:pt x="6152084" y="571633"/>
                  <a:pt x="6170259" y="600507"/>
                  <a:pt x="6188991" y="628057"/>
                </a:cubicBezTo>
                <a:cubicBezTo>
                  <a:pt x="6314099" y="812128"/>
                  <a:pt x="6459535" y="878275"/>
                  <a:pt x="6600187" y="942252"/>
                </a:cubicBezTo>
                <a:cubicBezTo>
                  <a:pt x="6610620" y="946997"/>
                  <a:pt x="6620994" y="951723"/>
                  <a:pt x="6631350" y="956469"/>
                </a:cubicBezTo>
                <a:lnTo>
                  <a:pt x="6633136" y="952588"/>
                </a:lnTo>
                <a:cubicBezTo>
                  <a:pt x="6622780" y="947823"/>
                  <a:pt x="6612387" y="943097"/>
                  <a:pt x="6601955" y="938352"/>
                </a:cubicBezTo>
                <a:cubicBezTo>
                  <a:pt x="6461840" y="874625"/>
                  <a:pt x="6316963" y="808728"/>
                  <a:pt x="6192526" y="625655"/>
                </a:cubicBezTo>
                <a:cubicBezTo>
                  <a:pt x="6173832" y="598163"/>
                  <a:pt x="6155696" y="569324"/>
                  <a:pt x="6138136" y="541424"/>
                </a:cubicBezTo>
                <a:cubicBezTo>
                  <a:pt x="6103036" y="485620"/>
                  <a:pt x="6066763" y="427917"/>
                  <a:pt x="6024285" y="378140"/>
                </a:cubicBezTo>
                <a:cubicBezTo>
                  <a:pt x="5939483" y="279175"/>
                  <a:pt x="5842347" y="219133"/>
                  <a:pt x="5776507" y="182536"/>
                </a:cubicBezTo>
                <a:cubicBezTo>
                  <a:pt x="5751267" y="143854"/>
                  <a:pt x="5724716" y="103919"/>
                  <a:pt x="5696429" y="63955"/>
                </a:cubicBezTo>
                <a:close/>
                <a:moveTo>
                  <a:pt x="5775534" y="0"/>
                </a:moveTo>
                <a:lnTo>
                  <a:pt x="5770255" y="0"/>
                </a:lnTo>
                <a:lnTo>
                  <a:pt x="5794927" y="34916"/>
                </a:lnTo>
                <a:cubicBezTo>
                  <a:pt x="5822842" y="77561"/>
                  <a:pt x="5848975" y="120172"/>
                  <a:pt x="5873797" y="161441"/>
                </a:cubicBezTo>
                <a:lnTo>
                  <a:pt x="5874027" y="161822"/>
                </a:lnTo>
                <a:lnTo>
                  <a:pt x="5874393" y="162079"/>
                </a:lnTo>
                <a:cubicBezTo>
                  <a:pt x="5966496" y="226199"/>
                  <a:pt x="6032988" y="287398"/>
                  <a:pt x="6089991" y="360505"/>
                </a:cubicBezTo>
                <a:cubicBezTo>
                  <a:pt x="6127128" y="408336"/>
                  <a:pt x="6159308" y="462816"/>
                  <a:pt x="6190432" y="515503"/>
                </a:cubicBezTo>
                <a:cubicBezTo>
                  <a:pt x="6205916" y="541695"/>
                  <a:pt x="6221901" y="568776"/>
                  <a:pt x="6238327" y="594737"/>
                </a:cubicBezTo>
                <a:cubicBezTo>
                  <a:pt x="6346549" y="765789"/>
                  <a:pt x="6470813" y="844404"/>
                  <a:pt x="6590966" y="920446"/>
                </a:cubicBezTo>
                <a:cubicBezTo>
                  <a:pt x="6601148" y="926882"/>
                  <a:pt x="6611273" y="933280"/>
                  <a:pt x="6621359" y="939735"/>
                </a:cubicBezTo>
                <a:lnTo>
                  <a:pt x="6623626" y="936200"/>
                </a:lnTo>
                <a:cubicBezTo>
                  <a:pt x="6613540" y="929745"/>
                  <a:pt x="6603395" y="923328"/>
                  <a:pt x="6593213" y="916892"/>
                </a:cubicBezTo>
                <a:cubicBezTo>
                  <a:pt x="6473445" y="841119"/>
                  <a:pt x="6349603" y="762734"/>
                  <a:pt x="6241882" y="592495"/>
                </a:cubicBezTo>
                <a:cubicBezTo>
                  <a:pt x="6225494" y="566588"/>
                  <a:pt x="6209509" y="539533"/>
                  <a:pt x="6194044" y="513368"/>
                </a:cubicBezTo>
                <a:cubicBezTo>
                  <a:pt x="6162862" y="460570"/>
                  <a:pt x="6130605" y="405975"/>
                  <a:pt x="6093295" y="357927"/>
                </a:cubicBezTo>
                <a:cubicBezTo>
                  <a:pt x="6036101" y="284571"/>
                  <a:pt x="5969435" y="223170"/>
                  <a:pt x="5877159" y="158890"/>
                </a:cubicBezTo>
                <a:cubicBezTo>
                  <a:pt x="5851963" y="116997"/>
                  <a:pt x="5825479" y="73799"/>
                  <a:pt x="5797225" y="30649"/>
                </a:cubicBezTo>
                <a:close/>
                <a:moveTo>
                  <a:pt x="5882538" y="0"/>
                </a:moveTo>
                <a:lnTo>
                  <a:pt x="5877641" y="0"/>
                </a:lnTo>
                <a:lnTo>
                  <a:pt x="5907884" y="46467"/>
                </a:lnTo>
                <a:cubicBezTo>
                  <a:pt x="5929219" y="78016"/>
                  <a:pt x="5951318" y="108884"/>
                  <a:pt x="5974603" y="137849"/>
                </a:cubicBezTo>
                <a:cubicBezTo>
                  <a:pt x="5997388" y="166204"/>
                  <a:pt x="6023459" y="191869"/>
                  <a:pt x="6051048" y="219052"/>
                </a:cubicBezTo>
                <a:cubicBezTo>
                  <a:pt x="6088051" y="255496"/>
                  <a:pt x="6126301" y="293184"/>
                  <a:pt x="6158943" y="340073"/>
                </a:cubicBezTo>
                <a:cubicBezTo>
                  <a:pt x="6191065" y="386399"/>
                  <a:pt x="6219326" y="438003"/>
                  <a:pt x="6246665" y="487905"/>
                </a:cubicBezTo>
                <a:cubicBezTo>
                  <a:pt x="6259941" y="512154"/>
                  <a:pt x="6273677" y="537226"/>
                  <a:pt x="6287683" y="561395"/>
                </a:cubicBezTo>
                <a:cubicBezTo>
                  <a:pt x="6379171" y="719199"/>
                  <a:pt x="6482321" y="809669"/>
                  <a:pt x="6582090" y="897161"/>
                </a:cubicBezTo>
                <a:cubicBezTo>
                  <a:pt x="6591907" y="905768"/>
                  <a:pt x="6601667" y="914337"/>
                  <a:pt x="6611407" y="922944"/>
                </a:cubicBezTo>
                <a:lnTo>
                  <a:pt x="6614116" y="919870"/>
                </a:lnTo>
                <a:cubicBezTo>
                  <a:pt x="6604395" y="911263"/>
                  <a:pt x="6594616" y="902675"/>
                  <a:pt x="6584798" y="894068"/>
                </a:cubicBezTo>
                <a:cubicBezTo>
                  <a:pt x="6485280" y="806807"/>
                  <a:pt x="6382379" y="716567"/>
                  <a:pt x="6291237" y="559337"/>
                </a:cubicBezTo>
                <a:cubicBezTo>
                  <a:pt x="6277251" y="535209"/>
                  <a:pt x="6263534" y="510158"/>
                  <a:pt x="6250258" y="485933"/>
                </a:cubicBezTo>
                <a:cubicBezTo>
                  <a:pt x="6222880" y="435936"/>
                  <a:pt x="6194562" y="384236"/>
                  <a:pt x="6162324" y="337728"/>
                </a:cubicBezTo>
                <a:cubicBezTo>
                  <a:pt x="6129452" y="290525"/>
                  <a:pt x="6091066" y="252700"/>
                  <a:pt x="6053929" y="216123"/>
                </a:cubicBezTo>
                <a:cubicBezTo>
                  <a:pt x="6026418" y="189034"/>
                  <a:pt x="6000443" y="163443"/>
                  <a:pt x="5977792" y="135274"/>
                </a:cubicBezTo>
                <a:cubicBezTo>
                  <a:pt x="5954584" y="106397"/>
                  <a:pt x="5932538" y="75597"/>
                  <a:pt x="5911244" y="44105"/>
                </a:cubicBezTo>
                <a:close/>
                <a:moveTo>
                  <a:pt x="6249676" y="0"/>
                </a:moveTo>
                <a:lnTo>
                  <a:pt x="6245414" y="0"/>
                </a:lnTo>
                <a:lnTo>
                  <a:pt x="6276233" y="65976"/>
                </a:lnTo>
                <a:cubicBezTo>
                  <a:pt x="6384531" y="307985"/>
                  <a:pt x="6473560" y="562772"/>
                  <a:pt x="6559649" y="809170"/>
                </a:cubicBezTo>
                <a:cubicBezTo>
                  <a:pt x="6564165" y="822118"/>
                  <a:pt x="6568698" y="835048"/>
                  <a:pt x="6573213" y="847978"/>
                </a:cubicBezTo>
                <a:cubicBezTo>
                  <a:pt x="6572060" y="845884"/>
                  <a:pt x="6570889" y="843809"/>
                  <a:pt x="6569736" y="841696"/>
                </a:cubicBezTo>
                <a:cubicBezTo>
                  <a:pt x="6510178" y="734338"/>
                  <a:pt x="6448604" y="623331"/>
                  <a:pt x="6389969" y="493073"/>
                </a:cubicBezTo>
                <a:cubicBezTo>
                  <a:pt x="6382168" y="475741"/>
                  <a:pt x="6374330" y="458009"/>
                  <a:pt x="6366740" y="440864"/>
                </a:cubicBezTo>
                <a:cubicBezTo>
                  <a:pt x="6345684" y="393245"/>
                  <a:pt x="6323898" y="344004"/>
                  <a:pt x="6300363" y="297397"/>
                </a:cubicBezTo>
                <a:cubicBezTo>
                  <a:pt x="6277481" y="252191"/>
                  <a:pt x="6251795" y="209898"/>
                  <a:pt x="6226972" y="169001"/>
                </a:cubicBezTo>
                <a:cubicBezTo>
                  <a:pt x="6210143" y="141284"/>
                  <a:pt x="6194255" y="115105"/>
                  <a:pt x="6179116" y="88026"/>
                </a:cubicBezTo>
                <a:lnTo>
                  <a:pt x="6131107" y="0"/>
                </a:lnTo>
                <a:lnTo>
                  <a:pt x="6126631" y="0"/>
                </a:lnTo>
                <a:lnTo>
                  <a:pt x="6175677" y="89943"/>
                </a:lnTo>
                <a:cubicBezTo>
                  <a:pt x="6190854" y="117084"/>
                  <a:pt x="6206762" y="143295"/>
                  <a:pt x="6223610" y="171039"/>
                </a:cubicBezTo>
                <a:cubicBezTo>
                  <a:pt x="6248395" y="211877"/>
                  <a:pt x="6274042" y="254101"/>
                  <a:pt x="6296847" y="299171"/>
                </a:cubicBezTo>
                <a:cubicBezTo>
                  <a:pt x="6320343" y="345687"/>
                  <a:pt x="6342111" y="394878"/>
                  <a:pt x="6363149" y="442451"/>
                </a:cubicBezTo>
                <a:cubicBezTo>
                  <a:pt x="6370737" y="459605"/>
                  <a:pt x="6378575" y="477344"/>
                  <a:pt x="6386395" y="494685"/>
                </a:cubicBezTo>
                <a:cubicBezTo>
                  <a:pt x="6445088" y="625079"/>
                  <a:pt x="6506721" y="736183"/>
                  <a:pt x="6566297" y="843598"/>
                </a:cubicBezTo>
                <a:cubicBezTo>
                  <a:pt x="6571177" y="852416"/>
                  <a:pt x="6576038" y="861196"/>
                  <a:pt x="6580898" y="869976"/>
                </a:cubicBezTo>
                <a:cubicBezTo>
                  <a:pt x="6581186" y="870783"/>
                  <a:pt x="6581455" y="871570"/>
                  <a:pt x="6581743" y="872358"/>
                </a:cubicBezTo>
                <a:lnTo>
                  <a:pt x="6582147" y="872224"/>
                </a:lnTo>
                <a:cubicBezTo>
                  <a:pt x="6584260" y="876047"/>
                  <a:pt x="6586393" y="879870"/>
                  <a:pt x="6588506" y="883693"/>
                </a:cubicBezTo>
                <a:cubicBezTo>
                  <a:pt x="6584625" y="878909"/>
                  <a:pt x="6580764" y="874126"/>
                  <a:pt x="6576883" y="869323"/>
                </a:cubicBezTo>
                <a:cubicBezTo>
                  <a:pt x="6497479" y="771399"/>
                  <a:pt x="6415348" y="670132"/>
                  <a:pt x="6340613" y="526202"/>
                </a:cubicBezTo>
                <a:cubicBezTo>
                  <a:pt x="6329277" y="504402"/>
                  <a:pt x="6318077" y="481922"/>
                  <a:pt x="6307221" y="460182"/>
                </a:cubicBezTo>
                <a:cubicBezTo>
                  <a:pt x="6283418" y="412434"/>
                  <a:pt x="6258788" y="363061"/>
                  <a:pt x="6231334" y="317559"/>
                </a:cubicBezTo>
                <a:cubicBezTo>
                  <a:pt x="6203976" y="272351"/>
                  <a:pt x="6172449" y="233100"/>
                  <a:pt x="6141959" y="195143"/>
                </a:cubicBezTo>
                <a:cubicBezTo>
                  <a:pt x="6119212" y="166803"/>
                  <a:pt x="6097714" y="140035"/>
                  <a:pt x="6078463" y="111651"/>
                </a:cubicBezTo>
                <a:lnTo>
                  <a:pt x="6009116" y="0"/>
                </a:lnTo>
                <a:lnTo>
                  <a:pt x="6004403" y="0"/>
                </a:lnTo>
                <a:lnTo>
                  <a:pt x="6075140" y="113897"/>
                </a:lnTo>
                <a:cubicBezTo>
                  <a:pt x="6094467" y="142417"/>
                  <a:pt x="6116023" y="169247"/>
                  <a:pt x="6138828" y="197652"/>
                </a:cubicBezTo>
                <a:cubicBezTo>
                  <a:pt x="6169240" y="235508"/>
                  <a:pt x="6200671" y="274652"/>
                  <a:pt x="6227896" y="319626"/>
                </a:cubicBezTo>
                <a:cubicBezTo>
                  <a:pt x="6255253" y="364991"/>
                  <a:pt x="6279844" y="414292"/>
                  <a:pt x="6303629" y="461968"/>
                </a:cubicBezTo>
                <a:cubicBezTo>
                  <a:pt x="6314484" y="483724"/>
                  <a:pt x="6325704" y="506220"/>
                  <a:pt x="6337039" y="528048"/>
                </a:cubicBezTo>
                <a:cubicBezTo>
                  <a:pt x="6411986" y="672341"/>
                  <a:pt x="6494213" y="773762"/>
                  <a:pt x="6573751" y="871859"/>
                </a:cubicBezTo>
                <a:cubicBezTo>
                  <a:pt x="6583030" y="883290"/>
                  <a:pt x="6592272" y="894683"/>
                  <a:pt x="6601456" y="906095"/>
                </a:cubicBezTo>
                <a:lnTo>
                  <a:pt x="6604587" y="903578"/>
                </a:lnTo>
                <a:cubicBezTo>
                  <a:pt x="6600591" y="898621"/>
                  <a:pt x="6596556" y="893645"/>
                  <a:pt x="6592541" y="888688"/>
                </a:cubicBezTo>
                <a:lnTo>
                  <a:pt x="6595000" y="887324"/>
                </a:lnTo>
                <a:cubicBezTo>
                  <a:pt x="6591426" y="880850"/>
                  <a:pt x="6587833" y="874375"/>
                  <a:pt x="6584260" y="867920"/>
                </a:cubicBezTo>
                <a:cubicBezTo>
                  <a:pt x="6577248" y="847920"/>
                  <a:pt x="6570255" y="827901"/>
                  <a:pt x="6563281" y="807901"/>
                </a:cubicBezTo>
                <a:cubicBezTo>
                  <a:pt x="6477153" y="561422"/>
                  <a:pt x="6388124" y="306558"/>
                  <a:pt x="6279748" y="64401"/>
                </a:cubicBezTo>
                <a:close/>
              </a:path>
            </a:pathLst>
          </a:custGeom>
          <a:gradFill flip="none" rotWithShape="1">
            <a:gsLst>
              <a:gs pos="0">
                <a:schemeClr val="accent1">
                  <a:alpha val="50000"/>
                </a:schemeClr>
              </a:gs>
              <a:gs pos="90000">
                <a:schemeClr val="accent1">
                  <a:alpha val="0"/>
                </a:schemeClr>
              </a:gs>
            </a:gsLst>
            <a:lin ang="0" scaled="1"/>
            <a:tileRect/>
          </a:gradFill>
          <a:ln w="1921" cap="flat">
            <a:noFill/>
            <a:prstDash val="solid"/>
            <a:miter/>
          </a:ln>
        </p:spPr>
        <p:txBody>
          <a:bodyPr wrap="square" rtlCol="0" anchor="ctr">
            <a:noAutofit/>
          </a:bodyPr>
          <a:lstStyle/>
          <a:p>
            <a:endParaRPr lang="zh-CN" altLang="en-US"/>
          </a:p>
        </p:txBody>
      </p:sp>
      <p:pic>
        <p:nvPicPr>
          <p:cNvPr id="10" name="图片 9">
            <a:hlinkClick r:id="rId2"/>
            <a:extLst>
              <a:ext uri="{FF2B5EF4-FFF2-40B4-BE49-F238E27FC236}">
                <a16:creationId xmlns:a16="http://schemas.microsoft.com/office/drawing/2014/main" id="{1FC862E2-3897-4633-9682-25C8CE3B8FF3}"/>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9707879" y="614045"/>
            <a:ext cx="1609409" cy="212442"/>
          </a:xfrm>
          <a:prstGeom prst="rect">
            <a:avLst/>
          </a:prstGeom>
        </p:spPr>
      </p:pic>
      <p:sp>
        <p:nvSpPr>
          <p:cNvPr id="47" name="文本框 46">
            <a:extLst>
              <a:ext uri="{FF2B5EF4-FFF2-40B4-BE49-F238E27FC236}">
                <a16:creationId xmlns:a16="http://schemas.microsoft.com/office/drawing/2014/main" id="{C46F8519-C0E7-4319-8D2C-26517B603DD5}"/>
              </a:ext>
            </a:extLst>
          </p:cNvPr>
          <p:cNvSpPr txBox="1"/>
          <p:nvPr/>
        </p:nvSpPr>
        <p:spPr>
          <a:xfrm>
            <a:off x="271836" y="433329"/>
            <a:ext cx="553664" cy="414512"/>
          </a:xfrm>
          <a:prstGeom prst="rect">
            <a:avLst/>
          </a:prstGeom>
          <a:noFill/>
        </p:spPr>
        <p:txBody>
          <a:bodyPr wrap="square" rtlCol="0">
            <a:noAutofit/>
          </a:bodyPr>
          <a:lstStyle/>
          <a:p>
            <a:pPr algn="ctr"/>
            <a:r>
              <a:rPr lang="en-US" altLang="zh-CN" sz="2000" b="1">
                <a:solidFill>
                  <a:schemeClr val="bg1"/>
                </a:solidFill>
              </a:rPr>
              <a:t>01</a:t>
            </a:r>
            <a:endParaRPr lang="zh-CN" altLang="en-US" sz="2000" b="1">
              <a:solidFill>
                <a:schemeClr val="bg1"/>
              </a:solidFill>
            </a:endParaRPr>
          </a:p>
        </p:txBody>
      </p:sp>
      <p:grpSp>
        <p:nvGrpSpPr>
          <p:cNvPr id="45" name="组合 44">
            <a:extLst>
              <a:ext uri="{FF2B5EF4-FFF2-40B4-BE49-F238E27FC236}">
                <a16:creationId xmlns:a16="http://schemas.microsoft.com/office/drawing/2014/main" id="{D82641D3-8FE9-4E56-B06B-B74928615B8D}"/>
              </a:ext>
            </a:extLst>
          </p:cNvPr>
          <p:cNvGrpSpPr/>
          <p:nvPr/>
        </p:nvGrpSpPr>
        <p:grpSpPr>
          <a:xfrm>
            <a:off x="395141" y="1"/>
            <a:ext cx="354952" cy="962027"/>
            <a:chOff x="395141" y="1"/>
            <a:chExt cx="354952" cy="962027"/>
          </a:xfrm>
        </p:grpSpPr>
        <p:sp>
          <p:nvSpPr>
            <p:cNvPr id="46" name="任意多边形: 形状 45">
              <a:extLst>
                <a:ext uri="{FF2B5EF4-FFF2-40B4-BE49-F238E27FC236}">
                  <a16:creationId xmlns:a16="http://schemas.microsoft.com/office/drawing/2014/main" id="{41594A82-D175-42A1-8D49-2FE1951908EA}"/>
                </a:ext>
              </a:extLst>
            </p:cNvPr>
            <p:cNvSpPr/>
            <p:nvPr/>
          </p:nvSpPr>
          <p:spPr>
            <a:xfrm>
              <a:off x="395141" y="1"/>
              <a:ext cx="354952" cy="962027"/>
            </a:xfrm>
            <a:custGeom>
              <a:avLst/>
              <a:gdLst>
                <a:gd name="connsiteX0" fmla="*/ 0 w 354952"/>
                <a:gd name="connsiteY0" fmla="*/ 0 h 962027"/>
                <a:gd name="connsiteX1" fmla="*/ 354952 w 354952"/>
                <a:gd name="connsiteY1" fmla="*/ 0 h 962027"/>
                <a:gd name="connsiteX2" fmla="*/ 354952 w 354952"/>
                <a:gd name="connsiteY2" fmla="*/ 198188 h 962027"/>
                <a:gd name="connsiteX3" fmla="*/ 354952 w 354952"/>
                <a:gd name="connsiteY3" fmla="*/ 582434 h 962027"/>
                <a:gd name="connsiteX4" fmla="*/ 354952 w 354952"/>
                <a:gd name="connsiteY4" fmla="*/ 815798 h 962027"/>
                <a:gd name="connsiteX5" fmla="*/ 349680 w 354952"/>
                <a:gd name="connsiteY5" fmla="*/ 826285 h 962027"/>
                <a:gd name="connsiteX6" fmla="*/ 190204 w 354952"/>
                <a:gd name="connsiteY6" fmla="*/ 957686 h 962027"/>
                <a:gd name="connsiteX7" fmla="*/ 164748 w 354952"/>
                <a:gd name="connsiteY7" fmla="*/ 957686 h 962027"/>
                <a:gd name="connsiteX8" fmla="*/ 5272 w 354952"/>
                <a:gd name="connsiteY8" fmla="*/ 826285 h 962027"/>
                <a:gd name="connsiteX9" fmla="*/ 0 w 354952"/>
                <a:gd name="connsiteY9" fmla="*/ 815798 h 962027"/>
                <a:gd name="connsiteX10" fmla="*/ 0 w 354952"/>
                <a:gd name="connsiteY10" fmla="*/ 582434 h 962027"/>
                <a:gd name="connsiteX11" fmla="*/ 0 w 354952"/>
                <a:gd name="connsiteY11" fmla="*/ 198188 h 9620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4952" h="962027">
                  <a:moveTo>
                    <a:pt x="0" y="0"/>
                  </a:moveTo>
                  <a:lnTo>
                    <a:pt x="354952" y="0"/>
                  </a:lnTo>
                  <a:lnTo>
                    <a:pt x="354952" y="198188"/>
                  </a:lnTo>
                  <a:lnTo>
                    <a:pt x="354952" y="582434"/>
                  </a:lnTo>
                  <a:lnTo>
                    <a:pt x="354952" y="815798"/>
                  </a:lnTo>
                  <a:cubicBezTo>
                    <a:pt x="354952" y="819729"/>
                    <a:pt x="353054" y="823505"/>
                    <a:pt x="349680" y="826285"/>
                  </a:cubicBezTo>
                  <a:lnTo>
                    <a:pt x="190204" y="957686"/>
                  </a:lnTo>
                  <a:cubicBezTo>
                    <a:pt x="183178" y="963475"/>
                    <a:pt x="171774" y="963475"/>
                    <a:pt x="164748" y="957686"/>
                  </a:cubicBezTo>
                  <a:lnTo>
                    <a:pt x="5272" y="826285"/>
                  </a:lnTo>
                  <a:cubicBezTo>
                    <a:pt x="1898" y="823505"/>
                    <a:pt x="0" y="819729"/>
                    <a:pt x="0" y="815798"/>
                  </a:cubicBezTo>
                  <a:lnTo>
                    <a:pt x="0" y="582434"/>
                  </a:lnTo>
                  <a:lnTo>
                    <a:pt x="0" y="198188"/>
                  </a:lnTo>
                  <a:close/>
                </a:path>
              </a:pathLst>
            </a:custGeom>
            <a:gradFill flip="none" rotWithShape="1">
              <a:gsLst>
                <a:gs pos="0">
                  <a:schemeClr val="accent2">
                    <a:lumMod val="60000"/>
                    <a:lumOff val="40000"/>
                  </a:schemeClr>
                </a:gs>
                <a:gs pos="100000">
                  <a:schemeClr val="accent2"/>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51" name="箭头: V 形 44">
              <a:extLst>
                <a:ext uri="{FF2B5EF4-FFF2-40B4-BE49-F238E27FC236}">
                  <a16:creationId xmlns:a16="http://schemas.microsoft.com/office/drawing/2014/main" id="{44544D16-1877-4CA3-AD32-639D55E8506B}"/>
                </a:ext>
              </a:extLst>
            </p:cNvPr>
            <p:cNvSpPr/>
            <p:nvPr/>
          </p:nvSpPr>
          <p:spPr>
            <a:xfrm flipV="1">
              <a:off x="456486" y="542530"/>
              <a:ext cx="232262" cy="186133"/>
            </a:xfrm>
            <a:custGeom>
              <a:avLst/>
              <a:gdLst>
                <a:gd name="connsiteX0" fmla="*/ 281316 w 281316"/>
                <a:gd name="connsiteY0" fmla="*/ 207408 h 225444"/>
                <a:gd name="connsiteX1" fmla="*/ 281316 w 281316"/>
                <a:gd name="connsiteY1" fmla="*/ 120379 h 225444"/>
                <a:gd name="connsiteX2" fmla="*/ 274850 w 281316"/>
                <a:gd name="connsiteY2" fmla="*/ 106560 h 225444"/>
                <a:gd name="connsiteX3" fmla="*/ 152192 w 281316"/>
                <a:gd name="connsiteY3" fmla="*/ 4181 h 225444"/>
                <a:gd name="connsiteX4" fmla="*/ 129124 w 281316"/>
                <a:gd name="connsiteY4" fmla="*/ 4181 h 225444"/>
                <a:gd name="connsiteX5" fmla="*/ 6466 w 281316"/>
                <a:gd name="connsiteY5" fmla="*/ 106560 h 225444"/>
                <a:gd name="connsiteX6" fmla="*/ 0 w 281316"/>
                <a:gd name="connsiteY6" fmla="*/ 120379 h 225444"/>
                <a:gd name="connsiteX7" fmla="*/ 0 w 281316"/>
                <a:gd name="connsiteY7" fmla="*/ 207408 h 225444"/>
                <a:gd name="connsiteX8" fmla="*/ 29534 w 281316"/>
                <a:gd name="connsiteY8" fmla="*/ 221227 h 225444"/>
                <a:gd name="connsiteX9" fmla="*/ 129124 w 281316"/>
                <a:gd name="connsiteY9" fmla="*/ 138102 h 225444"/>
                <a:gd name="connsiteX10" fmla="*/ 152192 w 281316"/>
                <a:gd name="connsiteY10" fmla="*/ 138102 h 225444"/>
                <a:gd name="connsiteX11" fmla="*/ 251782 w 281316"/>
                <a:gd name="connsiteY11" fmla="*/ 221227 h 225444"/>
                <a:gd name="connsiteX12" fmla="*/ 281316 w 281316"/>
                <a:gd name="connsiteY12" fmla="*/ 207408 h 225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81316" h="225444">
                  <a:moveTo>
                    <a:pt x="281316" y="207408"/>
                  </a:moveTo>
                  <a:lnTo>
                    <a:pt x="281316" y="120379"/>
                  </a:lnTo>
                  <a:cubicBezTo>
                    <a:pt x="281316" y="115039"/>
                    <a:pt x="278950" y="109982"/>
                    <a:pt x="274850" y="106560"/>
                  </a:cubicBezTo>
                  <a:lnTo>
                    <a:pt x="152192" y="4181"/>
                  </a:lnTo>
                  <a:cubicBezTo>
                    <a:pt x="145514" y="-1393"/>
                    <a:pt x="135802" y="-1393"/>
                    <a:pt x="129124" y="4181"/>
                  </a:cubicBezTo>
                  <a:lnTo>
                    <a:pt x="6466" y="106560"/>
                  </a:lnTo>
                  <a:cubicBezTo>
                    <a:pt x="2366" y="109982"/>
                    <a:pt x="0" y="115039"/>
                    <a:pt x="0" y="120379"/>
                  </a:cubicBezTo>
                  <a:lnTo>
                    <a:pt x="0" y="207408"/>
                  </a:lnTo>
                  <a:cubicBezTo>
                    <a:pt x="0" y="222680"/>
                    <a:pt x="17809" y="231013"/>
                    <a:pt x="29534" y="221227"/>
                  </a:cubicBezTo>
                  <a:lnTo>
                    <a:pt x="129124" y="138102"/>
                  </a:lnTo>
                  <a:cubicBezTo>
                    <a:pt x="135802" y="132528"/>
                    <a:pt x="145514" y="132528"/>
                    <a:pt x="152192" y="138102"/>
                  </a:cubicBezTo>
                  <a:lnTo>
                    <a:pt x="251782" y="221227"/>
                  </a:lnTo>
                  <a:cubicBezTo>
                    <a:pt x="263507" y="231013"/>
                    <a:pt x="281316" y="222680"/>
                    <a:pt x="281316" y="207408"/>
                  </a:cubicBezTo>
                </a:path>
              </a:pathLst>
            </a:custGeom>
            <a:gradFill flip="none" rotWithShape="1">
              <a:gsLst>
                <a:gs pos="0">
                  <a:schemeClr val="accent2">
                    <a:lumMod val="60000"/>
                    <a:lumOff val="40000"/>
                    <a:alpha val="0"/>
                  </a:schemeClr>
                </a:gs>
                <a:gs pos="100000">
                  <a:schemeClr val="bg1"/>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52" name="文本框 51">
            <a:extLst>
              <a:ext uri="{FF2B5EF4-FFF2-40B4-BE49-F238E27FC236}">
                <a16:creationId xmlns:a16="http://schemas.microsoft.com/office/drawing/2014/main" id="{4D37BF29-CE43-4A61-8366-528F2F6F2B20}"/>
              </a:ext>
            </a:extLst>
          </p:cNvPr>
          <p:cNvSpPr txBox="1"/>
          <p:nvPr/>
        </p:nvSpPr>
        <p:spPr>
          <a:xfrm>
            <a:off x="765178" y="362744"/>
            <a:ext cx="2689698" cy="461665"/>
          </a:xfrm>
          <a:prstGeom prst="rect">
            <a:avLst/>
          </a:prstGeom>
          <a:noFill/>
        </p:spPr>
        <p:txBody>
          <a:bodyPr wrap="square" rtlCol="0" anchor="t" anchorCtr="0">
            <a:noAutofit/>
          </a:bodyPr>
          <a:lstStyle>
            <a:defPPr>
              <a:defRPr lang="zh-CN"/>
            </a:defPPr>
            <a:lvl1pPr algn="just">
              <a:defRPr sz="3200">
                <a:solidFill>
                  <a:schemeClr val="bg1"/>
                </a:solidFill>
                <a:effectLst>
                  <a:outerShdw blurRad="76200" dist="127000" dir="5400000" algn="t" rotWithShape="0">
                    <a:prstClr val="black">
                      <a:alpha val="15000"/>
                    </a:prstClr>
                  </a:outerShdw>
                </a:effectLst>
                <a:latin typeface="+mj-ea"/>
                <a:ea typeface="+mj-ea"/>
              </a:defRPr>
            </a:lvl1pPr>
          </a:lstStyle>
          <a:p>
            <a:r>
              <a:rPr lang="zh-CN" altLang="en-US">
                <a:gradFill flip="none" rotWithShape="1">
                  <a:gsLst>
                    <a:gs pos="0">
                      <a:schemeClr val="accent1">
                        <a:lumMod val="60000"/>
                        <a:lumOff val="40000"/>
                      </a:schemeClr>
                    </a:gs>
                    <a:gs pos="100000">
                      <a:schemeClr val="accent1"/>
                    </a:gs>
                  </a:gsLst>
                  <a:lin ang="5400000" scaled="1"/>
                  <a:tileRect/>
                </a:gradFill>
              </a:rPr>
              <a:t>工作中的亮点</a:t>
            </a:r>
          </a:p>
        </p:txBody>
      </p:sp>
      <p:grpSp>
        <p:nvGrpSpPr>
          <p:cNvPr id="9" name="组合 8">
            <a:extLst>
              <a:ext uri="{FF2B5EF4-FFF2-40B4-BE49-F238E27FC236}">
                <a16:creationId xmlns:a16="http://schemas.microsoft.com/office/drawing/2014/main" id="{FB34CA81-3F53-4840-A7D6-60A877CC62A6}"/>
              </a:ext>
            </a:extLst>
          </p:cNvPr>
          <p:cNvGrpSpPr/>
          <p:nvPr/>
        </p:nvGrpSpPr>
        <p:grpSpPr>
          <a:xfrm>
            <a:off x="874713" y="1449393"/>
            <a:ext cx="3237873" cy="4679945"/>
            <a:chOff x="874713" y="1449393"/>
            <a:chExt cx="3237873" cy="4679945"/>
          </a:xfrm>
        </p:grpSpPr>
        <p:pic>
          <p:nvPicPr>
            <p:cNvPr id="72" name="图片 71" descr="背景图案&#10;&#10;描述已自动生成">
              <a:extLst>
                <a:ext uri="{FF2B5EF4-FFF2-40B4-BE49-F238E27FC236}">
                  <a16:creationId xmlns:a16="http://schemas.microsoft.com/office/drawing/2014/main" id="{DABB987C-F442-40ED-9AE0-893A869E3E97}"/>
                </a:ext>
              </a:extLst>
            </p:cNvPr>
            <p:cNvPicPr>
              <a:picLocks noChangeAspect="1"/>
            </p:cNvPicPr>
            <p:nvPr/>
          </p:nvPicPr>
          <p:blipFill>
            <a:blip r:embed="rId4">
              <a:extLst>
                <a:ext uri="{28A0092B-C50C-407E-A947-70E740481C1C}">
                  <a14:useLocalDpi xmlns:a14="http://schemas.microsoft.com/office/drawing/2010/main" val="0"/>
                </a:ext>
              </a:extLst>
            </a:blip>
            <a:srcRect l="4703" t="1063" r="2738" b="2880"/>
            <a:stretch>
              <a:fillRect/>
            </a:stretch>
          </p:blipFill>
          <p:spPr>
            <a:xfrm rot="5400000">
              <a:off x="153677" y="2170429"/>
              <a:ext cx="4679945" cy="3237873"/>
            </a:xfrm>
            <a:custGeom>
              <a:avLst/>
              <a:gdLst>
                <a:gd name="connsiteX0" fmla="*/ 0 w 4679945"/>
                <a:gd name="connsiteY0" fmla="*/ 3155534 h 3237873"/>
                <a:gd name="connsiteX1" fmla="*/ 0 w 4679945"/>
                <a:gd name="connsiteY1" fmla="*/ 82339 h 3237873"/>
                <a:gd name="connsiteX2" fmla="*/ 82339 w 4679945"/>
                <a:gd name="connsiteY2" fmla="*/ 0 h 3237873"/>
                <a:gd name="connsiteX3" fmla="*/ 4597606 w 4679945"/>
                <a:gd name="connsiteY3" fmla="*/ 0 h 3237873"/>
                <a:gd name="connsiteX4" fmla="*/ 4679945 w 4679945"/>
                <a:gd name="connsiteY4" fmla="*/ 82339 h 3237873"/>
                <a:gd name="connsiteX5" fmla="*/ 4679945 w 4679945"/>
                <a:gd name="connsiteY5" fmla="*/ 3155534 h 3237873"/>
                <a:gd name="connsiteX6" fmla="*/ 4597606 w 4679945"/>
                <a:gd name="connsiteY6" fmla="*/ 3237873 h 3237873"/>
                <a:gd name="connsiteX7" fmla="*/ 82339 w 4679945"/>
                <a:gd name="connsiteY7" fmla="*/ 3237873 h 3237873"/>
                <a:gd name="connsiteX8" fmla="*/ 0 w 4679945"/>
                <a:gd name="connsiteY8" fmla="*/ 3155534 h 32378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79945" h="3237873">
                  <a:moveTo>
                    <a:pt x="0" y="3155534"/>
                  </a:moveTo>
                  <a:lnTo>
                    <a:pt x="0" y="82339"/>
                  </a:lnTo>
                  <a:cubicBezTo>
                    <a:pt x="0" y="36864"/>
                    <a:pt x="36864" y="0"/>
                    <a:pt x="82339" y="0"/>
                  </a:cubicBezTo>
                  <a:lnTo>
                    <a:pt x="4597606" y="0"/>
                  </a:lnTo>
                  <a:cubicBezTo>
                    <a:pt x="4643081" y="0"/>
                    <a:pt x="4679945" y="36864"/>
                    <a:pt x="4679945" y="82339"/>
                  </a:cubicBezTo>
                  <a:lnTo>
                    <a:pt x="4679945" y="3155534"/>
                  </a:lnTo>
                  <a:cubicBezTo>
                    <a:pt x="4679945" y="3201009"/>
                    <a:pt x="4643081" y="3237873"/>
                    <a:pt x="4597606" y="3237873"/>
                  </a:cubicBezTo>
                  <a:lnTo>
                    <a:pt x="82339" y="3237873"/>
                  </a:lnTo>
                  <a:cubicBezTo>
                    <a:pt x="36864" y="3237873"/>
                    <a:pt x="0" y="3201009"/>
                    <a:pt x="0" y="3155534"/>
                  </a:cubicBezTo>
                  <a:close/>
                </a:path>
              </a:pathLst>
            </a:custGeom>
          </p:spPr>
        </p:pic>
        <p:sp>
          <p:nvSpPr>
            <p:cNvPr id="54" name="矩形: 圆角 53">
              <a:extLst>
                <a:ext uri="{FF2B5EF4-FFF2-40B4-BE49-F238E27FC236}">
                  <a16:creationId xmlns:a16="http://schemas.microsoft.com/office/drawing/2014/main" id="{6DC775B2-CE11-4FB2-AF56-376330D462ED}"/>
                </a:ext>
              </a:extLst>
            </p:cNvPr>
            <p:cNvSpPr/>
            <p:nvPr/>
          </p:nvSpPr>
          <p:spPr>
            <a:xfrm>
              <a:off x="874713" y="1449393"/>
              <a:ext cx="3237873" cy="4679945"/>
            </a:xfrm>
            <a:prstGeom prst="roundRect">
              <a:avLst>
                <a:gd name="adj" fmla="val 2543"/>
              </a:avLst>
            </a:prstGeom>
            <a:solidFill>
              <a:schemeClr val="bg1">
                <a:alpha val="40000"/>
              </a:schemeClr>
            </a:solidFill>
            <a:ln>
              <a:solidFill>
                <a:schemeClr val="accent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nchorCtr="0">
              <a:noAutofit/>
            </a:bodyPr>
            <a:lstStyle/>
            <a:p>
              <a:pPr algn="ctr"/>
              <a:endParaRPr lang="zh-CN" altLang="en-US"/>
            </a:p>
          </p:txBody>
        </p:sp>
        <p:sp>
          <p:nvSpPr>
            <p:cNvPr id="58" name="椭圆 57">
              <a:extLst>
                <a:ext uri="{FF2B5EF4-FFF2-40B4-BE49-F238E27FC236}">
                  <a16:creationId xmlns:a16="http://schemas.microsoft.com/office/drawing/2014/main" id="{805B417E-34A4-453E-919D-E881C57DAF6C}"/>
                </a:ext>
              </a:extLst>
            </p:cNvPr>
            <p:cNvSpPr/>
            <p:nvPr/>
          </p:nvSpPr>
          <p:spPr>
            <a:xfrm>
              <a:off x="1922315" y="1807924"/>
              <a:ext cx="1142666" cy="1142666"/>
            </a:xfrm>
            <a:prstGeom prst="ellipse">
              <a:avLst/>
            </a:prstGeom>
            <a:gradFill flip="none" rotWithShape="1">
              <a:gsLst>
                <a:gs pos="0">
                  <a:schemeClr val="accent1">
                    <a:lumMod val="60000"/>
                    <a:lumOff val="40000"/>
                  </a:schemeClr>
                </a:gs>
                <a:gs pos="90000">
                  <a:schemeClr val="accent1"/>
                </a:gs>
              </a:gsLst>
              <a:path path="circle">
                <a:fillToRect r="100000" b="100000"/>
              </a:path>
              <a:tileRect l="-100000" t="-100000"/>
            </a:gradFill>
            <a:ln>
              <a:noFill/>
            </a:ln>
            <a:effectLst>
              <a:outerShdw blurRad="152400" dist="190500" dir="5400000" sx="90000" sy="90000" algn="t" rotWithShape="0">
                <a:schemeClr val="accent1">
                  <a:lumMod val="50000"/>
                  <a:alpha val="2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t" anchorCtr="0">
              <a:noAutofit/>
            </a:bodyPr>
            <a:lstStyle/>
            <a:p>
              <a:pPr algn="ctr"/>
              <a:endParaRPr lang="zh-CN" altLang="en-US"/>
            </a:p>
          </p:txBody>
        </p:sp>
        <p:grpSp>
          <p:nvGrpSpPr>
            <p:cNvPr id="59" name="图形 55">
              <a:extLst>
                <a:ext uri="{FF2B5EF4-FFF2-40B4-BE49-F238E27FC236}">
                  <a16:creationId xmlns:a16="http://schemas.microsoft.com/office/drawing/2014/main" id="{8DB1874B-7F30-4F25-81AC-07A3DC00C7A2}"/>
                </a:ext>
              </a:extLst>
            </p:cNvPr>
            <p:cNvGrpSpPr/>
            <p:nvPr/>
          </p:nvGrpSpPr>
          <p:grpSpPr>
            <a:xfrm>
              <a:off x="2198882" y="2143053"/>
              <a:ext cx="592236" cy="479526"/>
              <a:chOff x="2239246" y="2707398"/>
              <a:chExt cx="511507" cy="414162"/>
            </a:xfrm>
            <a:solidFill>
              <a:schemeClr val="bg1"/>
            </a:solidFill>
          </p:grpSpPr>
          <p:sp>
            <p:nvSpPr>
              <p:cNvPr id="60" name="任意多边形: 形状 59">
                <a:extLst>
                  <a:ext uri="{FF2B5EF4-FFF2-40B4-BE49-F238E27FC236}">
                    <a16:creationId xmlns:a16="http://schemas.microsoft.com/office/drawing/2014/main" id="{E080C4AC-B02D-4B8E-926D-AECFD903713D}"/>
                  </a:ext>
                </a:extLst>
              </p:cNvPr>
              <p:cNvSpPr/>
              <p:nvPr/>
            </p:nvSpPr>
            <p:spPr>
              <a:xfrm>
                <a:off x="2239246" y="2707398"/>
                <a:ext cx="511507" cy="414162"/>
              </a:xfrm>
              <a:custGeom>
                <a:avLst/>
                <a:gdLst>
                  <a:gd name="connsiteX0" fmla="*/ 283477 w 511507"/>
                  <a:gd name="connsiteY0" fmla="*/ 0 h 414162"/>
                  <a:gd name="connsiteX1" fmla="*/ 228017 w 511507"/>
                  <a:gd name="connsiteY1" fmla="*/ 0 h 414162"/>
                  <a:gd name="connsiteX2" fmla="*/ 219614 w 511507"/>
                  <a:gd name="connsiteY2" fmla="*/ 0 h 414162"/>
                  <a:gd name="connsiteX3" fmla="*/ 8112 w 511507"/>
                  <a:gd name="connsiteY3" fmla="*/ 0 h 414162"/>
                  <a:gd name="connsiteX4" fmla="*/ 0 w 511507"/>
                  <a:gd name="connsiteY4" fmla="*/ 8882 h 414162"/>
                  <a:gd name="connsiteX5" fmla="*/ 0 w 511507"/>
                  <a:gd name="connsiteY5" fmla="*/ 344723 h 414162"/>
                  <a:gd name="connsiteX6" fmla="*/ 8126 w 511507"/>
                  <a:gd name="connsiteY6" fmla="*/ 353605 h 414162"/>
                  <a:gd name="connsiteX7" fmla="*/ 211517 w 511507"/>
                  <a:gd name="connsiteY7" fmla="*/ 353605 h 414162"/>
                  <a:gd name="connsiteX8" fmla="*/ 211517 w 511507"/>
                  <a:gd name="connsiteY8" fmla="*/ 404776 h 414162"/>
                  <a:gd name="connsiteX9" fmla="*/ 223728 w 511507"/>
                  <a:gd name="connsiteY9" fmla="*/ 412452 h 414162"/>
                  <a:gd name="connsiteX10" fmla="*/ 240926 w 511507"/>
                  <a:gd name="connsiteY10" fmla="*/ 398438 h 414162"/>
                  <a:gd name="connsiteX11" fmla="*/ 253588 w 511507"/>
                  <a:gd name="connsiteY11" fmla="*/ 388131 h 414162"/>
                  <a:gd name="connsiteX12" fmla="*/ 257586 w 511507"/>
                  <a:gd name="connsiteY12" fmla="*/ 385354 h 414162"/>
                  <a:gd name="connsiteX13" fmla="*/ 259781 w 511507"/>
                  <a:gd name="connsiteY13" fmla="*/ 387084 h 414162"/>
                  <a:gd name="connsiteX14" fmla="*/ 271978 w 511507"/>
                  <a:gd name="connsiteY14" fmla="*/ 397086 h 414162"/>
                  <a:gd name="connsiteX15" fmla="*/ 290716 w 511507"/>
                  <a:gd name="connsiteY15" fmla="*/ 412452 h 414162"/>
                  <a:gd name="connsiteX16" fmla="*/ 299845 w 511507"/>
                  <a:gd name="connsiteY16" fmla="*/ 411623 h 414162"/>
                  <a:gd name="connsiteX17" fmla="*/ 302927 w 511507"/>
                  <a:gd name="connsiteY17" fmla="*/ 404776 h 414162"/>
                  <a:gd name="connsiteX18" fmla="*/ 302927 w 511507"/>
                  <a:gd name="connsiteY18" fmla="*/ 353605 h 414162"/>
                  <a:gd name="connsiteX19" fmla="*/ 503382 w 511507"/>
                  <a:gd name="connsiteY19" fmla="*/ 353605 h 414162"/>
                  <a:gd name="connsiteX20" fmla="*/ 508862 w 511507"/>
                  <a:gd name="connsiteY20" fmla="*/ 351235 h 414162"/>
                  <a:gd name="connsiteX21" fmla="*/ 509153 w 511507"/>
                  <a:gd name="connsiteY21" fmla="*/ 350930 h 414162"/>
                  <a:gd name="connsiteX22" fmla="*/ 509298 w 511507"/>
                  <a:gd name="connsiteY22" fmla="*/ 350770 h 414162"/>
                  <a:gd name="connsiteX23" fmla="*/ 511508 w 511507"/>
                  <a:gd name="connsiteY23" fmla="*/ 344708 h 414162"/>
                  <a:gd name="connsiteX24" fmla="*/ 511508 w 511507"/>
                  <a:gd name="connsiteY24" fmla="*/ 8868 h 414162"/>
                  <a:gd name="connsiteX25" fmla="*/ 503382 w 511507"/>
                  <a:gd name="connsiteY25" fmla="*/ 0 h 414162"/>
                  <a:gd name="connsiteX26" fmla="*/ 294801 w 511507"/>
                  <a:gd name="connsiteY26" fmla="*/ 0 h 414162"/>
                  <a:gd name="connsiteX27" fmla="*/ 283477 w 511507"/>
                  <a:gd name="connsiteY27" fmla="*/ 0 h 414162"/>
                  <a:gd name="connsiteX28" fmla="*/ 211517 w 511507"/>
                  <a:gd name="connsiteY28" fmla="*/ 335840 h 414162"/>
                  <a:gd name="connsiteX29" fmla="*/ 16238 w 511507"/>
                  <a:gd name="connsiteY29" fmla="*/ 335840 h 414162"/>
                  <a:gd name="connsiteX30" fmla="*/ 16238 w 511507"/>
                  <a:gd name="connsiteY30" fmla="*/ 17779 h 414162"/>
                  <a:gd name="connsiteX31" fmla="*/ 211517 w 511507"/>
                  <a:gd name="connsiteY31" fmla="*/ 17779 h 414162"/>
                  <a:gd name="connsiteX32" fmla="*/ 211517 w 511507"/>
                  <a:gd name="connsiteY32" fmla="*/ 335840 h 414162"/>
                  <a:gd name="connsiteX33" fmla="*/ 286704 w 511507"/>
                  <a:gd name="connsiteY33" fmla="*/ 387084 h 414162"/>
                  <a:gd name="connsiteX34" fmla="*/ 261453 w 511507"/>
                  <a:gd name="connsiteY34" fmla="*/ 366369 h 414162"/>
                  <a:gd name="connsiteX35" fmla="*/ 253268 w 511507"/>
                  <a:gd name="connsiteY35" fmla="*/ 366369 h 414162"/>
                  <a:gd name="connsiteX36" fmla="*/ 227755 w 511507"/>
                  <a:gd name="connsiteY36" fmla="*/ 387157 h 414162"/>
                  <a:gd name="connsiteX37" fmla="*/ 227755 w 511507"/>
                  <a:gd name="connsiteY37" fmla="*/ 17779 h 414162"/>
                  <a:gd name="connsiteX38" fmla="*/ 228031 w 511507"/>
                  <a:gd name="connsiteY38" fmla="*/ 17779 h 414162"/>
                  <a:gd name="connsiteX39" fmla="*/ 283491 w 511507"/>
                  <a:gd name="connsiteY39" fmla="*/ 17779 h 414162"/>
                  <a:gd name="connsiteX40" fmla="*/ 286704 w 511507"/>
                  <a:gd name="connsiteY40" fmla="*/ 17779 h 414162"/>
                  <a:gd name="connsiteX41" fmla="*/ 286704 w 511507"/>
                  <a:gd name="connsiteY41" fmla="*/ 387084 h 414162"/>
                  <a:gd name="connsiteX42" fmla="*/ 302927 w 511507"/>
                  <a:gd name="connsiteY42" fmla="*/ 17779 h 414162"/>
                  <a:gd name="connsiteX43" fmla="*/ 495255 w 511507"/>
                  <a:gd name="connsiteY43" fmla="*/ 17779 h 414162"/>
                  <a:gd name="connsiteX44" fmla="*/ 495255 w 511507"/>
                  <a:gd name="connsiteY44" fmla="*/ 335840 h 414162"/>
                  <a:gd name="connsiteX45" fmla="*/ 302927 w 511507"/>
                  <a:gd name="connsiteY45" fmla="*/ 335840 h 414162"/>
                  <a:gd name="connsiteX46" fmla="*/ 302927 w 511507"/>
                  <a:gd name="connsiteY46" fmla="*/ 17779 h 414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511507" h="414162">
                    <a:moveTo>
                      <a:pt x="283477" y="0"/>
                    </a:moveTo>
                    <a:cubicBezTo>
                      <a:pt x="264985" y="0"/>
                      <a:pt x="246508" y="0"/>
                      <a:pt x="228017" y="0"/>
                    </a:cubicBezTo>
                    <a:cubicBezTo>
                      <a:pt x="225226" y="0"/>
                      <a:pt x="222420" y="0"/>
                      <a:pt x="219614" y="0"/>
                    </a:cubicBezTo>
                    <a:cubicBezTo>
                      <a:pt x="149109" y="0"/>
                      <a:pt x="78617" y="0"/>
                      <a:pt x="8112" y="0"/>
                    </a:cubicBezTo>
                    <a:cubicBezTo>
                      <a:pt x="3722" y="0"/>
                      <a:pt x="0" y="4070"/>
                      <a:pt x="0" y="8882"/>
                    </a:cubicBezTo>
                    <a:cubicBezTo>
                      <a:pt x="0" y="120834"/>
                      <a:pt x="0" y="232771"/>
                      <a:pt x="0" y="344723"/>
                    </a:cubicBezTo>
                    <a:cubicBezTo>
                      <a:pt x="0" y="349535"/>
                      <a:pt x="3722" y="353605"/>
                      <a:pt x="8126" y="353605"/>
                    </a:cubicBezTo>
                    <a:cubicBezTo>
                      <a:pt x="75928" y="353605"/>
                      <a:pt x="143730" y="353605"/>
                      <a:pt x="211517" y="353605"/>
                    </a:cubicBezTo>
                    <a:cubicBezTo>
                      <a:pt x="211517" y="370657"/>
                      <a:pt x="211517" y="387709"/>
                      <a:pt x="211517" y="404776"/>
                    </a:cubicBezTo>
                    <a:cubicBezTo>
                      <a:pt x="211517" y="410940"/>
                      <a:pt x="218626" y="416610"/>
                      <a:pt x="223728" y="412452"/>
                    </a:cubicBezTo>
                    <a:cubicBezTo>
                      <a:pt x="229471" y="407771"/>
                      <a:pt x="235198" y="403104"/>
                      <a:pt x="240926" y="398438"/>
                    </a:cubicBezTo>
                    <a:cubicBezTo>
                      <a:pt x="245156" y="395007"/>
                      <a:pt x="249372" y="391562"/>
                      <a:pt x="253588" y="388131"/>
                    </a:cubicBezTo>
                    <a:cubicBezTo>
                      <a:pt x="254664" y="387259"/>
                      <a:pt x="256248" y="386270"/>
                      <a:pt x="257586" y="385354"/>
                    </a:cubicBezTo>
                    <a:cubicBezTo>
                      <a:pt x="258400" y="385907"/>
                      <a:pt x="259185" y="386488"/>
                      <a:pt x="259781" y="387084"/>
                    </a:cubicBezTo>
                    <a:cubicBezTo>
                      <a:pt x="263459" y="390777"/>
                      <a:pt x="267980" y="393815"/>
                      <a:pt x="271978" y="397086"/>
                    </a:cubicBezTo>
                    <a:cubicBezTo>
                      <a:pt x="278214" y="402203"/>
                      <a:pt x="284465" y="407335"/>
                      <a:pt x="290716" y="412452"/>
                    </a:cubicBezTo>
                    <a:cubicBezTo>
                      <a:pt x="294190" y="415316"/>
                      <a:pt x="297621" y="414269"/>
                      <a:pt x="299845" y="411623"/>
                    </a:cubicBezTo>
                    <a:cubicBezTo>
                      <a:pt x="301663" y="410213"/>
                      <a:pt x="302927" y="407945"/>
                      <a:pt x="302927" y="404776"/>
                    </a:cubicBezTo>
                    <a:cubicBezTo>
                      <a:pt x="302927" y="387724"/>
                      <a:pt x="302927" y="370672"/>
                      <a:pt x="302927" y="353605"/>
                    </a:cubicBezTo>
                    <a:cubicBezTo>
                      <a:pt x="369741" y="353605"/>
                      <a:pt x="436554" y="353605"/>
                      <a:pt x="503382" y="353605"/>
                    </a:cubicBezTo>
                    <a:cubicBezTo>
                      <a:pt x="505766" y="353605"/>
                      <a:pt x="507568" y="352660"/>
                      <a:pt x="508862" y="351235"/>
                    </a:cubicBezTo>
                    <a:cubicBezTo>
                      <a:pt x="508964" y="351148"/>
                      <a:pt x="509051" y="351032"/>
                      <a:pt x="509153" y="350930"/>
                    </a:cubicBezTo>
                    <a:cubicBezTo>
                      <a:pt x="509197" y="350872"/>
                      <a:pt x="509255" y="350828"/>
                      <a:pt x="509298" y="350770"/>
                    </a:cubicBezTo>
                    <a:cubicBezTo>
                      <a:pt x="510621" y="349346"/>
                      <a:pt x="511508" y="347354"/>
                      <a:pt x="511508" y="344708"/>
                    </a:cubicBezTo>
                    <a:cubicBezTo>
                      <a:pt x="511508" y="232756"/>
                      <a:pt x="511508" y="120805"/>
                      <a:pt x="511508" y="8868"/>
                    </a:cubicBezTo>
                    <a:cubicBezTo>
                      <a:pt x="511508" y="4070"/>
                      <a:pt x="507786" y="0"/>
                      <a:pt x="503382" y="0"/>
                    </a:cubicBezTo>
                    <a:cubicBezTo>
                      <a:pt x="433864" y="0"/>
                      <a:pt x="364333" y="0"/>
                      <a:pt x="294801" y="0"/>
                    </a:cubicBezTo>
                    <a:cubicBezTo>
                      <a:pt x="291036" y="0"/>
                      <a:pt x="287256" y="0"/>
                      <a:pt x="283477" y="0"/>
                    </a:cubicBezTo>
                    <a:close/>
                    <a:moveTo>
                      <a:pt x="211517" y="335840"/>
                    </a:moveTo>
                    <a:cubicBezTo>
                      <a:pt x="146434" y="335840"/>
                      <a:pt x="81336" y="335840"/>
                      <a:pt x="16238" y="335840"/>
                    </a:cubicBezTo>
                    <a:cubicBezTo>
                      <a:pt x="16238" y="229820"/>
                      <a:pt x="16238" y="123800"/>
                      <a:pt x="16238" y="17779"/>
                    </a:cubicBezTo>
                    <a:cubicBezTo>
                      <a:pt x="81336" y="17779"/>
                      <a:pt x="146434" y="17779"/>
                      <a:pt x="211517" y="17779"/>
                    </a:cubicBezTo>
                    <a:cubicBezTo>
                      <a:pt x="211517" y="123800"/>
                      <a:pt x="211517" y="229820"/>
                      <a:pt x="211517" y="335840"/>
                    </a:cubicBezTo>
                    <a:close/>
                    <a:moveTo>
                      <a:pt x="286704" y="387084"/>
                    </a:moveTo>
                    <a:cubicBezTo>
                      <a:pt x="278287" y="380179"/>
                      <a:pt x="269870" y="373274"/>
                      <a:pt x="261453" y="366369"/>
                    </a:cubicBezTo>
                    <a:cubicBezTo>
                      <a:pt x="259374" y="364668"/>
                      <a:pt x="255332" y="364682"/>
                      <a:pt x="253268" y="366369"/>
                    </a:cubicBezTo>
                    <a:cubicBezTo>
                      <a:pt x="244764" y="373303"/>
                      <a:pt x="236260" y="380223"/>
                      <a:pt x="227755" y="387157"/>
                    </a:cubicBezTo>
                    <a:cubicBezTo>
                      <a:pt x="227755" y="264026"/>
                      <a:pt x="227755" y="140895"/>
                      <a:pt x="227755" y="17779"/>
                    </a:cubicBezTo>
                    <a:cubicBezTo>
                      <a:pt x="227857" y="17779"/>
                      <a:pt x="227944" y="17779"/>
                      <a:pt x="228031" y="17779"/>
                    </a:cubicBezTo>
                    <a:cubicBezTo>
                      <a:pt x="246523" y="17779"/>
                      <a:pt x="265000" y="17779"/>
                      <a:pt x="283491" y="17779"/>
                    </a:cubicBezTo>
                    <a:cubicBezTo>
                      <a:pt x="284567" y="17779"/>
                      <a:pt x="285628" y="17779"/>
                      <a:pt x="286704" y="17779"/>
                    </a:cubicBezTo>
                    <a:cubicBezTo>
                      <a:pt x="286704" y="140881"/>
                      <a:pt x="286704" y="263983"/>
                      <a:pt x="286704" y="387084"/>
                    </a:cubicBezTo>
                    <a:close/>
                    <a:moveTo>
                      <a:pt x="302927" y="17779"/>
                    </a:moveTo>
                    <a:cubicBezTo>
                      <a:pt x="367037" y="17779"/>
                      <a:pt x="431161" y="17779"/>
                      <a:pt x="495255" y="17779"/>
                    </a:cubicBezTo>
                    <a:cubicBezTo>
                      <a:pt x="495255" y="123800"/>
                      <a:pt x="495255" y="229820"/>
                      <a:pt x="495255" y="335840"/>
                    </a:cubicBezTo>
                    <a:cubicBezTo>
                      <a:pt x="431146" y="335840"/>
                      <a:pt x="367037" y="335840"/>
                      <a:pt x="302927" y="335840"/>
                    </a:cubicBezTo>
                    <a:cubicBezTo>
                      <a:pt x="302927" y="229820"/>
                      <a:pt x="302927" y="123800"/>
                      <a:pt x="302927" y="17779"/>
                    </a:cubicBezTo>
                    <a:close/>
                  </a:path>
                </a:pathLst>
              </a:custGeom>
              <a:grpFill/>
              <a:ln w="14424" cap="flat">
                <a:noFill/>
                <a:prstDash val="solid"/>
                <a:miter/>
              </a:ln>
            </p:spPr>
            <p:txBody>
              <a:bodyPr rtlCol="0" anchor="t" anchorCtr="0">
                <a:noAutofit/>
              </a:bodyPr>
              <a:lstStyle/>
              <a:p>
                <a:endParaRPr lang="zh-CN" altLang="en-US"/>
              </a:p>
            </p:txBody>
          </p:sp>
          <p:sp>
            <p:nvSpPr>
              <p:cNvPr id="61" name="任意多边形: 形状 60">
                <a:extLst>
                  <a:ext uri="{FF2B5EF4-FFF2-40B4-BE49-F238E27FC236}">
                    <a16:creationId xmlns:a16="http://schemas.microsoft.com/office/drawing/2014/main" id="{6D534774-63FB-4A6D-B209-38D9D157948F}"/>
                  </a:ext>
                </a:extLst>
              </p:cNvPr>
              <p:cNvSpPr/>
              <p:nvPr/>
            </p:nvSpPr>
            <p:spPr>
              <a:xfrm>
                <a:off x="2287151" y="2796802"/>
                <a:ext cx="125169" cy="11847"/>
              </a:xfrm>
              <a:custGeom>
                <a:avLst/>
                <a:gdLst>
                  <a:gd name="connsiteX0" fmla="*/ 5228 w 125169"/>
                  <a:gd name="connsiteY0" fmla="*/ 11848 h 11847"/>
                  <a:gd name="connsiteX1" fmla="*/ 119941 w 125169"/>
                  <a:gd name="connsiteY1" fmla="*/ 11848 h 11847"/>
                  <a:gd name="connsiteX2" fmla="*/ 119941 w 125169"/>
                  <a:gd name="connsiteY2" fmla="*/ 0 h 11847"/>
                  <a:gd name="connsiteX3" fmla="*/ 5228 w 125169"/>
                  <a:gd name="connsiteY3" fmla="*/ 0 h 11847"/>
                  <a:gd name="connsiteX4" fmla="*/ 5228 w 125169"/>
                  <a:gd name="connsiteY4" fmla="*/ 11848 h 118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169" h="11847">
                    <a:moveTo>
                      <a:pt x="5228" y="11848"/>
                    </a:moveTo>
                    <a:cubicBezTo>
                      <a:pt x="43461" y="11848"/>
                      <a:pt x="81708" y="11848"/>
                      <a:pt x="119941" y="11848"/>
                    </a:cubicBezTo>
                    <a:cubicBezTo>
                      <a:pt x="126905" y="11848"/>
                      <a:pt x="126919" y="0"/>
                      <a:pt x="119941" y="0"/>
                    </a:cubicBezTo>
                    <a:cubicBezTo>
                      <a:pt x="81708" y="0"/>
                      <a:pt x="43461" y="0"/>
                      <a:pt x="5228" y="0"/>
                    </a:cubicBezTo>
                    <a:cubicBezTo>
                      <a:pt x="-1735" y="0"/>
                      <a:pt x="-1750" y="11848"/>
                      <a:pt x="5228" y="11848"/>
                    </a:cubicBezTo>
                    <a:close/>
                  </a:path>
                </a:pathLst>
              </a:custGeom>
              <a:grpFill/>
              <a:ln w="14424" cap="flat">
                <a:noFill/>
                <a:prstDash val="solid"/>
                <a:miter/>
              </a:ln>
            </p:spPr>
            <p:txBody>
              <a:bodyPr rtlCol="0" anchor="t" anchorCtr="0">
                <a:noAutofit/>
              </a:bodyPr>
              <a:lstStyle/>
              <a:p>
                <a:endParaRPr lang="zh-CN" altLang="en-US"/>
              </a:p>
            </p:txBody>
          </p:sp>
          <p:sp>
            <p:nvSpPr>
              <p:cNvPr id="62" name="任意多边形: 形状 61">
                <a:extLst>
                  <a:ext uri="{FF2B5EF4-FFF2-40B4-BE49-F238E27FC236}">
                    <a16:creationId xmlns:a16="http://schemas.microsoft.com/office/drawing/2014/main" id="{DCA95096-1B52-4073-B905-58939C8F250D}"/>
                  </a:ext>
                </a:extLst>
              </p:cNvPr>
              <p:cNvSpPr/>
              <p:nvPr/>
            </p:nvSpPr>
            <p:spPr>
              <a:xfrm>
                <a:off x="2287151" y="2846650"/>
                <a:ext cx="125169" cy="11847"/>
              </a:xfrm>
              <a:custGeom>
                <a:avLst/>
                <a:gdLst>
                  <a:gd name="connsiteX0" fmla="*/ 5228 w 125169"/>
                  <a:gd name="connsiteY0" fmla="*/ 11848 h 11847"/>
                  <a:gd name="connsiteX1" fmla="*/ 119941 w 125169"/>
                  <a:gd name="connsiteY1" fmla="*/ 11848 h 11847"/>
                  <a:gd name="connsiteX2" fmla="*/ 119941 w 125169"/>
                  <a:gd name="connsiteY2" fmla="*/ 0 h 11847"/>
                  <a:gd name="connsiteX3" fmla="*/ 5228 w 125169"/>
                  <a:gd name="connsiteY3" fmla="*/ 0 h 11847"/>
                  <a:gd name="connsiteX4" fmla="*/ 5228 w 125169"/>
                  <a:gd name="connsiteY4" fmla="*/ 11848 h 118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169" h="11847">
                    <a:moveTo>
                      <a:pt x="5228" y="11848"/>
                    </a:moveTo>
                    <a:cubicBezTo>
                      <a:pt x="43461" y="11848"/>
                      <a:pt x="81708" y="11848"/>
                      <a:pt x="119941" y="11848"/>
                    </a:cubicBezTo>
                    <a:cubicBezTo>
                      <a:pt x="126905" y="11848"/>
                      <a:pt x="126919" y="0"/>
                      <a:pt x="119941" y="0"/>
                    </a:cubicBezTo>
                    <a:cubicBezTo>
                      <a:pt x="81708" y="0"/>
                      <a:pt x="43461" y="0"/>
                      <a:pt x="5228" y="0"/>
                    </a:cubicBezTo>
                    <a:cubicBezTo>
                      <a:pt x="-1735" y="-15"/>
                      <a:pt x="-1750" y="11848"/>
                      <a:pt x="5228" y="11848"/>
                    </a:cubicBezTo>
                    <a:close/>
                  </a:path>
                </a:pathLst>
              </a:custGeom>
              <a:grpFill/>
              <a:ln w="14424" cap="flat">
                <a:noFill/>
                <a:prstDash val="solid"/>
                <a:miter/>
              </a:ln>
            </p:spPr>
            <p:txBody>
              <a:bodyPr rtlCol="0" anchor="t" anchorCtr="0">
                <a:noAutofit/>
              </a:bodyPr>
              <a:lstStyle/>
              <a:p>
                <a:endParaRPr lang="zh-CN" altLang="en-US"/>
              </a:p>
            </p:txBody>
          </p:sp>
          <p:sp>
            <p:nvSpPr>
              <p:cNvPr id="63" name="任意多边形: 形状 62">
                <a:extLst>
                  <a:ext uri="{FF2B5EF4-FFF2-40B4-BE49-F238E27FC236}">
                    <a16:creationId xmlns:a16="http://schemas.microsoft.com/office/drawing/2014/main" id="{D64E06B4-0266-4A8D-8330-79D72C39665D}"/>
                  </a:ext>
                </a:extLst>
              </p:cNvPr>
              <p:cNvSpPr/>
              <p:nvPr/>
            </p:nvSpPr>
            <p:spPr>
              <a:xfrm>
                <a:off x="2287151" y="2896469"/>
                <a:ext cx="125169" cy="11847"/>
              </a:xfrm>
              <a:custGeom>
                <a:avLst/>
                <a:gdLst>
                  <a:gd name="connsiteX0" fmla="*/ 5228 w 125169"/>
                  <a:gd name="connsiteY0" fmla="*/ 11848 h 11847"/>
                  <a:gd name="connsiteX1" fmla="*/ 119941 w 125169"/>
                  <a:gd name="connsiteY1" fmla="*/ 11848 h 11847"/>
                  <a:gd name="connsiteX2" fmla="*/ 119941 w 125169"/>
                  <a:gd name="connsiteY2" fmla="*/ 0 h 11847"/>
                  <a:gd name="connsiteX3" fmla="*/ 5228 w 125169"/>
                  <a:gd name="connsiteY3" fmla="*/ 0 h 11847"/>
                  <a:gd name="connsiteX4" fmla="*/ 5228 w 125169"/>
                  <a:gd name="connsiteY4" fmla="*/ 11848 h 118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169" h="11847">
                    <a:moveTo>
                      <a:pt x="5228" y="11848"/>
                    </a:moveTo>
                    <a:cubicBezTo>
                      <a:pt x="43461" y="11848"/>
                      <a:pt x="81708" y="11848"/>
                      <a:pt x="119941" y="11848"/>
                    </a:cubicBezTo>
                    <a:cubicBezTo>
                      <a:pt x="126905" y="11848"/>
                      <a:pt x="126919" y="0"/>
                      <a:pt x="119941" y="0"/>
                    </a:cubicBezTo>
                    <a:cubicBezTo>
                      <a:pt x="81708" y="0"/>
                      <a:pt x="43461" y="0"/>
                      <a:pt x="5228" y="0"/>
                    </a:cubicBezTo>
                    <a:cubicBezTo>
                      <a:pt x="-1735" y="0"/>
                      <a:pt x="-1750" y="11848"/>
                      <a:pt x="5228" y="11848"/>
                    </a:cubicBezTo>
                    <a:close/>
                  </a:path>
                </a:pathLst>
              </a:custGeom>
              <a:grpFill/>
              <a:ln w="14424" cap="flat">
                <a:noFill/>
                <a:prstDash val="solid"/>
                <a:miter/>
              </a:ln>
            </p:spPr>
            <p:txBody>
              <a:bodyPr rtlCol="0" anchor="t" anchorCtr="0">
                <a:noAutofit/>
              </a:bodyPr>
              <a:lstStyle/>
              <a:p>
                <a:endParaRPr lang="zh-CN" altLang="en-US"/>
              </a:p>
            </p:txBody>
          </p:sp>
          <p:sp>
            <p:nvSpPr>
              <p:cNvPr id="64" name="任意多边形: 形状 63">
                <a:extLst>
                  <a:ext uri="{FF2B5EF4-FFF2-40B4-BE49-F238E27FC236}">
                    <a16:creationId xmlns:a16="http://schemas.microsoft.com/office/drawing/2014/main" id="{6D14E06A-3453-42E2-B5FF-9605B99AC7C5}"/>
                  </a:ext>
                </a:extLst>
              </p:cNvPr>
              <p:cNvSpPr/>
              <p:nvPr/>
            </p:nvSpPr>
            <p:spPr>
              <a:xfrm>
                <a:off x="2287151" y="2946289"/>
                <a:ext cx="125169" cy="11862"/>
              </a:xfrm>
              <a:custGeom>
                <a:avLst/>
                <a:gdLst>
                  <a:gd name="connsiteX0" fmla="*/ 5228 w 125169"/>
                  <a:gd name="connsiteY0" fmla="*/ 11862 h 11862"/>
                  <a:gd name="connsiteX1" fmla="*/ 119941 w 125169"/>
                  <a:gd name="connsiteY1" fmla="*/ 11862 h 11862"/>
                  <a:gd name="connsiteX2" fmla="*/ 119941 w 125169"/>
                  <a:gd name="connsiteY2" fmla="*/ 0 h 11862"/>
                  <a:gd name="connsiteX3" fmla="*/ 5228 w 125169"/>
                  <a:gd name="connsiteY3" fmla="*/ 0 h 11862"/>
                  <a:gd name="connsiteX4" fmla="*/ 5228 w 125169"/>
                  <a:gd name="connsiteY4" fmla="*/ 11862 h 118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169" h="11862">
                    <a:moveTo>
                      <a:pt x="5228" y="11862"/>
                    </a:moveTo>
                    <a:cubicBezTo>
                      <a:pt x="43461" y="11862"/>
                      <a:pt x="81708" y="11862"/>
                      <a:pt x="119941" y="11862"/>
                    </a:cubicBezTo>
                    <a:cubicBezTo>
                      <a:pt x="126905" y="11862"/>
                      <a:pt x="126919" y="0"/>
                      <a:pt x="119941" y="0"/>
                    </a:cubicBezTo>
                    <a:cubicBezTo>
                      <a:pt x="81708" y="0"/>
                      <a:pt x="43461" y="0"/>
                      <a:pt x="5228" y="0"/>
                    </a:cubicBezTo>
                    <a:cubicBezTo>
                      <a:pt x="-1735" y="15"/>
                      <a:pt x="-1750" y="11862"/>
                      <a:pt x="5228" y="11862"/>
                    </a:cubicBezTo>
                    <a:close/>
                  </a:path>
                </a:pathLst>
              </a:custGeom>
              <a:grpFill/>
              <a:ln w="14424" cap="flat">
                <a:noFill/>
                <a:prstDash val="solid"/>
                <a:miter/>
              </a:ln>
            </p:spPr>
            <p:txBody>
              <a:bodyPr rtlCol="0" anchor="t" anchorCtr="0">
                <a:noAutofit/>
              </a:bodyPr>
              <a:lstStyle/>
              <a:p>
                <a:endParaRPr lang="zh-CN" altLang="en-US"/>
              </a:p>
            </p:txBody>
          </p:sp>
          <p:sp>
            <p:nvSpPr>
              <p:cNvPr id="65" name="任意多边形: 形状 64">
                <a:extLst>
                  <a:ext uri="{FF2B5EF4-FFF2-40B4-BE49-F238E27FC236}">
                    <a16:creationId xmlns:a16="http://schemas.microsoft.com/office/drawing/2014/main" id="{E66B79B0-B5E9-4486-A0ED-F030A273DD16}"/>
                  </a:ext>
                </a:extLst>
              </p:cNvPr>
              <p:cNvSpPr/>
              <p:nvPr/>
            </p:nvSpPr>
            <p:spPr>
              <a:xfrm>
                <a:off x="2578274" y="2796802"/>
                <a:ext cx="125183" cy="11847"/>
              </a:xfrm>
              <a:custGeom>
                <a:avLst/>
                <a:gdLst>
                  <a:gd name="connsiteX0" fmla="*/ 119956 w 125183"/>
                  <a:gd name="connsiteY0" fmla="*/ 0 h 11847"/>
                  <a:gd name="connsiteX1" fmla="*/ 5228 w 125183"/>
                  <a:gd name="connsiteY1" fmla="*/ 0 h 11847"/>
                  <a:gd name="connsiteX2" fmla="*/ 5228 w 125183"/>
                  <a:gd name="connsiteY2" fmla="*/ 11848 h 11847"/>
                  <a:gd name="connsiteX3" fmla="*/ 119956 w 125183"/>
                  <a:gd name="connsiteY3" fmla="*/ 11848 h 11847"/>
                  <a:gd name="connsiteX4" fmla="*/ 119956 w 125183"/>
                  <a:gd name="connsiteY4" fmla="*/ 0 h 118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183" h="11847">
                    <a:moveTo>
                      <a:pt x="119956" y="0"/>
                    </a:moveTo>
                    <a:cubicBezTo>
                      <a:pt x="81708" y="0"/>
                      <a:pt x="43475" y="0"/>
                      <a:pt x="5228" y="0"/>
                    </a:cubicBezTo>
                    <a:cubicBezTo>
                      <a:pt x="-1735" y="0"/>
                      <a:pt x="-1750" y="11848"/>
                      <a:pt x="5228" y="11848"/>
                    </a:cubicBezTo>
                    <a:cubicBezTo>
                      <a:pt x="43461" y="11848"/>
                      <a:pt x="81708" y="11848"/>
                      <a:pt x="119956" y="11848"/>
                    </a:cubicBezTo>
                    <a:cubicBezTo>
                      <a:pt x="126919" y="11848"/>
                      <a:pt x="126934" y="0"/>
                      <a:pt x="119956" y="0"/>
                    </a:cubicBezTo>
                    <a:close/>
                  </a:path>
                </a:pathLst>
              </a:custGeom>
              <a:grpFill/>
              <a:ln w="14424" cap="flat">
                <a:noFill/>
                <a:prstDash val="solid"/>
                <a:miter/>
              </a:ln>
            </p:spPr>
            <p:txBody>
              <a:bodyPr rtlCol="0" anchor="t" anchorCtr="0">
                <a:noAutofit/>
              </a:bodyPr>
              <a:lstStyle/>
              <a:p>
                <a:endParaRPr lang="zh-CN" altLang="en-US"/>
              </a:p>
            </p:txBody>
          </p:sp>
          <p:sp>
            <p:nvSpPr>
              <p:cNvPr id="66" name="任意多边形: 形状 65">
                <a:extLst>
                  <a:ext uri="{FF2B5EF4-FFF2-40B4-BE49-F238E27FC236}">
                    <a16:creationId xmlns:a16="http://schemas.microsoft.com/office/drawing/2014/main" id="{5C6CE164-2F14-4A67-8474-000C7032D322}"/>
                  </a:ext>
                </a:extLst>
              </p:cNvPr>
              <p:cNvSpPr/>
              <p:nvPr/>
            </p:nvSpPr>
            <p:spPr>
              <a:xfrm>
                <a:off x="2578274" y="2846636"/>
                <a:ext cx="125183" cy="11847"/>
              </a:xfrm>
              <a:custGeom>
                <a:avLst/>
                <a:gdLst>
                  <a:gd name="connsiteX0" fmla="*/ 119956 w 125183"/>
                  <a:gd name="connsiteY0" fmla="*/ 0 h 11847"/>
                  <a:gd name="connsiteX1" fmla="*/ 5228 w 125183"/>
                  <a:gd name="connsiteY1" fmla="*/ 0 h 11847"/>
                  <a:gd name="connsiteX2" fmla="*/ 5228 w 125183"/>
                  <a:gd name="connsiteY2" fmla="*/ 11848 h 11847"/>
                  <a:gd name="connsiteX3" fmla="*/ 119956 w 125183"/>
                  <a:gd name="connsiteY3" fmla="*/ 11848 h 11847"/>
                  <a:gd name="connsiteX4" fmla="*/ 119956 w 125183"/>
                  <a:gd name="connsiteY4" fmla="*/ 0 h 118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183" h="11847">
                    <a:moveTo>
                      <a:pt x="119956" y="0"/>
                    </a:moveTo>
                    <a:cubicBezTo>
                      <a:pt x="81708" y="0"/>
                      <a:pt x="43475" y="0"/>
                      <a:pt x="5228" y="0"/>
                    </a:cubicBezTo>
                    <a:cubicBezTo>
                      <a:pt x="-1735" y="0"/>
                      <a:pt x="-1750" y="11848"/>
                      <a:pt x="5228" y="11848"/>
                    </a:cubicBezTo>
                    <a:cubicBezTo>
                      <a:pt x="43461" y="11848"/>
                      <a:pt x="81708" y="11848"/>
                      <a:pt x="119956" y="11848"/>
                    </a:cubicBezTo>
                    <a:cubicBezTo>
                      <a:pt x="126919" y="11862"/>
                      <a:pt x="126934" y="0"/>
                      <a:pt x="119956" y="0"/>
                    </a:cubicBezTo>
                    <a:close/>
                  </a:path>
                </a:pathLst>
              </a:custGeom>
              <a:grpFill/>
              <a:ln w="14424" cap="flat">
                <a:noFill/>
                <a:prstDash val="solid"/>
                <a:miter/>
              </a:ln>
            </p:spPr>
            <p:txBody>
              <a:bodyPr rtlCol="0" anchor="t" anchorCtr="0">
                <a:noAutofit/>
              </a:bodyPr>
              <a:lstStyle/>
              <a:p>
                <a:endParaRPr lang="zh-CN" altLang="en-US"/>
              </a:p>
            </p:txBody>
          </p:sp>
          <p:sp>
            <p:nvSpPr>
              <p:cNvPr id="67" name="任意多边形: 形状 66">
                <a:extLst>
                  <a:ext uri="{FF2B5EF4-FFF2-40B4-BE49-F238E27FC236}">
                    <a16:creationId xmlns:a16="http://schemas.microsoft.com/office/drawing/2014/main" id="{99BBB2D2-97E6-4A74-816C-4D7D3C86A388}"/>
                  </a:ext>
                </a:extLst>
              </p:cNvPr>
              <p:cNvSpPr/>
              <p:nvPr/>
            </p:nvSpPr>
            <p:spPr>
              <a:xfrm>
                <a:off x="2578274" y="2896469"/>
                <a:ext cx="125183" cy="11847"/>
              </a:xfrm>
              <a:custGeom>
                <a:avLst/>
                <a:gdLst>
                  <a:gd name="connsiteX0" fmla="*/ 119956 w 125183"/>
                  <a:gd name="connsiteY0" fmla="*/ 0 h 11847"/>
                  <a:gd name="connsiteX1" fmla="*/ 5228 w 125183"/>
                  <a:gd name="connsiteY1" fmla="*/ 0 h 11847"/>
                  <a:gd name="connsiteX2" fmla="*/ 5228 w 125183"/>
                  <a:gd name="connsiteY2" fmla="*/ 11848 h 11847"/>
                  <a:gd name="connsiteX3" fmla="*/ 119956 w 125183"/>
                  <a:gd name="connsiteY3" fmla="*/ 11848 h 11847"/>
                  <a:gd name="connsiteX4" fmla="*/ 119956 w 125183"/>
                  <a:gd name="connsiteY4" fmla="*/ 0 h 118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183" h="11847">
                    <a:moveTo>
                      <a:pt x="119956" y="0"/>
                    </a:moveTo>
                    <a:cubicBezTo>
                      <a:pt x="81708" y="0"/>
                      <a:pt x="43475" y="0"/>
                      <a:pt x="5228" y="0"/>
                    </a:cubicBezTo>
                    <a:cubicBezTo>
                      <a:pt x="-1735" y="0"/>
                      <a:pt x="-1750" y="11848"/>
                      <a:pt x="5228" y="11848"/>
                    </a:cubicBezTo>
                    <a:cubicBezTo>
                      <a:pt x="43461" y="11848"/>
                      <a:pt x="81708" y="11848"/>
                      <a:pt x="119956" y="11848"/>
                    </a:cubicBezTo>
                    <a:cubicBezTo>
                      <a:pt x="126919" y="11848"/>
                      <a:pt x="126934" y="0"/>
                      <a:pt x="119956" y="0"/>
                    </a:cubicBezTo>
                    <a:close/>
                  </a:path>
                </a:pathLst>
              </a:custGeom>
              <a:grpFill/>
              <a:ln w="14424" cap="flat">
                <a:noFill/>
                <a:prstDash val="solid"/>
                <a:miter/>
              </a:ln>
            </p:spPr>
            <p:txBody>
              <a:bodyPr rtlCol="0" anchor="t" anchorCtr="0">
                <a:noAutofit/>
              </a:bodyPr>
              <a:lstStyle/>
              <a:p>
                <a:endParaRPr lang="zh-CN" altLang="en-US"/>
              </a:p>
            </p:txBody>
          </p:sp>
          <p:sp>
            <p:nvSpPr>
              <p:cNvPr id="68" name="任意多边形: 形状 67">
                <a:extLst>
                  <a:ext uri="{FF2B5EF4-FFF2-40B4-BE49-F238E27FC236}">
                    <a16:creationId xmlns:a16="http://schemas.microsoft.com/office/drawing/2014/main" id="{5106D876-4115-46A5-878E-9D31BC3967CE}"/>
                  </a:ext>
                </a:extLst>
              </p:cNvPr>
              <p:cNvSpPr/>
              <p:nvPr/>
            </p:nvSpPr>
            <p:spPr>
              <a:xfrm>
                <a:off x="2578274" y="2946303"/>
                <a:ext cx="125183" cy="11862"/>
              </a:xfrm>
              <a:custGeom>
                <a:avLst/>
                <a:gdLst>
                  <a:gd name="connsiteX0" fmla="*/ 119956 w 125183"/>
                  <a:gd name="connsiteY0" fmla="*/ 0 h 11862"/>
                  <a:gd name="connsiteX1" fmla="*/ 5228 w 125183"/>
                  <a:gd name="connsiteY1" fmla="*/ 0 h 11862"/>
                  <a:gd name="connsiteX2" fmla="*/ 5228 w 125183"/>
                  <a:gd name="connsiteY2" fmla="*/ 11862 h 11862"/>
                  <a:gd name="connsiteX3" fmla="*/ 119956 w 125183"/>
                  <a:gd name="connsiteY3" fmla="*/ 11862 h 11862"/>
                  <a:gd name="connsiteX4" fmla="*/ 119956 w 125183"/>
                  <a:gd name="connsiteY4" fmla="*/ 0 h 118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183" h="11862">
                    <a:moveTo>
                      <a:pt x="119956" y="0"/>
                    </a:moveTo>
                    <a:cubicBezTo>
                      <a:pt x="81708" y="0"/>
                      <a:pt x="43475" y="0"/>
                      <a:pt x="5228" y="0"/>
                    </a:cubicBezTo>
                    <a:cubicBezTo>
                      <a:pt x="-1735" y="0"/>
                      <a:pt x="-1750" y="11862"/>
                      <a:pt x="5228" y="11862"/>
                    </a:cubicBezTo>
                    <a:cubicBezTo>
                      <a:pt x="43461" y="11862"/>
                      <a:pt x="81708" y="11862"/>
                      <a:pt x="119956" y="11862"/>
                    </a:cubicBezTo>
                    <a:cubicBezTo>
                      <a:pt x="126919" y="11848"/>
                      <a:pt x="126934" y="0"/>
                      <a:pt x="119956" y="0"/>
                    </a:cubicBezTo>
                    <a:close/>
                  </a:path>
                </a:pathLst>
              </a:custGeom>
              <a:grpFill/>
              <a:ln w="14424" cap="flat">
                <a:noFill/>
                <a:prstDash val="solid"/>
                <a:miter/>
              </a:ln>
            </p:spPr>
            <p:txBody>
              <a:bodyPr rtlCol="0" anchor="t" anchorCtr="0">
                <a:noAutofit/>
              </a:bodyPr>
              <a:lstStyle/>
              <a:p>
                <a:endParaRPr lang="zh-CN" altLang="en-US"/>
              </a:p>
            </p:txBody>
          </p:sp>
        </p:grpSp>
        <p:sp>
          <p:nvSpPr>
            <p:cNvPr id="69" name="文本框 68">
              <a:extLst>
                <a:ext uri="{FF2B5EF4-FFF2-40B4-BE49-F238E27FC236}">
                  <a16:creationId xmlns:a16="http://schemas.microsoft.com/office/drawing/2014/main" id="{A8B5251B-E1F8-46AB-B7A9-ACE3FB977E6D}"/>
                </a:ext>
              </a:extLst>
            </p:cNvPr>
            <p:cNvSpPr txBox="1"/>
            <p:nvPr/>
          </p:nvSpPr>
          <p:spPr>
            <a:xfrm>
              <a:off x="1739271" y="3130852"/>
              <a:ext cx="1508754" cy="461665"/>
            </a:xfrm>
            <a:prstGeom prst="rect">
              <a:avLst/>
            </a:prstGeom>
            <a:noFill/>
          </p:spPr>
          <p:txBody>
            <a:bodyPr wrap="square" rtlCol="0" anchor="t" anchorCtr="0">
              <a:noAutofit/>
            </a:bodyPr>
            <a:lstStyle/>
            <a:p>
              <a:pPr algn="ctr"/>
              <a:r>
                <a:rPr lang="zh-CN" altLang="en-US" sz="2400">
                  <a:gradFill flip="none" rotWithShape="1">
                    <a:gsLst>
                      <a:gs pos="0">
                        <a:schemeClr val="accent2">
                          <a:lumMod val="60000"/>
                          <a:lumOff val="40000"/>
                        </a:schemeClr>
                      </a:gs>
                      <a:gs pos="100000">
                        <a:schemeClr val="accent2"/>
                      </a:gs>
                    </a:gsLst>
                    <a:lin ang="5400000" scaled="1"/>
                    <a:tileRect/>
                  </a:gradFill>
                  <a:latin typeface="+mj-lt"/>
                  <a:ea typeface="+mj-ea"/>
                </a:rPr>
                <a:t>经营销售</a:t>
              </a:r>
            </a:p>
          </p:txBody>
        </p:sp>
        <p:sp>
          <p:nvSpPr>
            <p:cNvPr id="70" name="文本框 69">
              <a:extLst>
                <a:ext uri="{FF2B5EF4-FFF2-40B4-BE49-F238E27FC236}">
                  <a16:creationId xmlns:a16="http://schemas.microsoft.com/office/drawing/2014/main" id="{A313BDCF-09CF-4984-8553-7095F43AF1D6}"/>
                </a:ext>
              </a:extLst>
            </p:cNvPr>
            <p:cNvSpPr txBox="1"/>
            <p:nvPr/>
          </p:nvSpPr>
          <p:spPr>
            <a:xfrm>
              <a:off x="1148721" y="3891584"/>
              <a:ext cx="2689854" cy="1754839"/>
            </a:xfrm>
            <a:prstGeom prst="rect">
              <a:avLst/>
            </a:prstGeom>
            <a:noFill/>
          </p:spPr>
          <p:txBody>
            <a:bodyPr wrap="square" rtlCol="0" anchor="t" anchorCtr="0">
              <a:noAutofit/>
            </a:bodyPr>
            <a:lstStyle/>
            <a:p>
              <a:pPr algn="just">
                <a:lnSpc>
                  <a:spcPct val="130000"/>
                </a:lnSpc>
              </a:pPr>
              <a:r>
                <a:rPr lang="zh-CN" altLang="en-US" sz="1400">
                  <a:solidFill>
                    <a:schemeClr val="tx1">
                      <a:lumMod val="75000"/>
                      <a:lumOff val="25000"/>
                      <a:alpha val="80000"/>
                    </a:schemeClr>
                  </a:solidFill>
                  <a:latin typeface="+mn-ea"/>
                </a:rPr>
                <a:t>在此处输入重点工作的简要介绍，无需赘述，简明扼要即可；在此处输入重点工作的简要介绍，无需赘述，简明扼要即可；在此处输入重点工作的简要介绍，无需赘述，简明扼要即可。</a:t>
              </a:r>
            </a:p>
          </p:txBody>
        </p:sp>
        <p:sp>
          <p:nvSpPr>
            <p:cNvPr id="56" name="文本框 55">
              <a:extLst>
                <a:ext uri="{FF2B5EF4-FFF2-40B4-BE49-F238E27FC236}">
                  <a16:creationId xmlns:a16="http://schemas.microsoft.com/office/drawing/2014/main" id="{13B88FF7-6335-4387-B5BB-9D30907144DB}"/>
                </a:ext>
              </a:extLst>
            </p:cNvPr>
            <p:cNvSpPr txBox="1"/>
            <p:nvPr/>
          </p:nvSpPr>
          <p:spPr>
            <a:xfrm>
              <a:off x="2029785" y="3500772"/>
              <a:ext cx="927729" cy="354456"/>
            </a:xfrm>
            <a:prstGeom prst="rect">
              <a:avLst/>
            </a:prstGeom>
            <a:noFill/>
          </p:spPr>
          <p:txBody>
            <a:bodyPr wrap="square" rtlCol="0" anchor="t" anchorCtr="0">
              <a:noAutofit/>
            </a:bodyPr>
            <a:lstStyle/>
            <a:p>
              <a:pPr algn="ctr">
                <a:lnSpc>
                  <a:spcPct val="130000"/>
                </a:lnSpc>
              </a:pPr>
              <a:r>
                <a:rPr lang="zh-CN" altLang="en-US" sz="1400">
                  <a:gradFill>
                    <a:gsLst>
                      <a:gs pos="0">
                        <a:schemeClr val="accent1">
                          <a:lumMod val="60000"/>
                          <a:lumOff val="40000"/>
                        </a:schemeClr>
                      </a:gs>
                      <a:gs pos="100000">
                        <a:schemeClr val="accent1"/>
                      </a:gs>
                    </a:gsLst>
                    <a:lin ang="5400000" scaled="1"/>
                  </a:gradFill>
                  <a:latin typeface="+mn-ea"/>
                </a:rPr>
                <a:t>精准施策</a:t>
              </a:r>
            </a:p>
          </p:txBody>
        </p:sp>
      </p:grpSp>
      <p:grpSp>
        <p:nvGrpSpPr>
          <p:cNvPr id="12" name="组合 11">
            <a:extLst>
              <a:ext uri="{FF2B5EF4-FFF2-40B4-BE49-F238E27FC236}">
                <a16:creationId xmlns:a16="http://schemas.microsoft.com/office/drawing/2014/main" id="{3CE57A64-40D3-4F0E-B43A-758C10516B4D}"/>
              </a:ext>
            </a:extLst>
          </p:cNvPr>
          <p:cNvGrpSpPr/>
          <p:nvPr/>
        </p:nvGrpSpPr>
        <p:grpSpPr>
          <a:xfrm>
            <a:off x="8077925" y="1449392"/>
            <a:ext cx="3237873" cy="4679946"/>
            <a:chOff x="8077925" y="1449392"/>
            <a:chExt cx="3237873" cy="4679946"/>
          </a:xfrm>
        </p:grpSpPr>
        <p:pic>
          <p:nvPicPr>
            <p:cNvPr id="77" name="图片 76" descr="背景图案&#10;&#10;描述已自动生成">
              <a:extLst>
                <a:ext uri="{FF2B5EF4-FFF2-40B4-BE49-F238E27FC236}">
                  <a16:creationId xmlns:a16="http://schemas.microsoft.com/office/drawing/2014/main" id="{D49A28ED-30CC-47B4-91F6-566C95145284}"/>
                </a:ext>
              </a:extLst>
            </p:cNvPr>
            <p:cNvPicPr>
              <a:picLocks noChangeAspect="1"/>
            </p:cNvPicPr>
            <p:nvPr/>
          </p:nvPicPr>
          <p:blipFill>
            <a:blip r:embed="rId4">
              <a:extLst>
                <a:ext uri="{28A0092B-C50C-407E-A947-70E740481C1C}">
                  <a14:useLocalDpi xmlns:a14="http://schemas.microsoft.com/office/drawing/2010/main" val="0"/>
                </a:ext>
              </a:extLst>
            </a:blip>
            <a:srcRect l="4703" t="1063" r="2738" b="2880"/>
            <a:stretch>
              <a:fillRect/>
            </a:stretch>
          </p:blipFill>
          <p:spPr>
            <a:xfrm rot="5400000">
              <a:off x="7356889" y="2170429"/>
              <a:ext cx="4679945" cy="3237873"/>
            </a:xfrm>
            <a:custGeom>
              <a:avLst/>
              <a:gdLst>
                <a:gd name="connsiteX0" fmla="*/ 0 w 4679945"/>
                <a:gd name="connsiteY0" fmla="*/ 3155534 h 3237873"/>
                <a:gd name="connsiteX1" fmla="*/ 0 w 4679945"/>
                <a:gd name="connsiteY1" fmla="*/ 82339 h 3237873"/>
                <a:gd name="connsiteX2" fmla="*/ 82339 w 4679945"/>
                <a:gd name="connsiteY2" fmla="*/ 0 h 3237873"/>
                <a:gd name="connsiteX3" fmla="*/ 4597606 w 4679945"/>
                <a:gd name="connsiteY3" fmla="*/ 0 h 3237873"/>
                <a:gd name="connsiteX4" fmla="*/ 4679945 w 4679945"/>
                <a:gd name="connsiteY4" fmla="*/ 82339 h 3237873"/>
                <a:gd name="connsiteX5" fmla="*/ 4679945 w 4679945"/>
                <a:gd name="connsiteY5" fmla="*/ 3155534 h 3237873"/>
                <a:gd name="connsiteX6" fmla="*/ 4597606 w 4679945"/>
                <a:gd name="connsiteY6" fmla="*/ 3237873 h 3237873"/>
                <a:gd name="connsiteX7" fmla="*/ 82339 w 4679945"/>
                <a:gd name="connsiteY7" fmla="*/ 3237873 h 3237873"/>
                <a:gd name="connsiteX8" fmla="*/ 0 w 4679945"/>
                <a:gd name="connsiteY8" fmla="*/ 3155534 h 32378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79945" h="3237873">
                  <a:moveTo>
                    <a:pt x="0" y="3155534"/>
                  </a:moveTo>
                  <a:lnTo>
                    <a:pt x="0" y="82339"/>
                  </a:lnTo>
                  <a:cubicBezTo>
                    <a:pt x="0" y="36864"/>
                    <a:pt x="36864" y="0"/>
                    <a:pt x="82339" y="0"/>
                  </a:cubicBezTo>
                  <a:lnTo>
                    <a:pt x="4597606" y="0"/>
                  </a:lnTo>
                  <a:cubicBezTo>
                    <a:pt x="4643081" y="0"/>
                    <a:pt x="4679945" y="36864"/>
                    <a:pt x="4679945" y="82339"/>
                  </a:cubicBezTo>
                  <a:lnTo>
                    <a:pt x="4679945" y="3155534"/>
                  </a:lnTo>
                  <a:cubicBezTo>
                    <a:pt x="4679945" y="3201009"/>
                    <a:pt x="4643081" y="3237873"/>
                    <a:pt x="4597606" y="3237873"/>
                  </a:cubicBezTo>
                  <a:lnTo>
                    <a:pt x="82339" y="3237873"/>
                  </a:lnTo>
                  <a:cubicBezTo>
                    <a:pt x="36864" y="3237873"/>
                    <a:pt x="0" y="3201009"/>
                    <a:pt x="0" y="3155534"/>
                  </a:cubicBezTo>
                  <a:close/>
                </a:path>
              </a:pathLst>
            </a:custGeom>
          </p:spPr>
        </p:pic>
        <p:sp>
          <p:nvSpPr>
            <p:cNvPr id="55" name="矩形: 圆角 54">
              <a:extLst>
                <a:ext uri="{FF2B5EF4-FFF2-40B4-BE49-F238E27FC236}">
                  <a16:creationId xmlns:a16="http://schemas.microsoft.com/office/drawing/2014/main" id="{BE42681A-DA54-4CC2-A7E3-D732F30D9C2A}"/>
                </a:ext>
              </a:extLst>
            </p:cNvPr>
            <p:cNvSpPr/>
            <p:nvPr/>
          </p:nvSpPr>
          <p:spPr>
            <a:xfrm>
              <a:off x="8077925" y="1449392"/>
              <a:ext cx="3237873" cy="4679945"/>
            </a:xfrm>
            <a:prstGeom prst="roundRect">
              <a:avLst>
                <a:gd name="adj" fmla="val 2543"/>
              </a:avLst>
            </a:prstGeom>
            <a:solidFill>
              <a:schemeClr val="bg1">
                <a:alpha val="40000"/>
              </a:schemeClr>
            </a:solidFill>
            <a:ln>
              <a:solidFill>
                <a:schemeClr val="accent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nchorCtr="0">
              <a:noAutofit/>
            </a:bodyPr>
            <a:lstStyle/>
            <a:p>
              <a:pPr algn="ctr"/>
              <a:endParaRPr lang="zh-CN" altLang="en-US"/>
            </a:p>
          </p:txBody>
        </p:sp>
        <p:sp>
          <p:nvSpPr>
            <p:cNvPr id="92" name="椭圆 91">
              <a:extLst>
                <a:ext uri="{FF2B5EF4-FFF2-40B4-BE49-F238E27FC236}">
                  <a16:creationId xmlns:a16="http://schemas.microsoft.com/office/drawing/2014/main" id="{47347A39-0FA3-44FA-875F-4F51AE5A19F6}"/>
                </a:ext>
              </a:extLst>
            </p:cNvPr>
            <p:cNvSpPr/>
            <p:nvPr/>
          </p:nvSpPr>
          <p:spPr>
            <a:xfrm>
              <a:off x="9127017" y="1807924"/>
              <a:ext cx="1142666" cy="1142666"/>
            </a:xfrm>
            <a:prstGeom prst="ellipse">
              <a:avLst/>
            </a:prstGeom>
            <a:gradFill flip="none" rotWithShape="1">
              <a:gsLst>
                <a:gs pos="0">
                  <a:schemeClr val="accent1">
                    <a:lumMod val="60000"/>
                    <a:lumOff val="40000"/>
                  </a:schemeClr>
                </a:gs>
                <a:gs pos="90000">
                  <a:schemeClr val="accent1"/>
                </a:gs>
              </a:gsLst>
              <a:path path="circle">
                <a:fillToRect r="100000" b="100000"/>
              </a:path>
              <a:tileRect l="-100000" t="-100000"/>
            </a:gradFill>
            <a:ln>
              <a:noFill/>
            </a:ln>
            <a:effectLst>
              <a:outerShdw blurRad="152400" dist="190500" dir="5400000" sx="90000" sy="90000" algn="t" rotWithShape="0">
                <a:schemeClr val="accent1">
                  <a:lumMod val="50000"/>
                  <a:alpha val="2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t" anchorCtr="0">
              <a:noAutofit/>
            </a:bodyPr>
            <a:lstStyle/>
            <a:p>
              <a:pPr algn="ctr"/>
              <a:endParaRPr lang="zh-CN" altLang="en-US"/>
            </a:p>
          </p:txBody>
        </p:sp>
        <p:grpSp>
          <p:nvGrpSpPr>
            <p:cNvPr id="115" name="图形 112">
              <a:extLst>
                <a:ext uri="{FF2B5EF4-FFF2-40B4-BE49-F238E27FC236}">
                  <a16:creationId xmlns:a16="http://schemas.microsoft.com/office/drawing/2014/main" id="{AD12C7CE-3BFD-4DB6-93CD-195A29132526}"/>
                </a:ext>
              </a:extLst>
            </p:cNvPr>
            <p:cNvGrpSpPr/>
            <p:nvPr/>
          </p:nvGrpSpPr>
          <p:grpSpPr>
            <a:xfrm>
              <a:off x="9392544" y="2147476"/>
              <a:ext cx="608638" cy="468448"/>
              <a:chOff x="9434026" y="2701541"/>
              <a:chExt cx="525673" cy="404594"/>
            </a:xfrm>
            <a:solidFill>
              <a:schemeClr val="bg1"/>
            </a:solidFill>
          </p:grpSpPr>
          <p:sp>
            <p:nvSpPr>
              <p:cNvPr id="116" name="任意多边形: 形状 115">
                <a:extLst>
                  <a:ext uri="{FF2B5EF4-FFF2-40B4-BE49-F238E27FC236}">
                    <a16:creationId xmlns:a16="http://schemas.microsoft.com/office/drawing/2014/main" id="{7DB052C4-6407-47BB-A6A2-C6F5B7270462}"/>
                  </a:ext>
                </a:extLst>
              </p:cNvPr>
              <p:cNvSpPr/>
              <p:nvPr/>
            </p:nvSpPr>
            <p:spPr>
              <a:xfrm>
                <a:off x="9497296" y="2827165"/>
                <a:ext cx="230464" cy="12919"/>
              </a:xfrm>
              <a:custGeom>
                <a:avLst/>
                <a:gdLst>
                  <a:gd name="connsiteX0" fmla="*/ 6460 w 230464"/>
                  <a:gd name="connsiteY0" fmla="*/ 12920 h 12919"/>
                  <a:gd name="connsiteX1" fmla="*/ 224005 w 230464"/>
                  <a:gd name="connsiteY1" fmla="*/ 12920 h 12919"/>
                  <a:gd name="connsiteX2" fmla="*/ 230465 w 230464"/>
                  <a:gd name="connsiteY2" fmla="*/ 6460 h 12919"/>
                  <a:gd name="connsiteX3" fmla="*/ 224005 w 230464"/>
                  <a:gd name="connsiteY3" fmla="*/ 0 h 12919"/>
                  <a:gd name="connsiteX4" fmla="*/ 6460 w 230464"/>
                  <a:gd name="connsiteY4" fmla="*/ 0 h 12919"/>
                  <a:gd name="connsiteX5" fmla="*/ 0 w 230464"/>
                  <a:gd name="connsiteY5" fmla="*/ 6460 h 12919"/>
                  <a:gd name="connsiteX6" fmla="*/ 6460 w 230464"/>
                  <a:gd name="connsiteY6" fmla="*/ 12920 h 12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0464" h="12919">
                    <a:moveTo>
                      <a:pt x="6460" y="12920"/>
                    </a:moveTo>
                    <a:lnTo>
                      <a:pt x="224005" y="12920"/>
                    </a:lnTo>
                    <a:cubicBezTo>
                      <a:pt x="227577" y="12920"/>
                      <a:pt x="230465" y="10018"/>
                      <a:pt x="230465" y="6460"/>
                    </a:cubicBezTo>
                    <a:cubicBezTo>
                      <a:pt x="230465" y="2901"/>
                      <a:pt x="227577" y="0"/>
                      <a:pt x="224005" y="0"/>
                    </a:cubicBezTo>
                    <a:lnTo>
                      <a:pt x="6460" y="0"/>
                    </a:lnTo>
                    <a:cubicBezTo>
                      <a:pt x="2888" y="0"/>
                      <a:pt x="0" y="2901"/>
                      <a:pt x="0" y="6460"/>
                    </a:cubicBezTo>
                    <a:cubicBezTo>
                      <a:pt x="0" y="10031"/>
                      <a:pt x="2888" y="12920"/>
                      <a:pt x="6460" y="12920"/>
                    </a:cubicBezTo>
                    <a:close/>
                  </a:path>
                </a:pathLst>
              </a:custGeom>
              <a:grpFill/>
              <a:ln w="12777" cap="flat">
                <a:noFill/>
                <a:prstDash val="solid"/>
                <a:miter/>
              </a:ln>
            </p:spPr>
            <p:txBody>
              <a:bodyPr rtlCol="0" anchor="t" anchorCtr="0">
                <a:noAutofit/>
              </a:bodyPr>
              <a:lstStyle/>
              <a:p>
                <a:endParaRPr lang="zh-CN" altLang="en-US"/>
              </a:p>
            </p:txBody>
          </p:sp>
          <p:sp>
            <p:nvSpPr>
              <p:cNvPr id="117" name="任意多边形: 形状 116">
                <a:extLst>
                  <a:ext uri="{FF2B5EF4-FFF2-40B4-BE49-F238E27FC236}">
                    <a16:creationId xmlns:a16="http://schemas.microsoft.com/office/drawing/2014/main" id="{D5A5A53F-4CE0-40AD-ABCF-A9D307226D2B}"/>
                  </a:ext>
                </a:extLst>
              </p:cNvPr>
              <p:cNvSpPr/>
              <p:nvPr/>
            </p:nvSpPr>
            <p:spPr>
              <a:xfrm>
                <a:off x="9497296" y="3005254"/>
                <a:ext cx="230464" cy="12906"/>
              </a:xfrm>
              <a:custGeom>
                <a:avLst/>
                <a:gdLst>
                  <a:gd name="connsiteX0" fmla="*/ 224005 w 230464"/>
                  <a:gd name="connsiteY0" fmla="*/ 0 h 12906"/>
                  <a:gd name="connsiteX1" fmla="*/ 6460 w 230464"/>
                  <a:gd name="connsiteY1" fmla="*/ 0 h 12906"/>
                  <a:gd name="connsiteX2" fmla="*/ 0 w 230464"/>
                  <a:gd name="connsiteY2" fmla="*/ 6447 h 12906"/>
                  <a:gd name="connsiteX3" fmla="*/ 6460 w 230464"/>
                  <a:gd name="connsiteY3" fmla="*/ 12907 h 12906"/>
                  <a:gd name="connsiteX4" fmla="*/ 224005 w 230464"/>
                  <a:gd name="connsiteY4" fmla="*/ 12907 h 12906"/>
                  <a:gd name="connsiteX5" fmla="*/ 230465 w 230464"/>
                  <a:gd name="connsiteY5" fmla="*/ 6447 h 12906"/>
                  <a:gd name="connsiteX6" fmla="*/ 224005 w 230464"/>
                  <a:gd name="connsiteY6" fmla="*/ 0 h 129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0464" h="12906">
                    <a:moveTo>
                      <a:pt x="224005" y="0"/>
                    </a:moveTo>
                    <a:lnTo>
                      <a:pt x="6460" y="0"/>
                    </a:lnTo>
                    <a:cubicBezTo>
                      <a:pt x="2888" y="0"/>
                      <a:pt x="0" y="2888"/>
                      <a:pt x="0" y="6447"/>
                    </a:cubicBezTo>
                    <a:cubicBezTo>
                      <a:pt x="0" y="10018"/>
                      <a:pt x="2888" y="12907"/>
                      <a:pt x="6460" y="12907"/>
                    </a:cubicBezTo>
                    <a:lnTo>
                      <a:pt x="224005" y="12907"/>
                    </a:lnTo>
                    <a:cubicBezTo>
                      <a:pt x="227577" y="12907"/>
                      <a:pt x="230465" y="10018"/>
                      <a:pt x="230465" y="6447"/>
                    </a:cubicBezTo>
                    <a:cubicBezTo>
                      <a:pt x="230465" y="2875"/>
                      <a:pt x="227589" y="0"/>
                      <a:pt x="224005" y="0"/>
                    </a:cubicBezTo>
                    <a:close/>
                  </a:path>
                </a:pathLst>
              </a:custGeom>
              <a:grpFill/>
              <a:ln w="12777" cap="flat">
                <a:noFill/>
                <a:prstDash val="solid"/>
                <a:miter/>
              </a:ln>
            </p:spPr>
            <p:txBody>
              <a:bodyPr rtlCol="0" anchor="t" anchorCtr="0">
                <a:noAutofit/>
              </a:bodyPr>
              <a:lstStyle/>
              <a:p>
                <a:endParaRPr lang="zh-CN" altLang="en-US"/>
              </a:p>
            </p:txBody>
          </p:sp>
          <p:sp>
            <p:nvSpPr>
              <p:cNvPr id="118" name="任意多边形: 形状 117">
                <a:extLst>
                  <a:ext uri="{FF2B5EF4-FFF2-40B4-BE49-F238E27FC236}">
                    <a16:creationId xmlns:a16="http://schemas.microsoft.com/office/drawing/2014/main" id="{80C75D0A-EE13-4F31-A724-1143D57D37C6}"/>
                  </a:ext>
                </a:extLst>
              </p:cNvPr>
              <p:cNvSpPr/>
              <p:nvPr/>
            </p:nvSpPr>
            <p:spPr>
              <a:xfrm>
                <a:off x="9434026" y="2701541"/>
                <a:ext cx="525673" cy="404594"/>
              </a:xfrm>
              <a:custGeom>
                <a:avLst/>
                <a:gdLst>
                  <a:gd name="connsiteX0" fmla="*/ 513885 w 525673"/>
                  <a:gd name="connsiteY0" fmla="*/ 14802 h 404594"/>
                  <a:gd name="connsiteX1" fmla="*/ 513485 w 525673"/>
                  <a:gd name="connsiteY1" fmla="*/ 14364 h 404594"/>
                  <a:gd name="connsiteX2" fmla="*/ 485892 w 525673"/>
                  <a:gd name="connsiteY2" fmla="*/ 1754 h 404594"/>
                  <a:gd name="connsiteX3" fmla="*/ 458738 w 525673"/>
                  <a:gd name="connsiteY3" fmla="*/ 13358 h 404594"/>
                  <a:gd name="connsiteX4" fmla="*/ 374760 w 525673"/>
                  <a:gd name="connsiteY4" fmla="*/ 97322 h 404594"/>
                  <a:gd name="connsiteX5" fmla="*/ 372877 w 525673"/>
                  <a:gd name="connsiteY5" fmla="*/ 101887 h 404594"/>
                  <a:gd name="connsiteX6" fmla="*/ 373122 w 525673"/>
                  <a:gd name="connsiteY6" fmla="*/ 103537 h 404594"/>
                  <a:gd name="connsiteX7" fmla="*/ 368120 w 525673"/>
                  <a:gd name="connsiteY7" fmla="*/ 108553 h 404594"/>
                  <a:gd name="connsiteX8" fmla="*/ 365837 w 525673"/>
                  <a:gd name="connsiteY8" fmla="*/ 106271 h 404594"/>
                  <a:gd name="connsiteX9" fmla="*/ 357005 w 525673"/>
                  <a:gd name="connsiteY9" fmla="*/ 115103 h 404594"/>
                  <a:gd name="connsiteX10" fmla="*/ 357005 w 525673"/>
                  <a:gd name="connsiteY10" fmla="*/ 0 h 404594"/>
                  <a:gd name="connsiteX11" fmla="*/ 0 w 525673"/>
                  <a:gd name="connsiteY11" fmla="*/ 0 h 404594"/>
                  <a:gd name="connsiteX12" fmla="*/ 0 w 525673"/>
                  <a:gd name="connsiteY12" fmla="*/ 404595 h 404594"/>
                  <a:gd name="connsiteX13" fmla="*/ 357005 w 525673"/>
                  <a:gd name="connsiteY13" fmla="*/ 404595 h 404594"/>
                  <a:gd name="connsiteX14" fmla="*/ 357005 w 525673"/>
                  <a:gd name="connsiteY14" fmla="*/ 225796 h 404594"/>
                  <a:gd name="connsiteX15" fmla="*/ 421191 w 525673"/>
                  <a:gd name="connsiteY15" fmla="*/ 161637 h 404594"/>
                  <a:gd name="connsiteX16" fmla="*/ 418896 w 525673"/>
                  <a:gd name="connsiteY16" fmla="*/ 159342 h 404594"/>
                  <a:gd name="connsiteX17" fmla="*/ 423898 w 525673"/>
                  <a:gd name="connsiteY17" fmla="*/ 154339 h 404594"/>
                  <a:gd name="connsiteX18" fmla="*/ 425562 w 525673"/>
                  <a:gd name="connsiteY18" fmla="*/ 154584 h 404594"/>
                  <a:gd name="connsiteX19" fmla="*/ 430126 w 525673"/>
                  <a:gd name="connsiteY19" fmla="*/ 152688 h 404594"/>
                  <a:gd name="connsiteX20" fmla="*/ 512866 w 525673"/>
                  <a:gd name="connsiteY20" fmla="*/ 69936 h 404594"/>
                  <a:gd name="connsiteX21" fmla="*/ 525670 w 525673"/>
                  <a:gd name="connsiteY21" fmla="*/ 41660 h 404594"/>
                  <a:gd name="connsiteX22" fmla="*/ 513885 w 525673"/>
                  <a:gd name="connsiteY22" fmla="*/ 14802 h 404594"/>
                  <a:gd name="connsiteX23" fmla="*/ 344098 w 525673"/>
                  <a:gd name="connsiteY23" fmla="*/ 238716 h 404594"/>
                  <a:gd name="connsiteX24" fmla="*/ 344098 w 525673"/>
                  <a:gd name="connsiteY24" fmla="*/ 391675 h 404594"/>
                  <a:gd name="connsiteX25" fmla="*/ 12920 w 525673"/>
                  <a:gd name="connsiteY25" fmla="*/ 391675 h 404594"/>
                  <a:gd name="connsiteX26" fmla="*/ 12920 w 525673"/>
                  <a:gd name="connsiteY26" fmla="*/ 12907 h 404594"/>
                  <a:gd name="connsiteX27" fmla="*/ 344098 w 525673"/>
                  <a:gd name="connsiteY27" fmla="*/ 12907 h 404594"/>
                  <a:gd name="connsiteX28" fmla="*/ 344098 w 525673"/>
                  <a:gd name="connsiteY28" fmla="*/ 128010 h 404594"/>
                  <a:gd name="connsiteX29" fmla="*/ 271996 w 525673"/>
                  <a:gd name="connsiteY29" fmla="*/ 200112 h 404594"/>
                  <a:gd name="connsiteX30" fmla="*/ 277166 w 525673"/>
                  <a:gd name="connsiteY30" fmla="*/ 205282 h 404594"/>
                  <a:gd name="connsiteX31" fmla="*/ 275413 w 525673"/>
                  <a:gd name="connsiteY31" fmla="*/ 215378 h 404594"/>
                  <a:gd name="connsiteX32" fmla="*/ 69730 w 525673"/>
                  <a:gd name="connsiteY32" fmla="*/ 215378 h 404594"/>
                  <a:gd name="connsiteX33" fmla="*/ 63270 w 525673"/>
                  <a:gd name="connsiteY33" fmla="*/ 221838 h 404594"/>
                  <a:gd name="connsiteX34" fmla="*/ 69730 w 525673"/>
                  <a:gd name="connsiteY34" fmla="*/ 228298 h 404594"/>
                  <a:gd name="connsiteX35" fmla="*/ 273182 w 525673"/>
                  <a:gd name="connsiteY35" fmla="*/ 228298 h 404594"/>
                  <a:gd name="connsiteX36" fmla="*/ 267728 w 525673"/>
                  <a:gd name="connsiteY36" fmla="*/ 259926 h 404594"/>
                  <a:gd name="connsiteX37" fmla="*/ 322346 w 525673"/>
                  <a:gd name="connsiteY37" fmla="*/ 250475 h 404594"/>
                  <a:gd name="connsiteX38" fmla="*/ 327336 w 525673"/>
                  <a:gd name="connsiteY38" fmla="*/ 255465 h 404594"/>
                  <a:gd name="connsiteX39" fmla="*/ 344098 w 525673"/>
                  <a:gd name="connsiteY39" fmla="*/ 238716 h 404594"/>
                  <a:gd name="connsiteX40" fmla="*/ 350558 w 525673"/>
                  <a:gd name="connsiteY40" fmla="*/ 232256 h 404594"/>
                  <a:gd name="connsiteX41" fmla="*/ 344098 w 525673"/>
                  <a:gd name="connsiteY41" fmla="*/ 238716 h 404594"/>
                  <a:gd name="connsiteX42" fmla="*/ 284516 w 525673"/>
                  <a:gd name="connsiteY42" fmla="*/ 253544 h 404594"/>
                  <a:gd name="connsiteX43" fmla="*/ 272537 w 525673"/>
                  <a:gd name="connsiteY43" fmla="*/ 255787 h 404594"/>
                  <a:gd name="connsiteX44" fmla="*/ 271699 w 525673"/>
                  <a:gd name="connsiteY44" fmla="*/ 255942 h 404594"/>
                  <a:gd name="connsiteX45" fmla="*/ 273943 w 525673"/>
                  <a:gd name="connsiteY45" fmla="*/ 242971 h 404594"/>
                  <a:gd name="connsiteX46" fmla="*/ 276741 w 525673"/>
                  <a:gd name="connsiteY46" fmla="*/ 245769 h 404594"/>
                  <a:gd name="connsiteX47" fmla="*/ 282775 w 525673"/>
                  <a:gd name="connsiteY47" fmla="*/ 210878 h 404594"/>
                  <a:gd name="connsiteX48" fmla="*/ 316789 w 525673"/>
                  <a:gd name="connsiteY48" fmla="*/ 244892 h 404594"/>
                  <a:gd name="connsiteX49" fmla="*/ 281898 w 525673"/>
                  <a:gd name="connsiteY49" fmla="*/ 250913 h 404594"/>
                  <a:gd name="connsiteX50" fmla="*/ 284516 w 525673"/>
                  <a:gd name="connsiteY50" fmla="*/ 253544 h 404594"/>
                  <a:gd name="connsiteX51" fmla="*/ 327349 w 525673"/>
                  <a:gd name="connsiteY51" fmla="*/ 237194 h 404594"/>
                  <a:gd name="connsiteX52" fmla="*/ 290266 w 525673"/>
                  <a:gd name="connsiteY52" fmla="*/ 200112 h 404594"/>
                  <a:gd name="connsiteX53" fmla="*/ 365837 w 525673"/>
                  <a:gd name="connsiteY53" fmla="*/ 124554 h 404594"/>
                  <a:gd name="connsiteX54" fmla="*/ 402920 w 525673"/>
                  <a:gd name="connsiteY54" fmla="*/ 161637 h 404594"/>
                  <a:gd name="connsiteX55" fmla="*/ 327349 w 525673"/>
                  <a:gd name="connsiteY55" fmla="*/ 237194 h 404594"/>
                  <a:gd name="connsiteX56" fmla="*/ 412062 w 525673"/>
                  <a:gd name="connsiteY56" fmla="*/ 157059 h 404594"/>
                  <a:gd name="connsiteX57" fmla="*/ 370415 w 525673"/>
                  <a:gd name="connsiteY57" fmla="*/ 115400 h 404594"/>
                  <a:gd name="connsiteX58" fmla="*/ 374683 w 525673"/>
                  <a:gd name="connsiteY58" fmla="*/ 111119 h 404594"/>
                  <a:gd name="connsiteX59" fmla="*/ 416330 w 525673"/>
                  <a:gd name="connsiteY59" fmla="*/ 152766 h 404594"/>
                  <a:gd name="connsiteX60" fmla="*/ 412062 w 525673"/>
                  <a:gd name="connsiteY60" fmla="*/ 157059 h 404594"/>
                  <a:gd name="connsiteX61" fmla="*/ 503853 w 525673"/>
                  <a:gd name="connsiteY61" fmla="*/ 60691 h 404594"/>
                  <a:gd name="connsiteX62" fmla="*/ 425562 w 525673"/>
                  <a:gd name="connsiteY62" fmla="*/ 138982 h 404594"/>
                  <a:gd name="connsiteX63" fmla="*/ 388466 w 525673"/>
                  <a:gd name="connsiteY63" fmla="*/ 101900 h 404594"/>
                  <a:gd name="connsiteX64" fmla="*/ 467866 w 525673"/>
                  <a:gd name="connsiteY64" fmla="*/ 22500 h 404594"/>
                  <a:gd name="connsiteX65" fmla="*/ 467918 w 525673"/>
                  <a:gd name="connsiteY65" fmla="*/ 22461 h 404594"/>
                  <a:gd name="connsiteX66" fmla="*/ 485956 w 525673"/>
                  <a:gd name="connsiteY66" fmla="*/ 14673 h 404594"/>
                  <a:gd name="connsiteX67" fmla="*/ 504214 w 525673"/>
                  <a:gd name="connsiteY67" fmla="*/ 23351 h 404594"/>
                  <a:gd name="connsiteX68" fmla="*/ 504524 w 525673"/>
                  <a:gd name="connsiteY68" fmla="*/ 23699 h 404594"/>
                  <a:gd name="connsiteX69" fmla="*/ 512750 w 525673"/>
                  <a:gd name="connsiteY69" fmla="*/ 41338 h 404594"/>
                  <a:gd name="connsiteX70" fmla="*/ 503853 w 525673"/>
                  <a:gd name="connsiteY70" fmla="*/ 60691 h 404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525673" h="404594">
                    <a:moveTo>
                      <a:pt x="513885" y="14802"/>
                    </a:moveTo>
                    <a:cubicBezTo>
                      <a:pt x="513756" y="14647"/>
                      <a:pt x="513601" y="14480"/>
                      <a:pt x="513485" y="14364"/>
                    </a:cubicBezTo>
                    <a:cubicBezTo>
                      <a:pt x="505078" y="5957"/>
                      <a:pt x="495730" y="1702"/>
                      <a:pt x="485892" y="1754"/>
                    </a:cubicBezTo>
                    <a:cubicBezTo>
                      <a:pt x="470548" y="1831"/>
                      <a:pt x="459589" y="12494"/>
                      <a:pt x="458738" y="13358"/>
                    </a:cubicBezTo>
                    <a:lnTo>
                      <a:pt x="374760" y="97322"/>
                    </a:lnTo>
                    <a:cubicBezTo>
                      <a:pt x="373548" y="98534"/>
                      <a:pt x="372877" y="100185"/>
                      <a:pt x="372877" y="101887"/>
                    </a:cubicBezTo>
                    <a:cubicBezTo>
                      <a:pt x="372877" y="102454"/>
                      <a:pt x="372981" y="102996"/>
                      <a:pt x="373122" y="103537"/>
                    </a:cubicBezTo>
                    <a:lnTo>
                      <a:pt x="368120" y="108553"/>
                    </a:lnTo>
                    <a:lnTo>
                      <a:pt x="365837" y="106271"/>
                    </a:lnTo>
                    <a:lnTo>
                      <a:pt x="357005" y="115103"/>
                    </a:lnTo>
                    <a:lnTo>
                      <a:pt x="357005" y="0"/>
                    </a:lnTo>
                    <a:lnTo>
                      <a:pt x="0" y="0"/>
                    </a:lnTo>
                    <a:lnTo>
                      <a:pt x="0" y="404595"/>
                    </a:lnTo>
                    <a:lnTo>
                      <a:pt x="357005" y="404595"/>
                    </a:lnTo>
                    <a:lnTo>
                      <a:pt x="357005" y="225796"/>
                    </a:lnTo>
                    <a:lnTo>
                      <a:pt x="421191" y="161637"/>
                    </a:lnTo>
                    <a:lnTo>
                      <a:pt x="418896" y="159342"/>
                    </a:lnTo>
                    <a:lnTo>
                      <a:pt x="423898" y="154339"/>
                    </a:lnTo>
                    <a:cubicBezTo>
                      <a:pt x="424453" y="154481"/>
                      <a:pt x="425007" y="154584"/>
                      <a:pt x="425562" y="154584"/>
                    </a:cubicBezTo>
                    <a:cubicBezTo>
                      <a:pt x="427212" y="154584"/>
                      <a:pt x="428875" y="153952"/>
                      <a:pt x="430126" y="152688"/>
                    </a:cubicBezTo>
                    <a:lnTo>
                      <a:pt x="512866" y="69936"/>
                    </a:lnTo>
                    <a:cubicBezTo>
                      <a:pt x="513382" y="69446"/>
                      <a:pt x="525412" y="57816"/>
                      <a:pt x="525670" y="41660"/>
                    </a:cubicBezTo>
                    <a:cubicBezTo>
                      <a:pt x="525824" y="32028"/>
                      <a:pt x="521905" y="23041"/>
                      <a:pt x="513885" y="14802"/>
                    </a:cubicBezTo>
                    <a:close/>
                    <a:moveTo>
                      <a:pt x="344098" y="238716"/>
                    </a:moveTo>
                    <a:lnTo>
                      <a:pt x="344098" y="391675"/>
                    </a:lnTo>
                    <a:lnTo>
                      <a:pt x="12920" y="391675"/>
                    </a:lnTo>
                    <a:lnTo>
                      <a:pt x="12920" y="12907"/>
                    </a:lnTo>
                    <a:lnTo>
                      <a:pt x="344098" y="12907"/>
                    </a:lnTo>
                    <a:lnTo>
                      <a:pt x="344098" y="128010"/>
                    </a:lnTo>
                    <a:lnTo>
                      <a:pt x="271996" y="200112"/>
                    </a:lnTo>
                    <a:lnTo>
                      <a:pt x="277166" y="205282"/>
                    </a:lnTo>
                    <a:lnTo>
                      <a:pt x="275413" y="215378"/>
                    </a:lnTo>
                    <a:lnTo>
                      <a:pt x="69730" y="215378"/>
                    </a:lnTo>
                    <a:cubicBezTo>
                      <a:pt x="66158" y="215378"/>
                      <a:pt x="63270" y="218279"/>
                      <a:pt x="63270" y="221838"/>
                    </a:cubicBezTo>
                    <a:cubicBezTo>
                      <a:pt x="63270" y="225397"/>
                      <a:pt x="66158" y="228298"/>
                      <a:pt x="69730" y="228298"/>
                    </a:cubicBezTo>
                    <a:lnTo>
                      <a:pt x="273182" y="228298"/>
                    </a:lnTo>
                    <a:lnTo>
                      <a:pt x="267728" y="259926"/>
                    </a:lnTo>
                    <a:lnTo>
                      <a:pt x="322346" y="250475"/>
                    </a:lnTo>
                    <a:lnTo>
                      <a:pt x="327336" y="255465"/>
                    </a:lnTo>
                    <a:lnTo>
                      <a:pt x="344098" y="238716"/>
                    </a:lnTo>
                    <a:lnTo>
                      <a:pt x="350558" y="232256"/>
                    </a:lnTo>
                    <a:lnTo>
                      <a:pt x="344098" y="238716"/>
                    </a:lnTo>
                    <a:close/>
                    <a:moveTo>
                      <a:pt x="284516" y="253544"/>
                    </a:moveTo>
                    <a:lnTo>
                      <a:pt x="272537" y="255787"/>
                    </a:lnTo>
                    <a:lnTo>
                      <a:pt x="271699" y="255942"/>
                    </a:lnTo>
                    <a:lnTo>
                      <a:pt x="273943" y="242971"/>
                    </a:lnTo>
                    <a:lnTo>
                      <a:pt x="276741" y="245769"/>
                    </a:lnTo>
                    <a:lnTo>
                      <a:pt x="282775" y="210878"/>
                    </a:lnTo>
                    <a:lnTo>
                      <a:pt x="316789" y="244892"/>
                    </a:lnTo>
                    <a:lnTo>
                      <a:pt x="281898" y="250913"/>
                    </a:lnTo>
                    <a:lnTo>
                      <a:pt x="284516" y="253544"/>
                    </a:lnTo>
                    <a:close/>
                    <a:moveTo>
                      <a:pt x="327349" y="237194"/>
                    </a:moveTo>
                    <a:lnTo>
                      <a:pt x="290266" y="200112"/>
                    </a:lnTo>
                    <a:lnTo>
                      <a:pt x="365837" y="124554"/>
                    </a:lnTo>
                    <a:lnTo>
                      <a:pt x="402920" y="161637"/>
                    </a:lnTo>
                    <a:lnTo>
                      <a:pt x="327349" y="237194"/>
                    </a:lnTo>
                    <a:close/>
                    <a:moveTo>
                      <a:pt x="412062" y="157059"/>
                    </a:moveTo>
                    <a:lnTo>
                      <a:pt x="370415" y="115400"/>
                    </a:lnTo>
                    <a:lnTo>
                      <a:pt x="374683" y="111119"/>
                    </a:lnTo>
                    <a:lnTo>
                      <a:pt x="416330" y="152766"/>
                    </a:lnTo>
                    <a:lnTo>
                      <a:pt x="412062" y="157059"/>
                    </a:lnTo>
                    <a:close/>
                    <a:moveTo>
                      <a:pt x="503853" y="60691"/>
                    </a:moveTo>
                    <a:lnTo>
                      <a:pt x="425562" y="138982"/>
                    </a:lnTo>
                    <a:lnTo>
                      <a:pt x="388466" y="101900"/>
                    </a:lnTo>
                    <a:lnTo>
                      <a:pt x="467866" y="22500"/>
                    </a:lnTo>
                    <a:cubicBezTo>
                      <a:pt x="467879" y="22487"/>
                      <a:pt x="467905" y="22474"/>
                      <a:pt x="467918" y="22461"/>
                    </a:cubicBezTo>
                    <a:cubicBezTo>
                      <a:pt x="467995" y="22384"/>
                      <a:pt x="475783" y="14725"/>
                      <a:pt x="485956" y="14673"/>
                    </a:cubicBezTo>
                    <a:cubicBezTo>
                      <a:pt x="492274" y="14660"/>
                      <a:pt x="498347" y="17561"/>
                      <a:pt x="504214" y="23351"/>
                    </a:cubicBezTo>
                    <a:cubicBezTo>
                      <a:pt x="504330" y="23493"/>
                      <a:pt x="504446" y="23621"/>
                      <a:pt x="504524" y="23699"/>
                    </a:cubicBezTo>
                    <a:cubicBezTo>
                      <a:pt x="510055" y="29308"/>
                      <a:pt x="512827" y="35252"/>
                      <a:pt x="512750" y="41338"/>
                    </a:cubicBezTo>
                    <a:cubicBezTo>
                      <a:pt x="512634" y="52065"/>
                      <a:pt x="504047" y="60511"/>
                      <a:pt x="503853" y="60691"/>
                    </a:cubicBezTo>
                    <a:close/>
                  </a:path>
                </a:pathLst>
              </a:custGeom>
              <a:grpFill/>
              <a:ln w="12777" cap="flat">
                <a:noFill/>
                <a:prstDash val="solid"/>
                <a:miter/>
              </a:ln>
            </p:spPr>
            <p:txBody>
              <a:bodyPr rtlCol="0" anchor="t" anchorCtr="0">
                <a:noAutofit/>
              </a:bodyPr>
              <a:lstStyle/>
              <a:p>
                <a:endParaRPr lang="zh-CN" altLang="en-US"/>
              </a:p>
            </p:txBody>
          </p:sp>
          <p:sp>
            <p:nvSpPr>
              <p:cNvPr id="119" name="任意多边形: 形状 118">
                <a:extLst>
                  <a:ext uri="{FF2B5EF4-FFF2-40B4-BE49-F238E27FC236}">
                    <a16:creationId xmlns:a16="http://schemas.microsoft.com/office/drawing/2014/main" id="{BB14FC08-E105-407F-8393-68417B412910}"/>
                  </a:ext>
                </a:extLst>
              </p:cNvPr>
              <p:cNvSpPr/>
              <p:nvPr/>
            </p:nvSpPr>
            <p:spPr>
              <a:xfrm>
                <a:off x="9806800" y="2712993"/>
                <a:ext cx="70970" cy="70977"/>
              </a:xfrm>
              <a:custGeom>
                <a:avLst/>
                <a:gdLst>
                  <a:gd name="connsiteX0" fmla="*/ 1741 w 70970"/>
                  <a:gd name="connsiteY0" fmla="*/ 69314 h 70977"/>
                  <a:gd name="connsiteX1" fmla="*/ 9761 w 70970"/>
                  <a:gd name="connsiteY1" fmla="*/ 69314 h 70977"/>
                  <a:gd name="connsiteX2" fmla="*/ 69317 w 70970"/>
                  <a:gd name="connsiteY2" fmla="*/ 9770 h 70977"/>
                  <a:gd name="connsiteX3" fmla="*/ 69317 w 70970"/>
                  <a:gd name="connsiteY3" fmla="*/ 1750 h 70977"/>
                  <a:gd name="connsiteX4" fmla="*/ 69227 w 70970"/>
                  <a:gd name="connsiteY4" fmla="*/ 1673 h 70977"/>
                  <a:gd name="connsiteX5" fmla="*/ 61207 w 70970"/>
                  <a:gd name="connsiteY5" fmla="*/ 1673 h 70977"/>
                  <a:gd name="connsiteX6" fmla="*/ 1663 w 70970"/>
                  <a:gd name="connsiteY6" fmla="*/ 61204 h 70977"/>
                  <a:gd name="connsiteX7" fmla="*/ 1663 w 70970"/>
                  <a:gd name="connsiteY7" fmla="*/ 69224 h 70977"/>
                  <a:gd name="connsiteX8" fmla="*/ 1741 w 70970"/>
                  <a:gd name="connsiteY8" fmla="*/ 69314 h 70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0970" h="70977">
                    <a:moveTo>
                      <a:pt x="1741" y="69314"/>
                    </a:moveTo>
                    <a:cubicBezTo>
                      <a:pt x="3958" y="71532"/>
                      <a:pt x="7543" y="71532"/>
                      <a:pt x="9761" y="69314"/>
                    </a:cubicBezTo>
                    <a:lnTo>
                      <a:pt x="69317" y="9770"/>
                    </a:lnTo>
                    <a:cubicBezTo>
                      <a:pt x="71522" y="7553"/>
                      <a:pt x="71522" y="3968"/>
                      <a:pt x="69317" y="1750"/>
                    </a:cubicBezTo>
                    <a:lnTo>
                      <a:pt x="69227" y="1673"/>
                    </a:lnTo>
                    <a:cubicBezTo>
                      <a:pt x="67009" y="-558"/>
                      <a:pt x="63425" y="-558"/>
                      <a:pt x="61207" y="1673"/>
                    </a:cubicBezTo>
                    <a:lnTo>
                      <a:pt x="1663" y="61204"/>
                    </a:lnTo>
                    <a:cubicBezTo>
                      <a:pt x="-554" y="63421"/>
                      <a:pt x="-554" y="67006"/>
                      <a:pt x="1663" y="69224"/>
                    </a:cubicBezTo>
                    <a:lnTo>
                      <a:pt x="1741" y="69314"/>
                    </a:lnTo>
                    <a:close/>
                  </a:path>
                </a:pathLst>
              </a:custGeom>
              <a:grpFill/>
              <a:ln w="12777" cap="flat">
                <a:noFill/>
                <a:prstDash val="solid"/>
                <a:miter/>
              </a:ln>
            </p:spPr>
            <p:txBody>
              <a:bodyPr rtlCol="0" anchor="t" anchorCtr="0">
                <a:noAutofit/>
              </a:bodyPr>
              <a:lstStyle/>
              <a:p>
                <a:endParaRPr lang="zh-CN" altLang="en-US"/>
              </a:p>
            </p:txBody>
          </p:sp>
        </p:grpSp>
        <p:sp>
          <p:nvSpPr>
            <p:cNvPr id="94" name="文本框 93">
              <a:extLst>
                <a:ext uri="{FF2B5EF4-FFF2-40B4-BE49-F238E27FC236}">
                  <a16:creationId xmlns:a16="http://schemas.microsoft.com/office/drawing/2014/main" id="{D2F8A76A-9FA1-4DCF-AE23-48EA71922A54}"/>
                </a:ext>
              </a:extLst>
            </p:cNvPr>
            <p:cNvSpPr txBox="1"/>
            <p:nvPr/>
          </p:nvSpPr>
          <p:spPr>
            <a:xfrm>
              <a:off x="8943973" y="3135940"/>
              <a:ext cx="1508754" cy="461665"/>
            </a:xfrm>
            <a:prstGeom prst="rect">
              <a:avLst/>
            </a:prstGeom>
            <a:noFill/>
          </p:spPr>
          <p:txBody>
            <a:bodyPr wrap="square" rtlCol="0" anchor="t" anchorCtr="0">
              <a:noAutofit/>
            </a:bodyPr>
            <a:lstStyle/>
            <a:p>
              <a:pPr algn="ctr"/>
              <a:r>
                <a:rPr lang="zh-CN" altLang="en-US" sz="2400">
                  <a:gradFill flip="none" rotWithShape="1">
                    <a:gsLst>
                      <a:gs pos="0">
                        <a:schemeClr val="accent2">
                          <a:lumMod val="60000"/>
                          <a:lumOff val="40000"/>
                        </a:schemeClr>
                      </a:gs>
                      <a:gs pos="100000">
                        <a:schemeClr val="accent2"/>
                      </a:gs>
                    </a:gsLst>
                    <a:lin ang="5400000" scaled="1"/>
                    <a:tileRect/>
                  </a:gradFill>
                  <a:latin typeface="+mj-lt"/>
                  <a:ea typeface="+mj-ea"/>
                </a:rPr>
                <a:t>市场整顿</a:t>
              </a:r>
            </a:p>
          </p:txBody>
        </p:sp>
        <p:sp>
          <p:nvSpPr>
            <p:cNvPr id="95" name="文本框 94">
              <a:extLst>
                <a:ext uri="{FF2B5EF4-FFF2-40B4-BE49-F238E27FC236}">
                  <a16:creationId xmlns:a16="http://schemas.microsoft.com/office/drawing/2014/main" id="{489C4D1D-C89D-4BF4-83FA-A59D040A9C91}"/>
                </a:ext>
              </a:extLst>
            </p:cNvPr>
            <p:cNvSpPr txBox="1"/>
            <p:nvPr/>
          </p:nvSpPr>
          <p:spPr>
            <a:xfrm>
              <a:off x="8353423" y="3891584"/>
              <a:ext cx="2689854" cy="1754839"/>
            </a:xfrm>
            <a:prstGeom prst="rect">
              <a:avLst/>
            </a:prstGeom>
            <a:noFill/>
          </p:spPr>
          <p:txBody>
            <a:bodyPr wrap="square" rtlCol="0" anchor="t" anchorCtr="0">
              <a:noAutofit/>
            </a:bodyPr>
            <a:lstStyle/>
            <a:p>
              <a:pPr algn="just">
                <a:lnSpc>
                  <a:spcPct val="130000"/>
                </a:lnSpc>
              </a:pPr>
              <a:r>
                <a:rPr lang="zh-CN" altLang="en-US" sz="1400">
                  <a:solidFill>
                    <a:schemeClr val="tx1">
                      <a:lumMod val="75000"/>
                      <a:lumOff val="25000"/>
                      <a:alpha val="80000"/>
                    </a:schemeClr>
                  </a:solidFill>
                  <a:latin typeface="+mn-ea"/>
                </a:rPr>
                <a:t>在此处输入重点工作的简要介绍，无需赘述，简明扼要即可；在此处输入重点工作的简要介绍，无需赘述，简明扼要即可；在此处输入重点工作的简要介绍，无需赘述，简明扼要即可。</a:t>
              </a:r>
            </a:p>
          </p:txBody>
        </p:sp>
        <p:sp>
          <p:nvSpPr>
            <p:cNvPr id="73" name="文本框 72">
              <a:extLst>
                <a:ext uri="{FF2B5EF4-FFF2-40B4-BE49-F238E27FC236}">
                  <a16:creationId xmlns:a16="http://schemas.microsoft.com/office/drawing/2014/main" id="{B7A5502F-CA3C-43F6-9736-90AE7A870257}"/>
                </a:ext>
              </a:extLst>
            </p:cNvPr>
            <p:cNvSpPr txBox="1"/>
            <p:nvPr/>
          </p:nvSpPr>
          <p:spPr>
            <a:xfrm>
              <a:off x="9232997" y="3500772"/>
              <a:ext cx="927729" cy="354456"/>
            </a:xfrm>
            <a:prstGeom prst="rect">
              <a:avLst/>
            </a:prstGeom>
            <a:noFill/>
          </p:spPr>
          <p:txBody>
            <a:bodyPr wrap="square" rtlCol="0" anchor="t" anchorCtr="0">
              <a:noAutofit/>
            </a:bodyPr>
            <a:lstStyle/>
            <a:p>
              <a:pPr algn="ctr">
                <a:lnSpc>
                  <a:spcPct val="130000"/>
                </a:lnSpc>
              </a:pPr>
              <a:r>
                <a:rPr lang="zh-CN" altLang="en-US" sz="1400">
                  <a:gradFill>
                    <a:gsLst>
                      <a:gs pos="0">
                        <a:schemeClr val="accent1">
                          <a:lumMod val="60000"/>
                          <a:lumOff val="40000"/>
                        </a:schemeClr>
                      </a:gs>
                      <a:gs pos="100000">
                        <a:schemeClr val="accent1"/>
                      </a:gs>
                    </a:gsLst>
                    <a:lin ang="5400000" scaled="1"/>
                  </a:gradFill>
                  <a:latin typeface="+mn-ea"/>
                </a:rPr>
                <a:t>卓有成效</a:t>
              </a:r>
            </a:p>
          </p:txBody>
        </p:sp>
      </p:grpSp>
      <p:grpSp>
        <p:nvGrpSpPr>
          <p:cNvPr id="11" name="组合 10">
            <a:extLst>
              <a:ext uri="{FF2B5EF4-FFF2-40B4-BE49-F238E27FC236}">
                <a16:creationId xmlns:a16="http://schemas.microsoft.com/office/drawing/2014/main" id="{ED24BC3F-F190-4F1D-9628-7AF14E75FF4B}"/>
              </a:ext>
            </a:extLst>
          </p:cNvPr>
          <p:cNvGrpSpPr/>
          <p:nvPr/>
        </p:nvGrpSpPr>
        <p:grpSpPr>
          <a:xfrm>
            <a:off x="4477063" y="1449392"/>
            <a:ext cx="3237873" cy="4679945"/>
            <a:chOff x="4477063" y="1449392"/>
            <a:chExt cx="3237873" cy="4679945"/>
          </a:xfrm>
        </p:grpSpPr>
        <p:sp>
          <p:nvSpPr>
            <p:cNvPr id="75" name="矩形: 圆角 74">
              <a:extLst>
                <a:ext uri="{FF2B5EF4-FFF2-40B4-BE49-F238E27FC236}">
                  <a16:creationId xmlns:a16="http://schemas.microsoft.com/office/drawing/2014/main" id="{7991417F-544A-490F-9F6F-63E335970A67}"/>
                </a:ext>
              </a:extLst>
            </p:cNvPr>
            <p:cNvSpPr/>
            <p:nvPr/>
          </p:nvSpPr>
          <p:spPr>
            <a:xfrm>
              <a:off x="4477063" y="1449392"/>
              <a:ext cx="3237873" cy="4679945"/>
            </a:xfrm>
            <a:prstGeom prst="roundRect">
              <a:avLst>
                <a:gd name="adj" fmla="val 2543"/>
              </a:avLst>
            </a:prstGeom>
            <a:gradFill flip="none" rotWithShape="1">
              <a:gsLst>
                <a:gs pos="0">
                  <a:schemeClr val="accent1">
                    <a:lumMod val="60000"/>
                    <a:lumOff val="40000"/>
                  </a:schemeClr>
                </a:gs>
                <a:gs pos="90000">
                  <a:schemeClr val="accent1"/>
                </a:gs>
              </a:gsLst>
              <a:path path="circle">
                <a:fillToRect r="100000" b="100000"/>
              </a:path>
              <a:tileRect l="-100000" t="-100000"/>
            </a:gradFill>
            <a:ln>
              <a:noFill/>
            </a:ln>
            <a:effectLst>
              <a:outerShdw blurRad="317500" dist="330200" dir="5400000" sx="97000" sy="97000" algn="t" rotWithShape="0">
                <a:schemeClr val="accent1">
                  <a:lumMod val="50000"/>
                  <a:alpha val="3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t" anchorCtr="0">
              <a:noAutofit/>
            </a:bodyPr>
            <a:lstStyle/>
            <a:p>
              <a:pPr algn="ctr"/>
              <a:endParaRPr lang="zh-CN" altLang="en-US"/>
            </a:p>
          </p:txBody>
        </p:sp>
        <p:sp>
          <p:nvSpPr>
            <p:cNvPr id="76" name="椭圆 75">
              <a:extLst>
                <a:ext uri="{FF2B5EF4-FFF2-40B4-BE49-F238E27FC236}">
                  <a16:creationId xmlns:a16="http://schemas.microsoft.com/office/drawing/2014/main" id="{5299AC6F-DBED-4CCE-8139-687EF4700027}"/>
                </a:ext>
              </a:extLst>
            </p:cNvPr>
            <p:cNvSpPr/>
            <p:nvPr/>
          </p:nvSpPr>
          <p:spPr>
            <a:xfrm>
              <a:off x="5524666" y="1807924"/>
              <a:ext cx="1142666" cy="1142666"/>
            </a:xfrm>
            <a:prstGeom prst="ellipse">
              <a:avLst/>
            </a:prstGeom>
            <a:solidFill>
              <a:schemeClr val="bg1"/>
            </a:solidFill>
            <a:ln>
              <a:noFill/>
            </a:ln>
            <a:effectLst>
              <a:outerShdw blurRad="152400" dist="190500" dir="5400000" sx="90000" sy="90000" algn="t" rotWithShape="0">
                <a:schemeClr val="bg1">
                  <a:alpha val="2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t" anchorCtr="0">
              <a:noAutofit/>
            </a:bodyPr>
            <a:lstStyle/>
            <a:p>
              <a:pPr algn="ctr"/>
              <a:endParaRPr lang="zh-CN" altLang="en-US"/>
            </a:p>
          </p:txBody>
        </p:sp>
        <p:sp>
          <p:nvSpPr>
            <p:cNvPr id="78" name="文本框 77">
              <a:extLst>
                <a:ext uri="{FF2B5EF4-FFF2-40B4-BE49-F238E27FC236}">
                  <a16:creationId xmlns:a16="http://schemas.microsoft.com/office/drawing/2014/main" id="{1EDA4A08-2A53-43F8-A9FE-27A52C7CB02C}"/>
                </a:ext>
              </a:extLst>
            </p:cNvPr>
            <p:cNvSpPr txBox="1"/>
            <p:nvPr/>
          </p:nvSpPr>
          <p:spPr>
            <a:xfrm>
              <a:off x="5341622" y="3132486"/>
              <a:ext cx="1508754" cy="461665"/>
            </a:xfrm>
            <a:prstGeom prst="rect">
              <a:avLst/>
            </a:prstGeom>
            <a:noFill/>
          </p:spPr>
          <p:txBody>
            <a:bodyPr wrap="square" rtlCol="0" anchor="t" anchorCtr="0">
              <a:noAutofit/>
            </a:bodyPr>
            <a:lstStyle/>
            <a:p>
              <a:pPr algn="ctr"/>
              <a:r>
                <a:rPr lang="zh-CN" altLang="en-US" sz="2400">
                  <a:gradFill flip="none" rotWithShape="1">
                    <a:gsLst>
                      <a:gs pos="0">
                        <a:schemeClr val="accent2">
                          <a:lumMod val="60000"/>
                          <a:lumOff val="40000"/>
                        </a:schemeClr>
                      </a:gs>
                      <a:gs pos="100000">
                        <a:schemeClr val="accent2"/>
                      </a:gs>
                    </a:gsLst>
                    <a:lin ang="5400000" scaled="1"/>
                    <a:tileRect/>
                  </a:gradFill>
                  <a:latin typeface="+mj-lt"/>
                  <a:ea typeface="+mj-ea"/>
                </a:rPr>
                <a:t>网络开发</a:t>
              </a:r>
            </a:p>
          </p:txBody>
        </p:sp>
        <p:sp>
          <p:nvSpPr>
            <p:cNvPr id="79" name="文本框 78">
              <a:extLst>
                <a:ext uri="{FF2B5EF4-FFF2-40B4-BE49-F238E27FC236}">
                  <a16:creationId xmlns:a16="http://schemas.microsoft.com/office/drawing/2014/main" id="{7CA73720-1DD7-47CC-9B96-0FAAA007C5EB}"/>
                </a:ext>
              </a:extLst>
            </p:cNvPr>
            <p:cNvSpPr txBox="1"/>
            <p:nvPr/>
          </p:nvSpPr>
          <p:spPr>
            <a:xfrm>
              <a:off x="4751072" y="3891584"/>
              <a:ext cx="2689854" cy="1754839"/>
            </a:xfrm>
            <a:prstGeom prst="rect">
              <a:avLst/>
            </a:prstGeom>
            <a:noFill/>
          </p:spPr>
          <p:txBody>
            <a:bodyPr wrap="square" rtlCol="0" anchor="t" anchorCtr="0">
              <a:noAutofit/>
            </a:bodyPr>
            <a:lstStyle/>
            <a:p>
              <a:pPr algn="just">
                <a:lnSpc>
                  <a:spcPct val="130000"/>
                </a:lnSpc>
              </a:pPr>
              <a:r>
                <a:rPr lang="zh-CN" altLang="en-US" sz="1400">
                  <a:solidFill>
                    <a:schemeClr val="bg1">
                      <a:alpha val="80000"/>
                    </a:schemeClr>
                  </a:solidFill>
                  <a:latin typeface="+mn-ea"/>
                </a:rPr>
                <a:t>在此处输入重点工作的简要介绍，无需赘述，简明扼要即可；在此处输入重点工作的简要介绍，无需赘述，简明扼要即可；在此处输入重点工作的简要介绍，无需赘述，简明扼要即可。</a:t>
              </a:r>
            </a:p>
          </p:txBody>
        </p:sp>
        <p:sp>
          <p:nvSpPr>
            <p:cNvPr id="114" name="图形 110">
              <a:extLst>
                <a:ext uri="{FF2B5EF4-FFF2-40B4-BE49-F238E27FC236}">
                  <a16:creationId xmlns:a16="http://schemas.microsoft.com/office/drawing/2014/main" id="{40CC198F-7E09-4306-AA1A-98ECCAB9E266}"/>
                </a:ext>
              </a:extLst>
            </p:cNvPr>
            <p:cNvSpPr/>
            <p:nvPr/>
          </p:nvSpPr>
          <p:spPr>
            <a:xfrm>
              <a:off x="5790280" y="2147406"/>
              <a:ext cx="607360" cy="469472"/>
            </a:xfrm>
            <a:custGeom>
              <a:avLst/>
              <a:gdLst>
                <a:gd name="connsiteX0" fmla="*/ 332218 w 524569"/>
                <a:gd name="connsiteY0" fmla="*/ 0 h 405477"/>
                <a:gd name="connsiteX1" fmla="*/ 192371 w 524569"/>
                <a:gd name="connsiteY1" fmla="*/ 0 h 405477"/>
                <a:gd name="connsiteX2" fmla="*/ 126857 w 524569"/>
                <a:gd name="connsiteY2" fmla="*/ 60304 h 405477"/>
                <a:gd name="connsiteX3" fmla="*/ 126857 w 524569"/>
                <a:gd name="connsiteY3" fmla="*/ 74241 h 405477"/>
                <a:gd name="connsiteX4" fmla="*/ 51808 w 524569"/>
                <a:gd name="connsiteY4" fmla="*/ 74241 h 405477"/>
                <a:gd name="connsiteX5" fmla="*/ 0 w 524569"/>
                <a:gd name="connsiteY5" fmla="*/ 121928 h 405477"/>
                <a:gd name="connsiteX6" fmla="*/ 0 w 524569"/>
                <a:gd name="connsiteY6" fmla="*/ 357791 h 405477"/>
                <a:gd name="connsiteX7" fmla="*/ 51808 w 524569"/>
                <a:gd name="connsiteY7" fmla="*/ 405478 h 405477"/>
                <a:gd name="connsiteX8" fmla="*/ 147908 w 524569"/>
                <a:gd name="connsiteY8" fmla="*/ 405478 h 405477"/>
                <a:gd name="connsiteX9" fmla="*/ 472762 w 524569"/>
                <a:gd name="connsiteY9" fmla="*/ 405478 h 405477"/>
                <a:gd name="connsiteX10" fmla="*/ 524570 w 524569"/>
                <a:gd name="connsiteY10" fmla="*/ 357791 h 405477"/>
                <a:gd name="connsiteX11" fmla="*/ 524570 w 524569"/>
                <a:gd name="connsiteY11" fmla="*/ 121928 h 405477"/>
                <a:gd name="connsiteX12" fmla="*/ 472762 w 524569"/>
                <a:gd name="connsiteY12" fmla="*/ 74241 h 405477"/>
                <a:gd name="connsiteX13" fmla="*/ 397713 w 524569"/>
                <a:gd name="connsiteY13" fmla="*/ 74241 h 405477"/>
                <a:gd name="connsiteX14" fmla="*/ 397713 w 524569"/>
                <a:gd name="connsiteY14" fmla="*/ 60304 h 405477"/>
                <a:gd name="connsiteX15" fmla="*/ 332218 w 524569"/>
                <a:gd name="connsiteY15" fmla="*/ 0 h 405477"/>
                <a:gd name="connsiteX16" fmla="*/ 212403 w 524569"/>
                <a:gd name="connsiteY16" fmla="*/ 384623 h 405477"/>
                <a:gd name="connsiteX17" fmla="*/ 197582 w 524569"/>
                <a:gd name="connsiteY17" fmla="*/ 384623 h 405477"/>
                <a:gd name="connsiteX18" fmla="*/ 197582 w 524569"/>
                <a:gd name="connsiteY18" fmla="*/ 88909 h 405477"/>
                <a:gd name="connsiteX19" fmla="*/ 212403 w 524569"/>
                <a:gd name="connsiteY19" fmla="*/ 88909 h 405477"/>
                <a:gd name="connsiteX20" fmla="*/ 212403 w 524569"/>
                <a:gd name="connsiteY20" fmla="*/ 384623 h 405477"/>
                <a:gd name="connsiteX21" fmla="*/ 301518 w 524569"/>
                <a:gd name="connsiteY21" fmla="*/ 384623 h 405477"/>
                <a:gd name="connsiteX22" fmla="*/ 223071 w 524569"/>
                <a:gd name="connsiteY22" fmla="*/ 384623 h 405477"/>
                <a:gd name="connsiteX23" fmla="*/ 223071 w 524569"/>
                <a:gd name="connsiteY23" fmla="*/ 88909 h 405477"/>
                <a:gd name="connsiteX24" fmla="*/ 301518 w 524569"/>
                <a:gd name="connsiteY24" fmla="*/ 88909 h 405477"/>
                <a:gd name="connsiteX25" fmla="*/ 301518 w 524569"/>
                <a:gd name="connsiteY25" fmla="*/ 384623 h 405477"/>
                <a:gd name="connsiteX26" fmla="*/ 326969 w 524569"/>
                <a:gd name="connsiteY26" fmla="*/ 384623 h 405477"/>
                <a:gd name="connsiteX27" fmla="*/ 314243 w 524569"/>
                <a:gd name="connsiteY27" fmla="*/ 384623 h 405477"/>
                <a:gd name="connsiteX28" fmla="*/ 312148 w 524569"/>
                <a:gd name="connsiteY28" fmla="*/ 384623 h 405477"/>
                <a:gd name="connsiteX29" fmla="*/ 312148 w 524569"/>
                <a:gd name="connsiteY29" fmla="*/ 88909 h 405477"/>
                <a:gd name="connsiteX30" fmla="*/ 314243 w 524569"/>
                <a:gd name="connsiteY30" fmla="*/ 88909 h 405477"/>
                <a:gd name="connsiteX31" fmla="*/ 326969 w 524569"/>
                <a:gd name="connsiteY31" fmla="*/ 88909 h 405477"/>
                <a:gd name="connsiteX32" fmla="*/ 326969 w 524569"/>
                <a:gd name="connsiteY32" fmla="*/ 384623 h 405477"/>
                <a:gd name="connsiteX33" fmla="*/ 335257 w 524569"/>
                <a:gd name="connsiteY33" fmla="*/ 74241 h 405477"/>
                <a:gd name="connsiteX34" fmla="*/ 189313 w 524569"/>
                <a:gd name="connsiteY34" fmla="*/ 74241 h 405477"/>
                <a:gd name="connsiteX35" fmla="*/ 189313 w 524569"/>
                <a:gd name="connsiteY35" fmla="*/ 60304 h 405477"/>
                <a:gd name="connsiteX36" fmla="*/ 192352 w 524569"/>
                <a:gd name="connsiteY36" fmla="*/ 57506 h 405477"/>
                <a:gd name="connsiteX37" fmla="*/ 332199 w 524569"/>
                <a:gd name="connsiteY37" fmla="*/ 57506 h 405477"/>
                <a:gd name="connsiteX38" fmla="*/ 335257 w 524569"/>
                <a:gd name="connsiteY38" fmla="*/ 60304 h 405477"/>
                <a:gd name="connsiteX39" fmla="*/ 335257 w 524569"/>
                <a:gd name="connsiteY39" fmla="*/ 74241 h 405477"/>
                <a:gd name="connsiteX40" fmla="*/ 472762 w 524569"/>
                <a:gd name="connsiteY40" fmla="*/ 93810 h 405477"/>
                <a:gd name="connsiteX41" fmla="*/ 503292 w 524569"/>
                <a:gd name="connsiteY41" fmla="*/ 121911 h 405477"/>
                <a:gd name="connsiteX42" fmla="*/ 503292 w 524569"/>
                <a:gd name="connsiteY42" fmla="*/ 357773 h 405477"/>
                <a:gd name="connsiteX43" fmla="*/ 472762 w 524569"/>
                <a:gd name="connsiteY43" fmla="*/ 385875 h 405477"/>
                <a:gd name="connsiteX44" fmla="*/ 337598 w 524569"/>
                <a:gd name="connsiteY44" fmla="*/ 385875 h 405477"/>
                <a:gd name="connsiteX45" fmla="*/ 337598 w 524569"/>
                <a:gd name="connsiteY45" fmla="*/ 93810 h 405477"/>
                <a:gd name="connsiteX46" fmla="*/ 345887 w 524569"/>
                <a:gd name="connsiteY46" fmla="*/ 93810 h 405477"/>
                <a:gd name="connsiteX47" fmla="*/ 356516 w 524569"/>
                <a:gd name="connsiteY47" fmla="*/ 84026 h 405477"/>
                <a:gd name="connsiteX48" fmla="*/ 356516 w 524569"/>
                <a:gd name="connsiteY48" fmla="*/ 60304 h 405477"/>
                <a:gd name="connsiteX49" fmla="*/ 332199 w 524569"/>
                <a:gd name="connsiteY49" fmla="*/ 37920 h 405477"/>
                <a:gd name="connsiteX50" fmla="*/ 192352 w 524569"/>
                <a:gd name="connsiteY50" fmla="*/ 37920 h 405477"/>
                <a:gd name="connsiteX51" fmla="*/ 168035 w 524569"/>
                <a:gd name="connsiteY51" fmla="*/ 60304 h 405477"/>
                <a:gd name="connsiteX52" fmla="*/ 168035 w 524569"/>
                <a:gd name="connsiteY52" fmla="*/ 84026 h 405477"/>
                <a:gd name="connsiteX53" fmla="*/ 178664 w 524569"/>
                <a:gd name="connsiteY53" fmla="*/ 93810 h 405477"/>
                <a:gd name="connsiteX54" fmla="*/ 186953 w 524569"/>
                <a:gd name="connsiteY54" fmla="*/ 93810 h 405477"/>
                <a:gd name="connsiteX55" fmla="*/ 186953 w 524569"/>
                <a:gd name="connsiteY55" fmla="*/ 385892 h 405477"/>
                <a:gd name="connsiteX56" fmla="*/ 51808 w 524569"/>
                <a:gd name="connsiteY56" fmla="*/ 385892 h 405477"/>
                <a:gd name="connsiteX57" fmla="*/ 21278 w 524569"/>
                <a:gd name="connsiteY57" fmla="*/ 357791 h 405477"/>
                <a:gd name="connsiteX58" fmla="*/ 21278 w 524569"/>
                <a:gd name="connsiteY58" fmla="*/ 121928 h 405477"/>
                <a:gd name="connsiteX59" fmla="*/ 51808 w 524569"/>
                <a:gd name="connsiteY59" fmla="*/ 93827 h 405477"/>
                <a:gd name="connsiteX60" fmla="*/ 137505 w 524569"/>
                <a:gd name="connsiteY60" fmla="*/ 93827 h 405477"/>
                <a:gd name="connsiteX61" fmla="*/ 148135 w 524569"/>
                <a:gd name="connsiteY61" fmla="*/ 84043 h 405477"/>
                <a:gd name="connsiteX62" fmla="*/ 148135 w 524569"/>
                <a:gd name="connsiteY62" fmla="*/ 60304 h 405477"/>
                <a:gd name="connsiteX63" fmla="*/ 192352 w 524569"/>
                <a:gd name="connsiteY63" fmla="*/ 19586 h 405477"/>
                <a:gd name="connsiteX64" fmla="*/ 332199 w 524569"/>
                <a:gd name="connsiteY64" fmla="*/ 19586 h 405477"/>
                <a:gd name="connsiteX65" fmla="*/ 376416 w 524569"/>
                <a:gd name="connsiteY65" fmla="*/ 60304 h 405477"/>
                <a:gd name="connsiteX66" fmla="*/ 376416 w 524569"/>
                <a:gd name="connsiteY66" fmla="*/ 84026 h 405477"/>
                <a:gd name="connsiteX67" fmla="*/ 387046 w 524569"/>
                <a:gd name="connsiteY67" fmla="*/ 93810 h 405477"/>
                <a:gd name="connsiteX68" fmla="*/ 472762 w 524569"/>
                <a:gd name="connsiteY68" fmla="*/ 93810 h 405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524569" h="405477">
                  <a:moveTo>
                    <a:pt x="332218" y="0"/>
                  </a:moveTo>
                  <a:lnTo>
                    <a:pt x="192371" y="0"/>
                  </a:lnTo>
                  <a:cubicBezTo>
                    <a:pt x="156253" y="0"/>
                    <a:pt x="126857" y="27058"/>
                    <a:pt x="126857" y="60304"/>
                  </a:cubicBezTo>
                  <a:lnTo>
                    <a:pt x="126857" y="74241"/>
                  </a:lnTo>
                  <a:lnTo>
                    <a:pt x="51808" y="74241"/>
                  </a:lnTo>
                  <a:cubicBezTo>
                    <a:pt x="23242" y="74241"/>
                    <a:pt x="0" y="95617"/>
                    <a:pt x="0" y="121928"/>
                  </a:cubicBezTo>
                  <a:lnTo>
                    <a:pt x="0" y="357791"/>
                  </a:lnTo>
                  <a:cubicBezTo>
                    <a:pt x="0" y="384085"/>
                    <a:pt x="23242" y="405478"/>
                    <a:pt x="51808" y="405478"/>
                  </a:cubicBezTo>
                  <a:lnTo>
                    <a:pt x="147908" y="405478"/>
                  </a:lnTo>
                  <a:lnTo>
                    <a:pt x="472762" y="405478"/>
                  </a:lnTo>
                  <a:cubicBezTo>
                    <a:pt x="501328" y="405478"/>
                    <a:pt x="524570" y="384067"/>
                    <a:pt x="524570" y="357791"/>
                  </a:cubicBezTo>
                  <a:lnTo>
                    <a:pt x="524570" y="121928"/>
                  </a:lnTo>
                  <a:cubicBezTo>
                    <a:pt x="524570" y="95617"/>
                    <a:pt x="501328" y="74241"/>
                    <a:pt x="472762" y="74241"/>
                  </a:cubicBezTo>
                  <a:lnTo>
                    <a:pt x="397713" y="74241"/>
                  </a:lnTo>
                  <a:lnTo>
                    <a:pt x="397713" y="60304"/>
                  </a:lnTo>
                  <a:cubicBezTo>
                    <a:pt x="397713" y="27058"/>
                    <a:pt x="368317" y="0"/>
                    <a:pt x="332218" y="0"/>
                  </a:cubicBezTo>
                  <a:close/>
                  <a:moveTo>
                    <a:pt x="212403" y="384623"/>
                  </a:moveTo>
                  <a:lnTo>
                    <a:pt x="197582" y="384623"/>
                  </a:lnTo>
                  <a:lnTo>
                    <a:pt x="197582" y="88909"/>
                  </a:lnTo>
                  <a:lnTo>
                    <a:pt x="212403" y="88909"/>
                  </a:lnTo>
                  <a:lnTo>
                    <a:pt x="212403" y="384623"/>
                  </a:lnTo>
                  <a:close/>
                  <a:moveTo>
                    <a:pt x="301518" y="384623"/>
                  </a:moveTo>
                  <a:lnTo>
                    <a:pt x="223071" y="384623"/>
                  </a:lnTo>
                  <a:lnTo>
                    <a:pt x="223071" y="88909"/>
                  </a:lnTo>
                  <a:lnTo>
                    <a:pt x="301518" y="88909"/>
                  </a:lnTo>
                  <a:lnTo>
                    <a:pt x="301518" y="384623"/>
                  </a:lnTo>
                  <a:close/>
                  <a:moveTo>
                    <a:pt x="326969" y="384623"/>
                  </a:moveTo>
                  <a:lnTo>
                    <a:pt x="314243" y="384623"/>
                  </a:lnTo>
                  <a:lnTo>
                    <a:pt x="312148" y="384623"/>
                  </a:lnTo>
                  <a:lnTo>
                    <a:pt x="312148" y="88909"/>
                  </a:lnTo>
                  <a:lnTo>
                    <a:pt x="314243" y="88909"/>
                  </a:lnTo>
                  <a:lnTo>
                    <a:pt x="326969" y="88909"/>
                  </a:lnTo>
                  <a:lnTo>
                    <a:pt x="326969" y="384623"/>
                  </a:lnTo>
                  <a:close/>
                  <a:moveTo>
                    <a:pt x="335257" y="74241"/>
                  </a:moveTo>
                  <a:lnTo>
                    <a:pt x="189313" y="74241"/>
                  </a:lnTo>
                  <a:lnTo>
                    <a:pt x="189313" y="60304"/>
                  </a:lnTo>
                  <a:cubicBezTo>
                    <a:pt x="189313" y="58757"/>
                    <a:pt x="190672" y="57506"/>
                    <a:pt x="192352" y="57506"/>
                  </a:cubicBezTo>
                  <a:lnTo>
                    <a:pt x="332199" y="57506"/>
                  </a:lnTo>
                  <a:cubicBezTo>
                    <a:pt x="333879" y="57506"/>
                    <a:pt x="335257" y="58757"/>
                    <a:pt x="335257" y="60304"/>
                  </a:cubicBezTo>
                  <a:lnTo>
                    <a:pt x="335257" y="74241"/>
                  </a:lnTo>
                  <a:close/>
                  <a:moveTo>
                    <a:pt x="472762" y="93810"/>
                  </a:moveTo>
                  <a:cubicBezTo>
                    <a:pt x="489604" y="93810"/>
                    <a:pt x="503292" y="106427"/>
                    <a:pt x="503292" y="121911"/>
                  </a:cubicBezTo>
                  <a:lnTo>
                    <a:pt x="503292" y="357773"/>
                  </a:lnTo>
                  <a:cubicBezTo>
                    <a:pt x="503292" y="373275"/>
                    <a:pt x="489585" y="385875"/>
                    <a:pt x="472762" y="385875"/>
                  </a:cubicBezTo>
                  <a:lnTo>
                    <a:pt x="337598" y="385875"/>
                  </a:lnTo>
                  <a:lnTo>
                    <a:pt x="337598" y="93810"/>
                  </a:lnTo>
                  <a:lnTo>
                    <a:pt x="345887" y="93810"/>
                  </a:lnTo>
                  <a:cubicBezTo>
                    <a:pt x="351759" y="93810"/>
                    <a:pt x="356516" y="89430"/>
                    <a:pt x="356516" y="84026"/>
                  </a:cubicBezTo>
                  <a:lnTo>
                    <a:pt x="356516" y="60304"/>
                  </a:lnTo>
                  <a:cubicBezTo>
                    <a:pt x="356516" y="47965"/>
                    <a:pt x="345604" y="37920"/>
                    <a:pt x="332199" y="37920"/>
                  </a:cubicBezTo>
                  <a:lnTo>
                    <a:pt x="192352" y="37920"/>
                  </a:lnTo>
                  <a:cubicBezTo>
                    <a:pt x="178947" y="37920"/>
                    <a:pt x="168035" y="47965"/>
                    <a:pt x="168035" y="60304"/>
                  </a:cubicBezTo>
                  <a:lnTo>
                    <a:pt x="168035" y="84026"/>
                  </a:lnTo>
                  <a:cubicBezTo>
                    <a:pt x="168035" y="89448"/>
                    <a:pt x="172792" y="93810"/>
                    <a:pt x="178664" y="93810"/>
                  </a:cubicBezTo>
                  <a:lnTo>
                    <a:pt x="186953" y="93810"/>
                  </a:lnTo>
                  <a:lnTo>
                    <a:pt x="186953" y="385892"/>
                  </a:lnTo>
                  <a:lnTo>
                    <a:pt x="51808" y="385892"/>
                  </a:lnTo>
                  <a:cubicBezTo>
                    <a:pt x="34966" y="385892"/>
                    <a:pt x="21278" y="373275"/>
                    <a:pt x="21278" y="357791"/>
                  </a:cubicBezTo>
                  <a:lnTo>
                    <a:pt x="21278" y="121928"/>
                  </a:lnTo>
                  <a:cubicBezTo>
                    <a:pt x="21278" y="106427"/>
                    <a:pt x="34985" y="93827"/>
                    <a:pt x="51808" y="93827"/>
                  </a:cubicBezTo>
                  <a:lnTo>
                    <a:pt x="137505" y="93827"/>
                  </a:lnTo>
                  <a:cubicBezTo>
                    <a:pt x="143377" y="93827"/>
                    <a:pt x="148135" y="89448"/>
                    <a:pt x="148135" y="84043"/>
                  </a:cubicBezTo>
                  <a:lnTo>
                    <a:pt x="148135" y="60304"/>
                  </a:lnTo>
                  <a:cubicBezTo>
                    <a:pt x="148135" y="37851"/>
                    <a:pt x="167959" y="19586"/>
                    <a:pt x="192352" y="19586"/>
                  </a:cubicBezTo>
                  <a:lnTo>
                    <a:pt x="332199" y="19586"/>
                  </a:lnTo>
                  <a:cubicBezTo>
                    <a:pt x="356592" y="19586"/>
                    <a:pt x="376416" y="37851"/>
                    <a:pt x="376416" y="60304"/>
                  </a:cubicBezTo>
                  <a:lnTo>
                    <a:pt x="376416" y="84026"/>
                  </a:lnTo>
                  <a:cubicBezTo>
                    <a:pt x="376416" y="89448"/>
                    <a:pt x="381193" y="93810"/>
                    <a:pt x="387046" y="93810"/>
                  </a:cubicBezTo>
                  <a:lnTo>
                    <a:pt x="472762" y="93810"/>
                  </a:lnTo>
                  <a:close/>
                </a:path>
              </a:pathLst>
            </a:custGeom>
            <a:gradFill>
              <a:gsLst>
                <a:gs pos="0">
                  <a:schemeClr val="accent1">
                    <a:lumMod val="60000"/>
                    <a:lumOff val="40000"/>
                  </a:schemeClr>
                </a:gs>
                <a:gs pos="90000">
                  <a:schemeClr val="accent1"/>
                </a:gs>
              </a:gsLst>
              <a:path path="circle">
                <a:fillToRect r="100000" b="100000"/>
              </a:path>
            </a:gradFill>
            <a:ln w="18710" cap="flat">
              <a:noFill/>
              <a:prstDash val="solid"/>
              <a:miter/>
            </a:ln>
          </p:spPr>
          <p:txBody>
            <a:bodyPr rtlCol="0" anchor="t" anchorCtr="0">
              <a:noAutofit/>
            </a:bodyPr>
            <a:lstStyle/>
            <a:p>
              <a:endParaRPr lang="zh-CN" altLang="en-US"/>
            </a:p>
          </p:txBody>
        </p:sp>
        <p:sp>
          <p:nvSpPr>
            <p:cNvPr id="71" name="文本框 70">
              <a:extLst>
                <a:ext uri="{FF2B5EF4-FFF2-40B4-BE49-F238E27FC236}">
                  <a16:creationId xmlns:a16="http://schemas.microsoft.com/office/drawing/2014/main" id="{043D6C22-30F1-4127-8741-25655599E585}"/>
                </a:ext>
              </a:extLst>
            </p:cNvPr>
            <p:cNvSpPr txBox="1"/>
            <p:nvPr/>
          </p:nvSpPr>
          <p:spPr>
            <a:xfrm>
              <a:off x="5632135" y="3500772"/>
              <a:ext cx="927729" cy="354456"/>
            </a:xfrm>
            <a:prstGeom prst="rect">
              <a:avLst/>
            </a:prstGeom>
            <a:noFill/>
          </p:spPr>
          <p:txBody>
            <a:bodyPr wrap="square" rtlCol="0" anchor="t" anchorCtr="0">
              <a:noAutofit/>
            </a:bodyPr>
            <a:lstStyle/>
            <a:p>
              <a:pPr algn="ctr">
                <a:lnSpc>
                  <a:spcPct val="130000"/>
                </a:lnSpc>
              </a:pPr>
              <a:r>
                <a:rPr lang="zh-CN" altLang="en-US" sz="1400">
                  <a:solidFill>
                    <a:schemeClr val="bg1"/>
                  </a:solidFill>
                  <a:latin typeface="+mn-ea"/>
                </a:rPr>
                <a:t>有的放矢</a:t>
              </a:r>
            </a:p>
          </p:txBody>
        </p:sp>
      </p:grpSp>
    </p:spTree>
    <p:extLst>
      <p:ext uri="{BB962C8B-B14F-4D97-AF65-F5344CB8AC3E}">
        <p14:creationId xmlns:p14="http://schemas.microsoft.com/office/powerpoint/2010/main" val="386885681"/>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 name="文本框 36">
            <a:extLst>
              <a:ext uri="{FF2B5EF4-FFF2-40B4-BE49-F238E27FC236}">
                <a16:creationId xmlns:a16="http://schemas.microsoft.com/office/drawing/2014/main" id="{50866B2F-E007-42E2-B6F6-ED6AC099005B}"/>
              </a:ext>
            </a:extLst>
          </p:cNvPr>
          <p:cNvSpPr txBox="1"/>
          <p:nvPr/>
        </p:nvSpPr>
        <p:spPr>
          <a:xfrm>
            <a:off x="773683" y="155201"/>
            <a:ext cx="2588642" cy="1015663"/>
          </a:xfrm>
          <a:prstGeom prst="rect">
            <a:avLst/>
          </a:prstGeom>
          <a:noFill/>
        </p:spPr>
        <p:txBody>
          <a:bodyPr wrap="square" rtlCol="0">
            <a:noAutofit/>
          </a:bodyPr>
          <a:lstStyle/>
          <a:p>
            <a:pPr algn="dist"/>
            <a:r>
              <a:rPr lang="en-US" altLang="zh-CN" sz="6000" b="1">
                <a:solidFill>
                  <a:schemeClr val="bg1">
                    <a:lumMod val="65000"/>
                    <a:alpha val="17000"/>
                  </a:schemeClr>
                </a:solidFill>
                <a:latin typeface="+mj-lt"/>
              </a:rPr>
              <a:t>AWR</a:t>
            </a:r>
            <a:endParaRPr lang="zh-CN" altLang="en-US" sz="6000" b="1">
              <a:solidFill>
                <a:schemeClr val="bg1">
                  <a:lumMod val="65000"/>
                  <a:alpha val="17000"/>
                </a:schemeClr>
              </a:solidFill>
              <a:latin typeface="+mj-lt"/>
            </a:endParaRPr>
          </a:p>
        </p:txBody>
      </p:sp>
      <p:sp>
        <p:nvSpPr>
          <p:cNvPr id="109" name="任意多边形: 形状 108">
            <a:extLst>
              <a:ext uri="{FF2B5EF4-FFF2-40B4-BE49-F238E27FC236}">
                <a16:creationId xmlns:a16="http://schemas.microsoft.com/office/drawing/2014/main" id="{CA7D5C25-9F3B-4093-B53E-559ACA3924FA}"/>
              </a:ext>
            </a:extLst>
          </p:cNvPr>
          <p:cNvSpPr/>
          <p:nvPr/>
        </p:nvSpPr>
        <p:spPr>
          <a:xfrm flipH="1">
            <a:off x="5393314" y="0"/>
            <a:ext cx="6798686" cy="1542374"/>
          </a:xfrm>
          <a:custGeom>
            <a:avLst/>
            <a:gdLst>
              <a:gd name="connsiteX0" fmla="*/ 1654070 w 6798686"/>
              <a:gd name="connsiteY0" fmla="*/ 1112702 h 1542374"/>
              <a:gd name="connsiteX1" fmla="*/ 1658777 w 6798686"/>
              <a:gd name="connsiteY1" fmla="*/ 1115891 h 1542374"/>
              <a:gd name="connsiteX2" fmla="*/ 1662677 w 6798686"/>
              <a:gd name="connsiteY2" fmla="*/ 1118484 h 1542374"/>
              <a:gd name="connsiteX3" fmla="*/ 1674723 w 6798686"/>
              <a:gd name="connsiteY3" fmla="*/ 1131068 h 1542374"/>
              <a:gd name="connsiteX4" fmla="*/ 1667596 w 6798686"/>
              <a:gd name="connsiteY4" fmla="*/ 1125689 h 1542374"/>
              <a:gd name="connsiteX5" fmla="*/ 1654070 w 6798686"/>
              <a:gd name="connsiteY5" fmla="*/ 1112702 h 1542374"/>
              <a:gd name="connsiteX6" fmla="*/ 1633186 w 6798686"/>
              <a:gd name="connsiteY6" fmla="*/ 1098312 h 1542374"/>
              <a:gd name="connsiteX7" fmla="*/ 1633936 w 6798686"/>
              <a:gd name="connsiteY7" fmla="*/ 1098830 h 1542374"/>
              <a:gd name="connsiteX8" fmla="*/ 1635454 w 6798686"/>
              <a:gd name="connsiteY8" fmla="*/ 1100348 h 1542374"/>
              <a:gd name="connsiteX9" fmla="*/ 1633186 w 6798686"/>
              <a:gd name="connsiteY9" fmla="*/ 1098312 h 1542374"/>
              <a:gd name="connsiteX10" fmla="*/ 1620872 w 6798686"/>
              <a:gd name="connsiteY10" fmla="*/ 1079887 h 1542374"/>
              <a:gd name="connsiteX11" fmla="*/ 1634589 w 6798686"/>
              <a:gd name="connsiteY11" fmla="*/ 1088360 h 1542374"/>
              <a:gd name="connsiteX12" fmla="*/ 1647461 w 6798686"/>
              <a:gd name="connsiteY12" fmla="*/ 1102327 h 1542374"/>
              <a:gd name="connsiteX13" fmla="*/ 1648672 w 6798686"/>
              <a:gd name="connsiteY13" fmla="*/ 1103614 h 1542374"/>
              <a:gd name="connsiteX14" fmla="*/ 1635377 w 6798686"/>
              <a:gd name="connsiteY14" fmla="*/ 1094392 h 1542374"/>
              <a:gd name="connsiteX15" fmla="*/ 1620872 w 6798686"/>
              <a:gd name="connsiteY15" fmla="*/ 1079887 h 1542374"/>
              <a:gd name="connsiteX16" fmla="*/ 1595627 w 6798686"/>
              <a:gd name="connsiteY16" fmla="*/ 1063768 h 1542374"/>
              <a:gd name="connsiteX17" fmla="*/ 1605540 w 6798686"/>
              <a:gd name="connsiteY17" fmla="*/ 1070185 h 1542374"/>
              <a:gd name="connsiteX18" fmla="*/ 1615012 w 6798686"/>
              <a:gd name="connsiteY18" fmla="*/ 1079849 h 1542374"/>
              <a:gd name="connsiteX19" fmla="*/ 1604887 w 6798686"/>
              <a:gd name="connsiteY19" fmla="*/ 1072471 h 1542374"/>
              <a:gd name="connsiteX20" fmla="*/ 1595627 w 6798686"/>
              <a:gd name="connsiteY20" fmla="*/ 1063768 h 1542374"/>
              <a:gd name="connsiteX21" fmla="*/ 1589268 w 6798686"/>
              <a:gd name="connsiteY21" fmla="*/ 1047342 h 1542374"/>
              <a:gd name="connsiteX22" fmla="*/ 1606155 w 6798686"/>
              <a:gd name="connsiteY22" fmla="*/ 1056814 h 1542374"/>
              <a:gd name="connsiteX23" fmla="*/ 1624138 w 6798686"/>
              <a:gd name="connsiteY23" fmla="*/ 1076871 h 1542374"/>
              <a:gd name="connsiteX24" fmla="*/ 1607711 w 6798686"/>
              <a:gd name="connsiteY24" fmla="*/ 1066477 h 1542374"/>
              <a:gd name="connsiteX25" fmla="*/ 1589268 w 6798686"/>
              <a:gd name="connsiteY25" fmla="*/ 1047342 h 1542374"/>
              <a:gd name="connsiteX26" fmla="*/ 1562217 w 6798686"/>
              <a:gd name="connsiteY26" fmla="*/ 1031588 h 1542374"/>
              <a:gd name="connsiteX27" fmla="*/ 1576818 w 6798686"/>
              <a:gd name="connsiteY27" fmla="*/ 1040176 h 1542374"/>
              <a:gd name="connsiteX28" fmla="*/ 1592341 w 6798686"/>
              <a:gd name="connsiteY28" fmla="*/ 1056506 h 1542374"/>
              <a:gd name="connsiteX29" fmla="*/ 1578009 w 6798686"/>
              <a:gd name="connsiteY29" fmla="*/ 1046958 h 1542374"/>
              <a:gd name="connsiteX30" fmla="*/ 1562217 w 6798686"/>
              <a:gd name="connsiteY30" fmla="*/ 1031588 h 1542374"/>
              <a:gd name="connsiteX31" fmla="*/ 1536531 w 6798686"/>
              <a:gd name="connsiteY31" fmla="*/ 1015930 h 1542374"/>
              <a:gd name="connsiteX32" fmla="*/ 1547308 w 6798686"/>
              <a:gd name="connsiteY32" fmla="*/ 1022578 h 1542374"/>
              <a:gd name="connsiteX33" fmla="*/ 1558375 w 6798686"/>
              <a:gd name="connsiteY33" fmla="*/ 1033548 h 1542374"/>
              <a:gd name="connsiteX34" fmla="*/ 1547654 w 6798686"/>
              <a:gd name="connsiteY34" fmla="*/ 1026036 h 1542374"/>
              <a:gd name="connsiteX35" fmla="*/ 1536531 w 6798686"/>
              <a:gd name="connsiteY35" fmla="*/ 1015930 h 1542374"/>
              <a:gd name="connsiteX36" fmla="*/ 1558259 w 6798686"/>
              <a:gd name="connsiteY36" fmla="*/ 1014201 h 1542374"/>
              <a:gd name="connsiteX37" fmla="*/ 1577433 w 6798686"/>
              <a:gd name="connsiteY37" fmla="*/ 1023884 h 1542374"/>
              <a:gd name="connsiteX38" fmla="*/ 1598105 w 6798686"/>
              <a:gd name="connsiteY38" fmla="*/ 1047726 h 1542374"/>
              <a:gd name="connsiteX39" fmla="*/ 1579566 w 6798686"/>
              <a:gd name="connsiteY39" fmla="*/ 1037102 h 1542374"/>
              <a:gd name="connsiteX40" fmla="*/ 1558259 w 6798686"/>
              <a:gd name="connsiteY40" fmla="*/ 1014201 h 1542374"/>
              <a:gd name="connsiteX41" fmla="*/ 1530171 w 6798686"/>
              <a:gd name="connsiteY41" fmla="*/ 999446 h 1542374"/>
              <a:gd name="connsiteX42" fmla="*/ 1547808 w 6798686"/>
              <a:gd name="connsiteY42" fmla="*/ 1008783 h 1542374"/>
              <a:gd name="connsiteX43" fmla="*/ 1567097 w 6798686"/>
              <a:gd name="connsiteY43" fmla="*/ 1029763 h 1542374"/>
              <a:gd name="connsiteX44" fmla="*/ 1549998 w 6798686"/>
              <a:gd name="connsiteY44" fmla="*/ 1019465 h 1542374"/>
              <a:gd name="connsiteX45" fmla="*/ 1530171 w 6798686"/>
              <a:gd name="connsiteY45" fmla="*/ 999446 h 1542374"/>
              <a:gd name="connsiteX46" fmla="*/ 1502717 w 6798686"/>
              <a:gd name="connsiteY46" fmla="*/ 984288 h 1542374"/>
              <a:gd name="connsiteX47" fmla="*/ 1518068 w 6798686"/>
              <a:gd name="connsiteY47" fmla="*/ 992856 h 1542374"/>
              <a:gd name="connsiteX48" fmla="*/ 1534974 w 6798686"/>
              <a:gd name="connsiteY48" fmla="*/ 1010167 h 1542374"/>
              <a:gd name="connsiteX49" fmla="*/ 1520085 w 6798686"/>
              <a:gd name="connsiteY49" fmla="*/ 1000733 h 1542374"/>
              <a:gd name="connsiteX50" fmla="*/ 1502717 w 6798686"/>
              <a:gd name="connsiteY50" fmla="*/ 984288 h 1542374"/>
              <a:gd name="connsiteX51" fmla="*/ 1528538 w 6798686"/>
              <a:gd name="connsiteY51" fmla="*/ 981291 h 1542374"/>
              <a:gd name="connsiteX52" fmla="*/ 1549249 w 6798686"/>
              <a:gd name="connsiteY52" fmla="*/ 990551 h 1542374"/>
              <a:gd name="connsiteX53" fmla="*/ 1569960 w 6798686"/>
              <a:gd name="connsiteY53" fmla="*/ 1015162 h 1542374"/>
              <a:gd name="connsiteX54" fmla="*/ 1549575 w 6798686"/>
              <a:gd name="connsiteY54" fmla="*/ 1004691 h 1542374"/>
              <a:gd name="connsiteX55" fmla="*/ 1528538 w 6798686"/>
              <a:gd name="connsiteY55" fmla="*/ 981291 h 1542374"/>
              <a:gd name="connsiteX56" fmla="*/ 1478376 w 6798686"/>
              <a:gd name="connsiteY56" fmla="*/ 970282 h 1542374"/>
              <a:gd name="connsiteX57" fmla="*/ 1488250 w 6798686"/>
              <a:gd name="connsiteY57" fmla="*/ 976027 h 1542374"/>
              <a:gd name="connsiteX58" fmla="*/ 1500950 w 6798686"/>
              <a:gd name="connsiteY58" fmla="*/ 988245 h 1542374"/>
              <a:gd name="connsiteX59" fmla="*/ 1492650 w 6798686"/>
              <a:gd name="connsiteY59" fmla="*/ 982732 h 1542374"/>
              <a:gd name="connsiteX60" fmla="*/ 1478376 w 6798686"/>
              <a:gd name="connsiteY60" fmla="*/ 970282 h 1542374"/>
              <a:gd name="connsiteX61" fmla="*/ 1499951 w 6798686"/>
              <a:gd name="connsiteY61" fmla="*/ 967977 h 1542374"/>
              <a:gd name="connsiteX62" fmla="*/ 1519470 w 6798686"/>
              <a:gd name="connsiteY62" fmla="*/ 977160 h 1542374"/>
              <a:gd name="connsiteX63" fmla="*/ 1539086 w 6798686"/>
              <a:gd name="connsiteY63" fmla="*/ 999158 h 1542374"/>
              <a:gd name="connsiteX64" fmla="*/ 1519682 w 6798686"/>
              <a:gd name="connsiteY64" fmla="*/ 988649 h 1542374"/>
              <a:gd name="connsiteX65" fmla="*/ 1499951 w 6798686"/>
              <a:gd name="connsiteY65" fmla="*/ 967977 h 1542374"/>
              <a:gd name="connsiteX66" fmla="*/ 1456762 w 6798686"/>
              <a:gd name="connsiteY66" fmla="*/ 957372 h 1542374"/>
              <a:gd name="connsiteX67" fmla="*/ 1458337 w 6798686"/>
              <a:gd name="connsiteY67" fmla="*/ 958332 h 1542374"/>
              <a:gd name="connsiteX68" fmla="*/ 1461469 w 6798686"/>
              <a:gd name="connsiteY68" fmla="*/ 961137 h 1542374"/>
              <a:gd name="connsiteX69" fmla="*/ 1456762 w 6798686"/>
              <a:gd name="connsiteY69" fmla="*/ 957372 h 1542374"/>
              <a:gd name="connsiteX70" fmla="*/ 1471574 w 6798686"/>
              <a:gd name="connsiteY70" fmla="*/ 953990 h 1542374"/>
              <a:gd name="connsiteX71" fmla="*/ 1489595 w 6798686"/>
              <a:gd name="connsiteY71" fmla="*/ 962924 h 1542374"/>
              <a:gd name="connsiteX72" fmla="*/ 1507539 w 6798686"/>
              <a:gd name="connsiteY72" fmla="*/ 981906 h 1542374"/>
              <a:gd name="connsiteX73" fmla="*/ 1489653 w 6798686"/>
              <a:gd name="connsiteY73" fmla="*/ 971704 h 1542374"/>
              <a:gd name="connsiteX74" fmla="*/ 1471574 w 6798686"/>
              <a:gd name="connsiteY74" fmla="*/ 953990 h 1542374"/>
              <a:gd name="connsiteX75" fmla="*/ 1498395 w 6798686"/>
              <a:gd name="connsiteY75" fmla="*/ 946863 h 1542374"/>
              <a:gd name="connsiteX76" fmla="*/ 1520412 w 6798686"/>
              <a:gd name="connsiteY76" fmla="*/ 955451 h 1542374"/>
              <a:gd name="connsiteX77" fmla="*/ 1542755 w 6798686"/>
              <a:gd name="connsiteY77" fmla="*/ 982732 h 1542374"/>
              <a:gd name="connsiteX78" fmla="*/ 1521065 w 6798686"/>
              <a:gd name="connsiteY78" fmla="*/ 972895 h 1542374"/>
              <a:gd name="connsiteX79" fmla="*/ 1498395 w 6798686"/>
              <a:gd name="connsiteY79" fmla="*/ 946863 h 1542374"/>
              <a:gd name="connsiteX80" fmla="*/ 1444927 w 6798686"/>
              <a:gd name="connsiteY80" fmla="*/ 940215 h 1542374"/>
              <a:gd name="connsiteX81" fmla="*/ 1459740 w 6798686"/>
              <a:gd name="connsiteY81" fmla="*/ 947958 h 1542374"/>
              <a:gd name="connsiteX82" fmla="*/ 1475071 w 6798686"/>
              <a:gd name="connsiteY82" fmla="*/ 963174 h 1542374"/>
              <a:gd name="connsiteX83" fmla="*/ 1460700 w 6798686"/>
              <a:gd name="connsiteY83" fmla="*/ 954548 h 1542374"/>
              <a:gd name="connsiteX84" fmla="*/ 1444927 w 6798686"/>
              <a:gd name="connsiteY84" fmla="*/ 940215 h 1542374"/>
              <a:gd name="connsiteX85" fmla="*/ 1469288 w 6798686"/>
              <a:gd name="connsiteY85" fmla="*/ 934970 h 1542374"/>
              <a:gd name="connsiteX86" fmla="*/ 1490441 w 6798686"/>
              <a:gd name="connsiteY86" fmla="*/ 943712 h 1542374"/>
              <a:gd name="connsiteX87" fmla="*/ 1511978 w 6798686"/>
              <a:gd name="connsiteY87" fmla="*/ 968611 h 1542374"/>
              <a:gd name="connsiteX88" fmla="*/ 1491152 w 6798686"/>
              <a:gd name="connsiteY88" fmla="*/ 958621 h 1542374"/>
              <a:gd name="connsiteX89" fmla="*/ 1469288 w 6798686"/>
              <a:gd name="connsiteY89" fmla="*/ 934970 h 1542374"/>
              <a:gd name="connsiteX90" fmla="*/ 1419183 w 6798686"/>
              <a:gd name="connsiteY90" fmla="*/ 926344 h 1542374"/>
              <a:gd name="connsiteX91" fmla="*/ 1429884 w 6798686"/>
              <a:gd name="connsiteY91" fmla="*/ 932223 h 1542374"/>
              <a:gd name="connsiteX92" fmla="*/ 1440643 w 6798686"/>
              <a:gd name="connsiteY92" fmla="*/ 942194 h 1542374"/>
              <a:gd name="connsiteX93" fmla="*/ 1430249 w 6798686"/>
              <a:gd name="connsiteY93" fmla="*/ 935643 h 1542374"/>
              <a:gd name="connsiteX94" fmla="*/ 1419183 w 6798686"/>
              <a:gd name="connsiteY94" fmla="*/ 926344 h 1542374"/>
              <a:gd name="connsiteX95" fmla="*/ 1440432 w 6798686"/>
              <a:gd name="connsiteY95" fmla="*/ 922521 h 1542374"/>
              <a:gd name="connsiteX96" fmla="*/ 1460354 w 6798686"/>
              <a:gd name="connsiteY96" fmla="*/ 931186 h 1542374"/>
              <a:gd name="connsiteX97" fmla="*/ 1480931 w 6798686"/>
              <a:gd name="connsiteY97" fmla="*/ 953606 h 1542374"/>
              <a:gd name="connsiteX98" fmla="*/ 1461161 w 6798686"/>
              <a:gd name="connsiteY98" fmla="*/ 943597 h 1542374"/>
              <a:gd name="connsiteX99" fmla="*/ 1440432 w 6798686"/>
              <a:gd name="connsiteY99" fmla="*/ 922521 h 1542374"/>
              <a:gd name="connsiteX100" fmla="*/ 1397435 w 6798686"/>
              <a:gd name="connsiteY100" fmla="*/ 914145 h 1542374"/>
              <a:gd name="connsiteX101" fmla="*/ 1400182 w 6798686"/>
              <a:gd name="connsiteY101" fmla="*/ 915720 h 1542374"/>
              <a:gd name="connsiteX102" fmla="*/ 1401969 w 6798686"/>
              <a:gd name="connsiteY102" fmla="*/ 917276 h 1542374"/>
              <a:gd name="connsiteX103" fmla="*/ 1398453 w 6798686"/>
              <a:gd name="connsiteY103" fmla="*/ 914932 h 1542374"/>
              <a:gd name="connsiteX104" fmla="*/ 1397435 w 6798686"/>
              <a:gd name="connsiteY104" fmla="*/ 914145 h 1542374"/>
              <a:gd name="connsiteX105" fmla="*/ 1468366 w 6798686"/>
              <a:gd name="connsiteY105" fmla="*/ 911455 h 1542374"/>
              <a:gd name="connsiteX106" fmla="*/ 1491440 w 6798686"/>
              <a:gd name="connsiteY106" fmla="*/ 919140 h 1542374"/>
              <a:gd name="connsiteX107" fmla="*/ 1515013 w 6798686"/>
              <a:gd name="connsiteY107" fmla="*/ 948726 h 1542374"/>
              <a:gd name="connsiteX108" fmla="*/ 1492304 w 6798686"/>
              <a:gd name="connsiteY108" fmla="*/ 939754 h 1542374"/>
              <a:gd name="connsiteX109" fmla="*/ 1468366 w 6798686"/>
              <a:gd name="connsiteY109" fmla="*/ 911455 h 1542374"/>
              <a:gd name="connsiteX110" fmla="*/ 1412363 w 6798686"/>
              <a:gd name="connsiteY110" fmla="*/ 909726 h 1542374"/>
              <a:gd name="connsiteX111" fmla="*/ 1430288 w 6798686"/>
              <a:gd name="connsiteY111" fmla="*/ 917968 h 1542374"/>
              <a:gd name="connsiteX112" fmla="*/ 1449231 w 6798686"/>
              <a:gd name="connsiteY112" fmla="*/ 937353 h 1542374"/>
              <a:gd name="connsiteX113" fmla="*/ 1431825 w 6798686"/>
              <a:gd name="connsiteY113" fmla="*/ 928112 h 1542374"/>
              <a:gd name="connsiteX114" fmla="*/ 1412363 w 6798686"/>
              <a:gd name="connsiteY114" fmla="*/ 909726 h 1542374"/>
              <a:gd name="connsiteX115" fmla="*/ 1438875 w 6798686"/>
              <a:gd name="connsiteY115" fmla="*/ 901119 h 1542374"/>
              <a:gd name="connsiteX116" fmla="*/ 1461161 w 6798686"/>
              <a:gd name="connsiteY116" fmla="*/ 908996 h 1542374"/>
              <a:gd name="connsiteX117" fmla="*/ 1484312 w 6798686"/>
              <a:gd name="connsiteY117" fmla="*/ 936527 h 1542374"/>
              <a:gd name="connsiteX118" fmla="*/ 1462333 w 6798686"/>
              <a:gd name="connsiteY118" fmla="*/ 927324 h 1542374"/>
              <a:gd name="connsiteX119" fmla="*/ 1438875 w 6798686"/>
              <a:gd name="connsiteY119" fmla="*/ 901119 h 1542374"/>
              <a:gd name="connsiteX120" fmla="*/ 1384774 w 6798686"/>
              <a:gd name="connsiteY120" fmla="*/ 896565 h 1542374"/>
              <a:gd name="connsiteX121" fmla="*/ 1400278 w 6798686"/>
              <a:gd name="connsiteY121" fmla="*/ 904077 h 1542374"/>
              <a:gd name="connsiteX122" fmla="*/ 1416685 w 6798686"/>
              <a:gd name="connsiteY122" fmla="*/ 919793 h 1542374"/>
              <a:gd name="connsiteX123" fmla="*/ 1401642 w 6798686"/>
              <a:gd name="connsiteY123" fmla="*/ 911320 h 1542374"/>
              <a:gd name="connsiteX124" fmla="*/ 1384774 w 6798686"/>
              <a:gd name="connsiteY124" fmla="*/ 896565 h 1542374"/>
              <a:gd name="connsiteX125" fmla="*/ 1409519 w 6798686"/>
              <a:gd name="connsiteY125" fmla="*/ 890225 h 1542374"/>
              <a:gd name="connsiteX126" fmla="*/ 1430941 w 6798686"/>
              <a:gd name="connsiteY126" fmla="*/ 898237 h 1542374"/>
              <a:gd name="connsiteX127" fmla="*/ 1453400 w 6798686"/>
              <a:gd name="connsiteY127" fmla="*/ 923462 h 1542374"/>
              <a:gd name="connsiteX128" fmla="*/ 1432305 w 6798686"/>
              <a:gd name="connsiteY128" fmla="*/ 914125 h 1542374"/>
              <a:gd name="connsiteX129" fmla="*/ 1409519 w 6798686"/>
              <a:gd name="connsiteY129" fmla="*/ 890225 h 1542374"/>
              <a:gd name="connsiteX130" fmla="*/ 1358838 w 6798686"/>
              <a:gd name="connsiteY130" fmla="*/ 883636 h 1542374"/>
              <a:gd name="connsiteX131" fmla="*/ 1370269 w 6798686"/>
              <a:gd name="connsiteY131" fmla="*/ 889380 h 1542374"/>
              <a:gd name="connsiteX132" fmla="*/ 1382488 w 6798686"/>
              <a:gd name="connsiteY132" fmla="*/ 900254 h 1542374"/>
              <a:gd name="connsiteX133" fmla="*/ 1371287 w 6798686"/>
              <a:gd name="connsiteY133" fmla="*/ 893645 h 1542374"/>
              <a:gd name="connsiteX134" fmla="*/ 1358838 w 6798686"/>
              <a:gd name="connsiteY134" fmla="*/ 883636 h 1542374"/>
              <a:gd name="connsiteX135" fmla="*/ 1380663 w 6798686"/>
              <a:gd name="connsiteY135" fmla="*/ 878890 h 1542374"/>
              <a:gd name="connsiteX136" fmla="*/ 1400682 w 6798686"/>
              <a:gd name="connsiteY136" fmla="*/ 886806 h 1542374"/>
              <a:gd name="connsiteX137" fmla="*/ 1422142 w 6798686"/>
              <a:gd name="connsiteY137" fmla="*/ 909476 h 1542374"/>
              <a:gd name="connsiteX138" fmla="*/ 1402564 w 6798686"/>
              <a:gd name="connsiteY138" fmla="*/ 900312 h 1542374"/>
              <a:gd name="connsiteX139" fmla="*/ 1380663 w 6798686"/>
              <a:gd name="connsiteY139" fmla="*/ 878890 h 1542374"/>
              <a:gd name="connsiteX140" fmla="*/ 1438683 w 6798686"/>
              <a:gd name="connsiteY140" fmla="*/ 875394 h 1542374"/>
              <a:gd name="connsiteX141" fmla="*/ 1462564 w 6798686"/>
              <a:gd name="connsiteY141" fmla="*/ 882003 h 1542374"/>
              <a:gd name="connsiteX142" fmla="*/ 1486214 w 6798686"/>
              <a:gd name="connsiteY142" fmla="*/ 912473 h 1542374"/>
              <a:gd name="connsiteX143" fmla="*/ 1462583 w 6798686"/>
              <a:gd name="connsiteY143" fmla="*/ 904500 h 1542374"/>
              <a:gd name="connsiteX144" fmla="*/ 1438683 w 6798686"/>
              <a:gd name="connsiteY144" fmla="*/ 875394 h 1542374"/>
              <a:gd name="connsiteX145" fmla="*/ 1338281 w 6798686"/>
              <a:gd name="connsiteY145" fmla="*/ 872954 h 1542374"/>
              <a:gd name="connsiteX146" fmla="*/ 1340529 w 6798686"/>
              <a:gd name="connsiteY146" fmla="*/ 874106 h 1542374"/>
              <a:gd name="connsiteX147" fmla="*/ 1344102 w 6798686"/>
              <a:gd name="connsiteY147" fmla="*/ 877065 h 1542374"/>
              <a:gd name="connsiteX148" fmla="*/ 1342911 w 6798686"/>
              <a:gd name="connsiteY148" fmla="*/ 876316 h 1542374"/>
              <a:gd name="connsiteX149" fmla="*/ 1338281 w 6798686"/>
              <a:gd name="connsiteY149" fmla="*/ 872954 h 1542374"/>
              <a:gd name="connsiteX150" fmla="*/ 1352152 w 6798686"/>
              <a:gd name="connsiteY150" fmla="*/ 867113 h 1542374"/>
              <a:gd name="connsiteX151" fmla="*/ 1370538 w 6798686"/>
              <a:gd name="connsiteY151" fmla="*/ 874798 h 1542374"/>
              <a:gd name="connsiteX152" fmla="*/ 1390461 w 6798686"/>
              <a:gd name="connsiteY152" fmla="*/ 894529 h 1542374"/>
              <a:gd name="connsiteX153" fmla="*/ 1372536 w 6798686"/>
              <a:gd name="connsiteY153" fmla="*/ 885672 h 1542374"/>
              <a:gd name="connsiteX154" fmla="*/ 1352152 w 6798686"/>
              <a:gd name="connsiteY154" fmla="*/ 867113 h 1542374"/>
              <a:gd name="connsiteX155" fmla="*/ 1408847 w 6798686"/>
              <a:gd name="connsiteY155" fmla="*/ 866671 h 1542374"/>
              <a:gd name="connsiteX156" fmla="*/ 1432113 w 6798686"/>
              <a:gd name="connsiteY156" fmla="*/ 873530 h 1542374"/>
              <a:gd name="connsiteX157" fmla="*/ 1455360 w 6798686"/>
              <a:gd name="connsiteY157" fmla="*/ 901983 h 1542374"/>
              <a:gd name="connsiteX158" fmla="*/ 1432343 w 6798686"/>
              <a:gd name="connsiteY158" fmla="*/ 893722 h 1542374"/>
              <a:gd name="connsiteX159" fmla="*/ 1408847 w 6798686"/>
              <a:gd name="connsiteY159" fmla="*/ 866671 h 1542374"/>
              <a:gd name="connsiteX160" fmla="*/ 1379183 w 6798686"/>
              <a:gd name="connsiteY160" fmla="*/ 857450 h 1542374"/>
              <a:gd name="connsiteX161" fmla="*/ 1401681 w 6798686"/>
              <a:gd name="connsiteY161" fmla="*/ 864481 h 1542374"/>
              <a:gd name="connsiteX162" fmla="*/ 1424389 w 6798686"/>
              <a:gd name="connsiteY162" fmla="*/ 890763 h 1542374"/>
              <a:gd name="connsiteX163" fmla="*/ 1402103 w 6798686"/>
              <a:gd name="connsiteY163" fmla="*/ 882291 h 1542374"/>
              <a:gd name="connsiteX164" fmla="*/ 1379183 w 6798686"/>
              <a:gd name="connsiteY164" fmla="*/ 857450 h 1542374"/>
              <a:gd name="connsiteX165" fmla="*/ 2787200 w 6798686"/>
              <a:gd name="connsiteY165" fmla="*/ 857353 h 1542374"/>
              <a:gd name="connsiteX166" fmla="*/ 2668277 w 6798686"/>
              <a:gd name="connsiteY166" fmla="*/ 891340 h 1542374"/>
              <a:gd name="connsiteX167" fmla="*/ 2593427 w 6798686"/>
              <a:gd name="connsiteY167" fmla="*/ 906959 h 1542374"/>
              <a:gd name="connsiteX168" fmla="*/ 2312834 w 6798686"/>
              <a:gd name="connsiteY168" fmla="*/ 919850 h 1542374"/>
              <a:gd name="connsiteX169" fmla="*/ 2011204 w 6798686"/>
              <a:gd name="connsiteY169" fmla="*/ 859755 h 1542374"/>
              <a:gd name="connsiteX170" fmla="*/ 2083326 w 6798686"/>
              <a:gd name="connsiteY170" fmla="*/ 869476 h 1542374"/>
              <a:gd name="connsiteX171" fmla="*/ 2110684 w 6798686"/>
              <a:gd name="connsiteY171" fmla="*/ 873991 h 1542374"/>
              <a:gd name="connsiteX172" fmla="*/ 2390931 w 6798686"/>
              <a:gd name="connsiteY172" fmla="*/ 906191 h 1542374"/>
              <a:gd name="connsiteX173" fmla="*/ 2421305 w 6798686"/>
              <a:gd name="connsiteY173" fmla="*/ 905019 h 1542374"/>
              <a:gd name="connsiteX174" fmla="*/ 2445436 w 6798686"/>
              <a:gd name="connsiteY174" fmla="*/ 904615 h 1542374"/>
              <a:gd name="connsiteX175" fmla="*/ 2584358 w 6798686"/>
              <a:gd name="connsiteY175" fmla="*/ 890975 h 1542374"/>
              <a:gd name="connsiteX176" fmla="*/ 2787200 w 6798686"/>
              <a:gd name="connsiteY176" fmla="*/ 857353 h 1542374"/>
              <a:gd name="connsiteX177" fmla="*/ 1324448 w 6798686"/>
              <a:gd name="connsiteY177" fmla="*/ 855087 h 1542374"/>
              <a:gd name="connsiteX178" fmla="*/ 1340413 w 6798686"/>
              <a:gd name="connsiteY178" fmla="*/ 862080 h 1542374"/>
              <a:gd name="connsiteX179" fmla="*/ 1357915 w 6798686"/>
              <a:gd name="connsiteY179" fmla="*/ 878199 h 1542374"/>
              <a:gd name="connsiteX180" fmla="*/ 1342354 w 6798686"/>
              <a:gd name="connsiteY180" fmla="*/ 870110 h 1542374"/>
              <a:gd name="connsiteX181" fmla="*/ 1324448 w 6798686"/>
              <a:gd name="connsiteY181" fmla="*/ 855087 h 1542374"/>
              <a:gd name="connsiteX182" fmla="*/ 2949351 w 6798686"/>
              <a:gd name="connsiteY182" fmla="*/ 849765 h 1542374"/>
              <a:gd name="connsiteX183" fmla="*/ 2815403 w 6798686"/>
              <a:gd name="connsiteY183" fmla="*/ 905441 h 1542374"/>
              <a:gd name="connsiteX184" fmla="*/ 2655732 w 6798686"/>
              <a:gd name="connsiteY184" fmla="*/ 956123 h 1542374"/>
              <a:gd name="connsiteX185" fmla="*/ 2253104 w 6798686"/>
              <a:gd name="connsiteY185" fmla="*/ 1005421 h 1542374"/>
              <a:gd name="connsiteX186" fmla="*/ 2191567 w 6798686"/>
              <a:gd name="connsiteY186" fmla="*/ 1005421 h 1542374"/>
              <a:gd name="connsiteX187" fmla="*/ 1809727 w 6798686"/>
              <a:gd name="connsiteY187" fmla="*/ 987285 h 1542374"/>
              <a:gd name="connsiteX188" fmla="*/ 1493034 w 6798686"/>
              <a:gd name="connsiteY188" fmla="*/ 914702 h 1542374"/>
              <a:gd name="connsiteX189" fmla="*/ 1468865 w 6798686"/>
              <a:gd name="connsiteY189" fmla="*/ 883693 h 1542374"/>
              <a:gd name="connsiteX190" fmla="*/ 1763829 w 6798686"/>
              <a:gd name="connsiteY190" fmla="*/ 939965 h 1542374"/>
              <a:gd name="connsiteX191" fmla="*/ 2065075 w 6798686"/>
              <a:gd name="connsiteY191" fmla="*/ 958371 h 1542374"/>
              <a:gd name="connsiteX192" fmla="*/ 2196504 w 6798686"/>
              <a:gd name="connsiteY192" fmla="*/ 963251 h 1542374"/>
              <a:gd name="connsiteX193" fmla="*/ 2586453 w 6798686"/>
              <a:gd name="connsiteY193" fmla="*/ 942002 h 1542374"/>
              <a:gd name="connsiteX194" fmla="*/ 2743224 w 6798686"/>
              <a:gd name="connsiteY194" fmla="*/ 902982 h 1542374"/>
              <a:gd name="connsiteX195" fmla="*/ 2820322 w 6798686"/>
              <a:gd name="connsiteY195" fmla="*/ 877257 h 1542374"/>
              <a:gd name="connsiteX196" fmla="*/ 2949351 w 6798686"/>
              <a:gd name="connsiteY196" fmla="*/ 849765 h 1542374"/>
              <a:gd name="connsiteX197" fmla="*/ 1349808 w 6798686"/>
              <a:gd name="connsiteY197" fmla="*/ 847786 h 1542374"/>
              <a:gd name="connsiteX198" fmla="*/ 1371345 w 6798686"/>
              <a:gd name="connsiteY198" fmla="*/ 854933 h 1542374"/>
              <a:gd name="connsiteX199" fmla="*/ 1393324 w 6798686"/>
              <a:gd name="connsiteY199" fmla="*/ 878890 h 1542374"/>
              <a:gd name="connsiteX200" fmla="*/ 1372056 w 6798686"/>
              <a:gd name="connsiteY200" fmla="*/ 870322 h 1542374"/>
              <a:gd name="connsiteX201" fmla="*/ 1349808 w 6798686"/>
              <a:gd name="connsiteY201" fmla="*/ 847786 h 1542374"/>
              <a:gd name="connsiteX202" fmla="*/ 1439510 w 6798686"/>
              <a:gd name="connsiteY202" fmla="*/ 845173 h 1542374"/>
              <a:gd name="connsiteX203" fmla="*/ 1718585 w 6798686"/>
              <a:gd name="connsiteY203" fmla="*/ 887958 h 1542374"/>
              <a:gd name="connsiteX204" fmla="*/ 1942905 w 6798686"/>
              <a:gd name="connsiteY204" fmla="*/ 903078 h 1542374"/>
              <a:gd name="connsiteX205" fmla="*/ 2139925 w 6798686"/>
              <a:gd name="connsiteY205" fmla="*/ 916373 h 1542374"/>
              <a:gd name="connsiteX206" fmla="*/ 2515944 w 6798686"/>
              <a:gd name="connsiteY206" fmla="*/ 923328 h 1542374"/>
              <a:gd name="connsiteX207" fmla="*/ 2580535 w 6798686"/>
              <a:gd name="connsiteY207" fmla="*/ 914164 h 1542374"/>
              <a:gd name="connsiteX208" fmla="*/ 2788756 w 6798686"/>
              <a:gd name="connsiteY208" fmla="*/ 883271 h 1542374"/>
              <a:gd name="connsiteX209" fmla="*/ 2741821 w 6798686"/>
              <a:gd name="connsiteY209" fmla="*/ 898390 h 1542374"/>
              <a:gd name="connsiteX210" fmla="*/ 2585569 w 6798686"/>
              <a:gd name="connsiteY210" fmla="*/ 937295 h 1542374"/>
              <a:gd name="connsiteX211" fmla="*/ 2196754 w 6798686"/>
              <a:gd name="connsiteY211" fmla="*/ 958467 h 1542374"/>
              <a:gd name="connsiteX212" fmla="*/ 2065209 w 6798686"/>
              <a:gd name="connsiteY212" fmla="*/ 953587 h 1542374"/>
              <a:gd name="connsiteX213" fmla="*/ 1764405 w 6798686"/>
              <a:gd name="connsiteY213" fmla="*/ 935201 h 1542374"/>
              <a:gd name="connsiteX214" fmla="*/ 1464043 w 6798686"/>
              <a:gd name="connsiteY214" fmla="*/ 877430 h 1542374"/>
              <a:gd name="connsiteX215" fmla="*/ 1439510 w 6798686"/>
              <a:gd name="connsiteY215" fmla="*/ 845173 h 1542374"/>
              <a:gd name="connsiteX216" fmla="*/ 1298781 w 6798686"/>
              <a:gd name="connsiteY216" fmla="*/ 843367 h 1542374"/>
              <a:gd name="connsiteX217" fmla="*/ 1310365 w 6798686"/>
              <a:gd name="connsiteY217" fmla="*/ 848708 h 1542374"/>
              <a:gd name="connsiteX218" fmla="*/ 1323833 w 6798686"/>
              <a:gd name="connsiteY218" fmla="*/ 860178 h 1542374"/>
              <a:gd name="connsiteX219" fmla="*/ 1313055 w 6798686"/>
              <a:gd name="connsiteY219" fmla="*/ 854241 h 1542374"/>
              <a:gd name="connsiteX220" fmla="*/ 1298781 w 6798686"/>
              <a:gd name="connsiteY220" fmla="*/ 843367 h 1542374"/>
              <a:gd name="connsiteX221" fmla="*/ 1409193 w 6798686"/>
              <a:gd name="connsiteY221" fmla="*/ 838564 h 1542374"/>
              <a:gd name="connsiteX222" fmla="*/ 1433688 w 6798686"/>
              <a:gd name="connsiteY222" fmla="*/ 843924 h 1542374"/>
              <a:gd name="connsiteX223" fmla="*/ 1457780 w 6798686"/>
              <a:gd name="connsiteY223" fmla="*/ 875759 h 1542374"/>
              <a:gd name="connsiteX224" fmla="*/ 1433419 w 6798686"/>
              <a:gd name="connsiteY224" fmla="*/ 868919 h 1542374"/>
              <a:gd name="connsiteX225" fmla="*/ 1419471 w 6798686"/>
              <a:gd name="connsiteY225" fmla="*/ 851551 h 1542374"/>
              <a:gd name="connsiteX226" fmla="*/ 1409193 w 6798686"/>
              <a:gd name="connsiteY226" fmla="*/ 838564 h 1542374"/>
              <a:gd name="connsiteX227" fmla="*/ 1320759 w 6798686"/>
              <a:gd name="connsiteY227" fmla="*/ 837661 h 1542374"/>
              <a:gd name="connsiteX228" fmla="*/ 1341048 w 6798686"/>
              <a:gd name="connsiteY228" fmla="*/ 844789 h 1542374"/>
              <a:gd name="connsiteX229" fmla="*/ 1361873 w 6798686"/>
              <a:gd name="connsiteY229" fmla="*/ 866076 h 1542374"/>
              <a:gd name="connsiteX230" fmla="*/ 1341816 w 6798686"/>
              <a:gd name="connsiteY230" fmla="*/ 857546 h 1542374"/>
              <a:gd name="connsiteX231" fmla="*/ 1320759 w 6798686"/>
              <a:gd name="connsiteY231" fmla="*/ 837661 h 1542374"/>
              <a:gd name="connsiteX232" fmla="*/ 2078619 w 6798686"/>
              <a:gd name="connsiteY232" fmla="*/ 834568 h 1542374"/>
              <a:gd name="connsiteX233" fmla="*/ 2080310 w 6798686"/>
              <a:gd name="connsiteY233" fmla="*/ 834952 h 1542374"/>
              <a:gd name="connsiteX234" fmla="*/ 2365782 w 6798686"/>
              <a:gd name="connsiteY234" fmla="*/ 885288 h 1542374"/>
              <a:gd name="connsiteX235" fmla="*/ 2080425 w 6798686"/>
              <a:gd name="connsiteY235" fmla="*/ 835298 h 1542374"/>
              <a:gd name="connsiteX236" fmla="*/ 2078619 w 6798686"/>
              <a:gd name="connsiteY236" fmla="*/ 834568 h 1542374"/>
              <a:gd name="connsiteX237" fmla="*/ 1276956 w 6798686"/>
              <a:gd name="connsiteY237" fmla="*/ 833012 h 1542374"/>
              <a:gd name="connsiteX238" fmla="*/ 1280318 w 6798686"/>
              <a:gd name="connsiteY238" fmla="*/ 834645 h 1542374"/>
              <a:gd name="connsiteX239" fmla="*/ 1285256 w 6798686"/>
              <a:gd name="connsiteY239" fmla="*/ 838526 h 1542374"/>
              <a:gd name="connsiteX240" fmla="*/ 1283277 w 6798686"/>
              <a:gd name="connsiteY240" fmla="*/ 837354 h 1542374"/>
              <a:gd name="connsiteX241" fmla="*/ 1276956 w 6798686"/>
              <a:gd name="connsiteY241" fmla="*/ 833012 h 1542374"/>
              <a:gd name="connsiteX242" fmla="*/ 1379126 w 6798686"/>
              <a:gd name="connsiteY242" fmla="*/ 831532 h 1542374"/>
              <a:gd name="connsiteX243" fmla="*/ 1403064 w 6798686"/>
              <a:gd name="connsiteY243" fmla="*/ 837161 h 1542374"/>
              <a:gd name="connsiteX244" fmla="*/ 1416397 w 6798686"/>
              <a:gd name="connsiteY244" fmla="*/ 853991 h 1542374"/>
              <a:gd name="connsiteX245" fmla="*/ 1426810 w 6798686"/>
              <a:gd name="connsiteY245" fmla="*/ 866979 h 1542374"/>
              <a:gd name="connsiteX246" fmla="*/ 1403045 w 6798686"/>
              <a:gd name="connsiteY246" fmla="*/ 859870 h 1542374"/>
              <a:gd name="connsiteX247" fmla="*/ 1384678 w 6798686"/>
              <a:gd name="connsiteY247" fmla="*/ 838180 h 1542374"/>
              <a:gd name="connsiteX248" fmla="*/ 1379126 w 6798686"/>
              <a:gd name="connsiteY248" fmla="*/ 831532 h 1542374"/>
              <a:gd name="connsiteX249" fmla="*/ 1292114 w 6798686"/>
              <a:gd name="connsiteY249" fmla="*/ 827094 h 1542374"/>
              <a:gd name="connsiteX250" fmla="*/ 1310789 w 6798686"/>
              <a:gd name="connsiteY250" fmla="*/ 834049 h 1542374"/>
              <a:gd name="connsiteX251" fmla="*/ 1330116 w 6798686"/>
              <a:gd name="connsiteY251" fmla="*/ 852454 h 1542374"/>
              <a:gd name="connsiteX252" fmla="*/ 1311576 w 6798686"/>
              <a:gd name="connsiteY252" fmla="*/ 844097 h 1542374"/>
              <a:gd name="connsiteX253" fmla="*/ 1292114 w 6798686"/>
              <a:gd name="connsiteY253" fmla="*/ 827094 h 1542374"/>
              <a:gd name="connsiteX254" fmla="*/ 1349213 w 6798686"/>
              <a:gd name="connsiteY254" fmla="*/ 824078 h 1542374"/>
              <a:gd name="connsiteX255" fmla="*/ 1372555 w 6798686"/>
              <a:gd name="connsiteY255" fmla="*/ 829918 h 1542374"/>
              <a:gd name="connsiteX256" fmla="*/ 1381604 w 6798686"/>
              <a:gd name="connsiteY256" fmla="*/ 840773 h 1542374"/>
              <a:gd name="connsiteX257" fmla="*/ 1395879 w 6798686"/>
              <a:gd name="connsiteY257" fmla="*/ 857680 h 1542374"/>
              <a:gd name="connsiteX258" fmla="*/ 1372709 w 6798686"/>
              <a:gd name="connsiteY258" fmla="*/ 850322 h 1542374"/>
              <a:gd name="connsiteX259" fmla="*/ 1349866 w 6798686"/>
              <a:gd name="connsiteY259" fmla="*/ 824827 h 1542374"/>
              <a:gd name="connsiteX260" fmla="*/ 1349213 w 6798686"/>
              <a:gd name="connsiteY260" fmla="*/ 824078 h 1542374"/>
              <a:gd name="connsiteX261" fmla="*/ 2738670 w 6798686"/>
              <a:gd name="connsiteY261" fmla="*/ 822925 h 1542374"/>
              <a:gd name="connsiteX262" fmla="*/ 2666222 w 6798686"/>
              <a:gd name="connsiteY262" fmla="*/ 841465 h 1542374"/>
              <a:gd name="connsiteX263" fmla="*/ 2546683 w 6798686"/>
              <a:gd name="connsiteY263" fmla="*/ 861868 h 1542374"/>
              <a:gd name="connsiteX264" fmla="*/ 2496655 w 6798686"/>
              <a:gd name="connsiteY264" fmla="*/ 867824 h 1542374"/>
              <a:gd name="connsiteX265" fmla="*/ 2452871 w 6798686"/>
              <a:gd name="connsiteY265" fmla="*/ 870053 h 1542374"/>
              <a:gd name="connsiteX266" fmla="*/ 2517865 w 6798686"/>
              <a:gd name="connsiteY266" fmla="*/ 864558 h 1542374"/>
              <a:gd name="connsiteX267" fmla="*/ 2678479 w 6798686"/>
              <a:gd name="connsiteY267" fmla="*/ 836892 h 1542374"/>
              <a:gd name="connsiteX268" fmla="*/ 2738670 w 6798686"/>
              <a:gd name="connsiteY268" fmla="*/ 822925 h 1542374"/>
              <a:gd name="connsiteX269" fmla="*/ 2781263 w 6798686"/>
              <a:gd name="connsiteY269" fmla="*/ 821734 h 1542374"/>
              <a:gd name="connsiteX270" fmla="*/ 2632542 w 6798686"/>
              <a:gd name="connsiteY270" fmla="*/ 860523 h 1542374"/>
              <a:gd name="connsiteX271" fmla="*/ 2474254 w 6798686"/>
              <a:gd name="connsiteY271" fmla="*/ 880677 h 1542374"/>
              <a:gd name="connsiteX272" fmla="*/ 2375177 w 6798686"/>
              <a:gd name="connsiteY272" fmla="*/ 880831 h 1542374"/>
              <a:gd name="connsiteX273" fmla="*/ 2340058 w 6798686"/>
              <a:gd name="connsiteY273" fmla="*/ 878160 h 1542374"/>
              <a:gd name="connsiteX274" fmla="*/ 2512525 w 6798686"/>
              <a:gd name="connsiteY274" fmla="*/ 871667 h 1542374"/>
              <a:gd name="connsiteX275" fmla="*/ 2655136 w 6798686"/>
              <a:gd name="connsiteY275" fmla="*/ 849227 h 1542374"/>
              <a:gd name="connsiteX276" fmla="*/ 2781263 w 6798686"/>
              <a:gd name="connsiteY276" fmla="*/ 821734 h 1542374"/>
              <a:gd name="connsiteX277" fmla="*/ 2945661 w 6798686"/>
              <a:gd name="connsiteY277" fmla="*/ 821235 h 1542374"/>
              <a:gd name="connsiteX278" fmla="*/ 2824779 w 6798686"/>
              <a:gd name="connsiteY278" fmla="*/ 870533 h 1542374"/>
              <a:gd name="connsiteX279" fmla="*/ 2657076 w 6798686"/>
              <a:gd name="connsiteY279" fmla="*/ 898909 h 1542374"/>
              <a:gd name="connsiteX280" fmla="*/ 2669410 w 6798686"/>
              <a:gd name="connsiteY280" fmla="*/ 896085 h 1542374"/>
              <a:gd name="connsiteX281" fmla="*/ 2825413 w 6798686"/>
              <a:gd name="connsiteY281" fmla="*/ 849323 h 1542374"/>
              <a:gd name="connsiteX282" fmla="*/ 2945661 w 6798686"/>
              <a:gd name="connsiteY282" fmla="*/ 821235 h 1542374"/>
              <a:gd name="connsiteX283" fmla="*/ 3081298 w 6798686"/>
              <a:gd name="connsiteY283" fmla="*/ 817719 h 1542374"/>
              <a:gd name="connsiteX284" fmla="*/ 2888985 w 6798686"/>
              <a:gd name="connsiteY284" fmla="*/ 912512 h 1542374"/>
              <a:gd name="connsiteX285" fmla="*/ 2725933 w 6798686"/>
              <a:gd name="connsiteY285" fmla="*/ 974970 h 1542374"/>
              <a:gd name="connsiteX286" fmla="*/ 2309452 w 6798686"/>
              <a:gd name="connsiteY286" fmla="*/ 1052395 h 1542374"/>
              <a:gd name="connsiteX287" fmla="*/ 1855048 w 6798686"/>
              <a:gd name="connsiteY287" fmla="*/ 1039388 h 1542374"/>
              <a:gd name="connsiteX288" fmla="*/ 1522525 w 6798686"/>
              <a:gd name="connsiteY288" fmla="*/ 951627 h 1542374"/>
              <a:gd name="connsiteX289" fmla="*/ 1498318 w 6798686"/>
              <a:gd name="connsiteY289" fmla="*/ 921388 h 1542374"/>
              <a:gd name="connsiteX290" fmla="*/ 1809093 w 6798686"/>
              <a:gd name="connsiteY290" fmla="*/ 991973 h 1542374"/>
              <a:gd name="connsiteX291" fmla="*/ 2191586 w 6798686"/>
              <a:gd name="connsiteY291" fmla="*/ 1010147 h 1542374"/>
              <a:gd name="connsiteX292" fmla="*/ 2253084 w 6798686"/>
              <a:gd name="connsiteY292" fmla="*/ 1010128 h 1542374"/>
              <a:gd name="connsiteX293" fmla="*/ 2656922 w 6798686"/>
              <a:gd name="connsiteY293" fmla="*/ 960695 h 1542374"/>
              <a:gd name="connsiteX294" fmla="*/ 2817017 w 6798686"/>
              <a:gd name="connsiteY294" fmla="*/ 909879 h 1542374"/>
              <a:gd name="connsiteX295" fmla="*/ 2971579 w 6798686"/>
              <a:gd name="connsiteY295" fmla="*/ 844597 h 1542374"/>
              <a:gd name="connsiteX296" fmla="*/ 3081298 w 6798686"/>
              <a:gd name="connsiteY296" fmla="*/ 817719 h 1542374"/>
              <a:gd name="connsiteX297" fmla="*/ 1264545 w 6798686"/>
              <a:gd name="connsiteY297" fmla="*/ 816413 h 1542374"/>
              <a:gd name="connsiteX298" fmla="*/ 1280683 w 6798686"/>
              <a:gd name="connsiteY298" fmla="*/ 822752 h 1542374"/>
              <a:gd name="connsiteX299" fmla="*/ 1297436 w 6798686"/>
              <a:gd name="connsiteY299" fmla="*/ 837546 h 1542374"/>
              <a:gd name="connsiteX300" fmla="*/ 1281720 w 6798686"/>
              <a:gd name="connsiteY300" fmla="*/ 830092 h 1542374"/>
              <a:gd name="connsiteX301" fmla="*/ 1264545 w 6798686"/>
              <a:gd name="connsiteY301" fmla="*/ 816413 h 1542374"/>
              <a:gd name="connsiteX302" fmla="*/ 1319587 w 6798686"/>
              <a:gd name="connsiteY302" fmla="*/ 816220 h 1542374"/>
              <a:gd name="connsiteX303" fmla="*/ 1342162 w 6798686"/>
              <a:gd name="connsiteY303" fmla="*/ 822253 h 1542374"/>
              <a:gd name="connsiteX304" fmla="*/ 1346792 w 6798686"/>
              <a:gd name="connsiteY304" fmla="*/ 827536 h 1542374"/>
              <a:gd name="connsiteX305" fmla="*/ 1364870 w 6798686"/>
              <a:gd name="connsiteY305" fmla="*/ 847747 h 1542374"/>
              <a:gd name="connsiteX306" fmla="*/ 1342450 w 6798686"/>
              <a:gd name="connsiteY306" fmla="*/ 840197 h 1542374"/>
              <a:gd name="connsiteX307" fmla="*/ 1319587 w 6798686"/>
              <a:gd name="connsiteY307" fmla="*/ 816220 h 1542374"/>
              <a:gd name="connsiteX308" fmla="*/ 1977141 w 6798686"/>
              <a:gd name="connsiteY308" fmla="*/ 812839 h 1542374"/>
              <a:gd name="connsiteX309" fmla="*/ 2026708 w 6798686"/>
              <a:gd name="connsiteY309" fmla="*/ 822580 h 1542374"/>
              <a:gd name="connsiteX310" fmla="*/ 2047400 w 6798686"/>
              <a:gd name="connsiteY310" fmla="*/ 827325 h 1542374"/>
              <a:gd name="connsiteX311" fmla="*/ 2078369 w 6798686"/>
              <a:gd name="connsiteY311" fmla="*/ 840504 h 1542374"/>
              <a:gd name="connsiteX312" fmla="*/ 2465070 w 6798686"/>
              <a:gd name="connsiteY312" fmla="*/ 887094 h 1542374"/>
              <a:gd name="connsiteX313" fmla="*/ 2469182 w 6798686"/>
              <a:gd name="connsiteY313" fmla="*/ 886748 h 1542374"/>
              <a:gd name="connsiteX314" fmla="*/ 2491084 w 6798686"/>
              <a:gd name="connsiteY314" fmla="*/ 884750 h 1542374"/>
              <a:gd name="connsiteX315" fmla="*/ 2521727 w 6798686"/>
              <a:gd name="connsiteY315" fmla="*/ 882271 h 1542374"/>
              <a:gd name="connsiteX316" fmla="*/ 2618441 w 6798686"/>
              <a:gd name="connsiteY316" fmla="*/ 868439 h 1542374"/>
              <a:gd name="connsiteX317" fmla="*/ 2786739 w 6798686"/>
              <a:gd name="connsiteY317" fmla="*/ 836239 h 1542374"/>
              <a:gd name="connsiteX318" fmla="*/ 2603071 w 6798686"/>
              <a:gd name="connsiteY318" fmla="*/ 882848 h 1542374"/>
              <a:gd name="connsiteX319" fmla="*/ 2404361 w 6798686"/>
              <a:gd name="connsiteY319" fmla="*/ 900043 h 1542374"/>
              <a:gd name="connsiteX320" fmla="*/ 2117812 w 6798686"/>
              <a:gd name="connsiteY320" fmla="*/ 870110 h 1542374"/>
              <a:gd name="connsiteX321" fmla="*/ 2006958 w 6798686"/>
              <a:gd name="connsiteY321" fmla="*/ 828362 h 1542374"/>
              <a:gd name="connsiteX322" fmla="*/ 1977141 w 6798686"/>
              <a:gd name="connsiteY322" fmla="*/ 812839 h 1542374"/>
              <a:gd name="connsiteX323" fmla="*/ 1290097 w 6798686"/>
              <a:gd name="connsiteY323" fmla="*/ 807863 h 1542374"/>
              <a:gd name="connsiteX324" fmla="*/ 1311749 w 6798686"/>
              <a:gd name="connsiteY324" fmla="*/ 814030 h 1542374"/>
              <a:gd name="connsiteX325" fmla="*/ 1311999 w 6798686"/>
              <a:gd name="connsiteY325" fmla="*/ 814318 h 1542374"/>
              <a:gd name="connsiteX326" fmla="*/ 1333651 w 6798686"/>
              <a:gd name="connsiteY326" fmla="*/ 837123 h 1542374"/>
              <a:gd name="connsiteX327" fmla="*/ 1312191 w 6798686"/>
              <a:gd name="connsiteY327" fmla="*/ 829438 h 1542374"/>
              <a:gd name="connsiteX328" fmla="*/ 1290097 w 6798686"/>
              <a:gd name="connsiteY328" fmla="*/ 807863 h 1542374"/>
              <a:gd name="connsiteX329" fmla="*/ 1238532 w 6798686"/>
              <a:gd name="connsiteY329" fmla="*/ 805788 h 1542374"/>
              <a:gd name="connsiteX330" fmla="*/ 1250462 w 6798686"/>
              <a:gd name="connsiteY330" fmla="*/ 810706 h 1542374"/>
              <a:gd name="connsiteX331" fmla="*/ 1263181 w 6798686"/>
              <a:gd name="connsiteY331" fmla="*/ 821024 h 1542374"/>
              <a:gd name="connsiteX332" fmla="*/ 1251557 w 6798686"/>
              <a:gd name="connsiteY332" fmla="*/ 815144 h 1542374"/>
              <a:gd name="connsiteX333" fmla="*/ 1238532 w 6798686"/>
              <a:gd name="connsiteY333" fmla="*/ 805788 h 1542374"/>
              <a:gd name="connsiteX334" fmla="*/ 1409673 w 6798686"/>
              <a:gd name="connsiteY334" fmla="*/ 805058 h 1542374"/>
              <a:gd name="connsiteX335" fmla="*/ 1673359 w 6798686"/>
              <a:gd name="connsiteY335" fmla="*/ 835951 h 1542374"/>
              <a:gd name="connsiteX336" fmla="*/ 1824789 w 6798686"/>
              <a:gd name="connsiteY336" fmla="*/ 845999 h 1542374"/>
              <a:gd name="connsiteX337" fmla="*/ 1992069 w 6798686"/>
              <a:gd name="connsiteY337" fmla="*/ 857776 h 1542374"/>
              <a:gd name="connsiteX338" fmla="*/ 2229012 w 6798686"/>
              <a:gd name="connsiteY338" fmla="*/ 919870 h 1542374"/>
              <a:gd name="connsiteX339" fmla="*/ 2140444 w 6798686"/>
              <a:gd name="connsiteY339" fmla="*/ 911512 h 1542374"/>
              <a:gd name="connsiteX340" fmla="*/ 1943135 w 6798686"/>
              <a:gd name="connsiteY340" fmla="*/ 898198 h 1542374"/>
              <a:gd name="connsiteX341" fmla="*/ 1719103 w 6798686"/>
              <a:gd name="connsiteY341" fmla="*/ 883098 h 1542374"/>
              <a:gd name="connsiteX342" fmla="*/ 1435052 w 6798686"/>
              <a:gd name="connsiteY342" fmla="*/ 839237 h 1542374"/>
              <a:gd name="connsiteX343" fmla="*/ 1409673 w 6798686"/>
              <a:gd name="connsiteY343" fmla="*/ 805058 h 1542374"/>
              <a:gd name="connsiteX344" fmla="*/ 1903558 w 6798686"/>
              <a:gd name="connsiteY344" fmla="*/ 802734 h 1542374"/>
              <a:gd name="connsiteX345" fmla="*/ 1961195 w 6798686"/>
              <a:gd name="connsiteY345" fmla="*/ 810265 h 1542374"/>
              <a:gd name="connsiteX346" fmla="*/ 2004480 w 6798686"/>
              <a:gd name="connsiteY346" fmla="*/ 833473 h 1542374"/>
              <a:gd name="connsiteX347" fmla="*/ 2077543 w 6798686"/>
              <a:gd name="connsiteY347" fmla="*/ 863521 h 1542374"/>
              <a:gd name="connsiteX348" fmla="*/ 1995873 w 6798686"/>
              <a:gd name="connsiteY348" fmla="*/ 853165 h 1542374"/>
              <a:gd name="connsiteX349" fmla="*/ 1903558 w 6798686"/>
              <a:gd name="connsiteY349" fmla="*/ 802734 h 1542374"/>
              <a:gd name="connsiteX350" fmla="*/ 1379029 w 6798686"/>
              <a:gd name="connsiteY350" fmla="*/ 800044 h 1542374"/>
              <a:gd name="connsiteX351" fmla="*/ 1404198 w 6798686"/>
              <a:gd name="connsiteY351" fmla="*/ 804194 h 1542374"/>
              <a:gd name="connsiteX352" fmla="*/ 1429231 w 6798686"/>
              <a:gd name="connsiteY352" fmla="*/ 837988 h 1542374"/>
              <a:gd name="connsiteX353" fmla="*/ 1404332 w 6798686"/>
              <a:gd name="connsiteY353" fmla="*/ 832435 h 1542374"/>
              <a:gd name="connsiteX354" fmla="*/ 1379029 w 6798686"/>
              <a:gd name="connsiteY354" fmla="*/ 800044 h 1542374"/>
              <a:gd name="connsiteX355" fmla="*/ 2048168 w 6798686"/>
              <a:gd name="connsiteY355" fmla="*/ 799698 h 1542374"/>
              <a:gd name="connsiteX356" fmla="*/ 2067534 w 6798686"/>
              <a:gd name="connsiteY356" fmla="*/ 805846 h 1542374"/>
              <a:gd name="connsiteX357" fmla="*/ 2120540 w 6798686"/>
              <a:gd name="connsiteY357" fmla="*/ 822522 h 1542374"/>
              <a:gd name="connsiteX358" fmla="*/ 2226168 w 6798686"/>
              <a:gd name="connsiteY358" fmla="*/ 854491 h 1542374"/>
              <a:gd name="connsiteX359" fmla="*/ 2300730 w 6798686"/>
              <a:gd name="connsiteY359" fmla="*/ 866595 h 1542374"/>
              <a:gd name="connsiteX360" fmla="*/ 2304342 w 6798686"/>
              <a:gd name="connsiteY360" fmla="*/ 867152 h 1542374"/>
              <a:gd name="connsiteX361" fmla="*/ 2364592 w 6798686"/>
              <a:gd name="connsiteY361" fmla="*/ 873453 h 1542374"/>
              <a:gd name="connsiteX362" fmla="*/ 2153873 w 6798686"/>
              <a:gd name="connsiteY362" fmla="*/ 842234 h 1542374"/>
              <a:gd name="connsiteX363" fmla="*/ 2048168 w 6798686"/>
              <a:gd name="connsiteY363" fmla="*/ 799698 h 1542374"/>
              <a:gd name="connsiteX364" fmla="*/ 1261048 w 6798686"/>
              <a:gd name="connsiteY364" fmla="*/ 799141 h 1542374"/>
              <a:gd name="connsiteX365" fmla="*/ 1281490 w 6798686"/>
              <a:gd name="connsiteY365" fmla="*/ 805346 h 1542374"/>
              <a:gd name="connsiteX366" fmla="*/ 1302277 w 6798686"/>
              <a:gd name="connsiteY366" fmla="*/ 825807 h 1542374"/>
              <a:gd name="connsiteX367" fmla="*/ 1282008 w 6798686"/>
              <a:gd name="connsiteY367" fmla="*/ 818122 h 1542374"/>
              <a:gd name="connsiteX368" fmla="*/ 1261048 w 6798686"/>
              <a:gd name="connsiteY368" fmla="*/ 799141 h 1542374"/>
              <a:gd name="connsiteX369" fmla="*/ 2942511 w 6798686"/>
              <a:gd name="connsiteY369" fmla="*/ 797623 h 1542374"/>
              <a:gd name="connsiteX370" fmla="*/ 2829812 w 6798686"/>
              <a:gd name="connsiteY370" fmla="*/ 842560 h 1542374"/>
              <a:gd name="connsiteX371" fmla="*/ 2685626 w 6798686"/>
              <a:gd name="connsiteY371" fmla="*/ 870437 h 1542374"/>
              <a:gd name="connsiteX372" fmla="*/ 2834769 w 6798686"/>
              <a:gd name="connsiteY372" fmla="*/ 825115 h 1542374"/>
              <a:gd name="connsiteX373" fmla="*/ 2942511 w 6798686"/>
              <a:gd name="connsiteY373" fmla="*/ 797623 h 1542374"/>
              <a:gd name="connsiteX374" fmla="*/ 1216611 w 6798686"/>
              <a:gd name="connsiteY374" fmla="*/ 796413 h 1542374"/>
              <a:gd name="connsiteX375" fmla="*/ 1220607 w 6798686"/>
              <a:gd name="connsiteY375" fmla="*/ 798180 h 1542374"/>
              <a:gd name="connsiteX376" fmla="*/ 1224757 w 6798686"/>
              <a:gd name="connsiteY376" fmla="*/ 801254 h 1542374"/>
              <a:gd name="connsiteX377" fmla="*/ 1220683 w 6798686"/>
              <a:gd name="connsiteY377" fmla="*/ 799064 h 1542374"/>
              <a:gd name="connsiteX378" fmla="*/ 1216611 w 6798686"/>
              <a:gd name="connsiteY378" fmla="*/ 796413 h 1542374"/>
              <a:gd name="connsiteX379" fmla="*/ 1348655 w 6798686"/>
              <a:gd name="connsiteY379" fmla="*/ 794703 h 1542374"/>
              <a:gd name="connsiteX380" fmla="*/ 1373304 w 6798686"/>
              <a:gd name="connsiteY380" fmla="*/ 799083 h 1542374"/>
              <a:gd name="connsiteX381" fmla="*/ 1398204 w 6798686"/>
              <a:gd name="connsiteY381" fmla="*/ 831014 h 1542374"/>
              <a:gd name="connsiteX382" fmla="*/ 1373862 w 6798686"/>
              <a:gd name="connsiteY382" fmla="*/ 825212 h 1542374"/>
              <a:gd name="connsiteX383" fmla="*/ 1348655 w 6798686"/>
              <a:gd name="connsiteY383" fmla="*/ 794703 h 1542374"/>
              <a:gd name="connsiteX384" fmla="*/ 1232499 w 6798686"/>
              <a:gd name="connsiteY384" fmla="*/ 790015 h 1542374"/>
              <a:gd name="connsiteX385" fmla="*/ 1251250 w 6798686"/>
              <a:gd name="connsiteY385" fmla="*/ 796067 h 1542374"/>
              <a:gd name="connsiteX386" fmla="*/ 1270443 w 6798686"/>
              <a:gd name="connsiteY386" fmla="*/ 813569 h 1542374"/>
              <a:gd name="connsiteX387" fmla="*/ 1251865 w 6798686"/>
              <a:gd name="connsiteY387" fmla="*/ 806096 h 1542374"/>
              <a:gd name="connsiteX388" fmla="*/ 1232499 w 6798686"/>
              <a:gd name="connsiteY388" fmla="*/ 790015 h 1542374"/>
              <a:gd name="connsiteX389" fmla="*/ 1318493 w 6798686"/>
              <a:gd name="connsiteY389" fmla="*/ 789035 h 1542374"/>
              <a:gd name="connsiteX390" fmla="*/ 1342546 w 6798686"/>
              <a:gd name="connsiteY390" fmla="*/ 793589 h 1542374"/>
              <a:gd name="connsiteX391" fmla="*/ 1367291 w 6798686"/>
              <a:gd name="connsiteY391" fmla="*/ 823598 h 1542374"/>
              <a:gd name="connsiteX392" fmla="*/ 1343468 w 6798686"/>
              <a:gd name="connsiteY392" fmla="*/ 817546 h 1542374"/>
              <a:gd name="connsiteX393" fmla="*/ 1318493 w 6798686"/>
              <a:gd name="connsiteY393" fmla="*/ 789035 h 1542374"/>
              <a:gd name="connsiteX394" fmla="*/ 3198397 w 6798686"/>
              <a:gd name="connsiteY394" fmla="*/ 787037 h 1542374"/>
              <a:gd name="connsiteX395" fmla="*/ 2962568 w 6798686"/>
              <a:gd name="connsiteY395" fmla="*/ 919581 h 1542374"/>
              <a:gd name="connsiteX396" fmla="*/ 2796153 w 6798686"/>
              <a:gd name="connsiteY396" fmla="*/ 993817 h 1542374"/>
              <a:gd name="connsiteX397" fmla="*/ 2365802 w 6798686"/>
              <a:gd name="connsiteY397" fmla="*/ 1099349 h 1542374"/>
              <a:gd name="connsiteX398" fmla="*/ 1900350 w 6798686"/>
              <a:gd name="connsiteY398" fmla="*/ 1091491 h 1542374"/>
              <a:gd name="connsiteX399" fmla="*/ 1551093 w 6798686"/>
              <a:gd name="connsiteY399" fmla="*/ 986401 h 1542374"/>
              <a:gd name="connsiteX400" fmla="*/ 1527942 w 6798686"/>
              <a:gd name="connsiteY400" fmla="*/ 958294 h 1542374"/>
              <a:gd name="connsiteX401" fmla="*/ 1854337 w 6798686"/>
              <a:gd name="connsiteY401" fmla="*/ 1043961 h 1542374"/>
              <a:gd name="connsiteX402" fmla="*/ 2309645 w 6798686"/>
              <a:gd name="connsiteY402" fmla="*/ 1057006 h 1542374"/>
              <a:gd name="connsiteX403" fmla="*/ 2727374 w 6798686"/>
              <a:gd name="connsiteY403" fmla="*/ 979370 h 1542374"/>
              <a:gd name="connsiteX404" fmla="*/ 2890811 w 6798686"/>
              <a:gd name="connsiteY404" fmla="*/ 916757 h 1542374"/>
              <a:gd name="connsiteX405" fmla="*/ 3099051 w 6798686"/>
              <a:gd name="connsiteY405" fmla="*/ 813166 h 1542374"/>
              <a:gd name="connsiteX406" fmla="*/ 3198397 w 6798686"/>
              <a:gd name="connsiteY406" fmla="*/ 787037 h 1542374"/>
              <a:gd name="connsiteX407" fmla="*/ 3075881 w 6798686"/>
              <a:gd name="connsiteY407" fmla="*/ 786884 h 1542374"/>
              <a:gd name="connsiteX408" fmla="*/ 2974479 w 6798686"/>
              <a:gd name="connsiteY408" fmla="*/ 838007 h 1542374"/>
              <a:gd name="connsiteX409" fmla="*/ 2854097 w 6798686"/>
              <a:gd name="connsiteY409" fmla="*/ 864635 h 1542374"/>
              <a:gd name="connsiteX410" fmla="*/ 2972020 w 6798686"/>
              <a:gd name="connsiteY410" fmla="*/ 814568 h 1542374"/>
              <a:gd name="connsiteX411" fmla="*/ 3075881 w 6798686"/>
              <a:gd name="connsiteY411" fmla="*/ 786884 h 1542374"/>
              <a:gd name="connsiteX412" fmla="*/ 2852675 w 6798686"/>
              <a:gd name="connsiteY412" fmla="*/ 786710 h 1542374"/>
              <a:gd name="connsiteX413" fmla="*/ 2851599 w 6798686"/>
              <a:gd name="connsiteY413" fmla="*/ 787095 h 1542374"/>
              <a:gd name="connsiteX414" fmla="*/ 2848909 w 6798686"/>
              <a:gd name="connsiteY414" fmla="*/ 787863 h 1542374"/>
              <a:gd name="connsiteX415" fmla="*/ 2852675 w 6798686"/>
              <a:gd name="connsiteY415" fmla="*/ 786710 h 1542374"/>
              <a:gd name="connsiteX416" fmla="*/ 2052856 w 6798686"/>
              <a:gd name="connsiteY416" fmla="*/ 784905 h 1542374"/>
              <a:gd name="connsiteX417" fmla="*/ 2097082 w 6798686"/>
              <a:gd name="connsiteY417" fmla="*/ 803041 h 1542374"/>
              <a:gd name="connsiteX418" fmla="*/ 2163191 w 6798686"/>
              <a:gd name="connsiteY418" fmla="*/ 829592 h 1542374"/>
              <a:gd name="connsiteX419" fmla="*/ 2171702 w 6798686"/>
              <a:gd name="connsiteY419" fmla="*/ 832397 h 1542374"/>
              <a:gd name="connsiteX420" fmla="*/ 2125324 w 6798686"/>
              <a:gd name="connsiteY420" fmla="*/ 818622 h 1542374"/>
              <a:gd name="connsiteX421" fmla="*/ 2094853 w 6798686"/>
              <a:gd name="connsiteY421" fmla="*/ 805846 h 1542374"/>
              <a:gd name="connsiteX422" fmla="*/ 2052856 w 6798686"/>
              <a:gd name="connsiteY422" fmla="*/ 784905 h 1542374"/>
              <a:gd name="connsiteX423" fmla="*/ 1288560 w 6798686"/>
              <a:gd name="connsiteY423" fmla="*/ 783003 h 1542374"/>
              <a:gd name="connsiteX424" fmla="*/ 1311941 w 6798686"/>
              <a:gd name="connsiteY424" fmla="*/ 787767 h 1542374"/>
              <a:gd name="connsiteX425" fmla="*/ 1336340 w 6798686"/>
              <a:gd name="connsiteY425" fmla="*/ 815663 h 1542374"/>
              <a:gd name="connsiteX426" fmla="*/ 1313094 w 6798686"/>
              <a:gd name="connsiteY426" fmla="*/ 809323 h 1542374"/>
              <a:gd name="connsiteX427" fmla="*/ 1288560 w 6798686"/>
              <a:gd name="connsiteY427" fmla="*/ 783003 h 1542374"/>
              <a:gd name="connsiteX428" fmla="*/ 1204968 w 6798686"/>
              <a:gd name="connsiteY428" fmla="*/ 780678 h 1542374"/>
              <a:gd name="connsiteX429" fmla="*/ 1221164 w 6798686"/>
              <a:gd name="connsiteY429" fmla="*/ 786249 h 1542374"/>
              <a:gd name="connsiteX430" fmla="*/ 1237859 w 6798686"/>
              <a:gd name="connsiteY430" fmla="*/ 800294 h 1542374"/>
              <a:gd name="connsiteX431" fmla="*/ 1221933 w 6798686"/>
              <a:gd name="connsiteY431" fmla="*/ 793512 h 1542374"/>
              <a:gd name="connsiteX432" fmla="*/ 1204968 w 6798686"/>
              <a:gd name="connsiteY432" fmla="*/ 780678 h 1542374"/>
              <a:gd name="connsiteX433" fmla="*/ 2936747 w 6798686"/>
              <a:gd name="connsiteY433" fmla="*/ 780179 h 1542374"/>
              <a:gd name="connsiteX434" fmla="*/ 2838612 w 6798686"/>
              <a:gd name="connsiteY434" fmla="*/ 818449 h 1542374"/>
              <a:gd name="connsiteX435" fmla="*/ 2725202 w 6798686"/>
              <a:gd name="connsiteY435" fmla="*/ 843579 h 1542374"/>
              <a:gd name="connsiteX436" fmla="*/ 2845662 w 6798686"/>
              <a:gd name="connsiteY436" fmla="*/ 805442 h 1542374"/>
              <a:gd name="connsiteX437" fmla="*/ 2936747 w 6798686"/>
              <a:gd name="connsiteY437" fmla="*/ 780179 h 1542374"/>
              <a:gd name="connsiteX438" fmla="*/ 1258839 w 6798686"/>
              <a:gd name="connsiteY438" fmla="*/ 776547 h 1542374"/>
              <a:gd name="connsiteX439" fmla="*/ 1281452 w 6798686"/>
              <a:gd name="connsiteY439" fmla="*/ 781485 h 1542374"/>
              <a:gd name="connsiteX440" fmla="*/ 1305313 w 6798686"/>
              <a:gd name="connsiteY440" fmla="*/ 807152 h 1542374"/>
              <a:gd name="connsiteX441" fmla="*/ 1282835 w 6798686"/>
              <a:gd name="connsiteY441" fmla="*/ 800639 h 1542374"/>
              <a:gd name="connsiteX442" fmla="*/ 1280241 w 6798686"/>
              <a:gd name="connsiteY442" fmla="*/ 798065 h 1542374"/>
              <a:gd name="connsiteX443" fmla="*/ 1258839 w 6798686"/>
              <a:gd name="connsiteY443" fmla="*/ 776547 h 1542374"/>
              <a:gd name="connsiteX444" fmla="*/ 1961848 w 6798686"/>
              <a:gd name="connsiteY444" fmla="*/ 773300 h 1542374"/>
              <a:gd name="connsiteX445" fmla="*/ 1970090 w 6798686"/>
              <a:gd name="connsiteY445" fmla="*/ 775664 h 1542374"/>
              <a:gd name="connsiteX446" fmla="*/ 2020291 w 6798686"/>
              <a:gd name="connsiteY446" fmla="*/ 790918 h 1542374"/>
              <a:gd name="connsiteX447" fmla="*/ 2022059 w 6798686"/>
              <a:gd name="connsiteY447" fmla="*/ 791956 h 1542374"/>
              <a:gd name="connsiteX448" fmla="*/ 2139022 w 6798686"/>
              <a:gd name="connsiteY448" fmla="*/ 843290 h 1542374"/>
              <a:gd name="connsiteX449" fmla="*/ 2081463 w 6798686"/>
              <a:gd name="connsiteY449" fmla="*/ 830015 h 1542374"/>
              <a:gd name="connsiteX450" fmla="*/ 2051780 w 6798686"/>
              <a:gd name="connsiteY450" fmla="*/ 823137 h 1542374"/>
              <a:gd name="connsiteX451" fmla="*/ 1961848 w 6798686"/>
              <a:gd name="connsiteY451" fmla="*/ 773300 h 1542374"/>
              <a:gd name="connsiteX452" fmla="*/ 2917343 w 6798686"/>
              <a:gd name="connsiteY452" fmla="*/ 773070 h 1542374"/>
              <a:gd name="connsiteX453" fmla="*/ 2849255 w 6798686"/>
              <a:gd name="connsiteY453" fmla="*/ 798795 h 1542374"/>
              <a:gd name="connsiteX454" fmla="*/ 2775961 w 6798686"/>
              <a:gd name="connsiteY454" fmla="*/ 817373 h 1542374"/>
              <a:gd name="connsiteX455" fmla="*/ 2848698 w 6798686"/>
              <a:gd name="connsiteY455" fmla="*/ 793569 h 1542374"/>
              <a:gd name="connsiteX456" fmla="*/ 2917343 w 6798686"/>
              <a:gd name="connsiteY456" fmla="*/ 773070 h 1542374"/>
              <a:gd name="connsiteX457" fmla="*/ 1178993 w 6798686"/>
              <a:gd name="connsiteY457" fmla="*/ 771399 h 1542374"/>
              <a:gd name="connsiteX458" fmla="*/ 1191155 w 6798686"/>
              <a:gd name="connsiteY458" fmla="*/ 775798 h 1542374"/>
              <a:gd name="connsiteX459" fmla="*/ 1203873 w 6798686"/>
              <a:gd name="connsiteY459" fmla="*/ 785558 h 1542374"/>
              <a:gd name="connsiteX460" fmla="*/ 1191769 w 6798686"/>
              <a:gd name="connsiteY460" fmla="*/ 780025 h 1542374"/>
              <a:gd name="connsiteX461" fmla="*/ 1178993 w 6798686"/>
              <a:gd name="connsiteY461" fmla="*/ 771399 h 1542374"/>
              <a:gd name="connsiteX462" fmla="*/ 1229483 w 6798686"/>
              <a:gd name="connsiteY462" fmla="*/ 769765 h 1542374"/>
              <a:gd name="connsiteX463" fmla="*/ 1251096 w 6798686"/>
              <a:gd name="connsiteY463" fmla="*/ 774818 h 1542374"/>
              <a:gd name="connsiteX464" fmla="*/ 1274170 w 6798686"/>
              <a:gd name="connsiteY464" fmla="*/ 798046 h 1542374"/>
              <a:gd name="connsiteX465" fmla="*/ 1252614 w 6798686"/>
              <a:gd name="connsiteY465" fmla="*/ 791360 h 1542374"/>
              <a:gd name="connsiteX466" fmla="*/ 1245410 w 6798686"/>
              <a:gd name="connsiteY466" fmla="*/ 784693 h 1542374"/>
              <a:gd name="connsiteX467" fmla="*/ 1229483 w 6798686"/>
              <a:gd name="connsiteY467" fmla="*/ 769765 h 1542374"/>
              <a:gd name="connsiteX468" fmla="*/ 1379837 w 6798686"/>
              <a:gd name="connsiteY468" fmla="*/ 764098 h 1542374"/>
              <a:gd name="connsiteX469" fmla="*/ 1628115 w 6798686"/>
              <a:gd name="connsiteY469" fmla="*/ 783944 h 1542374"/>
              <a:gd name="connsiteX470" fmla="*/ 1710515 w 6798686"/>
              <a:gd name="connsiteY470" fmla="*/ 788709 h 1542374"/>
              <a:gd name="connsiteX471" fmla="*/ 1891320 w 6798686"/>
              <a:gd name="connsiteY471" fmla="*/ 801427 h 1542374"/>
              <a:gd name="connsiteX472" fmla="*/ 1978466 w 6798686"/>
              <a:gd name="connsiteY472" fmla="*/ 851494 h 1542374"/>
              <a:gd name="connsiteX473" fmla="*/ 1825077 w 6798686"/>
              <a:gd name="connsiteY473" fmla="*/ 841023 h 1542374"/>
              <a:gd name="connsiteX474" fmla="*/ 1673763 w 6798686"/>
              <a:gd name="connsiteY474" fmla="*/ 830994 h 1542374"/>
              <a:gd name="connsiteX475" fmla="*/ 1405485 w 6798686"/>
              <a:gd name="connsiteY475" fmla="*/ 799352 h 1542374"/>
              <a:gd name="connsiteX476" fmla="*/ 1379837 w 6798686"/>
              <a:gd name="connsiteY476" fmla="*/ 764098 h 1542374"/>
              <a:gd name="connsiteX477" fmla="*/ 1157514 w 6798686"/>
              <a:gd name="connsiteY477" fmla="*/ 763291 h 1542374"/>
              <a:gd name="connsiteX478" fmla="*/ 1161318 w 6798686"/>
              <a:gd name="connsiteY478" fmla="*/ 764751 h 1542374"/>
              <a:gd name="connsiteX479" fmla="*/ 1165679 w 6798686"/>
              <a:gd name="connsiteY479" fmla="*/ 767787 h 1542374"/>
              <a:gd name="connsiteX480" fmla="*/ 1162067 w 6798686"/>
              <a:gd name="connsiteY480" fmla="*/ 766038 h 1542374"/>
              <a:gd name="connsiteX481" fmla="*/ 1157514 w 6798686"/>
              <a:gd name="connsiteY481" fmla="*/ 763291 h 1542374"/>
              <a:gd name="connsiteX482" fmla="*/ 1200492 w 6798686"/>
              <a:gd name="connsiteY482" fmla="*/ 762542 h 1542374"/>
              <a:gd name="connsiteX483" fmla="*/ 1220857 w 6798686"/>
              <a:gd name="connsiteY483" fmla="*/ 767652 h 1542374"/>
              <a:gd name="connsiteX484" fmla="*/ 1242432 w 6798686"/>
              <a:gd name="connsiteY484" fmla="*/ 787883 h 1542374"/>
              <a:gd name="connsiteX485" fmla="*/ 1242835 w 6798686"/>
              <a:gd name="connsiteY485" fmla="*/ 788248 h 1542374"/>
              <a:gd name="connsiteX486" fmla="*/ 1222489 w 6798686"/>
              <a:gd name="connsiteY486" fmla="*/ 781523 h 1542374"/>
              <a:gd name="connsiteX487" fmla="*/ 1210578 w 6798686"/>
              <a:gd name="connsiteY487" fmla="*/ 771303 h 1542374"/>
              <a:gd name="connsiteX488" fmla="*/ 1200492 w 6798686"/>
              <a:gd name="connsiteY488" fmla="*/ 762542 h 1542374"/>
              <a:gd name="connsiteX489" fmla="*/ 3070559 w 6798686"/>
              <a:gd name="connsiteY489" fmla="*/ 761158 h 1542374"/>
              <a:gd name="connsiteX490" fmla="*/ 2974787 w 6798686"/>
              <a:gd name="connsiteY490" fmla="*/ 807998 h 1542374"/>
              <a:gd name="connsiteX491" fmla="*/ 2864413 w 6798686"/>
              <a:gd name="connsiteY491" fmla="*/ 834856 h 1542374"/>
              <a:gd name="connsiteX492" fmla="*/ 2974499 w 6798686"/>
              <a:gd name="connsiteY492" fmla="*/ 788862 h 1542374"/>
              <a:gd name="connsiteX493" fmla="*/ 3070559 w 6798686"/>
              <a:gd name="connsiteY493" fmla="*/ 761158 h 1542374"/>
              <a:gd name="connsiteX494" fmla="*/ 1348828 w 6798686"/>
              <a:gd name="connsiteY494" fmla="*/ 760717 h 1542374"/>
              <a:gd name="connsiteX495" fmla="*/ 1374669 w 6798686"/>
              <a:gd name="connsiteY495" fmla="*/ 763560 h 1542374"/>
              <a:gd name="connsiteX496" fmla="*/ 1400029 w 6798686"/>
              <a:gd name="connsiteY496" fmla="*/ 798488 h 1542374"/>
              <a:gd name="connsiteX497" fmla="*/ 1374534 w 6798686"/>
              <a:gd name="connsiteY497" fmla="*/ 794242 h 1542374"/>
              <a:gd name="connsiteX498" fmla="*/ 1348828 w 6798686"/>
              <a:gd name="connsiteY498" fmla="*/ 760717 h 1542374"/>
              <a:gd name="connsiteX499" fmla="*/ 1894509 w 6798686"/>
              <a:gd name="connsiteY499" fmla="*/ 757854 h 1542374"/>
              <a:gd name="connsiteX500" fmla="*/ 1945729 w 6798686"/>
              <a:gd name="connsiteY500" fmla="*/ 768997 h 1542374"/>
              <a:gd name="connsiteX501" fmla="*/ 1951493 w 6798686"/>
              <a:gd name="connsiteY501" fmla="*/ 773089 h 1542374"/>
              <a:gd name="connsiteX502" fmla="*/ 2026477 w 6798686"/>
              <a:gd name="connsiteY502" fmla="*/ 817335 h 1542374"/>
              <a:gd name="connsiteX503" fmla="*/ 1964557 w 6798686"/>
              <a:gd name="connsiteY503" fmla="*/ 805654 h 1542374"/>
              <a:gd name="connsiteX504" fmla="*/ 1894509 w 6798686"/>
              <a:gd name="connsiteY504" fmla="*/ 757854 h 1542374"/>
              <a:gd name="connsiteX505" fmla="*/ 3306118 w 6798686"/>
              <a:gd name="connsiteY505" fmla="*/ 757816 h 1542374"/>
              <a:gd name="connsiteX506" fmla="*/ 3036188 w 6798686"/>
              <a:gd name="connsiteY506" fmla="*/ 926652 h 1542374"/>
              <a:gd name="connsiteX507" fmla="*/ 2866373 w 6798686"/>
              <a:gd name="connsiteY507" fmla="*/ 1012664 h 1542374"/>
              <a:gd name="connsiteX508" fmla="*/ 2422170 w 6798686"/>
              <a:gd name="connsiteY508" fmla="*/ 1146323 h 1542374"/>
              <a:gd name="connsiteX509" fmla="*/ 1945672 w 6798686"/>
              <a:gd name="connsiteY509" fmla="*/ 1143595 h 1542374"/>
              <a:gd name="connsiteX510" fmla="*/ 1579412 w 6798686"/>
              <a:gd name="connsiteY510" fmla="*/ 1019888 h 1542374"/>
              <a:gd name="connsiteX511" fmla="*/ 1557568 w 6798686"/>
              <a:gd name="connsiteY511" fmla="*/ 994144 h 1542374"/>
              <a:gd name="connsiteX512" fmla="*/ 1899582 w 6798686"/>
              <a:gd name="connsiteY512" fmla="*/ 1095968 h 1542374"/>
              <a:gd name="connsiteX513" fmla="*/ 2366205 w 6798686"/>
              <a:gd name="connsiteY513" fmla="*/ 1103883 h 1542374"/>
              <a:gd name="connsiteX514" fmla="*/ 2797805 w 6798686"/>
              <a:gd name="connsiteY514" fmla="*/ 998044 h 1542374"/>
              <a:gd name="connsiteX515" fmla="*/ 2964585 w 6798686"/>
              <a:gd name="connsiteY515" fmla="*/ 923654 h 1542374"/>
              <a:gd name="connsiteX516" fmla="*/ 3213363 w 6798686"/>
              <a:gd name="connsiteY516" fmla="*/ 783022 h 1542374"/>
              <a:gd name="connsiteX517" fmla="*/ 3306118 w 6798686"/>
              <a:gd name="connsiteY517" fmla="*/ 757816 h 1542374"/>
              <a:gd name="connsiteX518" fmla="*/ 1318127 w 6798686"/>
              <a:gd name="connsiteY518" fmla="*/ 757105 h 1542374"/>
              <a:gd name="connsiteX519" fmla="*/ 1343430 w 6798686"/>
              <a:gd name="connsiteY519" fmla="*/ 760121 h 1542374"/>
              <a:gd name="connsiteX520" fmla="*/ 1368790 w 6798686"/>
              <a:gd name="connsiteY520" fmla="*/ 793223 h 1542374"/>
              <a:gd name="connsiteX521" fmla="*/ 1343795 w 6798686"/>
              <a:gd name="connsiteY521" fmla="*/ 788766 h 1542374"/>
              <a:gd name="connsiteX522" fmla="*/ 1318127 w 6798686"/>
              <a:gd name="connsiteY522" fmla="*/ 757105 h 1542374"/>
              <a:gd name="connsiteX523" fmla="*/ 2003019 w 6798686"/>
              <a:gd name="connsiteY523" fmla="*/ 755721 h 1542374"/>
              <a:gd name="connsiteX524" fmla="*/ 2026766 w 6798686"/>
              <a:gd name="connsiteY524" fmla="*/ 768305 h 1542374"/>
              <a:gd name="connsiteX525" fmla="*/ 2016487 w 6798686"/>
              <a:gd name="connsiteY525" fmla="*/ 764002 h 1542374"/>
              <a:gd name="connsiteX526" fmla="*/ 2003019 w 6798686"/>
              <a:gd name="connsiteY526" fmla="*/ 755721 h 1542374"/>
              <a:gd name="connsiteX527" fmla="*/ 1172096 w 6798686"/>
              <a:gd name="connsiteY527" fmla="*/ 755010 h 1542374"/>
              <a:gd name="connsiteX528" fmla="*/ 1190828 w 6798686"/>
              <a:gd name="connsiteY528" fmla="*/ 760063 h 1542374"/>
              <a:gd name="connsiteX529" fmla="*/ 1207658 w 6798686"/>
              <a:gd name="connsiteY529" fmla="*/ 774665 h 1542374"/>
              <a:gd name="connsiteX530" fmla="*/ 1211116 w 6798686"/>
              <a:gd name="connsiteY530" fmla="*/ 777623 h 1542374"/>
              <a:gd name="connsiteX531" fmla="*/ 1192499 w 6798686"/>
              <a:gd name="connsiteY531" fmla="*/ 771072 h 1542374"/>
              <a:gd name="connsiteX532" fmla="*/ 1175727 w 6798686"/>
              <a:gd name="connsiteY532" fmla="*/ 757912 h 1542374"/>
              <a:gd name="connsiteX533" fmla="*/ 1172096 w 6798686"/>
              <a:gd name="connsiteY533" fmla="*/ 755010 h 1542374"/>
              <a:gd name="connsiteX534" fmla="*/ 3191115 w 6798686"/>
              <a:gd name="connsiteY534" fmla="*/ 754377 h 1542374"/>
              <a:gd name="connsiteX535" fmla="*/ 3101183 w 6798686"/>
              <a:gd name="connsiteY535" fmla="*/ 806672 h 1542374"/>
              <a:gd name="connsiteX536" fmla="*/ 2995977 w 6798686"/>
              <a:gd name="connsiteY536" fmla="*/ 832896 h 1542374"/>
              <a:gd name="connsiteX537" fmla="*/ 3096514 w 6798686"/>
              <a:gd name="connsiteY537" fmla="*/ 781177 h 1542374"/>
              <a:gd name="connsiteX538" fmla="*/ 3191115 w 6798686"/>
              <a:gd name="connsiteY538" fmla="*/ 754377 h 1542374"/>
              <a:gd name="connsiteX539" fmla="*/ 1287599 w 6798686"/>
              <a:gd name="connsiteY539" fmla="*/ 753205 h 1542374"/>
              <a:gd name="connsiteX540" fmla="*/ 1312383 w 6798686"/>
              <a:gd name="connsiteY540" fmla="*/ 756394 h 1542374"/>
              <a:gd name="connsiteX541" fmla="*/ 1337685 w 6798686"/>
              <a:gd name="connsiteY541" fmla="*/ 787633 h 1542374"/>
              <a:gd name="connsiteX542" fmla="*/ 1313209 w 6798686"/>
              <a:gd name="connsiteY542" fmla="*/ 782945 h 1542374"/>
              <a:gd name="connsiteX543" fmla="*/ 1287599 w 6798686"/>
              <a:gd name="connsiteY543" fmla="*/ 753205 h 1542374"/>
              <a:gd name="connsiteX544" fmla="*/ 1257321 w 6798686"/>
              <a:gd name="connsiteY544" fmla="*/ 749016 h 1542374"/>
              <a:gd name="connsiteX545" fmla="*/ 1281490 w 6798686"/>
              <a:gd name="connsiteY545" fmla="*/ 752378 h 1542374"/>
              <a:gd name="connsiteX546" fmla="*/ 1306638 w 6798686"/>
              <a:gd name="connsiteY546" fmla="*/ 781619 h 1542374"/>
              <a:gd name="connsiteX547" fmla="*/ 1282700 w 6798686"/>
              <a:gd name="connsiteY547" fmla="*/ 776663 h 1542374"/>
              <a:gd name="connsiteX548" fmla="*/ 1257321 w 6798686"/>
              <a:gd name="connsiteY548" fmla="*/ 749016 h 1542374"/>
              <a:gd name="connsiteX549" fmla="*/ 1965056 w 6798686"/>
              <a:gd name="connsiteY549" fmla="*/ 748574 h 1542374"/>
              <a:gd name="connsiteX550" fmla="*/ 2012991 w 6798686"/>
              <a:gd name="connsiteY550" fmla="*/ 768228 h 1542374"/>
              <a:gd name="connsiteX551" fmla="*/ 2077255 w 6798686"/>
              <a:gd name="connsiteY551" fmla="*/ 803521 h 1542374"/>
              <a:gd name="connsiteX552" fmla="*/ 2069090 w 6798686"/>
              <a:gd name="connsiteY552" fmla="*/ 800927 h 1542374"/>
              <a:gd name="connsiteX553" fmla="*/ 2023884 w 6798686"/>
              <a:gd name="connsiteY553" fmla="*/ 786653 h 1542374"/>
              <a:gd name="connsiteX554" fmla="*/ 1965056 w 6798686"/>
              <a:gd name="connsiteY554" fmla="*/ 748574 h 1542374"/>
              <a:gd name="connsiteX555" fmla="*/ 1833088 w 6798686"/>
              <a:gd name="connsiteY555" fmla="*/ 748479 h 1542374"/>
              <a:gd name="connsiteX556" fmla="*/ 1882886 w 6798686"/>
              <a:gd name="connsiteY556" fmla="*/ 755779 h 1542374"/>
              <a:gd name="connsiteX557" fmla="*/ 1949860 w 6798686"/>
              <a:gd name="connsiteY557" fmla="*/ 803444 h 1542374"/>
              <a:gd name="connsiteX558" fmla="*/ 1894567 w 6798686"/>
              <a:gd name="connsiteY558" fmla="*/ 796662 h 1542374"/>
              <a:gd name="connsiteX559" fmla="*/ 1833088 w 6798686"/>
              <a:gd name="connsiteY559" fmla="*/ 748479 h 1542374"/>
              <a:gd name="connsiteX560" fmla="*/ 1144565 w 6798686"/>
              <a:gd name="connsiteY560" fmla="*/ 747172 h 1542374"/>
              <a:gd name="connsiteX561" fmla="*/ 1160876 w 6798686"/>
              <a:gd name="connsiteY561" fmla="*/ 751860 h 1542374"/>
              <a:gd name="connsiteX562" fmla="*/ 1172903 w 6798686"/>
              <a:gd name="connsiteY562" fmla="*/ 761466 h 1542374"/>
              <a:gd name="connsiteX563" fmla="*/ 1178839 w 6798686"/>
              <a:gd name="connsiteY563" fmla="*/ 766115 h 1542374"/>
              <a:gd name="connsiteX564" fmla="*/ 1162548 w 6798686"/>
              <a:gd name="connsiteY564" fmla="*/ 759987 h 1542374"/>
              <a:gd name="connsiteX565" fmla="*/ 1144565 w 6798686"/>
              <a:gd name="connsiteY565" fmla="*/ 747172 h 1542374"/>
              <a:gd name="connsiteX566" fmla="*/ 1227254 w 6798686"/>
              <a:gd name="connsiteY566" fmla="*/ 744482 h 1542374"/>
              <a:gd name="connsiteX567" fmla="*/ 1250770 w 6798686"/>
              <a:gd name="connsiteY567" fmla="*/ 748056 h 1542374"/>
              <a:gd name="connsiteX568" fmla="*/ 1275592 w 6798686"/>
              <a:gd name="connsiteY568" fmla="*/ 775145 h 1542374"/>
              <a:gd name="connsiteX569" fmla="*/ 1252364 w 6798686"/>
              <a:gd name="connsiteY569" fmla="*/ 770015 h 1542374"/>
              <a:gd name="connsiteX570" fmla="*/ 1227254 w 6798686"/>
              <a:gd name="connsiteY570" fmla="*/ 744482 h 1542374"/>
              <a:gd name="connsiteX571" fmla="*/ 3063489 w 6798686"/>
              <a:gd name="connsiteY571" fmla="*/ 741370 h 1542374"/>
              <a:gd name="connsiteX572" fmla="*/ 2977073 w 6798686"/>
              <a:gd name="connsiteY572" fmla="*/ 782350 h 1542374"/>
              <a:gd name="connsiteX573" fmla="*/ 2880897 w 6798686"/>
              <a:gd name="connsiteY573" fmla="*/ 807998 h 1542374"/>
              <a:gd name="connsiteX574" fmla="*/ 2977573 w 6798686"/>
              <a:gd name="connsiteY574" fmla="*/ 768094 h 1542374"/>
              <a:gd name="connsiteX575" fmla="*/ 3063489 w 6798686"/>
              <a:gd name="connsiteY575" fmla="*/ 741370 h 1542374"/>
              <a:gd name="connsiteX576" fmla="*/ 1197552 w 6798686"/>
              <a:gd name="connsiteY576" fmla="*/ 739641 h 1542374"/>
              <a:gd name="connsiteX577" fmla="*/ 1220165 w 6798686"/>
              <a:gd name="connsiteY577" fmla="*/ 743368 h 1542374"/>
              <a:gd name="connsiteX578" fmla="*/ 1244564 w 6798686"/>
              <a:gd name="connsiteY578" fmla="*/ 768209 h 1542374"/>
              <a:gd name="connsiteX579" fmla="*/ 1222124 w 6798686"/>
              <a:gd name="connsiteY579" fmla="*/ 762849 h 1542374"/>
              <a:gd name="connsiteX580" fmla="*/ 1197552 w 6798686"/>
              <a:gd name="connsiteY580" fmla="*/ 739641 h 1542374"/>
              <a:gd name="connsiteX581" fmla="*/ 1118782 w 6798686"/>
              <a:gd name="connsiteY581" fmla="*/ 739334 h 1542374"/>
              <a:gd name="connsiteX582" fmla="*/ 1131136 w 6798686"/>
              <a:gd name="connsiteY582" fmla="*/ 743157 h 1542374"/>
              <a:gd name="connsiteX583" fmla="*/ 1138148 w 6798686"/>
              <a:gd name="connsiteY583" fmla="*/ 748267 h 1542374"/>
              <a:gd name="connsiteX584" fmla="*/ 1144911 w 6798686"/>
              <a:gd name="connsiteY584" fmla="*/ 753108 h 1542374"/>
              <a:gd name="connsiteX585" fmla="*/ 1132827 w 6798686"/>
              <a:gd name="connsiteY585" fmla="*/ 748210 h 1542374"/>
              <a:gd name="connsiteX586" fmla="*/ 1118782 w 6798686"/>
              <a:gd name="connsiteY586" fmla="*/ 739334 h 1542374"/>
              <a:gd name="connsiteX587" fmla="*/ 1168215 w 6798686"/>
              <a:gd name="connsiteY587" fmla="*/ 734434 h 1542374"/>
              <a:gd name="connsiteX588" fmla="*/ 1189809 w 6798686"/>
              <a:gd name="connsiteY588" fmla="*/ 738315 h 1542374"/>
              <a:gd name="connsiteX589" fmla="*/ 1213498 w 6798686"/>
              <a:gd name="connsiteY589" fmla="*/ 760717 h 1542374"/>
              <a:gd name="connsiteX590" fmla="*/ 1192077 w 6798686"/>
              <a:gd name="connsiteY590" fmla="*/ 755241 h 1542374"/>
              <a:gd name="connsiteX591" fmla="*/ 1168215 w 6798686"/>
              <a:gd name="connsiteY591" fmla="*/ 734434 h 1542374"/>
              <a:gd name="connsiteX592" fmla="*/ 1097054 w 6798686"/>
              <a:gd name="connsiteY592" fmla="*/ 732360 h 1542374"/>
              <a:gd name="connsiteX593" fmla="*/ 1101472 w 6798686"/>
              <a:gd name="connsiteY593" fmla="*/ 733800 h 1542374"/>
              <a:gd name="connsiteX594" fmla="*/ 1103432 w 6798686"/>
              <a:gd name="connsiteY594" fmla="*/ 735068 h 1542374"/>
              <a:gd name="connsiteX595" fmla="*/ 1107121 w 6798686"/>
              <a:gd name="connsiteY595" fmla="*/ 737451 h 1542374"/>
              <a:gd name="connsiteX596" fmla="*/ 1103279 w 6798686"/>
              <a:gd name="connsiteY596" fmla="*/ 735779 h 1542374"/>
              <a:gd name="connsiteX597" fmla="*/ 1097054 w 6798686"/>
              <a:gd name="connsiteY597" fmla="*/ 732360 h 1542374"/>
              <a:gd name="connsiteX598" fmla="*/ 3017880 w 6798686"/>
              <a:gd name="connsiteY598" fmla="*/ 731034 h 1542374"/>
              <a:gd name="connsiteX599" fmla="*/ 2978879 w 6798686"/>
              <a:gd name="connsiteY599" fmla="*/ 747787 h 1542374"/>
              <a:gd name="connsiteX600" fmla="*/ 2935498 w 6798686"/>
              <a:gd name="connsiteY600" fmla="*/ 761715 h 1542374"/>
              <a:gd name="connsiteX601" fmla="*/ 2975113 w 6798686"/>
              <a:gd name="connsiteY601" fmla="*/ 746250 h 1542374"/>
              <a:gd name="connsiteX602" fmla="*/ 3017880 w 6798686"/>
              <a:gd name="connsiteY602" fmla="*/ 731034 h 1542374"/>
              <a:gd name="connsiteX603" fmla="*/ 3406963 w 6798686"/>
              <a:gd name="connsiteY603" fmla="*/ 730323 h 1542374"/>
              <a:gd name="connsiteX604" fmla="*/ 3109809 w 6798686"/>
              <a:gd name="connsiteY604" fmla="*/ 933702 h 1542374"/>
              <a:gd name="connsiteX605" fmla="*/ 2936632 w 6798686"/>
              <a:gd name="connsiteY605" fmla="*/ 1031511 h 1542374"/>
              <a:gd name="connsiteX606" fmla="*/ 2478539 w 6798686"/>
              <a:gd name="connsiteY606" fmla="*/ 1193296 h 1542374"/>
              <a:gd name="connsiteX607" fmla="*/ 1990973 w 6798686"/>
              <a:gd name="connsiteY607" fmla="*/ 1195698 h 1542374"/>
              <a:gd name="connsiteX608" fmla="*/ 1608999 w 6798686"/>
              <a:gd name="connsiteY608" fmla="*/ 1053797 h 1542374"/>
              <a:gd name="connsiteX609" fmla="*/ 1586828 w 6798686"/>
              <a:gd name="connsiteY609" fmla="*/ 1028495 h 1542374"/>
              <a:gd name="connsiteX610" fmla="*/ 1944845 w 6798686"/>
              <a:gd name="connsiteY610" fmla="*/ 1147975 h 1542374"/>
              <a:gd name="connsiteX611" fmla="*/ 2422746 w 6798686"/>
              <a:gd name="connsiteY611" fmla="*/ 1150742 h 1542374"/>
              <a:gd name="connsiteX612" fmla="*/ 2868217 w 6798686"/>
              <a:gd name="connsiteY612" fmla="*/ 1016718 h 1542374"/>
              <a:gd name="connsiteX613" fmla="*/ 3038340 w 6798686"/>
              <a:gd name="connsiteY613" fmla="*/ 930551 h 1542374"/>
              <a:gd name="connsiteX614" fmla="*/ 3319068 w 6798686"/>
              <a:gd name="connsiteY614" fmla="*/ 754280 h 1542374"/>
              <a:gd name="connsiteX615" fmla="*/ 3325503 w 6798686"/>
              <a:gd name="connsiteY615" fmla="*/ 752532 h 1542374"/>
              <a:gd name="connsiteX616" fmla="*/ 3406963 w 6798686"/>
              <a:gd name="connsiteY616" fmla="*/ 730323 h 1542374"/>
              <a:gd name="connsiteX617" fmla="*/ 3049983 w 6798686"/>
              <a:gd name="connsiteY617" fmla="*/ 729612 h 1542374"/>
              <a:gd name="connsiteX618" fmla="*/ 3014613 w 6798686"/>
              <a:gd name="connsiteY618" fmla="*/ 746039 h 1542374"/>
              <a:gd name="connsiteX619" fmla="*/ 2979801 w 6798686"/>
              <a:gd name="connsiteY619" fmla="*/ 761677 h 1542374"/>
              <a:gd name="connsiteX620" fmla="*/ 2903337 w 6798686"/>
              <a:gd name="connsiteY620" fmla="*/ 784002 h 1542374"/>
              <a:gd name="connsiteX621" fmla="*/ 2938495 w 6798686"/>
              <a:gd name="connsiteY621" fmla="*/ 770034 h 1542374"/>
              <a:gd name="connsiteX622" fmla="*/ 2976862 w 6798686"/>
              <a:gd name="connsiteY622" fmla="*/ 754127 h 1542374"/>
              <a:gd name="connsiteX623" fmla="*/ 3049983 w 6798686"/>
              <a:gd name="connsiteY623" fmla="*/ 729612 h 1542374"/>
              <a:gd name="connsiteX624" fmla="*/ 1139359 w 6798686"/>
              <a:gd name="connsiteY624" fmla="*/ 728863 h 1542374"/>
              <a:gd name="connsiteX625" fmla="*/ 1159608 w 6798686"/>
              <a:gd name="connsiteY625" fmla="*/ 732821 h 1542374"/>
              <a:gd name="connsiteX626" fmla="*/ 1182279 w 6798686"/>
              <a:gd name="connsiteY626" fmla="*/ 752609 h 1542374"/>
              <a:gd name="connsiteX627" fmla="*/ 1162125 w 6798686"/>
              <a:gd name="connsiteY627" fmla="*/ 747057 h 1542374"/>
              <a:gd name="connsiteX628" fmla="*/ 1139359 w 6798686"/>
              <a:gd name="connsiteY628" fmla="*/ 728863 h 1542374"/>
              <a:gd name="connsiteX629" fmla="*/ 3184775 w 6798686"/>
              <a:gd name="connsiteY629" fmla="*/ 726192 h 1542374"/>
              <a:gd name="connsiteX630" fmla="*/ 3098532 w 6798686"/>
              <a:gd name="connsiteY630" fmla="*/ 774722 h 1542374"/>
              <a:gd name="connsiteX631" fmla="*/ 3082970 w 6798686"/>
              <a:gd name="connsiteY631" fmla="*/ 779045 h 1542374"/>
              <a:gd name="connsiteX632" fmla="*/ 3000089 w 6798686"/>
              <a:gd name="connsiteY632" fmla="*/ 801427 h 1542374"/>
              <a:gd name="connsiteX633" fmla="*/ 3095247 w 6798686"/>
              <a:gd name="connsiteY633" fmla="*/ 753762 h 1542374"/>
              <a:gd name="connsiteX634" fmla="*/ 3169443 w 6798686"/>
              <a:gd name="connsiteY634" fmla="*/ 730976 h 1542374"/>
              <a:gd name="connsiteX635" fmla="*/ 3184775 w 6798686"/>
              <a:gd name="connsiteY635" fmla="*/ 726192 h 1542374"/>
              <a:gd name="connsiteX636" fmla="*/ 3295533 w 6798686"/>
              <a:gd name="connsiteY636" fmla="*/ 724310 h 1542374"/>
              <a:gd name="connsiteX637" fmla="*/ 3214976 w 6798686"/>
              <a:gd name="connsiteY637" fmla="*/ 776624 h 1542374"/>
              <a:gd name="connsiteX638" fmla="*/ 3118608 w 6798686"/>
              <a:gd name="connsiteY638" fmla="*/ 802157 h 1542374"/>
              <a:gd name="connsiteX639" fmla="*/ 3208098 w 6798686"/>
              <a:gd name="connsiteY639" fmla="*/ 749497 h 1542374"/>
              <a:gd name="connsiteX640" fmla="*/ 3243448 w 6798686"/>
              <a:gd name="connsiteY640" fmla="*/ 739314 h 1542374"/>
              <a:gd name="connsiteX641" fmla="*/ 3295533 w 6798686"/>
              <a:gd name="connsiteY641" fmla="*/ 724310 h 1542374"/>
              <a:gd name="connsiteX642" fmla="*/ 1111232 w 6798686"/>
              <a:gd name="connsiteY642" fmla="*/ 722984 h 1542374"/>
              <a:gd name="connsiteX643" fmla="*/ 1129638 w 6798686"/>
              <a:gd name="connsiteY643" fmla="*/ 726884 h 1542374"/>
              <a:gd name="connsiteX644" fmla="*/ 1150790 w 6798686"/>
              <a:gd name="connsiteY644" fmla="*/ 743810 h 1542374"/>
              <a:gd name="connsiteX645" fmla="*/ 1132346 w 6798686"/>
              <a:gd name="connsiteY645" fmla="*/ 738334 h 1542374"/>
              <a:gd name="connsiteX646" fmla="*/ 1111232 w 6798686"/>
              <a:gd name="connsiteY646" fmla="*/ 722984 h 1542374"/>
              <a:gd name="connsiteX647" fmla="*/ 1896585 w 6798686"/>
              <a:gd name="connsiteY647" fmla="*/ 722869 h 1542374"/>
              <a:gd name="connsiteX648" fmla="*/ 1913453 w 6798686"/>
              <a:gd name="connsiteY648" fmla="*/ 728728 h 1542374"/>
              <a:gd name="connsiteX649" fmla="*/ 1944903 w 6798686"/>
              <a:gd name="connsiteY649" fmla="*/ 740601 h 1542374"/>
              <a:gd name="connsiteX650" fmla="*/ 2001655 w 6798686"/>
              <a:gd name="connsiteY650" fmla="*/ 779775 h 1542374"/>
              <a:gd name="connsiteX651" fmla="*/ 1971550 w 6798686"/>
              <a:gd name="connsiteY651" fmla="*/ 770707 h 1542374"/>
              <a:gd name="connsiteX652" fmla="*/ 1949072 w 6798686"/>
              <a:gd name="connsiteY652" fmla="*/ 764521 h 1542374"/>
              <a:gd name="connsiteX653" fmla="*/ 1896585 w 6798686"/>
              <a:gd name="connsiteY653" fmla="*/ 722869 h 1542374"/>
              <a:gd name="connsiteX654" fmla="*/ 1349808 w 6798686"/>
              <a:gd name="connsiteY654" fmla="*/ 722043 h 1542374"/>
              <a:gd name="connsiteX655" fmla="*/ 1517856 w 6798686"/>
              <a:gd name="connsiteY655" fmla="*/ 729343 h 1542374"/>
              <a:gd name="connsiteX656" fmla="*/ 1582889 w 6798686"/>
              <a:gd name="connsiteY656" fmla="*/ 731956 h 1542374"/>
              <a:gd name="connsiteX657" fmla="*/ 1599719 w 6798686"/>
              <a:gd name="connsiteY657" fmla="*/ 732648 h 1542374"/>
              <a:gd name="connsiteX658" fmla="*/ 1823117 w 6798686"/>
              <a:gd name="connsiteY658" fmla="*/ 747268 h 1542374"/>
              <a:gd name="connsiteX659" fmla="*/ 1882790 w 6798686"/>
              <a:gd name="connsiteY659" fmla="*/ 795491 h 1542374"/>
              <a:gd name="connsiteX660" fmla="*/ 1710784 w 6798686"/>
              <a:gd name="connsiteY660" fmla="*/ 783656 h 1542374"/>
              <a:gd name="connsiteX661" fmla="*/ 1628441 w 6798686"/>
              <a:gd name="connsiteY661" fmla="*/ 778891 h 1542374"/>
              <a:gd name="connsiteX662" fmla="*/ 1375879 w 6798686"/>
              <a:gd name="connsiteY662" fmla="*/ 758584 h 1542374"/>
              <a:gd name="connsiteX663" fmla="*/ 1349808 w 6798686"/>
              <a:gd name="connsiteY663" fmla="*/ 722043 h 1542374"/>
              <a:gd name="connsiteX664" fmla="*/ 1318396 w 6798686"/>
              <a:gd name="connsiteY664" fmla="*/ 720352 h 1542374"/>
              <a:gd name="connsiteX665" fmla="*/ 1344890 w 6798686"/>
              <a:gd name="connsiteY665" fmla="*/ 721793 h 1542374"/>
              <a:gd name="connsiteX666" fmla="*/ 1370711 w 6798686"/>
              <a:gd name="connsiteY666" fmla="*/ 758046 h 1542374"/>
              <a:gd name="connsiteX667" fmla="*/ 1344621 w 6798686"/>
              <a:gd name="connsiteY667" fmla="*/ 755145 h 1542374"/>
              <a:gd name="connsiteX668" fmla="*/ 1318396 w 6798686"/>
              <a:gd name="connsiteY668" fmla="*/ 720352 h 1542374"/>
              <a:gd name="connsiteX669" fmla="*/ 1287273 w 6798686"/>
              <a:gd name="connsiteY669" fmla="*/ 718488 h 1542374"/>
              <a:gd name="connsiteX670" fmla="*/ 1313266 w 6798686"/>
              <a:gd name="connsiteY670" fmla="*/ 720064 h 1542374"/>
              <a:gd name="connsiteX671" fmla="*/ 1339203 w 6798686"/>
              <a:gd name="connsiteY671" fmla="*/ 754530 h 1542374"/>
              <a:gd name="connsiteX672" fmla="*/ 1313555 w 6798686"/>
              <a:gd name="connsiteY672" fmla="*/ 751437 h 1542374"/>
              <a:gd name="connsiteX673" fmla="*/ 1287273 w 6798686"/>
              <a:gd name="connsiteY673" fmla="*/ 718488 h 1542374"/>
              <a:gd name="connsiteX674" fmla="*/ 1084009 w 6798686"/>
              <a:gd name="connsiteY674" fmla="*/ 716759 h 1542374"/>
              <a:gd name="connsiteX675" fmla="*/ 1099859 w 6798686"/>
              <a:gd name="connsiteY675" fmla="*/ 720429 h 1542374"/>
              <a:gd name="connsiteX676" fmla="*/ 1118648 w 6798686"/>
              <a:gd name="connsiteY676" fmla="*/ 734089 h 1542374"/>
              <a:gd name="connsiteX677" fmla="*/ 1102683 w 6798686"/>
              <a:gd name="connsiteY677" fmla="*/ 728959 h 1542374"/>
              <a:gd name="connsiteX678" fmla="*/ 1084009 w 6798686"/>
              <a:gd name="connsiteY678" fmla="*/ 716759 h 1542374"/>
              <a:gd name="connsiteX679" fmla="*/ 1256380 w 6798686"/>
              <a:gd name="connsiteY679" fmla="*/ 716452 h 1542374"/>
              <a:gd name="connsiteX680" fmla="*/ 1281874 w 6798686"/>
              <a:gd name="connsiteY680" fmla="*/ 718162 h 1542374"/>
              <a:gd name="connsiteX681" fmla="*/ 1307830 w 6798686"/>
              <a:gd name="connsiteY681" fmla="*/ 750726 h 1542374"/>
              <a:gd name="connsiteX682" fmla="*/ 1282662 w 6798686"/>
              <a:gd name="connsiteY682" fmla="*/ 747441 h 1542374"/>
              <a:gd name="connsiteX683" fmla="*/ 1256380 w 6798686"/>
              <a:gd name="connsiteY683" fmla="*/ 716452 h 1542374"/>
              <a:gd name="connsiteX684" fmla="*/ 1225717 w 6798686"/>
              <a:gd name="connsiteY684" fmla="*/ 714185 h 1542374"/>
              <a:gd name="connsiteX685" fmla="*/ 1250655 w 6798686"/>
              <a:gd name="connsiteY685" fmla="*/ 716048 h 1542374"/>
              <a:gd name="connsiteX686" fmla="*/ 1276572 w 6798686"/>
              <a:gd name="connsiteY686" fmla="*/ 746615 h 1542374"/>
              <a:gd name="connsiteX687" fmla="*/ 1251942 w 6798686"/>
              <a:gd name="connsiteY687" fmla="*/ 743118 h 1542374"/>
              <a:gd name="connsiteX688" fmla="*/ 1225717 w 6798686"/>
              <a:gd name="connsiteY688" fmla="*/ 714185 h 1542374"/>
              <a:gd name="connsiteX689" fmla="*/ 1195266 w 6798686"/>
              <a:gd name="connsiteY689" fmla="*/ 711649 h 1542374"/>
              <a:gd name="connsiteX690" fmla="*/ 1219665 w 6798686"/>
              <a:gd name="connsiteY690" fmla="*/ 713704 h 1542374"/>
              <a:gd name="connsiteX691" fmla="*/ 1245371 w 6798686"/>
              <a:gd name="connsiteY691" fmla="*/ 742138 h 1542374"/>
              <a:gd name="connsiteX692" fmla="*/ 1221318 w 6798686"/>
              <a:gd name="connsiteY692" fmla="*/ 738430 h 1542374"/>
              <a:gd name="connsiteX693" fmla="*/ 1195266 w 6798686"/>
              <a:gd name="connsiteY693" fmla="*/ 711649 h 1542374"/>
              <a:gd name="connsiteX694" fmla="*/ 1058687 w 6798686"/>
              <a:gd name="connsiteY694" fmla="*/ 710515 h 1542374"/>
              <a:gd name="connsiteX695" fmla="*/ 1070349 w 6798686"/>
              <a:gd name="connsiteY695" fmla="*/ 713455 h 1542374"/>
              <a:gd name="connsiteX696" fmla="*/ 1084989 w 6798686"/>
              <a:gd name="connsiteY696" fmla="*/ 723022 h 1542374"/>
              <a:gd name="connsiteX697" fmla="*/ 1073173 w 6798686"/>
              <a:gd name="connsiteY697" fmla="*/ 718892 h 1542374"/>
              <a:gd name="connsiteX698" fmla="*/ 1071118 w 6798686"/>
              <a:gd name="connsiteY698" fmla="*/ 717720 h 1542374"/>
              <a:gd name="connsiteX699" fmla="*/ 1058687 w 6798686"/>
              <a:gd name="connsiteY699" fmla="*/ 710515 h 1542374"/>
              <a:gd name="connsiteX700" fmla="*/ 1165180 w 6798686"/>
              <a:gd name="connsiteY700" fmla="*/ 708844 h 1542374"/>
              <a:gd name="connsiteX701" fmla="*/ 1188753 w 6798686"/>
              <a:gd name="connsiteY701" fmla="*/ 711072 h 1542374"/>
              <a:gd name="connsiteX702" fmla="*/ 1214248 w 6798686"/>
              <a:gd name="connsiteY702" fmla="*/ 737297 h 1542374"/>
              <a:gd name="connsiteX703" fmla="*/ 1190943 w 6798686"/>
              <a:gd name="connsiteY703" fmla="*/ 733378 h 1542374"/>
              <a:gd name="connsiteX704" fmla="*/ 1165180 w 6798686"/>
              <a:gd name="connsiteY704" fmla="*/ 708844 h 1542374"/>
              <a:gd name="connsiteX705" fmla="*/ 1911609 w 6798686"/>
              <a:gd name="connsiteY705" fmla="*/ 707749 h 1542374"/>
              <a:gd name="connsiteX706" fmla="*/ 1947400 w 6798686"/>
              <a:gd name="connsiteY706" fmla="*/ 726135 h 1542374"/>
              <a:gd name="connsiteX707" fmla="*/ 1986055 w 6798686"/>
              <a:gd name="connsiteY707" fmla="*/ 751418 h 1542374"/>
              <a:gd name="connsiteX708" fmla="*/ 1948400 w 6798686"/>
              <a:gd name="connsiteY708" fmla="*/ 736356 h 1542374"/>
              <a:gd name="connsiteX709" fmla="*/ 1911609 w 6798686"/>
              <a:gd name="connsiteY709" fmla="*/ 707749 h 1542374"/>
              <a:gd name="connsiteX710" fmla="*/ 1837718 w 6798686"/>
              <a:gd name="connsiteY710" fmla="*/ 706692 h 1542374"/>
              <a:gd name="connsiteX711" fmla="*/ 1883501 w 6798686"/>
              <a:gd name="connsiteY711" fmla="*/ 718719 h 1542374"/>
              <a:gd name="connsiteX712" fmla="*/ 1934778 w 6798686"/>
              <a:gd name="connsiteY712" fmla="*/ 761024 h 1542374"/>
              <a:gd name="connsiteX713" fmla="*/ 1886114 w 6798686"/>
              <a:gd name="connsiteY713" fmla="*/ 751091 h 1542374"/>
              <a:gd name="connsiteX714" fmla="*/ 1884577 w 6798686"/>
              <a:gd name="connsiteY714" fmla="*/ 749843 h 1542374"/>
              <a:gd name="connsiteX715" fmla="*/ 1837718 w 6798686"/>
              <a:gd name="connsiteY715" fmla="*/ 706692 h 1542374"/>
              <a:gd name="connsiteX716" fmla="*/ 1135459 w 6798686"/>
              <a:gd name="connsiteY716" fmla="*/ 705693 h 1542374"/>
              <a:gd name="connsiteX717" fmla="*/ 1158129 w 6798686"/>
              <a:gd name="connsiteY717" fmla="*/ 708114 h 1542374"/>
              <a:gd name="connsiteX718" fmla="*/ 1183124 w 6798686"/>
              <a:gd name="connsiteY718" fmla="*/ 731975 h 1542374"/>
              <a:gd name="connsiteX719" fmla="*/ 1160723 w 6798686"/>
              <a:gd name="connsiteY719" fmla="*/ 727864 h 1542374"/>
              <a:gd name="connsiteX720" fmla="*/ 1135459 w 6798686"/>
              <a:gd name="connsiteY720" fmla="*/ 705693 h 1542374"/>
              <a:gd name="connsiteX721" fmla="*/ 3501774 w 6798686"/>
              <a:gd name="connsiteY721" fmla="*/ 704944 h 1542374"/>
              <a:gd name="connsiteX722" fmla="*/ 3183430 w 6798686"/>
              <a:gd name="connsiteY722" fmla="*/ 940772 h 1542374"/>
              <a:gd name="connsiteX723" fmla="*/ 3006890 w 6798686"/>
              <a:gd name="connsiteY723" fmla="*/ 1050358 h 1542374"/>
              <a:gd name="connsiteX724" fmla="*/ 2534925 w 6798686"/>
              <a:gd name="connsiteY724" fmla="*/ 1240289 h 1542374"/>
              <a:gd name="connsiteX725" fmla="*/ 2036276 w 6798686"/>
              <a:gd name="connsiteY725" fmla="*/ 1247801 h 1542374"/>
              <a:gd name="connsiteX726" fmla="*/ 1637010 w 6798686"/>
              <a:gd name="connsiteY726" fmla="*/ 1084825 h 1542374"/>
              <a:gd name="connsiteX727" fmla="*/ 1616952 w 6798686"/>
              <a:gd name="connsiteY727" fmla="*/ 1062712 h 1542374"/>
              <a:gd name="connsiteX728" fmla="*/ 1990109 w 6798686"/>
              <a:gd name="connsiteY728" fmla="*/ 1199982 h 1542374"/>
              <a:gd name="connsiteX729" fmla="*/ 2479287 w 6798686"/>
              <a:gd name="connsiteY729" fmla="*/ 1197600 h 1542374"/>
              <a:gd name="connsiteX730" fmla="*/ 2938610 w 6798686"/>
              <a:gd name="connsiteY730" fmla="*/ 1035411 h 1542374"/>
              <a:gd name="connsiteX731" fmla="*/ 3112076 w 6798686"/>
              <a:gd name="connsiteY731" fmla="*/ 937449 h 1542374"/>
              <a:gd name="connsiteX732" fmla="*/ 3418317 w 6798686"/>
              <a:gd name="connsiteY732" fmla="*/ 727249 h 1542374"/>
              <a:gd name="connsiteX733" fmla="*/ 3501774 w 6798686"/>
              <a:gd name="connsiteY733" fmla="*/ 704944 h 1542374"/>
              <a:gd name="connsiteX734" fmla="*/ 1037266 w 6798686"/>
              <a:gd name="connsiteY734" fmla="*/ 704828 h 1542374"/>
              <a:gd name="connsiteX735" fmla="*/ 1041031 w 6798686"/>
              <a:gd name="connsiteY735" fmla="*/ 705847 h 1542374"/>
              <a:gd name="connsiteX736" fmla="*/ 1047198 w 6798686"/>
              <a:gd name="connsiteY736" fmla="*/ 709401 h 1542374"/>
              <a:gd name="connsiteX737" fmla="*/ 1043971 w 6798686"/>
              <a:gd name="connsiteY737" fmla="*/ 708171 h 1542374"/>
              <a:gd name="connsiteX738" fmla="*/ 1037266 w 6798686"/>
              <a:gd name="connsiteY738" fmla="*/ 704828 h 1542374"/>
              <a:gd name="connsiteX739" fmla="*/ 3176821 w 6798686"/>
              <a:gd name="connsiteY739" fmla="*/ 703983 h 1542374"/>
              <a:gd name="connsiteX740" fmla="*/ 3170673 w 6798686"/>
              <a:gd name="connsiteY740" fmla="*/ 707441 h 1542374"/>
              <a:gd name="connsiteX741" fmla="*/ 3097148 w 6798686"/>
              <a:gd name="connsiteY741" fmla="*/ 747345 h 1542374"/>
              <a:gd name="connsiteX742" fmla="*/ 3007504 w 6798686"/>
              <a:gd name="connsiteY742" fmla="*/ 773742 h 1542374"/>
              <a:gd name="connsiteX743" fmla="*/ 3094094 w 6798686"/>
              <a:gd name="connsiteY743" fmla="*/ 731495 h 1542374"/>
              <a:gd name="connsiteX744" fmla="*/ 3176821 w 6798686"/>
              <a:gd name="connsiteY744" fmla="*/ 703983 h 1542374"/>
              <a:gd name="connsiteX745" fmla="*/ 1106160 w 6798686"/>
              <a:gd name="connsiteY745" fmla="*/ 702216 h 1542374"/>
              <a:gd name="connsiteX746" fmla="*/ 1127755 w 6798686"/>
              <a:gd name="connsiteY746" fmla="*/ 704828 h 1542374"/>
              <a:gd name="connsiteX747" fmla="*/ 1152096 w 6798686"/>
              <a:gd name="connsiteY747" fmla="*/ 726231 h 1542374"/>
              <a:gd name="connsiteX748" fmla="*/ 1130732 w 6798686"/>
              <a:gd name="connsiteY748" fmla="*/ 721947 h 1542374"/>
              <a:gd name="connsiteX749" fmla="*/ 1106160 w 6798686"/>
              <a:gd name="connsiteY749" fmla="*/ 702216 h 1542374"/>
              <a:gd name="connsiteX750" fmla="*/ 1077399 w 6798686"/>
              <a:gd name="connsiteY750" fmla="*/ 698373 h 1542374"/>
              <a:gd name="connsiteX751" fmla="*/ 1097553 w 6798686"/>
              <a:gd name="connsiteY751" fmla="*/ 701101 h 1542374"/>
              <a:gd name="connsiteX752" fmla="*/ 1120877 w 6798686"/>
              <a:gd name="connsiteY752" fmla="*/ 719872 h 1542374"/>
              <a:gd name="connsiteX753" fmla="*/ 1100916 w 6798686"/>
              <a:gd name="connsiteY753" fmla="*/ 715472 h 1542374"/>
              <a:gd name="connsiteX754" fmla="*/ 1077399 w 6798686"/>
              <a:gd name="connsiteY754" fmla="*/ 698373 h 1542374"/>
              <a:gd name="connsiteX755" fmla="*/ 3392323 w 6798686"/>
              <a:gd name="connsiteY755" fmla="*/ 696913 h 1542374"/>
              <a:gd name="connsiteX756" fmla="*/ 3320355 w 6798686"/>
              <a:gd name="connsiteY756" fmla="*/ 747960 h 1542374"/>
              <a:gd name="connsiteX757" fmla="*/ 3229712 w 6798686"/>
              <a:gd name="connsiteY757" fmla="*/ 772628 h 1542374"/>
              <a:gd name="connsiteX758" fmla="*/ 3309865 w 6798686"/>
              <a:gd name="connsiteY758" fmla="*/ 720217 h 1542374"/>
              <a:gd name="connsiteX759" fmla="*/ 3392323 w 6798686"/>
              <a:gd name="connsiteY759" fmla="*/ 696913 h 1542374"/>
              <a:gd name="connsiteX760" fmla="*/ 3094631 w 6798686"/>
              <a:gd name="connsiteY760" fmla="*/ 696663 h 1542374"/>
              <a:gd name="connsiteX761" fmla="*/ 3091846 w 6798686"/>
              <a:gd name="connsiteY761" fmla="*/ 697931 h 1542374"/>
              <a:gd name="connsiteX762" fmla="*/ 3088349 w 6798686"/>
              <a:gd name="connsiteY762" fmla="*/ 699257 h 1542374"/>
              <a:gd name="connsiteX763" fmla="*/ 3090098 w 6798686"/>
              <a:gd name="connsiteY763" fmla="*/ 698508 h 1542374"/>
              <a:gd name="connsiteX764" fmla="*/ 3094631 w 6798686"/>
              <a:gd name="connsiteY764" fmla="*/ 696663 h 1542374"/>
              <a:gd name="connsiteX765" fmla="*/ 1781158 w 6798686"/>
              <a:gd name="connsiteY765" fmla="*/ 696126 h 1542374"/>
              <a:gd name="connsiteX766" fmla="*/ 1827594 w 6798686"/>
              <a:gd name="connsiteY766" fmla="*/ 704483 h 1542374"/>
              <a:gd name="connsiteX767" fmla="*/ 1875067 w 6798686"/>
              <a:gd name="connsiteY767" fmla="*/ 749247 h 1542374"/>
              <a:gd name="connsiteX768" fmla="*/ 1826383 w 6798686"/>
              <a:gd name="connsiteY768" fmla="*/ 742465 h 1542374"/>
              <a:gd name="connsiteX769" fmla="*/ 1814453 w 6798686"/>
              <a:gd name="connsiteY769" fmla="*/ 731207 h 1542374"/>
              <a:gd name="connsiteX770" fmla="*/ 1781158 w 6798686"/>
              <a:gd name="connsiteY770" fmla="*/ 696126 h 1542374"/>
              <a:gd name="connsiteX771" fmla="*/ 1049331 w 6798686"/>
              <a:gd name="connsiteY771" fmla="*/ 694108 h 1542374"/>
              <a:gd name="connsiteX772" fmla="*/ 1067563 w 6798686"/>
              <a:gd name="connsiteY772" fmla="*/ 696913 h 1542374"/>
              <a:gd name="connsiteX773" fmla="*/ 1089426 w 6798686"/>
              <a:gd name="connsiteY773" fmla="*/ 712840 h 1542374"/>
              <a:gd name="connsiteX774" fmla="*/ 1071367 w 6798686"/>
              <a:gd name="connsiteY774" fmla="*/ 708479 h 1542374"/>
              <a:gd name="connsiteX775" fmla="*/ 1049331 w 6798686"/>
              <a:gd name="connsiteY775" fmla="*/ 694108 h 1542374"/>
              <a:gd name="connsiteX776" fmla="*/ 3288924 w 6798686"/>
              <a:gd name="connsiteY776" fmla="*/ 693417 h 1542374"/>
              <a:gd name="connsiteX777" fmla="*/ 3209616 w 6798686"/>
              <a:gd name="connsiteY777" fmla="*/ 743157 h 1542374"/>
              <a:gd name="connsiteX778" fmla="*/ 3118705 w 6798686"/>
              <a:gd name="connsiteY778" fmla="*/ 769074 h 1542374"/>
              <a:gd name="connsiteX779" fmla="*/ 3204871 w 6798686"/>
              <a:gd name="connsiteY779" fmla="*/ 719891 h 1542374"/>
              <a:gd name="connsiteX780" fmla="*/ 3250385 w 6798686"/>
              <a:gd name="connsiteY780" fmla="*/ 705559 h 1542374"/>
              <a:gd name="connsiteX781" fmla="*/ 3288924 w 6798686"/>
              <a:gd name="connsiteY781" fmla="*/ 693417 h 1542374"/>
              <a:gd name="connsiteX782" fmla="*/ 1022415 w 6798686"/>
              <a:gd name="connsiteY782" fmla="*/ 689555 h 1542374"/>
              <a:gd name="connsiteX783" fmla="*/ 1037823 w 6798686"/>
              <a:gd name="connsiteY783" fmla="*/ 692225 h 1542374"/>
              <a:gd name="connsiteX784" fmla="*/ 1057304 w 6798686"/>
              <a:gd name="connsiteY784" fmla="*/ 704944 h 1542374"/>
              <a:gd name="connsiteX785" fmla="*/ 1042030 w 6798686"/>
              <a:gd name="connsiteY785" fmla="*/ 700871 h 1542374"/>
              <a:gd name="connsiteX786" fmla="*/ 1022415 w 6798686"/>
              <a:gd name="connsiteY786" fmla="*/ 689555 h 1542374"/>
              <a:gd name="connsiteX787" fmla="*/ 3166389 w 6798686"/>
              <a:gd name="connsiteY787" fmla="*/ 688345 h 1542374"/>
              <a:gd name="connsiteX788" fmla="*/ 3095689 w 6798686"/>
              <a:gd name="connsiteY788" fmla="*/ 725174 h 1542374"/>
              <a:gd name="connsiteX789" fmla="*/ 3017975 w 6798686"/>
              <a:gd name="connsiteY789" fmla="*/ 749977 h 1542374"/>
              <a:gd name="connsiteX790" fmla="*/ 3092595 w 6798686"/>
              <a:gd name="connsiteY790" fmla="*/ 714780 h 1542374"/>
              <a:gd name="connsiteX791" fmla="*/ 3166389 w 6798686"/>
              <a:gd name="connsiteY791" fmla="*/ 688345 h 1542374"/>
              <a:gd name="connsiteX792" fmla="*/ 997381 w 6798686"/>
              <a:gd name="connsiteY792" fmla="*/ 684790 h 1542374"/>
              <a:gd name="connsiteX793" fmla="*/ 1008274 w 6798686"/>
              <a:gd name="connsiteY793" fmla="*/ 686942 h 1542374"/>
              <a:gd name="connsiteX794" fmla="*/ 1023356 w 6798686"/>
              <a:gd name="connsiteY794" fmla="*/ 695645 h 1542374"/>
              <a:gd name="connsiteX795" fmla="*/ 1012809 w 6798686"/>
              <a:gd name="connsiteY795" fmla="*/ 692533 h 1542374"/>
              <a:gd name="connsiteX796" fmla="*/ 997381 w 6798686"/>
              <a:gd name="connsiteY796" fmla="*/ 684790 h 1542374"/>
              <a:gd name="connsiteX797" fmla="*/ 3147446 w 6798686"/>
              <a:gd name="connsiteY797" fmla="*/ 682254 h 1542374"/>
              <a:gd name="connsiteX798" fmla="*/ 3094228 w 6798686"/>
              <a:gd name="connsiteY798" fmla="*/ 708460 h 1542374"/>
              <a:gd name="connsiteX799" fmla="*/ 3035631 w 6798686"/>
              <a:gd name="connsiteY799" fmla="*/ 728805 h 1542374"/>
              <a:gd name="connsiteX800" fmla="*/ 3090309 w 6798686"/>
              <a:gd name="connsiteY800" fmla="*/ 704214 h 1542374"/>
              <a:gd name="connsiteX801" fmla="*/ 3147446 w 6798686"/>
              <a:gd name="connsiteY801" fmla="*/ 682254 h 1542374"/>
              <a:gd name="connsiteX802" fmla="*/ 3592091 w 6798686"/>
              <a:gd name="connsiteY802" fmla="*/ 681678 h 1542374"/>
              <a:gd name="connsiteX803" fmla="*/ 3257089 w 6798686"/>
              <a:gd name="connsiteY803" fmla="*/ 947823 h 1542374"/>
              <a:gd name="connsiteX804" fmla="*/ 3077148 w 6798686"/>
              <a:gd name="connsiteY804" fmla="*/ 1069205 h 1542374"/>
              <a:gd name="connsiteX805" fmla="*/ 2591333 w 6798686"/>
              <a:gd name="connsiteY805" fmla="*/ 1287263 h 1542374"/>
              <a:gd name="connsiteX806" fmla="*/ 2081578 w 6798686"/>
              <a:gd name="connsiteY806" fmla="*/ 1299885 h 1542374"/>
              <a:gd name="connsiteX807" fmla="*/ 1664598 w 6798686"/>
              <a:gd name="connsiteY807" fmla="*/ 1114411 h 1542374"/>
              <a:gd name="connsiteX808" fmla="*/ 1647442 w 6798686"/>
              <a:gd name="connsiteY808" fmla="*/ 1096122 h 1542374"/>
              <a:gd name="connsiteX809" fmla="*/ 2035373 w 6798686"/>
              <a:gd name="connsiteY809" fmla="*/ 1251970 h 1542374"/>
              <a:gd name="connsiteX810" fmla="*/ 2535810 w 6798686"/>
              <a:gd name="connsiteY810" fmla="*/ 1244477 h 1542374"/>
              <a:gd name="connsiteX811" fmla="*/ 3009003 w 6798686"/>
              <a:gd name="connsiteY811" fmla="*/ 1054085 h 1542374"/>
              <a:gd name="connsiteX812" fmla="*/ 3185812 w 6798686"/>
              <a:gd name="connsiteY812" fmla="*/ 944327 h 1542374"/>
              <a:gd name="connsiteX813" fmla="*/ 3511899 w 6798686"/>
              <a:gd name="connsiteY813" fmla="*/ 702273 h 1542374"/>
              <a:gd name="connsiteX814" fmla="*/ 3592091 w 6798686"/>
              <a:gd name="connsiteY814" fmla="*/ 681678 h 1542374"/>
              <a:gd name="connsiteX815" fmla="*/ 976959 w 6798686"/>
              <a:gd name="connsiteY815" fmla="*/ 680525 h 1542374"/>
              <a:gd name="connsiteX816" fmla="*/ 978611 w 6798686"/>
              <a:gd name="connsiteY816" fmla="*/ 680890 h 1542374"/>
              <a:gd name="connsiteX817" fmla="*/ 983395 w 6798686"/>
              <a:gd name="connsiteY817" fmla="*/ 683273 h 1542374"/>
              <a:gd name="connsiteX818" fmla="*/ 976959 w 6798686"/>
              <a:gd name="connsiteY818" fmla="*/ 680525 h 1542374"/>
              <a:gd name="connsiteX819" fmla="*/ 1877565 w 6798686"/>
              <a:gd name="connsiteY819" fmla="*/ 680237 h 1542374"/>
              <a:gd name="connsiteX820" fmla="*/ 1908189 w 6798686"/>
              <a:gd name="connsiteY820" fmla="*/ 700102 h 1542374"/>
              <a:gd name="connsiteX821" fmla="*/ 1892742 w 6798686"/>
              <a:gd name="connsiteY821" fmla="*/ 692552 h 1542374"/>
              <a:gd name="connsiteX822" fmla="*/ 1880946 w 6798686"/>
              <a:gd name="connsiteY822" fmla="*/ 682984 h 1542374"/>
              <a:gd name="connsiteX823" fmla="*/ 1877565 w 6798686"/>
              <a:gd name="connsiteY823" fmla="*/ 680237 h 1542374"/>
              <a:gd name="connsiteX824" fmla="*/ 1314823 w 6798686"/>
              <a:gd name="connsiteY824" fmla="*/ 678911 h 1542374"/>
              <a:gd name="connsiteX825" fmla="*/ 1341105 w 6798686"/>
              <a:gd name="connsiteY825" fmla="*/ 716433 h 1542374"/>
              <a:gd name="connsiteX826" fmla="*/ 1314381 w 6798686"/>
              <a:gd name="connsiteY826" fmla="*/ 714953 h 1542374"/>
              <a:gd name="connsiteX827" fmla="*/ 1287657 w 6798686"/>
              <a:gd name="connsiteY827" fmla="*/ 678931 h 1542374"/>
              <a:gd name="connsiteX828" fmla="*/ 1314823 w 6798686"/>
              <a:gd name="connsiteY828" fmla="*/ 678911 h 1542374"/>
              <a:gd name="connsiteX829" fmla="*/ 1342027 w 6798686"/>
              <a:gd name="connsiteY829" fmla="*/ 678892 h 1542374"/>
              <a:gd name="connsiteX830" fmla="*/ 1537664 w 6798686"/>
              <a:gd name="connsiteY830" fmla="*/ 679949 h 1542374"/>
              <a:gd name="connsiteX831" fmla="*/ 1772379 w 6798686"/>
              <a:gd name="connsiteY831" fmla="*/ 694838 h 1542374"/>
              <a:gd name="connsiteX832" fmla="*/ 1810437 w 6798686"/>
              <a:gd name="connsiteY832" fmla="*/ 735337 h 1542374"/>
              <a:gd name="connsiteX833" fmla="*/ 1816797 w 6798686"/>
              <a:gd name="connsiteY833" fmla="*/ 741351 h 1542374"/>
              <a:gd name="connsiteX834" fmla="*/ 1599911 w 6798686"/>
              <a:gd name="connsiteY834" fmla="*/ 727499 h 1542374"/>
              <a:gd name="connsiteX835" fmla="*/ 1583101 w 6798686"/>
              <a:gd name="connsiteY835" fmla="*/ 726807 h 1542374"/>
              <a:gd name="connsiteX836" fmla="*/ 1518068 w 6798686"/>
              <a:gd name="connsiteY836" fmla="*/ 724194 h 1542374"/>
              <a:gd name="connsiteX837" fmla="*/ 1346004 w 6798686"/>
              <a:gd name="connsiteY837" fmla="*/ 716682 h 1542374"/>
              <a:gd name="connsiteX838" fmla="*/ 1319510 w 6798686"/>
              <a:gd name="connsiteY838" fmla="*/ 678911 h 1542374"/>
              <a:gd name="connsiteX839" fmla="*/ 1342027 w 6798686"/>
              <a:gd name="connsiteY839" fmla="*/ 678892 h 1542374"/>
              <a:gd name="connsiteX840" fmla="*/ 1256091 w 6798686"/>
              <a:gd name="connsiteY840" fmla="*/ 678873 h 1542374"/>
              <a:gd name="connsiteX841" fmla="*/ 1282758 w 6798686"/>
              <a:gd name="connsiteY841" fmla="*/ 678931 h 1542374"/>
              <a:gd name="connsiteX842" fmla="*/ 1309251 w 6798686"/>
              <a:gd name="connsiteY842" fmla="*/ 714665 h 1542374"/>
              <a:gd name="connsiteX843" fmla="*/ 1282969 w 6798686"/>
              <a:gd name="connsiteY843" fmla="*/ 713071 h 1542374"/>
              <a:gd name="connsiteX844" fmla="*/ 1256091 w 6798686"/>
              <a:gd name="connsiteY844" fmla="*/ 678873 h 1542374"/>
              <a:gd name="connsiteX845" fmla="*/ 1224757 w 6798686"/>
              <a:gd name="connsiteY845" fmla="*/ 678719 h 1542374"/>
              <a:gd name="connsiteX846" fmla="*/ 1250962 w 6798686"/>
              <a:gd name="connsiteY846" fmla="*/ 678873 h 1542374"/>
              <a:gd name="connsiteX847" fmla="*/ 1277571 w 6798686"/>
              <a:gd name="connsiteY847" fmla="*/ 712725 h 1542374"/>
              <a:gd name="connsiteX848" fmla="*/ 1251749 w 6798686"/>
              <a:gd name="connsiteY848" fmla="*/ 710957 h 1542374"/>
              <a:gd name="connsiteX849" fmla="*/ 1224757 w 6798686"/>
              <a:gd name="connsiteY849" fmla="*/ 678719 h 1542374"/>
              <a:gd name="connsiteX850" fmla="*/ 1193671 w 6798686"/>
              <a:gd name="connsiteY850" fmla="*/ 678431 h 1542374"/>
              <a:gd name="connsiteX851" fmla="*/ 1219377 w 6798686"/>
              <a:gd name="connsiteY851" fmla="*/ 678681 h 1542374"/>
              <a:gd name="connsiteX852" fmla="*/ 1246024 w 6798686"/>
              <a:gd name="connsiteY852" fmla="*/ 710554 h 1542374"/>
              <a:gd name="connsiteX853" fmla="*/ 1220722 w 6798686"/>
              <a:gd name="connsiteY853" fmla="*/ 708633 h 1542374"/>
              <a:gd name="connsiteX854" fmla="*/ 1193671 w 6798686"/>
              <a:gd name="connsiteY854" fmla="*/ 678431 h 1542374"/>
              <a:gd name="connsiteX855" fmla="*/ 1847959 w 6798686"/>
              <a:gd name="connsiteY855" fmla="*/ 677970 h 1542374"/>
              <a:gd name="connsiteX856" fmla="*/ 1856816 w 6798686"/>
              <a:gd name="connsiteY856" fmla="*/ 681774 h 1542374"/>
              <a:gd name="connsiteX857" fmla="*/ 1889207 w 6798686"/>
              <a:gd name="connsiteY857" fmla="*/ 696779 h 1542374"/>
              <a:gd name="connsiteX858" fmla="*/ 1930090 w 6798686"/>
              <a:gd name="connsiteY858" fmla="*/ 729324 h 1542374"/>
              <a:gd name="connsiteX859" fmla="*/ 1915259 w 6798686"/>
              <a:gd name="connsiteY859" fmla="*/ 723791 h 1542374"/>
              <a:gd name="connsiteX860" fmla="*/ 1886844 w 6798686"/>
              <a:gd name="connsiteY860" fmla="*/ 714262 h 1542374"/>
              <a:gd name="connsiteX861" fmla="*/ 1847959 w 6798686"/>
              <a:gd name="connsiteY861" fmla="*/ 677970 h 1542374"/>
              <a:gd name="connsiteX862" fmla="*/ 1162778 w 6798686"/>
              <a:gd name="connsiteY862" fmla="*/ 677951 h 1542374"/>
              <a:gd name="connsiteX863" fmla="*/ 1188004 w 6798686"/>
              <a:gd name="connsiteY863" fmla="*/ 678354 h 1542374"/>
              <a:gd name="connsiteX864" fmla="*/ 1214632 w 6798686"/>
              <a:gd name="connsiteY864" fmla="*/ 708133 h 1542374"/>
              <a:gd name="connsiteX865" fmla="*/ 1189790 w 6798686"/>
              <a:gd name="connsiteY865" fmla="*/ 705981 h 1542374"/>
              <a:gd name="connsiteX866" fmla="*/ 1162778 w 6798686"/>
              <a:gd name="connsiteY866" fmla="*/ 677951 h 1542374"/>
              <a:gd name="connsiteX867" fmla="*/ 1132269 w 6798686"/>
              <a:gd name="connsiteY867" fmla="*/ 677221 h 1542374"/>
              <a:gd name="connsiteX868" fmla="*/ 1156726 w 6798686"/>
              <a:gd name="connsiteY868" fmla="*/ 677816 h 1542374"/>
              <a:gd name="connsiteX869" fmla="*/ 1183278 w 6798686"/>
              <a:gd name="connsiteY869" fmla="*/ 705405 h 1542374"/>
              <a:gd name="connsiteX870" fmla="*/ 1159147 w 6798686"/>
              <a:gd name="connsiteY870" fmla="*/ 703042 h 1542374"/>
              <a:gd name="connsiteX871" fmla="*/ 1132269 w 6798686"/>
              <a:gd name="connsiteY871" fmla="*/ 677221 h 1542374"/>
              <a:gd name="connsiteX872" fmla="*/ 1102087 w 6798686"/>
              <a:gd name="connsiteY872" fmla="*/ 676241 h 1542374"/>
              <a:gd name="connsiteX873" fmla="*/ 1125776 w 6798686"/>
              <a:gd name="connsiteY873" fmla="*/ 677029 h 1542374"/>
              <a:gd name="connsiteX874" fmla="*/ 1152077 w 6798686"/>
              <a:gd name="connsiteY874" fmla="*/ 702312 h 1542374"/>
              <a:gd name="connsiteX875" fmla="*/ 1128715 w 6798686"/>
              <a:gd name="connsiteY875" fmla="*/ 699756 h 1542374"/>
              <a:gd name="connsiteX876" fmla="*/ 1102087 w 6798686"/>
              <a:gd name="connsiteY876" fmla="*/ 676241 h 1542374"/>
              <a:gd name="connsiteX877" fmla="*/ 1072308 w 6798686"/>
              <a:gd name="connsiteY877" fmla="*/ 674915 h 1542374"/>
              <a:gd name="connsiteX878" fmla="*/ 1095056 w 6798686"/>
              <a:gd name="connsiteY878" fmla="*/ 675953 h 1542374"/>
              <a:gd name="connsiteX879" fmla="*/ 1120934 w 6798686"/>
              <a:gd name="connsiteY879" fmla="*/ 698834 h 1542374"/>
              <a:gd name="connsiteX880" fmla="*/ 1098476 w 6798686"/>
              <a:gd name="connsiteY880" fmla="*/ 696029 h 1542374"/>
              <a:gd name="connsiteX881" fmla="*/ 1072308 w 6798686"/>
              <a:gd name="connsiteY881" fmla="*/ 674915 h 1542374"/>
              <a:gd name="connsiteX882" fmla="*/ 1042952 w 6798686"/>
              <a:gd name="connsiteY882" fmla="*/ 673244 h 1542374"/>
              <a:gd name="connsiteX883" fmla="*/ 1064585 w 6798686"/>
              <a:gd name="connsiteY883" fmla="*/ 674512 h 1542374"/>
              <a:gd name="connsiteX884" fmla="*/ 1089811 w 6798686"/>
              <a:gd name="connsiteY884" fmla="*/ 694877 h 1542374"/>
              <a:gd name="connsiteX885" fmla="*/ 1068466 w 6798686"/>
              <a:gd name="connsiteY885" fmla="*/ 691841 h 1542374"/>
              <a:gd name="connsiteX886" fmla="*/ 1042952 w 6798686"/>
              <a:gd name="connsiteY886" fmla="*/ 673244 h 1542374"/>
              <a:gd name="connsiteX887" fmla="*/ 3482774 w 6798686"/>
              <a:gd name="connsiteY887" fmla="*/ 672418 h 1542374"/>
              <a:gd name="connsiteX888" fmla="*/ 3419354 w 6798686"/>
              <a:gd name="connsiteY888" fmla="*/ 721005 h 1542374"/>
              <a:gd name="connsiteX889" fmla="*/ 3333150 w 6798686"/>
              <a:gd name="connsiteY889" fmla="*/ 744463 h 1542374"/>
              <a:gd name="connsiteX890" fmla="*/ 3404657 w 6798686"/>
              <a:gd name="connsiteY890" fmla="*/ 693494 h 1542374"/>
              <a:gd name="connsiteX891" fmla="*/ 3482774 w 6798686"/>
              <a:gd name="connsiteY891" fmla="*/ 672418 h 1542374"/>
              <a:gd name="connsiteX892" fmla="*/ 1014134 w 6798686"/>
              <a:gd name="connsiteY892" fmla="*/ 671150 h 1542374"/>
              <a:gd name="connsiteX893" fmla="*/ 1034326 w 6798686"/>
              <a:gd name="connsiteY893" fmla="*/ 672667 h 1542374"/>
              <a:gd name="connsiteX894" fmla="*/ 1058572 w 6798686"/>
              <a:gd name="connsiteY894" fmla="*/ 690362 h 1542374"/>
              <a:gd name="connsiteX895" fmla="*/ 1038649 w 6798686"/>
              <a:gd name="connsiteY895" fmla="*/ 687153 h 1542374"/>
              <a:gd name="connsiteX896" fmla="*/ 1030100 w 6798686"/>
              <a:gd name="connsiteY896" fmla="*/ 681563 h 1542374"/>
              <a:gd name="connsiteX897" fmla="*/ 1014134 w 6798686"/>
              <a:gd name="connsiteY897" fmla="*/ 671150 h 1542374"/>
              <a:gd name="connsiteX898" fmla="*/ 985989 w 6798686"/>
              <a:gd name="connsiteY898" fmla="*/ 668594 h 1542374"/>
              <a:gd name="connsiteX899" fmla="*/ 1004221 w 6798686"/>
              <a:gd name="connsiteY899" fmla="*/ 670304 h 1542374"/>
              <a:gd name="connsiteX900" fmla="*/ 1026949 w 6798686"/>
              <a:gd name="connsiteY900" fmla="*/ 685136 h 1542374"/>
              <a:gd name="connsiteX901" fmla="*/ 1009024 w 6798686"/>
              <a:gd name="connsiteY901" fmla="*/ 681851 h 1542374"/>
              <a:gd name="connsiteX902" fmla="*/ 985989 w 6798686"/>
              <a:gd name="connsiteY902" fmla="*/ 668594 h 1542374"/>
              <a:gd name="connsiteX903" fmla="*/ 3281489 w 6798686"/>
              <a:gd name="connsiteY903" fmla="*/ 668056 h 1542374"/>
              <a:gd name="connsiteX904" fmla="*/ 3248713 w 6798686"/>
              <a:gd name="connsiteY904" fmla="*/ 688152 h 1542374"/>
              <a:gd name="connsiteX905" fmla="*/ 3206254 w 6798686"/>
              <a:gd name="connsiteY905" fmla="*/ 713609 h 1542374"/>
              <a:gd name="connsiteX906" fmla="*/ 3167773 w 6798686"/>
              <a:gd name="connsiteY906" fmla="*/ 725635 h 1542374"/>
              <a:gd name="connsiteX907" fmla="*/ 3121068 w 6798686"/>
              <a:gd name="connsiteY907" fmla="*/ 740064 h 1542374"/>
              <a:gd name="connsiteX908" fmla="*/ 3173017 w 6798686"/>
              <a:gd name="connsiteY908" fmla="*/ 711630 h 1542374"/>
              <a:gd name="connsiteX909" fmla="*/ 3201509 w 6798686"/>
              <a:gd name="connsiteY909" fmla="*/ 695588 h 1542374"/>
              <a:gd name="connsiteX910" fmla="*/ 3254400 w 6798686"/>
              <a:gd name="connsiteY910" fmla="*/ 677432 h 1542374"/>
              <a:gd name="connsiteX911" fmla="*/ 3281489 w 6798686"/>
              <a:gd name="connsiteY911" fmla="*/ 668056 h 1542374"/>
              <a:gd name="connsiteX912" fmla="*/ 958861 w 6798686"/>
              <a:gd name="connsiteY912" fmla="*/ 665597 h 1542374"/>
              <a:gd name="connsiteX913" fmla="*/ 974211 w 6798686"/>
              <a:gd name="connsiteY913" fmla="*/ 667365 h 1542374"/>
              <a:gd name="connsiteX914" fmla="*/ 994365 w 6798686"/>
              <a:gd name="connsiteY914" fmla="*/ 678950 h 1542374"/>
              <a:gd name="connsiteX915" fmla="*/ 979303 w 6798686"/>
              <a:gd name="connsiteY915" fmla="*/ 675761 h 1542374"/>
              <a:gd name="connsiteX916" fmla="*/ 958861 w 6798686"/>
              <a:gd name="connsiteY916" fmla="*/ 665597 h 1542374"/>
              <a:gd name="connsiteX917" fmla="*/ 3384446 w 6798686"/>
              <a:gd name="connsiteY917" fmla="*/ 663772 h 1542374"/>
              <a:gd name="connsiteX918" fmla="*/ 3311018 w 6798686"/>
              <a:gd name="connsiteY918" fmla="*/ 713973 h 1542374"/>
              <a:gd name="connsiteX919" fmla="*/ 3241873 w 6798686"/>
              <a:gd name="connsiteY919" fmla="*/ 733858 h 1542374"/>
              <a:gd name="connsiteX920" fmla="*/ 3226293 w 6798686"/>
              <a:gd name="connsiteY920" fmla="*/ 738354 h 1542374"/>
              <a:gd name="connsiteX921" fmla="*/ 3305561 w 6798686"/>
              <a:gd name="connsiteY921" fmla="*/ 688210 h 1542374"/>
              <a:gd name="connsiteX922" fmla="*/ 3384446 w 6798686"/>
              <a:gd name="connsiteY922" fmla="*/ 663772 h 1542374"/>
              <a:gd name="connsiteX923" fmla="*/ 933539 w 6798686"/>
              <a:gd name="connsiteY923" fmla="*/ 662216 h 1542374"/>
              <a:gd name="connsiteX924" fmla="*/ 944068 w 6798686"/>
              <a:gd name="connsiteY924" fmla="*/ 663696 h 1542374"/>
              <a:gd name="connsiteX925" fmla="*/ 959034 w 6798686"/>
              <a:gd name="connsiteY925" fmla="*/ 671131 h 1542374"/>
              <a:gd name="connsiteX926" fmla="*/ 948851 w 6798686"/>
              <a:gd name="connsiteY926" fmla="*/ 668652 h 1542374"/>
              <a:gd name="connsiteX927" fmla="*/ 933539 w 6798686"/>
              <a:gd name="connsiteY927" fmla="*/ 662216 h 1542374"/>
              <a:gd name="connsiteX928" fmla="*/ 3678602 w 6798686"/>
              <a:gd name="connsiteY928" fmla="*/ 660621 h 1542374"/>
              <a:gd name="connsiteX929" fmla="*/ 3330729 w 6798686"/>
              <a:gd name="connsiteY929" fmla="*/ 954874 h 1542374"/>
              <a:gd name="connsiteX930" fmla="*/ 3147446 w 6798686"/>
              <a:gd name="connsiteY930" fmla="*/ 1088053 h 1542374"/>
              <a:gd name="connsiteX931" fmla="*/ 2647739 w 6798686"/>
              <a:gd name="connsiteY931" fmla="*/ 1334236 h 1542374"/>
              <a:gd name="connsiteX932" fmla="*/ 2126880 w 6798686"/>
              <a:gd name="connsiteY932" fmla="*/ 1351988 h 1542374"/>
              <a:gd name="connsiteX933" fmla="*/ 1695722 w 6798686"/>
              <a:gd name="connsiteY933" fmla="*/ 1146553 h 1542374"/>
              <a:gd name="connsiteX934" fmla="*/ 1678470 w 6798686"/>
              <a:gd name="connsiteY934" fmla="*/ 1128897 h 1542374"/>
              <a:gd name="connsiteX935" fmla="*/ 2080637 w 6798686"/>
              <a:gd name="connsiteY935" fmla="*/ 1303977 h 1542374"/>
              <a:gd name="connsiteX936" fmla="*/ 2387166 w 6798686"/>
              <a:gd name="connsiteY936" fmla="*/ 1325015 h 1542374"/>
              <a:gd name="connsiteX937" fmla="*/ 2592332 w 6798686"/>
              <a:gd name="connsiteY937" fmla="*/ 1291336 h 1542374"/>
              <a:gd name="connsiteX938" fmla="*/ 3079377 w 6798686"/>
              <a:gd name="connsiteY938" fmla="*/ 1072760 h 1542374"/>
              <a:gd name="connsiteX939" fmla="*/ 3259529 w 6798686"/>
              <a:gd name="connsiteY939" fmla="*/ 951224 h 1542374"/>
              <a:gd name="connsiteX940" fmla="*/ 3601178 w 6798686"/>
              <a:gd name="connsiteY940" fmla="*/ 679392 h 1542374"/>
              <a:gd name="connsiteX941" fmla="*/ 3678602 w 6798686"/>
              <a:gd name="connsiteY941" fmla="*/ 660621 h 1542374"/>
              <a:gd name="connsiteX942" fmla="*/ 912598 w 6798686"/>
              <a:gd name="connsiteY942" fmla="*/ 658931 h 1542374"/>
              <a:gd name="connsiteX943" fmla="*/ 912906 w 6798686"/>
              <a:gd name="connsiteY943" fmla="*/ 658969 h 1542374"/>
              <a:gd name="connsiteX944" fmla="*/ 913616 w 6798686"/>
              <a:gd name="connsiteY944" fmla="*/ 659277 h 1542374"/>
              <a:gd name="connsiteX945" fmla="*/ 912598 w 6798686"/>
              <a:gd name="connsiteY945" fmla="*/ 658931 h 1542374"/>
              <a:gd name="connsiteX946" fmla="*/ 1793166 w 6798686"/>
              <a:gd name="connsiteY946" fmla="*/ 658719 h 1542374"/>
              <a:gd name="connsiteX947" fmla="*/ 1834261 w 6798686"/>
              <a:gd name="connsiteY947" fmla="*/ 672475 h 1542374"/>
              <a:gd name="connsiteX948" fmla="*/ 1874548 w 6798686"/>
              <a:gd name="connsiteY948" fmla="*/ 710631 h 1542374"/>
              <a:gd name="connsiteX949" fmla="*/ 1831033 w 6798686"/>
              <a:gd name="connsiteY949" fmla="*/ 699872 h 1542374"/>
              <a:gd name="connsiteX950" fmla="*/ 1793166 w 6798686"/>
              <a:gd name="connsiteY950" fmla="*/ 658719 h 1542374"/>
              <a:gd name="connsiteX951" fmla="*/ 3567883 w 6798686"/>
              <a:gd name="connsiteY951" fmla="*/ 650996 h 1542374"/>
              <a:gd name="connsiteX952" fmla="*/ 3512725 w 6798686"/>
              <a:gd name="connsiteY952" fmla="*/ 696106 h 1542374"/>
              <a:gd name="connsiteX953" fmla="*/ 3430594 w 6798686"/>
              <a:gd name="connsiteY953" fmla="*/ 717970 h 1542374"/>
              <a:gd name="connsiteX954" fmla="*/ 3493495 w 6798686"/>
              <a:gd name="connsiteY954" fmla="*/ 669632 h 1542374"/>
              <a:gd name="connsiteX955" fmla="*/ 3567883 w 6798686"/>
              <a:gd name="connsiteY955" fmla="*/ 650996 h 1542374"/>
              <a:gd name="connsiteX956" fmla="*/ 3272343 w 6798686"/>
              <a:gd name="connsiteY956" fmla="*/ 649133 h 1542374"/>
              <a:gd name="connsiteX957" fmla="*/ 3202738 w 6798686"/>
              <a:gd name="connsiteY957" fmla="*/ 689363 h 1542374"/>
              <a:gd name="connsiteX958" fmla="*/ 3125409 w 6798686"/>
              <a:gd name="connsiteY958" fmla="*/ 715414 h 1542374"/>
              <a:gd name="connsiteX959" fmla="*/ 3199011 w 6798686"/>
              <a:gd name="connsiteY959" fmla="*/ 676414 h 1542374"/>
              <a:gd name="connsiteX960" fmla="*/ 3272343 w 6798686"/>
              <a:gd name="connsiteY960" fmla="*/ 649133 h 1542374"/>
              <a:gd name="connsiteX961" fmla="*/ 1000494 w 6798686"/>
              <a:gd name="connsiteY961" fmla="*/ 647922 h 1542374"/>
              <a:gd name="connsiteX962" fmla="*/ 1026334 w 6798686"/>
              <a:gd name="connsiteY962" fmla="*/ 666827 h 1542374"/>
              <a:gd name="connsiteX963" fmla="*/ 1004874 w 6798686"/>
              <a:gd name="connsiteY963" fmla="*/ 665117 h 1542374"/>
              <a:gd name="connsiteX964" fmla="*/ 978726 w 6798686"/>
              <a:gd name="connsiteY964" fmla="*/ 648038 h 1542374"/>
              <a:gd name="connsiteX965" fmla="*/ 1000494 w 6798686"/>
              <a:gd name="connsiteY965" fmla="*/ 647922 h 1542374"/>
              <a:gd name="connsiteX966" fmla="*/ 949735 w 6798686"/>
              <a:gd name="connsiteY966" fmla="*/ 647769 h 1542374"/>
              <a:gd name="connsiteX967" fmla="*/ 970062 w 6798686"/>
              <a:gd name="connsiteY967" fmla="*/ 648018 h 1542374"/>
              <a:gd name="connsiteX968" fmla="*/ 994864 w 6798686"/>
              <a:gd name="connsiteY968" fmla="*/ 664214 h 1542374"/>
              <a:gd name="connsiteX969" fmla="*/ 974788 w 6798686"/>
              <a:gd name="connsiteY969" fmla="*/ 662158 h 1542374"/>
              <a:gd name="connsiteX970" fmla="*/ 954827 w 6798686"/>
              <a:gd name="connsiteY970" fmla="*/ 650689 h 1542374"/>
              <a:gd name="connsiteX971" fmla="*/ 949735 w 6798686"/>
              <a:gd name="connsiteY971" fmla="*/ 647769 h 1542374"/>
              <a:gd name="connsiteX972" fmla="*/ 1031099 w 6798686"/>
              <a:gd name="connsiteY972" fmla="*/ 647384 h 1542374"/>
              <a:gd name="connsiteX973" fmla="*/ 1057611 w 6798686"/>
              <a:gd name="connsiteY973" fmla="*/ 668883 h 1542374"/>
              <a:gd name="connsiteX974" fmla="*/ 1035056 w 6798686"/>
              <a:gd name="connsiteY974" fmla="*/ 667461 h 1542374"/>
              <a:gd name="connsiteX975" fmla="*/ 1008198 w 6798686"/>
              <a:gd name="connsiteY975" fmla="*/ 647826 h 1542374"/>
              <a:gd name="connsiteX976" fmla="*/ 1031099 w 6798686"/>
              <a:gd name="connsiteY976" fmla="*/ 647384 h 1542374"/>
              <a:gd name="connsiteX977" fmla="*/ 921244 w 6798686"/>
              <a:gd name="connsiteY977" fmla="*/ 646923 h 1542374"/>
              <a:gd name="connsiteX978" fmla="*/ 939706 w 6798686"/>
              <a:gd name="connsiteY978" fmla="*/ 647538 h 1542374"/>
              <a:gd name="connsiteX979" fmla="*/ 952444 w 6798686"/>
              <a:gd name="connsiteY979" fmla="*/ 654858 h 1542374"/>
              <a:gd name="connsiteX980" fmla="*/ 962742 w 6798686"/>
              <a:gd name="connsiteY980" fmla="*/ 660775 h 1542374"/>
              <a:gd name="connsiteX981" fmla="*/ 944548 w 6798686"/>
              <a:gd name="connsiteY981" fmla="*/ 658489 h 1542374"/>
              <a:gd name="connsiteX982" fmla="*/ 921244 w 6798686"/>
              <a:gd name="connsiteY982" fmla="*/ 646923 h 1542374"/>
              <a:gd name="connsiteX983" fmla="*/ 1061896 w 6798686"/>
              <a:gd name="connsiteY983" fmla="*/ 646462 h 1542374"/>
              <a:gd name="connsiteX984" fmla="*/ 1088870 w 6798686"/>
              <a:gd name="connsiteY984" fmla="*/ 670458 h 1542374"/>
              <a:gd name="connsiteX985" fmla="*/ 1065373 w 6798686"/>
              <a:gd name="connsiteY985" fmla="*/ 669305 h 1542374"/>
              <a:gd name="connsiteX986" fmla="*/ 1038092 w 6798686"/>
              <a:gd name="connsiteY986" fmla="*/ 647211 h 1542374"/>
              <a:gd name="connsiteX987" fmla="*/ 1061896 w 6798686"/>
              <a:gd name="connsiteY987" fmla="*/ 646462 h 1542374"/>
              <a:gd name="connsiteX988" fmla="*/ 1740121 w 6798686"/>
              <a:gd name="connsiteY988" fmla="*/ 645924 h 1542374"/>
              <a:gd name="connsiteX989" fmla="*/ 1783137 w 6798686"/>
              <a:gd name="connsiteY989" fmla="*/ 655915 h 1542374"/>
              <a:gd name="connsiteX990" fmla="*/ 1821216 w 6798686"/>
              <a:gd name="connsiteY990" fmla="*/ 697835 h 1542374"/>
              <a:gd name="connsiteX991" fmla="*/ 1775856 w 6798686"/>
              <a:gd name="connsiteY991" fmla="*/ 690054 h 1542374"/>
              <a:gd name="connsiteX992" fmla="*/ 1740121 w 6798686"/>
              <a:gd name="connsiteY992" fmla="*/ 645924 h 1542374"/>
              <a:gd name="connsiteX993" fmla="*/ 893329 w 6798686"/>
              <a:gd name="connsiteY993" fmla="*/ 645425 h 1542374"/>
              <a:gd name="connsiteX994" fmla="*/ 909102 w 6798686"/>
              <a:gd name="connsiteY994" fmla="*/ 646366 h 1542374"/>
              <a:gd name="connsiteX995" fmla="*/ 929044 w 6798686"/>
              <a:gd name="connsiteY995" fmla="*/ 656241 h 1542374"/>
              <a:gd name="connsiteX996" fmla="*/ 913232 w 6798686"/>
              <a:gd name="connsiteY996" fmla="*/ 653724 h 1542374"/>
              <a:gd name="connsiteX997" fmla="*/ 893329 w 6798686"/>
              <a:gd name="connsiteY997" fmla="*/ 645425 h 1542374"/>
              <a:gd name="connsiteX998" fmla="*/ 1092942 w 6798686"/>
              <a:gd name="connsiteY998" fmla="*/ 645252 h 1542374"/>
              <a:gd name="connsiteX999" fmla="*/ 1120166 w 6798686"/>
              <a:gd name="connsiteY999" fmla="*/ 671630 h 1542374"/>
              <a:gd name="connsiteX1000" fmla="*/ 1095901 w 6798686"/>
              <a:gd name="connsiteY1000" fmla="*/ 670746 h 1542374"/>
              <a:gd name="connsiteX1001" fmla="*/ 1068331 w 6798686"/>
              <a:gd name="connsiteY1001" fmla="*/ 646232 h 1542374"/>
              <a:gd name="connsiteX1002" fmla="*/ 1092942 w 6798686"/>
              <a:gd name="connsiteY1002" fmla="*/ 645252 h 1542374"/>
              <a:gd name="connsiteX1003" fmla="*/ 1124239 w 6798686"/>
              <a:gd name="connsiteY1003" fmla="*/ 643792 h 1542374"/>
              <a:gd name="connsiteX1004" fmla="*/ 1151597 w 6798686"/>
              <a:gd name="connsiteY1004" fmla="*/ 672456 h 1542374"/>
              <a:gd name="connsiteX1005" fmla="*/ 1126640 w 6798686"/>
              <a:gd name="connsiteY1005" fmla="*/ 671822 h 1542374"/>
              <a:gd name="connsiteX1006" fmla="*/ 1098937 w 6798686"/>
              <a:gd name="connsiteY1006" fmla="*/ 644983 h 1542374"/>
              <a:gd name="connsiteX1007" fmla="*/ 1124239 w 6798686"/>
              <a:gd name="connsiteY1007" fmla="*/ 643792 h 1542374"/>
              <a:gd name="connsiteX1008" fmla="*/ 866259 w 6798686"/>
              <a:gd name="connsiteY1008" fmla="*/ 643196 h 1542374"/>
              <a:gd name="connsiteX1009" fmla="*/ 877517 w 6798686"/>
              <a:gd name="connsiteY1009" fmla="*/ 644234 h 1542374"/>
              <a:gd name="connsiteX1010" fmla="*/ 890466 w 6798686"/>
              <a:gd name="connsiteY1010" fmla="*/ 649632 h 1542374"/>
              <a:gd name="connsiteX1011" fmla="*/ 878804 w 6798686"/>
              <a:gd name="connsiteY1011" fmla="*/ 647442 h 1542374"/>
              <a:gd name="connsiteX1012" fmla="*/ 866259 w 6798686"/>
              <a:gd name="connsiteY1012" fmla="*/ 643196 h 1542374"/>
              <a:gd name="connsiteX1013" fmla="*/ 1155900 w 6798686"/>
              <a:gd name="connsiteY1013" fmla="*/ 642159 h 1542374"/>
              <a:gd name="connsiteX1014" fmla="*/ 1183278 w 6798686"/>
              <a:gd name="connsiteY1014" fmla="*/ 673052 h 1542374"/>
              <a:gd name="connsiteX1015" fmla="*/ 1157648 w 6798686"/>
              <a:gd name="connsiteY1015" fmla="*/ 672591 h 1542374"/>
              <a:gd name="connsiteX1016" fmla="*/ 1129868 w 6798686"/>
              <a:gd name="connsiteY1016" fmla="*/ 643504 h 1542374"/>
              <a:gd name="connsiteX1017" fmla="*/ 1155900 w 6798686"/>
              <a:gd name="connsiteY1017" fmla="*/ 642159 h 1542374"/>
              <a:gd name="connsiteX1018" fmla="*/ 3761753 w 6798686"/>
              <a:gd name="connsiteY1018" fmla="*/ 641890 h 1542374"/>
              <a:gd name="connsiteX1019" fmla="*/ 3404408 w 6798686"/>
              <a:gd name="connsiteY1019" fmla="*/ 961925 h 1542374"/>
              <a:gd name="connsiteX1020" fmla="*/ 3217743 w 6798686"/>
              <a:gd name="connsiteY1020" fmla="*/ 1106880 h 1542374"/>
              <a:gd name="connsiteX1021" fmla="*/ 2704146 w 6798686"/>
              <a:gd name="connsiteY1021" fmla="*/ 1381210 h 1542374"/>
              <a:gd name="connsiteX1022" fmla="*/ 2172163 w 6798686"/>
              <a:gd name="connsiteY1022" fmla="*/ 1404092 h 1542374"/>
              <a:gd name="connsiteX1023" fmla="*/ 1723637 w 6798686"/>
              <a:gd name="connsiteY1023" fmla="*/ 1174295 h 1542374"/>
              <a:gd name="connsiteX1024" fmla="*/ 1711610 w 6798686"/>
              <a:gd name="connsiteY1024" fmla="*/ 1162480 h 1542374"/>
              <a:gd name="connsiteX1025" fmla="*/ 2125900 w 6798686"/>
              <a:gd name="connsiteY1025" fmla="*/ 1355984 h 1542374"/>
              <a:gd name="connsiteX1026" fmla="*/ 2424898 w 6798686"/>
              <a:gd name="connsiteY1026" fmla="*/ 1378885 h 1542374"/>
              <a:gd name="connsiteX1027" fmla="*/ 2648834 w 6798686"/>
              <a:gd name="connsiteY1027" fmla="*/ 1338194 h 1542374"/>
              <a:gd name="connsiteX1028" fmla="*/ 3149732 w 6798686"/>
              <a:gd name="connsiteY1028" fmla="*/ 1091453 h 1542374"/>
              <a:gd name="connsiteX1029" fmla="*/ 3333246 w 6798686"/>
              <a:gd name="connsiteY1029" fmla="*/ 958121 h 1542374"/>
              <a:gd name="connsiteX1030" fmla="*/ 3686806 w 6798686"/>
              <a:gd name="connsiteY1030" fmla="*/ 658700 h 1542374"/>
              <a:gd name="connsiteX1031" fmla="*/ 3761753 w 6798686"/>
              <a:gd name="connsiteY1031" fmla="*/ 641890 h 1542374"/>
              <a:gd name="connsiteX1032" fmla="*/ 842916 w 6798686"/>
              <a:gd name="connsiteY1032" fmla="*/ 640814 h 1542374"/>
              <a:gd name="connsiteX1033" fmla="*/ 843473 w 6798686"/>
              <a:gd name="connsiteY1033" fmla="*/ 640871 h 1542374"/>
              <a:gd name="connsiteX1034" fmla="*/ 844146 w 6798686"/>
              <a:gd name="connsiteY1034" fmla="*/ 641102 h 1542374"/>
              <a:gd name="connsiteX1035" fmla="*/ 843704 w 6798686"/>
              <a:gd name="connsiteY1035" fmla="*/ 641025 h 1542374"/>
              <a:gd name="connsiteX1036" fmla="*/ 842916 w 6798686"/>
              <a:gd name="connsiteY1036" fmla="*/ 640814 h 1542374"/>
              <a:gd name="connsiteX1037" fmla="*/ 1187658 w 6798686"/>
              <a:gd name="connsiteY1037" fmla="*/ 640410 h 1542374"/>
              <a:gd name="connsiteX1038" fmla="*/ 1214978 w 6798686"/>
              <a:gd name="connsiteY1038" fmla="*/ 673417 h 1542374"/>
              <a:gd name="connsiteX1039" fmla="*/ 1188964 w 6798686"/>
              <a:gd name="connsiteY1039" fmla="*/ 673128 h 1542374"/>
              <a:gd name="connsiteX1040" fmla="*/ 1161241 w 6798686"/>
              <a:gd name="connsiteY1040" fmla="*/ 641871 h 1542374"/>
              <a:gd name="connsiteX1041" fmla="*/ 1187658 w 6798686"/>
              <a:gd name="connsiteY1041" fmla="*/ 640410 h 1542374"/>
              <a:gd name="connsiteX1042" fmla="*/ 1807921 w 6798686"/>
              <a:gd name="connsiteY1042" fmla="*/ 638969 h 1542374"/>
              <a:gd name="connsiteX1043" fmla="*/ 1840543 w 6798686"/>
              <a:gd name="connsiteY1043" fmla="*/ 657490 h 1542374"/>
              <a:gd name="connsiteX1044" fmla="*/ 1872012 w 6798686"/>
              <a:gd name="connsiteY1044" fmla="*/ 682811 h 1542374"/>
              <a:gd name="connsiteX1045" fmla="*/ 1858986 w 6798686"/>
              <a:gd name="connsiteY1045" fmla="*/ 676913 h 1542374"/>
              <a:gd name="connsiteX1046" fmla="*/ 1837776 w 6798686"/>
              <a:gd name="connsiteY1046" fmla="*/ 668114 h 1542374"/>
              <a:gd name="connsiteX1047" fmla="*/ 1821407 w 6798686"/>
              <a:gd name="connsiteY1047" fmla="*/ 652130 h 1542374"/>
              <a:gd name="connsiteX1048" fmla="*/ 1807921 w 6798686"/>
              <a:gd name="connsiteY1048" fmla="*/ 638969 h 1542374"/>
              <a:gd name="connsiteX1049" fmla="*/ 3232901 w 6798686"/>
              <a:gd name="connsiteY1049" fmla="*/ 638604 h 1542374"/>
              <a:gd name="connsiteX1050" fmla="*/ 3198050 w 6798686"/>
              <a:gd name="connsiteY1050" fmla="*/ 656625 h 1542374"/>
              <a:gd name="connsiteX1051" fmla="*/ 3160318 w 6798686"/>
              <a:gd name="connsiteY1051" fmla="*/ 671515 h 1542374"/>
              <a:gd name="connsiteX1052" fmla="*/ 3195438 w 6798686"/>
              <a:gd name="connsiteY1052" fmla="*/ 654666 h 1542374"/>
              <a:gd name="connsiteX1053" fmla="*/ 3232901 w 6798686"/>
              <a:gd name="connsiteY1053" fmla="*/ 638604 h 1542374"/>
              <a:gd name="connsiteX1054" fmla="*/ 1219665 w 6798686"/>
              <a:gd name="connsiteY1054" fmla="*/ 638585 h 1542374"/>
              <a:gd name="connsiteX1055" fmla="*/ 1246851 w 6798686"/>
              <a:gd name="connsiteY1055" fmla="*/ 673609 h 1542374"/>
              <a:gd name="connsiteX1056" fmla="*/ 1220357 w 6798686"/>
              <a:gd name="connsiteY1056" fmla="*/ 673455 h 1542374"/>
              <a:gd name="connsiteX1057" fmla="*/ 1192749 w 6798686"/>
              <a:gd name="connsiteY1057" fmla="*/ 640122 h 1542374"/>
              <a:gd name="connsiteX1058" fmla="*/ 1218205 w 6798686"/>
              <a:gd name="connsiteY1058" fmla="*/ 638681 h 1542374"/>
              <a:gd name="connsiteX1059" fmla="*/ 1219665 w 6798686"/>
              <a:gd name="connsiteY1059" fmla="*/ 638585 h 1542374"/>
              <a:gd name="connsiteX1060" fmla="*/ 3259203 w 6798686"/>
              <a:gd name="connsiteY1060" fmla="*/ 637836 h 1542374"/>
              <a:gd name="connsiteX1061" fmla="*/ 3200279 w 6798686"/>
              <a:gd name="connsiteY1061" fmla="*/ 670170 h 1542374"/>
              <a:gd name="connsiteX1062" fmla="*/ 3135611 w 6798686"/>
              <a:gd name="connsiteY1062" fmla="*/ 693724 h 1542374"/>
              <a:gd name="connsiteX1063" fmla="*/ 3196782 w 6798686"/>
              <a:gd name="connsiteY1063" fmla="*/ 662850 h 1542374"/>
              <a:gd name="connsiteX1064" fmla="*/ 3259203 w 6798686"/>
              <a:gd name="connsiteY1064" fmla="*/ 637836 h 1542374"/>
              <a:gd name="connsiteX1065" fmla="*/ 3473168 w 6798686"/>
              <a:gd name="connsiteY1065" fmla="*/ 637509 h 1542374"/>
              <a:gd name="connsiteX1066" fmla="*/ 3405503 w 6798686"/>
              <a:gd name="connsiteY1066" fmla="*/ 687365 h 1542374"/>
              <a:gd name="connsiteX1067" fmla="*/ 3325119 w 6798686"/>
              <a:gd name="connsiteY1067" fmla="*/ 709939 h 1542374"/>
              <a:gd name="connsiteX1068" fmla="*/ 3398509 w 6798686"/>
              <a:gd name="connsiteY1068" fmla="*/ 659507 h 1542374"/>
              <a:gd name="connsiteX1069" fmla="*/ 3473168 w 6798686"/>
              <a:gd name="connsiteY1069" fmla="*/ 637509 h 1542374"/>
              <a:gd name="connsiteX1070" fmla="*/ 1251922 w 6798686"/>
              <a:gd name="connsiteY1070" fmla="*/ 636779 h 1542374"/>
              <a:gd name="connsiteX1071" fmla="*/ 1278915 w 6798686"/>
              <a:gd name="connsiteY1071" fmla="*/ 673686 h 1542374"/>
              <a:gd name="connsiteX1072" fmla="*/ 1251980 w 6798686"/>
              <a:gd name="connsiteY1072" fmla="*/ 673628 h 1542374"/>
              <a:gd name="connsiteX1073" fmla="*/ 1224526 w 6798686"/>
              <a:gd name="connsiteY1073" fmla="*/ 638316 h 1542374"/>
              <a:gd name="connsiteX1074" fmla="*/ 1251922 w 6798686"/>
              <a:gd name="connsiteY1074" fmla="*/ 636779 h 1542374"/>
              <a:gd name="connsiteX1075" fmla="*/ 1284429 w 6798686"/>
              <a:gd name="connsiteY1075" fmla="*/ 634993 h 1542374"/>
              <a:gd name="connsiteX1076" fmla="*/ 1311173 w 6798686"/>
              <a:gd name="connsiteY1076" fmla="*/ 673686 h 1542374"/>
              <a:gd name="connsiteX1077" fmla="*/ 1283795 w 6798686"/>
              <a:gd name="connsiteY1077" fmla="*/ 673686 h 1542374"/>
              <a:gd name="connsiteX1078" fmla="*/ 1256591 w 6798686"/>
              <a:gd name="connsiteY1078" fmla="*/ 636510 h 1542374"/>
              <a:gd name="connsiteX1079" fmla="*/ 1284429 w 6798686"/>
              <a:gd name="connsiteY1079" fmla="*/ 634993 h 1542374"/>
              <a:gd name="connsiteX1080" fmla="*/ 3378048 w 6798686"/>
              <a:gd name="connsiteY1080" fmla="*/ 634839 h 1542374"/>
              <a:gd name="connsiteX1081" fmla="*/ 3326771 w 6798686"/>
              <a:gd name="connsiteY1081" fmla="*/ 668844 h 1542374"/>
              <a:gd name="connsiteX1082" fmla="*/ 3306580 w 6798686"/>
              <a:gd name="connsiteY1082" fmla="*/ 682024 h 1542374"/>
              <a:gd name="connsiteX1083" fmla="*/ 3248713 w 6798686"/>
              <a:gd name="connsiteY1083" fmla="*/ 700237 h 1542374"/>
              <a:gd name="connsiteX1084" fmla="*/ 3225851 w 6798686"/>
              <a:gd name="connsiteY1084" fmla="*/ 707441 h 1542374"/>
              <a:gd name="connsiteX1085" fmla="*/ 3251172 w 6798686"/>
              <a:gd name="connsiteY1085" fmla="*/ 692187 h 1542374"/>
              <a:gd name="connsiteX1086" fmla="*/ 3301796 w 6798686"/>
              <a:gd name="connsiteY1086" fmla="*/ 661044 h 1542374"/>
              <a:gd name="connsiteX1087" fmla="*/ 3378048 w 6798686"/>
              <a:gd name="connsiteY1087" fmla="*/ 634839 h 1542374"/>
              <a:gd name="connsiteX1088" fmla="*/ 3648728 w 6798686"/>
              <a:gd name="connsiteY1088" fmla="*/ 632629 h 1542374"/>
              <a:gd name="connsiteX1089" fmla="*/ 3601851 w 6798686"/>
              <a:gd name="connsiteY1089" fmla="*/ 673282 h 1542374"/>
              <a:gd name="connsiteX1090" fmla="*/ 3522755 w 6798686"/>
              <a:gd name="connsiteY1090" fmla="*/ 693494 h 1542374"/>
              <a:gd name="connsiteX1091" fmla="*/ 3577374 w 6798686"/>
              <a:gd name="connsiteY1091" fmla="*/ 648729 h 1542374"/>
              <a:gd name="connsiteX1092" fmla="*/ 3648728 w 6798686"/>
              <a:gd name="connsiteY1092" fmla="*/ 632629 h 1542374"/>
              <a:gd name="connsiteX1093" fmla="*/ 825298 w 6798686"/>
              <a:gd name="connsiteY1093" fmla="*/ 629402 h 1542374"/>
              <a:gd name="connsiteX1094" fmla="*/ 826240 w 6798686"/>
              <a:gd name="connsiteY1094" fmla="*/ 629421 h 1542374"/>
              <a:gd name="connsiteX1095" fmla="*/ 842263 w 6798686"/>
              <a:gd name="connsiteY1095" fmla="*/ 629575 h 1542374"/>
              <a:gd name="connsiteX1096" fmla="*/ 860879 w 6798686"/>
              <a:gd name="connsiteY1096" fmla="*/ 637317 h 1542374"/>
              <a:gd name="connsiteX1097" fmla="*/ 843435 w 6798686"/>
              <a:gd name="connsiteY1097" fmla="*/ 635511 h 1542374"/>
              <a:gd name="connsiteX1098" fmla="*/ 834482 w 6798686"/>
              <a:gd name="connsiteY1098" fmla="*/ 632495 h 1542374"/>
              <a:gd name="connsiteX1099" fmla="*/ 825298 w 6798686"/>
              <a:gd name="connsiteY1099" fmla="*/ 629402 h 1542374"/>
              <a:gd name="connsiteX1100" fmla="*/ 873982 w 6798686"/>
              <a:gd name="connsiteY1100" fmla="*/ 628979 h 1542374"/>
              <a:gd name="connsiteX1101" fmla="*/ 896883 w 6798686"/>
              <a:gd name="connsiteY1101" fmla="*/ 640314 h 1542374"/>
              <a:gd name="connsiteX1102" fmla="*/ 877651 w 6798686"/>
              <a:gd name="connsiteY1102" fmla="*/ 638893 h 1542374"/>
              <a:gd name="connsiteX1103" fmla="*/ 867315 w 6798686"/>
              <a:gd name="connsiteY1103" fmla="*/ 634608 h 1542374"/>
              <a:gd name="connsiteX1104" fmla="*/ 854904 w 6798686"/>
              <a:gd name="connsiteY1104" fmla="*/ 629440 h 1542374"/>
              <a:gd name="connsiteX1105" fmla="*/ 873982 w 6798686"/>
              <a:gd name="connsiteY1105" fmla="*/ 628979 h 1542374"/>
              <a:gd name="connsiteX1106" fmla="*/ 796653 w 6798686"/>
              <a:gd name="connsiteY1106" fmla="*/ 628902 h 1542374"/>
              <a:gd name="connsiteX1107" fmla="*/ 808507 w 6798686"/>
              <a:gd name="connsiteY1107" fmla="*/ 629094 h 1542374"/>
              <a:gd name="connsiteX1108" fmla="*/ 820745 w 6798686"/>
              <a:gd name="connsiteY1108" fmla="*/ 633225 h 1542374"/>
              <a:gd name="connsiteX1109" fmla="*/ 808834 w 6798686"/>
              <a:gd name="connsiteY1109" fmla="*/ 632034 h 1542374"/>
              <a:gd name="connsiteX1110" fmla="*/ 806125 w 6798686"/>
              <a:gd name="connsiteY1110" fmla="*/ 631342 h 1542374"/>
              <a:gd name="connsiteX1111" fmla="*/ 796653 w 6798686"/>
              <a:gd name="connsiteY1111" fmla="*/ 628902 h 1542374"/>
              <a:gd name="connsiteX1112" fmla="*/ 774617 w 6798686"/>
              <a:gd name="connsiteY1112" fmla="*/ 628537 h 1542374"/>
              <a:gd name="connsiteX1113" fmla="*/ 775520 w 6798686"/>
              <a:gd name="connsiteY1113" fmla="*/ 628768 h 1542374"/>
              <a:gd name="connsiteX1114" fmla="*/ 774598 w 6798686"/>
              <a:gd name="connsiteY1114" fmla="*/ 628691 h 1542374"/>
              <a:gd name="connsiteX1115" fmla="*/ 773714 w 6798686"/>
              <a:gd name="connsiteY1115" fmla="*/ 628537 h 1542374"/>
              <a:gd name="connsiteX1116" fmla="*/ 774617 w 6798686"/>
              <a:gd name="connsiteY1116" fmla="*/ 628537 h 1542374"/>
              <a:gd name="connsiteX1117" fmla="*/ 1492439 w 6798686"/>
              <a:gd name="connsiteY1117" fmla="*/ 627942 h 1542374"/>
              <a:gd name="connsiteX1118" fmla="*/ 1731648 w 6798686"/>
              <a:gd name="connsiteY1118" fmla="*/ 644310 h 1542374"/>
              <a:gd name="connsiteX1119" fmla="*/ 1767249 w 6798686"/>
              <a:gd name="connsiteY1119" fmla="*/ 688844 h 1542374"/>
              <a:gd name="connsiteX1120" fmla="*/ 1537760 w 6798686"/>
              <a:gd name="connsiteY1120" fmla="*/ 674704 h 1542374"/>
              <a:gd name="connsiteX1121" fmla="*/ 1342008 w 6798686"/>
              <a:gd name="connsiteY1121" fmla="*/ 673647 h 1542374"/>
              <a:gd name="connsiteX1122" fmla="*/ 1315860 w 6798686"/>
              <a:gd name="connsiteY1122" fmla="*/ 673686 h 1542374"/>
              <a:gd name="connsiteX1123" fmla="*/ 1288925 w 6798686"/>
              <a:gd name="connsiteY1123" fmla="*/ 634743 h 1542374"/>
              <a:gd name="connsiteX1124" fmla="*/ 1492439 w 6798686"/>
              <a:gd name="connsiteY1124" fmla="*/ 627942 h 1542374"/>
              <a:gd name="connsiteX1125" fmla="*/ 904856 w 6798686"/>
              <a:gd name="connsiteY1125" fmla="*/ 627519 h 1542374"/>
              <a:gd name="connsiteX1126" fmla="*/ 929909 w 6798686"/>
              <a:gd name="connsiteY1126" fmla="*/ 641928 h 1542374"/>
              <a:gd name="connsiteX1127" fmla="*/ 909371 w 6798686"/>
              <a:gd name="connsiteY1127" fmla="*/ 641044 h 1542374"/>
              <a:gd name="connsiteX1128" fmla="*/ 906047 w 6798686"/>
              <a:gd name="connsiteY1128" fmla="*/ 639411 h 1542374"/>
              <a:gd name="connsiteX1129" fmla="*/ 884164 w 6798686"/>
              <a:gd name="connsiteY1129" fmla="*/ 628576 h 1542374"/>
              <a:gd name="connsiteX1130" fmla="*/ 904856 w 6798686"/>
              <a:gd name="connsiteY1130" fmla="*/ 627519 h 1542374"/>
              <a:gd name="connsiteX1131" fmla="*/ 3841963 w 6798686"/>
              <a:gd name="connsiteY1131" fmla="*/ 625559 h 1542374"/>
              <a:gd name="connsiteX1132" fmla="*/ 3478067 w 6798686"/>
              <a:gd name="connsiteY1132" fmla="*/ 968976 h 1542374"/>
              <a:gd name="connsiteX1133" fmla="*/ 3288040 w 6798686"/>
              <a:gd name="connsiteY1133" fmla="*/ 1125727 h 1542374"/>
              <a:gd name="connsiteX1134" fmla="*/ 2760553 w 6798686"/>
              <a:gd name="connsiteY1134" fmla="*/ 1428183 h 1542374"/>
              <a:gd name="connsiteX1135" fmla="*/ 2217465 w 6798686"/>
              <a:gd name="connsiteY1135" fmla="*/ 1456195 h 1542374"/>
              <a:gd name="connsiteX1136" fmla="*/ 1750880 w 6798686"/>
              <a:gd name="connsiteY1136" fmla="*/ 1200366 h 1542374"/>
              <a:gd name="connsiteX1137" fmla="*/ 1749400 w 6798686"/>
              <a:gd name="connsiteY1137" fmla="*/ 1198983 h 1542374"/>
              <a:gd name="connsiteX1138" fmla="*/ 2171164 w 6798686"/>
              <a:gd name="connsiteY1138" fmla="*/ 1407991 h 1542374"/>
              <a:gd name="connsiteX1139" fmla="*/ 2444533 w 6798686"/>
              <a:gd name="connsiteY1139" fmla="*/ 1433890 h 1542374"/>
              <a:gd name="connsiteX1140" fmla="*/ 2465397 w 6798686"/>
              <a:gd name="connsiteY1140" fmla="*/ 1432449 h 1542374"/>
              <a:gd name="connsiteX1141" fmla="*/ 2705337 w 6798686"/>
              <a:gd name="connsiteY1141" fmla="*/ 1385052 h 1542374"/>
              <a:gd name="connsiteX1142" fmla="*/ 3220087 w 6798686"/>
              <a:gd name="connsiteY1142" fmla="*/ 1110146 h 1542374"/>
              <a:gd name="connsiteX1143" fmla="*/ 3406944 w 6798686"/>
              <a:gd name="connsiteY1143" fmla="*/ 965037 h 1542374"/>
              <a:gd name="connsiteX1144" fmla="*/ 3769207 w 6798686"/>
              <a:gd name="connsiteY1144" fmla="*/ 640314 h 1542374"/>
              <a:gd name="connsiteX1145" fmla="*/ 3841963 w 6798686"/>
              <a:gd name="connsiteY1145" fmla="*/ 625559 h 1542374"/>
              <a:gd name="connsiteX1146" fmla="*/ 935538 w 6798686"/>
              <a:gd name="connsiteY1146" fmla="*/ 625425 h 1542374"/>
              <a:gd name="connsiteX1147" fmla="*/ 961820 w 6798686"/>
              <a:gd name="connsiteY1147" fmla="*/ 642620 h 1542374"/>
              <a:gd name="connsiteX1148" fmla="*/ 940071 w 6798686"/>
              <a:gd name="connsiteY1148" fmla="*/ 642216 h 1542374"/>
              <a:gd name="connsiteX1149" fmla="*/ 913578 w 6798686"/>
              <a:gd name="connsiteY1149" fmla="*/ 627000 h 1542374"/>
              <a:gd name="connsiteX1150" fmla="*/ 935538 w 6798686"/>
              <a:gd name="connsiteY1150" fmla="*/ 625425 h 1542374"/>
              <a:gd name="connsiteX1151" fmla="*/ 966296 w 6798686"/>
              <a:gd name="connsiteY1151" fmla="*/ 622812 h 1542374"/>
              <a:gd name="connsiteX1152" fmla="*/ 993328 w 6798686"/>
              <a:gd name="connsiteY1152" fmla="*/ 642658 h 1542374"/>
              <a:gd name="connsiteX1153" fmla="*/ 970542 w 6798686"/>
              <a:gd name="connsiteY1153" fmla="*/ 642697 h 1542374"/>
              <a:gd name="connsiteX1154" fmla="*/ 943222 w 6798686"/>
              <a:gd name="connsiteY1154" fmla="*/ 624829 h 1542374"/>
              <a:gd name="connsiteX1155" fmla="*/ 966296 w 6798686"/>
              <a:gd name="connsiteY1155" fmla="*/ 622812 h 1542374"/>
              <a:gd name="connsiteX1156" fmla="*/ 545109 w 6798686"/>
              <a:gd name="connsiteY1156" fmla="*/ 622255 h 1542374"/>
              <a:gd name="connsiteX1157" fmla="*/ 554619 w 6798686"/>
              <a:gd name="connsiteY1157" fmla="*/ 622754 h 1542374"/>
              <a:gd name="connsiteX1158" fmla="*/ 548221 w 6798686"/>
              <a:gd name="connsiteY1158" fmla="*/ 624080 h 1542374"/>
              <a:gd name="connsiteX1159" fmla="*/ 537002 w 6798686"/>
              <a:gd name="connsiteY1159" fmla="*/ 624618 h 1542374"/>
              <a:gd name="connsiteX1160" fmla="*/ 545109 w 6798686"/>
              <a:gd name="connsiteY1160" fmla="*/ 622255 h 1542374"/>
              <a:gd name="connsiteX1161" fmla="*/ 696712 w 6798686"/>
              <a:gd name="connsiteY1161" fmla="*/ 619988 h 1542374"/>
              <a:gd name="connsiteX1162" fmla="*/ 708085 w 6798686"/>
              <a:gd name="connsiteY1162" fmla="*/ 622082 h 1542374"/>
              <a:gd name="connsiteX1163" fmla="*/ 706971 w 6798686"/>
              <a:gd name="connsiteY1163" fmla="*/ 622063 h 1542374"/>
              <a:gd name="connsiteX1164" fmla="*/ 690410 w 6798686"/>
              <a:gd name="connsiteY1164" fmla="*/ 620372 h 1542374"/>
              <a:gd name="connsiteX1165" fmla="*/ 696712 w 6798686"/>
              <a:gd name="connsiteY1165" fmla="*/ 619988 h 1542374"/>
              <a:gd name="connsiteX1166" fmla="*/ 997170 w 6798686"/>
              <a:gd name="connsiteY1166" fmla="*/ 619777 h 1542374"/>
              <a:gd name="connsiteX1167" fmla="*/ 1024720 w 6798686"/>
              <a:gd name="connsiteY1167" fmla="*/ 642197 h 1542374"/>
              <a:gd name="connsiteX1168" fmla="*/ 1001051 w 6798686"/>
              <a:gd name="connsiteY1168" fmla="*/ 642581 h 1542374"/>
              <a:gd name="connsiteX1169" fmla="*/ 973212 w 6798686"/>
              <a:gd name="connsiteY1169" fmla="*/ 622159 h 1542374"/>
              <a:gd name="connsiteX1170" fmla="*/ 997170 w 6798686"/>
              <a:gd name="connsiteY1170" fmla="*/ 619777 h 1542374"/>
              <a:gd name="connsiteX1171" fmla="*/ 733887 w 6798686"/>
              <a:gd name="connsiteY1171" fmla="*/ 617971 h 1542374"/>
              <a:gd name="connsiteX1172" fmla="*/ 752388 w 6798686"/>
              <a:gd name="connsiteY1172" fmla="*/ 622793 h 1542374"/>
              <a:gd name="connsiteX1173" fmla="*/ 740477 w 6798686"/>
              <a:gd name="connsiteY1173" fmla="*/ 622601 h 1542374"/>
              <a:gd name="connsiteX1174" fmla="*/ 718940 w 6798686"/>
              <a:gd name="connsiteY1174" fmla="*/ 618720 h 1542374"/>
              <a:gd name="connsiteX1175" fmla="*/ 733887 w 6798686"/>
              <a:gd name="connsiteY1175" fmla="*/ 617971 h 1542374"/>
              <a:gd name="connsiteX1176" fmla="*/ 3725941 w 6798686"/>
              <a:gd name="connsiteY1176" fmla="*/ 617317 h 1542374"/>
              <a:gd name="connsiteX1177" fmla="*/ 3687363 w 6798686"/>
              <a:gd name="connsiteY1177" fmla="*/ 652649 h 1542374"/>
              <a:gd name="connsiteX1178" fmla="*/ 3610861 w 6798686"/>
              <a:gd name="connsiteY1178" fmla="*/ 671054 h 1542374"/>
              <a:gd name="connsiteX1179" fmla="*/ 3657143 w 6798686"/>
              <a:gd name="connsiteY1179" fmla="*/ 630824 h 1542374"/>
              <a:gd name="connsiteX1180" fmla="*/ 3725941 w 6798686"/>
              <a:gd name="connsiteY1180" fmla="*/ 617317 h 1542374"/>
              <a:gd name="connsiteX1181" fmla="*/ 608951 w 6798686"/>
              <a:gd name="connsiteY1181" fmla="*/ 616760 h 1542374"/>
              <a:gd name="connsiteX1182" fmla="*/ 619499 w 6798686"/>
              <a:gd name="connsiteY1182" fmla="*/ 618028 h 1542374"/>
              <a:gd name="connsiteX1183" fmla="*/ 607837 w 6798686"/>
              <a:gd name="connsiteY1183" fmla="*/ 619623 h 1542374"/>
              <a:gd name="connsiteX1184" fmla="*/ 597750 w 6798686"/>
              <a:gd name="connsiteY1184" fmla="*/ 619277 h 1542374"/>
              <a:gd name="connsiteX1185" fmla="*/ 608951 w 6798686"/>
              <a:gd name="connsiteY1185" fmla="*/ 616760 h 1542374"/>
              <a:gd name="connsiteX1186" fmla="*/ 771485 w 6798686"/>
              <a:gd name="connsiteY1186" fmla="*/ 616568 h 1542374"/>
              <a:gd name="connsiteX1187" fmla="*/ 791639 w 6798686"/>
              <a:gd name="connsiteY1187" fmla="*/ 623408 h 1542374"/>
              <a:gd name="connsiteX1188" fmla="*/ 774233 w 6798686"/>
              <a:gd name="connsiteY1188" fmla="*/ 623119 h 1542374"/>
              <a:gd name="connsiteX1189" fmla="*/ 751428 w 6798686"/>
              <a:gd name="connsiteY1189" fmla="*/ 617221 h 1542374"/>
              <a:gd name="connsiteX1190" fmla="*/ 771485 w 6798686"/>
              <a:gd name="connsiteY1190" fmla="*/ 616568 h 1542374"/>
              <a:gd name="connsiteX1191" fmla="*/ 1028274 w 6798686"/>
              <a:gd name="connsiteY1191" fmla="*/ 616414 h 1542374"/>
              <a:gd name="connsiteX1192" fmla="*/ 1056132 w 6798686"/>
              <a:gd name="connsiteY1192" fmla="*/ 641333 h 1542374"/>
              <a:gd name="connsiteX1193" fmla="*/ 1031714 w 6798686"/>
              <a:gd name="connsiteY1193" fmla="*/ 642043 h 1542374"/>
              <a:gd name="connsiteX1194" fmla="*/ 1003548 w 6798686"/>
              <a:gd name="connsiteY1194" fmla="*/ 619123 h 1542374"/>
              <a:gd name="connsiteX1195" fmla="*/ 1028274 w 6798686"/>
              <a:gd name="connsiteY1195" fmla="*/ 616414 h 1542374"/>
              <a:gd name="connsiteX1196" fmla="*/ 674099 w 6798686"/>
              <a:gd name="connsiteY1196" fmla="*/ 615780 h 1542374"/>
              <a:gd name="connsiteX1197" fmla="*/ 674579 w 6798686"/>
              <a:gd name="connsiteY1197" fmla="*/ 615877 h 1542374"/>
              <a:gd name="connsiteX1198" fmla="*/ 672620 w 6798686"/>
              <a:gd name="connsiteY1198" fmla="*/ 615992 h 1542374"/>
              <a:gd name="connsiteX1199" fmla="*/ 674099 w 6798686"/>
              <a:gd name="connsiteY1199" fmla="*/ 615780 h 1542374"/>
              <a:gd name="connsiteX1200" fmla="*/ 808949 w 6798686"/>
              <a:gd name="connsiteY1200" fmla="*/ 615665 h 1542374"/>
              <a:gd name="connsiteX1201" fmla="*/ 828987 w 6798686"/>
              <a:gd name="connsiteY1201" fmla="*/ 624042 h 1542374"/>
              <a:gd name="connsiteX1202" fmla="*/ 826336 w 6798686"/>
              <a:gd name="connsiteY1202" fmla="*/ 624003 h 1542374"/>
              <a:gd name="connsiteX1203" fmla="*/ 808296 w 6798686"/>
              <a:gd name="connsiteY1203" fmla="*/ 623677 h 1542374"/>
              <a:gd name="connsiteX1204" fmla="*/ 786355 w 6798686"/>
              <a:gd name="connsiteY1204" fmla="*/ 616261 h 1542374"/>
              <a:gd name="connsiteX1205" fmla="*/ 791524 w 6798686"/>
              <a:gd name="connsiteY1205" fmla="*/ 616165 h 1542374"/>
              <a:gd name="connsiteX1206" fmla="*/ 808949 w 6798686"/>
              <a:gd name="connsiteY1206" fmla="*/ 615665 h 1542374"/>
              <a:gd name="connsiteX1207" fmla="*/ 3556125 w 6798686"/>
              <a:gd name="connsiteY1207" fmla="*/ 614801 h 1542374"/>
              <a:gd name="connsiteX1208" fmla="*/ 3494148 w 6798686"/>
              <a:gd name="connsiteY1208" fmla="*/ 663599 h 1542374"/>
              <a:gd name="connsiteX1209" fmla="*/ 3417664 w 6798686"/>
              <a:gd name="connsiteY1209" fmla="*/ 684022 h 1542374"/>
              <a:gd name="connsiteX1210" fmla="*/ 3485176 w 6798686"/>
              <a:gd name="connsiteY1210" fmla="*/ 634109 h 1542374"/>
              <a:gd name="connsiteX1211" fmla="*/ 3556125 w 6798686"/>
              <a:gd name="connsiteY1211" fmla="*/ 614801 h 1542374"/>
              <a:gd name="connsiteX1212" fmla="*/ 1754665 w 6798686"/>
              <a:gd name="connsiteY1212" fmla="*/ 614263 h 1542374"/>
              <a:gd name="connsiteX1213" fmla="*/ 1790476 w 6798686"/>
              <a:gd name="connsiteY1213" fmla="*/ 629863 h 1542374"/>
              <a:gd name="connsiteX1214" fmla="*/ 1817488 w 6798686"/>
              <a:gd name="connsiteY1214" fmla="*/ 656126 h 1542374"/>
              <a:gd name="connsiteX1215" fmla="*/ 1824885 w 6798686"/>
              <a:gd name="connsiteY1215" fmla="*/ 663350 h 1542374"/>
              <a:gd name="connsiteX1216" fmla="*/ 1786711 w 6798686"/>
              <a:gd name="connsiteY1216" fmla="*/ 651380 h 1542374"/>
              <a:gd name="connsiteX1217" fmla="*/ 1760236 w 6798686"/>
              <a:gd name="connsiteY1217" fmla="*/ 620737 h 1542374"/>
              <a:gd name="connsiteX1218" fmla="*/ 1754665 w 6798686"/>
              <a:gd name="connsiteY1218" fmla="*/ 614263 h 1542374"/>
              <a:gd name="connsiteX1219" fmla="*/ 842513 w 6798686"/>
              <a:gd name="connsiteY1219" fmla="*/ 613341 h 1542374"/>
              <a:gd name="connsiteX1220" fmla="*/ 863646 w 6798686"/>
              <a:gd name="connsiteY1220" fmla="*/ 623850 h 1542374"/>
              <a:gd name="connsiteX1221" fmla="*/ 842205 w 6798686"/>
              <a:gd name="connsiteY1221" fmla="*/ 624157 h 1542374"/>
              <a:gd name="connsiteX1222" fmla="*/ 820400 w 6798686"/>
              <a:gd name="connsiteY1222" fmla="*/ 615050 h 1542374"/>
              <a:gd name="connsiteX1223" fmla="*/ 842513 w 6798686"/>
              <a:gd name="connsiteY1223" fmla="*/ 613341 h 1542374"/>
              <a:gd name="connsiteX1224" fmla="*/ 1059648 w 6798686"/>
              <a:gd name="connsiteY1224" fmla="*/ 612822 h 1542374"/>
              <a:gd name="connsiteX1225" fmla="*/ 1087678 w 6798686"/>
              <a:gd name="connsiteY1225" fmla="*/ 640141 h 1542374"/>
              <a:gd name="connsiteX1226" fmla="*/ 1062587 w 6798686"/>
              <a:gd name="connsiteY1226" fmla="*/ 641121 h 1542374"/>
              <a:gd name="connsiteX1227" fmla="*/ 1034211 w 6798686"/>
              <a:gd name="connsiteY1227" fmla="*/ 615761 h 1542374"/>
              <a:gd name="connsiteX1228" fmla="*/ 1059648 w 6798686"/>
              <a:gd name="connsiteY1228" fmla="*/ 612822 h 1542374"/>
              <a:gd name="connsiteX1229" fmla="*/ 576636 w 6798686"/>
              <a:gd name="connsiteY1229" fmla="*/ 612745 h 1542374"/>
              <a:gd name="connsiteX1230" fmla="*/ 592044 w 6798686"/>
              <a:gd name="connsiteY1230" fmla="*/ 614724 h 1542374"/>
              <a:gd name="connsiteX1231" fmla="*/ 575349 w 6798686"/>
              <a:gd name="connsiteY1231" fmla="*/ 618355 h 1542374"/>
              <a:gd name="connsiteX1232" fmla="*/ 560479 w 6798686"/>
              <a:gd name="connsiteY1232" fmla="*/ 617663 h 1542374"/>
              <a:gd name="connsiteX1233" fmla="*/ 576636 w 6798686"/>
              <a:gd name="connsiteY1233" fmla="*/ 612745 h 1542374"/>
              <a:gd name="connsiteX1234" fmla="*/ 3370594 w 6798686"/>
              <a:gd name="connsiteY1234" fmla="*/ 612072 h 1542374"/>
              <a:gd name="connsiteX1235" fmla="*/ 3302738 w 6798686"/>
              <a:gd name="connsiteY1235" fmla="*/ 654896 h 1542374"/>
              <a:gd name="connsiteX1236" fmla="*/ 3287310 w 6798686"/>
              <a:gd name="connsiteY1236" fmla="*/ 660237 h 1542374"/>
              <a:gd name="connsiteX1237" fmla="*/ 3252594 w 6798686"/>
              <a:gd name="connsiteY1237" fmla="*/ 672226 h 1542374"/>
              <a:gd name="connsiteX1238" fmla="*/ 3226965 w 6798686"/>
              <a:gd name="connsiteY1238" fmla="*/ 681063 h 1542374"/>
              <a:gd name="connsiteX1239" fmla="*/ 3298357 w 6798686"/>
              <a:gd name="connsiteY1239" fmla="*/ 639354 h 1542374"/>
              <a:gd name="connsiteX1240" fmla="*/ 3339336 w 6798686"/>
              <a:gd name="connsiteY1240" fmla="*/ 623888 h 1542374"/>
              <a:gd name="connsiteX1241" fmla="*/ 3342909 w 6798686"/>
              <a:gd name="connsiteY1241" fmla="*/ 622524 h 1542374"/>
              <a:gd name="connsiteX1242" fmla="*/ 3370594 w 6798686"/>
              <a:gd name="connsiteY1242" fmla="*/ 612072 h 1542374"/>
              <a:gd name="connsiteX1243" fmla="*/ 3919542 w 6798686"/>
              <a:gd name="connsiteY1243" fmla="*/ 611631 h 1542374"/>
              <a:gd name="connsiteX1244" fmla="*/ 3551726 w 6798686"/>
              <a:gd name="connsiteY1244" fmla="*/ 976007 h 1542374"/>
              <a:gd name="connsiteX1245" fmla="*/ 2262748 w 6798686"/>
              <a:gd name="connsiteY1245" fmla="*/ 1508298 h 1542374"/>
              <a:gd name="connsiteX1246" fmla="*/ 1805961 w 6798686"/>
              <a:gd name="connsiteY1246" fmla="*/ 1249991 h 1542374"/>
              <a:gd name="connsiteX1247" fmla="*/ 2216428 w 6798686"/>
              <a:gd name="connsiteY1247" fmla="*/ 1459999 h 1542374"/>
              <a:gd name="connsiteX1248" fmla="*/ 2495118 w 6798686"/>
              <a:gd name="connsiteY1248" fmla="*/ 1487011 h 1542374"/>
              <a:gd name="connsiteX1249" fmla="*/ 2507510 w 6798686"/>
              <a:gd name="connsiteY1249" fmla="*/ 1486108 h 1542374"/>
              <a:gd name="connsiteX1250" fmla="*/ 2761821 w 6798686"/>
              <a:gd name="connsiteY1250" fmla="*/ 1431911 h 1542374"/>
              <a:gd name="connsiteX1251" fmla="*/ 3290441 w 6798686"/>
              <a:gd name="connsiteY1251" fmla="*/ 1128840 h 1542374"/>
              <a:gd name="connsiteX1252" fmla="*/ 3480641 w 6798686"/>
              <a:gd name="connsiteY1252" fmla="*/ 971934 h 1542374"/>
              <a:gd name="connsiteX1253" fmla="*/ 3848783 w 6798686"/>
              <a:gd name="connsiteY1253" fmla="*/ 624253 h 1542374"/>
              <a:gd name="connsiteX1254" fmla="*/ 3919542 w 6798686"/>
              <a:gd name="connsiteY1254" fmla="*/ 611631 h 1542374"/>
              <a:gd name="connsiteX1255" fmla="*/ 1779275 w 6798686"/>
              <a:gd name="connsiteY1255" fmla="*/ 611458 h 1542374"/>
              <a:gd name="connsiteX1256" fmla="*/ 1810610 w 6798686"/>
              <a:gd name="connsiteY1256" fmla="*/ 634282 h 1542374"/>
              <a:gd name="connsiteX1257" fmla="*/ 1802714 w 6798686"/>
              <a:gd name="connsiteY1257" fmla="*/ 630036 h 1542374"/>
              <a:gd name="connsiteX1258" fmla="*/ 1794203 w 6798686"/>
              <a:gd name="connsiteY1258" fmla="*/ 625675 h 1542374"/>
              <a:gd name="connsiteX1259" fmla="*/ 1779275 w 6798686"/>
              <a:gd name="connsiteY1259" fmla="*/ 611458 h 1542374"/>
              <a:gd name="connsiteX1260" fmla="*/ 706741 w 6798686"/>
              <a:gd name="connsiteY1260" fmla="*/ 610805 h 1542374"/>
              <a:gd name="connsiteX1261" fmla="*/ 716366 w 6798686"/>
              <a:gd name="connsiteY1261" fmla="*/ 613341 h 1542374"/>
              <a:gd name="connsiteX1262" fmla="*/ 695963 w 6798686"/>
              <a:gd name="connsiteY1262" fmla="*/ 614512 h 1542374"/>
              <a:gd name="connsiteX1263" fmla="*/ 689891 w 6798686"/>
              <a:gd name="connsiteY1263" fmla="*/ 613398 h 1542374"/>
              <a:gd name="connsiteX1264" fmla="*/ 706741 w 6798686"/>
              <a:gd name="connsiteY1264" fmla="*/ 610805 h 1542374"/>
              <a:gd name="connsiteX1265" fmla="*/ 874231 w 6798686"/>
              <a:gd name="connsiteY1265" fmla="*/ 609882 h 1542374"/>
              <a:gd name="connsiteX1266" fmla="*/ 896287 w 6798686"/>
              <a:gd name="connsiteY1266" fmla="*/ 622582 h 1542374"/>
              <a:gd name="connsiteX1267" fmla="*/ 874059 w 6798686"/>
              <a:gd name="connsiteY1267" fmla="*/ 623561 h 1542374"/>
              <a:gd name="connsiteX1268" fmla="*/ 851696 w 6798686"/>
              <a:gd name="connsiteY1268" fmla="*/ 612457 h 1542374"/>
              <a:gd name="connsiteX1269" fmla="*/ 874231 w 6798686"/>
              <a:gd name="connsiteY1269" fmla="*/ 609882 h 1542374"/>
              <a:gd name="connsiteX1270" fmla="*/ 641035 w 6798686"/>
              <a:gd name="connsiteY1270" fmla="*/ 609421 h 1542374"/>
              <a:gd name="connsiteX1271" fmla="*/ 657423 w 6798686"/>
              <a:gd name="connsiteY1271" fmla="*/ 612610 h 1542374"/>
              <a:gd name="connsiteX1272" fmla="*/ 640555 w 6798686"/>
              <a:gd name="connsiteY1272" fmla="*/ 615050 h 1542374"/>
              <a:gd name="connsiteX1273" fmla="*/ 624455 w 6798686"/>
              <a:gd name="connsiteY1273" fmla="*/ 613244 h 1542374"/>
              <a:gd name="connsiteX1274" fmla="*/ 641035 w 6798686"/>
              <a:gd name="connsiteY1274" fmla="*/ 609421 h 1542374"/>
              <a:gd name="connsiteX1275" fmla="*/ 1091290 w 6798686"/>
              <a:gd name="connsiteY1275" fmla="*/ 609056 h 1542374"/>
              <a:gd name="connsiteX1276" fmla="*/ 1119397 w 6798686"/>
              <a:gd name="connsiteY1276" fmla="*/ 638700 h 1542374"/>
              <a:gd name="connsiteX1277" fmla="*/ 1093673 w 6798686"/>
              <a:gd name="connsiteY1277" fmla="*/ 639872 h 1542374"/>
              <a:gd name="connsiteX1278" fmla="*/ 1065219 w 6798686"/>
              <a:gd name="connsiteY1278" fmla="*/ 612169 h 1542374"/>
              <a:gd name="connsiteX1279" fmla="*/ 1091290 w 6798686"/>
              <a:gd name="connsiteY1279" fmla="*/ 609056 h 1542374"/>
              <a:gd name="connsiteX1280" fmla="*/ 739593 w 6798686"/>
              <a:gd name="connsiteY1280" fmla="*/ 605675 h 1542374"/>
              <a:gd name="connsiteX1281" fmla="*/ 756692 w 6798686"/>
              <a:gd name="connsiteY1281" fmla="*/ 611535 h 1542374"/>
              <a:gd name="connsiteX1282" fmla="*/ 733273 w 6798686"/>
              <a:gd name="connsiteY1282" fmla="*/ 612476 h 1542374"/>
              <a:gd name="connsiteX1283" fmla="*/ 719459 w 6798686"/>
              <a:gd name="connsiteY1283" fmla="*/ 608826 h 1542374"/>
              <a:gd name="connsiteX1284" fmla="*/ 739593 w 6798686"/>
              <a:gd name="connsiteY1284" fmla="*/ 605675 h 1542374"/>
              <a:gd name="connsiteX1285" fmla="*/ 905259 w 6798686"/>
              <a:gd name="connsiteY1285" fmla="*/ 605560 h 1542374"/>
              <a:gd name="connsiteX1286" fmla="*/ 928141 w 6798686"/>
              <a:gd name="connsiteY1286" fmla="*/ 620583 h 1542374"/>
              <a:gd name="connsiteX1287" fmla="*/ 905048 w 6798686"/>
              <a:gd name="connsiteY1287" fmla="*/ 622082 h 1542374"/>
              <a:gd name="connsiteX1288" fmla="*/ 882089 w 6798686"/>
              <a:gd name="connsiteY1288" fmla="*/ 608864 h 1542374"/>
              <a:gd name="connsiteX1289" fmla="*/ 905259 w 6798686"/>
              <a:gd name="connsiteY1289" fmla="*/ 605560 h 1542374"/>
              <a:gd name="connsiteX1290" fmla="*/ 3466693 w 6798686"/>
              <a:gd name="connsiteY1290" fmla="*/ 605329 h 1542374"/>
              <a:gd name="connsiteX1291" fmla="*/ 3404850 w 6798686"/>
              <a:gd name="connsiteY1291" fmla="*/ 649536 h 1542374"/>
              <a:gd name="connsiteX1292" fmla="*/ 3399278 w 6798686"/>
              <a:gd name="connsiteY1292" fmla="*/ 653436 h 1542374"/>
              <a:gd name="connsiteX1293" fmla="*/ 3322872 w 6798686"/>
              <a:gd name="connsiteY1293" fmla="*/ 676933 h 1542374"/>
              <a:gd name="connsiteX1294" fmla="*/ 3329307 w 6798686"/>
              <a:gd name="connsiteY1294" fmla="*/ 672725 h 1542374"/>
              <a:gd name="connsiteX1295" fmla="*/ 3394859 w 6798686"/>
              <a:gd name="connsiteY1295" fmla="*/ 629133 h 1542374"/>
              <a:gd name="connsiteX1296" fmla="*/ 3466693 w 6798686"/>
              <a:gd name="connsiteY1296" fmla="*/ 605329 h 1542374"/>
              <a:gd name="connsiteX1297" fmla="*/ 3799774 w 6798686"/>
              <a:gd name="connsiteY1297" fmla="*/ 605310 h 1542374"/>
              <a:gd name="connsiteX1298" fmla="*/ 3769649 w 6798686"/>
              <a:gd name="connsiteY1298" fmla="*/ 634320 h 1542374"/>
              <a:gd name="connsiteX1299" fmla="*/ 3695528 w 6798686"/>
              <a:gd name="connsiteY1299" fmla="*/ 650766 h 1542374"/>
              <a:gd name="connsiteX1300" fmla="*/ 3733472 w 6798686"/>
              <a:gd name="connsiteY1300" fmla="*/ 615953 h 1542374"/>
              <a:gd name="connsiteX1301" fmla="*/ 3753088 w 6798686"/>
              <a:gd name="connsiteY1301" fmla="*/ 612534 h 1542374"/>
              <a:gd name="connsiteX1302" fmla="*/ 3799774 w 6798686"/>
              <a:gd name="connsiteY1302" fmla="*/ 605310 h 1542374"/>
              <a:gd name="connsiteX1303" fmla="*/ 1123336 w 6798686"/>
              <a:gd name="connsiteY1303" fmla="*/ 605156 h 1542374"/>
              <a:gd name="connsiteX1304" fmla="*/ 1151405 w 6798686"/>
              <a:gd name="connsiteY1304" fmla="*/ 637067 h 1542374"/>
              <a:gd name="connsiteX1305" fmla="*/ 1125026 w 6798686"/>
              <a:gd name="connsiteY1305" fmla="*/ 638412 h 1542374"/>
              <a:gd name="connsiteX1306" fmla="*/ 1096574 w 6798686"/>
              <a:gd name="connsiteY1306" fmla="*/ 608422 h 1542374"/>
              <a:gd name="connsiteX1307" fmla="*/ 1121972 w 6798686"/>
              <a:gd name="connsiteY1307" fmla="*/ 605329 h 1542374"/>
              <a:gd name="connsiteX1308" fmla="*/ 1123336 w 6798686"/>
              <a:gd name="connsiteY1308" fmla="*/ 605156 h 1542374"/>
              <a:gd name="connsiteX1309" fmla="*/ 3298357 w 6798686"/>
              <a:gd name="connsiteY1309" fmla="*/ 604061 h 1542374"/>
              <a:gd name="connsiteX1310" fmla="*/ 3294822 w 6798686"/>
              <a:gd name="connsiteY1310" fmla="*/ 605944 h 1542374"/>
              <a:gd name="connsiteX1311" fmla="*/ 3290057 w 6798686"/>
              <a:gd name="connsiteY1311" fmla="*/ 608038 h 1542374"/>
              <a:gd name="connsiteX1312" fmla="*/ 3292613 w 6798686"/>
              <a:gd name="connsiteY1312" fmla="*/ 606751 h 1542374"/>
              <a:gd name="connsiteX1313" fmla="*/ 3298357 w 6798686"/>
              <a:gd name="connsiteY1313" fmla="*/ 604061 h 1542374"/>
              <a:gd name="connsiteX1314" fmla="*/ 608298 w 6798686"/>
              <a:gd name="connsiteY1314" fmla="*/ 602831 h 1542374"/>
              <a:gd name="connsiteX1315" fmla="*/ 627452 w 6798686"/>
              <a:gd name="connsiteY1315" fmla="*/ 606732 h 1542374"/>
              <a:gd name="connsiteX1316" fmla="*/ 607645 w 6798686"/>
              <a:gd name="connsiteY1316" fmla="*/ 611246 h 1542374"/>
              <a:gd name="connsiteX1317" fmla="*/ 588913 w 6798686"/>
              <a:gd name="connsiteY1317" fmla="*/ 608941 h 1542374"/>
              <a:gd name="connsiteX1318" fmla="*/ 608298 w 6798686"/>
              <a:gd name="connsiteY1318" fmla="*/ 602831 h 1542374"/>
              <a:gd name="connsiteX1319" fmla="*/ 673235 w 6798686"/>
              <a:gd name="connsiteY1319" fmla="*/ 601756 h 1542374"/>
              <a:gd name="connsiteX1320" fmla="*/ 693350 w 6798686"/>
              <a:gd name="connsiteY1320" fmla="*/ 607212 h 1542374"/>
              <a:gd name="connsiteX1321" fmla="*/ 673158 w 6798686"/>
              <a:gd name="connsiteY1321" fmla="*/ 610267 h 1542374"/>
              <a:gd name="connsiteX1322" fmla="*/ 653408 w 6798686"/>
              <a:gd name="connsiteY1322" fmla="*/ 606501 h 1542374"/>
              <a:gd name="connsiteX1323" fmla="*/ 673235 w 6798686"/>
              <a:gd name="connsiteY1323" fmla="*/ 601756 h 1542374"/>
              <a:gd name="connsiteX1324" fmla="*/ 1155497 w 6798686"/>
              <a:gd name="connsiteY1324" fmla="*/ 601256 h 1542374"/>
              <a:gd name="connsiteX1325" fmla="*/ 1183451 w 6798686"/>
              <a:gd name="connsiteY1325" fmla="*/ 635300 h 1542374"/>
              <a:gd name="connsiteX1326" fmla="*/ 1156746 w 6798686"/>
              <a:gd name="connsiteY1326" fmla="*/ 636779 h 1542374"/>
              <a:gd name="connsiteX1327" fmla="*/ 1128388 w 6798686"/>
              <a:gd name="connsiteY1327" fmla="*/ 604541 h 1542374"/>
              <a:gd name="connsiteX1328" fmla="*/ 1155497 w 6798686"/>
              <a:gd name="connsiteY1328" fmla="*/ 601256 h 1542374"/>
              <a:gd name="connsiteX1329" fmla="*/ 936095 w 6798686"/>
              <a:gd name="connsiteY1329" fmla="*/ 600584 h 1542374"/>
              <a:gd name="connsiteX1330" fmla="*/ 959707 w 6798686"/>
              <a:gd name="connsiteY1330" fmla="*/ 617971 h 1542374"/>
              <a:gd name="connsiteX1331" fmla="*/ 935826 w 6798686"/>
              <a:gd name="connsiteY1331" fmla="*/ 619969 h 1542374"/>
              <a:gd name="connsiteX1332" fmla="*/ 912233 w 6798686"/>
              <a:gd name="connsiteY1332" fmla="*/ 604484 h 1542374"/>
              <a:gd name="connsiteX1333" fmla="*/ 936095 w 6798686"/>
              <a:gd name="connsiteY1333" fmla="*/ 600584 h 1542374"/>
              <a:gd name="connsiteX1334" fmla="*/ 772350 w 6798686"/>
              <a:gd name="connsiteY1334" fmla="*/ 600276 h 1542374"/>
              <a:gd name="connsiteX1335" fmla="*/ 796692 w 6798686"/>
              <a:gd name="connsiteY1335" fmla="*/ 610516 h 1542374"/>
              <a:gd name="connsiteX1336" fmla="*/ 791447 w 6798686"/>
              <a:gd name="connsiteY1336" fmla="*/ 610670 h 1542374"/>
              <a:gd name="connsiteX1337" fmla="*/ 771063 w 6798686"/>
              <a:gd name="connsiteY1337" fmla="*/ 611074 h 1542374"/>
              <a:gd name="connsiteX1338" fmla="*/ 750256 w 6798686"/>
              <a:gd name="connsiteY1338" fmla="*/ 603965 h 1542374"/>
              <a:gd name="connsiteX1339" fmla="*/ 757134 w 6798686"/>
              <a:gd name="connsiteY1339" fmla="*/ 602889 h 1542374"/>
              <a:gd name="connsiteX1340" fmla="*/ 772350 w 6798686"/>
              <a:gd name="connsiteY1340" fmla="*/ 600276 h 1542374"/>
              <a:gd name="connsiteX1341" fmla="*/ 1704637 w 6798686"/>
              <a:gd name="connsiteY1341" fmla="*/ 598201 h 1542374"/>
              <a:gd name="connsiteX1342" fmla="*/ 1743714 w 6798686"/>
              <a:gd name="connsiteY1342" fmla="*/ 610228 h 1542374"/>
              <a:gd name="connsiteX1343" fmla="*/ 1755933 w 6798686"/>
              <a:gd name="connsiteY1343" fmla="*/ 624445 h 1542374"/>
              <a:gd name="connsiteX1344" fmla="*/ 1776932 w 6798686"/>
              <a:gd name="connsiteY1344" fmla="*/ 648787 h 1542374"/>
              <a:gd name="connsiteX1345" fmla="*/ 1735280 w 6798686"/>
              <a:gd name="connsiteY1345" fmla="*/ 639565 h 1542374"/>
              <a:gd name="connsiteX1346" fmla="*/ 1704637 w 6798686"/>
              <a:gd name="connsiteY1346" fmla="*/ 598201 h 1542374"/>
              <a:gd name="connsiteX1347" fmla="*/ 1187946 w 6798686"/>
              <a:gd name="connsiteY1347" fmla="*/ 597394 h 1542374"/>
              <a:gd name="connsiteX1348" fmla="*/ 1215708 w 6798686"/>
              <a:gd name="connsiteY1348" fmla="*/ 633494 h 1542374"/>
              <a:gd name="connsiteX1349" fmla="*/ 1188542 w 6798686"/>
              <a:gd name="connsiteY1349" fmla="*/ 635031 h 1542374"/>
              <a:gd name="connsiteX1350" fmla="*/ 1160338 w 6798686"/>
              <a:gd name="connsiteY1350" fmla="*/ 600680 h 1542374"/>
              <a:gd name="connsiteX1351" fmla="*/ 1187946 w 6798686"/>
              <a:gd name="connsiteY1351" fmla="*/ 597394 h 1542374"/>
              <a:gd name="connsiteX1352" fmla="*/ 3360182 w 6798686"/>
              <a:gd name="connsiteY1352" fmla="*/ 596664 h 1542374"/>
              <a:gd name="connsiteX1353" fmla="*/ 3299317 w 6798686"/>
              <a:gd name="connsiteY1353" fmla="*/ 633206 h 1542374"/>
              <a:gd name="connsiteX1354" fmla="*/ 3232152 w 6798686"/>
              <a:gd name="connsiteY1354" fmla="*/ 658374 h 1542374"/>
              <a:gd name="connsiteX1355" fmla="*/ 3295667 w 6798686"/>
              <a:gd name="connsiteY1355" fmla="*/ 623043 h 1542374"/>
              <a:gd name="connsiteX1356" fmla="*/ 3360182 w 6798686"/>
              <a:gd name="connsiteY1356" fmla="*/ 596664 h 1542374"/>
              <a:gd name="connsiteX1357" fmla="*/ 3870800 w 6798686"/>
              <a:gd name="connsiteY1357" fmla="*/ 596472 h 1542374"/>
              <a:gd name="connsiteX1358" fmla="*/ 3849148 w 6798686"/>
              <a:gd name="connsiteY1358" fmla="*/ 618316 h 1542374"/>
              <a:gd name="connsiteX1359" fmla="*/ 3777084 w 6798686"/>
              <a:gd name="connsiteY1359" fmla="*/ 632745 h 1542374"/>
              <a:gd name="connsiteX1360" fmla="*/ 3806498 w 6798686"/>
              <a:gd name="connsiteY1360" fmla="*/ 604388 h 1542374"/>
              <a:gd name="connsiteX1361" fmla="*/ 3870800 w 6798686"/>
              <a:gd name="connsiteY1361" fmla="*/ 596472 h 1542374"/>
              <a:gd name="connsiteX1362" fmla="*/ 3634338 w 6798686"/>
              <a:gd name="connsiteY1362" fmla="*/ 595588 h 1542374"/>
              <a:gd name="connsiteX1363" fmla="*/ 3577836 w 6798686"/>
              <a:gd name="connsiteY1363" fmla="*/ 642793 h 1542374"/>
              <a:gd name="connsiteX1364" fmla="*/ 3504733 w 6798686"/>
              <a:gd name="connsiteY1364" fmla="*/ 660871 h 1542374"/>
              <a:gd name="connsiteX1365" fmla="*/ 3563714 w 6798686"/>
              <a:gd name="connsiteY1365" fmla="*/ 614339 h 1542374"/>
              <a:gd name="connsiteX1366" fmla="*/ 3566481 w 6798686"/>
              <a:gd name="connsiteY1366" fmla="*/ 612111 h 1542374"/>
              <a:gd name="connsiteX1367" fmla="*/ 3634338 w 6798686"/>
              <a:gd name="connsiteY1367" fmla="*/ 595588 h 1542374"/>
              <a:gd name="connsiteX1368" fmla="*/ 966968 w 6798686"/>
              <a:gd name="connsiteY1368" fmla="*/ 595101 h 1542374"/>
              <a:gd name="connsiteX1369" fmla="*/ 991233 w 6798686"/>
              <a:gd name="connsiteY1369" fmla="*/ 614935 h 1542374"/>
              <a:gd name="connsiteX1370" fmla="*/ 966661 w 6798686"/>
              <a:gd name="connsiteY1370" fmla="*/ 617337 h 1542374"/>
              <a:gd name="connsiteX1371" fmla="*/ 942416 w 6798686"/>
              <a:gd name="connsiteY1371" fmla="*/ 599489 h 1542374"/>
              <a:gd name="connsiteX1372" fmla="*/ 966968 w 6798686"/>
              <a:gd name="connsiteY1372" fmla="*/ 595101 h 1542374"/>
              <a:gd name="connsiteX1373" fmla="*/ 803973 w 6798686"/>
              <a:gd name="connsiteY1373" fmla="*/ 594094 h 1542374"/>
              <a:gd name="connsiteX1374" fmla="*/ 833002 w 6798686"/>
              <a:gd name="connsiteY1374" fmla="*/ 608614 h 1542374"/>
              <a:gd name="connsiteX1375" fmla="*/ 808680 w 6798686"/>
              <a:gd name="connsiteY1375" fmla="*/ 610151 h 1542374"/>
              <a:gd name="connsiteX1376" fmla="*/ 781303 w 6798686"/>
              <a:gd name="connsiteY1376" fmla="*/ 598643 h 1542374"/>
              <a:gd name="connsiteX1377" fmla="*/ 803973 w 6798686"/>
              <a:gd name="connsiteY1377" fmla="*/ 594094 h 1542374"/>
              <a:gd name="connsiteX1378" fmla="*/ 705550 w 6798686"/>
              <a:gd name="connsiteY1378" fmla="*/ 593838 h 1542374"/>
              <a:gd name="connsiteX1379" fmla="*/ 728335 w 6798686"/>
              <a:gd name="connsiteY1379" fmla="*/ 601775 h 1542374"/>
              <a:gd name="connsiteX1380" fmla="*/ 705972 w 6798686"/>
              <a:gd name="connsiteY1380" fmla="*/ 605271 h 1542374"/>
              <a:gd name="connsiteX1381" fmla="*/ 683590 w 6798686"/>
              <a:gd name="connsiteY1381" fmla="*/ 599258 h 1542374"/>
              <a:gd name="connsiteX1382" fmla="*/ 705550 w 6798686"/>
              <a:gd name="connsiteY1382" fmla="*/ 593838 h 1542374"/>
              <a:gd name="connsiteX1383" fmla="*/ 1220645 w 6798686"/>
              <a:gd name="connsiteY1383" fmla="*/ 593617 h 1542374"/>
              <a:gd name="connsiteX1384" fmla="*/ 1248176 w 6798686"/>
              <a:gd name="connsiteY1384" fmla="*/ 631650 h 1542374"/>
              <a:gd name="connsiteX1385" fmla="*/ 1220568 w 6798686"/>
              <a:gd name="connsiteY1385" fmla="*/ 633206 h 1542374"/>
              <a:gd name="connsiteX1386" fmla="*/ 1192596 w 6798686"/>
              <a:gd name="connsiteY1386" fmla="*/ 596857 h 1542374"/>
              <a:gd name="connsiteX1387" fmla="*/ 1220645 w 6798686"/>
              <a:gd name="connsiteY1387" fmla="*/ 593617 h 1542374"/>
              <a:gd name="connsiteX1388" fmla="*/ 639998 w 6798686"/>
              <a:gd name="connsiteY1388" fmla="*/ 592524 h 1542374"/>
              <a:gd name="connsiteX1389" fmla="*/ 661900 w 6798686"/>
              <a:gd name="connsiteY1389" fmla="*/ 598643 h 1542374"/>
              <a:gd name="connsiteX1390" fmla="*/ 639902 w 6798686"/>
              <a:gd name="connsiteY1390" fmla="*/ 603850 h 1542374"/>
              <a:gd name="connsiteX1391" fmla="*/ 618442 w 6798686"/>
              <a:gd name="connsiteY1391" fmla="*/ 599565 h 1542374"/>
              <a:gd name="connsiteX1392" fmla="*/ 639998 w 6798686"/>
              <a:gd name="connsiteY1392" fmla="*/ 592524 h 1542374"/>
              <a:gd name="connsiteX1393" fmla="*/ 3343505 w 6798686"/>
              <a:gd name="connsiteY1393" fmla="*/ 590246 h 1542374"/>
              <a:gd name="connsiteX1394" fmla="*/ 3296512 w 6798686"/>
              <a:gd name="connsiteY1394" fmla="*/ 616952 h 1542374"/>
              <a:gd name="connsiteX1395" fmla="*/ 3245389 w 6798686"/>
              <a:gd name="connsiteY1395" fmla="*/ 637663 h 1542374"/>
              <a:gd name="connsiteX1396" fmla="*/ 3293880 w 6798686"/>
              <a:gd name="connsiteY1396" fmla="*/ 612072 h 1542374"/>
              <a:gd name="connsiteX1397" fmla="*/ 3343505 w 6798686"/>
              <a:gd name="connsiteY1397" fmla="*/ 590246 h 1542374"/>
              <a:gd name="connsiteX1398" fmla="*/ 1253652 w 6798686"/>
              <a:gd name="connsiteY1398" fmla="*/ 590015 h 1542374"/>
              <a:gd name="connsiteX1399" fmla="*/ 1280875 w 6798686"/>
              <a:gd name="connsiteY1399" fmla="*/ 629844 h 1542374"/>
              <a:gd name="connsiteX1400" fmla="*/ 1252845 w 6798686"/>
              <a:gd name="connsiteY1400" fmla="*/ 631381 h 1542374"/>
              <a:gd name="connsiteX1401" fmla="*/ 1225141 w 6798686"/>
              <a:gd name="connsiteY1401" fmla="*/ 593118 h 1542374"/>
              <a:gd name="connsiteX1402" fmla="*/ 1253652 w 6798686"/>
              <a:gd name="connsiteY1402" fmla="*/ 590015 h 1542374"/>
              <a:gd name="connsiteX1403" fmla="*/ 3940579 w 6798686"/>
              <a:gd name="connsiteY1403" fmla="*/ 589500 h 1542374"/>
              <a:gd name="connsiteX1404" fmla="*/ 3926151 w 6798686"/>
              <a:gd name="connsiteY1404" fmla="*/ 604695 h 1542374"/>
              <a:gd name="connsiteX1405" fmla="*/ 3855969 w 6798686"/>
              <a:gd name="connsiteY1405" fmla="*/ 617029 h 1542374"/>
              <a:gd name="connsiteX1406" fmla="*/ 3877006 w 6798686"/>
              <a:gd name="connsiteY1406" fmla="*/ 595800 h 1542374"/>
              <a:gd name="connsiteX1407" fmla="*/ 3940579 w 6798686"/>
              <a:gd name="connsiteY1407" fmla="*/ 589500 h 1542374"/>
              <a:gd name="connsiteX1408" fmla="*/ 997977 w 6798686"/>
              <a:gd name="connsiteY1408" fmla="*/ 589220 h 1542374"/>
              <a:gd name="connsiteX1409" fmla="*/ 1022876 w 6798686"/>
              <a:gd name="connsiteY1409" fmla="*/ 611573 h 1542374"/>
              <a:gd name="connsiteX1410" fmla="*/ 997612 w 6798686"/>
              <a:gd name="connsiteY1410" fmla="*/ 614282 h 1542374"/>
              <a:gd name="connsiteX1411" fmla="*/ 972809 w 6798686"/>
              <a:gd name="connsiteY1411" fmla="*/ 594015 h 1542374"/>
              <a:gd name="connsiteX1412" fmla="*/ 997977 w 6798686"/>
              <a:gd name="connsiteY1412" fmla="*/ 589220 h 1542374"/>
              <a:gd name="connsiteX1413" fmla="*/ 835039 w 6798686"/>
              <a:gd name="connsiteY1413" fmla="*/ 587170 h 1542374"/>
              <a:gd name="connsiteX1414" fmla="*/ 866297 w 6798686"/>
              <a:gd name="connsiteY1414" fmla="*/ 605291 h 1542374"/>
              <a:gd name="connsiteX1415" fmla="*/ 842359 w 6798686"/>
              <a:gd name="connsiteY1415" fmla="*/ 607807 h 1542374"/>
              <a:gd name="connsiteX1416" fmla="*/ 811600 w 6798686"/>
              <a:gd name="connsiteY1416" fmla="*/ 592453 h 1542374"/>
              <a:gd name="connsiteX1417" fmla="*/ 835039 w 6798686"/>
              <a:gd name="connsiteY1417" fmla="*/ 587170 h 1542374"/>
              <a:gd name="connsiteX1418" fmla="*/ 737788 w 6798686"/>
              <a:gd name="connsiteY1418" fmla="*/ 585566 h 1542374"/>
              <a:gd name="connsiteX1419" fmla="*/ 762859 w 6798686"/>
              <a:gd name="connsiteY1419" fmla="*/ 596261 h 1542374"/>
              <a:gd name="connsiteX1420" fmla="*/ 756250 w 6798686"/>
              <a:gd name="connsiteY1420" fmla="*/ 597356 h 1542374"/>
              <a:gd name="connsiteX1421" fmla="*/ 738978 w 6798686"/>
              <a:gd name="connsiteY1421" fmla="*/ 600103 h 1542374"/>
              <a:gd name="connsiteX1422" fmla="*/ 714483 w 6798686"/>
              <a:gd name="connsiteY1422" fmla="*/ 591608 h 1542374"/>
              <a:gd name="connsiteX1423" fmla="*/ 722571 w 6798686"/>
              <a:gd name="connsiteY1423" fmla="*/ 589577 h 1542374"/>
              <a:gd name="connsiteX1424" fmla="*/ 737788 w 6798686"/>
              <a:gd name="connsiteY1424" fmla="*/ 585566 h 1542374"/>
              <a:gd name="connsiteX1425" fmla="*/ 1029235 w 6798686"/>
              <a:gd name="connsiteY1425" fmla="*/ 583047 h 1542374"/>
              <a:gd name="connsiteX1426" fmla="*/ 1054672 w 6798686"/>
              <a:gd name="connsiteY1426" fmla="*/ 607961 h 1542374"/>
              <a:gd name="connsiteX1427" fmla="*/ 1028793 w 6798686"/>
              <a:gd name="connsiteY1427" fmla="*/ 610920 h 1542374"/>
              <a:gd name="connsiteX1428" fmla="*/ 1003452 w 6798686"/>
              <a:gd name="connsiteY1428" fmla="*/ 588153 h 1542374"/>
              <a:gd name="connsiteX1429" fmla="*/ 1029235 w 6798686"/>
              <a:gd name="connsiteY1429" fmla="*/ 583047 h 1542374"/>
              <a:gd name="connsiteX1430" fmla="*/ 671775 w 6798686"/>
              <a:gd name="connsiteY1430" fmla="*/ 581840 h 1542374"/>
              <a:gd name="connsiteX1431" fmla="*/ 695809 w 6798686"/>
              <a:gd name="connsiteY1431" fmla="*/ 590407 h 1542374"/>
              <a:gd name="connsiteX1432" fmla="*/ 672274 w 6798686"/>
              <a:gd name="connsiteY1432" fmla="*/ 596165 h 1542374"/>
              <a:gd name="connsiteX1433" fmla="*/ 648739 w 6798686"/>
              <a:gd name="connsiteY1433" fmla="*/ 589633 h 1542374"/>
              <a:gd name="connsiteX1434" fmla="*/ 671775 w 6798686"/>
              <a:gd name="connsiteY1434" fmla="*/ 581840 h 1542374"/>
              <a:gd name="connsiteX1435" fmla="*/ 3708632 w 6798686"/>
              <a:gd name="connsiteY1435" fmla="*/ 579873 h 1542374"/>
              <a:gd name="connsiteX1436" fmla="*/ 3657489 w 6798686"/>
              <a:gd name="connsiteY1436" fmla="*/ 624964 h 1542374"/>
              <a:gd name="connsiteX1437" fmla="*/ 3587192 w 6798686"/>
              <a:gd name="connsiteY1437" fmla="*/ 640603 h 1542374"/>
              <a:gd name="connsiteX1438" fmla="*/ 3641831 w 6798686"/>
              <a:gd name="connsiteY1438" fmla="*/ 594893 h 1542374"/>
              <a:gd name="connsiteX1439" fmla="*/ 3643445 w 6798686"/>
              <a:gd name="connsiteY1439" fmla="*/ 593519 h 1542374"/>
              <a:gd name="connsiteX1440" fmla="*/ 3708632 w 6798686"/>
              <a:gd name="connsiteY1440" fmla="*/ 579873 h 1542374"/>
              <a:gd name="connsiteX1441" fmla="*/ 865990 w 6798686"/>
              <a:gd name="connsiteY1441" fmla="*/ 579675 h 1542374"/>
              <a:gd name="connsiteX1442" fmla="*/ 898343 w 6798686"/>
              <a:gd name="connsiteY1442" fmla="*/ 601006 h 1542374"/>
              <a:gd name="connsiteX1443" fmla="*/ 874213 w 6798686"/>
              <a:gd name="connsiteY1443" fmla="*/ 604311 h 1542374"/>
              <a:gd name="connsiteX1444" fmla="*/ 841840 w 6798686"/>
              <a:gd name="connsiteY1444" fmla="*/ 585564 h 1542374"/>
              <a:gd name="connsiteX1445" fmla="*/ 865990 w 6798686"/>
              <a:gd name="connsiteY1445" fmla="*/ 579675 h 1542374"/>
              <a:gd name="connsiteX1446" fmla="*/ 3549459 w 6798686"/>
              <a:gd name="connsiteY1446" fmla="*/ 579537 h 1542374"/>
              <a:gd name="connsiteX1447" fmla="*/ 3485656 w 6798686"/>
              <a:gd name="connsiteY1447" fmla="*/ 628153 h 1542374"/>
              <a:gd name="connsiteX1448" fmla="*/ 3413015 w 6798686"/>
              <a:gd name="connsiteY1448" fmla="*/ 649306 h 1542374"/>
              <a:gd name="connsiteX1449" fmla="*/ 3480679 w 6798686"/>
              <a:gd name="connsiteY1449" fmla="*/ 600833 h 1542374"/>
              <a:gd name="connsiteX1450" fmla="*/ 3549459 w 6798686"/>
              <a:gd name="connsiteY1450" fmla="*/ 579537 h 1542374"/>
              <a:gd name="connsiteX1451" fmla="*/ 3461506 w 6798686"/>
              <a:gd name="connsiteY1451" fmla="*/ 578173 h 1542374"/>
              <a:gd name="connsiteX1452" fmla="*/ 3395513 w 6798686"/>
              <a:gd name="connsiteY1452" fmla="*/ 623100 h 1542374"/>
              <a:gd name="connsiteX1453" fmla="*/ 3322660 w 6798686"/>
              <a:gd name="connsiteY1453" fmla="*/ 648018 h 1542374"/>
              <a:gd name="connsiteX1454" fmla="*/ 3391805 w 6798686"/>
              <a:gd name="connsiteY1454" fmla="*/ 604080 h 1542374"/>
              <a:gd name="connsiteX1455" fmla="*/ 3461506 w 6798686"/>
              <a:gd name="connsiteY1455" fmla="*/ 578173 h 1542374"/>
              <a:gd name="connsiteX1456" fmla="*/ 1060762 w 6798686"/>
              <a:gd name="connsiteY1456" fmla="*/ 576686 h 1542374"/>
              <a:gd name="connsiteX1457" fmla="*/ 1086660 w 6798686"/>
              <a:gd name="connsiteY1457" fmla="*/ 604157 h 1542374"/>
              <a:gd name="connsiteX1458" fmla="*/ 1060243 w 6798686"/>
              <a:gd name="connsiteY1458" fmla="*/ 607308 h 1542374"/>
              <a:gd name="connsiteX1459" fmla="*/ 1034403 w 6798686"/>
              <a:gd name="connsiteY1459" fmla="*/ 582009 h 1542374"/>
              <a:gd name="connsiteX1460" fmla="*/ 1060762 w 6798686"/>
              <a:gd name="connsiteY1460" fmla="*/ 576686 h 1542374"/>
              <a:gd name="connsiteX1461" fmla="*/ 769161 w 6798686"/>
              <a:gd name="connsiteY1461" fmla="*/ 576524 h 1542374"/>
              <a:gd name="connsiteX1462" fmla="*/ 795942 w 6798686"/>
              <a:gd name="connsiteY1462" fmla="*/ 590052 h 1542374"/>
              <a:gd name="connsiteX1463" fmla="*/ 771889 w 6798686"/>
              <a:gd name="connsiteY1463" fmla="*/ 594684 h 1542374"/>
              <a:gd name="connsiteX1464" fmla="*/ 745472 w 6798686"/>
              <a:gd name="connsiteY1464" fmla="*/ 583450 h 1542374"/>
              <a:gd name="connsiteX1465" fmla="*/ 769161 w 6798686"/>
              <a:gd name="connsiteY1465" fmla="*/ 576524 h 1542374"/>
              <a:gd name="connsiteX1466" fmla="*/ 1447232 w 6798686"/>
              <a:gd name="connsiteY1466" fmla="*/ 575923 h 1542374"/>
              <a:gd name="connsiteX1467" fmla="*/ 1695895 w 6798686"/>
              <a:gd name="connsiteY1467" fmla="*/ 595973 h 1542374"/>
              <a:gd name="connsiteX1468" fmla="*/ 1726865 w 6798686"/>
              <a:gd name="connsiteY1468" fmla="*/ 638028 h 1542374"/>
              <a:gd name="connsiteX1469" fmla="*/ 1492419 w 6798686"/>
              <a:gd name="connsiteY1469" fmla="*/ 622601 h 1542374"/>
              <a:gd name="connsiteX1470" fmla="*/ 1285390 w 6798686"/>
              <a:gd name="connsiteY1470" fmla="*/ 629594 h 1542374"/>
              <a:gd name="connsiteX1471" fmla="*/ 1257993 w 6798686"/>
              <a:gd name="connsiteY1471" fmla="*/ 589554 h 1542374"/>
              <a:gd name="connsiteX1472" fmla="*/ 1447232 w 6798686"/>
              <a:gd name="connsiteY1472" fmla="*/ 575923 h 1542374"/>
              <a:gd name="connsiteX1473" fmla="*/ 1719776 w 6798686"/>
              <a:gd name="connsiteY1473" fmla="*/ 574275 h 1542374"/>
              <a:gd name="connsiteX1474" fmla="*/ 1743541 w 6798686"/>
              <a:gd name="connsiteY1474" fmla="*/ 587840 h 1542374"/>
              <a:gd name="connsiteX1475" fmla="*/ 1749247 w 6798686"/>
              <a:gd name="connsiteY1475" fmla="*/ 591443 h 1542374"/>
              <a:gd name="connsiteX1476" fmla="*/ 1778238 w 6798686"/>
              <a:gd name="connsiteY1476" fmla="*/ 618163 h 1542374"/>
              <a:gd name="connsiteX1477" fmla="*/ 1747345 w 6798686"/>
              <a:gd name="connsiteY1477" fmla="*/ 605771 h 1542374"/>
              <a:gd name="connsiteX1478" fmla="*/ 1719776 w 6798686"/>
              <a:gd name="connsiteY1478" fmla="*/ 574275 h 1542374"/>
              <a:gd name="connsiteX1479" fmla="*/ 897094 w 6798686"/>
              <a:gd name="connsiteY1479" fmla="*/ 571741 h 1542374"/>
              <a:gd name="connsiteX1480" fmla="*/ 929928 w 6798686"/>
              <a:gd name="connsiteY1480" fmla="*/ 596030 h 1542374"/>
              <a:gd name="connsiteX1481" fmla="*/ 905355 w 6798686"/>
              <a:gd name="connsiteY1481" fmla="*/ 599969 h 1542374"/>
              <a:gd name="connsiteX1482" fmla="*/ 872215 w 6798686"/>
              <a:gd name="connsiteY1482" fmla="*/ 578127 h 1542374"/>
              <a:gd name="connsiteX1483" fmla="*/ 897094 w 6798686"/>
              <a:gd name="connsiteY1483" fmla="*/ 571741 h 1542374"/>
              <a:gd name="connsiteX1484" fmla="*/ 703475 w 6798686"/>
              <a:gd name="connsiteY1484" fmla="*/ 570709 h 1542374"/>
              <a:gd name="connsiteX1485" fmla="*/ 729372 w 6798686"/>
              <a:gd name="connsiteY1485" fmla="*/ 581948 h 1542374"/>
              <a:gd name="connsiteX1486" fmla="*/ 721188 w 6798686"/>
              <a:gd name="connsiteY1486" fmla="*/ 584073 h 1542374"/>
              <a:gd name="connsiteX1487" fmla="*/ 704742 w 6798686"/>
              <a:gd name="connsiteY1487" fmla="*/ 588188 h 1542374"/>
              <a:gd name="connsiteX1488" fmla="*/ 679421 w 6798686"/>
              <a:gd name="connsiteY1488" fmla="*/ 579204 h 1542374"/>
              <a:gd name="connsiteX1489" fmla="*/ 688028 w 6798686"/>
              <a:gd name="connsiteY1489" fmla="*/ 576248 h 1542374"/>
              <a:gd name="connsiteX1490" fmla="*/ 703475 w 6798686"/>
              <a:gd name="connsiteY1490" fmla="*/ 570709 h 1542374"/>
              <a:gd name="connsiteX1491" fmla="*/ 1092750 w 6798686"/>
              <a:gd name="connsiteY1491" fmla="*/ 570202 h 1542374"/>
              <a:gd name="connsiteX1492" fmla="*/ 1119032 w 6798686"/>
              <a:gd name="connsiteY1492" fmla="*/ 600238 h 1542374"/>
              <a:gd name="connsiteX1493" fmla="*/ 1091943 w 6798686"/>
              <a:gd name="connsiteY1493" fmla="*/ 603523 h 1542374"/>
              <a:gd name="connsiteX1494" fmla="*/ 1065700 w 6798686"/>
              <a:gd name="connsiteY1494" fmla="*/ 575683 h 1542374"/>
              <a:gd name="connsiteX1495" fmla="*/ 1070406 w 6798686"/>
              <a:gd name="connsiteY1495" fmla="*/ 574730 h 1542374"/>
              <a:gd name="connsiteX1496" fmla="*/ 1092750 w 6798686"/>
              <a:gd name="connsiteY1496" fmla="*/ 570202 h 1542374"/>
              <a:gd name="connsiteX1497" fmla="*/ 3779601 w 6798686"/>
              <a:gd name="connsiteY1497" fmla="*/ 567589 h 1542374"/>
              <a:gd name="connsiteX1498" fmla="*/ 3733722 w 6798686"/>
              <a:gd name="connsiteY1498" fmla="*/ 610151 h 1542374"/>
              <a:gd name="connsiteX1499" fmla="*/ 3665827 w 6798686"/>
              <a:gd name="connsiteY1499" fmla="*/ 623235 h 1542374"/>
              <a:gd name="connsiteX1500" fmla="*/ 3716662 w 6798686"/>
              <a:gd name="connsiteY1500" fmla="*/ 578340 h 1542374"/>
              <a:gd name="connsiteX1501" fmla="*/ 3779601 w 6798686"/>
              <a:gd name="connsiteY1501" fmla="*/ 567589 h 1542374"/>
              <a:gd name="connsiteX1502" fmla="*/ 800150 w 6798686"/>
              <a:gd name="connsiteY1502" fmla="*/ 566799 h 1542374"/>
              <a:gd name="connsiteX1503" fmla="*/ 827988 w 6798686"/>
              <a:gd name="connsiteY1503" fmla="*/ 583066 h 1542374"/>
              <a:gd name="connsiteX1504" fmla="*/ 803646 w 6798686"/>
              <a:gd name="connsiteY1504" fmla="*/ 588455 h 1542374"/>
              <a:gd name="connsiteX1505" fmla="*/ 775923 w 6798686"/>
              <a:gd name="connsiteY1505" fmla="*/ 574469 h 1542374"/>
              <a:gd name="connsiteX1506" fmla="*/ 800150 w 6798686"/>
              <a:gd name="connsiteY1506" fmla="*/ 566799 h 1542374"/>
              <a:gd name="connsiteX1507" fmla="*/ 1124892 w 6798686"/>
              <a:gd name="connsiteY1507" fmla="*/ 563758 h 1542374"/>
              <a:gd name="connsiteX1508" fmla="*/ 1151443 w 6798686"/>
              <a:gd name="connsiteY1508" fmla="*/ 596299 h 1542374"/>
              <a:gd name="connsiteX1509" fmla="*/ 1124066 w 6798686"/>
              <a:gd name="connsiteY1509" fmla="*/ 599623 h 1542374"/>
              <a:gd name="connsiteX1510" fmla="*/ 1097476 w 6798686"/>
              <a:gd name="connsiteY1510" fmla="*/ 569249 h 1542374"/>
              <a:gd name="connsiteX1511" fmla="*/ 1124892 w 6798686"/>
              <a:gd name="connsiteY1511" fmla="*/ 563758 h 1542374"/>
              <a:gd name="connsiteX1512" fmla="*/ 928410 w 6798686"/>
              <a:gd name="connsiteY1512" fmla="*/ 563477 h 1542374"/>
              <a:gd name="connsiteX1513" fmla="*/ 961359 w 6798686"/>
              <a:gd name="connsiteY1513" fmla="*/ 590520 h 1542374"/>
              <a:gd name="connsiteX1514" fmla="*/ 936267 w 6798686"/>
              <a:gd name="connsiteY1514" fmla="*/ 594962 h 1542374"/>
              <a:gd name="connsiteX1515" fmla="*/ 902839 w 6798686"/>
              <a:gd name="connsiteY1515" fmla="*/ 570242 h 1542374"/>
              <a:gd name="connsiteX1516" fmla="*/ 928410 w 6798686"/>
              <a:gd name="connsiteY1516" fmla="*/ 563477 h 1542374"/>
              <a:gd name="connsiteX1517" fmla="*/ 734502 w 6798686"/>
              <a:gd name="connsiteY1517" fmla="*/ 558818 h 1542374"/>
              <a:gd name="connsiteX1518" fmla="*/ 761822 w 6798686"/>
              <a:gd name="connsiteY1518" fmla="*/ 572805 h 1542374"/>
              <a:gd name="connsiteX1519" fmla="*/ 737134 w 6798686"/>
              <a:gd name="connsiteY1519" fmla="*/ 579863 h 1542374"/>
              <a:gd name="connsiteX1520" fmla="*/ 710199 w 6798686"/>
              <a:gd name="connsiteY1520" fmla="*/ 568209 h 1542374"/>
              <a:gd name="connsiteX1521" fmla="*/ 734502 w 6798686"/>
              <a:gd name="connsiteY1521" fmla="*/ 558818 h 1542374"/>
              <a:gd name="connsiteX1522" fmla="*/ 3847630 w 6798686"/>
              <a:gd name="connsiteY1522" fmla="*/ 558817 h 1542374"/>
              <a:gd name="connsiteX1523" fmla="*/ 3806671 w 6798686"/>
              <a:gd name="connsiteY1523" fmla="*/ 598624 h 1542374"/>
              <a:gd name="connsiteX1524" fmla="*/ 3752127 w 6798686"/>
              <a:gd name="connsiteY1524" fmla="*/ 606943 h 1542374"/>
              <a:gd name="connsiteX1525" fmla="*/ 3741196 w 6798686"/>
              <a:gd name="connsiteY1525" fmla="*/ 608845 h 1542374"/>
              <a:gd name="connsiteX1526" fmla="*/ 3786747 w 6798686"/>
              <a:gd name="connsiteY1526" fmla="*/ 566548 h 1542374"/>
              <a:gd name="connsiteX1527" fmla="*/ 3847630 w 6798686"/>
              <a:gd name="connsiteY1527" fmla="*/ 558817 h 1542374"/>
              <a:gd name="connsiteX1528" fmla="*/ 3453802 w 6798686"/>
              <a:gd name="connsiteY1528" fmla="*/ 558252 h 1542374"/>
              <a:gd name="connsiteX1529" fmla="*/ 3392439 w 6798686"/>
              <a:gd name="connsiteY1529" fmla="*/ 598067 h 1542374"/>
              <a:gd name="connsiteX1530" fmla="*/ 3341008 w 6798686"/>
              <a:gd name="connsiteY1530" fmla="*/ 617471 h 1542374"/>
              <a:gd name="connsiteX1531" fmla="*/ 3337415 w 6798686"/>
              <a:gd name="connsiteY1531" fmla="*/ 618816 h 1542374"/>
              <a:gd name="connsiteX1532" fmla="*/ 3324831 w 6798686"/>
              <a:gd name="connsiteY1532" fmla="*/ 623581 h 1542374"/>
              <a:gd name="connsiteX1533" fmla="*/ 3388558 w 6798686"/>
              <a:gd name="connsiteY1533" fmla="*/ 585014 h 1542374"/>
              <a:gd name="connsiteX1534" fmla="*/ 3403236 w 6798686"/>
              <a:gd name="connsiteY1534" fmla="*/ 578987 h 1542374"/>
              <a:gd name="connsiteX1535" fmla="*/ 3424293 w 6798686"/>
              <a:gd name="connsiteY1535" fmla="*/ 570340 h 1542374"/>
              <a:gd name="connsiteX1536" fmla="*/ 3453802 w 6798686"/>
              <a:gd name="connsiteY1536" fmla="*/ 558252 h 1542374"/>
              <a:gd name="connsiteX1537" fmla="*/ 3627019 w 6798686"/>
              <a:gd name="connsiteY1537" fmla="*/ 557583 h 1542374"/>
              <a:gd name="connsiteX1538" fmla="*/ 3566789 w 6798686"/>
              <a:gd name="connsiteY1538" fmla="*/ 606251 h 1542374"/>
              <a:gd name="connsiteX1539" fmla="*/ 3497356 w 6798686"/>
              <a:gd name="connsiteY1539" fmla="*/ 624868 h 1542374"/>
              <a:gd name="connsiteX1540" fmla="*/ 3561332 w 6798686"/>
              <a:gd name="connsiteY1540" fmla="*/ 576006 h 1542374"/>
              <a:gd name="connsiteX1541" fmla="*/ 3627019 w 6798686"/>
              <a:gd name="connsiteY1541" fmla="*/ 557583 h 1542374"/>
              <a:gd name="connsiteX1542" fmla="*/ 1157360 w 6798686"/>
              <a:gd name="connsiteY1542" fmla="*/ 557403 h 1542374"/>
              <a:gd name="connsiteX1543" fmla="*/ 1184104 w 6798686"/>
              <a:gd name="connsiteY1543" fmla="*/ 592394 h 1542374"/>
              <a:gd name="connsiteX1544" fmla="*/ 1156265 w 6798686"/>
              <a:gd name="connsiteY1544" fmla="*/ 595723 h 1542374"/>
              <a:gd name="connsiteX1545" fmla="*/ 1129445 w 6798686"/>
              <a:gd name="connsiteY1545" fmla="*/ 562849 h 1542374"/>
              <a:gd name="connsiteX1546" fmla="*/ 1157360 w 6798686"/>
              <a:gd name="connsiteY1546" fmla="*/ 557403 h 1542374"/>
              <a:gd name="connsiteX1547" fmla="*/ 831100 w 6798686"/>
              <a:gd name="connsiteY1547" fmla="*/ 556521 h 1542374"/>
              <a:gd name="connsiteX1548" fmla="*/ 859688 w 6798686"/>
              <a:gd name="connsiteY1548" fmla="*/ 575493 h 1542374"/>
              <a:gd name="connsiteX1549" fmla="*/ 834828 w 6798686"/>
              <a:gd name="connsiteY1549" fmla="*/ 581479 h 1542374"/>
              <a:gd name="connsiteX1550" fmla="*/ 806240 w 6798686"/>
              <a:gd name="connsiteY1550" fmla="*/ 564801 h 1542374"/>
              <a:gd name="connsiteX1551" fmla="*/ 831100 w 6798686"/>
              <a:gd name="connsiteY1551" fmla="*/ 556521 h 1542374"/>
              <a:gd name="connsiteX1552" fmla="*/ 959995 w 6798686"/>
              <a:gd name="connsiteY1552" fmla="*/ 554986 h 1542374"/>
              <a:gd name="connsiteX1553" fmla="*/ 992847 w 6798686"/>
              <a:gd name="connsiteY1553" fmla="*/ 584605 h 1542374"/>
              <a:gd name="connsiteX1554" fmla="*/ 967218 w 6798686"/>
              <a:gd name="connsiteY1554" fmla="*/ 589441 h 1542374"/>
              <a:gd name="connsiteX1555" fmla="*/ 933789 w 6798686"/>
              <a:gd name="connsiteY1555" fmla="*/ 562033 h 1542374"/>
              <a:gd name="connsiteX1556" fmla="*/ 959995 w 6798686"/>
              <a:gd name="connsiteY1556" fmla="*/ 554986 h 1542374"/>
              <a:gd name="connsiteX1557" fmla="*/ 3912722 w 6798686"/>
              <a:gd name="connsiteY1557" fmla="*/ 553916 h 1542374"/>
              <a:gd name="connsiteX1558" fmla="*/ 3877121 w 6798686"/>
              <a:gd name="connsiteY1558" fmla="*/ 590071 h 1542374"/>
              <a:gd name="connsiteX1559" fmla="*/ 3813395 w 6798686"/>
              <a:gd name="connsiteY1559" fmla="*/ 597702 h 1542374"/>
              <a:gd name="connsiteX1560" fmla="*/ 3854086 w 6798686"/>
              <a:gd name="connsiteY1560" fmla="*/ 558121 h 1542374"/>
              <a:gd name="connsiteX1561" fmla="*/ 3854739 w 6798686"/>
              <a:gd name="connsiteY1561" fmla="*/ 558052 h 1542374"/>
              <a:gd name="connsiteX1562" fmla="*/ 3912722 w 6798686"/>
              <a:gd name="connsiteY1562" fmla="*/ 553916 h 1542374"/>
              <a:gd name="connsiteX1563" fmla="*/ 1671803 w 6798686"/>
              <a:gd name="connsiteY1563" fmla="*/ 553299 h 1542374"/>
              <a:gd name="connsiteX1564" fmla="*/ 1705962 w 6798686"/>
              <a:gd name="connsiteY1564" fmla="*/ 567449 h 1542374"/>
              <a:gd name="connsiteX1565" fmla="*/ 1736644 w 6798686"/>
              <a:gd name="connsiteY1565" fmla="*/ 602063 h 1542374"/>
              <a:gd name="connsiteX1566" fmla="*/ 1699641 w 6798686"/>
              <a:gd name="connsiteY1566" fmla="*/ 591335 h 1542374"/>
              <a:gd name="connsiteX1567" fmla="*/ 1697394 w 6798686"/>
              <a:gd name="connsiteY1567" fmla="*/ 588234 h 1542374"/>
              <a:gd name="connsiteX1568" fmla="*/ 1671803 w 6798686"/>
              <a:gd name="connsiteY1568" fmla="*/ 553299 h 1542374"/>
              <a:gd name="connsiteX1569" fmla="*/ 3975680 w 6798686"/>
              <a:gd name="connsiteY1569" fmla="*/ 552377 h 1542374"/>
              <a:gd name="connsiteX1570" fmla="*/ 3946496 w 6798686"/>
              <a:gd name="connsiteY1570" fmla="*/ 583262 h 1542374"/>
              <a:gd name="connsiteX1571" fmla="*/ 3883288 w 6798686"/>
              <a:gd name="connsiteY1571" fmla="*/ 589421 h 1542374"/>
              <a:gd name="connsiteX1572" fmla="*/ 3918466 w 6798686"/>
              <a:gd name="connsiteY1572" fmla="*/ 553662 h 1542374"/>
              <a:gd name="connsiteX1573" fmla="*/ 3975680 w 6798686"/>
              <a:gd name="connsiteY1573" fmla="*/ 552377 h 1542374"/>
              <a:gd name="connsiteX1574" fmla="*/ 1190175 w 6798686"/>
              <a:gd name="connsiteY1574" fmla="*/ 551237 h 1542374"/>
              <a:gd name="connsiteX1575" fmla="*/ 1217014 w 6798686"/>
              <a:gd name="connsiteY1575" fmla="*/ 588586 h 1542374"/>
              <a:gd name="connsiteX1576" fmla="*/ 1188753 w 6798686"/>
              <a:gd name="connsiteY1576" fmla="*/ 591850 h 1542374"/>
              <a:gd name="connsiteX1577" fmla="*/ 1161760 w 6798686"/>
              <a:gd name="connsiteY1577" fmla="*/ 556563 h 1542374"/>
              <a:gd name="connsiteX1578" fmla="*/ 1190175 w 6798686"/>
              <a:gd name="connsiteY1578" fmla="*/ 551237 h 1542374"/>
              <a:gd name="connsiteX1579" fmla="*/ 3544752 w 6798686"/>
              <a:gd name="connsiteY1579" fmla="*/ 548490 h 1542374"/>
              <a:gd name="connsiteX1580" fmla="*/ 3481102 w 6798686"/>
              <a:gd name="connsiteY1580" fmla="*/ 594922 h 1542374"/>
              <a:gd name="connsiteX1581" fmla="*/ 3411996 w 6798686"/>
              <a:gd name="connsiteY1581" fmla="*/ 617567 h 1542374"/>
              <a:gd name="connsiteX1582" fmla="*/ 3478874 w 6798686"/>
              <a:gd name="connsiteY1582" fmla="*/ 571838 h 1542374"/>
              <a:gd name="connsiteX1583" fmla="*/ 3544752 w 6798686"/>
              <a:gd name="connsiteY1583" fmla="*/ 548490 h 1542374"/>
              <a:gd name="connsiteX1584" fmla="*/ 3417914 w 6798686"/>
              <a:gd name="connsiteY1584" fmla="*/ 547274 h 1542374"/>
              <a:gd name="connsiteX1585" fmla="*/ 3386675 w 6798686"/>
              <a:gd name="connsiteY1585" fmla="*/ 565406 h 1542374"/>
              <a:gd name="connsiteX1586" fmla="*/ 3353150 w 6798686"/>
              <a:gd name="connsiteY1586" fmla="*/ 580257 h 1542374"/>
              <a:gd name="connsiteX1587" fmla="*/ 3384580 w 6798686"/>
              <a:gd name="connsiteY1587" fmla="*/ 563197 h 1542374"/>
              <a:gd name="connsiteX1588" fmla="*/ 3417914 w 6798686"/>
              <a:gd name="connsiteY1588" fmla="*/ 547274 h 1542374"/>
              <a:gd name="connsiteX1589" fmla="*/ 3441602 w 6798686"/>
              <a:gd name="connsiteY1589" fmla="*/ 546763 h 1542374"/>
              <a:gd name="connsiteX1590" fmla="*/ 3389192 w 6798686"/>
              <a:gd name="connsiteY1590" fmla="*/ 578991 h 1542374"/>
              <a:gd name="connsiteX1591" fmla="*/ 3331939 w 6798686"/>
              <a:gd name="connsiteY1591" fmla="*/ 602486 h 1542374"/>
              <a:gd name="connsiteX1592" fmla="*/ 3386060 w 6798686"/>
              <a:gd name="connsiteY1592" fmla="*/ 571406 h 1542374"/>
              <a:gd name="connsiteX1593" fmla="*/ 3427808 w 6798686"/>
              <a:gd name="connsiteY1593" fmla="*/ 552880 h 1542374"/>
              <a:gd name="connsiteX1594" fmla="*/ 3441602 w 6798686"/>
              <a:gd name="connsiteY1594" fmla="*/ 546763 h 1542374"/>
              <a:gd name="connsiteX1595" fmla="*/ 991906 w 6798686"/>
              <a:gd name="connsiteY1595" fmla="*/ 546361 h 1542374"/>
              <a:gd name="connsiteX1596" fmla="*/ 1024471 w 6798686"/>
              <a:gd name="connsiteY1596" fmla="*/ 578380 h 1542374"/>
              <a:gd name="connsiteX1597" fmla="*/ 998323 w 6798686"/>
              <a:gd name="connsiteY1597" fmla="*/ 583541 h 1542374"/>
              <a:gd name="connsiteX1598" fmla="*/ 965105 w 6798686"/>
              <a:gd name="connsiteY1598" fmla="*/ 553604 h 1542374"/>
              <a:gd name="connsiteX1599" fmla="*/ 973251 w 6798686"/>
              <a:gd name="connsiteY1599" fmla="*/ 551401 h 1542374"/>
              <a:gd name="connsiteX1600" fmla="*/ 991906 w 6798686"/>
              <a:gd name="connsiteY1600" fmla="*/ 546361 h 1542374"/>
              <a:gd name="connsiteX1601" fmla="*/ 765318 w 6798686"/>
              <a:gd name="connsiteY1601" fmla="*/ 546252 h 1542374"/>
              <a:gd name="connsiteX1602" fmla="*/ 793579 w 6798686"/>
              <a:gd name="connsiteY1602" fmla="*/ 562945 h 1542374"/>
              <a:gd name="connsiteX1603" fmla="*/ 768603 w 6798686"/>
              <a:gd name="connsiteY1603" fmla="*/ 570759 h 1542374"/>
              <a:gd name="connsiteX1604" fmla="*/ 740516 w 6798686"/>
              <a:gd name="connsiteY1604" fmla="*/ 556409 h 1542374"/>
              <a:gd name="connsiteX1605" fmla="*/ 765318 w 6798686"/>
              <a:gd name="connsiteY1605" fmla="*/ 546252 h 1542374"/>
              <a:gd name="connsiteX1606" fmla="*/ 862262 w 6798686"/>
              <a:gd name="connsiteY1606" fmla="*/ 545835 h 1542374"/>
              <a:gd name="connsiteX1607" fmla="*/ 891331 w 6798686"/>
              <a:gd name="connsiteY1607" fmla="*/ 567462 h 1542374"/>
              <a:gd name="connsiteX1608" fmla="*/ 865875 w 6798686"/>
              <a:gd name="connsiteY1608" fmla="*/ 573944 h 1542374"/>
              <a:gd name="connsiteX1609" fmla="*/ 836749 w 6798686"/>
              <a:gd name="connsiteY1609" fmla="*/ 554611 h 1542374"/>
              <a:gd name="connsiteX1610" fmla="*/ 862262 w 6798686"/>
              <a:gd name="connsiteY1610" fmla="*/ 545835 h 1542374"/>
              <a:gd name="connsiteX1611" fmla="*/ 1693340 w 6798686"/>
              <a:gd name="connsiteY1611" fmla="*/ 545583 h 1542374"/>
              <a:gd name="connsiteX1612" fmla="*/ 1726058 w 6798686"/>
              <a:gd name="connsiteY1612" fmla="*/ 571404 h 1542374"/>
              <a:gd name="connsiteX1613" fmla="*/ 1709708 w 6798686"/>
              <a:gd name="connsiteY1613" fmla="*/ 563137 h 1542374"/>
              <a:gd name="connsiteX1614" fmla="*/ 1693340 w 6798686"/>
              <a:gd name="connsiteY1614" fmla="*/ 545583 h 1542374"/>
              <a:gd name="connsiteX1615" fmla="*/ 1223354 w 6798686"/>
              <a:gd name="connsiteY1615" fmla="*/ 545374 h 1542374"/>
              <a:gd name="connsiteX1616" fmla="*/ 1250193 w 6798686"/>
              <a:gd name="connsiteY1616" fmla="*/ 584939 h 1542374"/>
              <a:gd name="connsiteX1617" fmla="*/ 1221490 w 6798686"/>
              <a:gd name="connsiteY1617" fmla="*/ 588075 h 1542374"/>
              <a:gd name="connsiteX1618" fmla="*/ 1194440 w 6798686"/>
              <a:gd name="connsiteY1618" fmla="*/ 550454 h 1542374"/>
              <a:gd name="connsiteX1619" fmla="*/ 1223354 w 6798686"/>
              <a:gd name="connsiteY1619" fmla="*/ 545374 h 1542374"/>
              <a:gd name="connsiteX1620" fmla="*/ 3700274 w 6798686"/>
              <a:gd name="connsiteY1620" fmla="*/ 539418 h 1542374"/>
              <a:gd name="connsiteX1621" fmla="*/ 3643637 w 6798686"/>
              <a:gd name="connsiteY1621" fmla="*/ 587740 h 1542374"/>
              <a:gd name="connsiteX1622" fmla="*/ 3576971 w 6798686"/>
              <a:gd name="connsiteY1622" fmla="*/ 603677 h 1542374"/>
              <a:gd name="connsiteX1623" fmla="*/ 3637239 w 6798686"/>
              <a:gd name="connsiteY1623" fmla="*/ 554886 h 1542374"/>
              <a:gd name="connsiteX1624" fmla="*/ 3700274 w 6798686"/>
              <a:gd name="connsiteY1624" fmla="*/ 539418 h 1542374"/>
              <a:gd name="connsiteX1625" fmla="*/ 1024163 w 6798686"/>
              <a:gd name="connsiteY1625" fmla="*/ 537704 h 1542374"/>
              <a:gd name="connsiteX1626" fmla="*/ 1056324 w 6798686"/>
              <a:gd name="connsiteY1626" fmla="*/ 571967 h 1542374"/>
              <a:gd name="connsiteX1627" fmla="*/ 1029658 w 6798686"/>
              <a:gd name="connsiteY1627" fmla="*/ 577349 h 1542374"/>
              <a:gd name="connsiteX1628" fmla="*/ 996786 w 6798686"/>
              <a:gd name="connsiteY1628" fmla="*/ 545043 h 1542374"/>
              <a:gd name="connsiteX1629" fmla="*/ 1024163 w 6798686"/>
              <a:gd name="connsiteY1629" fmla="*/ 537704 h 1542374"/>
              <a:gd name="connsiteX1630" fmla="*/ 893655 w 6798686"/>
              <a:gd name="connsiteY1630" fmla="*/ 534855 h 1542374"/>
              <a:gd name="connsiteX1631" fmla="*/ 923088 w 6798686"/>
              <a:gd name="connsiteY1631" fmla="*/ 559109 h 1542374"/>
              <a:gd name="connsiteX1632" fmla="*/ 897075 w 6798686"/>
              <a:gd name="connsiteY1632" fmla="*/ 565971 h 1542374"/>
              <a:gd name="connsiteX1633" fmla="*/ 867526 w 6798686"/>
              <a:gd name="connsiteY1633" fmla="*/ 543998 h 1542374"/>
              <a:gd name="connsiteX1634" fmla="*/ 893655 w 6798686"/>
              <a:gd name="connsiteY1634" fmla="*/ 534855 h 1542374"/>
              <a:gd name="connsiteX1635" fmla="*/ 796173 w 6798686"/>
              <a:gd name="connsiteY1635" fmla="*/ 533172 h 1542374"/>
              <a:gd name="connsiteX1636" fmla="*/ 825126 w 6798686"/>
              <a:gd name="connsiteY1636" fmla="*/ 552548 h 1542374"/>
              <a:gd name="connsiteX1637" fmla="*/ 799708 w 6798686"/>
              <a:gd name="connsiteY1637" fmla="*/ 560972 h 1542374"/>
              <a:gd name="connsiteX1638" fmla="*/ 770832 w 6798686"/>
              <a:gd name="connsiteY1638" fmla="*/ 543943 h 1542374"/>
              <a:gd name="connsiteX1639" fmla="*/ 796173 w 6798686"/>
              <a:gd name="connsiteY1639" fmla="*/ 533172 h 1542374"/>
              <a:gd name="connsiteX1640" fmla="*/ 1056881 w 6798686"/>
              <a:gd name="connsiteY1640" fmla="*/ 529076 h 1542374"/>
              <a:gd name="connsiteX1641" fmla="*/ 1088581 w 6798686"/>
              <a:gd name="connsiteY1641" fmla="*/ 565429 h 1542374"/>
              <a:gd name="connsiteX1642" fmla="*/ 1069311 w 6798686"/>
              <a:gd name="connsiteY1642" fmla="*/ 569339 h 1542374"/>
              <a:gd name="connsiteX1643" fmla="*/ 1061261 w 6798686"/>
              <a:gd name="connsiteY1643" fmla="*/ 570968 h 1542374"/>
              <a:gd name="connsiteX1644" fmla="*/ 1028851 w 6798686"/>
              <a:gd name="connsiteY1644" fmla="*/ 536454 h 1542374"/>
              <a:gd name="connsiteX1645" fmla="*/ 1056881 w 6798686"/>
              <a:gd name="connsiteY1645" fmla="*/ 529076 h 1542374"/>
              <a:gd name="connsiteX1646" fmla="*/ 3769957 w 6798686"/>
              <a:gd name="connsiteY1646" fmla="*/ 524944 h 1542374"/>
              <a:gd name="connsiteX1647" fmla="*/ 3717142 w 6798686"/>
              <a:gd name="connsiteY1647" fmla="*/ 572313 h 1542374"/>
              <a:gd name="connsiteX1648" fmla="*/ 3716797 w 6798686"/>
              <a:gd name="connsiteY1648" fmla="*/ 572626 h 1542374"/>
              <a:gd name="connsiteX1649" fmla="*/ 3652570 w 6798686"/>
              <a:gd name="connsiteY1649" fmla="*/ 585765 h 1542374"/>
              <a:gd name="connsiteX1650" fmla="*/ 3709189 w 6798686"/>
              <a:gd name="connsiteY1650" fmla="*/ 537397 h 1542374"/>
              <a:gd name="connsiteX1651" fmla="*/ 3769957 w 6798686"/>
              <a:gd name="connsiteY1651" fmla="*/ 524944 h 1542374"/>
              <a:gd name="connsiteX1652" fmla="*/ 1402027 w 6798686"/>
              <a:gd name="connsiteY1652" fmla="*/ 523914 h 1542374"/>
              <a:gd name="connsiteX1653" fmla="*/ 1662101 w 6798686"/>
              <a:gd name="connsiteY1653" fmla="*/ 549921 h 1542374"/>
              <a:gd name="connsiteX1654" fmla="*/ 1690977 w 6798686"/>
              <a:gd name="connsiteY1654" fmla="*/ 589208 h 1542374"/>
              <a:gd name="connsiteX1655" fmla="*/ 1447079 w 6798686"/>
              <a:gd name="connsiteY1655" fmla="*/ 570511 h 1542374"/>
              <a:gd name="connsiteX1656" fmla="*/ 1254535 w 6798686"/>
              <a:gd name="connsiteY1656" fmla="*/ 584478 h 1542374"/>
              <a:gd name="connsiteX1657" fmla="*/ 1227523 w 6798686"/>
              <a:gd name="connsiteY1657" fmla="*/ 544665 h 1542374"/>
              <a:gd name="connsiteX1658" fmla="*/ 1402027 w 6798686"/>
              <a:gd name="connsiteY1658" fmla="*/ 523914 h 1542374"/>
              <a:gd name="connsiteX1659" fmla="*/ 925394 w 6798686"/>
              <a:gd name="connsiteY1659" fmla="*/ 523691 h 1542374"/>
              <a:gd name="connsiteX1660" fmla="*/ 955057 w 6798686"/>
              <a:gd name="connsiteY1660" fmla="*/ 550530 h 1542374"/>
              <a:gd name="connsiteX1661" fmla="*/ 928487 w 6798686"/>
              <a:gd name="connsiteY1661" fmla="*/ 557672 h 1542374"/>
              <a:gd name="connsiteX1662" fmla="*/ 898670 w 6798686"/>
              <a:gd name="connsiteY1662" fmla="*/ 533097 h 1542374"/>
              <a:gd name="connsiteX1663" fmla="*/ 911638 w 6798686"/>
              <a:gd name="connsiteY1663" fmla="*/ 528531 h 1542374"/>
              <a:gd name="connsiteX1664" fmla="*/ 925394 w 6798686"/>
              <a:gd name="connsiteY1664" fmla="*/ 523691 h 1542374"/>
              <a:gd name="connsiteX1665" fmla="*/ 3540660 w 6798686"/>
              <a:gd name="connsiteY1665" fmla="*/ 523301 h 1542374"/>
              <a:gd name="connsiteX1666" fmla="*/ 3479162 w 6798686"/>
              <a:gd name="connsiteY1666" fmla="*/ 566013 h 1542374"/>
              <a:gd name="connsiteX1667" fmla="*/ 3413187 w 6798686"/>
              <a:gd name="connsiteY1667" fmla="*/ 590305 h 1542374"/>
              <a:gd name="connsiteX1668" fmla="*/ 3476587 w 6798686"/>
              <a:gd name="connsiteY1668" fmla="*/ 548967 h 1542374"/>
              <a:gd name="connsiteX1669" fmla="*/ 3540660 w 6798686"/>
              <a:gd name="connsiteY1669" fmla="*/ 523301 h 1542374"/>
              <a:gd name="connsiteX1670" fmla="*/ 3623041 w 6798686"/>
              <a:gd name="connsiteY1670" fmla="*/ 522588 h 1542374"/>
              <a:gd name="connsiteX1671" fmla="*/ 3561562 w 6798686"/>
              <a:gd name="connsiteY1671" fmla="*/ 570211 h 1542374"/>
              <a:gd name="connsiteX1672" fmla="*/ 3494877 w 6798686"/>
              <a:gd name="connsiteY1672" fmla="*/ 590534 h 1542374"/>
              <a:gd name="connsiteX1673" fmla="*/ 3559104 w 6798686"/>
              <a:gd name="connsiteY1673" fmla="*/ 543570 h 1542374"/>
              <a:gd name="connsiteX1674" fmla="*/ 3623041 w 6798686"/>
              <a:gd name="connsiteY1674" fmla="*/ 522588 h 1542374"/>
              <a:gd name="connsiteX1675" fmla="*/ 1089811 w 6798686"/>
              <a:gd name="connsiteY1675" fmla="*/ 520638 h 1542374"/>
              <a:gd name="connsiteX1676" fmla="*/ 1120954 w 6798686"/>
              <a:gd name="connsiteY1676" fmla="*/ 558930 h 1542374"/>
              <a:gd name="connsiteX1677" fmla="*/ 1093307 w 6798686"/>
              <a:gd name="connsiteY1677" fmla="*/ 564475 h 1542374"/>
              <a:gd name="connsiteX1678" fmla="*/ 1061415 w 6798686"/>
              <a:gd name="connsiteY1678" fmla="*/ 527899 h 1542374"/>
              <a:gd name="connsiteX1679" fmla="*/ 1089811 w 6798686"/>
              <a:gd name="connsiteY1679" fmla="*/ 520638 h 1542374"/>
              <a:gd name="connsiteX1680" fmla="*/ 827296 w 6798686"/>
              <a:gd name="connsiteY1680" fmla="*/ 519699 h 1542374"/>
              <a:gd name="connsiteX1681" fmla="*/ 856749 w 6798686"/>
              <a:gd name="connsiteY1681" fmla="*/ 541735 h 1542374"/>
              <a:gd name="connsiteX1682" fmla="*/ 830774 w 6798686"/>
              <a:gd name="connsiteY1682" fmla="*/ 550640 h 1542374"/>
              <a:gd name="connsiteX1683" fmla="*/ 801341 w 6798686"/>
              <a:gd name="connsiteY1683" fmla="*/ 530955 h 1542374"/>
              <a:gd name="connsiteX1684" fmla="*/ 827296 w 6798686"/>
              <a:gd name="connsiteY1684" fmla="*/ 519699 h 1542374"/>
              <a:gd name="connsiteX1685" fmla="*/ 3836526 w 6798686"/>
              <a:gd name="connsiteY1685" fmla="*/ 514166 h 1542374"/>
              <a:gd name="connsiteX1686" fmla="*/ 3795239 w 6798686"/>
              <a:gd name="connsiteY1686" fmla="*/ 552999 h 1542374"/>
              <a:gd name="connsiteX1687" fmla="*/ 3786786 w 6798686"/>
              <a:gd name="connsiteY1687" fmla="*/ 560893 h 1542374"/>
              <a:gd name="connsiteX1688" fmla="*/ 3724731 w 6798686"/>
              <a:gd name="connsiteY1688" fmla="*/ 571147 h 1542374"/>
              <a:gd name="connsiteX1689" fmla="*/ 3777757 w 6798686"/>
              <a:gd name="connsiteY1689" fmla="*/ 523541 h 1542374"/>
              <a:gd name="connsiteX1690" fmla="*/ 3836526 w 6798686"/>
              <a:gd name="connsiteY1690" fmla="*/ 514166 h 1542374"/>
              <a:gd name="connsiteX1691" fmla="*/ 3476376 w 6798686"/>
              <a:gd name="connsiteY1691" fmla="*/ 513115 h 1542374"/>
              <a:gd name="connsiteX1692" fmla="*/ 3471900 w 6798686"/>
              <a:gd name="connsiteY1692" fmla="*/ 515737 h 1542374"/>
              <a:gd name="connsiteX1693" fmla="*/ 3466636 w 6798686"/>
              <a:gd name="connsiteY1693" fmla="*/ 518254 h 1542374"/>
              <a:gd name="connsiteX1694" fmla="*/ 3470420 w 6798686"/>
              <a:gd name="connsiteY1694" fmla="*/ 516170 h 1542374"/>
              <a:gd name="connsiteX1695" fmla="*/ 3476376 w 6798686"/>
              <a:gd name="connsiteY1695" fmla="*/ 513115 h 1542374"/>
              <a:gd name="connsiteX1696" fmla="*/ 1640756 w 6798686"/>
              <a:gd name="connsiteY1696" fmla="*/ 512757 h 1542374"/>
              <a:gd name="connsiteX1697" fmla="*/ 1668364 w 6798686"/>
              <a:gd name="connsiteY1697" fmla="*/ 528381 h 1542374"/>
              <a:gd name="connsiteX1698" fmla="*/ 1696395 w 6798686"/>
              <a:gd name="connsiteY1698" fmla="*/ 557072 h 1542374"/>
              <a:gd name="connsiteX1699" fmla="*/ 1665905 w 6798686"/>
              <a:gd name="connsiteY1699" fmla="*/ 545397 h 1542374"/>
              <a:gd name="connsiteX1700" fmla="*/ 1640756 w 6798686"/>
              <a:gd name="connsiteY1700" fmla="*/ 512757 h 1542374"/>
              <a:gd name="connsiteX1701" fmla="*/ 1123105 w 6798686"/>
              <a:gd name="connsiteY1701" fmla="*/ 512448 h 1542374"/>
              <a:gd name="connsiteX1702" fmla="*/ 1153633 w 6798686"/>
              <a:gd name="connsiteY1702" fmla="*/ 552515 h 1542374"/>
              <a:gd name="connsiteX1703" fmla="*/ 1125507 w 6798686"/>
              <a:gd name="connsiteY1703" fmla="*/ 558023 h 1542374"/>
              <a:gd name="connsiteX1704" fmla="*/ 1094191 w 6798686"/>
              <a:gd name="connsiteY1704" fmla="*/ 519539 h 1542374"/>
              <a:gd name="connsiteX1705" fmla="*/ 1123105 w 6798686"/>
              <a:gd name="connsiteY1705" fmla="*/ 512448 h 1542374"/>
              <a:gd name="connsiteX1706" fmla="*/ 957497 w 6798686"/>
              <a:gd name="connsiteY1706" fmla="*/ 512444 h 1542374"/>
              <a:gd name="connsiteX1707" fmla="*/ 987295 w 6798686"/>
              <a:gd name="connsiteY1707" fmla="*/ 541818 h 1542374"/>
              <a:gd name="connsiteX1708" fmla="*/ 971791 w 6798686"/>
              <a:gd name="connsiteY1708" fmla="*/ 546004 h 1542374"/>
              <a:gd name="connsiteX1709" fmla="*/ 960168 w 6798686"/>
              <a:gd name="connsiteY1709" fmla="*/ 549147 h 1542374"/>
              <a:gd name="connsiteX1710" fmla="*/ 930177 w 6798686"/>
              <a:gd name="connsiteY1710" fmla="*/ 522010 h 1542374"/>
              <a:gd name="connsiteX1711" fmla="*/ 957497 w 6798686"/>
              <a:gd name="connsiteY1711" fmla="*/ 512444 h 1542374"/>
              <a:gd name="connsiteX1712" fmla="*/ 3900464 w 6798686"/>
              <a:gd name="connsiteY1712" fmla="*/ 506990 h 1542374"/>
              <a:gd name="connsiteX1713" fmla="*/ 3873337 w 6798686"/>
              <a:gd name="connsiteY1713" fmla="*/ 533683 h 1542374"/>
              <a:gd name="connsiteX1714" fmla="*/ 3854105 w 6798686"/>
              <a:gd name="connsiteY1714" fmla="*/ 552502 h 1542374"/>
              <a:gd name="connsiteX1715" fmla="*/ 3793914 w 6798686"/>
              <a:gd name="connsiteY1715" fmla="*/ 559854 h 1542374"/>
              <a:gd name="connsiteX1716" fmla="*/ 3798045 w 6798686"/>
              <a:gd name="connsiteY1716" fmla="*/ 555996 h 1542374"/>
              <a:gd name="connsiteX1717" fmla="*/ 3843481 w 6798686"/>
              <a:gd name="connsiteY1717" fmla="*/ 513232 h 1542374"/>
              <a:gd name="connsiteX1718" fmla="*/ 3900464 w 6798686"/>
              <a:gd name="connsiteY1718" fmla="*/ 506990 h 1542374"/>
              <a:gd name="connsiteX1719" fmla="*/ 3531957 w 6798686"/>
              <a:gd name="connsiteY1719" fmla="*/ 506802 h 1542374"/>
              <a:gd name="connsiteX1720" fmla="*/ 3477029 w 6798686"/>
              <a:gd name="connsiteY1720" fmla="*/ 543042 h 1542374"/>
              <a:gd name="connsiteX1721" fmla="*/ 3422256 w 6798686"/>
              <a:gd name="connsiteY1721" fmla="*/ 565410 h 1542374"/>
              <a:gd name="connsiteX1722" fmla="*/ 3417030 w 6798686"/>
              <a:gd name="connsiteY1722" fmla="*/ 567560 h 1542374"/>
              <a:gd name="connsiteX1723" fmla="*/ 3473629 w 6798686"/>
              <a:gd name="connsiteY1723" fmla="*/ 532552 h 1542374"/>
              <a:gd name="connsiteX1724" fmla="*/ 3509229 w 6798686"/>
              <a:gd name="connsiteY1724" fmla="*/ 516792 h 1542374"/>
              <a:gd name="connsiteX1725" fmla="*/ 3531957 w 6798686"/>
              <a:gd name="connsiteY1725" fmla="*/ 506802 h 1542374"/>
              <a:gd name="connsiteX1726" fmla="*/ 858728 w 6798686"/>
              <a:gd name="connsiteY1726" fmla="*/ 505958 h 1542374"/>
              <a:gd name="connsiteX1727" fmla="*/ 888545 w 6798686"/>
              <a:gd name="connsiteY1727" fmla="*/ 530634 h 1542374"/>
              <a:gd name="connsiteX1728" fmla="*/ 862032 w 6798686"/>
              <a:gd name="connsiteY1728" fmla="*/ 539902 h 1542374"/>
              <a:gd name="connsiteX1729" fmla="*/ 832176 w 6798686"/>
              <a:gd name="connsiteY1729" fmla="*/ 517572 h 1542374"/>
              <a:gd name="connsiteX1730" fmla="*/ 855308 w 6798686"/>
              <a:gd name="connsiteY1730" fmla="*/ 507455 h 1542374"/>
              <a:gd name="connsiteX1731" fmla="*/ 858728 w 6798686"/>
              <a:gd name="connsiteY1731" fmla="*/ 505958 h 1542374"/>
              <a:gd name="connsiteX1732" fmla="*/ 1156765 w 6798686"/>
              <a:gd name="connsiteY1732" fmla="*/ 504602 h 1542374"/>
              <a:gd name="connsiteX1733" fmla="*/ 1186620 w 6798686"/>
              <a:gd name="connsiteY1733" fmla="*/ 546298 h 1542374"/>
              <a:gd name="connsiteX1734" fmla="*/ 1158033 w 6798686"/>
              <a:gd name="connsiteY1734" fmla="*/ 551673 h 1542374"/>
              <a:gd name="connsiteX1735" fmla="*/ 1127370 w 6798686"/>
              <a:gd name="connsiteY1735" fmla="*/ 511428 h 1542374"/>
              <a:gd name="connsiteX1736" fmla="*/ 1156765 w 6798686"/>
              <a:gd name="connsiteY1736" fmla="*/ 504602 h 1542374"/>
              <a:gd name="connsiteX1737" fmla="*/ 3962135 w 6798686"/>
              <a:gd name="connsiteY1737" fmla="*/ 503382 h 1542374"/>
              <a:gd name="connsiteX1738" fmla="*/ 3951434 w 6798686"/>
              <a:gd name="connsiteY1738" fmla="*/ 514364 h 1542374"/>
              <a:gd name="connsiteX1739" fmla="*/ 3918466 w 6798686"/>
              <a:gd name="connsiteY1739" fmla="*/ 548063 h 1542374"/>
              <a:gd name="connsiteX1740" fmla="*/ 3860465 w 6798686"/>
              <a:gd name="connsiteY1740" fmla="*/ 551900 h 1542374"/>
              <a:gd name="connsiteX1741" fmla="*/ 3876142 w 6798686"/>
              <a:gd name="connsiteY1741" fmla="*/ 536550 h 1542374"/>
              <a:gd name="connsiteX1742" fmla="*/ 3906708 w 6798686"/>
              <a:gd name="connsiteY1742" fmla="*/ 506475 h 1542374"/>
              <a:gd name="connsiteX1743" fmla="*/ 3956410 w 6798686"/>
              <a:gd name="connsiteY1743" fmla="*/ 503547 h 1542374"/>
              <a:gd name="connsiteX1744" fmla="*/ 3962135 w 6798686"/>
              <a:gd name="connsiteY1744" fmla="*/ 503382 h 1542374"/>
              <a:gd name="connsiteX1745" fmla="*/ 4022326 w 6798686"/>
              <a:gd name="connsiteY1745" fmla="*/ 502740 h 1542374"/>
              <a:gd name="connsiteX1746" fmla="*/ 3980982 w 6798686"/>
              <a:gd name="connsiteY1746" fmla="*/ 546757 h 1542374"/>
              <a:gd name="connsiteX1747" fmla="*/ 3924191 w 6798686"/>
              <a:gd name="connsiteY1747" fmla="*/ 547845 h 1542374"/>
              <a:gd name="connsiteX1748" fmla="*/ 3954239 w 6798686"/>
              <a:gd name="connsiteY1748" fmla="*/ 517109 h 1542374"/>
              <a:gd name="connsiteX1749" fmla="*/ 3967783 w 6798686"/>
              <a:gd name="connsiteY1749" fmla="*/ 503221 h 1542374"/>
              <a:gd name="connsiteX1750" fmla="*/ 4022326 w 6798686"/>
              <a:gd name="connsiteY1750" fmla="*/ 502740 h 1542374"/>
              <a:gd name="connsiteX1751" fmla="*/ 989966 w 6798686"/>
              <a:gd name="connsiteY1751" fmla="*/ 501234 h 1542374"/>
              <a:gd name="connsiteX1752" fmla="*/ 992117 w 6798686"/>
              <a:gd name="connsiteY1752" fmla="*/ 503530 h 1542374"/>
              <a:gd name="connsiteX1753" fmla="*/ 1019821 w 6798686"/>
              <a:gd name="connsiteY1753" fmla="*/ 533078 h 1542374"/>
              <a:gd name="connsiteX1754" fmla="*/ 992175 w 6798686"/>
              <a:gd name="connsiteY1754" fmla="*/ 540502 h 1542374"/>
              <a:gd name="connsiteX1755" fmla="*/ 962089 w 6798686"/>
              <a:gd name="connsiteY1755" fmla="*/ 510848 h 1542374"/>
              <a:gd name="connsiteX1756" fmla="*/ 989966 w 6798686"/>
              <a:gd name="connsiteY1756" fmla="*/ 501234 h 1542374"/>
              <a:gd name="connsiteX1757" fmla="*/ 3696489 w 6798686"/>
              <a:gd name="connsiteY1757" fmla="*/ 500750 h 1542374"/>
              <a:gd name="connsiteX1758" fmla="*/ 3637335 w 6798686"/>
              <a:gd name="connsiteY1758" fmla="*/ 549168 h 1542374"/>
              <a:gd name="connsiteX1759" fmla="*/ 3573263 w 6798686"/>
              <a:gd name="connsiteY1759" fmla="*/ 566805 h 1542374"/>
              <a:gd name="connsiteX1760" fmla="*/ 3635126 w 6798686"/>
              <a:gd name="connsiteY1760" fmla="*/ 518817 h 1542374"/>
              <a:gd name="connsiteX1761" fmla="*/ 3696489 w 6798686"/>
              <a:gd name="connsiteY1761" fmla="*/ 500750 h 1542374"/>
              <a:gd name="connsiteX1762" fmla="*/ 3516683 w 6798686"/>
              <a:gd name="connsiteY1762" fmla="*/ 500045 h 1542374"/>
              <a:gd name="connsiteX1763" fmla="*/ 3474032 w 6798686"/>
              <a:gd name="connsiteY1763" fmla="*/ 526640 h 1542374"/>
              <a:gd name="connsiteX1764" fmla="*/ 3428020 w 6798686"/>
              <a:gd name="connsiteY1764" fmla="*/ 547055 h 1542374"/>
              <a:gd name="connsiteX1765" fmla="*/ 3471515 w 6798686"/>
              <a:gd name="connsiteY1765" fmla="*/ 521635 h 1542374"/>
              <a:gd name="connsiteX1766" fmla="*/ 3516683 w 6798686"/>
              <a:gd name="connsiteY1766" fmla="*/ 500045 h 1542374"/>
              <a:gd name="connsiteX1767" fmla="*/ 1190809 w 6798686"/>
              <a:gd name="connsiteY1767" fmla="*/ 497196 h 1542374"/>
              <a:gd name="connsiteX1768" fmla="*/ 1219973 w 6798686"/>
              <a:gd name="connsiteY1768" fmla="*/ 540367 h 1542374"/>
              <a:gd name="connsiteX1769" fmla="*/ 1190905 w 6798686"/>
              <a:gd name="connsiteY1769" fmla="*/ 545506 h 1542374"/>
              <a:gd name="connsiteX1770" fmla="*/ 1160915 w 6798686"/>
              <a:gd name="connsiteY1770" fmla="*/ 503659 h 1542374"/>
              <a:gd name="connsiteX1771" fmla="*/ 1190809 w 6798686"/>
              <a:gd name="connsiteY1771" fmla="*/ 497196 h 1542374"/>
              <a:gd name="connsiteX1772" fmla="*/ 3619641 w 6798686"/>
              <a:gd name="connsiteY1772" fmla="*/ 493173 h 1542374"/>
              <a:gd name="connsiteX1773" fmla="*/ 3559104 w 6798686"/>
              <a:gd name="connsiteY1773" fmla="*/ 537943 h 1542374"/>
              <a:gd name="connsiteX1774" fmla="*/ 3496146 w 6798686"/>
              <a:gd name="connsiteY1774" fmla="*/ 559894 h 1542374"/>
              <a:gd name="connsiteX1775" fmla="*/ 3558950 w 6798686"/>
              <a:gd name="connsiteY1775" fmla="*/ 516146 h 1542374"/>
              <a:gd name="connsiteX1776" fmla="*/ 3619641 w 6798686"/>
              <a:gd name="connsiteY1776" fmla="*/ 493173 h 1542374"/>
              <a:gd name="connsiteX1777" fmla="*/ 890524 w 6798686"/>
              <a:gd name="connsiteY1777" fmla="*/ 492068 h 1542374"/>
              <a:gd name="connsiteX1778" fmla="*/ 920610 w 6798686"/>
              <a:gd name="connsiteY1778" fmla="*/ 519355 h 1542374"/>
              <a:gd name="connsiteX1779" fmla="*/ 909755 w 6798686"/>
              <a:gd name="connsiteY1779" fmla="*/ 523174 h 1542374"/>
              <a:gd name="connsiteX1780" fmla="*/ 893540 w 6798686"/>
              <a:gd name="connsiteY1780" fmla="*/ 528876 h 1542374"/>
              <a:gd name="connsiteX1781" fmla="*/ 863377 w 6798686"/>
              <a:gd name="connsiteY1781" fmla="*/ 503920 h 1542374"/>
              <a:gd name="connsiteX1782" fmla="*/ 890524 w 6798686"/>
              <a:gd name="connsiteY1782" fmla="*/ 492068 h 1542374"/>
              <a:gd name="connsiteX1783" fmla="*/ 1022914 w 6798686"/>
              <a:gd name="connsiteY1783" fmla="*/ 490124 h 1542374"/>
              <a:gd name="connsiteX1784" fmla="*/ 1050868 w 6798686"/>
              <a:gd name="connsiteY1784" fmla="*/ 522193 h 1542374"/>
              <a:gd name="connsiteX1785" fmla="*/ 1052770 w 6798686"/>
              <a:gd name="connsiteY1785" fmla="*/ 524369 h 1542374"/>
              <a:gd name="connsiteX1786" fmla="*/ 1024509 w 6798686"/>
              <a:gd name="connsiteY1786" fmla="*/ 531825 h 1542374"/>
              <a:gd name="connsiteX1787" fmla="*/ 995249 w 6798686"/>
              <a:gd name="connsiteY1787" fmla="*/ 500602 h 1542374"/>
              <a:gd name="connsiteX1788" fmla="*/ 994403 w 6798686"/>
              <a:gd name="connsiteY1788" fmla="*/ 499712 h 1542374"/>
              <a:gd name="connsiteX1789" fmla="*/ 1022914 w 6798686"/>
              <a:gd name="connsiteY1789" fmla="*/ 490124 h 1542374"/>
              <a:gd name="connsiteX1790" fmla="*/ 3765941 w 6798686"/>
              <a:gd name="connsiteY1790" fmla="*/ 482838 h 1542374"/>
              <a:gd name="connsiteX1791" fmla="*/ 3709189 w 6798686"/>
              <a:gd name="connsiteY1791" fmla="*/ 531764 h 1542374"/>
              <a:gd name="connsiteX1792" fmla="*/ 3647460 w 6798686"/>
              <a:gd name="connsiteY1792" fmla="*/ 546561 h 1542374"/>
              <a:gd name="connsiteX1793" fmla="*/ 3706825 w 6798686"/>
              <a:gd name="connsiteY1793" fmla="*/ 497905 h 1542374"/>
              <a:gd name="connsiteX1794" fmla="*/ 3765941 w 6798686"/>
              <a:gd name="connsiteY1794" fmla="*/ 482838 h 1542374"/>
              <a:gd name="connsiteX1795" fmla="*/ 1614877 w 6798686"/>
              <a:gd name="connsiteY1795" fmla="*/ 481788 h 1542374"/>
              <a:gd name="connsiteX1796" fmla="*/ 1630266 w 6798686"/>
              <a:gd name="connsiteY1796" fmla="*/ 493849 h 1542374"/>
              <a:gd name="connsiteX1797" fmla="*/ 1650554 w 6798686"/>
              <a:gd name="connsiteY1797" fmla="*/ 511549 h 1542374"/>
              <a:gd name="connsiteX1798" fmla="*/ 1632437 w 6798686"/>
              <a:gd name="connsiteY1798" fmla="*/ 502492 h 1542374"/>
              <a:gd name="connsiteX1799" fmla="*/ 1614877 w 6798686"/>
              <a:gd name="connsiteY1799" fmla="*/ 481788 h 1542374"/>
              <a:gd name="connsiteX1800" fmla="*/ 1056170 w 6798686"/>
              <a:gd name="connsiteY1800" fmla="*/ 479292 h 1542374"/>
              <a:gd name="connsiteX1801" fmla="*/ 1085911 w 6798686"/>
              <a:gd name="connsiteY1801" fmla="*/ 515858 h 1542374"/>
              <a:gd name="connsiteX1802" fmla="*/ 1057304 w 6798686"/>
              <a:gd name="connsiteY1802" fmla="*/ 523192 h 1542374"/>
              <a:gd name="connsiteX1803" fmla="*/ 1054038 w 6798686"/>
              <a:gd name="connsiteY1803" fmla="*/ 519441 h 1542374"/>
              <a:gd name="connsiteX1804" fmla="*/ 1027237 w 6798686"/>
              <a:gd name="connsiteY1804" fmla="*/ 488698 h 1542374"/>
              <a:gd name="connsiteX1805" fmla="*/ 1056170 w 6798686"/>
              <a:gd name="connsiteY1805" fmla="*/ 479292 h 1542374"/>
              <a:gd name="connsiteX1806" fmla="*/ 922723 w 6798686"/>
              <a:gd name="connsiteY1806" fmla="*/ 478145 h 1542374"/>
              <a:gd name="connsiteX1807" fmla="*/ 934231 w 6798686"/>
              <a:gd name="connsiteY1807" fmla="*/ 489495 h 1542374"/>
              <a:gd name="connsiteX1808" fmla="*/ 952982 w 6798686"/>
              <a:gd name="connsiteY1808" fmla="*/ 508006 h 1542374"/>
              <a:gd name="connsiteX1809" fmla="*/ 925374 w 6798686"/>
              <a:gd name="connsiteY1809" fmla="*/ 517676 h 1542374"/>
              <a:gd name="connsiteX1810" fmla="*/ 895000 w 6798686"/>
              <a:gd name="connsiteY1810" fmla="*/ 490122 h 1542374"/>
              <a:gd name="connsiteX1811" fmla="*/ 922723 w 6798686"/>
              <a:gd name="connsiteY1811" fmla="*/ 478145 h 1542374"/>
              <a:gd name="connsiteX1812" fmla="*/ 3614934 w 6798686"/>
              <a:gd name="connsiteY1812" fmla="*/ 471163 h 1542374"/>
              <a:gd name="connsiteX1813" fmla="*/ 3559161 w 6798686"/>
              <a:gd name="connsiteY1813" fmla="*/ 510346 h 1542374"/>
              <a:gd name="connsiteX1814" fmla="*/ 3499277 w 6798686"/>
              <a:gd name="connsiteY1814" fmla="*/ 534048 h 1542374"/>
              <a:gd name="connsiteX1815" fmla="*/ 3556836 w 6798686"/>
              <a:gd name="connsiteY1815" fmla="*/ 495960 h 1542374"/>
              <a:gd name="connsiteX1816" fmla="*/ 3614934 w 6798686"/>
              <a:gd name="connsiteY1816" fmla="*/ 471163 h 1542374"/>
              <a:gd name="connsiteX1817" fmla="*/ 1437631 w 6798686"/>
              <a:gd name="connsiteY1817" fmla="*/ 468874 h 1542374"/>
              <a:gd name="connsiteX1818" fmla="*/ 1628595 w 6798686"/>
              <a:gd name="connsiteY1818" fmla="*/ 506898 h 1542374"/>
              <a:gd name="connsiteX1819" fmla="*/ 1656337 w 6798686"/>
              <a:gd name="connsiteY1819" fmla="*/ 542265 h 1542374"/>
              <a:gd name="connsiteX1820" fmla="*/ 1401719 w 6798686"/>
              <a:gd name="connsiteY1820" fmla="*/ 518421 h 1542374"/>
              <a:gd name="connsiteX1821" fmla="*/ 1224123 w 6798686"/>
              <a:gd name="connsiteY1821" fmla="*/ 539660 h 1542374"/>
              <a:gd name="connsiteX1822" fmla="*/ 1194863 w 6798686"/>
              <a:gd name="connsiteY1822" fmla="*/ 496348 h 1542374"/>
              <a:gd name="connsiteX1823" fmla="*/ 1356821 w 6798686"/>
              <a:gd name="connsiteY1823" fmla="*/ 471903 h 1542374"/>
              <a:gd name="connsiteX1824" fmla="*/ 1358857 w 6798686"/>
              <a:gd name="connsiteY1824" fmla="*/ 471736 h 1542374"/>
              <a:gd name="connsiteX1825" fmla="*/ 1437631 w 6798686"/>
              <a:gd name="connsiteY1825" fmla="*/ 468874 h 1542374"/>
              <a:gd name="connsiteX1826" fmla="*/ 1089849 w 6798686"/>
              <a:gd name="connsiteY1826" fmla="*/ 468817 h 1542374"/>
              <a:gd name="connsiteX1827" fmla="*/ 1119397 w 6798686"/>
              <a:gd name="connsiteY1827" fmla="*/ 507591 h 1542374"/>
              <a:gd name="connsiteX1828" fmla="*/ 1090310 w 6798686"/>
              <a:gd name="connsiteY1828" fmla="*/ 514752 h 1542374"/>
              <a:gd name="connsiteX1829" fmla="*/ 1089657 w 6798686"/>
              <a:gd name="connsiteY1829" fmla="*/ 513947 h 1542374"/>
              <a:gd name="connsiteX1830" fmla="*/ 1060378 w 6798686"/>
              <a:gd name="connsiteY1830" fmla="*/ 477955 h 1542374"/>
              <a:gd name="connsiteX1831" fmla="*/ 1089849 w 6798686"/>
              <a:gd name="connsiteY1831" fmla="*/ 468817 h 1542374"/>
              <a:gd name="connsiteX1832" fmla="*/ 3832069 w 6798686"/>
              <a:gd name="connsiteY1832" fmla="*/ 468771 h 1542374"/>
              <a:gd name="connsiteX1833" fmla="*/ 3777680 w 6798686"/>
              <a:gd name="connsiteY1833" fmla="*/ 517962 h 1542374"/>
              <a:gd name="connsiteX1834" fmla="*/ 3718007 w 6798686"/>
              <a:gd name="connsiteY1834" fmla="*/ 529831 h 1542374"/>
              <a:gd name="connsiteX1835" fmla="*/ 3774894 w 6798686"/>
              <a:gd name="connsiteY1835" fmla="*/ 480760 h 1542374"/>
              <a:gd name="connsiteX1836" fmla="*/ 3832069 w 6798686"/>
              <a:gd name="connsiteY1836" fmla="*/ 468771 h 1542374"/>
              <a:gd name="connsiteX1837" fmla="*/ 3694107 w 6798686"/>
              <a:gd name="connsiteY1837" fmla="*/ 467025 h 1542374"/>
              <a:gd name="connsiteX1838" fmla="*/ 3634799 w 6798686"/>
              <a:gd name="connsiteY1838" fmla="*/ 513420 h 1542374"/>
              <a:gd name="connsiteX1839" fmla="*/ 3573128 w 6798686"/>
              <a:gd name="connsiteY1839" fmla="*/ 533240 h 1542374"/>
              <a:gd name="connsiteX1840" fmla="*/ 3634607 w 6798686"/>
              <a:gd name="connsiteY1840" fmla="*/ 487724 h 1542374"/>
              <a:gd name="connsiteX1841" fmla="*/ 3694107 w 6798686"/>
              <a:gd name="connsiteY1841" fmla="*/ 467025 h 1542374"/>
              <a:gd name="connsiteX1842" fmla="*/ 955345 w 6798686"/>
              <a:gd name="connsiteY1842" fmla="*/ 464308 h 1542374"/>
              <a:gd name="connsiteX1843" fmla="*/ 985700 w 6798686"/>
              <a:gd name="connsiteY1843" fmla="*/ 496688 h 1542374"/>
              <a:gd name="connsiteX1844" fmla="*/ 957574 w 6798686"/>
              <a:gd name="connsiteY1844" fmla="*/ 506402 h 1542374"/>
              <a:gd name="connsiteX1845" fmla="*/ 937286 w 6798686"/>
              <a:gd name="connsiteY1845" fmla="*/ 486387 h 1542374"/>
              <a:gd name="connsiteX1846" fmla="*/ 927046 w 6798686"/>
              <a:gd name="connsiteY1846" fmla="*/ 476291 h 1542374"/>
              <a:gd name="connsiteX1847" fmla="*/ 955345 w 6798686"/>
              <a:gd name="connsiteY1847" fmla="*/ 464308 h 1542374"/>
              <a:gd name="connsiteX1848" fmla="*/ 1123970 w 6798686"/>
              <a:gd name="connsiteY1848" fmla="*/ 458812 h 1542374"/>
              <a:gd name="connsiteX1849" fmla="*/ 1153230 w 6798686"/>
              <a:gd name="connsiteY1849" fmla="*/ 499670 h 1542374"/>
              <a:gd name="connsiteX1850" fmla="*/ 1123662 w 6798686"/>
              <a:gd name="connsiteY1850" fmla="*/ 506562 h 1542374"/>
              <a:gd name="connsiteX1851" fmla="*/ 1093961 w 6798686"/>
              <a:gd name="connsiteY1851" fmla="*/ 467572 h 1542374"/>
              <a:gd name="connsiteX1852" fmla="*/ 1123970 w 6798686"/>
              <a:gd name="connsiteY1852" fmla="*/ 458812 h 1542374"/>
              <a:gd name="connsiteX1853" fmla="*/ 3895373 w 6798686"/>
              <a:gd name="connsiteY1853" fmla="*/ 458456 h 1542374"/>
              <a:gd name="connsiteX1854" fmla="*/ 3843366 w 6798686"/>
              <a:gd name="connsiteY1854" fmla="*/ 507699 h 1542374"/>
              <a:gd name="connsiteX1855" fmla="*/ 3785499 w 6798686"/>
              <a:gd name="connsiteY1855" fmla="*/ 516563 h 1542374"/>
              <a:gd name="connsiteX1856" fmla="*/ 3839907 w 6798686"/>
              <a:gd name="connsiteY1856" fmla="*/ 467323 h 1542374"/>
              <a:gd name="connsiteX1857" fmla="*/ 3895373 w 6798686"/>
              <a:gd name="connsiteY1857" fmla="*/ 458456 h 1542374"/>
              <a:gd name="connsiteX1858" fmla="*/ 3605635 w 6798686"/>
              <a:gd name="connsiteY1858" fmla="*/ 457851 h 1542374"/>
              <a:gd name="connsiteX1859" fmla="*/ 3557067 w 6798686"/>
              <a:gd name="connsiteY1859" fmla="*/ 490156 h 1542374"/>
              <a:gd name="connsiteX1860" fmla="*/ 3507116 w 6798686"/>
              <a:gd name="connsiteY1860" fmla="*/ 511999 h 1542374"/>
              <a:gd name="connsiteX1861" fmla="*/ 3505444 w 6798686"/>
              <a:gd name="connsiteY1861" fmla="*/ 512736 h 1542374"/>
              <a:gd name="connsiteX1862" fmla="*/ 3554607 w 6798686"/>
              <a:gd name="connsiteY1862" fmla="*/ 481985 h 1542374"/>
              <a:gd name="connsiteX1863" fmla="*/ 3594146 w 6798686"/>
              <a:gd name="connsiteY1863" fmla="*/ 463250 h 1542374"/>
              <a:gd name="connsiteX1864" fmla="*/ 3605635 w 6798686"/>
              <a:gd name="connsiteY1864" fmla="*/ 457851 h 1542374"/>
              <a:gd name="connsiteX1865" fmla="*/ 3584079 w 6798686"/>
              <a:gd name="connsiteY1865" fmla="*/ 457849 h 1542374"/>
              <a:gd name="connsiteX1866" fmla="*/ 3554858 w 6798686"/>
              <a:gd name="connsiteY1866" fmla="*/ 476164 h 1542374"/>
              <a:gd name="connsiteX1867" fmla="*/ 3523677 w 6798686"/>
              <a:gd name="connsiteY1867" fmla="*/ 491007 h 1542374"/>
              <a:gd name="connsiteX1868" fmla="*/ 3552937 w 6798686"/>
              <a:gd name="connsiteY1868" fmla="*/ 473784 h 1542374"/>
              <a:gd name="connsiteX1869" fmla="*/ 3584079 w 6798686"/>
              <a:gd name="connsiteY1869" fmla="*/ 457849 h 1542374"/>
              <a:gd name="connsiteX1870" fmla="*/ 3956294 w 6798686"/>
              <a:gd name="connsiteY1870" fmla="*/ 451821 h 1542374"/>
              <a:gd name="connsiteX1871" fmla="*/ 3906574 w 6798686"/>
              <a:gd name="connsiteY1871" fmla="*/ 500969 h 1542374"/>
              <a:gd name="connsiteX1872" fmla="*/ 3850340 w 6798686"/>
              <a:gd name="connsiteY1872" fmla="*/ 506767 h 1542374"/>
              <a:gd name="connsiteX1873" fmla="*/ 3902328 w 6798686"/>
              <a:gd name="connsiteY1873" fmla="*/ 457519 h 1542374"/>
              <a:gd name="connsiteX1874" fmla="*/ 3956294 w 6798686"/>
              <a:gd name="connsiteY1874" fmla="*/ 451821 h 1542374"/>
              <a:gd name="connsiteX1875" fmla="*/ 988429 w 6798686"/>
              <a:gd name="connsiteY1875" fmla="*/ 450675 h 1542374"/>
              <a:gd name="connsiteX1876" fmla="*/ 1018860 w 6798686"/>
              <a:gd name="connsiteY1876" fmla="*/ 485484 h 1542374"/>
              <a:gd name="connsiteX1877" fmla="*/ 990157 w 6798686"/>
              <a:gd name="connsiteY1877" fmla="*/ 495169 h 1542374"/>
              <a:gd name="connsiteX1878" fmla="*/ 959553 w 6798686"/>
              <a:gd name="connsiteY1878" fmla="*/ 462545 h 1542374"/>
              <a:gd name="connsiteX1879" fmla="*/ 988429 w 6798686"/>
              <a:gd name="connsiteY1879" fmla="*/ 450675 h 1542374"/>
              <a:gd name="connsiteX1880" fmla="*/ 1158533 w 6798686"/>
              <a:gd name="connsiteY1880" fmla="*/ 449406 h 1542374"/>
              <a:gd name="connsiteX1881" fmla="*/ 1187427 w 6798686"/>
              <a:gd name="connsiteY1881" fmla="*/ 492189 h 1542374"/>
              <a:gd name="connsiteX1882" fmla="*/ 1157399 w 6798686"/>
              <a:gd name="connsiteY1882" fmla="*/ 498727 h 1542374"/>
              <a:gd name="connsiteX1883" fmla="*/ 1128004 w 6798686"/>
              <a:gd name="connsiteY1883" fmla="*/ 457680 h 1542374"/>
              <a:gd name="connsiteX1884" fmla="*/ 1158533 w 6798686"/>
              <a:gd name="connsiteY1884" fmla="*/ 449406 h 1542374"/>
              <a:gd name="connsiteX1885" fmla="*/ 4015103 w 6798686"/>
              <a:gd name="connsiteY1885" fmla="*/ 448860 h 1542374"/>
              <a:gd name="connsiteX1886" fmla="*/ 3967649 w 6798686"/>
              <a:gd name="connsiteY1886" fmla="*/ 497720 h 1542374"/>
              <a:gd name="connsiteX1887" fmla="*/ 3956217 w 6798686"/>
              <a:gd name="connsiteY1887" fmla="*/ 498051 h 1542374"/>
              <a:gd name="connsiteX1888" fmla="*/ 3912817 w 6798686"/>
              <a:gd name="connsiteY1888" fmla="*/ 500452 h 1542374"/>
              <a:gd name="connsiteX1889" fmla="*/ 3962481 w 6798686"/>
              <a:gd name="connsiteY1889" fmla="*/ 451352 h 1542374"/>
              <a:gd name="connsiteX1890" fmla="*/ 4015103 w 6798686"/>
              <a:gd name="connsiteY1890" fmla="*/ 448860 h 1542374"/>
              <a:gd name="connsiteX1891" fmla="*/ 4020655 w 6798686"/>
              <a:gd name="connsiteY1891" fmla="*/ 448777 h 1542374"/>
              <a:gd name="connsiteX1892" fmla="*/ 4058100 w 6798686"/>
              <a:gd name="connsiteY1892" fmla="*/ 449035 h 1542374"/>
              <a:gd name="connsiteX1893" fmla="*/ 4072047 w 6798686"/>
              <a:gd name="connsiteY1893" fmla="*/ 449532 h 1542374"/>
              <a:gd name="connsiteX1894" fmla="*/ 4027418 w 6798686"/>
              <a:gd name="connsiteY1894" fmla="*/ 497301 h 1542374"/>
              <a:gd name="connsiteX1895" fmla="*/ 3973278 w 6798686"/>
              <a:gd name="connsiteY1895" fmla="*/ 497563 h 1542374"/>
              <a:gd name="connsiteX1896" fmla="*/ 4020655 w 6798686"/>
              <a:gd name="connsiteY1896" fmla="*/ 448777 h 1542374"/>
              <a:gd name="connsiteX1897" fmla="*/ 3764039 w 6798686"/>
              <a:gd name="connsiteY1897" fmla="*/ 445044 h 1542374"/>
              <a:gd name="connsiteX1898" fmla="*/ 3706383 w 6798686"/>
              <a:gd name="connsiteY1898" fmla="*/ 492616 h 1542374"/>
              <a:gd name="connsiteX1899" fmla="*/ 3695952 w 6798686"/>
              <a:gd name="connsiteY1899" fmla="*/ 495467 h 1542374"/>
              <a:gd name="connsiteX1900" fmla="*/ 3646711 w 6798686"/>
              <a:gd name="connsiteY1900" fmla="*/ 509776 h 1542374"/>
              <a:gd name="connsiteX1901" fmla="*/ 3706557 w 6798686"/>
              <a:gd name="connsiteY1901" fmla="*/ 462912 h 1542374"/>
              <a:gd name="connsiteX1902" fmla="*/ 3764039 w 6798686"/>
              <a:gd name="connsiteY1902" fmla="*/ 445044 h 1542374"/>
              <a:gd name="connsiteX1903" fmla="*/ 3690668 w 6798686"/>
              <a:gd name="connsiteY1903" fmla="*/ 440332 h 1542374"/>
              <a:gd name="connsiteX1904" fmla="*/ 3634627 w 6798686"/>
              <a:gd name="connsiteY1904" fmla="*/ 482053 h 1542374"/>
              <a:gd name="connsiteX1905" fmla="*/ 3577029 w 6798686"/>
              <a:gd name="connsiteY1905" fmla="*/ 503468 h 1542374"/>
              <a:gd name="connsiteX1906" fmla="*/ 3634568 w 6798686"/>
              <a:gd name="connsiteY1906" fmla="*/ 462979 h 1542374"/>
              <a:gd name="connsiteX1907" fmla="*/ 3690668 w 6798686"/>
              <a:gd name="connsiteY1907" fmla="*/ 440332 h 1542374"/>
              <a:gd name="connsiteX1908" fmla="*/ 1021973 w 6798686"/>
              <a:gd name="connsiteY1908" fmla="*/ 437373 h 1542374"/>
              <a:gd name="connsiteX1909" fmla="*/ 1052328 w 6798686"/>
              <a:gd name="connsiteY1909" fmla="*/ 474562 h 1542374"/>
              <a:gd name="connsiteX1910" fmla="*/ 1023183 w 6798686"/>
              <a:gd name="connsiteY1910" fmla="*/ 484055 h 1542374"/>
              <a:gd name="connsiteX1911" fmla="*/ 992540 w 6798686"/>
              <a:gd name="connsiteY1911" fmla="*/ 449008 h 1542374"/>
              <a:gd name="connsiteX1912" fmla="*/ 1021973 w 6798686"/>
              <a:gd name="connsiteY1912" fmla="*/ 437373 h 1542374"/>
              <a:gd name="connsiteX1913" fmla="*/ 3830398 w 6798686"/>
              <a:gd name="connsiteY1913" fmla="*/ 426983 h 1542374"/>
              <a:gd name="connsiteX1914" fmla="*/ 3774337 w 6798686"/>
              <a:gd name="connsiteY1914" fmla="*/ 475576 h 1542374"/>
              <a:gd name="connsiteX1915" fmla="*/ 3716566 w 6798686"/>
              <a:gd name="connsiteY1915" fmla="*/ 489882 h 1542374"/>
              <a:gd name="connsiteX1916" fmla="*/ 3774606 w 6798686"/>
              <a:gd name="connsiteY1916" fmla="*/ 441972 h 1542374"/>
              <a:gd name="connsiteX1917" fmla="*/ 3830398 w 6798686"/>
              <a:gd name="connsiteY1917" fmla="*/ 426983 h 1542374"/>
              <a:gd name="connsiteX1918" fmla="*/ 1055997 w 6798686"/>
              <a:gd name="connsiteY1918" fmla="*/ 424534 h 1542374"/>
              <a:gd name="connsiteX1919" fmla="*/ 1086180 w 6798686"/>
              <a:gd name="connsiteY1919" fmla="*/ 463999 h 1542374"/>
              <a:gd name="connsiteX1920" fmla="*/ 1056516 w 6798686"/>
              <a:gd name="connsiteY1920" fmla="*/ 473217 h 1542374"/>
              <a:gd name="connsiteX1921" fmla="*/ 1025988 w 6798686"/>
              <a:gd name="connsiteY1921" fmla="*/ 435815 h 1542374"/>
              <a:gd name="connsiteX1922" fmla="*/ 1055997 w 6798686"/>
              <a:gd name="connsiteY1922" fmla="*/ 424534 h 1542374"/>
              <a:gd name="connsiteX1923" fmla="*/ 3637815 w 6798686"/>
              <a:gd name="connsiteY1923" fmla="*/ 424172 h 1542374"/>
              <a:gd name="connsiteX1924" fmla="*/ 3632282 w 6798686"/>
              <a:gd name="connsiteY1924" fmla="*/ 427636 h 1542374"/>
              <a:gd name="connsiteX1925" fmla="*/ 3626134 w 6798686"/>
              <a:gd name="connsiteY1925" fmla="*/ 430754 h 1542374"/>
              <a:gd name="connsiteX1926" fmla="*/ 3630957 w 6798686"/>
              <a:gd name="connsiteY1926" fmla="*/ 427926 h 1542374"/>
              <a:gd name="connsiteX1927" fmla="*/ 3637815 w 6798686"/>
              <a:gd name="connsiteY1927" fmla="*/ 424172 h 1542374"/>
              <a:gd name="connsiteX1928" fmla="*/ 3686710 w 6798686"/>
              <a:gd name="connsiteY1928" fmla="*/ 420534 h 1542374"/>
              <a:gd name="connsiteX1929" fmla="*/ 3671725 w 6798686"/>
              <a:gd name="connsiteY1929" fmla="*/ 431100 h 1542374"/>
              <a:gd name="connsiteX1930" fmla="*/ 3634588 w 6798686"/>
              <a:gd name="connsiteY1930" fmla="*/ 457302 h 1542374"/>
              <a:gd name="connsiteX1931" fmla="*/ 3581236 w 6798686"/>
              <a:gd name="connsiteY1931" fmla="*/ 479743 h 1542374"/>
              <a:gd name="connsiteX1932" fmla="*/ 3631879 w 6798686"/>
              <a:gd name="connsiteY1932" fmla="*/ 446034 h 1542374"/>
              <a:gd name="connsiteX1933" fmla="*/ 3634031 w 6798686"/>
              <a:gd name="connsiteY1933" fmla="*/ 444595 h 1542374"/>
              <a:gd name="connsiteX1934" fmla="*/ 3686710 w 6798686"/>
              <a:gd name="connsiteY1934" fmla="*/ 420534 h 1542374"/>
              <a:gd name="connsiteX1935" fmla="*/ 1394861 w 6798686"/>
              <a:gd name="connsiteY1935" fmla="*/ 415557 h 1542374"/>
              <a:gd name="connsiteX1936" fmla="*/ 1594762 w 6798686"/>
              <a:gd name="connsiteY1936" fmla="*/ 468201 h 1542374"/>
              <a:gd name="connsiteX1937" fmla="*/ 1620622 w 6798686"/>
              <a:gd name="connsiteY1937" fmla="*/ 497298 h 1542374"/>
              <a:gd name="connsiteX1938" fmla="*/ 1356360 w 6798686"/>
              <a:gd name="connsiteY1938" fmla="*/ 466333 h 1542374"/>
              <a:gd name="connsiteX1939" fmla="*/ 1191481 w 6798686"/>
              <a:gd name="connsiteY1939" fmla="*/ 491344 h 1542374"/>
              <a:gd name="connsiteX1940" fmla="*/ 1162471 w 6798686"/>
              <a:gd name="connsiteY1940" fmla="*/ 448393 h 1542374"/>
              <a:gd name="connsiteX1941" fmla="*/ 1311615 w 6798686"/>
              <a:gd name="connsiteY1941" fmla="*/ 419886 h 1542374"/>
              <a:gd name="connsiteX1942" fmla="*/ 1394861 w 6798686"/>
              <a:gd name="connsiteY1942" fmla="*/ 415557 h 1542374"/>
              <a:gd name="connsiteX1943" fmla="*/ 3762540 w 6798686"/>
              <a:gd name="connsiteY1943" fmla="*/ 413264 h 1542374"/>
              <a:gd name="connsiteX1944" fmla="*/ 3755124 w 6798686"/>
              <a:gd name="connsiteY1944" fmla="*/ 419085 h 1542374"/>
              <a:gd name="connsiteX1945" fmla="*/ 3706441 w 6798686"/>
              <a:gd name="connsiteY1945" fmla="*/ 457342 h 1542374"/>
              <a:gd name="connsiteX1946" fmla="*/ 3649285 w 6798686"/>
              <a:gd name="connsiteY1946" fmla="*/ 476806 h 1542374"/>
              <a:gd name="connsiteX1947" fmla="*/ 3706575 w 6798686"/>
              <a:gd name="connsiteY1947" fmla="*/ 434140 h 1542374"/>
              <a:gd name="connsiteX1948" fmla="*/ 3762540 w 6798686"/>
              <a:gd name="connsiteY1948" fmla="*/ 413264 h 1542374"/>
              <a:gd name="connsiteX1949" fmla="*/ 3893798 w 6798686"/>
              <a:gd name="connsiteY1949" fmla="*/ 412682 h 1542374"/>
              <a:gd name="connsiteX1950" fmla="*/ 3839351 w 6798686"/>
              <a:gd name="connsiteY1950" fmla="*/ 462164 h 1542374"/>
              <a:gd name="connsiteX1951" fmla="*/ 3783213 w 6798686"/>
              <a:gd name="connsiteY1951" fmla="*/ 473563 h 1542374"/>
              <a:gd name="connsiteX1952" fmla="*/ 3839504 w 6798686"/>
              <a:gd name="connsiteY1952" fmla="*/ 424733 h 1542374"/>
              <a:gd name="connsiteX1953" fmla="*/ 3893798 w 6798686"/>
              <a:gd name="connsiteY1953" fmla="*/ 412682 h 1542374"/>
              <a:gd name="connsiteX1954" fmla="*/ 1090521 w 6798686"/>
              <a:gd name="connsiteY1954" fmla="*/ 412301 h 1542374"/>
              <a:gd name="connsiteX1955" fmla="*/ 1120454 w 6798686"/>
              <a:gd name="connsiteY1955" fmla="*/ 453903 h 1542374"/>
              <a:gd name="connsiteX1956" fmla="*/ 1090291 w 6798686"/>
              <a:gd name="connsiteY1956" fmla="*/ 462754 h 1542374"/>
              <a:gd name="connsiteX1957" fmla="*/ 1059955 w 6798686"/>
              <a:gd name="connsiteY1957" fmla="*/ 423093 h 1542374"/>
              <a:gd name="connsiteX1958" fmla="*/ 1090521 w 6798686"/>
              <a:gd name="connsiteY1958" fmla="*/ 412301 h 1542374"/>
              <a:gd name="connsiteX1959" fmla="*/ 3674434 w 6798686"/>
              <a:gd name="connsiteY1959" fmla="*/ 412046 h 1542374"/>
              <a:gd name="connsiteX1960" fmla="*/ 3634108 w 6798686"/>
              <a:gd name="connsiteY1960" fmla="*/ 438885 h 1542374"/>
              <a:gd name="connsiteX1961" fmla="*/ 3591957 w 6798686"/>
              <a:gd name="connsiteY1961" fmla="*/ 458589 h 1542374"/>
              <a:gd name="connsiteX1962" fmla="*/ 3591918 w 6798686"/>
              <a:gd name="connsiteY1962" fmla="*/ 458606 h 1542374"/>
              <a:gd name="connsiteX1963" fmla="*/ 3632244 w 6798686"/>
              <a:gd name="connsiteY1963" fmla="*/ 433335 h 1542374"/>
              <a:gd name="connsiteX1964" fmla="*/ 3674434 w 6798686"/>
              <a:gd name="connsiteY1964" fmla="*/ 412046 h 1542374"/>
              <a:gd name="connsiteX1965" fmla="*/ 3954738 w 6798686"/>
              <a:gd name="connsiteY1965" fmla="*/ 402061 h 1542374"/>
              <a:gd name="connsiteX1966" fmla="*/ 3901847 w 6798686"/>
              <a:gd name="connsiteY1966" fmla="*/ 452318 h 1542374"/>
              <a:gd name="connsiteX1967" fmla="*/ 3847131 w 6798686"/>
              <a:gd name="connsiteY1967" fmla="*/ 460771 h 1542374"/>
              <a:gd name="connsiteX1968" fmla="*/ 3901752 w 6798686"/>
              <a:gd name="connsiteY1968" fmla="*/ 411116 h 1542374"/>
              <a:gd name="connsiteX1969" fmla="*/ 3954738 w 6798686"/>
              <a:gd name="connsiteY1969" fmla="*/ 402061 h 1542374"/>
              <a:gd name="connsiteX1970" fmla="*/ 1125584 w 6798686"/>
              <a:gd name="connsiteY1970" fmla="*/ 400855 h 1542374"/>
              <a:gd name="connsiteX1971" fmla="*/ 1155151 w 6798686"/>
              <a:gd name="connsiteY1971" fmla="*/ 444426 h 1542374"/>
              <a:gd name="connsiteX1972" fmla="*/ 1124469 w 6798686"/>
              <a:gd name="connsiteY1972" fmla="*/ 452773 h 1542374"/>
              <a:gd name="connsiteX1973" fmla="*/ 1094422 w 6798686"/>
              <a:gd name="connsiteY1973" fmla="*/ 410993 h 1542374"/>
              <a:gd name="connsiteX1974" fmla="*/ 1125584 w 6798686"/>
              <a:gd name="connsiteY1974" fmla="*/ 400855 h 1542374"/>
              <a:gd name="connsiteX1975" fmla="*/ 4013489 w 6798686"/>
              <a:gd name="connsiteY1975" fmla="*/ 395104 h 1542374"/>
              <a:gd name="connsiteX1976" fmla="*/ 3962135 w 6798686"/>
              <a:gd name="connsiteY1976" fmla="*/ 446045 h 1542374"/>
              <a:gd name="connsiteX1977" fmla="*/ 3908744 w 6798686"/>
              <a:gd name="connsiteY1977" fmla="*/ 451430 h 1542374"/>
              <a:gd name="connsiteX1978" fmla="*/ 3961731 w 6798686"/>
              <a:gd name="connsiteY1978" fmla="*/ 401058 h 1542374"/>
              <a:gd name="connsiteX1979" fmla="*/ 4013489 w 6798686"/>
              <a:gd name="connsiteY1979" fmla="*/ 395104 h 1542374"/>
              <a:gd name="connsiteX1980" fmla="*/ 4070318 w 6798686"/>
              <a:gd name="connsiteY1980" fmla="*/ 391825 h 1542374"/>
              <a:gd name="connsiteX1981" fmla="*/ 4020405 w 6798686"/>
              <a:gd name="connsiteY1981" fmla="*/ 443382 h 1542374"/>
              <a:gd name="connsiteX1982" fmla="*/ 3968283 w 6798686"/>
              <a:gd name="connsiteY1982" fmla="*/ 445602 h 1542374"/>
              <a:gd name="connsiteX1983" fmla="*/ 4019733 w 6798686"/>
              <a:gd name="connsiteY1983" fmla="*/ 394570 h 1542374"/>
              <a:gd name="connsiteX1984" fmla="*/ 4070318 w 6798686"/>
              <a:gd name="connsiteY1984" fmla="*/ 391825 h 1542374"/>
              <a:gd name="connsiteX1985" fmla="*/ 4075928 w 6798686"/>
              <a:gd name="connsiteY1985" fmla="*/ 391685 h 1542374"/>
              <a:gd name="connsiteX1986" fmla="*/ 4125380 w 6798686"/>
              <a:gd name="connsiteY1986" fmla="*/ 392250 h 1542374"/>
              <a:gd name="connsiteX1987" fmla="*/ 4076889 w 6798686"/>
              <a:gd name="connsiteY1987" fmla="*/ 444332 h 1542374"/>
              <a:gd name="connsiteX1988" fmla="*/ 4058253 w 6798686"/>
              <a:gd name="connsiteY1988" fmla="*/ 443625 h 1542374"/>
              <a:gd name="connsiteX1989" fmla="*/ 4025938 w 6798686"/>
              <a:gd name="connsiteY1989" fmla="*/ 443317 h 1542374"/>
              <a:gd name="connsiteX1990" fmla="*/ 4075928 w 6798686"/>
              <a:gd name="connsiteY1990" fmla="*/ 391685 h 1542374"/>
              <a:gd name="connsiteX1991" fmla="*/ 3830244 w 6798686"/>
              <a:gd name="connsiteY1991" fmla="*/ 390294 h 1542374"/>
              <a:gd name="connsiteX1992" fmla="*/ 3803904 w 6798686"/>
              <a:gd name="connsiteY1992" fmla="*/ 412086 h 1542374"/>
              <a:gd name="connsiteX1993" fmla="*/ 3774395 w 6798686"/>
              <a:gd name="connsiteY1993" fmla="*/ 436491 h 1542374"/>
              <a:gd name="connsiteX1994" fmla="*/ 3718698 w 6798686"/>
              <a:gd name="connsiteY1994" fmla="*/ 453382 h 1542374"/>
              <a:gd name="connsiteX1995" fmla="*/ 3757891 w 6798686"/>
              <a:gd name="connsiteY1995" fmla="*/ 422583 h 1542374"/>
              <a:gd name="connsiteX1996" fmla="*/ 3775682 w 6798686"/>
              <a:gd name="connsiteY1996" fmla="*/ 408601 h 1542374"/>
              <a:gd name="connsiteX1997" fmla="*/ 3830244 w 6798686"/>
              <a:gd name="connsiteY1997" fmla="*/ 390294 h 1542374"/>
              <a:gd name="connsiteX1998" fmla="*/ 3760235 w 6798686"/>
              <a:gd name="connsiteY1998" fmla="*/ 388490 h 1542374"/>
              <a:gd name="connsiteX1999" fmla="*/ 3708727 w 6798686"/>
              <a:gd name="connsiteY1999" fmla="*/ 426872 h 1542374"/>
              <a:gd name="connsiteX2000" fmla="*/ 3706441 w 6798686"/>
              <a:gd name="connsiteY2000" fmla="*/ 428578 h 1542374"/>
              <a:gd name="connsiteX2001" fmla="*/ 3653762 w 6798686"/>
              <a:gd name="connsiteY2001" fmla="*/ 449448 h 1542374"/>
              <a:gd name="connsiteX2002" fmla="*/ 3674395 w 6798686"/>
              <a:gd name="connsiteY2002" fmla="*/ 434885 h 1542374"/>
              <a:gd name="connsiteX2003" fmla="*/ 3708497 w 6798686"/>
              <a:gd name="connsiteY2003" fmla="*/ 410828 h 1542374"/>
              <a:gd name="connsiteX2004" fmla="*/ 3760235 w 6798686"/>
              <a:gd name="connsiteY2004" fmla="*/ 388490 h 1542374"/>
              <a:gd name="connsiteX2005" fmla="*/ 3755124 w 6798686"/>
              <a:gd name="connsiteY2005" fmla="*/ 372330 h 1542374"/>
              <a:gd name="connsiteX2006" fmla="*/ 3708401 w 6798686"/>
              <a:gd name="connsiteY2006" fmla="*/ 405239 h 1542374"/>
              <a:gd name="connsiteX2007" fmla="*/ 3661619 w 6798686"/>
              <a:gd name="connsiteY2007" fmla="*/ 426232 h 1542374"/>
              <a:gd name="connsiteX2008" fmla="*/ 3708574 w 6798686"/>
              <a:gd name="connsiteY2008" fmla="*/ 395033 h 1542374"/>
              <a:gd name="connsiteX2009" fmla="*/ 3755124 w 6798686"/>
              <a:gd name="connsiteY2009" fmla="*/ 372330 h 1542374"/>
              <a:gd name="connsiteX2010" fmla="*/ 3894566 w 6798686"/>
              <a:gd name="connsiteY2010" fmla="*/ 371266 h 1542374"/>
              <a:gd name="connsiteX2011" fmla="*/ 3854893 w 6798686"/>
              <a:gd name="connsiteY2011" fmla="*/ 405710 h 1542374"/>
              <a:gd name="connsiteX2012" fmla="*/ 3839216 w 6798686"/>
              <a:gd name="connsiteY2012" fmla="*/ 419325 h 1542374"/>
              <a:gd name="connsiteX2013" fmla="*/ 3784807 w 6798686"/>
              <a:gd name="connsiteY2013" fmla="*/ 433546 h 1542374"/>
              <a:gd name="connsiteX2014" fmla="*/ 3806690 w 6798686"/>
              <a:gd name="connsiteY2014" fmla="*/ 415454 h 1542374"/>
              <a:gd name="connsiteX2015" fmla="*/ 3841310 w 6798686"/>
              <a:gd name="connsiteY2015" fmla="*/ 386816 h 1542374"/>
              <a:gd name="connsiteX2016" fmla="*/ 3894566 w 6798686"/>
              <a:gd name="connsiteY2016" fmla="*/ 371266 h 1542374"/>
              <a:gd name="connsiteX2017" fmla="*/ 3736950 w 6798686"/>
              <a:gd name="connsiteY2017" fmla="*/ 370576 h 1542374"/>
              <a:gd name="connsiteX2018" fmla="*/ 3708516 w 6798686"/>
              <a:gd name="connsiteY2018" fmla="*/ 389402 h 1542374"/>
              <a:gd name="connsiteX2019" fmla="*/ 3679121 w 6798686"/>
              <a:gd name="connsiteY2019" fmla="*/ 404025 h 1542374"/>
              <a:gd name="connsiteX2020" fmla="*/ 3707152 w 6798686"/>
              <a:gd name="connsiteY2020" fmla="*/ 386567 h 1542374"/>
              <a:gd name="connsiteX2021" fmla="*/ 3736950 w 6798686"/>
              <a:gd name="connsiteY2021" fmla="*/ 370576 h 1542374"/>
              <a:gd name="connsiteX2022" fmla="*/ 1338676 w 6798686"/>
              <a:gd name="connsiteY2022" fmla="*/ 362066 h 1542374"/>
              <a:gd name="connsiteX2023" fmla="*/ 1573648 w 6798686"/>
              <a:gd name="connsiteY2023" fmla="*/ 446829 h 1542374"/>
              <a:gd name="connsiteX2024" fmla="*/ 1580123 w 6798686"/>
              <a:gd name="connsiteY2024" fmla="*/ 453158 h 1542374"/>
              <a:gd name="connsiteX2025" fmla="*/ 1311000 w 6798686"/>
              <a:gd name="connsiteY2025" fmla="*/ 414244 h 1542374"/>
              <a:gd name="connsiteX2026" fmla="*/ 1159089 w 6798686"/>
              <a:gd name="connsiteY2026" fmla="*/ 443394 h 1542374"/>
              <a:gd name="connsiteX2027" fmla="*/ 1129426 w 6798686"/>
              <a:gd name="connsiteY2027" fmla="*/ 399671 h 1542374"/>
              <a:gd name="connsiteX2028" fmla="*/ 1235169 w 6798686"/>
              <a:gd name="connsiteY2028" fmla="*/ 373039 h 1542374"/>
              <a:gd name="connsiteX2029" fmla="*/ 1338676 w 6798686"/>
              <a:gd name="connsiteY2029" fmla="*/ 362066 h 1542374"/>
              <a:gd name="connsiteX2030" fmla="*/ 3829841 w 6798686"/>
              <a:gd name="connsiteY2030" fmla="*/ 360417 h 1542374"/>
              <a:gd name="connsiteX2031" fmla="*/ 3775413 w 6798686"/>
              <a:gd name="connsiteY2031" fmla="*/ 403137 h 1542374"/>
              <a:gd name="connsiteX2032" fmla="*/ 3722042 w 6798686"/>
              <a:gd name="connsiteY2032" fmla="*/ 422616 h 1542374"/>
              <a:gd name="connsiteX2033" fmla="*/ 3777526 w 6798686"/>
              <a:gd name="connsiteY2033" fmla="*/ 381295 h 1542374"/>
              <a:gd name="connsiteX2034" fmla="*/ 3829841 w 6798686"/>
              <a:gd name="connsiteY2034" fmla="*/ 360417 h 1542374"/>
              <a:gd name="connsiteX2035" fmla="*/ 3956045 w 6798686"/>
              <a:gd name="connsiteY2035" fmla="*/ 356075 h 1542374"/>
              <a:gd name="connsiteX2036" fmla="*/ 3907976 w 6798686"/>
              <a:gd name="connsiteY2036" fmla="*/ 399777 h 1542374"/>
              <a:gd name="connsiteX2037" fmla="*/ 3901424 w 6798686"/>
              <a:gd name="connsiteY2037" fmla="*/ 405754 h 1542374"/>
              <a:gd name="connsiteX2038" fmla="*/ 3848226 w 6798686"/>
              <a:gd name="connsiteY2038" fmla="*/ 417168 h 1542374"/>
              <a:gd name="connsiteX2039" fmla="*/ 3857698 w 6798686"/>
              <a:gd name="connsiteY2039" fmla="*/ 408941 h 1542374"/>
              <a:gd name="connsiteX2040" fmla="*/ 3904038 w 6798686"/>
              <a:gd name="connsiteY2040" fmla="*/ 368717 h 1542374"/>
              <a:gd name="connsiteX2041" fmla="*/ 3956045 w 6798686"/>
              <a:gd name="connsiteY2041" fmla="*/ 356075 h 1542374"/>
              <a:gd name="connsiteX2042" fmla="*/ 4015122 w 6798686"/>
              <a:gd name="connsiteY2042" fmla="*/ 344657 h 1542374"/>
              <a:gd name="connsiteX2043" fmla="*/ 3962961 w 6798686"/>
              <a:gd name="connsiteY2043" fmla="*/ 394226 h 1542374"/>
              <a:gd name="connsiteX2044" fmla="*/ 3961385 w 6798686"/>
              <a:gd name="connsiteY2044" fmla="*/ 395729 h 1542374"/>
              <a:gd name="connsiteX2045" fmla="*/ 3909302 w 6798686"/>
              <a:gd name="connsiteY2045" fmla="*/ 404244 h 1542374"/>
              <a:gd name="connsiteX2046" fmla="*/ 3910801 w 6798686"/>
              <a:gd name="connsiteY2046" fmla="*/ 402881 h 1542374"/>
              <a:gd name="connsiteX2047" fmla="*/ 3964248 w 6798686"/>
              <a:gd name="connsiteY2047" fmla="*/ 354290 h 1542374"/>
              <a:gd name="connsiteX2048" fmla="*/ 4015122 w 6798686"/>
              <a:gd name="connsiteY2048" fmla="*/ 344657 h 1542374"/>
              <a:gd name="connsiteX2049" fmla="*/ 3827343 w 6798686"/>
              <a:gd name="connsiteY2049" fmla="*/ 338679 h 1542374"/>
              <a:gd name="connsiteX2050" fmla="*/ 3777276 w 6798686"/>
              <a:gd name="connsiteY2050" fmla="*/ 375827 h 1542374"/>
              <a:gd name="connsiteX2051" fmla="*/ 3729534 w 6798686"/>
              <a:gd name="connsiteY2051" fmla="*/ 396004 h 1542374"/>
              <a:gd name="connsiteX2052" fmla="*/ 3780100 w 6798686"/>
              <a:gd name="connsiteY2052" fmla="*/ 360450 h 1542374"/>
              <a:gd name="connsiteX2053" fmla="*/ 3827343 w 6798686"/>
              <a:gd name="connsiteY2053" fmla="*/ 338679 h 1542374"/>
              <a:gd name="connsiteX2054" fmla="*/ 3787324 w 6798686"/>
              <a:gd name="connsiteY2054" fmla="*/ 337380 h 1542374"/>
              <a:gd name="connsiteX2055" fmla="*/ 3780639 w 6798686"/>
              <a:gd name="connsiteY2055" fmla="*/ 341762 h 1542374"/>
              <a:gd name="connsiteX2056" fmla="*/ 3773779 w 6798686"/>
              <a:gd name="connsiteY2056" fmla="*/ 345372 h 1542374"/>
              <a:gd name="connsiteX2057" fmla="*/ 3780081 w 6798686"/>
              <a:gd name="connsiteY2057" fmla="*/ 341503 h 1542374"/>
              <a:gd name="connsiteX2058" fmla="*/ 3787324 w 6798686"/>
              <a:gd name="connsiteY2058" fmla="*/ 337380 h 1542374"/>
              <a:gd name="connsiteX2059" fmla="*/ 4072086 w 6798686"/>
              <a:gd name="connsiteY2059" fmla="*/ 336982 h 1542374"/>
              <a:gd name="connsiteX2060" fmla="*/ 4019752 w 6798686"/>
              <a:gd name="connsiteY2060" fmla="*/ 388891 h 1542374"/>
              <a:gd name="connsiteX2061" fmla="*/ 4019387 w 6798686"/>
              <a:gd name="connsiteY2061" fmla="*/ 389251 h 1542374"/>
              <a:gd name="connsiteX2062" fmla="*/ 3968360 w 6798686"/>
              <a:gd name="connsiteY2062" fmla="*/ 394761 h 1542374"/>
              <a:gd name="connsiteX2063" fmla="*/ 4022288 w 6798686"/>
              <a:gd name="connsiteY2063" fmla="*/ 343495 h 1542374"/>
              <a:gd name="connsiteX2064" fmla="*/ 4072086 w 6798686"/>
              <a:gd name="connsiteY2064" fmla="*/ 336982 h 1542374"/>
              <a:gd name="connsiteX2065" fmla="*/ 3895411 w 6798686"/>
              <a:gd name="connsiteY2065" fmla="*/ 336504 h 1542374"/>
              <a:gd name="connsiteX2066" fmla="*/ 3840964 w 6798686"/>
              <a:gd name="connsiteY2066" fmla="*/ 381429 h 1542374"/>
              <a:gd name="connsiteX2067" fmla="*/ 3788323 w 6798686"/>
              <a:gd name="connsiteY2067" fmla="*/ 398661 h 1542374"/>
              <a:gd name="connsiteX2068" fmla="*/ 3843885 w 6798686"/>
              <a:gd name="connsiteY2068" fmla="*/ 355063 h 1542374"/>
              <a:gd name="connsiteX2069" fmla="*/ 3895411 w 6798686"/>
              <a:gd name="connsiteY2069" fmla="*/ 336504 h 1542374"/>
              <a:gd name="connsiteX2070" fmla="*/ 4127205 w 6798686"/>
              <a:gd name="connsiteY2070" fmla="*/ 333032 h 1542374"/>
              <a:gd name="connsiteX2071" fmla="*/ 4078195 w 6798686"/>
              <a:gd name="connsiteY2071" fmla="*/ 383671 h 1542374"/>
              <a:gd name="connsiteX2072" fmla="*/ 4075602 w 6798686"/>
              <a:gd name="connsiteY2072" fmla="*/ 386363 h 1542374"/>
              <a:gd name="connsiteX2073" fmla="*/ 4025573 w 6798686"/>
              <a:gd name="connsiteY2073" fmla="*/ 388764 h 1542374"/>
              <a:gd name="connsiteX2074" fmla="*/ 4078445 w 6798686"/>
              <a:gd name="connsiteY2074" fmla="*/ 336329 h 1542374"/>
              <a:gd name="connsiteX2075" fmla="*/ 4127205 w 6798686"/>
              <a:gd name="connsiteY2075" fmla="*/ 333032 h 1542374"/>
              <a:gd name="connsiteX2076" fmla="*/ 4180711 w 6798686"/>
              <a:gd name="connsiteY2076" fmla="*/ 332807 h 1542374"/>
              <a:gd name="connsiteX2077" fmla="*/ 4138118 w 6798686"/>
              <a:gd name="connsiteY2077" fmla="*/ 378555 h 1542374"/>
              <a:gd name="connsiteX2078" fmla="*/ 4130125 w 6798686"/>
              <a:gd name="connsiteY2078" fmla="*/ 387149 h 1542374"/>
              <a:gd name="connsiteX2079" fmla="*/ 4081134 w 6798686"/>
              <a:gd name="connsiteY2079" fmla="*/ 386286 h 1542374"/>
              <a:gd name="connsiteX2080" fmla="*/ 4132873 w 6798686"/>
              <a:gd name="connsiteY2080" fmla="*/ 332834 h 1542374"/>
              <a:gd name="connsiteX2081" fmla="*/ 4180711 w 6798686"/>
              <a:gd name="connsiteY2081" fmla="*/ 332807 h 1542374"/>
              <a:gd name="connsiteX2082" fmla="*/ 3820042 w 6798686"/>
              <a:gd name="connsiteY2082" fmla="*/ 326894 h 1542374"/>
              <a:gd name="connsiteX2083" fmla="*/ 3780120 w 6798686"/>
              <a:gd name="connsiteY2083" fmla="*/ 354786 h 1542374"/>
              <a:gd name="connsiteX2084" fmla="*/ 3741273 w 6798686"/>
              <a:gd name="connsiteY2084" fmla="*/ 373366 h 1542374"/>
              <a:gd name="connsiteX2085" fmla="*/ 3780773 w 6798686"/>
              <a:gd name="connsiteY2085" fmla="*/ 347318 h 1542374"/>
              <a:gd name="connsiteX2086" fmla="*/ 3820042 w 6798686"/>
              <a:gd name="connsiteY2086" fmla="*/ 326894 h 1542374"/>
              <a:gd name="connsiteX2087" fmla="*/ 3957774 w 6798686"/>
              <a:gd name="connsiteY2087" fmla="*/ 316533 h 1542374"/>
              <a:gd name="connsiteX2088" fmla="*/ 3903635 w 6798686"/>
              <a:gd name="connsiteY2088" fmla="*/ 363399 h 1542374"/>
              <a:gd name="connsiteX2089" fmla="*/ 3851876 w 6798686"/>
              <a:gd name="connsiteY2089" fmla="*/ 378092 h 1542374"/>
              <a:gd name="connsiteX2090" fmla="*/ 3907092 w 6798686"/>
              <a:gd name="connsiteY2090" fmla="*/ 332544 h 1542374"/>
              <a:gd name="connsiteX2091" fmla="*/ 3957774 w 6798686"/>
              <a:gd name="connsiteY2091" fmla="*/ 316533 h 1542374"/>
              <a:gd name="connsiteX2092" fmla="*/ 3895277 w 6798686"/>
              <a:gd name="connsiteY2092" fmla="*/ 309315 h 1542374"/>
              <a:gd name="connsiteX2093" fmla="*/ 3843539 w 6798686"/>
              <a:gd name="connsiteY2093" fmla="*/ 349687 h 1542374"/>
              <a:gd name="connsiteX2094" fmla="*/ 3794144 w 6798686"/>
              <a:gd name="connsiteY2094" fmla="*/ 368945 h 1542374"/>
              <a:gd name="connsiteX2095" fmla="*/ 3846613 w 6798686"/>
              <a:gd name="connsiteY2095" fmla="*/ 330098 h 1542374"/>
              <a:gd name="connsiteX2096" fmla="*/ 3895277 w 6798686"/>
              <a:gd name="connsiteY2096" fmla="*/ 309315 h 1542374"/>
              <a:gd name="connsiteX2097" fmla="*/ 4017523 w 6798686"/>
              <a:gd name="connsiteY2097" fmla="*/ 300333 h 1542374"/>
              <a:gd name="connsiteX2098" fmla="*/ 3963806 w 6798686"/>
              <a:gd name="connsiteY2098" fmla="*/ 349020 h 1542374"/>
              <a:gd name="connsiteX2099" fmla="*/ 3912971 w 6798686"/>
              <a:gd name="connsiteY2099" fmla="*/ 360967 h 1542374"/>
              <a:gd name="connsiteX2100" fmla="*/ 3967687 w 6798686"/>
              <a:gd name="connsiteY2100" fmla="*/ 313628 h 1542374"/>
              <a:gd name="connsiteX2101" fmla="*/ 4017523 w 6798686"/>
              <a:gd name="connsiteY2101" fmla="*/ 300333 h 1542374"/>
              <a:gd name="connsiteX2102" fmla="*/ 3892740 w 6798686"/>
              <a:gd name="connsiteY2102" fmla="*/ 290552 h 1542374"/>
              <a:gd name="connsiteX2103" fmla="*/ 3846690 w 6798686"/>
              <a:gd name="connsiteY2103" fmla="*/ 324387 h 1542374"/>
              <a:gd name="connsiteX2104" fmla="*/ 3804289 w 6798686"/>
              <a:gd name="connsiteY2104" fmla="*/ 343520 h 1542374"/>
              <a:gd name="connsiteX2105" fmla="*/ 3850263 w 6798686"/>
              <a:gd name="connsiteY2105" fmla="*/ 311526 h 1542374"/>
              <a:gd name="connsiteX2106" fmla="*/ 3892740 w 6798686"/>
              <a:gd name="connsiteY2106" fmla="*/ 290552 h 1542374"/>
              <a:gd name="connsiteX2107" fmla="*/ 4075083 w 6798686"/>
              <a:gd name="connsiteY2107" fmla="*/ 287830 h 1542374"/>
              <a:gd name="connsiteX2108" fmla="*/ 4021846 w 6798686"/>
              <a:gd name="connsiteY2108" fmla="*/ 338256 h 1542374"/>
              <a:gd name="connsiteX2109" fmla="*/ 3971933 w 6798686"/>
              <a:gd name="connsiteY2109" fmla="*/ 347314 h 1542374"/>
              <a:gd name="connsiteX2110" fmla="*/ 4026054 w 6798686"/>
              <a:gd name="connsiteY2110" fmla="*/ 298274 h 1542374"/>
              <a:gd name="connsiteX2111" fmla="*/ 4075083 w 6798686"/>
              <a:gd name="connsiteY2111" fmla="*/ 287830 h 1542374"/>
              <a:gd name="connsiteX2112" fmla="*/ 3879196 w 6798686"/>
              <a:gd name="connsiteY2112" fmla="*/ 285895 h 1542374"/>
              <a:gd name="connsiteX2113" fmla="*/ 3849918 w 6798686"/>
              <a:gd name="connsiteY2113" fmla="*/ 306124 h 1542374"/>
              <a:gd name="connsiteX2114" fmla="*/ 3822060 w 6798686"/>
              <a:gd name="connsiteY2114" fmla="*/ 320254 h 1542374"/>
              <a:gd name="connsiteX2115" fmla="*/ 3851358 w 6798686"/>
              <a:gd name="connsiteY2115" fmla="*/ 301261 h 1542374"/>
              <a:gd name="connsiteX2116" fmla="*/ 3879196 w 6798686"/>
              <a:gd name="connsiteY2116" fmla="*/ 285895 h 1542374"/>
              <a:gd name="connsiteX2117" fmla="*/ 3959119 w 6798686"/>
              <a:gd name="connsiteY2117" fmla="*/ 284249 h 1542374"/>
              <a:gd name="connsiteX2118" fmla="*/ 3906650 w 6798686"/>
              <a:gd name="connsiteY2118" fmla="*/ 327259 h 1542374"/>
              <a:gd name="connsiteX2119" fmla="*/ 3857295 w 6798686"/>
              <a:gd name="connsiteY2119" fmla="*/ 344582 h 1542374"/>
              <a:gd name="connsiteX2120" fmla="*/ 3910531 w 6798686"/>
              <a:gd name="connsiteY2120" fmla="*/ 303084 h 1542374"/>
              <a:gd name="connsiteX2121" fmla="*/ 3959119 w 6798686"/>
              <a:gd name="connsiteY2121" fmla="*/ 284249 h 1542374"/>
              <a:gd name="connsiteX2122" fmla="*/ 4130683 w 6798686"/>
              <a:gd name="connsiteY2122" fmla="*/ 279033 h 1542374"/>
              <a:gd name="connsiteX2123" fmla="*/ 4078023 w 6798686"/>
              <a:gd name="connsiteY2123" fmla="*/ 331101 h 1542374"/>
              <a:gd name="connsiteX2124" fmla="*/ 4028974 w 6798686"/>
              <a:gd name="connsiteY2124" fmla="*/ 337165 h 1542374"/>
              <a:gd name="connsiteX2125" fmla="*/ 4082480 w 6798686"/>
              <a:gd name="connsiteY2125" fmla="*/ 286479 h 1542374"/>
              <a:gd name="connsiteX2126" fmla="*/ 4130683 w 6798686"/>
              <a:gd name="connsiteY2126" fmla="*/ 279033 h 1542374"/>
              <a:gd name="connsiteX2127" fmla="*/ 4184630 w 6798686"/>
              <a:gd name="connsiteY2127" fmla="*/ 273867 h 1542374"/>
              <a:gd name="connsiteX2128" fmla="*/ 4132470 w 6798686"/>
              <a:gd name="connsiteY2128" fmla="*/ 327603 h 1542374"/>
              <a:gd name="connsiteX2129" fmla="*/ 4084286 w 6798686"/>
              <a:gd name="connsiteY2129" fmla="*/ 330534 h 1542374"/>
              <a:gd name="connsiteX2130" fmla="*/ 4137234 w 6798686"/>
              <a:gd name="connsiteY2130" fmla="*/ 278206 h 1542374"/>
              <a:gd name="connsiteX2131" fmla="*/ 4184630 w 6798686"/>
              <a:gd name="connsiteY2131" fmla="*/ 273867 h 1542374"/>
              <a:gd name="connsiteX2132" fmla="*/ 4237022 w 6798686"/>
              <a:gd name="connsiteY2132" fmla="*/ 272439 h 1542374"/>
              <a:gd name="connsiteX2133" fmla="*/ 4185418 w 6798686"/>
              <a:gd name="connsiteY2133" fmla="*/ 327741 h 1542374"/>
              <a:gd name="connsiteX2134" fmla="*/ 4138099 w 6798686"/>
              <a:gd name="connsiteY2134" fmla="*/ 327443 h 1542374"/>
              <a:gd name="connsiteX2135" fmla="*/ 4190432 w 6798686"/>
              <a:gd name="connsiteY2135" fmla="*/ 273549 h 1542374"/>
              <a:gd name="connsiteX2136" fmla="*/ 4237022 w 6798686"/>
              <a:gd name="connsiteY2136" fmla="*/ 272439 h 1542374"/>
              <a:gd name="connsiteX2137" fmla="*/ 4019925 w 6798686"/>
              <a:gd name="connsiteY2137" fmla="*/ 263087 h 1542374"/>
              <a:gd name="connsiteX2138" fmla="*/ 3967207 w 6798686"/>
              <a:gd name="connsiteY2138" fmla="*/ 308404 h 1542374"/>
              <a:gd name="connsiteX2139" fmla="*/ 3918158 w 6798686"/>
              <a:gd name="connsiteY2139" fmla="*/ 323459 h 1542374"/>
              <a:gd name="connsiteX2140" fmla="*/ 3971625 w 6798686"/>
              <a:gd name="connsiteY2140" fmla="*/ 279667 h 1542374"/>
              <a:gd name="connsiteX2141" fmla="*/ 4019925 w 6798686"/>
              <a:gd name="connsiteY2141" fmla="*/ 263087 h 1542374"/>
              <a:gd name="connsiteX2142" fmla="*/ 3960041 w 6798686"/>
              <a:gd name="connsiteY2142" fmla="*/ 259194 h 1542374"/>
              <a:gd name="connsiteX2143" fmla="*/ 3910704 w 6798686"/>
              <a:gd name="connsiteY2143" fmla="*/ 297307 h 1542374"/>
              <a:gd name="connsiteX2144" fmla="*/ 3865460 w 6798686"/>
              <a:gd name="connsiteY2144" fmla="*/ 316196 h 1542374"/>
              <a:gd name="connsiteX2145" fmla="*/ 3914969 w 6798686"/>
              <a:gd name="connsiteY2145" fmla="*/ 279924 h 1542374"/>
              <a:gd name="connsiteX2146" fmla="*/ 3960041 w 6798686"/>
              <a:gd name="connsiteY2146" fmla="*/ 259194 h 1542374"/>
              <a:gd name="connsiteX2147" fmla="*/ 3927745 w 6798686"/>
              <a:gd name="connsiteY2147" fmla="*/ 252672 h 1542374"/>
              <a:gd name="connsiteX2148" fmla="*/ 3917985 w 6798686"/>
              <a:gd name="connsiteY2148" fmla="*/ 259313 h 1542374"/>
              <a:gd name="connsiteX2149" fmla="*/ 3909763 w 6798686"/>
              <a:gd name="connsiteY2149" fmla="*/ 263717 h 1542374"/>
              <a:gd name="connsiteX2150" fmla="*/ 3918427 w 6798686"/>
              <a:gd name="connsiteY2150" fmla="*/ 258172 h 1542374"/>
              <a:gd name="connsiteX2151" fmla="*/ 3927745 w 6798686"/>
              <a:gd name="connsiteY2151" fmla="*/ 252672 h 1542374"/>
              <a:gd name="connsiteX2152" fmla="*/ 3953586 w 6798686"/>
              <a:gd name="connsiteY2152" fmla="*/ 246305 h 1542374"/>
              <a:gd name="connsiteX2153" fmla="*/ 3914528 w 6798686"/>
              <a:gd name="connsiteY2153" fmla="*/ 274622 h 1542374"/>
              <a:gd name="connsiteX2154" fmla="*/ 3878773 w 6798686"/>
              <a:gd name="connsiteY2154" fmla="*/ 291816 h 1542374"/>
              <a:gd name="connsiteX2155" fmla="*/ 3917697 w 6798686"/>
              <a:gd name="connsiteY2155" fmla="*/ 265113 h 1542374"/>
              <a:gd name="connsiteX2156" fmla="*/ 3953586 w 6798686"/>
              <a:gd name="connsiteY2156" fmla="*/ 246305 h 1542374"/>
              <a:gd name="connsiteX2157" fmla="*/ 4078272 w 6798686"/>
              <a:gd name="connsiteY2157" fmla="*/ 245632 h 1542374"/>
              <a:gd name="connsiteX2158" fmla="*/ 4025535 w 6798686"/>
              <a:gd name="connsiteY2158" fmla="*/ 293096 h 1542374"/>
              <a:gd name="connsiteX2159" fmla="*/ 3976967 w 6798686"/>
              <a:gd name="connsiteY2159" fmla="*/ 305630 h 1542374"/>
              <a:gd name="connsiteX2160" fmla="*/ 4030415 w 6798686"/>
              <a:gd name="connsiteY2160" fmla="*/ 259726 h 1542374"/>
              <a:gd name="connsiteX2161" fmla="*/ 4078272 w 6798686"/>
              <a:gd name="connsiteY2161" fmla="*/ 245632 h 1542374"/>
              <a:gd name="connsiteX2162" fmla="*/ 4022941 w 6798686"/>
              <a:gd name="connsiteY2162" fmla="*/ 232422 h 1542374"/>
              <a:gd name="connsiteX2163" fmla="*/ 3971818 w 6798686"/>
              <a:gd name="connsiteY2163" fmla="*/ 273863 h 1542374"/>
              <a:gd name="connsiteX2164" fmla="*/ 3925728 w 6798686"/>
              <a:gd name="connsiteY2164" fmla="*/ 291300 h 1542374"/>
              <a:gd name="connsiteX2165" fmla="*/ 3977178 w 6798686"/>
              <a:gd name="connsiteY2165" fmla="*/ 251640 h 1542374"/>
              <a:gd name="connsiteX2166" fmla="*/ 4022941 w 6798686"/>
              <a:gd name="connsiteY2166" fmla="*/ 232422 h 1542374"/>
              <a:gd name="connsiteX2167" fmla="*/ 4134563 w 6798686"/>
              <a:gd name="connsiteY2167" fmla="*/ 231832 h 1542374"/>
              <a:gd name="connsiteX2168" fmla="*/ 4081961 w 6798686"/>
              <a:gd name="connsiteY2168" fmla="*/ 281332 h 1542374"/>
              <a:gd name="connsiteX2169" fmla="*/ 4033931 w 6798686"/>
              <a:gd name="connsiteY2169" fmla="*/ 291155 h 1542374"/>
              <a:gd name="connsiteX2170" fmla="*/ 4087225 w 6798686"/>
              <a:gd name="connsiteY2170" fmla="*/ 243242 h 1542374"/>
              <a:gd name="connsiteX2171" fmla="*/ 4134563 w 6798686"/>
              <a:gd name="connsiteY2171" fmla="*/ 231832 h 1542374"/>
              <a:gd name="connsiteX2172" fmla="*/ 4189164 w 6798686"/>
              <a:gd name="connsiteY2172" fmla="*/ 221579 h 1542374"/>
              <a:gd name="connsiteX2173" fmla="*/ 4136734 w 6798686"/>
              <a:gd name="connsiteY2173" fmla="*/ 273071 h 1542374"/>
              <a:gd name="connsiteX2174" fmla="*/ 4089319 w 6798686"/>
              <a:gd name="connsiteY2174" fmla="*/ 280024 h 1542374"/>
              <a:gd name="connsiteX2175" fmla="*/ 4142364 w 6798686"/>
              <a:gd name="connsiteY2175" fmla="*/ 230157 h 1542374"/>
              <a:gd name="connsiteX2176" fmla="*/ 4189164 w 6798686"/>
              <a:gd name="connsiteY2176" fmla="*/ 221579 h 1542374"/>
              <a:gd name="connsiteX2177" fmla="*/ 4242209 w 6798686"/>
              <a:gd name="connsiteY2177" fmla="*/ 214920 h 1542374"/>
              <a:gd name="connsiteX2178" fmla="*/ 4189952 w 6798686"/>
              <a:gd name="connsiteY2178" fmla="*/ 268410 h 1542374"/>
              <a:gd name="connsiteX2179" fmla="*/ 4143190 w 6798686"/>
              <a:gd name="connsiteY2179" fmla="*/ 272335 h 1542374"/>
              <a:gd name="connsiteX2180" fmla="*/ 4195965 w 6798686"/>
              <a:gd name="connsiteY2180" fmla="*/ 220545 h 1542374"/>
              <a:gd name="connsiteX2181" fmla="*/ 4242209 w 6798686"/>
              <a:gd name="connsiteY2181" fmla="*/ 214920 h 1542374"/>
              <a:gd name="connsiteX2182" fmla="*/ 4020598 w 6798686"/>
              <a:gd name="connsiteY2182" fmla="*/ 212958 h 1542374"/>
              <a:gd name="connsiteX2183" fmla="*/ 3976641 w 6798686"/>
              <a:gd name="connsiteY2183" fmla="*/ 246443 h 1542374"/>
              <a:gd name="connsiteX2184" fmla="*/ 3936045 w 6798686"/>
              <a:gd name="connsiteY2184" fmla="*/ 264608 h 1542374"/>
              <a:gd name="connsiteX2185" fmla="*/ 3980060 w 6798686"/>
              <a:gd name="connsiteY2185" fmla="*/ 232841 h 1542374"/>
              <a:gd name="connsiteX2186" fmla="*/ 4020598 w 6798686"/>
              <a:gd name="connsiteY2186" fmla="*/ 212958 h 1542374"/>
              <a:gd name="connsiteX2187" fmla="*/ 4293813 w 6798686"/>
              <a:gd name="connsiteY2187" fmla="*/ 211907 h 1542374"/>
              <a:gd name="connsiteX2188" fmla="*/ 4241806 w 6798686"/>
              <a:gd name="connsiteY2188" fmla="*/ 267330 h 1542374"/>
              <a:gd name="connsiteX2189" fmla="*/ 4195735 w 6798686"/>
              <a:gd name="connsiteY2189" fmla="*/ 268095 h 1542374"/>
              <a:gd name="connsiteX2190" fmla="*/ 4248203 w 6798686"/>
              <a:gd name="connsiteY2190" fmla="*/ 214407 h 1542374"/>
              <a:gd name="connsiteX2191" fmla="*/ 4293813 w 6798686"/>
              <a:gd name="connsiteY2191" fmla="*/ 211907 h 1542374"/>
              <a:gd name="connsiteX2192" fmla="*/ 4082672 w 6798686"/>
              <a:gd name="connsiteY2192" fmla="*/ 209692 h 1542374"/>
              <a:gd name="connsiteX2193" fmla="*/ 4030587 w 6798686"/>
              <a:gd name="connsiteY2193" fmla="*/ 253953 h 1542374"/>
              <a:gd name="connsiteX2194" fmla="*/ 3984190 w 6798686"/>
              <a:gd name="connsiteY2194" fmla="*/ 269448 h 1542374"/>
              <a:gd name="connsiteX2195" fmla="*/ 4036678 w 6798686"/>
              <a:gd name="connsiteY2195" fmla="*/ 226949 h 1542374"/>
              <a:gd name="connsiteX2196" fmla="*/ 4082672 w 6798686"/>
              <a:gd name="connsiteY2196" fmla="*/ 209692 h 1542374"/>
              <a:gd name="connsiteX2197" fmla="*/ 4011529 w 6798686"/>
              <a:gd name="connsiteY2197" fmla="*/ 204791 h 1542374"/>
              <a:gd name="connsiteX2198" fmla="*/ 3980732 w 6798686"/>
              <a:gd name="connsiteY2198" fmla="*/ 226780 h 1542374"/>
              <a:gd name="connsiteX2199" fmla="*/ 3954393 w 6798686"/>
              <a:gd name="connsiteY2199" fmla="*/ 240197 h 1542374"/>
              <a:gd name="connsiteX2200" fmla="*/ 3984863 w 6798686"/>
              <a:gd name="connsiteY2200" fmla="*/ 219713 h 1542374"/>
              <a:gd name="connsiteX2201" fmla="*/ 4011529 w 6798686"/>
              <a:gd name="connsiteY2201" fmla="*/ 204791 h 1542374"/>
              <a:gd name="connsiteX2202" fmla="*/ 4139828 w 6798686"/>
              <a:gd name="connsiteY2202" fmla="*/ 190793 h 1542374"/>
              <a:gd name="connsiteX2203" fmla="*/ 4087321 w 6798686"/>
              <a:gd name="connsiteY2203" fmla="*/ 237546 h 1542374"/>
              <a:gd name="connsiteX2204" fmla="*/ 4063556 w 6798686"/>
              <a:gd name="connsiteY2204" fmla="*/ 244040 h 1542374"/>
              <a:gd name="connsiteX2205" fmla="*/ 4040963 w 6798686"/>
              <a:gd name="connsiteY2205" fmla="*/ 250729 h 1542374"/>
              <a:gd name="connsiteX2206" fmla="*/ 4094026 w 6798686"/>
              <a:gd name="connsiteY2206" fmla="*/ 205696 h 1542374"/>
              <a:gd name="connsiteX2207" fmla="*/ 4139828 w 6798686"/>
              <a:gd name="connsiteY2207" fmla="*/ 190793 h 1542374"/>
              <a:gd name="connsiteX2208" fmla="*/ 4082864 w 6798686"/>
              <a:gd name="connsiteY2208" fmla="*/ 184423 h 1542374"/>
              <a:gd name="connsiteX2209" fmla="*/ 4036063 w 6798686"/>
              <a:gd name="connsiteY2209" fmla="*/ 221846 h 1542374"/>
              <a:gd name="connsiteX2210" fmla="*/ 3993413 w 6798686"/>
              <a:gd name="connsiteY2210" fmla="*/ 239246 h 1542374"/>
              <a:gd name="connsiteX2211" fmla="*/ 4040252 w 6798686"/>
              <a:gd name="connsiteY2211" fmla="*/ 203671 h 1542374"/>
              <a:gd name="connsiteX2212" fmla="*/ 4082864 w 6798686"/>
              <a:gd name="connsiteY2212" fmla="*/ 184423 h 1542374"/>
              <a:gd name="connsiteX2213" fmla="*/ 4195063 w 6798686"/>
              <a:gd name="connsiteY2213" fmla="*/ 175474 h 1542374"/>
              <a:gd name="connsiteX2214" fmla="*/ 4142325 w 6798686"/>
              <a:gd name="connsiteY2214" fmla="*/ 224576 h 1542374"/>
              <a:gd name="connsiteX2215" fmla="*/ 4096139 w 6798686"/>
              <a:gd name="connsiteY2215" fmla="*/ 235256 h 1542374"/>
              <a:gd name="connsiteX2216" fmla="*/ 4149396 w 6798686"/>
              <a:gd name="connsiteY2216" fmla="*/ 187919 h 1542374"/>
              <a:gd name="connsiteX2217" fmla="*/ 4195063 w 6798686"/>
              <a:gd name="connsiteY2217" fmla="*/ 175474 h 1542374"/>
              <a:gd name="connsiteX2218" fmla="*/ 4059790 w 6798686"/>
              <a:gd name="connsiteY2218" fmla="*/ 170761 h 1542374"/>
              <a:gd name="connsiteX2219" fmla="*/ 4046226 w 6798686"/>
              <a:gd name="connsiteY2219" fmla="*/ 180280 h 1542374"/>
              <a:gd name="connsiteX2220" fmla="*/ 4036236 w 6798686"/>
              <a:gd name="connsiteY2220" fmla="*/ 185662 h 1542374"/>
              <a:gd name="connsiteX2221" fmla="*/ 4050338 w 6798686"/>
              <a:gd name="connsiteY2221" fmla="*/ 176407 h 1542374"/>
              <a:gd name="connsiteX2222" fmla="*/ 4059790 w 6798686"/>
              <a:gd name="connsiteY2222" fmla="*/ 170761 h 1542374"/>
              <a:gd name="connsiteX2223" fmla="*/ 4080846 w 6798686"/>
              <a:gd name="connsiteY2223" fmla="*/ 167700 h 1542374"/>
              <a:gd name="connsiteX2224" fmla="*/ 4040981 w 6798686"/>
              <a:gd name="connsiteY2224" fmla="*/ 197541 h 1542374"/>
              <a:gd name="connsiteX2225" fmla="*/ 4006150 w 6798686"/>
              <a:gd name="connsiteY2225" fmla="*/ 214180 h 1542374"/>
              <a:gd name="connsiteX2226" fmla="*/ 4045804 w 6798686"/>
              <a:gd name="connsiteY2226" fmla="*/ 186129 h 1542374"/>
              <a:gd name="connsiteX2227" fmla="*/ 4080846 w 6798686"/>
              <a:gd name="connsiteY2227" fmla="*/ 167700 h 1542374"/>
              <a:gd name="connsiteX2228" fmla="*/ 4248606 w 6798686"/>
              <a:gd name="connsiteY2228" fmla="*/ 163752 h 1542374"/>
              <a:gd name="connsiteX2229" fmla="*/ 4195831 w 6798686"/>
              <a:gd name="connsiteY2229" fmla="*/ 215051 h 1542374"/>
              <a:gd name="connsiteX2230" fmla="*/ 4150010 w 6798686"/>
              <a:gd name="connsiteY2230" fmla="*/ 223012 h 1542374"/>
              <a:gd name="connsiteX2231" fmla="*/ 4203266 w 6798686"/>
              <a:gd name="connsiteY2231" fmla="*/ 173491 h 1542374"/>
              <a:gd name="connsiteX2232" fmla="*/ 4248606 w 6798686"/>
              <a:gd name="connsiteY2232" fmla="*/ 163752 h 1542374"/>
              <a:gd name="connsiteX2233" fmla="*/ 4141865 w 6798686"/>
              <a:gd name="connsiteY2233" fmla="*/ 159971 h 1542374"/>
              <a:gd name="connsiteX2234" fmla="*/ 4093373 w 6798686"/>
              <a:gd name="connsiteY2234" fmla="*/ 200653 h 1542374"/>
              <a:gd name="connsiteX2235" fmla="*/ 4049550 w 6798686"/>
              <a:gd name="connsiteY2235" fmla="*/ 216622 h 1542374"/>
              <a:gd name="connsiteX2236" fmla="*/ 4098253 w 6798686"/>
              <a:gd name="connsiteY2236" fmla="*/ 177789 h 1542374"/>
              <a:gd name="connsiteX2237" fmla="*/ 4141865 w 6798686"/>
              <a:gd name="connsiteY2237" fmla="*/ 159971 h 1542374"/>
              <a:gd name="connsiteX2238" fmla="*/ 4300691 w 6798686"/>
              <a:gd name="connsiteY2238" fmla="*/ 155597 h 1542374"/>
              <a:gd name="connsiteX2239" fmla="*/ 4248011 w 6798686"/>
              <a:gd name="connsiteY2239" fmla="*/ 209001 h 1542374"/>
              <a:gd name="connsiteX2240" fmla="*/ 4202594 w 6798686"/>
              <a:gd name="connsiteY2240" fmla="*/ 214076 h 1542374"/>
              <a:gd name="connsiteX2241" fmla="*/ 4255735 w 6798686"/>
              <a:gd name="connsiteY2241" fmla="*/ 162455 h 1542374"/>
              <a:gd name="connsiteX2242" fmla="*/ 4300691 w 6798686"/>
              <a:gd name="connsiteY2242" fmla="*/ 155597 h 1542374"/>
              <a:gd name="connsiteX2243" fmla="*/ 4351449 w 6798686"/>
              <a:gd name="connsiteY2243" fmla="*/ 151011 h 1542374"/>
              <a:gd name="connsiteX2244" fmla="*/ 4298924 w 6798686"/>
              <a:gd name="connsiteY2244" fmla="*/ 206482 h 1542374"/>
              <a:gd name="connsiteX2245" fmla="*/ 4253986 w 6798686"/>
              <a:gd name="connsiteY2245" fmla="*/ 208517 h 1542374"/>
              <a:gd name="connsiteX2246" fmla="*/ 4306954 w 6798686"/>
              <a:gd name="connsiteY2246" fmla="*/ 154853 h 1542374"/>
              <a:gd name="connsiteX2247" fmla="*/ 4351449 w 6798686"/>
              <a:gd name="connsiteY2247" fmla="*/ 151011 h 1542374"/>
              <a:gd name="connsiteX2248" fmla="*/ 4198521 w 6798686"/>
              <a:gd name="connsiteY2248" fmla="*/ 139203 h 1542374"/>
              <a:gd name="connsiteX2249" fmla="*/ 4148723 w 6798686"/>
              <a:gd name="connsiteY2249" fmla="*/ 182924 h 1542374"/>
              <a:gd name="connsiteX2250" fmla="*/ 4104458 w 6798686"/>
              <a:gd name="connsiteY2250" fmla="*/ 196874 h 1542374"/>
              <a:gd name="connsiteX2251" fmla="*/ 4154410 w 6798686"/>
              <a:gd name="connsiteY2251" fmla="*/ 155134 h 1542374"/>
              <a:gd name="connsiteX2252" fmla="*/ 4198521 w 6798686"/>
              <a:gd name="connsiteY2252" fmla="*/ 139203 h 1542374"/>
              <a:gd name="connsiteX2253" fmla="*/ 4143497 w 6798686"/>
              <a:gd name="connsiteY2253" fmla="*/ 136640 h 1542374"/>
              <a:gd name="connsiteX2254" fmla="*/ 4098964 w 6798686"/>
              <a:gd name="connsiteY2254" fmla="*/ 171664 h 1542374"/>
              <a:gd name="connsiteX2255" fmla="*/ 4060155 w 6798686"/>
              <a:gd name="connsiteY2255" fmla="*/ 188722 h 1542374"/>
              <a:gd name="connsiteX2256" fmla="*/ 4104574 w 6798686"/>
              <a:gd name="connsiteY2256" fmla="*/ 155629 h 1542374"/>
              <a:gd name="connsiteX2257" fmla="*/ 4143497 w 6798686"/>
              <a:gd name="connsiteY2257" fmla="*/ 136640 h 1542374"/>
              <a:gd name="connsiteX2258" fmla="*/ 4137119 w 6798686"/>
              <a:gd name="connsiteY2258" fmla="*/ 126183 h 1542374"/>
              <a:gd name="connsiteX2259" fmla="*/ 4104823 w 6798686"/>
              <a:gd name="connsiteY2259" fmla="*/ 149895 h 1542374"/>
              <a:gd name="connsiteX2260" fmla="*/ 4078465 w 6798686"/>
              <a:gd name="connsiteY2260" fmla="*/ 163307 h 1542374"/>
              <a:gd name="connsiteX2261" fmla="*/ 4110433 w 6798686"/>
              <a:gd name="connsiteY2261" fmla="*/ 141222 h 1542374"/>
              <a:gd name="connsiteX2262" fmla="*/ 4137119 w 6798686"/>
              <a:gd name="connsiteY2262" fmla="*/ 126183 h 1542374"/>
              <a:gd name="connsiteX2263" fmla="*/ 4253218 w 6798686"/>
              <a:gd name="connsiteY2263" fmla="*/ 122033 h 1542374"/>
              <a:gd name="connsiteX2264" fmla="*/ 4202594 w 6798686"/>
              <a:gd name="connsiteY2264" fmla="*/ 168527 h 1542374"/>
              <a:gd name="connsiteX2265" fmla="*/ 4158175 w 6798686"/>
              <a:gd name="connsiteY2265" fmla="*/ 180171 h 1542374"/>
              <a:gd name="connsiteX2266" fmla="*/ 4208915 w 6798686"/>
              <a:gd name="connsiteY2266" fmla="*/ 135710 h 1542374"/>
              <a:gd name="connsiteX2267" fmla="*/ 4253218 w 6798686"/>
              <a:gd name="connsiteY2267" fmla="*/ 122033 h 1542374"/>
              <a:gd name="connsiteX2268" fmla="*/ 4202401 w 6798686"/>
              <a:gd name="connsiteY2268" fmla="*/ 110043 h 1542374"/>
              <a:gd name="connsiteX2269" fmla="*/ 4155024 w 6798686"/>
              <a:gd name="connsiteY2269" fmla="*/ 149061 h 1542374"/>
              <a:gd name="connsiteX2270" fmla="*/ 4113969 w 6798686"/>
              <a:gd name="connsiteY2270" fmla="*/ 165364 h 1542374"/>
              <a:gd name="connsiteX2271" fmla="*/ 4161403 w 6798686"/>
              <a:gd name="connsiteY2271" fmla="*/ 128281 h 1542374"/>
              <a:gd name="connsiteX2272" fmla="*/ 4202401 w 6798686"/>
              <a:gd name="connsiteY2272" fmla="*/ 110043 h 1542374"/>
              <a:gd name="connsiteX2273" fmla="*/ 4306301 w 6798686"/>
              <a:gd name="connsiteY2273" fmla="*/ 108362 h 1542374"/>
              <a:gd name="connsiteX2274" fmla="*/ 4255081 w 6798686"/>
              <a:gd name="connsiteY2274" fmla="*/ 157505 h 1542374"/>
              <a:gd name="connsiteX2275" fmla="*/ 4210720 w 6798686"/>
              <a:gd name="connsiteY2275" fmla="*/ 166607 h 1542374"/>
              <a:gd name="connsiteX2276" fmla="*/ 4262074 w 6798686"/>
              <a:gd name="connsiteY2276" fmla="*/ 119524 h 1542374"/>
              <a:gd name="connsiteX2277" fmla="*/ 4306301 w 6798686"/>
              <a:gd name="connsiteY2277" fmla="*/ 108362 h 1542374"/>
              <a:gd name="connsiteX2278" fmla="*/ 4357981 w 6798686"/>
              <a:gd name="connsiteY2278" fmla="*/ 98191 h 1542374"/>
              <a:gd name="connsiteX2279" fmla="*/ 4306319 w 6798686"/>
              <a:gd name="connsiteY2279" fmla="*/ 149906 h 1542374"/>
              <a:gd name="connsiteX2280" fmla="*/ 4262151 w 6798686"/>
              <a:gd name="connsiteY2280" fmla="*/ 156254 h 1542374"/>
              <a:gd name="connsiteX2281" fmla="*/ 4313947 w 6798686"/>
              <a:gd name="connsiteY2281" fmla="*/ 106633 h 1542374"/>
              <a:gd name="connsiteX2282" fmla="*/ 4357981 w 6798686"/>
              <a:gd name="connsiteY2282" fmla="*/ 98191 h 1542374"/>
              <a:gd name="connsiteX2283" fmla="*/ 4184476 w 6798686"/>
              <a:gd name="connsiteY2283" fmla="*/ 91995 h 1542374"/>
              <a:gd name="connsiteX2284" fmla="*/ 4167781 w 6798686"/>
              <a:gd name="connsiteY2284" fmla="*/ 103964 h 1542374"/>
              <a:gd name="connsiteX2285" fmla="*/ 4155255 w 6798686"/>
              <a:gd name="connsiteY2285" fmla="*/ 110717 h 1542374"/>
              <a:gd name="connsiteX2286" fmla="*/ 4172219 w 6798686"/>
              <a:gd name="connsiteY2286" fmla="*/ 99365 h 1542374"/>
              <a:gd name="connsiteX2287" fmla="*/ 4184476 w 6798686"/>
              <a:gd name="connsiteY2287" fmla="*/ 91995 h 1542374"/>
              <a:gd name="connsiteX2288" fmla="*/ 4408394 w 6798686"/>
              <a:gd name="connsiteY2288" fmla="*/ 91559 h 1542374"/>
              <a:gd name="connsiteX2289" fmla="*/ 4356425 w 6798686"/>
              <a:gd name="connsiteY2289" fmla="*/ 145777 h 1542374"/>
              <a:gd name="connsiteX2290" fmla="*/ 4312583 w 6798686"/>
              <a:gd name="connsiteY2290" fmla="*/ 149188 h 1542374"/>
              <a:gd name="connsiteX2291" fmla="*/ 4364667 w 6798686"/>
              <a:gd name="connsiteY2291" fmla="*/ 97094 h 1542374"/>
              <a:gd name="connsiteX2292" fmla="*/ 4408394 w 6798686"/>
              <a:gd name="connsiteY2292" fmla="*/ 91559 h 1542374"/>
              <a:gd name="connsiteX2293" fmla="*/ 4202190 w 6798686"/>
              <a:gd name="connsiteY2293" fmla="*/ 91357 h 1542374"/>
              <a:gd name="connsiteX2294" fmla="*/ 4161499 w 6798686"/>
              <a:gd name="connsiteY2294" fmla="*/ 122679 h 1542374"/>
              <a:gd name="connsiteX2295" fmla="*/ 4127705 w 6798686"/>
              <a:gd name="connsiteY2295" fmla="*/ 138621 h 1542374"/>
              <a:gd name="connsiteX2296" fmla="*/ 4167878 w 6798686"/>
              <a:gd name="connsiteY2296" fmla="*/ 109390 h 1542374"/>
              <a:gd name="connsiteX2297" fmla="*/ 4202190 w 6798686"/>
              <a:gd name="connsiteY2297" fmla="*/ 91357 h 1542374"/>
              <a:gd name="connsiteX2298" fmla="*/ 4258501 w 6798686"/>
              <a:gd name="connsiteY2298" fmla="*/ 87371 h 1542374"/>
              <a:gd name="connsiteX2299" fmla="*/ 4209318 w 6798686"/>
              <a:gd name="connsiteY2299" fmla="*/ 129791 h 1542374"/>
              <a:gd name="connsiteX2300" fmla="*/ 4167244 w 6798686"/>
              <a:gd name="connsiteY2300" fmla="*/ 144494 h 1542374"/>
              <a:gd name="connsiteX2301" fmla="*/ 4216350 w 6798686"/>
              <a:gd name="connsiteY2301" fmla="*/ 104151 h 1542374"/>
              <a:gd name="connsiteX2302" fmla="*/ 4258501 w 6798686"/>
              <a:gd name="connsiteY2302" fmla="*/ 87371 h 1542374"/>
              <a:gd name="connsiteX2303" fmla="*/ 4312660 w 6798686"/>
              <a:gd name="connsiteY2303" fmla="*/ 68309 h 1542374"/>
              <a:gd name="connsiteX2304" fmla="*/ 4262267 w 6798686"/>
              <a:gd name="connsiteY2304" fmla="*/ 113797 h 1542374"/>
              <a:gd name="connsiteX2305" fmla="*/ 4248338 w 6798686"/>
              <a:gd name="connsiteY2305" fmla="*/ 117712 h 1542374"/>
              <a:gd name="connsiteX2306" fmla="*/ 4219539 w 6798686"/>
              <a:gd name="connsiteY2306" fmla="*/ 126490 h 1542374"/>
              <a:gd name="connsiteX2307" fmla="*/ 4269932 w 6798686"/>
              <a:gd name="connsiteY2307" fmla="*/ 83119 h 1542374"/>
              <a:gd name="connsiteX2308" fmla="*/ 4312660 w 6798686"/>
              <a:gd name="connsiteY2308" fmla="*/ 68309 h 1542374"/>
              <a:gd name="connsiteX2309" fmla="*/ 4261574 w 6798686"/>
              <a:gd name="connsiteY2309" fmla="*/ 62182 h 1542374"/>
              <a:gd name="connsiteX2310" fmla="*/ 4216215 w 6798686"/>
              <a:gd name="connsiteY2310" fmla="*/ 98748 h 1542374"/>
              <a:gd name="connsiteX2311" fmla="*/ 4178636 w 6798686"/>
              <a:gd name="connsiteY2311" fmla="*/ 114907 h 1542374"/>
              <a:gd name="connsiteX2312" fmla="*/ 4223650 w 6798686"/>
              <a:gd name="connsiteY2312" fmla="*/ 80508 h 1542374"/>
              <a:gd name="connsiteX2313" fmla="*/ 4261574 w 6798686"/>
              <a:gd name="connsiteY2313" fmla="*/ 62182 h 1542374"/>
              <a:gd name="connsiteX2314" fmla="*/ 4365147 w 6798686"/>
              <a:gd name="connsiteY2314" fmla="*/ 52772 h 1542374"/>
              <a:gd name="connsiteX2315" fmla="*/ 4313927 w 6798686"/>
              <a:gd name="connsiteY2315" fmla="*/ 101123 h 1542374"/>
              <a:gd name="connsiteX2316" fmla="*/ 4270912 w 6798686"/>
              <a:gd name="connsiteY2316" fmla="*/ 111484 h 1542374"/>
              <a:gd name="connsiteX2317" fmla="*/ 4322208 w 6798686"/>
              <a:gd name="connsiteY2317" fmla="*/ 65269 h 1542374"/>
              <a:gd name="connsiteX2318" fmla="*/ 4365147 w 6798686"/>
              <a:gd name="connsiteY2318" fmla="*/ 52772 h 1542374"/>
              <a:gd name="connsiteX2319" fmla="*/ 4255523 w 6798686"/>
              <a:gd name="connsiteY2319" fmla="*/ 51056 h 1542374"/>
              <a:gd name="connsiteX2320" fmla="*/ 4223208 w 6798686"/>
              <a:gd name="connsiteY2320" fmla="*/ 75379 h 1542374"/>
              <a:gd name="connsiteX2321" fmla="*/ 4196504 w 6798686"/>
              <a:gd name="connsiteY2321" fmla="*/ 88873 h 1542374"/>
              <a:gd name="connsiteX2322" fmla="*/ 4228281 w 6798686"/>
              <a:gd name="connsiteY2322" fmla="*/ 66372 h 1542374"/>
              <a:gd name="connsiteX2323" fmla="*/ 4255523 w 6798686"/>
              <a:gd name="connsiteY2323" fmla="*/ 51056 h 1542374"/>
              <a:gd name="connsiteX2324" fmla="*/ 4416232 w 6798686"/>
              <a:gd name="connsiteY2324" fmla="*/ 40733 h 1542374"/>
              <a:gd name="connsiteX2325" fmla="*/ 4364513 w 6798686"/>
              <a:gd name="connsiteY2325" fmla="*/ 91709 h 1542374"/>
              <a:gd name="connsiteX2326" fmla="*/ 4321459 w 6798686"/>
              <a:gd name="connsiteY2326" fmla="*/ 99495 h 1542374"/>
              <a:gd name="connsiteX2327" fmla="*/ 4373293 w 6798686"/>
              <a:gd name="connsiteY2327" fmla="*/ 50654 h 1542374"/>
              <a:gd name="connsiteX2328" fmla="*/ 4416232 w 6798686"/>
              <a:gd name="connsiteY2328" fmla="*/ 40733 h 1542374"/>
              <a:gd name="connsiteX2329" fmla="*/ 4317617 w 6798686"/>
              <a:gd name="connsiteY2329" fmla="*/ 37314 h 1542374"/>
              <a:gd name="connsiteX2330" fmla="*/ 4269548 w 6798686"/>
              <a:gd name="connsiteY2330" fmla="*/ 77934 h 1542374"/>
              <a:gd name="connsiteX2331" fmla="*/ 4229971 w 6798686"/>
              <a:gd name="connsiteY2331" fmla="*/ 93131 h 1542374"/>
              <a:gd name="connsiteX2332" fmla="*/ 4277847 w 6798686"/>
              <a:gd name="connsiteY2332" fmla="*/ 54677 h 1542374"/>
              <a:gd name="connsiteX2333" fmla="*/ 4317617 w 6798686"/>
              <a:gd name="connsiteY2333" fmla="*/ 37314 h 1542374"/>
              <a:gd name="connsiteX2334" fmla="*/ 4466107 w 6798686"/>
              <a:gd name="connsiteY2334" fmla="*/ 32188 h 1542374"/>
              <a:gd name="connsiteX2335" fmla="*/ 4414023 w 6798686"/>
              <a:gd name="connsiteY2335" fmla="*/ 85736 h 1542374"/>
              <a:gd name="connsiteX2336" fmla="*/ 4371065 w 6798686"/>
              <a:gd name="connsiteY2336" fmla="*/ 90754 h 1542374"/>
              <a:gd name="connsiteX2337" fmla="*/ 4423302 w 6798686"/>
              <a:gd name="connsiteY2337" fmla="*/ 39319 h 1542374"/>
              <a:gd name="connsiteX2338" fmla="*/ 4466107 w 6798686"/>
              <a:gd name="connsiteY2338" fmla="*/ 32188 h 1542374"/>
              <a:gd name="connsiteX2339" fmla="*/ 4316579 w 6798686"/>
              <a:gd name="connsiteY2339" fmla="*/ 18672 h 1542374"/>
              <a:gd name="connsiteX2340" fmla="*/ 4276925 w 6798686"/>
              <a:gd name="connsiteY2340" fmla="*/ 49949 h 1542374"/>
              <a:gd name="connsiteX2341" fmla="*/ 4243612 w 6798686"/>
              <a:gd name="connsiteY2341" fmla="*/ 65438 h 1542374"/>
              <a:gd name="connsiteX2342" fmla="*/ 4282670 w 6798686"/>
              <a:gd name="connsiteY2342" fmla="*/ 36318 h 1542374"/>
              <a:gd name="connsiteX2343" fmla="*/ 4316579 w 6798686"/>
              <a:gd name="connsiteY2343" fmla="*/ 18672 h 1542374"/>
              <a:gd name="connsiteX2344" fmla="*/ 4371488 w 6798686"/>
              <a:gd name="connsiteY2344" fmla="*/ 16173 h 1542374"/>
              <a:gd name="connsiteX2345" fmla="*/ 4321632 w 6798686"/>
              <a:gd name="connsiteY2345" fmla="*/ 60280 h 1542374"/>
              <a:gd name="connsiteX2346" fmla="*/ 4280749 w 6798686"/>
              <a:gd name="connsiteY2346" fmla="*/ 73911 h 1542374"/>
              <a:gd name="connsiteX2347" fmla="*/ 4330508 w 6798686"/>
              <a:gd name="connsiteY2347" fmla="*/ 31996 h 1542374"/>
              <a:gd name="connsiteX2348" fmla="*/ 4371488 w 6798686"/>
              <a:gd name="connsiteY2348" fmla="*/ 16173 h 1542374"/>
              <a:gd name="connsiteX2349" fmla="*/ 4303323 w 6798686"/>
              <a:gd name="connsiteY2349" fmla="*/ 15744 h 1542374"/>
              <a:gd name="connsiteX2350" fmla="*/ 4282727 w 6798686"/>
              <a:gd name="connsiteY2350" fmla="*/ 30822 h 1542374"/>
              <a:gd name="connsiteX2351" fmla="*/ 4267607 w 6798686"/>
              <a:gd name="connsiteY2351" fmla="*/ 38972 h 1542374"/>
              <a:gd name="connsiteX2352" fmla="*/ 4273429 w 6798686"/>
              <a:gd name="connsiteY2352" fmla="*/ 34933 h 1542374"/>
              <a:gd name="connsiteX2353" fmla="*/ 4287300 w 6798686"/>
              <a:gd name="connsiteY2353" fmla="*/ 25444 h 1542374"/>
              <a:gd name="connsiteX2354" fmla="*/ 4303323 w 6798686"/>
              <a:gd name="connsiteY2354" fmla="*/ 15744 h 1542374"/>
              <a:gd name="connsiteX2355" fmla="*/ 4503360 w 6798686"/>
              <a:gd name="connsiteY2355" fmla="*/ 0 h 1542374"/>
              <a:gd name="connsiteX2356" fmla="*/ 4497947 w 6798686"/>
              <a:gd name="connsiteY2356" fmla="*/ 0 h 1542374"/>
              <a:gd name="connsiteX2357" fmla="*/ 4471582 w 6798686"/>
              <a:gd name="connsiteY2357" fmla="*/ 26609 h 1542374"/>
              <a:gd name="connsiteX2358" fmla="*/ 4429585 w 6798686"/>
              <a:gd name="connsiteY2358" fmla="*/ 33216 h 1542374"/>
              <a:gd name="connsiteX2359" fmla="*/ 4463972 w 6798686"/>
              <a:gd name="connsiteY2359" fmla="*/ 0 h 1542374"/>
              <a:gd name="connsiteX2360" fmla="*/ 4458313 w 6798686"/>
              <a:gd name="connsiteY2360" fmla="*/ 0 h 1542374"/>
              <a:gd name="connsiteX2361" fmla="*/ 4422553 w 6798686"/>
              <a:gd name="connsiteY2361" fmla="*/ 34580 h 1542374"/>
              <a:gd name="connsiteX2362" fmla="*/ 4380652 w 6798686"/>
              <a:gd name="connsiteY2362" fmla="*/ 43802 h 1542374"/>
              <a:gd name="connsiteX2363" fmla="*/ 4428070 w 6798686"/>
              <a:gd name="connsiteY2363" fmla="*/ 0 h 1542374"/>
              <a:gd name="connsiteX2364" fmla="*/ 4422094 w 6798686"/>
              <a:gd name="connsiteY2364" fmla="*/ 0 h 1542374"/>
              <a:gd name="connsiteX2365" fmla="*/ 4372621 w 6798686"/>
              <a:gd name="connsiteY2365" fmla="*/ 45794 h 1542374"/>
              <a:gd name="connsiteX2366" fmla="*/ 4340767 w 6798686"/>
              <a:gd name="connsiteY2366" fmla="*/ 54482 h 1542374"/>
              <a:gd name="connsiteX2367" fmla="*/ 4331046 w 6798686"/>
              <a:gd name="connsiteY2367" fmla="*/ 57384 h 1542374"/>
              <a:gd name="connsiteX2368" fmla="*/ 4382035 w 6798686"/>
              <a:gd name="connsiteY2368" fmla="*/ 12367 h 1542374"/>
              <a:gd name="connsiteX2369" fmla="*/ 4419374 w 6798686"/>
              <a:gd name="connsiteY2369" fmla="*/ 0 h 1542374"/>
              <a:gd name="connsiteX2370" fmla="*/ 4405472 w 6798686"/>
              <a:gd name="connsiteY2370" fmla="*/ 0 h 1542374"/>
              <a:gd name="connsiteX2371" fmla="*/ 4390949 w 6798686"/>
              <a:gd name="connsiteY2371" fmla="*/ 4615 h 1542374"/>
              <a:gd name="connsiteX2372" fmla="*/ 4396299 w 6798686"/>
              <a:gd name="connsiteY2372" fmla="*/ 0 h 1542374"/>
              <a:gd name="connsiteX2373" fmla="*/ 4390068 w 6798686"/>
              <a:gd name="connsiteY2373" fmla="*/ 0 h 1542374"/>
              <a:gd name="connsiteX2374" fmla="*/ 4380555 w 6798686"/>
              <a:gd name="connsiteY2374" fmla="*/ 8232 h 1542374"/>
              <a:gd name="connsiteX2375" fmla="*/ 4341766 w 6798686"/>
              <a:gd name="connsiteY2375" fmla="*/ 22632 h 1542374"/>
              <a:gd name="connsiteX2376" fmla="*/ 4369276 w 6798686"/>
              <a:gd name="connsiteY2376" fmla="*/ 0 h 1542374"/>
              <a:gd name="connsiteX2377" fmla="*/ 4362637 w 6798686"/>
              <a:gd name="connsiteY2377" fmla="*/ 0 h 1542374"/>
              <a:gd name="connsiteX2378" fmla="*/ 4329221 w 6798686"/>
              <a:gd name="connsiteY2378" fmla="*/ 27604 h 1542374"/>
              <a:gd name="connsiteX2379" fmla="*/ 4292487 w 6798686"/>
              <a:gd name="connsiteY2379" fmla="*/ 43031 h 1542374"/>
              <a:gd name="connsiteX2380" fmla="*/ 4335926 w 6798686"/>
              <a:gd name="connsiteY2380" fmla="*/ 9020 h 1542374"/>
              <a:gd name="connsiteX2381" fmla="*/ 4354931 w 6798686"/>
              <a:gd name="connsiteY2381" fmla="*/ 0 h 1542374"/>
              <a:gd name="connsiteX2382" fmla="*/ 4340630 w 6798686"/>
              <a:gd name="connsiteY2382" fmla="*/ 0 h 1542374"/>
              <a:gd name="connsiteX2383" fmla="*/ 4335964 w 6798686"/>
              <a:gd name="connsiteY2383" fmla="*/ 3589 h 1542374"/>
              <a:gd name="connsiteX2384" fmla="*/ 4308548 w 6798686"/>
              <a:gd name="connsiteY2384" fmla="*/ 17329 h 1542374"/>
              <a:gd name="connsiteX2385" fmla="*/ 4332493 w 6798686"/>
              <a:gd name="connsiteY2385" fmla="*/ 0 h 1542374"/>
              <a:gd name="connsiteX2386" fmla="*/ 4318205 w 6798686"/>
              <a:gd name="connsiteY2386" fmla="*/ 0 h 1542374"/>
              <a:gd name="connsiteX2387" fmla="*/ 4287319 w 6798686"/>
              <a:gd name="connsiteY2387" fmla="*/ 20034 h 1542374"/>
              <a:gd name="connsiteX2388" fmla="*/ 4186014 w 6798686"/>
              <a:gd name="connsiteY2388" fmla="*/ 84677 h 1542374"/>
              <a:gd name="connsiteX2389" fmla="*/ 4172507 w 6798686"/>
              <a:gd name="connsiteY2389" fmla="*/ 93711 h 1542374"/>
              <a:gd name="connsiteX2390" fmla="*/ 4101135 w 6798686"/>
              <a:gd name="connsiteY2390" fmla="*/ 138097 h 1542374"/>
              <a:gd name="connsiteX2391" fmla="*/ 4050549 w 6798686"/>
              <a:gd name="connsiteY2391" fmla="*/ 170759 h 1542374"/>
              <a:gd name="connsiteX2392" fmla="*/ 4016275 w 6798686"/>
              <a:gd name="connsiteY2392" fmla="*/ 191510 h 1542374"/>
              <a:gd name="connsiteX2393" fmla="*/ 3918197 w 6798686"/>
              <a:gd name="connsiteY2393" fmla="*/ 252722 h 1542374"/>
              <a:gd name="connsiteX2394" fmla="*/ 3779812 w 6798686"/>
              <a:gd name="connsiteY2394" fmla="*/ 336018 h 1542374"/>
              <a:gd name="connsiteX2395" fmla="*/ 3631206 w 6798686"/>
              <a:gd name="connsiteY2395" fmla="*/ 422115 h 1542374"/>
              <a:gd name="connsiteX2396" fmla="*/ 3515857 w 6798686"/>
              <a:gd name="connsiteY2396" fmla="*/ 485465 h 1542374"/>
              <a:gd name="connsiteX2397" fmla="*/ 3470767 w 6798686"/>
              <a:gd name="connsiteY2397" fmla="*/ 510294 h 1542374"/>
              <a:gd name="connsiteX2398" fmla="*/ 3293458 w 6798686"/>
              <a:gd name="connsiteY2398" fmla="*/ 600660 h 1542374"/>
              <a:gd name="connsiteX2399" fmla="*/ 3091711 w 6798686"/>
              <a:gd name="connsiteY2399" fmla="*/ 692187 h 1542374"/>
              <a:gd name="connsiteX2400" fmla="*/ 2849851 w 6798686"/>
              <a:gd name="connsiteY2400" fmla="*/ 782004 h 1542374"/>
              <a:gd name="connsiteX2401" fmla="*/ 2702609 w 6798686"/>
              <a:gd name="connsiteY2401" fmla="*/ 823233 h 1542374"/>
              <a:gd name="connsiteX2402" fmla="*/ 2328645 w 6798686"/>
              <a:gd name="connsiteY2402" fmla="*/ 859371 h 1542374"/>
              <a:gd name="connsiteX2403" fmla="*/ 2235006 w 6798686"/>
              <a:gd name="connsiteY2403" fmla="*/ 843290 h 1542374"/>
              <a:gd name="connsiteX2404" fmla="*/ 2101020 w 6798686"/>
              <a:gd name="connsiteY2404" fmla="*/ 798949 h 1542374"/>
              <a:gd name="connsiteX2405" fmla="*/ 1990070 w 6798686"/>
              <a:gd name="connsiteY2405" fmla="*/ 742772 h 1542374"/>
              <a:gd name="connsiteX2406" fmla="*/ 1950840 w 6798686"/>
              <a:gd name="connsiteY2406" fmla="*/ 721908 h 1542374"/>
              <a:gd name="connsiteX2407" fmla="*/ 1937679 w 6798686"/>
              <a:gd name="connsiteY2407" fmla="*/ 713167 h 1542374"/>
              <a:gd name="connsiteX2408" fmla="*/ 1844155 w 6798686"/>
              <a:gd name="connsiteY2408" fmla="*/ 653321 h 1542374"/>
              <a:gd name="connsiteX2409" fmla="*/ 1753013 w 6798686"/>
              <a:gd name="connsiteY2409" fmla="*/ 587312 h 1542374"/>
              <a:gd name="connsiteX2410" fmla="*/ 1690189 w 6798686"/>
              <a:gd name="connsiteY2410" fmla="*/ 536315 h 1542374"/>
              <a:gd name="connsiteX2411" fmla="*/ 1672206 w 6798686"/>
              <a:gd name="connsiteY2411" fmla="*/ 524179 h 1542374"/>
              <a:gd name="connsiteX2412" fmla="*/ 1633917 w 6798686"/>
              <a:gd name="connsiteY2412" fmla="*/ 489482 h 1542374"/>
              <a:gd name="connsiteX2413" fmla="*/ 1598682 w 6798686"/>
              <a:gd name="connsiteY2413" fmla="*/ 463939 h 1542374"/>
              <a:gd name="connsiteX2414" fmla="*/ 1577625 w 6798686"/>
              <a:gd name="connsiteY2414" fmla="*/ 442656 h 1542374"/>
              <a:gd name="connsiteX2415" fmla="*/ 1234093 w 6798686"/>
              <a:gd name="connsiteY2415" fmla="*/ 367368 h 1542374"/>
              <a:gd name="connsiteX2416" fmla="*/ 1126025 w 6798686"/>
              <a:gd name="connsiteY2416" fmla="*/ 394672 h 1542374"/>
              <a:gd name="connsiteX2417" fmla="*/ 959707 w 6798686"/>
              <a:gd name="connsiteY2417" fmla="*/ 145887 h 1542374"/>
              <a:gd name="connsiteX2418" fmla="*/ 861537 w 6798686"/>
              <a:gd name="connsiteY2418" fmla="*/ 0 h 1542374"/>
              <a:gd name="connsiteX2419" fmla="*/ 856895 w 6798686"/>
              <a:gd name="connsiteY2419" fmla="*/ 0 h 1542374"/>
              <a:gd name="connsiteX2420" fmla="*/ 956498 w 6798686"/>
              <a:gd name="connsiteY2420" fmla="*/ 148020 h 1542374"/>
              <a:gd name="connsiteX2421" fmla="*/ 1122202 w 6798686"/>
              <a:gd name="connsiteY2421" fmla="*/ 395879 h 1542374"/>
              <a:gd name="connsiteX2422" fmla="*/ 1090886 w 6798686"/>
              <a:gd name="connsiteY2422" fmla="*/ 406094 h 1542374"/>
              <a:gd name="connsiteX2423" fmla="*/ 913693 w 6798686"/>
              <a:gd name="connsiteY2423" fmla="*/ 154976 h 1542374"/>
              <a:gd name="connsiteX2424" fmla="*/ 803811 w 6798686"/>
              <a:gd name="connsiteY2424" fmla="*/ 0 h 1542374"/>
              <a:gd name="connsiteX2425" fmla="*/ 798994 w 6798686"/>
              <a:gd name="connsiteY2425" fmla="*/ 0 h 1542374"/>
              <a:gd name="connsiteX2426" fmla="*/ 910466 w 6798686"/>
              <a:gd name="connsiteY2426" fmla="*/ 157222 h 1542374"/>
              <a:gd name="connsiteX2427" fmla="*/ 1087006 w 6798686"/>
              <a:gd name="connsiteY2427" fmla="*/ 407412 h 1542374"/>
              <a:gd name="connsiteX2428" fmla="*/ 1056285 w 6798686"/>
              <a:gd name="connsiteY2428" fmla="*/ 418291 h 1542374"/>
              <a:gd name="connsiteX2429" fmla="*/ 865894 w 6798686"/>
              <a:gd name="connsiteY2429" fmla="*/ 163378 h 1542374"/>
              <a:gd name="connsiteX2430" fmla="*/ 743547 w 6798686"/>
              <a:gd name="connsiteY2430" fmla="*/ 0 h 1542374"/>
              <a:gd name="connsiteX2431" fmla="*/ 738526 w 6798686"/>
              <a:gd name="connsiteY2431" fmla="*/ 0 h 1542374"/>
              <a:gd name="connsiteX2432" fmla="*/ 862666 w 6798686"/>
              <a:gd name="connsiteY2432" fmla="*/ 165768 h 1542374"/>
              <a:gd name="connsiteX2433" fmla="*/ 1052328 w 6798686"/>
              <a:gd name="connsiteY2433" fmla="*/ 419732 h 1542374"/>
              <a:gd name="connsiteX2434" fmla="*/ 1022165 w 6798686"/>
              <a:gd name="connsiteY2434" fmla="*/ 431116 h 1542374"/>
              <a:gd name="connsiteX2435" fmla="*/ 818036 w 6798686"/>
              <a:gd name="connsiteY2435" fmla="*/ 173887 h 1542374"/>
              <a:gd name="connsiteX2436" fmla="*/ 679964 w 6798686"/>
              <a:gd name="connsiteY2436" fmla="*/ 0 h 1542374"/>
              <a:gd name="connsiteX2437" fmla="*/ 674729 w 6798686"/>
              <a:gd name="connsiteY2437" fmla="*/ 0 h 1542374"/>
              <a:gd name="connsiteX2438" fmla="*/ 814809 w 6798686"/>
              <a:gd name="connsiteY2438" fmla="*/ 176421 h 1542374"/>
              <a:gd name="connsiteX2439" fmla="*/ 1018150 w 6798686"/>
              <a:gd name="connsiteY2439" fmla="*/ 432674 h 1542374"/>
              <a:gd name="connsiteX2440" fmla="*/ 988525 w 6798686"/>
              <a:gd name="connsiteY2440" fmla="*/ 444414 h 1542374"/>
              <a:gd name="connsiteX2441" fmla="*/ 765914 w 6798686"/>
              <a:gd name="connsiteY2441" fmla="*/ 181097 h 1542374"/>
              <a:gd name="connsiteX2442" fmla="*/ 613122 w 6798686"/>
              <a:gd name="connsiteY2442" fmla="*/ 0 h 1542374"/>
              <a:gd name="connsiteX2443" fmla="*/ 607636 w 6798686"/>
              <a:gd name="connsiteY2443" fmla="*/ 0 h 1542374"/>
              <a:gd name="connsiteX2444" fmla="*/ 762686 w 6798686"/>
              <a:gd name="connsiteY2444" fmla="*/ 183781 h 1542374"/>
              <a:gd name="connsiteX2445" fmla="*/ 984432 w 6798686"/>
              <a:gd name="connsiteY2445" fmla="*/ 446080 h 1542374"/>
              <a:gd name="connsiteX2446" fmla="*/ 955345 w 6798686"/>
              <a:gd name="connsiteY2446" fmla="*/ 458055 h 1542374"/>
              <a:gd name="connsiteX2447" fmla="*/ 955153 w 6798686"/>
              <a:gd name="connsiteY2447" fmla="*/ 457851 h 1542374"/>
              <a:gd name="connsiteX2448" fmla="*/ 703110 w 6798686"/>
              <a:gd name="connsiteY2448" fmla="*/ 179625 h 1542374"/>
              <a:gd name="connsiteX2449" fmla="*/ 541433 w 6798686"/>
              <a:gd name="connsiteY2449" fmla="*/ 0 h 1542374"/>
              <a:gd name="connsiteX2450" fmla="*/ 535683 w 6798686"/>
              <a:gd name="connsiteY2450" fmla="*/ 0 h 1542374"/>
              <a:gd name="connsiteX2451" fmla="*/ 699920 w 6798686"/>
              <a:gd name="connsiteY2451" fmla="*/ 182469 h 1542374"/>
              <a:gd name="connsiteX2452" fmla="*/ 951157 w 6798686"/>
              <a:gd name="connsiteY2452" fmla="*/ 459820 h 1542374"/>
              <a:gd name="connsiteX2453" fmla="*/ 922627 w 6798686"/>
              <a:gd name="connsiteY2453" fmla="*/ 471916 h 1542374"/>
              <a:gd name="connsiteX2454" fmla="*/ 920571 w 6798686"/>
              <a:gd name="connsiteY2454" fmla="*/ 469897 h 1542374"/>
              <a:gd name="connsiteX2455" fmla="*/ 641573 w 6798686"/>
              <a:gd name="connsiteY2455" fmla="*/ 183007 h 1542374"/>
              <a:gd name="connsiteX2456" fmla="*/ 465458 w 6798686"/>
              <a:gd name="connsiteY2456" fmla="*/ 0 h 1542374"/>
              <a:gd name="connsiteX2457" fmla="*/ 459404 w 6798686"/>
              <a:gd name="connsiteY2457" fmla="*/ 0 h 1542374"/>
              <a:gd name="connsiteX2458" fmla="*/ 638422 w 6798686"/>
              <a:gd name="connsiteY2458" fmla="*/ 186021 h 1542374"/>
              <a:gd name="connsiteX2459" fmla="*/ 917516 w 6798686"/>
              <a:gd name="connsiteY2459" fmla="*/ 473006 h 1542374"/>
              <a:gd name="connsiteX2460" fmla="*/ 918285 w 6798686"/>
              <a:gd name="connsiteY2460" fmla="*/ 473776 h 1542374"/>
              <a:gd name="connsiteX2461" fmla="*/ 890312 w 6798686"/>
              <a:gd name="connsiteY2461" fmla="*/ 485872 h 1542374"/>
              <a:gd name="connsiteX2462" fmla="*/ 885970 w 6798686"/>
              <a:gd name="connsiteY2462" fmla="*/ 481935 h 1542374"/>
              <a:gd name="connsiteX2463" fmla="*/ 574369 w 6798686"/>
              <a:gd name="connsiteY2463" fmla="*/ 184686 h 1542374"/>
              <a:gd name="connsiteX2464" fmla="*/ 378886 w 6798686"/>
              <a:gd name="connsiteY2464" fmla="*/ 0 h 1542374"/>
              <a:gd name="connsiteX2465" fmla="*/ 372420 w 6798686"/>
              <a:gd name="connsiteY2465" fmla="*/ 0 h 1542374"/>
              <a:gd name="connsiteX2466" fmla="*/ 571276 w 6798686"/>
              <a:gd name="connsiteY2466" fmla="*/ 187869 h 1542374"/>
              <a:gd name="connsiteX2467" fmla="*/ 882992 w 6798686"/>
              <a:gd name="connsiteY2467" fmla="*/ 485230 h 1542374"/>
              <a:gd name="connsiteX2468" fmla="*/ 885836 w 6798686"/>
              <a:gd name="connsiteY2468" fmla="*/ 487818 h 1542374"/>
              <a:gd name="connsiteX2469" fmla="*/ 858420 w 6798686"/>
              <a:gd name="connsiteY2469" fmla="*/ 499803 h 1542374"/>
              <a:gd name="connsiteX2470" fmla="*/ 851369 w 6798686"/>
              <a:gd name="connsiteY2470" fmla="*/ 493968 h 1542374"/>
              <a:gd name="connsiteX2471" fmla="*/ 499730 w 6798686"/>
              <a:gd name="connsiteY2471" fmla="*/ 184154 h 1542374"/>
              <a:gd name="connsiteX2472" fmla="*/ 290742 w 6798686"/>
              <a:gd name="connsiteY2472" fmla="*/ 0 h 1542374"/>
              <a:gd name="connsiteX2473" fmla="*/ 283883 w 6798686"/>
              <a:gd name="connsiteY2473" fmla="*/ 0 h 1542374"/>
              <a:gd name="connsiteX2474" fmla="*/ 496695 w 6798686"/>
              <a:gd name="connsiteY2474" fmla="*/ 187525 h 1542374"/>
              <a:gd name="connsiteX2475" fmla="*/ 848468 w 6798686"/>
              <a:gd name="connsiteY2475" fmla="*/ 497465 h 1542374"/>
              <a:gd name="connsiteX2476" fmla="*/ 853752 w 6798686"/>
              <a:gd name="connsiteY2476" fmla="*/ 501845 h 1542374"/>
              <a:gd name="connsiteX2477" fmla="*/ 852983 w 6798686"/>
              <a:gd name="connsiteY2477" fmla="*/ 502179 h 1542374"/>
              <a:gd name="connsiteX2478" fmla="*/ 826874 w 6798686"/>
              <a:gd name="connsiteY2478" fmla="*/ 513599 h 1542374"/>
              <a:gd name="connsiteX2479" fmla="*/ 816749 w 6798686"/>
              <a:gd name="connsiteY2479" fmla="*/ 505999 h 1542374"/>
              <a:gd name="connsiteX2480" fmla="*/ 415101 w 6798686"/>
              <a:gd name="connsiteY2480" fmla="*/ 180669 h 1542374"/>
              <a:gd name="connsiteX2481" fmla="*/ 194647 w 6798686"/>
              <a:gd name="connsiteY2481" fmla="*/ 0 h 1542374"/>
              <a:gd name="connsiteX2482" fmla="*/ 187350 w 6798686"/>
              <a:gd name="connsiteY2482" fmla="*/ 0 h 1542374"/>
              <a:gd name="connsiteX2483" fmla="*/ 412123 w 6798686"/>
              <a:gd name="connsiteY2483" fmla="*/ 184213 h 1542374"/>
              <a:gd name="connsiteX2484" fmla="*/ 813963 w 6798686"/>
              <a:gd name="connsiteY2484" fmla="*/ 509695 h 1542374"/>
              <a:gd name="connsiteX2485" fmla="*/ 821994 w 6798686"/>
              <a:gd name="connsiteY2485" fmla="*/ 515720 h 1542374"/>
              <a:gd name="connsiteX2486" fmla="*/ 795654 w 6798686"/>
              <a:gd name="connsiteY2486" fmla="*/ 527130 h 1542374"/>
              <a:gd name="connsiteX2487" fmla="*/ 782110 w 6798686"/>
              <a:gd name="connsiteY2487" fmla="*/ 518023 h 1542374"/>
              <a:gd name="connsiteX2488" fmla="*/ 316735 w 6798686"/>
              <a:gd name="connsiteY2488" fmla="*/ 173051 h 1542374"/>
              <a:gd name="connsiteX2489" fmla="*/ 89185 w 6798686"/>
              <a:gd name="connsiteY2489" fmla="*/ 0 h 1542374"/>
              <a:gd name="connsiteX2490" fmla="*/ 81383 w 6798686"/>
              <a:gd name="connsiteY2490" fmla="*/ 0 h 1542374"/>
              <a:gd name="connsiteX2491" fmla="*/ 313834 w 6798686"/>
              <a:gd name="connsiteY2491" fmla="*/ 176786 h 1542374"/>
              <a:gd name="connsiteX2492" fmla="*/ 779478 w 6798686"/>
              <a:gd name="connsiteY2492" fmla="*/ 521935 h 1542374"/>
              <a:gd name="connsiteX2493" fmla="*/ 790486 w 6798686"/>
              <a:gd name="connsiteY2493" fmla="*/ 529345 h 1542374"/>
              <a:gd name="connsiteX2494" fmla="*/ 764665 w 6798686"/>
              <a:gd name="connsiteY2494" fmla="*/ 540281 h 1542374"/>
              <a:gd name="connsiteX2495" fmla="*/ 747470 w 6798686"/>
              <a:gd name="connsiteY2495" fmla="*/ 530048 h 1542374"/>
              <a:gd name="connsiteX2496" fmla="*/ 198638 w 6798686"/>
              <a:gd name="connsiteY2496" fmla="*/ 159243 h 1542374"/>
              <a:gd name="connsiteX2497" fmla="*/ 0 w 6798686"/>
              <a:gd name="connsiteY2497" fmla="*/ 19178 h 1542374"/>
              <a:gd name="connsiteX2498" fmla="*/ 0 w 6798686"/>
              <a:gd name="connsiteY2498" fmla="*/ 25062 h 1542374"/>
              <a:gd name="connsiteX2499" fmla="*/ 195833 w 6798686"/>
              <a:gd name="connsiteY2499" fmla="*/ 163151 h 1542374"/>
              <a:gd name="connsiteX2500" fmla="*/ 745011 w 6798686"/>
              <a:gd name="connsiteY2500" fmla="*/ 534169 h 1542374"/>
              <a:gd name="connsiteX2501" fmla="*/ 759132 w 6798686"/>
              <a:gd name="connsiteY2501" fmla="*/ 542575 h 1542374"/>
              <a:gd name="connsiteX2502" fmla="*/ 733734 w 6798686"/>
              <a:gd name="connsiteY2502" fmla="*/ 552918 h 1542374"/>
              <a:gd name="connsiteX2503" fmla="*/ 712812 w 6798686"/>
              <a:gd name="connsiteY2503" fmla="*/ 542073 h 1542374"/>
              <a:gd name="connsiteX2504" fmla="*/ 51128 w 6798686"/>
              <a:gd name="connsiteY2504" fmla="*/ 135543 h 1542374"/>
              <a:gd name="connsiteX2505" fmla="*/ 0 w 6798686"/>
              <a:gd name="connsiteY2505" fmla="*/ 102048 h 1542374"/>
              <a:gd name="connsiteX2506" fmla="*/ 0 w 6798686"/>
              <a:gd name="connsiteY2506" fmla="*/ 107899 h 1542374"/>
              <a:gd name="connsiteX2507" fmla="*/ 48438 w 6798686"/>
              <a:gd name="connsiteY2507" fmla="*/ 139632 h 1542374"/>
              <a:gd name="connsiteX2508" fmla="*/ 710544 w 6798686"/>
              <a:gd name="connsiteY2508" fmla="*/ 546413 h 1542374"/>
              <a:gd name="connsiteX2509" fmla="*/ 727701 w 6798686"/>
              <a:gd name="connsiteY2509" fmla="*/ 555305 h 1542374"/>
              <a:gd name="connsiteX2510" fmla="*/ 702591 w 6798686"/>
              <a:gd name="connsiteY2510" fmla="*/ 564897 h 1542374"/>
              <a:gd name="connsiteX2511" fmla="*/ 678134 w 6798686"/>
              <a:gd name="connsiteY2511" fmla="*/ 554102 h 1542374"/>
              <a:gd name="connsiteX2512" fmla="*/ 68262 w 6798686"/>
              <a:gd name="connsiteY2512" fmla="*/ 223616 h 1542374"/>
              <a:gd name="connsiteX2513" fmla="*/ 0 w 6798686"/>
              <a:gd name="connsiteY2513" fmla="*/ 181873 h 1542374"/>
              <a:gd name="connsiteX2514" fmla="*/ 0 w 6798686"/>
              <a:gd name="connsiteY2514" fmla="*/ 187702 h 1542374"/>
              <a:gd name="connsiteX2515" fmla="*/ 65775 w 6798686"/>
              <a:gd name="connsiteY2515" fmla="*/ 227925 h 1542374"/>
              <a:gd name="connsiteX2516" fmla="*/ 676097 w 6798686"/>
              <a:gd name="connsiteY2516" fmla="*/ 558651 h 1542374"/>
              <a:gd name="connsiteX2517" fmla="*/ 695828 w 6798686"/>
              <a:gd name="connsiteY2517" fmla="*/ 567368 h 1542374"/>
              <a:gd name="connsiteX2518" fmla="*/ 686126 w 6798686"/>
              <a:gd name="connsiteY2518" fmla="*/ 570809 h 1542374"/>
              <a:gd name="connsiteX2519" fmla="*/ 670737 w 6798686"/>
              <a:gd name="connsiteY2519" fmla="*/ 576092 h 1542374"/>
              <a:gd name="connsiteX2520" fmla="*/ 643437 w 6798686"/>
              <a:gd name="connsiteY2520" fmla="*/ 566134 h 1542374"/>
              <a:gd name="connsiteX2521" fmla="*/ 131422 w 6798686"/>
              <a:gd name="connsiteY2521" fmla="*/ 330560 h 1542374"/>
              <a:gd name="connsiteX2522" fmla="*/ 0 w 6798686"/>
              <a:gd name="connsiteY2522" fmla="*/ 257618 h 1542374"/>
              <a:gd name="connsiteX2523" fmla="*/ 0 w 6798686"/>
              <a:gd name="connsiteY2523" fmla="*/ 263415 h 1542374"/>
              <a:gd name="connsiteX2524" fmla="*/ 129181 w 6798686"/>
              <a:gd name="connsiteY2524" fmla="*/ 335111 h 1542374"/>
              <a:gd name="connsiteX2525" fmla="*/ 641669 w 6798686"/>
              <a:gd name="connsiteY2525" fmla="*/ 570886 h 1542374"/>
              <a:gd name="connsiteX2526" fmla="*/ 663091 w 6798686"/>
              <a:gd name="connsiteY2526" fmla="*/ 578713 h 1542374"/>
              <a:gd name="connsiteX2527" fmla="*/ 638807 w 6798686"/>
              <a:gd name="connsiteY2527" fmla="*/ 586839 h 1542374"/>
              <a:gd name="connsiteX2528" fmla="*/ 608720 w 6798686"/>
              <a:gd name="connsiteY2528" fmla="*/ 578171 h 1542374"/>
              <a:gd name="connsiteX2529" fmla="*/ 72415 w 6798686"/>
              <a:gd name="connsiteY2529" fmla="*/ 366947 h 1542374"/>
              <a:gd name="connsiteX2530" fmla="*/ 0 w 6798686"/>
              <a:gd name="connsiteY2530" fmla="*/ 330051 h 1542374"/>
              <a:gd name="connsiteX2531" fmla="*/ 0 w 6798686"/>
              <a:gd name="connsiteY2531" fmla="*/ 335827 h 1542374"/>
              <a:gd name="connsiteX2532" fmla="*/ 70342 w 6798686"/>
              <a:gd name="connsiteY2532" fmla="*/ 371666 h 1542374"/>
              <a:gd name="connsiteX2533" fmla="*/ 607260 w 6798686"/>
              <a:gd name="connsiteY2533" fmla="*/ 583108 h 1542374"/>
              <a:gd name="connsiteX2534" fmla="*/ 630046 w 6798686"/>
              <a:gd name="connsiteY2534" fmla="*/ 589708 h 1542374"/>
              <a:gd name="connsiteX2535" fmla="*/ 606876 w 6798686"/>
              <a:gd name="connsiteY2535" fmla="*/ 597183 h 1542374"/>
              <a:gd name="connsiteX2536" fmla="*/ 573985 w 6798686"/>
              <a:gd name="connsiteY2536" fmla="*/ 590215 h 1542374"/>
              <a:gd name="connsiteX2537" fmla="*/ 56677 w 6798686"/>
              <a:gd name="connsiteY2537" fmla="*/ 424516 h 1542374"/>
              <a:gd name="connsiteX2538" fmla="*/ 0 w 6798686"/>
              <a:gd name="connsiteY2538" fmla="*/ 399903 h 1542374"/>
              <a:gd name="connsiteX2539" fmla="*/ 0 w 6798686"/>
              <a:gd name="connsiteY2539" fmla="*/ 405611 h 1542374"/>
              <a:gd name="connsiteX2540" fmla="*/ 54828 w 6798686"/>
              <a:gd name="connsiteY2540" fmla="*/ 429419 h 1542374"/>
              <a:gd name="connsiteX2541" fmla="*/ 572871 w 6798686"/>
              <a:gd name="connsiteY2541" fmla="*/ 595339 h 1542374"/>
              <a:gd name="connsiteX2542" fmla="*/ 596617 w 6798686"/>
              <a:gd name="connsiteY2542" fmla="*/ 600430 h 1542374"/>
              <a:gd name="connsiteX2543" fmla="*/ 574927 w 6798686"/>
              <a:gd name="connsiteY2543" fmla="*/ 607154 h 1542374"/>
              <a:gd name="connsiteX2544" fmla="*/ 539250 w 6798686"/>
              <a:gd name="connsiteY2544" fmla="*/ 602274 h 1542374"/>
              <a:gd name="connsiteX2545" fmla="*/ 3124 w 6798686"/>
              <a:gd name="connsiteY2545" fmla="*/ 465534 h 1542374"/>
              <a:gd name="connsiteX2546" fmla="*/ 0 w 6798686"/>
              <a:gd name="connsiteY2546" fmla="*/ 464337 h 1542374"/>
              <a:gd name="connsiteX2547" fmla="*/ 0 w 6798686"/>
              <a:gd name="connsiteY2547" fmla="*/ 470217 h 1542374"/>
              <a:gd name="connsiteX2548" fmla="*/ 130878 w 6798686"/>
              <a:gd name="connsiteY2548" fmla="*/ 514287 h 1542374"/>
              <a:gd name="connsiteX2549" fmla="*/ 538500 w 6798686"/>
              <a:gd name="connsiteY2549" fmla="*/ 607538 h 1542374"/>
              <a:gd name="connsiteX2550" fmla="*/ 562650 w 6798686"/>
              <a:gd name="connsiteY2550" fmla="*/ 610901 h 1542374"/>
              <a:gd name="connsiteX2551" fmla="*/ 542957 w 6798686"/>
              <a:gd name="connsiteY2551" fmla="*/ 616741 h 1542374"/>
              <a:gd name="connsiteX2552" fmla="*/ 504514 w 6798686"/>
              <a:gd name="connsiteY2552" fmla="*/ 614339 h 1542374"/>
              <a:gd name="connsiteX2553" fmla="*/ 93587 w 6798686"/>
              <a:gd name="connsiteY2553" fmla="*/ 549250 h 1542374"/>
              <a:gd name="connsiteX2554" fmla="*/ 0 w 6798686"/>
              <a:gd name="connsiteY2554" fmla="*/ 523535 h 1542374"/>
              <a:gd name="connsiteX2555" fmla="*/ 0 w 6798686"/>
              <a:gd name="connsiteY2555" fmla="*/ 529151 h 1542374"/>
              <a:gd name="connsiteX2556" fmla="*/ 92363 w 6798686"/>
              <a:gd name="connsiteY2556" fmla="*/ 554526 h 1542374"/>
              <a:gd name="connsiteX2557" fmla="*/ 504111 w 6798686"/>
              <a:gd name="connsiteY2557" fmla="*/ 619738 h 1542374"/>
              <a:gd name="connsiteX2558" fmla="*/ 527492 w 6798686"/>
              <a:gd name="connsiteY2558" fmla="*/ 621237 h 1542374"/>
              <a:gd name="connsiteX2559" fmla="*/ 512160 w 6798686"/>
              <a:gd name="connsiteY2559" fmla="*/ 625617 h 1542374"/>
              <a:gd name="connsiteX2560" fmla="*/ 469740 w 6798686"/>
              <a:gd name="connsiteY2560" fmla="*/ 626424 h 1542374"/>
              <a:gd name="connsiteX2561" fmla="*/ 49668 w 6798686"/>
              <a:gd name="connsiteY2561" fmla="*/ 588970 h 1542374"/>
              <a:gd name="connsiteX2562" fmla="*/ 0 w 6798686"/>
              <a:gd name="connsiteY2562" fmla="*/ 578242 h 1542374"/>
              <a:gd name="connsiteX2563" fmla="*/ 0 w 6798686"/>
              <a:gd name="connsiteY2563" fmla="*/ 583582 h 1542374"/>
              <a:gd name="connsiteX2564" fmla="*/ 56626 w 6798686"/>
              <a:gd name="connsiteY2564" fmla="*/ 595555 h 1542374"/>
              <a:gd name="connsiteX2565" fmla="*/ 469760 w 6798686"/>
              <a:gd name="connsiteY2565" fmla="*/ 631919 h 1542374"/>
              <a:gd name="connsiteX2566" fmla="*/ 490201 w 6798686"/>
              <a:gd name="connsiteY2566" fmla="*/ 631707 h 1542374"/>
              <a:gd name="connsiteX2567" fmla="*/ 478885 w 6798686"/>
              <a:gd name="connsiteY2567" fmla="*/ 634743 h 1542374"/>
              <a:gd name="connsiteX2568" fmla="*/ 434985 w 6798686"/>
              <a:gd name="connsiteY2568" fmla="*/ 638508 h 1542374"/>
              <a:gd name="connsiteX2569" fmla="*/ 7870 w 6798686"/>
              <a:gd name="connsiteY2569" fmla="*/ 629877 h 1542374"/>
              <a:gd name="connsiteX2570" fmla="*/ 0 w 6798686"/>
              <a:gd name="connsiteY2570" fmla="*/ 628642 h 1542374"/>
              <a:gd name="connsiteX2571" fmla="*/ 0 w 6798686"/>
              <a:gd name="connsiteY2571" fmla="*/ 633629 h 1542374"/>
              <a:gd name="connsiteX2572" fmla="*/ 20367 w 6798686"/>
              <a:gd name="connsiteY2572" fmla="*/ 636664 h 1542374"/>
              <a:gd name="connsiteX2573" fmla="*/ 435408 w 6798686"/>
              <a:gd name="connsiteY2573" fmla="*/ 644080 h 1542374"/>
              <a:gd name="connsiteX2574" fmla="*/ 446570 w 6798686"/>
              <a:gd name="connsiteY2574" fmla="*/ 643177 h 1542374"/>
              <a:gd name="connsiteX2575" fmla="*/ 446090 w 6798686"/>
              <a:gd name="connsiteY2575" fmla="*/ 643311 h 1542374"/>
              <a:gd name="connsiteX2576" fmla="*/ 400211 w 6798686"/>
              <a:gd name="connsiteY2576" fmla="*/ 650631 h 1542374"/>
              <a:gd name="connsiteX2577" fmla="*/ 108029 w 6798686"/>
              <a:gd name="connsiteY2577" fmla="*/ 674618 h 1542374"/>
              <a:gd name="connsiteX2578" fmla="*/ 0 w 6798686"/>
              <a:gd name="connsiteY2578" fmla="*/ 672133 h 1542374"/>
              <a:gd name="connsiteX2579" fmla="*/ 0 w 6798686"/>
              <a:gd name="connsiteY2579" fmla="*/ 677852 h 1542374"/>
              <a:gd name="connsiteX2580" fmla="*/ 109984 w 6798686"/>
              <a:gd name="connsiteY2580" fmla="*/ 680000 h 1542374"/>
              <a:gd name="connsiteX2581" fmla="*/ 379712 w 6798686"/>
              <a:gd name="connsiteY2581" fmla="*/ 659277 h 1542374"/>
              <a:gd name="connsiteX2582" fmla="*/ 79644 w 6798686"/>
              <a:gd name="connsiteY2582" fmla="*/ 706546 h 1542374"/>
              <a:gd name="connsiteX2583" fmla="*/ 0 w 6798686"/>
              <a:gd name="connsiteY2583" fmla="*/ 710221 h 1542374"/>
              <a:gd name="connsiteX2584" fmla="*/ 0 w 6798686"/>
              <a:gd name="connsiteY2584" fmla="*/ 717398 h 1542374"/>
              <a:gd name="connsiteX2585" fmla="*/ 73125 w 6798686"/>
              <a:gd name="connsiteY2585" fmla="*/ 713359 h 1542374"/>
              <a:gd name="connsiteX2586" fmla="*/ 451527 w 6798686"/>
              <a:gd name="connsiteY2586" fmla="*/ 648134 h 1542374"/>
              <a:gd name="connsiteX2587" fmla="*/ 513179 w 6798686"/>
              <a:gd name="connsiteY2587" fmla="*/ 636894 h 1542374"/>
              <a:gd name="connsiteX2588" fmla="*/ 597654 w 6798686"/>
              <a:gd name="connsiteY2588" fmla="*/ 626655 h 1542374"/>
              <a:gd name="connsiteX2589" fmla="*/ 617404 w 6798686"/>
              <a:gd name="connsiteY2589" fmla="*/ 625310 h 1542374"/>
              <a:gd name="connsiteX2590" fmla="*/ 707548 w 6798686"/>
              <a:gd name="connsiteY2590" fmla="*/ 627461 h 1542374"/>
              <a:gd name="connsiteX2591" fmla="*/ 764761 w 6798686"/>
              <a:gd name="connsiteY2591" fmla="*/ 633071 h 1542374"/>
              <a:gd name="connsiteX2592" fmla="*/ 774963 w 6798686"/>
              <a:gd name="connsiteY2592" fmla="*/ 634070 h 1542374"/>
              <a:gd name="connsiteX2593" fmla="*/ 781687 w 6798686"/>
              <a:gd name="connsiteY2593" fmla="*/ 635262 h 1542374"/>
              <a:gd name="connsiteX2594" fmla="*/ 843761 w 6798686"/>
              <a:gd name="connsiteY2594" fmla="*/ 646347 h 1542374"/>
              <a:gd name="connsiteX2595" fmla="*/ 914289 w 6798686"/>
              <a:gd name="connsiteY2595" fmla="*/ 664848 h 1542374"/>
              <a:gd name="connsiteX2596" fmla="*/ 964663 w 6798686"/>
              <a:gd name="connsiteY2596" fmla="*/ 682293 h 1542374"/>
              <a:gd name="connsiteX2597" fmla="*/ 983068 w 6798686"/>
              <a:gd name="connsiteY2597" fmla="*/ 688537 h 1542374"/>
              <a:gd name="connsiteX2598" fmla="*/ 999322 w 6798686"/>
              <a:gd name="connsiteY2598" fmla="*/ 695491 h 1542374"/>
              <a:gd name="connsiteX2599" fmla="*/ 1042818 w 6798686"/>
              <a:gd name="connsiteY2599" fmla="*/ 713051 h 1542374"/>
              <a:gd name="connsiteX2600" fmla="*/ 1102030 w 6798686"/>
              <a:gd name="connsiteY2600" fmla="*/ 740563 h 1542374"/>
              <a:gd name="connsiteX2601" fmla="*/ 1160703 w 6798686"/>
              <a:gd name="connsiteY2601" fmla="*/ 770707 h 1542374"/>
              <a:gd name="connsiteX2602" fmla="*/ 1220415 w 6798686"/>
              <a:gd name="connsiteY2602" fmla="*/ 804270 h 1542374"/>
              <a:gd name="connsiteX2603" fmla="*/ 1279741 w 6798686"/>
              <a:gd name="connsiteY2603" fmla="*/ 840447 h 1542374"/>
              <a:gd name="connsiteX2604" fmla="*/ 1341624 w 6798686"/>
              <a:gd name="connsiteY2604" fmla="*/ 880869 h 1542374"/>
              <a:gd name="connsiteX2605" fmla="*/ 1399221 w 6798686"/>
              <a:gd name="connsiteY2605" fmla="*/ 920773 h 1542374"/>
              <a:gd name="connsiteX2606" fmla="*/ 1458279 w 6798686"/>
              <a:gd name="connsiteY2606" fmla="*/ 964077 h 1542374"/>
              <a:gd name="connsiteX2607" fmla="*/ 1516819 w 6798686"/>
              <a:gd name="connsiteY2607" fmla="*/ 1009071 h 1542374"/>
              <a:gd name="connsiteX2608" fmla="*/ 1575819 w 6798686"/>
              <a:gd name="connsiteY2608" fmla="*/ 1056237 h 1542374"/>
              <a:gd name="connsiteX2609" fmla="*/ 1633686 w 6798686"/>
              <a:gd name="connsiteY2609" fmla="*/ 1104171 h 1542374"/>
              <a:gd name="connsiteX2610" fmla="*/ 1690823 w 6798686"/>
              <a:gd name="connsiteY2610" fmla="*/ 1153066 h 1542374"/>
              <a:gd name="connsiteX2611" fmla="*/ 1747403 w 6798686"/>
              <a:gd name="connsiteY2611" fmla="*/ 1202845 h 1542374"/>
              <a:gd name="connsiteX2612" fmla="*/ 2261711 w 6798686"/>
              <a:gd name="connsiteY2612" fmla="*/ 1511987 h 1542374"/>
              <a:gd name="connsiteX2613" fmla="*/ 2551679 w 6798686"/>
              <a:gd name="connsiteY2613" fmla="*/ 1539614 h 1542374"/>
              <a:gd name="connsiteX2614" fmla="*/ 2623974 w 6798686"/>
              <a:gd name="connsiteY2614" fmla="*/ 1530815 h 1542374"/>
              <a:gd name="connsiteX2615" fmla="*/ 2965623 w 6798686"/>
              <a:gd name="connsiteY2615" fmla="*/ 1413871 h 1542374"/>
              <a:gd name="connsiteX2616" fmla="*/ 3554339 w 6798686"/>
              <a:gd name="connsiteY2616" fmla="*/ 978851 h 1542374"/>
              <a:gd name="connsiteX2617" fmla="*/ 3925863 w 6798686"/>
              <a:gd name="connsiteY2617" fmla="*/ 610574 h 1542374"/>
              <a:gd name="connsiteX2618" fmla="*/ 4065093 w 6798686"/>
              <a:gd name="connsiteY2618" fmla="*/ 591493 h 1542374"/>
              <a:gd name="connsiteX2619" fmla="*/ 4848351 w 6798686"/>
              <a:gd name="connsiteY2619" fmla="*/ 727288 h 1542374"/>
              <a:gd name="connsiteX2620" fmla="*/ 5192939 w 6798686"/>
              <a:gd name="connsiteY2620" fmla="*/ 1034182 h 1542374"/>
              <a:gd name="connsiteX2621" fmla="*/ 5349729 w 6798686"/>
              <a:gd name="connsiteY2621" fmla="*/ 1194161 h 1542374"/>
              <a:gd name="connsiteX2622" fmla="*/ 5680100 w 6798686"/>
              <a:gd name="connsiteY2622" fmla="*/ 1391354 h 1542374"/>
              <a:gd name="connsiteX2623" fmla="*/ 6035467 w 6798686"/>
              <a:gd name="connsiteY2623" fmla="*/ 1429855 h 1542374"/>
              <a:gd name="connsiteX2624" fmla="*/ 6058675 w 6798686"/>
              <a:gd name="connsiteY2624" fmla="*/ 1428203 h 1542374"/>
              <a:gd name="connsiteX2625" fmla="*/ 6769043 w 6798686"/>
              <a:gd name="connsiteY2625" fmla="*/ 1248819 h 1542374"/>
              <a:gd name="connsiteX2626" fmla="*/ 6798686 w 6798686"/>
              <a:gd name="connsiteY2626" fmla="*/ 1238810 h 1542374"/>
              <a:gd name="connsiteX2627" fmla="*/ 6796842 w 6798686"/>
              <a:gd name="connsiteY2627" fmla="*/ 1233354 h 1542374"/>
              <a:gd name="connsiteX2628" fmla="*/ 6767179 w 6798686"/>
              <a:gd name="connsiteY2628" fmla="*/ 1243363 h 1542374"/>
              <a:gd name="connsiteX2629" fmla="*/ 5353668 w 6798686"/>
              <a:gd name="connsiteY2629" fmla="*/ 1189973 h 1542374"/>
              <a:gd name="connsiteX2630" fmla="*/ 5197128 w 6798686"/>
              <a:gd name="connsiteY2630" fmla="*/ 1030243 h 1542374"/>
              <a:gd name="connsiteX2631" fmla="*/ 4851367 w 6798686"/>
              <a:gd name="connsiteY2631" fmla="*/ 722388 h 1542374"/>
              <a:gd name="connsiteX2632" fmla="*/ 4064478 w 6798686"/>
              <a:gd name="connsiteY2632" fmla="*/ 585771 h 1542374"/>
              <a:gd name="connsiteX2633" fmla="*/ 3932395 w 6798686"/>
              <a:gd name="connsiteY2633" fmla="*/ 603696 h 1542374"/>
              <a:gd name="connsiteX2634" fmla="*/ 3946381 w 6798686"/>
              <a:gd name="connsiteY2634" fmla="*/ 588974 h 1542374"/>
              <a:gd name="connsiteX2635" fmla="*/ 3999848 w 6798686"/>
              <a:gd name="connsiteY2635" fmla="*/ 584244 h 1542374"/>
              <a:gd name="connsiteX2636" fmla="*/ 4165745 w 6798686"/>
              <a:gd name="connsiteY2636" fmla="*/ 567660 h 1542374"/>
              <a:gd name="connsiteX2637" fmla="*/ 4917341 w 6798686"/>
              <a:gd name="connsiteY2637" fmla="*/ 706942 h 1542374"/>
              <a:gd name="connsiteX2638" fmla="*/ 5248520 w 6798686"/>
              <a:gd name="connsiteY2638" fmla="*/ 1005556 h 1542374"/>
              <a:gd name="connsiteX2639" fmla="*/ 5399104 w 6798686"/>
              <a:gd name="connsiteY2639" fmla="*/ 1160885 h 1542374"/>
              <a:gd name="connsiteX2640" fmla="*/ 5715816 w 6798686"/>
              <a:gd name="connsiteY2640" fmla="*/ 1353602 h 1542374"/>
              <a:gd name="connsiteX2641" fmla="*/ 6056331 w 6798686"/>
              <a:gd name="connsiteY2641" fmla="*/ 1395081 h 1542374"/>
              <a:gd name="connsiteX2642" fmla="*/ 6096830 w 6798686"/>
              <a:gd name="connsiteY2642" fmla="*/ 1392468 h 1542374"/>
              <a:gd name="connsiteX2643" fmla="*/ 6759148 w 6798686"/>
              <a:gd name="connsiteY2643" fmla="*/ 1231836 h 1542374"/>
              <a:gd name="connsiteX2644" fmla="*/ 6788908 w 6798686"/>
              <a:gd name="connsiteY2644" fmla="*/ 1222230 h 1542374"/>
              <a:gd name="connsiteX2645" fmla="*/ 6787159 w 6798686"/>
              <a:gd name="connsiteY2645" fmla="*/ 1216831 h 1542374"/>
              <a:gd name="connsiteX2646" fmla="*/ 6757400 w 6798686"/>
              <a:gd name="connsiteY2646" fmla="*/ 1226437 h 1542374"/>
              <a:gd name="connsiteX2647" fmla="*/ 5403024 w 6798686"/>
              <a:gd name="connsiteY2647" fmla="*/ 1156774 h 1542374"/>
              <a:gd name="connsiteX2648" fmla="*/ 5252669 w 6798686"/>
              <a:gd name="connsiteY2648" fmla="*/ 1001694 h 1542374"/>
              <a:gd name="connsiteX2649" fmla="*/ 4920358 w 6798686"/>
              <a:gd name="connsiteY2649" fmla="*/ 702139 h 1542374"/>
              <a:gd name="connsiteX2650" fmla="*/ 4554463 w 6798686"/>
              <a:gd name="connsiteY2650" fmla="*/ 566204 h 1542374"/>
              <a:gd name="connsiteX2651" fmla="*/ 4165034 w 6798686"/>
              <a:gd name="connsiteY2651" fmla="*/ 562029 h 1542374"/>
              <a:gd name="connsiteX2652" fmla="*/ 3999349 w 6798686"/>
              <a:gd name="connsiteY2652" fmla="*/ 578592 h 1542374"/>
              <a:gd name="connsiteX2653" fmla="*/ 3952279 w 6798686"/>
              <a:gd name="connsiteY2653" fmla="*/ 582736 h 1542374"/>
              <a:gd name="connsiteX2654" fmla="*/ 3981002 w 6798686"/>
              <a:gd name="connsiteY2654" fmla="*/ 552350 h 1542374"/>
              <a:gd name="connsiteX2655" fmla="*/ 4049128 w 6798686"/>
              <a:gd name="connsiteY2655" fmla="*/ 552682 h 1542374"/>
              <a:gd name="connsiteX2656" fmla="*/ 4266397 w 6798686"/>
              <a:gd name="connsiteY2656" fmla="*/ 543818 h 1542374"/>
              <a:gd name="connsiteX2657" fmla="*/ 4986332 w 6798686"/>
              <a:gd name="connsiteY2657" fmla="*/ 686577 h 1542374"/>
              <a:gd name="connsiteX2658" fmla="*/ 5304120 w 6798686"/>
              <a:gd name="connsiteY2658" fmla="*/ 976949 h 1542374"/>
              <a:gd name="connsiteX2659" fmla="*/ 5448479 w 6798686"/>
              <a:gd name="connsiteY2659" fmla="*/ 1127591 h 1542374"/>
              <a:gd name="connsiteX2660" fmla="*/ 5751531 w 6798686"/>
              <a:gd name="connsiteY2660" fmla="*/ 1315812 h 1542374"/>
              <a:gd name="connsiteX2661" fmla="*/ 6077215 w 6798686"/>
              <a:gd name="connsiteY2661" fmla="*/ 1360269 h 1542374"/>
              <a:gd name="connsiteX2662" fmla="*/ 6135735 w 6798686"/>
              <a:gd name="connsiteY2662" fmla="*/ 1356926 h 1542374"/>
              <a:gd name="connsiteX2663" fmla="*/ 6749273 w 6798686"/>
              <a:gd name="connsiteY2663" fmla="*/ 1214795 h 1542374"/>
              <a:gd name="connsiteX2664" fmla="*/ 6779109 w 6798686"/>
              <a:gd name="connsiteY2664" fmla="*/ 1205650 h 1542374"/>
              <a:gd name="connsiteX2665" fmla="*/ 6777476 w 6798686"/>
              <a:gd name="connsiteY2665" fmla="*/ 1200289 h 1542374"/>
              <a:gd name="connsiteX2666" fmla="*/ 6747620 w 6798686"/>
              <a:gd name="connsiteY2666" fmla="*/ 1209454 h 1542374"/>
              <a:gd name="connsiteX2667" fmla="*/ 5452360 w 6798686"/>
              <a:gd name="connsiteY2667" fmla="*/ 1123576 h 1542374"/>
              <a:gd name="connsiteX2668" fmla="*/ 5308231 w 6798686"/>
              <a:gd name="connsiteY2668" fmla="*/ 973164 h 1542374"/>
              <a:gd name="connsiteX2669" fmla="*/ 4989329 w 6798686"/>
              <a:gd name="connsiteY2669" fmla="*/ 681870 h 1542374"/>
              <a:gd name="connsiteX2670" fmla="*/ 4638459 w 6798686"/>
              <a:gd name="connsiteY2670" fmla="*/ 544390 h 1542374"/>
              <a:gd name="connsiteX2671" fmla="*/ 4265590 w 6798686"/>
              <a:gd name="connsiteY2671" fmla="*/ 538288 h 1542374"/>
              <a:gd name="connsiteX2672" fmla="*/ 4049166 w 6798686"/>
              <a:gd name="connsiteY2672" fmla="*/ 547097 h 1542374"/>
              <a:gd name="connsiteX2673" fmla="*/ 3986265 w 6798686"/>
              <a:gd name="connsiteY2673" fmla="*/ 546742 h 1542374"/>
              <a:gd name="connsiteX2674" fmla="*/ 4027533 w 6798686"/>
              <a:gd name="connsiteY2674" fmla="*/ 502809 h 1542374"/>
              <a:gd name="connsiteX2675" fmla="*/ 4215177 w 6798686"/>
              <a:gd name="connsiteY2675" fmla="*/ 511833 h 1542374"/>
              <a:gd name="connsiteX2676" fmla="*/ 4366511 w 6798686"/>
              <a:gd name="connsiteY2676" fmla="*/ 520010 h 1542374"/>
              <a:gd name="connsiteX2677" fmla="*/ 4379287 w 6798686"/>
              <a:gd name="connsiteY2677" fmla="*/ 520360 h 1542374"/>
              <a:gd name="connsiteX2678" fmla="*/ 5055303 w 6798686"/>
              <a:gd name="connsiteY2678" fmla="*/ 666212 h 1542374"/>
              <a:gd name="connsiteX2679" fmla="*/ 5359700 w 6798686"/>
              <a:gd name="connsiteY2679" fmla="*/ 948342 h 1542374"/>
              <a:gd name="connsiteX2680" fmla="*/ 5497854 w 6798686"/>
              <a:gd name="connsiteY2680" fmla="*/ 1094316 h 1542374"/>
              <a:gd name="connsiteX2681" fmla="*/ 5787266 w 6798686"/>
              <a:gd name="connsiteY2681" fmla="*/ 1278041 h 1542374"/>
              <a:gd name="connsiteX2682" fmla="*/ 6098098 w 6798686"/>
              <a:gd name="connsiteY2682" fmla="*/ 1325437 h 1542374"/>
              <a:gd name="connsiteX2683" fmla="*/ 6175600 w 6798686"/>
              <a:gd name="connsiteY2683" fmla="*/ 1321633 h 1542374"/>
              <a:gd name="connsiteX2684" fmla="*/ 6739398 w 6798686"/>
              <a:gd name="connsiteY2684" fmla="*/ 1197696 h 1542374"/>
              <a:gd name="connsiteX2685" fmla="*/ 6769311 w 6798686"/>
              <a:gd name="connsiteY2685" fmla="*/ 1189050 h 1542374"/>
              <a:gd name="connsiteX2686" fmla="*/ 6767793 w 6798686"/>
              <a:gd name="connsiteY2686" fmla="*/ 1183767 h 1542374"/>
              <a:gd name="connsiteX2687" fmla="*/ 6737880 w 6798686"/>
              <a:gd name="connsiteY2687" fmla="*/ 1192413 h 1542374"/>
              <a:gd name="connsiteX2688" fmla="*/ 5501697 w 6798686"/>
              <a:gd name="connsiteY2688" fmla="*/ 1090377 h 1542374"/>
              <a:gd name="connsiteX2689" fmla="*/ 5363773 w 6798686"/>
              <a:gd name="connsiteY2689" fmla="*/ 944634 h 1542374"/>
              <a:gd name="connsiteX2690" fmla="*/ 5058320 w 6798686"/>
              <a:gd name="connsiteY2690" fmla="*/ 661601 h 1542374"/>
              <a:gd name="connsiteX2691" fmla="*/ 4379441 w 6798686"/>
              <a:gd name="connsiteY2691" fmla="*/ 514865 h 1542374"/>
              <a:gd name="connsiteX2692" fmla="*/ 4366665 w 6798686"/>
              <a:gd name="connsiteY2692" fmla="*/ 514513 h 1542374"/>
              <a:gd name="connsiteX2693" fmla="*/ 4215542 w 6798686"/>
              <a:gd name="connsiteY2693" fmla="*/ 506348 h 1542374"/>
              <a:gd name="connsiteX2694" fmla="*/ 4032624 w 6798686"/>
              <a:gd name="connsiteY2694" fmla="*/ 497380 h 1542374"/>
              <a:gd name="connsiteX2695" fmla="*/ 4077081 w 6798686"/>
              <a:gd name="connsiteY2695" fmla="*/ 449769 h 1542374"/>
              <a:gd name="connsiteX2696" fmla="*/ 4295311 w 6798686"/>
              <a:gd name="connsiteY2696" fmla="*/ 474646 h 1542374"/>
              <a:gd name="connsiteX2697" fmla="*/ 4466991 w 6798686"/>
              <a:gd name="connsiteY2697" fmla="*/ 496170 h 1542374"/>
              <a:gd name="connsiteX2698" fmla="*/ 4543532 w 6798686"/>
              <a:gd name="connsiteY2698" fmla="*/ 501526 h 1542374"/>
              <a:gd name="connsiteX2699" fmla="*/ 5124313 w 6798686"/>
              <a:gd name="connsiteY2699" fmla="*/ 645847 h 1542374"/>
              <a:gd name="connsiteX2700" fmla="*/ 5415300 w 6798686"/>
              <a:gd name="connsiteY2700" fmla="*/ 919735 h 1542374"/>
              <a:gd name="connsiteX2701" fmla="*/ 5547230 w 6798686"/>
              <a:gd name="connsiteY2701" fmla="*/ 1061021 h 1542374"/>
              <a:gd name="connsiteX2702" fmla="*/ 5823000 w 6798686"/>
              <a:gd name="connsiteY2702" fmla="*/ 1240232 h 1542374"/>
              <a:gd name="connsiteX2703" fmla="*/ 6119001 w 6798686"/>
              <a:gd name="connsiteY2703" fmla="*/ 1290567 h 1542374"/>
              <a:gd name="connsiteX2704" fmla="*/ 6216695 w 6798686"/>
              <a:gd name="connsiteY2704" fmla="*/ 1286610 h 1542374"/>
              <a:gd name="connsiteX2705" fmla="*/ 6729561 w 6798686"/>
              <a:gd name="connsiteY2705" fmla="*/ 1180539 h 1542374"/>
              <a:gd name="connsiteX2706" fmla="*/ 6759532 w 6798686"/>
              <a:gd name="connsiteY2706" fmla="*/ 1172470 h 1542374"/>
              <a:gd name="connsiteX2707" fmla="*/ 6758111 w 6798686"/>
              <a:gd name="connsiteY2707" fmla="*/ 1167245 h 1542374"/>
              <a:gd name="connsiteX2708" fmla="*/ 6728140 w 6798686"/>
              <a:gd name="connsiteY2708" fmla="*/ 1175314 h 1542374"/>
              <a:gd name="connsiteX2709" fmla="*/ 5551034 w 6798686"/>
              <a:gd name="connsiteY2709" fmla="*/ 1057159 h 1542374"/>
              <a:gd name="connsiteX2710" fmla="*/ 5419316 w 6798686"/>
              <a:gd name="connsiteY2710" fmla="*/ 916104 h 1542374"/>
              <a:gd name="connsiteX2711" fmla="*/ 5127310 w 6798686"/>
              <a:gd name="connsiteY2711" fmla="*/ 641352 h 1542374"/>
              <a:gd name="connsiteX2712" fmla="*/ 4543897 w 6798686"/>
              <a:gd name="connsiteY2712" fmla="*/ 496125 h 1542374"/>
              <a:gd name="connsiteX2713" fmla="*/ 4467394 w 6798686"/>
              <a:gd name="connsiteY2713" fmla="*/ 490769 h 1542374"/>
              <a:gd name="connsiteX2714" fmla="*/ 4296137 w 6798686"/>
              <a:gd name="connsiteY2714" fmla="*/ 469292 h 1542374"/>
              <a:gd name="connsiteX2715" fmla="*/ 4081922 w 6798686"/>
              <a:gd name="connsiteY2715" fmla="*/ 444585 h 1542374"/>
              <a:gd name="connsiteX2716" fmla="*/ 4130414 w 6798686"/>
              <a:gd name="connsiteY2716" fmla="*/ 392503 h 1542374"/>
              <a:gd name="connsiteX2717" fmla="*/ 4159808 w 6798686"/>
              <a:gd name="connsiteY2717" fmla="*/ 394520 h 1542374"/>
              <a:gd name="connsiteX2718" fmla="*/ 4386799 w 6798686"/>
              <a:gd name="connsiteY2718" fmla="*/ 436422 h 1542374"/>
              <a:gd name="connsiteX2719" fmla="*/ 4567470 w 6798686"/>
              <a:gd name="connsiteY2719" fmla="*/ 472322 h 1542374"/>
              <a:gd name="connsiteX2720" fmla="*/ 4684779 w 6798686"/>
              <a:gd name="connsiteY2720" fmla="*/ 484984 h 1542374"/>
              <a:gd name="connsiteX2721" fmla="*/ 5193304 w 6798686"/>
              <a:gd name="connsiteY2721" fmla="*/ 625483 h 1542374"/>
              <a:gd name="connsiteX2722" fmla="*/ 5469324 w 6798686"/>
              <a:gd name="connsiteY2722" fmla="*/ 889630 h 1542374"/>
              <a:gd name="connsiteX2723" fmla="*/ 5596604 w 6798686"/>
              <a:gd name="connsiteY2723" fmla="*/ 1027726 h 1542374"/>
              <a:gd name="connsiteX2724" fmla="*/ 5858158 w 6798686"/>
              <a:gd name="connsiteY2724" fmla="*/ 1202595 h 1542374"/>
              <a:gd name="connsiteX2725" fmla="*/ 6139020 w 6798686"/>
              <a:gd name="connsiteY2725" fmla="*/ 1255947 h 1542374"/>
              <a:gd name="connsiteX2726" fmla="*/ 6258558 w 6798686"/>
              <a:gd name="connsiteY2726" fmla="*/ 1252201 h 1542374"/>
              <a:gd name="connsiteX2727" fmla="*/ 6718476 w 6798686"/>
              <a:gd name="connsiteY2727" fmla="*/ 1163633 h 1542374"/>
              <a:gd name="connsiteX2728" fmla="*/ 6749734 w 6798686"/>
              <a:gd name="connsiteY2728" fmla="*/ 1155871 h 1542374"/>
              <a:gd name="connsiteX2729" fmla="*/ 6748447 w 6798686"/>
              <a:gd name="connsiteY2729" fmla="*/ 1150703 h 1542374"/>
              <a:gd name="connsiteX2730" fmla="*/ 6717189 w 6798686"/>
              <a:gd name="connsiteY2730" fmla="*/ 1158465 h 1542374"/>
              <a:gd name="connsiteX2731" fmla="*/ 5600370 w 6798686"/>
              <a:gd name="connsiteY2731" fmla="*/ 1023961 h 1542374"/>
              <a:gd name="connsiteX2732" fmla="*/ 5473320 w 6798686"/>
              <a:gd name="connsiteY2732" fmla="*/ 886095 h 1542374"/>
              <a:gd name="connsiteX2733" fmla="*/ 5196301 w 6798686"/>
              <a:gd name="connsiteY2733" fmla="*/ 621083 h 1542374"/>
              <a:gd name="connsiteX2734" fmla="*/ 4685317 w 6798686"/>
              <a:gd name="connsiteY2734" fmla="*/ 479684 h 1542374"/>
              <a:gd name="connsiteX2735" fmla="*/ 4568123 w 6798686"/>
              <a:gd name="connsiteY2735" fmla="*/ 467035 h 1542374"/>
              <a:gd name="connsiteX2736" fmla="*/ 4388029 w 6798686"/>
              <a:gd name="connsiteY2736" fmla="*/ 431237 h 1542374"/>
              <a:gd name="connsiteX2737" fmla="*/ 4160289 w 6798686"/>
              <a:gd name="connsiteY2737" fmla="*/ 389214 h 1542374"/>
              <a:gd name="connsiteX2738" fmla="*/ 4135159 w 6798686"/>
              <a:gd name="connsiteY2738" fmla="*/ 387404 h 1542374"/>
              <a:gd name="connsiteX2739" fmla="*/ 4140942 w 6798686"/>
              <a:gd name="connsiteY2739" fmla="*/ 381181 h 1542374"/>
              <a:gd name="connsiteX2740" fmla="*/ 4185783 w 6798686"/>
              <a:gd name="connsiteY2740" fmla="*/ 333009 h 1542374"/>
              <a:gd name="connsiteX2741" fmla="*/ 4261517 w 6798686"/>
              <a:gd name="connsiteY2741" fmla="*/ 339991 h 1542374"/>
              <a:gd name="connsiteX2742" fmla="*/ 4667488 w 6798686"/>
              <a:gd name="connsiteY2742" fmla="*/ 448341 h 1542374"/>
              <a:gd name="connsiteX2743" fmla="*/ 4667930 w 6798686"/>
              <a:gd name="connsiteY2743" fmla="*/ 448512 h 1542374"/>
              <a:gd name="connsiteX2744" fmla="*/ 4668429 w 6798686"/>
              <a:gd name="connsiteY2744" fmla="*/ 448506 h 1542374"/>
              <a:gd name="connsiteX2745" fmla="*/ 5262295 w 6798686"/>
              <a:gd name="connsiteY2745" fmla="*/ 605118 h 1542374"/>
              <a:gd name="connsiteX2746" fmla="*/ 5524636 w 6798686"/>
              <a:gd name="connsiteY2746" fmla="*/ 860716 h 1542374"/>
              <a:gd name="connsiteX2747" fmla="*/ 5645980 w 6798686"/>
              <a:gd name="connsiteY2747" fmla="*/ 994432 h 1542374"/>
              <a:gd name="connsiteX2748" fmla="*/ 5893778 w 6798686"/>
              <a:gd name="connsiteY2748" fmla="*/ 1164786 h 1542374"/>
              <a:gd name="connsiteX2749" fmla="*/ 6159750 w 6798686"/>
              <a:gd name="connsiteY2749" fmla="*/ 1221039 h 1542374"/>
              <a:gd name="connsiteX2750" fmla="*/ 6303322 w 6798686"/>
              <a:gd name="connsiteY2750" fmla="*/ 1217965 h 1542374"/>
              <a:gd name="connsiteX2751" fmla="*/ 6708409 w 6798686"/>
              <a:gd name="connsiteY2751" fmla="*/ 1146361 h 1542374"/>
              <a:gd name="connsiteX2752" fmla="*/ 6739917 w 6798686"/>
              <a:gd name="connsiteY2752" fmla="*/ 1139272 h 1542374"/>
              <a:gd name="connsiteX2753" fmla="*/ 6738784 w 6798686"/>
              <a:gd name="connsiteY2753" fmla="*/ 1134162 h 1542374"/>
              <a:gd name="connsiteX2754" fmla="*/ 6707256 w 6798686"/>
              <a:gd name="connsiteY2754" fmla="*/ 1141251 h 1542374"/>
              <a:gd name="connsiteX2755" fmla="*/ 5649707 w 6798686"/>
              <a:gd name="connsiteY2755" fmla="*/ 990762 h 1542374"/>
              <a:gd name="connsiteX2756" fmla="*/ 5528594 w 6798686"/>
              <a:gd name="connsiteY2756" fmla="*/ 857258 h 1542374"/>
              <a:gd name="connsiteX2757" fmla="*/ 5265292 w 6798686"/>
              <a:gd name="connsiteY2757" fmla="*/ 600833 h 1542374"/>
              <a:gd name="connsiteX2758" fmla="*/ 4976265 w 6798686"/>
              <a:gd name="connsiteY2758" fmla="*/ 473987 h 1542374"/>
              <a:gd name="connsiteX2759" fmla="*/ 4668852 w 6798686"/>
              <a:gd name="connsiteY2759" fmla="*/ 443263 h 1542374"/>
              <a:gd name="connsiteX2760" fmla="*/ 4262285 w 6798686"/>
              <a:gd name="connsiteY2760" fmla="*/ 334809 h 1542374"/>
              <a:gd name="connsiteX2761" fmla="*/ 4190490 w 6798686"/>
              <a:gd name="connsiteY2761" fmla="*/ 327954 h 1542374"/>
              <a:gd name="connsiteX2762" fmla="*/ 4242248 w 6798686"/>
              <a:gd name="connsiteY2762" fmla="*/ 272499 h 1542374"/>
              <a:gd name="connsiteX2763" fmla="*/ 4363226 w 6798686"/>
              <a:gd name="connsiteY2763" fmla="*/ 285451 h 1542374"/>
              <a:gd name="connsiteX2764" fmla="*/ 4767910 w 6798686"/>
              <a:gd name="connsiteY2764" fmla="*/ 424434 h 1542374"/>
              <a:gd name="connsiteX2765" fmla="*/ 4768409 w 6798686"/>
              <a:gd name="connsiteY2765" fmla="*/ 424662 h 1542374"/>
              <a:gd name="connsiteX2766" fmla="*/ 4768966 w 6798686"/>
              <a:gd name="connsiteY2766" fmla="*/ 424668 h 1542374"/>
              <a:gd name="connsiteX2767" fmla="*/ 5331266 w 6798686"/>
              <a:gd name="connsiteY2767" fmla="*/ 584759 h 1542374"/>
              <a:gd name="connsiteX2768" fmla="*/ 5579948 w 6798686"/>
              <a:gd name="connsiteY2768" fmla="*/ 831801 h 1542374"/>
              <a:gd name="connsiteX2769" fmla="*/ 5695336 w 6798686"/>
              <a:gd name="connsiteY2769" fmla="*/ 961137 h 1542374"/>
              <a:gd name="connsiteX2770" fmla="*/ 5929397 w 6798686"/>
              <a:gd name="connsiteY2770" fmla="*/ 1126957 h 1542374"/>
              <a:gd name="connsiteX2771" fmla="*/ 6180480 w 6798686"/>
              <a:gd name="connsiteY2771" fmla="*/ 1186092 h 1542374"/>
              <a:gd name="connsiteX2772" fmla="*/ 6351352 w 6798686"/>
              <a:gd name="connsiteY2772" fmla="*/ 1184209 h 1542374"/>
              <a:gd name="connsiteX2773" fmla="*/ 6698361 w 6798686"/>
              <a:gd name="connsiteY2773" fmla="*/ 1128993 h 1542374"/>
              <a:gd name="connsiteX2774" fmla="*/ 6730118 w 6798686"/>
              <a:gd name="connsiteY2774" fmla="*/ 1122692 h 1542374"/>
              <a:gd name="connsiteX2775" fmla="*/ 6729119 w 6798686"/>
              <a:gd name="connsiteY2775" fmla="*/ 1117639 h 1542374"/>
              <a:gd name="connsiteX2776" fmla="*/ 6697362 w 6798686"/>
              <a:gd name="connsiteY2776" fmla="*/ 1123941 h 1542374"/>
              <a:gd name="connsiteX2777" fmla="*/ 5699063 w 6798686"/>
              <a:gd name="connsiteY2777" fmla="*/ 957564 h 1542374"/>
              <a:gd name="connsiteX2778" fmla="*/ 5583867 w 6798686"/>
              <a:gd name="connsiteY2778" fmla="*/ 828439 h 1542374"/>
              <a:gd name="connsiteX2779" fmla="*/ 5334282 w 6798686"/>
              <a:gd name="connsiteY2779" fmla="*/ 580568 h 1542374"/>
              <a:gd name="connsiteX2780" fmla="*/ 5060568 w 6798686"/>
              <a:gd name="connsiteY2780" fmla="*/ 454954 h 1542374"/>
              <a:gd name="connsiteX2781" fmla="*/ 4769582 w 6798686"/>
              <a:gd name="connsiteY2781" fmla="*/ 419523 h 1542374"/>
              <a:gd name="connsiteX2782" fmla="*/ 4364263 w 6798686"/>
              <a:gd name="connsiteY2782" fmla="*/ 280402 h 1542374"/>
              <a:gd name="connsiteX2783" fmla="*/ 4246993 w 6798686"/>
              <a:gd name="connsiteY2783" fmla="*/ 267429 h 1542374"/>
              <a:gd name="connsiteX2784" fmla="*/ 4299192 w 6798686"/>
              <a:gd name="connsiteY2784" fmla="*/ 211821 h 1542374"/>
              <a:gd name="connsiteX2785" fmla="*/ 4464973 w 6798686"/>
              <a:gd name="connsiteY2785" fmla="*/ 230904 h 1542374"/>
              <a:gd name="connsiteX2786" fmla="*/ 4868370 w 6798686"/>
              <a:gd name="connsiteY2786" fmla="*/ 400513 h 1542374"/>
              <a:gd name="connsiteX2787" fmla="*/ 4868908 w 6798686"/>
              <a:gd name="connsiteY2787" fmla="*/ 400807 h 1542374"/>
              <a:gd name="connsiteX2788" fmla="*/ 4869503 w 6798686"/>
              <a:gd name="connsiteY2788" fmla="*/ 400830 h 1542374"/>
              <a:gd name="connsiteX2789" fmla="*/ 5400257 w 6798686"/>
              <a:gd name="connsiteY2789" fmla="*/ 564390 h 1542374"/>
              <a:gd name="connsiteX2790" fmla="*/ 5635259 w 6798686"/>
              <a:gd name="connsiteY2790" fmla="*/ 802887 h 1542374"/>
              <a:gd name="connsiteX2791" fmla="*/ 5744711 w 6798686"/>
              <a:gd name="connsiteY2791" fmla="*/ 927843 h 1542374"/>
              <a:gd name="connsiteX2792" fmla="*/ 5965035 w 6798686"/>
              <a:gd name="connsiteY2792" fmla="*/ 1089090 h 1542374"/>
              <a:gd name="connsiteX2793" fmla="*/ 6201248 w 6798686"/>
              <a:gd name="connsiteY2793" fmla="*/ 1151087 h 1542374"/>
              <a:gd name="connsiteX2794" fmla="*/ 6404608 w 6798686"/>
              <a:gd name="connsiteY2794" fmla="*/ 1151068 h 1542374"/>
              <a:gd name="connsiteX2795" fmla="*/ 6688352 w 6798686"/>
              <a:gd name="connsiteY2795" fmla="*/ 1111491 h 1542374"/>
              <a:gd name="connsiteX2796" fmla="*/ 6720301 w 6798686"/>
              <a:gd name="connsiteY2796" fmla="*/ 1106092 h 1542374"/>
              <a:gd name="connsiteX2797" fmla="*/ 6719456 w 6798686"/>
              <a:gd name="connsiteY2797" fmla="*/ 1101097 h 1542374"/>
              <a:gd name="connsiteX2798" fmla="*/ 6687507 w 6798686"/>
              <a:gd name="connsiteY2798" fmla="*/ 1106496 h 1542374"/>
              <a:gd name="connsiteX2799" fmla="*/ 5748400 w 6798686"/>
              <a:gd name="connsiteY2799" fmla="*/ 924365 h 1542374"/>
              <a:gd name="connsiteX2800" fmla="*/ 5639140 w 6798686"/>
              <a:gd name="connsiteY2800" fmla="*/ 799621 h 1542374"/>
              <a:gd name="connsiteX2801" fmla="*/ 5403273 w 6798686"/>
              <a:gd name="connsiteY2801" fmla="*/ 560315 h 1542374"/>
              <a:gd name="connsiteX2802" fmla="*/ 5144870 w 6798686"/>
              <a:gd name="connsiteY2802" fmla="*/ 435917 h 1542374"/>
              <a:gd name="connsiteX2803" fmla="*/ 4870291 w 6798686"/>
              <a:gd name="connsiteY2803" fmla="*/ 395788 h 1542374"/>
              <a:gd name="connsiteX2804" fmla="*/ 4466241 w 6798686"/>
              <a:gd name="connsiteY2804" fmla="*/ 226001 h 1542374"/>
              <a:gd name="connsiteX2805" fmla="*/ 4304264 w 6798686"/>
              <a:gd name="connsiteY2805" fmla="*/ 206428 h 1542374"/>
              <a:gd name="connsiteX2806" fmla="*/ 4357020 w 6798686"/>
              <a:gd name="connsiteY2806" fmla="*/ 150750 h 1542374"/>
              <a:gd name="connsiteX2807" fmla="*/ 4566720 w 6798686"/>
              <a:gd name="connsiteY2807" fmla="*/ 176357 h 1542374"/>
              <a:gd name="connsiteX2808" fmla="*/ 4968849 w 6798686"/>
              <a:gd name="connsiteY2808" fmla="*/ 376592 h 1542374"/>
              <a:gd name="connsiteX2809" fmla="*/ 4969387 w 6798686"/>
              <a:gd name="connsiteY2809" fmla="*/ 376943 h 1542374"/>
              <a:gd name="connsiteX2810" fmla="*/ 4970021 w 6798686"/>
              <a:gd name="connsiteY2810" fmla="*/ 376985 h 1542374"/>
              <a:gd name="connsiteX2811" fmla="*/ 5469247 w 6798686"/>
              <a:gd name="connsiteY2811" fmla="*/ 544016 h 1542374"/>
              <a:gd name="connsiteX2812" fmla="*/ 5690610 w 6798686"/>
              <a:gd name="connsiteY2812" fmla="*/ 773973 h 1542374"/>
              <a:gd name="connsiteX2813" fmla="*/ 5794086 w 6798686"/>
              <a:gd name="connsiteY2813" fmla="*/ 894529 h 1542374"/>
              <a:gd name="connsiteX2814" fmla="*/ 6222016 w 6798686"/>
              <a:gd name="connsiteY2814" fmla="*/ 1116006 h 1542374"/>
              <a:gd name="connsiteX2815" fmla="*/ 6467624 w 6798686"/>
              <a:gd name="connsiteY2815" fmla="*/ 1118561 h 1542374"/>
              <a:gd name="connsiteX2816" fmla="*/ 6678342 w 6798686"/>
              <a:gd name="connsiteY2816" fmla="*/ 1093854 h 1542374"/>
              <a:gd name="connsiteX2817" fmla="*/ 6710464 w 6798686"/>
              <a:gd name="connsiteY2817" fmla="*/ 1089513 h 1542374"/>
              <a:gd name="connsiteX2818" fmla="*/ 6709812 w 6798686"/>
              <a:gd name="connsiteY2818" fmla="*/ 1084575 h 1542374"/>
              <a:gd name="connsiteX2819" fmla="*/ 6677670 w 6798686"/>
              <a:gd name="connsiteY2819" fmla="*/ 1088917 h 1542374"/>
              <a:gd name="connsiteX2820" fmla="*/ 5797736 w 6798686"/>
              <a:gd name="connsiteY2820" fmla="*/ 891167 h 1542374"/>
              <a:gd name="connsiteX2821" fmla="*/ 5694432 w 6798686"/>
              <a:gd name="connsiteY2821" fmla="*/ 770803 h 1542374"/>
              <a:gd name="connsiteX2822" fmla="*/ 5472264 w 6798686"/>
              <a:gd name="connsiteY2822" fmla="*/ 540060 h 1542374"/>
              <a:gd name="connsiteX2823" fmla="*/ 5229193 w 6798686"/>
              <a:gd name="connsiteY2823" fmla="*/ 416889 h 1542374"/>
              <a:gd name="connsiteX2824" fmla="*/ 4971001 w 6798686"/>
              <a:gd name="connsiteY2824" fmla="*/ 372063 h 1542374"/>
              <a:gd name="connsiteX2825" fmla="*/ 4568200 w 6798686"/>
              <a:gd name="connsiteY2825" fmla="*/ 171610 h 1542374"/>
              <a:gd name="connsiteX2826" fmla="*/ 4361996 w 6798686"/>
              <a:gd name="connsiteY2826" fmla="*/ 145520 h 1542374"/>
              <a:gd name="connsiteX2827" fmla="*/ 4414273 w 6798686"/>
              <a:gd name="connsiteY2827" fmla="*/ 91008 h 1542374"/>
              <a:gd name="connsiteX2828" fmla="*/ 4668468 w 6798686"/>
              <a:gd name="connsiteY2828" fmla="*/ 121810 h 1542374"/>
              <a:gd name="connsiteX2829" fmla="*/ 5069329 w 6798686"/>
              <a:gd name="connsiteY2829" fmla="*/ 352671 h 1542374"/>
              <a:gd name="connsiteX2830" fmla="*/ 5069866 w 6798686"/>
              <a:gd name="connsiteY2830" fmla="*/ 353076 h 1542374"/>
              <a:gd name="connsiteX2831" fmla="*/ 5070558 w 6798686"/>
              <a:gd name="connsiteY2831" fmla="*/ 353143 h 1542374"/>
              <a:gd name="connsiteX2832" fmla="*/ 5538219 w 6798686"/>
              <a:gd name="connsiteY2832" fmla="*/ 523643 h 1542374"/>
              <a:gd name="connsiteX2833" fmla="*/ 5745960 w 6798686"/>
              <a:gd name="connsiteY2833" fmla="*/ 745078 h 1542374"/>
              <a:gd name="connsiteX2834" fmla="*/ 5843441 w 6798686"/>
              <a:gd name="connsiteY2834" fmla="*/ 861234 h 1542374"/>
              <a:gd name="connsiteX2835" fmla="*/ 6242785 w 6798686"/>
              <a:gd name="connsiteY2835" fmla="*/ 1080848 h 1542374"/>
              <a:gd name="connsiteX2836" fmla="*/ 6557517 w 6798686"/>
              <a:gd name="connsiteY2836" fmla="*/ 1086246 h 1542374"/>
              <a:gd name="connsiteX2837" fmla="*/ 6668370 w 6798686"/>
              <a:gd name="connsiteY2837" fmla="*/ 1076045 h 1542374"/>
              <a:gd name="connsiteX2838" fmla="*/ 6700628 w 6798686"/>
              <a:gd name="connsiteY2838" fmla="*/ 1072913 h 1542374"/>
              <a:gd name="connsiteX2839" fmla="*/ 6700167 w 6798686"/>
              <a:gd name="connsiteY2839" fmla="*/ 1068033 h 1542374"/>
              <a:gd name="connsiteX2840" fmla="*/ 6667890 w 6798686"/>
              <a:gd name="connsiteY2840" fmla="*/ 1071184 h 1542374"/>
              <a:gd name="connsiteX2841" fmla="*/ 5847073 w 6798686"/>
              <a:gd name="connsiteY2841" fmla="*/ 857968 h 1542374"/>
              <a:gd name="connsiteX2842" fmla="*/ 5749764 w 6798686"/>
              <a:gd name="connsiteY2842" fmla="*/ 742004 h 1542374"/>
              <a:gd name="connsiteX2843" fmla="*/ 5541254 w 6798686"/>
              <a:gd name="connsiteY2843" fmla="*/ 519810 h 1542374"/>
              <a:gd name="connsiteX2844" fmla="*/ 5313495 w 6798686"/>
              <a:gd name="connsiteY2844" fmla="*/ 397863 h 1542374"/>
              <a:gd name="connsiteX2845" fmla="*/ 5071711 w 6798686"/>
              <a:gd name="connsiteY2845" fmla="*/ 348346 h 1542374"/>
              <a:gd name="connsiteX2846" fmla="*/ 4670159 w 6798686"/>
              <a:gd name="connsiteY2846" fmla="*/ 117219 h 1542374"/>
              <a:gd name="connsiteX2847" fmla="*/ 4419844 w 6798686"/>
              <a:gd name="connsiteY2847" fmla="*/ 85236 h 1542374"/>
              <a:gd name="connsiteX2848" fmla="*/ 4472332 w 6798686"/>
              <a:gd name="connsiteY2848" fmla="*/ 31333 h 1542374"/>
              <a:gd name="connsiteX2849" fmla="*/ 4770253 w 6798686"/>
              <a:gd name="connsiteY2849" fmla="*/ 67259 h 1542374"/>
              <a:gd name="connsiteX2850" fmla="*/ 5169846 w 6798686"/>
              <a:gd name="connsiteY2850" fmla="*/ 328748 h 1542374"/>
              <a:gd name="connsiteX2851" fmla="*/ 5170365 w 6798686"/>
              <a:gd name="connsiteY2851" fmla="*/ 329201 h 1542374"/>
              <a:gd name="connsiteX2852" fmla="*/ 5171056 w 6798686"/>
              <a:gd name="connsiteY2852" fmla="*/ 329295 h 1542374"/>
              <a:gd name="connsiteX2853" fmla="*/ 5607191 w 6798686"/>
              <a:gd name="connsiteY2853" fmla="*/ 503267 h 1542374"/>
              <a:gd name="connsiteX2854" fmla="*/ 5801329 w 6798686"/>
              <a:gd name="connsiteY2854" fmla="*/ 716183 h 1542374"/>
              <a:gd name="connsiteX2855" fmla="*/ 5892817 w 6798686"/>
              <a:gd name="connsiteY2855" fmla="*/ 827940 h 1542374"/>
              <a:gd name="connsiteX2856" fmla="*/ 6263591 w 6798686"/>
              <a:gd name="connsiteY2856" fmla="*/ 1045594 h 1542374"/>
              <a:gd name="connsiteX2857" fmla="*/ 6658458 w 6798686"/>
              <a:gd name="connsiteY2857" fmla="*/ 1058043 h 1542374"/>
              <a:gd name="connsiteX2858" fmla="*/ 6690772 w 6798686"/>
              <a:gd name="connsiteY2858" fmla="*/ 1056314 h 1542374"/>
              <a:gd name="connsiteX2859" fmla="*/ 6690523 w 6798686"/>
              <a:gd name="connsiteY2859" fmla="*/ 1051511 h 1542374"/>
              <a:gd name="connsiteX2860" fmla="*/ 6658188 w 6798686"/>
              <a:gd name="connsiteY2860" fmla="*/ 1053259 h 1542374"/>
              <a:gd name="connsiteX2861" fmla="*/ 5896429 w 6798686"/>
              <a:gd name="connsiteY2861" fmla="*/ 824770 h 1542374"/>
              <a:gd name="connsiteX2862" fmla="*/ 5805094 w 6798686"/>
              <a:gd name="connsiteY2862" fmla="*/ 713205 h 1542374"/>
              <a:gd name="connsiteX2863" fmla="*/ 5610245 w 6798686"/>
              <a:gd name="connsiteY2863" fmla="*/ 499553 h 1542374"/>
              <a:gd name="connsiteX2864" fmla="*/ 5172402 w 6798686"/>
              <a:gd name="connsiteY2864" fmla="*/ 324631 h 1542374"/>
              <a:gd name="connsiteX2865" fmla="*/ 4772098 w 6798686"/>
              <a:gd name="connsiteY2865" fmla="*/ 62822 h 1542374"/>
              <a:gd name="connsiteX2866" fmla="*/ 4477711 w 6798686"/>
              <a:gd name="connsiteY2866" fmla="*/ 25865 h 1542374"/>
              <a:gd name="connsiteX2867" fmla="*/ 4851417 w 6798686"/>
              <a:gd name="connsiteY2867" fmla="*/ 0 h 1542374"/>
              <a:gd name="connsiteX2868" fmla="*/ 4837396 w 6798686"/>
              <a:gd name="connsiteY2868" fmla="*/ 0 h 1542374"/>
              <a:gd name="connsiteX2869" fmla="*/ 4872039 w 6798686"/>
              <a:gd name="connsiteY2869" fmla="*/ 12707 h 1542374"/>
              <a:gd name="connsiteX2870" fmla="*/ 5270364 w 6798686"/>
              <a:gd name="connsiteY2870" fmla="*/ 304834 h 1542374"/>
              <a:gd name="connsiteX2871" fmla="*/ 5270882 w 6798686"/>
              <a:gd name="connsiteY2871" fmla="*/ 305322 h 1542374"/>
              <a:gd name="connsiteX2872" fmla="*/ 5271575 w 6798686"/>
              <a:gd name="connsiteY2872" fmla="*/ 305443 h 1542374"/>
              <a:gd name="connsiteX2873" fmla="*/ 5676181 w 6798686"/>
              <a:gd name="connsiteY2873" fmla="*/ 482890 h 1542374"/>
              <a:gd name="connsiteX2874" fmla="*/ 5856736 w 6798686"/>
              <a:gd name="connsiteY2874" fmla="*/ 687326 h 1542374"/>
              <a:gd name="connsiteX2875" fmla="*/ 5942173 w 6798686"/>
              <a:gd name="connsiteY2875" fmla="*/ 794626 h 1542374"/>
              <a:gd name="connsiteX2876" fmla="*/ 6284417 w 6798686"/>
              <a:gd name="connsiteY2876" fmla="*/ 1010224 h 1542374"/>
              <a:gd name="connsiteX2877" fmla="*/ 6648544 w 6798686"/>
              <a:gd name="connsiteY2877" fmla="*/ 1039811 h 1542374"/>
              <a:gd name="connsiteX2878" fmla="*/ 6680916 w 6798686"/>
              <a:gd name="connsiteY2878" fmla="*/ 1039715 h 1542374"/>
              <a:gd name="connsiteX2879" fmla="*/ 6680916 w 6798686"/>
              <a:gd name="connsiteY2879" fmla="*/ 1034989 h 1542374"/>
              <a:gd name="connsiteX2880" fmla="*/ 6648525 w 6798686"/>
              <a:gd name="connsiteY2880" fmla="*/ 1035085 h 1542374"/>
              <a:gd name="connsiteX2881" fmla="*/ 5945766 w 6798686"/>
              <a:gd name="connsiteY2881" fmla="*/ 791571 h 1542374"/>
              <a:gd name="connsiteX2882" fmla="*/ 5860483 w 6798686"/>
              <a:gd name="connsiteY2882" fmla="*/ 684444 h 1542374"/>
              <a:gd name="connsiteX2883" fmla="*/ 5679255 w 6798686"/>
              <a:gd name="connsiteY2883" fmla="*/ 479307 h 1542374"/>
              <a:gd name="connsiteX2884" fmla="*/ 5273111 w 6798686"/>
              <a:gd name="connsiteY2884" fmla="*/ 300923 h 1542374"/>
              <a:gd name="connsiteX2885" fmla="*/ 4874018 w 6798686"/>
              <a:gd name="connsiteY2885" fmla="*/ 8426 h 1542374"/>
              <a:gd name="connsiteX2886" fmla="*/ 5052357 w 6798686"/>
              <a:gd name="connsiteY2886" fmla="*/ 0 h 1542374"/>
              <a:gd name="connsiteX2887" fmla="*/ 5043371 w 6798686"/>
              <a:gd name="connsiteY2887" fmla="*/ 0 h 1542374"/>
              <a:gd name="connsiteX2888" fmla="*/ 5090578 w 6798686"/>
              <a:gd name="connsiteY2888" fmla="*/ 28404 h 1542374"/>
              <a:gd name="connsiteX2889" fmla="*/ 5370901 w 6798686"/>
              <a:gd name="connsiteY2889" fmla="*/ 280912 h 1542374"/>
              <a:gd name="connsiteX2890" fmla="*/ 5371381 w 6798686"/>
              <a:gd name="connsiteY2890" fmla="*/ 281424 h 1542374"/>
              <a:gd name="connsiteX2891" fmla="*/ 5372072 w 6798686"/>
              <a:gd name="connsiteY2891" fmla="*/ 281580 h 1542374"/>
              <a:gd name="connsiteX2892" fmla="*/ 5745153 w 6798686"/>
              <a:gd name="connsiteY2892" fmla="*/ 462504 h 1542374"/>
              <a:gd name="connsiteX2893" fmla="*/ 5912163 w 6798686"/>
              <a:gd name="connsiteY2893" fmla="*/ 658450 h 1542374"/>
              <a:gd name="connsiteX2894" fmla="*/ 5991548 w 6798686"/>
              <a:gd name="connsiteY2894" fmla="*/ 761331 h 1542374"/>
              <a:gd name="connsiteX2895" fmla="*/ 6305281 w 6798686"/>
              <a:gd name="connsiteY2895" fmla="*/ 974720 h 1542374"/>
              <a:gd name="connsiteX2896" fmla="*/ 6638727 w 6798686"/>
              <a:gd name="connsiteY2896" fmla="*/ 1021252 h 1542374"/>
              <a:gd name="connsiteX2897" fmla="*/ 6671041 w 6798686"/>
              <a:gd name="connsiteY2897" fmla="*/ 1023096 h 1542374"/>
              <a:gd name="connsiteX2898" fmla="*/ 6671310 w 6798686"/>
              <a:gd name="connsiteY2898" fmla="*/ 1018466 h 1542374"/>
              <a:gd name="connsiteX2899" fmla="*/ 6638976 w 6798686"/>
              <a:gd name="connsiteY2899" fmla="*/ 1016641 h 1542374"/>
              <a:gd name="connsiteX2900" fmla="*/ 5995121 w 6798686"/>
              <a:gd name="connsiteY2900" fmla="*/ 758373 h 1542374"/>
              <a:gd name="connsiteX2901" fmla="*/ 5915871 w 6798686"/>
              <a:gd name="connsiteY2901" fmla="*/ 655684 h 1542374"/>
              <a:gd name="connsiteX2902" fmla="*/ 5748246 w 6798686"/>
              <a:gd name="connsiteY2902" fmla="*/ 459062 h 1542374"/>
              <a:gd name="connsiteX2903" fmla="*/ 5373802 w 6798686"/>
              <a:gd name="connsiteY2903" fmla="*/ 277227 h 1542374"/>
              <a:gd name="connsiteX2904" fmla="*/ 5092949 w 6798686"/>
              <a:gd name="connsiteY2904" fmla="*/ 24416 h 1542374"/>
              <a:gd name="connsiteX2905" fmla="*/ 5222538 w 6798686"/>
              <a:gd name="connsiteY2905" fmla="*/ 0 h 1542374"/>
              <a:gd name="connsiteX2906" fmla="*/ 5215546 w 6798686"/>
              <a:gd name="connsiteY2906" fmla="*/ 0 h 1542374"/>
              <a:gd name="connsiteX2907" fmla="*/ 5296418 w 6798686"/>
              <a:gd name="connsiteY2907" fmla="*/ 68905 h 1542374"/>
              <a:gd name="connsiteX2908" fmla="*/ 5471457 w 6798686"/>
              <a:gd name="connsiteY2908" fmla="*/ 257004 h 1542374"/>
              <a:gd name="connsiteX2909" fmla="*/ 5471918 w 6798686"/>
              <a:gd name="connsiteY2909" fmla="*/ 257523 h 1542374"/>
              <a:gd name="connsiteX2910" fmla="*/ 5472552 w 6798686"/>
              <a:gd name="connsiteY2910" fmla="*/ 257713 h 1542374"/>
              <a:gd name="connsiteX2911" fmla="*/ 5814124 w 6798686"/>
              <a:gd name="connsiteY2911" fmla="*/ 442116 h 1542374"/>
              <a:gd name="connsiteX2912" fmla="*/ 5967648 w 6798686"/>
              <a:gd name="connsiteY2912" fmla="*/ 629652 h 1542374"/>
              <a:gd name="connsiteX2913" fmla="*/ 6040904 w 6798686"/>
              <a:gd name="connsiteY2913" fmla="*/ 728018 h 1542374"/>
              <a:gd name="connsiteX2914" fmla="*/ 6326165 w 6798686"/>
              <a:gd name="connsiteY2914" fmla="*/ 939024 h 1542374"/>
              <a:gd name="connsiteX2915" fmla="*/ 6628928 w 6798686"/>
              <a:gd name="connsiteY2915" fmla="*/ 1002347 h 1542374"/>
              <a:gd name="connsiteX2916" fmla="*/ 6661147 w 6798686"/>
              <a:gd name="connsiteY2916" fmla="*/ 1006459 h 1542374"/>
              <a:gd name="connsiteX2917" fmla="*/ 6661743 w 6798686"/>
              <a:gd name="connsiteY2917" fmla="*/ 1001963 h 1542374"/>
              <a:gd name="connsiteX2918" fmla="*/ 6629504 w 6798686"/>
              <a:gd name="connsiteY2918" fmla="*/ 997852 h 1542374"/>
              <a:gd name="connsiteX2919" fmla="*/ 6044457 w 6798686"/>
              <a:gd name="connsiteY2919" fmla="*/ 725193 h 1542374"/>
              <a:gd name="connsiteX2920" fmla="*/ 5971337 w 6798686"/>
              <a:gd name="connsiteY2920" fmla="*/ 626981 h 1542374"/>
              <a:gd name="connsiteX2921" fmla="*/ 5817256 w 6798686"/>
              <a:gd name="connsiteY2921" fmla="*/ 438820 h 1542374"/>
              <a:gd name="connsiteX2922" fmla="*/ 5474473 w 6798686"/>
              <a:gd name="connsiteY2922" fmla="*/ 253538 h 1542374"/>
              <a:gd name="connsiteX2923" fmla="*/ 5299132 w 6798686"/>
              <a:gd name="connsiteY2923" fmla="*/ 65213 h 1542374"/>
              <a:gd name="connsiteX2924" fmla="*/ 5374107 w 6798686"/>
              <a:gd name="connsiteY2924" fmla="*/ 0 h 1542374"/>
              <a:gd name="connsiteX2925" fmla="*/ 5367546 w 6798686"/>
              <a:gd name="connsiteY2925" fmla="*/ 0 h 1542374"/>
              <a:gd name="connsiteX2926" fmla="*/ 5398460 w 6798686"/>
              <a:gd name="connsiteY2926" fmla="*/ 28680 h 1542374"/>
              <a:gd name="connsiteX2927" fmla="*/ 5572032 w 6798686"/>
              <a:gd name="connsiteY2927" fmla="*/ 233102 h 1542374"/>
              <a:gd name="connsiteX2928" fmla="*/ 5572435 w 6798686"/>
              <a:gd name="connsiteY2928" fmla="*/ 233617 h 1542374"/>
              <a:gd name="connsiteX2929" fmla="*/ 5573031 w 6798686"/>
              <a:gd name="connsiteY2929" fmla="*/ 233832 h 1542374"/>
              <a:gd name="connsiteX2930" fmla="*/ 5883095 w 6798686"/>
              <a:gd name="connsiteY2930" fmla="*/ 421725 h 1542374"/>
              <a:gd name="connsiteX2931" fmla="*/ 6023190 w 6798686"/>
              <a:gd name="connsiteY2931" fmla="*/ 600891 h 1542374"/>
              <a:gd name="connsiteX2932" fmla="*/ 6090260 w 6798686"/>
              <a:gd name="connsiteY2932" fmla="*/ 694704 h 1542374"/>
              <a:gd name="connsiteX2933" fmla="*/ 6619227 w 6798686"/>
              <a:gd name="connsiteY2933" fmla="*/ 982981 h 1542374"/>
              <a:gd name="connsiteX2934" fmla="*/ 6651233 w 6798686"/>
              <a:gd name="connsiteY2934" fmla="*/ 989840 h 1542374"/>
              <a:gd name="connsiteX2935" fmla="*/ 6652175 w 6798686"/>
              <a:gd name="connsiteY2935" fmla="*/ 985479 h 1542374"/>
              <a:gd name="connsiteX2936" fmla="*/ 6620149 w 6798686"/>
              <a:gd name="connsiteY2936" fmla="*/ 978620 h 1542374"/>
              <a:gd name="connsiteX2937" fmla="*/ 6093814 w 6798686"/>
              <a:gd name="connsiteY2937" fmla="*/ 692014 h 1542374"/>
              <a:gd name="connsiteX2938" fmla="*/ 6026840 w 6798686"/>
              <a:gd name="connsiteY2938" fmla="*/ 598336 h 1542374"/>
              <a:gd name="connsiteX2939" fmla="*/ 5886265 w 6798686"/>
              <a:gd name="connsiteY2939" fmla="*/ 418585 h 1542374"/>
              <a:gd name="connsiteX2940" fmla="*/ 5575145 w 6798686"/>
              <a:gd name="connsiteY2940" fmla="*/ 229863 h 1542374"/>
              <a:gd name="connsiteX2941" fmla="*/ 5401268 w 6798686"/>
              <a:gd name="connsiteY2941" fmla="*/ 25180 h 1542374"/>
              <a:gd name="connsiteX2942" fmla="*/ 5515110 w 6798686"/>
              <a:gd name="connsiteY2942" fmla="*/ 0 h 1542374"/>
              <a:gd name="connsiteX2943" fmla="*/ 5509615 w 6798686"/>
              <a:gd name="connsiteY2943" fmla="*/ 0 h 1542374"/>
              <a:gd name="connsiteX2944" fmla="*/ 5672608 w 6798686"/>
              <a:gd name="connsiteY2944" fmla="*/ 209210 h 1542374"/>
              <a:gd name="connsiteX2945" fmla="*/ 5672954 w 6798686"/>
              <a:gd name="connsiteY2945" fmla="*/ 209694 h 1542374"/>
              <a:gd name="connsiteX2946" fmla="*/ 5673511 w 6798686"/>
              <a:gd name="connsiteY2946" fmla="*/ 209938 h 1542374"/>
              <a:gd name="connsiteX2947" fmla="*/ 5952067 w 6798686"/>
              <a:gd name="connsiteY2947" fmla="*/ 401327 h 1542374"/>
              <a:gd name="connsiteX2948" fmla="*/ 6078809 w 6798686"/>
              <a:gd name="connsiteY2948" fmla="*/ 572221 h 1542374"/>
              <a:gd name="connsiteX2949" fmla="*/ 6139634 w 6798686"/>
              <a:gd name="connsiteY2949" fmla="*/ 661390 h 1542374"/>
              <a:gd name="connsiteX2950" fmla="*/ 6609639 w 6798686"/>
              <a:gd name="connsiteY2950" fmla="*/ 963020 h 1542374"/>
              <a:gd name="connsiteX2951" fmla="*/ 6641301 w 6798686"/>
              <a:gd name="connsiteY2951" fmla="*/ 973164 h 1542374"/>
              <a:gd name="connsiteX2952" fmla="*/ 6642646 w 6798686"/>
              <a:gd name="connsiteY2952" fmla="*/ 969014 h 1542374"/>
              <a:gd name="connsiteX2953" fmla="*/ 6610965 w 6798686"/>
              <a:gd name="connsiteY2953" fmla="*/ 958851 h 1542374"/>
              <a:gd name="connsiteX2954" fmla="*/ 6143170 w 6798686"/>
              <a:gd name="connsiteY2954" fmla="*/ 658835 h 1542374"/>
              <a:gd name="connsiteX2955" fmla="*/ 6082440 w 6798686"/>
              <a:gd name="connsiteY2955" fmla="*/ 569808 h 1542374"/>
              <a:gd name="connsiteX2956" fmla="*/ 5955275 w 6798686"/>
              <a:gd name="connsiteY2956" fmla="*/ 398359 h 1542374"/>
              <a:gd name="connsiteX2957" fmla="*/ 5675836 w 6798686"/>
              <a:gd name="connsiteY2957" fmla="*/ 206194 h 1542374"/>
              <a:gd name="connsiteX2958" fmla="*/ 5647698 w 6798686"/>
              <a:gd name="connsiteY2958" fmla="*/ 0 h 1542374"/>
              <a:gd name="connsiteX2959" fmla="*/ 5642311 w 6798686"/>
              <a:gd name="connsiteY2959" fmla="*/ 0 h 1542374"/>
              <a:gd name="connsiteX2960" fmla="*/ 5693265 w 6798686"/>
              <a:gd name="connsiteY2960" fmla="*/ 66910 h 1542374"/>
              <a:gd name="connsiteX2961" fmla="*/ 5773202 w 6798686"/>
              <a:gd name="connsiteY2961" fmla="*/ 185324 h 1542374"/>
              <a:gd name="connsiteX2962" fmla="*/ 5773491 w 6798686"/>
              <a:gd name="connsiteY2962" fmla="*/ 185766 h 1542374"/>
              <a:gd name="connsiteX2963" fmla="*/ 5773951 w 6798686"/>
              <a:gd name="connsiteY2963" fmla="*/ 186025 h 1542374"/>
              <a:gd name="connsiteX2964" fmla="*/ 6021038 w 6798686"/>
              <a:gd name="connsiteY2964" fmla="*/ 380922 h 1542374"/>
              <a:gd name="connsiteX2965" fmla="*/ 6134524 w 6798686"/>
              <a:gd name="connsiteY2965" fmla="*/ 543704 h 1542374"/>
              <a:gd name="connsiteX2966" fmla="*/ 6188991 w 6798686"/>
              <a:gd name="connsiteY2966" fmla="*/ 628057 h 1542374"/>
              <a:gd name="connsiteX2967" fmla="*/ 6600187 w 6798686"/>
              <a:gd name="connsiteY2967" fmla="*/ 942252 h 1542374"/>
              <a:gd name="connsiteX2968" fmla="*/ 6631350 w 6798686"/>
              <a:gd name="connsiteY2968" fmla="*/ 956469 h 1542374"/>
              <a:gd name="connsiteX2969" fmla="*/ 6633136 w 6798686"/>
              <a:gd name="connsiteY2969" fmla="*/ 952588 h 1542374"/>
              <a:gd name="connsiteX2970" fmla="*/ 6601955 w 6798686"/>
              <a:gd name="connsiteY2970" fmla="*/ 938352 h 1542374"/>
              <a:gd name="connsiteX2971" fmla="*/ 6192526 w 6798686"/>
              <a:gd name="connsiteY2971" fmla="*/ 625655 h 1542374"/>
              <a:gd name="connsiteX2972" fmla="*/ 6138136 w 6798686"/>
              <a:gd name="connsiteY2972" fmla="*/ 541424 h 1542374"/>
              <a:gd name="connsiteX2973" fmla="*/ 6024285 w 6798686"/>
              <a:gd name="connsiteY2973" fmla="*/ 378140 h 1542374"/>
              <a:gd name="connsiteX2974" fmla="*/ 5776507 w 6798686"/>
              <a:gd name="connsiteY2974" fmla="*/ 182536 h 1542374"/>
              <a:gd name="connsiteX2975" fmla="*/ 5696429 w 6798686"/>
              <a:gd name="connsiteY2975" fmla="*/ 63955 h 1542374"/>
              <a:gd name="connsiteX2976" fmla="*/ 5775534 w 6798686"/>
              <a:gd name="connsiteY2976" fmla="*/ 0 h 1542374"/>
              <a:gd name="connsiteX2977" fmla="*/ 5770255 w 6798686"/>
              <a:gd name="connsiteY2977" fmla="*/ 0 h 1542374"/>
              <a:gd name="connsiteX2978" fmla="*/ 5794927 w 6798686"/>
              <a:gd name="connsiteY2978" fmla="*/ 34916 h 1542374"/>
              <a:gd name="connsiteX2979" fmla="*/ 5873797 w 6798686"/>
              <a:gd name="connsiteY2979" fmla="*/ 161441 h 1542374"/>
              <a:gd name="connsiteX2980" fmla="*/ 5874027 w 6798686"/>
              <a:gd name="connsiteY2980" fmla="*/ 161822 h 1542374"/>
              <a:gd name="connsiteX2981" fmla="*/ 5874393 w 6798686"/>
              <a:gd name="connsiteY2981" fmla="*/ 162079 h 1542374"/>
              <a:gd name="connsiteX2982" fmla="*/ 6089991 w 6798686"/>
              <a:gd name="connsiteY2982" fmla="*/ 360505 h 1542374"/>
              <a:gd name="connsiteX2983" fmla="*/ 6190432 w 6798686"/>
              <a:gd name="connsiteY2983" fmla="*/ 515503 h 1542374"/>
              <a:gd name="connsiteX2984" fmla="*/ 6238327 w 6798686"/>
              <a:gd name="connsiteY2984" fmla="*/ 594737 h 1542374"/>
              <a:gd name="connsiteX2985" fmla="*/ 6590966 w 6798686"/>
              <a:gd name="connsiteY2985" fmla="*/ 920446 h 1542374"/>
              <a:gd name="connsiteX2986" fmla="*/ 6621359 w 6798686"/>
              <a:gd name="connsiteY2986" fmla="*/ 939735 h 1542374"/>
              <a:gd name="connsiteX2987" fmla="*/ 6623626 w 6798686"/>
              <a:gd name="connsiteY2987" fmla="*/ 936200 h 1542374"/>
              <a:gd name="connsiteX2988" fmla="*/ 6593213 w 6798686"/>
              <a:gd name="connsiteY2988" fmla="*/ 916892 h 1542374"/>
              <a:gd name="connsiteX2989" fmla="*/ 6241882 w 6798686"/>
              <a:gd name="connsiteY2989" fmla="*/ 592495 h 1542374"/>
              <a:gd name="connsiteX2990" fmla="*/ 6194044 w 6798686"/>
              <a:gd name="connsiteY2990" fmla="*/ 513368 h 1542374"/>
              <a:gd name="connsiteX2991" fmla="*/ 6093295 w 6798686"/>
              <a:gd name="connsiteY2991" fmla="*/ 357927 h 1542374"/>
              <a:gd name="connsiteX2992" fmla="*/ 5877159 w 6798686"/>
              <a:gd name="connsiteY2992" fmla="*/ 158890 h 1542374"/>
              <a:gd name="connsiteX2993" fmla="*/ 5797225 w 6798686"/>
              <a:gd name="connsiteY2993" fmla="*/ 30649 h 1542374"/>
              <a:gd name="connsiteX2994" fmla="*/ 5882538 w 6798686"/>
              <a:gd name="connsiteY2994" fmla="*/ 0 h 1542374"/>
              <a:gd name="connsiteX2995" fmla="*/ 5877641 w 6798686"/>
              <a:gd name="connsiteY2995" fmla="*/ 0 h 1542374"/>
              <a:gd name="connsiteX2996" fmla="*/ 5907884 w 6798686"/>
              <a:gd name="connsiteY2996" fmla="*/ 46467 h 1542374"/>
              <a:gd name="connsiteX2997" fmla="*/ 5974603 w 6798686"/>
              <a:gd name="connsiteY2997" fmla="*/ 137849 h 1542374"/>
              <a:gd name="connsiteX2998" fmla="*/ 6051048 w 6798686"/>
              <a:gd name="connsiteY2998" fmla="*/ 219052 h 1542374"/>
              <a:gd name="connsiteX2999" fmla="*/ 6158943 w 6798686"/>
              <a:gd name="connsiteY2999" fmla="*/ 340073 h 1542374"/>
              <a:gd name="connsiteX3000" fmla="*/ 6246665 w 6798686"/>
              <a:gd name="connsiteY3000" fmla="*/ 487905 h 1542374"/>
              <a:gd name="connsiteX3001" fmla="*/ 6287683 w 6798686"/>
              <a:gd name="connsiteY3001" fmla="*/ 561395 h 1542374"/>
              <a:gd name="connsiteX3002" fmla="*/ 6582090 w 6798686"/>
              <a:gd name="connsiteY3002" fmla="*/ 897161 h 1542374"/>
              <a:gd name="connsiteX3003" fmla="*/ 6611407 w 6798686"/>
              <a:gd name="connsiteY3003" fmla="*/ 922944 h 1542374"/>
              <a:gd name="connsiteX3004" fmla="*/ 6614116 w 6798686"/>
              <a:gd name="connsiteY3004" fmla="*/ 919870 h 1542374"/>
              <a:gd name="connsiteX3005" fmla="*/ 6584798 w 6798686"/>
              <a:gd name="connsiteY3005" fmla="*/ 894068 h 1542374"/>
              <a:gd name="connsiteX3006" fmla="*/ 6291237 w 6798686"/>
              <a:gd name="connsiteY3006" fmla="*/ 559337 h 1542374"/>
              <a:gd name="connsiteX3007" fmla="*/ 6250258 w 6798686"/>
              <a:gd name="connsiteY3007" fmla="*/ 485933 h 1542374"/>
              <a:gd name="connsiteX3008" fmla="*/ 6162324 w 6798686"/>
              <a:gd name="connsiteY3008" fmla="*/ 337728 h 1542374"/>
              <a:gd name="connsiteX3009" fmla="*/ 6053929 w 6798686"/>
              <a:gd name="connsiteY3009" fmla="*/ 216123 h 1542374"/>
              <a:gd name="connsiteX3010" fmla="*/ 5977792 w 6798686"/>
              <a:gd name="connsiteY3010" fmla="*/ 135274 h 1542374"/>
              <a:gd name="connsiteX3011" fmla="*/ 5911244 w 6798686"/>
              <a:gd name="connsiteY3011" fmla="*/ 44105 h 1542374"/>
              <a:gd name="connsiteX3012" fmla="*/ 6249676 w 6798686"/>
              <a:gd name="connsiteY3012" fmla="*/ 0 h 1542374"/>
              <a:gd name="connsiteX3013" fmla="*/ 6245414 w 6798686"/>
              <a:gd name="connsiteY3013" fmla="*/ 0 h 1542374"/>
              <a:gd name="connsiteX3014" fmla="*/ 6276233 w 6798686"/>
              <a:gd name="connsiteY3014" fmla="*/ 65976 h 1542374"/>
              <a:gd name="connsiteX3015" fmla="*/ 6559649 w 6798686"/>
              <a:gd name="connsiteY3015" fmla="*/ 809170 h 1542374"/>
              <a:gd name="connsiteX3016" fmla="*/ 6573213 w 6798686"/>
              <a:gd name="connsiteY3016" fmla="*/ 847978 h 1542374"/>
              <a:gd name="connsiteX3017" fmla="*/ 6569736 w 6798686"/>
              <a:gd name="connsiteY3017" fmla="*/ 841696 h 1542374"/>
              <a:gd name="connsiteX3018" fmla="*/ 6389969 w 6798686"/>
              <a:gd name="connsiteY3018" fmla="*/ 493073 h 1542374"/>
              <a:gd name="connsiteX3019" fmla="*/ 6366740 w 6798686"/>
              <a:gd name="connsiteY3019" fmla="*/ 440864 h 1542374"/>
              <a:gd name="connsiteX3020" fmla="*/ 6300363 w 6798686"/>
              <a:gd name="connsiteY3020" fmla="*/ 297397 h 1542374"/>
              <a:gd name="connsiteX3021" fmla="*/ 6226972 w 6798686"/>
              <a:gd name="connsiteY3021" fmla="*/ 169001 h 1542374"/>
              <a:gd name="connsiteX3022" fmla="*/ 6179116 w 6798686"/>
              <a:gd name="connsiteY3022" fmla="*/ 88026 h 1542374"/>
              <a:gd name="connsiteX3023" fmla="*/ 6131107 w 6798686"/>
              <a:gd name="connsiteY3023" fmla="*/ 0 h 1542374"/>
              <a:gd name="connsiteX3024" fmla="*/ 6126631 w 6798686"/>
              <a:gd name="connsiteY3024" fmla="*/ 0 h 1542374"/>
              <a:gd name="connsiteX3025" fmla="*/ 6175677 w 6798686"/>
              <a:gd name="connsiteY3025" fmla="*/ 89943 h 1542374"/>
              <a:gd name="connsiteX3026" fmla="*/ 6223610 w 6798686"/>
              <a:gd name="connsiteY3026" fmla="*/ 171039 h 1542374"/>
              <a:gd name="connsiteX3027" fmla="*/ 6296847 w 6798686"/>
              <a:gd name="connsiteY3027" fmla="*/ 299171 h 1542374"/>
              <a:gd name="connsiteX3028" fmla="*/ 6363149 w 6798686"/>
              <a:gd name="connsiteY3028" fmla="*/ 442451 h 1542374"/>
              <a:gd name="connsiteX3029" fmla="*/ 6386395 w 6798686"/>
              <a:gd name="connsiteY3029" fmla="*/ 494685 h 1542374"/>
              <a:gd name="connsiteX3030" fmla="*/ 6566297 w 6798686"/>
              <a:gd name="connsiteY3030" fmla="*/ 843598 h 1542374"/>
              <a:gd name="connsiteX3031" fmla="*/ 6580898 w 6798686"/>
              <a:gd name="connsiteY3031" fmla="*/ 869976 h 1542374"/>
              <a:gd name="connsiteX3032" fmla="*/ 6581743 w 6798686"/>
              <a:gd name="connsiteY3032" fmla="*/ 872358 h 1542374"/>
              <a:gd name="connsiteX3033" fmla="*/ 6582147 w 6798686"/>
              <a:gd name="connsiteY3033" fmla="*/ 872224 h 1542374"/>
              <a:gd name="connsiteX3034" fmla="*/ 6588506 w 6798686"/>
              <a:gd name="connsiteY3034" fmla="*/ 883693 h 1542374"/>
              <a:gd name="connsiteX3035" fmla="*/ 6576883 w 6798686"/>
              <a:gd name="connsiteY3035" fmla="*/ 869323 h 1542374"/>
              <a:gd name="connsiteX3036" fmla="*/ 6340613 w 6798686"/>
              <a:gd name="connsiteY3036" fmla="*/ 526202 h 1542374"/>
              <a:gd name="connsiteX3037" fmla="*/ 6307221 w 6798686"/>
              <a:gd name="connsiteY3037" fmla="*/ 460182 h 1542374"/>
              <a:gd name="connsiteX3038" fmla="*/ 6231334 w 6798686"/>
              <a:gd name="connsiteY3038" fmla="*/ 317559 h 1542374"/>
              <a:gd name="connsiteX3039" fmla="*/ 6141959 w 6798686"/>
              <a:gd name="connsiteY3039" fmla="*/ 195143 h 1542374"/>
              <a:gd name="connsiteX3040" fmla="*/ 6078463 w 6798686"/>
              <a:gd name="connsiteY3040" fmla="*/ 111651 h 1542374"/>
              <a:gd name="connsiteX3041" fmla="*/ 6009116 w 6798686"/>
              <a:gd name="connsiteY3041" fmla="*/ 0 h 1542374"/>
              <a:gd name="connsiteX3042" fmla="*/ 6004403 w 6798686"/>
              <a:gd name="connsiteY3042" fmla="*/ 0 h 1542374"/>
              <a:gd name="connsiteX3043" fmla="*/ 6075140 w 6798686"/>
              <a:gd name="connsiteY3043" fmla="*/ 113897 h 1542374"/>
              <a:gd name="connsiteX3044" fmla="*/ 6138828 w 6798686"/>
              <a:gd name="connsiteY3044" fmla="*/ 197652 h 1542374"/>
              <a:gd name="connsiteX3045" fmla="*/ 6227896 w 6798686"/>
              <a:gd name="connsiteY3045" fmla="*/ 319626 h 1542374"/>
              <a:gd name="connsiteX3046" fmla="*/ 6303629 w 6798686"/>
              <a:gd name="connsiteY3046" fmla="*/ 461968 h 1542374"/>
              <a:gd name="connsiteX3047" fmla="*/ 6337039 w 6798686"/>
              <a:gd name="connsiteY3047" fmla="*/ 528048 h 1542374"/>
              <a:gd name="connsiteX3048" fmla="*/ 6573751 w 6798686"/>
              <a:gd name="connsiteY3048" fmla="*/ 871859 h 1542374"/>
              <a:gd name="connsiteX3049" fmla="*/ 6601456 w 6798686"/>
              <a:gd name="connsiteY3049" fmla="*/ 906095 h 1542374"/>
              <a:gd name="connsiteX3050" fmla="*/ 6604587 w 6798686"/>
              <a:gd name="connsiteY3050" fmla="*/ 903578 h 1542374"/>
              <a:gd name="connsiteX3051" fmla="*/ 6592541 w 6798686"/>
              <a:gd name="connsiteY3051" fmla="*/ 888688 h 1542374"/>
              <a:gd name="connsiteX3052" fmla="*/ 6595000 w 6798686"/>
              <a:gd name="connsiteY3052" fmla="*/ 887324 h 1542374"/>
              <a:gd name="connsiteX3053" fmla="*/ 6584260 w 6798686"/>
              <a:gd name="connsiteY3053" fmla="*/ 867920 h 1542374"/>
              <a:gd name="connsiteX3054" fmla="*/ 6563281 w 6798686"/>
              <a:gd name="connsiteY3054" fmla="*/ 807901 h 1542374"/>
              <a:gd name="connsiteX3055" fmla="*/ 6279748 w 6798686"/>
              <a:gd name="connsiteY3055" fmla="*/ 64401 h 15423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Lst>
            <a:rect l="l" t="t" r="r" b="b"/>
            <a:pathLst>
              <a:path w="6798686" h="1542374">
                <a:moveTo>
                  <a:pt x="1654070" y="1112702"/>
                </a:moveTo>
                <a:cubicBezTo>
                  <a:pt x="1655627" y="1113758"/>
                  <a:pt x="1657202" y="1114834"/>
                  <a:pt x="1658777" y="1115891"/>
                </a:cubicBezTo>
                <a:cubicBezTo>
                  <a:pt x="1660083" y="1116775"/>
                  <a:pt x="1661371" y="1117620"/>
                  <a:pt x="1662677" y="1118484"/>
                </a:cubicBezTo>
                <a:cubicBezTo>
                  <a:pt x="1666693" y="1122711"/>
                  <a:pt x="1670708" y="1126919"/>
                  <a:pt x="1674723" y="1131068"/>
                </a:cubicBezTo>
                <a:cubicBezTo>
                  <a:pt x="1672341" y="1129301"/>
                  <a:pt x="1669978" y="1127495"/>
                  <a:pt x="1667596" y="1125689"/>
                </a:cubicBezTo>
                <a:cubicBezTo>
                  <a:pt x="1663100" y="1121405"/>
                  <a:pt x="1658585" y="1117063"/>
                  <a:pt x="1654070" y="1112702"/>
                </a:cubicBezTo>
                <a:close/>
                <a:moveTo>
                  <a:pt x="1633186" y="1098312"/>
                </a:moveTo>
                <a:cubicBezTo>
                  <a:pt x="1633436" y="1098485"/>
                  <a:pt x="1633686" y="1098657"/>
                  <a:pt x="1633936" y="1098830"/>
                </a:cubicBezTo>
                <a:cubicBezTo>
                  <a:pt x="1634455" y="1099349"/>
                  <a:pt x="1634954" y="1099849"/>
                  <a:pt x="1635454" y="1100348"/>
                </a:cubicBezTo>
                <a:cubicBezTo>
                  <a:pt x="1634704" y="1099656"/>
                  <a:pt x="1633936" y="1098984"/>
                  <a:pt x="1633186" y="1098312"/>
                </a:cubicBezTo>
                <a:close/>
                <a:moveTo>
                  <a:pt x="1620872" y="1079887"/>
                </a:moveTo>
                <a:cubicBezTo>
                  <a:pt x="1625444" y="1082750"/>
                  <a:pt x="1630017" y="1085574"/>
                  <a:pt x="1634589" y="1088360"/>
                </a:cubicBezTo>
                <a:cubicBezTo>
                  <a:pt x="1638854" y="1093028"/>
                  <a:pt x="1643139" y="1097697"/>
                  <a:pt x="1647461" y="1102327"/>
                </a:cubicBezTo>
                <a:cubicBezTo>
                  <a:pt x="1647865" y="1102750"/>
                  <a:pt x="1648268" y="1103192"/>
                  <a:pt x="1648672" y="1103614"/>
                </a:cubicBezTo>
                <a:cubicBezTo>
                  <a:pt x="1644233" y="1100579"/>
                  <a:pt x="1639815" y="1097505"/>
                  <a:pt x="1635377" y="1094392"/>
                </a:cubicBezTo>
                <a:cubicBezTo>
                  <a:pt x="1630555" y="1089609"/>
                  <a:pt x="1625713" y="1084767"/>
                  <a:pt x="1620872" y="1079887"/>
                </a:cubicBezTo>
                <a:close/>
                <a:moveTo>
                  <a:pt x="1595627" y="1063768"/>
                </a:moveTo>
                <a:cubicBezTo>
                  <a:pt x="1598932" y="1065920"/>
                  <a:pt x="1602236" y="1068072"/>
                  <a:pt x="1605540" y="1070185"/>
                </a:cubicBezTo>
                <a:cubicBezTo>
                  <a:pt x="1608710" y="1073432"/>
                  <a:pt x="1611861" y="1076660"/>
                  <a:pt x="1615012" y="1079849"/>
                </a:cubicBezTo>
                <a:cubicBezTo>
                  <a:pt x="1611650" y="1077409"/>
                  <a:pt x="1608268" y="1074950"/>
                  <a:pt x="1604887" y="1072471"/>
                </a:cubicBezTo>
                <a:cubicBezTo>
                  <a:pt x="1601794" y="1069589"/>
                  <a:pt x="1598720" y="1066689"/>
                  <a:pt x="1595627" y="1063768"/>
                </a:cubicBezTo>
                <a:close/>
                <a:moveTo>
                  <a:pt x="1589268" y="1047342"/>
                </a:moveTo>
                <a:cubicBezTo>
                  <a:pt x="1594897" y="1050531"/>
                  <a:pt x="1600526" y="1053701"/>
                  <a:pt x="1606155" y="1056814"/>
                </a:cubicBezTo>
                <a:cubicBezTo>
                  <a:pt x="1612130" y="1063538"/>
                  <a:pt x="1618105" y="1070224"/>
                  <a:pt x="1624138" y="1076871"/>
                </a:cubicBezTo>
                <a:cubicBezTo>
                  <a:pt x="1618643" y="1073451"/>
                  <a:pt x="1613168" y="1069993"/>
                  <a:pt x="1607711" y="1066477"/>
                </a:cubicBezTo>
                <a:cubicBezTo>
                  <a:pt x="1601563" y="1060195"/>
                  <a:pt x="1595416" y="1053797"/>
                  <a:pt x="1589268" y="1047342"/>
                </a:cubicBezTo>
                <a:close/>
                <a:moveTo>
                  <a:pt x="1562217" y="1031588"/>
                </a:moveTo>
                <a:cubicBezTo>
                  <a:pt x="1567078" y="1034489"/>
                  <a:pt x="1571958" y="1037352"/>
                  <a:pt x="1576818" y="1040176"/>
                </a:cubicBezTo>
                <a:cubicBezTo>
                  <a:pt x="1582006" y="1045690"/>
                  <a:pt x="1587174" y="1051107"/>
                  <a:pt x="1592341" y="1056506"/>
                </a:cubicBezTo>
                <a:cubicBezTo>
                  <a:pt x="1587558" y="1053355"/>
                  <a:pt x="1582774" y="1050166"/>
                  <a:pt x="1578009" y="1046958"/>
                </a:cubicBezTo>
                <a:cubicBezTo>
                  <a:pt x="1572745" y="1041886"/>
                  <a:pt x="1567481" y="1036756"/>
                  <a:pt x="1562217" y="1031588"/>
                </a:cubicBezTo>
                <a:close/>
                <a:moveTo>
                  <a:pt x="1536531" y="1015930"/>
                </a:moveTo>
                <a:cubicBezTo>
                  <a:pt x="1540123" y="1018159"/>
                  <a:pt x="1543716" y="1020387"/>
                  <a:pt x="1547308" y="1022578"/>
                </a:cubicBezTo>
                <a:cubicBezTo>
                  <a:pt x="1551016" y="1026266"/>
                  <a:pt x="1554686" y="1029917"/>
                  <a:pt x="1558375" y="1033548"/>
                </a:cubicBezTo>
                <a:cubicBezTo>
                  <a:pt x="1554801" y="1031069"/>
                  <a:pt x="1551228" y="1028552"/>
                  <a:pt x="1547654" y="1026036"/>
                </a:cubicBezTo>
                <a:cubicBezTo>
                  <a:pt x="1543946" y="1022693"/>
                  <a:pt x="1540239" y="1019331"/>
                  <a:pt x="1536531" y="1015930"/>
                </a:cubicBezTo>
                <a:close/>
                <a:moveTo>
                  <a:pt x="1558259" y="1014201"/>
                </a:moveTo>
                <a:cubicBezTo>
                  <a:pt x="1564638" y="1017467"/>
                  <a:pt x="1571016" y="1020695"/>
                  <a:pt x="1577433" y="1023884"/>
                </a:cubicBezTo>
                <a:cubicBezTo>
                  <a:pt x="1584292" y="1031857"/>
                  <a:pt x="1591170" y="1039830"/>
                  <a:pt x="1598105" y="1047726"/>
                </a:cubicBezTo>
                <a:cubicBezTo>
                  <a:pt x="1591919" y="1044230"/>
                  <a:pt x="1585752" y="1040695"/>
                  <a:pt x="1579566" y="1037102"/>
                </a:cubicBezTo>
                <a:cubicBezTo>
                  <a:pt x="1572476" y="1029571"/>
                  <a:pt x="1565368" y="1021944"/>
                  <a:pt x="1558259" y="1014201"/>
                </a:cubicBezTo>
                <a:close/>
                <a:moveTo>
                  <a:pt x="1530171" y="999446"/>
                </a:moveTo>
                <a:cubicBezTo>
                  <a:pt x="1536031" y="1002597"/>
                  <a:pt x="1541929" y="1005709"/>
                  <a:pt x="1547808" y="1008783"/>
                </a:cubicBezTo>
                <a:cubicBezTo>
                  <a:pt x="1554244" y="1015873"/>
                  <a:pt x="1560680" y="1022866"/>
                  <a:pt x="1567097" y="1029763"/>
                </a:cubicBezTo>
                <a:cubicBezTo>
                  <a:pt x="1561391" y="1026381"/>
                  <a:pt x="1555685" y="1022962"/>
                  <a:pt x="1549998" y="1019465"/>
                </a:cubicBezTo>
                <a:cubicBezTo>
                  <a:pt x="1543408" y="1012876"/>
                  <a:pt x="1536780" y="1006209"/>
                  <a:pt x="1530171" y="999446"/>
                </a:cubicBezTo>
                <a:close/>
                <a:moveTo>
                  <a:pt x="1502717" y="984288"/>
                </a:moveTo>
                <a:cubicBezTo>
                  <a:pt x="1507827" y="987170"/>
                  <a:pt x="1512938" y="990032"/>
                  <a:pt x="1518068" y="992856"/>
                </a:cubicBezTo>
                <a:cubicBezTo>
                  <a:pt x="1523716" y="998697"/>
                  <a:pt x="1529345" y="1004461"/>
                  <a:pt x="1534974" y="1010167"/>
                </a:cubicBezTo>
                <a:cubicBezTo>
                  <a:pt x="1530018" y="1007054"/>
                  <a:pt x="1525041" y="1003903"/>
                  <a:pt x="1520085" y="1000733"/>
                </a:cubicBezTo>
                <a:cubicBezTo>
                  <a:pt x="1514302" y="995316"/>
                  <a:pt x="1508519" y="989840"/>
                  <a:pt x="1502717" y="984288"/>
                </a:cubicBezTo>
                <a:close/>
                <a:moveTo>
                  <a:pt x="1528538" y="981291"/>
                </a:moveTo>
                <a:cubicBezTo>
                  <a:pt x="1535416" y="984442"/>
                  <a:pt x="1542332" y="987535"/>
                  <a:pt x="1549249" y="990551"/>
                </a:cubicBezTo>
                <a:cubicBezTo>
                  <a:pt x="1556108" y="998793"/>
                  <a:pt x="1563024" y="1006997"/>
                  <a:pt x="1569960" y="1015162"/>
                </a:cubicBezTo>
                <a:cubicBezTo>
                  <a:pt x="1563158" y="1011723"/>
                  <a:pt x="1556357" y="1008226"/>
                  <a:pt x="1549575" y="1004691"/>
                </a:cubicBezTo>
                <a:cubicBezTo>
                  <a:pt x="1542563" y="996987"/>
                  <a:pt x="1535551" y="989187"/>
                  <a:pt x="1528538" y="981291"/>
                </a:cubicBezTo>
                <a:close/>
                <a:moveTo>
                  <a:pt x="1478376" y="970282"/>
                </a:moveTo>
                <a:cubicBezTo>
                  <a:pt x="1481661" y="972203"/>
                  <a:pt x="1484946" y="974125"/>
                  <a:pt x="1488250" y="976027"/>
                </a:cubicBezTo>
                <a:cubicBezTo>
                  <a:pt x="1492477" y="980138"/>
                  <a:pt x="1496723" y="984211"/>
                  <a:pt x="1500950" y="988245"/>
                </a:cubicBezTo>
                <a:cubicBezTo>
                  <a:pt x="1498183" y="986420"/>
                  <a:pt x="1495417" y="984576"/>
                  <a:pt x="1492650" y="982732"/>
                </a:cubicBezTo>
                <a:cubicBezTo>
                  <a:pt x="1487886" y="978620"/>
                  <a:pt x="1483140" y="974471"/>
                  <a:pt x="1478376" y="970282"/>
                </a:cubicBezTo>
                <a:close/>
                <a:moveTo>
                  <a:pt x="1499951" y="967977"/>
                </a:moveTo>
                <a:cubicBezTo>
                  <a:pt x="1506444" y="971089"/>
                  <a:pt x="1512938" y="974144"/>
                  <a:pt x="1519470" y="977160"/>
                </a:cubicBezTo>
                <a:cubicBezTo>
                  <a:pt x="1526021" y="984576"/>
                  <a:pt x="1532554" y="991896"/>
                  <a:pt x="1539086" y="999158"/>
                </a:cubicBezTo>
                <a:cubicBezTo>
                  <a:pt x="1532592" y="995700"/>
                  <a:pt x="1526137" y="992203"/>
                  <a:pt x="1519682" y="988649"/>
                </a:cubicBezTo>
                <a:cubicBezTo>
                  <a:pt x="1513111" y="981848"/>
                  <a:pt x="1506521" y="974951"/>
                  <a:pt x="1499951" y="967977"/>
                </a:cubicBezTo>
                <a:close/>
                <a:moveTo>
                  <a:pt x="1456762" y="957372"/>
                </a:moveTo>
                <a:cubicBezTo>
                  <a:pt x="1457281" y="957679"/>
                  <a:pt x="1457818" y="958006"/>
                  <a:pt x="1458337" y="958332"/>
                </a:cubicBezTo>
                <a:cubicBezTo>
                  <a:pt x="1459375" y="959274"/>
                  <a:pt x="1460431" y="960215"/>
                  <a:pt x="1461469" y="961137"/>
                </a:cubicBezTo>
                <a:cubicBezTo>
                  <a:pt x="1459893" y="959888"/>
                  <a:pt x="1458318" y="958621"/>
                  <a:pt x="1456762" y="957372"/>
                </a:cubicBezTo>
                <a:close/>
                <a:moveTo>
                  <a:pt x="1471574" y="953990"/>
                </a:moveTo>
                <a:cubicBezTo>
                  <a:pt x="1477568" y="957007"/>
                  <a:pt x="1483582" y="959985"/>
                  <a:pt x="1489595" y="962924"/>
                </a:cubicBezTo>
                <a:cubicBezTo>
                  <a:pt x="1495590" y="969322"/>
                  <a:pt x="1501564" y="975662"/>
                  <a:pt x="1507539" y="981906"/>
                </a:cubicBezTo>
                <a:cubicBezTo>
                  <a:pt x="1501564" y="978544"/>
                  <a:pt x="1495609" y="975143"/>
                  <a:pt x="1489653" y="971704"/>
                </a:cubicBezTo>
                <a:cubicBezTo>
                  <a:pt x="1483621" y="965863"/>
                  <a:pt x="1477607" y="959965"/>
                  <a:pt x="1471574" y="953990"/>
                </a:cubicBezTo>
                <a:close/>
                <a:moveTo>
                  <a:pt x="1498395" y="946863"/>
                </a:moveTo>
                <a:cubicBezTo>
                  <a:pt x="1505714" y="949783"/>
                  <a:pt x="1513053" y="952626"/>
                  <a:pt x="1520412" y="955451"/>
                </a:cubicBezTo>
                <a:cubicBezTo>
                  <a:pt x="1527808" y="964576"/>
                  <a:pt x="1535262" y="973664"/>
                  <a:pt x="1542755" y="982732"/>
                </a:cubicBezTo>
                <a:cubicBezTo>
                  <a:pt x="1535512" y="979504"/>
                  <a:pt x="1528289" y="976238"/>
                  <a:pt x="1521065" y="972895"/>
                </a:cubicBezTo>
                <a:cubicBezTo>
                  <a:pt x="1513533" y="964327"/>
                  <a:pt x="1505964" y="955643"/>
                  <a:pt x="1498395" y="946863"/>
                </a:cubicBezTo>
                <a:close/>
                <a:moveTo>
                  <a:pt x="1444927" y="940215"/>
                </a:moveTo>
                <a:cubicBezTo>
                  <a:pt x="1449865" y="942828"/>
                  <a:pt x="1454783" y="945422"/>
                  <a:pt x="1459740" y="947958"/>
                </a:cubicBezTo>
                <a:cubicBezTo>
                  <a:pt x="1464850" y="953087"/>
                  <a:pt x="1469961" y="958159"/>
                  <a:pt x="1475071" y="963174"/>
                </a:cubicBezTo>
                <a:cubicBezTo>
                  <a:pt x="1470268" y="960330"/>
                  <a:pt x="1465484" y="957448"/>
                  <a:pt x="1460700" y="954548"/>
                </a:cubicBezTo>
                <a:cubicBezTo>
                  <a:pt x="1455436" y="949821"/>
                  <a:pt x="1450191" y="945057"/>
                  <a:pt x="1444927" y="940215"/>
                </a:cubicBezTo>
                <a:close/>
                <a:moveTo>
                  <a:pt x="1469288" y="934970"/>
                </a:moveTo>
                <a:cubicBezTo>
                  <a:pt x="1476320" y="937929"/>
                  <a:pt x="1483371" y="940849"/>
                  <a:pt x="1490441" y="943712"/>
                </a:cubicBezTo>
                <a:cubicBezTo>
                  <a:pt x="1497626" y="952127"/>
                  <a:pt x="1504812" y="960426"/>
                  <a:pt x="1511978" y="968611"/>
                </a:cubicBezTo>
                <a:cubicBezTo>
                  <a:pt x="1505023" y="965345"/>
                  <a:pt x="1498068" y="962002"/>
                  <a:pt x="1491152" y="958621"/>
                </a:cubicBezTo>
                <a:cubicBezTo>
                  <a:pt x="1483870" y="950840"/>
                  <a:pt x="1476589" y="942963"/>
                  <a:pt x="1469288" y="934970"/>
                </a:cubicBezTo>
                <a:close/>
                <a:moveTo>
                  <a:pt x="1419183" y="926344"/>
                </a:moveTo>
                <a:cubicBezTo>
                  <a:pt x="1422737" y="928304"/>
                  <a:pt x="1426311" y="930283"/>
                  <a:pt x="1429884" y="932223"/>
                </a:cubicBezTo>
                <a:cubicBezTo>
                  <a:pt x="1433458" y="935566"/>
                  <a:pt x="1437050" y="938890"/>
                  <a:pt x="1440643" y="942194"/>
                </a:cubicBezTo>
                <a:cubicBezTo>
                  <a:pt x="1437165" y="940023"/>
                  <a:pt x="1433708" y="937852"/>
                  <a:pt x="1430249" y="935643"/>
                </a:cubicBezTo>
                <a:cubicBezTo>
                  <a:pt x="1426561" y="932569"/>
                  <a:pt x="1422872" y="929457"/>
                  <a:pt x="1419183" y="926344"/>
                </a:cubicBezTo>
                <a:close/>
                <a:moveTo>
                  <a:pt x="1440432" y="922521"/>
                </a:moveTo>
                <a:cubicBezTo>
                  <a:pt x="1447060" y="925460"/>
                  <a:pt x="1453688" y="928342"/>
                  <a:pt x="1460354" y="931186"/>
                </a:cubicBezTo>
                <a:cubicBezTo>
                  <a:pt x="1467213" y="938755"/>
                  <a:pt x="1474072" y="946229"/>
                  <a:pt x="1480931" y="953606"/>
                </a:cubicBezTo>
                <a:cubicBezTo>
                  <a:pt x="1474322" y="950321"/>
                  <a:pt x="1467732" y="946978"/>
                  <a:pt x="1461161" y="943597"/>
                </a:cubicBezTo>
                <a:cubicBezTo>
                  <a:pt x="1454264" y="936661"/>
                  <a:pt x="1447348" y="929629"/>
                  <a:pt x="1440432" y="922521"/>
                </a:cubicBezTo>
                <a:close/>
                <a:moveTo>
                  <a:pt x="1397435" y="914145"/>
                </a:moveTo>
                <a:cubicBezTo>
                  <a:pt x="1398357" y="914663"/>
                  <a:pt x="1399260" y="915182"/>
                  <a:pt x="1400182" y="915720"/>
                </a:cubicBezTo>
                <a:cubicBezTo>
                  <a:pt x="1400778" y="916219"/>
                  <a:pt x="1401373" y="916757"/>
                  <a:pt x="1401969" y="917276"/>
                </a:cubicBezTo>
                <a:cubicBezTo>
                  <a:pt x="1400797" y="916488"/>
                  <a:pt x="1399625" y="915701"/>
                  <a:pt x="1398453" y="914932"/>
                </a:cubicBezTo>
                <a:cubicBezTo>
                  <a:pt x="1398107" y="914663"/>
                  <a:pt x="1397781" y="914414"/>
                  <a:pt x="1397435" y="914145"/>
                </a:cubicBezTo>
                <a:close/>
                <a:moveTo>
                  <a:pt x="1468366" y="911455"/>
                </a:moveTo>
                <a:cubicBezTo>
                  <a:pt x="1476032" y="914068"/>
                  <a:pt x="1483717" y="916623"/>
                  <a:pt x="1491440" y="919140"/>
                </a:cubicBezTo>
                <a:cubicBezTo>
                  <a:pt x="1499240" y="929053"/>
                  <a:pt x="1507117" y="938909"/>
                  <a:pt x="1515013" y="948726"/>
                </a:cubicBezTo>
                <a:cubicBezTo>
                  <a:pt x="1507424" y="945806"/>
                  <a:pt x="1499855" y="942809"/>
                  <a:pt x="1492304" y="939754"/>
                </a:cubicBezTo>
                <a:cubicBezTo>
                  <a:pt x="1484331" y="930456"/>
                  <a:pt x="1476358" y="921022"/>
                  <a:pt x="1468366" y="911455"/>
                </a:cubicBezTo>
                <a:close/>
                <a:moveTo>
                  <a:pt x="1412363" y="909726"/>
                </a:moveTo>
                <a:cubicBezTo>
                  <a:pt x="1418338" y="912512"/>
                  <a:pt x="1424313" y="915259"/>
                  <a:pt x="1430288" y="917968"/>
                </a:cubicBezTo>
                <a:cubicBezTo>
                  <a:pt x="1436609" y="924500"/>
                  <a:pt x="1442929" y="930974"/>
                  <a:pt x="1449231" y="937353"/>
                </a:cubicBezTo>
                <a:cubicBezTo>
                  <a:pt x="1443409" y="934298"/>
                  <a:pt x="1437608" y="931243"/>
                  <a:pt x="1431825" y="928112"/>
                </a:cubicBezTo>
                <a:cubicBezTo>
                  <a:pt x="1425350" y="922060"/>
                  <a:pt x="1418857" y="915931"/>
                  <a:pt x="1412363" y="909726"/>
                </a:cubicBezTo>
                <a:close/>
                <a:moveTo>
                  <a:pt x="1438875" y="901119"/>
                </a:moveTo>
                <a:cubicBezTo>
                  <a:pt x="1446272" y="903789"/>
                  <a:pt x="1453707" y="906421"/>
                  <a:pt x="1461161" y="908996"/>
                </a:cubicBezTo>
                <a:cubicBezTo>
                  <a:pt x="1468904" y="918294"/>
                  <a:pt x="1476608" y="927478"/>
                  <a:pt x="1484312" y="936527"/>
                </a:cubicBezTo>
                <a:cubicBezTo>
                  <a:pt x="1476954" y="933510"/>
                  <a:pt x="1469634" y="930456"/>
                  <a:pt x="1462333" y="927324"/>
                </a:cubicBezTo>
                <a:cubicBezTo>
                  <a:pt x="1454533" y="918717"/>
                  <a:pt x="1446695" y="909975"/>
                  <a:pt x="1438875" y="901119"/>
                </a:cubicBezTo>
                <a:close/>
                <a:moveTo>
                  <a:pt x="1384774" y="896565"/>
                </a:moveTo>
                <a:cubicBezTo>
                  <a:pt x="1389942" y="899101"/>
                  <a:pt x="1395091" y="901618"/>
                  <a:pt x="1400278" y="904077"/>
                </a:cubicBezTo>
                <a:cubicBezTo>
                  <a:pt x="1405754" y="909380"/>
                  <a:pt x="1411229" y="914606"/>
                  <a:pt x="1416685" y="919793"/>
                </a:cubicBezTo>
                <a:cubicBezTo>
                  <a:pt x="1411671" y="917007"/>
                  <a:pt x="1406657" y="914164"/>
                  <a:pt x="1401642" y="911320"/>
                </a:cubicBezTo>
                <a:cubicBezTo>
                  <a:pt x="1396032" y="906460"/>
                  <a:pt x="1390403" y="901541"/>
                  <a:pt x="1384774" y="896565"/>
                </a:cubicBezTo>
                <a:close/>
                <a:moveTo>
                  <a:pt x="1409519" y="890225"/>
                </a:moveTo>
                <a:cubicBezTo>
                  <a:pt x="1416647" y="892934"/>
                  <a:pt x="1423775" y="895605"/>
                  <a:pt x="1430941" y="898237"/>
                </a:cubicBezTo>
                <a:cubicBezTo>
                  <a:pt x="1438453" y="906767"/>
                  <a:pt x="1445926" y="915182"/>
                  <a:pt x="1453400" y="923462"/>
                </a:cubicBezTo>
                <a:cubicBezTo>
                  <a:pt x="1446349" y="920408"/>
                  <a:pt x="1439317" y="917295"/>
                  <a:pt x="1432305" y="914125"/>
                </a:cubicBezTo>
                <a:cubicBezTo>
                  <a:pt x="1424716" y="906268"/>
                  <a:pt x="1417127" y="898295"/>
                  <a:pt x="1409519" y="890225"/>
                </a:cubicBezTo>
                <a:close/>
                <a:moveTo>
                  <a:pt x="1358838" y="883636"/>
                </a:moveTo>
                <a:cubicBezTo>
                  <a:pt x="1362642" y="885576"/>
                  <a:pt x="1366465" y="887478"/>
                  <a:pt x="1370269" y="889380"/>
                </a:cubicBezTo>
                <a:cubicBezTo>
                  <a:pt x="1374342" y="893030"/>
                  <a:pt x="1378415" y="896662"/>
                  <a:pt x="1382488" y="900254"/>
                </a:cubicBezTo>
                <a:cubicBezTo>
                  <a:pt x="1378741" y="898064"/>
                  <a:pt x="1375014" y="895874"/>
                  <a:pt x="1371287" y="893645"/>
                </a:cubicBezTo>
                <a:cubicBezTo>
                  <a:pt x="1367137" y="890341"/>
                  <a:pt x="1362988" y="886998"/>
                  <a:pt x="1358838" y="883636"/>
                </a:cubicBezTo>
                <a:close/>
                <a:moveTo>
                  <a:pt x="1380663" y="878890"/>
                </a:moveTo>
                <a:cubicBezTo>
                  <a:pt x="1387310" y="881561"/>
                  <a:pt x="1393996" y="884193"/>
                  <a:pt x="1400682" y="886806"/>
                </a:cubicBezTo>
                <a:cubicBezTo>
                  <a:pt x="1407848" y="894471"/>
                  <a:pt x="1414995" y="902022"/>
                  <a:pt x="1422142" y="909476"/>
                </a:cubicBezTo>
                <a:cubicBezTo>
                  <a:pt x="1415609" y="906479"/>
                  <a:pt x="1409077" y="903424"/>
                  <a:pt x="1402564" y="900312"/>
                </a:cubicBezTo>
                <a:cubicBezTo>
                  <a:pt x="1395264" y="893261"/>
                  <a:pt x="1387963" y="886114"/>
                  <a:pt x="1380663" y="878890"/>
                </a:cubicBezTo>
                <a:close/>
                <a:moveTo>
                  <a:pt x="1438683" y="875394"/>
                </a:moveTo>
                <a:cubicBezTo>
                  <a:pt x="1446599" y="877642"/>
                  <a:pt x="1454572" y="879851"/>
                  <a:pt x="1462564" y="882003"/>
                </a:cubicBezTo>
                <a:cubicBezTo>
                  <a:pt x="1470402" y="892204"/>
                  <a:pt x="1478279" y="902348"/>
                  <a:pt x="1486214" y="912473"/>
                </a:cubicBezTo>
                <a:cubicBezTo>
                  <a:pt x="1478318" y="909860"/>
                  <a:pt x="1470422" y="907209"/>
                  <a:pt x="1462583" y="904500"/>
                </a:cubicBezTo>
                <a:cubicBezTo>
                  <a:pt x="1454629" y="894913"/>
                  <a:pt x="1446656" y="885211"/>
                  <a:pt x="1438683" y="875394"/>
                </a:cubicBezTo>
                <a:close/>
                <a:moveTo>
                  <a:pt x="1338281" y="872954"/>
                </a:moveTo>
                <a:cubicBezTo>
                  <a:pt x="1339030" y="873357"/>
                  <a:pt x="1339779" y="873722"/>
                  <a:pt x="1340529" y="874106"/>
                </a:cubicBezTo>
                <a:cubicBezTo>
                  <a:pt x="1341720" y="875105"/>
                  <a:pt x="1342911" y="876085"/>
                  <a:pt x="1344102" y="877065"/>
                </a:cubicBezTo>
                <a:cubicBezTo>
                  <a:pt x="1343699" y="876815"/>
                  <a:pt x="1343295" y="876566"/>
                  <a:pt x="1342911" y="876316"/>
                </a:cubicBezTo>
                <a:cubicBezTo>
                  <a:pt x="1341355" y="875202"/>
                  <a:pt x="1339818" y="874068"/>
                  <a:pt x="1338281" y="872954"/>
                </a:cubicBezTo>
                <a:close/>
                <a:moveTo>
                  <a:pt x="1352152" y="867113"/>
                </a:moveTo>
                <a:cubicBezTo>
                  <a:pt x="1358262" y="869707"/>
                  <a:pt x="1364390" y="872281"/>
                  <a:pt x="1370538" y="874798"/>
                </a:cubicBezTo>
                <a:cubicBezTo>
                  <a:pt x="1377185" y="881465"/>
                  <a:pt x="1383832" y="888035"/>
                  <a:pt x="1390461" y="894529"/>
                </a:cubicBezTo>
                <a:cubicBezTo>
                  <a:pt x="1384486" y="891609"/>
                  <a:pt x="1378511" y="888669"/>
                  <a:pt x="1372536" y="885672"/>
                </a:cubicBezTo>
                <a:cubicBezTo>
                  <a:pt x="1365735" y="879563"/>
                  <a:pt x="1358934" y="873376"/>
                  <a:pt x="1352152" y="867113"/>
                </a:cubicBezTo>
                <a:close/>
                <a:moveTo>
                  <a:pt x="1408847" y="866671"/>
                </a:moveTo>
                <a:cubicBezTo>
                  <a:pt x="1416570" y="868996"/>
                  <a:pt x="1424313" y="871282"/>
                  <a:pt x="1432113" y="873530"/>
                </a:cubicBezTo>
                <a:cubicBezTo>
                  <a:pt x="1439875" y="883155"/>
                  <a:pt x="1447636" y="892627"/>
                  <a:pt x="1455360" y="901983"/>
                </a:cubicBezTo>
                <a:cubicBezTo>
                  <a:pt x="1447656" y="899274"/>
                  <a:pt x="1439990" y="896527"/>
                  <a:pt x="1432343" y="893722"/>
                </a:cubicBezTo>
                <a:cubicBezTo>
                  <a:pt x="1424524" y="884827"/>
                  <a:pt x="1416705" y="875816"/>
                  <a:pt x="1408847" y="866671"/>
                </a:cubicBezTo>
                <a:close/>
                <a:moveTo>
                  <a:pt x="1379183" y="857450"/>
                </a:moveTo>
                <a:cubicBezTo>
                  <a:pt x="1386657" y="859832"/>
                  <a:pt x="1394150" y="862176"/>
                  <a:pt x="1401681" y="864481"/>
                </a:cubicBezTo>
                <a:cubicBezTo>
                  <a:pt x="1409270" y="873357"/>
                  <a:pt x="1416839" y="882118"/>
                  <a:pt x="1424389" y="890763"/>
                </a:cubicBezTo>
                <a:cubicBezTo>
                  <a:pt x="1416935" y="887997"/>
                  <a:pt x="1409500" y="885153"/>
                  <a:pt x="1402103" y="882291"/>
                </a:cubicBezTo>
                <a:cubicBezTo>
                  <a:pt x="1394476" y="874106"/>
                  <a:pt x="1386849" y="865826"/>
                  <a:pt x="1379183" y="857450"/>
                </a:cubicBezTo>
                <a:close/>
                <a:moveTo>
                  <a:pt x="2787200" y="857353"/>
                </a:moveTo>
                <a:cubicBezTo>
                  <a:pt x="2746297" y="870937"/>
                  <a:pt x="2706721" y="882233"/>
                  <a:pt x="2668277" y="891340"/>
                </a:cubicBezTo>
                <a:cubicBezTo>
                  <a:pt x="2642821" y="897353"/>
                  <a:pt x="2617845" y="902560"/>
                  <a:pt x="2593427" y="906959"/>
                </a:cubicBezTo>
                <a:cubicBezTo>
                  <a:pt x="2500229" y="917487"/>
                  <a:pt x="2406647" y="922521"/>
                  <a:pt x="2312834" y="919850"/>
                </a:cubicBezTo>
                <a:cubicBezTo>
                  <a:pt x="2200290" y="916661"/>
                  <a:pt x="2099522" y="896508"/>
                  <a:pt x="2011204" y="859755"/>
                </a:cubicBezTo>
                <a:cubicBezTo>
                  <a:pt x="2035853" y="862445"/>
                  <a:pt x="2059926" y="865595"/>
                  <a:pt x="2083326" y="869476"/>
                </a:cubicBezTo>
                <a:cubicBezTo>
                  <a:pt x="2092567" y="871013"/>
                  <a:pt x="2101674" y="872512"/>
                  <a:pt x="2110684" y="873991"/>
                </a:cubicBezTo>
                <a:cubicBezTo>
                  <a:pt x="2194488" y="898237"/>
                  <a:pt x="2288300" y="909053"/>
                  <a:pt x="2390931" y="906191"/>
                </a:cubicBezTo>
                <a:cubicBezTo>
                  <a:pt x="2401075" y="905883"/>
                  <a:pt x="2411200" y="905480"/>
                  <a:pt x="2421305" y="905019"/>
                </a:cubicBezTo>
                <a:cubicBezTo>
                  <a:pt x="2429298" y="904980"/>
                  <a:pt x="2437328" y="904846"/>
                  <a:pt x="2445436" y="904615"/>
                </a:cubicBezTo>
                <a:cubicBezTo>
                  <a:pt x="2489297" y="903251"/>
                  <a:pt x="2536001" y="898640"/>
                  <a:pt x="2584358" y="890975"/>
                </a:cubicBezTo>
                <a:cubicBezTo>
                  <a:pt x="2653560" y="882368"/>
                  <a:pt x="2721379" y="870744"/>
                  <a:pt x="2787200" y="857353"/>
                </a:cubicBezTo>
                <a:close/>
                <a:moveTo>
                  <a:pt x="1324448" y="855087"/>
                </a:moveTo>
                <a:cubicBezTo>
                  <a:pt x="1329731" y="857450"/>
                  <a:pt x="1335072" y="859774"/>
                  <a:pt x="1340413" y="862080"/>
                </a:cubicBezTo>
                <a:cubicBezTo>
                  <a:pt x="1346235" y="867497"/>
                  <a:pt x="1352075" y="872896"/>
                  <a:pt x="1357915" y="878199"/>
                </a:cubicBezTo>
                <a:cubicBezTo>
                  <a:pt x="1352709" y="875528"/>
                  <a:pt x="1347522" y="872838"/>
                  <a:pt x="1342354" y="870110"/>
                </a:cubicBezTo>
                <a:cubicBezTo>
                  <a:pt x="1336379" y="865154"/>
                  <a:pt x="1330404" y="860159"/>
                  <a:pt x="1324448" y="855087"/>
                </a:cubicBezTo>
                <a:close/>
                <a:moveTo>
                  <a:pt x="2949351" y="849765"/>
                </a:moveTo>
                <a:cubicBezTo>
                  <a:pt x="2903106" y="871032"/>
                  <a:pt x="2858554" y="889553"/>
                  <a:pt x="2815403" y="905441"/>
                </a:cubicBezTo>
                <a:cubicBezTo>
                  <a:pt x="2758535" y="926383"/>
                  <a:pt x="2706317" y="942963"/>
                  <a:pt x="2655732" y="956123"/>
                </a:cubicBezTo>
                <a:cubicBezTo>
                  <a:pt x="2521515" y="990685"/>
                  <a:pt x="2397348" y="1005882"/>
                  <a:pt x="2253104" y="1005421"/>
                </a:cubicBezTo>
                <a:cubicBezTo>
                  <a:pt x="2232950" y="1005364"/>
                  <a:pt x="2212854" y="1005383"/>
                  <a:pt x="2191567" y="1005421"/>
                </a:cubicBezTo>
                <a:cubicBezTo>
                  <a:pt x="2075296" y="1005652"/>
                  <a:pt x="1943481" y="1005882"/>
                  <a:pt x="1809727" y="987285"/>
                </a:cubicBezTo>
                <a:cubicBezTo>
                  <a:pt x="1700736" y="972223"/>
                  <a:pt x="1594532" y="947766"/>
                  <a:pt x="1493034" y="914702"/>
                </a:cubicBezTo>
                <a:cubicBezTo>
                  <a:pt x="1484927" y="904404"/>
                  <a:pt x="1476858" y="894049"/>
                  <a:pt x="1468865" y="883693"/>
                </a:cubicBezTo>
                <a:cubicBezTo>
                  <a:pt x="1562640" y="908688"/>
                  <a:pt x="1661467" y="927612"/>
                  <a:pt x="1763829" y="939965"/>
                </a:cubicBezTo>
                <a:cubicBezTo>
                  <a:pt x="1868247" y="952626"/>
                  <a:pt x="1968303" y="955546"/>
                  <a:pt x="2065075" y="958371"/>
                </a:cubicBezTo>
                <a:cubicBezTo>
                  <a:pt x="2111011" y="959716"/>
                  <a:pt x="2154392" y="960984"/>
                  <a:pt x="2196504" y="963251"/>
                </a:cubicBezTo>
                <a:cubicBezTo>
                  <a:pt x="2343842" y="971204"/>
                  <a:pt x="2464091" y="964653"/>
                  <a:pt x="2586453" y="942002"/>
                </a:cubicBezTo>
                <a:cubicBezTo>
                  <a:pt x="2635636" y="932761"/>
                  <a:pt x="2688392" y="919639"/>
                  <a:pt x="2743224" y="902982"/>
                </a:cubicBezTo>
                <a:cubicBezTo>
                  <a:pt x="2768429" y="895336"/>
                  <a:pt x="2794116" y="886767"/>
                  <a:pt x="2820322" y="877257"/>
                </a:cubicBezTo>
                <a:cubicBezTo>
                  <a:pt x="2863452" y="868842"/>
                  <a:pt x="2906469" y="859601"/>
                  <a:pt x="2949351" y="849765"/>
                </a:cubicBezTo>
                <a:close/>
                <a:moveTo>
                  <a:pt x="1349808" y="847786"/>
                </a:moveTo>
                <a:cubicBezTo>
                  <a:pt x="1356955" y="850207"/>
                  <a:pt x="1364121" y="852589"/>
                  <a:pt x="1371345" y="854933"/>
                </a:cubicBezTo>
                <a:cubicBezTo>
                  <a:pt x="1378684" y="863021"/>
                  <a:pt x="1386004" y="871013"/>
                  <a:pt x="1393324" y="878890"/>
                </a:cubicBezTo>
                <a:cubicBezTo>
                  <a:pt x="1386215" y="876085"/>
                  <a:pt x="1379126" y="873223"/>
                  <a:pt x="1372056" y="870322"/>
                </a:cubicBezTo>
                <a:cubicBezTo>
                  <a:pt x="1364640" y="862906"/>
                  <a:pt x="1357224" y="855394"/>
                  <a:pt x="1349808" y="847786"/>
                </a:cubicBezTo>
                <a:close/>
                <a:moveTo>
                  <a:pt x="1439510" y="845173"/>
                </a:moveTo>
                <a:cubicBezTo>
                  <a:pt x="1526636" y="863559"/>
                  <a:pt x="1619738" y="877872"/>
                  <a:pt x="1718585" y="887958"/>
                </a:cubicBezTo>
                <a:cubicBezTo>
                  <a:pt x="1795529" y="895874"/>
                  <a:pt x="1870437" y="899543"/>
                  <a:pt x="1942905" y="903078"/>
                </a:cubicBezTo>
                <a:cubicBezTo>
                  <a:pt x="2012434" y="906479"/>
                  <a:pt x="2078120" y="909687"/>
                  <a:pt x="2139925" y="916373"/>
                </a:cubicBezTo>
                <a:cubicBezTo>
                  <a:pt x="2296619" y="933299"/>
                  <a:pt x="2405551" y="935297"/>
                  <a:pt x="2515944" y="923328"/>
                </a:cubicBezTo>
                <a:cubicBezTo>
                  <a:pt x="2536866" y="920984"/>
                  <a:pt x="2558460" y="917891"/>
                  <a:pt x="2580535" y="914164"/>
                </a:cubicBezTo>
                <a:cubicBezTo>
                  <a:pt x="2650179" y="906690"/>
                  <a:pt x="2719612" y="896104"/>
                  <a:pt x="2788756" y="883271"/>
                </a:cubicBezTo>
                <a:cubicBezTo>
                  <a:pt x="2772926" y="888650"/>
                  <a:pt x="2757287" y="893703"/>
                  <a:pt x="2741821" y="898390"/>
                </a:cubicBezTo>
                <a:cubicBezTo>
                  <a:pt x="2687163" y="914990"/>
                  <a:pt x="2634579" y="928073"/>
                  <a:pt x="2585569" y="937295"/>
                </a:cubicBezTo>
                <a:cubicBezTo>
                  <a:pt x="2463610" y="959850"/>
                  <a:pt x="2343689" y="966382"/>
                  <a:pt x="2196754" y="958467"/>
                </a:cubicBezTo>
                <a:cubicBezTo>
                  <a:pt x="2154603" y="956181"/>
                  <a:pt x="2111184" y="954913"/>
                  <a:pt x="2065209" y="953587"/>
                </a:cubicBezTo>
                <a:cubicBezTo>
                  <a:pt x="1968553" y="950743"/>
                  <a:pt x="1868612" y="947842"/>
                  <a:pt x="1764405" y="935201"/>
                </a:cubicBezTo>
                <a:cubicBezTo>
                  <a:pt x="1660064" y="922617"/>
                  <a:pt x="1559412" y="903174"/>
                  <a:pt x="1464043" y="877430"/>
                </a:cubicBezTo>
                <a:cubicBezTo>
                  <a:pt x="1455801" y="866710"/>
                  <a:pt x="1447636" y="855951"/>
                  <a:pt x="1439510" y="845173"/>
                </a:cubicBezTo>
                <a:close/>
                <a:moveTo>
                  <a:pt x="1298781" y="843367"/>
                </a:moveTo>
                <a:cubicBezTo>
                  <a:pt x="1302623" y="845173"/>
                  <a:pt x="1306485" y="846941"/>
                  <a:pt x="1310365" y="848708"/>
                </a:cubicBezTo>
                <a:cubicBezTo>
                  <a:pt x="1314842" y="852570"/>
                  <a:pt x="1319338" y="856393"/>
                  <a:pt x="1323833" y="860178"/>
                </a:cubicBezTo>
                <a:cubicBezTo>
                  <a:pt x="1320221" y="858218"/>
                  <a:pt x="1316648" y="856239"/>
                  <a:pt x="1313055" y="854241"/>
                </a:cubicBezTo>
                <a:cubicBezTo>
                  <a:pt x="1308291" y="850648"/>
                  <a:pt x="1303526" y="847037"/>
                  <a:pt x="1298781" y="843367"/>
                </a:cubicBezTo>
                <a:close/>
                <a:moveTo>
                  <a:pt x="1409193" y="838564"/>
                </a:moveTo>
                <a:cubicBezTo>
                  <a:pt x="1417300" y="840389"/>
                  <a:pt x="1425465" y="842176"/>
                  <a:pt x="1433688" y="843924"/>
                </a:cubicBezTo>
                <a:cubicBezTo>
                  <a:pt x="1441661" y="854568"/>
                  <a:pt x="1449692" y="865173"/>
                  <a:pt x="1457780" y="875759"/>
                </a:cubicBezTo>
                <a:cubicBezTo>
                  <a:pt x="1449615" y="873530"/>
                  <a:pt x="1441507" y="871244"/>
                  <a:pt x="1433419" y="868919"/>
                </a:cubicBezTo>
                <a:cubicBezTo>
                  <a:pt x="1428770" y="863156"/>
                  <a:pt x="1424140" y="857373"/>
                  <a:pt x="1419471" y="851551"/>
                </a:cubicBezTo>
                <a:cubicBezTo>
                  <a:pt x="1416032" y="847229"/>
                  <a:pt x="1412613" y="842887"/>
                  <a:pt x="1409193" y="838564"/>
                </a:cubicBezTo>
                <a:close/>
                <a:moveTo>
                  <a:pt x="1320759" y="837661"/>
                </a:moveTo>
                <a:cubicBezTo>
                  <a:pt x="1327484" y="840063"/>
                  <a:pt x="1334246" y="842445"/>
                  <a:pt x="1341048" y="844789"/>
                </a:cubicBezTo>
                <a:cubicBezTo>
                  <a:pt x="1348002" y="851974"/>
                  <a:pt x="1354938" y="859063"/>
                  <a:pt x="1361873" y="866076"/>
                </a:cubicBezTo>
                <a:cubicBezTo>
                  <a:pt x="1355168" y="863271"/>
                  <a:pt x="1348482" y="860427"/>
                  <a:pt x="1341816" y="857546"/>
                </a:cubicBezTo>
                <a:cubicBezTo>
                  <a:pt x="1334804" y="850994"/>
                  <a:pt x="1327772" y="844366"/>
                  <a:pt x="1320759" y="837661"/>
                </a:cubicBezTo>
                <a:close/>
                <a:moveTo>
                  <a:pt x="2078619" y="834568"/>
                </a:moveTo>
                <a:cubicBezTo>
                  <a:pt x="2079176" y="834683"/>
                  <a:pt x="2079753" y="834818"/>
                  <a:pt x="2080310" y="834952"/>
                </a:cubicBezTo>
                <a:cubicBezTo>
                  <a:pt x="2181423" y="858468"/>
                  <a:pt x="2269203" y="878813"/>
                  <a:pt x="2365782" y="885288"/>
                </a:cubicBezTo>
                <a:cubicBezTo>
                  <a:pt x="2259405" y="884635"/>
                  <a:pt x="2163729" y="867920"/>
                  <a:pt x="2080425" y="835298"/>
                </a:cubicBezTo>
                <a:cubicBezTo>
                  <a:pt x="2079810" y="835067"/>
                  <a:pt x="2079215" y="834798"/>
                  <a:pt x="2078619" y="834568"/>
                </a:cubicBezTo>
                <a:close/>
                <a:moveTo>
                  <a:pt x="1276956" y="833012"/>
                </a:moveTo>
                <a:cubicBezTo>
                  <a:pt x="1278070" y="833550"/>
                  <a:pt x="1279184" y="834107"/>
                  <a:pt x="1280318" y="834645"/>
                </a:cubicBezTo>
                <a:cubicBezTo>
                  <a:pt x="1281951" y="835932"/>
                  <a:pt x="1283603" y="837238"/>
                  <a:pt x="1285256" y="838526"/>
                </a:cubicBezTo>
                <a:cubicBezTo>
                  <a:pt x="1284602" y="838141"/>
                  <a:pt x="1283930" y="837738"/>
                  <a:pt x="1283277" y="837354"/>
                </a:cubicBezTo>
                <a:cubicBezTo>
                  <a:pt x="1281163" y="835913"/>
                  <a:pt x="1279069" y="834453"/>
                  <a:pt x="1276956" y="833012"/>
                </a:cubicBezTo>
                <a:close/>
                <a:moveTo>
                  <a:pt x="1379126" y="831532"/>
                </a:moveTo>
                <a:cubicBezTo>
                  <a:pt x="1387060" y="833434"/>
                  <a:pt x="1395033" y="835317"/>
                  <a:pt x="1403064" y="837161"/>
                </a:cubicBezTo>
                <a:cubicBezTo>
                  <a:pt x="1407502" y="842772"/>
                  <a:pt x="1411940" y="848401"/>
                  <a:pt x="1416397" y="853991"/>
                </a:cubicBezTo>
                <a:cubicBezTo>
                  <a:pt x="1419874" y="858352"/>
                  <a:pt x="1423352" y="862675"/>
                  <a:pt x="1426810" y="866979"/>
                </a:cubicBezTo>
                <a:cubicBezTo>
                  <a:pt x="1418837" y="864654"/>
                  <a:pt x="1410922" y="862291"/>
                  <a:pt x="1403045" y="859870"/>
                </a:cubicBezTo>
                <a:cubicBezTo>
                  <a:pt x="1396935" y="852704"/>
                  <a:pt x="1390807" y="845500"/>
                  <a:pt x="1384678" y="838180"/>
                </a:cubicBezTo>
                <a:cubicBezTo>
                  <a:pt x="1382815" y="835970"/>
                  <a:pt x="1380989" y="833742"/>
                  <a:pt x="1379126" y="831532"/>
                </a:cubicBezTo>
                <a:close/>
                <a:moveTo>
                  <a:pt x="1292114" y="827094"/>
                </a:moveTo>
                <a:cubicBezTo>
                  <a:pt x="1298301" y="829438"/>
                  <a:pt x="1304525" y="831763"/>
                  <a:pt x="1310789" y="834049"/>
                </a:cubicBezTo>
                <a:cubicBezTo>
                  <a:pt x="1317224" y="840255"/>
                  <a:pt x="1323661" y="846383"/>
                  <a:pt x="1330116" y="852454"/>
                </a:cubicBezTo>
                <a:cubicBezTo>
                  <a:pt x="1323910" y="849707"/>
                  <a:pt x="1317743" y="846902"/>
                  <a:pt x="1311576" y="844097"/>
                </a:cubicBezTo>
                <a:cubicBezTo>
                  <a:pt x="1305082" y="838487"/>
                  <a:pt x="1298608" y="832820"/>
                  <a:pt x="1292114" y="827094"/>
                </a:cubicBezTo>
                <a:close/>
                <a:moveTo>
                  <a:pt x="1349213" y="824078"/>
                </a:moveTo>
                <a:cubicBezTo>
                  <a:pt x="1356936" y="826057"/>
                  <a:pt x="1364736" y="828017"/>
                  <a:pt x="1372555" y="829918"/>
                </a:cubicBezTo>
                <a:cubicBezTo>
                  <a:pt x="1375572" y="833530"/>
                  <a:pt x="1378568" y="837161"/>
                  <a:pt x="1381604" y="840773"/>
                </a:cubicBezTo>
                <a:cubicBezTo>
                  <a:pt x="1386369" y="846460"/>
                  <a:pt x="1391133" y="852089"/>
                  <a:pt x="1395879" y="857680"/>
                </a:cubicBezTo>
                <a:cubicBezTo>
                  <a:pt x="1388117" y="855259"/>
                  <a:pt x="1380394" y="852819"/>
                  <a:pt x="1372709" y="850322"/>
                </a:cubicBezTo>
                <a:cubicBezTo>
                  <a:pt x="1365120" y="841926"/>
                  <a:pt x="1357493" y="833434"/>
                  <a:pt x="1349866" y="824827"/>
                </a:cubicBezTo>
                <a:cubicBezTo>
                  <a:pt x="1349655" y="824578"/>
                  <a:pt x="1349443" y="824328"/>
                  <a:pt x="1349213" y="824078"/>
                </a:cubicBezTo>
                <a:close/>
                <a:moveTo>
                  <a:pt x="2738670" y="822925"/>
                </a:moveTo>
                <a:cubicBezTo>
                  <a:pt x="2714002" y="829861"/>
                  <a:pt x="2689852" y="836047"/>
                  <a:pt x="2666222" y="841465"/>
                </a:cubicBezTo>
                <a:cubicBezTo>
                  <a:pt x="2626452" y="849323"/>
                  <a:pt x="2586549" y="856201"/>
                  <a:pt x="2546683" y="861868"/>
                </a:cubicBezTo>
                <a:cubicBezTo>
                  <a:pt x="2529777" y="864212"/>
                  <a:pt x="2513101" y="866172"/>
                  <a:pt x="2496655" y="867824"/>
                </a:cubicBezTo>
                <a:cubicBezTo>
                  <a:pt x="2481862" y="868919"/>
                  <a:pt x="2467280" y="869668"/>
                  <a:pt x="2452871" y="870053"/>
                </a:cubicBezTo>
                <a:cubicBezTo>
                  <a:pt x="2474119" y="868881"/>
                  <a:pt x="2495791" y="867036"/>
                  <a:pt x="2517865" y="864558"/>
                </a:cubicBezTo>
                <a:cubicBezTo>
                  <a:pt x="2568816" y="859352"/>
                  <a:pt x="2622206" y="850149"/>
                  <a:pt x="2678479" y="836892"/>
                </a:cubicBezTo>
                <a:cubicBezTo>
                  <a:pt x="2698556" y="832493"/>
                  <a:pt x="2718613" y="827844"/>
                  <a:pt x="2738670" y="822925"/>
                </a:cubicBezTo>
                <a:close/>
                <a:moveTo>
                  <a:pt x="2781263" y="821734"/>
                </a:moveTo>
                <a:cubicBezTo>
                  <a:pt x="2729506" y="838065"/>
                  <a:pt x="2680073" y="850956"/>
                  <a:pt x="2632542" y="860523"/>
                </a:cubicBezTo>
                <a:cubicBezTo>
                  <a:pt x="2580151" y="869092"/>
                  <a:pt x="2527337" y="875970"/>
                  <a:pt x="2474254" y="880677"/>
                </a:cubicBezTo>
                <a:cubicBezTo>
                  <a:pt x="2440018" y="882464"/>
                  <a:pt x="2406820" y="882540"/>
                  <a:pt x="2375177" y="880831"/>
                </a:cubicBezTo>
                <a:cubicBezTo>
                  <a:pt x="2363342" y="880158"/>
                  <a:pt x="2351642" y="879255"/>
                  <a:pt x="2340058" y="878160"/>
                </a:cubicBezTo>
                <a:cubicBezTo>
                  <a:pt x="2394389" y="880600"/>
                  <a:pt x="2451949" y="878448"/>
                  <a:pt x="2512525" y="871667"/>
                </a:cubicBezTo>
                <a:cubicBezTo>
                  <a:pt x="2558115" y="867536"/>
                  <a:pt x="2605511" y="860082"/>
                  <a:pt x="2655136" y="849227"/>
                </a:cubicBezTo>
                <a:cubicBezTo>
                  <a:pt x="2697364" y="841100"/>
                  <a:pt x="2739477" y="831859"/>
                  <a:pt x="2781263" y="821734"/>
                </a:cubicBezTo>
                <a:close/>
                <a:moveTo>
                  <a:pt x="2945661" y="821235"/>
                </a:moveTo>
                <a:cubicBezTo>
                  <a:pt x="2904048" y="839813"/>
                  <a:pt x="2863818" y="856201"/>
                  <a:pt x="2824779" y="870533"/>
                </a:cubicBezTo>
                <a:cubicBezTo>
                  <a:pt x="2769064" y="881503"/>
                  <a:pt x="2713137" y="891128"/>
                  <a:pt x="2657076" y="898909"/>
                </a:cubicBezTo>
                <a:cubicBezTo>
                  <a:pt x="2661188" y="897987"/>
                  <a:pt x="2665280" y="897065"/>
                  <a:pt x="2669410" y="896085"/>
                </a:cubicBezTo>
                <a:cubicBezTo>
                  <a:pt x="2719362" y="884270"/>
                  <a:pt x="2771216" y="868746"/>
                  <a:pt x="2825413" y="849323"/>
                </a:cubicBezTo>
                <a:cubicBezTo>
                  <a:pt x="2866411" y="840466"/>
                  <a:pt x="2906545" y="831014"/>
                  <a:pt x="2945661" y="821235"/>
                </a:cubicBezTo>
                <a:close/>
                <a:moveTo>
                  <a:pt x="3081298" y="817719"/>
                </a:moveTo>
                <a:cubicBezTo>
                  <a:pt x="3013825" y="854779"/>
                  <a:pt x="2950003" y="886229"/>
                  <a:pt x="2888985" y="912512"/>
                </a:cubicBezTo>
                <a:cubicBezTo>
                  <a:pt x="2830735" y="937622"/>
                  <a:pt x="2777402" y="958044"/>
                  <a:pt x="2725933" y="974970"/>
                </a:cubicBezTo>
                <a:cubicBezTo>
                  <a:pt x="2583283" y="1021521"/>
                  <a:pt x="2450950" y="1046132"/>
                  <a:pt x="2309452" y="1052395"/>
                </a:cubicBezTo>
                <a:cubicBezTo>
                  <a:pt x="2180674" y="1058081"/>
                  <a:pt x="2020426" y="1065190"/>
                  <a:pt x="1855048" y="1039388"/>
                </a:cubicBezTo>
                <a:cubicBezTo>
                  <a:pt x="1740160" y="1021559"/>
                  <a:pt x="1629133" y="992203"/>
                  <a:pt x="1522525" y="951627"/>
                </a:cubicBezTo>
                <a:cubicBezTo>
                  <a:pt x="1514398" y="941598"/>
                  <a:pt x="1506329" y="931512"/>
                  <a:pt x="1498318" y="921388"/>
                </a:cubicBezTo>
                <a:cubicBezTo>
                  <a:pt x="1598029" y="953414"/>
                  <a:pt x="1702235" y="977179"/>
                  <a:pt x="1809093" y="991973"/>
                </a:cubicBezTo>
                <a:cubicBezTo>
                  <a:pt x="1943155" y="1010608"/>
                  <a:pt x="2075142" y="1010359"/>
                  <a:pt x="2191586" y="1010147"/>
                </a:cubicBezTo>
                <a:cubicBezTo>
                  <a:pt x="2212854" y="1010109"/>
                  <a:pt x="2232950" y="1010070"/>
                  <a:pt x="2253084" y="1010128"/>
                </a:cubicBezTo>
                <a:cubicBezTo>
                  <a:pt x="2397751" y="1010608"/>
                  <a:pt x="2522285" y="995354"/>
                  <a:pt x="2656922" y="960695"/>
                </a:cubicBezTo>
                <a:cubicBezTo>
                  <a:pt x="2707643" y="947497"/>
                  <a:pt x="2760015" y="930859"/>
                  <a:pt x="2817017" y="909879"/>
                </a:cubicBezTo>
                <a:cubicBezTo>
                  <a:pt x="2866585" y="891628"/>
                  <a:pt x="2917957" y="869937"/>
                  <a:pt x="2971579" y="844597"/>
                </a:cubicBezTo>
                <a:cubicBezTo>
                  <a:pt x="3008254" y="836009"/>
                  <a:pt x="3044834" y="826998"/>
                  <a:pt x="3081298" y="817719"/>
                </a:cubicBezTo>
                <a:close/>
                <a:moveTo>
                  <a:pt x="1264545" y="816413"/>
                </a:moveTo>
                <a:cubicBezTo>
                  <a:pt x="1269905" y="818545"/>
                  <a:pt x="1275284" y="820678"/>
                  <a:pt x="1280683" y="822752"/>
                </a:cubicBezTo>
                <a:cubicBezTo>
                  <a:pt x="1286255" y="827729"/>
                  <a:pt x="1291845" y="832666"/>
                  <a:pt x="1297436" y="837546"/>
                </a:cubicBezTo>
                <a:cubicBezTo>
                  <a:pt x="1292191" y="835087"/>
                  <a:pt x="1286946" y="832608"/>
                  <a:pt x="1281720" y="830092"/>
                </a:cubicBezTo>
                <a:cubicBezTo>
                  <a:pt x="1275995" y="825577"/>
                  <a:pt x="1270270" y="821024"/>
                  <a:pt x="1264545" y="816413"/>
                </a:cubicBezTo>
                <a:close/>
                <a:moveTo>
                  <a:pt x="1319587" y="816220"/>
                </a:moveTo>
                <a:cubicBezTo>
                  <a:pt x="1327042" y="818276"/>
                  <a:pt x="1334573" y="820293"/>
                  <a:pt x="1342162" y="822253"/>
                </a:cubicBezTo>
                <a:cubicBezTo>
                  <a:pt x="1343699" y="824020"/>
                  <a:pt x="1345236" y="825788"/>
                  <a:pt x="1346792" y="827536"/>
                </a:cubicBezTo>
                <a:cubicBezTo>
                  <a:pt x="1352844" y="834357"/>
                  <a:pt x="1358857" y="841081"/>
                  <a:pt x="1364870" y="847747"/>
                </a:cubicBezTo>
                <a:cubicBezTo>
                  <a:pt x="1357359" y="845269"/>
                  <a:pt x="1349885" y="842752"/>
                  <a:pt x="1342450" y="840197"/>
                </a:cubicBezTo>
                <a:cubicBezTo>
                  <a:pt x="1334842" y="832301"/>
                  <a:pt x="1327214" y="824309"/>
                  <a:pt x="1319587" y="816220"/>
                </a:cubicBezTo>
                <a:close/>
                <a:moveTo>
                  <a:pt x="1977141" y="812839"/>
                </a:moveTo>
                <a:cubicBezTo>
                  <a:pt x="1994009" y="815682"/>
                  <a:pt x="2010551" y="818891"/>
                  <a:pt x="2026708" y="822580"/>
                </a:cubicBezTo>
                <a:cubicBezTo>
                  <a:pt x="2033682" y="824155"/>
                  <a:pt x="2040560" y="825750"/>
                  <a:pt x="2047400" y="827325"/>
                </a:cubicBezTo>
                <a:cubicBezTo>
                  <a:pt x="2057563" y="831955"/>
                  <a:pt x="2067879" y="836355"/>
                  <a:pt x="2078369" y="840504"/>
                </a:cubicBezTo>
                <a:cubicBezTo>
                  <a:pt x="2187552" y="883251"/>
                  <a:pt x="2317618" y="898928"/>
                  <a:pt x="2465070" y="887094"/>
                </a:cubicBezTo>
                <a:cubicBezTo>
                  <a:pt x="2466434" y="886979"/>
                  <a:pt x="2467818" y="886863"/>
                  <a:pt x="2469182" y="886748"/>
                </a:cubicBezTo>
                <a:cubicBezTo>
                  <a:pt x="2476502" y="886133"/>
                  <a:pt x="2483784" y="885461"/>
                  <a:pt x="2491084" y="884750"/>
                </a:cubicBezTo>
                <a:cubicBezTo>
                  <a:pt x="2501228" y="884058"/>
                  <a:pt x="2511429" y="883271"/>
                  <a:pt x="2521727" y="882271"/>
                </a:cubicBezTo>
                <a:cubicBezTo>
                  <a:pt x="2553120" y="879275"/>
                  <a:pt x="2585319" y="874664"/>
                  <a:pt x="2618441" y="868439"/>
                </a:cubicBezTo>
                <a:cubicBezTo>
                  <a:pt x="2675059" y="859524"/>
                  <a:pt x="2731216" y="848631"/>
                  <a:pt x="2786739" y="836239"/>
                </a:cubicBezTo>
                <a:cubicBezTo>
                  <a:pt x="2722320" y="857181"/>
                  <a:pt x="2661360" y="872646"/>
                  <a:pt x="2603071" y="882848"/>
                </a:cubicBezTo>
                <a:cubicBezTo>
                  <a:pt x="2537904" y="891513"/>
                  <a:pt x="2471487" y="897584"/>
                  <a:pt x="2404361" y="900043"/>
                </a:cubicBezTo>
                <a:cubicBezTo>
                  <a:pt x="2311124" y="899294"/>
                  <a:pt x="2223094" y="887228"/>
                  <a:pt x="2117812" y="870110"/>
                </a:cubicBezTo>
                <a:cubicBezTo>
                  <a:pt x="2078638" y="859102"/>
                  <a:pt x="2041636" y="845192"/>
                  <a:pt x="2006958" y="828362"/>
                </a:cubicBezTo>
                <a:cubicBezTo>
                  <a:pt x="1996852" y="823444"/>
                  <a:pt x="1986920" y="818257"/>
                  <a:pt x="1977141" y="812839"/>
                </a:cubicBezTo>
                <a:close/>
                <a:moveTo>
                  <a:pt x="1290097" y="807863"/>
                </a:moveTo>
                <a:cubicBezTo>
                  <a:pt x="1297263" y="809957"/>
                  <a:pt x="1304487" y="812013"/>
                  <a:pt x="1311749" y="814030"/>
                </a:cubicBezTo>
                <a:cubicBezTo>
                  <a:pt x="1311826" y="814126"/>
                  <a:pt x="1311922" y="814222"/>
                  <a:pt x="1311999" y="814318"/>
                </a:cubicBezTo>
                <a:cubicBezTo>
                  <a:pt x="1319242" y="822022"/>
                  <a:pt x="1326446" y="829611"/>
                  <a:pt x="1333651" y="837123"/>
                </a:cubicBezTo>
                <a:cubicBezTo>
                  <a:pt x="1326465" y="834606"/>
                  <a:pt x="1319299" y="832051"/>
                  <a:pt x="1312191" y="829438"/>
                </a:cubicBezTo>
                <a:cubicBezTo>
                  <a:pt x="1304813" y="822330"/>
                  <a:pt x="1297455" y="815144"/>
                  <a:pt x="1290097" y="807863"/>
                </a:cubicBezTo>
                <a:close/>
                <a:moveTo>
                  <a:pt x="1238532" y="805788"/>
                </a:moveTo>
                <a:cubicBezTo>
                  <a:pt x="1242489" y="807440"/>
                  <a:pt x="1246485" y="809073"/>
                  <a:pt x="1250462" y="810706"/>
                </a:cubicBezTo>
                <a:cubicBezTo>
                  <a:pt x="1254708" y="814165"/>
                  <a:pt x="1258935" y="817604"/>
                  <a:pt x="1263181" y="821024"/>
                </a:cubicBezTo>
                <a:cubicBezTo>
                  <a:pt x="1259281" y="819083"/>
                  <a:pt x="1255419" y="817104"/>
                  <a:pt x="1251557" y="815144"/>
                </a:cubicBezTo>
                <a:cubicBezTo>
                  <a:pt x="1247216" y="812032"/>
                  <a:pt x="1242854" y="808939"/>
                  <a:pt x="1238532" y="805788"/>
                </a:cubicBezTo>
                <a:close/>
                <a:moveTo>
                  <a:pt x="1409673" y="805058"/>
                </a:moveTo>
                <a:cubicBezTo>
                  <a:pt x="1490460" y="817796"/>
                  <a:pt x="1578163" y="828093"/>
                  <a:pt x="1673359" y="835951"/>
                </a:cubicBezTo>
                <a:cubicBezTo>
                  <a:pt x="1724790" y="840255"/>
                  <a:pt x="1775625" y="843175"/>
                  <a:pt x="1824789" y="845999"/>
                </a:cubicBezTo>
                <a:cubicBezTo>
                  <a:pt x="1882790" y="849342"/>
                  <a:pt x="1938755" y="852570"/>
                  <a:pt x="1992069" y="857776"/>
                </a:cubicBezTo>
                <a:cubicBezTo>
                  <a:pt x="2062904" y="889534"/>
                  <a:pt x="2142019" y="910283"/>
                  <a:pt x="2229012" y="919870"/>
                </a:cubicBezTo>
                <a:cubicBezTo>
                  <a:pt x="2201135" y="917660"/>
                  <a:pt x="2171759" y="914894"/>
                  <a:pt x="2140444" y="911512"/>
                </a:cubicBezTo>
                <a:cubicBezTo>
                  <a:pt x="2078504" y="904827"/>
                  <a:pt x="2012760" y="901599"/>
                  <a:pt x="1943135" y="898198"/>
                </a:cubicBezTo>
                <a:cubicBezTo>
                  <a:pt x="1870744" y="894644"/>
                  <a:pt x="1795894" y="890994"/>
                  <a:pt x="1719103" y="883098"/>
                </a:cubicBezTo>
                <a:cubicBezTo>
                  <a:pt x="1618336" y="872819"/>
                  <a:pt x="1523563" y="858160"/>
                  <a:pt x="1435052" y="839237"/>
                </a:cubicBezTo>
                <a:cubicBezTo>
                  <a:pt x="1426541" y="827863"/>
                  <a:pt x="1418069" y="816470"/>
                  <a:pt x="1409673" y="805058"/>
                </a:cubicBezTo>
                <a:close/>
                <a:moveTo>
                  <a:pt x="1903558" y="802734"/>
                </a:moveTo>
                <a:cubicBezTo>
                  <a:pt x="1923136" y="804885"/>
                  <a:pt x="1942348" y="807364"/>
                  <a:pt x="1961195" y="810265"/>
                </a:cubicBezTo>
                <a:cubicBezTo>
                  <a:pt x="1975258" y="818526"/>
                  <a:pt x="1989706" y="826268"/>
                  <a:pt x="2004480" y="833473"/>
                </a:cubicBezTo>
                <a:cubicBezTo>
                  <a:pt x="2027803" y="844808"/>
                  <a:pt x="2052183" y="854818"/>
                  <a:pt x="2077543" y="863521"/>
                </a:cubicBezTo>
                <a:cubicBezTo>
                  <a:pt x="2051107" y="859294"/>
                  <a:pt x="2023846" y="855951"/>
                  <a:pt x="1995873" y="853165"/>
                </a:cubicBezTo>
                <a:cubicBezTo>
                  <a:pt x="1963327" y="838660"/>
                  <a:pt x="1932550" y="821869"/>
                  <a:pt x="1903558" y="802734"/>
                </a:cubicBezTo>
                <a:close/>
                <a:moveTo>
                  <a:pt x="1379029" y="800044"/>
                </a:moveTo>
                <a:cubicBezTo>
                  <a:pt x="1387348" y="801465"/>
                  <a:pt x="1395744" y="802829"/>
                  <a:pt x="1404198" y="804194"/>
                </a:cubicBezTo>
                <a:cubicBezTo>
                  <a:pt x="1412478" y="815471"/>
                  <a:pt x="1420835" y="826749"/>
                  <a:pt x="1429231" y="837988"/>
                </a:cubicBezTo>
                <a:cubicBezTo>
                  <a:pt x="1420873" y="836182"/>
                  <a:pt x="1412574" y="834318"/>
                  <a:pt x="1404332" y="832435"/>
                </a:cubicBezTo>
                <a:cubicBezTo>
                  <a:pt x="1395840" y="821657"/>
                  <a:pt x="1387406" y="810860"/>
                  <a:pt x="1379029" y="800044"/>
                </a:cubicBezTo>
                <a:close/>
                <a:moveTo>
                  <a:pt x="2048168" y="799698"/>
                </a:moveTo>
                <a:cubicBezTo>
                  <a:pt x="2054662" y="801754"/>
                  <a:pt x="2061136" y="803809"/>
                  <a:pt x="2067534" y="805846"/>
                </a:cubicBezTo>
                <a:cubicBezTo>
                  <a:pt x="2085382" y="811513"/>
                  <a:pt x="2102999" y="817104"/>
                  <a:pt x="2120540" y="822522"/>
                </a:cubicBezTo>
                <a:cubicBezTo>
                  <a:pt x="2154027" y="835740"/>
                  <a:pt x="2189415" y="846480"/>
                  <a:pt x="2226168" y="854491"/>
                </a:cubicBezTo>
                <a:cubicBezTo>
                  <a:pt x="2250164" y="859716"/>
                  <a:pt x="2275025" y="863751"/>
                  <a:pt x="2300730" y="866595"/>
                </a:cubicBezTo>
                <a:cubicBezTo>
                  <a:pt x="2301941" y="866767"/>
                  <a:pt x="2303132" y="866979"/>
                  <a:pt x="2304342" y="867152"/>
                </a:cubicBezTo>
                <a:cubicBezTo>
                  <a:pt x="2323862" y="869976"/>
                  <a:pt x="2343996" y="872051"/>
                  <a:pt x="2364592" y="873453"/>
                </a:cubicBezTo>
                <a:cubicBezTo>
                  <a:pt x="2287877" y="871955"/>
                  <a:pt x="2217407" y="861561"/>
                  <a:pt x="2153873" y="842234"/>
                </a:cubicBezTo>
                <a:cubicBezTo>
                  <a:pt x="2116870" y="830994"/>
                  <a:pt x="2081443" y="816682"/>
                  <a:pt x="2048168" y="799698"/>
                </a:cubicBezTo>
                <a:close/>
                <a:moveTo>
                  <a:pt x="1261048" y="799141"/>
                </a:moveTo>
                <a:cubicBezTo>
                  <a:pt x="1267830" y="801235"/>
                  <a:pt x="1274631" y="803310"/>
                  <a:pt x="1281490" y="805346"/>
                </a:cubicBezTo>
                <a:cubicBezTo>
                  <a:pt x="1288425" y="812243"/>
                  <a:pt x="1295342" y="819064"/>
                  <a:pt x="1302277" y="825807"/>
                </a:cubicBezTo>
                <a:cubicBezTo>
                  <a:pt x="1295495" y="823290"/>
                  <a:pt x="1288733" y="820716"/>
                  <a:pt x="1282008" y="818122"/>
                </a:cubicBezTo>
                <a:cubicBezTo>
                  <a:pt x="1275035" y="811879"/>
                  <a:pt x="1268042" y="805538"/>
                  <a:pt x="1261048" y="799141"/>
                </a:cubicBezTo>
                <a:close/>
                <a:moveTo>
                  <a:pt x="2942511" y="797623"/>
                </a:moveTo>
                <a:cubicBezTo>
                  <a:pt x="2903779" y="814395"/>
                  <a:pt x="2866258" y="829362"/>
                  <a:pt x="2829812" y="842560"/>
                </a:cubicBezTo>
                <a:cubicBezTo>
                  <a:pt x="2782800" y="852800"/>
                  <a:pt x="2734655" y="862253"/>
                  <a:pt x="2685626" y="870437"/>
                </a:cubicBezTo>
                <a:cubicBezTo>
                  <a:pt x="2733367" y="858660"/>
                  <a:pt x="2782954" y="843598"/>
                  <a:pt x="2834769" y="825115"/>
                </a:cubicBezTo>
                <a:cubicBezTo>
                  <a:pt x="2870984" y="816451"/>
                  <a:pt x="2906910" y="807248"/>
                  <a:pt x="2942511" y="797623"/>
                </a:cubicBezTo>
                <a:close/>
                <a:moveTo>
                  <a:pt x="1216611" y="796413"/>
                </a:moveTo>
                <a:cubicBezTo>
                  <a:pt x="1217956" y="797008"/>
                  <a:pt x="1219262" y="797604"/>
                  <a:pt x="1220607" y="798180"/>
                </a:cubicBezTo>
                <a:cubicBezTo>
                  <a:pt x="1221990" y="799218"/>
                  <a:pt x="1223373" y="800236"/>
                  <a:pt x="1224757" y="801254"/>
                </a:cubicBezTo>
                <a:cubicBezTo>
                  <a:pt x="1223393" y="800524"/>
                  <a:pt x="1222047" y="799794"/>
                  <a:pt x="1220683" y="799064"/>
                </a:cubicBezTo>
                <a:cubicBezTo>
                  <a:pt x="1219319" y="798200"/>
                  <a:pt x="1217975" y="797296"/>
                  <a:pt x="1216611" y="796413"/>
                </a:cubicBezTo>
                <a:close/>
                <a:moveTo>
                  <a:pt x="1348655" y="794703"/>
                </a:moveTo>
                <a:cubicBezTo>
                  <a:pt x="1356801" y="796201"/>
                  <a:pt x="1365005" y="797642"/>
                  <a:pt x="1373304" y="799083"/>
                </a:cubicBezTo>
                <a:cubicBezTo>
                  <a:pt x="1381546" y="809727"/>
                  <a:pt x="1389827" y="820370"/>
                  <a:pt x="1398204" y="831014"/>
                </a:cubicBezTo>
                <a:cubicBezTo>
                  <a:pt x="1390038" y="829112"/>
                  <a:pt x="1381911" y="827171"/>
                  <a:pt x="1373862" y="825212"/>
                </a:cubicBezTo>
                <a:cubicBezTo>
                  <a:pt x="1365408" y="815048"/>
                  <a:pt x="1356993" y="804885"/>
                  <a:pt x="1348655" y="794703"/>
                </a:cubicBezTo>
                <a:close/>
                <a:moveTo>
                  <a:pt x="1232499" y="790015"/>
                </a:moveTo>
                <a:cubicBezTo>
                  <a:pt x="1238705" y="792052"/>
                  <a:pt x="1244968" y="794069"/>
                  <a:pt x="1251250" y="796067"/>
                </a:cubicBezTo>
                <a:cubicBezTo>
                  <a:pt x="1257648" y="801965"/>
                  <a:pt x="1264026" y="807786"/>
                  <a:pt x="1270443" y="813569"/>
                </a:cubicBezTo>
                <a:cubicBezTo>
                  <a:pt x="1264218" y="811110"/>
                  <a:pt x="1258032" y="808612"/>
                  <a:pt x="1251865" y="806096"/>
                </a:cubicBezTo>
                <a:cubicBezTo>
                  <a:pt x="1245410" y="800793"/>
                  <a:pt x="1238954" y="795433"/>
                  <a:pt x="1232499" y="790015"/>
                </a:cubicBezTo>
                <a:close/>
                <a:moveTo>
                  <a:pt x="1318493" y="789035"/>
                </a:moveTo>
                <a:cubicBezTo>
                  <a:pt x="1326427" y="790572"/>
                  <a:pt x="1334457" y="792090"/>
                  <a:pt x="1342546" y="793589"/>
                </a:cubicBezTo>
                <a:cubicBezTo>
                  <a:pt x="1350749" y="803598"/>
                  <a:pt x="1358991" y="813607"/>
                  <a:pt x="1367291" y="823598"/>
                </a:cubicBezTo>
                <a:cubicBezTo>
                  <a:pt x="1359299" y="821619"/>
                  <a:pt x="1351364" y="819602"/>
                  <a:pt x="1343468" y="817546"/>
                </a:cubicBezTo>
                <a:cubicBezTo>
                  <a:pt x="1335092" y="808055"/>
                  <a:pt x="1326773" y="798545"/>
                  <a:pt x="1318493" y="789035"/>
                </a:cubicBezTo>
                <a:close/>
                <a:moveTo>
                  <a:pt x="3198397" y="787037"/>
                </a:moveTo>
                <a:cubicBezTo>
                  <a:pt x="3114113" y="839698"/>
                  <a:pt x="3036746" y="883117"/>
                  <a:pt x="2962568" y="919581"/>
                </a:cubicBezTo>
                <a:cubicBezTo>
                  <a:pt x="2902876" y="948918"/>
                  <a:pt x="2848449" y="973203"/>
                  <a:pt x="2796153" y="993817"/>
                </a:cubicBezTo>
                <a:cubicBezTo>
                  <a:pt x="2644627" y="1053183"/>
                  <a:pt x="2507894" y="1086708"/>
                  <a:pt x="2365802" y="1099349"/>
                </a:cubicBezTo>
                <a:cubicBezTo>
                  <a:pt x="2228954" y="1111549"/>
                  <a:pt x="2066631" y="1120117"/>
                  <a:pt x="1900350" y="1091491"/>
                </a:cubicBezTo>
                <a:cubicBezTo>
                  <a:pt x="1780505" y="1070934"/>
                  <a:pt x="1663868" y="1035776"/>
                  <a:pt x="1551093" y="986401"/>
                </a:cubicBezTo>
                <a:cubicBezTo>
                  <a:pt x="1543312" y="977083"/>
                  <a:pt x="1535608" y="967708"/>
                  <a:pt x="1527942" y="958294"/>
                </a:cubicBezTo>
                <a:cubicBezTo>
                  <a:pt x="1633225" y="997852"/>
                  <a:pt x="1742715" y="1026631"/>
                  <a:pt x="1854337" y="1043961"/>
                </a:cubicBezTo>
                <a:cubicBezTo>
                  <a:pt x="2020176" y="1069820"/>
                  <a:pt x="2180674" y="1062712"/>
                  <a:pt x="2309645" y="1057006"/>
                </a:cubicBezTo>
                <a:cubicBezTo>
                  <a:pt x="2451564" y="1050704"/>
                  <a:pt x="2584321" y="1026055"/>
                  <a:pt x="2727374" y="979370"/>
                </a:cubicBezTo>
                <a:cubicBezTo>
                  <a:pt x="2778977" y="962386"/>
                  <a:pt x="2832445" y="941925"/>
                  <a:pt x="2890811" y="916757"/>
                </a:cubicBezTo>
                <a:cubicBezTo>
                  <a:pt x="2956612" y="888400"/>
                  <a:pt x="3025699" y="854068"/>
                  <a:pt x="3099051" y="813166"/>
                </a:cubicBezTo>
                <a:cubicBezTo>
                  <a:pt x="3132269" y="804636"/>
                  <a:pt x="3165390" y="795894"/>
                  <a:pt x="3198397" y="787037"/>
                </a:cubicBezTo>
                <a:close/>
                <a:moveTo>
                  <a:pt x="3075881" y="786884"/>
                </a:moveTo>
                <a:cubicBezTo>
                  <a:pt x="3041164" y="805346"/>
                  <a:pt x="3007390" y="822349"/>
                  <a:pt x="2974479" y="838007"/>
                </a:cubicBezTo>
                <a:cubicBezTo>
                  <a:pt x="2934461" y="847421"/>
                  <a:pt x="2894327" y="856354"/>
                  <a:pt x="2854097" y="864635"/>
                </a:cubicBezTo>
                <a:cubicBezTo>
                  <a:pt x="2892213" y="849899"/>
                  <a:pt x="2931464" y="833242"/>
                  <a:pt x="2972020" y="814568"/>
                </a:cubicBezTo>
                <a:cubicBezTo>
                  <a:pt x="3007601" y="805462"/>
                  <a:pt x="3042260" y="796144"/>
                  <a:pt x="3075881" y="786884"/>
                </a:cubicBezTo>
                <a:close/>
                <a:moveTo>
                  <a:pt x="2852675" y="786710"/>
                </a:moveTo>
                <a:cubicBezTo>
                  <a:pt x="2852310" y="786845"/>
                  <a:pt x="2851945" y="786960"/>
                  <a:pt x="2851599" y="787095"/>
                </a:cubicBezTo>
                <a:cubicBezTo>
                  <a:pt x="2850696" y="787345"/>
                  <a:pt x="2849813" y="787614"/>
                  <a:pt x="2848909" y="787863"/>
                </a:cubicBezTo>
                <a:cubicBezTo>
                  <a:pt x="2850177" y="787479"/>
                  <a:pt x="2851426" y="787095"/>
                  <a:pt x="2852675" y="786710"/>
                </a:cubicBezTo>
                <a:close/>
                <a:moveTo>
                  <a:pt x="2052856" y="784905"/>
                </a:moveTo>
                <a:cubicBezTo>
                  <a:pt x="2067688" y="791091"/>
                  <a:pt x="2082385" y="797162"/>
                  <a:pt x="2097082" y="803041"/>
                </a:cubicBezTo>
                <a:cubicBezTo>
                  <a:pt x="2118465" y="812743"/>
                  <a:pt x="2140328" y="821696"/>
                  <a:pt x="2163191" y="829592"/>
                </a:cubicBezTo>
                <a:cubicBezTo>
                  <a:pt x="2166015" y="830572"/>
                  <a:pt x="2168878" y="831456"/>
                  <a:pt x="2171702" y="832397"/>
                </a:cubicBezTo>
                <a:cubicBezTo>
                  <a:pt x="2156255" y="827997"/>
                  <a:pt x="2140828" y="823387"/>
                  <a:pt x="2125324" y="818622"/>
                </a:cubicBezTo>
                <a:cubicBezTo>
                  <a:pt x="2114988" y="814587"/>
                  <a:pt x="2104805" y="810341"/>
                  <a:pt x="2094853" y="805846"/>
                </a:cubicBezTo>
                <a:cubicBezTo>
                  <a:pt x="2080425" y="799295"/>
                  <a:pt x="2066477" y="792282"/>
                  <a:pt x="2052856" y="784905"/>
                </a:cubicBezTo>
                <a:close/>
                <a:moveTo>
                  <a:pt x="1288560" y="783003"/>
                </a:moveTo>
                <a:cubicBezTo>
                  <a:pt x="1296283" y="784616"/>
                  <a:pt x="1304084" y="786211"/>
                  <a:pt x="1311941" y="787767"/>
                </a:cubicBezTo>
                <a:cubicBezTo>
                  <a:pt x="1320029" y="797066"/>
                  <a:pt x="1328156" y="806365"/>
                  <a:pt x="1336340" y="815663"/>
                </a:cubicBezTo>
                <a:cubicBezTo>
                  <a:pt x="1328521" y="813588"/>
                  <a:pt x="1320779" y="811475"/>
                  <a:pt x="1313094" y="809323"/>
                </a:cubicBezTo>
                <a:cubicBezTo>
                  <a:pt x="1304871" y="800563"/>
                  <a:pt x="1296706" y="791783"/>
                  <a:pt x="1288560" y="783003"/>
                </a:cubicBezTo>
                <a:close/>
                <a:moveTo>
                  <a:pt x="1204968" y="780678"/>
                </a:moveTo>
                <a:cubicBezTo>
                  <a:pt x="1210348" y="782561"/>
                  <a:pt x="1215727" y="784405"/>
                  <a:pt x="1221164" y="786249"/>
                </a:cubicBezTo>
                <a:cubicBezTo>
                  <a:pt x="1226716" y="790976"/>
                  <a:pt x="1232288" y="795644"/>
                  <a:pt x="1237859" y="800294"/>
                </a:cubicBezTo>
                <a:cubicBezTo>
                  <a:pt x="1232537" y="798046"/>
                  <a:pt x="1227216" y="795798"/>
                  <a:pt x="1221933" y="793512"/>
                </a:cubicBezTo>
                <a:cubicBezTo>
                  <a:pt x="1216265" y="789285"/>
                  <a:pt x="1210616" y="785001"/>
                  <a:pt x="1204968" y="780678"/>
                </a:cubicBezTo>
                <a:close/>
                <a:moveTo>
                  <a:pt x="2936747" y="780179"/>
                </a:moveTo>
                <a:cubicBezTo>
                  <a:pt x="2903126" y="794242"/>
                  <a:pt x="2870446" y="806979"/>
                  <a:pt x="2838612" y="818449"/>
                </a:cubicBezTo>
                <a:cubicBezTo>
                  <a:pt x="2801090" y="827479"/>
                  <a:pt x="2763281" y="835913"/>
                  <a:pt x="2725202" y="843579"/>
                </a:cubicBezTo>
                <a:cubicBezTo>
                  <a:pt x="2764011" y="832916"/>
                  <a:pt x="2804107" y="820217"/>
                  <a:pt x="2845662" y="805442"/>
                </a:cubicBezTo>
                <a:cubicBezTo>
                  <a:pt x="2876268" y="797373"/>
                  <a:pt x="2906641" y="788920"/>
                  <a:pt x="2936747" y="780179"/>
                </a:cubicBezTo>
                <a:close/>
                <a:moveTo>
                  <a:pt x="1258839" y="776547"/>
                </a:moveTo>
                <a:cubicBezTo>
                  <a:pt x="1266293" y="778219"/>
                  <a:pt x="1273843" y="779871"/>
                  <a:pt x="1281452" y="781485"/>
                </a:cubicBezTo>
                <a:cubicBezTo>
                  <a:pt x="1289367" y="790053"/>
                  <a:pt x="1297321" y="798603"/>
                  <a:pt x="1305313" y="807152"/>
                </a:cubicBezTo>
                <a:cubicBezTo>
                  <a:pt x="1297763" y="805020"/>
                  <a:pt x="1290270" y="802849"/>
                  <a:pt x="1282835" y="800639"/>
                </a:cubicBezTo>
                <a:cubicBezTo>
                  <a:pt x="1281970" y="799775"/>
                  <a:pt x="1281105" y="798930"/>
                  <a:pt x="1280241" y="798065"/>
                </a:cubicBezTo>
                <a:cubicBezTo>
                  <a:pt x="1273075" y="790899"/>
                  <a:pt x="1265947" y="783733"/>
                  <a:pt x="1258839" y="776547"/>
                </a:cubicBezTo>
                <a:close/>
                <a:moveTo>
                  <a:pt x="1961848" y="773300"/>
                </a:moveTo>
                <a:cubicBezTo>
                  <a:pt x="1964595" y="774069"/>
                  <a:pt x="1967362" y="774857"/>
                  <a:pt x="1970090" y="775664"/>
                </a:cubicBezTo>
                <a:cubicBezTo>
                  <a:pt x="1987304" y="780736"/>
                  <a:pt x="2003980" y="785846"/>
                  <a:pt x="2020291" y="790918"/>
                </a:cubicBezTo>
                <a:cubicBezTo>
                  <a:pt x="2020887" y="791264"/>
                  <a:pt x="2021463" y="791610"/>
                  <a:pt x="2022059" y="791956"/>
                </a:cubicBezTo>
                <a:cubicBezTo>
                  <a:pt x="2058389" y="812570"/>
                  <a:pt x="2097697" y="829784"/>
                  <a:pt x="2139022" y="843290"/>
                </a:cubicBezTo>
                <a:cubicBezTo>
                  <a:pt x="2120232" y="839025"/>
                  <a:pt x="2101097" y="834587"/>
                  <a:pt x="2081463" y="830015"/>
                </a:cubicBezTo>
                <a:cubicBezTo>
                  <a:pt x="2071703" y="827748"/>
                  <a:pt x="2061809" y="825442"/>
                  <a:pt x="2051780" y="823137"/>
                </a:cubicBezTo>
                <a:cubicBezTo>
                  <a:pt x="2020003" y="808785"/>
                  <a:pt x="1989898" y="792109"/>
                  <a:pt x="1961848" y="773300"/>
                </a:cubicBezTo>
                <a:close/>
                <a:moveTo>
                  <a:pt x="2917343" y="773070"/>
                </a:moveTo>
                <a:cubicBezTo>
                  <a:pt x="2894211" y="782234"/>
                  <a:pt x="2871522" y="790822"/>
                  <a:pt x="2849255" y="798795"/>
                </a:cubicBezTo>
                <a:cubicBezTo>
                  <a:pt x="2824952" y="805250"/>
                  <a:pt x="2800514" y="811456"/>
                  <a:pt x="2775961" y="817373"/>
                </a:cubicBezTo>
                <a:cubicBezTo>
                  <a:pt x="2799707" y="810130"/>
                  <a:pt x="2823933" y="802196"/>
                  <a:pt x="2848698" y="793569"/>
                </a:cubicBezTo>
                <a:cubicBezTo>
                  <a:pt x="2871522" y="787018"/>
                  <a:pt x="2894384" y="780159"/>
                  <a:pt x="2917343" y="773070"/>
                </a:cubicBezTo>
                <a:close/>
                <a:moveTo>
                  <a:pt x="1178993" y="771399"/>
                </a:moveTo>
                <a:cubicBezTo>
                  <a:pt x="1183028" y="772878"/>
                  <a:pt x="1187101" y="774338"/>
                  <a:pt x="1191155" y="775798"/>
                </a:cubicBezTo>
                <a:cubicBezTo>
                  <a:pt x="1195381" y="779083"/>
                  <a:pt x="1199627" y="782311"/>
                  <a:pt x="1203873" y="785558"/>
                </a:cubicBezTo>
                <a:cubicBezTo>
                  <a:pt x="1199819" y="783733"/>
                  <a:pt x="1195785" y="781869"/>
                  <a:pt x="1191769" y="780025"/>
                </a:cubicBezTo>
                <a:cubicBezTo>
                  <a:pt x="1187504" y="777162"/>
                  <a:pt x="1183239" y="774300"/>
                  <a:pt x="1178993" y="771399"/>
                </a:cubicBezTo>
                <a:close/>
                <a:moveTo>
                  <a:pt x="1229483" y="769765"/>
                </a:moveTo>
                <a:cubicBezTo>
                  <a:pt x="1236630" y="771475"/>
                  <a:pt x="1243834" y="773166"/>
                  <a:pt x="1251096" y="774818"/>
                </a:cubicBezTo>
                <a:cubicBezTo>
                  <a:pt x="1258762" y="782561"/>
                  <a:pt x="1266447" y="790303"/>
                  <a:pt x="1274170" y="798046"/>
                </a:cubicBezTo>
                <a:cubicBezTo>
                  <a:pt x="1266927" y="795855"/>
                  <a:pt x="1259742" y="793627"/>
                  <a:pt x="1252614" y="791360"/>
                </a:cubicBezTo>
                <a:cubicBezTo>
                  <a:pt x="1250213" y="789150"/>
                  <a:pt x="1247811" y="786922"/>
                  <a:pt x="1245410" y="784693"/>
                </a:cubicBezTo>
                <a:cubicBezTo>
                  <a:pt x="1240088" y="779717"/>
                  <a:pt x="1234785" y="774741"/>
                  <a:pt x="1229483" y="769765"/>
                </a:cubicBezTo>
                <a:close/>
                <a:moveTo>
                  <a:pt x="1379837" y="764098"/>
                </a:moveTo>
                <a:cubicBezTo>
                  <a:pt x="1461604" y="772647"/>
                  <a:pt x="1545330" y="778776"/>
                  <a:pt x="1628115" y="783944"/>
                </a:cubicBezTo>
                <a:cubicBezTo>
                  <a:pt x="1655857" y="785712"/>
                  <a:pt x="1683637" y="787229"/>
                  <a:pt x="1710515" y="788709"/>
                </a:cubicBezTo>
                <a:cubicBezTo>
                  <a:pt x="1773031" y="792167"/>
                  <a:pt x="1833626" y="795510"/>
                  <a:pt x="1891320" y="801427"/>
                </a:cubicBezTo>
                <a:cubicBezTo>
                  <a:pt x="1918755" y="820236"/>
                  <a:pt x="1947804" y="836931"/>
                  <a:pt x="1978466" y="851494"/>
                </a:cubicBezTo>
                <a:cubicBezTo>
                  <a:pt x="1929322" y="847037"/>
                  <a:pt x="1878045" y="844078"/>
                  <a:pt x="1825077" y="841023"/>
                </a:cubicBezTo>
                <a:cubicBezTo>
                  <a:pt x="1775952" y="838199"/>
                  <a:pt x="1725136" y="835279"/>
                  <a:pt x="1673763" y="830994"/>
                </a:cubicBezTo>
                <a:cubicBezTo>
                  <a:pt x="1576742" y="822964"/>
                  <a:pt x="1487501" y="812455"/>
                  <a:pt x="1405485" y="799352"/>
                </a:cubicBezTo>
                <a:cubicBezTo>
                  <a:pt x="1396878" y="787614"/>
                  <a:pt x="1388328" y="775856"/>
                  <a:pt x="1379837" y="764098"/>
                </a:cubicBezTo>
                <a:close/>
                <a:moveTo>
                  <a:pt x="1157514" y="763291"/>
                </a:moveTo>
                <a:cubicBezTo>
                  <a:pt x="1158782" y="763771"/>
                  <a:pt x="1160050" y="764271"/>
                  <a:pt x="1161318" y="764751"/>
                </a:cubicBezTo>
                <a:cubicBezTo>
                  <a:pt x="1162778" y="765769"/>
                  <a:pt x="1164239" y="766768"/>
                  <a:pt x="1165679" y="767787"/>
                </a:cubicBezTo>
                <a:cubicBezTo>
                  <a:pt x="1164469" y="767191"/>
                  <a:pt x="1163259" y="766615"/>
                  <a:pt x="1162067" y="766038"/>
                </a:cubicBezTo>
                <a:cubicBezTo>
                  <a:pt x="1160530" y="765116"/>
                  <a:pt x="1159032" y="764194"/>
                  <a:pt x="1157514" y="763291"/>
                </a:cubicBezTo>
                <a:close/>
                <a:moveTo>
                  <a:pt x="1200492" y="762542"/>
                </a:moveTo>
                <a:cubicBezTo>
                  <a:pt x="1207216" y="764271"/>
                  <a:pt x="1213998" y="765981"/>
                  <a:pt x="1220857" y="767652"/>
                </a:cubicBezTo>
                <a:cubicBezTo>
                  <a:pt x="1228023" y="774396"/>
                  <a:pt x="1235208" y="781139"/>
                  <a:pt x="1242432" y="787883"/>
                </a:cubicBezTo>
                <a:cubicBezTo>
                  <a:pt x="1242566" y="787998"/>
                  <a:pt x="1242700" y="788113"/>
                  <a:pt x="1242835" y="788248"/>
                </a:cubicBezTo>
                <a:cubicBezTo>
                  <a:pt x="1235995" y="786038"/>
                  <a:pt x="1229214" y="783790"/>
                  <a:pt x="1222489" y="781523"/>
                </a:cubicBezTo>
                <a:cubicBezTo>
                  <a:pt x="1218513" y="778142"/>
                  <a:pt x="1214536" y="774741"/>
                  <a:pt x="1210578" y="771303"/>
                </a:cubicBezTo>
                <a:cubicBezTo>
                  <a:pt x="1207216" y="768382"/>
                  <a:pt x="1203854" y="765462"/>
                  <a:pt x="1200492" y="762542"/>
                </a:cubicBezTo>
                <a:close/>
                <a:moveTo>
                  <a:pt x="3070559" y="761158"/>
                </a:moveTo>
                <a:cubicBezTo>
                  <a:pt x="3037802" y="777988"/>
                  <a:pt x="3005911" y="793589"/>
                  <a:pt x="2974787" y="807998"/>
                </a:cubicBezTo>
                <a:cubicBezTo>
                  <a:pt x="2938880" y="817219"/>
                  <a:pt x="2902050" y="826268"/>
                  <a:pt x="2864413" y="834856"/>
                </a:cubicBezTo>
                <a:cubicBezTo>
                  <a:pt x="2900032" y="821177"/>
                  <a:pt x="2936689" y="805846"/>
                  <a:pt x="2974499" y="788862"/>
                </a:cubicBezTo>
                <a:cubicBezTo>
                  <a:pt x="3006813" y="779871"/>
                  <a:pt x="3038839" y="770611"/>
                  <a:pt x="3070559" y="761158"/>
                </a:cubicBezTo>
                <a:close/>
                <a:moveTo>
                  <a:pt x="1348828" y="760717"/>
                </a:moveTo>
                <a:cubicBezTo>
                  <a:pt x="1357416" y="761696"/>
                  <a:pt x="1366023" y="762638"/>
                  <a:pt x="1374669" y="763560"/>
                </a:cubicBezTo>
                <a:cubicBezTo>
                  <a:pt x="1383045" y="775202"/>
                  <a:pt x="1391517" y="786864"/>
                  <a:pt x="1400029" y="798488"/>
                </a:cubicBezTo>
                <a:cubicBezTo>
                  <a:pt x="1391441" y="797104"/>
                  <a:pt x="1382968" y="795683"/>
                  <a:pt x="1374534" y="794242"/>
                </a:cubicBezTo>
                <a:cubicBezTo>
                  <a:pt x="1365908" y="783080"/>
                  <a:pt x="1357339" y="771898"/>
                  <a:pt x="1348828" y="760717"/>
                </a:cubicBezTo>
                <a:close/>
                <a:moveTo>
                  <a:pt x="1894509" y="757854"/>
                </a:moveTo>
                <a:cubicBezTo>
                  <a:pt x="1911954" y="761062"/>
                  <a:pt x="1929034" y="764751"/>
                  <a:pt x="1945729" y="768997"/>
                </a:cubicBezTo>
                <a:cubicBezTo>
                  <a:pt x="1947650" y="770361"/>
                  <a:pt x="1949552" y="771744"/>
                  <a:pt x="1951493" y="773089"/>
                </a:cubicBezTo>
                <a:cubicBezTo>
                  <a:pt x="1975066" y="789400"/>
                  <a:pt x="2000157" y="804194"/>
                  <a:pt x="2026477" y="817335"/>
                </a:cubicBezTo>
                <a:cubicBezTo>
                  <a:pt x="2006362" y="812781"/>
                  <a:pt x="1985690" y="808958"/>
                  <a:pt x="1964557" y="805654"/>
                </a:cubicBezTo>
                <a:cubicBezTo>
                  <a:pt x="1940004" y="791264"/>
                  <a:pt x="1916584" y="775279"/>
                  <a:pt x="1894509" y="757854"/>
                </a:cubicBezTo>
                <a:close/>
                <a:moveTo>
                  <a:pt x="3306118" y="757816"/>
                </a:moveTo>
                <a:cubicBezTo>
                  <a:pt x="3208195" y="825423"/>
                  <a:pt x="3120011" y="880504"/>
                  <a:pt x="3036188" y="926652"/>
                </a:cubicBezTo>
                <a:cubicBezTo>
                  <a:pt x="2975018" y="960311"/>
                  <a:pt x="2919475" y="988438"/>
                  <a:pt x="2866373" y="1012664"/>
                </a:cubicBezTo>
                <a:cubicBezTo>
                  <a:pt x="2707047" y="1085017"/>
                  <a:pt x="2565896" y="1127495"/>
                  <a:pt x="2422170" y="1146323"/>
                </a:cubicBezTo>
                <a:cubicBezTo>
                  <a:pt x="2305399" y="1161635"/>
                  <a:pt x="2128974" y="1178003"/>
                  <a:pt x="1945672" y="1143595"/>
                </a:cubicBezTo>
                <a:cubicBezTo>
                  <a:pt x="1820754" y="1120214"/>
                  <a:pt x="1698412" y="1078850"/>
                  <a:pt x="1579412" y="1019888"/>
                </a:cubicBezTo>
                <a:cubicBezTo>
                  <a:pt x="1572092" y="1011358"/>
                  <a:pt x="1564811" y="1002770"/>
                  <a:pt x="1557568" y="994144"/>
                </a:cubicBezTo>
                <a:cubicBezTo>
                  <a:pt x="1668095" y="1041790"/>
                  <a:pt x="1782311" y="1075853"/>
                  <a:pt x="1899582" y="1095968"/>
                </a:cubicBezTo>
                <a:cubicBezTo>
                  <a:pt x="2066362" y="1124690"/>
                  <a:pt x="2229050" y="1116102"/>
                  <a:pt x="2366205" y="1103883"/>
                </a:cubicBezTo>
                <a:cubicBezTo>
                  <a:pt x="2508740" y="1091203"/>
                  <a:pt x="2645875" y="1057563"/>
                  <a:pt x="2797805" y="998044"/>
                </a:cubicBezTo>
                <a:cubicBezTo>
                  <a:pt x="2850216" y="977391"/>
                  <a:pt x="2904778" y="953049"/>
                  <a:pt x="2964585" y="923654"/>
                </a:cubicBezTo>
                <a:cubicBezTo>
                  <a:pt x="3042548" y="885326"/>
                  <a:pt x="3124027" y="839332"/>
                  <a:pt x="3213363" y="783022"/>
                </a:cubicBezTo>
                <a:cubicBezTo>
                  <a:pt x="3244370" y="774665"/>
                  <a:pt x="3275302" y="766230"/>
                  <a:pt x="3306118" y="757816"/>
                </a:cubicBezTo>
                <a:close/>
                <a:moveTo>
                  <a:pt x="1318127" y="757105"/>
                </a:moveTo>
                <a:cubicBezTo>
                  <a:pt x="1326523" y="758142"/>
                  <a:pt x="1334976" y="759141"/>
                  <a:pt x="1343430" y="760121"/>
                </a:cubicBezTo>
                <a:cubicBezTo>
                  <a:pt x="1351825" y="771168"/>
                  <a:pt x="1360279" y="782196"/>
                  <a:pt x="1368790" y="793223"/>
                </a:cubicBezTo>
                <a:cubicBezTo>
                  <a:pt x="1360375" y="791763"/>
                  <a:pt x="1352056" y="790284"/>
                  <a:pt x="1343795" y="788766"/>
                </a:cubicBezTo>
                <a:cubicBezTo>
                  <a:pt x="1335188" y="778219"/>
                  <a:pt x="1326619" y="767671"/>
                  <a:pt x="1318127" y="757105"/>
                </a:cubicBezTo>
                <a:close/>
                <a:moveTo>
                  <a:pt x="2003019" y="755721"/>
                </a:moveTo>
                <a:cubicBezTo>
                  <a:pt x="2010954" y="759967"/>
                  <a:pt x="2018869" y="764155"/>
                  <a:pt x="2026766" y="768305"/>
                </a:cubicBezTo>
                <a:cubicBezTo>
                  <a:pt x="2023346" y="766864"/>
                  <a:pt x="2019926" y="765443"/>
                  <a:pt x="2016487" y="764002"/>
                </a:cubicBezTo>
                <a:cubicBezTo>
                  <a:pt x="2011973" y="761274"/>
                  <a:pt x="2007496" y="758526"/>
                  <a:pt x="2003019" y="755721"/>
                </a:cubicBezTo>
                <a:close/>
                <a:moveTo>
                  <a:pt x="1172096" y="755010"/>
                </a:moveTo>
                <a:cubicBezTo>
                  <a:pt x="1178301" y="756720"/>
                  <a:pt x="1184526" y="758392"/>
                  <a:pt x="1190828" y="760063"/>
                </a:cubicBezTo>
                <a:cubicBezTo>
                  <a:pt x="1196438" y="764924"/>
                  <a:pt x="1202029" y="769804"/>
                  <a:pt x="1207658" y="774665"/>
                </a:cubicBezTo>
                <a:cubicBezTo>
                  <a:pt x="1208811" y="775664"/>
                  <a:pt x="1209963" y="776643"/>
                  <a:pt x="1211116" y="777623"/>
                </a:cubicBezTo>
                <a:cubicBezTo>
                  <a:pt x="1204872" y="775471"/>
                  <a:pt x="1198666" y="773281"/>
                  <a:pt x="1192499" y="771072"/>
                </a:cubicBezTo>
                <a:cubicBezTo>
                  <a:pt x="1186908" y="766730"/>
                  <a:pt x="1181299" y="762350"/>
                  <a:pt x="1175727" y="757912"/>
                </a:cubicBezTo>
                <a:cubicBezTo>
                  <a:pt x="1174536" y="756951"/>
                  <a:pt x="1173307" y="755971"/>
                  <a:pt x="1172096" y="755010"/>
                </a:cubicBezTo>
                <a:close/>
                <a:moveTo>
                  <a:pt x="3191115" y="754377"/>
                </a:moveTo>
                <a:cubicBezTo>
                  <a:pt x="3160394" y="772878"/>
                  <a:pt x="3130443" y="790303"/>
                  <a:pt x="3101183" y="806672"/>
                </a:cubicBezTo>
                <a:cubicBezTo>
                  <a:pt x="3066217" y="815682"/>
                  <a:pt x="3031155" y="824462"/>
                  <a:pt x="2995977" y="832896"/>
                </a:cubicBezTo>
                <a:cubicBezTo>
                  <a:pt x="3028619" y="817008"/>
                  <a:pt x="3062106" y="799775"/>
                  <a:pt x="3096514" y="781177"/>
                </a:cubicBezTo>
                <a:cubicBezTo>
                  <a:pt x="3127926" y="772436"/>
                  <a:pt x="3159646" y="763406"/>
                  <a:pt x="3191115" y="754377"/>
                </a:cubicBezTo>
                <a:close/>
                <a:moveTo>
                  <a:pt x="1287599" y="753205"/>
                </a:moveTo>
                <a:cubicBezTo>
                  <a:pt x="1295822" y="754300"/>
                  <a:pt x="1304084" y="755356"/>
                  <a:pt x="1312383" y="756394"/>
                </a:cubicBezTo>
                <a:cubicBezTo>
                  <a:pt x="1320759" y="766807"/>
                  <a:pt x="1329213" y="777220"/>
                  <a:pt x="1337685" y="787633"/>
                </a:cubicBezTo>
                <a:cubicBezTo>
                  <a:pt x="1329463" y="786096"/>
                  <a:pt x="1321278" y="784540"/>
                  <a:pt x="1313209" y="782945"/>
                </a:cubicBezTo>
                <a:cubicBezTo>
                  <a:pt x="1304621" y="773031"/>
                  <a:pt x="1296091" y="763118"/>
                  <a:pt x="1287599" y="753205"/>
                </a:cubicBezTo>
                <a:close/>
                <a:moveTo>
                  <a:pt x="1257321" y="749016"/>
                </a:moveTo>
                <a:cubicBezTo>
                  <a:pt x="1265352" y="750188"/>
                  <a:pt x="1273401" y="751303"/>
                  <a:pt x="1281490" y="752378"/>
                </a:cubicBezTo>
                <a:cubicBezTo>
                  <a:pt x="1289828" y="762138"/>
                  <a:pt x="1298204" y="771879"/>
                  <a:pt x="1306638" y="781619"/>
                </a:cubicBezTo>
                <a:cubicBezTo>
                  <a:pt x="1298569" y="779986"/>
                  <a:pt x="1290597" y="778334"/>
                  <a:pt x="1282700" y="776663"/>
                </a:cubicBezTo>
                <a:cubicBezTo>
                  <a:pt x="1274189" y="767460"/>
                  <a:pt x="1265736" y="758238"/>
                  <a:pt x="1257321" y="749016"/>
                </a:cubicBezTo>
                <a:close/>
                <a:moveTo>
                  <a:pt x="1965056" y="748574"/>
                </a:moveTo>
                <a:cubicBezTo>
                  <a:pt x="1981425" y="755126"/>
                  <a:pt x="1997352" y="761696"/>
                  <a:pt x="2012991" y="768228"/>
                </a:cubicBezTo>
                <a:cubicBezTo>
                  <a:pt x="2033778" y="780812"/>
                  <a:pt x="2054988" y="792686"/>
                  <a:pt x="2077255" y="803521"/>
                </a:cubicBezTo>
                <a:cubicBezTo>
                  <a:pt x="2074546" y="802676"/>
                  <a:pt x="2071818" y="801811"/>
                  <a:pt x="2069090" y="800927"/>
                </a:cubicBezTo>
                <a:cubicBezTo>
                  <a:pt x="2054297" y="796240"/>
                  <a:pt x="2039254" y="791456"/>
                  <a:pt x="2023884" y="786653"/>
                </a:cubicBezTo>
                <a:cubicBezTo>
                  <a:pt x="2003289" y="774857"/>
                  <a:pt x="1983903" y="762081"/>
                  <a:pt x="1965056" y="748574"/>
                </a:cubicBezTo>
                <a:close/>
                <a:moveTo>
                  <a:pt x="1833088" y="748479"/>
                </a:moveTo>
                <a:cubicBezTo>
                  <a:pt x="1849957" y="750573"/>
                  <a:pt x="1866575" y="752993"/>
                  <a:pt x="1882886" y="755779"/>
                </a:cubicBezTo>
                <a:cubicBezTo>
                  <a:pt x="1903962" y="773051"/>
                  <a:pt x="1926363" y="788978"/>
                  <a:pt x="1949860" y="803444"/>
                </a:cubicBezTo>
                <a:cubicBezTo>
                  <a:pt x="1931743" y="800851"/>
                  <a:pt x="1913318" y="798603"/>
                  <a:pt x="1894567" y="796662"/>
                </a:cubicBezTo>
                <a:cubicBezTo>
                  <a:pt x="1873050" y="781907"/>
                  <a:pt x="1852551" y="765827"/>
                  <a:pt x="1833088" y="748479"/>
                </a:cubicBezTo>
                <a:close/>
                <a:moveTo>
                  <a:pt x="1144565" y="747172"/>
                </a:moveTo>
                <a:cubicBezTo>
                  <a:pt x="1149964" y="748747"/>
                  <a:pt x="1155401" y="750323"/>
                  <a:pt x="1160876" y="751860"/>
                </a:cubicBezTo>
                <a:cubicBezTo>
                  <a:pt x="1164891" y="755068"/>
                  <a:pt x="1168907" y="758277"/>
                  <a:pt x="1172903" y="761466"/>
                </a:cubicBezTo>
                <a:cubicBezTo>
                  <a:pt x="1174882" y="763041"/>
                  <a:pt x="1176861" y="764559"/>
                  <a:pt x="1178839" y="766115"/>
                </a:cubicBezTo>
                <a:cubicBezTo>
                  <a:pt x="1173364" y="764098"/>
                  <a:pt x="1167946" y="762042"/>
                  <a:pt x="1162548" y="759987"/>
                </a:cubicBezTo>
                <a:cubicBezTo>
                  <a:pt x="1156534" y="755760"/>
                  <a:pt x="1150559" y="751475"/>
                  <a:pt x="1144565" y="747172"/>
                </a:cubicBezTo>
                <a:close/>
                <a:moveTo>
                  <a:pt x="1227254" y="744482"/>
                </a:moveTo>
                <a:cubicBezTo>
                  <a:pt x="1235054" y="745712"/>
                  <a:pt x="1242893" y="746903"/>
                  <a:pt x="1250770" y="748056"/>
                </a:cubicBezTo>
                <a:cubicBezTo>
                  <a:pt x="1259012" y="757105"/>
                  <a:pt x="1267273" y="766134"/>
                  <a:pt x="1275592" y="775145"/>
                </a:cubicBezTo>
                <a:cubicBezTo>
                  <a:pt x="1267772" y="773474"/>
                  <a:pt x="1260030" y="771744"/>
                  <a:pt x="1252364" y="770015"/>
                </a:cubicBezTo>
                <a:cubicBezTo>
                  <a:pt x="1243950" y="761504"/>
                  <a:pt x="1235573" y="752993"/>
                  <a:pt x="1227254" y="744482"/>
                </a:cubicBezTo>
                <a:close/>
                <a:moveTo>
                  <a:pt x="3063489" y="741370"/>
                </a:moveTo>
                <a:cubicBezTo>
                  <a:pt x="3033998" y="755971"/>
                  <a:pt x="3005218" y="769631"/>
                  <a:pt x="2977073" y="782350"/>
                </a:cubicBezTo>
                <a:cubicBezTo>
                  <a:pt x="2945277" y="791226"/>
                  <a:pt x="2913193" y="799794"/>
                  <a:pt x="2880897" y="807998"/>
                </a:cubicBezTo>
                <a:cubicBezTo>
                  <a:pt x="2912290" y="795894"/>
                  <a:pt x="2944489" y="782599"/>
                  <a:pt x="2977573" y="768094"/>
                </a:cubicBezTo>
                <a:cubicBezTo>
                  <a:pt x="3006544" y="759372"/>
                  <a:pt x="3035189" y="750438"/>
                  <a:pt x="3063489" y="741370"/>
                </a:cubicBezTo>
                <a:close/>
                <a:moveTo>
                  <a:pt x="1197552" y="739641"/>
                </a:moveTo>
                <a:cubicBezTo>
                  <a:pt x="1205045" y="740909"/>
                  <a:pt x="1212595" y="742158"/>
                  <a:pt x="1220165" y="743368"/>
                </a:cubicBezTo>
                <a:cubicBezTo>
                  <a:pt x="1228253" y="751648"/>
                  <a:pt x="1236399" y="759929"/>
                  <a:pt x="1244564" y="768209"/>
                </a:cubicBezTo>
                <a:cubicBezTo>
                  <a:pt x="1236995" y="766442"/>
                  <a:pt x="1229521" y="764655"/>
                  <a:pt x="1222124" y="762849"/>
                </a:cubicBezTo>
                <a:cubicBezTo>
                  <a:pt x="1213902" y="755107"/>
                  <a:pt x="1205717" y="747364"/>
                  <a:pt x="1197552" y="739641"/>
                </a:cubicBezTo>
                <a:close/>
                <a:moveTo>
                  <a:pt x="1118782" y="739334"/>
                </a:moveTo>
                <a:cubicBezTo>
                  <a:pt x="1122875" y="740621"/>
                  <a:pt x="1126986" y="741908"/>
                  <a:pt x="1131136" y="743157"/>
                </a:cubicBezTo>
                <a:cubicBezTo>
                  <a:pt x="1133461" y="744867"/>
                  <a:pt x="1135843" y="746577"/>
                  <a:pt x="1138148" y="748267"/>
                </a:cubicBezTo>
                <a:cubicBezTo>
                  <a:pt x="1140396" y="749900"/>
                  <a:pt x="1142663" y="751475"/>
                  <a:pt x="1144911" y="753108"/>
                </a:cubicBezTo>
                <a:cubicBezTo>
                  <a:pt x="1140857" y="751495"/>
                  <a:pt x="1136842" y="749843"/>
                  <a:pt x="1132827" y="748210"/>
                </a:cubicBezTo>
                <a:cubicBezTo>
                  <a:pt x="1128120" y="745270"/>
                  <a:pt x="1123432" y="742311"/>
                  <a:pt x="1118782" y="739334"/>
                </a:cubicBezTo>
                <a:close/>
                <a:moveTo>
                  <a:pt x="1168215" y="734434"/>
                </a:moveTo>
                <a:cubicBezTo>
                  <a:pt x="1175362" y="735760"/>
                  <a:pt x="1182567" y="737047"/>
                  <a:pt x="1189809" y="738315"/>
                </a:cubicBezTo>
                <a:cubicBezTo>
                  <a:pt x="1197667" y="745789"/>
                  <a:pt x="1205564" y="753243"/>
                  <a:pt x="1213498" y="760717"/>
                </a:cubicBezTo>
                <a:cubicBezTo>
                  <a:pt x="1206294" y="758930"/>
                  <a:pt x="1199147" y="757105"/>
                  <a:pt x="1192077" y="755241"/>
                </a:cubicBezTo>
                <a:cubicBezTo>
                  <a:pt x="1184104" y="748305"/>
                  <a:pt x="1176131" y="741370"/>
                  <a:pt x="1168215" y="734434"/>
                </a:cubicBezTo>
                <a:close/>
                <a:moveTo>
                  <a:pt x="1097054" y="732360"/>
                </a:moveTo>
                <a:cubicBezTo>
                  <a:pt x="1098514" y="732840"/>
                  <a:pt x="1100012" y="733320"/>
                  <a:pt x="1101472" y="733800"/>
                </a:cubicBezTo>
                <a:cubicBezTo>
                  <a:pt x="1102126" y="734223"/>
                  <a:pt x="1102779" y="734646"/>
                  <a:pt x="1103432" y="735068"/>
                </a:cubicBezTo>
                <a:cubicBezTo>
                  <a:pt x="1104643" y="735875"/>
                  <a:pt x="1105891" y="736644"/>
                  <a:pt x="1107121" y="737451"/>
                </a:cubicBezTo>
                <a:cubicBezTo>
                  <a:pt x="1105833" y="736894"/>
                  <a:pt x="1104566" y="736336"/>
                  <a:pt x="1103279" y="735779"/>
                </a:cubicBezTo>
                <a:cubicBezTo>
                  <a:pt x="1101204" y="734646"/>
                  <a:pt x="1099128" y="733493"/>
                  <a:pt x="1097054" y="732360"/>
                </a:cubicBezTo>
                <a:close/>
                <a:moveTo>
                  <a:pt x="3017880" y="731034"/>
                </a:moveTo>
                <a:cubicBezTo>
                  <a:pt x="3004892" y="736682"/>
                  <a:pt x="2991905" y="742273"/>
                  <a:pt x="2978879" y="747787"/>
                </a:cubicBezTo>
                <a:cubicBezTo>
                  <a:pt x="2964374" y="752532"/>
                  <a:pt x="2949927" y="757162"/>
                  <a:pt x="2935498" y="761715"/>
                </a:cubicBezTo>
                <a:cubicBezTo>
                  <a:pt x="2948716" y="756644"/>
                  <a:pt x="2961934" y="751495"/>
                  <a:pt x="2975113" y="746250"/>
                </a:cubicBezTo>
                <a:cubicBezTo>
                  <a:pt x="2989369" y="741255"/>
                  <a:pt x="3003624" y="736183"/>
                  <a:pt x="3017880" y="731034"/>
                </a:cubicBezTo>
                <a:close/>
                <a:moveTo>
                  <a:pt x="3406963" y="730323"/>
                </a:moveTo>
                <a:cubicBezTo>
                  <a:pt x="3297761" y="812320"/>
                  <a:pt x="3202450" y="877449"/>
                  <a:pt x="3109809" y="933702"/>
                </a:cubicBezTo>
                <a:cubicBezTo>
                  <a:pt x="3047158" y="971742"/>
                  <a:pt x="2990521" y="1003750"/>
                  <a:pt x="2936632" y="1031511"/>
                </a:cubicBezTo>
                <a:cubicBezTo>
                  <a:pt x="2770293" y="1116928"/>
                  <a:pt x="2624742" y="1168340"/>
                  <a:pt x="2478539" y="1193296"/>
                </a:cubicBezTo>
                <a:cubicBezTo>
                  <a:pt x="2293679" y="1224881"/>
                  <a:pt x="2138734" y="1225630"/>
                  <a:pt x="1990973" y="1195698"/>
                </a:cubicBezTo>
                <a:cubicBezTo>
                  <a:pt x="1859620" y="1169147"/>
                  <a:pt x="1732878" y="1122154"/>
                  <a:pt x="1608999" y="1053797"/>
                </a:cubicBezTo>
                <a:cubicBezTo>
                  <a:pt x="1601563" y="1045402"/>
                  <a:pt x="1594167" y="1036967"/>
                  <a:pt x="1586828" y="1028495"/>
                </a:cubicBezTo>
                <a:cubicBezTo>
                  <a:pt x="1703234" y="1085190"/>
                  <a:pt x="1822810" y="1125132"/>
                  <a:pt x="1944845" y="1147975"/>
                </a:cubicBezTo>
                <a:cubicBezTo>
                  <a:pt x="2128763" y="1182499"/>
                  <a:pt x="2305687" y="1166092"/>
                  <a:pt x="2422746" y="1150742"/>
                </a:cubicBezTo>
                <a:cubicBezTo>
                  <a:pt x="2566933" y="1131856"/>
                  <a:pt x="2708488" y="1089263"/>
                  <a:pt x="2868217" y="1016718"/>
                </a:cubicBezTo>
                <a:cubicBezTo>
                  <a:pt x="2921435" y="992453"/>
                  <a:pt x="2977073" y="964250"/>
                  <a:pt x="3038340" y="930551"/>
                </a:cubicBezTo>
                <a:cubicBezTo>
                  <a:pt x="3125255" y="882714"/>
                  <a:pt x="3216821" y="825289"/>
                  <a:pt x="3319068" y="754280"/>
                </a:cubicBezTo>
                <a:cubicBezTo>
                  <a:pt x="3321200" y="753704"/>
                  <a:pt x="3323352" y="753108"/>
                  <a:pt x="3325503" y="752532"/>
                </a:cubicBezTo>
                <a:cubicBezTo>
                  <a:pt x="3352554" y="745136"/>
                  <a:pt x="3379720" y="737720"/>
                  <a:pt x="3406963" y="730323"/>
                </a:cubicBezTo>
                <a:close/>
                <a:moveTo>
                  <a:pt x="3049983" y="729612"/>
                </a:moveTo>
                <a:cubicBezTo>
                  <a:pt x="3038225" y="735145"/>
                  <a:pt x="3026429" y="740640"/>
                  <a:pt x="3014613" y="746039"/>
                </a:cubicBezTo>
                <a:cubicBezTo>
                  <a:pt x="3002894" y="751418"/>
                  <a:pt x="2991290" y="756605"/>
                  <a:pt x="2979801" y="761677"/>
                </a:cubicBezTo>
                <a:cubicBezTo>
                  <a:pt x="2954537" y="769304"/>
                  <a:pt x="2929024" y="776759"/>
                  <a:pt x="2903337" y="784002"/>
                </a:cubicBezTo>
                <a:cubicBezTo>
                  <a:pt x="2914960" y="779487"/>
                  <a:pt x="2926661" y="774857"/>
                  <a:pt x="2938495" y="770034"/>
                </a:cubicBezTo>
                <a:cubicBezTo>
                  <a:pt x="2951329" y="764828"/>
                  <a:pt x="2964105" y="759506"/>
                  <a:pt x="2976862" y="754127"/>
                </a:cubicBezTo>
                <a:cubicBezTo>
                  <a:pt x="3001126" y="746211"/>
                  <a:pt x="3025488" y="738027"/>
                  <a:pt x="3049983" y="729612"/>
                </a:cubicBezTo>
                <a:close/>
                <a:moveTo>
                  <a:pt x="1139359" y="728863"/>
                </a:moveTo>
                <a:cubicBezTo>
                  <a:pt x="1146064" y="730208"/>
                  <a:pt x="1152826" y="731533"/>
                  <a:pt x="1159608" y="732821"/>
                </a:cubicBezTo>
                <a:cubicBezTo>
                  <a:pt x="1167140" y="739410"/>
                  <a:pt x="1174690" y="746000"/>
                  <a:pt x="1182279" y="752609"/>
                </a:cubicBezTo>
                <a:cubicBezTo>
                  <a:pt x="1175497" y="750784"/>
                  <a:pt x="1168772" y="748920"/>
                  <a:pt x="1162125" y="747057"/>
                </a:cubicBezTo>
                <a:cubicBezTo>
                  <a:pt x="1154556" y="741005"/>
                  <a:pt x="1146967" y="734953"/>
                  <a:pt x="1139359" y="728863"/>
                </a:cubicBezTo>
                <a:close/>
                <a:moveTo>
                  <a:pt x="3184775" y="726192"/>
                </a:moveTo>
                <a:cubicBezTo>
                  <a:pt x="3155380" y="743291"/>
                  <a:pt x="3126639" y="759468"/>
                  <a:pt x="3098532" y="774722"/>
                </a:cubicBezTo>
                <a:cubicBezTo>
                  <a:pt x="3093344" y="776163"/>
                  <a:pt x="3088138" y="777623"/>
                  <a:pt x="3082970" y="779045"/>
                </a:cubicBezTo>
                <a:cubicBezTo>
                  <a:pt x="3055996" y="786499"/>
                  <a:pt x="3028350" y="794011"/>
                  <a:pt x="3000089" y="801427"/>
                </a:cubicBezTo>
                <a:cubicBezTo>
                  <a:pt x="3031020" y="786691"/>
                  <a:pt x="3062720" y="770803"/>
                  <a:pt x="3095247" y="753762"/>
                </a:cubicBezTo>
                <a:cubicBezTo>
                  <a:pt x="3120184" y="746231"/>
                  <a:pt x="3144929" y="738623"/>
                  <a:pt x="3169443" y="730976"/>
                </a:cubicBezTo>
                <a:cubicBezTo>
                  <a:pt x="3174535" y="729382"/>
                  <a:pt x="3179665" y="727787"/>
                  <a:pt x="3184775" y="726192"/>
                </a:cubicBezTo>
                <a:close/>
                <a:moveTo>
                  <a:pt x="3295533" y="724310"/>
                </a:moveTo>
                <a:cubicBezTo>
                  <a:pt x="3267925" y="742696"/>
                  <a:pt x="3241124" y="760082"/>
                  <a:pt x="3214976" y="776624"/>
                </a:cubicBezTo>
                <a:cubicBezTo>
                  <a:pt x="3182950" y="785250"/>
                  <a:pt x="3150827" y="793800"/>
                  <a:pt x="3118608" y="802157"/>
                </a:cubicBezTo>
                <a:cubicBezTo>
                  <a:pt x="3147753" y="785635"/>
                  <a:pt x="3177551" y="768094"/>
                  <a:pt x="3208098" y="749497"/>
                </a:cubicBezTo>
                <a:cubicBezTo>
                  <a:pt x="3219952" y="746077"/>
                  <a:pt x="3231748" y="742676"/>
                  <a:pt x="3243448" y="739314"/>
                </a:cubicBezTo>
                <a:cubicBezTo>
                  <a:pt x="3260759" y="734319"/>
                  <a:pt x="3278127" y="729324"/>
                  <a:pt x="3295533" y="724310"/>
                </a:cubicBezTo>
                <a:close/>
                <a:moveTo>
                  <a:pt x="1111232" y="722984"/>
                </a:moveTo>
                <a:cubicBezTo>
                  <a:pt x="1117322" y="724310"/>
                  <a:pt x="1123471" y="725616"/>
                  <a:pt x="1129638" y="726884"/>
                </a:cubicBezTo>
                <a:cubicBezTo>
                  <a:pt x="1136707" y="732552"/>
                  <a:pt x="1143758" y="738200"/>
                  <a:pt x="1150790" y="743810"/>
                </a:cubicBezTo>
                <a:cubicBezTo>
                  <a:pt x="1144585" y="742004"/>
                  <a:pt x="1138436" y="740179"/>
                  <a:pt x="1132346" y="738334"/>
                </a:cubicBezTo>
                <a:cubicBezTo>
                  <a:pt x="1125392" y="733262"/>
                  <a:pt x="1118341" y="728152"/>
                  <a:pt x="1111232" y="722984"/>
                </a:cubicBezTo>
                <a:close/>
                <a:moveTo>
                  <a:pt x="1896585" y="722869"/>
                </a:moveTo>
                <a:cubicBezTo>
                  <a:pt x="1902252" y="724751"/>
                  <a:pt x="1907900" y="726673"/>
                  <a:pt x="1913453" y="728728"/>
                </a:cubicBezTo>
                <a:cubicBezTo>
                  <a:pt x="1924154" y="732648"/>
                  <a:pt x="1934625" y="736605"/>
                  <a:pt x="1944903" y="740601"/>
                </a:cubicBezTo>
                <a:cubicBezTo>
                  <a:pt x="1963231" y="754357"/>
                  <a:pt x="1981944" y="767498"/>
                  <a:pt x="2001655" y="779775"/>
                </a:cubicBezTo>
                <a:cubicBezTo>
                  <a:pt x="1991761" y="776740"/>
                  <a:pt x="1981752" y="773723"/>
                  <a:pt x="1971550" y="770707"/>
                </a:cubicBezTo>
                <a:cubicBezTo>
                  <a:pt x="1964134" y="768517"/>
                  <a:pt x="1956642" y="766480"/>
                  <a:pt x="1949072" y="764521"/>
                </a:cubicBezTo>
                <a:cubicBezTo>
                  <a:pt x="1930667" y="751418"/>
                  <a:pt x="1913357" y="737470"/>
                  <a:pt x="1896585" y="722869"/>
                </a:cubicBezTo>
                <a:close/>
                <a:moveTo>
                  <a:pt x="1349808" y="722043"/>
                </a:moveTo>
                <a:cubicBezTo>
                  <a:pt x="1404582" y="724848"/>
                  <a:pt x="1460796" y="727076"/>
                  <a:pt x="1517856" y="729343"/>
                </a:cubicBezTo>
                <a:cubicBezTo>
                  <a:pt x="1539432" y="730189"/>
                  <a:pt x="1561122" y="731053"/>
                  <a:pt x="1582889" y="731956"/>
                </a:cubicBezTo>
                <a:lnTo>
                  <a:pt x="1599719" y="732648"/>
                </a:lnTo>
                <a:cubicBezTo>
                  <a:pt x="1677336" y="735875"/>
                  <a:pt x="1752475" y="739007"/>
                  <a:pt x="1823117" y="747268"/>
                </a:cubicBezTo>
                <a:cubicBezTo>
                  <a:pt x="1842022" y="764597"/>
                  <a:pt x="1861926" y="780659"/>
                  <a:pt x="1882790" y="795491"/>
                </a:cubicBezTo>
                <a:cubicBezTo>
                  <a:pt x="1827709" y="790111"/>
                  <a:pt x="1770111" y="786922"/>
                  <a:pt x="1710784" y="783656"/>
                </a:cubicBezTo>
                <a:cubicBezTo>
                  <a:pt x="1683926" y="782176"/>
                  <a:pt x="1656164" y="780659"/>
                  <a:pt x="1628441" y="778891"/>
                </a:cubicBezTo>
                <a:cubicBezTo>
                  <a:pt x="1544196" y="773646"/>
                  <a:pt x="1458971" y="767383"/>
                  <a:pt x="1375879" y="758584"/>
                </a:cubicBezTo>
                <a:cubicBezTo>
                  <a:pt x="1367118" y="746403"/>
                  <a:pt x="1358415" y="734223"/>
                  <a:pt x="1349808" y="722043"/>
                </a:cubicBezTo>
                <a:close/>
                <a:moveTo>
                  <a:pt x="1318396" y="720352"/>
                </a:moveTo>
                <a:cubicBezTo>
                  <a:pt x="1327176" y="720852"/>
                  <a:pt x="1336014" y="721332"/>
                  <a:pt x="1344890" y="721793"/>
                </a:cubicBezTo>
                <a:cubicBezTo>
                  <a:pt x="1353420" y="733858"/>
                  <a:pt x="1362027" y="745942"/>
                  <a:pt x="1370711" y="758046"/>
                </a:cubicBezTo>
                <a:cubicBezTo>
                  <a:pt x="1361989" y="757105"/>
                  <a:pt x="1353285" y="756144"/>
                  <a:pt x="1344621" y="755145"/>
                </a:cubicBezTo>
                <a:cubicBezTo>
                  <a:pt x="1335821" y="743560"/>
                  <a:pt x="1327061" y="731956"/>
                  <a:pt x="1318396" y="720352"/>
                </a:cubicBezTo>
                <a:close/>
                <a:moveTo>
                  <a:pt x="1287273" y="718488"/>
                </a:moveTo>
                <a:cubicBezTo>
                  <a:pt x="1295899" y="719026"/>
                  <a:pt x="1304564" y="719564"/>
                  <a:pt x="1313266" y="720064"/>
                </a:cubicBezTo>
                <a:cubicBezTo>
                  <a:pt x="1321855" y="731553"/>
                  <a:pt x="1330500" y="743041"/>
                  <a:pt x="1339203" y="754530"/>
                </a:cubicBezTo>
                <a:cubicBezTo>
                  <a:pt x="1330634" y="753531"/>
                  <a:pt x="1322085" y="752494"/>
                  <a:pt x="1313555" y="751437"/>
                </a:cubicBezTo>
                <a:cubicBezTo>
                  <a:pt x="1304736" y="740467"/>
                  <a:pt x="1295976" y="729478"/>
                  <a:pt x="1287273" y="718488"/>
                </a:cubicBezTo>
                <a:close/>
                <a:moveTo>
                  <a:pt x="1084009" y="716759"/>
                </a:moveTo>
                <a:cubicBezTo>
                  <a:pt x="1089273" y="718008"/>
                  <a:pt x="1094537" y="719218"/>
                  <a:pt x="1099859" y="720429"/>
                </a:cubicBezTo>
                <a:cubicBezTo>
                  <a:pt x="1106180" y="725020"/>
                  <a:pt x="1112443" y="729574"/>
                  <a:pt x="1118648" y="734089"/>
                </a:cubicBezTo>
                <a:cubicBezTo>
                  <a:pt x="1113288" y="732398"/>
                  <a:pt x="1107966" y="730688"/>
                  <a:pt x="1102683" y="728959"/>
                </a:cubicBezTo>
                <a:cubicBezTo>
                  <a:pt x="1096458" y="724886"/>
                  <a:pt x="1090233" y="720813"/>
                  <a:pt x="1084009" y="716759"/>
                </a:cubicBezTo>
                <a:close/>
                <a:moveTo>
                  <a:pt x="1256380" y="716452"/>
                </a:moveTo>
                <a:cubicBezTo>
                  <a:pt x="1264833" y="717047"/>
                  <a:pt x="1273325" y="717605"/>
                  <a:pt x="1281874" y="718162"/>
                </a:cubicBezTo>
                <a:cubicBezTo>
                  <a:pt x="1290462" y="729017"/>
                  <a:pt x="1299127" y="739871"/>
                  <a:pt x="1307830" y="750726"/>
                </a:cubicBezTo>
                <a:cubicBezTo>
                  <a:pt x="1299415" y="749650"/>
                  <a:pt x="1291019" y="748555"/>
                  <a:pt x="1282662" y="747441"/>
                </a:cubicBezTo>
                <a:cubicBezTo>
                  <a:pt x="1273843" y="737105"/>
                  <a:pt x="1265102" y="726788"/>
                  <a:pt x="1256380" y="716452"/>
                </a:cubicBezTo>
                <a:close/>
                <a:moveTo>
                  <a:pt x="1225717" y="714185"/>
                </a:moveTo>
                <a:cubicBezTo>
                  <a:pt x="1233997" y="714838"/>
                  <a:pt x="1242297" y="715453"/>
                  <a:pt x="1250655" y="716048"/>
                </a:cubicBezTo>
                <a:cubicBezTo>
                  <a:pt x="1259262" y="726231"/>
                  <a:pt x="1267888" y="736433"/>
                  <a:pt x="1276572" y="746615"/>
                </a:cubicBezTo>
                <a:cubicBezTo>
                  <a:pt x="1268310" y="745481"/>
                  <a:pt x="1260107" y="744309"/>
                  <a:pt x="1251942" y="743118"/>
                </a:cubicBezTo>
                <a:cubicBezTo>
                  <a:pt x="1243162" y="733474"/>
                  <a:pt x="1234420" y="723829"/>
                  <a:pt x="1225717" y="714185"/>
                </a:cubicBezTo>
                <a:close/>
                <a:moveTo>
                  <a:pt x="1195266" y="711649"/>
                </a:moveTo>
                <a:cubicBezTo>
                  <a:pt x="1203354" y="712360"/>
                  <a:pt x="1211481" y="713051"/>
                  <a:pt x="1219665" y="713704"/>
                </a:cubicBezTo>
                <a:cubicBezTo>
                  <a:pt x="1228196" y="723176"/>
                  <a:pt x="1236745" y="732667"/>
                  <a:pt x="1245371" y="742138"/>
                </a:cubicBezTo>
                <a:cubicBezTo>
                  <a:pt x="1237321" y="740928"/>
                  <a:pt x="1229290" y="739698"/>
                  <a:pt x="1221318" y="738430"/>
                </a:cubicBezTo>
                <a:cubicBezTo>
                  <a:pt x="1212595" y="729497"/>
                  <a:pt x="1203911" y="720563"/>
                  <a:pt x="1195266" y="711649"/>
                </a:cubicBezTo>
                <a:close/>
                <a:moveTo>
                  <a:pt x="1058687" y="710515"/>
                </a:moveTo>
                <a:cubicBezTo>
                  <a:pt x="1062549" y="711514"/>
                  <a:pt x="1066449" y="712494"/>
                  <a:pt x="1070349" y="713455"/>
                </a:cubicBezTo>
                <a:cubicBezTo>
                  <a:pt x="1075229" y="716644"/>
                  <a:pt x="1080109" y="719833"/>
                  <a:pt x="1084989" y="723022"/>
                </a:cubicBezTo>
                <a:cubicBezTo>
                  <a:pt x="1081012" y="721658"/>
                  <a:pt x="1077092" y="720275"/>
                  <a:pt x="1073173" y="718892"/>
                </a:cubicBezTo>
                <a:cubicBezTo>
                  <a:pt x="1072501" y="718507"/>
                  <a:pt x="1071809" y="718123"/>
                  <a:pt x="1071118" y="717720"/>
                </a:cubicBezTo>
                <a:cubicBezTo>
                  <a:pt x="1066987" y="715318"/>
                  <a:pt x="1062837" y="712917"/>
                  <a:pt x="1058687" y="710515"/>
                </a:cubicBezTo>
                <a:close/>
                <a:moveTo>
                  <a:pt x="1165180" y="708844"/>
                </a:moveTo>
                <a:cubicBezTo>
                  <a:pt x="1172980" y="709612"/>
                  <a:pt x="1180857" y="710362"/>
                  <a:pt x="1188753" y="711072"/>
                </a:cubicBezTo>
                <a:cubicBezTo>
                  <a:pt x="1197206" y="719814"/>
                  <a:pt x="1205717" y="728556"/>
                  <a:pt x="1214248" y="737297"/>
                </a:cubicBezTo>
                <a:cubicBezTo>
                  <a:pt x="1206428" y="736029"/>
                  <a:pt x="1198666" y="734723"/>
                  <a:pt x="1190943" y="733378"/>
                </a:cubicBezTo>
                <a:cubicBezTo>
                  <a:pt x="1182317" y="725193"/>
                  <a:pt x="1173729" y="717009"/>
                  <a:pt x="1165180" y="708844"/>
                </a:cubicBezTo>
                <a:close/>
                <a:moveTo>
                  <a:pt x="1911609" y="707749"/>
                </a:moveTo>
                <a:cubicBezTo>
                  <a:pt x="1923769" y="713839"/>
                  <a:pt x="1935681" y="719987"/>
                  <a:pt x="1947400" y="726135"/>
                </a:cubicBezTo>
                <a:cubicBezTo>
                  <a:pt x="1960349" y="734742"/>
                  <a:pt x="1973183" y="743195"/>
                  <a:pt x="1986055" y="751418"/>
                </a:cubicBezTo>
                <a:cubicBezTo>
                  <a:pt x="1973740" y="746384"/>
                  <a:pt x="1961233" y="741351"/>
                  <a:pt x="1948400" y="736356"/>
                </a:cubicBezTo>
                <a:cubicBezTo>
                  <a:pt x="1936027" y="727076"/>
                  <a:pt x="1923827" y="717528"/>
                  <a:pt x="1911609" y="707749"/>
                </a:cubicBezTo>
                <a:close/>
                <a:moveTo>
                  <a:pt x="1837718" y="706692"/>
                </a:moveTo>
                <a:cubicBezTo>
                  <a:pt x="1853280" y="710189"/>
                  <a:pt x="1868554" y="714185"/>
                  <a:pt x="1883501" y="718719"/>
                </a:cubicBezTo>
                <a:cubicBezTo>
                  <a:pt x="1899947" y="733435"/>
                  <a:pt x="1916968" y="747691"/>
                  <a:pt x="1934778" y="761024"/>
                </a:cubicBezTo>
                <a:cubicBezTo>
                  <a:pt x="1918871" y="757278"/>
                  <a:pt x="1902655" y="753973"/>
                  <a:pt x="1886114" y="751091"/>
                </a:cubicBezTo>
                <a:cubicBezTo>
                  <a:pt x="1885615" y="750669"/>
                  <a:pt x="1885096" y="750265"/>
                  <a:pt x="1884577" y="749843"/>
                </a:cubicBezTo>
                <a:cubicBezTo>
                  <a:pt x="1868189" y="736298"/>
                  <a:pt x="1852665" y="721774"/>
                  <a:pt x="1837718" y="706692"/>
                </a:cubicBezTo>
                <a:close/>
                <a:moveTo>
                  <a:pt x="1135459" y="705693"/>
                </a:moveTo>
                <a:cubicBezTo>
                  <a:pt x="1142971" y="706538"/>
                  <a:pt x="1150521" y="707345"/>
                  <a:pt x="1158129" y="708114"/>
                </a:cubicBezTo>
                <a:cubicBezTo>
                  <a:pt x="1166429" y="716068"/>
                  <a:pt x="1174767" y="724021"/>
                  <a:pt x="1183124" y="731975"/>
                </a:cubicBezTo>
                <a:cubicBezTo>
                  <a:pt x="1175612" y="730650"/>
                  <a:pt x="1168139" y="729286"/>
                  <a:pt x="1160723" y="727864"/>
                </a:cubicBezTo>
                <a:cubicBezTo>
                  <a:pt x="1152269" y="720467"/>
                  <a:pt x="1143854" y="713071"/>
                  <a:pt x="1135459" y="705693"/>
                </a:cubicBezTo>
                <a:close/>
                <a:moveTo>
                  <a:pt x="3501774" y="704944"/>
                </a:moveTo>
                <a:cubicBezTo>
                  <a:pt x="3384274" y="799621"/>
                  <a:pt x="3282565" y="874856"/>
                  <a:pt x="3183430" y="940772"/>
                </a:cubicBezTo>
                <a:cubicBezTo>
                  <a:pt x="3116707" y="984826"/>
                  <a:pt x="3060588" y="1019657"/>
                  <a:pt x="3006890" y="1050358"/>
                </a:cubicBezTo>
                <a:cubicBezTo>
                  <a:pt x="2834192" y="1148839"/>
                  <a:pt x="2684224" y="1209185"/>
                  <a:pt x="2534925" y="1240289"/>
                </a:cubicBezTo>
                <a:cubicBezTo>
                  <a:pt x="2351854" y="1278425"/>
                  <a:pt x="2188743" y="1280884"/>
                  <a:pt x="2036276" y="1247801"/>
                </a:cubicBezTo>
                <a:cubicBezTo>
                  <a:pt x="1899563" y="1218195"/>
                  <a:pt x="1767133" y="1164248"/>
                  <a:pt x="1637010" y="1084825"/>
                </a:cubicBezTo>
                <a:cubicBezTo>
                  <a:pt x="1630285" y="1077505"/>
                  <a:pt x="1623600" y="1070127"/>
                  <a:pt x="1616952" y="1062712"/>
                </a:cubicBezTo>
                <a:cubicBezTo>
                  <a:pt x="1737950" y="1128206"/>
                  <a:pt x="1863290" y="1174334"/>
                  <a:pt x="1990109" y="1199982"/>
                </a:cubicBezTo>
                <a:cubicBezTo>
                  <a:pt x="2138407" y="1230030"/>
                  <a:pt x="2293852" y="1229281"/>
                  <a:pt x="2479287" y="1197600"/>
                </a:cubicBezTo>
                <a:cubicBezTo>
                  <a:pt x="2625933" y="1172567"/>
                  <a:pt x="2771888" y="1121020"/>
                  <a:pt x="2938610" y="1035411"/>
                </a:cubicBezTo>
                <a:cubicBezTo>
                  <a:pt x="2992597" y="1007573"/>
                  <a:pt x="3049349" y="975527"/>
                  <a:pt x="3112076" y="937449"/>
                </a:cubicBezTo>
                <a:cubicBezTo>
                  <a:pt x="3207292" y="879601"/>
                  <a:pt x="3305330" y="812436"/>
                  <a:pt x="3418317" y="727249"/>
                </a:cubicBezTo>
                <a:cubicBezTo>
                  <a:pt x="3446040" y="719756"/>
                  <a:pt x="3473878" y="712283"/>
                  <a:pt x="3501774" y="704944"/>
                </a:cubicBezTo>
                <a:close/>
                <a:moveTo>
                  <a:pt x="1037266" y="704828"/>
                </a:moveTo>
                <a:cubicBezTo>
                  <a:pt x="1038514" y="705174"/>
                  <a:pt x="1039782" y="705501"/>
                  <a:pt x="1041031" y="705847"/>
                </a:cubicBezTo>
                <a:cubicBezTo>
                  <a:pt x="1043087" y="707038"/>
                  <a:pt x="1045143" y="708229"/>
                  <a:pt x="1047198" y="709401"/>
                </a:cubicBezTo>
                <a:cubicBezTo>
                  <a:pt x="1046103" y="708998"/>
                  <a:pt x="1045047" y="708575"/>
                  <a:pt x="1043971" y="708171"/>
                </a:cubicBezTo>
                <a:cubicBezTo>
                  <a:pt x="1041742" y="707057"/>
                  <a:pt x="1039475" y="705962"/>
                  <a:pt x="1037266" y="704828"/>
                </a:cubicBezTo>
                <a:close/>
                <a:moveTo>
                  <a:pt x="3176821" y="703983"/>
                </a:moveTo>
                <a:cubicBezTo>
                  <a:pt x="3174785" y="705136"/>
                  <a:pt x="3172728" y="706289"/>
                  <a:pt x="3170673" y="707441"/>
                </a:cubicBezTo>
                <a:cubicBezTo>
                  <a:pt x="3145679" y="721389"/>
                  <a:pt x="3121183" y="734684"/>
                  <a:pt x="3097148" y="747345"/>
                </a:cubicBezTo>
                <a:cubicBezTo>
                  <a:pt x="3067542" y="756298"/>
                  <a:pt x="3037649" y="765135"/>
                  <a:pt x="3007504" y="773742"/>
                </a:cubicBezTo>
                <a:cubicBezTo>
                  <a:pt x="3035708" y="760582"/>
                  <a:pt x="3064565" y="746500"/>
                  <a:pt x="3094094" y="731495"/>
                </a:cubicBezTo>
                <a:cubicBezTo>
                  <a:pt x="3122086" y="722369"/>
                  <a:pt x="3149694" y="713167"/>
                  <a:pt x="3176821" y="703983"/>
                </a:cubicBezTo>
                <a:close/>
                <a:moveTo>
                  <a:pt x="1106160" y="702216"/>
                </a:moveTo>
                <a:cubicBezTo>
                  <a:pt x="1113307" y="703119"/>
                  <a:pt x="1120493" y="704002"/>
                  <a:pt x="1127755" y="704828"/>
                </a:cubicBezTo>
                <a:cubicBezTo>
                  <a:pt x="1135824" y="711956"/>
                  <a:pt x="1143950" y="719084"/>
                  <a:pt x="1152096" y="726231"/>
                </a:cubicBezTo>
                <a:cubicBezTo>
                  <a:pt x="1144930" y="724848"/>
                  <a:pt x="1137822" y="723407"/>
                  <a:pt x="1130732" y="721947"/>
                </a:cubicBezTo>
                <a:cubicBezTo>
                  <a:pt x="1122586" y="715395"/>
                  <a:pt x="1114383" y="708825"/>
                  <a:pt x="1106160" y="702216"/>
                </a:cubicBezTo>
                <a:close/>
                <a:moveTo>
                  <a:pt x="1077399" y="698373"/>
                </a:moveTo>
                <a:cubicBezTo>
                  <a:pt x="1084066" y="699315"/>
                  <a:pt x="1090791" y="700218"/>
                  <a:pt x="1097553" y="701101"/>
                </a:cubicBezTo>
                <a:cubicBezTo>
                  <a:pt x="1105353" y="707384"/>
                  <a:pt x="1113134" y="713647"/>
                  <a:pt x="1120877" y="719872"/>
                </a:cubicBezTo>
                <a:cubicBezTo>
                  <a:pt x="1114191" y="718431"/>
                  <a:pt x="1107524" y="716971"/>
                  <a:pt x="1100916" y="715472"/>
                </a:cubicBezTo>
                <a:cubicBezTo>
                  <a:pt x="1093154" y="709843"/>
                  <a:pt x="1085315" y="704118"/>
                  <a:pt x="1077399" y="698373"/>
                </a:cubicBezTo>
                <a:close/>
                <a:moveTo>
                  <a:pt x="3392323" y="696913"/>
                </a:moveTo>
                <a:cubicBezTo>
                  <a:pt x="3367731" y="714665"/>
                  <a:pt x="3343755" y="731668"/>
                  <a:pt x="3320355" y="747960"/>
                </a:cubicBezTo>
                <a:cubicBezTo>
                  <a:pt x="3290230" y="756183"/>
                  <a:pt x="3260029" y="764444"/>
                  <a:pt x="3229712" y="772628"/>
                </a:cubicBezTo>
                <a:cubicBezTo>
                  <a:pt x="3255725" y="756048"/>
                  <a:pt x="3282411" y="738603"/>
                  <a:pt x="3309865" y="720217"/>
                </a:cubicBezTo>
                <a:cubicBezTo>
                  <a:pt x="3337242" y="712379"/>
                  <a:pt x="3364754" y="704579"/>
                  <a:pt x="3392323" y="696913"/>
                </a:cubicBezTo>
                <a:close/>
                <a:moveTo>
                  <a:pt x="3094631" y="696663"/>
                </a:moveTo>
                <a:cubicBezTo>
                  <a:pt x="3093709" y="697086"/>
                  <a:pt x="3092768" y="697509"/>
                  <a:pt x="3091846" y="697931"/>
                </a:cubicBezTo>
                <a:cubicBezTo>
                  <a:pt x="3090674" y="698373"/>
                  <a:pt x="3089522" y="698815"/>
                  <a:pt x="3088349" y="699257"/>
                </a:cubicBezTo>
                <a:cubicBezTo>
                  <a:pt x="3088926" y="699007"/>
                  <a:pt x="3089522" y="698758"/>
                  <a:pt x="3090098" y="698508"/>
                </a:cubicBezTo>
                <a:cubicBezTo>
                  <a:pt x="3091616" y="697893"/>
                  <a:pt x="3093114" y="697278"/>
                  <a:pt x="3094631" y="696663"/>
                </a:cubicBezTo>
                <a:close/>
                <a:moveTo>
                  <a:pt x="1781158" y="696126"/>
                </a:moveTo>
                <a:cubicBezTo>
                  <a:pt x="1796874" y="698527"/>
                  <a:pt x="1812378" y="701293"/>
                  <a:pt x="1827594" y="704483"/>
                </a:cubicBezTo>
                <a:cubicBezTo>
                  <a:pt x="1842733" y="720064"/>
                  <a:pt x="1858468" y="735126"/>
                  <a:pt x="1875067" y="749247"/>
                </a:cubicBezTo>
                <a:cubicBezTo>
                  <a:pt x="1859102" y="746653"/>
                  <a:pt x="1842848" y="744425"/>
                  <a:pt x="1826383" y="742465"/>
                </a:cubicBezTo>
                <a:cubicBezTo>
                  <a:pt x="1822368" y="738757"/>
                  <a:pt x="1818372" y="735011"/>
                  <a:pt x="1814453" y="731207"/>
                </a:cubicBezTo>
                <a:cubicBezTo>
                  <a:pt x="1802887" y="719987"/>
                  <a:pt x="1791821" y="708229"/>
                  <a:pt x="1781158" y="696126"/>
                </a:cubicBezTo>
                <a:close/>
                <a:moveTo>
                  <a:pt x="1049331" y="694108"/>
                </a:moveTo>
                <a:cubicBezTo>
                  <a:pt x="1055363" y="695069"/>
                  <a:pt x="1061454" y="696010"/>
                  <a:pt x="1067563" y="696913"/>
                </a:cubicBezTo>
                <a:cubicBezTo>
                  <a:pt x="1074902" y="702273"/>
                  <a:pt x="1082184" y="707576"/>
                  <a:pt x="1089426" y="712840"/>
                </a:cubicBezTo>
                <a:cubicBezTo>
                  <a:pt x="1083355" y="711418"/>
                  <a:pt x="1077342" y="709977"/>
                  <a:pt x="1071367" y="708479"/>
                </a:cubicBezTo>
                <a:cubicBezTo>
                  <a:pt x="1064009" y="703676"/>
                  <a:pt x="1056670" y="698892"/>
                  <a:pt x="1049331" y="694108"/>
                </a:cubicBezTo>
                <a:close/>
                <a:moveTo>
                  <a:pt x="3288924" y="693417"/>
                </a:moveTo>
                <a:cubicBezTo>
                  <a:pt x="3261931" y="710765"/>
                  <a:pt x="3235495" y="727345"/>
                  <a:pt x="3209616" y="743157"/>
                </a:cubicBezTo>
                <a:cubicBezTo>
                  <a:pt x="3179511" y="751821"/>
                  <a:pt x="3149021" y="760544"/>
                  <a:pt x="3118705" y="769074"/>
                </a:cubicBezTo>
                <a:cubicBezTo>
                  <a:pt x="3146792" y="753589"/>
                  <a:pt x="3175496" y="737201"/>
                  <a:pt x="3204871" y="719891"/>
                </a:cubicBezTo>
                <a:cubicBezTo>
                  <a:pt x="3220144" y="715088"/>
                  <a:pt x="3235418" y="710285"/>
                  <a:pt x="3250385" y="705559"/>
                </a:cubicBezTo>
                <a:cubicBezTo>
                  <a:pt x="3263199" y="701524"/>
                  <a:pt x="3276052" y="697470"/>
                  <a:pt x="3288924" y="693417"/>
                </a:cubicBezTo>
                <a:close/>
                <a:moveTo>
                  <a:pt x="1022415" y="689555"/>
                </a:moveTo>
                <a:cubicBezTo>
                  <a:pt x="1027506" y="690477"/>
                  <a:pt x="1032655" y="691361"/>
                  <a:pt x="1037823" y="692225"/>
                </a:cubicBezTo>
                <a:cubicBezTo>
                  <a:pt x="1044316" y="696452"/>
                  <a:pt x="1050810" y="700698"/>
                  <a:pt x="1057304" y="704944"/>
                </a:cubicBezTo>
                <a:cubicBezTo>
                  <a:pt x="1052174" y="703618"/>
                  <a:pt x="1047083" y="702254"/>
                  <a:pt x="1042030" y="700871"/>
                </a:cubicBezTo>
                <a:cubicBezTo>
                  <a:pt x="1035479" y="697086"/>
                  <a:pt x="1028947" y="693320"/>
                  <a:pt x="1022415" y="689555"/>
                </a:cubicBezTo>
                <a:close/>
                <a:moveTo>
                  <a:pt x="3166389" y="688345"/>
                </a:moveTo>
                <a:cubicBezTo>
                  <a:pt x="3142912" y="700832"/>
                  <a:pt x="3119358" y="713128"/>
                  <a:pt x="3095689" y="725174"/>
                </a:cubicBezTo>
                <a:cubicBezTo>
                  <a:pt x="3070098" y="733531"/>
                  <a:pt x="3044181" y="741812"/>
                  <a:pt x="3017975" y="749977"/>
                </a:cubicBezTo>
                <a:cubicBezTo>
                  <a:pt x="3042951" y="738527"/>
                  <a:pt x="3067811" y="726769"/>
                  <a:pt x="3092595" y="714780"/>
                </a:cubicBezTo>
                <a:cubicBezTo>
                  <a:pt x="3117033" y="706173"/>
                  <a:pt x="3141624" y="697355"/>
                  <a:pt x="3166389" y="688345"/>
                </a:cubicBezTo>
                <a:close/>
                <a:moveTo>
                  <a:pt x="997381" y="684790"/>
                </a:moveTo>
                <a:cubicBezTo>
                  <a:pt x="1000993" y="685520"/>
                  <a:pt x="1004605" y="686251"/>
                  <a:pt x="1008274" y="686942"/>
                </a:cubicBezTo>
                <a:cubicBezTo>
                  <a:pt x="1013289" y="689843"/>
                  <a:pt x="1018322" y="692744"/>
                  <a:pt x="1023356" y="695645"/>
                </a:cubicBezTo>
                <a:cubicBezTo>
                  <a:pt x="1019821" y="694627"/>
                  <a:pt x="1016305" y="693570"/>
                  <a:pt x="1012809" y="692533"/>
                </a:cubicBezTo>
                <a:cubicBezTo>
                  <a:pt x="1007660" y="689939"/>
                  <a:pt x="1002530" y="687365"/>
                  <a:pt x="997381" y="684790"/>
                </a:cubicBezTo>
                <a:close/>
                <a:moveTo>
                  <a:pt x="3147446" y="682254"/>
                </a:moveTo>
                <a:cubicBezTo>
                  <a:pt x="3129732" y="691130"/>
                  <a:pt x="3111999" y="699853"/>
                  <a:pt x="3094228" y="708460"/>
                </a:cubicBezTo>
                <a:cubicBezTo>
                  <a:pt x="3074594" y="715395"/>
                  <a:pt x="3055074" y="722177"/>
                  <a:pt x="3035631" y="728805"/>
                </a:cubicBezTo>
                <a:cubicBezTo>
                  <a:pt x="3053883" y="720755"/>
                  <a:pt x="3072096" y="712552"/>
                  <a:pt x="3090309" y="704214"/>
                </a:cubicBezTo>
                <a:cubicBezTo>
                  <a:pt x="3109329" y="697028"/>
                  <a:pt x="3128368" y="689689"/>
                  <a:pt x="3147446" y="682254"/>
                </a:cubicBezTo>
                <a:close/>
                <a:moveTo>
                  <a:pt x="3592091" y="681678"/>
                </a:moveTo>
                <a:cubicBezTo>
                  <a:pt x="3466770" y="789208"/>
                  <a:pt x="3360123" y="873838"/>
                  <a:pt x="3257089" y="947823"/>
                </a:cubicBezTo>
                <a:cubicBezTo>
                  <a:pt x="3189174" y="996315"/>
                  <a:pt x="3131999" y="1034893"/>
                  <a:pt x="3077148" y="1069205"/>
                </a:cubicBezTo>
                <a:cubicBezTo>
                  <a:pt x="2899379" y="1180213"/>
                  <a:pt x="2744991" y="1249492"/>
                  <a:pt x="2591333" y="1287263"/>
                </a:cubicBezTo>
                <a:cubicBezTo>
                  <a:pt x="2405898" y="1332123"/>
                  <a:pt x="2239156" y="1336254"/>
                  <a:pt x="2081578" y="1299885"/>
                </a:cubicBezTo>
                <a:cubicBezTo>
                  <a:pt x="1939331" y="1267109"/>
                  <a:pt x="1801081" y="1205746"/>
                  <a:pt x="1664598" y="1114411"/>
                </a:cubicBezTo>
                <a:cubicBezTo>
                  <a:pt x="1658854" y="1108360"/>
                  <a:pt x="1653129" y="1102250"/>
                  <a:pt x="1647442" y="1096122"/>
                </a:cubicBezTo>
                <a:cubicBezTo>
                  <a:pt x="1773896" y="1171625"/>
                  <a:pt x="1902617" y="1223229"/>
                  <a:pt x="2035373" y="1251970"/>
                </a:cubicBezTo>
                <a:cubicBezTo>
                  <a:pt x="2188416" y="1285188"/>
                  <a:pt x="2352122" y="1282729"/>
                  <a:pt x="2535810" y="1244477"/>
                </a:cubicBezTo>
                <a:cubicBezTo>
                  <a:pt x="2685549" y="1213277"/>
                  <a:pt x="2835903" y="1152778"/>
                  <a:pt x="3009003" y="1054085"/>
                </a:cubicBezTo>
                <a:cubicBezTo>
                  <a:pt x="3062797" y="1023308"/>
                  <a:pt x="3118973" y="988438"/>
                  <a:pt x="3185812" y="944327"/>
                </a:cubicBezTo>
                <a:cubicBezTo>
                  <a:pt x="3287137" y="876950"/>
                  <a:pt x="3391132" y="799871"/>
                  <a:pt x="3511899" y="702273"/>
                </a:cubicBezTo>
                <a:cubicBezTo>
                  <a:pt x="3538566" y="695280"/>
                  <a:pt x="3565290" y="688402"/>
                  <a:pt x="3592091" y="681678"/>
                </a:cubicBezTo>
                <a:close/>
                <a:moveTo>
                  <a:pt x="976959" y="680525"/>
                </a:moveTo>
                <a:cubicBezTo>
                  <a:pt x="977497" y="680660"/>
                  <a:pt x="978073" y="680775"/>
                  <a:pt x="978611" y="680890"/>
                </a:cubicBezTo>
                <a:cubicBezTo>
                  <a:pt x="980206" y="681678"/>
                  <a:pt x="981801" y="682466"/>
                  <a:pt x="983395" y="683273"/>
                </a:cubicBezTo>
                <a:cubicBezTo>
                  <a:pt x="981243" y="682350"/>
                  <a:pt x="979091" y="681447"/>
                  <a:pt x="976959" y="680525"/>
                </a:cubicBezTo>
                <a:close/>
                <a:moveTo>
                  <a:pt x="1877565" y="680237"/>
                </a:moveTo>
                <a:cubicBezTo>
                  <a:pt x="1887939" y="686827"/>
                  <a:pt x="1898122" y="693474"/>
                  <a:pt x="1908189" y="700102"/>
                </a:cubicBezTo>
                <a:cubicBezTo>
                  <a:pt x="1903078" y="697566"/>
                  <a:pt x="1897949" y="695050"/>
                  <a:pt x="1892742" y="692552"/>
                </a:cubicBezTo>
                <a:cubicBezTo>
                  <a:pt x="1888823" y="689382"/>
                  <a:pt x="1884903" y="686193"/>
                  <a:pt x="1880946" y="682984"/>
                </a:cubicBezTo>
                <a:cubicBezTo>
                  <a:pt x="1879832" y="682062"/>
                  <a:pt x="1878698" y="681159"/>
                  <a:pt x="1877565" y="680237"/>
                </a:cubicBezTo>
                <a:close/>
                <a:moveTo>
                  <a:pt x="1314823" y="678911"/>
                </a:moveTo>
                <a:cubicBezTo>
                  <a:pt x="1323507" y="691399"/>
                  <a:pt x="1332268" y="703906"/>
                  <a:pt x="1341105" y="716433"/>
                </a:cubicBezTo>
                <a:cubicBezTo>
                  <a:pt x="1332152" y="715952"/>
                  <a:pt x="1323238" y="715472"/>
                  <a:pt x="1314381" y="714953"/>
                </a:cubicBezTo>
                <a:cubicBezTo>
                  <a:pt x="1305409" y="702946"/>
                  <a:pt x="1296494" y="690938"/>
                  <a:pt x="1287657" y="678931"/>
                </a:cubicBezTo>
                <a:cubicBezTo>
                  <a:pt x="1296667" y="678931"/>
                  <a:pt x="1305735" y="678931"/>
                  <a:pt x="1314823" y="678911"/>
                </a:cubicBezTo>
                <a:close/>
                <a:moveTo>
                  <a:pt x="1342027" y="678892"/>
                </a:moveTo>
                <a:cubicBezTo>
                  <a:pt x="1405754" y="678796"/>
                  <a:pt x="1471651" y="678700"/>
                  <a:pt x="1537664" y="679949"/>
                </a:cubicBezTo>
                <a:cubicBezTo>
                  <a:pt x="1618739" y="681524"/>
                  <a:pt x="1698085" y="684233"/>
                  <a:pt x="1772379" y="694838"/>
                </a:cubicBezTo>
                <a:cubicBezTo>
                  <a:pt x="1784501" y="708863"/>
                  <a:pt x="1797123" y="722446"/>
                  <a:pt x="1810437" y="735337"/>
                </a:cubicBezTo>
                <a:cubicBezTo>
                  <a:pt x="1812532" y="737374"/>
                  <a:pt x="1814683" y="739353"/>
                  <a:pt x="1816797" y="741351"/>
                </a:cubicBezTo>
                <a:cubicBezTo>
                  <a:pt x="1748017" y="733666"/>
                  <a:pt x="1675127" y="730630"/>
                  <a:pt x="1599911" y="727499"/>
                </a:cubicBezTo>
                <a:lnTo>
                  <a:pt x="1583101" y="726807"/>
                </a:lnTo>
                <a:cubicBezTo>
                  <a:pt x="1561333" y="725904"/>
                  <a:pt x="1539643" y="725040"/>
                  <a:pt x="1518068" y="724194"/>
                </a:cubicBezTo>
                <a:cubicBezTo>
                  <a:pt x="1459625" y="721889"/>
                  <a:pt x="1402046" y="719603"/>
                  <a:pt x="1346004" y="716682"/>
                </a:cubicBezTo>
                <a:cubicBezTo>
                  <a:pt x="1337109" y="704079"/>
                  <a:pt x="1328271" y="691476"/>
                  <a:pt x="1319510" y="678911"/>
                </a:cubicBezTo>
                <a:cubicBezTo>
                  <a:pt x="1326984" y="678911"/>
                  <a:pt x="1334496" y="678892"/>
                  <a:pt x="1342027" y="678892"/>
                </a:cubicBezTo>
                <a:close/>
                <a:moveTo>
                  <a:pt x="1256091" y="678873"/>
                </a:moveTo>
                <a:cubicBezTo>
                  <a:pt x="1264948" y="678911"/>
                  <a:pt x="1273824" y="678931"/>
                  <a:pt x="1282758" y="678931"/>
                </a:cubicBezTo>
                <a:cubicBezTo>
                  <a:pt x="1291538" y="690842"/>
                  <a:pt x="1300356" y="702754"/>
                  <a:pt x="1309251" y="714665"/>
                </a:cubicBezTo>
                <a:cubicBezTo>
                  <a:pt x="1300452" y="714147"/>
                  <a:pt x="1291672" y="713628"/>
                  <a:pt x="1282969" y="713071"/>
                </a:cubicBezTo>
                <a:cubicBezTo>
                  <a:pt x="1273939" y="701659"/>
                  <a:pt x="1264987" y="690266"/>
                  <a:pt x="1256091" y="678873"/>
                </a:cubicBezTo>
                <a:close/>
                <a:moveTo>
                  <a:pt x="1224757" y="678719"/>
                </a:moveTo>
                <a:cubicBezTo>
                  <a:pt x="1233441" y="678796"/>
                  <a:pt x="1242182" y="678835"/>
                  <a:pt x="1250962" y="678873"/>
                </a:cubicBezTo>
                <a:cubicBezTo>
                  <a:pt x="1259780" y="690150"/>
                  <a:pt x="1268656" y="701428"/>
                  <a:pt x="1277571" y="712725"/>
                </a:cubicBezTo>
                <a:cubicBezTo>
                  <a:pt x="1268906" y="712168"/>
                  <a:pt x="1260318" y="711572"/>
                  <a:pt x="1251749" y="710957"/>
                </a:cubicBezTo>
                <a:cubicBezTo>
                  <a:pt x="1242700" y="700218"/>
                  <a:pt x="1233690" y="689459"/>
                  <a:pt x="1224757" y="678719"/>
                </a:cubicBezTo>
                <a:close/>
                <a:moveTo>
                  <a:pt x="1193671" y="678431"/>
                </a:moveTo>
                <a:cubicBezTo>
                  <a:pt x="1202202" y="678527"/>
                  <a:pt x="1210751" y="678623"/>
                  <a:pt x="1219377" y="678681"/>
                </a:cubicBezTo>
                <a:cubicBezTo>
                  <a:pt x="1228214" y="689305"/>
                  <a:pt x="1237091" y="699930"/>
                  <a:pt x="1246024" y="710554"/>
                </a:cubicBezTo>
                <a:cubicBezTo>
                  <a:pt x="1237552" y="709939"/>
                  <a:pt x="1229099" y="709305"/>
                  <a:pt x="1220722" y="708633"/>
                </a:cubicBezTo>
                <a:cubicBezTo>
                  <a:pt x="1211654" y="698546"/>
                  <a:pt x="1202644" y="688479"/>
                  <a:pt x="1193671" y="678431"/>
                </a:cubicBezTo>
                <a:close/>
                <a:moveTo>
                  <a:pt x="1847959" y="677970"/>
                </a:moveTo>
                <a:cubicBezTo>
                  <a:pt x="1850937" y="679219"/>
                  <a:pt x="1853895" y="680468"/>
                  <a:pt x="1856816" y="681774"/>
                </a:cubicBezTo>
                <a:cubicBezTo>
                  <a:pt x="1867863" y="686692"/>
                  <a:pt x="1878640" y="691707"/>
                  <a:pt x="1889207" y="696779"/>
                </a:cubicBezTo>
                <a:cubicBezTo>
                  <a:pt x="1902886" y="707864"/>
                  <a:pt x="1916431" y="718757"/>
                  <a:pt x="1930090" y="729324"/>
                </a:cubicBezTo>
                <a:cubicBezTo>
                  <a:pt x="1925191" y="727480"/>
                  <a:pt x="1920254" y="725635"/>
                  <a:pt x="1915259" y="723791"/>
                </a:cubicBezTo>
                <a:cubicBezTo>
                  <a:pt x="1905941" y="720371"/>
                  <a:pt x="1896450" y="717220"/>
                  <a:pt x="1886844" y="714262"/>
                </a:cubicBezTo>
                <a:cubicBezTo>
                  <a:pt x="1873703" y="702523"/>
                  <a:pt x="1860850" y="690381"/>
                  <a:pt x="1847959" y="677970"/>
                </a:cubicBezTo>
                <a:close/>
                <a:moveTo>
                  <a:pt x="1162778" y="677951"/>
                </a:moveTo>
                <a:cubicBezTo>
                  <a:pt x="1171135" y="678105"/>
                  <a:pt x="1179531" y="678239"/>
                  <a:pt x="1188004" y="678354"/>
                </a:cubicBezTo>
                <a:cubicBezTo>
                  <a:pt x="1196822" y="688268"/>
                  <a:pt x="1205717" y="698200"/>
                  <a:pt x="1214632" y="708133"/>
                </a:cubicBezTo>
                <a:cubicBezTo>
                  <a:pt x="1206294" y="707441"/>
                  <a:pt x="1198013" y="706730"/>
                  <a:pt x="1189790" y="705981"/>
                </a:cubicBezTo>
                <a:cubicBezTo>
                  <a:pt x="1180741" y="696625"/>
                  <a:pt x="1171731" y="687288"/>
                  <a:pt x="1162778" y="677951"/>
                </a:cubicBezTo>
                <a:close/>
                <a:moveTo>
                  <a:pt x="1132269" y="677221"/>
                </a:moveTo>
                <a:cubicBezTo>
                  <a:pt x="1140358" y="677451"/>
                  <a:pt x="1148523" y="677644"/>
                  <a:pt x="1156726" y="677816"/>
                </a:cubicBezTo>
                <a:cubicBezTo>
                  <a:pt x="1165526" y="687000"/>
                  <a:pt x="1174383" y="696202"/>
                  <a:pt x="1183278" y="705405"/>
                </a:cubicBezTo>
                <a:cubicBezTo>
                  <a:pt x="1175170" y="704656"/>
                  <a:pt x="1167140" y="703868"/>
                  <a:pt x="1159147" y="703042"/>
                </a:cubicBezTo>
                <a:cubicBezTo>
                  <a:pt x="1150137" y="694435"/>
                  <a:pt x="1141184" y="685828"/>
                  <a:pt x="1132269" y="677221"/>
                </a:cubicBezTo>
                <a:close/>
                <a:moveTo>
                  <a:pt x="1102087" y="676241"/>
                </a:moveTo>
                <a:cubicBezTo>
                  <a:pt x="1109926" y="676529"/>
                  <a:pt x="1117822" y="676798"/>
                  <a:pt x="1125776" y="677029"/>
                </a:cubicBezTo>
                <a:cubicBezTo>
                  <a:pt x="1134498" y="685444"/>
                  <a:pt x="1143278" y="693878"/>
                  <a:pt x="1152077" y="702312"/>
                </a:cubicBezTo>
                <a:cubicBezTo>
                  <a:pt x="1144238" y="701486"/>
                  <a:pt x="1136439" y="700660"/>
                  <a:pt x="1128715" y="699756"/>
                </a:cubicBezTo>
                <a:cubicBezTo>
                  <a:pt x="1119801" y="691899"/>
                  <a:pt x="1110906" y="684060"/>
                  <a:pt x="1102087" y="676241"/>
                </a:cubicBezTo>
                <a:close/>
                <a:moveTo>
                  <a:pt x="1072308" y="674915"/>
                </a:moveTo>
                <a:cubicBezTo>
                  <a:pt x="1079839" y="675299"/>
                  <a:pt x="1087429" y="675645"/>
                  <a:pt x="1095056" y="675953"/>
                </a:cubicBezTo>
                <a:cubicBezTo>
                  <a:pt x="1103644" y="683561"/>
                  <a:pt x="1112250" y="691169"/>
                  <a:pt x="1120934" y="698834"/>
                </a:cubicBezTo>
                <a:cubicBezTo>
                  <a:pt x="1113384" y="697931"/>
                  <a:pt x="1105910" y="697009"/>
                  <a:pt x="1098476" y="696029"/>
                </a:cubicBezTo>
                <a:cubicBezTo>
                  <a:pt x="1089792" y="689036"/>
                  <a:pt x="1081050" y="681985"/>
                  <a:pt x="1072308" y="674915"/>
                </a:cubicBezTo>
                <a:close/>
                <a:moveTo>
                  <a:pt x="1042952" y="673244"/>
                </a:moveTo>
                <a:cubicBezTo>
                  <a:pt x="1050099" y="673705"/>
                  <a:pt x="1057323" y="674128"/>
                  <a:pt x="1064585" y="674512"/>
                </a:cubicBezTo>
                <a:cubicBezTo>
                  <a:pt x="1073020" y="681332"/>
                  <a:pt x="1081434" y="688133"/>
                  <a:pt x="1089811" y="694877"/>
                </a:cubicBezTo>
                <a:cubicBezTo>
                  <a:pt x="1082645" y="693916"/>
                  <a:pt x="1075517" y="692898"/>
                  <a:pt x="1068466" y="691841"/>
                </a:cubicBezTo>
                <a:cubicBezTo>
                  <a:pt x="1060013" y="685693"/>
                  <a:pt x="1051521" y="679507"/>
                  <a:pt x="1042952" y="673244"/>
                </a:cubicBezTo>
                <a:close/>
                <a:moveTo>
                  <a:pt x="3482774" y="672418"/>
                </a:moveTo>
                <a:cubicBezTo>
                  <a:pt x="3461084" y="689247"/>
                  <a:pt x="3439969" y="705424"/>
                  <a:pt x="3419354" y="721005"/>
                </a:cubicBezTo>
                <a:cubicBezTo>
                  <a:pt x="3390518" y="728805"/>
                  <a:pt x="3361776" y="736644"/>
                  <a:pt x="3333150" y="744463"/>
                </a:cubicBezTo>
                <a:cubicBezTo>
                  <a:pt x="3356416" y="728190"/>
                  <a:pt x="3380219" y="711207"/>
                  <a:pt x="3404657" y="693494"/>
                </a:cubicBezTo>
                <a:cubicBezTo>
                  <a:pt x="3430632" y="686308"/>
                  <a:pt x="3456684" y="679257"/>
                  <a:pt x="3482774" y="672418"/>
                </a:cubicBezTo>
                <a:close/>
                <a:moveTo>
                  <a:pt x="1014134" y="671150"/>
                </a:moveTo>
                <a:cubicBezTo>
                  <a:pt x="1020801" y="671688"/>
                  <a:pt x="1027525" y="672206"/>
                  <a:pt x="1034326" y="672667"/>
                </a:cubicBezTo>
                <a:cubicBezTo>
                  <a:pt x="1042453" y="678604"/>
                  <a:pt x="1050560" y="684521"/>
                  <a:pt x="1058572" y="690362"/>
                </a:cubicBezTo>
                <a:cubicBezTo>
                  <a:pt x="1051867" y="689344"/>
                  <a:pt x="1045238" y="688248"/>
                  <a:pt x="1038649" y="687153"/>
                </a:cubicBezTo>
                <a:cubicBezTo>
                  <a:pt x="1035805" y="685290"/>
                  <a:pt x="1032943" y="683426"/>
                  <a:pt x="1030100" y="681563"/>
                </a:cubicBezTo>
                <a:cubicBezTo>
                  <a:pt x="1024758" y="678085"/>
                  <a:pt x="1019437" y="674608"/>
                  <a:pt x="1014134" y="671150"/>
                </a:cubicBezTo>
                <a:close/>
                <a:moveTo>
                  <a:pt x="985989" y="668594"/>
                </a:moveTo>
                <a:cubicBezTo>
                  <a:pt x="992021" y="669190"/>
                  <a:pt x="998092" y="669766"/>
                  <a:pt x="1004221" y="670304"/>
                </a:cubicBezTo>
                <a:cubicBezTo>
                  <a:pt x="1011771" y="675223"/>
                  <a:pt x="1019341" y="680160"/>
                  <a:pt x="1026949" y="685136"/>
                </a:cubicBezTo>
                <a:cubicBezTo>
                  <a:pt x="1020935" y="684080"/>
                  <a:pt x="1014960" y="682965"/>
                  <a:pt x="1009024" y="681851"/>
                </a:cubicBezTo>
                <a:cubicBezTo>
                  <a:pt x="1001320" y="677413"/>
                  <a:pt x="993635" y="672994"/>
                  <a:pt x="985989" y="668594"/>
                </a:cubicBezTo>
                <a:close/>
                <a:moveTo>
                  <a:pt x="3281489" y="668056"/>
                </a:moveTo>
                <a:cubicBezTo>
                  <a:pt x="3270596" y="674781"/>
                  <a:pt x="3259683" y="681486"/>
                  <a:pt x="3248713" y="688152"/>
                </a:cubicBezTo>
                <a:cubicBezTo>
                  <a:pt x="3234400" y="696856"/>
                  <a:pt x="3220260" y="705328"/>
                  <a:pt x="3206254" y="713609"/>
                </a:cubicBezTo>
                <a:cubicBezTo>
                  <a:pt x="3193381" y="717643"/>
                  <a:pt x="3180510" y="721678"/>
                  <a:pt x="3167773" y="725635"/>
                </a:cubicBezTo>
                <a:cubicBezTo>
                  <a:pt x="3152287" y="730458"/>
                  <a:pt x="3136706" y="735280"/>
                  <a:pt x="3121068" y="740064"/>
                </a:cubicBezTo>
                <a:cubicBezTo>
                  <a:pt x="3138147" y="730899"/>
                  <a:pt x="3155457" y="721447"/>
                  <a:pt x="3173017" y="711630"/>
                </a:cubicBezTo>
                <a:cubicBezTo>
                  <a:pt x="3182527" y="706327"/>
                  <a:pt x="3192018" y="700967"/>
                  <a:pt x="3201509" y="695588"/>
                </a:cubicBezTo>
                <a:cubicBezTo>
                  <a:pt x="3219338" y="689497"/>
                  <a:pt x="3236993" y="683445"/>
                  <a:pt x="3254400" y="677432"/>
                </a:cubicBezTo>
                <a:cubicBezTo>
                  <a:pt x="3263391" y="674320"/>
                  <a:pt x="3272440" y="671188"/>
                  <a:pt x="3281489" y="668056"/>
                </a:cubicBezTo>
                <a:close/>
                <a:moveTo>
                  <a:pt x="958861" y="665597"/>
                </a:moveTo>
                <a:cubicBezTo>
                  <a:pt x="963933" y="666212"/>
                  <a:pt x="969063" y="666789"/>
                  <a:pt x="974211" y="667365"/>
                </a:cubicBezTo>
                <a:cubicBezTo>
                  <a:pt x="980897" y="671207"/>
                  <a:pt x="987621" y="675069"/>
                  <a:pt x="994365" y="678950"/>
                </a:cubicBezTo>
                <a:cubicBezTo>
                  <a:pt x="989293" y="677912"/>
                  <a:pt x="984278" y="676856"/>
                  <a:pt x="979303" y="675761"/>
                </a:cubicBezTo>
                <a:cubicBezTo>
                  <a:pt x="972482" y="672360"/>
                  <a:pt x="965662" y="668979"/>
                  <a:pt x="958861" y="665597"/>
                </a:cubicBezTo>
                <a:close/>
                <a:moveTo>
                  <a:pt x="3384446" y="663772"/>
                </a:moveTo>
                <a:cubicBezTo>
                  <a:pt x="3359336" y="681236"/>
                  <a:pt x="3334879" y="697970"/>
                  <a:pt x="3311018" y="713973"/>
                </a:cubicBezTo>
                <a:cubicBezTo>
                  <a:pt x="3287887" y="720602"/>
                  <a:pt x="3264832" y="727249"/>
                  <a:pt x="3241873" y="733858"/>
                </a:cubicBezTo>
                <a:cubicBezTo>
                  <a:pt x="3236705" y="735357"/>
                  <a:pt x="3231499" y="736855"/>
                  <a:pt x="3226293" y="738354"/>
                </a:cubicBezTo>
                <a:cubicBezTo>
                  <a:pt x="3252171" y="722388"/>
                  <a:pt x="3278587" y="705674"/>
                  <a:pt x="3305561" y="688210"/>
                </a:cubicBezTo>
                <a:cubicBezTo>
                  <a:pt x="3331767" y="679987"/>
                  <a:pt x="3358068" y="671803"/>
                  <a:pt x="3384446" y="663772"/>
                </a:cubicBezTo>
                <a:close/>
                <a:moveTo>
                  <a:pt x="933539" y="662216"/>
                </a:moveTo>
                <a:cubicBezTo>
                  <a:pt x="937017" y="662716"/>
                  <a:pt x="940532" y="663215"/>
                  <a:pt x="944068" y="663696"/>
                </a:cubicBezTo>
                <a:cubicBezTo>
                  <a:pt x="949044" y="666174"/>
                  <a:pt x="954039" y="668652"/>
                  <a:pt x="959034" y="671131"/>
                </a:cubicBezTo>
                <a:cubicBezTo>
                  <a:pt x="955614" y="670324"/>
                  <a:pt x="952233" y="669497"/>
                  <a:pt x="948851" y="668652"/>
                </a:cubicBezTo>
                <a:cubicBezTo>
                  <a:pt x="943741" y="666500"/>
                  <a:pt x="938630" y="664349"/>
                  <a:pt x="933539" y="662216"/>
                </a:cubicBezTo>
                <a:close/>
                <a:moveTo>
                  <a:pt x="3678602" y="660621"/>
                </a:moveTo>
                <a:cubicBezTo>
                  <a:pt x="3574550" y="755145"/>
                  <a:pt x="3454590" y="859544"/>
                  <a:pt x="3330729" y="954874"/>
                </a:cubicBezTo>
                <a:cubicBezTo>
                  <a:pt x="3261738" y="1007765"/>
                  <a:pt x="3203488" y="1050089"/>
                  <a:pt x="3147446" y="1088053"/>
                </a:cubicBezTo>
                <a:cubicBezTo>
                  <a:pt x="2964009" y="1212067"/>
                  <a:pt x="2805221" y="1290298"/>
                  <a:pt x="2647739" y="1334236"/>
                </a:cubicBezTo>
                <a:cubicBezTo>
                  <a:pt x="2460325" y="1385974"/>
                  <a:pt x="2289933" y="1391796"/>
                  <a:pt x="2126880" y="1351988"/>
                </a:cubicBezTo>
                <a:cubicBezTo>
                  <a:pt x="1978178" y="1315735"/>
                  <a:pt x="1836489" y="1248627"/>
                  <a:pt x="1695722" y="1146553"/>
                </a:cubicBezTo>
                <a:cubicBezTo>
                  <a:pt x="1689939" y="1140713"/>
                  <a:pt x="1684195" y="1134815"/>
                  <a:pt x="1678470" y="1128897"/>
                </a:cubicBezTo>
                <a:cubicBezTo>
                  <a:pt x="1808824" y="1213604"/>
                  <a:pt x="1944000" y="1272489"/>
                  <a:pt x="2080637" y="1303977"/>
                </a:cubicBezTo>
                <a:cubicBezTo>
                  <a:pt x="2178561" y="1326571"/>
                  <a:pt x="2279962" y="1333602"/>
                  <a:pt x="2387166" y="1325015"/>
                </a:cubicBezTo>
                <a:cubicBezTo>
                  <a:pt x="2453178" y="1319712"/>
                  <a:pt x="2521401" y="1308492"/>
                  <a:pt x="2592332" y="1291336"/>
                </a:cubicBezTo>
                <a:cubicBezTo>
                  <a:pt x="2746451" y="1253449"/>
                  <a:pt x="2901205" y="1183998"/>
                  <a:pt x="3079377" y="1072760"/>
                </a:cubicBezTo>
                <a:cubicBezTo>
                  <a:pt x="3134304" y="1038389"/>
                  <a:pt x="3191557" y="999773"/>
                  <a:pt x="3259529" y="951224"/>
                </a:cubicBezTo>
                <a:cubicBezTo>
                  <a:pt x="3364408" y="875912"/>
                  <a:pt x="3473014" y="789592"/>
                  <a:pt x="3601178" y="679392"/>
                </a:cubicBezTo>
                <a:cubicBezTo>
                  <a:pt x="3626942" y="672956"/>
                  <a:pt x="3652743" y="666692"/>
                  <a:pt x="3678602" y="660621"/>
                </a:cubicBezTo>
                <a:close/>
                <a:moveTo>
                  <a:pt x="912598" y="658931"/>
                </a:moveTo>
                <a:cubicBezTo>
                  <a:pt x="912694" y="658950"/>
                  <a:pt x="912790" y="658969"/>
                  <a:pt x="912906" y="658969"/>
                </a:cubicBezTo>
                <a:cubicBezTo>
                  <a:pt x="913136" y="659085"/>
                  <a:pt x="913367" y="659180"/>
                  <a:pt x="913616" y="659277"/>
                </a:cubicBezTo>
                <a:cubicBezTo>
                  <a:pt x="913271" y="659161"/>
                  <a:pt x="912925" y="659046"/>
                  <a:pt x="912598" y="658931"/>
                </a:cubicBezTo>
                <a:close/>
                <a:moveTo>
                  <a:pt x="1793166" y="658719"/>
                </a:moveTo>
                <a:cubicBezTo>
                  <a:pt x="1807133" y="662773"/>
                  <a:pt x="1820851" y="667346"/>
                  <a:pt x="1834261" y="672475"/>
                </a:cubicBezTo>
                <a:cubicBezTo>
                  <a:pt x="1847421" y="685271"/>
                  <a:pt x="1860811" y="698085"/>
                  <a:pt x="1874548" y="710631"/>
                </a:cubicBezTo>
                <a:cubicBezTo>
                  <a:pt x="1860312" y="706596"/>
                  <a:pt x="1845788" y="703023"/>
                  <a:pt x="1831033" y="699872"/>
                </a:cubicBezTo>
                <a:cubicBezTo>
                  <a:pt x="1818026" y="686443"/>
                  <a:pt x="1805462" y="672648"/>
                  <a:pt x="1793166" y="658719"/>
                </a:cubicBezTo>
                <a:close/>
                <a:moveTo>
                  <a:pt x="3567883" y="650996"/>
                </a:moveTo>
                <a:cubicBezTo>
                  <a:pt x="3549113" y="666520"/>
                  <a:pt x="3530727" y="681543"/>
                  <a:pt x="3512725" y="696106"/>
                </a:cubicBezTo>
                <a:cubicBezTo>
                  <a:pt x="3485271" y="703311"/>
                  <a:pt x="3457894" y="710611"/>
                  <a:pt x="3430594" y="717970"/>
                </a:cubicBezTo>
                <a:cubicBezTo>
                  <a:pt x="3451036" y="702465"/>
                  <a:pt x="3471977" y="686366"/>
                  <a:pt x="3493495" y="669632"/>
                </a:cubicBezTo>
                <a:cubicBezTo>
                  <a:pt x="3518278" y="663196"/>
                  <a:pt x="3543080" y="656971"/>
                  <a:pt x="3567883" y="650996"/>
                </a:cubicBezTo>
                <a:close/>
                <a:moveTo>
                  <a:pt x="3272343" y="649133"/>
                </a:moveTo>
                <a:cubicBezTo>
                  <a:pt x="3249212" y="662735"/>
                  <a:pt x="3226023" y="676126"/>
                  <a:pt x="3202738" y="689363"/>
                </a:cubicBezTo>
                <a:cubicBezTo>
                  <a:pt x="3177379" y="698028"/>
                  <a:pt x="3151595" y="706730"/>
                  <a:pt x="3125409" y="715414"/>
                </a:cubicBezTo>
                <a:cubicBezTo>
                  <a:pt x="3150040" y="702638"/>
                  <a:pt x="3174535" y="689632"/>
                  <a:pt x="3199011" y="676414"/>
                </a:cubicBezTo>
                <a:cubicBezTo>
                  <a:pt x="3223257" y="667480"/>
                  <a:pt x="3247694" y="658374"/>
                  <a:pt x="3272343" y="649133"/>
                </a:cubicBezTo>
                <a:close/>
                <a:moveTo>
                  <a:pt x="1000494" y="647922"/>
                </a:moveTo>
                <a:cubicBezTo>
                  <a:pt x="1009159" y="654262"/>
                  <a:pt x="1017765" y="660564"/>
                  <a:pt x="1026334" y="666827"/>
                </a:cubicBezTo>
                <a:cubicBezTo>
                  <a:pt x="1019129" y="666308"/>
                  <a:pt x="1011963" y="665732"/>
                  <a:pt x="1004874" y="665117"/>
                </a:cubicBezTo>
                <a:cubicBezTo>
                  <a:pt x="996113" y="659392"/>
                  <a:pt x="987391" y="653705"/>
                  <a:pt x="978726" y="648038"/>
                </a:cubicBezTo>
                <a:cubicBezTo>
                  <a:pt x="985912" y="648038"/>
                  <a:pt x="993174" y="647999"/>
                  <a:pt x="1000494" y="647922"/>
                </a:cubicBezTo>
                <a:close/>
                <a:moveTo>
                  <a:pt x="949735" y="647769"/>
                </a:moveTo>
                <a:cubicBezTo>
                  <a:pt x="956440" y="647903"/>
                  <a:pt x="963222" y="647980"/>
                  <a:pt x="970062" y="648018"/>
                </a:cubicBezTo>
                <a:cubicBezTo>
                  <a:pt x="978304" y="653398"/>
                  <a:pt x="986565" y="658777"/>
                  <a:pt x="994864" y="664214"/>
                </a:cubicBezTo>
                <a:cubicBezTo>
                  <a:pt x="988102" y="663561"/>
                  <a:pt x="981416" y="662869"/>
                  <a:pt x="974788" y="662158"/>
                </a:cubicBezTo>
                <a:cubicBezTo>
                  <a:pt x="968102" y="658316"/>
                  <a:pt x="961435" y="654493"/>
                  <a:pt x="954827" y="650689"/>
                </a:cubicBezTo>
                <a:cubicBezTo>
                  <a:pt x="953116" y="649709"/>
                  <a:pt x="951445" y="648748"/>
                  <a:pt x="949735" y="647769"/>
                </a:cubicBezTo>
                <a:close/>
                <a:moveTo>
                  <a:pt x="1031099" y="647384"/>
                </a:moveTo>
                <a:cubicBezTo>
                  <a:pt x="1039955" y="654589"/>
                  <a:pt x="1048812" y="661755"/>
                  <a:pt x="1057611" y="668883"/>
                </a:cubicBezTo>
                <a:cubicBezTo>
                  <a:pt x="1050041" y="668441"/>
                  <a:pt x="1042510" y="667980"/>
                  <a:pt x="1035056" y="667461"/>
                </a:cubicBezTo>
                <a:cubicBezTo>
                  <a:pt x="1026142" y="660967"/>
                  <a:pt x="1017208" y="654416"/>
                  <a:pt x="1008198" y="647826"/>
                </a:cubicBezTo>
                <a:cubicBezTo>
                  <a:pt x="1015767" y="647711"/>
                  <a:pt x="1023395" y="647577"/>
                  <a:pt x="1031099" y="647384"/>
                </a:cubicBezTo>
                <a:close/>
                <a:moveTo>
                  <a:pt x="921244" y="646923"/>
                </a:moveTo>
                <a:cubicBezTo>
                  <a:pt x="927334" y="647173"/>
                  <a:pt x="933482" y="647384"/>
                  <a:pt x="939706" y="647538"/>
                </a:cubicBezTo>
                <a:cubicBezTo>
                  <a:pt x="943952" y="649978"/>
                  <a:pt x="948160" y="652399"/>
                  <a:pt x="952444" y="654858"/>
                </a:cubicBezTo>
                <a:cubicBezTo>
                  <a:pt x="955864" y="656817"/>
                  <a:pt x="959303" y="658796"/>
                  <a:pt x="962742" y="660775"/>
                </a:cubicBezTo>
                <a:cubicBezTo>
                  <a:pt x="956613" y="660045"/>
                  <a:pt x="950542" y="659296"/>
                  <a:pt x="944548" y="658489"/>
                </a:cubicBezTo>
                <a:cubicBezTo>
                  <a:pt x="936748" y="654608"/>
                  <a:pt x="928967" y="650766"/>
                  <a:pt x="921244" y="646923"/>
                </a:cubicBezTo>
                <a:close/>
                <a:moveTo>
                  <a:pt x="1061896" y="646462"/>
                </a:moveTo>
                <a:cubicBezTo>
                  <a:pt x="1070829" y="654416"/>
                  <a:pt x="1079820" y="662427"/>
                  <a:pt x="1088870" y="670458"/>
                </a:cubicBezTo>
                <a:cubicBezTo>
                  <a:pt x="1080973" y="670112"/>
                  <a:pt x="1073154" y="669728"/>
                  <a:pt x="1065373" y="669305"/>
                </a:cubicBezTo>
                <a:cubicBezTo>
                  <a:pt x="1056305" y="661966"/>
                  <a:pt x="1047217" y="654608"/>
                  <a:pt x="1038092" y="647211"/>
                </a:cubicBezTo>
                <a:cubicBezTo>
                  <a:pt x="1045950" y="647000"/>
                  <a:pt x="1053903" y="646750"/>
                  <a:pt x="1061896" y="646462"/>
                </a:cubicBezTo>
                <a:close/>
                <a:moveTo>
                  <a:pt x="1740121" y="645924"/>
                </a:moveTo>
                <a:cubicBezTo>
                  <a:pt x="1754665" y="648806"/>
                  <a:pt x="1769035" y="652111"/>
                  <a:pt x="1783137" y="655915"/>
                </a:cubicBezTo>
                <a:cubicBezTo>
                  <a:pt x="1795509" y="670055"/>
                  <a:pt x="1808151" y="684118"/>
                  <a:pt x="1821216" y="697835"/>
                </a:cubicBezTo>
                <a:cubicBezTo>
                  <a:pt x="1806326" y="694877"/>
                  <a:pt x="1791206" y="692283"/>
                  <a:pt x="1775856" y="690054"/>
                </a:cubicBezTo>
                <a:cubicBezTo>
                  <a:pt x="1763483" y="675722"/>
                  <a:pt x="1751649" y="660910"/>
                  <a:pt x="1740121" y="645924"/>
                </a:cubicBezTo>
                <a:close/>
                <a:moveTo>
                  <a:pt x="893329" y="645425"/>
                </a:moveTo>
                <a:cubicBezTo>
                  <a:pt x="898535" y="645770"/>
                  <a:pt x="903780" y="646097"/>
                  <a:pt x="909102" y="646366"/>
                </a:cubicBezTo>
                <a:cubicBezTo>
                  <a:pt x="915711" y="649651"/>
                  <a:pt x="922358" y="652937"/>
                  <a:pt x="929044" y="656241"/>
                </a:cubicBezTo>
                <a:cubicBezTo>
                  <a:pt x="923703" y="655453"/>
                  <a:pt x="918439" y="654608"/>
                  <a:pt x="913232" y="653724"/>
                </a:cubicBezTo>
                <a:cubicBezTo>
                  <a:pt x="906566" y="650939"/>
                  <a:pt x="899938" y="648172"/>
                  <a:pt x="893329" y="645425"/>
                </a:cubicBezTo>
                <a:close/>
                <a:moveTo>
                  <a:pt x="1092942" y="645252"/>
                </a:moveTo>
                <a:cubicBezTo>
                  <a:pt x="1101972" y="654032"/>
                  <a:pt x="1111040" y="662812"/>
                  <a:pt x="1120166" y="671630"/>
                </a:cubicBezTo>
                <a:cubicBezTo>
                  <a:pt x="1112020" y="671361"/>
                  <a:pt x="1103931" y="671073"/>
                  <a:pt x="1095901" y="670746"/>
                </a:cubicBezTo>
                <a:cubicBezTo>
                  <a:pt x="1086641" y="662543"/>
                  <a:pt x="1077457" y="654358"/>
                  <a:pt x="1068331" y="646232"/>
                </a:cubicBezTo>
                <a:cubicBezTo>
                  <a:pt x="1076477" y="645944"/>
                  <a:pt x="1084681" y="645598"/>
                  <a:pt x="1092942" y="645252"/>
                </a:cubicBezTo>
                <a:close/>
                <a:moveTo>
                  <a:pt x="1124239" y="643792"/>
                </a:moveTo>
                <a:cubicBezTo>
                  <a:pt x="1133307" y="653340"/>
                  <a:pt x="1142433" y="662889"/>
                  <a:pt x="1151597" y="672456"/>
                </a:cubicBezTo>
                <a:cubicBezTo>
                  <a:pt x="1143220" y="672283"/>
                  <a:pt x="1134902" y="672072"/>
                  <a:pt x="1126640" y="671822"/>
                </a:cubicBezTo>
                <a:cubicBezTo>
                  <a:pt x="1117361" y="662850"/>
                  <a:pt x="1108139" y="653916"/>
                  <a:pt x="1098937" y="644983"/>
                </a:cubicBezTo>
                <a:cubicBezTo>
                  <a:pt x="1107313" y="644618"/>
                  <a:pt x="1115747" y="644214"/>
                  <a:pt x="1124239" y="643792"/>
                </a:cubicBezTo>
                <a:close/>
                <a:moveTo>
                  <a:pt x="866259" y="643196"/>
                </a:moveTo>
                <a:cubicBezTo>
                  <a:pt x="869966" y="643561"/>
                  <a:pt x="873732" y="643907"/>
                  <a:pt x="877517" y="644234"/>
                </a:cubicBezTo>
                <a:cubicBezTo>
                  <a:pt x="881821" y="646020"/>
                  <a:pt x="886143" y="647826"/>
                  <a:pt x="890466" y="649632"/>
                </a:cubicBezTo>
                <a:cubicBezTo>
                  <a:pt x="886585" y="648902"/>
                  <a:pt x="882685" y="648172"/>
                  <a:pt x="878804" y="647442"/>
                </a:cubicBezTo>
                <a:cubicBezTo>
                  <a:pt x="874616" y="646020"/>
                  <a:pt x="870428" y="644618"/>
                  <a:pt x="866259" y="643196"/>
                </a:cubicBezTo>
                <a:close/>
                <a:moveTo>
                  <a:pt x="1155900" y="642159"/>
                </a:moveTo>
                <a:cubicBezTo>
                  <a:pt x="1164988" y="652437"/>
                  <a:pt x="1174094" y="662735"/>
                  <a:pt x="1183278" y="673052"/>
                </a:cubicBezTo>
                <a:cubicBezTo>
                  <a:pt x="1174671" y="672917"/>
                  <a:pt x="1166141" y="672783"/>
                  <a:pt x="1157648" y="672591"/>
                </a:cubicBezTo>
                <a:cubicBezTo>
                  <a:pt x="1148350" y="662889"/>
                  <a:pt x="1139090" y="653186"/>
                  <a:pt x="1129868" y="643504"/>
                </a:cubicBezTo>
                <a:cubicBezTo>
                  <a:pt x="1138494" y="643081"/>
                  <a:pt x="1147178" y="642620"/>
                  <a:pt x="1155900" y="642159"/>
                </a:cubicBezTo>
                <a:close/>
                <a:moveTo>
                  <a:pt x="3761753" y="641890"/>
                </a:moveTo>
                <a:cubicBezTo>
                  <a:pt x="3652494" y="746480"/>
                  <a:pt x="3531246" y="857949"/>
                  <a:pt x="3404408" y="961925"/>
                </a:cubicBezTo>
                <a:cubicBezTo>
                  <a:pt x="3334361" y="1019177"/>
                  <a:pt x="3275053" y="1065248"/>
                  <a:pt x="3217743" y="1106880"/>
                </a:cubicBezTo>
                <a:cubicBezTo>
                  <a:pt x="3029022" y="1243843"/>
                  <a:pt x="2865815" y="1331028"/>
                  <a:pt x="2704146" y="1381210"/>
                </a:cubicBezTo>
                <a:cubicBezTo>
                  <a:pt x="2514292" y="1439788"/>
                  <a:pt x="2340288" y="1447261"/>
                  <a:pt x="2172163" y="1404092"/>
                </a:cubicBezTo>
                <a:cubicBezTo>
                  <a:pt x="2017890" y="1364495"/>
                  <a:pt x="1870610" y="1289491"/>
                  <a:pt x="1723637" y="1174295"/>
                </a:cubicBezTo>
                <a:cubicBezTo>
                  <a:pt x="1719602" y="1170376"/>
                  <a:pt x="1715607" y="1166438"/>
                  <a:pt x="1711610" y="1162480"/>
                </a:cubicBezTo>
                <a:cubicBezTo>
                  <a:pt x="1847363" y="1257791"/>
                  <a:pt x="1983058" y="1321153"/>
                  <a:pt x="2125900" y="1355984"/>
                </a:cubicBezTo>
                <a:cubicBezTo>
                  <a:pt x="2222364" y="1379519"/>
                  <a:pt x="2321364" y="1387185"/>
                  <a:pt x="2424898" y="1378885"/>
                </a:cubicBezTo>
                <a:cubicBezTo>
                  <a:pt x="2497117" y="1373083"/>
                  <a:pt x="2571525" y="1359539"/>
                  <a:pt x="2648834" y="1338194"/>
                </a:cubicBezTo>
                <a:cubicBezTo>
                  <a:pt x="2806777" y="1294141"/>
                  <a:pt x="2965930" y="1215736"/>
                  <a:pt x="3149732" y="1091453"/>
                </a:cubicBezTo>
                <a:cubicBezTo>
                  <a:pt x="3205869" y="1053451"/>
                  <a:pt x="3264160" y="1011069"/>
                  <a:pt x="3333246" y="958121"/>
                </a:cubicBezTo>
                <a:cubicBezTo>
                  <a:pt x="3459373" y="861061"/>
                  <a:pt x="3581447" y="754569"/>
                  <a:pt x="3686806" y="658700"/>
                </a:cubicBezTo>
                <a:cubicBezTo>
                  <a:pt x="3711763" y="652898"/>
                  <a:pt x="3736739" y="647269"/>
                  <a:pt x="3761753" y="641890"/>
                </a:cubicBezTo>
                <a:close/>
                <a:moveTo>
                  <a:pt x="842916" y="640814"/>
                </a:moveTo>
                <a:cubicBezTo>
                  <a:pt x="843089" y="640833"/>
                  <a:pt x="843281" y="640852"/>
                  <a:pt x="843473" y="640871"/>
                </a:cubicBezTo>
                <a:cubicBezTo>
                  <a:pt x="843704" y="640948"/>
                  <a:pt x="843934" y="641025"/>
                  <a:pt x="844146" y="641102"/>
                </a:cubicBezTo>
                <a:cubicBezTo>
                  <a:pt x="844011" y="641083"/>
                  <a:pt x="843858" y="641044"/>
                  <a:pt x="843704" y="641025"/>
                </a:cubicBezTo>
                <a:cubicBezTo>
                  <a:pt x="843435" y="640948"/>
                  <a:pt x="843166" y="640871"/>
                  <a:pt x="842916" y="640814"/>
                </a:cubicBezTo>
                <a:close/>
                <a:moveTo>
                  <a:pt x="1187658" y="640410"/>
                </a:moveTo>
                <a:cubicBezTo>
                  <a:pt x="1196726" y="651400"/>
                  <a:pt x="1205813" y="662389"/>
                  <a:pt x="1214978" y="673417"/>
                </a:cubicBezTo>
                <a:cubicBezTo>
                  <a:pt x="1206255" y="673340"/>
                  <a:pt x="1197571" y="673244"/>
                  <a:pt x="1188964" y="673128"/>
                </a:cubicBezTo>
                <a:cubicBezTo>
                  <a:pt x="1179666" y="662696"/>
                  <a:pt x="1170425" y="652264"/>
                  <a:pt x="1161241" y="641871"/>
                </a:cubicBezTo>
                <a:cubicBezTo>
                  <a:pt x="1170002" y="641390"/>
                  <a:pt x="1178801" y="640910"/>
                  <a:pt x="1187658" y="640410"/>
                </a:cubicBezTo>
                <a:close/>
                <a:moveTo>
                  <a:pt x="1807921" y="638969"/>
                </a:moveTo>
                <a:cubicBezTo>
                  <a:pt x="1819064" y="645021"/>
                  <a:pt x="1829919" y="651208"/>
                  <a:pt x="1840543" y="657490"/>
                </a:cubicBezTo>
                <a:cubicBezTo>
                  <a:pt x="1851186" y="665924"/>
                  <a:pt x="1861638" y="674397"/>
                  <a:pt x="1872012" y="682811"/>
                </a:cubicBezTo>
                <a:cubicBezTo>
                  <a:pt x="1867709" y="680833"/>
                  <a:pt x="1863367" y="678854"/>
                  <a:pt x="1858986" y="676913"/>
                </a:cubicBezTo>
                <a:cubicBezTo>
                  <a:pt x="1852013" y="673801"/>
                  <a:pt x="1844942" y="670881"/>
                  <a:pt x="1837776" y="668114"/>
                </a:cubicBezTo>
                <a:cubicBezTo>
                  <a:pt x="1832339" y="662831"/>
                  <a:pt x="1826902" y="657490"/>
                  <a:pt x="1821407" y="652130"/>
                </a:cubicBezTo>
                <a:cubicBezTo>
                  <a:pt x="1816931" y="647769"/>
                  <a:pt x="1812435" y="643369"/>
                  <a:pt x="1807921" y="638969"/>
                </a:cubicBezTo>
                <a:close/>
                <a:moveTo>
                  <a:pt x="3232901" y="638604"/>
                </a:moveTo>
                <a:cubicBezTo>
                  <a:pt x="3221278" y="644656"/>
                  <a:pt x="3209674" y="650650"/>
                  <a:pt x="3198050" y="656625"/>
                </a:cubicBezTo>
                <a:cubicBezTo>
                  <a:pt x="3185467" y="661620"/>
                  <a:pt x="3172882" y="666597"/>
                  <a:pt x="3160318" y="671515"/>
                </a:cubicBezTo>
                <a:cubicBezTo>
                  <a:pt x="3172018" y="665943"/>
                  <a:pt x="3183718" y="660333"/>
                  <a:pt x="3195438" y="654666"/>
                </a:cubicBezTo>
                <a:cubicBezTo>
                  <a:pt x="3207906" y="649344"/>
                  <a:pt x="3220394" y="644003"/>
                  <a:pt x="3232901" y="638604"/>
                </a:cubicBezTo>
                <a:close/>
                <a:moveTo>
                  <a:pt x="1219665" y="638585"/>
                </a:moveTo>
                <a:cubicBezTo>
                  <a:pt x="1228676" y="650247"/>
                  <a:pt x="1237744" y="661928"/>
                  <a:pt x="1246851" y="673609"/>
                </a:cubicBezTo>
                <a:cubicBezTo>
                  <a:pt x="1237994" y="673571"/>
                  <a:pt x="1229137" y="673532"/>
                  <a:pt x="1220357" y="673455"/>
                </a:cubicBezTo>
                <a:cubicBezTo>
                  <a:pt x="1211097" y="662331"/>
                  <a:pt x="1201894" y="651227"/>
                  <a:pt x="1192749" y="640122"/>
                </a:cubicBezTo>
                <a:cubicBezTo>
                  <a:pt x="1201203" y="639642"/>
                  <a:pt x="1209675" y="639162"/>
                  <a:pt x="1218205" y="638681"/>
                </a:cubicBezTo>
                <a:cubicBezTo>
                  <a:pt x="1218685" y="638643"/>
                  <a:pt x="1219185" y="638624"/>
                  <a:pt x="1219665" y="638585"/>
                </a:cubicBezTo>
                <a:close/>
                <a:moveTo>
                  <a:pt x="3259203" y="637836"/>
                </a:moveTo>
                <a:cubicBezTo>
                  <a:pt x="3239567" y="648748"/>
                  <a:pt x="3219933" y="659526"/>
                  <a:pt x="3200279" y="670170"/>
                </a:cubicBezTo>
                <a:cubicBezTo>
                  <a:pt x="3178569" y="678162"/>
                  <a:pt x="3157032" y="686020"/>
                  <a:pt x="3135611" y="693724"/>
                </a:cubicBezTo>
                <a:cubicBezTo>
                  <a:pt x="3156015" y="683599"/>
                  <a:pt x="3176398" y="673302"/>
                  <a:pt x="3196782" y="662850"/>
                </a:cubicBezTo>
                <a:cubicBezTo>
                  <a:pt x="3217532" y="654627"/>
                  <a:pt x="3238339" y="646270"/>
                  <a:pt x="3259203" y="637836"/>
                </a:cubicBezTo>
                <a:close/>
                <a:moveTo>
                  <a:pt x="3473168" y="637509"/>
                </a:moveTo>
                <a:cubicBezTo>
                  <a:pt x="3450075" y="654743"/>
                  <a:pt x="3427539" y="671361"/>
                  <a:pt x="3405503" y="687365"/>
                </a:cubicBezTo>
                <a:cubicBezTo>
                  <a:pt x="3378625" y="694781"/>
                  <a:pt x="3351824" y="702331"/>
                  <a:pt x="3325119" y="709939"/>
                </a:cubicBezTo>
                <a:cubicBezTo>
                  <a:pt x="3348981" y="693839"/>
                  <a:pt x="3373419" y="677048"/>
                  <a:pt x="3398509" y="659507"/>
                </a:cubicBezTo>
                <a:cubicBezTo>
                  <a:pt x="3423351" y="651995"/>
                  <a:pt x="3448250" y="644637"/>
                  <a:pt x="3473168" y="637509"/>
                </a:cubicBezTo>
                <a:close/>
                <a:moveTo>
                  <a:pt x="1251922" y="636779"/>
                </a:moveTo>
                <a:cubicBezTo>
                  <a:pt x="1260856" y="649056"/>
                  <a:pt x="1269847" y="661371"/>
                  <a:pt x="1278915" y="673686"/>
                </a:cubicBezTo>
                <a:cubicBezTo>
                  <a:pt x="1269886" y="673686"/>
                  <a:pt x="1260914" y="673666"/>
                  <a:pt x="1251980" y="673628"/>
                </a:cubicBezTo>
                <a:cubicBezTo>
                  <a:pt x="1242777" y="661851"/>
                  <a:pt x="1233632" y="650074"/>
                  <a:pt x="1224526" y="638316"/>
                </a:cubicBezTo>
                <a:cubicBezTo>
                  <a:pt x="1233632" y="637798"/>
                  <a:pt x="1242758" y="637279"/>
                  <a:pt x="1251922" y="636779"/>
                </a:cubicBezTo>
                <a:close/>
                <a:moveTo>
                  <a:pt x="1284429" y="634993"/>
                </a:moveTo>
                <a:cubicBezTo>
                  <a:pt x="1293267" y="647846"/>
                  <a:pt x="1302181" y="660756"/>
                  <a:pt x="1311173" y="673686"/>
                </a:cubicBezTo>
                <a:cubicBezTo>
                  <a:pt x="1302008" y="673686"/>
                  <a:pt x="1292883" y="673705"/>
                  <a:pt x="1283795" y="673686"/>
                </a:cubicBezTo>
                <a:cubicBezTo>
                  <a:pt x="1274670" y="661275"/>
                  <a:pt x="1265602" y="648883"/>
                  <a:pt x="1256591" y="636510"/>
                </a:cubicBezTo>
                <a:cubicBezTo>
                  <a:pt x="1265851" y="635992"/>
                  <a:pt x="1275112" y="635492"/>
                  <a:pt x="1284429" y="634993"/>
                </a:cubicBezTo>
                <a:close/>
                <a:moveTo>
                  <a:pt x="3378048" y="634839"/>
                </a:moveTo>
                <a:cubicBezTo>
                  <a:pt x="3361007" y="646251"/>
                  <a:pt x="3343928" y="657586"/>
                  <a:pt x="3326771" y="668844"/>
                </a:cubicBezTo>
                <a:cubicBezTo>
                  <a:pt x="3320009" y="673302"/>
                  <a:pt x="3313285" y="677682"/>
                  <a:pt x="3306580" y="682024"/>
                </a:cubicBezTo>
                <a:cubicBezTo>
                  <a:pt x="3287233" y="688076"/>
                  <a:pt x="3267944" y="694166"/>
                  <a:pt x="3248713" y="700237"/>
                </a:cubicBezTo>
                <a:cubicBezTo>
                  <a:pt x="3241143" y="702619"/>
                  <a:pt x="3233516" y="705021"/>
                  <a:pt x="3225851" y="707441"/>
                </a:cubicBezTo>
                <a:cubicBezTo>
                  <a:pt x="3234227" y="702427"/>
                  <a:pt x="3242661" y="697355"/>
                  <a:pt x="3251172" y="692187"/>
                </a:cubicBezTo>
                <a:cubicBezTo>
                  <a:pt x="3268098" y="681889"/>
                  <a:pt x="3284966" y="671496"/>
                  <a:pt x="3301796" y="661044"/>
                </a:cubicBezTo>
                <a:cubicBezTo>
                  <a:pt x="3327118" y="652283"/>
                  <a:pt x="3352535" y="643523"/>
                  <a:pt x="3378048" y="634839"/>
                </a:cubicBezTo>
                <a:close/>
                <a:moveTo>
                  <a:pt x="3648728" y="632629"/>
                </a:moveTo>
                <a:cubicBezTo>
                  <a:pt x="3632801" y="646539"/>
                  <a:pt x="3617182" y="660084"/>
                  <a:pt x="3601851" y="673282"/>
                </a:cubicBezTo>
                <a:cubicBezTo>
                  <a:pt x="3575434" y="679872"/>
                  <a:pt x="3549056" y="686615"/>
                  <a:pt x="3522755" y="693494"/>
                </a:cubicBezTo>
                <a:cubicBezTo>
                  <a:pt x="3540583" y="679027"/>
                  <a:pt x="3558758" y="664118"/>
                  <a:pt x="3577374" y="648729"/>
                </a:cubicBezTo>
                <a:cubicBezTo>
                  <a:pt x="3601178" y="643081"/>
                  <a:pt x="3624962" y="637701"/>
                  <a:pt x="3648728" y="632629"/>
                </a:cubicBezTo>
                <a:close/>
                <a:moveTo>
                  <a:pt x="825298" y="629402"/>
                </a:moveTo>
                <a:cubicBezTo>
                  <a:pt x="825606" y="629421"/>
                  <a:pt x="825932" y="629421"/>
                  <a:pt x="826240" y="629421"/>
                </a:cubicBezTo>
                <a:cubicBezTo>
                  <a:pt x="831504" y="629517"/>
                  <a:pt x="836845" y="629575"/>
                  <a:pt x="842263" y="629575"/>
                </a:cubicBezTo>
                <a:cubicBezTo>
                  <a:pt x="848430" y="632130"/>
                  <a:pt x="854654" y="634724"/>
                  <a:pt x="860879" y="637317"/>
                </a:cubicBezTo>
                <a:cubicBezTo>
                  <a:pt x="855077" y="636702"/>
                  <a:pt x="849256" y="636107"/>
                  <a:pt x="843435" y="635511"/>
                </a:cubicBezTo>
                <a:cubicBezTo>
                  <a:pt x="840438" y="634512"/>
                  <a:pt x="837441" y="633494"/>
                  <a:pt x="834482" y="632495"/>
                </a:cubicBezTo>
                <a:cubicBezTo>
                  <a:pt x="831389" y="631458"/>
                  <a:pt x="828353" y="630439"/>
                  <a:pt x="825298" y="629402"/>
                </a:cubicBezTo>
                <a:close/>
                <a:moveTo>
                  <a:pt x="873982" y="628979"/>
                </a:moveTo>
                <a:cubicBezTo>
                  <a:pt x="881571" y="632745"/>
                  <a:pt x="889217" y="636530"/>
                  <a:pt x="896883" y="640314"/>
                </a:cubicBezTo>
                <a:cubicBezTo>
                  <a:pt x="890389" y="639911"/>
                  <a:pt x="883972" y="639430"/>
                  <a:pt x="877651" y="638893"/>
                </a:cubicBezTo>
                <a:cubicBezTo>
                  <a:pt x="874193" y="637471"/>
                  <a:pt x="870754" y="636030"/>
                  <a:pt x="867315" y="634608"/>
                </a:cubicBezTo>
                <a:cubicBezTo>
                  <a:pt x="863147" y="632860"/>
                  <a:pt x="859035" y="631150"/>
                  <a:pt x="854904" y="629440"/>
                </a:cubicBezTo>
                <a:cubicBezTo>
                  <a:pt x="861187" y="629344"/>
                  <a:pt x="867546" y="629191"/>
                  <a:pt x="873982" y="628979"/>
                </a:cubicBezTo>
                <a:close/>
                <a:moveTo>
                  <a:pt x="796653" y="628902"/>
                </a:moveTo>
                <a:cubicBezTo>
                  <a:pt x="800592" y="628960"/>
                  <a:pt x="804550" y="629018"/>
                  <a:pt x="808507" y="629094"/>
                </a:cubicBezTo>
                <a:cubicBezTo>
                  <a:pt x="812561" y="630458"/>
                  <a:pt x="816672" y="631842"/>
                  <a:pt x="820745" y="633225"/>
                </a:cubicBezTo>
                <a:cubicBezTo>
                  <a:pt x="816768" y="632822"/>
                  <a:pt x="812791" y="632418"/>
                  <a:pt x="808834" y="632034"/>
                </a:cubicBezTo>
                <a:cubicBezTo>
                  <a:pt x="807931" y="631803"/>
                  <a:pt x="807028" y="631573"/>
                  <a:pt x="806125" y="631342"/>
                </a:cubicBezTo>
                <a:cubicBezTo>
                  <a:pt x="802974" y="630535"/>
                  <a:pt x="799804" y="629709"/>
                  <a:pt x="796653" y="628902"/>
                </a:cubicBezTo>
                <a:close/>
                <a:moveTo>
                  <a:pt x="774617" y="628537"/>
                </a:moveTo>
                <a:cubicBezTo>
                  <a:pt x="774924" y="628614"/>
                  <a:pt x="775213" y="628691"/>
                  <a:pt x="775520" y="628768"/>
                </a:cubicBezTo>
                <a:cubicBezTo>
                  <a:pt x="775213" y="628749"/>
                  <a:pt x="774905" y="628710"/>
                  <a:pt x="774598" y="628691"/>
                </a:cubicBezTo>
                <a:cubicBezTo>
                  <a:pt x="774310" y="628633"/>
                  <a:pt x="774021" y="628576"/>
                  <a:pt x="773714" y="628537"/>
                </a:cubicBezTo>
                <a:cubicBezTo>
                  <a:pt x="774021" y="628537"/>
                  <a:pt x="774329" y="628537"/>
                  <a:pt x="774617" y="628537"/>
                </a:cubicBezTo>
                <a:close/>
                <a:moveTo>
                  <a:pt x="1492439" y="627942"/>
                </a:moveTo>
                <a:cubicBezTo>
                  <a:pt x="1572361" y="627634"/>
                  <a:pt x="1654531" y="630055"/>
                  <a:pt x="1731648" y="644310"/>
                </a:cubicBezTo>
                <a:cubicBezTo>
                  <a:pt x="1743118" y="659411"/>
                  <a:pt x="1754934" y="674320"/>
                  <a:pt x="1767249" y="688844"/>
                </a:cubicBezTo>
                <a:cubicBezTo>
                  <a:pt x="1694377" y="678873"/>
                  <a:pt x="1616875" y="676241"/>
                  <a:pt x="1537760" y="674704"/>
                </a:cubicBezTo>
                <a:cubicBezTo>
                  <a:pt x="1471690" y="673455"/>
                  <a:pt x="1405754" y="673551"/>
                  <a:pt x="1342008" y="673647"/>
                </a:cubicBezTo>
                <a:cubicBezTo>
                  <a:pt x="1333267" y="673666"/>
                  <a:pt x="1324544" y="673666"/>
                  <a:pt x="1315860" y="673686"/>
                </a:cubicBezTo>
                <a:cubicBezTo>
                  <a:pt x="1306792" y="660660"/>
                  <a:pt x="1297820" y="647692"/>
                  <a:pt x="1288925" y="634743"/>
                </a:cubicBezTo>
                <a:cubicBezTo>
                  <a:pt x="1355783" y="631189"/>
                  <a:pt x="1423948" y="628249"/>
                  <a:pt x="1492439" y="627942"/>
                </a:cubicBezTo>
                <a:close/>
                <a:moveTo>
                  <a:pt x="904856" y="627519"/>
                </a:moveTo>
                <a:cubicBezTo>
                  <a:pt x="913174" y="632303"/>
                  <a:pt x="921513" y="637087"/>
                  <a:pt x="929909" y="641928"/>
                </a:cubicBezTo>
                <a:cubicBezTo>
                  <a:pt x="922973" y="641678"/>
                  <a:pt x="916133" y="641390"/>
                  <a:pt x="909371" y="641044"/>
                </a:cubicBezTo>
                <a:cubicBezTo>
                  <a:pt x="908257" y="640506"/>
                  <a:pt x="907161" y="639949"/>
                  <a:pt x="906047" y="639411"/>
                </a:cubicBezTo>
                <a:cubicBezTo>
                  <a:pt x="898708" y="635780"/>
                  <a:pt x="891427" y="632168"/>
                  <a:pt x="884164" y="628576"/>
                </a:cubicBezTo>
                <a:cubicBezTo>
                  <a:pt x="890985" y="628268"/>
                  <a:pt x="897882" y="627922"/>
                  <a:pt x="904856" y="627519"/>
                </a:cubicBezTo>
                <a:close/>
                <a:moveTo>
                  <a:pt x="3841963" y="625559"/>
                </a:moveTo>
                <a:cubicBezTo>
                  <a:pt x="3727978" y="740083"/>
                  <a:pt x="3606731" y="857258"/>
                  <a:pt x="3478067" y="968976"/>
                </a:cubicBezTo>
                <a:cubicBezTo>
                  <a:pt x="3407059" y="1030531"/>
                  <a:pt x="3346675" y="1080348"/>
                  <a:pt x="3288040" y="1125727"/>
                </a:cubicBezTo>
                <a:cubicBezTo>
                  <a:pt x="3096937" y="1273488"/>
                  <a:pt x="2924394" y="1372430"/>
                  <a:pt x="2760553" y="1428183"/>
                </a:cubicBezTo>
                <a:cubicBezTo>
                  <a:pt x="2567971" y="1493562"/>
                  <a:pt x="2390316" y="1502726"/>
                  <a:pt x="2217465" y="1456195"/>
                </a:cubicBezTo>
                <a:cubicBezTo>
                  <a:pt x="2057332" y="1413121"/>
                  <a:pt x="1904269" y="1329702"/>
                  <a:pt x="1750880" y="1200366"/>
                </a:cubicBezTo>
                <a:cubicBezTo>
                  <a:pt x="1750400" y="1199905"/>
                  <a:pt x="1749900" y="1199444"/>
                  <a:pt x="1749400" y="1198983"/>
                </a:cubicBezTo>
                <a:cubicBezTo>
                  <a:pt x="1887574" y="1302229"/>
                  <a:pt x="2025709" y="1370663"/>
                  <a:pt x="2171164" y="1407991"/>
                </a:cubicBezTo>
                <a:cubicBezTo>
                  <a:pt x="2259175" y="1430585"/>
                  <a:pt x="2351143" y="1439307"/>
                  <a:pt x="2444533" y="1433890"/>
                </a:cubicBezTo>
                <a:cubicBezTo>
                  <a:pt x="2451469" y="1433486"/>
                  <a:pt x="2458404" y="1433006"/>
                  <a:pt x="2465397" y="1432449"/>
                </a:cubicBezTo>
                <a:cubicBezTo>
                  <a:pt x="2542841" y="1426224"/>
                  <a:pt x="2623455" y="1410316"/>
                  <a:pt x="2705337" y="1385052"/>
                </a:cubicBezTo>
                <a:cubicBezTo>
                  <a:pt x="2867430" y="1334736"/>
                  <a:pt x="3031002" y="1247378"/>
                  <a:pt x="3220087" y="1110146"/>
                </a:cubicBezTo>
                <a:cubicBezTo>
                  <a:pt x="3277473" y="1068456"/>
                  <a:pt x="3336858" y="1022347"/>
                  <a:pt x="3406944" y="965037"/>
                </a:cubicBezTo>
                <a:cubicBezTo>
                  <a:pt x="3535703" y="859486"/>
                  <a:pt x="3658680" y="746269"/>
                  <a:pt x="3769207" y="640314"/>
                </a:cubicBezTo>
                <a:cubicBezTo>
                  <a:pt x="3793433" y="635146"/>
                  <a:pt x="3817679" y="630228"/>
                  <a:pt x="3841963" y="625559"/>
                </a:cubicBezTo>
                <a:close/>
                <a:moveTo>
                  <a:pt x="935538" y="625425"/>
                </a:moveTo>
                <a:cubicBezTo>
                  <a:pt x="944260" y="631131"/>
                  <a:pt x="953020" y="636875"/>
                  <a:pt x="961820" y="642620"/>
                </a:cubicBezTo>
                <a:cubicBezTo>
                  <a:pt x="954500" y="642543"/>
                  <a:pt x="947257" y="642408"/>
                  <a:pt x="940071" y="642216"/>
                </a:cubicBezTo>
                <a:cubicBezTo>
                  <a:pt x="931196" y="637125"/>
                  <a:pt x="922358" y="632034"/>
                  <a:pt x="913578" y="627000"/>
                </a:cubicBezTo>
                <a:cubicBezTo>
                  <a:pt x="920821" y="626539"/>
                  <a:pt x="928141" y="626001"/>
                  <a:pt x="935538" y="625425"/>
                </a:cubicBezTo>
                <a:close/>
                <a:moveTo>
                  <a:pt x="966296" y="622812"/>
                </a:moveTo>
                <a:cubicBezTo>
                  <a:pt x="975326" y="629459"/>
                  <a:pt x="984355" y="636088"/>
                  <a:pt x="993328" y="642658"/>
                </a:cubicBezTo>
                <a:cubicBezTo>
                  <a:pt x="985662" y="642716"/>
                  <a:pt x="978054" y="642735"/>
                  <a:pt x="970542" y="642697"/>
                </a:cubicBezTo>
                <a:cubicBezTo>
                  <a:pt x="961397" y="636702"/>
                  <a:pt x="952291" y="630747"/>
                  <a:pt x="943222" y="624829"/>
                </a:cubicBezTo>
                <a:cubicBezTo>
                  <a:pt x="950850" y="624195"/>
                  <a:pt x="958515" y="623542"/>
                  <a:pt x="966296" y="622812"/>
                </a:cubicBezTo>
                <a:close/>
                <a:moveTo>
                  <a:pt x="545109" y="622255"/>
                </a:moveTo>
                <a:cubicBezTo>
                  <a:pt x="548279" y="622428"/>
                  <a:pt x="551449" y="622582"/>
                  <a:pt x="554619" y="622754"/>
                </a:cubicBezTo>
                <a:cubicBezTo>
                  <a:pt x="552486" y="623196"/>
                  <a:pt x="550354" y="623638"/>
                  <a:pt x="548221" y="624080"/>
                </a:cubicBezTo>
                <a:cubicBezTo>
                  <a:pt x="544475" y="624272"/>
                  <a:pt x="540729" y="624445"/>
                  <a:pt x="537002" y="624618"/>
                </a:cubicBezTo>
                <a:cubicBezTo>
                  <a:pt x="539711" y="623830"/>
                  <a:pt x="542400" y="623062"/>
                  <a:pt x="545109" y="622255"/>
                </a:cubicBezTo>
                <a:close/>
                <a:moveTo>
                  <a:pt x="696712" y="619988"/>
                </a:moveTo>
                <a:cubicBezTo>
                  <a:pt x="700497" y="620680"/>
                  <a:pt x="704301" y="621390"/>
                  <a:pt x="708085" y="622082"/>
                </a:cubicBezTo>
                <a:cubicBezTo>
                  <a:pt x="707720" y="622063"/>
                  <a:pt x="707336" y="622063"/>
                  <a:pt x="706971" y="622063"/>
                </a:cubicBezTo>
                <a:cubicBezTo>
                  <a:pt x="701457" y="621506"/>
                  <a:pt x="695924" y="620929"/>
                  <a:pt x="690410" y="620372"/>
                </a:cubicBezTo>
                <a:cubicBezTo>
                  <a:pt x="692505" y="620238"/>
                  <a:pt x="694618" y="620103"/>
                  <a:pt x="696712" y="619988"/>
                </a:cubicBezTo>
                <a:close/>
                <a:moveTo>
                  <a:pt x="997170" y="619777"/>
                </a:moveTo>
                <a:cubicBezTo>
                  <a:pt x="1006372" y="627288"/>
                  <a:pt x="1015556" y="634762"/>
                  <a:pt x="1024720" y="642197"/>
                </a:cubicBezTo>
                <a:cubicBezTo>
                  <a:pt x="1016747" y="642370"/>
                  <a:pt x="1008870" y="642505"/>
                  <a:pt x="1001051" y="642581"/>
                </a:cubicBezTo>
                <a:cubicBezTo>
                  <a:pt x="991810" y="635819"/>
                  <a:pt x="982511" y="628998"/>
                  <a:pt x="973212" y="622159"/>
                </a:cubicBezTo>
                <a:cubicBezTo>
                  <a:pt x="981128" y="621410"/>
                  <a:pt x="989101" y="620603"/>
                  <a:pt x="997170" y="619777"/>
                </a:cubicBezTo>
                <a:close/>
                <a:moveTo>
                  <a:pt x="733887" y="617971"/>
                </a:moveTo>
                <a:cubicBezTo>
                  <a:pt x="740054" y="619584"/>
                  <a:pt x="746221" y="621179"/>
                  <a:pt x="752388" y="622793"/>
                </a:cubicBezTo>
                <a:cubicBezTo>
                  <a:pt x="748411" y="622716"/>
                  <a:pt x="744435" y="622658"/>
                  <a:pt x="740477" y="622601"/>
                </a:cubicBezTo>
                <a:cubicBezTo>
                  <a:pt x="733311" y="621313"/>
                  <a:pt x="726126" y="620026"/>
                  <a:pt x="718940" y="618720"/>
                </a:cubicBezTo>
                <a:cubicBezTo>
                  <a:pt x="723916" y="618451"/>
                  <a:pt x="728892" y="618201"/>
                  <a:pt x="733887" y="617971"/>
                </a:cubicBezTo>
                <a:close/>
                <a:moveTo>
                  <a:pt x="3725941" y="617317"/>
                </a:moveTo>
                <a:cubicBezTo>
                  <a:pt x="3713358" y="628902"/>
                  <a:pt x="3700485" y="640699"/>
                  <a:pt x="3687363" y="652649"/>
                </a:cubicBezTo>
                <a:cubicBezTo>
                  <a:pt x="3661812" y="658604"/>
                  <a:pt x="3636317" y="664752"/>
                  <a:pt x="3610861" y="671054"/>
                </a:cubicBezTo>
                <a:cubicBezTo>
                  <a:pt x="3626000" y="657989"/>
                  <a:pt x="3641428" y="644579"/>
                  <a:pt x="3657143" y="630824"/>
                </a:cubicBezTo>
                <a:cubicBezTo>
                  <a:pt x="3680120" y="626001"/>
                  <a:pt x="3703059" y="621486"/>
                  <a:pt x="3725941" y="617317"/>
                </a:cubicBezTo>
                <a:close/>
                <a:moveTo>
                  <a:pt x="608951" y="616760"/>
                </a:moveTo>
                <a:cubicBezTo>
                  <a:pt x="612467" y="617183"/>
                  <a:pt x="615983" y="617625"/>
                  <a:pt x="619499" y="618028"/>
                </a:cubicBezTo>
                <a:cubicBezTo>
                  <a:pt x="615618" y="618566"/>
                  <a:pt x="611737" y="619104"/>
                  <a:pt x="607837" y="619623"/>
                </a:cubicBezTo>
                <a:cubicBezTo>
                  <a:pt x="604475" y="619508"/>
                  <a:pt x="601093" y="619392"/>
                  <a:pt x="597750" y="619277"/>
                </a:cubicBezTo>
                <a:cubicBezTo>
                  <a:pt x="601458" y="618451"/>
                  <a:pt x="605205" y="617606"/>
                  <a:pt x="608951" y="616760"/>
                </a:cubicBezTo>
                <a:close/>
                <a:moveTo>
                  <a:pt x="771485" y="616568"/>
                </a:moveTo>
                <a:cubicBezTo>
                  <a:pt x="778171" y="618835"/>
                  <a:pt x="784895" y="621121"/>
                  <a:pt x="791639" y="623408"/>
                </a:cubicBezTo>
                <a:cubicBezTo>
                  <a:pt x="785818" y="623312"/>
                  <a:pt x="780016" y="623215"/>
                  <a:pt x="774233" y="623119"/>
                </a:cubicBezTo>
                <a:cubicBezTo>
                  <a:pt x="766644" y="621160"/>
                  <a:pt x="759055" y="619200"/>
                  <a:pt x="751428" y="617221"/>
                </a:cubicBezTo>
                <a:cubicBezTo>
                  <a:pt x="758114" y="616952"/>
                  <a:pt x="764799" y="616741"/>
                  <a:pt x="771485" y="616568"/>
                </a:cubicBezTo>
                <a:close/>
                <a:moveTo>
                  <a:pt x="1028274" y="616414"/>
                </a:moveTo>
                <a:cubicBezTo>
                  <a:pt x="1037496" y="624676"/>
                  <a:pt x="1046756" y="632975"/>
                  <a:pt x="1056132" y="641333"/>
                </a:cubicBezTo>
                <a:cubicBezTo>
                  <a:pt x="1047928" y="641602"/>
                  <a:pt x="1039782" y="641832"/>
                  <a:pt x="1031714" y="642043"/>
                </a:cubicBezTo>
                <a:cubicBezTo>
                  <a:pt x="1022357" y="634435"/>
                  <a:pt x="1012962" y="626789"/>
                  <a:pt x="1003548" y="619123"/>
                </a:cubicBezTo>
                <a:cubicBezTo>
                  <a:pt x="1011713" y="618259"/>
                  <a:pt x="1019975" y="617356"/>
                  <a:pt x="1028274" y="616414"/>
                </a:cubicBezTo>
                <a:close/>
                <a:moveTo>
                  <a:pt x="674099" y="615780"/>
                </a:moveTo>
                <a:cubicBezTo>
                  <a:pt x="674253" y="615800"/>
                  <a:pt x="674426" y="615838"/>
                  <a:pt x="674579" y="615877"/>
                </a:cubicBezTo>
                <a:cubicBezTo>
                  <a:pt x="673927" y="615915"/>
                  <a:pt x="673273" y="615953"/>
                  <a:pt x="672620" y="615992"/>
                </a:cubicBezTo>
                <a:cubicBezTo>
                  <a:pt x="673119" y="615934"/>
                  <a:pt x="673600" y="615857"/>
                  <a:pt x="674099" y="615780"/>
                </a:cubicBezTo>
                <a:close/>
                <a:moveTo>
                  <a:pt x="808949" y="615665"/>
                </a:moveTo>
                <a:cubicBezTo>
                  <a:pt x="815597" y="618432"/>
                  <a:pt x="822282" y="621237"/>
                  <a:pt x="828987" y="624042"/>
                </a:cubicBezTo>
                <a:cubicBezTo>
                  <a:pt x="828104" y="624022"/>
                  <a:pt x="827220" y="624022"/>
                  <a:pt x="826336" y="624003"/>
                </a:cubicBezTo>
                <a:cubicBezTo>
                  <a:pt x="820342" y="623888"/>
                  <a:pt x="814309" y="623792"/>
                  <a:pt x="808296" y="623677"/>
                </a:cubicBezTo>
                <a:cubicBezTo>
                  <a:pt x="800938" y="621198"/>
                  <a:pt x="793637" y="618739"/>
                  <a:pt x="786355" y="616261"/>
                </a:cubicBezTo>
                <a:cubicBezTo>
                  <a:pt x="788085" y="616241"/>
                  <a:pt x="789794" y="616184"/>
                  <a:pt x="791524" y="616165"/>
                </a:cubicBezTo>
                <a:cubicBezTo>
                  <a:pt x="797230" y="616088"/>
                  <a:pt x="803051" y="615915"/>
                  <a:pt x="808949" y="615665"/>
                </a:cubicBezTo>
                <a:close/>
                <a:moveTo>
                  <a:pt x="3556125" y="614801"/>
                </a:moveTo>
                <a:cubicBezTo>
                  <a:pt x="3534935" y="631650"/>
                  <a:pt x="3514282" y="647903"/>
                  <a:pt x="3494148" y="663599"/>
                </a:cubicBezTo>
                <a:cubicBezTo>
                  <a:pt x="3468615" y="670208"/>
                  <a:pt x="3443101" y="677048"/>
                  <a:pt x="3417664" y="684022"/>
                </a:cubicBezTo>
                <a:cubicBezTo>
                  <a:pt x="3439643" y="667980"/>
                  <a:pt x="3462121" y="651361"/>
                  <a:pt x="3485176" y="634109"/>
                </a:cubicBezTo>
                <a:cubicBezTo>
                  <a:pt x="3508806" y="627423"/>
                  <a:pt x="3532456" y="620948"/>
                  <a:pt x="3556125" y="614801"/>
                </a:cubicBezTo>
                <a:close/>
                <a:moveTo>
                  <a:pt x="1754665" y="614263"/>
                </a:moveTo>
                <a:cubicBezTo>
                  <a:pt x="1766845" y="618931"/>
                  <a:pt x="1778814" y="624099"/>
                  <a:pt x="1790476" y="629863"/>
                </a:cubicBezTo>
                <a:cubicBezTo>
                  <a:pt x="1799602" y="638643"/>
                  <a:pt x="1808593" y="647423"/>
                  <a:pt x="1817488" y="656126"/>
                </a:cubicBezTo>
                <a:cubicBezTo>
                  <a:pt x="1819947" y="658527"/>
                  <a:pt x="1822406" y="660929"/>
                  <a:pt x="1824885" y="663350"/>
                </a:cubicBezTo>
                <a:cubicBezTo>
                  <a:pt x="1812378" y="658912"/>
                  <a:pt x="1799640" y="654935"/>
                  <a:pt x="1786711" y="651380"/>
                </a:cubicBezTo>
                <a:cubicBezTo>
                  <a:pt x="1777777" y="641160"/>
                  <a:pt x="1768978" y="630920"/>
                  <a:pt x="1760236" y="620737"/>
                </a:cubicBezTo>
                <a:cubicBezTo>
                  <a:pt x="1758392" y="618585"/>
                  <a:pt x="1756529" y="616434"/>
                  <a:pt x="1754665" y="614263"/>
                </a:cubicBezTo>
                <a:close/>
                <a:moveTo>
                  <a:pt x="842513" y="613341"/>
                </a:moveTo>
                <a:cubicBezTo>
                  <a:pt x="849525" y="616837"/>
                  <a:pt x="856576" y="620334"/>
                  <a:pt x="863646" y="623850"/>
                </a:cubicBezTo>
                <a:cubicBezTo>
                  <a:pt x="856403" y="624022"/>
                  <a:pt x="849218" y="624138"/>
                  <a:pt x="842205" y="624157"/>
                </a:cubicBezTo>
                <a:cubicBezTo>
                  <a:pt x="834885" y="621102"/>
                  <a:pt x="827623" y="618067"/>
                  <a:pt x="820400" y="615050"/>
                </a:cubicBezTo>
                <a:cubicBezTo>
                  <a:pt x="827642" y="614608"/>
                  <a:pt x="835039" y="614032"/>
                  <a:pt x="842513" y="613341"/>
                </a:cubicBezTo>
                <a:close/>
                <a:moveTo>
                  <a:pt x="1059648" y="612822"/>
                </a:moveTo>
                <a:cubicBezTo>
                  <a:pt x="1068966" y="621909"/>
                  <a:pt x="1078303" y="631016"/>
                  <a:pt x="1087678" y="640141"/>
                </a:cubicBezTo>
                <a:cubicBezTo>
                  <a:pt x="1079244" y="640487"/>
                  <a:pt x="1070887" y="640814"/>
                  <a:pt x="1062587" y="641121"/>
                </a:cubicBezTo>
                <a:cubicBezTo>
                  <a:pt x="1053039" y="632610"/>
                  <a:pt x="1043586" y="624157"/>
                  <a:pt x="1034211" y="615761"/>
                </a:cubicBezTo>
                <a:cubicBezTo>
                  <a:pt x="1042626" y="614801"/>
                  <a:pt x="1051098" y="613821"/>
                  <a:pt x="1059648" y="612822"/>
                </a:cubicBezTo>
                <a:close/>
                <a:moveTo>
                  <a:pt x="576636" y="612745"/>
                </a:moveTo>
                <a:cubicBezTo>
                  <a:pt x="581766" y="613417"/>
                  <a:pt x="586896" y="614090"/>
                  <a:pt x="592044" y="614724"/>
                </a:cubicBezTo>
                <a:cubicBezTo>
                  <a:pt x="586435" y="615953"/>
                  <a:pt x="580882" y="617164"/>
                  <a:pt x="575349" y="618355"/>
                </a:cubicBezTo>
                <a:cubicBezTo>
                  <a:pt x="570392" y="618144"/>
                  <a:pt x="565435" y="617913"/>
                  <a:pt x="560479" y="617663"/>
                </a:cubicBezTo>
                <a:cubicBezTo>
                  <a:pt x="565839" y="616049"/>
                  <a:pt x="571238" y="614397"/>
                  <a:pt x="576636" y="612745"/>
                </a:cubicBezTo>
                <a:close/>
                <a:moveTo>
                  <a:pt x="3370594" y="612072"/>
                </a:moveTo>
                <a:cubicBezTo>
                  <a:pt x="3348001" y="626501"/>
                  <a:pt x="3325407" y="640775"/>
                  <a:pt x="3302738" y="654896"/>
                </a:cubicBezTo>
                <a:cubicBezTo>
                  <a:pt x="3297588" y="656683"/>
                  <a:pt x="3292439" y="658450"/>
                  <a:pt x="3287310" y="660237"/>
                </a:cubicBezTo>
                <a:cubicBezTo>
                  <a:pt x="3275706" y="664233"/>
                  <a:pt x="3264140" y="668249"/>
                  <a:pt x="3252594" y="672226"/>
                </a:cubicBezTo>
                <a:cubicBezTo>
                  <a:pt x="3244121" y="675165"/>
                  <a:pt x="3235552" y="678105"/>
                  <a:pt x="3226965" y="681063"/>
                </a:cubicBezTo>
                <a:cubicBezTo>
                  <a:pt x="3250826" y="667346"/>
                  <a:pt x="3274591" y="653436"/>
                  <a:pt x="3298357" y="639354"/>
                </a:cubicBezTo>
                <a:cubicBezTo>
                  <a:pt x="3311940" y="634243"/>
                  <a:pt x="3325600" y="629075"/>
                  <a:pt x="3339336" y="623888"/>
                </a:cubicBezTo>
                <a:lnTo>
                  <a:pt x="3342909" y="622524"/>
                </a:lnTo>
                <a:cubicBezTo>
                  <a:pt x="3352132" y="619046"/>
                  <a:pt x="3361353" y="615569"/>
                  <a:pt x="3370594" y="612072"/>
                </a:cubicBezTo>
                <a:close/>
                <a:moveTo>
                  <a:pt x="3919542" y="611631"/>
                </a:moveTo>
                <a:cubicBezTo>
                  <a:pt x="3800657" y="736433"/>
                  <a:pt x="3678526" y="859947"/>
                  <a:pt x="3551726" y="976007"/>
                </a:cubicBezTo>
                <a:cubicBezTo>
                  <a:pt x="3182028" y="1314448"/>
                  <a:pt x="2739765" y="1642341"/>
                  <a:pt x="2262748" y="1508298"/>
                </a:cubicBezTo>
                <a:cubicBezTo>
                  <a:pt x="2093297" y="1460671"/>
                  <a:pt x="1942233" y="1367723"/>
                  <a:pt x="1805961" y="1249991"/>
                </a:cubicBezTo>
                <a:cubicBezTo>
                  <a:pt x="1940273" y="1353064"/>
                  <a:pt x="2074911" y="1421920"/>
                  <a:pt x="2216428" y="1459999"/>
                </a:cubicBezTo>
                <a:cubicBezTo>
                  <a:pt x="2306417" y="1484206"/>
                  <a:pt x="2400191" y="1493293"/>
                  <a:pt x="2495118" y="1487011"/>
                </a:cubicBezTo>
                <a:cubicBezTo>
                  <a:pt x="2499249" y="1486742"/>
                  <a:pt x="2503361" y="1486435"/>
                  <a:pt x="2507510" y="1486108"/>
                </a:cubicBezTo>
                <a:cubicBezTo>
                  <a:pt x="2589777" y="1479499"/>
                  <a:pt x="2675270" y="1461286"/>
                  <a:pt x="2761821" y="1431911"/>
                </a:cubicBezTo>
                <a:cubicBezTo>
                  <a:pt x="2926084" y="1376004"/>
                  <a:pt x="3098993" y="1276869"/>
                  <a:pt x="3290441" y="1128840"/>
                </a:cubicBezTo>
                <a:cubicBezTo>
                  <a:pt x="3349153" y="1083403"/>
                  <a:pt x="3409576" y="1033548"/>
                  <a:pt x="3480641" y="971934"/>
                </a:cubicBezTo>
                <a:cubicBezTo>
                  <a:pt x="3610918" y="858833"/>
                  <a:pt x="3733569" y="740121"/>
                  <a:pt x="3848783" y="624253"/>
                </a:cubicBezTo>
                <a:cubicBezTo>
                  <a:pt x="3872357" y="619777"/>
                  <a:pt x="3895950" y="615550"/>
                  <a:pt x="3919542" y="611631"/>
                </a:cubicBezTo>
                <a:close/>
                <a:moveTo>
                  <a:pt x="1779275" y="611458"/>
                </a:moveTo>
                <a:cubicBezTo>
                  <a:pt x="1789977" y="618931"/>
                  <a:pt x="1800389" y="626558"/>
                  <a:pt x="1810610" y="634282"/>
                </a:cubicBezTo>
                <a:cubicBezTo>
                  <a:pt x="1807997" y="632860"/>
                  <a:pt x="1805366" y="631438"/>
                  <a:pt x="1802714" y="630036"/>
                </a:cubicBezTo>
                <a:cubicBezTo>
                  <a:pt x="1799909" y="628537"/>
                  <a:pt x="1797047" y="627096"/>
                  <a:pt x="1794203" y="625675"/>
                </a:cubicBezTo>
                <a:cubicBezTo>
                  <a:pt x="1789266" y="620929"/>
                  <a:pt x="1784290" y="616184"/>
                  <a:pt x="1779275" y="611458"/>
                </a:cubicBezTo>
                <a:close/>
                <a:moveTo>
                  <a:pt x="706741" y="610805"/>
                </a:moveTo>
                <a:cubicBezTo>
                  <a:pt x="709949" y="611650"/>
                  <a:pt x="713158" y="612495"/>
                  <a:pt x="716366" y="613341"/>
                </a:cubicBezTo>
                <a:cubicBezTo>
                  <a:pt x="709545" y="613706"/>
                  <a:pt x="702745" y="614109"/>
                  <a:pt x="695963" y="614512"/>
                </a:cubicBezTo>
                <a:cubicBezTo>
                  <a:pt x="693926" y="614147"/>
                  <a:pt x="691909" y="613763"/>
                  <a:pt x="689891" y="613398"/>
                </a:cubicBezTo>
                <a:cubicBezTo>
                  <a:pt x="695540" y="612534"/>
                  <a:pt x="701169" y="611669"/>
                  <a:pt x="706741" y="610805"/>
                </a:cubicBezTo>
                <a:close/>
                <a:moveTo>
                  <a:pt x="874231" y="609882"/>
                </a:moveTo>
                <a:cubicBezTo>
                  <a:pt x="881551" y="614090"/>
                  <a:pt x="888891" y="618336"/>
                  <a:pt x="896287" y="622582"/>
                </a:cubicBezTo>
                <a:cubicBezTo>
                  <a:pt x="888775" y="622985"/>
                  <a:pt x="881360" y="623312"/>
                  <a:pt x="874059" y="623561"/>
                </a:cubicBezTo>
                <a:cubicBezTo>
                  <a:pt x="866585" y="619834"/>
                  <a:pt x="859112" y="616145"/>
                  <a:pt x="851696" y="612457"/>
                </a:cubicBezTo>
                <a:cubicBezTo>
                  <a:pt x="859112" y="611688"/>
                  <a:pt x="866624" y="610824"/>
                  <a:pt x="874231" y="609882"/>
                </a:cubicBezTo>
                <a:close/>
                <a:moveTo>
                  <a:pt x="641035" y="609421"/>
                </a:moveTo>
                <a:cubicBezTo>
                  <a:pt x="646492" y="610478"/>
                  <a:pt x="651948" y="611554"/>
                  <a:pt x="657423" y="612610"/>
                </a:cubicBezTo>
                <a:cubicBezTo>
                  <a:pt x="651813" y="613417"/>
                  <a:pt x="646203" y="614243"/>
                  <a:pt x="640555" y="615050"/>
                </a:cubicBezTo>
                <a:cubicBezTo>
                  <a:pt x="635195" y="614455"/>
                  <a:pt x="629815" y="613859"/>
                  <a:pt x="624455" y="613244"/>
                </a:cubicBezTo>
                <a:cubicBezTo>
                  <a:pt x="629931" y="611996"/>
                  <a:pt x="635464" y="610708"/>
                  <a:pt x="641035" y="609421"/>
                </a:cubicBezTo>
                <a:close/>
                <a:moveTo>
                  <a:pt x="1091290" y="609056"/>
                </a:moveTo>
                <a:cubicBezTo>
                  <a:pt x="1100608" y="618912"/>
                  <a:pt x="1109984" y="628806"/>
                  <a:pt x="1119397" y="638700"/>
                </a:cubicBezTo>
                <a:cubicBezTo>
                  <a:pt x="1110771" y="639123"/>
                  <a:pt x="1102203" y="639507"/>
                  <a:pt x="1093673" y="639872"/>
                </a:cubicBezTo>
                <a:cubicBezTo>
                  <a:pt x="1084162" y="630631"/>
                  <a:pt x="1074672" y="621390"/>
                  <a:pt x="1065219" y="612169"/>
                </a:cubicBezTo>
                <a:cubicBezTo>
                  <a:pt x="1073865" y="611150"/>
                  <a:pt x="1082549" y="610113"/>
                  <a:pt x="1091290" y="609056"/>
                </a:cubicBezTo>
                <a:close/>
                <a:moveTo>
                  <a:pt x="739593" y="605675"/>
                </a:moveTo>
                <a:cubicBezTo>
                  <a:pt x="745280" y="607615"/>
                  <a:pt x="750967" y="609575"/>
                  <a:pt x="756692" y="611535"/>
                </a:cubicBezTo>
                <a:cubicBezTo>
                  <a:pt x="748892" y="611803"/>
                  <a:pt x="741073" y="612111"/>
                  <a:pt x="733273" y="612476"/>
                </a:cubicBezTo>
                <a:cubicBezTo>
                  <a:pt x="728662" y="611266"/>
                  <a:pt x="724070" y="610055"/>
                  <a:pt x="719459" y="608826"/>
                </a:cubicBezTo>
                <a:cubicBezTo>
                  <a:pt x="726222" y="607769"/>
                  <a:pt x="732946" y="606712"/>
                  <a:pt x="739593" y="605675"/>
                </a:cubicBezTo>
                <a:close/>
                <a:moveTo>
                  <a:pt x="905259" y="605560"/>
                </a:moveTo>
                <a:cubicBezTo>
                  <a:pt x="912867" y="610555"/>
                  <a:pt x="920494" y="615550"/>
                  <a:pt x="928141" y="620583"/>
                </a:cubicBezTo>
                <a:cubicBezTo>
                  <a:pt x="920341" y="621160"/>
                  <a:pt x="912675" y="621640"/>
                  <a:pt x="905048" y="622082"/>
                </a:cubicBezTo>
                <a:cubicBezTo>
                  <a:pt x="897363" y="617663"/>
                  <a:pt x="889717" y="613244"/>
                  <a:pt x="882089" y="608864"/>
                </a:cubicBezTo>
                <a:cubicBezTo>
                  <a:pt x="889717" y="607846"/>
                  <a:pt x="897440" y="606751"/>
                  <a:pt x="905259" y="605560"/>
                </a:cubicBezTo>
                <a:close/>
                <a:moveTo>
                  <a:pt x="3466693" y="605329"/>
                </a:moveTo>
                <a:cubicBezTo>
                  <a:pt x="3446040" y="620238"/>
                  <a:pt x="3425406" y="634993"/>
                  <a:pt x="3404850" y="649536"/>
                </a:cubicBezTo>
                <a:cubicBezTo>
                  <a:pt x="3402967" y="650842"/>
                  <a:pt x="3401141" y="652130"/>
                  <a:pt x="3399278" y="653436"/>
                </a:cubicBezTo>
                <a:cubicBezTo>
                  <a:pt x="3373726" y="661140"/>
                  <a:pt x="3348270" y="668998"/>
                  <a:pt x="3322872" y="676933"/>
                </a:cubicBezTo>
                <a:cubicBezTo>
                  <a:pt x="3325023" y="675511"/>
                  <a:pt x="3327156" y="674128"/>
                  <a:pt x="3329307" y="672725"/>
                </a:cubicBezTo>
                <a:cubicBezTo>
                  <a:pt x="3351287" y="658297"/>
                  <a:pt x="3373111" y="643773"/>
                  <a:pt x="3394859" y="629133"/>
                </a:cubicBezTo>
                <a:cubicBezTo>
                  <a:pt x="3418740" y="621064"/>
                  <a:pt x="3442697" y="613110"/>
                  <a:pt x="3466693" y="605329"/>
                </a:cubicBezTo>
                <a:close/>
                <a:moveTo>
                  <a:pt x="3799774" y="605310"/>
                </a:moveTo>
                <a:cubicBezTo>
                  <a:pt x="3789841" y="614916"/>
                  <a:pt x="3779793" y="624580"/>
                  <a:pt x="3769649" y="634320"/>
                </a:cubicBezTo>
                <a:cubicBezTo>
                  <a:pt x="3744904" y="639584"/>
                  <a:pt x="3720197" y="645060"/>
                  <a:pt x="3695528" y="650766"/>
                </a:cubicBezTo>
                <a:cubicBezTo>
                  <a:pt x="3708439" y="638969"/>
                  <a:pt x="3721100" y="627365"/>
                  <a:pt x="3733472" y="615953"/>
                </a:cubicBezTo>
                <a:cubicBezTo>
                  <a:pt x="3740004" y="614801"/>
                  <a:pt x="3746556" y="613648"/>
                  <a:pt x="3753088" y="612534"/>
                </a:cubicBezTo>
                <a:cubicBezTo>
                  <a:pt x="3768631" y="609902"/>
                  <a:pt x="3784212" y="607500"/>
                  <a:pt x="3799774" y="605310"/>
                </a:cubicBezTo>
                <a:close/>
                <a:moveTo>
                  <a:pt x="1123336" y="605156"/>
                </a:moveTo>
                <a:cubicBezTo>
                  <a:pt x="1132653" y="615780"/>
                  <a:pt x="1142010" y="626405"/>
                  <a:pt x="1151405" y="637067"/>
                </a:cubicBezTo>
                <a:cubicBezTo>
                  <a:pt x="1142567" y="637529"/>
                  <a:pt x="1133768" y="637990"/>
                  <a:pt x="1125026" y="638412"/>
                </a:cubicBezTo>
                <a:cubicBezTo>
                  <a:pt x="1115497" y="628403"/>
                  <a:pt x="1106007" y="618393"/>
                  <a:pt x="1096574" y="608422"/>
                </a:cubicBezTo>
                <a:cubicBezTo>
                  <a:pt x="1105007" y="607385"/>
                  <a:pt x="1113461" y="606367"/>
                  <a:pt x="1121972" y="605329"/>
                </a:cubicBezTo>
                <a:cubicBezTo>
                  <a:pt x="1122433" y="605271"/>
                  <a:pt x="1122894" y="605214"/>
                  <a:pt x="1123336" y="605156"/>
                </a:cubicBezTo>
                <a:close/>
                <a:moveTo>
                  <a:pt x="3298357" y="604061"/>
                </a:moveTo>
                <a:cubicBezTo>
                  <a:pt x="3297185" y="604676"/>
                  <a:pt x="3295994" y="605310"/>
                  <a:pt x="3294822" y="605944"/>
                </a:cubicBezTo>
                <a:cubicBezTo>
                  <a:pt x="3293227" y="606635"/>
                  <a:pt x="3291652" y="607346"/>
                  <a:pt x="3290057" y="608038"/>
                </a:cubicBezTo>
                <a:cubicBezTo>
                  <a:pt x="3290903" y="607615"/>
                  <a:pt x="3291768" y="607173"/>
                  <a:pt x="3292613" y="606751"/>
                </a:cubicBezTo>
                <a:cubicBezTo>
                  <a:pt x="3294534" y="605848"/>
                  <a:pt x="3296435" y="604964"/>
                  <a:pt x="3298357" y="604061"/>
                </a:cubicBezTo>
                <a:close/>
                <a:moveTo>
                  <a:pt x="608298" y="602831"/>
                </a:moveTo>
                <a:cubicBezTo>
                  <a:pt x="614676" y="604138"/>
                  <a:pt x="621036" y="605464"/>
                  <a:pt x="627452" y="606732"/>
                </a:cubicBezTo>
                <a:cubicBezTo>
                  <a:pt x="620786" y="608269"/>
                  <a:pt x="614177" y="609767"/>
                  <a:pt x="607645" y="611246"/>
                </a:cubicBezTo>
                <a:cubicBezTo>
                  <a:pt x="601382" y="610497"/>
                  <a:pt x="595138" y="609729"/>
                  <a:pt x="588913" y="608941"/>
                </a:cubicBezTo>
                <a:cubicBezTo>
                  <a:pt x="595368" y="606943"/>
                  <a:pt x="601823" y="604906"/>
                  <a:pt x="608298" y="602831"/>
                </a:cubicBezTo>
                <a:close/>
                <a:moveTo>
                  <a:pt x="673235" y="601756"/>
                </a:moveTo>
                <a:cubicBezTo>
                  <a:pt x="679940" y="603600"/>
                  <a:pt x="686626" y="605406"/>
                  <a:pt x="693350" y="607212"/>
                </a:cubicBezTo>
                <a:cubicBezTo>
                  <a:pt x="686664" y="608230"/>
                  <a:pt x="679940" y="609248"/>
                  <a:pt x="673158" y="610267"/>
                </a:cubicBezTo>
                <a:cubicBezTo>
                  <a:pt x="666568" y="609018"/>
                  <a:pt x="659979" y="607769"/>
                  <a:pt x="653408" y="606501"/>
                </a:cubicBezTo>
                <a:cubicBezTo>
                  <a:pt x="659959" y="604945"/>
                  <a:pt x="666568" y="603369"/>
                  <a:pt x="673235" y="601756"/>
                </a:cubicBezTo>
                <a:close/>
                <a:moveTo>
                  <a:pt x="1155497" y="601256"/>
                </a:moveTo>
                <a:cubicBezTo>
                  <a:pt x="1164777" y="612591"/>
                  <a:pt x="1174094" y="623946"/>
                  <a:pt x="1183451" y="635300"/>
                </a:cubicBezTo>
                <a:cubicBezTo>
                  <a:pt x="1174517" y="635799"/>
                  <a:pt x="1165603" y="636299"/>
                  <a:pt x="1156746" y="636779"/>
                </a:cubicBezTo>
                <a:cubicBezTo>
                  <a:pt x="1147236" y="626020"/>
                  <a:pt x="1137783" y="615262"/>
                  <a:pt x="1128388" y="604541"/>
                </a:cubicBezTo>
                <a:cubicBezTo>
                  <a:pt x="1137399" y="603446"/>
                  <a:pt x="1146448" y="602351"/>
                  <a:pt x="1155497" y="601256"/>
                </a:cubicBezTo>
                <a:close/>
                <a:moveTo>
                  <a:pt x="936095" y="600584"/>
                </a:moveTo>
                <a:cubicBezTo>
                  <a:pt x="943972" y="606386"/>
                  <a:pt x="951849" y="612188"/>
                  <a:pt x="959707" y="617971"/>
                </a:cubicBezTo>
                <a:cubicBezTo>
                  <a:pt x="951656" y="618701"/>
                  <a:pt x="943703" y="619354"/>
                  <a:pt x="935826" y="619969"/>
                </a:cubicBezTo>
                <a:cubicBezTo>
                  <a:pt x="927910" y="614801"/>
                  <a:pt x="920053" y="609633"/>
                  <a:pt x="912233" y="604484"/>
                </a:cubicBezTo>
                <a:cubicBezTo>
                  <a:pt x="920091" y="603254"/>
                  <a:pt x="928064" y="601948"/>
                  <a:pt x="936095" y="600584"/>
                </a:cubicBezTo>
                <a:close/>
                <a:moveTo>
                  <a:pt x="772350" y="600276"/>
                </a:moveTo>
                <a:cubicBezTo>
                  <a:pt x="780419" y="603696"/>
                  <a:pt x="788546" y="607116"/>
                  <a:pt x="796692" y="610516"/>
                </a:cubicBezTo>
                <a:cubicBezTo>
                  <a:pt x="794944" y="610574"/>
                  <a:pt x="793176" y="610651"/>
                  <a:pt x="791447" y="610670"/>
                </a:cubicBezTo>
                <a:cubicBezTo>
                  <a:pt x="784646" y="610747"/>
                  <a:pt x="777864" y="610901"/>
                  <a:pt x="771063" y="611074"/>
                </a:cubicBezTo>
                <a:cubicBezTo>
                  <a:pt x="764089" y="608710"/>
                  <a:pt x="757172" y="606347"/>
                  <a:pt x="750256" y="603965"/>
                </a:cubicBezTo>
                <a:cubicBezTo>
                  <a:pt x="752542" y="603600"/>
                  <a:pt x="754867" y="603235"/>
                  <a:pt x="757134" y="602889"/>
                </a:cubicBezTo>
                <a:cubicBezTo>
                  <a:pt x="762110" y="602082"/>
                  <a:pt x="767220" y="601198"/>
                  <a:pt x="772350" y="600276"/>
                </a:cubicBezTo>
                <a:close/>
                <a:moveTo>
                  <a:pt x="1704637" y="598201"/>
                </a:moveTo>
                <a:cubicBezTo>
                  <a:pt x="1717835" y="601698"/>
                  <a:pt x="1730880" y="605694"/>
                  <a:pt x="1743714" y="610228"/>
                </a:cubicBezTo>
                <a:cubicBezTo>
                  <a:pt x="1747806" y="614974"/>
                  <a:pt x="1751879" y="619719"/>
                  <a:pt x="1755933" y="624445"/>
                </a:cubicBezTo>
                <a:cubicBezTo>
                  <a:pt x="1762868" y="632533"/>
                  <a:pt x="1769862" y="640660"/>
                  <a:pt x="1776932" y="648787"/>
                </a:cubicBezTo>
                <a:cubicBezTo>
                  <a:pt x="1763234" y="645290"/>
                  <a:pt x="1749343" y="642236"/>
                  <a:pt x="1735280" y="639565"/>
                </a:cubicBezTo>
                <a:cubicBezTo>
                  <a:pt x="1724847" y="625848"/>
                  <a:pt x="1714685" y="611996"/>
                  <a:pt x="1704637" y="598201"/>
                </a:cubicBezTo>
                <a:close/>
                <a:moveTo>
                  <a:pt x="1187946" y="597394"/>
                </a:moveTo>
                <a:cubicBezTo>
                  <a:pt x="1197149" y="609402"/>
                  <a:pt x="1206409" y="621429"/>
                  <a:pt x="1215708" y="633494"/>
                </a:cubicBezTo>
                <a:cubicBezTo>
                  <a:pt x="1206620" y="634013"/>
                  <a:pt x="1197552" y="634512"/>
                  <a:pt x="1188542" y="635031"/>
                </a:cubicBezTo>
                <a:cubicBezTo>
                  <a:pt x="1179089" y="623561"/>
                  <a:pt x="1169694" y="612111"/>
                  <a:pt x="1160338" y="600680"/>
                </a:cubicBezTo>
                <a:cubicBezTo>
                  <a:pt x="1169522" y="599565"/>
                  <a:pt x="1178725" y="598470"/>
                  <a:pt x="1187946" y="597394"/>
                </a:cubicBezTo>
                <a:close/>
                <a:moveTo>
                  <a:pt x="3360182" y="596664"/>
                </a:moveTo>
                <a:cubicBezTo>
                  <a:pt x="3339874" y="608979"/>
                  <a:pt x="3319605" y="621160"/>
                  <a:pt x="3299317" y="633206"/>
                </a:cubicBezTo>
                <a:cubicBezTo>
                  <a:pt x="3276743" y="641717"/>
                  <a:pt x="3254361" y="650112"/>
                  <a:pt x="3232152" y="658374"/>
                </a:cubicBezTo>
                <a:cubicBezTo>
                  <a:pt x="3253324" y="646750"/>
                  <a:pt x="3274477" y="634973"/>
                  <a:pt x="3295667" y="623043"/>
                </a:cubicBezTo>
                <a:cubicBezTo>
                  <a:pt x="3317088" y="614320"/>
                  <a:pt x="3338568" y="605521"/>
                  <a:pt x="3360182" y="596664"/>
                </a:cubicBezTo>
                <a:close/>
                <a:moveTo>
                  <a:pt x="3870800" y="596472"/>
                </a:moveTo>
                <a:cubicBezTo>
                  <a:pt x="3863616" y="603734"/>
                  <a:pt x="3856391" y="611016"/>
                  <a:pt x="3849148" y="618316"/>
                </a:cubicBezTo>
                <a:cubicBezTo>
                  <a:pt x="3825114" y="622870"/>
                  <a:pt x="3801080" y="627692"/>
                  <a:pt x="3777084" y="632745"/>
                </a:cubicBezTo>
                <a:cubicBezTo>
                  <a:pt x="3786998" y="623215"/>
                  <a:pt x="3796795" y="613763"/>
                  <a:pt x="3806498" y="604388"/>
                </a:cubicBezTo>
                <a:cubicBezTo>
                  <a:pt x="3827977" y="601429"/>
                  <a:pt x="3849418" y="598835"/>
                  <a:pt x="3870800" y="596472"/>
                </a:cubicBezTo>
                <a:close/>
                <a:moveTo>
                  <a:pt x="3634338" y="595588"/>
                </a:moveTo>
                <a:cubicBezTo>
                  <a:pt x="3615068" y="611823"/>
                  <a:pt x="3596241" y="627538"/>
                  <a:pt x="3577836" y="642793"/>
                </a:cubicBezTo>
                <a:cubicBezTo>
                  <a:pt x="3553456" y="648576"/>
                  <a:pt x="3529075" y="654627"/>
                  <a:pt x="3504733" y="660871"/>
                </a:cubicBezTo>
                <a:cubicBezTo>
                  <a:pt x="3523926" y="645867"/>
                  <a:pt x="3543561" y="630401"/>
                  <a:pt x="3563714" y="614339"/>
                </a:cubicBezTo>
                <a:cubicBezTo>
                  <a:pt x="3564637" y="613609"/>
                  <a:pt x="3565559" y="612860"/>
                  <a:pt x="3566481" y="612111"/>
                </a:cubicBezTo>
                <a:cubicBezTo>
                  <a:pt x="3589094" y="606309"/>
                  <a:pt x="3611725" y="600776"/>
                  <a:pt x="3634338" y="595588"/>
                </a:cubicBezTo>
                <a:close/>
                <a:moveTo>
                  <a:pt x="966968" y="595101"/>
                </a:moveTo>
                <a:cubicBezTo>
                  <a:pt x="975076" y="601736"/>
                  <a:pt x="983164" y="608345"/>
                  <a:pt x="991233" y="614935"/>
                </a:cubicBezTo>
                <a:cubicBezTo>
                  <a:pt x="982972" y="615780"/>
                  <a:pt x="974769" y="616587"/>
                  <a:pt x="966661" y="617337"/>
                </a:cubicBezTo>
                <a:cubicBezTo>
                  <a:pt x="958592" y="611419"/>
                  <a:pt x="950504" y="605464"/>
                  <a:pt x="942416" y="599489"/>
                </a:cubicBezTo>
                <a:cubicBezTo>
                  <a:pt x="950523" y="598086"/>
                  <a:pt x="958708" y="596626"/>
                  <a:pt x="966968" y="595101"/>
                </a:cubicBezTo>
                <a:close/>
                <a:moveTo>
                  <a:pt x="803973" y="594094"/>
                </a:moveTo>
                <a:cubicBezTo>
                  <a:pt x="813598" y="598931"/>
                  <a:pt x="823281" y="603754"/>
                  <a:pt x="833002" y="608614"/>
                </a:cubicBezTo>
                <a:cubicBezTo>
                  <a:pt x="824760" y="609268"/>
                  <a:pt x="816634" y="609805"/>
                  <a:pt x="808680" y="610151"/>
                </a:cubicBezTo>
                <a:cubicBezTo>
                  <a:pt x="799497" y="606309"/>
                  <a:pt x="790371" y="602486"/>
                  <a:pt x="781303" y="598643"/>
                </a:cubicBezTo>
                <a:cubicBezTo>
                  <a:pt x="788719" y="597241"/>
                  <a:pt x="796288" y="595723"/>
                  <a:pt x="803973" y="594094"/>
                </a:cubicBezTo>
                <a:close/>
                <a:moveTo>
                  <a:pt x="705550" y="593838"/>
                </a:moveTo>
                <a:cubicBezTo>
                  <a:pt x="713119" y="596491"/>
                  <a:pt x="720727" y="599143"/>
                  <a:pt x="728335" y="601775"/>
                </a:cubicBezTo>
                <a:cubicBezTo>
                  <a:pt x="720958" y="602947"/>
                  <a:pt x="713503" y="604100"/>
                  <a:pt x="705972" y="605271"/>
                </a:cubicBezTo>
                <a:cubicBezTo>
                  <a:pt x="698498" y="603273"/>
                  <a:pt x="691025" y="601275"/>
                  <a:pt x="683590" y="599258"/>
                </a:cubicBezTo>
                <a:cubicBezTo>
                  <a:pt x="690833" y="597491"/>
                  <a:pt x="698153" y="595685"/>
                  <a:pt x="705550" y="593838"/>
                </a:cubicBezTo>
                <a:close/>
                <a:moveTo>
                  <a:pt x="1220645" y="593617"/>
                </a:moveTo>
                <a:cubicBezTo>
                  <a:pt x="1229790" y="606271"/>
                  <a:pt x="1238954" y="618950"/>
                  <a:pt x="1248176" y="631650"/>
                </a:cubicBezTo>
                <a:cubicBezTo>
                  <a:pt x="1238954" y="632168"/>
                  <a:pt x="1229752" y="632687"/>
                  <a:pt x="1220568" y="633206"/>
                </a:cubicBezTo>
                <a:cubicBezTo>
                  <a:pt x="1211193" y="621064"/>
                  <a:pt x="1201875" y="608941"/>
                  <a:pt x="1192596" y="596857"/>
                </a:cubicBezTo>
                <a:cubicBezTo>
                  <a:pt x="1201932" y="595761"/>
                  <a:pt x="1211270" y="594674"/>
                  <a:pt x="1220645" y="593617"/>
                </a:cubicBezTo>
                <a:close/>
                <a:moveTo>
                  <a:pt x="639998" y="592524"/>
                </a:moveTo>
                <a:cubicBezTo>
                  <a:pt x="647279" y="594582"/>
                  <a:pt x="654580" y="596626"/>
                  <a:pt x="661900" y="598643"/>
                </a:cubicBezTo>
                <a:cubicBezTo>
                  <a:pt x="654484" y="600411"/>
                  <a:pt x="647164" y="602159"/>
                  <a:pt x="639902" y="603850"/>
                </a:cubicBezTo>
                <a:cubicBezTo>
                  <a:pt x="632735" y="602447"/>
                  <a:pt x="625589" y="601006"/>
                  <a:pt x="618442" y="599565"/>
                </a:cubicBezTo>
                <a:cubicBezTo>
                  <a:pt x="625608" y="597260"/>
                  <a:pt x="632793" y="594906"/>
                  <a:pt x="639998" y="592524"/>
                </a:cubicBezTo>
                <a:close/>
                <a:moveTo>
                  <a:pt x="3343505" y="590246"/>
                </a:moveTo>
                <a:cubicBezTo>
                  <a:pt x="3327829" y="599220"/>
                  <a:pt x="3312170" y="608115"/>
                  <a:pt x="3296512" y="616952"/>
                </a:cubicBezTo>
                <a:cubicBezTo>
                  <a:pt x="3279433" y="623907"/>
                  <a:pt x="3262392" y="630824"/>
                  <a:pt x="3245389" y="637663"/>
                </a:cubicBezTo>
                <a:cubicBezTo>
                  <a:pt x="3261547" y="629210"/>
                  <a:pt x="3277704" y="620699"/>
                  <a:pt x="3293880" y="612072"/>
                </a:cubicBezTo>
                <a:cubicBezTo>
                  <a:pt x="3310384" y="604849"/>
                  <a:pt x="3326906" y="597567"/>
                  <a:pt x="3343505" y="590246"/>
                </a:cubicBezTo>
                <a:close/>
                <a:moveTo>
                  <a:pt x="1253652" y="590015"/>
                </a:moveTo>
                <a:cubicBezTo>
                  <a:pt x="1262643" y="603235"/>
                  <a:pt x="1271730" y="616510"/>
                  <a:pt x="1280875" y="629844"/>
                </a:cubicBezTo>
                <a:cubicBezTo>
                  <a:pt x="1271519" y="630343"/>
                  <a:pt x="1262163" y="630862"/>
                  <a:pt x="1252845" y="631381"/>
                </a:cubicBezTo>
                <a:cubicBezTo>
                  <a:pt x="1243565" y="618605"/>
                  <a:pt x="1234324" y="605848"/>
                  <a:pt x="1225141" y="593118"/>
                </a:cubicBezTo>
                <a:cubicBezTo>
                  <a:pt x="1234631" y="592057"/>
                  <a:pt x="1244122" y="591024"/>
                  <a:pt x="1253652" y="590015"/>
                </a:cubicBezTo>
                <a:close/>
                <a:moveTo>
                  <a:pt x="3940579" y="589500"/>
                </a:moveTo>
                <a:cubicBezTo>
                  <a:pt x="3935776" y="594566"/>
                  <a:pt x="3930973" y="599623"/>
                  <a:pt x="3926151" y="604695"/>
                </a:cubicBezTo>
                <a:cubicBezTo>
                  <a:pt x="3902751" y="608518"/>
                  <a:pt x="3879350" y="612649"/>
                  <a:pt x="3855969" y="617029"/>
                </a:cubicBezTo>
                <a:cubicBezTo>
                  <a:pt x="3863000" y="609940"/>
                  <a:pt x="3870032" y="602851"/>
                  <a:pt x="3877006" y="595800"/>
                </a:cubicBezTo>
                <a:cubicBezTo>
                  <a:pt x="3898293" y="593500"/>
                  <a:pt x="3919503" y="591441"/>
                  <a:pt x="3940579" y="589500"/>
                </a:cubicBezTo>
                <a:close/>
                <a:moveTo>
                  <a:pt x="997977" y="589220"/>
                </a:moveTo>
                <a:cubicBezTo>
                  <a:pt x="1006200" y="596626"/>
                  <a:pt x="1014518" y="604080"/>
                  <a:pt x="1022876" y="611573"/>
                </a:cubicBezTo>
                <a:cubicBezTo>
                  <a:pt x="1014384" y="612514"/>
                  <a:pt x="1005969" y="613417"/>
                  <a:pt x="997612" y="614282"/>
                </a:cubicBezTo>
                <a:cubicBezTo>
                  <a:pt x="989370" y="607558"/>
                  <a:pt x="981089" y="600795"/>
                  <a:pt x="972809" y="594015"/>
                </a:cubicBezTo>
                <a:cubicBezTo>
                  <a:pt x="981128" y="592463"/>
                  <a:pt x="989523" y="590860"/>
                  <a:pt x="997977" y="589220"/>
                </a:cubicBezTo>
                <a:close/>
                <a:moveTo>
                  <a:pt x="835039" y="587170"/>
                </a:moveTo>
                <a:cubicBezTo>
                  <a:pt x="845395" y="593189"/>
                  <a:pt x="855807" y="599220"/>
                  <a:pt x="866297" y="605291"/>
                </a:cubicBezTo>
                <a:cubicBezTo>
                  <a:pt x="858190" y="606251"/>
                  <a:pt x="850216" y="607077"/>
                  <a:pt x="842359" y="607807"/>
                </a:cubicBezTo>
                <a:cubicBezTo>
                  <a:pt x="832061" y="602678"/>
                  <a:pt x="821802" y="597548"/>
                  <a:pt x="811600" y="592453"/>
                </a:cubicBezTo>
                <a:cubicBezTo>
                  <a:pt x="819304" y="590782"/>
                  <a:pt x="827105" y="589022"/>
                  <a:pt x="835039" y="587170"/>
                </a:cubicBezTo>
                <a:close/>
                <a:moveTo>
                  <a:pt x="737788" y="585566"/>
                </a:moveTo>
                <a:cubicBezTo>
                  <a:pt x="746125" y="589135"/>
                  <a:pt x="754464" y="592697"/>
                  <a:pt x="762859" y="596261"/>
                </a:cubicBezTo>
                <a:cubicBezTo>
                  <a:pt x="760650" y="596626"/>
                  <a:pt x="758421" y="597010"/>
                  <a:pt x="756250" y="597356"/>
                </a:cubicBezTo>
                <a:cubicBezTo>
                  <a:pt x="750544" y="598259"/>
                  <a:pt x="744781" y="599181"/>
                  <a:pt x="738978" y="600103"/>
                </a:cubicBezTo>
                <a:cubicBezTo>
                  <a:pt x="730775" y="597279"/>
                  <a:pt x="722610" y="594449"/>
                  <a:pt x="714483" y="591608"/>
                </a:cubicBezTo>
                <a:cubicBezTo>
                  <a:pt x="717173" y="590935"/>
                  <a:pt x="719863" y="590261"/>
                  <a:pt x="722571" y="589577"/>
                </a:cubicBezTo>
                <a:cubicBezTo>
                  <a:pt x="727567" y="588319"/>
                  <a:pt x="732658" y="586964"/>
                  <a:pt x="737788" y="585566"/>
                </a:cubicBezTo>
                <a:close/>
                <a:moveTo>
                  <a:pt x="1029235" y="583047"/>
                </a:moveTo>
                <a:cubicBezTo>
                  <a:pt x="1037669" y="591331"/>
                  <a:pt x="1046161" y="599642"/>
                  <a:pt x="1054672" y="607961"/>
                </a:cubicBezTo>
                <a:cubicBezTo>
                  <a:pt x="1045988" y="608960"/>
                  <a:pt x="1037362" y="609959"/>
                  <a:pt x="1028793" y="610920"/>
                </a:cubicBezTo>
                <a:cubicBezTo>
                  <a:pt x="1020282" y="603273"/>
                  <a:pt x="1011829" y="595685"/>
                  <a:pt x="1003452" y="588153"/>
                </a:cubicBezTo>
                <a:cubicBezTo>
                  <a:pt x="1011983" y="586484"/>
                  <a:pt x="1020570" y="584778"/>
                  <a:pt x="1029235" y="583047"/>
                </a:cubicBezTo>
                <a:close/>
                <a:moveTo>
                  <a:pt x="671775" y="581840"/>
                </a:moveTo>
                <a:cubicBezTo>
                  <a:pt x="679767" y="584716"/>
                  <a:pt x="687778" y="587573"/>
                  <a:pt x="695809" y="590407"/>
                </a:cubicBezTo>
                <a:cubicBezTo>
                  <a:pt x="687874" y="592365"/>
                  <a:pt x="680036" y="594280"/>
                  <a:pt x="672274" y="596165"/>
                </a:cubicBezTo>
                <a:cubicBezTo>
                  <a:pt x="664397" y="594000"/>
                  <a:pt x="656559" y="591827"/>
                  <a:pt x="648739" y="589633"/>
                </a:cubicBezTo>
                <a:cubicBezTo>
                  <a:pt x="656386" y="587076"/>
                  <a:pt x="664071" y="584474"/>
                  <a:pt x="671775" y="581840"/>
                </a:cubicBezTo>
                <a:close/>
                <a:moveTo>
                  <a:pt x="3708632" y="579873"/>
                </a:moveTo>
                <a:cubicBezTo>
                  <a:pt x="3691225" y="595320"/>
                  <a:pt x="3674184" y="610343"/>
                  <a:pt x="3657489" y="624964"/>
                </a:cubicBezTo>
                <a:cubicBezTo>
                  <a:pt x="3634069" y="629882"/>
                  <a:pt x="3610630" y="635108"/>
                  <a:pt x="3587192" y="640603"/>
                </a:cubicBezTo>
                <a:cubicBezTo>
                  <a:pt x="3605020" y="625809"/>
                  <a:pt x="3623195" y="610593"/>
                  <a:pt x="3641831" y="594893"/>
                </a:cubicBezTo>
                <a:cubicBezTo>
                  <a:pt x="3642369" y="594438"/>
                  <a:pt x="3642907" y="593975"/>
                  <a:pt x="3643445" y="593519"/>
                </a:cubicBezTo>
                <a:cubicBezTo>
                  <a:pt x="3665174" y="588624"/>
                  <a:pt x="3686921" y="584061"/>
                  <a:pt x="3708632" y="579873"/>
                </a:cubicBezTo>
                <a:close/>
                <a:moveTo>
                  <a:pt x="865990" y="579675"/>
                </a:moveTo>
                <a:cubicBezTo>
                  <a:pt x="876729" y="586764"/>
                  <a:pt x="887488" y="593871"/>
                  <a:pt x="898343" y="601006"/>
                </a:cubicBezTo>
                <a:cubicBezTo>
                  <a:pt x="890197" y="602197"/>
                  <a:pt x="882147" y="603312"/>
                  <a:pt x="874213" y="604311"/>
                </a:cubicBezTo>
                <a:cubicBezTo>
                  <a:pt x="863338" y="598028"/>
                  <a:pt x="852580" y="591794"/>
                  <a:pt x="841840" y="585564"/>
                </a:cubicBezTo>
                <a:cubicBezTo>
                  <a:pt x="849794" y="583677"/>
                  <a:pt x="857844" y="581710"/>
                  <a:pt x="865990" y="579675"/>
                </a:cubicBezTo>
                <a:close/>
                <a:moveTo>
                  <a:pt x="3549459" y="579537"/>
                </a:moveTo>
                <a:cubicBezTo>
                  <a:pt x="3528152" y="595896"/>
                  <a:pt x="3506885" y="612130"/>
                  <a:pt x="3485656" y="628153"/>
                </a:cubicBezTo>
                <a:cubicBezTo>
                  <a:pt x="3461390" y="635012"/>
                  <a:pt x="3437184" y="642082"/>
                  <a:pt x="3413015" y="649306"/>
                </a:cubicBezTo>
                <a:cubicBezTo>
                  <a:pt x="3435531" y="633360"/>
                  <a:pt x="3458086" y="617183"/>
                  <a:pt x="3480679" y="600833"/>
                </a:cubicBezTo>
                <a:cubicBezTo>
                  <a:pt x="3503561" y="593508"/>
                  <a:pt x="3526500" y="586390"/>
                  <a:pt x="3549459" y="579537"/>
                </a:cubicBezTo>
                <a:close/>
                <a:moveTo>
                  <a:pt x="3461506" y="578173"/>
                </a:moveTo>
                <a:cubicBezTo>
                  <a:pt x="3439527" y="593283"/>
                  <a:pt x="3417549" y="608269"/>
                  <a:pt x="3395513" y="623100"/>
                </a:cubicBezTo>
                <a:cubicBezTo>
                  <a:pt x="3371152" y="631323"/>
                  <a:pt x="3346867" y="639661"/>
                  <a:pt x="3322660" y="648018"/>
                </a:cubicBezTo>
                <a:cubicBezTo>
                  <a:pt x="3345753" y="633532"/>
                  <a:pt x="3368789" y="618893"/>
                  <a:pt x="3391805" y="604080"/>
                </a:cubicBezTo>
                <a:cubicBezTo>
                  <a:pt x="3414975" y="595377"/>
                  <a:pt x="3438202" y="586709"/>
                  <a:pt x="3461506" y="578173"/>
                </a:cubicBezTo>
                <a:close/>
                <a:moveTo>
                  <a:pt x="1060762" y="576686"/>
                </a:moveTo>
                <a:cubicBezTo>
                  <a:pt x="1069369" y="585821"/>
                  <a:pt x="1077995" y="594981"/>
                  <a:pt x="1086660" y="604157"/>
                </a:cubicBezTo>
                <a:cubicBezTo>
                  <a:pt x="1077803" y="605214"/>
                  <a:pt x="1069004" y="606271"/>
                  <a:pt x="1060243" y="607308"/>
                </a:cubicBezTo>
                <a:cubicBezTo>
                  <a:pt x="1051598" y="598855"/>
                  <a:pt x="1042991" y="590424"/>
                  <a:pt x="1034403" y="582009"/>
                </a:cubicBezTo>
                <a:cubicBezTo>
                  <a:pt x="1043145" y="580255"/>
                  <a:pt x="1051925" y="578478"/>
                  <a:pt x="1060762" y="576686"/>
                </a:cubicBezTo>
                <a:close/>
                <a:moveTo>
                  <a:pt x="769161" y="576524"/>
                </a:moveTo>
                <a:cubicBezTo>
                  <a:pt x="778056" y="581035"/>
                  <a:pt x="786970" y="585544"/>
                  <a:pt x="795942" y="590052"/>
                </a:cubicBezTo>
                <a:cubicBezTo>
                  <a:pt x="787758" y="591727"/>
                  <a:pt x="779747" y="593273"/>
                  <a:pt x="771889" y="594684"/>
                </a:cubicBezTo>
                <a:cubicBezTo>
                  <a:pt x="763051" y="590945"/>
                  <a:pt x="754252" y="587201"/>
                  <a:pt x="745472" y="583450"/>
                </a:cubicBezTo>
                <a:cubicBezTo>
                  <a:pt x="753214" y="581279"/>
                  <a:pt x="761130" y="578960"/>
                  <a:pt x="769161" y="576524"/>
                </a:cubicBezTo>
                <a:close/>
                <a:moveTo>
                  <a:pt x="1447232" y="575923"/>
                </a:moveTo>
                <a:cubicBezTo>
                  <a:pt x="1522006" y="573785"/>
                  <a:pt x="1611400" y="575101"/>
                  <a:pt x="1695895" y="595973"/>
                </a:cubicBezTo>
                <a:cubicBezTo>
                  <a:pt x="1706058" y="609959"/>
                  <a:pt x="1716336" y="624042"/>
                  <a:pt x="1726865" y="638028"/>
                </a:cubicBezTo>
                <a:cubicBezTo>
                  <a:pt x="1651035" y="624599"/>
                  <a:pt x="1570632" y="622293"/>
                  <a:pt x="1492419" y="622601"/>
                </a:cubicBezTo>
                <a:cubicBezTo>
                  <a:pt x="1422699" y="622927"/>
                  <a:pt x="1353362" y="625963"/>
                  <a:pt x="1285390" y="629594"/>
                </a:cubicBezTo>
                <a:cubicBezTo>
                  <a:pt x="1276168" y="616203"/>
                  <a:pt x="1267043" y="602851"/>
                  <a:pt x="1257993" y="589554"/>
                </a:cubicBezTo>
                <a:cubicBezTo>
                  <a:pt x="1320471" y="583001"/>
                  <a:pt x="1383737" y="577777"/>
                  <a:pt x="1447232" y="575923"/>
                </a:cubicBezTo>
                <a:close/>
                <a:moveTo>
                  <a:pt x="1719776" y="574275"/>
                </a:moveTo>
                <a:cubicBezTo>
                  <a:pt x="1727921" y="578530"/>
                  <a:pt x="1735837" y="583049"/>
                  <a:pt x="1743541" y="587840"/>
                </a:cubicBezTo>
                <a:cubicBezTo>
                  <a:pt x="1745462" y="589031"/>
                  <a:pt x="1747345" y="590240"/>
                  <a:pt x="1749247" y="591443"/>
                </a:cubicBezTo>
                <a:cubicBezTo>
                  <a:pt x="1759122" y="600257"/>
                  <a:pt x="1768766" y="609171"/>
                  <a:pt x="1778238" y="618163"/>
                </a:cubicBezTo>
                <a:cubicBezTo>
                  <a:pt x="1768113" y="613648"/>
                  <a:pt x="1757796" y="609517"/>
                  <a:pt x="1747345" y="605771"/>
                </a:cubicBezTo>
                <a:cubicBezTo>
                  <a:pt x="1738296" y="595262"/>
                  <a:pt x="1729113" y="584736"/>
                  <a:pt x="1719776" y="574275"/>
                </a:cubicBezTo>
                <a:close/>
                <a:moveTo>
                  <a:pt x="897094" y="571741"/>
                </a:moveTo>
                <a:cubicBezTo>
                  <a:pt x="908026" y="579846"/>
                  <a:pt x="918977" y="587944"/>
                  <a:pt x="929928" y="596030"/>
                </a:cubicBezTo>
                <a:cubicBezTo>
                  <a:pt x="921647" y="597414"/>
                  <a:pt x="913444" y="598739"/>
                  <a:pt x="905355" y="599969"/>
                </a:cubicBezTo>
                <a:cubicBezTo>
                  <a:pt x="894251" y="592668"/>
                  <a:pt x="883185" y="585387"/>
                  <a:pt x="872215" y="578127"/>
                </a:cubicBezTo>
                <a:cubicBezTo>
                  <a:pt x="880399" y="576061"/>
                  <a:pt x="888717" y="573923"/>
                  <a:pt x="897094" y="571741"/>
                </a:cubicBezTo>
                <a:close/>
                <a:moveTo>
                  <a:pt x="703475" y="570709"/>
                </a:moveTo>
                <a:cubicBezTo>
                  <a:pt x="712082" y="574474"/>
                  <a:pt x="720727" y="578219"/>
                  <a:pt x="729372" y="581948"/>
                </a:cubicBezTo>
                <a:cubicBezTo>
                  <a:pt x="726625" y="582670"/>
                  <a:pt x="723897" y="583391"/>
                  <a:pt x="721188" y="584073"/>
                </a:cubicBezTo>
                <a:cubicBezTo>
                  <a:pt x="715655" y="585468"/>
                  <a:pt x="710199" y="586834"/>
                  <a:pt x="704742" y="588188"/>
                </a:cubicBezTo>
                <a:cubicBezTo>
                  <a:pt x="696289" y="585214"/>
                  <a:pt x="687855" y="582219"/>
                  <a:pt x="679421" y="579204"/>
                </a:cubicBezTo>
                <a:cubicBezTo>
                  <a:pt x="682303" y="578217"/>
                  <a:pt x="685146" y="577245"/>
                  <a:pt x="688028" y="576248"/>
                </a:cubicBezTo>
                <a:cubicBezTo>
                  <a:pt x="693081" y="574490"/>
                  <a:pt x="698249" y="572628"/>
                  <a:pt x="703475" y="570709"/>
                </a:cubicBezTo>
                <a:close/>
                <a:moveTo>
                  <a:pt x="1092750" y="570202"/>
                </a:moveTo>
                <a:cubicBezTo>
                  <a:pt x="1101472" y="580188"/>
                  <a:pt x="1110233" y="590199"/>
                  <a:pt x="1119032" y="600238"/>
                </a:cubicBezTo>
                <a:cubicBezTo>
                  <a:pt x="1109945" y="601333"/>
                  <a:pt x="1100934" y="602428"/>
                  <a:pt x="1091943" y="603523"/>
                </a:cubicBezTo>
                <a:cubicBezTo>
                  <a:pt x="1083163" y="594221"/>
                  <a:pt x="1074422" y="584939"/>
                  <a:pt x="1065700" y="575683"/>
                </a:cubicBezTo>
                <a:cubicBezTo>
                  <a:pt x="1067275" y="575366"/>
                  <a:pt x="1068831" y="575049"/>
                  <a:pt x="1070406" y="574730"/>
                </a:cubicBezTo>
                <a:cubicBezTo>
                  <a:pt x="1077823" y="573222"/>
                  <a:pt x="1085277" y="571712"/>
                  <a:pt x="1092750" y="570202"/>
                </a:cubicBezTo>
                <a:close/>
                <a:moveTo>
                  <a:pt x="3779601" y="567589"/>
                </a:moveTo>
                <a:cubicBezTo>
                  <a:pt x="3764807" y="581379"/>
                  <a:pt x="3749515" y="595588"/>
                  <a:pt x="3733722" y="610151"/>
                </a:cubicBezTo>
                <a:cubicBezTo>
                  <a:pt x="3711129" y="614167"/>
                  <a:pt x="3688497" y="618547"/>
                  <a:pt x="3665827" y="623235"/>
                </a:cubicBezTo>
                <a:cubicBezTo>
                  <a:pt x="3682426" y="608672"/>
                  <a:pt x="3699371" y="593715"/>
                  <a:pt x="3716662" y="578340"/>
                </a:cubicBezTo>
                <a:cubicBezTo>
                  <a:pt x="3737680" y="574380"/>
                  <a:pt x="3758660" y="570766"/>
                  <a:pt x="3779601" y="567589"/>
                </a:cubicBezTo>
                <a:close/>
                <a:moveTo>
                  <a:pt x="800150" y="566799"/>
                </a:moveTo>
                <a:cubicBezTo>
                  <a:pt x="809391" y="572217"/>
                  <a:pt x="818670" y="577639"/>
                  <a:pt x="827988" y="583066"/>
                </a:cubicBezTo>
                <a:cubicBezTo>
                  <a:pt x="819746" y="584962"/>
                  <a:pt x="811620" y="586766"/>
                  <a:pt x="803646" y="588455"/>
                </a:cubicBezTo>
                <a:cubicBezTo>
                  <a:pt x="794348" y="583792"/>
                  <a:pt x="785126" y="579130"/>
                  <a:pt x="775923" y="574469"/>
                </a:cubicBezTo>
                <a:cubicBezTo>
                  <a:pt x="783858" y="572015"/>
                  <a:pt x="791946" y="569458"/>
                  <a:pt x="800150" y="566799"/>
                </a:cubicBezTo>
                <a:close/>
                <a:moveTo>
                  <a:pt x="1124892" y="563758"/>
                </a:moveTo>
                <a:cubicBezTo>
                  <a:pt x="1133710" y="574578"/>
                  <a:pt x="1142548" y="585425"/>
                  <a:pt x="1151443" y="596299"/>
                </a:cubicBezTo>
                <a:cubicBezTo>
                  <a:pt x="1142298" y="597414"/>
                  <a:pt x="1133153" y="598509"/>
                  <a:pt x="1124066" y="599623"/>
                </a:cubicBezTo>
                <a:cubicBezTo>
                  <a:pt x="1115171" y="589473"/>
                  <a:pt x="1106314" y="579349"/>
                  <a:pt x="1097476" y="569249"/>
                </a:cubicBezTo>
                <a:cubicBezTo>
                  <a:pt x="1106602" y="567410"/>
                  <a:pt x="1115728" y="565577"/>
                  <a:pt x="1124892" y="563758"/>
                </a:cubicBezTo>
                <a:close/>
                <a:moveTo>
                  <a:pt x="928410" y="563477"/>
                </a:moveTo>
                <a:cubicBezTo>
                  <a:pt x="939418" y="572536"/>
                  <a:pt x="950408" y="581546"/>
                  <a:pt x="961359" y="590520"/>
                </a:cubicBezTo>
                <a:cubicBezTo>
                  <a:pt x="952925" y="592061"/>
                  <a:pt x="944548" y="593546"/>
                  <a:pt x="936267" y="594962"/>
                </a:cubicBezTo>
                <a:cubicBezTo>
                  <a:pt x="925125" y="586737"/>
                  <a:pt x="913982" y="578494"/>
                  <a:pt x="902839" y="570242"/>
                </a:cubicBezTo>
                <a:cubicBezTo>
                  <a:pt x="911292" y="568031"/>
                  <a:pt x="919803" y="565773"/>
                  <a:pt x="928410" y="563477"/>
                </a:cubicBezTo>
                <a:close/>
                <a:moveTo>
                  <a:pt x="734502" y="558818"/>
                </a:moveTo>
                <a:cubicBezTo>
                  <a:pt x="743570" y="563495"/>
                  <a:pt x="752696" y="568154"/>
                  <a:pt x="761822" y="572805"/>
                </a:cubicBezTo>
                <a:cubicBezTo>
                  <a:pt x="753426" y="575312"/>
                  <a:pt x="745184" y="577666"/>
                  <a:pt x="737134" y="579863"/>
                </a:cubicBezTo>
                <a:cubicBezTo>
                  <a:pt x="728124" y="575996"/>
                  <a:pt x="719151" y="572113"/>
                  <a:pt x="710199" y="568209"/>
                </a:cubicBezTo>
                <a:cubicBezTo>
                  <a:pt x="718133" y="565235"/>
                  <a:pt x="726222" y="562102"/>
                  <a:pt x="734502" y="558818"/>
                </a:cubicBezTo>
                <a:close/>
                <a:moveTo>
                  <a:pt x="3847630" y="558817"/>
                </a:moveTo>
                <a:cubicBezTo>
                  <a:pt x="3834220" y="571913"/>
                  <a:pt x="3820561" y="585199"/>
                  <a:pt x="3806671" y="598624"/>
                </a:cubicBezTo>
                <a:cubicBezTo>
                  <a:pt x="3788496" y="601122"/>
                  <a:pt x="3770302" y="603869"/>
                  <a:pt x="3752127" y="606943"/>
                </a:cubicBezTo>
                <a:cubicBezTo>
                  <a:pt x="3748497" y="607558"/>
                  <a:pt x="3744846" y="608192"/>
                  <a:pt x="3741196" y="608845"/>
                </a:cubicBezTo>
                <a:cubicBezTo>
                  <a:pt x="3756873" y="594365"/>
                  <a:pt x="3772070" y="580232"/>
                  <a:pt x="3786747" y="566548"/>
                </a:cubicBezTo>
                <a:cubicBezTo>
                  <a:pt x="3807074" y="563554"/>
                  <a:pt x="3827381" y="560964"/>
                  <a:pt x="3847630" y="558817"/>
                </a:cubicBezTo>
                <a:close/>
                <a:moveTo>
                  <a:pt x="3453802" y="558252"/>
                </a:moveTo>
                <a:cubicBezTo>
                  <a:pt x="3433322" y="571646"/>
                  <a:pt x="3412880" y="584926"/>
                  <a:pt x="3392439" y="598067"/>
                </a:cubicBezTo>
                <a:cubicBezTo>
                  <a:pt x="3375225" y="604541"/>
                  <a:pt x="3358068" y="611016"/>
                  <a:pt x="3341008" y="617471"/>
                </a:cubicBezTo>
                <a:lnTo>
                  <a:pt x="3337415" y="618816"/>
                </a:lnTo>
                <a:cubicBezTo>
                  <a:pt x="3333208" y="620411"/>
                  <a:pt x="3329039" y="621986"/>
                  <a:pt x="3324831" y="623581"/>
                </a:cubicBezTo>
                <a:cubicBezTo>
                  <a:pt x="3346060" y="610862"/>
                  <a:pt x="3367289" y="598009"/>
                  <a:pt x="3388558" y="585014"/>
                </a:cubicBezTo>
                <a:cubicBezTo>
                  <a:pt x="3393457" y="583007"/>
                  <a:pt x="3398337" y="581001"/>
                  <a:pt x="3403236" y="578987"/>
                </a:cubicBezTo>
                <a:lnTo>
                  <a:pt x="3424293" y="570340"/>
                </a:lnTo>
                <a:cubicBezTo>
                  <a:pt x="3434013" y="566350"/>
                  <a:pt x="3443870" y="562315"/>
                  <a:pt x="3453802" y="558252"/>
                </a:cubicBezTo>
                <a:close/>
                <a:moveTo>
                  <a:pt x="3627019" y="557583"/>
                </a:moveTo>
                <a:cubicBezTo>
                  <a:pt x="3606922" y="573933"/>
                  <a:pt x="3586826" y="590175"/>
                  <a:pt x="3566789" y="606251"/>
                </a:cubicBezTo>
                <a:cubicBezTo>
                  <a:pt x="3543637" y="612188"/>
                  <a:pt x="3520487" y="618412"/>
                  <a:pt x="3497356" y="624868"/>
                </a:cubicBezTo>
                <a:cubicBezTo>
                  <a:pt x="3518643" y="608749"/>
                  <a:pt x="3539987" y="592440"/>
                  <a:pt x="3561332" y="576006"/>
                </a:cubicBezTo>
                <a:cubicBezTo>
                  <a:pt x="3583215" y="569575"/>
                  <a:pt x="3605116" y="563418"/>
                  <a:pt x="3627019" y="557583"/>
                </a:cubicBezTo>
                <a:close/>
                <a:moveTo>
                  <a:pt x="1157360" y="557403"/>
                </a:moveTo>
                <a:cubicBezTo>
                  <a:pt x="1166237" y="569039"/>
                  <a:pt x="1175151" y="580701"/>
                  <a:pt x="1184104" y="592394"/>
                </a:cubicBezTo>
                <a:cubicBezTo>
                  <a:pt x="1174805" y="593493"/>
                  <a:pt x="1165526" y="594601"/>
                  <a:pt x="1156265" y="595723"/>
                </a:cubicBezTo>
                <a:cubicBezTo>
                  <a:pt x="1147293" y="584734"/>
                  <a:pt x="1138341" y="573777"/>
                  <a:pt x="1129445" y="562849"/>
                </a:cubicBezTo>
                <a:cubicBezTo>
                  <a:pt x="1138725" y="561011"/>
                  <a:pt x="1148042" y="559197"/>
                  <a:pt x="1157360" y="557403"/>
                </a:cubicBezTo>
                <a:close/>
                <a:moveTo>
                  <a:pt x="831100" y="556521"/>
                </a:moveTo>
                <a:cubicBezTo>
                  <a:pt x="840592" y="562834"/>
                  <a:pt x="850101" y="569158"/>
                  <a:pt x="859688" y="575493"/>
                </a:cubicBezTo>
                <a:cubicBezTo>
                  <a:pt x="851273" y="577571"/>
                  <a:pt x="842993" y="579566"/>
                  <a:pt x="834828" y="581479"/>
                </a:cubicBezTo>
                <a:cubicBezTo>
                  <a:pt x="825260" y="575915"/>
                  <a:pt x="815731" y="570355"/>
                  <a:pt x="806240" y="564801"/>
                </a:cubicBezTo>
                <a:cubicBezTo>
                  <a:pt x="814424" y="562125"/>
                  <a:pt x="822705" y="559360"/>
                  <a:pt x="831100" y="556521"/>
                </a:cubicBezTo>
                <a:close/>
                <a:moveTo>
                  <a:pt x="959995" y="554986"/>
                </a:moveTo>
                <a:cubicBezTo>
                  <a:pt x="970792" y="564747"/>
                  <a:pt x="981762" y="574628"/>
                  <a:pt x="992847" y="584605"/>
                </a:cubicBezTo>
                <a:cubicBezTo>
                  <a:pt x="984221" y="586269"/>
                  <a:pt x="975691" y="587873"/>
                  <a:pt x="967218" y="589441"/>
                </a:cubicBezTo>
                <a:cubicBezTo>
                  <a:pt x="956114" y="580346"/>
                  <a:pt x="944971" y="571216"/>
                  <a:pt x="933789" y="562033"/>
                </a:cubicBezTo>
                <a:cubicBezTo>
                  <a:pt x="942473" y="559714"/>
                  <a:pt x="951195" y="557362"/>
                  <a:pt x="959995" y="554986"/>
                </a:cubicBezTo>
                <a:close/>
                <a:moveTo>
                  <a:pt x="3912722" y="553916"/>
                </a:moveTo>
                <a:cubicBezTo>
                  <a:pt x="3900925" y="565923"/>
                  <a:pt x="3889072" y="577975"/>
                  <a:pt x="3877121" y="590071"/>
                </a:cubicBezTo>
                <a:cubicBezTo>
                  <a:pt x="3855949" y="592349"/>
                  <a:pt x="3834682" y="594860"/>
                  <a:pt x="3813395" y="597702"/>
                </a:cubicBezTo>
                <a:cubicBezTo>
                  <a:pt x="3827189" y="584348"/>
                  <a:pt x="3840753" y="571143"/>
                  <a:pt x="3854086" y="558121"/>
                </a:cubicBezTo>
                <a:cubicBezTo>
                  <a:pt x="3854316" y="558100"/>
                  <a:pt x="3854528" y="558073"/>
                  <a:pt x="3854739" y="558052"/>
                </a:cubicBezTo>
                <a:cubicBezTo>
                  <a:pt x="3874105" y="556102"/>
                  <a:pt x="3893452" y="554794"/>
                  <a:pt x="3912722" y="553916"/>
                </a:cubicBezTo>
                <a:close/>
                <a:moveTo>
                  <a:pt x="1671803" y="553299"/>
                </a:moveTo>
                <a:cubicBezTo>
                  <a:pt x="1683618" y="557566"/>
                  <a:pt x="1694992" y="562280"/>
                  <a:pt x="1705962" y="567449"/>
                </a:cubicBezTo>
                <a:cubicBezTo>
                  <a:pt x="1716413" y="578899"/>
                  <a:pt x="1726615" y="590486"/>
                  <a:pt x="1736644" y="602063"/>
                </a:cubicBezTo>
                <a:cubicBezTo>
                  <a:pt x="1724463" y="598028"/>
                  <a:pt x="1712110" y="594474"/>
                  <a:pt x="1699641" y="591335"/>
                </a:cubicBezTo>
                <a:cubicBezTo>
                  <a:pt x="1698892" y="590301"/>
                  <a:pt x="1698143" y="589266"/>
                  <a:pt x="1697394" y="588234"/>
                </a:cubicBezTo>
                <a:cubicBezTo>
                  <a:pt x="1688959" y="576640"/>
                  <a:pt x="1680448" y="564953"/>
                  <a:pt x="1671803" y="553299"/>
                </a:cubicBezTo>
                <a:close/>
                <a:moveTo>
                  <a:pt x="3975680" y="552377"/>
                </a:moveTo>
                <a:cubicBezTo>
                  <a:pt x="3965977" y="562674"/>
                  <a:pt x="3956237" y="572972"/>
                  <a:pt x="3946496" y="583262"/>
                </a:cubicBezTo>
                <a:cubicBezTo>
                  <a:pt x="3925536" y="585168"/>
                  <a:pt x="3904460" y="587187"/>
                  <a:pt x="3883288" y="589421"/>
                </a:cubicBezTo>
                <a:cubicBezTo>
                  <a:pt x="3895085" y="577458"/>
                  <a:pt x="3906823" y="565537"/>
                  <a:pt x="3918466" y="553662"/>
                </a:cubicBezTo>
                <a:cubicBezTo>
                  <a:pt x="3937639" y="552874"/>
                  <a:pt x="3956717" y="552503"/>
                  <a:pt x="3975680" y="552377"/>
                </a:cubicBezTo>
                <a:close/>
                <a:moveTo>
                  <a:pt x="1190175" y="551237"/>
                </a:moveTo>
                <a:cubicBezTo>
                  <a:pt x="1199089" y="563656"/>
                  <a:pt x="1208023" y="576104"/>
                  <a:pt x="1217014" y="588586"/>
                </a:cubicBezTo>
                <a:cubicBezTo>
                  <a:pt x="1207581" y="589656"/>
                  <a:pt x="1198148" y="590745"/>
                  <a:pt x="1188753" y="591850"/>
                </a:cubicBezTo>
                <a:cubicBezTo>
                  <a:pt x="1179723" y="580057"/>
                  <a:pt x="1170732" y="568296"/>
                  <a:pt x="1161760" y="556563"/>
                </a:cubicBezTo>
                <a:cubicBezTo>
                  <a:pt x="1171212" y="554755"/>
                  <a:pt x="1180684" y="552974"/>
                  <a:pt x="1190175" y="551237"/>
                </a:cubicBezTo>
                <a:close/>
                <a:moveTo>
                  <a:pt x="3544752" y="548490"/>
                </a:moveTo>
                <a:cubicBezTo>
                  <a:pt x="3523561" y="564054"/>
                  <a:pt x="3502331" y="579556"/>
                  <a:pt x="3481102" y="594922"/>
                </a:cubicBezTo>
                <a:cubicBezTo>
                  <a:pt x="3458028" y="602294"/>
                  <a:pt x="3434993" y="609863"/>
                  <a:pt x="3411996" y="617567"/>
                </a:cubicBezTo>
                <a:cubicBezTo>
                  <a:pt x="3434321" y="602447"/>
                  <a:pt x="3456587" y="587218"/>
                  <a:pt x="3478874" y="571838"/>
                </a:cubicBezTo>
                <a:cubicBezTo>
                  <a:pt x="3500795" y="563888"/>
                  <a:pt x="3522755" y="556079"/>
                  <a:pt x="3544752" y="548490"/>
                </a:cubicBezTo>
                <a:close/>
                <a:moveTo>
                  <a:pt x="3417914" y="547274"/>
                </a:moveTo>
                <a:cubicBezTo>
                  <a:pt x="3407482" y="553347"/>
                  <a:pt x="3397068" y="559393"/>
                  <a:pt x="3386675" y="565406"/>
                </a:cubicBezTo>
                <a:cubicBezTo>
                  <a:pt x="3375474" y="570376"/>
                  <a:pt x="3364293" y="575325"/>
                  <a:pt x="3353150" y="580257"/>
                </a:cubicBezTo>
                <a:cubicBezTo>
                  <a:pt x="3363601" y="574599"/>
                  <a:pt x="3374072" y="568913"/>
                  <a:pt x="3384580" y="563197"/>
                </a:cubicBezTo>
                <a:cubicBezTo>
                  <a:pt x="3395666" y="557910"/>
                  <a:pt x="3406771" y="552603"/>
                  <a:pt x="3417914" y="547274"/>
                </a:cubicBezTo>
                <a:close/>
                <a:moveTo>
                  <a:pt x="3441602" y="546763"/>
                </a:moveTo>
                <a:cubicBezTo>
                  <a:pt x="3424081" y="557595"/>
                  <a:pt x="3406617" y="568338"/>
                  <a:pt x="3389192" y="578991"/>
                </a:cubicBezTo>
                <a:cubicBezTo>
                  <a:pt x="3370037" y="586864"/>
                  <a:pt x="3350940" y="594701"/>
                  <a:pt x="3331939" y="602486"/>
                </a:cubicBezTo>
                <a:cubicBezTo>
                  <a:pt x="3349941" y="592221"/>
                  <a:pt x="3367982" y="581863"/>
                  <a:pt x="3386060" y="571406"/>
                </a:cubicBezTo>
                <a:cubicBezTo>
                  <a:pt x="3399931" y="565256"/>
                  <a:pt x="3413840" y="559080"/>
                  <a:pt x="3427808" y="552880"/>
                </a:cubicBezTo>
                <a:cubicBezTo>
                  <a:pt x="3432400" y="550844"/>
                  <a:pt x="3436992" y="548801"/>
                  <a:pt x="3441602" y="546763"/>
                </a:cubicBezTo>
                <a:close/>
                <a:moveTo>
                  <a:pt x="991906" y="546361"/>
                </a:moveTo>
                <a:cubicBezTo>
                  <a:pt x="1002722" y="557003"/>
                  <a:pt x="1013577" y="567679"/>
                  <a:pt x="1024471" y="578380"/>
                </a:cubicBezTo>
                <a:cubicBezTo>
                  <a:pt x="1015690" y="580132"/>
                  <a:pt x="1006968" y="581856"/>
                  <a:pt x="998323" y="583541"/>
                </a:cubicBezTo>
                <a:cubicBezTo>
                  <a:pt x="987103" y="573450"/>
                  <a:pt x="976037" y="563475"/>
                  <a:pt x="965105" y="553604"/>
                </a:cubicBezTo>
                <a:cubicBezTo>
                  <a:pt x="967814" y="552870"/>
                  <a:pt x="970523" y="552138"/>
                  <a:pt x="973251" y="551401"/>
                </a:cubicBezTo>
                <a:cubicBezTo>
                  <a:pt x="979418" y="549731"/>
                  <a:pt x="985643" y="548050"/>
                  <a:pt x="991906" y="546361"/>
                </a:cubicBezTo>
                <a:close/>
                <a:moveTo>
                  <a:pt x="765318" y="546252"/>
                </a:moveTo>
                <a:cubicBezTo>
                  <a:pt x="774694" y="551821"/>
                  <a:pt x="784127" y="557387"/>
                  <a:pt x="793579" y="562945"/>
                </a:cubicBezTo>
                <a:cubicBezTo>
                  <a:pt x="785107" y="565666"/>
                  <a:pt x="776788" y="568275"/>
                  <a:pt x="768603" y="570759"/>
                </a:cubicBezTo>
                <a:cubicBezTo>
                  <a:pt x="759209" y="565987"/>
                  <a:pt x="749852" y="561206"/>
                  <a:pt x="740516" y="556409"/>
                </a:cubicBezTo>
                <a:cubicBezTo>
                  <a:pt x="748642" y="553143"/>
                  <a:pt x="756904" y="549756"/>
                  <a:pt x="765318" y="546252"/>
                </a:cubicBezTo>
                <a:close/>
                <a:moveTo>
                  <a:pt x="862262" y="545835"/>
                </a:moveTo>
                <a:cubicBezTo>
                  <a:pt x="871926" y="553039"/>
                  <a:pt x="881609" y="560250"/>
                  <a:pt x="891331" y="567462"/>
                </a:cubicBezTo>
                <a:cubicBezTo>
                  <a:pt x="882743" y="569685"/>
                  <a:pt x="874270" y="571848"/>
                  <a:pt x="865875" y="573944"/>
                </a:cubicBezTo>
                <a:cubicBezTo>
                  <a:pt x="856134" y="567487"/>
                  <a:pt x="846412" y="561045"/>
                  <a:pt x="836749" y="554611"/>
                </a:cubicBezTo>
                <a:cubicBezTo>
                  <a:pt x="845145" y="551750"/>
                  <a:pt x="853655" y="548819"/>
                  <a:pt x="862262" y="545835"/>
                </a:cubicBezTo>
                <a:close/>
                <a:moveTo>
                  <a:pt x="1693340" y="545583"/>
                </a:moveTo>
                <a:cubicBezTo>
                  <a:pt x="1704579" y="553929"/>
                  <a:pt x="1715472" y="562565"/>
                  <a:pt x="1726058" y="571404"/>
                </a:cubicBezTo>
                <a:cubicBezTo>
                  <a:pt x="1720698" y="568534"/>
                  <a:pt x="1715260" y="565779"/>
                  <a:pt x="1709708" y="563137"/>
                </a:cubicBezTo>
                <a:cubicBezTo>
                  <a:pt x="1704329" y="557243"/>
                  <a:pt x="1698873" y="551385"/>
                  <a:pt x="1693340" y="545583"/>
                </a:cubicBezTo>
                <a:close/>
                <a:moveTo>
                  <a:pt x="1223354" y="545374"/>
                </a:moveTo>
                <a:cubicBezTo>
                  <a:pt x="1232230" y="558480"/>
                  <a:pt x="1241164" y="571671"/>
                  <a:pt x="1250193" y="584939"/>
                </a:cubicBezTo>
                <a:cubicBezTo>
                  <a:pt x="1240607" y="585961"/>
                  <a:pt x="1231039" y="587001"/>
                  <a:pt x="1221490" y="588075"/>
                </a:cubicBezTo>
                <a:cubicBezTo>
                  <a:pt x="1212441" y="575502"/>
                  <a:pt x="1203431" y="562962"/>
                  <a:pt x="1194440" y="550454"/>
                </a:cubicBezTo>
                <a:cubicBezTo>
                  <a:pt x="1204065" y="548707"/>
                  <a:pt x="1213710" y="547022"/>
                  <a:pt x="1223354" y="545374"/>
                </a:cubicBezTo>
                <a:close/>
                <a:moveTo>
                  <a:pt x="3700274" y="539418"/>
                </a:moveTo>
                <a:cubicBezTo>
                  <a:pt x="3681369" y="555627"/>
                  <a:pt x="3662464" y="571758"/>
                  <a:pt x="3643637" y="587740"/>
                </a:cubicBezTo>
                <a:cubicBezTo>
                  <a:pt x="3621408" y="592732"/>
                  <a:pt x="3599180" y="598067"/>
                  <a:pt x="3576971" y="603677"/>
                </a:cubicBezTo>
                <a:cubicBezTo>
                  <a:pt x="3597028" y="587546"/>
                  <a:pt x="3617124" y="571266"/>
                  <a:pt x="3637239" y="554886"/>
                </a:cubicBezTo>
                <a:cubicBezTo>
                  <a:pt x="3658238" y="549393"/>
                  <a:pt x="3679256" y="544219"/>
                  <a:pt x="3700274" y="539418"/>
                </a:cubicBezTo>
                <a:close/>
                <a:moveTo>
                  <a:pt x="1024163" y="537704"/>
                </a:moveTo>
                <a:cubicBezTo>
                  <a:pt x="1034826" y="549088"/>
                  <a:pt x="1045565" y="560513"/>
                  <a:pt x="1056324" y="571967"/>
                </a:cubicBezTo>
                <a:cubicBezTo>
                  <a:pt x="1047390" y="573781"/>
                  <a:pt x="1038495" y="575577"/>
                  <a:pt x="1029658" y="577349"/>
                </a:cubicBezTo>
                <a:cubicBezTo>
                  <a:pt x="1018649" y="566549"/>
                  <a:pt x="1007698" y="555783"/>
                  <a:pt x="996786" y="545043"/>
                </a:cubicBezTo>
                <a:cubicBezTo>
                  <a:pt x="1005834" y="542605"/>
                  <a:pt x="1014960" y="540156"/>
                  <a:pt x="1024163" y="537704"/>
                </a:cubicBezTo>
                <a:close/>
                <a:moveTo>
                  <a:pt x="893655" y="534855"/>
                </a:moveTo>
                <a:cubicBezTo>
                  <a:pt x="903492" y="542970"/>
                  <a:pt x="913309" y="551053"/>
                  <a:pt x="923088" y="559109"/>
                </a:cubicBezTo>
                <a:cubicBezTo>
                  <a:pt x="914347" y="561441"/>
                  <a:pt x="905663" y="563733"/>
                  <a:pt x="897075" y="565971"/>
                </a:cubicBezTo>
                <a:cubicBezTo>
                  <a:pt x="887200" y="558644"/>
                  <a:pt x="877363" y="551318"/>
                  <a:pt x="867526" y="543998"/>
                </a:cubicBezTo>
                <a:cubicBezTo>
                  <a:pt x="876153" y="540993"/>
                  <a:pt x="884875" y="537943"/>
                  <a:pt x="893655" y="534855"/>
                </a:cubicBezTo>
                <a:close/>
                <a:moveTo>
                  <a:pt x="796173" y="533172"/>
                </a:moveTo>
                <a:cubicBezTo>
                  <a:pt x="805798" y="539627"/>
                  <a:pt x="815443" y="546083"/>
                  <a:pt x="825126" y="552548"/>
                </a:cubicBezTo>
                <a:cubicBezTo>
                  <a:pt x="816538" y="555441"/>
                  <a:pt x="808065" y="558259"/>
                  <a:pt x="799708" y="560972"/>
                </a:cubicBezTo>
                <a:cubicBezTo>
                  <a:pt x="790044" y="555299"/>
                  <a:pt x="780419" y="549626"/>
                  <a:pt x="770832" y="543943"/>
                </a:cubicBezTo>
                <a:cubicBezTo>
                  <a:pt x="779170" y="540446"/>
                  <a:pt x="787624" y="536849"/>
                  <a:pt x="796173" y="533172"/>
                </a:cubicBezTo>
                <a:close/>
                <a:moveTo>
                  <a:pt x="1056881" y="529076"/>
                </a:moveTo>
                <a:cubicBezTo>
                  <a:pt x="1067390" y="541147"/>
                  <a:pt x="1077957" y="553268"/>
                  <a:pt x="1088581" y="565429"/>
                </a:cubicBezTo>
                <a:cubicBezTo>
                  <a:pt x="1082145" y="566734"/>
                  <a:pt x="1075709" y="568036"/>
                  <a:pt x="1069311" y="569339"/>
                </a:cubicBezTo>
                <a:cubicBezTo>
                  <a:pt x="1066622" y="569885"/>
                  <a:pt x="1063951" y="570425"/>
                  <a:pt x="1061261" y="570968"/>
                </a:cubicBezTo>
                <a:cubicBezTo>
                  <a:pt x="1050407" y="559429"/>
                  <a:pt x="1039609" y="547921"/>
                  <a:pt x="1028851" y="536454"/>
                </a:cubicBezTo>
                <a:cubicBezTo>
                  <a:pt x="1038130" y="533989"/>
                  <a:pt x="1047467" y="531526"/>
                  <a:pt x="1056881" y="529076"/>
                </a:cubicBezTo>
                <a:close/>
                <a:moveTo>
                  <a:pt x="3769957" y="524944"/>
                </a:moveTo>
                <a:cubicBezTo>
                  <a:pt x="3752320" y="540819"/>
                  <a:pt x="3734702" y="556638"/>
                  <a:pt x="3717142" y="572313"/>
                </a:cubicBezTo>
                <a:cubicBezTo>
                  <a:pt x="3717027" y="572419"/>
                  <a:pt x="3716911" y="572521"/>
                  <a:pt x="3716797" y="572626"/>
                </a:cubicBezTo>
                <a:cubicBezTo>
                  <a:pt x="3695394" y="576645"/>
                  <a:pt x="3673992" y="581045"/>
                  <a:pt x="3652570" y="585765"/>
                </a:cubicBezTo>
                <a:cubicBezTo>
                  <a:pt x="3671418" y="569756"/>
                  <a:pt x="3690303" y="553616"/>
                  <a:pt x="3709189" y="537397"/>
                </a:cubicBezTo>
                <a:cubicBezTo>
                  <a:pt x="3729457" y="532873"/>
                  <a:pt x="3749707" y="528698"/>
                  <a:pt x="3769957" y="524944"/>
                </a:cubicBezTo>
                <a:close/>
                <a:moveTo>
                  <a:pt x="1402027" y="523914"/>
                </a:moveTo>
                <a:cubicBezTo>
                  <a:pt x="1507213" y="518162"/>
                  <a:pt x="1592034" y="526498"/>
                  <a:pt x="1662101" y="549921"/>
                </a:cubicBezTo>
                <a:cubicBezTo>
                  <a:pt x="1671880" y="563005"/>
                  <a:pt x="1681467" y="576155"/>
                  <a:pt x="1690977" y="589208"/>
                </a:cubicBezTo>
                <a:cubicBezTo>
                  <a:pt x="1607730" y="569620"/>
                  <a:pt x="1520392" y="568413"/>
                  <a:pt x="1447079" y="570511"/>
                </a:cubicBezTo>
                <a:cubicBezTo>
                  <a:pt x="1382430" y="572401"/>
                  <a:pt x="1318070" y="577771"/>
                  <a:pt x="1254535" y="584478"/>
                </a:cubicBezTo>
                <a:cubicBezTo>
                  <a:pt x="1245448" y="571135"/>
                  <a:pt x="1236437" y="557860"/>
                  <a:pt x="1227523" y="544665"/>
                </a:cubicBezTo>
                <a:cubicBezTo>
                  <a:pt x="1285390" y="534886"/>
                  <a:pt x="1343737" y="527134"/>
                  <a:pt x="1402027" y="523914"/>
                </a:cubicBezTo>
                <a:close/>
                <a:moveTo>
                  <a:pt x="925394" y="523691"/>
                </a:moveTo>
                <a:cubicBezTo>
                  <a:pt x="935153" y="532531"/>
                  <a:pt x="945028" y="541472"/>
                  <a:pt x="955057" y="550530"/>
                </a:cubicBezTo>
                <a:cubicBezTo>
                  <a:pt x="946143" y="552938"/>
                  <a:pt x="937267" y="555326"/>
                  <a:pt x="928487" y="557672"/>
                </a:cubicBezTo>
                <a:cubicBezTo>
                  <a:pt x="918573" y="549512"/>
                  <a:pt x="908621" y="541320"/>
                  <a:pt x="898670" y="533097"/>
                </a:cubicBezTo>
                <a:cubicBezTo>
                  <a:pt x="902973" y="531581"/>
                  <a:pt x="907296" y="530058"/>
                  <a:pt x="911638" y="528531"/>
                </a:cubicBezTo>
                <a:cubicBezTo>
                  <a:pt x="916191" y="526924"/>
                  <a:pt x="920783" y="525311"/>
                  <a:pt x="925394" y="523691"/>
                </a:cubicBezTo>
                <a:close/>
                <a:moveTo>
                  <a:pt x="3540660" y="523301"/>
                </a:moveTo>
                <a:cubicBezTo>
                  <a:pt x="3520084" y="537666"/>
                  <a:pt x="3499623" y="551898"/>
                  <a:pt x="3479162" y="566013"/>
                </a:cubicBezTo>
                <a:cubicBezTo>
                  <a:pt x="3457068" y="574013"/>
                  <a:pt x="3435070" y="582134"/>
                  <a:pt x="3413187" y="590305"/>
                </a:cubicBezTo>
                <a:cubicBezTo>
                  <a:pt x="3434282" y="576661"/>
                  <a:pt x="3455397" y="562878"/>
                  <a:pt x="3476587" y="548967"/>
                </a:cubicBezTo>
                <a:cubicBezTo>
                  <a:pt x="3497548" y="540452"/>
                  <a:pt x="3518931" y="531854"/>
                  <a:pt x="3540660" y="523301"/>
                </a:cubicBezTo>
                <a:close/>
                <a:moveTo>
                  <a:pt x="3623041" y="522588"/>
                </a:moveTo>
                <a:cubicBezTo>
                  <a:pt x="3602581" y="538525"/>
                  <a:pt x="3582081" y="554409"/>
                  <a:pt x="3561562" y="570211"/>
                </a:cubicBezTo>
                <a:cubicBezTo>
                  <a:pt x="3539296" y="576740"/>
                  <a:pt x="3517068" y="583529"/>
                  <a:pt x="3494877" y="590534"/>
                </a:cubicBezTo>
                <a:cubicBezTo>
                  <a:pt x="3516299" y="574976"/>
                  <a:pt x="3537740" y="559303"/>
                  <a:pt x="3559104" y="543570"/>
                </a:cubicBezTo>
                <a:cubicBezTo>
                  <a:pt x="3580391" y="536329"/>
                  <a:pt x="3601716" y="529311"/>
                  <a:pt x="3623041" y="522588"/>
                </a:cubicBezTo>
                <a:close/>
                <a:moveTo>
                  <a:pt x="1089811" y="520638"/>
                </a:moveTo>
                <a:cubicBezTo>
                  <a:pt x="1100147" y="533353"/>
                  <a:pt x="1110522" y="546119"/>
                  <a:pt x="1120954" y="558930"/>
                </a:cubicBezTo>
                <a:cubicBezTo>
                  <a:pt x="1111712" y="560769"/>
                  <a:pt x="1102510" y="562619"/>
                  <a:pt x="1093307" y="564475"/>
                </a:cubicBezTo>
                <a:cubicBezTo>
                  <a:pt x="1082626" y="552238"/>
                  <a:pt x="1072001" y="540044"/>
                  <a:pt x="1061415" y="527899"/>
                </a:cubicBezTo>
                <a:cubicBezTo>
                  <a:pt x="1070829" y="525459"/>
                  <a:pt x="1080281" y="523032"/>
                  <a:pt x="1089811" y="520638"/>
                </a:cubicBezTo>
                <a:close/>
                <a:moveTo>
                  <a:pt x="827296" y="519699"/>
                </a:moveTo>
                <a:cubicBezTo>
                  <a:pt x="837056" y="527026"/>
                  <a:pt x="846873" y="534371"/>
                  <a:pt x="856749" y="541735"/>
                </a:cubicBezTo>
                <a:cubicBezTo>
                  <a:pt x="847988" y="544769"/>
                  <a:pt x="839342" y="547739"/>
                  <a:pt x="830774" y="550640"/>
                </a:cubicBezTo>
                <a:cubicBezTo>
                  <a:pt x="820918" y="544073"/>
                  <a:pt x="811101" y="537512"/>
                  <a:pt x="801341" y="530955"/>
                </a:cubicBezTo>
                <a:cubicBezTo>
                  <a:pt x="809890" y="527270"/>
                  <a:pt x="818555" y="523510"/>
                  <a:pt x="827296" y="519699"/>
                </a:cubicBezTo>
                <a:close/>
                <a:moveTo>
                  <a:pt x="3836526" y="514166"/>
                </a:moveTo>
                <a:cubicBezTo>
                  <a:pt x="3822751" y="527165"/>
                  <a:pt x="3808976" y="540127"/>
                  <a:pt x="3795239" y="552999"/>
                </a:cubicBezTo>
                <a:cubicBezTo>
                  <a:pt x="3792454" y="555608"/>
                  <a:pt x="3789611" y="558252"/>
                  <a:pt x="3786786" y="560893"/>
                </a:cubicBezTo>
                <a:cubicBezTo>
                  <a:pt x="3766133" y="563923"/>
                  <a:pt x="3745441" y="567347"/>
                  <a:pt x="3724731" y="571147"/>
                </a:cubicBezTo>
                <a:cubicBezTo>
                  <a:pt x="3742367" y="555383"/>
                  <a:pt x="3760063" y="539491"/>
                  <a:pt x="3777757" y="523541"/>
                </a:cubicBezTo>
                <a:cubicBezTo>
                  <a:pt x="3797353" y="520008"/>
                  <a:pt x="3816949" y="516863"/>
                  <a:pt x="3836526" y="514166"/>
                </a:cubicBezTo>
                <a:close/>
                <a:moveTo>
                  <a:pt x="3476376" y="513115"/>
                </a:moveTo>
                <a:cubicBezTo>
                  <a:pt x="3474877" y="513989"/>
                  <a:pt x="3473398" y="514865"/>
                  <a:pt x="3471900" y="515737"/>
                </a:cubicBezTo>
                <a:cubicBezTo>
                  <a:pt x="3470151" y="516579"/>
                  <a:pt x="3468384" y="517416"/>
                  <a:pt x="3466636" y="518254"/>
                </a:cubicBezTo>
                <a:cubicBezTo>
                  <a:pt x="3467903" y="517561"/>
                  <a:pt x="3469172" y="516863"/>
                  <a:pt x="3470420" y="516170"/>
                </a:cubicBezTo>
                <a:cubicBezTo>
                  <a:pt x="3472419" y="515151"/>
                  <a:pt x="3474378" y="514135"/>
                  <a:pt x="3476376" y="513115"/>
                </a:cubicBezTo>
                <a:close/>
                <a:moveTo>
                  <a:pt x="1640756" y="512757"/>
                </a:moveTo>
                <a:cubicBezTo>
                  <a:pt x="1650247" y="517561"/>
                  <a:pt x="1659430" y="522771"/>
                  <a:pt x="1668364" y="528381"/>
                </a:cubicBezTo>
                <a:cubicBezTo>
                  <a:pt x="1677951" y="537752"/>
                  <a:pt x="1687288" y="547339"/>
                  <a:pt x="1696395" y="557072"/>
                </a:cubicBezTo>
                <a:cubicBezTo>
                  <a:pt x="1686558" y="552834"/>
                  <a:pt x="1676375" y="548957"/>
                  <a:pt x="1665905" y="545397"/>
                </a:cubicBezTo>
                <a:cubicBezTo>
                  <a:pt x="1657701" y="534431"/>
                  <a:pt x="1649325" y="523514"/>
                  <a:pt x="1640756" y="512757"/>
                </a:cubicBezTo>
                <a:close/>
                <a:moveTo>
                  <a:pt x="1123105" y="512448"/>
                </a:moveTo>
                <a:cubicBezTo>
                  <a:pt x="1133230" y="525753"/>
                  <a:pt x="1143412" y="539111"/>
                  <a:pt x="1153633" y="552515"/>
                </a:cubicBezTo>
                <a:cubicBezTo>
                  <a:pt x="1144238" y="554329"/>
                  <a:pt x="1134863" y="556167"/>
                  <a:pt x="1125507" y="558023"/>
                </a:cubicBezTo>
                <a:cubicBezTo>
                  <a:pt x="1115017" y="545149"/>
                  <a:pt x="1104585" y="532317"/>
                  <a:pt x="1094191" y="519539"/>
                </a:cubicBezTo>
                <a:cubicBezTo>
                  <a:pt x="1103778" y="517140"/>
                  <a:pt x="1113422" y="514771"/>
                  <a:pt x="1123105" y="512448"/>
                </a:cubicBezTo>
                <a:close/>
                <a:moveTo>
                  <a:pt x="957497" y="512444"/>
                </a:moveTo>
                <a:cubicBezTo>
                  <a:pt x="967391" y="522206"/>
                  <a:pt x="977324" y="531996"/>
                  <a:pt x="987295" y="541818"/>
                </a:cubicBezTo>
                <a:cubicBezTo>
                  <a:pt x="982108" y="543218"/>
                  <a:pt x="976921" y="544617"/>
                  <a:pt x="971791" y="546004"/>
                </a:cubicBezTo>
                <a:cubicBezTo>
                  <a:pt x="967910" y="547057"/>
                  <a:pt x="964029" y="548102"/>
                  <a:pt x="960168" y="549147"/>
                </a:cubicBezTo>
                <a:cubicBezTo>
                  <a:pt x="950024" y="539983"/>
                  <a:pt x="940052" y="530953"/>
                  <a:pt x="930177" y="522010"/>
                </a:cubicBezTo>
                <a:cubicBezTo>
                  <a:pt x="939207" y="518836"/>
                  <a:pt x="948313" y="515643"/>
                  <a:pt x="957497" y="512444"/>
                </a:cubicBezTo>
                <a:close/>
                <a:moveTo>
                  <a:pt x="3900464" y="506990"/>
                </a:moveTo>
                <a:cubicBezTo>
                  <a:pt x="3891396" y="515914"/>
                  <a:pt x="3882366" y="524821"/>
                  <a:pt x="3873337" y="533683"/>
                </a:cubicBezTo>
                <a:cubicBezTo>
                  <a:pt x="3866978" y="539904"/>
                  <a:pt x="3860560" y="546188"/>
                  <a:pt x="3854105" y="552502"/>
                </a:cubicBezTo>
                <a:cubicBezTo>
                  <a:pt x="3834068" y="554523"/>
                  <a:pt x="3814009" y="556999"/>
                  <a:pt x="3793914" y="559854"/>
                </a:cubicBezTo>
                <a:cubicBezTo>
                  <a:pt x="3795297" y="558573"/>
                  <a:pt x="3796680" y="557272"/>
                  <a:pt x="3798045" y="555996"/>
                </a:cubicBezTo>
                <a:cubicBezTo>
                  <a:pt x="3813164" y="541827"/>
                  <a:pt x="3828323" y="527549"/>
                  <a:pt x="3843481" y="513232"/>
                </a:cubicBezTo>
                <a:cubicBezTo>
                  <a:pt x="3862501" y="510713"/>
                  <a:pt x="3881502" y="508617"/>
                  <a:pt x="3900464" y="506990"/>
                </a:cubicBezTo>
                <a:close/>
                <a:moveTo>
                  <a:pt x="3531957" y="506802"/>
                </a:moveTo>
                <a:cubicBezTo>
                  <a:pt x="3513571" y="518984"/>
                  <a:pt x="3495262" y="531057"/>
                  <a:pt x="3477029" y="543042"/>
                </a:cubicBezTo>
                <a:cubicBezTo>
                  <a:pt x="3458433" y="550588"/>
                  <a:pt x="3440161" y="558073"/>
                  <a:pt x="3422256" y="565410"/>
                </a:cubicBezTo>
                <a:lnTo>
                  <a:pt x="3417030" y="567560"/>
                </a:lnTo>
                <a:cubicBezTo>
                  <a:pt x="3435839" y="555994"/>
                  <a:pt x="3454686" y="544323"/>
                  <a:pt x="3473629" y="532552"/>
                </a:cubicBezTo>
                <a:cubicBezTo>
                  <a:pt x="3485464" y="527299"/>
                  <a:pt x="3497337" y="522045"/>
                  <a:pt x="3509229" y="516792"/>
                </a:cubicBezTo>
                <a:cubicBezTo>
                  <a:pt x="3516799" y="513447"/>
                  <a:pt x="3524387" y="510118"/>
                  <a:pt x="3531957" y="506802"/>
                </a:cubicBezTo>
                <a:close/>
                <a:moveTo>
                  <a:pt x="858728" y="505958"/>
                </a:moveTo>
                <a:cubicBezTo>
                  <a:pt x="868679" y="514210"/>
                  <a:pt x="878631" y="522442"/>
                  <a:pt x="888545" y="530634"/>
                </a:cubicBezTo>
                <a:cubicBezTo>
                  <a:pt x="879630" y="533766"/>
                  <a:pt x="870793" y="536861"/>
                  <a:pt x="862032" y="539902"/>
                </a:cubicBezTo>
                <a:cubicBezTo>
                  <a:pt x="852023" y="532442"/>
                  <a:pt x="842070" y="524997"/>
                  <a:pt x="832176" y="517572"/>
                </a:cubicBezTo>
                <a:cubicBezTo>
                  <a:pt x="839823" y="514233"/>
                  <a:pt x="847527" y="510857"/>
                  <a:pt x="855308" y="507455"/>
                </a:cubicBezTo>
                <a:cubicBezTo>
                  <a:pt x="856442" y="506957"/>
                  <a:pt x="857594" y="506456"/>
                  <a:pt x="858728" y="505958"/>
                </a:cubicBezTo>
                <a:close/>
                <a:moveTo>
                  <a:pt x="1156765" y="504602"/>
                </a:moveTo>
                <a:cubicBezTo>
                  <a:pt x="1166679" y="518448"/>
                  <a:pt x="1176630" y="532350"/>
                  <a:pt x="1186620" y="546298"/>
                </a:cubicBezTo>
                <a:cubicBezTo>
                  <a:pt x="1177072" y="548054"/>
                  <a:pt x="1167543" y="549846"/>
                  <a:pt x="1158033" y="551673"/>
                </a:cubicBezTo>
                <a:cubicBezTo>
                  <a:pt x="1147774" y="538210"/>
                  <a:pt x="1137553" y="524792"/>
                  <a:pt x="1127370" y="511428"/>
                </a:cubicBezTo>
                <a:cubicBezTo>
                  <a:pt x="1137130" y="509100"/>
                  <a:pt x="1146928" y="506823"/>
                  <a:pt x="1156765" y="504602"/>
                </a:cubicBezTo>
                <a:close/>
                <a:moveTo>
                  <a:pt x="3962135" y="503382"/>
                </a:moveTo>
                <a:cubicBezTo>
                  <a:pt x="3958562" y="507046"/>
                  <a:pt x="3955007" y="510711"/>
                  <a:pt x="3951434" y="514364"/>
                </a:cubicBezTo>
                <a:cubicBezTo>
                  <a:pt x="3940521" y="525541"/>
                  <a:pt x="3929513" y="536786"/>
                  <a:pt x="3918466" y="548063"/>
                </a:cubicBezTo>
                <a:cubicBezTo>
                  <a:pt x="3899196" y="548851"/>
                  <a:pt x="3879849" y="550077"/>
                  <a:pt x="3860465" y="551900"/>
                </a:cubicBezTo>
                <a:cubicBezTo>
                  <a:pt x="3865729" y="546755"/>
                  <a:pt x="3870954" y="541631"/>
                  <a:pt x="3876142" y="536550"/>
                </a:cubicBezTo>
                <a:cubicBezTo>
                  <a:pt x="3886305" y="526569"/>
                  <a:pt x="3896507" y="516531"/>
                  <a:pt x="3906708" y="506475"/>
                </a:cubicBezTo>
                <a:cubicBezTo>
                  <a:pt x="3923307" y="505142"/>
                  <a:pt x="3939868" y="504125"/>
                  <a:pt x="3956410" y="503547"/>
                </a:cubicBezTo>
                <a:cubicBezTo>
                  <a:pt x="3958331" y="503480"/>
                  <a:pt x="3960233" y="503442"/>
                  <a:pt x="3962135" y="503382"/>
                </a:cubicBezTo>
                <a:close/>
                <a:moveTo>
                  <a:pt x="4022326" y="502740"/>
                </a:moveTo>
                <a:cubicBezTo>
                  <a:pt x="4008590" y="517409"/>
                  <a:pt x="3994795" y="532083"/>
                  <a:pt x="3980982" y="546757"/>
                </a:cubicBezTo>
                <a:cubicBezTo>
                  <a:pt x="3962173" y="546840"/>
                  <a:pt x="3943230" y="547147"/>
                  <a:pt x="3924191" y="547845"/>
                </a:cubicBezTo>
                <a:cubicBezTo>
                  <a:pt x="3934259" y="537562"/>
                  <a:pt x="3944287" y="527311"/>
                  <a:pt x="3954239" y="517109"/>
                </a:cubicBezTo>
                <a:cubicBezTo>
                  <a:pt x="3958754" y="512490"/>
                  <a:pt x="3963269" y="507856"/>
                  <a:pt x="3967783" y="503221"/>
                </a:cubicBezTo>
                <a:cubicBezTo>
                  <a:pt x="3986073" y="502733"/>
                  <a:pt x="4004267" y="502585"/>
                  <a:pt x="4022326" y="502740"/>
                </a:cubicBezTo>
                <a:close/>
                <a:moveTo>
                  <a:pt x="989966" y="501234"/>
                </a:moveTo>
                <a:cubicBezTo>
                  <a:pt x="990695" y="502001"/>
                  <a:pt x="991407" y="502759"/>
                  <a:pt x="992117" y="503530"/>
                </a:cubicBezTo>
                <a:cubicBezTo>
                  <a:pt x="1001320" y="513343"/>
                  <a:pt x="1010561" y="523199"/>
                  <a:pt x="1019821" y="533078"/>
                </a:cubicBezTo>
                <a:cubicBezTo>
                  <a:pt x="1010522" y="535558"/>
                  <a:pt x="1001301" y="538037"/>
                  <a:pt x="992175" y="540502"/>
                </a:cubicBezTo>
                <a:cubicBezTo>
                  <a:pt x="982108" y="530586"/>
                  <a:pt x="972079" y="520705"/>
                  <a:pt x="962089" y="510848"/>
                </a:cubicBezTo>
                <a:cubicBezTo>
                  <a:pt x="971310" y="507639"/>
                  <a:pt x="980609" y="504431"/>
                  <a:pt x="989966" y="501234"/>
                </a:cubicBezTo>
                <a:close/>
                <a:moveTo>
                  <a:pt x="3696489" y="500750"/>
                </a:moveTo>
                <a:cubicBezTo>
                  <a:pt x="3676816" y="516925"/>
                  <a:pt x="3657085" y="533078"/>
                  <a:pt x="3637335" y="549168"/>
                </a:cubicBezTo>
                <a:cubicBezTo>
                  <a:pt x="3615972" y="554742"/>
                  <a:pt x="3594608" y="560642"/>
                  <a:pt x="3573263" y="566805"/>
                </a:cubicBezTo>
                <a:cubicBezTo>
                  <a:pt x="3593916" y="550872"/>
                  <a:pt x="3614550" y="534865"/>
                  <a:pt x="3635126" y="518817"/>
                </a:cubicBezTo>
                <a:cubicBezTo>
                  <a:pt x="3655548" y="512490"/>
                  <a:pt x="3676010" y="506446"/>
                  <a:pt x="3696489" y="500750"/>
                </a:cubicBezTo>
                <a:close/>
                <a:moveTo>
                  <a:pt x="3516683" y="500045"/>
                </a:moveTo>
                <a:cubicBezTo>
                  <a:pt x="3502408" y="508965"/>
                  <a:pt x="3488192" y="517829"/>
                  <a:pt x="3474032" y="526640"/>
                </a:cubicBezTo>
                <a:cubicBezTo>
                  <a:pt x="3458662" y="533453"/>
                  <a:pt x="3443312" y="540261"/>
                  <a:pt x="3428020" y="547055"/>
                </a:cubicBezTo>
                <a:cubicBezTo>
                  <a:pt x="3442467" y="538634"/>
                  <a:pt x="3456953" y="530164"/>
                  <a:pt x="3471515" y="521635"/>
                </a:cubicBezTo>
                <a:cubicBezTo>
                  <a:pt x="3486443" y="514490"/>
                  <a:pt x="3501525" y="507280"/>
                  <a:pt x="3516683" y="500045"/>
                </a:cubicBezTo>
                <a:close/>
                <a:moveTo>
                  <a:pt x="1190809" y="497196"/>
                </a:moveTo>
                <a:cubicBezTo>
                  <a:pt x="1200434" y="511457"/>
                  <a:pt x="1210155" y="525858"/>
                  <a:pt x="1219973" y="540367"/>
                </a:cubicBezTo>
                <a:cubicBezTo>
                  <a:pt x="1210271" y="542035"/>
                  <a:pt x="1200568" y="543741"/>
                  <a:pt x="1190905" y="545506"/>
                </a:cubicBezTo>
                <a:cubicBezTo>
                  <a:pt x="1180857" y="531507"/>
                  <a:pt x="1170867" y="517557"/>
                  <a:pt x="1160915" y="503659"/>
                </a:cubicBezTo>
                <a:cubicBezTo>
                  <a:pt x="1170867" y="501434"/>
                  <a:pt x="1180818" y="499280"/>
                  <a:pt x="1190809" y="497196"/>
                </a:cubicBezTo>
                <a:close/>
                <a:moveTo>
                  <a:pt x="3619641" y="493173"/>
                </a:moveTo>
                <a:cubicBezTo>
                  <a:pt x="3599526" y="508104"/>
                  <a:pt x="3579334" y="523046"/>
                  <a:pt x="3559104" y="537943"/>
                </a:cubicBezTo>
                <a:cubicBezTo>
                  <a:pt x="3538028" y="545078"/>
                  <a:pt x="3517048" y="552419"/>
                  <a:pt x="3496146" y="559894"/>
                </a:cubicBezTo>
                <a:cubicBezTo>
                  <a:pt x="3517029" y="545443"/>
                  <a:pt x="3537932" y="530863"/>
                  <a:pt x="3558950" y="516146"/>
                </a:cubicBezTo>
                <a:cubicBezTo>
                  <a:pt x="3578912" y="508391"/>
                  <a:pt x="3599161" y="500700"/>
                  <a:pt x="3619641" y="493173"/>
                </a:cubicBezTo>
                <a:close/>
                <a:moveTo>
                  <a:pt x="890524" y="492068"/>
                </a:moveTo>
                <a:cubicBezTo>
                  <a:pt x="900399" y="501034"/>
                  <a:pt x="910408" y="510112"/>
                  <a:pt x="920610" y="519355"/>
                </a:cubicBezTo>
                <a:cubicBezTo>
                  <a:pt x="916978" y="520633"/>
                  <a:pt x="913367" y="521906"/>
                  <a:pt x="909755" y="523174"/>
                </a:cubicBezTo>
                <a:cubicBezTo>
                  <a:pt x="904318" y="525086"/>
                  <a:pt x="898938" y="526986"/>
                  <a:pt x="893540" y="528876"/>
                </a:cubicBezTo>
                <a:cubicBezTo>
                  <a:pt x="883511" y="520590"/>
                  <a:pt x="873444" y="512266"/>
                  <a:pt x="863377" y="503920"/>
                </a:cubicBezTo>
                <a:cubicBezTo>
                  <a:pt x="872349" y="499997"/>
                  <a:pt x="881398" y="496041"/>
                  <a:pt x="890524" y="492068"/>
                </a:cubicBezTo>
                <a:close/>
                <a:moveTo>
                  <a:pt x="1022914" y="490124"/>
                </a:moveTo>
                <a:cubicBezTo>
                  <a:pt x="1032078" y="500631"/>
                  <a:pt x="1041358" y="511278"/>
                  <a:pt x="1050868" y="522193"/>
                </a:cubicBezTo>
                <a:cubicBezTo>
                  <a:pt x="1051502" y="522917"/>
                  <a:pt x="1052136" y="523645"/>
                  <a:pt x="1052770" y="524369"/>
                </a:cubicBezTo>
                <a:cubicBezTo>
                  <a:pt x="1043279" y="526846"/>
                  <a:pt x="1033865" y="529336"/>
                  <a:pt x="1024509" y="531825"/>
                </a:cubicBezTo>
                <a:cubicBezTo>
                  <a:pt x="1014711" y="521386"/>
                  <a:pt x="1004970" y="510971"/>
                  <a:pt x="995249" y="500602"/>
                </a:cubicBezTo>
                <a:cubicBezTo>
                  <a:pt x="994961" y="500304"/>
                  <a:pt x="994692" y="500010"/>
                  <a:pt x="994403" y="499712"/>
                </a:cubicBezTo>
                <a:cubicBezTo>
                  <a:pt x="1003856" y="496494"/>
                  <a:pt x="1013366" y="493296"/>
                  <a:pt x="1022914" y="490124"/>
                </a:cubicBezTo>
                <a:close/>
                <a:moveTo>
                  <a:pt x="3765941" y="482838"/>
                </a:moveTo>
                <a:cubicBezTo>
                  <a:pt x="3747075" y="499161"/>
                  <a:pt x="3728132" y="515487"/>
                  <a:pt x="3709189" y="531764"/>
                </a:cubicBezTo>
                <a:cubicBezTo>
                  <a:pt x="3688593" y="536346"/>
                  <a:pt x="3668017" y="541299"/>
                  <a:pt x="3647460" y="546561"/>
                </a:cubicBezTo>
                <a:cubicBezTo>
                  <a:pt x="3667268" y="530383"/>
                  <a:pt x="3687075" y="514146"/>
                  <a:pt x="3706825" y="497905"/>
                </a:cubicBezTo>
                <a:cubicBezTo>
                  <a:pt x="3726517" y="492535"/>
                  <a:pt x="3746229" y="487492"/>
                  <a:pt x="3765941" y="482838"/>
                </a:cubicBezTo>
                <a:close/>
                <a:moveTo>
                  <a:pt x="1614877" y="481788"/>
                </a:moveTo>
                <a:cubicBezTo>
                  <a:pt x="1620123" y="485640"/>
                  <a:pt x="1625252" y="489655"/>
                  <a:pt x="1630266" y="493849"/>
                </a:cubicBezTo>
                <a:cubicBezTo>
                  <a:pt x="1637183" y="499601"/>
                  <a:pt x="1643926" y="505520"/>
                  <a:pt x="1650554" y="511549"/>
                </a:cubicBezTo>
                <a:cubicBezTo>
                  <a:pt x="1644618" y="508375"/>
                  <a:pt x="1638585" y="505349"/>
                  <a:pt x="1632437" y="502492"/>
                </a:cubicBezTo>
                <a:cubicBezTo>
                  <a:pt x="1626693" y="495495"/>
                  <a:pt x="1620852" y="488591"/>
                  <a:pt x="1614877" y="481788"/>
                </a:cubicBezTo>
                <a:close/>
                <a:moveTo>
                  <a:pt x="1056170" y="479292"/>
                </a:moveTo>
                <a:cubicBezTo>
                  <a:pt x="1065930" y="491265"/>
                  <a:pt x="1075786" y="503405"/>
                  <a:pt x="1085911" y="515858"/>
                </a:cubicBezTo>
                <a:cubicBezTo>
                  <a:pt x="1076324" y="518277"/>
                  <a:pt x="1066776" y="520727"/>
                  <a:pt x="1057304" y="523192"/>
                </a:cubicBezTo>
                <a:cubicBezTo>
                  <a:pt x="1056209" y="521943"/>
                  <a:pt x="1055114" y="520688"/>
                  <a:pt x="1054038" y="519441"/>
                </a:cubicBezTo>
                <a:cubicBezTo>
                  <a:pt x="1044931" y="508986"/>
                  <a:pt x="1036017" y="498775"/>
                  <a:pt x="1027237" y="488698"/>
                </a:cubicBezTo>
                <a:cubicBezTo>
                  <a:pt x="1036824" y="485524"/>
                  <a:pt x="1046487" y="482383"/>
                  <a:pt x="1056170" y="479292"/>
                </a:cubicBezTo>
                <a:close/>
                <a:moveTo>
                  <a:pt x="922723" y="478145"/>
                </a:moveTo>
                <a:lnTo>
                  <a:pt x="934231" y="489495"/>
                </a:lnTo>
                <a:cubicBezTo>
                  <a:pt x="940456" y="495653"/>
                  <a:pt x="946719" y="501824"/>
                  <a:pt x="952982" y="508006"/>
                </a:cubicBezTo>
                <a:cubicBezTo>
                  <a:pt x="943703" y="511240"/>
                  <a:pt x="934500" y="514467"/>
                  <a:pt x="925374" y="517676"/>
                </a:cubicBezTo>
                <a:cubicBezTo>
                  <a:pt x="915096" y="508346"/>
                  <a:pt x="904971" y="499173"/>
                  <a:pt x="895000" y="490122"/>
                </a:cubicBezTo>
                <a:cubicBezTo>
                  <a:pt x="904164" y="486137"/>
                  <a:pt x="913405" y="482139"/>
                  <a:pt x="922723" y="478145"/>
                </a:cubicBezTo>
                <a:close/>
                <a:moveTo>
                  <a:pt x="3614934" y="471163"/>
                </a:moveTo>
                <a:cubicBezTo>
                  <a:pt x="3596221" y="484331"/>
                  <a:pt x="3577643" y="497395"/>
                  <a:pt x="3559161" y="510346"/>
                </a:cubicBezTo>
                <a:cubicBezTo>
                  <a:pt x="3538893" y="518210"/>
                  <a:pt x="3518912" y="526143"/>
                  <a:pt x="3499277" y="534048"/>
                </a:cubicBezTo>
                <a:cubicBezTo>
                  <a:pt x="3518374" y="521459"/>
                  <a:pt x="3537547" y="508767"/>
                  <a:pt x="3556836" y="495960"/>
                </a:cubicBezTo>
                <a:cubicBezTo>
                  <a:pt x="3576241" y="487551"/>
                  <a:pt x="3595607" y="479271"/>
                  <a:pt x="3614934" y="471163"/>
                </a:cubicBezTo>
                <a:close/>
                <a:moveTo>
                  <a:pt x="1437631" y="468874"/>
                </a:moveTo>
                <a:cubicBezTo>
                  <a:pt x="1512292" y="469828"/>
                  <a:pt x="1574950" y="482299"/>
                  <a:pt x="1628595" y="506898"/>
                </a:cubicBezTo>
                <a:cubicBezTo>
                  <a:pt x="1638086" y="518502"/>
                  <a:pt x="1647308" y="530338"/>
                  <a:pt x="1656337" y="542265"/>
                </a:cubicBezTo>
                <a:cubicBezTo>
                  <a:pt x="1587077" y="520481"/>
                  <a:pt x="1503889" y="512832"/>
                  <a:pt x="1401719" y="518421"/>
                </a:cubicBezTo>
                <a:cubicBezTo>
                  <a:pt x="1342354" y="521701"/>
                  <a:pt x="1282988" y="529655"/>
                  <a:pt x="1224123" y="539660"/>
                </a:cubicBezTo>
                <a:cubicBezTo>
                  <a:pt x="1214286" y="525111"/>
                  <a:pt x="1204526" y="510669"/>
                  <a:pt x="1194863" y="496348"/>
                </a:cubicBezTo>
                <a:cubicBezTo>
                  <a:pt x="1248887" y="485186"/>
                  <a:pt x="1303392" y="476316"/>
                  <a:pt x="1356821" y="471903"/>
                </a:cubicBezTo>
                <a:cubicBezTo>
                  <a:pt x="1357493" y="471845"/>
                  <a:pt x="1358185" y="471792"/>
                  <a:pt x="1358857" y="471736"/>
                </a:cubicBezTo>
                <a:cubicBezTo>
                  <a:pt x="1386523" y="469518"/>
                  <a:pt x="1412743" y="468556"/>
                  <a:pt x="1437631" y="468874"/>
                </a:cubicBezTo>
                <a:close/>
                <a:moveTo>
                  <a:pt x="1089849" y="468817"/>
                </a:moveTo>
                <a:cubicBezTo>
                  <a:pt x="1099551" y="481513"/>
                  <a:pt x="1109349" y="494394"/>
                  <a:pt x="1119397" y="507591"/>
                </a:cubicBezTo>
                <a:cubicBezTo>
                  <a:pt x="1109657" y="509939"/>
                  <a:pt x="1099955" y="512329"/>
                  <a:pt x="1090310" y="514752"/>
                </a:cubicBezTo>
                <a:cubicBezTo>
                  <a:pt x="1090099" y="514485"/>
                  <a:pt x="1089869" y="514214"/>
                  <a:pt x="1089657" y="513947"/>
                </a:cubicBezTo>
                <a:cubicBezTo>
                  <a:pt x="1079686" y="501689"/>
                  <a:pt x="1069965" y="489741"/>
                  <a:pt x="1060378" y="477955"/>
                </a:cubicBezTo>
                <a:cubicBezTo>
                  <a:pt x="1070176" y="474850"/>
                  <a:pt x="1079993" y="471801"/>
                  <a:pt x="1089849" y="468817"/>
                </a:cubicBezTo>
                <a:close/>
                <a:moveTo>
                  <a:pt x="3832069" y="468771"/>
                </a:moveTo>
                <a:cubicBezTo>
                  <a:pt x="3813991" y="485167"/>
                  <a:pt x="3795854" y="501586"/>
                  <a:pt x="3777680" y="517962"/>
                </a:cubicBezTo>
                <a:cubicBezTo>
                  <a:pt x="3757795" y="521535"/>
                  <a:pt x="3737910" y="525503"/>
                  <a:pt x="3718007" y="529831"/>
                </a:cubicBezTo>
                <a:cubicBezTo>
                  <a:pt x="3737008" y="513499"/>
                  <a:pt x="3755989" y="497121"/>
                  <a:pt x="3774894" y="480760"/>
                </a:cubicBezTo>
                <a:cubicBezTo>
                  <a:pt x="3793952" y="476377"/>
                  <a:pt x="3813010" y="472364"/>
                  <a:pt x="3832069" y="468771"/>
                </a:cubicBezTo>
                <a:close/>
                <a:moveTo>
                  <a:pt x="3694107" y="467025"/>
                </a:moveTo>
                <a:cubicBezTo>
                  <a:pt x="3674415" y="482470"/>
                  <a:pt x="3654645" y="497947"/>
                  <a:pt x="3634799" y="513420"/>
                </a:cubicBezTo>
                <a:cubicBezTo>
                  <a:pt x="3614185" y="519774"/>
                  <a:pt x="3593627" y="526402"/>
                  <a:pt x="3573128" y="533240"/>
                </a:cubicBezTo>
                <a:cubicBezTo>
                  <a:pt x="3593686" y="518081"/>
                  <a:pt x="3614185" y="502892"/>
                  <a:pt x="3634607" y="487724"/>
                </a:cubicBezTo>
                <a:cubicBezTo>
                  <a:pt x="3654242" y="480629"/>
                  <a:pt x="3674088" y="473701"/>
                  <a:pt x="3694107" y="467025"/>
                </a:cubicBezTo>
                <a:close/>
                <a:moveTo>
                  <a:pt x="955345" y="464308"/>
                </a:moveTo>
                <a:cubicBezTo>
                  <a:pt x="965393" y="475008"/>
                  <a:pt x="975518" y="485811"/>
                  <a:pt x="985700" y="496688"/>
                </a:cubicBezTo>
                <a:cubicBezTo>
                  <a:pt x="976267" y="499920"/>
                  <a:pt x="966892" y="503161"/>
                  <a:pt x="957574" y="506402"/>
                </a:cubicBezTo>
                <a:cubicBezTo>
                  <a:pt x="950792" y="499716"/>
                  <a:pt x="944029" y="493042"/>
                  <a:pt x="937286" y="486387"/>
                </a:cubicBezTo>
                <a:lnTo>
                  <a:pt x="927046" y="476291"/>
                </a:lnTo>
                <a:cubicBezTo>
                  <a:pt x="936421" y="472283"/>
                  <a:pt x="945854" y="468283"/>
                  <a:pt x="955345" y="464308"/>
                </a:cubicBezTo>
                <a:close/>
                <a:moveTo>
                  <a:pt x="1123970" y="458812"/>
                </a:moveTo>
                <a:cubicBezTo>
                  <a:pt x="1133557" y="472187"/>
                  <a:pt x="1143278" y="485765"/>
                  <a:pt x="1153230" y="499670"/>
                </a:cubicBezTo>
                <a:cubicBezTo>
                  <a:pt x="1143336" y="501914"/>
                  <a:pt x="1133480" y="504212"/>
                  <a:pt x="1123662" y="506562"/>
                </a:cubicBezTo>
                <a:cubicBezTo>
                  <a:pt x="1113557" y="493282"/>
                  <a:pt x="1103701" y="480337"/>
                  <a:pt x="1093961" y="467572"/>
                </a:cubicBezTo>
                <a:cubicBezTo>
                  <a:pt x="1103931" y="464574"/>
                  <a:pt x="1113941" y="461651"/>
                  <a:pt x="1123970" y="458812"/>
                </a:cubicBezTo>
                <a:close/>
                <a:moveTo>
                  <a:pt x="3895373" y="458456"/>
                </a:moveTo>
                <a:cubicBezTo>
                  <a:pt x="3878102" y="474860"/>
                  <a:pt x="3860734" y="491301"/>
                  <a:pt x="3843366" y="507699"/>
                </a:cubicBezTo>
                <a:cubicBezTo>
                  <a:pt x="3824096" y="510243"/>
                  <a:pt x="3804807" y="513199"/>
                  <a:pt x="3785499" y="516563"/>
                </a:cubicBezTo>
                <a:cubicBezTo>
                  <a:pt x="3803673" y="500162"/>
                  <a:pt x="3821829" y="483724"/>
                  <a:pt x="3839907" y="467323"/>
                </a:cubicBezTo>
                <a:cubicBezTo>
                  <a:pt x="3858409" y="463949"/>
                  <a:pt x="3876890" y="460979"/>
                  <a:pt x="3895373" y="458456"/>
                </a:cubicBezTo>
                <a:close/>
                <a:moveTo>
                  <a:pt x="3605635" y="457851"/>
                </a:moveTo>
                <a:cubicBezTo>
                  <a:pt x="3589343" y="468696"/>
                  <a:pt x="3573167" y="479465"/>
                  <a:pt x="3557067" y="490156"/>
                </a:cubicBezTo>
                <a:cubicBezTo>
                  <a:pt x="3540429" y="497355"/>
                  <a:pt x="3523792" y="504646"/>
                  <a:pt x="3507116" y="511999"/>
                </a:cubicBezTo>
                <a:cubicBezTo>
                  <a:pt x="3506558" y="512244"/>
                  <a:pt x="3506001" y="512490"/>
                  <a:pt x="3505444" y="512736"/>
                </a:cubicBezTo>
                <a:cubicBezTo>
                  <a:pt x="3521756" y="502558"/>
                  <a:pt x="3538143" y="492304"/>
                  <a:pt x="3554607" y="481985"/>
                </a:cubicBezTo>
                <a:cubicBezTo>
                  <a:pt x="3567788" y="475724"/>
                  <a:pt x="3580967" y="469471"/>
                  <a:pt x="3594146" y="463250"/>
                </a:cubicBezTo>
                <a:cubicBezTo>
                  <a:pt x="3597970" y="461448"/>
                  <a:pt x="3601793" y="459647"/>
                  <a:pt x="3605635" y="457851"/>
                </a:cubicBezTo>
                <a:close/>
                <a:moveTo>
                  <a:pt x="3584079" y="457849"/>
                </a:moveTo>
                <a:cubicBezTo>
                  <a:pt x="3574300" y="463980"/>
                  <a:pt x="3564560" y="470082"/>
                  <a:pt x="3554858" y="476164"/>
                </a:cubicBezTo>
                <a:cubicBezTo>
                  <a:pt x="3544445" y="481111"/>
                  <a:pt x="3534031" y="486062"/>
                  <a:pt x="3523677" y="491007"/>
                </a:cubicBezTo>
                <a:cubicBezTo>
                  <a:pt x="3533398" y="485286"/>
                  <a:pt x="3543157" y="479545"/>
                  <a:pt x="3552937" y="473784"/>
                </a:cubicBezTo>
                <a:cubicBezTo>
                  <a:pt x="3563291" y="468481"/>
                  <a:pt x="3573667" y="463167"/>
                  <a:pt x="3584079" y="457849"/>
                </a:cubicBezTo>
                <a:close/>
                <a:moveTo>
                  <a:pt x="3956294" y="451821"/>
                </a:moveTo>
                <a:cubicBezTo>
                  <a:pt x="3939772" y="468195"/>
                  <a:pt x="3923173" y="484608"/>
                  <a:pt x="3906574" y="500969"/>
                </a:cubicBezTo>
                <a:cubicBezTo>
                  <a:pt x="3887842" y="502467"/>
                  <a:pt x="3869110" y="504391"/>
                  <a:pt x="3850340" y="506767"/>
                </a:cubicBezTo>
                <a:cubicBezTo>
                  <a:pt x="3867708" y="490360"/>
                  <a:pt x="3885056" y="473916"/>
                  <a:pt x="3902328" y="457519"/>
                </a:cubicBezTo>
                <a:cubicBezTo>
                  <a:pt x="3920330" y="455173"/>
                  <a:pt x="3938312" y="453260"/>
                  <a:pt x="3956294" y="451821"/>
                </a:cubicBezTo>
                <a:close/>
                <a:moveTo>
                  <a:pt x="988429" y="450675"/>
                </a:moveTo>
                <a:cubicBezTo>
                  <a:pt x="998534" y="462216"/>
                  <a:pt x="1008640" y="473768"/>
                  <a:pt x="1018860" y="485484"/>
                </a:cubicBezTo>
                <a:cubicBezTo>
                  <a:pt x="1009235" y="488687"/>
                  <a:pt x="999667" y="491922"/>
                  <a:pt x="990157" y="495169"/>
                </a:cubicBezTo>
                <a:cubicBezTo>
                  <a:pt x="979879" y="484206"/>
                  <a:pt x="969678" y="473326"/>
                  <a:pt x="959553" y="462545"/>
                </a:cubicBezTo>
                <a:cubicBezTo>
                  <a:pt x="969140" y="458552"/>
                  <a:pt x="978765" y="454593"/>
                  <a:pt x="988429" y="450675"/>
                </a:cubicBezTo>
                <a:close/>
                <a:moveTo>
                  <a:pt x="1158533" y="449406"/>
                </a:moveTo>
                <a:cubicBezTo>
                  <a:pt x="1168004" y="463411"/>
                  <a:pt x="1177591" y="477624"/>
                  <a:pt x="1187427" y="492189"/>
                </a:cubicBezTo>
                <a:cubicBezTo>
                  <a:pt x="1177399" y="494297"/>
                  <a:pt x="1167370" y="496481"/>
                  <a:pt x="1157399" y="498727"/>
                </a:cubicBezTo>
                <a:cubicBezTo>
                  <a:pt x="1147389" y="484750"/>
                  <a:pt x="1137630" y="471117"/>
                  <a:pt x="1128004" y="457680"/>
                </a:cubicBezTo>
                <a:cubicBezTo>
                  <a:pt x="1138148" y="454827"/>
                  <a:pt x="1148331" y="452057"/>
                  <a:pt x="1158533" y="449406"/>
                </a:cubicBezTo>
                <a:close/>
                <a:moveTo>
                  <a:pt x="4015103" y="448860"/>
                </a:moveTo>
                <a:cubicBezTo>
                  <a:pt x="3999310" y="465152"/>
                  <a:pt x="3983460" y="481478"/>
                  <a:pt x="3967649" y="497720"/>
                </a:cubicBezTo>
                <a:cubicBezTo>
                  <a:pt x="3963845" y="497822"/>
                  <a:pt x="3960041" y="497918"/>
                  <a:pt x="3956217" y="498051"/>
                </a:cubicBezTo>
                <a:cubicBezTo>
                  <a:pt x="3941770" y="498556"/>
                  <a:pt x="3927303" y="499372"/>
                  <a:pt x="3912817" y="500452"/>
                </a:cubicBezTo>
                <a:cubicBezTo>
                  <a:pt x="3929397" y="484103"/>
                  <a:pt x="3945978" y="467703"/>
                  <a:pt x="3962481" y="451352"/>
                </a:cubicBezTo>
                <a:cubicBezTo>
                  <a:pt x="3980041" y="450053"/>
                  <a:pt x="3997582" y="449204"/>
                  <a:pt x="4015103" y="448860"/>
                </a:cubicBezTo>
                <a:close/>
                <a:moveTo>
                  <a:pt x="4020655" y="448777"/>
                </a:moveTo>
                <a:cubicBezTo>
                  <a:pt x="4033143" y="448608"/>
                  <a:pt x="4045631" y="448677"/>
                  <a:pt x="4058100" y="449035"/>
                </a:cubicBezTo>
                <a:cubicBezTo>
                  <a:pt x="4062768" y="449167"/>
                  <a:pt x="4067398" y="449340"/>
                  <a:pt x="4072047" y="449532"/>
                </a:cubicBezTo>
                <a:cubicBezTo>
                  <a:pt x="4057216" y="465436"/>
                  <a:pt x="4042327" y="481363"/>
                  <a:pt x="4027418" y="497301"/>
                </a:cubicBezTo>
                <a:cubicBezTo>
                  <a:pt x="4009492" y="497098"/>
                  <a:pt x="3991453" y="497150"/>
                  <a:pt x="3973278" y="497563"/>
                </a:cubicBezTo>
                <a:cubicBezTo>
                  <a:pt x="3989070" y="481338"/>
                  <a:pt x="4004882" y="465038"/>
                  <a:pt x="4020655" y="448777"/>
                </a:cubicBezTo>
                <a:close/>
                <a:moveTo>
                  <a:pt x="3764039" y="445044"/>
                </a:moveTo>
                <a:cubicBezTo>
                  <a:pt x="3744923" y="460852"/>
                  <a:pt x="3725692" y="476723"/>
                  <a:pt x="3706383" y="492616"/>
                </a:cubicBezTo>
                <a:cubicBezTo>
                  <a:pt x="3702907" y="493555"/>
                  <a:pt x="3699448" y="494498"/>
                  <a:pt x="3695952" y="495467"/>
                </a:cubicBezTo>
                <a:cubicBezTo>
                  <a:pt x="3679506" y="500027"/>
                  <a:pt x="3663099" y="504819"/>
                  <a:pt x="3646711" y="509776"/>
                </a:cubicBezTo>
                <a:cubicBezTo>
                  <a:pt x="3666749" y="494135"/>
                  <a:pt x="3686691" y="478502"/>
                  <a:pt x="3706557" y="462912"/>
                </a:cubicBezTo>
                <a:cubicBezTo>
                  <a:pt x="3725576" y="456691"/>
                  <a:pt x="3744750" y="450712"/>
                  <a:pt x="3764039" y="445044"/>
                </a:cubicBezTo>
                <a:close/>
                <a:moveTo>
                  <a:pt x="3690668" y="440332"/>
                </a:moveTo>
                <a:cubicBezTo>
                  <a:pt x="3672090" y="454182"/>
                  <a:pt x="3653397" y="468105"/>
                  <a:pt x="3634627" y="482053"/>
                </a:cubicBezTo>
                <a:cubicBezTo>
                  <a:pt x="3615222" y="489052"/>
                  <a:pt x="3596010" y="496216"/>
                  <a:pt x="3577029" y="503468"/>
                </a:cubicBezTo>
                <a:cubicBezTo>
                  <a:pt x="3596106" y="490087"/>
                  <a:pt x="3615261" y="476596"/>
                  <a:pt x="3634568" y="462979"/>
                </a:cubicBezTo>
                <a:cubicBezTo>
                  <a:pt x="3653300" y="455233"/>
                  <a:pt x="3672013" y="447665"/>
                  <a:pt x="3690668" y="440332"/>
                </a:cubicBezTo>
                <a:close/>
                <a:moveTo>
                  <a:pt x="1021973" y="437373"/>
                </a:moveTo>
                <a:cubicBezTo>
                  <a:pt x="1032059" y="449701"/>
                  <a:pt x="1042126" y="462047"/>
                  <a:pt x="1052328" y="474562"/>
                </a:cubicBezTo>
                <a:cubicBezTo>
                  <a:pt x="1042568" y="477686"/>
                  <a:pt x="1032847" y="480854"/>
                  <a:pt x="1023183" y="484055"/>
                </a:cubicBezTo>
                <a:cubicBezTo>
                  <a:pt x="1012886" y="472254"/>
                  <a:pt x="1002722" y="460622"/>
                  <a:pt x="992540" y="449008"/>
                </a:cubicBezTo>
                <a:cubicBezTo>
                  <a:pt x="1002300" y="445071"/>
                  <a:pt x="1012117" y="441190"/>
                  <a:pt x="1021973" y="437373"/>
                </a:cubicBezTo>
                <a:close/>
                <a:moveTo>
                  <a:pt x="3830398" y="426983"/>
                </a:moveTo>
                <a:cubicBezTo>
                  <a:pt x="3811820" y="443102"/>
                  <a:pt x="3793126" y="459321"/>
                  <a:pt x="3774337" y="475576"/>
                </a:cubicBezTo>
                <a:cubicBezTo>
                  <a:pt x="3755451" y="479905"/>
                  <a:pt x="3736200" y="484673"/>
                  <a:pt x="3716566" y="489882"/>
                </a:cubicBezTo>
                <a:cubicBezTo>
                  <a:pt x="3736009" y="473870"/>
                  <a:pt x="3755374" y="457878"/>
                  <a:pt x="3774606" y="441972"/>
                </a:cubicBezTo>
                <a:cubicBezTo>
                  <a:pt x="3793107" y="436656"/>
                  <a:pt x="3811723" y="431642"/>
                  <a:pt x="3830398" y="426983"/>
                </a:cubicBezTo>
                <a:close/>
                <a:moveTo>
                  <a:pt x="1055997" y="424534"/>
                </a:moveTo>
                <a:cubicBezTo>
                  <a:pt x="1066026" y="437611"/>
                  <a:pt x="1076055" y="450716"/>
                  <a:pt x="1086180" y="463999"/>
                </a:cubicBezTo>
                <a:cubicBezTo>
                  <a:pt x="1076266" y="467011"/>
                  <a:pt x="1066372" y="470085"/>
                  <a:pt x="1056516" y="473217"/>
                </a:cubicBezTo>
                <a:cubicBezTo>
                  <a:pt x="1046276" y="460623"/>
                  <a:pt x="1036132" y="448211"/>
                  <a:pt x="1025988" y="435815"/>
                </a:cubicBezTo>
                <a:cubicBezTo>
                  <a:pt x="1035959" y="431974"/>
                  <a:pt x="1045969" y="428207"/>
                  <a:pt x="1055997" y="424534"/>
                </a:cubicBezTo>
                <a:close/>
                <a:moveTo>
                  <a:pt x="3637815" y="424172"/>
                </a:moveTo>
                <a:cubicBezTo>
                  <a:pt x="3635991" y="425325"/>
                  <a:pt x="3634127" y="426484"/>
                  <a:pt x="3632282" y="427636"/>
                </a:cubicBezTo>
                <a:cubicBezTo>
                  <a:pt x="3630227" y="428676"/>
                  <a:pt x="3628190" y="429713"/>
                  <a:pt x="3626134" y="430754"/>
                </a:cubicBezTo>
                <a:cubicBezTo>
                  <a:pt x="3627729" y="429813"/>
                  <a:pt x="3629362" y="428868"/>
                  <a:pt x="3630957" y="427926"/>
                </a:cubicBezTo>
                <a:cubicBezTo>
                  <a:pt x="3633243" y="426674"/>
                  <a:pt x="3635529" y="425423"/>
                  <a:pt x="3637815" y="424172"/>
                </a:cubicBezTo>
                <a:close/>
                <a:moveTo>
                  <a:pt x="3686710" y="420534"/>
                </a:moveTo>
                <a:cubicBezTo>
                  <a:pt x="3681715" y="424057"/>
                  <a:pt x="3676720" y="427584"/>
                  <a:pt x="3671725" y="431100"/>
                </a:cubicBezTo>
                <a:cubicBezTo>
                  <a:pt x="3659275" y="439888"/>
                  <a:pt x="3646902" y="448614"/>
                  <a:pt x="3634588" y="457302"/>
                </a:cubicBezTo>
                <a:cubicBezTo>
                  <a:pt x="3616836" y="464631"/>
                  <a:pt x="3599046" y="472124"/>
                  <a:pt x="3581236" y="479743"/>
                </a:cubicBezTo>
                <a:cubicBezTo>
                  <a:pt x="3598008" y="468587"/>
                  <a:pt x="3614876" y="457354"/>
                  <a:pt x="3631879" y="446034"/>
                </a:cubicBezTo>
                <a:cubicBezTo>
                  <a:pt x="3632590" y="445555"/>
                  <a:pt x="3633320" y="445073"/>
                  <a:pt x="3634031" y="444595"/>
                </a:cubicBezTo>
                <a:cubicBezTo>
                  <a:pt x="3651533" y="436485"/>
                  <a:pt x="3669093" y="428447"/>
                  <a:pt x="3686710" y="420534"/>
                </a:cubicBezTo>
                <a:close/>
                <a:moveTo>
                  <a:pt x="1394861" y="415557"/>
                </a:moveTo>
                <a:cubicBezTo>
                  <a:pt x="1473777" y="416657"/>
                  <a:pt x="1539878" y="434087"/>
                  <a:pt x="1594762" y="468201"/>
                </a:cubicBezTo>
                <a:cubicBezTo>
                  <a:pt x="1603638" y="477643"/>
                  <a:pt x="1612245" y="487363"/>
                  <a:pt x="1620622" y="497298"/>
                </a:cubicBezTo>
                <a:cubicBezTo>
                  <a:pt x="1549691" y="467409"/>
                  <a:pt x="1463697" y="457525"/>
                  <a:pt x="1356360" y="466333"/>
                </a:cubicBezTo>
                <a:cubicBezTo>
                  <a:pt x="1301932" y="470829"/>
                  <a:pt x="1246428" y="479922"/>
                  <a:pt x="1191481" y="491344"/>
                </a:cubicBezTo>
                <a:cubicBezTo>
                  <a:pt x="1181606" y="476714"/>
                  <a:pt x="1171981" y="462451"/>
                  <a:pt x="1162471" y="448393"/>
                </a:cubicBezTo>
                <a:cubicBezTo>
                  <a:pt x="1212422" y="435542"/>
                  <a:pt x="1262527" y="425362"/>
                  <a:pt x="1311615" y="419886"/>
                </a:cubicBezTo>
                <a:cubicBezTo>
                  <a:pt x="1340827" y="416637"/>
                  <a:pt x="1368556" y="415190"/>
                  <a:pt x="1394861" y="415557"/>
                </a:cubicBezTo>
                <a:close/>
                <a:moveTo>
                  <a:pt x="3762540" y="413264"/>
                </a:moveTo>
                <a:cubicBezTo>
                  <a:pt x="3760081" y="415202"/>
                  <a:pt x="3757603" y="417148"/>
                  <a:pt x="3755124" y="419085"/>
                </a:cubicBezTo>
                <a:cubicBezTo>
                  <a:pt x="3739005" y="431767"/>
                  <a:pt x="3722752" y="444541"/>
                  <a:pt x="3706441" y="457342"/>
                </a:cubicBezTo>
                <a:cubicBezTo>
                  <a:pt x="3687229" y="463607"/>
                  <a:pt x="3668171" y="470120"/>
                  <a:pt x="3649285" y="476806"/>
                </a:cubicBezTo>
                <a:cubicBezTo>
                  <a:pt x="3668478" y="462529"/>
                  <a:pt x="3687594" y="448291"/>
                  <a:pt x="3706575" y="434140"/>
                </a:cubicBezTo>
                <a:cubicBezTo>
                  <a:pt x="3725269" y="426920"/>
                  <a:pt x="3743924" y="419944"/>
                  <a:pt x="3762540" y="413264"/>
                </a:cubicBezTo>
                <a:close/>
                <a:moveTo>
                  <a:pt x="3893798" y="412682"/>
                </a:moveTo>
                <a:cubicBezTo>
                  <a:pt x="3875777" y="429075"/>
                  <a:pt x="3857621" y="445588"/>
                  <a:pt x="3839351" y="462164"/>
                </a:cubicBezTo>
                <a:cubicBezTo>
                  <a:pt x="3820984" y="465517"/>
                  <a:pt x="3802291" y="469307"/>
                  <a:pt x="3783213" y="473563"/>
                </a:cubicBezTo>
                <a:cubicBezTo>
                  <a:pt x="3802079" y="457219"/>
                  <a:pt x="3820869" y="440923"/>
                  <a:pt x="3839504" y="424733"/>
                </a:cubicBezTo>
                <a:cubicBezTo>
                  <a:pt x="3857544" y="420351"/>
                  <a:pt x="3875662" y="416320"/>
                  <a:pt x="3893798" y="412682"/>
                </a:cubicBezTo>
                <a:close/>
                <a:moveTo>
                  <a:pt x="1090521" y="412301"/>
                </a:moveTo>
                <a:cubicBezTo>
                  <a:pt x="1100473" y="426082"/>
                  <a:pt x="1110406" y="439899"/>
                  <a:pt x="1120454" y="453903"/>
                </a:cubicBezTo>
                <a:cubicBezTo>
                  <a:pt x="1110368" y="456770"/>
                  <a:pt x="1100320" y="459730"/>
                  <a:pt x="1090291" y="462754"/>
                </a:cubicBezTo>
                <a:cubicBezTo>
                  <a:pt x="1080089" y="449400"/>
                  <a:pt x="1070022" y="436232"/>
                  <a:pt x="1059955" y="423093"/>
                </a:cubicBezTo>
                <a:cubicBezTo>
                  <a:pt x="1070118" y="419392"/>
                  <a:pt x="1080320" y="415782"/>
                  <a:pt x="1090521" y="412301"/>
                </a:cubicBezTo>
                <a:close/>
                <a:moveTo>
                  <a:pt x="3674434" y="412046"/>
                </a:moveTo>
                <a:cubicBezTo>
                  <a:pt x="3660928" y="421020"/>
                  <a:pt x="3647498" y="429965"/>
                  <a:pt x="3634108" y="438885"/>
                </a:cubicBezTo>
                <a:cubicBezTo>
                  <a:pt x="3620025" y="445413"/>
                  <a:pt x="3605961" y="451990"/>
                  <a:pt x="3591957" y="458589"/>
                </a:cubicBezTo>
                <a:cubicBezTo>
                  <a:pt x="3591937" y="458595"/>
                  <a:pt x="3591918" y="458600"/>
                  <a:pt x="3591918" y="458606"/>
                </a:cubicBezTo>
                <a:cubicBezTo>
                  <a:pt x="3605308" y="450214"/>
                  <a:pt x="3618738" y="441786"/>
                  <a:pt x="3632244" y="433335"/>
                </a:cubicBezTo>
                <a:cubicBezTo>
                  <a:pt x="3646288" y="426215"/>
                  <a:pt x="3660351" y="419114"/>
                  <a:pt x="3674434" y="412046"/>
                </a:cubicBezTo>
                <a:close/>
                <a:moveTo>
                  <a:pt x="3954738" y="402061"/>
                </a:moveTo>
                <a:cubicBezTo>
                  <a:pt x="3937236" y="418691"/>
                  <a:pt x="3919599" y="435467"/>
                  <a:pt x="3901847" y="452318"/>
                </a:cubicBezTo>
                <a:cubicBezTo>
                  <a:pt x="3883961" y="454670"/>
                  <a:pt x="3865709" y="457490"/>
                  <a:pt x="3847131" y="460771"/>
                </a:cubicBezTo>
                <a:cubicBezTo>
                  <a:pt x="3865460" y="444130"/>
                  <a:pt x="3883673" y="427556"/>
                  <a:pt x="3901752" y="411116"/>
                </a:cubicBezTo>
                <a:cubicBezTo>
                  <a:pt x="3919388" y="407696"/>
                  <a:pt x="3937063" y="404659"/>
                  <a:pt x="3954738" y="402061"/>
                </a:cubicBezTo>
                <a:close/>
                <a:moveTo>
                  <a:pt x="1125584" y="400855"/>
                </a:moveTo>
                <a:cubicBezTo>
                  <a:pt x="1135401" y="415279"/>
                  <a:pt x="1145218" y="429750"/>
                  <a:pt x="1155151" y="444426"/>
                </a:cubicBezTo>
                <a:cubicBezTo>
                  <a:pt x="1144911" y="447104"/>
                  <a:pt x="1134690" y="449894"/>
                  <a:pt x="1124469" y="452773"/>
                </a:cubicBezTo>
                <a:cubicBezTo>
                  <a:pt x="1114383" y="438702"/>
                  <a:pt x="1104412" y="424828"/>
                  <a:pt x="1094422" y="410993"/>
                </a:cubicBezTo>
                <a:cubicBezTo>
                  <a:pt x="1104796" y="407481"/>
                  <a:pt x="1115190" y="404090"/>
                  <a:pt x="1125584" y="400855"/>
                </a:cubicBezTo>
                <a:close/>
                <a:moveTo>
                  <a:pt x="4013489" y="395104"/>
                </a:moveTo>
                <a:cubicBezTo>
                  <a:pt x="3996524" y="411944"/>
                  <a:pt x="3979368" y="428956"/>
                  <a:pt x="3962135" y="446045"/>
                </a:cubicBezTo>
                <a:cubicBezTo>
                  <a:pt x="3944652" y="447367"/>
                  <a:pt x="3926880" y="449158"/>
                  <a:pt x="3908744" y="451430"/>
                </a:cubicBezTo>
                <a:cubicBezTo>
                  <a:pt x="3926535" y="434535"/>
                  <a:pt x="3944229" y="417715"/>
                  <a:pt x="3961731" y="401058"/>
                </a:cubicBezTo>
                <a:cubicBezTo>
                  <a:pt x="3978984" y="398636"/>
                  <a:pt x="3996236" y="396636"/>
                  <a:pt x="4013489" y="395104"/>
                </a:cubicBezTo>
                <a:close/>
                <a:moveTo>
                  <a:pt x="4070318" y="391825"/>
                </a:moveTo>
                <a:cubicBezTo>
                  <a:pt x="4053834" y="408860"/>
                  <a:pt x="4037159" y="426088"/>
                  <a:pt x="4020405" y="443382"/>
                </a:cubicBezTo>
                <a:cubicBezTo>
                  <a:pt x="4003345" y="443634"/>
                  <a:pt x="3985977" y="444372"/>
                  <a:pt x="3968283" y="445602"/>
                </a:cubicBezTo>
                <a:cubicBezTo>
                  <a:pt x="3985574" y="428474"/>
                  <a:pt x="4002749" y="411429"/>
                  <a:pt x="4019733" y="394570"/>
                </a:cubicBezTo>
                <a:cubicBezTo>
                  <a:pt x="4036620" y="393181"/>
                  <a:pt x="4053489" y="392257"/>
                  <a:pt x="4070318" y="391825"/>
                </a:cubicBezTo>
                <a:close/>
                <a:moveTo>
                  <a:pt x="4075928" y="391685"/>
                </a:moveTo>
                <a:cubicBezTo>
                  <a:pt x="4092451" y="391370"/>
                  <a:pt x="4108954" y="391544"/>
                  <a:pt x="4125380" y="392250"/>
                </a:cubicBezTo>
                <a:cubicBezTo>
                  <a:pt x="4109261" y="409569"/>
                  <a:pt x="4093104" y="426935"/>
                  <a:pt x="4076889" y="444332"/>
                </a:cubicBezTo>
                <a:cubicBezTo>
                  <a:pt x="4070703" y="444051"/>
                  <a:pt x="4064497" y="443801"/>
                  <a:pt x="4058253" y="443625"/>
                </a:cubicBezTo>
                <a:cubicBezTo>
                  <a:pt x="4047610" y="443319"/>
                  <a:pt x="4036831" y="443223"/>
                  <a:pt x="4025938" y="443317"/>
                </a:cubicBezTo>
                <a:cubicBezTo>
                  <a:pt x="4042730" y="425988"/>
                  <a:pt x="4059425" y="408735"/>
                  <a:pt x="4075928" y="391685"/>
                </a:cubicBezTo>
                <a:close/>
                <a:moveTo>
                  <a:pt x="3830244" y="390294"/>
                </a:moveTo>
                <a:cubicBezTo>
                  <a:pt x="3821464" y="397566"/>
                  <a:pt x="3812665" y="404837"/>
                  <a:pt x="3803904" y="412086"/>
                </a:cubicBezTo>
                <a:cubicBezTo>
                  <a:pt x="3794106" y="420190"/>
                  <a:pt x="3784269" y="428330"/>
                  <a:pt x="3774395" y="436491"/>
                </a:cubicBezTo>
                <a:cubicBezTo>
                  <a:pt x="3755720" y="441842"/>
                  <a:pt x="3737142" y="447488"/>
                  <a:pt x="3718698" y="453382"/>
                </a:cubicBezTo>
                <a:cubicBezTo>
                  <a:pt x="3731820" y="443081"/>
                  <a:pt x="3744884" y="432802"/>
                  <a:pt x="3757891" y="422583"/>
                </a:cubicBezTo>
                <a:cubicBezTo>
                  <a:pt x="3763808" y="417932"/>
                  <a:pt x="3769745" y="413264"/>
                  <a:pt x="3775682" y="408601"/>
                </a:cubicBezTo>
                <a:cubicBezTo>
                  <a:pt x="3793895" y="402190"/>
                  <a:pt x="3812088" y="396073"/>
                  <a:pt x="3830244" y="390294"/>
                </a:cubicBezTo>
                <a:close/>
                <a:moveTo>
                  <a:pt x="3760235" y="388490"/>
                </a:moveTo>
                <a:cubicBezTo>
                  <a:pt x="3743001" y="401318"/>
                  <a:pt x="3725826" y="414121"/>
                  <a:pt x="3708727" y="426872"/>
                </a:cubicBezTo>
                <a:cubicBezTo>
                  <a:pt x="3707959" y="427438"/>
                  <a:pt x="3707191" y="428009"/>
                  <a:pt x="3706441" y="428578"/>
                </a:cubicBezTo>
                <a:cubicBezTo>
                  <a:pt x="3688920" y="435333"/>
                  <a:pt x="3671359" y="442299"/>
                  <a:pt x="3653762" y="449448"/>
                </a:cubicBezTo>
                <a:cubicBezTo>
                  <a:pt x="3660620" y="444608"/>
                  <a:pt x="3667498" y="439755"/>
                  <a:pt x="3674395" y="434885"/>
                </a:cubicBezTo>
                <a:cubicBezTo>
                  <a:pt x="3685730" y="426889"/>
                  <a:pt x="3697104" y="418864"/>
                  <a:pt x="3708497" y="410828"/>
                </a:cubicBezTo>
                <a:cubicBezTo>
                  <a:pt x="3725711" y="403227"/>
                  <a:pt x="3742963" y="395763"/>
                  <a:pt x="3760235" y="388490"/>
                </a:cubicBezTo>
                <a:close/>
                <a:moveTo>
                  <a:pt x="3755124" y="372330"/>
                </a:moveTo>
                <a:cubicBezTo>
                  <a:pt x="3739486" y="383324"/>
                  <a:pt x="3723905" y="394294"/>
                  <a:pt x="3708401" y="405239"/>
                </a:cubicBezTo>
                <a:cubicBezTo>
                  <a:pt x="3692762" y="412132"/>
                  <a:pt x="3677181" y="419141"/>
                  <a:pt x="3661619" y="426232"/>
                </a:cubicBezTo>
                <a:cubicBezTo>
                  <a:pt x="3677220" y="415859"/>
                  <a:pt x="3692859" y="405462"/>
                  <a:pt x="3708574" y="395033"/>
                </a:cubicBezTo>
                <a:cubicBezTo>
                  <a:pt x="3723963" y="387429"/>
                  <a:pt x="3739486" y="379846"/>
                  <a:pt x="3755124" y="372330"/>
                </a:cubicBezTo>
                <a:close/>
                <a:moveTo>
                  <a:pt x="3894566" y="371266"/>
                </a:moveTo>
                <a:cubicBezTo>
                  <a:pt x="3881310" y="382768"/>
                  <a:pt x="3868072" y="394255"/>
                  <a:pt x="3854893" y="405710"/>
                </a:cubicBezTo>
                <a:cubicBezTo>
                  <a:pt x="3849687" y="410230"/>
                  <a:pt x="3844442" y="414783"/>
                  <a:pt x="3839216" y="419325"/>
                </a:cubicBezTo>
                <a:cubicBezTo>
                  <a:pt x="3821003" y="423734"/>
                  <a:pt x="3802867" y="428493"/>
                  <a:pt x="3784807" y="433546"/>
                </a:cubicBezTo>
                <a:cubicBezTo>
                  <a:pt x="3792108" y="427506"/>
                  <a:pt x="3799428" y="421462"/>
                  <a:pt x="3806690" y="415454"/>
                </a:cubicBezTo>
                <a:cubicBezTo>
                  <a:pt x="3818198" y="405929"/>
                  <a:pt x="3829745" y="396380"/>
                  <a:pt x="3841310" y="386816"/>
                </a:cubicBezTo>
                <a:cubicBezTo>
                  <a:pt x="3859101" y="381283"/>
                  <a:pt x="3876852" y="376088"/>
                  <a:pt x="3894566" y="371266"/>
                </a:cubicBezTo>
                <a:close/>
                <a:moveTo>
                  <a:pt x="3736950" y="370576"/>
                </a:moveTo>
                <a:cubicBezTo>
                  <a:pt x="3727440" y="376859"/>
                  <a:pt x="3717969" y="383130"/>
                  <a:pt x="3708516" y="389402"/>
                </a:cubicBezTo>
                <a:cubicBezTo>
                  <a:pt x="3698660" y="394271"/>
                  <a:pt x="3688862" y="399149"/>
                  <a:pt x="3679121" y="404025"/>
                </a:cubicBezTo>
                <a:cubicBezTo>
                  <a:pt x="3688439" y="398211"/>
                  <a:pt x="3697796" y="392390"/>
                  <a:pt x="3707152" y="386567"/>
                </a:cubicBezTo>
                <a:cubicBezTo>
                  <a:pt x="3717065" y="381224"/>
                  <a:pt x="3726998" y="375894"/>
                  <a:pt x="3736950" y="370576"/>
                </a:cubicBezTo>
                <a:close/>
                <a:moveTo>
                  <a:pt x="1338676" y="362066"/>
                </a:moveTo>
                <a:cubicBezTo>
                  <a:pt x="1435588" y="360835"/>
                  <a:pt x="1513015" y="388895"/>
                  <a:pt x="1573648" y="446829"/>
                </a:cubicBezTo>
                <a:cubicBezTo>
                  <a:pt x="1575819" y="448914"/>
                  <a:pt x="1577971" y="451035"/>
                  <a:pt x="1580123" y="453158"/>
                </a:cubicBezTo>
                <a:cubicBezTo>
                  <a:pt x="1508730" y="414862"/>
                  <a:pt x="1420028" y="402103"/>
                  <a:pt x="1311000" y="414244"/>
                </a:cubicBezTo>
                <a:cubicBezTo>
                  <a:pt x="1260952" y="419825"/>
                  <a:pt x="1209925" y="430245"/>
                  <a:pt x="1159089" y="443394"/>
                </a:cubicBezTo>
                <a:cubicBezTo>
                  <a:pt x="1149138" y="428662"/>
                  <a:pt x="1139282" y="414144"/>
                  <a:pt x="1129426" y="399671"/>
                </a:cubicBezTo>
                <a:cubicBezTo>
                  <a:pt x="1164853" y="388766"/>
                  <a:pt x="1200242" y="379596"/>
                  <a:pt x="1235169" y="373039"/>
                </a:cubicBezTo>
                <a:cubicBezTo>
                  <a:pt x="1271903" y="366141"/>
                  <a:pt x="1306372" y="362476"/>
                  <a:pt x="1338676" y="362066"/>
                </a:cubicBezTo>
                <a:close/>
                <a:moveTo>
                  <a:pt x="3829841" y="360417"/>
                </a:moveTo>
                <a:cubicBezTo>
                  <a:pt x="3811628" y="374692"/>
                  <a:pt x="3793491" y="388935"/>
                  <a:pt x="3775413" y="403137"/>
                </a:cubicBezTo>
                <a:cubicBezTo>
                  <a:pt x="3757661" y="409368"/>
                  <a:pt x="3739870" y="415871"/>
                  <a:pt x="3722042" y="422616"/>
                </a:cubicBezTo>
                <a:cubicBezTo>
                  <a:pt x="3740446" y="408885"/>
                  <a:pt x="3758948" y="395108"/>
                  <a:pt x="3777526" y="381295"/>
                </a:cubicBezTo>
                <a:cubicBezTo>
                  <a:pt x="3794932" y="374115"/>
                  <a:pt x="3812377" y="367139"/>
                  <a:pt x="3829841" y="360417"/>
                </a:cubicBezTo>
                <a:close/>
                <a:moveTo>
                  <a:pt x="3956045" y="356075"/>
                </a:moveTo>
                <a:cubicBezTo>
                  <a:pt x="3939984" y="370672"/>
                  <a:pt x="3923960" y="385247"/>
                  <a:pt x="3907976" y="399777"/>
                </a:cubicBezTo>
                <a:cubicBezTo>
                  <a:pt x="3905805" y="401761"/>
                  <a:pt x="3903596" y="403765"/>
                  <a:pt x="3901424" y="405754"/>
                </a:cubicBezTo>
                <a:cubicBezTo>
                  <a:pt x="3883634" y="409189"/>
                  <a:pt x="3865902" y="413002"/>
                  <a:pt x="3848226" y="417168"/>
                </a:cubicBezTo>
                <a:cubicBezTo>
                  <a:pt x="3851377" y="414428"/>
                  <a:pt x="3854547" y="411673"/>
                  <a:pt x="3857698" y="408941"/>
                </a:cubicBezTo>
                <a:cubicBezTo>
                  <a:pt x="3873087" y="395569"/>
                  <a:pt x="3888553" y="382152"/>
                  <a:pt x="3904038" y="368717"/>
                </a:cubicBezTo>
                <a:cubicBezTo>
                  <a:pt x="3921406" y="364115"/>
                  <a:pt x="3938754" y="359896"/>
                  <a:pt x="3956045" y="356075"/>
                </a:cubicBezTo>
                <a:close/>
                <a:moveTo>
                  <a:pt x="4015122" y="344657"/>
                </a:moveTo>
                <a:cubicBezTo>
                  <a:pt x="3997677" y="361214"/>
                  <a:pt x="3980291" y="377746"/>
                  <a:pt x="3962961" y="394226"/>
                </a:cubicBezTo>
                <a:cubicBezTo>
                  <a:pt x="3962443" y="394724"/>
                  <a:pt x="3961924" y="395229"/>
                  <a:pt x="3961385" y="395729"/>
                </a:cubicBezTo>
                <a:cubicBezTo>
                  <a:pt x="3944018" y="398161"/>
                  <a:pt x="3926651" y="401008"/>
                  <a:pt x="3909302" y="404244"/>
                </a:cubicBezTo>
                <a:cubicBezTo>
                  <a:pt x="3909802" y="403790"/>
                  <a:pt x="3910301" y="403333"/>
                  <a:pt x="3910801" y="402881"/>
                </a:cubicBezTo>
                <a:cubicBezTo>
                  <a:pt x="3928552" y="386728"/>
                  <a:pt x="3946381" y="370524"/>
                  <a:pt x="3964248" y="354290"/>
                </a:cubicBezTo>
                <a:cubicBezTo>
                  <a:pt x="3981232" y="350663"/>
                  <a:pt x="3998196" y="347441"/>
                  <a:pt x="4015122" y="344657"/>
                </a:cubicBezTo>
                <a:close/>
                <a:moveTo>
                  <a:pt x="3827343" y="338679"/>
                </a:moveTo>
                <a:cubicBezTo>
                  <a:pt x="3810590" y="351076"/>
                  <a:pt x="3793895" y="363460"/>
                  <a:pt x="3777276" y="375827"/>
                </a:cubicBezTo>
                <a:cubicBezTo>
                  <a:pt x="3761330" y="382392"/>
                  <a:pt x="3745403" y="389130"/>
                  <a:pt x="3729534" y="396004"/>
                </a:cubicBezTo>
                <a:cubicBezTo>
                  <a:pt x="3746325" y="384177"/>
                  <a:pt x="3763174" y="372319"/>
                  <a:pt x="3780100" y="360450"/>
                </a:cubicBezTo>
                <a:cubicBezTo>
                  <a:pt x="3795739" y="353086"/>
                  <a:pt x="3811493" y="345814"/>
                  <a:pt x="3827343" y="338679"/>
                </a:cubicBezTo>
                <a:close/>
                <a:moveTo>
                  <a:pt x="3787324" y="337380"/>
                </a:moveTo>
                <a:cubicBezTo>
                  <a:pt x="3785095" y="338840"/>
                  <a:pt x="3782867" y="340300"/>
                  <a:pt x="3780639" y="341762"/>
                </a:cubicBezTo>
                <a:cubicBezTo>
                  <a:pt x="3778352" y="342965"/>
                  <a:pt x="3776065" y="344167"/>
                  <a:pt x="3773779" y="345372"/>
                </a:cubicBezTo>
                <a:cubicBezTo>
                  <a:pt x="3775874" y="344081"/>
                  <a:pt x="3777968" y="342792"/>
                  <a:pt x="3780081" y="341503"/>
                </a:cubicBezTo>
                <a:cubicBezTo>
                  <a:pt x="3782502" y="340125"/>
                  <a:pt x="3784923" y="338755"/>
                  <a:pt x="3787324" y="337380"/>
                </a:cubicBezTo>
                <a:close/>
                <a:moveTo>
                  <a:pt x="4072086" y="336982"/>
                </a:moveTo>
                <a:cubicBezTo>
                  <a:pt x="4054584" y="354319"/>
                  <a:pt x="4037139" y="371631"/>
                  <a:pt x="4019752" y="388891"/>
                </a:cubicBezTo>
                <a:cubicBezTo>
                  <a:pt x="4019637" y="389010"/>
                  <a:pt x="4019502" y="389131"/>
                  <a:pt x="4019387" y="389251"/>
                </a:cubicBezTo>
                <a:cubicBezTo>
                  <a:pt x="4002385" y="390647"/>
                  <a:pt x="3985382" y="392492"/>
                  <a:pt x="3968360" y="394761"/>
                </a:cubicBezTo>
                <a:cubicBezTo>
                  <a:pt x="3986285" y="377716"/>
                  <a:pt x="4004267" y="360621"/>
                  <a:pt x="4022288" y="343495"/>
                </a:cubicBezTo>
                <a:cubicBezTo>
                  <a:pt x="4038926" y="340878"/>
                  <a:pt x="4055525" y="338700"/>
                  <a:pt x="4072086" y="336982"/>
                </a:cubicBezTo>
                <a:close/>
                <a:moveTo>
                  <a:pt x="3895411" y="336504"/>
                </a:moveTo>
                <a:cubicBezTo>
                  <a:pt x="3877198" y="351504"/>
                  <a:pt x="3859043" y="366486"/>
                  <a:pt x="3840964" y="381429"/>
                </a:cubicBezTo>
                <a:cubicBezTo>
                  <a:pt x="3823462" y="386863"/>
                  <a:pt x="3805902" y="392622"/>
                  <a:pt x="3788323" y="398661"/>
                </a:cubicBezTo>
                <a:cubicBezTo>
                  <a:pt x="3806766" y="384165"/>
                  <a:pt x="3825287" y="369623"/>
                  <a:pt x="3843885" y="355063"/>
                </a:cubicBezTo>
                <a:cubicBezTo>
                  <a:pt x="3861041" y="348604"/>
                  <a:pt x="3878217" y="342404"/>
                  <a:pt x="3895411" y="336504"/>
                </a:cubicBezTo>
                <a:close/>
                <a:moveTo>
                  <a:pt x="4127205" y="333032"/>
                </a:moveTo>
                <a:cubicBezTo>
                  <a:pt x="4110836" y="349943"/>
                  <a:pt x="4094487" y="366830"/>
                  <a:pt x="4078195" y="383671"/>
                </a:cubicBezTo>
                <a:cubicBezTo>
                  <a:pt x="4077331" y="384567"/>
                  <a:pt x="4076467" y="385470"/>
                  <a:pt x="4075602" y="386363"/>
                </a:cubicBezTo>
                <a:cubicBezTo>
                  <a:pt x="4058964" y="386684"/>
                  <a:pt x="4042268" y="387504"/>
                  <a:pt x="4025573" y="388764"/>
                </a:cubicBezTo>
                <a:cubicBezTo>
                  <a:pt x="4043152" y="371328"/>
                  <a:pt x="4060770" y="353843"/>
                  <a:pt x="4078445" y="336329"/>
                </a:cubicBezTo>
                <a:cubicBezTo>
                  <a:pt x="4094737" y="334757"/>
                  <a:pt x="4110990" y="333655"/>
                  <a:pt x="4127205" y="333032"/>
                </a:cubicBezTo>
                <a:close/>
                <a:moveTo>
                  <a:pt x="4180711" y="332807"/>
                </a:moveTo>
                <a:cubicBezTo>
                  <a:pt x="4166474" y="348083"/>
                  <a:pt x="4152296" y="363335"/>
                  <a:pt x="4138118" y="378555"/>
                </a:cubicBezTo>
                <a:cubicBezTo>
                  <a:pt x="4135467" y="381416"/>
                  <a:pt x="4132796" y="384284"/>
                  <a:pt x="4130125" y="387149"/>
                </a:cubicBezTo>
                <a:cubicBezTo>
                  <a:pt x="4113853" y="386355"/>
                  <a:pt x="4097523" y="386079"/>
                  <a:pt x="4081134" y="386286"/>
                </a:cubicBezTo>
                <a:cubicBezTo>
                  <a:pt x="4098330" y="368511"/>
                  <a:pt x="4115582" y="350686"/>
                  <a:pt x="4132873" y="332834"/>
                </a:cubicBezTo>
                <a:cubicBezTo>
                  <a:pt x="4148857" y="332335"/>
                  <a:pt x="4164804" y="332310"/>
                  <a:pt x="4180711" y="332807"/>
                </a:cubicBezTo>
                <a:close/>
                <a:moveTo>
                  <a:pt x="3820042" y="326894"/>
                </a:moveTo>
                <a:cubicBezTo>
                  <a:pt x="3806690" y="336194"/>
                  <a:pt x="3793376" y="345493"/>
                  <a:pt x="3780120" y="354786"/>
                </a:cubicBezTo>
                <a:cubicBezTo>
                  <a:pt x="3767094" y="360922"/>
                  <a:pt x="3754145" y="367124"/>
                  <a:pt x="3741273" y="373366"/>
                </a:cubicBezTo>
                <a:cubicBezTo>
                  <a:pt x="3754395" y="364684"/>
                  <a:pt x="3767555" y="356004"/>
                  <a:pt x="3780773" y="347318"/>
                </a:cubicBezTo>
                <a:cubicBezTo>
                  <a:pt x="3793760" y="340490"/>
                  <a:pt x="3806843" y="333674"/>
                  <a:pt x="3820042" y="326894"/>
                </a:cubicBezTo>
                <a:close/>
                <a:moveTo>
                  <a:pt x="3957774" y="316533"/>
                </a:moveTo>
                <a:cubicBezTo>
                  <a:pt x="3939657" y="332179"/>
                  <a:pt x="3921617" y="347802"/>
                  <a:pt x="3903635" y="363399"/>
                </a:cubicBezTo>
                <a:cubicBezTo>
                  <a:pt x="3886421" y="367946"/>
                  <a:pt x="3869167" y="372859"/>
                  <a:pt x="3851876" y="378092"/>
                </a:cubicBezTo>
                <a:cubicBezTo>
                  <a:pt x="3870205" y="362936"/>
                  <a:pt x="3888610" y="347752"/>
                  <a:pt x="3907092" y="332544"/>
                </a:cubicBezTo>
                <a:cubicBezTo>
                  <a:pt x="3923980" y="326888"/>
                  <a:pt x="3940867" y="321541"/>
                  <a:pt x="3957774" y="316533"/>
                </a:cubicBezTo>
                <a:close/>
                <a:moveTo>
                  <a:pt x="3895277" y="309315"/>
                </a:moveTo>
                <a:cubicBezTo>
                  <a:pt x="3877948" y="322780"/>
                  <a:pt x="3860714" y="336242"/>
                  <a:pt x="3843539" y="349687"/>
                </a:cubicBezTo>
                <a:cubicBezTo>
                  <a:pt x="3827036" y="355881"/>
                  <a:pt x="3810570" y="362315"/>
                  <a:pt x="3794144" y="368945"/>
                </a:cubicBezTo>
                <a:cubicBezTo>
                  <a:pt x="3811551" y="356012"/>
                  <a:pt x="3829053" y="343057"/>
                  <a:pt x="3846613" y="330098"/>
                </a:cubicBezTo>
                <a:cubicBezTo>
                  <a:pt x="3862732" y="322994"/>
                  <a:pt x="3878966" y="316050"/>
                  <a:pt x="3895277" y="309315"/>
                </a:cubicBezTo>
                <a:close/>
                <a:moveTo>
                  <a:pt x="4017523" y="300333"/>
                </a:moveTo>
                <a:cubicBezTo>
                  <a:pt x="3999560" y="316581"/>
                  <a:pt x="3981655" y="332815"/>
                  <a:pt x="3963806" y="349020"/>
                </a:cubicBezTo>
                <a:cubicBezTo>
                  <a:pt x="3946900" y="352621"/>
                  <a:pt x="3929955" y="356609"/>
                  <a:pt x="3912971" y="360967"/>
                </a:cubicBezTo>
                <a:cubicBezTo>
                  <a:pt x="3931146" y="345209"/>
                  <a:pt x="3949378" y="329428"/>
                  <a:pt x="3967687" y="313628"/>
                </a:cubicBezTo>
                <a:cubicBezTo>
                  <a:pt x="3984306" y="308840"/>
                  <a:pt x="4000905" y="304398"/>
                  <a:pt x="4017523" y="300333"/>
                </a:cubicBezTo>
                <a:close/>
                <a:moveTo>
                  <a:pt x="3892740" y="290552"/>
                </a:moveTo>
                <a:cubicBezTo>
                  <a:pt x="3877332" y="301826"/>
                  <a:pt x="3861982" y="313107"/>
                  <a:pt x="3846690" y="324387"/>
                </a:cubicBezTo>
                <a:cubicBezTo>
                  <a:pt x="3832492" y="330650"/>
                  <a:pt x="3818352" y="337036"/>
                  <a:pt x="3804289" y="343520"/>
                </a:cubicBezTo>
                <a:cubicBezTo>
                  <a:pt x="3819562" y="332853"/>
                  <a:pt x="3834874" y="322187"/>
                  <a:pt x="3850263" y="311526"/>
                </a:cubicBezTo>
                <a:cubicBezTo>
                  <a:pt x="3864327" y="304452"/>
                  <a:pt x="3878485" y="297449"/>
                  <a:pt x="3892740" y="290552"/>
                </a:cubicBezTo>
                <a:close/>
                <a:moveTo>
                  <a:pt x="4075083" y="287830"/>
                </a:moveTo>
                <a:cubicBezTo>
                  <a:pt x="4057273" y="304654"/>
                  <a:pt x="4039540" y="321468"/>
                  <a:pt x="4021846" y="338256"/>
                </a:cubicBezTo>
                <a:cubicBezTo>
                  <a:pt x="4005247" y="340861"/>
                  <a:pt x="3988610" y="343887"/>
                  <a:pt x="3971933" y="347314"/>
                </a:cubicBezTo>
                <a:cubicBezTo>
                  <a:pt x="3989897" y="330988"/>
                  <a:pt x="4007956" y="314636"/>
                  <a:pt x="4026054" y="298274"/>
                </a:cubicBezTo>
                <a:cubicBezTo>
                  <a:pt x="4042404" y="294402"/>
                  <a:pt x="4058753" y="290908"/>
                  <a:pt x="4075083" y="287830"/>
                </a:cubicBezTo>
                <a:close/>
                <a:moveTo>
                  <a:pt x="3879196" y="285895"/>
                </a:moveTo>
                <a:cubicBezTo>
                  <a:pt x="3869418" y="292633"/>
                  <a:pt x="3859658" y="299376"/>
                  <a:pt x="3849918" y="306124"/>
                </a:cubicBezTo>
                <a:cubicBezTo>
                  <a:pt x="3840600" y="310807"/>
                  <a:pt x="3831300" y="315518"/>
                  <a:pt x="3822060" y="320254"/>
                </a:cubicBezTo>
                <a:cubicBezTo>
                  <a:pt x="3831800" y="313912"/>
                  <a:pt x="3841579" y="307591"/>
                  <a:pt x="3851358" y="301261"/>
                </a:cubicBezTo>
                <a:cubicBezTo>
                  <a:pt x="3860618" y="296106"/>
                  <a:pt x="3869898" y="290984"/>
                  <a:pt x="3879196" y="285895"/>
                </a:cubicBezTo>
                <a:close/>
                <a:moveTo>
                  <a:pt x="3959119" y="284249"/>
                </a:moveTo>
                <a:cubicBezTo>
                  <a:pt x="3941559" y="298589"/>
                  <a:pt x="3924057" y="312930"/>
                  <a:pt x="3906650" y="327259"/>
                </a:cubicBezTo>
                <a:cubicBezTo>
                  <a:pt x="3890166" y="332761"/>
                  <a:pt x="3873721" y="338546"/>
                  <a:pt x="3857295" y="344582"/>
                </a:cubicBezTo>
                <a:cubicBezTo>
                  <a:pt x="3874969" y="330759"/>
                  <a:pt x="3892702" y="316921"/>
                  <a:pt x="3910531" y="303084"/>
                </a:cubicBezTo>
                <a:cubicBezTo>
                  <a:pt x="3926651" y="296573"/>
                  <a:pt x="3942846" y="290281"/>
                  <a:pt x="3959119" y="284249"/>
                </a:cubicBezTo>
                <a:close/>
                <a:moveTo>
                  <a:pt x="4130683" y="279033"/>
                </a:moveTo>
                <a:cubicBezTo>
                  <a:pt x="4113065" y="296404"/>
                  <a:pt x="4095505" y="313766"/>
                  <a:pt x="4078023" y="331101"/>
                </a:cubicBezTo>
                <a:cubicBezTo>
                  <a:pt x="4061693" y="332675"/>
                  <a:pt x="4045343" y="334713"/>
                  <a:pt x="4028974" y="337165"/>
                </a:cubicBezTo>
                <a:cubicBezTo>
                  <a:pt x="4046745" y="320289"/>
                  <a:pt x="4064574" y="303390"/>
                  <a:pt x="4082480" y="286479"/>
                </a:cubicBezTo>
                <a:cubicBezTo>
                  <a:pt x="4098560" y="283572"/>
                  <a:pt x="4114640" y="281079"/>
                  <a:pt x="4130683" y="279033"/>
                </a:cubicBezTo>
                <a:close/>
                <a:moveTo>
                  <a:pt x="4184630" y="273867"/>
                </a:moveTo>
                <a:cubicBezTo>
                  <a:pt x="4167186" y="291797"/>
                  <a:pt x="4149799" y="309712"/>
                  <a:pt x="4132470" y="327603"/>
                </a:cubicBezTo>
                <a:cubicBezTo>
                  <a:pt x="4116447" y="328110"/>
                  <a:pt x="4100385" y="329099"/>
                  <a:pt x="4084286" y="330534"/>
                </a:cubicBezTo>
                <a:cubicBezTo>
                  <a:pt x="4101884" y="313113"/>
                  <a:pt x="4119540" y="295663"/>
                  <a:pt x="4137234" y="278206"/>
                </a:cubicBezTo>
                <a:cubicBezTo>
                  <a:pt x="4153064" y="276308"/>
                  <a:pt x="4168857" y="274846"/>
                  <a:pt x="4184630" y="273867"/>
                </a:cubicBezTo>
                <a:close/>
                <a:moveTo>
                  <a:pt x="4237022" y="272439"/>
                </a:moveTo>
                <a:cubicBezTo>
                  <a:pt x="4219769" y="290892"/>
                  <a:pt x="4202574" y="309330"/>
                  <a:pt x="4185418" y="327741"/>
                </a:cubicBezTo>
                <a:cubicBezTo>
                  <a:pt x="4169684" y="327149"/>
                  <a:pt x="4153911" y="327057"/>
                  <a:pt x="4138099" y="327443"/>
                </a:cubicBezTo>
                <a:cubicBezTo>
                  <a:pt x="4155486" y="309499"/>
                  <a:pt x="4172930" y="291530"/>
                  <a:pt x="4190432" y="273549"/>
                </a:cubicBezTo>
                <a:cubicBezTo>
                  <a:pt x="4205994" y="272698"/>
                  <a:pt x="4221537" y="272316"/>
                  <a:pt x="4237022" y="272439"/>
                </a:cubicBezTo>
                <a:close/>
                <a:moveTo>
                  <a:pt x="4019925" y="263087"/>
                </a:moveTo>
                <a:cubicBezTo>
                  <a:pt x="4002288" y="278193"/>
                  <a:pt x="3984709" y="293301"/>
                  <a:pt x="3967207" y="308404"/>
                </a:cubicBezTo>
                <a:cubicBezTo>
                  <a:pt x="3950838" y="313107"/>
                  <a:pt x="3934488" y="318137"/>
                  <a:pt x="3918158" y="323459"/>
                </a:cubicBezTo>
                <a:cubicBezTo>
                  <a:pt x="3935910" y="308865"/>
                  <a:pt x="3953720" y="294264"/>
                  <a:pt x="3971625" y="279667"/>
                </a:cubicBezTo>
                <a:cubicBezTo>
                  <a:pt x="3987668" y="273861"/>
                  <a:pt x="4003767" y="268318"/>
                  <a:pt x="4019925" y="263087"/>
                </a:cubicBezTo>
                <a:close/>
                <a:moveTo>
                  <a:pt x="3960041" y="259194"/>
                </a:moveTo>
                <a:cubicBezTo>
                  <a:pt x="3943538" y="271888"/>
                  <a:pt x="3927073" y="284595"/>
                  <a:pt x="3910704" y="297307"/>
                </a:cubicBezTo>
                <a:cubicBezTo>
                  <a:pt x="3895565" y="303424"/>
                  <a:pt x="3880483" y="309728"/>
                  <a:pt x="3865460" y="316196"/>
                </a:cubicBezTo>
                <a:cubicBezTo>
                  <a:pt x="3881906" y="304099"/>
                  <a:pt x="3898390" y="292003"/>
                  <a:pt x="3914969" y="279924"/>
                </a:cubicBezTo>
                <a:cubicBezTo>
                  <a:pt x="3929897" y="272864"/>
                  <a:pt x="3944941" y="265942"/>
                  <a:pt x="3960041" y="259194"/>
                </a:cubicBezTo>
                <a:close/>
                <a:moveTo>
                  <a:pt x="3927745" y="252672"/>
                </a:moveTo>
                <a:cubicBezTo>
                  <a:pt x="3924479" y="254885"/>
                  <a:pt x="3921232" y="257098"/>
                  <a:pt x="3917985" y="259313"/>
                </a:cubicBezTo>
                <a:cubicBezTo>
                  <a:pt x="3915239" y="260781"/>
                  <a:pt x="3912491" y="262249"/>
                  <a:pt x="3909763" y="263717"/>
                </a:cubicBezTo>
                <a:cubicBezTo>
                  <a:pt x="3912645" y="261872"/>
                  <a:pt x="3915527" y="260015"/>
                  <a:pt x="3918427" y="258172"/>
                </a:cubicBezTo>
                <a:cubicBezTo>
                  <a:pt x="3921540" y="256341"/>
                  <a:pt x="3924633" y="254497"/>
                  <a:pt x="3927745" y="252672"/>
                </a:cubicBezTo>
                <a:close/>
                <a:moveTo>
                  <a:pt x="3953586" y="246305"/>
                </a:moveTo>
                <a:cubicBezTo>
                  <a:pt x="3940541" y="255730"/>
                  <a:pt x="3927515" y="265167"/>
                  <a:pt x="3914528" y="274622"/>
                </a:cubicBezTo>
                <a:cubicBezTo>
                  <a:pt x="3902559" y="280272"/>
                  <a:pt x="3890628" y="286010"/>
                  <a:pt x="3878773" y="291816"/>
                </a:cubicBezTo>
                <a:cubicBezTo>
                  <a:pt x="3891704" y="282902"/>
                  <a:pt x="3904672" y="273999"/>
                  <a:pt x="3917697" y="265113"/>
                </a:cubicBezTo>
                <a:cubicBezTo>
                  <a:pt x="3929628" y="258760"/>
                  <a:pt x="3941597" y="252483"/>
                  <a:pt x="3953586" y="246305"/>
                </a:cubicBezTo>
                <a:close/>
                <a:moveTo>
                  <a:pt x="4078272" y="245632"/>
                </a:moveTo>
                <a:cubicBezTo>
                  <a:pt x="4060635" y="261452"/>
                  <a:pt x="4043056" y="277277"/>
                  <a:pt x="4025535" y="293096"/>
                </a:cubicBezTo>
                <a:cubicBezTo>
                  <a:pt x="4009358" y="296917"/>
                  <a:pt x="3993162" y="301107"/>
                  <a:pt x="3976967" y="305630"/>
                </a:cubicBezTo>
                <a:cubicBezTo>
                  <a:pt x="3994718" y="290329"/>
                  <a:pt x="4012528" y="275025"/>
                  <a:pt x="4030415" y="259726"/>
                </a:cubicBezTo>
                <a:cubicBezTo>
                  <a:pt x="4046342" y="254708"/>
                  <a:pt x="4062287" y="249992"/>
                  <a:pt x="4078272" y="245632"/>
                </a:cubicBezTo>
                <a:close/>
                <a:moveTo>
                  <a:pt x="4022941" y="232422"/>
                </a:moveTo>
                <a:cubicBezTo>
                  <a:pt x="4005842" y="246220"/>
                  <a:pt x="3988782" y="260036"/>
                  <a:pt x="3971818" y="273863"/>
                </a:cubicBezTo>
                <a:cubicBezTo>
                  <a:pt x="3956410" y="279438"/>
                  <a:pt x="3941040" y="285259"/>
                  <a:pt x="3925728" y="291300"/>
                </a:cubicBezTo>
                <a:cubicBezTo>
                  <a:pt x="3942827" y="278068"/>
                  <a:pt x="3959944" y="264843"/>
                  <a:pt x="3977178" y="251640"/>
                </a:cubicBezTo>
                <a:cubicBezTo>
                  <a:pt x="3992355" y="245025"/>
                  <a:pt x="4007629" y="238608"/>
                  <a:pt x="4022941" y="232422"/>
                </a:cubicBezTo>
                <a:close/>
                <a:moveTo>
                  <a:pt x="4134563" y="231832"/>
                </a:moveTo>
                <a:cubicBezTo>
                  <a:pt x="4116966" y="248328"/>
                  <a:pt x="4099424" y="264833"/>
                  <a:pt x="4081961" y="281332"/>
                </a:cubicBezTo>
                <a:cubicBezTo>
                  <a:pt x="4065957" y="284214"/>
                  <a:pt x="4049953" y="287499"/>
                  <a:pt x="4033931" y="291155"/>
                </a:cubicBezTo>
                <a:cubicBezTo>
                  <a:pt x="4051625" y="275184"/>
                  <a:pt x="4069396" y="259208"/>
                  <a:pt x="4087225" y="243242"/>
                </a:cubicBezTo>
                <a:cubicBezTo>
                  <a:pt x="4102999" y="239075"/>
                  <a:pt x="4118772" y="235262"/>
                  <a:pt x="4134563" y="231832"/>
                </a:cubicBezTo>
                <a:close/>
                <a:moveTo>
                  <a:pt x="4189164" y="221579"/>
                </a:moveTo>
                <a:cubicBezTo>
                  <a:pt x="4171624" y="238739"/>
                  <a:pt x="4154140" y="255907"/>
                  <a:pt x="4136734" y="273071"/>
                </a:cubicBezTo>
                <a:cubicBezTo>
                  <a:pt x="4120942" y="274962"/>
                  <a:pt x="4105131" y="277296"/>
                  <a:pt x="4089319" y="280024"/>
                </a:cubicBezTo>
                <a:cubicBezTo>
                  <a:pt x="4106937" y="263402"/>
                  <a:pt x="4124612" y="246774"/>
                  <a:pt x="4142364" y="230157"/>
                </a:cubicBezTo>
                <a:cubicBezTo>
                  <a:pt x="4157964" y="226899"/>
                  <a:pt x="4173565" y="224030"/>
                  <a:pt x="4189164" y="221579"/>
                </a:cubicBezTo>
                <a:close/>
                <a:moveTo>
                  <a:pt x="4242209" y="214920"/>
                </a:moveTo>
                <a:cubicBezTo>
                  <a:pt x="4224726" y="232749"/>
                  <a:pt x="4207300" y="250583"/>
                  <a:pt x="4189952" y="268410"/>
                </a:cubicBezTo>
                <a:cubicBezTo>
                  <a:pt x="4174390" y="269265"/>
                  <a:pt x="4158809" y="270583"/>
                  <a:pt x="4143190" y="272335"/>
                </a:cubicBezTo>
                <a:cubicBezTo>
                  <a:pt x="4160711" y="255071"/>
                  <a:pt x="4178309" y="237803"/>
                  <a:pt x="4195965" y="220545"/>
                </a:cubicBezTo>
                <a:cubicBezTo>
                  <a:pt x="4211393" y="218244"/>
                  <a:pt x="4226801" y="216345"/>
                  <a:pt x="4242209" y="214920"/>
                </a:cubicBezTo>
                <a:close/>
                <a:moveTo>
                  <a:pt x="4020598" y="212958"/>
                </a:moveTo>
                <a:cubicBezTo>
                  <a:pt x="4005901" y="224099"/>
                  <a:pt x="3991241" y="235260"/>
                  <a:pt x="3976641" y="246443"/>
                </a:cubicBezTo>
                <a:cubicBezTo>
                  <a:pt x="3963038" y="252353"/>
                  <a:pt x="3949513" y="258418"/>
                  <a:pt x="3936045" y="264608"/>
                </a:cubicBezTo>
                <a:cubicBezTo>
                  <a:pt x="3950666" y="253999"/>
                  <a:pt x="3965324" y="243408"/>
                  <a:pt x="3980060" y="232841"/>
                </a:cubicBezTo>
                <a:cubicBezTo>
                  <a:pt x="3993547" y="226069"/>
                  <a:pt x="4007072" y="219435"/>
                  <a:pt x="4020598" y="212958"/>
                </a:cubicBezTo>
                <a:close/>
                <a:moveTo>
                  <a:pt x="4293813" y="211907"/>
                </a:moveTo>
                <a:cubicBezTo>
                  <a:pt x="4276407" y="230382"/>
                  <a:pt x="4259077" y="248862"/>
                  <a:pt x="4241806" y="267330"/>
                </a:cubicBezTo>
                <a:cubicBezTo>
                  <a:pt x="4226475" y="267108"/>
                  <a:pt x="4211124" y="267365"/>
                  <a:pt x="4195735" y="268095"/>
                </a:cubicBezTo>
                <a:cubicBezTo>
                  <a:pt x="4213160" y="250201"/>
                  <a:pt x="4230644" y="232299"/>
                  <a:pt x="4248203" y="214407"/>
                </a:cubicBezTo>
                <a:cubicBezTo>
                  <a:pt x="4263438" y="213114"/>
                  <a:pt x="4278635" y="212263"/>
                  <a:pt x="4293813" y="211907"/>
                </a:cubicBezTo>
                <a:close/>
                <a:moveTo>
                  <a:pt x="4082672" y="209692"/>
                </a:moveTo>
                <a:cubicBezTo>
                  <a:pt x="4065246" y="224428"/>
                  <a:pt x="4047859" y="239181"/>
                  <a:pt x="4030587" y="253953"/>
                </a:cubicBezTo>
                <a:cubicBezTo>
                  <a:pt x="4015083" y="258829"/>
                  <a:pt x="3999618" y="264007"/>
                  <a:pt x="3984190" y="269448"/>
                </a:cubicBezTo>
                <a:cubicBezTo>
                  <a:pt x="4001616" y="255265"/>
                  <a:pt x="4019118" y="241094"/>
                  <a:pt x="4036678" y="226949"/>
                </a:cubicBezTo>
                <a:cubicBezTo>
                  <a:pt x="4051951" y="220943"/>
                  <a:pt x="4067283" y="215172"/>
                  <a:pt x="4082672" y="209692"/>
                </a:cubicBezTo>
                <a:close/>
                <a:moveTo>
                  <a:pt x="4011529" y="204791"/>
                </a:moveTo>
                <a:cubicBezTo>
                  <a:pt x="4001232" y="212105"/>
                  <a:pt x="3990973" y="219435"/>
                  <a:pt x="3980732" y="226780"/>
                </a:cubicBezTo>
                <a:cubicBezTo>
                  <a:pt x="3971876" y="231227"/>
                  <a:pt x="3963095" y="235702"/>
                  <a:pt x="3954393" y="240197"/>
                </a:cubicBezTo>
                <a:cubicBezTo>
                  <a:pt x="3964536" y="233352"/>
                  <a:pt x="3974681" y="226524"/>
                  <a:pt x="3984863" y="219713"/>
                </a:cubicBezTo>
                <a:cubicBezTo>
                  <a:pt x="3993739" y="214695"/>
                  <a:pt x="4002634" y="209717"/>
                  <a:pt x="4011529" y="204791"/>
                </a:cubicBezTo>
                <a:close/>
                <a:moveTo>
                  <a:pt x="4139828" y="190793"/>
                </a:moveTo>
                <a:cubicBezTo>
                  <a:pt x="4122249" y="206355"/>
                  <a:pt x="4104746" y="221944"/>
                  <a:pt x="4087321" y="237546"/>
                </a:cubicBezTo>
                <a:cubicBezTo>
                  <a:pt x="4079444" y="239613"/>
                  <a:pt x="4071528" y="241763"/>
                  <a:pt x="4063556" y="244040"/>
                </a:cubicBezTo>
                <a:cubicBezTo>
                  <a:pt x="4056025" y="246190"/>
                  <a:pt x="4048494" y="248428"/>
                  <a:pt x="4040963" y="250729"/>
                </a:cubicBezTo>
                <a:cubicBezTo>
                  <a:pt x="4058580" y="235698"/>
                  <a:pt x="4076274" y="220685"/>
                  <a:pt x="4094026" y="205696"/>
                </a:cubicBezTo>
                <a:cubicBezTo>
                  <a:pt x="4109261" y="200422"/>
                  <a:pt x="4124516" y="195452"/>
                  <a:pt x="4139828" y="190793"/>
                </a:cubicBezTo>
                <a:close/>
                <a:moveTo>
                  <a:pt x="4082864" y="184423"/>
                </a:moveTo>
                <a:cubicBezTo>
                  <a:pt x="4067206" y="196870"/>
                  <a:pt x="4051586" y="209343"/>
                  <a:pt x="4036063" y="221846"/>
                </a:cubicBezTo>
                <a:cubicBezTo>
                  <a:pt x="4021789" y="227448"/>
                  <a:pt x="4007552" y="233252"/>
                  <a:pt x="3993413" y="239246"/>
                </a:cubicBezTo>
                <a:cubicBezTo>
                  <a:pt x="4008974" y="227364"/>
                  <a:pt x="4024574" y="215498"/>
                  <a:pt x="4040252" y="203671"/>
                </a:cubicBezTo>
                <a:cubicBezTo>
                  <a:pt x="4054430" y="197056"/>
                  <a:pt x="4068647" y="190636"/>
                  <a:pt x="4082864" y="184423"/>
                </a:cubicBezTo>
                <a:close/>
                <a:moveTo>
                  <a:pt x="4195063" y="175474"/>
                </a:moveTo>
                <a:cubicBezTo>
                  <a:pt x="4177407" y="191817"/>
                  <a:pt x="4159827" y="208192"/>
                  <a:pt x="4142325" y="224576"/>
                </a:cubicBezTo>
                <a:cubicBezTo>
                  <a:pt x="4127148" y="227729"/>
                  <a:pt x="4111740" y="231287"/>
                  <a:pt x="4096139" y="235256"/>
                </a:cubicBezTo>
                <a:cubicBezTo>
                  <a:pt x="4113815" y="219456"/>
                  <a:pt x="4131566" y="203673"/>
                  <a:pt x="4149396" y="187919"/>
                </a:cubicBezTo>
                <a:cubicBezTo>
                  <a:pt x="4164592" y="183433"/>
                  <a:pt x="4179808" y="179264"/>
                  <a:pt x="4195063" y="175474"/>
                </a:cubicBezTo>
                <a:close/>
                <a:moveTo>
                  <a:pt x="4059790" y="170761"/>
                </a:moveTo>
                <a:cubicBezTo>
                  <a:pt x="4055275" y="173927"/>
                  <a:pt x="4050760" y="177107"/>
                  <a:pt x="4046226" y="180280"/>
                </a:cubicBezTo>
                <a:cubicBezTo>
                  <a:pt x="4042903" y="182071"/>
                  <a:pt x="4039560" y="183864"/>
                  <a:pt x="4036236" y="185662"/>
                </a:cubicBezTo>
                <a:cubicBezTo>
                  <a:pt x="4040943" y="182574"/>
                  <a:pt x="4045631" y="179483"/>
                  <a:pt x="4050338" y="176407"/>
                </a:cubicBezTo>
                <a:cubicBezTo>
                  <a:pt x="4053508" y="174521"/>
                  <a:pt x="4056639" y="172636"/>
                  <a:pt x="4059790" y="170761"/>
                </a:cubicBezTo>
                <a:close/>
                <a:moveTo>
                  <a:pt x="4080846" y="167700"/>
                </a:moveTo>
                <a:cubicBezTo>
                  <a:pt x="4067513" y="177622"/>
                  <a:pt x="4054219" y="187564"/>
                  <a:pt x="4040981" y="197541"/>
                </a:cubicBezTo>
                <a:cubicBezTo>
                  <a:pt x="4029281" y="203001"/>
                  <a:pt x="4017658" y="208555"/>
                  <a:pt x="4006150" y="214180"/>
                </a:cubicBezTo>
                <a:cubicBezTo>
                  <a:pt x="4019311" y="204799"/>
                  <a:pt x="4032547" y="195454"/>
                  <a:pt x="4045804" y="186129"/>
                </a:cubicBezTo>
                <a:cubicBezTo>
                  <a:pt x="4057465" y="179881"/>
                  <a:pt x="4069147" y="173733"/>
                  <a:pt x="4080846" y="167700"/>
                </a:cubicBezTo>
                <a:close/>
                <a:moveTo>
                  <a:pt x="4248606" y="163752"/>
                </a:moveTo>
                <a:cubicBezTo>
                  <a:pt x="4230950" y="180828"/>
                  <a:pt x="4213353" y="197933"/>
                  <a:pt x="4195831" y="215051"/>
                </a:cubicBezTo>
                <a:cubicBezTo>
                  <a:pt x="4180769" y="217275"/>
                  <a:pt x="4165495" y="219927"/>
                  <a:pt x="4150010" y="223012"/>
                </a:cubicBezTo>
                <a:cubicBezTo>
                  <a:pt x="4167686" y="206484"/>
                  <a:pt x="4185437" y="189973"/>
                  <a:pt x="4203266" y="173491"/>
                </a:cubicBezTo>
                <a:cubicBezTo>
                  <a:pt x="4218367" y="169871"/>
                  <a:pt x="4233487" y="166603"/>
                  <a:pt x="4248606" y="163752"/>
                </a:cubicBezTo>
                <a:close/>
                <a:moveTo>
                  <a:pt x="4141865" y="159971"/>
                </a:moveTo>
                <a:cubicBezTo>
                  <a:pt x="4125630" y="173497"/>
                  <a:pt x="4109472" y="187064"/>
                  <a:pt x="4093373" y="200653"/>
                </a:cubicBezTo>
                <a:cubicBezTo>
                  <a:pt x="4078714" y="205717"/>
                  <a:pt x="4064094" y="211060"/>
                  <a:pt x="4049550" y="216622"/>
                </a:cubicBezTo>
                <a:cubicBezTo>
                  <a:pt x="4065708" y="203646"/>
                  <a:pt x="4081961" y="190701"/>
                  <a:pt x="4098253" y="177789"/>
                </a:cubicBezTo>
                <a:cubicBezTo>
                  <a:pt x="4112777" y="171608"/>
                  <a:pt x="4127320" y="165656"/>
                  <a:pt x="4141865" y="159971"/>
                </a:cubicBezTo>
                <a:close/>
                <a:moveTo>
                  <a:pt x="4300691" y="155597"/>
                </a:moveTo>
                <a:cubicBezTo>
                  <a:pt x="4283054" y="173378"/>
                  <a:pt x="4265494" y="191181"/>
                  <a:pt x="4248011" y="209001"/>
                </a:cubicBezTo>
                <a:cubicBezTo>
                  <a:pt x="4233064" y="210244"/>
                  <a:pt x="4217925" y="211932"/>
                  <a:pt x="4202594" y="214076"/>
                </a:cubicBezTo>
                <a:cubicBezTo>
                  <a:pt x="4220231" y="196849"/>
                  <a:pt x="4237944" y="179637"/>
                  <a:pt x="4255735" y="162455"/>
                </a:cubicBezTo>
                <a:cubicBezTo>
                  <a:pt x="4270720" y="159760"/>
                  <a:pt x="4285705" y="157456"/>
                  <a:pt x="4300691" y="155597"/>
                </a:cubicBezTo>
                <a:close/>
                <a:moveTo>
                  <a:pt x="4351449" y="151011"/>
                </a:moveTo>
                <a:cubicBezTo>
                  <a:pt x="4333870" y="169483"/>
                  <a:pt x="4316367" y="187979"/>
                  <a:pt x="4298924" y="206482"/>
                </a:cubicBezTo>
                <a:cubicBezTo>
                  <a:pt x="4284149" y="206695"/>
                  <a:pt x="4269183" y="207370"/>
                  <a:pt x="4253986" y="208517"/>
                </a:cubicBezTo>
                <a:cubicBezTo>
                  <a:pt x="4271585" y="190611"/>
                  <a:pt x="4289221" y="172719"/>
                  <a:pt x="4306954" y="154853"/>
                </a:cubicBezTo>
                <a:cubicBezTo>
                  <a:pt x="4321786" y="153134"/>
                  <a:pt x="4336637" y="151831"/>
                  <a:pt x="4351449" y="151011"/>
                </a:cubicBezTo>
                <a:close/>
                <a:moveTo>
                  <a:pt x="4198521" y="139203"/>
                </a:moveTo>
                <a:cubicBezTo>
                  <a:pt x="4181864" y="153741"/>
                  <a:pt x="4165246" y="168317"/>
                  <a:pt x="4148723" y="182924"/>
                </a:cubicBezTo>
                <a:cubicBezTo>
                  <a:pt x="4133929" y="187279"/>
                  <a:pt x="4119175" y="191933"/>
                  <a:pt x="4104458" y="196874"/>
                </a:cubicBezTo>
                <a:cubicBezTo>
                  <a:pt x="4121038" y="182924"/>
                  <a:pt x="4137695" y="169013"/>
                  <a:pt x="4154410" y="155134"/>
                </a:cubicBezTo>
                <a:cubicBezTo>
                  <a:pt x="4169107" y="149539"/>
                  <a:pt x="4183824" y="144216"/>
                  <a:pt x="4198521" y="139203"/>
                </a:cubicBezTo>
                <a:close/>
                <a:moveTo>
                  <a:pt x="4143497" y="136640"/>
                </a:moveTo>
                <a:cubicBezTo>
                  <a:pt x="4128589" y="148273"/>
                  <a:pt x="4113757" y="159956"/>
                  <a:pt x="4098964" y="171664"/>
                </a:cubicBezTo>
                <a:cubicBezTo>
                  <a:pt x="4085937" y="177201"/>
                  <a:pt x="4073008" y="182895"/>
                  <a:pt x="4060155" y="188722"/>
                </a:cubicBezTo>
                <a:cubicBezTo>
                  <a:pt x="4074910" y="177658"/>
                  <a:pt x="4089703" y="166619"/>
                  <a:pt x="4104574" y="155629"/>
                </a:cubicBezTo>
                <a:cubicBezTo>
                  <a:pt x="4117542" y="149140"/>
                  <a:pt x="4130510" y="142802"/>
                  <a:pt x="4143497" y="136640"/>
                </a:cubicBezTo>
                <a:close/>
                <a:moveTo>
                  <a:pt x="4137119" y="126183"/>
                </a:moveTo>
                <a:cubicBezTo>
                  <a:pt x="4126341" y="134064"/>
                  <a:pt x="4115562" y="141968"/>
                  <a:pt x="4104823" y="149895"/>
                </a:cubicBezTo>
                <a:cubicBezTo>
                  <a:pt x="4095967" y="154321"/>
                  <a:pt x="4087187" y="158794"/>
                  <a:pt x="4078465" y="163307"/>
                </a:cubicBezTo>
                <a:cubicBezTo>
                  <a:pt x="4089089" y="155920"/>
                  <a:pt x="4099751" y="148559"/>
                  <a:pt x="4110433" y="141222"/>
                </a:cubicBezTo>
                <a:cubicBezTo>
                  <a:pt x="4119309" y="136150"/>
                  <a:pt x="4128224" y="131136"/>
                  <a:pt x="4137119" y="126183"/>
                </a:cubicBezTo>
                <a:close/>
                <a:moveTo>
                  <a:pt x="4253218" y="122033"/>
                </a:moveTo>
                <a:cubicBezTo>
                  <a:pt x="4236272" y="137493"/>
                  <a:pt x="4219404" y="152994"/>
                  <a:pt x="4202594" y="168527"/>
                </a:cubicBezTo>
                <a:cubicBezTo>
                  <a:pt x="4187762" y="172071"/>
                  <a:pt x="4172949" y="175956"/>
                  <a:pt x="4158175" y="180171"/>
                </a:cubicBezTo>
                <a:cubicBezTo>
                  <a:pt x="4175024" y="165316"/>
                  <a:pt x="4191931" y="150490"/>
                  <a:pt x="4208915" y="135710"/>
                </a:cubicBezTo>
                <a:cubicBezTo>
                  <a:pt x="4223689" y="130821"/>
                  <a:pt x="4238463" y="126262"/>
                  <a:pt x="4253218" y="122033"/>
                </a:cubicBezTo>
                <a:close/>
                <a:moveTo>
                  <a:pt x="4202401" y="110043"/>
                </a:moveTo>
                <a:cubicBezTo>
                  <a:pt x="4186551" y="123003"/>
                  <a:pt x="4170760" y="136012"/>
                  <a:pt x="4155024" y="149061"/>
                </a:cubicBezTo>
                <a:cubicBezTo>
                  <a:pt x="4141269" y="154281"/>
                  <a:pt x="4127590" y="159731"/>
                  <a:pt x="4113969" y="165364"/>
                </a:cubicBezTo>
                <a:cubicBezTo>
                  <a:pt x="4129703" y="152955"/>
                  <a:pt x="4145533" y="140600"/>
                  <a:pt x="4161403" y="128281"/>
                </a:cubicBezTo>
                <a:cubicBezTo>
                  <a:pt x="4175063" y="121989"/>
                  <a:pt x="4188722" y="115903"/>
                  <a:pt x="4202401" y="110043"/>
                </a:cubicBezTo>
                <a:close/>
                <a:moveTo>
                  <a:pt x="4306301" y="108362"/>
                </a:moveTo>
                <a:cubicBezTo>
                  <a:pt x="4289164" y="124704"/>
                  <a:pt x="4272084" y="141092"/>
                  <a:pt x="4255081" y="157505"/>
                </a:cubicBezTo>
                <a:cubicBezTo>
                  <a:pt x="4240288" y="160165"/>
                  <a:pt x="4225494" y="163205"/>
                  <a:pt x="4210720" y="166607"/>
                </a:cubicBezTo>
                <a:cubicBezTo>
                  <a:pt x="4227762" y="150876"/>
                  <a:pt x="4244879" y="135176"/>
                  <a:pt x="4262074" y="119524"/>
                </a:cubicBezTo>
                <a:cubicBezTo>
                  <a:pt x="4276830" y="115434"/>
                  <a:pt x="4291565" y="111718"/>
                  <a:pt x="4306301" y="108362"/>
                </a:cubicBezTo>
                <a:close/>
                <a:moveTo>
                  <a:pt x="4357981" y="98191"/>
                </a:moveTo>
                <a:cubicBezTo>
                  <a:pt x="4340690" y="115392"/>
                  <a:pt x="4323476" y="132633"/>
                  <a:pt x="4306319" y="149906"/>
                </a:cubicBezTo>
                <a:cubicBezTo>
                  <a:pt x="4291604" y="151614"/>
                  <a:pt x="4276887" y="153733"/>
                  <a:pt x="4262151" y="156254"/>
                </a:cubicBezTo>
                <a:cubicBezTo>
                  <a:pt x="4279346" y="139678"/>
                  <a:pt x="4296618" y="123132"/>
                  <a:pt x="4313947" y="106633"/>
                </a:cubicBezTo>
                <a:cubicBezTo>
                  <a:pt x="4328644" y="103415"/>
                  <a:pt x="4343322" y="100608"/>
                  <a:pt x="4357981" y="98191"/>
                </a:cubicBezTo>
                <a:close/>
                <a:moveTo>
                  <a:pt x="4184476" y="91995"/>
                </a:moveTo>
                <a:cubicBezTo>
                  <a:pt x="4178905" y="95982"/>
                  <a:pt x="4173334" y="99960"/>
                  <a:pt x="4167781" y="103964"/>
                </a:cubicBezTo>
                <a:cubicBezTo>
                  <a:pt x="4163593" y="106206"/>
                  <a:pt x="4159405" y="108458"/>
                  <a:pt x="4155255" y="110717"/>
                </a:cubicBezTo>
                <a:cubicBezTo>
                  <a:pt x="4160903" y="106917"/>
                  <a:pt x="4166571" y="103146"/>
                  <a:pt x="4172219" y="99365"/>
                </a:cubicBezTo>
                <a:cubicBezTo>
                  <a:pt x="4176293" y="96898"/>
                  <a:pt x="4180384" y="94443"/>
                  <a:pt x="4184476" y="91995"/>
                </a:cubicBezTo>
                <a:close/>
                <a:moveTo>
                  <a:pt x="4408394" y="91559"/>
                </a:moveTo>
                <a:cubicBezTo>
                  <a:pt x="4391007" y="109597"/>
                  <a:pt x="4373677" y="127672"/>
                  <a:pt x="4356425" y="145777"/>
                </a:cubicBezTo>
                <a:cubicBezTo>
                  <a:pt x="4341823" y="146479"/>
                  <a:pt x="4327203" y="147612"/>
                  <a:pt x="4312583" y="149188"/>
                </a:cubicBezTo>
                <a:cubicBezTo>
                  <a:pt x="4329854" y="131785"/>
                  <a:pt x="4347242" y="114419"/>
                  <a:pt x="4364667" y="97094"/>
                </a:cubicBezTo>
                <a:cubicBezTo>
                  <a:pt x="4379268" y="94814"/>
                  <a:pt x="4393850" y="92975"/>
                  <a:pt x="4408394" y="91559"/>
                </a:cubicBezTo>
                <a:close/>
                <a:moveTo>
                  <a:pt x="4202190" y="91357"/>
                </a:moveTo>
                <a:cubicBezTo>
                  <a:pt x="4188588" y="101757"/>
                  <a:pt x="4175024" y="112201"/>
                  <a:pt x="4161499" y="122679"/>
                </a:cubicBezTo>
                <a:cubicBezTo>
                  <a:pt x="4150164" y="127889"/>
                  <a:pt x="4138886" y="133205"/>
                  <a:pt x="4127705" y="138621"/>
                </a:cubicBezTo>
                <a:cubicBezTo>
                  <a:pt x="4141057" y="128838"/>
                  <a:pt x="4154448" y="119088"/>
                  <a:pt x="4167878" y="109390"/>
                </a:cubicBezTo>
                <a:cubicBezTo>
                  <a:pt x="4179308" y="103257"/>
                  <a:pt x="4190740" y="97240"/>
                  <a:pt x="4202190" y="91357"/>
                </a:cubicBezTo>
                <a:close/>
                <a:moveTo>
                  <a:pt x="4258501" y="87371"/>
                </a:moveTo>
                <a:cubicBezTo>
                  <a:pt x="4242036" y="101463"/>
                  <a:pt x="4225648" y="115603"/>
                  <a:pt x="4209318" y="129791"/>
                </a:cubicBezTo>
                <a:cubicBezTo>
                  <a:pt x="4195255" y="134425"/>
                  <a:pt x="4181230" y="139339"/>
                  <a:pt x="4167244" y="144494"/>
                </a:cubicBezTo>
                <a:cubicBezTo>
                  <a:pt x="4183554" y="131003"/>
                  <a:pt x="4199904" y="117541"/>
                  <a:pt x="4216350" y="104151"/>
                </a:cubicBezTo>
                <a:cubicBezTo>
                  <a:pt x="4230393" y="98299"/>
                  <a:pt x="4244457" y="92694"/>
                  <a:pt x="4258501" y="87371"/>
                </a:cubicBezTo>
                <a:close/>
                <a:moveTo>
                  <a:pt x="4312660" y="68309"/>
                </a:moveTo>
                <a:cubicBezTo>
                  <a:pt x="4295791" y="83419"/>
                  <a:pt x="4279000" y="98585"/>
                  <a:pt x="4262267" y="113797"/>
                </a:cubicBezTo>
                <a:cubicBezTo>
                  <a:pt x="4257636" y="115063"/>
                  <a:pt x="4253006" y="116364"/>
                  <a:pt x="4248338" y="117712"/>
                </a:cubicBezTo>
                <a:cubicBezTo>
                  <a:pt x="4238732" y="120492"/>
                  <a:pt x="4229126" y="123430"/>
                  <a:pt x="4219539" y="126490"/>
                </a:cubicBezTo>
                <a:cubicBezTo>
                  <a:pt x="4236253" y="111983"/>
                  <a:pt x="4253044" y="97521"/>
                  <a:pt x="4269932" y="83119"/>
                </a:cubicBezTo>
                <a:cubicBezTo>
                  <a:pt x="4284168" y="77884"/>
                  <a:pt x="4298424" y="72931"/>
                  <a:pt x="4312660" y="68309"/>
                </a:cubicBezTo>
                <a:close/>
                <a:moveTo>
                  <a:pt x="4261574" y="62182"/>
                </a:moveTo>
                <a:cubicBezTo>
                  <a:pt x="4246397" y="74322"/>
                  <a:pt x="4231258" y="86502"/>
                  <a:pt x="4216215" y="98748"/>
                </a:cubicBezTo>
                <a:cubicBezTo>
                  <a:pt x="4203612" y="103970"/>
                  <a:pt x="4191085" y="109361"/>
                  <a:pt x="4178636" y="114907"/>
                </a:cubicBezTo>
                <a:cubicBezTo>
                  <a:pt x="4193583" y="103384"/>
                  <a:pt x="4208588" y="91924"/>
                  <a:pt x="4223650" y="80508"/>
                </a:cubicBezTo>
                <a:cubicBezTo>
                  <a:pt x="4236292" y="74222"/>
                  <a:pt x="4248914" y="68105"/>
                  <a:pt x="4261574" y="62182"/>
                </a:cubicBezTo>
                <a:close/>
                <a:moveTo>
                  <a:pt x="4365147" y="52772"/>
                </a:moveTo>
                <a:cubicBezTo>
                  <a:pt x="4347991" y="68833"/>
                  <a:pt x="4330911" y="84956"/>
                  <a:pt x="4313927" y="101123"/>
                </a:cubicBezTo>
                <a:cubicBezTo>
                  <a:pt x="4299749" y="104185"/>
                  <a:pt x="4285417" y="107640"/>
                  <a:pt x="4270912" y="111484"/>
                </a:cubicBezTo>
                <a:cubicBezTo>
                  <a:pt x="4287934" y="96028"/>
                  <a:pt x="4305032" y="80616"/>
                  <a:pt x="4322208" y="65269"/>
                </a:cubicBezTo>
                <a:cubicBezTo>
                  <a:pt x="4336521" y="60766"/>
                  <a:pt x="4350835" y="56585"/>
                  <a:pt x="4365147" y="52772"/>
                </a:cubicBezTo>
                <a:close/>
                <a:moveTo>
                  <a:pt x="4255523" y="51056"/>
                </a:moveTo>
                <a:cubicBezTo>
                  <a:pt x="4244726" y="59131"/>
                  <a:pt x="4233948" y="67242"/>
                  <a:pt x="4223208" y="75379"/>
                </a:cubicBezTo>
                <a:cubicBezTo>
                  <a:pt x="4214236" y="79817"/>
                  <a:pt x="4205341" y="84318"/>
                  <a:pt x="4196504" y="88873"/>
                </a:cubicBezTo>
                <a:cubicBezTo>
                  <a:pt x="4207051" y="81340"/>
                  <a:pt x="4217656" y="73842"/>
                  <a:pt x="4228281" y="66372"/>
                </a:cubicBezTo>
                <a:cubicBezTo>
                  <a:pt x="4237329" y="61202"/>
                  <a:pt x="4246417" y="56093"/>
                  <a:pt x="4255523" y="51056"/>
                </a:cubicBezTo>
                <a:close/>
                <a:moveTo>
                  <a:pt x="4416232" y="40733"/>
                </a:moveTo>
                <a:cubicBezTo>
                  <a:pt x="4398922" y="57669"/>
                  <a:pt x="4381688" y="74668"/>
                  <a:pt x="4364513" y="91709"/>
                </a:cubicBezTo>
                <a:cubicBezTo>
                  <a:pt x="4350335" y="93889"/>
                  <a:pt x="4336003" y="96481"/>
                  <a:pt x="4321459" y="99495"/>
                </a:cubicBezTo>
                <a:cubicBezTo>
                  <a:pt x="4338654" y="83163"/>
                  <a:pt x="4355944" y="66875"/>
                  <a:pt x="4373293" y="50654"/>
                </a:cubicBezTo>
                <a:cubicBezTo>
                  <a:pt x="4387626" y="46974"/>
                  <a:pt x="4401938" y="43654"/>
                  <a:pt x="4416232" y="40733"/>
                </a:cubicBezTo>
                <a:close/>
                <a:moveTo>
                  <a:pt x="4317617" y="37314"/>
                </a:moveTo>
                <a:cubicBezTo>
                  <a:pt x="4301516" y="50793"/>
                  <a:pt x="4285494" y="64335"/>
                  <a:pt x="4269548" y="77934"/>
                </a:cubicBezTo>
                <a:cubicBezTo>
                  <a:pt x="4256291" y="82777"/>
                  <a:pt x="4243093" y="87851"/>
                  <a:pt x="4229971" y="93131"/>
                </a:cubicBezTo>
                <a:cubicBezTo>
                  <a:pt x="4245859" y="80253"/>
                  <a:pt x="4261825" y="67434"/>
                  <a:pt x="4277847" y="54677"/>
                </a:cubicBezTo>
                <a:cubicBezTo>
                  <a:pt x="4291085" y="48662"/>
                  <a:pt x="4304341" y="42868"/>
                  <a:pt x="4317617" y="37314"/>
                </a:cubicBezTo>
                <a:close/>
                <a:moveTo>
                  <a:pt x="4466107" y="32188"/>
                </a:moveTo>
                <a:cubicBezTo>
                  <a:pt x="4448663" y="49980"/>
                  <a:pt x="4431313" y="67838"/>
                  <a:pt x="4414023" y="85736"/>
                </a:cubicBezTo>
                <a:cubicBezTo>
                  <a:pt x="4399883" y="86969"/>
                  <a:pt x="4385551" y="88645"/>
                  <a:pt x="4371065" y="90754"/>
                </a:cubicBezTo>
                <a:cubicBezTo>
                  <a:pt x="4388394" y="73557"/>
                  <a:pt x="4405800" y="56405"/>
                  <a:pt x="4423302" y="39319"/>
                </a:cubicBezTo>
                <a:cubicBezTo>
                  <a:pt x="4437596" y="36532"/>
                  <a:pt x="4451851" y="34151"/>
                  <a:pt x="4466107" y="32188"/>
                </a:cubicBezTo>
                <a:close/>
                <a:moveTo>
                  <a:pt x="4316579" y="18672"/>
                </a:moveTo>
                <a:cubicBezTo>
                  <a:pt x="4303303" y="29049"/>
                  <a:pt x="4290086" y="39477"/>
                  <a:pt x="4276925" y="49949"/>
                </a:cubicBezTo>
                <a:cubicBezTo>
                  <a:pt x="4265744" y="54991"/>
                  <a:pt x="4254639" y="60159"/>
                  <a:pt x="4243612" y="65438"/>
                </a:cubicBezTo>
                <a:cubicBezTo>
                  <a:pt x="4256580" y="55686"/>
                  <a:pt x="4269605" y="45973"/>
                  <a:pt x="4282670" y="36318"/>
                </a:cubicBezTo>
                <a:cubicBezTo>
                  <a:pt x="4293928" y="30311"/>
                  <a:pt x="4305225" y="24422"/>
                  <a:pt x="4316579" y="18672"/>
                </a:cubicBezTo>
                <a:close/>
                <a:moveTo>
                  <a:pt x="4371488" y="16173"/>
                </a:moveTo>
                <a:cubicBezTo>
                  <a:pt x="4354792" y="30808"/>
                  <a:pt x="4338173" y="45513"/>
                  <a:pt x="4321632" y="60280"/>
                </a:cubicBezTo>
                <a:cubicBezTo>
                  <a:pt x="4307953" y="64549"/>
                  <a:pt x="4294332" y="69102"/>
                  <a:pt x="4280749" y="73911"/>
                </a:cubicBezTo>
                <a:cubicBezTo>
                  <a:pt x="4297252" y="59876"/>
                  <a:pt x="4313832" y="45898"/>
                  <a:pt x="4330508" y="31996"/>
                </a:cubicBezTo>
                <a:cubicBezTo>
                  <a:pt x="4344149" y="26445"/>
                  <a:pt x="4357808" y="21166"/>
                  <a:pt x="4371488" y="16173"/>
                </a:cubicBezTo>
                <a:close/>
                <a:moveTo>
                  <a:pt x="4303323" y="15744"/>
                </a:moveTo>
                <a:cubicBezTo>
                  <a:pt x="4296464" y="20764"/>
                  <a:pt x="4289567" y="25771"/>
                  <a:pt x="4282727" y="30822"/>
                </a:cubicBezTo>
                <a:cubicBezTo>
                  <a:pt x="4277655" y="33525"/>
                  <a:pt x="4272621" y="36244"/>
                  <a:pt x="4267607" y="38972"/>
                </a:cubicBezTo>
                <a:cubicBezTo>
                  <a:pt x="4269548" y="37631"/>
                  <a:pt x="4271469" y="36272"/>
                  <a:pt x="4273429" y="34933"/>
                </a:cubicBezTo>
                <a:cubicBezTo>
                  <a:pt x="4278040" y="31763"/>
                  <a:pt x="4282650" y="28601"/>
                  <a:pt x="4287300" y="25444"/>
                </a:cubicBezTo>
                <a:cubicBezTo>
                  <a:pt x="4292621" y="22192"/>
                  <a:pt x="4297982" y="18958"/>
                  <a:pt x="4303323" y="15744"/>
                </a:cubicBezTo>
                <a:close/>
                <a:moveTo>
                  <a:pt x="4503360" y="0"/>
                </a:moveTo>
                <a:lnTo>
                  <a:pt x="4497947" y="0"/>
                </a:lnTo>
                <a:lnTo>
                  <a:pt x="4471582" y="26609"/>
                </a:lnTo>
                <a:cubicBezTo>
                  <a:pt x="4457750" y="28395"/>
                  <a:pt x="4443744" y="30591"/>
                  <a:pt x="4429585" y="33216"/>
                </a:cubicBezTo>
                <a:lnTo>
                  <a:pt x="4463972" y="0"/>
                </a:lnTo>
                <a:lnTo>
                  <a:pt x="4458313" y="0"/>
                </a:lnTo>
                <a:lnTo>
                  <a:pt x="4422553" y="34580"/>
                </a:lnTo>
                <a:cubicBezTo>
                  <a:pt x="4408739" y="37260"/>
                  <a:pt x="4394772" y="40332"/>
                  <a:pt x="4380652" y="43802"/>
                </a:cubicBezTo>
                <a:lnTo>
                  <a:pt x="4428070" y="0"/>
                </a:lnTo>
                <a:lnTo>
                  <a:pt x="4422094" y="0"/>
                </a:lnTo>
                <a:lnTo>
                  <a:pt x="4372621" y="45794"/>
                </a:lnTo>
                <a:cubicBezTo>
                  <a:pt x="4362093" y="48478"/>
                  <a:pt x="4351488" y="51365"/>
                  <a:pt x="4340767" y="54482"/>
                </a:cubicBezTo>
                <a:cubicBezTo>
                  <a:pt x="4337520" y="55425"/>
                  <a:pt x="4334292" y="56407"/>
                  <a:pt x="4331046" y="57384"/>
                </a:cubicBezTo>
                <a:cubicBezTo>
                  <a:pt x="4347972" y="42313"/>
                  <a:pt x="4364955" y="27298"/>
                  <a:pt x="4382035" y="12367"/>
                </a:cubicBezTo>
                <a:lnTo>
                  <a:pt x="4419374" y="0"/>
                </a:lnTo>
                <a:lnTo>
                  <a:pt x="4405472" y="0"/>
                </a:lnTo>
                <a:lnTo>
                  <a:pt x="4390949" y="4615"/>
                </a:lnTo>
                <a:lnTo>
                  <a:pt x="4396299" y="0"/>
                </a:lnTo>
                <a:lnTo>
                  <a:pt x="4390068" y="0"/>
                </a:lnTo>
                <a:lnTo>
                  <a:pt x="4380555" y="8232"/>
                </a:lnTo>
                <a:cubicBezTo>
                  <a:pt x="4367549" y="12797"/>
                  <a:pt x="4354619" y="17608"/>
                  <a:pt x="4341766" y="22632"/>
                </a:cubicBezTo>
                <a:lnTo>
                  <a:pt x="4369276" y="0"/>
                </a:lnTo>
                <a:lnTo>
                  <a:pt x="4362637" y="0"/>
                </a:lnTo>
                <a:lnTo>
                  <a:pt x="4329221" y="27604"/>
                </a:lnTo>
                <a:cubicBezTo>
                  <a:pt x="4316906" y="32570"/>
                  <a:pt x="4304649" y="37713"/>
                  <a:pt x="4292487" y="43031"/>
                </a:cubicBezTo>
                <a:cubicBezTo>
                  <a:pt x="4306896" y="31629"/>
                  <a:pt x="4321401" y="20301"/>
                  <a:pt x="4335926" y="9020"/>
                </a:cubicBezTo>
                <a:lnTo>
                  <a:pt x="4354931" y="0"/>
                </a:lnTo>
                <a:lnTo>
                  <a:pt x="4340630" y="0"/>
                </a:lnTo>
                <a:lnTo>
                  <a:pt x="4335964" y="3589"/>
                </a:lnTo>
                <a:cubicBezTo>
                  <a:pt x="4326761" y="8102"/>
                  <a:pt x="4317617" y="12684"/>
                  <a:pt x="4308548" y="17329"/>
                </a:cubicBezTo>
                <a:lnTo>
                  <a:pt x="4332493" y="0"/>
                </a:lnTo>
                <a:lnTo>
                  <a:pt x="4318205" y="0"/>
                </a:lnTo>
                <a:lnTo>
                  <a:pt x="4287319" y="20034"/>
                </a:lnTo>
                <a:cubicBezTo>
                  <a:pt x="4251258" y="42009"/>
                  <a:pt x="4217272" y="63970"/>
                  <a:pt x="4186014" y="84677"/>
                </a:cubicBezTo>
                <a:cubicBezTo>
                  <a:pt x="4181499" y="87674"/>
                  <a:pt x="4177004" y="90700"/>
                  <a:pt x="4172507" y="93711"/>
                </a:cubicBezTo>
                <a:cubicBezTo>
                  <a:pt x="4147474" y="108840"/>
                  <a:pt x="4123593" y="123785"/>
                  <a:pt x="4101135" y="138097"/>
                </a:cubicBezTo>
                <a:cubicBezTo>
                  <a:pt x="4084209" y="148903"/>
                  <a:pt x="4067341" y="159802"/>
                  <a:pt x="4050549" y="170759"/>
                </a:cubicBezTo>
                <a:cubicBezTo>
                  <a:pt x="4038926" y="177718"/>
                  <a:pt x="4027494" y="184647"/>
                  <a:pt x="4016275" y="191510"/>
                </a:cubicBezTo>
                <a:cubicBezTo>
                  <a:pt x="3983345" y="211667"/>
                  <a:pt x="3950646" y="232111"/>
                  <a:pt x="3918197" y="252722"/>
                </a:cubicBezTo>
                <a:cubicBezTo>
                  <a:pt x="3871627" y="280130"/>
                  <a:pt x="3825479" y="307999"/>
                  <a:pt x="3779812" y="336018"/>
                </a:cubicBezTo>
                <a:cubicBezTo>
                  <a:pt x="3729727" y="364576"/>
                  <a:pt x="3680120" y="393437"/>
                  <a:pt x="3631206" y="422115"/>
                </a:cubicBezTo>
                <a:cubicBezTo>
                  <a:pt x="3592302" y="443365"/>
                  <a:pt x="3553762" y="464585"/>
                  <a:pt x="3515857" y="485465"/>
                </a:cubicBezTo>
                <a:cubicBezTo>
                  <a:pt x="3500756" y="493789"/>
                  <a:pt x="3485733" y="502056"/>
                  <a:pt x="3470767" y="510294"/>
                </a:cubicBezTo>
                <a:cubicBezTo>
                  <a:pt x="3410824" y="541120"/>
                  <a:pt x="3351881" y="571356"/>
                  <a:pt x="3293458" y="600660"/>
                </a:cubicBezTo>
                <a:cubicBezTo>
                  <a:pt x="3225677" y="632514"/>
                  <a:pt x="3158647" y="663234"/>
                  <a:pt x="3091711" y="692187"/>
                </a:cubicBezTo>
                <a:cubicBezTo>
                  <a:pt x="3011079" y="724924"/>
                  <a:pt x="2930810" y="755260"/>
                  <a:pt x="2849851" y="782004"/>
                </a:cubicBezTo>
                <a:cubicBezTo>
                  <a:pt x="2800975" y="797104"/>
                  <a:pt x="2751965" y="810956"/>
                  <a:pt x="2702609" y="823233"/>
                </a:cubicBezTo>
                <a:cubicBezTo>
                  <a:pt x="2563744" y="857795"/>
                  <a:pt x="2438116" y="869918"/>
                  <a:pt x="2328645" y="859371"/>
                </a:cubicBezTo>
                <a:cubicBezTo>
                  <a:pt x="2296216" y="855817"/>
                  <a:pt x="2264842" y="850456"/>
                  <a:pt x="2235006" y="843290"/>
                </a:cubicBezTo>
                <a:cubicBezTo>
                  <a:pt x="2188244" y="831897"/>
                  <a:pt x="2144651" y="816336"/>
                  <a:pt x="2101020" y="798949"/>
                </a:cubicBezTo>
                <a:cubicBezTo>
                  <a:pt x="2063499" y="782023"/>
                  <a:pt x="2027457" y="762753"/>
                  <a:pt x="1990070" y="742772"/>
                </a:cubicBezTo>
                <a:cubicBezTo>
                  <a:pt x="1977179" y="735856"/>
                  <a:pt x="1964134" y="728882"/>
                  <a:pt x="1950840" y="721908"/>
                </a:cubicBezTo>
                <a:cubicBezTo>
                  <a:pt x="1946478" y="719007"/>
                  <a:pt x="1942098" y="716087"/>
                  <a:pt x="1937679" y="713167"/>
                </a:cubicBezTo>
                <a:cubicBezTo>
                  <a:pt x="1907766" y="693244"/>
                  <a:pt x="1877103" y="672840"/>
                  <a:pt x="1844155" y="653321"/>
                </a:cubicBezTo>
                <a:cubicBezTo>
                  <a:pt x="1815567" y="630612"/>
                  <a:pt x="1785673" y="608096"/>
                  <a:pt x="1753013" y="587312"/>
                </a:cubicBezTo>
                <a:cubicBezTo>
                  <a:pt x="1733186" y="569600"/>
                  <a:pt x="1712417" y="552382"/>
                  <a:pt x="1690189" y="536315"/>
                </a:cubicBezTo>
                <a:cubicBezTo>
                  <a:pt x="1684310" y="532073"/>
                  <a:pt x="1678316" y="528043"/>
                  <a:pt x="1672206" y="524179"/>
                </a:cubicBezTo>
                <a:cubicBezTo>
                  <a:pt x="1659930" y="512195"/>
                  <a:pt x="1647231" y="500558"/>
                  <a:pt x="1633917" y="489482"/>
                </a:cubicBezTo>
                <a:cubicBezTo>
                  <a:pt x="1622716" y="480128"/>
                  <a:pt x="1610958" y="471636"/>
                  <a:pt x="1598682" y="463939"/>
                </a:cubicBezTo>
                <a:cubicBezTo>
                  <a:pt x="1591842" y="456670"/>
                  <a:pt x="1584849" y="449550"/>
                  <a:pt x="1577625" y="442656"/>
                </a:cubicBezTo>
                <a:cubicBezTo>
                  <a:pt x="1495359" y="364037"/>
                  <a:pt x="1383007" y="339409"/>
                  <a:pt x="1234093" y="367368"/>
                </a:cubicBezTo>
                <a:cubicBezTo>
                  <a:pt x="1198398" y="374073"/>
                  <a:pt x="1162221" y="383479"/>
                  <a:pt x="1126025" y="394672"/>
                </a:cubicBezTo>
                <a:cubicBezTo>
                  <a:pt x="1070464" y="313082"/>
                  <a:pt x="1014173" y="228109"/>
                  <a:pt x="959707" y="145887"/>
                </a:cubicBezTo>
                <a:lnTo>
                  <a:pt x="861537" y="0"/>
                </a:lnTo>
                <a:lnTo>
                  <a:pt x="856895" y="0"/>
                </a:lnTo>
                <a:lnTo>
                  <a:pt x="956498" y="148020"/>
                </a:lnTo>
                <a:cubicBezTo>
                  <a:pt x="1010753" y="229926"/>
                  <a:pt x="1066833" y="314563"/>
                  <a:pt x="1122202" y="395879"/>
                </a:cubicBezTo>
                <a:cubicBezTo>
                  <a:pt x="1111751" y="399145"/>
                  <a:pt x="1101319" y="402555"/>
                  <a:pt x="1090886" y="406094"/>
                </a:cubicBezTo>
                <a:cubicBezTo>
                  <a:pt x="1031714" y="323912"/>
                  <a:pt x="971733" y="238057"/>
                  <a:pt x="913693" y="154976"/>
                </a:cubicBezTo>
                <a:lnTo>
                  <a:pt x="803811" y="0"/>
                </a:lnTo>
                <a:lnTo>
                  <a:pt x="798994" y="0"/>
                </a:lnTo>
                <a:lnTo>
                  <a:pt x="910466" y="157222"/>
                </a:lnTo>
                <a:cubicBezTo>
                  <a:pt x="968275" y="239988"/>
                  <a:pt x="1028024" y="325503"/>
                  <a:pt x="1087006" y="407412"/>
                </a:cubicBezTo>
                <a:cubicBezTo>
                  <a:pt x="1076747" y="410928"/>
                  <a:pt x="1066506" y="414562"/>
                  <a:pt x="1056285" y="418291"/>
                </a:cubicBezTo>
                <a:cubicBezTo>
                  <a:pt x="992713" y="335103"/>
                  <a:pt x="928256" y="247830"/>
                  <a:pt x="865894" y="163378"/>
                </a:cubicBezTo>
                <a:lnTo>
                  <a:pt x="743547" y="0"/>
                </a:lnTo>
                <a:lnTo>
                  <a:pt x="738526" y="0"/>
                </a:lnTo>
                <a:lnTo>
                  <a:pt x="862666" y="165768"/>
                </a:lnTo>
                <a:cubicBezTo>
                  <a:pt x="924798" y="249895"/>
                  <a:pt x="988986" y="336815"/>
                  <a:pt x="1052328" y="419732"/>
                </a:cubicBezTo>
                <a:cubicBezTo>
                  <a:pt x="1042242" y="423437"/>
                  <a:pt x="1032194" y="427242"/>
                  <a:pt x="1022165" y="431116"/>
                </a:cubicBezTo>
                <a:cubicBezTo>
                  <a:pt x="954077" y="347426"/>
                  <a:pt x="884933" y="259223"/>
                  <a:pt x="818036" y="173887"/>
                </a:cubicBezTo>
                <a:lnTo>
                  <a:pt x="679964" y="0"/>
                </a:lnTo>
                <a:lnTo>
                  <a:pt x="674729" y="0"/>
                </a:lnTo>
                <a:lnTo>
                  <a:pt x="814809" y="176421"/>
                </a:lnTo>
                <a:cubicBezTo>
                  <a:pt x="881436" y="261417"/>
                  <a:pt x="950292" y="349259"/>
                  <a:pt x="1018150" y="432674"/>
                </a:cubicBezTo>
                <a:cubicBezTo>
                  <a:pt x="1008236" y="436524"/>
                  <a:pt x="998361" y="440443"/>
                  <a:pt x="988525" y="444414"/>
                </a:cubicBezTo>
                <a:cubicBezTo>
                  <a:pt x="914366" y="359161"/>
                  <a:pt x="842244" y="272654"/>
                  <a:pt x="765914" y="181097"/>
                </a:cubicBezTo>
                <a:lnTo>
                  <a:pt x="613122" y="0"/>
                </a:lnTo>
                <a:lnTo>
                  <a:pt x="607636" y="0"/>
                </a:lnTo>
                <a:lnTo>
                  <a:pt x="762686" y="183781"/>
                </a:lnTo>
                <a:cubicBezTo>
                  <a:pt x="838708" y="274967"/>
                  <a:pt x="910562" y="361141"/>
                  <a:pt x="984432" y="446080"/>
                </a:cubicBezTo>
                <a:cubicBezTo>
                  <a:pt x="974692" y="450032"/>
                  <a:pt x="964990" y="454028"/>
                  <a:pt x="955345" y="458055"/>
                </a:cubicBezTo>
                <a:cubicBezTo>
                  <a:pt x="955288" y="457988"/>
                  <a:pt x="955230" y="457918"/>
                  <a:pt x="955153" y="457851"/>
                </a:cubicBezTo>
                <a:cubicBezTo>
                  <a:pt x="871177" y="368369"/>
                  <a:pt x="789545" y="276687"/>
                  <a:pt x="703110" y="179625"/>
                </a:cubicBezTo>
                <a:lnTo>
                  <a:pt x="541433" y="0"/>
                </a:lnTo>
                <a:lnTo>
                  <a:pt x="535683" y="0"/>
                </a:lnTo>
                <a:lnTo>
                  <a:pt x="699920" y="182469"/>
                </a:lnTo>
                <a:cubicBezTo>
                  <a:pt x="786067" y="279209"/>
                  <a:pt x="867431" y="370603"/>
                  <a:pt x="951157" y="459820"/>
                </a:cubicBezTo>
                <a:cubicBezTo>
                  <a:pt x="941570" y="463836"/>
                  <a:pt x="932060" y="467870"/>
                  <a:pt x="922627" y="471916"/>
                </a:cubicBezTo>
                <a:lnTo>
                  <a:pt x="920571" y="469897"/>
                </a:lnTo>
                <a:cubicBezTo>
                  <a:pt x="827700" y="378277"/>
                  <a:pt x="737288" y="283425"/>
                  <a:pt x="641573" y="183007"/>
                </a:cubicBezTo>
                <a:lnTo>
                  <a:pt x="465458" y="0"/>
                </a:lnTo>
                <a:lnTo>
                  <a:pt x="459404" y="0"/>
                </a:lnTo>
                <a:lnTo>
                  <a:pt x="638422" y="186021"/>
                </a:lnTo>
                <a:cubicBezTo>
                  <a:pt x="734156" y="286464"/>
                  <a:pt x="824588" y="381337"/>
                  <a:pt x="917516" y="473006"/>
                </a:cubicBezTo>
                <a:lnTo>
                  <a:pt x="918285" y="473776"/>
                </a:lnTo>
                <a:cubicBezTo>
                  <a:pt x="908890" y="477811"/>
                  <a:pt x="899573" y="481847"/>
                  <a:pt x="890312" y="485872"/>
                </a:cubicBezTo>
                <a:cubicBezTo>
                  <a:pt x="888871" y="484568"/>
                  <a:pt x="887411" y="483234"/>
                  <a:pt x="885970" y="481935"/>
                </a:cubicBezTo>
                <a:cubicBezTo>
                  <a:pt x="782360" y="387865"/>
                  <a:pt x="681342" y="289173"/>
                  <a:pt x="574369" y="184686"/>
                </a:cubicBezTo>
                <a:lnTo>
                  <a:pt x="378886" y="0"/>
                </a:lnTo>
                <a:lnTo>
                  <a:pt x="372420" y="0"/>
                </a:lnTo>
                <a:lnTo>
                  <a:pt x="571276" y="187869"/>
                </a:lnTo>
                <a:cubicBezTo>
                  <a:pt x="678249" y="292387"/>
                  <a:pt x="779305" y="391108"/>
                  <a:pt x="882992" y="485230"/>
                </a:cubicBezTo>
                <a:cubicBezTo>
                  <a:pt x="883934" y="486085"/>
                  <a:pt x="884894" y="486961"/>
                  <a:pt x="885836" y="487818"/>
                </a:cubicBezTo>
                <a:cubicBezTo>
                  <a:pt x="876614" y="491839"/>
                  <a:pt x="867469" y="495837"/>
                  <a:pt x="858420" y="499803"/>
                </a:cubicBezTo>
                <a:cubicBezTo>
                  <a:pt x="856057" y="497857"/>
                  <a:pt x="853713" y="495918"/>
                  <a:pt x="851369" y="493968"/>
                </a:cubicBezTo>
                <a:cubicBezTo>
                  <a:pt x="734617" y="397097"/>
                  <a:pt x="620517" y="293663"/>
                  <a:pt x="499730" y="184154"/>
                </a:cubicBezTo>
                <a:lnTo>
                  <a:pt x="290742" y="0"/>
                </a:lnTo>
                <a:lnTo>
                  <a:pt x="283883" y="0"/>
                </a:lnTo>
                <a:lnTo>
                  <a:pt x="496695" y="187525"/>
                </a:lnTo>
                <a:cubicBezTo>
                  <a:pt x="617520" y="297069"/>
                  <a:pt x="731639" y="400534"/>
                  <a:pt x="848468" y="497465"/>
                </a:cubicBezTo>
                <a:cubicBezTo>
                  <a:pt x="850236" y="498929"/>
                  <a:pt x="851984" y="500383"/>
                  <a:pt x="853752" y="501845"/>
                </a:cubicBezTo>
                <a:cubicBezTo>
                  <a:pt x="853502" y="501956"/>
                  <a:pt x="853252" y="502068"/>
                  <a:pt x="852983" y="502179"/>
                </a:cubicBezTo>
                <a:cubicBezTo>
                  <a:pt x="844203" y="506026"/>
                  <a:pt x="835500" y="509835"/>
                  <a:pt x="826874" y="513599"/>
                </a:cubicBezTo>
                <a:cubicBezTo>
                  <a:pt x="823492" y="511063"/>
                  <a:pt x="820111" y="508525"/>
                  <a:pt x="816749" y="505999"/>
                </a:cubicBezTo>
                <a:cubicBezTo>
                  <a:pt x="683667" y="405919"/>
                  <a:pt x="553217" y="296504"/>
                  <a:pt x="415101" y="180669"/>
                </a:cubicBezTo>
                <a:lnTo>
                  <a:pt x="194647" y="0"/>
                </a:lnTo>
                <a:lnTo>
                  <a:pt x="187350" y="0"/>
                </a:lnTo>
                <a:lnTo>
                  <a:pt x="412123" y="184213"/>
                </a:lnTo>
                <a:cubicBezTo>
                  <a:pt x="550277" y="300089"/>
                  <a:pt x="680785" y="409542"/>
                  <a:pt x="813963" y="509695"/>
                </a:cubicBezTo>
                <a:cubicBezTo>
                  <a:pt x="816634" y="511699"/>
                  <a:pt x="819324" y="513712"/>
                  <a:pt x="821994" y="515720"/>
                </a:cubicBezTo>
                <a:cubicBezTo>
                  <a:pt x="813118" y="519589"/>
                  <a:pt x="804319" y="523399"/>
                  <a:pt x="795654" y="527130"/>
                </a:cubicBezTo>
                <a:cubicBezTo>
                  <a:pt x="791120" y="524095"/>
                  <a:pt x="786625" y="521059"/>
                  <a:pt x="782110" y="518023"/>
                </a:cubicBezTo>
                <a:cubicBezTo>
                  <a:pt x="628336" y="414267"/>
                  <a:pt x="476964" y="297100"/>
                  <a:pt x="316735" y="173051"/>
                </a:cubicBezTo>
                <a:lnTo>
                  <a:pt x="89185" y="0"/>
                </a:lnTo>
                <a:lnTo>
                  <a:pt x="81383" y="0"/>
                </a:lnTo>
                <a:lnTo>
                  <a:pt x="313834" y="176786"/>
                </a:lnTo>
                <a:cubicBezTo>
                  <a:pt x="474139" y="300881"/>
                  <a:pt x="625569" y="418094"/>
                  <a:pt x="779478" y="521935"/>
                </a:cubicBezTo>
                <a:cubicBezTo>
                  <a:pt x="783147" y="524406"/>
                  <a:pt x="786816" y="526876"/>
                  <a:pt x="790486" y="529345"/>
                </a:cubicBezTo>
                <a:cubicBezTo>
                  <a:pt x="781764" y="533082"/>
                  <a:pt x="773138" y="536740"/>
                  <a:pt x="764665" y="540281"/>
                </a:cubicBezTo>
                <a:cubicBezTo>
                  <a:pt x="758921" y="536871"/>
                  <a:pt x="753176" y="533464"/>
                  <a:pt x="747470" y="530048"/>
                </a:cubicBezTo>
                <a:cubicBezTo>
                  <a:pt x="566800" y="422051"/>
                  <a:pt x="387954" y="294397"/>
                  <a:pt x="198638" y="159243"/>
                </a:cubicBezTo>
                <a:lnTo>
                  <a:pt x="0" y="19178"/>
                </a:lnTo>
                <a:lnTo>
                  <a:pt x="0" y="25062"/>
                </a:lnTo>
                <a:lnTo>
                  <a:pt x="195833" y="163151"/>
                </a:lnTo>
                <a:cubicBezTo>
                  <a:pt x="385245" y="298360"/>
                  <a:pt x="564168" y="426070"/>
                  <a:pt x="745011" y="534169"/>
                </a:cubicBezTo>
                <a:cubicBezTo>
                  <a:pt x="749699" y="536976"/>
                  <a:pt x="754425" y="539774"/>
                  <a:pt x="759132" y="542575"/>
                </a:cubicBezTo>
                <a:cubicBezTo>
                  <a:pt x="750525" y="546146"/>
                  <a:pt x="742033" y="549608"/>
                  <a:pt x="733734" y="552918"/>
                </a:cubicBezTo>
                <a:cubicBezTo>
                  <a:pt x="726741" y="549314"/>
                  <a:pt x="719766" y="545704"/>
                  <a:pt x="712812" y="542073"/>
                </a:cubicBezTo>
                <a:cubicBezTo>
                  <a:pt x="496195" y="429152"/>
                  <a:pt x="280002" y="286535"/>
                  <a:pt x="51128" y="135543"/>
                </a:cubicBezTo>
                <a:lnTo>
                  <a:pt x="0" y="102048"/>
                </a:lnTo>
                <a:lnTo>
                  <a:pt x="0" y="107899"/>
                </a:lnTo>
                <a:lnTo>
                  <a:pt x="48438" y="139632"/>
                </a:lnTo>
                <a:cubicBezTo>
                  <a:pt x="277427" y="290694"/>
                  <a:pt x="493717" y="433377"/>
                  <a:pt x="710544" y="546413"/>
                </a:cubicBezTo>
                <a:cubicBezTo>
                  <a:pt x="716250" y="549389"/>
                  <a:pt x="721976" y="552346"/>
                  <a:pt x="727701" y="555305"/>
                </a:cubicBezTo>
                <a:cubicBezTo>
                  <a:pt x="719151" y="558672"/>
                  <a:pt x="710756" y="561879"/>
                  <a:pt x="702591" y="564897"/>
                </a:cubicBezTo>
                <a:cubicBezTo>
                  <a:pt x="694426" y="561320"/>
                  <a:pt x="686261" y="557727"/>
                  <a:pt x="678134" y="554102"/>
                </a:cubicBezTo>
                <a:cubicBezTo>
                  <a:pt x="478236" y="465103"/>
                  <a:pt x="276783" y="349709"/>
                  <a:pt x="68262" y="223616"/>
                </a:cubicBezTo>
                <a:lnTo>
                  <a:pt x="0" y="181873"/>
                </a:lnTo>
                <a:lnTo>
                  <a:pt x="0" y="187702"/>
                </a:lnTo>
                <a:lnTo>
                  <a:pt x="65775" y="227925"/>
                </a:lnTo>
                <a:cubicBezTo>
                  <a:pt x="274408" y="354085"/>
                  <a:pt x="475998" y="469550"/>
                  <a:pt x="676097" y="558651"/>
                </a:cubicBezTo>
                <a:cubicBezTo>
                  <a:pt x="682668" y="561575"/>
                  <a:pt x="689258" y="564475"/>
                  <a:pt x="695828" y="567368"/>
                </a:cubicBezTo>
                <a:cubicBezTo>
                  <a:pt x="692562" y="568546"/>
                  <a:pt x="689334" y="569696"/>
                  <a:pt x="686126" y="570809"/>
                </a:cubicBezTo>
                <a:cubicBezTo>
                  <a:pt x="680977" y="572597"/>
                  <a:pt x="675867" y="574336"/>
                  <a:pt x="670737" y="576092"/>
                </a:cubicBezTo>
                <a:cubicBezTo>
                  <a:pt x="661631" y="572803"/>
                  <a:pt x="652524" y="569495"/>
                  <a:pt x="643437" y="566134"/>
                </a:cubicBezTo>
                <a:cubicBezTo>
                  <a:pt x="473756" y="503419"/>
                  <a:pt x="305520" y="423273"/>
                  <a:pt x="131422" y="330560"/>
                </a:cubicBezTo>
                <a:lnTo>
                  <a:pt x="0" y="257618"/>
                </a:lnTo>
                <a:lnTo>
                  <a:pt x="0" y="263415"/>
                </a:lnTo>
                <a:lnTo>
                  <a:pt x="129181" y="335111"/>
                </a:lnTo>
                <a:cubicBezTo>
                  <a:pt x="303402" y="427885"/>
                  <a:pt x="471786" y="508095"/>
                  <a:pt x="641669" y="570886"/>
                </a:cubicBezTo>
                <a:cubicBezTo>
                  <a:pt x="648816" y="573520"/>
                  <a:pt x="655944" y="576123"/>
                  <a:pt x="663091" y="578713"/>
                </a:cubicBezTo>
                <a:cubicBezTo>
                  <a:pt x="654964" y="581466"/>
                  <a:pt x="646876" y="584171"/>
                  <a:pt x="638807" y="586839"/>
                </a:cubicBezTo>
                <a:cubicBezTo>
                  <a:pt x="628720" y="583983"/>
                  <a:pt x="618673" y="581103"/>
                  <a:pt x="608720" y="578171"/>
                </a:cubicBezTo>
                <a:cubicBezTo>
                  <a:pt x="433084" y="526469"/>
                  <a:pt x="257125" y="455276"/>
                  <a:pt x="72415" y="366947"/>
                </a:cubicBezTo>
                <a:lnTo>
                  <a:pt x="0" y="330051"/>
                </a:lnTo>
                <a:lnTo>
                  <a:pt x="0" y="335827"/>
                </a:lnTo>
                <a:lnTo>
                  <a:pt x="70342" y="371666"/>
                </a:lnTo>
                <a:cubicBezTo>
                  <a:pt x="255227" y="460071"/>
                  <a:pt x="431383" y="531335"/>
                  <a:pt x="607260" y="583108"/>
                </a:cubicBezTo>
                <a:cubicBezTo>
                  <a:pt x="614811" y="585331"/>
                  <a:pt x="622419" y="587527"/>
                  <a:pt x="630046" y="589708"/>
                </a:cubicBezTo>
                <a:cubicBezTo>
                  <a:pt x="622303" y="592240"/>
                  <a:pt x="614580" y="594737"/>
                  <a:pt x="606876" y="597183"/>
                </a:cubicBezTo>
                <a:cubicBezTo>
                  <a:pt x="595868" y="594916"/>
                  <a:pt x="584878" y="592605"/>
                  <a:pt x="573985" y="590215"/>
                </a:cubicBezTo>
                <a:cubicBezTo>
                  <a:pt x="408828" y="553957"/>
                  <a:pt x="239882" y="500165"/>
                  <a:pt x="56677" y="424516"/>
                </a:cubicBezTo>
                <a:lnTo>
                  <a:pt x="0" y="399903"/>
                </a:lnTo>
                <a:lnTo>
                  <a:pt x="0" y="405611"/>
                </a:lnTo>
                <a:lnTo>
                  <a:pt x="54828" y="429419"/>
                </a:lnTo>
                <a:cubicBezTo>
                  <a:pt x="238268" y="505157"/>
                  <a:pt x="407455" y="559021"/>
                  <a:pt x="572871" y="595339"/>
                </a:cubicBezTo>
                <a:cubicBezTo>
                  <a:pt x="580748" y="597068"/>
                  <a:pt x="588682" y="598759"/>
                  <a:pt x="596617" y="600430"/>
                </a:cubicBezTo>
                <a:cubicBezTo>
                  <a:pt x="589374" y="602697"/>
                  <a:pt x="582150" y="604945"/>
                  <a:pt x="574927" y="607154"/>
                </a:cubicBezTo>
                <a:cubicBezTo>
                  <a:pt x="562995" y="605598"/>
                  <a:pt x="551084" y="603984"/>
                  <a:pt x="539250" y="602274"/>
                </a:cubicBezTo>
                <a:cubicBezTo>
                  <a:pt x="365966" y="577129"/>
                  <a:pt x="188124" y="531860"/>
                  <a:pt x="3124" y="465534"/>
                </a:cubicBezTo>
                <a:lnTo>
                  <a:pt x="0" y="464337"/>
                </a:lnTo>
                <a:lnTo>
                  <a:pt x="0" y="470217"/>
                </a:lnTo>
                <a:lnTo>
                  <a:pt x="130878" y="514287"/>
                </a:lnTo>
                <a:cubicBezTo>
                  <a:pt x="269324" y="557276"/>
                  <a:pt x="403761" y="587991"/>
                  <a:pt x="538500" y="607538"/>
                </a:cubicBezTo>
                <a:cubicBezTo>
                  <a:pt x="546512" y="608710"/>
                  <a:pt x="554581" y="609805"/>
                  <a:pt x="562650" y="610901"/>
                </a:cubicBezTo>
                <a:cubicBezTo>
                  <a:pt x="556079" y="612879"/>
                  <a:pt x="549509" y="614820"/>
                  <a:pt x="542957" y="616741"/>
                </a:cubicBezTo>
                <a:cubicBezTo>
                  <a:pt x="530143" y="616030"/>
                  <a:pt x="517348" y="615243"/>
                  <a:pt x="504514" y="614339"/>
                </a:cubicBezTo>
                <a:cubicBezTo>
                  <a:pt x="367649" y="604614"/>
                  <a:pt x="231039" y="583028"/>
                  <a:pt x="93587" y="549250"/>
                </a:cubicBezTo>
                <a:lnTo>
                  <a:pt x="0" y="523535"/>
                </a:lnTo>
                <a:lnTo>
                  <a:pt x="0" y="529151"/>
                </a:lnTo>
                <a:lnTo>
                  <a:pt x="92363" y="554526"/>
                </a:lnTo>
                <a:cubicBezTo>
                  <a:pt x="230082" y="588366"/>
                  <a:pt x="366965" y="609993"/>
                  <a:pt x="504111" y="619738"/>
                </a:cubicBezTo>
                <a:cubicBezTo>
                  <a:pt x="511872" y="620295"/>
                  <a:pt x="519692" y="620776"/>
                  <a:pt x="527492" y="621237"/>
                </a:cubicBezTo>
                <a:cubicBezTo>
                  <a:pt x="522381" y="622716"/>
                  <a:pt x="517252" y="624195"/>
                  <a:pt x="512160" y="625617"/>
                </a:cubicBezTo>
                <a:cubicBezTo>
                  <a:pt x="497982" y="626097"/>
                  <a:pt x="483822" y="626386"/>
                  <a:pt x="469740" y="626424"/>
                </a:cubicBezTo>
                <a:cubicBezTo>
                  <a:pt x="327631" y="626792"/>
                  <a:pt x="187969" y="614397"/>
                  <a:pt x="49668" y="588970"/>
                </a:cubicBezTo>
                <a:lnTo>
                  <a:pt x="0" y="578242"/>
                </a:lnTo>
                <a:lnTo>
                  <a:pt x="0" y="583582"/>
                </a:lnTo>
                <a:lnTo>
                  <a:pt x="56626" y="595555"/>
                </a:lnTo>
                <a:cubicBezTo>
                  <a:pt x="192781" y="620071"/>
                  <a:pt x="331216" y="632279"/>
                  <a:pt x="469760" y="631919"/>
                </a:cubicBezTo>
                <a:cubicBezTo>
                  <a:pt x="476560" y="631899"/>
                  <a:pt x="483361" y="631823"/>
                  <a:pt x="490201" y="631707"/>
                </a:cubicBezTo>
                <a:cubicBezTo>
                  <a:pt x="486416" y="632725"/>
                  <a:pt x="482651" y="633744"/>
                  <a:pt x="478885" y="634743"/>
                </a:cubicBezTo>
                <a:cubicBezTo>
                  <a:pt x="464245" y="636145"/>
                  <a:pt x="449587" y="637413"/>
                  <a:pt x="434985" y="638508"/>
                </a:cubicBezTo>
                <a:cubicBezTo>
                  <a:pt x="288747" y="649603"/>
                  <a:pt x="146738" y="646795"/>
                  <a:pt x="7870" y="629877"/>
                </a:cubicBezTo>
                <a:lnTo>
                  <a:pt x="0" y="628642"/>
                </a:lnTo>
                <a:lnTo>
                  <a:pt x="0" y="633629"/>
                </a:lnTo>
                <a:lnTo>
                  <a:pt x="20367" y="636664"/>
                </a:lnTo>
                <a:cubicBezTo>
                  <a:pt x="155580" y="652250"/>
                  <a:pt x="294646" y="654757"/>
                  <a:pt x="435408" y="644080"/>
                </a:cubicBezTo>
                <a:cubicBezTo>
                  <a:pt x="439116" y="643811"/>
                  <a:pt x="442843" y="643484"/>
                  <a:pt x="446570" y="643177"/>
                </a:cubicBezTo>
                <a:cubicBezTo>
                  <a:pt x="446417" y="643235"/>
                  <a:pt x="446244" y="643273"/>
                  <a:pt x="446090" y="643311"/>
                </a:cubicBezTo>
                <a:cubicBezTo>
                  <a:pt x="430624" y="645924"/>
                  <a:pt x="415331" y="648364"/>
                  <a:pt x="400211" y="650631"/>
                </a:cubicBezTo>
                <a:cubicBezTo>
                  <a:pt x="300351" y="665376"/>
                  <a:pt x="203064" y="673387"/>
                  <a:pt x="108029" y="674618"/>
                </a:cubicBezTo>
                <a:lnTo>
                  <a:pt x="0" y="672133"/>
                </a:lnTo>
                <a:lnTo>
                  <a:pt x="0" y="677852"/>
                </a:lnTo>
                <a:lnTo>
                  <a:pt x="109984" y="680000"/>
                </a:lnTo>
                <a:cubicBezTo>
                  <a:pt x="198172" y="678830"/>
                  <a:pt x="288272" y="671919"/>
                  <a:pt x="379712" y="659277"/>
                </a:cubicBezTo>
                <a:cubicBezTo>
                  <a:pt x="276745" y="682591"/>
                  <a:pt x="176794" y="698347"/>
                  <a:pt x="79644" y="706546"/>
                </a:cubicBezTo>
                <a:lnTo>
                  <a:pt x="0" y="710221"/>
                </a:lnTo>
                <a:lnTo>
                  <a:pt x="0" y="717398"/>
                </a:lnTo>
                <a:lnTo>
                  <a:pt x="73125" y="713359"/>
                </a:lnTo>
                <a:cubicBezTo>
                  <a:pt x="194738" y="703599"/>
                  <a:pt x="320174" y="681985"/>
                  <a:pt x="451527" y="648134"/>
                </a:cubicBezTo>
                <a:cubicBezTo>
                  <a:pt x="471681" y="644695"/>
                  <a:pt x="492180" y="640968"/>
                  <a:pt x="513179" y="636894"/>
                </a:cubicBezTo>
                <a:cubicBezTo>
                  <a:pt x="541593" y="633821"/>
                  <a:pt x="569835" y="630362"/>
                  <a:pt x="597654" y="626655"/>
                </a:cubicBezTo>
                <a:cubicBezTo>
                  <a:pt x="604263" y="626213"/>
                  <a:pt x="610853" y="625771"/>
                  <a:pt x="617404" y="625310"/>
                </a:cubicBezTo>
                <a:cubicBezTo>
                  <a:pt x="647529" y="626289"/>
                  <a:pt x="677634" y="626943"/>
                  <a:pt x="707548" y="627461"/>
                </a:cubicBezTo>
                <a:cubicBezTo>
                  <a:pt x="726721" y="629383"/>
                  <a:pt x="745818" y="631246"/>
                  <a:pt x="764761" y="633071"/>
                </a:cubicBezTo>
                <a:cubicBezTo>
                  <a:pt x="768142" y="633398"/>
                  <a:pt x="771562" y="633744"/>
                  <a:pt x="774963" y="634070"/>
                </a:cubicBezTo>
                <a:cubicBezTo>
                  <a:pt x="777210" y="634474"/>
                  <a:pt x="779459" y="634858"/>
                  <a:pt x="781687" y="635262"/>
                </a:cubicBezTo>
                <a:cubicBezTo>
                  <a:pt x="802090" y="638873"/>
                  <a:pt x="822878" y="642581"/>
                  <a:pt x="843761" y="646347"/>
                </a:cubicBezTo>
                <a:cubicBezTo>
                  <a:pt x="867123" y="652399"/>
                  <a:pt x="890735" y="658547"/>
                  <a:pt x="914289" y="664848"/>
                </a:cubicBezTo>
                <a:cubicBezTo>
                  <a:pt x="931080" y="670593"/>
                  <a:pt x="947910" y="676414"/>
                  <a:pt x="964663" y="682293"/>
                </a:cubicBezTo>
                <a:cubicBezTo>
                  <a:pt x="970734" y="684425"/>
                  <a:pt x="976882" y="686500"/>
                  <a:pt x="983068" y="688537"/>
                </a:cubicBezTo>
                <a:cubicBezTo>
                  <a:pt x="988486" y="690842"/>
                  <a:pt x="993923" y="693167"/>
                  <a:pt x="999322" y="695491"/>
                </a:cubicBezTo>
                <a:cubicBezTo>
                  <a:pt x="1013404" y="701524"/>
                  <a:pt x="1027910" y="707365"/>
                  <a:pt x="1042818" y="713051"/>
                </a:cubicBezTo>
                <a:cubicBezTo>
                  <a:pt x="1062011" y="722561"/>
                  <a:pt x="1081722" y="731745"/>
                  <a:pt x="1102030" y="740563"/>
                </a:cubicBezTo>
                <a:cubicBezTo>
                  <a:pt x="1121145" y="750957"/>
                  <a:pt x="1140704" y="761005"/>
                  <a:pt x="1160703" y="770707"/>
                </a:cubicBezTo>
                <a:cubicBezTo>
                  <a:pt x="1180280" y="782292"/>
                  <a:pt x="1200184" y="793473"/>
                  <a:pt x="1220415" y="804270"/>
                </a:cubicBezTo>
                <a:cubicBezTo>
                  <a:pt x="1239934" y="816739"/>
                  <a:pt x="1259723" y="828804"/>
                  <a:pt x="1279741" y="840447"/>
                </a:cubicBezTo>
                <a:cubicBezTo>
                  <a:pt x="1300203" y="854452"/>
                  <a:pt x="1320836" y="867920"/>
                  <a:pt x="1341624" y="880869"/>
                </a:cubicBezTo>
                <a:cubicBezTo>
                  <a:pt x="1360702" y="894663"/>
                  <a:pt x="1379914" y="907958"/>
                  <a:pt x="1399221" y="920773"/>
                </a:cubicBezTo>
                <a:cubicBezTo>
                  <a:pt x="1418837" y="935777"/>
                  <a:pt x="1438549" y="950206"/>
                  <a:pt x="1458279" y="964077"/>
                </a:cubicBezTo>
                <a:cubicBezTo>
                  <a:pt x="1477761" y="979658"/>
                  <a:pt x="1497280" y="994662"/>
                  <a:pt x="1516819" y="1009071"/>
                </a:cubicBezTo>
                <a:cubicBezTo>
                  <a:pt x="1536473" y="1025440"/>
                  <a:pt x="1556127" y="1041156"/>
                  <a:pt x="1575819" y="1056237"/>
                </a:cubicBezTo>
                <a:cubicBezTo>
                  <a:pt x="1595108" y="1072894"/>
                  <a:pt x="1614378" y="1088859"/>
                  <a:pt x="1633686" y="1104171"/>
                </a:cubicBezTo>
                <a:cubicBezTo>
                  <a:pt x="1652745" y="1121174"/>
                  <a:pt x="1671784" y="1137466"/>
                  <a:pt x="1690823" y="1153066"/>
                </a:cubicBezTo>
                <a:cubicBezTo>
                  <a:pt x="1709708" y="1170376"/>
                  <a:pt x="1728556" y="1186976"/>
                  <a:pt x="1747403" y="1202845"/>
                </a:cubicBezTo>
                <a:cubicBezTo>
                  <a:pt x="1915566" y="1360691"/>
                  <a:pt x="2084786" y="1462266"/>
                  <a:pt x="2261711" y="1511987"/>
                </a:cubicBezTo>
                <a:cubicBezTo>
                  <a:pt x="2355427" y="1538327"/>
                  <a:pt x="2452660" y="1547567"/>
                  <a:pt x="2551679" y="1539614"/>
                </a:cubicBezTo>
                <a:cubicBezTo>
                  <a:pt x="2575675" y="1537692"/>
                  <a:pt x="2599786" y="1534753"/>
                  <a:pt x="2623974" y="1530815"/>
                </a:cubicBezTo>
                <a:cubicBezTo>
                  <a:pt x="2733656" y="1512909"/>
                  <a:pt x="2848601" y="1473562"/>
                  <a:pt x="2965623" y="1413871"/>
                </a:cubicBezTo>
                <a:cubicBezTo>
                  <a:pt x="3192787" y="1298002"/>
                  <a:pt x="3399566" y="1120521"/>
                  <a:pt x="3554339" y="978851"/>
                </a:cubicBezTo>
                <a:cubicBezTo>
                  <a:pt x="3682465" y="861561"/>
                  <a:pt x="3805825" y="736663"/>
                  <a:pt x="3925863" y="610574"/>
                </a:cubicBezTo>
                <a:cubicBezTo>
                  <a:pt x="3972279" y="602966"/>
                  <a:pt x="4018695" y="596511"/>
                  <a:pt x="4065093" y="591493"/>
                </a:cubicBezTo>
                <a:cubicBezTo>
                  <a:pt x="4387472" y="556663"/>
                  <a:pt x="4643646" y="601083"/>
                  <a:pt x="4848351" y="727288"/>
                </a:cubicBezTo>
                <a:cubicBezTo>
                  <a:pt x="4981433" y="809342"/>
                  <a:pt x="5088963" y="923654"/>
                  <a:pt x="5192939" y="1034182"/>
                </a:cubicBezTo>
                <a:cubicBezTo>
                  <a:pt x="5243275" y="1087687"/>
                  <a:pt x="5295321" y="1143018"/>
                  <a:pt x="5349729" y="1194161"/>
                </a:cubicBezTo>
                <a:cubicBezTo>
                  <a:pt x="5448576" y="1287051"/>
                  <a:pt x="5559718" y="1353410"/>
                  <a:pt x="5680100" y="1391354"/>
                </a:cubicBezTo>
                <a:cubicBezTo>
                  <a:pt x="5788226" y="1425436"/>
                  <a:pt x="5904460" y="1438039"/>
                  <a:pt x="6035467" y="1429855"/>
                </a:cubicBezTo>
                <a:cubicBezTo>
                  <a:pt x="6043190" y="1429375"/>
                  <a:pt x="6050932" y="1428837"/>
                  <a:pt x="6058675" y="1428203"/>
                </a:cubicBezTo>
                <a:cubicBezTo>
                  <a:pt x="6293523" y="1409375"/>
                  <a:pt x="6535135" y="1327800"/>
                  <a:pt x="6769043" y="1248819"/>
                </a:cubicBezTo>
                <a:lnTo>
                  <a:pt x="6798686" y="1238810"/>
                </a:lnTo>
                <a:lnTo>
                  <a:pt x="6796842" y="1233354"/>
                </a:lnTo>
                <a:lnTo>
                  <a:pt x="6767179" y="1243363"/>
                </a:lnTo>
                <a:cubicBezTo>
                  <a:pt x="6276463" y="1409048"/>
                  <a:pt x="5769033" y="1580382"/>
                  <a:pt x="5353668" y="1189973"/>
                </a:cubicBezTo>
                <a:cubicBezTo>
                  <a:pt x="5299394" y="1138945"/>
                  <a:pt x="5247406" y="1083691"/>
                  <a:pt x="5197128" y="1030243"/>
                </a:cubicBezTo>
                <a:cubicBezTo>
                  <a:pt x="5092902" y="919428"/>
                  <a:pt x="4985102" y="804847"/>
                  <a:pt x="4851367" y="722388"/>
                </a:cubicBezTo>
                <a:cubicBezTo>
                  <a:pt x="4645548" y="595492"/>
                  <a:pt x="4388125" y="550769"/>
                  <a:pt x="4064478" y="585771"/>
                </a:cubicBezTo>
                <a:cubicBezTo>
                  <a:pt x="4020462" y="590526"/>
                  <a:pt x="3976410" y="596588"/>
                  <a:pt x="3932395" y="603696"/>
                </a:cubicBezTo>
                <a:cubicBezTo>
                  <a:pt x="3937063" y="598797"/>
                  <a:pt x="3941731" y="593882"/>
                  <a:pt x="3946381" y="588974"/>
                </a:cubicBezTo>
                <a:cubicBezTo>
                  <a:pt x="3964306" y="587341"/>
                  <a:pt x="3982135" y="585785"/>
                  <a:pt x="3999848" y="584244"/>
                </a:cubicBezTo>
                <a:cubicBezTo>
                  <a:pt x="4054334" y="579502"/>
                  <a:pt x="4110702" y="574597"/>
                  <a:pt x="4165745" y="567660"/>
                </a:cubicBezTo>
                <a:cubicBezTo>
                  <a:pt x="4458346" y="530748"/>
                  <a:pt x="4711214" y="577627"/>
                  <a:pt x="4917341" y="706942"/>
                </a:cubicBezTo>
                <a:cubicBezTo>
                  <a:pt x="5045160" y="787133"/>
                  <a:pt x="5148540" y="898179"/>
                  <a:pt x="5248520" y="1005556"/>
                </a:cubicBezTo>
                <a:cubicBezTo>
                  <a:pt x="5296857" y="1057486"/>
                  <a:pt x="5346867" y="1111184"/>
                  <a:pt x="5399104" y="1160885"/>
                </a:cubicBezTo>
                <a:cubicBezTo>
                  <a:pt x="5493897" y="1250913"/>
                  <a:pt x="5600447" y="1315754"/>
                  <a:pt x="5715816" y="1353602"/>
                </a:cubicBezTo>
                <a:cubicBezTo>
                  <a:pt x="5819446" y="1387588"/>
                  <a:pt x="5930838" y="1401152"/>
                  <a:pt x="6056331" y="1395081"/>
                </a:cubicBezTo>
                <a:cubicBezTo>
                  <a:pt x="6069818" y="1394428"/>
                  <a:pt x="6083305" y="1393544"/>
                  <a:pt x="6096830" y="1392468"/>
                </a:cubicBezTo>
                <a:cubicBezTo>
                  <a:pt x="6316079" y="1374889"/>
                  <a:pt x="6541110" y="1302229"/>
                  <a:pt x="6759148" y="1231836"/>
                </a:cubicBezTo>
                <a:lnTo>
                  <a:pt x="6788908" y="1222230"/>
                </a:lnTo>
                <a:lnTo>
                  <a:pt x="6787159" y="1216831"/>
                </a:lnTo>
                <a:lnTo>
                  <a:pt x="6757400" y="1226437"/>
                </a:lnTo>
                <a:cubicBezTo>
                  <a:pt x="6287376" y="1378194"/>
                  <a:pt x="5801348" y="1535099"/>
                  <a:pt x="5403024" y="1156774"/>
                </a:cubicBezTo>
                <a:cubicBezTo>
                  <a:pt x="5350901" y="1107188"/>
                  <a:pt x="5300969" y="1053567"/>
                  <a:pt x="5252669" y="1001694"/>
                </a:cubicBezTo>
                <a:cubicBezTo>
                  <a:pt x="5152440" y="894049"/>
                  <a:pt x="5048810" y="782734"/>
                  <a:pt x="4920358" y="702139"/>
                </a:cubicBezTo>
                <a:cubicBezTo>
                  <a:pt x="4812213" y="634301"/>
                  <a:pt x="4689121" y="588561"/>
                  <a:pt x="4554463" y="566204"/>
                </a:cubicBezTo>
                <a:cubicBezTo>
                  <a:pt x="4433447" y="546108"/>
                  <a:pt x="4302420" y="544699"/>
                  <a:pt x="4165034" y="562029"/>
                </a:cubicBezTo>
                <a:cubicBezTo>
                  <a:pt x="4110106" y="568953"/>
                  <a:pt x="4053796" y="573854"/>
                  <a:pt x="3999349" y="578592"/>
                </a:cubicBezTo>
                <a:cubicBezTo>
                  <a:pt x="3983748" y="579948"/>
                  <a:pt x="3968052" y="581314"/>
                  <a:pt x="3952279" y="582736"/>
                </a:cubicBezTo>
                <a:cubicBezTo>
                  <a:pt x="3961866" y="572611"/>
                  <a:pt x="3971453" y="562482"/>
                  <a:pt x="3981002" y="552350"/>
                </a:cubicBezTo>
                <a:cubicBezTo>
                  <a:pt x="4003921" y="552248"/>
                  <a:pt x="4026649" y="552461"/>
                  <a:pt x="4049128" y="552682"/>
                </a:cubicBezTo>
                <a:cubicBezTo>
                  <a:pt x="4124035" y="553414"/>
                  <a:pt x="4194812" y="554110"/>
                  <a:pt x="4266397" y="543818"/>
                </a:cubicBezTo>
                <a:cubicBezTo>
                  <a:pt x="4531563" y="505697"/>
                  <a:pt x="4780532" y="555051"/>
                  <a:pt x="4986332" y="686577"/>
                </a:cubicBezTo>
                <a:cubicBezTo>
                  <a:pt x="5108867" y="764924"/>
                  <a:pt x="5208117" y="872704"/>
                  <a:pt x="5304120" y="976949"/>
                </a:cubicBezTo>
                <a:cubicBezTo>
                  <a:pt x="5350478" y="1027285"/>
                  <a:pt x="5398413" y="1079349"/>
                  <a:pt x="5448479" y="1127591"/>
                </a:cubicBezTo>
                <a:cubicBezTo>
                  <a:pt x="5540506" y="1215986"/>
                  <a:pt x="5639639" y="1277560"/>
                  <a:pt x="5751531" y="1315812"/>
                </a:cubicBezTo>
                <a:cubicBezTo>
                  <a:pt x="5850666" y="1349702"/>
                  <a:pt x="5957196" y="1364246"/>
                  <a:pt x="6077215" y="1360269"/>
                </a:cubicBezTo>
                <a:cubicBezTo>
                  <a:pt x="6096696" y="1359616"/>
                  <a:pt x="6116176" y="1358501"/>
                  <a:pt x="6135735" y="1356926"/>
                </a:cubicBezTo>
                <a:cubicBezTo>
                  <a:pt x="6339114" y="1340615"/>
                  <a:pt x="6547354" y="1276735"/>
                  <a:pt x="6749273" y="1214795"/>
                </a:cubicBezTo>
                <a:lnTo>
                  <a:pt x="6779109" y="1205650"/>
                </a:lnTo>
                <a:lnTo>
                  <a:pt x="6777476" y="1200289"/>
                </a:lnTo>
                <a:lnTo>
                  <a:pt x="6747620" y="1209454"/>
                </a:lnTo>
                <a:cubicBezTo>
                  <a:pt x="6298288" y="1347301"/>
                  <a:pt x="5833663" y="1489835"/>
                  <a:pt x="5452360" y="1123576"/>
                </a:cubicBezTo>
                <a:cubicBezTo>
                  <a:pt x="5402408" y="1075449"/>
                  <a:pt x="5354532" y="1023442"/>
                  <a:pt x="5308231" y="973164"/>
                </a:cubicBezTo>
                <a:cubicBezTo>
                  <a:pt x="5211997" y="868669"/>
                  <a:pt x="5112498" y="760620"/>
                  <a:pt x="4989329" y="681870"/>
                </a:cubicBezTo>
                <a:cubicBezTo>
                  <a:pt x="4883758" y="614397"/>
                  <a:pt x="4765719" y="568148"/>
                  <a:pt x="4638459" y="544390"/>
                </a:cubicBezTo>
                <a:cubicBezTo>
                  <a:pt x="4518556" y="522004"/>
                  <a:pt x="4393120" y="519952"/>
                  <a:pt x="4265590" y="538288"/>
                </a:cubicBezTo>
                <a:cubicBezTo>
                  <a:pt x="4194447" y="548509"/>
                  <a:pt x="4123881" y="547829"/>
                  <a:pt x="4049166" y="547097"/>
                </a:cubicBezTo>
                <a:cubicBezTo>
                  <a:pt x="4028417" y="546894"/>
                  <a:pt x="4007437" y="546694"/>
                  <a:pt x="3986265" y="546742"/>
                </a:cubicBezTo>
                <a:cubicBezTo>
                  <a:pt x="4000060" y="532096"/>
                  <a:pt x="4013815" y="517449"/>
                  <a:pt x="4027533" y="502809"/>
                </a:cubicBezTo>
                <a:cubicBezTo>
                  <a:pt x="4091644" y="503549"/>
                  <a:pt x="4154160" y="507735"/>
                  <a:pt x="4215177" y="511833"/>
                </a:cubicBezTo>
                <a:cubicBezTo>
                  <a:pt x="4264822" y="515169"/>
                  <a:pt x="4316156" y="518617"/>
                  <a:pt x="4366511" y="520010"/>
                </a:cubicBezTo>
                <a:lnTo>
                  <a:pt x="4379287" y="520360"/>
                </a:lnTo>
                <a:cubicBezTo>
                  <a:pt x="4611408" y="526725"/>
                  <a:pt x="4851424" y="533303"/>
                  <a:pt x="5055303" y="666212"/>
                </a:cubicBezTo>
                <a:cubicBezTo>
                  <a:pt x="5172594" y="742715"/>
                  <a:pt x="5267713" y="847248"/>
                  <a:pt x="5359700" y="948342"/>
                </a:cubicBezTo>
                <a:cubicBezTo>
                  <a:pt x="5404080" y="997102"/>
                  <a:pt x="5449958" y="1047515"/>
                  <a:pt x="5497854" y="1094316"/>
                </a:cubicBezTo>
                <a:cubicBezTo>
                  <a:pt x="5585769" y="1179790"/>
                  <a:pt x="5680446" y="1239886"/>
                  <a:pt x="5787266" y="1278041"/>
                </a:cubicBezTo>
                <a:cubicBezTo>
                  <a:pt x="5881904" y="1311816"/>
                  <a:pt x="5983574" y="1327320"/>
                  <a:pt x="6098098" y="1325437"/>
                </a:cubicBezTo>
                <a:cubicBezTo>
                  <a:pt x="6123861" y="1325015"/>
                  <a:pt x="6149682" y="1323708"/>
                  <a:pt x="6175600" y="1321633"/>
                </a:cubicBezTo>
                <a:cubicBezTo>
                  <a:pt x="6362784" y="1306609"/>
                  <a:pt x="6553886" y="1251355"/>
                  <a:pt x="6739398" y="1197696"/>
                </a:cubicBezTo>
                <a:lnTo>
                  <a:pt x="6769311" y="1189050"/>
                </a:lnTo>
                <a:lnTo>
                  <a:pt x="6767793" y="1183767"/>
                </a:lnTo>
                <a:lnTo>
                  <a:pt x="6737880" y="1192413"/>
                </a:lnTo>
                <a:cubicBezTo>
                  <a:pt x="6309220" y="1316388"/>
                  <a:pt x="5865958" y="1444571"/>
                  <a:pt x="5501697" y="1090377"/>
                </a:cubicBezTo>
                <a:cubicBezTo>
                  <a:pt x="5453916" y="1043692"/>
                  <a:pt x="5408095" y="993337"/>
                  <a:pt x="5363773" y="944634"/>
                </a:cubicBezTo>
                <a:cubicBezTo>
                  <a:pt x="5271555" y="843290"/>
                  <a:pt x="5176186" y="738507"/>
                  <a:pt x="5058320" y="661601"/>
                </a:cubicBezTo>
                <a:cubicBezTo>
                  <a:pt x="4853135" y="527850"/>
                  <a:pt x="4612330" y="521249"/>
                  <a:pt x="4379441" y="514865"/>
                </a:cubicBezTo>
                <a:lnTo>
                  <a:pt x="4366665" y="514513"/>
                </a:lnTo>
                <a:cubicBezTo>
                  <a:pt x="4316406" y="513126"/>
                  <a:pt x="4265129" y="509682"/>
                  <a:pt x="4215542" y="506348"/>
                </a:cubicBezTo>
                <a:cubicBezTo>
                  <a:pt x="4156043" y="502350"/>
                  <a:pt x="4095102" y="498273"/>
                  <a:pt x="4032624" y="497380"/>
                </a:cubicBezTo>
                <a:cubicBezTo>
                  <a:pt x="4047495" y="481494"/>
                  <a:pt x="4062307" y="465621"/>
                  <a:pt x="4077081" y="449769"/>
                </a:cubicBezTo>
                <a:cubicBezTo>
                  <a:pt x="4152738" y="453236"/>
                  <a:pt x="4225130" y="464099"/>
                  <a:pt x="4295311" y="474646"/>
                </a:cubicBezTo>
                <a:cubicBezTo>
                  <a:pt x="4354158" y="483492"/>
                  <a:pt x="4409738" y="491841"/>
                  <a:pt x="4466991" y="496170"/>
                </a:cubicBezTo>
                <a:cubicBezTo>
                  <a:pt x="4492447" y="498095"/>
                  <a:pt x="4518422" y="499841"/>
                  <a:pt x="4543532" y="501526"/>
                </a:cubicBezTo>
                <a:cubicBezTo>
                  <a:pt x="4742588" y="514903"/>
                  <a:pt x="4948427" y="528734"/>
                  <a:pt x="5124313" y="645847"/>
                </a:cubicBezTo>
                <a:cubicBezTo>
                  <a:pt x="5236320" y="720506"/>
                  <a:pt x="5327309" y="821792"/>
                  <a:pt x="5415300" y="919735"/>
                </a:cubicBezTo>
                <a:cubicBezTo>
                  <a:pt x="5457682" y="966901"/>
                  <a:pt x="5501504" y="1015680"/>
                  <a:pt x="5547230" y="1061021"/>
                </a:cubicBezTo>
                <a:cubicBezTo>
                  <a:pt x="5631052" y="1143595"/>
                  <a:pt x="5721252" y="1202211"/>
                  <a:pt x="5823000" y="1240232"/>
                </a:cubicBezTo>
                <a:cubicBezTo>
                  <a:pt x="5913143" y="1273910"/>
                  <a:pt x="6009972" y="1290375"/>
                  <a:pt x="6119001" y="1290567"/>
                </a:cubicBezTo>
                <a:cubicBezTo>
                  <a:pt x="6151431" y="1290625"/>
                  <a:pt x="6183996" y="1289242"/>
                  <a:pt x="6216695" y="1286610"/>
                </a:cubicBezTo>
                <a:cubicBezTo>
                  <a:pt x="6387241" y="1272931"/>
                  <a:pt x="6560821" y="1226091"/>
                  <a:pt x="6729561" y="1180539"/>
                </a:cubicBezTo>
                <a:cubicBezTo>
                  <a:pt x="6739552" y="1177850"/>
                  <a:pt x="6749561" y="1175141"/>
                  <a:pt x="6759532" y="1172470"/>
                </a:cubicBezTo>
                <a:lnTo>
                  <a:pt x="6758111" y="1167245"/>
                </a:lnTo>
                <a:cubicBezTo>
                  <a:pt x="6748139" y="1169915"/>
                  <a:pt x="6738149" y="1172624"/>
                  <a:pt x="6728140" y="1175314"/>
                </a:cubicBezTo>
                <a:cubicBezTo>
                  <a:pt x="6320171" y="1285438"/>
                  <a:pt x="5898293" y="1399289"/>
                  <a:pt x="5551034" y="1057159"/>
                </a:cubicBezTo>
                <a:cubicBezTo>
                  <a:pt x="5505424" y="1011953"/>
                  <a:pt x="5461659" y="963231"/>
                  <a:pt x="5419316" y="916104"/>
                </a:cubicBezTo>
                <a:cubicBezTo>
                  <a:pt x="5331112" y="817911"/>
                  <a:pt x="5239893" y="716375"/>
                  <a:pt x="5127310" y="641352"/>
                </a:cubicBezTo>
                <a:cubicBezTo>
                  <a:pt x="4950233" y="523428"/>
                  <a:pt x="4743664" y="509545"/>
                  <a:pt x="4543897" y="496125"/>
                </a:cubicBezTo>
                <a:cubicBezTo>
                  <a:pt x="4518805" y="494437"/>
                  <a:pt x="4492831" y="492692"/>
                  <a:pt x="4467394" y="490769"/>
                </a:cubicBezTo>
                <a:cubicBezTo>
                  <a:pt x="4410334" y="486458"/>
                  <a:pt x="4354868" y="478120"/>
                  <a:pt x="4296137" y="469292"/>
                </a:cubicBezTo>
                <a:cubicBezTo>
                  <a:pt x="4227223" y="458935"/>
                  <a:pt x="4156177" y="448285"/>
                  <a:pt x="4081922" y="444585"/>
                </a:cubicBezTo>
                <a:cubicBezTo>
                  <a:pt x="4098137" y="427189"/>
                  <a:pt x="4114295" y="409823"/>
                  <a:pt x="4130414" y="392503"/>
                </a:cubicBezTo>
                <a:cubicBezTo>
                  <a:pt x="4140231" y="392989"/>
                  <a:pt x="4150030" y="393644"/>
                  <a:pt x="4159808" y="394520"/>
                </a:cubicBezTo>
                <a:cubicBezTo>
                  <a:pt x="4239654" y="401688"/>
                  <a:pt x="4314446" y="419348"/>
                  <a:pt x="4386799" y="436422"/>
                </a:cubicBezTo>
                <a:cubicBezTo>
                  <a:pt x="4448547" y="450996"/>
                  <a:pt x="4506875" y="464764"/>
                  <a:pt x="4567470" y="472322"/>
                </a:cubicBezTo>
                <a:cubicBezTo>
                  <a:pt x="4606394" y="477175"/>
                  <a:pt x="4646239" y="481146"/>
                  <a:pt x="4684779" y="484984"/>
                </a:cubicBezTo>
                <a:cubicBezTo>
                  <a:pt x="4858841" y="502319"/>
                  <a:pt x="5038839" y="520246"/>
                  <a:pt x="5193304" y="625483"/>
                </a:cubicBezTo>
                <a:cubicBezTo>
                  <a:pt x="5299432" y="697893"/>
                  <a:pt x="5385810" y="795356"/>
                  <a:pt x="5469324" y="889630"/>
                </a:cubicBezTo>
                <a:cubicBezTo>
                  <a:pt x="5510208" y="935739"/>
                  <a:pt x="5552455" y="983423"/>
                  <a:pt x="5596604" y="1027726"/>
                </a:cubicBezTo>
                <a:cubicBezTo>
                  <a:pt x="5676085" y="1107476"/>
                  <a:pt x="5761636" y="1164670"/>
                  <a:pt x="5858158" y="1202595"/>
                </a:cubicBezTo>
                <a:cubicBezTo>
                  <a:pt x="5943671" y="1236197"/>
                  <a:pt x="6035544" y="1253642"/>
                  <a:pt x="6139020" y="1255947"/>
                </a:cubicBezTo>
                <a:cubicBezTo>
                  <a:pt x="6178654" y="1256812"/>
                  <a:pt x="6218519" y="1255409"/>
                  <a:pt x="6258558" y="1252201"/>
                </a:cubicBezTo>
                <a:cubicBezTo>
                  <a:pt x="6411755" y="1239905"/>
                  <a:pt x="6567180" y="1201250"/>
                  <a:pt x="6718476" y="1163633"/>
                </a:cubicBezTo>
                <a:cubicBezTo>
                  <a:pt x="6728927" y="1161039"/>
                  <a:pt x="6739341" y="1158445"/>
                  <a:pt x="6749734" y="1155871"/>
                </a:cubicBezTo>
                <a:lnTo>
                  <a:pt x="6748447" y="1150703"/>
                </a:lnTo>
                <a:cubicBezTo>
                  <a:pt x="6738053" y="1153278"/>
                  <a:pt x="6727640" y="1155871"/>
                  <a:pt x="6717189" y="1158465"/>
                </a:cubicBezTo>
                <a:cubicBezTo>
                  <a:pt x="6329988" y="1254756"/>
                  <a:pt x="5929608" y="1354313"/>
                  <a:pt x="5600370" y="1023961"/>
                </a:cubicBezTo>
                <a:cubicBezTo>
                  <a:pt x="5556356" y="979773"/>
                  <a:pt x="5514146" y="932146"/>
                  <a:pt x="5473320" y="886095"/>
                </a:cubicBezTo>
                <a:cubicBezTo>
                  <a:pt x="5389575" y="791590"/>
                  <a:pt x="5302986" y="693858"/>
                  <a:pt x="5196301" y="621083"/>
                </a:cubicBezTo>
                <a:cubicBezTo>
                  <a:pt x="5040722" y="515080"/>
                  <a:pt x="4860031" y="497086"/>
                  <a:pt x="4685317" y="479684"/>
                </a:cubicBezTo>
                <a:cubicBezTo>
                  <a:pt x="4646797" y="475847"/>
                  <a:pt x="4606989" y="471882"/>
                  <a:pt x="4568123" y="467035"/>
                </a:cubicBezTo>
                <a:cubicBezTo>
                  <a:pt x="4507835" y="459515"/>
                  <a:pt x="4449623" y="445778"/>
                  <a:pt x="4388029" y="431237"/>
                </a:cubicBezTo>
                <a:cubicBezTo>
                  <a:pt x="4315503" y="414119"/>
                  <a:pt x="4240499" y="396419"/>
                  <a:pt x="4160289" y="389214"/>
                </a:cubicBezTo>
                <a:cubicBezTo>
                  <a:pt x="4151931" y="388463"/>
                  <a:pt x="4143555" y="387869"/>
                  <a:pt x="4135159" y="387404"/>
                </a:cubicBezTo>
                <a:cubicBezTo>
                  <a:pt x="4137080" y="385331"/>
                  <a:pt x="4139021" y="383253"/>
                  <a:pt x="4140942" y="381181"/>
                </a:cubicBezTo>
                <a:cubicBezTo>
                  <a:pt x="4155851" y="365155"/>
                  <a:pt x="4170797" y="349093"/>
                  <a:pt x="4185783" y="333009"/>
                </a:cubicBezTo>
                <a:cubicBezTo>
                  <a:pt x="4211124" y="333979"/>
                  <a:pt x="4236369" y="336248"/>
                  <a:pt x="4261517" y="339991"/>
                </a:cubicBezTo>
                <a:cubicBezTo>
                  <a:pt x="4392236" y="359451"/>
                  <a:pt x="4521245" y="393881"/>
                  <a:pt x="4667488" y="448341"/>
                </a:cubicBezTo>
                <a:lnTo>
                  <a:pt x="4667930" y="448512"/>
                </a:lnTo>
                <a:lnTo>
                  <a:pt x="4668429" y="448506"/>
                </a:lnTo>
                <a:cubicBezTo>
                  <a:pt x="4913537" y="445997"/>
                  <a:pt x="5107791" y="497230"/>
                  <a:pt x="5262295" y="605118"/>
                </a:cubicBezTo>
                <a:cubicBezTo>
                  <a:pt x="5363043" y="675588"/>
                  <a:pt x="5445194" y="769708"/>
                  <a:pt x="5524636" y="860716"/>
                </a:cubicBezTo>
                <a:cubicBezTo>
                  <a:pt x="5563599" y="905345"/>
                  <a:pt x="5603906" y="951512"/>
                  <a:pt x="5645980" y="994432"/>
                </a:cubicBezTo>
                <a:cubicBezTo>
                  <a:pt x="5721291" y="1071261"/>
                  <a:pt x="5802347" y="1126995"/>
                  <a:pt x="5893778" y="1164786"/>
                </a:cubicBezTo>
                <a:cubicBezTo>
                  <a:pt x="5974776" y="1198272"/>
                  <a:pt x="6061768" y="1216677"/>
                  <a:pt x="6159750" y="1221039"/>
                </a:cubicBezTo>
                <a:cubicBezTo>
                  <a:pt x="6207280" y="1223152"/>
                  <a:pt x="6255196" y="1221807"/>
                  <a:pt x="6303322" y="1217965"/>
                </a:cubicBezTo>
                <a:cubicBezTo>
                  <a:pt x="6438498" y="1207110"/>
                  <a:pt x="6575135" y="1176351"/>
                  <a:pt x="6708409" y="1146361"/>
                </a:cubicBezTo>
                <a:cubicBezTo>
                  <a:pt x="6718937" y="1143998"/>
                  <a:pt x="6729446" y="1141635"/>
                  <a:pt x="6739917" y="1139272"/>
                </a:cubicBezTo>
                <a:lnTo>
                  <a:pt x="6738784" y="1134162"/>
                </a:lnTo>
                <a:cubicBezTo>
                  <a:pt x="6728294" y="1136525"/>
                  <a:pt x="6717784" y="1138888"/>
                  <a:pt x="6707256" y="1141251"/>
                </a:cubicBezTo>
                <a:cubicBezTo>
                  <a:pt x="6340747" y="1223748"/>
                  <a:pt x="5961731" y="1309049"/>
                  <a:pt x="5649707" y="990762"/>
                </a:cubicBezTo>
                <a:cubicBezTo>
                  <a:pt x="5607748" y="947939"/>
                  <a:pt x="5567498" y="901849"/>
                  <a:pt x="5528594" y="857258"/>
                </a:cubicBezTo>
                <a:cubicBezTo>
                  <a:pt x="5448940" y="766019"/>
                  <a:pt x="5366578" y="671668"/>
                  <a:pt x="5265292" y="600833"/>
                </a:cubicBezTo>
                <a:cubicBezTo>
                  <a:pt x="5181316" y="542179"/>
                  <a:pt x="5084064" y="499503"/>
                  <a:pt x="4976265" y="473987"/>
                </a:cubicBezTo>
                <a:cubicBezTo>
                  <a:pt x="4884085" y="452172"/>
                  <a:pt x="4783529" y="442118"/>
                  <a:pt x="4668852" y="443263"/>
                </a:cubicBezTo>
                <a:cubicBezTo>
                  <a:pt x="4522456" y="388768"/>
                  <a:pt x="4393235" y="354300"/>
                  <a:pt x="4262285" y="334809"/>
                </a:cubicBezTo>
                <a:cubicBezTo>
                  <a:pt x="4238424" y="331259"/>
                  <a:pt x="4214505" y="329023"/>
                  <a:pt x="4190490" y="327954"/>
                </a:cubicBezTo>
                <a:cubicBezTo>
                  <a:pt x="4207685" y="309491"/>
                  <a:pt x="4224937" y="291002"/>
                  <a:pt x="4242248" y="272499"/>
                </a:cubicBezTo>
                <a:cubicBezTo>
                  <a:pt x="4282862" y="273117"/>
                  <a:pt x="4323245" y="277217"/>
                  <a:pt x="4363226" y="285451"/>
                </a:cubicBezTo>
                <a:cubicBezTo>
                  <a:pt x="4492389" y="312041"/>
                  <a:pt x="4617191" y="354903"/>
                  <a:pt x="4767910" y="424434"/>
                </a:cubicBezTo>
                <a:lnTo>
                  <a:pt x="4768409" y="424662"/>
                </a:lnTo>
                <a:lnTo>
                  <a:pt x="4768966" y="424668"/>
                </a:lnTo>
                <a:cubicBezTo>
                  <a:pt x="5001203" y="427561"/>
                  <a:pt x="5185139" y="479928"/>
                  <a:pt x="5331266" y="584759"/>
                </a:cubicBezTo>
                <a:cubicBezTo>
                  <a:pt x="5426654" y="653302"/>
                  <a:pt x="5504579" y="744040"/>
                  <a:pt x="5579948" y="831801"/>
                </a:cubicBezTo>
                <a:cubicBezTo>
                  <a:pt x="5617008" y="874952"/>
                  <a:pt x="5655336" y="919581"/>
                  <a:pt x="5695336" y="961137"/>
                </a:cubicBezTo>
                <a:cubicBezTo>
                  <a:pt x="5766536" y="1035065"/>
                  <a:pt x="5843077" y="1089301"/>
                  <a:pt x="5929397" y="1126957"/>
                </a:cubicBezTo>
                <a:cubicBezTo>
                  <a:pt x="6005880" y="1160328"/>
                  <a:pt x="6088012" y="1179675"/>
                  <a:pt x="6180480" y="1186092"/>
                </a:cubicBezTo>
                <a:cubicBezTo>
                  <a:pt x="6236983" y="1190011"/>
                  <a:pt x="6294062" y="1188801"/>
                  <a:pt x="6351352" y="1184209"/>
                </a:cubicBezTo>
                <a:cubicBezTo>
                  <a:pt x="6467374" y="1174910"/>
                  <a:pt x="6584183" y="1151683"/>
                  <a:pt x="6698361" y="1128993"/>
                </a:cubicBezTo>
                <a:cubicBezTo>
                  <a:pt x="6708985" y="1126880"/>
                  <a:pt x="6719552" y="1124786"/>
                  <a:pt x="6730118" y="1122692"/>
                </a:cubicBezTo>
                <a:lnTo>
                  <a:pt x="6729119" y="1117639"/>
                </a:lnTo>
                <a:cubicBezTo>
                  <a:pt x="6718553" y="1119733"/>
                  <a:pt x="6707967" y="1121827"/>
                  <a:pt x="6697362" y="1123941"/>
                </a:cubicBezTo>
                <a:cubicBezTo>
                  <a:pt x="6351506" y="1192682"/>
                  <a:pt x="5993892" y="1263766"/>
                  <a:pt x="5699063" y="957564"/>
                </a:cubicBezTo>
                <a:cubicBezTo>
                  <a:pt x="5659159" y="916123"/>
                  <a:pt x="5620869" y="871532"/>
                  <a:pt x="5583867" y="828439"/>
                </a:cubicBezTo>
                <a:cubicBezTo>
                  <a:pt x="5508306" y="740448"/>
                  <a:pt x="5430170" y="649479"/>
                  <a:pt x="5334282" y="580568"/>
                </a:cubicBezTo>
                <a:cubicBezTo>
                  <a:pt x="5254744" y="523518"/>
                  <a:pt x="5162660" y="481255"/>
                  <a:pt x="5060568" y="454954"/>
                </a:cubicBezTo>
                <a:cubicBezTo>
                  <a:pt x="4973421" y="432499"/>
                  <a:pt x="4878245" y="420908"/>
                  <a:pt x="4769582" y="419523"/>
                </a:cubicBezTo>
                <a:cubicBezTo>
                  <a:pt x="4618708" y="349958"/>
                  <a:pt x="4493676" y="307046"/>
                  <a:pt x="4364263" y="280402"/>
                </a:cubicBezTo>
                <a:cubicBezTo>
                  <a:pt x="4325474" y="272414"/>
                  <a:pt x="4286339" y="268287"/>
                  <a:pt x="4246993" y="267429"/>
                </a:cubicBezTo>
                <a:cubicBezTo>
                  <a:pt x="4264322" y="248897"/>
                  <a:pt x="4281728" y="230357"/>
                  <a:pt x="4299192" y="211821"/>
                </a:cubicBezTo>
                <a:cubicBezTo>
                  <a:pt x="4355042" y="210939"/>
                  <a:pt x="4410488" y="216686"/>
                  <a:pt x="4464973" y="230904"/>
                </a:cubicBezTo>
                <a:cubicBezTo>
                  <a:pt x="4626374" y="273033"/>
                  <a:pt x="4759457" y="340287"/>
                  <a:pt x="4868370" y="400513"/>
                </a:cubicBezTo>
                <a:lnTo>
                  <a:pt x="4868908" y="400807"/>
                </a:lnTo>
                <a:lnTo>
                  <a:pt x="4869503" y="400830"/>
                </a:lnTo>
                <a:cubicBezTo>
                  <a:pt x="5088848" y="409122"/>
                  <a:pt x="5262468" y="462622"/>
                  <a:pt x="5400257" y="564390"/>
                </a:cubicBezTo>
                <a:cubicBezTo>
                  <a:pt x="5490265" y="630996"/>
                  <a:pt x="5563982" y="718373"/>
                  <a:pt x="5635259" y="802887"/>
                </a:cubicBezTo>
                <a:cubicBezTo>
                  <a:pt x="5670437" y="844558"/>
                  <a:pt x="5706786" y="887651"/>
                  <a:pt x="5744711" y="927843"/>
                </a:cubicBezTo>
                <a:cubicBezTo>
                  <a:pt x="5811761" y="998851"/>
                  <a:pt x="5883825" y="1051588"/>
                  <a:pt x="5965035" y="1089090"/>
                </a:cubicBezTo>
                <a:cubicBezTo>
                  <a:pt x="6037003" y="1122346"/>
                  <a:pt x="6114275" y="1142615"/>
                  <a:pt x="6201248" y="1151087"/>
                </a:cubicBezTo>
                <a:cubicBezTo>
                  <a:pt x="6268394" y="1157619"/>
                  <a:pt x="6336444" y="1156524"/>
                  <a:pt x="6404608" y="1151068"/>
                </a:cubicBezTo>
                <a:cubicBezTo>
                  <a:pt x="6499650" y="1143441"/>
                  <a:pt x="6594923" y="1127303"/>
                  <a:pt x="6688352" y="1111491"/>
                </a:cubicBezTo>
                <a:cubicBezTo>
                  <a:pt x="6699014" y="1109685"/>
                  <a:pt x="6709676" y="1107879"/>
                  <a:pt x="6720301" y="1106092"/>
                </a:cubicBezTo>
                <a:lnTo>
                  <a:pt x="6719456" y="1101097"/>
                </a:lnTo>
                <a:cubicBezTo>
                  <a:pt x="6708831" y="1102884"/>
                  <a:pt x="6698169" y="1104690"/>
                  <a:pt x="6687507" y="1106496"/>
                </a:cubicBezTo>
                <a:cubicBezTo>
                  <a:pt x="6362322" y="1161558"/>
                  <a:pt x="6026053" y="1218464"/>
                  <a:pt x="5748400" y="924365"/>
                </a:cubicBezTo>
                <a:cubicBezTo>
                  <a:pt x="5710551" y="884289"/>
                  <a:pt x="5674260" y="841234"/>
                  <a:pt x="5639140" y="799621"/>
                </a:cubicBezTo>
                <a:cubicBezTo>
                  <a:pt x="5567671" y="714877"/>
                  <a:pt x="5493762" y="627269"/>
                  <a:pt x="5403273" y="560315"/>
                </a:cubicBezTo>
                <a:cubicBezTo>
                  <a:pt x="5328173" y="504859"/>
                  <a:pt x="5241239" y="463006"/>
                  <a:pt x="5144870" y="435917"/>
                </a:cubicBezTo>
                <a:cubicBezTo>
                  <a:pt x="5062757" y="412835"/>
                  <a:pt x="4972922" y="399708"/>
                  <a:pt x="4870291" y="395788"/>
                </a:cubicBezTo>
                <a:cubicBezTo>
                  <a:pt x="4761204" y="335478"/>
                  <a:pt x="4627931" y="268203"/>
                  <a:pt x="4466241" y="226001"/>
                </a:cubicBezTo>
                <a:cubicBezTo>
                  <a:pt x="4414772" y="212566"/>
                  <a:pt x="4360978" y="206044"/>
                  <a:pt x="4304264" y="206428"/>
                </a:cubicBezTo>
                <a:cubicBezTo>
                  <a:pt x="4321786" y="187854"/>
                  <a:pt x="4339365" y="169287"/>
                  <a:pt x="4357020" y="150750"/>
                </a:cubicBezTo>
                <a:cubicBezTo>
                  <a:pt x="4427491" y="147401"/>
                  <a:pt x="4497730" y="154675"/>
                  <a:pt x="4566720" y="176357"/>
                </a:cubicBezTo>
                <a:cubicBezTo>
                  <a:pt x="4725912" y="226395"/>
                  <a:pt x="4859321" y="305657"/>
                  <a:pt x="4968849" y="376592"/>
                </a:cubicBezTo>
                <a:lnTo>
                  <a:pt x="4969387" y="376943"/>
                </a:lnTo>
                <a:lnTo>
                  <a:pt x="4970021" y="376985"/>
                </a:lnTo>
                <a:cubicBezTo>
                  <a:pt x="5179357" y="390880"/>
                  <a:pt x="5337991" y="443955"/>
                  <a:pt x="5469247" y="544016"/>
                </a:cubicBezTo>
                <a:cubicBezTo>
                  <a:pt x="5553896" y="608691"/>
                  <a:pt x="5623386" y="692725"/>
                  <a:pt x="5690610" y="773973"/>
                </a:cubicBezTo>
                <a:cubicBezTo>
                  <a:pt x="5723846" y="814165"/>
                  <a:pt x="5758236" y="855720"/>
                  <a:pt x="5794086" y="894529"/>
                </a:cubicBezTo>
                <a:cubicBezTo>
                  <a:pt x="5911433" y="1021559"/>
                  <a:pt x="6051412" y="1094008"/>
                  <a:pt x="6222016" y="1116006"/>
                </a:cubicBezTo>
                <a:cubicBezTo>
                  <a:pt x="6303014" y="1126438"/>
                  <a:pt x="6385396" y="1125151"/>
                  <a:pt x="6467624" y="1118561"/>
                </a:cubicBezTo>
                <a:cubicBezTo>
                  <a:pt x="6538305" y="1112894"/>
                  <a:pt x="6608871" y="1103307"/>
                  <a:pt x="6678342" y="1093854"/>
                </a:cubicBezTo>
                <a:cubicBezTo>
                  <a:pt x="6689082" y="1092394"/>
                  <a:pt x="6699782" y="1090934"/>
                  <a:pt x="6710464" y="1089513"/>
                </a:cubicBezTo>
                <a:lnTo>
                  <a:pt x="6709812" y="1084575"/>
                </a:lnTo>
                <a:cubicBezTo>
                  <a:pt x="6699130" y="1086016"/>
                  <a:pt x="6688409" y="1087457"/>
                  <a:pt x="6677670" y="1088917"/>
                </a:cubicBezTo>
                <a:cubicBezTo>
                  <a:pt x="6373138" y="1130319"/>
                  <a:pt x="6058233" y="1173124"/>
                  <a:pt x="5797736" y="891167"/>
                </a:cubicBezTo>
                <a:cubicBezTo>
                  <a:pt x="5761982" y="852454"/>
                  <a:pt x="5727650" y="810937"/>
                  <a:pt x="5694432" y="770803"/>
                </a:cubicBezTo>
                <a:cubicBezTo>
                  <a:pt x="5627056" y="689324"/>
                  <a:pt x="5557355" y="605079"/>
                  <a:pt x="5472264" y="540060"/>
                </a:cubicBezTo>
                <a:cubicBezTo>
                  <a:pt x="5400602" y="485442"/>
                  <a:pt x="5321103" y="445154"/>
                  <a:pt x="5229193" y="416889"/>
                </a:cubicBezTo>
                <a:cubicBezTo>
                  <a:pt x="5152075" y="393179"/>
                  <a:pt x="5067619" y="378515"/>
                  <a:pt x="4971001" y="372063"/>
                </a:cubicBezTo>
                <a:cubicBezTo>
                  <a:pt x="4861319" y="301038"/>
                  <a:pt x="4727699" y="221746"/>
                  <a:pt x="4568200" y="171610"/>
                </a:cubicBezTo>
                <a:cubicBezTo>
                  <a:pt x="4500304" y="150269"/>
                  <a:pt x="4431256" y="142746"/>
                  <a:pt x="4361996" y="145520"/>
                </a:cubicBezTo>
                <a:cubicBezTo>
                  <a:pt x="4379345" y="127315"/>
                  <a:pt x="4396770" y="109140"/>
                  <a:pt x="4414273" y="91008"/>
                </a:cubicBezTo>
                <a:cubicBezTo>
                  <a:pt x="4500535" y="83327"/>
                  <a:pt x="4585683" y="91521"/>
                  <a:pt x="4668468" y="121810"/>
                </a:cubicBezTo>
                <a:cubicBezTo>
                  <a:pt x="4825911" y="179414"/>
                  <a:pt x="4954171" y="266810"/>
                  <a:pt x="5069329" y="352671"/>
                </a:cubicBezTo>
                <a:lnTo>
                  <a:pt x="5069866" y="353076"/>
                </a:lnTo>
                <a:lnTo>
                  <a:pt x="5070558" y="353143"/>
                </a:lnTo>
                <a:cubicBezTo>
                  <a:pt x="5266790" y="372525"/>
                  <a:pt x="5415396" y="426703"/>
                  <a:pt x="5538219" y="523643"/>
                </a:cubicBezTo>
                <a:cubicBezTo>
                  <a:pt x="5617507" y="586394"/>
                  <a:pt x="5682809" y="667058"/>
                  <a:pt x="5745960" y="745078"/>
                </a:cubicBezTo>
                <a:cubicBezTo>
                  <a:pt x="5777275" y="783790"/>
                  <a:pt x="5809686" y="823809"/>
                  <a:pt x="5843441" y="861234"/>
                </a:cubicBezTo>
                <a:cubicBezTo>
                  <a:pt x="5953086" y="982809"/>
                  <a:pt x="6083708" y="1054643"/>
                  <a:pt x="6242785" y="1080848"/>
                </a:cubicBezTo>
                <a:cubicBezTo>
                  <a:pt x="6346511" y="1097927"/>
                  <a:pt x="6452657" y="1094661"/>
                  <a:pt x="6557517" y="1086246"/>
                </a:cubicBezTo>
                <a:cubicBezTo>
                  <a:pt x="6594693" y="1083269"/>
                  <a:pt x="6631695" y="1079657"/>
                  <a:pt x="6668370" y="1076045"/>
                </a:cubicBezTo>
                <a:cubicBezTo>
                  <a:pt x="6679149" y="1074988"/>
                  <a:pt x="6689908" y="1073931"/>
                  <a:pt x="6700628" y="1072913"/>
                </a:cubicBezTo>
                <a:lnTo>
                  <a:pt x="6700167" y="1068033"/>
                </a:lnTo>
                <a:cubicBezTo>
                  <a:pt x="6689428" y="1069071"/>
                  <a:pt x="6678688" y="1070127"/>
                  <a:pt x="6667890" y="1071184"/>
                </a:cubicBezTo>
                <a:cubicBezTo>
                  <a:pt x="6384013" y="1099003"/>
                  <a:pt x="6090432" y="1127764"/>
                  <a:pt x="5847073" y="857968"/>
                </a:cubicBezTo>
                <a:cubicBezTo>
                  <a:pt x="5813394" y="820620"/>
                  <a:pt x="5781041" y="780659"/>
                  <a:pt x="5749764" y="742004"/>
                </a:cubicBezTo>
                <a:cubicBezTo>
                  <a:pt x="5686441" y="663772"/>
                  <a:pt x="5620966" y="582895"/>
                  <a:pt x="5541254" y="519810"/>
                </a:cubicBezTo>
                <a:cubicBezTo>
                  <a:pt x="5474108" y="466812"/>
                  <a:pt x="5399603" y="426925"/>
                  <a:pt x="5313495" y="397863"/>
                </a:cubicBezTo>
                <a:cubicBezTo>
                  <a:pt x="5241411" y="373535"/>
                  <a:pt x="5162315" y="357335"/>
                  <a:pt x="5071711" y="348346"/>
                </a:cubicBezTo>
                <a:cubicBezTo>
                  <a:pt x="4956400" y="262395"/>
                  <a:pt x="4827928" y="174945"/>
                  <a:pt x="4670159" y="117219"/>
                </a:cubicBezTo>
                <a:cubicBezTo>
                  <a:pt x="4592465" y="88792"/>
                  <a:pt x="4509661" y="78139"/>
                  <a:pt x="4419844" y="85236"/>
                </a:cubicBezTo>
                <a:cubicBezTo>
                  <a:pt x="4437269" y="67217"/>
                  <a:pt x="4454753" y="49244"/>
                  <a:pt x="4472332" y="31333"/>
                </a:cubicBezTo>
                <a:cubicBezTo>
                  <a:pt x="4573272" y="18301"/>
                  <a:pt x="4673175" y="26891"/>
                  <a:pt x="4770253" y="67259"/>
                </a:cubicBezTo>
                <a:cubicBezTo>
                  <a:pt x="4927024" y="132460"/>
                  <a:pt x="5054958" y="231469"/>
                  <a:pt x="5169846" y="328748"/>
                </a:cubicBezTo>
                <a:lnTo>
                  <a:pt x="5170365" y="329201"/>
                </a:lnTo>
                <a:lnTo>
                  <a:pt x="5171056" y="329295"/>
                </a:lnTo>
                <a:cubicBezTo>
                  <a:pt x="5354225" y="354165"/>
                  <a:pt x="5492802" y="409450"/>
                  <a:pt x="5607191" y="503267"/>
                </a:cubicBezTo>
                <a:cubicBezTo>
                  <a:pt x="5681157" y="564090"/>
                  <a:pt x="5742251" y="641409"/>
                  <a:pt x="5801329" y="716183"/>
                </a:cubicBezTo>
                <a:cubicBezTo>
                  <a:pt x="5830743" y="753397"/>
                  <a:pt x="5861155" y="791879"/>
                  <a:pt x="5892817" y="827940"/>
                </a:cubicBezTo>
                <a:cubicBezTo>
                  <a:pt x="5994756" y="944000"/>
                  <a:pt x="6116042" y="1015200"/>
                  <a:pt x="6263591" y="1045594"/>
                </a:cubicBezTo>
                <a:cubicBezTo>
                  <a:pt x="6393945" y="1072433"/>
                  <a:pt x="6528411" y="1065113"/>
                  <a:pt x="6658458" y="1058043"/>
                </a:cubicBezTo>
                <a:cubicBezTo>
                  <a:pt x="6669255" y="1057448"/>
                  <a:pt x="6680033" y="1056871"/>
                  <a:pt x="6690772" y="1056314"/>
                </a:cubicBezTo>
                <a:lnTo>
                  <a:pt x="6690523" y="1051511"/>
                </a:lnTo>
                <a:cubicBezTo>
                  <a:pt x="6679783" y="1052068"/>
                  <a:pt x="6669005" y="1052664"/>
                  <a:pt x="6658188" y="1053259"/>
                </a:cubicBezTo>
                <a:cubicBezTo>
                  <a:pt x="6394906" y="1067572"/>
                  <a:pt x="6122671" y="1082385"/>
                  <a:pt x="5896429" y="824770"/>
                </a:cubicBezTo>
                <a:cubicBezTo>
                  <a:pt x="5864844" y="788805"/>
                  <a:pt x="5834470" y="750381"/>
                  <a:pt x="5805094" y="713205"/>
                </a:cubicBezTo>
                <a:cubicBezTo>
                  <a:pt x="5745863" y="638239"/>
                  <a:pt x="5684596" y="560707"/>
                  <a:pt x="5610245" y="499553"/>
                </a:cubicBezTo>
                <a:cubicBezTo>
                  <a:pt x="5495280" y="405268"/>
                  <a:pt x="5356127" y="349674"/>
                  <a:pt x="5172402" y="324631"/>
                </a:cubicBezTo>
                <a:cubicBezTo>
                  <a:pt x="5057360" y="227243"/>
                  <a:pt x="4929233" y="128172"/>
                  <a:pt x="4772098" y="62822"/>
                </a:cubicBezTo>
                <a:cubicBezTo>
                  <a:pt x="4681782" y="25264"/>
                  <a:pt x="4584607" y="12985"/>
                  <a:pt x="4477711" y="25865"/>
                </a:cubicBezTo>
                <a:close/>
                <a:moveTo>
                  <a:pt x="4851417" y="0"/>
                </a:moveTo>
                <a:lnTo>
                  <a:pt x="4837396" y="0"/>
                </a:lnTo>
                <a:lnTo>
                  <a:pt x="4872039" y="12707"/>
                </a:lnTo>
                <a:cubicBezTo>
                  <a:pt x="5036533" y="89077"/>
                  <a:pt x="5163890" y="203539"/>
                  <a:pt x="5270364" y="304834"/>
                </a:cubicBezTo>
                <a:lnTo>
                  <a:pt x="5270882" y="305322"/>
                </a:lnTo>
                <a:lnTo>
                  <a:pt x="5271575" y="305443"/>
                </a:lnTo>
                <a:cubicBezTo>
                  <a:pt x="5441640" y="335818"/>
                  <a:pt x="5570207" y="392203"/>
                  <a:pt x="5676181" y="482890"/>
                </a:cubicBezTo>
                <a:cubicBezTo>
                  <a:pt x="5744787" y="541793"/>
                  <a:pt x="5801694" y="615780"/>
                  <a:pt x="5856736" y="687326"/>
                </a:cubicBezTo>
                <a:cubicBezTo>
                  <a:pt x="5884210" y="723022"/>
                  <a:pt x="5912605" y="759967"/>
                  <a:pt x="5942173" y="794626"/>
                </a:cubicBezTo>
                <a:cubicBezTo>
                  <a:pt x="6036427" y="905192"/>
                  <a:pt x="6148376" y="975700"/>
                  <a:pt x="6284417" y="1010224"/>
                </a:cubicBezTo>
                <a:cubicBezTo>
                  <a:pt x="6404627" y="1040714"/>
                  <a:pt x="6528622" y="1040253"/>
                  <a:pt x="6648544" y="1039811"/>
                </a:cubicBezTo>
                <a:cubicBezTo>
                  <a:pt x="6659360" y="1039772"/>
                  <a:pt x="6670158" y="1039715"/>
                  <a:pt x="6680916" y="1039715"/>
                </a:cubicBezTo>
                <a:lnTo>
                  <a:pt x="6680916" y="1034989"/>
                </a:lnTo>
                <a:cubicBezTo>
                  <a:pt x="6670158" y="1035008"/>
                  <a:pt x="6659360" y="1035046"/>
                  <a:pt x="6648525" y="1035085"/>
                </a:cubicBezTo>
                <a:cubicBezTo>
                  <a:pt x="6405857" y="1035988"/>
                  <a:pt x="6154927" y="1036929"/>
                  <a:pt x="5945766" y="791571"/>
                </a:cubicBezTo>
                <a:cubicBezTo>
                  <a:pt x="5916275" y="756989"/>
                  <a:pt x="5887917" y="720102"/>
                  <a:pt x="5860483" y="684444"/>
                </a:cubicBezTo>
                <a:cubicBezTo>
                  <a:pt x="5805286" y="612707"/>
                  <a:pt x="5748246" y="538530"/>
                  <a:pt x="5679255" y="479307"/>
                </a:cubicBezTo>
                <a:cubicBezTo>
                  <a:pt x="5572743" y="388171"/>
                  <a:pt x="5443696" y="331482"/>
                  <a:pt x="5273111" y="300923"/>
                </a:cubicBezTo>
                <a:cubicBezTo>
                  <a:pt x="5166464" y="199489"/>
                  <a:pt x="5038896" y="84975"/>
                  <a:pt x="4874018" y="8426"/>
                </a:cubicBezTo>
                <a:close/>
                <a:moveTo>
                  <a:pt x="5052357" y="0"/>
                </a:moveTo>
                <a:lnTo>
                  <a:pt x="5043371" y="0"/>
                </a:lnTo>
                <a:lnTo>
                  <a:pt x="5090578" y="28404"/>
                </a:lnTo>
                <a:cubicBezTo>
                  <a:pt x="5200683" y="104793"/>
                  <a:pt x="5291666" y="196944"/>
                  <a:pt x="5370901" y="280912"/>
                </a:cubicBezTo>
                <a:lnTo>
                  <a:pt x="5371381" y="281424"/>
                </a:lnTo>
                <a:lnTo>
                  <a:pt x="5372072" y="281580"/>
                </a:lnTo>
                <a:cubicBezTo>
                  <a:pt x="5529036" y="317465"/>
                  <a:pt x="5647575" y="374957"/>
                  <a:pt x="5745153" y="462504"/>
                </a:cubicBezTo>
                <a:cubicBezTo>
                  <a:pt x="5808456" y="519495"/>
                  <a:pt x="5861174" y="590140"/>
                  <a:pt x="5912163" y="658450"/>
                </a:cubicBezTo>
                <a:cubicBezTo>
                  <a:pt x="5937696" y="692667"/>
                  <a:pt x="5964094" y="728037"/>
                  <a:pt x="5991548" y="761331"/>
                </a:cubicBezTo>
                <a:cubicBezTo>
                  <a:pt x="6078098" y="866345"/>
                  <a:pt x="6180729" y="936142"/>
                  <a:pt x="6305281" y="974720"/>
                </a:cubicBezTo>
                <a:cubicBezTo>
                  <a:pt x="6415366" y="1008803"/>
                  <a:pt x="6528910" y="1015142"/>
                  <a:pt x="6638727" y="1021252"/>
                </a:cubicBezTo>
                <a:cubicBezTo>
                  <a:pt x="6649524" y="1021867"/>
                  <a:pt x="6660302" y="1022462"/>
                  <a:pt x="6671041" y="1023096"/>
                </a:cubicBezTo>
                <a:lnTo>
                  <a:pt x="6671310" y="1018466"/>
                </a:lnTo>
                <a:cubicBezTo>
                  <a:pt x="6660571" y="1017851"/>
                  <a:pt x="6649793" y="1017236"/>
                  <a:pt x="6638976" y="1016641"/>
                </a:cubicBezTo>
                <a:cubicBezTo>
                  <a:pt x="6416884" y="1004249"/>
                  <a:pt x="6187242" y="991454"/>
                  <a:pt x="5995121" y="758373"/>
                </a:cubicBezTo>
                <a:cubicBezTo>
                  <a:pt x="5967744" y="725174"/>
                  <a:pt x="5941366" y="689843"/>
                  <a:pt x="5915871" y="655684"/>
                </a:cubicBezTo>
                <a:cubicBezTo>
                  <a:pt x="5864748" y="587191"/>
                  <a:pt x="5811895" y="516358"/>
                  <a:pt x="5748246" y="459062"/>
                </a:cubicBezTo>
                <a:cubicBezTo>
                  <a:pt x="5650206" y="371091"/>
                  <a:pt x="5531206" y="313303"/>
                  <a:pt x="5373802" y="277227"/>
                </a:cubicBezTo>
                <a:cubicBezTo>
                  <a:pt x="5294422" y="193142"/>
                  <a:pt x="5203285" y="100920"/>
                  <a:pt x="5092949" y="24416"/>
                </a:cubicBezTo>
                <a:close/>
                <a:moveTo>
                  <a:pt x="5222538" y="0"/>
                </a:moveTo>
                <a:lnTo>
                  <a:pt x="5215546" y="0"/>
                </a:lnTo>
                <a:lnTo>
                  <a:pt x="5296418" y="68905"/>
                </a:lnTo>
                <a:cubicBezTo>
                  <a:pt x="5361588" y="130398"/>
                  <a:pt x="5419133" y="195692"/>
                  <a:pt x="5471457" y="257004"/>
                </a:cubicBezTo>
                <a:lnTo>
                  <a:pt x="5471918" y="257523"/>
                </a:lnTo>
                <a:lnTo>
                  <a:pt x="5472552" y="257713"/>
                </a:lnTo>
                <a:cubicBezTo>
                  <a:pt x="5616374" y="299104"/>
                  <a:pt x="5724922" y="357698"/>
                  <a:pt x="5814124" y="442116"/>
                </a:cubicBezTo>
                <a:cubicBezTo>
                  <a:pt x="5872125" y="497203"/>
                  <a:pt x="5920674" y="564532"/>
                  <a:pt x="5967648" y="629652"/>
                </a:cubicBezTo>
                <a:cubicBezTo>
                  <a:pt x="5991221" y="662331"/>
                  <a:pt x="6015602" y="696126"/>
                  <a:pt x="6040904" y="728018"/>
                </a:cubicBezTo>
                <a:cubicBezTo>
                  <a:pt x="6119789" y="827440"/>
                  <a:pt x="6213102" y="896469"/>
                  <a:pt x="6326165" y="939024"/>
                </a:cubicBezTo>
                <a:cubicBezTo>
                  <a:pt x="6426125" y="976642"/>
                  <a:pt x="6529218" y="989725"/>
                  <a:pt x="6628928" y="1002347"/>
                </a:cubicBezTo>
                <a:cubicBezTo>
                  <a:pt x="6639706" y="1003711"/>
                  <a:pt x="6650446" y="1005075"/>
                  <a:pt x="6661147" y="1006459"/>
                </a:cubicBezTo>
                <a:lnTo>
                  <a:pt x="6661743" y="1001963"/>
                </a:lnTo>
                <a:cubicBezTo>
                  <a:pt x="6651022" y="1000580"/>
                  <a:pt x="6640283" y="999216"/>
                  <a:pt x="6629504" y="997852"/>
                </a:cubicBezTo>
                <a:cubicBezTo>
                  <a:pt x="6427970" y="972300"/>
                  <a:pt x="6219577" y="945902"/>
                  <a:pt x="6044457" y="725193"/>
                </a:cubicBezTo>
                <a:cubicBezTo>
                  <a:pt x="6019213" y="693378"/>
                  <a:pt x="5994872" y="659623"/>
                  <a:pt x="5971337" y="626981"/>
                </a:cubicBezTo>
                <a:cubicBezTo>
                  <a:pt x="5924248" y="561704"/>
                  <a:pt x="5875564" y="494202"/>
                  <a:pt x="5817256" y="438820"/>
                </a:cubicBezTo>
                <a:cubicBezTo>
                  <a:pt x="5727631" y="354010"/>
                  <a:pt x="5618698" y="295123"/>
                  <a:pt x="5474473" y="253538"/>
                </a:cubicBezTo>
                <a:cubicBezTo>
                  <a:pt x="5422063" y="192139"/>
                  <a:pt x="5364426" y="126780"/>
                  <a:pt x="5299132" y="65213"/>
                </a:cubicBezTo>
                <a:close/>
                <a:moveTo>
                  <a:pt x="5374107" y="0"/>
                </a:moveTo>
                <a:lnTo>
                  <a:pt x="5367546" y="0"/>
                </a:lnTo>
                <a:lnTo>
                  <a:pt x="5398460" y="28680"/>
                </a:lnTo>
                <a:cubicBezTo>
                  <a:pt x="5463330" y="95507"/>
                  <a:pt x="5520294" y="166468"/>
                  <a:pt x="5572032" y="233102"/>
                </a:cubicBezTo>
                <a:lnTo>
                  <a:pt x="5572435" y="233617"/>
                </a:lnTo>
                <a:lnTo>
                  <a:pt x="5573031" y="233832"/>
                </a:lnTo>
                <a:cubicBezTo>
                  <a:pt x="5703712" y="280733"/>
                  <a:pt x="5802232" y="340436"/>
                  <a:pt x="5883095" y="421725"/>
                </a:cubicBezTo>
                <a:cubicBezTo>
                  <a:pt x="5935813" y="474925"/>
                  <a:pt x="5980232" y="538959"/>
                  <a:pt x="6023190" y="600891"/>
                </a:cubicBezTo>
                <a:cubicBezTo>
                  <a:pt x="6044785" y="632015"/>
                  <a:pt x="6067109" y="664214"/>
                  <a:pt x="6090260" y="694704"/>
                </a:cubicBezTo>
                <a:cubicBezTo>
                  <a:pt x="6249412" y="904289"/>
                  <a:pt x="6437422" y="944288"/>
                  <a:pt x="6619227" y="982981"/>
                </a:cubicBezTo>
                <a:cubicBezTo>
                  <a:pt x="6629928" y="985268"/>
                  <a:pt x="6640610" y="987535"/>
                  <a:pt x="6651233" y="989840"/>
                </a:cubicBezTo>
                <a:lnTo>
                  <a:pt x="6652175" y="985479"/>
                </a:lnTo>
                <a:cubicBezTo>
                  <a:pt x="6641550" y="983173"/>
                  <a:pt x="6630869" y="980907"/>
                  <a:pt x="6620149" y="978620"/>
                </a:cubicBezTo>
                <a:cubicBezTo>
                  <a:pt x="6439132" y="940100"/>
                  <a:pt x="6251968" y="900273"/>
                  <a:pt x="6093814" y="692014"/>
                </a:cubicBezTo>
                <a:cubicBezTo>
                  <a:pt x="6070721" y="661601"/>
                  <a:pt x="6048415" y="629440"/>
                  <a:pt x="6026840" y="598336"/>
                </a:cubicBezTo>
                <a:cubicBezTo>
                  <a:pt x="5983786" y="536262"/>
                  <a:pt x="5939252" y="472064"/>
                  <a:pt x="5886265" y="418585"/>
                </a:cubicBezTo>
                <a:cubicBezTo>
                  <a:pt x="5805017" y="336936"/>
                  <a:pt x="5706172" y="276962"/>
                  <a:pt x="5575145" y="229863"/>
                </a:cubicBezTo>
                <a:cubicBezTo>
                  <a:pt x="5523320" y="163133"/>
                  <a:pt x="5466265" y="92094"/>
                  <a:pt x="5401268" y="25180"/>
                </a:cubicBezTo>
                <a:close/>
                <a:moveTo>
                  <a:pt x="5515110" y="0"/>
                </a:moveTo>
                <a:lnTo>
                  <a:pt x="5509615" y="0"/>
                </a:lnTo>
                <a:lnTo>
                  <a:pt x="5672608" y="209210"/>
                </a:lnTo>
                <a:lnTo>
                  <a:pt x="5672954" y="209694"/>
                </a:lnTo>
                <a:lnTo>
                  <a:pt x="5673511" y="209938"/>
                </a:lnTo>
                <a:cubicBezTo>
                  <a:pt x="5790973" y="262339"/>
                  <a:pt x="5879484" y="323157"/>
                  <a:pt x="5952067" y="401327"/>
                </a:cubicBezTo>
                <a:cubicBezTo>
                  <a:pt x="5999540" y="452675"/>
                  <a:pt x="6039828" y="513447"/>
                  <a:pt x="6078809" y="572221"/>
                </a:cubicBezTo>
                <a:cubicBezTo>
                  <a:pt x="6098405" y="601775"/>
                  <a:pt x="6118655" y="632341"/>
                  <a:pt x="6139634" y="661390"/>
                </a:cubicBezTo>
                <a:cubicBezTo>
                  <a:pt x="6281708" y="858276"/>
                  <a:pt x="6448412" y="911532"/>
                  <a:pt x="6609639" y="963020"/>
                </a:cubicBezTo>
                <a:cubicBezTo>
                  <a:pt x="6620226" y="966401"/>
                  <a:pt x="6630792" y="969763"/>
                  <a:pt x="6641301" y="973164"/>
                </a:cubicBezTo>
                <a:lnTo>
                  <a:pt x="6642646" y="969014"/>
                </a:lnTo>
                <a:cubicBezTo>
                  <a:pt x="6632118" y="965614"/>
                  <a:pt x="6621570" y="962232"/>
                  <a:pt x="6610965" y="958851"/>
                </a:cubicBezTo>
                <a:cubicBezTo>
                  <a:pt x="6450428" y="907574"/>
                  <a:pt x="6284417" y="854568"/>
                  <a:pt x="6143170" y="658835"/>
                </a:cubicBezTo>
                <a:cubicBezTo>
                  <a:pt x="6122248" y="629863"/>
                  <a:pt x="6102018" y="599335"/>
                  <a:pt x="6082440" y="569808"/>
                </a:cubicBezTo>
                <a:cubicBezTo>
                  <a:pt x="6043382" y="510890"/>
                  <a:pt x="6002979" y="449966"/>
                  <a:pt x="5955275" y="398359"/>
                </a:cubicBezTo>
                <a:cubicBezTo>
                  <a:pt x="5882384" y="319860"/>
                  <a:pt x="5793587" y="258791"/>
                  <a:pt x="5675836" y="206194"/>
                </a:cubicBezTo>
                <a:close/>
                <a:moveTo>
                  <a:pt x="5647698" y="0"/>
                </a:moveTo>
                <a:lnTo>
                  <a:pt x="5642311" y="0"/>
                </a:lnTo>
                <a:lnTo>
                  <a:pt x="5693265" y="66910"/>
                </a:lnTo>
                <a:cubicBezTo>
                  <a:pt x="5721500" y="106820"/>
                  <a:pt x="5748005" y="146699"/>
                  <a:pt x="5773202" y="185324"/>
                </a:cubicBezTo>
                <a:lnTo>
                  <a:pt x="5773491" y="185766"/>
                </a:lnTo>
                <a:lnTo>
                  <a:pt x="5773951" y="186025"/>
                </a:lnTo>
                <a:cubicBezTo>
                  <a:pt x="5839522" y="222434"/>
                  <a:pt x="5936486" y="282254"/>
                  <a:pt x="6021038" y="380922"/>
                </a:cubicBezTo>
                <a:cubicBezTo>
                  <a:pt x="6063305" y="430461"/>
                  <a:pt x="6099501" y="488030"/>
                  <a:pt x="6134524" y="543704"/>
                </a:cubicBezTo>
                <a:cubicBezTo>
                  <a:pt x="6152084" y="571633"/>
                  <a:pt x="6170259" y="600507"/>
                  <a:pt x="6188991" y="628057"/>
                </a:cubicBezTo>
                <a:cubicBezTo>
                  <a:pt x="6314099" y="812128"/>
                  <a:pt x="6459535" y="878275"/>
                  <a:pt x="6600187" y="942252"/>
                </a:cubicBezTo>
                <a:cubicBezTo>
                  <a:pt x="6610620" y="946997"/>
                  <a:pt x="6620994" y="951723"/>
                  <a:pt x="6631350" y="956469"/>
                </a:cubicBezTo>
                <a:lnTo>
                  <a:pt x="6633136" y="952588"/>
                </a:lnTo>
                <a:cubicBezTo>
                  <a:pt x="6622780" y="947823"/>
                  <a:pt x="6612387" y="943097"/>
                  <a:pt x="6601955" y="938352"/>
                </a:cubicBezTo>
                <a:cubicBezTo>
                  <a:pt x="6461840" y="874625"/>
                  <a:pt x="6316963" y="808728"/>
                  <a:pt x="6192526" y="625655"/>
                </a:cubicBezTo>
                <a:cubicBezTo>
                  <a:pt x="6173832" y="598163"/>
                  <a:pt x="6155696" y="569324"/>
                  <a:pt x="6138136" y="541424"/>
                </a:cubicBezTo>
                <a:cubicBezTo>
                  <a:pt x="6103036" y="485620"/>
                  <a:pt x="6066763" y="427917"/>
                  <a:pt x="6024285" y="378140"/>
                </a:cubicBezTo>
                <a:cubicBezTo>
                  <a:pt x="5939483" y="279175"/>
                  <a:pt x="5842347" y="219133"/>
                  <a:pt x="5776507" y="182536"/>
                </a:cubicBezTo>
                <a:cubicBezTo>
                  <a:pt x="5751267" y="143854"/>
                  <a:pt x="5724716" y="103919"/>
                  <a:pt x="5696429" y="63955"/>
                </a:cubicBezTo>
                <a:close/>
                <a:moveTo>
                  <a:pt x="5775534" y="0"/>
                </a:moveTo>
                <a:lnTo>
                  <a:pt x="5770255" y="0"/>
                </a:lnTo>
                <a:lnTo>
                  <a:pt x="5794927" y="34916"/>
                </a:lnTo>
                <a:cubicBezTo>
                  <a:pt x="5822842" y="77561"/>
                  <a:pt x="5848975" y="120172"/>
                  <a:pt x="5873797" y="161441"/>
                </a:cubicBezTo>
                <a:lnTo>
                  <a:pt x="5874027" y="161822"/>
                </a:lnTo>
                <a:lnTo>
                  <a:pt x="5874393" y="162079"/>
                </a:lnTo>
                <a:cubicBezTo>
                  <a:pt x="5966496" y="226199"/>
                  <a:pt x="6032988" y="287398"/>
                  <a:pt x="6089991" y="360505"/>
                </a:cubicBezTo>
                <a:cubicBezTo>
                  <a:pt x="6127128" y="408336"/>
                  <a:pt x="6159308" y="462816"/>
                  <a:pt x="6190432" y="515503"/>
                </a:cubicBezTo>
                <a:cubicBezTo>
                  <a:pt x="6205916" y="541695"/>
                  <a:pt x="6221901" y="568776"/>
                  <a:pt x="6238327" y="594737"/>
                </a:cubicBezTo>
                <a:cubicBezTo>
                  <a:pt x="6346549" y="765789"/>
                  <a:pt x="6470813" y="844404"/>
                  <a:pt x="6590966" y="920446"/>
                </a:cubicBezTo>
                <a:cubicBezTo>
                  <a:pt x="6601148" y="926882"/>
                  <a:pt x="6611273" y="933280"/>
                  <a:pt x="6621359" y="939735"/>
                </a:cubicBezTo>
                <a:lnTo>
                  <a:pt x="6623626" y="936200"/>
                </a:lnTo>
                <a:cubicBezTo>
                  <a:pt x="6613540" y="929745"/>
                  <a:pt x="6603395" y="923328"/>
                  <a:pt x="6593213" y="916892"/>
                </a:cubicBezTo>
                <a:cubicBezTo>
                  <a:pt x="6473445" y="841119"/>
                  <a:pt x="6349603" y="762734"/>
                  <a:pt x="6241882" y="592495"/>
                </a:cubicBezTo>
                <a:cubicBezTo>
                  <a:pt x="6225494" y="566588"/>
                  <a:pt x="6209509" y="539533"/>
                  <a:pt x="6194044" y="513368"/>
                </a:cubicBezTo>
                <a:cubicBezTo>
                  <a:pt x="6162862" y="460570"/>
                  <a:pt x="6130605" y="405975"/>
                  <a:pt x="6093295" y="357927"/>
                </a:cubicBezTo>
                <a:cubicBezTo>
                  <a:pt x="6036101" y="284571"/>
                  <a:pt x="5969435" y="223170"/>
                  <a:pt x="5877159" y="158890"/>
                </a:cubicBezTo>
                <a:cubicBezTo>
                  <a:pt x="5851963" y="116997"/>
                  <a:pt x="5825479" y="73799"/>
                  <a:pt x="5797225" y="30649"/>
                </a:cubicBezTo>
                <a:close/>
                <a:moveTo>
                  <a:pt x="5882538" y="0"/>
                </a:moveTo>
                <a:lnTo>
                  <a:pt x="5877641" y="0"/>
                </a:lnTo>
                <a:lnTo>
                  <a:pt x="5907884" y="46467"/>
                </a:lnTo>
                <a:cubicBezTo>
                  <a:pt x="5929219" y="78016"/>
                  <a:pt x="5951318" y="108884"/>
                  <a:pt x="5974603" y="137849"/>
                </a:cubicBezTo>
                <a:cubicBezTo>
                  <a:pt x="5997388" y="166204"/>
                  <a:pt x="6023459" y="191869"/>
                  <a:pt x="6051048" y="219052"/>
                </a:cubicBezTo>
                <a:cubicBezTo>
                  <a:pt x="6088051" y="255496"/>
                  <a:pt x="6126301" y="293184"/>
                  <a:pt x="6158943" y="340073"/>
                </a:cubicBezTo>
                <a:cubicBezTo>
                  <a:pt x="6191065" y="386399"/>
                  <a:pt x="6219326" y="438003"/>
                  <a:pt x="6246665" y="487905"/>
                </a:cubicBezTo>
                <a:cubicBezTo>
                  <a:pt x="6259941" y="512154"/>
                  <a:pt x="6273677" y="537226"/>
                  <a:pt x="6287683" y="561395"/>
                </a:cubicBezTo>
                <a:cubicBezTo>
                  <a:pt x="6379171" y="719199"/>
                  <a:pt x="6482321" y="809669"/>
                  <a:pt x="6582090" y="897161"/>
                </a:cubicBezTo>
                <a:cubicBezTo>
                  <a:pt x="6591907" y="905768"/>
                  <a:pt x="6601667" y="914337"/>
                  <a:pt x="6611407" y="922944"/>
                </a:cubicBezTo>
                <a:lnTo>
                  <a:pt x="6614116" y="919870"/>
                </a:lnTo>
                <a:cubicBezTo>
                  <a:pt x="6604395" y="911263"/>
                  <a:pt x="6594616" y="902675"/>
                  <a:pt x="6584798" y="894068"/>
                </a:cubicBezTo>
                <a:cubicBezTo>
                  <a:pt x="6485280" y="806807"/>
                  <a:pt x="6382379" y="716567"/>
                  <a:pt x="6291237" y="559337"/>
                </a:cubicBezTo>
                <a:cubicBezTo>
                  <a:pt x="6277251" y="535209"/>
                  <a:pt x="6263534" y="510158"/>
                  <a:pt x="6250258" y="485933"/>
                </a:cubicBezTo>
                <a:cubicBezTo>
                  <a:pt x="6222880" y="435936"/>
                  <a:pt x="6194562" y="384236"/>
                  <a:pt x="6162324" y="337728"/>
                </a:cubicBezTo>
                <a:cubicBezTo>
                  <a:pt x="6129452" y="290525"/>
                  <a:pt x="6091066" y="252700"/>
                  <a:pt x="6053929" y="216123"/>
                </a:cubicBezTo>
                <a:cubicBezTo>
                  <a:pt x="6026418" y="189034"/>
                  <a:pt x="6000443" y="163443"/>
                  <a:pt x="5977792" y="135274"/>
                </a:cubicBezTo>
                <a:cubicBezTo>
                  <a:pt x="5954584" y="106397"/>
                  <a:pt x="5932538" y="75597"/>
                  <a:pt x="5911244" y="44105"/>
                </a:cubicBezTo>
                <a:close/>
                <a:moveTo>
                  <a:pt x="6249676" y="0"/>
                </a:moveTo>
                <a:lnTo>
                  <a:pt x="6245414" y="0"/>
                </a:lnTo>
                <a:lnTo>
                  <a:pt x="6276233" y="65976"/>
                </a:lnTo>
                <a:cubicBezTo>
                  <a:pt x="6384531" y="307985"/>
                  <a:pt x="6473560" y="562772"/>
                  <a:pt x="6559649" y="809170"/>
                </a:cubicBezTo>
                <a:cubicBezTo>
                  <a:pt x="6564165" y="822118"/>
                  <a:pt x="6568698" y="835048"/>
                  <a:pt x="6573213" y="847978"/>
                </a:cubicBezTo>
                <a:cubicBezTo>
                  <a:pt x="6572060" y="845884"/>
                  <a:pt x="6570889" y="843809"/>
                  <a:pt x="6569736" y="841696"/>
                </a:cubicBezTo>
                <a:cubicBezTo>
                  <a:pt x="6510178" y="734338"/>
                  <a:pt x="6448604" y="623331"/>
                  <a:pt x="6389969" y="493073"/>
                </a:cubicBezTo>
                <a:cubicBezTo>
                  <a:pt x="6382168" y="475741"/>
                  <a:pt x="6374330" y="458009"/>
                  <a:pt x="6366740" y="440864"/>
                </a:cubicBezTo>
                <a:cubicBezTo>
                  <a:pt x="6345684" y="393245"/>
                  <a:pt x="6323898" y="344004"/>
                  <a:pt x="6300363" y="297397"/>
                </a:cubicBezTo>
                <a:cubicBezTo>
                  <a:pt x="6277481" y="252191"/>
                  <a:pt x="6251795" y="209898"/>
                  <a:pt x="6226972" y="169001"/>
                </a:cubicBezTo>
                <a:cubicBezTo>
                  <a:pt x="6210143" y="141284"/>
                  <a:pt x="6194255" y="115105"/>
                  <a:pt x="6179116" y="88026"/>
                </a:cubicBezTo>
                <a:lnTo>
                  <a:pt x="6131107" y="0"/>
                </a:lnTo>
                <a:lnTo>
                  <a:pt x="6126631" y="0"/>
                </a:lnTo>
                <a:lnTo>
                  <a:pt x="6175677" y="89943"/>
                </a:lnTo>
                <a:cubicBezTo>
                  <a:pt x="6190854" y="117084"/>
                  <a:pt x="6206762" y="143295"/>
                  <a:pt x="6223610" y="171039"/>
                </a:cubicBezTo>
                <a:cubicBezTo>
                  <a:pt x="6248395" y="211877"/>
                  <a:pt x="6274042" y="254101"/>
                  <a:pt x="6296847" y="299171"/>
                </a:cubicBezTo>
                <a:cubicBezTo>
                  <a:pt x="6320343" y="345687"/>
                  <a:pt x="6342111" y="394878"/>
                  <a:pt x="6363149" y="442451"/>
                </a:cubicBezTo>
                <a:cubicBezTo>
                  <a:pt x="6370737" y="459605"/>
                  <a:pt x="6378575" y="477344"/>
                  <a:pt x="6386395" y="494685"/>
                </a:cubicBezTo>
                <a:cubicBezTo>
                  <a:pt x="6445088" y="625079"/>
                  <a:pt x="6506721" y="736183"/>
                  <a:pt x="6566297" y="843598"/>
                </a:cubicBezTo>
                <a:cubicBezTo>
                  <a:pt x="6571177" y="852416"/>
                  <a:pt x="6576038" y="861196"/>
                  <a:pt x="6580898" y="869976"/>
                </a:cubicBezTo>
                <a:cubicBezTo>
                  <a:pt x="6581186" y="870783"/>
                  <a:pt x="6581455" y="871570"/>
                  <a:pt x="6581743" y="872358"/>
                </a:cubicBezTo>
                <a:lnTo>
                  <a:pt x="6582147" y="872224"/>
                </a:lnTo>
                <a:cubicBezTo>
                  <a:pt x="6584260" y="876047"/>
                  <a:pt x="6586393" y="879870"/>
                  <a:pt x="6588506" y="883693"/>
                </a:cubicBezTo>
                <a:cubicBezTo>
                  <a:pt x="6584625" y="878909"/>
                  <a:pt x="6580764" y="874126"/>
                  <a:pt x="6576883" y="869323"/>
                </a:cubicBezTo>
                <a:cubicBezTo>
                  <a:pt x="6497479" y="771399"/>
                  <a:pt x="6415348" y="670132"/>
                  <a:pt x="6340613" y="526202"/>
                </a:cubicBezTo>
                <a:cubicBezTo>
                  <a:pt x="6329277" y="504402"/>
                  <a:pt x="6318077" y="481922"/>
                  <a:pt x="6307221" y="460182"/>
                </a:cubicBezTo>
                <a:cubicBezTo>
                  <a:pt x="6283418" y="412434"/>
                  <a:pt x="6258788" y="363061"/>
                  <a:pt x="6231334" y="317559"/>
                </a:cubicBezTo>
                <a:cubicBezTo>
                  <a:pt x="6203976" y="272351"/>
                  <a:pt x="6172449" y="233100"/>
                  <a:pt x="6141959" y="195143"/>
                </a:cubicBezTo>
                <a:cubicBezTo>
                  <a:pt x="6119212" y="166803"/>
                  <a:pt x="6097714" y="140035"/>
                  <a:pt x="6078463" y="111651"/>
                </a:cubicBezTo>
                <a:lnTo>
                  <a:pt x="6009116" y="0"/>
                </a:lnTo>
                <a:lnTo>
                  <a:pt x="6004403" y="0"/>
                </a:lnTo>
                <a:lnTo>
                  <a:pt x="6075140" y="113897"/>
                </a:lnTo>
                <a:cubicBezTo>
                  <a:pt x="6094467" y="142417"/>
                  <a:pt x="6116023" y="169247"/>
                  <a:pt x="6138828" y="197652"/>
                </a:cubicBezTo>
                <a:cubicBezTo>
                  <a:pt x="6169240" y="235508"/>
                  <a:pt x="6200671" y="274652"/>
                  <a:pt x="6227896" y="319626"/>
                </a:cubicBezTo>
                <a:cubicBezTo>
                  <a:pt x="6255253" y="364991"/>
                  <a:pt x="6279844" y="414292"/>
                  <a:pt x="6303629" y="461968"/>
                </a:cubicBezTo>
                <a:cubicBezTo>
                  <a:pt x="6314484" y="483724"/>
                  <a:pt x="6325704" y="506220"/>
                  <a:pt x="6337039" y="528048"/>
                </a:cubicBezTo>
                <a:cubicBezTo>
                  <a:pt x="6411986" y="672341"/>
                  <a:pt x="6494213" y="773762"/>
                  <a:pt x="6573751" y="871859"/>
                </a:cubicBezTo>
                <a:cubicBezTo>
                  <a:pt x="6583030" y="883290"/>
                  <a:pt x="6592272" y="894683"/>
                  <a:pt x="6601456" y="906095"/>
                </a:cubicBezTo>
                <a:lnTo>
                  <a:pt x="6604587" y="903578"/>
                </a:lnTo>
                <a:cubicBezTo>
                  <a:pt x="6600591" y="898621"/>
                  <a:pt x="6596556" y="893645"/>
                  <a:pt x="6592541" y="888688"/>
                </a:cubicBezTo>
                <a:lnTo>
                  <a:pt x="6595000" y="887324"/>
                </a:lnTo>
                <a:cubicBezTo>
                  <a:pt x="6591426" y="880850"/>
                  <a:pt x="6587833" y="874375"/>
                  <a:pt x="6584260" y="867920"/>
                </a:cubicBezTo>
                <a:cubicBezTo>
                  <a:pt x="6577248" y="847920"/>
                  <a:pt x="6570255" y="827901"/>
                  <a:pt x="6563281" y="807901"/>
                </a:cubicBezTo>
                <a:cubicBezTo>
                  <a:pt x="6477153" y="561422"/>
                  <a:pt x="6388124" y="306558"/>
                  <a:pt x="6279748" y="64401"/>
                </a:cubicBezTo>
                <a:close/>
              </a:path>
            </a:pathLst>
          </a:custGeom>
          <a:gradFill flip="none" rotWithShape="1">
            <a:gsLst>
              <a:gs pos="0">
                <a:schemeClr val="accent1">
                  <a:alpha val="50000"/>
                </a:schemeClr>
              </a:gs>
              <a:gs pos="90000">
                <a:schemeClr val="accent1">
                  <a:alpha val="0"/>
                </a:schemeClr>
              </a:gs>
            </a:gsLst>
            <a:lin ang="0" scaled="1"/>
            <a:tileRect/>
          </a:gradFill>
          <a:ln w="1921" cap="flat">
            <a:noFill/>
            <a:prstDash val="solid"/>
            <a:miter/>
          </a:ln>
        </p:spPr>
        <p:txBody>
          <a:bodyPr wrap="square" rtlCol="0" anchor="ctr">
            <a:noAutofit/>
          </a:bodyPr>
          <a:lstStyle/>
          <a:p>
            <a:endParaRPr lang="zh-CN" altLang="en-US"/>
          </a:p>
        </p:txBody>
      </p:sp>
      <p:pic>
        <p:nvPicPr>
          <p:cNvPr id="10" name="图片 9">
            <a:hlinkClick r:id="rId2"/>
            <a:extLst>
              <a:ext uri="{FF2B5EF4-FFF2-40B4-BE49-F238E27FC236}">
                <a16:creationId xmlns:a16="http://schemas.microsoft.com/office/drawing/2014/main" id="{1FC862E2-3897-4633-9682-25C8CE3B8FF3}"/>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9707879" y="614045"/>
            <a:ext cx="1609409" cy="212442"/>
          </a:xfrm>
          <a:prstGeom prst="rect">
            <a:avLst/>
          </a:prstGeom>
        </p:spPr>
      </p:pic>
      <p:grpSp>
        <p:nvGrpSpPr>
          <p:cNvPr id="46" name="组合 45">
            <a:extLst>
              <a:ext uri="{FF2B5EF4-FFF2-40B4-BE49-F238E27FC236}">
                <a16:creationId xmlns:a16="http://schemas.microsoft.com/office/drawing/2014/main" id="{91E59BF8-F1A6-4C42-906D-B43BD3712074}"/>
              </a:ext>
            </a:extLst>
          </p:cNvPr>
          <p:cNvGrpSpPr/>
          <p:nvPr/>
        </p:nvGrpSpPr>
        <p:grpSpPr>
          <a:xfrm>
            <a:off x="395141" y="1"/>
            <a:ext cx="354952" cy="962027"/>
            <a:chOff x="395141" y="1"/>
            <a:chExt cx="354952" cy="962027"/>
          </a:xfrm>
        </p:grpSpPr>
        <p:sp>
          <p:nvSpPr>
            <p:cNvPr id="50" name="任意多边形: 形状 49">
              <a:extLst>
                <a:ext uri="{FF2B5EF4-FFF2-40B4-BE49-F238E27FC236}">
                  <a16:creationId xmlns:a16="http://schemas.microsoft.com/office/drawing/2014/main" id="{7C19883D-76B5-4574-998F-50626F7C535C}"/>
                </a:ext>
              </a:extLst>
            </p:cNvPr>
            <p:cNvSpPr/>
            <p:nvPr/>
          </p:nvSpPr>
          <p:spPr>
            <a:xfrm>
              <a:off x="395141" y="1"/>
              <a:ext cx="354952" cy="962027"/>
            </a:xfrm>
            <a:custGeom>
              <a:avLst/>
              <a:gdLst>
                <a:gd name="connsiteX0" fmla="*/ 0 w 354952"/>
                <a:gd name="connsiteY0" fmla="*/ 0 h 962027"/>
                <a:gd name="connsiteX1" fmla="*/ 354952 w 354952"/>
                <a:gd name="connsiteY1" fmla="*/ 0 h 962027"/>
                <a:gd name="connsiteX2" fmla="*/ 354952 w 354952"/>
                <a:gd name="connsiteY2" fmla="*/ 198188 h 962027"/>
                <a:gd name="connsiteX3" fmla="*/ 354952 w 354952"/>
                <a:gd name="connsiteY3" fmla="*/ 582434 h 962027"/>
                <a:gd name="connsiteX4" fmla="*/ 354952 w 354952"/>
                <a:gd name="connsiteY4" fmla="*/ 815798 h 962027"/>
                <a:gd name="connsiteX5" fmla="*/ 349680 w 354952"/>
                <a:gd name="connsiteY5" fmla="*/ 826285 h 962027"/>
                <a:gd name="connsiteX6" fmla="*/ 190204 w 354952"/>
                <a:gd name="connsiteY6" fmla="*/ 957686 h 962027"/>
                <a:gd name="connsiteX7" fmla="*/ 164748 w 354952"/>
                <a:gd name="connsiteY7" fmla="*/ 957686 h 962027"/>
                <a:gd name="connsiteX8" fmla="*/ 5272 w 354952"/>
                <a:gd name="connsiteY8" fmla="*/ 826285 h 962027"/>
                <a:gd name="connsiteX9" fmla="*/ 0 w 354952"/>
                <a:gd name="connsiteY9" fmla="*/ 815798 h 962027"/>
                <a:gd name="connsiteX10" fmla="*/ 0 w 354952"/>
                <a:gd name="connsiteY10" fmla="*/ 582434 h 962027"/>
                <a:gd name="connsiteX11" fmla="*/ 0 w 354952"/>
                <a:gd name="connsiteY11" fmla="*/ 198188 h 9620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4952" h="962027">
                  <a:moveTo>
                    <a:pt x="0" y="0"/>
                  </a:moveTo>
                  <a:lnTo>
                    <a:pt x="354952" y="0"/>
                  </a:lnTo>
                  <a:lnTo>
                    <a:pt x="354952" y="198188"/>
                  </a:lnTo>
                  <a:lnTo>
                    <a:pt x="354952" y="582434"/>
                  </a:lnTo>
                  <a:lnTo>
                    <a:pt x="354952" y="815798"/>
                  </a:lnTo>
                  <a:cubicBezTo>
                    <a:pt x="354952" y="819729"/>
                    <a:pt x="353054" y="823505"/>
                    <a:pt x="349680" y="826285"/>
                  </a:cubicBezTo>
                  <a:lnTo>
                    <a:pt x="190204" y="957686"/>
                  </a:lnTo>
                  <a:cubicBezTo>
                    <a:pt x="183178" y="963475"/>
                    <a:pt x="171774" y="963475"/>
                    <a:pt x="164748" y="957686"/>
                  </a:cubicBezTo>
                  <a:lnTo>
                    <a:pt x="5272" y="826285"/>
                  </a:lnTo>
                  <a:cubicBezTo>
                    <a:pt x="1898" y="823505"/>
                    <a:pt x="0" y="819729"/>
                    <a:pt x="0" y="815798"/>
                  </a:cubicBezTo>
                  <a:lnTo>
                    <a:pt x="0" y="582434"/>
                  </a:lnTo>
                  <a:lnTo>
                    <a:pt x="0" y="198188"/>
                  </a:lnTo>
                  <a:close/>
                </a:path>
              </a:pathLst>
            </a:custGeom>
            <a:gradFill flip="none" rotWithShape="1">
              <a:gsLst>
                <a:gs pos="0">
                  <a:schemeClr val="accent2">
                    <a:lumMod val="60000"/>
                    <a:lumOff val="40000"/>
                  </a:schemeClr>
                </a:gs>
                <a:gs pos="100000">
                  <a:schemeClr val="accent2"/>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54" name="箭头: V 形 44">
              <a:extLst>
                <a:ext uri="{FF2B5EF4-FFF2-40B4-BE49-F238E27FC236}">
                  <a16:creationId xmlns:a16="http://schemas.microsoft.com/office/drawing/2014/main" id="{EB076873-567E-4020-A297-071017C19058}"/>
                </a:ext>
              </a:extLst>
            </p:cNvPr>
            <p:cNvSpPr/>
            <p:nvPr/>
          </p:nvSpPr>
          <p:spPr>
            <a:xfrm flipV="1">
              <a:off x="456486" y="542530"/>
              <a:ext cx="232262" cy="186133"/>
            </a:xfrm>
            <a:custGeom>
              <a:avLst/>
              <a:gdLst>
                <a:gd name="connsiteX0" fmla="*/ 281316 w 281316"/>
                <a:gd name="connsiteY0" fmla="*/ 207408 h 225444"/>
                <a:gd name="connsiteX1" fmla="*/ 281316 w 281316"/>
                <a:gd name="connsiteY1" fmla="*/ 120379 h 225444"/>
                <a:gd name="connsiteX2" fmla="*/ 274850 w 281316"/>
                <a:gd name="connsiteY2" fmla="*/ 106560 h 225444"/>
                <a:gd name="connsiteX3" fmla="*/ 152192 w 281316"/>
                <a:gd name="connsiteY3" fmla="*/ 4181 h 225444"/>
                <a:gd name="connsiteX4" fmla="*/ 129124 w 281316"/>
                <a:gd name="connsiteY4" fmla="*/ 4181 h 225444"/>
                <a:gd name="connsiteX5" fmla="*/ 6466 w 281316"/>
                <a:gd name="connsiteY5" fmla="*/ 106560 h 225444"/>
                <a:gd name="connsiteX6" fmla="*/ 0 w 281316"/>
                <a:gd name="connsiteY6" fmla="*/ 120379 h 225444"/>
                <a:gd name="connsiteX7" fmla="*/ 0 w 281316"/>
                <a:gd name="connsiteY7" fmla="*/ 207408 h 225444"/>
                <a:gd name="connsiteX8" fmla="*/ 29534 w 281316"/>
                <a:gd name="connsiteY8" fmla="*/ 221227 h 225444"/>
                <a:gd name="connsiteX9" fmla="*/ 129124 w 281316"/>
                <a:gd name="connsiteY9" fmla="*/ 138102 h 225444"/>
                <a:gd name="connsiteX10" fmla="*/ 152192 w 281316"/>
                <a:gd name="connsiteY10" fmla="*/ 138102 h 225444"/>
                <a:gd name="connsiteX11" fmla="*/ 251782 w 281316"/>
                <a:gd name="connsiteY11" fmla="*/ 221227 h 225444"/>
                <a:gd name="connsiteX12" fmla="*/ 281316 w 281316"/>
                <a:gd name="connsiteY12" fmla="*/ 207408 h 225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81316" h="225444">
                  <a:moveTo>
                    <a:pt x="281316" y="207408"/>
                  </a:moveTo>
                  <a:lnTo>
                    <a:pt x="281316" y="120379"/>
                  </a:lnTo>
                  <a:cubicBezTo>
                    <a:pt x="281316" y="115039"/>
                    <a:pt x="278950" y="109982"/>
                    <a:pt x="274850" y="106560"/>
                  </a:cubicBezTo>
                  <a:lnTo>
                    <a:pt x="152192" y="4181"/>
                  </a:lnTo>
                  <a:cubicBezTo>
                    <a:pt x="145514" y="-1393"/>
                    <a:pt x="135802" y="-1393"/>
                    <a:pt x="129124" y="4181"/>
                  </a:cubicBezTo>
                  <a:lnTo>
                    <a:pt x="6466" y="106560"/>
                  </a:lnTo>
                  <a:cubicBezTo>
                    <a:pt x="2366" y="109982"/>
                    <a:pt x="0" y="115039"/>
                    <a:pt x="0" y="120379"/>
                  </a:cubicBezTo>
                  <a:lnTo>
                    <a:pt x="0" y="207408"/>
                  </a:lnTo>
                  <a:cubicBezTo>
                    <a:pt x="0" y="222680"/>
                    <a:pt x="17809" y="231013"/>
                    <a:pt x="29534" y="221227"/>
                  </a:cubicBezTo>
                  <a:lnTo>
                    <a:pt x="129124" y="138102"/>
                  </a:lnTo>
                  <a:cubicBezTo>
                    <a:pt x="135802" y="132528"/>
                    <a:pt x="145514" y="132528"/>
                    <a:pt x="152192" y="138102"/>
                  </a:cubicBezTo>
                  <a:lnTo>
                    <a:pt x="251782" y="221227"/>
                  </a:lnTo>
                  <a:cubicBezTo>
                    <a:pt x="263507" y="231013"/>
                    <a:pt x="281316" y="222680"/>
                    <a:pt x="281316" y="207408"/>
                  </a:cubicBezTo>
                </a:path>
              </a:pathLst>
            </a:custGeom>
            <a:gradFill flip="none" rotWithShape="1">
              <a:gsLst>
                <a:gs pos="0">
                  <a:schemeClr val="accent2">
                    <a:lumMod val="60000"/>
                    <a:lumOff val="40000"/>
                    <a:alpha val="0"/>
                  </a:schemeClr>
                </a:gs>
                <a:gs pos="100000">
                  <a:schemeClr val="bg1"/>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57" name="文本框 56">
            <a:extLst>
              <a:ext uri="{FF2B5EF4-FFF2-40B4-BE49-F238E27FC236}">
                <a16:creationId xmlns:a16="http://schemas.microsoft.com/office/drawing/2014/main" id="{42F6EC4E-AB8B-474A-859F-041086094923}"/>
              </a:ext>
            </a:extLst>
          </p:cNvPr>
          <p:cNvSpPr txBox="1"/>
          <p:nvPr/>
        </p:nvSpPr>
        <p:spPr>
          <a:xfrm>
            <a:off x="765178" y="362744"/>
            <a:ext cx="2689698" cy="461665"/>
          </a:xfrm>
          <a:prstGeom prst="rect">
            <a:avLst/>
          </a:prstGeom>
          <a:noFill/>
        </p:spPr>
        <p:txBody>
          <a:bodyPr wrap="square" rtlCol="0">
            <a:noAutofit/>
          </a:bodyPr>
          <a:lstStyle>
            <a:defPPr>
              <a:defRPr lang="zh-CN"/>
            </a:defPPr>
            <a:lvl1pPr algn="just">
              <a:defRPr sz="3200">
                <a:gradFill flip="none" rotWithShape="1">
                  <a:gsLst>
                    <a:gs pos="0">
                      <a:schemeClr val="accent1">
                        <a:lumMod val="60000"/>
                        <a:lumOff val="40000"/>
                      </a:schemeClr>
                    </a:gs>
                    <a:gs pos="100000">
                      <a:schemeClr val="accent1"/>
                    </a:gs>
                  </a:gsLst>
                  <a:lin ang="5400000" scaled="1"/>
                  <a:tileRect/>
                </a:gradFill>
                <a:effectLst>
                  <a:outerShdw blurRad="76200" dist="127000" dir="5400000" algn="t" rotWithShape="0">
                    <a:prstClr val="black">
                      <a:alpha val="15000"/>
                    </a:prstClr>
                  </a:outerShdw>
                </a:effectLst>
                <a:latin typeface="+mj-ea"/>
                <a:ea typeface="+mj-ea"/>
              </a:defRPr>
            </a:lvl1pPr>
          </a:lstStyle>
          <a:p>
            <a:r>
              <a:rPr lang="zh-CN" altLang="en-US"/>
              <a:t>团队成员情况</a:t>
            </a:r>
          </a:p>
        </p:txBody>
      </p:sp>
      <p:sp>
        <p:nvSpPr>
          <p:cNvPr id="33" name="菱形 55">
            <a:extLst>
              <a:ext uri="{FF2B5EF4-FFF2-40B4-BE49-F238E27FC236}">
                <a16:creationId xmlns:a16="http://schemas.microsoft.com/office/drawing/2014/main" id="{674C7DA7-1B7D-41E8-9CE9-BFFC4FDB63FC}"/>
              </a:ext>
            </a:extLst>
          </p:cNvPr>
          <p:cNvSpPr/>
          <p:nvPr/>
        </p:nvSpPr>
        <p:spPr>
          <a:xfrm>
            <a:off x="6364333" y="1649672"/>
            <a:ext cx="2208143" cy="2208142"/>
          </a:xfrm>
          <a:custGeom>
            <a:avLst/>
            <a:gdLst>
              <a:gd name="connsiteX0" fmla="*/ 31616 w 2422234"/>
              <a:gd name="connsiteY0" fmla="*/ 1134751 h 2422235"/>
              <a:gd name="connsiteX1" fmla="*/ 1134750 w 2422234"/>
              <a:gd name="connsiteY1" fmla="*/ 31617 h 2422235"/>
              <a:gd name="connsiteX2" fmla="*/ 1287485 w 2422234"/>
              <a:gd name="connsiteY2" fmla="*/ 31617 h 2422235"/>
              <a:gd name="connsiteX3" fmla="*/ 2390618 w 2422234"/>
              <a:gd name="connsiteY3" fmla="*/ 1134751 h 2422235"/>
              <a:gd name="connsiteX4" fmla="*/ 2390618 w 2422234"/>
              <a:gd name="connsiteY4" fmla="*/ 1287485 h 2422235"/>
              <a:gd name="connsiteX5" fmla="*/ 1287485 w 2422234"/>
              <a:gd name="connsiteY5" fmla="*/ 2390620 h 2422235"/>
              <a:gd name="connsiteX6" fmla="*/ 1134750 w 2422234"/>
              <a:gd name="connsiteY6" fmla="*/ 2390620 h 2422235"/>
              <a:gd name="connsiteX7" fmla="*/ 31616 w 2422234"/>
              <a:gd name="connsiteY7" fmla="*/ 1287486 h 2422235"/>
              <a:gd name="connsiteX8" fmla="*/ 31616 w 2422234"/>
              <a:gd name="connsiteY8" fmla="*/ 1134751 h 2422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22234" h="2422235">
                <a:moveTo>
                  <a:pt x="31616" y="1134751"/>
                </a:moveTo>
                <a:lnTo>
                  <a:pt x="1134750" y="31617"/>
                </a:lnTo>
                <a:cubicBezTo>
                  <a:pt x="1176905" y="-10538"/>
                  <a:pt x="1245331" y="-10538"/>
                  <a:pt x="1287485" y="31617"/>
                </a:cubicBezTo>
                <a:lnTo>
                  <a:pt x="2390618" y="1134751"/>
                </a:lnTo>
                <a:cubicBezTo>
                  <a:pt x="2432773" y="1176905"/>
                  <a:pt x="2432773" y="1245331"/>
                  <a:pt x="2390618" y="1287485"/>
                </a:cubicBezTo>
                <a:lnTo>
                  <a:pt x="1287485" y="2390620"/>
                </a:lnTo>
                <a:cubicBezTo>
                  <a:pt x="1245331" y="2432774"/>
                  <a:pt x="1176905" y="2432774"/>
                  <a:pt x="1134750" y="2390620"/>
                </a:cubicBezTo>
                <a:lnTo>
                  <a:pt x="31616" y="1287486"/>
                </a:lnTo>
                <a:cubicBezTo>
                  <a:pt x="-10538" y="1245331"/>
                  <a:pt x="-10538" y="1176905"/>
                  <a:pt x="31616" y="1134751"/>
                </a:cubicBezTo>
              </a:path>
            </a:pathLst>
          </a:custGeom>
          <a:noFill/>
          <a:ln>
            <a:gradFill>
              <a:gsLst>
                <a:gs pos="0">
                  <a:schemeClr val="accent1"/>
                </a:gs>
                <a:gs pos="75000">
                  <a:schemeClr val="accent1">
                    <a:alpha val="0"/>
                  </a:schemeClr>
                </a:gs>
              </a:gsLst>
              <a:lin ang="5400000" scaled="1"/>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grpSp>
        <p:nvGrpSpPr>
          <p:cNvPr id="78" name="组合 77">
            <a:extLst>
              <a:ext uri="{FF2B5EF4-FFF2-40B4-BE49-F238E27FC236}">
                <a16:creationId xmlns:a16="http://schemas.microsoft.com/office/drawing/2014/main" id="{1C3B73F3-67EB-4588-BB99-6C6F9DE95FCE}"/>
              </a:ext>
            </a:extLst>
          </p:cNvPr>
          <p:cNvGrpSpPr/>
          <p:nvPr/>
        </p:nvGrpSpPr>
        <p:grpSpPr>
          <a:xfrm>
            <a:off x="6364333" y="1860879"/>
            <a:ext cx="2208143" cy="2208143"/>
            <a:chOff x="6364333" y="1860879"/>
            <a:chExt cx="2208143" cy="2208143"/>
          </a:xfrm>
          <a:effectLst>
            <a:outerShdw blurRad="279400" dist="406400" dir="5400000" sx="86000" sy="86000" algn="t" rotWithShape="0">
              <a:schemeClr val="accent1">
                <a:lumMod val="50000"/>
                <a:alpha val="25000"/>
              </a:schemeClr>
            </a:outerShdw>
          </a:effectLst>
        </p:grpSpPr>
        <p:sp>
          <p:nvSpPr>
            <p:cNvPr id="13" name="菱形 55">
              <a:extLst>
                <a:ext uri="{FF2B5EF4-FFF2-40B4-BE49-F238E27FC236}">
                  <a16:creationId xmlns:a16="http://schemas.microsoft.com/office/drawing/2014/main" id="{49DC8856-9130-4D92-96E4-D97A8008A631}"/>
                </a:ext>
              </a:extLst>
            </p:cNvPr>
            <p:cNvSpPr/>
            <p:nvPr/>
          </p:nvSpPr>
          <p:spPr>
            <a:xfrm>
              <a:off x="6364333" y="1860879"/>
              <a:ext cx="2208143" cy="2208142"/>
            </a:xfrm>
            <a:custGeom>
              <a:avLst/>
              <a:gdLst>
                <a:gd name="connsiteX0" fmla="*/ 31616 w 2422234"/>
                <a:gd name="connsiteY0" fmla="*/ 1134751 h 2422235"/>
                <a:gd name="connsiteX1" fmla="*/ 1134750 w 2422234"/>
                <a:gd name="connsiteY1" fmla="*/ 31617 h 2422235"/>
                <a:gd name="connsiteX2" fmla="*/ 1287485 w 2422234"/>
                <a:gd name="connsiteY2" fmla="*/ 31617 h 2422235"/>
                <a:gd name="connsiteX3" fmla="*/ 2390618 w 2422234"/>
                <a:gd name="connsiteY3" fmla="*/ 1134751 h 2422235"/>
                <a:gd name="connsiteX4" fmla="*/ 2390618 w 2422234"/>
                <a:gd name="connsiteY4" fmla="*/ 1287485 h 2422235"/>
                <a:gd name="connsiteX5" fmla="*/ 1287485 w 2422234"/>
                <a:gd name="connsiteY5" fmla="*/ 2390620 h 2422235"/>
                <a:gd name="connsiteX6" fmla="*/ 1134750 w 2422234"/>
                <a:gd name="connsiteY6" fmla="*/ 2390620 h 2422235"/>
                <a:gd name="connsiteX7" fmla="*/ 31616 w 2422234"/>
                <a:gd name="connsiteY7" fmla="*/ 1287486 h 2422235"/>
                <a:gd name="connsiteX8" fmla="*/ 31616 w 2422234"/>
                <a:gd name="connsiteY8" fmla="*/ 1134751 h 2422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22234" h="2422235">
                  <a:moveTo>
                    <a:pt x="31616" y="1134751"/>
                  </a:moveTo>
                  <a:lnTo>
                    <a:pt x="1134750" y="31617"/>
                  </a:lnTo>
                  <a:cubicBezTo>
                    <a:pt x="1176905" y="-10538"/>
                    <a:pt x="1245331" y="-10538"/>
                    <a:pt x="1287485" y="31617"/>
                  </a:cubicBezTo>
                  <a:lnTo>
                    <a:pt x="2390618" y="1134751"/>
                  </a:lnTo>
                  <a:cubicBezTo>
                    <a:pt x="2432773" y="1176905"/>
                    <a:pt x="2432773" y="1245331"/>
                    <a:pt x="2390618" y="1287485"/>
                  </a:cubicBezTo>
                  <a:lnTo>
                    <a:pt x="1287485" y="2390620"/>
                  </a:lnTo>
                  <a:cubicBezTo>
                    <a:pt x="1245331" y="2432774"/>
                    <a:pt x="1176905" y="2432774"/>
                    <a:pt x="1134750" y="2390620"/>
                  </a:cubicBezTo>
                  <a:lnTo>
                    <a:pt x="31616" y="1287486"/>
                  </a:lnTo>
                  <a:cubicBezTo>
                    <a:pt x="-10538" y="1245331"/>
                    <a:pt x="-10538" y="1176905"/>
                    <a:pt x="31616" y="1134751"/>
                  </a:cubicBezTo>
                </a:path>
              </a:pathLst>
            </a:custGeom>
            <a:solidFill>
              <a:schemeClr val="accent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pic>
          <p:nvPicPr>
            <p:cNvPr id="107" name="图片 106" descr="穿着白色衣服的人在微笑&#10;&#10;描述已自动生成">
              <a:extLst>
                <a:ext uri="{FF2B5EF4-FFF2-40B4-BE49-F238E27FC236}">
                  <a16:creationId xmlns:a16="http://schemas.microsoft.com/office/drawing/2014/main" id="{9223FFD2-1F91-4A56-B12D-FBB3FAF1CF64}"/>
                </a:ext>
              </a:extLst>
            </p:cNvPr>
            <p:cNvPicPr>
              <a:picLocks noChangeAspect="1"/>
            </p:cNvPicPr>
            <p:nvPr/>
          </p:nvPicPr>
          <p:blipFill>
            <a:blip r:embed="rId4">
              <a:extLst>
                <a:ext uri="{28A0092B-C50C-407E-A947-70E740481C1C}">
                  <a14:useLocalDpi xmlns:a14="http://schemas.microsoft.com/office/drawing/2010/main" val="0"/>
                </a:ext>
              </a:extLst>
            </a:blip>
            <a:srcRect l="24362" r="21776" b="27775"/>
            <a:stretch>
              <a:fillRect/>
            </a:stretch>
          </p:blipFill>
          <p:spPr>
            <a:xfrm>
              <a:off x="6364334" y="2095501"/>
              <a:ext cx="2208142" cy="1973521"/>
            </a:xfrm>
            <a:custGeom>
              <a:avLst/>
              <a:gdLst>
                <a:gd name="connsiteX0" fmla="*/ 828655 w 2208142"/>
                <a:gd name="connsiteY0" fmla="*/ 0 h 1973521"/>
                <a:gd name="connsiteX1" fmla="*/ 1379487 w 2208142"/>
                <a:gd name="connsiteY1" fmla="*/ 0 h 1973521"/>
                <a:gd name="connsiteX2" fmla="*/ 2179320 w 2208142"/>
                <a:gd name="connsiteY2" fmla="*/ 799833 h 1973521"/>
                <a:gd name="connsiteX3" fmla="*/ 2179320 w 2208142"/>
                <a:gd name="connsiteY3" fmla="*/ 939068 h 1973521"/>
                <a:gd name="connsiteX4" fmla="*/ 1173689 w 2208142"/>
                <a:gd name="connsiteY4" fmla="*/ 1944700 h 1973521"/>
                <a:gd name="connsiteX5" fmla="*/ 1034453 w 2208142"/>
                <a:gd name="connsiteY5" fmla="*/ 1944700 h 1973521"/>
                <a:gd name="connsiteX6" fmla="*/ 28821 w 2208142"/>
                <a:gd name="connsiteY6" fmla="*/ 939069 h 1973521"/>
                <a:gd name="connsiteX7" fmla="*/ 28821 w 2208142"/>
                <a:gd name="connsiteY7" fmla="*/ 799833 h 19735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08142" h="1973521">
                  <a:moveTo>
                    <a:pt x="828655" y="0"/>
                  </a:moveTo>
                  <a:lnTo>
                    <a:pt x="1379487" y="0"/>
                  </a:lnTo>
                  <a:lnTo>
                    <a:pt x="2179320" y="799833"/>
                  </a:lnTo>
                  <a:cubicBezTo>
                    <a:pt x="2217750" y="838262"/>
                    <a:pt x="2217750" y="900640"/>
                    <a:pt x="2179320" y="939068"/>
                  </a:cubicBezTo>
                  <a:lnTo>
                    <a:pt x="1173689" y="1944700"/>
                  </a:lnTo>
                  <a:cubicBezTo>
                    <a:pt x="1135261" y="1983129"/>
                    <a:pt x="1072883" y="1983129"/>
                    <a:pt x="1034453" y="1944700"/>
                  </a:cubicBezTo>
                  <a:lnTo>
                    <a:pt x="28821" y="939069"/>
                  </a:lnTo>
                  <a:cubicBezTo>
                    <a:pt x="-9607" y="900640"/>
                    <a:pt x="-9607" y="838262"/>
                    <a:pt x="28821" y="799833"/>
                  </a:cubicBezTo>
                  <a:close/>
                </a:path>
              </a:pathLst>
            </a:custGeom>
          </p:spPr>
        </p:pic>
      </p:grpSp>
      <p:sp>
        <p:nvSpPr>
          <p:cNvPr id="32" name="菱形 60">
            <a:extLst>
              <a:ext uri="{FF2B5EF4-FFF2-40B4-BE49-F238E27FC236}">
                <a16:creationId xmlns:a16="http://schemas.microsoft.com/office/drawing/2014/main" id="{5A525B80-01D0-4EA4-836B-5FA05D3B8299}"/>
              </a:ext>
            </a:extLst>
          </p:cNvPr>
          <p:cNvSpPr/>
          <p:nvPr/>
        </p:nvSpPr>
        <p:spPr>
          <a:xfrm>
            <a:off x="9109144" y="1649672"/>
            <a:ext cx="2208143" cy="2208142"/>
          </a:xfrm>
          <a:custGeom>
            <a:avLst/>
            <a:gdLst>
              <a:gd name="connsiteX0" fmla="*/ 31616 w 2422234"/>
              <a:gd name="connsiteY0" fmla="*/ 1134751 h 2422235"/>
              <a:gd name="connsiteX1" fmla="*/ 1134751 w 2422234"/>
              <a:gd name="connsiteY1" fmla="*/ 31616 h 2422235"/>
              <a:gd name="connsiteX2" fmla="*/ 1287486 w 2422234"/>
              <a:gd name="connsiteY2" fmla="*/ 31617 h 2422235"/>
              <a:gd name="connsiteX3" fmla="*/ 2390618 w 2422234"/>
              <a:gd name="connsiteY3" fmla="*/ 1134751 h 2422235"/>
              <a:gd name="connsiteX4" fmla="*/ 2390618 w 2422234"/>
              <a:gd name="connsiteY4" fmla="*/ 1287485 h 2422235"/>
              <a:gd name="connsiteX5" fmla="*/ 1287486 w 2422234"/>
              <a:gd name="connsiteY5" fmla="*/ 2390619 h 2422235"/>
              <a:gd name="connsiteX6" fmla="*/ 1134751 w 2422234"/>
              <a:gd name="connsiteY6" fmla="*/ 2390620 h 2422235"/>
              <a:gd name="connsiteX7" fmla="*/ 31616 w 2422234"/>
              <a:gd name="connsiteY7" fmla="*/ 1287485 h 2422235"/>
              <a:gd name="connsiteX8" fmla="*/ 31616 w 2422234"/>
              <a:gd name="connsiteY8" fmla="*/ 1134751 h 2422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22234" h="2422235">
                <a:moveTo>
                  <a:pt x="31616" y="1134751"/>
                </a:moveTo>
                <a:lnTo>
                  <a:pt x="1134751" y="31616"/>
                </a:lnTo>
                <a:cubicBezTo>
                  <a:pt x="1176905" y="-10538"/>
                  <a:pt x="1245331" y="-10538"/>
                  <a:pt x="1287486" y="31617"/>
                </a:cubicBezTo>
                <a:lnTo>
                  <a:pt x="2390618" y="1134751"/>
                </a:lnTo>
                <a:cubicBezTo>
                  <a:pt x="2432773" y="1176905"/>
                  <a:pt x="2432773" y="1245331"/>
                  <a:pt x="2390618" y="1287485"/>
                </a:cubicBezTo>
                <a:lnTo>
                  <a:pt x="1287486" y="2390619"/>
                </a:lnTo>
                <a:cubicBezTo>
                  <a:pt x="1245331" y="2432774"/>
                  <a:pt x="1176905" y="2432774"/>
                  <a:pt x="1134751" y="2390620"/>
                </a:cubicBezTo>
                <a:lnTo>
                  <a:pt x="31616" y="1287485"/>
                </a:lnTo>
                <a:cubicBezTo>
                  <a:pt x="-10538" y="1245331"/>
                  <a:pt x="-10538" y="1176905"/>
                  <a:pt x="31616" y="1134751"/>
                </a:cubicBezTo>
              </a:path>
            </a:pathLst>
          </a:custGeom>
          <a:noFill/>
          <a:ln>
            <a:gradFill>
              <a:gsLst>
                <a:gs pos="0">
                  <a:schemeClr val="accent1"/>
                </a:gs>
                <a:gs pos="75000">
                  <a:schemeClr val="accent1">
                    <a:alpha val="0"/>
                  </a:schemeClr>
                </a:gs>
              </a:gsLst>
              <a:lin ang="5400000" scaled="1"/>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grpSp>
        <p:nvGrpSpPr>
          <p:cNvPr id="8" name="组合 7">
            <a:extLst>
              <a:ext uri="{FF2B5EF4-FFF2-40B4-BE49-F238E27FC236}">
                <a16:creationId xmlns:a16="http://schemas.microsoft.com/office/drawing/2014/main" id="{3B9407CC-D479-4AAA-9CB6-5C86A649CAC7}"/>
              </a:ext>
            </a:extLst>
          </p:cNvPr>
          <p:cNvGrpSpPr/>
          <p:nvPr/>
        </p:nvGrpSpPr>
        <p:grpSpPr>
          <a:xfrm>
            <a:off x="9109144" y="1860879"/>
            <a:ext cx="2208143" cy="2208142"/>
            <a:chOff x="9683733" y="2406937"/>
            <a:chExt cx="1493742" cy="1493742"/>
          </a:xfrm>
          <a:effectLst>
            <a:outerShdw blurRad="279400" dist="406400" dir="5400000" sx="86000" sy="86000" algn="t" rotWithShape="0">
              <a:schemeClr val="accent1">
                <a:lumMod val="50000"/>
                <a:alpha val="25000"/>
              </a:schemeClr>
            </a:outerShdw>
          </a:effectLst>
        </p:grpSpPr>
        <p:sp>
          <p:nvSpPr>
            <p:cNvPr id="16" name="菱形 60">
              <a:extLst>
                <a:ext uri="{FF2B5EF4-FFF2-40B4-BE49-F238E27FC236}">
                  <a16:creationId xmlns:a16="http://schemas.microsoft.com/office/drawing/2014/main" id="{05CA0F39-8E49-4930-80D8-44135F43A25D}"/>
                </a:ext>
              </a:extLst>
            </p:cNvPr>
            <p:cNvSpPr/>
            <p:nvPr/>
          </p:nvSpPr>
          <p:spPr>
            <a:xfrm>
              <a:off x="9683733" y="2406937"/>
              <a:ext cx="1493742" cy="1493742"/>
            </a:xfrm>
            <a:custGeom>
              <a:avLst/>
              <a:gdLst>
                <a:gd name="connsiteX0" fmla="*/ 31616 w 2422234"/>
                <a:gd name="connsiteY0" fmla="*/ 1134751 h 2422235"/>
                <a:gd name="connsiteX1" fmla="*/ 1134751 w 2422234"/>
                <a:gd name="connsiteY1" fmla="*/ 31616 h 2422235"/>
                <a:gd name="connsiteX2" fmla="*/ 1287486 w 2422234"/>
                <a:gd name="connsiteY2" fmla="*/ 31617 h 2422235"/>
                <a:gd name="connsiteX3" fmla="*/ 2390618 w 2422234"/>
                <a:gd name="connsiteY3" fmla="*/ 1134751 h 2422235"/>
                <a:gd name="connsiteX4" fmla="*/ 2390618 w 2422234"/>
                <a:gd name="connsiteY4" fmla="*/ 1287485 h 2422235"/>
                <a:gd name="connsiteX5" fmla="*/ 1287486 w 2422234"/>
                <a:gd name="connsiteY5" fmla="*/ 2390619 h 2422235"/>
                <a:gd name="connsiteX6" fmla="*/ 1134751 w 2422234"/>
                <a:gd name="connsiteY6" fmla="*/ 2390620 h 2422235"/>
                <a:gd name="connsiteX7" fmla="*/ 31616 w 2422234"/>
                <a:gd name="connsiteY7" fmla="*/ 1287485 h 2422235"/>
                <a:gd name="connsiteX8" fmla="*/ 31616 w 2422234"/>
                <a:gd name="connsiteY8" fmla="*/ 1134751 h 2422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22234" h="2422235">
                  <a:moveTo>
                    <a:pt x="31616" y="1134751"/>
                  </a:moveTo>
                  <a:lnTo>
                    <a:pt x="1134751" y="31616"/>
                  </a:lnTo>
                  <a:cubicBezTo>
                    <a:pt x="1176905" y="-10538"/>
                    <a:pt x="1245331" y="-10538"/>
                    <a:pt x="1287486" y="31617"/>
                  </a:cubicBezTo>
                  <a:lnTo>
                    <a:pt x="2390618" y="1134751"/>
                  </a:lnTo>
                  <a:cubicBezTo>
                    <a:pt x="2432773" y="1176905"/>
                    <a:pt x="2432773" y="1245331"/>
                    <a:pt x="2390618" y="1287485"/>
                  </a:cubicBezTo>
                  <a:lnTo>
                    <a:pt x="1287486" y="2390619"/>
                  </a:lnTo>
                  <a:cubicBezTo>
                    <a:pt x="1245331" y="2432774"/>
                    <a:pt x="1176905" y="2432774"/>
                    <a:pt x="1134751" y="2390620"/>
                  </a:cubicBezTo>
                  <a:lnTo>
                    <a:pt x="31616" y="1287485"/>
                  </a:lnTo>
                  <a:cubicBezTo>
                    <a:pt x="-10538" y="1245331"/>
                    <a:pt x="-10538" y="1176905"/>
                    <a:pt x="31616" y="1134751"/>
                  </a:cubicBezTo>
                </a:path>
              </a:pathLst>
            </a:custGeom>
            <a:solidFill>
              <a:schemeClr val="accent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pic>
          <p:nvPicPr>
            <p:cNvPr id="100" name="图片 99" descr="穿着西装笔挺的男子&#10;&#10;描述已自动生成">
              <a:extLst>
                <a:ext uri="{FF2B5EF4-FFF2-40B4-BE49-F238E27FC236}">
                  <a16:creationId xmlns:a16="http://schemas.microsoft.com/office/drawing/2014/main" id="{6700DDE7-55B2-42F9-BF9E-D32446EDCA5E}"/>
                </a:ext>
              </a:extLst>
            </p:cNvPr>
            <p:cNvPicPr>
              <a:picLocks noChangeAspect="1"/>
            </p:cNvPicPr>
            <p:nvPr/>
          </p:nvPicPr>
          <p:blipFill>
            <a:blip r:embed="rId5">
              <a:extLst>
                <a:ext uri="{28A0092B-C50C-407E-A947-70E740481C1C}">
                  <a14:useLocalDpi xmlns:a14="http://schemas.microsoft.com/office/drawing/2010/main" val="0"/>
                </a:ext>
              </a:extLst>
            </a:blip>
            <a:srcRect l="40779" r="6618" b="26900"/>
            <a:stretch>
              <a:fillRect/>
            </a:stretch>
          </p:blipFill>
          <p:spPr>
            <a:xfrm>
              <a:off x="9683733" y="2517987"/>
              <a:ext cx="1493742" cy="1382692"/>
            </a:xfrm>
            <a:custGeom>
              <a:avLst/>
              <a:gdLst>
                <a:gd name="connsiteX0" fmla="*/ 993318 w 2439495"/>
                <a:gd name="connsiteY0" fmla="*/ 0 h 2258134"/>
                <a:gd name="connsiteX1" fmla="*/ 1446180 w 2439495"/>
                <a:gd name="connsiteY1" fmla="*/ 0 h 2258134"/>
                <a:gd name="connsiteX2" fmla="*/ 2407654 w 2439495"/>
                <a:gd name="connsiteY2" fmla="*/ 961476 h 2258134"/>
                <a:gd name="connsiteX3" fmla="*/ 2407654 w 2439495"/>
                <a:gd name="connsiteY3" fmla="*/ 1115298 h 2258134"/>
                <a:gd name="connsiteX4" fmla="*/ 1296661 w 2439495"/>
                <a:gd name="connsiteY4" fmla="*/ 2226293 h 2258134"/>
                <a:gd name="connsiteX5" fmla="*/ 1142837 w 2439495"/>
                <a:gd name="connsiteY5" fmla="*/ 2226294 h 2258134"/>
                <a:gd name="connsiteX6" fmla="*/ 31842 w 2439495"/>
                <a:gd name="connsiteY6" fmla="*/ 1115298 h 2258134"/>
                <a:gd name="connsiteX7" fmla="*/ 31842 w 2439495"/>
                <a:gd name="connsiteY7" fmla="*/ 961476 h 2258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39495" h="2258134">
                  <a:moveTo>
                    <a:pt x="993318" y="0"/>
                  </a:moveTo>
                  <a:lnTo>
                    <a:pt x="1446180" y="0"/>
                  </a:lnTo>
                  <a:lnTo>
                    <a:pt x="2407654" y="961476"/>
                  </a:lnTo>
                  <a:cubicBezTo>
                    <a:pt x="2450109" y="1003930"/>
                    <a:pt x="2450109" y="1072844"/>
                    <a:pt x="2407654" y="1115298"/>
                  </a:cubicBezTo>
                  <a:lnTo>
                    <a:pt x="1296661" y="2226293"/>
                  </a:lnTo>
                  <a:cubicBezTo>
                    <a:pt x="1254205" y="2268748"/>
                    <a:pt x="1185292" y="2268748"/>
                    <a:pt x="1142837" y="2226294"/>
                  </a:cubicBezTo>
                  <a:lnTo>
                    <a:pt x="31842" y="1115298"/>
                  </a:lnTo>
                  <a:cubicBezTo>
                    <a:pt x="-10613" y="1072844"/>
                    <a:pt x="-10613" y="1003930"/>
                    <a:pt x="31842" y="961476"/>
                  </a:cubicBezTo>
                  <a:close/>
                </a:path>
              </a:pathLst>
            </a:custGeom>
          </p:spPr>
        </p:pic>
      </p:grpSp>
      <p:sp>
        <p:nvSpPr>
          <p:cNvPr id="75" name="菱形 59">
            <a:extLst>
              <a:ext uri="{FF2B5EF4-FFF2-40B4-BE49-F238E27FC236}">
                <a16:creationId xmlns:a16="http://schemas.microsoft.com/office/drawing/2014/main" id="{E341977D-7E35-4D7A-9259-0D5651411567}"/>
              </a:ext>
            </a:extLst>
          </p:cNvPr>
          <p:cNvSpPr/>
          <p:nvPr/>
        </p:nvSpPr>
        <p:spPr>
          <a:xfrm>
            <a:off x="874713" y="1649672"/>
            <a:ext cx="2208143" cy="2208142"/>
          </a:xfrm>
          <a:custGeom>
            <a:avLst/>
            <a:gdLst>
              <a:gd name="connsiteX0" fmla="*/ 31617 w 2422234"/>
              <a:gd name="connsiteY0" fmla="*/ 1134750 h 2422235"/>
              <a:gd name="connsiteX1" fmla="*/ 1134751 w 2422234"/>
              <a:gd name="connsiteY1" fmla="*/ 31617 h 2422235"/>
              <a:gd name="connsiteX2" fmla="*/ 1287486 w 2422234"/>
              <a:gd name="connsiteY2" fmla="*/ 31617 h 2422235"/>
              <a:gd name="connsiteX3" fmla="*/ 2390618 w 2422234"/>
              <a:gd name="connsiteY3" fmla="*/ 1134751 h 2422235"/>
              <a:gd name="connsiteX4" fmla="*/ 2390618 w 2422234"/>
              <a:gd name="connsiteY4" fmla="*/ 1287485 h 2422235"/>
              <a:gd name="connsiteX5" fmla="*/ 1287486 w 2422234"/>
              <a:gd name="connsiteY5" fmla="*/ 2390619 h 2422235"/>
              <a:gd name="connsiteX6" fmla="*/ 1134751 w 2422234"/>
              <a:gd name="connsiteY6" fmla="*/ 2390620 h 2422235"/>
              <a:gd name="connsiteX7" fmla="*/ 31617 w 2422234"/>
              <a:gd name="connsiteY7" fmla="*/ 1287486 h 2422235"/>
              <a:gd name="connsiteX8" fmla="*/ 31617 w 2422234"/>
              <a:gd name="connsiteY8" fmla="*/ 1134750 h 2422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22234" h="2422235">
                <a:moveTo>
                  <a:pt x="31617" y="1134750"/>
                </a:moveTo>
                <a:lnTo>
                  <a:pt x="1134751" y="31617"/>
                </a:lnTo>
                <a:cubicBezTo>
                  <a:pt x="1176906" y="-10538"/>
                  <a:pt x="1245331" y="-10538"/>
                  <a:pt x="1287486" y="31617"/>
                </a:cubicBezTo>
                <a:lnTo>
                  <a:pt x="2390618" y="1134751"/>
                </a:lnTo>
                <a:cubicBezTo>
                  <a:pt x="2432773" y="1176905"/>
                  <a:pt x="2432773" y="1245331"/>
                  <a:pt x="2390618" y="1287485"/>
                </a:cubicBezTo>
                <a:lnTo>
                  <a:pt x="1287486" y="2390619"/>
                </a:lnTo>
                <a:cubicBezTo>
                  <a:pt x="1245331" y="2432774"/>
                  <a:pt x="1176906" y="2432774"/>
                  <a:pt x="1134751" y="2390620"/>
                </a:cubicBezTo>
                <a:lnTo>
                  <a:pt x="31617" y="1287486"/>
                </a:lnTo>
                <a:cubicBezTo>
                  <a:pt x="-10538" y="1245331"/>
                  <a:pt x="-10538" y="1176905"/>
                  <a:pt x="31617" y="1134750"/>
                </a:cubicBezTo>
              </a:path>
            </a:pathLst>
          </a:custGeom>
          <a:noFill/>
          <a:ln>
            <a:gradFill>
              <a:gsLst>
                <a:gs pos="0">
                  <a:schemeClr val="accent2"/>
                </a:gs>
                <a:gs pos="75000">
                  <a:schemeClr val="accent2">
                    <a:alpha val="0"/>
                  </a:schemeClr>
                </a:gs>
              </a:gsLst>
              <a:lin ang="5400000" scaled="1"/>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grpSp>
        <p:nvGrpSpPr>
          <p:cNvPr id="77" name="组合 76">
            <a:extLst>
              <a:ext uri="{FF2B5EF4-FFF2-40B4-BE49-F238E27FC236}">
                <a16:creationId xmlns:a16="http://schemas.microsoft.com/office/drawing/2014/main" id="{008CF73F-3F19-4E27-996D-AC71E61607C5}"/>
              </a:ext>
            </a:extLst>
          </p:cNvPr>
          <p:cNvGrpSpPr/>
          <p:nvPr/>
        </p:nvGrpSpPr>
        <p:grpSpPr>
          <a:xfrm>
            <a:off x="874713" y="1860879"/>
            <a:ext cx="2208143" cy="2208142"/>
            <a:chOff x="874713" y="1860879"/>
            <a:chExt cx="2208143" cy="2208142"/>
          </a:xfrm>
          <a:effectLst>
            <a:outerShdw blurRad="279400" dist="406400" dir="5400000" sx="86000" sy="86000" algn="t" rotWithShape="0">
              <a:schemeClr val="accent2">
                <a:lumMod val="50000"/>
                <a:alpha val="25000"/>
              </a:schemeClr>
            </a:outerShdw>
          </a:effectLst>
        </p:grpSpPr>
        <p:sp>
          <p:nvSpPr>
            <p:cNvPr id="11" name="菱形 2">
              <a:extLst>
                <a:ext uri="{FF2B5EF4-FFF2-40B4-BE49-F238E27FC236}">
                  <a16:creationId xmlns:a16="http://schemas.microsoft.com/office/drawing/2014/main" id="{E13625B6-4E7F-438A-884B-863A41A4E0A2}"/>
                </a:ext>
              </a:extLst>
            </p:cNvPr>
            <p:cNvSpPr/>
            <p:nvPr/>
          </p:nvSpPr>
          <p:spPr>
            <a:xfrm>
              <a:off x="874713" y="1860879"/>
              <a:ext cx="2208143" cy="2208142"/>
            </a:xfrm>
            <a:custGeom>
              <a:avLst/>
              <a:gdLst>
                <a:gd name="connsiteX0" fmla="*/ 42155 w 4050635"/>
                <a:gd name="connsiteY0" fmla="*/ 1923495 h 4050635"/>
                <a:gd name="connsiteX1" fmla="*/ 1923495 w 4050635"/>
                <a:gd name="connsiteY1" fmla="*/ 42155 h 4050635"/>
                <a:gd name="connsiteX2" fmla="*/ 2127141 w 4050635"/>
                <a:gd name="connsiteY2" fmla="*/ 42155 h 4050635"/>
                <a:gd name="connsiteX3" fmla="*/ 4008481 w 4050635"/>
                <a:gd name="connsiteY3" fmla="*/ 1923495 h 4050635"/>
                <a:gd name="connsiteX4" fmla="*/ 4008481 w 4050635"/>
                <a:gd name="connsiteY4" fmla="*/ 2127141 h 4050635"/>
                <a:gd name="connsiteX5" fmla="*/ 2127141 w 4050635"/>
                <a:gd name="connsiteY5" fmla="*/ 4008481 h 4050635"/>
                <a:gd name="connsiteX6" fmla="*/ 1923495 w 4050635"/>
                <a:gd name="connsiteY6" fmla="*/ 4008481 h 4050635"/>
                <a:gd name="connsiteX7" fmla="*/ 42155 w 4050635"/>
                <a:gd name="connsiteY7" fmla="*/ 2127141 h 4050635"/>
                <a:gd name="connsiteX8" fmla="*/ 42155 w 4050635"/>
                <a:gd name="connsiteY8" fmla="*/ 1923495 h 40506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050635" h="4050635">
                  <a:moveTo>
                    <a:pt x="42155" y="1923495"/>
                  </a:moveTo>
                  <a:lnTo>
                    <a:pt x="1923495" y="42155"/>
                  </a:lnTo>
                  <a:cubicBezTo>
                    <a:pt x="1979701" y="-14051"/>
                    <a:pt x="2070935" y="-14051"/>
                    <a:pt x="2127141" y="42155"/>
                  </a:cubicBezTo>
                  <a:lnTo>
                    <a:pt x="4008481" y="1923495"/>
                  </a:lnTo>
                  <a:cubicBezTo>
                    <a:pt x="4064687" y="1979701"/>
                    <a:pt x="4064687" y="2070935"/>
                    <a:pt x="4008481" y="2127141"/>
                  </a:cubicBezTo>
                  <a:lnTo>
                    <a:pt x="2127141" y="4008481"/>
                  </a:lnTo>
                  <a:cubicBezTo>
                    <a:pt x="2070935" y="4064687"/>
                    <a:pt x="1979701" y="4064687"/>
                    <a:pt x="1923495" y="4008481"/>
                  </a:cubicBezTo>
                  <a:lnTo>
                    <a:pt x="42155" y="2127141"/>
                  </a:lnTo>
                  <a:cubicBezTo>
                    <a:pt x="-14051" y="2070935"/>
                    <a:pt x="-14051" y="1979701"/>
                    <a:pt x="42155" y="1923495"/>
                  </a:cubicBezTo>
                </a:path>
              </a:pathLst>
            </a:custGeom>
            <a:solidFill>
              <a:schemeClr val="accent2"/>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p>
          </p:txBody>
        </p:sp>
        <p:pic>
          <p:nvPicPr>
            <p:cNvPr id="105" name="图片 104" descr="女人穿着西装&#10;&#10;描述已自动生成">
              <a:extLst>
                <a:ext uri="{FF2B5EF4-FFF2-40B4-BE49-F238E27FC236}">
                  <a16:creationId xmlns:a16="http://schemas.microsoft.com/office/drawing/2014/main" id="{EBDA7154-8877-4065-AD9B-CBB964B6C4E9}"/>
                </a:ext>
              </a:extLst>
            </p:cNvPr>
            <p:cNvPicPr>
              <a:picLocks noChangeAspect="1"/>
            </p:cNvPicPr>
            <p:nvPr/>
          </p:nvPicPr>
          <p:blipFill>
            <a:blip r:embed="rId6">
              <a:extLst>
                <a:ext uri="{28A0092B-C50C-407E-A947-70E740481C1C}">
                  <a14:useLocalDpi xmlns:a14="http://schemas.microsoft.com/office/drawing/2010/main" val="0"/>
                </a:ext>
              </a:extLst>
            </a:blip>
            <a:srcRect t="12339" b="15376"/>
            <a:stretch>
              <a:fillRect/>
            </a:stretch>
          </p:blipFill>
          <p:spPr>
            <a:xfrm>
              <a:off x="1042459" y="1860879"/>
              <a:ext cx="2036022" cy="2208142"/>
            </a:xfrm>
            <a:custGeom>
              <a:avLst/>
              <a:gdLst>
                <a:gd name="connsiteX0" fmla="*/ 936326 w 2036022"/>
                <a:gd name="connsiteY0" fmla="*/ 0 h 2208142"/>
                <a:gd name="connsiteX1" fmla="*/ 991833 w 2036022"/>
                <a:gd name="connsiteY1" fmla="*/ 22980 h 2208142"/>
                <a:gd name="connsiteX2" fmla="*/ 2017418 w 2036022"/>
                <a:gd name="connsiteY2" fmla="*/ 1048564 h 2208142"/>
                <a:gd name="connsiteX3" fmla="*/ 2034653 w 2036022"/>
                <a:gd name="connsiteY3" fmla="*/ 1074528 h 2208142"/>
                <a:gd name="connsiteX4" fmla="*/ 2036022 w 2036022"/>
                <a:gd name="connsiteY4" fmla="*/ 1081571 h 2208142"/>
                <a:gd name="connsiteX5" fmla="*/ 2036022 w 2036022"/>
                <a:gd name="connsiteY5" fmla="*/ 1126572 h 2208142"/>
                <a:gd name="connsiteX6" fmla="*/ 2034653 w 2036022"/>
                <a:gd name="connsiteY6" fmla="*/ 1133615 h 2208142"/>
                <a:gd name="connsiteX7" fmla="*/ 2017418 w 2036022"/>
                <a:gd name="connsiteY7" fmla="*/ 1159579 h 2208142"/>
                <a:gd name="connsiteX8" fmla="*/ 991833 w 2036022"/>
                <a:gd name="connsiteY8" fmla="*/ 2185163 h 2208142"/>
                <a:gd name="connsiteX9" fmla="*/ 880819 w 2036022"/>
                <a:gd name="connsiteY9" fmla="*/ 2185163 h 2208142"/>
                <a:gd name="connsiteX10" fmla="*/ 0 w 2036022"/>
                <a:gd name="connsiteY10" fmla="*/ 1304344 h 2208142"/>
                <a:gd name="connsiteX11" fmla="*/ 0 w 2036022"/>
                <a:gd name="connsiteY11" fmla="*/ 919822 h 2208142"/>
                <a:gd name="connsiteX12" fmla="*/ 907280 w 2036022"/>
                <a:gd name="connsiteY12" fmla="*/ 12544 h 2208142"/>
                <a:gd name="connsiteX13" fmla="*/ 921971 w 2036022"/>
                <a:gd name="connsiteY13" fmla="*/ 2792 h 2208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36022" h="2208142">
                  <a:moveTo>
                    <a:pt x="936326" y="0"/>
                  </a:moveTo>
                  <a:cubicBezTo>
                    <a:pt x="956420" y="0"/>
                    <a:pt x="976513" y="7660"/>
                    <a:pt x="991833" y="22980"/>
                  </a:cubicBezTo>
                  <a:lnTo>
                    <a:pt x="2017418" y="1048564"/>
                  </a:lnTo>
                  <a:cubicBezTo>
                    <a:pt x="2025078" y="1056224"/>
                    <a:pt x="2030823" y="1065078"/>
                    <a:pt x="2034653" y="1074528"/>
                  </a:cubicBezTo>
                  <a:lnTo>
                    <a:pt x="2036022" y="1081571"/>
                  </a:lnTo>
                  <a:lnTo>
                    <a:pt x="2036022" y="1126572"/>
                  </a:lnTo>
                  <a:lnTo>
                    <a:pt x="2034653" y="1133615"/>
                  </a:lnTo>
                  <a:cubicBezTo>
                    <a:pt x="2030823" y="1143065"/>
                    <a:pt x="2025078" y="1151919"/>
                    <a:pt x="2017418" y="1159579"/>
                  </a:cubicBezTo>
                  <a:lnTo>
                    <a:pt x="991833" y="2185163"/>
                  </a:lnTo>
                  <a:cubicBezTo>
                    <a:pt x="961193" y="2215802"/>
                    <a:pt x="911458" y="2215802"/>
                    <a:pt x="880819" y="2185163"/>
                  </a:cubicBezTo>
                  <a:lnTo>
                    <a:pt x="0" y="1304344"/>
                  </a:lnTo>
                  <a:lnTo>
                    <a:pt x="0" y="919822"/>
                  </a:lnTo>
                  <a:lnTo>
                    <a:pt x="907280" y="12544"/>
                  </a:lnTo>
                  <a:lnTo>
                    <a:pt x="921971" y="2792"/>
                  </a:lnTo>
                  <a:close/>
                </a:path>
              </a:pathLst>
            </a:custGeom>
          </p:spPr>
        </p:pic>
      </p:grpSp>
      <p:sp>
        <p:nvSpPr>
          <p:cNvPr id="34" name="菱形 58">
            <a:extLst>
              <a:ext uri="{FF2B5EF4-FFF2-40B4-BE49-F238E27FC236}">
                <a16:creationId xmlns:a16="http://schemas.microsoft.com/office/drawing/2014/main" id="{B5D5265B-5A3A-45B0-AC96-317D249A5734}"/>
              </a:ext>
            </a:extLst>
          </p:cNvPr>
          <p:cNvSpPr/>
          <p:nvPr/>
        </p:nvSpPr>
        <p:spPr>
          <a:xfrm>
            <a:off x="3619523" y="1649672"/>
            <a:ext cx="2208143" cy="2208142"/>
          </a:xfrm>
          <a:custGeom>
            <a:avLst/>
            <a:gdLst>
              <a:gd name="connsiteX0" fmla="*/ 31616 w 2422234"/>
              <a:gd name="connsiteY0" fmla="*/ 1134751 h 2422235"/>
              <a:gd name="connsiteX1" fmla="*/ 1134750 w 2422234"/>
              <a:gd name="connsiteY1" fmla="*/ 31616 h 2422235"/>
              <a:gd name="connsiteX2" fmla="*/ 1287485 w 2422234"/>
              <a:gd name="connsiteY2" fmla="*/ 31616 h 2422235"/>
              <a:gd name="connsiteX3" fmla="*/ 2390618 w 2422234"/>
              <a:gd name="connsiteY3" fmla="*/ 1134751 h 2422235"/>
              <a:gd name="connsiteX4" fmla="*/ 2390618 w 2422234"/>
              <a:gd name="connsiteY4" fmla="*/ 1287485 h 2422235"/>
              <a:gd name="connsiteX5" fmla="*/ 1287485 w 2422234"/>
              <a:gd name="connsiteY5" fmla="*/ 2390620 h 2422235"/>
              <a:gd name="connsiteX6" fmla="*/ 1134750 w 2422234"/>
              <a:gd name="connsiteY6" fmla="*/ 2390620 h 2422235"/>
              <a:gd name="connsiteX7" fmla="*/ 31616 w 2422234"/>
              <a:gd name="connsiteY7" fmla="*/ 1287485 h 2422235"/>
              <a:gd name="connsiteX8" fmla="*/ 31616 w 2422234"/>
              <a:gd name="connsiteY8" fmla="*/ 1134751 h 2422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22234" h="2422235">
                <a:moveTo>
                  <a:pt x="31616" y="1134751"/>
                </a:moveTo>
                <a:lnTo>
                  <a:pt x="1134750" y="31616"/>
                </a:lnTo>
                <a:cubicBezTo>
                  <a:pt x="1176905" y="-10538"/>
                  <a:pt x="1245331" y="-10538"/>
                  <a:pt x="1287485" y="31616"/>
                </a:cubicBezTo>
                <a:lnTo>
                  <a:pt x="2390618" y="1134751"/>
                </a:lnTo>
                <a:cubicBezTo>
                  <a:pt x="2432773" y="1176905"/>
                  <a:pt x="2432773" y="1245331"/>
                  <a:pt x="2390618" y="1287485"/>
                </a:cubicBezTo>
                <a:lnTo>
                  <a:pt x="1287485" y="2390620"/>
                </a:lnTo>
                <a:cubicBezTo>
                  <a:pt x="1245331" y="2432774"/>
                  <a:pt x="1176905" y="2432774"/>
                  <a:pt x="1134750" y="2390620"/>
                </a:cubicBezTo>
                <a:lnTo>
                  <a:pt x="31616" y="1287485"/>
                </a:lnTo>
                <a:cubicBezTo>
                  <a:pt x="-10538" y="1245331"/>
                  <a:pt x="-10538" y="1176905"/>
                  <a:pt x="31616" y="1134751"/>
                </a:cubicBezTo>
              </a:path>
            </a:pathLst>
          </a:custGeom>
          <a:noFill/>
          <a:ln>
            <a:gradFill>
              <a:gsLst>
                <a:gs pos="0">
                  <a:schemeClr val="accent1"/>
                </a:gs>
                <a:gs pos="75000">
                  <a:schemeClr val="accent1">
                    <a:alpha val="0"/>
                  </a:schemeClr>
                </a:gs>
              </a:gsLst>
              <a:lin ang="5400000" scaled="1"/>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grpSp>
        <p:nvGrpSpPr>
          <p:cNvPr id="19" name="组合 18">
            <a:extLst>
              <a:ext uri="{FF2B5EF4-FFF2-40B4-BE49-F238E27FC236}">
                <a16:creationId xmlns:a16="http://schemas.microsoft.com/office/drawing/2014/main" id="{F9D45C23-FFE0-49C1-8CED-CE5FF8CC6EAE}"/>
              </a:ext>
            </a:extLst>
          </p:cNvPr>
          <p:cNvGrpSpPr>
            <a:grpSpLocks/>
          </p:cNvGrpSpPr>
          <p:nvPr/>
        </p:nvGrpSpPr>
        <p:grpSpPr>
          <a:xfrm>
            <a:off x="3619523" y="1860879"/>
            <a:ext cx="2208143" cy="2208142"/>
            <a:chOff x="2930775" y="2406937"/>
            <a:chExt cx="1493742" cy="1493742"/>
          </a:xfrm>
          <a:effectLst>
            <a:outerShdw blurRad="279400" dist="406400" dir="5400000" sx="86000" sy="86000" algn="t" rotWithShape="0">
              <a:schemeClr val="accent1">
                <a:lumMod val="50000"/>
                <a:alpha val="25000"/>
              </a:schemeClr>
            </a:outerShdw>
          </a:effectLst>
        </p:grpSpPr>
        <p:sp>
          <p:nvSpPr>
            <p:cNvPr id="15" name="菱形 58">
              <a:extLst>
                <a:ext uri="{FF2B5EF4-FFF2-40B4-BE49-F238E27FC236}">
                  <a16:creationId xmlns:a16="http://schemas.microsoft.com/office/drawing/2014/main" id="{B5A158AB-7B1F-4010-94A3-52CB2AB622DC}"/>
                </a:ext>
              </a:extLst>
            </p:cNvPr>
            <p:cNvSpPr/>
            <p:nvPr/>
          </p:nvSpPr>
          <p:spPr>
            <a:xfrm>
              <a:off x="2930775" y="2406937"/>
              <a:ext cx="1493742" cy="1493742"/>
            </a:xfrm>
            <a:custGeom>
              <a:avLst/>
              <a:gdLst>
                <a:gd name="connsiteX0" fmla="*/ 31616 w 2422234"/>
                <a:gd name="connsiteY0" fmla="*/ 1134751 h 2422235"/>
                <a:gd name="connsiteX1" fmla="*/ 1134750 w 2422234"/>
                <a:gd name="connsiteY1" fmla="*/ 31616 h 2422235"/>
                <a:gd name="connsiteX2" fmla="*/ 1287485 w 2422234"/>
                <a:gd name="connsiteY2" fmla="*/ 31616 h 2422235"/>
                <a:gd name="connsiteX3" fmla="*/ 2390618 w 2422234"/>
                <a:gd name="connsiteY3" fmla="*/ 1134751 h 2422235"/>
                <a:gd name="connsiteX4" fmla="*/ 2390618 w 2422234"/>
                <a:gd name="connsiteY4" fmla="*/ 1287485 h 2422235"/>
                <a:gd name="connsiteX5" fmla="*/ 1287485 w 2422234"/>
                <a:gd name="connsiteY5" fmla="*/ 2390620 h 2422235"/>
                <a:gd name="connsiteX6" fmla="*/ 1134750 w 2422234"/>
                <a:gd name="connsiteY6" fmla="*/ 2390620 h 2422235"/>
                <a:gd name="connsiteX7" fmla="*/ 31616 w 2422234"/>
                <a:gd name="connsiteY7" fmla="*/ 1287485 h 2422235"/>
                <a:gd name="connsiteX8" fmla="*/ 31616 w 2422234"/>
                <a:gd name="connsiteY8" fmla="*/ 1134751 h 2422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22234" h="2422235">
                  <a:moveTo>
                    <a:pt x="31616" y="1134751"/>
                  </a:moveTo>
                  <a:lnTo>
                    <a:pt x="1134750" y="31616"/>
                  </a:lnTo>
                  <a:cubicBezTo>
                    <a:pt x="1176905" y="-10538"/>
                    <a:pt x="1245331" y="-10538"/>
                    <a:pt x="1287485" y="31616"/>
                  </a:cubicBezTo>
                  <a:lnTo>
                    <a:pt x="2390618" y="1134751"/>
                  </a:lnTo>
                  <a:cubicBezTo>
                    <a:pt x="2432773" y="1176905"/>
                    <a:pt x="2432773" y="1245331"/>
                    <a:pt x="2390618" y="1287485"/>
                  </a:cubicBezTo>
                  <a:lnTo>
                    <a:pt x="1287485" y="2390620"/>
                  </a:lnTo>
                  <a:cubicBezTo>
                    <a:pt x="1245331" y="2432774"/>
                    <a:pt x="1176905" y="2432774"/>
                    <a:pt x="1134750" y="2390620"/>
                  </a:cubicBezTo>
                  <a:lnTo>
                    <a:pt x="31616" y="1287485"/>
                  </a:lnTo>
                  <a:cubicBezTo>
                    <a:pt x="-10538" y="1245331"/>
                    <a:pt x="-10538" y="1176905"/>
                    <a:pt x="31616" y="1134751"/>
                  </a:cubicBezTo>
                </a:path>
              </a:pathLst>
            </a:custGeom>
            <a:solidFill>
              <a:schemeClr val="accent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pic>
          <p:nvPicPr>
            <p:cNvPr id="98" name="图片 97" descr="人穿着裙子&#10;&#10;描述已自动生成">
              <a:extLst>
                <a:ext uri="{FF2B5EF4-FFF2-40B4-BE49-F238E27FC236}">
                  <a16:creationId xmlns:a16="http://schemas.microsoft.com/office/drawing/2014/main" id="{E01EB86A-0DC5-49D0-9563-317284555F60}"/>
                </a:ext>
              </a:extLst>
            </p:cNvPr>
            <p:cNvPicPr>
              <a:picLocks noChangeAspect="1"/>
            </p:cNvPicPr>
            <p:nvPr/>
          </p:nvPicPr>
          <p:blipFill>
            <a:blip r:embed="rId7">
              <a:extLst>
                <a:ext uri="{28A0092B-C50C-407E-A947-70E740481C1C}">
                  <a14:useLocalDpi xmlns:a14="http://schemas.microsoft.com/office/drawing/2010/main" val="0"/>
                </a:ext>
              </a:extLst>
            </a:blip>
            <a:srcRect l="25042" r="25852" b="26791"/>
            <a:stretch>
              <a:fillRect/>
            </a:stretch>
          </p:blipFill>
          <p:spPr>
            <a:xfrm>
              <a:off x="2930775" y="2416807"/>
              <a:ext cx="1493742" cy="1483872"/>
            </a:xfrm>
            <a:custGeom>
              <a:avLst/>
              <a:gdLst>
                <a:gd name="connsiteX0" fmla="*/ 1166522 w 2439495"/>
                <a:gd name="connsiteY0" fmla="*/ 0 h 2423376"/>
                <a:gd name="connsiteX1" fmla="*/ 1272975 w 2439495"/>
                <a:gd name="connsiteY1" fmla="*/ 0 h 2423376"/>
                <a:gd name="connsiteX2" fmla="*/ 1296660 w 2439495"/>
                <a:gd name="connsiteY2" fmla="*/ 15722 h 2423376"/>
                <a:gd name="connsiteX3" fmla="*/ 2407654 w 2439495"/>
                <a:gd name="connsiteY3" fmla="*/ 1126718 h 2423376"/>
                <a:gd name="connsiteX4" fmla="*/ 2407654 w 2439495"/>
                <a:gd name="connsiteY4" fmla="*/ 1280540 h 2423376"/>
                <a:gd name="connsiteX5" fmla="*/ 1296660 w 2439495"/>
                <a:gd name="connsiteY5" fmla="*/ 2391536 h 2423376"/>
                <a:gd name="connsiteX6" fmla="*/ 1142836 w 2439495"/>
                <a:gd name="connsiteY6" fmla="*/ 2391536 h 2423376"/>
                <a:gd name="connsiteX7" fmla="*/ 31841 w 2439495"/>
                <a:gd name="connsiteY7" fmla="*/ 1280540 h 2423376"/>
                <a:gd name="connsiteX8" fmla="*/ 31841 w 2439495"/>
                <a:gd name="connsiteY8" fmla="*/ 1126718 h 2423376"/>
                <a:gd name="connsiteX9" fmla="*/ 1142836 w 2439495"/>
                <a:gd name="connsiteY9" fmla="*/ 15722 h 2423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39495" h="2423376">
                  <a:moveTo>
                    <a:pt x="1166522" y="0"/>
                  </a:moveTo>
                  <a:lnTo>
                    <a:pt x="1272975" y="0"/>
                  </a:lnTo>
                  <a:lnTo>
                    <a:pt x="1296660" y="15722"/>
                  </a:lnTo>
                  <a:lnTo>
                    <a:pt x="2407654" y="1126718"/>
                  </a:lnTo>
                  <a:cubicBezTo>
                    <a:pt x="2450109" y="1169172"/>
                    <a:pt x="2450109" y="1238086"/>
                    <a:pt x="2407654" y="1280540"/>
                  </a:cubicBezTo>
                  <a:lnTo>
                    <a:pt x="1296660" y="2391536"/>
                  </a:lnTo>
                  <a:cubicBezTo>
                    <a:pt x="1254205" y="2433990"/>
                    <a:pt x="1185292" y="2433990"/>
                    <a:pt x="1142836" y="2391536"/>
                  </a:cubicBezTo>
                  <a:lnTo>
                    <a:pt x="31841" y="1280540"/>
                  </a:lnTo>
                  <a:cubicBezTo>
                    <a:pt x="-10613" y="1238086"/>
                    <a:pt x="-10613" y="1169172"/>
                    <a:pt x="31841" y="1126718"/>
                  </a:cubicBezTo>
                  <a:lnTo>
                    <a:pt x="1142836" y="15722"/>
                  </a:lnTo>
                  <a:close/>
                </a:path>
              </a:pathLst>
            </a:custGeom>
          </p:spPr>
        </p:pic>
      </p:grpSp>
      <p:sp>
        <p:nvSpPr>
          <p:cNvPr id="44" name="TextBox 7">
            <a:extLst>
              <a:ext uri="{FF2B5EF4-FFF2-40B4-BE49-F238E27FC236}">
                <a16:creationId xmlns:a16="http://schemas.microsoft.com/office/drawing/2014/main" id="{6D7B7B75-DAD6-4C34-A21D-0FACEBB68350}"/>
              </a:ext>
            </a:extLst>
          </p:cNvPr>
          <p:cNvSpPr txBox="1"/>
          <p:nvPr/>
        </p:nvSpPr>
        <p:spPr>
          <a:xfrm>
            <a:off x="1315955" y="4166579"/>
            <a:ext cx="1325658" cy="597151"/>
          </a:xfrm>
          <a:prstGeom prst="rect">
            <a:avLst/>
          </a:prstGeom>
          <a:noFill/>
        </p:spPr>
        <p:txBody>
          <a:bodyPr wrap="square" rtlCol="0">
            <a:noAutofit/>
          </a:bodyPr>
          <a:lstStyle/>
          <a:p>
            <a:pPr algn="ctr">
              <a:lnSpc>
                <a:spcPct val="150000"/>
              </a:lnSpc>
            </a:pPr>
            <a:r>
              <a:rPr lang="zh-CN" altLang="en-US" sz="2400" dirty="0">
                <a:gradFill>
                  <a:gsLst>
                    <a:gs pos="0">
                      <a:schemeClr val="accent2">
                        <a:lumMod val="60000"/>
                        <a:lumOff val="40000"/>
                      </a:schemeClr>
                    </a:gs>
                    <a:gs pos="100000">
                      <a:schemeClr val="accent2"/>
                    </a:gs>
                  </a:gsLst>
                  <a:lin ang="5400000" scaled="1"/>
                </a:gradFill>
                <a:latin typeface="+mj-ea"/>
                <a:ea typeface="+mj-ea"/>
              </a:rPr>
              <a:t>玛利亚</a:t>
            </a:r>
          </a:p>
        </p:txBody>
      </p:sp>
      <p:sp>
        <p:nvSpPr>
          <p:cNvPr id="45" name="TextBox 8">
            <a:extLst>
              <a:ext uri="{FF2B5EF4-FFF2-40B4-BE49-F238E27FC236}">
                <a16:creationId xmlns:a16="http://schemas.microsoft.com/office/drawing/2014/main" id="{BF45AFDD-E3F2-426F-9963-9A085B9A4FA1}"/>
              </a:ext>
            </a:extLst>
          </p:cNvPr>
          <p:cNvSpPr txBox="1"/>
          <p:nvPr/>
        </p:nvSpPr>
        <p:spPr>
          <a:xfrm>
            <a:off x="1036937" y="4662540"/>
            <a:ext cx="1883694" cy="344774"/>
          </a:xfrm>
          <a:prstGeom prst="rect">
            <a:avLst/>
          </a:prstGeom>
          <a:noFill/>
        </p:spPr>
        <p:txBody>
          <a:bodyPr wrap="square" rtlCol="0">
            <a:noAutofit/>
          </a:bodyPr>
          <a:lstStyle>
            <a:defPPr>
              <a:defRPr lang="zh-CN"/>
            </a:defPPr>
            <a:lvl1pPr algn="ctr">
              <a:lnSpc>
                <a:spcPct val="150000"/>
              </a:lnSpc>
              <a:defRPr sz="1000">
                <a:solidFill>
                  <a:srgbClr val="C52B15"/>
                </a:solidFill>
                <a:latin typeface="微软雅黑" pitchFamily="34" charset="-122"/>
                <a:ea typeface="微软雅黑" pitchFamily="34" charset="-122"/>
              </a:defRPr>
            </a:lvl1pPr>
          </a:lstStyle>
          <a:p>
            <a:r>
              <a:rPr lang="zh-CN" altLang="en-US" sz="1200">
                <a:solidFill>
                  <a:schemeClr val="accent1"/>
                </a:solidFill>
                <a:latin typeface="+mn-ea"/>
                <a:ea typeface="+mn-ea"/>
              </a:rPr>
              <a:t>职位：华东区域总经理</a:t>
            </a:r>
            <a:endParaRPr lang="zh-CN" altLang="en-US" sz="1200" dirty="0">
              <a:solidFill>
                <a:schemeClr val="accent1"/>
              </a:solidFill>
              <a:latin typeface="+mn-ea"/>
              <a:ea typeface="+mn-ea"/>
            </a:endParaRPr>
          </a:p>
        </p:txBody>
      </p:sp>
      <p:sp>
        <p:nvSpPr>
          <p:cNvPr id="47" name="TextBox 9">
            <a:extLst>
              <a:ext uri="{FF2B5EF4-FFF2-40B4-BE49-F238E27FC236}">
                <a16:creationId xmlns:a16="http://schemas.microsoft.com/office/drawing/2014/main" id="{F23F8A26-5D0D-4C31-BC44-75FD9EFA2391}"/>
              </a:ext>
            </a:extLst>
          </p:cNvPr>
          <p:cNvSpPr txBox="1"/>
          <p:nvPr/>
        </p:nvSpPr>
        <p:spPr>
          <a:xfrm>
            <a:off x="804793" y="5049082"/>
            <a:ext cx="2347982" cy="914609"/>
          </a:xfrm>
          <a:prstGeom prst="rect">
            <a:avLst/>
          </a:prstGeom>
          <a:noFill/>
        </p:spPr>
        <p:txBody>
          <a:bodyPr wrap="square" rtlCol="0">
            <a:noAutofit/>
          </a:bodyPr>
          <a:lstStyle/>
          <a:p>
            <a:pPr algn="ctr">
              <a:lnSpc>
                <a:spcPct val="130000"/>
              </a:lnSpc>
            </a:pPr>
            <a:r>
              <a:rPr lang="zh-CN" altLang="en-US" sz="1400" dirty="0">
                <a:solidFill>
                  <a:schemeClr val="tx1">
                    <a:lumMod val="75000"/>
                    <a:lumOff val="25000"/>
                  </a:schemeClr>
                </a:solidFill>
                <a:latin typeface="+mn-ea"/>
              </a:rPr>
              <a:t>点击输入说明的文字内容点击输入说明的文字内容点击输入说明的</a:t>
            </a:r>
            <a:r>
              <a:rPr lang="zh-CN" altLang="en-US" sz="1400">
                <a:solidFill>
                  <a:schemeClr val="tx1">
                    <a:lumMod val="75000"/>
                    <a:lumOff val="25000"/>
                  </a:schemeClr>
                </a:solidFill>
                <a:latin typeface="+mn-ea"/>
              </a:rPr>
              <a:t>文字内容</a:t>
            </a:r>
            <a:endParaRPr lang="zh-CN" altLang="en-US" sz="1400" dirty="0">
              <a:solidFill>
                <a:schemeClr val="tx1">
                  <a:lumMod val="75000"/>
                  <a:lumOff val="25000"/>
                </a:schemeClr>
              </a:solidFill>
              <a:latin typeface="+mn-ea"/>
            </a:endParaRPr>
          </a:p>
        </p:txBody>
      </p:sp>
      <p:sp>
        <p:nvSpPr>
          <p:cNvPr id="88" name="TextBox 7">
            <a:extLst>
              <a:ext uri="{FF2B5EF4-FFF2-40B4-BE49-F238E27FC236}">
                <a16:creationId xmlns:a16="http://schemas.microsoft.com/office/drawing/2014/main" id="{2E4AD4C1-05A3-49BA-91D0-8BFBF5CE9BB0}"/>
              </a:ext>
            </a:extLst>
          </p:cNvPr>
          <p:cNvSpPr txBox="1"/>
          <p:nvPr/>
        </p:nvSpPr>
        <p:spPr>
          <a:xfrm>
            <a:off x="4060765" y="4166579"/>
            <a:ext cx="1325658" cy="597151"/>
          </a:xfrm>
          <a:prstGeom prst="rect">
            <a:avLst/>
          </a:prstGeom>
          <a:noFill/>
        </p:spPr>
        <p:txBody>
          <a:bodyPr wrap="square" rtlCol="0">
            <a:noAutofit/>
          </a:bodyPr>
          <a:lstStyle/>
          <a:p>
            <a:pPr algn="ctr">
              <a:lnSpc>
                <a:spcPct val="150000"/>
              </a:lnSpc>
            </a:pPr>
            <a:r>
              <a:rPr lang="zh-CN" altLang="en-US" sz="2400">
                <a:gradFill>
                  <a:gsLst>
                    <a:gs pos="0">
                      <a:schemeClr val="accent2">
                        <a:lumMod val="60000"/>
                        <a:lumOff val="40000"/>
                      </a:schemeClr>
                    </a:gs>
                    <a:gs pos="100000">
                      <a:schemeClr val="accent2"/>
                    </a:gs>
                  </a:gsLst>
                  <a:lin ang="5400000" scaled="1"/>
                </a:gradFill>
                <a:latin typeface="+mj-ea"/>
                <a:ea typeface="+mj-ea"/>
              </a:rPr>
              <a:t>戴丽斯</a:t>
            </a:r>
            <a:endParaRPr lang="zh-CN" altLang="en-US" sz="2400" dirty="0">
              <a:gradFill>
                <a:gsLst>
                  <a:gs pos="0">
                    <a:schemeClr val="accent2">
                      <a:lumMod val="60000"/>
                      <a:lumOff val="40000"/>
                    </a:schemeClr>
                  </a:gs>
                  <a:gs pos="100000">
                    <a:schemeClr val="accent2"/>
                  </a:gs>
                </a:gsLst>
                <a:lin ang="5400000" scaled="1"/>
              </a:gradFill>
              <a:latin typeface="+mj-ea"/>
              <a:ea typeface="+mj-ea"/>
            </a:endParaRPr>
          </a:p>
        </p:txBody>
      </p:sp>
      <p:sp>
        <p:nvSpPr>
          <p:cNvPr id="89" name="TextBox 8">
            <a:extLst>
              <a:ext uri="{FF2B5EF4-FFF2-40B4-BE49-F238E27FC236}">
                <a16:creationId xmlns:a16="http://schemas.microsoft.com/office/drawing/2014/main" id="{132A2259-9BBF-43D2-ACA8-6E58D66E8EBD}"/>
              </a:ext>
            </a:extLst>
          </p:cNvPr>
          <p:cNvSpPr txBox="1"/>
          <p:nvPr/>
        </p:nvSpPr>
        <p:spPr>
          <a:xfrm>
            <a:off x="3781747" y="4662540"/>
            <a:ext cx="1883694" cy="344774"/>
          </a:xfrm>
          <a:prstGeom prst="rect">
            <a:avLst/>
          </a:prstGeom>
          <a:noFill/>
        </p:spPr>
        <p:txBody>
          <a:bodyPr wrap="square" rtlCol="0">
            <a:noAutofit/>
          </a:bodyPr>
          <a:lstStyle>
            <a:defPPr>
              <a:defRPr lang="zh-CN"/>
            </a:defPPr>
            <a:lvl1pPr algn="ctr">
              <a:lnSpc>
                <a:spcPct val="150000"/>
              </a:lnSpc>
              <a:defRPr sz="1000">
                <a:solidFill>
                  <a:srgbClr val="C52B15"/>
                </a:solidFill>
                <a:latin typeface="微软雅黑" pitchFamily="34" charset="-122"/>
                <a:ea typeface="微软雅黑" pitchFamily="34" charset="-122"/>
              </a:defRPr>
            </a:lvl1pPr>
          </a:lstStyle>
          <a:p>
            <a:r>
              <a:rPr lang="zh-CN" altLang="en-US" sz="1200">
                <a:solidFill>
                  <a:schemeClr val="accent1"/>
                </a:solidFill>
                <a:latin typeface="+mn-ea"/>
                <a:ea typeface="+mn-ea"/>
              </a:rPr>
              <a:t>职位：华东区域人事部</a:t>
            </a:r>
            <a:endParaRPr lang="zh-CN" altLang="en-US" sz="1200" dirty="0">
              <a:solidFill>
                <a:schemeClr val="accent1"/>
              </a:solidFill>
              <a:latin typeface="+mn-ea"/>
              <a:ea typeface="+mn-ea"/>
            </a:endParaRPr>
          </a:p>
        </p:txBody>
      </p:sp>
      <p:sp>
        <p:nvSpPr>
          <p:cNvPr id="90" name="TextBox 9">
            <a:extLst>
              <a:ext uri="{FF2B5EF4-FFF2-40B4-BE49-F238E27FC236}">
                <a16:creationId xmlns:a16="http://schemas.microsoft.com/office/drawing/2014/main" id="{3865442A-3CFC-4D3D-BB2A-F5F7D4B8962B}"/>
              </a:ext>
            </a:extLst>
          </p:cNvPr>
          <p:cNvSpPr txBox="1"/>
          <p:nvPr/>
        </p:nvSpPr>
        <p:spPr>
          <a:xfrm>
            <a:off x="3549603" y="5049082"/>
            <a:ext cx="2347982" cy="914609"/>
          </a:xfrm>
          <a:prstGeom prst="rect">
            <a:avLst/>
          </a:prstGeom>
          <a:noFill/>
        </p:spPr>
        <p:txBody>
          <a:bodyPr wrap="square" rtlCol="0">
            <a:noAutofit/>
          </a:bodyPr>
          <a:lstStyle/>
          <a:p>
            <a:pPr algn="ctr">
              <a:lnSpc>
                <a:spcPct val="130000"/>
              </a:lnSpc>
            </a:pPr>
            <a:r>
              <a:rPr lang="zh-CN" altLang="en-US" sz="1400" dirty="0">
                <a:solidFill>
                  <a:schemeClr val="tx1">
                    <a:lumMod val="75000"/>
                    <a:lumOff val="25000"/>
                  </a:schemeClr>
                </a:solidFill>
                <a:latin typeface="+mn-ea"/>
              </a:rPr>
              <a:t>点击输入说明的文字内容点击输入说明的文字内容点击输入说明的</a:t>
            </a:r>
            <a:r>
              <a:rPr lang="zh-CN" altLang="en-US" sz="1400">
                <a:solidFill>
                  <a:schemeClr val="tx1">
                    <a:lumMod val="75000"/>
                    <a:lumOff val="25000"/>
                  </a:schemeClr>
                </a:solidFill>
                <a:latin typeface="+mn-ea"/>
              </a:rPr>
              <a:t>文字内容</a:t>
            </a:r>
            <a:endParaRPr lang="zh-CN" altLang="en-US" sz="1400" dirty="0">
              <a:solidFill>
                <a:schemeClr val="tx1">
                  <a:lumMod val="75000"/>
                  <a:lumOff val="25000"/>
                </a:schemeClr>
              </a:solidFill>
              <a:latin typeface="+mn-ea"/>
            </a:endParaRPr>
          </a:p>
        </p:txBody>
      </p:sp>
      <p:sp>
        <p:nvSpPr>
          <p:cNvPr id="92" name="TextBox 7">
            <a:extLst>
              <a:ext uri="{FF2B5EF4-FFF2-40B4-BE49-F238E27FC236}">
                <a16:creationId xmlns:a16="http://schemas.microsoft.com/office/drawing/2014/main" id="{6F0977E1-4D83-42D4-B5E3-A1E5D0EDEC80}"/>
              </a:ext>
            </a:extLst>
          </p:cNvPr>
          <p:cNvSpPr txBox="1"/>
          <p:nvPr/>
        </p:nvSpPr>
        <p:spPr>
          <a:xfrm>
            <a:off x="6805575" y="4166579"/>
            <a:ext cx="1325658" cy="597151"/>
          </a:xfrm>
          <a:prstGeom prst="rect">
            <a:avLst/>
          </a:prstGeom>
          <a:noFill/>
        </p:spPr>
        <p:txBody>
          <a:bodyPr wrap="square" rtlCol="0">
            <a:noAutofit/>
          </a:bodyPr>
          <a:lstStyle/>
          <a:p>
            <a:pPr algn="ctr">
              <a:lnSpc>
                <a:spcPct val="150000"/>
              </a:lnSpc>
            </a:pPr>
            <a:r>
              <a:rPr lang="zh-CN" altLang="en-US" sz="2400">
                <a:gradFill>
                  <a:gsLst>
                    <a:gs pos="0">
                      <a:schemeClr val="accent2">
                        <a:lumMod val="60000"/>
                        <a:lumOff val="40000"/>
                      </a:schemeClr>
                    </a:gs>
                    <a:gs pos="100000">
                      <a:schemeClr val="accent2"/>
                    </a:gs>
                  </a:gsLst>
                  <a:lin ang="5400000" scaled="1"/>
                </a:gradFill>
                <a:latin typeface="+mj-ea"/>
                <a:ea typeface="+mj-ea"/>
              </a:rPr>
              <a:t>张大伟</a:t>
            </a:r>
            <a:endParaRPr lang="zh-CN" altLang="en-US" sz="2400" dirty="0">
              <a:gradFill>
                <a:gsLst>
                  <a:gs pos="0">
                    <a:schemeClr val="accent2">
                      <a:lumMod val="60000"/>
                      <a:lumOff val="40000"/>
                    </a:schemeClr>
                  </a:gs>
                  <a:gs pos="100000">
                    <a:schemeClr val="accent2"/>
                  </a:gs>
                </a:gsLst>
                <a:lin ang="5400000" scaled="1"/>
              </a:gradFill>
              <a:latin typeface="+mj-ea"/>
              <a:ea typeface="+mj-ea"/>
            </a:endParaRPr>
          </a:p>
        </p:txBody>
      </p:sp>
      <p:sp>
        <p:nvSpPr>
          <p:cNvPr id="94" name="TextBox 8">
            <a:extLst>
              <a:ext uri="{FF2B5EF4-FFF2-40B4-BE49-F238E27FC236}">
                <a16:creationId xmlns:a16="http://schemas.microsoft.com/office/drawing/2014/main" id="{045812AE-04B2-4B45-A55A-EA8297AB5EEE}"/>
              </a:ext>
            </a:extLst>
          </p:cNvPr>
          <p:cNvSpPr txBox="1"/>
          <p:nvPr/>
        </p:nvSpPr>
        <p:spPr>
          <a:xfrm>
            <a:off x="6526557" y="4662540"/>
            <a:ext cx="1883694" cy="344774"/>
          </a:xfrm>
          <a:prstGeom prst="rect">
            <a:avLst/>
          </a:prstGeom>
          <a:noFill/>
        </p:spPr>
        <p:txBody>
          <a:bodyPr wrap="square" rtlCol="0">
            <a:noAutofit/>
          </a:bodyPr>
          <a:lstStyle>
            <a:defPPr>
              <a:defRPr lang="zh-CN"/>
            </a:defPPr>
            <a:lvl1pPr algn="ctr">
              <a:lnSpc>
                <a:spcPct val="150000"/>
              </a:lnSpc>
              <a:defRPr sz="1000">
                <a:solidFill>
                  <a:srgbClr val="C52B15"/>
                </a:solidFill>
                <a:latin typeface="微软雅黑" pitchFamily="34" charset="-122"/>
                <a:ea typeface="微软雅黑" pitchFamily="34" charset="-122"/>
              </a:defRPr>
            </a:lvl1pPr>
          </a:lstStyle>
          <a:p>
            <a:r>
              <a:rPr lang="zh-CN" altLang="en-US" sz="1200">
                <a:solidFill>
                  <a:schemeClr val="accent1"/>
                </a:solidFill>
                <a:latin typeface="+mn-ea"/>
                <a:ea typeface="+mn-ea"/>
              </a:rPr>
              <a:t>职位：华东区域技术部</a:t>
            </a:r>
            <a:endParaRPr lang="zh-CN" altLang="en-US" sz="1200" dirty="0">
              <a:solidFill>
                <a:schemeClr val="accent1"/>
              </a:solidFill>
              <a:latin typeface="+mn-ea"/>
              <a:ea typeface="+mn-ea"/>
            </a:endParaRPr>
          </a:p>
        </p:txBody>
      </p:sp>
      <p:sp>
        <p:nvSpPr>
          <p:cNvPr id="96" name="TextBox 9">
            <a:extLst>
              <a:ext uri="{FF2B5EF4-FFF2-40B4-BE49-F238E27FC236}">
                <a16:creationId xmlns:a16="http://schemas.microsoft.com/office/drawing/2014/main" id="{5B57890A-12EE-4CEF-920C-4D2B5A61ED1A}"/>
              </a:ext>
            </a:extLst>
          </p:cNvPr>
          <p:cNvSpPr txBox="1"/>
          <p:nvPr/>
        </p:nvSpPr>
        <p:spPr>
          <a:xfrm>
            <a:off x="6294413" y="5049082"/>
            <a:ext cx="2347982" cy="914609"/>
          </a:xfrm>
          <a:prstGeom prst="rect">
            <a:avLst/>
          </a:prstGeom>
          <a:noFill/>
        </p:spPr>
        <p:txBody>
          <a:bodyPr wrap="square" rtlCol="0">
            <a:noAutofit/>
          </a:bodyPr>
          <a:lstStyle/>
          <a:p>
            <a:pPr algn="ctr">
              <a:lnSpc>
                <a:spcPct val="130000"/>
              </a:lnSpc>
            </a:pPr>
            <a:r>
              <a:rPr lang="zh-CN" altLang="en-US" sz="1400" dirty="0">
                <a:solidFill>
                  <a:schemeClr val="tx1">
                    <a:lumMod val="75000"/>
                    <a:lumOff val="25000"/>
                  </a:schemeClr>
                </a:solidFill>
                <a:latin typeface="+mn-ea"/>
              </a:rPr>
              <a:t>点击输入说明的文字内容点击输入说明的文字内容点击输入说明的</a:t>
            </a:r>
            <a:r>
              <a:rPr lang="zh-CN" altLang="en-US" sz="1400">
                <a:solidFill>
                  <a:schemeClr val="tx1">
                    <a:lumMod val="75000"/>
                    <a:lumOff val="25000"/>
                  </a:schemeClr>
                </a:solidFill>
                <a:latin typeface="+mn-ea"/>
              </a:rPr>
              <a:t>文字内容</a:t>
            </a:r>
            <a:endParaRPr lang="zh-CN" altLang="en-US" sz="1400" dirty="0">
              <a:solidFill>
                <a:schemeClr val="tx1">
                  <a:lumMod val="75000"/>
                  <a:lumOff val="25000"/>
                </a:schemeClr>
              </a:solidFill>
              <a:latin typeface="+mn-ea"/>
            </a:endParaRPr>
          </a:p>
        </p:txBody>
      </p:sp>
      <p:sp>
        <p:nvSpPr>
          <p:cNvPr id="99" name="TextBox 7">
            <a:extLst>
              <a:ext uri="{FF2B5EF4-FFF2-40B4-BE49-F238E27FC236}">
                <a16:creationId xmlns:a16="http://schemas.microsoft.com/office/drawing/2014/main" id="{9F11CD25-D319-46CE-A5FC-906785935DD8}"/>
              </a:ext>
            </a:extLst>
          </p:cNvPr>
          <p:cNvSpPr txBox="1"/>
          <p:nvPr/>
        </p:nvSpPr>
        <p:spPr>
          <a:xfrm>
            <a:off x="9550385" y="4166579"/>
            <a:ext cx="1325658" cy="597151"/>
          </a:xfrm>
          <a:prstGeom prst="rect">
            <a:avLst/>
          </a:prstGeom>
          <a:noFill/>
        </p:spPr>
        <p:txBody>
          <a:bodyPr wrap="square" rtlCol="0">
            <a:noAutofit/>
          </a:bodyPr>
          <a:lstStyle/>
          <a:p>
            <a:pPr algn="ctr">
              <a:lnSpc>
                <a:spcPct val="150000"/>
              </a:lnSpc>
            </a:pPr>
            <a:r>
              <a:rPr lang="zh-CN" altLang="en-US" sz="2400">
                <a:gradFill>
                  <a:gsLst>
                    <a:gs pos="0">
                      <a:schemeClr val="accent2">
                        <a:lumMod val="60000"/>
                        <a:lumOff val="40000"/>
                      </a:schemeClr>
                    </a:gs>
                    <a:gs pos="100000">
                      <a:schemeClr val="accent2"/>
                    </a:gs>
                  </a:gsLst>
                  <a:lin ang="5400000" scaled="1"/>
                </a:gradFill>
                <a:latin typeface="+mj-ea"/>
                <a:ea typeface="+mj-ea"/>
              </a:rPr>
              <a:t>乔哈特</a:t>
            </a:r>
            <a:endParaRPr lang="zh-CN" altLang="en-US" sz="2400" dirty="0">
              <a:gradFill>
                <a:gsLst>
                  <a:gs pos="0">
                    <a:schemeClr val="accent2">
                      <a:lumMod val="60000"/>
                      <a:lumOff val="40000"/>
                    </a:schemeClr>
                  </a:gs>
                  <a:gs pos="100000">
                    <a:schemeClr val="accent2"/>
                  </a:gs>
                </a:gsLst>
                <a:lin ang="5400000" scaled="1"/>
              </a:gradFill>
              <a:latin typeface="+mj-ea"/>
              <a:ea typeface="+mj-ea"/>
            </a:endParaRPr>
          </a:p>
        </p:txBody>
      </p:sp>
      <p:sp>
        <p:nvSpPr>
          <p:cNvPr id="101" name="TextBox 8">
            <a:extLst>
              <a:ext uri="{FF2B5EF4-FFF2-40B4-BE49-F238E27FC236}">
                <a16:creationId xmlns:a16="http://schemas.microsoft.com/office/drawing/2014/main" id="{697F4180-A1C0-4AA3-BDFA-86A2615C7693}"/>
              </a:ext>
            </a:extLst>
          </p:cNvPr>
          <p:cNvSpPr txBox="1"/>
          <p:nvPr/>
        </p:nvSpPr>
        <p:spPr>
          <a:xfrm>
            <a:off x="9271367" y="4662540"/>
            <a:ext cx="1883694" cy="344774"/>
          </a:xfrm>
          <a:prstGeom prst="rect">
            <a:avLst/>
          </a:prstGeom>
          <a:noFill/>
        </p:spPr>
        <p:txBody>
          <a:bodyPr wrap="square" rtlCol="0">
            <a:noAutofit/>
          </a:bodyPr>
          <a:lstStyle>
            <a:defPPr>
              <a:defRPr lang="zh-CN"/>
            </a:defPPr>
            <a:lvl1pPr algn="ctr">
              <a:lnSpc>
                <a:spcPct val="150000"/>
              </a:lnSpc>
              <a:defRPr sz="1000">
                <a:solidFill>
                  <a:srgbClr val="C52B15"/>
                </a:solidFill>
                <a:latin typeface="微软雅黑" pitchFamily="34" charset="-122"/>
                <a:ea typeface="微软雅黑" pitchFamily="34" charset="-122"/>
              </a:defRPr>
            </a:lvl1pPr>
          </a:lstStyle>
          <a:p>
            <a:r>
              <a:rPr lang="zh-CN" altLang="en-US" sz="1200">
                <a:solidFill>
                  <a:schemeClr val="accent1"/>
                </a:solidFill>
                <a:latin typeface="+mn-ea"/>
                <a:ea typeface="+mn-ea"/>
              </a:rPr>
              <a:t>职位：华东区域客户部</a:t>
            </a:r>
            <a:endParaRPr lang="zh-CN" altLang="en-US" sz="1200" dirty="0">
              <a:solidFill>
                <a:schemeClr val="accent1"/>
              </a:solidFill>
              <a:latin typeface="+mn-ea"/>
              <a:ea typeface="+mn-ea"/>
            </a:endParaRPr>
          </a:p>
        </p:txBody>
      </p:sp>
      <p:sp>
        <p:nvSpPr>
          <p:cNvPr id="103" name="TextBox 9">
            <a:extLst>
              <a:ext uri="{FF2B5EF4-FFF2-40B4-BE49-F238E27FC236}">
                <a16:creationId xmlns:a16="http://schemas.microsoft.com/office/drawing/2014/main" id="{98C9A755-CCA7-4C92-8120-309F64611159}"/>
              </a:ext>
            </a:extLst>
          </p:cNvPr>
          <p:cNvSpPr txBox="1"/>
          <p:nvPr/>
        </p:nvSpPr>
        <p:spPr>
          <a:xfrm>
            <a:off x="9039223" y="5049082"/>
            <a:ext cx="2347982" cy="914609"/>
          </a:xfrm>
          <a:prstGeom prst="rect">
            <a:avLst/>
          </a:prstGeom>
          <a:noFill/>
        </p:spPr>
        <p:txBody>
          <a:bodyPr wrap="square" rtlCol="0">
            <a:noAutofit/>
          </a:bodyPr>
          <a:lstStyle/>
          <a:p>
            <a:pPr algn="ctr">
              <a:lnSpc>
                <a:spcPct val="130000"/>
              </a:lnSpc>
            </a:pPr>
            <a:r>
              <a:rPr lang="zh-CN" altLang="en-US" sz="1400" dirty="0">
                <a:solidFill>
                  <a:schemeClr val="tx1">
                    <a:lumMod val="75000"/>
                    <a:lumOff val="25000"/>
                  </a:schemeClr>
                </a:solidFill>
                <a:latin typeface="+mn-ea"/>
              </a:rPr>
              <a:t>点击输入说明的文字内容点击输入说明的文字内容点击输入说明的</a:t>
            </a:r>
            <a:r>
              <a:rPr lang="zh-CN" altLang="en-US" sz="1400">
                <a:solidFill>
                  <a:schemeClr val="tx1">
                    <a:lumMod val="75000"/>
                    <a:lumOff val="25000"/>
                  </a:schemeClr>
                </a:solidFill>
                <a:latin typeface="+mn-ea"/>
              </a:rPr>
              <a:t>文字内容</a:t>
            </a:r>
            <a:endParaRPr lang="zh-CN" altLang="en-US" sz="1400" dirty="0">
              <a:solidFill>
                <a:schemeClr val="tx1">
                  <a:lumMod val="75000"/>
                  <a:lumOff val="25000"/>
                </a:schemeClr>
              </a:solidFill>
              <a:latin typeface="+mn-ea"/>
            </a:endParaRPr>
          </a:p>
        </p:txBody>
      </p:sp>
    </p:spTree>
    <p:extLst>
      <p:ext uri="{BB962C8B-B14F-4D97-AF65-F5344CB8AC3E}">
        <p14:creationId xmlns:p14="http://schemas.microsoft.com/office/powerpoint/2010/main" val="341581534"/>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 name="文本框 39">
            <a:extLst>
              <a:ext uri="{FF2B5EF4-FFF2-40B4-BE49-F238E27FC236}">
                <a16:creationId xmlns:a16="http://schemas.microsoft.com/office/drawing/2014/main" id="{BA54704B-D5DD-40F4-8A9A-DAF3B8F6323F}"/>
              </a:ext>
            </a:extLst>
          </p:cNvPr>
          <p:cNvSpPr txBox="1"/>
          <p:nvPr/>
        </p:nvSpPr>
        <p:spPr>
          <a:xfrm>
            <a:off x="773683" y="155201"/>
            <a:ext cx="2588642" cy="1015663"/>
          </a:xfrm>
          <a:prstGeom prst="rect">
            <a:avLst/>
          </a:prstGeom>
          <a:noFill/>
        </p:spPr>
        <p:txBody>
          <a:bodyPr wrap="square" rtlCol="0">
            <a:noAutofit/>
          </a:bodyPr>
          <a:lstStyle/>
          <a:p>
            <a:pPr algn="dist"/>
            <a:r>
              <a:rPr lang="en-US" altLang="zh-CN" sz="6000" b="1">
                <a:solidFill>
                  <a:schemeClr val="bg1">
                    <a:alpha val="17000"/>
                  </a:schemeClr>
                </a:solidFill>
                <a:latin typeface="+mj-lt"/>
              </a:rPr>
              <a:t>AWR</a:t>
            </a:r>
            <a:endParaRPr lang="zh-CN" altLang="en-US" sz="6000" b="1">
              <a:solidFill>
                <a:schemeClr val="bg1">
                  <a:alpha val="17000"/>
                </a:schemeClr>
              </a:solidFill>
              <a:latin typeface="+mj-lt"/>
            </a:endParaRPr>
          </a:p>
        </p:txBody>
      </p:sp>
      <p:cxnSp>
        <p:nvCxnSpPr>
          <p:cNvPr id="22" name="直接连接符 21">
            <a:extLst>
              <a:ext uri="{FF2B5EF4-FFF2-40B4-BE49-F238E27FC236}">
                <a16:creationId xmlns:a16="http://schemas.microsoft.com/office/drawing/2014/main" id="{C0BAB42B-0BAB-4308-9F4E-FC4F71325511}"/>
              </a:ext>
            </a:extLst>
          </p:cNvPr>
          <p:cNvCxnSpPr>
            <a:cxnSpLocks/>
          </p:cNvCxnSpPr>
          <p:nvPr/>
        </p:nvCxnSpPr>
        <p:spPr>
          <a:xfrm flipV="1">
            <a:off x="1773516" y="3330012"/>
            <a:ext cx="0" cy="905294"/>
          </a:xfrm>
          <a:prstGeom prst="line">
            <a:avLst/>
          </a:prstGeom>
          <a:ln w="12700" cap="rnd">
            <a:solidFill>
              <a:schemeClr val="bg1">
                <a:alpha val="60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129" name="直接连接符 128">
            <a:extLst>
              <a:ext uri="{FF2B5EF4-FFF2-40B4-BE49-F238E27FC236}">
                <a16:creationId xmlns:a16="http://schemas.microsoft.com/office/drawing/2014/main" id="{A7267E5F-84B4-449E-BE6D-3C164D8159BF}"/>
              </a:ext>
            </a:extLst>
          </p:cNvPr>
          <p:cNvCxnSpPr>
            <a:cxnSpLocks/>
          </p:cNvCxnSpPr>
          <p:nvPr/>
        </p:nvCxnSpPr>
        <p:spPr>
          <a:xfrm flipV="1">
            <a:off x="3936163" y="3105380"/>
            <a:ext cx="0" cy="905294"/>
          </a:xfrm>
          <a:prstGeom prst="line">
            <a:avLst/>
          </a:prstGeom>
          <a:ln w="12700" cap="rnd">
            <a:solidFill>
              <a:schemeClr val="bg1">
                <a:alpha val="60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136" name="直接连接符 135">
            <a:extLst>
              <a:ext uri="{FF2B5EF4-FFF2-40B4-BE49-F238E27FC236}">
                <a16:creationId xmlns:a16="http://schemas.microsoft.com/office/drawing/2014/main" id="{5AC7583B-D59D-44B3-AF18-1C751E84782F}"/>
              </a:ext>
            </a:extLst>
          </p:cNvPr>
          <p:cNvCxnSpPr>
            <a:cxnSpLocks/>
          </p:cNvCxnSpPr>
          <p:nvPr/>
        </p:nvCxnSpPr>
        <p:spPr>
          <a:xfrm flipV="1">
            <a:off x="6098810" y="3383986"/>
            <a:ext cx="0" cy="905294"/>
          </a:xfrm>
          <a:prstGeom prst="line">
            <a:avLst/>
          </a:prstGeom>
          <a:ln w="12700" cap="rnd">
            <a:solidFill>
              <a:schemeClr val="bg1">
                <a:alpha val="60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143" name="直接连接符 142">
            <a:extLst>
              <a:ext uri="{FF2B5EF4-FFF2-40B4-BE49-F238E27FC236}">
                <a16:creationId xmlns:a16="http://schemas.microsoft.com/office/drawing/2014/main" id="{E456052D-0EA8-47F1-8CC5-6C5EA5DEA308}"/>
              </a:ext>
            </a:extLst>
          </p:cNvPr>
          <p:cNvCxnSpPr>
            <a:cxnSpLocks/>
          </p:cNvCxnSpPr>
          <p:nvPr/>
        </p:nvCxnSpPr>
        <p:spPr>
          <a:xfrm flipV="1">
            <a:off x="8261457" y="3069662"/>
            <a:ext cx="0" cy="905294"/>
          </a:xfrm>
          <a:prstGeom prst="line">
            <a:avLst/>
          </a:prstGeom>
          <a:ln w="12700" cap="rnd">
            <a:solidFill>
              <a:schemeClr val="bg1">
                <a:alpha val="60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150" name="直接连接符 149">
            <a:extLst>
              <a:ext uri="{FF2B5EF4-FFF2-40B4-BE49-F238E27FC236}">
                <a16:creationId xmlns:a16="http://schemas.microsoft.com/office/drawing/2014/main" id="{8B721C11-C56E-46E7-B566-DFFCC499FA77}"/>
              </a:ext>
            </a:extLst>
          </p:cNvPr>
          <p:cNvCxnSpPr>
            <a:cxnSpLocks/>
          </p:cNvCxnSpPr>
          <p:nvPr/>
        </p:nvCxnSpPr>
        <p:spPr>
          <a:xfrm flipV="1">
            <a:off x="10424105" y="3345885"/>
            <a:ext cx="0" cy="905294"/>
          </a:xfrm>
          <a:prstGeom prst="line">
            <a:avLst/>
          </a:prstGeom>
          <a:ln w="12700" cap="rnd">
            <a:solidFill>
              <a:schemeClr val="bg1">
                <a:alpha val="60000"/>
              </a:schemeClr>
            </a:solidFill>
            <a:prstDash val="sysDot"/>
          </a:ln>
        </p:spPr>
        <p:style>
          <a:lnRef idx="1">
            <a:schemeClr val="accent1"/>
          </a:lnRef>
          <a:fillRef idx="0">
            <a:schemeClr val="accent1"/>
          </a:fillRef>
          <a:effectRef idx="0">
            <a:schemeClr val="accent1"/>
          </a:effectRef>
          <a:fontRef idx="minor">
            <a:schemeClr val="tx1"/>
          </a:fontRef>
        </p:style>
      </p:cxnSp>
      <p:pic>
        <p:nvPicPr>
          <p:cNvPr id="166" name="图片 165" descr="人的照片上写着字&#10;&#10;中度可信度描述已自动生成">
            <a:extLst>
              <a:ext uri="{FF2B5EF4-FFF2-40B4-BE49-F238E27FC236}">
                <a16:creationId xmlns:a16="http://schemas.microsoft.com/office/drawing/2014/main" id="{47EC759D-8DAA-4644-96F7-B42690C966B2}"/>
              </a:ext>
            </a:extLst>
          </p:cNvPr>
          <p:cNvPicPr>
            <a:picLocks noChangeAspect="1"/>
          </p:cNvPicPr>
          <p:nvPr/>
        </p:nvPicPr>
        <p:blipFill>
          <a:blip r:embed="rId2">
            <a:extLst>
              <a:ext uri="{28A0092B-C50C-407E-A947-70E740481C1C}">
                <a14:useLocalDpi xmlns:a14="http://schemas.microsoft.com/office/drawing/2010/main" val="0"/>
              </a:ext>
            </a:extLst>
          </a:blip>
          <a:srcRect l="2166" t="9902" r="359" b="12873"/>
          <a:stretch>
            <a:fillRect/>
          </a:stretch>
        </p:blipFill>
        <p:spPr>
          <a:xfrm>
            <a:off x="9533358" y="4010664"/>
            <a:ext cx="1770250" cy="2103722"/>
          </a:xfrm>
          <a:custGeom>
            <a:avLst/>
            <a:gdLst>
              <a:gd name="connsiteX0" fmla="*/ 0 w 1770250"/>
              <a:gd name="connsiteY0" fmla="*/ 0 h 2103722"/>
              <a:gd name="connsiteX1" fmla="*/ 1770250 w 1770250"/>
              <a:gd name="connsiteY1" fmla="*/ 0 h 2103722"/>
              <a:gd name="connsiteX2" fmla="*/ 1770250 w 1770250"/>
              <a:gd name="connsiteY2" fmla="*/ 2103722 h 2103722"/>
              <a:gd name="connsiteX3" fmla="*/ 0 w 1770250"/>
              <a:gd name="connsiteY3" fmla="*/ 2103722 h 2103722"/>
            </a:gdLst>
            <a:ahLst/>
            <a:cxnLst>
              <a:cxn ang="0">
                <a:pos x="connsiteX0" y="connsiteY0"/>
              </a:cxn>
              <a:cxn ang="0">
                <a:pos x="connsiteX1" y="connsiteY1"/>
              </a:cxn>
              <a:cxn ang="0">
                <a:pos x="connsiteX2" y="connsiteY2"/>
              </a:cxn>
              <a:cxn ang="0">
                <a:pos x="connsiteX3" y="connsiteY3"/>
              </a:cxn>
            </a:cxnLst>
            <a:rect l="l" t="t" r="r" b="b"/>
            <a:pathLst>
              <a:path w="1770250" h="2103722">
                <a:moveTo>
                  <a:pt x="0" y="0"/>
                </a:moveTo>
                <a:lnTo>
                  <a:pt x="1770250" y="0"/>
                </a:lnTo>
                <a:lnTo>
                  <a:pt x="1770250" y="2103722"/>
                </a:lnTo>
                <a:lnTo>
                  <a:pt x="0" y="2103722"/>
                </a:lnTo>
                <a:close/>
              </a:path>
            </a:pathLst>
          </a:custGeom>
          <a:ln w="12700">
            <a:solidFill>
              <a:schemeClr val="bg1"/>
            </a:solidFill>
          </a:ln>
          <a:effectLst>
            <a:outerShdw blurRad="279400" dist="317500" dir="2700000" sx="94000" sy="94000" algn="tl" rotWithShape="0">
              <a:prstClr val="black">
                <a:alpha val="25000"/>
              </a:prstClr>
            </a:outerShdw>
          </a:effectLst>
        </p:spPr>
      </p:pic>
      <p:pic>
        <p:nvPicPr>
          <p:cNvPr id="162" name="图片 161" descr="åäº, å, åç´ææ ç åè´¹ç´ æå¾ç">
            <a:extLst>
              <a:ext uri="{FF2B5EF4-FFF2-40B4-BE49-F238E27FC236}">
                <a16:creationId xmlns:a16="http://schemas.microsoft.com/office/drawing/2014/main" id="{AA37FBAD-2F8E-47A5-8D0C-D2737F15920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l="670" t="13483" r="270" b="8036"/>
          <a:stretch>
            <a:fillRect/>
          </a:stretch>
        </p:blipFill>
        <p:spPr bwMode="auto">
          <a:xfrm>
            <a:off x="7372118" y="3761219"/>
            <a:ext cx="1770248" cy="2103722"/>
          </a:xfrm>
          <a:custGeom>
            <a:avLst/>
            <a:gdLst>
              <a:gd name="connsiteX0" fmla="*/ 0 w 1770248"/>
              <a:gd name="connsiteY0" fmla="*/ 0 h 2103722"/>
              <a:gd name="connsiteX1" fmla="*/ 1770248 w 1770248"/>
              <a:gd name="connsiteY1" fmla="*/ 0 h 2103722"/>
              <a:gd name="connsiteX2" fmla="*/ 1770248 w 1770248"/>
              <a:gd name="connsiteY2" fmla="*/ 2103722 h 2103722"/>
              <a:gd name="connsiteX3" fmla="*/ 0 w 1770248"/>
              <a:gd name="connsiteY3" fmla="*/ 2103722 h 2103722"/>
            </a:gdLst>
            <a:ahLst/>
            <a:cxnLst>
              <a:cxn ang="0">
                <a:pos x="connsiteX0" y="connsiteY0"/>
              </a:cxn>
              <a:cxn ang="0">
                <a:pos x="connsiteX1" y="connsiteY1"/>
              </a:cxn>
              <a:cxn ang="0">
                <a:pos x="connsiteX2" y="connsiteY2"/>
              </a:cxn>
              <a:cxn ang="0">
                <a:pos x="connsiteX3" y="connsiteY3"/>
              </a:cxn>
            </a:cxnLst>
            <a:rect l="l" t="t" r="r" b="b"/>
            <a:pathLst>
              <a:path w="1770248" h="2103722">
                <a:moveTo>
                  <a:pt x="0" y="0"/>
                </a:moveTo>
                <a:lnTo>
                  <a:pt x="1770248" y="0"/>
                </a:lnTo>
                <a:lnTo>
                  <a:pt x="1770248" y="2103722"/>
                </a:lnTo>
                <a:lnTo>
                  <a:pt x="0" y="2103722"/>
                </a:lnTo>
                <a:close/>
              </a:path>
            </a:pathLst>
          </a:custGeom>
          <a:noFill/>
          <a:ln w="12700">
            <a:solidFill>
              <a:schemeClr val="bg1"/>
            </a:solidFill>
          </a:ln>
          <a:effectLst>
            <a:outerShdw blurRad="279400" dist="317500" dir="2700000" sx="94000" sy="94000" algn="tl" rotWithShape="0">
              <a:prstClr val="black">
                <a:alpha val="25000"/>
              </a:prstClr>
            </a:outerShdw>
          </a:effectLst>
          <a:extLst>
            <a:ext uri="{909E8E84-426E-40DD-AFC4-6F175D3DCCD1}">
              <a14:hiddenFill xmlns:a14="http://schemas.microsoft.com/office/drawing/2010/main">
                <a:solidFill>
                  <a:srgbClr val="FFFFFF"/>
                </a:solidFill>
              </a14:hiddenFill>
            </a:ext>
          </a:extLst>
        </p:spPr>
      </p:pic>
      <p:pic>
        <p:nvPicPr>
          <p:cNvPr id="159" name="图片 158" descr="3Cç¨å, ä¸èµ·, äºº ç åè´¹ç´ æå¾ç">
            <a:extLst>
              <a:ext uri="{FF2B5EF4-FFF2-40B4-BE49-F238E27FC236}">
                <a16:creationId xmlns:a16="http://schemas.microsoft.com/office/drawing/2014/main" id="{E956D043-E359-4821-A524-1B5BC5C1CA9F}"/>
              </a:ext>
            </a:extLst>
          </p:cNvPr>
          <p:cNvPicPr>
            <a:picLocks noChangeAspect="1" noChangeArrowheads="1"/>
          </p:cNvPicPr>
          <p:nvPr/>
        </p:nvPicPr>
        <p:blipFill>
          <a:blip r:embed="rId4">
            <a:extLst>
              <a:ext uri="{28A0092B-C50C-407E-A947-70E740481C1C}">
                <a14:useLocalDpi xmlns:a14="http://schemas.microsoft.com/office/drawing/2010/main" val="0"/>
              </a:ext>
            </a:extLst>
          </a:blip>
          <a:srcRect l="1971" t="1350" r="837" b="21650"/>
          <a:stretch>
            <a:fillRect/>
          </a:stretch>
        </p:blipFill>
        <p:spPr bwMode="auto">
          <a:xfrm>
            <a:off x="5210876" y="4010664"/>
            <a:ext cx="1770249" cy="2103722"/>
          </a:xfrm>
          <a:custGeom>
            <a:avLst/>
            <a:gdLst>
              <a:gd name="connsiteX0" fmla="*/ 0 w 1770249"/>
              <a:gd name="connsiteY0" fmla="*/ 0 h 2103722"/>
              <a:gd name="connsiteX1" fmla="*/ 1770249 w 1770249"/>
              <a:gd name="connsiteY1" fmla="*/ 0 h 2103722"/>
              <a:gd name="connsiteX2" fmla="*/ 1770249 w 1770249"/>
              <a:gd name="connsiteY2" fmla="*/ 2103722 h 2103722"/>
              <a:gd name="connsiteX3" fmla="*/ 0 w 1770249"/>
              <a:gd name="connsiteY3" fmla="*/ 2103722 h 2103722"/>
            </a:gdLst>
            <a:ahLst/>
            <a:cxnLst>
              <a:cxn ang="0">
                <a:pos x="connsiteX0" y="connsiteY0"/>
              </a:cxn>
              <a:cxn ang="0">
                <a:pos x="connsiteX1" y="connsiteY1"/>
              </a:cxn>
              <a:cxn ang="0">
                <a:pos x="connsiteX2" y="connsiteY2"/>
              </a:cxn>
              <a:cxn ang="0">
                <a:pos x="connsiteX3" y="connsiteY3"/>
              </a:cxn>
            </a:cxnLst>
            <a:rect l="l" t="t" r="r" b="b"/>
            <a:pathLst>
              <a:path w="1770249" h="2103722">
                <a:moveTo>
                  <a:pt x="0" y="0"/>
                </a:moveTo>
                <a:lnTo>
                  <a:pt x="1770249" y="0"/>
                </a:lnTo>
                <a:lnTo>
                  <a:pt x="1770249" y="2103722"/>
                </a:lnTo>
                <a:lnTo>
                  <a:pt x="0" y="2103722"/>
                </a:lnTo>
                <a:close/>
              </a:path>
            </a:pathLst>
          </a:custGeom>
          <a:noFill/>
          <a:ln w="12700">
            <a:solidFill>
              <a:schemeClr val="bg1"/>
            </a:solidFill>
          </a:ln>
          <a:effectLst>
            <a:outerShdw blurRad="279400" dist="317500" dir="2700000" sx="94000" sy="94000" algn="tl" rotWithShape="0">
              <a:prstClr val="black">
                <a:alpha val="25000"/>
              </a:prstClr>
            </a:outerShdw>
          </a:effectLst>
          <a:extLst>
            <a:ext uri="{909E8E84-426E-40DD-AFC4-6F175D3DCCD1}">
              <a14:hiddenFill xmlns:a14="http://schemas.microsoft.com/office/drawing/2010/main">
                <a:solidFill>
                  <a:srgbClr val="FFFFFF"/>
                </a:solidFill>
              </a14:hiddenFill>
            </a:ext>
          </a:extLst>
        </p:spPr>
      </p:pic>
      <p:pic>
        <p:nvPicPr>
          <p:cNvPr id="156" name="图片 155" descr="一群人在看电脑&#10;&#10;描述已自动生成">
            <a:extLst>
              <a:ext uri="{FF2B5EF4-FFF2-40B4-BE49-F238E27FC236}">
                <a16:creationId xmlns:a16="http://schemas.microsoft.com/office/drawing/2014/main" id="{4AE8452F-0C07-4FC7-99F7-7F20702A9548}"/>
              </a:ext>
            </a:extLst>
          </p:cNvPr>
          <p:cNvPicPr>
            <a:picLocks noChangeAspect="1"/>
          </p:cNvPicPr>
          <p:nvPr/>
        </p:nvPicPr>
        <p:blipFill>
          <a:blip r:embed="rId5">
            <a:extLst>
              <a:ext uri="{28A0092B-C50C-407E-A947-70E740481C1C}">
                <a14:useLocalDpi xmlns:a14="http://schemas.microsoft.com/office/drawing/2010/main" val="0"/>
              </a:ext>
            </a:extLst>
          </a:blip>
          <a:srcRect l="1335" t="13127" r="713" b="9271"/>
          <a:stretch>
            <a:fillRect/>
          </a:stretch>
        </p:blipFill>
        <p:spPr>
          <a:xfrm>
            <a:off x="3049634" y="3761219"/>
            <a:ext cx="1770249" cy="2103722"/>
          </a:xfrm>
          <a:custGeom>
            <a:avLst/>
            <a:gdLst>
              <a:gd name="connsiteX0" fmla="*/ 0 w 1770249"/>
              <a:gd name="connsiteY0" fmla="*/ 0 h 2103722"/>
              <a:gd name="connsiteX1" fmla="*/ 1770249 w 1770249"/>
              <a:gd name="connsiteY1" fmla="*/ 0 h 2103722"/>
              <a:gd name="connsiteX2" fmla="*/ 1770249 w 1770249"/>
              <a:gd name="connsiteY2" fmla="*/ 2103722 h 2103722"/>
              <a:gd name="connsiteX3" fmla="*/ 0 w 1770249"/>
              <a:gd name="connsiteY3" fmla="*/ 2103722 h 2103722"/>
            </a:gdLst>
            <a:ahLst/>
            <a:cxnLst>
              <a:cxn ang="0">
                <a:pos x="connsiteX0" y="connsiteY0"/>
              </a:cxn>
              <a:cxn ang="0">
                <a:pos x="connsiteX1" y="connsiteY1"/>
              </a:cxn>
              <a:cxn ang="0">
                <a:pos x="connsiteX2" y="connsiteY2"/>
              </a:cxn>
              <a:cxn ang="0">
                <a:pos x="connsiteX3" y="connsiteY3"/>
              </a:cxn>
            </a:cxnLst>
            <a:rect l="l" t="t" r="r" b="b"/>
            <a:pathLst>
              <a:path w="1770249" h="2103722">
                <a:moveTo>
                  <a:pt x="0" y="0"/>
                </a:moveTo>
                <a:lnTo>
                  <a:pt x="1770249" y="0"/>
                </a:lnTo>
                <a:lnTo>
                  <a:pt x="1770249" y="2103722"/>
                </a:lnTo>
                <a:lnTo>
                  <a:pt x="0" y="2103722"/>
                </a:lnTo>
                <a:close/>
              </a:path>
            </a:pathLst>
          </a:custGeom>
          <a:ln w="12700">
            <a:solidFill>
              <a:schemeClr val="bg1"/>
            </a:solidFill>
          </a:ln>
          <a:effectLst>
            <a:outerShdw blurRad="279400" dist="317500" dir="2700000" sx="94000" sy="94000" algn="tl" rotWithShape="0">
              <a:prstClr val="black">
                <a:alpha val="25000"/>
              </a:prstClr>
            </a:outerShdw>
          </a:effectLst>
        </p:spPr>
      </p:pic>
      <p:sp>
        <p:nvSpPr>
          <p:cNvPr id="2" name="任意多边形: 形状 1">
            <a:extLst>
              <a:ext uri="{FF2B5EF4-FFF2-40B4-BE49-F238E27FC236}">
                <a16:creationId xmlns:a16="http://schemas.microsoft.com/office/drawing/2014/main" id="{4B40A8CF-0509-4516-B5F5-2A3E9C6AC8BB}"/>
              </a:ext>
            </a:extLst>
          </p:cNvPr>
          <p:cNvSpPr/>
          <p:nvPr/>
        </p:nvSpPr>
        <p:spPr>
          <a:xfrm flipH="1">
            <a:off x="5393314" y="0"/>
            <a:ext cx="6798686" cy="1542374"/>
          </a:xfrm>
          <a:custGeom>
            <a:avLst/>
            <a:gdLst>
              <a:gd name="connsiteX0" fmla="*/ 1654070 w 6798686"/>
              <a:gd name="connsiteY0" fmla="*/ 1112702 h 1542374"/>
              <a:gd name="connsiteX1" fmla="*/ 1658777 w 6798686"/>
              <a:gd name="connsiteY1" fmla="*/ 1115891 h 1542374"/>
              <a:gd name="connsiteX2" fmla="*/ 1662677 w 6798686"/>
              <a:gd name="connsiteY2" fmla="*/ 1118484 h 1542374"/>
              <a:gd name="connsiteX3" fmla="*/ 1674723 w 6798686"/>
              <a:gd name="connsiteY3" fmla="*/ 1131068 h 1542374"/>
              <a:gd name="connsiteX4" fmla="*/ 1667596 w 6798686"/>
              <a:gd name="connsiteY4" fmla="*/ 1125689 h 1542374"/>
              <a:gd name="connsiteX5" fmla="*/ 1654070 w 6798686"/>
              <a:gd name="connsiteY5" fmla="*/ 1112702 h 1542374"/>
              <a:gd name="connsiteX6" fmla="*/ 1633186 w 6798686"/>
              <a:gd name="connsiteY6" fmla="*/ 1098312 h 1542374"/>
              <a:gd name="connsiteX7" fmla="*/ 1633936 w 6798686"/>
              <a:gd name="connsiteY7" fmla="*/ 1098830 h 1542374"/>
              <a:gd name="connsiteX8" fmla="*/ 1635454 w 6798686"/>
              <a:gd name="connsiteY8" fmla="*/ 1100348 h 1542374"/>
              <a:gd name="connsiteX9" fmla="*/ 1633186 w 6798686"/>
              <a:gd name="connsiteY9" fmla="*/ 1098312 h 1542374"/>
              <a:gd name="connsiteX10" fmla="*/ 1620872 w 6798686"/>
              <a:gd name="connsiteY10" fmla="*/ 1079887 h 1542374"/>
              <a:gd name="connsiteX11" fmla="*/ 1634589 w 6798686"/>
              <a:gd name="connsiteY11" fmla="*/ 1088360 h 1542374"/>
              <a:gd name="connsiteX12" fmla="*/ 1647461 w 6798686"/>
              <a:gd name="connsiteY12" fmla="*/ 1102327 h 1542374"/>
              <a:gd name="connsiteX13" fmla="*/ 1648672 w 6798686"/>
              <a:gd name="connsiteY13" fmla="*/ 1103614 h 1542374"/>
              <a:gd name="connsiteX14" fmla="*/ 1635377 w 6798686"/>
              <a:gd name="connsiteY14" fmla="*/ 1094392 h 1542374"/>
              <a:gd name="connsiteX15" fmla="*/ 1620872 w 6798686"/>
              <a:gd name="connsiteY15" fmla="*/ 1079887 h 1542374"/>
              <a:gd name="connsiteX16" fmla="*/ 1595627 w 6798686"/>
              <a:gd name="connsiteY16" fmla="*/ 1063768 h 1542374"/>
              <a:gd name="connsiteX17" fmla="*/ 1605540 w 6798686"/>
              <a:gd name="connsiteY17" fmla="*/ 1070185 h 1542374"/>
              <a:gd name="connsiteX18" fmla="*/ 1615012 w 6798686"/>
              <a:gd name="connsiteY18" fmla="*/ 1079849 h 1542374"/>
              <a:gd name="connsiteX19" fmla="*/ 1604887 w 6798686"/>
              <a:gd name="connsiteY19" fmla="*/ 1072471 h 1542374"/>
              <a:gd name="connsiteX20" fmla="*/ 1595627 w 6798686"/>
              <a:gd name="connsiteY20" fmla="*/ 1063768 h 1542374"/>
              <a:gd name="connsiteX21" fmla="*/ 1589268 w 6798686"/>
              <a:gd name="connsiteY21" fmla="*/ 1047342 h 1542374"/>
              <a:gd name="connsiteX22" fmla="*/ 1606155 w 6798686"/>
              <a:gd name="connsiteY22" fmla="*/ 1056814 h 1542374"/>
              <a:gd name="connsiteX23" fmla="*/ 1624138 w 6798686"/>
              <a:gd name="connsiteY23" fmla="*/ 1076871 h 1542374"/>
              <a:gd name="connsiteX24" fmla="*/ 1607711 w 6798686"/>
              <a:gd name="connsiteY24" fmla="*/ 1066477 h 1542374"/>
              <a:gd name="connsiteX25" fmla="*/ 1589268 w 6798686"/>
              <a:gd name="connsiteY25" fmla="*/ 1047342 h 1542374"/>
              <a:gd name="connsiteX26" fmla="*/ 1562217 w 6798686"/>
              <a:gd name="connsiteY26" fmla="*/ 1031588 h 1542374"/>
              <a:gd name="connsiteX27" fmla="*/ 1576818 w 6798686"/>
              <a:gd name="connsiteY27" fmla="*/ 1040176 h 1542374"/>
              <a:gd name="connsiteX28" fmla="*/ 1592341 w 6798686"/>
              <a:gd name="connsiteY28" fmla="*/ 1056506 h 1542374"/>
              <a:gd name="connsiteX29" fmla="*/ 1578009 w 6798686"/>
              <a:gd name="connsiteY29" fmla="*/ 1046958 h 1542374"/>
              <a:gd name="connsiteX30" fmla="*/ 1562217 w 6798686"/>
              <a:gd name="connsiteY30" fmla="*/ 1031588 h 1542374"/>
              <a:gd name="connsiteX31" fmla="*/ 1536531 w 6798686"/>
              <a:gd name="connsiteY31" fmla="*/ 1015930 h 1542374"/>
              <a:gd name="connsiteX32" fmla="*/ 1547308 w 6798686"/>
              <a:gd name="connsiteY32" fmla="*/ 1022578 h 1542374"/>
              <a:gd name="connsiteX33" fmla="*/ 1558375 w 6798686"/>
              <a:gd name="connsiteY33" fmla="*/ 1033548 h 1542374"/>
              <a:gd name="connsiteX34" fmla="*/ 1547654 w 6798686"/>
              <a:gd name="connsiteY34" fmla="*/ 1026036 h 1542374"/>
              <a:gd name="connsiteX35" fmla="*/ 1536531 w 6798686"/>
              <a:gd name="connsiteY35" fmla="*/ 1015930 h 1542374"/>
              <a:gd name="connsiteX36" fmla="*/ 1558259 w 6798686"/>
              <a:gd name="connsiteY36" fmla="*/ 1014201 h 1542374"/>
              <a:gd name="connsiteX37" fmla="*/ 1577433 w 6798686"/>
              <a:gd name="connsiteY37" fmla="*/ 1023884 h 1542374"/>
              <a:gd name="connsiteX38" fmla="*/ 1598105 w 6798686"/>
              <a:gd name="connsiteY38" fmla="*/ 1047726 h 1542374"/>
              <a:gd name="connsiteX39" fmla="*/ 1579566 w 6798686"/>
              <a:gd name="connsiteY39" fmla="*/ 1037102 h 1542374"/>
              <a:gd name="connsiteX40" fmla="*/ 1558259 w 6798686"/>
              <a:gd name="connsiteY40" fmla="*/ 1014201 h 1542374"/>
              <a:gd name="connsiteX41" fmla="*/ 1530171 w 6798686"/>
              <a:gd name="connsiteY41" fmla="*/ 999446 h 1542374"/>
              <a:gd name="connsiteX42" fmla="*/ 1547808 w 6798686"/>
              <a:gd name="connsiteY42" fmla="*/ 1008783 h 1542374"/>
              <a:gd name="connsiteX43" fmla="*/ 1567097 w 6798686"/>
              <a:gd name="connsiteY43" fmla="*/ 1029763 h 1542374"/>
              <a:gd name="connsiteX44" fmla="*/ 1549998 w 6798686"/>
              <a:gd name="connsiteY44" fmla="*/ 1019465 h 1542374"/>
              <a:gd name="connsiteX45" fmla="*/ 1530171 w 6798686"/>
              <a:gd name="connsiteY45" fmla="*/ 999446 h 1542374"/>
              <a:gd name="connsiteX46" fmla="*/ 1502717 w 6798686"/>
              <a:gd name="connsiteY46" fmla="*/ 984288 h 1542374"/>
              <a:gd name="connsiteX47" fmla="*/ 1518068 w 6798686"/>
              <a:gd name="connsiteY47" fmla="*/ 992856 h 1542374"/>
              <a:gd name="connsiteX48" fmla="*/ 1534974 w 6798686"/>
              <a:gd name="connsiteY48" fmla="*/ 1010167 h 1542374"/>
              <a:gd name="connsiteX49" fmla="*/ 1520085 w 6798686"/>
              <a:gd name="connsiteY49" fmla="*/ 1000733 h 1542374"/>
              <a:gd name="connsiteX50" fmla="*/ 1502717 w 6798686"/>
              <a:gd name="connsiteY50" fmla="*/ 984288 h 1542374"/>
              <a:gd name="connsiteX51" fmla="*/ 1528538 w 6798686"/>
              <a:gd name="connsiteY51" fmla="*/ 981291 h 1542374"/>
              <a:gd name="connsiteX52" fmla="*/ 1549249 w 6798686"/>
              <a:gd name="connsiteY52" fmla="*/ 990551 h 1542374"/>
              <a:gd name="connsiteX53" fmla="*/ 1569960 w 6798686"/>
              <a:gd name="connsiteY53" fmla="*/ 1015162 h 1542374"/>
              <a:gd name="connsiteX54" fmla="*/ 1549575 w 6798686"/>
              <a:gd name="connsiteY54" fmla="*/ 1004691 h 1542374"/>
              <a:gd name="connsiteX55" fmla="*/ 1528538 w 6798686"/>
              <a:gd name="connsiteY55" fmla="*/ 981291 h 1542374"/>
              <a:gd name="connsiteX56" fmla="*/ 1478376 w 6798686"/>
              <a:gd name="connsiteY56" fmla="*/ 970282 h 1542374"/>
              <a:gd name="connsiteX57" fmla="*/ 1488250 w 6798686"/>
              <a:gd name="connsiteY57" fmla="*/ 976027 h 1542374"/>
              <a:gd name="connsiteX58" fmla="*/ 1500950 w 6798686"/>
              <a:gd name="connsiteY58" fmla="*/ 988245 h 1542374"/>
              <a:gd name="connsiteX59" fmla="*/ 1492650 w 6798686"/>
              <a:gd name="connsiteY59" fmla="*/ 982732 h 1542374"/>
              <a:gd name="connsiteX60" fmla="*/ 1478376 w 6798686"/>
              <a:gd name="connsiteY60" fmla="*/ 970282 h 1542374"/>
              <a:gd name="connsiteX61" fmla="*/ 1499951 w 6798686"/>
              <a:gd name="connsiteY61" fmla="*/ 967977 h 1542374"/>
              <a:gd name="connsiteX62" fmla="*/ 1519470 w 6798686"/>
              <a:gd name="connsiteY62" fmla="*/ 977160 h 1542374"/>
              <a:gd name="connsiteX63" fmla="*/ 1539086 w 6798686"/>
              <a:gd name="connsiteY63" fmla="*/ 999158 h 1542374"/>
              <a:gd name="connsiteX64" fmla="*/ 1519682 w 6798686"/>
              <a:gd name="connsiteY64" fmla="*/ 988649 h 1542374"/>
              <a:gd name="connsiteX65" fmla="*/ 1499951 w 6798686"/>
              <a:gd name="connsiteY65" fmla="*/ 967977 h 1542374"/>
              <a:gd name="connsiteX66" fmla="*/ 1456762 w 6798686"/>
              <a:gd name="connsiteY66" fmla="*/ 957372 h 1542374"/>
              <a:gd name="connsiteX67" fmla="*/ 1458337 w 6798686"/>
              <a:gd name="connsiteY67" fmla="*/ 958332 h 1542374"/>
              <a:gd name="connsiteX68" fmla="*/ 1461469 w 6798686"/>
              <a:gd name="connsiteY68" fmla="*/ 961137 h 1542374"/>
              <a:gd name="connsiteX69" fmla="*/ 1456762 w 6798686"/>
              <a:gd name="connsiteY69" fmla="*/ 957372 h 1542374"/>
              <a:gd name="connsiteX70" fmla="*/ 1471574 w 6798686"/>
              <a:gd name="connsiteY70" fmla="*/ 953990 h 1542374"/>
              <a:gd name="connsiteX71" fmla="*/ 1489595 w 6798686"/>
              <a:gd name="connsiteY71" fmla="*/ 962924 h 1542374"/>
              <a:gd name="connsiteX72" fmla="*/ 1507539 w 6798686"/>
              <a:gd name="connsiteY72" fmla="*/ 981906 h 1542374"/>
              <a:gd name="connsiteX73" fmla="*/ 1489653 w 6798686"/>
              <a:gd name="connsiteY73" fmla="*/ 971704 h 1542374"/>
              <a:gd name="connsiteX74" fmla="*/ 1471574 w 6798686"/>
              <a:gd name="connsiteY74" fmla="*/ 953990 h 1542374"/>
              <a:gd name="connsiteX75" fmla="*/ 1498395 w 6798686"/>
              <a:gd name="connsiteY75" fmla="*/ 946863 h 1542374"/>
              <a:gd name="connsiteX76" fmla="*/ 1520412 w 6798686"/>
              <a:gd name="connsiteY76" fmla="*/ 955451 h 1542374"/>
              <a:gd name="connsiteX77" fmla="*/ 1542755 w 6798686"/>
              <a:gd name="connsiteY77" fmla="*/ 982732 h 1542374"/>
              <a:gd name="connsiteX78" fmla="*/ 1521065 w 6798686"/>
              <a:gd name="connsiteY78" fmla="*/ 972895 h 1542374"/>
              <a:gd name="connsiteX79" fmla="*/ 1498395 w 6798686"/>
              <a:gd name="connsiteY79" fmla="*/ 946863 h 1542374"/>
              <a:gd name="connsiteX80" fmla="*/ 1444927 w 6798686"/>
              <a:gd name="connsiteY80" fmla="*/ 940215 h 1542374"/>
              <a:gd name="connsiteX81" fmla="*/ 1459740 w 6798686"/>
              <a:gd name="connsiteY81" fmla="*/ 947958 h 1542374"/>
              <a:gd name="connsiteX82" fmla="*/ 1475071 w 6798686"/>
              <a:gd name="connsiteY82" fmla="*/ 963174 h 1542374"/>
              <a:gd name="connsiteX83" fmla="*/ 1460700 w 6798686"/>
              <a:gd name="connsiteY83" fmla="*/ 954548 h 1542374"/>
              <a:gd name="connsiteX84" fmla="*/ 1444927 w 6798686"/>
              <a:gd name="connsiteY84" fmla="*/ 940215 h 1542374"/>
              <a:gd name="connsiteX85" fmla="*/ 1469288 w 6798686"/>
              <a:gd name="connsiteY85" fmla="*/ 934970 h 1542374"/>
              <a:gd name="connsiteX86" fmla="*/ 1490441 w 6798686"/>
              <a:gd name="connsiteY86" fmla="*/ 943712 h 1542374"/>
              <a:gd name="connsiteX87" fmla="*/ 1511978 w 6798686"/>
              <a:gd name="connsiteY87" fmla="*/ 968611 h 1542374"/>
              <a:gd name="connsiteX88" fmla="*/ 1491152 w 6798686"/>
              <a:gd name="connsiteY88" fmla="*/ 958621 h 1542374"/>
              <a:gd name="connsiteX89" fmla="*/ 1469288 w 6798686"/>
              <a:gd name="connsiteY89" fmla="*/ 934970 h 1542374"/>
              <a:gd name="connsiteX90" fmla="*/ 1419183 w 6798686"/>
              <a:gd name="connsiteY90" fmla="*/ 926344 h 1542374"/>
              <a:gd name="connsiteX91" fmla="*/ 1429884 w 6798686"/>
              <a:gd name="connsiteY91" fmla="*/ 932223 h 1542374"/>
              <a:gd name="connsiteX92" fmla="*/ 1440643 w 6798686"/>
              <a:gd name="connsiteY92" fmla="*/ 942194 h 1542374"/>
              <a:gd name="connsiteX93" fmla="*/ 1430249 w 6798686"/>
              <a:gd name="connsiteY93" fmla="*/ 935643 h 1542374"/>
              <a:gd name="connsiteX94" fmla="*/ 1419183 w 6798686"/>
              <a:gd name="connsiteY94" fmla="*/ 926344 h 1542374"/>
              <a:gd name="connsiteX95" fmla="*/ 1440432 w 6798686"/>
              <a:gd name="connsiteY95" fmla="*/ 922521 h 1542374"/>
              <a:gd name="connsiteX96" fmla="*/ 1460354 w 6798686"/>
              <a:gd name="connsiteY96" fmla="*/ 931186 h 1542374"/>
              <a:gd name="connsiteX97" fmla="*/ 1480931 w 6798686"/>
              <a:gd name="connsiteY97" fmla="*/ 953606 h 1542374"/>
              <a:gd name="connsiteX98" fmla="*/ 1461161 w 6798686"/>
              <a:gd name="connsiteY98" fmla="*/ 943597 h 1542374"/>
              <a:gd name="connsiteX99" fmla="*/ 1440432 w 6798686"/>
              <a:gd name="connsiteY99" fmla="*/ 922521 h 1542374"/>
              <a:gd name="connsiteX100" fmla="*/ 1397435 w 6798686"/>
              <a:gd name="connsiteY100" fmla="*/ 914145 h 1542374"/>
              <a:gd name="connsiteX101" fmla="*/ 1400182 w 6798686"/>
              <a:gd name="connsiteY101" fmla="*/ 915720 h 1542374"/>
              <a:gd name="connsiteX102" fmla="*/ 1401969 w 6798686"/>
              <a:gd name="connsiteY102" fmla="*/ 917276 h 1542374"/>
              <a:gd name="connsiteX103" fmla="*/ 1398453 w 6798686"/>
              <a:gd name="connsiteY103" fmla="*/ 914932 h 1542374"/>
              <a:gd name="connsiteX104" fmla="*/ 1397435 w 6798686"/>
              <a:gd name="connsiteY104" fmla="*/ 914145 h 1542374"/>
              <a:gd name="connsiteX105" fmla="*/ 1468366 w 6798686"/>
              <a:gd name="connsiteY105" fmla="*/ 911455 h 1542374"/>
              <a:gd name="connsiteX106" fmla="*/ 1491440 w 6798686"/>
              <a:gd name="connsiteY106" fmla="*/ 919140 h 1542374"/>
              <a:gd name="connsiteX107" fmla="*/ 1515013 w 6798686"/>
              <a:gd name="connsiteY107" fmla="*/ 948726 h 1542374"/>
              <a:gd name="connsiteX108" fmla="*/ 1492304 w 6798686"/>
              <a:gd name="connsiteY108" fmla="*/ 939754 h 1542374"/>
              <a:gd name="connsiteX109" fmla="*/ 1468366 w 6798686"/>
              <a:gd name="connsiteY109" fmla="*/ 911455 h 1542374"/>
              <a:gd name="connsiteX110" fmla="*/ 1412363 w 6798686"/>
              <a:gd name="connsiteY110" fmla="*/ 909726 h 1542374"/>
              <a:gd name="connsiteX111" fmla="*/ 1430288 w 6798686"/>
              <a:gd name="connsiteY111" fmla="*/ 917968 h 1542374"/>
              <a:gd name="connsiteX112" fmla="*/ 1449231 w 6798686"/>
              <a:gd name="connsiteY112" fmla="*/ 937353 h 1542374"/>
              <a:gd name="connsiteX113" fmla="*/ 1431825 w 6798686"/>
              <a:gd name="connsiteY113" fmla="*/ 928112 h 1542374"/>
              <a:gd name="connsiteX114" fmla="*/ 1412363 w 6798686"/>
              <a:gd name="connsiteY114" fmla="*/ 909726 h 1542374"/>
              <a:gd name="connsiteX115" fmla="*/ 1438875 w 6798686"/>
              <a:gd name="connsiteY115" fmla="*/ 901119 h 1542374"/>
              <a:gd name="connsiteX116" fmla="*/ 1461161 w 6798686"/>
              <a:gd name="connsiteY116" fmla="*/ 908996 h 1542374"/>
              <a:gd name="connsiteX117" fmla="*/ 1484312 w 6798686"/>
              <a:gd name="connsiteY117" fmla="*/ 936527 h 1542374"/>
              <a:gd name="connsiteX118" fmla="*/ 1462333 w 6798686"/>
              <a:gd name="connsiteY118" fmla="*/ 927324 h 1542374"/>
              <a:gd name="connsiteX119" fmla="*/ 1438875 w 6798686"/>
              <a:gd name="connsiteY119" fmla="*/ 901119 h 1542374"/>
              <a:gd name="connsiteX120" fmla="*/ 1384774 w 6798686"/>
              <a:gd name="connsiteY120" fmla="*/ 896565 h 1542374"/>
              <a:gd name="connsiteX121" fmla="*/ 1400278 w 6798686"/>
              <a:gd name="connsiteY121" fmla="*/ 904077 h 1542374"/>
              <a:gd name="connsiteX122" fmla="*/ 1416685 w 6798686"/>
              <a:gd name="connsiteY122" fmla="*/ 919793 h 1542374"/>
              <a:gd name="connsiteX123" fmla="*/ 1401642 w 6798686"/>
              <a:gd name="connsiteY123" fmla="*/ 911320 h 1542374"/>
              <a:gd name="connsiteX124" fmla="*/ 1384774 w 6798686"/>
              <a:gd name="connsiteY124" fmla="*/ 896565 h 1542374"/>
              <a:gd name="connsiteX125" fmla="*/ 1409519 w 6798686"/>
              <a:gd name="connsiteY125" fmla="*/ 890225 h 1542374"/>
              <a:gd name="connsiteX126" fmla="*/ 1430941 w 6798686"/>
              <a:gd name="connsiteY126" fmla="*/ 898237 h 1542374"/>
              <a:gd name="connsiteX127" fmla="*/ 1453400 w 6798686"/>
              <a:gd name="connsiteY127" fmla="*/ 923462 h 1542374"/>
              <a:gd name="connsiteX128" fmla="*/ 1432305 w 6798686"/>
              <a:gd name="connsiteY128" fmla="*/ 914125 h 1542374"/>
              <a:gd name="connsiteX129" fmla="*/ 1409519 w 6798686"/>
              <a:gd name="connsiteY129" fmla="*/ 890225 h 1542374"/>
              <a:gd name="connsiteX130" fmla="*/ 1358838 w 6798686"/>
              <a:gd name="connsiteY130" fmla="*/ 883636 h 1542374"/>
              <a:gd name="connsiteX131" fmla="*/ 1370269 w 6798686"/>
              <a:gd name="connsiteY131" fmla="*/ 889380 h 1542374"/>
              <a:gd name="connsiteX132" fmla="*/ 1382488 w 6798686"/>
              <a:gd name="connsiteY132" fmla="*/ 900254 h 1542374"/>
              <a:gd name="connsiteX133" fmla="*/ 1371287 w 6798686"/>
              <a:gd name="connsiteY133" fmla="*/ 893645 h 1542374"/>
              <a:gd name="connsiteX134" fmla="*/ 1358838 w 6798686"/>
              <a:gd name="connsiteY134" fmla="*/ 883636 h 1542374"/>
              <a:gd name="connsiteX135" fmla="*/ 1380663 w 6798686"/>
              <a:gd name="connsiteY135" fmla="*/ 878890 h 1542374"/>
              <a:gd name="connsiteX136" fmla="*/ 1400682 w 6798686"/>
              <a:gd name="connsiteY136" fmla="*/ 886806 h 1542374"/>
              <a:gd name="connsiteX137" fmla="*/ 1422142 w 6798686"/>
              <a:gd name="connsiteY137" fmla="*/ 909476 h 1542374"/>
              <a:gd name="connsiteX138" fmla="*/ 1402564 w 6798686"/>
              <a:gd name="connsiteY138" fmla="*/ 900312 h 1542374"/>
              <a:gd name="connsiteX139" fmla="*/ 1380663 w 6798686"/>
              <a:gd name="connsiteY139" fmla="*/ 878890 h 1542374"/>
              <a:gd name="connsiteX140" fmla="*/ 1438683 w 6798686"/>
              <a:gd name="connsiteY140" fmla="*/ 875394 h 1542374"/>
              <a:gd name="connsiteX141" fmla="*/ 1462564 w 6798686"/>
              <a:gd name="connsiteY141" fmla="*/ 882003 h 1542374"/>
              <a:gd name="connsiteX142" fmla="*/ 1486214 w 6798686"/>
              <a:gd name="connsiteY142" fmla="*/ 912473 h 1542374"/>
              <a:gd name="connsiteX143" fmla="*/ 1462583 w 6798686"/>
              <a:gd name="connsiteY143" fmla="*/ 904500 h 1542374"/>
              <a:gd name="connsiteX144" fmla="*/ 1438683 w 6798686"/>
              <a:gd name="connsiteY144" fmla="*/ 875394 h 1542374"/>
              <a:gd name="connsiteX145" fmla="*/ 1338281 w 6798686"/>
              <a:gd name="connsiteY145" fmla="*/ 872954 h 1542374"/>
              <a:gd name="connsiteX146" fmla="*/ 1340529 w 6798686"/>
              <a:gd name="connsiteY146" fmla="*/ 874106 h 1542374"/>
              <a:gd name="connsiteX147" fmla="*/ 1344102 w 6798686"/>
              <a:gd name="connsiteY147" fmla="*/ 877065 h 1542374"/>
              <a:gd name="connsiteX148" fmla="*/ 1342911 w 6798686"/>
              <a:gd name="connsiteY148" fmla="*/ 876316 h 1542374"/>
              <a:gd name="connsiteX149" fmla="*/ 1338281 w 6798686"/>
              <a:gd name="connsiteY149" fmla="*/ 872954 h 1542374"/>
              <a:gd name="connsiteX150" fmla="*/ 1352152 w 6798686"/>
              <a:gd name="connsiteY150" fmla="*/ 867113 h 1542374"/>
              <a:gd name="connsiteX151" fmla="*/ 1370538 w 6798686"/>
              <a:gd name="connsiteY151" fmla="*/ 874798 h 1542374"/>
              <a:gd name="connsiteX152" fmla="*/ 1390461 w 6798686"/>
              <a:gd name="connsiteY152" fmla="*/ 894529 h 1542374"/>
              <a:gd name="connsiteX153" fmla="*/ 1372536 w 6798686"/>
              <a:gd name="connsiteY153" fmla="*/ 885672 h 1542374"/>
              <a:gd name="connsiteX154" fmla="*/ 1352152 w 6798686"/>
              <a:gd name="connsiteY154" fmla="*/ 867113 h 1542374"/>
              <a:gd name="connsiteX155" fmla="*/ 1408847 w 6798686"/>
              <a:gd name="connsiteY155" fmla="*/ 866671 h 1542374"/>
              <a:gd name="connsiteX156" fmla="*/ 1432113 w 6798686"/>
              <a:gd name="connsiteY156" fmla="*/ 873530 h 1542374"/>
              <a:gd name="connsiteX157" fmla="*/ 1455360 w 6798686"/>
              <a:gd name="connsiteY157" fmla="*/ 901983 h 1542374"/>
              <a:gd name="connsiteX158" fmla="*/ 1432343 w 6798686"/>
              <a:gd name="connsiteY158" fmla="*/ 893722 h 1542374"/>
              <a:gd name="connsiteX159" fmla="*/ 1408847 w 6798686"/>
              <a:gd name="connsiteY159" fmla="*/ 866671 h 1542374"/>
              <a:gd name="connsiteX160" fmla="*/ 1379183 w 6798686"/>
              <a:gd name="connsiteY160" fmla="*/ 857450 h 1542374"/>
              <a:gd name="connsiteX161" fmla="*/ 1401681 w 6798686"/>
              <a:gd name="connsiteY161" fmla="*/ 864481 h 1542374"/>
              <a:gd name="connsiteX162" fmla="*/ 1424389 w 6798686"/>
              <a:gd name="connsiteY162" fmla="*/ 890763 h 1542374"/>
              <a:gd name="connsiteX163" fmla="*/ 1402103 w 6798686"/>
              <a:gd name="connsiteY163" fmla="*/ 882291 h 1542374"/>
              <a:gd name="connsiteX164" fmla="*/ 1379183 w 6798686"/>
              <a:gd name="connsiteY164" fmla="*/ 857450 h 1542374"/>
              <a:gd name="connsiteX165" fmla="*/ 2787200 w 6798686"/>
              <a:gd name="connsiteY165" fmla="*/ 857353 h 1542374"/>
              <a:gd name="connsiteX166" fmla="*/ 2668277 w 6798686"/>
              <a:gd name="connsiteY166" fmla="*/ 891340 h 1542374"/>
              <a:gd name="connsiteX167" fmla="*/ 2593427 w 6798686"/>
              <a:gd name="connsiteY167" fmla="*/ 906959 h 1542374"/>
              <a:gd name="connsiteX168" fmla="*/ 2312834 w 6798686"/>
              <a:gd name="connsiteY168" fmla="*/ 919850 h 1542374"/>
              <a:gd name="connsiteX169" fmla="*/ 2011204 w 6798686"/>
              <a:gd name="connsiteY169" fmla="*/ 859755 h 1542374"/>
              <a:gd name="connsiteX170" fmla="*/ 2083326 w 6798686"/>
              <a:gd name="connsiteY170" fmla="*/ 869476 h 1542374"/>
              <a:gd name="connsiteX171" fmla="*/ 2110684 w 6798686"/>
              <a:gd name="connsiteY171" fmla="*/ 873991 h 1542374"/>
              <a:gd name="connsiteX172" fmla="*/ 2390931 w 6798686"/>
              <a:gd name="connsiteY172" fmla="*/ 906191 h 1542374"/>
              <a:gd name="connsiteX173" fmla="*/ 2421305 w 6798686"/>
              <a:gd name="connsiteY173" fmla="*/ 905019 h 1542374"/>
              <a:gd name="connsiteX174" fmla="*/ 2445436 w 6798686"/>
              <a:gd name="connsiteY174" fmla="*/ 904615 h 1542374"/>
              <a:gd name="connsiteX175" fmla="*/ 2584358 w 6798686"/>
              <a:gd name="connsiteY175" fmla="*/ 890975 h 1542374"/>
              <a:gd name="connsiteX176" fmla="*/ 2787200 w 6798686"/>
              <a:gd name="connsiteY176" fmla="*/ 857353 h 1542374"/>
              <a:gd name="connsiteX177" fmla="*/ 1324448 w 6798686"/>
              <a:gd name="connsiteY177" fmla="*/ 855087 h 1542374"/>
              <a:gd name="connsiteX178" fmla="*/ 1340413 w 6798686"/>
              <a:gd name="connsiteY178" fmla="*/ 862080 h 1542374"/>
              <a:gd name="connsiteX179" fmla="*/ 1357915 w 6798686"/>
              <a:gd name="connsiteY179" fmla="*/ 878199 h 1542374"/>
              <a:gd name="connsiteX180" fmla="*/ 1342354 w 6798686"/>
              <a:gd name="connsiteY180" fmla="*/ 870110 h 1542374"/>
              <a:gd name="connsiteX181" fmla="*/ 1324448 w 6798686"/>
              <a:gd name="connsiteY181" fmla="*/ 855087 h 1542374"/>
              <a:gd name="connsiteX182" fmla="*/ 2949351 w 6798686"/>
              <a:gd name="connsiteY182" fmla="*/ 849765 h 1542374"/>
              <a:gd name="connsiteX183" fmla="*/ 2815403 w 6798686"/>
              <a:gd name="connsiteY183" fmla="*/ 905441 h 1542374"/>
              <a:gd name="connsiteX184" fmla="*/ 2655732 w 6798686"/>
              <a:gd name="connsiteY184" fmla="*/ 956123 h 1542374"/>
              <a:gd name="connsiteX185" fmla="*/ 2253104 w 6798686"/>
              <a:gd name="connsiteY185" fmla="*/ 1005421 h 1542374"/>
              <a:gd name="connsiteX186" fmla="*/ 2191567 w 6798686"/>
              <a:gd name="connsiteY186" fmla="*/ 1005421 h 1542374"/>
              <a:gd name="connsiteX187" fmla="*/ 1809727 w 6798686"/>
              <a:gd name="connsiteY187" fmla="*/ 987285 h 1542374"/>
              <a:gd name="connsiteX188" fmla="*/ 1493034 w 6798686"/>
              <a:gd name="connsiteY188" fmla="*/ 914702 h 1542374"/>
              <a:gd name="connsiteX189" fmla="*/ 1468865 w 6798686"/>
              <a:gd name="connsiteY189" fmla="*/ 883693 h 1542374"/>
              <a:gd name="connsiteX190" fmla="*/ 1763829 w 6798686"/>
              <a:gd name="connsiteY190" fmla="*/ 939965 h 1542374"/>
              <a:gd name="connsiteX191" fmla="*/ 2065075 w 6798686"/>
              <a:gd name="connsiteY191" fmla="*/ 958371 h 1542374"/>
              <a:gd name="connsiteX192" fmla="*/ 2196504 w 6798686"/>
              <a:gd name="connsiteY192" fmla="*/ 963251 h 1542374"/>
              <a:gd name="connsiteX193" fmla="*/ 2586453 w 6798686"/>
              <a:gd name="connsiteY193" fmla="*/ 942002 h 1542374"/>
              <a:gd name="connsiteX194" fmla="*/ 2743224 w 6798686"/>
              <a:gd name="connsiteY194" fmla="*/ 902982 h 1542374"/>
              <a:gd name="connsiteX195" fmla="*/ 2820322 w 6798686"/>
              <a:gd name="connsiteY195" fmla="*/ 877257 h 1542374"/>
              <a:gd name="connsiteX196" fmla="*/ 2949351 w 6798686"/>
              <a:gd name="connsiteY196" fmla="*/ 849765 h 1542374"/>
              <a:gd name="connsiteX197" fmla="*/ 1349808 w 6798686"/>
              <a:gd name="connsiteY197" fmla="*/ 847786 h 1542374"/>
              <a:gd name="connsiteX198" fmla="*/ 1371345 w 6798686"/>
              <a:gd name="connsiteY198" fmla="*/ 854933 h 1542374"/>
              <a:gd name="connsiteX199" fmla="*/ 1393324 w 6798686"/>
              <a:gd name="connsiteY199" fmla="*/ 878890 h 1542374"/>
              <a:gd name="connsiteX200" fmla="*/ 1372056 w 6798686"/>
              <a:gd name="connsiteY200" fmla="*/ 870322 h 1542374"/>
              <a:gd name="connsiteX201" fmla="*/ 1349808 w 6798686"/>
              <a:gd name="connsiteY201" fmla="*/ 847786 h 1542374"/>
              <a:gd name="connsiteX202" fmla="*/ 1439510 w 6798686"/>
              <a:gd name="connsiteY202" fmla="*/ 845173 h 1542374"/>
              <a:gd name="connsiteX203" fmla="*/ 1718585 w 6798686"/>
              <a:gd name="connsiteY203" fmla="*/ 887958 h 1542374"/>
              <a:gd name="connsiteX204" fmla="*/ 1942905 w 6798686"/>
              <a:gd name="connsiteY204" fmla="*/ 903078 h 1542374"/>
              <a:gd name="connsiteX205" fmla="*/ 2139925 w 6798686"/>
              <a:gd name="connsiteY205" fmla="*/ 916373 h 1542374"/>
              <a:gd name="connsiteX206" fmla="*/ 2515944 w 6798686"/>
              <a:gd name="connsiteY206" fmla="*/ 923328 h 1542374"/>
              <a:gd name="connsiteX207" fmla="*/ 2580535 w 6798686"/>
              <a:gd name="connsiteY207" fmla="*/ 914164 h 1542374"/>
              <a:gd name="connsiteX208" fmla="*/ 2788756 w 6798686"/>
              <a:gd name="connsiteY208" fmla="*/ 883271 h 1542374"/>
              <a:gd name="connsiteX209" fmla="*/ 2741821 w 6798686"/>
              <a:gd name="connsiteY209" fmla="*/ 898390 h 1542374"/>
              <a:gd name="connsiteX210" fmla="*/ 2585569 w 6798686"/>
              <a:gd name="connsiteY210" fmla="*/ 937295 h 1542374"/>
              <a:gd name="connsiteX211" fmla="*/ 2196754 w 6798686"/>
              <a:gd name="connsiteY211" fmla="*/ 958467 h 1542374"/>
              <a:gd name="connsiteX212" fmla="*/ 2065209 w 6798686"/>
              <a:gd name="connsiteY212" fmla="*/ 953587 h 1542374"/>
              <a:gd name="connsiteX213" fmla="*/ 1764405 w 6798686"/>
              <a:gd name="connsiteY213" fmla="*/ 935201 h 1542374"/>
              <a:gd name="connsiteX214" fmla="*/ 1464043 w 6798686"/>
              <a:gd name="connsiteY214" fmla="*/ 877430 h 1542374"/>
              <a:gd name="connsiteX215" fmla="*/ 1439510 w 6798686"/>
              <a:gd name="connsiteY215" fmla="*/ 845173 h 1542374"/>
              <a:gd name="connsiteX216" fmla="*/ 1298781 w 6798686"/>
              <a:gd name="connsiteY216" fmla="*/ 843367 h 1542374"/>
              <a:gd name="connsiteX217" fmla="*/ 1310365 w 6798686"/>
              <a:gd name="connsiteY217" fmla="*/ 848708 h 1542374"/>
              <a:gd name="connsiteX218" fmla="*/ 1323833 w 6798686"/>
              <a:gd name="connsiteY218" fmla="*/ 860178 h 1542374"/>
              <a:gd name="connsiteX219" fmla="*/ 1313055 w 6798686"/>
              <a:gd name="connsiteY219" fmla="*/ 854241 h 1542374"/>
              <a:gd name="connsiteX220" fmla="*/ 1298781 w 6798686"/>
              <a:gd name="connsiteY220" fmla="*/ 843367 h 1542374"/>
              <a:gd name="connsiteX221" fmla="*/ 1409193 w 6798686"/>
              <a:gd name="connsiteY221" fmla="*/ 838564 h 1542374"/>
              <a:gd name="connsiteX222" fmla="*/ 1433688 w 6798686"/>
              <a:gd name="connsiteY222" fmla="*/ 843924 h 1542374"/>
              <a:gd name="connsiteX223" fmla="*/ 1457780 w 6798686"/>
              <a:gd name="connsiteY223" fmla="*/ 875759 h 1542374"/>
              <a:gd name="connsiteX224" fmla="*/ 1433419 w 6798686"/>
              <a:gd name="connsiteY224" fmla="*/ 868919 h 1542374"/>
              <a:gd name="connsiteX225" fmla="*/ 1419471 w 6798686"/>
              <a:gd name="connsiteY225" fmla="*/ 851551 h 1542374"/>
              <a:gd name="connsiteX226" fmla="*/ 1409193 w 6798686"/>
              <a:gd name="connsiteY226" fmla="*/ 838564 h 1542374"/>
              <a:gd name="connsiteX227" fmla="*/ 1320759 w 6798686"/>
              <a:gd name="connsiteY227" fmla="*/ 837661 h 1542374"/>
              <a:gd name="connsiteX228" fmla="*/ 1341048 w 6798686"/>
              <a:gd name="connsiteY228" fmla="*/ 844789 h 1542374"/>
              <a:gd name="connsiteX229" fmla="*/ 1361873 w 6798686"/>
              <a:gd name="connsiteY229" fmla="*/ 866076 h 1542374"/>
              <a:gd name="connsiteX230" fmla="*/ 1341816 w 6798686"/>
              <a:gd name="connsiteY230" fmla="*/ 857546 h 1542374"/>
              <a:gd name="connsiteX231" fmla="*/ 1320759 w 6798686"/>
              <a:gd name="connsiteY231" fmla="*/ 837661 h 1542374"/>
              <a:gd name="connsiteX232" fmla="*/ 2078619 w 6798686"/>
              <a:gd name="connsiteY232" fmla="*/ 834568 h 1542374"/>
              <a:gd name="connsiteX233" fmla="*/ 2080310 w 6798686"/>
              <a:gd name="connsiteY233" fmla="*/ 834952 h 1542374"/>
              <a:gd name="connsiteX234" fmla="*/ 2365782 w 6798686"/>
              <a:gd name="connsiteY234" fmla="*/ 885288 h 1542374"/>
              <a:gd name="connsiteX235" fmla="*/ 2080425 w 6798686"/>
              <a:gd name="connsiteY235" fmla="*/ 835298 h 1542374"/>
              <a:gd name="connsiteX236" fmla="*/ 2078619 w 6798686"/>
              <a:gd name="connsiteY236" fmla="*/ 834568 h 1542374"/>
              <a:gd name="connsiteX237" fmla="*/ 1276956 w 6798686"/>
              <a:gd name="connsiteY237" fmla="*/ 833012 h 1542374"/>
              <a:gd name="connsiteX238" fmla="*/ 1280318 w 6798686"/>
              <a:gd name="connsiteY238" fmla="*/ 834645 h 1542374"/>
              <a:gd name="connsiteX239" fmla="*/ 1285256 w 6798686"/>
              <a:gd name="connsiteY239" fmla="*/ 838526 h 1542374"/>
              <a:gd name="connsiteX240" fmla="*/ 1283277 w 6798686"/>
              <a:gd name="connsiteY240" fmla="*/ 837354 h 1542374"/>
              <a:gd name="connsiteX241" fmla="*/ 1276956 w 6798686"/>
              <a:gd name="connsiteY241" fmla="*/ 833012 h 1542374"/>
              <a:gd name="connsiteX242" fmla="*/ 1379126 w 6798686"/>
              <a:gd name="connsiteY242" fmla="*/ 831532 h 1542374"/>
              <a:gd name="connsiteX243" fmla="*/ 1403064 w 6798686"/>
              <a:gd name="connsiteY243" fmla="*/ 837161 h 1542374"/>
              <a:gd name="connsiteX244" fmla="*/ 1416397 w 6798686"/>
              <a:gd name="connsiteY244" fmla="*/ 853991 h 1542374"/>
              <a:gd name="connsiteX245" fmla="*/ 1426810 w 6798686"/>
              <a:gd name="connsiteY245" fmla="*/ 866979 h 1542374"/>
              <a:gd name="connsiteX246" fmla="*/ 1403045 w 6798686"/>
              <a:gd name="connsiteY246" fmla="*/ 859870 h 1542374"/>
              <a:gd name="connsiteX247" fmla="*/ 1384678 w 6798686"/>
              <a:gd name="connsiteY247" fmla="*/ 838180 h 1542374"/>
              <a:gd name="connsiteX248" fmla="*/ 1379126 w 6798686"/>
              <a:gd name="connsiteY248" fmla="*/ 831532 h 1542374"/>
              <a:gd name="connsiteX249" fmla="*/ 1292114 w 6798686"/>
              <a:gd name="connsiteY249" fmla="*/ 827094 h 1542374"/>
              <a:gd name="connsiteX250" fmla="*/ 1310789 w 6798686"/>
              <a:gd name="connsiteY250" fmla="*/ 834049 h 1542374"/>
              <a:gd name="connsiteX251" fmla="*/ 1330116 w 6798686"/>
              <a:gd name="connsiteY251" fmla="*/ 852454 h 1542374"/>
              <a:gd name="connsiteX252" fmla="*/ 1311576 w 6798686"/>
              <a:gd name="connsiteY252" fmla="*/ 844097 h 1542374"/>
              <a:gd name="connsiteX253" fmla="*/ 1292114 w 6798686"/>
              <a:gd name="connsiteY253" fmla="*/ 827094 h 1542374"/>
              <a:gd name="connsiteX254" fmla="*/ 1349213 w 6798686"/>
              <a:gd name="connsiteY254" fmla="*/ 824078 h 1542374"/>
              <a:gd name="connsiteX255" fmla="*/ 1372555 w 6798686"/>
              <a:gd name="connsiteY255" fmla="*/ 829918 h 1542374"/>
              <a:gd name="connsiteX256" fmla="*/ 1381604 w 6798686"/>
              <a:gd name="connsiteY256" fmla="*/ 840773 h 1542374"/>
              <a:gd name="connsiteX257" fmla="*/ 1395879 w 6798686"/>
              <a:gd name="connsiteY257" fmla="*/ 857680 h 1542374"/>
              <a:gd name="connsiteX258" fmla="*/ 1372709 w 6798686"/>
              <a:gd name="connsiteY258" fmla="*/ 850322 h 1542374"/>
              <a:gd name="connsiteX259" fmla="*/ 1349866 w 6798686"/>
              <a:gd name="connsiteY259" fmla="*/ 824827 h 1542374"/>
              <a:gd name="connsiteX260" fmla="*/ 1349213 w 6798686"/>
              <a:gd name="connsiteY260" fmla="*/ 824078 h 1542374"/>
              <a:gd name="connsiteX261" fmla="*/ 2738670 w 6798686"/>
              <a:gd name="connsiteY261" fmla="*/ 822925 h 1542374"/>
              <a:gd name="connsiteX262" fmla="*/ 2666222 w 6798686"/>
              <a:gd name="connsiteY262" fmla="*/ 841465 h 1542374"/>
              <a:gd name="connsiteX263" fmla="*/ 2546683 w 6798686"/>
              <a:gd name="connsiteY263" fmla="*/ 861868 h 1542374"/>
              <a:gd name="connsiteX264" fmla="*/ 2496655 w 6798686"/>
              <a:gd name="connsiteY264" fmla="*/ 867824 h 1542374"/>
              <a:gd name="connsiteX265" fmla="*/ 2452871 w 6798686"/>
              <a:gd name="connsiteY265" fmla="*/ 870053 h 1542374"/>
              <a:gd name="connsiteX266" fmla="*/ 2517865 w 6798686"/>
              <a:gd name="connsiteY266" fmla="*/ 864558 h 1542374"/>
              <a:gd name="connsiteX267" fmla="*/ 2678479 w 6798686"/>
              <a:gd name="connsiteY267" fmla="*/ 836892 h 1542374"/>
              <a:gd name="connsiteX268" fmla="*/ 2738670 w 6798686"/>
              <a:gd name="connsiteY268" fmla="*/ 822925 h 1542374"/>
              <a:gd name="connsiteX269" fmla="*/ 2781263 w 6798686"/>
              <a:gd name="connsiteY269" fmla="*/ 821734 h 1542374"/>
              <a:gd name="connsiteX270" fmla="*/ 2632542 w 6798686"/>
              <a:gd name="connsiteY270" fmla="*/ 860523 h 1542374"/>
              <a:gd name="connsiteX271" fmla="*/ 2474254 w 6798686"/>
              <a:gd name="connsiteY271" fmla="*/ 880677 h 1542374"/>
              <a:gd name="connsiteX272" fmla="*/ 2375177 w 6798686"/>
              <a:gd name="connsiteY272" fmla="*/ 880831 h 1542374"/>
              <a:gd name="connsiteX273" fmla="*/ 2340058 w 6798686"/>
              <a:gd name="connsiteY273" fmla="*/ 878160 h 1542374"/>
              <a:gd name="connsiteX274" fmla="*/ 2512525 w 6798686"/>
              <a:gd name="connsiteY274" fmla="*/ 871667 h 1542374"/>
              <a:gd name="connsiteX275" fmla="*/ 2655136 w 6798686"/>
              <a:gd name="connsiteY275" fmla="*/ 849227 h 1542374"/>
              <a:gd name="connsiteX276" fmla="*/ 2781263 w 6798686"/>
              <a:gd name="connsiteY276" fmla="*/ 821734 h 1542374"/>
              <a:gd name="connsiteX277" fmla="*/ 2945661 w 6798686"/>
              <a:gd name="connsiteY277" fmla="*/ 821235 h 1542374"/>
              <a:gd name="connsiteX278" fmla="*/ 2824779 w 6798686"/>
              <a:gd name="connsiteY278" fmla="*/ 870533 h 1542374"/>
              <a:gd name="connsiteX279" fmla="*/ 2657076 w 6798686"/>
              <a:gd name="connsiteY279" fmla="*/ 898909 h 1542374"/>
              <a:gd name="connsiteX280" fmla="*/ 2669410 w 6798686"/>
              <a:gd name="connsiteY280" fmla="*/ 896085 h 1542374"/>
              <a:gd name="connsiteX281" fmla="*/ 2825413 w 6798686"/>
              <a:gd name="connsiteY281" fmla="*/ 849323 h 1542374"/>
              <a:gd name="connsiteX282" fmla="*/ 2945661 w 6798686"/>
              <a:gd name="connsiteY282" fmla="*/ 821235 h 1542374"/>
              <a:gd name="connsiteX283" fmla="*/ 3081298 w 6798686"/>
              <a:gd name="connsiteY283" fmla="*/ 817719 h 1542374"/>
              <a:gd name="connsiteX284" fmla="*/ 2888985 w 6798686"/>
              <a:gd name="connsiteY284" fmla="*/ 912512 h 1542374"/>
              <a:gd name="connsiteX285" fmla="*/ 2725933 w 6798686"/>
              <a:gd name="connsiteY285" fmla="*/ 974970 h 1542374"/>
              <a:gd name="connsiteX286" fmla="*/ 2309452 w 6798686"/>
              <a:gd name="connsiteY286" fmla="*/ 1052395 h 1542374"/>
              <a:gd name="connsiteX287" fmla="*/ 1855048 w 6798686"/>
              <a:gd name="connsiteY287" fmla="*/ 1039388 h 1542374"/>
              <a:gd name="connsiteX288" fmla="*/ 1522525 w 6798686"/>
              <a:gd name="connsiteY288" fmla="*/ 951627 h 1542374"/>
              <a:gd name="connsiteX289" fmla="*/ 1498318 w 6798686"/>
              <a:gd name="connsiteY289" fmla="*/ 921388 h 1542374"/>
              <a:gd name="connsiteX290" fmla="*/ 1809093 w 6798686"/>
              <a:gd name="connsiteY290" fmla="*/ 991973 h 1542374"/>
              <a:gd name="connsiteX291" fmla="*/ 2191586 w 6798686"/>
              <a:gd name="connsiteY291" fmla="*/ 1010147 h 1542374"/>
              <a:gd name="connsiteX292" fmla="*/ 2253084 w 6798686"/>
              <a:gd name="connsiteY292" fmla="*/ 1010128 h 1542374"/>
              <a:gd name="connsiteX293" fmla="*/ 2656922 w 6798686"/>
              <a:gd name="connsiteY293" fmla="*/ 960695 h 1542374"/>
              <a:gd name="connsiteX294" fmla="*/ 2817017 w 6798686"/>
              <a:gd name="connsiteY294" fmla="*/ 909879 h 1542374"/>
              <a:gd name="connsiteX295" fmla="*/ 2971579 w 6798686"/>
              <a:gd name="connsiteY295" fmla="*/ 844597 h 1542374"/>
              <a:gd name="connsiteX296" fmla="*/ 3081298 w 6798686"/>
              <a:gd name="connsiteY296" fmla="*/ 817719 h 1542374"/>
              <a:gd name="connsiteX297" fmla="*/ 1264545 w 6798686"/>
              <a:gd name="connsiteY297" fmla="*/ 816413 h 1542374"/>
              <a:gd name="connsiteX298" fmla="*/ 1280683 w 6798686"/>
              <a:gd name="connsiteY298" fmla="*/ 822752 h 1542374"/>
              <a:gd name="connsiteX299" fmla="*/ 1297436 w 6798686"/>
              <a:gd name="connsiteY299" fmla="*/ 837546 h 1542374"/>
              <a:gd name="connsiteX300" fmla="*/ 1281720 w 6798686"/>
              <a:gd name="connsiteY300" fmla="*/ 830092 h 1542374"/>
              <a:gd name="connsiteX301" fmla="*/ 1264545 w 6798686"/>
              <a:gd name="connsiteY301" fmla="*/ 816413 h 1542374"/>
              <a:gd name="connsiteX302" fmla="*/ 1319587 w 6798686"/>
              <a:gd name="connsiteY302" fmla="*/ 816220 h 1542374"/>
              <a:gd name="connsiteX303" fmla="*/ 1342162 w 6798686"/>
              <a:gd name="connsiteY303" fmla="*/ 822253 h 1542374"/>
              <a:gd name="connsiteX304" fmla="*/ 1346792 w 6798686"/>
              <a:gd name="connsiteY304" fmla="*/ 827536 h 1542374"/>
              <a:gd name="connsiteX305" fmla="*/ 1364870 w 6798686"/>
              <a:gd name="connsiteY305" fmla="*/ 847747 h 1542374"/>
              <a:gd name="connsiteX306" fmla="*/ 1342450 w 6798686"/>
              <a:gd name="connsiteY306" fmla="*/ 840197 h 1542374"/>
              <a:gd name="connsiteX307" fmla="*/ 1319587 w 6798686"/>
              <a:gd name="connsiteY307" fmla="*/ 816220 h 1542374"/>
              <a:gd name="connsiteX308" fmla="*/ 1977141 w 6798686"/>
              <a:gd name="connsiteY308" fmla="*/ 812839 h 1542374"/>
              <a:gd name="connsiteX309" fmla="*/ 2026708 w 6798686"/>
              <a:gd name="connsiteY309" fmla="*/ 822580 h 1542374"/>
              <a:gd name="connsiteX310" fmla="*/ 2047400 w 6798686"/>
              <a:gd name="connsiteY310" fmla="*/ 827325 h 1542374"/>
              <a:gd name="connsiteX311" fmla="*/ 2078369 w 6798686"/>
              <a:gd name="connsiteY311" fmla="*/ 840504 h 1542374"/>
              <a:gd name="connsiteX312" fmla="*/ 2465070 w 6798686"/>
              <a:gd name="connsiteY312" fmla="*/ 887094 h 1542374"/>
              <a:gd name="connsiteX313" fmla="*/ 2469182 w 6798686"/>
              <a:gd name="connsiteY313" fmla="*/ 886748 h 1542374"/>
              <a:gd name="connsiteX314" fmla="*/ 2491084 w 6798686"/>
              <a:gd name="connsiteY314" fmla="*/ 884750 h 1542374"/>
              <a:gd name="connsiteX315" fmla="*/ 2521727 w 6798686"/>
              <a:gd name="connsiteY315" fmla="*/ 882271 h 1542374"/>
              <a:gd name="connsiteX316" fmla="*/ 2618441 w 6798686"/>
              <a:gd name="connsiteY316" fmla="*/ 868439 h 1542374"/>
              <a:gd name="connsiteX317" fmla="*/ 2786739 w 6798686"/>
              <a:gd name="connsiteY317" fmla="*/ 836239 h 1542374"/>
              <a:gd name="connsiteX318" fmla="*/ 2603071 w 6798686"/>
              <a:gd name="connsiteY318" fmla="*/ 882848 h 1542374"/>
              <a:gd name="connsiteX319" fmla="*/ 2404361 w 6798686"/>
              <a:gd name="connsiteY319" fmla="*/ 900043 h 1542374"/>
              <a:gd name="connsiteX320" fmla="*/ 2117812 w 6798686"/>
              <a:gd name="connsiteY320" fmla="*/ 870110 h 1542374"/>
              <a:gd name="connsiteX321" fmla="*/ 2006958 w 6798686"/>
              <a:gd name="connsiteY321" fmla="*/ 828362 h 1542374"/>
              <a:gd name="connsiteX322" fmla="*/ 1977141 w 6798686"/>
              <a:gd name="connsiteY322" fmla="*/ 812839 h 1542374"/>
              <a:gd name="connsiteX323" fmla="*/ 1290097 w 6798686"/>
              <a:gd name="connsiteY323" fmla="*/ 807863 h 1542374"/>
              <a:gd name="connsiteX324" fmla="*/ 1311749 w 6798686"/>
              <a:gd name="connsiteY324" fmla="*/ 814030 h 1542374"/>
              <a:gd name="connsiteX325" fmla="*/ 1311999 w 6798686"/>
              <a:gd name="connsiteY325" fmla="*/ 814318 h 1542374"/>
              <a:gd name="connsiteX326" fmla="*/ 1333651 w 6798686"/>
              <a:gd name="connsiteY326" fmla="*/ 837123 h 1542374"/>
              <a:gd name="connsiteX327" fmla="*/ 1312191 w 6798686"/>
              <a:gd name="connsiteY327" fmla="*/ 829438 h 1542374"/>
              <a:gd name="connsiteX328" fmla="*/ 1290097 w 6798686"/>
              <a:gd name="connsiteY328" fmla="*/ 807863 h 1542374"/>
              <a:gd name="connsiteX329" fmla="*/ 1238532 w 6798686"/>
              <a:gd name="connsiteY329" fmla="*/ 805788 h 1542374"/>
              <a:gd name="connsiteX330" fmla="*/ 1250462 w 6798686"/>
              <a:gd name="connsiteY330" fmla="*/ 810706 h 1542374"/>
              <a:gd name="connsiteX331" fmla="*/ 1263181 w 6798686"/>
              <a:gd name="connsiteY331" fmla="*/ 821024 h 1542374"/>
              <a:gd name="connsiteX332" fmla="*/ 1251557 w 6798686"/>
              <a:gd name="connsiteY332" fmla="*/ 815144 h 1542374"/>
              <a:gd name="connsiteX333" fmla="*/ 1238532 w 6798686"/>
              <a:gd name="connsiteY333" fmla="*/ 805788 h 1542374"/>
              <a:gd name="connsiteX334" fmla="*/ 1409673 w 6798686"/>
              <a:gd name="connsiteY334" fmla="*/ 805058 h 1542374"/>
              <a:gd name="connsiteX335" fmla="*/ 1673359 w 6798686"/>
              <a:gd name="connsiteY335" fmla="*/ 835951 h 1542374"/>
              <a:gd name="connsiteX336" fmla="*/ 1824789 w 6798686"/>
              <a:gd name="connsiteY336" fmla="*/ 845999 h 1542374"/>
              <a:gd name="connsiteX337" fmla="*/ 1992069 w 6798686"/>
              <a:gd name="connsiteY337" fmla="*/ 857776 h 1542374"/>
              <a:gd name="connsiteX338" fmla="*/ 2229012 w 6798686"/>
              <a:gd name="connsiteY338" fmla="*/ 919870 h 1542374"/>
              <a:gd name="connsiteX339" fmla="*/ 2140444 w 6798686"/>
              <a:gd name="connsiteY339" fmla="*/ 911512 h 1542374"/>
              <a:gd name="connsiteX340" fmla="*/ 1943135 w 6798686"/>
              <a:gd name="connsiteY340" fmla="*/ 898198 h 1542374"/>
              <a:gd name="connsiteX341" fmla="*/ 1719103 w 6798686"/>
              <a:gd name="connsiteY341" fmla="*/ 883098 h 1542374"/>
              <a:gd name="connsiteX342" fmla="*/ 1435052 w 6798686"/>
              <a:gd name="connsiteY342" fmla="*/ 839237 h 1542374"/>
              <a:gd name="connsiteX343" fmla="*/ 1409673 w 6798686"/>
              <a:gd name="connsiteY343" fmla="*/ 805058 h 1542374"/>
              <a:gd name="connsiteX344" fmla="*/ 1903558 w 6798686"/>
              <a:gd name="connsiteY344" fmla="*/ 802734 h 1542374"/>
              <a:gd name="connsiteX345" fmla="*/ 1961195 w 6798686"/>
              <a:gd name="connsiteY345" fmla="*/ 810265 h 1542374"/>
              <a:gd name="connsiteX346" fmla="*/ 2004480 w 6798686"/>
              <a:gd name="connsiteY346" fmla="*/ 833473 h 1542374"/>
              <a:gd name="connsiteX347" fmla="*/ 2077543 w 6798686"/>
              <a:gd name="connsiteY347" fmla="*/ 863521 h 1542374"/>
              <a:gd name="connsiteX348" fmla="*/ 1995873 w 6798686"/>
              <a:gd name="connsiteY348" fmla="*/ 853165 h 1542374"/>
              <a:gd name="connsiteX349" fmla="*/ 1903558 w 6798686"/>
              <a:gd name="connsiteY349" fmla="*/ 802734 h 1542374"/>
              <a:gd name="connsiteX350" fmla="*/ 1379029 w 6798686"/>
              <a:gd name="connsiteY350" fmla="*/ 800044 h 1542374"/>
              <a:gd name="connsiteX351" fmla="*/ 1404198 w 6798686"/>
              <a:gd name="connsiteY351" fmla="*/ 804194 h 1542374"/>
              <a:gd name="connsiteX352" fmla="*/ 1429231 w 6798686"/>
              <a:gd name="connsiteY352" fmla="*/ 837988 h 1542374"/>
              <a:gd name="connsiteX353" fmla="*/ 1404332 w 6798686"/>
              <a:gd name="connsiteY353" fmla="*/ 832435 h 1542374"/>
              <a:gd name="connsiteX354" fmla="*/ 1379029 w 6798686"/>
              <a:gd name="connsiteY354" fmla="*/ 800044 h 1542374"/>
              <a:gd name="connsiteX355" fmla="*/ 2048168 w 6798686"/>
              <a:gd name="connsiteY355" fmla="*/ 799698 h 1542374"/>
              <a:gd name="connsiteX356" fmla="*/ 2067534 w 6798686"/>
              <a:gd name="connsiteY356" fmla="*/ 805846 h 1542374"/>
              <a:gd name="connsiteX357" fmla="*/ 2120540 w 6798686"/>
              <a:gd name="connsiteY357" fmla="*/ 822522 h 1542374"/>
              <a:gd name="connsiteX358" fmla="*/ 2226168 w 6798686"/>
              <a:gd name="connsiteY358" fmla="*/ 854491 h 1542374"/>
              <a:gd name="connsiteX359" fmla="*/ 2300730 w 6798686"/>
              <a:gd name="connsiteY359" fmla="*/ 866595 h 1542374"/>
              <a:gd name="connsiteX360" fmla="*/ 2304342 w 6798686"/>
              <a:gd name="connsiteY360" fmla="*/ 867152 h 1542374"/>
              <a:gd name="connsiteX361" fmla="*/ 2364592 w 6798686"/>
              <a:gd name="connsiteY361" fmla="*/ 873453 h 1542374"/>
              <a:gd name="connsiteX362" fmla="*/ 2153873 w 6798686"/>
              <a:gd name="connsiteY362" fmla="*/ 842234 h 1542374"/>
              <a:gd name="connsiteX363" fmla="*/ 2048168 w 6798686"/>
              <a:gd name="connsiteY363" fmla="*/ 799698 h 1542374"/>
              <a:gd name="connsiteX364" fmla="*/ 1261048 w 6798686"/>
              <a:gd name="connsiteY364" fmla="*/ 799141 h 1542374"/>
              <a:gd name="connsiteX365" fmla="*/ 1281490 w 6798686"/>
              <a:gd name="connsiteY365" fmla="*/ 805346 h 1542374"/>
              <a:gd name="connsiteX366" fmla="*/ 1302277 w 6798686"/>
              <a:gd name="connsiteY366" fmla="*/ 825807 h 1542374"/>
              <a:gd name="connsiteX367" fmla="*/ 1282008 w 6798686"/>
              <a:gd name="connsiteY367" fmla="*/ 818122 h 1542374"/>
              <a:gd name="connsiteX368" fmla="*/ 1261048 w 6798686"/>
              <a:gd name="connsiteY368" fmla="*/ 799141 h 1542374"/>
              <a:gd name="connsiteX369" fmla="*/ 2942511 w 6798686"/>
              <a:gd name="connsiteY369" fmla="*/ 797623 h 1542374"/>
              <a:gd name="connsiteX370" fmla="*/ 2829812 w 6798686"/>
              <a:gd name="connsiteY370" fmla="*/ 842560 h 1542374"/>
              <a:gd name="connsiteX371" fmla="*/ 2685626 w 6798686"/>
              <a:gd name="connsiteY371" fmla="*/ 870437 h 1542374"/>
              <a:gd name="connsiteX372" fmla="*/ 2834769 w 6798686"/>
              <a:gd name="connsiteY372" fmla="*/ 825115 h 1542374"/>
              <a:gd name="connsiteX373" fmla="*/ 2942511 w 6798686"/>
              <a:gd name="connsiteY373" fmla="*/ 797623 h 1542374"/>
              <a:gd name="connsiteX374" fmla="*/ 1216611 w 6798686"/>
              <a:gd name="connsiteY374" fmla="*/ 796413 h 1542374"/>
              <a:gd name="connsiteX375" fmla="*/ 1220607 w 6798686"/>
              <a:gd name="connsiteY375" fmla="*/ 798180 h 1542374"/>
              <a:gd name="connsiteX376" fmla="*/ 1224757 w 6798686"/>
              <a:gd name="connsiteY376" fmla="*/ 801254 h 1542374"/>
              <a:gd name="connsiteX377" fmla="*/ 1220683 w 6798686"/>
              <a:gd name="connsiteY377" fmla="*/ 799064 h 1542374"/>
              <a:gd name="connsiteX378" fmla="*/ 1216611 w 6798686"/>
              <a:gd name="connsiteY378" fmla="*/ 796413 h 1542374"/>
              <a:gd name="connsiteX379" fmla="*/ 1348655 w 6798686"/>
              <a:gd name="connsiteY379" fmla="*/ 794703 h 1542374"/>
              <a:gd name="connsiteX380" fmla="*/ 1373304 w 6798686"/>
              <a:gd name="connsiteY380" fmla="*/ 799083 h 1542374"/>
              <a:gd name="connsiteX381" fmla="*/ 1398204 w 6798686"/>
              <a:gd name="connsiteY381" fmla="*/ 831014 h 1542374"/>
              <a:gd name="connsiteX382" fmla="*/ 1373862 w 6798686"/>
              <a:gd name="connsiteY382" fmla="*/ 825212 h 1542374"/>
              <a:gd name="connsiteX383" fmla="*/ 1348655 w 6798686"/>
              <a:gd name="connsiteY383" fmla="*/ 794703 h 1542374"/>
              <a:gd name="connsiteX384" fmla="*/ 1232499 w 6798686"/>
              <a:gd name="connsiteY384" fmla="*/ 790015 h 1542374"/>
              <a:gd name="connsiteX385" fmla="*/ 1251250 w 6798686"/>
              <a:gd name="connsiteY385" fmla="*/ 796067 h 1542374"/>
              <a:gd name="connsiteX386" fmla="*/ 1270443 w 6798686"/>
              <a:gd name="connsiteY386" fmla="*/ 813569 h 1542374"/>
              <a:gd name="connsiteX387" fmla="*/ 1251865 w 6798686"/>
              <a:gd name="connsiteY387" fmla="*/ 806096 h 1542374"/>
              <a:gd name="connsiteX388" fmla="*/ 1232499 w 6798686"/>
              <a:gd name="connsiteY388" fmla="*/ 790015 h 1542374"/>
              <a:gd name="connsiteX389" fmla="*/ 1318493 w 6798686"/>
              <a:gd name="connsiteY389" fmla="*/ 789035 h 1542374"/>
              <a:gd name="connsiteX390" fmla="*/ 1342546 w 6798686"/>
              <a:gd name="connsiteY390" fmla="*/ 793589 h 1542374"/>
              <a:gd name="connsiteX391" fmla="*/ 1367291 w 6798686"/>
              <a:gd name="connsiteY391" fmla="*/ 823598 h 1542374"/>
              <a:gd name="connsiteX392" fmla="*/ 1343468 w 6798686"/>
              <a:gd name="connsiteY392" fmla="*/ 817546 h 1542374"/>
              <a:gd name="connsiteX393" fmla="*/ 1318493 w 6798686"/>
              <a:gd name="connsiteY393" fmla="*/ 789035 h 1542374"/>
              <a:gd name="connsiteX394" fmla="*/ 3198397 w 6798686"/>
              <a:gd name="connsiteY394" fmla="*/ 787037 h 1542374"/>
              <a:gd name="connsiteX395" fmla="*/ 2962568 w 6798686"/>
              <a:gd name="connsiteY395" fmla="*/ 919581 h 1542374"/>
              <a:gd name="connsiteX396" fmla="*/ 2796153 w 6798686"/>
              <a:gd name="connsiteY396" fmla="*/ 993817 h 1542374"/>
              <a:gd name="connsiteX397" fmla="*/ 2365802 w 6798686"/>
              <a:gd name="connsiteY397" fmla="*/ 1099349 h 1542374"/>
              <a:gd name="connsiteX398" fmla="*/ 1900350 w 6798686"/>
              <a:gd name="connsiteY398" fmla="*/ 1091491 h 1542374"/>
              <a:gd name="connsiteX399" fmla="*/ 1551093 w 6798686"/>
              <a:gd name="connsiteY399" fmla="*/ 986401 h 1542374"/>
              <a:gd name="connsiteX400" fmla="*/ 1527942 w 6798686"/>
              <a:gd name="connsiteY400" fmla="*/ 958294 h 1542374"/>
              <a:gd name="connsiteX401" fmla="*/ 1854337 w 6798686"/>
              <a:gd name="connsiteY401" fmla="*/ 1043961 h 1542374"/>
              <a:gd name="connsiteX402" fmla="*/ 2309645 w 6798686"/>
              <a:gd name="connsiteY402" fmla="*/ 1057006 h 1542374"/>
              <a:gd name="connsiteX403" fmla="*/ 2727374 w 6798686"/>
              <a:gd name="connsiteY403" fmla="*/ 979370 h 1542374"/>
              <a:gd name="connsiteX404" fmla="*/ 2890811 w 6798686"/>
              <a:gd name="connsiteY404" fmla="*/ 916757 h 1542374"/>
              <a:gd name="connsiteX405" fmla="*/ 3099051 w 6798686"/>
              <a:gd name="connsiteY405" fmla="*/ 813166 h 1542374"/>
              <a:gd name="connsiteX406" fmla="*/ 3198397 w 6798686"/>
              <a:gd name="connsiteY406" fmla="*/ 787037 h 1542374"/>
              <a:gd name="connsiteX407" fmla="*/ 3075881 w 6798686"/>
              <a:gd name="connsiteY407" fmla="*/ 786884 h 1542374"/>
              <a:gd name="connsiteX408" fmla="*/ 2974479 w 6798686"/>
              <a:gd name="connsiteY408" fmla="*/ 838007 h 1542374"/>
              <a:gd name="connsiteX409" fmla="*/ 2854097 w 6798686"/>
              <a:gd name="connsiteY409" fmla="*/ 864635 h 1542374"/>
              <a:gd name="connsiteX410" fmla="*/ 2972020 w 6798686"/>
              <a:gd name="connsiteY410" fmla="*/ 814568 h 1542374"/>
              <a:gd name="connsiteX411" fmla="*/ 3075881 w 6798686"/>
              <a:gd name="connsiteY411" fmla="*/ 786884 h 1542374"/>
              <a:gd name="connsiteX412" fmla="*/ 2852675 w 6798686"/>
              <a:gd name="connsiteY412" fmla="*/ 786710 h 1542374"/>
              <a:gd name="connsiteX413" fmla="*/ 2851599 w 6798686"/>
              <a:gd name="connsiteY413" fmla="*/ 787095 h 1542374"/>
              <a:gd name="connsiteX414" fmla="*/ 2848909 w 6798686"/>
              <a:gd name="connsiteY414" fmla="*/ 787863 h 1542374"/>
              <a:gd name="connsiteX415" fmla="*/ 2852675 w 6798686"/>
              <a:gd name="connsiteY415" fmla="*/ 786710 h 1542374"/>
              <a:gd name="connsiteX416" fmla="*/ 2052856 w 6798686"/>
              <a:gd name="connsiteY416" fmla="*/ 784905 h 1542374"/>
              <a:gd name="connsiteX417" fmla="*/ 2097082 w 6798686"/>
              <a:gd name="connsiteY417" fmla="*/ 803041 h 1542374"/>
              <a:gd name="connsiteX418" fmla="*/ 2163191 w 6798686"/>
              <a:gd name="connsiteY418" fmla="*/ 829592 h 1542374"/>
              <a:gd name="connsiteX419" fmla="*/ 2171702 w 6798686"/>
              <a:gd name="connsiteY419" fmla="*/ 832397 h 1542374"/>
              <a:gd name="connsiteX420" fmla="*/ 2125324 w 6798686"/>
              <a:gd name="connsiteY420" fmla="*/ 818622 h 1542374"/>
              <a:gd name="connsiteX421" fmla="*/ 2094853 w 6798686"/>
              <a:gd name="connsiteY421" fmla="*/ 805846 h 1542374"/>
              <a:gd name="connsiteX422" fmla="*/ 2052856 w 6798686"/>
              <a:gd name="connsiteY422" fmla="*/ 784905 h 1542374"/>
              <a:gd name="connsiteX423" fmla="*/ 1288560 w 6798686"/>
              <a:gd name="connsiteY423" fmla="*/ 783003 h 1542374"/>
              <a:gd name="connsiteX424" fmla="*/ 1311941 w 6798686"/>
              <a:gd name="connsiteY424" fmla="*/ 787767 h 1542374"/>
              <a:gd name="connsiteX425" fmla="*/ 1336340 w 6798686"/>
              <a:gd name="connsiteY425" fmla="*/ 815663 h 1542374"/>
              <a:gd name="connsiteX426" fmla="*/ 1313094 w 6798686"/>
              <a:gd name="connsiteY426" fmla="*/ 809323 h 1542374"/>
              <a:gd name="connsiteX427" fmla="*/ 1288560 w 6798686"/>
              <a:gd name="connsiteY427" fmla="*/ 783003 h 1542374"/>
              <a:gd name="connsiteX428" fmla="*/ 1204968 w 6798686"/>
              <a:gd name="connsiteY428" fmla="*/ 780678 h 1542374"/>
              <a:gd name="connsiteX429" fmla="*/ 1221164 w 6798686"/>
              <a:gd name="connsiteY429" fmla="*/ 786249 h 1542374"/>
              <a:gd name="connsiteX430" fmla="*/ 1237859 w 6798686"/>
              <a:gd name="connsiteY430" fmla="*/ 800294 h 1542374"/>
              <a:gd name="connsiteX431" fmla="*/ 1221933 w 6798686"/>
              <a:gd name="connsiteY431" fmla="*/ 793512 h 1542374"/>
              <a:gd name="connsiteX432" fmla="*/ 1204968 w 6798686"/>
              <a:gd name="connsiteY432" fmla="*/ 780678 h 1542374"/>
              <a:gd name="connsiteX433" fmla="*/ 2936747 w 6798686"/>
              <a:gd name="connsiteY433" fmla="*/ 780179 h 1542374"/>
              <a:gd name="connsiteX434" fmla="*/ 2838612 w 6798686"/>
              <a:gd name="connsiteY434" fmla="*/ 818449 h 1542374"/>
              <a:gd name="connsiteX435" fmla="*/ 2725202 w 6798686"/>
              <a:gd name="connsiteY435" fmla="*/ 843579 h 1542374"/>
              <a:gd name="connsiteX436" fmla="*/ 2845662 w 6798686"/>
              <a:gd name="connsiteY436" fmla="*/ 805442 h 1542374"/>
              <a:gd name="connsiteX437" fmla="*/ 2936747 w 6798686"/>
              <a:gd name="connsiteY437" fmla="*/ 780179 h 1542374"/>
              <a:gd name="connsiteX438" fmla="*/ 1258839 w 6798686"/>
              <a:gd name="connsiteY438" fmla="*/ 776547 h 1542374"/>
              <a:gd name="connsiteX439" fmla="*/ 1281452 w 6798686"/>
              <a:gd name="connsiteY439" fmla="*/ 781485 h 1542374"/>
              <a:gd name="connsiteX440" fmla="*/ 1305313 w 6798686"/>
              <a:gd name="connsiteY440" fmla="*/ 807152 h 1542374"/>
              <a:gd name="connsiteX441" fmla="*/ 1282835 w 6798686"/>
              <a:gd name="connsiteY441" fmla="*/ 800639 h 1542374"/>
              <a:gd name="connsiteX442" fmla="*/ 1280241 w 6798686"/>
              <a:gd name="connsiteY442" fmla="*/ 798065 h 1542374"/>
              <a:gd name="connsiteX443" fmla="*/ 1258839 w 6798686"/>
              <a:gd name="connsiteY443" fmla="*/ 776547 h 1542374"/>
              <a:gd name="connsiteX444" fmla="*/ 1961848 w 6798686"/>
              <a:gd name="connsiteY444" fmla="*/ 773300 h 1542374"/>
              <a:gd name="connsiteX445" fmla="*/ 1970090 w 6798686"/>
              <a:gd name="connsiteY445" fmla="*/ 775664 h 1542374"/>
              <a:gd name="connsiteX446" fmla="*/ 2020291 w 6798686"/>
              <a:gd name="connsiteY446" fmla="*/ 790918 h 1542374"/>
              <a:gd name="connsiteX447" fmla="*/ 2022059 w 6798686"/>
              <a:gd name="connsiteY447" fmla="*/ 791956 h 1542374"/>
              <a:gd name="connsiteX448" fmla="*/ 2139022 w 6798686"/>
              <a:gd name="connsiteY448" fmla="*/ 843290 h 1542374"/>
              <a:gd name="connsiteX449" fmla="*/ 2081463 w 6798686"/>
              <a:gd name="connsiteY449" fmla="*/ 830015 h 1542374"/>
              <a:gd name="connsiteX450" fmla="*/ 2051780 w 6798686"/>
              <a:gd name="connsiteY450" fmla="*/ 823137 h 1542374"/>
              <a:gd name="connsiteX451" fmla="*/ 1961848 w 6798686"/>
              <a:gd name="connsiteY451" fmla="*/ 773300 h 1542374"/>
              <a:gd name="connsiteX452" fmla="*/ 2917343 w 6798686"/>
              <a:gd name="connsiteY452" fmla="*/ 773070 h 1542374"/>
              <a:gd name="connsiteX453" fmla="*/ 2849255 w 6798686"/>
              <a:gd name="connsiteY453" fmla="*/ 798795 h 1542374"/>
              <a:gd name="connsiteX454" fmla="*/ 2775961 w 6798686"/>
              <a:gd name="connsiteY454" fmla="*/ 817373 h 1542374"/>
              <a:gd name="connsiteX455" fmla="*/ 2848698 w 6798686"/>
              <a:gd name="connsiteY455" fmla="*/ 793569 h 1542374"/>
              <a:gd name="connsiteX456" fmla="*/ 2917343 w 6798686"/>
              <a:gd name="connsiteY456" fmla="*/ 773070 h 1542374"/>
              <a:gd name="connsiteX457" fmla="*/ 1178993 w 6798686"/>
              <a:gd name="connsiteY457" fmla="*/ 771399 h 1542374"/>
              <a:gd name="connsiteX458" fmla="*/ 1191155 w 6798686"/>
              <a:gd name="connsiteY458" fmla="*/ 775798 h 1542374"/>
              <a:gd name="connsiteX459" fmla="*/ 1203873 w 6798686"/>
              <a:gd name="connsiteY459" fmla="*/ 785558 h 1542374"/>
              <a:gd name="connsiteX460" fmla="*/ 1191769 w 6798686"/>
              <a:gd name="connsiteY460" fmla="*/ 780025 h 1542374"/>
              <a:gd name="connsiteX461" fmla="*/ 1178993 w 6798686"/>
              <a:gd name="connsiteY461" fmla="*/ 771399 h 1542374"/>
              <a:gd name="connsiteX462" fmla="*/ 1229483 w 6798686"/>
              <a:gd name="connsiteY462" fmla="*/ 769765 h 1542374"/>
              <a:gd name="connsiteX463" fmla="*/ 1251096 w 6798686"/>
              <a:gd name="connsiteY463" fmla="*/ 774818 h 1542374"/>
              <a:gd name="connsiteX464" fmla="*/ 1274170 w 6798686"/>
              <a:gd name="connsiteY464" fmla="*/ 798046 h 1542374"/>
              <a:gd name="connsiteX465" fmla="*/ 1252614 w 6798686"/>
              <a:gd name="connsiteY465" fmla="*/ 791360 h 1542374"/>
              <a:gd name="connsiteX466" fmla="*/ 1245410 w 6798686"/>
              <a:gd name="connsiteY466" fmla="*/ 784693 h 1542374"/>
              <a:gd name="connsiteX467" fmla="*/ 1229483 w 6798686"/>
              <a:gd name="connsiteY467" fmla="*/ 769765 h 1542374"/>
              <a:gd name="connsiteX468" fmla="*/ 1379837 w 6798686"/>
              <a:gd name="connsiteY468" fmla="*/ 764098 h 1542374"/>
              <a:gd name="connsiteX469" fmla="*/ 1628115 w 6798686"/>
              <a:gd name="connsiteY469" fmla="*/ 783944 h 1542374"/>
              <a:gd name="connsiteX470" fmla="*/ 1710515 w 6798686"/>
              <a:gd name="connsiteY470" fmla="*/ 788709 h 1542374"/>
              <a:gd name="connsiteX471" fmla="*/ 1891320 w 6798686"/>
              <a:gd name="connsiteY471" fmla="*/ 801427 h 1542374"/>
              <a:gd name="connsiteX472" fmla="*/ 1978466 w 6798686"/>
              <a:gd name="connsiteY472" fmla="*/ 851494 h 1542374"/>
              <a:gd name="connsiteX473" fmla="*/ 1825077 w 6798686"/>
              <a:gd name="connsiteY473" fmla="*/ 841023 h 1542374"/>
              <a:gd name="connsiteX474" fmla="*/ 1673763 w 6798686"/>
              <a:gd name="connsiteY474" fmla="*/ 830994 h 1542374"/>
              <a:gd name="connsiteX475" fmla="*/ 1405485 w 6798686"/>
              <a:gd name="connsiteY475" fmla="*/ 799352 h 1542374"/>
              <a:gd name="connsiteX476" fmla="*/ 1379837 w 6798686"/>
              <a:gd name="connsiteY476" fmla="*/ 764098 h 1542374"/>
              <a:gd name="connsiteX477" fmla="*/ 1157514 w 6798686"/>
              <a:gd name="connsiteY477" fmla="*/ 763291 h 1542374"/>
              <a:gd name="connsiteX478" fmla="*/ 1161318 w 6798686"/>
              <a:gd name="connsiteY478" fmla="*/ 764751 h 1542374"/>
              <a:gd name="connsiteX479" fmla="*/ 1165679 w 6798686"/>
              <a:gd name="connsiteY479" fmla="*/ 767787 h 1542374"/>
              <a:gd name="connsiteX480" fmla="*/ 1162067 w 6798686"/>
              <a:gd name="connsiteY480" fmla="*/ 766038 h 1542374"/>
              <a:gd name="connsiteX481" fmla="*/ 1157514 w 6798686"/>
              <a:gd name="connsiteY481" fmla="*/ 763291 h 1542374"/>
              <a:gd name="connsiteX482" fmla="*/ 1200492 w 6798686"/>
              <a:gd name="connsiteY482" fmla="*/ 762542 h 1542374"/>
              <a:gd name="connsiteX483" fmla="*/ 1220857 w 6798686"/>
              <a:gd name="connsiteY483" fmla="*/ 767652 h 1542374"/>
              <a:gd name="connsiteX484" fmla="*/ 1242432 w 6798686"/>
              <a:gd name="connsiteY484" fmla="*/ 787883 h 1542374"/>
              <a:gd name="connsiteX485" fmla="*/ 1242835 w 6798686"/>
              <a:gd name="connsiteY485" fmla="*/ 788248 h 1542374"/>
              <a:gd name="connsiteX486" fmla="*/ 1222489 w 6798686"/>
              <a:gd name="connsiteY486" fmla="*/ 781523 h 1542374"/>
              <a:gd name="connsiteX487" fmla="*/ 1210578 w 6798686"/>
              <a:gd name="connsiteY487" fmla="*/ 771303 h 1542374"/>
              <a:gd name="connsiteX488" fmla="*/ 1200492 w 6798686"/>
              <a:gd name="connsiteY488" fmla="*/ 762542 h 1542374"/>
              <a:gd name="connsiteX489" fmla="*/ 3070559 w 6798686"/>
              <a:gd name="connsiteY489" fmla="*/ 761158 h 1542374"/>
              <a:gd name="connsiteX490" fmla="*/ 2974787 w 6798686"/>
              <a:gd name="connsiteY490" fmla="*/ 807998 h 1542374"/>
              <a:gd name="connsiteX491" fmla="*/ 2864413 w 6798686"/>
              <a:gd name="connsiteY491" fmla="*/ 834856 h 1542374"/>
              <a:gd name="connsiteX492" fmla="*/ 2974499 w 6798686"/>
              <a:gd name="connsiteY492" fmla="*/ 788862 h 1542374"/>
              <a:gd name="connsiteX493" fmla="*/ 3070559 w 6798686"/>
              <a:gd name="connsiteY493" fmla="*/ 761158 h 1542374"/>
              <a:gd name="connsiteX494" fmla="*/ 1348828 w 6798686"/>
              <a:gd name="connsiteY494" fmla="*/ 760717 h 1542374"/>
              <a:gd name="connsiteX495" fmla="*/ 1374669 w 6798686"/>
              <a:gd name="connsiteY495" fmla="*/ 763560 h 1542374"/>
              <a:gd name="connsiteX496" fmla="*/ 1400029 w 6798686"/>
              <a:gd name="connsiteY496" fmla="*/ 798488 h 1542374"/>
              <a:gd name="connsiteX497" fmla="*/ 1374534 w 6798686"/>
              <a:gd name="connsiteY497" fmla="*/ 794242 h 1542374"/>
              <a:gd name="connsiteX498" fmla="*/ 1348828 w 6798686"/>
              <a:gd name="connsiteY498" fmla="*/ 760717 h 1542374"/>
              <a:gd name="connsiteX499" fmla="*/ 1894509 w 6798686"/>
              <a:gd name="connsiteY499" fmla="*/ 757854 h 1542374"/>
              <a:gd name="connsiteX500" fmla="*/ 1945729 w 6798686"/>
              <a:gd name="connsiteY500" fmla="*/ 768997 h 1542374"/>
              <a:gd name="connsiteX501" fmla="*/ 1951493 w 6798686"/>
              <a:gd name="connsiteY501" fmla="*/ 773089 h 1542374"/>
              <a:gd name="connsiteX502" fmla="*/ 2026477 w 6798686"/>
              <a:gd name="connsiteY502" fmla="*/ 817335 h 1542374"/>
              <a:gd name="connsiteX503" fmla="*/ 1964557 w 6798686"/>
              <a:gd name="connsiteY503" fmla="*/ 805654 h 1542374"/>
              <a:gd name="connsiteX504" fmla="*/ 1894509 w 6798686"/>
              <a:gd name="connsiteY504" fmla="*/ 757854 h 1542374"/>
              <a:gd name="connsiteX505" fmla="*/ 3306118 w 6798686"/>
              <a:gd name="connsiteY505" fmla="*/ 757816 h 1542374"/>
              <a:gd name="connsiteX506" fmla="*/ 3036188 w 6798686"/>
              <a:gd name="connsiteY506" fmla="*/ 926652 h 1542374"/>
              <a:gd name="connsiteX507" fmla="*/ 2866373 w 6798686"/>
              <a:gd name="connsiteY507" fmla="*/ 1012664 h 1542374"/>
              <a:gd name="connsiteX508" fmla="*/ 2422170 w 6798686"/>
              <a:gd name="connsiteY508" fmla="*/ 1146323 h 1542374"/>
              <a:gd name="connsiteX509" fmla="*/ 1945672 w 6798686"/>
              <a:gd name="connsiteY509" fmla="*/ 1143595 h 1542374"/>
              <a:gd name="connsiteX510" fmla="*/ 1579412 w 6798686"/>
              <a:gd name="connsiteY510" fmla="*/ 1019888 h 1542374"/>
              <a:gd name="connsiteX511" fmla="*/ 1557568 w 6798686"/>
              <a:gd name="connsiteY511" fmla="*/ 994144 h 1542374"/>
              <a:gd name="connsiteX512" fmla="*/ 1899582 w 6798686"/>
              <a:gd name="connsiteY512" fmla="*/ 1095968 h 1542374"/>
              <a:gd name="connsiteX513" fmla="*/ 2366205 w 6798686"/>
              <a:gd name="connsiteY513" fmla="*/ 1103883 h 1542374"/>
              <a:gd name="connsiteX514" fmla="*/ 2797805 w 6798686"/>
              <a:gd name="connsiteY514" fmla="*/ 998044 h 1542374"/>
              <a:gd name="connsiteX515" fmla="*/ 2964585 w 6798686"/>
              <a:gd name="connsiteY515" fmla="*/ 923654 h 1542374"/>
              <a:gd name="connsiteX516" fmla="*/ 3213363 w 6798686"/>
              <a:gd name="connsiteY516" fmla="*/ 783022 h 1542374"/>
              <a:gd name="connsiteX517" fmla="*/ 3306118 w 6798686"/>
              <a:gd name="connsiteY517" fmla="*/ 757816 h 1542374"/>
              <a:gd name="connsiteX518" fmla="*/ 1318127 w 6798686"/>
              <a:gd name="connsiteY518" fmla="*/ 757105 h 1542374"/>
              <a:gd name="connsiteX519" fmla="*/ 1343430 w 6798686"/>
              <a:gd name="connsiteY519" fmla="*/ 760121 h 1542374"/>
              <a:gd name="connsiteX520" fmla="*/ 1368790 w 6798686"/>
              <a:gd name="connsiteY520" fmla="*/ 793223 h 1542374"/>
              <a:gd name="connsiteX521" fmla="*/ 1343795 w 6798686"/>
              <a:gd name="connsiteY521" fmla="*/ 788766 h 1542374"/>
              <a:gd name="connsiteX522" fmla="*/ 1318127 w 6798686"/>
              <a:gd name="connsiteY522" fmla="*/ 757105 h 1542374"/>
              <a:gd name="connsiteX523" fmla="*/ 2003019 w 6798686"/>
              <a:gd name="connsiteY523" fmla="*/ 755721 h 1542374"/>
              <a:gd name="connsiteX524" fmla="*/ 2026766 w 6798686"/>
              <a:gd name="connsiteY524" fmla="*/ 768305 h 1542374"/>
              <a:gd name="connsiteX525" fmla="*/ 2016487 w 6798686"/>
              <a:gd name="connsiteY525" fmla="*/ 764002 h 1542374"/>
              <a:gd name="connsiteX526" fmla="*/ 2003019 w 6798686"/>
              <a:gd name="connsiteY526" fmla="*/ 755721 h 1542374"/>
              <a:gd name="connsiteX527" fmla="*/ 1172096 w 6798686"/>
              <a:gd name="connsiteY527" fmla="*/ 755010 h 1542374"/>
              <a:gd name="connsiteX528" fmla="*/ 1190828 w 6798686"/>
              <a:gd name="connsiteY528" fmla="*/ 760063 h 1542374"/>
              <a:gd name="connsiteX529" fmla="*/ 1207658 w 6798686"/>
              <a:gd name="connsiteY529" fmla="*/ 774665 h 1542374"/>
              <a:gd name="connsiteX530" fmla="*/ 1211116 w 6798686"/>
              <a:gd name="connsiteY530" fmla="*/ 777623 h 1542374"/>
              <a:gd name="connsiteX531" fmla="*/ 1192499 w 6798686"/>
              <a:gd name="connsiteY531" fmla="*/ 771072 h 1542374"/>
              <a:gd name="connsiteX532" fmla="*/ 1175727 w 6798686"/>
              <a:gd name="connsiteY532" fmla="*/ 757912 h 1542374"/>
              <a:gd name="connsiteX533" fmla="*/ 1172096 w 6798686"/>
              <a:gd name="connsiteY533" fmla="*/ 755010 h 1542374"/>
              <a:gd name="connsiteX534" fmla="*/ 3191115 w 6798686"/>
              <a:gd name="connsiteY534" fmla="*/ 754377 h 1542374"/>
              <a:gd name="connsiteX535" fmla="*/ 3101183 w 6798686"/>
              <a:gd name="connsiteY535" fmla="*/ 806672 h 1542374"/>
              <a:gd name="connsiteX536" fmla="*/ 2995977 w 6798686"/>
              <a:gd name="connsiteY536" fmla="*/ 832896 h 1542374"/>
              <a:gd name="connsiteX537" fmla="*/ 3096514 w 6798686"/>
              <a:gd name="connsiteY537" fmla="*/ 781177 h 1542374"/>
              <a:gd name="connsiteX538" fmla="*/ 3191115 w 6798686"/>
              <a:gd name="connsiteY538" fmla="*/ 754377 h 1542374"/>
              <a:gd name="connsiteX539" fmla="*/ 1287599 w 6798686"/>
              <a:gd name="connsiteY539" fmla="*/ 753205 h 1542374"/>
              <a:gd name="connsiteX540" fmla="*/ 1312383 w 6798686"/>
              <a:gd name="connsiteY540" fmla="*/ 756394 h 1542374"/>
              <a:gd name="connsiteX541" fmla="*/ 1337685 w 6798686"/>
              <a:gd name="connsiteY541" fmla="*/ 787633 h 1542374"/>
              <a:gd name="connsiteX542" fmla="*/ 1313209 w 6798686"/>
              <a:gd name="connsiteY542" fmla="*/ 782945 h 1542374"/>
              <a:gd name="connsiteX543" fmla="*/ 1287599 w 6798686"/>
              <a:gd name="connsiteY543" fmla="*/ 753205 h 1542374"/>
              <a:gd name="connsiteX544" fmla="*/ 1257321 w 6798686"/>
              <a:gd name="connsiteY544" fmla="*/ 749016 h 1542374"/>
              <a:gd name="connsiteX545" fmla="*/ 1281490 w 6798686"/>
              <a:gd name="connsiteY545" fmla="*/ 752378 h 1542374"/>
              <a:gd name="connsiteX546" fmla="*/ 1306638 w 6798686"/>
              <a:gd name="connsiteY546" fmla="*/ 781619 h 1542374"/>
              <a:gd name="connsiteX547" fmla="*/ 1282700 w 6798686"/>
              <a:gd name="connsiteY547" fmla="*/ 776663 h 1542374"/>
              <a:gd name="connsiteX548" fmla="*/ 1257321 w 6798686"/>
              <a:gd name="connsiteY548" fmla="*/ 749016 h 1542374"/>
              <a:gd name="connsiteX549" fmla="*/ 1965056 w 6798686"/>
              <a:gd name="connsiteY549" fmla="*/ 748574 h 1542374"/>
              <a:gd name="connsiteX550" fmla="*/ 2012991 w 6798686"/>
              <a:gd name="connsiteY550" fmla="*/ 768228 h 1542374"/>
              <a:gd name="connsiteX551" fmla="*/ 2077255 w 6798686"/>
              <a:gd name="connsiteY551" fmla="*/ 803521 h 1542374"/>
              <a:gd name="connsiteX552" fmla="*/ 2069090 w 6798686"/>
              <a:gd name="connsiteY552" fmla="*/ 800927 h 1542374"/>
              <a:gd name="connsiteX553" fmla="*/ 2023884 w 6798686"/>
              <a:gd name="connsiteY553" fmla="*/ 786653 h 1542374"/>
              <a:gd name="connsiteX554" fmla="*/ 1965056 w 6798686"/>
              <a:gd name="connsiteY554" fmla="*/ 748574 h 1542374"/>
              <a:gd name="connsiteX555" fmla="*/ 1833088 w 6798686"/>
              <a:gd name="connsiteY555" fmla="*/ 748479 h 1542374"/>
              <a:gd name="connsiteX556" fmla="*/ 1882886 w 6798686"/>
              <a:gd name="connsiteY556" fmla="*/ 755779 h 1542374"/>
              <a:gd name="connsiteX557" fmla="*/ 1949860 w 6798686"/>
              <a:gd name="connsiteY557" fmla="*/ 803444 h 1542374"/>
              <a:gd name="connsiteX558" fmla="*/ 1894567 w 6798686"/>
              <a:gd name="connsiteY558" fmla="*/ 796662 h 1542374"/>
              <a:gd name="connsiteX559" fmla="*/ 1833088 w 6798686"/>
              <a:gd name="connsiteY559" fmla="*/ 748479 h 1542374"/>
              <a:gd name="connsiteX560" fmla="*/ 1144565 w 6798686"/>
              <a:gd name="connsiteY560" fmla="*/ 747172 h 1542374"/>
              <a:gd name="connsiteX561" fmla="*/ 1160876 w 6798686"/>
              <a:gd name="connsiteY561" fmla="*/ 751860 h 1542374"/>
              <a:gd name="connsiteX562" fmla="*/ 1172903 w 6798686"/>
              <a:gd name="connsiteY562" fmla="*/ 761466 h 1542374"/>
              <a:gd name="connsiteX563" fmla="*/ 1178839 w 6798686"/>
              <a:gd name="connsiteY563" fmla="*/ 766115 h 1542374"/>
              <a:gd name="connsiteX564" fmla="*/ 1162548 w 6798686"/>
              <a:gd name="connsiteY564" fmla="*/ 759987 h 1542374"/>
              <a:gd name="connsiteX565" fmla="*/ 1144565 w 6798686"/>
              <a:gd name="connsiteY565" fmla="*/ 747172 h 1542374"/>
              <a:gd name="connsiteX566" fmla="*/ 1227254 w 6798686"/>
              <a:gd name="connsiteY566" fmla="*/ 744482 h 1542374"/>
              <a:gd name="connsiteX567" fmla="*/ 1250770 w 6798686"/>
              <a:gd name="connsiteY567" fmla="*/ 748056 h 1542374"/>
              <a:gd name="connsiteX568" fmla="*/ 1275592 w 6798686"/>
              <a:gd name="connsiteY568" fmla="*/ 775145 h 1542374"/>
              <a:gd name="connsiteX569" fmla="*/ 1252364 w 6798686"/>
              <a:gd name="connsiteY569" fmla="*/ 770015 h 1542374"/>
              <a:gd name="connsiteX570" fmla="*/ 1227254 w 6798686"/>
              <a:gd name="connsiteY570" fmla="*/ 744482 h 1542374"/>
              <a:gd name="connsiteX571" fmla="*/ 3063489 w 6798686"/>
              <a:gd name="connsiteY571" fmla="*/ 741370 h 1542374"/>
              <a:gd name="connsiteX572" fmla="*/ 2977073 w 6798686"/>
              <a:gd name="connsiteY572" fmla="*/ 782350 h 1542374"/>
              <a:gd name="connsiteX573" fmla="*/ 2880897 w 6798686"/>
              <a:gd name="connsiteY573" fmla="*/ 807998 h 1542374"/>
              <a:gd name="connsiteX574" fmla="*/ 2977573 w 6798686"/>
              <a:gd name="connsiteY574" fmla="*/ 768094 h 1542374"/>
              <a:gd name="connsiteX575" fmla="*/ 3063489 w 6798686"/>
              <a:gd name="connsiteY575" fmla="*/ 741370 h 1542374"/>
              <a:gd name="connsiteX576" fmla="*/ 1197552 w 6798686"/>
              <a:gd name="connsiteY576" fmla="*/ 739641 h 1542374"/>
              <a:gd name="connsiteX577" fmla="*/ 1220165 w 6798686"/>
              <a:gd name="connsiteY577" fmla="*/ 743368 h 1542374"/>
              <a:gd name="connsiteX578" fmla="*/ 1244564 w 6798686"/>
              <a:gd name="connsiteY578" fmla="*/ 768209 h 1542374"/>
              <a:gd name="connsiteX579" fmla="*/ 1222124 w 6798686"/>
              <a:gd name="connsiteY579" fmla="*/ 762849 h 1542374"/>
              <a:gd name="connsiteX580" fmla="*/ 1197552 w 6798686"/>
              <a:gd name="connsiteY580" fmla="*/ 739641 h 1542374"/>
              <a:gd name="connsiteX581" fmla="*/ 1118782 w 6798686"/>
              <a:gd name="connsiteY581" fmla="*/ 739334 h 1542374"/>
              <a:gd name="connsiteX582" fmla="*/ 1131136 w 6798686"/>
              <a:gd name="connsiteY582" fmla="*/ 743157 h 1542374"/>
              <a:gd name="connsiteX583" fmla="*/ 1138148 w 6798686"/>
              <a:gd name="connsiteY583" fmla="*/ 748267 h 1542374"/>
              <a:gd name="connsiteX584" fmla="*/ 1144911 w 6798686"/>
              <a:gd name="connsiteY584" fmla="*/ 753108 h 1542374"/>
              <a:gd name="connsiteX585" fmla="*/ 1132827 w 6798686"/>
              <a:gd name="connsiteY585" fmla="*/ 748210 h 1542374"/>
              <a:gd name="connsiteX586" fmla="*/ 1118782 w 6798686"/>
              <a:gd name="connsiteY586" fmla="*/ 739334 h 1542374"/>
              <a:gd name="connsiteX587" fmla="*/ 1168215 w 6798686"/>
              <a:gd name="connsiteY587" fmla="*/ 734434 h 1542374"/>
              <a:gd name="connsiteX588" fmla="*/ 1189809 w 6798686"/>
              <a:gd name="connsiteY588" fmla="*/ 738315 h 1542374"/>
              <a:gd name="connsiteX589" fmla="*/ 1213498 w 6798686"/>
              <a:gd name="connsiteY589" fmla="*/ 760717 h 1542374"/>
              <a:gd name="connsiteX590" fmla="*/ 1192077 w 6798686"/>
              <a:gd name="connsiteY590" fmla="*/ 755241 h 1542374"/>
              <a:gd name="connsiteX591" fmla="*/ 1168215 w 6798686"/>
              <a:gd name="connsiteY591" fmla="*/ 734434 h 1542374"/>
              <a:gd name="connsiteX592" fmla="*/ 1097054 w 6798686"/>
              <a:gd name="connsiteY592" fmla="*/ 732360 h 1542374"/>
              <a:gd name="connsiteX593" fmla="*/ 1101472 w 6798686"/>
              <a:gd name="connsiteY593" fmla="*/ 733800 h 1542374"/>
              <a:gd name="connsiteX594" fmla="*/ 1103432 w 6798686"/>
              <a:gd name="connsiteY594" fmla="*/ 735068 h 1542374"/>
              <a:gd name="connsiteX595" fmla="*/ 1107121 w 6798686"/>
              <a:gd name="connsiteY595" fmla="*/ 737451 h 1542374"/>
              <a:gd name="connsiteX596" fmla="*/ 1103279 w 6798686"/>
              <a:gd name="connsiteY596" fmla="*/ 735779 h 1542374"/>
              <a:gd name="connsiteX597" fmla="*/ 1097054 w 6798686"/>
              <a:gd name="connsiteY597" fmla="*/ 732360 h 1542374"/>
              <a:gd name="connsiteX598" fmla="*/ 3017880 w 6798686"/>
              <a:gd name="connsiteY598" fmla="*/ 731034 h 1542374"/>
              <a:gd name="connsiteX599" fmla="*/ 2978879 w 6798686"/>
              <a:gd name="connsiteY599" fmla="*/ 747787 h 1542374"/>
              <a:gd name="connsiteX600" fmla="*/ 2935498 w 6798686"/>
              <a:gd name="connsiteY600" fmla="*/ 761715 h 1542374"/>
              <a:gd name="connsiteX601" fmla="*/ 2975113 w 6798686"/>
              <a:gd name="connsiteY601" fmla="*/ 746250 h 1542374"/>
              <a:gd name="connsiteX602" fmla="*/ 3017880 w 6798686"/>
              <a:gd name="connsiteY602" fmla="*/ 731034 h 1542374"/>
              <a:gd name="connsiteX603" fmla="*/ 3406963 w 6798686"/>
              <a:gd name="connsiteY603" fmla="*/ 730323 h 1542374"/>
              <a:gd name="connsiteX604" fmla="*/ 3109809 w 6798686"/>
              <a:gd name="connsiteY604" fmla="*/ 933702 h 1542374"/>
              <a:gd name="connsiteX605" fmla="*/ 2936632 w 6798686"/>
              <a:gd name="connsiteY605" fmla="*/ 1031511 h 1542374"/>
              <a:gd name="connsiteX606" fmla="*/ 2478539 w 6798686"/>
              <a:gd name="connsiteY606" fmla="*/ 1193296 h 1542374"/>
              <a:gd name="connsiteX607" fmla="*/ 1990973 w 6798686"/>
              <a:gd name="connsiteY607" fmla="*/ 1195698 h 1542374"/>
              <a:gd name="connsiteX608" fmla="*/ 1608999 w 6798686"/>
              <a:gd name="connsiteY608" fmla="*/ 1053797 h 1542374"/>
              <a:gd name="connsiteX609" fmla="*/ 1586828 w 6798686"/>
              <a:gd name="connsiteY609" fmla="*/ 1028495 h 1542374"/>
              <a:gd name="connsiteX610" fmla="*/ 1944845 w 6798686"/>
              <a:gd name="connsiteY610" fmla="*/ 1147975 h 1542374"/>
              <a:gd name="connsiteX611" fmla="*/ 2422746 w 6798686"/>
              <a:gd name="connsiteY611" fmla="*/ 1150742 h 1542374"/>
              <a:gd name="connsiteX612" fmla="*/ 2868217 w 6798686"/>
              <a:gd name="connsiteY612" fmla="*/ 1016718 h 1542374"/>
              <a:gd name="connsiteX613" fmla="*/ 3038340 w 6798686"/>
              <a:gd name="connsiteY613" fmla="*/ 930551 h 1542374"/>
              <a:gd name="connsiteX614" fmla="*/ 3319068 w 6798686"/>
              <a:gd name="connsiteY614" fmla="*/ 754280 h 1542374"/>
              <a:gd name="connsiteX615" fmla="*/ 3325503 w 6798686"/>
              <a:gd name="connsiteY615" fmla="*/ 752532 h 1542374"/>
              <a:gd name="connsiteX616" fmla="*/ 3406963 w 6798686"/>
              <a:gd name="connsiteY616" fmla="*/ 730323 h 1542374"/>
              <a:gd name="connsiteX617" fmla="*/ 3049983 w 6798686"/>
              <a:gd name="connsiteY617" fmla="*/ 729612 h 1542374"/>
              <a:gd name="connsiteX618" fmla="*/ 3014613 w 6798686"/>
              <a:gd name="connsiteY618" fmla="*/ 746039 h 1542374"/>
              <a:gd name="connsiteX619" fmla="*/ 2979801 w 6798686"/>
              <a:gd name="connsiteY619" fmla="*/ 761677 h 1542374"/>
              <a:gd name="connsiteX620" fmla="*/ 2903337 w 6798686"/>
              <a:gd name="connsiteY620" fmla="*/ 784002 h 1542374"/>
              <a:gd name="connsiteX621" fmla="*/ 2938495 w 6798686"/>
              <a:gd name="connsiteY621" fmla="*/ 770034 h 1542374"/>
              <a:gd name="connsiteX622" fmla="*/ 2976862 w 6798686"/>
              <a:gd name="connsiteY622" fmla="*/ 754127 h 1542374"/>
              <a:gd name="connsiteX623" fmla="*/ 3049983 w 6798686"/>
              <a:gd name="connsiteY623" fmla="*/ 729612 h 1542374"/>
              <a:gd name="connsiteX624" fmla="*/ 1139359 w 6798686"/>
              <a:gd name="connsiteY624" fmla="*/ 728863 h 1542374"/>
              <a:gd name="connsiteX625" fmla="*/ 1159608 w 6798686"/>
              <a:gd name="connsiteY625" fmla="*/ 732821 h 1542374"/>
              <a:gd name="connsiteX626" fmla="*/ 1182279 w 6798686"/>
              <a:gd name="connsiteY626" fmla="*/ 752609 h 1542374"/>
              <a:gd name="connsiteX627" fmla="*/ 1162125 w 6798686"/>
              <a:gd name="connsiteY627" fmla="*/ 747057 h 1542374"/>
              <a:gd name="connsiteX628" fmla="*/ 1139359 w 6798686"/>
              <a:gd name="connsiteY628" fmla="*/ 728863 h 1542374"/>
              <a:gd name="connsiteX629" fmla="*/ 3184775 w 6798686"/>
              <a:gd name="connsiteY629" fmla="*/ 726192 h 1542374"/>
              <a:gd name="connsiteX630" fmla="*/ 3098532 w 6798686"/>
              <a:gd name="connsiteY630" fmla="*/ 774722 h 1542374"/>
              <a:gd name="connsiteX631" fmla="*/ 3082970 w 6798686"/>
              <a:gd name="connsiteY631" fmla="*/ 779045 h 1542374"/>
              <a:gd name="connsiteX632" fmla="*/ 3000089 w 6798686"/>
              <a:gd name="connsiteY632" fmla="*/ 801427 h 1542374"/>
              <a:gd name="connsiteX633" fmla="*/ 3095247 w 6798686"/>
              <a:gd name="connsiteY633" fmla="*/ 753762 h 1542374"/>
              <a:gd name="connsiteX634" fmla="*/ 3169443 w 6798686"/>
              <a:gd name="connsiteY634" fmla="*/ 730976 h 1542374"/>
              <a:gd name="connsiteX635" fmla="*/ 3184775 w 6798686"/>
              <a:gd name="connsiteY635" fmla="*/ 726192 h 1542374"/>
              <a:gd name="connsiteX636" fmla="*/ 3295533 w 6798686"/>
              <a:gd name="connsiteY636" fmla="*/ 724310 h 1542374"/>
              <a:gd name="connsiteX637" fmla="*/ 3214976 w 6798686"/>
              <a:gd name="connsiteY637" fmla="*/ 776624 h 1542374"/>
              <a:gd name="connsiteX638" fmla="*/ 3118608 w 6798686"/>
              <a:gd name="connsiteY638" fmla="*/ 802157 h 1542374"/>
              <a:gd name="connsiteX639" fmla="*/ 3208098 w 6798686"/>
              <a:gd name="connsiteY639" fmla="*/ 749497 h 1542374"/>
              <a:gd name="connsiteX640" fmla="*/ 3243448 w 6798686"/>
              <a:gd name="connsiteY640" fmla="*/ 739314 h 1542374"/>
              <a:gd name="connsiteX641" fmla="*/ 3295533 w 6798686"/>
              <a:gd name="connsiteY641" fmla="*/ 724310 h 1542374"/>
              <a:gd name="connsiteX642" fmla="*/ 1111232 w 6798686"/>
              <a:gd name="connsiteY642" fmla="*/ 722984 h 1542374"/>
              <a:gd name="connsiteX643" fmla="*/ 1129638 w 6798686"/>
              <a:gd name="connsiteY643" fmla="*/ 726884 h 1542374"/>
              <a:gd name="connsiteX644" fmla="*/ 1150790 w 6798686"/>
              <a:gd name="connsiteY644" fmla="*/ 743810 h 1542374"/>
              <a:gd name="connsiteX645" fmla="*/ 1132346 w 6798686"/>
              <a:gd name="connsiteY645" fmla="*/ 738334 h 1542374"/>
              <a:gd name="connsiteX646" fmla="*/ 1111232 w 6798686"/>
              <a:gd name="connsiteY646" fmla="*/ 722984 h 1542374"/>
              <a:gd name="connsiteX647" fmla="*/ 1896585 w 6798686"/>
              <a:gd name="connsiteY647" fmla="*/ 722869 h 1542374"/>
              <a:gd name="connsiteX648" fmla="*/ 1913453 w 6798686"/>
              <a:gd name="connsiteY648" fmla="*/ 728728 h 1542374"/>
              <a:gd name="connsiteX649" fmla="*/ 1944903 w 6798686"/>
              <a:gd name="connsiteY649" fmla="*/ 740601 h 1542374"/>
              <a:gd name="connsiteX650" fmla="*/ 2001655 w 6798686"/>
              <a:gd name="connsiteY650" fmla="*/ 779775 h 1542374"/>
              <a:gd name="connsiteX651" fmla="*/ 1971550 w 6798686"/>
              <a:gd name="connsiteY651" fmla="*/ 770707 h 1542374"/>
              <a:gd name="connsiteX652" fmla="*/ 1949072 w 6798686"/>
              <a:gd name="connsiteY652" fmla="*/ 764521 h 1542374"/>
              <a:gd name="connsiteX653" fmla="*/ 1896585 w 6798686"/>
              <a:gd name="connsiteY653" fmla="*/ 722869 h 1542374"/>
              <a:gd name="connsiteX654" fmla="*/ 1349808 w 6798686"/>
              <a:gd name="connsiteY654" fmla="*/ 722043 h 1542374"/>
              <a:gd name="connsiteX655" fmla="*/ 1517856 w 6798686"/>
              <a:gd name="connsiteY655" fmla="*/ 729343 h 1542374"/>
              <a:gd name="connsiteX656" fmla="*/ 1582889 w 6798686"/>
              <a:gd name="connsiteY656" fmla="*/ 731956 h 1542374"/>
              <a:gd name="connsiteX657" fmla="*/ 1599719 w 6798686"/>
              <a:gd name="connsiteY657" fmla="*/ 732648 h 1542374"/>
              <a:gd name="connsiteX658" fmla="*/ 1823117 w 6798686"/>
              <a:gd name="connsiteY658" fmla="*/ 747268 h 1542374"/>
              <a:gd name="connsiteX659" fmla="*/ 1882790 w 6798686"/>
              <a:gd name="connsiteY659" fmla="*/ 795491 h 1542374"/>
              <a:gd name="connsiteX660" fmla="*/ 1710784 w 6798686"/>
              <a:gd name="connsiteY660" fmla="*/ 783656 h 1542374"/>
              <a:gd name="connsiteX661" fmla="*/ 1628441 w 6798686"/>
              <a:gd name="connsiteY661" fmla="*/ 778891 h 1542374"/>
              <a:gd name="connsiteX662" fmla="*/ 1375879 w 6798686"/>
              <a:gd name="connsiteY662" fmla="*/ 758584 h 1542374"/>
              <a:gd name="connsiteX663" fmla="*/ 1349808 w 6798686"/>
              <a:gd name="connsiteY663" fmla="*/ 722043 h 1542374"/>
              <a:gd name="connsiteX664" fmla="*/ 1318396 w 6798686"/>
              <a:gd name="connsiteY664" fmla="*/ 720352 h 1542374"/>
              <a:gd name="connsiteX665" fmla="*/ 1344890 w 6798686"/>
              <a:gd name="connsiteY665" fmla="*/ 721793 h 1542374"/>
              <a:gd name="connsiteX666" fmla="*/ 1370711 w 6798686"/>
              <a:gd name="connsiteY666" fmla="*/ 758046 h 1542374"/>
              <a:gd name="connsiteX667" fmla="*/ 1344621 w 6798686"/>
              <a:gd name="connsiteY667" fmla="*/ 755145 h 1542374"/>
              <a:gd name="connsiteX668" fmla="*/ 1318396 w 6798686"/>
              <a:gd name="connsiteY668" fmla="*/ 720352 h 1542374"/>
              <a:gd name="connsiteX669" fmla="*/ 1287273 w 6798686"/>
              <a:gd name="connsiteY669" fmla="*/ 718488 h 1542374"/>
              <a:gd name="connsiteX670" fmla="*/ 1313266 w 6798686"/>
              <a:gd name="connsiteY670" fmla="*/ 720064 h 1542374"/>
              <a:gd name="connsiteX671" fmla="*/ 1339203 w 6798686"/>
              <a:gd name="connsiteY671" fmla="*/ 754530 h 1542374"/>
              <a:gd name="connsiteX672" fmla="*/ 1313555 w 6798686"/>
              <a:gd name="connsiteY672" fmla="*/ 751437 h 1542374"/>
              <a:gd name="connsiteX673" fmla="*/ 1287273 w 6798686"/>
              <a:gd name="connsiteY673" fmla="*/ 718488 h 1542374"/>
              <a:gd name="connsiteX674" fmla="*/ 1084009 w 6798686"/>
              <a:gd name="connsiteY674" fmla="*/ 716759 h 1542374"/>
              <a:gd name="connsiteX675" fmla="*/ 1099859 w 6798686"/>
              <a:gd name="connsiteY675" fmla="*/ 720429 h 1542374"/>
              <a:gd name="connsiteX676" fmla="*/ 1118648 w 6798686"/>
              <a:gd name="connsiteY676" fmla="*/ 734089 h 1542374"/>
              <a:gd name="connsiteX677" fmla="*/ 1102683 w 6798686"/>
              <a:gd name="connsiteY677" fmla="*/ 728959 h 1542374"/>
              <a:gd name="connsiteX678" fmla="*/ 1084009 w 6798686"/>
              <a:gd name="connsiteY678" fmla="*/ 716759 h 1542374"/>
              <a:gd name="connsiteX679" fmla="*/ 1256380 w 6798686"/>
              <a:gd name="connsiteY679" fmla="*/ 716452 h 1542374"/>
              <a:gd name="connsiteX680" fmla="*/ 1281874 w 6798686"/>
              <a:gd name="connsiteY680" fmla="*/ 718162 h 1542374"/>
              <a:gd name="connsiteX681" fmla="*/ 1307830 w 6798686"/>
              <a:gd name="connsiteY681" fmla="*/ 750726 h 1542374"/>
              <a:gd name="connsiteX682" fmla="*/ 1282662 w 6798686"/>
              <a:gd name="connsiteY682" fmla="*/ 747441 h 1542374"/>
              <a:gd name="connsiteX683" fmla="*/ 1256380 w 6798686"/>
              <a:gd name="connsiteY683" fmla="*/ 716452 h 1542374"/>
              <a:gd name="connsiteX684" fmla="*/ 1225717 w 6798686"/>
              <a:gd name="connsiteY684" fmla="*/ 714185 h 1542374"/>
              <a:gd name="connsiteX685" fmla="*/ 1250655 w 6798686"/>
              <a:gd name="connsiteY685" fmla="*/ 716048 h 1542374"/>
              <a:gd name="connsiteX686" fmla="*/ 1276572 w 6798686"/>
              <a:gd name="connsiteY686" fmla="*/ 746615 h 1542374"/>
              <a:gd name="connsiteX687" fmla="*/ 1251942 w 6798686"/>
              <a:gd name="connsiteY687" fmla="*/ 743118 h 1542374"/>
              <a:gd name="connsiteX688" fmla="*/ 1225717 w 6798686"/>
              <a:gd name="connsiteY688" fmla="*/ 714185 h 1542374"/>
              <a:gd name="connsiteX689" fmla="*/ 1195266 w 6798686"/>
              <a:gd name="connsiteY689" fmla="*/ 711649 h 1542374"/>
              <a:gd name="connsiteX690" fmla="*/ 1219665 w 6798686"/>
              <a:gd name="connsiteY690" fmla="*/ 713704 h 1542374"/>
              <a:gd name="connsiteX691" fmla="*/ 1245371 w 6798686"/>
              <a:gd name="connsiteY691" fmla="*/ 742138 h 1542374"/>
              <a:gd name="connsiteX692" fmla="*/ 1221318 w 6798686"/>
              <a:gd name="connsiteY692" fmla="*/ 738430 h 1542374"/>
              <a:gd name="connsiteX693" fmla="*/ 1195266 w 6798686"/>
              <a:gd name="connsiteY693" fmla="*/ 711649 h 1542374"/>
              <a:gd name="connsiteX694" fmla="*/ 1058687 w 6798686"/>
              <a:gd name="connsiteY694" fmla="*/ 710515 h 1542374"/>
              <a:gd name="connsiteX695" fmla="*/ 1070349 w 6798686"/>
              <a:gd name="connsiteY695" fmla="*/ 713455 h 1542374"/>
              <a:gd name="connsiteX696" fmla="*/ 1084989 w 6798686"/>
              <a:gd name="connsiteY696" fmla="*/ 723022 h 1542374"/>
              <a:gd name="connsiteX697" fmla="*/ 1073173 w 6798686"/>
              <a:gd name="connsiteY697" fmla="*/ 718892 h 1542374"/>
              <a:gd name="connsiteX698" fmla="*/ 1071118 w 6798686"/>
              <a:gd name="connsiteY698" fmla="*/ 717720 h 1542374"/>
              <a:gd name="connsiteX699" fmla="*/ 1058687 w 6798686"/>
              <a:gd name="connsiteY699" fmla="*/ 710515 h 1542374"/>
              <a:gd name="connsiteX700" fmla="*/ 1165180 w 6798686"/>
              <a:gd name="connsiteY700" fmla="*/ 708844 h 1542374"/>
              <a:gd name="connsiteX701" fmla="*/ 1188753 w 6798686"/>
              <a:gd name="connsiteY701" fmla="*/ 711072 h 1542374"/>
              <a:gd name="connsiteX702" fmla="*/ 1214248 w 6798686"/>
              <a:gd name="connsiteY702" fmla="*/ 737297 h 1542374"/>
              <a:gd name="connsiteX703" fmla="*/ 1190943 w 6798686"/>
              <a:gd name="connsiteY703" fmla="*/ 733378 h 1542374"/>
              <a:gd name="connsiteX704" fmla="*/ 1165180 w 6798686"/>
              <a:gd name="connsiteY704" fmla="*/ 708844 h 1542374"/>
              <a:gd name="connsiteX705" fmla="*/ 1911609 w 6798686"/>
              <a:gd name="connsiteY705" fmla="*/ 707749 h 1542374"/>
              <a:gd name="connsiteX706" fmla="*/ 1947400 w 6798686"/>
              <a:gd name="connsiteY706" fmla="*/ 726135 h 1542374"/>
              <a:gd name="connsiteX707" fmla="*/ 1986055 w 6798686"/>
              <a:gd name="connsiteY707" fmla="*/ 751418 h 1542374"/>
              <a:gd name="connsiteX708" fmla="*/ 1948400 w 6798686"/>
              <a:gd name="connsiteY708" fmla="*/ 736356 h 1542374"/>
              <a:gd name="connsiteX709" fmla="*/ 1911609 w 6798686"/>
              <a:gd name="connsiteY709" fmla="*/ 707749 h 1542374"/>
              <a:gd name="connsiteX710" fmla="*/ 1837718 w 6798686"/>
              <a:gd name="connsiteY710" fmla="*/ 706692 h 1542374"/>
              <a:gd name="connsiteX711" fmla="*/ 1883501 w 6798686"/>
              <a:gd name="connsiteY711" fmla="*/ 718719 h 1542374"/>
              <a:gd name="connsiteX712" fmla="*/ 1934778 w 6798686"/>
              <a:gd name="connsiteY712" fmla="*/ 761024 h 1542374"/>
              <a:gd name="connsiteX713" fmla="*/ 1886114 w 6798686"/>
              <a:gd name="connsiteY713" fmla="*/ 751091 h 1542374"/>
              <a:gd name="connsiteX714" fmla="*/ 1884577 w 6798686"/>
              <a:gd name="connsiteY714" fmla="*/ 749843 h 1542374"/>
              <a:gd name="connsiteX715" fmla="*/ 1837718 w 6798686"/>
              <a:gd name="connsiteY715" fmla="*/ 706692 h 1542374"/>
              <a:gd name="connsiteX716" fmla="*/ 1135459 w 6798686"/>
              <a:gd name="connsiteY716" fmla="*/ 705693 h 1542374"/>
              <a:gd name="connsiteX717" fmla="*/ 1158129 w 6798686"/>
              <a:gd name="connsiteY717" fmla="*/ 708114 h 1542374"/>
              <a:gd name="connsiteX718" fmla="*/ 1183124 w 6798686"/>
              <a:gd name="connsiteY718" fmla="*/ 731975 h 1542374"/>
              <a:gd name="connsiteX719" fmla="*/ 1160723 w 6798686"/>
              <a:gd name="connsiteY719" fmla="*/ 727864 h 1542374"/>
              <a:gd name="connsiteX720" fmla="*/ 1135459 w 6798686"/>
              <a:gd name="connsiteY720" fmla="*/ 705693 h 1542374"/>
              <a:gd name="connsiteX721" fmla="*/ 3501774 w 6798686"/>
              <a:gd name="connsiteY721" fmla="*/ 704944 h 1542374"/>
              <a:gd name="connsiteX722" fmla="*/ 3183430 w 6798686"/>
              <a:gd name="connsiteY722" fmla="*/ 940772 h 1542374"/>
              <a:gd name="connsiteX723" fmla="*/ 3006890 w 6798686"/>
              <a:gd name="connsiteY723" fmla="*/ 1050358 h 1542374"/>
              <a:gd name="connsiteX724" fmla="*/ 2534925 w 6798686"/>
              <a:gd name="connsiteY724" fmla="*/ 1240289 h 1542374"/>
              <a:gd name="connsiteX725" fmla="*/ 2036276 w 6798686"/>
              <a:gd name="connsiteY725" fmla="*/ 1247801 h 1542374"/>
              <a:gd name="connsiteX726" fmla="*/ 1637010 w 6798686"/>
              <a:gd name="connsiteY726" fmla="*/ 1084825 h 1542374"/>
              <a:gd name="connsiteX727" fmla="*/ 1616952 w 6798686"/>
              <a:gd name="connsiteY727" fmla="*/ 1062712 h 1542374"/>
              <a:gd name="connsiteX728" fmla="*/ 1990109 w 6798686"/>
              <a:gd name="connsiteY728" fmla="*/ 1199982 h 1542374"/>
              <a:gd name="connsiteX729" fmla="*/ 2479287 w 6798686"/>
              <a:gd name="connsiteY729" fmla="*/ 1197600 h 1542374"/>
              <a:gd name="connsiteX730" fmla="*/ 2938610 w 6798686"/>
              <a:gd name="connsiteY730" fmla="*/ 1035411 h 1542374"/>
              <a:gd name="connsiteX731" fmla="*/ 3112076 w 6798686"/>
              <a:gd name="connsiteY731" fmla="*/ 937449 h 1542374"/>
              <a:gd name="connsiteX732" fmla="*/ 3418317 w 6798686"/>
              <a:gd name="connsiteY732" fmla="*/ 727249 h 1542374"/>
              <a:gd name="connsiteX733" fmla="*/ 3501774 w 6798686"/>
              <a:gd name="connsiteY733" fmla="*/ 704944 h 1542374"/>
              <a:gd name="connsiteX734" fmla="*/ 1037266 w 6798686"/>
              <a:gd name="connsiteY734" fmla="*/ 704828 h 1542374"/>
              <a:gd name="connsiteX735" fmla="*/ 1041031 w 6798686"/>
              <a:gd name="connsiteY735" fmla="*/ 705847 h 1542374"/>
              <a:gd name="connsiteX736" fmla="*/ 1047198 w 6798686"/>
              <a:gd name="connsiteY736" fmla="*/ 709401 h 1542374"/>
              <a:gd name="connsiteX737" fmla="*/ 1043971 w 6798686"/>
              <a:gd name="connsiteY737" fmla="*/ 708171 h 1542374"/>
              <a:gd name="connsiteX738" fmla="*/ 1037266 w 6798686"/>
              <a:gd name="connsiteY738" fmla="*/ 704828 h 1542374"/>
              <a:gd name="connsiteX739" fmla="*/ 3176821 w 6798686"/>
              <a:gd name="connsiteY739" fmla="*/ 703983 h 1542374"/>
              <a:gd name="connsiteX740" fmla="*/ 3170673 w 6798686"/>
              <a:gd name="connsiteY740" fmla="*/ 707441 h 1542374"/>
              <a:gd name="connsiteX741" fmla="*/ 3097148 w 6798686"/>
              <a:gd name="connsiteY741" fmla="*/ 747345 h 1542374"/>
              <a:gd name="connsiteX742" fmla="*/ 3007504 w 6798686"/>
              <a:gd name="connsiteY742" fmla="*/ 773742 h 1542374"/>
              <a:gd name="connsiteX743" fmla="*/ 3094094 w 6798686"/>
              <a:gd name="connsiteY743" fmla="*/ 731495 h 1542374"/>
              <a:gd name="connsiteX744" fmla="*/ 3176821 w 6798686"/>
              <a:gd name="connsiteY744" fmla="*/ 703983 h 1542374"/>
              <a:gd name="connsiteX745" fmla="*/ 1106160 w 6798686"/>
              <a:gd name="connsiteY745" fmla="*/ 702216 h 1542374"/>
              <a:gd name="connsiteX746" fmla="*/ 1127755 w 6798686"/>
              <a:gd name="connsiteY746" fmla="*/ 704828 h 1542374"/>
              <a:gd name="connsiteX747" fmla="*/ 1152096 w 6798686"/>
              <a:gd name="connsiteY747" fmla="*/ 726231 h 1542374"/>
              <a:gd name="connsiteX748" fmla="*/ 1130732 w 6798686"/>
              <a:gd name="connsiteY748" fmla="*/ 721947 h 1542374"/>
              <a:gd name="connsiteX749" fmla="*/ 1106160 w 6798686"/>
              <a:gd name="connsiteY749" fmla="*/ 702216 h 1542374"/>
              <a:gd name="connsiteX750" fmla="*/ 1077399 w 6798686"/>
              <a:gd name="connsiteY750" fmla="*/ 698373 h 1542374"/>
              <a:gd name="connsiteX751" fmla="*/ 1097553 w 6798686"/>
              <a:gd name="connsiteY751" fmla="*/ 701101 h 1542374"/>
              <a:gd name="connsiteX752" fmla="*/ 1120877 w 6798686"/>
              <a:gd name="connsiteY752" fmla="*/ 719872 h 1542374"/>
              <a:gd name="connsiteX753" fmla="*/ 1100916 w 6798686"/>
              <a:gd name="connsiteY753" fmla="*/ 715472 h 1542374"/>
              <a:gd name="connsiteX754" fmla="*/ 1077399 w 6798686"/>
              <a:gd name="connsiteY754" fmla="*/ 698373 h 1542374"/>
              <a:gd name="connsiteX755" fmla="*/ 3392323 w 6798686"/>
              <a:gd name="connsiteY755" fmla="*/ 696913 h 1542374"/>
              <a:gd name="connsiteX756" fmla="*/ 3320355 w 6798686"/>
              <a:gd name="connsiteY756" fmla="*/ 747960 h 1542374"/>
              <a:gd name="connsiteX757" fmla="*/ 3229712 w 6798686"/>
              <a:gd name="connsiteY757" fmla="*/ 772628 h 1542374"/>
              <a:gd name="connsiteX758" fmla="*/ 3309865 w 6798686"/>
              <a:gd name="connsiteY758" fmla="*/ 720217 h 1542374"/>
              <a:gd name="connsiteX759" fmla="*/ 3392323 w 6798686"/>
              <a:gd name="connsiteY759" fmla="*/ 696913 h 1542374"/>
              <a:gd name="connsiteX760" fmla="*/ 3094631 w 6798686"/>
              <a:gd name="connsiteY760" fmla="*/ 696663 h 1542374"/>
              <a:gd name="connsiteX761" fmla="*/ 3091846 w 6798686"/>
              <a:gd name="connsiteY761" fmla="*/ 697931 h 1542374"/>
              <a:gd name="connsiteX762" fmla="*/ 3088349 w 6798686"/>
              <a:gd name="connsiteY762" fmla="*/ 699257 h 1542374"/>
              <a:gd name="connsiteX763" fmla="*/ 3090098 w 6798686"/>
              <a:gd name="connsiteY763" fmla="*/ 698508 h 1542374"/>
              <a:gd name="connsiteX764" fmla="*/ 3094631 w 6798686"/>
              <a:gd name="connsiteY764" fmla="*/ 696663 h 1542374"/>
              <a:gd name="connsiteX765" fmla="*/ 1781158 w 6798686"/>
              <a:gd name="connsiteY765" fmla="*/ 696126 h 1542374"/>
              <a:gd name="connsiteX766" fmla="*/ 1827594 w 6798686"/>
              <a:gd name="connsiteY766" fmla="*/ 704483 h 1542374"/>
              <a:gd name="connsiteX767" fmla="*/ 1875067 w 6798686"/>
              <a:gd name="connsiteY767" fmla="*/ 749247 h 1542374"/>
              <a:gd name="connsiteX768" fmla="*/ 1826383 w 6798686"/>
              <a:gd name="connsiteY768" fmla="*/ 742465 h 1542374"/>
              <a:gd name="connsiteX769" fmla="*/ 1814453 w 6798686"/>
              <a:gd name="connsiteY769" fmla="*/ 731207 h 1542374"/>
              <a:gd name="connsiteX770" fmla="*/ 1781158 w 6798686"/>
              <a:gd name="connsiteY770" fmla="*/ 696126 h 1542374"/>
              <a:gd name="connsiteX771" fmla="*/ 1049331 w 6798686"/>
              <a:gd name="connsiteY771" fmla="*/ 694108 h 1542374"/>
              <a:gd name="connsiteX772" fmla="*/ 1067563 w 6798686"/>
              <a:gd name="connsiteY772" fmla="*/ 696913 h 1542374"/>
              <a:gd name="connsiteX773" fmla="*/ 1089426 w 6798686"/>
              <a:gd name="connsiteY773" fmla="*/ 712840 h 1542374"/>
              <a:gd name="connsiteX774" fmla="*/ 1071367 w 6798686"/>
              <a:gd name="connsiteY774" fmla="*/ 708479 h 1542374"/>
              <a:gd name="connsiteX775" fmla="*/ 1049331 w 6798686"/>
              <a:gd name="connsiteY775" fmla="*/ 694108 h 1542374"/>
              <a:gd name="connsiteX776" fmla="*/ 3288924 w 6798686"/>
              <a:gd name="connsiteY776" fmla="*/ 693417 h 1542374"/>
              <a:gd name="connsiteX777" fmla="*/ 3209616 w 6798686"/>
              <a:gd name="connsiteY777" fmla="*/ 743157 h 1542374"/>
              <a:gd name="connsiteX778" fmla="*/ 3118705 w 6798686"/>
              <a:gd name="connsiteY778" fmla="*/ 769074 h 1542374"/>
              <a:gd name="connsiteX779" fmla="*/ 3204871 w 6798686"/>
              <a:gd name="connsiteY779" fmla="*/ 719891 h 1542374"/>
              <a:gd name="connsiteX780" fmla="*/ 3250385 w 6798686"/>
              <a:gd name="connsiteY780" fmla="*/ 705559 h 1542374"/>
              <a:gd name="connsiteX781" fmla="*/ 3288924 w 6798686"/>
              <a:gd name="connsiteY781" fmla="*/ 693417 h 1542374"/>
              <a:gd name="connsiteX782" fmla="*/ 1022415 w 6798686"/>
              <a:gd name="connsiteY782" fmla="*/ 689555 h 1542374"/>
              <a:gd name="connsiteX783" fmla="*/ 1037823 w 6798686"/>
              <a:gd name="connsiteY783" fmla="*/ 692225 h 1542374"/>
              <a:gd name="connsiteX784" fmla="*/ 1057304 w 6798686"/>
              <a:gd name="connsiteY784" fmla="*/ 704944 h 1542374"/>
              <a:gd name="connsiteX785" fmla="*/ 1042030 w 6798686"/>
              <a:gd name="connsiteY785" fmla="*/ 700871 h 1542374"/>
              <a:gd name="connsiteX786" fmla="*/ 1022415 w 6798686"/>
              <a:gd name="connsiteY786" fmla="*/ 689555 h 1542374"/>
              <a:gd name="connsiteX787" fmla="*/ 3166389 w 6798686"/>
              <a:gd name="connsiteY787" fmla="*/ 688345 h 1542374"/>
              <a:gd name="connsiteX788" fmla="*/ 3095689 w 6798686"/>
              <a:gd name="connsiteY788" fmla="*/ 725174 h 1542374"/>
              <a:gd name="connsiteX789" fmla="*/ 3017975 w 6798686"/>
              <a:gd name="connsiteY789" fmla="*/ 749977 h 1542374"/>
              <a:gd name="connsiteX790" fmla="*/ 3092595 w 6798686"/>
              <a:gd name="connsiteY790" fmla="*/ 714780 h 1542374"/>
              <a:gd name="connsiteX791" fmla="*/ 3166389 w 6798686"/>
              <a:gd name="connsiteY791" fmla="*/ 688345 h 1542374"/>
              <a:gd name="connsiteX792" fmla="*/ 997381 w 6798686"/>
              <a:gd name="connsiteY792" fmla="*/ 684790 h 1542374"/>
              <a:gd name="connsiteX793" fmla="*/ 1008274 w 6798686"/>
              <a:gd name="connsiteY793" fmla="*/ 686942 h 1542374"/>
              <a:gd name="connsiteX794" fmla="*/ 1023356 w 6798686"/>
              <a:gd name="connsiteY794" fmla="*/ 695645 h 1542374"/>
              <a:gd name="connsiteX795" fmla="*/ 1012809 w 6798686"/>
              <a:gd name="connsiteY795" fmla="*/ 692533 h 1542374"/>
              <a:gd name="connsiteX796" fmla="*/ 997381 w 6798686"/>
              <a:gd name="connsiteY796" fmla="*/ 684790 h 1542374"/>
              <a:gd name="connsiteX797" fmla="*/ 3147446 w 6798686"/>
              <a:gd name="connsiteY797" fmla="*/ 682254 h 1542374"/>
              <a:gd name="connsiteX798" fmla="*/ 3094228 w 6798686"/>
              <a:gd name="connsiteY798" fmla="*/ 708460 h 1542374"/>
              <a:gd name="connsiteX799" fmla="*/ 3035631 w 6798686"/>
              <a:gd name="connsiteY799" fmla="*/ 728805 h 1542374"/>
              <a:gd name="connsiteX800" fmla="*/ 3090309 w 6798686"/>
              <a:gd name="connsiteY800" fmla="*/ 704214 h 1542374"/>
              <a:gd name="connsiteX801" fmla="*/ 3147446 w 6798686"/>
              <a:gd name="connsiteY801" fmla="*/ 682254 h 1542374"/>
              <a:gd name="connsiteX802" fmla="*/ 3592091 w 6798686"/>
              <a:gd name="connsiteY802" fmla="*/ 681678 h 1542374"/>
              <a:gd name="connsiteX803" fmla="*/ 3257089 w 6798686"/>
              <a:gd name="connsiteY803" fmla="*/ 947823 h 1542374"/>
              <a:gd name="connsiteX804" fmla="*/ 3077148 w 6798686"/>
              <a:gd name="connsiteY804" fmla="*/ 1069205 h 1542374"/>
              <a:gd name="connsiteX805" fmla="*/ 2591333 w 6798686"/>
              <a:gd name="connsiteY805" fmla="*/ 1287263 h 1542374"/>
              <a:gd name="connsiteX806" fmla="*/ 2081578 w 6798686"/>
              <a:gd name="connsiteY806" fmla="*/ 1299885 h 1542374"/>
              <a:gd name="connsiteX807" fmla="*/ 1664598 w 6798686"/>
              <a:gd name="connsiteY807" fmla="*/ 1114411 h 1542374"/>
              <a:gd name="connsiteX808" fmla="*/ 1647442 w 6798686"/>
              <a:gd name="connsiteY808" fmla="*/ 1096122 h 1542374"/>
              <a:gd name="connsiteX809" fmla="*/ 2035373 w 6798686"/>
              <a:gd name="connsiteY809" fmla="*/ 1251970 h 1542374"/>
              <a:gd name="connsiteX810" fmla="*/ 2535810 w 6798686"/>
              <a:gd name="connsiteY810" fmla="*/ 1244477 h 1542374"/>
              <a:gd name="connsiteX811" fmla="*/ 3009003 w 6798686"/>
              <a:gd name="connsiteY811" fmla="*/ 1054085 h 1542374"/>
              <a:gd name="connsiteX812" fmla="*/ 3185812 w 6798686"/>
              <a:gd name="connsiteY812" fmla="*/ 944327 h 1542374"/>
              <a:gd name="connsiteX813" fmla="*/ 3511899 w 6798686"/>
              <a:gd name="connsiteY813" fmla="*/ 702273 h 1542374"/>
              <a:gd name="connsiteX814" fmla="*/ 3592091 w 6798686"/>
              <a:gd name="connsiteY814" fmla="*/ 681678 h 1542374"/>
              <a:gd name="connsiteX815" fmla="*/ 976959 w 6798686"/>
              <a:gd name="connsiteY815" fmla="*/ 680525 h 1542374"/>
              <a:gd name="connsiteX816" fmla="*/ 978611 w 6798686"/>
              <a:gd name="connsiteY816" fmla="*/ 680890 h 1542374"/>
              <a:gd name="connsiteX817" fmla="*/ 983395 w 6798686"/>
              <a:gd name="connsiteY817" fmla="*/ 683273 h 1542374"/>
              <a:gd name="connsiteX818" fmla="*/ 976959 w 6798686"/>
              <a:gd name="connsiteY818" fmla="*/ 680525 h 1542374"/>
              <a:gd name="connsiteX819" fmla="*/ 1877565 w 6798686"/>
              <a:gd name="connsiteY819" fmla="*/ 680237 h 1542374"/>
              <a:gd name="connsiteX820" fmla="*/ 1908189 w 6798686"/>
              <a:gd name="connsiteY820" fmla="*/ 700102 h 1542374"/>
              <a:gd name="connsiteX821" fmla="*/ 1892742 w 6798686"/>
              <a:gd name="connsiteY821" fmla="*/ 692552 h 1542374"/>
              <a:gd name="connsiteX822" fmla="*/ 1880946 w 6798686"/>
              <a:gd name="connsiteY822" fmla="*/ 682984 h 1542374"/>
              <a:gd name="connsiteX823" fmla="*/ 1877565 w 6798686"/>
              <a:gd name="connsiteY823" fmla="*/ 680237 h 1542374"/>
              <a:gd name="connsiteX824" fmla="*/ 1314823 w 6798686"/>
              <a:gd name="connsiteY824" fmla="*/ 678911 h 1542374"/>
              <a:gd name="connsiteX825" fmla="*/ 1341105 w 6798686"/>
              <a:gd name="connsiteY825" fmla="*/ 716433 h 1542374"/>
              <a:gd name="connsiteX826" fmla="*/ 1314381 w 6798686"/>
              <a:gd name="connsiteY826" fmla="*/ 714953 h 1542374"/>
              <a:gd name="connsiteX827" fmla="*/ 1287657 w 6798686"/>
              <a:gd name="connsiteY827" fmla="*/ 678931 h 1542374"/>
              <a:gd name="connsiteX828" fmla="*/ 1314823 w 6798686"/>
              <a:gd name="connsiteY828" fmla="*/ 678911 h 1542374"/>
              <a:gd name="connsiteX829" fmla="*/ 1342027 w 6798686"/>
              <a:gd name="connsiteY829" fmla="*/ 678892 h 1542374"/>
              <a:gd name="connsiteX830" fmla="*/ 1537664 w 6798686"/>
              <a:gd name="connsiteY830" fmla="*/ 679949 h 1542374"/>
              <a:gd name="connsiteX831" fmla="*/ 1772379 w 6798686"/>
              <a:gd name="connsiteY831" fmla="*/ 694838 h 1542374"/>
              <a:gd name="connsiteX832" fmla="*/ 1810437 w 6798686"/>
              <a:gd name="connsiteY832" fmla="*/ 735337 h 1542374"/>
              <a:gd name="connsiteX833" fmla="*/ 1816797 w 6798686"/>
              <a:gd name="connsiteY833" fmla="*/ 741351 h 1542374"/>
              <a:gd name="connsiteX834" fmla="*/ 1599911 w 6798686"/>
              <a:gd name="connsiteY834" fmla="*/ 727499 h 1542374"/>
              <a:gd name="connsiteX835" fmla="*/ 1583101 w 6798686"/>
              <a:gd name="connsiteY835" fmla="*/ 726807 h 1542374"/>
              <a:gd name="connsiteX836" fmla="*/ 1518068 w 6798686"/>
              <a:gd name="connsiteY836" fmla="*/ 724194 h 1542374"/>
              <a:gd name="connsiteX837" fmla="*/ 1346004 w 6798686"/>
              <a:gd name="connsiteY837" fmla="*/ 716682 h 1542374"/>
              <a:gd name="connsiteX838" fmla="*/ 1319510 w 6798686"/>
              <a:gd name="connsiteY838" fmla="*/ 678911 h 1542374"/>
              <a:gd name="connsiteX839" fmla="*/ 1342027 w 6798686"/>
              <a:gd name="connsiteY839" fmla="*/ 678892 h 1542374"/>
              <a:gd name="connsiteX840" fmla="*/ 1256091 w 6798686"/>
              <a:gd name="connsiteY840" fmla="*/ 678873 h 1542374"/>
              <a:gd name="connsiteX841" fmla="*/ 1282758 w 6798686"/>
              <a:gd name="connsiteY841" fmla="*/ 678931 h 1542374"/>
              <a:gd name="connsiteX842" fmla="*/ 1309251 w 6798686"/>
              <a:gd name="connsiteY842" fmla="*/ 714665 h 1542374"/>
              <a:gd name="connsiteX843" fmla="*/ 1282969 w 6798686"/>
              <a:gd name="connsiteY843" fmla="*/ 713071 h 1542374"/>
              <a:gd name="connsiteX844" fmla="*/ 1256091 w 6798686"/>
              <a:gd name="connsiteY844" fmla="*/ 678873 h 1542374"/>
              <a:gd name="connsiteX845" fmla="*/ 1224757 w 6798686"/>
              <a:gd name="connsiteY845" fmla="*/ 678719 h 1542374"/>
              <a:gd name="connsiteX846" fmla="*/ 1250962 w 6798686"/>
              <a:gd name="connsiteY846" fmla="*/ 678873 h 1542374"/>
              <a:gd name="connsiteX847" fmla="*/ 1277571 w 6798686"/>
              <a:gd name="connsiteY847" fmla="*/ 712725 h 1542374"/>
              <a:gd name="connsiteX848" fmla="*/ 1251749 w 6798686"/>
              <a:gd name="connsiteY848" fmla="*/ 710957 h 1542374"/>
              <a:gd name="connsiteX849" fmla="*/ 1224757 w 6798686"/>
              <a:gd name="connsiteY849" fmla="*/ 678719 h 1542374"/>
              <a:gd name="connsiteX850" fmla="*/ 1193671 w 6798686"/>
              <a:gd name="connsiteY850" fmla="*/ 678431 h 1542374"/>
              <a:gd name="connsiteX851" fmla="*/ 1219377 w 6798686"/>
              <a:gd name="connsiteY851" fmla="*/ 678681 h 1542374"/>
              <a:gd name="connsiteX852" fmla="*/ 1246024 w 6798686"/>
              <a:gd name="connsiteY852" fmla="*/ 710554 h 1542374"/>
              <a:gd name="connsiteX853" fmla="*/ 1220722 w 6798686"/>
              <a:gd name="connsiteY853" fmla="*/ 708633 h 1542374"/>
              <a:gd name="connsiteX854" fmla="*/ 1193671 w 6798686"/>
              <a:gd name="connsiteY854" fmla="*/ 678431 h 1542374"/>
              <a:gd name="connsiteX855" fmla="*/ 1847959 w 6798686"/>
              <a:gd name="connsiteY855" fmla="*/ 677970 h 1542374"/>
              <a:gd name="connsiteX856" fmla="*/ 1856816 w 6798686"/>
              <a:gd name="connsiteY856" fmla="*/ 681774 h 1542374"/>
              <a:gd name="connsiteX857" fmla="*/ 1889207 w 6798686"/>
              <a:gd name="connsiteY857" fmla="*/ 696779 h 1542374"/>
              <a:gd name="connsiteX858" fmla="*/ 1930090 w 6798686"/>
              <a:gd name="connsiteY858" fmla="*/ 729324 h 1542374"/>
              <a:gd name="connsiteX859" fmla="*/ 1915259 w 6798686"/>
              <a:gd name="connsiteY859" fmla="*/ 723791 h 1542374"/>
              <a:gd name="connsiteX860" fmla="*/ 1886844 w 6798686"/>
              <a:gd name="connsiteY860" fmla="*/ 714262 h 1542374"/>
              <a:gd name="connsiteX861" fmla="*/ 1847959 w 6798686"/>
              <a:gd name="connsiteY861" fmla="*/ 677970 h 1542374"/>
              <a:gd name="connsiteX862" fmla="*/ 1162778 w 6798686"/>
              <a:gd name="connsiteY862" fmla="*/ 677951 h 1542374"/>
              <a:gd name="connsiteX863" fmla="*/ 1188004 w 6798686"/>
              <a:gd name="connsiteY863" fmla="*/ 678354 h 1542374"/>
              <a:gd name="connsiteX864" fmla="*/ 1214632 w 6798686"/>
              <a:gd name="connsiteY864" fmla="*/ 708133 h 1542374"/>
              <a:gd name="connsiteX865" fmla="*/ 1189790 w 6798686"/>
              <a:gd name="connsiteY865" fmla="*/ 705981 h 1542374"/>
              <a:gd name="connsiteX866" fmla="*/ 1162778 w 6798686"/>
              <a:gd name="connsiteY866" fmla="*/ 677951 h 1542374"/>
              <a:gd name="connsiteX867" fmla="*/ 1132269 w 6798686"/>
              <a:gd name="connsiteY867" fmla="*/ 677221 h 1542374"/>
              <a:gd name="connsiteX868" fmla="*/ 1156726 w 6798686"/>
              <a:gd name="connsiteY868" fmla="*/ 677816 h 1542374"/>
              <a:gd name="connsiteX869" fmla="*/ 1183278 w 6798686"/>
              <a:gd name="connsiteY869" fmla="*/ 705405 h 1542374"/>
              <a:gd name="connsiteX870" fmla="*/ 1159147 w 6798686"/>
              <a:gd name="connsiteY870" fmla="*/ 703042 h 1542374"/>
              <a:gd name="connsiteX871" fmla="*/ 1132269 w 6798686"/>
              <a:gd name="connsiteY871" fmla="*/ 677221 h 1542374"/>
              <a:gd name="connsiteX872" fmla="*/ 1102087 w 6798686"/>
              <a:gd name="connsiteY872" fmla="*/ 676241 h 1542374"/>
              <a:gd name="connsiteX873" fmla="*/ 1125776 w 6798686"/>
              <a:gd name="connsiteY873" fmla="*/ 677029 h 1542374"/>
              <a:gd name="connsiteX874" fmla="*/ 1152077 w 6798686"/>
              <a:gd name="connsiteY874" fmla="*/ 702312 h 1542374"/>
              <a:gd name="connsiteX875" fmla="*/ 1128715 w 6798686"/>
              <a:gd name="connsiteY875" fmla="*/ 699756 h 1542374"/>
              <a:gd name="connsiteX876" fmla="*/ 1102087 w 6798686"/>
              <a:gd name="connsiteY876" fmla="*/ 676241 h 1542374"/>
              <a:gd name="connsiteX877" fmla="*/ 1072308 w 6798686"/>
              <a:gd name="connsiteY877" fmla="*/ 674915 h 1542374"/>
              <a:gd name="connsiteX878" fmla="*/ 1095056 w 6798686"/>
              <a:gd name="connsiteY878" fmla="*/ 675953 h 1542374"/>
              <a:gd name="connsiteX879" fmla="*/ 1120934 w 6798686"/>
              <a:gd name="connsiteY879" fmla="*/ 698834 h 1542374"/>
              <a:gd name="connsiteX880" fmla="*/ 1098476 w 6798686"/>
              <a:gd name="connsiteY880" fmla="*/ 696029 h 1542374"/>
              <a:gd name="connsiteX881" fmla="*/ 1072308 w 6798686"/>
              <a:gd name="connsiteY881" fmla="*/ 674915 h 1542374"/>
              <a:gd name="connsiteX882" fmla="*/ 1042952 w 6798686"/>
              <a:gd name="connsiteY882" fmla="*/ 673244 h 1542374"/>
              <a:gd name="connsiteX883" fmla="*/ 1064585 w 6798686"/>
              <a:gd name="connsiteY883" fmla="*/ 674512 h 1542374"/>
              <a:gd name="connsiteX884" fmla="*/ 1089811 w 6798686"/>
              <a:gd name="connsiteY884" fmla="*/ 694877 h 1542374"/>
              <a:gd name="connsiteX885" fmla="*/ 1068466 w 6798686"/>
              <a:gd name="connsiteY885" fmla="*/ 691841 h 1542374"/>
              <a:gd name="connsiteX886" fmla="*/ 1042952 w 6798686"/>
              <a:gd name="connsiteY886" fmla="*/ 673244 h 1542374"/>
              <a:gd name="connsiteX887" fmla="*/ 3482774 w 6798686"/>
              <a:gd name="connsiteY887" fmla="*/ 672418 h 1542374"/>
              <a:gd name="connsiteX888" fmla="*/ 3419354 w 6798686"/>
              <a:gd name="connsiteY888" fmla="*/ 721005 h 1542374"/>
              <a:gd name="connsiteX889" fmla="*/ 3333150 w 6798686"/>
              <a:gd name="connsiteY889" fmla="*/ 744463 h 1542374"/>
              <a:gd name="connsiteX890" fmla="*/ 3404657 w 6798686"/>
              <a:gd name="connsiteY890" fmla="*/ 693494 h 1542374"/>
              <a:gd name="connsiteX891" fmla="*/ 3482774 w 6798686"/>
              <a:gd name="connsiteY891" fmla="*/ 672418 h 1542374"/>
              <a:gd name="connsiteX892" fmla="*/ 1014134 w 6798686"/>
              <a:gd name="connsiteY892" fmla="*/ 671150 h 1542374"/>
              <a:gd name="connsiteX893" fmla="*/ 1034326 w 6798686"/>
              <a:gd name="connsiteY893" fmla="*/ 672667 h 1542374"/>
              <a:gd name="connsiteX894" fmla="*/ 1058572 w 6798686"/>
              <a:gd name="connsiteY894" fmla="*/ 690362 h 1542374"/>
              <a:gd name="connsiteX895" fmla="*/ 1038649 w 6798686"/>
              <a:gd name="connsiteY895" fmla="*/ 687153 h 1542374"/>
              <a:gd name="connsiteX896" fmla="*/ 1030100 w 6798686"/>
              <a:gd name="connsiteY896" fmla="*/ 681563 h 1542374"/>
              <a:gd name="connsiteX897" fmla="*/ 1014134 w 6798686"/>
              <a:gd name="connsiteY897" fmla="*/ 671150 h 1542374"/>
              <a:gd name="connsiteX898" fmla="*/ 985989 w 6798686"/>
              <a:gd name="connsiteY898" fmla="*/ 668594 h 1542374"/>
              <a:gd name="connsiteX899" fmla="*/ 1004221 w 6798686"/>
              <a:gd name="connsiteY899" fmla="*/ 670304 h 1542374"/>
              <a:gd name="connsiteX900" fmla="*/ 1026949 w 6798686"/>
              <a:gd name="connsiteY900" fmla="*/ 685136 h 1542374"/>
              <a:gd name="connsiteX901" fmla="*/ 1009024 w 6798686"/>
              <a:gd name="connsiteY901" fmla="*/ 681851 h 1542374"/>
              <a:gd name="connsiteX902" fmla="*/ 985989 w 6798686"/>
              <a:gd name="connsiteY902" fmla="*/ 668594 h 1542374"/>
              <a:gd name="connsiteX903" fmla="*/ 3281489 w 6798686"/>
              <a:gd name="connsiteY903" fmla="*/ 668056 h 1542374"/>
              <a:gd name="connsiteX904" fmla="*/ 3248713 w 6798686"/>
              <a:gd name="connsiteY904" fmla="*/ 688152 h 1542374"/>
              <a:gd name="connsiteX905" fmla="*/ 3206254 w 6798686"/>
              <a:gd name="connsiteY905" fmla="*/ 713609 h 1542374"/>
              <a:gd name="connsiteX906" fmla="*/ 3167773 w 6798686"/>
              <a:gd name="connsiteY906" fmla="*/ 725635 h 1542374"/>
              <a:gd name="connsiteX907" fmla="*/ 3121068 w 6798686"/>
              <a:gd name="connsiteY907" fmla="*/ 740064 h 1542374"/>
              <a:gd name="connsiteX908" fmla="*/ 3173017 w 6798686"/>
              <a:gd name="connsiteY908" fmla="*/ 711630 h 1542374"/>
              <a:gd name="connsiteX909" fmla="*/ 3201509 w 6798686"/>
              <a:gd name="connsiteY909" fmla="*/ 695588 h 1542374"/>
              <a:gd name="connsiteX910" fmla="*/ 3254400 w 6798686"/>
              <a:gd name="connsiteY910" fmla="*/ 677432 h 1542374"/>
              <a:gd name="connsiteX911" fmla="*/ 3281489 w 6798686"/>
              <a:gd name="connsiteY911" fmla="*/ 668056 h 1542374"/>
              <a:gd name="connsiteX912" fmla="*/ 958861 w 6798686"/>
              <a:gd name="connsiteY912" fmla="*/ 665597 h 1542374"/>
              <a:gd name="connsiteX913" fmla="*/ 974211 w 6798686"/>
              <a:gd name="connsiteY913" fmla="*/ 667365 h 1542374"/>
              <a:gd name="connsiteX914" fmla="*/ 994365 w 6798686"/>
              <a:gd name="connsiteY914" fmla="*/ 678950 h 1542374"/>
              <a:gd name="connsiteX915" fmla="*/ 979303 w 6798686"/>
              <a:gd name="connsiteY915" fmla="*/ 675761 h 1542374"/>
              <a:gd name="connsiteX916" fmla="*/ 958861 w 6798686"/>
              <a:gd name="connsiteY916" fmla="*/ 665597 h 1542374"/>
              <a:gd name="connsiteX917" fmla="*/ 3384446 w 6798686"/>
              <a:gd name="connsiteY917" fmla="*/ 663772 h 1542374"/>
              <a:gd name="connsiteX918" fmla="*/ 3311018 w 6798686"/>
              <a:gd name="connsiteY918" fmla="*/ 713973 h 1542374"/>
              <a:gd name="connsiteX919" fmla="*/ 3241873 w 6798686"/>
              <a:gd name="connsiteY919" fmla="*/ 733858 h 1542374"/>
              <a:gd name="connsiteX920" fmla="*/ 3226293 w 6798686"/>
              <a:gd name="connsiteY920" fmla="*/ 738354 h 1542374"/>
              <a:gd name="connsiteX921" fmla="*/ 3305561 w 6798686"/>
              <a:gd name="connsiteY921" fmla="*/ 688210 h 1542374"/>
              <a:gd name="connsiteX922" fmla="*/ 3384446 w 6798686"/>
              <a:gd name="connsiteY922" fmla="*/ 663772 h 1542374"/>
              <a:gd name="connsiteX923" fmla="*/ 933539 w 6798686"/>
              <a:gd name="connsiteY923" fmla="*/ 662216 h 1542374"/>
              <a:gd name="connsiteX924" fmla="*/ 944068 w 6798686"/>
              <a:gd name="connsiteY924" fmla="*/ 663696 h 1542374"/>
              <a:gd name="connsiteX925" fmla="*/ 959034 w 6798686"/>
              <a:gd name="connsiteY925" fmla="*/ 671131 h 1542374"/>
              <a:gd name="connsiteX926" fmla="*/ 948851 w 6798686"/>
              <a:gd name="connsiteY926" fmla="*/ 668652 h 1542374"/>
              <a:gd name="connsiteX927" fmla="*/ 933539 w 6798686"/>
              <a:gd name="connsiteY927" fmla="*/ 662216 h 1542374"/>
              <a:gd name="connsiteX928" fmla="*/ 3678602 w 6798686"/>
              <a:gd name="connsiteY928" fmla="*/ 660621 h 1542374"/>
              <a:gd name="connsiteX929" fmla="*/ 3330729 w 6798686"/>
              <a:gd name="connsiteY929" fmla="*/ 954874 h 1542374"/>
              <a:gd name="connsiteX930" fmla="*/ 3147446 w 6798686"/>
              <a:gd name="connsiteY930" fmla="*/ 1088053 h 1542374"/>
              <a:gd name="connsiteX931" fmla="*/ 2647739 w 6798686"/>
              <a:gd name="connsiteY931" fmla="*/ 1334236 h 1542374"/>
              <a:gd name="connsiteX932" fmla="*/ 2126880 w 6798686"/>
              <a:gd name="connsiteY932" fmla="*/ 1351988 h 1542374"/>
              <a:gd name="connsiteX933" fmla="*/ 1695722 w 6798686"/>
              <a:gd name="connsiteY933" fmla="*/ 1146553 h 1542374"/>
              <a:gd name="connsiteX934" fmla="*/ 1678470 w 6798686"/>
              <a:gd name="connsiteY934" fmla="*/ 1128897 h 1542374"/>
              <a:gd name="connsiteX935" fmla="*/ 2080637 w 6798686"/>
              <a:gd name="connsiteY935" fmla="*/ 1303977 h 1542374"/>
              <a:gd name="connsiteX936" fmla="*/ 2387166 w 6798686"/>
              <a:gd name="connsiteY936" fmla="*/ 1325015 h 1542374"/>
              <a:gd name="connsiteX937" fmla="*/ 2592332 w 6798686"/>
              <a:gd name="connsiteY937" fmla="*/ 1291336 h 1542374"/>
              <a:gd name="connsiteX938" fmla="*/ 3079377 w 6798686"/>
              <a:gd name="connsiteY938" fmla="*/ 1072760 h 1542374"/>
              <a:gd name="connsiteX939" fmla="*/ 3259529 w 6798686"/>
              <a:gd name="connsiteY939" fmla="*/ 951224 h 1542374"/>
              <a:gd name="connsiteX940" fmla="*/ 3601178 w 6798686"/>
              <a:gd name="connsiteY940" fmla="*/ 679392 h 1542374"/>
              <a:gd name="connsiteX941" fmla="*/ 3678602 w 6798686"/>
              <a:gd name="connsiteY941" fmla="*/ 660621 h 1542374"/>
              <a:gd name="connsiteX942" fmla="*/ 912598 w 6798686"/>
              <a:gd name="connsiteY942" fmla="*/ 658931 h 1542374"/>
              <a:gd name="connsiteX943" fmla="*/ 912906 w 6798686"/>
              <a:gd name="connsiteY943" fmla="*/ 658969 h 1542374"/>
              <a:gd name="connsiteX944" fmla="*/ 913616 w 6798686"/>
              <a:gd name="connsiteY944" fmla="*/ 659277 h 1542374"/>
              <a:gd name="connsiteX945" fmla="*/ 912598 w 6798686"/>
              <a:gd name="connsiteY945" fmla="*/ 658931 h 1542374"/>
              <a:gd name="connsiteX946" fmla="*/ 1793166 w 6798686"/>
              <a:gd name="connsiteY946" fmla="*/ 658719 h 1542374"/>
              <a:gd name="connsiteX947" fmla="*/ 1834261 w 6798686"/>
              <a:gd name="connsiteY947" fmla="*/ 672475 h 1542374"/>
              <a:gd name="connsiteX948" fmla="*/ 1874548 w 6798686"/>
              <a:gd name="connsiteY948" fmla="*/ 710631 h 1542374"/>
              <a:gd name="connsiteX949" fmla="*/ 1831033 w 6798686"/>
              <a:gd name="connsiteY949" fmla="*/ 699872 h 1542374"/>
              <a:gd name="connsiteX950" fmla="*/ 1793166 w 6798686"/>
              <a:gd name="connsiteY950" fmla="*/ 658719 h 1542374"/>
              <a:gd name="connsiteX951" fmla="*/ 3567883 w 6798686"/>
              <a:gd name="connsiteY951" fmla="*/ 650996 h 1542374"/>
              <a:gd name="connsiteX952" fmla="*/ 3512725 w 6798686"/>
              <a:gd name="connsiteY952" fmla="*/ 696106 h 1542374"/>
              <a:gd name="connsiteX953" fmla="*/ 3430594 w 6798686"/>
              <a:gd name="connsiteY953" fmla="*/ 717970 h 1542374"/>
              <a:gd name="connsiteX954" fmla="*/ 3493495 w 6798686"/>
              <a:gd name="connsiteY954" fmla="*/ 669632 h 1542374"/>
              <a:gd name="connsiteX955" fmla="*/ 3567883 w 6798686"/>
              <a:gd name="connsiteY955" fmla="*/ 650996 h 1542374"/>
              <a:gd name="connsiteX956" fmla="*/ 3272343 w 6798686"/>
              <a:gd name="connsiteY956" fmla="*/ 649133 h 1542374"/>
              <a:gd name="connsiteX957" fmla="*/ 3202738 w 6798686"/>
              <a:gd name="connsiteY957" fmla="*/ 689363 h 1542374"/>
              <a:gd name="connsiteX958" fmla="*/ 3125409 w 6798686"/>
              <a:gd name="connsiteY958" fmla="*/ 715414 h 1542374"/>
              <a:gd name="connsiteX959" fmla="*/ 3199011 w 6798686"/>
              <a:gd name="connsiteY959" fmla="*/ 676414 h 1542374"/>
              <a:gd name="connsiteX960" fmla="*/ 3272343 w 6798686"/>
              <a:gd name="connsiteY960" fmla="*/ 649133 h 1542374"/>
              <a:gd name="connsiteX961" fmla="*/ 1000494 w 6798686"/>
              <a:gd name="connsiteY961" fmla="*/ 647922 h 1542374"/>
              <a:gd name="connsiteX962" fmla="*/ 1026334 w 6798686"/>
              <a:gd name="connsiteY962" fmla="*/ 666827 h 1542374"/>
              <a:gd name="connsiteX963" fmla="*/ 1004874 w 6798686"/>
              <a:gd name="connsiteY963" fmla="*/ 665117 h 1542374"/>
              <a:gd name="connsiteX964" fmla="*/ 978726 w 6798686"/>
              <a:gd name="connsiteY964" fmla="*/ 648038 h 1542374"/>
              <a:gd name="connsiteX965" fmla="*/ 1000494 w 6798686"/>
              <a:gd name="connsiteY965" fmla="*/ 647922 h 1542374"/>
              <a:gd name="connsiteX966" fmla="*/ 949735 w 6798686"/>
              <a:gd name="connsiteY966" fmla="*/ 647769 h 1542374"/>
              <a:gd name="connsiteX967" fmla="*/ 970062 w 6798686"/>
              <a:gd name="connsiteY967" fmla="*/ 648018 h 1542374"/>
              <a:gd name="connsiteX968" fmla="*/ 994864 w 6798686"/>
              <a:gd name="connsiteY968" fmla="*/ 664214 h 1542374"/>
              <a:gd name="connsiteX969" fmla="*/ 974788 w 6798686"/>
              <a:gd name="connsiteY969" fmla="*/ 662158 h 1542374"/>
              <a:gd name="connsiteX970" fmla="*/ 954827 w 6798686"/>
              <a:gd name="connsiteY970" fmla="*/ 650689 h 1542374"/>
              <a:gd name="connsiteX971" fmla="*/ 949735 w 6798686"/>
              <a:gd name="connsiteY971" fmla="*/ 647769 h 1542374"/>
              <a:gd name="connsiteX972" fmla="*/ 1031099 w 6798686"/>
              <a:gd name="connsiteY972" fmla="*/ 647384 h 1542374"/>
              <a:gd name="connsiteX973" fmla="*/ 1057611 w 6798686"/>
              <a:gd name="connsiteY973" fmla="*/ 668883 h 1542374"/>
              <a:gd name="connsiteX974" fmla="*/ 1035056 w 6798686"/>
              <a:gd name="connsiteY974" fmla="*/ 667461 h 1542374"/>
              <a:gd name="connsiteX975" fmla="*/ 1008198 w 6798686"/>
              <a:gd name="connsiteY975" fmla="*/ 647826 h 1542374"/>
              <a:gd name="connsiteX976" fmla="*/ 1031099 w 6798686"/>
              <a:gd name="connsiteY976" fmla="*/ 647384 h 1542374"/>
              <a:gd name="connsiteX977" fmla="*/ 921244 w 6798686"/>
              <a:gd name="connsiteY977" fmla="*/ 646923 h 1542374"/>
              <a:gd name="connsiteX978" fmla="*/ 939706 w 6798686"/>
              <a:gd name="connsiteY978" fmla="*/ 647538 h 1542374"/>
              <a:gd name="connsiteX979" fmla="*/ 952444 w 6798686"/>
              <a:gd name="connsiteY979" fmla="*/ 654858 h 1542374"/>
              <a:gd name="connsiteX980" fmla="*/ 962742 w 6798686"/>
              <a:gd name="connsiteY980" fmla="*/ 660775 h 1542374"/>
              <a:gd name="connsiteX981" fmla="*/ 944548 w 6798686"/>
              <a:gd name="connsiteY981" fmla="*/ 658489 h 1542374"/>
              <a:gd name="connsiteX982" fmla="*/ 921244 w 6798686"/>
              <a:gd name="connsiteY982" fmla="*/ 646923 h 1542374"/>
              <a:gd name="connsiteX983" fmla="*/ 1061896 w 6798686"/>
              <a:gd name="connsiteY983" fmla="*/ 646462 h 1542374"/>
              <a:gd name="connsiteX984" fmla="*/ 1088870 w 6798686"/>
              <a:gd name="connsiteY984" fmla="*/ 670458 h 1542374"/>
              <a:gd name="connsiteX985" fmla="*/ 1065373 w 6798686"/>
              <a:gd name="connsiteY985" fmla="*/ 669305 h 1542374"/>
              <a:gd name="connsiteX986" fmla="*/ 1038092 w 6798686"/>
              <a:gd name="connsiteY986" fmla="*/ 647211 h 1542374"/>
              <a:gd name="connsiteX987" fmla="*/ 1061896 w 6798686"/>
              <a:gd name="connsiteY987" fmla="*/ 646462 h 1542374"/>
              <a:gd name="connsiteX988" fmla="*/ 1740121 w 6798686"/>
              <a:gd name="connsiteY988" fmla="*/ 645924 h 1542374"/>
              <a:gd name="connsiteX989" fmla="*/ 1783137 w 6798686"/>
              <a:gd name="connsiteY989" fmla="*/ 655915 h 1542374"/>
              <a:gd name="connsiteX990" fmla="*/ 1821216 w 6798686"/>
              <a:gd name="connsiteY990" fmla="*/ 697835 h 1542374"/>
              <a:gd name="connsiteX991" fmla="*/ 1775856 w 6798686"/>
              <a:gd name="connsiteY991" fmla="*/ 690054 h 1542374"/>
              <a:gd name="connsiteX992" fmla="*/ 1740121 w 6798686"/>
              <a:gd name="connsiteY992" fmla="*/ 645924 h 1542374"/>
              <a:gd name="connsiteX993" fmla="*/ 893329 w 6798686"/>
              <a:gd name="connsiteY993" fmla="*/ 645425 h 1542374"/>
              <a:gd name="connsiteX994" fmla="*/ 909102 w 6798686"/>
              <a:gd name="connsiteY994" fmla="*/ 646366 h 1542374"/>
              <a:gd name="connsiteX995" fmla="*/ 929044 w 6798686"/>
              <a:gd name="connsiteY995" fmla="*/ 656241 h 1542374"/>
              <a:gd name="connsiteX996" fmla="*/ 913232 w 6798686"/>
              <a:gd name="connsiteY996" fmla="*/ 653724 h 1542374"/>
              <a:gd name="connsiteX997" fmla="*/ 893329 w 6798686"/>
              <a:gd name="connsiteY997" fmla="*/ 645425 h 1542374"/>
              <a:gd name="connsiteX998" fmla="*/ 1092942 w 6798686"/>
              <a:gd name="connsiteY998" fmla="*/ 645252 h 1542374"/>
              <a:gd name="connsiteX999" fmla="*/ 1120166 w 6798686"/>
              <a:gd name="connsiteY999" fmla="*/ 671630 h 1542374"/>
              <a:gd name="connsiteX1000" fmla="*/ 1095901 w 6798686"/>
              <a:gd name="connsiteY1000" fmla="*/ 670746 h 1542374"/>
              <a:gd name="connsiteX1001" fmla="*/ 1068331 w 6798686"/>
              <a:gd name="connsiteY1001" fmla="*/ 646232 h 1542374"/>
              <a:gd name="connsiteX1002" fmla="*/ 1092942 w 6798686"/>
              <a:gd name="connsiteY1002" fmla="*/ 645252 h 1542374"/>
              <a:gd name="connsiteX1003" fmla="*/ 1124239 w 6798686"/>
              <a:gd name="connsiteY1003" fmla="*/ 643792 h 1542374"/>
              <a:gd name="connsiteX1004" fmla="*/ 1151597 w 6798686"/>
              <a:gd name="connsiteY1004" fmla="*/ 672456 h 1542374"/>
              <a:gd name="connsiteX1005" fmla="*/ 1126640 w 6798686"/>
              <a:gd name="connsiteY1005" fmla="*/ 671822 h 1542374"/>
              <a:gd name="connsiteX1006" fmla="*/ 1098937 w 6798686"/>
              <a:gd name="connsiteY1006" fmla="*/ 644983 h 1542374"/>
              <a:gd name="connsiteX1007" fmla="*/ 1124239 w 6798686"/>
              <a:gd name="connsiteY1007" fmla="*/ 643792 h 1542374"/>
              <a:gd name="connsiteX1008" fmla="*/ 866259 w 6798686"/>
              <a:gd name="connsiteY1008" fmla="*/ 643196 h 1542374"/>
              <a:gd name="connsiteX1009" fmla="*/ 877517 w 6798686"/>
              <a:gd name="connsiteY1009" fmla="*/ 644234 h 1542374"/>
              <a:gd name="connsiteX1010" fmla="*/ 890466 w 6798686"/>
              <a:gd name="connsiteY1010" fmla="*/ 649632 h 1542374"/>
              <a:gd name="connsiteX1011" fmla="*/ 878804 w 6798686"/>
              <a:gd name="connsiteY1011" fmla="*/ 647442 h 1542374"/>
              <a:gd name="connsiteX1012" fmla="*/ 866259 w 6798686"/>
              <a:gd name="connsiteY1012" fmla="*/ 643196 h 1542374"/>
              <a:gd name="connsiteX1013" fmla="*/ 1155900 w 6798686"/>
              <a:gd name="connsiteY1013" fmla="*/ 642159 h 1542374"/>
              <a:gd name="connsiteX1014" fmla="*/ 1183278 w 6798686"/>
              <a:gd name="connsiteY1014" fmla="*/ 673052 h 1542374"/>
              <a:gd name="connsiteX1015" fmla="*/ 1157648 w 6798686"/>
              <a:gd name="connsiteY1015" fmla="*/ 672591 h 1542374"/>
              <a:gd name="connsiteX1016" fmla="*/ 1129868 w 6798686"/>
              <a:gd name="connsiteY1016" fmla="*/ 643504 h 1542374"/>
              <a:gd name="connsiteX1017" fmla="*/ 1155900 w 6798686"/>
              <a:gd name="connsiteY1017" fmla="*/ 642159 h 1542374"/>
              <a:gd name="connsiteX1018" fmla="*/ 3761753 w 6798686"/>
              <a:gd name="connsiteY1018" fmla="*/ 641890 h 1542374"/>
              <a:gd name="connsiteX1019" fmla="*/ 3404408 w 6798686"/>
              <a:gd name="connsiteY1019" fmla="*/ 961925 h 1542374"/>
              <a:gd name="connsiteX1020" fmla="*/ 3217743 w 6798686"/>
              <a:gd name="connsiteY1020" fmla="*/ 1106880 h 1542374"/>
              <a:gd name="connsiteX1021" fmla="*/ 2704146 w 6798686"/>
              <a:gd name="connsiteY1021" fmla="*/ 1381210 h 1542374"/>
              <a:gd name="connsiteX1022" fmla="*/ 2172163 w 6798686"/>
              <a:gd name="connsiteY1022" fmla="*/ 1404092 h 1542374"/>
              <a:gd name="connsiteX1023" fmla="*/ 1723637 w 6798686"/>
              <a:gd name="connsiteY1023" fmla="*/ 1174295 h 1542374"/>
              <a:gd name="connsiteX1024" fmla="*/ 1711610 w 6798686"/>
              <a:gd name="connsiteY1024" fmla="*/ 1162480 h 1542374"/>
              <a:gd name="connsiteX1025" fmla="*/ 2125900 w 6798686"/>
              <a:gd name="connsiteY1025" fmla="*/ 1355984 h 1542374"/>
              <a:gd name="connsiteX1026" fmla="*/ 2424898 w 6798686"/>
              <a:gd name="connsiteY1026" fmla="*/ 1378885 h 1542374"/>
              <a:gd name="connsiteX1027" fmla="*/ 2648834 w 6798686"/>
              <a:gd name="connsiteY1027" fmla="*/ 1338194 h 1542374"/>
              <a:gd name="connsiteX1028" fmla="*/ 3149732 w 6798686"/>
              <a:gd name="connsiteY1028" fmla="*/ 1091453 h 1542374"/>
              <a:gd name="connsiteX1029" fmla="*/ 3333246 w 6798686"/>
              <a:gd name="connsiteY1029" fmla="*/ 958121 h 1542374"/>
              <a:gd name="connsiteX1030" fmla="*/ 3686806 w 6798686"/>
              <a:gd name="connsiteY1030" fmla="*/ 658700 h 1542374"/>
              <a:gd name="connsiteX1031" fmla="*/ 3761753 w 6798686"/>
              <a:gd name="connsiteY1031" fmla="*/ 641890 h 1542374"/>
              <a:gd name="connsiteX1032" fmla="*/ 842916 w 6798686"/>
              <a:gd name="connsiteY1032" fmla="*/ 640814 h 1542374"/>
              <a:gd name="connsiteX1033" fmla="*/ 843473 w 6798686"/>
              <a:gd name="connsiteY1033" fmla="*/ 640871 h 1542374"/>
              <a:gd name="connsiteX1034" fmla="*/ 844146 w 6798686"/>
              <a:gd name="connsiteY1034" fmla="*/ 641102 h 1542374"/>
              <a:gd name="connsiteX1035" fmla="*/ 843704 w 6798686"/>
              <a:gd name="connsiteY1035" fmla="*/ 641025 h 1542374"/>
              <a:gd name="connsiteX1036" fmla="*/ 842916 w 6798686"/>
              <a:gd name="connsiteY1036" fmla="*/ 640814 h 1542374"/>
              <a:gd name="connsiteX1037" fmla="*/ 1187658 w 6798686"/>
              <a:gd name="connsiteY1037" fmla="*/ 640410 h 1542374"/>
              <a:gd name="connsiteX1038" fmla="*/ 1214978 w 6798686"/>
              <a:gd name="connsiteY1038" fmla="*/ 673417 h 1542374"/>
              <a:gd name="connsiteX1039" fmla="*/ 1188964 w 6798686"/>
              <a:gd name="connsiteY1039" fmla="*/ 673128 h 1542374"/>
              <a:gd name="connsiteX1040" fmla="*/ 1161241 w 6798686"/>
              <a:gd name="connsiteY1040" fmla="*/ 641871 h 1542374"/>
              <a:gd name="connsiteX1041" fmla="*/ 1187658 w 6798686"/>
              <a:gd name="connsiteY1041" fmla="*/ 640410 h 1542374"/>
              <a:gd name="connsiteX1042" fmla="*/ 1807921 w 6798686"/>
              <a:gd name="connsiteY1042" fmla="*/ 638969 h 1542374"/>
              <a:gd name="connsiteX1043" fmla="*/ 1840543 w 6798686"/>
              <a:gd name="connsiteY1043" fmla="*/ 657490 h 1542374"/>
              <a:gd name="connsiteX1044" fmla="*/ 1872012 w 6798686"/>
              <a:gd name="connsiteY1044" fmla="*/ 682811 h 1542374"/>
              <a:gd name="connsiteX1045" fmla="*/ 1858986 w 6798686"/>
              <a:gd name="connsiteY1045" fmla="*/ 676913 h 1542374"/>
              <a:gd name="connsiteX1046" fmla="*/ 1837776 w 6798686"/>
              <a:gd name="connsiteY1046" fmla="*/ 668114 h 1542374"/>
              <a:gd name="connsiteX1047" fmla="*/ 1821407 w 6798686"/>
              <a:gd name="connsiteY1047" fmla="*/ 652130 h 1542374"/>
              <a:gd name="connsiteX1048" fmla="*/ 1807921 w 6798686"/>
              <a:gd name="connsiteY1048" fmla="*/ 638969 h 1542374"/>
              <a:gd name="connsiteX1049" fmla="*/ 3232901 w 6798686"/>
              <a:gd name="connsiteY1049" fmla="*/ 638604 h 1542374"/>
              <a:gd name="connsiteX1050" fmla="*/ 3198050 w 6798686"/>
              <a:gd name="connsiteY1050" fmla="*/ 656625 h 1542374"/>
              <a:gd name="connsiteX1051" fmla="*/ 3160318 w 6798686"/>
              <a:gd name="connsiteY1051" fmla="*/ 671515 h 1542374"/>
              <a:gd name="connsiteX1052" fmla="*/ 3195438 w 6798686"/>
              <a:gd name="connsiteY1052" fmla="*/ 654666 h 1542374"/>
              <a:gd name="connsiteX1053" fmla="*/ 3232901 w 6798686"/>
              <a:gd name="connsiteY1053" fmla="*/ 638604 h 1542374"/>
              <a:gd name="connsiteX1054" fmla="*/ 1219665 w 6798686"/>
              <a:gd name="connsiteY1054" fmla="*/ 638585 h 1542374"/>
              <a:gd name="connsiteX1055" fmla="*/ 1246851 w 6798686"/>
              <a:gd name="connsiteY1055" fmla="*/ 673609 h 1542374"/>
              <a:gd name="connsiteX1056" fmla="*/ 1220357 w 6798686"/>
              <a:gd name="connsiteY1056" fmla="*/ 673455 h 1542374"/>
              <a:gd name="connsiteX1057" fmla="*/ 1192749 w 6798686"/>
              <a:gd name="connsiteY1057" fmla="*/ 640122 h 1542374"/>
              <a:gd name="connsiteX1058" fmla="*/ 1218205 w 6798686"/>
              <a:gd name="connsiteY1058" fmla="*/ 638681 h 1542374"/>
              <a:gd name="connsiteX1059" fmla="*/ 1219665 w 6798686"/>
              <a:gd name="connsiteY1059" fmla="*/ 638585 h 1542374"/>
              <a:gd name="connsiteX1060" fmla="*/ 3259203 w 6798686"/>
              <a:gd name="connsiteY1060" fmla="*/ 637836 h 1542374"/>
              <a:gd name="connsiteX1061" fmla="*/ 3200279 w 6798686"/>
              <a:gd name="connsiteY1061" fmla="*/ 670170 h 1542374"/>
              <a:gd name="connsiteX1062" fmla="*/ 3135611 w 6798686"/>
              <a:gd name="connsiteY1062" fmla="*/ 693724 h 1542374"/>
              <a:gd name="connsiteX1063" fmla="*/ 3196782 w 6798686"/>
              <a:gd name="connsiteY1063" fmla="*/ 662850 h 1542374"/>
              <a:gd name="connsiteX1064" fmla="*/ 3259203 w 6798686"/>
              <a:gd name="connsiteY1064" fmla="*/ 637836 h 1542374"/>
              <a:gd name="connsiteX1065" fmla="*/ 3473168 w 6798686"/>
              <a:gd name="connsiteY1065" fmla="*/ 637509 h 1542374"/>
              <a:gd name="connsiteX1066" fmla="*/ 3405503 w 6798686"/>
              <a:gd name="connsiteY1066" fmla="*/ 687365 h 1542374"/>
              <a:gd name="connsiteX1067" fmla="*/ 3325119 w 6798686"/>
              <a:gd name="connsiteY1067" fmla="*/ 709939 h 1542374"/>
              <a:gd name="connsiteX1068" fmla="*/ 3398509 w 6798686"/>
              <a:gd name="connsiteY1068" fmla="*/ 659507 h 1542374"/>
              <a:gd name="connsiteX1069" fmla="*/ 3473168 w 6798686"/>
              <a:gd name="connsiteY1069" fmla="*/ 637509 h 1542374"/>
              <a:gd name="connsiteX1070" fmla="*/ 1251922 w 6798686"/>
              <a:gd name="connsiteY1070" fmla="*/ 636779 h 1542374"/>
              <a:gd name="connsiteX1071" fmla="*/ 1278915 w 6798686"/>
              <a:gd name="connsiteY1071" fmla="*/ 673686 h 1542374"/>
              <a:gd name="connsiteX1072" fmla="*/ 1251980 w 6798686"/>
              <a:gd name="connsiteY1072" fmla="*/ 673628 h 1542374"/>
              <a:gd name="connsiteX1073" fmla="*/ 1224526 w 6798686"/>
              <a:gd name="connsiteY1073" fmla="*/ 638316 h 1542374"/>
              <a:gd name="connsiteX1074" fmla="*/ 1251922 w 6798686"/>
              <a:gd name="connsiteY1074" fmla="*/ 636779 h 1542374"/>
              <a:gd name="connsiteX1075" fmla="*/ 1284429 w 6798686"/>
              <a:gd name="connsiteY1075" fmla="*/ 634993 h 1542374"/>
              <a:gd name="connsiteX1076" fmla="*/ 1311173 w 6798686"/>
              <a:gd name="connsiteY1076" fmla="*/ 673686 h 1542374"/>
              <a:gd name="connsiteX1077" fmla="*/ 1283795 w 6798686"/>
              <a:gd name="connsiteY1077" fmla="*/ 673686 h 1542374"/>
              <a:gd name="connsiteX1078" fmla="*/ 1256591 w 6798686"/>
              <a:gd name="connsiteY1078" fmla="*/ 636510 h 1542374"/>
              <a:gd name="connsiteX1079" fmla="*/ 1284429 w 6798686"/>
              <a:gd name="connsiteY1079" fmla="*/ 634993 h 1542374"/>
              <a:gd name="connsiteX1080" fmla="*/ 3378048 w 6798686"/>
              <a:gd name="connsiteY1080" fmla="*/ 634839 h 1542374"/>
              <a:gd name="connsiteX1081" fmla="*/ 3326771 w 6798686"/>
              <a:gd name="connsiteY1081" fmla="*/ 668844 h 1542374"/>
              <a:gd name="connsiteX1082" fmla="*/ 3306580 w 6798686"/>
              <a:gd name="connsiteY1082" fmla="*/ 682024 h 1542374"/>
              <a:gd name="connsiteX1083" fmla="*/ 3248713 w 6798686"/>
              <a:gd name="connsiteY1083" fmla="*/ 700237 h 1542374"/>
              <a:gd name="connsiteX1084" fmla="*/ 3225851 w 6798686"/>
              <a:gd name="connsiteY1084" fmla="*/ 707441 h 1542374"/>
              <a:gd name="connsiteX1085" fmla="*/ 3251172 w 6798686"/>
              <a:gd name="connsiteY1085" fmla="*/ 692187 h 1542374"/>
              <a:gd name="connsiteX1086" fmla="*/ 3301796 w 6798686"/>
              <a:gd name="connsiteY1086" fmla="*/ 661044 h 1542374"/>
              <a:gd name="connsiteX1087" fmla="*/ 3378048 w 6798686"/>
              <a:gd name="connsiteY1087" fmla="*/ 634839 h 1542374"/>
              <a:gd name="connsiteX1088" fmla="*/ 3648728 w 6798686"/>
              <a:gd name="connsiteY1088" fmla="*/ 632629 h 1542374"/>
              <a:gd name="connsiteX1089" fmla="*/ 3601851 w 6798686"/>
              <a:gd name="connsiteY1089" fmla="*/ 673282 h 1542374"/>
              <a:gd name="connsiteX1090" fmla="*/ 3522755 w 6798686"/>
              <a:gd name="connsiteY1090" fmla="*/ 693494 h 1542374"/>
              <a:gd name="connsiteX1091" fmla="*/ 3577374 w 6798686"/>
              <a:gd name="connsiteY1091" fmla="*/ 648729 h 1542374"/>
              <a:gd name="connsiteX1092" fmla="*/ 3648728 w 6798686"/>
              <a:gd name="connsiteY1092" fmla="*/ 632629 h 1542374"/>
              <a:gd name="connsiteX1093" fmla="*/ 825298 w 6798686"/>
              <a:gd name="connsiteY1093" fmla="*/ 629402 h 1542374"/>
              <a:gd name="connsiteX1094" fmla="*/ 826240 w 6798686"/>
              <a:gd name="connsiteY1094" fmla="*/ 629421 h 1542374"/>
              <a:gd name="connsiteX1095" fmla="*/ 842263 w 6798686"/>
              <a:gd name="connsiteY1095" fmla="*/ 629575 h 1542374"/>
              <a:gd name="connsiteX1096" fmla="*/ 860879 w 6798686"/>
              <a:gd name="connsiteY1096" fmla="*/ 637317 h 1542374"/>
              <a:gd name="connsiteX1097" fmla="*/ 843435 w 6798686"/>
              <a:gd name="connsiteY1097" fmla="*/ 635511 h 1542374"/>
              <a:gd name="connsiteX1098" fmla="*/ 834482 w 6798686"/>
              <a:gd name="connsiteY1098" fmla="*/ 632495 h 1542374"/>
              <a:gd name="connsiteX1099" fmla="*/ 825298 w 6798686"/>
              <a:gd name="connsiteY1099" fmla="*/ 629402 h 1542374"/>
              <a:gd name="connsiteX1100" fmla="*/ 873982 w 6798686"/>
              <a:gd name="connsiteY1100" fmla="*/ 628979 h 1542374"/>
              <a:gd name="connsiteX1101" fmla="*/ 896883 w 6798686"/>
              <a:gd name="connsiteY1101" fmla="*/ 640314 h 1542374"/>
              <a:gd name="connsiteX1102" fmla="*/ 877651 w 6798686"/>
              <a:gd name="connsiteY1102" fmla="*/ 638893 h 1542374"/>
              <a:gd name="connsiteX1103" fmla="*/ 867315 w 6798686"/>
              <a:gd name="connsiteY1103" fmla="*/ 634608 h 1542374"/>
              <a:gd name="connsiteX1104" fmla="*/ 854904 w 6798686"/>
              <a:gd name="connsiteY1104" fmla="*/ 629440 h 1542374"/>
              <a:gd name="connsiteX1105" fmla="*/ 873982 w 6798686"/>
              <a:gd name="connsiteY1105" fmla="*/ 628979 h 1542374"/>
              <a:gd name="connsiteX1106" fmla="*/ 796653 w 6798686"/>
              <a:gd name="connsiteY1106" fmla="*/ 628902 h 1542374"/>
              <a:gd name="connsiteX1107" fmla="*/ 808507 w 6798686"/>
              <a:gd name="connsiteY1107" fmla="*/ 629094 h 1542374"/>
              <a:gd name="connsiteX1108" fmla="*/ 820745 w 6798686"/>
              <a:gd name="connsiteY1108" fmla="*/ 633225 h 1542374"/>
              <a:gd name="connsiteX1109" fmla="*/ 808834 w 6798686"/>
              <a:gd name="connsiteY1109" fmla="*/ 632034 h 1542374"/>
              <a:gd name="connsiteX1110" fmla="*/ 806125 w 6798686"/>
              <a:gd name="connsiteY1110" fmla="*/ 631342 h 1542374"/>
              <a:gd name="connsiteX1111" fmla="*/ 796653 w 6798686"/>
              <a:gd name="connsiteY1111" fmla="*/ 628902 h 1542374"/>
              <a:gd name="connsiteX1112" fmla="*/ 774617 w 6798686"/>
              <a:gd name="connsiteY1112" fmla="*/ 628537 h 1542374"/>
              <a:gd name="connsiteX1113" fmla="*/ 775520 w 6798686"/>
              <a:gd name="connsiteY1113" fmla="*/ 628768 h 1542374"/>
              <a:gd name="connsiteX1114" fmla="*/ 774598 w 6798686"/>
              <a:gd name="connsiteY1114" fmla="*/ 628691 h 1542374"/>
              <a:gd name="connsiteX1115" fmla="*/ 773714 w 6798686"/>
              <a:gd name="connsiteY1115" fmla="*/ 628537 h 1542374"/>
              <a:gd name="connsiteX1116" fmla="*/ 774617 w 6798686"/>
              <a:gd name="connsiteY1116" fmla="*/ 628537 h 1542374"/>
              <a:gd name="connsiteX1117" fmla="*/ 1492439 w 6798686"/>
              <a:gd name="connsiteY1117" fmla="*/ 627942 h 1542374"/>
              <a:gd name="connsiteX1118" fmla="*/ 1731648 w 6798686"/>
              <a:gd name="connsiteY1118" fmla="*/ 644310 h 1542374"/>
              <a:gd name="connsiteX1119" fmla="*/ 1767249 w 6798686"/>
              <a:gd name="connsiteY1119" fmla="*/ 688844 h 1542374"/>
              <a:gd name="connsiteX1120" fmla="*/ 1537760 w 6798686"/>
              <a:gd name="connsiteY1120" fmla="*/ 674704 h 1542374"/>
              <a:gd name="connsiteX1121" fmla="*/ 1342008 w 6798686"/>
              <a:gd name="connsiteY1121" fmla="*/ 673647 h 1542374"/>
              <a:gd name="connsiteX1122" fmla="*/ 1315860 w 6798686"/>
              <a:gd name="connsiteY1122" fmla="*/ 673686 h 1542374"/>
              <a:gd name="connsiteX1123" fmla="*/ 1288925 w 6798686"/>
              <a:gd name="connsiteY1123" fmla="*/ 634743 h 1542374"/>
              <a:gd name="connsiteX1124" fmla="*/ 1492439 w 6798686"/>
              <a:gd name="connsiteY1124" fmla="*/ 627942 h 1542374"/>
              <a:gd name="connsiteX1125" fmla="*/ 904856 w 6798686"/>
              <a:gd name="connsiteY1125" fmla="*/ 627519 h 1542374"/>
              <a:gd name="connsiteX1126" fmla="*/ 929909 w 6798686"/>
              <a:gd name="connsiteY1126" fmla="*/ 641928 h 1542374"/>
              <a:gd name="connsiteX1127" fmla="*/ 909371 w 6798686"/>
              <a:gd name="connsiteY1127" fmla="*/ 641044 h 1542374"/>
              <a:gd name="connsiteX1128" fmla="*/ 906047 w 6798686"/>
              <a:gd name="connsiteY1128" fmla="*/ 639411 h 1542374"/>
              <a:gd name="connsiteX1129" fmla="*/ 884164 w 6798686"/>
              <a:gd name="connsiteY1129" fmla="*/ 628576 h 1542374"/>
              <a:gd name="connsiteX1130" fmla="*/ 904856 w 6798686"/>
              <a:gd name="connsiteY1130" fmla="*/ 627519 h 1542374"/>
              <a:gd name="connsiteX1131" fmla="*/ 3841963 w 6798686"/>
              <a:gd name="connsiteY1131" fmla="*/ 625559 h 1542374"/>
              <a:gd name="connsiteX1132" fmla="*/ 3478067 w 6798686"/>
              <a:gd name="connsiteY1132" fmla="*/ 968976 h 1542374"/>
              <a:gd name="connsiteX1133" fmla="*/ 3288040 w 6798686"/>
              <a:gd name="connsiteY1133" fmla="*/ 1125727 h 1542374"/>
              <a:gd name="connsiteX1134" fmla="*/ 2760553 w 6798686"/>
              <a:gd name="connsiteY1134" fmla="*/ 1428183 h 1542374"/>
              <a:gd name="connsiteX1135" fmla="*/ 2217465 w 6798686"/>
              <a:gd name="connsiteY1135" fmla="*/ 1456195 h 1542374"/>
              <a:gd name="connsiteX1136" fmla="*/ 1750880 w 6798686"/>
              <a:gd name="connsiteY1136" fmla="*/ 1200366 h 1542374"/>
              <a:gd name="connsiteX1137" fmla="*/ 1749400 w 6798686"/>
              <a:gd name="connsiteY1137" fmla="*/ 1198983 h 1542374"/>
              <a:gd name="connsiteX1138" fmla="*/ 2171164 w 6798686"/>
              <a:gd name="connsiteY1138" fmla="*/ 1407991 h 1542374"/>
              <a:gd name="connsiteX1139" fmla="*/ 2444533 w 6798686"/>
              <a:gd name="connsiteY1139" fmla="*/ 1433890 h 1542374"/>
              <a:gd name="connsiteX1140" fmla="*/ 2465397 w 6798686"/>
              <a:gd name="connsiteY1140" fmla="*/ 1432449 h 1542374"/>
              <a:gd name="connsiteX1141" fmla="*/ 2705337 w 6798686"/>
              <a:gd name="connsiteY1141" fmla="*/ 1385052 h 1542374"/>
              <a:gd name="connsiteX1142" fmla="*/ 3220087 w 6798686"/>
              <a:gd name="connsiteY1142" fmla="*/ 1110146 h 1542374"/>
              <a:gd name="connsiteX1143" fmla="*/ 3406944 w 6798686"/>
              <a:gd name="connsiteY1143" fmla="*/ 965037 h 1542374"/>
              <a:gd name="connsiteX1144" fmla="*/ 3769207 w 6798686"/>
              <a:gd name="connsiteY1144" fmla="*/ 640314 h 1542374"/>
              <a:gd name="connsiteX1145" fmla="*/ 3841963 w 6798686"/>
              <a:gd name="connsiteY1145" fmla="*/ 625559 h 1542374"/>
              <a:gd name="connsiteX1146" fmla="*/ 935538 w 6798686"/>
              <a:gd name="connsiteY1146" fmla="*/ 625425 h 1542374"/>
              <a:gd name="connsiteX1147" fmla="*/ 961820 w 6798686"/>
              <a:gd name="connsiteY1147" fmla="*/ 642620 h 1542374"/>
              <a:gd name="connsiteX1148" fmla="*/ 940071 w 6798686"/>
              <a:gd name="connsiteY1148" fmla="*/ 642216 h 1542374"/>
              <a:gd name="connsiteX1149" fmla="*/ 913578 w 6798686"/>
              <a:gd name="connsiteY1149" fmla="*/ 627000 h 1542374"/>
              <a:gd name="connsiteX1150" fmla="*/ 935538 w 6798686"/>
              <a:gd name="connsiteY1150" fmla="*/ 625425 h 1542374"/>
              <a:gd name="connsiteX1151" fmla="*/ 966296 w 6798686"/>
              <a:gd name="connsiteY1151" fmla="*/ 622812 h 1542374"/>
              <a:gd name="connsiteX1152" fmla="*/ 993328 w 6798686"/>
              <a:gd name="connsiteY1152" fmla="*/ 642658 h 1542374"/>
              <a:gd name="connsiteX1153" fmla="*/ 970542 w 6798686"/>
              <a:gd name="connsiteY1153" fmla="*/ 642697 h 1542374"/>
              <a:gd name="connsiteX1154" fmla="*/ 943222 w 6798686"/>
              <a:gd name="connsiteY1154" fmla="*/ 624829 h 1542374"/>
              <a:gd name="connsiteX1155" fmla="*/ 966296 w 6798686"/>
              <a:gd name="connsiteY1155" fmla="*/ 622812 h 1542374"/>
              <a:gd name="connsiteX1156" fmla="*/ 545109 w 6798686"/>
              <a:gd name="connsiteY1156" fmla="*/ 622255 h 1542374"/>
              <a:gd name="connsiteX1157" fmla="*/ 554619 w 6798686"/>
              <a:gd name="connsiteY1157" fmla="*/ 622754 h 1542374"/>
              <a:gd name="connsiteX1158" fmla="*/ 548221 w 6798686"/>
              <a:gd name="connsiteY1158" fmla="*/ 624080 h 1542374"/>
              <a:gd name="connsiteX1159" fmla="*/ 537002 w 6798686"/>
              <a:gd name="connsiteY1159" fmla="*/ 624618 h 1542374"/>
              <a:gd name="connsiteX1160" fmla="*/ 545109 w 6798686"/>
              <a:gd name="connsiteY1160" fmla="*/ 622255 h 1542374"/>
              <a:gd name="connsiteX1161" fmla="*/ 696712 w 6798686"/>
              <a:gd name="connsiteY1161" fmla="*/ 619988 h 1542374"/>
              <a:gd name="connsiteX1162" fmla="*/ 708085 w 6798686"/>
              <a:gd name="connsiteY1162" fmla="*/ 622082 h 1542374"/>
              <a:gd name="connsiteX1163" fmla="*/ 706971 w 6798686"/>
              <a:gd name="connsiteY1163" fmla="*/ 622063 h 1542374"/>
              <a:gd name="connsiteX1164" fmla="*/ 690410 w 6798686"/>
              <a:gd name="connsiteY1164" fmla="*/ 620372 h 1542374"/>
              <a:gd name="connsiteX1165" fmla="*/ 696712 w 6798686"/>
              <a:gd name="connsiteY1165" fmla="*/ 619988 h 1542374"/>
              <a:gd name="connsiteX1166" fmla="*/ 997170 w 6798686"/>
              <a:gd name="connsiteY1166" fmla="*/ 619777 h 1542374"/>
              <a:gd name="connsiteX1167" fmla="*/ 1024720 w 6798686"/>
              <a:gd name="connsiteY1167" fmla="*/ 642197 h 1542374"/>
              <a:gd name="connsiteX1168" fmla="*/ 1001051 w 6798686"/>
              <a:gd name="connsiteY1168" fmla="*/ 642581 h 1542374"/>
              <a:gd name="connsiteX1169" fmla="*/ 973212 w 6798686"/>
              <a:gd name="connsiteY1169" fmla="*/ 622159 h 1542374"/>
              <a:gd name="connsiteX1170" fmla="*/ 997170 w 6798686"/>
              <a:gd name="connsiteY1170" fmla="*/ 619777 h 1542374"/>
              <a:gd name="connsiteX1171" fmla="*/ 733887 w 6798686"/>
              <a:gd name="connsiteY1171" fmla="*/ 617971 h 1542374"/>
              <a:gd name="connsiteX1172" fmla="*/ 752388 w 6798686"/>
              <a:gd name="connsiteY1172" fmla="*/ 622793 h 1542374"/>
              <a:gd name="connsiteX1173" fmla="*/ 740477 w 6798686"/>
              <a:gd name="connsiteY1173" fmla="*/ 622601 h 1542374"/>
              <a:gd name="connsiteX1174" fmla="*/ 718940 w 6798686"/>
              <a:gd name="connsiteY1174" fmla="*/ 618720 h 1542374"/>
              <a:gd name="connsiteX1175" fmla="*/ 733887 w 6798686"/>
              <a:gd name="connsiteY1175" fmla="*/ 617971 h 1542374"/>
              <a:gd name="connsiteX1176" fmla="*/ 3725941 w 6798686"/>
              <a:gd name="connsiteY1176" fmla="*/ 617317 h 1542374"/>
              <a:gd name="connsiteX1177" fmla="*/ 3687363 w 6798686"/>
              <a:gd name="connsiteY1177" fmla="*/ 652649 h 1542374"/>
              <a:gd name="connsiteX1178" fmla="*/ 3610861 w 6798686"/>
              <a:gd name="connsiteY1178" fmla="*/ 671054 h 1542374"/>
              <a:gd name="connsiteX1179" fmla="*/ 3657143 w 6798686"/>
              <a:gd name="connsiteY1179" fmla="*/ 630824 h 1542374"/>
              <a:gd name="connsiteX1180" fmla="*/ 3725941 w 6798686"/>
              <a:gd name="connsiteY1180" fmla="*/ 617317 h 1542374"/>
              <a:gd name="connsiteX1181" fmla="*/ 608951 w 6798686"/>
              <a:gd name="connsiteY1181" fmla="*/ 616760 h 1542374"/>
              <a:gd name="connsiteX1182" fmla="*/ 619499 w 6798686"/>
              <a:gd name="connsiteY1182" fmla="*/ 618028 h 1542374"/>
              <a:gd name="connsiteX1183" fmla="*/ 607837 w 6798686"/>
              <a:gd name="connsiteY1183" fmla="*/ 619623 h 1542374"/>
              <a:gd name="connsiteX1184" fmla="*/ 597750 w 6798686"/>
              <a:gd name="connsiteY1184" fmla="*/ 619277 h 1542374"/>
              <a:gd name="connsiteX1185" fmla="*/ 608951 w 6798686"/>
              <a:gd name="connsiteY1185" fmla="*/ 616760 h 1542374"/>
              <a:gd name="connsiteX1186" fmla="*/ 771485 w 6798686"/>
              <a:gd name="connsiteY1186" fmla="*/ 616568 h 1542374"/>
              <a:gd name="connsiteX1187" fmla="*/ 791639 w 6798686"/>
              <a:gd name="connsiteY1187" fmla="*/ 623408 h 1542374"/>
              <a:gd name="connsiteX1188" fmla="*/ 774233 w 6798686"/>
              <a:gd name="connsiteY1188" fmla="*/ 623119 h 1542374"/>
              <a:gd name="connsiteX1189" fmla="*/ 751428 w 6798686"/>
              <a:gd name="connsiteY1189" fmla="*/ 617221 h 1542374"/>
              <a:gd name="connsiteX1190" fmla="*/ 771485 w 6798686"/>
              <a:gd name="connsiteY1190" fmla="*/ 616568 h 1542374"/>
              <a:gd name="connsiteX1191" fmla="*/ 1028274 w 6798686"/>
              <a:gd name="connsiteY1191" fmla="*/ 616414 h 1542374"/>
              <a:gd name="connsiteX1192" fmla="*/ 1056132 w 6798686"/>
              <a:gd name="connsiteY1192" fmla="*/ 641333 h 1542374"/>
              <a:gd name="connsiteX1193" fmla="*/ 1031714 w 6798686"/>
              <a:gd name="connsiteY1193" fmla="*/ 642043 h 1542374"/>
              <a:gd name="connsiteX1194" fmla="*/ 1003548 w 6798686"/>
              <a:gd name="connsiteY1194" fmla="*/ 619123 h 1542374"/>
              <a:gd name="connsiteX1195" fmla="*/ 1028274 w 6798686"/>
              <a:gd name="connsiteY1195" fmla="*/ 616414 h 1542374"/>
              <a:gd name="connsiteX1196" fmla="*/ 674099 w 6798686"/>
              <a:gd name="connsiteY1196" fmla="*/ 615780 h 1542374"/>
              <a:gd name="connsiteX1197" fmla="*/ 674579 w 6798686"/>
              <a:gd name="connsiteY1197" fmla="*/ 615877 h 1542374"/>
              <a:gd name="connsiteX1198" fmla="*/ 672620 w 6798686"/>
              <a:gd name="connsiteY1198" fmla="*/ 615992 h 1542374"/>
              <a:gd name="connsiteX1199" fmla="*/ 674099 w 6798686"/>
              <a:gd name="connsiteY1199" fmla="*/ 615780 h 1542374"/>
              <a:gd name="connsiteX1200" fmla="*/ 808949 w 6798686"/>
              <a:gd name="connsiteY1200" fmla="*/ 615665 h 1542374"/>
              <a:gd name="connsiteX1201" fmla="*/ 828987 w 6798686"/>
              <a:gd name="connsiteY1201" fmla="*/ 624042 h 1542374"/>
              <a:gd name="connsiteX1202" fmla="*/ 826336 w 6798686"/>
              <a:gd name="connsiteY1202" fmla="*/ 624003 h 1542374"/>
              <a:gd name="connsiteX1203" fmla="*/ 808296 w 6798686"/>
              <a:gd name="connsiteY1203" fmla="*/ 623677 h 1542374"/>
              <a:gd name="connsiteX1204" fmla="*/ 786355 w 6798686"/>
              <a:gd name="connsiteY1204" fmla="*/ 616261 h 1542374"/>
              <a:gd name="connsiteX1205" fmla="*/ 791524 w 6798686"/>
              <a:gd name="connsiteY1205" fmla="*/ 616165 h 1542374"/>
              <a:gd name="connsiteX1206" fmla="*/ 808949 w 6798686"/>
              <a:gd name="connsiteY1206" fmla="*/ 615665 h 1542374"/>
              <a:gd name="connsiteX1207" fmla="*/ 3556125 w 6798686"/>
              <a:gd name="connsiteY1207" fmla="*/ 614801 h 1542374"/>
              <a:gd name="connsiteX1208" fmla="*/ 3494148 w 6798686"/>
              <a:gd name="connsiteY1208" fmla="*/ 663599 h 1542374"/>
              <a:gd name="connsiteX1209" fmla="*/ 3417664 w 6798686"/>
              <a:gd name="connsiteY1209" fmla="*/ 684022 h 1542374"/>
              <a:gd name="connsiteX1210" fmla="*/ 3485176 w 6798686"/>
              <a:gd name="connsiteY1210" fmla="*/ 634109 h 1542374"/>
              <a:gd name="connsiteX1211" fmla="*/ 3556125 w 6798686"/>
              <a:gd name="connsiteY1211" fmla="*/ 614801 h 1542374"/>
              <a:gd name="connsiteX1212" fmla="*/ 1754665 w 6798686"/>
              <a:gd name="connsiteY1212" fmla="*/ 614263 h 1542374"/>
              <a:gd name="connsiteX1213" fmla="*/ 1790476 w 6798686"/>
              <a:gd name="connsiteY1213" fmla="*/ 629863 h 1542374"/>
              <a:gd name="connsiteX1214" fmla="*/ 1817488 w 6798686"/>
              <a:gd name="connsiteY1214" fmla="*/ 656126 h 1542374"/>
              <a:gd name="connsiteX1215" fmla="*/ 1824885 w 6798686"/>
              <a:gd name="connsiteY1215" fmla="*/ 663350 h 1542374"/>
              <a:gd name="connsiteX1216" fmla="*/ 1786711 w 6798686"/>
              <a:gd name="connsiteY1216" fmla="*/ 651380 h 1542374"/>
              <a:gd name="connsiteX1217" fmla="*/ 1760236 w 6798686"/>
              <a:gd name="connsiteY1217" fmla="*/ 620737 h 1542374"/>
              <a:gd name="connsiteX1218" fmla="*/ 1754665 w 6798686"/>
              <a:gd name="connsiteY1218" fmla="*/ 614263 h 1542374"/>
              <a:gd name="connsiteX1219" fmla="*/ 842513 w 6798686"/>
              <a:gd name="connsiteY1219" fmla="*/ 613341 h 1542374"/>
              <a:gd name="connsiteX1220" fmla="*/ 863646 w 6798686"/>
              <a:gd name="connsiteY1220" fmla="*/ 623850 h 1542374"/>
              <a:gd name="connsiteX1221" fmla="*/ 842205 w 6798686"/>
              <a:gd name="connsiteY1221" fmla="*/ 624157 h 1542374"/>
              <a:gd name="connsiteX1222" fmla="*/ 820400 w 6798686"/>
              <a:gd name="connsiteY1222" fmla="*/ 615050 h 1542374"/>
              <a:gd name="connsiteX1223" fmla="*/ 842513 w 6798686"/>
              <a:gd name="connsiteY1223" fmla="*/ 613341 h 1542374"/>
              <a:gd name="connsiteX1224" fmla="*/ 1059648 w 6798686"/>
              <a:gd name="connsiteY1224" fmla="*/ 612822 h 1542374"/>
              <a:gd name="connsiteX1225" fmla="*/ 1087678 w 6798686"/>
              <a:gd name="connsiteY1225" fmla="*/ 640141 h 1542374"/>
              <a:gd name="connsiteX1226" fmla="*/ 1062587 w 6798686"/>
              <a:gd name="connsiteY1226" fmla="*/ 641121 h 1542374"/>
              <a:gd name="connsiteX1227" fmla="*/ 1034211 w 6798686"/>
              <a:gd name="connsiteY1227" fmla="*/ 615761 h 1542374"/>
              <a:gd name="connsiteX1228" fmla="*/ 1059648 w 6798686"/>
              <a:gd name="connsiteY1228" fmla="*/ 612822 h 1542374"/>
              <a:gd name="connsiteX1229" fmla="*/ 576636 w 6798686"/>
              <a:gd name="connsiteY1229" fmla="*/ 612745 h 1542374"/>
              <a:gd name="connsiteX1230" fmla="*/ 592044 w 6798686"/>
              <a:gd name="connsiteY1230" fmla="*/ 614724 h 1542374"/>
              <a:gd name="connsiteX1231" fmla="*/ 575349 w 6798686"/>
              <a:gd name="connsiteY1231" fmla="*/ 618355 h 1542374"/>
              <a:gd name="connsiteX1232" fmla="*/ 560479 w 6798686"/>
              <a:gd name="connsiteY1232" fmla="*/ 617663 h 1542374"/>
              <a:gd name="connsiteX1233" fmla="*/ 576636 w 6798686"/>
              <a:gd name="connsiteY1233" fmla="*/ 612745 h 1542374"/>
              <a:gd name="connsiteX1234" fmla="*/ 3370594 w 6798686"/>
              <a:gd name="connsiteY1234" fmla="*/ 612072 h 1542374"/>
              <a:gd name="connsiteX1235" fmla="*/ 3302738 w 6798686"/>
              <a:gd name="connsiteY1235" fmla="*/ 654896 h 1542374"/>
              <a:gd name="connsiteX1236" fmla="*/ 3287310 w 6798686"/>
              <a:gd name="connsiteY1236" fmla="*/ 660237 h 1542374"/>
              <a:gd name="connsiteX1237" fmla="*/ 3252594 w 6798686"/>
              <a:gd name="connsiteY1237" fmla="*/ 672226 h 1542374"/>
              <a:gd name="connsiteX1238" fmla="*/ 3226965 w 6798686"/>
              <a:gd name="connsiteY1238" fmla="*/ 681063 h 1542374"/>
              <a:gd name="connsiteX1239" fmla="*/ 3298357 w 6798686"/>
              <a:gd name="connsiteY1239" fmla="*/ 639354 h 1542374"/>
              <a:gd name="connsiteX1240" fmla="*/ 3339336 w 6798686"/>
              <a:gd name="connsiteY1240" fmla="*/ 623888 h 1542374"/>
              <a:gd name="connsiteX1241" fmla="*/ 3342909 w 6798686"/>
              <a:gd name="connsiteY1241" fmla="*/ 622524 h 1542374"/>
              <a:gd name="connsiteX1242" fmla="*/ 3370594 w 6798686"/>
              <a:gd name="connsiteY1242" fmla="*/ 612072 h 1542374"/>
              <a:gd name="connsiteX1243" fmla="*/ 3919542 w 6798686"/>
              <a:gd name="connsiteY1243" fmla="*/ 611631 h 1542374"/>
              <a:gd name="connsiteX1244" fmla="*/ 3551726 w 6798686"/>
              <a:gd name="connsiteY1244" fmla="*/ 976007 h 1542374"/>
              <a:gd name="connsiteX1245" fmla="*/ 2262748 w 6798686"/>
              <a:gd name="connsiteY1245" fmla="*/ 1508298 h 1542374"/>
              <a:gd name="connsiteX1246" fmla="*/ 1805961 w 6798686"/>
              <a:gd name="connsiteY1246" fmla="*/ 1249991 h 1542374"/>
              <a:gd name="connsiteX1247" fmla="*/ 2216428 w 6798686"/>
              <a:gd name="connsiteY1247" fmla="*/ 1459999 h 1542374"/>
              <a:gd name="connsiteX1248" fmla="*/ 2495118 w 6798686"/>
              <a:gd name="connsiteY1248" fmla="*/ 1487011 h 1542374"/>
              <a:gd name="connsiteX1249" fmla="*/ 2507510 w 6798686"/>
              <a:gd name="connsiteY1249" fmla="*/ 1486108 h 1542374"/>
              <a:gd name="connsiteX1250" fmla="*/ 2761821 w 6798686"/>
              <a:gd name="connsiteY1250" fmla="*/ 1431911 h 1542374"/>
              <a:gd name="connsiteX1251" fmla="*/ 3290441 w 6798686"/>
              <a:gd name="connsiteY1251" fmla="*/ 1128840 h 1542374"/>
              <a:gd name="connsiteX1252" fmla="*/ 3480641 w 6798686"/>
              <a:gd name="connsiteY1252" fmla="*/ 971934 h 1542374"/>
              <a:gd name="connsiteX1253" fmla="*/ 3848783 w 6798686"/>
              <a:gd name="connsiteY1253" fmla="*/ 624253 h 1542374"/>
              <a:gd name="connsiteX1254" fmla="*/ 3919542 w 6798686"/>
              <a:gd name="connsiteY1254" fmla="*/ 611631 h 1542374"/>
              <a:gd name="connsiteX1255" fmla="*/ 1779275 w 6798686"/>
              <a:gd name="connsiteY1255" fmla="*/ 611458 h 1542374"/>
              <a:gd name="connsiteX1256" fmla="*/ 1810610 w 6798686"/>
              <a:gd name="connsiteY1256" fmla="*/ 634282 h 1542374"/>
              <a:gd name="connsiteX1257" fmla="*/ 1802714 w 6798686"/>
              <a:gd name="connsiteY1257" fmla="*/ 630036 h 1542374"/>
              <a:gd name="connsiteX1258" fmla="*/ 1794203 w 6798686"/>
              <a:gd name="connsiteY1258" fmla="*/ 625675 h 1542374"/>
              <a:gd name="connsiteX1259" fmla="*/ 1779275 w 6798686"/>
              <a:gd name="connsiteY1259" fmla="*/ 611458 h 1542374"/>
              <a:gd name="connsiteX1260" fmla="*/ 706741 w 6798686"/>
              <a:gd name="connsiteY1260" fmla="*/ 610805 h 1542374"/>
              <a:gd name="connsiteX1261" fmla="*/ 716366 w 6798686"/>
              <a:gd name="connsiteY1261" fmla="*/ 613341 h 1542374"/>
              <a:gd name="connsiteX1262" fmla="*/ 695963 w 6798686"/>
              <a:gd name="connsiteY1262" fmla="*/ 614512 h 1542374"/>
              <a:gd name="connsiteX1263" fmla="*/ 689891 w 6798686"/>
              <a:gd name="connsiteY1263" fmla="*/ 613398 h 1542374"/>
              <a:gd name="connsiteX1264" fmla="*/ 706741 w 6798686"/>
              <a:gd name="connsiteY1264" fmla="*/ 610805 h 1542374"/>
              <a:gd name="connsiteX1265" fmla="*/ 874231 w 6798686"/>
              <a:gd name="connsiteY1265" fmla="*/ 609882 h 1542374"/>
              <a:gd name="connsiteX1266" fmla="*/ 896287 w 6798686"/>
              <a:gd name="connsiteY1266" fmla="*/ 622582 h 1542374"/>
              <a:gd name="connsiteX1267" fmla="*/ 874059 w 6798686"/>
              <a:gd name="connsiteY1267" fmla="*/ 623561 h 1542374"/>
              <a:gd name="connsiteX1268" fmla="*/ 851696 w 6798686"/>
              <a:gd name="connsiteY1268" fmla="*/ 612457 h 1542374"/>
              <a:gd name="connsiteX1269" fmla="*/ 874231 w 6798686"/>
              <a:gd name="connsiteY1269" fmla="*/ 609882 h 1542374"/>
              <a:gd name="connsiteX1270" fmla="*/ 641035 w 6798686"/>
              <a:gd name="connsiteY1270" fmla="*/ 609421 h 1542374"/>
              <a:gd name="connsiteX1271" fmla="*/ 657423 w 6798686"/>
              <a:gd name="connsiteY1271" fmla="*/ 612610 h 1542374"/>
              <a:gd name="connsiteX1272" fmla="*/ 640555 w 6798686"/>
              <a:gd name="connsiteY1272" fmla="*/ 615050 h 1542374"/>
              <a:gd name="connsiteX1273" fmla="*/ 624455 w 6798686"/>
              <a:gd name="connsiteY1273" fmla="*/ 613244 h 1542374"/>
              <a:gd name="connsiteX1274" fmla="*/ 641035 w 6798686"/>
              <a:gd name="connsiteY1274" fmla="*/ 609421 h 1542374"/>
              <a:gd name="connsiteX1275" fmla="*/ 1091290 w 6798686"/>
              <a:gd name="connsiteY1275" fmla="*/ 609056 h 1542374"/>
              <a:gd name="connsiteX1276" fmla="*/ 1119397 w 6798686"/>
              <a:gd name="connsiteY1276" fmla="*/ 638700 h 1542374"/>
              <a:gd name="connsiteX1277" fmla="*/ 1093673 w 6798686"/>
              <a:gd name="connsiteY1277" fmla="*/ 639872 h 1542374"/>
              <a:gd name="connsiteX1278" fmla="*/ 1065219 w 6798686"/>
              <a:gd name="connsiteY1278" fmla="*/ 612169 h 1542374"/>
              <a:gd name="connsiteX1279" fmla="*/ 1091290 w 6798686"/>
              <a:gd name="connsiteY1279" fmla="*/ 609056 h 1542374"/>
              <a:gd name="connsiteX1280" fmla="*/ 739593 w 6798686"/>
              <a:gd name="connsiteY1280" fmla="*/ 605675 h 1542374"/>
              <a:gd name="connsiteX1281" fmla="*/ 756692 w 6798686"/>
              <a:gd name="connsiteY1281" fmla="*/ 611535 h 1542374"/>
              <a:gd name="connsiteX1282" fmla="*/ 733273 w 6798686"/>
              <a:gd name="connsiteY1282" fmla="*/ 612476 h 1542374"/>
              <a:gd name="connsiteX1283" fmla="*/ 719459 w 6798686"/>
              <a:gd name="connsiteY1283" fmla="*/ 608826 h 1542374"/>
              <a:gd name="connsiteX1284" fmla="*/ 739593 w 6798686"/>
              <a:gd name="connsiteY1284" fmla="*/ 605675 h 1542374"/>
              <a:gd name="connsiteX1285" fmla="*/ 905259 w 6798686"/>
              <a:gd name="connsiteY1285" fmla="*/ 605560 h 1542374"/>
              <a:gd name="connsiteX1286" fmla="*/ 928141 w 6798686"/>
              <a:gd name="connsiteY1286" fmla="*/ 620583 h 1542374"/>
              <a:gd name="connsiteX1287" fmla="*/ 905048 w 6798686"/>
              <a:gd name="connsiteY1287" fmla="*/ 622082 h 1542374"/>
              <a:gd name="connsiteX1288" fmla="*/ 882089 w 6798686"/>
              <a:gd name="connsiteY1288" fmla="*/ 608864 h 1542374"/>
              <a:gd name="connsiteX1289" fmla="*/ 905259 w 6798686"/>
              <a:gd name="connsiteY1289" fmla="*/ 605560 h 1542374"/>
              <a:gd name="connsiteX1290" fmla="*/ 3466693 w 6798686"/>
              <a:gd name="connsiteY1290" fmla="*/ 605329 h 1542374"/>
              <a:gd name="connsiteX1291" fmla="*/ 3404850 w 6798686"/>
              <a:gd name="connsiteY1291" fmla="*/ 649536 h 1542374"/>
              <a:gd name="connsiteX1292" fmla="*/ 3399278 w 6798686"/>
              <a:gd name="connsiteY1292" fmla="*/ 653436 h 1542374"/>
              <a:gd name="connsiteX1293" fmla="*/ 3322872 w 6798686"/>
              <a:gd name="connsiteY1293" fmla="*/ 676933 h 1542374"/>
              <a:gd name="connsiteX1294" fmla="*/ 3329307 w 6798686"/>
              <a:gd name="connsiteY1294" fmla="*/ 672725 h 1542374"/>
              <a:gd name="connsiteX1295" fmla="*/ 3394859 w 6798686"/>
              <a:gd name="connsiteY1295" fmla="*/ 629133 h 1542374"/>
              <a:gd name="connsiteX1296" fmla="*/ 3466693 w 6798686"/>
              <a:gd name="connsiteY1296" fmla="*/ 605329 h 1542374"/>
              <a:gd name="connsiteX1297" fmla="*/ 3799774 w 6798686"/>
              <a:gd name="connsiteY1297" fmla="*/ 605310 h 1542374"/>
              <a:gd name="connsiteX1298" fmla="*/ 3769649 w 6798686"/>
              <a:gd name="connsiteY1298" fmla="*/ 634320 h 1542374"/>
              <a:gd name="connsiteX1299" fmla="*/ 3695528 w 6798686"/>
              <a:gd name="connsiteY1299" fmla="*/ 650766 h 1542374"/>
              <a:gd name="connsiteX1300" fmla="*/ 3733472 w 6798686"/>
              <a:gd name="connsiteY1300" fmla="*/ 615953 h 1542374"/>
              <a:gd name="connsiteX1301" fmla="*/ 3753088 w 6798686"/>
              <a:gd name="connsiteY1301" fmla="*/ 612534 h 1542374"/>
              <a:gd name="connsiteX1302" fmla="*/ 3799774 w 6798686"/>
              <a:gd name="connsiteY1302" fmla="*/ 605310 h 1542374"/>
              <a:gd name="connsiteX1303" fmla="*/ 1123336 w 6798686"/>
              <a:gd name="connsiteY1303" fmla="*/ 605156 h 1542374"/>
              <a:gd name="connsiteX1304" fmla="*/ 1151405 w 6798686"/>
              <a:gd name="connsiteY1304" fmla="*/ 637067 h 1542374"/>
              <a:gd name="connsiteX1305" fmla="*/ 1125026 w 6798686"/>
              <a:gd name="connsiteY1305" fmla="*/ 638412 h 1542374"/>
              <a:gd name="connsiteX1306" fmla="*/ 1096574 w 6798686"/>
              <a:gd name="connsiteY1306" fmla="*/ 608422 h 1542374"/>
              <a:gd name="connsiteX1307" fmla="*/ 1121972 w 6798686"/>
              <a:gd name="connsiteY1307" fmla="*/ 605329 h 1542374"/>
              <a:gd name="connsiteX1308" fmla="*/ 1123336 w 6798686"/>
              <a:gd name="connsiteY1308" fmla="*/ 605156 h 1542374"/>
              <a:gd name="connsiteX1309" fmla="*/ 3298357 w 6798686"/>
              <a:gd name="connsiteY1309" fmla="*/ 604061 h 1542374"/>
              <a:gd name="connsiteX1310" fmla="*/ 3294822 w 6798686"/>
              <a:gd name="connsiteY1310" fmla="*/ 605944 h 1542374"/>
              <a:gd name="connsiteX1311" fmla="*/ 3290057 w 6798686"/>
              <a:gd name="connsiteY1311" fmla="*/ 608038 h 1542374"/>
              <a:gd name="connsiteX1312" fmla="*/ 3292613 w 6798686"/>
              <a:gd name="connsiteY1312" fmla="*/ 606751 h 1542374"/>
              <a:gd name="connsiteX1313" fmla="*/ 3298357 w 6798686"/>
              <a:gd name="connsiteY1313" fmla="*/ 604061 h 1542374"/>
              <a:gd name="connsiteX1314" fmla="*/ 608298 w 6798686"/>
              <a:gd name="connsiteY1314" fmla="*/ 602831 h 1542374"/>
              <a:gd name="connsiteX1315" fmla="*/ 627452 w 6798686"/>
              <a:gd name="connsiteY1315" fmla="*/ 606732 h 1542374"/>
              <a:gd name="connsiteX1316" fmla="*/ 607645 w 6798686"/>
              <a:gd name="connsiteY1316" fmla="*/ 611246 h 1542374"/>
              <a:gd name="connsiteX1317" fmla="*/ 588913 w 6798686"/>
              <a:gd name="connsiteY1317" fmla="*/ 608941 h 1542374"/>
              <a:gd name="connsiteX1318" fmla="*/ 608298 w 6798686"/>
              <a:gd name="connsiteY1318" fmla="*/ 602831 h 1542374"/>
              <a:gd name="connsiteX1319" fmla="*/ 673235 w 6798686"/>
              <a:gd name="connsiteY1319" fmla="*/ 601756 h 1542374"/>
              <a:gd name="connsiteX1320" fmla="*/ 693350 w 6798686"/>
              <a:gd name="connsiteY1320" fmla="*/ 607212 h 1542374"/>
              <a:gd name="connsiteX1321" fmla="*/ 673158 w 6798686"/>
              <a:gd name="connsiteY1321" fmla="*/ 610267 h 1542374"/>
              <a:gd name="connsiteX1322" fmla="*/ 653408 w 6798686"/>
              <a:gd name="connsiteY1322" fmla="*/ 606501 h 1542374"/>
              <a:gd name="connsiteX1323" fmla="*/ 673235 w 6798686"/>
              <a:gd name="connsiteY1323" fmla="*/ 601756 h 1542374"/>
              <a:gd name="connsiteX1324" fmla="*/ 1155497 w 6798686"/>
              <a:gd name="connsiteY1324" fmla="*/ 601256 h 1542374"/>
              <a:gd name="connsiteX1325" fmla="*/ 1183451 w 6798686"/>
              <a:gd name="connsiteY1325" fmla="*/ 635300 h 1542374"/>
              <a:gd name="connsiteX1326" fmla="*/ 1156746 w 6798686"/>
              <a:gd name="connsiteY1326" fmla="*/ 636779 h 1542374"/>
              <a:gd name="connsiteX1327" fmla="*/ 1128388 w 6798686"/>
              <a:gd name="connsiteY1327" fmla="*/ 604541 h 1542374"/>
              <a:gd name="connsiteX1328" fmla="*/ 1155497 w 6798686"/>
              <a:gd name="connsiteY1328" fmla="*/ 601256 h 1542374"/>
              <a:gd name="connsiteX1329" fmla="*/ 936095 w 6798686"/>
              <a:gd name="connsiteY1329" fmla="*/ 600584 h 1542374"/>
              <a:gd name="connsiteX1330" fmla="*/ 959707 w 6798686"/>
              <a:gd name="connsiteY1330" fmla="*/ 617971 h 1542374"/>
              <a:gd name="connsiteX1331" fmla="*/ 935826 w 6798686"/>
              <a:gd name="connsiteY1331" fmla="*/ 619969 h 1542374"/>
              <a:gd name="connsiteX1332" fmla="*/ 912233 w 6798686"/>
              <a:gd name="connsiteY1332" fmla="*/ 604484 h 1542374"/>
              <a:gd name="connsiteX1333" fmla="*/ 936095 w 6798686"/>
              <a:gd name="connsiteY1333" fmla="*/ 600584 h 1542374"/>
              <a:gd name="connsiteX1334" fmla="*/ 772350 w 6798686"/>
              <a:gd name="connsiteY1334" fmla="*/ 600276 h 1542374"/>
              <a:gd name="connsiteX1335" fmla="*/ 796692 w 6798686"/>
              <a:gd name="connsiteY1335" fmla="*/ 610516 h 1542374"/>
              <a:gd name="connsiteX1336" fmla="*/ 791447 w 6798686"/>
              <a:gd name="connsiteY1336" fmla="*/ 610670 h 1542374"/>
              <a:gd name="connsiteX1337" fmla="*/ 771063 w 6798686"/>
              <a:gd name="connsiteY1337" fmla="*/ 611074 h 1542374"/>
              <a:gd name="connsiteX1338" fmla="*/ 750256 w 6798686"/>
              <a:gd name="connsiteY1338" fmla="*/ 603965 h 1542374"/>
              <a:gd name="connsiteX1339" fmla="*/ 757134 w 6798686"/>
              <a:gd name="connsiteY1339" fmla="*/ 602889 h 1542374"/>
              <a:gd name="connsiteX1340" fmla="*/ 772350 w 6798686"/>
              <a:gd name="connsiteY1340" fmla="*/ 600276 h 1542374"/>
              <a:gd name="connsiteX1341" fmla="*/ 1704637 w 6798686"/>
              <a:gd name="connsiteY1341" fmla="*/ 598201 h 1542374"/>
              <a:gd name="connsiteX1342" fmla="*/ 1743714 w 6798686"/>
              <a:gd name="connsiteY1342" fmla="*/ 610228 h 1542374"/>
              <a:gd name="connsiteX1343" fmla="*/ 1755933 w 6798686"/>
              <a:gd name="connsiteY1343" fmla="*/ 624445 h 1542374"/>
              <a:gd name="connsiteX1344" fmla="*/ 1776932 w 6798686"/>
              <a:gd name="connsiteY1344" fmla="*/ 648787 h 1542374"/>
              <a:gd name="connsiteX1345" fmla="*/ 1735280 w 6798686"/>
              <a:gd name="connsiteY1345" fmla="*/ 639565 h 1542374"/>
              <a:gd name="connsiteX1346" fmla="*/ 1704637 w 6798686"/>
              <a:gd name="connsiteY1346" fmla="*/ 598201 h 1542374"/>
              <a:gd name="connsiteX1347" fmla="*/ 1187946 w 6798686"/>
              <a:gd name="connsiteY1347" fmla="*/ 597394 h 1542374"/>
              <a:gd name="connsiteX1348" fmla="*/ 1215708 w 6798686"/>
              <a:gd name="connsiteY1348" fmla="*/ 633494 h 1542374"/>
              <a:gd name="connsiteX1349" fmla="*/ 1188542 w 6798686"/>
              <a:gd name="connsiteY1349" fmla="*/ 635031 h 1542374"/>
              <a:gd name="connsiteX1350" fmla="*/ 1160338 w 6798686"/>
              <a:gd name="connsiteY1350" fmla="*/ 600680 h 1542374"/>
              <a:gd name="connsiteX1351" fmla="*/ 1187946 w 6798686"/>
              <a:gd name="connsiteY1351" fmla="*/ 597394 h 1542374"/>
              <a:gd name="connsiteX1352" fmla="*/ 3360182 w 6798686"/>
              <a:gd name="connsiteY1352" fmla="*/ 596664 h 1542374"/>
              <a:gd name="connsiteX1353" fmla="*/ 3299317 w 6798686"/>
              <a:gd name="connsiteY1353" fmla="*/ 633206 h 1542374"/>
              <a:gd name="connsiteX1354" fmla="*/ 3232152 w 6798686"/>
              <a:gd name="connsiteY1354" fmla="*/ 658374 h 1542374"/>
              <a:gd name="connsiteX1355" fmla="*/ 3295667 w 6798686"/>
              <a:gd name="connsiteY1355" fmla="*/ 623043 h 1542374"/>
              <a:gd name="connsiteX1356" fmla="*/ 3360182 w 6798686"/>
              <a:gd name="connsiteY1356" fmla="*/ 596664 h 1542374"/>
              <a:gd name="connsiteX1357" fmla="*/ 3870800 w 6798686"/>
              <a:gd name="connsiteY1357" fmla="*/ 596472 h 1542374"/>
              <a:gd name="connsiteX1358" fmla="*/ 3849148 w 6798686"/>
              <a:gd name="connsiteY1358" fmla="*/ 618316 h 1542374"/>
              <a:gd name="connsiteX1359" fmla="*/ 3777084 w 6798686"/>
              <a:gd name="connsiteY1359" fmla="*/ 632745 h 1542374"/>
              <a:gd name="connsiteX1360" fmla="*/ 3806498 w 6798686"/>
              <a:gd name="connsiteY1360" fmla="*/ 604388 h 1542374"/>
              <a:gd name="connsiteX1361" fmla="*/ 3870800 w 6798686"/>
              <a:gd name="connsiteY1361" fmla="*/ 596472 h 1542374"/>
              <a:gd name="connsiteX1362" fmla="*/ 3634338 w 6798686"/>
              <a:gd name="connsiteY1362" fmla="*/ 595588 h 1542374"/>
              <a:gd name="connsiteX1363" fmla="*/ 3577836 w 6798686"/>
              <a:gd name="connsiteY1363" fmla="*/ 642793 h 1542374"/>
              <a:gd name="connsiteX1364" fmla="*/ 3504733 w 6798686"/>
              <a:gd name="connsiteY1364" fmla="*/ 660871 h 1542374"/>
              <a:gd name="connsiteX1365" fmla="*/ 3563714 w 6798686"/>
              <a:gd name="connsiteY1365" fmla="*/ 614339 h 1542374"/>
              <a:gd name="connsiteX1366" fmla="*/ 3566481 w 6798686"/>
              <a:gd name="connsiteY1366" fmla="*/ 612111 h 1542374"/>
              <a:gd name="connsiteX1367" fmla="*/ 3634338 w 6798686"/>
              <a:gd name="connsiteY1367" fmla="*/ 595588 h 1542374"/>
              <a:gd name="connsiteX1368" fmla="*/ 966968 w 6798686"/>
              <a:gd name="connsiteY1368" fmla="*/ 595101 h 1542374"/>
              <a:gd name="connsiteX1369" fmla="*/ 991233 w 6798686"/>
              <a:gd name="connsiteY1369" fmla="*/ 614935 h 1542374"/>
              <a:gd name="connsiteX1370" fmla="*/ 966661 w 6798686"/>
              <a:gd name="connsiteY1370" fmla="*/ 617337 h 1542374"/>
              <a:gd name="connsiteX1371" fmla="*/ 942416 w 6798686"/>
              <a:gd name="connsiteY1371" fmla="*/ 599489 h 1542374"/>
              <a:gd name="connsiteX1372" fmla="*/ 966968 w 6798686"/>
              <a:gd name="connsiteY1372" fmla="*/ 595101 h 1542374"/>
              <a:gd name="connsiteX1373" fmla="*/ 803973 w 6798686"/>
              <a:gd name="connsiteY1373" fmla="*/ 594094 h 1542374"/>
              <a:gd name="connsiteX1374" fmla="*/ 833002 w 6798686"/>
              <a:gd name="connsiteY1374" fmla="*/ 608614 h 1542374"/>
              <a:gd name="connsiteX1375" fmla="*/ 808680 w 6798686"/>
              <a:gd name="connsiteY1375" fmla="*/ 610151 h 1542374"/>
              <a:gd name="connsiteX1376" fmla="*/ 781303 w 6798686"/>
              <a:gd name="connsiteY1376" fmla="*/ 598643 h 1542374"/>
              <a:gd name="connsiteX1377" fmla="*/ 803973 w 6798686"/>
              <a:gd name="connsiteY1377" fmla="*/ 594094 h 1542374"/>
              <a:gd name="connsiteX1378" fmla="*/ 705550 w 6798686"/>
              <a:gd name="connsiteY1378" fmla="*/ 593838 h 1542374"/>
              <a:gd name="connsiteX1379" fmla="*/ 728335 w 6798686"/>
              <a:gd name="connsiteY1379" fmla="*/ 601775 h 1542374"/>
              <a:gd name="connsiteX1380" fmla="*/ 705972 w 6798686"/>
              <a:gd name="connsiteY1380" fmla="*/ 605271 h 1542374"/>
              <a:gd name="connsiteX1381" fmla="*/ 683590 w 6798686"/>
              <a:gd name="connsiteY1381" fmla="*/ 599258 h 1542374"/>
              <a:gd name="connsiteX1382" fmla="*/ 705550 w 6798686"/>
              <a:gd name="connsiteY1382" fmla="*/ 593838 h 1542374"/>
              <a:gd name="connsiteX1383" fmla="*/ 1220645 w 6798686"/>
              <a:gd name="connsiteY1383" fmla="*/ 593617 h 1542374"/>
              <a:gd name="connsiteX1384" fmla="*/ 1248176 w 6798686"/>
              <a:gd name="connsiteY1384" fmla="*/ 631650 h 1542374"/>
              <a:gd name="connsiteX1385" fmla="*/ 1220568 w 6798686"/>
              <a:gd name="connsiteY1385" fmla="*/ 633206 h 1542374"/>
              <a:gd name="connsiteX1386" fmla="*/ 1192596 w 6798686"/>
              <a:gd name="connsiteY1386" fmla="*/ 596857 h 1542374"/>
              <a:gd name="connsiteX1387" fmla="*/ 1220645 w 6798686"/>
              <a:gd name="connsiteY1387" fmla="*/ 593617 h 1542374"/>
              <a:gd name="connsiteX1388" fmla="*/ 639998 w 6798686"/>
              <a:gd name="connsiteY1388" fmla="*/ 592524 h 1542374"/>
              <a:gd name="connsiteX1389" fmla="*/ 661900 w 6798686"/>
              <a:gd name="connsiteY1389" fmla="*/ 598643 h 1542374"/>
              <a:gd name="connsiteX1390" fmla="*/ 639902 w 6798686"/>
              <a:gd name="connsiteY1390" fmla="*/ 603850 h 1542374"/>
              <a:gd name="connsiteX1391" fmla="*/ 618442 w 6798686"/>
              <a:gd name="connsiteY1391" fmla="*/ 599565 h 1542374"/>
              <a:gd name="connsiteX1392" fmla="*/ 639998 w 6798686"/>
              <a:gd name="connsiteY1392" fmla="*/ 592524 h 1542374"/>
              <a:gd name="connsiteX1393" fmla="*/ 3343505 w 6798686"/>
              <a:gd name="connsiteY1393" fmla="*/ 590246 h 1542374"/>
              <a:gd name="connsiteX1394" fmla="*/ 3296512 w 6798686"/>
              <a:gd name="connsiteY1394" fmla="*/ 616952 h 1542374"/>
              <a:gd name="connsiteX1395" fmla="*/ 3245389 w 6798686"/>
              <a:gd name="connsiteY1395" fmla="*/ 637663 h 1542374"/>
              <a:gd name="connsiteX1396" fmla="*/ 3293880 w 6798686"/>
              <a:gd name="connsiteY1396" fmla="*/ 612072 h 1542374"/>
              <a:gd name="connsiteX1397" fmla="*/ 3343505 w 6798686"/>
              <a:gd name="connsiteY1397" fmla="*/ 590246 h 1542374"/>
              <a:gd name="connsiteX1398" fmla="*/ 1253652 w 6798686"/>
              <a:gd name="connsiteY1398" fmla="*/ 590015 h 1542374"/>
              <a:gd name="connsiteX1399" fmla="*/ 1280875 w 6798686"/>
              <a:gd name="connsiteY1399" fmla="*/ 629844 h 1542374"/>
              <a:gd name="connsiteX1400" fmla="*/ 1252845 w 6798686"/>
              <a:gd name="connsiteY1400" fmla="*/ 631381 h 1542374"/>
              <a:gd name="connsiteX1401" fmla="*/ 1225141 w 6798686"/>
              <a:gd name="connsiteY1401" fmla="*/ 593118 h 1542374"/>
              <a:gd name="connsiteX1402" fmla="*/ 1253652 w 6798686"/>
              <a:gd name="connsiteY1402" fmla="*/ 590015 h 1542374"/>
              <a:gd name="connsiteX1403" fmla="*/ 3940579 w 6798686"/>
              <a:gd name="connsiteY1403" fmla="*/ 589500 h 1542374"/>
              <a:gd name="connsiteX1404" fmla="*/ 3926151 w 6798686"/>
              <a:gd name="connsiteY1404" fmla="*/ 604695 h 1542374"/>
              <a:gd name="connsiteX1405" fmla="*/ 3855969 w 6798686"/>
              <a:gd name="connsiteY1405" fmla="*/ 617029 h 1542374"/>
              <a:gd name="connsiteX1406" fmla="*/ 3877006 w 6798686"/>
              <a:gd name="connsiteY1406" fmla="*/ 595800 h 1542374"/>
              <a:gd name="connsiteX1407" fmla="*/ 3940579 w 6798686"/>
              <a:gd name="connsiteY1407" fmla="*/ 589500 h 1542374"/>
              <a:gd name="connsiteX1408" fmla="*/ 997977 w 6798686"/>
              <a:gd name="connsiteY1408" fmla="*/ 589220 h 1542374"/>
              <a:gd name="connsiteX1409" fmla="*/ 1022876 w 6798686"/>
              <a:gd name="connsiteY1409" fmla="*/ 611573 h 1542374"/>
              <a:gd name="connsiteX1410" fmla="*/ 997612 w 6798686"/>
              <a:gd name="connsiteY1410" fmla="*/ 614282 h 1542374"/>
              <a:gd name="connsiteX1411" fmla="*/ 972809 w 6798686"/>
              <a:gd name="connsiteY1411" fmla="*/ 594015 h 1542374"/>
              <a:gd name="connsiteX1412" fmla="*/ 997977 w 6798686"/>
              <a:gd name="connsiteY1412" fmla="*/ 589220 h 1542374"/>
              <a:gd name="connsiteX1413" fmla="*/ 835039 w 6798686"/>
              <a:gd name="connsiteY1413" fmla="*/ 587170 h 1542374"/>
              <a:gd name="connsiteX1414" fmla="*/ 866297 w 6798686"/>
              <a:gd name="connsiteY1414" fmla="*/ 605291 h 1542374"/>
              <a:gd name="connsiteX1415" fmla="*/ 842359 w 6798686"/>
              <a:gd name="connsiteY1415" fmla="*/ 607807 h 1542374"/>
              <a:gd name="connsiteX1416" fmla="*/ 811600 w 6798686"/>
              <a:gd name="connsiteY1416" fmla="*/ 592453 h 1542374"/>
              <a:gd name="connsiteX1417" fmla="*/ 835039 w 6798686"/>
              <a:gd name="connsiteY1417" fmla="*/ 587170 h 1542374"/>
              <a:gd name="connsiteX1418" fmla="*/ 737788 w 6798686"/>
              <a:gd name="connsiteY1418" fmla="*/ 585566 h 1542374"/>
              <a:gd name="connsiteX1419" fmla="*/ 762859 w 6798686"/>
              <a:gd name="connsiteY1419" fmla="*/ 596261 h 1542374"/>
              <a:gd name="connsiteX1420" fmla="*/ 756250 w 6798686"/>
              <a:gd name="connsiteY1420" fmla="*/ 597356 h 1542374"/>
              <a:gd name="connsiteX1421" fmla="*/ 738978 w 6798686"/>
              <a:gd name="connsiteY1421" fmla="*/ 600103 h 1542374"/>
              <a:gd name="connsiteX1422" fmla="*/ 714483 w 6798686"/>
              <a:gd name="connsiteY1422" fmla="*/ 591608 h 1542374"/>
              <a:gd name="connsiteX1423" fmla="*/ 722571 w 6798686"/>
              <a:gd name="connsiteY1423" fmla="*/ 589577 h 1542374"/>
              <a:gd name="connsiteX1424" fmla="*/ 737788 w 6798686"/>
              <a:gd name="connsiteY1424" fmla="*/ 585566 h 1542374"/>
              <a:gd name="connsiteX1425" fmla="*/ 1029235 w 6798686"/>
              <a:gd name="connsiteY1425" fmla="*/ 583047 h 1542374"/>
              <a:gd name="connsiteX1426" fmla="*/ 1054672 w 6798686"/>
              <a:gd name="connsiteY1426" fmla="*/ 607961 h 1542374"/>
              <a:gd name="connsiteX1427" fmla="*/ 1028793 w 6798686"/>
              <a:gd name="connsiteY1427" fmla="*/ 610920 h 1542374"/>
              <a:gd name="connsiteX1428" fmla="*/ 1003452 w 6798686"/>
              <a:gd name="connsiteY1428" fmla="*/ 588153 h 1542374"/>
              <a:gd name="connsiteX1429" fmla="*/ 1029235 w 6798686"/>
              <a:gd name="connsiteY1429" fmla="*/ 583047 h 1542374"/>
              <a:gd name="connsiteX1430" fmla="*/ 671775 w 6798686"/>
              <a:gd name="connsiteY1430" fmla="*/ 581840 h 1542374"/>
              <a:gd name="connsiteX1431" fmla="*/ 695809 w 6798686"/>
              <a:gd name="connsiteY1431" fmla="*/ 590407 h 1542374"/>
              <a:gd name="connsiteX1432" fmla="*/ 672274 w 6798686"/>
              <a:gd name="connsiteY1432" fmla="*/ 596165 h 1542374"/>
              <a:gd name="connsiteX1433" fmla="*/ 648739 w 6798686"/>
              <a:gd name="connsiteY1433" fmla="*/ 589633 h 1542374"/>
              <a:gd name="connsiteX1434" fmla="*/ 671775 w 6798686"/>
              <a:gd name="connsiteY1434" fmla="*/ 581840 h 1542374"/>
              <a:gd name="connsiteX1435" fmla="*/ 3708632 w 6798686"/>
              <a:gd name="connsiteY1435" fmla="*/ 579873 h 1542374"/>
              <a:gd name="connsiteX1436" fmla="*/ 3657489 w 6798686"/>
              <a:gd name="connsiteY1436" fmla="*/ 624964 h 1542374"/>
              <a:gd name="connsiteX1437" fmla="*/ 3587192 w 6798686"/>
              <a:gd name="connsiteY1437" fmla="*/ 640603 h 1542374"/>
              <a:gd name="connsiteX1438" fmla="*/ 3641831 w 6798686"/>
              <a:gd name="connsiteY1438" fmla="*/ 594893 h 1542374"/>
              <a:gd name="connsiteX1439" fmla="*/ 3643445 w 6798686"/>
              <a:gd name="connsiteY1439" fmla="*/ 593519 h 1542374"/>
              <a:gd name="connsiteX1440" fmla="*/ 3708632 w 6798686"/>
              <a:gd name="connsiteY1440" fmla="*/ 579873 h 1542374"/>
              <a:gd name="connsiteX1441" fmla="*/ 865990 w 6798686"/>
              <a:gd name="connsiteY1441" fmla="*/ 579675 h 1542374"/>
              <a:gd name="connsiteX1442" fmla="*/ 898343 w 6798686"/>
              <a:gd name="connsiteY1442" fmla="*/ 601006 h 1542374"/>
              <a:gd name="connsiteX1443" fmla="*/ 874213 w 6798686"/>
              <a:gd name="connsiteY1443" fmla="*/ 604311 h 1542374"/>
              <a:gd name="connsiteX1444" fmla="*/ 841840 w 6798686"/>
              <a:gd name="connsiteY1444" fmla="*/ 585564 h 1542374"/>
              <a:gd name="connsiteX1445" fmla="*/ 865990 w 6798686"/>
              <a:gd name="connsiteY1445" fmla="*/ 579675 h 1542374"/>
              <a:gd name="connsiteX1446" fmla="*/ 3549459 w 6798686"/>
              <a:gd name="connsiteY1446" fmla="*/ 579537 h 1542374"/>
              <a:gd name="connsiteX1447" fmla="*/ 3485656 w 6798686"/>
              <a:gd name="connsiteY1447" fmla="*/ 628153 h 1542374"/>
              <a:gd name="connsiteX1448" fmla="*/ 3413015 w 6798686"/>
              <a:gd name="connsiteY1448" fmla="*/ 649306 h 1542374"/>
              <a:gd name="connsiteX1449" fmla="*/ 3480679 w 6798686"/>
              <a:gd name="connsiteY1449" fmla="*/ 600833 h 1542374"/>
              <a:gd name="connsiteX1450" fmla="*/ 3549459 w 6798686"/>
              <a:gd name="connsiteY1450" fmla="*/ 579537 h 1542374"/>
              <a:gd name="connsiteX1451" fmla="*/ 3461506 w 6798686"/>
              <a:gd name="connsiteY1451" fmla="*/ 578173 h 1542374"/>
              <a:gd name="connsiteX1452" fmla="*/ 3395513 w 6798686"/>
              <a:gd name="connsiteY1452" fmla="*/ 623100 h 1542374"/>
              <a:gd name="connsiteX1453" fmla="*/ 3322660 w 6798686"/>
              <a:gd name="connsiteY1453" fmla="*/ 648018 h 1542374"/>
              <a:gd name="connsiteX1454" fmla="*/ 3391805 w 6798686"/>
              <a:gd name="connsiteY1454" fmla="*/ 604080 h 1542374"/>
              <a:gd name="connsiteX1455" fmla="*/ 3461506 w 6798686"/>
              <a:gd name="connsiteY1455" fmla="*/ 578173 h 1542374"/>
              <a:gd name="connsiteX1456" fmla="*/ 1060762 w 6798686"/>
              <a:gd name="connsiteY1456" fmla="*/ 576686 h 1542374"/>
              <a:gd name="connsiteX1457" fmla="*/ 1086660 w 6798686"/>
              <a:gd name="connsiteY1457" fmla="*/ 604157 h 1542374"/>
              <a:gd name="connsiteX1458" fmla="*/ 1060243 w 6798686"/>
              <a:gd name="connsiteY1458" fmla="*/ 607308 h 1542374"/>
              <a:gd name="connsiteX1459" fmla="*/ 1034403 w 6798686"/>
              <a:gd name="connsiteY1459" fmla="*/ 582009 h 1542374"/>
              <a:gd name="connsiteX1460" fmla="*/ 1060762 w 6798686"/>
              <a:gd name="connsiteY1460" fmla="*/ 576686 h 1542374"/>
              <a:gd name="connsiteX1461" fmla="*/ 769161 w 6798686"/>
              <a:gd name="connsiteY1461" fmla="*/ 576524 h 1542374"/>
              <a:gd name="connsiteX1462" fmla="*/ 795942 w 6798686"/>
              <a:gd name="connsiteY1462" fmla="*/ 590052 h 1542374"/>
              <a:gd name="connsiteX1463" fmla="*/ 771889 w 6798686"/>
              <a:gd name="connsiteY1463" fmla="*/ 594684 h 1542374"/>
              <a:gd name="connsiteX1464" fmla="*/ 745472 w 6798686"/>
              <a:gd name="connsiteY1464" fmla="*/ 583450 h 1542374"/>
              <a:gd name="connsiteX1465" fmla="*/ 769161 w 6798686"/>
              <a:gd name="connsiteY1465" fmla="*/ 576524 h 1542374"/>
              <a:gd name="connsiteX1466" fmla="*/ 1447232 w 6798686"/>
              <a:gd name="connsiteY1466" fmla="*/ 575923 h 1542374"/>
              <a:gd name="connsiteX1467" fmla="*/ 1695895 w 6798686"/>
              <a:gd name="connsiteY1467" fmla="*/ 595973 h 1542374"/>
              <a:gd name="connsiteX1468" fmla="*/ 1726865 w 6798686"/>
              <a:gd name="connsiteY1468" fmla="*/ 638028 h 1542374"/>
              <a:gd name="connsiteX1469" fmla="*/ 1492419 w 6798686"/>
              <a:gd name="connsiteY1469" fmla="*/ 622601 h 1542374"/>
              <a:gd name="connsiteX1470" fmla="*/ 1285390 w 6798686"/>
              <a:gd name="connsiteY1470" fmla="*/ 629594 h 1542374"/>
              <a:gd name="connsiteX1471" fmla="*/ 1257993 w 6798686"/>
              <a:gd name="connsiteY1471" fmla="*/ 589554 h 1542374"/>
              <a:gd name="connsiteX1472" fmla="*/ 1447232 w 6798686"/>
              <a:gd name="connsiteY1472" fmla="*/ 575923 h 1542374"/>
              <a:gd name="connsiteX1473" fmla="*/ 1719776 w 6798686"/>
              <a:gd name="connsiteY1473" fmla="*/ 574275 h 1542374"/>
              <a:gd name="connsiteX1474" fmla="*/ 1743541 w 6798686"/>
              <a:gd name="connsiteY1474" fmla="*/ 587840 h 1542374"/>
              <a:gd name="connsiteX1475" fmla="*/ 1749247 w 6798686"/>
              <a:gd name="connsiteY1475" fmla="*/ 591443 h 1542374"/>
              <a:gd name="connsiteX1476" fmla="*/ 1778238 w 6798686"/>
              <a:gd name="connsiteY1476" fmla="*/ 618163 h 1542374"/>
              <a:gd name="connsiteX1477" fmla="*/ 1747345 w 6798686"/>
              <a:gd name="connsiteY1477" fmla="*/ 605771 h 1542374"/>
              <a:gd name="connsiteX1478" fmla="*/ 1719776 w 6798686"/>
              <a:gd name="connsiteY1478" fmla="*/ 574275 h 1542374"/>
              <a:gd name="connsiteX1479" fmla="*/ 897094 w 6798686"/>
              <a:gd name="connsiteY1479" fmla="*/ 571741 h 1542374"/>
              <a:gd name="connsiteX1480" fmla="*/ 929928 w 6798686"/>
              <a:gd name="connsiteY1480" fmla="*/ 596030 h 1542374"/>
              <a:gd name="connsiteX1481" fmla="*/ 905355 w 6798686"/>
              <a:gd name="connsiteY1481" fmla="*/ 599969 h 1542374"/>
              <a:gd name="connsiteX1482" fmla="*/ 872215 w 6798686"/>
              <a:gd name="connsiteY1482" fmla="*/ 578127 h 1542374"/>
              <a:gd name="connsiteX1483" fmla="*/ 897094 w 6798686"/>
              <a:gd name="connsiteY1483" fmla="*/ 571741 h 1542374"/>
              <a:gd name="connsiteX1484" fmla="*/ 703475 w 6798686"/>
              <a:gd name="connsiteY1484" fmla="*/ 570709 h 1542374"/>
              <a:gd name="connsiteX1485" fmla="*/ 729372 w 6798686"/>
              <a:gd name="connsiteY1485" fmla="*/ 581948 h 1542374"/>
              <a:gd name="connsiteX1486" fmla="*/ 721188 w 6798686"/>
              <a:gd name="connsiteY1486" fmla="*/ 584073 h 1542374"/>
              <a:gd name="connsiteX1487" fmla="*/ 704742 w 6798686"/>
              <a:gd name="connsiteY1487" fmla="*/ 588188 h 1542374"/>
              <a:gd name="connsiteX1488" fmla="*/ 679421 w 6798686"/>
              <a:gd name="connsiteY1488" fmla="*/ 579204 h 1542374"/>
              <a:gd name="connsiteX1489" fmla="*/ 688028 w 6798686"/>
              <a:gd name="connsiteY1489" fmla="*/ 576248 h 1542374"/>
              <a:gd name="connsiteX1490" fmla="*/ 703475 w 6798686"/>
              <a:gd name="connsiteY1490" fmla="*/ 570709 h 1542374"/>
              <a:gd name="connsiteX1491" fmla="*/ 1092750 w 6798686"/>
              <a:gd name="connsiteY1491" fmla="*/ 570202 h 1542374"/>
              <a:gd name="connsiteX1492" fmla="*/ 1119032 w 6798686"/>
              <a:gd name="connsiteY1492" fmla="*/ 600238 h 1542374"/>
              <a:gd name="connsiteX1493" fmla="*/ 1091943 w 6798686"/>
              <a:gd name="connsiteY1493" fmla="*/ 603523 h 1542374"/>
              <a:gd name="connsiteX1494" fmla="*/ 1065700 w 6798686"/>
              <a:gd name="connsiteY1494" fmla="*/ 575683 h 1542374"/>
              <a:gd name="connsiteX1495" fmla="*/ 1070406 w 6798686"/>
              <a:gd name="connsiteY1495" fmla="*/ 574730 h 1542374"/>
              <a:gd name="connsiteX1496" fmla="*/ 1092750 w 6798686"/>
              <a:gd name="connsiteY1496" fmla="*/ 570202 h 1542374"/>
              <a:gd name="connsiteX1497" fmla="*/ 3779601 w 6798686"/>
              <a:gd name="connsiteY1497" fmla="*/ 567589 h 1542374"/>
              <a:gd name="connsiteX1498" fmla="*/ 3733722 w 6798686"/>
              <a:gd name="connsiteY1498" fmla="*/ 610151 h 1542374"/>
              <a:gd name="connsiteX1499" fmla="*/ 3665827 w 6798686"/>
              <a:gd name="connsiteY1499" fmla="*/ 623235 h 1542374"/>
              <a:gd name="connsiteX1500" fmla="*/ 3716662 w 6798686"/>
              <a:gd name="connsiteY1500" fmla="*/ 578340 h 1542374"/>
              <a:gd name="connsiteX1501" fmla="*/ 3779601 w 6798686"/>
              <a:gd name="connsiteY1501" fmla="*/ 567589 h 1542374"/>
              <a:gd name="connsiteX1502" fmla="*/ 800150 w 6798686"/>
              <a:gd name="connsiteY1502" fmla="*/ 566799 h 1542374"/>
              <a:gd name="connsiteX1503" fmla="*/ 827988 w 6798686"/>
              <a:gd name="connsiteY1503" fmla="*/ 583066 h 1542374"/>
              <a:gd name="connsiteX1504" fmla="*/ 803646 w 6798686"/>
              <a:gd name="connsiteY1504" fmla="*/ 588455 h 1542374"/>
              <a:gd name="connsiteX1505" fmla="*/ 775923 w 6798686"/>
              <a:gd name="connsiteY1505" fmla="*/ 574469 h 1542374"/>
              <a:gd name="connsiteX1506" fmla="*/ 800150 w 6798686"/>
              <a:gd name="connsiteY1506" fmla="*/ 566799 h 1542374"/>
              <a:gd name="connsiteX1507" fmla="*/ 1124892 w 6798686"/>
              <a:gd name="connsiteY1507" fmla="*/ 563758 h 1542374"/>
              <a:gd name="connsiteX1508" fmla="*/ 1151443 w 6798686"/>
              <a:gd name="connsiteY1508" fmla="*/ 596299 h 1542374"/>
              <a:gd name="connsiteX1509" fmla="*/ 1124066 w 6798686"/>
              <a:gd name="connsiteY1509" fmla="*/ 599623 h 1542374"/>
              <a:gd name="connsiteX1510" fmla="*/ 1097476 w 6798686"/>
              <a:gd name="connsiteY1510" fmla="*/ 569249 h 1542374"/>
              <a:gd name="connsiteX1511" fmla="*/ 1124892 w 6798686"/>
              <a:gd name="connsiteY1511" fmla="*/ 563758 h 1542374"/>
              <a:gd name="connsiteX1512" fmla="*/ 928410 w 6798686"/>
              <a:gd name="connsiteY1512" fmla="*/ 563477 h 1542374"/>
              <a:gd name="connsiteX1513" fmla="*/ 961359 w 6798686"/>
              <a:gd name="connsiteY1513" fmla="*/ 590520 h 1542374"/>
              <a:gd name="connsiteX1514" fmla="*/ 936267 w 6798686"/>
              <a:gd name="connsiteY1514" fmla="*/ 594962 h 1542374"/>
              <a:gd name="connsiteX1515" fmla="*/ 902839 w 6798686"/>
              <a:gd name="connsiteY1515" fmla="*/ 570242 h 1542374"/>
              <a:gd name="connsiteX1516" fmla="*/ 928410 w 6798686"/>
              <a:gd name="connsiteY1516" fmla="*/ 563477 h 1542374"/>
              <a:gd name="connsiteX1517" fmla="*/ 734502 w 6798686"/>
              <a:gd name="connsiteY1517" fmla="*/ 558818 h 1542374"/>
              <a:gd name="connsiteX1518" fmla="*/ 761822 w 6798686"/>
              <a:gd name="connsiteY1518" fmla="*/ 572805 h 1542374"/>
              <a:gd name="connsiteX1519" fmla="*/ 737134 w 6798686"/>
              <a:gd name="connsiteY1519" fmla="*/ 579863 h 1542374"/>
              <a:gd name="connsiteX1520" fmla="*/ 710199 w 6798686"/>
              <a:gd name="connsiteY1520" fmla="*/ 568209 h 1542374"/>
              <a:gd name="connsiteX1521" fmla="*/ 734502 w 6798686"/>
              <a:gd name="connsiteY1521" fmla="*/ 558818 h 1542374"/>
              <a:gd name="connsiteX1522" fmla="*/ 3847630 w 6798686"/>
              <a:gd name="connsiteY1522" fmla="*/ 558817 h 1542374"/>
              <a:gd name="connsiteX1523" fmla="*/ 3806671 w 6798686"/>
              <a:gd name="connsiteY1523" fmla="*/ 598624 h 1542374"/>
              <a:gd name="connsiteX1524" fmla="*/ 3752127 w 6798686"/>
              <a:gd name="connsiteY1524" fmla="*/ 606943 h 1542374"/>
              <a:gd name="connsiteX1525" fmla="*/ 3741196 w 6798686"/>
              <a:gd name="connsiteY1525" fmla="*/ 608845 h 1542374"/>
              <a:gd name="connsiteX1526" fmla="*/ 3786747 w 6798686"/>
              <a:gd name="connsiteY1526" fmla="*/ 566548 h 1542374"/>
              <a:gd name="connsiteX1527" fmla="*/ 3847630 w 6798686"/>
              <a:gd name="connsiteY1527" fmla="*/ 558817 h 1542374"/>
              <a:gd name="connsiteX1528" fmla="*/ 3453802 w 6798686"/>
              <a:gd name="connsiteY1528" fmla="*/ 558252 h 1542374"/>
              <a:gd name="connsiteX1529" fmla="*/ 3392439 w 6798686"/>
              <a:gd name="connsiteY1529" fmla="*/ 598067 h 1542374"/>
              <a:gd name="connsiteX1530" fmla="*/ 3341008 w 6798686"/>
              <a:gd name="connsiteY1530" fmla="*/ 617471 h 1542374"/>
              <a:gd name="connsiteX1531" fmla="*/ 3337415 w 6798686"/>
              <a:gd name="connsiteY1531" fmla="*/ 618816 h 1542374"/>
              <a:gd name="connsiteX1532" fmla="*/ 3324831 w 6798686"/>
              <a:gd name="connsiteY1532" fmla="*/ 623581 h 1542374"/>
              <a:gd name="connsiteX1533" fmla="*/ 3388558 w 6798686"/>
              <a:gd name="connsiteY1533" fmla="*/ 585014 h 1542374"/>
              <a:gd name="connsiteX1534" fmla="*/ 3403236 w 6798686"/>
              <a:gd name="connsiteY1534" fmla="*/ 578987 h 1542374"/>
              <a:gd name="connsiteX1535" fmla="*/ 3424293 w 6798686"/>
              <a:gd name="connsiteY1535" fmla="*/ 570340 h 1542374"/>
              <a:gd name="connsiteX1536" fmla="*/ 3453802 w 6798686"/>
              <a:gd name="connsiteY1536" fmla="*/ 558252 h 1542374"/>
              <a:gd name="connsiteX1537" fmla="*/ 3627019 w 6798686"/>
              <a:gd name="connsiteY1537" fmla="*/ 557583 h 1542374"/>
              <a:gd name="connsiteX1538" fmla="*/ 3566789 w 6798686"/>
              <a:gd name="connsiteY1538" fmla="*/ 606251 h 1542374"/>
              <a:gd name="connsiteX1539" fmla="*/ 3497356 w 6798686"/>
              <a:gd name="connsiteY1539" fmla="*/ 624868 h 1542374"/>
              <a:gd name="connsiteX1540" fmla="*/ 3561332 w 6798686"/>
              <a:gd name="connsiteY1540" fmla="*/ 576006 h 1542374"/>
              <a:gd name="connsiteX1541" fmla="*/ 3627019 w 6798686"/>
              <a:gd name="connsiteY1541" fmla="*/ 557583 h 1542374"/>
              <a:gd name="connsiteX1542" fmla="*/ 1157360 w 6798686"/>
              <a:gd name="connsiteY1542" fmla="*/ 557403 h 1542374"/>
              <a:gd name="connsiteX1543" fmla="*/ 1184104 w 6798686"/>
              <a:gd name="connsiteY1543" fmla="*/ 592394 h 1542374"/>
              <a:gd name="connsiteX1544" fmla="*/ 1156265 w 6798686"/>
              <a:gd name="connsiteY1544" fmla="*/ 595723 h 1542374"/>
              <a:gd name="connsiteX1545" fmla="*/ 1129445 w 6798686"/>
              <a:gd name="connsiteY1545" fmla="*/ 562849 h 1542374"/>
              <a:gd name="connsiteX1546" fmla="*/ 1157360 w 6798686"/>
              <a:gd name="connsiteY1546" fmla="*/ 557403 h 1542374"/>
              <a:gd name="connsiteX1547" fmla="*/ 831100 w 6798686"/>
              <a:gd name="connsiteY1547" fmla="*/ 556521 h 1542374"/>
              <a:gd name="connsiteX1548" fmla="*/ 859688 w 6798686"/>
              <a:gd name="connsiteY1548" fmla="*/ 575493 h 1542374"/>
              <a:gd name="connsiteX1549" fmla="*/ 834828 w 6798686"/>
              <a:gd name="connsiteY1549" fmla="*/ 581479 h 1542374"/>
              <a:gd name="connsiteX1550" fmla="*/ 806240 w 6798686"/>
              <a:gd name="connsiteY1550" fmla="*/ 564801 h 1542374"/>
              <a:gd name="connsiteX1551" fmla="*/ 831100 w 6798686"/>
              <a:gd name="connsiteY1551" fmla="*/ 556521 h 1542374"/>
              <a:gd name="connsiteX1552" fmla="*/ 959995 w 6798686"/>
              <a:gd name="connsiteY1552" fmla="*/ 554986 h 1542374"/>
              <a:gd name="connsiteX1553" fmla="*/ 992847 w 6798686"/>
              <a:gd name="connsiteY1553" fmla="*/ 584605 h 1542374"/>
              <a:gd name="connsiteX1554" fmla="*/ 967218 w 6798686"/>
              <a:gd name="connsiteY1554" fmla="*/ 589441 h 1542374"/>
              <a:gd name="connsiteX1555" fmla="*/ 933789 w 6798686"/>
              <a:gd name="connsiteY1555" fmla="*/ 562033 h 1542374"/>
              <a:gd name="connsiteX1556" fmla="*/ 959995 w 6798686"/>
              <a:gd name="connsiteY1556" fmla="*/ 554986 h 1542374"/>
              <a:gd name="connsiteX1557" fmla="*/ 3912722 w 6798686"/>
              <a:gd name="connsiteY1557" fmla="*/ 553916 h 1542374"/>
              <a:gd name="connsiteX1558" fmla="*/ 3877121 w 6798686"/>
              <a:gd name="connsiteY1558" fmla="*/ 590071 h 1542374"/>
              <a:gd name="connsiteX1559" fmla="*/ 3813395 w 6798686"/>
              <a:gd name="connsiteY1559" fmla="*/ 597702 h 1542374"/>
              <a:gd name="connsiteX1560" fmla="*/ 3854086 w 6798686"/>
              <a:gd name="connsiteY1560" fmla="*/ 558121 h 1542374"/>
              <a:gd name="connsiteX1561" fmla="*/ 3854739 w 6798686"/>
              <a:gd name="connsiteY1561" fmla="*/ 558052 h 1542374"/>
              <a:gd name="connsiteX1562" fmla="*/ 3912722 w 6798686"/>
              <a:gd name="connsiteY1562" fmla="*/ 553916 h 1542374"/>
              <a:gd name="connsiteX1563" fmla="*/ 1671803 w 6798686"/>
              <a:gd name="connsiteY1563" fmla="*/ 553299 h 1542374"/>
              <a:gd name="connsiteX1564" fmla="*/ 1705962 w 6798686"/>
              <a:gd name="connsiteY1564" fmla="*/ 567449 h 1542374"/>
              <a:gd name="connsiteX1565" fmla="*/ 1736644 w 6798686"/>
              <a:gd name="connsiteY1565" fmla="*/ 602063 h 1542374"/>
              <a:gd name="connsiteX1566" fmla="*/ 1699641 w 6798686"/>
              <a:gd name="connsiteY1566" fmla="*/ 591335 h 1542374"/>
              <a:gd name="connsiteX1567" fmla="*/ 1697394 w 6798686"/>
              <a:gd name="connsiteY1567" fmla="*/ 588234 h 1542374"/>
              <a:gd name="connsiteX1568" fmla="*/ 1671803 w 6798686"/>
              <a:gd name="connsiteY1568" fmla="*/ 553299 h 1542374"/>
              <a:gd name="connsiteX1569" fmla="*/ 3975680 w 6798686"/>
              <a:gd name="connsiteY1569" fmla="*/ 552377 h 1542374"/>
              <a:gd name="connsiteX1570" fmla="*/ 3946496 w 6798686"/>
              <a:gd name="connsiteY1570" fmla="*/ 583262 h 1542374"/>
              <a:gd name="connsiteX1571" fmla="*/ 3883288 w 6798686"/>
              <a:gd name="connsiteY1571" fmla="*/ 589421 h 1542374"/>
              <a:gd name="connsiteX1572" fmla="*/ 3918466 w 6798686"/>
              <a:gd name="connsiteY1572" fmla="*/ 553662 h 1542374"/>
              <a:gd name="connsiteX1573" fmla="*/ 3975680 w 6798686"/>
              <a:gd name="connsiteY1573" fmla="*/ 552377 h 1542374"/>
              <a:gd name="connsiteX1574" fmla="*/ 1190175 w 6798686"/>
              <a:gd name="connsiteY1574" fmla="*/ 551237 h 1542374"/>
              <a:gd name="connsiteX1575" fmla="*/ 1217014 w 6798686"/>
              <a:gd name="connsiteY1575" fmla="*/ 588586 h 1542374"/>
              <a:gd name="connsiteX1576" fmla="*/ 1188753 w 6798686"/>
              <a:gd name="connsiteY1576" fmla="*/ 591850 h 1542374"/>
              <a:gd name="connsiteX1577" fmla="*/ 1161760 w 6798686"/>
              <a:gd name="connsiteY1577" fmla="*/ 556563 h 1542374"/>
              <a:gd name="connsiteX1578" fmla="*/ 1190175 w 6798686"/>
              <a:gd name="connsiteY1578" fmla="*/ 551237 h 1542374"/>
              <a:gd name="connsiteX1579" fmla="*/ 3544752 w 6798686"/>
              <a:gd name="connsiteY1579" fmla="*/ 548490 h 1542374"/>
              <a:gd name="connsiteX1580" fmla="*/ 3481102 w 6798686"/>
              <a:gd name="connsiteY1580" fmla="*/ 594922 h 1542374"/>
              <a:gd name="connsiteX1581" fmla="*/ 3411996 w 6798686"/>
              <a:gd name="connsiteY1581" fmla="*/ 617567 h 1542374"/>
              <a:gd name="connsiteX1582" fmla="*/ 3478874 w 6798686"/>
              <a:gd name="connsiteY1582" fmla="*/ 571838 h 1542374"/>
              <a:gd name="connsiteX1583" fmla="*/ 3544752 w 6798686"/>
              <a:gd name="connsiteY1583" fmla="*/ 548490 h 1542374"/>
              <a:gd name="connsiteX1584" fmla="*/ 3417914 w 6798686"/>
              <a:gd name="connsiteY1584" fmla="*/ 547274 h 1542374"/>
              <a:gd name="connsiteX1585" fmla="*/ 3386675 w 6798686"/>
              <a:gd name="connsiteY1585" fmla="*/ 565406 h 1542374"/>
              <a:gd name="connsiteX1586" fmla="*/ 3353150 w 6798686"/>
              <a:gd name="connsiteY1586" fmla="*/ 580257 h 1542374"/>
              <a:gd name="connsiteX1587" fmla="*/ 3384580 w 6798686"/>
              <a:gd name="connsiteY1587" fmla="*/ 563197 h 1542374"/>
              <a:gd name="connsiteX1588" fmla="*/ 3417914 w 6798686"/>
              <a:gd name="connsiteY1588" fmla="*/ 547274 h 1542374"/>
              <a:gd name="connsiteX1589" fmla="*/ 3441602 w 6798686"/>
              <a:gd name="connsiteY1589" fmla="*/ 546763 h 1542374"/>
              <a:gd name="connsiteX1590" fmla="*/ 3389192 w 6798686"/>
              <a:gd name="connsiteY1590" fmla="*/ 578991 h 1542374"/>
              <a:gd name="connsiteX1591" fmla="*/ 3331939 w 6798686"/>
              <a:gd name="connsiteY1591" fmla="*/ 602486 h 1542374"/>
              <a:gd name="connsiteX1592" fmla="*/ 3386060 w 6798686"/>
              <a:gd name="connsiteY1592" fmla="*/ 571406 h 1542374"/>
              <a:gd name="connsiteX1593" fmla="*/ 3427808 w 6798686"/>
              <a:gd name="connsiteY1593" fmla="*/ 552880 h 1542374"/>
              <a:gd name="connsiteX1594" fmla="*/ 3441602 w 6798686"/>
              <a:gd name="connsiteY1594" fmla="*/ 546763 h 1542374"/>
              <a:gd name="connsiteX1595" fmla="*/ 991906 w 6798686"/>
              <a:gd name="connsiteY1595" fmla="*/ 546361 h 1542374"/>
              <a:gd name="connsiteX1596" fmla="*/ 1024471 w 6798686"/>
              <a:gd name="connsiteY1596" fmla="*/ 578380 h 1542374"/>
              <a:gd name="connsiteX1597" fmla="*/ 998323 w 6798686"/>
              <a:gd name="connsiteY1597" fmla="*/ 583541 h 1542374"/>
              <a:gd name="connsiteX1598" fmla="*/ 965105 w 6798686"/>
              <a:gd name="connsiteY1598" fmla="*/ 553604 h 1542374"/>
              <a:gd name="connsiteX1599" fmla="*/ 973251 w 6798686"/>
              <a:gd name="connsiteY1599" fmla="*/ 551401 h 1542374"/>
              <a:gd name="connsiteX1600" fmla="*/ 991906 w 6798686"/>
              <a:gd name="connsiteY1600" fmla="*/ 546361 h 1542374"/>
              <a:gd name="connsiteX1601" fmla="*/ 765318 w 6798686"/>
              <a:gd name="connsiteY1601" fmla="*/ 546252 h 1542374"/>
              <a:gd name="connsiteX1602" fmla="*/ 793579 w 6798686"/>
              <a:gd name="connsiteY1602" fmla="*/ 562945 h 1542374"/>
              <a:gd name="connsiteX1603" fmla="*/ 768603 w 6798686"/>
              <a:gd name="connsiteY1603" fmla="*/ 570759 h 1542374"/>
              <a:gd name="connsiteX1604" fmla="*/ 740516 w 6798686"/>
              <a:gd name="connsiteY1604" fmla="*/ 556409 h 1542374"/>
              <a:gd name="connsiteX1605" fmla="*/ 765318 w 6798686"/>
              <a:gd name="connsiteY1605" fmla="*/ 546252 h 1542374"/>
              <a:gd name="connsiteX1606" fmla="*/ 862262 w 6798686"/>
              <a:gd name="connsiteY1606" fmla="*/ 545835 h 1542374"/>
              <a:gd name="connsiteX1607" fmla="*/ 891331 w 6798686"/>
              <a:gd name="connsiteY1607" fmla="*/ 567462 h 1542374"/>
              <a:gd name="connsiteX1608" fmla="*/ 865875 w 6798686"/>
              <a:gd name="connsiteY1608" fmla="*/ 573944 h 1542374"/>
              <a:gd name="connsiteX1609" fmla="*/ 836749 w 6798686"/>
              <a:gd name="connsiteY1609" fmla="*/ 554611 h 1542374"/>
              <a:gd name="connsiteX1610" fmla="*/ 862262 w 6798686"/>
              <a:gd name="connsiteY1610" fmla="*/ 545835 h 1542374"/>
              <a:gd name="connsiteX1611" fmla="*/ 1693340 w 6798686"/>
              <a:gd name="connsiteY1611" fmla="*/ 545583 h 1542374"/>
              <a:gd name="connsiteX1612" fmla="*/ 1726058 w 6798686"/>
              <a:gd name="connsiteY1612" fmla="*/ 571404 h 1542374"/>
              <a:gd name="connsiteX1613" fmla="*/ 1709708 w 6798686"/>
              <a:gd name="connsiteY1613" fmla="*/ 563137 h 1542374"/>
              <a:gd name="connsiteX1614" fmla="*/ 1693340 w 6798686"/>
              <a:gd name="connsiteY1614" fmla="*/ 545583 h 1542374"/>
              <a:gd name="connsiteX1615" fmla="*/ 1223354 w 6798686"/>
              <a:gd name="connsiteY1615" fmla="*/ 545374 h 1542374"/>
              <a:gd name="connsiteX1616" fmla="*/ 1250193 w 6798686"/>
              <a:gd name="connsiteY1616" fmla="*/ 584939 h 1542374"/>
              <a:gd name="connsiteX1617" fmla="*/ 1221490 w 6798686"/>
              <a:gd name="connsiteY1617" fmla="*/ 588075 h 1542374"/>
              <a:gd name="connsiteX1618" fmla="*/ 1194440 w 6798686"/>
              <a:gd name="connsiteY1618" fmla="*/ 550454 h 1542374"/>
              <a:gd name="connsiteX1619" fmla="*/ 1223354 w 6798686"/>
              <a:gd name="connsiteY1619" fmla="*/ 545374 h 1542374"/>
              <a:gd name="connsiteX1620" fmla="*/ 3700274 w 6798686"/>
              <a:gd name="connsiteY1620" fmla="*/ 539418 h 1542374"/>
              <a:gd name="connsiteX1621" fmla="*/ 3643637 w 6798686"/>
              <a:gd name="connsiteY1621" fmla="*/ 587740 h 1542374"/>
              <a:gd name="connsiteX1622" fmla="*/ 3576971 w 6798686"/>
              <a:gd name="connsiteY1622" fmla="*/ 603677 h 1542374"/>
              <a:gd name="connsiteX1623" fmla="*/ 3637239 w 6798686"/>
              <a:gd name="connsiteY1623" fmla="*/ 554886 h 1542374"/>
              <a:gd name="connsiteX1624" fmla="*/ 3700274 w 6798686"/>
              <a:gd name="connsiteY1624" fmla="*/ 539418 h 1542374"/>
              <a:gd name="connsiteX1625" fmla="*/ 1024163 w 6798686"/>
              <a:gd name="connsiteY1625" fmla="*/ 537704 h 1542374"/>
              <a:gd name="connsiteX1626" fmla="*/ 1056324 w 6798686"/>
              <a:gd name="connsiteY1626" fmla="*/ 571967 h 1542374"/>
              <a:gd name="connsiteX1627" fmla="*/ 1029658 w 6798686"/>
              <a:gd name="connsiteY1627" fmla="*/ 577349 h 1542374"/>
              <a:gd name="connsiteX1628" fmla="*/ 996786 w 6798686"/>
              <a:gd name="connsiteY1628" fmla="*/ 545043 h 1542374"/>
              <a:gd name="connsiteX1629" fmla="*/ 1024163 w 6798686"/>
              <a:gd name="connsiteY1629" fmla="*/ 537704 h 1542374"/>
              <a:gd name="connsiteX1630" fmla="*/ 893655 w 6798686"/>
              <a:gd name="connsiteY1630" fmla="*/ 534855 h 1542374"/>
              <a:gd name="connsiteX1631" fmla="*/ 923088 w 6798686"/>
              <a:gd name="connsiteY1631" fmla="*/ 559109 h 1542374"/>
              <a:gd name="connsiteX1632" fmla="*/ 897075 w 6798686"/>
              <a:gd name="connsiteY1632" fmla="*/ 565971 h 1542374"/>
              <a:gd name="connsiteX1633" fmla="*/ 867526 w 6798686"/>
              <a:gd name="connsiteY1633" fmla="*/ 543998 h 1542374"/>
              <a:gd name="connsiteX1634" fmla="*/ 893655 w 6798686"/>
              <a:gd name="connsiteY1634" fmla="*/ 534855 h 1542374"/>
              <a:gd name="connsiteX1635" fmla="*/ 796173 w 6798686"/>
              <a:gd name="connsiteY1635" fmla="*/ 533172 h 1542374"/>
              <a:gd name="connsiteX1636" fmla="*/ 825126 w 6798686"/>
              <a:gd name="connsiteY1636" fmla="*/ 552548 h 1542374"/>
              <a:gd name="connsiteX1637" fmla="*/ 799708 w 6798686"/>
              <a:gd name="connsiteY1637" fmla="*/ 560972 h 1542374"/>
              <a:gd name="connsiteX1638" fmla="*/ 770832 w 6798686"/>
              <a:gd name="connsiteY1638" fmla="*/ 543943 h 1542374"/>
              <a:gd name="connsiteX1639" fmla="*/ 796173 w 6798686"/>
              <a:gd name="connsiteY1639" fmla="*/ 533172 h 1542374"/>
              <a:gd name="connsiteX1640" fmla="*/ 1056881 w 6798686"/>
              <a:gd name="connsiteY1640" fmla="*/ 529076 h 1542374"/>
              <a:gd name="connsiteX1641" fmla="*/ 1088581 w 6798686"/>
              <a:gd name="connsiteY1641" fmla="*/ 565429 h 1542374"/>
              <a:gd name="connsiteX1642" fmla="*/ 1069311 w 6798686"/>
              <a:gd name="connsiteY1642" fmla="*/ 569339 h 1542374"/>
              <a:gd name="connsiteX1643" fmla="*/ 1061261 w 6798686"/>
              <a:gd name="connsiteY1643" fmla="*/ 570968 h 1542374"/>
              <a:gd name="connsiteX1644" fmla="*/ 1028851 w 6798686"/>
              <a:gd name="connsiteY1644" fmla="*/ 536454 h 1542374"/>
              <a:gd name="connsiteX1645" fmla="*/ 1056881 w 6798686"/>
              <a:gd name="connsiteY1645" fmla="*/ 529076 h 1542374"/>
              <a:gd name="connsiteX1646" fmla="*/ 3769957 w 6798686"/>
              <a:gd name="connsiteY1646" fmla="*/ 524944 h 1542374"/>
              <a:gd name="connsiteX1647" fmla="*/ 3717142 w 6798686"/>
              <a:gd name="connsiteY1647" fmla="*/ 572313 h 1542374"/>
              <a:gd name="connsiteX1648" fmla="*/ 3716797 w 6798686"/>
              <a:gd name="connsiteY1648" fmla="*/ 572626 h 1542374"/>
              <a:gd name="connsiteX1649" fmla="*/ 3652570 w 6798686"/>
              <a:gd name="connsiteY1649" fmla="*/ 585765 h 1542374"/>
              <a:gd name="connsiteX1650" fmla="*/ 3709189 w 6798686"/>
              <a:gd name="connsiteY1650" fmla="*/ 537397 h 1542374"/>
              <a:gd name="connsiteX1651" fmla="*/ 3769957 w 6798686"/>
              <a:gd name="connsiteY1651" fmla="*/ 524944 h 1542374"/>
              <a:gd name="connsiteX1652" fmla="*/ 1402027 w 6798686"/>
              <a:gd name="connsiteY1652" fmla="*/ 523914 h 1542374"/>
              <a:gd name="connsiteX1653" fmla="*/ 1662101 w 6798686"/>
              <a:gd name="connsiteY1653" fmla="*/ 549921 h 1542374"/>
              <a:gd name="connsiteX1654" fmla="*/ 1690977 w 6798686"/>
              <a:gd name="connsiteY1654" fmla="*/ 589208 h 1542374"/>
              <a:gd name="connsiteX1655" fmla="*/ 1447079 w 6798686"/>
              <a:gd name="connsiteY1655" fmla="*/ 570511 h 1542374"/>
              <a:gd name="connsiteX1656" fmla="*/ 1254535 w 6798686"/>
              <a:gd name="connsiteY1656" fmla="*/ 584478 h 1542374"/>
              <a:gd name="connsiteX1657" fmla="*/ 1227523 w 6798686"/>
              <a:gd name="connsiteY1657" fmla="*/ 544665 h 1542374"/>
              <a:gd name="connsiteX1658" fmla="*/ 1402027 w 6798686"/>
              <a:gd name="connsiteY1658" fmla="*/ 523914 h 1542374"/>
              <a:gd name="connsiteX1659" fmla="*/ 925394 w 6798686"/>
              <a:gd name="connsiteY1659" fmla="*/ 523691 h 1542374"/>
              <a:gd name="connsiteX1660" fmla="*/ 955057 w 6798686"/>
              <a:gd name="connsiteY1660" fmla="*/ 550530 h 1542374"/>
              <a:gd name="connsiteX1661" fmla="*/ 928487 w 6798686"/>
              <a:gd name="connsiteY1661" fmla="*/ 557672 h 1542374"/>
              <a:gd name="connsiteX1662" fmla="*/ 898670 w 6798686"/>
              <a:gd name="connsiteY1662" fmla="*/ 533097 h 1542374"/>
              <a:gd name="connsiteX1663" fmla="*/ 911638 w 6798686"/>
              <a:gd name="connsiteY1663" fmla="*/ 528531 h 1542374"/>
              <a:gd name="connsiteX1664" fmla="*/ 925394 w 6798686"/>
              <a:gd name="connsiteY1664" fmla="*/ 523691 h 1542374"/>
              <a:gd name="connsiteX1665" fmla="*/ 3540660 w 6798686"/>
              <a:gd name="connsiteY1665" fmla="*/ 523301 h 1542374"/>
              <a:gd name="connsiteX1666" fmla="*/ 3479162 w 6798686"/>
              <a:gd name="connsiteY1666" fmla="*/ 566013 h 1542374"/>
              <a:gd name="connsiteX1667" fmla="*/ 3413187 w 6798686"/>
              <a:gd name="connsiteY1667" fmla="*/ 590305 h 1542374"/>
              <a:gd name="connsiteX1668" fmla="*/ 3476587 w 6798686"/>
              <a:gd name="connsiteY1668" fmla="*/ 548967 h 1542374"/>
              <a:gd name="connsiteX1669" fmla="*/ 3540660 w 6798686"/>
              <a:gd name="connsiteY1669" fmla="*/ 523301 h 1542374"/>
              <a:gd name="connsiteX1670" fmla="*/ 3623041 w 6798686"/>
              <a:gd name="connsiteY1670" fmla="*/ 522588 h 1542374"/>
              <a:gd name="connsiteX1671" fmla="*/ 3561562 w 6798686"/>
              <a:gd name="connsiteY1671" fmla="*/ 570211 h 1542374"/>
              <a:gd name="connsiteX1672" fmla="*/ 3494877 w 6798686"/>
              <a:gd name="connsiteY1672" fmla="*/ 590534 h 1542374"/>
              <a:gd name="connsiteX1673" fmla="*/ 3559104 w 6798686"/>
              <a:gd name="connsiteY1673" fmla="*/ 543570 h 1542374"/>
              <a:gd name="connsiteX1674" fmla="*/ 3623041 w 6798686"/>
              <a:gd name="connsiteY1674" fmla="*/ 522588 h 1542374"/>
              <a:gd name="connsiteX1675" fmla="*/ 1089811 w 6798686"/>
              <a:gd name="connsiteY1675" fmla="*/ 520638 h 1542374"/>
              <a:gd name="connsiteX1676" fmla="*/ 1120954 w 6798686"/>
              <a:gd name="connsiteY1676" fmla="*/ 558930 h 1542374"/>
              <a:gd name="connsiteX1677" fmla="*/ 1093307 w 6798686"/>
              <a:gd name="connsiteY1677" fmla="*/ 564475 h 1542374"/>
              <a:gd name="connsiteX1678" fmla="*/ 1061415 w 6798686"/>
              <a:gd name="connsiteY1678" fmla="*/ 527899 h 1542374"/>
              <a:gd name="connsiteX1679" fmla="*/ 1089811 w 6798686"/>
              <a:gd name="connsiteY1679" fmla="*/ 520638 h 1542374"/>
              <a:gd name="connsiteX1680" fmla="*/ 827296 w 6798686"/>
              <a:gd name="connsiteY1680" fmla="*/ 519699 h 1542374"/>
              <a:gd name="connsiteX1681" fmla="*/ 856749 w 6798686"/>
              <a:gd name="connsiteY1681" fmla="*/ 541735 h 1542374"/>
              <a:gd name="connsiteX1682" fmla="*/ 830774 w 6798686"/>
              <a:gd name="connsiteY1682" fmla="*/ 550640 h 1542374"/>
              <a:gd name="connsiteX1683" fmla="*/ 801341 w 6798686"/>
              <a:gd name="connsiteY1683" fmla="*/ 530955 h 1542374"/>
              <a:gd name="connsiteX1684" fmla="*/ 827296 w 6798686"/>
              <a:gd name="connsiteY1684" fmla="*/ 519699 h 1542374"/>
              <a:gd name="connsiteX1685" fmla="*/ 3836526 w 6798686"/>
              <a:gd name="connsiteY1685" fmla="*/ 514166 h 1542374"/>
              <a:gd name="connsiteX1686" fmla="*/ 3795239 w 6798686"/>
              <a:gd name="connsiteY1686" fmla="*/ 552999 h 1542374"/>
              <a:gd name="connsiteX1687" fmla="*/ 3786786 w 6798686"/>
              <a:gd name="connsiteY1687" fmla="*/ 560893 h 1542374"/>
              <a:gd name="connsiteX1688" fmla="*/ 3724731 w 6798686"/>
              <a:gd name="connsiteY1688" fmla="*/ 571147 h 1542374"/>
              <a:gd name="connsiteX1689" fmla="*/ 3777757 w 6798686"/>
              <a:gd name="connsiteY1689" fmla="*/ 523541 h 1542374"/>
              <a:gd name="connsiteX1690" fmla="*/ 3836526 w 6798686"/>
              <a:gd name="connsiteY1690" fmla="*/ 514166 h 1542374"/>
              <a:gd name="connsiteX1691" fmla="*/ 3476376 w 6798686"/>
              <a:gd name="connsiteY1691" fmla="*/ 513115 h 1542374"/>
              <a:gd name="connsiteX1692" fmla="*/ 3471900 w 6798686"/>
              <a:gd name="connsiteY1692" fmla="*/ 515737 h 1542374"/>
              <a:gd name="connsiteX1693" fmla="*/ 3466636 w 6798686"/>
              <a:gd name="connsiteY1693" fmla="*/ 518254 h 1542374"/>
              <a:gd name="connsiteX1694" fmla="*/ 3470420 w 6798686"/>
              <a:gd name="connsiteY1694" fmla="*/ 516170 h 1542374"/>
              <a:gd name="connsiteX1695" fmla="*/ 3476376 w 6798686"/>
              <a:gd name="connsiteY1695" fmla="*/ 513115 h 1542374"/>
              <a:gd name="connsiteX1696" fmla="*/ 1640756 w 6798686"/>
              <a:gd name="connsiteY1696" fmla="*/ 512757 h 1542374"/>
              <a:gd name="connsiteX1697" fmla="*/ 1668364 w 6798686"/>
              <a:gd name="connsiteY1697" fmla="*/ 528381 h 1542374"/>
              <a:gd name="connsiteX1698" fmla="*/ 1696395 w 6798686"/>
              <a:gd name="connsiteY1698" fmla="*/ 557072 h 1542374"/>
              <a:gd name="connsiteX1699" fmla="*/ 1665905 w 6798686"/>
              <a:gd name="connsiteY1699" fmla="*/ 545397 h 1542374"/>
              <a:gd name="connsiteX1700" fmla="*/ 1640756 w 6798686"/>
              <a:gd name="connsiteY1700" fmla="*/ 512757 h 1542374"/>
              <a:gd name="connsiteX1701" fmla="*/ 1123105 w 6798686"/>
              <a:gd name="connsiteY1701" fmla="*/ 512448 h 1542374"/>
              <a:gd name="connsiteX1702" fmla="*/ 1153633 w 6798686"/>
              <a:gd name="connsiteY1702" fmla="*/ 552515 h 1542374"/>
              <a:gd name="connsiteX1703" fmla="*/ 1125507 w 6798686"/>
              <a:gd name="connsiteY1703" fmla="*/ 558023 h 1542374"/>
              <a:gd name="connsiteX1704" fmla="*/ 1094191 w 6798686"/>
              <a:gd name="connsiteY1704" fmla="*/ 519539 h 1542374"/>
              <a:gd name="connsiteX1705" fmla="*/ 1123105 w 6798686"/>
              <a:gd name="connsiteY1705" fmla="*/ 512448 h 1542374"/>
              <a:gd name="connsiteX1706" fmla="*/ 957497 w 6798686"/>
              <a:gd name="connsiteY1706" fmla="*/ 512444 h 1542374"/>
              <a:gd name="connsiteX1707" fmla="*/ 987295 w 6798686"/>
              <a:gd name="connsiteY1707" fmla="*/ 541818 h 1542374"/>
              <a:gd name="connsiteX1708" fmla="*/ 971791 w 6798686"/>
              <a:gd name="connsiteY1708" fmla="*/ 546004 h 1542374"/>
              <a:gd name="connsiteX1709" fmla="*/ 960168 w 6798686"/>
              <a:gd name="connsiteY1709" fmla="*/ 549147 h 1542374"/>
              <a:gd name="connsiteX1710" fmla="*/ 930177 w 6798686"/>
              <a:gd name="connsiteY1710" fmla="*/ 522010 h 1542374"/>
              <a:gd name="connsiteX1711" fmla="*/ 957497 w 6798686"/>
              <a:gd name="connsiteY1711" fmla="*/ 512444 h 1542374"/>
              <a:gd name="connsiteX1712" fmla="*/ 3900464 w 6798686"/>
              <a:gd name="connsiteY1712" fmla="*/ 506990 h 1542374"/>
              <a:gd name="connsiteX1713" fmla="*/ 3873337 w 6798686"/>
              <a:gd name="connsiteY1713" fmla="*/ 533683 h 1542374"/>
              <a:gd name="connsiteX1714" fmla="*/ 3854105 w 6798686"/>
              <a:gd name="connsiteY1714" fmla="*/ 552502 h 1542374"/>
              <a:gd name="connsiteX1715" fmla="*/ 3793914 w 6798686"/>
              <a:gd name="connsiteY1715" fmla="*/ 559854 h 1542374"/>
              <a:gd name="connsiteX1716" fmla="*/ 3798045 w 6798686"/>
              <a:gd name="connsiteY1716" fmla="*/ 555996 h 1542374"/>
              <a:gd name="connsiteX1717" fmla="*/ 3843481 w 6798686"/>
              <a:gd name="connsiteY1717" fmla="*/ 513232 h 1542374"/>
              <a:gd name="connsiteX1718" fmla="*/ 3900464 w 6798686"/>
              <a:gd name="connsiteY1718" fmla="*/ 506990 h 1542374"/>
              <a:gd name="connsiteX1719" fmla="*/ 3531957 w 6798686"/>
              <a:gd name="connsiteY1719" fmla="*/ 506802 h 1542374"/>
              <a:gd name="connsiteX1720" fmla="*/ 3477029 w 6798686"/>
              <a:gd name="connsiteY1720" fmla="*/ 543042 h 1542374"/>
              <a:gd name="connsiteX1721" fmla="*/ 3422256 w 6798686"/>
              <a:gd name="connsiteY1721" fmla="*/ 565410 h 1542374"/>
              <a:gd name="connsiteX1722" fmla="*/ 3417030 w 6798686"/>
              <a:gd name="connsiteY1722" fmla="*/ 567560 h 1542374"/>
              <a:gd name="connsiteX1723" fmla="*/ 3473629 w 6798686"/>
              <a:gd name="connsiteY1723" fmla="*/ 532552 h 1542374"/>
              <a:gd name="connsiteX1724" fmla="*/ 3509229 w 6798686"/>
              <a:gd name="connsiteY1724" fmla="*/ 516792 h 1542374"/>
              <a:gd name="connsiteX1725" fmla="*/ 3531957 w 6798686"/>
              <a:gd name="connsiteY1725" fmla="*/ 506802 h 1542374"/>
              <a:gd name="connsiteX1726" fmla="*/ 858728 w 6798686"/>
              <a:gd name="connsiteY1726" fmla="*/ 505958 h 1542374"/>
              <a:gd name="connsiteX1727" fmla="*/ 888545 w 6798686"/>
              <a:gd name="connsiteY1727" fmla="*/ 530634 h 1542374"/>
              <a:gd name="connsiteX1728" fmla="*/ 862032 w 6798686"/>
              <a:gd name="connsiteY1728" fmla="*/ 539902 h 1542374"/>
              <a:gd name="connsiteX1729" fmla="*/ 832176 w 6798686"/>
              <a:gd name="connsiteY1729" fmla="*/ 517572 h 1542374"/>
              <a:gd name="connsiteX1730" fmla="*/ 855308 w 6798686"/>
              <a:gd name="connsiteY1730" fmla="*/ 507455 h 1542374"/>
              <a:gd name="connsiteX1731" fmla="*/ 858728 w 6798686"/>
              <a:gd name="connsiteY1731" fmla="*/ 505958 h 1542374"/>
              <a:gd name="connsiteX1732" fmla="*/ 1156765 w 6798686"/>
              <a:gd name="connsiteY1732" fmla="*/ 504602 h 1542374"/>
              <a:gd name="connsiteX1733" fmla="*/ 1186620 w 6798686"/>
              <a:gd name="connsiteY1733" fmla="*/ 546298 h 1542374"/>
              <a:gd name="connsiteX1734" fmla="*/ 1158033 w 6798686"/>
              <a:gd name="connsiteY1734" fmla="*/ 551673 h 1542374"/>
              <a:gd name="connsiteX1735" fmla="*/ 1127370 w 6798686"/>
              <a:gd name="connsiteY1735" fmla="*/ 511428 h 1542374"/>
              <a:gd name="connsiteX1736" fmla="*/ 1156765 w 6798686"/>
              <a:gd name="connsiteY1736" fmla="*/ 504602 h 1542374"/>
              <a:gd name="connsiteX1737" fmla="*/ 3962135 w 6798686"/>
              <a:gd name="connsiteY1737" fmla="*/ 503382 h 1542374"/>
              <a:gd name="connsiteX1738" fmla="*/ 3951434 w 6798686"/>
              <a:gd name="connsiteY1738" fmla="*/ 514364 h 1542374"/>
              <a:gd name="connsiteX1739" fmla="*/ 3918466 w 6798686"/>
              <a:gd name="connsiteY1739" fmla="*/ 548063 h 1542374"/>
              <a:gd name="connsiteX1740" fmla="*/ 3860465 w 6798686"/>
              <a:gd name="connsiteY1740" fmla="*/ 551900 h 1542374"/>
              <a:gd name="connsiteX1741" fmla="*/ 3876142 w 6798686"/>
              <a:gd name="connsiteY1741" fmla="*/ 536550 h 1542374"/>
              <a:gd name="connsiteX1742" fmla="*/ 3906708 w 6798686"/>
              <a:gd name="connsiteY1742" fmla="*/ 506475 h 1542374"/>
              <a:gd name="connsiteX1743" fmla="*/ 3956410 w 6798686"/>
              <a:gd name="connsiteY1743" fmla="*/ 503547 h 1542374"/>
              <a:gd name="connsiteX1744" fmla="*/ 3962135 w 6798686"/>
              <a:gd name="connsiteY1744" fmla="*/ 503382 h 1542374"/>
              <a:gd name="connsiteX1745" fmla="*/ 4022326 w 6798686"/>
              <a:gd name="connsiteY1745" fmla="*/ 502740 h 1542374"/>
              <a:gd name="connsiteX1746" fmla="*/ 3980982 w 6798686"/>
              <a:gd name="connsiteY1746" fmla="*/ 546757 h 1542374"/>
              <a:gd name="connsiteX1747" fmla="*/ 3924191 w 6798686"/>
              <a:gd name="connsiteY1747" fmla="*/ 547845 h 1542374"/>
              <a:gd name="connsiteX1748" fmla="*/ 3954239 w 6798686"/>
              <a:gd name="connsiteY1748" fmla="*/ 517109 h 1542374"/>
              <a:gd name="connsiteX1749" fmla="*/ 3967783 w 6798686"/>
              <a:gd name="connsiteY1749" fmla="*/ 503221 h 1542374"/>
              <a:gd name="connsiteX1750" fmla="*/ 4022326 w 6798686"/>
              <a:gd name="connsiteY1750" fmla="*/ 502740 h 1542374"/>
              <a:gd name="connsiteX1751" fmla="*/ 989966 w 6798686"/>
              <a:gd name="connsiteY1751" fmla="*/ 501234 h 1542374"/>
              <a:gd name="connsiteX1752" fmla="*/ 992117 w 6798686"/>
              <a:gd name="connsiteY1752" fmla="*/ 503530 h 1542374"/>
              <a:gd name="connsiteX1753" fmla="*/ 1019821 w 6798686"/>
              <a:gd name="connsiteY1753" fmla="*/ 533078 h 1542374"/>
              <a:gd name="connsiteX1754" fmla="*/ 992175 w 6798686"/>
              <a:gd name="connsiteY1754" fmla="*/ 540502 h 1542374"/>
              <a:gd name="connsiteX1755" fmla="*/ 962089 w 6798686"/>
              <a:gd name="connsiteY1755" fmla="*/ 510848 h 1542374"/>
              <a:gd name="connsiteX1756" fmla="*/ 989966 w 6798686"/>
              <a:gd name="connsiteY1756" fmla="*/ 501234 h 1542374"/>
              <a:gd name="connsiteX1757" fmla="*/ 3696489 w 6798686"/>
              <a:gd name="connsiteY1757" fmla="*/ 500750 h 1542374"/>
              <a:gd name="connsiteX1758" fmla="*/ 3637335 w 6798686"/>
              <a:gd name="connsiteY1758" fmla="*/ 549168 h 1542374"/>
              <a:gd name="connsiteX1759" fmla="*/ 3573263 w 6798686"/>
              <a:gd name="connsiteY1759" fmla="*/ 566805 h 1542374"/>
              <a:gd name="connsiteX1760" fmla="*/ 3635126 w 6798686"/>
              <a:gd name="connsiteY1760" fmla="*/ 518817 h 1542374"/>
              <a:gd name="connsiteX1761" fmla="*/ 3696489 w 6798686"/>
              <a:gd name="connsiteY1761" fmla="*/ 500750 h 1542374"/>
              <a:gd name="connsiteX1762" fmla="*/ 3516683 w 6798686"/>
              <a:gd name="connsiteY1762" fmla="*/ 500045 h 1542374"/>
              <a:gd name="connsiteX1763" fmla="*/ 3474032 w 6798686"/>
              <a:gd name="connsiteY1763" fmla="*/ 526640 h 1542374"/>
              <a:gd name="connsiteX1764" fmla="*/ 3428020 w 6798686"/>
              <a:gd name="connsiteY1764" fmla="*/ 547055 h 1542374"/>
              <a:gd name="connsiteX1765" fmla="*/ 3471515 w 6798686"/>
              <a:gd name="connsiteY1765" fmla="*/ 521635 h 1542374"/>
              <a:gd name="connsiteX1766" fmla="*/ 3516683 w 6798686"/>
              <a:gd name="connsiteY1766" fmla="*/ 500045 h 1542374"/>
              <a:gd name="connsiteX1767" fmla="*/ 1190809 w 6798686"/>
              <a:gd name="connsiteY1767" fmla="*/ 497196 h 1542374"/>
              <a:gd name="connsiteX1768" fmla="*/ 1219973 w 6798686"/>
              <a:gd name="connsiteY1768" fmla="*/ 540367 h 1542374"/>
              <a:gd name="connsiteX1769" fmla="*/ 1190905 w 6798686"/>
              <a:gd name="connsiteY1769" fmla="*/ 545506 h 1542374"/>
              <a:gd name="connsiteX1770" fmla="*/ 1160915 w 6798686"/>
              <a:gd name="connsiteY1770" fmla="*/ 503659 h 1542374"/>
              <a:gd name="connsiteX1771" fmla="*/ 1190809 w 6798686"/>
              <a:gd name="connsiteY1771" fmla="*/ 497196 h 1542374"/>
              <a:gd name="connsiteX1772" fmla="*/ 3619641 w 6798686"/>
              <a:gd name="connsiteY1772" fmla="*/ 493173 h 1542374"/>
              <a:gd name="connsiteX1773" fmla="*/ 3559104 w 6798686"/>
              <a:gd name="connsiteY1773" fmla="*/ 537943 h 1542374"/>
              <a:gd name="connsiteX1774" fmla="*/ 3496146 w 6798686"/>
              <a:gd name="connsiteY1774" fmla="*/ 559894 h 1542374"/>
              <a:gd name="connsiteX1775" fmla="*/ 3558950 w 6798686"/>
              <a:gd name="connsiteY1775" fmla="*/ 516146 h 1542374"/>
              <a:gd name="connsiteX1776" fmla="*/ 3619641 w 6798686"/>
              <a:gd name="connsiteY1776" fmla="*/ 493173 h 1542374"/>
              <a:gd name="connsiteX1777" fmla="*/ 890524 w 6798686"/>
              <a:gd name="connsiteY1777" fmla="*/ 492068 h 1542374"/>
              <a:gd name="connsiteX1778" fmla="*/ 920610 w 6798686"/>
              <a:gd name="connsiteY1778" fmla="*/ 519355 h 1542374"/>
              <a:gd name="connsiteX1779" fmla="*/ 909755 w 6798686"/>
              <a:gd name="connsiteY1779" fmla="*/ 523174 h 1542374"/>
              <a:gd name="connsiteX1780" fmla="*/ 893540 w 6798686"/>
              <a:gd name="connsiteY1780" fmla="*/ 528876 h 1542374"/>
              <a:gd name="connsiteX1781" fmla="*/ 863377 w 6798686"/>
              <a:gd name="connsiteY1781" fmla="*/ 503920 h 1542374"/>
              <a:gd name="connsiteX1782" fmla="*/ 890524 w 6798686"/>
              <a:gd name="connsiteY1782" fmla="*/ 492068 h 1542374"/>
              <a:gd name="connsiteX1783" fmla="*/ 1022914 w 6798686"/>
              <a:gd name="connsiteY1783" fmla="*/ 490124 h 1542374"/>
              <a:gd name="connsiteX1784" fmla="*/ 1050868 w 6798686"/>
              <a:gd name="connsiteY1784" fmla="*/ 522193 h 1542374"/>
              <a:gd name="connsiteX1785" fmla="*/ 1052770 w 6798686"/>
              <a:gd name="connsiteY1785" fmla="*/ 524369 h 1542374"/>
              <a:gd name="connsiteX1786" fmla="*/ 1024509 w 6798686"/>
              <a:gd name="connsiteY1786" fmla="*/ 531825 h 1542374"/>
              <a:gd name="connsiteX1787" fmla="*/ 995249 w 6798686"/>
              <a:gd name="connsiteY1787" fmla="*/ 500602 h 1542374"/>
              <a:gd name="connsiteX1788" fmla="*/ 994403 w 6798686"/>
              <a:gd name="connsiteY1788" fmla="*/ 499712 h 1542374"/>
              <a:gd name="connsiteX1789" fmla="*/ 1022914 w 6798686"/>
              <a:gd name="connsiteY1789" fmla="*/ 490124 h 1542374"/>
              <a:gd name="connsiteX1790" fmla="*/ 3765941 w 6798686"/>
              <a:gd name="connsiteY1790" fmla="*/ 482838 h 1542374"/>
              <a:gd name="connsiteX1791" fmla="*/ 3709189 w 6798686"/>
              <a:gd name="connsiteY1791" fmla="*/ 531764 h 1542374"/>
              <a:gd name="connsiteX1792" fmla="*/ 3647460 w 6798686"/>
              <a:gd name="connsiteY1792" fmla="*/ 546561 h 1542374"/>
              <a:gd name="connsiteX1793" fmla="*/ 3706825 w 6798686"/>
              <a:gd name="connsiteY1793" fmla="*/ 497905 h 1542374"/>
              <a:gd name="connsiteX1794" fmla="*/ 3765941 w 6798686"/>
              <a:gd name="connsiteY1794" fmla="*/ 482838 h 1542374"/>
              <a:gd name="connsiteX1795" fmla="*/ 1614877 w 6798686"/>
              <a:gd name="connsiteY1795" fmla="*/ 481788 h 1542374"/>
              <a:gd name="connsiteX1796" fmla="*/ 1630266 w 6798686"/>
              <a:gd name="connsiteY1796" fmla="*/ 493849 h 1542374"/>
              <a:gd name="connsiteX1797" fmla="*/ 1650554 w 6798686"/>
              <a:gd name="connsiteY1797" fmla="*/ 511549 h 1542374"/>
              <a:gd name="connsiteX1798" fmla="*/ 1632437 w 6798686"/>
              <a:gd name="connsiteY1798" fmla="*/ 502492 h 1542374"/>
              <a:gd name="connsiteX1799" fmla="*/ 1614877 w 6798686"/>
              <a:gd name="connsiteY1799" fmla="*/ 481788 h 1542374"/>
              <a:gd name="connsiteX1800" fmla="*/ 1056170 w 6798686"/>
              <a:gd name="connsiteY1800" fmla="*/ 479292 h 1542374"/>
              <a:gd name="connsiteX1801" fmla="*/ 1085911 w 6798686"/>
              <a:gd name="connsiteY1801" fmla="*/ 515858 h 1542374"/>
              <a:gd name="connsiteX1802" fmla="*/ 1057304 w 6798686"/>
              <a:gd name="connsiteY1802" fmla="*/ 523192 h 1542374"/>
              <a:gd name="connsiteX1803" fmla="*/ 1054038 w 6798686"/>
              <a:gd name="connsiteY1803" fmla="*/ 519441 h 1542374"/>
              <a:gd name="connsiteX1804" fmla="*/ 1027237 w 6798686"/>
              <a:gd name="connsiteY1804" fmla="*/ 488698 h 1542374"/>
              <a:gd name="connsiteX1805" fmla="*/ 1056170 w 6798686"/>
              <a:gd name="connsiteY1805" fmla="*/ 479292 h 1542374"/>
              <a:gd name="connsiteX1806" fmla="*/ 922723 w 6798686"/>
              <a:gd name="connsiteY1806" fmla="*/ 478145 h 1542374"/>
              <a:gd name="connsiteX1807" fmla="*/ 934231 w 6798686"/>
              <a:gd name="connsiteY1807" fmla="*/ 489495 h 1542374"/>
              <a:gd name="connsiteX1808" fmla="*/ 952982 w 6798686"/>
              <a:gd name="connsiteY1808" fmla="*/ 508006 h 1542374"/>
              <a:gd name="connsiteX1809" fmla="*/ 925374 w 6798686"/>
              <a:gd name="connsiteY1809" fmla="*/ 517676 h 1542374"/>
              <a:gd name="connsiteX1810" fmla="*/ 895000 w 6798686"/>
              <a:gd name="connsiteY1810" fmla="*/ 490122 h 1542374"/>
              <a:gd name="connsiteX1811" fmla="*/ 922723 w 6798686"/>
              <a:gd name="connsiteY1811" fmla="*/ 478145 h 1542374"/>
              <a:gd name="connsiteX1812" fmla="*/ 3614934 w 6798686"/>
              <a:gd name="connsiteY1812" fmla="*/ 471163 h 1542374"/>
              <a:gd name="connsiteX1813" fmla="*/ 3559161 w 6798686"/>
              <a:gd name="connsiteY1813" fmla="*/ 510346 h 1542374"/>
              <a:gd name="connsiteX1814" fmla="*/ 3499277 w 6798686"/>
              <a:gd name="connsiteY1814" fmla="*/ 534048 h 1542374"/>
              <a:gd name="connsiteX1815" fmla="*/ 3556836 w 6798686"/>
              <a:gd name="connsiteY1815" fmla="*/ 495960 h 1542374"/>
              <a:gd name="connsiteX1816" fmla="*/ 3614934 w 6798686"/>
              <a:gd name="connsiteY1816" fmla="*/ 471163 h 1542374"/>
              <a:gd name="connsiteX1817" fmla="*/ 1437631 w 6798686"/>
              <a:gd name="connsiteY1817" fmla="*/ 468874 h 1542374"/>
              <a:gd name="connsiteX1818" fmla="*/ 1628595 w 6798686"/>
              <a:gd name="connsiteY1818" fmla="*/ 506898 h 1542374"/>
              <a:gd name="connsiteX1819" fmla="*/ 1656337 w 6798686"/>
              <a:gd name="connsiteY1819" fmla="*/ 542265 h 1542374"/>
              <a:gd name="connsiteX1820" fmla="*/ 1401719 w 6798686"/>
              <a:gd name="connsiteY1820" fmla="*/ 518421 h 1542374"/>
              <a:gd name="connsiteX1821" fmla="*/ 1224123 w 6798686"/>
              <a:gd name="connsiteY1821" fmla="*/ 539660 h 1542374"/>
              <a:gd name="connsiteX1822" fmla="*/ 1194863 w 6798686"/>
              <a:gd name="connsiteY1822" fmla="*/ 496348 h 1542374"/>
              <a:gd name="connsiteX1823" fmla="*/ 1356821 w 6798686"/>
              <a:gd name="connsiteY1823" fmla="*/ 471903 h 1542374"/>
              <a:gd name="connsiteX1824" fmla="*/ 1358857 w 6798686"/>
              <a:gd name="connsiteY1824" fmla="*/ 471736 h 1542374"/>
              <a:gd name="connsiteX1825" fmla="*/ 1437631 w 6798686"/>
              <a:gd name="connsiteY1825" fmla="*/ 468874 h 1542374"/>
              <a:gd name="connsiteX1826" fmla="*/ 1089849 w 6798686"/>
              <a:gd name="connsiteY1826" fmla="*/ 468817 h 1542374"/>
              <a:gd name="connsiteX1827" fmla="*/ 1119397 w 6798686"/>
              <a:gd name="connsiteY1827" fmla="*/ 507591 h 1542374"/>
              <a:gd name="connsiteX1828" fmla="*/ 1090310 w 6798686"/>
              <a:gd name="connsiteY1828" fmla="*/ 514752 h 1542374"/>
              <a:gd name="connsiteX1829" fmla="*/ 1089657 w 6798686"/>
              <a:gd name="connsiteY1829" fmla="*/ 513947 h 1542374"/>
              <a:gd name="connsiteX1830" fmla="*/ 1060378 w 6798686"/>
              <a:gd name="connsiteY1830" fmla="*/ 477955 h 1542374"/>
              <a:gd name="connsiteX1831" fmla="*/ 1089849 w 6798686"/>
              <a:gd name="connsiteY1831" fmla="*/ 468817 h 1542374"/>
              <a:gd name="connsiteX1832" fmla="*/ 3832069 w 6798686"/>
              <a:gd name="connsiteY1832" fmla="*/ 468771 h 1542374"/>
              <a:gd name="connsiteX1833" fmla="*/ 3777680 w 6798686"/>
              <a:gd name="connsiteY1833" fmla="*/ 517962 h 1542374"/>
              <a:gd name="connsiteX1834" fmla="*/ 3718007 w 6798686"/>
              <a:gd name="connsiteY1834" fmla="*/ 529831 h 1542374"/>
              <a:gd name="connsiteX1835" fmla="*/ 3774894 w 6798686"/>
              <a:gd name="connsiteY1835" fmla="*/ 480760 h 1542374"/>
              <a:gd name="connsiteX1836" fmla="*/ 3832069 w 6798686"/>
              <a:gd name="connsiteY1836" fmla="*/ 468771 h 1542374"/>
              <a:gd name="connsiteX1837" fmla="*/ 3694107 w 6798686"/>
              <a:gd name="connsiteY1837" fmla="*/ 467025 h 1542374"/>
              <a:gd name="connsiteX1838" fmla="*/ 3634799 w 6798686"/>
              <a:gd name="connsiteY1838" fmla="*/ 513420 h 1542374"/>
              <a:gd name="connsiteX1839" fmla="*/ 3573128 w 6798686"/>
              <a:gd name="connsiteY1839" fmla="*/ 533240 h 1542374"/>
              <a:gd name="connsiteX1840" fmla="*/ 3634607 w 6798686"/>
              <a:gd name="connsiteY1840" fmla="*/ 487724 h 1542374"/>
              <a:gd name="connsiteX1841" fmla="*/ 3694107 w 6798686"/>
              <a:gd name="connsiteY1841" fmla="*/ 467025 h 1542374"/>
              <a:gd name="connsiteX1842" fmla="*/ 955345 w 6798686"/>
              <a:gd name="connsiteY1842" fmla="*/ 464308 h 1542374"/>
              <a:gd name="connsiteX1843" fmla="*/ 985700 w 6798686"/>
              <a:gd name="connsiteY1843" fmla="*/ 496688 h 1542374"/>
              <a:gd name="connsiteX1844" fmla="*/ 957574 w 6798686"/>
              <a:gd name="connsiteY1844" fmla="*/ 506402 h 1542374"/>
              <a:gd name="connsiteX1845" fmla="*/ 937286 w 6798686"/>
              <a:gd name="connsiteY1845" fmla="*/ 486387 h 1542374"/>
              <a:gd name="connsiteX1846" fmla="*/ 927046 w 6798686"/>
              <a:gd name="connsiteY1846" fmla="*/ 476291 h 1542374"/>
              <a:gd name="connsiteX1847" fmla="*/ 955345 w 6798686"/>
              <a:gd name="connsiteY1847" fmla="*/ 464308 h 1542374"/>
              <a:gd name="connsiteX1848" fmla="*/ 1123970 w 6798686"/>
              <a:gd name="connsiteY1848" fmla="*/ 458812 h 1542374"/>
              <a:gd name="connsiteX1849" fmla="*/ 1153230 w 6798686"/>
              <a:gd name="connsiteY1849" fmla="*/ 499670 h 1542374"/>
              <a:gd name="connsiteX1850" fmla="*/ 1123662 w 6798686"/>
              <a:gd name="connsiteY1850" fmla="*/ 506562 h 1542374"/>
              <a:gd name="connsiteX1851" fmla="*/ 1093961 w 6798686"/>
              <a:gd name="connsiteY1851" fmla="*/ 467572 h 1542374"/>
              <a:gd name="connsiteX1852" fmla="*/ 1123970 w 6798686"/>
              <a:gd name="connsiteY1852" fmla="*/ 458812 h 1542374"/>
              <a:gd name="connsiteX1853" fmla="*/ 3895373 w 6798686"/>
              <a:gd name="connsiteY1853" fmla="*/ 458456 h 1542374"/>
              <a:gd name="connsiteX1854" fmla="*/ 3843366 w 6798686"/>
              <a:gd name="connsiteY1854" fmla="*/ 507699 h 1542374"/>
              <a:gd name="connsiteX1855" fmla="*/ 3785499 w 6798686"/>
              <a:gd name="connsiteY1855" fmla="*/ 516563 h 1542374"/>
              <a:gd name="connsiteX1856" fmla="*/ 3839907 w 6798686"/>
              <a:gd name="connsiteY1856" fmla="*/ 467323 h 1542374"/>
              <a:gd name="connsiteX1857" fmla="*/ 3895373 w 6798686"/>
              <a:gd name="connsiteY1857" fmla="*/ 458456 h 1542374"/>
              <a:gd name="connsiteX1858" fmla="*/ 3605635 w 6798686"/>
              <a:gd name="connsiteY1858" fmla="*/ 457851 h 1542374"/>
              <a:gd name="connsiteX1859" fmla="*/ 3557067 w 6798686"/>
              <a:gd name="connsiteY1859" fmla="*/ 490156 h 1542374"/>
              <a:gd name="connsiteX1860" fmla="*/ 3507116 w 6798686"/>
              <a:gd name="connsiteY1860" fmla="*/ 511999 h 1542374"/>
              <a:gd name="connsiteX1861" fmla="*/ 3505444 w 6798686"/>
              <a:gd name="connsiteY1861" fmla="*/ 512736 h 1542374"/>
              <a:gd name="connsiteX1862" fmla="*/ 3554607 w 6798686"/>
              <a:gd name="connsiteY1862" fmla="*/ 481985 h 1542374"/>
              <a:gd name="connsiteX1863" fmla="*/ 3594146 w 6798686"/>
              <a:gd name="connsiteY1863" fmla="*/ 463250 h 1542374"/>
              <a:gd name="connsiteX1864" fmla="*/ 3605635 w 6798686"/>
              <a:gd name="connsiteY1864" fmla="*/ 457851 h 1542374"/>
              <a:gd name="connsiteX1865" fmla="*/ 3584079 w 6798686"/>
              <a:gd name="connsiteY1865" fmla="*/ 457849 h 1542374"/>
              <a:gd name="connsiteX1866" fmla="*/ 3554858 w 6798686"/>
              <a:gd name="connsiteY1866" fmla="*/ 476164 h 1542374"/>
              <a:gd name="connsiteX1867" fmla="*/ 3523677 w 6798686"/>
              <a:gd name="connsiteY1867" fmla="*/ 491007 h 1542374"/>
              <a:gd name="connsiteX1868" fmla="*/ 3552937 w 6798686"/>
              <a:gd name="connsiteY1868" fmla="*/ 473784 h 1542374"/>
              <a:gd name="connsiteX1869" fmla="*/ 3584079 w 6798686"/>
              <a:gd name="connsiteY1869" fmla="*/ 457849 h 1542374"/>
              <a:gd name="connsiteX1870" fmla="*/ 3956294 w 6798686"/>
              <a:gd name="connsiteY1870" fmla="*/ 451821 h 1542374"/>
              <a:gd name="connsiteX1871" fmla="*/ 3906574 w 6798686"/>
              <a:gd name="connsiteY1871" fmla="*/ 500969 h 1542374"/>
              <a:gd name="connsiteX1872" fmla="*/ 3850340 w 6798686"/>
              <a:gd name="connsiteY1872" fmla="*/ 506767 h 1542374"/>
              <a:gd name="connsiteX1873" fmla="*/ 3902328 w 6798686"/>
              <a:gd name="connsiteY1873" fmla="*/ 457519 h 1542374"/>
              <a:gd name="connsiteX1874" fmla="*/ 3956294 w 6798686"/>
              <a:gd name="connsiteY1874" fmla="*/ 451821 h 1542374"/>
              <a:gd name="connsiteX1875" fmla="*/ 988429 w 6798686"/>
              <a:gd name="connsiteY1875" fmla="*/ 450675 h 1542374"/>
              <a:gd name="connsiteX1876" fmla="*/ 1018860 w 6798686"/>
              <a:gd name="connsiteY1876" fmla="*/ 485484 h 1542374"/>
              <a:gd name="connsiteX1877" fmla="*/ 990157 w 6798686"/>
              <a:gd name="connsiteY1877" fmla="*/ 495169 h 1542374"/>
              <a:gd name="connsiteX1878" fmla="*/ 959553 w 6798686"/>
              <a:gd name="connsiteY1878" fmla="*/ 462545 h 1542374"/>
              <a:gd name="connsiteX1879" fmla="*/ 988429 w 6798686"/>
              <a:gd name="connsiteY1879" fmla="*/ 450675 h 1542374"/>
              <a:gd name="connsiteX1880" fmla="*/ 1158533 w 6798686"/>
              <a:gd name="connsiteY1880" fmla="*/ 449406 h 1542374"/>
              <a:gd name="connsiteX1881" fmla="*/ 1187427 w 6798686"/>
              <a:gd name="connsiteY1881" fmla="*/ 492189 h 1542374"/>
              <a:gd name="connsiteX1882" fmla="*/ 1157399 w 6798686"/>
              <a:gd name="connsiteY1882" fmla="*/ 498727 h 1542374"/>
              <a:gd name="connsiteX1883" fmla="*/ 1128004 w 6798686"/>
              <a:gd name="connsiteY1883" fmla="*/ 457680 h 1542374"/>
              <a:gd name="connsiteX1884" fmla="*/ 1158533 w 6798686"/>
              <a:gd name="connsiteY1884" fmla="*/ 449406 h 1542374"/>
              <a:gd name="connsiteX1885" fmla="*/ 4015103 w 6798686"/>
              <a:gd name="connsiteY1885" fmla="*/ 448860 h 1542374"/>
              <a:gd name="connsiteX1886" fmla="*/ 3967649 w 6798686"/>
              <a:gd name="connsiteY1886" fmla="*/ 497720 h 1542374"/>
              <a:gd name="connsiteX1887" fmla="*/ 3956217 w 6798686"/>
              <a:gd name="connsiteY1887" fmla="*/ 498051 h 1542374"/>
              <a:gd name="connsiteX1888" fmla="*/ 3912817 w 6798686"/>
              <a:gd name="connsiteY1888" fmla="*/ 500452 h 1542374"/>
              <a:gd name="connsiteX1889" fmla="*/ 3962481 w 6798686"/>
              <a:gd name="connsiteY1889" fmla="*/ 451352 h 1542374"/>
              <a:gd name="connsiteX1890" fmla="*/ 4015103 w 6798686"/>
              <a:gd name="connsiteY1890" fmla="*/ 448860 h 1542374"/>
              <a:gd name="connsiteX1891" fmla="*/ 4020655 w 6798686"/>
              <a:gd name="connsiteY1891" fmla="*/ 448777 h 1542374"/>
              <a:gd name="connsiteX1892" fmla="*/ 4058100 w 6798686"/>
              <a:gd name="connsiteY1892" fmla="*/ 449035 h 1542374"/>
              <a:gd name="connsiteX1893" fmla="*/ 4072047 w 6798686"/>
              <a:gd name="connsiteY1893" fmla="*/ 449532 h 1542374"/>
              <a:gd name="connsiteX1894" fmla="*/ 4027418 w 6798686"/>
              <a:gd name="connsiteY1894" fmla="*/ 497301 h 1542374"/>
              <a:gd name="connsiteX1895" fmla="*/ 3973278 w 6798686"/>
              <a:gd name="connsiteY1895" fmla="*/ 497563 h 1542374"/>
              <a:gd name="connsiteX1896" fmla="*/ 4020655 w 6798686"/>
              <a:gd name="connsiteY1896" fmla="*/ 448777 h 1542374"/>
              <a:gd name="connsiteX1897" fmla="*/ 3764039 w 6798686"/>
              <a:gd name="connsiteY1897" fmla="*/ 445044 h 1542374"/>
              <a:gd name="connsiteX1898" fmla="*/ 3706383 w 6798686"/>
              <a:gd name="connsiteY1898" fmla="*/ 492616 h 1542374"/>
              <a:gd name="connsiteX1899" fmla="*/ 3695952 w 6798686"/>
              <a:gd name="connsiteY1899" fmla="*/ 495467 h 1542374"/>
              <a:gd name="connsiteX1900" fmla="*/ 3646711 w 6798686"/>
              <a:gd name="connsiteY1900" fmla="*/ 509776 h 1542374"/>
              <a:gd name="connsiteX1901" fmla="*/ 3706557 w 6798686"/>
              <a:gd name="connsiteY1901" fmla="*/ 462912 h 1542374"/>
              <a:gd name="connsiteX1902" fmla="*/ 3764039 w 6798686"/>
              <a:gd name="connsiteY1902" fmla="*/ 445044 h 1542374"/>
              <a:gd name="connsiteX1903" fmla="*/ 3690668 w 6798686"/>
              <a:gd name="connsiteY1903" fmla="*/ 440332 h 1542374"/>
              <a:gd name="connsiteX1904" fmla="*/ 3634627 w 6798686"/>
              <a:gd name="connsiteY1904" fmla="*/ 482053 h 1542374"/>
              <a:gd name="connsiteX1905" fmla="*/ 3577029 w 6798686"/>
              <a:gd name="connsiteY1905" fmla="*/ 503468 h 1542374"/>
              <a:gd name="connsiteX1906" fmla="*/ 3634568 w 6798686"/>
              <a:gd name="connsiteY1906" fmla="*/ 462979 h 1542374"/>
              <a:gd name="connsiteX1907" fmla="*/ 3690668 w 6798686"/>
              <a:gd name="connsiteY1907" fmla="*/ 440332 h 1542374"/>
              <a:gd name="connsiteX1908" fmla="*/ 1021973 w 6798686"/>
              <a:gd name="connsiteY1908" fmla="*/ 437373 h 1542374"/>
              <a:gd name="connsiteX1909" fmla="*/ 1052328 w 6798686"/>
              <a:gd name="connsiteY1909" fmla="*/ 474562 h 1542374"/>
              <a:gd name="connsiteX1910" fmla="*/ 1023183 w 6798686"/>
              <a:gd name="connsiteY1910" fmla="*/ 484055 h 1542374"/>
              <a:gd name="connsiteX1911" fmla="*/ 992540 w 6798686"/>
              <a:gd name="connsiteY1911" fmla="*/ 449008 h 1542374"/>
              <a:gd name="connsiteX1912" fmla="*/ 1021973 w 6798686"/>
              <a:gd name="connsiteY1912" fmla="*/ 437373 h 1542374"/>
              <a:gd name="connsiteX1913" fmla="*/ 3830398 w 6798686"/>
              <a:gd name="connsiteY1913" fmla="*/ 426983 h 1542374"/>
              <a:gd name="connsiteX1914" fmla="*/ 3774337 w 6798686"/>
              <a:gd name="connsiteY1914" fmla="*/ 475576 h 1542374"/>
              <a:gd name="connsiteX1915" fmla="*/ 3716566 w 6798686"/>
              <a:gd name="connsiteY1915" fmla="*/ 489882 h 1542374"/>
              <a:gd name="connsiteX1916" fmla="*/ 3774606 w 6798686"/>
              <a:gd name="connsiteY1916" fmla="*/ 441972 h 1542374"/>
              <a:gd name="connsiteX1917" fmla="*/ 3830398 w 6798686"/>
              <a:gd name="connsiteY1917" fmla="*/ 426983 h 1542374"/>
              <a:gd name="connsiteX1918" fmla="*/ 1055997 w 6798686"/>
              <a:gd name="connsiteY1918" fmla="*/ 424534 h 1542374"/>
              <a:gd name="connsiteX1919" fmla="*/ 1086180 w 6798686"/>
              <a:gd name="connsiteY1919" fmla="*/ 463999 h 1542374"/>
              <a:gd name="connsiteX1920" fmla="*/ 1056516 w 6798686"/>
              <a:gd name="connsiteY1920" fmla="*/ 473217 h 1542374"/>
              <a:gd name="connsiteX1921" fmla="*/ 1025988 w 6798686"/>
              <a:gd name="connsiteY1921" fmla="*/ 435815 h 1542374"/>
              <a:gd name="connsiteX1922" fmla="*/ 1055997 w 6798686"/>
              <a:gd name="connsiteY1922" fmla="*/ 424534 h 1542374"/>
              <a:gd name="connsiteX1923" fmla="*/ 3637815 w 6798686"/>
              <a:gd name="connsiteY1923" fmla="*/ 424172 h 1542374"/>
              <a:gd name="connsiteX1924" fmla="*/ 3632282 w 6798686"/>
              <a:gd name="connsiteY1924" fmla="*/ 427636 h 1542374"/>
              <a:gd name="connsiteX1925" fmla="*/ 3626134 w 6798686"/>
              <a:gd name="connsiteY1925" fmla="*/ 430754 h 1542374"/>
              <a:gd name="connsiteX1926" fmla="*/ 3630957 w 6798686"/>
              <a:gd name="connsiteY1926" fmla="*/ 427926 h 1542374"/>
              <a:gd name="connsiteX1927" fmla="*/ 3637815 w 6798686"/>
              <a:gd name="connsiteY1927" fmla="*/ 424172 h 1542374"/>
              <a:gd name="connsiteX1928" fmla="*/ 3686710 w 6798686"/>
              <a:gd name="connsiteY1928" fmla="*/ 420534 h 1542374"/>
              <a:gd name="connsiteX1929" fmla="*/ 3671725 w 6798686"/>
              <a:gd name="connsiteY1929" fmla="*/ 431100 h 1542374"/>
              <a:gd name="connsiteX1930" fmla="*/ 3634588 w 6798686"/>
              <a:gd name="connsiteY1930" fmla="*/ 457302 h 1542374"/>
              <a:gd name="connsiteX1931" fmla="*/ 3581236 w 6798686"/>
              <a:gd name="connsiteY1931" fmla="*/ 479743 h 1542374"/>
              <a:gd name="connsiteX1932" fmla="*/ 3631879 w 6798686"/>
              <a:gd name="connsiteY1932" fmla="*/ 446034 h 1542374"/>
              <a:gd name="connsiteX1933" fmla="*/ 3634031 w 6798686"/>
              <a:gd name="connsiteY1933" fmla="*/ 444595 h 1542374"/>
              <a:gd name="connsiteX1934" fmla="*/ 3686710 w 6798686"/>
              <a:gd name="connsiteY1934" fmla="*/ 420534 h 1542374"/>
              <a:gd name="connsiteX1935" fmla="*/ 1394861 w 6798686"/>
              <a:gd name="connsiteY1935" fmla="*/ 415557 h 1542374"/>
              <a:gd name="connsiteX1936" fmla="*/ 1594762 w 6798686"/>
              <a:gd name="connsiteY1936" fmla="*/ 468201 h 1542374"/>
              <a:gd name="connsiteX1937" fmla="*/ 1620622 w 6798686"/>
              <a:gd name="connsiteY1937" fmla="*/ 497298 h 1542374"/>
              <a:gd name="connsiteX1938" fmla="*/ 1356360 w 6798686"/>
              <a:gd name="connsiteY1938" fmla="*/ 466333 h 1542374"/>
              <a:gd name="connsiteX1939" fmla="*/ 1191481 w 6798686"/>
              <a:gd name="connsiteY1939" fmla="*/ 491344 h 1542374"/>
              <a:gd name="connsiteX1940" fmla="*/ 1162471 w 6798686"/>
              <a:gd name="connsiteY1940" fmla="*/ 448393 h 1542374"/>
              <a:gd name="connsiteX1941" fmla="*/ 1311615 w 6798686"/>
              <a:gd name="connsiteY1941" fmla="*/ 419886 h 1542374"/>
              <a:gd name="connsiteX1942" fmla="*/ 1394861 w 6798686"/>
              <a:gd name="connsiteY1942" fmla="*/ 415557 h 1542374"/>
              <a:gd name="connsiteX1943" fmla="*/ 3762540 w 6798686"/>
              <a:gd name="connsiteY1943" fmla="*/ 413264 h 1542374"/>
              <a:gd name="connsiteX1944" fmla="*/ 3755124 w 6798686"/>
              <a:gd name="connsiteY1944" fmla="*/ 419085 h 1542374"/>
              <a:gd name="connsiteX1945" fmla="*/ 3706441 w 6798686"/>
              <a:gd name="connsiteY1945" fmla="*/ 457342 h 1542374"/>
              <a:gd name="connsiteX1946" fmla="*/ 3649285 w 6798686"/>
              <a:gd name="connsiteY1946" fmla="*/ 476806 h 1542374"/>
              <a:gd name="connsiteX1947" fmla="*/ 3706575 w 6798686"/>
              <a:gd name="connsiteY1947" fmla="*/ 434140 h 1542374"/>
              <a:gd name="connsiteX1948" fmla="*/ 3762540 w 6798686"/>
              <a:gd name="connsiteY1948" fmla="*/ 413264 h 1542374"/>
              <a:gd name="connsiteX1949" fmla="*/ 3893798 w 6798686"/>
              <a:gd name="connsiteY1949" fmla="*/ 412682 h 1542374"/>
              <a:gd name="connsiteX1950" fmla="*/ 3839351 w 6798686"/>
              <a:gd name="connsiteY1950" fmla="*/ 462164 h 1542374"/>
              <a:gd name="connsiteX1951" fmla="*/ 3783213 w 6798686"/>
              <a:gd name="connsiteY1951" fmla="*/ 473563 h 1542374"/>
              <a:gd name="connsiteX1952" fmla="*/ 3839504 w 6798686"/>
              <a:gd name="connsiteY1952" fmla="*/ 424733 h 1542374"/>
              <a:gd name="connsiteX1953" fmla="*/ 3893798 w 6798686"/>
              <a:gd name="connsiteY1953" fmla="*/ 412682 h 1542374"/>
              <a:gd name="connsiteX1954" fmla="*/ 1090521 w 6798686"/>
              <a:gd name="connsiteY1954" fmla="*/ 412301 h 1542374"/>
              <a:gd name="connsiteX1955" fmla="*/ 1120454 w 6798686"/>
              <a:gd name="connsiteY1955" fmla="*/ 453903 h 1542374"/>
              <a:gd name="connsiteX1956" fmla="*/ 1090291 w 6798686"/>
              <a:gd name="connsiteY1956" fmla="*/ 462754 h 1542374"/>
              <a:gd name="connsiteX1957" fmla="*/ 1059955 w 6798686"/>
              <a:gd name="connsiteY1957" fmla="*/ 423093 h 1542374"/>
              <a:gd name="connsiteX1958" fmla="*/ 1090521 w 6798686"/>
              <a:gd name="connsiteY1958" fmla="*/ 412301 h 1542374"/>
              <a:gd name="connsiteX1959" fmla="*/ 3674434 w 6798686"/>
              <a:gd name="connsiteY1959" fmla="*/ 412046 h 1542374"/>
              <a:gd name="connsiteX1960" fmla="*/ 3634108 w 6798686"/>
              <a:gd name="connsiteY1960" fmla="*/ 438885 h 1542374"/>
              <a:gd name="connsiteX1961" fmla="*/ 3591957 w 6798686"/>
              <a:gd name="connsiteY1961" fmla="*/ 458589 h 1542374"/>
              <a:gd name="connsiteX1962" fmla="*/ 3591918 w 6798686"/>
              <a:gd name="connsiteY1962" fmla="*/ 458606 h 1542374"/>
              <a:gd name="connsiteX1963" fmla="*/ 3632244 w 6798686"/>
              <a:gd name="connsiteY1963" fmla="*/ 433335 h 1542374"/>
              <a:gd name="connsiteX1964" fmla="*/ 3674434 w 6798686"/>
              <a:gd name="connsiteY1964" fmla="*/ 412046 h 1542374"/>
              <a:gd name="connsiteX1965" fmla="*/ 3954738 w 6798686"/>
              <a:gd name="connsiteY1965" fmla="*/ 402061 h 1542374"/>
              <a:gd name="connsiteX1966" fmla="*/ 3901847 w 6798686"/>
              <a:gd name="connsiteY1966" fmla="*/ 452318 h 1542374"/>
              <a:gd name="connsiteX1967" fmla="*/ 3847131 w 6798686"/>
              <a:gd name="connsiteY1967" fmla="*/ 460771 h 1542374"/>
              <a:gd name="connsiteX1968" fmla="*/ 3901752 w 6798686"/>
              <a:gd name="connsiteY1968" fmla="*/ 411116 h 1542374"/>
              <a:gd name="connsiteX1969" fmla="*/ 3954738 w 6798686"/>
              <a:gd name="connsiteY1969" fmla="*/ 402061 h 1542374"/>
              <a:gd name="connsiteX1970" fmla="*/ 1125584 w 6798686"/>
              <a:gd name="connsiteY1970" fmla="*/ 400855 h 1542374"/>
              <a:gd name="connsiteX1971" fmla="*/ 1155151 w 6798686"/>
              <a:gd name="connsiteY1971" fmla="*/ 444426 h 1542374"/>
              <a:gd name="connsiteX1972" fmla="*/ 1124469 w 6798686"/>
              <a:gd name="connsiteY1972" fmla="*/ 452773 h 1542374"/>
              <a:gd name="connsiteX1973" fmla="*/ 1094422 w 6798686"/>
              <a:gd name="connsiteY1973" fmla="*/ 410993 h 1542374"/>
              <a:gd name="connsiteX1974" fmla="*/ 1125584 w 6798686"/>
              <a:gd name="connsiteY1974" fmla="*/ 400855 h 1542374"/>
              <a:gd name="connsiteX1975" fmla="*/ 4013489 w 6798686"/>
              <a:gd name="connsiteY1975" fmla="*/ 395104 h 1542374"/>
              <a:gd name="connsiteX1976" fmla="*/ 3962135 w 6798686"/>
              <a:gd name="connsiteY1976" fmla="*/ 446045 h 1542374"/>
              <a:gd name="connsiteX1977" fmla="*/ 3908744 w 6798686"/>
              <a:gd name="connsiteY1977" fmla="*/ 451430 h 1542374"/>
              <a:gd name="connsiteX1978" fmla="*/ 3961731 w 6798686"/>
              <a:gd name="connsiteY1978" fmla="*/ 401058 h 1542374"/>
              <a:gd name="connsiteX1979" fmla="*/ 4013489 w 6798686"/>
              <a:gd name="connsiteY1979" fmla="*/ 395104 h 1542374"/>
              <a:gd name="connsiteX1980" fmla="*/ 4070318 w 6798686"/>
              <a:gd name="connsiteY1980" fmla="*/ 391825 h 1542374"/>
              <a:gd name="connsiteX1981" fmla="*/ 4020405 w 6798686"/>
              <a:gd name="connsiteY1981" fmla="*/ 443382 h 1542374"/>
              <a:gd name="connsiteX1982" fmla="*/ 3968283 w 6798686"/>
              <a:gd name="connsiteY1982" fmla="*/ 445602 h 1542374"/>
              <a:gd name="connsiteX1983" fmla="*/ 4019733 w 6798686"/>
              <a:gd name="connsiteY1983" fmla="*/ 394570 h 1542374"/>
              <a:gd name="connsiteX1984" fmla="*/ 4070318 w 6798686"/>
              <a:gd name="connsiteY1984" fmla="*/ 391825 h 1542374"/>
              <a:gd name="connsiteX1985" fmla="*/ 4075928 w 6798686"/>
              <a:gd name="connsiteY1985" fmla="*/ 391685 h 1542374"/>
              <a:gd name="connsiteX1986" fmla="*/ 4125380 w 6798686"/>
              <a:gd name="connsiteY1986" fmla="*/ 392250 h 1542374"/>
              <a:gd name="connsiteX1987" fmla="*/ 4076889 w 6798686"/>
              <a:gd name="connsiteY1987" fmla="*/ 444332 h 1542374"/>
              <a:gd name="connsiteX1988" fmla="*/ 4058253 w 6798686"/>
              <a:gd name="connsiteY1988" fmla="*/ 443625 h 1542374"/>
              <a:gd name="connsiteX1989" fmla="*/ 4025938 w 6798686"/>
              <a:gd name="connsiteY1989" fmla="*/ 443317 h 1542374"/>
              <a:gd name="connsiteX1990" fmla="*/ 4075928 w 6798686"/>
              <a:gd name="connsiteY1990" fmla="*/ 391685 h 1542374"/>
              <a:gd name="connsiteX1991" fmla="*/ 3830244 w 6798686"/>
              <a:gd name="connsiteY1991" fmla="*/ 390294 h 1542374"/>
              <a:gd name="connsiteX1992" fmla="*/ 3803904 w 6798686"/>
              <a:gd name="connsiteY1992" fmla="*/ 412086 h 1542374"/>
              <a:gd name="connsiteX1993" fmla="*/ 3774395 w 6798686"/>
              <a:gd name="connsiteY1993" fmla="*/ 436491 h 1542374"/>
              <a:gd name="connsiteX1994" fmla="*/ 3718698 w 6798686"/>
              <a:gd name="connsiteY1994" fmla="*/ 453382 h 1542374"/>
              <a:gd name="connsiteX1995" fmla="*/ 3757891 w 6798686"/>
              <a:gd name="connsiteY1995" fmla="*/ 422583 h 1542374"/>
              <a:gd name="connsiteX1996" fmla="*/ 3775682 w 6798686"/>
              <a:gd name="connsiteY1996" fmla="*/ 408601 h 1542374"/>
              <a:gd name="connsiteX1997" fmla="*/ 3830244 w 6798686"/>
              <a:gd name="connsiteY1997" fmla="*/ 390294 h 1542374"/>
              <a:gd name="connsiteX1998" fmla="*/ 3760235 w 6798686"/>
              <a:gd name="connsiteY1998" fmla="*/ 388490 h 1542374"/>
              <a:gd name="connsiteX1999" fmla="*/ 3708727 w 6798686"/>
              <a:gd name="connsiteY1999" fmla="*/ 426872 h 1542374"/>
              <a:gd name="connsiteX2000" fmla="*/ 3706441 w 6798686"/>
              <a:gd name="connsiteY2000" fmla="*/ 428578 h 1542374"/>
              <a:gd name="connsiteX2001" fmla="*/ 3653762 w 6798686"/>
              <a:gd name="connsiteY2001" fmla="*/ 449448 h 1542374"/>
              <a:gd name="connsiteX2002" fmla="*/ 3674395 w 6798686"/>
              <a:gd name="connsiteY2002" fmla="*/ 434885 h 1542374"/>
              <a:gd name="connsiteX2003" fmla="*/ 3708497 w 6798686"/>
              <a:gd name="connsiteY2003" fmla="*/ 410828 h 1542374"/>
              <a:gd name="connsiteX2004" fmla="*/ 3760235 w 6798686"/>
              <a:gd name="connsiteY2004" fmla="*/ 388490 h 1542374"/>
              <a:gd name="connsiteX2005" fmla="*/ 3755124 w 6798686"/>
              <a:gd name="connsiteY2005" fmla="*/ 372330 h 1542374"/>
              <a:gd name="connsiteX2006" fmla="*/ 3708401 w 6798686"/>
              <a:gd name="connsiteY2006" fmla="*/ 405239 h 1542374"/>
              <a:gd name="connsiteX2007" fmla="*/ 3661619 w 6798686"/>
              <a:gd name="connsiteY2007" fmla="*/ 426232 h 1542374"/>
              <a:gd name="connsiteX2008" fmla="*/ 3708574 w 6798686"/>
              <a:gd name="connsiteY2008" fmla="*/ 395033 h 1542374"/>
              <a:gd name="connsiteX2009" fmla="*/ 3755124 w 6798686"/>
              <a:gd name="connsiteY2009" fmla="*/ 372330 h 1542374"/>
              <a:gd name="connsiteX2010" fmla="*/ 3894566 w 6798686"/>
              <a:gd name="connsiteY2010" fmla="*/ 371266 h 1542374"/>
              <a:gd name="connsiteX2011" fmla="*/ 3854893 w 6798686"/>
              <a:gd name="connsiteY2011" fmla="*/ 405710 h 1542374"/>
              <a:gd name="connsiteX2012" fmla="*/ 3839216 w 6798686"/>
              <a:gd name="connsiteY2012" fmla="*/ 419325 h 1542374"/>
              <a:gd name="connsiteX2013" fmla="*/ 3784807 w 6798686"/>
              <a:gd name="connsiteY2013" fmla="*/ 433546 h 1542374"/>
              <a:gd name="connsiteX2014" fmla="*/ 3806690 w 6798686"/>
              <a:gd name="connsiteY2014" fmla="*/ 415454 h 1542374"/>
              <a:gd name="connsiteX2015" fmla="*/ 3841310 w 6798686"/>
              <a:gd name="connsiteY2015" fmla="*/ 386816 h 1542374"/>
              <a:gd name="connsiteX2016" fmla="*/ 3894566 w 6798686"/>
              <a:gd name="connsiteY2016" fmla="*/ 371266 h 1542374"/>
              <a:gd name="connsiteX2017" fmla="*/ 3736950 w 6798686"/>
              <a:gd name="connsiteY2017" fmla="*/ 370576 h 1542374"/>
              <a:gd name="connsiteX2018" fmla="*/ 3708516 w 6798686"/>
              <a:gd name="connsiteY2018" fmla="*/ 389402 h 1542374"/>
              <a:gd name="connsiteX2019" fmla="*/ 3679121 w 6798686"/>
              <a:gd name="connsiteY2019" fmla="*/ 404025 h 1542374"/>
              <a:gd name="connsiteX2020" fmla="*/ 3707152 w 6798686"/>
              <a:gd name="connsiteY2020" fmla="*/ 386567 h 1542374"/>
              <a:gd name="connsiteX2021" fmla="*/ 3736950 w 6798686"/>
              <a:gd name="connsiteY2021" fmla="*/ 370576 h 1542374"/>
              <a:gd name="connsiteX2022" fmla="*/ 1338676 w 6798686"/>
              <a:gd name="connsiteY2022" fmla="*/ 362066 h 1542374"/>
              <a:gd name="connsiteX2023" fmla="*/ 1573648 w 6798686"/>
              <a:gd name="connsiteY2023" fmla="*/ 446829 h 1542374"/>
              <a:gd name="connsiteX2024" fmla="*/ 1580123 w 6798686"/>
              <a:gd name="connsiteY2024" fmla="*/ 453158 h 1542374"/>
              <a:gd name="connsiteX2025" fmla="*/ 1311000 w 6798686"/>
              <a:gd name="connsiteY2025" fmla="*/ 414244 h 1542374"/>
              <a:gd name="connsiteX2026" fmla="*/ 1159089 w 6798686"/>
              <a:gd name="connsiteY2026" fmla="*/ 443394 h 1542374"/>
              <a:gd name="connsiteX2027" fmla="*/ 1129426 w 6798686"/>
              <a:gd name="connsiteY2027" fmla="*/ 399671 h 1542374"/>
              <a:gd name="connsiteX2028" fmla="*/ 1235169 w 6798686"/>
              <a:gd name="connsiteY2028" fmla="*/ 373039 h 1542374"/>
              <a:gd name="connsiteX2029" fmla="*/ 1338676 w 6798686"/>
              <a:gd name="connsiteY2029" fmla="*/ 362066 h 1542374"/>
              <a:gd name="connsiteX2030" fmla="*/ 3829841 w 6798686"/>
              <a:gd name="connsiteY2030" fmla="*/ 360417 h 1542374"/>
              <a:gd name="connsiteX2031" fmla="*/ 3775413 w 6798686"/>
              <a:gd name="connsiteY2031" fmla="*/ 403137 h 1542374"/>
              <a:gd name="connsiteX2032" fmla="*/ 3722042 w 6798686"/>
              <a:gd name="connsiteY2032" fmla="*/ 422616 h 1542374"/>
              <a:gd name="connsiteX2033" fmla="*/ 3777526 w 6798686"/>
              <a:gd name="connsiteY2033" fmla="*/ 381295 h 1542374"/>
              <a:gd name="connsiteX2034" fmla="*/ 3829841 w 6798686"/>
              <a:gd name="connsiteY2034" fmla="*/ 360417 h 1542374"/>
              <a:gd name="connsiteX2035" fmla="*/ 3956045 w 6798686"/>
              <a:gd name="connsiteY2035" fmla="*/ 356075 h 1542374"/>
              <a:gd name="connsiteX2036" fmla="*/ 3907976 w 6798686"/>
              <a:gd name="connsiteY2036" fmla="*/ 399777 h 1542374"/>
              <a:gd name="connsiteX2037" fmla="*/ 3901424 w 6798686"/>
              <a:gd name="connsiteY2037" fmla="*/ 405754 h 1542374"/>
              <a:gd name="connsiteX2038" fmla="*/ 3848226 w 6798686"/>
              <a:gd name="connsiteY2038" fmla="*/ 417168 h 1542374"/>
              <a:gd name="connsiteX2039" fmla="*/ 3857698 w 6798686"/>
              <a:gd name="connsiteY2039" fmla="*/ 408941 h 1542374"/>
              <a:gd name="connsiteX2040" fmla="*/ 3904038 w 6798686"/>
              <a:gd name="connsiteY2040" fmla="*/ 368717 h 1542374"/>
              <a:gd name="connsiteX2041" fmla="*/ 3956045 w 6798686"/>
              <a:gd name="connsiteY2041" fmla="*/ 356075 h 1542374"/>
              <a:gd name="connsiteX2042" fmla="*/ 4015122 w 6798686"/>
              <a:gd name="connsiteY2042" fmla="*/ 344657 h 1542374"/>
              <a:gd name="connsiteX2043" fmla="*/ 3962961 w 6798686"/>
              <a:gd name="connsiteY2043" fmla="*/ 394226 h 1542374"/>
              <a:gd name="connsiteX2044" fmla="*/ 3961385 w 6798686"/>
              <a:gd name="connsiteY2044" fmla="*/ 395729 h 1542374"/>
              <a:gd name="connsiteX2045" fmla="*/ 3909302 w 6798686"/>
              <a:gd name="connsiteY2045" fmla="*/ 404244 h 1542374"/>
              <a:gd name="connsiteX2046" fmla="*/ 3910801 w 6798686"/>
              <a:gd name="connsiteY2046" fmla="*/ 402881 h 1542374"/>
              <a:gd name="connsiteX2047" fmla="*/ 3964248 w 6798686"/>
              <a:gd name="connsiteY2047" fmla="*/ 354290 h 1542374"/>
              <a:gd name="connsiteX2048" fmla="*/ 4015122 w 6798686"/>
              <a:gd name="connsiteY2048" fmla="*/ 344657 h 1542374"/>
              <a:gd name="connsiteX2049" fmla="*/ 3827343 w 6798686"/>
              <a:gd name="connsiteY2049" fmla="*/ 338679 h 1542374"/>
              <a:gd name="connsiteX2050" fmla="*/ 3777276 w 6798686"/>
              <a:gd name="connsiteY2050" fmla="*/ 375827 h 1542374"/>
              <a:gd name="connsiteX2051" fmla="*/ 3729534 w 6798686"/>
              <a:gd name="connsiteY2051" fmla="*/ 396004 h 1542374"/>
              <a:gd name="connsiteX2052" fmla="*/ 3780100 w 6798686"/>
              <a:gd name="connsiteY2052" fmla="*/ 360450 h 1542374"/>
              <a:gd name="connsiteX2053" fmla="*/ 3827343 w 6798686"/>
              <a:gd name="connsiteY2053" fmla="*/ 338679 h 1542374"/>
              <a:gd name="connsiteX2054" fmla="*/ 3787324 w 6798686"/>
              <a:gd name="connsiteY2054" fmla="*/ 337380 h 1542374"/>
              <a:gd name="connsiteX2055" fmla="*/ 3780639 w 6798686"/>
              <a:gd name="connsiteY2055" fmla="*/ 341762 h 1542374"/>
              <a:gd name="connsiteX2056" fmla="*/ 3773779 w 6798686"/>
              <a:gd name="connsiteY2056" fmla="*/ 345372 h 1542374"/>
              <a:gd name="connsiteX2057" fmla="*/ 3780081 w 6798686"/>
              <a:gd name="connsiteY2057" fmla="*/ 341503 h 1542374"/>
              <a:gd name="connsiteX2058" fmla="*/ 3787324 w 6798686"/>
              <a:gd name="connsiteY2058" fmla="*/ 337380 h 1542374"/>
              <a:gd name="connsiteX2059" fmla="*/ 4072086 w 6798686"/>
              <a:gd name="connsiteY2059" fmla="*/ 336982 h 1542374"/>
              <a:gd name="connsiteX2060" fmla="*/ 4019752 w 6798686"/>
              <a:gd name="connsiteY2060" fmla="*/ 388891 h 1542374"/>
              <a:gd name="connsiteX2061" fmla="*/ 4019387 w 6798686"/>
              <a:gd name="connsiteY2061" fmla="*/ 389251 h 1542374"/>
              <a:gd name="connsiteX2062" fmla="*/ 3968360 w 6798686"/>
              <a:gd name="connsiteY2062" fmla="*/ 394761 h 1542374"/>
              <a:gd name="connsiteX2063" fmla="*/ 4022288 w 6798686"/>
              <a:gd name="connsiteY2063" fmla="*/ 343495 h 1542374"/>
              <a:gd name="connsiteX2064" fmla="*/ 4072086 w 6798686"/>
              <a:gd name="connsiteY2064" fmla="*/ 336982 h 1542374"/>
              <a:gd name="connsiteX2065" fmla="*/ 3895411 w 6798686"/>
              <a:gd name="connsiteY2065" fmla="*/ 336504 h 1542374"/>
              <a:gd name="connsiteX2066" fmla="*/ 3840964 w 6798686"/>
              <a:gd name="connsiteY2066" fmla="*/ 381429 h 1542374"/>
              <a:gd name="connsiteX2067" fmla="*/ 3788323 w 6798686"/>
              <a:gd name="connsiteY2067" fmla="*/ 398661 h 1542374"/>
              <a:gd name="connsiteX2068" fmla="*/ 3843885 w 6798686"/>
              <a:gd name="connsiteY2068" fmla="*/ 355063 h 1542374"/>
              <a:gd name="connsiteX2069" fmla="*/ 3895411 w 6798686"/>
              <a:gd name="connsiteY2069" fmla="*/ 336504 h 1542374"/>
              <a:gd name="connsiteX2070" fmla="*/ 4127205 w 6798686"/>
              <a:gd name="connsiteY2070" fmla="*/ 333032 h 1542374"/>
              <a:gd name="connsiteX2071" fmla="*/ 4078195 w 6798686"/>
              <a:gd name="connsiteY2071" fmla="*/ 383671 h 1542374"/>
              <a:gd name="connsiteX2072" fmla="*/ 4075602 w 6798686"/>
              <a:gd name="connsiteY2072" fmla="*/ 386363 h 1542374"/>
              <a:gd name="connsiteX2073" fmla="*/ 4025573 w 6798686"/>
              <a:gd name="connsiteY2073" fmla="*/ 388764 h 1542374"/>
              <a:gd name="connsiteX2074" fmla="*/ 4078445 w 6798686"/>
              <a:gd name="connsiteY2074" fmla="*/ 336329 h 1542374"/>
              <a:gd name="connsiteX2075" fmla="*/ 4127205 w 6798686"/>
              <a:gd name="connsiteY2075" fmla="*/ 333032 h 1542374"/>
              <a:gd name="connsiteX2076" fmla="*/ 4180711 w 6798686"/>
              <a:gd name="connsiteY2076" fmla="*/ 332807 h 1542374"/>
              <a:gd name="connsiteX2077" fmla="*/ 4138118 w 6798686"/>
              <a:gd name="connsiteY2077" fmla="*/ 378555 h 1542374"/>
              <a:gd name="connsiteX2078" fmla="*/ 4130125 w 6798686"/>
              <a:gd name="connsiteY2078" fmla="*/ 387149 h 1542374"/>
              <a:gd name="connsiteX2079" fmla="*/ 4081134 w 6798686"/>
              <a:gd name="connsiteY2079" fmla="*/ 386286 h 1542374"/>
              <a:gd name="connsiteX2080" fmla="*/ 4132873 w 6798686"/>
              <a:gd name="connsiteY2080" fmla="*/ 332834 h 1542374"/>
              <a:gd name="connsiteX2081" fmla="*/ 4180711 w 6798686"/>
              <a:gd name="connsiteY2081" fmla="*/ 332807 h 1542374"/>
              <a:gd name="connsiteX2082" fmla="*/ 3820042 w 6798686"/>
              <a:gd name="connsiteY2082" fmla="*/ 326894 h 1542374"/>
              <a:gd name="connsiteX2083" fmla="*/ 3780120 w 6798686"/>
              <a:gd name="connsiteY2083" fmla="*/ 354786 h 1542374"/>
              <a:gd name="connsiteX2084" fmla="*/ 3741273 w 6798686"/>
              <a:gd name="connsiteY2084" fmla="*/ 373366 h 1542374"/>
              <a:gd name="connsiteX2085" fmla="*/ 3780773 w 6798686"/>
              <a:gd name="connsiteY2085" fmla="*/ 347318 h 1542374"/>
              <a:gd name="connsiteX2086" fmla="*/ 3820042 w 6798686"/>
              <a:gd name="connsiteY2086" fmla="*/ 326894 h 1542374"/>
              <a:gd name="connsiteX2087" fmla="*/ 3957774 w 6798686"/>
              <a:gd name="connsiteY2087" fmla="*/ 316533 h 1542374"/>
              <a:gd name="connsiteX2088" fmla="*/ 3903635 w 6798686"/>
              <a:gd name="connsiteY2088" fmla="*/ 363399 h 1542374"/>
              <a:gd name="connsiteX2089" fmla="*/ 3851876 w 6798686"/>
              <a:gd name="connsiteY2089" fmla="*/ 378092 h 1542374"/>
              <a:gd name="connsiteX2090" fmla="*/ 3907092 w 6798686"/>
              <a:gd name="connsiteY2090" fmla="*/ 332544 h 1542374"/>
              <a:gd name="connsiteX2091" fmla="*/ 3957774 w 6798686"/>
              <a:gd name="connsiteY2091" fmla="*/ 316533 h 1542374"/>
              <a:gd name="connsiteX2092" fmla="*/ 3895277 w 6798686"/>
              <a:gd name="connsiteY2092" fmla="*/ 309315 h 1542374"/>
              <a:gd name="connsiteX2093" fmla="*/ 3843539 w 6798686"/>
              <a:gd name="connsiteY2093" fmla="*/ 349687 h 1542374"/>
              <a:gd name="connsiteX2094" fmla="*/ 3794144 w 6798686"/>
              <a:gd name="connsiteY2094" fmla="*/ 368945 h 1542374"/>
              <a:gd name="connsiteX2095" fmla="*/ 3846613 w 6798686"/>
              <a:gd name="connsiteY2095" fmla="*/ 330098 h 1542374"/>
              <a:gd name="connsiteX2096" fmla="*/ 3895277 w 6798686"/>
              <a:gd name="connsiteY2096" fmla="*/ 309315 h 1542374"/>
              <a:gd name="connsiteX2097" fmla="*/ 4017523 w 6798686"/>
              <a:gd name="connsiteY2097" fmla="*/ 300333 h 1542374"/>
              <a:gd name="connsiteX2098" fmla="*/ 3963806 w 6798686"/>
              <a:gd name="connsiteY2098" fmla="*/ 349020 h 1542374"/>
              <a:gd name="connsiteX2099" fmla="*/ 3912971 w 6798686"/>
              <a:gd name="connsiteY2099" fmla="*/ 360967 h 1542374"/>
              <a:gd name="connsiteX2100" fmla="*/ 3967687 w 6798686"/>
              <a:gd name="connsiteY2100" fmla="*/ 313628 h 1542374"/>
              <a:gd name="connsiteX2101" fmla="*/ 4017523 w 6798686"/>
              <a:gd name="connsiteY2101" fmla="*/ 300333 h 1542374"/>
              <a:gd name="connsiteX2102" fmla="*/ 3892740 w 6798686"/>
              <a:gd name="connsiteY2102" fmla="*/ 290552 h 1542374"/>
              <a:gd name="connsiteX2103" fmla="*/ 3846690 w 6798686"/>
              <a:gd name="connsiteY2103" fmla="*/ 324387 h 1542374"/>
              <a:gd name="connsiteX2104" fmla="*/ 3804289 w 6798686"/>
              <a:gd name="connsiteY2104" fmla="*/ 343520 h 1542374"/>
              <a:gd name="connsiteX2105" fmla="*/ 3850263 w 6798686"/>
              <a:gd name="connsiteY2105" fmla="*/ 311526 h 1542374"/>
              <a:gd name="connsiteX2106" fmla="*/ 3892740 w 6798686"/>
              <a:gd name="connsiteY2106" fmla="*/ 290552 h 1542374"/>
              <a:gd name="connsiteX2107" fmla="*/ 4075083 w 6798686"/>
              <a:gd name="connsiteY2107" fmla="*/ 287830 h 1542374"/>
              <a:gd name="connsiteX2108" fmla="*/ 4021846 w 6798686"/>
              <a:gd name="connsiteY2108" fmla="*/ 338256 h 1542374"/>
              <a:gd name="connsiteX2109" fmla="*/ 3971933 w 6798686"/>
              <a:gd name="connsiteY2109" fmla="*/ 347314 h 1542374"/>
              <a:gd name="connsiteX2110" fmla="*/ 4026054 w 6798686"/>
              <a:gd name="connsiteY2110" fmla="*/ 298274 h 1542374"/>
              <a:gd name="connsiteX2111" fmla="*/ 4075083 w 6798686"/>
              <a:gd name="connsiteY2111" fmla="*/ 287830 h 1542374"/>
              <a:gd name="connsiteX2112" fmla="*/ 3879196 w 6798686"/>
              <a:gd name="connsiteY2112" fmla="*/ 285895 h 1542374"/>
              <a:gd name="connsiteX2113" fmla="*/ 3849918 w 6798686"/>
              <a:gd name="connsiteY2113" fmla="*/ 306124 h 1542374"/>
              <a:gd name="connsiteX2114" fmla="*/ 3822060 w 6798686"/>
              <a:gd name="connsiteY2114" fmla="*/ 320254 h 1542374"/>
              <a:gd name="connsiteX2115" fmla="*/ 3851358 w 6798686"/>
              <a:gd name="connsiteY2115" fmla="*/ 301261 h 1542374"/>
              <a:gd name="connsiteX2116" fmla="*/ 3879196 w 6798686"/>
              <a:gd name="connsiteY2116" fmla="*/ 285895 h 1542374"/>
              <a:gd name="connsiteX2117" fmla="*/ 3959119 w 6798686"/>
              <a:gd name="connsiteY2117" fmla="*/ 284249 h 1542374"/>
              <a:gd name="connsiteX2118" fmla="*/ 3906650 w 6798686"/>
              <a:gd name="connsiteY2118" fmla="*/ 327259 h 1542374"/>
              <a:gd name="connsiteX2119" fmla="*/ 3857295 w 6798686"/>
              <a:gd name="connsiteY2119" fmla="*/ 344582 h 1542374"/>
              <a:gd name="connsiteX2120" fmla="*/ 3910531 w 6798686"/>
              <a:gd name="connsiteY2120" fmla="*/ 303084 h 1542374"/>
              <a:gd name="connsiteX2121" fmla="*/ 3959119 w 6798686"/>
              <a:gd name="connsiteY2121" fmla="*/ 284249 h 1542374"/>
              <a:gd name="connsiteX2122" fmla="*/ 4130683 w 6798686"/>
              <a:gd name="connsiteY2122" fmla="*/ 279033 h 1542374"/>
              <a:gd name="connsiteX2123" fmla="*/ 4078023 w 6798686"/>
              <a:gd name="connsiteY2123" fmla="*/ 331101 h 1542374"/>
              <a:gd name="connsiteX2124" fmla="*/ 4028974 w 6798686"/>
              <a:gd name="connsiteY2124" fmla="*/ 337165 h 1542374"/>
              <a:gd name="connsiteX2125" fmla="*/ 4082480 w 6798686"/>
              <a:gd name="connsiteY2125" fmla="*/ 286479 h 1542374"/>
              <a:gd name="connsiteX2126" fmla="*/ 4130683 w 6798686"/>
              <a:gd name="connsiteY2126" fmla="*/ 279033 h 1542374"/>
              <a:gd name="connsiteX2127" fmla="*/ 4184630 w 6798686"/>
              <a:gd name="connsiteY2127" fmla="*/ 273867 h 1542374"/>
              <a:gd name="connsiteX2128" fmla="*/ 4132470 w 6798686"/>
              <a:gd name="connsiteY2128" fmla="*/ 327603 h 1542374"/>
              <a:gd name="connsiteX2129" fmla="*/ 4084286 w 6798686"/>
              <a:gd name="connsiteY2129" fmla="*/ 330534 h 1542374"/>
              <a:gd name="connsiteX2130" fmla="*/ 4137234 w 6798686"/>
              <a:gd name="connsiteY2130" fmla="*/ 278206 h 1542374"/>
              <a:gd name="connsiteX2131" fmla="*/ 4184630 w 6798686"/>
              <a:gd name="connsiteY2131" fmla="*/ 273867 h 1542374"/>
              <a:gd name="connsiteX2132" fmla="*/ 4237022 w 6798686"/>
              <a:gd name="connsiteY2132" fmla="*/ 272439 h 1542374"/>
              <a:gd name="connsiteX2133" fmla="*/ 4185418 w 6798686"/>
              <a:gd name="connsiteY2133" fmla="*/ 327741 h 1542374"/>
              <a:gd name="connsiteX2134" fmla="*/ 4138099 w 6798686"/>
              <a:gd name="connsiteY2134" fmla="*/ 327443 h 1542374"/>
              <a:gd name="connsiteX2135" fmla="*/ 4190432 w 6798686"/>
              <a:gd name="connsiteY2135" fmla="*/ 273549 h 1542374"/>
              <a:gd name="connsiteX2136" fmla="*/ 4237022 w 6798686"/>
              <a:gd name="connsiteY2136" fmla="*/ 272439 h 1542374"/>
              <a:gd name="connsiteX2137" fmla="*/ 4019925 w 6798686"/>
              <a:gd name="connsiteY2137" fmla="*/ 263087 h 1542374"/>
              <a:gd name="connsiteX2138" fmla="*/ 3967207 w 6798686"/>
              <a:gd name="connsiteY2138" fmla="*/ 308404 h 1542374"/>
              <a:gd name="connsiteX2139" fmla="*/ 3918158 w 6798686"/>
              <a:gd name="connsiteY2139" fmla="*/ 323459 h 1542374"/>
              <a:gd name="connsiteX2140" fmla="*/ 3971625 w 6798686"/>
              <a:gd name="connsiteY2140" fmla="*/ 279667 h 1542374"/>
              <a:gd name="connsiteX2141" fmla="*/ 4019925 w 6798686"/>
              <a:gd name="connsiteY2141" fmla="*/ 263087 h 1542374"/>
              <a:gd name="connsiteX2142" fmla="*/ 3960041 w 6798686"/>
              <a:gd name="connsiteY2142" fmla="*/ 259194 h 1542374"/>
              <a:gd name="connsiteX2143" fmla="*/ 3910704 w 6798686"/>
              <a:gd name="connsiteY2143" fmla="*/ 297307 h 1542374"/>
              <a:gd name="connsiteX2144" fmla="*/ 3865460 w 6798686"/>
              <a:gd name="connsiteY2144" fmla="*/ 316196 h 1542374"/>
              <a:gd name="connsiteX2145" fmla="*/ 3914969 w 6798686"/>
              <a:gd name="connsiteY2145" fmla="*/ 279924 h 1542374"/>
              <a:gd name="connsiteX2146" fmla="*/ 3960041 w 6798686"/>
              <a:gd name="connsiteY2146" fmla="*/ 259194 h 1542374"/>
              <a:gd name="connsiteX2147" fmla="*/ 3927745 w 6798686"/>
              <a:gd name="connsiteY2147" fmla="*/ 252672 h 1542374"/>
              <a:gd name="connsiteX2148" fmla="*/ 3917985 w 6798686"/>
              <a:gd name="connsiteY2148" fmla="*/ 259313 h 1542374"/>
              <a:gd name="connsiteX2149" fmla="*/ 3909763 w 6798686"/>
              <a:gd name="connsiteY2149" fmla="*/ 263717 h 1542374"/>
              <a:gd name="connsiteX2150" fmla="*/ 3918427 w 6798686"/>
              <a:gd name="connsiteY2150" fmla="*/ 258172 h 1542374"/>
              <a:gd name="connsiteX2151" fmla="*/ 3927745 w 6798686"/>
              <a:gd name="connsiteY2151" fmla="*/ 252672 h 1542374"/>
              <a:gd name="connsiteX2152" fmla="*/ 3953586 w 6798686"/>
              <a:gd name="connsiteY2152" fmla="*/ 246305 h 1542374"/>
              <a:gd name="connsiteX2153" fmla="*/ 3914528 w 6798686"/>
              <a:gd name="connsiteY2153" fmla="*/ 274622 h 1542374"/>
              <a:gd name="connsiteX2154" fmla="*/ 3878773 w 6798686"/>
              <a:gd name="connsiteY2154" fmla="*/ 291816 h 1542374"/>
              <a:gd name="connsiteX2155" fmla="*/ 3917697 w 6798686"/>
              <a:gd name="connsiteY2155" fmla="*/ 265113 h 1542374"/>
              <a:gd name="connsiteX2156" fmla="*/ 3953586 w 6798686"/>
              <a:gd name="connsiteY2156" fmla="*/ 246305 h 1542374"/>
              <a:gd name="connsiteX2157" fmla="*/ 4078272 w 6798686"/>
              <a:gd name="connsiteY2157" fmla="*/ 245632 h 1542374"/>
              <a:gd name="connsiteX2158" fmla="*/ 4025535 w 6798686"/>
              <a:gd name="connsiteY2158" fmla="*/ 293096 h 1542374"/>
              <a:gd name="connsiteX2159" fmla="*/ 3976967 w 6798686"/>
              <a:gd name="connsiteY2159" fmla="*/ 305630 h 1542374"/>
              <a:gd name="connsiteX2160" fmla="*/ 4030415 w 6798686"/>
              <a:gd name="connsiteY2160" fmla="*/ 259726 h 1542374"/>
              <a:gd name="connsiteX2161" fmla="*/ 4078272 w 6798686"/>
              <a:gd name="connsiteY2161" fmla="*/ 245632 h 1542374"/>
              <a:gd name="connsiteX2162" fmla="*/ 4022941 w 6798686"/>
              <a:gd name="connsiteY2162" fmla="*/ 232422 h 1542374"/>
              <a:gd name="connsiteX2163" fmla="*/ 3971818 w 6798686"/>
              <a:gd name="connsiteY2163" fmla="*/ 273863 h 1542374"/>
              <a:gd name="connsiteX2164" fmla="*/ 3925728 w 6798686"/>
              <a:gd name="connsiteY2164" fmla="*/ 291300 h 1542374"/>
              <a:gd name="connsiteX2165" fmla="*/ 3977178 w 6798686"/>
              <a:gd name="connsiteY2165" fmla="*/ 251640 h 1542374"/>
              <a:gd name="connsiteX2166" fmla="*/ 4022941 w 6798686"/>
              <a:gd name="connsiteY2166" fmla="*/ 232422 h 1542374"/>
              <a:gd name="connsiteX2167" fmla="*/ 4134563 w 6798686"/>
              <a:gd name="connsiteY2167" fmla="*/ 231832 h 1542374"/>
              <a:gd name="connsiteX2168" fmla="*/ 4081961 w 6798686"/>
              <a:gd name="connsiteY2168" fmla="*/ 281332 h 1542374"/>
              <a:gd name="connsiteX2169" fmla="*/ 4033931 w 6798686"/>
              <a:gd name="connsiteY2169" fmla="*/ 291155 h 1542374"/>
              <a:gd name="connsiteX2170" fmla="*/ 4087225 w 6798686"/>
              <a:gd name="connsiteY2170" fmla="*/ 243242 h 1542374"/>
              <a:gd name="connsiteX2171" fmla="*/ 4134563 w 6798686"/>
              <a:gd name="connsiteY2171" fmla="*/ 231832 h 1542374"/>
              <a:gd name="connsiteX2172" fmla="*/ 4189164 w 6798686"/>
              <a:gd name="connsiteY2172" fmla="*/ 221579 h 1542374"/>
              <a:gd name="connsiteX2173" fmla="*/ 4136734 w 6798686"/>
              <a:gd name="connsiteY2173" fmla="*/ 273071 h 1542374"/>
              <a:gd name="connsiteX2174" fmla="*/ 4089319 w 6798686"/>
              <a:gd name="connsiteY2174" fmla="*/ 280024 h 1542374"/>
              <a:gd name="connsiteX2175" fmla="*/ 4142364 w 6798686"/>
              <a:gd name="connsiteY2175" fmla="*/ 230157 h 1542374"/>
              <a:gd name="connsiteX2176" fmla="*/ 4189164 w 6798686"/>
              <a:gd name="connsiteY2176" fmla="*/ 221579 h 1542374"/>
              <a:gd name="connsiteX2177" fmla="*/ 4242209 w 6798686"/>
              <a:gd name="connsiteY2177" fmla="*/ 214920 h 1542374"/>
              <a:gd name="connsiteX2178" fmla="*/ 4189952 w 6798686"/>
              <a:gd name="connsiteY2178" fmla="*/ 268410 h 1542374"/>
              <a:gd name="connsiteX2179" fmla="*/ 4143190 w 6798686"/>
              <a:gd name="connsiteY2179" fmla="*/ 272335 h 1542374"/>
              <a:gd name="connsiteX2180" fmla="*/ 4195965 w 6798686"/>
              <a:gd name="connsiteY2180" fmla="*/ 220545 h 1542374"/>
              <a:gd name="connsiteX2181" fmla="*/ 4242209 w 6798686"/>
              <a:gd name="connsiteY2181" fmla="*/ 214920 h 1542374"/>
              <a:gd name="connsiteX2182" fmla="*/ 4020598 w 6798686"/>
              <a:gd name="connsiteY2182" fmla="*/ 212958 h 1542374"/>
              <a:gd name="connsiteX2183" fmla="*/ 3976641 w 6798686"/>
              <a:gd name="connsiteY2183" fmla="*/ 246443 h 1542374"/>
              <a:gd name="connsiteX2184" fmla="*/ 3936045 w 6798686"/>
              <a:gd name="connsiteY2184" fmla="*/ 264608 h 1542374"/>
              <a:gd name="connsiteX2185" fmla="*/ 3980060 w 6798686"/>
              <a:gd name="connsiteY2185" fmla="*/ 232841 h 1542374"/>
              <a:gd name="connsiteX2186" fmla="*/ 4020598 w 6798686"/>
              <a:gd name="connsiteY2186" fmla="*/ 212958 h 1542374"/>
              <a:gd name="connsiteX2187" fmla="*/ 4293813 w 6798686"/>
              <a:gd name="connsiteY2187" fmla="*/ 211907 h 1542374"/>
              <a:gd name="connsiteX2188" fmla="*/ 4241806 w 6798686"/>
              <a:gd name="connsiteY2188" fmla="*/ 267330 h 1542374"/>
              <a:gd name="connsiteX2189" fmla="*/ 4195735 w 6798686"/>
              <a:gd name="connsiteY2189" fmla="*/ 268095 h 1542374"/>
              <a:gd name="connsiteX2190" fmla="*/ 4248203 w 6798686"/>
              <a:gd name="connsiteY2190" fmla="*/ 214407 h 1542374"/>
              <a:gd name="connsiteX2191" fmla="*/ 4293813 w 6798686"/>
              <a:gd name="connsiteY2191" fmla="*/ 211907 h 1542374"/>
              <a:gd name="connsiteX2192" fmla="*/ 4082672 w 6798686"/>
              <a:gd name="connsiteY2192" fmla="*/ 209692 h 1542374"/>
              <a:gd name="connsiteX2193" fmla="*/ 4030587 w 6798686"/>
              <a:gd name="connsiteY2193" fmla="*/ 253953 h 1542374"/>
              <a:gd name="connsiteX2194" fmla="*/ 3984190 w 6798686"/>
              <a:gd name="connsiteY2194" fmla="*/ 269448 h 1542374"/>
              <a:gd name="connsiteX2195" fmla="*/ 4036678 w 6798686"/>
              <a:gd name="connsiteY2195" fmla="*/ 226949 h 1542374"/>
              <a:gd name="connsiteX2196" fmla="*/ 4082672 w 6798686"/>
              <a:gd name="connsiteY2196" fmla="*/ 209692 h 1542374"/>
              <a:gd name="connsiteX2197" fmla="*/ 4011529 w 6798686"/>
              <a:gd name="connsiteY2197" fmla="*/ 204791 h 1542374"/>
              <a:gd name="connsiteX2198" fmla="*/ 3980732 w 6798686"/>
              <a:gd name="connsiteY2198" fmla="*/ 226780 h 1542374"/>
              <a:gd name="connsiteX2199" fmla="*/ 3954393 w 6798686"/>
              <a:gd name="connsiteY2199" fmla="*/ 240197 h 1542374"/>
              <a:gd name="connsiteX2200" fmla="*/ 3984863 w 6798686"/>
              <a:gd name="connsiteY2200" fmla="*/ 219713 h 1542374"/>
              <a:gd name="connsiteX2201" fmla="*/ 4011529 w 6798686"/>
              <a:gd name="connsiteY2201" fmla="*/ 204791 h 1542374"/>
              <a:gd name="connsiteX2202" fmla="*/ 4139828 w 6798686"/>
              <a:gd name="connsiteY2202" fmla="*/ 190793 h 1542374"/>
              <a:gd name="connsiteX2203" fmla="*/ 4087321 w 6798686"/>
              <a:gd name="connsiteY2203" fmla="*/ 237546 h 1542374"/>
              <a:gd name="connsiteX2204" fmla="*/ 4063556 w 6798686"/>
              <a:gd name="connsiteY2204" fmla="*/ 244040 h 1542374"/>
              <a:gd name="connsiteX2205" fmla="*/ 4040963 w 6798686"/>
              <a:gd name="connsiteY2205" fmla="*/ 250729 h 1542374"/>
              <a:gd name="connsiteX2206" fmla="*/ 4094026 w 6798686"/>
              <a:gd name="connsiteY2206" fmla="*/ 205696 h 1542374"/>
              <a:gd name="connsiteX2207" fmla="*/ 4139828 w 6798686"/>
              <a:gd name="connsiteY2207" fmla="*/ 190793 h 1542374"/>
              <a:gd name="connsiteX2208" fmla="*/ 4082864 w 6798686"/>
              <a:gd name="connsiteY2208" fmla="*/ 184423 h 1542374"/>
              <a:gd name="connsiteX2209" fmla="*/ 4036063 w 6798686"/>
              <a:gd name="connsiteY2209" fmla="*/ 221846 h 1542374"/>
              <a:gd name="connsiteX2210" fmla="*/ 3993413 w 6798686"/>
              <a:gd name="connsiteY2210" fmla="*/ 239246 h 1542374"/>
              <a:gd name="connsiteX2211" fmla="*/ 4040252 w 6798686"/>
              <a:gd name="connsiteY2211" fmla="*/ 203671 h 1542374"/>
              <a:gd name="connsiteX2212" fmla="*/ 4082864 w 6798686"/>
              <a:gd name="connsiteY2212" fmla="*/ 184423 h 1542374"/>
              <a:gd name="connsiteX2213" fmla="*/ 4195063 w 6798686"/>
              <a:gd name="connsiteY2213" fmla="*/ 175474 h 1542374"/>
              <a:gd name="connsiteX2214" fmla="*/ 4142325 w 6798686"/>
              <a:gd name="connsiteY2214" fmla="*/ 224576 h 1542374"/>
              <a:gd name="connsiteX2215" fmla="*/ 4096139 w 6798686"/>
              <a:gd name="connsiteY2215" fmla="*/ 235256 h 1542374"/>
              <a:gd name="connsiteX2216" fmla="*/ 4149396 w 6798686"/>
              <a:gd name="connsiteY2216" fmla="*/ 187919 h 1542374"/>
              <a:gd name="connsiteX2217" fmla="*/ 4195063 w 6798686"/>
              <a:gd name="connsiteY2217" fmla="*/ 175474 h 1542374"/>
              <a:gd name="connsiteX2218" fmla="*/ 4059790 w 6798686"/>
              <a:gd name="connsiteY2218" fmla="*/ 170761 h 1542374"/>
              <a:gd name="connsiteX2219" fmla="*/ 4046226 w 6798686"/>
              <a:gd name="connsiteY2219" fmla="*/ 180280 h 1542374"/>
              <a:gd name="connsiteX2220" fmla="*/ 4036236 w 6798686"/>
              <a:gd name="connsiteY2220" fmla="*/ 185662 h 1542374"/>
              <a:gd name="connsiteX2221" fmla="*/ 4050338 w 6798686"/>
              <a:gd name="connsiteY2221" fmla="*/ 176407 h 1542374"/>
              <a:gd name="connsiteX2222" fmla="*/ 4059790 w 6798686"/>
              <a:gd name="connsiteY2222" fmla="*/ 170761 h 1542374"/>
              <a:gd name="connsiteX2223" fmla="*/ 4080846 w 6798686"/>
              <a:gd name="connsiteY2223" fmla="*/ 167700 h 1542374"/>
              <a:gd name="connsiteX2224" fmla="*/ 4040981 w 6798686"/>
              <a:gd name="connsiteY2224" fmla="*/ 197541 h 1542374"/>
              <a:gd name="connsiteX2225" fmla="*/ 4006150 w 6798686"/>
              <a:gd name="connsiteY2225" fmla="*/ 214180 h 1542374"/>
              <a:gd name="connsiteX2226" fmla="*/ 4045804 w 6798686"/>
              <a:gd name="connsiteY2226" fmla="*/ 186129 h 1542374"/>
              <a:gd name="connsiteX2227" fmla="*/ 4080846 w 6798686"/>
              <a:gd name="connsiteY2227" fmla="*/ 167700 h 1542374"/>
              <a:gd name="connsiteX2228" fmla="*/ 4248606 w 6798686"/>
              <a:gd name="connsiteY2228" fmla="*/ 163752 h 1542374"/>
              <a:gd name="connsiteX2229" fmla="*/ 4195831 w 6798686"/>
              <a:gd name="connsiteY2229" fmla="*/ 215051 h 1542374"/>
              <a:gd name="connsiteX2230" fmla="*/ 4150010 w 6798686"/>
              <a:gd name="connsiteY2230" fmla="*/ 223012 h 1542374"/>
              <a:gd name="connsiteX2231" fmla="*/ 4203266 w 6798686"/>
              <a:gd name="connsiteY2231" fmla="*/ 173491 h 1542374"/>
              <a:gd name="connsiteX2232" fmla="*/ 4248606 w 6798686"/>
              <a:gd name="connsiteY2232" fmla="*/ 163752 h 1542374"/>
              <a:gd name="connsiteX2233" fmla="*/ 4141865 w 6798686"/>
              <a:gd name="connsiteY2233" fmla="*/ 159971 h 1542374"/>
              <a:gd name="connsiteX2234" fmla="*/ 4093373 w 6798686"/>
              <a:gd name="connsiteY2234" fmla="*/ 200653 h 1542374"/>
              <a:gd name="connsiteX2235" fmla="*/ 4049550 w 6798686"/>
              <a:gd name="connsiteY2235" fmla="*/ 216622 h 1542374"/>
              <a:gd name="connsiteX2236" fmla="*/ 4098253 w 6798686"/>
              <a:gd name="connsiteY2236" fmla="*/ 177789 h 1542374"/>
              <a:gd name="connsiteX2237" fmla="*/ 4141865 w 6798686"/>
              <a:gd name="connsiteY2237" fmla="*/ 159971 h 1542374"/>
              <a:gd name="connsiteX2238" fmla="*/ 4300691 w 6798686"/>
              <a:gd name="connsiteY2238" fmla="*/ 155597 h 1542374"/>
              <a:gd name="connsiteX2239" fmla="*/ 4248011 w 6798686"/>
              <a:gd name="connsiteY2239" fmla="*/ 209001 h 1542374"/>
              <a:gd name="connsiteX2240" fmla="*/ 4202594 w 6798686"/>
              <a:gd name="connsiteY2240" fmla="*/ 214076 h 1542374"/>
              <a:gd name="connsiteX2241" fmla="*/ 4255735 w 6798686"/>
              <a:gd name="connsiteY2241" fmla="*/ 162455 h 1542374"/>
              <a:gd name="connsiteX2242" fmla="*/ 4300691 w 6798686"/>
              <a:gd name="connsiteY2242" fmla="*/ 155597 h 1542374"/>
              <a:gd name="connsiteX2243" fmla="*/ 4351449 w 6798686"/>
              <a:gd name="connsiteY2243" fmla="*/ 151011 h 1542374"/>
              <a:gd name="connsiteX2244" fmla="*/ 4298924 w 6798686"/>
              <a:gd name="connsiteY2244" fmla="*/ 206482 h 1542374"/>
              <a:gd name="connsiteX2245" fmla="*/ 4253986 w 6798686"/>
              <a:gd name="connsiteY2245" fmla="*/ 208517 h 1542374"/>
              <a:gd name="connsiteX2246" fmla="*/ 4306954 w 6798686"/>
              <a:gd name="connsiteY2246" fmla="*/ 154853 h 1542374"/>
              <a:gd name="connsiteX2247" fmla="*/ 4351449 w 6798686"/>
              <a:gd name="connsiteY2247" fmla="*/ 151011 h 1542374"/>
              <a:gd name="connsiteX2248" fmla="*/ 4198521 w 6798686"/>
              <a:gd name="connsiteY2248" fmla="*/ 139203 h 1542374"/>
              <a:gd name="connsiteX2249" fmla="*/ 4148723 w 6798686"/>
              <a:gd name="connsiteY2249" fmla="*/ 182924 h 1542374"/>
              <a:gd name="connsiteX2250" fmla="*/ 4104458 w 6798686"/>
              <a:gd name="connsiteY2250" fmla="*/ 196874 h 1542374"/>
              <a:gd name="connsiteX2251" fmla="*/ 4154410 w 6798686"/>
              <a:gd name="connsiteY2251" fmla="*/ 155134 h 1542374"/>
              <a:gd name="connsiteX2252" fmla="*/ 4198521 w 6798686"/>
              <a:gd name="connsiteY2252" fmla="*/ 139203 h 1542374"/>
              <a:gd name="connsiteX2253" fmla="*/ 4143497 w 6798686"/>
              <a:gd name="connsiteY2253" fmla="*/ 136640 h 1542374"/>
              <a:gd name="connsiteX2254" fmla="*/ 4098964 w 6798686"/>
              <a:gd name="connsiteY2254" fmla="*/ 171664 h 1542374"/>
              <a:gd name="connsiteX2255" fmla="*/ 4060155 w 6798686"/>
              <a:gd name="connsiteY2255" fmla="*/ 188722 h 1542374"/>
              <a:gd name="connsiteX2256" fmla="*/ 4104574 w 6798686"/>
              <a:gd name="connsiteY2256" fmla="*/ 155629 h 1542374"/>
              <a:gd name="connsiteX2257" fmla="*/ 4143497 w 6798686"/>
              <a:gd name="connsiteY2257" fmla="*/ 136640 h 1542374"/>
              <a:gd name="connsiteX2258" fmla="*/ 4137119 w 6798686"/>
              <a:gd name="connsiteY2258" fmla="*/ 126183 h 1542374"/>
              <a:gd name="connsiteX2259" fmla="*/ 4104823 w 6798686"/>
              <a:gd name="connsiteY2259" fmla="*/ 149895 h 1542374"/>
              <a:gd name="connsiteX2260" fmla="*/ 4078465 w 6798686"/>
              <a:gd name="connsiteY2260" fmla="*/ 163307 h 1542374"/>
              <a:gd name="connsiteX2261" fmla="*/ 4110433 w 6798686"/>
              <a:gd name="connsiteY2261" fmla="*/ 141222 h 1542374"/>
              <a:gd name="connsiteX2262" fmla="*/ 4137119 w 6798686"/>
              <a:gd name="connsiteY2262" fmla="*/ 126183 h 1542374"/>
              <a:gd name="connsiteX2263" fmla="*/ 4253218 w 6798686"/>
              <a:gd name="connsiteY2263" fmla="*/ 122033 h 1542374"/>
              <a:gd name="connsiteX2264" fmla="*/ 4202594 w 6798686"/>
              <a:gd name="connsiteY2264" fmla="*/ 168527 h 1542374"/>
              <a:gd name="connsiteX2265" fmla="*/ 4158175 w 6798686"/>
              <a:gd name="connsiteY2265" fmla="*/ 180171 h 1542374"/>
              <a:gd name="connsiteX2266" fmla="*/ 4208915 w 6798686"/>
              <a:gd name="connsiteY2266" fmla="*/ 135710 h 1542374"/>
              <a:gd name="connsiteX2267" fmla="*/ 4253218 w 6798686"/>
              <a:gd name="connsiteY2267" fmla="*/ 122033 h 1542374"/>
              <a:gd name="connsiteX2268" fmla="*/ 4202401 w 6798686"/>
              <a:gd name="connsiteY2268" fmla="*/ 110043 h 1542374"/>
              <a:gd name="connsiteX2269" fmla="*/ 4155024 w 6798686"/>
              <a:gd name="connsiteY2269" fmla="*/ 149061 h 1542374"/>
              <a:gd name="connsiteX2270" fmla="*/ 4113969 w 6798686"/>
              <a:gd name="connsiteY2270" fmla="*/ 165364 h 1542374"/>
              <a:gd name="connsiteX2271" fmla="*/ 4161403 w 6798686"/>
              <a:gd name="connsiteY2271" fmla="*/ 128281 h 1542374"/>
              <a:gd name="connsiteX2272" fmla="*/ 4202401 w 6798686"/>
              <a:gd name="connsiteY2272" fmla="*/ 110043 h 1542374"/>
              <a:gd name="connsiteX2273" fmla="*/ 4306301 w 6798686"/>
              <a:gd name="connsiteY2273" fmla="*/ 108362 h 1542374"/>
              <a:gd name="connsiteX2274" fmla="*/ 4255081 w 6798686"/>
              <a:gd name="connsiteY2274" fmla="*/ 157505 h 1542374"/>
              <a:gd name="connsiteX2275" fmla="*/ 4210720 w 6798686"/>
              <a:gd name="connsiteY2275" fmla="*/ 166607 h 1542374"/>
              <a:gd name="connsiteX2276" fmla="*/ 4262074 w 6798686"/>
              <a:gd name="connsiteY2276" fmla="*/ 119524 h 1542374"/>
              <a:gd name="connsiteX2277" fmla="*/ 4306301 w 6798686"/>
              <a:gd name="connsiteY2277" fmla="*/ 108362 h 1542374"/>
              <a:gd name="connsiteX2278" fmla="*/ 4357981 w 6798686"/>
              <a:gd name="connsiteY2278" fmla="*/ 98191 h 1542374"/>
              <a:gd name="connsiteX2279" fmla="*/ 4306319 w 6798686"/>
              <a:gd name="connsiteY2279" fmla="*/ 149906 h 1542374"/>
              <a:gd name="connsiteX2280" fmla="*/ 4262151 w 6798686"/>
              <a:gd name="connsiteY2280" fmla="*/ 156254 h 1542374"/>
              <a:gd name="connsiteX2281" fmla="*/ 4313947 w 6798686"/>
              <a:gd name="connsiteY2281" fmla="*/ 106633 h 1542374"/>
              <a:gd name="connsiteX2282" fmla="*/ 4357981 w 6798686"/>
              <a:gd name="connsiteY2282" fmla="*/ 98191 h 1542374"/>
              <a:gd name="connsiteX2283" fmla="*/ 4184476 w 6798686"/>
              <a:gd name="connsiteY2283" fmla="*/ 91995 h 1542374"/>
              <a:gd name="connsiteX2284" fmla="*/ 4167781 w 6798686"/>
              <a:gd name="connsiteY2284" fmla="*/ 103964 h 1542374"/>
              <a:gd name="connsiteX2285" fmla="*/ 4155255 w 6798686"/>
              <a:gd name="connsiteY2285" fmla="*/ 110717 h 1542374"/>
              <a:gd name="connsiteX2286" fmla="*/ 4172219 w 6798686"/>
              <a:gd name="connsiteY2286" fmla="*/ 99365 h 1542374"/>
              <a:gd name="connsiteX2287" fmla="*/ 4184476 w 6798686"/>
              <a:gd name="connsiteY2287" fmla="*/ 91995 h 1542374"/>
              <a:gd name="connsiteX2288" fmla="*/ 4408394 w 6798686"/>
              <a:gd name="connsiteY2288" fmla="*/ 91559 h 1542374"/>
              <a:gd name="connsiteX2289" fmla="*/ 4356425 w 6798686"/>
              <a:gd name="connsiteY2289" fmla="*/ 145777 h 1542374"/>
              <a:gd name="connsiteX2290" fmla="*/ 4312583 w 6798686"/>
              <a:gd name="connsiteY2290" fmla="*/ 149188 h 1542374"/>
              <a:gd name="connsiteX2291" fmla="*/ 4364667 w 6798686"/>
              <a:gd name="connsiteY2291" fmla="*/ 97094 h 1542374"/>
              <a:gd name="connsiteX2292" fmla="*/ 4408394 w 6798686"/>
              <a:gd name="connsiteY2292" fmla="*/ 91559 h 1542374"/>
              <a:gd name="connsiteX2293" fmla="*/ 4202190 w 6798686"/>
              <a:gd name="connsiteY2293" fmla="*/ 91357 h 1542374"/>
              <a:gd name="connsiteX2294" fmla="*/ 4161499 w 6798686"/>
              <a:gd name="connsiteY2294" fmla="*/ 122679 h 1542374"/>
              <a:gd name="connsiteX2295" fmla="*/ 4127705 w 6798686"/>
              <a:gd name="connsiteY2295" fmla="*/ 138621 h 1542374"/>
              <a:gd name="connsiteX2296" fmla="*/ 4167878 w 6798686"/>
              <a:gd name="connsiteY2296" fmla="*/ 109390 h 1542374"/>
              <a:gd name="connsiteX2297" fmla="*/ 4202190 w 6798686"/>
              <a:gd name="connsiteY2297" fmla="*/ 91357 h 1542374"/>
              <a:gd name="connsiteX2298" fmla="*/ 4258501 w 6798686"/>
              <a:gd name="connsiteY2298" fmla="*/ 87371 h 1542374"/>
              <a:gd name="connsiteX2299" fmla="*/ 4209318 w 6798686"/>
              <a:gd name="connsiteY2299" fmla="*/ 129791 h 1542374"/>
              <a:gd name="connsiteX2300" fmla="*/ 4167244 w 6798686"/>
              <a:gd name="connsiteY2300" fmla="*/ 144494 h 1542374"/>
              <a:gd name="connsiteX2301" fmla="*/ 4216350 w 6798686"/>
              <a:gd name="connsiteY2301" fmla="*/ 104151 h 1542374"/>
              <a:gd name="connsiteX2302" fmla="*/ 4258501 w 6798686"/>
              <a:gd name="connsiteY2302" fmla="*/ 87371 h 1542374"/>
              <a:gd name="connsiteX2303" fmla="*/ 4312660 w 6798686"/>
              <a:gd name="connsiteY2303" fmla="*/ 68309 h 1542374"/>
              <a:gd name="connsiteX2304" fmla="*/ 4262267 w 6798686"/>
              <a:gd name="connsiteY2304" fmla="*/ 113797 h 1542374"/>
              <a:gd name="connsiteX2305" fmla="*/ 4248338 w 6798686"/>
              <a:gd name="connsiteY2305" fmla="*/ 117712 h 1542374"/>
              <a:gd name="connsiteX2306" fmla="*/ 4219539 w 6798686"/>
              <a:gd name="connsiteY2306" fmla="*/ 126490 h 1542374"/>
              <a:gd name="connsiteX2307" fmla="*/ 4269932 w 6798686"/>
              <a:gd name="connsiteY2307" fmla="*/ 83119 h 1542374"/>
              <a:gd name="connsiteX2308" fmla="*/ 4312660 w 6798686"/>
              <a:gd name="connsiteY2308" fmla="*/ 68309 h 1542374"/>
              <a:gd name="connsiteX2309" fmla="*/ 4261574 w 6798686"/>
              <a:gd name="connsiteY2309" fmla="*/ 62182 h 1542374"/>
              <a:gd name="connsiteX2310" fmla="*/ 4216215 w 6798686"/>
              <a:gd name="connsiteY2310" fmla="*/ 98748 h 1542374"/>
              <a:gd name="connsiteX2311" fmla="*/ 4178636 w 6798686"/>
              <a:gd name="connsiteY2311" fmla="*/ 114907 h 1542374"/>
              <a:gd name="connsiteX2312" fmla="*/ 4223650 w 6798686"/>
              <a:gd name="connsiteY2312" fmla="*/ 80508 h 1542374"/>
              <a:gd name="connsiteX2313" fmla="*/ 4261574 w 6798686"/>
              <a:gd name="connsiteY2313" fmla="*/ 62182 h 1542374"/>
              <a:gd name="connsiteX2314" fmla="*/ 4365147 w 6798686"/>
              <a:gd name="connsiteY2314" fmla="*/ 52772 h 1542374"/>
              <a:gd name="connsiteX2315" fmla="*/ 4313927 w 6798686"/>
              <a:gd name="connsiteY2315" fmla="*/ 101123 h 1542374"/>
              <a:gd name="connsiteX2316" fmla="*/ 4270912 w 6798686"/>
              <a:gd name="connsiteY2316" fmla="*/ 111484 h 1542374"/>
              <a:gd name="connsiteX2317" fmla="*/ 4322208 w 6798686"/>
              <a:gd name="connsiteY2317" fmla="*/ 65269 h 1542374"/>
              <a:gd name="connsiteX2318" fmla="*/ 4365147 w 6798686"/>
              <a:gd name="connsiteY2318" fmla="*/ 52772 h 1542374"/>
              <a:gd name="connsiteX2319" fmla="*/ 4255523 w 6798686"/>
              <a:gd name="connsiteY2319" fmla="*/ 51056 h 1542374"/>
              <a:gd name="connsiteX2320" fmla="*/ 4223208 w 6798686"/>
              <a:gd name="connsiteY2320" fmla="*/ 75379 h 1542374"/>
              <a:gd name="connsiteX2321" fmla="*/ 4196504 w 6798686"/>
              <a:gd name="connsiteY2321" fmla="*/ 88873 h 1542374"/>
              <a:gd name="connsiteX2322" fmla="*/ 4228281 w 6798686"/>
              <a:gd name="connsiteY2322" fmla="*/ 66372 h 1542374"/>
              <a:gd name="connsiteX2323" fmla="*/ 4255523 w 6798686"/>
              <a:gd name="connsiteY2323" fmla="*/ 51056 h 1542374"/>
              <a:gd name="connsiteX2324" fmla="*/ 4416232 w 6798686"/>
              <a:gd name="connsiteY2324" fmla="*/ 40733 h 1542374"/>
              <a:gd name="connsiteX2325" fmla="*/ 4364513 w 6798686"/>
              <a:gd name="connsiteY2325" fmla="*/ 91709 h 1542374"/>
              <a:gd name="connsiteX2326" fmla="*/ 4321459 w 6798686"/>
              <a:gd name="connsiteY2326" fmla="*/ 99495 h 1542374"/>
              <a:gd name="connsiteX2327" fmla="*/ 4373293 w 6798686"/>
              <a:gd name="connsiteY2327" fmla="*/ 50654 h 1542374"/>
              <a:gd name="connsiteX2328" fmla="*/ 4416232 w 6798686"/>
              <a:gd name="connsiteY2328" fmla="*/ 40733 h 1542374"/>
              <a:gd name="connsiteX2329" fmla="*/ 4317617 w 6798686"/>
              <a:gd name="connsiteY2329" fmla="*/ 37314 h 1542374"/>
              <a:gd name="connsiteX2330" fmla="*/ 4269548 w 6798686"/>
              <a:gd name="connsiteY2330" fmla="*/ 77934 h 1542374"/>
              <a:gd name="connsiteX2331" fmla="*/ 4229971 w 6798686"/>
              <a:gd name="connsiteY2331" fmla="*/ 93131 h 1542374"/>
              <a:gd name="connsiteX2332" fmla="*/ 4277847 w 6798686"/>
              <a:gd name="connsiteY2332" fmla="*/ 54677 h 1542374"/>
              <a:gd name="connsiteX2333" fmla="*/ 4317617 w 6798686"/>
              <a:gd name="connsiteY2333" fmla="*/ 37314 h 1542374"/>
              <a:gd name="connsiteX2334" fmla="*/ 4466107 w 6798686"/>
              <a:gd name="connsiteY2334" fmla="*/ 32188 h 1542374"/>
              <a:gd name="connsiteX2335" fmla="*/ 4414023 w 6798686"/>
              <a:gd name="connsiteY2335" fmla="*/ 85736 h 1542374"/>
              <a:gd name="connsiteX2336" fmla="*/ 4371065 w 6798686"/>
              <a:gd name="connsiteY2336" fmla="*/ 90754 h 1542374"/>
              <a:gd name="connsiteX2337" fmla="*/ 4423302 w 6798686"/>
              <a:gd name="connsiteY2337" fmla="*/ 39319 h 1542374"/>
              <a:gd name="connsiteX2338" fmla="*/ 4466107 w 6798686"/>
              <a:gd name="connsiteY2338" fmla="*/ 32188 h 1542374"/>
              <a:gd name="connsiteX2339" fmla="*/ 4316579 w 6798686"/>
              <a:gd name="connsiteY2339" fmla="*/ 18672 h 1542374"/>
              <a:gd name="connsiteX2340" fmla="*/ 4276925 w 6798686"/>
              <a:gd name="connsiteY2340" fmla="*/ 49949 h 1542374"/>
              <a:gd name="connsiteX2341" fmla="*/ 4243612 w 6798686"/>
              <a:gd name="connsiteY2341" fmla="*/ 65438 h 1542374"/>
              <a:gd name="connsiteX2342" fmla="*/ 4282670 w 6798686"/>
              <a:gd name="connsiteY2342" fmla="*/ 36318 h 1542374"/>
              <a:gd name="connsiteX2343" fmla="*/ 4316579 w 6798686"/>
              <a:gd name="connsiteY2343" fmla="*/ 18672 h 1542374"/>
              <a:gd name="connsiteX2344" fmla="*/ 4371488 w 6798686"/>
              <a:gd name="connsiteY2344" fmla="*/ 16173 h 1542374"/>
              <a:gd name="connsiteX2345" fmla="*/ 4321632 w 6798686"/>
              <a:gd name="connsiteY2345" fmla="*/ 60280 h 1542374"/>
              <a:gd name="connsiteX2346" fmla="*/ 4280749 w 6798686"/>
              <a:gd name="connsiteY2346" fmla="*/ 73911 h 1542374"/>
              <a:gd name="connsiteX2347" fmla="*/ 4330508 w 6798686"/>
              <a:gd name="connsiteY2347" fmla="*/ 31996 h 1542374"/>
              <a:gd name="connsiteX2348" fmla="*/ 4371488 w 6798686"/>
              <a:gd name="connsiteY2348" fmla="*/ 16173 h 1542374"/>
              <a:gd name="connsiteX2349" fmla="*/ 4303323 w 6798686"/>
              <a:gd name="connsiteY2349" fmla="*/ 15744 h 1542374"/>
              <a:gd name="connsiteX2350" fmla="*/ 4282727 w 6798686"/>
              <a:gd name="connsiteY2350" fmla="*/ 30822 h 1542374"/>
              <a:gd name="connsiteX2351" fmla="*/ 4267607 w 6798686"/>
              <a:gd name="connsiteY2351" fmla="*/ 38972 h 1542374"/>
              <a:gd name="connsiteX2352" fmla="*/ 4273429 w 6798686"/>
              <a:gd name="connsiteY2352" fmla="*/ 34933 h 1542374"/>
              <a:gd name="connsiteX2353" fmla="*/ 4287300 w 6798686"/>
              <a:gd name="connsiteY2353" fmla="*/ 25444 h 1542374"/>
              <a:gd name="connsiteX2354" fmla="*/ 4303323 w 6798686"/>
              <a:gd name="connsiteY2354" fmla="*/ 15744 h 1542374"/>
              <a:gd name="connsiteX2355" fmla="*/ 4503360 w 6798686"/>
              <a:gd name="connsiteY2355" fmla="*/ 0 h 1542374"/>
              <a:gd name="connsiteX2356" fmla="*/ 4497947 w 6798686"/>
              <a:gd name="connsiteY2356" fmla="*/ 0 h 1542374"/>
              <a:gd name="connsiteX2357" fmla="*/ 4471582 w 6798686"/>
              <a:gd name="connsiteY2357" fmla="*/ 26609 h 1542374"/>
              <a:gd name="connsiteX2358" fmla="*/ 4429585 w 6798686"/>
              <a:gd name="connsiteY2358" fmla="*/ 33216 h 1542374"/>
              <a:gd name="connsiteX2359" fmla="*/ 4463972 w 6798686"/>
              <a:gd name="connsiteY2359" fmla="*/ 0 h 1542374"/>
              <a:gd name="connsiteX2360" fmla="*/ 4458313 w 6798686"/>
              <a:gd name="connsiteY2360" fmla="*/ 0 h 1542374"/>
              <a:gd name="connsiteX2361" fmla="*/ 4422553 w 6798686"/>
              <a:gd name="connsiteY2361" fmla="*/ 34580 h 1542374"/>
              <a:gd name="connsiteX2362" fmla="*/ 4380652 w 6798686"/>
              <a:gd name="connsiteY2362" fmla="*/ 43802 h 1542374"/>
              <a:gd name="connsiteX2363" fmla="*/ 4428070 w 6798686"/>
              <a:gd name="connsiteY2363" fmla="*/ 0 h 1542374"/>
              <a:gd name="connsiteX2364" fmla="*/ 4422094 w 6798686"/>
              <a:gd name="connsiteY2364" fmla="*/ 0 h 1542374"/>
              <a:gd name="connsiteX2365" fmla="*/ 4372621 w 6798686"/>
              <a:gd name="connsiteY2365" fmla="*/ 45794 h 1542374"/>
              <a:gd name="connsiteX2366" fmla="*/ 4340767 w 6798686"/>
              <a:gd name="connsiteY2366" fmla="*/ 54482 h 1542374"/>
              <a:gd name="connsiteX2367" fmla="*/ 4331046 w 6798686"/>
              <a:gd name="connsiteY2367" fmla="*/ 57384 h 1542374"/>
              <a:gd name="connsiteX2368" fmla="*/ 4382035 w 6798686"/>
              <a:gd name="connsiteY2368" fmla="*/ 12367 h 1542374"/>
              <a:gd name="connsiteX2369" fmla="*/ 4419374 w 6798686"/>
              <a:gd name="connsiteY2369" fmla="*/ 0 h 1542374"/>
              <a:gd name="connsiteX2370" fmla="*/ 4405472 w 6798686"/>
              <a:gd name="connsiteY2370" fmla="*/ 0 h 1542374"/>
              <a:gd name="connsiteX2371" fmla="*/ 4390949 w 6798686"/>
              <a:gd name="connsiteY2371" fmla="*/ 4615 h 1542374"/>
              <a:gd name="connsiteX2372" fmla="*/ 4396299 w 6798686"/>
              <a:gd name="connsiteY2372" fmla="*/ 0 h 1542374"/>
              <a:gd name="connsiteX2373" fmla="*/ 4390068 w 6798686"/>
              <a:gd name="connsiteY2373" fmla="*/ 0 h 1542374"/>
              <a:gd name="connsiteX2374" fmla="*/ 4380555 w 6798686"/>
              <a:gd name="connsiteY2374" fmla="*/ 8232 h 1542374"/>
              <a:gd name="connsiteX2375" fmla="*/ 4341766 w 6798686"/>
              <a:gd name="connsiteY2375" fmla="*/ 22632 h 1542374"/>
              <a:gd name="connsiteX2376" fmla="*/ 4369276 w 6798686"/>
              <a:gd name="connsiteY2376" fmla="*/ 0 h 1542374"/>
              <a:gd name="connsiteX2377" fmla="*/ 4362637 w 6798686"/>
              <a:gd name="connsiteY2377" fmla="*/ 0 h 1542374"/>
              <a:gd name="connsiteX2378" fmla="*/ 4329221 w 6798686"/>
              <a:gd name="connsiteY2378" fmla="*/ 27604 h 1542374"/>
              <a:gd name="connsiteX2379" fmla="*/ 4292487 w 6798686"/>
              <a:gd name="connsiteY2379" fmla="*/ 43031 h 1542374"/>
              <a:gd name="connsiteX2380" fmla="*/ 4335926 w 6798686"/>
              <a:gd name="connsiteY2380" fmla="*/ 9020 h 1542374"/>
              <a:gd name="connsiteX2381" fmla="*/ 4354931 w 6798686"/>
              <a:gd name="connsiteY2381" fmla="*/ 0 h 1542374"/>
              <a:gd name="connsiteX2382" fmla="*/ 4340630 w 6798686"/>
              <a:gd name="connsiteY2382" fmla="*/ 0 h 1542374"/>
              <a:gd name="connsiteX2383" fmla="*/ 4335964 w 6798686"/>
              <a:gd name="connsiteY2383" fmla="*/ 3589 h 1542374"/>
              <a:gd name="connsiteX2384" fmla="*/ 4308548 w 6798686"/>
              <a:gd name="connsiteY2384" fmla="*/ 17329 h 1542374"/>
              <a:gd name="connsiteX2385" fmla="*/ 4332493 w 6798686"/>
              <a:gd name="connsiteY2385" fmla="*/ 0 h 1542374"/>
              <a:gd name="connsiteX2386" fmla="*/ 4318205 w 6798686"/>
              <a:gd name="connsiteY2386" fmla="*/ 0 h 1542374"/>
              <a:gd name="connsiteX2387" fmla="*/ 4287319 w 6798686"/>
              <a:gd name="connsiteY2387" fmla="*/ 20034 h 1542374"/>
              <a:gd name="connsiteX2388" fmla="*/ 4186014 w 6798686"/>
              <a:gd name="connsiteY2388" fmla="*/ 84677 h 1542374"/>
              <a:gd name="connsiteX2389" fmla="*/ 4172507 w 6798686"/>
              <a:gd name="connsiteY2389" fmla="*/ 93711 h 1542374"/>
              <a:gd name="connsiteX2390" fmla="*/ 4101135 w 6798686"/>
              <a:gd name="connsiteY2390" fmla="*/ 138097 h 1542374"/>
              <a:gd name="connsiteX2391" fmla="*/ 4050549 w 6798686"/>
              <a:gd name="connsiteY2391" fmla="*/ 170759 h 1542374"/>
              <a:gd name="connsiteX2392" fmla="*/ 4016275 w 6798686"/>
              <a:gd name="connsiteY2392" fmla="*/ 191510 h 1542374"/>
              <a:gd name="connsiteX2393" fmla="*/ 3918197 w 6798686"/>
              <a:gd name="connsiteY2393" fmla="*/ 252722 h 1542374"/>
              <a:gd name="connsiteX2394" fmla="*/ 3779812 w 6798686"/>
              <a:gd name="connsiteY2394" fmla="*/ 336018 h 1542374"/>
              <a:gd name="connsiteX2395" fmla="*/ 3631206 w 6798686"/>
              <a:gd name="connsiteY2395" fmla="*/ 422115 h 1542374"/>
              <a:gd name="connsiteX2396" fmla="*/ 3515857 w 6798686"/>
              <a:gd name="connsiteY2396" fmla="*/ 485465 h 1542374"/>
              <a:gd name="connsiteX2397" fmla="*/ 3470767 w 6798686"/>
              <a:gd name="connsiteY2397" fmla="*/ 510294 h 1542374"/>
              <a:gd name="connsiteX2398" fmla="*/ 3293458 w 6798686"/>
              <a:gd name="connsiteY2398" fmla="*/ 600660 h 1542374"/>
              <a:gd name="connsiteX2399" fmla="*/ 3091711 w 6798686"/>
              <a:gd name="connsiteY2399" fmla="*/ 692187 h 1542374"/>
              <a:gd name="connsiteX2400" fmla="*/ 2849851 w 6798686"/>
              <a:gd name="connsiteY2400" fmla="*/ 782004 h 1542374"/>
              <a:gd name="connsiteX2401" fmla="*/ 2702609 w 6798686"/>
              <a:gd name="connsiteY2401" fmla="*/ 823233 h 1542374"/>
              <a:gd name="connsiteX2402" fmla="*/ 2328645 w 6798686"/>
              <a:gd name="connsiteY2402" fmla="*/ 859371 h 1542374"/>
              <a:gd name="connsiteX2403" fmla="*/ 2235006 w 6798686"/>
              <a:gd name="connsiteY2403" fmla="*/ 843290 h 1542374"/>
              <a:gd name="connsiteX2404" fmla="*/ 2101020 w 6798686"/>
              <a:gd name="connsiteY2404" fmla="*/ 798949 h 1542374"/>
              <a:gd name="connsiteX2405" fmla="*/ 1990070 w 6798686"/>
              <a:gd name="connsiteY2405" fmla="*/ 742772 h 1542374"/>
              <a:gd name="connsiteX2406" fmla="*/ 1950840 w 6798686"/>
              <a:gd name="connsiteY2406" fmla="*/ 721908 h 1542374"/>
              <a:gd name="connsiteX2407" fmla="*/ 1937679 w 6798686"/>
              <a:gd name="connsiteY2407" fmla="*/ 713167 h 1542374"/>
              <a:gd name="connsiteX2408" fmla="*/ 1844155 w 6798686"/>
              <a:gd name="connsiteY2408" fmla="*/ 653321 h 1542374"/>
              <a:gd name="connsiteX2409" fmla="*/ 1753013 w 6798686"/>
              <a:gd name="connsiteY2409" fmla="*/ 587312 h 1542374"/>
              <a:gd name="connsiteX2410" fmla="*/ 1690189 w 6798686"/>
              <a:gd name="connsiteY2410" fmla="*/ 536315 h 1542374"/>
              <a:gd name="connsiteX2411" fmla="*/ 1672206 w 6798686"/>
              <a:gd name="connsiteY2411" fmla="*/ 524179 h 1542374"/>
              <a:gd name="connsiteX2412" fmla="*/ 1633917 w 6798686"/>
              <a:gd name="connsiteY2412" fmla="*/ 489482 h 1542374"/>
              <a:gd name="connsiteX2413" fmla="*/ 1598682 w 6798686"/>
              <a:gd name="connsiteY2413" fmla="*/ 463939 h 1542374"/>
              <a:gd name="connsiteX2414" fmla="*/ 1577625 w 6798686"/>
              <a:gd name="connsiteY2414" fmla="*/ 442656 h 1542374"/>
              <a:gd name="connsiteX2415" fmla="*/ 1234093 w 6798686"/>
              <a:gd name="connsiteY2415" fmla="*/ 367368 h 1542374"/>
              <a:gd name="connsiteX2416" fmla="*/ 1126025 w 6798686"/>
              <a:gd name="connsiteY2416" fmla="*/ 394672 h 1542374"/>
              <a:gd name="connsiteX2417" fmla="*/ 959707 w 6798686"/>
              <a:gd name="connsiteY2417" fmla="*/ 145887 h 1542374"/>
              <a:gd name="connsiteX2418" fmla="*/ 861537 w 6798686"/>
              <a:gd name="connsiteY2418" fmla="*/ 0 h 1542374"/>
              <a:gd name="connsiteX2419" fmla="*/ 856895 w 6798686"/>
              <a:gd name="connsiteY2419" fmla="*/ 0 h 1542374"/>
              <a:gd name="connsiteX2420" fmla="*/ 956498 w 6798686"/>
              <a:gd name="connsiteY2420" fmla="*/ 148020 h 1542374"/>
              <a:gd name="connsiteX2421" fmla="*/ 1122202 w 6798686"/>
              <a:gd name="connsiteY2421" fmla="*/ 395879 h 1542374"/>
              <a:gd name="connsiteX2422" fmla="*/ 1090886 w 6798686"/>
              <a:gd name="connsiteY2422" fmla="*/ 406094 h 1542374"/>
              <a:gd name="connsiteX2423" fmla="*/ 913693 w 6798686"/>
              <a:gd name="connsiteY2423" fmla="*/ 154976 h 1542374"/>
              <a:gd name="connsiteX2424" fmla="*/ 803811 w 6798686"/>
              <a:gd name="connsiteY2424" fmla="*/ 0 h 1542374"/>
              <a:gd name="connsiteX2425" fmla="*/ 798994 w 6798686"/>
              <a:gd name="connsiteY2425" fmla="*/ 0 h 1542374"/>
              <a:gd name="connsiteX2426" fmla="*/ 910466 w 6798686"/>
              <a:gd name="connsiteY2426" fmla="*/ 157222 h 1542374"/>
              <a:gd name="connsiteX2427" fmla="*/ 1087006 w 6798686"/>
              <a:gd name="connsiteY2427" fmla="*/ 407412 h 1542374"/>
              <a:gd name="connsiteX2428" fmla="*/ 1056285 w 6798686"/>
              <a:gd name="connsiteY2428" fmla="*/ 418291 h 1542374"/>
              <a:gd name="connsiteX2429" fmla="*/ 865894 w 6798686"/>
              <a:gd name="connsiteY2429" fmla="*/ 163378 h 1542374"/>
              <a:gd name="connsiteX2430" fmla="*/ 743547 w 6798686"/>
              <a:gd name="connsiteY2430" fmla="*/ 0 h 1542374"/>
              <a:gd name="connsiteX2431" fmla="*/ 738526 w 6798686"/>
              <a:gd name="connsiteY2431" fmla="*/ 0 h 1542374"/>
              <a:gd name="connsiteX2432" fmla="*/ 862666 w 6798686"/>
              <a:gd name="connsiteY2432" fmla="*/ 165768 h 1542374"/>
              <a:gd name="connsiteX2433" fmla="*/ 1052328 w 6798686"/>
              <a:gd name="connsiteY2433" fmla="*/ 419732 h 1542374"/>
              <a:gd name="connsiteX2434" fmla="*/ 1022165 w 6798686"/>
              <a:gd name="connsiteY2434" fmla="*/ 431116 h 1542374"/>
              <a:gd name="connsiteX2435" fmla="*/ 818036 w 6798686"/>
              <a:gd name="connsiteY2435" fmla="*/ 173887 h 1542374"/>
              <a:gd name="connsiteX2436" fmla="*/ 679964 w 6798686"/>
              <a:gd name="connsiteY2436" fmla="*/ 0 h 1542374"/>
              <a:gd name="connsiteX2437" fmla="*/ 674729 w 6798686"/>
              <a:gd name="connsiteY2437" fmla="*/ 0 h 1542374"/>
              <a:gd name="connsiteX2438" fmla="*/ 814809 w 6798686"/>
              <a:gd name="connsiteY2438" fmla="*/ 176421 h 1542374"/>
              <a:gd name="connsiteX2439" fmla="*/ 1018150 w 6798686"/>
              <a:gd name="connsiteY2439" fmla="*/ 432674 h 1542374"/>
              <a:gd name="connsiteX2440" fmla="*/ 988525 w 6798686"/>
              <a:gd name="connsiteY2440" fmla="*/ 444414 h 1542374"/>
              <a:gd name="connsiteX2441" fmla="*/ 765914 w 6798686"/>
              <a:gd name="connsiteY2441" fmla="*/ 181097 h 1542374"/>
              <a:gd name="connsiteX2442" fmla="*/ 613122 w 6798686"/>
              <a:gd name="connsiteY2442" fmla="*/ 0 h 1542374"/>
              <a:gd name="connsiteX2443" fmla="*/ 607636 w 6798686"/>
              <a:gd name="connsiteY2443" fmla="*/ 0 h 1542374"/>
              <a:gd name="connsiteX2444" fmla="*/ 762686 w 6798686"/>
              <a:gd name="connsiteY2444" fmla="*/ 183781 h 1542374"/>
              <a:gd name="connsiteX2445" fmla="*/ 984432 w 6798686"/>
              <a:gd name="connsiteY2445" fmla="*/ 446080 h 1542374"/>
              <a:gd name="connsiteX2446" fmla="*/ 955345 w 6798686"/>
              <a:gd name="connsiteY2446" fmla="*/ 458055 h 1542374"/>
              <a:gd name="connsiteX2447" fmla="*/ 955153 w 6798686"/>
              <a:gd name="connsiteY2447" fmla="*/ 457851 h 1542374"/>
              <a:gd name="connsiteX2448" fmla="*/ 703110 w 6798686"/>
              <a:gd name="connsiteY2448" fmla="*/ 179625 h 1542374"/>
              <a:gd name="connsiteX2449" fmla="*/ 541433 w 6798686"/>
              <a:gd name="connsiteY2449" fmla="*/ 0 h 1542374"/>
              <a:gd name="connsiteX2450" fmla="*/ 535683 w 6798686"/>
              <a:gd name="connsiteY2450" fmla="*/ 0 h 1542374"/>
              <a:gd name="connsiteX2451" fmla="*/ 699920 w 6798686"/>
              <a:gd name="connsiteY2451" fmla="*/ 182469 h 1542374"/>
              <a:gd name="connsiteX2452" fmla="*/ 951157 w 6798686"/>
              <a:gd name="connsiteY2452" fmla="*/ 459820 h 1542374"/>
              <a:gd name="connsiteX2453" fmla="*/ 922627 w 6798686"/>
              <a:gd name="connsiteY2453" fmla="*/ 471916 h 1542374"/>
              <a:gd name="connsiteX2454" fmla="*/ 920571 w 6798686"/>
              <a:gd name="connsiteY2454" fmla="*/ 469897 h 1542374"/>
              <a:gd name="connsiteX2455" fmla="*/ 641573 w 6798686"/>
              <a:gd name="connsiteY2455" fmla="*/ 183007 h 1542374"/>
              <a:gd name="connsiteX2456" fmla="*/ 465458 w 6798686"/>
              <a:gd name="connsiteY2456" fmla="*/ 0 h 1542374"/>
              <a:gd name="connsiteX2457" fmla="*/ 459404 w 6798686"/>
              <a:gd name="connsiteY2457" fmla="*/ 0 h 1542374"/>
              <a:gd name="connsiteX2458" fmla="*/ 638422 w 6798686"/>
              <a:gd name="connsiteY2458" fmla="*/ 186021 h 1542374"/>
              <a:gd name="connsiteX2459" fmla="*/ 917516 w 6798686"/>
              <a:gd name="connsiteY2459" fmla="*/ 473006 h 1542374"/>
              <a:gd name="connsiteX2460" fmla="*/ 918285 w 6798686"/>
              <a:gd name="connsiteY2460" fmla="*/ 473776 h 1542374"/>
              <a:gd name="connsiteX2461" fmla="*/ 890312 w 6798686"/>
              <a:gd name="connsiteY2461" fmla="*/ 485872 h 1542374"/>
              <a:gd name="connsiteX2462" fmla="*/ 885970 w 6798686"/>
              <a:gd name="connsiteY2462" fmla="*/ 481935 h 1542374"/>
              <a:gd name="connsiteX2463" fmla="*/ 574369 w 6798686"/>
              <a:gd name="connsiteY2463" fmla="*/ 184686 h 1542374"/>
              <a:gd name="connsiteX2464" fmla="*/ 378886 w 6798686"/>
              <a:gd name="connsiteY2464" fmla="*/ 0 h 1542374"/>
              <a:gd name="connsiteX2465" fmla="*/ 372420 w 6798686"/>
              <a:gd name="connsiteY2465" fmla="*/ 0 h 1542374"/>
              <a:gd name="connsiteX2466" fmla="*/ 571276 w 6798686"/>
              <a:gd name="connsiteY2466" fmla="*/ 187869 h 1542374"/>
              <a:gd name="connsiteX2467" fmla="*/ 882992 w 6798686"/>
              <a:gd name="connsiteY2467" fmla="*/ 485230 h 1542374"/>
              <a:gd name="connsiteX2468" fmla="*/ 885836 w 6798686"/>
              <a:gd name="connsiteY2468" fmla="*/ 487818 h 1542374"/>
              <a:gd name="connsiteX2469" fmla="*/ 858420 w 6798686"/>
              <a:gd name="connsiteY2469" fmla="*/ 499803 h 1542374"/>
              <a:gd name="connsiteX2470" fmla="*/ 851369 w 6798686"/>
              <a:gd name="connsiteY2470" fmla="*/ 493968 h 1542374"/>
              <a:gd name="connsiteX2471" fmla="*/ 499730 w 6798686"/>
              <a:gd name="connsiteY2471" fmla="*/ 184154 h 1542374"/>
              <a:gd name="connsiteX2472" fmla="*/ 290742 w 6798686"/>
              <a:gd name="connsiteY2472" fmla="*/ 0 h 1542374"/>
              <a:gd name="connsiteX2473" fmla="*/ 283883 w 6798686"/>
              <a:gd name="connsiteY2473" fmla="*/ 0 h 1542374"/>
              <a:gd name="connsiteX2474" fmla="*/ 496695 w 6798686"/>
              <a:gd name="connsiteY2474" fmla="*/ 187525 h 1542374"/>
              <a:gd name="connsiteX2475" fmla="*/ 848468 w 6798686"/>
              <a:gd name="connsiteY2475" fmla="*/ 497465 h 1542374"/>
              <a:gd name="connsiteX2476" fmla="*/ 853752 w 6798686"/>
              <a:gd name="connsiteY2476" fmla="*/ 501845 h 1542374"/>
              <a:gd name="connsiteX2477" fmla="*/ 852983 w 6798686"/>
              <a:gd name="connsiteY2477" fmla="*/ 502179 h 1542374"/>
              <a:gd name="connsiteX2478" fmla="*/ 826874 w 6798686"/>
              <a:gd name="connsiteY2478" fmla="*/ 513599 h 1542374"/>
              <a:gd name="connsiteX2479" fmla="*/ 816749 w 6798686"/>
              <a:gd name="connsiteY2479" fmla="*/ 505999 h 1542374"/>
              <a:gd name="connsiteX2480" fmla="*/ 415101 w 6798686"/>
              <a:gd name="connsiteY2480" fmla="*/ 180669 h 1542374"/>
              <a:gd name="connsiteX2481" fmla="*/ 194647 w 6798686"/>
              <a:gd name="connsiteY2481" fmla="*/ 0 h 1542374"/>
              <a:gd name="connsiteX2482" fmla="*/ 187350 w 6798686"/>
              <a:gd name="connsiteY2482" fmla="*/ 0 h 1542374"/>
              <a:gd name="connsiteX2483" fmla="*/ 412123 w 6798686"/>
              <a:gd name="connsiteY2483" fmla="*/ 184213 h 1542374"/>
              <a:gd name="connsiteX2484" fmla="*/ 813963 w 6798686"/>
              <a:gd name="connsiteY2484" fmla="*/ 509695 h 1542374"/>
              <a:gd name="connsiteX2485" fmla="*/ 821994 w 6798686"/>
              <a:gd name="connsiteY2485" fmla="*/ 515720 h 1542374"/>
              <a:gd name="connsiteX2486" fmla="*/ 795654 w 6798686"/>
              <a:gd name="connsiteY2486" fmla="*/ 527130 h 1542374"/>
              <a:gd name="connsiteX2487" fmla="*/ 782110 w 6798686"/>
              <a:gd name="connsiteY2487" fmla="*/ 518023 h 1542374"/>
              <a:gd name="connsiteX2488" fmla="*/ 316735 w 6798686"/>
              <a:gd name="connsiteY2488" fmla="*/ 173051 h 1542374"/>
              <a:gd name="connsiteX2489" fmla="*/ 89185 w 6798686"/>
              <a:gd name="connsiteY2489" fmla="*/ 0 h 1542374"/>
              <a:gd name="connsiteX2490" fmla="*/ 81383 w 6798686"/>
              <a:gd name="connsiteY2490" fmla="*/ 0 h 1542374"/>
              <a:gd name="connsiteX2491" fmla="*/ 313834 w 6798686"/>
              <a:gd name="connsiteY2491" fmla="*/ 176786 h 1542374"/>
              <a:gd name="connsiteX2492" fmla="*/ 779478 w 6798686"/>
              <a:gd name="connsiteY2492" fmla="*/ 521935 h 1542374"/>
              <a:gd name="connsiteX2493" fmla="*/ 790486 w 6798686"/>
              <a:gd name="connsiteY2493" fmla="*/ 529345 h 1542374"/>
              <a:gd name="connsiteX2494" fmla="*/ 764665 w 6798686"/>
              <a:gd name="connsiteY2494" fmla="*/ 540281 h 1542374"/>
              <a:gd name="connsiteX2495" fmla="*/ 747470 w 6798686"/>
              <a:gd name="connsiteY2495" fmla="*/ 530048 h 1542374"/>
              <a:gd name="connsiteX2496" fmla="*/ 198638 w 6798686"/>
              <a:gd name="connsiteY2496" fmla="*/ 159243 h 1542374"/>
              <a:gd name="connsiteX2497" fmla="*/ 0 w 6798686"/>
              <a:gd name="connsiteY2497" fmla="*/ 19178 h 1542374"/>
              <a:gd name="connsiteX2498" fmla="*/ 0 w 6798686"/>
              <a:gd name="connsiteY2498" fmla="*/ 25062 h 1542374"/>
              <a:gd name="connsiteX2499" fmla="*/ 195833 w 6798686"/>
              <a:gd name="connsiteY2499" fmla="*/ 163151 h 1542374"/>
              <a:gd name="connsiteX2500" fmla="*/ 745011 w 6798686"/>
              <a:gd name="connsiteY2500" fmla="*/ 534169 h 1542374"/>
              <a:gd name="connsiteX2501" fmla="*/ 759132 w 6798686"/>
              <a:gd name="connsiteY2501" fmla="*/ 542575 h 1542374"/>
              <a:gd name="connsiteX2502" fmla="*/ 733734 w 6798686"/>
              <a:gd name="connsiteY2502" fmla="*/ 552918 h 1542374"/>
              <a:gd name="connsiteX2503" fmla="*/ 712812 w 6798686"/>
              <a:gd name="connsiteY2503" fmla="*/ 542073 h 1542374"/>
              <a:gd name="connsiteX2504" fmla="*/ 51128 w 6798686"/>
              <a:gd name="connsiteY2504" fmla="*/ 135543 h 1542374"/>
              <a:gd name="connsiteX2505" fmla="*/ 0 w 6798686"/>
              <a:gd name="connsiteY2505" fmla="*/ 102048 h 1542374"/>
              <a:gd name="connsiteX2506" fmla="*/ 0 w 6798686"/>
              <a:gd name="connsiteY2506" fmla="*/ 107899 h 1542374"/>
              <a:gd name="connsiteX2507" fmla="*/ 48438 w 6798686"/>
              <a:gd name="connsiteY2507" fmla="*/ 139632 h 1542374"/>
              <a:gd name="connsiteX2508" fmla="*/ 710544 w 6798686"/>
              <a:gd name="connsiteY2508" fmla="*/ 546413 h 1542374"/>
              <a:gd name="connsiteX2509" fmla="*/ 727701 w 6798686"/>
              <a:gd name="connsiteY2509" fmla="*/ 555305 h 1542374"/>
              <a:gd name="connsiteX2510" fmla="*/ 702591 w 6798686"/>
              <a:gd name="connsiteY2510" fmla="*/ 564897 h 1542374"/>
              <a:gd name="connsiteX2511" fmla="*/ 678134 w 6798686"/>
              <a:gd name="connsiteY2511" fmla="*/ 554102 h 1542374"/>
              <a:gd name="connsiteX2512" fmla="*/ 68262 w 6798686"/>
              <a:gd name="connsiteY2512" fmla="*/ 223616 h 1542374"/>
              <a:gd name="connsiteX2513" fmla="*/ 0 w 6798686"/>
              <a:gd name="connsiteY2513" fmla="*/ 181873 h 1542374"/>
              <a:gd name="connsiteX2514" fmla="*/ 0 w 6798686"/>
              <a:gd name="connsiteY2514" fmla="*/ 187702 h 1542374"/>
              <a:gd name="connsiteX2515" fmla="*/ 65775 w 6798686"/>
              <a:gd name="connsiteY2515" fmla="*/ 227925 h 1542374"/>
              <a:gd name="connsiteX2516" fmla="*/ 676097 w 6798686"/>
              <a:gd name="connsiteY2516" fmla="*/ 558651 h 1542374"/>
              <a:gd name="connsiteX2517" fmla="*/ 695828 w 6798686"/>
              <a:gd name="connsiteY2517" fmla="*/ 567368 h 1542374"/>
              <a:gd name="connsiteX2518" fmla="*/ 686126 w 6798686"/>
              <a:gd name="connsiteY2518" fmla="*/ 570809 h 1542374"/>
              <a:gd name="connsiteX2519" fmla="*/ 670737 w 6798686"/>
              <a:gd name="connsiteY2519" fmla="*/ 576092 h 1542374"/>
              <a:gd name="connsiteX2520" fmla="*/ 643437 w 6798686"/>
              <a:gd name="connsiteY2520" fmla="*/ 566134 h 1542374"/>
              <a:gd name="connsiteX2521" fmla="*/ 131422 w 6798686"/>
              <a:gd name="connsiteY2521" fmla="*/ 330560 h 1542374"/>
              <a:gd name="connsiteX2522" fmla="*/ 0 w 6798686"/>
              <a:gd name="connsiteY2522" fmla="*/ 257618 h 1542374"/>
              <a:gd name="connsiteX2523" fmla="*/ 0 w 6798686"/>
              <a:gd name="connsiteY2523" fmla="*/ 263415 h 1542374"/>
              <a:gd name="connsiteX2524" fmla="*/ 129181 w 6798686"/>
              <a:gd name="connsiteY2524" fmla="*/ 335111 h 1542374"/>
              <a:gd name="connsiteX2525" fmla="*/ 641669 w 6798686"/>
              <a:gd name="connsiteY2525" fmla="*/ 570886 h 1542374"/>
              <a:gd name="connsiteX2526" fmla="*/ 663091 w 6798686"/>
              <a:gd name="connsiteY2526" fmla="*/ 578713 h 1542374"/>
              <a:gd name="connsiteX2527" fmla="*/ 638807 w 6798686"/>
              <a:gd name="connsiteY2527" fmla="*/ 586839 h 1542374"/>
              <a:gd name="connsiteX2528" fmla="*/ 608720 w 6798686"/>
              <a:gd name="connsiteY2528" fmla="*/ 578171 h 1542374"/>
              <a:gd name="connsiteX2529" fmla="*/ 72415 w 6798686"/>
              <a:gd name="connsiteY2529" fmla="*/ 366947 h 1542374"/>
              <a:gd name="connsiteX2530" fmla="*/ 0 w 6798686"/>
              <a:gd name="connsiteY2530" fmla="*/ 330051 h 1542374"/>
              <a:gd name="connsiteX2531" fmla="*/ 0 w 6798686"/>
              <a:gd name="connsiteY2531" fmla="*/ 335827 h 1542374"/>
              <a:gd name="connsiteX2532" fmla="*/ 70342 w 6798686"/>
              <a:gd name="connsiteY2532" fmla="*/ 371666 h 1542374"/>
              <a:gd name="connsiteX2533" fmla="*/ 607260 w 6798686"/>
              <a:gd name="connsiteY2533" fmla="*/ 583108 h 1542374"/>
              <a:gd name="connsiteX2534" fmla="*/ 630046 w 6798686"/>
              <a:gd name="connsiteY2534" fmla="*/ 589708 h 1542374"/>
              <a:gd name="connsiteX2535" fmla="*/ 606876 w 6798686"/>
              <a:gd name="connsiteY2535" fmla="*/ 597183 h 1542374"/>
              <a:gd name="connsiteX2536" fmla="*/ 573985 w 6798686"/>
              <a:gd name="connsiteY2536" fmla="*/ 590215 h 1542374"/>
              <a:gd name="connsiteX2537" fmla="*/ 56677 w 6798686"/>
              <a:gd name="connsiteY2537" fmla="*/ 424516 h 1542374"/>
              <a:gd name="connsiteX2538" fmla="*/ 0 w 6798686"/>
              <a:gd name="connsiteY2538" fmla="*/ 399903 h 1542374"/>
              <a:gd name="connsiteX2539" fmla="*/ 0 w 6798686"/>
              <a:gd name="connsiteY2539" fmla="*/ 405611 h 1542374"/>
              <a:gd name="connsiteX2540" fmla="*/ 54828 w 6798686"/>
              <a:gd name="connsiteY2540" fmla="*/ 429419 h 1542374"/>
              <a:gd name="connsiteX2541" fmla="*/ 572871 w 6798686"/>
              <a:gd name="connsiteY2541" fmla="*/ 595339 h 1542374"/>
              <a:gd name="connsiteX2542" fmla="*/ 596617 w 6798686"/>
              <a:gd name="connsiteY2542" fmla="*/ 600430 h 1542374"/>
              <a:gd name="connsiteX2543" fmla="*/ 574927 w 6798686"/>
              <a:gd name="connsiteY2543" fmla="*/ 607154 h 1542374"/>
              <a:gd name="connsiteX2544" fmla="*/ 539250 w 6798686"/>
              <a:gd name="connsiteY2544" fmla="*/ 602274 h 1542374"/>
              <a:gd name="connsiteX2545" fmla="*/ 3124 w 6798686"/>
              <a:gd name="connsiteY2545" fmla="*/ 465534 h 1542374"/>
              <a:gd name="connsiteX2546" fmla="*/ 0 w 6798686"/>
              <a:gd name="connsiteY2546" fmla="*/ 464337 h 1542374"/>
              <a:gd name="connsiteX2547" fmla="*/ 0 w 6798686"/>
              <a:gd name="connsiteY2547" fmla="*/ 470217 h 1542374"/>
              <a:gd name="connsiteX2548" fmla="*/ 130878 w 6798686"/>
              <a:gd name="connsiteY2548" fmla="*/ 514287 h 1542374"/>
              <a:gd name="connsiteX2549" fmla="*/ 538500 w 6798686"/>
              <a:gd name="connsiteY2549" fmla="*/ 607538 h 1542374"/>
              <a:gd name="connsiteX2550" fmla="*/ 562650 w 6798686"/>
              <a:gd name="connsiteY2550" fmla="*/ 610901 h 1542374"/>
              <a:gd name="connsiteX2551" fmla="*/ 542957 w 6798686"/>
              <a:gd name="connsiteY2551" fmla="*/ 616741 h 1542374"/>
              <a:gd name="connsiteX2552" fmla="*/ 504514 w 6798686"/>
              <a:gd name="connsiteY2552" fmla="*/ 614339 h 1542374"/>
              <a:gd name="connsiteX2553" fmla="*/ 93587 w 6798686"/>
              <a:gd name="connsiteY2553" fmla="*/ 549250 h 1542374"/>
              <a:gd name="connsiteX2554" fmla="*/ 0 w 6798686"/>
              <a:gd name="connsiteY2554" fmla="*/ 523535 h 1542374"/>
              <a:gd name="connsiteX2555" fmla="*/ 0 w 6798686"/>
              <a:gd name="connsiteY2555" fmla="*/ 529151 h 1542374"/>
              <a:gd name="connsiteX2556" fmla="*/ 92363 w 6798686"/>
              <a:gd name="connsiteY2556" fmla="*/ 554526 h 1542374"/>
              <a:gd name="connsiteX2557" fmla="*/ 504111 w 6798686"/>
              <a:gd name="connsiteY2557" fmla="*/ 619738 h 1542374"/>
              <a:gd name="connsiteX2558" fmla="*/ 527492 w 6798686"/>
              <a:gd name="connsiteY2558" fmla="*/ 621237 h 1542374"/>
              <a:gd name="connsiteX2559" fmla="*/ 512160 w 6798686"/>
              <a:gd name="connsiteY2559" fmla="*/ 625617 h 1542374"/>
              <a:gd name="connsiteX2560" fmla="*/ 469740 w 6798686"/>
              <a:gd name="connsiteY2560" fmla="*/ 626424 h 1542374"/>
              <a:gd name="connsiteX2561" fmla="*/ 49668 w 6798686"/>
              <a:gd name="connsiteY2561" fmla="*/ 588970 h 1542374"/>
              <a:gd name="connsiteX2562" fmla="*/ 0 w 6798686"/>
              <a:gd name="connsiteY2562" fmla="*/ 578242 h 1542374"/>
              <a:gd name="connsiteX2563" fmla="*/ 0 w 6798686"/>
              <a:gd name="connsiteY2563" fmla="*/ 583582 h 1542374"/>
              <a:gd name="connsiteX2564" fmla="*/ 56626 w 6798686"/>
              <a:gd name="connsiteY2564" fmla="*/ 595555 h 1542374"/>
              <a:gd name="connsiteX2565" fmla="*/ 469760 w 6798686"/>
              <a:gd name="connsiteY2565" fmla="*/ 631919 h 1542374"/>
              <a:gd name="connsiteX2566" fmla="*/ 490201 w 6798686"/>
              <a:gd name="connsiteY2566" fmla="*/ 631707 h 1542374"/>
              <a:gd name="connsiteX2567" fmla="*/ 478885 w 6798686"/>
              <a:gd name="connsiteY2567" fmla="*/ 634743 h 1542374"/>
              <a:gd name="connsiteX2568" fmla="*/ 434985 w 6798686"/>
              <a:gd name="connsiteY2568" fmla="*/ 638508 h 1542374"/>
              <a:gd name="connsiteX2569" fmla="*/ 7870 w 6798686"/>
              <a:gd name="connsiteY2569" fmla="*/ 629877 h 1542374"/>
              <a:gd name="connsiteX2570" fmla="*/ 0 w 6798686"/>
              <a:gd name="connsiteY2570" fmla="*/ 628642 h 1542374"/>
              <a:gd name="connsiteX2571" fmla="*/ 0 w 6798686"/>
              <a:gd name="connsiteY2571" fmla="*/ 633629 h 1542374"/>
              <a:gd name="connsiteX2572" fmla="*/ 20367 w 6798686"/>
              <a:gd name="connsiteY2572" fmla="*/ 636664 h 1542374"/>
              <a:gd name="connsiteX2573" fmla="*/ 435408 w 6798686"/>
              <a:gd name="connsiteY2573" fmla="*/ 644080 h 1542374"/>
              <a:gd name="connsiteX2574" fmla="*/ 446570 w 6798686"/>
              <a:gd name="connsiteY2574" fmla="*/ 643177 h 1542374"/>
              <a:gd name="connsiteX2575" fmla="*/ 446090 w 6798686"/>
              <a:gd name="connsiteY2575" fmla="*/ 643311 h 1542374"/>
              <a:gd name="connsiteX2576" fmla="*/ 400211 w 6798686"/>
              <a:gd name="connsiteY2576" fmla="*/ 650631 h 1542374"/>
              <a:gd name="connsiteX2577" fmla="*/ 108029 w 6798686"/>
              <a:gd name="connsiteY2577" fmla="*/ 674618 h 1542374"/>
              <a:gd name="connsiteX2578" fmla="*/ 0 w 6798686"/>
              <a:gd name="connsiteY2578" fmla="*/ 672133 h 1542374"/>
              <a:gd name="connsiteX2579" fmla="*/ 0 w 6798686"/>
              <a:gd name="connsiteY2579" fmla="*/ 677852 h 1542374"/>
              <a:gd name="connsiteX2580" fmla="*/ 109984 w 6798686"/>
              <a:gd name="connsiteY2580" fmla="*/ 680000 h 1542374"/>
              <a:gd name="connsiteX2581" fmla="*/ 379712 w 6798686"/>
              <a:gd name="connsiteY2581" fmla="*/ 659277 h 1542374"/>
              <a:gd name="connsiteX2582" fmla="*/ 79644 w 6798686"/>
              <a:gd name="connsiteY2582" fmla="*/ 706546 h 1542374"/>
              <a:gd name="connsiteX2583" fmla="*/ 0 w 6798686"/>
              <a:gd name="connsiteY2583" fmla="*/ 710221 h 1542374"/>
              <a:gd name="connsiteX2584" fmla="*/ 0 w 6798686"/>
              <a:gd name="connsiteY2584" fmla="*/ 717398 h 1542374"/>
              <a:gd name="connsiteX2585" fmla="*/ 73125 w 6798686"/>
              <a:gd name="connsiteY2585" fmla="*/ 713359 h 1542374"/>
              <a:gd name="connsiteX2586" fmla="*/ 451527 w 6798686"/>
              <a:gd name="connsiteY2586" fmla="*/ 648134 h 1542374"/>
              <a:gd name="connsiteX2587" fmla="*/ 513179 w 6798686"/>
              <a:gd name="connsiteY2587" fmla="*/ 636894 h 1542374"/>
              <a:gd name="connsiteX2588" fmla="*/ 597654 w 6798686"/>
              <a:gd name="connsiteY2588" fmla="*/ 626655 h 1542374"/>
              <a:gd name="connsiteX2589" fmla="*/ 617404 w 6798686"/>
              <a:gd name="connsiteY2589" fmla="*/ 625310 h 1542374"/>
              <a:gd name="connsiteX2590" fmla="*/ 707548 w 6798686"/>
              <a:gd name="connsiteY2590" fmla="*/ 627461 h 1542374"/>
              <a:gd name="connsiteX2591" fmla="*/ 764761 w 6798686"/>
              <a:gd name="connsiteY2591" fmla="*/ 633071 h 1542374"/>
              <a:gd name="connsiteX2592" fmla="*/ 774963 w 6798686"/>
              <a:gd name="connsiteY2592" fmla="*/ 634070 h 1542374"/>
              <a:gd name="connsiteX2593" fmla="*/ 781687 w 6798686"/>
              <a:gd name="connsiteY2593" fmla="*/ 635262 h 1542374"/>
              <a:gd name="connsiteX2594" fmla="*/ 843761 w 6798686"/>
              <a:gd name="connsiteY2594" fmla="*/ 646347 h 1542374"/>
              <a:gd name="connsiteX2595" fmla="*/ 914289 w 6798686"/>
              <a:gd name="connsiteY2595" fmla="*/ 664848 h 1542374"/>
              <a:gd name="connsiteX2596" fmla="*/ 964663 w 6798686"/>
              <a:gd name="connsiteY2596" fmla="*/ 682293 h 1542374"/>
              <a:gd name="connsiteX2597" fmla="*/ 983068 w 6798686"/>
              <a:gd name="connsiteY2597" fmla="*/ 688537 h 1542374"/>
              <a:gd name="connsiteX2598" fmla="*/ 999322 w 6798686"/>
              <a:gd name="connsiteY2598" fmla="*/ 695491 h 1542374"/>
              <a:gd name="connsiteX2599" fmla="*/ 1042818 w 6798686"/>
              <a:gd name="connsiteY2599" fmla="*/ 713051 h 1542374"/>
              <a:gd name="connsiteX2600" fmla="*/ 1102030 w 6798686"/>
              <a:gd name="connsiteY2600" fmla="*/ 740563 h 1542374"/>
              <a:gd name="connsiteX2601" fmla="*/ 1160703 w 6798686"/>
              <a:gd name="connsiteY2601" fmla="*/ 770707 h 1542374"/>
              <a:gd name="connsiteX2602" fmla="*/ 1220415 w 6798686"/>
              <a:gd name="connsiteY2602" fmla="*/ 804270 h 1542374"/>
              <a:gd name="connsiteX2603" fmla="*/ 1279741 w 6798686"/>
              <a:gd name="connsiteY2603" fmla="*/ 840447 h 1542374"/>
              <a:gd name="connsiteX2604" fmla="*/ 1341624 w 6798686"/>
              <a:gd name="connsiteY2604" fmla="*/ 880869 h 1542374"/>
              <a:gd name="connsiteX2605" fmla="*/ 1399221 w 6798686"/>
              <a:gd name="connsiteY2605" fmla="*/ 920773 h 1542374"/>
              <a:gd name="connsiteX2606" fmla="*/ 1458279 w 6798686"/>
              <a:gd name="connsiteY2606" fmla="*/ 964077 h 1542374"/>
              <a:gd name="connsiteX2607" fmla="*/ 1516819 w 6798686"/>
              <a:gd name="connsiteY2607" fmla="*/ 1009071 h 1542374"/>
              <a:gd name="connsiteX2608" fmla="*/ 1575819 w 6798686"/>
              <a:gd name="connsiteY2608" fmla="*/ 1056237 h 1542374"/>
              <a:gd name="connsiteX2609" fmla="*/ 1633686 w 6798686"/>
              <a:gd name="connsiteY2609" fmla="*/ 1104171 h 1542374"/>
              <a:gd name="connsiteX2610" fmla="*/ 1690823 w 6798686"/>
              <a:gd name="connsiteY2610" fmla="*/ 1153066 h 1542374"/>
              <a:gd name="connsiteX2611" fmla="*/ 1747403 w 6798686"/>
              <a:gd name="connsiteY2611" fmla="*/ 1202845 h 1542374"/>
              <a:gd name="connsiteX2612" fmla="*/ 2261711 w 6798686"/>
              <a:gd name="connsiteY2612" fmla="*/ 1511987 h 1542374"/>
              <a:gd name="connsiteX2613" fmla="*/ 2551679 w 6798686"/>
              <a:gd name="connsiteY2613" fmla="*/ 1539614 h 1542374"/>
              <a:gd name="connsiteX2614" fmla="*/ 2623974 w 6798686"/>
              <a:gd name="connsiteY2614" fmla="*/ 1530815 h 1542374"/>
              <a:gd name="connsiteX2615" fmla="*/ 2965623 w 6798686"/>
              <a:gd name="connsiteY2615" fmla="*/ 1413871 h 1542374"/>
              <a:gd name="connsiteX2616" fmla="*/ 3554339 w 6798686"/>
              <a:gd name="connsiteY2616" fmla="*/ 978851 h 1542374"/>
              <a:gd name="connsiteX2617" fmla="*/ 3925863 w 6798686"/>
              <a:gd name="connsiteY2617" fmla="*/ 610574 h 1542374"/>
              <a:gd name="connsiteX2618" fmla="*/ 4065093 w 6798686"/>
              <a:gd name="connsiteY2618" fmla="*/ 591493 h 1542374"/>
              <a:gd name="connsiteX2619" fmla="*/ 4848351 w 6798686"/>
              <a:gd name="connsiteY2619" fmla="*/ 727288 h 1542374"/>
              <a:gd name="connsiteX2620" fmla="*/ 5192939 w 6798686"/>
              <a:gd name="connsiteY2620" fmla="*/ 1034182 h 1542374"/>
              <a:gd name="connsiteX2621" fmla="*/ 5349729 w 6798686"/>
              <a:gd name="connsiteY2621" fmla="*/ 1194161 h 1542374"/>
              <a:gd name="connsiteX2622" fmla="*/ 5680100 w 6798686"/>
              <a:gd name="connsiteY2622" fmla="*/ 1391354 h 1542374"/>
              <a:gd name="connsiteX2623" fmla="*/ 6035467 w 6798686"/>
              <a:gd name="connsiteY2623" fmla="*/ 1429855 h 1542374"/>
              <a:gd name="connsiteX2624" fmla="*/ 6058675 w 6798686"/>
              <a:gd name="connsiteY2624" fmla="*/ 1428203 h 1542374"/>
              <a:gd name="connsiteX2625" fmla="*/ 6769043 w 6798686"/>
              <a:gd name="connsiteY2625" fmla="*/ 1248819 h 1542374"/>
              <a:gd name="connsiteX2626" fmla="*/ 6798686 w 6798686"/>
              <a:gd name="connsiteY2626" fmla="*/ 1238810 h 1542374"/>
              <a:gd name="connsiteX2627" fmla="*/ 6796842 w 6798686"/>
              <a:gd name="connsiteY2627" fmla="*/ 1233354 h 1542374"/>
              <a:gd name="connsiteX2628" fmla="*/ 6767179 w 6798686"/>
              <a:gd name="connsiteY2628" fmla="*/ 1243363 h 1542374"/>
              <a:gd name="connsiteX2629" fmla="*/ 5353668 w 6798686"/>
              <a:gd name="connsiteY2629" fmla="*/ 1189973 h 1542374"/>
              <a:gd name="connsiteX2630" fmla="*/ 5197128 w 6798686"/>
              <a:gd name="connsiteY2630" fmla="*/ 1030243 h 1542374"/>
              <a:gd name="connsiteX2631" fmla="*/ 4851367 w 6798686"/>
              <a:gd name="connsiteY2631" fmla="*/ 722388 h 1542374"/>
              <a:gd name="connsiteX2632" fmla="*/ 4064478 w 6798686"/>
              <a:gd name="connsiteY2632" fmla="*/ 585771 h 1542374"/>
              <a:gd name="connsiteX2633" fmla="*/ 3932395 w 6798686"/>
              <a:gd name="connsiteY2633" fmla="*/ 603696 h 1542374"/>
              <a:gd name="connsiteX2634" fmla="*/ 3946381 w 6798686"/>
              <a:gd name="connsiteY2634" fmla="*/ 588974 h 1542374"/>
              <a:gd name="connsiteX2635" fmla="*/ 3999848 w 6798686"/>
              <a:gd name="connsiteY2635" fmla="*/ 584244 h 1542374"/>
              <a:gd name="connsiteX2636" fmla="*/ 4165745 w 6798686"/>
              <a:gd name="connsiteY2636" fmla="*/ 567660 h 1542374"/>
              <a:gd name="connsiteX2637" fmla="*/ 4917341 w 6798686"/>
              <a:gd name="connsiteY2637" fmla="*/ 706942 h 1542374"/>
              <a:gd name="connsiteX2638" fmla="*/ 5248520 w 6798686"/>
              <a:gd name="connsiteY2638" fmla="*/ 1005556 h 1542374"/>
              <a:gd name="connsiteX2639" fmla="*/ 5399104 w 6798686"/>
              <a:gd name="connsiteY2639" fmla="*/ 1160885 h 1542374"/>
              <a:gd name="connsiteX2640" fmla="*/ 5715816 w 6798686"/>
              <a:gd name="connsiteY2640" fmla="*/ 1353602 h 1542374"/>
              <a:gd name="connsiteX2641" fmla="*/ 6056331 w 6798686"/>
              <a:gd name="connsiteY2641" fmla="*/ 1395081 h 1542374"/>
              <a:gd name="connsiteX2642" fmla="*/ 6096830 w 6798686"/>
              <a:gd name="connsiteY2642" fmla="*/ 1392468 h 1542374"/>
              <a:gd name="connsiteX2643" fmla="*/ 6759148 w 6798686"/>
              <a:gd name="connsiteY2643" fmla="*/ 1231836 h 1542374"/>
              <a:gd name="connsiteX2644" fmla="*/ 6788908 w 6798686"/>
              <a:gd name="connsiteY2644" fmla="*/ 1222230 h 1542374"/>
              <a:gd name="connsiteX2645" fmla="*/ 6787159 w 6798686"/>
              <a:gd name="connsiteY2645" fmla="*/ 1216831 h 1542374"/>
              <a:gd name="connsiteX2646" fmla="*/ 6757400 w 6798686"/>
              <a:gd name="connsiteY2646" fmla="*/ 1226437 h 1542374"/>
              <a:gd name="connsiteX2647" fmla="*/ 5403024 w 6798686"/>
              <a:gd name="connsiteY2647" fmla="*/ 1156774 h 1542374"/>
              <a:gd name="connsiteX2648" fmla="*/ 5252669 w 6798686"/>
              <a:gd name="connsiteY2648" fmla="*/ 1001694 h 1542374"/>
              <a:gd name="connsiteX2649" fmla="*/ 4920358 w 6798686"/>
              <a:gd name="connsiteY2649" fmla="*/ 702139 h 1542374"/>
              <a:gd name="connsiteX2650" fmla="*/ 4554463 w 6798686"/>
              <a:gd name="connsiteY2650" fmla="*/ 566204 h 1542374"/>
              <a:gd name="connsiteX2651" fmla="*/ 4165034 w 6798686"/>
              <a:gd name="connsiteY2651" fmla="*/ 562029 h 1542374"/>
              <a:gd name="connsiteX2652" fmla="*/ 3999349 w 6798686"/>
              <a:gd name="connsiteY2652" fmla="*/ 578592 h 1542374"/>
              <a:gd name="connsiteX2653" fmla="*/ 3952279 w 6798686"/>
              <a:gd name="connsiteY2653" fmla="*/ 582736 h 1542374"/>
              <a:gd name="connsiteX2654" fmla="*/ 3981002 w 6798686"/>
              <a:gd name="connsiteY2654" fmla="*/ 552350 h 1542374"/>
              <a:gd name="connsiteX2655" fmla="*/ 4049128 w 6798686"/>
              <a:gd name="connsiteY2655" fmla="*/ 552682 h 1542374"/>
              <a:gd name="connsiteX2656" fmla="*/ 4266397 w 6798686"/>
              <a:gd name="connsiteY2656" fmla="*/ 543818 h 1542374"/>
              <a:gd name="connsiteX2657" fmla="*/ 4986332 w 6798686"/>
              <a:gd name="connsiteY2657" fmla="*/ 686577 h 1542374"/>
              <a:gd name="connsiteX2658" fmla="*/ 5304120 w 6798686"/>
              <a:gd name="connsiteY2658" fmla="*/ 976949 h 1542374"/>
              <a:gd name="connsiteX2659" fmla="*/ 5448479 w 6798686"/>
              <a:gd name="connsiteY2659" fmla="*/ 1127591 h 1542374"/>
              <a:gd name="connsiteX2660" fmla="*/ 5751531 w 6798686"/>
              <a:gd name="connsiteY2660" fmla="*/ 1315812 h 1542374"/>
              <a:gd name="connsiteX2661" fmla="*/ 6077215 w 6798686"/>
              <a:gd name="connsiteY2661" fmla="*/ 1360269 h 1542374"/>
              <a:gd name="connsiteX2662" fmla="*/ 6135735 w 6798686"/>
              <a:gd name="connsiteY2662" fmla="*/ 1356926 h 1542374"/>
              <a:gd name="connsiteX2663" fmla="*/ 6749273 w 6798686"/>
              <a:gd name="connsiteY2663" fmla="*/ 1214795 h 1542374"/>
              <a:gd name="connsiteX2664" fmla="*/ 6779109 w 6798686"/>
              <a:gd name="connsiteY2664" fmla="*/ 1205650 h 1542374"/>
              <a:gd name="connsiteX2665" fmla="*/ 6777476 w 6798686"/>
              <a:gd name="connsiteY2665" fmla="*/ 1200289 h 1542374"/>
              <a:gd name="connsiteX2666" fmla="*/ 6747620 w 6798686"/>
              <a:gd name="connsiteY2666" fmla="*/ 1209454 h 1542374"/>
              <a:gd name="connsiteX2667" fmla="*/ 5452360 w 6798686"/>
              <a:gd name="connsiteY2667" fmla="*/ 1123576 h 1542374"/>
              <a:gd name="connsiteX2668" fmla="*/ 5308231 w 6798686"/>
              <a:gd name="connsiteY2668" fmla="*/ 973164 h 1542374"/>
              <a:gd name="connsiteX2669" fmla="*/ 4989329 w 6798686"/>
              <a:gd name="connsiteY2669" fmla="*/ 681870 h 1542374"/>
              <a:gd name="connsiteX2670" fmla="*/ 4638459 w 6798686"/>
              <a:gd name="connsiteY2670" fmla="*/ 544390 h 1542374"/>
              <a:gd name="connsiteX2671" fmla="*/ 4265590 w 6798686"/>
              <a:gd name="connsiteY2671" fmla="*/ 538288 h 1542374"/>
              <a:gd name="connsiteX2672" fmla="*/ 4049166 w 6798686"/>
              <a:gd name="connsiteY2672" fmla="*/ 547097 h 1542374"/>
              <a:gd name="connsiteX2673" fmla="*/ 3986265 w 6798686"/>
              <a:gd name="connsiteY2673" fmla="*/ 546742 h 1542374"/>
              <a:gd name="connsiteX2674" fmla="*/ 4027533 w 6798686"/>
              <a:gd name="connsiteY2674" fmla="*/ 502809 h 1542374"/>
              <a:gd name="connsiteX2675" fmla="*/ 4215177 w 6798686"/>
              <a:gd name="connsiteY2675" fmla="*/ 511833 h 1542374"/>
              <a:gd name="connsiteX2676" fmla="*/ 4366511 w 6798686"/>
              <a:gd name="connsiteY2676" fmla="*/ 520010 h 1542374"/>
              <a:gd name="connsiteX2677" fmla="*/ 4379287 w 6798686"/>
              <a:gd name="connsiteY2677" fmla="*/ 520360 h 1542374"/>
              <a:gd name="connsiteX2678" fmla="*/ 5055303 w 6798686"/>
              <a:gd name="connsiteY2678" fmla="*/ 666212 h 1542374"/>
              <a:gd name="connsiteX2679" fmla="*/ 5359700 w 6798686"/>
              <a:gd name="connsiteY2679" fmla="*/ 948342 h 1542374"/>
              <a:gd name="connsiteX2680" fmla="*/ 5497854 w 6798686"/>
              <a:gd name="connsiteY2680" fmla="*/ 1094316 h 1542374"/>
              <a:gd name="connsiteX2681" fmla="*/ 5787266 w 6798686"/>
              <a:gd name="connsiteY2681" fmla="*/ 1278041 h 1542374"/>
              <a:gd name="connsiteX2682" fmla="*/ 6098098 w 6798686"/>
              <a:gd name="connsiteY2682" fmla="*/ 1325437 h 1542374"/>
              <a:gd name="connsiteX2683" fmla="*/ 6175600 w 6798686"/>
              <a:gd name="connsiteY2683" fmla="*/ 1321633 h 1542374"/>
              <a:gd name="connsiteX2684" fmla="*/ 6739398 w 6798686"/>
              <a:gd name="connsiteY2684" fmla="*/ 1197696 h 1542374"/>
              <a:gd name="connsiteX2685" fmla="*/ 6769311 w 6798686"/>
              <a:gd name="connsiteY2685" fmla="*/ 1189050 h 1542374"/>
              <a:gd name="connsiteX2686" fmla="*/ 6767793 w 6798686"/>
              <a:gd name="connsiteY2686" fmla="*/ 1183767 h 1542374"/>
              <a:gd name="connsiteX2687" fmla="*/ 6737880 w 6798686"/>
              <a:gd name="connsiteY2687" fmla="*/ 1192413 h 1542374"/>
              <a:gd name="connsiteX2688" fmla="*/ 5501697 w 6798686"/>
              <a:gd name="connsiteY2688" fmla="*/ 1090377 h 1542374"/>
              <a:gd name="connsiteX2689" fmla="*/ 5363773 w 6798686"/>
              <a:gd name="connsiteY2689" fmla="*/ 944634 h 1542374"/>
              <a:gd name="connsiteX2690" fmla="*/ 5058320 w 6798686"/>
              <a:gd name="connsiteY2690" fmla="*/ 661601 h 1542374"/>
              <a:gd name="connsiteX2691" fmla="*/ 4379441 w 6798686"/>
              <a:gd name="connsiteY2691" fmla="*/ 514865 h 1542374"/>
              <a:gd name="connsiteX2692" fmla="*/ 4366665 w 6798686"/>
              <a:gd name="connsiteY2692" fmla="*/ 514513 h 1542374"/>
              <a:gd name="connsiteX2693" fmla="*/ 4215542 w 6798686"/>
              <a:gd name="connsiteY2693" fmla="*/ 506348 h 1542374"/>
              <a:gd name="connsiteX2694" fmla="*/ 4032624 w 6798686"/>
              <a:gd name="connsiteY2694" fmla="*/ 497380 h 1542374"/>
              <a:gd name="connsiteX2695" fmla="*/ 4077081 w 6798686"/>
              <a:gd name="connsiteY2695" fmla="*/ 449769 h 1542374"/>
              <a:gd name="connsiteX2696" fmla="*/ 4295311 w 6798686"/>
              <a:gd name="connsiteY2696" fmla="*/ 474646 h 1542374"/>
              <a:gd name="connsiteX2697" fmla="*/ 4466991 w 6798686"/>
              <a:gd name="connsiteY2697" fmla="*/ 496170 h 1542374"/>
              <a:gd name="connsiteX2698" fmla="*/ 4543532 w 6798686"/>
              <a:gd name="connsiteY2698" fmla="*/ 501526 h 1542374"/>
              <a:gd name="connsiteX2699" fmla="*/ 5124313 w 6798686"/>
              <a:gd name="connsiteY2699" fmla="*/ 645847 h 1542374"/>
              <a:gd name="connsiteX2700" fmla="*/ 5415300 w 6798686"/>
              <a:gd name="connsiteY2700" fmla="*/ 919735 h 1542374"/>
              <a:gd name="connsiteX2701" fmla="*/ 5547230 w 6798686"/>
              <a:gd name="connsiteY2701" fmla="*/ 1061021 h 1542374"/>
              <a:gd name="connsiteX2702" fmla="*/ 5823000 w 6798686"/>
              <a:gd name="connsiteY2702" fmla="*/ 1240232 h 1542374"/>
              <a:gd name="connsiteX2703" fmla="*/ 6119001 w 6798686"/>
              <a:gd name="connsiteY2703" fmla="*/ 1290567 h 1542374"/>
              <a:gd name="connsiteX2704" fmla="*/ 6216695 w 6798686"/>
              <a:gd name="connsiteY2704" fmla="*/ 1286610 h 1542374"/>
              <a:gd name="connsiteX2705" fmla="*/ 6729561 w 6798686"/>
              <a:gd name="connsiteY2705" fmla="*/ 1180539 h 1542374"/>
              <a:gd name="connsiteX2706" fmla="*/ 6759532 w 6798686"/>
              <a:gd name="connsiteY2706" fmla="*/ 1172470 h 1542374"/>
              <a:gd name="connsiteX2707" fmla="*/ 6758111 w 6798686"/>
              <a:gd name="connsiteY2707" fmla="*/ 1167245 h 1542374"/>
              <a:gd name="connsiteX2708" fmla="*/ 6728140 w 6798686"/>
              <a:gd name="connsiteY2708" fmla="*/ 1175314 h 1542374"/>
              <a:gd name="connsiteX2709" fmla="*/ 5551034 w 6798686"/>
              <a:gd name="connsiteY2709" fmla="*/ 1057159 h 1542374"/>
              <a:gd name="connsiteX2710" fmla="*/ 5419316 w 6798686"/>
              <a:gd name="connsiteY2710" fmla="*/ 916104 h 1542374"/>
              <a:gd name="connsiteX2711" fmla="*/ 5127310 w 6798686"/>
              <a:gd name="connsiteY2711" fmla="*/ 641352 h 1542374"/>
              <a:gd name="connsiteX2712" fmla="*/ 4543897 w 6798686"/>
              <a:gd name="connsiteY2712" fmla="*/ 496125 h 1542374"/>
              <a:gd name="connsiteX2713" fmla="*/ 4467394 w 6798686"/>
              <a:gd name="connsiteY2713" fmla="*/ 490769 h 1542374"/>
              <a:gd name="connsiteX2714" fmla="*/ 4296137 w 6798686"/>
              <a:gd name="connsiteY2714" fmla="*/ 469292 h 1542374"/>
              <a:gd name="connsiteX2715" fmla="*/ 4081922 w 6798686"/>
              <a:gd name="connsiteY2715" fmla="*/ 444585 h 1542374"/>
              <a:gd name="connsiteX2716" fmla="*/ 4130414 w 6798686"/>
              <a:gd name="connsiteY2716" fmla="*/ 392503 h 1542374"/>
              <a:gd name="connsiteX2717" fmla="*/ 4159808 w 6798686"/>
              <a:gd name="connsiteY2717" fmla="*/ 394520 h 1542374"/>
              <a:gd name="connsiteX2718" fmla="*/ 4386799 w 6798686"/>
              <a:gd name="connsiteY2718" fmla="*/ 436422 h 1542374"/>
              <a:gd name="connsiteX2719" fmla="*/ 4567470 w 6798686"/>
              <a:gd name="connsiteY2719" fmla="*/ 472322 h 1542374"/>
              <a:gd name="connsiteX2720" fmla="*/ 4684779 w 6798686"/>
              <a:gd name="connsiteY2720" fmla="*/ 484984 h 1542374"/>
              <a:gd name="connsiteX2721" fmla="*/ 5193304 w 6798686"/>
              <a:gd name="connsiteY2721" fmla="*/ 625483 h 1542374"/>
              <a:gd name="connsiteX2722" fmla="*/ 5469324 w 6798686"/>
              <a:gd name="connsiteY2722" fmla="*/ 889630 h 1542374"/>
              <a:gd name="connsiteX2723" fmla="*/ 5596604 w 6798686"/>
              <a:gd name="connsiteY2723" fmla="*/ 1027726 h 1542374"/>
              <a:gd name="connsiteX2724" fmla="*/ 5858158 w 6798686"/>
              <a:gd name="connsiteY2724" fmla="*/ 1202595 h 1542374"/>
              <a:gd name="connsiteX2725" fmla="*/ 6139020 w 6798686"/>
              <a:gd name="connsiteY2725" fmla="*/ 1255947 h 1542374"/>
              <a:gd name="connsiteX2726" fmla="*/ 6258558 w 6798686"/>
              <a:gd name="connsiteY2726" fmla="*/ 1252201 h 1542374"/>
              <a:gd name="connsiteX2727" fmla="*/ 6718476 w 6798686"/>
              <a:gd name="connsiteY2727" fmla="*/ 1163633 h 1542374"/>
              <a:gd name="connsiteX2728" fmla="*/ 6749734 w 6798686"/>
              <a:gd name="connsiteY2728" fmla="*/ 1155871 h 1542374"/>
              <a:gd name="connsiteX2729" fmla="*/ 6748447 w 6798686"/>
              <a:gd name="connsiteY2729" fmla="*/ 1150703 h 1542374"/>
              <a:gd name="connsiteX2730" fmla="*/ 6717189 w 6798686"/>
              <a:gd name="connsiteY2730" fmla="*/ 1158465 h 1542374"/>
              <a:gd name="connsiteX2731" fmla="*/ 5600370 w 6798686"/>
              <a:gd name="connsiteY2731" fmla="*/ 1023961 h 1542374"/>
              <a:gd name="connsiteX2732" fmla="*/ 5473320 w 6798686"/>
              <a:gd name="connsiteY2732" fmla="*/ 886095 h 1542374"/>
              <a:gd name="connsiteX2733" fmla="*/ 5196301 w 6798686"/>
              <a:gd name="connsiteY2733" fmla="*/ 621083 h 1542374"/>
              <a:gd name="connsiteX2734" fmla="*/ 4685317 w 6798686"/>
              <a:gd name="connsiteY2734" fmla="*/ 479684 h 1542374"/>
              <a:gd name="connsiteX2735" fmla="*/ 4568123 w 6798686"/>
              <a:gd name="connsiteY2735" fmla="*/ 467035 h 1542374"/>
              <a:gd name="connsiteX2736" fmla="*/ 4388029 w 6798686"/>
              <a:gd name="connsiteY2736" fmla="*/ 431237 h 1542374"/>
              <a:gd name="connsiteX2737" fmla="*/ 4160289 w 6798686"/>
              <a:gd name="connsiteY2737" fmla="*/ 389214 h 1542374"/>
              <a:gd name="connsiteX2738" fmla="*/ 4135159 w 6798686"/>
              <a:gd name="connsiteY2738" fmla="*/ 387404 h 1542374"/>
              <a:gd name="connsiteX2739" fmla="*/ 4140942 w 6798686"/>
              <a:gd name="connsiteY2739" fmla="*/ 381181 h 1542374"/>
              <a:gd name="connsiteX2740" fmla="*/ 4185783 w 6798686"/>
              <a:gd name="connsiteY2740" fmla="*/ 333009 h 1542374"/>
              <a:gd name="connsiteX2741" fmla="*/ 4261517 w 6798686"/>
              <a:gd name="connsiteY2741" fmla="*/ 339991 h 1542374"/>
              <a:gd name="connsiteX2742" fmla="*/ 4667488 w 6798686"/>
              <a:gd name="connsiteY2742" fmla="*/ 448341 h 1542374"/>
              <a:gd name="connsiteX2743" fmla="*/ 4667930 w 6798686"/>
              <a:gd name="connsiteY2743" fmla="*/ 448512 h 1542374"/>
              <a:gd name="connsiteX2744" fmla="*/ 4668429 w 6798686"/>
              <a:gd name="connsiteY2744" fmla="*/ 448506 h 1542374"/>
              <a:gd name="connsiteX2745" fmla="*/ 5262295 w 6798686"/>
              <a:gd name="connsiteY2745" fmla="*/ 605118 h 1542374"/>
              <a:gd name="connsiteX2746" fmla="*/ 5524636 w 6798686"/>
              <a:gd name="connsiteY2746" fmla="*/ 860716 h 1542374"/>
              <a:gd name="connsiteX2747" fmla="*/ 5645980 w 6798686"/>
              <a:gd name="connsiteY2747" fmla="*/ 994432 h 1542374"/>
              <a:gd name="connsiteX2748" fmla="*/ 5893778 w 6798686"/>
              <a:gd name="connsiteY2748" fmla="*/ 1164786 h 1542374"/>
              <a:gd name="connsiteX2749" fmla="*/ 6159750 w 6798686"/>
              <a:gd name="connsiteY2749" fmla="*/ 1221039 h 1542374"/>
              <a:gd name="connsiteX2750" fmla="*/ 6303322 w 6798686"/>
              <a:gd name="connsiteY2750" fmla="*/ 1217965 h 1542374"/>
              <a:gd name="connsiteX2751" fmla="*/ 6708409 w 6798686"/>
              <a:gd name="connsiteY2751" fmla="*/ 1146361 h 1542374"/>
              <a:gd name="connsiteX2752" fmla="*/ 6739917 w 6798686"/>
              <a:gd name="connsiteY2752" fmla="*/ 1139272 h 1542374"/>
              <a:gd name="connsiteX2753" fmla="*/ 6738784 w 6798686"/>
              <a:gd name="connsiteY2753" fmla="*/ 1134162 h 1542374"/>
              <a:gd name="connsiteX2754" fmla="*/ 6707256 w 6798686"/>
              <a:gd name="connsiteY2754" fmla="*/ 1141251 h 1542374"/>
              <a:gd name="connsiteX2755" fmla="*/ 5649707 w 6798686"/>
              <a:gd name="connsiteY2755" fmla="*/ 990762 h 1542374"/>
              <a:gd name="connsiteX2756" fmla="*/ 5528594 w 6798686"/>
              <a:gd name="connsiteY2756" fmla="*/ 857258 h 1542374"/>
              <a:gd name="connsiteX2757" fmla="*/ 5265292 w 6798686"/>
              <a:gd name="connsiteY2757" fmla="*/ 600833 h 1542374"/>
              <a:gd name="connsiteX2758" fmla="*/ 4976265 w 6798686"/>
              <a:gd name="connsiteY2758" fmla="*/ 473987 h 1542374"/>
              <a:gd name="connsiteX2759" fmla="*/ 4668852 w 6798686"/>
              <a:gd name="connsiteY2759" fmla="*/ 443263 h 1542374"/>
              <a:gd name="connsiteX2760" fmla="*/ 4262285 w 6798686"/>
              <a:gd name="connsiteY2760" fmla="*/ 334809 h 1542374"/>
              <a:gd name="connsiteX2761" fmla="*/ 4190490 w 6798686"/>
              <a:gd name="connsiteY2761" fmla="*/ 327954 h 1542374"/>
              <a:gd name="connsiteX2762" fmla="*/ 4242248 w 6798686"/>
              <a:gd name="connsiteY2762" fmla="*/ 272499 h 1542374"/>
              <a:gd name="connsiteX2763" fmla="*/ 4363226 w 6798686"/>
              <a:gd name="connsiteY2763" fmla="*/ 285451 h 1542374"/>
              <a:gd name="connsiteX2764" fmla="*/ 4767910 w 6798686"/>
              <a:gd name="connsiteY2764" fmla="*/ 424434 h 1542374"/>
              <a:gd name="connsiteX2765" fmla="*/ 4768409 w 6798686"/>
              <a:gd name="connsiteY2765" fmla="*/ 424662 h 1542374"/>
              <a:gd name="connsiteX2766" fmla="*/ 4768966 w 6798686"/>
              <a:gd name="connsiteY2766" fmla="*/ 424668 h 1542374"/>
              <a:gd name="connsiteX2767" fmla="*/ 5331266 w 6798686"/>
              <a:gd name="connsiteY2767" fmla="*/ 584759 h 1542374"/>
              <a:gd name="connsiteX2768" fmla="*/ 5579948 w 6798686"/>
              <a:gd name="connsiteY2768" fmla="*/ 831801 h 1542374"/>
              <a:gd name="connsiteX2769" fmla="*/ 5695336 w 6798686"/>
              <a:gd name="connsiteY2769" fmla="*/ 961137 h 1542374"/>
              <a:gd name="connsiteX2770" fmla="*/ 5929397 w 6798686"/>
              <a:gd name="connsiteY2770" fmla="*/ 1126957 h 1542374"/>
              <a:gd name="connsiteX2771" fmla="*/ 6180480 w 6798686"/>
              <a:gd name="connsiteY2771" fmla="*/ 1186092 h 1542374"/>
              <a:gd name="connsiteX2772" fmla="*/ 6351352 w 6798686"/>
              <a:gd name="connsiteY2772" fmla="*/ 1184209 h 1542374"/>
              <a:gd name="connsiteX2773" fmla="*/ 6698361 w 6798686"/>
              <a:gd name="connsiteY2773" fmla="*/ 1128993 h 1542374"/>
              <a:gd name="connsiteX2774" fmla="*/ 6730118 w 6798686"/>
              <a:gd name="connsiteY2774" fmla="*/ 1122692 h 1542374"/>
              <a:gd name="connsiteX2775" fmla="*/ 6729119 w 6798686"/>
              <a:gd name="connsiteY2775" fmla="*/ 1117639 h 1542374"/>
              <a:gd name="connsiteX2776" fmla="*/ 6697362 w 6798686"/>
              <a:gd name="connsiteY2776" fmla="*/ 1123941 h 1542374"/>
              <a:gd name="connsiteX2777" fmla="*/ 5699063 w 6798686"/>
              <a:gd name="connsiteY2777" fmla="*/ 957564 h 1542374"/>
              <a:gd name="connsiteX2778" fmla="*/ 5583867 w 6798686"/>
              <a:gd name="connsiteY2778" fmla="*/ 828439 h 1542374"/>
              <a:gd name="connsiteX2779" fmla="*/ 5334282 w 6798686"/>
              <a:gd name="connsiteY2779" fmla="*/ 580568 h 1542374"/>
              <a:gd name="connsiteX2780" fmla="*/ 5060568 w 6798686"/>
              <a:gd name="connsiteY2780" fmla="*/ 454954 h 1542374"/>
              <a:gd name="connsiteX2781" fmla="*/ 4769582 w 6798686"/>
              <a:gd name="connsiteY2781" fmla="*/ 419523 h 1542374"/>
              <a:gd name="connsiteX2782" fmla="*/ 4364263 w 6798686"/>
              <a:gd name="connsiteY2782" fmla="*/ 280402 h 1542374"/>
              <a:gd name="connsiteX2783" fmla="*/ 4246993 w 6798686"/>
              <a:gd name="connsiteY2783" fmla="*/ 267429 h 1542374"/>
              <a:gd name="connsiteX2784" fmla="*/ 4299192 w 6798686"/>
              <a:gd name="connsiteY2784" fmla="*/ 211821 h 1542374"/>
              <a:gd name="connsiteX2785" fmla="*/ 4464973 w 6798686"/>
              <a:gd name="connsiteY2785" fmla="*/ 230904 h 1542374"/>
              <a:gd name="connsiteX2786" fmla="*/ 4868370 w 6798686"/>
              <a:gd name="connsiteY2786" fmla="*/ 400513 h 1542374"/>
              <a:gd name="connsiteX2787" fmla="*/ 4868908 w 6798686"/>
              <a:gd name="connsiteY2787" fmla="*/ 400807 h 1542374"/>
              <a:gd name="connsiteX2788" fmla="*/ 4869503 w 6798686"/>
              <a:gd name="connsiteY2788" fmla="*/ 400830 h 1542374"/>
              <a:gd name="connsiteX2789" fmla="*/ 5400257 w 6798686"/>
              <a:gd name="connsiteY2789" fmla="*/ 564390 h 1542374"/>
              <a:gd name="connsiteX2790" fmla="*/ 5635259 w 6798686"/>
              <a:gd name="connsiteY2790" fmla="*/ 802887 h 1542374"/>
              <a:gd name="connsiteX2791" fmla="*/ 5744711 w 6798686"/>
              <a:gd name="connsiteY2791" fmla="*/ 927843 h 1542374"/>
              <a:gd name="connsiteX2792" fmla="*/ 5965035 w 6798686"/>
              <a:gd name="connsiteY2792" fmla="*/ 1089090 h 1542374"/>
              <a:gd name="connsiteX2793" fmla="*/ 6201248 w 6798686"/>
              <a:gd name="connsiteY2793" fmla="*/ 1151087 h 1542374"/>
              <a:gd name="connsiteX2794" fmla="*/ 6404608 w 6798686"/>
              <a:gd name="connsiteY2794" fmla="*/ 1151068 h 1542374"/>
              <a:gd name="connsiteX2795" fmla="*/ 6688352 w 6798686"/>
              <a:gd name="connsiteY2795" fmla="*/ 1111491 h 1542374"/>
              <a:gd name="connsiteX2796" fmla="*/ 6720301 w 6798686"/>
              <a:gd name="connsiteY2796" fmla="*/ 1106092 h 1542374"/>
              <a:gd name="connsiteX2797" fmla="*/ 6719456 w 6798686"/>
              <a:gd name="connsiteY2797" fmla="*/ 1101097 h 1542374"/>
              <a:gd name="connsiteX2798" fmla="*/ 6687507 w 6798686"/>
              <a:gd name="connsiteY2798" fmla="*/ 1106496 h 1542374"/>
              <a:gd name="connsiteX2799" fmla="*/ 5748400 w 6798686"/>
              <a:gd name="connsiteY2799" fmla="*/ 924365 h 1542374"/>
              <a:gd name="connsiteX2800" fmla="*/ 5639140 w 6798686"/>
              <a:gd name="connsiteY2800" fmla="*/ 799621 h 1542374"/>
              <a:gd name="connsiteX2801" fmla="*/ 5403273 w 6798686"/>
              <a:gd name="connsiteY2801" fmla="*/ 560315 h 1542374"/>
              <a:gd name="connsiteX2802" fmla="*/ 5144870 w 6798686"/>
              <a:gd name="connsiteY2802" fmla="*/ 435917 h 1542374"/>
              <a:gd name="connsiteX2803" fmla="*/ 4870291 w 6798686"/>
              <a:gd name="connsiteY2803" fmla="*/ 395788 h 1542374"/>
              <a:gd name="connsiteX2804" fmla="*/ 4466241 w 6798686"/>
              <a:gd name="connsiteY2804" fmla="*/ 226001 h 1542374"/>
              <a:gd name="connsiteX2805" fmla="*/ 4304264 w 6798686"/>
              <a:gd name="connsiteY2805" fmla="*/ 206428 h 1542374"/>
              <a:gd name="connsiteX2806" fmla="*/ 4357020 w 6798686"/>
              <a:gd name="connsiteY2806" fmla="*/ 150750 h 1542374"/>
              <a:gd name="connsiteX2807" fmla="*/ 4566720 w 6798686"/>
              <a:gd name="connsiteY2807" fmla="*/ 176357 h 1542374"/>
              <a:gd name="connsiteX2808" fmla="*/ 4968849 w 6798686"/>
              <a:gd name="connsiteY2808" fmla="*/ 376592 h 1542374"/>
              <a:gd name="connsiteX2809" fmla="*/ 4969387 w 6798686"/>
              <a:gd name="connsiteY2809" fmla="*/ 376943 h 1542374"/>
              <a:gd name="connsiteX2810" fmla="*/ 4970021 w 6798686"/>
              <a:gd name="connsiteY2810" fmla="*/ 376985 h 1542374"/>
              <a:gd name="connsiteX2811" fmla="*/ 5469247 w 6798686"/>
              <a:gd name="connsiteY2811" fmla="*/ 544016 h 1542374"/>
              <a:gd name="connsiteX2812" fmla="*/ 5690610 w 6798686"/>
              <a:gd name="connsiteY2812" fmla="*/ 773973 h 1542374"/>
              <a:gd name="connsiteX2813" fmla="*/ 5794086 w 6798686"/>
              <a:gd name="connsiteY2813" fmla="*/ 894529 h 1542374"/>
              <a:gd name="connsiteX2814" fmla="*/ 6222016 w 6798686"/>
              <a:gd name="connsiteY2814" fmla="*/ 1116006 h 1542374"/>
              <a:gd name="connsiteX2815" fmla="*/ 6467624 w 6798686"/>
              <a:gd name="connsiteY2815" fmla="*/ 1118561 h 1542374"/>
              <a:gd name="connsiteX2816" fmla="*/ 6678342 w 6798686"/>
              <a:gd name="connsiteY2816" fmla="*/ 1093854 h 1542374"/>
              <a:gd name="connsiteX2817" fmla="*/ 6710464 w 6798686"/>
              <a:gd name="connsiteY2817" fmla="*/ 1089513 h 1542374"/>
              <a:gd name="connsiteX2818" fmla="*/ 6709812 w 6798686"/>
              <a:gd name="connsiteY2818" fmla="*/ 1084575 h 1542374"/>
              <a:gd name="connsiteX2819" fmla="*/ 6677670 w 6798686"/>
              <a:gd name="connsiteY2819" fmla="*/ 1088917 h 1542374"/>
              <a:gd name="connsiteX2820" fmla="*/ 5797736 w 6798686"/>
              <a:gd name="connsiteY2820" fmla="*/ 891167 h 1542374"/>
              <a:gd name="connsiteX2821" fmla="*/ 5694432 w 6798686"/>
              <a:gd name="connsiteY2821" fmla="*/ 770803 h 1542374"/>
              <a:gd name="connsiteX2822" fmla="*/ 5472264 w 6798686"/>
              <a:gd name="connsiteY2822" fmla="*/ 540060 h 1542374"/>
              <a:gd name="connsiteX2823" fmla="*/ 5229193 w 6798686"/>
              <a:gd name="connsiteY2823" fmla="*/ 416889 h 1542374"/>
              <a:gd name="connsiteX2824" fmla="*/ 4971001 w 6798686"/>
              <a:gd name="connsiteY2824" fmla="*/ 372063 h 1542374"/>
              <a:gd name="connsiteX2825" fmla="*/ 4568200 w 6798686"/>
              <a:gd name="connsiteY2825" fmla="*/ 171610 h 1542374"/>
              <a:gd name="connsiteX2826" fmla="*/ 4361996 w 6798686"/>
              <a:gd name="connsiteY2826" fmla="*/ 145520 h 1542374"/>
              <a:gd name="connsiteX2827" fmla="*/ 4414273 w 6798686"/>
              <a:gd name="connsiteY2827" fmla="*/ 91008 h 1542374"/>
              <a:gd name="connsiteX2828" fmla="*/ 4668468 w 6798686"/>
              <a:gd name="connsiteY2828" fmla="*/ 121810 h 1542374"/>
              <a:gd name="connsiteX2829" fmla="*/ 5069329 w 6798686"/>
              <a:gd name="connsiteY2829" fmla="*/ 352671 h 1542374"/>
              <a:gd name="connsiteX2830" fmla="*/ 5069866 w 6798686"/>
              <a:gd name="connsiteY2830" fmla="*/ 353076 h 1542374"/>
              <a:gd name="connsiteX2831" fmla="*/ 5070558 w 6798686"/>
              <a:gd name="connsiteY2831" fmla="*/ 353143 h 1542374"/>
              <a:gd name="connsiteX2832" fmla="*/ 5538219 w 6798686"/>
              <a:gd name="connsiteY2832" fmla="*/ 523643 h 1542374"/>
              <a:gd name="connsiteX2833" fmla="*/ 5745960 w 6798686"/>
              <a:gd name="connsiteY2833" fmla="*/ 745078 h 1542374"/>
              <a:gd name="connsiteX2834" fmla="*/ 5843441 w 6798686"/>
              <a:gd name="connsiteY2834" fmla="*/ 861234 h 1542374"/>
              <a:gd name="connsiteX2835" fmla="*/ 6242785 w 6798686"/>
              <a:gd name="connsiteY2835" fmla="*/ 1080848 h 1542374"/>
              <a:gd name="connsiteX2836" fmla="*/ 6557517 w 6798686"/>
              <a:gd name="connsiteY2836" fmla="*/ 1086246 h 1542374"/>
              <a:gd name="connsiteX2837" fmla="*/ 6668370 w 6798686"/>
              <a:gd name="connsiteY2837" fmla="*/ 1076045 h 1542374"/>
              <a:gd name="connsiteX2838" fmla="*/ 6700628 w 6798686"/>
              <a:gd name="connsiteY2838" fmla="*/ 1072913 h 1542374"/>
              <a:gd name="connsiteX2839" fmla="*/ 6700167 w 6798686"/>
              <a:gd name="connsiteY2839" fmla="*/ 1068033 h 1542374"/>
              <a:gd name="connsiteX2840" fmla="*/ 6667890 w 6798686"/>
              <a:gd name="connsiteY2840" fmla="*/ 1071184 h 1542374"/>
              <a:gd name="connsiteX2841" fmla="*/ 5847073 w 6798686"/>
              <a:gd name="connsiteY2841" fmla="*/ 857968 h 1542374"/>
              <a:gd name="connsiteX2842" fmla="*/ 5749764 w 6798686"/>
              <a:gd name="connsiteY2842" fmla="*/ 742004 h 1542374"/>
              <a:gd name="connsiteX2843" fmla="*/ 5541254 w 6798686"/>
              <a:gd name="connsiteY2843" fmla="*/ 519810 h 1542374"/>
              <a:gd name="connsiteX2844" fmla="*/ 5313495 w 6798686"/>
              <a:gd name="connsiteY2844" fmla="*/ 397863 h 1542374"/>
              <a:gd name="connsiteX2845" fmla="*/ 5071711 w 6798686"/>
              <a:gd name="connsiteY2845" fmla="*/ 348346 h 1542374"/>
              <a:gd name="connsiteX2846" fmla="*/ 4670159 w 6798686"/>
              <a:gd name="connsiteY2846" fmla="*/ 117219 h 1542374"/>
              <a:gd name="connsiteX2847" fmla="*/ 4419844 w 6798686"/>
              <a:gd name="connsiteY2847" fmla="*/ 85236 h 1542374"/>
              <a:gd name="connsiteX2848" fmla="*/ 4472332 w 6798686"/>
              <a:gd name="connsiteY2848" fmla="*/ 31333 h 1542374"/>
              <a:gd name="connsiteX2849" fmla="*/ 4770253 w 6798686"/>
              <a:gd name="connsiteY2849" fmla="*/ 67259 h 1542374"/>
              <a:gd name="connsiteX2850" fmla="*/ 5169846 w 6798686"/>
              <a:gd name="connsiteY2850" fmla="*/ 328748 h 1542374"/>
              <a:gd name="connsiteX2851" fmla="*/ 5170365 w 6798686"/>
              <a:gd name="connsiteY2851" fmla="*/ 329201 h 1542374"/>
              <a:gd name="connsiteX2852" fmla="*/ 5171056 w 6798686"/>
              <a:gd name="connsiteY2852" fmla="*/ 329295 h 1542374"/>
              <a:gd name="connsiteX2853" fmla="*/ 5607191 w 6798686"/>
              <a:gd name="connsiteY2853" fmla="*/ 503267 h 1542374"/>
              <a:gd name="connsiteX2854" fmla="*/ 5801329 w 6798686"/>
              <a:gd name="connsiteY2854" fmla="*/ 716183 h 1542374"/>
              <a:gd name="connsiteX2855" fmla="*/ 5892817 w 6798686"/>
              <a:gd name="connsiteY2855" fmla="*/ 827940 h 1542374"/>
              <a:gd name="connsiteX2856" fmla="*/ 6263591 w 6798686"/>
              <a:gd name="connsiteY2856" fmla="*/ 1045594 h 1542374"/>
              <a:gd name="connsiteX2857" fmla="*/ 6658458 w 6798686"/>
              <a:gd name="connsiteY2857" fmla="*/ 1058043 h 1542374"/>
              <a:gd name="connsiteX2858" fmla="*/ 6690772 w 6798686"/>
              <a:gd name="connsiteY2858" fmla="*/ 1056314 h 1542374"/>
              <a:gd name="connsiteX2859" fmla="*/ 6690523 w 6798686"/>
              <a:gd name="connsiteY2859" fmla="*/ 1051511 h 1542374"/>
              <a:gd name="connsiteX2860" fmla="*/ 6658188 w 6798686"/>
              <a:gd name="connsiteY2860" fmla="*/ 1053259 h 1542374"/>
              <a:gd name="connsiteX2861" fmla="*/ 5896429 w 6798686"/>
              <a:gd name="connsiteY2861" fmla="*/ 824770 h 1542374"/>
              <a:gd name="connsiteX2862" fmla="*/ 5805094 w 6798686"/>
              <a:gd name="connsiteY2862" fmla="*/ 713205 h 1542374"/>
              <a:gd name="connsiteX2863" fmla="*/ 5610245 w 6798686"/>
              <a:gd name="connsiteY2863" fmla="*/ 499553 h 1542374"/>
              <a:gd name="connsiteX2864" fmla="*/ 5172402 w 6798686"/>
              <a:gd name="connsiteY2864" fmla="*/ 324631 h 1542374"/>
              <a:gd name="connsiteX2865" fmla="*/ 4772098 w 6798686"/>
              <a:gd name="connsiteY2865" fmla="*/ 62822 h 1542374"/>
              <a:gd name="connsiteX2866" fmla="*/ 4477711 w 6798686"/>
              <a:gd name="connsiteY2866" fmla="*/ 25865 h 1542374"/>
              <a:gd name="connsiteX2867" fmla="*/ 4851417 w 6798686"/>
              <a:gd name="connsiteY2867" fmla="*/ 0 h 1542374"/>
              <a:gd name="connsiteX2868" fmla="*/ 4837396 w 6798686"/>
              <a:gd name="connsiteY2868" fmla="*/ 0 h 1542374"/>
              <a:gd name="connsiteX2869" fmla="*/ 4872039 w 6798686"/>
              <a:gd name="connsiteY2869" fmla="*/ 12707 h 1542374"/>
              <a:gd name="connsiteX2870" fmla="*/ 5270364 w 6798686"/>
              <a:gd name="connsiteY2870" fmla="*/ 304834 h 1542374"/>
              <a:gd name="connsiteX2871" fmla="*/ 5270882 w 6798686"/>
              <a:gd name="connsiteY2871" fmla="*/ 305322 h 1542374"/>
              <a:gd name="connsiteX2872" fmla="*/ 5271575 w 6798686"/>
              <a:gd name="connsiteY2872" fmla="*/ 305443 h 1542374"/>
              <a:gd name="connsiteX2873" fmla="*/ 5676181 w 6798686"/>
              <a:gd name="connsiteY2873" fmla="*/ 482890 h 1542374"/>
              <a:gd name="connsiteX2874" fmla="*/ 5856736 w 6798686"/>
              <a:gd name="connsiteY2874" fmla="*/ 687326 h 1542374"/>
              <a:gd name="connsiteX2875" fmla="*/ 5942173 w 6798686"/>
              <a:gd name="connsiteY2875" fmla="*/ 794626 h 1542374"/>
              <a:gd name="connsiteX2876" fmla="*/ 6284417 w 6798686"/>
              <a:gd name="connsiteY2876" fmla="*/ 1010224 h 1542374"/>
              <a:gd name="connsiteX2877" fmla="*/ 6648544 w 6798686"/>
              <a:gd name="connsiteY2877" fmla="*/ 1039811 h 1542374"/>
              <a:gd name="connsiteX2878" fmla="*/ 6680916 w 6798686"/>
              <a:gd name="connsiteY2878" fmla="*/ 1039715 h 1542374"/>
              <a:gd name="connsiteX2879" fmla="*/ 6680916 w 6798686"/>
              <a:gd name="connsiteY2879" fmla="*/ 1034989 h 1542374"/>
              <a:gd name="connsiteX2880" fmla="*/ 6648525 w 6798686"/>
              <a:gd name="connsiteY2880" fmla="*/ 1035085 h 1542374"/>
              <a:gd name="connsiteX2881" fmla="*/ 5945766 w 6798686"/>
              <a:gd name="connsiteY2881" fmla="*/ 791571 h 1542374"/>
              <a:gd name="connsiteX2882" fmla="*/ 5860483 w 6798686"/>
              <a:gd name="connsiteY2882" fmla="*/ 684444 h 1542374"/>
              <a:gd name="connsiteX2883" fmla="*/ 5679255 w 6798686"/>
              <a:gd name="connsiteY2883" fmla="*/ 479307 h 1542374"/>
              <a:gd name="connsiteX2884" fmla="*/ 5273111 w 6798686"/>
              <a:gd name="connsiteY2884" fmla="*/ 300923 h 1542374"/>
              <a:gd name="connsiteX2885" fmla="*/ 4874018 w 6798686"/>
              <a:gd name="connsiteY2885" fmla="*/ 8426 h 1542374"/>
              <a:gd name="connsiteX2886" fmla="*/ 5052357 w 6798686"/>
              <a:gd name="connsiteY2886" fmla="*/ 0 h 1542374"/>
              <a:gd name="connsiteX2887" fmla="*/ 5043371 w 6798686"/>
              <a:gd name="connsiteY2887" fmla="*/ 0 h 1542374"/>
              <a:gd name="connsiteX2888" fmla="*/ 5090578 w 6798686"/>
              <a:gd name="connsiteY2888" fmla="*/ 28404 h 1542374"/>
              <a:gd name="connsiteX2889" fmla="*/ 5370901 w 6798686"/>
              <a:gd name="connsiteY2889" fmla="*/ 280912 h 1542374"/>
              <a:gd name="connsiteX2890" fmla="*/ 5371381 w 6798686"/>
              <a:gd name="connsiteY2890" fmla="*/ 281424 h 1542374"/>
              <a:gd name="connsiteX2891" fmla="*/ 5372072 w 6798686"/>
              <a:gd name="connsiteY2891" fmla="*/ 281580 h 1542374"/>
              <a:gd name="connsiteX2892" fmla="*/ 5745153 w 6798686"/>
              <a:gd name="connsiteY2892" fmla="*/ 462504 h 1542374"/>
              <a:gd name="connsiteX2893" fmla="*/ 5912163 w 6798686"/>
              <a:gd name="connsiteY2893" fmla="*/ 658450 h 1542374"/>
              <a:gd name="connsiteX2894" fmla="*/ 5991548 w 6798686"/>
              <a:gd name="connsiteY2894" fmla="*/ 761331 h 1542374"/>
              <a:gd name="connsiteX2895" fmla="*/ 6305281 w 6798686"/>
              <a:gd name="connsiteY2895" fmla="*/ 974720 h 1542374"/>
              <a:gd name="connsiteX2896" fmla="*/ 6638727 w 6798686"/>
              <a:gd name="connsiteY2896" fmla="*/ 1021252 h 1542374"/>
              <a:gd name="connsiteX2897" fmla="*/ 6671041 w 6798686"/>
              <a:gd name="connsiteY2897" fmla="*/ 1023096 h 1542374"/>
              <a:gd name="connsiteX2898" fmla="*/ 6671310 w 6798686"/>
              <a:gd name="connsiteY2898" fmla="*/ 1018466 h 1542374"/>
              <a:gd name="connsiteX2899" fmla="*/ 6638976 w 6798686"/>
              <a:gd name="connsiteY2899" fmla="*/ 1016641 h 1542374"/>
              <a:gd name="connsiteX2900" fmla="*/ 5995121 w 6798686"/>
              <a:gd name="connsiteY2900" fmla="*/ 758373 h 1542374"/>
              <a:gd name="connsiteX2901" fmla="*/ 5915871 w 6798686"/>
              <a:gd name="connsiteY2901" fmla="*/ 655684 h 1542374"/>
              <a:gd name="connsiteX2902" fmla="*/ 5748246 w 6798686"/>
              <a:gd name="connsiteY2902" fmla="*/ 459062 h 1542374"/>
              <a:gd name="connsiteX2903" fmla="*/ 5373802 w 6798686"/>
              <a:gd name="connsiteY2903" fmla="*/ 277227 h 1542374"/>
              <a:gd name="connsiteX2904" fmla="*/ 5092949 w 6798686"/>
              <a:gd name="connsiteY2904" fmla="*/ 24416 h 1542374"/>
              <a:gd name="connsiteX2905" fmla="*/ 5222538 w 6798686"/>
              <a:gd name="connsiteY2905" fmla="*/ 0 h 1542374"/>
              <a:gd name="connsiteX2906" fmla="*/ 5215546 w 6798686"/>
              <a:gd name="connsiteY2906" fmla="*/ 0 h 1542374"/>
              <a:gd name="connsiteX2907" fmla="*/ 5296418 w 6798686"/>
              <a:gd name="connsiteY2907" fmla="*/ 68905 h 1542374"/>
              <a:gd name="connsiteX2908" fmla="*/ 5471457 w 6798686"/>
              <a:gd name="connsiteY2908" fmla="*/ 257004 h 1542374"/>
              <a:gd name="connsiteX2909" fmla="*/ 5471918 w 6798686"/>
              <a:gd name="connsiteY2909" fmla="*/ 257523 h 1542374"/>
              <a:gd name="connsiteX2910" fmla="*/ 5472552 w 6798686"/>
              <a:gd name="connsiteY2910" fmla="*/ 257713 h 1542374"/>
              <a:gd name="connsiteX2911" fmla="*/ 5814124 w 6798686"/>
              <a:gd name="connsiteY2911" fmla="*/ 442116 h 1542374"/>
              <a:gd name="connsiteX2912" fmla="*/ 5967648 w 6798686"/>
              <a:gd name="connsiteY2912" fmla="*/ 629652 h 1542374"/>
              <a:gd name="connsiteX2913" fmla="*/ 6040904 w 6798686"/>
              <a:gd name="connsiteY2913" fmla="*/ 728018 h 1542374"/>
              <a:gd name="connsiteX2914" fmla="*/ 6326165 w 6798686"/>
              <a:gd name="connsiteY2914" fmla="*/ 939024 h 1542374"/>
              <a:gd name="connsiteX2915" fmla="*/ 6628928 w 6798686"/>
              <a:gd name="connsiteY2915" fmla="*/ 1002347 h 1542374"/>
              <a:gd name="connsiteX2916" fmla="*/ 6661147 w 6798686"/>
              <a:gd name="connsiteY2916" fmla="*/ 1006459 h 1542374"/>
              <a:gd name="connsiteX2917" fmla="*/ 6661743 w 6798686"/>
              <a:gd name="connsiteY2917" fmla="*/ 1001963 h 1542374"/>
              <a:gd name="connsiteX2918" fmla="*/ 6629504 w 6798686"/>
              <a:gd name="connsiteY2918" fmla="*/ 997852 h 1542374"/>
              <a:gd name="connsiteX2919" fmla="*/ 6044457 w 6798686"/>
              <a:gd name="connsiteY2919" fmla="*/ 725193 h 1542374"/>
              <a:gd name="connsiteX2920" fmla="*/ 5971337 w 6798686"/>
              <a:gd name="connsiteY2920" fmla="*/ 626981 h 1542374"/>
              <a:gd name="connsiteX2921" fmla="*/ 5817256 w 6798686"/>
              <a:gd name="connsiteY2921" fmla="*/ 438820 h 1542374"/>
              <a:gd name="connsiteX2922" fmla="*/ 5474473 w 6798686"/>
              <a:gd name="connsiteY2922" fmla="*/ 253538 h 1542374"/>
              <a:gd name="connsiteX2923" fmla="*/ 5299132 w 6798686"/>
              <a:gd name="connsiteY2923" fmla="*/ 65213 h 1542374"/>
              <a:gd name="connsiteX2924" fmla="*/ 5374107 w 6798686"/>
              <a:gd name="connsiteY2924" fmla="*/ 0 h 1542374"/>
              <a:gd name="connsiteX2925" fmla="*/ 5367546 w 6798686"/>
              <a:gd name="connsiteY2925" fmla="*/ 0 h 1542374"/>
              <a:gd name="connsiteX2926" fmla="*/ 5398460 w 6798686"/>
              <a:gd name="connsiteY2926" fmla="*/ 28680 h 1542374"/>
              <a:gd name="connsiteX2927" fmla="*/ 5572032 w 6798686"/>
              <a:gd name="connsiteY2927" fmla="*/ 233102 h 1542374"/>
              <a:gd name="connsiteX2928" fmla="*/ 5572435 w 6798686"/>
              <a:gd name="connsiteY2928" fmla="*/ 233617 h 1542374"/>
              <a:gd name="connsiteX2929" fmla="*/ 5573031 w 6798686"/>
              <a:gd name="connsiteY2929" fmla="*/ 233832 h 1542374"/>
              <a:gd name="connsiteX2930" fmla="*/ 5883095 w 6798686"/>
              <a:gd name="connsiteY2930" fmla="*/ 421725 h 1542374"/>
              <a:gd name="connsiteX2931" fmla="*/ 6023190 w 6798686"/>
              <a:gd name="connsiteY2931" fmla="*/ 600891 h 1542374"/>
              <a:gd name="connsiteX2932" fmla="*/ 6090260 w 6798686"/>
              <a:gd name="connsiteY2932" fmla="*/ 694704 h 1542374"/>
              <a:gd name="connsiteX2933" fmla="*/ 6619227 w 6798686"/>
              <a:gd name="connsiteY2933" fmla="*/ 982981 h 1542374"/>
              <a:gd name="connsiteX2934" fmla="*/ 6651233 w 6798686"/>
              <a:gd name="connsiteY2934" fmla="*/ 989840 h 1542374"/>
              <a:gd name="connsiteX2935" fmla="*/ 6652175 w 6798686"/>
              <a:gd name="connsiteY2935" fmla="*/ 985479 h 1542374"/>
              <a:gd name="connsiteX2936" fmla="*/ 6620149 w 6798686"/>
              <a:gd name="connsiteY2936" fmla="*/ 978620 h 1542374"/>
              <a:gd name="connsiteX2937" fmla="*/ 6093814 w 6798686"/>
              <a:gd name="connsiteY2937" fmla="*/ 692014 h 1542374"/>
              <a:gd name="connsiteX2938" fmla="*/ 6026840 w 6798686"/>
              <a:gd name="connsiteY2938" fmla="*/ 598336 h 1542374"/>
              <a:gd name="connsiteX2939" fmla="*/ 5886265 w 6798686"/>
              <a:gd name="connsiteY2939" fmla="*/ 418585 h 1542374"/>
              <a:gd name="connsiteX2940" fmla="*/ 5575145 w 6798686"/>
              <a:gd name="connsiteY2940" fmla="*/ 229863 h 1542374"/>
              <a:gd name="connsiteX2941" fmla="*/ 5401268 w 6798686"/>
              <a:gd name="connsiteY2941" fmla="*/ 25180 h 1542374"/>
              <a:gd name="connsiteX2942" fmla="*/ 5515110 w 6798686"/>
              <a:gd name="connsiteY2942" fmla="*/ 0 h 1542374"/>
              <a:gd name="connsiteX2943" fmla="*/ 5509615 w 6798686"/>
              <a:gd name="connsiteY2943" fmla="*/ 0 h 1542374"/>
              <a:gd name="connsiteX2944" fmla="*/ 5672608 w 6798686"/>
              <a:gd name="connsiteY2944" fmla="*/ 209210 h 1542374"/>
              <a:gd name="connsiteX2945" fmla="*/ 5672954 w 6798686"/>
              <a:gd name="connsiteY2945" fmla="*/ 209694 h 1542374"/>
              <a:gd name="connsiteX2946" fmla="*/ 5673511 w 6798686"/>
              <a:gd name="connsiteY2946" fmla="*/ 209938 h 1542374"/>
              <a:gd name="connsiteX2947" fmla="*/ 5952067 w 6798686"/>
              <a:gd name="connsiteY2947" fmla="*/ 401327 h 1542374"/>
              <a:gd name="connsiteX2948" fmla="*/ 6078809 w 6798686"/>
              <a:gd name="connsiteY2948" fmla="*/ 572221 h 1542374"/>
              <a:gd name="connsiteX2949" fmla="*/ 6139634 w 6798686"/>
              <a:gd name="connsiteY2949" fmla="*/ 661390 h 1542374"/>
              <a:gd name="connsiteX2950" fmla="*/ 6609639 w 6798686"/>
              <a:gd name="connsiteY2950" fmla="*/ 963020 h 1542374"/>
              <a:gd name="connsiteX2951" fmla="*/ 6641301 w 6798686"/>
              <a:gd name="connsiteY2951" fmla="*/ 973164 h 1542374"/>
              <a:gd name="connsiteX2952" fmla="*/ 6642646 w 6798686"/>
              <a:gd name="connsiteY2952" fmla="*/ 969014 h 1542374"/>
              <a:gd name="connsiteX2953" fmla="*/ 6610965 w 6798686"/>
              <a:gd name="connsiteY2953" fmla="*/ 958851 h 1542374"/>
              <a:gd name="connsiteX2954" fmla="*/ 6143170 w 6798686"/>
              <a:gd name="connsiteY2954" fmla="*/ 658835 h 1542374"/>
              <a:gd name="connsiteX2955" fmla="*/ 6082440 w 6798686"/>
              <a:gd name="connsiteY2955" fmla="*/ 569808 h 1542374"/>
              <a:gd name="connsiteX2956" fmla="*/ 5955275 w 6798686"/>
              <a:gd name="connsiteY2956" fmla="*/ 398359 h 1542374"/>
              <a:gd name="connsiteX2957" fmla="*/ 5675836 w 6798686"/>
              <a:gd name="connsiteY2957" fmla="*/ 206194 h 1542374"/>
              <a:gd name="connsiteX2958" fmla="*/ 5647698 w 6798686"/>
              <a:gd name="connsiteY2958" fmla="*/ 0 h 1542374"/>
              <a:gd name="connsiteX2959" fmla="*/ 5642311 w 6798686"/>
              <a:gd name="connsiteY2959" fmla="*/ 0 h 1542374"/>
              <a:gd name="connsiteX2960" fmla="*/ 5693265 w 6798686"/>
              <a:gd name="connsiteY2960" fmla="*/ 66910 h 1542374"/>
              <a:gd name="connsiteX2961" fmla="*/ 5773202 w 6798686"/>
              <a:gd name="connsiteY2961" fmla="*/ 185324 h 1542374"/>
              <a:gd name="connsiteX2962" fmla="*/ 5773491 w 6798686"/>
              <a:gd name="connsiteY2962" fmla="*/ 185766 h 1542374"/>
              <a:gd name="connsiteX2963" fmla="*/ 5773951 w 6798686"/>
              <a:gd name="connsiteY2963" fmla="*/ 186025 h 1542374"/>
              <a:gd name="connsiteX2964" fmla="*/ 6021038 w 6798686"/>
              <a:gd name="connsiteY2964" fmla="*/ 380922 h 1542374"/>
              <a:gd name="connsiteX2965" fmla="*/ 6134524 w 6798686"/>
              <a:gd name="connsiteY2965" fmla="*/ 543704 h 1542374"/>
              <a:gd name="connsiteX2966" fmla="*/ 6188991 w 6798686"/>
              <a:gd name="connsiteY2966" fmla="*/ 628057 h 1542374"/>
              <a:gd name="connsiteX2967" fmla="*/ 6600187 w 6798686"/>
              <a:gd name="connsiteY2967" fmla="*/ 942252 h 1542374"/>
              <a:gd name="connsiteX2968" fmla="*/ 6631350 w 6798686"/>
              <a:gd name="connsiteY2968" fmla="*/ 956469 h 1542374"/>
              <a:gd name="connsiteX2969" fmla="*/ 6633136 w 6798686"/>
              <a:gd name="connsiteY2969" fmla="*/ 952588 h 1542374"/>
              <a:gd name="connsiteX2970" fmla="*/ 6601955 w 6798686"/>
              <a:gd name="connsiteY2970" fmla="*/ 938352 h 1542374"/>
              <a:gd name="connsiteX2971" fmla="*/ 6192526 w 6798686"/>
              <a:gd name="connsiteY2971" fmla="*/ 625655 h 1542374"/>
              <a:gd name="connsiteX2972" fmla="*/ 6138136 w 6798686"/>
              <a:gd name="connsiteY2972" fmla="*/ 541424 h 1542374"/>
              <a:gd name="connsiteX2973" fmla="*/ 6024285 w 6798686"/>
              <a:gd name="connsiteY2973" fmla="*/ 378140 h 1542374"/>
              <a:gd name="connsiteX2974" fmla="*/ 5776507 w 6798686"/>
              <a:gd name="connsiteY2974" fmla="*/ 182536 h 1542374"/>
              <a:gd name="connsiteX2975" fmla="*/ 5696429 w 6798686"/>
              <a:gd name="connsiteY2975" fmla="*/ 63955 h 1542374"/>
              <a:gd name="connsiteX2976" fmla="*/ 5775534 w 6798686"/>
              <a:gd name="connsiteY2976" fmla="*/ 0 h 1542374"/>
              <a:gd name="connsiteX2977" fmla="*/ 5770255 w 6798686"/>
              <a:gd name="connsiteY2977" fmla="*/ 0 h 1542374"/>
              <a:gd name="connsiteX2978" fmla="*/ 5794927 w 6798686"/>
              <a:gd name="connsiteY2978" fmla="*/ 34916 h 1542374"/>
              <a:gd name="connsiteX2979" fmla="*/ 5873797 w 6798686"/>
              <a:gd name="connsiteY2979" fmla="*/ 161441 h 1542374"/>
              <a:gd name="connsiteX2980" fmla="*/ 5874027 w 6798686"/>
              <a:gd name="connsiteY2980" fmla="*/ 161822 h 1542374"/>
              <a:gd name="connsiteX2981" fmla="*/ 5874393 w 6798686"/>
              <a:gd name="connsiteY2981" fmla="*/ 162079 h 1542374"/>
              <a:gd name="connsiteX2982" fmla="*/ 6089991 w 6798686"/>
              <a:gd name="connsiteY2982" fmla="*/ 360505 h 1542374"/>
              <a:gd name="connsiteX2983" fmla="*/ 6190432 w 6798686"/>
              <a:gd name="connsiteY2983" fmla="*/ 515503 h 1542374"/>
              <a:gd name="connsiteX2984" fmla="*/ 6238327 w 6798686"/>
              <a:gd name="connsiteY2984" fmla="*/ 594737 h 1542374"/>
              <a:gd name="connsiteX2985" fmla="*/ 6590966 w 6798686"/>
              <a:gd name="connsiteY2985" fmla="*/ 920446 h 1542374"/>
              <a:gd name="connsiteX2986" fmla="*/ 6621359 w 6798686"/>
              <a:gd name="connsiteY2986" fmla="*/ 939735 h 1542374"/>
              <a:gd name="connsiteX2987" fmla="*/ 6623626 w 6798686"/>
              <a:gd name="connsiteY2987" fmla="*/ 936200 h 1542374"/>
              <a:gd name="connsiteX2988" fmla="*/ 6593213 w 6798686"/>
              <a:gd name="connsiteY2988" fmla="*/ 916892 h 1542374"/>
              <a:gd name="connsiteX2989" fmla="*/ 6241882 w 6798686"/>
              <a:gd name="connsiteY2989" fmla="*/ 592495 h 1542374"/>
              <a:gd name="connsiteX2990" fmla="*/ 6194044 w 6798686"/>
              <a:gd name="connsiteY2990" fmla="*/ 513368 h 1542374"/>
              <a:gd name="connsiteX2991" fmla="*/ 6093295 w 6798686"/>
              <a:gd name="connsiteY2991" fmla="*/ 357927 h 1542374"/>
              <a:gd name="connsiteX2992" fmla="*/ 5877159 w 6798686"/>
              <a:gd name="connsiteY2992" fmla="*/ 158890 h 1542374"/>
              <a:gd name="connsiteX2993" fmla="*/ 5797225 w 6798686"/>
              <a:gd name="connsiteY2993" fmla="*/ 30649 h 1542374"/>
              <a:gd name="connsiteX2994" fmla="*/ 5882538 w 6798686"/>
              <a:gd name="connsiteY2994" fmla="*/ 0 h 1542374"/>
              <a:gd name="connsiteX2995" fmla="*/ 5877641 w 6798686"/>
              <a:gd name="connsiteY2995" fmla="*/ 0 h 1542374"/>
              <a:gd name="connsiteX2996" fmla="*/ 5907884 w 6798686"/>
              <a:gd name="connsiteY2996" fmla="*/ 46467 h 1542374"/>
              <a:gd name="connsiteX2997" fmla="*/ 5974603 w 6798686"/>
              <a:gd name="connsiteY2997" fmla="*/ 137849 h 1542374"/>
              <a:gd name="connsiteX2998" fmla="*/ 6051048 w 6798686"/>
              <a:gd name="connsiteY2998" fmla="*/ 219052 h 1542374"/>
              <a:gd name="connsiteX2999" fmla="*/ 6158943 w 6798686"/>
              <a:gd name="connsiteY2999" fmla="*/ 340073 h 1542374"/>
              <a:gd name="connsiteX3000" fmla="*/ 6246665 w 6798686"/>
              <a:gd name="connsiteY3000" fmla="*/ 487905 h 1542374"/>
              <a:gd name="connsiteX3001" fmla="*/ 6287683 w 6798686"/>
              <a:gd name="connsiteY3001" fmla="*/ 561395 h 1542374"/>
              <a:gd name="connsiteX3002" fmla="*/ 6582090 w 6798686"/>
              <a:gd name="connsiteY3002" fmla="*/ 897161 h 1542374"/>
              <a:gd name="connsiteX3003" fmla="*/ 6611407 w 6798686"/>
              <a:gd name="connsiteY3003" fmla="*/ 922944 h 1542374"/>
              <a:gd name="connsiteX3004" fmla="*/ 6614116 w 6798686"/>
              <a:gd name="connsiteY3004" fmla="*/ 919870 h 1542374"/>
              <a:gd name="connsiteX3005" fmla="*/ 6584798 w 6798686"/>
              <a:gd name="connsiteY3005" fmla="*/ 894068 h 1542374"/>
              <a:gd name="connsiteX3006" fmla="*/ 6291237 w 6798686"/>
              <a:gd name="connsiteY3006" fmla="*/ 559337 h 1542374"/>
              <a:gd name="connsiteX3007" fmla="*/ 6250258 w 6798686"/>
              <a:gd name="connsiteY3007" fmla="*/ 485933 h 1542374"/>
              <a:gd name="connsiteX3008" fmla="*/ 6162324 w 6798686"/>
              <a:gd name="connsiteY3008" fmla="*/ 337728 h 1542374"/>
              <a:gd name="connsiteX3009" fmla="*/ 6053929 w 6798686"/>
              <a:gd name="connsiteY3009" fmla="*/ 216123 h 1542374"/>
              <a:gd name="connsiteX3010" fmla="*/ 5977792 w 6798686"/>
              <a:gd name="connsiteY3010" fmla="*/ 135274 h 1542374"/>
              <a:gd name="connsiteX3011" fmla="*/ 5911244 w 6798686"/>
              <a:gd name="connsiteY3011" fmla="*/ 44105 h 1542374"/>
              <a:gd name="connsiteX3012" fmla="*/ 6249676 w 6798686"/>
              <a:gd name="connsiteY3012" fmla="*/ 0 h 1542374"/>
              <a:gd name="connsiteX3013" fmla="*/ 6245414 w 6798686"/>
              <a:gd name="connsiteY3013" fmla="*/ 0 h 1542374"/>
              <a:gd name="connsiteX3014" fmla="*/ 6276233 w 6798686"/>
              <a:gd name="connsiteY3014" fmla="*/ 65976 h 1542374"/>
              <a:gd name="connsiteX3015" fmla="*/ 6559649 w 6798686"/>
              <a:gd name="connsiteY3015" fmla="*/ 809170 h 1542374"/>
              <a:gd name="connsiteX3016" fmla="*/ 6573213 w 6798686"/>
              <a:gd name="connsiteY3016" fmla="*/ 847978 h 1542374"/>
              <a:gd name="connsiteX3017" fmla="*/ 6569736 w 6798686"/>
              <a:gd name="connsiteY3017" fmla="*/ 841696 h 1542374"/>
              <a:gd name="connsiteX3018" fmla="*/ 6389969 w 6798686"/>
              <a:gd name="connsiteY3018" fmla="*/ 493073 h 1542374"/>
              <a:gd name="connsiteX3019" fmla="*/ 6366740 w 6798686"/>
              <a:gd name="connsiteY3019" fmla="*/ 440864 h 1542374"/>
              <a:gd name="connsiteX3020" fmla="*/ 6300363 w 6798686"/>
              <a:gd name="connsiteY3020" fmla="*/ 297397 h 1542374"/>
              <a:gd name="connsiteX3021" fmla="*/ 6226972 w 6798686"/>
              <a:gd name="connsiteY3021" fmla="*/ 169001 h 1542374"/>
              <a:gd name="connsiteX3022" fmla="*/ 6179116 w 6798686"/>
              <a:gd name="connsiteY3022" fmla="*/ 88026 h 1542374"/>
              <a:gd name="connsiteX3023" fmla="*/ 6131107 w 6798686"/>
              <a:gd name="connsiteY3023" fmla="*/ 0 h 1542374"/>
              <a:gd name="connsiteX3024" fmla="*/ 6126631 w 6798686"/>
              <a:gd name="connsiteY3024" fmla="*/ 0 h 1542374"/>
              <a:gd name="connsiteX3025" fmla="*/ 6175677 w 6798686"/>
              <a:gd name="connsiteY3025" fmla="*/ 89943 h 1542374"/>
              <a:gd name="connsiteX3026" fmla="*/ 6223610 w 6798686"/>
              <a:gd name="connsiteY3026" fmla="*/ 171039 h 1542374"/>
              <a:gd name="connsiteX3027" fmla="*/ 6296847 w 6798686"/>
              <a:gd name="connsiteY3027" fmla="*/ 299171 h 1542374"/>
              <a:gd name="connsiteX3028" fmla="*/ 6363149 w 6798686"/>
              <a:gd name="connsiteY3028" fmla="*/ 442451 h 1542374"/>
              <a:gd name="connsiteX3029" fmla="*/ 6386395 w 6798686"/>
              <a:gd name="connsiteY3029" fmla="*/ 494685 h 1542374"/>
              <a:gd name="connsiteX3030" fmla="*/ 6566297 w 6798686"/>
              <a:gd name="connsiteY3030" fmla="*/ 843598 h 1542374"/>
              <a:gd name="connsiteX3031" fmla="*/ 6580898 w 6798686"/>
              <a:gd name="connsiteY3031" fmla="*/ 869976 h 1542374"/>
              <a:gd name="connsiteX3032" fmla="*/ 6581743 w 6798686"/>
              <a:gd name="connsiteY3032" fmla="*/ 872358 h 1542374"/>
              <a:gd name="connsiteX3033" fmla="*/ 6582147 w 6798686"/>
              <a:gd name="connsiteY3033" fmla="*/ 872224 h 1542374"/>
              <a:gd name="connsiteX3034" fmla="*/ 6588506 w 6798686"/>
              <a:gd name="connsiteY3034" fmla="*/ 883693 h 1542374"/>
              <a:gd name="connsiteX3035" fmla="*/ 6576883 w 6798686"/>
              <a:gd name="connsiteY3035" fmla="*/ 869323 h 1542374"/>
              <a:gd name="connsiteX3036" fmla="*/ 6340613 w 6798686"/>
              <a:gd name="connsiteY3036" fmla="*/ 526202 h 1542374"/>
              <a:gd name="connsiteX3037" fmla="*/ 6307221 w 6798686"/>
              <a:gd name="connsiteY3037" fmla="*/ 460182 h 1542374"/>
              <a:gd name="connsiteX3038" fmla="*/ 6231334 w 6798686"/>
              <a:gd name="connsiteY3038" fmla="*/ 317559 h 1542374"/>
              <a:gd name="connsiteX3039" fmla="*/ 6141959 w 6798686"/>
              <a:gd name="connsiteY3039" fmla="*/ 195143 h 1542374"/>
              <a:gd name="connsiteX3040" fmla="*/ 6078463 w 6798686"/>
              <a:gd name="connsiteY3040" fmla="*/ 111651 h 1542374"/>
              <a:gd name="connsiteX3041" fmla="*/ 6009116 w 6798686"/>
              <a:gd name="connsiteY3041" fmla="*/ 0 h 1542374"/>
              <a:gd name="connsiteX3042" fmla="*/ 6004403 w 6798686"/>
              <a:gd name="connsiteY3042" fmla="*/ 0 h 1542374"/>
              <a:gd name="connsiteX3043" fmla="*/ 6075140 w 6798686"/>
              <a:gd name="connsiteY3043" fmla="*/ 113897 h 1542374"/>
              <a:gd name="connsiteX3044" fmla="*/ 6138828 w 6798686"/>
              <a:gd name="connsiteY3044" fmla="*/ 197652 h 1542374"/>
              <a:gd name="connsiteX3045" fmla="*/ 6227896 w 6798686"/>
              <a:gd name="connsiteY3045" fmla="*/ 319626 h 1542374"/>
              <a:gd name="connsiteX3046" fmla="*/ 6303629 w 6798686"/>
              <a:gd name="connsiteY3046" fmla="*/ 461968 h 1542374"/>
              <a:gd name="connsiteX3047" fmla="*/ 6337039 w 6798686"/>
              <a:gd name="connsiteY3047" fmla="*/ 528048 h 1542374"/>
              <a:gd name="connsiteX3048" fmla="*/ 6573751 w 6798686"/>
              <a:gd name="connsiteY3048" fmla="*/ 871859 h 1542374"/>
              <a:gd name="connsiteX3049" fmla="*/ 6601456 w 6798686"/>
              <a:gd name="connsiteY3049" fmla="*/ 906095 h 1542374"/>
              <a:gd name="connsiteX3050" fmla="*/ 6604587 w 6798686"/>
              <a:gd name="connsiteY3050" fmla="*/ 903578 h 1542374"/>
              <a:gd name="connsiteX3051" fmla="*/ 6592541 w 6798686"/>
              <a:gd name="connsiteY3051" fmla="*/ 888688 h 1542374"/>
              <a:gd name="connsiteX3052" fmla="*/ 6595000 w 6798686"/>
              <a:gd name="connsiteY3052" fmla="*/ 887324 h 1542374"/>
              <a:gd name="connsiteX3053" fmla="*/ 6584260 w 6798686"/>
              <a:gd name="connsiteY3053" fmla="*/ 867920 h 1542374"/>
              <a:gd name="connsiteX3054" fmla="*/ 6563281 w 6798686"/>
              <a:gd name="connsiteY3054" fmla="*/ 807901 h 1542374"/>
              <a:gd name="connsiteX3055" fmla="*/ 6279748 w 6798686"/>
              <a:gd name="connsiteY3055" fmla="*/ 64401 h 15423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Lst>
            <a:rect l="l" t="t" r="r" b="b"/>
            <a:pathLst>
              <a:path w="6798686" h="1542374">
                <a:moveTo>
                  <a:pt x="1654070" y="1112702"/>
                </a:moveTo>
                <a:cubicBezTo>
                  <a:pt x="1655627" y="1113758"/>
                  <a:pt x="1657202" y="1114834"/>
                  <a:pt x="1658777" y="1115891"/>
                </a:cubicBezTo>
                <a:cubicBezTo>
                  <a:pt x="1660083" y="1116775"/>
                  <a:pt x="1661371" y="1117620"/>
                  <a:pt x="1662677" y="1118484"/>
                </a:cubicBezTo>
                <a:cubicBezTo>
                  <a:pt x="1666693" y="1122711"/>
                  <a:pt x="1670708" y="1126919"/>
                  <a:pt x="1674723" y="1131068"/>
                </a:cubicBezTo>
                <a:cubicBezTo>
                  <a:pt x="1672341" y="1129301"/>
                  <a:pt x="1669978" y="1127495"/>
                  <a:pt x="1667596" y="1125689"/>
                </a:cubicBezTo>
                <a:cubicBezTo>
                  <a:pt x="1663100" y="1121405"/>
                  <a:pt x="1658585" y="1117063"/>
                  <a:pt x="1654070" y="1112702"/>
                </a:cubicBezTo>
                <a:close/>
                <a:moveTo>
                  <a:pt x="1633186" y="1098312"/>
                </a:moveTo>
                <a:cubicBezTo>
                  <a:pt x="1633436" y="1098485"/>
                  <a:pt x="1633686" y="1098657"/>
                  <a:pt x="1633936" y="1098830"/>
                </a:cubicBezTo>
                <a:cubicBezTo>
                  <a:pt x="1634455" y="1099349"/>
                  <a:pt x="1634954" y="1099849"/>
                  <a:pt x="1635454" y="1100348"/>
                </a:cubicBezTo>
                <a:cubicBezTo>
                  <a:pt x="1634704" y="1099656"/>
                  <a:pt x="1633936" y="1098984"/>
                  <a:pt x="1633186" y="1098312"/>
                </a:cubicBezTo>
                <a:close/>
                <a:moveTo>
                  <a:pt x="1620872" y="1079887"/>
                </a:moveTo>
                <a:cubicBezTo>
                  <a:pt x="1625444" y="1082750"/>
                  <a:pt x="1630017" y="1085574"/>
                  <a:pt x="1634589" y="1088360"/>
                </a:cubicBezTo>
                <a:cubicBezTo>
                  <a:pt x="1638854" y="1093028"/>
                  <a:pt x="1643139" y="1097697"/>
                  <a:pt x="1647461" y="1102327"/>
                </a:cubicBezTo>
                <a:cubicBezTo>
                  <a:pt x="1647865" y="1102750"/>
                  <a:pt x="1648268" y="1103192"/>
                  <a:pt x="1648672" y="1103614"/>
                </a:cubicBezTo>
                <a:cubicBezTo>
                  <a:pt x="1644233" y="1100579"/>
                  <a:pt x="1639815" y="1097505"/>
                  <a:pt x="1635377" y="1094392"/>
                </a:cubicBezTo>
                <a:cubicBezTo>
                  <a:pt x="1630555" y="1089609"/>
                  <a:pt x="1625713" y="1084767"/>
                  <a:pt x="1620872" y="1079887"/>
                </a:cubicBezTo>
                <a:close/>
                <a:moveTo>
                  <a:pt x="1595627" y="1063768"/>
                </a:moveTo>
                <a:cubicBezTo>
                  <a:pt x="1598932" y="1065920"/>
                  <a:pt x="1602236" y="1068072"/>
                  <a:pt x="1605540" y="1070185"/>
                </a:cubicBezTo>
                <a:cubicBezTo>
                  <a:pt x="1608710" y="1073432"/>
                  <a:pt x="1611861" y="1076660"/>
                  <a:pt x="1615012" y="1079849"/>
                </a:cubicBezTo>
                <a:cubicBezTo>
                  <a:pt x="1611650" y="1077409"/>
                  <a:pt x="1608268" y="1074950"/>
                  <a:pt x="1604887" y="1072471"/>
                </a:cubicBezTo>
                <a:cubicBezTo>
                  <a:pt x="1601794" y="1069589"/>
                  <a:pt x="1598720" y="1066689"/>
                  <a:pt x="1595627" y="1063768"/>
                </a:cubicBezTo>
                <a:close/>
                <a:moveTo>
                  <a:pt x="1589268" y="1047342"/>
                </a:moveTo>
                <a:cubicBezTo>
                  <a:pt x="1594897" y="1050531"/>
                  <a:pt x="1600526" y="1053701"/>
                  <a:pt x="1606155" y="1056814"/>
                </a:cubicBezTo>
                <a:cubicBezTo>
                  <a:pt x="1612130" y="1063538"/>
                  <a:pt x="1618105" y="1070224"/>
                  <a:pt x="1624138" y="1076871"/>
                </a:cubicBezTo>
                <a:cubicBezTo>
                  <a:pt x="1618643" y="1073451"/>
                  <a:pt x="1613168" y="1069993"/>
                  <a:pt x="1607711" y="1066477"/>
                </a:cubicBezTo>
                <a:cubicBezTo>
                  <a:pt x="1601563" y="1060195"/>
                  <a:pt x="1595416" y="1053797"/>
                  <a:pt x="1589268" y="1047342"/>
                </a:cubicBezTo>
                <a:close/>
                <a:moveTo>
                  <a:pt x="1562217" y="1031588"/>
                </a:moveTo>
                <a:cubicBezTo>
                  <a:pt x="1567078" y="1034489"/>
                  <a:pt x="1571958" y="1037352"/>
                  <a:pt x="1576818" y="1040176"/>
                </a:cubicBezTo>
                <a:cubicBezTo>
                  <a:pt x="1582006" y="1045690"/>
                  <a:pt x="1587174" y="1051107"/>
                  <a:pt x="1592341" y="1056506"/>
                </a:cubicBezTo>
                <a:cubicBezTo>
                  <a:pt x="1587558" y="1053355"/>
                  <a:pt x="1582774" y="1050166"/>
                  <a:pt x="1578009" y="1046958"/>
                </a:cubicBezTo>
                <a:cubicBezTo>
                  <a:pt x="1572745" y="1041886"/>
                  <a:pt x="1567481" y="1036756"/>
                  <a:pt x="1562217" y="1031588"/>
                </a:cubicBezTo>
                <a:close/>
                <a:moveTo>
                  <a:pt x="1536531" y="1015930"/>
                </a:moveTo>
                <a:cubicBezTo>
                  <a:pt x="1540123" y="1018159"/>
                  <a:pt x="1543716" y="1020387"/>
                  <a:pt x="1547308" y="1022578"/>
                </a:cubicBezTo>
                <a:cubicBezTo>
                  <a:pt x="1551016" y="1026266"/>
                  <a:pt x="1554686" y="1029917"/>
                  <a:pt x="1558375" y="1033548"/>
                </a:cubicBezTo>
                <a:cubicBezTo>
                  <a:pt x="1554801" y="1031069"/>
                  <a:pt x="1551228" y="1028552"/>
                  <a:pt x="1547654" y="1026036"/>
                </a:cubicBezTo>
                <a:cubicBezTo>
                  <a:pt x="1543946" y="1022693"/>
                  <a:pt x="1540239" y="1019331"/>
                  <a:pt x="1536531" y="1015930"/>
                </a:cubicBezTo>
                <a:close/>
                <a:moveTo>
                  <a:pt x="1558259" y="1014201"/>
                </a:moveTo>
                <a:cubicBezTo>
                  <a:pt x="1564638" y="1017467"/>
                  <a:pt x="1571016" y="1020695"/>
                  <a:pt x="1577433" y="1023884"/>
                </a:cubicBezTo>
                <a:cubicBezTo>
                  <a:pt x="1584292" y="1031857"/>
                  <a:pt x="1591170" y="1039830"/>
                  <a:pt x="1598105" y="1047726"/>
                </a:cubicBezTo>
                <a:cubicBezTo>
                  <a:pt x="1591919" y="1044230"/>
                  <a:pt x="1585752" y="1040695"/>
                  <a:pt x="1579566" y="1037102"/>
                </a:cubicBezTo>
                <a:cubicBezTo>
                  <a:pt x="1572476" y="1029571"/>
                  <a:pt x="1565368" y="1021944"/>
                  <a:pt x="1558259" y="1014201"/>
                </a:cubicBezTo>
                <a:close/>
                <a:moveTo>
                  <a:pt x="1530171" y="999446"/>
                </a:moveTo>
                <a:cubicBezTo>
                  <a:pt x="1536031" y="1002597"/>
                  <a:pt x="1541929" y="1005709"/>
                  <a:pt x="1547808" y="1008783"/>
                </a:cubicBezTo>
                <a:cubicBezTo>
                  <a:pt x="1554244" y="1015873"/>
                  <a:pt x="1560680" y="1022866"/>
                  <a:pt x="1567097" y="1029763"/>
                </a:cubicBezTo>
                <a:cubicBezTo>
                  <a:pt x="1561391" y="1026381"/>
                  <a:pt x="1555685" y="1022962"/>
                  <a:pt x="1549998" y="1019465"/>
                </a:cubicBezTo>
                <a:cubicBezTo>
                  <a:pt x="1543408" y="1012876"/>
                  <a:pt x="1536780" y="1006209"/>
                  <a:pt x="1530171" y="999446"/>
                </a:cubicBezTo>
                <a:close/>
                <a:moveTo>
                  <a:pt x="1502717" y="984288"/>
                </a:moveTo>
                <a:cubicBezTo>
                  <a:pt x="1507827" y="987170"/>
                  <a:pt x="1512938" y="990032"/>
                  <a:pt x="1518068" y="992856"/>
                </a:cubicBezTo>
                <a:cubicBezTo>
                  <a:pt x="1523716" y="998697"/>
                  <a:pt x="1529345" y="1004461"/>
                  <a:pt x="1534974" y="1010167"/>
                </a:cubicBezTo>
                <a:cubicBezTo>
                  <a:pt x="1530018" y="1007054"/>
                  <a:pt x="1525041" y="1003903"/>
                  <a:pt x="1520085" y="1000733"/>
                </a:cubicBezTo>
                <a:cubicBezTo>
                  <a:pt x="1514302" y="995316"/>
                  <a:pt x="1508519" y="989840"/>
                  <a:pt x="1502717" y="984288"/>
                </a:cubicBezTo>
                <a:close/>
                <a:moveTo>
                  <a:pt x="1528538" y="981291"/>
                </a:moveTo>
                <a:cubicBezTo>
                  <a:pt x="1535416" y="984442"/>
                  <a:pt x="1542332" y="987535"/>
                  <a:pt x="1549249" y="990551"/>
                </a:cubicBezTo>
                <a:cubicBezTo>
                  <a:pt x="1556108" y="998793"/>
                  <a:pt x="1563024" y="1006997"/>
                  <a:pt x="1569960" y="1015162"/>
                </a:cubicBezTo>
                <a:cubicBezTo>
                  <a:pt x="1563158" y="1011723"/>
                  <a:pt x="1556357" y="1008226"/>
                  <a:pt x="1549575" y="1004691"/>
                </a:cubicBezTo>
                <a:cubicBezTo>
                  <a:pt x="1542563" y="996987"/>
                  <a:pt x="1535551" y="989187"/>
                  <a:pt x="1528538" y="981291"/>
                </a:cubicBezTo>
                <a:close/>
                <a:moveTo>
                  <a:pt x="1478376" y="970282"/>
                </a:moveTo>
                <a:cubicBezTo>
                  <a:pt x="1481661" y="972203"/>
                  <a:pt x="1484946" y="974125"/>
                  <a:pt x="1488250" y="976027"/>
                </a:cubicBezTo>
                <a:cubicBezTo>
                  <a:pt x="1492477" y="980138"/>
                  <a:pt x="1496723" y="984211"/>
                  <a:pt x="1500950" y="988245"/>
                </a:cubicBezTo>
                <a:cubicBezTo>
                  <a:pt x="1498183" y="986420"/>
                  <a:pt x="1495417" y="984576"/>
                  <a:pt x="1492650" y="982732"/>
                </a:cubicBezTo>
                <a:cubicBezTo>
                  <a:pt x="1487886" y="978620"/>
                  <a:pt x="1483140" y="974471"/>
                  <a:pt x="1478376" y="970282"/>
                </a:cubicBezTo>
                <a:close/>
                <a:moveTo>
                  <a:pt x="1499951" y="967977"/>
                </a:moveTo>
                <a:cubicBezTo>
                  <a:pt x="1506444" y="971089"/>
                  <a:pt x="1512938" y="974144"/>
                  <a:pt x="1519470" y="977160"/>
                </a:cubicBezTo>
                <a:cubicBezTo>
                  <a:pt x="1526021" y="984576"/>
                  <a:pt x="1532554" y="991896"/>
                  <a:pt x="1539086" y="999158"/>
                </a:cubicBezTo>
                <a:cubicBezTo>
                  <a:pt x="1532592" y="995700"/>
                  <a:pt x="1526137" y="992203"/>
                  <a:pt x="1519682" y="988649"/>
                </a:cubicBezTo>
                <a:cubicBezTo>
                  <a:pt x="1513111" y="981848"/>
                  <a:pt x="1506521" y="974951"/>
                  <a:pt x="1499951" y="967977"/>
                </a:cubicBezTo>
                <a:close/>
                <a:moveTo>
                  <a:pt x="1456762" y="957372"/>
                </a:moveTo>
                <a:cubicBezTo>
                  <a:pt x="1457281" y="957679"/>
                  <a:pt x="1457818" y="958006"/>
                  <a:pt x="1458337" y="958332"/>
                </a:cubicBezTo>
                <a:cubicBezTo>
                  <a:pt x="1459375" y="959274"/>
                  <a:pt x="1460431" y="960215"/>
                  <a:pt x="1461469" y="961137"/>
                </a:cubicBezTo>
                <a:cubicBezTo>
                  <a:pt x="1459893" y="959888"/>
                  <a:pt x="1458318" y="958621"/>
                  <a:pt x="1456762" y="957372"/>
                </a:cubicBezTo>
                <a:close/>
                <a:moveTo>
                  <a:pt x="1471574" y="953990"/>
                </a:moveTo>
                <a:cubicBezTo>
                  <a:pt x="1477568" y="957007"/>
                  <a:pt x="1483582" y="959985"/>
                  <a:pt x="1489595" y="962924"/>
                </a:cubicBezTo>
                <a:cubicBezTo>
                  <a:pt x="1495590" y="969322"/>
                  <a:pt x="1501564" y="975662"/>
                  <a:pt x="1507539" y="981906"/>
                </a:cubicBezTo>
                <a:cubicBezTo>
                  <a:pt x="1501564" y="978544"/>
                  <a:pt x="1495609" y="975143"/>
                  <a:pt x="1489653" y="971704"/>
                </a:cubicBezTo>
                <a:cubicBezTo>
                  <a:pt x="1483621" y="965863"/>
                  <a:pt x="1477607" y="959965"/>
                  <a:pt x="1471574" y="953990"/>
                </a:cubicBezTo>
                <a:close/>
                <a:moveTo>
                  <a:pt x="1498395" y="946863"/>
                </a:moveTo>
                <a:cubicBezTo>
                  <a:pt x="1505714" y="949783"/>
                  <a:pt x="1513053" y="952626"/>
                  <a:pt x="1520412" y="955451"/>
                </a:cubicBezTo>
                <a:cubicBezTo>
                  <a:pt x="1527808" y="964576"/>
                  <a:pt x="1535262" y="973664"/>
                  <a:pt x="1542755" y="982732"/>
                </a:cubicBezTo>
                <a:cubicBezTo>
                  <a:pt x="1535512" y="979504"/>
                  <a:pt x="1528289" y="976238"/>
                  <a:pt x="1521065" y="972895"/>
                </a:cubicBezTo>
                <a:cubicBezTo>
                  <a:pt x="1513533" y="964327"/>
                  <a:pt x="1505964" y="955643"/>
                  <a:pt x="1498395" y="946863"/>
                </a:cubicBezTo>
                <a:close/>
                <a:moveTo>
                  <a:pt x="1444927" y="940215"/>
                </a:moveTo>
                <a:cubicBezTo>
                  <a:pt x="1449865" y="942828"/>
                  <a:pt x="1454783" y="945422"/>
                  <a:pt x="1459740" y="947958"/>
                </a:cubicBezTo>
                <a:cubicBezTo>
                  <a:pt x="1464850" y="953087"/>
                  <a:pt x="1469961" y="958159"/>
                  <a:pt x="1475071" y="963174"/>
                </a:cubicBezTo>
                <a:cubicBezTo>
                  <a:pt x="1470268" y="960330"/>
                  <a:pt x="1465484" y="957448"/>
                  <a:pt x="1460700" y="954548"/>
                </a:cubicBezTo>
                <a:cubicBezTo>
                  <a:pt x="1455436" y="949821"/>
                  <a:pt x="1450191" y="945057"/>
                  <a:pt x="1444927" y="940215"/>
                </a:cubicBezTo>
                <a:close/>
                <a:moveTo>
                  <a:pt x="1469288" y="934970"/>
                </a:moveTo>
                <a:cubicBezTo>
                  <a:pt x="1476320" y="937929"/>
                  <a:pt x="1483371" y="940849"/>
                  <a:pt x="1490441" y="943712"/>
                </a:cubicBezTo>
                <a:cubicBezTo>
                  <a:pt x="1497626" y="952127"/>
                  <a:pt x="1504812" y="960426"/>
                  <a:pt x="1511978" y="968611"/>
                </a:cubicBezTo>
                <a:cubicBezTo>
                  <a:pt x="1505023" y="965345"/>
                  <a:pt x="1498068" y="962002"/>
                  <a:pt x="1491152" y="958621"/>
                </a:cubicBezTo>
                <a:cubicBezTo>
                  <a:pt x="1483870" y="950840"/>
                  <a:pt x="1476589" y="942963"/>
                  <a:pt x="1469288" y="934970"/>
                </a:cubicBezTo>
                <a:close/>
                <a:moveTo>
                  <a:pt x="1419183" y="926344"/>
                </a:moveTo>
                <a:cubicBezTo>
                  <a:pt x="1422737" y="928304"/>
                  <a:pt x="1426311" y="930283"/>
                  <a:pt x="1429884" y="932223"/>
                </a:cubicBezTo>
                <a:cubicBezTo>
                  <a:pt x="1433458" y="935566"/>
                  <a:pt x="1437050" y="938890"/>
                  <a:pt x="1440643" y="942194"/>
                </a:cubicBezTo>
                <a:cubicBezTo>
                  <a:pt x="1437165" y="940023"/>
                  <a:pt x="1433708" y="937852"/>
                  <a:pt x="1430249" y="935643"/>
                </a:cubicBezTo>
                <a:cubicBezTo>
                  <a:pt x="1426561" y="932569"/>
                  <a:pt x="1422872" y="929457"/>
                  <a:pt x="1419183" y="926344"/>
                </a:cubicBezTo>
                <a:close/>
                <a:moveTo>
                  <a:pt x="1440432" y="922521"/>
                </a:moveTo>
                <a:cubicBezTo>
                  <a:pt x="1447060" y="925460"/>
                  <a:pt x="1453688" y="928342"/>
                  <a:pt x="1460354" y="931186"/>
                </a:cubicBezTo>
                <a:cubicBezTo>
                  <a:pt x="1467213" y="938755"/>
                  <a:pt x="1474072" y="946229"/>
                  <a:pt x="1480931" y="953606"/>
                </a:cubicBezTo>
                <a:cubicBezTo>
                  <a:pt x="1474322" y="950321"/>
                  <a:pt x="1467732" y="946978"/>
                  <a:pt x="1461161" y="943597"/>
                </a:cubicBezTo>
                <a:cubicBezTo>
                  <a:pt x="1454264" y="936661"/>
                  <a:pt x="1447348" y="929629"/>
                  <a:pt x="1440432" y="922521"/>
                </a:cubicBezTo>
                <a:close/>
                <a:moveTo>
                  <a:pt x="1397435" y="914145"/>
                </a:moveTo>
                <a:cubicBezTo>
                  <a:pt x="1398357" y="914663"/>
                  <a:pt x="1399260" y="915182"/>
                  <a:pt x="1400182" y="915720"/>
                </a:cubicBezTo>
                <a:cubicBezTo>
                  <a:pt x="1400778" y="916219"/>
                  <a:pt x="1401373" y="916757"/>
                  <a:pt x="1401969" y="917276"/>
                </a:cubicBezTo>
                <a:cubicBezTo>
                  <a:pt x="1400797" y="916488"/>
                  <a:pt x="1399625" y="915701"/>
                  <a:pt x="1398453" y="914932"/>
                </a:cubicBezTo>
                <a:cubicBezTo>
                  <a:pt x="1398107" y="914663"/>
                  <a:pt x="1397781" y="914414"/>
                  <a:pt x="1397435" y="914145"/>
                </a:cubicBezTo>
                <a:close/>
                <a:moveTo>
                  <a:pt x="1468366" y="911455"/>
                </a:moveTo>
                <a:cubicBezTo>
                  <a:pt x="1476032" y="914068"/>
                  <a:pt x="1483717" y="916623"/>
                  <a:pt x="1491440" y="919140"/>
                </a:cubicBezTo>
                <a:cubicBezTo>
                  <a:pt x="1499240" y="929053"/>
                  <a:pt x="1507117" y="938909"/>
                  <a:pt x="1515013" y="948726"/>
                </a:cubicBezTo>
                <a:cubicBezTo>
                  <a:pt x="1507424" y="945806"/>
                  <a:pt x="1499855" y="942809"/>
                  <a:pt x="1492304" y="939754"/>
                </a:cubicBezTo>
                <a:cubicBezTo>
                  <a:pt x="1484331" y="930456"/>
                  <a:pt x="1476358" y="921022"/>
                  <a:pt x="1468366" y="911455"/>
                </a:cubicBezTo>
                <a:close/>
                <a:moveTo>
                  <a:pt x="1412363" y="909726"/>
                </a:moveTo>
                <a:cubicBezTo>
                  <a:pt x="1418338" y="912512"/>
                  <a:pt x="1424313" y="915259"/>
                  <a:pt x="1430288" y="917968"/>
                </a:cubicBezTo>
                <a:cubicBezTo>
                  <a:pt x="1436609" y="924500"/>
                  <a:pt x="1442929" y="930974"/>
                  <a:pt x="1449231" y="937353"/>
                </a:cubicBezTo>
                <a:cubicBezTo>
                  <a:pt x="1443409" y="934298"/>
                  <a:pt x="1437608" y="931243"/>
                  <a:pt x="1431825" y="928112"/>
                </a:cubicBezTo>
                <a:cubicBezTo>
                  <a:pt x="1425350" y="922060"/>
                  <a:pt x="1418857" y="915931"/>
                  <a:pt x="1412363" y="909726"/>
                </a:cubicBezTo>
                <a:close/>
                <a:moveTo>
                  <a:pt x="1438875" y="901119"/>
                </a:moveTo>
                <a:cubicBezTo>
                  <a:pt x="1446272" y="903789"/>
                  <a:pt x="1453707" y="906421"/>
                  <a:pt x="1461161" y="908996"/>
                </a:cubicBezTo>
                <a:cubicBezTo>
                  <a:pt x="1468904" y="918294"/>
                  <a:pt x="1476608" y="927478"/>
                  <a:pt x="1484312" y="936527"/>
                </a:cubicBezTo>
                <a:cubicBezTo>
                  <a:pt x="1476954" y="933510"/>
                  <a:pt x="1469634" y="930456"/>
                  <a:pt x="1462333" y="927324"/>
                </a:cubicBezTo>
                <a:cubicBezTo>
                  <a:pt x="1454533" y="918717"/>
                  <a:pt x="1446695" y="909975"/>
                  <a:pt x="1438875" y="901119"/>
                </a:cubicBezTo>
                <a:close/>
                <a:moveTo>
                  <a:pt x="1384774" y="896565"/>
                </a:moveTo>
                <a:cubicBezTo>
                  <a:pt x="1389942" y="899101"/>
                  <a:pt x="1395091" y="901618"/>
                  <a:pt x="1400278" y="904077"/>
                </a:cubicBezTo>
                <a:cubicBezTo>
                  <a:pt x="1405754" y="909380"/>
                  <a:pt x="1411229" y="914606"/>
                  <a:pt x="1416685" y="919793"/>
                </a:cubicBezTo>
                <a:cubicBezTo>
                  <a:pt x="1411671" y="917007"/>
                  <a:pt x="1406657" y="914164"/>
                  <a:pt x="1401642" y="911320"/>
                </a:cubicBezTo>
                <a:cubicBezTo>
                  <a:pt x="1396032" y="906460"/>
                  <a:pt x="1390403" y="901541"/>
                  <a:pt x="1384774" y="896565"/>
                </a:cubicBezTo>
                <a:close/>
                <a:moveTo>
                  <a:pt x="1409519" y="890225"/>
                </a:moveTo>
                <a:cubicBezTo>
                  <a:pt x="1416647" y="892934"/>
                  <a:pt x="1423775" y="895605"/>
                  <a:pt x="1430941" y="898237"/>
                </a:cubicBezTo>
                <a:cubicBezTo>
                  <a:pt x="1438453" y="906767"/>
                  <a:pt x="1445926" y="915182"/>
                  <a:pt x="1453400" y="923462"/>
                </a:cubicBezTo>
                <a:cubicBezTo>
                  <a:pt x="1446349" y="920408"/>
                  <a:pt x="1439317" y="917295"/>
                  <a:pt x="1432305" y="914125"/>
                </a:cubicBezTo>
                <a:cubicBezTo>
                  <a:pt x="1424716" y="906268"/>
                  <a:pt x="1417127" y="898295"/>
                  <a:pt x="1409519" y="890225"/>
                </a:cubicBezTo>
                <a:close/>
                <a:moveTo>
                  <a:pt x="1358838" y="883636"/>
                </a:moveTo>
                <a:cubicBezTo>
                  <a:pt x="1362642" y="885576"/>
                  <a:pt x="1366465" y="887478"/>
                  <a:pt x="1370269" y="889380"/>
                </a:cubicBezTo>
                <a:cubicBezTo>
                  <a:pt x="1374342" y="893030"/>
                  <a:pt x="1378415" y="896662"/>
                  <a:pt x="1382488" y="900254"/>
                </a:cubicBezTo>
                <a:cubicBezTo>
                  <a:pt x="1378741" y="898064"/>
                  <a:pt x="1375014" y="895874"/>
                  <a:pt x="1371287" y="893645"/>
                </a:cubicBezTo>
                <a:cubicBezTo>
                  <a:pt x="1367137" y="890341"/>
                  <a:pt x="1362988" y="886998"/>
                  <a:pt x="1358838" y="883636"/>
                </a:cubicBezTo>
                <a:close/>
                <a:moveTo>
                  <a:pt x="1380663" y="878890"/>
                </a:moveTo>
                <a:cubicBezTo>
                  <a:pt x="1387310" y="881561"/>
                  <a:pt x="1393996" y="884193"/>
                  <a:pt x="1400682" y="886806"/>
                </a:cubicBezTo>
                <a:cubicBezTo>
                  <a:pt x="1407848" y="894471"/>
                  <a:pt x="1414995" y="902022"/>
                  <a:pt x="1422142" y="909476"/>
                </a:cubicBezTo>
                <a:cubicBezTo>
                  <a:pt x="1415609" y="906479"/>
                  <a:pt x="1409077" y="903424"/>
                  <a:pt x="1402564" y="900312"/>
                </a:cubicBezTo>
                <a:cubicBezTo>
                  <a:pt x="1395264" y="893261"/>
                  <a:pt x="1387963" y="886114"/>
                  <a:pt x="1380663" y="878890"/>
                </a:cubicBezTo>
                <a:close/>
                <a:moveTo>
                  <a:pt x="1438683" y="875394"/>
                </a:moveTo>
                <a:cubicBezTo>
                  <a:pt x="1446599" y="877642"/>
                  <a:pt x="1454572" y="879851"/>
                  <a:pt x="1462564" y="882003"/>
                </a:cubicBezTo>
                <a:cubicBezTo>
                  <a:pt x="1470402" y="892204"/>
                  <a:pt x="1478279" y="902348"/>
                  <a:pt x="1486214" y="912473"/>
                </a:cubicBezTo>
                <a:cubicBezTo>
                  <a:pt x="1478318" y="909860"/>
                  <a:pt x="1470422" y="907209"/>
                  <a:pt x="1462583" y="904500"/>
                </a:cubicBezTo>
                <a:cubicBezTo>
                  <a:pt x="1454629" y="894913"/>
                  <a:pt x="1446656" y="885211"/>
                  <a:pt x="1438683" y="875394"/>
                </a:cubicBezTo>
                <a:close/>
                <a:moveTo>
                  <a:pt x="1338281" y="872954"/>
                </a:moveTo>
                <a:cubicBezTo>
                  <a:pt x="1339030" y="873357"/>
                  <a:pt x="1339779" y="873722"/>
                  <a:pt x="1340529" y="874106"/>
                </a:cubicBezTo>
                <a:cubicBezTo>
                  <a:pt x="1341720" y="875105"/>
                  <a:pt x="1342911" y="876085"/>
                  <a:pt x="1344102" y="877065"/>
                </a:cubicBezTo>
                <a:cubicBezTo>
                  <a:pt x="1343699" y="876815"/>
                  <a:pt x="1343295" y="876566"/>
                  <a:pt x="1342911" y="876316"/>
                </a:cubicBezTo>
                <a:cubicBezTo>
                  <a:pt x="1341355" y="875202"/>
                  <a:pt x="1339818" y="874068"/>
                  <a:pt x="1338281" y="872954"/>
                </a:cubicBezTo>
                <a:close/>
                <a:moveTo>
                  <a:pt x="1352152" y="867113"/>
                </a:moveTo>
                <a:cubicBezTo>
                  <a:pt x="1358262" y="869707"/>
                  <a:pt x="1364390" y="872281"/>
                  <a:pt x="1370538" y="874798"/>
                </a:cubicBezTo>
                <a:cubicBezTo>
                  <a:pt x="1377185" y="881465"/>
                  <a:pt x="1383832" y="888035"/>
                  <a:pt x="1390461" y="894529"/>
                </a:cubicBezTo>
                <a:cubicBezTo>
                  <a:pt x="1384486" y="891609"/>
                  <a:pt x="1378511" y="888669"/>
                  <a:pt x="1372536" y="885672"/>
                </a:cubicBezTo>
                <a:cubicBezTo>
                  <a:pt x="1365735" y="879563"/>
                  <a:pt x="1358934" y="873376"/>
                  <a:pt x="1352152" y="867113"/>
                </a:cubicBezTo>
                <a:close/>
                <a:moveTo>
                  <a:pt x="1408847" y="866671"/>
                </a:moveTo>
                <a:cubicBezTo>
                  <a:pt x="1416570" y="868996"/>
                  <a:pt x="1424313" y="871282"/>
                  <a:pt x="1432113" y="873530"/>
                </a:cubicBezTo>
                <a:cubicBezTo>
                  <a:pt x="1439875" y="883155"/>
                  <a:pt x="1447636" y="892627"/>
                  <a:pt x="1455360" y="901983"/>
                </a:cubicBezTo>
                <a:cubicBezTo>
                  <a:pt x="1447656" y="899274"/>
                  <a:pt x="1439990" y="896527"/>
                  <a:pt x="1432343" y="893722"/>
                </a:cubicBezTo>
                <a:cubicBezTo>
                  <a:pt x="1424524" y="884827"/>
                  <a:pt x="1416705" y="875816"/>
                  <a:pt x="1408847" y="866671"/>
                </a:cubicBezTo>
                <a:close/>
                <a:moveTo>
                  <a:pt x="1379183" y="857450"/>
                </a:moveTo>
                <a:cubicBezTo>
                  <a:pt x="1386657" y="859832"/>
                  <a:pt x="1394150" y="862176"/>
                  <a:pt x="1401681" y="864481"/>
                </a:cubicBezTo>
                <a:cubicBezTo>
                  <a:pt x="1409270" y="873357"/>
                  <a:pt x="1416839" y="882118"/>
                  <a:pt x="1424389" y="890763"/>
                </a:cubicBezTo>
                <a:cubicBezTo>
                  <a:pt x="1416935" y="887997"/>
                  <a:pt x="1409500" y="885153"/>
                  <a:pt x="1402103" y="882291"/>
                </a:cubicBezTo>
                <a:cubicBezTo>
                  <a:pt x="1394476" y="874106"/>
                  <a:pt x="1386849" y="865826"/>
                  <a:pt x="1379183" y="857450"/>
                </a:cubicBezTo>
                <a:close/>
                <a:moveTo>
                  <a:pt x="2787200" y="857353"/>
                </a:moveTo>
                <a:cubicBezTo>
                  <a:pt x="2746297" y="870937"/>
                  <a:pt x="2706721" y="882233"/>
                  <a:pt x="2668277" y="891340"/>
                </a:cubicBezTo>
                <a:cubicBezTo>
                  <a:pt x="2642821" y="897353"/>
                  <a:pt x="2617845" y="902560"/>
                  <a:pt x="2593427" y="906959"/>
                </a:cubicBezTo>
                <a:cubicBezTo>
                  <a:pt x="2500229" y="917487"/>
                  <a:pt x="2406647" y="922521"/>
                  <a:pt x="2312834" y="919850"/>
                </a:cubicBezTo>
                <a:cubicBezTo>
                  <a:pt x="2200290" y="916661"/>
                  <a:pt x="2099522" y="896508"/>
                  <a:pt x="2011204" y="859755"/>
                </a:cubicBezTo>
                <a:cubicBezTo>
                  <a:pt x="2035853" y="862445"/>
                  <a:pt x="2059926" y="865595"/>
                  <a:pt x="2083326" y="869476"/>
                </a:cubicBezTo>
                <a:cubicBezTo>
                  <a:pt x="2092567" y="871013"/>
                  <a:pt x="2101674" y="872512"/>
                  <a:pt x="2110684" y="873991"/>
                </a:cubicBezTo>
                <a:cubicBezTo>
                  <a:pt x="2194488" y="898237"/>
                  <a:pt x="2288300" y="909053"/>
                  <a:pt x="2390931" y="906191"/>
                </a:cubicBezTo>
                <a:cubicBezTo>
                  <a:pt x="2401075" y="905883"/>
                  <a:pt x="2411200" y="905480"/>
                  <a:pt x="2421305" y="905019"/>
                </a:cubicBezTo>
                <a:cubicBezTo>
                  <a:pt x="2429298" y="904980"/>
                  <a:pt x="2437328" y="904846"/>
                  <a:pt x="2445436" y="904615"/>
                </a:cubicBezTo>
                <a:cubicBezTo>
                  <a:pt x="2489297" y="903251"/>
                  <a:pt x="2536001" y="898640"/>
                  <a:pt x="2584358" y="890975"/>
                </a:cubicBezTo>
                <a:cubicBezTo>
                  <a:pt x="2653560" y="882368"/>
                  <a:pt x="2721379" y="870744"/>
                  <a:pt x="2787200" y="857353"/>
                </a:cubicBezTo>
                <a:close/>
                <a:moveTo>
                  <a:pt x="1324448" y="855087"/>
                </a:moveTo>
                <a:cubicBezTo>
                  <a:pt x="1329731" y="857450"/>
                  <a:pt x="1335072" y="859774"/>
                  <a:pt x="1340413" y="862080"/>
                </a:cubicBezTo>
                <a:cubicBezTo>
                  <a:pt x="1346235" y="867497"/>
                  <a:pt x="1352075" y="872896"/>
                  <a:pt x="1357915" y="878199"/>
                </a:cubicBezTo>
                <a:cubicBezTo>
                  <a:pt x="1352709" y="875528"/>
                  <a:pt x="1347522" y="872838"/>
                  <a:pt x="1342354" y="870110"/>
                </a:cubicBezTo>
                <a:cubicBezTo>
                  <a:pt x="1336379" y="865154"/>
                  <a:pt x="1330404" y="860159"/>
                  <a:pt x="1324448" y="855087"/>
                </a:cubicBezTo>
                <a:close/>
                <a:moveTo>
                  <a:pt x="2949351" y="849765"/>
                </a:moveTo>
                <a:cubicBezTo>
                  <a:pt x="2903106" y="871032"/>
                  <a:pt x="2858554" y="889553"/>
                  <a:pt x="2815403" y="905441"/>
                </a:cubicBezTo>
                <a:cubicBezTo>
                  <a:pt x="2758535" y="926383"/>
                  <a:pt x="2706317" y="942963"/>
                  <a:pt x="2655732" y="956123"/>
                </a:cubicBezTo>
                <a:cubicBezTo>
                  <a:pt x="2521515" y="990685"/>
                  <a:pt x="2397348" y="1005882"/>
                  <a:pt x="2253104" y="1005421"/>
                </a:cubicBezTo>
                <a:cubicBezTo>
                  <a:pt x="2232950" y="1005364"/>
                  <a:pt x="2212854" y="1005383"/>
                  <a:pt x="2191567" y="1005421"/>
                </a:cubicBezTo>
                <a:cubicBezTo>
                  <a:pt x="2075296" y="1005652"/>
                  <a:pt x="1943481" y="1005882"/>
                  <a:pt x="1809727" y="987285"/>
                </a:cubicBezTo>
                <a:cubicBezTo>
                  <a:pt x="1700736" y="972223"/>
                  <a:pt x="1594532" y="947766"/>
                  <a:pt x="1493034" y="914702"/>
                </a:cubicBezTo>
                <a:cubicBezTo>
                  <a:pt x="1484927" y="904404"/>
                  <a:pt x="1476858" y="894049"/>
                  <a:pt x="1468865" y="883693"/>
                </a:cubicBezTo>
                <a:cubicBezTo>
                  <a:pt x="1562640" y="908688"/>
                  <a:pt x="1661467" y="927612"/>
                  <a:pt x="1763829" y="939965"/>
                </a:cubicBezTo>
                <a:cubicBezTo>
                  <a:pt x="1868247" y="952626"/>
                  <a:pt x="1968303" y="955546"/>
                  <a:pt x="2065075" y="958371"/>
                </a:cubicBezTo>
                <a:cubicBezTo>
                  <a:pt x="2111011" y="959716"/>
                  <a:pt x="2154392" y="960984"/>
                  <a:pt x="2196504" y="963251"/>
                </a:cubicBezTo>
                <a:cubicBezTo>
                  <a:pt x="2343842" y="971204"/>
                  <a:pt x="2464091" y="964653"/>
                  <a:pt x="2586453" y="942002"/>
                </a:cubicBezTo>
                <a:cubicBezTo>
                  <a:pt x="2635636" y="932761"/>
                  <a:pt x="2688392" y="919639"/>
                  <a:pt x="2743224" y="902982"/>
                </a:cubicBezTo>
                <a:cubicBezTo>
                  <a:pt x="2768429" y="895336"/>
                  <a:pt x="2794116" y="886767"/>
                  <a:pt x="2820322" y="877257"/>
                </a:cubicBezTo>
                <a:cubicBezTo>
                  <a:pt x="2863452" y="868842"/>
                  <a:pt x="2906469" y="859601"/>
                  <a:pt x="2949351" y="849765"/>
                </a:cubicBezTo>
                <a:close/>
                <a:moveTo>
                  <a:pt x="1349808" y="847786"/>
                </a:moveTo>
                <a:cubicBezTo>
                  <a:pt x="1356955" y="850207"/>
                  <a:pt x="1364121" y="852589"/>
                  <a:pt x="1371345" y="854933"/>
                </a:cubicBezTo>
                <a:cubicBezTo>
                  <a:pt x="1378684" y="863021"/>
                  <a:pt x="1386004" y="871013"/>
                  <a:pt x="1393324" y="878890"/>
                </a:cubicBezTo>
                <a:cubicBezTo>
                  <a:pt x="1386215" y="876085"/>
                  <a:pt x="1379126" y="873223"/>
                  <a:pt x="1372056" y="870322"/>
                </a:cubicBezTo>
                <a:cubicBezTo>
                  <a:pt x="1364640" y="862906"/>
                  <a:pt x="1357224" y="855394"/>
                  <a:pt x="1349808" y="847786"/>
                </a:cubicBezTo>
                <a:close/>
                <a:moveTo>
                  <a:pt x="1439510" y="845173"/>
                </a:moveTo>
                <a:cubicBezTo>
                  <a:pt x="1526636" y="863559"/>
                  <a:pt x="1619738" y="877872"/>
                  <a:pt x="1718585" y="887958"/>
                </a:cubicBezTo>
                <a:cubicBezTo>
                  <a:pt x="1795529" y="895874"/>
                  <a:pt x="1870437" y="899543"/>
                  <a:pt x="1942905" y="903078"/>
                </a:cubicBezTo>
                <a:cubicBezTo>
                  <a:pt x="2012434" y="906479"/>
                  <a:pt x="2078120" y="909687"/>
                  <a:pt x="2139925" y="916373"/>
                </a:cubicBezTo>
                <a:cubicBezTo>
                  <a:pt x="2296619" y="933299"/>
                  <a:pt x="2405551" y="935297"/>
                  <a:pt x="2515944" y="923328"/>
                </a:cubicBezTo>
                <a:cubicBezTo>
                  <a:pt x="2536866" y="920984"/>
                  <a:pt x="2558460" y="917891"/>
                  <a:pt x="2580535" y="914164"/>
                </a:cubicBezTo>
                <a:cubicBezTo>
                  <a:pt x="2650179" y="906690"/>
                  <a:pt x="2719612" y="896104"/>
                  <a:pt x="2788756" y="883271"/>
                </a:cubicBezTo>
                <a:cubicBezTo>
                  <a:pt x="2772926" y="888650"/>
                  <a:pt x="2757287" y="893703"/>
                  <a:pt x="2741821" y="898390"/>
                </a:cubicBezTo>
                <a:cubicBezTo>
                  <a:pt x="2687163" y="914990"/>
                  <a:pt x="2634579" y="928073"/>
                  <a:pt x="2585569" y="937295"/>
                </a:cubicBezTo>
                <a:cubicBezTo>
                  <a:pt x="2463610" y="959850"/>
                  <a:pt x="2343689" y="966382"/>
                  <a:pt x="2196754" y="958467"/>
                </a:cubicBezTo>
                <a:cubicBezTo>
                  <a:pt x="2154603" y="956181"/>
                  <a:pt x="2111184" y="954913"/>
                  <a:pt x="2065209" y="953587"/>
                </a:cubicBezTo>
                <a:cubicBezTo>
                  <a:pt x="1968553" y="950743"/>
                  <a:pt x="1868612" y="947842"/>
                  <a:pt x="1764405" y="935201"/>
                </a:cubicBezTo>
                <a:cubicBezTo>
                  <a:pt x="1660064" y="922617"/>
                  <a:pt x="1559412" y="903174"/>
                  <a:pt x="1464043" y="877430"/>
                </a:cubicBezTo>
                <a:cubicBezTo>
                  <a:pt x="1455801" y="866710"/>
                  <a:pt x="1447636" y="855951"/>
                  <a:pt x="1439510" y="845173"/>
                </a:cubicBezTo>
                <a:close/>
                <a:moveTo>
                  <a:pt x="1298781" y="843367"/>
                </a:moveTo>
                <a:cubicBezTo>
                  <a:pt x="1302623" y="845173"/>
                  <a:pt x="1306485" y="846941"/>
                  <a:pt x="1310365" y="848708"/>
                </a:cubicBezTo>
                <a:cubicBezTo>
                  <a:pt x="1314842" y="852570"/>
                  <a:pt x="1319338" y="856393"/>
                  <a:pt x="1323833" y="860178"/>
                </a:cubicBezTo>
                <a:cubicBezTo>
                  <a:pt x="1320221" y="858218"/>
                  <a:pt x="1316648" y="856239"/>
                  <a:pt x="1313055" y="854241"/>
                </a:cubicBezTo>
                <a:cubicBezTo>
                  <a:pt x="1308291" y="850648"/>
                  <a:pt x="1303526" y="847037"/>
                  <a:pt x="1298781" y="843367"/>
                </a:cubicBezTo>
                <a:close/>
                <a:moveTo>
                  <a:pt x="1409193" y="838564"/>
                </a:moveTo>
                <a:cubicBezTo>
                  <a:pt x="1417300" y="840389"/>
                  <a:pt x="1425465" y="842176"/>
                  <a:pt x="1433688" y="843924"/>
                </a:cubicBezTo>
                <a:cubicBezTo>
                  <a:pt x="1441661" y="854568"/>
                  <a:pt x="1449692" y="865173"/>
                  <a:pt x="1457780" y="875759"/>
                </a:cubicBezTo>
                <a:cubicBezTo>
                  <a:pt x="1449615" y="873530"/>
                  <a:pt x="1441507" y="871244"/>
                  <a:pt x="1433419" y="868919"/>
                </a:cubicBezTo>
                <a:cubicBezTo>
                  <a:pt x="1428770" y="863156"/>
                  <a:pt x="1424140" y="857373"/>
                  <a:pt x="1419471" y="851551"/>
                </a:cubicBezTo>
                <a:cubicBezTo>
                  <a:pt x="1416032" y="847229"/>
                  <a:pt x="1412613" y="842887"/>
                  <a:pt x="1409193" y="838564"/>
                </a:cubicBezTo>
                <a:close/>
                <a:moveTo>
                  <a:pt x="1320759" y="837661"/>
                </a:moveTo>
                <a:cubicBezTo>
                  <a:pt x="1327484" y="840063"/>
                  <a:pt x="1334246" y="842445"/>
                  <a:pt x="1341048" y="844789"/>
                </a:cubicBezTo>
                <a:cubicBezTo>
                  <a:pt x="1348002" y="851974"/>
                  <a:pt x="1354938" y="859063"/>
                  <a:pt x="1361873" y="866076"/>
                </a:cubicBezTo>
                <a:cubicBezTo>
                  <a:pt x="1355168" y="863271"/>
                  <a:pt x="1348482" y="860427"/>
                  <a:pt x="1341816" y="857546"/>
                </a:cubicBezTo>
                <a:cubicBezTo>
                  <a:pt x="1334804" y="850994"/>
                  <a:pt x="1327772" y="844366"/>
                  <a:pt x="1320759" y="837661"/>
                </a:cubicBezTo>
                <a:close/>
                <a:moveTo>
                  <a:pt x="2078619" y="834568"/>
                </a:moveTo>
                <a:cubicBezTo>
                  <a:pt x="2079176" y="834683"/>
                  <a:pt x="2079753" y="834818"/>
                  <a:pt x="2080310" y="834952"/>
                </a:cubicBezTo>
                <a:cubicBezTo>
                  <a:pt x="2181423" y="858468"/>
                  <a:pt x="2269203" y="878813"/>
                  <a:pt x="2365782" y="885288"/>
                </a:cubicBezTo>
                <a:cubicBezTo>
                  <a:pt x="2259405" y="884635"/>
                  <a:pt x="2163729" y="867920"/>
                  <a:pt x="2080425" y="835298"/>
                </a:cubicBezTo>
                <a:cubicBezTo>
                  <a:pt x="2079810" y="835067"/>
                  <a:pt x="2079215" y="834798"/>
                  <a:pt x="2078619" y="834568"/>
                </a:cubicBezTo>
                <a:close/>
                <a:moveTo>
                  <a:pt x="1276956" y="833012"/>
                </a:moveTo>
                <a:cubicBezTo>
                  <a:pt x="1278070" y="833550"/>
                  <a:pt x="1279184" y="834107"/>
                  <a:pt x="1280318" y="834645"/>
                </a:cubicBezTo>
                <a:cubicBezTo>
                  <a:pt x="1281951" y="835932"/>
                  <a:pt x="1283603" y="837238"/>
                  <a:pt x="1285256" y="838526"/>
                </a:cubicBezTo>
                <a:cubicBezTo>
                  <a:pt x="1284602" y="838141"/>
                  <a:pt x="1283930" y="837738"/>
                  <a:pt x="1283277" y="837354"/>
                </a:cubicBezTo>
                <a:cubicBezTo>
                  <a:pt x="1281163" y="835913"/>
                  <a:pt x="1279069" y="834453"/>
                  <a:pt x="1276956" y="833012"/>
                </a:cubicBezTo>
                <a:close/>
                <a:moveTo>
                  <a:pt x="1379126" y="831532"/>
                </a:moveTo>
                <a:cubicBezTo>
                  <a:pt x="1387060" y="833434"/>
                  <a:pt x="1395033" y="835317"/>
                  <a:pt x="1403064" y="837161"/>
                </a:cubicBezTo>
                <a:cubicBezTo>
                  <a:pt x="1407502" y="842772"/>
                  <a:pt x="1411940" y="848401"/>
                  <a:pt x="1416397" y="853991"/>
                </a:cubicBezTo>
                <a:cubicBezTo>
                  <a:pt x="1419874" y="858352"/>
                  <a:pt x="1423352" y="862675"/>
                  <a:pt x="1426810" y="866979"/>
                </a:cubicBezTo>
                <a:cubicBezTo>
                  <a:pt x="1418837" y="864654"/>
                  <a:pt x="1410922" y="862291"/>
                  <a:pt x="1403045" y="859870"/>
                </a:cubicBezTo>
                <a:cubicBezTo>
                  <a:pt x="1396935" y="852704"/>
                  <a:pt x="1390807" y="845500"/>
                  <a:pt x="1384678" y="838180"/>
                </a:cubicBezTo>
                <a:cubicBezTo>
                  <a:pt x="1382815" y="835970"/>
                  <a:pt x="1380989" y="833742"/>
                  <a:pt x="1379126" y="831532"/>
                </a:cubicBezTo>
                <a:close/>
                <a:moveTo>
                  <a:pt x="1292114" y="827094"/>
                </a:moveTo>
                <a:cubicBezTo>
                  <a:pt x="1298301" y="829438"/>
                  <a:pt x="1304525" y="831763"/>
                  <a:pt x="1310789" y="834049"/>
                </a:cubicBezTo>
                <a:cubicBezTo>
                  <a:pt x="1317224" y="840255"/>
                  <a:pt x="1323661" y="846383"/>
                  <a:pt x="1330116" y="852454"/>
                </a:cubicBezTo>
                <a:cubicBezTo>
                  <a:pt x="1323910" y="849707"/>
                  <a:pt x="1317743" y="846902"/>
                  <a:pt x="1311576" y="844097"/>
                </a:cubicBezTo>
                <a:cubicBezTo>
                  <a:pt x="1305082" y="838487"/>
                  <a:pt x="1298608" y="832820"/>
                  <a:pt x="1292114" y="827094"/>
                </a:cubicBezTo>
                <a:close/>
                <a:moveTo>
                  <a:pt x="1349213" y="824078"/>
                </a:moveTo>
                <a:cubicBezTo>
                  <a:pt x="1356936" y="826057"/>
                  <a:pt x="1364736" y="828017"/>
                  <a:pt x="1372555" y="829918"/>
                </a:cubicBezTo>
                <a:cubicBezTo>
                  <a:pt x="1375572" y="833530"/>
                  <a:pt x="1378568" y="837161"/>
                  <a:pt x="1381604" y="840773"/>
                </a:cubicBezTo>
                <a:cubicBezTo>
                  <a:pt x="1386369" y="846460"/>
                  <a:pt x="1391133" y="852089"/>
                  <a:pt x="1395879" y="857680"/>
                </a:cubicBezTo>
                <a:cubicBezTo>
                  <a:pt x="1388117" y="855259"/>
                  <a:pt x="1380394" y="852819"/>
                  <a:pt x="1372709" y="850322"/>
                </a:cubicBezTo>
                <a:cubicBezTo>
                  <a:pt x="1365120" y="841926"/>
                  <a:pt x="1357493" y="833434"/>
                  <a:pt x="1349866" y="824827"/>
                </a:cubicBezTo>
                <a:cubicBezTo>
                  <a:pt x="1349655" y="824578"/>
                  <a:pt x="1349443" y="824328"/>
                  <a:pt x="1349213" y="824078"/>
                </a:cubicBezTo>
                <a:close/>
                <a:moveTo>
                  <a:pt x="2738670" y="822925"/>
                </a:moveTo>
                <a:cubicBezTo>
                  <a:pt x="2714002" y="829861"/>
                  <a:pt x="2689852" y="836047"/>
                  <a:pt x="2666222" y="841465"/>
                </a:cubicBezTo>
                <a:cubicBezTo>
                  <a:pt x="2626452" y="849323"/>
                  <a:pt x="2586549" y="856201"/>
                  <a:pt x="2546683" y="861868"/>
                </a:cubicBezTo>
                <a:cubicBezTo>
                  <a:pt x="2529777" y="864212"/>
                  <a:pt x="2513101" y="866172"/>
                  <a:pt x="2496655" y="867824"/>
                </a:cubicBezTo>
                <a:cubicBezTo>
                  <a:pt x="2481862" y="868919"/>
                  <a:pt x="2467280" y="869668"/>
                  <a:pt x="2452871" y="870053"/>
                </a:cubicBezTo>
                <a:cubicBezTo>
                  <a:pt x="2474119" y="868881"/>
                  <a:pt x="2495791" y="867036"/>
                  <a:pt x="2517865" y="864558"/>
                </a:cubicBezTo>
                <a:cubicBezTo>
                  <a:pt x="2568816" y="859352"/>
                  <a:pt x="2622206" y="850149"/>
                  <a:pt x="2678479" y="836892"/>
                </a:cubicBezTo>
                <a:cubicBezTo>
                  <a:pt x="2698556" y="832493"/>
                  <a:pt x="2718613" y="827844"/>
                  <a:pt x="2738670" y="822925"/>
                </a:cubicBezTo>
                <a:close/>
                <a:moveTo>
                  <a:pt x="2781263" y="821734"/>
                </a:moveTo>
                <a:cubicBezTo>
                  <a:pt x="2729506" y="838065"/>
                  <a:pt x="2680073" y="850956"/>
                  <a:pt x="2632542" y="860523"/>
                </a:cubicBezTo>
                <a:cubicBezTo>
                  <a:pt x="2580151" y="869092"/>
                  <a:pt x="2527337" y="875970"/>
                  <a:pt x="2474254" y="880677"/>
                </a:cubicBezTo>
                <a:cubicBezTo>
                  <a:pt x="2440018" y="882464"/>
                  <a:pt x="2406820" y="882540"/>
                  <a:pt x="2375177" y="880831"/>
                </a:cubicBezTo>
                <a:cubicBezTo>
                  <a:pt x="2363342" y="880158"/>
                  <a:pt x="2351642" y="879255"/>
                  <a:pt x="2340058" y="878160"/>
                </a:cubicBezTo>
                <a:cubicBezTo>
                  <a:pt x="2394389" y="880600"/>
                  <a:pt x="2451949" y="878448"/>
                  <a:pt x="2512525" y="871667"/>
                </a:cubicBezTo>
                <a:cubicBezTo>
                  <a:pt x="2558115" y="867536"/>
                  <a:pt x="2605511" y="860082"/>
                  <a:pt x="2655136" y="849227"/>
                </a:cubicBezTo>
                <a:cubicBezTo>
                  <a:pt x="2697364" y="841100"/>
                  <a:pt x="2739477" y="831859"/>
                  <a:pt x="2781263" y="821734"/>
                </a:cubicBezTo>
                <a:close/>
                <a:moveTo>
                  <a:pt x="2945661" y="821235"/>
                </a:moveTo>
                <a:cubicBezTo>
                  <a:pt x="2904048" y="839813"/>
                  <a:pt x="2863818" y="856201"/>
                  <a:pt x="2824779" y="870533"/>
                </a:cubicBezTo>
                <a:cubicBezTo>
                  <a:pt x="2769064" y="881503"/>
                  <a:pt x="2713137" y="891128"/>
                  <a:pt x="2657076" y="898909"/>
                </a:cubicBezTo>
                <a:cubicBezTo>
                  <a:pt x="2661188" y="897987"/>
                  <a:pt x="2665280" y="897065"/>
                  <a:pt x="2669410" y="896085"/>
                </a:cubicBezTo>
                <a:cubicBezTo>
                  <a:pt x="2719362" y="884270"/>
                  <a:pt x="2771216" y="868746"/>
                  <a:pt x="2825413" y="849323"/>
                </a:cubicBezTo>
                <a:cubicBezTo>
                  <a:pt x="2866411" y="840466"/>
                  <a:pt x="2906545" y="831014"/>
                  <a:pt x="2945661" y="821235"/>
                </a:cubicBezTo>
                <a:close/>
                <a:moveTo>
                  <a:pt x="3081298" y="817719"/>
                </a:moveTo>
                <a:cubicBezTo>
                  <a:pt x="3013825" y="854779"/>
                  <a:pt x="2950003" y="886229"/>
                  <a:pt x="2888985" y="912512"/>
                </a:cubicBezTo>
                <a:cubicBezTo>
                  <a:pt x="2830735" y="937622"/>
                  <a:pt x="2777402" y="958044"/>
                  <a:pt x="2725933" y="974970"/>
                </a:cubicBezTo>
                <a:cubicBezTo>
                  <a:pt x="2583283" y="1021521"/>
                  <a:pt x="2450950" y="1046132"/>
                  <a:pt x="2309452" y="1052395"/>
                </a:cubicBezTo>
                <a:cubicBezTo>
                  <a:pt x="2180674" y="1058081"/>
                  <a:pt x="2020426" y="1065190"/>
                  <a:pt x="1855048" y="1039388"/>
                </a:cubicBezTo>
                <a:cubicBezTo>
                  <a:pt x="1740160" y="1021559"/>
                  <a:pt x="1629133" y="992203"/>
                  <a:pt x="1522525" y="951627"/>
                </a:cubicBezTo>
                <a:cubicBezTo>
                  <a:pt x="1514398" y="941598"/>
                  <a:pt x="1506329" y="931512"/>
                  <a:pt x="1498318" y="921388"/>
                </a:cubicBezTo>
                <a:cubicBezTo>
                  <a:pt x="1598029" y="953414"/>
                  <a:pt x="1702235" y="977179"/>
                  <a:pt x="1809093" y="991973"/>
                </a:cubicBezTo>
                <a:cubicBezTo>
                  <a:pt x="1943155" y="1010608"/>
                  <a:pt x="2075142" y="1010359"/>
                  <a:pt x="2191586" y="1010147"/>
                </a:cubicBezTo>
                <a:cubicBezTo>
                  <a:pt x="2212854" y="1010109"/>
                  <a:pt x="2232950" y="1010070"/>
                  <a:pt x="2253084" y="1010128"/>
                </a:cubicBezTo>
                <a:cubicBezTo>
                  <a:pt x="2397751" y="1010608"/>
                  <a:pt x="2522285" y="995354"/>
                  <a:pt x="2656922" y="960695"/>
                </a:cubicBezTo>
                <a:cubicBezTo>
                  <a:pt x="2707643" y="947497"/>
                  <a:pt x="2760015" y="930859"/>
                  <a:pt x="2817017" y="909879"/>
                </a:cubicBezTo>
                <a:cubicBezTo>
                  <a:pt x="2866585" y="891628"/>
                  <a:pt x="2917957" y="869937"/>
                  <a:pt x="2971579" y="844597"/>
                </a:cubicBezTo>
                <a:cubicBezTo>
                  <a:pt x="3008254" y="836009"/>
                  <a:pt x="3044834" y="826998"/>
                  <a:pt x="3081298" y="817719"/>
                </a:cubicBezTo>
                <a:close/>
                <a:moveTo>
                  <a:pt x="1264545" y="816413"/>
                </a:moveTo>
                <a:cubicBezTo>
                  <a:pt x="1269905" y="818545"/>
                  <a:pt x="1275284" y="820678"/>
                  <a:pt x="1280683" y="822752"/>
                </a:cubicBezTo>
                <a:cubicBezTo>
                  <a:pt x="1286255" y="827729"/>
                  <a:pt x="1291845" y="832666"/>
                  <a:pt x="1297436" y="837546"/>
                </a:cubicBezTo>
                <a:cubicBezTo>
                  <a:pt x="1292191" y="835087"/>
                  <a:pt x="1286946" y="832608"/>
                  <a:pt x="1281720" y="830092"/>
                </a:cubicBezTo>
                <a:cubicBezTo>
                  <a:pt x="1275995" y="825577"/>
                  <a:pt x="1270270" y="821024"/>
                  <a:pt x="1264545" y="816413"/>
                </a:cubicBezTo>
                <a:close/>
                <a:moveTo>
                  <a:pt x="1319587" y="816220"/>
                </a:moveTo>
                <a:cubicBezTo>
                  <a:pt x="1327042" y="818276"/>
                  <a:pt x="1334573" y="820293"/>
                  <a:pt x="1342162" y="822253"/>
                </a:cubicBezTo>
                <a:cubicBezTo>
                  <a:pt x="1343699" y="824020"/>
                  <a:pt x="1345236" y="825788"/>
                  <a:pt x="1346792" y="827536"/>
                </a:cubicBezTo>
                <a:cubicBezTo>
                  <a:pt x="1352844" y="834357"/>
                  <a:pt x="1358857" y="841081"/>
                  <a:pt x="1364870" y="847747"/>
                </a:cubicBezTo>
                <a:cubicBezTo>
                  <a:pt x="1357359" y="845269"/>
                  <a:pt x="1349885" y="842752"/>
                  <a:pt x="1342450" y="840197"/>
                </a:cubicBezTo>
                <a:cubicBezTo>
                  <a:pt x="1334842" y="832301"/>
                  <a:pt x="1327214" y="824309"/>
                  <a:pt x="1319587" y="816220"/>
                </a:cubicBezTo>
                <a:close/>
                <a:moveTo>
                  <a:pt x="1977141" y="812839"/>
                </a:moveTo>
                <a:cubicBezTo>
                  <a:pt x="1994009" y="815682"/>
                  <a:pt x="2010551" y="818891"/>
                  <a:pt x="2026708" y="822580"/>
                </a:cubicBezTo>
                <a:cubicBezTo>
                  <a:pt x="2033682" y="824155"/>
                  <a:pt x="2040560" y="825750"/>
                  <a:pt x="2047400" y="827325"/>
                </a:cubicBezTo>
                <a:cubicBezTo>
                  <a:pt x="2057563" y="831955"/>
                  <a:pt x="2067879" y="836355"/>
                  <a:pt x="2078369" y="840504"/>
                </a:cubicBezTo>
                <a:cubicBezTo>
                  <a:pt x="2187552" y="883251"/>
                  <a:pt x="2317618" y="898928"/>
                  <a:pt x="2465070" y="887094"/>
                </a:cubicBezTo>
                <a:cubicBezTo>
                  <a:pt x="2466434" y="886979"/>
                  <a:pt x="2467818" y="886863"/>
                  <a:pt x="2469182" y="886748"/>
                </a:cubicBezTo>
                <a:cubicBezTo>
                  <a:pt x="2476502" y="886133"/>
                  <a:pt x="2483784" y="885461"/>
                  <a:pt x="2491084" y="884750"/>
                </a:cubicBezTo>
                <a:cubicBezTo>
                  <a:pt x="2501228" y="884058"/>
                  <a:pt x="2511429" y="883271"/>
                  <a:pt x="2521727" y="882271"/>
                </a:cubicBezTo>
                <a:cubicBezTo>
                  <a:pt x="2553120" y="879275"/>
                  <a:pt x="2585319" y="874664"/>
                  <a:pt x="2618441" y="868439"/>
                </a:cubicBezTo>
                <a:cubicBezTo>
                  <a:pt x="2675059" y="859524"/>
                  <a:pt x="2731216" y="848631"/>
                  <a:pt x="2786739" y="836239"/>
                </a:cubicBezTo>
                <a:cubicBezTo>
                  <a:pt x="2722320" y="857181"/>
                  <a:pt x="2661360" y="872646"/>
                  <a:pt x="2603071" y="882848"/>
                </a:cubicBezTo>
                <a:cubicBezTo>
                  <a:pt x="2537904" y="891513"/>
                  <a:pt x="2471487" y="897584"/>
                  <a:pt x="2404361" y="900043"/>
                </a:cubicBezTo>
                <a:cubicBezTo>
                  <a:pt x="2311124" y="899294"/>
                  <a:pt x="2223094" y="887228"/>
                  <a:pt x="2117812" y="870110"/>
                </a:cubicBezTo>
                <a:cubicBezTo>
                  <a:pt x="2078638" y="859102"/>
                  <a:pt x="2041636" y="845192"/>
                  <a:pt x="2006958" y="828362"/>
                </a:cubicBezTo>
                <a:cubicBezTo>
                  <a:pt x="1996852" y="823444"/>
                  <a:pt x="1986920" y="818257"/>
                  <a:pt x="1977141" y="812839"/>
                </a:cubicBezTo>
                <a:close/>
                <a:moveTo>
                  <a:pt x="1290097" y="807863"/>
                </a:moveTo>
                <a:cubicBezTo>
                  <a:pt x="1297263" y="809957"/>
                  <a:pt x="1304487" y="812013"/>
                  <a:pt x="1311749" y="814030"/>
                </a:cubicBezTo>
                <a:cubicBezTo>
                  <a:pt x="1311826" y="814126"/>
                  <a:pt x="1311922" y="814222"/>
                  <a:pt x="1311999" y="814318"/>
                </a:cubicBezTo>
                <a:cubicBezTo>
                  <a:pt x="1319242" y="822022"/>
                  <a:pt x="1326446" y="829611"/>
                  <a:pt x="1333651" y="837123"/>
                </a:cubicBezTo>
                <a:cubicBezTo>
                  <a:pt x="1326465" y="834606"/>
                  <a:pt x="1319299" y="832051"/>
                  <a:pt x="1312191" y="829438"/>
                </a:cubicBezTo>
                <a:cubicBezTo>
                  <a:pt x="1304813" y="822330"/>
                  <a:pt x="1297455" y="815144"/>
                  <a:pt x="1290097" y="807863"/>
                </a:cubicBezTo>
                <a:close/>
                <a:moveTo>
                  <a:pt x="1238532" y="805788"/>
                </a:moveTo>
                <a:cubicBezTo>
                  <a:pt x="1242489" y="807440"/>
                  <a:pt x="1246485" y="809073"/>
                  <a:pt x="1250462" y="810706"/>
                </a:cubicBezTo>
                <a:cubicBezTo>
                  <a:pt x="1254708" y="814165"/>
                  <a:pt x="1258935" y="817604"/>
                  <a:pt x="1263181" y="821024"/>
                </a:cubicBezTo>
                <a:cubicBezTo>
                  <a:pt x="1259281" y="819083"/>
                  <a:pt x="1255419" y="817104"/>
                  <a:pt x="1251557" y="815144"/>
                </a:cubicBezTo>
                <a:cubicBezTo>
                  <a:pt x="1247216" y="812032"/>
                  <a:pt x="1242854" y="808939"/>
                  <a:pt x="1238532" y="805788"/>
                </a:cubicBezTo>
                <a:close/>
                <a:moveTo>
                  <a:pt x="1409673" y="805058"/>
                </a:moveTo>
                <a:cubicBezTo>
                  <a:pt x="1490460" y="817796"/>
                  <a:pt x="1578163" y="828093"/>
                  <a:pt x="1673359" y="835951"/>
                </a:cubicBezTo>
                <a:cubicBezTo>
                  <a:pt x="1724790" y="840255"/>
                  <a:pt x="1775625" y="843175"/>
                  <a:pt x="1824789" y="845999"/>
                </a:cubicBezTo>
                <a:cubicBezTo>
                  <a:pt x="1882790" y="849342"/>
                  <a:pt x="1938755" y="852570"/>
                  <a:pt x="1992069" y="857776"/>
                </a:cubicBezTo>
                <a:cubicBezTo>
                  <a:pt x="2062904" y="889534"/>
                  <a:pt x="2142019" y="910283"/>
                  <a:pt x="2229012" y="919870"/>
                </a:cubicBezTo>
                <a:cubicBezTo>
                  <a:pt x="2201135" y="917660"/>
                  <a:pt x="2171759" y="914894"/>
                  <a:pt x="2140444" y="911512"/>
                </a:cubicBezTo>
                <a:cubicBezTo>
                  <a:pt x="2078504" y="904827"/>
                  <a:pt x="2012760" y="901599"/>
                  <a:pt x="1943135" y="898198"/>
                </a:cubicBezTo>
                <a:cubicBezTo>
                  <a:pt x="1870744" y="894644"/>
                  <a:pt x="1795894" y="890994"/>
                  <a:pt x="1719103" y="883098"/>
                </a:cubicBezTo>
                <a:cubicBezTo>
                  <a:pt x="1618336" y="872819"/>
                  <a:pt x="1523563" y="858160"/>
                  <a:pt x="1435052" y="839237"/>
                </a:cubicBezTo>
                <a:cubicBezTo>
                  <a:pt x="1426541" y="827863"/>
                  <a:pt x="1418069" y="816470"/>
                  <a:pt x="1409673" y="805058"/>
                </a:cubicBezTo>
                <a:close/>
                <a:moveTo>
                  <a:pt x="1903558" y="802734"/>
                </a:moveTo>
                <a:cubicBezTo>
                  <a:pt x="1923136" y="804885"/>
                  <a:pt x="1942348" y="807364"/>
                  <a:pt x="1961195" y="810265"/>
                </a:cubicBezTo>
                <a:cubicBezTo>
                  <a:pt x="1975258" y="818526"/>
                  <a:pt x="1989706" y="826268"/>
                  <a:pt x="2004480" y="833473"/>
                </a:cubicBezTo>
                <a:cubicBezTo>
                  <a:pt x="2027803" y="844808"/>
                  <a:pt x="2052183" y="854818"/>
                  <a:pt x="2077543" y="863521"/>
                </a:cubicBezTo>
                <a:cubicBezTo>
                  <a:pt x="2051107" y="859294"/>
                  <a:pt x="2023846" y="855951"/>
                  <a:pt x="1995873" y="853165"/>
                </a:cubicBezTo>
                <a:cubicBezTo>
                  <a:pt x="1963327" y="838660"/>
                  <a:pt x="1932550" y="821869"/>
                  <a:pt x="1903558" y="802734"/>
                </a:cubicBezTo>
                <a:close/>
                <a:moveTo>
                  <a:pt x="1379029" y="800044"/>
                </a:moveTo>
                <a:cubicBezTo>
                  <a:pt x="1387348" y="801465"/>
                  <a:pt x="1395744" y="802829"/>
                  <a:pt x="1404198" y="804194"/>
                </a:cubicBezTo>
                <a:cubicBezTo>
                  <a:pt x="1412478" y="815471"/>
                  <a:pt x="1420835" y="826749"/>
                  <a:pt x="1429231" y="837988"/>
                </a:cubicBezTo>
                <a:cubicBezTo>
                  <a:pt x="1420873" y="836182"/>
                  <a:pt x="1412574" y="834318"/>
                  <a:pt x="1404332" y="832435"/>
                </a:cubicBezTo>
                <a:cubicBezTo>
                  <a:pt x="1395840" y="821657"/>
                  <a:pt x="1387406" y="810860"/>
                  <a:pt x="1379029" y="800044"/>
                </a:cubicBezTo>
                <a:close/>
                <a:moveTo>
                  <a:pt x="2048168" y="799698"/>
                </a:moveTo>
                <a:cubicBezTo>
                  <a:pt x="2054662" y="801754"/>
                  <a:pt x="2061136" y="803809"/>
                  <a:pt x="2067534" y="805846"/>
                </a:cubicBezTo>
                <a:cubicBezTo>
                  <a:pt x="2085382" y="811513"/>
                  <a:pt x="2102999" y="817104"/>
                  <a:pt x="2120540" y="822522"/>
                </a:cubicBezTo>
                <a:cubicBezTo>
                  <a:pt x="2154027" y="835740"/>
                  <a:pt x="2189415" y="846480"/>
                  <a:pt x="2226168" y="854491"/>
                </a:cubicBezTo>
                <a:cubicBezTo>
                  <a:pt x="2250164" y="859716"/>
                  <a:pt x="2275025" y="863751"/>
                  <a:pt x="2300730" y="866595"/>
                </a:cubicBezTo>
                <a:cubicBezTo>
                  <a:pt x="2301941" y="866767"/>
                  <a:pt x="2303132" y="866979"/>
                  <a:pt x="2304342" y="867152"/>
                </a:cubicBezTo>
                <a:cubicBezTo>
                  <a:pt x="2323862" y="869976"/>
                  <a:pt x="2343996" y="872051"/>
                  <a:pt x="2364592" y="873453"/>
                </a:cubicBezTo>
                <a:cubicBezTo>
                  <a:pt x="2287877" y="871955"/>
                  <a:pt x="2217407" y="861561"/>
                  <a:pt x="2153873" y="842234"/>
                </a:cubicBezTo>
                <a:cubicBezTo>
                  <a:pt x="2116870" y="830994"/>
                  <a:pt x="2081443" y="816682"/>
                  <a:pt x="2048168" y="799698"/>
                </a:cubicBezTo>
                <a:close/>
                <a:moveTo>
                  <a:pt x="1261048" y="799141"/>
                </a:moveTo>
                <a:cubicBezTo>
                  <a:pt x="1267830" y="801235"/>
                  <a:pt x="1274631" y="803310"/>
                  <a:pt x="1281490" y="805346"/>
                </a:cubicBezTo>
                <a:cubicBezTo>
                  <a:pt x="1288425" y="812243"/>
                  <a:pt x="1295342" y="819064"/>
                  <a:pt x="1302277" y="825807"/>
                </a:cubicBezTo>
                <a:cubicBezTo>
                  <a:pt x="1295495" y="823290"/>
                  <a:pt x="1288733" y="820716"/>
                  <a:pt x="1282008" y="818122"/>
                </a:cubicBezTo>
                <a:cubicBezTo>
                  <a:pt x="1275035" y="811879"/>
                  <a:pt x="1268042" y="805538"/>
                  <a:pt x="1261048" y="799141"/>
                </a:cubicBezTo>
                <a:close/>
                <a:moveTo>
                  <a:pt x="2942511" y="797623"/>
                </a:moveTo>
                <a:cubicBezTo>
                  <a:pt x="2903779" y="814395"/>
                  <a:pt x="2866258" y="829362"/>
                  <a:pt x="2829812" y="842560"/>
                </a:cubicBezTo>
                <a:cubicBezTo>
                  <a:pt x="2782800" y="852800"/>
                  <a:pt x="2734655" y="862253"/>
                  <a:pt x="2685626" y="870437"/>
                </a:cubicBezTo>
                <a:cubicBezTo>
                  <a:pt x="2733367" y="858660"/>
                  <a:pt x="2782954" y="843598"/>
                  <a:pt x="2834769" y="825115"/>
                </a:cubicBezTo>
                <a:cubicBezTo>
                  <a:pt x="2870984" y="816451"/>
                  <a:pt x="2906910" y="807248"/>
                  <a:pt x="2942511" y="797623"/>
                </a:cubicBezTo>
                <a:close/>
                <a:moveTo>
                  <a:pt x="1216611" y="796413"/>
                </a:moveTo>
                <a:cubicBezTo>
                  <a:pt x="1217956" y="797008"/>
                  <a:pt x="1219262" y="797604"/>
                  <a:pt x="1220607" y="798180"/>
                </a:cubicBezTo>
                <a:cubicBezTo>
                  <a:pt x="1221990" y="799218"/>
                  <a:pt x="1223373" y="800236"/>
                  <a:pt x="1224757" y="801254"/>
                </a:cubicBezTo>
                <a:cubicBezTo>
                  <a:pt x="1223393" y="800524"/>
                  <a:pt x="1222047" y="799794"/>
                  <a:pt x="1220683" y="799064"/>
                </a:cubicBezTo>
                <a:cubicBezTo>
                  <a:pt x="1219319" y="798200"/>
                  <a:pt x="1217975" y="797296"/>
                  <a:pt x="1216611" y="796413"/>
                </a:cubicBezTo>
                <a:close/>
                <a:moveTo>
                  <a:pt x="1348655" y="794703"/>
                </a:moveTo>
                <a:cubicBezTo>
                  <a:pt x="1356801" y="796201"/>
                  <a:pt x="1365005" y="797642"/>
                  <a:pt x="1373304" y="799083"/>
                </a:cubicBezTo>
                <a:cubicBezTo>
                  <a:pt x="1381546" y="809727"/>
                  <a:pt x="1389827" y="820370"/>
                  <a:pt x="1398204" y="831014"/>
                </a:cubicBezTo>
                <a:cubicBezTo>
                  <a:pt x="1390038" y="829112"/>
                  <a:pt x="1381911" y="827171"/>
                  <a:pt x="1373862" y="825212"/>
                </a:cubicBezTo>
                <a:cubicBezTo>
                  <a:pt x="1365408" y="815048"/>
                  <a:pt x="1356993" y="804885"/>
                  <a:pt x="1348655" y="794703"/>
                </a:cubicBezTo>
                <a:close/>
                <a:moveTo>
                  <a:pt x="1232499" y="790015"/>
                </a:moveTo>
                <a:cubicBezTo>
                  <a:pt x="1238705" y="792052"/>
                  <a:pt x="1244968" y="794069"/>
                  <a:pt x="1251250" y="796067"/>
                </a:cubicBezTo>
                <a:cubicBezTo>
                  <a:pt x="1257648" y="801965"/>
                  <a:pt x="1264026" y="807786"/>
                  <a:pt x="1270443" y="813569"/>
                </a:cubicBezTo>
                <a:cubicBezTo>
                  <a:pt x="1264218" y="811110"/>
                  <a:pt x="1258032" y="808612"/>
                  <a:pt x="1251865" y="806096"/>
                </a:cubicBezTo>
                <a:cubicBezTo>
                  <a:pt x="1245410" y="800793"/>
                  <a:pt x="1238954" y="795433"/>
                  <a:pt x="1232499" y="790015"/>
                </a:cubicBezTo>
                <a:close/>
                <a:moveTo>
                  <a:pt x="1318493" y="789035"/>
                </a:moveTo>
                <a:cubicBezTo>
                  <a:pt x="1326427" y="790572"/>
                  <a:pt x="1334457" y="792090"/>
                  <a:pt x="1342546" y="793589"/>
                </a:cubicBezTo>
                <a:cubicBezTo>
                  <a:pt x="1350749" y="803598"/>
                  <a:pt x="1358991" y="813607"/>
                  <a:pt x="1367291" y="823598"/>
                </a:cubicBezTo>
                <a:cubicBezTo>
                  <a:pt x="1359299" y="821619"/>
                  <a:pt x="1351364" y="819602"/>
                  <a:pt x="1343468" y="817546"/>
                </a:cubicBezTo>
                <a:cubicBezTo>
                  <a:pt x="1335092" y="808055"/>
                  <a:pt x="1326773" y="798545"/>
                  <a:pt x="1318493" y="789035"/>
                </a:cubicBezTo>
                <a:close/>
                <a:moveTo>
                  <a:pt x="3198397" y="787037"/>
                </a:moveTo>
                <a:cubicBezTo>
                  <a:pt x="3114113" y="839698"/>
                  <a:pt x="3036746" y="883117"/>
                  <a:pt x="2962568" y="919581"/>
                </a:cubicBezTo>
                <a:cubicBezTo>
                  <a:pt x="2902876" y="948918"/>
                  <a:pt x="2848449" y="973203"/>
                  <a:pt x="2796153" y="993817"/>
                </a:cubicBezTo>
                <a:cubicBezTo>
                  <a:pt x="2644627" y="1053183"/>
                  <a:pt x="2507894" y="1086708"/>
                  <a:pt x="2365802" y="1099349"/>
                </a:cubicBezTo>
                <a:cubicBezTo>
                  <a:pt x="2228954" y="1111549"/>
                  <a:pt x="2066631" y="1120117"/>
                  <a:pt x="1900350" y="1091491"/>
                </a:cubicBezTo>
                <a:cubicBezTo>
                  <a:pt x="1780505" y="1070934"/>
                  <a:pt x="1663868" y="1035776"/>
                  <a:pt x="1551093" y="986401"/>
                </a:cubicBezTo>
                <a:cubicBezTo>
                  <a:pt x="1543312" y="977083"/>
                  <a:pt x="1535608" y="967708"/>
                  <a:pt x="1527942" y="958294"/>
                </a:cubicBezTo>
                <a:cubicBezTo>
                  <a:pt x="1633225" y="997852"/>
                  <a:pt x="1742715" y="1026631"/>
                  <a:pt x="1854337" y="1043961"/>
                </a:cubicBezTo>
                <a:cubicBezTo>
                  <a:pt x="2020176" y="1069820"/>
                  <a:pt x="2180674" y="1062712"/>
                  <a:pt x="2309645" y="1057006"/>
                </a:cubicBezTo>
                <a:cubicBezTo>
                  <a:pt x="2451564" y="1050704"/>
                  <a:pt x="2584321" y="1026055"/>
                  <a:pt x="2727374" y="979370"/>
                </a:cubicBezTo>
                <a:cubicBezTo>
                  <a:pt x="2778977" y="962386"/>
                  <a:pt x="2832445" y="941925"/>
                  <a:pt x="2890811" y="916757"/>
                </a:cubicBezTo>
                <a:cubicBezTo>
                  <a:pt x="2956612" y="888400"/>
                  <a:pt x="3025699" y="854068"/>
                  <a:pt x="3099051" y="813166"/>
                </a:cubicBezTo>
                <a:cubicBezTo>
                  <a:pt x="3132269" y="804636"/>
                  <a:pt x="3165390" y="795894"/>
                  <a:pt x="3198397" y="787037"/>
                </a:cubicBezTo>
                <a:close/>
                <a:moveTo>
                  <a:pt x="3075881" y="786884"/>
                </a:moveTo>
                <a:cubicBezTo>
                  <a:pt x="3041164" y="805346"/>
                  <a:pt x="3007390" y="822349"/>
                  <a:pt x="2974479" y="838007"/>
                </a:cubicBezTo>
                <a:cubicBezTo>
                  <a:pt x="2934461" y="847421"/>
                  <a:pt x="2894327" y="856354"/>
                  <a:pt x="2854097" y="864635"/>
                </a:cubicBezTo>
                <a:cubicBezTo>
                  <a:pt x="2892213" y="849899"/>
                  <a:pt x="2931464" y="833242"/>
                  <a:pt x="2972020" y="814568"/>
                </a:cubicBezTo>
                <a:cubicBezTo>
                  <a:pt x="3007601" y="805462"/>
                  <a:pt x="3042260" y="796144"/>
                  <a:pt x="3075881" y="786884"/>
                </a:cubicBezTo>
                <a:close/>
                <a:moveTo>
                  <a:pt x="2852675" y="786710"/>
                </a:moveTo>
                <a:cubicBezTo>
                  <a:pt x="2852310" y="786845"/>
                  <a:pt x="2851945" y="786960"/>
                  <a:pt x="2851599" y="787095"/>
                </a:cubicBezTo>
                <a:cubicBezTo>
                  <a:pt x="2850696" y="787345"/>
                  <a:pt x="2849813" y="787614"/>
                  <a:pt x="2848909" y="787863"/>
                </a:cubicBezTo>
                <a:cubicBezTo>
                  <a:pt x="2850177" y="787479"/>
                  <a:pt x="2851426" y="787095"/>
                  <a:pt x="2852675" y="786710"/>
                </a:cubicBezTo>
                <a:close/>
                <a:moveTo>
                  <a:pt x="2052856" y="784905"/>
                </a:moveTo>
                <a:cubicBezTo>
                  <a:pt x="2067688" y="791091"/>
                  <a:pt x="2082385" y="797162"/>
                  <a:pt x="2097082" y="803041"/>
                </a:cubicBezTo>
                <a:cubicBezTo>
                  <a:pt x="2118465" y="812743"/>
                  <a:pt x="2140328" y="821696"/>
                  <a:pt x="2163191" y="829592"/>
                </a:cubicBezTo>
                <a:cubicBezTo>
                  <a:pt x="2166015" y="830572"/>
                  <a:pt x="2168878" y="831456"/>
                  <a:pt x="2171702" y="832397"/>
                </a:cubicBezTo>
                <a:cubicBezTo>
                  <a:pt x="2156255" y="827997"/>
                  <a:pt x="2140828" y="823387"/>
                  <a:pt x="2125324" y="818622"/>
                </a:cubicBezTo>
                <a:cubicBezTo>
                  <a:pt x="2114988" y="814587"/>
                  <a:pt x="2104805" y="810341"/>
                  <a:pt x="2094853" y="805846"/>
                </a:cubicBezTo>
                <a:cubicBezTo>
                  <a:pt x="2080425" y="799295"/>
                  <a:pt x="2066477" y="792282"/>
                  <a:pt x="2052856" y="784905"/>
                </a:cubicBezTo>
                <a:close/>
                <a:moveTo>
                  <a:pt x="1288560" y="783003"/>
                </a:moveTo>
                <a:cubicBezTo>
                  <a:pt x="1296283" y="784616"/>
                  <a:pt x="1304084" y="786211"/>
                  <a:pt x="1311941" y="787767"/>
                </a:cubicBezTo>
                <a:cubicBezTo>
                  <a:pt x="1320029" y="797066"/>
                  <a:pt x="1328156" y="806365"/>
                  <a:pt x="1336340" y="815663"/>
                </a:cubicBezTo>
                <a:cubicBezTo>
                  <a:pt x="1328521" y="813588"/>
                  <a:pt x="1320779" y="811475"/>
                  <a:pt x="1313094" y="809323"/>
                </a:cubicBezTo>
                <a:cubicBezTo>
                  <a:pt x="1304871" y="800563"/>
                  <a:pt x="1296706" y="791783"/>
                  <a:pt x="1288560" y="783003"/>
                </a:cubicBezTo>
                <a:close/>
                <a:moveTo>
                  <a:pt x="1204968" y="780678"/>
                </a:moveTo>
                <a:cubicBezTo>
                  <a:pt x="1210348" y="782561"/>
                  <a:pt x="1215727" y="784405"/>
                  <a:pt x="1221164" y="786249"/>
                </a:cubicBezTo>
                <a:cubicBezTo>
                  <a:pt x="1226716" y="790976"/>
                  <a:pt x="1232288" y="795644"/>
                  <a:pt x="1237859" y="800294"/>
                </a:cubicBezTo>
                <a:cubicBezTo>
                  <a:pt x="1232537" y="798046"/>
                  <a:pt x="1227216" y="795798"/>
                  <a:pt x="1221933" y="793512"/>
                </a:cubicBezTo>
                <a:cubicBezTo>
                  <a:pt x="1216265" y="789285"/>
                  <a:pt x="1210616" y="785001"/>
                  <a:pt x="1204968" y="780678"/>
                </a:cubicBezTo>
                <a:close/>
                <a:moveTo>
                  <a:pt x="2936747" y="780179"/>
                </a:moveTo>
                <a:cubicBezTo>
                  <a:pt x="2903126" y="794242"/>
                  <a:pt x="2870446" y="806979"/>
                  <a:pt x="2838612" y="818449"/>
                </a:cubicBezTo>
                <a:cubicBezTo>
                  <a:pt x="2801090" y="827479"/>
                  <a:pt x="2763281" y="835913"/>
                  <a:pt x="2725202" y="843579"/>
                </a:cubicBezTo>
                <a:cubicBezTo>
                  <a:pt x="2764011" y="832916"/>
                  <a:pt x="2804107" y="820217"/>
                  <a:pt x="2845662" y="805442"/>
                </a:cubicBezTo>
                <a:cubicBezTo>
                  <a:pt x="2876268" y="797373"/>
                  <a:pt x="2906641" y="788920"/>
                  <a:pt x="2936747" y="780179"/>
                </a:cubicBezTo>
                <a:close/>
                <a:moveTo>
                  <a:pt x="1258839" y="776547"/>
                </a:moveTo>
                <a:cubicBezTo>
                  <a:pt x="1266293" y="778219"/>
                  <a:pt x="1273843" y="779871"/>
                  <a:pt x="1281452" y="781485"/>
                </a:cubicBezTo>
                <a:cubicBezTo>
                  <a:pt x="1289367" y="790053"/>
                  <a:pt x="1297321" y="798603"/>
                  <a:pt x="1305313" y="807152"/>
                </a:cubicBezTo>
                <a:cubicBezTo>
                  <a:pt x="1297763" y="805020"/>
                  <a:pt x="1290270" y="802849"/>
                  <a:pt x="1282835" y="800639"/>
                </a:cubicBezTo>
                <a:cubicBezTo>
                  <a:pt x="1281970" y="799775"/>
                  <a:pt x="1281105" y="798930"/>
                  <a:pt x="1280241" y="798065"/>
                </a:cubicBezTo>
                <a:cubicBezTo>
                  <a:pt x="1273075" y="790899"/>
                  <a:pt x="1265947" y="783733"/>
                  <a:pt x="1258839" y="776547"/>
                </a:cubicBezTo>
                <a:close/>
                <a:moveTo>
                  <a:pt x="1961848" y="773300"/>
                </a:moveTo>
                <a:cubicBezTo>
                  <a:pt x="1964595" y="774069"/>
                  <a:pt x="1967362" y="774857"/>
                  <a:pt x="1970090" y="775664"/>
                </a:cubicBezTo>
                <a:cubicBezTo>
                  <a:pt x="1987304" y="780736"/>
                  <a:pt x="2003980" y="785846"/>
                  <a:pt x="2020291" y="790918"/>
                </a:cubicBezTo>
                <a:cubicBezTo>
                  <a:pt x="2020887" y="791264"/>
                  <a:pt x="2021463" y="791610"/>
                  <a:pt x="2022059" y="791956"/>
                </a:cubicBezTo>
                <a:cubicBezTo>
                  <a:pt x="2058389" y="812570"/>
                  <a:pt x="2097697" y="829784"/>
                  <a:pt x="2139022" y="843290"/>
                </a:cubicBezTo>
                <a:cubicBezTo>
                  <a:pt x="2120232" y="839025"/>
                  <a:pt x="2101097" y="834587"/>
                  <a:pt x="2081463" y="830015"/>
                </a:cubicBezTo>
                <a:cubicBezTo>
                  <a:pt x="2071703" y="827748"/>
                  <a:pt x="2061809" y="825442"/>
                  <a:pt x="2051780" y="823137"/>
                </a:cubicBezTo>
                <a:cubicBezTo>
                  <a:pt x="2020003" y="808785"/>
                  <a:pt x="1989898" y="792109"/>
                  <a:pt x="1961848" y="773300"/>
                </a:cubicBezTo>
                <a:close/>
                <a:moveTo>
                  <a:pt x="2917343" y="773070"/>
                </a:moveTo>
                <a:cubicBezTo>
                  <a:pt x="2894211" y="782234"/>
                  <a:pt x="2871522" y="790822"/>
                  <a:pt x="2849255" y="798795"/>
                </a:cubicBezTo>
                <a:cubicBezTo>
                  <a:pt x="2824952" y="805250"/>
                  <a:pt x="2800514" y="811456"/>
                  <a:pt x="2775961" y="817373"/>
                </a:cubicBezTo>
                <a:cubicBezTo>
                  <a:pt x="2799707" y="810130"/>
                  <a:pt x="2823933" y="802196"/>
                  <a:pt x="2848698" y="793569"/>
                </a:cubicBezTo>
                <a:cubicBezTo>
                  <a:pt x="2871522" y="787018"/>
                  <a:pt x="2894384" y="780159"/>
                  <a:pt x="2917343" y="773070"/>
                </a:cubicBezTo>
                <a:close/>
                <a:moveTo>
                  <a:pt x="1178993" y="771399"/>
                </a:moveTo>
                <a:cubicBezTo>
                  <a:pt x="1183028" y="772878"/>
                  <a:pt x="1187101" y="774338"/>
                  <a:pt x="1191155" y="775798"/>
                </a:cubicBezTo>
                <a:cubicBezTo>
                  <a:pt x="1195381" y="779083"/>
                  <a:pt x="1199627" y="782311"/>
                  <a:pt x="1203873" y="785558"/>
                </a:cubicBezTo>
                <a:cubicBezTo>
                  <a:pt x="1199819" y="783733"/>
                  <a:pt x="1195785" y="781869"/>
                  <a:pt x="1191769" y="780025"/>
                </a:cubicBezTo>
                <a:cubicBezTo>
                  <a:pt x="1187504" y="777162"/>
                  <a:pt x="1183239" y="774300"/>
                  <a:pt x="1178993" y="771399"/>
                </a:cubicBezTo>
                <a:close/>
                <a:moveTo>
                  <a:pt x="1229483" y="769765"/>
                </a:moveTo>
                <a:cubicBezTo>
                  <a:pt x="1236630" y="771475"/>
                  <a:pt x="1243834" y="773166"/>
                  <a:pt x="1251096" y="774818"/>
                </a:cubicBezTo>
                <a:cubicBezTo>
                  <a:pt x="1258762" y="782561"/>
                  <a:pt x="1266447" y="790303"/>
                  <a:pt x="1274170" y="798046"/>
                </a:cubicBezTo>
                <a:cubicBezTo>
                  <a:pt x="1266927" y="795855"/>
                  <a:pt x="1259742" y="793627"/>
                  <a:pt x="1252614" y="791360"/>
                </a:cubicBezTo>
                <a:cubicBezTo>
                  <a:pt x="1250213" y="789150"/>
                  <a:pt x="1247811" y="786922"/>
                  <a:pt x="1245410" y="784693"/>
                </a:cubicBezTo>
                <a:cubicBezTo>
                  <a:pt x="1240088" y="779717"/>
                  <a:pt x="1234785" y="774741"/>
                  <a:pt x="1229483" y="769765"/>
                </a:cubicBezTo>
                <a:close/>
                <a:moveTo>
                  <a:pt x="1379837" y="764098"/>
                </a:moveTo>
                <a:cubicBezTo>
                  <a:pt x="1461604" y="772647"/>
                  <a:pt x="1545330" y="778776"/>
                  <a:pt x="1628115" y="783944"/>
                </a:cubicBezTo>
                <a:cubicBezTo>
                  <a:pt x="1655857" y="785712"/>
                  <a:pt x="1683637" y="787229"/>
                  <a:pt x="1710515" y="788709"/>
                </a:cubicBezTo>
                <a:cubicBezTo>
                  <a:pt x="1773031" y="792167"/>
                  <a:pt x="1833626" y="795510"/>
                  <a:pt x="1891320" y="801427"/>
                </a:cubicBezTo>
                <a:cubicBezTo>
                  <a:pt x="1918755" y="820236"/>
                  <a:pt x="1947804" y="836931"/>
                  <a:pt x="1978466" y="851494"/>
                </a:cubicBezTo>
                <a:cubicBezTo>
                  <a:pt x="1929322" y="847037"/>
                  <a:pt x="1878045" y="844078"/>
                  <a:pt x="1825077" y="841023"/>
                </a:cubicBezTo>
                <a:cubicBezTo>
                  <a:pt x="1775952" y="838199"/>
                  <a:pt x="1725136" y="835279"/>
                  <a:pt x="1673763" y="830994"/>
                </a:cubicBezTo>
                <a:cubicBezTo>
                  <a:pt x="1576742" y="822964"/>
                  <a:pt x="1487501" y="812455"/>
                  <a:pt x="1405485" y="799352"/>
                </a:cubicBezTo>
                <a:cubicBezTo>
                  <a:pt x="1396878" y="787614"/>
                  <a:pt x="1388328" y="775856"/>
                  <a:pt x="1379837" y="764098"/>
                </a:cubicBezTo>
                <a:close/>
                <a:moveTo>
                  <a:pt x="1157514" y="763291"/>
                </a:moveTo>
                <a:cubicBezTo>
                  <a:pt x="1158782" y="763771"/>
                  <a:pt x="1160050" y="764271"/>
                  <a:pt x="1161318" y="764751"/>
                </a:cubicBezTo>
                <a:cubicBezTo>
                  <a:pt x="1162778" y="765769"/>
                  <a:pt x="1164239" y="766768"/>
                  <a:pt x="1165679" y="767787"/>
                </a:cubicBezTo>
                <a:cubicBezTo>
                  <a:pt x="1164469" y="767191"/>
                  <a:pt x="1163259" y="766615"/>
                  <a:pt x="1162067" y="766038"/>
                </a:cubicBezTo>
                <a:cubicBezTo>
                  <a:pt x="1160530" y="765116"/>
                  <a:pt x="1159032" y="764194"/>
                  <a:pt x="1157514" y="763291"/>
                </a:cubicBezTo>
                <a:close/>
                <a:moveTo>
                  <a:pt x="1200492" y="762542"/>
                </a:moveTo>
                <a:cubicBezTo>
                  <a:pt x="1207216" y="764271"/>
                  <a:pt x="1213998" y="765981"/>
                  <a:pt x="1220857" y="767652"/>
                </a:cubicBezTo>
                <a:cubicBezTo>
                  <a:pt x="1228023" y="774396"/>
                  <a:pt x="1235208" y="781139"/>
                  <a:pt x="1242432" y="787883"/>
                </a:cubicBezTo>
                <a:cubicBezTo>
                  <a:pt x="1242566" y="787998"/>
                  <a:pt x="1242700" y="788113"/>
                  <a:pt x="1242835" y="788248"/>
                </a:cubicBezTo>
                <a:cubicBezTo>
                  <a:pt x="1235995" y="786038"/>
                  <a:pt x="1229214" y="783790"/>
                  <a:pt x="1222489" y="781523"/>
                </a:cubicBezTo>
                <a:cubicBezTo>
                  <a:pt x="1218513" y="778142"/>
                  <a:pt x="1214536" y="774741"/>
                  <a:pt x="1210578" y="771303"/>
                </a:cubicBezTo>
                <a:cubicBezTo>
                  <a:pt x="1207216" y="768382"/>
                  <a:pt x="1203854" y="765462"/>
                  <a:pt x="1200492" y="762542"/>
                </a:cubicBezTo>
                <a:close/>
                <a:moveTo>
                  <a:pt x="3070559" y="761158"/>
                </a:moveTo>
                <a:cubicBezTo>
                  <a:pt x="3037802" y="777988"/>
                  <a:pt x="3005911" y="793589"/>
                  <a:pt x="2974787" y="807998"/>
                </a:cubicBezTo>
                <a:cubicBezTo>
                  <a:pt x="2938880" y="817219"/>
                  <a:pt x="2902050" y="826268"/>
                  <a:pt x="2864413" y="834856"/>
                </a:cubicBezTo>
                <a:cubicBezTo>
                  <a:pt x="2900032" y="821177"/>
                  <a:pt x="2936689" y="805846"/>
                  <a:pt x="2974499" y="788862"/>
                </a:cubicBezTo>
                <a:cubicBezTo>
                  <a:pt x="3006813" y="779871"/>
                  <a:pt x="3038839" y="770611"/>
                  <a:pt x="3070559" y="761158"/>
                </a:cubicBezTo>
                <a:close/>
                <a:moveTo>
                  <a:pt x="1348828" y="760717"/>
                </a:moveTo>
                <a:cubicBezTo>
                  <a:pt x="1357416" y="761696"/>
                  <a:pt x="1366023" y="762638"/>
                  <a:pt x="1374669" y="763560"/>
                </a:cubicBezTo>
                <a:cubicBezTo>
                  <a:pt x="1383045" y="775202"/>
                  <a:pt x="1391517" y="786864"/>
                  <a:pt x="1400029" y="798488"/>
                </a:cubicBezTo>
                <a:cubicBezTo>
                  <a:pt x="1391441" y="797104"/>
                  <a:pt x="1382968" y="795683"/>
                  <a:pt x="1374534" y="794242"/>
                </a:cubicBezTo>
                <a:cubicBezTo>
                  <a:pt x="1365908" y="783080"/>
                  <a:pt x="1357339" y="771898"/>
                  <a:pt x="1348828" y="760717"/>
                </a:cubicBezTo>
                <a:close/>
                <a:moveTo>
                  <a:pt x="1894509" y="757854"/>
                </a:moveTo>
                <a:cubicBezTo>
                  <a:pt x="1911954" y="761062"/>
                  <a:pt x="1929034" y="764751"/>
                  <a:pt x="1945729" y="768997"/>
                </a:cubicBezTo>
                <a:cubicBezTo>
                  <a:pt x="1947650" y="770361"/>
                  <a:pt x="1949552" y="771744"/>
                  <a:pt x="1951493" y="773089"/>
                </a:cubicBezTo>
                <a:cubicBezTo>
                  <a:pt x="1975066" y="789400"/>
                  <a:pt x="2000157" y="804194"/>
                  <a:pt x="2026477" y="817335"/>
                </a:cubicBezTo>
                <a:cubicBezTo>
                  <a:pt x="2006362" y="812781"/>
                  <a:pt x="1985690" y="808958"/>
                  <a:pt x="1964557" y="805654"/>
                </a:cubicBezTo>
                <a:cubicBezTo>
                  <a:pt x="1940004" y="791264"/>
                  <a:pt x="1916584" y="775279"/>
                  <a:pt x="1894509" y="757854"/>
                </a:cubicBezTo>
                <a:close/>
                <a:moveTo>
                  <a:pt x="3306118" y="757816"/>
                </a:moveTo>
                <a:cubicBezTo>
                  <a:pt x="3208195" y="825423"/>
                  <a:pt x="3120011" y="880504"/>
                  <a:pt x="3036188" y="926652"/>
                </a:cubicBezTo>
                <a:cubicBezTo>
                  <a:pt x="2975018" y="960311"/>
                  <a:pt x="2919475" y="988438"/>
                  <a:pt x="2866373" y="1012664"/>
                </a:cubicBezTo>
                <a:cubicBezTo>
                  <a:pt x="2707047" y="1085017"/>
                  <a:pt x="2565896" y="1127495"/>
                  <a:pt x="2422170" y="1146323"/>
                </a:cubicBezTo>
                <a:cubicBezTo>
                  <a:pt x="2305399" y="1161635"/>
                  <a:pt x="2128974" y="1178003"/>
                  <a:pt x="1945672" y="1143595"/>
                </a:cubicBezTo>
                <a:cubicBezTo>
                  <a:pt x="1820754" y="1120214"/>
                  <a:pt x="1698412" y="1078850"/>
                  <a:pt x="1579412" y="1019888"/>
                </a:cubicBezTo>
                <a:cubicBezTo>
                  <a:pt x="1572092" y="1011358"/>
                  <a:pt x="1564811" y="1002770"/>
                  <a:pt x="1557568" y="994144"/>
                </a:cubicBezTo>
                <a:cubicBezTo>
                  <a:pt x="1668095" y="1041790"/>
                  <a:pt x="1782311" y="1075853"/>
                  <a:pt x="1899582" y="1095968"/>
                </a:cubicBezTo>
                <a:cubicBezTo>
                  <a:pt x="2066362" y="1124690"/>
                  <a:pt x="2229050" y="1116102"/>
                  <a:pt x="2366205" y="1103883"/>
                </a:cubicBezTo>
                <a:cubicBezTo>
                  <a:pt x="2508740" y="1091203"/>
                  <a:pt x="2645875" y="1057563"/>
                  <a:pt x="2797805" y="998044"/>
                </a:cubicBezTo>
                <a:cubicBezTo>
                  <a:pt x="2850216" y="977391"/>
                  <a:pt x="2904778" y="953049"/>
                  <a:pt x="2964585" y="923654"/>
                </a:cubicBezTo>
                <a:cubicBezTo>
                  <a:pt x="3042548" y="885326"/>
                  <a:pt x="3124027" y="839332"/>
                  <a:pt x="3213363" y="783022"/>
                </a:cubicBezTo>
                <a:cubicBezTo>
                  <a:pt x="3244370" y="774665"/>
                  <a:pt x="3275302" y="766230"/>
                  <a:pt x="3306118" y="757816"/>
                </a:cubicBezTo>
                <a:close/>
                <a:moveTo>
                  <a:pt x="1318127" y="757105"/>
                </a:moveTo>
                <a:cubicBezTo>
                  <a:pt x="1326523" y="758142"/>
                  <a:pt x="1334976" y="759141"/>
                  <a:pt x="1343430" y="760121"/>
                </a:cubicBezTo>
                <a:cubicBezTo>
                  <a:pt x="1351825" y="771168"/>
                  <a:pt x="1360279" y="782196"/>
                  <a:pt x="1368790" y="793223"/>
                </a:cubicBezTo>
                <a:cubicBezTo>
                  <a:pt x="1360375" y="791763"/>
                  <a:pt x="1352056" y="790284"/>
                  <a:pt x="1343795" y="788766"/>
                </a:cubicBezTo>
                <a:cubicBezTo>
                  <a:pt x="1335188" y="778219"/>
                  <a:pt x="1326619" y="767671"/>
                  <a:pt x="1318127" y="757105"/>
                </a:cubicBezTo>
                <a:close/>
                <a:moveTo>
                  <a:pt x="2003019" y="755721"/>
                </a:moveTo>
                <a:cubicBezTo>
                  <a:pt x="2010954" y="759967"/>
                  <a:pt x="2018869" y="764155"/>
                  <a:pt x="2026766" y="768305"/>
                </a:cubicBezTo>
                <a:cubicBezTo>
                  <a:pt x="2023346" y="766864"/>
                  <a:pt x="2019926" y="765443"/>
                  <a:pt x="2016487" y="764002"/>
                </a:cubicBezTo>
                <a:cubicBezTo>
                  <a:pt x="2011973" y="761274"/>
                  <a:pt x="2007496" y="758526"/>
                  <a:pt x="2003019" y="755721"/>
                </a:cubicBezTo>
                <a:close/>
                <a:moveTo>
                  <a:pt x="1172096" y="755010"/>
                </a:moveTo>
                <a:cubicBezTo>
                  <a:pt x="1178301" y="756720"/>
                  <a:pt x="1184526" y="758392"/>
                  <a:pt x="1190828" y="760063"/>
                </a:cubicBezTo>
                <a:cubicBezTo>
                  <a:pt x="1196438" y="764924"/>
                  <a:pt x="1202029" y="769804"/>
                  <a:pt x="1207658" y="774665"/>
                </a:cubicBezTo>
                <a:cubicBezTo>
                  <a:pt x="1208811" y="775664"/>
                  <a:pt x="1209963" y="776643"/>
                  <a:pt x="1211116" y="777623"/>
                </a:cubicBezTo>
                <a:cubicBezTo>
                  <a:pt x="1204872" y="775471"/>
                  <a:pt x="1198666" y="773281"/>
                  <a:pt x="1192499" y="771072"/>
                </a:cubicBezTo>
                <a:cubicBezTo>
                  <a:pt x="1186908" y="766730"/>
                  <a:pt x="1181299" y="762350"/>
                  <a:pt x="1175727" y="757912"/>
                </a:cubicBezTo>
                <a:cubicBezTo>
                  <a:pt x="1174536" y="756951"/>
                  <a:pt x="1173307" y="755971"/>
                  <a:pt x="1172096" y="755010"/>
                </a:cubicBezTo>
                <a:close/>
                <a:moveTo>
                  <a:pt x="3191115" y="754377"/>
                </a:moveTo>
                <a:cubicBezTo>
                  <a:pt x="3160394" y="772878"/>
                  <a:pt x="3130443" y="790303"/>
                  <a:pt x="3101183" y="806672"/>
                </a:cubicBezTo>
                <a:cubicBezTo>
                  <a:pt x="3066217" y="815682"/>
                  <a:pt x="3031155" y="824462"/>
                  <a:pt x="2995977" y="832896"/>
                </a:cubicBezTo>
                <a:cubicBezTo>
                  <a:pt x="3028619" y="817008"/>
                  <a:pt x="3062106" y="799775"/>
                  <a:pt x="3096514" y="781177"/>
                </a:cubicBezTo>
                <a:cubicBezTo>
                  <a:pt x="3127926" y="772436"/>
                  <a:pt x="3159646" y="763406"/>
                  <a:pt x="3191115" y="754377"/>
                </a:cubicBezTo>
                <a:close/>
                <a:moveTo>
                  <a:pt x="1287599" y="753205"/>
                </a:moveTo>
                <a:cubicBezTo>
                  <a:pt x="1295822" y="754300"/>
                  <a:pt x="1304084" y="755356"/>
                  <a:pt x="1312383" y="756394"/>
                </a:cubicBezTo>
                <a:cubicBezTo>
                  <a:pt x="1320759" y="766807"/>
                  <a:pt x="1329213" y="777220"/>
                  <a:pt x="1337685" y="787633"/>
                </a:cubicBezTo>
                <a:cubicBezTo>
                  <a:pt x="1329463" y="786096"/>
                  <a:pt x="1321278" y="784540"/>
                  <a:pt x="1313209" y="782945"/>
                </a:cubicBezTo>
                <a:cubicBezTo>
                  <a:pt x="1304621" y="773031"/>
                  <a:pt x="1296091" y="763118"/>
                  <a:pt x="1287599" y="753205"/>
                </a:cubicBezTo>
                <a:close/>
                <a:moveTo>
                  <a:pt x="1257321" y="749016"/>
                </a:moveTo>
                <a:cubicBezTo>
                  <a:pt x="1265352" y="750188"/>
                  <a:pt x="1273401" y="751303"/>
                  <a:pt x="1281490" y="752378"/>
                </a:cubicBezTo>
                <a:cubicBezTo>
                  <a:pt x="1289828" y="762138"/>
                  <a:pt x="1298204" y="771879"/>
                  <a:pt x="1306638" y="781619"/>
                </a:cubicBezTo>
                <a:cubicBezTo>
                  <a:pt x="1298569" y="779986"/>
                  <a:pt x="1290597" y="778334"/>
                  <a:pt x="1282700" y="776663"/>
                </a:cubicBezTo>
                <a:cubicBezTo>
                  <a:pt x="1274189" y="767460"/>
                  <a:pt x="1265736" y="758238"/>
                  <a:pt x="1257321" y="749016"/>
                </a:cubicBezTo>
                <a:close/>
                <a:moveTo>
                  <a:pt x="1965056" y="748574"/>
                </a:moveTo>
                <a:cubicBezTo>
                  <a:pt x="1981425" y="755126"/>
                  <a:pt x="1997352" y="761696"/>
                  <a:pt x="2012991" y="768228"/>
                </a:cubicBezTo>
                <a:cubicBezTo>
                  <a:pt x="2033778" y="780812"/>
                  <a:pt x="2054988" y="792686"/>
                  <a:pt x="2077255" y="803521"/>
                </a:cubicBezTo>
                <a:cubicBezTo>
                  <a:pt x="2074546" y="802676"/>
                  <a:pt x="2071818" y="801811"/>
                  <a:pt x="2069090" y="800927"/>
                </a:cubicBezTo>
                <a:cubicBezTo>
                  <a:pt x="2054297" y="796240"/>
                  <a:pt x="2039254" y="791456"/>
                  <a:pt x="2023884" y="786653"/>
                </a:cubicBezTo>
                <a:cubicBezTo>
                  <a:pt x="2003289" y="774857"/>
                  <a:pt x="1983903" y="762081"/>
                  <a:pt x="1965056" y="748574"/>
                </a:cubicBezTo>
                <a:close/>
                <a:moveTo>
                  <a:pt x="1833088" y="748479"/>
                </a:moveTo>
                <a:cubicBezTo>
                  <a:pt x="1849957" y="750573"/>
                  <a:pt x="1866575" y="752993"/>
                  <a:pt x="1882886" y="755779"/>
                </a:cubicBezTo>
                <a:cubicBezTo>
                  <a:pt x="1903962" y="773051"/>
                  <a:pt x="1926363" y="788978"/>
                  <a:pt x="1949860" y="803444"/>
                </a:cubicBezTo>
                <a:cubicBezTo>
                  <a:pt x="1931743" y="800851"/>
                  <a:pt x="1913318" y="798603"/>
                  <a:pt x="1894567" y="796662"/>
                </a:cubicBezTo>
                <a:cubicBezTo>
                  <a:pt x="1873050" y="781907"/>
                  <a:pt x="1852551" y="765827"/>
                  <a:pt x="1833088" y="748479"/>
                </a:cubicBezTo>
                <a:close/>
                <a:moveTo>
                  <a:pt x="1144565" y="747172"/>
                </a:moveTo>
                <a:cubicBezTo>
                  <a:pt x="1149964" y="748747"/>
                  <a:pt x="1155401" y="750323"/>
                  <a:pt x="1160876" y="751860"/>
                </a:cubicBezTo>
                <a:cubicBezTo>
                  <a:pt x="1164891" y="755068"/>
                  <a:pt x="1168907" y="758277"/>
                  <a:pt x="1172903" y="761466"/>
                </a:cubicBezTo>
                <a:cubicBezTo>
                  <a:pt x="1174882" y="763041"/>
                  <a:pt x="1176861" y="764559"/>
                  <a:pt x="1178839" y="766115"/>
                </a:cubicBezTo>
                <a:cubicBezTo>
                  <a:pt x="1173364" y="764098"/>
                  <a:pt x="1167946" y="762042"/>
                  <a:pt x="1162548" y="759987"/>
                </a:cubicBezTo>
                <a:cubicBezTo>
                  <a:pt x="1156534" y="755760"/>
                  <a:pt x="1150559" y="751475"/>
                  <a:pt x="1144565" y="747172"/>
                </a:cubicBezTo>
                <a:close/>
                <a:moveTo>
                  <a:pt x="1227254" y="744482"/>
                </a:moveTo>
                <a:cubicBezTo>
                  <a:pt x="1235054" y="745712"/>
                  <a:pt x="1242893" y="746903"/>
                  <a:pt x="1250770" y="748056"/>
                </a:cubicBezTo>
                <a:cubicBezTo>
                  <a:pt x="1259012" y="757105"/>
                  <a:pt x="1267273" y="766134"/>
                  <a:pt x="1275592" y="775145"/>
                </a:cubicBezTo>
                <a:cubicBezTo>
                  <a:pt x="1267772" y="773474"/>
                  <a:pt x="1260030" y="771744"/>
                  <a:pt x="1252364" y="770015"/>
                </a:cubicBezTo>
                <a:cubicBezTo>
                  <a:pt x="1243950" y="761504"/>
                  <a:pt x="1235573" y="752993"/>
                  <a:pt x="1227254" y="744482"/>
                </a:cubicBezTo>
                <a:close/>
                <a:moveTo>
                  <a:pt x="3063489" y="741370"/>
                </a:moveTo>
                <a:cubicBezTo>
                  <a:pt x="3033998" y="755971"/>
                  <a:pt x="3005218" y="769631"/>
                  <a:pt x="2977073" y="782350"/>
                </a:cubicBezTo>
                <a:cubicBezTo>
                  <a:pt x="2945277" y="791226"/>
                  <a:pt x="2913193" y="799794"/>
                  <a:pt x="2880897" y="807998"/>
                </a:cubicBezTo>
                <a:cubicBezTo>
                  <a:pt x="2912290" y="795894"/>
                  <a:pt x="2944489" y="782599"/>
                  <a:pt x="2977573" y="768094"/>
                </a:cubicBezTo>
                <a:cubicBezTo>
                  <a:pt x="3006544" y="759372"/>
                  <a:pt x="3035189" y="750438"/>
                  <a:pt x="3063489" y="741370"/>
                </a:cubicBezTo>
                <a:close/>
                <a:moveTo>
                  <a:pt x="1197552" y="739641"/>
                </a:moveTo>
                <a:cubicBezTo>
                  <a:pt x="1205045" y="740909"/>
                  <a:pt x="1212595" y="742158"/>
                  <a:pt x="1220165" y="743368"/>
                </a:cubicBezTo>
                <a:cubicBezTo>
                  <a:pt x="1228253" y="751648"/>
                  <a:pt x="1236399" y="759929"/>
                  <a:pt x="1244564" y="768209"/>
                </a:cubicBezTo>
                <a:cubicBezTo>
                  <a:pt x="1236995" y="766442"/>
                  <a:pt x="1229521" y="764655"/>
                  <a:pt x="1222124" y="762849"/>
                </a:cubicBezTo>
                <a:cubicBezTo>
                  <a:pt x="1213902" y="755107"/>
                  <a:pt x="1205717" y="747364"/>
                  <a:pt x="1197552" y="739641"/>
                </a:cubicBezTo>
                <a:close/>
                <a:moveTo>
                  <a:pt x="1118782" y="739334"/>
                </a:moveTo>
                <a:cubicBezTo>
                  <a:pt x="1122875" y="740621"/>
                  <a:pt x="1126986" y="741908"/>
                  <a:pt x="1131136" y="743157"/>
                </a:cubicBezTo>
                <a:cubicBezTo>
                  <a:pt x="1133461" y="744867"/>
                  <a:pt x="1135843" y="746577"/>
                  <a:pt x="1138148" y="748267"/>
                </a:cubicBezTo>
                <a:cubicBezTo>
                  <a:pt x="1140396" y="749900"/>
                  <a:pt x="1142663" y="751475"/>
                  <a:pt x="1144911" y="753108"/>
                </a:cubicBezTo>
                <a:cubicBezTo>
                  <a:pt x="1140857" y="751495"/>
                  <a:pt x="1136842" y="749843"/>
                  <a:pt x="1132827" y="748210"/>
                </a:cubicBezTo>
                <a:cubicBezTo>
                  <a:pt x="1128120" y="745270"/>
                  <a:pt x="1123432" y="742311"/>
                  <a:pt x="1118782" y="739334"/>
                </a:cubicBezTo>
                <a:close/>
                <a:moveTo>
                  <a:pt x="1168215" y="734434"/>
                </a:moveTo>
                <a:cubicBezTo>
                  <a:pt x="1175362" y="735760"/>
                  <a:pt x="1182567" y="737047"/>
                  <a:pt x="1189809" y="738315"/>
                </a:cubicBezTo>
                <a:cubicBezTo>
                  <a:pt x="1197667" y="745789"/>
                  <a:pt x="1205564" y="753243"/>
                  <a:pt x="1213498" y="760717"/>
                </a:cubicBezTo>
                <a:cubicBezTo>
                  <a:pt x="1206294" y="758930"/>
                  <a:pt x="1199147" y="757105"/>
                  <a:pt x="1192077" y="755241"/>
                </a:cubicBezTo>
                <a:cubicBezTo>
                  <a:pt x="1184104" y="748305"/>
                  <a:pt x="1176131" y="741370"/>
                  <a:pt x="1168215" y="734434"/>
                </a:cubicBezTo>
                <a:close/>
                <a:moveTo>
                  <a:pt x="1097054" y="732360"/>
                </a:moveTo>
                <a:cubicBezTo>
                  <a:pt x="1098514" y="732840"/>
                  <a:pt x="1100012" y="733320"/>
                  <a:pt x="1101472" y="733800"/>
                </a:cubicBezTo>
                <a:cubicBezTo>
                  <a:pt x="1102126" y="734223"/>
                  <a:pt x="1102779" y="734646"/>
                  <a:pt x="1103432" y="735068"/>
                </a:cubicBezTo>
                <a:cubicBezTo>
                  <a:pt x="1104643" y="735875"/>
                  <a:pt x="1105891" y="736644"/>
                  <a:pt x="1107121" y="737451"/>
                </a:cubicBezTo>
                <a:cubicBezTo>
                  <a:pt x="1105833" y="736894"/>
                  <a:pt x="1104566" y="736336"/>
                  <a:pt x="1103279" y="735779"/>
                </a:cubicBezTo>
                <a:cubicBezTo>
                  <a:pt x="1101204" y="734646"/>
                  <a:pt x="1099128" y="733493"/>
                  <a:pt x="1097054" y="732360"/>
                </a:cubicBezTo>
                <a:close/>
                <a:moveTo>
                  <a:pt x="3017880" y="731034"/>
                </a:moveTo>
                <a:cubicBezTo>
                  <a:pt x="3004892" y="736682"/>
                  <a:pt x="2991905" y="742273"/>
                  <a:pt x="2978879" y="747787"/>
                </a:cubicBezTo>
                <a:cubicBezTo>
                  <a:pt x="2964374" y="752532"/>
                  <a:pt x="2949927" y="757162"/>
                  <a:pt x="2935498" y="761715"/>
                </a:cubicBezTo>
                <a:cubicBezTo>
                  <a:pt x="2948716" y="756644"/>
                  <a:pt x="2961934" y="751495"/>
                  <a:pt x="2975113" y="746250"/>
                </a:cubicBezTo>
                <a:cubicBezTo>
                  <a:pt x="2989369" y="741255"/>
                  <a:pt x="3003624" y="736183"/>
                  <a:pt x="3017880" y="731034"/>
                </a:cubicBezTo>
                <a:close/>
                <a:moveTo>
                  <a:pt x="3406963" y="730323"/>
                </a:moveTo>
                <a:cubicBezTo>
                  <a:pt x="3297761" y="812320"/>
                  <a:pt x="3202450" y="877449"/>
                  <a:pt x="3109809" y="933702"/>
                </a:cubicBezTo>
                <a:cubicBezTo>
                  <a:pt x="3047158" y="971742"/>
                  <a:pt x="2990521" y="1003750"/>
                  <a:pt x="2936632" y="1031511"/>
                </a:cubicBezTo>
                <a:cubicBezTo>
                  <a:pt x="2770293" y="1116928"/>
                  <a:pt x="2624742" y="1168340"/>
                  <a:pt x="2478539" y="1193296"/>
                </a:cubicBezTo>
                <a:cubicBezTo>
                  <a:pt x="2293679" y="1224881"/>
                  <a:pt x="2138734" y="1225630"/>
                  <a:pt x="1990973" y="1195698"/>
                </a:cubicBezTo>
                <a:cubicBezTo>
                  <a:pt x="1859620" y="1169147"/>
                  <a:pt x="1732878" y="1122154"/>
                  <a:pt x="1608999" y="1053797"/>
                </a:cubicBezTo>
                <a:cubicBezTo>
                  <a:pt x="1601563" y="1045402"/>
                  <a:pt x="1594167" y="1036967"/>
                  <a:pt x="1586828" y="1028495"/>
                </a:cubicBezTo>
                <a:cubicBezTo>
                  <a:pt x="1703234" y="1085190"/>
                  <a:pt x="1822810" y="1125132"/>
                  <a:pt x="1944845" y="1147975"/>
                </a:cubicBezTo>
                <a:cubicBezTo>
                  <a:pt x="2128763" y="1182499"/>
                  <a:pt x="2305687" y="1166092"/>
                  <a:pt x="2422746" y="1150742"/>
                </a:cubicBezTo>
                <a:cubicBezTo>
                  <a:pt x="2566933" y="1131856"/>
                  <a:pt x="2708488" y="1089263"/>
                  <a:pt x="2868217" y="1016718"/>
                </a:cubicBezTo>
                <a:cubicBezTo>
                  <a:pt x="2921435" y="992453"/>
                  <a:pt x="2977073" y="964250"/>
                  <a:pt x="3038340" y="930551"/>
                </a:cubicBezTo>
                <a:cubicBezTo>
                  <a:pt x="3125255" y="882714"/>
                  <a:pt x="3216821" y="825289"/>
                  <a:pt x="3319068" y="754280"/>
                </a:cubicBezTo>
                <a:cubicBezTo>
                  <a:pt x="3321200" y="753704"/>
                  <a:pt x="3323352" y="753108"/>
                  <a:pt x="3325503" y="752532"/>
                </a:cubicBezTo>
                <a:cubicBezTo>
                  <a:pt x="3352554" y="745136"/>
                  <a:pt x="3379720" y="737720"/>
                  <a:pt x="3406963" y="730323"/>
                </a:cubicBezTo>
                <a:close/>
                <a:moveTo>
                  <a:pt x="3049983" y="729612"/>
                </a:moveTo>
                <a:cubicBezTo>
                  <a:pt x="3038225" y="735145"/>
                  <a:pt x="3026429" y="740640"/>
                  <a:pt x="3014613" y="746039"/>
                </a:cubicBezTo>
                <a:cubicBezTo>
                  <a:pt x="3002894" y="751418"/>
                  <a:pt x="2991290" y="756605"/>
                  <a:pt x="2979801" y="761677"/>
                </a:cubicBezTo>
                <a:cubicBezTo>
                  <a:pt x="2954537" y="769304"/>
                  <a:pt x="2929024" y="776759"/>
                  <a:pt x="2903337" y="784002"/>
                </a:cubicBezTo>
                <a:cubicBezTo>
                  <a:pt x="2914960" y="779487"/>
                  <a:pt x="2926661" y="774857"/>
                  <a:pt x="2938495" y="770034"/>
                </a:cubicBezTo>
                <a:cubicBezTo>
                  <a:pt x="2951329" y="764828"/>
                  <a:pt x="2964105" y="759506"/>
                  <a:pt x="2976862" y="754127"/>
                </a:cubicBezTo>
                <a:cubicBezTo>
                  <a:pt x="3001126" y="746211"/>
                  <a:pt x="3025488" y="738027"/>
                  <a:pt x="3049983" y="729612"/>
                </a:cubicBezTo>
                <a:close/>
                <a:moveTo>
                  <a:pt x="1139359" y="728863"/>
                </a:moveTo>
                <a:cubicBezTo>
                  <a:pt x="1146064" y="730208"/>
                  <a:pt x="1152826" y="731533"/>
                  <a:pt x="1159608" y="732821"/>
                </a:cubicBezTo>
                <a:cubicBezTo>
                  <a:pt x="1167140" y="739410"/>
                  <a:pt x="1174690" y="746000"/>
                  <a:pt x="1182279" y="752609"/>
                </a:cubicBezTo>
                <a:cubicBezTo>
                  <a:pt x="1175497" y="750784"/>
                  <a:pt x="1168772" y="748920"/>
                  <a:pt x="1162125" y="747057"/>
                </a:cubicBezTo>
                <a:cubicBezTo>
                  <a:pt x="1154556" y="741005"/>
                  <a:pt x="1146967" y="734953"/>
                  <a:pt x="1139359" y="728863"/>
                </a:cubicBezTo>
                <a:close/>
                <a:moveTo>
                  <a:pt x="3184775" y="726192"/>
                </a:moveTo>
                <a:cubicBezTo>
                  <a:pt x="3155380" y="743291"/>
                  <a:pt x="3126639" y="759468"/>
                  <a:pt x="3098532" y="774722"/>
                </a:cubicBezTo>
                <a:cubicBezTo>
                  <a:pt x="3093344" y="776163"/>
                  <a:pt x="3088138" y="777623"/>
                  <a:pt x="3082970" y="779045"/>
                </a:cubicBezTo>
                <a:cubicBezTo>
                  <a:pt x="3055996" y="786499"/>
                  <a:pt x="3028350" y="794011"/>
                  <a:pt x="3000089" y="801427"/>
                </a:cubicBezTo>
                <a:cubicBezTo>
                  <a:pt x="3031020" y="786691"/>
                  <a:pt x="3062720" y="770803"/>
                  <a:pt x="3095247" y="753762"/>
                </a:cubicBezTo>
                <a:cubicBezTo>
                  <a:pt x="3120184" y="746231"/>
                  <a:pt x="3144929" y="738623"/>
                  <a:pt x="3169443" y="730976"/>
                </a:cubicBezTo>
                <a:cubicBezTo>
                  <a:pt x="3174535" y="729382"/>
                  <a:pt x="3179665" y="727787"/>
                  <a:pt x="3184775" y="726192"/>
                </a:cubicBezTo>
                <a:close/>
                <a:moveTo>
                  <a:pt x="3295533" y="724310"/>
                </a:moveTo>
                <a:cubicBezTo>
                  <a:pt x="3267925" y="742696"/>
                  <a:pt x="3241124" y="760082"/>
                  <a:pt x="3214976" y="776624"/>
                </a:cubicBezTo>
                <a:cubicBezTo>
                  <a:pt x="3182950" y="785250"/>
                  <a:pt x="3150827" y="793800"/>
                  <a:pt x="3118608" y="802157"/>
                </a:cubicBezTo>
                <a:cubicBezTo>
                  <a:pt x="3147753" y="785635"/>
                  <a:pt x="3177551" y="768094"/>
                  <a:pt x="3208098" y="749497"/>
                </a:cubicBezTo>
                <a:cubicBezTo>
                  <a:pt x="3219952" y="746077"/>
                  <a:pt x="3231748" y="742676"/>
                  <a:pt x="3243448" y="739314"/>
                </a:cubicBezTo>
                <a:cubicBezTo>
                  <a:pt x="3260759" y="734319"/>
                  <a:pt x="3278127" y="729324"/>
                  <a:pt x="3295533" y="724310"/>
                </a:cubicBezTo>
                <a:close/>
                <a:moveTo>
                  <a:pt x="1111232" y="722984"/>
                </a:moveTo>
                <a:cubicBezTo>
                  <a:pt x="1117322" y="724310"/>
                  <a:pt x="1123471" y="725616"/>
                  <a:pt x="1129638" y="726884"/>
                </a:cubicBezTo>
                <a:cubicBezTo>
                  <a:pt x="1136707" y="732552"/>
                  <a:pt x="1143758" y="738200"/>
                  <a:pt x="1150790" y="743810"/>
                </a:cubicBezTo>
                <a:cubicBezTo>
                  <a:pt x="1144585" y="742004"/>
                  <a:pt x="1138436" y="740179"/>
                  <a:pt x="1132346" y="738334"/>
                </a:cubicBezTo>
                <a:cubicBezTo>
                  <a:pt x="1125392" y="733262"/>
                  <a:pt x="1118341" y="728152"/>
                  <a:pt x="1111232" y="722984"/>
                </a:cubicBezTo>
                <a:close/>
                <a:moveTo>
                  <a:pt x="1896585" y="722869"/>
                </a:moveTo>
                <a:cubicBezTo>
                  <a:pt x="1902252" y="724751"/>
                  <a:pt x="1907900" y="726673"/>
                  <a:pt x="1913453" y="728728"/>
                </a:cubicBezTo>
                <a:cubicBezTo>
                  <a:pt x="1924154" y="732648"/>
                  <a:pt x="1934625" y="736605"/>
                  <a:pt x="1944903" y="740601"/>
                </a:cubicBezTo>
                <a:cubicBezTo>
                  <a:pt x="1963231" y="754357"/>
                  <a:pt x="1981944" y="767498"/>
                  <a:pt x="2001655" y="779775"/>
                </a:cubicBezTo>
                <a:cubicBezTo>
                  <a:pt x="1991761" y="776740"/>
                  <a:pt x="1981752" y="773723"/>
                  <a:pt x="1971550" y="770707"/>
                </a:cubicBezTo>
                <a:cubicBezTo>
                  <a:pt x="1964134" y="768517"/>
                  <a:pt x="1956642" y="766480"/>
                  <a:pt x="1949072" y="764521"/>
                </a:cubicBezTo>
                <a:cubicBezTo>
                  <a:pt x="1930667" y="751418"/>
                  <a:pt x="1913357" y="737470"/>
                  <a:pt x="1896585" y="722869"/>
                </a:cubicBezTo>
                <a:close/>
                <a:moveTo>
                  <a:pt x="1349808" y="722043"/>
                </a:moveTo>
                <a:cubicBezTo>
                  <a:pt x="1404582" y="724848"/>
                  <a:pt x="1460796" y="727076"/>
                  <a:pt x="1517856" y="729343"/>
                </a:cubicBezTo>
                <a:cubicBezTo>
                  <a:pt x="1539432" y="730189"/>
                  <a:pt x="1561122" y="731053"/>
                  <a:pt x="1582889" y="731956"/>
                </a:cubicBezTo>
                <a:lnTo>
                  <a:pt x="1599719" y="732648"/>
                </a:lnTo>
                <a:cubicBezTo>
                  <a:pt x="1677336" y="735875"/>
                  <a:pt x="1752475" y="739007"/>
                  <a:pt x="1823117" y="747268"/>
                </a:cubicBezTo>
                <a:cubicBezTo>
                  <a:pt x="1842022" y="764597"/>
                  <a:pt x="1861926" y="780659"/>
                  <a:pt x="1882790" y="795491"/>
                </a:cubicBezTo>
                <a:cubicBezTo>
                  <a:pt x="1827709" y="790111"/>
                  <a:pt x="1770111" y="786922"/>
                  <a:pt x="1710784" y="783656"/>
                </a:cubicBezTo>
                <a:cubicBezTo>
                  <a:pt x="1683926" y="782176"/>
                  <a:pt x="1656164" y="780659"/>
                  <a:pt x="1628441" y="778891"/>
                </a:cubicBezTo>
                <a:cubicBezTo>
                  <a:pt x="1544196" y="773646"/>
                  <a:pt x="1458971" y="767383"/>
                  <a:pt x="1375879" y="758584"/>
                </a:cubicBezTo>
                <a:cubicBezTo>
                  <a:pt x="1367118" y="746403"/>
                  <a:pt x="1358415" y="734223"/>
                  <a:pt x="1349808" y="722043"/>
                </a:cubicBezTo>
                <a:close/>
                <a:moveTo>
                  <a:pt x="1318396" y="720352"/>
                </a:moveTo>
                <a:cubicBezTo>
                  <a:pt x="1327176" y="720852"/>
                  <a:pt x="1336014" y="721332"/>
                  <a:pt x="1344890" y="721793"/>
                </a:cubicBezTo>
                <a:cubicBezTo>
                  <a:pt x="1353420" y="733858"/>
                  <a:pt x="1362027" y="745942"/>
                  <a:pt x="1370711" y="758046"/>
                </a:cubicBezTo>
                <a:cubicBezTo>
                  <a:pt x="1361989" y="757105"/>
                  <a:pt x="1353285" y="756144"/>
                  <a:pt x="1344621" y="755145"/>
                </a:cubicBezTo>
                <a:cubicBezTo>
                  <a:pt x="1335821" y="743560"/>
                  <a:pt x="1327061" y="731956"/>
                  <a:pt x="1318396" y="720352"/>
                </a:cubicBezTo>
                <a:close/>
                <a:moveTo>
                  <a:pt x="1287273" y="718488"/>
                </a:moveTo>
                <a:cubicBezTo>
                  <a:pt x="1295899" y="719026"/>
                  <a:pt x="1304564" y="719564"/>
                  <a:pt x="1313266" y="720064"/>
                </a:cubicBezTo>
                <a:cubicBezTo>
                  <a:pt x="1321855" y="731553"/>
                  <a:pt x="1330500" y="743041"/>
                  <a:pt x="1339203" y="754530"/>
                </a:cubicBezTo>
                <a:cubicBezTo>
                  <a:pt x="1330634" y="753531"/>
                  <a:pt x="1322085" y="752494"/>
                  <a:pt x="1313555" y="751437"/>
                </a:cubicBezTo>
                <a:cubicBezTo>
                  <a:pt x="1304736" y="740467"/>
                  <a:pt x="1295976" y="729478"/>
                  <a:pt x="1287273" y="718488"/>
                </a:cubicBezTo>
                <a:close/>
                <a:moveTo>
                  <a:pt x="1084009" y="716759"/>
                </a:moveTo>
                <a:cubicBezTo>
                  <a:pt x="1089273" y="718008"/>
                  <a:pt x="1094537" y="719218"/>
                  <a:pt x="1099859" y="720429"/>
                </a:cubicBezTo>
                <a:cubicBezTo>
                  <a:pt x="1106180" y="725020"/>
                  <a:pt x="1112443" y="729574"/>
                  <a:pt x="1118648" y="734089"/>
                </a:cubicBezTo>
                <a:cubicBezTo>
                  <a:pt x="1113288" y="732398"/>
                  <a:pt x="1107966" y="730688"/>
                  <a:pt x="1102683" y="728959"/>
                </a:cubicBezTo>
                <a:cubicBezTo>
                  <a:pt x="1096458" y="724886"/>
                  <a:pt x="1090233" y="720813"/>
                  <a:pt x="1084009" y="716759"/>
                </a:cubicBezTo>
                <a:close/>
                <a:moveTo>
                  <a:pt x="1256380" y="716452"/>
                </a:moveTo>
                <a:cubicBezTo>
                  <a:pt x="1264833" y="717047"/>
                  <a:pt x="1273325" y="717605"/>
                  <a:pt x="1281874" y="718162"/>
                </a:cubicBezTo>
                <a:cubicBezTo>
                  <a:pt x="1290462" y="729017"/>
                  <a:pt x="1299127" y="739871"/>
                  <a:pt x="1307830" y="750726"/>
                </a:cubicBezTo>
                <a:cubicBezTo>
                  <a:pt x="1299415" y="749650"/>
                  <a:pt x="1291019" y="748555"/>
                  <a:pt x="1282662" y="747441"/>
                </a:cubicBezTo>
                <a:cubicBezTo>
                  <a:pt x="1273843" y="737105"/>
                  <a:pt x="1265102" y="726788"/>
                  <a:pt x="1256380" y="716452"/>
                </a:cubicBezTo>
                <a:close/>
                <a:moveTo>
                  <a:pt x="1225717" y="714185"/>
                </a:moveTo>
                <a:cubicBezTo>
                  <a:pt x="1233997" y="714838"/>
                  <a:pt x="1242297" y="715453"/>
                  <a:pt x="1250655" y="716048"/>
                </a:cubicBezTo>
                <a:cubicBezTo>
                  <a:pt x="1259262" y="726231"/>
                  <a:pt x="1267888" y="736433"/>
                  <a:pt x="1276572" y="746615"/>
                </a:cubicBezTo>
                <a:cubicBezTo>
                  <a:pt x="1268310" y="745481"/>
                  <a:pt x="1260107" y="744309"/>
                  <a:pt x="1251942" y="743118"/>
                </a:cubicBezTo>
                <a:cubicBezTo>
                  <a:pt x="1243162" y="733474"/>
                  <a:pt x="1234420" y="723829"/>
                  <a:pt x="1225717" y="714185"/>
                </a:cubicBezTo>
                <a:close/>
                <a:moveTo>
                  <a:pt x="1195266" y="711649"/>
                </a:moveTo>
                <a:cubicBezTo>
                  <a:pt x="1203354" y="712360"/>
                  <a:pt x="1211481" y="713051"/>
                  <a:pt x="1219665" y="713704"/>
                </a:cubicBezTo>
                <a:cubicBezTo>
                  <a:pt x="1228196" y="723176"/>
                  <a:pt x="1236745" y="732667"/>
                  <a:pt x="1245371" y="742138"/>
                </a:cubicBezTo>
                <a:cubicBezTo>
                  <a:pt x="1237321" y="740928"/>
                  <a:pt x="1229290" y="739698"/>
                  <a:pt x="1221318" y="738430"/>
                </a:cubicBezTo>
                <a:cubicBezTo>
                  <a:pt x="1212595" y="729497"/>
                  <a:pt x="1203911" y="720563"/>
                  <a:pt x="1195266" y="711649"/>
                </a:cubicBezTo>
                <a:close/>
                <a:moveTo>
                  <a:pt x="1058687" y="710515"/>
                </a:moveTo>
                <a:cubicBezTo>
                  <a:pt x="1062549" y="711514"/>
                  <a:pt x="1066449" y="712494"/>
                  <a:pt x="1070349" y="713455"/>
                </a:cubicBezTo>
                <a:cubicBezTo>
                  <a:pt x="1075229" y="716644"/>
                  <a:pt x="1080109" y="719833"/>
                  <a:pt x="1084989" y="723022"/>
                </a:cubicBezTo>
                <a:cubicBezTo>
                  <a:pt x="1081012" y="721658"/>
                  <a:pt x="1077092" y="720275"/>
                  <a:pt x="1073173" y="718892"/>
                </a:cubicBezTo>
                <a:cubicBezTo>
                  <a:pt x="1072501" y="718507"/>
                  <a:pt x="1071809" y="718123"/>
                  <a:pt x="1071118" y="717720"/>
                </a:cubicBezTo>
                <a:cubicBezTo>
                  <a:pt x="1066987" y="715318"/>
                  <a:pt x="1062837" y="712917"/>
                  <a:pt x="1058687" y="710515"/>
                </a:cubicBezTo>
                <a:close/>
                <a:moveTo>
                  <a:pt x="1165180" y="708844"/>
                </a:moveTo>
                <a:cubicBezTo>
                  <a:pt x="1172980" y="709612"/>
                  <a:pt x="1180857" y="710362"/>
                  <a:pt x="1188753" y="711072"/>
                </a:cubicBezTo>
                <a:cubicBezTo>
                  <a:pt x="1197206" y="719814"/>
                  <a:pt x="1205717" y="728556"/>
                  <a:pt x="1214248" y="737297"/>
                </a:cubicBezTo>
                <a:cubicBezTo>
                  <a:pt x="1206428" y="736029"/>
                  <a:pt x="1198666" y="734723"/>
                  <a:pt x="1190943" y="733378"/>
                </a:cubicBezTo>
                <a:cubicBezTo>
                  <a:pt x="1182317" y="725193"/>
                  <a:pt x="1173729" y="717009"/>
                  <a:pt x="1165180" y="708844"/>
                </a:cubicBezTo>
                <a:close/>
                <a:moveTo>
                  <a:pt x="1911609" y="707749"/>
                </a:moveTo>
                <a:cubicBezTo>
                  <a:pt x="1923769" y="713839"/>
                  <a:pt x="1935681" y="719987"/>
                  <a:pt x="1947400" y="726135"/>
                </a:cubicBezTo>
                <a:cubicBezTo>
                  <a:pt x="1960349" y="734742"/>
                  <a:pt x="1973183" y="743195"/>
                  <a:pt x="1986055" y="751418"/>
                </a:cubicBezTo>
                <a:cubicBezTo>
                  <a:pt x="1973740" y="746384"/>
                  <a:pt x="1961233" y="741351"/>
                  <a:pt x="1948400" y="736356"/>
                </a:cubicBezTo>
                <a:cubicBezTo>
                  <a:pt x="1936027" y="727076"/>
                  <a:pt x="1923827" y="717528"/>
                  <a:pt x="1911609" y="707749"/>
                </a:cubicBezTo>
                <a:close/>
                <a:moveTo>
                  <a:pt x="1837718" y="706692"/>
                </a:moveTo>
                <a:cubicBezTo>
                  <a:pt x="1853280" y="710189"/>
                  <a:pt x="1868554" y="714185"/>
                  <a:pt x="1883501" y="718719"/>
                </a:cubicBezTo>
                <a:cubicBezTo>
                  <a:pt x="1899947" y="733435"/>
                  <a:pt x="1916968" y="747691"/>
                  <a:pt x="1934778" y="761024"/>
                </a:cubicBezTo>
                <a:cubicBezTo>
                  <a:pt x="1918871" y="757278"/>
                  <a:pt x="1902655" y="753973"/>
                  <a:pt x="1886114" y="751091"/>
                </a:cubicBezTo>
                <a:cubicBezTo>
                  <a:pt x="1885615" y="750669"/>
                  <a:pt x="1885096" y="750265"/>
                  <a:pt x="1884577" y="749843"/>
                </a:cubicBezTo>
                <a:cubicBezTo>
                  <a:pt x="1868189" y="736298"/>
                  <a:pt x="1852665" y="721774"/>
                  <a:pt x="1837718" y="706692"/>
                </a:cubicBezTo>
                <a:close/>
                <a:moveTo>
                  <a:pt x="1135459" y="705693"/>
                </a:moveTo>
                <a:cubicBezTo>
                  <a:pt x="1142971" y="706538"/>
                  <a:pt x="1150521" y="707345"/>
                  <a:pt x="1158129" y="708114"/>
                </a:cubicBezTo>
                <a:cubicBezTo>
                  <a:pt x="1166429" y="716068"/>
                  <a:pt x="1174767" y="724021"/>
                  <a:pt x="1183124" y="731975"/>
                </a:cubicBezTo>
                <a:cubicBezTo>
                  <a:pt x="1175612" y="730650"/>
                  <a:pt x="1168139" y="729286"/>
                  <a:pt x="1160723" y="727864"/>
                </a:cubicBezTo>
                <a:cubicBezTo>
                  <a:pt x="1152269" y="720467"/>
                  <a:pt x="1143854" y="713071"/>
                  <a:pt x="1135459" y="705693"/>
                </a:cubicBezTo>
                <a:close/>
                <a:moveTo>
                  <a:pt x="3501774" y="704944"/>
                </a:moveTo>
                <a:cubicBezTo>
                  <a:pt x="3384274" y="799621"/>
                  <a:pt x="3282565" y="874856"/>
                  <a:pt x="3183430" y="940772"/>
                </a:cubicBezTo>
                <a:cubicBezTo>
                  <a:pt x="3116707" y="984826"/>
                  <a:pt x="3060588" y="1019657"/>
                  <a:pt x="3006890" y="1050358"/>
                </a:cubicBezTo>
                <a:cubicBezTo>
                  <a:pt x="2834192" y="1148839"/>
                  <a:pt x="2684224" y="1209185"/>
                  <a:pt x="2534925" y="1240289"/>
                </a:cubicBezTo>
                <a:cubicBezTo>
                  <a:pt x="2351854" y="1278425"/>
                  <a:pt x="2188743" y="1280884"/>
                  <a:pt x="2036276" y="1247801"/>
                </a:cubicBezTo>
                <a:cubicBezTo>
                  <a:pt x="1899563" y="1218195"/>
                  <a:pt x="1767133" y="1164248"/>
                  <a:pt x="1637010" y="1084825"/>
                </a:cubicBezTo>
                <a:cubicBezTo>
                  <a:pt x="1630285" y="1077505"/>
                  <a:pt x="1623600" y="1070127"/>
                  <a:pt x="1616952" y="1062712"/>
                </a:cubicBezTo>
                <a:cubicBezTo>
                  <a:pt x="1737950" y="1128206"/>
                  <a:pt x="1863290" y="1174334"/>
                  <a:pt x="1990109" y="1199982"/>
                </a:cubicBezTo>
                <a:cubicBezTo>
                  <a:pt x="2138407" y="1230030"/>
                  <a:pt x="2293852" y="1229281"/>
                  <a:pt x="2479287" y="1197600"/>
                </a:cubicBezTo>
                <a:cubicBezTo>
                  <a:pt x="2625933" y="1172567"/>
                  <a:pt x="2771888" y="1121020"/>
                  <a:pt x="2938610" y="1035411"/>
                </a:cubicBezTo>
                <a:cubicBezTo>
                  <a:pt x="2992597" y="1007573"/>
                  <a:pt x="3049349" y="975527"/>
                  <a:pt x="3112076" y="937449"/>
                </a:cubicBezTo>
                <a:cubicBezTo>
                  <a:pt x="3207292" y="879601"/>
                  <a:pt x="3305330" y="812436"/>
                  <a:pt x="3418317" y="727249"/>
                </a:cubicBezTo>
                <a:cubicBezTo>
                  <a:pt x="3446040" y="719756"/>
                  <a:pt x="3473878" y="712283"/>
                  <a:pt x="3501774" y="704944"/>
                </a:cubicBezTo>
                <a:close/>
                <a:moveTo>
                  <a:pt x="1037266" y="704828"/>
                </a:moveTo>
                <a:cubicBezTo>
                  <a:pt x="1038514" y="705174"/>
                  <a:pt x="1039782" y="705501"/>
                  <a:pt x="1041031" y="705847"/>
                </a:cubicBezTo>
                <a:cubicBezTo>
                  <a:pt x="1043087" y="707038"/>
                  <a:pt x="1045143" y="708229"/>
                  <a:pt x="1047198" y="709401"/>
                </a:cubicBezTo>
                <a:cubicBezTo>
                  <a:pt x="1046103" y="708998"/>
                  <a:pt x="1045047" y="708575"/>
                  <a:pt x="1043971" y="708171"/>
                </a:cubicBezTo>
                <a:cubicBezTo>
                  <a:pt x="1041742" y="707057"/>
                  <a:pt x="1039475" y="705962"/>
                  <a:pt x="1037266" y="704828"/>
                </a:cubicBezTo>
                <a:close/>
                <a:moveTo>
                  <a:pt x="3176821" y="703983"/>
                </a:moveTo>
                <a:cubicBezTo>
                  <a:pt x="3174785" y="705136"/>
                  <a:pt x="3172728" y="706289"/>
                  <a:pt x="3170673" y="707441"/>
                </a:cubicBezTo>
                <a:cubicBezTo>
                  <a:pt x="3145679" y="721389"/>
                  <a:pt x="3121183" y="734684"/>
                  <a:pt x="3097148" y="747345"/>
                </a:cubicBezTo>
                <a:cubicBezTo>
                  <a:pt x="3067542" y="756298"/>
                  <a:pt x="3037649" y="765135"/>
                  <a:pt x="3007504" y="773742"/>
                </a:cubicBezTo>
                <a:cubicBezTo>
                  <a:pt x="3035708" y="760582"/>
                  <a:pt x="3064565" y="746500"/>
                  <a:pt x="3094094" y="731495"/>
                </a:cubicBezTo>
                <a:cubicBezTo>
                  <a:pt x="3122086" y="722369"/>
                  <a:pt x="3149694" y="713167"/>
                  <a:pt x="3176821" y="703983"/>
                </a:cubicBezTo>
                <a:close/>
                <a:moveTo>
                  <a:pt x="1106160" y="702216"/>
                </a:moveTo>
                <a:cubicBezTo>
                  <a:pt x="1113307" y="703119"/>
                  <a:pt x="1120493" y="704002"/>
                  <a:pt x="1127755" y="704828"/>
                </a:cubicBezTo>
                <a:cubicBezTo>
                  <a:pt x="1135824" y="711956"/>
                  <a:pt x="1143950" y="719084"/>
                  <a:pt x="1152096" y="726231"/>
                </a:cubicBezTo>
                <a:cubicBezTo>
                  <a:pt x="1144930" y="724848"/>
                  <a:pt x="1137822" y="723407"/>
                  <a:pt x="1130732" y="721947"/>
                </a:cubicBezTo>
                <a:cubicBezTo>
                  <a:pt x="1122586" y="715395"/>
                  <a:pt x="1114383" y="708825"/>
                  <a:pt x="1106160" y="702216"/>
                </a:cubicBezTo>
                <a:close/>
                <a:moveTo>
                  <a:pt x="1077399" y="698373"/>
                </a:moveTo>
                <a:cubicBezTo>
                  <a:pt x="1084066" y="699315"/>
                  <a:pt x="1090791" y="700218"/>
                  <a:pt x="1097553" y="701101"/>
                </a:cubicBezTo>
                <a:cubicBezTo>
                  <a:pt x="1105353" y="707384"/>
                  <a:pt x="1113134" y="713647"/>
                  <a:pt x="1120877" y="719872"/>
                </a:cubicBezTo>
                <a:cubicBezTo>
                  <a:pt x="1114191" y="718431"/>
                  <a:pt x="1107524" y="716971"/>
                  <a:pt x="1100916" y="715472"/>
                </a:cubicBezTo>
                <a:cubicBezTo>
                  <a:pt x="1093154" y="709843"/>
                  <a:pt x="1085315" y="704118"/>
                  <a:pt x="1077399" y="698373"/>
                </a:cubicBezTo>
                <a:close/>
                <a:moveTo>
                  <a:pt x="3392323" y="696913"/>
                </a:moveTo>
                <a:cubicBezTo>
                  <a:pt x="3367731" y="714665"/>
                  <a:pt x="3343755" y="731668"/>
                  <a:pt x="3320355" y="747960"/>
                </a:cubicBezTo>
                <a:cubicBezTo>
                  <a:pt x="3290230" y="756183"/>
                  <a:pt x="3260029" y="764444"/>
                  <a:pt x="3229712" y="772628"/>
                </a:cubicBezTo>
                <a:cubicBezTo>
                  <a:pt x="3255725" y="756048"/>
                  <a:pt x="3282411" y="738603"/>
                  <a:pt x="3309865" y="720217"/>
                </a:cubicBezTo>
                <a:cubicBezTo>
                  <a:pt x="3337242" y="712379"/>
                  <a:pt x="3364754" y="704579"/>
                  <a:pt x="3392323" y="696913"/>
                </a:cubicBezTo>
                <a:close/>
                <a:moveTo>
                  <a:pt x="3094631" y="696663"/>
                </a:moveTo>
                <a:cubicBezTo>
                  <a:pt x="3093709" y="697086"/>
                  <a:pt x="3092768" y="697509"/>
                  <a:pt x="3091846" y="697931"/>
                </a:cubicBezTo>
                <a:cubicBezTo>
                  <a:pt x="3090674" y="698373"/>
                  <a:pt x="3089522" y="698815"/>
                  <a:pt x="3088349" y="699257"/>
                </a:cubicBezTo>
                <a:cubicBezTo>
                  <a:pt x="3088926" y="699007"/>
                  <a:pt x="3089522" y="698758"/>
                  <a:pt x="3090098" y="698508"/>
                </a:cubicBezTo>
                <a:cubicBezTo>
                  <a:pt x="3091616" y="697893"/>
                  <a:pt x="3093114" y="697278"/>
                  <a:pt x="3094631" y="696663"/>
                </a:cubicBezTo>
                <a:close/>
                <a:moveTo>
                  <a:pt x="1781158" y="696126"/>
                </a:moveTo>
                <a:cubicBezTo>
                  <a:pt x="1796874" y="698527"/>
                  <a:pt x="1812378" y="701293"/>
                  <a:pt x="1827594" y="704483"/>
                </a:cubicBezTo>
                <a:cubicBezTo>
                  <a:pt x="1842733" y="720064"/>
                  <a:pt x="1858468" y="735126"/>
                  <a:pt x="1875067" y="749247"/>
                </a:cubicBezTo>
                <a:cubicBezTo>
                  <a:pt x="1859102" y="746653"/>
                  <a:pt x="1842848" y="744425"/>
                  <a:pt x="1826383" y="742465"/>
                </a:cubicBezTo>
                <a:cubicBezTo>
                  <a:pt x="1822368" y="738757"/>
                  <a:pt x="1818372" y="735011"/>
                  <a:pt x="1814453" y="731207"/>
                </a:cubicBezTo>
                <a:cubicBezTo>
                  <a:pt x="1802887" y="719987"/>
                  <a:pt x="1791821" y="708229"/>
                  <a:pt x="1781158" y="696126"/>
                </a:cubicBezTo>
                <a:close/>
                <a:moveTo>
                  <a:pt x="1049331" y="694108"/>
                </a:moveTo>
                <a:cubicBezTo>
                  <a:pt x="1055363" y="695069"/>
                  <a:pt x="1061454" y="696010"/>
                  <a:pt x="1067563" y="696913"/>
                </a:cubicBezTo>
                <a:cubicBezTo>
                  <a:pt x="1074902" y="702273"/>
                  <a:pt x="1082184" y="707576"/>
                  <a:pt x="1089426" y="712840"/>
                </a:cubicBezTo>
                <a:cubicBezTo>
                  <a:pt x="1083355" y="711418"/>
                  <a:pt x="1077342" y="709977"/>
                  <a:pt x="1071367" y="708479"/>
                </a:cubicBezTo>
                <a:cubicBezTo>
                  <a:pt x="1064009" y="703676"/>
                  <a:pt x="1056670" y="698892"/>
                  <a:pt x="1049331" y="694108"/>
                </a:cubicBezTo>
                <a:close/>
                <a:moveTo>
                  <a:pt x="3288924" y="693417"/>
                </a:moveTo>
                <a:cubicBezTo>
                  <a:pt x="3261931" y="710765"/>
                  <a:pt x="3235495" y="727345"/>
                  <a:pt x="3209616" y="743157"/>
                </a:cubicBezTo>
                <a:cubicBezTo>
                  <a:pt x="3179511" y="751821"/>
                  <a:pt x="3149021" y="760544"/>
                  <a:pt x="3118705" y="769074"/>
                </a:cubicBezTo>
                <a:cubicBezTo>
                  <a:pt x="3146792" y="753589"/>
                  <a:pt x="3175496" y="737201"/>
                  <a:pt x="3204871" y="719891"/>
                </a:cubicBezTo>
                <a:cubicBezTo>
                  <a:pt x="3220144" y="715088"/>
                  <a:pt x="3235418" y="710285"/>
                  <a:pt x="3250385" y="705559"/>
                </a:cubicBezTo>
                <a:cubicBezTo>
                  <a:pt x="3263199" y="701524"/>
                  <a:pt x="3276052" y="697470"/>
                  <a:pt x="3288924" y="693417"/>
                </a:cubicBezTo>
                <a:close/>
                <a:moveTo>
                  <a:pt x="1022415" y="689555"/>
                </a:moveTo>
                <a:cubicBezTo>
                  <a:pt x="1027506" y="690477"/>
                  <a:pt x="1032655" y="691361"/>
                  <a:pt x="1037823" y="692225"/>
                </a:cubicBezTo>
                <a:cubicBezTo>
                  <a:pt x="1044316" y="696452"/>
                  <a:pt x="1050810" y="700698"/>
                  <a:pt x="1057304" y="704944"/>
                </a:cubicBezTo>
                <a:cubicBezTo>
                  <a:pt x="1052174" y="703618"/>
                  <a:pt x="1047083" y="702254"/>
                  <a:pt x="1042030" y="700871"/>
                </a:cubicBezTo>
                <a:cubicBezTo>
                  <a:pt x="1035479" y="697086"/>
                  <a:pt x="1028947" y="693320"/>
                  <a:pt x="1022415" y="689555"/>
                </a:cubicBezTo>
                <a:close/>
                <a:moveTo>
                  <a:pt x="3166389" y="688345"/>
                </a:moveTo>
                <a:cubicBezTo>
                  <a:pt x="3142912" y="700832"/>
                  <a:pt x="3119358" y="713128"/>
                  <a:pt x="3095689" y="725174"/>
                </a:cubicBezTo>
                <a:cubicBezTo>
                  <a:pt x="3070098" y="733531"/>
                  <a:pt x="3044181" y="741812"/>
                  <a:pt x="3017975" y="749977"/>
                </a:cubicBezTo>
                <a:cubicBezTo>
                  <a:pt x="3042951" y="738527"/>
                  <a:pt x="3067811" y="726769"/>
                  <a:pt x="3092595" y="714780"/>
                </a:cubicBezTo>
                <a:cubicBezTo>
                  <a:pt x="3117033" y="706173"/>
                  <a:pt x="3141624" y="697355"/>
                  <a:pt x="3166389" y="688345"/>
                </a:cubicBezTo>
                <a:close/>
                <a:moveTo>
                  <a:pt x="997381" y="684790"/>
                </a:moveTo>
                <a:cubicBezTo>
                  <a:pt x="1000993" y="685520"/>
                  <a:pt x="1004605" y="686251"/>
                  <a:pt x="1008274" y="686942"/>
                </a:cubicBezTo>
                <a:cubicBezTo>
                  <a:pt x="1013289" y="689843"/>
                  <a:pt x="1018322" y="692744"/>
                  <a:pt x="1023356" y="695645"/>
                </a:cubicBezTo>
                <a:cubicBezTo>
                  <a:pt x="1019821" y="694627"/>
                  <a:pt x="1016305" y="693570"/>
                  <a:pt x="1012809" y="692533"/>
                </a:cubicBezTo>
                <a:cubicBezTo>
                  <a:pt x="1007660" y="689939"/>
                  <a:pt x="1002530" y="687365"/>
                  <a:pt x="997381" y="684790"/>
                </a:cubicBezTo>
                <a:close/>
                <a:moveTo>
                  <a:pt x="3147446" y="682254"/>
                </a:moveTo>
                <a:cubicBezTo>
                  <a:pt x="3129732" y="691130"/>
                  <a:pt x="3111999" y="699853"/>
                  <a:pt x="3094228" y="708460"/>
                </a:cubicBezTo>
                <a:cubicBezTo>
                  <a:pt x="3074594" y="715395"/>
                  <a:pt x="3055074" y="722177"/>
                  <a:pt x="3035631" y="728805"/>
                </a:cubicBezTo>
                <a:cubicBezTo>
                  <a:pt x="3053883" y="720755"/>
                  <a:pt x="3072096" y="712552"/>
                  <a:pt x="3090309" y="704214"/>
                </a:cubicBezTo>
                <a:cubicBezTo>
                  <a:pt x="3109329" y="697028"/>
                  <a:pt x="3128368" y="689689"/>
                  <a:pt x="3147446" y="682254"/>
                </a:cubicBezTo>
                <a:close/>
                <a:moveTo>
                  <a:pt x="3592091" y="681678"/>
                </a:moveTo>
                <a:cubicBezTo>
                  <a:pt x="3466770" y="789208"/>
                  <a:pt x="3360123" y="873838"/>
                  <a:pt x="3257089" y="947823"/>
                </a:cubicBezTo>
                <a:cubicBezTo>
                  <a:pt x="3189174" y="996315"/>
                  <a:pt x="3131999" y="1034893"/>
                  <a:pt x="3077148" y="1069205"/>
                </a:cubicBezTo>
                <a:cubicBezTo>
                  <a:pt x="2899379" y="1180213"/>
                  <a:pt x="2744991" y="1249492"/>
                  <a:pt x="2591333" y="1287263"/>
                </a:cubicBezTo>
                <a:cubicBezTo>
                  <a:pt x="2405898" y="1332123"/>
                  <a:pt x="2239156" y="1336254"/>
                  <a:pt x="2081578" y="1299885"/>
                </a:cubicBezTo>
                <a:cubicBezTo>
                  <a:pt x="1939331" y="1267109"/>
                  <a:pt x="1801081" y="1205746"/>
                  <a:pt x="1664598" y="1114411"/>
                </a:cubicBezTo>
                <a:cubicBezTo>
                  <a:pt x="1658854" y="1108360"/>
                  <a:pt x="1653129" y="1102250"/>
                  <a:pt x="1647442" y="1096122"/>
                </a:cubicBezTo>
                <a:cubicBezTo>
                  <a:pt x="1773896" y="1171625"/>
                  <a:pt x="1902617" y="1223229"/>
                  <a:pt x="2035373" y="1251970"/>
                </a:cubicBezTo>
                <a:cubicBezTo>
                  <a:pt x="2188416" y="1285188"/>
                  <a:pt x="2352122" y="1282729"/>
                  <a:pt x="2535810" y="1244477"/>
                </a:cubicBezTo>
                <a:cubicBezTo>
                  <a:pt x="2685549" y="1213277"/>
                  <a:pt x="2835903" y="1152778"/>
                  <a:pt x="3009003" y="1054085"/>
                </a:cubicBezTo>
                <a:cubicBezTo>
                  <a:pt x="3062797" y="1023308"/>
                  <a:pt x="3118973" y="988438"/>
                  <a:pt x="3185812" y="944327"/>
                </a:cubicBezTo>
                <a:cubicBezTo>
                  <a:pt x="3287137" y="876950"/>
                  <a:pt x="3391132" y="799871"/>
                  <a:pt x="3511899" y="702273"/>
                </a:cubicBezTo>
                <a:cubicBezTo>
                  <a:pt x="3538566" y="695280"/>
                  <a:pt x="3565290" y="688402"/>
                  <a:pt x="3592091" y="681678"/>
                </a:cubicBezTo>
                <a:close/>
                <a:moveTo>
                  <a:pt x="976959" y="680525"/>
                </a:moveTo>
                <a:cubicBezTo>
                  <a:pt x="977497" y="680660"/>
                  <a:pt x="978073" y="680775"/>
                  <a:pt x="978611" y="680890"/>
                </a:cubicBezTo>
                <a:cubicBezTo>
                  <a:pt x="980206" y="681678"/>
                  <a:pt x="981801" y="682466"/>
                  <a:pt x="983395" y="683273"/>
                </a:cubicBezTo>
                <a:cubicBezTo>
                  <a:pt x="981243" y="682350"/>
                  <a:pt x="979091" y="681447"/>
                  <a:pt x="976959" y="680525"/>
                </a:cubicBezTo>
                <a:close/>
                <a:moveTo>
                  <a:pt x="1877565" y="680237"/>
                </a:moveTo>
                <a:cubicBezTo>
                  <a:pt x="1887939" y="686827"/>
                  <a:pt x="1898122" y="693474"/>
                  <a:pt x="1908189" y="700102"/>
                </a:cubicBezTo>
                <a:cubicBezTo>
                  <a:pt x="1903078" y="697566"/>
                  <a:pt x="1897949" y="695050"/>
                  <a:pt x="1892742" y="692552"/>
                </a:cubicBezTo>
                <a:cubicBezTo>
                  <a:pt x="1888823" y="689382"/>
                  <a:pt x="1884903" y="686193"/>
                  <a:pt x="1880946" y="682984"/>
                </a:cubicBezTo>
                <a:cubicBezTo>
                  <a:pt x="1879832" y="682062"/>
                  <a:pt x="1878698" y="681159"/>
                  <a:pt x="1877565" y="680237"/>
                </a:cubicBezTo>
                <a:close/>
                <a:moveTo>
                  <a:pt x="1314823" y="678911"/>
                </a:moveTo>
                <a:cubicBezTo>
                  <a:pt x="1323507" y="691399"/>
                  <a:pt x="1332268" y="703906"/>
                  <a:pt x="1341105" y="716433"/>
                </a:cubicBezTo>
                <a:cubicBezTo>
                  <a:pt x="1332152" y="715952"/>
                  <a:pt x="1323238" y="715472"/>
                  <a:pt x="1314381" y="714953"/>
                </a:cubicBezTo>
                <a:cubicBezTo>
                  <a:pt x="1305409" y="702946"/>
                  <a:pt x="1296494" y="690938"/>
                  <a:pt x="1287657" y="678931"/>
                </a:cubicBezTo>
                <a:cubicBezTo>
                  <a:pt x="1296667" y="678931"/>
                  <a:pt x="1305735" y="678931"/>
                  <a:pt x="1314823" y="678911"/>
                </a:cubicBezTo>
                <a:close/>
                <a:moveTo>
                  <a:pt x="1342027" y="678892"/>
                </a:moveTo>
                <a:cubicBezTo>
                  <a:pt x="1405754" y="678796"/>
                  <a:pt x="1471651" y="678700"/>
                  <a:pt x="1537664" y="679949"/>
                </a:cubicBezTo>
                <a:cubicBezTo>
                  <a:pt x="1618739" y="681524"/>
                  <a:pt x="1698085" y="684233"/>
                  <a:pt x="1772379" y="694838"/>
                </a:cubicBezTo>
                <a:cubicBezTo>
                  <a:pt x="1784501" y="708863"/>
                  <a:pt x="1797123" y="722446"/>
                  <a:pt x="1810437" y="735337"/>
                </a:cubicBezTo>
                <a:cubicBezTo>
                  <a:pt x="1812532" y="737374"/>
                  <a:pt x="1814683" y="739353"/>
                  <a:pt x="1816797" y="741351"/>
                </a:cubicBezTo>
                <a:cubicBezTo>
                  <a:pt x="1748017" y="733666"/>
                  <a:pt x="1675127" y="730630"/>
                  <a:pt x="1599911" y="727499"/>
                </a:cubicBezTo>
                <a:lnTo>
                  <a:pt x="1583101" y="726807"/>
                </a:lnTo>
                <a:cubicBezTo>
                  <a:pt x="1561333" y="725904"/>
                  <a:pt x="1539643" y="725040"/>
                  <a:pt x="1518068" y="724194"/>
                </a:cubicBezTo>
                <a:cubicBezTo>
                  <a:pt x="1459625" y="721889"/>
                  <a:pt x="1402046" y="719603"/>
                  <a:pt x="1346004" y="716682"/>
                </a:cubicBezTo>
                <a:cubicBezTo>
                  <a:pt x="1337109" y="704079"/>
                  <a:pt x="1328271" y="691476"/>
                  <a:pt x="1319510" y="678911"/>
                </a:cubicBezTo>
                <a:cubicBezTo>
                  <a:pt x="1326984" y="678911"/>
                  <a:pt x="1334496" y="678892"/>
                  <a:pt x="1342027" y="678892"/>
                </a:cubicBezTo>
                <a:close/>
                <a:moveTo>
                  <a:pt x="1256091" y="678873"/>
                </a:moveTo>
                <a:cubicBezTo>
                  <a:pt x="1264948" y="678911"/>
                  <a:pt x="1273824" y="678931"/>
                  <a:pt x="1282758" y="678931"/>
                </a:cubicBezTo>
                <a:cubicBezTo>
                  <a:pt x="1291538" y="690842"/>
                  <a:pt x="1300356" y="702754"/>
                  <a:pt x="1309251" y="714665"/>
                </a:cubicBezTo>
                <a:cubicBezTo>
                  <a:pt x="1300452" y="714147"/>
                  <a:pt x="1291672" y="713628"/>
                  <a:pt x="1282969" y="713071"/>
                </a:cubicBezTo>
                <a:cubicBezTo>
                  <a:pt x="1273939" y="701659"/>
                  <a:pt x="1264987" y="690266"/>
                  <a:pt x="1256091" y="678873"/>
                </a:cubicBezTo>
                <a:close/>
                <a:moveTo>
                  <a:pt x="1224757" y="678719"/>
                </a:moveTo>
                <a:cubicBezTo>
                  <a:pt x="1233441" y="678796"/>
                  <a:pt x="1242182" y="678835"/>
                  <a:pt x="1250962" y="678873"/>
                </a:cubicBezTo>
                <a:cubicBezTo>
                  <a:pt x="1259780" y="690150"/>
                  <a:pt x="1268656" y="701428"/>
                  <a:pt x="1277571" y="712725"/>
                </a:cubicBezTo>
                <a:cubicBezTo>
                  <a:pt x="1268906" y="712168"/>
                  <a:pt x="1260318" y="711572"/>
                  <a:pt x="1251749" y="710957"/>
                </a:cubicBezTo>
                <a:cubicBezTo>
                  <a:pt x="1242700" y="700218"/>
                  <a:pt x="1233690" y="689459"/>
                  <a:pt x="1224757" y="678719"/>
                </a:cubicBezTo>
                <a:close/>
                <a:moveTo>
                  <a:pt x="1193671" y="678431"/>
                </a:moveTo>
                <a:cubicBezTo>
                  <a:pt x="1202202" y="678527"/>
                  <a:pt x="1210751" y="678623"/>
                  <a:pt x="1219377" y="678681"/>
                </a:cubicBezTo>
                <a:cubicBezTo>
                  <a:pt x="1228214" y="689305"/>
                  <a:pt x="1237091" y="699930"/>
                  <a:pt x="1246024" y="710554"/>
                </a:cubicBezTo>
                <a:cubicBezTo>
                  <a:pt x="1237552" y="709939"/>
                  <a:pt x="1229099" y="709305"/>
                  <a:pt x="1220722" y="708633"/>
                </a:cubicBezTo>
                <a:cubicBezTo>
                  <a:pt x="1211654" y="698546"/>
                  <a:pt x="1202644" y="688479"/>
                  <a:pt x="1193671" y="678431"/>
                </a:cubicBezTo>
                <a:close/>
                <a:moveTo>
                  <a:pt x="1847959" y="677970"/>
                </a:moveTo>
                <a:cubicBezTo>
                  <a:pt x="1850937" y="679219"/>
                  <a:pt x="1853895" y="680468"/>
                  <a:pt x="1856816" y="681774"/>
                </a:cubicBezTo>
                <a:cubicBezTo>
                  <a:pt x="1867863" y="686692"/>
                  <a:pt x="1878640" y="691707"/>
                  <a:pt x="1889207" y="696779"/>
                </a:cubicBezTo>
                <a:cubicBezTo>
                  <a:pt x="1902886" y="707864"/>
                  <a:pt x="1916431" y="718757"/>
                  <a:pt x="1930090" y="729324"/>
                </a:cubicBezTo>
                <a:cubicBezTo>
                  <a:pt x="1925191" y="727480"/>
                  <a:pt x="1920254" y="725635"/>
                  <a:pt x="1915259" y="723791"/>
                </a:cubicBezTo>
                <a:cubicBezTo>
                  <a:pt x="1905941" y="720371"/>
                  <a:pt x="1896450" y="717220"/>
                  <a:pt x="1886844" y="714262"/>
                </a:cubicBezTo>
                <a:cubicBezTo>
                  <a:pt x="1873703" y="702523"/>
                  <a:pt x="1860850" y="690381"/>
                  <a:pt x="1847959" y="677970"/>
                </a:cubicBezTo>
                <a:close/>
                <a:moveTo>
                  <a:pt x="1162778" y="677951"/>
                </a:moveTo>
                <a:cubicBezTo>
                  <a:pt x="1171135" y="678105"/>
                  <a:pt x="1179531" y="678239"/>
                  <a:pt x="1188004" y="678354"/>
                </a:cubicBezTo>
                <a:cubicBezTo>
                  <a:pt x="1196822" y="688268"/>
                  <a:pt x="1205717" y="698200"/>
                  <a:pt x="1214632" y="708133"/>
                </a:cubicBezTo>
                <a:cubicBezTo>
                  <a:pt x="1206294" y="707441"/>
                  <a:pt x="1198013" y="706730"/>
                  <a:pt x="1189790" y="705981"/>
                </a:cubicBezTo>
                <a:cubicBezTo>
                  <a:pt x="1180741" y="696625"/>
                  <a:pt x="1171731" y="687288"/>
                  <a:pt x="1162778" y="677951"/>
                </a:cubicBezTo>
                <a:close/>
                <a:moveTo>
                  <a:pt x="1132269" y="677221"/>
                </a:moveTo>
                <a:cubicBezTo>
                  <a:pt x="1140358" y="677451"/>
                  <a:pt x="1148523" y="677644"/>
                  <a:pt x="1156726" y="677816"/>
                </a:cubicBezTo>
                <a:cubicBezTo>
                  <a:pt x="1165526" y="687000"/>
                  <a:pt x="1174383" y="696202"/>
                  <a:pt x="1183278" y="705405"/>
                </a:cubicBezTo>
                <a:cubicBezTo>
                  <a:pt x="1175170" y="704656"/>
                  <a:pt x="1167140" y="703868"/>
                  <a:pt x="1159147" y="703042"/>
                </a:cubicBezTo>
                <a:cubicBezTo>
                  <a:pt x="1150137" y="694435"/>
                  <a:pt x="1141184" y="685828"/>
                  <a:pt x="1132269" y="677221"/>
                </a:cubicBezTo>
                <a:close/>
                <a:moveTo>
                  <a:pt x="1102087" y="676241"/>
                </a:moveTo>
                <a:cubicBezTo>
                  <a:pt x="1109926" y="676529"/>
                  <a:pt x="1117822" y="676798"/>
                  <a:pt x="1125776" y="677029"/>
                </a:cubicBezTo>
                <a:cubicBezTo>
                  <a:pt x="1134498" y="685444"/>
                  <a:pt x="1143278" y="693878"/>
                  <a:pt x="1152077" y="702312"/>
                </a:cubicBezTo>
                <a:cubicBezTo>
                  <a:pt x="1144238" y="701486"/>
                  <a:pt x="1136439" y="700660"/>
                  <a:pt x="1128715" y="699756"/>
                </a:cubicBezTo>
                <a:cubicBezTo>
                  <a:pt x="1119801" y="691899"/>
                  <a:pt x="1110906" y="684060"/>
                  <a:pt x="1102087" y="676241"/>
                </a:cubicBezTo>
                <a:close/>
                <a:moveTo>
                  <a:pt x="1072308" y="674915"/>
                </a:moveTo>
                <a:cubicBezTo>
                  <a:pt x="1079839" y="675299"/>
                  <a:pt x="1087429" y="675645"/>
                  <a:pt x="1095056" y="675953"/>
                </a:cubicBezTo>
                <a:cubicBezTo>
                  <a:pt x="1103644" y="683561"/>
                  <a:pt x="1112250" y="691169"/>
                  <a:pt x="1120934" y="698834"/>
                </a:cubicBezTo>
                <a:cubicBezTo>
                  <a:pt x="1113384" y="697931"/>
                  <a:pt x="1105910" y="697009"/>
                  <a:pt x="1098476" y="696029"/>
                </a:cubicBezTo>
                <a:cubicBezTo>
                  <a:pt x="1089792" y="689036"/>
                  <a:pt x="1081050" y="681985"/>
                  <a:pt x="1072308" y="674915"/>
                </a:cubicBezTo>
                <a:close/>
                <a:moveTo>
                  <a:pt x="1042952" y="673244"/>
                </a:moveTo>
                <a:cubicBezTo>
                  <a:pt x="1050099" y="673705"/>
                  <a:pt x="1057323" y="674128"/>
                  <a:pt x="1064585" y="674512"/>
                </a:cubicBezTo>
                <a:cubicBezTo>
                  <a:pt x="1073020" y="681332"/>
                  <a:pt x="1081434" y="688133"/>
                  <a:pt x="1089811" y="694877"/>
                </a:cubicBezTo>
                <a:cubicBezTo>
                  <a:pt x="1082645" y="693916"/>
                  <a:pt x="1075517" y="692898"/>
                  <a:pt x="1068466" y="691841"/>
                </a:cubicBezTo>
                <a:cubicBezTo>
                  <a:pt x="1060013" y="685693"/>
                  <a:pt x="1051521" y="679507"/>
                  <a:pt x="1042952" y="673244"/>
                </a:cubicBezTo>
                <a:close/>
                <a:moveTo>
                  <a:pt x="3482774" y="672418"/>
                </a:moveTo>
                <a:cubicBezTo>
                  <a:pt x="3461084" y="689247"/>
                  <a:pt x="3439969" y="705424"/>
                  <a:pt x="3419354" y="721005"/>
                </a:cubicBezTo>
                <a:cubicBezTo>
                  <a:pt x="3390518" y="728805"/>
                  <a:pt x="3361776" y="736644"/>
                  <a:pt x="3333150" y="744463"/>
                </a:cubicBezTo>
                <a:cubicBezTo>
                  <a:pt x="3356416" y="728190"/>
                  <a:pt x="3380219" y="711207"/>
                  <a:pt x="3404657" y="693494"/>
                </a:cubicBezTo>
                <a:cubicBezTo>
                  <a:pt x="3430632" y="686308"/>
                  <a:pt x="3456684" y="679257"/>
                  <a:pt x="3482774" y="672418"/>
                </a:cubicBezTo>
                <a:close/>
                <a:moveTo>
                  <a:pt x="1014134" y="671150"/>
                </a:moveTo>
                <a:cubicBezTo>
                  <a:pt x="1020801" y="671688"/>
                  <a:pt x="1027525" y="672206"/>
                  <a:pt x="1034326" y="672667"/>
                </a:cubicBezTo>
                <a:cubicBezTo>
                  <a:pt x="1042453" y="678604"/>
                  <a:pt x="1050560" y="684521"/>
                  <a:pt x="1058572" y="690362"/>
                </a:cubicBezTo>
                <a:cubicBezTo>
                  <a:pt x="1051867" y="689344"/>
                  <a:pt x="1045238" y="688248"/>
                  <a:pt x="1038649" y="687153"/>
                </a:cubicBezTo>
                <a:cubicBezTo>
                  <a:pt x="1035805" y="685290"/>
                  <a:pt x="1032943" y="683426"/>
                  <a:pt x="1030100" y="681563"/>
                </a:cubicBezTo>
                <a:cubicBezTo>
                  <a:pt x="1024758" y="678085"/>
                  <a:pt x="1019437" y="674608"/>
                  <a:pt x="1014134" y="671150"/>
                </a:cubicBezTo>
                <a:close/>
                <a:moveTo>
                  <a:pt x="985989" y="668594"/>
                </a:moveTo>
                <a:cubicBezTo>
                  <a:pt x="992021" y="669190"/>
                  <a:pt x="998092" y="669766"/>
                  <a:pt x="1004221" y="670304"/>
                </a:cubicBezTo>
                <a:cubicBezTo>
                  <a:pt x="1011771" y="675223"/>
                  <a:pt x="1019341" y="680160"/>
                  <a:pt x="1026949" y="685136"/>
                </a:cubicBezTo>
                <a:cubicBezTo>
                  <a:pt x="1020935" y="684080"/>
                  <a:pt x="1014960" y="682965"/>
                  <a:pt x="1009024" y="681851"/>
                </a:cubicBezTo>
                <a:cubicBezTo>
                  <a:pt x="1001320" y="677413"/>
                  <a:pt x="993635" y="672994"/>
                  <a:pt x="985989" y="668594"/>
                </a:cubicBezTo>
                <a:close/>
                <a:moveTo>
                  <a:pt x="3281489" y="668056"/>
                </a:moveTo>
                <a:cubicBezTo>
                  <a:pt x="3270596" y="674781"/>
                  <a:pt x="3259683" y="681486"/>
                  <a:pt x="3248713" y="688152"/>
                </a:cubicBezTo>
                <a:cubicBezTo>
                  <a:pt x="3234400" y="696856"/>
                  <a:pt x="3220260" y="705328"/>
                  <a:pt x="3206254" y="713609"/>
                </a:cubicBezTo>
                <a:cubicBezTo>
                  <a:pt x="3193381" y="717643"/>
                  <a:pt x="3180510" y="721678"/>
                  <a:pt x="3167773" y="725635"/>
                </a:cubicBezTo>
                <a:cubicBezTo>
                  <a:pt x="3152287" y="730458"/>
                  <a:pt x="3136706" y="735280"/>
                  <a:pt x="3121068" y="740064"/>
                </a:cubicBezTo>
                <a:cubicBezTo>
                  <a:pt x="3138147" y="730899"/>
                  <a:pt x="3155457" y="721447"/>
                  <a:pt x="3173017" y="711630"/>
                </a:cubicBezTo>
                <a:cubicBezTo>
                  <a:pt x="3182527" y="706327"/>
                  <a:pt x="3192018" y="700967"/>
                  <a:pt x="3201509" y="695588"/>
                </a:cubicBezTo>
                <a:cubicBezTo>
                  <a:pt x="3219338" y="689497"/>
                  <a:pt x="3236993" y="683445"/>
                  <a:pt x="3254400" y="677432"/>
                </a:cubicBezTo>
                <a:cubicBezTo>
                  <a:pt x="3263391" y="674320"/>
                  <a:pt x="3272440" y="671188"/>
                  <a:pt x="3281489" y="668056"/>
                </a:cubicBezTo>
                <a:close/>
                <a:moveTo>
                  <a:pt x="958861" y="665597"/>
                </a:moveTo>
                <a:cubicBezTo>
                  <a:pt x="963933" y="666212"/>
                  <a:pt x="969063" y="666789"/>
                  <a:pt x="974211" y="667365"/>
                </a:cubicBezTo>
                <a:cubicBezTo>
                  <a:pt x="980897" y="671207"/>
                  <a:pt x="987621" y="675069"/>
                  <a:pt x="994365" y="678950"/>
                </a:cubicBezTo>
                <a:cubicBezTo>
                  <a:pt x="989293" y="677912"/>
                  <a:pt x="984278" y="676856"/>
                  <a:pt x="979303" y="675761"/>
                </a:cubicBezTo>
                <a:cubicBezTo>
                  <a:pt x="972482" y="672360"/>
                  <a:pt x="965662" y="668979"/>
                  <a:pt x="958861" y="665597"/>
                </a:cubicBezTo>
                <a:close/>
                <a:moveTo>
                  <a:pt x="3384446" y="663772"/>
                </a:moveTo>
                <a:cubicBezTo>
                  <a:pt x="3359336" y="681236"/>
                  <a:pt x="3334879" y="697970"/>
                  <a:pt x="3311018" y="713973"/>
                </a:cubicBezTo>
                <a:cubicBezTo>
                  <a:pt x="3287887" y="720602"/>
                  <a:pt x="3264832" y="727249"/>
                  <a:pt x="3241873" y="733858"/>
                </a:cubicBezTo>
                <a:cubicBezTo>
                  <a:pt x="3236705" y="735357"/>
                  <a:pt x="3231499" y="736855"/>
                  <a:pt x="3226293" y="738354"/>
                </a:cubicBezTo>
                <a:cubicBezTo>
                  <a:pt x="3252171" y="722388"/>
                  <a:pt x="3278587" y="705674"/>
                  <a:pt x="3305561" y="688210"/>
                </a:cubicBezTo>
                <a:cubicBezTo>
                  <a:pt x="3331767" y="679987"/>
                  <a:pt x="3358068" y="671803"/>
                  <a:pt x="3384446" y="663772"/>
                </a:cubicBezTo>
                <a:close/>
                <a:moveTo>
                  <a:pt x="933539" y="662216"/>
                </a:moveTo>
                <a:cubicBezTo>
                  <a:pt x="937017" y="662716"/>
                  <a:pt x="940532" y="663215"/>
                  <a:pt x="944068" y="663696"/>
                </a:cubicBezTo>
                <a:cubicBezTo>
                  <a:pt x="949044" y="666174"/>
                  <a:pt x="954039" y="668652"/>
                  <a:pt x="959034" y="671131"/>
                </a:cubicBezTo>
                <a:cubicBezTo>
                  <a:pt x="955614" y="670324"/>
                  <a:pt x="952233" y="669497"/>
                  <a:pt x="948851" y="668652"/>
                </a:cubicBezTo>
                <a:cubicBezTo>
                  <a:pt x="943741" y="666500"/>
                  <a:pt x="938630" y="664349"/>
                  <a:pt x="933539" y="662216"/>
                </a:cubicBezTo>
                <a:close/>
                <a:moveTo>
                  <a:pt x="3678602" y="660621"/>
                </a:moveTo>
                <a:cubicBezTo>
                  <a:pt x="3574550" y="755145"/>
                  <a:pt x="3454590" y="859544"/>
                  <a:pt x="3330729" y="954874"/>
                </a:cubicBezTo>
                <a:cubicBezTo>
                  <a:pt x="3261738" y="1007765"/>
                  <a:pt x="3203488" y="1050089"/>
                  <a:pt x="3147446" y="1088053"/>
                </a:cubicBezTo>
                <a:cubicBezTo>
                  <a:pt x="2964009" y="1212067"/>
                  <a:pt x="2805221" y="1290298"/>
                  <a:pt x="2647739" y="1334236"/>
                </a:cubicBezTo>
                <a:cubicBezTo>
                  <a:pt x="2460325" y="1385974"/>
                  <a:pt x="2289933" y="1391796"/>
                  <a:pt x="2126880" y="1351988"/>
                </a:cubicBezTo>
                <a:cubicBezTo>
                  <a:pt x="1978178" y="1315735"/>
                  <a:pt x="1836489" y="1248627"/>
                  <a:pt x="1695722" y="1146553"/>
                </a:cubicBezTo>
                <a:cubicBezTo>
                  <a:pt x="1689939" y="1140713"/>
                  <a:pt x="1684195" y="1134815"/>
                  <a:pt x="1678470" y="1128897"/>
                </a:cubicBezTo>
                <a:cubicBezTo>
                  <a:pt x="1808824" y="1213604"/>
                  <a:pt x="1944000" y="1272489"/>
                  <a:pt x="2080637" y="1303977"/>
                </a:cubicBezTo>
                <a:cubicBezTo>
                  <a:pt x="2178561" y="1326571"/>
                  <a:pt x="2279962" y="1333602"/>
                  <a:pt x="2387166" y="1325015"/>
                </a:cubicBezTo>
                <a:cubicBezTo>
                  <a:pt x="2453178" y="1319712"/>
                  <a:pt x="2521401" y="1308492"/>
                  <a:pt x="2592332" y="1291336"/>
                </a:cubicBezTo>
                <a:cubicBezTo>
                  <a:pt x="2746451" y="1253449"/>
                  <a:pt x="2901205" y="1183998"/>
                  <a:pt x="3079377" y="1072760"/>
                </a:cubicBezTo>
                <a:cubicBezTo>
                  <a:pt x="3134304" y="1038389"/>
                  <a:pt x="3191557" y="999773"/>
                  <a:pt x="3259529" y="951224"/>
                </a:cubicBezTo>
                <a:cubicBezTo>
                  <a:pt x="3364408" y="875912"/>
                  <a:pt x="3473014" y="789592"/>
                  <a:pt x="3601178" y="679392"/>
                </a:cubicBezTo>
                <a:cubicBezTo>
                  <a:pt x="3626942" y="672956"/>
                  <a:pt x="3652743" y="666692"/>
                  <a:pt x="3678602" y="660621"/>
                </a:cubicBezTo>
                <a:close/>
                <a:moveTo>
                  <a:pt x="912598" y="658931"/>
                </a:moveTo>
                <a:cubicBezTo>
                  <a:pt x="912694" y="658950"/>
                  <a:pt x="912790" y="658969"/>
                  <a:pt x="912906" y="658969"/>
                </a:cubicBezTo>
                <a:cubicBezTo>
                  <a:pt x="913136" y="659085"/>
                  <a:pt x="913367" y="659180"/>
                  <a:pt x="913616" y="659277"/>
                </a:cubicBezTo>
                <a:cubicBezTo>
                  <a:pt x="913271" y="659161"/>
                  <a:pt x="912925" y="659046"/>
                  <a:pt x="912598" y="658931"/>
                </a:cubicBezTo>
                <a:close/>
                <a:moveTo>
                  <a:pt x="1793166" y="658719"/>
                </a:moveTo>
                <a:cubicBezTo>
                  <a:pt x="1807133" y="662773"/>
                  <a:pt x="1820851" y="667346"/>
                  <a:pt x="1834261" y="672475"/>
                </a:cubicBezTo>
                <a:cubicBezTo>
                  <a:pt x="1847421" y="685271"/>
                  <a:pt x="1860811" y="698085"/>
                  <a:pt x="1874548" y="710631"/>
                </a:cubicBezTo>
                <a:cubicBezTo>
                  <a:pt x="1860312" y="706596"/>
                  <a:pt x="1845788" y="703023"/>
                  <a:pt x="1831033" y="699872"/>
                </a:cubicBezTo>
                <a:cubicBezTo>
                  <a:pt x="1818026" y="686443"/>
                  <a:pt x="1805462" y="672648"/>
                  <a:pt x="1793166" y="658719"/>
                </a:cubicBezTo>
                <a:close/>
                <a:moveTo>
                  <a:pt x="3567883" y="650996"/>
                </a:moveTo>
                <a:cubicBezTo>
                  <a:pt x="3549113" y="666520"/>
                  <a:pt x="3530727" y="681543"/>
                  <a:pt x="3512725" y="696106"/>
                </a:cubicBezTo>
                <a:cubicBezTo>
                  <a:pt x="3485271" y="703311"/>
                  <a:pt x="3457894" y="710611"/>
                  <a:pt x="3430594" y="717970"/>
                </a:cubicBezTo>
                <a:cubicBezTo>
                  <a:pt x="3451036" y="702465"/>
                  <a:pt x="3471977" y="686366"/>
                  <a:pt x="3493495" y="669632"/>
                </a:cubicBezTo>
                <a:cubicBezTo>
                  <a:pt x="3518278" y="663196"/>
                  <a:pt x="3543080" y="656971"/>
                  <a:pt x="3567883" y="650996"/>
                </a:cubicBezTo>
                <a:close/>
                <a:moveTo>
                  <a:pt x="3272343" y="649133"/>
                </a:moveTo>
                <a:cubicBezTo>
                  <a:pt x="3249212" y="662735"/>
                  <a:pt x="3226023" y="676126"/>
                  <a:pt x="3202738" y="689363"/>
                </a:cubicBezTo>
                <a:cubicBezTo>
                  <a:pt x="3177379" y="698028"/>
                  <a:pt x="3151595" y="706730"/>
                  <a:pt x="3125409" y="715414"/>
                </a:cubicBezTo>
                <a:cubicBezTo>
                  <a:pt x="3150040" y="702638"/>
                  <a:pt x="3174535" y="689632"/>
                  <a:pt x="3199011" y="676414"/>
                </a:cubicBezTo>
                <a:cubicBezTo>
                  <a:pt x="3223257" y="667480"/>
                  <a:pt x="3247694" y="658374"/>
                  <a:pt x="3272343" y="649133"/>
                </a:cubicBezTo>
                <a:close/>
                <a:moveTo>
                  <a:pt x="1000494" y="647922"/>
                </a:moveTo>
                <a:cubicBezTo>
                  <a:pt x="1009159" y="654262"/>
                  <a:pt x="1017765" y="660564"/>
                  <a:pt x="1026334" y="666827"/>
                </a:cubicBezTo>
                <a:cubicBezTo>
                  <a:pt x="1019129" y="666308"/>
                  <a:pt x="1011963" y="665732"/>
                  <a:pt x="1004874" y="665117"/>
                </a:cubicBezTo>
                <a:cubicBezTo>
                  <a:pt x="996113" y="659392"/>
                  <a:pt x="987391" y="653705"/>
                  <a:pt x="978726" y="648038"/>
                </a:cubicBezTo>
                <a:cubicBezTo>
                  <a:pt x="985912" y="648038"/>
                  <a:pt x="993174" y="647999"/>
                  <a:pt x="1000494" y="647922"/>
                </a:cubicBezTo>
                <a:close/>
                <a:moveTo>
                  <a:pt x="949735" y="647769"/>
                </a:moveTo>
                <a:cubicBezTo>
                  <a:pt x="956440" y="647903"/>
                  <a:pt x="963222" y="647980"/>
                  <a:pt x="970062" y="648018"/>
                </a:cubicBezTo>
                <a:cubicBezTo>
                  <a:pt x="978304" y="653398"/>
                  <a:pt x="986565" y="658777"/>
                  <a:pt x="994864" y="664214"/>
                </a:cubicBezTo>
                <a:cubicBezTo>
                  <a:pt x="988102" y="663561"/>
                  <a:pt x="981416" y="662869"/>
                  <a:pt x="974788" y="662158"/>
                </a:cubicBezTo>
                <a:cubicBezTo>
                  <a:pt x="968102" y="658316"/>
                  <a:pt x="961435" y="654493"/>
                  <a:pt x="954827" y="650689"/>
                </a:cubicBezTo>
                <a:cubicBezTo>
                  <a:pt x="953116" y="649709"/>
                  <a:pt x="951445" y="648748"/>
                  <a:pt x="949735" y="647769"/>
                </a:cubicBezTo>
                <a:close/>
                <a:moveTo>
                  <a:pt x="1031099" y="647384"/>
                </a:moveTo>
                <a:cubicBezTo>
                  <a:pt x="1039955" y="654589"/>
                  <a:pt x="1048812" y="661755"/>
                  <a:pt x="1057611" y="668883"/>
                </a:cubicBezTo>
                <a:cubicBezTo>
                  <a:pt x="1050041" y="668441"/>
                  <a:pt x="1042510" y="667980"/>
                  <a:pt x="1035056" y="667461"/>
                </a:cubicBezTo>
                <a:cubicBezTo>
                  <a:pt x="1026142" y="660967"/>
                  <a:pt x="1017208" y="654416"/>
                  <a:pt x="1008198" y="647826"/>
                </a:cubicBezTo>
                <a:cubicBezTo>
                  <a:pt x="1015767" y="647711"/>
                  <a:pt x="1023395" y="647577"/>
                  <a:pt x="1031099" y="647384"/>
                </a:cubicBezTo>
                <a:close/>
                <a:moveTo>
                  <a:pt x="921244" y="646923"/>
                </a:moveTo>
                <a:cubicBezTo>
                  <a:pt x="927334" y="647173"/>
                  <a:pt x="933482" y="647384"/>
                  <a:pt x="939706" y="647538"/>
                </a:cubicBezTo>
                <a:cubicBezTo>
                  <a:pt x="943952" y="649978"/>
                  <a:pt x="948160" y="652399"/>
                  <a:pt x="952444" y="654858"/>
                </a:cubicBezTo>
                <a:cubicBezTo>
                  <a:pt x="955864" y="656817"/>
                  <a:pt x="959303" y="658796"/>
                  <a:pt x="962742" y="660775"/>
                </a:cubicBezTo>
                <a:cubicBezTo>
                  <a:pt x="956613" y="660045"/>
                  <a:pt x="950542" y="659296"/>
                  <a:pt x="944548" y="658489"/>
                </a:cubicBezTo>
                <a:cubicBezTo>
                  <a:pt x="936748" y="654608"/>
                  <a:pt x="928967" y="650766"/>
                  <a:pt x="921244" y="646923"/>
                </a:cubicBezTo>
                <a:close/>
                <a:moveTo>
                  <a:pt x="1061896" y="646462"/>
                </a:moveTo>
                <a:cubicBezTo>
                  <a:pt x="1070829" y="654416"/>
                  <a:pt x="1079820" y="662427"/>
                  <a:pt x="1088870" y="670458"/>
                </a:cubicBezTo>
                <a:cubicBezTo>
                  <a:pt x="1080973" y="670112"/>
                  <a:pt x="1073154" y="669728"/>
                  <a:pt x="1065373" y="669305"/>
                </a:cubicBezTo>
                <a:cubicBezTo>
                  <a:pt x="1056305" y="661966"/>
                  <a:pt x="1047217" y="654608"/>
                  <a:pt x="1038092" y="647211"/>
                </a:cubicBezTo>
                <a:cubicBezTo>
                  <a:pt x="1045950" y="647000"/>
                  <a:pt x="1053903" y="646750"/>
                  <a:pt x="1061896" y="646462"/>
                </a:cubicBezTo>
                <a:close/>
                <a:moveTo>
                  <a:pt x="1740121" y="645924"/>
                </a:moveTo>
                <a:cubicBezTo>
                  <a:pt x="1754665" y="648806"/>
                  <a:pt x="1769035" y="652111"/>
                  <a:pt x="1783137" y="655915"/>
                </a:cubicBezTo>
                <a:cubicBezTo>
                  <a:pt x="1795509" y="670055"/>
                  <a:pt x="1808151" y="684118"/>
                  <a:pt x="1821216" y="697835"/>
                </a:cubicBezTo>
                <a:cubicBezTo>
                  <a:pt x="1806326" y="694877"/>
                  <a:pt x="1791206" y="692283"/>
                  <a:pt x="1775856" y="690054"/>
                </a:cubicBezTo>
                <a:cubicBezTo>
                  <a:pt x="1763483" y="675722"/>
                  <a:pt x="1751649" y="660910"/>
                  <a:pt x="1740121" y="645924"/>
                </a:cubicBezTo>
                <a:close/>
                <a:moveTo>
                  <a:pt x="893329" y="645425"/>
                </a:moveTo>
                <a:cubicBezTo>
                  <a:pt x="898535" y="645770"/>
                  <a:pt x="903780" y="646097"/>
                  <a:pt x="909102" y="646366"/>
                </a:cubicBezTo>
                <a:cubicBezTo>
                  <a:pt x="915711" y="649651"/>
                  <a:pt x="922358" y="652937"/>
                  <a:pt x="929044" y="656241"/>
                </a:cubicBezTo>
                <a:cubicBezTo>
                  <a:pt x="923703" y="655453"/>
                  <a:pt x="918439" y="654608"/>
                  <a:pt x="913232" y="653724"/>
                </a:cubicBezTo>
                <a:cubicBezTo>
                  <a:pt x="906566" y="650939"/>
                  <a:pt x="899938" y="648172"/>
                  <a:pt x="893329" y="645425"/>
                </a:cubicBezTo>
                <a:close/>
                <a:moveTo>
                  <a:pt x="1092942" y="645252"/>
                </a:moveTo>
                <a:cubicBezTo>
                  <a:pt x="1101972" y="654032"/>
                  <a:pt x="1111040" y="662812"/>
                  <a:pt x="1120166" y="671630"/>
                </a:cubicBezTo>
                <a:cubicBezTo>
                  <a:pt x="1112020" y="671361"/>
                  <a:pt x="1103931" y="671073"/>
                  <a:pt x="1095901" y="670746"/>
                </a:cubicBezTo>
                <a:cubicBezTo>
                  <a:pt x="1086641" y="662543"/>
                  <a:pt x="1077457" y="654358"/>
                  <a:pt x="1068331" y="646232"/>
                </a:cubicBezTo>
                <a:cubicBezTo>
                  <a:pt x="1076477" y="645944"/>
                  <a:pt x="1084681" y="645598"/>
                  <a:pt x="1092942" y="645252"/>
                </a:cubicBezTo>
                <a:close/>
                <a:moveTo>
                  <a:pt x="1124239" y="643792"/>
                </a:moveTo>
                <a:cubicBezTo>
                  <a:pt x="1133307" y="653340"/>
                  <a:pt x="1142433" y="662889"/>
                  <a:pt x="1151597" y="672456"/>
                </a:cubicBezTo>
                <a:cubicBezTo>
                  <a:pt x="1143220" y="672283"/>
                  <a:pt x="1134902" y="672072"/>
                  <a:pt x="1126640" y="671822"/>
                </a:cubicBezTo>
                <a:cubicBezTo>
                  <a:pt x="1117361" y="662850"/>
                  <a:pt x="1108139" y="653916"/>
                  <a:pt x="1098937" y="644983"/>
                </a:cubicBezTo>
                <a:cubicBezTo>
                  <a:pt x="1107313" y="644618"/>
                  <a:pt x="1115747" y="644214"/>
                  <a:pt x="1124239" y="643792"/>
                </a:cubicBezTo>
                <a:close/>
                <a:moveTo>
                  <a:pt x="866259" y="643196"/>
                </a:moveTo>
                <a:cubicBezTo>
                  <a:pt x="869966" y="643561"/>
                  <a:pt x="873732" y="643907"/>
                  <a:pt x="877517" y="644234"/>
                </a:cubicBezTo>
                <a:cubicBezTo>
                  <a:pt x="881821" y="646020"/>
                  <a:pt x="886143" y="647826"/>
                  <a:pt x="890466" y="649632"/>
                </a:cubicBezTo>
                <a:cubicBezTo>
                  <a:pt x="886585" y="648902"/>
                  <a:pt x="882685" y="648172"/>
                  <a:pt x="878804" y="647442"/>
                </a:cubicBezTo>
                <a:cubicBezTo>
                  <a:pt x="874616" y="646020"/>
                  <a:pt x="870428" y="644618"/>
                  <a:pt x="866259" y="643196"/>
                </a:cubicBezTo>
                <a:close/>
                <a:moveTo>
                  <a:pt x="1155900" y="642159"/>
                </a:moveTo>
                <a:cubicBezTo>
                  <a:pt x="1164988" y="652437"/>
                  <a:pt x="1174094" y="662735"/>
                  <a:pt x="1183278" y="673052"/>
                </a:cubicBezTo>
                <a:cubicBezTo>
                  <a:pt x="1174671" y="672917"/>
                  <a:pt x="1166141" y="672783"/>
                  <a:pt x="1157648" y="672591"/>
                </a:cubicBezTo>
                <a:cubicBezTo>
                  <a:pt x="1148350" y="662889"/>
                  <a:pt x="1139090" y="653186"/>
                  <a:pt x="1129868" y="643504"/>
                </a:cubicBezTo>
                <a:cubicBezTo>
                  <a:pt x="1138494" y="643081"/>
                  <a:pt x="1147178" y="642620"/>
                  <a:pt x="1155900" y="642159"/>
                </a:cubicBezTo>
                <a:close/>
                <a:moveTo>
                  <a:pt x="3761753" y="641890"/>
                </a:moveTo>
                <a:cubicBezTo>
                  <a:pt x="3652494" y="746480"/>
                  <a:pt x="3531246" y="857949"/>
                  <a:pt x="3404408" y="961925"/>
                </a:cubicBezTo>
                <a:cubicBezTo>
                  <a:pt x="3334361" y="1019177"/>
                  <a:pt x="3275053" y="1065248"/>
                  <a:pt x="3217743" y="1106880"/>
                </a:cubicBezTo>
                <a:cubicBezTo>
                  <a:pt x="3029022" y="1243843"/>
                  <a:pt x="2865815" y="1331028"/>
                  <a:pt x="2704146" y="1381210"/>
                </a:cubicBezTo>
                <a:cubicBezTo>
                  <a:pt x="2514292" y="1439788"/>
                  <a:pt x="2340288" y="1447261"/>
                  <a:pt x="2172163" y="1404092"/>
                </a:cubicBezTo>
                <a:cubicBezTo>
                  <a:pt x="2017890" y="1364495"/>
                  <a:pt x="1870610" y="1289491"/>
                  <a:pt x="1723637" y="1174295"/>
                </a:cubicBezTo>
                <a:cubicBezTo>
                  <a:pt x="1719602" y="1170376"/>
                  <a:pt x="1715607" y="1166438"/>
                  <a:pt x="1711610" y="1162480"/>
                </a:cubicBezTo>
                <a:cubicBezTo>
                  <a:pt x="1847363" y="1257791"/>
                  <a:pt x="1983058" y="1321153"/>
                  <a:pt x="2125900" y="1355984"/>
                </a:cubicBezTo>
                <a:cubicBezTo>
                  <a:pt x="2222364" y="1379519"/>
                  <a:pt x="2321364" y="1387185"/>
                  <a:pt x="2424898" y="1378885"/>
                </a:cubicBezTo>
                <a:cubicBezTo>
                  <a:pt x="2497117" y="1373083"/>
                  <a:pt x="2571525" y="1359539"/>
                  <a:pt x="2648834" y="1338194"/>
                </a:cubicBezTo>
                <a:cubicBezTo>
                  <a:pt x="2806777" y="1294141"/>
                  <a:pt x="2965930" y="1215736"/>
                  <a:pt x="3149732" y="1091453"/>
                </a:cubicBezTo>
                <a:cubicBezTo>
                  <a:pt x="3205869" y="1053451"/>
                  <a:pt x="3264160" y="1011069"/>
                  <a:pt x="3333246" y="958121"/>
                </a:cubicBezTo>
                <a:cubicBezTo>
                  <a:pt x="3459373" y="861061"/>
                  <a:pt x="3581447" y="754569"/>
                  <a:pt x="3686806" y="658700"/>
                </a:cubicBezTo>
                <a:cubicBezTo>
                  <a:pt x="3711763" y="652898"/>
                  <a:pt x="3736739" y="647269"/>
                  <a:pt x="3761753" y="641890"/>
                </a:cubicBezTo>
                <a:close/>
                <a:moveTo>
                  <a:pt x="842916" y="640814"/>
                </a:moveTo>
                <a:cubicBezTo>
                  <a:pt x="843089" y="640833"/>
                  <a:pt x="843281" y="640852"/>
                  <a:pt x="843473" y="640871"/>
                </a:cubicBezTo>
                <a:cubicBezTo>
                  <a:pt x="843704" y="640948"/>
                  <a:pt x="843934" y="641025"/>
                  <a:pt x="844146" y="641102"/>
                </a:cubicBezTo>
                <a:cubicBezTo>
                  <a:pt x="844011" y="641083"/>
                  <a:pt x="843858" y="641044"/>
                  <a:pt x="843704" y="641025"/>
                </a:cubicBezTo>
                <a:cubicBezTo>
                  <a:pt x="843435" y="640948"/>
                  <a:pt x="843166" y="640871"/>
                  <a:pt x="842916" y="640814"/>
                </a:cubicBezTo>
                <a:close/>
                <a:moveTo>
                  <a:pt x="1187658" y="640410"/>
                </a:moveTo>
                <a:cubicBezTo>
                  <a:pt x="1196726" y="651400"/>
                  <a:pt x="1205813" y="662389"/>
                  <a:pt x="1214978" y="673417"/>
                </a:cubicBezTo>
                <a:cubicBezTo>
                  <a:pt x="1206255" y="673340"/>
                  <a:pt x="1197571" y="673244"/>
                  <a:pt x="1188964" y="673128"/>
                </a:cubicBezTo>
                <a:cubicBezTo>
                  <a:pt x="1179666" y="662696"/>
                  <a:pt x="1170425" y="652264"/>
                  <a:pt x="1161241" y="641871"/>
                </a:cubicBezTo>
                <a:cubicBezTo>
                  <a:pt x="1170002" y="641390"/>
                  <a:pt x="1178801" y="640910"/>
                  <a:pt x="1187658" y="640410"/>
                </a:cubicBezTo>
                <a:close/>
                <a:moveTo>
                  <a:pt x="1807921" y="638969"/>
                </a:moveTo>
                <a:cubicBezTo>
                  <a:pt x="1819064" y="645021"/>
                  <a:pt x="1829919" y="651208"/>
                  <a:pt x="1840543" y="657490"/>
                </a:cubicBezTo>
                <a:cubicBezTo>
                  <a:pt x="1851186" y="665924"/>
                  <a:pt x="1861638" y="674397"/>
                  <a:pt x="1872012" y="682811"/>
                </a:cubicBezTo>
                <a:cubicBezTo>
                  <a:pt x="1867709" y="680833"/>
                  <a:pt x="1863367" y="678854"/>
                  <a:pt x="1858986" y="676913"/>
                </a:cubicBezTo>
                <a:cubicBezTo>
                  <a:pt x="1852013" y="673801"/>
                  <a:pt x="1844942" y="670881"/>
                  <a:pt x="1837776" y="668114"/>
                </a:cubicBezTo>
                <a:cubicBezTo>
                  <a:pt x="1832339" y="662831"/>
                  <a:pt x="1826902" y="657490"/>
                  <a:pt x="1821407" y="652130"/>
                </a:cubicBezTo>
                <a:cubicBezTo>
                  <a:pt x="1816931" y="647769"/>
                  <a:pt x="1812435" y="643369"/>
                  <a:pt x="1807921" y="638969"/>
                </a:cubicBezTo>
                <a:close/>
                <a:moveTo>
                  <a:pt x="3232901" y="638604"/>
                </a:moveTo>
                <a:cubicBezTo>
                  <a:pt x="3221278" y="644656"/>
                  <a:pt x="3209674" y="650650"/>
                  <a:pt x="3198050" y="656625"/>
                </a:cubicBezTo>
                <a:cubicBezTo>
                  <a:pt x="3185467" y="661620"/>
                  <a:pt x="3172882" y="666597"/>
                  <a:pt x="3160318" y="671515"/>
                </a:cubicBezTo>
                <a:cubicBezTo>
                  <a:pt x="3172018" y="665943"/>
                  <a:pt x="3183718" y="660333"/>
                  <a:pt x="3195438" y="654666"/>
                </a:cubicBezTo>
                <a:cubicBezTo>
                  <a:pt x="3207906" y="649344"/>
                  <a:pt x="3220394" y="644003"/>
                  <a:pt x="3232901" y="638604"/>
                </a:cubicBezTo>
                <a:close/>
                <a:moveTo>
                  <a:pt x="1219665" y="638585"/>
                </a:moveTo>
                <a:cubicBezTo>
                  <a:pt x="1228676" y="650247"/>
                  <a:pt x="1237744" y="661928"/>
                  <a:pt x="1246851" y="673609"/>
                </a:cubicBezTo>
                <a:cubicBezTo>
                  <a:pt x="1237994" y="673571"/>
                  <a:pt x="1229137" y="673532"/>
                  <a:pt x="1220357" y="673455"/>
                </a:cubicBezTo>
                <a:cubicBezTo>
                  <a:pt x="1211097" y="662331"/>
                  <a:pt x="1201894" y="651227"/>
                  <a:pt x="1192749" y="640122"/>
                </a:cubicBezTo>
                <a:cubicBezTo>
                  <a:pt x="1201203" y="639642"/>
                  <a:pt x="1209675" y="639162"/>
                  <a:pt x="1218205" y="638681"/>
                </a:cubicBezTo>
                <a:cubicBezTo>
                  <a:pt x="1218685" y="638643"/>
                  <a:pt x="1219185" y="638624"/>
                  <a:pt x="1219665" y="638585"/>
                </a:cubicBezTo>
                <a:close/>
                <a:moveTo>
                  <a:pt x="3259203" y="637836"/>
                </a:moveTo>
                <a:cubicBezTo>
                  <a:pt x="3239567" y="648748"/>
                  <a:pt x="3219933" y="659526"/>
                  <a:pt x="3200279" y="670170"/>
                </a:cubicBezTo>
                <a:cubicBezTo>
                  <a:pt x="3178569" y="678162"/>
                  <a:pt x="3157032" y="686020"/>
                  <a:pt x="3135611" y="693724"/>
                </a:cubicBezTo>
                <a:cubicBezTo>
                  <a:pt x="3156015" y="683599"/>
                  <a:pt x="3176398" y="673302"/>
                  <a:pt x="3196782" y="662850"/>
                </a:cubicBezTo>
                <a:cubicBezTo>
                  <a:pt x="3217532" y="654627"/>
                  <a:pt x="3238339" y="646270"/>
                  <a:pt x="3259203" y="637836"/>
                </a:cubicBezTo>
                <a:close/>
                <a:moveTo>
                  <a:pt x="3473168" y="637509"/>
                </a:moveTo>
                <a:cubicBezTo>
                  <a:pt x="3450075" y="654743"/>
                  <a:pt x="3427539" y="671361"/>
                  <a:pt x="3405503" y="687365"/>
                </a:cubicBezTo>
                <a:cubicBezTo>
                  <a:pt x="3378625" y="694781"/>
                  <a:pt x="3351824" y="702331"/>
                  <a:pt x="3325119" y="709939"/>
                </a:cubicBezTo>
                <a:cubicBezTo>
                  <a:pt x="3348981" y="693839"/>
                  <a:pt x="3373419" y="677048"/>
                  <a:pt x="3398509" y="659507"/>
                </a:cubicBezTo>
                <a:cubicBezTo>
                  <a:pt x="3423351" y="651995"/>
                  <a:pt x="3448250" y="644637"/>
                  <a:pt x="3473168" y="637509"/>
                </a:cubicBezTo>
                <a:close/>
                <a:moveTo>
                  <a:pt x="1251922" y="636779"/>
                </a:moveTo>
                <a:cubicBezTo>
                  <a:pt x="1260856" y="649056"/>
                  <a:pt x="1269847" y="661371"/>
                  <a:pt x="1278915" y="673686"/>
                </a:cubicBezTo>
                <a:cubicBezTo>
                  <a:pt x="1269886" y="673686"/>
                  <a:pt x="1260914" y="673666"/>
                  <a:pt x="1251980" y="673628"/>
                </a:cubicBezTo>
                <a:cubicBezTo>
                  <a:pt x="1242777" y="661851"/>
                  <a:pt x="1233632" y="650074"/>
                  <a:pt x="1224526" y="638316"/>
                </a:cubicBezTo>
                <a:cubicBezTo>
                  <a:pt x="1233632" y="637798"/>
                  <a:pt x="1242758" y="637279"/>
                  <a:pt x="1251922" y="636779"/>
                </a:cubicBezTo>
                <a:close/>
                <a:moveTo>
                  <a:pt x="1284429" y="634993"/>
                </a:moveTo>
                <a:cubicBezTo>
                  <a:pt x="1293267" y="647846"/>
                  <a:pt x="1302181" y="660756"/>
                  <a:pt x="1311173" y="673686"/>
                </a:cubicBezTo>
                <a:cubicBezTo>
                  <a:pt x="1302008" y="673686"/>
                  <a:pt x="1292883" y="673705"/>
                  <a:pt x="1283795" y="673686"/>
                </a:cubicBezTo>
                <a:cubicBezTo>
                  <a:pt x="1274670" y="661275"/>
                  <a:pt x="1265602" y="648883"/>
                  <a:pt x="1256591" y="636510"/>
                </a:cubicBezTo>
                <a:cubicBezTo>
                  <a:pt x="1265851" y="635992"/>
                  <a:pt x="1275112" y="635492"/>
                  <a:pt x="1284429" y="634993"/>
                </a:cubicBezTo>
                <a:close/>
                <a:moveTo>
                  <a:pt x="3378048" y="634839"/>
                </a:moveTo>
                <a:cubicBezTo>
                  <a:pt x="3361007" y="646251"/>
                  <a:pt x="3343928" y="657586"/>
                  <a:pt x="3326771" y="668844"/>
                </a:cubicBezTo>
                <a:cubicBezTo>
                  <a:pt x="3320009" y="673302"/>
                  <a:pt x="3313285" y="677682"/>
                  <a:pt x="3306580" y="682024"/>
                </a:cubicBezTo>
                <a:cubicBezTo>
                  <a:pt x="3287233" y="688076"/>
                  <a:pt x="3267944" y="694166"/>
                  <a:pt x="3248713" y="700237"/>
                </a:cubicBezTo>
                <a:cubicBezTo>
                  <a:pt x="3241143" y="702619"/>
                  <a:pt x="3233516" y="705021"/>
                  <a:pt x="3225851" y="707441"/>
                </a:cubicBezTo>
                <a:cubicBezTo>
                  <a:pt x="3234227" y="702427"/>
                  <a:pt x="3242661" y="697355"/>
                  <a:pt x="3251172" y="692187"/>
                </a:cubicBezTo>
                <a:cubicBezTo>
                  <a:pt x="3268098" y="681889"/>
                  <a:pt x="3284966" y="671496"/>
                  <a:pt x="3301796" y="661044"/>
                </a:cubicBezTo>
                <a:cubicBezTo>
                  <a:pt x="3327118" y="652283"/>
                  <a:pt x="3352535" y="643523"/>
                  <a:pt x="3378048" y="634839"/>
                </a:cubicBezTo>
                <a:close/>
                <a:moveTo>
                  <a:pt x="3648728" y="632629"/>
                </a:moveTo>
                <a:cubicBezTo>
                  <a:pt x="3632801" y="646539"/>
                  <a:pt x="3617182" y="660084"/>
                  <a:pt x="3601851" y="673282"/>
                </a:cubicBezTo>
                <a:cubicBezTo>
                  <a:pt x="3575434" y="679872"/>
                  <a:pt x="3549056" y="686615"/>
                  <a:pt x="3522755" y="693494"/>
                </a:cubicBezTo>
                <a:cubicBezTo>
                  <a:pt x="3540583" y="679027"/>
                  <a:pt x="3558758" y="664118"/>
                  <a:pt x="3577374" y="648729"/>
                </a:cubicBezTo>
                <a:cubicBezTo>
                  <a:pt x="3601178" y="643081"/>
                  <a:pt x="3624962" y="637701"/>
                  <a:pt x="3648728" y="632629"/>
                </a:cubicBezTo>
                <a:close/>
                <a:moveTo>
                  <a:pt x="825298" y="629402"/>
                </a:moveTo>
                <a:cubicBezTo>
                  <a:pt x="825606" y="629421"/>
                  <a:pt x="825932" y="629421"/>
                  <a:pt x="826240" y="629421"/>
                </a:cubicBezTo>
                <a:cubicBezTo>
                  <a:pt x="831504" y="629517"/>
                  <a:pt x="836845" y="629575"/>
                  <a:pt x="842263" y="629575"/>
                </a:cubicBezTo>
                <a:cubicBezTo>
                  <a:pt x="848430" y="632130"/>
                  <a:pt x="854654" y="634724"/>
                  <a:pt x="860879" y="637317"/>
                </a:cubicBezTo>
                <a:cubicBezTo>
                  <a:pt x="855077" y="636702"/>
                  <a:pt x="849256" y="636107"/>
                  <a:pt x="843435" y="635511"/>
                </a:cubicBezTo>
                <a:cubicBezTo>
                  <a:pt x="840438" y="634512"/>
                  <a:pt x="837441" y="633494"/>
                  <a:pt x="834482" y="632495"/>
                </a:cubicBezTo>
                <a:cubicBezTo>
                  <a:pt x="831389" y="631458"/>
                  <a:pt x="828353" y="630439"/>
                  <a:pt x="825298" y="629402"/>
                </a:cubicBezTo>
                <a:close/>
                <a:moveTo>
                  <a:pt x="873982" y="628979"/>
                </a:moveTo>
                <a:cubicBezTo>
                  <a:pt x="881571" y="632745"/>
                  <a:pt x="889217" y="636530"/>
                  <a:pt x="896883" y="640314"/>
                </a:cubicBezTo>
                <a:cubicBezTo>
                  <a:pt x="890389" y="639911"/>
                  <a:pt x="883972" y="639430"/>
                  <a:pt x="877651" y="638893"/>
                </a:cubicBezTo>
                <a:cubicBezTo>
                  <a:pt x="874193" y="637471"/>
                  <a:pt x="870754" y="636030"/>
                  <a:pt x="867315" y="634608"/>
                </a:cubicBezTo>
                <a:cubicBezTo>
                  <a:pt x="863147" y="632860"/>
                  <a:pt x="859035" y="631150"/>
                  <a:pt x="854904" y="629440"/>
                </a:cubicBezTo>
                <a:cubicBezTo>
                  <a:pt x="861187" y="629344"/>
                  <a:pt x="867546" y="629191"/>
                  <a:pt x="873982" y="628979"/>
                </a:cubicBezTo>
                <a:close/>
                <a:moveTo>
                  <a:pt x="796653" y="628902"/>
                </a:moveTo>
                <a:cubicBezTo>
                  <a:pt x="800592" y="628960"/>
                  <a:pt x="804550" y="629018"/>
                  <a:pt x="808507" y="629094"/>
                </a:cubicBezTo>
                <a:cubicBezTo>
                  <a:pt x="812561" y="630458"/>
                  <a:pt x="816672" y="631842"/>
                  <a:pt x="820745" y="633225"/>
                </a:cubicBezTo>
                <a:cubicBezTo>
                  <a:pt x="816768" y="632822"/>
                  <a:pt x="812791" y="632418"/>
                  <a:pt x="808834" y="632034"/>
                </a:cubicBezTo>
                <a:cubicBezTo>
                  <a:pt x="807931" y="631803"/>
                  <a:pt x="807028" y="631573"/>
                  <a:pt x="806125" y="631342"/>
                </a:cubicBezTo>
                <a:cubicBezTo>
                  <a:pt x="802974" y="630535"/>
                  <a:pt x="799804" y="629709"/>
                  <a:pt x="796653" y="628902"/>
                </a:cubicBezTo>
                <a:close/>
                <a:moveTo>
                  <a:pt x="774617" y="628537"/>
                </a:moveTo>
                <a:cubicBezTo>
                  <a:pt x="774924" y="628614"/>
                  <a:pt x="775213" y="628691"/>
                  <a:pt x="775520" y="628768"/>
                </a:cubicBezTo>
                <a:cubicBezTo>
                  <a:pt x="775213" y="628749"/>
                  <a:pt x="774905" y="628710"/>
                  <a:pt x="774598" y="628691"/>
                </a:cubicBezTo>
                <a:cubicBezTo>
                  <a:pt x="774310" y="628633"/>
                  <a:pt x="774021" y="628576"/>
                  <a:pt x="773714" y="628537"/>
                </a:cubicBezTo>
                <a:cubicBezTo>
                  <a:pt x="774021" y="628537"/>
                  <a:pt x="774329" y="628537"/>
                  <a:pt x="774617" y="628537"/>
                </a:cubicBezTo>
                <a:close/>
                <a:moveTo>
                  <a:pt x="1492439" y="627942"/>
                </a:moveTo>
                <a:cubicBezTo>
                  <a:pt x="1572361" y="627634"/>
                  <a:pt x="1654531" y="630055"/>
                  <a:pt x="1731648" y="644310"/>
                </a:cubicBezTo>
                <a:cubicBezTo>
                  <a:pt x="1743118" y="659411"/>
                  <a:pt x="1754934" y="674320"/>
                  <a:pt x="1767249" y="688844"/>
                </a:cubicBezTo>
                <a:cubicBezTo>
                  <a:pt x="1694377" y="678873"/>
                  <a:pt x="1616875" y="676241"/>
                  <a:pt x="1537760" y="674704"/>
                </a:cubicBezTo>
                <a:cubicBezTo>
                  <a:pt x="1471690" y="673455"/>
                  <a:pt x="1405754" y="673551"/>
                  <a:pt x="1342008" y="673647"/>
                </a:cubicBezTo>
                <a:cubicBezTo>
                  <a:pt x="1333267" y="673666"/>
                  <a:pt x="1324544" y="673666"/>
                  <a:pt x="1315860" y="673686"/>
                </a:cubicBezTo>
                <a:cubicBezTo>
                  <a:pt x="1306792" y="660660"/>
                  <a:pt x="1297820" y="647692"/>
                  <a:pt x="1288925" y="634743"/>
                </a:cubicBezTo>
                <a:cubicBezTo>
                  <a:pt x="1355783" y="631189"/>
                  <a:pt x="1423948" y="628249"/>
                  <a:pt x="1492439" y="627942"/>
                </a:cubicBezTo>
                <a:close/>
                <a:moveTo>
                  <a:pt x="904856" y="627519"/>
                </a:moveTo>
                <a:cubicBezTo>
                  <a:pt x="913174" y="632303"/>
                  <a:pt x="921513" y="637087"/>
                  <a:pt x="929909" y="641928"/>
                </a:cubicBezTo>
                <a:cubicBezTo>
                  <a:pt x="922973" y="641678"/>
                  <a:pt x="916133" y="641390"/>
                  <a:pt x="909371" y="641044"/>
                </a:cubicBezTo>
                <a:cubicBezTo>
                  <a:pt x="908257" y="640506"/>
                  <a:pt x="907161" y="639949"/>
                  <a:pt x="906047" y="639411"/>
                </a:cubicBezTo>
                <a:cubicBezTo>
                  <a:pt x="898708" y="635780"/>
                  <a:pt x="891427" y="632168"/>
                  <a:pt x="884164" y="628576"/>
                </a:cubicBezTo>
                <a:cubicBezTo>
                  <a:pt x="890985" y="628268"/>
                  <a:pt x="897882" y="627922"/>
                  <a:pt x="904856" y="627519"/>
                </a:cubicBezTo>
                <a:close/>
                <a:moveTo>
                  <a:pt x="3841963" y="625559"/>
                </a:moveTo>
                <a:cubicBezTo>
                  <a:pt x="3727978" y="740083"/>
                  <a:pt x="3606731" y="857258"/>
                  <a:pt x="3478067" y="968976"/>
                </a:cubicBezTo>
                <a:cubicBezTo>
                  <a:pt x="3407059" y="1030531"/>
                  <a:pt x="3346675" y="1080348"/>
                  <a:pt x="3288040" y="1125727"/>
                </a:cubicBezTo>
                <a:cubicBezTo>
                  <a:pt x="3096937" y="1273488"/>
                  <a:pt x="2924394" y="1372430"/>
                  <a:pt x="2760553" y="1428183"/>
                </a:cubicBezTo>
                <a:cubicBezTo>
                  <a:pt x="2567971" y="1493562"/>
                  <a:pt x="2390316" y="1502726"/>
                  <a:pt x="2217465" y="1456195"/>
                </a:cubicBezTo>
                <a:cubicBezTo>
                  <a:pt x="2057332" y="1413121"/>
                  <a:pt x="1904269" y="1329702"/>
                  <a:pt x="1750880" y="1200366"/>
                </a:cubicBezTo>
                <a:cubicBezTo>
                  <a:pt x="1750400" y="1199905"/>
                  <a:pt x="1749900" y="1199444"/>
                  <a:pt x="1749400" y="1198983"/>
                </a:cubicBezTo>
                <a:cubicBezTo>
                  <a:pt x="1887574" y="1302229"/>
                  <a:pt x="2025709" y="1370663"/>
                  <a:pt x="2171164" y="1407991"/>
                </a:cubicBezTo>
                <a:cubicBezTo>
                  <a:pt x="2259175" y="1430585"/>
                  <a:pt x="2351143" y="1439307"/>
                  <a:pt x="2444533" y="1433890"/>
                </a:cubicBezTo>
                <a:cubicBezTo>
                  <a:pt x="2451469" y="1433486"/>
                  <a:pt x="2458404" y="1433006"/>
                  <a:pt x="2465397" y="1432449"/>
                </a:cubicBezTo>
                <a:cubicBezTo>
                  <a:pt x="2542841" y="1426224"/>
                  <a:pt x="2623455" y="1410316"/>
                  <a:pt x="2705337" y="1385052"/>
                </a:cubicBezTo>
                <a:cubicBezTo>
                  <a:pt x="2867430" y="1334736"/>
                  <a:pt x="3031002" y="1247378"/>
                  <a:pt x="3220087" y="1110146"/>
                </a:cubicBezTo>
                <a:cubicBezTo>
                  <a:pt x="3277473" y="1068456"/>
                  <a:pt x="3336858" y="1022347"/>
                  <a:pt x="3406944" y="965037"/>
                </a:cubicBezTo>
                <a:cubicBezTo>
                  <a:pt x="3535703" y="859486"/>
                  <a:pt x="3658680" y="746269"/>
                  <a:pt x="3769207" y="640314"/>
                </a:cubicBezTo>
                <a:cubicBezTo>
                  <a:pt x="3793433" y="635146"/>
                  <a:pt x="3817679" y="630228"/>
                  <a:pt x="3841963" y="625559"/>
                </a:cubicBezTo>
                <a:close/>
                <a:moveTo>
                  <a:pt x="935538" y="625425"/>
                </a:moveTo>
                <a:cubicBezTo>
                  <a:pt x="944260" y="631131"/>
                  <a:pt x="953020" y="636875"/>
                  <a:pt x="961820" y="642620"/>
                </a:cubicBezTo>
                <a:cubicBezTo>
                  <a:pt x="954500" y="642543"/>
                  <a:pt x="947257" y="642408"/>
                  <a:pt x="940071" y="642216"/>
                </a:cubicBezTo>
                <a:cubicBezTo>
                  <a:pt x="931196" y="637125"/>
                  <a:pt x="922358" y="632034"/>
                  <a:pt x="913578" y="627000"/>
                </a:cubicBezTo>
                <a:cubicBezTo>
                  <a:pt x="920821" y="626539"/>
                  <a:pt x="928141" y="626001"/>
                  <a:pt x="935538" y="625425"/>
                </a:cubicBezTo>
                <a:close/>
                <a:moveTo>
                  <a:pt x="966296" y="622812"/>
                </a:moveTo>
                <a:cubicBezTo>
                  <a:pt x="975326" y="629459"/>
                  <a:pt x="984355" y="636088"/>
                  <a:pt x="993328" y="642658"/>
                </a:cubicBezTo>
                <a:cubicBezTo>
                  <a:pt x="985662" y="642716"/>
                  <a:pt x="978054" y="642735"/>
                  <a:pt x="970542" y="642697"/>
                </a:cubicBezTo>
                <a:cubicBezTo>
                  <a:pt x="961397" y="636702"/>
                  <a:pt x="952291" y="630747"/>
                  <a:pt x="943222" y="624829"/>
                </a:cubicBezTo>
                <a:cubicBezTo>
                  <a:pt x="950850" y="624195"/>
                  <a:pt x="958515" y="623542"/>
                  <a:pt x="966296" y="622812"/>
                </a:cubicBezTo>
                <a:close/>
                <a:moveTo>
                  <a:pt x="545109" y="622255"/>
                </a:moveTo>
                <a:cubicBezTo>
                  <a:pt x="548279" y="622428"/>
                  <a:pt x="551449" y="622582"/>
                  <a:pt x="554619" y="622754"/>
                </a:cubicBezTo>
                <a:cubicBezTo>
                  <a:pt x="552486" y="623196"/>
                  <a:pt x="550354" y="623638"/>
                  <a:pt x="548221" y="624080"/>
                </a:cubicBezTo>
                <a:cubicBezTo>
                  <a:pt x="544475" y="624272"/>
                  <a:pt x="540729" y="624445"/>
                  <a:pt x="537002" y="624618"/>
                </a:cubicBezTo>
                <a:cubicBezTo>
                  <a:pt x="539711" y="623830"/>
                  <a:pt x="542400" y="623062"/>
                  <a:pt x="545109" y="622255"/>
                </a:cubicBezTo>
                <a:close/>
                <a:moveTo>
                  <a:pt x="696712" y="619988"/>
                </a:moveTo>
                <a:cubicBezTo>
                  <a:pt x="700497" y="620680"/>
                  <a:pt x="704301" y="621390"/>
                  <a:pt x="708085" y="622082"/>
                </a:cubicBezTo>
                <a:cubicBezTo>
                  <a:pt x="707720" y="622063"/>
                  <a:pt x="707336" y="622063"/>
                  <a:pt x="706971" y="622063"/>
                </a:cubicBezTo>
                <a:cubicBezTo>
                  <a:pt x="701457" y="621506"/>
                  <a:pt x="695924" y="620929"/>
                  <a:pt x="690410" y="620372"/>
                </a:cubicBezTo>
                <a:cubicBezTo>
                  <a:pt x="692505" y="620238"/>
                  <a:pt x="694618" y="620103"/>
                  <a:pt x="696712" y="619988"/>
                </a:cubicBezTo>
                <a:close/>
                <a:moveTo>
                  <a:pt x="997170" y="619777"/>
                </a:moveTo>
                <a:cubicBezTo>
                  <a:pt x="1006372" y="627288"/>
                  <a:pt x="1015556" y="634762"/>
                  <a:pt x="1024720" y="642197"/>
                </a:cubicBezTo>
                <a:cubicBezTo>
                  <a:pt x="1016747" y="642370"/>
                  <a:pt x="1008870" y="642505"/>
                  <a:pt x="1001051" y="642581"/>
                </a:cubicBezTo>
                <a:cubicBezTo>
                  <a:pt x="991810" y="635819"/>
                  <a:pt x="982511" y="628998"/>
                  <a:pt x="973212" y="622159"/>
                </a:cubicBezTo>
                <a:cubicBezTo>
                  <a:pt x="981128" y="621410"/>
                  <a:pt x="989101" y="620603"/>
                  <a:pt x="997170" y="619777"/>
                </a:cubicBezTo>
                <a:close/>
                <a:moveTo>
                  <a:pt x="733887" y="617971"/>
                </a:moveTo>
                <a:cubicBezTo>
                  <a:pt x="740054" y="619584"/>
                  <a:pt x="746221" y="621179"/>
                  <a:pt x="752388" y="622793"/>
                </a:cubicBezTo>
                <a:cubicBezTo>
                  <a:pt x="748411" y="622716"/>
                  <a:pt x="744435" y="622658"/>
                  <a:pt x="740477" y="622601"/>
                </a:cubicBezTo>
                <a:cubicBezTo>
                  <a:pt x="733311" y="621313"/>
                  <a:pt x="726126" y="620026"/>
                  <a:pt x="718940" y="618720"/>
                </a:cubicBezTo>
                <a:cubicBezTo>
                  <a:pt x="723916" y="618451"/>
                  <a:pt x="728892" y="618201"/>
                  <a:pt x="733887" y="617971"/>
                </a:cubicBezTo>
                <a:close/>
                <a:moveTo>
                  <a:pt x="3725941" y="617317"/>
                </a:moveTo>
                <a:cubicBezTo>
                  <a:pt x="3713358" y="628902"/>
                  <a:pt x="3700485" y="640699"/>
                  <a:pt x="3687363" y="652649"/>
                </a:cubicBezTo>
                <a:cubicBezTo>
                  <a:pt x="3661812" y="658604"/>
                  <a:pt x="3636317" y="664752"/>
                  <a:pt x="3610861" y="671054"/>
                </a:cubicBezTo>
                <a:cubicBezTo>
                  <a:pt x="3626000" y="657989"/>
                  <a:pt x="3641428" y="644579"/>
                  <a:pt x="3657143" y="630824"/>
                </a:cubicBezTo>
                <a:cubicBezTo>
                  <a:pt x="3680120" y="626001"/>
                  <a:pt x="3703059" y="621486"/>
                  <a:pt x="3725941" y="617317"/>
                </a:cubicBezTo>
                <a:close/>
                <a:moveTo>
                  <a:pt x="608951" y="616760"/>
                </a:moveTo>
                <a:cubicBezTo>
                  <a:pt x="612467" y="617183"/>
                  <a:pt x="615983" y="617625"/>
                  <a:pt x="619499" y="618028"/>
                </a:cubicBezTo>
                <a:cubicBezTo>
                  <a:pt x="615618" y="618566"/>
                  <a:pt x="611737" y="619104"/>
                  <a:pt x="607837" y="619623"/>
                </a:cubicBezTo>
                <a:cubicBezTo>
                  <a:pt x="604475" y="619508"/>
                  <a:pt x="601093" y="619392"/>
                  <a:pt x="597750" y="619277"/>
                </a:cubicBezTo>
                <a:cubicBezTo>
                  <a:pt x="601458" y="618451"/>
                  <a:pt x="605205" y="617606"/>
                  <a:pt x="608951" y="616760"/>
                </a:cubicBezTo>
                <a:close/>
                <a:moveTo>
                  <a:pt x="771485" y="616568"/>
                </a:moveTo>
                <a:cubicBezTo>
                  <a:pt x="778171" y="618835"/>
                  <a:pt x="784895" y="621121"/>
                  <a:pt x="791639" y="623408"/>
                </a:cubicBezTo>
                <a:cubicBezTo>
                  <a:pt x="785818" y="623312"/>
                  <a:pt x="780016" y="623215"/>
                  <a:pt x="774233" y="623119"/>
                </a:cubicBezTo>
                <a:cubicBezTo>
                  <a:pt x="766644" y="621160"/>
                  <a:pt x="759055" y="619200"/>
                  <a:pt x="751428" y="617221"/>
                </a:cubicBezTo>
                <a:cubicBezTo>
                  <a:pt x="758114" y="616952"/>
                  <a:pt x="764799" y="616741"/>
                  <a:pt x="771485" y="616568"/>
                </a:cubicBezTo>
                <a:close/>
                <a:moveTo>
                  <a:pt x="1028274" y="616414"/>
                </a:moveTo>
                <a:cubicBezTo>
                  <a:pt x="1037496" y="624676"/>
                  <a:pt x="1046756" y="632975"/>
                  <a:pt x="1056132" y="641333"/>
                </a:cubicBezTo>
                <a:cubicBezTo>
                  <a:pt x="1047928" y="641602"/>
                  <a:pt x="1039782" y="641832"/>
                  <a:pt x="1031714" y="642043"/>
                </a:cubicBezTo>
                <a:cubicBezTo>
                  <a:pt x="1022357" y="634435"/>
                  <a:pt x="1012962" y="626789"/>
                  <a:pt x="1003548" y="619123"/>
                </a:cubicBezTo>
                <a:cubicBezTo>
                  <a:pt x="1011713" y="618259"/>
                  <a:pt x="1019975" y="617356"/>
                  <a:pt x="1028274" y="616414"/>
                </a:cubicBezTo>
                <a:close/>
                <a:moveTo>
                  <a:pt x="674099" y="615780"/>
                </a:moveTo>
                <a:cubicBezTo>
                  <a:pt x="674253" y="615800"/>
                  <a:pt x="674426" y="615838"/>
                  <a:pt x="674579" y="615877"/>
                </a:cubicBezTo>
                <a:cubicBezTo>
                  <a:pt x="673927" y="615915"/>
                  <a:pt x="673273" y="615953"/>
                  <a:pt x="672620" y="615992"/>
                </a:cubicBezTo>
                <a:cubicBezTo>
                  <a:pt x="673119" y="615934"/>
                  <a:pt x="673600" y="615857"/>
                  <a:pt x="674099" y="615780"/>
                </a:cubicBezTo>
                <a:close/>
                <a:moveTo>
                  <a:pt x="808949" y="615665"/>
                </a:moveTo>
                <a:cubicBezTo>
                  <a:pt x="815597" y="618432"/>
                  <a:pt x="822282" y="621237"/>
                  <a:pt x="828987" y="624042"/>
                </a:cubicBezTo>
                <a:cubicBezTo>
                  <a:pt x="828104" y="624022"/>
                  <a:pt x="827220" y="624022"/>
                  <a:pt x="826336" y="624003"/>
                </a:cubicBezTo>
                <a:cubicBezTo>
                  <a:pt x="820342" y="623888"/>
                  <a:pt x="814309" y="623792"/>
                  <a:pt x="808296" y="623677"/>
                </a:cubicBezTo>
                <a:cubicBezTo>
                  <a:pt x="800938" y="621198"/>
                  <a:pt x="793637" y="618739"/>
                  <a:pt x="786355" y="616261"/>
                </a:cubicBezTo>
                <a:cubicBezTo>
                  <a:pt x="788085" y="616241"/>
                  <a:pt x="789794" y="616184"/>
                  <a:pt x="791524" y="616165"/>
                </a:cubicBezTo>
                <a:cubicBezTo>
                  <a:pt x="797230" y="616088"/>
                  <a:pt x="803051" y="615915"/>
                  <a:pt x="808949" y="615665"/>
                </a:cubicBezTo>
                <a:close/>
                <a:moveTo>
                  <a:pt x="3556125" y="614801"/>
                </a:moveTo>
                <a:cubicBezTo>
                  <a:pt x="3534935" y="631650"/>
                  <a:pt x="3514282" y="647903"/>
                  <a:pt x="3494148" y="663599"/>
                </a:cubicBezTo>
                <a:cubicBezTo>
                  <a:pt x="3468615" y="670208"/>
                  <a:pt x="3443101" y="677048"/>
                  <a:pt x="3417664" y="684022"/>
                </a:cubicBezTo>
                <a:cubicBezTo>
                  <a:pt x="3439643" y="667980"/>
                  <a:pt x="3462121" y="651361"/>
                  <a:pt x="3485176" y="634109"/>
                </a:cubicBezTo>
                <a:cubicBezTo>
                  <a:pt x="3508806" y="627423"/>
                  <a:pt x="3532456" y="620948"/>
                  <a:pt x="3556125" y="614801"/>
                </a:cubicBezTo>
                <a:close/>
                <a:moveTo>
                  <a:pt x="1754665" y="614263"/>
                </a:moveTo>
                <a:cubicBezTo>
                  <a:pt x="1766845" y="618931"/>
                  <a:pt x="1778814" y="624099"/>
                  <a:pt x="1790476" y="629863"/>
                </a:cubicBezTo>
                <a:cubicBezTo>
                  <a:pt x="1799602" y="638643"/>
                  <a:pt x="1808593" y="647423"/>
                  <a:pt x="1817488" y="656126"/>
                </a:cubicBezTo>
                <a:cubicBezTo>
                  <a:pt x="1819947" y="658527"/>
                  <a:pt x="1822406" y="660929"/>
                  <a:pt x="1824885" y="663350"/>
                </a:cubicBezTo>
                <a:cubicBezTo>
                  <a:pt x="1812378" y="658912"/>
                  <a:pt x="1799640" y="654935"/>
                  <a:pt x="1786711" y="651380"/>
                </a:cubicBezTo>
                <a:cubicBezTo>
                  <a:pt x="1777777" y="641160"/>
                  <a:pt x="1768978" y="630920"/>
                  <a:pt x="1760236" y="620737"/>
                </a:cubicBezTo>
                <a:cubicBezTo>
                  <a:pt x="1758392" y="618585"/>
                  <a:pt x="1756529" y="616434"/>
                  <a:pt x="1754665" y="614263"/>
                </a:cubicBezTo>
                <a:close/>
                <a:moveTo>
                  <a:pt x="842513" y="613341"/>
                </a:moveTo>
                <a:cubicBezTo>
                  <a:pt x="849525" y="616837"/>
                  <a:pt x="856576" y="620334"/>
                  <a:pt x="863646" y="623850"/>
                </a:cubicBezTo>
                <a:cubicBezTo>
                  <a:pt x="856403" y="624022"/>
                  <a:pt x="849218" y="624138"/>
                  <a:pt x="842205" y="624157"/>
                </a:cubicBezTo>
                <a:cubicBezTo>
                  <a:pt x="834885" y="621102"/>
                  <a:pt x="827623" y="618067"/>
                  <a:pt x="820400" y="615050"/>
                </a:cubicBezTo>
                <a:cubicBezTo>
                  <a:pt x="827642" y="614608"/>
                  <a:pt x="835039" y="614032"/>
                  <a:pt x="842513" y="613341"/>
                </a:cubicBezTo>
                <a:close/>
                <a:moveTo>
                  <a:pt x="1059648" y="612822"/>
                </a:moveTo>
                <a:cubicBezTo>
                  <a:pt x="1068966" y="621909"/>
                  <a:pt x="1078303" y="631016"/>
                  <a:pt x="1087678" y="640141"/>
                </a:cubicBezTo>
                <a:cubicBezTo>
                  <a:pt x="1079244" y="640487"/>
                  <a:pt x="1070887" y="640814"/>
                  <a:pt x="1062587" y="641121"/>
                </a:cubicBezTo>
                <a:cubicBezTo>
                  <a:pt x="1053039" y="632610"/>
                  <a:pt x="1043586" y="624157"/>
                  <a:pt x="1034211" y="615761"/>
                </a:cubicBezTo>
                <a:cubicBezTo>
                  <a:pt x="1042626" y="614801"/>
                  <a:pt x="1051098" y="613821"/>
                  <a:pt x="1059648" y="612822"/>
                </a:cubicBezTo>
                <a:close/>
                <a:moveTo>
                  <a:pt x="576636" y="612745"/>
                </a:moveTo>
                <a:cubicBezTo>
                  <a:pt x="581766" y="613417"/>
                  <a:pt x="586896" y="614090"/>
                  <a:pt x="592044" y="614724"/>
                </a:cubicBezTo>
                <a:cubicBezTo>
                  <a:pt x="586435" y="615953"/>
                  <a:pt x="580882" y="617164"/>
                  <a:pt x="575349" y="618355"/>
                </a:cubicBezTo>
                <a:cubicBezTo>
                  <a:pt x="570392" y="618144"/>
                  <a:pt x="565435" y="617913"/>
                  <a:pt x="560479" y="617663"/>
                </a:cubicBezTo>
                <a:cubicBezTo>
                  <a:pt x="565839" y="616049"/>
                  <a:pt x="571238" y="614397"/>
                  <a:pt x="576636" y="612745"/>
                </a:cubicBezTo>
                <a:close/>
                <a:moveTo>
                  <a:pt x="3370594" y="612072"/>
                </a:moveTo>
                <a:cubicBezTo>
                  <a:pt x="3348001" y="626501"/>
                  <a:pt x="3325407" y="640775"/>
                  <a:pt x="3302738" y="654896"/>
                </a:cubicBezTo>
                <a:cubicBezTo>
                  <a:pt x="3297588" y="656683"/>
                  <a:pt x="3292439" y="658450"/>
                  <a:pt x="3287310" y="660237"/>
                </a:cubicBezTo>
                <a:cubicBezTo>
                  <a:pt x="3275706" y="664233"/>
                  <a:pt x="3264140" y="668249"/>
                  <a:pt x="3252594" y="672226"/>
                </a:cubicBezTo>
                <a:cubicBezTo>
                  <a:pt x="3244121" y="675165"/>
                  <a:pt x="3235552" y="678105"/>
                  <a:pt x="3226965" y="681063"/>
                </a:cubicBezTo>
                <a:cubicBezTo>
                  <a:pt x="3250826" y="667346"/>
                  <a:pt x="3274591" y="653436"/>
                  <a:pt x="3298357" y="639354"/>
                </a:cubicBezTo>
                <a:cubicBezTo>
                  <a:pt x="3311940" y="634243"/>
                  <a:pt x="3325600" y="629075"/>
                  <a:pt x="3339336" y="623888"/>
                </a:cubicBezTo>
                <a:lnTo>
                  <a:pt x="3342909" y="622524"/>
                </a:lnTo>
                <a:cubicBezTo>
                  <a:pt x="3352132" y="619046"/>
                  <a:pt x="3361353" y="615569"/>
                  <a:pt x="3370594" y="612072"/>
                </a:cubicBezTo>
                <a:close/>
                <a:moveTo>
                  <a:pt x="3919542" y="611631"/>
                </a:moveTo>
                <a:cubicBezTo>
                  <a:pt x="3800657" y="736433"/>
                  <a:pt x="3678526" y="859947"/>
                  <a:pt x="3551726" y="976007"/>
                </a:cubicBezTo>
                <a:cubicBezTo>
                  <a:pt x="3182028" y="1314448"/>
                  <a:pt x="2739765" y="1642341"/>
                  <a:pt x="2262748" y="1508298"/>
                </a:cubicBezTo>
                <a:cubicBezTo>
                  <a:pt x="2093297" y="1460671"/>
                  <a:pt x="1942233" y="1367723"/>
                  <a:pt x="1805961" y="1249991"/>
                </a:cubicBezTo>
                <a:cubicBezTo>
                  <a:pt x="1940273" y="1353064"/>
                  <a:pt x="2074911" y="1421920"/>
                  <a:pt x="2216428" y="1459999"/>
                </a:cubicBezTo>
                <a:cubicBezTo>
                  <a:pt x="2306417" y="1484206"/>
                  <a:pt x="2400191" y="1493293"/>
                  <a:pt x="2495118" y="1487011"/>
                </a:cubicBezTo>
                <a:cubicBezTo>
                  <a:pt x="2499249" y="1486742"/>
                  <a:pt x="2503361" y="1486435"/>
                  <a:pt x="2507510" y="1486108"/>
                </a:cubicBezTo>
                <a:cubicBezTo>
                  <a:pt x="2589777" y="1479499"/>
                  <a:pt x="2675270" y="1461286"/>
                  <a:pt x="2761821" y="1431911"/>
                </a:cubicBezTo>
                <a:cubicBezTo>
                  <a:pt x="2926084" y="1376004"/>
                  <a:pt x="3098993" y="1276869"/>
                  <a:pt x="3290441" y="1128840"/>
                </a:cubicBezTo>
                <a:cubicBezTo>
                  <a:pt x="3349153" y="1083403"/>
                  <a:pt x="3409576" y="1033548"/>
                  <a:pt x="3480641" y="971934"/>
                </a:cubicBezTo>
                <a:cubicBezTo>
                  <a:pt x="3610918" y="858833"/>
                  <a:pt x="3733569" y="740121"/>
                  <a:pt x="3848783" y="624253"/>
                </a:cubicBezTo>
                <a:cubicBezTo>
                  <a:pt x="3872357" y="619777"/>
                  <a:pt x="3895950" y="615550"/>
                  <a:pt x="3919542" y="611631"/>
                </a:cubicBezTo>
                <a:close/>
                <a:moveTo>
                  <a:pt x="1779275" y="611458"/>
                </a:moveTo>
                <a:cubicBezTo>
                  <a:pt x="1789977" y="618931"/>
                  <a:pt x="1800389" y="626558"/>
                  <a:pt x="1810610" y="634282"/>
                </a:cubicBezTo>
                <a:cubicBezTo>
                  <a:pt x="1807997" y="632860"/>
                  <a:pt x="1805366" y="631438"/>
                  <a:pt x="1802714" y="630036"/>
                </a:cubicBezTo>
                <a:cubicBezTo>
                  <a:pt x="1799909" y="628537"/>
                  <a:pt x="1797047" y="627096"/>
                  <a:pt x="1794203" y="625675"/>
                </a:cubicBezTo>
                <a:cubicBezTo>
                  <a:pt x="1789266" y="620929"/>
                  <a:pt x="1784290" y="616184"/>
                  <a:pt x="1779275" y="611458"/>
                </a:cubicBezTo>
                <a:close/>
                <a:moveTo>
                  <a:pt x="706741" y="610805"/>
                </a:moveTo>
                <a:cubicBezTo>
                  <a:pt x="709949" y="611650"/>
                  <a:pt x="713158" y="612495"/>
                  <a:pt x="716366" y="613341"/>
                </a:cubicBezTo>
                <a:cubicBezTo>
                  <a:pt x="709545" y="613706"/>
                  <a:pt x="702745" y="614109"/>
                  <a:pt x="695963" y="614512"/>
                </a:cubicBezTo>
                <a:cubicBezTo>
                  <a:pt x="693926" y="614147"/>
                  <a:pt x="691909" y="613763"/>
                  <a:pt x="689891" y="613398"/>
                </a:cubicBezTo>
                <a:cubicBezTo>
                  <a:pt x="695540" y="612534"/>
                  <a:pt x="701169" y="611669"/>
                  <a:pt x="706741" y="610805"/>
                </a:cubicBezTo>
                <a:close/>
                <a:moveTo>
                  <a:pt x="874231" y="609882"/>
                </a:moveTo>
                <a:cubicBezTo>
                  <a:pt x="881551" y="614090"/>
                  <a:pt x="888891" y="618336"/>
                  <a:pt x="896287" y="622582"/>
                </a:cubicBezTo>
                <a:cubicBezTo>
                  <a:pt x="888775" y="622985"/>
                  <a:pt x="881360" y="623312"/>
                  <a:pt x="874059" y="623561"/>
                </a:cubicBezTo>
                <a:cubicBezTo>
                  <a:pt x="866585" y="619834"/>
                  <a:pt x="859112" y="616145"/>
                  <a:pt x="851696" y="612457"/>
                </a:cubicBezTo>
                <a:cubicBezTo>
                  <a:pt x="859112" y="611688"/>
                  <a:pt x="866624" y="610824"/>
                  <a:pt x="874231" y="609882"/>
                </a:cubicBezTo>
                <a:close/>
                <a:moveTo>
                  <a:pt x="641035" y="609421"/>
                </a:moveTo>
                <a:cubicBezTo>
                  <a:pt x="646492" y="610478"/>
                  <a:pt x="651948" y="611554"/>
                  <a:pt x="657423" y="612610"/>
                </a:cubicBezTo>
                <a:cubicBezTo>
                  <a:pt x="651813" y="613417"/>
                  <a:pt x="646203" y="614243"/>
                  <a:pt x="640555" y="615050"/>
                </a:cubicBezTo>
                <a:cubicBezTo>
                  <a:pt x="635195" y="614455"/>
                  <a:pt x="629815" y="613859"/>
                  <a:pt x="624455" y="613244"/>
                </a:cubicBezTo>
                <a:cubicBezTo>
                  <a:pt x="629931" y="611996"/>
                  <a:pt x="635464" y="610708"/>
                  <a:pt x="641035" y="609421"/>
                </a:cubicBezTo>
                <a:close/>
                <a:moveTo>
                  <a:pt x="1091290" y="609056"/>
                </a:moveTo>
                <a:cubicBezTo>
                  <a:pt x="1100608" y="618912"/>
                  <a:pt x="1109984" y="628806"/>
                  <a:pt x="1119397" y="638700"/>
                </a:cubicBezTo>
                <a:cubicBezTo>
                  <a:pt x="1110771" y="639123"/>
                  <a:pt x="1102203" y="639507"/>
                  <a:pt x="1093673" y="639872"/>
                </a:cubicBezTo>
                <a:cubicBezTo>
                  <a:pt x="1084162" y="630631"/>
                  <a:pt x="1074672" y="621390"/>
                  <a:pt x="1065219" y="612169"/>
                </a:cubicBezTo>
                <a:cubicBezTo>
                  <a:pt x="1073865" y="611150"/>
                  <a:pt x="1082549" y="610113"/>
                  <a:pt x="1091290" y="609056"/>
                </a:cubicBezTo>
                <a:close/>
                <a:moveTo>
                  <a:pt x="739593" y="605675"/>
                </a:moveTo>
                <a:cubicBezTo>
                  <a:pt x="745280" y="607615"/>
                  <a:pt x="750967" y="609575"/>
                  <a:pt x="756692" y="611535"/>
                </a:cubicBezTo>
                <a:cubicBezTo>
                  <a:pt x="748892" y="611803"/>
                  <a:pt x="741073" y="612111"/>
                  <a:pt x="733273" y="612476"/>
                </a:cubicBezTo>
                <a:cubicBezTo>
                  <a:pt x="728662" y="611266"/>
                  <a:pt x="724070" y="610055"/>
                  <a:pt x="719459" y="608826"/>
                </a:cubicBezTo>
                <a:cubicBezTo>
                  <a:pt x="726222" y="607769"/>
                  <a:pt x="732946" y="606712"/>
                  <a:pt x="739593" y="605675"/>
                </a:cubicBezTo>
                <a:close/>
                <a:moveTo>
                  <a:pt x="905259" y="605560"/>
                </a:moveTo>
                <a:cubicBezTo>
                  <a:pt x="912867" y="610555"/>
                  <a:pt x="920494" y="615550"/>
                  <a:pt x="928141" y="620583"/>
                </a:cubicBezTo>
                <a:cubicBezTo>
                  <a:pt x="920341" y="621160"/>
                  <a:pt x="912675" y="621640"/>
                  <a:pt x="905048" y="622082"/>
                </a:cubicBezTo>
                <a:cubicBezTo>
                  <a:pt x="897363" y="617663"/>
                  <a:pt x="889717" y="613244"/>
                  <a:pt x="882089" y="608864"/>
                </a:cubicBezTo>
                <a:cubicBezTo>
                  <a:pt x="889717" y="607846"/>
                  <a:pt x="897440" y="606751"/>
                  <a:pt x="905259" y="605560"/>
                </a:cubicBezTo>
                <a:close/>
                <a:moveTo>
                  <a:pt x="3466693" y="605329"/>
                </a:moveTo>
                <a:cubicBezTo>
                  <a:pt x="3446040" y="620238"/>
                  <a:pt x="3425406" y="634993"/>
                  <a:pt x="3404850" y="649536"/>
                </a:cubicBezTo>
                <a:cubicBezTo>
                  <a:pt x="3402967" y="650842"/>
                  <a:pt x="3401141" y="652130"/>
                  <a:pt x="3399278" y="653436"/>
                </a:cubicBezTo>
                <a:cubicBezTo>
                  <a:pt x="3373726" y="661140"/>
                  <a:pt x="3348270" y="668998"/>
                  <a:pt x="3322872" y="676933"/>
                </a:cubicBezTo>
                <a:cubicBezTo>
                  <a:pt x="3325023" y="675511"/>
                  <a:pt x="3327156" y="674128"/>
                  <a:pt x="3329307" y="672725"/>
                </a:cubicBezTo>
                <a:cubicBezTo>
                  <a:pt x="3351287" y="658297"/>
                  <a:pt x="3373111" y="643773"/>
                  <a:pt x="3394859" y="629133"/>
                </a:cubicBezTo>
                <a:cubicBezTo>
                  <a:pt x="3418740" y="621064"/>
                  <a:pt x="3442697" y="613110"/>
                  <a:pt x="3466693" y="605329"/>
                </a:cubicBezTo>
                <a:close/>
                <a:moveTo>
                  <a:pt x="3799774" y="605310"/>
                </a:moveTo>
                <a:cubicBezTo>
                  <a:pt x="3789841" y="614916"/>
                  <a:pt x="3779793" y="624580"/>
                  <a:pt x="3769649" y="634320"/>
                </a:cubicBezTo>
                <a:cubicBezTo>
                  <a:pt x="3744904" y="639584"/>
                  <a:pt x="3720197" y="645060"/>
                  <a:pt x="3695528" y="650766"/>
                </a:cubicBezTo>
                <a:cubicBezTo>
                  <a:pt x="3708439" y="638969"/>
                  <a:pt x="3721100" y="627365"/>
                  <a:pt x="3733472" y="615953"/>
                </a:cubicBezTo>
                <a:cubicBezTo>
                  <a:pt x="3740004" y="614801"/>
                  <a:pt x="3746556" y="613648"/>
                  <a:pt x="3753088" y="612534"/>
                </a:cubicBezTo>
                <a:cubicBezTo>
                  <a:pt x="3768631" y="609902"/>
                  <a:pt x="3784212" y="607500"/>
                  <a:pt x="3799774" y="605310"/>
                </a:cubicBezTo>
                <a:close/>
                <a:moveTo>
                  <a:pt x="1123336" y="605156"/>
                </a:moveTo>
                <a:cubicBezTo>
                  <a:pt x="1132653" y="615780"/>
                  <a:pt x="1142010" y="626405"/>
                  <a:pt x="1151405" y="637067"/>
                </a:cubicBezTo>
                <a:cubicBezTo>
                  <a:pt x="1142567" y="637529"/>
                  <a:pt x="1133768" y="637990"/>
                  <a:pt x="1125026" y="638412"/>
                </a:cubicBezTo>
                <a:cubicBezTo>
                  <a:pt x="1115497" y="628403"/>
                  <a:pt x="1106007" y="618393"/>
                  <a:pt x="1096574" y="608422"/>
                </a:cubicBezTo>
                <a:cubicBezTo>
                  <a:pt x="1105007" y="607385"/>
                  <a:pt x="1113461" y="606367"/>
                  <a:pt x="1121972" y="605329"/>
                </a:cubicBezTo>
                <a:cubicBezTo>
                  <a:pt x="1122433" y="605271"/>
                  <a:pt x="1122894" y="605214"/>
                  <a:pt x="1123336" y="605156"/>
                </a:cubicBezTo>
                <a:close/>
                <a:moveTo>
                  <a:pt x="3298357" y="604061"/>
                </a:moveTo>
                <a:cubicBezTo>
                  <a:pt x="3297185" y="604676"/>
                  <a:pt x="3295994" y="605310"/>
                  <a:pt x="3294822" y="605944"/>
                </a:cubicBezTo>
                <a:cubicBezTo>
                  <a:pt x="3293227" y="606635"/>
                  <a:pt x="3291652" y="607346"/>
                  <a:pt x="3290057" y="608038"/>
                </a:cubicBezTo>
                <a:cubicBezTo>
                  <a:pt x="3290903" y="607615"/>
                  <a:pt x="3291768" y="607173"/>
                  <a:pt x="3292613" y="606751"/>
                </a:cubicBezTo>
                <a:cubicBezTo>
                  <a:pt x="3294534" y="605848"/>
                  <a:pt x="3296435" y="604964"/>
                  <a:pt x="3298357" y="604061"/>
                </a:cubicBezTo>
                <a:close/>
                <a:moveTo>
                  <a:pt x="608298" y="602831"/>
                </a:moveTo>
                <a:cubicBezTo>
                  <a:pt x="614676" y="604138"/>
                  <a:pt x="621036" y="605464"/>
                  <a:pt x="627452" y="606732"/>
                </a:cubicBezTo>
                <a:cubicBezTo>
                  <a:pt x="620786" y="608269"/>
                  <a:pt x="614177" y="609767"/>
                  <a:pt x="607645" y="611246"/>
                </a:cubicBezTo>
                <a:cubicBezTo>
                  <a:pt x="601382" y="610497"/>
                  <a:pt x="595138" y="609729"/>
                  <a:pt x="588913" y="608941"/>
                </a:cubicBezTo>
                <a:cubicBezTo>
                  <a:pt x="595368" y="606943"/>
                  <a:pt x="601823" y="604906"/>
                  <a:pt x="608298" y="602831"/>
                </a:cubicBezTo>
                <a:close/>
                <a:moveTo>
                  <a:pt x="673235" y="601756"/>
                </a:moveTo>
                <a:cubicBezTo>
                  <a:pt x="679940" y="603600"/>
                  <a:pt x="686626" y="605406"/>
                  <a:pt x="693350" y="607212"/>
                </a:cubicBezTo>
                <a:cubicBezTo>
                  <a:pt x="686664" y="608230"/>
                  <a:pt x="679940" y="609248"/>
                  <a:pt x="673158" y="610267"/>
                </a:cubicBezTo>
                <a:cubicBezTo>
                  <a:pt x="666568" y="609018"/>
                  <a:pt x="659979" y="607769"/>
                  <a:pt x="653408" y="606501"/>
                </a:cubicBezTo>
                <a:cubicBezTo>
                  <a:pt x="659959" y="604945"/>
                  <a:pt x="666568" y="603369"/>
                  <a:pt x="673235" y="601756"/>
                </a:cubicBezTo>
                <a:close/>
                <a:moveTo>
                  <a:pt x="1155497" y="601256"/>
                </a:moveTo>
                <a:cubicBezTo>
                  <a:pt x="1164777" y="612591"/>
                  <a:pt x="1174094" y="623946"/>
                  <a:pt x="1183451" y="635300"/>
                </a:cubicBezTo>
                <a:cubicBezTo>
                  <a:pt x="1174517" y="635799"/>
                  <a:pt x="1165603" y="636299"/>
                  <a:pt x="1156746" y="636779"/>
                </a:cubicBezTo>
                <a:cubicBezTo>
                  <a:pt x="1147236" y="626020"/>
                  <a:pt x="1137783" y="615262"/>
                  <a:pt x="1128388" y="604541"/>
                </a:cubicBezTo>
                <a:cubicBezTo>
                  <a:pt x="1137399" y="603446"/>
                  <a:pt x="1146448" y="602351"/>
                  <a:pt x="1155497" y="601256"/>
                </a:cubicBezTo>
                <a:close/>
                <a:moveTo>
                  <a:pt x="936095" y="600584"/>
                </a:moveTo>
                <a:cubicBezTo>
                  <a:pt x="943972" y="606386"/>
                  <a:pt x="951849" y="612188"/>
                  <a:pt x="959707" y="617971"/>
                </a:cubicBezTo>
                <a:cubicBezTo>
                  <a:pt x="951656" y="618701"/>
                  <a:pt x="943703" y="619354"/>
                  <a:pt x="935826" y="619969"/>
                </a:cubicBezTo>
                <a:cubicBezTo>
                  <a:pt x="927910" y="614801"/>
                  <a:pt x="920053" y="609633"/>
                  <a:pt x="912233" y="604484"/>
                </a:cubicBezTo>
                <a:cubicBezTo>
                  <a:pt x="920091" y="603254"/>
                  <a:pt x="928064" y="601948"/>
                  <a:pt x="936095" y="600584"/>
                </a:cubicBezTo>
                <a:close/>
                <a:moveTo>
                  <a:pt x="772350" y="600276"/>
                </a:moveTo>
                <a:cubicBezTo>
                  <a:pt x="780419" y="603696"/>
                  <a:pt x="788546" y="607116"/>
                  <a:pt x="796692" y="610516"/>
                </a:cubicBezTo>
                <a:cubicBezTo>
                  <a:pt x="794944" y="610574"/>
                  <a:pt x="793176" y="610651"/>
                  <a:pt x="791447" y="610670"/>
                </a:cubicBezTo>
                <a:cubicBezTo>
                  <a:pt x="784646" y="610747"/>
                  <a:pt x="777864" y="610901"/>
                  <a:pt x="771063" y="611074"/>
                </a:cubicBezTo>
                <a:cubicBezTo>
                  <a:pt x="764089" y="608710"/>
                  <a:pt x="757172" y="606347"/>
                  <a:pt x="750256" y="603965"/>
                </a:cubicBezTo>
                <a:cubicBezTo>
                  <a:pt x="752542" y="603600"/>
                  <a:pt x="754867" y="603235"/>
                  <a:pt x="757134" y="602889"/>
                </a:cubicBezTo>
                <a:cubicBezTo>
                  <a:pt x="762110" y="602082"/>
                  <a:pt x="767220" y="601198"/>
                  <a:pt x="772350" y="600276"/>
                </a:cubicBezTo>
                <a:close/>
                <a:moveTo>
                  <a:pt x="1704637" y="598201"/>
                </a:moveTo>
                <a:cubicBezTo>
                  <a:pt x="1717835" y="601698"/>
                  <a:pt x="1730880" y="605694"/>
                  <a:pt x="1743714" y="610228"/>
                </a:cubicBezTo>
                <a:cubicBezTo>
                  <a:pt x="1747806" y="614974"/>
                  <a:pt x="1751879" y="619719"/>
                  <a:pt x="1755933" y="624445"/>
                </a:cubicBezTo>
                <a:cubicBezTo>
                  <a:pt x="1762868" y="632533"/>
                  <a:pt x="1769862" y="640660"/>
                  <a:pt x="1776932" y="648787"/>
                </a:cubicBezTo>
                <a:cubicBezTo>
                  <a:pt x="1763234" y="645290"/>
                  <a:pt x="1749343" y="642236"/>
                  <a:pt x="1735280" y="639565"/>
                </a:cubicBezTo>
                <a:cubicBezTo>
                  <a:pt x="1724847" y="625848"/>
                  <a:pt x="1714685" y="611996"/>
                  <a:pt x="1704637" y="598201"/>
                </a:cubicBezTo>
                <a:close/>
                <a:moveTo>
                  <a:pt x="1187946" y="597394"/>
                </a:moveTo>
                <a:cubicBezTo>
                  <a:pt x="1197149" y="609402"/>
                  <a:pt x="1206409" y="621429"/>
                  <a:pt x="1215708" y="633494"/>
                </a:cubicBezTo>
                <a:cubicBezTo>
                  <a:pt x="1206620" y="634013"/>
                  <a:pt x="1197552" y="634512"/>
                  <a:pt x="1188542" y="635031"/>
                </a:cubicBezTo>
                <a:cubicBezTo>
                  <a:pt x="1179089" y="623561"/>
                  <a:pt x="1169694" y="612111"/>
                  <a:pt x="1160338" y="600680"/>
                </a:cubicBezTo>
                <a:cubicBezTo>
                  <a:pt x="1169522" y="599565"/>
                  <a:pt x="1178725" y="598470"/>
                  <a:pt x="1187946" y="597394"/>
                </a:cubicBezTo>
                <a:close/>
                <a:moveTo>
                  <a:pt x="3360182" y="596664"/>
                </a:moveTo>
                <a:cubicBezTo>
                  <a:pt x="3339874" y="608979"/>
                  <a:pt x="3319605" y="621160"/>
                  <a:pt x="3299317" y="633206"/>
                </a:cubicBezTo>
                <a:cubicBezTo>
                  <a:pt x="3276743" y="641717"/>
                  <a:pt x="3254361" y="650112"/>
                  <a:pt x="3232152" y="658374"/>
                </a:cubicBezTo>
                <a:cubicBezTo>
                  <a:pt x="3253324" y="646750"/>
                  <a:pt x="3274477" y="634973"/>
                  <a:pt x="3295667" y="623043"/>
                </a:cubicBezTo>
                <a:cubicBezTo>
                  <a:pt x="3317088" y="614320"/>
                  <a:pt x="3338568" y="605521"/>
                  <a:pt x="3360182" y="596664"/>
                </a:cubicBezTo>
                <a:close/>
                <a:moveTo>
                  <a:pt x="3870800" y="596472"/>
                </a:moveTo>
                <a:cubicBezTo>
                  <a:pt x="3863616" y="603734"/>
                  <a:pt x="3856391" y="611016"/>
                  <a:pt x="3849148" y="618316"/>
                </a:cubicBezTo>
                <a:cubicBezTo>
                  <a:pt x="3825114" y="622870"/>
                  <a:pt x="3801080" y="627692"/>
                  <a:pt x="3777084" y="632745"/>
                </a:cubicBezTo>
                <a:cubicBezTo>
                  <a:pt x="3786998" y="623215"/>
                  <a:pt x="3796795" y="613763"/>
                  <a:pt x="3806498" y="604388"/>
                </a:cubicBezTo>
                <a:cubicBezTo>
                  <a:pt x="3827977" y="601429"/>
                  <a:pt x="3849418" y="598835"/>
                  <a:pt x="3870800" y="596472"/>
                </a:cubicBezTo>
                <a:close/>
                <a:moveTo>
                  <a:pt x="3634338" y="595588"/>
                </a:moveTo>
                <a:cubicBezTo>
                  <a:pt x="3615068" y="611823"/>
                  <a:pt x="3596241" y="627538"/>
                  <a:pt x="3577836" y="642793"/>
                </a:cubicBezTo>
                <a:cubicBezTo>
                  <a:pt x="3553456" y="648576"/>
                  <a:pt x="3529075" y="654627"/>
                  <a:pt x="3504733" y="660871"/>
                </a:cubicBezTo>
                <a:cubicBezTo>
                  <a:pt x="3523926" y="645867"/>
                  <a:pt x="3543561" y="630401"/>
                  <a:pt x="3563714" y="614339"/>
                </a:cubicBezTo>
                <a:cubicBezTo>
                  <a:pt x="3564637" y="613609"/>
                  <a:pt x="3565559" y="612860"/>
                  <a:pt x="3566481" y="612111"/>
                </a:cubicBezTo>
                <a:cubicBezTo>
                  <a:pt x="3589094" y="606309"/>
                  <a:pt x="3611725" y="600776"/>
                  <a:pt x="3634338" y="595588"/>
                </a:cubicBezTo>
                <a:close/>
                <a:moveTo>
                  <a:pt x="966968" y="595101"/>
                </a:moveTo>
                <a:cubicBezTo>
                  <a:pt x="975076" y="601736"/>
                  <a:pt x="983164" y="608345"/>
                  <a:pt x="991233" y="614935"/>
                </a:cubicBezTo>
                <a:cubicBezTo>
                  <a:pt x="982972" y="615780"/>
                  <a:pt x="974769" y="616587"/>
                  <a:pt x="966661" y="617337"/>
                </a:cubicBezTo>
                <a:cubicBezTo>
                  <a:pt x="958592" y="611419"/>
                  <a:pt x="950504" y="605464"/>
                  <a:pt x="942416" y="599489"/>
                </a:cubicBezTo>
                <a:cubicBezTo>
                  <a:pt x="950523" y="598086"/>
                  <a:pt x="958708" y="596626"/>
                  <a:pt x="966968" y="595101"/>
                </a:cubicBezTo>
                <a:close/>
                <a:moveTo>
                  <a:pt x="803973" y="594094"/>
                </a:moveTo>
                <a:cubicBezTo>
                  <a:pt x="813598" y="598931"/>
                  <a:pt x="823281" y="603754"/>
                  <a:pt x="833002" y="608614"/>
                </a:cubicBezTo>
                <a:cubicBezTo>
                  <a:pt x="824760" y="609268"/>
                  <a:pt x="816634" y="609805"/>
                  <a:pt x="808680" y="610151"/>
                </a:cubicBezTo>
                <a:cubicBezTo>
                  <a:pt x="799497" y="606309"/>
                  <a:pt x="790371" y="602486"/>
                  <a:pt x="781303" y="598643"/>
                </a:cubicBezTo>
                <a:cubicBezTo>
                  <a:pt x="788719" y="597241"/>
                  <a:pt x="796288" y="595723"/>
                  <a:pt x="803973" y="594094"/>
                </a:cubicBezTo>
                <a:close/>
                <a:moveTo>
                  <a:pt x="705550" y="593838"/>
                </a:moveTo>
                <a:cubicBezTo>
                  <a:pt x="713119" y="596491"/>
                  <a:pt x="720727" y="599143"/>
                  <a:pt x="728335" y="601775"/>
                </a:cubicBezTo>
                <a:cubicBezTo>
                  <a:pt x="720958" y="602947"/>
                  <a:pt x="713503" y="604100"/>
                  <a:pt x="705972" y="605271"/>
                </a:cubicBezTo>
                <a:cubicBezTo>
                  <a:pt x="698498" y="603273"/>
                  <a:pt x="691025" y="601275"/>
                  <a:pt x="683590" y="599258"/>
                </a:cubicBezTo>
                <a:cubicBezTo>
                  <a:pt x="690833" y="597491"/>
                  <a:pt x="698153" y="595685"/>
                  <a:pt x="705550" y="593838"/>
                </a:cubicBezTo>
                <a:close/>
                <a:moveTo>
                  <a:pt x="1220645" y="593617"/>
                </a:moveTo>
                <a:cubicBezTo>
                  <a:pt x="1229790" y="606271"/>
                  <a:pt x="1238954" y="618950"/>
                  <a:pt x="1248176" y="631650"/>
                </a:cubicBezTo>
                <a:cubicBezTo>
                  <a:pt x="1238954" y="632168"/>
                  <a:pt x="1229752" y="632687"/>
                  <a:pt x="1220568" y="633206"/>
                </a:cubicBezTo>
                <a:cubicBezTo>
                  <a:pt x="1211193" y="621064"/>
                  <a:pt x="1201875" y="608941"/>
                  <a:pt x="1192596" y="596857"/>
                </a:cubicBezTo>
                <a:cubicBezTo>
                  <a:pt x="1201932" y="595761"/>
                  <a:pt x="1211270" y="594674"/>
                  <a:pt x="1220645" y="593617"/>
                </a:cubicBezTo>
                <a:close/>
                <a:moveTo>
                  <a:pt x="639998" y="592524"/>
                </a:moveTo>
                <a:cubicBezTo>
                  <a:pt x="647279" y="594582"/>
                  <a:pt x="654580" y="596626"/>
                  <a:pt x="661900" y="598643"/>
                </a:cubicBezTo>
                <a:cubicBezTo>
                  <a:pt x="654484" y="600411"/>
                  <a:pt x="647164" y="602159"/>
                  <a:pt x="639902" y="603850"/>
                </a:cubicBezTo>
                <a:cubicBezTo>
                  <a:pt x="632735" y="602447"/>
                  <a:pt x="625589" y="601006"/>
                  <a:pt x="618442" y="599565"/>
                </a:cubicBezTo>
                <a:cubicBezTo>
                  <a:pt x="625608" y="597260"/>
                  <a:pt x="632793" y="594906"/>
                  <a:pt x="639998" y="592524"/>
                </a:cubicBezTo>
                <a:close/>
                <a:moveTo>
                  <a:pt x="3343505" y="590246"/>
                </a:moveTo>
                <a:cubicBezTo>
                  <a:pt x="3327829" y="599220"/>
                  <a:pt x="3312170" y="608115"/>
                  <a:pt x="3296512" y="616952"/>
                </a:cubicBezTo>
                <a:cubicBezTo>
                  <a:pt x="3279433" y="623907"/>
                  <a:pt x="3262392" y="630824"/>
                  <a:pt x="3245389" y="637663"/>
                </a:cubicBezTo>
                <a:cubicBezTo>
                  <a:pt x="3261547" y="629210"/>
                  <a:pt x="3277704" y="620699"/>
                  <a:pt x="3293880" y="612072"/>
                </a:cubicBezTo>
                <a:cubicBezTo>
                  <a:pt x="3310384" y="604849"/>
                  <a:pt x="3326906" y="597567"/>
                  <a:pt x="3343505" y="590246"/>
                </a:cubicBezTo>
                <a:close/>
                <a:moveTo>
                  <a:pt x="1253652" y="590015"/>
                </a:moveTo>
                <a:cubicBezTo>
                  <a:pt x="1262643" y="603235"/>
                  <a:pt x="1271730" y="616510"/>
                  <a:pt x="1280875" y="629844"/>
                </a:cubicBezTo>
                <a:cubicBezTo>
                  <a:pt x="1271519" y="630343"/>
                  <a:pt x="1262163" y="630862"/>
                  <a:pt x="1252845" y="631381"/>
                </a:cubicBezTo>
                <a:cubicBezTo>
                  <a:pt x="1243565" y="618605"/>
                  <a:pt x="1234324" y="605848"/>
                  <a:pt x="1225141" y="593118"/>
                </a:cubicBezTo>
                <a:cubicBezTo>
                  <a:pt x="1234631" y="592057"/>
                  <a:pt x="1244122" y="591024"/>
                  <a:pt x="1253652" y="590015"/>
                </a:cubicBezTo>
                <a:close/>
                <a:moveTo>
                  <a:pt x="3940579" y="589500"/>
                </a:moveTo>
                <a:cubicBezTo>
                  <a:pt x="3935776" y="594566"/>
                  <a:pt x="3930973" y="599623"/>
                  <a:pt x="3926151" y="604695"/>
                </a:cubicBezTo>
                <a:cubicBezTo>
                  <a:pt x="3902751" y="608518"/>
                  <a:pt x="3879350" y="612649"/>
                  <a:pt x="3855969" y="617029"/>
                </a:cubicBezTo>
                <a:cubicBezTo>
                  <a:pt x="3863000" y="609940"/>
                  <a:pt x="3870032" y="602851"/>
                  <a:pt x="3877006" y="595800"/>
                </a:cubicBezTo>
                <a:cubicBezTo>
                  <a:pt x="3898293" y="593500"/>
                  <a:pt x="3919503" y="591441"/>
                  <a:pt x="3940579" y="589500"/>
                </a:cubicBezTo>
                <a:close/>
                <a:moveTo>
                  <a:pt x="997977" y="589220"/>
                </a:moveTo>
                <a:cubicBezTo>
                  <a:pt x="1006200" y="596626"/>
                  <a:pt x="1014518" y="604080"/>
                  <a:pt x="1022876" y="611573"/>
                </a:cubicBezTo>
                <a:cubicBezTo>
                  <a:pt x="1014384" y="612514"/>
                  <a:pt x="1005969" y="613417"/>
                  <a:pt x="997612" y="614282"/>
                </a:cubicBezTo>
                <a:cubicBezTo>
                  <a:pt x="989370" y="607558"/>
                  <a:pt x="981089" y="600795"/>
                  <a:pt x="972809" y="594015"/>
                </a:cubicBezTo>
                <a:cubicBezTo>
                  <a:pt x="981128" y="592463"/>
                  <a:pt x="989523" y="590860"/>
                  <a:pt x="997977" y="589220"/>
                </a:cubicBezTo>
                <a:close/>
                <a:moveTo>
                  <a:pt x="835039" y="587170"/>
                </a:moveTo>
                <a:cubicBezTo>
                  <a:pt x="845395" y="593189"/>
                  <a:pt x="855807" y="599220"/>
                  <a:pt x="866297" y="605291"/>
                </a:cubicBezTo>
                <a:cubicBezTo>
                  <a:pt x="858190" y="606251"/>
                  <a:pt x="850216" y="607077"/>
                  <a:pt x="842359" y="607807"/>
                </a:cubicBezTo>
                <a:cubicBezTo>
                  <a:pt x="832061" y="602678"/>
                  <a:pt x="821802" y="597548"/>
                  <a:pt x="811600" y="592453"/>
                </a:cubicBezTo>
                <a:cubicBezTo>
                  <a:pt x="819304" y="590782"/>
                  <a:pt x="827105" y="589022"/>
                  <a:pt x="835039" y="587170"/>
                </a:cubicBezTo>
                <a:close/>
                <a:moveTo>
                  <a:pt x="737788" y="585566"/>
                </a:moveTo>
                <a:cubicBezTo>
                  <a:pt x="746125" y="589135"/>
                  <a:pt x="754464" y="592697"/>
                  <a:pt x="762859" y="596261"/>
                </a:cubicBezTo>
                <a:cubicBezTo>
                  <a:pt x="760650" y="596626"/>
                  <a:pt x="758421" y="597010"/>
                  <a:pt x="756250" y="597356"/>
                </a:cubicBezTo>
                <a:cubicBezTo>
                  <a:pt x="750544" y="598259"/>
                  <a:pt x="744781" y="599181"/>
                  <a:pt x="738978" y="600103"/>
                </a:cubicBezTo>
                <a:cubicBezTo>
                  <a:pt x="730775" y="597279"/>
                  <a:pt x="722610" y="594449"/>
                  <a:pt x="714483" y="591608"/>
                </a:cubicBezTo>
                <a:cubicBezTo>
                  <a:pt x="717173" y="590935"/>
                  <a:pt x="719863" y="590261"/>
                  <a:pt x="722571" y="589577"/>
                </a:cubicBezTo>
                <a:cubicBezTo>
                  <a:pt x="727567" y="588319"/>
                  <a:pt x="732658" y="586964"/>
                  <a:pt x="737788" y="585566"/>
                </a:cubicBezTo>
                <a:close/>
                <a:moveTo>
                  <a:pt x="1029235" y="583047"/>
                </a:moveTo>
                <a:cubicBezTo>
                  <a:pt x="1037669" y="591331"/>
                  <a:pt x="1046161" y="599642"/>
                  <a:pt x="1054672" y="607961"/>
                </a:cubicBezTo>
                <a:cubicBezTo>
                  <a:pt x="1045988" y="608960"/>
                  <a:pt x="1037362" y="609959"/>
                  <a:pt x="1028793" y="610920"/>
                </a:cubicBezTo>
                <a:cubicBezTo>
                  <a:pt x="1020282" y="603273"/>
                  <a:pt x="1011829" y="595685"/>
                  <a:pt x="1003452" y="588153"/>
                </a:cubicBezTo>
                <a:cubicBezTo>
                  <a:pt x="1011983" y="586484"/>
                  <a:pt x="1020570" y="584778"/>
                  <a:pt x="1029235" y="583047"/>
                </a:cubicBezTo>
                <a:close/>
                <a:moveTo>
                  <a:pt x="671775" y="581840"/>
                </a:moveTo>
                <a:cubicBezTo>
                  <a:pt x="679767" y="584716"/>
                  <a:pt x="687778" y="587573"/>
                  <a:pt x="695809" y="590407"/>
                </a:cubicBezTo>
                <a:cubicBezTo>
                  <a:pt x="687874" y="592365"/>
                  <a:pt x="680036" y="594280"/>
                  <a:pt x="672274" y="596165"/>
                </a:cubicBezTo>
                <a:cubicBezTo>
                  <a:pt x="664397" y="594000"/>
                  <a:pt x="656559" y="591827"/>
                  <a:pt x="648739" y="589633"/>
                </a:cubicBezTo>
                <a:cubicBezTo>
                  <a:pt x="656386" y="587076"/>
                  <a:pt x="664071" y="584474"/>
                  <a:pt x="671775" y="581840"/>
                </a:cubicBezTo>
                <a:close/>
                <a:moveTo>
                  <a:pt x="3708632" y="579873"/>
                </a:moveTo>
                <a:cubicBezTo>
                  <a:pt x="3691225" y="595320"/>
                  <a:pt x="3674184" y="610343"/>
                  <a:pt x="3657489" y="624964"/>
                </a:cubicBezTo>
                <a:cubicBezTo>
                  <a:pt x="3634069" y="629882"/>
                  <a:pt x="3610630" y="635108"/>
                  <a:pt x="3587192" y="640603"/>
                </a:cubicBezTo>
                <a:cubicBezTo>
                  <a:pt x="3605020" y="625809"/>
                  <a:pt x="3623195" y="610593"/>
                  <a:pt x="3641831" y="594893"/>
                </a:cubicBezTo>
                <a:cubicBezTo>
                  <a:pt x="3642369" y="594438"/>
                  <a:pt x="3642907" y="593975"/>
                  <a:pt x="3643445" y="593519"/>
                </a:cubicBezTo>
                <a:cubicBezTo>
                  <a:pt x="3665174" y="588624"/>
                  <a:pt x="3686921" y="584061"/>
                  <a:pt x="3708632" y="579873"/>
                </a:cubicBezTo>
                <a:close/>
                <a:moveTo>
                  <a:pt x="865990" y="579675"/>
                </a:moveTo>
                <a:cubicBezTo>
                  <a:pt x="876729" y="586764"/>
                  <a:pt x="887488" y="593871"/>
                  <a:pt x="898343" y="601006"/>
                </a:cubicBezTo>
                <a:cubicBezTo>
                  <a:pt x="890197" y="602197"/>
                  <a:pt x="882147" y="603312"/>
                  <a:pt x="874213" y="604311"/>
                </a:cubicBezTo>
                <a:cubicBezTo>
                  <a:pt x="863338" y="598028"/>
                  <a:pt x="852580" y="591794"/>
                  <a:pt x="841840" y="585564"/>
                </a:cubicBezTo>
                <a:cubicBezTo>
                  <a:pt x="849794" y="583677"/>
                  <a:pt x="857844" y="581710"/>
                  <a:pt x="865990" y="579675"/>
                </a:cubicBezTo>
                <a:close/>
                <a:moveTo>
                  <a:pt x="3549459" y="579537"/>
                </a:moveTo>
                <a:cubicBezTo>
                  <a:pt x="3528152" y="595896"/>
                  <a:pt x="3506885" y="612130"/>
                  <a:pt x="3485656" y="628153"/>
                </a:cubicBezTo>
                <a:cubicBezTo>
                  <a:pt x="3461390" y="635012"/>
                  <a:pt x="3437184" y="642082"/>
                  <a:pt x="3413015" y="649306"/>
                </a:cubicBezTo>
                <a:cubicBezTo>
                  <a:pt x="3435531" y="633360"/>
                  <a:pt x="3458086" y="617183"/>
                  <a:pt x="3480679" y="600833"/>
                </a:cubicBezTo>
                <a:cubicBezTo>
                  <a:pt x="3503561" y="593508"/>
                  <a:pt x="3526500" y="586390"/>
                  <a:pt x="3549459" y="579537"/>
                </a:cubicBezTo>
                <a:close/>
                <a:moveTo>
                  <a:pt x="3461506" y="578173"/>
                </a:moveTo>
                <a:cubicBezTo>
                  <a:pt x="3439527" y="593283"/>
                  <a:pt x="3417549" y="608269"/>
                  <a:pt x="3395513" y="623100"/>
                </a:cubicBezTo>
                <a:cubicBezTo>
                  <a:pt x="3371152" y="631323"/>
                  <a:pt x="3346867" y="639661"/>
                  <a:pt x="3322660" y="648018"/>
                </a:cubicBezTo>
                <a:cubicBezTo>
                  <a:pt x="3345753" y="633532"/>
                  <a:pt x="3368789" y="618893"/>
                  <a:pt x="3391805" y="604080"/>
                </a:cubicBezTo>
                <a:cubicBezTo>
                  <a:pt x="3414975" y="595377"/>
                  <a:pt x="3438202" y="586709"/>
                  <a:pt x="3461506" y="578173"/>
                </a:cubicBezTo>
                <a:close/>
                <a:moveTo>
                  <a:pt x="1060762" y="576686"/>
                </a:moveTo>
                <a:cubicBezTo>
                  <a:pt x="1069369" y="585821"/>
                  <a:pt x="1077995" y="594981"/>
                  <a:pt x="1086660" y="604157"/>
                </a:cubicBezTo>
                <a:cubicBezTo>
                  <a:pt x="1077803" y="605214"/>
                  <a:pt x="1069004" y="606271"/>
                  <a:pt x="1060243" y="607308"/>
                </a:cubicBezTo>
                <a:cubicBezTo>
                  <a:pt x="1051598" y="598855"/>
                  <a:pt x="1042991" y="590424"/>
                  <a:pt x="1034403" y="582009"/>
                </a:cubicBezTo>
                <a:cubicBezTo>
                  <a:pt x="1043145" y="580255"/>
                  <a:pt x="1051925" y="578478"/>
                  <a:pt x="1060762" y="576686"/>
                </a:cubicBezTo>
                <a:close/>
                <a:moveTo>
                  <a:pt x="769161" y="576524"/>
                </a:moveTo>
                <a:cubicBezTo>
                  <a:pt x="778056" y="581035"/>
                  <a:pt x="786970" y="585544"/>
                  <a:pt x="795942" y="590052"/>
                </a:cubicBezTo>
                <a:cubicBezTo>
                  <a:pt x="787758" y="591727"/>
                  <a:pt x="779747" y="593273"/>
                  <a:pt x="771889" y="594684"/>
                </a:cubicBezTo>
                <a:cubicBezTo>
                  <a:pt x="763051" y="590945"/>
                  <a:pt x="754252" y="587201"/>
                  <a:pt x="745472" y="583450"/>
                </a:cubicBezTo>
                <a:cubicBezTo>
                  <a:pt x="753214" y="581279"/>
                  <a:pt x="761130" y="578960"/>
                  <a:pt x="769161" y="576524"/>
                </a:cubicBezTo>
                <a:close/>
                <a:moveTo>
                  <a:pt x="1447232" y="575923"/>
                </a:moveTo>
                <a:cubicBezTo>
                  <a:pt x="1522006" y="573785"/>
                  <a:pt x="1611400" y="575101"/>
                  <a:pt x="1695895" y="595973"/>
                </a:cubicBezTo>
                <a:cubicBezTo>
                  <a:pt x="1706058" y="609959"/>
                  <a:pt x="1716336" y="624042"/>
                  <a:pt x="1726865" y="638028"/>
                </a:cubicBezTo>
                <a:cubicBezTo>
                  <a:pt x="1651035" y="624599"/>
                  <a:pt x="1570632" y="622293"/>
                  <a:pt x="1492419" y="622601"/>
                </a:cubicBezTo>
                <a:cubicBezTo>
                  <a:pt x="1422699" y="622927"/>
                  <a:pt x="1353362" y="625963"/>
                  <a:pt x="1285390" y="629594"/>
                </a:cubicBezTo>
                <a:cubicBezTo>
                  <a:pt x="1276168" y="616203"/>
                  <a:pt x="1267043" y="602851"/>
                  <a:pt x="1257993" y="589554"/>
                </a:cubicBezTo>
                <a:cubicBezTo>
                  <a:pt x="1320471" y="583001"/>
                  <a:pt x="1383737" y="577777"/>
                  <a:pt x="1447232" y="575923"/>
                </a:cubicBezTo>
                <a:close/>
                <a:moveTo>
                  <a:pt x="1719776" y="574275"/>
                </a:moveTo>
                <a:cubicBezTo>
                  <a:pt x="1727921" y="578530"/>
                  <a:pt x="1735837" y="583049"/>
                  <a:pt x="1743541" y="587840"/>
                </a:cubicBezTo>
                <a:cubicBezTo>
                  <a:pt x="1745462" y="589031"/>
                  <a:pt x="1747345" y="590240"/>
                  <a:pt x="1749247" y="591443"/>
                </a:cubicBezTo>
                <a:cubicBezTo>
                  <a:pt x="1759122" y="600257"/>
                  <a:pt x="1768766" y="609171"/>
                  <a:pt x="1778238" y="618163"/>
                </a:cubicBezTo>
                <a:cubicBezTo>
                  <a:pt x="1768113" y="613648"/>
                  <a:pt x="1757796" y="609517"/>
                  <a:pt x="1747345" y="605771"/>
                </a:cubicBezTo>
                <a:cubicBezTo>
                  <a:pt x="1738296" y="595262"/>
                  <a:pt x="1729113" y="584736"/>
                  <a:pt x="1719776" y="574275"/>
                </a:cubicBezTo>
                <a:close/>
                <a:moveTo>
                  <a:pt x="897094" y="571741"/>
                </a:moveTo>
                <a:cubicBezTo>
                  <a:pt x="908026" y="579846"/>
                  <a:pt x="918977" y="587944"/>
                  <a:pt x="929928" y="596030"/>
                </a:cubicBezTo>
                <a:cubicBezTo>
                  <a:pt x="921647" y="597414"/>
                  <a:pt x="913444" y="598739"/>
                  <a:pt x="905355" y="599969"/>
                </a:cubicBezTo>
                <a:cubicBezTo>
                  <a:pt x="894251" y="592668"/>
                  <a:pt x="883185" y="585387"/>
                  <a:pt x="872215" y="578127"/>
                </a:cubicBezTo>
                <a:cubicBezTo>
                  <a:pt x="880399" y="576061"/>
                  <a:pt x="888717" y="573923"/>
                  <a:pt x="897094" y="571741"/>
                </a:cubicBezTo>
                <a:close/>
                <a:moveTo>
                  <a:pt x="703475" y="570709"/>
                </a:moveTo>
                <a:cubicBezTo>
                  <a:pt x="712082" y="574474"/>
                  <a:pt x="720727" y="578219"/>
                  <a:pt x="729372" y="581948"/>
                </a:cubicBezTo>
                <a:cubicBezTo>
                  <a:pt x="726625" y="582670"/>
                  <a:pt x="723897" y="583391"/>
                  <a:pt x="721188" y="584073"/>
                </a:cubicBezTo>
                <a:cubicBezTo>
                  <a:pt x="715655" y="585468"/>
                  <a:pt x="710199" y="586834"/>
                  <a:pt x="704742" y="588188"/>
                </a:cubicBezTo>
                <a:cubicBezTo>
                  <a:pt x="696289" y="585214"/>
                  <a:pt x="687855" y="582219"/>
                  <a:pt x="679421" y="579204"/>
                </a:cubicBezTo>
                <a:cubicBezTo>
                  <a:pt x="682303" y="578217"/>
                  <a:pt x="685146" y="577245"/>
                  <a:pt x="688028" y="576248"/>
                </a:cubicBezTo>
                <a:cubicBezTo>
                  <a:pt x="693081" y="574490"/>
                  <a:pt x="698249" y="572628"/>
                  <a:pt x="703475" y="570709"/>
                </a:cubicBezTo>
                <a:close/>
                <a:moveTo>
                  <a:pt x="1092750" y="570202"/>
                </a:moveTo>
                <a:cubicBezTo>
                  <a:pt x="1101472" y="580188"/>
                  <a:pt x="1110233" y="590199"/>
                  <a:pt x="1119032" y="600238"/>
                </a:cubicBezTo>
                <a:cubicBezTo>
                  <a:pt x="1109945" y="601333"/>
                  <a:pt x="1100934" y="602428"/>
                  <a:pt x="1091943" y="603523"/>
                </a:cubicBezTo>
                <a:cubicBezTo>
                  <a:pt x="1083163" y="594221"/>
                  <a:pt x="1074422" y="584939"/>
                  <a:pt x="1065700" y="575683"/>
                </a:cubicBezTo>
                <a:cubicBezTo>
                  <a:pt x="1067275" y="575366"/>
                  <a:pt x="1068831" y="575049"/>
                  <a:pt x="1070406" y="574730"/>
                </a:cubicBezTo>
                <a:cubicBezTo>
                  <a:pt x="1077823" y="573222"/>
                  <a:pt x="1085277" y="571712"/>
                  <a:pt x="1092750" y="570202"/>
                </a:cubicBezTo>
                <a:close/>
                <a:moveTo>
                  <a:pt x="3779601" y="567589"/>
                </a:moveTo>
                <a:cubicBezTo>
                  <a:pt x="3764807" y="581379"/>
                  <a:pt x="3749515" y="595588"/>
                  <a:pt x="3733722" y="610151"/>
                </a:cubicBezTo>
                <a:cubicBezTo>
                  <a:pt x="3711129" y="614167"/>
                  <a:pt x="3688497" y="618547"/>
                  <a:pt x="3665827" y="623235"/>
                </a:cubicBezTo>
                <a:cubicBezTo>
                  <a:pt x="3682426" y="608672"/>
                  <a:pt x="3699371" y="593715"/>
                  <a:pt x="3716662" y="578340"/>
                </a:cubicBezTo>
                <a:cubicBezTo>
                  <a:pt x="3737680" y="574380"/>
                  <a:pt x="3758660" y="570766"/>
                  <a:pt x="3779601" y="567589"/>
                </a:cubicBezTo>
                <a:close/>
                <a:moveTo>
                  <a:pt x="800150" y="566799"/>
                </a:moveTo>
                <a:cubicBezTo>
                  <a:pt x="809391" y="572217"/>
                  <a:pt x="818670" y="577639"/>
                  <a:pt x="827988" y="583066"/>
                </a:cubicBezTo>
                <a:cubicBezTo>
                  <a:pt x="819746" y="584962"/>
                  <a:pt x="811620" y="586766"/>
                  <a:pt x="803646" y="588455"/>
                </a:cubicBezTo>
                <a:cubicBezTo>
                  <a:pt x="794348" y="583792"/>
                  <a:pt x="785126" y="579130"/>
                  <a:pt x="775923" y="574469"/>
                </a:cubicBezTo>
                <a:cubicBezTo>
                  <a:pt x="783858" y="572015"/>
                  <a:pt x="791946" y="569458"/>
                  <a:pt x="800150" y="566799"/>
                </a:cubicBezTo>
                <a:close/>
                <a:moveTo>
                  <a:pt x="1124892" y="563758"/>
                </a:moveTo>
                <a:cubicBezTo>
                  <a:pt x="1133710" y="574578"/>
                  <a:pt x="1142548" y="585425"/>
                  <a:pt x="1151443" y="596299"/>
                </a:cubicBezTo>
                <a:cubicBezTo>
                  <a:pt x="1142298" y="597414"/>
                  <a:pt x="1133153" y="598509"/>
                  <a:pt x="1124066" y="599623"/>
                </a:cubicBezTo>
                <a:cubicBezTo>
                  <a:pt x="1115171" y="589473"/>
                  <a:pt x="1106314" y="579349"/>
                  <a:pt x="1097476" y="569249"/>
                </a:cubicBezTo>
                <a:cubicBezTo>
                  <a:pt x="1106602" y="567410"/>
                  <a:pt x="1115728" y="565577"/>
                  <a:pt x="1124892" y="563758"/>
                </a:cubicBezTo>
                <a:close/>
                <a:moveTo>
                  <a:pt x="928410" y="563477"/>
                </a:moveTo>
                <a:cubicBezTo>
                  <a:pt x="939418" y="572536"/>
                  <a:pt x="950408" y="581546"/>
                  <a:pt x="961359" y="590520"/>
                </a:cubicBezTo>
                <a:cubicBezTo>
                  <a:pt x="952925" y="592061"/>
                  <a:pt x="944548" y="593546"/>
                  <a:pt x="936267" y="594962"/>
                </a:cubicBezTo>
                <a:cubicBezTo>
                  <a:pt x="925125" y="586737"/>
                  <a:pt x="913982" y="578494"/>
                  <a:pt x="902839" y="570242"/>
                </a:cubicBezTo>
                <a:cubicBezTo>
                  <a:pt x="911292" y="568031"/>
                  <a:pt x="919803" y="565773"/>
                  <a:pt x="928410" y="563477"/>
                </a:cubicBezTo>
                <a:close/>
                <a:moveTo>
                  <a:pt x="734502" y="558818"/>
                </a:moveTo>
                <a:cubicBezTo>
                  <a:pt x="743570" y="563495"/>
                  <a:pt x="752696" y="568154"/>
                  <a:pt x="761822" y="572805"/>
                </a:cubicBezTo>
                <a:cubicBezTo>
                  <a:pt x="753426" y="575312"/>
                  <a:pt x="745184" y="577666"/>
                  <a:pt x="737134" y="579863"/>
                </a:cubicBezTo>
                <a:cubicBezTo>
                  <a:pt x="728124" y="575996"/>
                  <a:pt x="719151" y="572113"/>
                  <a:pt x="710199" y="568209"/>
                </a:cubicBezTo>
                <a:cubicBezTo>
                  <a:pt x="718133" y="565235"/>
                  <a:pt x="726222" y="562102"/>
                  <a:pt x="734502" y="558818"/>
                </a:cubicBezTo>
                <a:close/>
                <a:moveTo>
                  <a:pt x="3847630" y="558817"/>
                </a:moveTo>
                <a:cubicBezTo>
                  <a:pt x="3834220" y="571913"/>
                  <a:pt x="3820561" y="585199"/>
                  <a:pt x="3806671" y="598624"/>
                </a:cubicBezTo>
                <a:cubicBezTo>
                  <a:pt x="3788496" y="601122"/>
                  <a:pt x="3770302" y="603869"/>
                  <a:pt x="3752127" y="606943"/>
                </a:cubicBezTo>
                <a:cubicBezTo>
                  <a:pt x="3748497" y="607558"/>
                  <a:pt x="3744846" y="608192"/>
                  <a:pt x="3741196" y="608845"/>
                </a:cubicBezTo>
                <a:cubicBezTo>
                  <a:pt x="3756873" y="594365"/>
                  <a:pt x="3772070" y="580232"/>
                  <a:pt x="3786747" y="566548"/>
                </a:cubicBezTo>
                <a:cubicBezTo>
                  <a:pt x="3807074" y="563554"/>
                  <a:pt x="3827381" y="560964"/>
                  <a:pt x="3847630" y="558817"/>
                </a:cubicBezTo>
                <a:close/>
                <a:moveTo>
                  <a:pt x="3453802" y="558252"/>
                </a:moveTo>
                <a:cubicBezTo>
                  <a:pt x="3433322" y="571646"/>
                  <a:pt x="3412880" y="584926"/>
                  <a:pt x="3392439" y="598067"/>
                </a:cubicBezTo>
                <a:cubicBezTo>
                  <a:pt x="3375225" y="604541"/>
                  <a:pt x="3358068" y="611016"/>
                  <a:pt x="3341008" y="617471"/>
                </a:cubicBezTo>
                <a:lnTo>
                  <a:pt x="3337415" y="618816"/>
                </a:lnTo>
                <a:cubicBezTo>
                  <a:pt x="3333208" y="620411"/>
                  <a:pt x="3329039" y="621986"/>
                  <a:pt x="3324831" y="623581"/>
                </a:cubicBezTo>
                <a:cubicBezTo>
                  <a:pt x="3346060" y="610862"/>
                  <a:pt x="3367289" y="598009"/>
                  <a:pt x="3388558" y="585014"/>
                </a:cubicBezTo>
                <a:cubicBezTo>
                  <a:pt x="3393457" y="583007"/>
                  <a:pt x="3398337" y="581001"/>
                  <a:pt x="3403236" y="578987"/>
                </a:cubicBezTo>
                <a:lnTo>
                  <a:pt x="3424293" y="570340"/>
                </a:lnTo>
                <a:cubicBezTo>
                  <a:pt x="3434013" y="566350"/>
                  <a:pt x="3443870" y="562315"/>
                  <a:pt x="3453802" y="558252"/>
                </a:cubicBezTo>
                <a:close/>
                <a:moveTo>
                  <a:pt x="3627019" y="557583"/>
                </a:moveTo>
                <a:cubicBezTo>
                  <a:pt x="3606922" y="573933"/>
                  <a:pt x="3586826" y="590175"/>
                  <a:pt x="3566789" y="606251"/>
                </a:cubicBezTo>
                <a:cubicBezTo>
                  <a:pt x="3543637" y="612188"/>
                  <a:pt x="3520487" y="618412"/>
                  <a:pt x="3497356" y="624868"/>
                </a:cubicBezTo>
                <a:cubicBezTo>
                  <a:pt x="3518643" y="608749"/>
                  <a:pt x="3539987" y="592440"/>
                  <a:pt x="3561332" y="576006"/>
                </a:cubicBezTo>
                <a:cubicBezTo>
                  <a:pt x="3583215" y="569575"/>
                  <a:pt x="3605116" y="563418"/>
                  <a:pt x="3627019" y="557583"/>
                </a:cubicBezTo>
                <a:close/>
                <a:moveTo>
                  <a:pt x="1157360" y="557403"/>
                </a:moveTo>
                <a:cubicBezTo>
                  <a:pt x="1166237" y="569039"/>
                  <a:pt x="1175151" y="580701"/>
                  <a:pt x="1184104" y="592394"/>
                </a:cubicBezTo>
                <a:cubicBezTo>
                  <a:pt x="1174805" y="593493"/>
                  <a:pt x="1165526" y="594601"/>
                  <a:pt x="1156265" y="595723"/>
                </a:cubicBezTo>
                <a:cubicBezTo>
                  <a:pt x="1147293" y="584734"/>
                  <a:pt x="1138341" y="573777"/>
                  <a:pt x="1129445" y="562849"/>
                </a:cubicBezTo>
                <a:cubicBezTo>
                  <a:pt x="1138725" y="561011"/>
                  <a:pt x="1148042" y="559197"/>
                  <a:pt x="1157360" y="557403"/>
                </a:cubicBezTo>
                <a:close/>
                <a:moveTo>
                  <a:pt x="831100" y="556521"/>
                </a:moveTo>
                <a:cubicBezTo>
                  <a:pt x="840592" y="562834"/>
                  <a:pt x="850101" y="569158"/>
                  <a:pt x="859688" y="575493"/>
                </a:cubicBezTo>
                <a:cubicBezTo>
                  <a:pt x="851273" y="577571"/>
                  <a:pt x="842993" y="579566"/>
                  <a:pt x="834828" y="581479"/>
                </a:cubicBezTo>
                <a:cubicBezTo>
                  <a:pt x="825260" y="575915"/>
                  <a:pt x="815731" y="570355"/>
                  <a:pt x="806240" y="564801"/>
                </a:cubicBezTo>
                <a:cubicBezTo>
                  <a:pt x="814424" y="562125"/>
                  <a:pt x="822705" y="559360"/>
                  <a:pt x="831100" y="556521"/>
                </a:cubicBezTo>
                <a:close/>
                <a:moveTo>
                  <a:pt x="959995" y="554986"/>
                </a:moveTo>
                <a:cubicBezTo>
                  <a:pt x="970792" y="564747"/>
                  <a:pt x="981762" y="574628"/>
                  <a:pt x="992847" y="584605"/>
                </a:cubicBezTo>
                <a:cubicBezTo>
                  <a:pt x="984221" y="586269"/>
                  <a:pt x="975691" y="587873"/>
                  <a:pt x="967218" y="589441"/>
                </a:cubicBezTo>
                <a:cubicBezTo>
                  <a:pt x="956114" y="580346"/>
                  <a:pt x="944971" y="571216"/>
                  <a:pt x="933789" y="562033"/>
                </a:cubicBezTo>
                <a:cubicBezTo>
                  <a:pt x="942473" y="559714"/>
                  <a:pt x="951195" y="557362"/>
                  <a:pt x="959995" y="554986"/>
                </a:cubicBezTo>
                <a:close/>
                <a:moveTo>
                  <a:pt x="3912722" y="553916"/>
                </a:moveTo>
                <a:cubicBezTo>
                  <a:pt x="3900925" y="565923"/>
                  <a:pt x="3889072" y="577975"/>
                  <a:pt x="3877121" y="590071"/>
                </a:cubicBezTo>
                <a:cubicBezTo>
                  <a:pt x="3855949" y="592349"/>
                  <a:pt x="3834682" y="594860"/>
                  <a:pt x="3813395" y="597702"/>
                </a:cubicBezTo>
                <a:cubicBezTo>
                  <a:pt x="3827189" y="584348"/>
                  <a:pt x="3840753" y="571143"/>
                  <a:pt x="3854086" y="558121"/>
                </a:cubicBezTo>
                <a:cubicBezTo>
                  <a:pt x="3854316" y="558100"/>
                  <a:pt x="3854528" y="558073"/>
                  <a:pt x="3854739" y="558052"/>
                </a:cubicBezTo>
                <a:cubicBezTo>
                  <a:pt x="3874105" y="556102"/>
                  <a:pt x="3893452" y="554794"/>
                  <a:pt x="3912722" y="553916"/>
                </a:cubicBezTo>
                <a:close/>
                <a:moveTo>
                  <a:pt x="1671803" y="553299"/>
                </a:moveTo>
                <a:cubicBezTo>
                  <a:pt x="1683618" y="557566"/>
                  <a:pt x="1694992" y="562280"/>
                  <a:pt x="1705962" y="567449"/>
                </a:cubicBezTo>
                <a:cubicBezTo>
                  <a:pt x="1716413" y="578899"/>
                  <a:pt x="1726615" y="590486"/>
                  <a:pt x="1736644" y="602063"/>
                </a:cubicBezTo>
                <a:cubicBezTo>
                  <a:pt x="1724463" y="598028"/>
                  <a:pt x="1712110" y="594474"/>
                  <a:pt x="1699641" y="591335"/>
                </a:cubicBezTo>
                <a:cubicBezTo>
                  <a:pt x="1698892" y="590301"/>
                  <a:pt x="1698143" y="589266"/>
                  <a:pt x="1697394" y="588234"/>
                </a:cubicBezTo>
                <a:cubicBezTo>
                  <a:pt x="1688959" y="576640"/>
                  <a:pt x="1680448" y="564953"/>
                  <a:pt x="1671803" y="553299"/>
                </a:cubicBezTo>
                <a:close/>
                <a:moveTo>
                  <a:pt x="3975680" y="552377"/>
                </a:moveTo>
                <a:cubicBezTo>
                  <a:pt x="3965977" y="562674"/>
                  <a:pt x="3956237" y="572972"/>
                  <a:pt x="3946496" y="583262"/>
                </a:cubicBezTo>
                <a:cubicBezTo>
                  <a:pt x="3925536" y="585168"/>
                  <a:pt x="3904460" y="587187"/>
                  <a:pt x="3883288" y="589421"/>
                </a:cubicBezTo>
                <a:cubicBezTo>
                  <a:pt x="3895085" y="577458"/>
                  <a:pt x="3906823" y="565537"/>
                  <a:pt x="3918466" y="553662"/>
                </a:cubicBezTo>
                <a:cubicBezTo>
                  <a:pt x="3937639" y="552874"/>
                  <a:pt x="3956717" y="552503"/>
                  <a:pt x="3975680" y="552377"/>
                </a:cubicBezTo>
                <a:close/>
                <a:moveTo>
                  <a:pt x="1190175" y="551237"/>
                </a:moveTo>
                <a:cubicBezTo>
                  <a:pt x="1199089" y="563656"/>
                  <a:pt x="1208023" y="576104"/>
                  <a:pt x="1217014" y="588586"/>
                </a:cubicBezTo>
                <a:cubicBezTo>
                  <a:pt x="1207581" y="589656"/>
                  <a:pt x="1198148" y="590745"/>
                  <a:pt x="1188753" y="591850"/>
                </a:cubicBezTo>
                <a:cubicBezTo>
                  <a:pt x="1179723" y="580057"/>
                  <a:pt x="1170732" y="568296"/>
                  <a:pt x="1161760" y="556563"/>
                </a:cubicBezTo>
                <a:cubicBezTo>
                  <a:pt x="1171212" y="554755"/>
                  <a:pt x="1180684" y="552974"/>
                  <a:pt x="1190175" y="551237"/>
                </a:cubicBezTo>
                <a:close/>
                <a:moveTo>
                  <a:pt x="3544752" y="548490"/>
                </a:moveTo>
                <a:cubicBezTo>
                  <a:pt x="3523561" y="564054"/>
                  <a:pt x="3502331" y="579556"/>
                  <a:pt x="3481102" y="594922"/>
                </a:cubicBezTo>
                <a:cubicBezTo>
                  <a:pt x="3458028" y="602294"/>
                  <a:pt x="3434993" y="609863"/>
                  <a:pt x="3411996" y="617567"/>
                </a:cubicBezTo>
                <a:cubicBezTo>
                  <a:pt x="3434321" y="602447"/>
                  <a:pt x="3456587" y="587218"/>
                  <a:pt x="3478874" y="571838"/>
                </a:cubicBezTo>
                <a:cubicBezTo>
                  <a:pt x="3500795" y="563888"/>
                  <a:pt x="3522755" y="556079"/>
                  <a:pt x="3544752" y="548490"/>
                </a:cubicBezTo>
                <a:close/>
                <a:moveTo>
                  <a:pt x="3417914" y="547274"/>
                </a:moveTo>
                <a:cubicBezTo>
                  <a:pt x="3407482" y="553347"/>
                  <a:pt x="3397068" y="559393"/>
                  <a:pt x="3386675" y="565406"/>
                </a:cubicBezTo>
                <a:cubicBezTo>
                  <a:pt x="3375474" y="570376"/>
                  <a:pt x="3364293" y="575325"/>
                  <a:pt x="3353150" y="580257"/>
                </a:cubicBezTo>
                <a:cubicBezTo>
                  <a:pt x="3363601" y="574599"/>
                  <a:pt x="3374072" y="568913"/>
                  <a:pt x="3384580" y="563197"/>
                </a:cubicBezTo>
                <a:cubicBezTo>
                  <a:pt x="3395666" y="557910"/>
                  <a:pt x="3406771" y="552603"/>
                  <a:pt x="3417914" y="547274"/>
                </a:cubicBezTo>
                <a:close/>
                <a:moveTo>
                  <a:pt x="3441602" y="546763"/>
                </a:moveTo>
                <a:cubicBezTo>
                  <a:pt x="3424081" y="557595"/>
                  <a:pt x="3406617" y="568338"/>
                  <a:pt x="3389192" y="578991"/>
                </a:cubicBezTo>
                <a:cubicBezTo>
                  <a:pt x="3370037" y="586864"/>
                  <a:pt x="3350940" y="594701"/>
                  <a:pt x="3331939" y="602486"/>
                </a:cubicBezTo>
                <a:cubicBezTo>
                  <a:pt x="3349941" y="592221"/>
                  <a:pt x="3367982" y="581863"/>
                  <a:pt x="3386060" y="571406"/>
                </a:cubicBezTo>
                <a:cubicBezTo>
                  <a:pt x="3399931" y="565256"/>
                  <a:pt x="3413840" y="559080"/>
                  <a:pt x="3427808" y="552880"/>
                </a:cubicBezTo>
                <a:cubicBezTo>
                  <a:pt x="3432400" y="550844"/>
                  <a:pt x="3436992" y="548801"/>
                  <a:pt x="3441602" y="546763"/>
                </a:cubicBezTo>
                <a:close/>
                <a:moveTo>
                  <a:pt x="991906" y="546361"/>
                </a:moveTo>
                <a:cubicBezTo>
                  <a:pt x="1002722" y="557003"/>
                  <a:pt x="1013577" y="567679"/>
                  <a:pt x="1024471" y="578380"/>
                </a:cubicBezTo>
                <a:cubicBezTo>
                  <a:pt x="1015690" y="580132"/>
                  <a:pt x="1006968" y="581856"/>
                  <a:pt x="998323" y="583541"/>
                </a:cubicBezTo>
                <a:cubicBezTo>
                  <a:pt x="987103" y="573450"/>
                  <a:pt x="976037" y="563475"/>
                  <a:pt x="965105" y="553604"/>
                </a:cubicBezTo>
                <a:cubicBezTo>
                  <a:pt x="967814" y="552870"/>
                  <a:pt x="970523" y="552138"/>
                  <a:pt x="973251" y="551401"/>
                </a:cubicBezTo>
                <a:cubicBezTo>
                  <a:pt x="979418" y="549731"/>
                  <a:pt x="985643" y="548050"/>
                  <a:pt x="991906" y="546361"/>
                </a:cubicBezTo>
                <a:close/>
                <a:moveTo>
                  <a:pt x="765318" y="546252"/>
                </a:moveTo>
                <a:cubicBezTo>
                  <a:pt x="774694" y="551821"/>
                  <a:pt x="784127" y="557387"/>
                  <a:pt x="793579" y="562945"/>
                </a:cubicBezTo>
                <a:cubicBezTo>
                  <a:pt x="785107" y="565666"/>
                  <a:pt x="776788" y="568275"/>
                  <a:pt x="768603" y="570759"/>
                </a:cubicBezTo>
                <a:cubicBezTo>
                  <a:pt x="759209" y="565987"/>
                  <a:pt x="749852" y="561206"/>
                  <a:pt x="740516" y="556409"/>
                </a:cubicBezTo>
                <a:cubicBezTo>
                  <a:pt x="748642" y="553143"/>
                  <a:pt x="756904" y="549756"/>
                  <a:pt x="765318" y="546252"/>
                </a:cubicBezTo>
                <a:close/>
                <a:moveTo>
                  <a:pt x="862262" y="545835"/>
                </a:moveTo>
                <a:cubicBezTo>
                  <a:pt x="871926" y="553039"/>
                  <a:pt x="881609" y="560250"/>
                  <a:pt x="891331" y="567462"/>
                </a:cubicBezTo>
                <a:cubicBezTo>
                  <a:pt x="882743" y="569685"/>
                  <a:pt x="874270" y="571848"/>
                  <a:pt x="865875" y="573944"/>
                </a:cubicBezTo>
                <a:cubicBezTo>
                  <a:pt x="856134" y="567487"/>
                  <a:pt x="846412" y="561045"/>
                  <a:pt x="836749" y="554611"/>
                </a:cubicBezTo>
                <a:cubicBezTo>
                  <a:pt x="845145" y="551750"/>
                  <a:pt x="853655" y="548819"/>
                  <a:pt x="862262" y="545835"/>
                </a:cubicBezTo>
                <a:close/>
                <a:moveTo>
                  <a:pt x="1693340" y="545583"/>
                </a:moveTo>
                <a:cubicBezTo>
                  <a:pt x="1704579" y="553929"/>
                  <a:pt x="1715472" y="562565"/>
                  <a:pt x="1726058" y="571404"/>
                </a:cubicBezTo>
                <a:cubicBezTo>
                  <a:pt x="1720698" y="568534"/>
                  <a:pt x="1715260" y="565779"/>
                  <a:pt x="1709708" y="563137"/>
                </a:cubicBezTo>
                <a:cubicBezTo>
                  <a:pt x="1704329" y="557243"/>
                  <a:pt x="1698873" y="551385"/>
                  <a:pt x="1693340" y="545583"/>
                </a:cubicBezTo>
                <a:close/>
                <a:moveTo>
                  <a:pt x="1223354" y="545374"/>
                </a:moveTo>
                <a:cubicBezTo>
                  <a:pt x="1232230" y="558480"/>
                  <a:pt x="1241164" y="571671"/>
                  <a:pt x="1250193" y="584939"/>
                </a:cubicBezTo>
                <a:cubicBezTo>
                  <a:pt x="1240607" y="585961"/>
                  <a:pt x="1231039" y="587001"/>
                  <a:pt x="1221490" y="588075"/>
                </a:cubicBezTo>
                <a:cubicBezTo>
                  <a:pt x="1212441" y="575502"/>
                  <a:pt x="1203431" y="562962"/>
                  <a:pt x="1194440" y="550454"/>
                </a:cubicBezTo>
                <a:cubicBezTo>
                  <a:pt x="1204065" y="548707"/>
                  <a:pt x="1213710" y="547022"/>
                  <a:pt x="1223354" y="545374"/>
                </a:cubicBezTo>
                <a:close/>
                <a:moveTo>
                  <a:pt x="3700274" y="539418"/>
                </a:moveTo>
                <a:cubicBezTo>
                  <a:pt x="3681369" y="555627"/>
                  <a:pt x="3662464" y="571758"/>
                  <a:pt x="3643637" y="587740"/>
                </a:cubicBezTo>
                <a:cubicBezTo>
                  <a:pt x="3621408" y="592732"/>
                  <a:pt x="3599180" y="598067"/>
                  <a:pt x="3576971" y="603677"/>
                </a:cubicBezTo>
                <a:cubicBezTo>
                  <a:pt x="3597028" y="587546"/>
                  <a:pt x="3617124" y="571266"/>
                  <a:pt x="3637239" y="554886"/>
                </a:cubicBezTo>
                <a:cubicBezTo>
                  <a:pt x="3658238" y="549393"/>
                  <a:pt x="3679256" y="544219"/>
                  <a:pt x="3700274" y="539418"/>
                </a:cubicBezTo>
                <a:close/>
                <a:moveTo>
                  <a:pt x="1024163" y="537704"/>
                </a:moveTo>
                <a:cubicBezTo>
                  <a:pt x="1034826" y="549088"/>
                  <a:pt x="1045565" y="560513"/>
                  <a:pt x="1056324" y="571967"/>
                </a:cubicBezTo>
                <a:cubicBezTo>
                  <a:pt x="1047390" y="573781"/>
                  <a:pt x="1038495" y="575577"/>
                  <a:pt x="1029658" y="577349"/>
                </a:cubicBezTo>
                <a:cubicBezTo>
                  <a:pt x="1018649" y="566549"/>
                  <a:pt x="1007698" y="555783"/>
                  <a:pt x="996786" y="545043"/>
                </a:cubicBezTo>
                <a:cubicBezTo>
                  <a:pt x="1005834" y="542605"/>
                  <a:pt x="1014960" y="540156"/>
                  <a:pt x="1024163" y="537704"/>
                </a:cubicBezTo>
                <a:close/>
                <a:moveTo>
                  <a:pt x="893655" y="534855"/>
                </a:moveTo>
                <a:cubicBezTo>
                  <a:pt x="903492" y="542970"/>
                  <a:pt x="913309" y="551053"/>
                  <a:pt x="923088" y="559109"/>
                </a:cubicBezTo>
                <a:cubicBezTo>
                  <a:pt x="914347" y="561441"/>
                  <a:pt x="905663" y="563733"/>
                  <a:pt x="897075" y="565971"/>
                </a:cubicBezTo>
                <a:cubicBezTo>
                  <a:pt x="887200" y="558644"/>
                  <a:pt x="877363" y="551318"/>
                  <a:pt x="867526" y="543998"/>
                </a:cubicBezTo>
                <a:cubicBezTo>
                  <a:pt x="876153" y="540993"/>
                  <a:pt x="884875" y="537943"/>
                  <a:pt x="893655" y="534855"/>
                </a:cubicBezTo>
                <a:close/>
                <a:moveTo>
                  <a:pt x="796173" y="533172"/>
                </a:moveTo>
                <a:cubicBezTo>
                  <a:pt x="805798" y="539627"/>
                  <a:pt x="815443" y="546083"/>
                  <a:pt x="825126" y="552548"/>
                </a:cubicBezTo>
                <a:cubicBezTo>
                  <a:pt x="816538" y="555441"/>
                  <a:pt x="808065" y="558259"/>
                  <a:pt x="799708" y="560972"/>
                </a:cubicBezTo>
                <a:cubicBezTo>
                  <a:pt x="790044" y="555299"/>
                  <a:pt x="780419" y="549626"/>
                  <a:pt x="770832" y="543943"/>
                </a:cubicBezTo>
                <a:cubicBezTo>
                  <a:pt x="779170" y="540446"/>
                  <a:pt x="787624" y="536849"/>
                  <a:pt x="796173" y="533172"/>
                </a:cubicBezTo>
                <a:close/>
                <a:moveTo>
                  <a:pt x="1056881" y="529076"/>
                </a:moveTo>
                <a:cubicBezTo>
                  <a:pt x="1067390" y="541147"/>
                  <a:pt x="1077957" y="553268"/>
                  <a:pt x="1088581" y="565429"/>
                </a:cubicBezTo>
                <a:cubicBezTo>
                  <a:pt x="1082145" y="566734"/>
                  <a:pt x="1075709" y="568036"/>
                  <a:pt x="1069311" y="569339"/>
                </a:cubicBezTo>
                <a:cubicBezTo>
                  <a:pt x="1066622" y="569885"/>
                  <a:pt x="1063951" y="570425"/>
                  <a:pt x="1061261" y="570968"/>
                </a:cubicBezTo>
                <a:cubicBezTo>
                  <a:pt x="1050407" y="559429"/>
                  <a:pt x="1039609" y="547921"/>
                  <a:pt x="1028851" y="536454"/>
                </a:cubicBezTo>
                <a:cubicBezTo>
                  <a:pt x="1038130" y="533989"/>
                  <a:pt x="1047467" y="531526"/>
                  <a:pt x="1056881" y="529076"/>
                </a:cubicBezTo>
                <a:close/>
                <a:moveTo>
                  <a:pt x="3769957" y="524944"/>
                </a:moveTo>
                <a:cubicBezTo>
                  <a:pt x="3752320" y="540819"/>
                  <a:pt x="3734702" y="556638"/>
                  <a:pt x="3717142" y="572313"/>
                </a:cubicBezTo>
                <a:cubicBezTo>
                  <a:pt x="3717027" y="572419"/>
                  <a:pt x="3716911" y="572521"/>
                  <a:pt x="3716797" y="572626"/>
                </a:cubicBezTo>
                <a:cubicBezTo>
                  <a:pt x="3695394" y="576645"/>
                  <a:pt x="3673992" y="581045"/>
                  <a:pt x="3652570" y="585765"/>
                </a:cubicBezTo>
                <a:cubicBezTo>
                  <a:pt x="3671418" y="569756"/>
                  <a:pt x="3690303" y="553616"/>
                  <a:pt x="3709189" y="537397"/>
                </a:cubicBezTo>
                <a:cubicBezTo>
                  <a:pt x="3729457" y="532873"/>
                  <a:pt x="3749707" y="528698"/>
                  <a:pt x="3769957" y="524944"/>
                </a:cubicBezTo>
                <a:close/>
                <a:moveTo>
                  <a:pt x="1402027" y="523914"/>
                </a:moveTo>
                <a:cubicBezTo>
                  <a:pt x="1507213" y="518162"/>
                  <a:pt x="1592034" y="526498"/>
                  <a:pt x="1662101" y="549921"/>
                </a:cubicBezTo>
                <a:cubicBezTo>
                  <a:pt x="1671880" y="563005"/>
                  <a:pt x="1681467" y="576155"/>
                  <a:pt x="1690977" y="589208"/>
                </a:cubicBezTo>
                <a:cubicBezTo>
                  <a:pt x="1607730" y="569620"/>
                  <a:pt x="1520392" y="568413"/>
                  <a:pt x="1447079" y="570511"/>
                </a:cubicBezTo>
                <a:cubicBezTo>
                  <a:pt x="1382430" y="572401"/>
                  <a:pt x="1318070" y="577771"/>
                  <a:pt x="1254535" y="584478"/>
                </a:cubicBezTo>
                <a:cubicBezTo>
                  <a:pt x="1245448" y="571135"/>
                  <a:pt x="1236437" y="557860"/>
                  <a:pt x="1227523" y="544665"/>
                </a:cubicBezTo>
                <a:cubicBezTo>
                  <a:pt x="1285390" y="534886"/>
                  <a:pt x="1343737" y="527134"/>
                  <a:pt x="1402027" y="523914"/>
                </a:cubicBezTo>
                <a:close/>
                <a:moveTo>
                  <a:pt x="925394" y="523691"/>
                </a:moveTo>
                <a:cubicBezTo>
                  <a:pt x="935153" y="532531"/>
                  <a:pt x="945028" y="541472"/>
                  <a:pt x="955057" y="550530"/>
                </a:cubicBezTo>
                <a:cubicBezTo>
                  <a:pt x="946143" y="552938"/>
                  <a:pt x="937267" y="555326"/>
                  <a:pt x="928487" y="557672"/>
                </a:cubicBezTo>
                <a:cubicBezTo>
                  <a:pt x="918573" y="549512"/>
                  <a:pt x="908621" y="541320"/>
                  <a:pt x="898670" y="533097"/>
                </a:cubicBezTo>
                <a:cubicBezTo>
                  <a:pt x="902973" y="531581"/>
                  <a:pt x="907296" y="530058"/>
                  <a:pt x="911638" y="528531"/>
                </a:cubicBezTo>
                <a:cubicBezTo>
                  <a:pt x="916191" y="526924"/>
                  <a:pt x="920783" y="525311"/>
                  <a:pt x="925394" y="523691"/>
                </a:cubicBezTo>
                <a:close/>
                <a:moveTo>
                  <a:pt x="3540660" y="523301"/>
                </a:moveTo>
                <a:cubicBezTo>
                  <a:pt x="3520084" y="537666"/>
                  <a:pt x="3499623" y="551898"/>
                  <a:pt x="3479162" y="566013"/>
                </a:cubicBezTo>
                <a:cubicBezTo>
                  <a:pt x="3457068" y="574013"/>
                  <a:pt x="3435070" y="582134"/>
                  <a:pt x="3413187" y="590305"/>
                </a:cubicBezTo>
                <a:cubicBezTo>
                  <a:pt x="3434282" y="576661"/>
                  <a:pt x="3455397" y="562878"/>
                  <a:pt x="3476587" y="548967"/>
                </a:cubicBezTo>
                <a:cubicBezTo>
                  <a:pt x="3497548" y="540452"/>
                  <a:pt x="3518931" y="531854"/>
                  <a:pt x="3540660" y="523301"/>
                </a:cubicBezTo>
                <a:close/>
                <a:moveTo>
                  <a:pt x="3623041" y="522588"/>
                </a:moveTo>
                <a:cubicBezTo>
                  <a:pt x="3602581" y="538525"/>
                  <a:pt x="3582081" y="554409"/>
                  <a:pt x="3561562" y="570211"/>
                </a:cubicBezTo>
                <a:cubicBezTo>
                  <a:pt x="3539296" y="576740"/>
                  <a:pt x="3517068" y="583529"/>
                  <a:pt x="3494877" y="590534"/>
                </a:cubicBezTo>
                <a:cubicBezTo>
                  <a:pt x="3516299" y="574976"/>
                  <a:pt x="3537740" y="559303"/>
                  <a:pt x="3559104" y="543570"/>
                </a:cubicBezTo>
                <a:cubicBezTo>
                  <a:pt x="3580391" y="536329"/>
                  <a:pt x="3601716" y="529311"/>
                  <a:pt x="3623041" y="522588"/>
                </a:cubicBezTo>
                <a:close/>
                <a:moveTo>
                  <a:pt x="1089811" y="520638"/>
                </a:moveTo>
                <a:cubicBezTo>
                  <a:pt x="1100147" y="533353"/>
                  <a:pt x="1110522" y="546119"/>
                  <a:pt x="1120954" y="558930"/>
                </a:cubicBezTo>
                <a:cubicBezTo>
                  <a:pt x="1111712" y="560769"/>
                  <a:pt x="1102510" y="562619"/>
                  <a:pt x="1093307" y="564475"/>
                </a:cubicBezTo>
                <a:cubicBezTo>
                  <a:pt x="1082626" y="552238"/>
                  <a:pt x="1072001" y="540044"/>
                  <a:pt x="1061415" y="527899"/>
                </a:cubicBezTo>
                <a:cubicBezTo>
                  <a:pt x="1070829" y="525459"/>
                  <a:pt x="1080281" y="523032"/>
                  <a:pt x="1089811" y="520638"/>
                </a:cubicBezTo>
                <a:close/>
                <a:moveTo>
                  <a:pt x="827296" y="519699"/>
                </a:moveTo>
                <a:cubicBezTo>
                  <a:pt x="837056" y="527026"/>
                  <a:pt x="846873" y="534371"/>
                  <a:pt x="856749" y="541735"/>
                </a:cubicBezTo>
                <a:cubicBezTo>
                  <a:pt x="847988" y="544769"/>
                  <a:pt x="839342" y="547739"/>
                  <a:pt x="830774" y="550640"/>
                </a:cubicBezTo>
                <a:cubicBezTo>
                  <a:pt x="820918" y="544073"/>
                  <a:pt x="811101" y="537512"/>
                  <a:pt x="801341" y="530955"/>
                </a:cubicBezTo>
                <a:cubicBezTo>
                  <a:pt x="809890" y="527270"/>
                  <a:pt x="818555" y="523510"/>
                  <a:pt x="827296" y="519699"/>
                </a:cubicBezTo>
                <a:close/>
                <a:moveTo>
                  <a:pt x="3836526" y="514166"/>
                </a:moveTo>
                <a:cubicBezTo>
                  <a:pt x="3822751" y="527165"/>
                  <a:pt x="3808976" y="540127"/>
                  <a:pt x="3795239" y="552999"/>
                </a:cubicBezTo>
                <a:cubicBezTo>
                  <a:pt x="3792454" y="555608"/>
                  <a:pt x="3789611" y="558252"/>
                  <a:pt x="3786786" y="560893"/>
                </a:cubicBezTo>
                <a:cubicBezTo>
                  <a:pt x="3766133" y="563923"/>
                  <a:pt x="3745441" y="567347"/>
                  <a:pt x="3724731" y="571147"/>
                </a:cubicBezTo>
                <a:cubicBezTo>
                  <a:pt x="3742367" y="555383"/>
                  <a:pt x="3760063" y="539491"/>
                  <a:pt x="3777757" y="523541"/>
                </a:cubicBezTo>
                <a:cubicBezTo>
                  <a:pt x="3797353" y="520008"/>
                  <a:pt x="3816949" y="516863"/>
                  <a:pt x="3836526" y="514166"/>
                </a:cubicBezTo>
                <a:close/>
                <a:moveTo>
                  <a:pt x="3476376" y="513115"/>
                </a:moveTo>
                <a:cubicBezTo>
                  <a:pt x="3474877" y="513989"/>
                  <a:pt x="3473398" y="514865"/>
                  <a:pt x="3471900" y="515737"/>
                </a:cubicBezTo>
                <a:cubicBezTo>
                  <a:pt x="3470151" y="516579"/>
                  <a:pt x="3468384" y="517416"/>
                  <a:pt x="3466636" y="518254"/>
                </a:cubicBezTo>
                <a:cubicBezTo>
                  <a:pt x="3467903" y="517561"/>
                  <a:pt x="3469172" y="516863"/>
                  <a:pt x="3470420" y="516170"/>
                </a:cubicBezTo>
                <a:cubicBezTo>
                  <a:pt x="3472419" y="515151"/>
                  <a:pt x="3474378" y="514135"/>
                  <a:pt x="3476376" y="513115"/>
                </a:cubicBezTo>
                <a:close/>
                <a:moveTo>
                  <a:pt x="1640756" y="512757"/>
                </a:moveTo>
                <a:cubicBezTo>
                  <a:pt x="1650247" y="517561"/>
                  <a:pt x="1659430" y="522771"/>
                  <a:pt x="1668364" y="528381"/>
                </a:cubicBezTo>
                <a:cubicBezTo>
                  <a:pt x="1677951" y="537752"/>
                  <a:pt x="1687288" y="547339"/>
                  <a:pt x="1696395" y="557072"/>
                </a:cubicBezTo>
                <a:cubicBezTo>
                  <a:pt x="1686558" y="552834"/>
                  <a:pt x="1676375" y="548957"/>
                  <a:pt x="1665905" y="545397"/>
                </a:cubicBezTo>
                <a:cubicBezTo>
                  <a:pt x="1657701" y="534431"/>
                  <a:pt x="1649325" y="523514"/>
                  <a:pt x="1640756" y="512757"/>
                </a:cubicBezTo>
                <a:close/>
                <a:moveTo>
                  <a:pt x="1123105" y="512448"/>
                </a:moveTo>
                <a:cubicBezTo>
                  <a:pt x="1133230" y="525753"/>
                  <a:pt x="1143412" y="539111"/>
                  <a:pt x="1153633" y="552515"/>
                </a:cubicBezTo>
                <a:cubicBezTo>
                  <a:pt x="1144238" y="554329"/>
                  <a:pt x="1134863" y="556167"/>
                  <a:pt x="1125507" y="558023"/>
                </a:cubicBezTo>
                <a:cubicBezTo>
                  <a:pt x="1115017" y="545149"/>
                  <a:pt x="1104585" y="532317"/>
                  <a:pt x="1094191" y="519539"/>
                </a:cubicBezTo>
                <a:cubicBezTo>
                  <a:pt x="1103778" y="517140"/>
                  <a:pt x="1113422" y="514771"/>
                  <a:pt x="1123105" y="512448"/>
                </a:cubicBezTo>
                <a:close/>
                <a:moveTo>
                  <a:pt x="957497" y="512444"/>
                </a:moveTo>
                <a:cubicBezTo>
                  <a:pt x="967391" y="522206"/>
                  <a:pt x="977324" y="531996"/>
                  <a:pt x="987295" y="541818"/>
                </a:cubicBezTo>
                <a:cubicBezTo>
                  <a:pt x="982108" y="543218"/>
                  <a:pt x="976921" y="544617"/>
                  <a:pt x="971791" y="546004"/>
                </a:cubicBezTo>
                <a:cubicBezTo>
                  <a:pt x="967910" y="547057"/>
                  <a:pt x="964029" y="548102"/>
                  <a:pt x="960168" y="549147"/>
                </a:cubicBezTo>
                <a:cubicBezTo>
                  <a:pt x="950024" y="539983"/>
                  <a:pt x="940052" y="530953"/>
                  <a:pt x="930177" y="522010"/>
                </a:cubicBezTo>
                <a:cubicBezTo>
                  <a:pt x="939207" y="518836"/>
                  <a:pt x="948313" y="515643"/>
                  <a:pt x="957497" y="512444"/>
                </a:cubicBezTo>
                <a:close/>
                <a:moveTo>
                  <a:pt x="3900464" y="506990"/>
                </a:moveTo>
                <a:cubicBezTo>
                  <a:pt x="3891396" y="515914"/>
                  <a:pt x="3882366" y="524821"/>
                  <a:pt x="3873337" y="533683"/>
                </a:cubicBezTo>
                <a:cubicBezTo>
                  <a:pt x="3866978" y="539904"/>
                  <a:pt x="3860560" y="546188"/>
                  <a:pt x="3854105" y="552502"/>
                </a:cubicBezTo>
                <a:cubicBezTo>
                  <a:pt x="3834068" y="554523"/>
                  <a:pt x="3814009" y="556999"/>
                  <a:pt x="3793914" y="559854"/>
                </a:cubicBezTo>
                <a:cubicBezTo>
                  <a:pt x="3795297" y="558573"/>
                  <a:pt x="3796680" y="557272"/>
                  <a:pt x="3798045" y="555996"/>
                </a:cubicBezTo>
                <a:cubicBezTo>
                  <a:pt x="3813164" y="541827"/>
                  <a:pt x="3828323" y="527549"/>
                  <a:pt x="3843481" y="513232"/>
                </a:cubicBezTo>
                <a:cubicBezTo>
                  <a:pt x="3862501" y="510713"/>
                  <a:pt x="3881502" y="508617"/>
                  <a:pt x="3900464" y="506990"/>
                </a:cubicBezTo>
                <a:close/>
                <a:moveTo>
                  <a:pt x="3531957" y="506802"/>
                </a:moveTo>
                <a:cubicBezTo>
                  <a:pt x="3513571" y="518984"/>
                  <a:pt x="3495262" y="531057"/>
                  <a:pt x="3477029" y="543042"/>
                </a:cubicBezTo>
                <a:cubicBezTo>
                  <a:pt x="3458433" y="550588"/>
                  <a:pt x="3440161" y="558073"/>
                  <a:pt x="3422256" y="565410"/>
                </a:cubicBezTo>
                <a:lnTo>
                  <a:pt x="3417030" y="567560"/>
                </a:lnTo>
                <a:cubicBezTo>
                  <a:pt x="3435839" y="555994"/>
                  <a:pt x="3454686" y="544323"/>
                  <a:pt x="3473629" y="532552"/>
                </a:cubicBezTo>
                <a:cubicBezTo>
                  <a:pt x="3485464" y="527299"/>
                  <a:pt x="3497337" y="522045"/>
                  <a:pt x="3509229" y="516792"/>
                </a:cubicBezTo>
                <a:cubicBezTo>
                  <a:pt x="3516799" y="513447"/>
                  <a:pt x="3524387" y="510118"/>
                  <a:pt x="3531957" y="506802"/>
                </a:cubicBezTo>
                <a:close/>
                <a:moveTo>
                  <a:pt x="858728" y="505958"/>
                </a:moveTo>
                <a:cubicBezTo>
                  <a:pt x="868679" y="514210"/>
                  <a:pt x="878631" y="522442"/>
                  <a:pt x="888545" y="530634"/>
                </a:cubicBezTo>
                <a:cubicBezTo>
                  <a:pt x="879630" y="533766"/>
                  <a:pt x="870793" y="536861"/>
                  <a:pt x="862032" y="539902"/>
                </a:cubicBezTo>
                <a:cubicBezTo>
                  <a:pt x="852023" y="532442"/>
                  <a:pt x="842070" y="524997"/>
                  <a:pt x="832176" y="517572"/>
                </a:cubicBezTo>
                <a:cubicBezTo>
                  <a:pt x="839823" y="514233"/>
                  <a:pt x="847527" y="510857"/>
                  <a:pt x="855308" y="507455"/>
                </a:cubicBezTo>
                <a:cubicBezTo>
                  <a:pt x="856442" y="506957"/>
                  <a:pt x="857594" y="506456"/>
                  <a:pt x="858728" y="505958"/>
                </a:cubicBezTo>
                <a:close/>
                <a:moveTo>
                  <a:pt x="1156765" y="504602"/>
                </a:moveTo>
                <a:cubicBezTo>
                  <a:pt x="1166679" y="518448"/>
                  <a:pt x="1176630" y="532350"/>
                  <a:pt x="1186620" y="546298"/>
                </a:cubicBezTo>
                <a:cubicBezTo>
                  <a:pt x="1177072" y="548054"/>
                  <a:pt x="1167543" y="549846"/>
                  <a:pt x="1158033" y="551673"/>
                </a:cubicBezTo>
                <a:cubicBezTo>
                  <a:pt x="1147774" y="538210"/>
                  <a:pt x="1137553" y="524792"/>
                  <a:pt x="1127370" y="511428"/>
                </a:cubicBezTo>
                <a:cubicBezTo>
                  <a:pt x="1137130" y="509100"/>
                  <a:pt x="1146928" y="506823"/>
                  <a:pt x="1156765" y="504602"/>
                </a:cubicBezTo>
                <a:close/>
                <a:moveTo>
                  <a:pt x="3962135" y="503382"/>
                </a:moveTo>
                <a:cubicBezTo>
                  <a:pt x="3958562" y="507046"/>
                  <a:pt x="3955007" y="510711"/>
                  <a:pt x="3951434" y="514364"/>
                </a:cubicBezTo>
                <a:cubicBezTo>
                  <a:pt x="3940521" y="525541"/>
                  <a:pt x="3929513" y="536786"/>
                  <a:pt x="3918466" y="548063"/>
                </a:cubicBezTo>
                <a:cubicBezTo>
                  <a:pt x="3899196" y="548851"/>
                  <a:pt x="3879849" y="550077"/>
                  <a:pt x="3860465" y="551900"/>
                </a:cubicBezTo>
                <a:cubicBezTo>
                  <a:pt x="3865729" y="546755"/>
                  <a:pt x="3870954" y="541631"/>
                  <a:pt x="3876142" y="536550"/>
                </a:cubicBezTo>
                <a:cubicBezTo>
                  <a:pt x="3886305" y="526569"/>
                  <a:pt x="3896507" y="516531"/>
                  <a:pt x="3906708" y="506475"/>
                </a:cubicBezTo>
                <a:cubicBezTo>
                  <a:pt x="3923307" y="505142"/>
                  <a:pt x="3939868" y="504125"/>
                  <a:pt x="3956410" y="503547"/>
                </a:cubicBezTo>
                <a:cubicBezTo>
                  <a:pt x="3958331" y="503480"/>
                  <a:pt x="3960233" y="503442"/>
                  <a:pt x="3962135" y="503382"/>
                </a:cubicBezTo>
                <a:close/>
                <a:moveTo>
                  <a:pt x="4022326" y="502740"/>
                </a:moveTo>
                <a:cubicBezTo>
                  <a:pt x="4008590" y="517409"/>
                  <a:pt x="3994795" y="532083"/>
                  <a:pt x="3980982" y="546757"/>
                </a:cubicBezTo>
                <a:cubicBezTo>
                  <a:pt x="3962173" y="546840"/>
                  <a:pt x="3943230" y="547147"/>
                  <a:pt x="3924191" y="547845"/>
                </a:cubicBezTo>
                <a:cubicBezTo>
                  <a:pt x="3934259" y="537562"/>
                  <a:pt x="3944287" y="527311"/>
                  <a:pt x="3954239" y="517109"/>
                </a:cubicBezTo>
                <a:cubicBezTo>
                  <a:pt x="3958754" y="512490"/>
                  <a:pt x="3963269" y="507856"/>
                  <a:pt x="3967783" y="503221"/>
                </a:cubicBezTo>
                <a:cubicBezTo>
                  <a:pt x="3986073" y="502733"/>
                  <a:pt x="4004267" y="502585"/>
                  <a:pt x="4022326" y="502740"/>
                </a:cubicBezTo>
                <a:close/>
                <a:moveTo>
                  <a:pt x="989966" y="501234"/>
                </a:moveTo>
                <a:cubicBezTo>
                  <a:pt x="990695" y="502001"/>
                  <a:pt x="991407" y="502759"/>
                  <a:pt x="992117" y="503530"/>
                </a:cubicBezTo>
                <a:cubicBezTo>
                  <a:pt x="1001320" y="513343"/>
                  <a:pt x="1010561" y="523199"/>
                  <a:pt x="1019821" y="533078"/>
                </a:cubicBezTo>
                <a:cubicBezTo>
                  <a:pt x="1010522" y="535558"/>
                  <a:pt x="1001301" y="538037"/>
                  <a:pt x="992175" y="540502"/>
                </a:cubicBezTo>
                <a:cubicBezTo>
                  <a:pt x="982108" y="530586"/>
                  <a:pt x="972079" y="520705"/>
                  <a:pt x="962089" y="510848"/>
                </a:cubicBezTo>
                <a:cubicBezTo>
                  <a:pt x="971310" y="507639"/>
                  <a:pt x="980609" y="504431"/>
                  <a:pt x="989966" y="501234"/>
                </a:cubicBezTo>
                <a:close/>
                <a:moveTo>
                  <a:pt x="3696489" y="500750"/>
                </a:moveTo>
                <a:cubicBezTo>
                  <a:pt x="3676816" y="516925"/>
                  <a:pt x="3657085" y="533078"/>
                  <a:pt x="3637335" y="549168"/>
                </a:cubicBezTo>
                <a:cubicBezTo>
                  <a:pt x="3615972" y="554742"/>
                  <a:pt x="3594608" y="560642"/>
                  <a:pt x="3573263" y="566805"/>
                </a:cubicBezTo>
                <a:cubicBezTo>
                  <a:pt x="3593916" y="550872"/>
                  <a:pt x="3614550" y="534865"/>
                  <a:pt x="3635126" y="518817"/>
                </a:cubicBezTo>
                <a:cubicBezTo>
                  <a:pt x="3655548" y="512490"/>
                  <a:pt x="3676010" y="506446"/>
                  <a:pt x="3696489" y="500750"/>
                </a:cubicBezTo>
                <a:close/>
                <a:moveTo>
                  <a:pt x="3516683" y="500045"/>
                </a:moveTo>
                <a:cubicBezTo>
                  <a:pt x="3502408" y="508965"/>
                  <a:pt x="3488192" y="517829"/>
                  <a:pt x="3474032" y="526640"/>
                </a:cubicBezTo>
                <a:cubicBezTo>
                  <a:pt x="3458662" y="533453"/>
                  <a:pt x="3443312" y="540261"/>
                  <a:pt x="3428020" y="547055"/>
                </a:cubicBezTo>
                <a:cubicBezTo>
                  <a:pt x="3442467" y="538634"/>
                  <a:pt x="3456953" y="530164"/>
                  <a:pt x="3471515" y="521635"/>
                </a:cubicBezTo>
                <a:cubicBezTo>
                  <a:pt x="3486443" y="514490"/>
                  <a:pt x="3501525" y="507280"/>
                  <a:pt x="3516683" y="500045"/>
                </a:cubicBezTo>
                <a:close/>
                <a:moveTo>
                  <a:pt x="1190809" y="497196"/>
                </a:moveTo>
                <a:cubicBezTo>
                  <a:pt x="1200434" y="511457"/>
                  <a:pt x="1210155" y="525858"/>
                  <a:pt x="1219973" y="540367"/>
                </a:cubicBezTo>
                <a:cubicBezTo>
                  <a:pt x="1210271" y="542035"/>
                  <a:pt x="1200568" y="543741"/>
                  <a:pt x="1190905" y="545506"/>
                </a:cubicBezTo>
                <a:cubicBezTo>
                  <a:pt x="1180857" y="531507"/>
                  <a:pt x="1170867" y="517557"/>
                  <a:pt x="1160915" y="503659"/>
                </a:cubicBezTo>
                <a:cubicBezTo>
                  <a:pt x="1170867" y="501434"/>
                  <a:pt x="1180818" y="499280"/>
                  <a:pt x="1190809" y="497196"/>
                </a:cubicBezTo>
                <a:close/>
                <a:moveTo>
                  <a:pt x="3619641" y="493173"/>
                </a:moveTo>
                <a:cubicBezTo>
                  <a:pt x="3599526" y="508104"/>
                  <a:pt x="3579334" y="523046"/>
                  <a:pt x="3559104" y="537943"/>
                </a:cubicBezTo>
                <a:cubicBezTo>
                  <a:pt x="3538028" y="545078"/>
                  <a:pt x="3517048" y="552419"/>
                  <a:pt x="3496146" y="559894"/>
                </a:cubicBezTo>
                <a:cubicBezTo>
                  <a:pt x="3517029" y="545443"/>
                  <a:pt x="3537932" y="530863"/>
                  <a:pt x="3558950" y="516146"/>
                </a:cubicBezTo>
                <a:cubicBezTo>
                  <a:pt x="3578912" y="508391"/>
                  <a:pt x="3599161" y="500700"/>
                  <a:pt x="3619641" y="493173"/>
                </a:cubicBezTo>
                <a:close/>
                <a:moveTo>
                  <a:pt x="890524" y="492068"/>
                </a:moveTo>
                <a:cubicBezTo>
                  <a:pt x="900399" y="501034"/>
                  <a:pt x="910408" y="510112"/>
                  <a:pt x="920610" y="519355"/>
                </a:cubicBezTo>
                <a:cubicBezTo>
                  <a:pt x="916978" y="520633"/>
                  <a:pt x="913367" y="521906"/>
                  <a:pt x="909755" y="523174"/>
                </a:cubicBezTo>
                <a:cubicBezTo>
                  <a:pt x="904318" y="525086"/>
                  <a:pt x="898938" y="526986"/>
                  <a:pt x="893540" y="528876"/>
                </a:cubicBezTo>
                <a:cubicBezTo>
                  <a:pt x="883511" y="520590"/>
                  <a:pt x="873444" y="512266"/>
                  <a:pt x="863377" y="503920"/>
                </a:cubicBezTo>
                <a:cubicBezTo>
                  <a:pt x="872349" y="499997"/>
                  <a:pt x="881398" y="496041"/>
                  <a:pt x="890524" y="492068"/>
                </a:cubicBezTo>
                <a:close/>
                <a:moveTo>
                  <a:pt x="1022914" y="490124"/>
                </a:moveTo>
                <a:cubicBezTo>
                  <a:pt x="1032078" y="500631"/>
                  <a:pt x="1041358" y="511278"/>
                  <a:pt x="1050868" y="522193"/>
                </a:cubicBezTo>
                <a:cubicBezTo>
                  <a:pt x="1051502" y="522917"/>
                  <a:pt x="1052136" y="523645"/>
                  <a:pt x="1052770" y="524369"/>
                </a:cubicBezTo>
                <a:cubicBezTo>
                  <a:pt x="1043279" y="526846"/>
                  <a:pt x="1033865" y="529336"/>
                  <a:pt x="1024509" y="531825"/>
                </a:cubicBezTo>
                <a:cubicBezTo>
                  <a:pt x="1014711" y="521386"/>
                  <a:pt x="1004970" y="510971"/>
                  <a:pt x="995249" y="500602"/>
                </a:cubicBezTo>
                <a:cubicBezTo>
                  <a:pt x="994961" y="500304"/>
                  <a:pt x="994692" y="500010"/>
                  <a:pt x="994403" y="499712"/>
                </a:cubicBezTo>
                <a:cubicBezTo>
                  <a:pt x="1003856" y="496494"/>
                  <a:pt x="1013366" y="493296"/>
                  <a:pt x="1022914" y="490124"/>
                </a:cubicBezTo>
                <a:close/>
                <a:moveTo>
                  <a:pt x="3765941" y="482838"/>
                </a:moveTo>
                <a:cubicBezTo>
                  <a:pt x="3747075" y="499161"/>
                  <a:pt x="3728132" y="515487"/>
                  <a:pt x="3709189" y="531764"/>
                </a:cubicBezTo>
                <a:cubicBezTo>
                  <a:pt x="3688593" y="536346"/>
                  <a:pt x="3668017" y="541299"/>
                  <a:pt x="3647460" y="546561"/>
                </a:cubicBezTo>
                <a:cubicBezTo>
                  <a:pt x="3667268" y="530383"/>
                  <a:pt x="3687075" y="514146"/>
                  <a:pt x="3706825" y="497905"/>
                </a:cubicBezTo>
                <a:cubicBezTo>
                  <a:pt x="3726517" y="492535"/>
                  <a:pt x="3746229" y="487492"/>
                  <a:pt x="3765941" y="482838"/>
                </a:cubicBezTo>
                <a:close/>
                <a:moveTo>
                  <a:pt x="1614877" y="481788"/>
                </a:moveTo>
                <a:cubicBezTo>
                  <a:pt x="1620123" y="485640"/>
                  <a:pt x="1625252" y="489655"/>
                  <a:pt x="1630266" y="493849"/>
                </a:cubicBezTo>
                <a:cubicBezTo>
                  <a:pt x="1637183" y="499601"/>
                  <a:pt x="1643926" y="505520"/>
                  <a:pt x="1650554" y="511549"/>
                </a:cubicBezTo>
                <a:cubicBezTo>
                  <a:pt x="1644618" y="508375"/>
                  <a:pt x="1638585" y="505349"/>
                  <a:pt x="1632437" y="502492"/>
                </a:cubicBezTo>
                <a:cubicBezTo>
                  <a:pt x="1626693" y="495495"/>
                  <a:pt x="1620852" y="488591"/>
                  <a:pt x="1614877" y="481788"/>
                </a:cubicBezTo>
                <a:close/>
                <a:moveTo>
                  <a:pt x="1056170" y="479292"/>
                </a:moveTo>
                <a:cubicBezTo>
                  <a:pt x="1065930" y="491265"/>
                  <a:pt x="1075786" y="503405"/>
                  <a:pt x="1085911" y="515858"/>
                </a:cubicBezTo>
                <a:cubicBezTo>
                  <a:pt x="1076324" y="518277"/>
                  <a:pt x="1066776" y="520727"/>
                  <a:pt x="1057304" y="523192"/>
                </a:cubicBezTo>
                <a:cubicBezTo>
                  <a:pt x="1056209" y="521943"/>
                  <a:pt x="1055114" y="520688"/>
                  <a:pt x="1054038" y="519441"/>
                </a:cubicBezTo>
                <a:cubicBezTo>
                  <a:pt x="1044931" y="508986"/>
                  <a:pt x="1036017" y="498775"/>
                  <a:pt x="1027237" y="488698"/>
                </a:cubicBezTo>
                <a:cubicBezTo>
                  <a:pt x="1036824" y="485524"/>
                  <a:pt x="1046487" y="482383"/>
                  <a:pt x="1056170" y="479292"/>
                </a:cubicBezTo>
                <a:close/>
                <a:moveTo>
                  <a:pt x="922723" y="478145"/>
                </a:moveTo>
                <a:lnTo>
                  <a:pt x="934231" y="489495"/>
                </a:lnTo>
                <a:cubicBezTo>
                  <a:pt x="940456" y="495653"/>
                  <a:pt x="946719" y="501824"/>
                  <a:pt x="952982" y="508006"/>
                </a:cubicBezTo>
                <a:cubicBezTo>
                  <a:pt x="943703" y="511240"/>
                  <a:pt x="934500" y="514467"/>
                  <a:pt x="925374" y="517676"/>
                </a:cubicBezTo>
                <a:cubicBezTo>
                  <a:pt x="915096" y="508346"/>
                  <a:pt x="904971" y="499173"/>
                  <a:pt x="895000" y="490122"/>
                </a:cubicBezTo>
                <a:cubicBezTo>
                  <a:pt x="904164" y="486137"/>
                  <a:pt x="913405" y="482139"/>
                  <a:pt x="922723" y="478145"/>
                </a:cubicBezTo>
                <a:close/>
                <a:moveTo>
                  <a:pt x="3614934" y="471163"/>
                </a:moveTo>
                <a:cubicBezTo>
                  <a:pt x="3596221" y="484331"/>
                  <a:pt x="3577643" y="497395"/>
                  <a:pt x="3559161" y="510346"/>
                </a:cubicBezTo>
                <a:cubicBezTo>
                  <a:pt x="3538893" y="518210"/>
                  <a:pt x="3518912" y="526143"/>
                  <a:pt x="3499277" y="534048"/>
                </a:cubicBezTo>
                <a:cubicBezTo>
                  <a:pt x="3518374" y="521459"/>
                  <a:pt x="3537547" y="508767"/>
                  <a:pt x="3556836" y="495960"/>
                </a:cubicBezTo>
                <a:cubicBezTo>
                  <a:pt x="3576241" y="487551"/>
                  <a:pt x="3595607" y="479271"/>
                  <a:pt x="3614934" y="471163"/>
                </a:cubicBezTo>
                <a:close/>
                <a:moveTo>
                  <a:pt x="1437631" y="468874"/>
                </a:moveTo>
                <a:cubicBezTo>
                  <a:pt x="1512292" y="469828"/>
                  <a:pt x="1574950" y="482299"/>
                  <a:pt x="1628595" y="506898"/>
                </a:cubicBezTo>
                <a:cubicBezTo>
                  <a:pt x="1638086" y="518502"/>
                  <a:pt x="1647308" y="530338"/>
                  <a:pt x="1656337" y="542265"/>
                </a:cubicBezTo>
                <a:cubicBezTo>
                  <a:pt x="1587077" y="520481"/>
                  <a:pt x="1503889" y="512832"/>
                  <a:pt x="1401719" y="518421"/>
                </a:cubicBezTo>
                <a:cubicBezTo>
                  <a:pt x="1342354" y="521701"/>
                  <a:pt x="1282988" y="529655"/>
                  <a:pt x="1224123" y="539660"/>
                </a:cubicBezTo>
                <a:cubicBezTo>
                  <a:pt x="1214286" y="525111"/>
                  <a:pt x="1204526" y="510669"/>
                  <a:pt x="1194863" y="496348"/>
                </a:cubicBezTo>
                <a:cubicBezTo>
                  <a:pt x="1248887" y="485186"/>
                  <a:pt x="1303392" y="476316"/>
                  <a:pt x="1356821" y="471903"/>
                </a:cubicBezTo>
                <a:cubicBezTo>
                  <a:pt x="1357493" y="471845"/>
                  <a:pt x="1358185" y="471792"/>
                  <a:pt x="1358857" y="471736"/>
                </a:cubicBezTo>
                <a:cubicBezTo>
                  <a:pt x="1386523" y="469518"/>
                  <a:pt x="1412743" y="468556"/>
                  <a:pt x="1437631" y="468874"/>
                </a:cubicBezTo>
                <a:close/>
                <a:moveTo>
                  <a:pt x="1089849" y="468817"/>
                </a:moveTo>
                <a:cubicBezTo>
                  <a:pt x="1099551" y="481513"/>
                  <a:pt x="1109349" y="494394"/>
                  <a:pt x="1119397" y="507591"/>
                </a:cubicBezTo>
                <a:cubicBezTo>
                  <a:pt x="1109657" y="509939"/>
                  <a:pt x="1099955" y="512329"/>
                  <a:pt x="1090310" y="514752"/>
                </a:cubicBezTo>
                <a:cubicBezTo>
                  <a:pt x="1090099" y="514485"/>
                  <a:pt x="1089869" y="514214"/>
                  <a:pt x="1089657" y="513947"/>
                </a:cubicBezTo>
                <a:cubicBezTo>
                  <a:pt x="1079686" y="501689"/>
                  <a:pt x="1069965" y="489741"/>
                  <a:pt x="1060378" y="477955"/>
                </a:cubicBezTo>
                <a:cubicBezTo>
                  <a:pt x="1070176" y="474850"/>
                  <a:pt x="1079993" y="471801"/>
                  <a:pt x="1089849" y="468817"/>
                </a:cubicBezTo>
                <a:close/>
                <a:moveTo>
                  <a:pt x="3832069" y="468771"/>
                </a:moveTo>
                <a:cubicBezTo>
                  <a:pt x="3813991" y="485167"/>
                  <a:pt x="3795854" y="501586"/>
                  <a:pt x="3777680" y="517962"/>
                </a:cubicBezTo>
                <a:cubicBezTo>
                  <a:pt x="3757795" y="521535"/>
                  <a:pt x="3737910" y="525503"/>
                  <a:pt x="3718007" y="529831"/>
                </a:cubicBezTo>
                <a:cubicBezTo>
                  <a:pt x="3737008" y="513499"/>
                  <a:pt x="3755989" y="497121"/>
                  <a:pt x="3774894" y="480760"/>
                </a:cubicBezTo>
                <a:cubicBezTo>
                  <a:pt x="3793952" y="476377"/>
                  <a:pt x="3813010" y="472364"/>
                  <a:pt x="3832069" y="468771"/>
                </a:cubicBezTo>
                <a:close/>
                <a:moveTo>
                  <a:pt x="3694107" y="467025"/>
                </a:moveTo>
                <a:cubicBezTo>
                  <a:pt x="3674415" y="482470"/>
                  <a:pt x="3654645" y="497947"/>
                  <a:pt x="3634799" y="513420"/>
                </a:cubicBezTo>
                <a:cubicBezTo>
                  <a:pt x="3614185" y="519774"/>
                  <a:pt x="3593627" y="526402"/>
                  <a:pt x="3573128" y="533240"/>
                </a:cubicBezTo>
                <a:cubicBezTo>
                  <a:pt x="3593686" y="518081"/>
                  <a:pt x="3614185" y="502892"/>
                  <a:pt x="3634607" y="487724"/>
                </a:cubicBezTo>
                <a:cubicBezTo>
                  <a:pt x="3654242" y="480629"/>
                  <a:pt x="3674088" y="473701"/>
                  <a:pt x="3694107" y="467025"/>
                </a:cubicBezTo>
                <a:close/>
                <a:moveTo>
                  <a:pt x="955345" y="464308"/>
                </a:moveTo>
                <a:cubicBezTo>
                  <a:pt x="965393" y="475008"/>
                  <a:pt x="975518" y="485811"/>
                  <a:pt x="985700" y="496688"/>
                </a:cubicBezTo>
                <a:cubicBezTo>
                  <a:pt x="976267" y="499920"/>
                  <a:pt x="966892" y="503161"/>
                  <a:pt x="957574" y="506402"/>
                </a:cubicBezTo>
                <a:cubicBezTo>
                  <a:pt x="950792" y="499716"/>
                  <a:pt x="944029" y="493042"/>
                  <a:pt x="937286" y="486387"/>
                </a:cubicBezTo>
                <a:lnTo>
                  <a:pt x="927046" y="476291"/>
                </a:lnTo>
                <a:cubicBezTo>
                  <a:pt x="936421" y="472283"/>
                  <a:pt x="945854" y="468283"/>
                  <a:pt x="955345" y="464308"/>
                </a:cubicBezTo>
                <a:close/>
                <a:moveTo>
                  <a:pt x="1123970" y="458812"/>
                </a:moveTo>
                <a:cubicBezTo>
                  <a:pt x="1133557" y="472187"/>
                  <a:pt x="1143278" y="485765"/>
                  <a:pt x="1153230" y="499670"/>
                </a:cubicBezTo>
                <a:cubicBezTo>
                  <a:pt x="1143336" y="501914"/>
                  <a:pt x="1133480" y="504212"/>
                  <a:pt x="1123662" y="506562"/>
                </a:cubicBezTo>
                <a:cubicBezTo>
                  <a:pt x="1113557" y="493282"/>
                  <a:pt x="1103701" y="480337"/>
                  <a:pt x="1093961" y="467572"/>
                </a:cubicBezTo>
                <a:cubicBezTo>
                  <a:pt x="1103931" y="464574"/>
                  <a:pt x="1113941" y="461651"/>
                  <a:pt x="1123970" y="458812"/>
                </a:cubicBezTo>
                <a:close/>
                <a:moveTo>
                  <a:pt x="3895373" y="458456"/>
                </a:moveTo>
                <a:cubicBezTo>
                  <a:pt x="3878102" y="474860"/>
                  <a:pt x="3860734" y="491301"/>
                  <a:pt x="3843366" y="507699"/>
                </a:cubicBezTo>
                <a:cubicBezTo>
                  <a:pt x="3824096" y="510243"/>
                  <a:pt x="3804807" y="513199"/>
                  <a:pt x="3785499" y="516563"/>
                </a:cubicBezTo>
                <a:cubicBezTo>
                  <a:pt x="3803673" y="500162"/>
                  <a:pt x="3821829" y="483724"/>
                  <a:pt x="3839907" y="467323"/>
                </a:cubicBezTo>
                <a:cubicBezTo>
                  <a:pt x="3858409" y="463949"/>
                  <a:pt x="3876890" y="460979"/>
                  <a:pt x="3895373" y="458456"/>
                </a:cubicBezTo>
                <a:close/>
                <a:moveTo>
                  <a:pt x="3605635" y="457851"/>
                </a:moveTo>
                <a:cubicBezTo>
                  <a:pt x="3589343" y="468696"/>
                  <a:pt x="3573167" y="479465"/>
                  <a:pt x="3557067" y="490156"/>
                </a:cubicBezTo>
                <a:cubicBezTo>
                  <a:pt x="3540429" y="497355"/>
                  <a:pt x="3523792" y="504646"/>
                  <a:pt x="3507116" y="511999"/>
                </a:cubicBezTo>
                <a:cubicBezTo>
                  <a:pt x="3506558" y="512244"/>
                  <a:pt x="3506001" y="512490"/>
                  <a:pt x="3505444" y="512736"/>
                </a:cubicBezTo>
                <a:cubicBezTo>
                  <a:pt x="3521756" y="502558"/>
                  <a:pt x="3538143" y="492304"/>
                  <a:pt x="3554607" y="481985"/>
                </a:cubicBezTo>
                <a:cubicBezTo>
                  <a:pt x="3567788" y="475724"/>
                  <a:pt x="3580967" y="469471"/>
                  <a:pt x="3594146" y="463250"/>
                </a:cubicBezTo>
                <a:cubicBezTo>
                  <a:pt x="3597970" y="461448"/>
                  <a:pt x="3601793" y="459647"/>
                  <a:pt x="3605635" y="457851"/>
                </a:cubicBezTo>
                <a:close/>
                <a:moveTo>
                  <a:pt x="3584079" y="457849"/>
                </a:moveTo>
                <a:cubicBezTo>
                  <a:pt x="3574300" y="463980"/>
                  <a:pt x="3564560" y="470082"/>
                  <a:pt x="3554858" y="476164"/>
                </a:cubicBezTo>
                <a:cubicBezTo>
                  <a:pt x="3544445" y="481111"/>
                  <a:pt x="3534031" y="486062"/>
                  <a:pt x="3523677" y="491007"/>
                </a:cubicBezTo>
                <a:cubicBezTo>
                  <a:pt x="3533398" y="485286"/>
                  <a:pt x="3543157" y="479545"/>
                  <a:pt x="3552937" y="473784"/>
                </a:cubicBezTo>
                <a:cubicBezTo>
                  <a:pt x="3563291" y="468481"/>
                  <a:pt x="3573667" y="463167"/>
                  <a:pt x="3584079" y="457849"/>
                </a:cubicBezTo>
                <a:close/>
                <a:moveTo>
                  <a:pt x="3956294" y="451821"/>
                </a:moveTo>
                <a:cubicBezTo>
                  <a:pt x="3939772" y="468195"/>
                  <a:pt x="3923173" y="484608"/>
                  <a:pt x="3906574" y="500969"/>
                </a:cubicBezTo>
                <a:cubicBezTo>
                  <a:pt x="3887842" y="502467"/>
                  <a:pt x="3869110" y="504391"/>
                  <a:pt x="3850340" y="506767"/>
                </a:cubicBezTo>
                <a:cubicBezTo>
                  <a:pt x="3867708" y="490360"/>
                  <a:pt x="3885056" y="473916"/>
                  <a:pt x="3902328" y="457519"/>
                </a:cubicBezTo>
                <a:cubicBezTo>
                  <a:pt x="3920330" y="455173"/>
                  <a:pt x="3938312" y="453260"/>
                  <a:pt x="3956294" y="451821"/>
                </a:cubicBezTo>
                <a:close/>
                <a:moveTo>
                  <a:pt x="988429" y="450675"/>
                </a:moveTo>
                <a:cubicBezTo>
                  <a:pt x="998534" y="462216"/>
                  <a:pt x="1008640" y="473768"/>
                  <a:pt x="1018860" y="485484"/>
                </a:cubicBezTo>
                <a:cubicBezTo>
                  <a:pt x="1009235" y="488687"/>
                  <a:pt x="999667" y="491922"/>
                  <a:pt x="990157" y="495169"/>
                </a:cubicBezTo>
                <a:cubicBezTo>
                  <a:pt x="979879" y="484206"/>
                  <a:pt x="969678" y="473326"/>
                  <a:pt x="959553" y="462545"/>
                </a:cubicBezTo>
                <a:cubicBezTo>
                  <a:pt x="969140" y="458552"/>
                  <a:pt x="978765" y="454593"/>
                  <a:pt x="988429" y="450675"/>
                </a:cubicBezTo>
                <a:close/>
                <a:moveTo>
                  <a:pt x="1158533" y="449406"/>
                </a:moveTo>
                <a:cubicBezTo>
                  <a:pt x="1168004" y="463411"/>
                  <a:pt x="1177591" y="477624"/>
                  <a:pt x="1187427" y="492189"/>
                </a:cubicBezTo>
                <a:cubicBezTo>
                  <a:pt x="1177399" y="494297"/>
                  <a:pt x="1167370" y="496481"/>
                  <a:pt x="1157399" y="498727"/>
                </a:cubicBezTo>
                <a:cubicBezTo>
                  <a:pt x="1147389" y="484750"/>
                  <a:pt x="1137630" y="471117"/>
                  <a:pt x="1128004" y="457680"/>
                </a:cubicBezTo>
                <a:cubicBezTo>
                  <a:pt x="1138148" y="454827"/>
                  <a:pt x="1148331" y="452057"/>
                  <a:pt x="1158533" y="449406"/>
                </a:cubicBezTo>
                <a:close/>
                <a:moveTo>
                  <a:pt x="4015103" y="448860"/>
                </a:moveTo>
                <a:cubicBezTo>
                  <a:pt x="3999310" y="465152"/>
                  <a:pt x="3983460" y="481478"/>
                  <a:pt x="3967649" y="497720"/>
                </a:cubicBezTo>
                <a:cubicBezTo>
                  <a:pt x="3963845" y="497822"/>
                  <a:pt x="3960041" y="497918"/>
                  <a:pt x="3956217" y="498051"/>
                </a:cubicBezTo>
                <a:cubicBezTo>
                  <a:pt x="3941770" y="498556"/>
                  <a:pt x="3927303" y="499372"/>
                  <a:pt x="3912817" y="500452"/>
                </a:cubicBezTo>
                <a:cubicBezTo>
                  <a:pt x="3929397" y="484103"/>
                  <a:pt x="3945978" y="467703"/>
                  <a:pt x="3962481" y="451352"/>
                </a:cubicBezTo>
                <a:cubicBezTo>
                  <a:pt x="3980041" y="450053"/>
                  <a:pt x="3997582" y="449204"/>
                  <a:pt x="4015103" y="448860"/>
                </a:cubicBezTo>
                <a:close/>
                <a:moveTo>
                  <a:pt x="4020655" y="448777"/>
                </a:moveTo>
                <a:cubicBezTo>
                  <a:pt x="4033143" y="448608"/>
                  <a:pt x="4045631" y="448677"/>
                  <a:pt x="4058100" y="449035"/>
                </a:cubicBezTo>
                <a:cubicBezTo>
                  <a:pt x="4062768" y="449167"/>
                  <a:pt x="4067398" y="449340"/>
                  <a:pt x="4072047" y="449532"/>
                </a:cubicBezTo>
                <a:cubicBezTo>
                  <a:pt x="4057216" y="465436"/>
                  <a:pt x="4042327" y="481363"/>
                  <a:pt x="4027418" y="497301"/>
                </a:cubicBezTo>
                <a:cubicBezTo>
                  <a:pt x="4009492" y="497098"/>
                  <a:pt x="3991453" y="497150"/>
                  <a:pt x="3973278" y="497563"/>
                </a:cubicBezTo>
                <a:cubicBezTo>
                  <a:pt x="3989070" y="481338"/>
                  <a:pt x="4004882" y="465038"/>
                  <a:pt x="4020655" y="448777"/>
                </a:cubicBezTo>
                <a:close/>
                <a:moveTo>
                  <a:pt x="3764039" y="445044"/>
                </a:moveTo>
                <a:cubicBezTo>
                  <a:pt x="3744923" y="460852"/>
                  <a:pt x="3725692" y="476723"/>
                  <a:pt x="3706383" y="492616"/>
                </a:cubicBezTo>
                <a:cubicBezTo>
                  <a:pt x="3702907" y="493555"/>
                  <a:pt x="3699448" y="494498"/>
                  <a:pt x="3695952" y="495467"/>
                </a:cubicBezTo>
                <a:cubicBezTo>
                  <a:pt x="3679506" y="500027"/>
                  <a:pt x="3663099" y="504819"/>
                  <a:pt x="3646711" y="509776"/>
                </a:cubicBezTo>
                <a:cubicBezTo>
                  <a:pt x="3666749" y="494135"/>
                  <a:pt x="3686691" y="478502"/>
                  <a:pt x="3706557" y="462912"/>
                </a:cubicBezTo>
                <a:cubicBezTo>
                  <a:pt x="3725576" y="456691"/>
                  <a:pt x="3744750" y="450712"/>
                  <a:pt x="3764039" y="445044"/>
                </a:cubicBezTo>
                <a:close/>
                <a:moveTo>
                  <a:pt x="3690668" y="440332"/>
                </a:moveTo>
                <a:cubicBezTo>
                  <a:pt x="3672090" y="454182"/>
                  <a:pt x="3653397" y="468105"/>
                  <a:pt x="3634627" y="482053"/>
                </a:cubicBezTo>
                <a:cubicBezTo>
                  <a:pt x="3615222" y="489052"/>
                  <a:pt x="3596010" y="496216"/>
                  <a:pt x="3577029" y="503468"/>
                </a:cubicBezTo>
                <a:cubicBezTo>
                  <a:pt x="3596106" y="490087"/>
                  <a:pt x="3615261" y="476596"/>
                  <a:pt x="3634568" y="462979"/>
                </a:cubicBezTo>
                <a:cubicBezTo>
                  <a:pt x="3653300" y="455233"/>
                  <a:pt x="3672013" y="447665"/>
                  <a:pt x="3690668" y="440332"/>
                </a:cubicBezTo>
                <a:close/>
                <a:moveTo>
                  <a:pt x="1021973" y="437373"/>
                </a:moveTo>
                <a:cubicBezTo>
                  <a:pt x="1032059" y="449701"/>
                  <a:pt x="1042126" y="462047"/>
                  <a:pt x="1052328" y="474562"/>
                </a:cubicBezTo>
                <a:cubicBezTo>
                  <a:pt x="1042568" y="477686"/>
                  <a:pt x="1032847" y="480854"/>
                  <a:pt x="1023183" y="484055"/>
                </a:cubicBezTo>
                <a:cubicBezTo>
                  <a:pt x="1012886" y="472254"/>
                  <a:pt x="1002722" y="460622"/>
                  <a:pt x="992540" y="449008"/>
                </a:cubicBezTo>
                <a:cubicBezTo>
                  <a:pt x="1002300" y="445071"/>
                  <a:pt x="1012117" y="441190"/>
                  <a:pt x="1021973" y="437373"/>
                </a:cubicBezTo>
                <a:close/>
                <a:moveTo>
                  <a:pt x="3830398" y="426983"/>
                </a:moveTo>
                <a:cubicBezTo>
                  <a:pt x="3811820" y="443102"/>
                  <a:pt x="3793126" y="459321"/>
                  <a:pt x="3774337" y="475576"/>
                </a:cubicBezTo>
                <a:cubicBezTo>
                  <a:pt x="3755451" y="479905"/>
                  <a:pt x="3736200" y="484673"/>
                  <a:pt x="3716566" y="489882"/>
                </a:cubicBezTo>
                <a:cubicBezTo>
                  <a:pt x="3736009" y="473870"/>
                  <a:pt x="3755374" y="457878"/>
                  <a:pt x="3774606" y="441972"/>
                </a:cubicBezTo>
                <a:cubicBezTo>
                  <a:pt x="3793107" y="436656"/>
                  <a:pt x="3811723" y="431642"/>
                  <a:pt x="3830398" y="426983"/>
                </a:cubicBezTo>
                <a:close/>
                <a:moveTo>
                  <a:pt x="1055997" y="424534"/>
                </a:moveTo>
                <a:cubicBezTo>
                  <a:pt x="1066026" y="437611"/>
                  <a:pt x="1076055" y="450716"/>
                  <a:pt x="1086180" y="463999"/>
                </a:cubicBezTo>
                <a:cubicBezTo>
                  <a:pt x="1076266" y="467011"/>
                  <a:pt x="1066372" y="470085"/>
                  <a:pt x="1056516" y="473217"/>
                </a:cubicBezTo>
                <a:cubicBezTo>
                  <a:pt x="1046276" y="460623"/>
                  <a:pt x="1036132" y="448211"/>
                  <a:pt x="1025988" y="435815"/>
                </a:cubicBezTo>
                <a:cubicBezTo>
                  <a:pt x="1035959" y="431974"/>
                  <a:pt x="1045969" y="428207"/>
                  <a:pt x="1055997" y="424534"/>
                </a:cubicBezTo>
                <a:close/>
                <a:moveTo>
                  <a:pt x="3637815" y="424172"/>
                </a:moveTo>
                <a:cubicBezTo>
                  <a:pt x="3635991" y="425325"/>
                  <a:pt x="3634127" y="426484"/>
                  <a:pt x="3632282" y="427636"/>
                </a:cubicBezTo>
                <a:cubicBezTo>
                  <a:pt x="3630227" y="428676"/>
                  <a:pt x="3628190" y="429713"/>
                  <a:pt x="3626134" y="430754"/>
                </a:cubicBezTo>
                <a:cubicBezTo>
                  <a:pt x="3627729" y="429813"/>
                  <a:pt x="3629362" y="428868"/>
                  <a:pt x="3630957" y="427926"/>
                </a:cubicBezTo>
                <a:cubicBezTo>
                  <a:pt x="3633243" y="426674"/>
                  <a:pt x="3635529" y="425423"/>
                  <a:pt x="3637815" y="424172"/>
                </a:cubicBezTo>
                <a:close/>
                <a:moveTo>
                  <a:pt x="3686710" y="420534"/>
                </a:moveTo>
                <a:cubicBezTo>
                  <a:pt x="3681715" y="424057"/>
                  <a:pt x="3676720" y="427584"/>
                  <a:pt x="3671725" y="431100"/>
                </a:cubicBezTo>
                <a:cubicBezTo>
                  <a:pt x="3659275" y="439888"/>
                  <a:pt x="3646902" y="448614"/>
                  <a:pt x="3634588" y="457302"/>
                </a:cubicBezTo>
                <a:cubicBezTo>
                  <a:pt x="3616836" y="464631"/>
                  <a:pt x="3599046" y="472124"/>
                  <a:pt x="3581236" y="479743"/>
                </a:cubicBezTo>
                <a:cubicBezTo>
                  <a:pt x="3598008" y="468587"/>
                  <a:pt x="3614876" y="457354"/>
                  <a:pt x="3631879" y="446034"/>
                </a:cubicBezTo>
                <a:cubicBezTo>
                  <a:pt x="3632590" y="445555"/>
                  <a:pt x="3633320" y="445073"/>
                  <a:pt x="3634031" y="444595"/>
                </a:cubicBezTo>
                <a:cubicBezTo>
                  <a:pt x="3651533" y="436485"/>
                  <a:pt x="3669093" y="428447"/>
                  <a:pt x="3686710" y="420534"/>
                </a:cubicBezTo>
                <a:close/>
                <a:moveTo>
                  <a:pt x="1394861" y="415557"/>
                </a:moveTo>
                <a:cubicBezTo>
                  <a:pt x="1473777" y="416657"/>
                  <a:pt x="1539878" y="434087"/>
                  <a:pt x="1594762" y="468201"/>
                </a:cubicBezTo>
                <a:cubicBezTo>
                  <a:pt x="1603638" y="477643"/>
                  <a:pt x="1612245" y="487363"/>
                  <a:pt x="1620622" y="497298"/>
                </a:cubicBezTo>
                <a:cubicBezTo>
                  <a:pt x="1549691" y="467409"/>
                  <a:pt x="1463697" y="457525"/>
                  <a:pt x="1356360" y="466333"/>
                </a:cubicBezTo>
                <a:cubicBezTo>
                  <a:pt x="1301932" y="470829"/>
                  <a:pt x="1246428" y="479922"/>
                  <a:pt x="1191481" y="491344"/>
                </a:cubicBezTo>
                <a:cubicBezTo>
                  <a:pt x="1181606" y="476714"/>
                  <a:pt x="1171981" y="462451"/>
                  <a:pt x="1162471" y="448393"/>
                </a:cubicBezTo>
                <a:cubicBezTo>
                  <a:pt x="1212422" y="435542"/>
                  <a:pt x="1262527" y="425362"/>
                  <a:pt x="1311615" y="419886"/>
                </a:cubicBezTo>
                <a:cubicBezTo>
                  <a:pt x="1340827" y="416637"/>
                  <a:pt x="1368556" y="415190"/>
                  <a:pt x="1394861" y="415557"/>
                </a:cubicBezTo>
                <a:close/>
                <a:moveTo>
                  <a:pt x="3762540" y="413264"/>
                </a:moveTo>
                <a:cubicBezTo>
                  <a:pt x="3760081" y="415202"/>
                  <a:pt x="3757603" y="417148"/>
                  <a:pt x="3755124" y="419085"/>
                </a:cubicBezTo>
                <a:cubicBezTo>
                  <a:pt x="3739005" y="431767"/>
                  <a:pt x="3722752" y="444541"/>
                  <a:pt x="3706441" y="457342"/>
                </a:cubicBezTo>
                <a:cubicBezTo>
                  <a:pt x="3687229" y="463607"/>
                  <a:pt x="3668171" y="470120"/>
                  <a:pt x="3649285" y="476806"/>
                </a:cubicBezTo>
                <a:cubicBezTo>
                  <a:pt x="3668478" y="462529"/>
                  <a:pt x="3687594" y="448291"/>
                  <a:pt x="3706575" y="434140"/>
                </a:cubicBezTo>
                <a:cubicBezTo>
                  <a:pt x="3725269" y="426920"/>
                  <a:pt x="3743924" y="419944"/>
                  <a:pt x="3762540" y="413264"/>
                </a:cubicBezTo>
                <a:close/>
                <a:moveTo>
                  <a:pt x="3893798" y="412682"/>
                </a:moveTo>
                <a:cubicBezTo>
                  <a:pt x="3875777" y="429075"/>
                  <a:pt x="3857621" y="445588"/>
                  <a:pt x="3839351" y="462164"/>
                </a:cubicBezTo>
                <a:cubicBezTo>
                  <a:pt x="3820984" y="465517"/>
                  <a:pt x="3802291" y="469307"/>
                  <a:pt x="3783213" y="473563"/>
                </a:cubicBezTo>
                <a:cubicBezTo>
                  <a:pt x="3802079" y="457219"/>
                  <a:pt x="3820869" y="440923"/>
                  <a:pt x="3839504" y="424733"/>
                </a:cubicBezTo>
                <a:cubicBezTo>
                  <a:pt x="3857544" y="420351"/>
                  <a:pt x="3875662" y="416320"/>
                  <a:pt x="3893798" y="412682"/>
                </a:cubicBezTo>
                <a:close/>
                <a:moveTo>
                  <a:pt x="1090521" y="412301"/>
                </a:moveTo>
                <a:cubicBezTo>
                  <a:pt x="1100473" y="426082"/>
                  <a:pt x="1110406" y="439899"/>
                  <a:pt x="1120454" y="453903"/>
                </a:cubicBezTo>
                <a:cubicBezTo>
                  <a:pt x="1110368" y="456770"/>
                  <a:pt x="1100320" y="459730"/>
                  <a:pt x="1090291" y="462754"/>
                </a:cubicBezTo>
                <a:cubicBezTo>
                  <a:pt x="1080089" y="449400"/>
                  <a:pt x="1070022" y="436232"/>
                  <a:pt x="1059955" y="423093"/>
                </a:cubicBezTo>
                <a:cubicBezTo>
                  <a:pt x="1070118" y="419392"/>
                  <a:pt x="1080320" y="415782"/>
                  <a:pt x="1090521" y="412301"/>
                </a:cubicBezTo>
                <a:close/>
                <a:moveTo>
                  <a:pt x="3674434" y="412046"/>
                </a:moveTo>
                <a:cubicBezTo>
                  <a:pt x="3660928" y="421020"/>
                  <a:pt x="3647498" y="429965"/>
                  <a:pt x="3634108" y="438885"/>
                </a:cubicBezTo>
                <a:cubicBezTo>
                  <a:pt x="3620025" y="445413"/>
                  <a:pt x="3605961" y="451990"/>
                  <a:pt x="3591957" y="458589"/>
                </a:cubicBezTo>
                <a:cubicBezTo>
                  <a:pt x="3591937" y="458595"/>
                  <a:pt x="3591918" y="458600"/>
                  <a:pt x="3591918" y="458606"/>
                </a:cubicBezTo>
                <a:cubicBezTo>
                  <a:pt x="3605308" y="450214"/>
                  <a:pt x="3618738" y="441786"/>
                  <a:pt x="3632244" y="433335"/>
                </a:cubicBezTo>
                <a:cubicBezTo>
                  <a:pt x="3646288" y="426215"/>
                  <a:pt x="3660351" y="419114"/>
                  <a:pt x="3674434" y="412046"/>
                </a:cubicBezTo>
                <a:close/>
                <a:moveTo>
                  <a:pt x="3954738" y="402061"/>
                </a:moveTo>
                <a:cubicBezTo>
                  <a:pt x="3937236" y="418691"/>
                  <a:pt x="3919599" y="435467"/>
                  <a:pt x="3901847" y="452318"/>
                </a:cubicBezTo>
                <a:cubicBezTo>
                  <a:pt x="3883961" y="454670"/>
                  <a:pt x="3865709" y="457490"/>
                  <a:pt x="3847131" y="460771"/>
                </a:cubicBezTo>
                <a:cubicBezTo>
                  <a:pt x="3865460" y="444130"/>
                  <a:pt x="3883673" y="427556"/>
                  <a:pt x="3901752" y="411116"/>
                </a:cubicBezTo>
                <a:cubicBezTo>
                  <a:pt x="3919388" y="407696"/>
                  <a:pt x="3937063" y="404659"/>
                  <a:pt x="3954738" y="402061"/>
                </a:cubicBezTo>
                <a:close/>
                <a:moveTo>
                  <a:pt x="1125584" y="400855"/>
                </a:moveTo>
                <a:cubicBezTo>
                  <a:pt x="1135401" y="415279"/>
                  <a:pt x="1145218" y="429750"/>
                  <a:pt x="1155151" y="444426"/>
                </a:cubicBezTo>
                <a:cubicBezTo>
                  <a:pt x="1144911" y="447104"/>
                  <a:pt x="1134690" y="449894"/>
                  <a:pt x="1124469" y="452773"/>
                </a:cubicBezTo>
                <a:cubicBezTo>
                  <a:pt x="1114383" y="438702"/>
                  <a:pt x="1104412" y="424828"/>
                  <a:pt x="1094422" y="410993"/>
                </a:cubicBezTo>
                <a:cubicBezTo>
                  <a:pt x="1104796" y="407481"/>
                  <a:pt x="1115190" y="404090"/>
                  <a:pt x="1125584" y="400855"/>
                </a:cubicBezTo>
                <a:close/>
                <a:moveTo>
                  <a:pt x="4013489" y="395104"/>
                </a:moveTo>
                <a:cubicBezTo>
                  <a:pt x="3996524" y="411944"/>
                  <a:pt x="3979368" y="428956"/>
                  <a:pt x="3962135" y="446045"/>
                </a:cubicBezTo>
                <a:cubicBezTo>
                  <a:pt x="3944652" y="447367"/>
                  <a:pt x="3926880" y="449158"/>
                  <a:pt x="3908744" y="451430"/>
                </a:cubicBezTo>
                <a:cubicBezTo>
                  <a:pt x="3926535" y="434535"/>
                  <a:pt x="3944229" y="417715"/>
                  <a:pt x="3961731" y="401058"/>
                </a:cubicBezTo>
                <a:cubicBezTo>
                  <a:pt x="3978984" y="398636"/>
                  <a:pt x="3996236" y="396636"/>
                  <a:pt x="4013489" y="395104"/>
                </a:cubicBezTo>
                <a:close/>
                <a:moveTo>
                  <a:pt x="4070318" y="391825"/>
                </a:moveTo>
                <a:cubicBezTo>
                  <a:pt x="4053834" y="408860"/>
                  <a:pt x="4037159" y="426088"/>
                  <a:pt x="4020405" y="443382"/>
                </a:cubicBezTo>
                <a:cubicBezTo>
                  <a:pt x="4003345" y="443634"/>
                  <a:pt x="3985977" y="444372"/>
                  <a:pt x="3968283" y="445602"/>
                </a:cubicBezTo>
                <a:cubicBezTo>
                  <a:pt x="3985574" y="428474"/>
                  <a:pt x="4002749" y="411429"/>
                  <a:pt x="4019733" y="394570"/>
                </a:cubicBezTo>
                <a:cubicBezTo>
                  <a:pt x="4036620" y="393181"/>
                  <a:pt x="4053489" y="392257"/>
                  <a:pt x="4070318" y="391825"/>
                </a:cubicBezTo>
                <a:close/>
                <a:moveTo>
                  <a:pt x="4075928" y="391685"/>
                </a:moveTo>
                <a:cubicBezTo>
                  <a:pt x="4092451" y="391370"/>
                  <a:pt x="4108954" y="391544"/>
                  <a:pt x="4125380" y="392250"/>
                </a:cubicBezTo>
                <a:cubicBezTo>
                  <a:pt x="4109261" y="409569"/>
                  <a:pt x="4093104" y="426935"/>
                  <a:pt x="4076889" y="444332"/>
                </a:cubicBezTo>
                <a:cubicBezTo>
                  <a:pt x="4070703" y="444051"/>
                  <a:pt x="4064497" y="443801"/>
                  <a:pt x="4058253" y="443625"/>
                </a:cubicBezTo>
                <a:cubicBezTo>
                  <a:pt x="4047610" y="443319"/>
                  <a:pt x="4036831" y="443223"/>
                  <a:pt x="4025938" y="443317"/>
                </a:cubicBezTo>
                <a:cubicBezTo>
                  <a:pt x="4042730" y="425988"/>
                  <a:pt x="4059425" y="408735"/>
                  <a:pt x="4075928" y="391685"/>
                </a:cubicBezTo>
                <a:close/>
                <a:moveTo>
                  <a:pt x="3830244" y="390294"/>
                </a:moveTo>
                <a:cubicBezTo>
                  <a:pt x="3821464" y="397566"/>
                  <a:pt x="3812665" y="404837"/>
                  <a:pt x="3803904" y="412086"/>
                </a:cubicBezTo>
                <a:cubicBezTo>
                  <a:pt x="3794106" y="420190"/>
                  <a:pt x="3784269" y="428330"/>
                  <a:pt x="3774395" y="436491"/>
                </a:cubicBezTo>
                <a:cubicBezTo>
                  <a:pt x="3755720" y="441842"/>
                  <a:pt x="3737142" y="447488"/>
                  <a:pt x="3718698" y="453382"/>
                </a:cubicBezTo>
                <a:cubicBezTo>
                  <a:pt x="3731820" y="443081"/>
                  <a:pt x="3744884" y="432802"/>
                  <a:pt x="3757891" y="422583"/>
                </a:cubicBezTo>
                <a:cubicBezTo>
                  <a:pt x="3763808" y="417932"/>
                  <a:pt x="3769745" y="413264"/>
                  <a:pt x="3775682" y="408601"/>
                </a:cubicBezTo>
                <a:cubicBezTo>
                  <a:pt x="3793895" y="402190"/>
                  <a:pt x="3812088" y="396073"/>
                  <a:pt x="3830244" y="390294"/>
                </a:cubicBezTo>
                <a:close/>
                <a:moveTo>
                  <a:pt x="3760235" y="388490"/>
                </a:moveTo>
                <a:cubicBezTo>
                  <a:pt x="3743001" y="401318"/>
                  <a:pt x="3725826" y="414121"/>
                  <a:pt x="3708727" y="426872"/>
                </a:cubicBezTo>
                <a:cubicBezTo>
                  <a:pt x="3707959" y="427438"/>
                  <a:pt x="3707191" y="428009"/>
                  <a:pt x="3706441" y="428578"/>
                </a:cubicBezTo>
                <a:cubicBezTo>
                  <a:pt x="3688920" y="435333"/>
                  <a:pt x="3671359" y="442299"/>
                  <a:pt x="3653762" y="449448"/>
                </a:cubicBezTo>
                <a:cubicBezTo>
                  <a:pt x="3660620" y="444608"/>
                  <a:pt x="3667498" y="439755"/>
                  <a:pt x="3674395" y="434885"/>
                </a:cubicBezTo>
                <a:cubicBezTo>
                  <a:pt x="3685730" y="426889"/>
                  <a:pt x="3697104" y="418864"/>
                  <a:pt x="3708497" y="410828"/>
                </a:cubicBezTo>
                <a:cubicBezTo>
                  <a:pt x="3725711" y="403227"/>
                  <a:pt x="3742963" y="395763"/>
                  <a:pt x="3760235" y="388490"/>
                </a:cubicBezTo>
                <a:close/>
                <a:moveTo>
                  <a:pt x="3755124" y="372330"/>
                </a:moveTo>
                <a:cubicBezTo>
                  <a:pt x="3739486" y="383324"/>
                  <a:pt x="3723905" y="394294"/>
                  <a:pt x="3708401" y="405239"/>
                </a:cubicBezTo>
                <a:cubicBezTo>
                  <a:pt x="3692762" y="412132"/>
                  <a:pt x="3677181" y="419141"/>
                  <a:pt x="3661619" y="426232"/>
                </a:cubicBezTo>
                <a:cubicBezTo>
                  <a:pt x="3677220" y="415859"/>
                  <a:pt x="3692859" y="405462"/>
                  <a:pt x="3708574" y="395033"/>
                </a:cubicBezTo>
                <a:cubicBezTo>
                  <a:pt x="3723963" y="387429"/>
                  <a:pt x="3739486" y="379846"/>
                  <a:pt x="3755124" y="372330"/>
                </a:cubicBezTo>
                <a:close/>
                <a:moveTo>
                  <a:pt x="3894566" y="371266"/>
                </a:moveTo>
                <a:cubicBezTo>
                  <a:pt x="3881310" y="382768"/>
                  <a:pt x="3868072" y="394255"/>
                  <a:pt x="3854893" y="405710"/>
                </a:cubicBezTo>
                <a:cubicBezTo>
                  <a:pt x="3849687" y="410230"/>
                  <a:pt x="3844442" y="414783"/>
                  <a:pt x="3839216" y="419325"/>
                </a:cubicBezTo>
                <a:cubicBezTo>
                  <a:pt x="3821003" y="423734"/>
                  <a:pt x="3802867" y="428493"/>
                  <a:pt x="3784807" y="433546"/>
                </a:cubicBezTo>
                <a:cubicBezTo>
                  <a:pt x="3792108" y="427506"/>
                  <a:pt x="3799428" y="421462"/>
                  <a:pt x="3806690" y="415454"/>
                </a:cubicBezTo>
                <a:cubicBezTo>
                  <a:pt x="3818198" y="405929"/>
                  <a:pt x="3829745" y="396380"/>
                  <a:pt x="3841310" y="386816"/>
                </a:cubicBezTo>
                <a:cubicBezTo>
                  <a:pt x="3859101" y="381283"/>
                  <a:pt x="3876852" y="376088"/>
                  <a:pt x="3894566" y="371266"/>
                </a:cubicBezTo>
                <a:close/>
                <a:moveTo>
                  <a:pt x="3736950" y="370576"/>
                </a:moveTo>
                <a:cubicBezTo>
                  <a:pt x="3727440" y="376859"/>
                  <a:pt x="3717969" y="383130"/>
                  <a:pt x="3708516" y="389402"/>
                </a:cubicBezTo>
                <a:cubicBezTo>
                  <a:pt x="3698660" y="394271"/>
                  <a:pt x="3688862" y="399149"/>
                  <a:pt x="3679121" y="404025"/>
                </a:cubicBezTo>
                <a:cubicBezTo>
                  <a:pt x="3688439" y="398211"/>
                  <a:pt x="3697796" y="392390"/>
                  <a:pt x="3707152" y="386567"/>
                </a:cubicBezTo>
                <a:cubicBezTo>
                  <a:pt x="3717065" y="381224"/>
                  <a:pt x="3726998" y="375894"/>
                  <a:pt x="3736950" y="370576"/>
                </a:cubicBezTo>
                <a:close/>
                <a:moveTo>
                  <a:pt x="1338676" y="362066"/>
                </a:moveTo>
                <a:cubicBezTo>
                  <a:pt x="1435588" y="360835"/>
                  <a:pt x="1513015" y="388895"/>
                  <a:pt x="1573648" y="446829"/>
                </a:cubicBezTo>
                <a:cubicBezTo>
                  <a:pt x="1575819" y="448914"/>
                  <a:pt x="1577971" y="451035"/>
                  <a:pt x="1580123" y="453158"/>
                </a:cubicBezTo>
                <a:cubicBezTo>
                  <a:pt x="1508730" y="414862"/>
                  <a:pt x="1420028" y="402103"/>
                  <a:pt x="1311000" y="414244"/>
                </a:cubicBezTo>
                <a:cubicBezTo>
                  <a:pt x="1260952" y="419825"/>
                  <a:pt x="1209925" y="430245"/>
                  <a:pt x="1159089" y="443394"/>
                </a:cubicBezTo>
                <a:cubicBezTo>
                  <a:pt x="1149138" y="428662"/>
                  <a:pt x="1139282" y="414144"/>
                  <a:pt x="1129426" y="399671"/>
                </a:cubicBezTo>
                <a:cubicBezTo>
                  <a:pt x="1164853" y="388766"/>
                  <a:pt x="1200242" y="379596"/>
                  <a:pt x="1235169" y="373039"/>
                </a:cubicBezTo>
                <a:cubicBezTo>
                  <a:pt x="1271903" y="366141"/>
                  <a:pt x="1306372" y="362476"/>
                  <a:pt x="1338676" y="362066"/>
                </a:cubicBezTo>
                <a:close/>
                <a:moveTo>
                  <a:pt x="3829841" y="360417"/>
                </a:moveTo>
                <a:cubicBezTo>
                  <a:pt x="3811628" y="374692"/>
                  <a:pt x="3793491" y="388935"/>
                  <a:pt x="3775413" y="403137"/>
                </a:cubicBezTo>
                <a:cubicBezTo>
                  <a:pt x="3757661" y="409368"/>
                  <a:pt x="3739870" y="415871"/>
                  <a:pt x="3722042" y="422616"/>
                </a:cubicBezTo>
                <a:cubicBezTo>
                  <a:pt x="3740446" y="408885"/>
                  <a:pt x="3758948" y="395108"/>
                  <a:pt x="3777526" y="381295"/>
                </a:cubicBezTo>
                <a:cubicBezTo>
                  <a:pt x="3794932" y="374115"/>
                  <a:pt x="3812377" y="367139"/>
                  <a:pt x="3829841" y="360417"/>
                </a:cubicBezTo>
                <a:close/>
                <a:moveTo>
                  <a:pt x="3956045" y="356075"/>
                </a:moveTo>
                <a:cubicBezTo>
                  <a:pt x="3939984" y="370672"/>
                  <a:pt x="3923960" y="385247"/>
                  <a:pt x="3907976" y="399777"/>
                </a:cubicBezTo>
                <a:cubicBezTo>
                  <a:pt x="3905805" y="401761"/>
                  <a:pt x="3903596" y="403765"/>
                  <a:pt x="3901424" y="405754"/>
                </a:cubicBezTo>
                <a:cubicBezTo>
                  <a:pt x="3883634" y="409189"/>
                  <a:pt x="3865902" y="413002"/>
                  <a:pt x="3848226" y="417168"/>
                </a:cubicBezTo>
                <a:cubicBezTo>
                  <a:pt x="3851377" y="414428"/>
                  <a:pt x="3854547" y="411673"/>
                  <a:pt x="3857698" y="408941"/>
                </a:cubicBezTo>
                <a:cubicBezTo>
                  <a:pt x="3873087" y="395569"/>
                  <a:pt x="3888553" y="382152"/>
                  <a:pt x="3904038" y="368717"/>
                </a:cubicBezTo>
                <a:cubicBezTo>
                  <a:pt x="3921406" y="364115"/>
                  <a:pt x="3938754" y="359896"/>
                  <a:pt x="3956045" y="356075"/>
                </a:cubicBezTo>
                <a:close/>
                <a:moveTo>
                  <a:pt x="4015122" y="344657"/>
                </a:moveTo>
                <a:cubicBezTo>
                  <a:pt x="3997677" y="361214"/>
                  <a:pt x="3980291" y="377746"/>
                  <a:pt x="3962961" y="394226"/>
                </a:cubicBezTo>
                <a:cubicBezTo>
                  <a:pt x="3962443" y="394724"/>
                  <a:pt x="3961924" y="395229"/>
                  <a:pt x="3961385" y="395729"/>
                </a:cubicBezTo>
                <a:cubicBezTo>
                  <a:pt x="3944018" y="398161"/>
                  <a:pt x="3926651" y="401008"/>
                  <a:pt x="3909302" y="404244"/>
                </a:cubicBezTo>
                <a:cubicBezTo>
                  <a:pt x="3909802" y="403790"/>
                  <a:pt x="3910301" y="403333"/>
                  <a:pt x="3910801" y="402881"/>
                </a:cubicBezTo>
                <a:cubicBezTo>
                  <a:pt x="3928552" y="386728"/>
                  <a:pt x="3946381" y="370524"/>
                  <a:pt x="3964248" y="354290"/>
                </a:cubicBezTo>
                <a:cubicBezTo>
                  <a:pt x="3981232" y="350663"/>
                  <a:pt x="3998196" y="347441"/>
                  <a:pt x="4015122" y="344657"/>
                </a:cubicBezTo>
                <a:close/>
                <a:moveTo>
                  <a:pt x="3827343" y="338679"/>
                </a:moveTo>
                <a:cubicBezTo>
                  <a:pt x="3810590" y="351076"/>
                  <a:pt x="3793895" y="363460"/>
                  <a:pt x="3777276" y="375827"/>
                </a:cubicBezTo>
                <a:cubicBezTo>
                  <a:pt x="3761330" y="382392"/>
                  <a:pt x="3745403" y="389130"/>
                  <a:pt x="3729534" y="396004"/>
                </a:cubicBezTo>
                <a:cubicBezTo>
                  <a:pt x="3746325" y="384177"/>
                  <a:pt x="3763174" y="372319"/>
                  <a:pt x="3780100" y="360450"/>
                </a:cubicBezTo>
                <a:cubicBezTo>
                  <a:pt x="3795739" y="353086"/>
                  <a:pt x="3811493" y="345814"/>
                  <a:pt x="3827343" y="338679"/>
                </a:cubicBezTo>
                <a:close/>
                <a:moveTo>
                  <a:pt x="3787324" y="337380"/>
                </a:moveTo>
                <a:cubicBezTo>
                  <a:pt x="3785095" y="338840"/>
                  <a:pt x="3782867" y="340300"/>
                  <a:pt x="3780639" y="341762"/>
                </a:cubicBezTo>
                <a:cubicBezTo>
                  <a:pt x="3778352" y="342965"/>
                  <a:pt x="3776065" y="344167"/>
                  <a:pt x="3773779" y="345372"/>
                </a:cubicBezTo>
                <a:cubicBezTo>
                  <a:pt x="3775874" y="344081"/>
                  <a:pt x="3777968" y="342792"/>
                  <a:pt x="3780081" y="341503"/>
                </a:cubicBezTo>
                <a:cubicBezTo>
                  <a:pt x="3782502" y="340125"/>
                  <a:pt x="3784923" y="338755"/>
                  <a:pt x="3787324" y="337380"/>
                </a:cubicBezTo>
                <a:close/>
                <a:moveTo>
                  <a:pt x="4072086" y="336982"/>
                </a:moveTo>
                <a:cubicBezTo>
                  <a:pt x="4054584" y="354319"/>
                  <a:pt x="4037139" y="371631"/>
                  <a:pt x="4019752" y="388891"/>
                </a:cubicBezTo>
                <a:cubicBezTo>
                  <a:pt x="4019637" y="389010"/>
                  <a:pt x="4019502" y="389131"/>
                  <a:pt x="4019387" y="389251"/>
                </a:cubicBezTo>
                <a:cubicBezTo>
                  <a:pt x="4002385" y="390647"/>
                  <a:pt x="3985382" y="392492"/>
                  <a:pt x="3968360" y="394761"/>
                </a:cubicBezTo>
                <a:cubicBezTo>
                  <a:pt x="3986285" y="377716"/>
                  <a:pt x="4004267" y="360621"/>
                  <a:pt x="4022288" y="343495"/>
                </a:cubicBezTo>
                <a:cubicBezTo>
                  <a:pt x="4038926" y="340878"/>
                  <a:pt x="4055525" y="338700"/>
                  <a:pt x="4072086" y="336982"/>
                </a:cubicBezTo>
                <a:close/>
                <a:moveTo>
                  <a:pt x="3895411" y="336504"/>
                </a:moveTo>
                <a:cubicBezTo>
                  <a:pt x="3877198" y="351504"/>
                  <a:pt x="3859043" y="366486"/>
                  <a:pt x="3840964" y="381429"/>
                </a:cubicBezTo>
                <a:cubicBezTo>
                  <a:pt x="3823462" y="386863"/>
                  <a:pt x="3805902" y="392622"/>
                  <a:pt x="3788323" y="398661"/>
                </a:cubicBezTo>
                <a:cubicBezTo>
                  <a:pt x="3806766" y="384165"/>
                  <a:pt x="3825287" y="369623"/>
                  <a:pt x="3843885" y="355063"/>
                </a:cubicBezTo>
                <a:cubicBezTo>
                  <a:pt x="3861041" y="348604"/>
                  <a:pt x="3878217" y="342404"/>
                  <a:pt x="3895411" y="336504"/>
                </a:cubicBezTo>
                <a:close/>
                <a:moveTo>
                  <a:pt x="4127205" y="333032"/>
                </a:moveTo>
                <a:cubicBezTo>
                  <a:pt x="4110836" y="349943"/>
                  <a:pt x="4094487" y="366830"/>
                  <a:pt x="4078195" y="383671"/>
                </a:cubicBezTo>
                <a:cubicBezTo>
                  <a:pt x="4077331" y="384567"/>
                  <a:pt x="4076467" y="385470"/>
                  <a:pt x="4075602" y="386363"/>
                </a:cubicBezTo>
                <a:cubicBezTo>
                  <a:pt x="4058964" y="386684"/>
                  <a:pt x="4042268" y="387504"/>
                  <a:pt x="4025573" y="388764"/>
                </a:cubicBezTo>
                <a:cubicBezTo>
                  <a:pt x="4043152" y="371328"/>
                  <a:pt x="4060770" y="353843"/>
                  <a:pt x="4078445" y="336329"/>
                </a:cubicBezTo>
                <a:cubicBezTo>
                  <a:pt x="4094737" y="334757"/>
                  <a:pt x="4110990" y="333655"/>
                  <a:pt x="4127205" y="333032"/>
                </a:cubicBezTo>
                <a:close/>
                <a:moveTo>
                  <a:pt x="4180711" y="332807"/>
                </a:moveTo>
                <a:cubicBezTo>
                  <a:pt x="4166474" y="348083"/>
                  <a:pt x="4152296" y="363335"/>
                  <a:pt x="4138118" y="378555"/>
                </a:cubicBezTo>
                <a:cubicBezTo>
                  <a:pt x="4135467" y="381416"/>
                  <a:pt x="4132796" y="384284"/>
                  <a:pt x="4130125" y="387149"/>
                </a:cubicBezTo>
                <a:cubicBezTo>
                  <a:pt x="4113853" y="386355"/>
                  <a:pt x="4097523" y="386079"/>
                  <a:pt x="4081134" y="386286"/>
                </a:cubicBezTo>
                <a:cubicBezTo>
                  <a:pt x="4098330" y="368511"/>
                  <a:pt x="4115582" y="350686"/>
                  <a:pt x="4132873" y="332834"/>
                </a:cubicBezTo>
                <a:cubicBezTo>
                  <a:pt x="4148857" y="332335"/>
                  <a:pt x="4164804" y="332310"/>
                  <a:pt x="4180711" y="332807"/>
                </a:cubicBezTo>
                <a:close/>
                <a:moveTo>
                  <a:pt x="3820042" y="326894"/>
                </a:moveTo>
                <a:cubicBezTo>
                  <a:pt x="3806690" y="336194"/>
                  <a:pt x="3793376" y="345493"/>
                  <a:pt x="3780120" y="354786"/>
                </a:cubicBezTo>
                <a:cubicBezTo>
                  <a:pt x="3767094" y="360922"/>
                  <a:pt x="3754145" y="367124"/>
                  <a:pt x="3741273" y="373366"/>
                </a:cubicBezTo>
                <a:cubicBezTo>
                  <a:pt x="3754395" y="364684"/>
                  <a:pt x="3767555" y="356004"/>
                  <a:pt x="3780773" y="347318"/>
                </a:cubicBezTo>
                <a:cubicBezTo>
                  <a:pt x="3793760" y="340490"/>
                  <a:pt x="3806843" y="333674"/>
                  <a:pt x="3820042" y="326894"/>
                </a:cubicBezTo>
                <a:close/>
                <a:moveTo>
                  <a:pt x="3957774" y="316533"/>
                </a:moveTo>
                <a:cubicBezTo>
                  <a:pt x="3939657" y="332179"/>
                  <a:pt x="3921617" y="347802"/>
                  <a:pt x="3903635" y="363399"/>
                </a:cubicBezTo>
                <a:cubicBezTo>
                  <a:pt x="3886421" y="367946"/>
                  <a:pt x="3869167" y="372859"/>
                  <a:pt x="3851876" y="378092"/>
                </a:cubicBezTo>
                <a:cubicBezTo>
                  <a:pt x="3870205" y="362936"/>
                  <a:pt x="3888610" y="347752"/>
                  <a:pt x="3907092" y="332544"/>
                </a:cubicBezTo>
                <a:cubicBezTo>
                  <a:pt x="3923980" y="326888"/>
                  <a:pt x="3940867" y="321541"/>
                  <a:pt x="3957774" y="316533"/>
                </a:cubicBezTo>
                <a:close/>
                <a:moveTo>
                  <a:pt x="3895277" y="309315"/>
                </a:moveTo>
                <a:cubicBezTo>
                  <a:pt x="3877948" y="322780"/>
                  <a:pt x="3860714" y="336242"/>
                  <a:pt x="3843539" y="349687"/>
                </a:cubicBezTo>
                <a:cubicBezTo>
                  <a:pt x="3827036" y="355881"/>
                  <a:pt x="3810570" y="362315"/>
                  <a:pt x="3794144" y="368945"/>
                </a:cubicBezTo>
                <a:cubicBezTo>
                  <a:pt x="3811551" y="356012"/>
                  <a:pt x="3829053" y="343057"/>
                  <a:pt x="3846613" y="330098"/>
                </a:cubicBezTo>
                <a:cubicBezTo>
                  <a:pt x="3862732" y="322994"/>
                  <a:pt x="3878966" y="316050"/>
                  <a:pt x="3895277" y="309315"/>
                </a:cubicBezTo>
                <a:close/>
                <a:moveTo>
                  <a:pt x="4017523" y="300333"/>
                </a:moveTo>
                <a:cubicBezTo>
                  <a:pt x="3999560" y="316581"/>
                  <a:pt x="3981655" y="332815"/>
                  <a:pt x="3963806" y="349020"/>
                </a:cubicBezTo>
                <a:cubicBezTo>
                  <a:pt x="3946900" y="352621"/>
                  <a:pt x="3929955" y="356609"/>
                  <a:pt x="3912971" y="360967"/>
                </a:cubicBezTo>
                <a:cubicBezTo>
                  <a:pt x="3931146" y="345209"/>
                  <a:pt x="3949378" y="329428"/>
                  <a:pt x="3967687" y="313628"/>
                </a:cubicBezTo>
                <a:cubicBezTo>
                  <a:pt x="3984306" y="308840"/>
                  <a:pt x="4000905" y="304398"/>
                  <a:pt x="4017523" y="300333"/>
                </a:cubicBezTo>
                <a:close/>
                <a:moveTo>
                  <a:pt x="3892740" y="290552"/>
                </a:moveTo>
                <a:cubicBezTo>
                  <a:pt x="3877332" y="301826"/>
                  <a:pt x="3861982" y="313107"/>
                  <a:pt x="3846690" y="324387"/>
                </a:cubicBezTo>
                <a:cubicBezTo>
                  <a:pt x="3832492" y="330650"/>
                  <a:pt x="3818352" y="337036"/>
                  <a:pt x="3804289" y="343520"/>
                </a:cubicBezTo>
                <a:cubicBezTo>
                  <a:pt x="3819562" y="332853"/>
                  <a:pt x="3834874" y="322187"/>
                  <a:pt x="3850263" y="311526"/>
                </a:cubicBezTo>
                <a:cubicBezTo>
                  <a:pt x="3864327" y="304452"/>
                  <a:pt x="3878485" y="297449"/>
                  <a:pt x="3892740" y="290552"/>
                </a:cubicBezTo>
                <a:close/>
                <a:moveTo>
                  <a:pt x="4075083" y="287830"/>
                </a:moveTo>
                <a:cubicBezTo>
                  <a:pt x="4057273" y="304654"/>
                  <a:pt x="4039540" y="321468"/>
                  <a:pt x="4021846" y="338256"/>
                </a:cubicBezTo>
                <a:cubicBezTo>
                  <a:pt x="4005247" y="340861"/>
                  <a:pt x="3988610" y="343887"/>
                  <a:pt x="3971933" y="347314"/>
                </a:cubicBezTo>
                <a:cubicBezTo>
                  <a:pt x="3989897" y="330988"/>
                  <a:pt x="4007956" y="314636"/>
                  <a:pt x="4026054" y="298274"/>
                </a:cubicBezTo>
                <a:cubicBezTo>
                  <a:pt x="4042404" y="294402"/>
                  <a:pt x="4058753" y="290908"/>
                  <a:pt x="4075083" y="287830"/>
                </a:cubicBezTo>
                <a:close/>
                <a:moveTo>
                  <a:pt x="3879196" y="285895"/>
                </a:moveTo>
                <a:cubicBezTo>
                  <a:pt x="3869418" y="292633"/>
                  <a:pt x="3859658" y="299376"/>
                  <a:pt x="3849918" y="306124"/>
                </a:cubicBezTo>
                <a:cubicBezTo>
                  <a:pt x="3840600" y="310807"/>
                  <a:pt x="3831300" y="315518"/>
                  <a:pt x="3822060" y="320254"/>
                </a:cubicBezTo>
                <a:cubicBezTo>
                  <a:pt x="3831800" y="313912"/>
                  <a:pt x="3841579" y="307591"/>
                  <a:pt x="3851358" y="301261"/>
                </a:cubicBezTo>
                <a:cubicBezTo>
                  <a:pt x="3860618" y="296106"/>
                  <a:pt x="3869898" y="290984"/>
                  <a:pt x="3879196" y="285895"/>
                </a:cubicBezTo>
                <a:close/>
                <a:moveTo>
                  <a:pt x="3959119" y="284249"/>
                </a:moveTo>
                <a:cubicBezTo>
                  <a:pt x="3941559" y="298589"/>
                  <a:pt x="3924057" y="312930"/>
                  <a:pt x="3906650" y="327259"/>
                </a:cubicBezTo>
                <a:cubicBezTo>
                  <a:pt x="3890166" y="332761"/>
                  <a:pt x="3873721" y="338546"/>
                  <a:pt x="3857295" y="344582"/>
                </a:cubicBezTo>
                <a:cubicBezTo>
                  <a:pt x="3874969" y="330759"/>
                  <a:pt x="3892702" y="316921"/>
                  <a:pt x="3910531" y="303084"/>
                </a:cubicBezTo>
                <a:cubicBezTo>
                  <a:pt x="3926651" y="296573"/>
                  <a:pt x="3942846" y="290281"/>
                  <a:pt x="3959119" y="284249"/>
                </a:cubicBezTo>
                <a:close/>
                <a:moveTo>
                  <a:pt x="4130683" y="279033"/>
                </a:moveTo>
                <a:cubicBezTo>
                  <a:pt x="4113065" y="296404"/>
                  <a:pt x="4095505" y="313766"/>
                  <a:pt x="4078023" y="331101"/>
                </a:cubicBezTo>
                <a:cubicBezTo>
                  <a:pt x="4061693" y="332675"/>
                  <a:pt x="4045343" y="334713"/>
                  <a:pt x="4028974" y="337165"/>
                </a:cubicBezTo>
                <a:cubicBezTo>
                  <a:pt x="4046745" y="320289"/>
                  <a:pt x="4064574" y="303390"/>
                  <a:pt x="4082480" y="286479"/>
                </a:cubicBezTo>
                <a:cubicBezTo>
                  <a:pt x="4098560" y="283572"/>
                  <a:pt x="4114640" y="281079"/>
                  <a:pt x="4130683" y="279033"/>
                </a:cubicBezTo>
                <a:close/>
                <a:moveTo>
                  <a:pt x="4184630" y="273867"/>
                </a:moveTo>
                <a:cubicBezTo>
                  <a:pt x="4167186" y="291797"/>
                  <a:pt x="4149799" y="309712"/>
                  <a:pt x="4132470" y="327603"/>
                </a:cubicBezTo>
                <a:cubicBezTo>
                  <a:pt x="4116447" y="328110"/>
                  <a:pt x="4100385" y="329099"/>
                  <a:pt x="4084286" y="330534"/>
                </a:cubicBezTo>
                <a:cubicBezTo>
                  <a:pt x="4101884" y="313113"/>
                  <a:pt x="4119540" y="295663"/>
                  <a:pt x="4137234" y="278206"/>
                </a:cubicBezTo>
                <a:cubicBezTo>
                  <a:pt x="4153064" y="276308"/>
                  <a:pt x="4168857" y="274846"/>
                  <a:pt x="4184630" y="273867"/>
                </a:cubicBezTo>
                <a:close/>
                <a:moveTo>
                  <a:pt x="4237022" y="272439"/>
                </a:moveTo>
                <a:cubicBezTo>
                  <a:pt x="4219769" y="290892"/>
                  <a:pt x="4202574" y="309330"/>
                  <a:pt x="4185418" y="327741"/>
                </a:cubicBezTo>
                <a:cubicBezTo>
                  <a:pt x="4169684" y="327149"/>
                  <a:pt x="4153911" y="327057"/>
                  <a:pt x="4138099" y="327443"/>
                </a:cubicBezTo>
                <a:cubicBezTo>
                  <a:pt x="4155486" y="309499"/>
                  <a:pt x="4172930" y="291530"/>
                  <a:pt x="4190432" y="273549"/>
                </a:cubicBezTo>
                <a:cubicBezTo>
                  <a:pt x="4205994" y="272698"/>
                  <a:pt x="4221537" y="272316"/>
                  <a:pt x="4237022" y="272439"/>
                </a:cubicBezTo>
                <a:close/>
                <a:moveTo>
                  <a:pt x="4019925" y="263087"/>
                </a:moveTo>
                <a:cubicBezTo>
                  <a:pt x="4002288" y="278193"/>
                  <a:pt x="3984709" y="293301"/>
                  <a:pt x="3967207" y="308404"/>
                </a:cubicBezTo>
                <a:cubicBezTo>
                  <a:pt x="3950838" y="313107"/>
                  <a:pt x="3934488" y="318137"/>
                  <a:pt x="3918158" y="323459"/>
                </a:cubicBezTo>
                <a:cubicBezTo>
                  <a:pt x="3935910" y="308865"/>
                  <a:pt x="3953720" y="294264"/>
                  <a:pt x="3971625" y="279667"/>
                </a:cubicBezTo>
                <a:cubicBezTo>
                  <a:pt x="3987668" y="273861"/>
                  <a:pt x="4003767" y="268318"/>
                  <a:pt x="4019925" y="263087"/>
                </a:cubicBezTo>
                <a:close/>
                <a:moveTo>
                  <a:pt x="3960041" y="259194"/>
                </a:moveTo>
                <a:cubicBezTo>
                  <a:pt x="3943538" y="271888"/>
                  <a:pt x="3927073" y="284595"/>
                  <a:pt x="3910704" y="297307"/>
                </a:cubicBezTo>
                <a:cubicBezTo>
                  <a:pt x="3895565" y="303424"/>
                  <a:pt x="3880483" y="309728"/>
                  <a:pt x="3865460" y="316196"/>
                </a:cubicBezTo>
                <a:cubicBezTo>
                  <a:pt x="3881906" y="304099"/>
                  <a:pt x="3898390" y="292003"/>
                  <a:pt x="3914969" y="279924"/>
                </a:cubicBezTo>
                <a:cubicBezTo>
                  <a:pt x="3929897" y="272864"/>
                  <a:pt x="3944941" y="265942"/>
                  <a:pt x="3960041" y="259194"/>
                </a:cubicBezTo>
                <a:close/>
                <a:moveTo>
                  <a:pt x="3927745" y="252672"/>
                </a:moveTo>
                <a:cubicBezTo>
                  <a:pt x="3924479" y="254885"/>
                  <a:pt x="3921232" y="257098"/>
                  <a:pt x="3917985" y="259313"/>
                </a:cubicBezTo>
                <a:cubicBezTo>
                  <a:pt x="3915239" y="260781"/>
                  <a:pt x="3912491" y="262249"/>
                  <a:pt x="3909763" y="263717"/>
                </a:cubicBezTo>
                <a:cubicBezTo>
                  <a:pt x="3912645" y="261872"/>
                  <a:pt x="3915527" y="260015"/>
                  <a:pt x="3918427" y="258172"/>
                </a:cubicBezTo>
                <a:cubicBezTo>
                  <a:pt x="3921540" y="256341"/>
                  <a:pt x="3924633" y="254497"/>
                  <a:pt x="3927745" y="252672"/>
                </a:cubicBezTo>
                <a:close/>
                <a:moveTo>
                  <a:pt x="3953586" y="246305"/>
                </a:moveTo>
                <a:cubicBezTo>
                  <a:pt x="3940541" y="255730"/>
                  <a:pt x="3927515" y="265167"/>
                  <a:pt x="3914528" y="274622"/>
                </a:cubicBezTo>
                <a:cubicBezTo>
                  <a:pt x="3902559" y="280272"/>
                  <a:pt x="3890628" y="286010"/>
                  <a:pt x="3878773" y="291816"/>
                </a:cubicBezTo>
                <a:cubicBezTo>
                  <a:pt x="3891704" y="282902"/>
                  <a:pt x="3904672" y="273999"/>
                  <a:pt x="3917697" y="265113"/>
                </a:cubicBezTo>
                <a:cubicBezTo>
                  <a:pt x="3929628" y="258760"/>
                  <a:pt x="3941597" y="252483"/>
                  <a:pt x="3953586" y="246305"/>
                </a:cubicBezTo>
                <a:close/>
                <a:moveTo>
                  <a:pt x="4078272" y="245632"/>
                </a:moveTo>
                <a:cubicBezTo>
                  <a:pt x="4060635" y="261452"/>
                  <a:pt x="4043056" y="277277"/>
                  <a:pt x="4025535" y="293096"/>
                </a:cubicBezTo>
                <a:cubicBezTo>
                  <a:pt x="4009358" y="296917"/>
                  <a:pt x="3993162" y="301107"/>
                  <a:pt x="3976967" y="305630"/>
                </a:cubicBezTo>
                <a:cubicBezTo>
                  <a:pt x="3994718" y="290329"/>
                  <a:pt x="4012528" y="275025"/>
                  <a:pt x="4030415" y="259726"/>
                </a:cubicBezTo>
                <a:cubicBezTo>
                  <a:pt x="4046342" y="254708"/>
                  <a:pt x="4062287" y="249992"/>
                  <a:pt x="4078272" y="245632"/>
                </a:cubicBezTo>
                <a:close/>
                <a:moveTo>
                  <a:pt x="4022941" y="232422"/>
                </a:moveTo>
                <a:cubicBezTo>
                  <a:pt x="4005842" y="246220"/>
                  <a:pt x="3988782" y="260036"/>
                  <a:pt x="3971818" y="273863"/>
                </a:cubicBezTo>
                <a:cubicBezTo>
                  <a:pt x="3956410" y="279438"/>
                  <a:pt x="3941040" y="285259"/>
                  <a:pt x="3925728" y="291300"/>
                </a:cubicBezTo>
                <a:cubicBezTo>
                  <a:pt x="3942827" y="278068"/>
                  <a:pt x="3959944" y="264843"/>
                  <a:pt x="3977178" y="251640"/>
                </a:cubicBezTo>
                <a:cubicBezTo>
                  <a:pt x="3992355" y="245025"/>
                  <a:pt x="4007629" y="238608"/>
                  <a:pt x="4022941" y="232422"/>
                </a:cubicBezTo>
                <a:close/>
                <a:moveTo>
                  <a:pt x="4134563" y="231832"/>
                </a:moveTo>
                <a:cubicBezTo>
                  <a:pt x="4116966" y="248328"/>
                  <a:pt x="4099424" y="264833"/>
                  <a:pt x="4081961" y="281332"/>
                </a:cubicBezTo>
                <a:cubicBezTo>
                  <a:pt x="4065957" y="284214"/>
                  <a:pt x="4049953" y="287499"/>
                  <a:pt x="4033931" y="291155"/>
                </a:cubicBezTo>
                <a:cubicBezTo>
                  <a:pt x="4051625" y="275184"/>
                  <a:pt x="4069396" y="259208"/>
                  <a:pt x="4087225" y="243242"/>
                </a:cubicBezTo>
                <a:cubicBezTo>
                  <a:pt x="4102999" y="239075"/>
                  <a:pt x="4118772" y="235262"/>
                  <a:pt x="4134563" y="231832"/>
                </a:cubicBezTo>
                <a:close/>
                <a:moveTo>
                  <a:pt x="4189164" y="221579"/>
                </a:moveTo>
                <a:cubicBezTo>
                  <a:pt x="4171624" y="238739"/>
                  <a:pt x="4154140" y="255907"/>
                  <a:pt x="4136734" y="273071"/>
                </a:cubicBezTo>
                <a:cubicBezTo>
                  <a:pt x="4120942" y="274962"/>
                  <a:pt x="4105131" y="277296"/>
                  <a:pt x="4089319" y="280024"/>
                </a:cubicBezTo>
                <a:cubicBezTo>
                  <a:pt x="4106937" y="263402"/>
                  <a:pt x="4124612" y="246774"/>
                  <a:pt x="4142364" y="230157"/>
                </a:cubicBezTo>
                <a:cubicBezTo>
                  <a:pt x="4157964" y="226899"/>
                  <a:pt x="4173565" y="224030"/>
                  <a:pt x="4189164" y="221579"/>
                </a:cubicBezTo>
                <a:close/>
                <a:moveTo>
                  <a:pt x="4242209" y="214920"/>
                </a:moveTo>
                <a:cubicBezTo>
                  <a:pt x="4224726" y="232749"/>
                  <a:pt x="4207300" y="250583"/>
                  <a:pt x="4189952" y="268410"/>
                </a:cubicBezTo>
                <a:cubicBezTo>
                  <a:pt x="4174390" y="269265"/>
                  <a:pt x="4158809" y="270583"/>
                  <a:pt x="4143190" y="272335"/>
                </a:cubicBezTo>
                <a:cubicBezTo>
                  <a:pt x="4160711" y="255071"/>
                  <a:pt x="4178309" y="237803"/>
                  <a:pt x="4195965" y="220545"/>
                </a:cubicBezTo>
                <a:cubicBezTo>
                  <a:pt x="4211393" y="218244"/>
                  <a:pt x="4226801" y="216345"/>
                  <a:pt x="4242209" y="214920"/>
                </a:cubicBezTo>
                <a:close/>
                <a:moveTo>
                  <a:pt x="4020598" y="212958"/>
                </a:moveTo>
                <a:cubicBezTo>
                  <a:pt x="4005901" y="224099"/>
                  <a:pt x="3991241" y="235260"/>
                  <a:pt x="3976641" y="246443"/>
                </a:cubicBezTo>
                <a:cubicBezTo>
                  <a:pt x="3963038" y="252353"/>
                  <a:pt x="3949513" y="258418"/>
                  <a:pt x="3936045" y="264608"/>
                </a:cubicBezTo>
                <a:cubicBezTo>
                  <a:pt x="3950666" y="253999"/>
                  <a:pt x="3965324" y="243408"/>
                  <a:pt x="3980060" y="232841"/>
                </a:cubicBezTo>
                <a:cubicBezTo>
                  <a:pt x="3993547" y="226069"/>
                  <a:pt x="4007072" y="219435"/>
                  <a:pt x="4020598" y="212958"/>
                </a:cubicBezTo>
                <a:close/>
                <a:moveTo>
                  <a:pt x="4293813" y="211907"/>
                </a:moveTo>
                <a:cubicBezTo>
                  <a:pt x="4276407" y="230382"/>
                  <a:pt x="4259077" y="248862"/>
                  <a:pt x="4241806" y="267330"/>
                </a:cubicBezTo>
                <a:cubicBezTo>
                  <a:pt x="4226475" y="267108"/>
                  <a:pt x="4211124" y="267365"/>
                  <a:pt x="4195735" y="268095"/>
                </a:cubicBezTo>
                <a:cubicBezTo>
                  <a:pt x="4213160" y="250201"/>
                  <a:pt x="4230644" y="232299"/>
                  <a:pt x="4248203" y="214407"/>
                </a:cubicBezTo>
                <a:cubicBezTo>
                  <a:pt x="4263438" y="213114"/>
                  <a:pt x="4278635" y="212263"/>
                  <a:pt x="4293813" y="211907"/>
                </a:cubicBezTo>
                <a:close/>
                <a:moveTo>
                  <a:pt x="4082672" y="209692"/>
                </a:moveTo>
                <a:cubicBezTo>
                  <a:pt x="4065246" y="224428"/>
                  <a:pt x="4047859" y="239181"/>
                  <a:pt x="4030587" y="253953"/>
                </a:cubicBezTo>
                <a:cubicBezTo>
                  <a:pt x="4015083" y="258829"/>
                  <a:pt x="3999618" y="264007"/>
                  <a:pt x="3984190" y="269448"/>
                </a:cubicBezTo>
                <a:cubicBezTo>
                  <a:pt x="4001616" y="255265"/>
                  <a:pt x="4019118" y="241094"/>
                  <a:pt x="4036678" y="226949"/>
                </a:cubicBezTo>
                <a:cubicBezTo>
                  <a:pt x="4051951" y="220943"/>
                  <a:pt x="4067283" y="215172"/>
                  <a:pt x="4082672" y="209692"/>
                </a:cubicBezTo>
                <a:close/>
                <a:moveTo>
                  <a:pt x="4011529" y="204791"/>
                </a:moveTo>
                <a:cubicBezTo>
                  <a:pt x="4001232" y="212105"/>
                  <a:pt x="3990973" y="219435"/>
                  <a:pt x="3980732" y="226780"/>
                </a:cubicBezTo>
                <a:cubicBezTo>
                  <a:pt x="3971876" y="231227"/>
                  <a:pt x="3963095" y="235702"/>
                  <a:pt x="3954393" y="240197"/>
                </a:cubicBezTo>
                <a:cubicBezTo>
                  <a:pt x="3964536" y="233352"/>
                  <a:pt x="3974681" y="226524"/>
                  <a:pt x="3984863" y="219713"/>
                </a:cubicBezTo>
                <a:cubicBezTo>
                  <a:pt x="3993739" y="214695"/>
                  <a:pt x="4002634" y="209717"/>
                  <a:pt x="4011529" y="204791"/>
                </a:cubicBezTo>
                <a:close/>
                <a:moveTo>
                  <a:pt x="4139828" y="190793"/>
                </a:moveTo>
                <a:cubicBezTo>
                  <a:pt x="4122249" y="206355"/>
                  <a:pt x="4104746" y="221944"/>
                  <a:pt x="4087321" y="237546"/>
                </a:cubicBezTo>
                <a:cubicBezTo>
                  <a:pt x="4079444" y="239613"/>
                  <a:pt x="4071528" y="241763"/>
                  <a:pt x="4063556" y="244040"/>
                </a:cubicBezTo>
                <a:cubicBezTo>
                  <a:pt x="4056025" y="246190"/>
                  <a:pt x="4048494" y="248428"/>
                  <a:pt x="4040963" y="250729"/>
                </a:cubicBezTo>
                <a:cubicBezTo>
                  <a:pt x="4058580" y="235698"/>
                  <a:pt x="4076274" y="220685"/>
                  <a:pt x="4094026" y="205696"/>
                </a:cubicBezTo>
                <a:cubicBezTo>
                  <a:pt x="4109261" y="200422"/>
                  <a:pt x="4124516" y="195452"/>
                  <a:pt x="4139828" y="190793"/>
                </a:cubicBezTo>
                <a:close/>
                <a:moveTo>
                  <a:pt x="4082864" y="184423"/>
                </a:moveTo>
                <a:cubicBezTo>
                  <a:pt x="4067206" y="196870"/>
                  <a:pt x="4051586" y="209343"/>
                  <a:pt x="4036063" y="221846"/>
                </a:cubicBezTo>
                <a:cubicBezTo>
                  <a:pt x="4021789" y="227448"/>
                  <a:pt x="4007552" y="233252"/>
                  <a:pt x="3993413" y="239246"/>
                </a:cubicBezTo>
                <a:cubicBezTo>
                  <a:pt x="4008974" y="227364"/>
                  <a:pt x="4024574" y="215498"/>
                  <a:pt x="4040252" y="203671"/>
                </a:cubicBezTo>
                <a:cubicBezTo>
                  <a:pt x="4054430" y="197056"/>
                  <a:pt x="4068647" y="190636"/>
                  <a:pt x="4082864" y="184423"/>
                </a:cubicBezTo>
                <a:close/>
                <a:moveTo>
                  <a:pt x="4195063" y="175474"/>
                </a:moveTo>
                <a:cubicBezTo>
                  <a:pt x="4177407" y="191817"/>
                  <a:pt x="4159827" y="208192"/>
                  <a:pt x="4142325" y="224576"/>
                </a:cubicBezTo>
                <a:cubicBezTo>
                  <a:pt x="4127148" y="227729"/>
                  <a:pt x="4111740" y="231287"/>
                  <a:pt x="4096139" y="235256"/>
                </a:cubicBezTo>
                <a:cubicBezTo>
                  <a:pt x="4113815" y="219456"/>
                  <a:pt x="4131566" y="203673"/>
                  <a:pt x="4149396" y="187919"/>
                </a:cubicBezTo>
                <a:cubicBezTo>
                  <a:pt x="4164592" y="183433"/>
                  <a:pt x="4179808" y="179264"/>
                  <a:pt x="4195063" y="175474"/>
                </a:cubicBezTo>
                <a:close/>
                <a:moveTo>
                  <a:pt x="4059790" y="170761"/>
                </a:moveTo>
                <a:cubicBezTo>
                  <a:pt x="4055275" y="173927"/>
                  <a:pt x="4050760" y="177107"/>
                  <a:pt x="4046226" y="180280"/>
                </a:cubicBezTo>
                <a:cubicBezTo>
                  <a:pt x="4042903" y="182071"/>
                  <a:pt x="4039560" y="183864"/>
                  <a:pt x="4036236" y="185662"/>
                </a:cubicBezTo>
                <a:cubicBezTo>
                  <a:pt x="4040943" y="182574"/>
                  <a:pt x="4045631" y="179483"/>
                  <a:pt x="4050338" y="176407"/>
                </a:cubicBezTo>
                <a:cubicBezTo>
                  <a:pt x="4053508" y="174521"/>
                  <a:pt x="4056639" y="172636"/>
                  <a:pt x="4059790" y="170761"/>
                </a:cubicBezTo>
                <a:close/>
                <a:moveTo>
                  <a:pt x="4080846" y="167700"/>
                </a:moveTo>
                <a:cubicBezTo>
                  <a:pt x="4067513" y="177622"/>
                  <a:pt x="4054219" y="187564"/>
                  <a:pt x="4040981" y="197541"/>
                </a:cubicBezTo>
                <a:cubicBezTo>
                  <a:pt x="4029281" y="203001"/>
                  <a:pt x="4017658" y="208555"/>
                  <a:pt x="4006150" y="214180"/>
                </a:cubicBezTo>
                <a:cubicBezTo>
                  <a:pt x="4019311" y="204799"/>
                  <a:pt x="4032547" y="195454"/>
                  <a:pt x="4045804" y="186129"/>
                </a:cubicBezTo>
                <a:cubicBezTo>
                  <a:pt x="4057465" y="179881"/>
                  <a:pt x="4069147" y="173733"/>
                  <a:pt x="4080846" y="167700"/>
                </a:cubicBezTo>
                <a:close/>
                <a:moveTo>
                  <a:pt x="4248606" y="163752"/>
                </a:moveTo>
                <a:cubicBezTo>
                  <a:pt x="4230950" y="180828"/>
                  <a:pt x="4213353" y="197933"/>
                  <a:pt x="4195831" y="215051"/>
                </a:cubicBezTo>
                <a:cubicBezTo>
                  <a:pt x="4180769" y="217275"/>
                  <a:pt x="4165495" y="219927"/>
                  <a:pt x="4150010" y="223012"/>
                </a:cubicBezTo>
                <a:cubicBezTo>
                  <a:pt x="4167686" y="206484"/>
                  <a:pt x="4185437" y="189973"/>
                  <a:pt x="4203266" y="173491"/>
                </a:cubicBezTo>
                <a:cubicBezTo>
                  <a:pt x="4218367" y="169871"/>
                  <a:pt x="4233487" y="166603"/>
                  <a:pt x="4248606" y="163752"/>
                </a:cubicBezTo>
                <a:close/>
                <a:moveTo>
                  <a:pt x="4141865" y="159971"/>
                </a:moveTo>
                <a:cubicBezTo>
                  <a:pt x="4125630" y="173497"/>
                  <a:pt x="4109472" y="187064"/>
                  <a:pt x="4093373" y="200653"/>
                </a:cubicBezTo>
                <a:cubicBezTo>
                  <a:pt x="4078714" y="205717"/>
                  <a:pt x="4064094" y="211060"/>
                  <a:pt x="4049550" y="216622"/>
                </a:cubicBezTo>
                <a:cubicBezTo>
                  <a:pt x="4065708" y="203646"/>
                  <a:pt x="4081961" y="190701"/>
                  <a:pt x="4098253" y="177789"/>
                </a:cubicBezTo>
                <a:cubicBezTo>
                  <a:pt x="4112777" y="171608"/>
                  <a:pt x="4127320" y="165656"/>
                  <a:pt x="4141865" y="159971"/>
                </a:cubicBezTo>
                <a:close/>
                <a:moveTo>
                  <a:pt x="4300691" y="155597"/>
                </a:moveTo>
                <a:cubicBezTo>
                  <a:pt x="4283054" y="173378"/>
                  <a:pt x="4265494" y="191181"/>
                  <a:pt x="4248011" y="209001"/>
                </a:cubicBezTo>
                <a:cubicBezTo>
                  <a:pt x="4233064" y="210244"/>
                  <a:pt x="4217925" y="211932"/>
                  <a:pt x="4202594" y="214076"/>
                </a:cubicBezTo>
                <a:cubicBezTo>
                  <a:pt x="4220231" y="196849"/>
                  <a:pt x="4237944" y="179637"/>
                  <a:pt x="4255735" y="162455"/>
                </a:cubicBezTo>
                <a:cubicBezTo>
                  <a:pt x="4270720" y="159760"/>
                  <a:pt x="4285705" y="157456"/>
                  <a:pt x="4300691" y="155597"/>
                </a:cubicBezTo>
                <a:close/>
                <a:moveTo>
                  <a:pt x="4351449" y="151011"/>
                </a:moveTo>
                <a:cubicBezTo>
                  <a:pt x="4333870" y="169483"/>
                  <a:pt x="4316367" y="187979"/>
                  <a:pt x="4298924" y="206482"/>
                </a:cubicBezTo>
                <a:cubicBezTo>
                  <a:pt x="4284149" y="206695"/>
                  <a:pt x="4269183" y="207370"/>
                  <a:pt x="4253986" y="208517"/>
                </a:cubicBezTo>
                <a:cubicBezTo>
                  <a:pt x="4271585" y="190611"/>
                  <a:pt x="4289221" y="172719"/>
                  <a:pt x="4306954" y="154853"/>
                </a:cubicBezTo>
                <a:cubicBezTo>
                  <a:pt x="4321786" y="153134"/>
                  <a:pt x="4336637" y="151831"/>
                  <a:pt x="4351449" y="151011"/>
                </a:cubicBezTo>
                <a:close/>
                <a:moveTo>
                  <a:pt x="4198521" y="139203"/>
                </a:moveTo>
                <a:cubicBezTo>
                  <a:pt x="4181864" y="153741"/>
                  <a:pt x="4165246" y="168317"/>
                  <a:pt x="4148723" y="182924"/>
                </a:cubicBezTo>
                <a:cubicBezTo>
                  <a:pt x="4133929" y="187279"/>
                  <a:pt x="4119175" y="191933"/>
                  <a:pt x="4104458" y="196874"/>
                </a:cubicBezTo>
                <a:cubicBezTo>
                  <a:pt x="4121038" y="182924"/>
                  <a:pt x="4137695" y="169013"/>
                  <a:pt x="4154410" y="155134"/>
                </a:cubicBezTo>
                <a:cubicBezTo>
                  <a:pt x="4169107" y="149539"/>
                  <a:pt x="4183824" y="144216"/>
                  <a:pt x="4198521" y="139203"/>
                </a:cubicBezTo>
                <a:close/>
                <a:moveTo>
                  <a:pt x="4143497" y="136640"/>
                </a:moveTo>
                <a:cubicBezTo>
                  <a:pt x="4128589" y="148273"/>
                  <a:pt x="4113757" y="159956"/>
                  <a:pt x="4098964" y="171664"/>
                </a:cubicBezTo>
                <a:cubicBezTo>
                  <a:pt x="4085937" y="177201"/>
                  <a:pt x="4073008" y="182895"/>
                  <a:pt x="4060155" y="188722"/>
                </a:cubicBezTo>
                <a:cubicBezTo>
                  <a:pt x="4074910" y="177658"/>
                  <a:pt x="4089703" y="166619"/>
                  <a:pt x="4104574" y="155629"/>
                </a:cubicBezTo>
                <a:cubicBezTo>
                  <a:pt x="4117542" y="149140"/>
                  <a:pt x="4130510" y="142802"/>
                  <a:pt x="4143497" y="136640"/>
                </a:cubicBezTo>
                <a:close/>
                <a:moveTo>
                  <a:pt x="4137119" y="126183"/>
                </a:moveTo>
                <a:cubicBezTo>
                  <a:pt x="4126341" y="134064"/>
                  <a:pt x="4115562" y="141968"/>
                  <a:pt x="4104823" y="149895"/>
                </a:cubicBezTo>
                <a:cubicBezTo>
                  <a:pt x="4095967" y="154321"/>
                  <a:pt x="4087187" y="158794"/>
                  <a:pt x="4078465" y="163307"/>
                </a:cubicBezTo>
                <a:cubicBezTo>
                  <a:pt x="4089089" y="155920"/>
                  <a:pt x="4099751" y="148559"/>
                  <a:pt x="4110433" y="141222"/>
                </a:cubicBezTo>
                <a:cubicBezTo>
                  <a:pt x="4119309" y="136150"/>
                  <a:pt x="4128224" y="131136"/>
                  <a:pt x="4137119" y="126183"/>
                </a:cubicBezTo>
                <a:close/>
                <a:moveTo>
                  <a:pt x="4253218" y="122033"/>
                </a:moveTo>
                <a:cubicBezTo>
                  <a:pt x="4236272" y="137493"/>
                  <a:pt x="4219404" y="152994"/>
                  <a:pt x="4202594" y="168527"/>
                </a:cubicBezTo>
                <a:cubicBezTo>
                  <a:pt x="4187762" y="172071"/>
                  <a:pt x="4172949" y="175956"/>
                  <a:pt x="4158175" y="180171"/>
                </a:cubicBezTo>
                <a:cubicBezTo>
                  <a:pt x="4175024" y="165316"/>
                  <a:pt x="4191931" y="150490"/>
                  <a:pt x="4208915" y="135710"/>
                </a:cubicBezTo>
                <a:cubicBezTo>
                  <a:pt x="4223689" y="130821"/>
                  <a:pt x="4238463" y="126262"/>
                  <a:pt x="4253218" y="122033"/>
                </a:cubicBezTo>
                <a:close/>
                <a:moveTo>
                  <a:pt x="4202401" y="110043"/>
                </a:moveTo>
                <a:cubicBezTo>
                  <a:pt x="4186551" y="123003"/>
                  <a:pt x="4170760" y="136012"/>
                  <a:pt x="4155024" y="149061"/>
                </a:cubicBezTo>
                <a:cubicBezTo>
                  <a:pt x="4141269" y="154281"/>
                  <a:pt x="4127590" y="159731"/>
                  <a:pt x="4113969" y="165364"/>
                </a:cubicBezTo>
                <a:cubicBezTo>
                  <a:pt x="4129703" y="152955"/>
                  <a:pt x="4145533" y="140600"/>
                  <a:pt x="4161403" y="128281"/>
                </a:cubicBezTo>
                <a:cubicBezTo>
                  <a:pt x="4175063" y="121989"/>
                  <a:pt x="4188722" y="115903"/>
                  <a:pt x="4202401" y="110043"/>
                </a:cubicBezTo>
                <a:close/>
                <a:moveTo>
                  <a:pt x="4306301" y="108362"/>
                </a:moveTo>
                <a:cubicBezTo>
                  <a:pt x="4289164" y="124704"/>
                  <a:pt x="4272084" y="141092"/>
                  <a:pt x="4255081" y="157505"/>
                </a:cubicBezTo>
                <a:cubicBezTo>
                  <a:pt x="4240288" y="160165"/>
                  <a:pt x="4225494" y="163205"/>
                  <a:pt x="4210720" y="166607"/>
                </a:cubicBezTo>
                <a:cubicBezTo>
                  <a:pt x="4227762" y="150876"/>
                  <a:pt x="4244879" y="135176"/>
                  <a:pt x="4262074" y="119524"/>
                </a:cubicBezTo>
                <a:cubicBezTo>
                  <a:pt x="4276830" y="115434"/>
                  <a:pt x="4291565" y="111718"/>
                  <a:pt x="4306301" y="108362"/>
                </a:cubicBezTo>
                <a:close/>
                <a:moveTo>
                  <a:pt x="4357981" y="98191"/>
                </a:moveTo>
                <a:cubicBezTo>
                  <a:pt x="4340690" y="115392"/>
                  <a:pt x="4323476" y="132633"/>
                  <a:pt x="4306319" y="149906"/>
                </a:cubicBezTo>
                <a:cubicBezTo>
                  <a:pt x="4291604" y="151614"/>
                  <a:pt x="4276887" y="153733"/>
                  <a:pt x="4262151" y="156254"/>
                </a:cubicBezTo>
                <a:cubicBezTo>
                  <a:pt x="4279346" y="139678"/>
                  <a:pt x="4296618" y="123132"/>
                  <a:pt x="4313947" y="106633"/>
                </a:cubicBezTo>
                <a:cubicBezTo>
                  <a:pt x="4328644" y="103415"/>
                  <a:pt x="4343322" y="100608"/>
                  <a:pt x="4357981" y="98191"/>
                </a:cubicBezTo>
                <a:close/>
                <a:moveTo>
                  <a:pt x="4184476" y="91995"/>
                </a:moveTo>
                <a:cubicBezTo>
                  <a:pt x="4178905" y="95982"/>
                  <a:pt x="4173334" y="99960"/>
                  <a:pt x="4167781" y="103964"/>
                </a:cubicBezTo>
                <a:cubicBezTo>
                  <a:pt x="4163593" y="106206"/>
                  <a:pt x="4159405" y="108458"/>
                  <a:pt x="4155255" y="110717"/>
                </a:cubicBezTo>
                <a:cubicBezTo>
                  <a:pt x="4160903" y="106917"/>
                  <a:pt x="4166571" y="103146"/>
                  <a:pt x="4172219" y="99365"/>
                </a:cubicBezTo>
                <a:cubicBezTo>
                  <a:pt x="4176293" y="96898"/>
                  <a:pt x="4180384" y="94443"/>
                  <a:pt x="4184476" y="91995"/>
                </a:cubicBezTo>
                <a:close/>
                <a:moveTo>
                  <a:pt x="4408394" y="91559"/>
                </a:moveTo>
                <a:cubicBezTo>
                  <a:pt x="4391007" y="109597"/>
                  <a:pt x="4373677" y="127672"/>
                  <a:pt x="4356425" y="145777"/>
                </a:cubicBezTo>
                <a:cubicBezTo>
                  <a:pt x="4341823" y="146479"/>
                  <a:pt x="4327203" y="147612"/>
                  <a:pt x="4312583" y="149188"/>
                </a:cubicBezTo>
                <a:cubicBezTo>
                  <a:pt x="4329854" y="131785"/>
                  <a:pt x="4347242" y="114419"/>
                  <a:pt x="4364667" y="97094"/>
                </a:cubicBezTo>
                <a:cubicBezTo>
                  <a:pt x="4379268" y="94814"/>
                  <a:pt x="4393850" y="92975"/>
                  <a:pt x="4408394" y="91559"/>
                </a:cubicBezTo>
                <a:close/>
                <a:moveTo>
                  <a:pt x="4202190" y="91357"/>
                </a:moveTo>
                <a:cubicBezTo>
                  <a:pt x="4188588" y="101757"/>
                  <a:pt x="4175024" y="112201"/>
                  <a:pt x="4161499" y="122679"/>
                </a:cubicBezTo>
                <a:cubicBezTo>
                  <a:pt x="4150164" y="127889"/>
                  <a:pt x="4138886" y="133205"/>
                  <a:pt x="4127705" y="138621"/>
                </a:cubicBezTo>
                <a:cubicBezTo>
                  <a:pt x="4141057" y="128838"/>
                  <a:pt x="4154448" y="119088"/>
                  <a:pt x="4167878" y="109390"/>
                </a:cubicBezTo>
                <a:cubicBezTo>
                  <a:pt x="4179308" y="103257"/>
                  <a:pt x="4190740" y="97240"/>
                  <a:pt x="4202190" y="91357"/>
                </a:cubicBezTo>
                <a:close/>
                <a:moveTo>
                  <a:pt x="4258501" y="87371"/>
                </a:moveTo>
                <a:cubicBezTo>
                  <a:pt x="4242036" y="101463"/>
                  <a:pt x="4225648" y="115603"/>
                  <a:pt x="4209318" y="129791"/>
                </a:cubicBezTo>
                <a:cubicBezTo>
                  <a:pt x="4195255" y="134425"/>
                  <a:pt x="4181230" y="139339"/>
                  <a:pt x="4167244" y="144494"/>
                </a:cubicBezTo>
                <a:cubicBezTo>
                  <a:pt x="4183554" y="131003"/>
                  <a:pt x="4199904" y="117541"/>
                  <a:pt x="4216350" y="104151"/>
                </a:cubicBezTo>
                <a:cubicBezTo>
                  <a:pt x="4230393" y="98299"/>
                  <a:pt x="4244457" y="92694"/>
                  <a:pt x="4258501" y="87371"/>
                </a:cubicBezTo>
                <a:close/>
                <a:moveTo>
                  <a:pt x="4312660" y="68309"/>
                </a:moveTo>
                <a:cubicBezTo>
                  <a:pt x="4295791" y="83419"/>
                  <a:pt x="4279000" y="98585"/>
                  <a:pt x="4262267" y="113797"/>
                </a:cubicBezTo>
                <a:cubicBezTo>
                  <a:pt x="4257636" y="115063"/>
                  <a:pt x="4253006" y="116364"/>
                  <a:pt x="4248338" y="117712"/>
                </a:cubicBezTo>
                <a:cubicBezTo>
                  <a:pt x="4238732" y="120492"/>
                  <a:pt x="4229126" y="123430"/>
                  <a:pt x="4219539" y="126490"/>
                </a:cubicBezTo>
                <a:cubicBezTo>
                  <a:pt x="4236253" y="111983"/>
                  <a:pt x="4253044" y="97521"/>
                  <a:pt x="4269932" y="83119"/>
                </a:cubicBezTo>
                <a:cubicBezTo>
                  <a:pt x="4284168" y="77884"/>
                  <a:pt x="4298424" y="72931"/>
                  <a:pt x="4312660" y="68309"/>
                </a:cubicBezTo>
                <a:close/>
                <a:moveTo>
                  <a:pt x="4261574" y="62182"/>
                </a:moveTo>
                <a:cubicBezTo>
                  <a:pt x="4246397" y="74322"/>
                  <a:pt x="4231258" y="86502"/>
                  <a:pt x="4216215" y="98748"/>
                </a:cubicBezTo>
                <a:cubicBezTo>
                  <a:pt x="4203612" y="103970"/>
                  <a:pt x="4191085" y="109361"/>
                  <a:pt x="4178636" y="114907"/>
                </a:cubicBezTo>
                <a:cubicBezTo>
                  <a:pt x="4193583" y="103384"/>
                  <a:pt x="4208588" y="91924"/>
                  <a:pt x="4223650" y="80508"/>
                </a:cubicBezTo>
                <a:cubicBezTo>
                  <a:pt x="4236292" y="74222"/>
                  <a:pt x="4248914" y="68105"/>
                  <a:pt x="4261574" y="62182"/>
                </a:cubicBezTo>
                <a:close/>
                <a:moveTo>
                  <a:pt x="4365147" y="52772"/>
                </a:moveTo>
                <a:cubicBezTo>
                  <a:pt x="4347991" y="68833"/>
                  <a:pt x="4330911" y="84956"/>
                  <a:pt x="4313927" y="101123"/>
                </a:cubicBezTo>
                <a:cubicBezTo>
                  <a:pt x="4299749" y="104185"/>
                  <a:pt x="4285417" y="107640"/>
                  <a:pt x="4270912" y="111484"/>
                </a:cubicBezTo>
                <a:cubicBezTo>
                  <a:pt x="4287934" y="96028"/>
                  <a:pt x="4305032" y="80616"/>
                  <a:pt x="4322208" y="65269"/>
                </a:cubicBezTo>
                <a:cubicBezTo>
                  <a:pt x="4336521" y="60766"/>
                  <a:pt x="4350835" y="56585"/>
                  <a:pt x="4365147" y="52772"/>
                </a:cubicBezTo>
                <a:close/>
                <a:moveTo>
                  <a:pt x="4255523" y="51056"/>
                </a:moveTo>
                <a:cubicBezTo>
                  <a:pt x="4244726" y="59131"/>
                  <a:pt x="4233948" y="67242"/>
                  <a:pt x="4223208" y="75379"/>
                </a:cubicBezTo>
                <a:cubicBezTo>
                  <a:pt x="4214236" y="79817"/>
                  <a:pt x="4205341" y="84318"/>
                  <a:pt x="4196504" y="88873"/>
                </a:cubicBezTo>
                <a:cubicBezTo>
                  <a:pt x="4207051" y="81340"/>
                  <a:pt x="4217656" y="73842"/>
                  <a:pt x="4228281" y="66372"/>
                </a:cubicBezTo>
                <a:cubicBezTo>
                  <a:pt x="4237329" y="61202"/>
                  <a:pt x="4246417" y="56093"/>
                  <a:pt x="4255523" y="51056"/>
                </a:cubicBezTo>
                <a:close/>
                <a:moveTo>
                  <a:pt x="4416232" y="40733"/>
                </a:moveTo>
                <a:cubicBezTo>
                  <a:pt x="4398922" y="57669"/>
                  <a:pt x="4381688" y="74668"/>
                  <a:pt x="4364513" y="91709"/>
                </a:cubicBezTo>
                <a:cubicBezTo>
                  <a:pt x="4350335" y="93889"/>
                  <a:pt x="4336003" y="96481"/>
                  <a:pt x="4321459" y="99495"/>
                </a:cubicBezTo>
                <a:cubicBezTo>
                  <a:pt x="4338654" y="83163"/>
                  <a:pt x="4355944" y="66875"/>
                  <a:pt x="4373293" y="50654"/>
                </a:cubicBezTo>
                <a:cubicBezTo>
                  <a:pt x="4387626" y="46974"/>
                  <a:pt x="4401938" y="43654"/>
                  <a:pt x="4416232" y="40733"/>
                </a:cubicBezTo>
                <a:close/>
                <a:moveTo>
                  <a:pt x="4317617" y="37314"/>
                </a:moveTo>
                <a:cubicBezTo>
                  <a:pt x="4301516" y="50793"/>
                  <a:pt x="4285494" y="64335"/>
                  <a:pt x="4269548" y="77934"/>
                </a:cubicBezTo>
                <a:cubicBezTo>
                  <a:pt x="4256291" y="82777"/>
                  <a:pt x="4243093" y="87851"/>
                  <a:pt x="4229971" y="93131"/>
                </a:cubicBezTo>
                <a:cubicBezTo>
                  <a:pt x="4245859" y="80253"/>
                  <a:pt x="4261825" y="67434"/>
                  <a:pt x="4277847" y="54677"/>
                </a:cubicBezTo>
                <a:cubicBezTo>
                  <a:pt x="4291085" y="48662"/>
                  <a:pt x="4304341" y="42868"/>
                  <a:pt x="4317617" y="37314"/>
                </a:cubicBezTo>
                <a:close/>
                <a:moveTo>
                  <a:pt x="4466107" y="32188"/>
                </a:moveTo>
                <a:cubicBezTo>
                  <a:pt x="4448663" y="49980"/>
                  <a:pt x="4431313" y="67838"/>
                  <a:pt x="4414023" y="85736"/>
                </a:cubicBezTo>
                <a:cubicBezTo>
                  <a:pt x="4399883" y="86969"/>
                  <a:pt x="4385551" y="88645"/>
                  <a:pt x="4371065" y="90754"/>
                </a:cubicBezTo>
                <a:cubicBezTo>
                  <a:pt x="4388394" y="73557"/>
                  <a:pt x="4405800" y="56405"/>
                  <a:pt x="4423302" y="39319"/>
                </a:cubicBezTo>
                <a:cubicBezTo>
                  <a:pt x="4437596" y="36532"/>
                  <a:pt x="4451851" y="34151"/>
                  <a:pt x="4466107" y="32188"/>
                </a:cubicBezTo>
                <a:close/>
                <a:moveTo>
                  <a:pt x="4316579" y="18672"/>
                </a:moveTo>
                <a:cubicBezTo>
                  <a:pt x="4303303" y="29049"/>
                  <a:pt x="4290086" y="39477"/>
                  <a:pt x="4276925" y="49949"/>
                </a:cubicBezTo>
                <a:cubicBezTo>
                  <a:pt x="4265744" y="54991"/>
                  <a:pt x="4254639" y="60159"/>
                  <a:pt x="4243612" y="65438"/>
                </a:cubicBezTo>
                <a:cubicBezTo>
                  <a:pt x="4256580" y="55686"/>
                  <a:pt x="4269605" y="45973"/>
                  <a:pt x="4282670" y="36318"/>
                </a:cubicBezTo>
                <a:cubicBezTo>
                  <a:pt x="4293928" y="30311"/>
                  <a:pt x="4305225" y="24422"/>
                  <a:pt x="4316579" y="18672"/>
                </a:cubicBezTo>
                <a:close/>
                <a:moveTo>
                  <a:pt x="4371488" y="16173"/>
                </a:moveTo>
                <a:cubicBezTo>
                  <a:pt x="4354792" y="30808"/>
                  <a:pt x="4338173" y="45513"/>
                  <a:pt x="4321632" y="60280"/>
                </a:cubicBezTo>
                <a:cubicBezTo>
                  <a:pt x="4307953" y="64549"/>
                  <a:pt x="4294332" y="69102"/>
                  <a:pt x="4280749" y="73911"/>
                </a:cubicBezTo>
                <a:cubicBezTo>
                  <a:pt x="4297252" y="59876"/>
                  <a:pt x="4313832" y="45898"/>
                  <a:pt x="4330508" y="31996"/>
                </a:cubicBezTo>
                <a:cubicBezTo>
                  <a:pt x="4344149" y="26445"/>
                  <a:pt x="4357808" y="21166"/>
                  <a:pt x="4371488" y="16173"/>
                </a:cubicBezTo>
                <a:close/>
                <a:moveTo>
                  <a:pt x="4303323" y="15744"/>
                </a:moveTo>
                <a:cubicBezTo>
                  <a:pt x="4296464" y="20764"/>
                  <a:pt x="4289567" y="25771"/>
                  <a:pt x="4282727" y="30822"/>
                </a:cubicBezTo>
                <a:cubicBezTo>
                  <a:pt x="4277655" y="33525"/>
                  <a:pt x="4272621" y="36244"/>
                  <a:pt x="4267607" y="38972"/>
                </a:cubicBezTo>
                <a:cubicBezTo>
                  <a:pt x="4269548" y="37631"/>
                  <a:pt x="4271469" y="36272"/>
                  <a:pt x="4273429" y="34933"/>
                </a:cubicBezTo>
                <a:cubicBezTo>
                  <a:pt x="4278040" y="31763"/>
                  <a:pt x="4282650" y="28601"/>
                  <a:pt x="4287300" y="25444"/>
                </a:cubicBezTo>
                <a:cubicBezTo>
                  <a:pt x="4292621" y="22192"/>
                  <a:pt x="4297982" y="18958"/>
                  <a:pt x="4303323" y="15744"/>
                </a:cubicBezTo>
                <a:close/>
                <a:moveTo>
                  <a:pt x="4503360" y="0"/>
                </a:moveTo>
                <a:lnTo>
                  <a:pt x="4497947" y="0"/>
                </a:lnTo>
                <a:lnTo>
                  <a:pt x="4471582" y="26609"/>
                </a:lnTo>
                <a:cubicBezTo>
                  <a:pt x="4457750" y="28395"/>
                  <a:pt x="4443744" y="30591"/>
                  <a:pt x="4429585" y="33216"/>
                </a:cubicBezTo>
                <a:lnTo>
                  <a:pt x="4463972" y="0"/>
                </a:lnTo>
                <a:lnTo>
                  <a:pt x="4458313" y="0"/>
                </a:lnTo>
                <a:lnTo>
                  <a:pt x="4422553" y="34580"/>
                </a:lnTo>
                <a:cubicBezTo>
                  <a:pt x="4408739" y="37260"/>
                  <a:pt x="4394772" y="40332"/>
                  <a:pt x="4380652" y="43802"/>
                </a:cubicBezTo>
                <a:lnTo>
                  <a:pt x="4428070" y="0"/>
                </a:lnTo>
                <a:lnTo>
                  <a:pt x="4422094" y="0"/>
                </a:lnTo>
                <a:lnTo>
                  <a:pt x="4372621" y="45794"/>
                </a:lnTo>
                <a:cubicBezTo>
                  <a:pt x="4362093" y="48478"/>
                  <a:pt x="4351488" y="51365"/>
                  <a:pt x="4340767" y="54482"/>
                </a:cubicBezTo>
                <a:cubicBezTo>
                  <a:pt x="4337520" y="55425"/>
                  <a:pt x="4334292" y="56407"/>
                  <a:pt x="4331046" y="57384"/>
                </a:cubicBezTo>
                <a:cubicBezTo>
                  <a:pt x="4347972" y="42313"/>
                  <a:pt x="4364955" y="27298"/>
                  <a:pt x="4382035" y="12367"/>
                </a:cubicBezTo>
                <a:lnTo>
                  <a:pt x="4419374" y="0"/>
                </a:lnTo>
                <a:lnTo>
                  <a:pt x="4405472" y="0"/>
                </a:lnTo>
                <a:lnTo>
                  <a:pt x="4390949" y="4615"/>
                </a:lnTo>
                <a:lnTo>
                  <a:pt x="4396299" y="0"/>
                </a:lnTo>
                <a:lnTo>
                  <a:pt x="4390068" y="0"/>
                </a:lnTo>
                <a:lnTo>
                  <a:pt x="4380555" y="8232"/>
                </a:lnTo>
                <a:cubicBezTo>
                  <a:pt x="4367549" y="12797"/>
                  <a:pt x="4354619" y="17608"/>
                  <a:pt x="4341766" y="22632"/>
                </a:cubicBezTo>
                <a:lnTo>
                  <a:pt x="4369276" y="0"/>
                </a:lnTo>
                <a:lnTo>
                  <a:pt x="4362637" y="0"/>
                </a:lnTo>
                <a:lnTo>
                  <a:pt x="4329221" y="27604"/>
                </a:lnTo>
                <a:cubicBezTo>
                  <a:pt x="4316906" y="32570"/>
                  <a:pt x="4304649" y="37713"/>
                  <a:pt x="4292487" y="43031"/>
                </a:cubicBezTo>
                <a:cubicBezTo>
                  <a:pt x="4306896" y="31629"/>
                  <a:pt x="4321401" y="20301"/>
                  <a:pt x="4335926" y="9020"/>
                </a:cubicBezTo>
                <a:lnTo>
                  <a:pt x="4354931" y="0"/>
                </a:lnTo>
                <a:lnTo>
                  <a:pt x="4340630" y="0"/>
                </a:lnTo>
                <a:lnTo>
                  <a:pt x="4335964" y="3589"/>
                </a:lnTo>
                <a:cubicBezTo>
                  <a:pt x="4326761" y="8102"/>
                  <a:pt x="4317617" y="12684"/>
                  <a:pt x="4308548" y="17329"/>
                </a:cubicBezTo>
                <a:lnTo>
                  <a:pt x="4332493" y="0"/>
                </a:lnTo>
                <a:lnTo>
                  <a:pt x="4318205" y="0"/>
                </a:lnTo>
                <a:lnTo>
                  <a:pt x="4287319" y="20034"/>
                </a:lnTo>
                <a:cubicBezTo>
                  <a:pt x="4251258" y="42009"/>
                  <a:pt x="4217272" y="63970"/>
                  <a:pt x="4186014" y="84677"/>
                </a:cubicBezTo>
                <a:cubicBezTo>
                  <a:pt x="4181499" y="87674"/>
                  <a:pt x="4177004" y="90700"/>
                  <a:pt x="4172507" y="93711"/>
                </a:cubicBezTo>
                <a:cubicBezTo>
                  <a:pt x="4147474" y="108840"/>
                  <a:pt x="4123593" y="123785"/>
                  <a:pt x="4101135" y="138097"/>
                </a:cubicBezTo>
                <a:cubicBezTo>
                  <a:pt x="4084209" y="148903"/>
                  <a:pt x="4067341" y="159802"/>
                  <a:pt x="4050549" y="170759"/>
                </a:cubicBezTo>
                <a:cubicBezTo>
                  <a:pt x="4038926" y="177718"/>
                  <a:pt x="4027494" y="184647"/>
                  <a:pt x="4016275" y="191510"/>
                </a:cubicBezTo>
                <a:cubicBezTo>
                  <a:pt x="3983345" y="211667"/>
                  <a:pt x="3950646" y="232111"/>
                  <a:pt x="3918197" y="252722"/>
                </a:cubicBezTo>
                <a:cubicBezTo>
                  <a:pt x="3871627" y="280130"/>
                  <a:pt x="3825479" y="307999"/>
                  <a:pt x="3779812" y="336018"/>
                </a:cubicBezTo>
                <a:cubicBezTo>
                  <a:pt x="3729727" y="364576"/>
                  <a:pt x="3680120" y="393437"/>
                  <a:pt x="3631206" y="422115"/>
                </a:cubicBezTo>
                <a:cubicBezTo>
                  <a:pt x="3592302" y="443365"/>
                  <a:pt x="3553762" y="464585"/>
                  <a:pt x="3515857" y="485465"/>
                </a:cubicBezTo>
                <a:cubicBezTo>
                  <a:pt x="3500756" y="493789"/>
                  <a:pt x="3485733" y="502056"/>
                  <a:pt x="3470767" y="510294"/>
                </a:cubicBezTo>
                <a:cubicBezTo>
                  <a:pt x="3410824" y="541120"/>
                  <a:pt x="3351881" y="571356"/>
                  <a:pt x="3293458" y="600660"/>
                </a:cubicBezTo>
                <a:cubicBezTo>
                  <a:pt x="3225677" y="632514"/>
                  <a:pt x="3158647" y="663234"/>
                  <a:pt x="3091711" y="692187"/>
                </a:cubicBezTo>
                <a:cubicBezTo>
                  <a:pt x="3011079" y="724924"/>
                  <a:pt x="2930810" y="755260"/>
                  <a:pt x="2849851" y="782004"/>
                </a:cubicBezTo>
                <a:cubicBezTo>
                  <a:pt x="2800975" y="797104"/>
                  <a:pt x="2751965" y="810956"/>
                  <a:pt x="2702609" y="823233"/>
                </a:cubicBezTo>
                <a:cubicBezTo>
                  <a:pt x="2563744" y="857795"/>
                  <a:pt x="2438116" y="869918"/>
                  <a:pt x="2328645" y="859371"/>
                </a:cubicBezTo>
                <a:cubicBezTo>
                  <a:pt x="2296216" y="855817"/>
                  <a:pt x="2264842" y="850456"/>
                  <a:pt x="2235006" y="843290"/>
                </a:cubicBezTo>
                <a:cubicBezTo>
                  <a:pt x="2188244" y="831897"/>
                  <a:pt x="2144651" y="816336"/>
                  <a:pt x="2101020" y="798949"/>
                </a:cubicBezTo>
                <a:cubicBezTo>
                  <a:pt x="2063499" y="782023"/>
                  <a:pt x="2027457" y="762753"/>
                  <a:pt x="1990070" y="742772"/>
                </a:cubicBezTo>
                <a:cubicBezTo>
                  <a:pt x="1977179" y="735856"/>
                  <a:pt x="1964134" y="728882"/>
                  <a:pt x="1950840" y="721908"/>
                </a:cubicBezTo>
                <a:cubicBezTo>
                  <a:pt x="1946478" y="719007"/>
                  <a:pt x="1942098" y="716087"/>
                  <a:pt x="1937679" y="713167"/>
                </a:cubicBezTo>
                <a:cubicBezTo>
                  <a:pt x="1907766" y="693244"/>
                  <a:pt x="1877103" y="672840"/>
                  <a:pt x="1844155" y="653321"/>
                </a:cubicBezTo>
                <a:cubicBezTo>
                  <a:pt x="1815567" y="630612"/>
                  <a:pt x="1785673" y="608096"/>
                  <a:pt x="1753013" y="587312"/>
                </a:cubicBezTo>
                <a:cubicBezTo>
                  <a:pt x="1733186" y="569600"/>
                  <a:pt x="1712417" y="552382"/>
                  <a:pt x="1690189" y="536315"/>
                </a:cubicBezTo>
                <a:cubicBezTo>
                  <a:pt x="1684310" y="532073"/>
                  <a:pt x="1678316" y="528043"/>
                  <a:pt x="1672206" y="524179"/>
                </a:cubicBezTo>
                <a:cubicBezTo>
                  <a:pt x="1659930" y="512195"/>
                  <a:pt x="1647231" y="500558"/>
                  <a:pt x="1633917" y="489482"/>
                </a:cubicBezTo>
                <a:cubicBezTo>
                  <a:pt x="1622716" y="480128"/>
                  <a:pt x="1610958" y="471636"/>
                  <a:pt x="1598682" y="463939"/>
                </a:cubicBezTo>
                <a:cubicBezTo>
                  <a:pt x="1591842" y="456670"/>
                  <a:pt x="1584849" y="449550"/>
                  <a:pt x="1577625" y="442656"/>
                </a:cubicBezTo>
                <a:cubicBezTo>
                  <a:pt x="1495359" y="364037"/>
                  <a:pt x="1383007" y="339409"/>
                  <a:pt x="1234093" y="367368"/>
                </a:cubicBezTo>
                <a:cubicBezTo>
                  <a:pt x="1198398" y="374073"/>
                  <a:pt x="1162221" y="383479"/>
                  <a:pt x="1126025" y="394672"/>
                </a:cubicBezTo>
                <a:cubicBezTo>
                  <a:pt x="1070464" y="313082"/>
                  <a:pt x="1014173" y="228109"/>
                  <a:pt x="959707" y="145887"/>
                </a:cubicBezTo>
                <a:lnTo>
                  <a:pt x="861537" y="0"/>
                </a:lnTo>
                <a:lnTo>
                  <a:pt x="856895" y="0"/>
                </a:lnTo>
                <a:lnTo>
                  <a:pt x="956498" y="148020"/>
                </a:lnTo>
                <a:cubicBezTo>
                  <a:pt x="1010753" y="229926"/>
                  <a:pt x="1066833" y="314563"/>
                  <a:pt x="1122202" y="395879"/>
                </a:cubicBezTo>
                <a:cubicBezTo>
                  <a:pt x="1111751" y="399145"/>
                  <a:pt x="1101319" y="402555"/>
                  <a:pt x="1090886" y="406094"/>
                </a:cubicBezTo>
                <a:cubicBezTo>
                  <a:pt x="1031714" y="323912"/>
                  <a:pt x="971733" y="238057"/>
                  <a:pt x="913693" y="154976"/>
                </a:cubicBezTo>
                <a:lnTo>
                  <a:pt x="803811" y="0"/>
                </a:lnTo>
                <a:lnTo>
                  <a:pt x="798994" y="0"/>
                </a:lnTo>
                <a:lnTo>
                  <a:pt x="910466" y="157222"/>
                </a:lnTo>
                <a:cubicBezTo>
                  <a:pt x="968275" y="239988"/>
                  <a:pt x="1028024" y="325503"/>
                  <a:pt x="1087006" y="407412"/>
                </a:cubicBezTo>
                <a:cubicBezTo>
                  <a:pt x="1076747" y="410928"/>
                  <a:pt x="1066506" y="414562"/>
                  <a:pt x="1056285" y="418291"/>
                </a:cubicBezTo>
                <a:cubicBezTo>
                  <a:pt x="992713" y="335103"/>
                  <a:pt x="928256" y="247830"/>
                  <a:pt x="865894" y="163378"/>
                </a:cubicBezTo>
                <a:lnTo>
                  <a:pt x="743547" y="0"/>
                </a:lnTo>
                <a:lnTo>
                  <a:pt x="738526" y="0"/>
                </a:lnTo>
                <a:lnTo>
                  <a:pt x="862666" y="165768"/>
                </a:lnTo>
                <a:cubicBezTo>
                  <a:pt x="924798" y="249895"/>
                  <a:pt x="988986" y="336815"/>
                  <a:pt x="1052328" y="419732"/>
                </a:cubicBezTo>
                <a:cubicBezTo>
                  <a:pt x="1042242" y="423437"/>
                  <a:pt x="1032194" y="427242"/>
                  <a:pt x="1022165" y="431116"/>
                </a:cubicBezTo>
                <a:cubicBezTo>
                  <a:pt x="954077" y="347426"/>
                  <a:pt x="884933" y="259223"/>
                  <a:pt x="818036" y="173887"/>
                </a:cubicBezTo>
                <a:lnTo>
                  <a:pt x="679964" y="0"/>
                </a:lnTo>
                <a:lnTo>
                  <a:pt x="674729" y="0"/>
                </a:lnTo>
                <a:lnTo>
                  <a:pt x="814809" y="176421"/>
                </a:lnTo>
                <a:cubicBezTo>
                  <a:pt x="881436" y="261417"/>
                  <a:pt x="950292" y="349259"/>
                  <a:pt x="1018150" y="432674"/>
                </a:cubicBezTo>
                <a:cubicBezTo>
                  <a:pt x="1008236" y="436524"/>
                  <a:pt x="998361" y="440443"/>
                  <a:pt x="988525" y="444414"/>
                </a:cubicBezTo>
                <a:cubicBezTo>
                  <a:pt x="914366" y="359161"/>
                  <a:pt x="842244" y="272654"/>
                  <a:pt x="765914" y="181097"/>
                </a:cubicBezTo>
                <a:lnTo>
                  <a:pt x="613122" y="0"/>
                </a:lnTo>
                <a:lnTo>
                  <a:pt x="607636" y="0"/>
                </a:lnTo>
                <a:lnTo>
                  <a:pt x="762686" y="183781"/>
                </a:lnTo>
                <a:cubicBezTo>
                  <a:pt x="838708" y="274967"/>
                  <a:pt x="910562" y="361141"/>
                  <a:pt x="984432" y="446080"/>
                </a:cubicBezTo>
                <a:cubicBezTo>
                  <a:pt x="974692" y="450032"/>
                  <a:pt x="964990" y="454028"/>
                  <a:pt x="955345" y="458055"/>
                </a:cubicBezTo>
                <a:cubicBezTo>
                  <a:pt x="955288" y="457988"/>
                  <a:pt x="955230" y="457918"/>
                  <a:pt x="955153" y="457851"/>
                </a:cubicBezTo>
                <a:cubicBezTo>
                  <a:pt x="871177" y="368369"/>
                  <a:pt x="789545" y="276687"/>
                  <a:pt x="703110" y="179625"/>
                </a:cubicBezTo>
                <a:lnTo>
                  <a:pt x="541433" y="0"/>
                </a:lnTo>
                <a:lnTo>
                  <a:pt x="535683" y="0"/>
                </a:lnTo>
                <a:lnTo>
                  <a:pt x="699920" y="182469"/>
                </a:lnTo>
                <a:cubicBezTo>
                  <a:pt x="786067" y="279209"/>
                  <a:pt x="867431" y="370603"/>
                  <a:pt x="951157" y="459820"/>
                </a:cubicBezTo>
                <a:cubicBezTo>
                  <a:pt x="941570" y="463836"/>
                  <a:pt x="932060" y="467870"/>
                  <a:pt x="922627" y="471916"/>
                </a:cubicBezTo>
                <a:lnTo>
                  <a:pt x="920571" y="469897"/>
                </a:lnTo>
                <a:cubicBezTo>
                  <a:pt x="827700" y="378277"/>
                  <a:pt x="737288" y="283425"/>
                  <a:pt x="641573" y="183007"/>
                </a:cubicBezTo>
                <a:lnTo>
                  <a:pt x="465458" y="0"/>
                </a:lnTo>
                <a:lnTo>
                  <a:pt x="459404" y="0"/>
                </a:lnTo>
                <a:lnTo>
                  <a:pt x="638422" y="186021"/>
                </a:lnTo>
                <a:cubicBezTo>
                  <a:pt x="734156" y="286464"/>
                  <a:pt x="824588" y="381337"/>
                  <a:pt x="917516" y="473006"/>
                </a:cubicBezTo>
                <a:lnTo>
                  <a:pt x="918285" y="473776"/>
                </a:lnTo>
                <a:cubicBezTo>
                  <a:pt x="908890" y="477811"/>
                  <a:pt x="899573" y="481847"/>
                  <a:pt x="890312" y="485872"/>
                </a:cubicBezTo>
                <a:cubicBezTo>
                  <a:pt x="888871" y="484568"/>
                  <a:pt x="887411" y="483234"/>
                  <a:pt x="885970" y="481935"/>
                </a:cubicBezTo>
                <a:cubicBezTo>
                  <a:pt x="782360" y="387865"/>
                  <a:pt x="681342" y="289173"/>
                  <a:pt x="574369" y="184686"/>
                </a:cubicBezTo>
                <a:lnTo>
                  <a:pt x="378886" y="0"/>
                </a:lnTo>
                <a:lnTo>
                  <a:pt x="372420" y="0"/>
                </a:lnTo>
                <a:lnTo>
                  <a:pt x="571276" y="187869"/>
                </a:lnTo>
                <a:cubicBezTo>
                  <a:pt x="678249" y="292387"/>
                  <a:pt x="779305" y="391108"/>
                  <a:pt x="882992" y="485230"/>
                </a:cubicBezTo>
                <a:cubicBezTo>
                  <a:pt x="883934" y="486085"/>
                  <a:pt x="884894" y="486961"/>
                  <a:pt x="885836" y="487818"/>
                </a:cubicBezTo>
                <a:cubicBezTo>
                  <a:pt x="876614" y="491839"/>
                  <a:pt x="867469" y="495837"/>
                  <a:pt x="858420" y="499803"/>
                </a:cubicBezTo>
                <a:cubicBezTo>
                  <a:pt x="856057" y="497857"/>
                  <a:pt x="853713" y="495918"/>
                  <a:pt x="851369" y="493968"/>
                </a:cubicBezTo>
                <a:cubicBezTo>
                  <a:pt x="734617" y="397097"/>
                  <a:pt x="620517" y="293663"/>
                  <a:pt x="499730" y="184154"/>
                </a:cubicBezTo>
                <a:lnTo>
                  <a:pt x="290742" y="0"/>
                </a:lnTo>
                <a:lnTo>
                  <a:pt x="283883" y="0"/>
                </a:lnTo>
                <a:lnTo>
                  <a:pt x="496695" y="187525"/>
                </a:lnTo>
                <a:cubicBezTo>
                  <a:pt x="617520" y="297069"/>
                  <a:pt x="731639" y="400534"/>
                  <a:pt x="848468" y="497465"/>
                </a:cubicBezTo>
                <a:cubicBezTo>
                  <a:pt x="850236" y="498929"/>
                  <a:pt x="851984" y="500383"/>
                  <a:pt x="853752" y="501845"/>
                </a:cubicBezTo>
                <a:cubicBezTo>
                  <a:pt x="853502" y="501956"/>
                  <a:pt x="853252" y="502068"/>
                  <a:pt x="852983" y="502179"/>
                </a:cubicBezTo>
                <a:cubicBezTo>
                  <a:pt x="844203" y="506026"/>
                  <a:pt x="835500" y="509835"/>
                  <a:pt x="826874" y="513599"/>
                </a:cubicBezTo>
                <a:cubicBezTo>
                  <a:pt x="823492" y="511063"/>
                  <a:pt x="820111" y="508525"/>
                  <a:pt x="816749" y="505999"/>
                </a:cubicBezTo>
                <a:cubicBezTo>
                  <a:pt x="683667" y="405919"/>
                  <a:pt x="553217" y="296504"/>
                  <a:pt x="415101" y="180669"/>
                </a:cubicBezTo>
                <a:lnTo>
                  <a:pt x="194647" y="0"/>
                </a:lnTo>
                <a:lnTo>
                  <a:pt x="187350" y="0"/>
                </a:lnTo>
                <a:lnTo>
                  <a:pt x="412123" y="184213"/>
                </a:lnTo>
                <a:cubicBezTo>
                  <a:pt x="550277" y="300089"/>
                  <a:pt x="680785" y="409542"/>
                  <a:pt x="813963" y="509695"/>
                </a:cubicBezTo>
                <a:cubicBezTo>
                  <a:pt x="816634" y="511699"/>
                  <a:pt x="819324" y="513712"/>
                  <a:pt x="821994" y="515720"/>
                </a:cubicBezTo>
                <a:cubicBezTo>
                  <a:pt x="813118" y="519589"/>
                  <a:pt x="804319" y="523399"/>
                  <a:pt x="795654" y="527130"/>
                </a:cubicBezTo>
                <a:cubicBezTo>
                  <a:pt x="791120" y="524095"/>
                  <a:pt x="786625" y="521059"/>
                  <a:pt x="782110" y="518023"/>
                </a:cubicBezTo>
                <a:cubicBezTo>
                  <a:pt x="628336" y="414267"/>
                  <a:pt x="476964" y="297100"/>
                  <a:pt x="316735" y="173051"/>
                </a:cubicBezTo>
                <a:lnTo>
                  <a:pt x="89185" y="0"/>
                </a:lnTo>
                <a:lnTo>
                  <a:pt x="81383" y="0"/>
                </a:lnTo>
                <a:lnTo>
                  <a:pt x="313834" y="176786"/>
                </a:lnTo>
                <a:cubicBezTo>
                  <a:pt x="474139" y="300881"/>
                  <a:pt x="625569" y="418094"/>
                  <a:pt x="779478" y="521935"/>
                </a:cubicBezTo>
                <a:cubicBezTo>
                  <a:pt x="783147" y="524406"/>
                  <a:pt x="786816" y="526876"/>
                  <a:pt x="790486" y="529345"/>
                </a:cubicBezTo>
                <a:cubicBezTo>
                  <a:pt x="781764" y="533082"/>
                  <a:pt x="773138" y="536740"/>
                  <a:pt x="764665" y="540281"/>
                </a:cubicBezTo>
                <a:cubicBezTo>
                  <a:pt x="758921" y="536871"/>
                  <a:pt x="753176" y="533464"/>
                  <a:pt x="747470" y="530048"/>
                </a:cubicBezTo>
                <a:cubicBezTo>
                  <a:pt x="566800" y="422051"/>
                  <a:pt x="387954" y="294397"/>
                  <a:pt x="198638" y="159243"/>
                </a:cubicBezTo>
                <a:lnTo>
                  <a:pt x="0" y="19178"/>
                </a:lnTo>
                <a:lnTo>
                  <a:pt x="0" y="25062"/>
                </a:lnTo>
                <a:lnTo>
                  <a:pt x="195833" y="163151"/>
                </a:lnTo>
                <a:cubicBezTo>
                  <a:pt x="385245" y="298360"/>
                  <a:pt x="564168" y="426070"/>
                  <a:pt x="745011" y="534169"/>
                </a:cubicBezTo>
                <a:cubicBezTo>
                  <a:pt x="749699" y="536976"/>
                  <a:pt x="754425" y="539774"/>
                  <a:pt x="759132" y="542575"/>
                </a:cubicBezTo>
                <a:cubicBezTo>
                  <a:pt x="750525" y="546146"/>
                  <a:pt x="742033" y="549608"/>
                  <a:pt x="733734" y="552918"/>
                </a:cubicBezTo>
                <a:cubicBezTo>
                  <a:pt x="726741" y="549314"/>
                  <a:pt x="719766" y="545704"/>
                  <a:pt x="712812" y="542073"/>
                </a:cubicBezTo>
                <a:cubicBezTo>
                  <a:pt x="496195" y="429152"/>
                  <a:pt x="280002" y="286535"/>
                  <a:pt x="51128" y="135543"/>
                </a:cubicBezTo>
                <a:lnTo>
                  <a:pt x="0" y="102048"/>
                </a:lnTo>
                <a:lnTo>
                  <a:pt x="0" y="107899"/>
                </a:lnTo>
                <a:lnTo>
                  <a:pt x="48438" y="139632"/>
                </a:lnTo>
                <a:cubicBezTo>
                  <a:pt x="277427" y="290694"/>
                  <a:pt x="493717" y="433377"/>
                  <a:pt x="710544" y="546413"/>
                </a:cubicBezTo>
                <a:cubicBezTo>
                  <a:pt x="716250" y="549389"/>
                  <a:pt x="721976" y="552346"/>
                  <a:pt x="727701" y="555305"/>
                </a:cubicBezTo>
                <a:cubicBezTo>
                  <a:pt x="719151" y="558672"/>
                  <a:pt x="710756" y="561879"/>
                  <a:pt x="702591" y="564897"/>
                </a:cubicBezTo>
                <a:cubicBezTo>
                  <a:pt x="694426" y="561320"/>
                  <a:pt x="686261" y="557727"/>
                  <a:pt x="678134" y="554102"/>
                </a:cubicBezTo>
                <a:cubicBezTo>
                  <a:pt x="478236" y="465103"/>
                  <a:pt x="276783" y="349709"/>
                  <a:pt x="68262" y="223616"/>
                </a:cubicBezTo>
                <a:lnTo>
                  <a:pt x="0" y="181873"/>
                </a:lnTo>
                <a:lnTo>
                  <a:pt x="0" y="187702"/>
                </a:lnTo>
                <a:lnTo>
                  <a:pt x="65775" y="227925"/>
                </a:lnTo>
                <a:cubicBezTo>
                  <a:pt x="274408" y="354085"/>
                  <a:pt x="475998" y="469550"/>
                  <a:pt x="676097" y="558651"/>
                </a:cubicBezTo>
                <a:cubicBezTo>
                  <a:pt x="682668" y="561575"/>
                  <a:pt x="689258" y="564475"/>
                  <a:pt x="695828" y="567368"/>
                </a:cubicBezTo>
                <a:cubicBezTo>
                  <a:pt x="692562" y="568546"/>
                  <a:pt x="689334" y="569696"/>
                  <a:pt x="686126" y="570809"/>
                </a:cubicBezTo>
                <a:cubicBezTo>
                  <a:pt x="680977" y="572597"/>
                  <a:pt x="675867" y="574336"/>
                  <a:pt x="670737" y="576092"/>
                </a:cubicBezTo>
                <a:cubicBezTo>
                  <a:pt x="661631" y="572803"/>
                  <a:pt x="652524" y="569495"/>
                  <a:pt x="643437" y="566134"/>
                </a:cubicBezTo>
                <a:cubicBezTo>
                  <a:pt x="473756" y="503419"/>
                  <a:pt x="305520" y="423273"/>
                  <a:pt x="131422" y="330560"/>
                </a:cubicBezTo>
                <a:lnTo>
                  <a:pt x="0" y="257618"/>
                </a:lnTo>
                <a:lnTo>
                  <a:pt x="0" y="263415"/>
                </a:lnTo>
                <a:lnTo>
                  <a:pt x="129181" y="335111"/>
                </a:lnTo>
                <a:cubicBezTo>
                  <a:pt x="303402" y="427885"/>
                  <a:pt x="471786" y="508095"/>
                  <a:pt x="641669" y="570886"/>
                </a:cubicBezTo>
                <a:cubicBezTo>
                  <a:pt x="648816" y="573520"/>
                  <a:pt x="655944" y="576123"/>
                  <a:pt x="663091" y="578713"/>
                </a:cubicBezTo>
                <a:cubicBezTo>
                  <a:pt x="654964" y="581466"/>
                  <a:pt x="646876" y="584171"/>
                  <a:pt x="638807" y="586839"/>
                </a:cubicBezTo>
                <a:cubicBezTo>
                  <a:pt x="628720" y="583983"/>
                  <a:pt x="618673" y="581103"/>
                  <a:pt x="608720" y="578171"/>
                </a:cubicBezTo>
                <a:cubicBezTo>
                  <a:pt x="433084" y="526469"/>
                  <a:pt x="257125" y="455276"/>
                  <a:pt x="72415" y="366947"/>
                </a:cubicBezTo>
                <a:lnTo>
                  <a:pt x="0" y="330051"/>
                </a:lnTo>
                <a:lnTo>
                  <a:pt x="0" y="335827"/>
                </a:lnTo>
                <a:lnTo>
                  <a:pt x="70342" y="371666"/>
                </a:lnTo>
                <a:cubicBezTo>
                  <a:pt x="255227" y="460071"/>
                  <a:pt x="431383" y="531335"/>
                  <a:pt x="607260" y="583108"/>
                </a:cubicBezTo>
                <a:cubicBezTo>
                  <a:pt x="614811" y="585331"/>
                  <a:pt x="622419" y="587527"/>
                  <a:pt x="630046" y="589708"/>
                </a:cubicBezTo>
                <a:cubicBezTo>
                  <a:pt x="622303" y="592240"/>
                  <a:pt x="614580" y="594737"/>
                  <a:pt x="606876" y="597183"/>
                </a:cubicBezTo>
                <a:cubicBezTo>
                  <a:pt x="595868" y="594916"/>
                  <a:pt x="584878" y="592605"/>
                  <a:pt x="573985" y="590215"/>
                </a:cubicBezTo>
                <a:cubicBezTo>
                  <a:pt x="408828" y="553957"/>
                  <a:pt x="239882" y="500165"/>
                  <a:pt x="56677" y="424516"/>
                </a:cubicBezTo>
                <a:lnTo>
                  <a:pt x="0" y="399903"/>
                </a:lnTo>
                <a:lnTo>
                  <a:pt x="0" y="405611"/>
                </a:lnTo>
                <a:lnTo>
                  <a:pt x="54828" y="429419"/>
                </a:lnTo>
                <a:cubicBezTo>
                  <a:pt x="238268" y="505157"/>
                  <a:pt x="407455" y="559021"/>
                  <a:pt x="572871" y="595339"/>
                </a:cubicBezTo>
                <a:cubicBezTo>
                  <a:pt x="580748" y="597068"/>
                  <a:pt x="588682" y="598759"/>
                  <a:pt x="596617" y="600430"/>
                </a:cubicBezTo>
                <a:cubicBezTo>
                  <a:pt x="589374" y="602697"/>
                  <a:pt x="582150" y="604945"/>
                  <a:pt x="574927" y="607154"/>
                </a:cubicBezTo>
                <a:cubicBezTo>
                  <a:pt x="562995" y="605598"/>
                  <a:pt x="551084" y="603984"/>
                  <a:pt x="539250" y="602274"/>
                </a:cubicBezTo>
                <a:cubicBezTo>
                  <a:pt x="365966" y="577129"/>
                  <a:pt x="188124" y="531860"/>
                  <a:pt x="3124" y="465534"/>
                </a:cubicBezTo>
                <a:lnTo>
                  <a:pt x="0" y="464337"/>
                </a:lnTo>
                <a:lnTo>
                  <a:pt x="0" y="470217"/>
                </a:lnTo>
                <a:lnTo>
                  <a:pt x="130878" y="514287"/>
                </a:lnTo>
                <a:cubicBezTo>
                  <a:pt x="269324" y="557276"/>
                  <a:pt x="403761" y="587991"/>
                  <a:pt x="538500" y="607538"/>
                </a:cubicBezTo>
                <a:cubicBezTo>
                  <a:pt x="546512" y="608710"/>
                  <a:pt x="554581" y="609805"/>
                  <a:pt x="562650" y="610901"/>
                </a:cubicBezTo>
                <a:cubicBezTo>
                  <a:pt x="556079" y="612879"/>
                  <a:pt x="549509" y="614820"/>
                  <a:pt x="542957" y="616741"/>
                </a:cubicBezTo>
                <a:cubicBezTo>
                  <a:pt x="530143" y="616030"/>
                  <a:pt x="517348" y="615243"/>
                  <a:pt x="504514" y="614339"/>
                </a:cubicBezTo>
                <a:cubicBezTo>
                  <a:pt x="367649" y="604614"/>
                  <a:pt x="231039" y="583028"/>
                  <a:pt x="93587" y="549250"/>
                </a:cubicBezTo>
                <a:lnTo>
                  <a:pt x="0" y="523535"/>
                </a:lnTo>
                <a:lnTo>
                  <a:pt x="0" y="529151"/>
                </a:lnTo>
                <a:lnTo>
                  <a:pt x="92363" y="554526"/>
                </a:lnTo>
                <a:cubicBezTo>
                  <a:pt x="230082" y="588366"/>
                  <a:pt x="366965" y="609993"/>
                  <a:pt x="504111" y="619738"/>
                </a:cubicBezTo>
                <a:cubicBezTo>
                  <a:pt x="511872" y="620295"/>
                  <a:pt x="519692" y="620776"/>
                  <a:pt x="527492" y="621237"/>
                </a:cubicBezTo>
                <a:cubicBezTo>
                  <a:pt x="522381" y="622716"/>
                  <a:pt x="517252" y="624195"/>
                  <a:pt x="512160" y="625617"/>
                </a:cubicBezTo>
                <a:cubicBezTo>
                  <a:pt x="497982" y="626097"/>
                  <a:pt x="483822" y="626386"/>
                  <a:pt x="469740" y="626424"/>
                </a:cubicBezTo>
                <a:cubicBezTo>
                  <a:pt x="327631" y="626792"/>
                  <a:pt x="187969" y="614397"/>
                  <a:pt x="49668" y="588970"/>
                </a:cubicBezTo>
                <a:lnTo>
                  <a:pt x="0" y="578242"/>
                </a:lnTo>
                <a:lnTo>
                  <a:pt x="0" y="583582"/>
                </a:lnTo>
                <a:lnTo>
                  <a:pt x="56626" y="595555"/>
                </a:lnTo>
                <a:cubicBezTo>
                  <a:pt x="192781" y="620071"/>
                  <a:pt x="331216" y="632279"/>
                  <a:pt x="469760" y="631919"/>
                </a:cubicBezTo>
                <a:cubicBezTo>
                  <a:pt x="476560" y="631899"/>
                  <a:pt x="483361" y="631823"/>
                  <a:pt x="490201" y="631707"/>
                </a:cubicBezTo>
                <a:cubicBezTo>
                  <a:pt x="486416" y="632725"/>
                  <a:pt x="482651" y="633744"/>
                  <a:pt x="478885" y="634743"/>
                </a:cubicBezTo>
                <a:cubicBezTo>
                  <a:pt x="464245" y="636145"/>
                  <a:pt x="449587" y="637413"/>
                  <a:pt x="434985" y="638508"/>
                </a:cubicBezTo>
                <a:cubicBezTo>
                  <a:pt x="288747" y="649603"/>
                  <a:pt x="146738" y="646795"/>
                  <a:pt x="7870" y="629877"/>
                </a:cubicBezTo>
                <a:lnTo>
                  <a:pt x="0" y="628642"/>
                </a:lnTo>
                <a:lnTo>
                  <a:pt x="0" y="633629"/>
                </a:lnTo>
                <a:lnTo>
                  <a:pt x="20367" y="636664"/>
                </a:lnTo>
                <a:cubicBezTo>
                  <a:pt x="155580" y="652250"/>
                  <a:pt x="294646" y="654757"/>
                  <a:pt x="435408" y="644080"/>
                </a:cubicBezTo>
                <a:cubicBezTo>
                  <a:pt x="439116" y="643811"/>
                  <a:pt x="442843" y="643484"/>
                  <a:pt x="446570" y="643177"/>
                </a:cubicBezTo>
                <a:cubicBezTo>
                  <a:pt x="446417" y="643235"/>
                  <a:pt x="446244" y="643273"/>
                  <a:pt x="446090" y="643311"/>
                </a:cubicBezTo>
                <a:cubicBezTo>
                  <a:pt x="430624" y="645924"/>
                  <a:pt x="415331" y="648364"/>
                  <a:pt x="400211" y="650631"/>
                </a:cubicBezTo>
                <a:cubicBezTo>
                  <a:pt x="300351" y="665376"/>
                  <a:pt x="203064" y="673387"/>
                  <a:pt x="108029" y="674618"/>
                </a:cubicBezTo>
                <a:lnTo>
                  <a:pt x="0" y="672133"/>
                </a:lnTo>
                <a:lnTo>
                  <a:pt x="0" y="677852"/>
                </a:lnTo>
                <a:lnTo>
                  <a:pt x="109984" y="680000"/>
                </a:lnTo>
                <a:cubicBezTo>
                  <a:pt x="198172" y="678830"/>
                  <a:pt x="288272" y="671919"/>
                  <a:pt x="379712" y="659277"/>
                </a:cubicBezTo>
                <a:cubicBezTo>
                  <a:pt x="276745" y="682591"/>
                  <a:pt x="176794" y="698347"/>
                  <a:pt x="79644" y="706546"/>
                </a:cubicBezTo>
                <a:lnTo>
                  <a:pt x="0" y="710221"/>
                </a:lnTo>
                <a:lnTo>
                  <a:pt x="0" y="717398"/>
                </a:lnTo>
                <a:lnTo>
                  <a:pt x="73125" y="713359"/>
                </a:lnTo>
                <a:cubicBezTo>
                  <a:pt x="194738" y="703599"/>
                  <a:pt x="320174" y="681985"/>
                  <a:pt x="451527" y="648134"/>
                </a:cubicBezTo>
                <a:cubicBezTo>
                  <a:pt x="471681" y="644695"/>
                  <a:pt x="492180" y="640968"/>
                  <a:pt x="513179" y="636894"/>
                </a:cubicBezTo>
                <a:cubicBezTo>
                  <a:pt x="541593" y="633821"/>
                  <a:pt x="569835" y="630362"/>
                  <a:pt x="597654" y="626655"/>
                </a:cubicBezTo>
                <a:cubicBezTo>
                  <a:pt x="604263" y="626213"/>
                  <a:pt x="610853" y="625771"/>
                  <a:pt x="617404" y="625310"/>
                </a:cubicBezTo>
                <a:cubicBezTo>
                  <a:pt x="647529" y="626289"/>
                  <a:pt x="677634" y="626943"/>
                  <a:pt x="707548" y="627461"/>
                </a:cubicBezTo>
                <a:cubicBezTo>
                  <a:pt x="726721" y="629383"/>
                  <a:pt x="745818" y="631246"/>
                  <a:pt x="764761" y="633071"/>
                </a:cubicBezTo>
                <a:cubicBezTo>
                  <a:pt x="768142" y="633398"/>
                  <a:pt x="771562" y="633744"/>
                  <a:pt x="774963" y="634070"/>
                </a:cubicBezTo>
                <a:cubicBezTo>
                  <a:pt x="777210" y="634474"/>
                  <a:pt x="779459" y="634858"/>
                  <a:pt x="781687" y="635262"/>
                </a:cubicBezTo>
                <a:cubicBezTo>
                  <a:pt x="802090" y="638873"/>
                  <a:pt x="822878" y="642581"/>
                  <a:pt x="843761" y="646347"/>
                </a:cubicBezTo>
                <a:cubicBezTo>
                  <a:pt x="867123" y="652399"/>
                  <a:pt x="890735" y="658547"/>
                  <a:pt x="914289" y="664848"/>
                </a:cubicBezTo>
                <a:cubicBezTo>
                  <a:pt x="931080" y="670593"/>
                  <a:pt x="947910" y="676414"/>
                  <a:pt x="964663" y="682293"/>
                </a:cubicBezTo>
                <a:cubicBezTo>
                  <a:pt x="970734" y="684425"/>
                  <a:pt x="976882" y="686500"/>
                  <a:pt x="983068" y="688537"/>
                </a:cubicBezTo>
                <a:cubicBezTo>
                  <a:pt x="988486" y="690842"/>
                  <a:pt x="993923" y="693167"/>
                  <a:pt x="999322" y="695491"/>
                </a:cubicBezTo>
                <a:cubicBezTo>
                  <a:pt x="1013404" y="701524"/>
                  <a:pt x="1027910" y="707365"/>
                  <a:pt x="1042818" y="713051"/>
                </a:cubicBezTo>
                <a:cubicBezTo>
                  <a:pt x="1062011" y="722561"/>
                  <a:pt x="1081722" y="731745"/>
                  <a:pt x="1102030" y="740563"/>
                </a:cubicBezTo>
                <a:cubicBezTo>
                  <a:pt x="1121145" y="750957"/>
                  <a:pt x="1140704" y="761005"/>
                  <a:pt x="1160703" y="770707"/>
                </a:cubicBezTo>
                <a:cubicBezTo>
                  <a:pt x="1180280" y="782292"/>
                  <a:pt x="1200184" y="793473"/>
                  <a:pt x="1220415" y="804270"/>
                </a:cubicBezTo>
                <a:cubicBezTo>
                  <a:pt x="1239934" y="816739"/>
                  <a:pt x="1259723" y="828804"/>
                  <a:pt x="1279741" y="840447"/>
                </a:cubicBezTo>
                <a:cubicBezTo>
                  <a:pt x="1300203" y="854452"/>
                  <a:pt x="1320836" y="867920"/>
                  <a:pt x="1341624" y="880869"/>
                </a:cubicBezTo>
                <a:cubicBezTo>
                  <a:pt x="1360702" y="894663"/>
                  <a:pt x="1379914" y="907958"/>
                  <a:pt x="1399221" y="920773"/>
                </a:cubicBezTo>
                <a:cubicBezTo>
                  <a:pt x="1418837" y="935777"/>
                  <a:pt x="1438549" y="950206"/>
                  <a:pt x="1458279" y="964077"/>
                </a:cubicBezTo>
                <a:cubicBezTo>
                  <a:pt x="1477761" y="979658"/>
                  <a:pt x="1497280" y="994662"/>
                  <a:pt x="1516819" y="1009071"/>
                </a:cubicBezTo>
                <a:cubicBezTo>
                  <a:pt x="1536473" y="1025440"/>
                  <a:pt x="1556127" y="1041156"/>
                  <a:pt x="1575819" y="1056237"/>
                </a:cubicBezTo>
                <a:cubicBezTo>
                  <a:pt x="1595108" y="1072894"/>
                  <a:pt x="1614378" y="1088859"/>
                  <a:pt x="1633686" y="1104171"/>
                </a:cubicBezTo>
                <a:cubicBezTo>
                  <a:pt x="1652745" y="1121174"/>
                  <a:pt x="1671784" y="1137466"/>
                  <a:pt x="1690823" y="1153066"/>
                </a:cubicBezTo>
                <a:cubicBezTo>
                  <a:pt x="1709708" y="1170376"/>
                  <a:pt x="1728556" y="1186976"/>
                  <a:pt x="1747403" y="1202845"/>
                </a:cubicBezTo>
                <a:cubicBezTo>
                  <a:pt x="1915566" y="1360691"/>
                  <a:pt x="2084786" y="1462266"/>
                  <a:pt x="2261711" y="1511987"/>
                </a:cubicBezTo>
                <a:cubicBezTo>
                  <a:pt x="2355427" y="1538327"/>
                  <a:pt x="2452660" y="1547567"/>
                  <a:pt x="2551679" y="1539614"/>
                </a:cubicBezTo>
                <a:cubicBezTo>
                  <a:pt x="2575675" y="1537692"/>
                  <a:pt x="2599786" y="1534753"/>
                  <a:pt x="2623974" y="1530815"/>
                </a:cubicBezTo>
                <a:cubicBezTo>
                  <a:pt x="2733656" y="1512909"/>
                  <a:pt x="2848601" y="1473562"/>
                  <a:pt x="2965623" y="1413871"/>
                </a:cubicBezTo>
                <a:cubicBezTo>
                  <a:pt x="3192787" y="1298002"/>
                  <a:pt x="3399566" y="1120521"/>
                  <a:pt x="3554339" y="978851"/>
                </a:cubicBezTo>
                <a:cubicBezTo>
                  <a:pt x="3682465" y="861561"/>
                  <a:pt x="3805825" y="736663"/>
                  <a:pt x="3925863" y="610574"/>
                </a:cubicBezTo>
                <a:cubicBezTo>
                  <a:pt x="3972279" y="602966"/>
                  <a:pt x="4018695" y="596511"/>
                  <a:pt x="4065093" y="591493"/>
                </a:cubicBezTo>
                <a:cubicBezTo>
                  <a:pt x="4387472" y="556663"/>
                  <a:pt x="4643646" y="601083"/>
                  <a:pt x="4848351" y="727288"/>
                </a:cubicBezTo>
                <a:cubicBezTo>
                  <a:pt x="4981433" y="809342"/>
                  <a:pt x="5088963" y="923654"/>
                  <a:pt x="5192939" y="1034182"/>
                </a:cubicBezTo>
                <a:cubicBezTo>
                  <a:pt x="5243275" y="1087687"/>
                  <a:pt x="5295321" y="1143018"/>
                  <a:pt x="5349729" y="1194161"/>
                </a:cubicBezTo>
                <a:cubicBezTo>
                  <a:pt x="5448576" y="1287051"/>
                  <a:pt x="5559718" y="1353410"/>
                  <a:pt x="5680100" y="1391354"/>
                </a:cubicBezTo>
                <a:cubicBezTo>
                  <a:pt x="5788226" y="1425436"/>
                  <a:pt x="5904460" y="1438039"/>
                  <a:pt x="6035467" y="1429855"/>
                </a:cubicBezTo>
                <a:cubicBezTo>
                  <a:pt x="6043190" y="1429375"/>
                  <a:pt x="6050932" y="1428837"/>
                  <a:pt x="6058675" y="1428203"/>
                </a:cubicBezTo>
                <a:cubicBezTo>
                  <a:pt x="6293523" y="1409375"/>
                  <a:pt x="6535135" y="1327800"/>
                  <a:pt x="6769043" y="1248819"/>
                </a:cubicBezTo>
                <a:lnTo>
                  <a:pt x="6798686" y="1238810"/>
                </a:lnTo>
                <a:lnTo>
                  <a:pt x="6796842" y="1233354"/>
                </a:lnTo>
                <a:lnTo>
                  <a:pt x="6767179" y="1243363"/>
                </a:lnTo>
                <a:cubicBezTo>
                  <a:pt x="6276463" y="1409048"/>
                  <a:pt x="5769033" y="1580382"/>
                  <a:pt x="5353668" y="1189973"/>
                </a:cubicBezTo>
                <a:cubicBezTo>
                  <a:pt x="5299394" y="1138945"/>
                  <a:pt x="5247406" y="1083691"/>
                  <a:pt x="5197128" y="1030243"/>
                </a:cubicBezTo>
                <a:cubicBezTo>
                  <a:pt x="5092902" y="919428"/>
                  <a:pt x="4985102" y="804847"/>
                  <a:pt x="4851367" y="722388"/>
                </a:cubicBezTo>
                <a:cubicBezTo>
                  <a:pt x="4645548" y="595492"/>
                  <a:pt x="4388125" y="550769"/>
                  <a:pt x="4064478" y="585771"/>
                </a:cubicBezTo>
                <a:cubicBezTo>
                  <a:pt x="4020462" y="590526"/>
                  <a:pt x="3976410" y="596588"/>
                  <a:pt x="3932395" y="603696"/>
                </a:cubicBezTo>
                <a:cubicBezTo>
                  <a:pt x="3937063" y="598797"/>
                  <a:pt x="3941731" y="593882"/>
                  <a:pt x="3946381" y="588974"/>
                </a:cubicBezTo>
                <a:cubicBezTo>
                  <a:pt x="3964306" y="587341"/>
                  <a:pt x="3982135" y="585785"/>
                  <a:pt x="3999848" y="584244"/>
                </a:cubicBezTo>
                <a:cubicBezTo>
                  <a:pt x="4054334" y="579502"/>
                  <a:pt x="4110702" y="574597"/>
                  <a:pt x="4165745" y="567660"/>
                </a:cubicBezTo>
                <a:cubicBezTo>
                  <a:pt x="4458346" y="530748"/>
                  <a:pt x="4711214" y="577627"/>
                  <a:pt x="4917341" y="706942"/>
                </a:cubicBezTo>
                <a:cubicBezTo>
                  <a:pt x="5045160" y="787133"/>
                  <a:pt x="5148540" y="898179"/>
                  <a:pt x="5248520" y="1005556"/>
                </a:cubicBezTo>
                <a:cubicBezTo>
                  <a:pt x="5296857" y="1057486"/>
                  <a:pt x="5346867" y="1111184"/>
                  <a:pt x="5399104" y="1160885"/>
                </a:cubicBezTo>
                <a:cubicBezTo>
                  <a:pt x="5493897" y="1250913"/>
                  <a:pt x="5600447" y="1315754"/>
                  <a:pt x="5715816" y="1353602"/>
                </a:cubicBezTo>
                <a:cubicBezTo>
                  <a:pt x="5819446" y="1387588"/>
                  <a:pt x="5930838" y="1401152"/>
                  <a:pt x="6056331" y="1395081"/>
                </a:cubicBezTo>
                <a:cubicBezTo>
                  <a:pt x="6069818" y="1394428"/>
                  <a:pt x="6083305" y="1393544"/>
                  <a:pt x="6096830" y="1392468"/>
                </a:cubicBezTo>
                <a:cubicBezTo>
                  <a:pt x="6316079" y="1374889"/>
                  <a:pt x="6541110" y="1302229"/>
                  <a:pt x="6759148" y="1231836"/>
                </a:cubicBezTo>
                <a:lnTo>
                  <a:pt x="6788908" y="1222230"/>
                </a:lnTo>
                <a:lnTo>
                  <a:pt x="6787159" y="1216831"/>
                </a:lnTo>
                <a:lnTo>
                  <a:pt x="6757400" y="1226437"/>
                </a:lnTo>
                <a:cubicBezTo>
                  <a:pt x="6287376" y="1378194"/>
                  <a:pt x="5801348" y="1535099"/>
                  <a:pt x="5403024" y="1156774"/>
                </a:cubicBezTo>
                <a:cubicBezTo>
                  <a:pt x="5350901" y="1107188"/>
                  <a:pt x="5300969" y="1053567"/>
                  <a:pt x="5252669" y="1001694"/>
                </a:cubicBezTo>
                <a:cubicBezTo>
                  <a:pt x="5152440" y="894049"/>
                  <a:pt x="5048810" y="782734"/>
                  <a:pt x="4920358" y="702139"/>
                </a:cubicBezTo>
                <a:cubicBezTo>
                  <a:pt x="4812213" y="634301"/>
                  <a:pt x="4689121" y="588561"/>
                  <a:pt x="4554463" y="566204"/>
                </a:cubicBezTo>
                <a:cubicBezTo>
                  <a:pt x="4433447" y="546108"/>
                  <a:pt x="4302420" y="544699"/>
                  <a:pt x="4165034" y="562029"/>
                </a:cubicBezTo>
                <a:cubicBezTo>
                  <a:pt x="4110106" y="568953"/>
                  <a:pt x="4053796" y="573854"/>
                  <a:pt x="3999349" y="578592"/>
                </a:cubicBezTo>
                <a:cubicBezTo>
                  <a:pt x="3983748" y="579948"/>
                  <a:pt x="3968052" y="581314"/>
                  <a:pt x="3952279" y="582736"/>
                </a:cubicBezTo>
                <a:cubicBezTo>
                  <a:pt x="3961866" y="572611"/>
                  <a:pt x="3971453" y="562482"/>
                  <a:pt x="3981002" y="552350"/>
                </a:cubicBezTo>
                <a:cubicBezTo>
                  <a:pt x="4003921" y="552248"/>
                  <a:pt x="4026649" y="552461"/>
                  <a:pt x="4049128" y="552682"/>
                </a:cubicBezTo>
                <a:cubicBezTo>
                  <a:pt x="4124035" y="553414"/>
                  <a:pt x="4194812" y="554110"/>
                  <a:pt x="4266397" y="543818"/>
                </a:cubicBezTo>
                <a:cubicBezTo>
                  <a:pt x="4531563" y="505697"/>
                  <a:pt x="4780532" y="555051"/>
                  <a:pt x="4986332" y="686577"/>
                </a:cubicBezTo>
                <a:cubicBezTo>
                  <a:pt x="5108867" y="764924"/>
                  <a:pt x="5208117" y="872704"/>
                  <a:pt x="5304120" y="976949"/>
                </a:cubicBezTo>
                <a:cubicBezTo>
                  <a:pt x="5350478" y="1027285"/>
                  <a:pt x="5398413" y="1079349"/>
                  <a:pt x="5448479" y="1127591"/>
                </a:cubicBezTo>
                <a:cubicBezTo>
                  <a:pt x="5540506" y="1215986"/>
                  <a:pt x="5639639" y="1277560"/>
                  <a:pt x="5751531" y="1315812"/>
                </a:cubicBezTo>
                <a:cubicBezTo>
                  <a:pt x="5850666" y="1349702"/>
                  <a:pt x="5957196" y="1364246"/>
                  <a:pt x="6077215" y="1360269"/>
                </a:cubicBezTo>
                <a:cubicBezTo>
                  <a:pt x="6096696" y="1359616"/>
                  <a:pt x="6116176" y="1358501"/>
                  <a:pt x="6135735" y="1356926"/>
                </a:cubicBezTo>
                <a:cubicBezTo>
                  <a:pt x="6339114" y="1340615"/>
                  <a:pt x="6547354" y="1276735"/>
                  <a:pt x="6749273" y="1214795"/>
                </a:cubicBezTo>
                <a:lnTo>
                  <a:pt x="6779109" y="1205650"/>
                </a:lnTo>
                <a:lnTo>
                  <a:pt x="6777476" y="1200289"/>
                </a:lnTo>
                <a:lnTo>
                  <a:pt x="6747620" y="1209454"/>
                </a:lnTo>
                <a:cubicBezTo>
                  <a:pt x="6298288" y="1347301"/>
                  <a:pt x="5833663" y="1489835"/>
                  <a:pt x="5452360" y="1123576"/>
                </a:cubicBezTo>
                <a:cubicBezTo>
                  <a:pt x="5402408" y="1075449"/>
                  <a:pt x="5354532" y="1023442"/>
                  <a:pt x="5308231" y="973164"/>
                </a:cubicBezTo>
                <a:cubicBezTo>
                  <a:pt x="5211997" y="868669"/>
                  <a:pt x="5112498" y="760620"/>
                  <a:pt x="4989329" y="681870"/>
                </a:cubicBezTo>
                <a:cubicBezTo>
                  <a:pt x="4883758" y="614397"/>
                  <a:pt x="4765719" y="568148"/>
                  <a:pt x="4638459" y="544390"/>
                </a:cubicBezTo>
                <a:cubicBezTo>
                  <a:pt x="4518556" y="522004"/>
                  <a:pt x="4393120" y="519952"/>
                  <a:pt x="4265590" y="538288"/>
                </a:cubicBezTo>
                <a:cubicBezTo>
                  <a:pt x="4194447" y="548509"/>
                  <a:pt x="4123881" y="547829"/>
                  <a:pt x="4049166" y="547097"/>
                </a:cubicBezTo>
                <a:cubicBezTo>
                  <a:pt x="4028417" y="546894"/>
                  <a:pt x="4007437" y="546694"/>
                  <a:pt x="3986265" y="546742"/>
                </a:cubicBezTo>
                <a:cubicBezTo>
                  <a:pt x="4000060" y="532096"/>
                  <a:pt x="4013815" y="517449"/>
                  <a:pt x="4027533" y="502809"/>
                </a:cubicBezTo>
                <a:cubicBezTo>
                  <a:pt x="4091644" y="503549"/>
                  <a:pt x="4154160" y="507735"/>
                  <a:pt x="4215177" y="511833"/>
                </a:cubicBezTo>
                <a:cubicBezTo>
                  <a:pt x="4264822" y="515169"/>
                  <a:pt x="4316156" y="518617"/>
                  <a:pt x="4366511" y="520010"/>
                </a:cubicBezTo>
                <a:lnTo>
                  <a:pt x="4379287" y="520360"/>
                </a:lnTo>
                <a:cubicBezTo>
                  <a:pt x="4611408" y="526725"/>
                  <a:pt x="4851424" y="533303"/>
                  <a:pt x="5055303" y="666212"/>
                </a:cubicBezTo>
                <a:cubicBezTo>
                  <a:pt x="5172594" y="742715"/>
                  <a:pt x="5267713" y="847248"/>
                  <a:pt x="5359700" y="948342"/>
                </a:cubicBezTo>
                <a:cubicBezTo>
                  <a:pt x="5404080" y="997102"/>
                  <a:pt x="5449958" y="1047515"/>
                  <a:pt x="5497854" y="1094316"/>
                </a:cubicBezTo>
                <a:cubicBezTo>
                  <a:pt x="5585769" y="1179790"/>
                  <a:pt x="5680446" y="1239886"/>
                  <a:pt x="5787266" y="1278041"/>
                </a:cubicBezTo>
                <a:cubicBezTo>
                  <a:pt x="5881904" y="1311816"/>
                  <a:pt x="5983574" y="1327320"/>
                  <a:pt x="6098098" y="1325437"/>
                </a:cubicBezTo>
                <a:cubicBezTo>
                  <a:pt x="6123861" y="1325015"/>
                  <a:pt x="6149682" y="1323708"/>
                  <a:pt x="6175600" y="1321633"/>
                </a:cubicBezTo>
                <a:cubicBezTo>
                  <a:pt x="6362784" y="1306609"/>
                  <a:pt x="6553886" y="1251355"/>
                  <a:pt x="6739398" y="1197696"/>
                </a:cubicBezTo>
                <a:lnTo>
                  <a:pt x="6769311" y="1189050"/>
                </a:lnTo>
                <a:lnTo>
                  <a:pt x="6767793" y="1183767"/>
                </a:lnTo>
                <a:lnTo>
                  <a:pt x="6737880" y="1192413"/>
                </a:lnTo>
                <a:cubicBezTo>
                  <a:pt x="6309220" y="1316388"/>
                  <a:pt x="5865958" y="1444571"/>
                  <a:pt x="5501697" y="1090377"/>
                </a:cubicBezTo>
                <a:cubicBezTo>
                  <a:pt x="5453916" y="1043692"/>
                  <a:pt x="5408095" y="993337"/>
                  <a:pt x="5363773" y="944634"/>
                </a:cubicBezTo>
                <a:cubicBezTo>
                  <a:pt x="5271555" y="843290"/>
                  <a:pt x="5176186" y="738507"/>
                  <a:pt x="5058320" y="661601"/>
                </a:cubicBezTo>
                <a:cubicBezTo>
                  <a:pt x="4853135" y="527850"/>
                  <a:pt x="4612330" y="521249"/>
                  <a:pt x="4379441" y="514865"/>
                </a:cubicBezTo>
                <a:lnTo>
                  <a:pt x="4366665" y="514513"/>
                </a:lnTo>
                <a:cubicBezTo>
                  <a:pt x="4316406" y="513126"/>
                  <a:pt x="4265129" y="509682"/>
                  <a:pt x="4215542" y="506348"/>
                </a:cubicBezTo>
                <a:cubicBezTo>
                  <a:pt x="4156043" y="502350"/>
                  <a:pt x="4095102" y="498273"/>
                  <a:pt x="4032624" y="497380"/>
                </a:cubicBezTo>
                <a:cubicBezTo>
                  <a:pt x="4047495" y="481494"/>
                  <a:pt x="4062307" y="465621"/>
                  <a:pt x="4077081" y="449769"/>
                </a:cubicBezTo>
                <a:cubicBezTo>
                  <a:pt x="4152738" y="453236"/>
                  <a:pt x="4225130" y="464099"/>
                  <a:pt x="4295311" y="474646"/>
                </a:cubicBezTo>
                <a:cubicBezTo>
                  <a:pt x="4354158" y="483492"/>
                  <a:pt x="4409738" y="491841"/>
                  <a:pt x="4466991" y="496170"/>
                </a:cubicBezTo>
                <a:cubicBezTo>
                  <a:pt x="4492447" y="498095"/>
                  <a:pt x="4518422" y="499841"/>
                  <a:pt x="4543532" y="501526"/>
                </a:cubicBezTo>
                <a:cubicBezTo>
                  <a:pt x="4742588" y="514903"/>
                  <a:pt x="4948427" y="528734"/>
                  <a:pt x="5124313" y="645847"/>
                </a:cubicBezTo>
                <a:cubicBezTo>
                  <a:pt x="5236320" y="720506"/>
                  <a:pt x="5327309" y="821792"/>
                  <a:pt x="5415300" y="919735"/>
                </a:cubicBezTo>
                <a:cubicBezTo>
                  <a:pt x="5457682" y="966901"/>
                  <a:pt x="5501504" y="1015680"/>
                  <a:pt x="5547230" y="1061021"/>
                </a:cubicBezTo>
                <a:cubicBezTo>
                  <a:pt x="5631052" y="1143595"/>
                  <a:pt x="5721252" y="1202211"/>
                  <a:pt x="5823000" y="1240232"/>
                </a:cubicBezTo>
                <a:cubicBezTo>
                  <a:pt x="5913143" y="1273910"/>
                  <a:pt x="6009972" y="1290375"/>
                  <a:pt x="6119001" y="1290567"/>
                </a:cubicBezTo>
                <a:cubicBezTo>
                  <a:pt x="6151431" y="1290625"/>
                  <a:pt x="6183996" y="1289242"/>
                  <a:pt x="6216695" y="1286610"/>
                </a:cubicBezTo>
                <a:cubicBezTo>
                  <a:pt x="6387241" y="1272931"/>
                  <a:pt x="6560821" y="1226091"/>
                  <a:pt x="6729561" y="1180539"/>
                </a:cubicBezTo>
                <a:cubicBezTo>
                  <a:pt x="6739552" y="1177850"/>
                  <a:pt x="6749561" y="1175141"/>
                  <a:pt x="6759532" y="1172470"/>
                </a:cubicBezTo>
                <a:lnTo>
                  <a:pt x="6758111" y="1167245"/>
                </a:lnTo>
                <a:cubicBezTo>
                  <a:pt x="6748139" y="1169915"/>
                  <a:pt x="6738149" y="1172624"/>
                  <a:pt x="6728140" y="1175314"/>
                </a:cubicBezTo>
                <a:cubicBezTo>
                  <a:pt x="6320171" y="1285438"/>
                  <a:pt x="5898293" y="1399289"/>
                  <a:pt x="5551034" y="1057159"/>
                </a:cubicBezTo>
                <a:cubicBezTo>
                  <a:pt x="5505424" y="1011953"/>
                  <a:pt x="5461659" y="963231"/>
                  <a:pt x="5419316" y="916104"/>
                </a:cubicBezTo>
                <a:cubicBezTo>
                  <a:pt x="5331112" y="817911"/>
                  <a:pt x="5239893" y="716375"/>
                  <a:pt x="5127310" y="641352"/>
                </a:cubicBezTo>
                <a:cubicBezTo>
                  <a:pt x="4950233" y="523428"/>
                  <a:pt x="4743664" y="509545"/>
                  <a:pt x="4543897" y="496125"/>
                </a:cubicBezTo>
                <a:cubicBezTo>
                  <a:pt x="4518805" y="494437"/>
                  <a:pt x="4492831" y="492692"/>
                  <a:pt x="4467394" y="490769"/>
                </a:cubicBezTo>
                <a:cubicBezTo>
                  <a:pt x="4410334" y="486458"/>
                  <a:pt x="4354868" y="478120"/>
                  <a:pt x="4296137" y="469292"/>
                </a:cubicBezTo>
                <a:cubicBezTo>
                  <a:pt x="4227223" y="458935"/>
                  <a:pt x="4156177" y="448285"/>
                  <a:pt x="4081922" y="444585"/>
                </a:cubicBezTo>
                <a:cubicBezTo>
                  <a:pt x="4098137" y="427189"/>
                  <a:pt x="4114295" y="409823"/>
                  <a:pt x="4130414" y="392503"/>
                </a:cubicBezTo>
                <a:cubicBezTo>
                  <a:pt x="4140231" y="392989"/>
                  <a:pt x="4150030" y="393644"/>
                  <a:pt x="4159808" y="394520"/>
                </a:cubicBezTo>
                <a:cubicBezTo>
                  <a:pt x="4239654" y="401688"/>
                  <a:pt x="4314446" y="419348"/>
                  <a:pt x="4386799" y="436422"/>
                </a:cubicBezTo>
                <a:cubicBezTo>
                  <a:pt x="4448547" y="450996"/>
                  <a:pt x="4506875" y="464764"/>
                  <a:pt x="4567470" y="472322"/>
                </a:cubicBezTo>
                <a:cubicBezTo>
                  <a:pt x="4606394" y="477175"/>
                  <a:pt x="4646239" y="481146"/>
                  <a:pt x="4684779" y="484984"/>
                </a:cubicBezTo>
                <a:cubicBezTo>
                  <a:pt x="4858841" y="502319"/>
                  <a:pt x="5038839" y="520246"/>
                  <a:pt x="5193304" y="625483"/>
                </a:cubicBezTo>
                <a:cubicBezTo>
                  <a:pt x="5299432" y="697893"/>
                  <a:pt x="5385810" y="795356"/>
                  <a:pt x="5469324" y="889630"/>
                </a:cubicBezTo>
                <a:cubicBezTo>
                  <a:pt x="5510208" y="935739"/>
                  <a:pt x="5552455" y="983423"/>
                  <a:pt x="5596604" y="1027726"/>
                </a:cubicBezTo>
                <a:cubicBezTo>
                  <a:pt x="5676085" y="1107476"/>
                  <a:pt x="5761636" y="1164670"/>
                  <a:pt x="5858158" y="1202595"/>
                </a:cubicBezTo>
                <a:cubicBezTo>
                  <a:pt x="5943671" y="1236197"/>
                  <a:pt x="6035544" y="1253642"/>
                  <a:pt x="6139020" y="1255947"/>
                </a:cubicBezTo>
                <a:cubicBezTo>
                  <a:pt x="6178654" y="1256812"/>
                  <a:pt x="6218519" y="1255409"/>
                  <a:pt x="6258558" y="1252201"/>
                </a:cubicBezTo>
                <a:cubicBezTo>
                  <a:pt x="6411755" y="1239905"/>
                  <a:pt x="6567180" y="1201250"/>
                  <a:pt x="6718476" y="1163633"/>
                </a:cubicBezTo>
                <a:cubicBezTo>
                  <a:pt x="6728927" y="1161039"/>
                  <a:pt x="6739341" y="1158445"/>
                  <a:pt x="6749734" y="1155871"/>
                </a:cubicBezTo>
                <a:lnTo>
                  <a:pt x="6748447" y="1150703"/>
                </a:lnTo>
                <a:cubicBezTo>
                  <a:pt x="6738053" y="1153278"/>
                  <a:pt x="6727640" y="1155871"/>
                  <a:pt x="6717189" y="1158465"/>
                </a:cubicBezTo>
                <a:cubicBezTo>
                  <a:pt x="6329988" y="1254756"/>
                  <a:pt x="5929608" y="1354313"/>
                  <a:pt x="5600370" y="1023961"/>
                </a:cubicBezTo>
                <a:cubicBezTo>
                  <a:pt x="5556356" y="979773"/>
                  <a:pt x="5514146" y="932146"/>
                  <a:pt x="5473320" y="886095"/>
                </a:cubicBezTo>
                <a:cubicBezTo>
                  <a:pt x="5389575" y="791590"/>
                  <a:pt x="5302986" y="693858"/>
                  <a:pt x="5196301" y="621083"/>
                </a:cubicBezTo>
                <a:cubicBezTo>
                  <a:pt x="5040722" y="515080"/>
                  <a:pt x="4860031" y="497086"/>
                  <a:pt x="4685317" y="479684"/>
                </a:cubicBezTo>
                <a:cubicBezTo>
                  <a:pt x="4646797" y="475847"/>
                  <a:pt x="4606989" y="471882"/>
                  <a:pt x="4568123" y="467035"/>
                </a:cubicBezTo>
                <a:cubicBezTo>
                  <a:pt x="4507835" y="459515"/>
                  <a:pt x="4449623" y="445778"/>
                  <a:pt x="4388029" y="431237"/>
                </a:cubicBezTo>
                <a:cubicBezTo>
                  <a:pt x="4315503" y="414119"/>
                  <a:pt x="4240499" y="396419"/>
                  <a:pt x="4160289" y="389214"/>
                </a:cubicBezTo>
                <a:cubicBezTo>
                  <a:pt x="4151931" y="388463"/>
                  <a:pt x="4143555" y="387869"/>
                  <a:pt x="4135159" y="387404"/>
                </a:cubicBezTo>
                <a:cubicBezTo>
                  <a:pt x="4137080" y="385331"/>
                  <a:pt x="4139021" y="383253"/>
                  <a:pt x="4140942" y="381181"/>
                </a:cubicBezTo>
                <a:cubicBezTo>
                  <a:pt x="4155851" y="365155"/>
                  <a:pt x="4170797" y="349093"/>
                  <a:pt x="4185783" y="333009"/>
                </a:cubicBezTo>
                <a:cubicBezTo>
                  <a:pt x="4211124" y="333979"/>
                  <a:pt x="4236369" y="336248"/>
                  <a:pt x="4261517" y="339991"/>
                </a:cubicBezTo>
                <a:cubicBezTo>
                  <a:pt x="4392236" y="359451"/>
                  <a:pt x="4521245" y="393881"/>
                  <a:pt x="4667488" y="448341"/>
                </a:cubicBezTo>
                <a:lnTo>
                  <a:pt x="4667930" y="448512"/>
                </a:lnTo>
                <a:lnTo>
                  <a:pt x="4668429" y="448506"/>
                </a:lnTo>
                <a:cubicBezTo>
                  <a:pt x="4913537" y="445997"/>
                  <a:pt x="5107791" y="497230"/>
                  <a:pt x="5262295" y="605118"/>
                </a:cubicBezTo>
                <a:cubicBezTo>
                  <a:pt x="5363043" y="675588"/>
                  <a:pt x="5445194" y="769708"/>
                  <a:pt x="5524636" y="860716"/>
                </a:cubicBezTo>
                <a:cubicBezTo>
                  <a:pt x="5563599" y="905345"/>
                  <a:pt x="5603906" y="951512"/>
                  <a:pt x="5645980" y="994432"/>
                </a:cubicBezTo>
                <a:cubicBezTo>
                  <a:pt x="5721291" y="1071261"/>
                  <a:pt x="5802347" y="1126995"/>
                  <a:pt x="5893778" y="1164786"/>
                </a:cubicBezTo>
                <a:cubicBezTo>
                  <a:pt x="5974776" y="1198272"/>
                  <a:pt x="6061768" y="1216677"/>
                  <a:pt x="6159750" y="1221039"/>
                </a:cubicBezTo>
                <a:cubicBezTo>
                  <a:pt x="6207280" y="1223152"/>
                  <a:pt x="6255196" y="1221807"/>
                  <a:pt x="6303322" y="1217965"/>
                </a:cubicBezTo>
                <a:cubicBezTo>
                  <a:pt x="6438498" y="1207110"/>
                  <a:pt x="6575135" y="1176351"/>
                  <a:pt x="6708409" y="1146361"/>
                </a:cubicBezTo>
                <a:cubicBezTo>
                  <a:pt x="6718937" y="1143998"/>
                  <a:pt x="6729446" y="1141635"/>
                  <a:pt x="6739917" y="1139272"/>
                </a:cubicBezTo>
                <a:lnTo>
                  <a:pt x="6738784" y="1134162"/>
                </a:lnTo>
                <a:cubicBezTo>
                  <a:pt x="6728294" y="1136525"/>
                  <a:pt x="6717784" y="1138888"/>
                  <a:pt x="6707256" y="1141251"/>
                </a:cubicBezTo>
                <a:cubicBezTo>
                  <a:pt x="6340747" y="1223748"/>
                  <a:pt x="5961731" y="1309049"/>
                  <a:pt x="5649707" y="990762"/>
                </a:cubicBezTo>
                <a:cubicBezTo>
                  <a:pt x="5607748" y="947939"/>
                  <a:pt x="5567498" y="901849"/>
                  <a:pt x="5528594" y="857258"/>
                </a:cubicBezTo>
                <a:cubicBezTo>
                  <a:pt x="5448940" y="766019"/>
                  <a:pt x="5366578" y="671668"/>
                  <a:pt x="5265292" y="600833"/>
                </a:cubicBezTo>
                <a:cubicBezTo>
                  <a:pt x="5181316" y="542179"/>
                  <a:pt x="5084064" y="499503"/>
                  <a:pt x="4976265" y="473987"/>
                </a:cubicBezTo>
                <a:cubicBezTo>
                  <a:pt x="4884085" y="452172"/>
                  <a:pt x="4783529" y="442118"/>
                  <a:pt x="4668852" y="443263"/>
                </a:cubicBezTo>
                <a:cubicBezTo>
                  <a:pt x="4522456" y="388768"/>
                  <a:pt x="4393235" y="354300"/>
                  <a:pt x="4262285" y="334809"/>
                </a:cubicBezTo>
                <a:cubicBezTo>
                  <a:pt x="4238424" y="331259"/>
                  <a:pt x="4214505" y="329023"/>
                  <a:pt x="4190490" y="327954"/>
                </a:cubicBezTo>
                <a:cubicBezTo>
                  <a:pt x="4207685" y="309491"/>
                  <a:pt x="4224937" y="291002"/>
                  <a:pt x="4242248" y="272499"/>
                </a:cubicBezTo>
                <a:cubicBezTo>
                  <a:pt x="4282862" y="273117"/>
                  <a:pt x="4323245" y="277217"/>
                  <a:pt x="4363226" y="285451"/>
                </a:cubicBezTo>
                <a:cubicBezTo>
                  <a:pt x="4492389" y="312041"/>
                  <a:pt x="4617191" y="354903"/>
                  <a:pt x="4767910" y="424434"/>
                </a:cubicBezTo>
                <a:lnTo>
                  <a:pt x="4768409" y="424662"/>
                </a:lnTo>
                <a:lnTo>
                  <a:pt x="4768966" y="424668"/>
                </a:lnTo>
                <a:cubicBezTo>
                  <a:pt x="5001203" y="427561"/>
                  <a:pt x="5185139" y="479928"/>
                  <a:pt x="5331266" y="584759"/>
                </a:cubicBezTo>
                <a:cubicBezTo>
                  <a:pt x="5426654" y="653302"/>
                  <a:pt x="5504579" y="744040"/>
                  <a:pt x="5579948" y="831801"/>
                </a:cubicBezTo>
                <a:cubicBezTo>
                  <a:pt x="5617008" y="874952"/>
                  <a:pt x="5655336" y="919581"/>
                  <a:pt x="5695336" y="961137"/>
                </a:cubicBezTo>
                <a:cubicBezTo>
                  <a:pt x="5766536" y="1035065"/>
                  <a:pt x="5843077" y="1089301"/>
                  <a:pt x="5929397" y="1126957"/>
                </a:cubicBezTo>
                <a:cubicBezTo>
                  <a:pt x="6005880" y="1160328"/>
                  <a:pt x="6088012" y="1179675"/>
                  <a:pt x="6180480" y="1186092"/>
                </a:cubicBezTo>
                <a:cubicBezTo>
                  <a:pt x="6236983" y="1190011"/>
                  <a:pt x="6294062" y="1188801"/>
                  <a:pt x="6351352" y="1184209"/>
                </a:cubicBezTo>
                <a:cubicBezTo>
                  <a:pt x="6467374" y="1174910"/>
                  <a:pt x="6584183" y="1151683"/>
                  <a:pt x="6698361" y="1128993"/>
                </a:cubicBezTo>
                <a:cubicBezTo>
                  <a:pt x="6708985" y="1126880"/>
                  <a:pt x="6719552" y="1124786"/>
                  <a:pt x="6730118" y="1122692"/>
                </a:cubicBezTo>
                <a:lnTo>
                  <a:pt x="6729119" y="1117639"/>
                </a:lnTo>
                <a:cubicBezTo>
                  <a:pt x="6718553" y="1119733"/>
                  <a:pt x="6707967" y="1121827"/>
                  <a:pt x="6697362" y="1123941"/>
                </a:cubicBezTo>
                <a:cubicBezTo>
                  <a:pt x="6351506" y="1192682"/>
                  <a:pt x="5993892" y="1263766"/>
                  <a:pt x="5699063" y="957564"/>
                </a:cubicBezTo>
                <a:cubicBezTo>
                  <a:pt x="5659159" y="916123"/>
                  <a:pt x="5620869" y="871532"/>
                  <a:pt x="5583867" y="828439"/>
                </a:cubicBezTo>
                <a:cubicBezTo>
                  <a:pt x="5508306" y="740448"/>
                  <a:pt x="5430170" y="649479"/>
                  <a:pt x="5334282" y="580568"/>
                </a:cubicBezTo>
                <a:cubicBezTo>
                  <a:pt x="5254744" y="523518"/>
                  <a:pt x="5162660" y="481255"/>
                  <a:pt x="5060568" y="454954"/>
                </a:cubicBezTo>
                <a:cubicBezTo>
                  <a:pt x="4973421" y="432499"/>
                  <a:pt x="4878245" y="420908"/>
                  <a:pt x="4769582" y="419523"/>
                </a:cubicBezTo>
                <a:cubicBezTo>
                  <a:pt x="4618708" y="349958"/>
                  <a:pt x="4493676" y="307046"/>
                  <a:pt x="4364263" y="280402"/>
                </a:cubicBezTo>
                <a:cubicBezTo>
                  <a:pt x="4325474" y="272414"/>
                  <a:pt x="4286339" y="268287"/>
                  <a:pt x="4246993" y="267429"/>
                </a:cubicBezTo>
                <a:cubicBezTo>
                  <a:pt x="4264322" y="248897"/>
                  <a:pt x="4281728" y="230357"/>
                  <a:pt x="4299192" y="211821"/>
                </a:cubicBezTo>
                <a:cubicBezTo>
                  <a:pt x="4355042" y="210939"/>
                  <a:pt x="4410488" y="216686"/>
                  <a:pt x="4464973" y="230904"/>
                </a:cubicBezTo>
                <a:cubicBezTo>
                  <a:pt x="4626374" y="273033"/>
                  <a:pt x="4759457" y="340287"/>
                  <a:pt x="4868370" y="400513"/>
                </a:cubicBezTo>
                <a:lnTo>
                  <a:pt x="4868908" y="400807"/>
                </a:lnTo>
                <a:lnTo>
                  <a:pt x="4869503" y="400830"/>
                </a:lnTo>
                <a:cubicBezTo>
                  <a:pt x="5088848" y="409122"/>
                  <a:pt x="5262468" y="462622"/>
                  <a:pt x="5400257" y="564390"/>
                </a:cubicBezTo>
                <a:cubicBezTo>
                  <a:pt x="5490265" y="630996"/>
                  <a:pt x="5563982" y="718373"/>
                  <a:pt x="5635259" y="802887"/>
                </a:cubicBezTo>
                <a:cubicBezTo>
                  <a:pt x="5670437" y="844558"/>
                  <a:pt x="5706786" y="887651"/>
                  <a:pt x="5744711" y="927843"/>
                </a:cubicBezTo>
                <a:cubicBezTo>
                  <a:pt x="5811761" y="998851"/>
                  <a:pt x="5883825" y="1051588"/>
                  <a:pt x="5965035" y="1089090"/>
                </a:cubicBezTo>
                <a:cubicBezTo>
                  <a:pt x="6037003" y="1122346"/>
                  <a:pt x="6114275" y="1142615"/>
                  <a:pt x="6201248" y="1151087"/>
                </a:cubicBezTo>
                <a:cubicBezTo>
                  <a:pt x="6268394" y="1157619"/>
                  <a:pt x="6336444" y="1156524"/>
                  <a:pt x="6404608" y="1151068"/>
                </a:cubicBezTo>
                <a:cubicBezTo>
                  <a:pt x="6499650" y="1143441"/>
                  <a:pt x="6594923" y="1127303"/>
                  <a:pt x="6688352" y="1111491"/>
                </a:cubicBezTo>
                <a:cubicBezTo>
                  <a:pt x="6699014" y="1109685"/>
                  <a:pt x="6709676" y="1107879"/>
                  <a:pt x="6720301" y="1106092"/>
                </a:cubicBezTo>
                <a:lnTo>
                  <a:pt x="6719456" y="1101097"/>
                </a:lnTo>
                <a:cubicBezTo>
                  <a:pt x="6708831" y="1102884"/>
                  <a:pt x="6698169" y="1104690"/>
                  <a:pt x="6687507" y="1106496"/>
                </a:cubicBezTo>
                <a:cubicBezTo>
                  <a:pt x="6362322" y="1161558"/>
                  <a:pt x="6026053" y="1218464"/>
                  <a:pt x="5748400" y="924365"/>
                </a:cubicBezTo>
                <a:cubicBezTo>
                  <a:pt x="5710551" y="884289"/>
                  <a:pt x="5674260" y="841234"/>
                  <a:pt x="5639140" y="799621"/>
                </a:cubicBezTo>
                <a:cubicBezTo>
                  <a:pt x="5567671" y="714877"/>
                  <a:pt x="5493762" y="627269"/>
                  <a:pt x="5403273" y="560315"/>
                </a:cubicBezTo>
                <a:cubicBezTo>
                  <a:pt x="5328173" y="504859"/>
                  <a:pt x="5241239" y="463006"/>
                  <a:pt x="5144870" y="435917"/>
                </a:cubicBezTo>
                <a:cubicBezTo>
                  <a:pt x="5062757" y="412835"/>
                  <a:pt x="4972922" y="399708"/>
                  <a:pt x="4870291" y="395788"/>
                </a:cubicBezTo>
                <a:cubicBezTo>
                  <a:pt x="4761204" y="335478"/>
                  <a:pt x="4627931" y="268203"/>
                  <a:pt x="4466241" y="226001"/>
                </a:cubicBezTo>
                <a:cubicBezTo>
                  <a:pt x="4414772" y="212566"/>
                  <a:pt x="4360978" y="206044"/>
                  <a:pt x="4304264" y="206428"/>
                </a:cubicBezTo>
                <a:cubicBezTo>
                  <a:pt x="4321786" y="187854"/>
                  <a:pt x="4339365" y="169287"/>
                  <a:pt x="4357020" y="150750"/>
                </a:cubicBezTo>
                <a:cubicBezTo>
                  <a:pt x="4427491" y="147401"/>
                  <a:pt x="4497730" y="154675"/>
                  <a:pt x="4566720" y="176357"/>
                </a:cubicBezTo>
                <a:cubicBezTo>
                  <a:pt x="4725912" y="226395"/>
                  <a:pt x="4859321" y="305657"/>
                  <a:pt x="4968849" y="376592"/>
                </a:cubicBezTo>
                <a:lnTo>
                  <a:pt x="4969387" y="376943"/>
                </a:lnTo>
                <a:lnTo>
                  <a:pt x="4970021" y="376985"/>
                </a:lnTo>
                <a:cubicBezTo>
                  <a:pt x="5179357" y="390880"/>
                  <a:pt x="5337991" y="443955"/>
                  <a:pt x="5469247" y="544016"/>
                </a:cubicBezTo>
                <a:cubicBezTo>
                  <a:pt x="5553896" y="608691"/>
                  <a:pt x="5623386" y="692725"/>
                  <a:pt x="5690610" y="773973"/>
                </a:cubicBezTo>
                <a:cubicBezTo>
                  <a:pt x="5723846" y="814165"/>
                  <a:pt x="5758236" y="855720"/>
                  <a:pt x="5794086" y="894529"/>
                </a:cubicBezTo>
                <a:cubicBezTo>
                  <a:pt x="5911433" y="1021559"/>
                  <a:pt x="6051412" y="1094008"/>
                  <a:pt x="6222016" y="1116006"/>
                </a:cubicBezTo>
                <a:cubicBezTo>
                  <a:pt x="6303014" y="1126438"/>
                  <a:pt x="6385396" y="1125151"/>
                  <a:pt x="6467624" y="1118561"/>
                </a:cubicBezTo>
                <a:cubicBezTo>
                  <a:pt x="6538305" y="1112894"/>
                  <a:pt x="6608871" y="1103307"/>
                  <a:pt x="6678342" y="1093854"/>
                </a:cubicBezTo>
                <a:cubicBezTo>
                  <a:pt x="6689082" y="1092394"/>
                  <a:pt x="6699782" y="1090934"/>
                  <a:pt x="6710464" y="1089513"/>
                </a:cubicBezTo>
                <a:lnTo>
                  <a:pt x="6709812" y="1084575"/>
                </a:lnTo>
                <a:cubicBezTo>
                  <a:pt x="6699130" y="1086016"/>
                  <a:pt x="6688409" y="1087457"/>
                  <a:pt x="6677670" y="1088917"/>
                </a:cubicBezTo>
                <a:cubicBezTo>
                  <a:pt x="6373138" y="1130319"/>
                  <a:pt x="6058233" y="1173124"/>
                  <a:pt x="5797736" y="891167"/>
                </a:cubicBezTo>
                <a:cubicBezTo>
                  <a:pt x="5761982" y="852454"/>
                  <a:pt x="5727650" y="810937"/>
                  <a:pt x="5694432" y="770803"/>
                </a:cubicBezTo>
                <a:cubicBezTo>
                  <a:pt x="5627056" y="689324"/>
                  <a:pt x="5557355" y="605079"/>
                  <a:pt x="5472264" y="540060"/>
                </a:cubicBezTo>
                <a:cubicBezTo>
                  <a:pt x="5400602" y="485442"/>
                  <a:pt x="5321103" y="445154"/>
                  <a:pt x="5229193" y="416889"/>
                </a:cubicBezTo>
                <a:cubicBezTo>
                  <a:pt x="5152075" y="393179"/>
                  <a:pt x="5067619" y="378515"/>
                  <a:pt x="4971001" y="372063"/>
                </a:cubicBezTo>
                <a:cubicBezTo>
                  <a:pt x="4861319" y="301038"/>
                  <a:pt x="4727699" y="221746"/>
                  <a:pt x="4568200" y="171610"/>
                </a:cubicBezTo>
                <a:cubicBezTo>
                  <a:pt x="4500304" y="150269"/>
                  <a:pt x="4431256" y="142746"/>
                  <a:pt x="4361996" y="145520"/>
                </a:cubicBezTo>
                <a:cubicBezTo>
                  <a:pt x="4379345" y="127315"/>
                  <a:pt x="4396770" y="109140"/>
                  <a:pt x="4414273" y="91008"/>
                </a:cubicBezTo>
                <a:cubicBezTo>
                  <a:pt x="4500535" y="83327"/>
                  <a:pt x="4585683" y="91521"/>
                  <a:pt x="4668468" y="121810"/>
                </a:cubicBezTo>
                <a:cubicBezTo>
                  <a:pt x="4825911" y="179414"/>
                  <a:pt x="4954171" y="266810"/>
                  <a:pt x="5069329" y="352671"/>
                </a:cubicBezTo>
                <a:lnTo>
                  <a:pt x="5069866" y="353076"/>
                </a:lnTo>
                <a:lnTo>
                  <a:pt x="5070558" y="353143"/>
                </a:lnTo>
                <a:cubicBezTo>
                  <a:pt x="5266790" y="372525"/>
                  <a:pt x="5415396" y="426703"/>
                  <a:pt x="5538219" y="523643"/>
                </a:cubicBezTo>
                <a:cubicBezTo>
                  <a:pt x="5617507" y="586394"/>
                  <a:pt x="5682809" y="667058"/>
                  <a:pt x="5745960" y="745078"/>
                </a:cubicBezTo>
                <a:cubicBezTo>
                  <a:pt x="5777275" y="783790"/>
                  <a:pt x="5809686" y="823809"/>
                  <a:pt x="5843441" y="861234"/>
                </a:cubicBezTo>
                <a:cubicBezTo>
                  <a:pt x="5953086" y="982809"/>
                  <a:pt x="6083708" y="1054643"/>
                  <a:pt x="6242785" y="1080848"/>
                </a:cubicBezTo>
                <a:cubicBezTo>
                  <a:pt x="6346511" y="1097927"/>
                  <a:pt x="6452657" y="1094661"/>
                  <a:pt x="6557517" y="1086246"/>
                </a:cubicBezTo>
                <a:cubicBezTo>
                  <a:pt x="6594693" y="1083269"/>
                  <a:pt x="6631695" y="1079657"/>
                  <a:pt x="6668370" y="1076045"/>
                </a:cubicBezTo>
                <a:cubicBezTo>
                  <a:pt x="6679149" y="1074988"/>
                  <a:pt x="6689908" y="1073931"/>
                  <a:pt x="6700628" y="1072913"/>
                </a:cubicBezTo>
                <a:lnTo>
                  <a:pt x="6700167" y="1068033"/>
                </a:lnTo>
                <a:cubicBezTo>
                  <a:pt x="6689428" y="1069071"/>
                  <a:pt x="6678688" y="1070127"/>
                  <a:pt x="6667890" y="1071184"/>
                </a:cubicBezTo>
                <a:cubicBezTo>
                  <a:pt x="6384013" y="1099003"/>
                  <a:pt x="6090432" y="1127764"/>
                  <a:pt x="5847073" y="857968"/>
                </a:cubicBezTo>
                <a:cubicBezTo>
                  <a:pt x="5813394" y="820620"/>
                  <a:pt x="5781041" y="780659"/>
                  <a:pt x="5749764" y="742004"/>
                </a:cubicBezTo>
                <a:cubicBezTo>
                  <a:pt x="5686441" y="663772"/>
                  <a:pt x="5620966" y="582895"/>
                  <a:pt x="5541254" y="519810"/>
                </a:cubicBezTo>
                <a:cubicBezTo>
                  <a:pt x="5474108" y="466812"/>
                  <a:pt x="5399603" y="426925"/>
                  <a:pt x="5313495" y="397863"/>
                </a:cubicBezTo>
                <a:cubicBezTo>
                  <a:pt x="5241411" y="373535"/>
                  <a:pt x="5162315" y="357335"/>
                  <a:pt x="5071711" y="348346"/>
                </a:cubicBezTo>
                <a:cubicBezTo>
                  <a:pt x="4956400" y="262395"/>
                  <a:pt x="4827928" y="174945"/>
                  <a:pt x="4670159" y="117219"/>
                </a:cubicBezTo>
                <a:cubicBezTo>
                  <a:pt x="4592465" y="88792"/>
                  <a:pt x="4509661" y="78139"/>
                  <a:pt x="4419844" y="85236"/>
                </a:cubicBezTo>
                <a:cubicBezTo>
                  <a:pt x="4437269" y="67217"/>
                  <a:pt x="4454753" y="49244"/>
                  <a:pt x="4472332" y="31333"/>
                </a:cubicBezTo>
                <a:cubicBezTo>
                  <a:pt x="4573272" y="18301"/>
                  <a:pt x="4673175" y="26891"/>
                  <a:pt x="4770253" y="67259"/>
                </a:cubicBezTo>
                <a:cubicBezTo>
                  <a:pt x="4927024" y="132460"/>
                  <a:pt x="5054958" y="231469"/>
                  <a:pt x="5169846" y="328748"/>
                </a:cubicBezTo>
                <a:lnTo>
                  <a:pt x="5170365" y="329201"/>
                </a:lnTo>
                <a:lnTo>
                  <a:pt x="5171056" y="329295"/>
                </a:lnTo>
                <a:cubicBezTo>
                  <a:pt x="5354225" y="354165"/>
                  <a:pt x="5492802" y="409450"/>
                  <a:pt x="5607191" y="503267"/>
                </a:cubicBezTo>
                <a:cubicBezTo>
                  <a:pt x="5681157" y="564090"/>
                  <a:pt x="5742251" y="641409"/>
                  <a:pt x="5801329" y="716183"/>
                </a:cubicBezTo>
                <a:cubicBezTo>
                  <a:pt x="5830743" y="753397"/>
                  <a:pt x="5861155" y="791879"/>
                  <a:pt x="5892817" y="827940"/>
                </a:cubicBezTo>
                <a:cubicBezTo>
                  <a:pt x="5994756" y="944000"/>
                  <a:pt x="6116042" y="1015200"/>
                  <a:pt x="6263591" y="1045594"/>
                </a:cubicBezTo>
                <a:cubicBezTo>
                  <a:pt x="6393945" y="1072433"/>
                  <a:pt x="6528411" y="1065113"/>
                  <a:pt x="6658458" y="1058043"/>
                </a:cubicBezTo>
                <a:cubicBezTo>
                  <a:pt x="6669255" y="1057448"/>
                  <a:pt x="6680033" y="1056871"/>
                  <a:pt x="6690772" y="1056314"/>
                </a:cubicBezTo>
                <a:lnTo>
                  <a:pt x="6690523" y="1051511"/>
                </a:lnTo>
                <a:cubicBezTo>
                  <a:pt x="6679783" y="1052068"/>
                  <a:pt x="6669005" y="1052664"/>
                  <a:pt x="6658188" y="1053259"/>
                </a:cubicBezTo>
                <a:cubicBezTo>
                  <a:pt x="6394906" y="1067572"/>
                  <a:pt x="6122671" y="1082385"/>
                  <a:pt x="5896429" y="824770"/>
                </a:cubicBezTo>
                <a:cubicBezTo>
                  <a:pt x="5864844" y="788805"/>
                  <a:pt x="5834470" y="750381"/>
                  <a:pt x="5805094" y="713205"/>
                </a:cubicBezTo>
                <a:cubicBezTo>
                  <a:pt x="5745863" y="638239"/>
                  <a:pt x="5684596" y="560707"/>
                  <a:pt x="5610245" y="499553"/>
                </a:cubicBezTo>
                <a:cubicBezTo>
                  <a:pt x="5495280" y="405268"/>
                  <a:pt x="5356127" y="349674"/>
                  <a:pt x="5172402" y="324631"/>
                </a:cubicBezTo>
                <a:cubicBezTo>
                  <a:pt x="5057360" y="227243"/>
                  <a:pt x="4929233" y="128172"/>
                  <a:pt x="4772098" y="62822"/>
                </a:cubicBezTo>
                <a:cubicBezTo>
                  <a:pt x="4681782" y="25264"/>
                  <a:pt x="4584607" y="12985"/>
                  <a:pt x="4477711" y="25865"/>
                </a:cubicBezTo>
                <a:close/>
                <a:moveTo>
                  <a:pt x="4851417" y="0"/>
                </a:moveTo>
                <a:lnTo>
                  <a:pt x="4837396" y="0"/>
                </a:lnTo>
                <a:lnTo>
                  <a:pt x="4872039" y="12707"/>
                </a:lnTo>
                <a:cubicBezTo>
                  <a:pt x="5036533" y="89077"/>
                  <a:pt x="5163890" y="203539"/>
                  <a:pt x="5270364" y="304834"/>
                </a:cubicBezTo>
                <a:lnTo>
                  <a:pt x="5270882" y="305322"/>
                </a:lnTo>
                <a:lnTo>
                  <a:pt x="5271575" y="305443"/>
                </a:lnTo>
                <a:cubicBezTo>
                  <a:pt x="5441640" y="335818"/>
                  <a:pt x="5570207" y="392203"/>
                  <a:pt x="5676181" y="482890"/>
                </a:cubicBezTo>
                <a:cubicBezTo>
                  <a:pt x="5744787" y="541793"/>
                  <a:pt x="5801694" y="615780"/>
                  <a:pt x="5856736" y="687326"/>
                </a:cubicBezTo>
                <a:cubicBezTo>
                  <a:pt x="5884210" y="723022"/>
                  <a:pt x="5912605" y="759967"/>
                  <a:pt x="5942173" y="794626"/>
                </a:cubicBezTo>
                <a:cubicBezTo>
                  <a:pt x="6036427" y="905192"/>
                  <a:pt x="6148376" y="975700"/>
                  <a:pt x="6284417" y="1010224"/>
                </a:cubicBezTo>
                <a:cubicBezTo>
                  <a:pt x="6404627" y="1040714"/>
                  <a:pt x="6528622" y="1040253"/>
                  <a:pt x="6648544" y="1039811"/>
                </a:cubicBezTo>
                <a:cubicBezTo>
                  <a:pt x="6659360" y="1039772"/>
                  <a:pt x="6670158" y="1039715"/>
                  <a:pt x="6680916" y="1039715"/>
                </a:cubicBezTo>
                <a:lnTo>
                  <a:pt x="6680916" y="1034989"/>
                </a:lnTo>
                <a:cubicBezTo>
                  <a:pt x="6670158" y="1035008"/>
                  <a:pt x="6659360" y="1035046"/>
                  <a:pt x="6648525" y="1035085"/>
                </a:cubicBezTo>
                <a:cubicBezTo>
                  <a:pt x="6405857" y="1035988"/>
                  <a:pt x="6154927" y="1036929"/>
                  <a:pt x="5945766" y="791571"/>
                </a:cubicBezTo>
                <a:cubicBezTo>
                  <a:pt x="5916275" y="756989"/>
                  <a:pt x="5887917" y="720102"/>
                  <a:pt x="5860483" y="684444"/>
                </a:cubicBezTo>
                <a:cubicBezTo>
                  <a:pt x="5805286" y="612707"/>
                  <a:pt x="5748246" y="538530"/>
                  <a:pt x="5679255" y="479307"/>
                </a:cubicBezTo>
                <a:cubicBezTo>
                  <a:pt x="5572743" y="388171"/>
                  <a:pt x="5443696" y="331482"/>
                  <a:pt x="5273111" y="300923"/>
                </a:cubicBezTo>
                <a:cubicBezTo>
                  <a:pt x="5166464" y="199489"/>
                  <a:pt x="5038896" y="84975"/>
                  <a:pt x="4874018" y="8426"/>
                </a:cubicBezTo>
                <a:close/>
                <a:moveTo>
                  <a:pt x="5052357" y="0"/>
                </a:moveTo>
                <a:lnTo>
                  <a:pt x="5043371" y="0"/>
                </a:lnTo>
                <a:lnTo>
                  <a:pt x="5090578" y="28404"/>
                </a:lnTo>
                <a:cubicBezTo>
                  <a:pt x="5200683" y="104793"/>
                  <a:pt x="5291666" y="196944"/>
                  <a:pt x="5370901" y="280912"/>
                </a:cubicBezTo>
                <a:lnTo>
                  <a:pt x="5371381" y="281424"/>
                </a:lnTo>
                <a:lnTo>
                  <a:pt x="5372072" y="281580"/>
                </a:lnTo>
                <a:cubicBezTo>
                  <a:pt x="5529036" y="317465"/>
                  <a:pt x="5647575" y="374957"/>
                  <a:pt x="5745153" y="462504"/>
                </a:cubicBezTo>
                <a:cubicBezTo>
                  <a:pt x="5808456" y="519495"/>
                  <a:pt x="5861174" y="590140"/>
                  <a:pt x="5912163" y="658450"/>
                </a:cubicBezTo>
                <a:cubicBezTo>
                  <a:pt x="5937696" y="692667"/>
                  <a:pt x="5964094" y="728037"/>
                  <a:pt x="5991548" y="761331"/>
                </a:cubicBezTo>
                <a:cubicBezTo>
                  <a:pt x="6078098" y="866345"/>
                  <a:pt x="6180729" y="936142"/>
                  <a:pt x="6305281" y="974720"/>
                </a:cubicBezTo>
                <a:cubicBezTo>
                  <a:pt x="6415366" y="1008803"/>
                  <a:pt x="6528910" y="1015142"/>
                  <a:pt x="6638727" y="1021252"/>
                </a:cubicBezTo>
                <a:cubicBezTo>
                  <a:pt x="6649524" y="1021867"/>
                  <a:pt x="6660302" y="1022462"/>
                  <a:pt x="6671041" y="1023096"/>
                </a:cubicBezTo>
                <a:lnTo>
                  <a:pt x="6671310" y="1018466"/>
                </a:lnTo>
                <a:cubicBezTo>
                  <a:pt x="6660571" y="1017851"/>
                  <a:pt x="6649793" y="1017236"/>
                  <a:pt x="6638976" y="1016641"/>
                </a:cubicBezTo>
                <a:cubicBezTo>
                  <a:pt x="6416884" y="1004249"/>
                  <a:pt x="6187242" y="991454"/>
                  <a:pt x="5995121" y="758373"/>
                </a:cubicBezTo>
                <a:cubicBezTo>
                  <a:pt x="5967744" y="725174"/>
                  <a:pt x="5941366" y="689843"/>
                  <a:pt x="5915871" y="655684"/>
                </a:cubicBezTo>
                <a:cubicBezTo>
                  <a:pt x="5864748" y="587191"/>
                  <a:pt x="5811895" y="516358"/>
                  <a:pt x="5748246" y="459062"/>
                </a:cubicBezTo>
                <a:cubicBezTo>
                  <a:pt x="5650206" y="371091"/>
                  <a:pt x="5531206" y="313303"/>
                  <a:pt x="5373802" y="277227"/>
                </a:cubicBezTo>
                <a:cubicBezTo>
                  <a:pt x="5294422" y="193142"/>
                  <a:pt x="5203285" y="100920"/>
                  <a:pt x="5092949" y="24416"/>
                </a:cubicBezTo>
                <a:close/>
                <a:moveTo>
                  <a:pt x="5222538" y="0"/>
                </a:moveTo>
                <a:lnTo>
                  <a:pt x="5215546" y="0"/>
                </a:lnTo>
                <a:lnTo>
                  <a:pt x="5296418" y="68905"/>
                </a:lnTo>
                <a:cubicBezTo>
                  <a:pt x="5361588" y="130398"/>
                  <a:pt x="5419133" y="195692"/>
                  <a:pt x="5471457" y="257004"/>
                </a:cubicBezTo>
                <a:lnTo>
                  <a:pt x="5471918" y="257523"/>
                </a:lnTo>
                <a:lnTo>
                  <a:pt x="5472552" y="257713"/>
                </a:lnTo>
                <a:cubicBezTo>
                  <a:pt x="5616374" y="299104"/>
                  <a:pt x="5724922" y="357698"/>
                  <a:pt x="5814124" y="442116"/>
                </a:cubicBezTo>
                <a:cubicBezTo>
                  <a:pt x="5872125" y="497203"/>
                  <a:pt x="5920674" y="564532"/>
                  <a:pt x="5967648" y="629652"/>
                </a:cubicBezTo>
                <a:cubicBezTo>
                  <a:pt x="5991221" y="662331"/>
                  <a:pt x="6015602" y="696126"/>
                  <a:pt x="6040904" y="728018"/>
                </a:cubicBezTo>
                <a:cubicBezTo>
                  <a:pt x="6119789" y="827440"/>
                  <a:pt x="6213102" y="896469"/>
                  <a:pt x="6326165" y="939024"/>
                </a:cubicBezTo>
                <a:cubicBezTo>
                  <a:pt x="6426125" y="976642"/>
                  <a:pt x="6529218" y="989725"/>
                  <a:pt x="6628928" y="1002347"/>
                </a:cubicBezTo>
                <a:cubicBezTo>
                  <a:pt x="6639706" y="1003711"/>
                  <a:pt x="6650446" y="1005075"/>
                  <a:pt x="6661147" y="1006459"/>
                </a:cubicBezTo>
                <a:lnTo>
                  <a:pt x="6661743" y="1001963"/>
                </a:lnTo>
                <a:cubicBezTo>
                  <a:pt x="6651022" y="1000580"/>
                  <a:pt x="6640283" y="999216"/>
                  <a:pt x="6629504" y="997852"/>
                </a:cubicBezTo>
                <a:cubicBezTo>
                  <a:pt x="6427970" y="972300"/>
                  <a:pt x="6219577" y="945902"/>
                  <a:pt x="6044457" y="725193"/>
                </a:cubicBezTo>
                <a:cubicBezTo>
                  <a:pt x="6019213" y="693378"/>
                  <a:pt x="5994872" y="659623"/>
                  <a:pt x="5971337" y="626981"/>
                </a:cubicBezTo>
                <a:cubicBezTo>
                  <a:pt x="5924248" y="561704"/>
                  <a:pt x="5875564" y="494202"/>
                  <a:pt x="5817256" y="438820"/>
                </a:cubicBezTo>
                <a:cubicBezTo>
                  <a:pt x="5727631" y="354010"/>
                  <a:pt x="5618698" y="295123"/>
                  <a:pt x="5474473" y="253538"/>
                </a:cubicBezTo>
                <a:cubicBezTo>
                  <a:pt x="5422063" y="192139"/>
                  <a:pt x="5364426" y="126780"/>
                  <a:pt x="5299132" y="65213"/>
                </a:cubicBezTo>
                <a:close/>
                <a:moveTo>
                  <a:pt x="5374107" y="0"/>
                </a:moveTo>
                <a:lnTo>
                  <a:pt x="5367546" y="0"/>
                </a:lnTo>
                <a:lnTo>
                  <a:pt x="5398460" y="28680"/>
                </a:lnTo>
                <a:cubicBezTo>
                  <a:pt x="5463330" y="95507"/>
                  <a:pt x="5520294" y="166468"/>
                  <a:pt x="5572032" y="233102"/>
                </a:cubicBezTo>
                <a:lnTo>
                  <a:pt x="5572435" y="233617"/>
                </a:lnTo>
                <a:lnTo>
                  <a:pt x="5573031" y="233832"/>
                </a:lnTo>
                <a:cubicBezTo>
                  <a:pt x="5703712" y="280733"/>
                  <a:pt x="5802232" y="340436"/>
                  <a:pt x="5883095" y="421725"/>
                </a:cubicBezTo>
                <a:cubicBezTo>
                  <a:pt x="5935813" y="474925"/>
                  <a:pt x="5980232" y="538959"/>
                  <a:pt x="6023190" y="600891"/>
                </a:cubicBezTo>
                <a:cubicBezTo>
                  <a:pt x="6044785" y="632015"/>
                  <a:pt x="6067109" y="664214"/>
                  <a:pt x="6090260" y="694704"/>
                </a:cubicBezTo>
                <a:cubicBezTo>
                  <a:pt x="6249412" y="904289"/>
                  <a:pt x="6437422" y="944288"/>
                  <a:pt x="6619227" y="982981"/>
                </a:cubicBezTo>
                <a:cubicBezTo>
                  <a:pt x="6629928" y="985268"/>
                  <a:pt x="6640610" y="987535"/>
                  <a:pt x="6651233" y="989840"/>
                </a:cubicBezTo>
                <a:lnTo>
                  <a:pt x="6652175" y="985479"/>
                </a:lnTo>
                <a:cubicBezTo>
                  <a:pt x="6641550" y="983173"/>
                  <a:pt x="6630869" y="980907"/>
                  <a:pt x="6620149" y="978620"/>
                </a:cubicBezTo>
                <a:cubicBezTo>
                  <a:pt x="6439132" y="940100"/>
                  <a:pt x="6251968" y="900273"/>
                  <a:pt x="6093814" y="692014"/>
                </a:cubicBezTo>
                <a:cubicBezTo>
                  <a:pt x="6070721" y="661601"/>
                  <a:pt x="6048415" y="629440"/>
                  <a:pt x="6026840" y="598336"/>
                </a:cubicBezTo>
                <a:cubicBezTo>
                  <a:pt x="5983786" y="536262"/>
                  <a:pt x="5939252" y="472064"/>
                  <a:pt x="5886265" y="418585"/>
                </a:cubicBezTo>
                <a:cubicBezTo>
                  <a:pt x="5805017" y="336936"/>
                  <a:pt x="5706172" y="276962"/>
                  <a:pt x="5575145" y="229863"/>
                </a:cubicBezTo>
                <a:cubicBezTo>
                  <a:pt x="5523320" y="163133"/>
                  <a:pt x="5466265" y="92094"/>
                  <a:pt x="5401268" y="25180"/>
                </a:cubicBezTo>
                <a:close/>
                <a:moveTo>
                  <a:pt x="5515110" y="0"/>
                </a:moveTo>
                <a:lnTo>
                  <a:pt x="5509615" y="0"/>
                </a:lnTo>
                <a:lnTo>
                  <a:pt x="5672608" y="209210"/>
                </a:lnTo>
                <a:lnTo>
                  <a:pt x="5672954" y="209694"/>
                </a:lnTo>
                <a:lnTo>
                  <a:pt x="5673511" y="209938"/>
                </a:lnTo>
                <a:cubicBezTo>
                  <a:pt x="5790973" y="262339"/>
                  <a:pt x="5879484" y="323157"/>
                  <a:pt x="5952067" y="401327"/>
                </a:cubicBezTo>
                <a:cubicBezTo>
                  <a:pt x="5999540" y="452675"/>
                  <a:pt x="6039828" y="513447"/>
                  <a:pt x="6078809" y="572221"/>
                </a:cubicBezTo>
                <a:cubicBezTo>
                  <a:pt x="6098405" y="601775"/>
                  <a:pt x="6118655" y="632341"/>
                  <a:pt x="6139634" y="661390"/>
                </a:cubicBezTo>
                <a:cubicBezTo>
                  <a:pt x="6281708" y="858276"/>
                  <a:pt x="6448412" y="911532"/>
                  <a:pt x="6609639" y="963020"/>
                </a:cubicBezTo>
                <a:cubicBezTo>
                  <a:pt x="6620226" y="966401"/>
                  <a:pt x="6630792" y="969763"/>
                  <a:pt x="6641301" y="973164"/>
                </a:cubicBezTo>
                <a:lnTo>
                  <a:pt x="6642646" y="969014"/>
                </a:lnTo>
                <a:cubicBezTo>
                  <a:pt x="6632118" y="965614"/>
                  <a:pt x="6621570" y="962232"/>
                  <a:pt x="6610965" y="958851"/>
                </a:cubicBezTo>
                <a:cubicBezTo>
                  <a:pt x="6450428" y="907574"/>
                  <a:pt x="6284417" y="854568"/>
                  <a:pt x="6143170" y="658835"/>
                </a:cubicBezTo>
                <a:cubicBezTo>
                  <a:pt x="6122248" y="629863"/>
                  <a:pt x="6102018" y="599335"/>
                  <a:pt x="6082440" y="569808"/>
                </a:cubicBezTo>
                <a:cubicBezTo>
                  <a:pt x="6043382" y="510890"/>
                  <a:pt x="6002979" y="449966"/>
                  <a:pt x="5955275" y="398359"/>
                </a:cubicBezTo>
                <a:cubicBezTo>
                  <a:pt x="5882384" y="319860"/>
                  <a:pt x="5793587" y="258791"/>
                  <a:pt x="5675836" y="206194"/>
                </a:cubicBezTo>
                <a:close/>
                <a:moveTo>
                  <a:pt x="5647698" y="0"/>
                </a:moveTo>
                <a:lnTo>
                  <a:pt x="5642311" y="0"/>
                </a:lnTo>
                <a:lnTo>
                  <a:pt x="5693265" y="66910"/>
                </a:lnTo>
                <a:cubicBezTo>
                  <a:pt x="5721500" y="106820"/>
                  <a:pt x="5748005" y="146699"/>
                  <a:pt x="5773202" y="185324"/>
                </a:cubicBezTo>
                <a:lnTo>
                  <a:pt x="5773491" y="185766"/>
                </a:lnTo>
                <a:lnTo>
                  <a:pt x="5773951" y="186025"/>
                </a:lnTo>
                <a:cubicBezTo>
                  <a:pt x="5839522" y="222434"/>
                  <a:pt x="5936486" y="282254"/>
                  <a:pt x="6021038" y="380922"/>
                </a:cubicBezTo>
                <a:cubicBezTo>
                  <a:pt x="6063305" y="430461"/>
                  <a:pt x="6099501" y="488030"/>
                  <a:pt x="6134524" y="543704"/>
                </a:cubicBezTo>
                <a:cubicBezTo>
                  <a:pt x="6152084" y="571633"/>
                  <a:pt x="6170259" y="600507"/>
                  <a:pt x="6188991" y="628057"/>
                </a:cubicBezTo>
                <a:cubicBezTo>
                  <a:pt x="6314099" y="812128"/>
                  <a:pt x="6459535" y="878275"/>
                  <a:pt x="6600187" y="942252"/>
                </a:cubicBezTo>
                <a:cubicBezTo>
                  <a:pt x="6610620" y="946997"/>
                  <a:pt x="6620994" y="951723"/>
                  <a:pt x="6631350" y="956469"/>
                </a:cubicBezTo>
                <a:lnTo>
                  <a:pt x="6633136" y="952588"/>
                </a:lnTo>
                <a:cubicBezTo>
                  <a:pt x="6622780" y="947823"/>
                  <a:pt x="6612387" y="943097"/>
                  <a:pt x="6601955" y="938352"/>
                </a:cubicBezTo>
                <a:cubicBezTo>
                  <a:pt x="6461840" y="874625"/>
                  <a:pt x="6316963" y="808728"/>
                  <a:pt x="6192526" y="625655"/>
                </a:cubicBezTo>
                <a:cubicBezTo>
                  <a:pt x="6173832" y="598163"/>
                  <a:pt x="6155696" y="569324"/>
                  <a:pt x="6138136" y="541424"/>
                </a:cubicBezTo>
                <a:cubicBezTo>
                  <a:pt x="6103036" y="485620"/>
                  <a:pt x="6066763" y="427917"/>
                  <a:pt x="6024285" y="378140"/>
                </a:cubicBezTo>
                <a:cubicBezTo>
                  <a:pt x="5939483" y="279175"/>
                  <a:pt x="5842347" y="219133"/>
                  <a:pt x="5776507" y="182536"/>
                </a:cubicBezTo>
                <a:cubicBezTo>
                  <a:pt x="5751267" y="143854"/>
                  <a:pt x="5724716" y="103919"/>
                  <a:pt x="5696429" y="63955"/>
                </a:cubicBezTo>
                <a:close/>
                <a:moveTo>
                  <a:pt x="5775534" y="0"/>
                </a:moveTo>
                <a:lnTo>
                  <a:pt x="5770255" y="0"/>
                </a:lnTo>
                <a:lnTo>
                  <a:pt x="5794927" y="34916"/>
                </a:lnTo>
                <a:cubicBezTo>
                  <a:pt x="5822842" y="77561"/>
                  <a:pt x="5848975" y="120172"/>
                  <a:pt x="5873797" y="161441"/>
                </a:cubicBezTo>
                <a:lnTo>
                  <a:pt x="5874027" y="161822"/>
                </a:lnTo>
                <a:lnTo>
                  <a:pt x="5874393" y="162079"/>
                </a:lnTo>
                <a:cubicBezTo>
                  <a:pt x="5966496" y="226199"/>
                  <a:pt x="6032988" y="287398"/>
                  <a:pt x="6089991" y="360505"/>
                </a:cubicBezTo>
                <a:cubicBezTo>
                  <a:pt x="6127128" y="408336"/>
                  <a:pt x="6159308" y="462816"/>
                  <a:pt x="6190432" y="515503"/>
                </a:cubicBezTo>
                <a:cubicBezTo>
                  <a:pt x="6205916" y="541695"/>
                  <a:pt x="6221901" y="568776"/>
                  <a:pt x="6238327" y="594737"/>
                </a:cubicBezTo>
                <a:cubicBezTo>
                  <a:pt x="6346549" y="765789"/>
                  <a:pt x="6470813" y="844404"/>
                  <a:pt x="6590966" y="920446"/>
                </a:cubicBezTo>
                <a:cubicBezTo>
                  <a:pt x="6601148" y="926882"/>
                  <a:pt x="6611273" y="933280"/>
                  <a:pt x="6621359" y="939735"/>
                </a:cubicBezTo>
                <a:lnTo>
                  <a:pt x="6623626" y="936200"/>
                </a:lnTo>
                <a:cubicBezTo>
                  <a:pt x="6613540" y="929745"/>
                  <a:pt x="6603395" y="923328"/>
                  <a:pt x="6593213" y="916892"/>
                </a:cubicBezTo>
                <a:cubicBezTo>
                  <a:pt x="6473445" y="841119"/>
                  <a:pt x="6349603" y="762734"/>
                  <a:pt x="6241882" y="592495"/>
                </a:cubicBezTo>
                <a:cubicBezTo>
                  <a:pt x="6225494" y="566588"/>
                  <a:pt x="6209509" y="539533"/>
                  <a:pt x="6194044" y="513368"/>
                </a:cubicBezTo>
                <a:cubicBezTo>
                  <a:pt x="6162862" y="460570"/>
                  <a:pt x="6130605" y="405975"/>
                  <a:pt x="6093295" y="357927"/>
                </a:cubicBezTo>
                <a:cubicBezTo>
                  <a:pt x="6036101" y="284571"/>
                  <a:pt x="5969435" y="223170"/>
                  <a:pt x="5877159" y="158890"/>
                </a:cubicBezTo>
                <a:cubicBezTo>
                  <a:pt x="5851963" y="116997"/>
                  <a:pt x="5825479" y="73799"/>
                  <a:pt x="5797225" y="30649"/>
                </a:cubicBezTo>
                <a:close/>
                <a:moveTo>
                  <a:pt x="5882538" y="0"/>
                </a:moveTo>
                <a:lnTo>
                  <a:pt x="5877641" y="0"/>
                </a:lnTo>
                <a:lnTo>
                  <a:pt x="5907884" y="46467"/>
                </a:lnTo>
                <a:cubicBezTo>
                  <a:pt x="5929219" y="78016"/>
                  <a:pt x="5951318" y="108884"/>
                  <a:pt x="5974603" y="137849"/>
                </a:cubicBezTo>
                <a:cubicBezTo>
                  <a:pt x="5997388" y="166204"/>
                  <a:pt x="6023459" y="191869"/>
                  <a:pt x="6051048" y="219052"/>
                </a:cubicBezTo>
                <a:cubicBezTo>
                  <a:pt x="6088051" y="255496"/>
                  <a:pt x="6126301" y="293184"/>
                  <a:pt x="6158943" y="340073"/>
                </a:cubicBezTo>
                <a:cubicBezTo>
                  <a:pt x="6191065" y="386399"/>
                  <a:pt x="6219326" y="438003"/>
                  <a:pt x="6246665" y="487905"/>
                </a:cubicBezTo>
                <a:cubicBezTo>
                  <a:pt x="6259941" y="512154"/>
                  <a:pt x="6273677" y="537226"/>
                  <a:pt x="6287683" y="561395"/>
                </a:cubicBezTo>
                <a:cubicBezTo>
                  <a:pt x="6379171" y="719199"/>
                  <a:pt x="6482321" y="809669"/>
                  <a:pt x="6582090" y="897161"/>
                </a:cubicBezTo>
                <a:cubicBezTo>
                  <a:pt x="6591907" y="905768"/>
                  <a:pt x="6601667" y="914337"/>
                  <a:pt x="6611407" y="922944"/>
                </a:cubicBezTo>
                <a:lnTo>
                  <a:pt x="6614116" y="919870"/>
                </a:lnTo>
                <a:cubicBezTo>
                  <a:pt x="6604395" y="911263"/>
                  <a:pt x="6594616" y="902675"/>
                  <a:pt x="6584798" y="894068"/>
                </a:cubicBezTo>
                <a:cubicBezTo>
                  <a:pt x="6485280" y="806807"/>
                  <a:pt x="6382379" y="716567"/>
                  <a:pt x="6291237" y="559337"/>
                </a:cubicBezTo>
                <a:cubicBezTo>
                  <a:pt x="6277251" y="535209"/>
                  <a:pt x="6263534" y="510158"/>
                  <a:pt x="6250258" y="485933"/>
                </a:cubicBezTo>
                <a:cubicBezTo>
                  <a:pt x="6222880" y="435936"/>
                  <a:pt x="6194562" y="384236"/>
                  <a:pt x="6162324" y="337728"/>
                </a:cubicBezTo>
                <a:cubicBezTo>
                  <a:pt x="6129452" y="290525"/>
                  <a:pt x="6091066" y="252700"/>
                  <a:pt x="6053929" y="216123"/>
                </a:cubicBezTo>
                <a:cubicBezTo>
                  <a:pt x="6026418" y="189034"/>
                  <a:pt x="6000443" y="163443"/>
                  <a:pt x="5977792" y="135274"/>
                </a:cubicBezTo>
                <a:cubicBezTo>
                  <a:pt x="5954584" y="106397"/>
                  <a:pt x="5932538" y="75597"/>
                  <a:pt x="5911244" y="44105"/>
                </a:cubicBezTo>
                <a:close/>
                <a:moveTo>
                  <a:pt x="6249676" y="0"/>
                </a:moveTo>
                <a:lnTo>
                  <a:pt x="6245414" y="0"/>
                </a:lnTo>
                <a:lnTo>
                  <a:pt x="6276233" y="65976"/>
                </a:lnTo>
                <a:cubicBezTo>
                  <a:pt x="6384531" y="307985"/>
                  <a:pt x="6473560" y="562772"/>
                  <a:pt x="6559649" y="809170"/>
                </a:cubicBezTo>
                <a:cubicBezTo>
                  <a:pt x="6564165" y="822118"/>
                  <a:pt x="6568698" y="835048"/>
                  <a:pt x="6573213" y="847978"/>
                </a:cubicBezTo>
                <a:cubicBezTo>
                  <a:pt x="6572060" y="845884"/>
                  <a:pt x="6570889" y="843809"/>
                  <a:pt x="6569736" y="841696"/>
                </a:cubicBezTo>
                <a:cubicBezTo>
                  <a:pt x="6510178" y="734338"/>
                  <a:pt x="6448604" y="623331"/>
                  <a:pt x="6389969" y="493073"/>
                </a:cubicBezTo>
                <a:cubicBezTo>
                  <a:pt x="6382168" y="475741"/>
                  <a:pt x="6374330" y="458009"/>
                  <a:pt x="6366740" y="440864"/>
                </a:cubicBezTo>
                <a:cubicBezTo>
                  <a:pt x="6345684" y="393245"/>
                  <a:pt x="6323898" y="344004"/>
                  <a:pt x="6300363" y="297397"/>
                </a:cubicBezTo>
                <a:cubicBezTo>
                  <a:pt x="6277481" y="252191"/>
                  <a:pt x="6251795" y="209898"/>
                  <a:pt x="6226972" y="169001"/>
                </a:cubicBezTo>
                <a:cubicBezTo>
                  <a:pt x="6210143" y="141284"/>
                  <a:pt x="6194255" y="115105"/>
                  <a:pt x="6179116" y="88026"/>
                </a:cubicBezTo>
                <a:lnTo>
                  <a:pt x="6131107" y="0"/>
                </a:lnTo>
                <a:lnTo>
                  <a:pt x="6126631" y="0"/>
                </a:lnTo>
                <a:lnTo>
                  <a:pt x="6175677" y="89943"/>
                </a:lnTo>
                <a:cubicBezTo>
                  <a:pt x="6190854" y="117084"/>
                  <a:pt x="6206762" y="143295"/>
                  <a:pt x="6223610" y="171039"/>
                </a:cubicBezTo>
                <a:cubicBezTo>
                  <a:pt x="6248395" y="211877"/>
                  <a:pt x="6274042" y="254101"/>
                  <a:pt x="6296847" y="299171"/>
                </a:cubicBezTo>
                <a:cubicBezTo>
                  <a:pt x="6320343" y="345687"/>
                  <a:pt x="6342111" y="394878"/>
                  <a:pt x="6363149" y="442451"/>
                </a:cubicBezTo>
                <a:cubicBezTo>
                  <a:pt x="6370737" y="459605"/>
                  <a:pt x="6378575" y="477344"/>
                  <a:pt x="6386395" y="494685"/>
                </a:cubicBezTo>
                <a:cubicBezTo>
                  <a:pt x="6445088" y="625079"/>
                  <a:pt x="6506721" y="736183"/>
                  <a:pt x="6566297" y="843598"/>
                </a:cubicBezTo>
                <a:cubicBezTo>
                  <a:pt x="6571177" y="852416"/>
                  <a:pt x="6576038" y="861196"/>
                  <a:pt x="6580898" y="869976"/>
                </a:cubicBezTo>
                <a:cubicBezTo>
                  <a:pt x="6581186" y="870783"/>
                  <a:pt x="6581455" y="871570"/>
                  <a:pt x="6581743" y="872358"/>
                </a:cubicBezTo>
                <a:lnTo>
                  <a:pt x="6582147" y="872224"/>
                </a:lnTo>
                <a:cubicBezTo>
                  <a:pt x="6584260" y="876047"/>
                  <a:pt x="6586393" y="879870"/>
                  <a:pt x="6588506" y="883693"/>
                </a:cubicBezTo>
                <a:cubicBezTo>
                  <a:pt x="6584625" y="878909"/>
                  <a:pt x="6580764" y="874126"/>
                  <a:pt x="6576883" y="869323"/>
                </a:cubicBezTo>
                <a:cubicBezTo>
                  <a:pt x="6497479" y="771399"/>
                  <a:pt x="6415348" y="670132"/>
                  <a:pt x="6340613" y="526202"/>
                </a:cubicBezTo>
                <a:cubicBezTo>
                  <a:pt x="6329277" y="504402"/>
                  <a:pt x="6318077" y="481922"/>
                  <a:pt x="6307221" y="460182"/>
                </a:cubicBezTo>
                <a:cubicBezTo>
                  <a:pt x="6283418" y="412434"/>
                  <a:pt x="6258788" y="363061"/>
                  <a:pt x="6231334" y="317559"/>
                </a:cubicBezTo>
                <a:cubicBezTo>
                  <a:pt x="6203976" y="272351"/>
                  <a:pt x="6172449" y="233100"/>
                  <a:pt x="6141959" y="195143"/>
                </a:cubicBezTo>
                <a:cubicBezTo>
                  <a:pt x="6119212" y="166803"/>
                  <a:pt x="6097714" y="140035"/>
                  <a:pt x="6078463" y="111651"/>
                </a:cubicBezTo>
                <a:lnTo>
                  <a:pt x="6009116" y="0"/>
                </a:lnTo>
                <a:lnTo>
                  <a:pt x="6004403" y="0"/>
                </a:lnTo>
                <a:lnTo>
                  <a:pt x="6075140" y="113897"/>
                </a:lnTo>
                <a:cubicBezTo>
                  <a:pt x="6094467" y="142417"/>
                  <a:pt x="6116023" y="169247"/>
                  <a:pt x="6138828" y="197652"/>
                </a:cubicBezTo>
                <a:cubicBezTo>
                  <a:pt x="6169240" y="235508"/>
                  <a:pt x="6200671" y="274652"/>
                  <a:pt x="6227896" y="319626"/>
                </a:cubicBezTo>
                <a:cubicBezTo>
                  <a:pt x="6255253" y="364991"/>
                  <a:pt x="6279844" y="414292"/>
                  <a:pt x="6303629" y="461968"/>
                </a:cubicBezTo>
                <a:cubicBezTo>
                  <a:pt x="6314484" y="483724"/>
                  <a:pt x="6325704" y="506220"/>
                  <a:pt x="6337039" y="528048"/>
                </a:cubicBezTo>
                <a:cubicBezTo>
                  <a:pt x="6411986" y="672341"/>
                  <a:pt x="6494213" y="773762"/>
                  <a:pt x="6573751" y="871859"/>
                </a:cubicBezTo>
                <a:cubicBezTo>
                  <a:pt x="6583030" y="883290"/>
                  <a:pt x="6592272" y="894683"/>
                  <a:pt x="6601456" y="906095"/>
                </a:cubicBezTo>
                <a:lnTo>
                  <a:pt x="6604587" y="903578"/>
                </a:lnTo>
                <a:cubicBezTo>
                  <a:pt x="6600591" y="898621"/>
                  <a:pt x="6596556" y="893645"/>
                  <a:pt x="6592541" y="888688"/>
                </a:cubicBezTo>
                <a:lnTo>
                  <a:pt x="6595000" y="887324"/>
                </a:lnTo>
                <a:cubicBezTo>
                  <a:pt x="6591426" y="880850"/>
                  <a:pt x="6587833" y="874375"/>
                  <a:pt x="6584260" y="867920"/>
                </a:cubicBezTo>
                <a:cubicBezTo>
                  <a:pt x="6577248" y="847920"/>
                  <a:pt x="6570255" y="827901"/>
                  <a:pt x="6563281" y="807901"/>
                </a:cubicBezTo>
                <a:cubicBezTo>
                  <a:pt x="6477153" y="561422"/>
                  <a:pt x="6388124" y="306558"/>
                  <a:pt x="6279748" y="64401"/>
                </a:cubicBezTo>
                <a:close/>
              </a:path>
            </a:pathLst>
          </a:custGeom>
          <a:gradFill flip="none" rotWithShape="1">
            <a:gsLst>
              <a:gs pos="33660">
                <a:srgbClr val="7290AB"/>
              </a:gs>
              <a:gs pos="0">
                <a:schemeClr val="accent1">
                  <a:alpha val="0"/>
                </a:schemeClr>
              </a:gs>
              <a:gs pos="90000">
                <a:schemeClr val="bg1">
                  <a:alpha val="0"/>
                </a:schemeClr>
              </a:gs>
            </a:gsLst>
            <a:lin ang="0" scaled="1"/>
            <a:tileRect/>
          </a:gradFill>
          <a:ln w="1921" cap="flat">
            <a:noFill/>
            <a:prstDash val="solid"/>
            <a:miter/>
          </a:ln>
        </p:spPr>
        <p:txBody>
          <a:bodyPr wrap="square" rtlCol="0" anchor="ctr">
            <a:noAutofit/>
          </a:bodyPr>
          <a:lstStyle/>
          <a:p>
            <a:endParaRPr lang="zh-CN" altLang="en-US"/>
          </a:p>
        </p:txBody>
      </p:sp>
      <p:pic>
        <p:nvPicPr>
          <p:cNvPr id="3" name="图片 2">
            <a:hlinkClick r:id="rId6"/>
            <a:extLst>
              <a:ext uri="{FF2B5EF4-FFF2-40B4-BE49-F238E27FC236}">
                <a16:creationId xmlns:a16="http://schemas.microsoft.com/office/drawing/2014/main" id="{95937288-680A-4AE6-A9F6-477DCB9134CA}"/>
              </a:ext>
            </a:extLst>
          </p:cNvPr>
          <p:cNvPicPr>
            <a:picLocks noChangeAspect="1"/>
          </p:cNvPicPr>
          <p:nvPr/>
        </p:nvPicPr>
        <p:blipFill>
          <a:blip r:embed="rId7">
            <a:extLst>
              <a:ext uri="{BEBA8EAE-BF5A-486C-A8C5-ECC9F3942E4B}">
                <a14:imgProps xmlns:a14="http://schemas.microsoft.com/office/drawing/2010/main">
                  <a14:imgLayer r:embed="rId8">
                    <a14:imgEffect>
                      <a14:brightnessContrast bright="100000"/>
                    </a14:imgEffect>
                  </a14:imgLayer>
                </a14:imgProps>
              </a:ext>
              <a:ext uri="{28A0092B-C50C-407E-A947-70E740481C1C}">
                <a14:useLocalDpi xmlns:a14="http://schemas.microsoft.com/office/drawing/2010/main" val="0"/>
              </a:ext>
            </a:extLst>
          </a:blip>
          <a:stretch>
            <a:fillRect/>
          </a:stretch>
        </p:blipFill>
        <p:spPr>
          <a:xfrm>
            <a:off x="9707879" y="614045"/>
            <a:ext cx="1609409" cy="212442"/>
          </a:xfrm>
          <a:prstGeom prst="rect">
            <a:avLst/>
          </a:prstGeom>
        </p:spPr>
      </p:pic>
      <p:sp>
        <p:nvSpPr>
          <p:cNvPr id="8" name="文本框 7">
            <a:extLst>
              <a:ext uri="{FF2B5EF4-FFF2-40B4-BE49-F238E27FC236}">
                <a16:creationId xmlns:a16="http://schemas.microsoft.com/office/drawing/2014/main" id="{6A17C481-B9DA-46D8-BA7D-97B811D362A0}"/>
              </a:ext>
            </a:extLst>
          </p:cNvPr>
          <p:cNvSpPr txBox="1"/>
          <p:nvPr/>
        </p:nvSpPr>
        <p:spPr>
          <a:xfrm>
            <a:off x="765178" y="362744"/>
            <a:ext cx="2689698" cy="461665"/>
          </a:xfrm>
          <a:prstGeom prst="rect">
            <a:avLst/>
          </a:prstGeom>
          <a:noFill/>
        </p:spPr>
        <p:txBody>
          <a:bodyPr wrap="square" rtlCol="0">
            <a:noAutofit/>
          </a:bodyPr>
          <a:lstStyle>
            <a:defPPr>
              <a:defRPr lang="zh-CN"/>
            </a:defPPr>
            <a:lvl1pPr algn="just">
              <a:defRPr sz="3200">
                <a:solidFill>
                  <a:schemeClr val="bg1"/>
                </a:solidFill>
                <a:effectLst>
                  <a:outerShdw blurRad="76200" dist="127000" dir="5400000" algn="t" rotWithShape="0">
                    <a:prstClr val="black">
                      <a:alpha val="15000"/>
                    </a:prstClr>
                  </a:outerShdw>
                </a:effectLst>
                <a:latin typeface="+mj-ea"/>
                <a:ea typeface="+mj-ea"/>
              </a:defRPr>
            </a:lvl1pPr>
          </a:lstStyle>
          <a:p>
            <a:r>
              <a:rPr lang="zh-CN" altLang="en-US"/>
              <a:t>重点时间节点</a:t>
            </a:r>
          </a:p>
        </p:txBody>
      </p:sp>
      <p:grpSp>
        <p:nvGrpSpPr>
          <p:cNvPr id="10" name="组合 9">
            <a:extLst>
              <a:ext uri="{FF2B5EF4-FFF2-40B4-BE49-F238E27FC236}">
                <a16:creationId xmlns:a16="http://schemas.microsoft.com/office/drawing/2014/main" id="{B8AF8005-40CF-48FD-B411-1D35E7CEC1F0}"/>
              </a:ext>
            </a:extLst>
          </p:cNvPr>
          <p:cNvGrpSpPr/>
          <p:nvPr/>
        </p:nvGrpSpPr>
        <p:grpSpPr>
          <a:xfrm>
            <a:off x="395141" y="1"/>
            <a:ext cx="354952" cy="962027"/>
            <a:chOff x="395141" y="1"/>
            <a:chExt cx="354952" cy="962027"/>
          </a:xfrm>
        </p:grpSpPr>
        <p:sp>
          <p:nvSpPr>
            <p:cNvPr id="11" name="任意多边形: 形状 10">
              <a:extLst>
                <a:ext uri="{FF2B5EF4-FFF2-40B4-BE49-F238E27FC236}">
                  <a16:creationId xmlns:a16="http://schemas.microsoft.com/office/drawing/2014/main" id="{8D71B0A5-78DD-4FD6-9E21-D918759E8947}"/>
                </a:ext>
              </a:extLst>
            </p:cNvPr>
            <p:cNvSpPr/>
            <p:nvPr/>
          </p:nvSpPr>
          <p:spPr>
            <a:xfrm>
              <a:off x="395141" y="1"/>
              <a:ext cx="354952" cy="962027"/>
            </a:xfrm>
            <a:custGeom>
              <a:avLst/>
              <a:gdLst>
                <a:gd name="connsiteX0" fmla="*/ 0 w 354952"/>
                <a:gd name="connsiteY0" fmla="*/ 0 h 962027"/>
                <a:gd name="connsiteX1" fmla="*/ 354952 w 354952"/>
                <a:gd name="connsiteY1" fmla="*/ 0 h 962027"/>
                <a:gd name="connsiteX2" fmla="*/ 354952 w 354952"/>
                <a:gd name="connsiteY2" fmla="*/ 198188 h 962027"/>
                <a:gd name="connsiteX3" fmla="*/ 354952 w 354952"/>
                <a:gd name="connsiteY3" fmla="*/ 582434 h 962027"/>
                <a:gd name="connsiteX4" fmla="*/ 354952 w 354952"/>
                <a:gd name="connsiteY4" fmla="*/ 815798 h 962027"/>
                <a:gd name="connsiteX5" fmla="*/ 349680 w 354952"/>
                <a:gd name="connsiteY5" fmla="*/ 826285 h 962027"/>
                <a:gd name="connsiteX6" fmla="*/ 190204 w 354952"/>
                <a:gd name="connsiteY6" fmla="*/ 957686 h 962027"/>
                <a:gd name="connsiteX7" fmla="*/ 164748 w 354952"/>
                <a:gd name="connsiteY7" fmla="*/ 957686 h 962027"/>
                <a:gd name="connsiteX8" fmla="*/ 5272 w 354952"/>
                <a:gd name="connsiteY8" fmla="*/ 826285 h 962027"/>
                <a:gd name="connsiteX9" fmla="*/ 0 w 354952"/>
                <a:gd name="connsiteY9" fmla="*/ 815798 h 962027"/>
                <a:gd name="connsiteX10" fmla="*/ 0 w 354952"/>
                <a:gd name="connsiteY10" fmla="*/ 582434 h 962027"/>
                <a:gd name="connsiteX11" fmla="*/ 0 w 354952"/>
                <a:gd name="connsiteY11" fmla="*/ 198188 h 9620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4952" h="962027">
                  <a:moveTo>
                    <a:pt x="0" y="0"/>
                  </a:moveTo>
                  <a:lnTo>
                    <a:pt x="354952" y="0"/>
                  </a:lnTo>
                  <a:lnTo>
                    <a:pt x="354952" y="198188"/>
                  </a:lnTo>
                  <a:lnTo>
                    <a:pt x="354952" y="582434"/>
                  </a:lnTo>
                  <a:lnTo>
                    <a:pt x="354952" y="815798"/>
                  </a:lnTo>
                  <a:cubicBezTo>
                    <a:pt x="354952" y="819729"/>
                    <a:pt x="353054" y="823505"/>
                    <a:pt x="349680" y="826285"/>
                  </a:cubicBezTo>
                  <a:lnTo>
                    <a:pt x="190204" y="957686"/>
                  </a:lnTo>
                  <a:cubicBezTo>
                    <a:pt x="183178" y="963475"/>
                    <a:pt x="171774" y="963475"/>
                    <a:pt x="164748" y="957686"/>
                  </a:cubicBezTo>
                  <a:lnTo>
                    <a:pt x="5272" y="826285"/>
                  </a:lnTo>
                  <a:cubicBezTo>
                    <a:pt x="1898" y="823505"/>
                    <a:pt x="0" y="819729"/>
                    <a:pt x="0" y="815798"/>
                  </a:cubicBezTo>
                  <a:lnTo>
                    <a:pt x="0" y="582434"/>
                  </a:lnTo>
                  <a:lnTo>
                    <a:pt x="0" y="198188"/>
                  </a:lnTo>
                  <a:close/>
                </a:path>
              </a:pathLst>
            </a:custGeom>
            <a:gradFill flip="none" rotWithShape="1">
              <a:gsLst>
                <a:gs pos="0">
                  <a:schemeClr val="accent2">
                    <a:lumMod val="60000"/>
                    <a:lumOff val="40000"/>
                  </a:schemeClr>
                </a:gs>
                <a:gs pos="100000">
                  <a:schemeClr val="accent2"/>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12" name="箭头: V 形 44">
              <a:extLst>
                <a:ext uri="{FF2B5EF4-FFF2-40B4-BE49-F238E27FC236}">
                  <a16:creationId xmlns:a16="http://schemas.microsoft.com/office/drawing/2014/main" id="{FD78BB42-EC4B-444B-9F87-1DE5AAC91FC8}"/>
                </a:ext>
              </a:extLst>
            </p:cNvPr>
            <p:cNvSpPr/>
            <p:nvPr/>
          </p:nvSpPr>
          <p:spPr>
            <a:xfrm flipV="1">
              <a:off x="456486" y="542530"/>
              <a:ext cx="232262" cy="186133"/>
            </a:xfrm>
            <a:custGeom>
              <a:avLst/>
              <a:gdLst>
                <a:gd name="connsiteX0" fmla="*/ 281316 w 281316"/>
                <a:gd name="connsiteY0" fmla="*/ 207408 h 225444"/>
                <a:gd name="connsiteX1" fmla="*/ 281316 w 281316"/>
                <a:gd name="connsiteY1" fmla="*/ 120379 h 225444"/>
                <a:gd name="connsiteX2" fmla="*/ 274850 w 281316"/>
                <a:gd name="connsiteY2" fmla="*/ 106560 h 225444"/>
                <a:gd name="connsiteX3" fmla="*/ 152192 w 281316"/>
                <a:gd name="connsiteY3" fmla="*/ 4181 h 225444"/>
                <a:gd name="connsiteX4" fmla="*/ 129124 w 281316"/>
                <a:gd name="connsiteY4" fmla="*/ 4181 h 225444"/>
                <a:gd name="connsiteX5" fmla="*/ 6466 w 281316"/>
                <a:gd name="connsiteY5" fmla="*/ 106560 h 225444"/>
                <a:gd name="connsiteX6" fmla="*/ 0 w 281316"/>
                <a:gd name="connsiteY6" fmla="*/ 120379 h 225444"/>
                <a:gd name="connsiteX7" fmla="*/ 0 w 281316"/>
                <a:gd name="connsiteY7" fmla="*/ 207408 h 225444"/>
                <a:gd name="connsiteX8" fmla="*/ 29534 w 281316"/>
                <a:gd name="connsiteY8" fmla="*/ 221227 h 225444"/>
                <a:gd name="connsiteX9" fmla="*/ 129124 w 281316"/>
                <a:gd name="connsiteY9" fmla="*/ 138102 h 225444"/>
                <a:gd name="connsiteX10" fmla="*/ 152192 w 281316"/>
                <a:gd name="connsiteY10" fmla="*/ 138102 h 225444"/>
                <a:gd name="connsiteX11" fmla="*/ 251782 w 281316"/>
                <a:gd name="connsiteY11" fmla="*/ 221227 h 225444"/>
                <a:gd name="connsiteX12" fmla="*/ 281316 w 281316"/>
                <a:gd name="connsiteY12" fmla="*/ 207408 h 225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81316" h="225444">
                  <a:moveTo>
                    <a:pt x="281316" y="207408"/>
                  </a:moveTo>
                  <a:lnTo>
                    <a:pt x="281316" y="120379"/>
                  </a:lnTo>
                  <a:cubicBezTo>
                    <a:pt x="281316" y="115039"/>
                    <a:pt x="278950" y="109982"/>
                    <a:pt x="274850" y="106560"/>
                  </a:cubicBezTo>
                  <a:lnTo>
                    <a:pt x="152192" y="4181"/>
                  </a:lnTo>
                  <a:cubicBezTo>
                    <a:pt x="145514" y="-1393"/>
                    <a:pt x="135802" y="-1393"/>
                    <a:pt x="129124" y="4181"/>
                  </a:cubicBezTo>
                  <a:lnTo>
                    <a:pt x="6466" y="106560"/>
                  </a:lnTo>
                  <a:cubicBezTo>
                    <a:pt x="2366" y="109982"/>
                    <a:pt x="0" y="115039"/>
                    <a:pt x="0" y="120379"/>
                  </a:cubicBezTo>
                  <a:lnTo>
                    <a:pt x="0" y="207408"/>
                  </a:lnTo>
                  <a:cubicBezTo>
                    <a:pt x="0" y="222680"/>
                    <a:pt x="17809" y="231013"/>
                    <a:pt x="29534" y="221227"/>
                  </a:cubicBezTo>
                  <a:lnTo>
                    <a:pt x="129124" y="138102"/>
                  </a:lnTo>
                  <a:cubicBezTo>
                    <a:pt x="135802" y="132528"/>
                    <a:pt x="145514" y="132528"/>
                    <a:pt x="152192" y="138102"/>
                  </a:cubicBezTo>
                  <a:lnTo>
                    <a:pt x="251782" y="221227"/>
                  </a:lnTo>
                  <a:cubicBezTo>
                    <a:pt x="263507" y="231013"/>
                    <a:pt x="281316" y="222680"/>
                    <a:pt x="281316" y="207408"/>
                  </a:cubicBezTo>
                </a:path>
              </a:pathLst>
            </a:custGeom>
            <a:gradFill flip="none" rotWithShape="1">
              <a:gsLst>
                <a:gs pos="0">
                  <a:schemeClr val="accent2">
                    <a:lumMod val="60000"/>
                    <a:lumOff val="40000"/>
                    <a:alpha val="0"/>
                  </a:schemeClr>
                </a:gs>
                <a:gs pos="100000">
                  <a:schemeClr val="bg1"/>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72" name="TextBox 16">
            <a:extLst>
              <a:ext uri="{FF2B5EF4-FFF2-40B4-BE49-F238E27FC236}">
                <a16:creationId xmlns:a16="http://schemas.microsoft.com/office/drawing/2014/main" id="{C19A72B7-FD90-41AC-AF57-94CF9FF1C481}"/>
              </a:ext>
            </a:extLst>
          </p:cNvPr>
          <p:cNvSpPr txBox="1"/>
          <p:nvPr/>
        </p:nvSpPr>
        <p:spPr>
          <a:xfrm>
            <a:off x="990772" y="1685249"/>
            <a:ext cx="1565488" cy="307777"/>
          </a:xfrm>
          <a:prstGeom prst="rect">
            <a:avLst/>
          </a:prstGeom>
          <a:noFill/>
        </p:spPr>
        <p:txBody>
          <a:bodyPr wrap="square" rtlCol="0">
            <a:noAutofit/>
          </a:bodyPr>
          <a:lstStyle>
            <a:defPPr>
              <a:defRPr lang="zh-CN"/>
            </a:defPPr>
            <a:lvl1pPr algn="ctr">
              <a:defRPr sz="2000">
                <a:gradFill flip="none" rotWithShape="1">
                  <a:gsLst>
                    <a:gs pos="0">
                      <a:schemeClr val="accent1">
                        <a:lumMod val="60000"/>
                        <a:lumOff val="40000"/>
                      </a:schemeClr>
                    </a:gs>
                    <a:gs pos="100000">
                      <a:schemeClr val="accent1"/>
                    </a:gs>
                  </a:gsLst>
                  <a:lin ang="5400000" scaled="1"/>
                  <a:tileRect/>
                </a:gradFill>
                <a:latin typeface="+mj-lt"/>
                <a:ea typeface="+mj-ea"/>
              </a:defRPr>
            </a:lvl1pPr>
          </a:lstStyle>
          <a:p>
            <a:r>
              <a:rPr lang="en-US" altLang="zh-CN" sz="1400">
                <a:gradFill flip="none" rotWithShape="1">
                  <a:gsLst>
                    <a:gs pos="0">
                      <a:schemeClr val="accent2">
                        <a:lumMod val="60000"/>
                        <a:lumOff val="40000"/>
                      </a:schemeClr>
                    </a:gs>
                    <a:gs pos="100000">
                      <a:schemeClr val="accent2"/>
                    </a:gs>
                  </a:gsLst>
                  <a:lin ang="5400000" scaled="1"/>
                  <a:tileRect/>
                </a:gradFill>
              </a:rPr>
              <a:t>20XX</a:t>
            </a:r>
            <a:r>
              <a:rPr lang="zh-CN" altLang="en-US" sz="1400">
                <a:gradFill flip="none" rotWithShape="1">
                  <a:gsLst>
                    <a:gs pos="0">
                      <a:schemeClr val="accent2">
                        <a:lumMod val="60000"/>
                        <a:lumOff val="40000"/>
                      </a:schemeClr>
                    </a:gs>
                    <a:gs pos="100000">
                      <a:schemeClr val="accent2"/>
                    </a:gs>
                  </a:gsLst>
                  <a:lin ang="5400000" scaled="1"/>
                  <a:tileRect/>
                </a:gradFill>
              </a:rPr>
              <a:t>年</a:t>
            </a:r>
            <a:r>
              <a:rPr lang="en-US" altLang="zh-CN" sz="1400">
                <a:gradFill flip="none" rotWithShape="1">
                  <a:gsLst>
                    <a:gs pos="0">
                      <a:schemeClr val="accent2">
                        <a:lumMod val="60000"/>
                        <a:lumOff val="40000"/>
                      </a:schemeClr>
                    </a:gs>
                    <a:gs pos="100000">
                      <a:schemeClr val="accent2"/>
                    </a:gs>
                  </a:gsLst>
                  <a:lin ang="5400000" scaled="1"/>
                  <a:tileRect/>
                </a:gradFill>
              </a:rPr>
              <a:t>3</a:t>
            </a:r>
            <a:r>
              <a:rPr lang="zh-CN" altLang="en-US" sz="1400">
                <a:gradFill flip="none" rotWithShape="1">
                  <a:gsLst>
                    <a:gs pos="0">
                      <a:schemeClr val="accent2">
                        <a:lumMod val="60000"/>
                        <a:lumOff val="40000"/>
                      </a:schemeClr>
                    </a:gs>
                    <a:gs pos="100000">
                      <a:schemeClr val="accent2"/>
                    </a:gs>
                  </a:gsLst>
                  <a:lin ang="5400000" scaled="1"/>
                  <a:tileRect/>
                </a:gradFill>
              </a:rPr>
              <a:t>月</a:t>
            </a:r>
            <a:r>
              <a:rPr lang="en-US" altLang="zh-CN" sz="1400">
                <a:gradFill flip="none" rotWithShape="1">
                  <a:gsLst>
                    <a:gs pos="0">
                      <a:schemeClr val="accent2">
                        <a:lumMod val="60000"/>
                        <a:lumOff val="40000"/>
                      </a:schemeClr>
                    </a:gs>
                    <a:gs pos="100000">
                      <a:schemeClr val="accent2"/>
                    </a:gs>
                  </a:gsLst>
                  <a:lin ang="5400000" scaled="1"/>
                  <a:tileRect/>
                </a:gradFill>
              </a:rPr>
              <a:t>11</a:t>
            </a:r>
            <a:r>
              <a:rPr lang="zh-CN" altLang="en-US" sz="1400">
                <a:gradFill flip="none" rotWithShape="1">
                  <a:gsLst>
                    <a:gs pos="0">
                      <a:schemeClr val="accent2">
                        <a:lumMod val="60000"/>
                        <a:lumOff val="40000"/>
                      </a:schemeClr>
                    </a:gs>
                    <a:gs pos="100000">
                      <a:schemeClr val="accent2"/>
                    </a:gs>
                  </a:gsLst>
                  <a:lin ang="5400000" scaled="1"/>
                  <a:tileRect/>
                </a:gradFill>
              </a:rPr>
              <a:t>日</a:t>
            </a:r>
            <a:endParaRPr lang="zh-CN" altLang="en-US" sz="1400" dirty="0">
              <a:gradFill flip="none" rotWithShape="1">
                <a:gsLst>
                  <a:gs pos="0">
                    <a:schemeClr val="accent2">
                      <a:lumMod val="60000"/>
                      <a:lumOff val="40000"/>
                    </a:schemeClr>
                  </a:gs>
                  <a:gs pos="100000">
                    <a:schemeClr val="accent2"/>
                  </a:gs>
                </a:gsLst>
                <a:lin ang="5400000" scaled="1"/>
                <a:tileRect/>
              </a:gradFill>
            </a:endParaRPr>
          </a:p>
        </p:txBody>
      </p:sp>
      <p:sp>
        <p:nvSpPr>
          <p:cNvPr id="73" name="TextBox 17">
            <a:extLst>
              <a:ext uri="{FF2B5EF4-FFF2-40B4-BE49-F238E27FC236}">
                <a16:creationId xmlns:a16="http://schemas.microsoft.com/office/drawing/2014/main" id="{13883B40-1D47-4C5B-8EF1-4E9EFD756785}"/>
              </a:ext>
            </a:extLst>
          </p:cNvPr>
          <p:cNvSpPr txBox="1"/>
          <p:nvPr/>
        </p:nvSpPr>
        <p:spPr>
          <a:xfrm>
            <a:off x="838199" y="2107171"/>
            <a:ext cx="1870635" cy="914609"/>
          </a:xfrm>
          <a:prstGeom prst="rect">
            <a:avLst/>
          </a:prstGeom>
          <a:noFill/>
        </p:spPr>
        <p:txBody>
          <a:bodyPr wrap="square" rtlCol="0">
            <a:noAutofit/>
          </a:bodyPr>
          <a:lstStyle>
            <a:defPPr>
              <a:defRPr lang="zh-CN"/>
            </a:defPPr>
            <a:lvl1pPr algn="ctr">
              <a:lnSpc>
                <a:spcPct val="130000"/>
              </a:lnSpc>
              <a:defRPr sz="1400">
                <a:solidFill>
                  <a:schemeClr val="tx1">
                    <a:lumMod val="75000"/>
                    <a:lumOff val="25000"/>
                    <a:alpha val="80000"/>
                  </a:schemeClr>
                </a:solidFill>
                <a:latin typeface="+mn-ea"/>
              </a:defRPr>
            </a:lvl1pPr>
          </a:lstStyle>
          <a:p>
            <a:r>
              <a:rPr lang="zh-CN" altLang="en-US" dirty="0">
                <a:solidFill>
                  <a:schemeClr val="bg1"/>
                </a:solidFill>
              </a:rPr>
              <a:t>点击输入说明的文字内容点击输入说明的文字输入说明</a:t>
            </a:r>
          </a:p>
        </p:txBody>
      </p:sp>
      <p:cxnSp>
        <p:nvCxnSpPr>
          <p:cNvPr id="25" name="直接连接符 24">
            <a:extLst>
              <a:ext uri="{FF2B5EF4-FFF2-40B4-BE49-F238E27FC236}">
                <a16:creationId xmlns:a16="http://schemas.microsoft.com/office/drawing/2014/main" id="{5EFB3693-7F5A-4C29-BD20-F1D3626C59E3}"/>
              </a:ext>
            </a:extLst>
          </p:cNvPr>
          <p:cNvCxnSpPr>
            <a:cxnSpLocks/>
          </p:cNvCxnSpPr>
          <p:nvPr/>
        </p:nvCxnSpPr>
        <p:spPr>
          <a:xfrm>
            <a:off x="1568437" y="2054938"/>
            <a:ext cx="410159" cy="0"/>
          </a:xfrm>
          <a:prstGeom prst="line">
            <a:avLst/>
          </a:prstGeom>
          <a:ln w="19050">
            <a:solidFill>
              <a:schemeClr val="accent2"/>
            </a:solidFill>
          </a:ln>
        </p:spPr>
        <p:style>
          <a:lnRef idx="1">
            <a:schemeClr val="accent1"/>
          </a:lnRef>
          <a:fillRef idx="0">
            <a:schemeClr val="accent1"/>
          </a:fillRef>
          <a:effectRef idx="0">
            <a:schemeClr val="accent1"/>
          </a:effectRef>
          <a:fontRef idx="minor">
            <a:schemeClr val="tx1"/>
          </a:fontRef>
        </p:style>
      </p:cxnSp>
      <p:pic>
        <p:nvPicPr>
          <p:cNvPr id="77" name="图片 76" descr="äºæ´²äºº, äºº, ä¼æ¥­ ç åè´¹ç´ æå¾ç">
            <a:extLst>
              <a:ext uri="{FF2B5EF4-FFF2-40B4-BE49-F238E27FC236}">
                <a16:creationId xmlns:a16="http://schemas.microsoft.com/office/drawing/2014/main" id="{155657C7-5486-4E92-9388-B36EEAF2CAA8}"/>
              </a:ext>
            </a:extLst>
          </p:cNvPr>
          <p:cNvPicPr>
            <a:picLocks noChangeArrowheads="1"/>
          </p:cNvPicPr>
          <p:nvPr/>
        </p:nvPicPr>
        <p:blipFill>
          <a:blip r:embed="rId9">
            <a:extLst>
              <a:ext uri="{28A0092B-C50C-407E-A947-70E740481C1C}">
                <a14:useLocalDpi xmlns:a14="http://schemas.microsoft.com/office/drawing/2010/main" val="0"/>
              </a:ext>
            </a:extLst>
          </a:blip>
          <a:srcRect l="35245" t="150" r="8880" b="150"/>
          <a:stretch>
            <a:fillRect/>
          </a:stretch>
        </p:blipFill>
        <p:spPr bwMode="auto">
          <a:xfrm>
            <a:off x="888392" y="4010664"/>
            <a:ext cx="1770249" cy="2103722"/>
          </a:xfrm>
          <a:custGeom>
            <a:avLst/>
            <a:gdLst>
              <a:gd name="connsiteX0" fmla="*/ 0 w 2661026"/>
              <a:gd name="connsiteY0" fmla="*/ 0 h 3162300"/>
              <a:gd name="connsiteX1" fmla="*/ 2661026 w 2661026"/>
              <a:gd name="connsiteY1" fmla="*/ 0 h 3162300"/>
              <a:gd name="connsiteX2" fmla="*/ 2661026 w 2661026"/>
              <a:gd name="connsiteY2" fmla="*/ 3162300 h 3162300"/>
              <a:gd name="connsiteX3" fmla="*/ 0 w 2661026"/>
              <a:gd name="connsiteY3" fmla="*/ 3162300 h 3162300"/>
            </a:gdLst>
            <a:ahLst/>
            <a:cxnLst>
              <a:cxn ang="0">
                <a:pos x="connsiteX0" y="connsiteY0"/>
              </a:cxn>
              <a:cxn ang="0">
                <a:pos x="connsiteX1" y="connsiteY1"/>
              </a:cxn>
              <a:cxn ang="0">
                <a:pos x="connsiteX2" y="connsiteY2"/>
              </a:cxn>
              <a:cxn ang="0">
                <a:pos x="connsiteX3" y="connsiteY3"/>
              </a:cxn>
            </a:cxnLst>
            <a:rect l="l" t="t" r="r" b="b"/>
            <a:pathLst>
              <a:path w="2661026" h="3162300">
                <a:moveTo>
                  <a:pt x="0" y="0"/>
                </a:moveTo>
                <a:lnTo>
                  <a:pt x="2661026" y="0"/>
                </a:lnTo>
                <a:lnTo>
                  <a:pt x="2661026" y="3162300"/>
                </a:lnTo>
                <a:lnTo>
                  <a:pt x="0" y="3162300"/>
                </a:lnTo>
                <a:close/>
              </a:path>
            </a:pathLst>
          </a:custGeom>
          <a:noFill/>
          <a:ln w="12700">
            <a:solidFill>
              <a:schemeClr val="bg1"/>
            </a:solidFill>
          </a:ln>
          <a:effectLst>
            <a:outerShdw blurRad="279400" dist="317500" dir="2700000" sx="94000" sy="94000" algn="tl" rotWithShape="0">
              <a:prstClr val="black">
                <a:alpha val="25000"/>
              </a:prstClr>
            </a:outerShdw>
          </a:effectLst>
          <a:extLst>
            <a:ext uri="{909E8E84-426E-40DD-AFC4-6F175D3DCCD1}">
              <a14:hiddenFill xmlns:a14="http://schemas.microsoft.com/office/drawing/2010/main">
                <a:solidFill>
                  <a:srgbClr val="FFFFFF"/>
                </a:solidFill>
              </a14:hiddenFill>
            </a:ext>
          </a:extLst>
        </p:spPr>
      </p:pic>
      <p:sp>
        <p:nvSpPr>
          <p:cNvPr id="127" name="TextBox 16">
            <a:extLst>
              <a:ext uri="{FF2B5EF4-FFF2-40B4-BE49-F238E27FC236}">
                <a16:creationId xmlns:a16="http://schemas.microsoft.com/office/drawing/2014/main" id="{5C558EF6-4C7B-41FD-AAAA-F8E06C898806}"/>
              </a:ext>
            </a:extLst>
          </p:cNvPr>
          <p:cNvSpPr txBox="1"/>
          <p:nvPr/>
        </p:nvSpPr>
        <p:spPr>
          <a:xfrm>
            <a:off x="3153419" y="1396324"/>
            <a:ext cx="1565488" cy="307777"/>
          </a:xfrm>
          <a:prstGeom prst="rect">
            <a:avLst/>
          </a:prstGeom>
          <a:noFill/>
        </p:spPr>
        <p:txBody>
          <a:bodyPr wrap="square" rtlCol="0">
            <a:noAutofit/>
          </a:bodyPr>
          <a:lstStyle>
            <a:defPPr>
              <a:defRPr lang="zh-CN"/>
            </a:defPPr>
            <a:lvl1pPr algn="ctr">
              <a:defRPr sz="2000">
                <a:gradFill flip="none" rotWithShape="1">
                  <a:gsLst>
                    <a:gs pos="0">
                      <a:schemeClr val="accent1">
                        <a:lumMod val="60000"/>
                        <a:lumOff val="40000"/>
                      </a:schemeClr>
                    </a:gs>
                    <a:gs pos="100000">
                      <a:schemeClr val="accent1"/>
                    </a:gs>
                  </a:gsLst>
                  <a:lin ang="5400000" scaled="1"/>
                  <a:tileRect/>
                </a:gradFill>
                <a:latin typeface="+mj-lt"/>
                <a:ea typeface="+mj-ea"/>
              </a:defRPr>
            </a:lvl1pPr>
          </a:lstStyle>
          <a:p>
            <a:r>
              <a:rPr lang="en-US" altLang="zh-CN" sz="1400">
                <a:gradFill flip="none" rotWithShape="1">
                  <a:gsLst>
                    <a:gs pos="0">
                      <a:schemeClr val="accent2">
                        <a:lumMod val="60000"/>
                        <a:lumOff val="40000"/>
                      </a:schemeClr>
                    </a:gs>
                    <a:gs pos="100000">
                      <a:schemeClr val="accent2"/>
                    </a:gs>
                  </a:gsLst>
                  <a:lin ang="5400000" scaled="1"/>
                  <a:tileRect/>
                </a:gradFill>
              </a:rPr>
              <a:t>20XX</a:t>
            </a:r>
            <a:r>
              <a:rPr lang="zh-CN" altLang="en-US" sz="1400">
                <a:gradFill flip="none" rotWithShape="1">
                  <a:gsLst>
                    <a:gs pos="0">
                      <a:schemeClr val="accent2">
                        <a:lumMod val="60000"/>
                        <a:lumOff val="40000"/>
                      </a:schemeClr>
                    </a:gs>
                    <a:gs pos="100000">
                      <a:schemeClr val="accent2"/>
                    </a:gs>
                  </a:gsLst>
                  <a:lin ang="5400000" scaled="1"/>
                  <a:tileRect/>
                </a:gradFill>
              </a:rPr>
              <a:t>年</a:t>
            </a:r>
            <a:r>
              <a:rPr lang="en-US" altLang="zh-CN" sz="1400">
                <a:gradFill flip="none" rotWithShape="1">
                  <a:gsLst>
                    <a:gs pos="0">
                      <a:schemeClr val="accent2">
                        <a:lumMod val="60000"/>
                        <a:lumOff val="40000"/>
                      </a:schemeClr>
                    </a:gs>
                    <a:gs pos="100000">
                      <a:schemeClr val="accent2"/>
                    </a:gs>
                  </a:gsLst>
                  <a:lin ang="5400000" scaled="1"/>
                  <a:tileRect/>
                </a:gradFill>
              </a:rPr>
              <a:t>5</a:t>
            </a:r>
            <a:r>
              <a:rPr lang="zh-CN" altLang="en-US" sz="1400">
                <a:gradFill flip="none" rotWithShape="1">
                  <a:gsLst>
                    <a:gs pos="0">
                      <a:schemeClr val="accent2">
                        <a:lumMod val="60000"/>
                        <a:lumOff val="40000"/>
                      </a:schemeClr>
                    </a:gs>
                    <a:gs pos="100000">
                      <a:schemeClr val="accent2"/>
                    </a:gs>
                  </a:gsLst>
                  <a:lin ang="5400000" scaled="1"/>
                  <a:tileRect/>
                </a:gradFill>
              </a:rPr>
              <a:t>月</a:t>
            </a:r>
            <a:r>
              <a:rPr lang="en-US" altLang="zh-CN" sz="1400">
                <a:gradFill flip="none" rotWithShape="1">
                  <a:gsLst>
                    <a:gs pos="0">
                      <a:schemeClr val="accent2">
                        <a:lumMod val="60000"/>
                        <a:lumOff val="40000"/>
                      </a:schemeClr>
                    </a:gs>
                    <a:gs pos="100000">
                      <a:schemeClr val="accent2"/>
                    </a:gs>
                  </a:gsLst>
                  <a:lin ang="5400000" scaled="1"/>
                  <a:tileRect/>
                </a:gradFill>
              </a:rPr>
              <a:t>18</a:t>
            </a:r>
            <a:r>
              <a:rPr lang="zh-CN" altLang="en-US" sz="1400">
                <a:gradFill flip="none" rotWithShape="1">
                  <a:gsLst>
                    <a:gs pos="0">
                      <a:schemeClr val="accent2">
                        <a:lumMod val="60000"/>
                        <a:lumOff val="40000"/>
                      </a:schemeClr>
                    </a:gs>
                    <a:gs pos="100000">
                      <a:schemeClr val="accent2"/>
                    </a:gs>
                  </a:gsLst>
                  <a:lin ang="5400000" scaled="1"/>
                  <a:tileRect/>
                </a:gradFill>
              </a:rPr>
              <a:t>日</a:t>
            </a:r>
          </a:p>
        </p:txBody>
      </p:sp>
      <p:sp>
        <p:nvSpPr>
          <p:cNvPr id="128" name="TextBox 17">
            <a:extLst>
              <a:ext uri="{FF2B5EF4-FFF2-40B4-BE49-F238E27FC236}">
                <a16:creationId xmlns:a16="http://schemas.microsoft.com/office/drawing/2014/main" id="{7B4DCA6A-2E5B-4370-99EA-45C3EC26BBBB}"/>
              </a:ext>
            </a:extLst>
          </p:cNvPr>
          <p:cNvSpPr txBox="1"/>
          <p:nvPr/>
        </p:nvSpPr>
        <p:spPr>
          <a:xfrm>
            <a:off x="3000846" y="1818246"/>
            <a:ext cx="1870635" cy="914609"/>
          </a:xfrm>
          <a:prstGeom prst="rect">
            <a:avLst/>
          </a:prstGeom>
          <a:noFill/>
        </p:spPr>
        <p:txBody>
          <a:bodyPr wrap="square" rtlCol="0">
            <a:noAutofit/>
          </a:bodyPr>
          <a:lstStyle>
            <a:defPPr>
              <a:defRPr lang="zh-CN"/>
            </a:defPPr>
            <a:lvl1pPr algn="ctr">
              <a:lnSpc>
                <a:spcPct val="130000"/>
              </a:lnSpc>
              <a:defRPr sz="1400">
                <a:solidFill>
                  <a:schemeClr val="tx1">
                    <a:lumMod val="75000"/>
                    <a:lumOff val="25000"/>
                    <a:alpha val="80000"/>
                  </a:schemeClr>
                </a:solidFill>
                <a:latin typeface="+mn-ea"/>
              </a:defRPr>
            </a:lvl1pPr>
          </a:lstStyle>
          <a:p>
            <a:r>
              <a:rPr lang="zh-CN" altLang="en-US" dirty="0">
                <a:solidFill>
                  <a:schemeClr val="bg1"/>
                </a:solidFill>
              </a:rPr>
              <a:t>点击输入说明的文字内容点击输入说明的文字输入说明</a:t>
            </a:r>
          </a:p>
        </p:txBody>
      </p:sp>
      <p:cxnSp>
        <p:nvCxnSpPr>
          <p:cNvPr id="130" name="直接连接符 129">
            <a:extLst>
              <a:ext uri="{FF2B5EF4-FFF2-40B4-BE49-F238E27FC236}">
                <a16:creationId xmlns:a16="http://schemas.microsoft.com/office/drawing/2014/main" id="{F3895BB5-01CA-483E-B5CA-CA526FE48A9C}"/>
              </a:ext>
            </a:extLst>
          </p:cNvPr>
          <p:cNvCxnSpPr>
            <a:cxnSpLocks/>
          </p:cNvCxnSpPr>
          <p:nvPr/>
        </p:nvCxnSpPr>
        <p:spPr>
          <a:xfrm>
            <a:off x="3731084" y="1766013"/>
            <a:ext cx="410159" cy="0"/>
          </a:xfrm>
          <a:prstGeom prst="line">
            <a:avLst/>
          </a:prstGeom>
          <a:ln w="19050">
            <a:solidFill>
              <a:schemeClr val="accent2"/>
            </a:solidFill>
          </a:ln>
        </p:spPr>
        <p:style>
          <a:lnRef idx="1">
            <a:schemeClr val="accent1"/>
          </a:lnRef>
          <a:fillRef idx="0">
            <a:schemeClr val="accent1"/>
          </a:fillRef>
          <a:effectRef idx="0">
            <a:schemeClr val="accent1"/>
          </a:effectRef>
          <a:fontRef idx="minor">
            <a:schemeClr val="tx1"/>
          </a:fontRef>
        </p:style>
      </p:cxnSp>
      <p:sp>
        <p:nvSpPr>
          <p:cNvPr id="134" name="TextBox 16">
            <a:extLst>
              <a:ext uri="{FF2B5EF4-FFF2-40B4-BE49-F238E27FC236}">
                <a16:creationId xmlns:a16="http://schemas.microsoft.com/office/drawing/2014/main" id="{65D542AE-ABBC-4EA9-A22C-0E6631C4BE72}"/>
              </a:ext>
            </a:extLst>
          </p:cNvPr>
          <p:cNvSpPr txBox="1"/>
          <p:nvPr/>
        </p:nvSpPr>
        <p:spPr>
          <a:xfrm>
            <a:off x="5316066" y="1685249"/>
            <a:ext cx="1565488" cy="307777"/>
          </a:xfrm>
          <a:prstGeom prst="rect">
            <a:avLst/>
          </a:prstGeom>
          <a:noFill/>
        </p:spPr>
        <p:txBody>
          <a:bodyPr wrap="square" rtlCol="0">
            <a:noAutofit/>
          </a:bodyPr>
          <a:lstStyle>
            <a:defPPr>
              <a:defRPr lang="zh-CN"/>
            </a:defPPr>
            <a:lvl1pPr algn="ctr">
              <a:defRPr sz="2000">
                <a:gradFill flip="none" rotWithShape="1">
                  <a:gsLst>
                    <a:gs pos="0">
                      <a:schemeClr val="accent1">
                        <a:lumMod val="60000"/>
                        <a:lumOff val="40000"/>
                      </a:schemeClr>
                    </a:gs>
                    <a:gs pos="100000">
                      <a:schemeClr val="accent1"/>
                    </a:gs>
                  </a:gsLst>
                  <a:lin ang="5400000" scaled="1"/>
                  <a:tileRect/>
                </a:gradFill>
                <a:latin typeface="+mj-lt"/>
                <a:ea typeface="+mj-ea"/>
              </a:defRPr>
            </a:lvl1pPr>
          </a:lstStyle>
          <a:p>
            <a:r>
              <a:rPr lang="en-US" altLang="zh-CN" sz="1400">
                <a:gradFill flip="none" rotWithShape="1">
                  <a:gsLst>
                    <a:gs pos="0">
                      <a:schemeClr val="accent2">
                        <a:lumMod val="60000"/>
                        <a:lumOff val="40000"/>
                      </a:schemeClr>
                    </a:gs>
                    <a:gs pos="100000">
                      <a:schemeClr val="accent2"/>
                    </a:gs>
                  </a:gsLst>
                  <a:lin ang="5400000" scaled="1"/>
                  <a:tileRect/>
                </a:gradFill>
              </a:rPr>
              <a:t>20XX</a:t>
            </a:r>
            <a:r>
              <a:rPr lang="zh-CN" altLang="en-US" sz="1400">
                <a:gradFill flip="none" rotWithShape="1">
                  <a:gsLst>
                    <a:gs pos="0">
                      <a:schemeClr val="accent2">
                        <a:lumMod val="60000"/>
                        <a:lumOff val="40000"/>
                      </a:schemeClr>
                    </a:gs>
                    <a:gs pos="100000">
                      <a:schemeClr val="accent2"/>
                    </a:gs>
                  </a:gsLst>
                  <a:lin ang="5400000" scaled="1"/>
                  <a:tileRect/>
                </a:gradFill>
              </a:rPr>
              <a:t>年</a:t>
            </a:r>
            <a:r>
              <a:rPr lang="en-US" altLang="zh-CN" sz="1400">
                <a:gradFill flip="none" rotWithShape="1">
                  <a:gsLst>
                    <a:gs pos="0">
                      <a:schemeClr val="accent2">
                        <a:lumMod val="60000"/>
                        <a:lumOff val="40000"/>
                      </a:schemeClr>
                    </a:gs>
                    <a:gs pos="100000">
                      <a:schemeClr val="accent2"/>
                    </a:gs>
                  </a:gsLst>
                  <a:lin ang="5400000" scaled="1"/>
                  <a:tileRect/>
                </a:gradFill>
              </a:rPr>
              <a:t>6</a:t>
            </a:r>
            <a:r>
              <a:rPr lang="zh-CN" altLang="en-US" sz="1400">
                <a:gradFill flip="none" rotWithShape="1">
                  <a:gsLst>
                    <a:gs pos="0">
                      <a:schemeClr val="accent2">
                        <a:lumMod val="60000"/>
                        <a:lumOff val="40000"/>
                      </a:schemeClr>
                    </a:gs>
                    <a:gs pos="100000">
                      <a:schemeClr val="accent2"/>
                    </a:gs>
                  </a:gsLst>
                  <a:lin ang="5400000" scaled="1"/>
                  <a:tileRect/>
                </a:gradFill>
              </a:rPr>
              <a:t>月</a:t>
            </a:r>
            <a:r>
              <a:rPr lang="en-US" altLang="zh-CN" sz="1400">
                <a:gradFill flip="none" rotWithShape="1">
                  <a:gsLst>
                    <a:gs pos="0">
                      <a:schemeClr val="accent2">
                        <a:lumMod val="60000"/>
                        <a:lumOff val="40000"/>
                      </a:schemeClr>
                    </a:gs>
                    <a:gs pos="100000">
                      <a:schemeClr val="accent2"/>
                    </a:gs>
                  </a:gsLst>
                  <a:lin ang="5400000" scaled="1"/>
                  <a:tileRect/>
                </a:gradFill>
              </a:rPr>
              <a:t>10</a:t>
            </a:r>
            <a:r>
              <a:rPr lang="zh-CN" altLang="en-US" sz="1400">
                <a:gradFill flip="none" rotWithShape="1">
                  <a:gsLst>
                    <a:gs pos="0">
                      <a:schemeClr val="accent2">
                        <a:lumMod val="60000"/>
                        <a:lumOff val="40000"/>
                      </a:schemeClr>
                    </a:gs>
                    <a:gs pos="100000">
                      <a:schemeClr val="accent2"/>
                    </a:gs>
                  </a:gsLst>
                  <a:lin ang="5400000" scaled="1"/>
                  <a:tileRect/>
                </a:gradFill>
              </a:rPr>
              <a:t>日</a:t>
            </a:r>
          </a:p>
        </p:txBody>
      </p:sp>
      <p:sp>
        <p:nvSpPr>
          <p:cNvPr id="135" name="TextBox 17">
            <a:extLst>
              <a:ext uri="{FF2B5EF4-FFF2-40B4-BE49-F238E27FC236}">
                <a16:creationId xmlns:a16="http://schemas.microsoft.com/office/drawing/2014/main" id="{B6CE458B-1250-45E2-AF28-76E8C4927FE2}"/>
              </a:ext>
            </a:extLst>
          </p:cNvPr>
          <p:cNvSpPr txBox="1"/>
          <p:nvPr/>
        </p:nvSpPr>
        <p:spPr>
          <a:xfrm>
            <a:off x="5163493" y="2107171"/>
            <a:ext cx="1870635" cy="914609"/>
          </a:xfrm>
          <a:prstGeom prst="rect">
            <a:avLst/>
          </a:prstGeom>
          <a:noFill/>
        </p:spPr>
        <p:txBody>
          <a:bodyPr wrap="square" rtlCol="0">
            <a:noAutofit/>
          </a:bodyPr>
          <a:lstStyle>
            <a:defPPr>
              <a:defRPr lang="zh-CN"/>
            </a:defPPr>
            <a:lvl1pPr algn="ctr">
              <a:lnSpc>
                <a:spcPct val="130000"/>
              </a:lnSpc>
              <a:defRPr sz="1400">
                <a:solidFill>
                  <a:schemeClr val="tx1">
                    <a:lumMod val="75000"/>
                    <a:lumOff val="25000"/>
                    <a:alpha val="80000"/>
                  </a:schemeClr>
                </a:solidFill>
                <a:latin typeface="+mn-ea"/>
              </a:defRPr>
            </a:lvl1pPr>
          </a:lstStyle>
          <a:p>
            <a:r>
              <a:rPr lang="zh-CN" altLang="en-US" dirty="0">
                <a:solidFill>
                  <a:schemeClr val="bg1"/>
                </a:solidFill>
              </a:rPr>
              <a:t>点击输入说明的文字内容点击输入说明的文字输入说明</a:t>
            </a:r>
          </a:p>
        </p:txBody>
      </p:sp>
      <p:cxnSp>
        <p:nvCxnSpPr>
          <p:cNvPr id="137" name="直接连接符 136">
            <a:extLst>
              <a:ext uri="{FF2B5EF4-FFF2-40B4-BE49-F238E27FC236}">
                <a16:creationId xmlns:a16="http://schemas.microsoft.com/office/drawing/2014/main" id="{781E11BA-6D76-46D2-9FEB-4625C3DAB877}"/>
              </a:ext>
            </a:extLst>
          </p:cNvPr>
          <p:cNvCxnSpPr>
            <a:cxnSpLocks/>
          </p:cNvCxnSpPr>
          <p:nvPr/>
        </p:nvCxnSpPr>
        <p:spPr>
          <a:xfrm>
            <a:off x="5893731" y="2054938"/>
            <a:ext cx="410159" cy="0"/>
          </a:xfrm>
          <a:prstGeom prst="line">
            <a:avLst/>
          </a:prstGeom>
          <a:ln w="19050">
            <a:solidFill>
              <a:schemeClr val="accent2"/>
            </a:solidFill>
          </a:ln>
        </p:spPr>
        <p:style>
          <a:lnRef idx="1">
            <a:schemeClr val="accent1"/>
          </a:lnRef>
          <a:fillRef idx="0">
            <a:schemeClr val="accent1"/>
          </a:fillRef>
          <a:effectRef idx="0">
            <a:schemeClr val="accent1"/>
          </a:effectRef>
          <a:fontRef idx="minor">
            <a:schemeClr val="tx1"/>
          </a:fontRef>
        </p:style>
      </p:cxnSp>
      <p:sp>
        <p:nvSpPr>
          <p:cNvPr id="141" name="TextBox 16">
            <a:extLst>
              <a:ext uri="{FF2B5EF4-FFF2-40B4-BE49-F238E27FC236}">
                <a16:creationId xmlns:a16="http://schemas.microsoft.com/office/drawing/2014/main" id="{BCF7F3E3-2C4B-4B97-8D80-4AC93CF4F447}"/>
              </a:ext>
            </a:extLst>
          </p:cNvPr>
          <p:cNvSpPr txBox="1"/>
          <p:nvPr/>
        </p:nvSpPr>
        <p:spPr>
          <a:xfrm>
            <a:off x="7404505" y="1396324"/>
            <a:ext cx="1713904" cy="307777"/>
          </a:xfrm>
          <a:prstGeom prst="rect">
            <a:avLst/>
          </a:prstGeom>
          <a:noFill/>
        </p:spPr>
        <p:txBody>
          <a:bodyPr wrap="square" rtlCol="0">
            <a:noAutofit/>
          </a:bodyPr>
          <a:lstStyle>
            <a:defPPr>
              <a:defRPr lang="zh-CN"/>
            </a:defPPr>
            <a:lvl1pPr algn="ctr">
              <a:defRPr sz="2000">
                <a:gradFill flip="none" rotWithShape="1">
                  <a:gsLst>
                    <a:gs pos="0">
                      <a:schemeClr val="accent1">
                        <a:lumMod val="60000"/>
                        <a:lumOff val="40000"/>
                      </a:schemeClr>
                    </a:gs>
                    <a:gs pos="100000">
                      <a:schemeClr val="accent1"/>
                    </a:gs>
                  </a:gsLst>
                  <a:lin ang="5400000" scaled="1"/>
                  <a:tileRect/>
                </a:gradFill>
                <a:latin typeface="+mj-lt"/>
                <a:ea typeface="+mj-ea"/>
              </a:defRPr>
            </a:lvl1pPr>
          </a:lstStyle>
          <a:p>
            <a:r>
              <a:rPr lang="en-US" altLang="zh-CN" sz="1400">
                <a:gradFill flip="none" rotWithShape="1">
                  <a:gsLst>
                    <a:gs pos="0">
                      <a:schemeClr val="accent2">
                        <a:lumMod val="60000"/>
                        <a:lumOff val="40000"/>
                      </a:schemeClr>
                    </a:gs>
                    <a:gs pos="100000">
                      <a:schemeClr val="accent2"/>
                    </a:gs>
                  </a:gsLst>
                  <a:lin ang="5400000" scaled="1"/>
                  <a:tileRect/>
                </a:gradFill>
              </a:rPr>
              <a:t>20XX</a:t>
            </a:r>
            <a:r>
              <a:rPr lang="zh-CN" altLang="en-US" sz="1400">
                <a:gradFill flip="none" rotWithShape="1">
                  <a:gsLst>
                    <a:gs pos="0">
                      <a:schemeClr val="accent2">
                        <a:lumMod val="60000"/>
                        <a:lumOff val="40000"/>
                      </a:schemeClr>
                    </a:gs>
                    <a:gs pos="100000">
                      <a:schemeClr val="accent2"/>
                    </a:gs>
                  </a:gsLst>
                  <a:lin ang="5400000" scaled="1"/>
                  <a:tileRect/>
                </a:gradFill>
              </a:rPr>
              <a:t>年</a:t>
            </a:r>
            <a:r>
              <a:rPr lang="en-US" altLang="zh-CN" sz="1400">
                <a:gradFill flip="none" rotWithShape="1">
                  <a:gsLst>
                    <a:gs pos="0">
                      <a:schemeClr val="accent2">
                        <a:lumMod val="60000"/>
                        <a:lumOff val="40000"/>
                      </a:schemeClr>
                    </a:gs>
                    <a:gs pos="100000">
                      <a:schemeClr val="accent2"/>
                    </a:gs>
                  </a:gsLst>
                  <a:lin ang="5400000" scaled="1"/>
                  <a:tileRect/>
                </a:gradFill>
              </a:rPr>
              <a:t>9</a:t>
            </a:r>
            <a:r>
              <a:rPr lang="zh-CN" altLang="en-US" sz="1400">
                <a:gradFill flip="none" rotWithShape="1">
                  <a:gsLst>
                    <a:gs pos="0">
                      <a:schemeClr val="accent2">
                        <a:lumMod val="60000"/>
                        <a:lumOff val="40000"/>
                      </a:schemeClr>
                    </a:gs>
                    <a:gs pos="100000">
                      <a:schemeClr val="accent2"/>
                    </a:gs>
                  </a:gsLst>
                  <a:lin ang="5400000" scaled="1"/>
                  <a:tileRect/>
                </a:gradFill>
              </a:rPr>
              <a:t>月</a:t>
            </a:r>
            <a:r>
              <a:rPr lang="en-US" altLang="zh-CN" sz="1400">
                <a:gradFill flip="none" rotWithShape="1">
                  <a:gsLst>
                    <a:gs pos="0">
                      <a:schemeClr val="accent2">
                        <a:lumMod val="60000"/>
                        <a:lumOff val="40000"/>
                      </a:schemeClr>
                    </a:gs>
                    <a:gs pos="100000">
                      <a:schemeClr val="accent2"/>
                    </a:gs>
                  </a:gsLst>
                  <a:lin ang="5400000" scaled="1"/>
                  <a:tileRect/>
                </a:gradFill>
              </a:rPr>
              <a:t>24</a:t>
            </a:r>
            <a:r>
              <a:rPr lang="zh-CN" altLang="en-US" sz="1400">
                <a:gradFill flip="none" rotWithShape="1">
                  <a:gsLst>
                    <a:gs pos="0">
                      <a:schemeClr val="accent2">
                        <a:lumMod val="60000"/>
                        <a:lumOff val="40000"/>
                      </a:schemeClr>
                    </a:gs>
                    <a:gs pos="100000">
                      <a:schemeClr val="accent2"/>
                    </a:gs>
                  </a:gsLst>
                  <a:lin ang="5400000" scaled="1"/>
                  <a:tileRect/>
                </a:gradFill>
              </a:rPr>
              <a:t>日</a:t>
            </a:r>
          </a:p>
        </p:txBody>
      </p:sp>
      <p:sp>
        <p:nvSpPr>
          <p:cNvPr id="142" name="TextBox 17">
            <a:extLst>
              <a:ext uri="{FF2B5EF4-FFF2-40B4-BE49-F238E27FC236}">
                <a16:creationId xmlns:a16="http://schemas.microsoft.com/office/drawing/2014/main" id="{B2CCD36F-51D6-4D3D-B372-09656E7BB933}"/>
              </a:ext>
            </a:extLst>
          </p:cNvPr>
          <p:cNvSpPr txBox="1"/>
          <p:nvPr/>
        </p:nvSpPr>
        <p:spPr>
          <a:xfrm>
            <a:off x="7326140" y="1818246"/>
            <a:ext cx="1870635" cy="914609"/>
          </a:xfrm>
          <a:prstGeom prst="rect">
            <a:avLst/>
          </a:prstGeom>
          <a:noFill/>
        </p:spPr>
        <p:txBody>
          <a:bodyPr wrap="square" rtlCol="0">
            <a:noAutofit/>
          </a:bodyPr>
          <a:lstStyle>
            <a:defPPr>
              <a:defRPr lang="zh-CN"/>
            </a:defPPr>
            <a:lvl1pPr algn="ctr">
              <a:lnSpc>
                <a:spcPct val="130000"/>
              </a:lnSpc>
              <a:defRPr sz="1400">
                <a:solidFill>
                  <a:schemeClr val="tx1">
                    <a:lumMod val="75000"/>
                    <a:lumOff val="25000"/>
                    <a:alpha val="80000"/>
                  </a:schemeClr>
                </a:solidFill>
                <a:latin typeface="+mn-ea"/>
              </a:defRPr>
            </a:lvl1pPr>
          </a:lstStyle>
          <a:p>
            <a:r>
              <a:rPr lang="zh-CN" altLang="en-US" dirty="0">
                <a:solidFill>
                  <a:schemeClr val="bg1"/>
                </a:solidFill>
              </a:rPr>
              <a:t>点击输入说明的文字内容点击输入说明的文字输入说明</a:t>
            </a:r>
          </a:p>
        </p:txBody>
      </p:sp>
      <p:cxnSp>
        <p:nvCxnSpPr>
          <p:cNvPr id="144" name="直接连接符 143">
            <a:extLst>
              <a:ext uri="{FF2B5EF4-FFF2-40B4-BE49-F238E27FC236}">
                <a16:creationId xmlns:a16="http://schemas.microsoft.com/office/drawing/2014/main" id="{06E78655-8DE3-4C7F-B9B5-CC8BF7406F37}"/>
              </a:ext>
            </a:extLst>
          </p:cNvPr>
          <p:cNvCxnSpPr>
            <a:cxnSpLocks/>
          </p:cNvCxnSpPr>
          <p:nvPr/>
        </p:nvCxnSpPr>
        <p:spPr>
          <a:xfrm>
            <a:off x="8056378" y="1766013"/>
            <a:ext cx="410159" cy="0"/>
          </a:xfrm>
          <a:prstGeom prst="line">
            <a:avLst/>
          </a:prstGeom>
          <a:ln w="19050">
            <a:solidFill>
              <a:schemeClr val="accent2"/>
            </a:solidFill>
          </a:ln>
        </p:spPr>
        <p:style>
          <a:lnRef idx="1">
            <a:schemeClr val="accent1"/>
          </a:lnRef>
          <a:fillRef idx="0">
            <a:schemeClr val="accent1"/>
          </a:fillRef>
          <a:effectRef idx="0">
            <a:schemeClr val="accent1"/>
          </a:effectRef>
          <a:fontRef idx="minor">
            <a:schemeClr val="tx1"/>
          </a:fontRef>
        </p:style>
      </p:cxnSp>
      <p:sp>
        <p:nvSpPr>
          <p:cNvPr id="148" name="TextBox 16">
            <a:extLst>
              <a:ext uri="{FF2B5EF4-FFF2-40B4-BE49-F238E27FC236}">
                <a16:creationId xmlns:a16="http://schemas.microsoft.com/office/drawing/2014/main" id="{4D01D0BF-0603-446E-A3F7-AE74D5B79F0E}"/>
              </a:ext>
            </a:extLst>
          </p:cNvPr>
          <p:cNvSpPr txBox="1"/>
          <p:nvPr/>
        </p:nvSpPr>
        <p:spPr>
          <a:xfrm>
            <a:off x="9641361" y="1685249"/>
            <a:ext cx="1565488" cy="307777"/>
          </a:xfrm>
          <a:prstGeom prst="rect">
            <a:avLst/>
          </a:prstGeom>
          <a:noFill/>
        </p:spPr>
        <p:txBody>
          <a:bodyPr wrap="square" rtlCol="0">
            <a:noAutofit/>
          </a:bodyPr>
          <a:lstStyle>
            <a:defPPr>
              <a:defRPr lang="zh-CN"/>
            </a:defPPr>
            <a:lvl1pPr algn="ctr">
              <a:defRPr sz="2000">
                <a:gradFill flip="none" rotWithShape="1">
                  <a:gsLst>
                    <a:gs pos="0">
                      <a:schemeClr val="accent1">
                        <a:lumMod val="60000"/>
                        <a:lumOff val="40000"/>
                      </a:schemeClr>
                    </a:gs>
                    <a:gs pos="100000">
                      <a:schemeClr val="accent1"/>
                    </a:gs>
                  </a:gsLst>
                  <a:lin ang="5400000" scaled="1"/>
                  <a:tileRect/>
                </a:gradFill>
                <a:latin typeface="+mj-lt"/>
                <a:ea typeface="+mj-ea"/>
              </a:defRPr>
            </a:lvl1pPr>
          </a:lstStyle>
          <a:p>
            <a:r>
              <a:rPr lang="en-US" altLang="zh-CN" sz="1400">
                <a:gradFill flip="none" rotWithShape="1">
                  <a:gsLst>
                    <a:gs pos="0">
                      <a:schemeClr val="accent2">
                        <a:lumMod val="60000"/>
                        <a:lumOff val="40000"/>
                      </a:schemeClr>
                    </a:gs>
                    <a:gs pos="100000">
                      <a:schemeClr val="accent2"/>
                    </a:gs>
                  </a:gsLst>
                  <a:lin ang="5400000" scaled="1"/>
                  <a:tileRect/>
                </a:gradFill>
              </a:rPr>
              <a:t>20XX</a:t>
            </a:r>
            <a:r>
              <a:rPr lang="zh-CN" altLang="en-US" sz="1400">
                <a:gradFill flip="none" rotWithShape="1">
                  <a:gsLst>
                    <a:gs pos="0">
                      <a:schemeClr val="accent2">
                        <a:lumMod val="60000"/>
                        <a:lumOff val="40000"/>
                      </a:schemeClr>
                    </a:gs>
                    <a:gs pos="100000">
                      <a:schemeClr val="accent2"/>
                    </a:gs>
                  </a:gsLst>
                  <a:lin ang="5400000" scaled="1"/>
                  <a:tileRect/>
                </a:gradFill>
              </a:rPr>
              <a:t>年</a:t>
            </a:r>
            <a:r>
              <a:rPr lang="en-US" altLang="zh-CN" sz="1400">
                <a:gradFill flip="none" rotWithShape="1">
                  <a:gsLst>
                    <a:gs pos="0">
                      <a:schemeClr val="accent2">
                        <a:lumMod val="60000"/>
                        <a:lumOff val="40000"/>
                      </a:schemeClr>
                    </a:gs>
                    <a:gs pos="100000">
                      <a:schemeClr val="accent2"/>
                    </a:gs>
                  </a:gsLst>
                  <a:lin ang="5400000" scaled="1"/>
                  <a:tileRect/>
                </a:gradFill>
              </a:rPr>
              <a:t>12</a:t>
            </a:r>
            <a:r>
              <a:rPr lang="zh-CN" altLang="en-US" sz="1400">
                <a:gradFill flip="none" rotWithShape="1">
                  <a:gsLst>
                    <a:gs pos="0">
                      <a:schemeClr val="accent2">
                        <a:lumMod val="60000"/>
                        <a:lumOff val="40000"/>
                      </a:schemeClr>
                    </a:gs>
                    <a:gs pos="100000">
                      <a:schemeClr val="accent2"/>
                    </a:gs>
                  </a:gsLst>
                  <a:lin ang="5400000" scaled="1"/>
                  <a:tileRect/>
                </a:gradFill>
              </a:rPr>
              <a:t>月</a:t>
            </a:r>
            <a:r>
              <a:rPr lang="en-US" altLang="zh-CN" sz="1400">
                <a:gradFill flip="none" rotWithShape="1">
                  <a:gsLst>
                    <a:gs pos="0">
                      <a:schemeClr val="accent2">
                        <a:lumMod val="60000"/>
                        <a:lumOff val="40000"/>
                      </a:schemeClr>
                    </a:gs>
                    <a:gs pos="100000">
                      <a:schemeClr val="accent2"/>
                    </a:gs>
                  </a:gsLst>
                  <a:lin ang="5400000" scaled="1"/>
                  <a:tileRect/>
                </a:gradFill>
              </a:rPr>
              <a:t>5</a:t>
            </a:r>
            <a:r>
              <a:rPr lang="zh-CN" altLang="en-US" sz="1400">
                <a:gradFill flip="none" rotWithShape="1">
                  <a:gsLst>
                    <a:gs pos="0">
                      <a:schemeClr val="accent2">
                        <a:lumMod val="60000"/>
                        <a:lumOff val="40000"/>
                      </a:schemeClr>
                    </a:gs>
                    <a:gs pos="100000">
                      <a:schemeClr val="accent2"/>
                    </a:gs>
                  </a:gsLst>
                  <a:lin ang="5400000" scaled="1"/>
                  <a:tileRect/>
                </a:gradFill>
              </a:rPr>
              <a:t>日</a:t>
            </a:r>
          </a:p>
        </p:txBody>
      </p:sp>
      <p:sp>
        <p:nvSpPr>
          <p:cNvPr id="149" name="TextBox 17">
            <a:extLst>
              <a:ext uri="{FF2B5EF4-FFF2-40B4-BE49-F238E27FC236}">
                <a16:creationId xmlns:a16="http://schemas.microsoft.com/office/drawing/2014/main" id="{D276492C-76CE-499B-B87F-760A3F221878}"/>
              </a:ext>
            </a:extLst>
          </p:cNvPr>
          <p:cNvSpPr txBox="1"/>
          <p:nvPr/>
        </p:nvSpPr>
        <p:spPr>
          <a:xfrm>
            <a:off x="9488788" y="2107171"/>
            <a:ext cx="1870635" cy="914609"/>
          </a:xfrm>
          <a:prstGeom prst="rect">
            <a:avLst/>
          </a:prstGeom>
          <a:noFill/>
        </p:spPr>
        <p:txBody>
          <a:bodyPr wrap="square" rtlCol="0">
            <a:noAutofit/>
          </a:bodyPr>
          <a:lstStyle>
            <a:defPPr>
              <a:defRPr lang="zh-CN"/>
            </a:defPPr>
            <a:lvl1pPr algn="ctr">
              <a:lnSpc>
                <a:spcPct val="130000"/>
              </a:lnSpc>
              <a:defRPr sz="1400">
                <a:solidFill>
                  <a:schemeClr val="tx1">
                    <a:lumMod val="75000"/>
                    <a:lumOff val="25000"/>
                    <a:alpha val="80000"/>
                  </a:schemeClr>
                </a:solidFill>
                <a:latin typeface="+mn-ea"/>
              </a:defRPr>
            </a:lvl1pPr>
          </a:lstStyle>
          <a:p>
            <a:r>
              <a:rPr lang="zh-CN" altLang="en-US" dirty="0">
                <a:solidFill>
                  <a:schemeClr val="bg1"/>
                </a:solidFill>
              </a:rPr>
              <a:t>点击输入说明的文字内容点击输入说明的文字输入说明</a:t>
            </a:r>
          </a:p>
        </p:txBody>
      </p:sp>
      <p:cxnSp>
        <p:nvCxnSpPr>
          <p:cNvPr id="151" name="直接连接符 150">
            <a:extLst>
              <a:ext uri="{FF2B5EF4-FFF2-40B4-BE49-F238E27FC236}">
                <a16:creationId xmlns:a16="http://schemas.microsoft.com/office/drawing/2014/main" id="{62B68F77-15BB-4BA4-8F2E-27FF6F1CF160}"/>
              </a:ext>
            </a:extLst>
          </p:cNvPr>
          <p:cNvCxnSpPr>
            <a:cxnSpLocks/>
          </p:cNvCxnSpPr>
          <p:nvPr/>
        </p:nvCxnSpPr>
        <p:spPr>
          <a:xfrm>
            <a:off x="10219026" y="2054938"/>
            <a:ext cx="410159" cy="0"/>
          </a:xfrm>
          <a:prstGeom prst="line">
            <a:avLst/>
          </a:prstGeom>
          <a:ln w="19050">
            <a:solidFill>
              <a:schemeClr val="accent2"/>
            </a:solidFill>
          </a:ln>
        </p:spPr>
        <p:style>
          <a:lnRef idx="1">
            <a:schemeClr val="accent1"/>
          </a:lnRef>
          <a:fillRef idx="0">
            <a:schemeClr val="accent1"/>
          </a:fillRef>
          <a:effectRef idx="0">
            <a:schemeClr val="accent1"/>
          </a:effectRef>
          <a:fontRef idx="minor">
            <a:schemeClr val="tx1"/>
          </a:fontRef>
        </p:style>
      </p:cxnSp>
      <p:sp>
        <p:nvSpPr>
          <p:cNvPr id="163" name="任意多边形: 形状 162">
            <a:extLst>
              <a:ext uri="{FF2B5EF4-FFF2-40B4-BE49-F238E27FC236}">
                <a16:creationId xmlns:a16="http://schemas.microsoft.com/office/drawing/2014/main" id="{8CE06107-BD19-406F-B932-56EA9B6E26A5}"/>
              </a:ext>
            </a:extLst>
          </p:cNvPr>
          <p:cNvSpPr/>
          <p:nvPr/>
        </p:nvSpPr>
        <p:spPr>
          <a:xfrm>
            <a:off x="-584200" y="2794000"/>
            <a:ext cx="13030200" cy="1016000"/>
          </a:xfrm>
          <a:custGeom>
            <a:avLst/>
            <a:gdLst>
              <a:gd name="connsiteX0" fmla="*/ 197124 w 13227324"/>
              <a:gd name="connsiteY0" fmla="*/ 1016000 h 1038784"/>
              <a:gd name="connsiteX1" fmla="*/ 235224 w 13227324"/>
              <a:gd name="connsiteY1" fmla="*/ 977900 h 1038784"/>
              <a:gd name="connsiteX2" fmla="*/ 2546624 w 13227324"/>
              <a:gd name="connsiteY2" fmla="*/ 495300 h 1038784"/>
              <a:gd name="connsiteX3" fmla="*/ 4756424 w 13227324"/>
              <a:gd name="connsiteY3" fmla="*/ 266700 h 1038784"/>
              <a:gd name="connsiteX4" fmla="*/ 6928124 w 13227324"/>
              <a:gd name="connsiteY4" fmla="*/ 546100 h 1038784"/>
              <a:gd name="connsiteX5" fmla="*/ 9049024 w 13227324"/>
              <a:gd name="connsiteY5" fmla="*/ 228600 h 1038784"/>
              <a:gd name="connsiteX6" fmla="*/ 11220724 w 13227324"/>
              <a:gd name="connsiteY6" fmla="*/ 508000 h 1038784"/>
              <a:gd name="connsiteX7" fmla="*/ 13227324 w 13227324"/>
              <a:gd name="connsiteY7" fmla="*/ 0 h 1038784"/>
              <a:gd name="connsiteX0" fmla="*/ 0 w 13030200"/>
              <a:gd name="connsiteY0" fmla="*/ 1016000 h 1016000"/>
              <a:gd name="connsiteX1" fmla="*/ 2349500 w 13030200"/>
              <a:gd name="connsiteY1" fmla="*/ 495300 h 1016000"/>
              <a:gd name="connsiteX2" fmla="*/ 4559300 w 13030200"/>
              <a:gd name="connsiteY2" fmla="*/ 266700 h 1016000"/>
              <a:gd name="connsiteX3" fmla="*/ 6731000 w 13030200"/>
              <a:gd name="connsiteY3" fmla="*/ 546100 h 1016000"/>
              <a:gd name="connsiteX4" fmla="*/ 8851900 w 13030200"/>
              <a:gd name="connsiteY4" fmla="*/ 228600 h 1016000"/>
              <a:gd name="connsiteX5" fmla="*/ 11023600 w 13030200"/>
              <a:gd name="connsiteY5" fmla="*/ 508000 h 1016000"/>
              <a:gd name="connsiteX6" fmla="*/ 13030200 w 13030200"/>
              <a:gd name="connsiteY6" fmla="*/ 0 h 1016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30200" h="1016000">
                <a:moveTo>
                  <a:pt x="0" y="1016000"/>
                </a:moveTo>
                <a:cubicBezTo>
                  <a:pt x="489479" y="907521"/>
                  <a:pt x="1589617" y="620183"/>
                  <a:pt x="2349500" y="495300"/>
                </a:cubicBezTo>
                <a:cubicBezTo>
                  <a:pt x="3109383" y="370417"/>
                  <a:pt x="3829050" y="258233"/>
                  <a:pt x="4559300" y="266700"/>
                </a:cubicBezTo>
                <a:cubicBezTo>
                  <a:pt x="5289550" y="275167"/>
                  <a:pt x="6015567" y="552450"/>
                  <a:pt x="6731000" y="546100"/>
                </a:cubicBezTo>
                <a:cubicBezTo>
                  <a:pt x="7446433" y="539750"/>
                  <a:pt x="8136467" y="234950"/>
                  <a:pt x="8851900" y="228600"/>
                </a:cubicBezTo>
                <a:cubicBezTo>
                  <a:pt x="9567333" y="222250"/>
                  <a:pt x="10327217" y="546100"/>
                  <a:pt x="11023600" y="508000"/>
                </a:cubicBezTo>
                <a:cubicBezTo>
                  <a:pt x="11719983" y="469900"/>
                  <a:pt x="12375091" y="234950"/>
                  <a:pt x="13030200" y="0"/>
                </a:cubicBezTo>
              </a:path>
            </a:pathLst>
          </a:custGeom>
          <a:noFill/>
          <a:ln w="19050">
            <a:gradFill flip="none" rotWithShape="1">
              <a:gsLst>
                <a:gs pos="75000">
                  <a:schemeClr val="bg1"/>
                </a:gs>
                <a:gs pos="29000">
                  <a:schemeClr val="bg1"/>
                </a:gs>
                <a:gs pos="5000">
                  <a:schemeClr val="bg1">
                    <a:alpha val="0"/>
                  </a:schemeClr>
                </a:gs>
                <a:gs pos="98000">
                  <a:schemeClr val="bg1">
                    <a:alpha val="0"/>
                  </a:schemeClr>
                </a:gs>
              </a:gsLst>
              <a:lin ang="0" scaled="1"/>
              <a:tileRect/>
            </a:gradFill>
          </a:ln>
          <a:effectLst>
            <a:outerShdw blurRad="63500" dist="1143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 name="椭圆 6">
            <a:extLst>
              <a:ext uri="{FF2B5EF4-FFF2-40B4-BE49-F238E27FC236}">
                <a16:creationId xmlns:a16="http://schemas.microsoft.com/office/drawing/2014/main" id="{3B20F8A5-D8AE-4238-919F-46ADFB68D647}"/>
              </a:ext>
            </a:extLst>
          </p:cNvPr>
          <p:cNvSpPr/>
          <p:nvPr/>
        </p:nvSpPr>
        <p:spPr>
          <a:xfrm>
            <a:off x="1718098" y="3227101"/>
            <a:ext cx="110836" cy="110836"/>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6" name="椭圆 125">
            <a:extLst>
              <a:ext uri="{FF2B5EF4-FFF2-40B4-BE49-F238E27FC236}">
                <a16:creationId xmlns:a16="http://schemas.microsoft.com/office/drawing/2014/main" id="{F13D05B3-B61C-477E-A86F-9299290B9E2C}"/>
              </a:ext>
            </a:extLst>
          </p:cNvPr>
          <p:cNvSpPr/>
          <p:nvPr/>
        </p:nvSpPr>
        <p:spPr>
          <a:xfrm>
            <a:off x="3880745" y="3002469"/>
            <a:ext cx="110836" cy="110836"/>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3" name="椭圆 132">
            <a:extLst>
              <a:ext uri="{FF2B5EF4-FFF2-40B4-BE49-F238E27FC236}">
                <a16:creationId xmlns:a16="http://schemas.microsoft.com/office/drawing/2014/main" id="{A0A26BDF-9467-4227-BFAA-DA76751558A4}"/>
              </a:ext>
            </a:extLst>
          </p:cNvPr>
          <p:cNvSpPr/>
          <p:nvPr/>
        </p:nvSpPr>
        <p:spPr>
          <a:xfrm>
            <a:off x="6043392" y="3281075"/>
            <a:ext cx="110836" cy="110836"/>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0" name="椭圆 139">
            <a:extLst>
              <a:ext uri="{FF2B5EF4-FFF2-40B4-BE49-F238E27FC236}">
                <a16:creationId xmlns:a16="http://schemas.microsoft.com/office/drawing/2014/main" id="{9A0F994B-4540-43EF-8592-F81358F4386E}"/>
              </a:ext>
            </a:extLst>
          </p:cNvPr>
          <p:cNvSpPr/>
          <p:nvPr/>
        </p:nvSpPr>
        <p:spPr>
          <a:xfrm>
            <a:off x="8206039" y="2966751"/>
            <a:ext cx="110836" cy="110836"/>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7" name="椭圆 146">
            <a:extLst>
              <a:ext uri="{FF2B5EF4-FFF2-40B4-BE49-F238E27FC236}">
                <a16:creationId xmlns:a16="http://schemas.microsoft.com/office/drawing/2014/main" id="{54F516A8-73E3-46D8-8B98-E7F835A99D63}"/>
              </a:ext>
            </a:extLst>
          </p:cNvPr>
          <p:cNvSpPr/>
          <p:nvPr/>
        </p:nvSpPr>
        <p:spPr>
          <a:xfrm>
            <a:off x="10368687" y="3242974"/>
            <a:ext cx="110836" cy="110836"/>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Tree>
    <p:extLst>
      <p:ext uri="{BB962C8B-B14F-4D97-AF65-F5344CB8AC3E}">
        <p14:creationId xmlns:p14="http://schemas.microsoft.com/office/powerpoint/2010/main" val="283319940"/>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六边形 1">
            <a:extLst>
              <a:ext uri="{FF2B5EF4-FFF2-40B4-BE49-F238E27FC236}">
                <a16:creationId xmlns:a16="http://schemas.microsoft.com/office/drawing/2014/main" id="{C7E90F62-D633-45C3-BAE5-175B80FC449A}"/>
              </a:ext>
            </a:extLst>
          </p:cNvPr>
          <p:cNvSpPr/>
          <p:nvPr/>
        </p:nvSpPr>
        <p:spPr>
          <a:xfrm rot="16200000">
            <a:off x="2988904" y="-2987377"/>
            <a:ext cx="6214193" cy="5452240"/>
          </a:xfrm>
          <a:custGeom>
            <a:avLst/>
            <a:gdLst>
              <a:gd name="connsiteX0" fmla="*/ 47836 w 6214193"/>
              <a:gd name="connsiteY0" fmla="*/ 2546778 h 5452240"/>
              <a:gd name="connsiteX1" fmla="*/ 1407268 w 6214193"/>
              <a:gd name="connsiteY1" fmla="*/ 180658 h 5452240"/>
              <a:gd name="connsiteX2" fmla="*/ 1719416 w 6214193"/>
              <a:gd name="connsiteY2" fmla="*/ 0 h 5452240"/>
              <a:gd name="connsiteX3" fmla="*/ 4494778 w 6214193"/>
              <a:gd name="connsiteY3" fmla="*/ 0 h 5452240"/>
              <a:gd name="connsiteX4" fmla="*/ 4806927 w 6214193"/>
              <a:gd name="connsiteY4" fmla="*/ 180658 h 5452240"/>
              <a:gd name="connsiteX5" fmla="*/ 6166358 w 6214193"/>
              <a:gd name="connsiteY5" fmla="*/ 2546778 h 5452240"/>
              <a:gd name="connsiteX6" fmla="*/ 6166358 w 6214193"/>
              <a:gd name="connsiteY6" fmla="*/ 2905462 h 5452240"/>
              <a:gd name="connsiteX7" fmla="*/ 4806927 w 6214193"/>
              <a:gd name="connsiteY7" fmla="*/ 5271582 h 5452240"/>
              <a:gd name="connsiteX8" fmla="*/ 4494778 w 6214193"/>
              <a:gd name="connsiteY8" fmla="*/ 5452240 h 5452240"/>
              <a:gd name="connsiteX9" fmla="*/ 1719416 w 6214193"/>
              <a:gd name="connsiteY9" fmla="*/ 5452240 h 5452240"/>
              <a:gd name="connsiteX10" fmla="*/ 1407268 w 6214193"/>
              <a:gd name="connsiteY10" fmla="*/ 5271582 h 5452240"/>
              <a:gd name="connsiteX11" fmla="*/ 47836 w 6214193"/>
              <a:gd name="connsiteY11" fmla="*/ 2905462 h 5452240"/>
              <a:gd name="connsiteX12" fmla="*/ 47836 w 6214193"/>
              <a:gd name="connsiteY12" fmla="*/ 2546778 h 5452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214193" h="5452240">
                <a:moveTo>
                  <a:pt x="47836" y="2546778"/>
                </a:moveTo>
                <a:lnTo>
                  <a:pt x="1407268" y="180658"/>
                </a:lnTo>
                <a:cubicBezTo>
                  <a:pt x="1471517" y="68831"/>
                  <a:pt x="1590445" y="0"/>
                  <a:pt x="1719416" y="0"/>
                </a:cubicBezTo>
                <a:lnTo>
                  <a:pt x="4494778" y="0"/>
                </a:lnTo>
                <a:cubicBezTo>
                  <a:pt x="4623749" y="0"/>
                  <a:pt x="4742677" y="68831"/>
                  <a:pt x="4806927" y="180658"/>
                </a:cubicBezTo>
                <a:lnTo>
                  <a:pt x="6166358" y="2546778"/>
                </a:lnTo>
                <a:cubicBezTo>
                  <a:pt x="6230139" y="2657791"/>
                  <a:pt x="6230139" y="2794449"/>
                  <a:pt x="6166358" y="2905462"/>
                </a:cubicBezTo>
                <a:lnTo>
                  <a:pt x="4806927" y="5271582"/>
                </a:lnTo>
                <a:cubicBezTo>
                  <a:pt x="4742677" y="5383409"/>
                  <a:pt x="4623749" y="5452240"/>
                  <a:pt x="4494778" y="5452240"/>
                </a:cubicBezTo>
                <a:lnTo>
                  <a:pt x="1719416" y="5452240"/>
                </a:lnTo>
                <a:cubicBezTo>
                  <a:pt x="1590445" y="5452240"/>
                  <a:pt x="1471517" y="5383409"/>
                  <a:pt x="1407268" y="5271582"/>
                </a:cubicBezTo>
                <a:lnTo>
                  <a:pt x="47836" y="2905462"/>
                </a:lnTo>
                <a:cubicBezTo>
                  <a:pt x="-15945" y="2794449"/>
                  <a:pt x="-15945" y="2657791"/>
                  <a:pt x="47836" y="2546778"/>
                </a:cubicBezTo>
              </a:path>
            </a:pathLst>
          </a:custGeom>
          <a:gradFill flip="none" rotWithShape="1">
            <a:gsLst>
              <a:gs pos="0">
                <a:schemeClr val="accent1"/>
              </a:gs>
              <a:gs pos="75000">
                <a:schemeClr val="accent1">
                  <a:lumMod val="60000"/>
                  <a:lumOff val="40000"/>
                </a:schemeClr>
              </a:gs>
            </a:gsLst>
            <a:lin ang="18900000" scaled="1"/>
            <a:tileRect/>
          </a:gradFill>
          <a:ln>
            <a:noFill/>
          </a:ln>
          <a:effectLst>
            <a:outerShdw blurRad="584200" dist="698500" dir="5400000" sx="90000" sy="90000" algn="t" rotWithShape="0">
              <a:schemeClr val="accent1">
                <a:lumMod val="50000"/>
                <a:alpha val="2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4" name="六边形 1+">
            <a:extLst>
              <a:ext uri="{FF2B5EF4-FFF2-40B4-BE49-F238E27FC236}">
                <a16:creationId xmlns:a16="http://schemas.microsoft.com/office/drawing/2014/main" id="{139DBB82-9544-48A8-893F-EF0CF3B1AF32}"/>
              </a:ext>
            </a:extLst>
          </p:cNvPr>
          <p:cNvSpPr/>
          <p:nvPr/>
        </p:nvSpPr>
        <p:spPr>
          <a:xfrm rot="16200000">
            <a:off x="2311400" y="-3581811"/>
            <a:ext cx="7569202" cy="6641106"/>
          </a:xfrm>
          <a:custGeom>
            <a:avLst/>
            <a:gdLst>
              <a:gd name="connsiteX0" fmla="*/ 47836 w 6214193"/>
              <a:gd name="connsiteY0" fmla="*/ 2546778 h 5452240"/>
              <a:gd name="connsiteX1" fmla="*/ 1407268 w 6214193"/>
              <a:gd name="connsiteY1" fmla="*/ 180658 h 5452240"/>
              <a:gd name="connsiteX2" fmla="*/ 1719416 w 6214193"/>
              <a:gd name="connsiteY2" fmla="*/ 0 h 5452240"/>
              <a:gd name="connsiteX3" fmla="*/ 4494778 w 6214193"/>
              <a:gd name="connsiteY3" fmla="*/ 0 h 5452240"/>
              <a:gd name="connsiteX4" fmla="*/ 4806927 w 6214193"/>
              <a:gd name="connsiteY4" fmla="*/ 180658 h 5452240"/>
              <a:gd name="connsiteX5" fmla="*/ 6166358 w 6214193"/>
              <a:gd name="connsiteY5" fmla="*/ 2546778 h 5452240"/>
              <a:gd name="connsiteX6" fmla="*/ 6166358 w 6214193"/>
              <a:gd name="connsiteY6" fmla="*/ 2905462 h 5452240"/>
              <a:gd name="connsiteX7" fmla="*/ 4806927 w 6214193"/>
              <a:gd name="connsiteY7" fmla="*/ 5271582 h 5452240"/>
              <a:gd name="connsiteX8" fmla="*/ 4494778 w 6214193"/>
              <a:gd name="connsiteY8" fmla="*/ 5452240 h 5452240"/>
              <a:gd name="connsiteX9" fmla="*/ 1719416 w 6214193"/>
              <a:gd name="connsiteY9" fmla="*/ 5452240 h 5452240"/>
              <a:gd name="connsiteX10" fmla="*/ 1407268 w 6214193"/>
              <a:gd name="connsiteY10" fmla="*/ 5271582 h 5452240"/>
              <a:gd name="connsiteX11" fmla="*/ 47836 w 6214193"/>
              <a:gd name="connsiteY11" fmla="*/ 2905462 h 5452240"/>
              <a:gd name="connsiteX12" fmla="*/ 47836 w 6214193"/>
              <a:gd name="connsiteY12" fmla="*/ 2546778 h 5452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214193" h="5452240">
                <a:moveTo>
                  <a:pt x="47836" y="2546778"/>
                </a:moveTo>
                <a:lnTo>
                  <a:pt x="1407268" y="180658"/>
                </a:lnTo>
                <a:cubicBezTo>
                  <a:pt x="1471517" y="68831"/>
                  <a:pt x="1590445" y="0"/>
                  <a:pt x="1719416" y="0"/>
                </a:cubicBezTo>
                <a:lnTo>
                  <a:pt x="4494778" y="0"/>
                </a:lnTo>
                <a:cubicBezTo>
                  <a:pt x="4623749" y="0"/>
                  <a:pt x="4742677" y="68831"/>
                  <a:pt x="4806927" y="180658"/>
                </a:cubicBezTo>
                <a:lnTo>
                  <a:pt x="6166358" y="2546778"/>
                </a:lnTo>
                <a:cubicBezTo>
                  <a:pt x="6230139" y="2657791"/>
                  <a:pt x="6230139" y="2794449"/>
                  <a:pt x="6166358" y="2905462"/>
                </a:cubicBezTo>
                <a:lnTo>
                  <a:pt x="4806927" y="5271582"/>
                </a:lnTo>
                <a:cubicBezTo>
                  <a:pt x="4742677" y="5383409"/>
                  <a:pt x="4623749" y="5452240"/>
                  <a:pt x="4494778" y="5452240"/>
                </a:cubicBezTo>
                <a:lnTo>
                  <a:pt x="1719416" y="5452240"/>
                </a:lnTo>
                <a:cubicBezTo>
                  <a:pt x="1590445" y="5452240"/>
                  <a:pt x="1471517" y="5383409"/>
                  <a:pt x="1407268" y="5271582"/>
                </a:cubicBezTo>
                <a:lnTo>
                  <a:pt x="47836" y="2905462"/>
                </a:lnTo>
                <a:cubicBezTo>
                  <a:pt x="-15945" y="2794449"/>
                  <a:pt x="-15945" y="2657791"/>
                  <a:pt x="47836" y="2546778"/>
                </a:cubicBezTo>
              </a:path>
            </a:pathLst>
          </a:custGeom>
          <a:noFill/>
          <a:ln>
            <a:solidFill>
              <a:schemeClr val="accent1">
                <a:lumMod val="60000"/>
                <a:lumOff val="40000"/>
                <a:alpha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5" name="六边形 1++">
            <a:extLst>
              <a:ext uri="{FF2B5EF4-FFF2-40B4-BE49-F238E27FC236}">
                <a16:creationId xmlns:a16="http://schemas.microsoft.com/office/drawing/2014/main" id="{B1B7ACBB-F930-4EC3-8C45-EB3018CC5593}"/>
              </a:ext>
            </a:extLst>
          </p:cNvPr>
          <p:cNvSpPr/>
          <p:nvPr/>
        </p:nvSpPr>
        <p:spPr>
          <a:xfrm rot="16200000">
            <a:off x="-51707" y="-5655166"/>
            <a:ext cx="12295416" cy="10787816"/>
          </a:xfrm>
          <a:custGeom>
            <a:avLst/>
            <a:gdLst>
              <a:gd name="connsiteX0" fmla="*/ 47836 w 6214193"/>
              <a:gd name="connsiteY0" fmla="*/ 2546778 h 5452240"/>
              <a:gd name="connsiteX1" fmla="*/ 1407268 w 6214193"/>
              <a:gd name="connsiteY1" fmla="*/ 180658 h 5452240"/>
              <a:gd name="connsiteX2" fmla="*/ 1719416 w 6214193"/>
              <a:gd name="connsiteY2" fmla="*/ 0 h 5452240"/>
              <a:gd name="connsiteX3" fmla="*/ 4494778 w 6214193"/>
              <a:gd name="connsiteY3" fmla="*/ 0 h 5452240"/>
              <a:gd name="connsiteX4" fmla="*/ 4806927 w 6214193"/>
              <a:gd name="connsiteY4" fmla="*/ 180658 h 5452240"/>
              <a:gd name="connsiteX5" fmla="*/ 6166358 w 6214193"/>
              <a:gd name="connsiteY5" fmla="*/ 2546778 h 5452240"/>
              <a:gd name="connsiteX6" fmla="*/ 6166358 w 6214193"/>
              <a:gd name="connsiteY6" fmla="*/ 2905462 h 5452240"/>
              <a:gd name="connsiteX7" fmla="*/ 4806927 w 6214193"/>
              <a:gd name="connsiteY7" fmla="*/ 5271582 h 5452240"/>
              <a:gd name="connsiteX8" fmla="*/ 4494778 w 6214193"/>
              <a:gd name="connsiteY8" fmla="*/ 5452240 h 5452240"/>
              <a:gd name="connsiteX9" fmla="*/ 1719416 w 6214193"/>
              <a:gd name="connsiteY9" fmla="*/ 5452240 h 5452240"/>
              <a:gd name="connsiteX10" fmla="*/ 1407268 w 6214193"/>
              <a:gd name="connsiteY10" fmla="*/ 5271582 h 5452240"/>
              <a:gd name="connsiteX11" fmla="*/ 47836 w 6214193"/>
              <a:gd name="connsiteY11" fmla="*/ 2905462 h 5452240"/>
              <a:gd name="connsiteX12" fmla="*/ 47836 w 6214193"/>
              <a:gd name="connsiteY12" fmla="*/ 2546778 h 5452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214193" h="5452240">
                <a:moveTo>
                  <a:pt x="47836" y="2546778"/>
                </a:moveTo>
                <a:lnTo>
                  <a:pt x="1407268" y="180658"/>
                </a:lnTo>
                <a:cubicBezTo>
                  <a:pt x="1471517" y="68831"/>
                  <a:pt x="1590445" y="0"/>
                  <a:pt x="1719416" y="0"/>
                </a:cubicBezTo>
                <a:lnTo>
                  <a:pt x="4494778" y="0"/>
                </a:lnTo>
                <a:cubicBezTo>
                  <a:pt x="4623749" y="0"/>
                  <a:pt x="4742677" y="68831"/>
                  <a:pt x="4806927" y="180658"/>
                </a:cubicBezTo>
                <a:lnTo>
                  <a:pt x="6166358" y="2546778"/>
                </a:lnTo>
                <a:cubicBezTo>
                  <a:pt x="6230139" y="2657791"/>
                  <a:pt x="6230139" y="2794449"/>
                  <a:pt x="6166358" y="2905462"/>
                </a:cubicBezTo>
                <a:lnTo>
                  <a:pt x="4806927" y="5271582"/>
                </a:lnTo>
                <a:cubicBezTo>
                  <a:pt x="4742677" y="5383409"/>
                  <a:pt x="4623749" y="5452240"/>
                  <a:pt x="4494778" y="5452240"/>
                </a:cubicBezTo>
                <a:lnTo>
                  <a:pt x="1719416" y="5452240"/>
                </a:lnTo>
                <a:cubicBezTo>
                  <a:pt x="1590445" y="5452240"/>
                  <a:pt x="1471517" y="5383409"/>
                  <a:pt x="1407268" y="5271582"/>
                </a:cubicBezTo>
                <a:lnTo>
                  <a:pt x="47836" y="2905462"/>
                </a:lnTo>
                <a:cubicBezTo>
                  <a:pt x="-15945" y="2794449"/>
                  <a:pt x="-15945" y="2657791"/>
                  <a:pt x="47836" y="2546778"/>
                </a:cubicBezTo>
              </a:path>
            </a:pathLst>
          </a:custGeom>
          <a:noFill/>
          <a:ln>
            <a:solidFill>
              <a:schemeClr val="accent1">
                <a:lumMod val="60000"/>
                <a:lumOff val="40000"/>
                <a:alpha val="8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14" name="六边形 1++">
            <a:extLst>
              <a:ext uri="{FF2B5EF4-FFF2-40B4-BE49-F238E27FC236}">
                <a16:creationId xmlns:a16="http://schemas.microsoft.com/office/drawing/2014/main" id="{1A3B4761-B2F1-4D32-9011-5A03C8780447}"/>
              </a:ext>
            </a:extLst>
          </p:cNvPr>
          <p:cNvSpPr/>
          <p:nvPr/>
        </p:nvSpPr>
        <p:spPr>
          <a:xfrm rot="16200000">
            <a:off x="1574800" y="-4228093"/>
            <a:ext cx="9042402" cy="7933670"/>
          </a:xfrm>
          <a:custGeom>
            <a:avLst/>
            <a:gdLst>
              <a:gd name="connsiteX0" fmla="*/ 47836 w 6214193"/>
              <a:gd name="connsiteY0" fmla="*/ 2546778 h 5452240"/>
              <a:gd name="connsiteX1" fmla="*/ 1407268 w 6214193"/>
              <a:gd name="connsiteY1" fmla="*/ 180658 h 5452240"/>
              <a:gd name="connsiteX2" fmla="*/ 1719416 w 6214193"/>
              <a:gd name="connsiteY2" fmla="*/ 0 h 5452240"/>
              <a:gd name="connsiteX3" fmla="*/ 4494778 w 6214193"/>
              <a:gd name="connsiteY3" fmla="*/ 0 h 5452240"/>
              <a:gd name="connsiteX4" fmla="*/ 4806927 w 6214193"/>
              <a:gd name="connsiteY4" fmla="*/ 180658 h 5452240"/>
              <a:gd name="connsiteX5" fmla="*/ 6166358 w 6214193"/>
              <a:gd name="connsiteY5" fmla="*/ 2546778 h 5452240"/>
              <a:gd name="connsiteX6" fmla="*/ 6166358 w 6214193"/>
              <a:gd name="connsiteY6" fmla="*/ 2905462 h 5452240"/>
              <a:gd name="connsiteX7" fmla="*/ 4806927 w 6214193"/>
              <a:gd name="connsiteY7" fmla="*/ 5271582 h 5452240"/>
              <a:gd name="connsiteX8" fmla="*/ 4494778 w 6214193"/>
              <a:gd name="connsiteY8" fmla="*/ 5452240 h 5452240"/>
              <a:gd name="connsiteX9" fmla="*/ 1719416 w 6214193"/>
              <a:gd name="connsiteY9" fmla="*/ 5452240 h 5452240"/>
              <a:gd name="connsiteX10" fmla="*/ 1407268 w 6214193"/>
              <a:gd name="connsiteY10" fmla="*/ 5271582 h 5452240"/>
              <a:gd name="connsiteX11" fmla="*/ 47836 w 6214193"/>
              <a:gd name="connsiteY11" fmla="*/ 2905462 h 5452240"/>
              <a:gd name="connsiteX12" fmla="*/ 47836 w 6214193"/>
              <a:gd name="connsiteY12" fmla="*/ 2546778 h 5452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214193" h="5452240">
                <a:moveTo>
                  <a:pt x="47836" y="2546778"/>
                </a:moveTo>
                <a:lnTo>
                  <a:pt x="1407268" y="180658"/>
                </a:lnTo>
                <a:cubicBezTo>
                  <a:pt x="1471517" y="68831"/>
                  <a:pt x="1590445" y="0"/>
                  <a:pt x="1719416" y="0"/>
                </a:cubicBezTo>
                <a:lnTo>
                  <a:pt x="4494778" y="0"/>
                </a:lnTo>
                <a:cubicBezTo>
                  <a:pt x="4623749" y="0"/>
                  <a:pt x="4742677" y="68831"/>
                  <a:pt x="4806927" y="180658"/>
                </a:cubicBezTo>
                <a:lnTo>
                  <a:pt x="6166358" y="2546778"/>
                </a:lnTo>
                <a:cubicBezTo>
                  <a:pt x="6230139" y="2657791"/>
                  <a:pt x="6230139" y="2794449"/>
                  <a:pt x="6166358" y="2905462"/>
                </a:cubicBezTo>
                <a:lnTo>
                  <a:pt x="4806927" y="5271582"/>
                </a:lnTo>
                <a:cubicBezTo>
                  <a:pt x="4742677" y="5383409"/>
                  <a:pt x="4623749" y="5452240"/>
                  <a:pt x="4494778" y="5452240"/>
                </a:cubicBezTo>
                <a:lnTo>
                  <a:pt x="1719416" y="5452240"/>
                </a:lnTo>
                <a:cubicBezTo>
                  <a:pt x="1590445" y="5452240"/>
                  <a:pt x="1471517" y="5383409"/>
                  <a:pt x="1407268" y="5271582"/>
                </a:cubicBezTo>
                <a:lnTo>
                  <a:pt x="47836" y="2905462"/>
                </a:lnTo>
                <a:cubicBezTo>
                  <a:pt x="-15945" y="2794449"/>
                  <a:pt x="-15945" y="2657791"/>
                  <a:pt x="47836" y="2546778"/>
                </a:cubicBezTo>
              </a:path>
            </a:pathLst>
          </a:custGeom>
          <a:noFill/>
          <a:ln>
            <a:solidFill>
              <a:schemeClr val="accent1">
                <a:lumMod val="60000"/>
                <a:lumOff val="40000"/>
                <a:alpha val="13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15" name="六边形 1+++">
            <a:extLst>
              <a:ext uri="{FF2B5EF4-FFF2-40B4-BE49-F238E27FC236}">
                <a16:creationId xmlns:a16="http://schemas.microsoft.com/office/drawing/2014/main" id="{16A3B319-6028-4C5B-9E02-25B69B2D119E}"/>
              </a:ext>
            </a:extLst>
          </p:cNvPr>
          <p:cNvSpPr/>
          <p:nvPr/>
        </p:nvSpPr>
        <p:spPr>
          <a:xfrm rot="16200000">
            <a:off x="800100" y="-4907802"/>
            <a:ext cx="10591802" cy="9293088"/>
          </a:xfrm>
          <a:custGeom>
            <a:avLst/>
            <a:gdLst>
              <a:gd name="connsiteX0" fmla="*/ 47836 w 6214193"/>
              <a:gd name="connsiteY0" fmla="*/ 2546778 h 5452240"/>
              <a:gd name="connsiteX1" fmla="*/ 1407268 w 6214193"/>
              <a:gd name="connsiteY1" fmla="*/ 180658 h 5452240"/>
              <a:gd name="connsiteX2" fmla="*/ 1719416 w 6214193"/>
              <a:gd name="connsiteY2" fmla="*/ 0 h 5452240"/>
              <a:gd name="connsiteX3" fmla="*/ 4494778 w 6214193"/>
              <a:gd name="connsiteY3" fmla="*/ 0 h 5452240"/>
              <a:gd name="connsiteX4" fmla="*/ 4806927 w 6214193"/>
              <a:gd name="connsiteY4" fmla="*/ 180658 h 5452240"/>
              <a:gd name="connsiteX5" fmla="*/ 6166358 w 6214193"/>
              <a:gd name="connsiteY5" fmla="*/ 2546778 h 5452240"/>
              <a:gd name="connsiteX6" fmla="*/ 6166358 w 6214193"/>
              <a:gd name="connsiteY6" fmla="*/ 2905462 h 5452240"/>
              <a:gd name="connsiteX7" fmla="*/ 4806927 w 6214193"/>
              <a:gd name="connsiteY7" fmla="*/ 5271582 h 5452240"/>
              <a:gd name="connsiteX8" fmla="*/ 4494778 w 6214193"/>
              <a:gd name="connsiteY8" fmla="*/ 5452240 h 5452240"/>
              <a:gd name="connsiteX9" fmla="*/ 1719416 w 6214193"/>
              <a:gd name="connsiteY9" fmla="*/ 5452240 h 5452240"/>
              <a:gd name="connsiteX10" fmla="*/ 1407268 w 6214193"/>
              <a:gd name="connsiteY10" fmla="*/ 5271582 h 5452240"/>
              <a:gd name="connsiteX11" fmla="*/ 47836 w 6214193"/>
              <a:gd name="connsiteY11" fmla="*/ 2905462 h 5452240"/>
              <a:gd name="connsiteX12" fmla="*/ 47836 w 6214193"/>
              <a:gd name="connsiteY12" fmla="*/ 2546778 h 5452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214193" h="5452240">
                <a:moveTo>
                  <a:pt x="47836" y="2546778"/>
                </a:moveTo>
                <a:lnTo>
                  <a:pt x="1407268" y="180658"/>
                </a:lnTo>
                <a:cubicBezTo>
                  <a:pt x="1471517" y="68831"/>
                  <a:pt x="1590445" y="0"/>
                  <a:pt x="1719416" y="0"/>
                </a:cubicBezTo>
                <a:lnTo>
                  <a:pt x="4494778" y="0"/>
                </a:lnTo>
                <a:cubicBezTo>
                  <a:pt x="4623749" y="0"/>
                  <a:pt x="4742677" y="68831"/>
                  <a:pt x="4806927" y="180658"/>
                </a:cubicBezTo>
                <a:lnTo>
                  <a:pt x="6166358" y="2546778"/>
                </a:lnTo>
                <a:cubicBezTo>
                  <a:pt x="6230139" y="2657791"/>
                  <a:pt x="6230139" y="2794449"/>
                  <a:pt x="6166358" y="2905462"/>
                </a:cubicBezTo>
                <a:lnTo>
                  <a:pt x="4806927" y="5271582"/>
                </a:lnTo>
                <a:cubicBezTo>
                  <a:pt x="4742677" y="5383409"/>
                  <a:pt x="4623749" y="5452240"/>
                  <a:pt x="4494778" y="5452240"/>
                </a:cubicBezTo>
                <a:lnTo>
                  <a:pt x="1719416" y="5452240"/>
                </a:lnTo>
                <a:cubicBezTo>
                  <a:pt x="1590445" y="5452240"/>
                  <a:pt x="1471517" y="5383409"/>
                  <a:pt x="1407268" y="5271582"/>
                </a:cubicBezTo>
                <a:lnTo>
                  <a:pt x="47836" y="2905462"/>
                </a:lnTo>
                <a:cubicBezTo>
                  <a:pt x="-15945" y="2794449"/>
                  <a:pt x="-15945" y="2657791"/>
                  <a:pt x="47836" y="2546778"/>
                </a:cubicBezTo>
              </a:path>
            </a:pathLst>
          </a:custGeom>
          <a:noFill/>
          <a:ln>
            <a:solidFill>
              <a:schemeClr val="accent1">
                <a:lumMod val="60000"/>
                <a:lumOff val="40000"/>
                <a:alpha val="1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16" name="文本框 15">
            <a:extLst>
              <a:ext uri="{FF2B5EF4-FFF2-40B4-BE49-F238E27FC236}">
                <a16:creationId xmlns:a16="http://schemas.microsoft.com/office/drawing/2014/main" id="{0B5583A6-62F4-4820-9A36-9949AB5DCF48}"/>
              </a:ext>
            </a:extLst>
          </p:cNvPr>
          <p:cNvSpPr txBox="1"/>
          <p:nvPr/>
        </p:nvSpPr>
        <p:spPr>
          <a:xfrm>
            <a:off x="4775200" y="25400"/>
            <a:ext cx="2641600" cy="2215991"/>
          </a:xfrm>
          <a:prstGeom prst="rect">
            <a:avLst/>
          </a:prstGeom>
          <a:noFill/>
        </p:spPr>
        <p:txBody>
          <a:bodyPr wrap="square" rtlCol="0">
            <a:noAutofit/>
          </a:bodyPr>
          <a:lstStyle/>
          <a:p>
            <a:pPr algn="dist"/>
            <a:r>
              <a:rPr lang="en-US" altLang="zh-CN" sz="13800" b="1">
                <a:ln w="6350">
                  <a:solidFill>
                    <a:schemeClr val="bg1">
                      <a:alpha val="15000"/>
                    </a:schemeClr>
                  </a:solidFill>
                </a:ln>
                <a:noFill/>
                <a:latin typeface="+mj-lt"/>
                <a:ea typeface="+mj-ea"/>
              </a:rPr>
              <a:t>02</a:t>
            </a:r>
            <a:endParaRPr lang="zh-CN" altLang="en-US" sz="13800" b="1">
              <a:ln w="6350">
                <a:solidFill>
                  <a:schemeClr val="bg1">
                    <a:alpha val="15000"/>
                  </a:schemeClr>
                </a:solidFill>
              </a:ln>
              <a:noFill/>
              <a:latin typeface="+mj-lt"/>
              <a:ea typeface="+mj-ea"/>
            </a:endParaRPr>
          </a:p>
        </p:txBody>
      </p:sp>
      <p:sp>
        <p:nvSpPr>
          <p:cNvPr id="17" name="TextBox 15+">
            <a:extLst>
              <a:ext uri="{FF2B5EF4-FFF2-40B4-BE49-F238E27FC236}">
                <a16:creationId xmlns:a16="http://schemas.microsoft.com/office/drawing/2014/main" id="{DC7BBF19-B6C7-4F98-9443-15BE8D4397A9}"/>
              </a:ext>
            </a:extLst>
          </p:cNvPr>
          <p:cNvSpPr txBox="1"/>
          <p:nvPr/>
        </p:nvSpPr>
        <p:spPr>
          <a:xfrm>
            <a:off x="4610100" y="10755"/>
            <a:ext cx="2971800" cy="2215991"/>
          </a:xfrm>
          <a:prstGeom prst="rect">
            <a:avLst/>
          </a:prstGeom>
          <a:noFill/>
        </p:spPr>
        <p:txBody>
          <a:bodyPr wrap="square" rtlCol="0">
            <a:noAutofit/>
          </a:bodyPr>
          <a:lstStyle/>
          <a:p>
            <a:pPr algn="ctr"/>
            <a:r>
              <a:rPr lang="en-US" altLang="zh-CN" sz="13800" b="1">
                <a:ln w="6350">
                  <a:noFill/>
                </a:ln>
                <a:solidFill>
                  <a:schemeClr val="bg1"/>
                </a:solidFill>
                <a:latin typeface="+mj-lt"/>
                <a:ea typeface="+mj-ea"/>
              </a:rPr>
              <a:t>02</a:t>
            </a:r>
            <a:endParaRPr lang="zh-CN" altLang="en-US" sz="13800" b="1">
              <a:ln w="6350">
                <a:noFill/>
              </a:ln>
              <a:solidFill>
                <a:schemeClr val="bg1"/>
              </a:solidFill>
              <a:latin typeface="+mj-lt"/>
              <a:ea typeface="+mj-ea"/>
            </a:endParaRPr>
          </a:p>
        </p:txBody>
      </p:sp>
      <p:sp>
        <p:nvSpPr>
          <p:cNvPr id="18" name="文本框 17">
            <a:extLst>
              <a:ext uri="{FF2B5EF4-FFF2-40B4-BE49-F238E27FC236}">
                <a16:creationId xmlns:a16="http://schemas.microsoft.com/office/drawing/2014/main" id="{20394A75-49B2-42E3-B1E4-EF1F08323130}"/>
              </a:ext>
            </a:extLst>
          </p:cNvPr>
          <p:cNvSpPr txBox="1"/>
          <p:nvPr/>
        </p:nvSpPr>
        <p:spPr>
          <a:xfrm>
            <a:off x="3543302" y="3033089"/>
            <a:ext cx="5105398" cy="923330"/>
          </a:xfrm>
          <a:prstGeom prst="rect">
            <a:avLst/>
          </a:prstGeom>
          <a:noFill/>
        </p:spPr>
        <p:txBody>
          <a:bodyPr wrap="square" rtlCol="0">
            <a:noAutofit/>
          </a:bodyPr>
          <a:lstStyle>
            <a:defPPr>
              <a:defRPr lang="zh-CN"/>
            </a:defPPr>
            <a:lvl1pPr algn="ctr">
              <a:defRPr sz="5400">
                <a:gradFill>
                  <a:gsLst>
                    <a:gs pos="0">
                      <a:schemeClr val="accent2">
                        <a:lumMod val="60000"/>
                        <a:lumOff val="40000"/>
                      </a:schemeClr>
                    </a:gs>
                    <a:gs pos="100000">
                      <a:schemeClr val="accent2"/>
                    </a:gs>
                  </a:gsLst>
                  <a:lin ang="5400000" scaled="1"/>
                </a:gradFill>
                <a:latin typeface="+mj-ea"/>
                <a:ea typeface="+mj-ea"/>
              </a:defRPr>
            </a:lvl1pPr>
          </a:lstStyle>
          <a:p>
            <a:r>
              <a:rPr lang="zh-CN" altLang="en-US"/>
              <a:t>工作业绩展示</a:t>
            </a:r>
          </a:p>
        </p:txBody>
      </p:sp>
      <p:sp>
        <p:nvSpPr>
          <p:cNvPr id="19" name="文本框 18">
            <a:extLst>
              <a:ext uri="{FF2B5EF4-FFF2-40B4-BE49-F238E27FC236}">
                <a16:creationId xmlns:a16="http://schemas.microsoft.com/office/drawing/2014/main" id="{5BC27B57-4449-4A7A-A30D-E2037AA50192}"/>
              </a:ext>
            </a:extLst>
          </p:cNvPr>
          <p:cNvSpPr txBox="1"/>
          <p:nvPr/>
        </p:nvSpPr>
        <p:spPr>
          <a:xfrm>
            <a:off x="3095625" y="3929250"/>
            <a:ext cx="6000750" cy="307777"/>
          </a:xfrm>
          <a:prstGeom prst="rect">
            <a:avLst/>
          </a:prstGeom>
          <a:noFill/>
        </p:spPr>
        <p:txBody>
          <a:bodyPr wrap="square" rtlCol="0">
            <a:noAutofit/>
          </a:bodyPr>
          <a:lstStyle/>
          <a:p>
            <a:pPr algn="dist"/>
            <a:r>
              <a:rPr lang="en-US" altLang="zh-CN" sz="1400">
                <a:gradFill flip="none" rotWithShape="1">
                  <a:gsLst>
                    <a:gs pos="0">
                      <a:schemeClr val="accent1"/>
                    </a:gs>
                    <a:gs pos="100000">
                      <a:schemeClr val="accent1">
                        <a:lumMod val="60000"/>
                        <a:lumOff val="40000"/>
                      </a:schemeClr>
                    </a:gs>
                  </a:gsLst>
                  <a:lin ang="16200000" scaled="1"/>
                  <a:tileRect/>
                </a:gradFill>
              </a:rPr>
              <a:t>WORK PERFORMANCE DISPLAY</a:t>
            </a:r>
          </a:p>
        </p:txBody>
      </p:sp>
      <p:sp>
        <p:nvSpPr>
          <p:cNvPr id="31" name="六边形 1+++">
            <a:extLst>
              <a:ext uri="{FF2B5EF4-FFF2-40B4-BE49-F238E27FC236}">
                <a16:creationId xmlns:a16="http://schemas.microsoft.com/office/drawing/2014/main" id="{DB357B98-733C-4512-940E-86CBBBF50DB5}"/>
              </a:ext>
            </a:extLst>
          </p:cNvPr>
          <p:cNvSpPr/>
          <p:nvPr/>
        </p:nvSpPr>
        <p:spPr>
          <a:xfrm rot="16200000">
            <a:off x="-918482" y="-6415662"/>
            <a:ext cx="14028966" cy="12308808"/>
          </a:xfrm>
          <a:custGeom>
            <a:avLst/>
            <a:gdLst>
              <a:gd name="connsiteX0" fmla="*/ 47836 w 6214193"/>
              <a:gd name="connsiteY0" fmla="*/ 2546778 h 5452240"/>
              <a:gd name="connsiteX1" fmla="*/ 1407268 w 6214193"/>
              <a:gd name="connsiteY1" fmla="*/ 180658 h 5452240"/>
              <a:gd name="connsiteX2" fmla="*/ 1719416 w 6214193"/>
              <a:gd name="connsiteY2" fmla="*/ 0 h 5452240"/>
              <a:gd name="connsiteX3" fmla="*/ 4494778 w 6214193"/>
              <a:gd name="connsiteY3" fmla="*/ 0 h 5452240"/>
              <a:gd name="connsiteX4" fmla="*/ 4806927 w 6214193"/>
              <a:gd name="connsiteY4" fmla="*/ 180658 h 5452240"/>
              <a:gd name="connsiteX5" fmla="*/ 6166358 w 6214193"/>
              <a:gd name="connsiteY5" fmla="*/ 2546778 h 5452240"/>
              <a:gd name="connsiteX6" fmla="*/ 6166358 w 6214193"/>
              <a:gd name="connsiteY6" fmla="*/ 2905462 h 5452240"/>
              <a:gd name="connsiteX7" fmla="*/ 4806927 w 6214193"/>
              <a:gd name="connsiteY7" fmla="*/ 5271582 h 5452240"/>
              <a:gd name="connsiteX8" fmla="*/ 4494778 w 6214193"/>
              <a:gd name="connsiteY8" fmla="*/ 5452240 h 5452240"/>
              <a:gd name="connsiteX9" fmla="*/ 1719416 w 6214193"/>
              <a:gd name="connsiteY9" fmla="*/ 5452240 h 5452240"/>
              <a:gd name="connsiteX10" fmla="*/ 1407268 w 6214193"/>
              <a:gd name="connsiteY10" fmla="*/ 5271582 h 5452240"/>
              <a:gd name="connsiteX11" fmla="*/ 47836 w 6214193"/>
              <a:gd name="connsiteY11" fmla="*/ 2905462 h 5452240"/>
              <a:gd name="connsiteX12" fmla="*/ 47836 w 6214193"/>
              <a:gd name="connsiteY12" fmla="*/ 2546778 h 5452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214193" h="5452240">
                <a:moveTo>
                  <a:pt x="47836" y="2546778"/>
                </a:moveTo>
                <a:lnTo>
                  <a:pt x="1407268" y="180658"/>
                </a:lnTo>
                <a:cubicBezTo>
                  <a:pt x="1471517" y="68831"/>
                  <a:pt x="1590445" y="0"/>
                  <a:pt x="1719416" y="0"/>
                </a:cubicBezTo>
                <a:lnTo>
                  <a:pt x="4494778" y="0"/>
                </a:lnTo>
                <a:cubicBezTo>
                  <a:pt x="4623749" y="0"/>
                  <a:pt x="4742677" y="68831"/>
                  <a:pt x="4806927" y="180658"/>
                </a:cubicBezTo>
                <a:lnTo>
                  <a:pt x="6166358" y="2546778"/>
                </a:lnTo>
                <a:cubicBezTo>
                  <a:pt x="6230139" y="2657791"/>
                  <a:pt x="6230139" y="2794449"/>
                  <a:pt x="6166358" y="2905462"/>
                </a:cubicBezTo>
                <a:lnTo>
                  <a:pt x="4806927" y="5271582"/>
                </a:lnTo>
                <a:cubicBezTo>
                  <a:pt x="4742677" y="5383409"/>
                  <a:pt x="4623749" y="5452240"/>
                  <a:pt x="4494778" y="5452240"/>
                </a:cubicBezTo>
                <a:lnTo>
                  <a:pt x="1719416" y="5452240"/>
                </a:lnTo>
                <a:cubicBezTo>
                  <a:pt x="1590445" y="5452240"/>
                  <a:pt x="1471517" y="5383409"/>
                  <a:pt x="1407268" y="5271582"/>
                </a:cubicBezTo>
                <a:lnTo>
                  <a:pt x="47836" y="2905462"/>
                </a:lnTo>
                <a:cubicBezTo>
                  <a:pt x="-15945" y="2794449"/>
                  <a:pt x="-15945" y="2657791"/>
                  <a:pt x="47836" y="2546778"/>
                </a:cubicBezTo>
              </a:path>
            </a:pathLst>
          </a:custGeom>
          <a:noFill/>
          <a:ln>
            <a:solidFill>
              <a:schemeClr val="accent1">
                <a:lumMod val="60000"/>
                <a:lumOff val="40000"/>
                <a:alpha val="8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26" name="任意多边形: 形状 25">
            <a:extLst>
              <a:ext uri="{FF2B5EF4-FFF2-40B4-BE49-F238E27FC236}">
                <a16:creationId xmlns:a16="http://schemas.microsoft.com/office/drawing/2014/main" id="{1D6EECB4-8544-44FF-BB16-EFC7E2F6109A}"/>
              </a:ext>
            </a:extLst>
          </p:cNvPr>
          <p:cNvSpPr/>
          <p:nvPr/>
        </p:nvSpPr>
        <p:spPr>
          <a:xfrm rot="1312896">
            <a:off x="2171587" y="6696069"/>
            <a:ext cx="16767" cy="8337"/>
          </a:xfrm>
          <a:custGeom>
            <a:avLst/>
            <a:gdLst>
              <a:gd name="connsiteX0" fmla="*/ 16768 w 16767"/>
              <a:gd name="connsiteY0" fmla="*/ 8337 h 8337"/>
              <a:gd name="connsiteX1" fmla="*/ 0 w 16767"/>
              <a:gd name="connsiteY1" fmla="*/ 0 h 8337"/>
              <a:gd name="connsiteX2" fmla="*/ 16768 w 16767"/>
              <a:gd name="connsiteY2" fmla="*/ 8337 h 8337"/>
            </a:gdLst>
            <a:ahLst/>
            <a:cxnLst>
              <a:cxn ang="0">
                <a:pos x="connsiteX0" y="connsiteY0"/>
              </a:cxn>
              <a:cxn ang="0">
                <a:pos x="connsiteX1" y="connsiteY1"/>
              </a:cxn>
              <a:cxn ang="0">
                <a:pos x="connsiteX2" y="connsiteY2"/>
              </a:cxn>
            </a:cxnLst>
            <a:rect l="l" t="t" r="r" b="b"/>
            <a:pathLst>
              <a:path w="16767" h="8337">
                <a:moveTo>
                  <a:pt x="16768" y="8337"/>
                </a:moveTo>
                <a:cubicBezTo>
                  <a:pt x="11205" y="5528"/>
                  <a:pt x="5603" y="2747"/>
                  <a:pt x="0" y="0"/>
                </a:cubicBezTo>
                <a:cubicBezTo>
                  <a:pt x="5603" y="2728"/>
                  <a:pt x="11185" y="5532"/>
                  <a:pt x="16768" y="8337"/>
                </a:cubicBezTo>
                <a:close/>
              </a:path>
            </a:pathLst>
          </a:custGeom>
          <a:solidFill>
            <a:schemeClr val="accent1">
              <a:alpha val="44000"/>
            </a:schemeClr>
          </a:solidFill>
          <a:ln w="2030" cap="flat">
            <a:noFill/>
            <a:prstDash val="solid"/>
            <a:miter/>
          </a:ln>
        </p:spPr>
        <p:txBody>
          <a:bodyPr rtlCol="0" anchor="ctr"/>
          <a:lstStyle/>
          <a:p>
            <a:endParaRPr lang="zh-CN" altLang="en-US"/>
          </a:p>
        </p:txBody>
      </p:sp>
      <p:sp>
        <p:nvSpPr>
          <p:cNvPr id="20" name="TextBox 15+">
            <a:extLst>
              <a:ext uri="{FF2B5EF4-FFF2-40B4-BE49-F238E27FC236}">
                <a16:creationId xmlns:a16="http://schemas.microsoft.com/office/drawing/2014/main" id="{3033A88B-D670-4221-8E7B-DB15B03FF068}"/>
              </a:ext>
            </a:extLst>
          </p:cNvPr>
          <p:cNvSpPr txBox="1"/>
          <p:nvPr/>
        </p:nvSpPr>
        <p:spPr>
          <a:xfrm>
            <a:off x="7630209" y="5459348"/>
            <a:ext cx="4974316" cy="1862048"/>
          </a:xfrm>
          <a:prstGeom prst="rect">
            <a:avLst/>
          </a:prstGeom>
          <a:noFill/>
        </p:spPr>
        <p:txBody>
          <a:bodyPr wrap="square" rtlCol="0">
            <a:noAutofit/>
          </a:bodyPr>
          <a:lstStyle/>
          <a:p>
            <a:pPr algn="r"/>
            <a:r>
              <a:rPr lang="en-US" altLang="zh-CN" sz="11500" b="1">
                <a:ln w="6350">
                  <a:solidFill>
                    <a:schemeClr val="accent1">
                      <a:lumMod val="60000"/>
                      <a:lumOff val="40000"/>
                      <a:alpha val="20000"/>
                    </a:schemeClr>
                  </a:solidFill>
                </a:ln>
                <a:noFill/>
                <a:latin typeface="+mj-lt"/>
                <a:ea typeface="+mj-ea"/>
              </a:rPr>
              <a:t>TWO</a:t>
            </a:r>
            <a:endParaRPr lang="zh-CN" altLang="en-US" sz="11500" b="1">
              <a:ln w="6350">
                <a:solidFill>
                  <a:schemeClr val="accent1">
                    <a:lumMod val="60000"/>
                    <a:lumOff val="40000"/>
                    <a:alpha val="20000"/>
                  </a:schemeClr>
                </a:solidFill>
              </a:ln>
              <a:noFill/>
              <a:latin typeface="+mj-lt"/>
              <a:ea typeface="+mj-ea"/>
            </a:endParaRPr>
          </a:p>
        </p:txBody>
      </p:sp>
      <p:sp>
        <p:nvSpPr>
          <p:cNvPr id="21" name="TextBox 15+">
            <a:extLst>
              <a:ext uri="{FF2B5EF4-FFF2-40B4-BE49-F238E27FC236}">
                <a16:creationId xmlns:a16="http://schemas.microsoft.com/office/drawing/2014/main" id="{5E459694-B739-4916-AC1C-46F378E32A7D}"/>
              </a:ext>
            </a:extLst>
          </p:cNvPr>
          <p:cNvSpPr txBox="1"/>
          <p:nvPr/>
        </p:nvSpPr>
        <p:spPr>
          <a:xfrm>
            <a:off x="-412524" y="5459348"/>
            <a:ext cx="4974316" cy="1862048"/>
          </a:xfrm>
          <a:prstGeom prst="rect">
            <a:avLst/>
          </a:prstGeom>
          <a:noFill/>
        </p:spPr>
        <p:txBody>
          <a:bodyPr wrap="square" rtlCol="0">
            <a:noAutofit/>
          </a:bodyPr>
          <a:lstStyle/>
          <a:p>
            <a:r>
              <a:rPr lang="en-US" altLang="zh-CN" sz="11500" b="1">
                <a:ln w="6350">
                  <a:solidFill>
                    <a:schemeClr val="accent1">
                      <a:lumMod val="60000"/>
                      <a:lumOff val="40000"/>
                      <a:alpha val="20000"/>
                    </a:schemeClr>
                  </a:solidFill>
                </a:ln>
                <a:noFill/>
                <a:latin typeface="+mj-lt"/>
                <a:ea typeface="+mj-ea"/>
              </a:rPr>
              <a:t>PART</a:t>
            </a:r>
            <a:endParaRPr lang="zh-CN" altLang="en-US" sz="11500" b="1">
              <a:ln w="6350">
                <a:solidFill>
                  <a:schemeClr val="accent1">
                    <a:lumMod val="60000"/>
                    <a:lumOff val="40000"/>
                    <a:alpha val="20000"/>
                  </a:schemeClr>
                </a:solidFill>
              </a:ln>
              <a:noFill/>
              <a:latin typeface="+mj-lt"/>
              <a:ea typeface="+mj-ea"/>
            </a:endParaRPr>
          </a:p>
        </p:txBody>
      </p:sp>
    </p:spTree>
    <p:extLst>
      <p:ext uri="{BB962C8B-B14F-4D97-AF65-F5344CB8AC3E}">
        <p14:creationId xmlns:p14="http://schemas.microsoft.com/office/powerpoint/2010/main" val="250663841"/>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5" name="文本框 134">
            <a:extLst>
              <a:ext uri="{FF2B5EF4-FFF2-40B4-BE49-F238E27FC236}">
                <a16:creationId xmlns:a16="http://schemas.microsoft.com/office/drawing/2014/main" id="{BC148360-5386-40D8-BEAF-F648ADEF1661}"/>
              </a:ext>
            </a:extLst>
          </p:cNvPr>
          <p:cNvSpPr txBox="1"/>
          <p:nvPr/>
        </p:nvSpPr>
        <p:spPr>
          <a:xfrm>
            <a:off x="773683" y="155201"/>
            <a:ext cx="2588642" cy="1015663"/>
          </a:xfrm>
          <a:prstGeom prst="rect">
            <a:avLst/>
          </a:prstGeom>
          <a:noFill/>
        </p:spPr>
        <p:txBody>
          <a:bodyPr wrap="square" rtlCol="0">
            <a:spAutoFit/>
          </a:bodyPr>
          <a:lstStyle/>
          <a:p>
            <a:pPr algn="dist"/>
            <a:r>
              <a:rPr lang="en-US" altLang="zh-CN" sz="6000" b="1">
                <a:solidFill>
                  <a:schemeClr val="bg1">
                    <a:lumMod val="65000"/>
                    <a:alpha val="17000"/>
                  </a:schemeClr>
                </a:solidFill>
                <a:latin typeface="+mj-lt"/>
              </a:rPr>
              <a:t>WPD</a:t>
            </a:r>
            <a:endParaRPr lang="zh-CN" altLang="en-US" sz="6000" b="1">
              <a:solidFill>
                <a:schemeClr val="bg1">
                  <a:lumMod val="65000"/>
                  <a:alpha val="17000"/>
                </a:schemeClr>
              </a:solidFill>
              <a:latin typeface="+mj-lt"/>
            </a:endParaRPr>
          </a:p>
        </p:txBody>
      </p:sp>
      <p:sp>
        <p:nvSpPr>
          <p:cNvPr id="109" name="任意多边形: 形状 108">
            <a:extLst>
              <a:ext uri="{FF2B5EF4-FFF2-40B4-BE49-F238E27FC236}">
                <a16:creationId xmlns:a16="http://schemas.microsoft.com/office/drawing/2014/main" id="{CA7D5C25-9F3B-4093-B53E-559ACA3924FA}"/>
              </a:ext>
            </a:extLst>
          </p:cNvPr>
          <p:cNvSpPr/>
          <p:nvPr/>
        </p:nvSpPr>
        <p:spPr>
          <a:xfrm flipH="1">
            <a:off x="5393314" y="0"/>
            <a:ext cx="6798686" cy="1542374"/>
          </a:xfrm>
          <a:custGeom>
            <a:avLst/>
            <a:gdLst>
              <a:gd name="connsiteX0" fmla="*/ 1654070 w 6798686"/>
              <a:gd name="connsiteY0" fmla="*/ 1112702 h 1542374"/>
              <a:gd name="connsiteX1" fmla="*/ 1658777 w 6798686"/>
              <a:gd name="connsiteY1" fmla="*/ 1115891 h 1542374"/>
              <a:gd name="connsiteX2" fmla="*/ 1662677 w 6798686"/>
              <a:gd name="connsiteY2" fmla="*/ 1118484 h 1542374"/>
              <a:gd name="connsiteX3" fmla="*/ 1674723 w 6798686"/>
              <a:gd name="connsiteY3" fmla="*/ 1131068 h 1542374"/>
              <a:gd name="connsiteX4" fmla="*/ 1667596 w 6798686"/>
              <a:gd name="connsiteY4" fmla="*/ 1125689 h 1542374"/>
              <a:gd name="connsiteX5" fmla="*/ 1654070 w 6798686"/>
              <a:gd name="connsiteY5" fmla="*/ 1112702 h 1542374"/>
              <a:gd name="connsiteX6" fmla="*/ 1633186 w 6798686"/>
              <a:gd name="connsiteY6" fmla="*/ 1098312 h 1542374"/>
              <a:gd name="connsiteX7" fmla="*/ 1633936 w 6798686"/>
              <a:gd name="connsiteY7" fmla="*/ 1098830 h 1542374"/>
              <a:gd name="connsiteX8" fmla="*/ 1635454 w 6798686"/>
              <a:gd name="connsiteY8" fmla="*/ 1100348 h 1542374"/>
              <a:gd name="connsiteX9" fmla="*/ 1633186 w 6798686"/>
              <a:gd name="connsiteY9" fmla="*/ 1098312 h 1542374"/>
              <a:gd name="connsiteX10" fmla="*/ 1620872 w 6798686"/>
              <a:gd name="connsiteY10" fmla="*/ 1079887 h 1542374"/>
              <a:gd name="connsiteX11" fmla="*/ 1634589 w 6798686"/>
              <a:gd name="connsiteY11" fmla="*/ 1088360 h 1542374"/>
              <a:gd name="connsiteX12" fmla="*/ 1647461 w 6798686"/>
              <a:gd name="connsiteY12" fmla="*/ 1102327 h 1542374"/>
              <a:gd name="connsiteX13" fmla="*/ 1648672 w 6798686"/>
              <a:gd name="connsiteY13" fmla="*/ 1103614 h 1542374"/>
              <a:gd name="connsiteX14" fmla="*/ 1635377 w 6798686"/>
              <a:gd name="connsiteY14" fmla="*/ 1094392 h 1542374"/>
              <a:gd name="connsiteX15" fmla="*/ 1620872 w 6798686"/>
              <a:gd name="connsiteY15" fmla="*/ 1079887 h 1542374"/>
              <a:gd name="connsiteX16" fmla="*/ 1595627 w 6798686"/>
              <a:gd name="connsiteY16" fmla="*/ 1063768 h 1542374"/>
              <a:gd name="connsiteX17" fmla="*/ 1605540 w 6798686"/>
              <a:gd name="connsiteY17" fmla="*/ 1070185 h 1542374"/>
              <a:gd name="connsiteX18" fmla="*/ 1615012 w 6798686"/>
              <a:gd name="connsiteY18" fmla="*/ 1079849 h 1542374"/>
              <a:gd name="connsiteX19" fmla="*/ 1604887 w 6798686"/>
              <a:gd name="connsiteY19" fmla="*/ 1072471 h 1542374"/>
              <a:gd name="connsiteX20" fmla="*/ 1595627 w 6798686"/>
              <a:gd name="connsiteY20" fmla="*/ 1063768 h 1542374"/>
              <a:gd name="connsiteX21" fmla="*/ 1589268 w 6798686"/>
              <a:gd name="connsiteY21" fmla="*/ 1047342 h 1542374"/>
              <a:gd name="connsiteX22" fmla="*/ 1606155 w 6798686"/>
              <a:gd name="connsiteY22" fmla="*/ 1056814 h 1542374"/>
              <a:gd name="connsiteX23" fmla="*/ 1624138 w 6798686"/>
              <a:gd name="connsiteY23" fmla="*/ 1076871 h 1542374"/>
              <a:gd name="connsiteX24" fmla="*/ 1607711 w 6798686"/>
              <a:gd name="connsiteY24" fmla="*/ 1066477 h 1542374"/>
              <a:gd name="connsiteX25" fmla="*/ 1589268 w 6798686"/>
              <a:gd name="connsiteY25" fmla="*/ 1047342 h 1542374"/>
              <a:gd name="connsiteX26" fmla="*/ 1562217 w 6798686"/>
              <a:gd name="connsiteY26" fmla="*/ 1031588 h 1542374"/>
              <a:gd name="connsiteX27" fmla="*/ 1576818 w 6798686"/>
              <a:gd name="connsiteY27" fmla="*/ 1040176 h 1542374"/>
              <a:gd name="connsiteX28" fmla="*/ 1592341 w 6798686"/>
              <a:gd name="connsiteY28" fmla="*/ 1056506 h 1542374"/>
              <a:gd name="connsiteX29" fmla="*/ 1578009 w 6798686"/>
              <a:gd name="connsiteY29" fmla="*/ 1046958 h 1542374"/>
              <a:gd name="connsiteX30" fmla="*/ 1562217 w 6798686"/>
              <a:gd name="connsiteY30" fmla="*/ 1031588 h 1542374"/>
              <a:gd name="connsiteX31" fmla="*/ 1536531 w 6798686"/>
              <a:gd name="connsiteY31" fmla="*/ 1015930 h 1542374"/>
              <a:gd name="connsiteX32" fmla="*/ 1547308 w 6798686"/>
              <a:gd name="connsiteY32" fmla="*/ 1022578 h 1542374"/>
              <a:gd name="connsiteX33" fmla="*/ 1558375 w 6798686"/>
              <a:gd name="connsiteY33" fmla="*/ 1033548 h 1542374"/>
              <a:gd name="connsiteX34" fmla="*/ 1547654 w 6798686"/>
              <a:gd name="connsiteY34" fmla="*/ 1026036 h 1542374"/>
              <a:gd name="connsiteX35" fmla="*/ 1536531 w 6798686"/>
              <a:gd name="connsiteY35" fmla="*/ 1015930 h 1542374"/>
              <a:gd name="connsiteX36" fmla="*/ 1558259 w 6798686"/>
              <a:gd name="connsiteY36" fmla="*/ 1014201 h 1542374"/>
              <a:gd name="connsiteX37" fmla="*/ 1577433 w 6798686"/>
              <a:gd name="connsiteY37" fmla="*/ 1023884 h 1542374"/>
              <a:gd name="connsiteX38" fmla="*/ 1598105 w 6798686"/>
              <a:gd name="connsiteY38" fmla="*/ 1047726 h 1542374"/>
              <a:gd name="connsiteX39" fmla="*/ 1579566 w 6798686"/>
              <a:gd name="connsiteY39" fmla="*/ 1037102 h 1542374"/>
              <a:gd name="connsiteX40" fmla="*/ 1558259 w 6798686"/>
              <a:gd name="connsiteY40" fmla="*/ 1014201 h 1542374"/>
              <a:gd name="connsiteX41" fmla="*/ 1530171 w 6798686"/>
              <a:gd name="connsiteY41" fmla="*/ 999446 h 1542374"/>
              <a:gd name="connsiteX42" fmla="*/ 1547808 w 6798686"/>
              <a:gd name="connsiteY42" fmla="*/ 1008783 h 1542374"/>
              <a:gd name="connsiteX43" fmla="*/ 1567097 w 6798686"/>
              <a:gd name="connsiteY43" fmla="*/ 1029763 h 1542374"/>
              <a:gd name="connsiteX44" fmla="*/ 1549998 w 6798686"/>
              <a:gd name="connsiteY44" fmla="*/ 1019465 h 1542374"/>
              <a:gd name="connsiteX45" fmla="*/ 1530171 w 6798686"/>
              <a:gd name="connsiteY45" fmla="*/ 999446 h 1542374"/>
              <a:gd name="connsiteX46" fmla="*/ 1502717 w 6798686"/>
              <a:gd name="connsiteY46" fmla="*/ 984288 h 1542374"/>
              <a:gd name="connsiteX47" fmla="*/ 1518068 w 6798686"/>
              <a:gd name="connsiteY47" fmla="*/ 992856 h 1542374"/>
              <a:gd name="connsiteX48" fmla="*/ 1534974 w 6798686"/>
              <a:gd name="connsiteY48" fmla="*/ 1010167 h 1542374"/>
              <a:gd name="connsiteX49" fmla="*/ 1520085 w 6798686"/>
              <a:gd name="connsiteY49" fmla="*/ 1000733 h 1542374"/>
              <a:gd name="connsiteX50" fmla="*/ 1502717 w 6798686"/>
              <a:gd name="connsiteY50" fmla="*/ 984288 h 1542374"/>
              <a:gd name="connsiteX51" fmla="*/ 1528538 w 6798686"/>
              <a:gd name="connsiteY51" fmla="*/ 981291 h 1542374"/>
              <a:gd name="connsiteX52" fmla="*/ 1549249 w 6798686"/>
              <a:gd name="connsiteY52" fmla="*/ 990551 h 1542374"/>
              <a:gd name="connsiteX53" fmla="*/ 1569960 w 6798686"/>
              <a:gd name="connsiteY53" fmla="*/ 1015162 h 1542374"/>
              <a:gd name="connsiteX54" fmla="*/ 1549575 w 6798686"/>
              <a:gd name="connsiteY54" fmla="*/ 1004691 h 1542374"/>
              <a:gd name="connsiteX55" fmla="*/ 1528538 w 6798686"/>
              <a:gd name="connsiteY55" fmla="*/ 981291 h 1542374"/>
              <a:gd name="connsiteX56" fmla="*/ 1478376 w 6798686"/>
              <a:gd name="connsiteY56" fmla="*/ 970282 h 1542374"/>
              <a:gd name="connsiteX57" fmla="*/ 1488250 w 6798686"/>
              <a:gd name="connsiteY57" fmla="*/ 976027 h 1542374"/>
              <a:gd name="connsiteX58" fmla="*/ 1500950 w 6798686"/>
              <a:gd name="connsiteY58" fmla="*/ 988245 h 1542374"/>
              <a:gd name="connsiteX59" fmla="*/ 1492650 w 6798686"/>
              <a:gd name="connsiteY59" fmla="*/ 982732 h 1542374"/>
              <a:gd name="connsiteX60" fmla="*/ 1478376 w 6798686"/>
              <a:gd name="connsiteY60" fmla="*/ 970282 h 1542374"/>
              <a:gd name="connsiteX61" fmla="*/ 1499951 w 6798686"/>
              <a:gd name="connsiteY61" fmla="*/ 967977 h 1542374"/>
              <a:gd name="connsiteX62" fmla="*/ 1519470 w 6798686"/>
              <a:gd name="connsiteY62" fmla="*/ 977160 h 1542374"/>
              <a:gd name="connsiteX63" fmla="*/ 1539086 w 6798686"/>
              <a:gd name="connsiteY63" fmla="*/ 999158 h 1542374"/>
              <a:gd name="connsiteX64" fmla="*/ 1519682 w 6798686"/>
              <a:gd name="connsiteY64" fmla="*/ 988649 h 1542374"/>
              <a:gd name="connsiteX65" fmla="*/ 1499951 w 6798686"/>
              <a:gd name="connsiteY65" fmla="*/ 967977 h 1542374"/>
              <a:gd name="connsiteX66" fmla="*/ 1456762 w 6798686"/>
              <a:gd name="connsiteY66" fmla="*/ 957372 h 1542374"/>
              <a:gd name="connsiteX67" fmla="*/ 1458337 w 6798686"/>
              <a:gd name="connsiteY67" fmla="*/ 958332 h 1542374"/>
              <a:gd name="connsiteX68" fmla="*/ 1461469 w 6798686"/>
              <a:gd name="connsiteY68" fmla="*/ 961137 h 1542374"/>
              <a:gd name="connsiteX69" fmla="*/ 1456762 w 6798686"/>
              <a:gd name="connsiteY69" fmla="*/ 957372 h 1542374"/>
              <a:gd name="connsiteX70" fmla="*/ 1471574 w 6798686"/>
              <a:gd name="connsiteY70" fmla="*/ 953990 h 1542374"/>
              <a:gd name="connsiteX71" fmla="*/ 1489595 w 6798686"/>
              <a:gd name="connsiteY71" fmla="*/ 962924 h 1542374"/>
              <a:gd name="connsiteX72" fmla="*/ 1507539 w 6798686"/>
              <a:gd name="connsiteY72" fmla="*/ 981906 h 1542374"/>
              <a:gd name="connsiteX73" fmla="*/ 1489653 w 6798686"/>
              <a:gd name="connsiteY73" fmla="*/ 971704 h 1542374"/>
              <a:gd name="connsiteX74" fmla="*/ 1471574 w 6798686"/>
              <a:gd name="connsiteY74" fmla="*/ 953990 h 1542374"/>
              <a:gd name="connsiteX75" fmla="*/ 1498395 w 6798686"/>
              <a:gd name="connsiteY75" fmla="*/ 946863 h 1542374"/>
              <a:gd name="connsiteX76" fmla="*/ 1520412 w 6798686"/>
              <a:gd name="connsiteY76" fmla="*/ 955451 h 1542374"/>
              <a:gd name="connsiteX77" fmla="*/ 1542755 w 6798686"/>
              <a:gd name="connsiteY77" fmla="*/ 982732 h 1542374"/>
              <a:gd name="connsiteX78" fmla="*/ 1521065 w 6798686"/>
              <a:gd name="connsiteY78" fmla="*/ 972895 h 1542374"/>
              <a:gd name="connsiteX79" fmla="*/ 1498395 w 6798686"/>
              <a:gd name="connsiteY79" fmla="*/ 946863 h 1542374"/>
              <a:gd name="connsiteX80" fmla="*/ 1444927 w 6798686"/>
              <a:gd name="connsiteY80" fmla="*/ 940215 h 1542374"/>
              <a:gd name="connsiteX81" fmla="*/ 1459740 w 6798686"/>
              <a:gd name="connsiteY81" fmla="*/ 947958 h 1542374"/>
              <a:gd name="connsiteX82" fmla="*/ 1475071 w 6798686"/>
              <a:gd name="connsiteY82" fmla="*/ 963174 h 1542374"/>
              <a:gd name="connsiteX83" fmla="*/ 1460700 w 6798686"/>
              <a:gd name="connsiteY83" fmla="*/ 954548 h 1542374"/>
              <a:gd name="connsiteX84" fmla="*/ 1444927 w 6798686"/>
              <a:gd name="connsiteY84" fmla="*/ 940215 h 1542374"/>
              <a:gd name="connsiteX85" fmla="*/ 1469288 w 6798686"/>
              <a:gd name="connsiteY85" fmla="*/ 934970 h 1542374"/>
              <a:gd name="connsiteX86" fmla="*/ 1490441 w 6798686"/>
              <a:gd name="connsiteY86" fmla="*/ 943712 h 1542374"/>
              <a:gd name="connsiteX87" fmla="*/ 1511978 w 6798686"/>
              <a:gd name="connsiteY87" fmla="*/ 968611 h 1542374"/>
              <a:gd name="connsiteX88" fmla="*/ 1491152 w 6798686"/>
              <a:gd name="connsiteY88" fmla="*/ 958621 h 1542374"/>
              <a:gd name="connsiteX89" fmla="*/ 1469288 w 6798686"/>
              <a:gd name="connsiteY89" fmla="*/ 934970 h 1542374"/>
              <a:gd name="connsiteX90" fmla="*/ 1419183 w 6798686"/>
              <a:gd name="connsiteY90" fmla="*/ 926344 h 1542374"/>
              <a:gd name="connsiteX91" fmla="*/ 1429884 w 6798686"/>
              <a:gd name="connsiteY91" fmla="*/ 932223 h 1542374"/>
              <a:gd name="connsiteX92" fmla="*/ 1440643 w 6798686"/>
              <a:gd name="connsiteY92" fmla="*/ 942194 h 1542374"/>
              <a:gd name="connsiteX93" fmla="*/ 1430249 w 6798686"/>
              <a:gd name="connsiteY93" fmla="*/ 935643 h 1542374"/>
              <a:gd name="connsiteX94" fmla="*/ 1419183 w 6798686"/>
              <a:gd name="connsiteY94" fmla="*/ 926344 h 1542374"/>
              <a:gd name="connsiteX95" fmla="*/ 1440432 w 6798686"/>
              <a:gd name="connsiteY95" fmla="*/ 922521 h 1542374"/>
              <a:gd name="connsiteX96" fmla="*/ 1460354 w 6798686"/>
              <a:gd name="connsiteY96" fmla="*/ 931186 h 1542374"/>
              <a:gd name="connsiteX97" fmla="*/ 1480931 w 6798686"/>
              <a:gd name="connsiteY97" fmla="*/ 953606 h 1542374"/>
              <a:gd name="connsiteX98" fmla="*/ 1461161 w 6798686"/>
              <a:gd name="connsiteY98" fmla="*/ 943597 h 1542374"/>
              <a:gd name="connsiteX99" fmla="*/ 1440432 w 6798686"/>
              <a:gd name="connsiteY99" fmla="*/ 922521 h 1542374"/>
              <a:gd name="connsiteX100" fmla="*/ 1397435 w 6798686"/>
              <a:gd name="connsiteY100" fmla="*/ 914145 h 1542374"/>
              <a:gd name="connsiteX101" fmla="*/ 1400182 w 6798686"/>
              <a:gd name="connsiteY101" fmla="*/ 915720 h 1542374"/>
              <a:gd name="connsiteX102" fmla="*/ 1401969 w 6798686"/>
              <a:gd name="connsiteY102" fmla="*/ 917276 h 1542374"/>
              <a:gd name="connsiteX103" fmla="*/ 1398453 w 6798686"/>
              <a:gd name="connsiteY103" fmla="*/ 914932 h 1542374"/>
              <a:gd name="connsiteX104" fmla="*/ 1397435 w 6798686"/>
              <a:gd name="connsiteY104" fmla="*/ 914145 h 1542374"/>
              <a:gd name="connsiteX105" fmla="*/ 1468366 w 6798686"/>
              <a:gd name="connsiteY105" fmla="*/ 911455 h 1542374"/>
              <a:gd name="connsiteX106" fmla="*/ 1491440 w 6798686"/>
              <a:gd name="connsiteY106" fmla="*/ 919140 h 1542374"/>
              <a:gd name="connsiteX107" fmla="*/ 1515013 w 6798686"/>
              <a:gd name="connsiteY107" fmla="*/ 948726 h 1542374"/>
              <a:gd name="connsiteX108" fmla="*/ 1492304 w 6798686"/>
              <a:gd name="connsiteY108" fmla="*/ 939754 h 1542374"/>
              <a:gd name="connsiteX109" fmla="*/ 1468366 w 6798686"/>
              <a:gd name="connsiteY109" fmla="*/ 911455 h 1542374"/>
              <a:gd name="connsiteX110" fmla="*/ 1412363 w 6798686"/>
              <a:gd name="connsiteY110" fmla="*/ 909726 h 1542374"/>
              <a:gd name="connsiteX111" fmla="*/ 1430288 w 6798686"/>
              <a:gd name="connsiteY111" fmla="*/ 917968 h 1542374"/>
              <a:gd name="connsiteX112" fmla="*/ 1449231 w 6798686"/>
              <a:gd name="connsiteY112" fmla="*/ 937353 h 1542374"/>
              <a:gd name="connsiteX113" fmla="*/ 1431825 w 6798686"/>
              <a:gd name="connsiteY113" fmla="*/ 928112 h 1542374"/>
              <a:gd name="connsiteX114" fmla="*/ 1412363 w 6798686"/>
              <a:gd name="connsiteY114" fmla="*/ 909726 h 1542374"/>
              <a:gd name="connsiteX115" fmla="*/ 1438875 w 6798686"/>
              <a:gd name="connsiteY115" fmla="*/ 901119 h 1542374"/>
              <a:gd name="connsiteX116" fmla="*/ 1461161 w 6798686"/>
              <a:gd name="connsiteY116" fmla="*/ 908996 h 1542374"/>
              <a:gd name="connsiteX117" fmla="*/ 1484312 w 6798686"/>
              <a:gd name="connsiteY117" fmla="*/ 936527 h 1542374"/>
              <a:gd name="connsiteX118" fmla="*/ 1462333 w 6798686"/>
              <a:gd name="connsiteY118" fmla="*/ 927324 h 1542374"/>
              <a:gd name="connsiteX119" fmla="*/ 1438875 w 6798686"/>
              <a:gd name="connsiteY119" fmla="*/ 901119 h 1542374"/>
              <a:gd name="connsiteX120" fmla="*/ 1384774 w 6798686"/>
              <a:gd name="connsiteY120" fmla="*/ 896565 h 1542374"/>
              <a:gd name="connsiteX121" fmla="*/ 1400278 w 6798686"/>
              <a:gd name="connsiteY121" fmla="*/ 904077 h 1542374"/>
              <a:gd name="connsiteX122" fmla="*/ 1416685 w 6798686"/>
              <a:gd name="connsiteY122" fmla="*/ 919793 h 1542374"/>
              <a:gd name="connsiteX123" fmla="*/ 1401642 w 6798686"/>
              <a:gd name="connsiteY123" fmla="*/ 911320 h 1542374"/>
              <a:gd name="connsiteX124" fmla="*/ 1384774 w 6798686"/>
              <a:gd name="connsiteY124" fmla="*/ 896565 h 1542374"/>
              <a:gd name="connsiteX125" fmla="*/ 1409519 w 6798686"/>
              <a:gd name="connsiteY125" fmla="*/ 890225 h 1542374"/>
              <a:gd name="connsiteX126" fmla="*/ 1430941 w 6798686"/>
              <a:gd name="connsiteY126" fmla="*/ 898237 h 1542374"/>
              <a:gd name="connsiteX127" fmla="*/ 1453400 w 6798686"/>
              <a:gd name="connsiteY127" fmla="*/ 923462 h 1542374"/>
              <a:gd name="connsiteX128" fmla="*/ 1432305 w 6798686"/>
              <a:gd name="connsiteY128" fmla="*/ 914125 h 1542374"/>
              <a:gd name="connsiteX129" fmla="*/ 1409519 w 6798686"/>
              <a:gd name="connsiteY129" fmla="*/ 890225 h 1542374"/>
              <a:gd name="connsiteX130" fmla="*/ 1358838 w 6798686"/>
              <a:gd name="connsiteY130" fmla="*/ 883636 h 1542374"/>
              <a:gd name="connsiteX131" fmla="*/ 1370269 w 6798686"/>
              <a:gd name="connsiteY131" fmla="*/ 889380 h 1542374"/>
              <a:gd name="connsiteX132" fmla="*/ 1382488 w 6798686"/>
              <a:gd name="connsiteY132" fmla="*/ 900254 h 1542374"/>
              <a:gd name="connsiteX133" fmla="*/ 1371287 w 6798686"/>
              <a:gd name="connsiteY133" fmla="*/ 893645 h 1542374"/>
              <a:gd name="connsiteX134" fmla="*/ 1358838 w 6798686"/>
              <a:gd name="connsiteY134" fmla="*/ 883636 h 1542374"/>
              <a:gd name="connsiteX135" fmla="*/ 1380663 w 6798686"/>
              <a:gd name="connsiteY135" fmla="*/ 878890 h 1542374"/>
              <a:gd name="connsiteX136" fmla="*/ 1400682 w 6798686"/>
              <a:gd name="connsiteY136" fmla="*/ 886806 h 1542374"/>
              <a:gd name="connsiteX137" fmla="*/ 1422142 w 6798686"/>
              <a:gd name="connsiteY137" fmla="*/ 909476 h 1542374"/>
              <a:gd name="connsiteX138" fmla="*/ 1402564 w 6798686"/>
              <a:gd name="connsiteY138" fmla="*/ 900312 h 1542374"/>
              <a:gd name="connsiteX139" fmla="*/ 1380663 w 6798686"/>
              <a:gd name="connsiteY139" fmla="*/ 878890 h 1542374"/>
              <a:gd name="connsiteX140" fmla="*/ 1438683 w 6798686"/>
              <a:gd name="connsiteY140" fmla="*/ 875394 h 1542374"/>
              <a:gd name="connsiteX141" fmla="*/ 1462564 w 6798686"/>
              <a:gd name="connsiteY141" fmla="*/ 882003 h 1542374"/>
              <a:gd name="connsiteX142" fmla="*/ 1486214 w 6798686"/>
              <a:gd name="connsiteY142" fmla="*/ 912473 h 1542374"/>
              <a:gd name="connsiteX143" fmla="*/ 1462583 w 6798686"/>
              <a:gd name="connsiteY143" fmla="*/ 904500 h 1542374"/>
              <a:gd name="connsiteX144" fmla="*/ 1438683 w 6798686"/>
              <a:gd name="connsiteY144" fmla="*/ 875394 h 1542374"/>
              <a:gd name="connsiteX145" fmla="*/ 1338281 w 6798686"/>
              <a:gd name="connsiteY145" fmla="*/ 872954 h 1542374"/>
              <a:gd name="connsiteX146" fmla="*/ 1340529 w 6798686"/>
              <a:gd name="connsiteY146" fmla="*/ 874106 h 1542374"/>
              <a:gd name="connsiteX147" fmla="*/ 1344102 w 6798686"/>
              <a:gd name="connsiteY147" fmla="*/ 877065 h 1542374"/>
              <a:gd name="connsiteX148" fmla="*/ 1342911 w 6798686"/>
              <a:gd name="connsiteY148" fmla="*/ 876316 h 1542374"/>
              <a:gd name="connsiteX149" fmla="*/ 1338281 w 6798686"/>
              <a:gd name="connsiteY149" fmla="*/ 872954 h 1542374"/>
              <a:gd name="connsiteX150" fmla="*/ 1352152 w 6798686"/>
              <a:gd name="connsiteY150" fmla="*/ 867113 h 1542374"/>
              <a:gd name="connsiteX151" fmla="*/ 1370538 w 6798686"/>
              <a:gd name="connsiteY151" fmla="*/ 874798 h 1542374"/>
              <a:gd name="connsiteX152" fmla="*/ 1390461 w 6798686"/>
              <a:gd name="connsiteY152" fmla="*/ 894529 h 1542374"/>
              <a:gd name="connsiteX153" fmla="*/ 1372536 w 6798686"/>
              <a:gd name="connsiteY153" fmla="*/ 885672 h 1542374"/>
              <a:gd name="connsiteX154" fmla="*/ 1352152 w 6798686"/>
              <a:gd name="connsiteY154" fmla="*/ 867113 h 1542374"/>
              <a:gd name="connsiteX155" fmla="*/ 1408847 w 6798686"/>
              <a:gd name="connsiteY155" fmla="*/ 866671 h 1542374"/>
              <a:gd name="connsiteX156" fmla="*/ 1432113 w 6798686"/>
              <a:gd name="connsiteY156" fmla="*/ 873530 h 1542374"/>
              <a:gd name="connsiteX157" fmla="*/ 1455360 w 6798686"/>
              <a:gd name="connsiteY157" fmla="*/ 901983 h 1542374"/>
              <a:gd name="connsiteX158" fmla="*/ 1432343 w 6798686"/>
              <a:gd name="connsiteY158" fmla="*/ 893722 h 1542374"/>
              <a:gd name="connsiteX159" fmla="*/ 1408847 w 6798686"/>
              <a:gd name="connsiteY159" fmla="*/ 866671 h 1542374"/>
              <a:gd name="connsiteX160" fmla="*/ 1379183 w 6798686"/>
              <a:gd name="connsiteY160" fmla="*/ 857450 h 1542374"/>
              <a:gd name="connsiteX161" fmla="*/ 1401681 w 6798686"/>
              <a:gd name="connsiteY161" fmla="*/ 864481 h 1542374"/>
              <a:gd name="connsiteX162" fmla="*/ 1424389 w 6798686"/>
              <a:gd name="connsiteY162" fmla="*/ 890763 h 1542374"/>
              <a:gd name="connsiteX163" fmla="*/ 1402103 w 6798686"/>
              <a:gd name="connsiteY163" fmla="*/ 882291 h 1542374"/>
              <a:gd name="connsiteX164" fmla="*/ 1379183 w 6798686"/>
              <a:gd name="connsiteY164" fmla="*/ 857450 h 1542374"/>
              <a:gd name="connsiteX165" fmla="*/ 2787200 w 6798686"/>
              <a:gd name="connsiteY165" fmla="*/ 857353 h 1542374"/>
              <a:gd name="connsiteX166" fmla="*/ 2668277 w 6798686"/>
              <a:gd name="connsiteY166" fmla="*/ 891340 h 1542374"/>
              <a:gd name="connsiteX167" fmla="*/ 2593427 w 6798686"/>
              <a:gd name="connsiteY167" fmla="*/ 906959 h 1542374"/>
              <a:gd name="connsiteX168" fmla="*/ 2312834 w 6798686"/>
              <a:gd name="connsiteY168" fmla="*/ 919850 h 1542374"/>
              <a:gd name="connsiteX169" fmla="*/ 2011204 w 6798686"/>
              <a:gd name="connsiteY169" fmla="*/ 859755 h 1542374"/>
              <a:gd name="connsiteX170" fmla="*/ 2083326 w 6798686"/>
              <a:gd name="connsiteY170" fmla="*/ 869476 h 1542374"/>
              <a:gd name="connsiteX171" fmla="*/ 2110684 w 6798686"/>
              <a:gd name="connsiteY171" fmla="*/ 873991 h 1542374"/>
              <a:gd name="connsiteX172" fmla="*/ 2390931 w 6798686"/>
              <a:gd name="connsiteY172" fmla="*/ 906191 h 1542374"/>
              <a:gd name="connsiteX173" fmla="*/ 2421305 w 6798686"/>
              <a:gd name="connsiteY173" fmla="*/ 905019 h 1542374"/>
              <a:gd name="connsiteX174" fmla="*/ 2445436 w 6798686"/>
              <a:gd name="connsiteY174" fmla="*/ 904615 h 1542374"/>
              <a:gd name="connsiteX175" fmla="*/ 2584358 w 6798686"/>
              <a:gd name="connsiteY175" fmla="*/ 890975 h 1542374"/>
              <a:gd name="connsiteX176" fmla="*/ 2787200 w 6798686"/>
              <a:gd name="connsiteY176" fmla="*/ 857353 h 1542374"/>
              <a:gd name="connsiteX177" fmla="*/ 1324448 w 6798686"/>
              <a:gd name="connsiteY177" fmla="*/ 855087 h 1542374"/>
              <a:gd name="connsiteX178" fmla="*/ 1340413 w 6798686"/>
              <a:gd name="connsiteY178" fmla="*/ 862080 h 1542374"/>
              <a:gd name="connsiteX179" fmla="*/ 1357915 w 6798686"/>
              <a:gd name="connsiteY179" fmla="*/ 878199 h 1542374"/>
              <a:gd name="connsiteX180" fmla="*/ 1342354 w 6798686"/>
              <a:gd name="connsiteY180" fmla="*/ 870110 h 1542374"/>
              <a:gd name="connsiteX181" fmla="*/ 1324448 w 6798686"/>
              <a:gd name="connsiteY181" fmla="*/ 855087 h 1542374"/>
              <a:gd name="connsiteX182" fmla="*/ 2949351 w 6798686"/>
              <a:gd name="connsiteY182" fmla="*/ 849765 h 1542374"/>
              <a:gd name="connsiteX183" fmla="*/ 2815403 w 6798686"/>
              <a:gd name="connsiteY183" fmla="*/ 905441 h 1542374"/>
              <a:gd name="connsiteX184" fmla="*/ 2655732 w 6798686"/>
              <a:gd name="connsiteY184" fmla="*/ 956123 h 1542374"/>
              <a:gd name="connsiteX185" fmla="*/ 2253104 w 6798686"/>
              <a:gd name="connsiteY185" fmla="*/ 1005421 h 1542374"/>
              <a:gd name="connsiteX186" fmla="*/ 2191567 w 6798686"/>
              <a:gd name="connsiteY186" fmla="*/ 1005421 h 1542374"/>
              <a:gd name="connsiteX187" fmla="*/ 1809727 w 6798686"/>
              <a:gd name="connsiteY187" fmla="*/ 987285 h 1542374"/>
              <a:gd name="connsiteX188" fmla="*/ 1493034 w 6798686"/>
              <a:gd name="connsiteY188" fmla="*/ 914702 h 1542374"/>
              <a:gd name="connsiteX189" fmla="*/ 1468865 w 6798686"/>
              <a:gd name="connsiteY189" fmla="*/ 883693 h 1542374"/>
              <a:gd name="connsiteX190" fmla="*/ 1763829 w 6798686"/>
              <a:gd name="connsiteY190" fmla="*/ 939965 h 1542374"/>
              <a:gd name="connsiteX191" fmla="*/ 2065075 w 6798686"/>
              <a:gd name="connsiteY191" fmla="*/ 958371 h 1542374"/>
              <a:gd name="connsiteX192" fmla="*/ 2196504 w 6798686"/>
              <a:gd name="connsiteY192" fmla="*/ 963251 h 1542374"/>
              <a:gd name="connsiteX193" fmla="*/ 2586453 w 6798686"/>
              <a:gd name="connsiteY193" fmla="*/ 942002 h 1542374"/>
              <a:gd name="connsiteX194" fmla="*/ 2743224 w 6798686"/>
              <a:gd name="connsiteY194" fmla="*/ 902982 h 1542374"/>
              <a:gd name="connsiteX195" fmla="*/ 2820322 w 6798686"/>
              <a:gd name="connsiteY195" fmla="*/ 877257 h 1542374"/>
              <a:gd name="connsiteX196" fmla="*/ 2949351 w 6798686"/>
              <a:gd name="connsiteY196" fmla="*/ 849765 h 1542374"/>
              <a:gd name="connsiteX197" fmla="*/ 1349808 w 6798686"/>
              <a:gd name="connsiteY197" fmla="*/ 847786 h 1542374"/>
              <a:gd name="connsiteX198" fmla="*/ 1371345 w 6798686"/>
              <a:gd name="connsiteY198" fmla="*/ 854933 h 1542374"/>
              <a:gd name="connsiteX199" fmla="*/ 1393324 w 6798686"/>
              <a:gd name="connsiteY199" fmla="*/ 878890 h 1542374"/>
              <a:gd name="connsiteX200" fmla="*/ 1372056 w 6798686"/>
              <a:gd name="connsiteY200" fmla="*/ 870322 h 1542374"/>
              <a:gd name="connsiteX201" fmla="*/ 1349808 w 6798686"/>
              <a:gd name="connsiteY201" fmla="*/ 847786 h 1542374"/>
              <a:gd name="connsiteX202" fmla="*/ 1439510 w 6798686"/>
              <a:gd name="connsiteY202" fmla="*/ 845173 h 1542374"/>
              <a:gd name="connsiteX203" fmla="*/ 1718585 w 6798686"/>
              <a:gd name="connsiteY203" fmla="*/ 887958 h 1542374"/>
              <a:gd name="connsiteX204" fmla="*/ 1942905 w 6798686"/>
              <a:gd name="connsiteY204" fmla="*/ 903078 h 1542374"/>
              <a:gd name="connsiteX205" fmla="*/ 2139925 w 6798686"/>
              <a:gd name="connsiteY205" fmla="*/ 916373 h 1542374"/>
              <a:gd name="connsiteX206" fmla="*/ 2515944 w 6798686"/>
              <a:gd name="connsiteY206" fmla="*/ 923328 h 1542374"/>
              <a:gd name="connsiteX207" fmla="*/ 2580535 w 6798686"/>
              <a:gd name="connsiteY207" fmla="*/ 914164 h 1542374"/>
              <a:gd name="connsiteX208" fmla="*/ 2788756 w 6798686"/>
              <a:gd name="connsiteY208" fmla="*/ 883271 h 1542374"/>
              <a:gd name="connsiteX209" fmla="*/ 2741821 w 6798686"/>
              <a:gd name="connsiteY209" fmla="*/ 898390 h 1542374"/>
              <a:gd name="connsiteX210" fmla="*/ 2585569 w 6798686"/>
              <a:gd name="connsiteY210" fmla="*/ 937295 h 1542374"/>
              <a:gd name="connsiteX211" fmla="*/ 2196754 w 6798686"/>
              <a:gd name="connsiteY211" fmla="*/ 958467 h 1542374"/>
              <a:gd name="connsiteX212" fmla="*/ 2065209 w 6798686"/>
              <a:gd name="connsiteY212" fmla="*/ 953587 h 1542374"/>
              <a:gd name="connsiteX213" fmla="*/ 1764405 w 6798686"/>
              <a:gd name="connsiteY213" fmla="*/ 935201 h 1542374"/>
              <a:gd name="connsiteX214" fmla="*/ 1464043 w 6798686"/>
              <a:gd name="connsiteY214" fmla="*/ 877430 h 1542374"/>
              <a:gd name="connsiteX215" fmla="*/ 1439510 w 6798686"/>
              <a:gd name="connsiteY215" fmla="*/ 845173 h 1542374"/>
              <a:gd name="connsiteX216" fmla="*/ 1298781 w 6798686"/>
              <a:gd name="connsiteY216" fmla="*/ 843367 h 1542374"/>
              <a:gd name="connsiteX217" fmla="*/ 1310365 w 6798686"/>
              <a:gd name="connsiteY217" fmla="*/ 848708 h 1542374"/>
              <a:gd name="connsiteX218" fmla="*/ 1323833 w 6798686"/>
              <a:gd name="connsiteY218" fmla="*/ 860178 h 1542374"/>
              <a:gd name="connsiteX219" fmla="*/ 1313055 w 6798686"/>
              <a:gd name="connsiteY219" fmla="*/ 854241 h 1542374"/>
              <a:gd name="connsiteX220" fmla="*/ 1298781 w 6798686"/>
              <a:gd name="connsiteY220" fmla="*/ 843367 h 1542374"/>
              <a:gd name="connsiteX221" fmla="*/ 1409193 w 6798686"/>
              <a:gd name="connsiteY221" fmla="*/ 838564 h 1542374"/>
              <a:gd name="connsiteX222" fmla="*/ 1433688 w 6798686"/>
              <a:gd name="connsiteY222" fmla="*/ 843924 h 1542374"/>
              <a:gd name="connsiteX223" fmla="*/ 1457780 w 6798686"/>
              <a:gd name="connsiteY223" fmla="*/ 875759 h 1542374"/>
              <a:gd name="connsiteX224" fmla="*/ 1433419 w 6798686"/>
              <a:gd name="connsiteY224" fmla="*/ 868919 h 1542374"/>
              <a:gd name="connsiteX225" fmla="*/ 1419471 w 6798686"/>
              <a:gd name="connsiteY225" fmla="*/ 851551 h 1542374"/>
              <a:gd name="connsiteX226" fmla="*/ 1409193 w 6798686"/>
              <a:gd name="connsiteY226" fmla="*/ 838564 h 1542374"/>
              <a:gd name="connsiteX227" fmla="*/ 1320759 w 6798686"/>
              <a:gd name="connsiteY227" fmla="*/ 837661 h 1542374"/>
              <a:gd name="connsiteX228" fmla="*/ 1341048 w 6798686"/>
              <a:gd name="connsiteY228" fmla="*/ 844789 h 1542374"/>
              <a:gd name="connsiteX229" fmla="*/ 1361873 w 6798686"/>
              <a:gd name="connsiteY229" fmla="*/ 866076 h 1542374"/>
              <a:gd name="connsiteX230" fmla="*/ 1341816 w 6798686"/>
              <a:gd name="connsiteY230" fmla="*/ 857546 h 1542374"/>
              <a:gd name="connsiteX231" fmla="*/ 1320759 w 6798686"/>
              <a:gd name="connsiteY231" fmla="*/ 837661 h 1542374"/>
              <a:gd name="connsiteX232" fmla="*/ 2078619 w 6798686"/>
              <a:gd name="connsiteY232" fmla="*/ 834568 h 1542374"/>
              <a:gd name="connsiteX233" fmla="*/ 2080310 w 6798686"/>
              <a:gd name="connsiteY233" fmla="*/ 834952 h 1542374"/>
              <a:gd name="connsiteX234" fmla="*/ 2365782 w 6798686"/>
              <a:gd name="connsiteY234" fmla="*/ 885288 h 1542374"/>
              <a:gd name="connsiteX235" fmla="*/ 2080425 w 6798686"/>
              <a:gd name="connsiteY235" fmla="*/ 835298 h 1542374"/>
              <a:gd name="connsiteX236" fmla="*/ 2078619 w 6798686"/>
              <a:gd name="connsiteY236" fmla="*/ 834568 h 1542374"/>
              <a:gd name="connsiteX237" fmla="*/ 1276956 w 6798686"/>
              <a:gd name="connsiteY237" fmla="*/ 833012 h 1542374"/>
              <a:gd name="connsiteX238" fmla="*/ 1280318 w 6798686"/>
              <a:gd name="connsiteY238" fmla="*/ 834645 h 1542374"/>
              <a:gd name="connsiteX239" fmla="*/ 1285256 w 6798686"/>
              <a:gd name="connsiteY239" fmla="*/ 838526 h 1542374"/>
              <a:gd name="connsiteX240" fmla="*/ 1283277 w 6798686"/>
              <a:gd name="connsiteY240" fmla="*/ 837354 h 1542374"/>
              <a:gd name="connsiteX241" fmla="*/ 1276956 w 6798686"/>
              <a:gd name="connsiteY241" fmla="*/ 833012 h 1542374"/>
              <a:gd name="connsiteX242" fmla="*/ 1379126 w 6798686"/>
              <a:gd name="connsiteY242" fmla="*/ 831532 h 1542374"/>
              <a:gd name="connsiteX243" fmla="*/ 1403064 w 6798686"/>
              <a:gd name="connsiteY243" fmla="*/ 837161 h 1542374"/>
              <a:gd name="connsiteX244" fmla="*/ 1416397 w 6798686"/>
              <a:gd name="connsiteY244" fmla="*/ 853991 h 1542374"/>
              <a:gd name="connsiteX245" fmla="*/ 1426810 w 6798686"/>
              <a:gd name="connsiteY245" fmla="*/ 866979 h 1542374"/>
              <a:gd name="connsiteX246" fmla="*/ 1403045 w 6798686"/>
              <a:gd name="connsiteY246" fmla="*/ 859870 h 1542374"/>
              <a:gd name="connsiteX247" fmla="*/ 1384678 w 6798686"/>
              <a:gd name="connsiteY247" fmla="*/ 838180 h 1542374"/>
              <a:gd name="connsiteX248" fmla="*/ 1379126 w 6798686"/>
              <a:gd name="connsiteY248" fmla="*/ 831532 h 1542374"/>
              <a:gd name="connsiteX249" fmla="*/ 1292114 w 6798686"/>
              <a:gd name="connsiteY249" fmla="*/ 827094 h 1542374"/>
              <a:gd name="connsiteX250" fmla="*/ 1310789 w 6798686"/>
              <a:gd name="connsiteY250" fmla="*/ 834049 h 1542374"/>
              <a:gd name="connsiteX251" fmla="*/ 1330116 w 6798686"/>
              <a:gd name="connsiteY251" fmla="*/ 852454 h 1542374"/>
              <a:gd name="connsiteX252" fmla="*/ 1311576 w 6798686"/>
              <a:gd name="connsiteY252" fmla="*/ 844097 h 1542374"/>
              <a:gd name="connsiteX253" fmla="*/ 1292114 w 6798686"/>
              <a:gd name="connsiteY253" fmla="*/ 827094 h 1542374"/>
              <a:gd name="connsiteX254" fmla="*/ 1349213 w 6798686"/>
              <a:gd name="connsiteY254" fmla="*/ 824078 h 1542374"/>
              <a:gd name="connsiteX255" fmla="*/ 1372555 w 6798686"/>
              <a:gd name="connsiteY255" fmla="*/ 829918 h 1542374"/>
              <a:gd name="connsiteX256" fmla="*/ 1381604 w 6798686"/>
              <a:gd name="connsiteY256" fmla="*/ 840773 h 1542374"/>
              <a:gd name="connsiteX257" fmla="*/ 1395879 w 6798686"/>
              <a:gd name="connsiteY257" fmla="*/ 857680 h 1542374"/>
              <a:gd name="connsiteX258" fmla="*/ 1372709 w 6798686"/>
              <a:gd name="connsiteY258" fmla="*/ 850322 h 1542374"/>
              <a:gd name="connsiteX259" fmla="*/ 1349866 w 6798686"/>
              <a:gd name="connsiteY259" fmla="*/ 824827 h 1542374"/>
              <a:gd name="connsiteX260" fmla="*/ 1349213 w 6798686"/>
              <a:gd name="connsiteY260" fmla="*/ 824078 h 1542374"/>
              <a:gd name="connsiteX261" fmla="*/ 2738670 w 6798686"/>
              <a:gd name="connsiteY261" fmla="*/ 822925 h 1542374"/>
              <a:gd name="connsiteX262" fmla="*/ 2666222 w 6798686"/>
              <a:gd name="connsiteY262" fmla="*/ 841465 h 1542374"/>
              <a:gd name="connsiteX263" fmla="*/ 2546683 w 6798686"/>
              <a:gd name="connsiteY263" fmla="*/ 861868 h 1542374"/>
              <a:gd name="connsiteX264" fmla="*/ 2496655 w 6798686"/>
              <a:gd name="connsiteY264" fmla="*/ 867824 h 1542374"/>
              <a:gd name="connsiteX265" fmla="*/ 2452871 w 6798686"/>
              <a:gd name="connsiteY265" fmla="*/ 870053 h 1542374"/>
              <a:gd name="connsiteX266" fmla="*/ 2517865 w 6798686"/>
              <a:gd name="connsiteY266" fmla="*/ 864558 h 1542374"/>
              <a:gd name="connsiteX267" fmla="*/ 2678479 w 6798686"/>
              <a:gd name="connsiteY267" fmla="*/ 836892 h 1542374"/>
              <a:gd name="connsiteX268" fmla="*/ 2738670 w 6798686"/>
              <a:gd name="connsiteY268" fmla="*/ 822925 h 1542374"/>
              <a:gd name="connsiteX269" fmla="*/ 2781263 w 6798686"/>
              <a:gd name="connsiteY269" fmla="*/ 821734 h 1542374"/>
              <a:gd name="connsiteX270" fmla="*/ 2632542 w 6798686"/>
              <a:gd name="connsiteY270" fmla="*/ 860523 h 1542374"/>
              <a:gd name="connsiteX271" fmla="*/ 2474254 w 6798686"/>
              <a:gd name="connsiteY271" fmla="*/ 880677 h 1542374"/>
              <a:gd name="connsiteX272" fmla="*/ 2375177 w 6798686"/>
              <a:gd name="connsiteY272" fmla="*/ 880831 h 1542374"/>
              <a:gd name="connsiteX273" fmla="*/ 2340058 w 6798686"/>
              <a:gd name="connsiteY273" fmla="*/ 878160 h 1542374"/>
              <a:gd name="connsiteX274" fmla="*/ 2512525 w 6798686"/>
              <a:gd name="connsiteY274" fmla="*/ 871667 h 1542374"/>
              <a:gd name="connsiteX275" fmla="*/ 2655136 w 6798686"/>
              <a:gd name="connsiteY275" fmla="*/ 849227 h 1542374"/>
              <a:gd name="connsiteX276" fmla="*/ 2781263 w 6798686"/>
              <a:gd name="connsiteY276" fmla="*/ 821734 h 1542374"/>
              <a:gd name="connsiteX277" fmla="*/ 2945661 w 6798686"/>
              <a:gd name="connsiteY277" fmla="*/ 821235 h 1542374"/>
              <a:gd name="connsiteX278" fmla="*/ 2824779 w 6798686"/>
              <a:gd name="connsiteY278" fmla="*/ 870533 h 1542374"/>
              <a:gd name="connsiteX279" fmla="*/ 2657076 w 6798686"/>
              <a:gd name="connsiteY279" fmla="*/ 898909 h 1542374"/>
              <a:gd name="connsiteX280" fmla="*/ 2669410 w 6798686"/>
              <a:gd name="connsiteY280" fmla="*/ 896085 h 1542374"/>
              <a:gd name="connsiteX281" fmla="*/ 2825413 w 6798686"/>
              <a:gd name="connsiteY281" fmla="*/ 849323 h 1542374"/>
              <a:gd name="connsiteX282" fmla="*/ 2945661 w 6798686"/>
              <a:gd name="connsiteY282" fmla="*/ 821235 h 1542374"/>
              <a:gd name="connsiteX283" fmla="*/ 3081298 w 6798686"/>
              <a:gd name="connsiteY283" fmla="*/ 817719 h 1542374"/>
              <a:gd name="connsiteX284" fmla="*/ 2888985 w 6798686"/>
              <a:gd name="connsiteY284" fmla="*/ 912512 h 1542374"/>
              <a:gd name="connsiteX285" fmla="*/ 2725933 w 6798686"/>
              <a:gd name="connsiteY285" fmla="*/ 974970 h 1542374"/>
              <a:gd name="connsiteX286" fmla="*/ 2309452 w 6798686"/>
              <a:gd name="connsiteY286" fmla="*/ 1052395 h 1542374"/>
              <a:gd name="connsiteX287" fmla="*/ 1855048 w 6798686"/>
              <a:gd name="connsiteY287" fmla="*/ 1039388 h 1542374"/>
              <a:gd name="connsiteX288" fmla="*/ 1522525 w 6798686"/>
              <a:gd name="connsiteY288" fmla="*/ 951627 h 1542374"/>
              <a:gd name="connsiteX289" fmla="*/ 1498318 w 6798686"/>
              <a:gd name="connsiteY289" fmla="*/ 921388 h 1542374"/>
              <a:gd name="connsiteX290" fmla="*/ 1809093 w 6798686"/>
              <a:gd name="connsiteY290" fmla="*/ 991973 h 1542374"/>
              <a:gd name="connsiteX291" fmla="*/ 2191586 w 6798686"/>
              <a:gd name="connsiteY291" fmla="*/ 1010147 h 1542374"/>
              <a:gd name="connsiteX292" fmla="*/ 2253084 w 6798686"/>
              <a:gd name="connsiteY292" fmla="*/ 1010128 h 1542374"/>
              <a:gd name="connsiteX293" fmla="*/ 2656922 w 6798686"/>
              <a:gd name="connsiteY293" fmla="*/ 960695 h 1542374"/>
              <a:gd name="connsiteX294" fmla="*/ 2817017 w 6798686"/>
              <a:gd name="connsiteY294" fmla="*/ 909879 h 1542374"/>
              <a:gd name="connsiteX295" fmla="*/ 2971579 w 6798686"/>
              <a:gd name="connsiteY295" fmla="*/ 844597 h 1542374"/>
              <a:gd name="connsiteX296" fmla="*/ 3081298 w 6798686"/>
              <a:gd name="connsiteY296" fmla="*/ 817719 h 1542374"/>
              <a:gd name="connsiteX297" fmla="*/ 1264545 w 6798686"/>
              <a:gd name="connsiteY297" fmla="*/ 816413 h 1542374"/>
              <a:gd name="connsiteX298" fmla="*/ 1280683 w 6798686"/>
              <a:gd name="connsiteY298" fmla="*/ 822752 h 1542374"/>
              <a:gd name="connsiteX299" fmla="*/ 1297436 w 6798686"/>
              <a:gd name="connsiteY299" fmla="*/ 837546 h 1542374"/>
              <a:gd name="connsiteX300" fmla="*/ 1281720 w 6798686"/>
              <a:gd name="connsiteY300" fmla="*/ 830092 h 1542374"/>
              <a:gd name="connsiteX301" fmla="*/ 1264545 w 6798686"/>
              <a:gd name="connsiteY301" fmla="*/ 816413 h 1542374"/>
              <a:gd name="connsiteX302" fmla="*/ 1319587 w 6798686"/>
              <a:gd name="connsiteY302" fmla="*/ 816220 h 1542374"/>
              <a:gd name="connsiteX303" fmla="*/ 1342162 w 6798686"/>
              <a:gd name="connsiteY303" fmla="*/ 822253 h 1542374"/>
              <a:gd name="connsiteX304" fmla="*/ 1346792 w 6798686"/>
              <a:gd name="connsiteY304" fmla="*/ 827536 h 1542374"/>
              <a:gd name="connsiteX305" fmla="*/ 1364870 w 6798686"/>
              <a:gd name="connsiteY305" fmla="*/ 847747 h 1542374"/>
              <a:gd name="connsiteX306" fmla="*/ 1342450 w 6798686"/>
              <a:gd name="connsiteY306" fmla="*/ 840197 h 1542374"/>
              <a:gd name="connsiteX307" fmla="*/ 1319587 w 6798686"/>
              <a:gd name="connsiteY307" fmla="*/ 816220 h 1542374"/>
              <a:gd name="connsiteX308" fmla="*/ 1977141 w 6798686"/>
              <a:gd name="connsiteY308" fmla="*/ 812839 h 1542374"/>
              <a:gd name="connsiteX309" fmla="*/ 2026708 w 6798686"/>
              <a:gd name="connsiteY309" fmla="*/ 822580 h 1542374"/>
              <a:gd name="connsiteX310" fmla="*/ 2047400 w 6798686"/>
              <a:gd name="connsiteY310" fmla="*/ 827325 h 1542374"/>
              <a:gd name="connsiteX311" fmla="*/ 2078369 w 6798686"/>
              <a:gd name="connsiteY311" fmla="*/ 840504 h 1542374"/>
              <a:gd name="connsiteX312" fmla="*/ 2465070 w 6798686"/>
              <a:gd name="connsiteY312" fmla="*/ 887094 h 1542374"/>
              <a:gd name="connsiteX313" fmla="*/ 2469182 w 6798686"/>
              <a:gd name="connsiteY313" fmla="*/ 886748 h 1542374"/>
              <a:gd name="connsiteX314" fmla="*/ 2491084 w 6798686"/>
              <a:gd name="connsiteY314" fmla="*/ 884750 h 1542374"/>
              <a:gd name="connsiteX315" fmla="*/ 2521727 w 6798686"/>
              <a:gd name="connsiteY315" fmla="*/ 882271 h 1542374"/>
              <a:gd name="connsiteX316" fmla="*/ 2618441 w 6798686"/>
              <a:gd name="connsiteY316" fmla="*/ 868439 h 1542374"/>
              <a:gd name="connsiteX317" fmla="*/ 2786739 w 6798686"/>
              <a:gd name="connsiteY317" fmla="*/ 836239 h 1542374"/>
              <a:gd name="connsiteX318" fmla="*/ 2603071 w 6798686"/>
              <a:gd name="connsiteY318" fmla="*/ 882848 h 1542374"/>
              <a:gd name="connsiteX319" fmla="*/ 2404361 w 6798686"/>
              <a:gd name="connsiteY319" fmla="*/ 900043 h 1542374"/>
              <a:gd name="connsiteX320" fmla="*/ 2117812 w 6798686"/>
              <a:gd name="connsiteY320" fmla="*/ 870110 h 1542374"/>
              <a:gd name="connsiteX321" fmla="*/ 2006958 w 6798686"/>
              <a:gd name="connsiteY321" fmla="*/ 828362 h 1542374"/>
              <a:gd name="connsiteX322" fmla="*/ 1977141 w 6798686"/>
              <a:gd name="connsiteY322" fmla="*/ 812839 h 1542374"/>
              <a:gd name="connsiteX323" fmla="*/ 1290097 w 6798686"/>
              <a:gd name="connsiteY323" fmla="*/ 807863 h 1542374"/>
              <a:gd name="connsiteX324" fmla="*/ 1311749 w 6798686"/>
              <a:gd name="connsiteY324" fmla="*/ 814030 h 1542374"/>
              <a:gd name="connsiteX325" fmla="*/ 1311999 w 6798686"/>
              <a:gd name="connsiteY325" fmla="*/ 814318 h 1542374"/>
              <a:gd name="connsiteX326" fmla="*/ 1333651 w 6798686"/>
              <a:gd name="connsiteY326" fmla="*/ 837123 h 1542374"/>
              <a:gd name="connsiteX327" fmla="*/ 1312191 w 6798686"/>
              <a:gd name="connsiteY327" fmla="*/ 829438 h 1542374"/>
              <a:gd name="connsiteX328" fmla="*/ 1290097 w 6798686"/>
              <a:gd name="connsiteY328" fmla="*/ 807863 h 1542374"/>
              <a:gd name="connsiteX329" fmla="*/ 1238532 w 6798686"/>
              <a:gd name="connsiteY329" fmla="*/ 805788 h 1542374"/>
              <a:gd name="connsiteX330" fmla="*/ 1250462 w 6798686"/>
              <a:gd name="connsiteY330" fmla="*/ 810706 h 1542374"/>
              <a:gd name="connsiteX331" fmla="*/ 1263181 w 6798686"/>
              <a:gd name="connsiteY331" fmla="*/ 821024 h 1542374"/>
              <a:gd name="connsiteX332" fmla="*/ 1251557 w 6798686"/>
              <a:gd name="connsiteY332" fmla="*/ 815144 h 1542374"/>
              <a:gd name="connsiteX333" fmla="*/ 1238532 w 6798686"/>
              <a:gd name="connsiteY333" fmla="*/ 805788 h 1542374"/>
              <a:gd name="connsiteX334" fmla="*/ 1409673 w 6798686"/>
              <a:gd name="connsiteY334" fmla="*/ 805058 h 1542374"/>
              <a:gd name="connsiteX335" fmla="*/ 1673359 w 6798686"/>
              <a:gd name="connsiteY335" fmla="*/ 835951 h 1542374"/>
              <a:gd name="connsiteX336" fmla="*/ 1824789 w 6798686"/>
              <a:gd name="connsiteY336" fmla="*/ 845999 h 1542374"/>
              <a:gd name="connsiteX337" fmla="*/ 1992069 w 6798686"/>
              <a:gd name="connsiteY337" fmla="*/ 857776 h 1542374"/>
              <a:gd name="connsiteX338" fmla="*/ 2229012 w 6798686"/>
              <a:gd name="connsiteY338" fmla="*/ 919870 h 1542374"/>
              <a:gd name="connsiteX339" fmla="*/ 2140444 w 6798686"/>
              <a:gd name="connsiteY339" fmla="*/ 911512 h 1542374"/>
              <a:gd name="connsiteX340" fmla="*/ 1943135 w 6798686"/>
              <a:gd name="connsiteY340" fmla="*/ 898198 h 1542374"/>
              <a:gd name="connsiteX341" fmla="*/ 1719103 w 6798686"/>
              <a:gd name="connsiteY341" fmla="*/ 883098 h 1542374"/>
              <a:gd name="connsiteX342" fmla="*/ 1435052 w 6798686"/>
              <a:gd name="connsiteY342" fmla="*/ 839237 h 1542374"/>
              <a:gd name="connsiteX343" fmla="*/ 1409673 w 6798686"/>
              <a:gd name="connsiteY343" fmla="*/ 805058 h 1542374"/>
              <a:gd name="connsiteX344" fmla="*/ 1903558 w 6798686"/>
              <a:gd name="connsiteY344" fmla="*/ 802734 h 1542374"/>
              <a:gd name="connsiteX345" fmla="*/ 1961195 w 6798686"/>
              <a:gd name="connsiteY345" fmla="*/ 810265 h 1542374"/>
              <a:gd name="connsiteX346" fmla="*/ 2004480 w 6798686"/>
              <a:gd name="connsiteY346" fmla="*/ 833473 h 1542374"/>
              <a:gd name="connsiteX347" fmla="*/ 2077543 w 6798686"/>
              <a:gd name="connsiteY347" fmla="*/ 863521 h 1542374"/>
              <a:gd name="connsiteX348" fmla="*/ 1995873 w 6798686"/>
              <a:gd name="connsiteY348" fmla="*/ 853165 h 1542374"/>
              <a:gd name="connsiteX349" fmla="*/ 1903558 w 6798686"/>
              <a:gd name="connsiteY349" fmla="*/ 802734 h 1542374"/>
              <a:gd name="connsiteX350" fmla="*/ 1379029 w 6798686"/>
              <a:gd name="connsiteY350" fmla="*/ 800044 h 1542374"/>
              <a:gd name="connsiteX351" fmla="*/ 1404198 w 6798686"/>
              <a:gd name="connsiteY351" fmla="*/ 804194 h 1542374"/>
              <a:gd name="connsiteX352" fmla="*/ 1429231 w 6798686"/>
              <a:gd name="connsiteY352" fmla="*/ 837988 h 1542374"/>
              <a:gd name="connsiteX353" fmla="*/ 1404332 w 6798686"/>
              <a:gd name="connsiteY353" fmla="*/ 832435 h 1542374"/>
              <a:gd name="connsiteX354" fmla="*/ 1379029 w 6798686"/>
              <a:gd name="connsiteY354" fmla="*/ 800044 h 1542374"/>
              <a:gd name="connsiteX355" fmla="*/ 2048168 w 6798686"/>
              <a:gd name="connsiteY355" fmla="*/ 799698 h 1542374"/>
              <a:gd name="connsiteX356" fmla="*/ 2067534 w 6798686"/>
              <a:gd name="connsiteY356" fmla="*/ 805846 h 1542374"/>
              <a:gd name="connsiteX357" fmla="*/ 2120540 w 6798686"/>
              <a:gd name="connsiteY357" fmla="*/ 822522 h 1542374"/>
              <a:gd name="connsiteX358" fmla="*/ 2226168 w 6798686"/>
              <a:gd name="connsiteY358" fmla="*/ 854491 h 1542374"/>
              <a:gd name="connsiteX359" fmla="*/ 2300730 w 6798686"/>
              <a:gd name="connsiteY359" fmla="*/ 866595 h 1542374"/>
              <a:gd name="connsiteX360" fmla="*/ 2304342 w 6798686"/>
              <a:gd name="connsiteY360" fmla="*/ 867152 h 1542374"/>
              <a:gd name="connsiteX361" fmla="*/ 2364592 w 6798686"/>
              <a:gd name="connsiteY361" fmla="*/ 873453 h 1542374"/>
              <a:gd name="connsiteX362" fmla="*/ 2153873 w 6798686"/>
              <a:gd name="connsiteY362" fmla="*/ 842234 h 1542374"/>
              <a:gd name="connsiteX363" fmla="*/ 2048168 w 6798686"/>
              <a:gd name="connsiteY363" fmla="*/ 799698 h 1542374"/>
              <a:gd name="connsiteX364" fmla="*/ 1261048 w 6798686"/>
              <a:gd name="connsiteY364" fmla="*/ 799141 h 1542374"/>
              <a:gd name="connsiteX365" fmla="*/ 1281490 w 6798686"/>
              <a:gd name="connsiteY365" fmla="*/ 805346 h 1542374"/>
              <a:gd name="connsiteX366" fmla="*/ 1302277 w 6798686"/>
              <a:gd name="connsiteY366" fmla="*/ 825807 h 1542374"/>
              <a:gd name="connsiteX367" fmla="*/ 1282008 w 6798686"/>
              <a:gd name="connsiteY367" fmla="*/ 818122 h 1542374"/>
              <a:gd name="connsiteX368" fmla="*/ 1261048 w 6798686"/>
              <a:gd name="connsiteY368" fmla="*/ 799141 h 1542374"/>
              <a:gd name="connsiteX369" fmla="*/ 2942511 w 6798686"/>
              <a:gd name="connsiteY369" fmla="*/ 797623 h 1542374"/>
              <a:gd name="connsiteX370" fmla="*/ 2829812 w 6798686"/>
              <a:gd name="connsiteY370" fmla="*/ 842560 h 1542374"/>
              <a:gd name="connsiteX371" fmla="*/ 2685626 w 6798686"/>
              <a:gd name="connsiteY371" fmla="*/ 870437 h 1542374"/>
              <a:gd name="connsiteX372" fmla="*/ 2834769 w 6798686"/>
              <a:gd name="connsiteY372" fmla="*/ 825115 h 1542374"/>
              <a:gd name="connsiteX373" fmla="*/ 2942511 w 6798686"/>
              <a:gd name="connsiteY373" fmla="*/ 797623 h 1542374"/>
              <a:gd name="connsiteX374" fmla="*/ 1216611 w 6798686"/>
              <a:gd name="connsiteY374" fmla="*/ 796413 h 1542374"/>
              <a:gd name="connsiteX375" fmla="*/ 1220607 w 6798686"/>
              <a:gd name="connsiteY375" fmla="*/ 798180 h 1542374"/>
              <a:gd name="connsiteX376" fmla="*/ 1224757 w 6798686"/>
              <a:gd name="connsiteY376" fmla="*/ 801254 h 1542374"/>
              <a:gd name="connsiteX377" fmla="*/ 1220683 w 6798686"/>
              <a:gd name="connsiteY377" fmla="*/ 799064 h 1542374"/>
              <a:gd name="connsiteX378" fmla="*/ 1216611 w 6798686"/>
              <a:gd name="connsiteY378" fmla="*/ 796413 h 1542374"/>
              <a:gd name="connsiteX379" fmla="*/ 1348655 w 6798686"/>
              <a:gd name="connsiteY379" fmla="*/ 794703 h 1542374"/>
              <a:gd name="connsiteX380" fmla="*/ 1373304 w 6798686"/>
              <a:gd name="connsiteY380" fmla="*/ 799083 h 1542374"/>
              <a:gd name="connsiteX381" fmla="*/ 1398204 w 6798686"/>
              <a:gd name="connsiteY381" fmla="*/ 831014 h 1542374"/>
              <a:gd name="connsiteX382" fmla="*/ 1373862 w 6798686"/>
              <a:gd name="connsiteY382" fmla="*/ 825212 h 1542374"/>
              <a:gd name="connsiteX383" fmla="*/ 1348655 w 6798686"/>
              <a:gd name="connsiteY383" fmla="*/ 794703 h 1542374"/>
              <a:gd name="connsiteX384" fmla="*/ 1232499 w 6798686"/>
              <a:gd name="connsiteY384" fmla="*/ 790015 h 1542374"/>
              <a:gd name="connsiteX385" fmla="*/ 1251250 w 6798686"/>
              <a:gd name="connsiteY385" fmla="*/ 796067 h 1542374"/>
              <a:gd name="connsiteX386" fmla="*/ 1270443 w 6798686"/>
              <a:gd name="connsiteY386" fmla="*/ 813569 h 1542374"/>
              <a:gd name="connsiteX387" fmla="*/ 1251865 w 6798686"/>
              <a:gd name="connsiteY387" fmla="*/ 806096 h 1542374"/>
              <a:gd name="connsiteX388" fmla="*/ 1232499 w 6798686"/>
              <a:gd name="connsiteY388" fmla="*/ 790015 h 1542374"/>
              <a:gd name="connsiteX389" fmla="*/ 1318493 w 6798686"/>
              <a:gd name="connsiteY389" fmla="*/ 789035 h 1542374"/>
              <a:gd name="connsiteX390" fmla="*/ 1342546 w 6798686"/>
              <a:gd name="connsiteY390" fmla="*/ 793589 h 1542374"/>
              <a:gd name="connsiteX391" fmla="*/ 1367291 w 6798686"/>
              <a:gd name="connsiteY391" fmla="*/ 823598 h 1542374"/>
              <a:gd name="connsiteX392" fmla="*/ 1343468 w 6798686"/>
              <a:gd name="connsiteY392" fmla="*/ 817546 h 1542374"/>
              <a:gd name="connsiteX393" fmla="*/ 1318493 w 6798686"/>
              <a:gd name="connsiteY393" fmla="*/ 789035 h 1542374"/>
              <a:gd name="connsiteX394" fmla="*/ 3198397 w 6798686"/>
              <a:gd name="connsiteY394" fmla="*/ 787037 h 1542374"/>
              <a:gd name="connsiteX395" fmla="*/ 2962568 w 6798686"/>
              <a:gd name="connsiteY395" fmla="*/ 919581 h 1542374"/>
              <a:gd name="connsiteX396" fmla="*/ 2796153 w 6798686"/>
              <a:gd name="connsiteY396" fmla="*/ 993817 h 1542374"/>
              <a:gd name="connsiteX397" fmla="*/ 2365802 w 6798686"/>
              <a:gd name="connsiteY397" fmla="*/ 1099349 h 1542374"/>
              <a:gd name="connsiteX398" fmla="*/ 1900350 w 6798686"/>
              <a:gd name="connsiteY398" fmla="*/ 1091491 h 1542374"/>
              <a:gd name="connsiteX399" fmla="*/ 1551093 w 6798686"/>
              <a:gd name="connsiteY399" fmla="*/ 986401 h 1542374"/>
              <a:gd name="connsiteX400" fmla="*/ 1527942 w 6798686"/>
              <a:gd name="connsiteY400" fmla="*/ 958294 h 1542374"/>
              <a:gd name="connsiteX401" fmla="*/ 1854337 w 6798686"/>
              <a:gd name="connsiteY401" fmla="*/ 1043961 h 1542374"/>
              <a:gd name="connsiteX402" fmla="*/ 2309645 w 6798686"/>
              <a:gd name="connsiteY402" fmla="*/ 1057006 h 1542374"/>
              <a:gd name="connsiteX403" fmla="*/ 2727374 w 6798686"/>
              <a:gd name="connsiteY403" fmla="*/ 979370 h 1542374"/>
              <a:gd name="connsiteX404" fmla="*/ 2890811 w 6798686"/>
              <a:gd name="connsiteY404" fmla="*/ 916757 h 1542374"/>
              <a:gd name="connsiteX405" fmla="*/ 3099051 w 6798686"/>
              <a:gd name="connsiteY405" fmla="*/ 813166 h 1542374"/>
              <a:gd name="connsiteX406" fmla="*/ 3198397 w 6798686"/>
              <a:gd name="connsiteY406" fmla="*/ 787037 h 1542374"/>
              <a:gd name="connsiteX407" fmla="*/ 3075881 w 6798686"/>
              <a:gd name="connsiteY407" fmla="*/ 786884 h 1542374"/>
              <a:gd name="connsiteX408" fmla="*/ 2974479 w 6798686"/>
              <a:gd name="connsiteY408" fmla="*/ 838007 h 1542374"/>
              <a:gd name="connsiteX409" fmla="*/ 2854097 w 6798686"/>
              <a:gd name="connsiteY409" fmla="*/ 864635 h 1542374"/>
              <a:gd name="connsiteX410" fmla="*/ 2972020 w 6798686"/>
              <a:gd name="connsiteY410" fmla="*/ 814568 h 1542374"/>
              <a:gd name="connsiteX411" fmla="*/ 3075881 w 6798686"/>
              <a:gd name="connsiteY411" fmla="*/ 786884 h 1542374"/>
              <a:gd name="connsiteX412" fmla="*/ 2852675 w 6798686"/>
              <a:gd name="connsiteY412" fmla="*/ 786710 h 1542374"/>
              <a:gd name="connsiteX413" fmla="*/ 2851599 w 6798686"/>
              <a:gd name="connsiteY413" fmla="*/ 787095 h 1542374"/>
              <a:gd name="connsiteX414" fmla="*/ 2848909 w 6798686"/>
              <a:gd name="connsiteY414" fmla="*/ 787863 h 1542374"/>
              <a:gd name="connsiteX415" fmla="*/ 2852675 w 6798686"/>
              <a:gd name="connsiteY415" fmla="*/ 786710 h 1542374"/>
              <a:gd name="connsiteX416" fmla="*/ 2052856 w 6798686"/>
              <a:gd name="connsiteY416" fmla="*/ 784905 h 1542374"/>
              <a:gd name="connsiteX417" fmla="*/ 2097082 w 6798686"/>
              <a:gd name="connsiteY417" fmla="*/ 803041 h 1542374"/>
              <a:gd name="connsiteX418" fmla="*/ 2163191 w 6798686"/>
              <a:gd name="connsiteY418" fmla="*/ 829592 h 1542374"/>
              <a:gd name="connsiteX419" fmla="*/ 2171702 w 6798686"/>
              <a:gd name="connsiteY419" fmla="*/ 832397 h 1542374"/>
              <a:gd name="connsiteX420" fmla="*/ 2125324 w 6798686"/>
              <a:gd name="connsiteY420" fmla="*/ 818622 h 1542374"/>
              <a:gd name="connsiteX421" fmla="*/ 2094853 w 6798686"/>
              <a:gd name="connsiteY421" fmla="*/ 805846 h 1542374"/>
              <a:gd name="connsiteX422" fmla="*/ 2052856 w 6798686"/>
              <a:gd name="connsiteY422" fmla="*/ 784905 h 1542374"/>
              <a:gd name="connsiteX423" fmla="*/ 1288560 w 6798686"/>
              <a:gd name="connsiteY423" fmla="*/ 783003 h 1542374"/>
              <a:gd name="connsiteX424" fmla="*/ 1311941 w 6798686"/>
              <a:gd name="connsiteY424" fmla="*/ 787767 h 1542374"/>
              <a:gd name="connsiteX425" fmla="*/ 1336340 w 6798686"/>
              <a:gd name="connsiteY425" fmla="*/ 815663 h 1542374"/>
              <a:gd name="connsiteX426" fmla="*/ 1313094 w 6798686"/>
              <a:gd name="connsiteY426" fmla="*/ 809323 h 1542374"/>
              <a:gd name="connsiteX427" fmla="*/ 1288560 w 6798686"/>
              <a:gd name="connsiteY427" fmla="*/ 783003 h 1542374"/>
              <a:gd name="connsiteX428" fmla="*/ 1204968 w 6798686"/>
              <a:gd name="connsiteY428" fmla="*/ 780678 h 1542374"/>
              <a:gd name="connsiteX429" fmla="*/ 1221164 w 6798686"/>
              <a:gd name="connsiteY429" fmla="*/ 786249 h 1542374"/>
              <a:gd name="connsiteX430" fmla="*/ 1237859 w 6798686"/>
              <a:gd name="connsiteY430" fmla="*/ 800294 h 1542374"/>
              <a:gd name="connsiteX431" fmla="*/ 1221933 w 6798686"/>
              <a:gd name="connsiteY431" fmla="*/ 793512 h 1542374"/>
              <a:gd name="connsiteX432" fmla="*/ 1204968 w 6798686"/>
              <a:gd name="connsiteY432" fmla="*/ 780678 h 1542374"/>
              <a:gd name="connsiteX433" fmla="*/ 2936747 w 6798686"/>
              <a:gd name="connsiteY433" fmla="*/ 780179 h 1542374"/>
              <a:gd name="connsiteX434" fmla="*/ 2838612 w 6798686"/>
              <a:gd name="connsiteY434" fmla="*/ 818449 h 1542374"/>
              <a:gd name="connsiteX435" fmla="*/ 2725202 w 6798686"/>
              <a:gd name="connsiteY435" fmla="*/ 843579 h 1542374"/>
              <a:gd name="connsiteX436" fmla="*/ 2845662 w 6798686"/>
              <a:gd name="connsiteY436" fmla="*/ 805442 h 1542374"/>
              <a:gd name="connsiteX437" fmla="*/ 2936747 w 6798686"/>
              <a:gd name="connsiteY437" fmla="*/ 780179 h 1542374"/>
              <a:gd name="connsiteX438" fmla="*/ 1258839 w 6798686"/>
              <a:gd name="connsiteY438" fmla="*/ 776547 h 1542374"/>
              <a:gd name="connsiteX439" fmla="*/ 1281452 w 6798686"/>
              <a:gd name="connsiteY439" fmla="*/ 781485 h 1542374"/>
              <a:gd name="connsiteX440" fmla="*/ 1305313 w 6798686"/>
              <a:gd name="connsiteY440" fmla="*/ 807152 h 1542374"/>
              <a:gd name="connsiteX441" fmla="*/ 1282835 w 6798686"/>
              <a:gd name="connsiteY441" fmla="*/ 800639 h 1542374"/>
              <a:gd name="connsiteX442" fmla="*/ 1280241 w 6798686"/>
              <a:gd name="connsiteY442" fmla="*/ 798065 h 1542374"/>
              <a:gd name="connsiteX443" fmla="*/ 1258839 w 6798686"/>
              <a:gd name="connsiteY443" fmla="*/ 776547 h 1542374"/>
              <a:gd name="connsiteX444" fmla="*/ 1961848 w 6798686"/>
              <a:gd name="connsiteY444" fmla="*/ 773300 h 1542374"/>
              <a:gd name="connsiteX445" fmla="*/ 1970090 w 6798686"/>
              <a:gd name="connsiteY445" fmla="*/ 775664 h 1542374"/>
              <a:gd name="connsiteX446" fmla="*/ 2020291 w 6798686"/>
              <a:gd name="connsiteY446" fmla="*/ 790918 h 1542374"/>
              <a:gd name="connsiteX447" fmla="*/ 2022059 w 6798686"/>
              <a:gd name="connsiteY447" fmla="*/ 791956 h 1542374"/>
              <a:gd name="connsiteX448" fmla="*/ 2139022 w 6798686"/>
              <a:gd name="connsiteY448" fmla="*/ 843290 h 1542374"/>
              <a:gd name="connsiteX449" fmla="*/ 2081463 w 6798686"/>
              <a:gd name="connsiteY449" fmla="*/ 830015 h 1542374"/>
              <a:gd name="connsiteX450" fmla="*/ 2051780 w 6798686"/>
              <a:gd name="connsiteY450" fmla="*/ 823137 h 1542374"/>
              <a:gd name="connsiteX451" fmla="*/ 1961848 w 6798686"/>
              <a:gd name="connsiteY451" fmla="*/ 773300 h 1542374"/>
              <a:gd name="connsiteX452" fmla="*/ 2917343 w 6798686"/>
              <a:gd name="connsiteY452" fmla="*/ 773070 h 1542374"/>
              <a:gd name="connsiteX453" fmla="*/ 2849255 w 6798686"/>
              <a:gd name="connsiteY453" fmla="*/ 798795 h 1542374"/>
              <a:gd name="connsiteX454" fmla="*/ 2775961 w 6798686"/>
              <a:gd name="connsiteY454" fmla="*/ 817373 h 1542374"/>
              <a:gd name="connsiteX455" fmla="*/ 2848698 w 6798686"/>
              <a:gd name="connsiteY455" fmla="*/ 793569 h 1542374"/>
              <a:gd name="connsiteX456" fmla="*/ 2917343 w 6798686"/>
              <a:gd name="connsiteY456" fmla="*/ 773070 h 1542374"/>
              <a:gd name="connsiteX457" fmla="*/ 1178993 w 6798686"/>
              <a:gd name="connsiteY457" fmla="*/ 771399 h 1542374"/>
              <a:gd name="connsiteX458" fmla="*/ 1191155 w 6798686"/>
              <a:gd name="connsiteY458" fmla="*/ 775798 h 1542374"/>
              <a:gd name="connsiteX459" fmla="*/ 1203873 w 6798686"/>
              <a:gd name="connsiteY459" fmla="*/ 785558 h 1542374"/>
              <a:gd name="connsiteX460" fmla="*/ 1191769 w 6798686"/>
              <a:gd name="connsiteY460" fmla="*/ 780025 h 1542374"/>
              <a:gd name="connsiteX461" fmla="*/ 1178993 w 6798686"/>
              <a:gd name="connsiteY461" fmla="*/ 771399 h 1542374"/>
              <a:gd name="connsiteX462" fmla="*/ 1229483 w 6798686"/>
              <a:gd name="connsiteY462" fmla="*/ 769765 h 1542374"/>
              <a:gd name="connsiteX463" fmla="*/ 1251096 w 6798686"/>
              <a:gd name="connsiteY463" fmla="*/ 774818 h 1542374"/>
              <a:gd name="connsiteX464" fmla="*/ 1274170 w 6798686"/>
              <a:gd name="connsiteY464" fmla="*/ 798046 h 1542374"/>
              <a:gd name="connsiteX465" fmla="*/ 1252614 w 6798686"/>
              <a:gd name="connsiteY465" fmla="*/ 791360 h 1542374"/>
              <a:gd name="connsiteX466" fmla="*/ 1245410 w 6798686"/>
              <a:gd name="connsiteY466" fmla="*/ 784693 h 1542374"/>
              <a:gd name="connsiteX467" fmla="*/ 1229483 w 6798686"/>
              <a:gd name="connsiteY467" fmla="*/ 769765 h 1542374"/>
              <a:gd name="connsiteX468" fmla="*/ 1379837 w 6798686"/>
              <a:gd name="connsiteY468" fmla="*/ 764098 h 1542374"/>
              <a:gd name="connsiteX469" fmla="*/ 1628115 w 6798686"/>
              <a:gd name="connsiteY469" fmla="*/ 783944 h 1542374"/>
              <a:gd name="connsiteX470" fmla="*/ 1710515 w 6798686"/>
              <a:gd name="connsiteY470" fmla="*/ 788709 h 1542374"/>
              <a:gd name="connsiteX471" fmla="*/ 1891320 w 6798686"/>
              <a:gd name="connsiteY471" fmla="*/ 801427 h 1542374"/>
              <a:gd name="connsiteX472" fmla="*/ 1978466 w 6798686"/>
              <a:gd name="connsiteY472" fmla="*/ 851494 h 1542374"/>
              <a:gd name="connsiteX473" fmla="*/ 1825077 w 6798686"/>
              <a:gd name="connsiteY473" fmla="*/ 841023 h 1542374"/>
              <a:gd name="connsiteX474" fmla="*/ 1673763 w 6798686"/>
              <a:gd name="connsiteY474" fmla="*/ 830994 h 1542374"/>
              <a:gd name="connsiteX475" fmla="*/ 1405485 w 6798686"/>
              <a:gd name="connsiteY475" fmla="*/ 799352 h 1542374"/>
              <a:gd name="connsiteX476" fmla="*/ 1379837 w 6798686"/>
              <a:gd name="connsiteY476" fmla="*/ 764098 h 1542374"/>
              <a:gd name="connsiteX477" fmla="*/ 1157514 w 6798686"/>
              <a:gd name="connsiteY477" fmla="*/ 763291 h 1542374"/>
              <a:gd name="connsiteX478" fmla="*/ 1161318 w 6798686"/>
              <a:gd name="connsiteY478" fmla="*/ 764751 h 1542374"/>
              <a:gd name="connsiteX479" fmla="*/ 1165679 w 6798686"/>
              <a:gd name="connsiteY479" fmla="*/ 767787 h 1542374"/>
              <a:gd name="connsiteX480" fmla="*/ 1162067 w 6798686"/>
              <a:gd name="connsiteY480" fmla="*/ 766038 h 1542374"/>
              <a:gd name="connsiteX481" fmla="*/ 1157514 w 6798686"/>
              <a:gd name="connsiteY481" fmla="*/ 763291 h 1542374"/>
              <a:gd name="connsiteX482" fmla="*/ 1200492 w 6798686"/>
              <a:gd name="connsiteY482" fmla="*/ 762542 h 1542374"/>
              <a:gd name="connsiteX483" fmla="*/ 1220857 w 6798686"/>
              <a:gd name="connsiteY483" fmla="*/ 767652 h 1542374"/>
              <a:gd name="connsiteX484" fmla="*/ 1242432 w 6798686"/>
              <a:gd name="connsiteY484" fmla="*/ 787883 h 1542374"/>
              <a:gd name="connsiteX485" fmla="*/ 1242835 w 6798686"/>
              <a:gd name="connsiteY485" fmla="*/ 788248 h 1542374"/>
              <a:gd name="connsiteX486" fmla="*/ 1222489 w 6798686"/>
              <a:gd name="connsiteY486" fmla="*/ 781523 h 1542374"/>
              <a:gd name="connsiteX487" fmla="*/ 1210578 w 6798686"/>
              <a:gd name="connsiteY487" fmla="*/ 771303 h 1542374"/>
              <a:gd name="connsiteX488" fmla="*/ 1200492 w 6798686"/>
              <a:gd name="connsiteY488" fmla="*/ 762542 h 1542374"/>
              <a:gd name="connsiteX489" fmla="*/ 3070559 w 6798686"/>
              <a:gd name="connsiteY489" fmla="*/ 761158 h 1542374"/>
              <a:gd name="connsiteX490" fmla="*/ 2974787 w 6798686"/>
              <a:gd name="connsiteY490" fmla="*/ 807998 h 1542374"/>
              <a:gd name="connsiteX491" fmla="*/ 2864413 w 6798686"/>
              <a:gd name="connsiteY491" fmla="*/ 834856 h 1542374"/>
              <a:gd name="connsiteX492" fmla="*/ 2974499 w 6798686"/>
              <a:gd name="connsiteY492" fmla="*/ 788862 h 1542374"/>
              <a:gd name="connsiteX493" fmla="*/ 3070559 w 6798686"/>
              <a:gd name="connsiteY493" fmla="*/ 761158 h 1542374"/>
              <a:gd name="connsiteX494" fmla="*/ 1348828 w 6798686"/>
              <a:gd name="connsiteY494" fmla="*/ 760717 h 1542374"/>
              <a:gd name="connsiteX495" fmla="*/ 1374669 w 6798686"/>
              <a:gd name="connsiteY495" fmla="*/ 763560 h 1542374"/>
              <a:gd name="connsiteX496" fmla="*/ 1400029 w 6798686"/>
              <a:gd name="connsiteY496" fmla="*/ 798488 h 1542374"/>
              <a:gd name="connsiteX497" fmla="*/ 1374534 w 6798686"/>
              <a:gd name="connsiteY497" fmla="*/ 794242 h 1542374"/>
              <a:gd name="connsiteX498" fmla="*/ 1348828 w 6798686"/>
              <a:gd name="connsiteY498" fmla="*/ 760717 h 1542374"/>
              <a:gd name="connsiteX499" fmla="*/ 1894509 w 6798686"/>
              <a:gd name="connsiteY499" fmla="*/ 757854 h 1542374"/>
              <a:gd name="connsiteX500" fmla="*/ 1945729 w 6798686"/>
              <a:gd name="connsiteY500" fmla="*/ 768997 h 1542374"/>
              <a:gd name="connsiteX501" fmla="*/ 1951493 w 6798686"/>
              <a:gd name="connsiteY501" fmla="*/ 773089 h 1542374"/>
              <a:gd name="connsiteX502" fmla="*/ 2026477 w 6798686"/>
              <a:gd name="connsiteY502" fmla="*/ 817335 h 1542374"/>
              <a:gd name="connsiteX503" fmla="*/ 1964557 w 6798686"/>
              <a:gd name="connsiteY503" fmla="*/ 805654 h 1542374"/>
              <a:gd name="connsiteX504" fmla="*/ 1894509 w 6798686"/>
              <a:gd name="connsiteY504" fmla="*/ 757854 h 1542374"/>
              <a:gd name="connsiteX505" fmla="*/ 3306118 w 6798686"/>
              <a:gd name="connsiteY505" fmla="*/ 757816 h 1542374"/>
              <a:gd name="connsiteX506" fmla="*/ 3036188 w 6798686"/>
              <a:gd name="connsiteY506" fmla="*/ 926652 h 1542374"/>
              <a:gd name="connsiteX507" fmla="*/ 2866373 w 6798686"/>
              <a:gd name="connsiteY507" fmla="*/ 1012664 h 1542374"/>
              <a:gd name="connsiteX508" fmla="*/ 2422170 w 6798686"/>
              <a:gd name="connsiteY508" fmla="*/ 1146323 h 1542374"/>
              <a:gd name="connsiteX509" fmla="*/ 1945672 w 6798686"/>
              <a:gd name="connsiteY509" fmla="*/ 1143595 h 1542374"/>
              <a:gd name="connsiteX510" fmla="*/ 1579412 w 6798686"/>
              <a:gd name="connsiteY510" fmla="*/ 1019888 h 1542374"/>
              <a:gd name="connsiteX511" fmla="*/ 1557568 w 6798686"/>
              <a:gd name="connsiteY511" fmla="*/ 994144 h 1542374"/>
              <a:gd name="connsiteX512" fmla="*/ 1899582 w 6798686"/>
              <a:gd name="connsiteY512" fmla="*/ 1095968 h 1542374"/>
              <a:gd name="connsiteX513" fmla="*/ 2366205 w 6798686"/>
              <a:gd name="connsiteY513" fmla="*/ 1103883 h 1542374"/>
              <a:gd name="connsiteX514" fmla="*/ 2797805 w 6798686"/>
              <a:gd name="connsiteY514" fmla="*/ 998044 h 1542374"/>
              <a:gd name="connsiteX515" fmla="*/ 2964585 w 6798686"/>
              <a:gd name="connsiteY515" fmla="*/ 923654 h 1542374"/>
              <a:gd name="connsiteX516" fmla="*/ 3213363 w 6798686"/>
              <a:gd name="connsiteY516" fmla="*/ 783022 h 1542374"/>
              <a:gd name="connsiteX517" fmla="*/ 3306118 w 6798686"/>
              <a:gd name="connsiteY517" fmla="*/ 757816 h 1542374"/>
              <a:gd name="connsiteX518" fmla="*/ 1318127 w 6798686"/>
              <a:gd name="connsiteY518" fmla="*/ 757105 h 1542374"/>
              <a:gd name="connsiteX519" fmla="*/ 1343430 w 6798686"/>
              <a:gd name="connsiteY519" fmla="*/ 760121 h 1542374"/>
              <a:gd name="connsiteX520" fmla="*/ 1368790 w 6798686"/>
              <a:gd name="connsiteY520" fmla="*/ 793223 h 1542374"/>
              <a:gd name="connsiteX521" fmla="*/ 1343795 w 6798686"/>
              <a:gd name="connsiteY521" fmla="*/ 788766 h 1542374"/>
              <a:gd name="connsiteX522" fmla="*/ 1318127 w 6798686"/>
              <a:gd name="connsiteY522" fmla="*/ 757105 h 1542374"/>
              <a:gd name="connsiteX523" fmla="*/ 2003019 w 6798686"/>
              <a:gd name="connsiteY523" fmla="*/ 755721 h 1542374"/>
              <a:gd name="connsiteX524" fmla="*/ 2026766 w 6798686"/>
              <a:gd name="connsiteY524" fmla="*/ 768305 h 1542374"/>
              <a:gd name="connsiteX525" fmla="*/ 2016487 w 6798686"/>
              <a:gd name="connsiteY525" fmla="*/ 764002 h 1542374"/>
              <a:gd name="connsiteX526" fmla="*/ 2003019 w 6798686"/>
              <a:gd name="connsiteY526" fmla="*/ 755721 h 1542374"/>
              <a:gd name="connsiteX527" fmla="*/ 1172096 w 6798686"/>
              <a:gd name="connsiteY527" fmla="*/ 755010 h 1542374"/>
              <a:gd name="connsiteX528" fmla="*/ 1190828 w 6798686"/>
              <a:gd name="connsiteY528" fmla="*/ 760063 h 1542374"/>
              <a:gd name="connsiteX529" fmla="*/ 1207658 w 6798686"/>
              <a:gd name="connsiteY529" fmla="*/ 774665 h 1542374"/>
              <a:gd name="connsiteX530" fmla="*/ 1211116 w 6798686"/>
              <a:gd name="connsiteY530" fmla="*/ 777623 h 1542374"/>
              <a:gd name="connsiteX531" fmla="*/ 1192499 w 6798686"/>
              <a:gd name="connsiteY531" fmla="*/ 771072 h 1542374"/>
              <a:gd name="connsiteX532" fmla="*/ 1175727 w 6798686"/>
              <a:gd name="connsiteY532" fmla="*/ 757912 h 1542374"/>
              <a:gd name="connsiteX533" fmla="*/ 1172096 w 6798686"/>
              <a:gd name="connsiteY533" fmla="*/ 755010 h 1542374"/>
              <a:gd name="connsiteX534" fmla="*/ 3191115 w 6798686"/>
              <a:gd name="connsiteY534" fmla="*/ 754377 h 1542374"/>
              <a:gd name="connsiteX535" fmla="*/ 3101183 w 6798686"/>
              <a:gd name="connsiteY535" fmla="*/ 806672 h 1542374"/>
              <a:gd name="connsiteX536" fmla="*/ 2995977 w 6798686"/>
              <a:gd name="connsiteY536" fmla="*/ 832896 h 1542374"/>
              <a:gd name="connsiteX537" fmla="*/ 3096514 w 6798686"/>
              <a:gd name="connsiteY537" fmla="*/ 781177 h 1542374"/>
              <a:gd name="connsiteX538" fmla="*/ 3191115 w 6798686"/>
              <a:gd name="connsiteY538" fmla="*/ 754377 h 1542374"/>
              <a:gd name="connsiteX539" fmla="*/ 1287599 w 6798686"/>
              <a:gd name="connsiteY539" fmla="*/ 753205 h 1542374"/>
              <a:gd name="connsiteX540" fmla="*/ 1312383 w 6798686"/>
              <a:gd name="connsiteY540" fmla="*/ 756394 h 1542374"/>
              <a:gd name="connsiteX541" fmla="*/ 1337685 w 6798686"/>
              <a:gd name="connsiteY541" fmla="*/ 787633 h 1542374"/>
              <a:gd name="connsiteX542" fmla="*/ 1313209 w 6798686"/>
              <a:gd name="connsiteY542" fmla="*/ 782945 h 1542374"/>
              <a:gd name="connsiteX543" fmla="*/ 1287599 w 6798686"/>
              <a:gd name="connsiteY543" fmla="*/ 753205 h 1542374"/>
              <a:gd name="connsiteX544" fmla="*/ 1257321 w 6798686"/>
              <a:gd name="connsiteY544" fmla="*/ 749016 h 1542374"/>
              <a:gd name="connsiteX545" fmla="*/ 1281490 w 6798686"/>
              <a:gd name="connsiteY545" fmla="*/ 752378 h 1542374"/>
              <a:gd name="connsiteX546" fmla="*/ 1306638 w 6798686"/>
              <a:gd name="connsiteY546" fmla="*/ 781619 h 1542374"/>
              <a:gd name="connsiteX547" fmla="*/ 1282700 w 6798686"/>
              <a:gd name="connsiteY547" fmla="*/ 776663 h 1542374"/>
              <a:gd name="connsiteX548" fmla="*/ 1257321 w 6798686"/>
              <a:gd name="connsiteY548" fmla="*/ 749016 h 1542374"/>
              <a:gd name="connsiteX549" fmla="*/ 1965056 w 6798686"/>
              <a:gd name="connsiteY549" fmla="*/ 748574 h 1542374"/>
              <a:gd name="connsiteX550" fmla="*/ 2012991 w 6798686"/>
              <a:gd name="connsiteY550" fmla="*/ 768228 h 1542374"/>
              <a:gd name="connsiteX551" fmla="*/ 2077255 w 6798686"/>
              <a:gd name="connsiteY551" fmla="*/ 803521 h 1542374"/>
              <a:gd name="connsiteX552" fmla="*/ 2069090 w 6798686"/>
              <a:gd name="connsiteY552" fmla="*/ 800927 h 1542374"/>
              <a:gd name="connsiteX553" fmla="*/ 2023884 w 6798686"/>
              <a:gd name="connsiteY553" fmla="*/ 786653 h 1542374"/>
              <a:gd name="connsiteX554" fmla="*/ 1965056 w 6798686"/>
              <a:gd name="connsiteY554" fmla="*/ 748574 h 1542374"/>
              <a:gd name="connsiteX555" fmla="*/ 1833088 w 6798686"/>
              <a:gd name="connsiteY555" fmla="*/ 748479 h 1542374"/>
              <a:gd name="connsiteX556" fmla="*/ 1882886 w 6798686"/>
              <a:gd name="connsiteY556" fmla="*/ 755779 h 1542374"/>
              <a:gd name="connsiteX557" fmla="*/ 1949860 w 6798686"/>
              <a:gd name="connsiteY557" fmla="*/ 803444 h 1542374"/>
              <a:gd name="connsiteX558" fmla="*/ 1894567 w 6798686"/>
              <a:gd name="connsiteY558" fmla="*/ 796662 h 1542374"/>
              <a:gd name="connsiteX559" fmla="*/ 1833088 w 6798686"/>
              <a:gd name="connsiteY559" fmla="*/ 748479 h 1542374"/>
              <a:gd name="connsiteX560" fmla="*/ 1144565 w 6798686"/>
              <a:gd name="connsiteY560" fmla="*/ 747172 h 1542374"/>
              <a:gd name="connsiteX561" fmla="*/ 1160876 w 6798686"/>
              <a:gd name="connsiteY561" fmla="*/ 751860 h 1542374"/>
              <a:gd name="connsiteX562" fmla="*/ 1172903 w 6798686"/>
              <a:gd name="connsiteY562" fmla="*/ 761466 h 1542374"/>
              <a:gd name="connsiteX563" fmla="*/ 1178839 w 6798686"/>
              <a:gd name="connsiteY563" fmla="*/ 766115 h 1542374"/>
              <a:gd name="connsiteX564" fmla="*/ 1162548 w 6798686"/>
              <a:gd name="connsiteY564" fmla="*/ 759987 h 1542374"/>
              <a:gd name="connsiteX565" fmla="*/ 1144565 w 6798686"/>
              <a:gd name="connsiteY565" fmla="*/ 747172 h 1542374"/>
              <a:gd name="connsiteX566" fmla="*/ 1227254 w 6798686"/>
              <a:gd name="connsiteY566" fmla="*/ 744482 h 1542374"/>
              <a:gd name="connsiteX567" fmla="*/ 1250770 w 6798686"/>
              <a:gd name="connsiteY567" fmla="*/ 748056 h 1542374"/>
              <a:gd name="connsiteX568" fmla="*/ 1275592 w 6798686"/>
              <a:gd name="connsiteY568" fmla="*/ 775145 h 1542374"/>
              <a:gd name="connsiteX569" fmla="*/ 1252364 w 6798686"/>
              <a:gd name="connsiteY569" fmla="*/ 770015 h 1542374"/>
              <a:gd name="connsiteX570" fmla="*/ 1227254 w 6798686"/>
              <a:gd name="connsiteY570" fmla="*/ 744482 h 1542374"/>
              <a:gd name="connsiteX571" fmla="*/ 3063489 w 6798686"/>
              <a:gd name="connsiteY571" fmla="*/ 741370 h 1542374"/>
              <a:gd name="connsiteX572" fmla="*/ 2977073 w 6798686"/>
              <a:gd name="connsiteY572" fmla="*/ 782350 h 1542374"/>
              <a:gd name="connsiteX573" fmla="*/ 2880897 w 6798686"/>
              <a:gd name="connsiteY573" fmla="*/ 807998 h 1542374"/>
              <a:gd name="connsiteX574" fmla="*/ 2977573 w 6798686"/>
              <a:gd name="connsiteY574" fmla="*/ 768094 h 1542374"/>
              <a:gd name="connsiteX575" fmla="*/ 3063489 w 6798686"/>
              <a:gd name="connsiteY575" fmla="*/ 741370 h 1542374"/>
              <a:gd name="connsiteX576" fmla="*/ 1197552 w 6798686"/>
              <a:gd name="connsiteY576" fmla="*/ 739641 h 1542374"/>
              <a:gd name="connsiteX577" fmla="*/ 1220165 w 6798686"/>
              <a:gd name="connsiteY577" fmla="*/ 743368 h 1542374"/>
              <a:gd name="connsiteX578" fmla="*/ 1244564 w 6798686"/>
              <a:gd name="connsiteY578" fmla="*/ 768209 h 1542374"/>
              <a:gd name="connsiteX579" fmla="*/ 1222124 w 6798686"/>
              <a:gd name="connsiteY579" fmla="*/ 762849 h 1542374"/>
              <a:gd name="connsiteX580" fmla="*/ 1197552 w 6798686"/>
              <a:gd name="connsiteY580" fmla="*/ 739641 h 1542374"/>
              <a:gd name="connsiteX581" fmla="*/ 1118782 w 6798686"/>
              <a:gd name="connsiteY581" fmla="*/ 739334 h 1542374"/>
              <a:gd name="connsiteX582" fmla="*/ 1131136 w 6798686"/>
              <a:gd name="connsiteY582" fmla="*/ 743157 h 1542374"/>
              <a:gd name="connsiteX583" fmla="*/ 1138148 w 6798686"/>
              <a:gd name="connsiteY583" fmla="*/ 748267 h 1542374"/>
              <a:gd name="connsiteX584" fmla="*/ 1144911 w 6798686"/>
              <a:gd name="connsiteY584" fmla="*/ 753108 h 1542374"/>
              <a:gd name="connsiteX585" fmla="*/ 1132827 w 6798686"/>
              <a:gd name="connsiteY585" fmla="*/ 748210 h 1542374"/>
              <a:gd name="connsiteX586" fmla="*/ 1118782 w 6798686"/>
              <a:gd name="connsiteY586" fmla="*/ 739334 h 1542374"/>
              <a:gd name="connsiteX587" fmla="*/ 1168215 w 6798686"/>
              <a:gd name="connsiteY587" fmla="*/ 734434 h 1542374"/>
              <a:gd name="connsiteX588" fmla="*/ 1189809 w 6798686"/>
              <a:gd name="connsiteY588" fmla="*/ 738315 h 1542374"/>
              <a:gd name="connsiteX589" fmla="*/ 1213498 w 6798686"/>
              <a:gd name="connsiteY589" fmla="*/ 760717 h 1542374"/>
              <a:gd name="connsiteX590" fmla="*/ 1192077 w 6798686"/>
              <a:gd name="connsiteY590" fmla="*/ 755241 h 1542374"/>
              <a:gd name="connsiteX591" fmla="*/ 1168215 w 6798686"/>
              <a:gd name="connsiteY591" fmla="*/ 734434 h 1542374"/>
              <a:gd name="connsiteX592" fmla="*/ 1097054 w 6798686"/>
              <a:gd name="connsiteY592" fmla="*/ 732360 h 1542374"/>
              <a:gd name="connsiteX593" fmla="*/ 1101472 w 6798686"/>
              <a:gd name="connsiteY593" fmla="*/ 733800 h 1542374"/>
              <a:gd name="connsiteX594" fmla="*/ 1103432 w 6798686"/>
              <a:gd name="connsiteY594" fmla="*/ 735068 h 1542374"/>
              <a:gd name="connsiteX595" fmla="*/ 1107121 w 6798686"/>
              <a:gd name="connsiteY595" fmla="*/ 737451 h 1542374"/>
              <a:gd name="connsiteX596" fmla="*/ 1103279 w 6798686"/>
              <a:gd name="connsiteY596" fmla="*/ 735779 h 1542374"/>
              <a:gd name="connsiteX597" fmla="*/ 1097054 w 6798686"/>
              <a:gd name="connsiteY597" fmla="*/ 732360 h 1542374"/>
              <a:gd name="connsiteX598" fmla="*/ 3017880 w 6798686"/>
              <a:gd name="connsiteY598" fmla="*/ 731034 h 1542374"/>
              <a:gd name="connsiteX599" fmla="*/ 2978879 w 6798686"/>
              <a:gd name="connsiteY599" fmla="*/ 747787 h 1542374"/>
              <a:gd name="connsiteX600" fmla="*/ 2935498 w 6798686"/>
              <a:gd name="connsiteY600" fmla="*/ 761715 h 1542374"/>
              <a:gd name="connsiteX601" fmla="*/ 2975113 w 6798686"/>
              <a:gd name="connsiteY601" fmla="*/ 746250 h 1542374"/>
              <a:gd name="connsiteX602" fmla="*/ 3017880 w 6798686"/>
              <a:gd name="connsiteY602" fmla="*/ 731034 h 1542374"/>
              <a:gd name="connsiteX603" fmla="*/ 3406963 w 6798686"/>
              <a:gd name="connsiteY603" fmla="*/ 730323 h 1542374"/>
              <a:gd name="connsiteX604" fmla="*/ 3109809 w 6798686"/>
              <a:gd name="connsiteY604" fmla="*/ 933702 h 1542374"/>
              <a:gd name="connsiteX605" fmla="*/ 2936632 w 6798686"/>
              <a:gd name="connsiteY605" fmla="*/ 1031511 h 1542374"/>
              <a:gd name="connsiteX606" fmla="*/ 2478539 w 6798686"/>
              <a:gd name="connsiteY606" fmla="*/ 1193296 h 1542374"/>
              <a:gd name="connsiteX607" fmla="*/ 1990973 w 6798686"/>
              <a:gd name="connsiteY607" fmla="*/ 1195698 h 1542374"/>
              <a:gd name="connsiteX608" fmla="*/ 1608999 w 6798686"/>
              <a:gd name="connsiteY608" fmla="*/ 1053797 h 1542374"/>
              <a:gd name="connsiteX609" fmla="*/ 1586828 w 6798686"/>
              <a:gd name="connsiteY609" fmla="*/ 1028495 h 1542374"/>
              <a:gd name="connsiteX610" fmla="*/ 1944845 w 6798686"/>
              <a:gd name="connsiteY610" fmla="*/ 1147975 h 1542374"/>
              <a:gd name="connsiteX611" fmla="*/ 2422746 w 6798686"/>
              <a:gd name="connsiteY611" fmla="*/ 1150742 h 1542374"/>
              <a:gd name="connsiteX612" fmla="*/ 2868217 w 6798686"/>
              <a:gd name="connsiteY612" fmla="*/ 1016718 h 1542374"/>
              <a:gd name="connsiteX613" fmla="*/ 3038340 w 6798686"/>
              <a:gd name="connsiteY613" fmla="*/ 930551 h 1542374"/>
              <a:gd name="connsiteX614" fmla="*/ 3319068 w 6798686"/>
              <a:gd name="connsiteY614" fmla="*/ 754280 h 1542374"/>
              <a:gd name="connsiteX615" fmla="*/ 3325503 w 6798686"/>
              <a:gd name="connsiteY615" fmla="*/ 752532 h 1542374"/>
              <a:gd name="connsiteX616" fmla="*/ 3406963 w 6798686"/>
              <a:gd name="connsiteY616" fmla="*/ 730323 h 1542374"/>
              <a:gd name="connsiteX617" fmla="*/ 3049983 w 6798686"/>
              <a:gd name="connsiteY617" fmla="*/ 729612 h 1542374"/>
              <a:gd name="connsiteX618" fmla="*/ 3014613 w 6798686"/>
              <a:gd name="connsiteY618" fmla="*/ 746039 h 1542374"/>
              <a:gd name="connsiteX619" fmla="*/ 2979801 w 6798686"/>
              <a:gd name="connsiteY619" fmla="*/ 761677 h 1542374"/>
              <a:gd name="connsiteX620" fmla="*/ 2903337 w 6798686"/>
              <a:gd name="connsiteY620" fmla="*/ 784002 h 1542374"/>
              <a:gd name="connsiteX621" fmla="*/ 2938495 w 6798686"/>
              <a:gd name="connsiteY621" fmla="*/ 770034 h 1542374"/>
              <a:gd name="connsiteX622" fmla="*/ 2976862 w 6798686"/>
              <a:gd name="connsiteY622" fmla="*/ 754127 h 1542374"/>
              <a:gd name="connsiteX623" fmla="*/ 3049983 w 6798686"/>
              <a:gd name="connsiteY623" fmla="*/ 729612 h 1542374"/>
              <a:gd name="connsiteX624" fmla="*/ 1139359 w 6798686"/>
              <a:gd name="connsiteY624" fmla="*/ 728863 h 1542374"/>
              <a:gd name="connsiteX625" fmla="*/ 1159608 w 6798686"/>
              <a:gd name="connsiteY625" fmla="*/ 732821 h 1542374"/>
              <a:gd name="connsiteX626" fmla="*/ 1182279 w 6798686"/>
              <a:gd name="connsiteY626" fmla="*/ 752609 h 1542374"/>
              <a:gd name="connsiteX627" fmla="*/ 1162125 w 6798686"/>
              <a:gd name="connsiteY627" fmla="*/ 747057 h 1542374"/>
              <a:gd name="connsiteX628" fmla="*/ 1139359 w 6798686"/>
              <a:gd name="connsiteY628" fmla="*/ 728863 h 1542374"/>
              <a:gd name="connsiteX629" fmla="*/ 3184775 w 6798686"/>
              <a:gd name="connsiteY629" fmla="*/ 726192 h 1542374"/>
              <a:gd name="connsiteX630" fmla="*/ 3098532 w 6798686"/>
              <a:gd name="connsiteY630" fmla="*/ 774722 h 1542374"/>
              <a:gd name="connsiteX631" fmla="*/ 3082970 w 6798686"/>
              <a:gd name="connsiteY631" fmla="*/ 779045 h 1542374"/>
              <a:gd name="connsiteX632" fmla="*/ 3000089 w 6798686"/>
              <a:gd name="connsiteY632" fmla="*/ 801427 h 1542374"/>
              <a:gd name="connsiteX633" fmla="*/ 3095247 w 6798686"/>
              <a:gd name="connsiteY633" fmla="*/ 753762 h 1542374"/>
              <a:gd name="connsiteX634" fmla="*/ 3169443 w 6798686"/>
              <a:gd name="connsiteY634" fmla="*/ 730976 h 1542374"/>
              <a:gd name="connsiteX635" fmla="*/ 3184775 w 6798686"/>
              <a:gd name="connsiteY635" fmla="*/ 726192 h 1542374"/>
              <a:gd name="connsiteX636" fmla="*/ 3295533 w 6798686"/>
              <a:gd name="connsiteY636" fmla="*/ 724310 h 1542374"/>
              <a:gd name="connsiteX637" fmla="*/ 3214976 w 6798686"/>
              <a:gd name="connsiteY637" fmla="*/ 776624 h 1542374"/>
              <a:gd name="connsiteX638" fmla="*/ 3118608 w 6798686"/>
              <a:gd name="connsiteY638" fmla="*/ 802157 h 1542374"/>
              <a:gd name="connsiteX639" fmla="*/ 3208098 w 6798686"/>
              <a:gd name="connsiteY639" fmla="*/ 749497 h 1542374"/>
              <a:gd name="connsiteX640" fmla="*/ 3243448 w 6798686"/>
              <a:gd name="connsiteY640" fmla="*/ 739314 h 1542374"/>
              <a:gd name="connsiteX641" fmla="*/ 3295533 w 6798686"/>
              <a:gd name="connsiteY641" fmla="*/ 724310 h 1542374"/>
              <a:gd name="connsiteX642" fmla="*/ 1111232 w 6798686"/>
              <a:gd name="connsiteY642" fmla="*/ 722984 h 1542374"/>
              <a:gd name="connsiteX643" fmla="*/ 1129638 w 6798686"/>
              <a:gd name="connsiteY643" fmla="*/ 726884 h 1542374"/>
              <a:gd name="connsiteX644" fmla="*/ 1150790 w 6798686"/>
              <a:gd name="connsiteY644" fmla="*/ 743810 h 1542374"/>
              <a:gd name="connsiteX645" fmla="*/ 1132346 w 6798686"/>
              <a:gd name="connsiteY645" fmla="*/ 738334 h 1542374"/>
              <a:gd name="connsiteX646" fmla="*/ 1111232 w 6798686"/>
              <a:gd name="connsiteY646" fmla="*/ 722984 h 1542374"/>
              <a:gd name="connsiteX647" fmla="*/ 1896585 w 6798686"/>
              <a:gd name="connsiteY647" fmla="*/ 722869 h 1542374"/>
              <a:gd name="connsiteX648" fmla="*/ 1913453 w 6798686"/>
              <a:gd name="connsiteY648" fmla="*/ 728728 h 1542374"/>
              <a:gd name="connsiteX649" fmla="*/ 1944903 w 6798686"/>
              <a:gd name="connsiteY649" fmla="*/ 740601 h 1542374"/>
              <a:gd name="connsiteX650" fmla="*/ 2001655 w 6798686"/>
              <a:gd name="connsiteY650" fmla="*/ 779775 h 1542374"/>
              <a:gd name="connsiteX651" fmla="*/ 1971550 w 6798686"/>
              <a:gd name="connsiteY651" fmla="*/ 770707 h 1542374"/>
              <a:gd name="connsiteX652" fmla="*/ 1949072 w 6798686"/>
              <a:gd name="connsiteY652" fmla="*/ 764521 h 1542374"/>
              <a:gd name="connsiteX653" fmla="*/ 1896585 w 6798686"/>
              <a:gd name="connsiteY653" fmla="*/ 722869 h 1542374"/>
              <a:gd name="connsiteX654" fmla="*/ 1349808 w 6798686"/>
              <a:gd name="connsiteY654" fmla="*/ 722043 h 1542374"/>
              <a:gd name="connsiteX655" fmla="*/ 1517856 w 6798686"/>
              <a:gd name="connsiteY655" fmla="*/ 729343 h 1542374"/>
              <a:gd name="connsiteX656" fmla="*/ 1582889 w 6798686"/>
              <a:gd name="connsiteY656" fmla="*/ 731956 h 1542374"/>
              <a:gd name="connsiteX657" fmla="*/ 1599719 w 6798686"/>
              <a:gd name="connsiteY657" fmla="*/ 732648 h 1542374"/>
              <a:gd name="connsiteX658" fmla="*/ 1823117 w 6798686"/>
              <a:gd name="connsiteY658" fmla="*/ 747268 h 1542374"/>
              <a:gd name="connsiteX659" fmla="*/ 1882790 w 6798686"/>
              <a:gd name="connsiteY659" fmla="*/ 795491 h 1542374"/>
              <a:gd name="connsiteX660" fmla="*/ 1710784 w 6798686"/>
              <a:gd name="connsiteY660" fmla="*/ 783656 h 1542374"/>
              <a:gd name="connsiteX661" fmla="*/ 1628441 w 6798686"/>
              <a:gd name="connsiteY661" fmla="*/ 778891 h 1542374"/>
              <a:gd name="connsiteX662" fmla="*/ 1375879 w 6798686"/>
              <a:gd name="connsiteY662" fmla="*/ 758584 h 1542374"/>
              <a:gd name="connsiteX663" fmla="*/ 1349808 w 6798686"/>
              <a:gd name="connsiteY663" fmla="*/ 722043 h 1542374"/>
              <a:gd name="connsiteX664" fmla="*/ 1318396 w 6798686"/>
              <a:gd name="connsiteY664" fmla="*/ 720352 h 1542374"/>
              <a:gd name="connsiteX665" fmla="*/ 1344890 w 6798686"/>
              <a:gd name="connsiteY665" fmla="*/ 721793 h 1542374"/>
              <a:gd name="connsiteX666" fmla="*/ 1370711 w 6798686"/>
              <a:gd name="connsiteY666" fmla="*/ 758046 h 1542374"/>
              <a:gd name="connsiteX667" fmla="*/ 1344621 w 6798686"/>
              <a:gd name="connsiteY667" fmla="*/ 755145 h 1542374"/>
              <a:gd name="connsiteX668" fmla="*/ 1318396 w 6798686"/>
              <a:gd name="connsiteY668" fmla="*/ 720352 h 1542374"/>
              <a:gd name="connsiteX669" fmla="*/ 1287273 w 6798686"/>
              <a:gd name="connsiteY669" fmla="*/ 718488 h 1542374"/>
              <a:gd name="connsiteX670" fmla="*/ 1313266 w 6798686"/>
              <a:gd name="connsiteY670" fmla="*/ 720064 h 1542374"/>
              <a:gd name="connsiteX671" fmla="*/ 1339203 w 6798686"/>
              <a:gd name="connsiteY671" fmla="*/ 754530 h 1542374"/>
              <a:gd name="connsiteX672" fmla="*/ 1313555 w 6798686"/>
              <a:gd name="connsiteY672" fmla="*/ 751437 h 1542374"/>
              <a:gd name="connsiteX673" fmla="*/ 1287273 w 6798686"/>
              <a:gd name="connsiteY673" fmla="*/ 718488 h 1542374"/>
              <a:gd name="connsiteX674" fmla="*/ 1084009 w 6798686"/>
              <a:gd name="connsiteY674" fmla="*/ 716759 h 1542374"/>
              <a:gd name="connsiteX675" fmla="*/ 1099859 w 6798686"/>
              <a:gd name="connsiteY675" fmla="*/ 720429 h 1542374"/>
              <a:gd name="connsiteX676" fmla="*/ 1118648 w 6798686"/>
              <a:gd name="connsiteY676" fmla="*/ 734089 h 1542374"/>
              <a:gd name="connsiteX677" fmla="*/ 1102683 w 6798686"/>
              <a:gd name="connsiteY677" fmla="*/ 728959 h 1542374"/>
              <a:gd name="connsiteX678" fmla="*/ 1084009 w 6798686"/>
              <a:gd name="connsiteY678" fmla="*/ 716759 h 1542374"/>
              <a:gd name="connsiteX679" fmla="*/ 1256380 w 6798686"/>
              <a:gd name="connsiteY679" fmla="*/ 716452 h 1542374"/>
              <a:gd name="connsiteX680" fmla="*/ 1281874 w 6798686"/>
              <a:gd name="connsiteY680" fmla="*/ 718162 h 1542374"/>
              <a:gd name="connsiteX681" fmla="*/ 1307830 w 6798686"/>
              <a:gd name="connsiteY681" fmla="*/ 750726 h 1542374"/>
              <a:gd name="connsiteX682" fmla="*/ 1282662 w 6798686"/>
              <a:gd name="connsiteY682" fmla="*/ 747441 h 1542374"/>
              <a:gd name="connsiteX683" fmla="*/ 1256380 w 6798686"/>
              <a:gd name="connsiteY683" fmla="*/ 716452 h 1542374"/>
              <a:gd name="connsiteX684" fmla="*/ 1225717 w 6798686"/>
              <a:gd name="connsiteY684" fmla="*/ 714185 h 1542374"/>
              <a:gd name="connsiteX685" fmla="*/ 1250655 w 6798686"/>
              <a:gd name="connsiteY685" fmla="*/ 716048 h 1542374"/>
              <a:gd name="connsiteX686" fmla="*/ 1276572 w 6798686"/>
              <a:gd name="connsiteY686" fmla="*/ 746615 h 1542374"/>
              <a:gd name="connsiteX687" fmla="*/ 1251942 w 6798686"/>
              <a:gd name="connsiteY687" fmla="*/ 743118 h 1542374"/>
              <a:gd name="connsiteX688" fmla="*/ 1225717 w 6798686"/>
              <a:gd name="connsiteY688" fmla="*/ 714185 h 1542374"/>
              <a:gd name="connsiteX689" fmla="*/ 1195266 w 6798686"/>
              <a:gd name="connsiteY689" fmla="*/ 711649 h 1542374"/>
              <a:gd name="connsiteX690" fmla="*/ 1219665 w 6798686"/>
              <a:gd name="connsiteY690" fmla="*/ 713704 h 1542374"/>
              <a:gd name="connsiteX691" fmla="*/ 1245371 w 6798686"/>
              <a:gd name="connsiteY691" fmla="*/ 742138 h 1542374"/>
              <a:gd name="connsiteX692" fmla="*/ 1221318 w 6798686"/>
              <a:gd name="connsiteY692" fmla="*/ 738430 h 1542374"/>
              <a:gd name="connsiteX693" fmla="*/ 1195266 w 6798686"/>
              <a:gd name="connsiteY693" fmla="*/ 711649 h 1542374"/>
              <a:gd name="connsiteX694" fmla="*/ 1058687 w 6798686"/>
              <a:gd name="connsiteY694" fmla="*/ 710515 h 1542374"/>
              <a:gd name="connsiteX695" fmla="*/ 1070349 w 6798686"/>
              <a:gd name="connsiteY695" fmla="*/ 713455 h 1542374"/>
              <a:gd name="connsiteX696" fmla="*/ 1084989 w 6798686"/>
              <a:gd name="connsiteY696" fmla="*/ 723022 h 1542374"/>
              <a:gd name="connsiteX697" fmla="*/ 1073173 w 6798686"/>
              <a:gd name="connsiteY697" fmla="*/ 718892 h 1542374"/>
              <a:gd name="connsiteX698" fmla="*/ 1071118 w 6798686"/>
              <a:gd name="connsiteY698" fmla="*/ 717720 h 1542374"/>
              <a:gd name="connsiteX699" fmla="*/ 1058687 w 6798686"/>
              <a:gd name="connsiteY699" fmla="*/ 710515 h 1542374"/>
              <a:gd name="connsiteX700" fmla="*/ 1165180 w 6798686"/>
              <a:gd name="connsiteY700" fmla="*/ 708844 h 1542374"/>
              <a:gd name="connsiteX701" fmla="*/ 1188753 w 6798686"/>
              <a:gd name="connsiteY701" fmla="*/ 711072 h 1542374"/>
              <a:gd name="connsiteX702" fmla="*/ 1214248 w 6798686"/>
              <a:gd name="connsiteY702" fmla="*/ 737297 h 1542374"/>
              <a:gd name="connsiteX703" fmla="*/ 1190943 w 6798686"/>
              <a:gd name="connsiteY703" fmla="*/ 733378 h 1542374"/>
              <a:gd name="connsiteX704" fmla="*/ 1165180 w 6798686"/>
              <a:gd name="connsiteY704" fmla="*/ 708844 h 1542374"/>
              <a:gd name="connsiteX705" fmla="*/ 1911609 w 6798686"/>
              <a:gd name="connsiteY705" fmla="*/ 707749 h 1542374"/>
              <a:gd name="connsiteX706" fmla="*/ 1947400 w 6798686"/>
              <a:gd name="connsiteY706" fmla="*/ 726135 h 1542374"/>
              <a:gd name="connsiteX707" fmla="*/ 1986055 w 6798686"/>
              <a:gd name="connsiteY707" fmla="*/ 751418 h 1542374"/>
              <a:gd name="connsiteX708" fmla="*/ 1948400 w 6798686"/>
              <a:gd name="connsiteY708" fmla="*/ 736356 h 1542374"/>
              <a:gd name="connsiteX709" fmla="*/ 1911609 w 6798686"/>
              <a:gd name="connsiteY709" fmla="*/ 707749 h 1542374"/>
              <a:gd name="connsiteX710" fmla="*/ 1837718 w 6798686"/>
              <a:gd name="connsiteY710" fmla="*/ 706692 h 1542374"/>
              <a:gd name="connsiteX711" fmla="*/ 1883501 w 6798686"/>
              <a:gd name="connsiteY711" fmla="*/ 718719 h 1542374"/>
              <a:gd name="connsiteX712" fmla="*/ 1934778 w 6798686"/>
              <a:gd name="connsiteY712" fmla="*/ 761024 h 1542374"/>
              <a:gd name="connsiteX713" fmla="*/ 1886114 w 6798686"/>
              <a:gd name="connsiteY713" fmla="*/ 751091 h 1542374"/>
              <a:gd name="connsiteX714" fmla="*/ 1884577 w 6798686"/>
              <a:gd name="connsiteY714" fmla="*/ 749843 h 1542374"/>
              <a:gd name="connsiteX715" fmla="*/ 1837718 w 6798686"/>
              <a:gd name="connsiteY715" fmla="*/ 706692 h 1542374"/>
              <a:gd name="connsiteX716" fmla="*/ 1135459 w 6798686"/>
              <a:gd name="connsiteY716" fmla="*/ 705693 h 1542374"/>
              <a:gd name="connsiteX717" fmla="*/ 1158129 w 6798686"/>
              <a:gd name="connsiteY717" fmla="*/ 708114 h 1542374"/>
              <a:gd name="connsiteX718" fmla="*/ 1183124 w 6798686"/>
              <a:gd name="connsiteY718" fmla="*/ 731975 h 1542374"/>
              <a:gd name="connsiteX719" fmla="*/ 1160723 w 6798686"/>
              <a:gd name="connsiteY719" fmla="*/ 727864 h 1542374"/>
              <a:gd name="connsiteX720" fmla="*/ 1135459 w 6798686"/>
              <a:gd name="connsiteY720" fmla="*/ 705693 h 1542374"/>
              <a:gd name="connsiteX721" fmla="*/ 3501774 w 6798686"/>
              <a:gd name="connsiteY721" fmla="*/ 704944 h 1542374"/>
              <a:gd name="connsiteX722" fmla="*/ 3183430 w 6798686"/>
              <a:gd name="connsiteY722" fmla="*/ 940772 h 1542374"/>
              <a:gd name="connsiteX723" fmla="*/ 3006890 w 6798686"/>
              <a:gd name="connsiteY723" fmla="*/ 1050358 h 1542374"/>
              <a:gd name="connsiteX724" fmla="*/ 2534925 w 6798686"/>
              <a:gd name="connsiteY724" fmla="*/ 1240289 h 1542374"/>
              <a:gd name="connsiteX725" fmla="*/ 2036276 w 6798686"/>
              <a:gd name="connsiteY725" fmla="*/ 1247801 h 1542374"/>
              <a:gd name="connsiteX726" fmla="*/ 1637010 w 6798686"/>
              <a:gd name="connsiteY726" fmla="*/ 1084825 h 1542374"/>
              <a:gd name="connsiteX727" fmla="*/ 1616952 w 6798686"/>
              <a:gd name="connsiteY727" fmla="*/ 1062712 h 1542374"/>
              <a:gd name="connsiteX728" fmla="*/ 1990109 w 6798686"/>
              <a:gd name="connsiteY728" fmla="*/ 1199982 h 1542374"/>
              <a:gd name="connsiteX729" fmla="*/ 2479287 w 6798686"/>
              <a:gd name="connsiteY729" fmla="*/ 1197600 h 1542374"/>
              <a:gd name="connsiteX730" fmla="*/ 2938610 w 6798686"/>
              <a:gd name="connsiteY730" fmla="*/ 1035411 h 1542374"/>
              <a:gd name="connsiteX731" fmla="*/ 3112076 w 6798686"/>
              <a:gd name="connsiteY731" fmla="*/ 937449 h 1542374"/>
              <a:gd name="connsiteX732" fmla="*/ 3418317 w 6798686"/>
              <a:gd name="connsiteY732" fmla="*/ 727249 h 1542374"/>
              <a:gd name="connsiteX733" fmla="*/ 3501774 w 6798686"/>
              <a:gd name="connsiteY733" fmla="*/ 704944 h 1542374"/>
              <a:gd name="connsiteX734" fmla="*/ 1037266 w 6798686"/>
              <a:gd name="connsiteY734" fmla="*/ 704828 h 1542374"/>
              <a:gd name="connsiteX735" fmla="*/ 1041031 w 6798686"/>
              <a:gd name="connsiteY735" fmla="*/ 705847 h 1542374"/>
              <a:gd name="connsiteX736" fmla="*/ 1047198 w 6798686"/>
              <a:gd name="connsiteY736" fmla="*/ 709401 h 1542374"/>
              <a:gd name="connsiteX737" fmla="*/ 1043971 w 6798686"/>
              <a:gd name="connsiteY737" fmla="*/ 708171 h 1542374"/>
              <a:gd name="connsiteX738" fmla="*/ 1037266 w 6798686"/>
              <a:gd name="connsiteY738" fmla="*/ 704828 h 1542374"/>
              <a:gd name="connsiteX739" fmla="*/ 3176821 w 6798686"/>
              <a:gd name="connsiteY739" fmla="*/ 703983 h 1542374"/>
              <a:gd name="connsiteX740" fmla="*/ 3170673 w 6798686"/>
              <a:gd name="connsiteY740" fmla="*/ 707441 h 1542374"/>
              <a:gd name="connsiteX741" fmla="*/ 3097148 w 6798686"/>
              <a:gd name="connsiteY741" fmla="*/ 747345 h 1542374"/>
              <a:gd name="connsiteX742" fmla="*/ 3007504 w 6798686"/>
              <a:gd name="connsiteY742" fmla="*/ 773742 h 1542374"/>
              <a:gd name="connsiteX743" fmla="*/ 3094094 w 6798686"/>
              <a:gd name="connsiteY743" fmla="*/ 731495 h 1542374"/>
              <a:gd name="connsiteX744" fmla="*/ 3176821 w 6798686"/>
              <a:gd name="connsiteY744" fmla="*/ 703983 h 1542374"/>
              <a:gd name="connsiteX745" fmla="*/ 1106160 w 6798686"/>
              <a:gd name="connsiteY745" fmla="*/ 702216 h 1542374"/>
              <a:gd name="connsiteX746" fmla="*/ 1127755 w 6798686"/>
              <a:gd name="connsiteY746" fmla="*/ 704828 h 1542374"/>
              <a:gd name="connsiteX747" fmla="*/ 1152096 w 6798686"/>
              <a:gd name="connsiteY747" fmla="*/ 726231 h 1542374"/>
              <a:gd name="connsiteX748" fmla="*/ 1130732 w 6798686"/>
              <a:gd name="connsiteY748" fmla="*/ 721947 h 1542374"/>
              <a:gd name="connsiteX749" fmla="*/ 1106160 w 6798686"/>
              <a:gd name="connsiteY749" fmla="*/ 702216 h 1542374"/>
              <a:gd name="connsiteX750" fmla="*/ 1077399 w 6798686"/>
              <a:gd name="connsiteY750" fmla="*/ 698373 h 1542374"/>
              <a:gd name="connsiteX751" fmla="*/ 1097553 w 6798686"/>
              <a:gd name="connsiteY751" fmla="*/ 701101 h 1542374"/>
              <a:gd name="connsiteX752" fmla="*/ 1120877 w 6798686"/>
              <a:gd name="connsiteY752" fmla="*/ 719872 h 1542374"/>
              <a:gd name="connsiteX753" fmla="*/ 1100916 w 6798686"/>
              <a:gd name="connsiteY753" fmla="*/ 715472 h 1542374"/>
              <a:gd name="connsiteX754" fmla="*/ 1077399 w 6798686"/>
              <a:gd name="connsiteY754" fmla="*/ 698373 h 1542374"/>
              <a:gd name="connsiteX755" fmla="*/ 3392323 w 6798686"/>
              <a:gd name="connsiteY755" fmla="*/ 696913 h 1542374"/>
              <a:gd name="connsiteX756" fmla="*/ 3320355 w 6798686"/>
              <a:gd name="connsiteY756" fmla="*/ 747960 h 1542374"/>
              <a:gd name="connsiteX757" fmla="*/ 3229712 w 6798686"/>
              <a:gd name="connsiteY757" fmla="*/ 772628 h 1542374"/>
              <a:gd name="connsiteX758" fmla="*/ 3309865 w 6798686"/>
              <a:gd name="connsiteY758" fmla="*/ 720217 h 1542374"/>
              <a:gd name="connsiteX759" fmla="*/ 3392323 w 6798686"/>
              <a:gd name="connsiteY759" fmla="*/ 696913 h 1542374"/>
              <a:gd name="connsiteX760" fmla="*/ 3094631 w 6798686"/>
              <a:gd name="connsiteY760" fmla="*/ 696663 h 1542374"/>
              <a:gd name="connsiteX761" fmla="*/ 3091846 w 6798686"/>
              <a:gd name="connsiteY761" fmla="*/ 697931 h 1542374"/>
              <a:gd name="connsiteX762" fmla="*/ 3088349 w 6798686"/>
              <a:gd name="connsiteY762" fmla="*/ 699257 h 1542374"/>
              <a:gd name="connsiteX763" fmla="*/ 3090098 w 6798686"/>
              <a:gd name="connsiteY763" fmla="*/ 698508 h 1542374"/>
              <a:gd name="connsiteX764" fmla="*/ 3094631 w 6798686"/>
              <a:gd name="connsiteY764" fmla="*/ 696663 h 1542374"/>
              <a:gd name="connsiteX765" fmla="*/ 1781158 w 6798686"/>
              <a:gd name="connsiteY765" fmla="*/ 696126 h 1542374"/>
              <a:gd name="connsiteX766" fmla="*/ 1827594 w 6798686"/>
              <a:gd name="connsiteY766" fmla="*/ 704483 h 1542374"/>
              <a:gd name="connsiteX767" fmla="*/ 1875067 w 6798686"/>
              <a:gd name="connsiteY767" fmla="*/ 749247 h 1542374"/>
              <a:gd name="connsiteX768" fmla="*/ 1826383 w 6798686"/>
              <a:gd name="connsiteY768" fmla="*/ 742465 h 1542374"/>
              <a:gd name="connsiteX769" fmla="*/ 1814453 w 6798686"/>
              <a:gd name="connsiteY769" fmla="*/ 731207 h 1542374"/>
              <a:gd name="connsiteX770" fmla="*/ 1781158 w 6798686"/>
              <a:gd name="connsiteY770" fmla="*/ 696126 h 1542374"/>
              <a:gd name="connsiteX771" fmla="*/ 1049331 w 6798686"/>
              <a:gd name="connsiteY771" fmla="*/ 694108 h 1542374"/>
              <a:gd name="connsiteX772" fmla="*/ 1067563 w 6798686"/>
              <a:gd name="connsiteY772" fmla="*/ 696913 h 1542374"/>
              <a:gd name="connsiteX773" fmla="*/ 1089426 w 6798686"/>
              <a:gd name="connsiteY773" fmla="*/ 712840 h 1542374"/>
              <a:gd name="connsiteX774" fmla="*/ 1071367 w 6798686"/>
              <a:gd name="connsiteY774" fmla="*/ 708479 h 1542374"/>
              <a:gd name="connsiteX775" fmla="*/ 1049331 w 6798686"/>
              <a:gd name="connsiteY775" fmla="*/ 694108 h 1542374"/>
              <a:gd name="connsiteX776" fmla="*/ 3288924 w 6798686"/>
              <a:gd name="connsiteY776" fmla="*/ 693417 h 1542374"/>
              <a:gd name="connsiteX777" fmla="*/ 3209616 w 6798686"/>
              <a:gd name="connsiteY777" fmla="*/ 743157 h 1542374"/>
              <a:gd name="connsiteX778" fmla="*/ 3118705 w 6798686"/>
              <a:gd name="connsiteY778" fmla="*/ 769074 h 1542374"/>
              <a:gd name="connsiteX779" fmla="*/ 3204871 w 6798686"/>
              <a:gd name="connsiteY779" fmla="*/ 719891 h 1542374"/>
              <a:gd name="connsiteX780" fmla="*/ 3250385 w 6798686"/>
              <a:gd name="connsiteY780" fmla="*/ 705559 h 1542374"/>
              <a:gd name="connsiteX781" fmla="*/ 3288924 w 6798686"/>
              <a:gd name="connsiteY781" fmla="*/ 693417 h 1542374"/>
              <a:gd name="connsiteX782" fmla="*/ 1022415 w 6798686"/>
              <a:gd name="connsiteY782" fmla="*/ 689555 h 1542374"/>
              <a:gd name="connsiteX783" fmla="*/ 1037823 w 6798686"/>
              <a:gd name="connsiteY783" fmla="*/ 692225 h 1542374"/>
              <a:gd name="connsiteX784" fmla="*/ 1057304 w 6798686"/>
              <a:gd name="connsiteY784" fmla="*/ 704944 h 1542374"/>
              <a:gd name="connsiteX785" fmla="*/ 1042030 w 6798686"/>
              <a:gd name="connsiteY785" fmla="*/ 700871 h 1542374"/>
              <a:gd name="connsiteX786" fmla="*/ 1022415 w 6798686"/>
              <a:gd name="connsiteY786" fmla="*/ 689555 h 1542374"/>
              <a:gd name="connsiteX787" fmla="*/ 3166389 w 6798686"/>
              <a:gd name="connsiteY787" fmla="*/ 688345 h 1542374"/>
              <a:gd name="connsiteX788" fmla="*/ 3095689 w 6798686"/>
              <a:gd name="connsiteY788" fmla="*/ 725174 h 1542374"/>
              <a:gd name="connsiteX789" fmla="*/ 3017975 w 6798686"/>
              <a:gd name="connsiteY789" fmla="*/ 749977 h 1542374"/>
              <a:gd name="connsiteX790" fmla="*/ 3092595 w 6798686"/>
              <a:gd name="connsiteY790" fmla="*/ 714780 h 1542374"/>
              <a:gd name="connsiteX791" fmla="*/ 3166389 w 6798686"/>
              <a:gd name="connsiteY791" fmla="*/ 688345 h 1542374"/>
              <a:gd name="connsiteX792" fmla="*/ 997381 w 6798686"/>
              <a:gd name="connsiteY792" fmla="*/ 684790 h 1542374"/>
              <a:gd name="connsiteX793" fmla="*/ 1008274 w 6798686"/>
              <a:gd name="connsiteY793" fmla="*/ 686942 h 1542374"/>
              <a:gd name="connsiteX794" fmla="*/ 1023356 w 6798686"/>
              <a:gd name="connsiteY794" fmla="*/ 695645 h 1542374"/>
              <a:gd name="connsiteX795" fmla="*/ 1012809 w 6798686"/>
              <a:gd name="connsiteY795" fmla="*/ 692533 h 1542374"/>
              <a:gd name="connsiteX796" fmla="*/ 997381 w 6798686"/>
              <a:gd name="connsiteY796" fmla="*/ 684790 h 1542374"/>
              <a:gd name="connsiteX797" fmla="*/ 3147446 w 6798686"/>
              <a:gd name="connsiteY797" fmla="*/ 682254 h 1542374"/>
              <a:gd name="connsiteX798" fmla="*/ 3094228 w 6798686"/>
              <a:gd name="connsiteY798" fmla="*/ 708460 h 1542374"/>
              <a:gd name="connsiteX799" fmla="*/ 3035631 w 6798686"/>
              <a:gd name="connsiteY799" fmla="*/ 728805 h 1542374"/>
              <a:gd name="connsiteX800" fmla="*/ 3090309 w 6798686"/>
              <a:gd name="connsiteY800" fmla="*/ 704214 h 1542374"/>
              <a:gd name="connsiteX801" fmla="*/ 3147446 w 6798686"/>
              <a:gd name="connsiteY801" fmla="*/ 682254 h 1542374"/>
              <a:gd name="connsiteX802" fmla="*/ 3592091 w 6798686"/>
              <a:gd name="connsiteY802" fmla="*/ 681678 h 1542374"/>
              <a:gd name="connsiteX803" fmla="*/ 3257089 w 6798686"/>
              <a:gd name="connsiteY803" fmla="*/ 947823 h 1542374"/>
              <a:gd name="connsiteX804" fmla="*/ 3077148 w 6798686"/>
              <a:gd name="connsiteY804" fmla="*/ 1069205 h 1542374"/>
              <a:gd name="connsiteX805" fmla="*/ 2591333 w 6798686"/>
              <a:gd name="connsiteY805" fmla="*/ 1287263 h 1542374"/>
              <a:gd name="connsiteX806" fmla="*/ 2081578 w 6798686"/>
              <a:gd name="connsiteY806" fmla="*/ 1299885 h 1542374"/>
              <a:gd name="connsiteX807" fmla="*/ 1664598 w 6798686"/>
              <a:gd name="connsiteY807" fmla="*/ 1114411 h 1542374"/>
              <a:gd name="connsiteX808" fmla="*/ 1647442 w 6798686"/>
              <a:gd name="connsiteY808" fmla="*/ 1096122 h 1542374"/>
              <a:gd name="connsiteX809" fmla="*/ 2035373 w 6798686"/>
              <a:gd name="connsiteY809" fmla="*/ 1251970 h 1542374"/>
              <a:gd name="connsiteX810" fmla="*/ 2535810 w 6798686"/>
              <a:gd name="connsiteY810" fmla="*/ 1244477 h 1542374"/>
              <a:gd name="connsiteX811" fmla="*/ 3009003 w 6798686"/>
              <a:gd name="connsiteY811" fmla="*/ 1054085 h 1542374"/>
              <a:gd name="connsiteX812" fmla="*/ 3185812 w 6798686"/>
              <a:gd name="connsiteY812" fmla="*/ 944327 h 1542374"/>
              <a:gd name="connsiteX813" fmla="*/ 3511899 w 6798686"/>
              <a:gd name="connsiteY813" fmla="*/ 702273 h 1542374"/>
              <a:gd name="connsiteX814" fmla="*/ 3592091 w 6798686"/>
              <a:gd name="connsiteY814" fmla="*/ 681678 h 1542374"/>
              <a:gd name="connsiteX815" fmla="*/ 976959 w 6798686"/>
              <a:gd name="connsiteY815" fmla="*/ 680525 h 1542374"/>
              <a:gd name="connsiteX816" fmla="*/ 978611 w 6798686"/>
              <a:gd name="connsiteY816" fmla="*/ 680890 h 1542374"/>
              <a:gd name="connsiteX817" fmla="*/ 983395 w 6798686"/>
              <a:gd name="connsiteY817" fmla="*/ 683273 h 1542374"/>
              <a:gd name="connsiteX818" fmla="*/ 976959 w 6798686"/>
              <a:gd name="connsiteY818" fmla="*/ 680525 h 1542374"/>
              <a:gd name="connsiteX819" fmla="*/ 1877565 w 6798686"/>
              <a:gd name="connsiteY819" fmla="*/ 680237 h 1542374"/>
              <a:gd name="connsiteX820" fmla="*/ 1908189 w 6798686"/>
              <a:gd name="connsiteY820" fmla="*/ 700102 h 1542374"/>
              <a:gd name="connsiteX821" fmla="*/ 1892742 w 6798686"/>
              <a:gd name="connsiteY821" fmla="*/ 692552 h 1542374"/>
              <a:gd name="connsiteX822" fmla="*/ 1880946 w 6798686"/>
              <a:gd name="connsiteY822" fmla="*/ 682984 h 1542374"/>
              <a:gd name="connsiteX823" fmla="*/ 1877565 w 6798686"/>
              <a:gd name="connsiteY823" fmla="*/ 680237 h 1542374"/>
              <a:gd name="connsiteX824" fmla="*/ 1314823 w 6798686"/>
              <a:gd name="connsiteY824" fmla="*/ 678911 h 1542374"/>
              <a:gd name="connsiteX825" fmla="*/ 1341105 w 6798686"/>
              <a:gd name="connsiteY825" fmla="*/ 716433 h 1542374"/>
              <a:gd name="connsiteX826" fmla="*/ 1314381 w 6798686"/>
              <a:gd name="connsiteY826" fmla="*/ 714953 h 1542374"/>
              <a:gd name="connsiteX827" fmla="*/ 1287657 w 6798686"/>
              <a:gd name="connsiteY827" fmla="*/ 678931 h 1542374"/>
              <a:gd name="connsiteX828" fmla="*/ 1314823 w 6798686"/>
              <a:gd name="connsiteY828" fmla="*/ 678911 h 1542374"/>
              <a:gd name="connsiteX829" fmla="*/ 1342027 w 6798686"/>
              <a:gd name="connsiteY829" fmla="*/ 678892 h 1542374"/>
              <a:gd name="connsiteX830" fmla="*/ 1537664 w 6798686"/>
              <a:gd name="connsiteY830" fmla="*/ 679949 h 1542374"/>
              <a:gd name="connsiteX831" fmla="*/ 1772379 w 6798686"/>
              <a:gd name="connsiteY831" fmla="*/ 694838 h 1542374"/>
              <a:gd name="connsiteX832" fmla="*/ 1810437 w 6798686"/>
              <a:gd name="connsiteY832" fmla="*/ 735337 h 1542374"/>
              <a:gd name="connsiteX833" fmla="*/ 1816797 w 6798686"/>
              <a:gd name="connsiteY833" fmla="*/ 741351 h 1542374"/>
              <a:gd name="connsiteX834" fmla="*/ 1599911 w 6798686"/>
              <a:gd name="connsiteY834" fmla="*/ 727499 h 1542374"/>
              <a:gd name="connsiteX835" fmla="*/ 1583101 w 6798686"/>
              <a:gd name="connsiteY835" fmla="*/ 726807 h 1542374"/>
              <a:gd name="connsiteX836" fmla="*/ 1518068 w 6798686"/>
              <a:gd name="connsiteY836" fmla="*/ 724194 h 1542374"/>
              <a:gd name="connsiteX837" fmla="*/ 1346004 w 6798686"/>
              <a:gd name="connsiteY837" fmla="*/ 716682 h 1542374"/>
              <a:gd name="connsiteX838" fmla="*/ 1319510 w 6798686"/>
              <a:gd name="connsiteY838" fmla="*/ 678911 h 1542374"/>
              <a:gd name="connsiteX839" fmla="*/ 1342027 w 6798686"/>
              <a:gd name="connsiteY839" fmla="*/ 678892 h 1542374"/>
              <a:gd name="connsiteX840" fmla="*/ 1256091 w 6798686"/>
              <a:gd name="connsiteY840" fmla="*/ 678873 h 1542374"/>
              <a:gd name="connsiteX841" fmla="*/ 1282758 w 6798686"/>
              <a:gd name="connsiteY841" fmla="*/ 678931 h 1542374"/>
              <a:gd name="connsiteX842" fmla="*/ 1309251 w 6798686"/>
              <a:gd name="connsiteY842" fmla="*/ 714665 h 1542374"/>
              <a:gd name="connsiteX843" fmla="*/ 1282969 w 6798686"/>
              <a:gd name="connsiteY843" fmla="*/ 713071 h 1542374"/>
              <a:gd name="connsiteX844" fmla="*/ 1256091 w 6798686"/>
              <a:gd name="connsiteY844" fmla="*/ 678873 h 1542374"/>
              <a:gd name="connsiteX845" fmla="*/ 1224757 w 6798686"/>
              <a:gd name="connsiteY845" fmla="*/ 678719 h 1542374"/>
              <a:gd name="connsiteX846" fmla="*/ 1250962 w 6798686"/>
              <a:gd name="connsiteY846" fmla="*/ 678873 h 1542374"/>
              <a:gd name="connsiteX847" fmla="*/ 1277571 w 6798686"/>
              <a:gd name="connsiteY847" fmla="*/ 712725 h 1542374"/>
              <a:gd name="connsiteX848" fmla="*/ 1251749 w 6798686"/>
              <a:gd name="connsiteY848" fmla="*/ 710957 h 1542374"/>
              <a:gd name="connsiteX849" fmla="*/ 1224757 w 6798686"/>
              <a:gd name="connsiteY849" fmla="*/ 678719 h 1542374"/>
              <a:gd name="connsiteX850" fmla="*/ 1193671 w 6798686"/>
              <a:gd name="connsiteY850" fmla="*/ 678431 h 1542374"/>
              <a:gd name="connsiteX851" fmla="*/ 1219377 w 6798686"/>
              <a:gd name="connsiteY851" fmla="*/ 678681 h 1542374"/>
              <a:gd name="connsiteX852" fmla="*/ 1246024 w 6798686"/>
              <a:gd name="connsiteY852" fmla="*/ 710554 h 1542374"/>
              <a:gd name="connsiteX853" fmla="*/ 1220722 w 6798686"/>
              <a:gd name="connsiteY853" fmla="*/ 708633 h 1542374"/>
              <a:gd name="connsiteX854" fmla="*/ 1193671 w 6798686"/>
              <a:gd name="connsiteY854" fmla="*/ 678431 h 1542374"/>
              <a:gd name="connsiteX855" fmla="*/ 1847959 w 6798686"/>
              <a:gd name="connsiteY855" fmla="*/ 677970 h 1542374"/>
              <a:gd name="connsiteX856" fmla="*/ 1856816 w 6798686"/>
              <a:gd name="connsiteY856" fmla="*/ 681774 h 1542374"/>
              <a:gd name="connsiteX857" fmla="*/ 1889207 w 6798686"/>
              <a:gd name="connsiteY857" fmla="*/ 696779 h 1542374"/>
              <a:gd name="connsiteX858" fmla="*/ 1930090 w 6798686"/>
              <a:gd name="connsiteY858" fmla="*/ 729324 h 1542374"/>
              <a:gd name="connsiteX859" fmla="*/ 1915259 w 6798686"/>
              <a:gd name="connsiteY859" fmla="*/ 723791 h 1542374"/>
              <a:gd name="connsiteX860" fmla="*/ 1886844 w 6798686"/>
              <a:gd name="connsiteY860" fmla="*/ 714262 h 1542374"/>
              <a:gd name="connsiteX861" fmla="*/ 1847959 w 6798686"/>
              <a:gd name="connsiteY861" fmla="*/ 677970 h 1542374"/>
              <a:gd name="connsiteX862" fmla="*/ 1162778 w 6798686"/>
              <a:gd name="connsiteY862" fmla="*/ 677951 h 1542374"/>
              <a:gd name="connsiteX863" fmla="*/ 1188004 w 6798686"/>
              <a:gd name="connsiteY863" fmla="*/ 678354 h 1542374"/>
              <a:gd name="connsiteX864" fmla="*/ 1214632 w 6798686"/>
              <a:gd name="connsiteY864" fmla="*/ 708133 h 1542374"/>
              <a:gd name="connsiteX865" fmla="*/ 1189790 w 6798686"/>
              <a:gd name="connsiteY865" fmla="*/ 705981 h 1542374"/>
              <a:gd name="connsiteX866" fmla="*/ 1162778 w 6798686"/>
              <a:gd name="connsiteY866" fmla="*/ 677951 h 1542374"/>
              <a:gd name="connsiteX867" fmla="*/ 1132269 w 6798686"/>
              <a:gd name="connsiteY867" fmla="*/ 677221 h 1542374"/>
              <a:gd name="connsiteX868" fmla="*/ 1156726 w 6798686"/>
              <a:gd name="connsiteY868" fmla="*/ 677816 h 1542374"/>
              <a:gd name="connsiteX869" fmla="*/ 1183278 w 6798686"/>
              <a:gd name="connsiteY869" fmla="*/ 705405 h 1542374"/>
              <a:gd name="connsiteX870" fmla="*/ 1159147 w 6798686"/>
              <a:gd name="connsiteY870" fmla="*/ 703042 h 1542374"/>
              <a:gd name="connsiteX871" fmla="*/ 1132269 w 6798686"/>
              <a:gd name="connsiteY871" fmla="*/ 677221 h 1542374"/>
              <a:gd name="connsiteX872" fmla="*/ 1102087 w 6798686"/>
              <a:gd name="connsiteY872" fmla="*/ 676241 h 1542374"/>
              <a:gd name="connsiteX873" fmla="*/ 1125776 w 6798686"/>
              <a:gd name="connsiteY873" fmla="*/ 677029 h 1542374"/>
              <a:gd name="connsiteX874" fmla="*/ 1152077 w 6798686"/>
              <a:gd name="connsiteY874" fmla="*/ 702312 h 1542374"/>
              <a:gd name="connsiteX875" fmla="*/ 1128715 w 6798686"/>
              <a:gd name="connsiteY875" fmla="*/ 699756 h 1542374"/>
              <a:gd name="connsiteX876" fmla="*/ 1102087 w 6798686"/>
              <a:gd name="connsiteY876" fmla="*/ 676241 h 1542374"/>
              <a:gd name="connsiteX877" fmla="*/ 1072308 w 6798686"/>
              <a:gd name="connsiteY877" fmla="*/ 674915 h 1542374"/>
              <a:gd name="connsiteX878" fmla="*/ 1095056 w 6798686"/>
              <a:gd name="connsiteY878" fmla="*/ 675953 h 1542374"/>
              <a:gd name="connsiteX879" fmla="*/ 1120934 w 6798686"/>
              <a:gd name="connsiteY879" fmla="*/ 698834 h 1542374"/>
              <a:gd name="connsiteX880" fmla="*/ 1098476 w 6798686"/>
              <a:gd name="connsiteY880" fmla="*/ 696029 h 1542374"/>
              <a:gd name="connsiteX881" fmla="*/ 1072308 w 6798686"/>
              <a:gd name="connsiteY881" fmla="*/ 674915 h 1542374"/>
              <a:gd name="connsiteX882" fmla="*/ 1042952 w 6798686"/>
              <a:gd name="connsiteY882" fmla="*/ 673244 h 1542374"/>
              <a:gd name="connsiteX883" fmla="*/ 1064585 w 6798686"/>
              <a:gd name="connsiteY883" fmla="*/ 674512 h 1542374"/>
              <a:gd name="connsiteX884" fmla="*/ 1089811 w 6798686"/>
              <a:gd name="connsiteY884" fmla="*/ 694877 h 1542374"/>
              <a:gd name="connsiteX885" fmla="*/ 1068466 w 6798686"/>
              <a:gd name="connsiteY885" fmla="*/ 691841 h 1542374"/>
              <a:gd name="connsiteX886" fmla="*/ 1042952 w 6798686"/>
              <a:gd name="connsiteY886" fmla="*/ 673244 h 1542374"/>
              <a:gd name="connsiteX887" fmla="*/ 3482774 w 6798686"/>
              <a:gd name="connsiteY887" fmla="*/ 672418 h 1542374"/>
              <a:gd name="connsiteX888" fmla="*/ 3419354 w 6798686"/>
              <a:gd name="connsiteY888" fmla="*/ 721005 h 1542374"/>
              <a:gd name="connsiteX889" fmla="*/ 3333150 w 6798686"/>
              <a:gd name="connsiteY889" fmla="*/ 744463 h 1542374"/>
              <a:gd name="connsiteX890" fmla="*/ 3404657 w 6798686"/>
              <a:gd name="connsiteY890" fmla="*/ 693494 h 1542374"/>
              <a:gd name="connsiteX891" fmla="*/ 3482774 w 6798686"/>
              <a:gd name="connsiteY891" fmla="*/ 672418 h 1542374"/>
              <a:gd name="connsiteX892" fmla="*/ 1014134 w 6798686"/>
              <a:gd name="connsiteY892" fmla="*/ 671150 h 1542374"/>
              <a:gd name="connsiteX893" fmla="*/ 1034326 w 6798686"/>
              <a:gd name="connsiteY893" fmla="*/ 672667 h 1542374"/>
              <a:gd name="connsiteX894" fmla="*/ 1058572 w 6798686"/>
              <a:gd name="connsiteY894" fmla="*/ 690362 h 1542374"/>
              <a:gd name="connsiteX895" fmla="*/ 1038649 w 6798686"/>
              <a:gd name="connsiteY895" fmla="*/ 687153 h 1542374"/>
              <a:gd name="connsiteX896" fmla="*/ 1030100 w 6798686"/>
              <a:gd name="connsiteY896" fmla="*/ 681563 h 1542374"/>
              <a:gd name="connsiteX897" fmla="*/ 1014134 w 6798686"/>
              <a:gd name="connsiteY897" fmla="*/ 671150 h 1542374"/>
              <a:gd name="connsiteX898" fmla="*/ 985989 w 6798686"/>
              <a:gd name="connsiteY898" fmla="*/ 668594 h 1542374"/>
              <a:gd name="connsiteX899" fmla="*/ 1004221 w 6798686"/>
              <a:gd name="connsiteY899" fmla="*/ 670304 h 1542374"/>
              <a:gd name="connsiteX900" fmla="*/ 1026949 w 6798686"/>
              <a:gd name="connsiteY900" fmla="*/ 685136 h 1542374"/>
              <a:gd name="connsiteX901" fmla="*/ 1009024 w 6798686"/>
              <a:gd name="connsiteY901" fmla="*/ 681851 h 1542374"/>
              <a:gd name="connsiteX902" fmla="*/ 985989 w 6798686"/>
              <a:gd name="connsiteY902" fmla="*/ 668594 h 1542374"/>
              <a:gd name="connsiteX903" fmla="*/ 3281489 w 6798686"/>
              <a:gd name="connsiteY903" fmla="*/ 668056 h 1542374"/>
              <a:gd name="connsiteX904" fmla="*/ 3248713 w 6798686"/>
              <a:gd name="connsiteY904" fmla="*/ 688152 h 1542374"/>
              <a:gd name="connsiteX905" fmla="*/ 3206254 w 6798686"/>
              <a:gd name="connsiteY905" fmla="*/ 713609 h 1542374"/>
              <a:gd name="connsiteX906" fmla="*/ 3167773 w 6798686"/>
              <a:gd name="connsiteY906" fmla="*/ 725635 h 1542374"/>
              <a:gd name="connsiteX907" fmla="*/ 3121068 w 6798686"/>
              <a:gd name="connsiteY907" fmla="*/ 740064 h 1542374"/>
              <a:gd name="connsiteX908" fmla="*/ 3173017 w 6798686"/>
              <a:gd name="connsiteY908" fmla="*/ 711630 h 1542374"/>
              <a:gd name="connsiteX909" fmla="*/ 3201509 w 6798686"/>
              <a:gd name="connsiteY909" fmla="*/ 695588 h 1542374"/>
              <a:gd name="connsiteX910" fmla="*/ 3254400 w 6798686"/>
              <a:gd name="connsiteY910" fmla="*/ 677432 h 1542374"/>
              <a:gd name="connsiteX911" fmla="*/ 3281489 w 6798686"/>
              <a:gd name="connsiteY911" fmla="*/ 668056 h 1542374"/>
              <a:gd name="connsiteX912" fmla="*/ 958861 w 6798686"/>
              <a:gd name="connsiteY912" fmla="*/ 665597 h 1542374"/>
              <a:gd name="connsiteX913" fmla="*/ 974211 w 6798686"/>
              <a:gd name="connsiteY913" fmla="*/ 667365 h 1542374"/>
              <a:gd name="connsiteX914" fmla="*/ 994365 w 6798686"/>
              <a:gd name="connsiteY914" fmla="*/ 678950 h 1542374"/>
              <a:gd name="connsiteX915" fmla="*/ 979303 w 6798686"/>
              <a:gd name="connsiteY915" fmla="*/ 675761 h 1542374"/>
              <a:gd name="connsiteX916" fmla="*/ 958861 w 6798686"/>
              <a:gd name="connsiteY916" fmla="*/ 665597 h 1542374"/>
              <a:gd name="connsiteX917" fmla="*/ 3384446 w 6798686"/>
              <a:gd name="connsiteY917" fmla="*/ 663772 h 1542374"/>
              <a:gd name="connsiteX918" fmla="*/ 3311018 w 6798686"/>
              <a:gd name="connsiteY918" fmla="*/ 713973 h 1542374"/>
              <a:gd name="connsiteX919" fmla="*/ 3241873 w 6798686"/>
              <a:gd name="connsiteY919" fmla="*/ 733858 h 1542374"/>
              <a:gd name="connsiteX920" fmla="*/ 3226293 w 6798686"/>
              <a:gd name="connsiteY920" fmla="*/ 738354 h 1542374"/>
              <a:gd name="connsiteX921" fmla="*/ 3305561 w 6798686"/>
              <a:gd name="connsiteY921" fmla="*/ 688210 h 1542374"/>
              <a:gd name="connsiteX922" fmla="*/ 3384446 w 6798686"/>
              <a:gd name="connsiteY922" fmla="*/ 663772 h 1542374"/>
              <a:gd name="connsiteX923" fmla="*/ 933539 w 6798686"/>
              <a:gd name="connsiteY923" fmla="*/ 662216 h 1542374"/>
              <a:gd name="connsiteX924" fmla="*/ 944068 w 6798686"/>
              <a:gd name="connsiteY924" fmla="*/ 663696 h 1542374"/>
              <a:gd name="connsiteX925" fmla="*/ 959034 w 6798686"/>
              <a:gd name="connsiteY925" fmla="*/ 671131 h 1542374"/>
              <a:gd name="connsiteX926" fmla="*/ 948851 w 6798686"/>
              <a:gd name="connsiteY926" fmla="*/ 668652 h 1542374"/>
              <a:gd name="connsiteX927" fmla="*/ 933539 w 6798686"/>
              <a:gd name="connsiteY927" fmla="*/ 662216 h 1542374"/>
              <a:gd name="connsiteX928" fmla="*/ 3678602 w 6798686"/>
              <a:gd name="connsiteY928" fmla="*/ 660621 h 1542374"/>
              <a:gd name="connsiteX929" fmla="*/ 3330729 w 6798686"/>
              <a:gd name="connsiteY929" fmla="*/ 954874 h 1542374"/>
              <a:gd name="connsiteX930" fmla="*/ 3147446 w 6798686"/>
              <a:gd name="connsiteY930" fmla="*/ 1088053 h 1542374"/>
              <a:gd name="connsiteX931" fmla="*/ 2647739 w 6798686"/>
              <a:gd name="connsiteY931" fmla="*/ 1334236 h 1542374"/>
              <a:gd name="connsiteX932" fmla="*/ 2126880 w 6798686"/>
              <a:gd name="connsiteY932" fmla="*/ 1351988 h 1542374"/>
              <a:gd name="connsiteX933" fmla="*/ 1695722 w 6798686"/>
              <a:gd name="connsiteY933" fmla="*/ 1146553 h 1542374"/>
              <a:gd name="connsiteX934" fmla="*/ 1678470 w 6798686"/>
              <a:gd name="connsiteY934" fmla="*/ 1128897 h 1542374"/>
              <a:gd name="connsiteX935" fmla="*/ 2080637 w 6798686"/>
              <a:gd name="connsiteY935" fmla="*/ 1303977 h 1542374"/>
              <a:gd name="connsiteX936" fmla="*/ 2387166 w 6798686"/>
              <a:gd name="connsiteY936" fmla="*/ 1325015 h 1542374"/>
              <a:gd name="connsiteX937" fmla="*/ 2592332 w 6798686"/>
              <a:gd name="connsiteY937" fmla="*/ 1291336 h 1542374"/>
              <a:gd name="connsiteX938" fmla="*/ 3079377 w 6798686"/>
              <a:gd name="connsiteY938" fmla="*/ 1072760 h 1542374"/>
              <a:gd name="connsiteX939" fmla="*/ 3259529 w 6798686"/>
              <a:gd name="connsiteY939" fmla="*/ 951224 h 1542374"/>
              <a:gd name="connsiteX940" fmla="*/ 3601178 w 6798686"/>
              <a:gd name="connsiteY940" fmla="*/ 679392 h 1542374"/>
              <a:gd name="connsiteX941" fmla="*/ 3678602 w 6798686"/>
              <a:gd name="connsiteY941" fmla="*/ 660621 h 1542374"/>
              <a:gd name="connsiteX942" fmla="*/ 912598 w 6798686"/>
              <a:gd name="connsiteY942" fmla="*/ 658931 h 1542374"/>
              <a:gd name="connsiteX943" fmla="*/ 912906 w 6798686"/>
              <a:gd name="connsiteY943" fmla="*/ 658969 h 1542374"/>
              <a:gd name="connsiteX944" fmla="*/ 913616 w 6798686"/>
              <a:gd name="connsiteY944" fmla="*/ 659277 h 1542374"/>
              <a:gd name="connsiteX945" fmla="*/ 912598 w 6798686"/>
              <a:gd name="connsiteY945" fmla="*/ 658931 h 1542374"/>
              <a:gd name="connsiteX946" fmla="*/ 1793166 w 6798686"/>
              <a:gd name="connsiteY946" fmla="*/ 658719 h 1542374"/>
              <a:gd name="connsiteX947" fmla="*/ 1834261 w 6798686"/>
              <a:gd name="connsiteY947" fmla="*/ 672475 h 1542374"/>
              <a:gd name="connsiteX948" fmla="*/ 1874548 w 6798686"/>
              <a:gd name="connsiteY948" fmla="*/ 710631 h 1542374"/>
              <a:gd name="connsiteX949" fmla="*/ 1831033 w 6798686"/>
              <a:gd name="connsiteY949" fmla="*/ 699872 h 1542374"/>
              <a:gd name="connsiteX950" fmla="*/ 1793166 w 6798686"/>
              <a:gd name="connsiteY950" fmla="*/ 658719 h 1542374"/>
              <a:gd name="connsiteX951" fmla="*/ 3567883 w 6798686"/>
              <a:gd name="connsiteY951" fmla="*/ 650996 h 1542374"/>
              <a:gd name="connsiteX952" fmla="*/ 3512725 w 6798686"/>
              <a:gd name="connsiteY952" fmla="*/ 696106 h 1542374"/>
              <a:gd name="connsiteX953" fmla="*/ 3430594 w 6798686"/>
              <a:gd name="connsiteY953" fmla="*/ 717970 h 1542374"/>
              <a:gd name="connsiteX954" fmla="*/ 3493495 w 6798686"/>
              <a:gd name="connsiteY954" fmla="*/ 669632 h 1542374"/>
              <a:gd name="connsiteX955" fmla="*/ 3567883 w 6798686"/>
              <a:gd name="connsiteY955" fmla="*/ 650996 h 1542374"/>
              <a:gd name="connsiteX956" fmla="*/ 3272343 w 6798686"/>
              <a:gd name="connsiteY956" fmla="*/ 649133 h 1542374"/>
              <a:gd name="connsiteX957" fmla="*/ 3202738 w 6798686"/>
              <a:gd name="connsiteY957" fmla="*/ 689363 h 1542374"/>
              <a:gd name="connsiteX958" fmla="*/ 3125409 w 6798686"/>
              <a:gd name="connsiteY958" fmla="*/ 715414 h 1542374"/>
              <a:gd name="connsiteX959" fmla="*/ 3199011 w 6798686"/>
              <a:gd name="connsiteY959" fmla="*/ 676414 h 1542374"/>
              <a:gd name="connsiteX960" fmla="*/ 3272343 w 6798686"/>
              <a:gd name="connsiteY960" fmla="*/ 649133 h 1542374"/>
              <a:gd name="connsiteX961" fmla="*/ 1000494 w 6798686"/>
              <a:gd name="connsiteY961" fmla="*/ 647922 h 1542374"/>
              <a:gd name="connsiteX962" fmla="*/ 1026334 w 6798686"/>
              <a:gd name="connsiteY962" fmla="*/ 666827 h 1542374"/>
              <a:gd name="connsiteX963" fmla="*/ 1004874 w 6798686"/>
              <a:gd name="connsiteY963" fmla="*/ 665117 h 1542374"/>
              <a:gd name="connsiteX964" fmla="*/ 978726 w 6798686"/>
              <a:gd name="connsiteY964" fmla="*/ 648038 h 1542374"/>
              <a:gd name="connsiteX965" fmla="*/ 1000494 w 6798686"/>
              <a:gd name="connsiteY965" fmla="*/ 647922 h 1542374"/>
              <a:gd name="connsiteX966" fmla="*/ 949735 w 6798686"/>
              <a:gd name="connsiteY966" fmla="*/ 647769 h 1542374"/>
              <a:gd name="connsiteX967" fmla="*/ 970062 w 6798686"/>
              <a:gd name="connsiteY967" fmla="*/ 648018 h 1542374"/>
              <a:gd name="connsiteX968" fmla="*/ 994864 w 6798686"/>
              <a:gd name="connsiteY968" fmla="*/ 664214 h 1542374"/>
              <a:gd name="connsiteX969" fmla="*/ 974788 w 6798686"/>
              <a:gd name="connsiteY969" fmla="*/ 662158 h 1542374"/>
              <a:gd name="connsiteX970" fmla="*/ 954827 w 6798686"/>
              <a:gd name="connsiteY970" fmla="*/ 650689 h 1542374"/>
              <a:gd name="connsiteX971" fmla="*/ 949735 w 6798686"/>
              <a:gd name="connsiteY971" fmla="*/ 647769 h 1542374"/>
              <a:gd name="connsiteX972" fmla="*/ 1031099 w 6798686"/>
              <a:gd name="connsiteY972" fmla="*/ 647384 h 1542374"/>
              <a:gd name="connsiteX973" fmla="*/ 1057611 w 6798686"/>
              <a:gd name="connsiteY973" fmla="*/ 668883 h 1542374"/>
              <a:gd name="connsiteX974" fmla="*/ 1035056 w 6798686"/>
              <a:gd name="connsiteY974" fmla="*/ 667461 h 1542374"/>
              <a:gd name="connsiteX975" fmla="*/ 1008198 w 6798686"/>
              <a:gd name="connsiteY975" fmla="*/ 647826 h 1542374"/>
              <a:gd name="connsiteX976" fmla="*/ 1031099 w 6798686"/>
              <a:gd name="connsiteY976" fmla="*/ 647384 h 1542374"/>
              <a:gd name="connsiteX977" fmla="*/ 921244 w 6798686"/>
              <a:gd name="connsiteY977" fmla="*/ 646923 h 1542374"/>
              <a:gd name="connsiteX978" fmla="*/ 939706 w 6798686"/>
              <a:gd name="connsiteY978" fmla="*/ 647538 h 1542374"/>
              <a:gd name="connsiteX979" fmla="*/ 952444 w 6798686"/>
              <a:gd name="connsiteY979" fmla="*/ 654858 h 1542374"/>
              <a:gd name="connsiteX980" fmla="*/ 962742 w 6798686"/>
              <a:gd name="connsiteY980" fmla="*/ 660775 h 1542374"/>
              <a:gd name="connsiteX981" fmla="*/ 944548 w 6798686"/>
              <a:gd name="connsiteY981" fmla="*/ 658489 h 1542374"/>
              <a:gd name="connsiteX982" fmla="*/ 921244 w 6798686"/>
              <a:gd name="connsiteY982" fmla="*/ 646923 h 1542374"/>
              <a:gd name="connsiteX983" fmla="*/ 1061896 w 6798686"/>
              <a:gd name="connsiteY983" fmla="*/ 646462 h 1542374"/>
              <a:gd name="connsiteX984" fmla="*/ 1088870 w 6798686"/>
              <a:gd name="connsiteY984" fmla="*/ 670458 h 1542374"/>
              <a:gd name="connsiteX985" fmla="*/ 1065373 w 6798686"/>
              <a:gd name="connsiteY985" fmla="*/ 669305 h 1542374"/>
              <a:gd name="connsiteX986" fmla="*/ 1038092 w 6798686"/>
              <a:gd name="connsiteY986" fmla="*/ 647211 h 1542374"/>
              <a:gd name="connsiteX987" fmla="*/ 1061896 w 6798686"/>
              <a:gd name="connsiteY987" fmla="*/ 646462 h 1542374"/>
              <a:gd name="connsiteX988" fmla="*/ 1740121 w 6798686"/>
              <a:gd name="connsiteY988" fmla="*/ 645924 h 1542374"/>
              <a:gd name="connsiteX989" fmla="*/ 1783137 w 6798686"/>
              <a:gd name="connsiteY989" fmla="*/ 655915 h 1542374"/>
              <a:gd name="connsiteX990" fmla="*/ 1821216 w 6798686"/>
              <a:gd name="connsiteY990" fmla="*/ 697835 h 1542374"/>
              <a:gd name="connsiteX991" fmla="*/ 1775856 w 6798686"/>
              <a:gd name="connsiteY991" fmla="*/ 690054 h 1542374"/>
              <a:gd name="connsiteX992" fmla="*/ 1740121 w 6798686"/>
              <a:gd name="connsiteY992" fmla="*/ 645924 h 1542374"/>
              <a:gd name="connsiteX993" fmla="*/ 893329 w 6798686"/>
              <a:gd name="connsiteY993" fmla="*/ 645425 h 1542374"/>
              <a:gd name="connsiteX994" fmla="*/ 909102 w 6798686"/>
              <a:gd name="connsiteY994" fmla="*/ 646366 h 1542374"/>
              <a:gd name="connsiteX995" fmla="*/ 929044 w 6798686"/>
              <a:gd name="connsiteY995" fmla="*/ 656241 h 1542374"/>
              <a:gd name="connsiteX996" fmla="*/ 913232 w 6798686"/>
              <a:gd name="connsiteY996" fmla="*/ 653724 h 1542374"/>
              <a:gd name="connsiteX997" fmla="*/ 893329 w 6798686"/>
              <a:gd name="connsiteY997" fmla="*/ 645425 h 1542374"/>
              <a:gd name="connsiteX998" fmla="*/ 1092942 w 6798686"/>
              <a:gd name="connsiteY998" fmla="*/ 645252 h 1542374"/>
              <a:gd name="connsiteX999" fmla="*/ 1120166 w 6798686"/>
              <a:gd name="connsiteY999" fmla="*/ 671630 h 1542374"/>
              <a:gd name="connsiteX1000" fmla="*/ 1095901 w 6798686"/>
              <a:gd name="connsiteY1000" fmla="*/ 670746 h 1542374"/>
              <a:gd name="connsiteX1001" fmla="*/ 1068331 w 6798686"/>
              <a:gd name="connsiteY1001" fmla="*/ 646232 h 1542374"/>
              <a:gd name="connsiteX1002" fmla="*/ 1092942 w 6798686"/>
              <a:gd name="connsiteY1002" fmla="*/ 645252 h 1542374"/>
              <a:gd name="connsiteX1003" fmla="*/ 1124239 w 6798686"/>
              <a:gd name="connsiteY1003" fmla="*/ 643792 h 1542374"/>
              <a:gd name="connsiteX1004" fmla="*/ 1151597 w 6798686"/>
              <a:gd name="connsiteY1004" fmla="*/ 672456 h 1542374"/>
              <a:gd name="connsiteX1005" fmla="*/ 1126640 w 6798686"/>
              <a:gd name="connsiteY1005" fmla="*/ 671822 h 1542374"/>
              <a:gd name="connsiteX1006" fmla="*/ 1098937 w 6798686"/>
              <a:gd name="connsiteY1006" fmla="*/ 644983 h 1542374"/>
              <a:gd name="connsiteX1007" fmla="*/ 1124239 w 6798686"/>
              <a:gd name="connsiteY1007" fmla="*/ 643792 h 1542374"/>
              <a:gd name="connsiteX1008" fmla="*/ 866259 w 6798686"/>
              <a:gd name="connsiteY1008" fmla="*/ 643196 h 1542374"/>
              <a:gd name="connsiteX1009" fmla="*/ 877517 w 6798686"/>
              <a:gd name="connsiteY1009" fmla="*/ 644234 h 1542374"/>
              <a:gd name="connsiteX1010" fmla="*/ 890466 w 6798686"/>
              <a:gd name="connsiteY1010" fmla="*/ 649632 h 1542374"/>
              <a:gd name="connsiteX1011" fmla="*/ 878804 w 6798686"/>
              <a:gd name="connsiteY1011" fmla="*/ 647442 h 1542374"/>
              <a:gd name="connsiteX1012" fmla="*/ 866259 w 6798686"/>
              <a:gd name="connsiteY1012" fmla="*/ 643196 h 1542374"/>
              <a:gd name="connsiteX1013" fmla="*/ 1155900 w 6798686"/>
              <a:gd name="connsiteY1013" fmla="*/ 642159 h 1542374"/>
              <a:gd name="connsiteX1014" fmla="*/ 1183278 w 6798686"/>
              <a:gd name="connsiteY1014" fmla="*/ 673052 h 1542374"/>
              <a:gd name="connsiteX1015" fmla="*/ 1157648 w 6798686"/>
              <a:gd name="connsiteY1015" fmla="*/ 672591 h 1542374"/>
              <a:gd name="connsiteX1016" fmla="*/ 1129868 w 6798686"/>
              <a:gd name="connsiteY1016" fmla="*/ 643504 h 1542374"/>
              <a:gd name="connsiteX1017" fmla="*/ 1155900 w 6798686"/>
              <a:gd name="connsiteY1017" fmla="*/ 642159 h 1542374"/>
              <a:gd name="connsiteX1018" fmla="*/ 3761753 w 6798686"/>
              <a:gd name="connsiteY1018" fmla="*/ 641890 h 1542374"/>
              <a:gd name="connsiteX1019" fmla="*/ 3404408 w 6798686"/>
              <a:gd name="connsiteY1019" fmla="*/ 961925 h 1542374"/>
              <a:gd name="connsiteX1020" fmla="*/ 3217743 w 6798686"/>
              <a:gd name="connsiteY1020" fmla="*/ 1106880 h 1542374"/>
              <a:gd name="connsiteX1021" fmla="*/ 2704146 w 6798686"/>
              <a:gd name="connsiteY1021" fmla="*/ 1381210 h 1542374"/>
              <a:gd name="connsiteX1022" fmla="*/ 2172163 w 6798686"/>
              <a:gd name="connsiteY1022" fmla="*/ 1404092 h 1542374"/>
              <a:gd name="connsiteX1023" fmla="*/ 1723637 w 6798686"/>
              <a:gd name="connsiteY1023" fmla="*/ 1174295 h 1542374"/>
              <a:gd name="connsiteX1024" fmla="*/ 1711610 w 6798686"/>
              <a:gd name="connsiteY1024" fmla="*/ 1162480 h 1542374"/>
              <a:gd name="connsiteX1025" fmla="*/ 2125900 w 6798686"/>
              <a:gd name="connsiteY1025" fmla="*/ 1355984 h 1542374"/>
              <a:gd name="connsiteX1026" fmla="*/ 2424898 w 6798686"/>
              <a:gd name="connsiteY1026" fmla="*/ 1378885 h 1542374"/>
              <a:gd name="connsiteX1027" fmla="*/ 2648834 w 6798686"/>
              <a:gd name="connsiteY1027" fmla="*/ 1338194 h 1542374"/>
              <a:gd name="connsiteX1028" fmla="*/ 3149732 w 6798686"/>
              <a:gd name="connsiteY1028" fmla="*/ 1091453 h 1542374"/>
              <a:gd name="connsiteX1029" fmla="*/ 3333246 w 6798686"/>
              <a:gd name="connsiteY1029" fmla="*/ 958121 h 1542374"/>
              <a:gd name="connsiteX1030" fmla="*/ 3686806 w 6798686"/>
              <a:gd name="connsiteY1030" fmla="*/ 658700 h 1542374"/>
              <a:gd name="connsiteX1031" fmla="*/ 3761753 w 6798686"/>
              <a:gd name="connsiteY1031" fmla="*/ 641890 h 1542374"/>
              <a:gd name="connsiteX1032" fmla="*/ 842916 w 6798686"/>
              <a:gd name="connsiteY1032" fmla="*/ 640814 h 1542374"/>
              <a:gd name="connsiteX1033" fmla="*/ 843473 w 6798686"/>
              <a:gd name="connsiteY1033" fmla="*/ 640871 h 1542374"/>
              <a:gd name="connsiteX1034" fmla="*/ 844146 w 6798686"/>
              <a:gd name="connsiteY1034" fmla="*/ 641102 h 1542374"/>
              <a:gd name="connsiteX1035" fmla="*/ 843704 w 6798686"/>
              <a:gd name="connsiteY1035" fmla="*/ 641025 h 1542374"/>
              <a:gd name="connsiteX1036" fmla="*/ 842916 w 6798686"/>
              <a:gd name="connsiteY1036" fmla="*/ 640814 h 1542374"/>
              <a:gd name="connsiteX1037" fmla="*/ 1187658 w 6798686"/>
              <a:gd name="connsiteY1037" fmla="*/ 640410 h 1542374"/>
              <a:gd name="connsiteX1038" fmla="*/ 1214978 w 6798686"/>
              <a:gd name="connsiteY1038" fmla="*/ 673417 h 1542374"/>
              <a:gd name="connsiteX1039" fmla="*/ 1188964 w 6798686"/>
              <a:gd name="connsiteY1039" fmla="*/ 673128 h 1542374"/>
              <a:gd name="connsiteX1040" fmla="*/ 1161241 w 6798686"/>
              <a:gd name="connsiteY1040" fmla="*/ 641871 h 1542374"/>
              <a:gd name="connsiteX1041" fmla="*/ 1187658 w 6798686"/>
              <a:gd name="connsiteY1041" fmla="*/ 640410 h 1542374"/>
              <a:gd name="connsiteX1042" fmla="*/ 1807921 w 6798686"/>
              <a:gd name="connsiteY1042" fmla="*/ 638969 h 1542374"/>
              <a:gd name="connsiteX1043" fmla="*/ 1840543 w 6798686"/>
              <a:gd name="connsiteY1043" fmla="*/ 657490 h 1542374"/>
              <a:gd name="connsiteX1044" fmla="*/ 1872012 w 6798686"/>
              <a:gd name="connsiteY1044" fmla="*/ 682811 h 1542374"/>
              <a:gd name="connsiteX1045" fmla="*/ 1858986 w 6798686"/>
              <a:gd name="connsiteY1045" fmla="*/ 676913 h 1542374"/>
              <a:gd name="connsiteX1046" fmla="*/ 1837776 w 6798686"/>
              <a:gd name="connsiteY1046" fmla="*/ 668114 h 1542374"/>
              <a:gd name="connsiteX1047" fmla="*/ 1821407 w 6798686"/>
              <a:gd name="connsiteY1047" fmla="*/ 652130 h 1542374"/>
              <a:gd name="connsiteX1048" fmla="*/ 1807921 w 6798686"/>
              <a:gd name="connsiteY1048" fmla="*/ 638969 h 1542374"/>
              <a:gd name="connsiteX1049" fmla="*/ 3232901 w 6798686"/>
              <a:gd name="connsiteY1049" fmla="*/ 638604 h 1542374"/>
              <a:gd name="connsiteX1050" fmla="*/ 3198050 w 6798686"/>
              <a:gd name="connsiteY1050" fmla="*/ 656625 h 1542374"/>
              <a:gd name="connsiteX1051" fmla="*/ 3160318 w 6798686"/>
              <a:gd name="connsiteY1051" fmla="*/ 671515 h 1542374"/>
              <a:gd name="connsiteX1052" fmla="*/ 3195438 w 6798686"/>
              <a:gd name="connsiteY1052" fmla="*/ 654666 h 1542374"/>
              <a:gd name="connsiteX1053" fmla="*/ 3232901 w 6798686"/>
              <a:gd name="connsiteY1053" fmla="*/ 638604 h 1542374"/>
              <a:gd name="connsiteX1054" fmla="*/ 1219665 w 6798686"/>
              <a:gd name="connsiteY1054" fmla="*/ 638585 h 1542374"/>
              <a:gd name="connsiteX1055" fmla="*/ 1246851 w 6798686"/>
              <a:gd name="connsiteY1055" fmla="*/ 673609 h 1542374"/>
              <a:gd name="connsiteX1056" fmla="*/ 1220357 w 6798686"/>
              <a:gd name="connsiteY1056" fmla="*/ 673455 h 1542374"/>
              <a:gd name="connsiteX1057" fmla="*/ 1192749 w 6798686"/>
              <a:gd name="connsiteY1057" fmla="*/ 640122 h 1542374"/>
              <a:gd name="connsiteX1058" fmla="*/ 1218205 w 6798686"/>
              <a:gd name="connsiteY1058" fmla="*/ 638681 h 1542374"/>
              <a:gd name="connsiteX1059" fmla="*/ 1219665 w 6798686"/>
              <a:gd name="connsiteY1059" fmla="*/ 638585 h 1542374"/>
              <a:gd name="connsiteX1060" fmla="*/ 3259203 w 6798686"/>
              <a:gd name="connsiteY1060" fmla="*/ 637836 h 1542374"/>
              <a:gd name="connsiteX1061" fmla="*/ 3200279 w 6798686"/>
              <a:gd name="connsiteY1061" fmla="*/ 670170 h 1542374"/>
              <a:gd name="connsiteX1062" fmla="*/ 3135611 w 6798686"/>
              <a:gd name="connsiteY1062" fmla="*/ 693724 h 1542374"/>
              <a:gd name="connsiteX1063" fmla="*/ 3196782 w 6798686"/>
              <a:gd name="connsiteY1063" fmla="*/ 662850 h 1542374"/>
              <a:gd name="connsiteX1064" fmla="*/ 3259203 w 6798686"/>
              <a:gd name="connsiteY1064" fmla="*/ 637836 h 1542374"/>
              <a:gd name="connsiteX1065" fmla="*/ 3473168 w 6798686"/>
              <a:gd name="connsiteY1065" fmla="*/ 637509 h 1542374"/>
              <a:gd name="connsiteX1066" fmla="*/ 3405503 w 6798686"/>
              <a:gd name="connsiteY1066" fmla="*/ 687365 h 1542374"/>
              <a:gd name="connsiteX1067" fmla="*/ 3325119 w 6798686"/>
              <a:gd name="connsiteY1067" fmla="*/ 709939 h 1542374"/>
              <a:gd name="connsiteX1068" fmla="*/ 3398509 w 6798686"/>
              <a:gd name="connsiteY1068" fmla="*/ 659507 h 1542374"/>
              <a:gd name="connsiteX1069" fmla="*/ 3473168 w 6798686"/>
              <a:gd name="connsiteY1069" fmla="*/ 637509 h 1542374"/>
              <a:gd name="connsiteX1070" fmla="*/ 1251922 w 6798686"/>
              <a:gd name="connsiteY1070" fmla="*/ 636779 h 1542374"/>
              <a:gd name="connsiteX1071" fmla="*/ 1278915 w 6798686"/>
              <a:gd name="connsiteY1071" fmla="*/ 673686 h 1542374"/>
              <a:gd name="connsiteX1072" fmla="*/ 1251980 w 6798686"/>
              <a:gd name="connsiteY1072" fmla="*/ 673628 h 1542374"/>
              <a:gd name="connsiteX1073" fmla="*/ 1224526 w 6798686"/>
              <a:gd name="connsiteY1073" fmla="*/ 638316 h 1542374"/>
              <a:gd name="connsiteX1074" fmla="*/ 1251922 w 6798686"/>
              <a:gd name="connsiteY1074" fmla="*/ 636779 h 1542374"/>
              <a:gd name="connsiteX1075" fmla="*/ 1284429 w 6798686"/>
              <a:gd name="connsiteY1075" fmla="*/ 634993 h 1542374"/>
              <a:gd name="connsiteX1076" fmla="*/ 1311173 w 6798686"/>
              <a:gd name="connsiteY1076" fmla="*/ 673686 h 1542374"/>
              <a:gd name="connsiteX1077" fmla="*/ 1283795 w 6798686"/>
              <a:gd name="connsiteY1077" fmla="*/ 673686 h 1542374"/>
              <a:gd name="connsiteX1078" fmla="*/ 1256591 w 6798686"/>
              <a:gd name="connsiteY1078" fmla="*/ 636510 h 1542374"/>
              <a:gd name="connsiteX1079" fmla="*/ 1284429 w 6798686"/>
              <a:gd name="connsiteY1079" fmla="*/ 634993 h 1542374"/>
              <a:gd name="connsiteX1080" fmla="*/ 3378048 w 6798686"/>
              <a:gd name="connsiteY1080" fmla="*/ 634839 h 1542374"/>
              <a:gd name="connsiteX1081" fmla="*/ 3326771 w 6798686"/>
              <a:gd name="connsiteY1081" fmla="*/ 668844 h 1542374"/>
              <a:gd name="connsiteX1082" fmla="*/ 3306580 w 6798686"/>
              <a:gd name="connsiteY1082" fmla="*/ 682024 h 1542374"/>
              <a:gd name="connsiteX1083" fmla="*/ 3248713 w 6798686"/>
              <a:gd name="connsiteY1083" fmla="*/ 700237 h 1542374"/>
              <a:gd name="connsiteX1084" fmla="*/ 3225851 w 6798686"/>
              <a:gd name="connsiteY1084" fmla="*/ 707441 h 1542374"/>
              <a:gd name="connsiteX1085" fmla="*/ 3251172 w 6798686"/>
              <a:gd name="connsiteY1085" fmla="*/ 692187 h 1542374"/>
              <a:gd name="connsiteX1086" fmla="*/ 3301796 w 6798686"/>
              <a:gd name="connsiteY1086" fmla="*/ 661044 h 1542374"/>
              <a:gd name="connsiteX1087" fmla="*/ 3378048 w 6798686"/>
              <a:gd name="connsiteY1087" fmla="*/ 634839 h 1542374"/>
              <a:gd name="connsiteX1088" fmla="*/ 3648728 w 6798686"/>
              <a:gd name="connsiteY1088" fmla="*/ 632629 h 1542374"/>
              <a:gd name="connsiteX1089" fmla="*/ 3601851 w 6798686"/>
              <a:gd name="connsiteY1089" fmla="*/ 673282 h 1542374"/>
              <a:gd name="connsiteX1090" fmla="*/ 3522755 w 6798686"/>
              <a:gd name="connsiteY1090" fmla="*/ 693494 h 1542374"/>
              <a:gd name="connsiteX1091" fmla="*/ 3577374 w 6798686"/>
              <a:gd name="connsiteY1091" fmla="*/ 648729 h 1542374"/>
              <a:gd name="connsiteX1092" fmla="*/ 3648728 w 6798686"/>
              <a:gd name="connsiteY1092" fmla="*/ 632629 h 1542374"/>
              <a:gd name="connsiteX1093" fmla="*/ 825298 w 6798686"/>
              <a:gd name="connsiteY1093" fmla="*/ 629402 h 1542374"/>
              <a:gd name="connsiteX1094" fmla="*/ 826240 w 6798686"/>
              <a:gd name="connsiteY1094" fmla="*/ 629421 h 1542374"/>
              <a:gd name="connsiteX1095" fmla="*/ 842263 w 6798686"/>
              <a:gd name="connsiteY1095" fmla="*/ 629575 h 1542374"/>
              <a:gd name="connsiteX1096" fmla="*/ 860879 w 6798686"/>
              <a:gd name="connsiteY1096" fmla="*/ 637317 h 1542374"/>
              <a:gd name="connsiteX1097" fmla="*/ 843435 w 6798686"/>
              <a:gd name="connsiteY1097" fmla="*/ 635511 h 1542374"/>
              <a:gd name="connsiteX1098" fmla="*/ 834482 w 6798686"/>
              <a:gd name="connsiteY1098" fmla="*/ 632495 h 1542374"/>
              <a:gd name="connsiteX1099" fmla="*/ 825298 w 6798686"/>
              <a:gd name="connsiteY1099" fmla="*/ 629402 h 1542374"/>
              <a:gd name="connsiteX1100" fmla="*/ 873982 w 6798686"/>
              <a:gd name="connsiteY1100" fmla="*/ 628979 h 1542374"/>
              <a:gd name="connsiteX1101" fmla="*/ 896883 w 6798686"/>
              <a:gd name="connsiteY1101" fmla="*/ 640314 h 1542374"/>
              <a:gd name="connsiteX1102" fmla="*/ 877651 w 6798686"/>
              <a:gd name="connsiteY1102" fmla="*/ 638893 h 1542374"/>
              <a:gd name="connsiteX1103" fmla="*/ 867315 w 6798686"/>
              <a:gd name="connsiteY1103" fmla="*/ 634608 h 1542374"/>
              <a:gd name="connsiteX1104" fmla="*/ 854904 w 6798686"/>
              <a:gd name="connsiteY1104" fmla="*/ 629440 h 1542374"/>
              <a:gd name="connsiteX1105" fmla="*/ 873982 w 6798686"/>
              <a:gd name="connsiteY1105" fmla="*/ 628979 h 1542374"/>
              <a:gd name="connsiteX1106" fmla="*/ 796653 w 6798686"/>
              <a:gd name="connsiteY1106" fmla="*/ 628902 h 1542374"/>
              <a:gd name="connsiteX1107" fmla="*/ 808507 w 6798686"/>
              <a:gd name="connsiteY1107" fmla="*/ 629094 h 1542374"/>
              <a:gd name="connsiteX1108" fmla="*/ 820745 w 6798686"/>
              <a:gd name="connsiteY1108" fmla="*/ 633225 h 1542374"/>
              <a:gd name="connsiteX1109" fmla="*/ 808834 w 6798686"/>
              <a:gd name="connsiteY1109" fmla="*/ 632034 h 1542374"/>
              <a:gd name="connsiteX1110" fmla="*/ 806125 w 6798686"/>
              <a:gd name="connsiteY1110" fmla="*/ 631342 h 1542374"/>
              <a:gd name="connsiteX1111" fmla="*/ 796653 w 6798686"/>
              <a:gd name="connsiteY1111" fmla="*/ 628902 h 1542374"/>
              <a:gd name="connsiteX1112" fmla="*/ 774617 w 6798686"/>
              <a:gd name="connsiteY1112" fmla="*/ 628537 h 1542374"/>
              <a:gd name="connsiteX1113" fmla="*/ 775520 w 6798686"/>
              <a:gd name="connsiteY1113" fmla="*/ 628768 h 1542374"/>
              <a:gd name="connsiteX1114" fmla="*/ 774598 w 6798686"/>
              <a:gd name="connsiteY1114" fmla="*/ 628691 h 1542374"/>
              <a:gd name="connsiteX1115" fmla="*/ 773714 w 6798686"/>
              <a:gd name="connsiteY1115" fmla="*/ 628537 h 1542374"/>
              <a:gd name="connsiteX1116" fmla="*/ 774617 w 6798686"/>
              <a:gd name="connsiteY1116" fmla="*/ 628537 h 1542374"/>
              <a:gd name="connsiteX1117" fmla="*/ 1492439 w 6798686"/>
              <a:gd name="connsiteY1117" fmla="*/ 627942 h 1542374"/>
              <a:gd name="connsiteX1118" fmla="*/ 1731648 w 6798686"/>
              <a:gd name="connsiteY1118" fmla="*/ 644310 h 1542374"/>
              <a:gd name="connsiteX1119" fmla="*/ 1767249 w 6798686"/>
              <a:gd name="connsiteY1119" fmla="*/ 688844 h 1542374"/>
              <a:gd name="connsiteX1120" fmla="*/ 1537760 w 6798686"/>
              <a:gd name="connsiteY1120" fmla="*/ 674704 h 1542374"/>
              <a:gd name="connsiteX1121" fmla="*/ 1342008 w 6798686"/>
              <a:gd name="connsiteY1121" fmla="*/ 673647 h 1542374"/>
              <a:gd name="connsiteX1122" fmla="*/ 1315860 w 6798686"/>
              <a:gd name="connsiteY1122" fmla="*/ 673686 h 1542374"/>
              <a:gd name="connsiteX1123" fmla="*/ 1288925 w 6798686"/>
              <a:gd name="connsiteY1123" fmla="*/ 634743 h 1542374"/>
              <a:gd name="connsiteX1124" fmla="*/ 1492439 w 6798686"/>
              <a:gd name="connsiteY1124" fmla="*/ 627942 h 1542374"/>
              <a:gd name="connsiteX1125" fmla="*/ 904856 w 6798686"/>
              <a:gd name="connsiteY1125" fmla="*/ 627519 h 1542374"/>
              <a:gd name="connsiteX1126" fmla="*/ 929909 w 6798686"/>
              <a:gd name="connsiteY1126" fmla="*/ 641928 h 1542374"/>
              <a:gd name="connsiteX1127" fmla="*/ 909371 w 6798686"/>
              <a:gd name="connsiteY1127" fmla="*/ 641044 h 1542374"/>
              <a:gd name="connsiteX1128" fmla="*/ 906047 w 6798686"/>
              <a:gd name="connsiteY1128" fmla="*/ 639411 h 1542374"/>
              <a:gd name="connsiteX1129" fmla="*/ 884164 w 6798686"/>
              <a:gd name="connsiteY1129" fmla="*/ 628576 h 1542374"/>
              <a:gd name="connsiteX1130" fmla="*/ 904856 w 6798686"/>
              <a:gd name="connsiteY1130" fmla="*/ 627519 h 1542374"/>
              <a:gd name="connsiteX1131" fmla="*/ 3841963 w 6798686"/>
              <a:gd name="connsiteY1131" fmla="*/ 625559 h 1542374"/>
              <a:gd name="connsiteX1132" fmla="*/ 3478067 w 6798686"/>
              <a:gd name="connsiteY1132" fmla="*/ 968976 h 1542374"/>
              <a:gd name="connsiteX1133" fmla="*/ 3288040 w 6798686"/>
              <a:gd name="connsiteY1133" fmla="*/ 1125727 h 1542374"/>
              <a:gd name="connsiteX1134" fmla="*/ 2760553 w 6798686"/>
              <a:gd name="connsiteY1134" fmla="*/ 1428183 h 1542374"/>
              <a:gd name="connsiteX1135" fmla="*/ 2217465 w 6798686"/>
              <a:gd name="connsiteY1135" fmla="*/ 1456195 h 1542374"/>
              <a:gd name="connsiteX1136" fmla="*/ 1750880 w 6798686"/>
              <a:gd name="connsiteY1136" fmla="*/ 1200366 h 1542374"/>
              <a:gd name="connsiteX1137" fmla="*/ 1749400 w 6798686"/>
              <a:gd name="connsiteY1137" fmla="*/ 1198983 h 1542374"/>
              <a:gd name="connsiteX1138" fmla="*/ 2171164 w 6798686"/>
              <a:gd name="connsiteY1138" fmla="*/ 1407991 h 1542374"/>
              <a:gd name="connsiteX1139" fmla="*/ 2444533 w 6798686"/>
              <a:gd name="connsiteY1139" fmla="*/ 1433890 h 1542374"/>
              <a:gd name="connsiteX1140" fmla="*/ 2465397 w 6798686"/>
              <a:gd name="connsiteY1140" fmla="*/ 1432449 h 1542374"/>
              <a:gd name="connsiteX1141" fmla="*/ 2705337 w 6798686"/>
              <a:gd name="connsiteY1141" fmla="*/ 1385052 h 1542374"/>
              <a:gd name="connsiteX1142" fmla="*/ 3220087 w 6798686"/>
              <a:gd name="connsiteY1142" fmla="*/ 1110146 h 1542374"/>
              <a:gd name="connsiteX1143" fmla="*/ 3406944 w 6798686"/>
              <a:gd name="connsiteY1143" fmla="*/ 965037 h 1542374"/>
              <a:gd name="connsiteX1144" fmla="*/ 3769207 w 6798686"/>
              <a:gd name="connsiteY1144" fmla="*/ 640314 h 1542374"/>
              <a:gd name="connsiteX1145" fmla="*/ 3841963 w 6798686"/>
              <a:gd name="connsiteY1145" fmla="*/ 625559 h 1542374"/>
              <a:gd name="connsiteX1146" fmla="*/ 935538 w 6798686"/>
              <a:gd name="connsiteY1146" fmla="*/ 625425 h 1542374"/>
              <a:gd name="connsiteX1147" fmla="*/ 961820 w 6798686"/>
              <a:gd name="connsiteY1147" fmla="*/ 642620 h 1542374"/>
              <a:gd name="connsiteX1148" fmla="*/ 940071 w 6798686"/>
              <a:gd name="connsiteY1148" fmla="*/ 642216 h 1542374"/>
              <a:gd name="connsiteX1149" fmla="*/ 913578 w 6798686"/>
              <a:gd name="connsiteY1149" fmla="*/ 627000 h 1542374"/>
              <a:gd name="connsiteX1150" fmla="*/ 935538 w 6798686"/>
              <a:gd name="connsiteY1150" fmla="*/ 625425 h 1542374"/>
              <a:gd name="connsiteX1151" fmla="*/ 966296 w 6798686"/>
              <a:gd name="connsiteY1151" fmla="*/ 622812 h 1542374"/>
              <a:gd name="connsiteX1152" fmla="*/ 993328 w 6798686"/>
              <a:gd name="connsiteY1152" fmla="*/ 642658 h 1542374"/>
              <a:gd name="connsiteX1153" fmla="*/ 970542 w 6798686"/>
              <a:gd name="connsiteY1153" fmla="*/ 642697 h 1542374"/>
              <a:gd name="connsiteX1154" fmla="*/ 943222 w 6798686"/>
              <a:gd name="connsiteY1154" fmla="*/ 624829 h 1542374"/>
              <a:gd name="connsiteX1155" fmla="*/ 966296 w 6798686"/>
              <a:gd name="connsiteY1155" fmla="*/ 622812 h 1542374"/>
              <a:gd name="connsiteX1156" fmla="*/ 545109 w 6798686"/>
              <a:gd name="connsiteY1156" fmla="*/ 622255 h 1542374"/>
              <a:gd name="connsiteX1157" fmla="*/ 554619 w 6798686"/>
              <a:gd name="connsiteY1157" fmla="*/ 622754 h 1542374"/>
              <a:gd name="connsiteX1158" fmla="*/ 548221 w 6798686"/>
              <a:gd name="connsiteY1158" fmla="*/ 624080 h 1542374"/>
              <a:gd name="connsiteX1159" fmla="*/ 537002 w 6798686"/>
              <a:gd name="connsiteY1159" fmla="*/ 624618 h 1542374"/>
              <a:gd name="connsiteX1160" fmla="*/ 545109 w 6798686"/>
              <a:gd name="connsiteY1160" fmla="*/ 622255 h 1542374"/>
              <a:gd name="connsiteX1161" fmla="*/ 696712 w 6798686"/>
              <a:gd name="connsiteY1161" fmla="*/ 619988 h 1542374"/>
              <a:gd name="connsiteX1162" fmla="*/ 708085 w 6798686"/>
              <a:gd name="connsiteY1162" fmla="*/ 622082 h 1542374"/>
              <a:gd name="connsiteX1163" fmla="*/ 706971 w 6798686"/>
              <a:gd name="connsiteY1163" fmla="*/ 622063 h 1542374"/>
              <a:gd name="connsiteX1164" fmla="*/ 690410 w 6798686"/>
              <a:gd name="connsiteY1164" fmla="*/ 620372 h 1542374"/>
              <a:gd name="connsiteX1165" fmla="*/ 696712 w 6798686"/>
              <a:gd name="connsiteY1165" fmla="*/ 619988 h 1542374"/>
              <a:gd name="connsiteX1166" fmla="*/ 997170 w 6798686"/>
              <a:gd name="connsiteY1166" fmla="*/ 619777 h 1542374"/>
              <a:gd name="connsiteX1167" fmla="*/ 1024720 w 6798686"/>
              <a:gd name="connsiteY1167" fmla="*/ 642197 h 1542374"/>
              <a:gd name="connsiteX1168" fmla="*/ 1001051 w 6798686"/>
              <a:gd name="connsiteY1168" fmla="*/ 642581 h 1542374"/>
              <a:gd name="connsiteX1169" fmla="*/ 973212 w 6798686"/>
              <a:gd name="connsiteY1169" fmla="*/ 622159 h 1542374"/>
              <a:gd name="connsiteX1170" fmla="*/ 997170 w 6798686"/>
              <a:gd name="connsiteY1170" fmla="*/ 619777 h 1542374"/>
              <a:gd name="connsiteX1171" fmla="*/ 733887 w 6798686"/>
              <a:gd name="connsiteY1171" fmla="*/ 617971 h 1542374"/>
              <a:gd name="connsiteX1172" fmla="*/ 752388 w 6798686"/>
              <a:gd name="connsiteY1172" fmla="*/ 622793 h 1542374"/>
              <a:gd name="connsiteX1173" fmla="*/ 740477 w 6798686"/>
              <a:gd name="connsiteY1173" fmla="*/ 622601 h 1542374"/>
              <a:gd name="connsiteX1174" fmla="*/ 718940 w 6798686"/>
              <a:gd name="connsiteY1174" fmla="*/ 618720 h 1542374"/>
              <a:gd name="connsiteX1175" fmla="*/ 733887 w 6798686"/>
              <a:gd name="connsiteY1175" fmla="*/ 617971 h 1542374"/>
              <a:gd name="connsiteX1176" fmla="*/ 3725941 w 6798686"/>
              <a:gd name="connsiteY1176" fmla="*/ 617317 h 1542374"/>
              <a:gd name="connsiteX1177" fmla="*/ 3687363 w 6798686"/>
              <a:gd name="connsiteY1177" fmla="*/ 652649 h 1542374"/>
              <a:gd name="connsiteX1178" fmla="*/ 3610861 w 6798686"/>
              <a:gd name="connsiteY1178" fmla="*/ 671054 h 1542374"/>
              <a:gd name="connsiteX1179" fmla="*/ 3657143 w 6798686"/>
              <a:gd name="connsiteY1179" fmla="*/ 630824 h 1542374"/>
              <a:gd name="connsiteX1180" fmla="*/ 3725941 w 6798686"/>
              <a:gd name="connsiteY1180" fmla="*/ 617317 h 1542374"/>
              <a:gd name="connsiteX1181" fmla="*/ 608951 w 6798686"/>
              <a:gd name="connsiteY1181" fmla="*/ 616760 h 1542374"/>
              <a:gd name="connsiteX1182" fmla="*/ 619499 w 6798686"/>
              <a:gd name="connsiteY1182" fmla="*/ 618028 h 1542374"/>
              <a:gd name="connsiteX1183" fmla="*/ 607837 w 6798686"/>
              <a:gd name="connsiteY1183" fmla="*/ 619623 h 1542374"/>
              <a:gd name="connsiteX1184" fmla="*/ 597750 w 6798686"/>
              <a:gd name="connsiteY1184" fmla="*/ 619277 h 1542374"/>
              <a:gd name="connsiteX1185" fmla="*/ 608951 w 6798686"/>
              <a:gd name="connsiteY1185" fmla="*/ 616760 h 1542374"/>
              <a:gd name="connsiteX1186" fmla="*/ 771485 w 6798686"/>
              <a:gd name="connsiteY1186" fmla="*/ 616568 h 1542374"/>
              <a:gd name="connsiteX1187" fmla="*/ 791639 w 6798686"/>
              <a:gd name="connsiteY1187" fmla="*/ 623408 h 1542374"/>
              <a:gd name="connsiteX1188" fmla="*/ 774233 w 6798686"/>
              <a:gd name="connsiteY1188" fmla="*/ 623119 h 1542374"/>
              <a:gd name="connsiteX1189" fmla="*/ 751428 w 6798686"/>
              <a:gd name="connsiteY1189" fmla="*/ 617221 h 1542374"/>
              <a:gd name="connsiteX1190" fmla="*/ 771485 w 6798686"/>
              <a:gd name="connsiteY1190" fmla="*/ 616568 h 1542374"/>
              <a:gd name="connsiteX1191" fmla="*/ 1028274 w 6798686"/>
              <a:gd name="connsiteY1191" fmla="*/ 616414 h 1542374"/>
              <a:gd name="connsiteX1192" fmla="*/ 1056132 w 6798686"/>
              <a:gd name="connsiteY1192" fmla="*/ 641333 h 1542374"/>
              <a:gd name="connsiteX1193" fmla="*/ 1031714 w 6798686"/>
              <a:gd name="connsiteY1193" fmla="*/ 642043 h 1542374"/>
              <a:gd name="connsiteX1194" fmla="*/ 1003548 w 6798686"/>
              <a:gd name="connsiteY1194" fmla="*/ 619123 h 1542374"/>
              <a:gd name="connsiteX1195" fmla="*/ 1028274 w 6798686"/>
              <a:gd name="connsiteY1195" fmla="*/ 616414 h 1542374"/>
              <a:gd name="connsiteX1196" fmla="*/ 674099 w 6798686"/>
              <a:gd name="connsiteY1196" fmla="*/ 615780 h 1542374"/>
              <a:gd name="connsiteX1197" fmla="*/ 674579 w 6798686"/>
              <a:gd name="connsiteY1197" fmla="*/ 615877 h 1542374"/>
              <a:gd name="connsiteX1198" fmla="*/ 672620 w 6798686"/>
              <a:gd name="connsiteY1198" fmla="*/ 615992 h 1542374"/>
              <a:gd name="connsiteX1199" fmla="*/ 674099 w 6798686"/>
              <a:gd name="connsiteY1199" fmla="*/ 615780 h 1542374"/>
              <a:gd name="connsiteX1200" fmla="*/ 808949 w 6798686"/>
              <a:gd name="connsiteY1200" fmla="*/ 615665 h 1542374"/>
              <a:gd name="connsiteX1201" fmla="*/ 828987 w 6798686"/>
              <a:gd name="connsiteY1201" fmla="*/ 624042 h 1542374"/>
              <a:gd name="connsiteX1202" fmla="*/ 826336 w 6798686"/>
              <a:gd name="connsiteY1202" fmla="*/ 624003 h 1542374"/>
              <a:gd name="connsiteX1203" fmla="*/ 808296 w 6798686"/>
              <a:gd name="connsiteY1203" fmla="*/ 623677 h 1542374"/>
              <a:gd name="connsiteX1204" fmla="*/ 786355 w 6798686"/>
              <a:gd name="connsiteY1204" fmla="*/ 616261 h 1542374"/>
              <a:gd name="connsiteX1205" fmla="*/ 791524 w 6798686"/>
              <a:gd name="connsiteY1205" fmla="*/ 616165 h 1542374"/>
              <a:gd name="connsiteX1206" fmla="*/ 808949 w 6798686"/>
              <a:gd name="connsiteY1206" fmla="*/ 615665 h 1542374"/>
              <a:gd name="connsiteX1207" fmla="*/ 3556125 w 6798686"/>
              <a:gd name="connsiteY1207" fmla="*/ 614801 h 1542374"/>
              <a:gd name="connsiteX1208" fmla="*/ 3494148 w 6798686"/>
              <a:gd name="connsiteY1208" fmla="*/ 663599 h 1542374"/>
              <a:gd name="connsiteX1209" fmla="*/ 3417664 w 6798686"/>
              <a:gd name="connsiteY1209" fmla="*/ 684022 h 1542374"/>
              <a:gd name="connsiteX1210" fmla="*/ 3485176 w 6798686"/>
              <a:gd name="connsiteY1210" fmla="*/ 634109 h 1542374"/>
              <a:gd name="connsiteX1211" fmla="*/ 3556125 w 6798686"/>
              <a:gd name="connsiteY1211" fmla="*/ 614801 h 1542374"/>
              <a:gd name="connsiteX1212" fmla="*/ 1754665 w 6798686"/>
              <a:gd name="connsiteY1212" fmla="*/ 614263 h 1542374"/>
              <a:gd name="connsiteX1213" fmla="*/ 1790476 w 6798686"/>
              <a:gd name="connsiteY1213" fmla="*/ 629863 h 1542374"/>
              <a:gd name="connsiteX1214" fmla="*/ 1817488 w 6798686"/>
              <a:gd name="connsiteY1214" fmla="*/ 656126 h 1542374"/>
              <a:gd name="connsiteX1215" fmla="*/ 1824885 w 6798686"/>
              <a:gd name="connsiteY1215" fmla="*/ 663350 h 1542374"/>
              <a:gd name="connsiteX1216" fmla="*/ 1786711 w 6798686"/>
              <a:gd name="connsiteY1216" fmla="*/ 651380 h 1542374"/>
              <a:gd name="connsiteX1217" fmla="*/ 1760236 w 6798686"/>
              <a:gd name="connsiteY1217" fmla="*/ 620737 h 1542374"/>
              <a:gd name="connsiteX1218" fmla="*/ 1754665 w 6798686"/>
              <a:gd name="connsiteY1218" fmla="*/ 614263 h 1542374"/>
              <a:gd name="connsiteX1219" fmla="*/ 842513 w 6798686"/>
              <a:gd name="connsiteY1219" fmla="*/ 613341 h 1542374"/>
              <a:gd name="connsiteX1220" fmla="*/ 863646 w 6798686"/>
              <a:gd name="connsiteY1220" fmla="*/ 623850 h 1542374"/>
              <a:gd name="connsiteX1221" fmla="*/ 842205 w 6798686"/>
              <a:gd name="connsiteY1221" fmla="*/ 624157 h 1542374"/>
              <a:gd name="connsiteX1222" fmla="*/ 820400 w 6798686"/>
              <a:gd name="connsiteY1222" fmla="*/ 615050 h 1542374"/>
              <a:gd name="connsiteX1223" fmla="*/ 842513 w 6798686"/>
              <a:gd name="connsiteY1223" fmla="*/ 613341 h 1542374"/>
              <a:gd name="connsiteX1224" fmla="*/ 1059648 w 6798686"/>
              <a:gd name="connsiteY1224" fmla="*/ 612822 h 1542374"/>
              <a:gd name="connsiteX1225" fmla="*/ 1087678 w 6798686"/>
              <a:gd name="connsiteY1225" fmla="*/ 640141 h 1542374"/>
              <a:gd name="connsiteX1226" fmla="*/ 1062587 w 6798686"/>
              <a:gd name="connsiteY1226" fmla="*/ 641121 h 1542374"/>
              <a:gd name="connsiteX1227" fmla="*/ 1034211 w 6798686"/>
              <a:gd name="connsiteY1227" fmla="*/ 615761 h 1542374"/>
              <a:gd name="connsiteX1228" fmla="*/ 1059648 w 6798686"/>
              <a:gd name="connsiteY1228" fmla="*/ 612822 h 1542374"/>
              <a:gd name="connsiteX1229" fmla="*/ 576636 w 6798686"/>
              <a:gd name="connsiteY1229" fmla="*/ 612745 h 1542374"/>
              <a:gd name="connsiteX1230" fmla="*/ 592044 w 6798686"/>
              <a:gd name="connsiteY1230" fmla="*/ 614724 h 1542374"/>
              <a:gd name="connsiteX1231" fmla="*/ 575349 w 6798686"/>
              <a:gd name="connsiteY1231" fmla="*/ 618355 h 1542374"/>
              <a:gd name="connsiteX1232" fmla="*/ 560479 w 6798686"/>
              <a:gd name="connsiteY1232" fmla="*/ 617663 h 1542374"/>
              <a:gd name="connsiteX1233" fmla="*/ 576636 w 6798686"/>
              <a:gd name="connsiteY1233" fmla="*/ 612745 h 1542374"/>
              <a:gd name="connsiteX1234" fmla="*/ 3370594 w 6798686"/>
              <a:gd name="connsiteY1234" fmla="*/ 612072 h 1542374"/>
              <a:gd name="connsiteX1235" fmla="*/ 3302738 w 6798686"/>
              <a:gd name="connsiteY1235" fmla="*/ 654896 h 1542374"/>
              <a:gd name="connsiteX1236" fmla="*/ 3287310 w 6798686"/>
              <a:gd name="connsiteY1236" fmla="*/ 660237 h 1542374"/>
              <a:gd name="connsiteX1237" fmla="*/ 3252594 w 6798686"/>
              <a:gd name="connsiteY1237" fmla="*/ 672226 h 1542374"/>
              <a:gd name="connsiteX1238" fmla="*/ 3226965 w 6798686"/>
              <a:gd name="connsiteY1238" fmla="*/ 681063 h 1542374"/>
              <a:gd name="connsiteX1239" fmla="*/ 3298357 w 6798686"/>
              <a:gd name="connsiteY1239" fmla="*/ 639354 h 1542374"/>
              <a:gd name="connsiteX1240" fmla="*/ 3339336 w 6798686"/>
              <a:gd name="connsiteY1240" fmla="*/ 623888 h 1542374"/>
              <a:gd name="connsiteX1241" fmla="*/ 3342909 w 6798686"/>
              <a:gd name="connsiteY1241" fmla="*/ 622524 h 1542374"/>
              <a:gd name="connsiteX1242" fmla="*/ 3370594 w 6798686"/>
              <a:gd name="connsiteY1242" fmla="*/ 612072 h 1542374"/>
              <a:gd name="connsiteX1243" fmla="*/ 3919542 w 6798686"/>
              <a:gd name="connsiteY1243" fmla="*/ 611631 h 1542374"/>
              <a:gd name="connsiteX1244" fmla="*/ 3551726 w 6798686"/>
              <a:gd name="connsiteY1244" fmla="*/ 976007 h 1542374"/>
              <a:gd name="connsiteX1245" fmla="*/ 2262748 w 6798686"/>
              <a:gd name="connsiteY1245" fmla="*/ 1508298 h 1542374"/>
              <a:gd name="connsiteX1246" fmla="*/ 1805961 w 6798686"/>
              <a:gd name="connsiteY1246" fmla="*/ 1249991 h 1542374"/>
              <a:gd name="connsiteX1247" fmla="*/ 2216428 w 6798686"/>
              <a:gd name="connsiteY1247" fmla="*/ 1459999 h 1542374"/>
              <a:gd name="connsiteX1248" fmla="*/ 2495118 w 6798686"/>
              <a:gd name="connsiteY1248" fmla="*/ 1487011 h 1542374"/>
              <a:gd name="connsiteX1249" fmla="*/ 2507510 w 6798686"/>
              <a:gd name="connsiteY1249" fmla="*/ 1486108 h 1542374"/>
              <a:gd name="connsiteX1250" fmla="*/ 2761821 w 6798686"/>
              <a:gd name="connsiteY1250" fmla="*/ 1431911 h 1542374"/>
              <a:gd name="connsiteX1251" fmla="*/ 3290441 w 6798686"/>
              <a:gd name="connsiteY1251" fmla="*/ 1128840 h 1542374"/>
              <a:gd name="connsiteX1252" fmla="*/ 3480641 w 6798686"/>
              <a:gd name="connsiteY1252" fmla="*/ 971934 h 1542374"/>
              <a:gd name="connsiteX1253" fmla="*/ 3848783 w 6798686"/>
              <a:gd name="connsiteY1253" fmla="*/ 624253 h 1542374"/>
              <a:gd name="connsiteX1254" fmla="*/ 3919542 w 6798686"/>
              <a:gd name="connsiteY1254" fmla="*/ 611631 h 1542374"/>
              <a:gd name="connsiteX1255" fmla="*/ 1779275 w 6798686"/>
              <a:gd name="connsiteY1255" fmla="*/ 611458 h 1542374"/>
              <a:gd name="connsiteX1256" fmla="*/ 1810610 w 6798686"/>
              <a:gd name="connsiteY1256" fmla="*/ 634282 h 1542374"/>
              <a:gd name="connsiteX1257" fmla="*/ 1802714 w 6798686"/>
              <a:gd name="connsiteY1257" fmla="*/ 630036 h 1542374"/>
              <a:gd name="connsiteX1258" fmla="*/ 1794203 w 6798686"/>
              <a:gd name="connsiteY1258" fmla="*/ 625675 h 1542374"/>
              <a:gd name="connsiteX1259" fmla="*/ 1779275 w 6798686"/>
              <a:gd name="connsiteY1259" fmla="*/ 611458 h 1542374"/>
              <a:gd name="connsiteX1260" fmla="*/ 706741 w 6798686"/>
              <a:gd name="connsiteY1260" fmla="*/ 610805 h 1542374"/>
              <a:gd name="connsiteX1261" fmla="*/ 716366 w 6798686"/>
              <a:gd name="connsiteY1261" fmla="*/ 613341 h 1542374"/>
              <a:gd name="connsiteX1262" fmla="*/ 695963 w 6798686"/>
              <a:gd name="connsiteY1262" fmla="*/ 614512 h 1542374"/>
              <a:gd name="connsiteX1263" fmla="*/ 689891 w 6798686"/>
              <a:gd name="connsiteY1263" fmla="*/ 613398 h 1542374"/>
              <a:gd name="connsiteX1264" fmla="*/ 706741 w 6798686"/>
              <a:gd name="connsiteY1264" fmla="*/ 610805 h 1542374"/>
              <a:gd name="connsiteX1265" fmla="*/ 874231 w 6798686"/>
              <a:gd name="connsiteY1265" fmla="*/ 609882 h 1542374"/>
              <a:gd name="connsiteX1266" fmla="*/ 896287 w 6798686"/>
              <a:gd name="connsiteY1266" fmla="*/ 622582 h 1542374"/>
              <a:gd name="connsiteX1267" fmla="*/ 874059 w 6798686"/>
              <a:gd name="connsiteY1267" fmla="*/ 623561 h 1542374"/>
              <a:gd name="connsiteX1268" fmla="*/ 851696 w 6798686"/>
              <a:gd name="connsiteY1268" fmla="*/ 612457 h 1542374"/>
              <a:gd name="connsiteX1269" fmla="*/ 874231 w 6798686"/>
              <a:gd name="connsiteY1269" fmla="*/ 609882 h 1542374"/>
              <a:gd name="connsiteX1270" fmla="*/ 641035 w 6798686"/>
              <a:gd name="connsiteY1270" fmla="*/ 609421 h 1542374"/>
              <a:gd name="connsiteX1271" fmla="*/ 657423 w 6798686"/>
              <a:gd name="connsiteY1271" fmla="*/ 612610 h 1542374"/>
              <a:gd name="connsiteX1272" fmla="*/ 640555 w 6798686"/>
              <a:gd name="connsiteY1272" fmla="*/ 615050 h 1542374"/>
              <a:gd name="connsiteX1273" fmla="*/ 624455 w 6798686"/>
              <a:gd name="connsiteY1273" fmla="*/ 613244 h 1542374"/>
              <a:gd name="connsiteX1274" fmla="*/ 641035 w 6798686"/>
              <a:gd name="connsiteY1274" fmla="*/ 609421 h 1542374"/>
              <a:gd name="connsiteX1275" fmla="*/ 1091290 w 6798686"/>
              <a:gd name="connsiteY1275" fmla="*/ 609056 h 1542374"/>
              <a:gd name="connsiteX1276" fmla="*/ 1119397 w 6798686"/>
              <a:gd name="connsiteY1276" fmla="*/ 638700 h 1542374"/>
              <a:gd name="connsiteX1277" fmla="*/ 1093673 w 6798686"/>
              <a:gd name="connsiteY1277" fmla="*/ 639872 h 1542374"/>
              <a:gd name="connsiteX1278" fmla="*/ 1065219 w 6798686"/>
              <a:gd name="connsiteY1278" fmla="*/ 612169 h 1542374"/>
              <a:gd name="connsiteX1279" fmla="*/ 1091290 w 6798686"/>
              <a:gd name="connsiteY1279" fmla="*/ 609056 h 1542374"/>
              <a:gd name="connsiteX1280" fmla="*/ 739593 w 6798686"/>
              <a:gd name="connsiteY1280" fmla="*/ 605675 h 1542374"/>
              <a:gd name="connsiteX1281" fmla="*/ 756692 w 6798686"/>
              <a:gd name="connsiteY1281" fmla="*/ 611535 h 1542374"/>
              <a:gd name="connsiteX1282" fmla="*/ 733273 w 6798686"/>
              <a:gd name="connsiteY1282" fmla="*/ 612476 h 1542374"/>
              <a:gd name="connsiteX1283" fmla="*/ 719459 w 6798686"/>
              <a:gd name="connsiteY1283" fmla="*/ 608826 h 1542374"/>
              <a:gd name="connsiteX1284" fmla="*/ 739593 w 6798686"/>
              <a:gd name="connsiteY1284" fmla="*/ 605675 h 1542374"/>
              <a:gd name="connsiteX1285" fmla="*/ 905259 w 6798686"/>
              <a:gd name="connsiteY1285" fmla="*/ 605560 h 1542374"/>
              <a:gd name="connsiteX1286" fmla="*/ 928141 w 6798686"/>
              <a:gd name="connsiteY1286" fmla="*/ 620583 h 1542374"/>
              <a:gd name="connsiteX1287" fmla="*/ 905048 w 6798686"/>
              <a:gd name="connsiteY1287" fmla="*/ 622082 h 1542374"/>
              <a:gd name="connsiteX1288" fmla="*/ 882089 w 6798686"/>
              <a:gd name="connsiteY1288" fmla="*/ 608864 h 1542374"/>
              <a:gd name="connsiteX1289" fmla="*/ 905259 w 6798686"/>
              <a:gd name="connsiteY1289" fmla="*/ 605560 h 1542374"/>
              <a:gd name="connsiteX1290" fmla="*/ 3466693 w 6798686"/>
              <a:gd name="connsiteY1290" fmla="*/ 605329 h 1542374"/>
              <a:gd name="connsiteX1291" fmla="*/ 3404850 w 6798686"/>
              <a:gd name="connsiteY1291" fmla="*/ 649536 h 1542374"/>
              <a:gd name="connsiteX1292" fmla="*/ 3399278 w 6798686"/>
              <a:gd name="connsiteY1292" fmla="*/ 653436 h 1542374"/>
              <a:gd name="connsiteX1293" fmla="*/ 3322872 w 6798686"/>
              <a:gd name="connsiteY1293" fmla="*/ 676933 h 1542374"/>
              <a:gd name="connsiteX1294" fmla="*/ 3329307 w 6798686"/>
              <a:gd name="connsiteY1294" fmla="*/ 672725 h 1542374"/>
              <a:gd name="connsiteX1295" fmla="*/ 3394859 w 6798686"/>
              <a:gd name="connsiteY1295" fmla="*/ 629133 h 1542374"/>
              <a:gd name="connsiteX1296" fmla="*/ 3466693 w 6798686"/>
              <a:gd name="connsiteY1296" fmla="*/ 605329 h 1542374"/>
              <a:gd name="connsiteX1297" fmla="*/ 3799774 w 6798686"/>
              <a:gd name="connsiteY1297" fmla="*/ 605310 h 1542374"/>
              <a:gd name="connsiteX1298" fmla="*/ 3769649 w 6798686"/>
              <a:gd name="connsiteY1298" fmla="*/ 634320 h 1542374"/>
              <a:gd name="connsiteX1299" fmla="*/ 3695528 w 6798686"/>
              <a:gd name="connsiteY1299" fmla="*/ 650766 h 1542374"/>
              <a:gd name="connsiteX1300" fmla="*/ 3733472 w 6798686"/>
              <a:gd name="connsiteY1300" fmla="*/ 615953 h 1542374"/>
              <a:gd name="connsiteX1301" fmla="*/ 3753088 w 6798686"/>
              <a:gd name="connsiteY1301" fmla="*/ 612534 h 1542374"/>
              <a:gd name="connsiteX1302" fmla="*/ 3799774 w 6798686"/>
              <a:gd name="connsiteY1302" fmla="*/ 605310 h 1542374"/>
              <a:gd name="connsiteX1303" fmla="*/ 1123336 w 6798686"/>
              <a:gd name="connsiteY1303" fmla="*/ 605156 h 1542374"/>
              <a:gd name="connsiteX1304" fmla="*/ 1151405 w 6798686"/>
              <a:gd name="connsiteY1304" fmla="*/ 637067 h 1542374"/>
              <a:gd name="connsiteX1305" fmla="*/ 1125026 w 6798686"/>
              <a:gd name="connsiteY1305" fmla="*/ 638412 h 1542374"/>
              <a:gd name="connsiteX1306" fmla="*/ 1096574 w 6798686"/>
              <a:gd name="connsiteY1306" fmla="*/ 608422 h 1542374"/>
              <a:gd name="connsiteX1307" fmla="*/ 1121972 w 6798686"/>
              <a:gd name="connsiteY1307" fmla="*/ 605329 h 1542374"/>
              <a:gd name="connsiteX1308" fmla="*/ 1123336 w 6798686"/>
              <a:gd name="connsiteY1308" fmla="*/ 605156 h 1542374"/>
              <a:gd name="connsiteX1309" fmla="*/ 3298357 w 6798686"/>
              <a:gd name="connsiteY1309" fmla="*/ 604061 h 1542374"/>
              <a:gd name="connsiteX1310" fmla="*/ 3294822 w 6798686"/>
              <a:gd name="connsiteY1310" fmla="*/ 605944 h 1542374"/>
              <a:gd name="connsiteX1311" fmla="*/ 3290057 w 6798686"/>
              <a:gd name="connsiteY1311" fmla="*/ 608038 h 1542374"/>
              <a:gd name="connsiteX1312" fmla="*/ 3292613 w 6798686"/>
              <a:gd name="connsiteY1312" fmla="*/ 606751 h 1542374"/>
              <a:gd name="connsiteX1313" fmla="*/ 3298357 w 6798686"/>
              <a:gd name="connsiteY1313" fmla="*/ 604061 h 1542374"/>
              <a:gd name="connsiteX1314" fmla="*/ 608298 w 6798686"/>
              <a:gd name="connsiteY1314" fmla="*/ 602831 h 1542374"/>
              <a:gd name="connsiteX1315" fmla="*/ 627452 w 6798686"/>
              <a:gd name="connsiteY1315" fmla="*/ 606732 h 1542374"/>
              <a:gd name="connsiteX1316" fmla="*/ 607645 w 6798686"/>
              <a:gd name="connsiteY1316" fmla="*/ 611246 h 1542374"/>
              <a:gd name="connsiteX1317" fmla="*/ 588913 w 6798686"/>
              <a:gd name="connsiteY1317" fmla="*/ 608941 h 1542374"/>
              <a:gd name="connsiteX1318" fmla="*/ 608298 w 6798686"/>
              <a:gd name="connsiteY1318" fmla="*/ 602831 h 1542374"/>
              <a:gd name="connsiteX1319" fmla="*/ 673235 w 6798686"/>
              <a:gd name="connsiteY1319" fmla="*/ 601756 h 1542374"/>
              <a:gd name="connsiteX1320" fmla="*/ 693350 w 6798686"/>
              <a:gd name="connsiteY1320" fmla="*/ 607212 h 1542374"/>
              <a:gd name="connsiteX1321" fmla="*/ 673158 w 6798686"/>
              <a:gd name="connsiteY1321" fmla="*/ 610267 h 1542374"/>
              <a:gd name="connsiteX1322" fmla="*/ 653408 w 6798686"/>
              <a:gd name="connsiteY1322" fmla="*/ 606501 h 1542374"/>
              <a:gd name="connsiteX1323" fmla="*/ 673235 w 6798686"/>
              <a:gd name="connsiteY1323" fmla="*/ 601756 h 1542374"/>
              <a:gd name="connsiteX1324" fmla="*/ 1155497 w 6798686"/>
              <a:gd name="connsiteY1324" fmla="*/ 601256 h 1542374"/>
              <a:gd name="connsiteX1325" fmla="*/ 1183451 w 6798686"/>
              <a:gd name="connsiteY1325" fmla="*/ 635300 h 1542374"/>
              <a:gd name="connsiteX1326" fmla="*/ 1156746 w 6798686"/>
              <a:gd name="connsiteY1326" fmla="*/ 636779 h 1542374"/>
              <a:gd name="connsiteX1327" fmla="*/ 1128388 w 6798686"/>
              <a:gd name="connsiteY1327" fmla="*/ 604541 h 1542374"/>
              <a:gd name="connsiteX1328" fmla="*/ 1155497 w 6798686"/>
              <a:gd name="connsiteY1328" fmla="*/ 601256 h 1542374"/>
              <a:gd name="connsiteX1329" fmla="*/ 936095 w 6798686"/>
              <a:gd name="connsiteY1329" fmla="*/ 600584 h 1542374"/>
              <a:gd name="connsiteX1330" fmla="*/ 959707 w 6798686"/>
              <a:gd name="connsiteY1330" fmla="*/ 617971 h 1542374"/>
              <a:gd name="connsiteX1331" fmla="*/ 935826 w 6798686"/>
              <a:gd name="connsiteY1331" fmla="*/ 619969 h 1542374"/>
              <a:gd name="connsiteX1332" fmla="*/ 912233 w 6798686"/>
              <a:gd name="connsiteY1332" fmla="*/ 604484 h 1542374"/>
              <a:gd name="connsiteX1333" fmla="*/ 936095 w 6798686"/>
              <a:gd name="connsiteY1333" fmla="*/ 600584 h 1542374"/>
              <a:gd name="connsiteX1334" fmla="*/ 772350 w 6798686"/>
              <a:gd name="connsiteY1334" fmla="*/ 600276 h 1542374"/>
              <a:gd name="connsiteX1335" fmla="*/ 796692 w 6798686"/>
              <a:gd name="connsiteY1335" fmla="*/ 610516 h 1542374"/>
              <a:gd name="connsiteX1336" fmla="*/ 791447 w 6798686"/>
              <a:gd name="connsiteY1336" fmla="*/ 610670 h 1542374"/>
              <a:gd name="connsiteX1337" fmla="*/ 771063 w 6798686"/>
              <a:gd name="connsiteY1337" fmla="*/ 611074 h 1542374"/>
              <a:gd name="connsiteX1338" fmla="*/ 750256 w 6798686"/>
              <a:gd name="connsiteY1338" fmla="*/ 603965 h 1542374"/>
              <a:gd name="connsiteX1339" fmla="*/ 757134 w 6798686"/>
              <a:gd name="connsiteY1339" fmla="*/ 602889 h 1542374"/>
              <a:gd name="connsiteX1340" fmla="*/ 772350 w 6798686"/>
              <a:gd name="connsiteY1340" fmla="*/ 600276 h 1542374"/>
              <a:gd name="connsiteX1341" fmla="*/ 1704637 w 6798686"/>
              <a:gd name="connsiteY1341" fmla="*/ 598201 h 1542374"/>
              <a:gd name="connsiteX1342" fmla="*/ 1743714 w 6798686"/>
              <a:gd name="connsiteY1342" fmla="*/ 610228 h 1542374"/>
              <a:gd name="connsiteX1343" fmla="*/ 1755933 w 6798686"/>
              <a:gd name="connsiteY1343" fmla="*/ 624445 h 1542374"/>
              <a:gd name="connsiteX1344" fmla="*/ 1776932 w 6798686"/>
              <a:gd name="connsiteY1344" fmla="*/ 648787 h 1542374"/>
              <a:gd name="connsiteX1345" fmla="*/ 1735280 w 6798686"/>
              <a:gd name="connsiteY1345" fmla="*/ 639565 h 1542374"/>
              <a:gd name="connsiteX1346" fmla="*/ 1704637 w 6798686"/>
              <a:gd name="connsiteY1346" fmla="*/ 598201 h 1542374"/>
              <a:gd name="connsiteX1347" fmla="*/ 1187946 w 6798686"/>
              <a:gd name="connsiteY1347" fmla="*/ 597394 h 1542374"/>
              <a:gd name="connsiteX1348" fmla="*/ 1215708 w 6798686"/>
              <a:gd name="connsiteY1348" fmla="*/ 633494 h 1542374"/>
              <a:gd name="connsiteX1349" fmla="*/ 1188542 w 6798686"/>
              <a:gd name="connsiteY1349" fmla="*/ 635031 h 1542374"/>
              <a:gd name="connsiteX1350" fmla="*/ 1160338 w 6798686"/>
              <a:gd name="connsiteY1350" fmla="*/ 600680 h 1542374"/>
              <a:gd name="connsiteX1351" fmla="*/ 1187946 w 6798686"/>
              <a:gd name="connsiteY1351" fmla="*/ 597394 h 1542374"/>
              <a:gd name="connsiteX1352" fmla="*/ 3360182 w 6798686"/>
              <a:gd name="connsiteY1352" fmla="*/ 596664 h 1542374"/>
              <a:gd name="connsiteX1353" fmla="*/ 3299317 w 6798686"/>
              <a:gd name="connsiteY1353" fmla="*/ 633206 h 1542374"/>
              <a:gd name="connsiteX1354" fmla="*/ 3232152 w 6798686"/>
              <a:gd name="connsiteY1354" fmla="*/ 658374 h 1542374"/>
              <a:gd name="connsiteX1355" fmla="*/ 3295667 w 6798686"/>
              <a:gd name="connsiteY1355" fmla="*/ 623043 h 1542374"/>
              <a:gd name="connsiteX1356" fmla="*/ 3360182 w 6798686"/>
              <a:gd name="connsiteY1356" fmla="*/ 596664 h 1542374"/>
              <a:gd name="connsiteX1357" fmla="*/ 3870800 w 6798686"/>
              <a:gd name="connsiteY1357" fmla="*/ 596472 h 1542374"/>
              <a:gd name="connsiteX1358" fmla="*/ 3849148 w 6798686"/>
              <a:gd name="connsiteY1358" fmla="*/ 618316 h 1542374"/>
              <a:gd name="connsiteX1359" fmla="*/ 3777084 w 6798686"/>
              <a:gd name="connsiteY1359" fmla="*/ 632745 h 1542374"/>
              <a:gd name="connsiteX1360" fmla="*/ 3806498 w 6798686"/>
              <a:gd name="connsiteY1360" fmla="*/ 604388 h 1542374"/>
              <a:gd name="connsiteX1361" fmla="*/ 3870800 w 6798686"/>
              <a:gd name="connsiteY1361" fmla="*/ 596472 h 1542374"/>
              <a:gd name="connsiteX1362" fmla="*/ 3634338 w 6798686"/>
              <a:gd name="connsiteY1362" fmla="*/ 595588 h 1542374"/>
              <a:gd name="connsiteX1363" fmla="*/ 3577836 w 6798686"/>
              <a:gd name="connsiteY1363" fmla="*/ 642793 h 1542374"/>
              <a:gd name="connsiteX1364" fmla="*/ 3504733 w 6798686"/>
              <a:gd name="connsiteY1364" fmla="*/ 660871 h 1542374"/>
              <a:gd name="connsiteX1365" fmla="*/ 3563714 w 6798686"/>
              <a:gd name="connsiteY1365" fmla="*/ 614339 h 1542374"/>
              <a:gd name="connsiteX1366" fmla="*/ 3566481 w 6798686"/>
              <a:gd name="connsiteY1366" fmla="*/ 612111 h 1542374"/>
              <a:gd name="connsiteX1367" fmla="*/ 3634338 w 6798686"/>
              <a:gd name="connsiteY1367" fmla="*/ 595588 h 1542374"/>
              <a:gd name="connsiteX1368" fmla="*/ 966968 w 6798686"/>
              <a:gd name="connsiteY1368" fmla="*/ 595101 h 1542374"/>
              <a:gd name="connsiteX1369" fmla="*/ 991233 w 6798686"/>
              <a:gd name="connsiteY1369" fmla="*/ 614935 h 1542374"/>
              <a:gd name="connsiteX1370" fmla="*/ 966661 w 6798686"/>
              <a:gd name="connsiteY1370" fmla="*/ 617337 h 1542374"/>
              <a:gd name="connsiteX1371" fmla="*/ 942416 w 6798686"/>
              <a:gd name="connsiteY1371" fmla="*/ 599489 h 1542374"/>
              <a:gd name="connsiteX1372" fmla="*/ 966968 w 6798686"/>
              <a:gd name="connsiteY1372" fmla="*/ 595101 h 1542374"/>
              <a:gd name="connsiteX1373" fmla="*/ 803973 w 6798686"/>
              <a:gd name="connsiteY1373" fmla="*/ 594094 h 1542374"/>
              <a:gd name="connsiteX1374" fmla="*/ 833002 w 6798686"/>
              <a:gd name="connsiteY1374" fmla="*/ 608614 h 1542374"/>
              <a:gd name="connsiteX1375" fmla="*/ 808680 w 6798686"/>
              <a:gd name="connsiteY1375" fmla="*/ 610151 h 1542374"/>
              <a:gd name="connsiteX1376" fmla="*/ 781303 w 6798686"/>
              <a:gd name="connsiteY1376" fmla="*/ 598643 h 1542374"/>
              <a:gd name="connsiteX1377" fmla="*/ 803973 w 6798686"/>
              <a:gd name="connsiteY1377" fmla="*/ 594094 h 1542374"/>
              <a:gd name="connsiteX1378" fmla="*/ 705550 w 6798686"/>
              <a:gd name="connsiteY1378" fmla="*/ 593838 h 1542374"/>
              <a:gd name="connsiteX1379" fmla="*/ 728335 w 6798686"/>
              <a:gd name="connsiteY1379" fmla="*/ 601775 h 1542374"/>
              <a:gd name="connsiteX1380" fmla="*/ 705972 w 6798686"/>
              <a:gd name="connsiteY1380" fmla="*/ 605271 h 1542374"/>
              <a:gd name="connsiteX1381" fmla="*/ 683590 w 6798686"/>
              <a:gd name="connsiteY1381" fmla="*/ 599258 h 1542374"/>
              <a:gd name="connsiteX1382" fmla="*/ 705550 w 6798686"/>
              <a:gd name="connsiteY1382" fmla="*/ 593838 h 1542374"/>
              <a:gd name="connsiteX1383" fmla="*/ 1220645 w 6798686"/>
              <a:gd name="connsiteY1383" fmla="*/ 593617 h 1542374"/>
              <a:gd name="connsiteX1384" fmla="*/ 1248176 w 6798686"/>
              <a:gd name="connsiteY1384" fmla="*/ 631650 h 1542374"/>
              <a:gd name="connsiteX1385" fmla="*/ 1220568 w 6798686"/>
              <a:gd name="connsiteY1385" fmla="*/ 633206 h 1542374"/>
              <a:gd name="connsiteX1386" fmla="*/ 1192596 w 6798686"/>
              <a:gd name="connsiteY1386" fmla="*/ 596857 h 1542374"/>
              <a:gd name="connsiteX1387" fmla="*/ 1220645 w 6798686"/>
              <a:gd name="connsiteY1387" fmla="*/ 593617 h 1542374"/>
              <a:gd name="connsiteX1388" fmla="*/ 639998 w 6798686"/>
              <a:gd name="connsiteY1388" fmla="*/ 592524 h 1542374"/>
              <a:gd name="connsiteX1389" fmla="*/ 661900 w 6798686"/>
              <a:gd name="connsiteY1389" fmla="*/ 598643 h 1542374"/>
              <a:gd name="connsiteX1390" fmla="*/ 639902 w 6798686"/>
              <a:gd name="connsiteY1390" fmla="*/ 603850 h 1542374"/>
              <a:gd name="connsiteX1391" fmla="*/ 618442 w 6798686"/>
              <a:gd name="connsiteY1391" fmla="*/ 599565 h 1542374"/>
              <a:gd name="connsiteX1392" fmla="*/ 639998 w 6798686"/>
              <a:gd name="connsiteY1392" fmla="*/ 592524 h 1542374"/>
              <a:gd name="connsiteX1393" fmla="*/ 3343505 w 6798686"/>
              <a:gd name="connsiteY1393" fmla="*/ 590246 h 1542374"/>
              <a:gd name="connsiteX1394" fmla="*/ 3296512 w 6798686"/>
              <a:gd name="connsiteY1394" fmla="*/ 616952 h 1542374"/>
              <a:gd name="connsiteX1395" fmla="*/ 3245389 w 6798686"/>
              <a:gd name="connsiteY1395" fmla="*/ 637663 h 1542374"/>
              <a:gd name="connsiteX1396" fmla="*/ 3293880 w 6798686"/>
              <a:gd name="connsiteY1396" fmla="*/ 612072 h 1542374"/>
              <a:gd name="connsiteX1397" fmla="*/ 3343505 w 6798686"/>
              <a:gd name="connsiteY1397" fmla="*/ 590246 h 1542374"/>
              <a:gd name="connsiteX1398" fmla="*/ 1253652 w 6798686"/>
              <a:gd name="connsiteY1398" fmla="*/ 590015 h 1542374"/>
              <a:gd name="connsiteX1399" fmla="*/ 1280875 w 6798686"/>
              <a:gd name="connsiteY1399" fmla="*/ 629844 h 1542374"/>
              <a:gd name="connsiteX1400" fmla="*/ 1252845 w 6798686"/>
              <a:gd name="connsiteY1400" fmla="*/ 631381 h 1542374"/>
              <a:gd name="connsiteX1401" fmla="*/ 1225141 w 6798686"/>
              <a:gd name="connsiteY1401" fmla="*/ 593118 h 1542374"/>
              <a:gd name="connsiteX1402" fmla="*/ 1253652 w 6798686"/>
              <a:gd name="connsiteY1402" fmla="*/ 590015 h 1542374"/>
              <a:gd name="connsiteX1403" fmla="*/ 3940579 w 6798686"/>
              <a:gd name="connsiteY1403" fmla="*/ 589500 h 1542374"/>
              <a:gd name="connsiteX1404" fmla="*/ 3926151 w 6798686"/>
              <a:gd name="connsiteY1404" fmla="*/ 604695 h 1542374"/>
              <a:gd name="connsiteX1405" fmla="*/ 3855969 w 6798686"/>
              <a:gd name="connsiteY1405" fmla="*/ 617029 h 1542374"/>
              <a:gd name="connsiteX1406" fmla="*/ 3877006 w 6798686"/>
              <a:gd name="connsiteY1406" fmla="*/ 595800 h 1542374"/>
              <a:gd name="connsiteX1407" fmla="*/ 3940579 w 6798686"/>
              <a:gd name="connsiteY1407" fmla="*/ 589500 h 1542374"/>
              <a:gd name="connsiteX1408" fmla="*/ 997977 w 6798686"/>
              <a:gd name="connsiteY1408" fmla="*/ 589220 h 1542374"/>
              <a:gd name="connsiteX1409" fmla="*/ 1022876 w 6798686"/>
              <a:gd name="connsiteY1409" fmla="*/ 611573 h 1542374"/>
              <a:gd name="connsiteX1410" fmla="*/ 997612 w 6798686"/>
              <a:gd name="connsiteY1410" fmla="*/ 614282 h 1542374"/>
              <a:gd name="connsiteX1411" fmla="*/ 972809 w 6798686"/>
              <a:gd name="connsiteY1411" fmla="*/ 594015 h 1542374"/>
              <a:gd name="connsiteX1412" fmla="*/ 997977 w 6798686"/>
              <a:gd name="connsiteY1412" fmla="*/ 589220 h 1542374"/>
              <a:gd name="connsiteX1413" fmla="*/ 835039 w 6798686"/>
              <a:gd name="connsiteY1413" fmla="*/ 587170 h 1542374"/>
              <a:gd name="connsiteX1414" fmla="*/ 866297 w 6798686"/>
              <a:gd name="connsiteY1414" fmla="*/ 605291 h 1542374"/>
              <a:gd name="connsiteX1415" fmla="*/ 842359 w 6798686"/>
              <a:gd name="connsiteY1415" fmla="*/ 607807 h 1542374"/>
              <a:gd name="connsiteX1416" fmla="*/ 811600 w 6798686"/>
              <a:gd name="connsiteY1416" fmla="*/ 592453 h 1542374"/>
              <a:gd name="connsiteX1417" fmla="*/ 835039 w 6798686"/>
              <a:gd name="connsiteY1417" fmla="*/ 587170 h 1542374"/>
              <a:gd name="connsiteX1418" fmla="*/ 737788 w 6798686"/>
              <a:gd name="connsiteY1418" fmla="*/ 585566 h 1542374"/>
              <a:gd name="connsiteX1419" fmla="*/ 762859 w 6798686"/>
              <a:gd name="connsiteY1419" fmla="*/ 596261 h 1542374"/>
              <a:gd name="connsiteX1420" fmla="*/ 756250 w 6798686"/>
              <a:gd name="connsiteY1420" fmla="*/ 597356 h 1542374"/>
              <a:gd name="connsiteX1421" fmla="*/ 738978 w 6798686"/>
              <a:gd name="connsiteY1421" fmla="*/ 600103 h 1542374"/>
              <a:gd name="connsiteX1422" fmla="*/ 714483 w 6798686"/>
              <a:gd name="connsiteY1422" fmla="*/ 591608 h 1542374"/>
              <a:gd name="connsiteX1423" fmla="*/ 722571 w 6798686"/>
              <a:gd name="connsiteY1423" fmla="*/ 589577 h 1542374"/>
              <a:gd name="connsiteX1424" fmla="*/ 737788 w 6798686"/>
              <a:gd name="connsiteY1424" fmla="*/ 585566 h 1542374"/>
              <a:gd name="connsiteX1425" fmla="*/ 1029235 w 6798686"/>
              <a:gd name="connsiteY1425" fmla="*/ 583047 h 1542374"/>
              <a:gd name="connsiteX1426" fmla="*/ 1054672 w 6798686"/>
              <a:gd name="connsiteY1426" fmla="*/ 607961 h 1542374"/>
              <a:gd name="connsiteX1427" fmla="*/ 1028793 w 6798686"/>
              <a:gd name="connsiteY1427" fmla="*/ 610920 h 1542374"/>
              <a:gd name="connsiteX1428" fmla="*/ 1003452 w 6798686"/>
              <a:gd name="connsiteY1428" fmla="*/ 588153 h 1542374"/>
              <a:gd name="connsiteX1429" fmla="*/ 1029235 w 6798686"/>
              <a:gd name="connsiteY1429" fmla="*/ 583047 h 1542374"/>
              <a:gd name="connsiteX1430" fmla="*/ 671775 w 6798686"/>
              <a:gd name="connsiteY1430" fmla="*/ 581840 h 1542374"/>
              <a:gd name="connsiteX1431" fmla="*/ 695809 w 6798686"/>
              <a:gd name="connsiteY1431" fmla="*/ 590407 h 1542374"/>
              <a:gd name="connsiteX1432" fmla="*/ 672274 w 6798686"/>
              <a:gd name="connsiteY1432" fmla="*/ 596165 h 1542374"/>
              <a:gd name="connsiteX1433" fmla="*/ 648739 w 6798686"/>
              <a:gd name="connsiteY1433" fmla="*/ 589633 h 1542374"/>
              <a:gd name="connsiteX1434" fmla="*/ 671775 w 6798686"/>
              <a:gd name="connsiteY1434" fmla="*/ 581840 h 1542374"/>
              <a:gd name="connsiteX1435" fmla="*/ 3708632 w 6798686"/>
              <a:gd name="connsiteY1435" fmla="*/ 579873 h 1542374"/>
              <a:gd name="connsiteX1436" fmla="*/ 3657489 w 6798686"/>
              <a:gd name="connsiteY1436" fmla="*/ 624964 h 1542374"/>
              <a:gd name="connsiteX1437" fmla="*/ 3587192 w 6798686"/>
              <a:gd name="connsiteY1437" fmla="*/ 640603 h 1542374"/>
              <a:gd name="connsiteX1438" fmla="*/ 3641831 w 6798686"/>
              <a:gd name="connsiteY1438" fmla="*/ 594893 h 1542374"/>
              <a:gd name="connsiteX1439" fmla="*/ 3643445 w 6798686"/>
              <a:gd name="connsiteY1439" fmla="*/ 593519 h 1542374"/>
              <a:gd name="connsiteX1440" fmla="*/ 3708632 w 6798686"/>
              <a:gd name="connsiteY1440" fmla="*/ 579873 h 1542374"/>
              <a:gd name="connsiteX1441" fmla="*/ 865990 w 6798686"/>
              <a:gd name="connsiteY1441" fmla="*/ 579675 h 1542374"/>
              <a:gd name="connsiteX1442" fmla="*/ 898343 w 6798686"/>
              <a:gd name="connsiteY1442" fmla="*/ 601006 h 1542374"/>
              <a:gd name="connsiteX1443" fmla="*/ 874213 w 6798686"/>
              <a:gd name="connsiteY1443" fmla="*/ 604311 h 1542374"/>
              <a:gd name="connsiteX1444" fmla="*/ 841840 w 6798686"/>
              <a:gd name="connsiteY1444" fmla="*/ 585564 h 1542374"/>
              <a:gd name="connsiteX1445" fmla="*/ 865990 w 6798686"/>
              <a:gd name="connsiteY1445" fmla="*/ 579675 h 1542374"/>
              <a:gd name="connsiteX1446" fmla="*/ 3549459 w 6798686"/>
              <a:gd name="connsiteY1446" fmla="*/ 579537 h 1542374"/>
              <a:gd name="connsiteX1447" fmla="*/ 3485656 w 6798686"/>
              <a:gd name="connsiteY1447" fmla="*/ 628153 h 1542374"/>
              <a:gd name="connsiteX1448" fmla="*/ 3413015 w 6798686"/>
              <a:gd name="connsiteY1448" fmla="*/ 649306 h 1542374"/>
              <a:gd name="connsiteX1449" fmla="*/ 3480679 w 6798686"/>
              <a:gd name="connsiteY1449" fmla="*/ 600833 h 1542374"/>
              <a:gd name="connsiteX1450" fmla="*/ 3549459 w 6798686"/>
              <a:gd name="connsiteY1450" fmla="*/ 579537 h 1542374"/>
              <a:gd name="connsiteX1451" fmla="*/ 3461506 w 6798686"/>
              <a:gd name="connsiteY1451" fmla="*/ 578173 h 1542374"/>
              <a:gd name="connsiteX1452" fmla="*/ 3395513 w 6798686"/>
              <a:gd name="connsiteY1452" fmla="*/ 623100 h 1542374"/>
              <a:gd name="connsiteX1453" fmla="*/ 3322660 w 6798686"/>
              <a:gd name="connsiteY1453" fmla="*/ 648018 h 1542374"/>
              <a:gd name="connsiteX1454" fmla="*/ 3391805 w 6798686"/>
              <a:gd name="connsiteY1454" fmla="*/ 604080 h 1542374"/>
              <a:gd name="connsiteX1455" fmla="*/ 3461506 w 6798686"/>
              <a:gd name="connsiteY1455" fmla="*/ 578173 h 1542374"/>
              <a:gd name="connsiteX1456" fmla="*/ 1060762 w 6798686"/>
              <a:gd name="connsiteY1456" fmla="*/ 576686 h 1542374"/>
              <a:gd name="connsiteX1457" fmla="*/ 1086660 w 6798686"/>
              <a:gd name="connsiteY1457" fmla="*/ 604157 h 1542374"/>
              <a:gd name="connsiteX1458" fmla="*/ 1060243 w 6798686"/>
              <a:gd name="connsiteY1458" fmla="*/ 607308 h 1542374"/>
              <a:gd name="connsiteX1459" fmla="*/ 1034403 w 6798686"/>
              <a:gd name="connsiteY1459" fmla="*/ 582009 h 1542374"/>
              <a:gd name="connsiteX1460" fmla="*/ 1060762 w 6798686"/>
              <a:gd name="connsiteY1460" fmla="*/ 576686 h 1542374"/>
              <a:gd name="connsiteX1461" fmla="*/ 769161 w 6798686"/>
              <a:gd name="connsiteY1461" fmla="*/ 576524 h 1542374"/>
              <a:gd name="connsiteX1462" fmla="*/ 795942 w 6798686"/>
              <a:gd name="connsiteY1462" fmla="*/ 590052 h 1542374"/>
              <a:gd name="connsiteX1463" fmla="*/ 771889 w 6798686"/>
              <a:gd name="connsiteY1463" fmla="*/ 594684 h 1542374"/>
              <a:gd name="connsiteX1464" fmla="*/ 745472 w 6798686"/>
              <a:gd name="connsiteY1464" fmla="*/ 583450 h 1542374"/>
              <a:gd name="connsiteX1465" fmla="*/ 769161 w 6798686"/>
              <a:gd name="connsiteY1465" fmla="*/ 576524 h 1542374"/>
              <a:gd name="connsiteX1466" fmla="*/ 1447232 w 6798686"/>
              <a:gd name="connsiteY1466" fmla="*/ 575923 h 1542374"/>
              <a:gd name="connsiteX1467" fmla="*/ 1695895 w 6798686"/>
              <a:gd name="connsiteY1467" fmla="*/ 595973 h 1542374"/>
              <a:gd name="connsiteX1468" fmla="*/ 1726865 w 6798686"/>
              <a:gd name="connsiteY1468" fmla="*/ 638028 h 1542374"/>
              <a:gd name="connsiteX1469" fmla="*/ 1492419 w 6798686"/>
              <a:gd name="connsiteY1469" fmla="*/ 622601 h 1542374"/>
              <a:gd name="connsiteX1470" fmla="*/ 1285390 w 6798686"/>
              <a:gd name="connsiteY1470" fmla="*/ 629594 h 1542374"/>
              <a:gd name="connsiteX1471" fmla="*/ 1257993 w 6798686"/>
              <a:gd name="connsiteY1471" fmla="*/ 589554 h 1542374"/>
              <a:gd name="connsiteX1472" fmla="*/ 1447232 w 6798686"/>
              <a:gd name="connsiteY1472" fmla="*/ 575923 h 1542374"/>
              <a:gd name="connsiteX1473" fmla="*/ 1719776 w 6798686"/>
              <a:gd name="connsiteY1473" fmla="*/ 574275 h 1542374"/>
              <a:gd name="connsiteX1474" fmla="*/ 1743541 w 6798686"/>
              <a:gd name="connsiteY1474" fmla="*/ 587840 h 1542374"/>
              <a:gd name="connsiteX1475" fmla="*/ 1749247 w 6798686"/>
              <a:gd name="connsiteY1475" fmla="*/ 591443 h 1542374"/>
              <a:gd name="connsiteX1476" fmla="*/ 1778238 w 6798686"/>
              <a:gd name="connsiteY1476" fmla="*/ 618163 h 1542374"/>
              <a:gd name="connsiteX1477" fmla="*/ 1747345 w 6798686"/>
              <a:gd name="connsiteY1477" fmla="*/ 605771 h 1542374"/>
              <a:gd name="connsiteX1478" fmla="*/ 1719776 w 6798686"/>
              <a:gd name="connsiteY1478" fmla="*/ 574275 h 1542374"/>
              <a:gd name="connsiteX1479" fmla="*/ 897094 w 6798686"/>
              <a:gd name="connsiteY1479" fmla="*/ 571741 h 1542374"/>
              <a:gd name="connsiteX1480" fmla="*/ 929928 w 6798686"/>
              <a:gd name="connsiteY1480" fmla="*/ 596030 h 1542374"/>
              <a:gd name="connsiteX1481" fmla="*/ 905355 w 6798686"/>
              <a:gd name="connsiteY1481" fmla="*/ 599969 h 1542374"/>
              <a:gd name="connsiteX1482" fmla="*/ 872215 w 6798686"/>
              <a:gd name="connsiteY1482" fmla="*/ 578127 h 1542374"/>
              <a:gd name="connsiteX1483" fmla="*/ 897094 w 6798686"/>
              <a:gd name="connsiteY1483" fmla="*/ 571741 h 1542374"/>
              <a:gd name="connsiteX1484" fmla="*/ 703475 w 6798686"/>
              <a:gd name="connsiteY1484" fmla="*/ 570709 h 1542374"/>
              <a:gd name="connsiteX1485" fmla="*/ 729372 w 6798686"/>
              <a:gd name="connsiteY1485" fmla="*/ 581948 h 1542374"/>
              <a:gd name="connsiteX1486" fmla="*/ 721188 w 6798686"/>
              <a:gd name="connsiteY1486" fmla="*/ 584073 h 1542374"/>
              <a:gd name="connsiteX1487" fmla="*/ 704742 w 6798686"/>
              <a:gd name="connsiteY1487" fmla="*/ 588188 h 1542374"/>
              <a:gd name="connsiteX1488" fmla="*/ 679421 w 6798686"/>
              <a:gd name="connsiteY1488" fmla="*/ 579204 h 1542374"/>
              <a:gd name="connsiteX1489" fmla="*/ 688028 w 6798686"/>
              <a:gd name="connsiteY1489" fmla="*/ 576248 h 1542374"/>
              <a:gd name="connsiteX1490" fmla="*/ 703475 w 6798686"/>
              <a:gd name="connsiteY1490" fmla="*/ 570709 h 1542374"/>
              <a:gd name="connsiteX1491" fmla="*/ 1092750 w 6798686"/>
              <a:gd name="connsiteY1491" fmla="*/ 570202 h 1542374"/>
              <a:gd name="connsiteX1492" fmla="*/ 1119032 w 6798686"/>
              <a:gd name="connsiteY1492" fmla="*/ 600238 h 1542374"/>
              <a:gd name="connsiteX1493" fmla="*/ 1091943 w 6798686"/>
              <a:gd name="connsiteY1493" fmla="*/ 603523 h 1542374"/>
              <a:gd name="connsiteX1494" fmla="*/ 1065700 w 6798686"/>
              <a:gd name="connsiteY1494" fmla="*/ 575683 h 1542374"/>
              <a:gd name="connsiteX1495" fmla="*/ 1070406 w 6798686"/>
              <a:gd name="connsiteY1495" fmla="*/ 574730 h 1542374"/>
              <a:gd name="connsiteX1496" fmla="*/ 1092750 w 6798686"/>
              <a:gd name="connsiteY1496" fmla="*/ 570202 h 1542374"/>
              <a:gd name="connsiteX1497" fmla="*/ 3779601 w 6798686"/>
              <a:gd name="connsiteY1497" fmla="*/ 567589 h 1542374"/>
              <a:gd name="connsiteX1498" fmla="*/ 3733722 w 6798686"/>
              <a:gd name="connsiteY1498" fmla="*/ 610151 h 1542374"/>
              <a:gd name="connsiteX1499" fmla="*/ 3665827 w 6798686"/>
              <a:gd name="connsiteY1499" fmla="*/ 623235 h 1542374"/>
              <a:gd name="connsiteX1500" fmla="*/ 3716662 w 6798686"/>
              <a:gd name="connsiteY1500" fmla="*/ 578340 h 1542374"/>
              <a:gd name="connsiteX1501" fmla="*/ 3779601 w 6798686"/>
              <a:gd name="connsiteY1501" fmla="*/ 567589 h 1542374"/>
              <a:gd name="connsiteX1502" fmla="*/ 800150 w 6798686"/>
              <a:gd name="connsiteY1502" fmla="*/ 566799 h 1542374"/>
              <a:gd name="connsiteX1503" fmla="*/ 827988 w 6798686"/>
              <a:gd name="connsiteY1503" fmla="*/ 583066 h 1542374"/>
              <a:gd name="connsiteX1504" fmla="*/ 803646 w 6798686"/>
              <a:gd name="connsiteY1504" fmla="*/ 588455 h 1542374"/>
              <a:gd name="connsiteX1505" fmla="*/ 775923 w 6798686"/>
              <a:gd name="connsiteY1505" fmla="*/ 574469 h 1542374"/>
              <a:gd name="connsiteX1506" fmla="*/ 800150 w 6798686"/>
              <a:gd name="connsiteY1506" fmla="*/ 566799 h 1542374"/>
              <a:gd name="connsiteX1507" fmla="*/ 1124892 w 6798686"/>
              <a:gd name="connsiteY1507" fmla="*/ 563758 h 1542374"/>
              <a:gd name="connsiteX1508" fmla="*/ 1151443 w 6798686"/>
              <a:gd name="connsiteY1508" fmla="*/ 596299 h 1542374"/>
              <a:gd name="connsiteX1509" fmla="*/ 1124066 w 6798686"/>
              <a:gd name="connsiteY1509" fmla="*/ 599623 h 1542374"/>
              <a:gd name="connsiteX1510" fmla="*/ 1097476 w 6798686"/>
              <a:gd name="connsiteY1510" fmla="*/ 569249 h 1542374"/>
              <a:gd name="connsiteX1511" fmla="*/ 1124892 w 6798686"/>
              <a:gd name="connsiteY1511" fmla="*/ 563758 h 1542374"/>
              <a:gd name="connsiteX1512" fmla="*/ 928410 w 6798686"/>
              <a:gd name="connsiteY1512" fmla="*/ 563477 h 1542374"/>
              <a:gd name="connsiteX1513" fmla="*/ 961359 w 6798686"/>
              <a:gd name="connsiteY1513" fmla="*/ 590520 h 1542374"/>
              <a:gd name="connsiteX1514" fmla="*/ 936267 w 6798686"/>
              <a:gd name="connsiteY1514" fmla="*/ 594962 h 1542374"/>
              <a:gd name="connsiteX1515" fmla="*/ 902839 w 6798686"/>
              <a:gd name="connsiteY1515" fmla="*/ 570242 h 1542374"/>
              <a:gd name="connsiteX1516" fmla="*/ 928410 w 6798686"/>
              <a:gd name="connsiteY1516" fmla="*/ 563477 h 1542374"/>
              <a:gd name="connsiteX1517" fmla="*/ 734502 w 6798686"/>
              <a:gd name="connsiteY1517" fmla="*/ 558818 h 1542374"/>
              <a:gd name="connsiteX1518" fmla="*/ 761822 w 6798686"/>
              <a:gd name="connsiteY1518" fmla="*/ 572805 h 1542374"/>
              <a:gd name="connsiteX1519" fmla="*/ 737134 w 6798686"/>
              <a:gd name="connsiteY1519" fmla="*/ 579863 h 1542374"/>
              <a:gd name="connsiteX1520" fmla="*/ 710199 w 6798686"/>
              <a:gd name="connsiteY1520" fmla="*/ 568209 h 1542374"/>
              <a:gd name="connsiteX1521" fmla="*/ 734502 w 6798686"/>
              <a:gd name="connsiteY1521" fmla="*/ 558818 h 1542374"/>
              <a:gd name="connsiteX1522" fmla="*/ 3847630 w 6798686"/>
              <a:gd name="connsiteY1522" fmla="*/ 558817 h 1542374"/>
              <a:gd name="connsiteX1523" fmla="*/ 3806671 w 6798686"/>
              <a:gd name="connsiteY1523" fmla="*/ 598624 h 1542374"/>
              <a:gd name="connsiteX1524" fmla="*/ 3752127 w 6798686"/>
              <a:gd name="connsiteY1524" fmla="*/ 606943 h 1542374"/>
              <a:gd name="connsiteX1525" fmla="*/ 3741196 w 6798686"/>
              <a:gd name="connsiteY1525" fmla="*/ 608845 h 1542374"/>
              <a:gd name="connsiteX1526" fmla="*/ 3786747 w 6798686"/>
              <a:gd name="connsiteY1526" fmla="*/ 566548 h 1542374"/>
              <a:gd name="connsiteX1527" fmla="*/ 3847630 w 6798686"/>
              <a:gd name="connsiteY1527" fmla="*/ 558817 h 1542374"/>
              <a:gd name="connsiteX1528" fmla="*/ 3453802 w 6798686"/>
              <a:gd name="connsiteY1528" fmla="*/ 558252 h 1542374"/>
              <a:gd name="connsiteX1529" fmla="*/ 3392439 w 6798686"/>
              <a:gd name="connsiteY1529" fmla="*/ 598067 h 1542374"/>
              <a:gd name="connsiteX1530" fmla="*/ 3341008 w 6798686"/>
              <a:gd name="connsiteY1530" fmla="*/ 617471 h 1542374"/>
              <a:gd name="connsiteX1531" fmla="*/ 3337415 w 6798686"/>
              <a:gd name="connsiteY1531" fmla="*/ 618816 h 1542374"/>
              <a:gd name="connsiteX1532" fmla="*/ 3324831 w 6798686"/>
              <a:gd name="connsiteY1532" fmla="*/ 623581 h 1542374"/>
              <a:gd name="connsiteX1533" fmla="*/ 3388558 w 6798686"/>
              <a:gd name="connsiteY1533" fmla="*/ 585014 h 1542374"/>
              <a:gd name="connsiteX1534" fmla="*/ 3403236 w 6798686"/>
              <a:gd name="connsiteY1534" fmla="*/ 578987 h 1542374"/>
              <a:gd name="connsiteX1535" fmla="*/ 3424293 w 6798686"/>
              <a:gd name="connsiteY1535" fmla="*/ 570340 h 1542374"/>
              <a:gd name="connsiteX1536" fmla="*/ 3453802 w 6798686"/>
              <a:gd name="connsiteY1536" fmla="*/ 558252 h 1542374"/>
              <a:gd name="connsiteX1537" fmla="*/ 3627019 w 6798686"/>
              <a:gd name="connsiteY1537" fmla="*/ 557583 h 1542374"/>
              <a:gd name="connsiteX1538" fmla="*/ 3566789 w 6798686"/>
              <a:gd name="connsiteY1538" fmla="*/ 606251 h 1542374"/>
              <a:gd name="connsiteX1539" fmla="*/ 3497356 w 6798686"/>
              <a:gd name="connsiteY1539" fmla="*/ 624868 h 1542374"/>
              <a:gd name="connsiteX1540" fmla="*/ 3561332 w 6798686"/>
              <a:gd name="connsiteY1540" fmla="*/ 576006 h 1542374"/>
              <a:gd name="connsiteX1541" fmla="*/ 3627019 w 6798686"/>
              <a:gd name="connsiteY1541" fmla="*/ 557583 h 1542374"/>
              <a:gd name="connsiteX1542" fmla="*/ 1157360 w 6798686"/>
              <a:gd name="connsiteY1542" fmla="*/ 557403 h 1542374"/>
              <a:gd name="connsiteX1543" fmla="*/ 1184104 w 6798686"/>
              <a:gd name="connsiteY1543" fmla="*/ 592394 h 1542374"/>
              <a:gd name="connsiteX1544" fmla="*/ 1156265 w 6798686"/>
              <a:gd name="connsiteY1544" fmla="*/ 595723 h 1542374"/>
              <a:gd name="connsiteX1545" fmla="*/ 1129445 w 6798686"/>
              <a:gd name="connsiteY1545" fmla="*/ 562849 h 1542374"/>
              <a:gd name="connsiteX1546" fmla="*/ 1157360 w 6798686"/>
              <a:gd name="connsiteY1546" fmla="*/ 557403 h 1542374"/>
              <a:gd name="connsiteX1547" fmla="*/ 831100 w 6798686"/>
              <a:gd name="connsiteY1547" fmla="*/ 556521 h 1542374"/>
              <a:gd name="connsiteX1548" fmla="*/ 859688 w 6798686"/>
              <a:gd name="connsiteY1548" fmla="*/ 575493 h 1542374"/>
              <a:gd name="connsiteX1549" fmla="*/ 834828 w 6798686"/>
              <a:gd name="connsiteY1549" fmla="*/ 581479 h 1542374"/>
              <a:gd name="connsiteX1550" fmla="*/ 806240 w 6798686"/>
              <a:gd name="connsiteY1550" fmla="*/ 564801 h 1542374"/>
              <a:gd name="connsiteX1551" fmla="*/ 831100 w 6798686"/>
              <a:gd name="connsiteY1551" fmla="*/ 556521 h 1542374"/>
              <a:gd name="connsiteX1552" fmla="*/ 959995 w 6798686"/>
              <a:gd name="connsiteY1552" fmla="*/ 554986 h 1542374"/>
              <a:gd name="connsiteX1553" fmla="*/ 992847 w 6798686"/>
              <a:gd name="connsiteY1553" fmla="*/ 584605 h 1542374"/>
              <a:gd name="connsiteX1554" fmla="*/ 967218 w 6798686"/>
              <a:gd name="connsiteY1554" fmla="*/ 589441 h 1542374"/>
              <a:gd name="connsiteX1555" fmla="*/ 933789 w 6798686"/>
              <a:gd name="connsiteY1555" fmla="*/ 562033 h 1542374"/>
              <a:gd name="connsiteX1556" fmla="*/ 959995 w 6798686"/>
              <a:gd name="connsiteY1556" fmla="*/ 554986 h 1542374"/>
              <a:gd name="connsiteX1557" fmla="*/ 3912722 w 6798686"/>
              <a:gd name="connsiteY1557" fmla="*/ 553916 h 1542374"/>
              <a:gd name="connsiteX1558" fmla="*/ 3877121 w 6798686"/>
              <a:gd name="connsiteY1558" fmla="*/ 590071 h 1542374"/>
              <a:gd name="connsiteX1559" fmla="*/ 3813395 w 6798686"/>
              <a:gd name="connsiteY1559" fmla="*/ 597702 h 1542374"/>
              <a:gd name="connsiteX1560" fmla="*/ 3854086 w 6798686"/>
              <a:gd name="connsiteY1560" fmla="*/ 558121 h 1542374"/>
              <a:gd name="connsiteX1561" fmla="*/ 3854739 w 6798686"/>
              <a:gd name="connsiteY1561" fmla="*/ 558052 h 1542374"/>
              <a:gd name="connsiteX1562" fmla="*/ 3912722 w 6798686"/>
              <a:gd name="connsiteY1562" fmla="*/ 553916 h 1542374"/>
              <a:gd name="connsiteX1563" fmla="*/ 1671803 w 6798686"/>
              <a:gd name="connsiteY1563" fmla="*/ 553299 h 1542374"/>
              <a:gd name="connsiteX1564" fmla="*/ 1705962 w 6798686"/>
              <a:gd name="connsiteY1564" fmla="*/ 567449 h 1542374"/>
              <a:gd name="connsiteX1565" fmla="*/ 1736644 w 6798686"/>
              <a:gd name="connsiteY1565" fmla="*/ 602063 h 1542374"/>
              <a:gd name="connsiteX1566" fmla="*/ 1699641 w 6798686"/>
              <a:gd name="connsiteY1566" fmla="*/ 591335 h 1542374"/>
              <a:gd name="connsiteX1567" fmla="*/ 1697394 w 6798686"/>
              <a:gd name="connsiteY1567" fmla="*/ 588234 h 1542374"/>
              <a:gd name="connsiteX1568" fmla="*/ 1671803 w 6798686"/>
              <a:gd name="connsiteY1568" fmla="*/ 553299 h 1542374"/>
              <a:gd name="connsiteX1569" fmla="*/ 3975680 w 6798686"/>
              <a:gd name="connsiteY1569" fmla="*/ 552377 h 1542374"/>
              <a:gd name="connsiteX1570" fmla="*/ 3946496 w 6798686"/>
              <a:gd name="connsiteY1570" fmla="*/ 583262 h 1542374"/>
              <a:gd name="connsiteX1571" fmla="*/ 3883288 w 6798686"/>
              <a:gd name="connsiteY1571" fmla="*/ 589421 h 1542374"/>
              <a:gd name="connsiteX1572" fmla="*/ 3918466 w 6798686"/>
              <a:gd name="connsiteY1572" fmla="*/ 553662 h 1542374"/>
              <a:gd name="connsiteX1573" fmla="*/ 3975680 w 6798686"/>
              <a:gd name="connsiteY1573" fmla="*/ 552377 h 1542374"/>
              <a:gd name="connsiteX1574" fmla="*/ 1190175 w 6798686"/>
              <a:gd name="connsiteY1574" fmla="*/ 551237 h 1542374"/>
              <a:gd name="connsiteX1575" fmla="*/ 1217014 w 6798686"/>
              <a:gd name="connsiteY1575" fmla="*/ 588586 h 1542374"/>
              <a:gd name="connsiteX1576" fmla="*/ 1188753 w 6798686"/>
              <a:gd name="connsiteY1576" fmla="*/ 591850 h 1542374"/>
              <a:gd name="connsiteX1577" fmla="*/ 1161760 w 6798686"/>
              <a:gd name="connsiteY1577" fmla="*/ 556563 h 1542374"/>
              <a:gd name="connsiteX1578" fmla="*/ 1190175 w 6798686"/>
              <a:gd name="connsiteY1578" fmla="*/ 551237 h 1542374"/>
              <a:gd name="connsiteX1579" fmla="*/ 3544752 w 6798686"/>
              <a:gd name="connsiteY1579" fmla="*/ 548490 h 1542374"/>
              <a:gd name="connsiteX1580" fmla="*/ 3481102 w 6798686"/>
              <a:gd name="connsiteY1580" fmla="*/ 594922 h 1542374"/>
              <a:gd name="connsiteX1581" fmla="*/ 3411996 w 6798686"/>
              <a:gd name="connsiteY1581" fmla="*/ 617567 h 1542374"/>
              <a:gd name="connsiteX1582" fmla="*/ 3478874 w 6798686"/>
              <a:gd name="connsiteY1582" fmla="*/ 571838 h 1542374"/>
              <a:gd name="connsiteX1583" fmla="*/ 3544752 w 6798686"/>
              <a:gd name="connsiteY1583" fmla="*/ 548490 h 1542374"/>
              <a:gd name="connsiteX1584" fmla="*/ 3417914 w 6798686"/>
              <a:gd name="connsiteY1584" fmla="*/ 547274 h 1542374"/>
              <a:gd name="connsiteX1585" fmla="*/ 3386675 w 6798686"/>
              <a:gd name="connsiteY1585" fmla="*/ 565406 h 1542374"/>
              <a:gd name="connsiteX1586" fmla="*/ 3353150 w 6798686"/>
              <a:gd name="connsiteY1586" fmla="*/ 580257 h 1542374"/>
              <a:gd name="connsiteX1587" fmla="*/ 3384580 w 6798686"/>
              <a:gd name="connsiteY1587" fmla="*/ 563197 h 1542374"/>
              <a:gd name="connsiteX1588" fmla="*/ 3417914 w 6798686"/>
              <a:gd name="connsiteY1588" fmla="*/ 547274 h 1542374"/>
              <a:gd name="connsiteX1589" fmla="*/ 3441602 w 6798686"/>
              <a:gd name="connsiteY1589" fmla="*/ 546763 h 1542374"/>
              <a:gd name="connsiteX1590" fmla="*/ 3389192 w 6798686"/>
              <a:gd name="connsiteY1590" fmla="*/ 578991 h 1542374"/>
              <a:gd name="connsiteX1591" fmla="*/ 3331939 w 6798686"/>
              <a:gd name="connsiteY1591" fmla="*/ 602486 h 1542374"/>
              <a:gd name="connsiteX1592" fmla="*/ 3386060 w 6798686"/>
              <a:gd name="connsiteY1592" fmla="*/ 571406 h 1542374"/>
              <a:gd name="connsiteX1593" fmla="*/ 3427808 w 6798686"/>
              <a:gd name="connsiteY1593" fmla="*/ 552880 h 1542374"/>
              <a:gd name="connsiteX1594" fmla="*/ 3441602 w 6798686"/>
              <a:gd name="connsiteY1594" fmla="*/ 546763 h 1542374"/>
              <a:gd name="connsiteX1595" fmla="*/ 991906 w 6798686"/>
              <a:gd name="connsiteY1595" fmla="*/ 546361 h 1542374"/>
              <a:gd name="connsiteX1596" fmla="*/ 1024471 w 6798686"/>
              <a:gd name="connsiteY1596" fmla="*/ 578380 h 1542374"/>
              <a:gd name="connsiteX1597" fmla="*/ 998323 w 6798686"/>
              <a:gd name="connsiteY1597" fmla="*/ 583541 h 1542374"/>
              <a:gd name="connsiteX1598" fmla="*/ 965105 w 6798686"/>
              <a:gd name="connsiteY1598" fmla="*/ 553604 h 1542374"/>
              <a:gd name="connsiteX1599" fmla="*/ 973251 w 6798686"/>
              <a:gd name="connsiteY1599" fmla="*/ 551401 h 1542374"/>
              <a:gd name="connsiteX1600" fmla="*/ 991906 w 6798686"/>
              <a:gd name="connsiteY1600" fmla="*/ 546361 h 1542374"/>
              <a:gd name="connsiteX1601" fmla="*/ 765318 w 6798686"/>
              <a:gd name="connsiteY1601" fmla="*/ 546252 h 1542374"/>
              <a:gd name="connsiteX1602" fmla="*/ 793579 w 6798686"/>
              <a:gd name="connsiteY1602" fmla="*/ 562945 h 1542374"/>
              <a:gd name="connsiteX1603" fmla="*/ 768603 w 6798686"/>
              <a:gd name="connsiteY1603" fmla="*/ 570759 h 1542374"/>
              <a:gd name="connsiteX1604" fmla="*/ 740516 w 6798686"/>
              <a:gd name="connsiteY1604" fmla="*/ 556409 h 1542374"/>
              <a:gd name="connsiteX1605" fmla="*/ 765318 w 6798686"/>
              <a:gd name="connsiteY1605" fmla="*/ 546252 h 1542374"/>
              <a:gd name="connsiteX1606" fmla="*/ 862262 w 6798686"/>
              <a:gd name="connsiteY1606" fmla="*/ 545835 h 1542374"/>
              <a:gd name="connsiteX1607" fmla="*/ 891331 w 6798686"/>
              <a:gd name="connsiteY1607" fmla="*/ 567462 h 1542374"/>
              <a:gd name="connsiteX1608" fmla="*/ 865875 w 6798686"/>
              <a:gd name="connsiteY1608" fmla="*/ 573944 h 1542374"/>
              <a:gd name="connsiteX1609" fmla="*/ 836749 w 6798686"/>
              <a:gd name="connsiteY1609" fmla="*/ 554611 h 1542374"/>
              <a:gd name="connsiteX1610" fmla="*/ 862262 w 6798686"/>
              <a:gd name="connsiteY1610" fmla="*/ 545835 h 1542374"/>
              <a:gd name="connsiteX1611" fmla="*/ 1693340 w 6798686"/>
              <a:gd name="connsiteY1611" fmla="*/ 545583 h 1542374"/>
              <a:gd name="connsiteX1612" fmla="*/ 1726058 w 6798686"/>
              <a:gd name="connsiteY1612" fmla="*/ 571404 h 1542374"/>
              <a:gd name="connsiteX1613" fmla="*/ 1709708 w 6798686"/>
              <a:gd name="connsiteY1613" fmla="*/ 563137 h 1542374"/>
              <a:gd name="connsiteX1614" fmla="*/ 1693340 w 6798686"/>
              <a:gd name="connsiteY1614" fmla="*/ 545583 h 1542374"/>
              <a:gd name="connsiteX1615" fmla="*/ 1223354 w 6798686"/>
              <a:gd name="connsiteY1615" fmla="*/ 545374 h 1542374"/>
              <a:gd name="connsiteX1616" fmla="*/ 1250193 w 6798686"/>
              <a:gd name="connsiteY1616" fmla="*/ 584939 h 1542374"/>
              <a:gd name="connsiteX1617" fmla="*/ 1221490 w 6798686"/>
              <a:gd name="connsiteY1617" fmla="*/ 588075 h 1542374"/>
              <a:gd name="connsiteX1618" fmla="*/ 1194440 w 6798686"/>
              <a:gd name="connsiteY1618" fmla="*/ 550454 h 1542374"/>
              <a:gd name="connsiteX1619" fmla="*/ 1223354 w 6798686"/>
              <a:gd name="connsiteY1619" fmla="*/ 545374 h 1542374"/>
              <a:gd name="connsiteX1620" fmla="*/ 3700274 w 6798686"/>
              <a:gd name="connsiteY1620" fmla="*/ 539418 h 1542374"/>
              <a:gd name="connsiteX1621" fmla="*/ 3643637 w 6798686"/>
              <a:gd name="connsiteY1621" fmla="*/ 587740 h 1542374"/>
              <a:gd name="connsiteX1622" fmla="*/ 3576971 w 6798686"/>
              <a:gd name="connsiteY1622" fmla="*/ 603677 h 1542374"/>
              <a:gd name="connsiteX1623" fmla="*/ 3637239 w 6798686"/>
              <a:gd name="connsiteY1623" fmla="*/ 554886 h 1542374"/>
              <a:gd name="connsiteX1624" fmla="*/ 3700274 w 6798686"/>
              <a:gd name="connsiteY1624" fmla="*/ 539418 h 1542374"/>
              <a:gd name="connsiteX1625" fmla="*/ 1024163 w 6798686"/>
              <a:gd name="connsiteY1625" fmla="*/ 537704 h 1542374"/>
              <a:gd name="connsiteX1626" fmla="*/ 1056324 w 6798686"/>
              <a:gd name="connsiteY1626" fmla="*/ 571967 h 1542374"/>
              <a:gd name="connsiteX1627" fmla="*/ 1029658 w 6798686"/>
              <a:gd name="connsiteY1627" fmla="*/ 577349 h 1542374"/>
              <a:gd name="connsiteX1628" fmla="*/ 996786 w 6798686"/>
              <a:gd name="connsiteY1628" fmla="*/ 545043 h 1542374"/>
              <a:gd name="connsiteX1629" fmla="*/ 1024163 w 6798686"/>
              <a:gd name="connsiteY1629" fmla="*/ 537704 h 1542374"/>
              <a:gd name="connsiteX1630" fmla="*/ 893655 w 6798686"/>
              <a:gd name="connsiteY1630" fmla="*/ 534855 h 1542374"/>
              <a:gd name="connsiteX1631" fmla="*/ 923088 w 6798686"/>
              <a:gd name="connsiteY1631" fmla="*/ 559109 h 1542374"/>
              <a:gd name="connsiteX1632" fmla="*/ 897075 w 6798686"/>
              <a:gd name="connsiteY1632" fmla="*/ 565971 h 1542374"/>
              <a:gd name="connsiteX1633" fmla="*/ 867526 w 6798686"/>
              <a:gd name="connsiteY1633" fmla="*/ 543998 h 1542374"/>
              <a:gd name="connsiteX1634" fmla="*/ 893655 w 6798686"/>
              <a:gd name="connsiteY1634" fmla="*/ 534855 h 1542374"/>
              <a:gd name="connsiteX1635" fmla="*/ 796173 w 6798686"/>
              <a:gd name="connsiteY1635" fmla="*/ 533172 h 1542374"/>
              <a:gd name="connsiteX1636" fmla="*/ 825126 w 6798686"/>
              <a:gd name="connsiteY1636" fmla="*/ 552548 h 1542374"/>
              <a:gd name="connsiteX1637" fmla="*/ 799708 w 6798686"/>
              <a:gd name="connsiteY1637" fmla="*/ 560972 h 1542374"/>
              <a:gd name="connsiteX1638" fmla="*/ 770832 w 6798686"/>
              <a:gd name="connsiteY1638" fmla="*/ 543943 h 1542374"/>
              <a:gd name="connsiteX1639" fmla="*/ 796173 w 6798686"/>
              <a:gd name="connsiteY1639" fmla="*/ 533172 h 1542374"/>
              <a:gd name="connsiteX1640" fmla="*/ 1056881 w 6798686"/>
              <a:gd name="connsiteY1640" fmla="*/ 529076 h 1542374"/>
              <a:gd name="connsiteX1641" fmla="*/ 1088581 w 6798686"/>
              <a:gd name="connsiteY1641" fmla="*/ 565429 h 1542374"/>
              <a:gd name="connsiteX1642" fmla="*/ 1069311 w 6798686"/>
              <a:gd name="connsiteY1642" fmla="*/ 569339 h 1542374"/>
              <a:gd name="connsiteX1643" fmla="*/ 1061261 w 6798686"/>
              <a:gd name="connsiteY1643" fmla="*/ 570968 h 1542374"/>
              <a:gd name="connsiteX1644" fmla="*/ 1028851 w 6798686"/>
              <a:gd name="connsiteY1644" fmla="*/ 536454 h 1542374"/>
              <a:gd name="connsiteX1645" fmla="*/ 1056881 w 6798686"/>
              <a:gd name="connsiteY1645" fmla="*/ 529076 h 1542374"/>
              <a:gd name="connsiteX1646" fmla="*/ 3769957 w 6798686"/>
              <a:gd name="connsiteY1646" fmla="*/ 524944 h 1542374"/>
              <a:gd name="connsiteX1647" fmla="*/ 3717142 w 6798686"/>
              <a:gd name="connsiteY1647" fmla="*/ 572313 h 1542374"/>
              <a:gd name="connsiteX1648" fmla="*/ 3716797 w 6798686"/>
              <a:gd name="connsiteY1648" fmla="*/ 572626 h 1542374"/>
              <a:gd name="connsiteX1649" fmla="*/ 3652570 w 6798686"/>
              <a:gd name="connsiteY1649" fmla="*/ 585765 h 1542374"/>
              <a:gd name="connsiteX1650" fmla="*/ 3709189 w 6798686"/>
              <a:gd name="connsiteY1650" fmla="*/ 537397 h 1542374"/>
              <a:gd name="connsiteX1651" fmla="*/ 3769957 w 6798686"/>
              <a:gd name="connsiteY1651" fmla="*/ 524944 h 1542374"/>
              <a:gd name="connsiteX1652" fmla="*/ 1402027 w 6798686"/>
              <a:gd name="connsiteY1652" fmla="*/ 523914 h 1542374"/>
              <a:gd name="connsiteX1653" fmla="*/ 1662101 w 6798686"/>
              <a:gd name="connsiteY1653" fmla="*/ 549921 h 1542374"/>
              <a:gd name="connsiteX1654" fmla="*/ 1690977 w 6798686"/>
              <a:gd name="connsiteY1654" fmla="*/ 589208 h 1542374"/>
              <a:gd name="connsiteX1655" fmla="*/ 1447079 w 6798686"/>
              <a:gd name="connsiteY1655" fmla="*/ 570511 h 1542374"/>
              <a:gd name="connsiteX1656" fmla="*/ 1254535 w 6798686"/>
              <a:gd name="connsiteY1656" fmla="*/ 584478 h 1542374"/>
              <a:gd name="connsiteX1657" fmla="*/ 1227523 w 6798686"/>
              <a:gd name="connsiteY1657" fmla="*/ 544665 h 1542374"/>
              <a:gd name="connsiteX1658" fmla="*/ 1402027 w 6798686"/>
              <a:gd name="connsiteY1658" fmla="*/ 523914 h 1542374"/>
              <a:gd name="connsiteX1659" fmla="*/ 925394 w 6798686"/>
              <a:gd name="connsiteY1659" fmla="*/ 523691 h 1542374"/>
              <a:gd name="connsiteX1660" fmla="*/ 955057 w 6798686"/>
              <a:gd name="connsiteY1660" fmla="*/ 550530 h 1542374"/>
              <a:gd name="connsiteX1661" fmla="*/ 928487 w 6798686"/>
              <a:gd name="connsiteY1661" fmla="*/ 557672 h 1542374"/>
              <a:gd name="connsiteX1662" fmla="*/ 898670 w 6798686"/>
              <a:gd name="connsiteY1662" fmla="*/ 533097 h 1542374"/>
              <a:gd name="connsiteX1663" fmla="*/ 911638 w 6798686"/>
              <a:gd name="connsiteY1663" fmla="*/ 528531 h 1542374"/>
              <a:gd name="connsiteX1664" fmla="*/ 925394 w 6798686"/>
              <a:gd name="connsiteY1664" fmla="*/ 523691 h 1542374"/>
              <a:gd name="connsiteX1665" fmla="*/ 3540660 w 6798686"/>
              <a:gd name="connsiteY1665" fmla="*/ 523301 h 1542374"/>
              <a:gd name="connsiteX1666" fmla="*/ 3479162 w 6798686"/>
              <a:gd name="connsiteY1666" fmla="*/ 566013 h 1542374"/>
              <a:gd name="connsiteX1667" fmla="*/ 3413187 w 6798686"/>
              <a:gd name="connsiteY1667" fmla="*/ 590305 h 1542374"/>
              <a:gd name="connsiteX1668" fmla="*/ 3476587 w 6798686"/>
              <a:gd name="connsiteY1668" fmla="*/ 548967 h 1542374"/>
              <a:gd name="connsiteX1669" fmla="*/ 3540660 w 6798686"/>
              <a:gd name="connsiteY1669" fmla="*/ 523301 h 1542374"/>
              <a:gd name="connsiteX1670" fmla="*/ 3623041 w 6798686"/>
              <a:gd name="connsiteY1670" fmla="*/ 522588 h 1542374"/>
              <a:gd name="connsiteX1671" fmla="*/ 3561562 w 6798686"/>
              <a:gd name="connsiteY1671" fmla="*/ 570211 h 1542374"/>
              <a:gd name="connsiteX1672" fmla="*/ 3494877 w 6798686"/>
              <a:gd name="connsiteY1672" fmla="*/ 590534 h 1542374"/>
              <a:gd name="connsiteX1673" fmla="*/ 3559104 w 6798686"/>
              <a:gd name="connsiteY1673" fmla="*/ 543570 h 1542374"/>
              <a:gd name="connsiteX1674" fmla="*/ 3623041 w 6798686"/>
              <a:gd name="connsiteY1674" fmla="*/ 522588 h 1542374"/>
              <a:gd name="connsiteX1675" fmla="*/ 1089811 w 6798686"/>
              <a:gd name="connsiteY1675" fmla="*/ 520638 h 1542374"/>
              <a:gd name="connsiteX1676" fmla="*/ 1120954 w 6798686"/>
              <a:gd name="connsiteY1676" fmla="*/ 558930 h 1542374"/>
              <a:gd name="connsiteX1677" fmla="*/ 1093307 w 6798686"/>
              <a:gd name="connsiteY1677" fmla="*/ 564475 h 1542374"/>
              <a:gd name="connsiteX1678" fmla="*/ 1061415 w 6798686"/>
              <a:gd name="connsiteY1678" fmla="*/ 527899 h 1542374"/>
              <a:gd name="connsiteX1679" fmla="*/ 1089811 w 6798686"/>
              <a:gd name="connsiteY1679" fmla="*/ 520638 h 1542374"/>
              <a:gd name="connsiteX1680" fmla="*/ 827296 w 6798686"/>
              <a:gd name="connsiteY1680" fmla="*/ 519699 h 1542374"/>
              <a:gd name="connsiteX1681" fmla="*/ 856749 w 6798686"/>
              <a:gd name="connsiteY1681" fmla="*/ 541735 h 1542374"/>
              <a:gd name="connsiteX1682" fmla="*/ 830774 w 6798686"/>
              <a:gd name="connsiteY1682" fmla="*/ 550640 h 1542374"/>
              <a:gd name="connsiteX1683" fmla="*/ 801341 w 6798686"/>
              <a:gd name="connsiteY1683" fmla="*/ 530955 h 1542374"/>
              <a:gd name="connsiteX1684" fmla="*/ 827296 w 6798686"/>
              <a:gd name="connsiteY1684" fmla="*/ 519699 h 1542374"/>
              <a:gd name="connsiteX1685" fmla="*/ 3836526 w 6798686"/>
              <a:gd name="connsiteY1685" fmla="*/ 514166 h 1542374"/>
              <a:gd name="connsiteX1686" fmla="*/ 3795239 w 6798686"/>
              <a:gd name="connsiteY1686" fmla="*/ 552999 h 1542374"/>
              <a:gd name="connsiteX1687" fmla="*/ 3786786 w 6798686"/>
              <a:gd name="connsiteY1687" fmla="*/ 560893 h 1542374"/>
              <a:gd name="connsiteX1688" fmla="*/ 3724731 w 6798686"/>
              <a:gd name="connsiteY1688" fmla="*/ 571147 h 1542374"/>
              <a:gd name="connsiteX1689" fmla="*/ 3777757 w 6798686"/>
              <a:gd name="connsiteY1689" fmla="*/ 523541 h 1542374"/>
              <a:gd name="connsiteX1690" fmla="*/ 3836526 w 6798686"/>
              <a:gd name="connsiteY1690" fmla="*/ 514166 h 1542374"/>
              <a:gd name="connsiteX1691" fmla="*/ 3476376 w 6798686"/>
              <a:gd name="connsiteY1691" fmla="*/ 513115 h 1542374"/>
              <a:gd name="connsiteX1692" fmla="*/ 3471900 w 6798686"/>
              <a:gd name="connsiteY1692" fmla="*/ 515737 h 1542374"/>
              <a:gd name="connsiteX1693" fmla="*/ 3466636 w 6798686"/>
              <a:gd name="connsiteY1693" fmla="*/ 518254 h 1542374"/>
              <a:gd name="connsiteX1694" fmla="*/ 3470420 w 6798686"/>
              <a:gd name="connsiteY1694" fmla="*/ 516170 h 1542374"/>
              <a:gd name="connsiteX1695" fmla="*/ 3476376 w 6798686"/>
              <a:gd name="connsiteY1695" fmla="*/ 513115 h 1542374"/>
              <a:gd name="connsiteX1696" fmla="*/ 1640756 w 6798686"/>
              <a:gd name="connsiteY1696" fmla="*/ 512757 h 1542374"/>
              <a:gd name="connsiteX1697" fmla="*/ 1668364 w 6798686"/>
              <a:gd name="connsiteY1697" fmla="*/ 528381 h 1542374"/>
              <a:gd name="connsiteX1698" fmla="*/ 1696395 w 6798686"/>
              <a:gd name="connsiteY1698" fmla="*/ 557072 h 1542374"/>
              <a:gd name="connsiteX1699" fmla="*/ 1665905 w 6798686"/>
              <a:gd name="connsiteY1699" fmla="*/ 545397 h 1542374"/>
              <a:gd name="connsiteX1700" fmla="*/ 1640756 w 6798686"/>
              <a:gd name="connsiteY1700" fmla="*/ 512757 h 1542374"/>
              <a:gd name="connsiteX1701" fmla="*/ 1123105 w 6798686"/>
              <a:gd name="connsiteY1701" fmla="*/ 512448 h 1542374"/>
              <a:gd name="connsiteX1702" fmla="*/ 1153633 w 6798686"/>
              <a:gd name="connsiteY1702" fmla="*/ 552515 h 1542374"/>
              <a:gd name="connsiteX1703" fmla="*/ 1125507 w 6798686"/>
              <a:gd name="connsiteY1703" fmla="*/ 558023 h 1542374"/>
              <a:gd name="connsiteX1704" fmla="*/ 1094191 w 6798686"/>
              <a:gd name="connsiteY1704" fmla="*/ 519539 h 1542374"/>
              <a:gd name="connsiteX1705" fmla="*/ 1123105 w 6798686"/>
              <a:gd name="connsiteY1705" fmla="*/ 512448 h 1542374"/>
              <a:gd name="connsiteX1706" fmla="*/ 957497 w 6798686"/>
              <a:gd name="connsiteY1706" fmla="*/ 512444 h 1542374"/>
              <a:gd name="connsiteX1707" fmla="*/ 987295 w 6798686"/>
              <a:gd name="connsiteY1707" fmla="*/ 541818 h 1542374"/>
              <a:gd name="connsiteX1708" fmla="*/ 971791 w 6798686"/>
              <a:gd name="connsiteY1708" fmla="*/ 546004 h 1542374"/>
              <a:gd name="connsiteX1709" fmla="*/ 960168 w 6798686"/>
              <a:gd name="connsiteY1709" fmla="*/ 549147 h 1542374"/>
              <a:gd name="connsiteX1710" fmla="*/ 930177 w 6798686"/>
              <a:gd name="connsiteY1710" fmla="*/ 522010 h 1542374"/>
              <a:gd name="connsiteX1711" fmla="*/ 957497 w 6798686"/>
              <a:gd name="connsiteY1711" fmla="*/ 512444 h 1542374"/>
              <a:gd name="connsiteX1712" fmla="*/ 3900464 w 6798686"/>
              <a:gd name="connsiteY1712" fmla="*/ 506990 h 1542374"/>
              <a:gd name="connsiteX1713" fmla="*/ 3873337 w 6798686"/>
              <a:gd name="connsiteY1713" fmla="*/ 533683 h 1542374"/>
              <a:gd name="connsiteX1714" fmla="*/ 3854105 w 6798686"/>
              <a:gd name="connsiteY1714" fmla="*/ 552502 h 1542374"/>
              <a:gd name="connsiteX1715" fmla="*/ 3793914 w 6798686"/>
              <a:gd name="connsiteY1715" fmla="*/ 559854 h 1542374"/>
              <a:gd name="connsiteX1716" fmla="*/ 3798045 w 6798686"/>
              <a:gd name="connsiteY1716" fmla="*/ 555996 h 1542374"/>
              <a:gd name="connsiteX1717" fmla="*/ 3843481 w 6798686"/>
              <a:gd name="connsiteY1717" fmla="*/ 513232 h 1542374"/>
              <a:gd name="connsiteX1718" fmla="*/ 3900464 w 6798686"/>
              <a:gd name="connsiteY1718" fmla="*/ 506990 h 1542374"/>
              <a:gd name="connsiteX1719" fmla="*/ 3531957 w 6798686"/>
              <a:gd name="connsiteY1719" fmla="*/ 506802 h 1542374"/>
              <a:gd name="connsiteX1720" fmla="*/ 3477029 w 6798686"/>
              <a:gd name="connsiteY1720" fmla="*/ 543042 h 1542374"/>
              <a:gd name="connsiteX1721" fmla="*/ 3422256 w 6798686"/>
              <a:gd name="connsiteY1721" fmla="*/ 565410 h 1542374"/>
              <a:gd name="connsiteX1722" fmla="*/ 3417030 w 6798686"/>
              <a:gd name="connsiteY1722" fmla="*/ 567560 h 1542374"/>
              <a:gd name="connsiteX1723" fmla="*/ 3473629 w 6798686"/>
              <a:gd name="connsiteY1723" fmla="*/ 532552 h 1542374"/>
              <a:gd name="connsiteX1724" fmla="*/ 3509229 w 6798686"/>
              <a:gd name="connsiteY1724" fmla="*/ 516792 h 1542374"/>
              <a:gd name="connsiteX1725" fmla="*/ 3531957 w 6798686"/>
              <a:gd name="connsiteY1725" fmla="*/ 506802 h 1542374"/>
              <a:gd name="connsiteX1726" fmla="*/ 858728 w 6798686"/>
              <a:gd name="connsiteY1726" fmla="*/ 505958 h 1542374"/>
              <a:gd name="connsiteX1727" fmla="*/ 888545 w 6798686"/>
              <a:gd name="connsiteY1727" fmla="*/ 530634 h 1542374"/>
              <a:gd name="connsiteX1728" fmla="*/ 862032 w 6798686"/>
              <a:gd name="connsiteY1728" fmla="*/ 539902 h 1542374"/>
              <a:gd name="connsiteX1729" fmla="*/ 832176 w 6798686"/>
              <a:gd name="connsiteY1729" fmla="*/ 517572 h 1542374"/>
              <a:gd name="connsiteX1730" fmla="*/ 855308 w 6798686"/>
              <a:gd name="connsiteY1730" fmla="*/ 507455 h 1542374"/>
              <a:gd name="connsiteX1731" fmla="*/ 858728 w 6798686"/>
              <a:gd name="connsiteY1731" fmla="*/ 505958 h 1542374"/>
              <a:gd name="connsiteX1732" fmla="*/ 1156765 w 6798686"/>
              <a:gd name="connsiteY1732" fmla="*/ 504602 h 1542374"/>
              <a:gd name="connsiteX1733" fmla="*/ 1186620 w 6798686"/>
              <a:gd name="connsiteY1733" fmla="*/ 546298 h 1542374"/>
              <a:gd name="connsiteX1734" fmla="*/ 1158033 w 6798686"/>
              <a:gd name="connsiteY1734" fmla="*/ 551673 h 1542374"/>
              <a:gd name="connsiteX1735" fmla="*/ 1127370 w 6798686"/>
              <a:gd name="connsiteY1735" fmla="*/ 511428 h 1542374"/>
              <a:gd name="connsiteX1736" fmla="*/ 1156765 w 6798686"/>
              <a:gd name="connsiteY1736" fmla="*/ 504602 h 1542374"/>
              <a:gd name="connsiteX1737" fmla="*/ 3962135 w 6798686"/>
              <a:gd name="connsiteY1737" fmla="*/ 503382 h 1542374"/>
              <a:gd name="connsiteX1738" fmla="*/ 3951434 w 6798686"/>
              <a:gd name="connsiteY1738" fmla="*/ 514364 h 1542374"/>
              <a:gd name="connsiteX1739" fmla="*/ 3918466 w 6798686"/>
              <a:gd name="connsiteY1739" fmla="*/ 548063 h 1542374"/>
              <a:gd name="connsiteX1740" fmla="*/ 3860465 w 6798686"/>
              <a:gd name="connsiteY1740" fmla="*/ 551900 h 1542374"/>
              <a:gd name="connsiteX1741" fmla="*/ 3876142 w 6798686"/>
              <a:gd name="connsiteY1741" fmla="*/ 536550 h 1542374"/>
              <a:gd name="connsiteX1742" fmla="*/ 3906708 w 6798686"/>
              <a:gd name="connsiteY1742" fmla="*/ 506475 h 1542374"/>
              <a:gd name="connsiteX1743" fmla="*/ 3956410 w 6798686"/>
              <a:gd name="connsiteY1743" fmla="*/ 503547 h 1542374"/>
              <a:gd name="connsiteX1744" fmla="*/ 3962135 w 6798686"/>
              <a:gd name="connsiteY1744" fmla="*/ 503382 h 1542374"/>
              <a:gd name="connsiteX1745" fmla="*/ 4022326 w 6798686"/>
              <a:gd name="connsiteY1745" fmla="*/ 502740 h 1542374"/>
              <a:gd name="connsiteX1746" fmla="*/ 3980982 w 6798686"/>
              <a:gd name="connsiteY1746" fmla="*/ 546757 h 1542374"/>
              <a:gd name="connsiteX1747" fmla="*/ 3924191 w 6798686"/>
              <a:gd name="connsiteY1747" fmla="*/ 547845 h 1542374"/>
              <a:gd name="connsiteX1748" fmla="*/ 3954239 w 6798686"/>
              <a:gd name="connsiteY1748" fmla="*/ 517109 h 1542374"/>
              <a:gd name="connsiteX1749" fmla="*/ 3967783 w 6798686"/>
              <a:gd name="connsiteY1749" fmla="*/ 503221 h 1542374"/>
              <a:gd name="connsiteX1750" fmla="*/ 4022326 w 6798686"/>
              <a:gd name="connsiteY1750" fmla="*/ 502740 h 1542374"/>
              <a:gd name="connsiteX1751" fmla="*/ 989966 w 6798686"/>
              <a:gd name="connsiteY1751" fmla="*/ 501234 h 1542374"/>
              <a:gd name="connsiteX1752" fmla="*/ 992117 w 6798686"/>
              <a:gd name="connsiteY1752" fmla="*/ 503530 h 1542374"/>
              <a:gd name="connsiteX1753" fmla="*/ 1019821 w 6798686"/>
              <a:gd name="connsiteY1753" fmla="*/ 533078 h 1542374"/>
              <a:gd name="connsiteX1754" fmla="*/ 992175 w 6798686"/>
              <a:gd name="connsiteY1754" fmla="*/ 540502 h 1542374"/>
              <a:gd name="connsiteX1755" fmla="*/ 962089 w 6798686"/>
              <a:gd name="connsiteY1755" fmla="*/ 510848 h 1542374"/>
              <a:gd name="connsiteX1756" fmla="*/ 989966 w 6798686"/>
              <a:gd name="connsiteY1756" fmla="*/ 501234 h 1542374"/>
              <a:gd name="connsiteX1757" fmla="*/ 3696489 w 6798686"/>
              <a:gd name="connsiteY1757" fmla="*/ 500750 h 1542374"/>
              <a:gd name="connsiteX1758" fmla="*/ 3637335 w 6798686"/>
              <a:gd name="connsiteY1758" fmla="*/ 549168 h 1542374"/>
              <a:gd name="connsiteX1759" fmla="*/ 3573263 w 6798686"/>
              <a:gd name="connsiteY1759" fmla="*/ 566805 h 1542374"/>
              <a:gd name="connsiteX1760" fmla="*/ 3635126 w 6798686"/>
              <a:gd name="connsiteY1760" fmla="*/ 518817 h 1542374"/>
              <a:gd name="connsiteX1761" fmla="*/ 3696489 w 6798686"/>
              <a:gd name="connsiteY1761" fmla="*/ 500750 h 1542374"/>
              <a:gd name="connsiteX1762" fmla="*/ 3516683 w 6798686"/>
              <a:gd name="connsiteY1762" fmla="*/ 500045 h 1542374"/>
              <a:gd name="connsiteX1763" fmla="*/ 3474032 w 6798686"/>
              <a:gd name="connsiteY1763" fmla="*/ 526640 h 1542374"/>
              <a:gd name="connsiteX1764" fmla="*/ 3428020 w 6798686"/>
              <a:gd name="connsiteY1764" fmla="*/ 547055 h 1542374"/>
              <a:gd name="connsiteX1765" fmla="*/ 3471515 w 6798686"/>
              <a:gd name="connsiteY1765" fmla="*/ 521635 h 1542374"/>
              <a:gd name="connsiteX1766" fmla="*/ 3516683 w 6798686"/>
              <a:gd name="connsiteY1766" fmla="*/ 500045 h 1542374"/>
              <a:gd name="connsiteX1767" fmla="*/ 1190809 w 6798686"/>
              <a:gd name="connsiteY1767" fmla="*/ 497196 h 1542374"/>
              <a:gd name="connsiteX1768" fmla="*/ 1219973 w 6798686"/>
              <a:gd name="connsiteY1768" fmla="*/ 540367 h 1542374"/>
              <a:gd name="connsiteX1769" fmla="*/ 1190905 w 6798686"/>
              <a:gd name="connsiteY1769" fmla="*/ 545506 h 1542374"/>
              <a:gd name="connsiteX1770" fmla="*/ 1160915 w 6798686"/>
              <a:gd name="connsiteY1770" fmla="*/ 503659 h 1542374"/>
              <a:gd name="connsiteX1771" fmla="*/ 1190809 w 6798686"/>
              <a:gd name="connsiteY1771" fmla="*/ 497196 h 1542374"/>
              <a:gd name="connsiteX1772" fmla="*/ 3619641 w 6798686"/>
              <a:gd name="connsiteY1772" fmla="*/ 493173 h 1542374"/>
              <a:gd name="connsiteX1773" fmla="*/ 3559104 w 6798686"/>
              <a:gd name="connsiteY1773" fmla="*/ 537943 h 1542374"/>
              <a:gd name="connsiteX1774" fmla="*/ 3496146 w 6798686"/>
              <a:gd name="connsiteY1774" fmla="*/ 559894 h 1542374"/>
              <a:gd name="connsiteX1775" fmla="*/ 3558950 w 6798686"/>
              <a:gd name="connsiteY1775" fmla="*/ 516146 h 1542374"/>
              <a:gd name="connsiteX1776" fmla="*/ 3619641 w 6798686"/>
              <a:gd name="connsiteY1776" fmla="*/ 493173 h 1542374"/>
              <a:gd name="connsiteX1777" fmla="*/ 890524 w 6798686"/>
              <a:gd name="connsiteY1777" fmla="*/ 492068 h 1542374"/>
              <a:gd name="connsiteX1778" fmla="*/ 920610 w 6798686"/>
              <a:gd name="connsiteY1778" fmla="*/ 519355 h 1542374"/>
              <a:gd name="connsiteX1779" fmla="*/ 909755 w 6798686"/>
              <a:gd name="connsiteY1779" fmla="*/ 523174 h 1542374"/>
              <a:gd name="connsiteX1780" fmla="*/ 893540 w 6798686"/>
              <a:gd name="connsiteY1780" fmla="*/ 528876 h 1542374"/>
              <a:gd name="connsiteX1781" fmla="*/ 863377 w 6798686"/>
              <a:gd name="connsiteY1781" fmla="*/ 503920 h 1542374"/>
              <a:gd name="connsiteX1782" fmla="*/ 890524 w 6798686"/>
              <a:gd name="connsiteY1782" fmla="*/ 492068 h 1542374"/>
              <a:gd name="connsiteX1783" fmla="*/ 1022914 w 6798686"/>
              <a:gd name="connsiteY1783" fmla="*/ 490124 h 1542374"/>
              <a:gd name="connsiteX1784" fmla="*/ 1050868 w 6798686"/>
              <a:gd name="connsiteY1784" fmla="*/ 522193 h 1542374"/>
              <a:gd name="connsiteX1785" fmla="*/ 1052770 w 6798686"/>
              <a:gd name="connsiteY1785" fmla="*/ 524369 h 1542374"/>
              <a:gd name="connsiteX1786" fmla="*/ 1024509 w 6798686"/>
              <a:gd name="connsiteY1786" fmla="*/ 531825 h 1542374"/>
              <a:gd name="connsiteX1787" fmla="*/ 995249 w 6798686"/>
              <a:gd name="connsiteY1787" fmla="*/ 500602 h 1542374"/>
              <a:gd name="connsiteX1788" fmla="*/ 994403 w 6798686"/>
              <a:gd name="connsiteY1788" fmla="*/ 499712 h 1542374"/>
              <a:gd name="connsiteX1789" fmla="*/ 1022914 w 6798686"/>
              <a:gd name="connsiteY1789" fmla="*/ 490124 h 1542374"/>
              <a:gd name="connsiteX1790" fmla="*/ 3765941 w 6798686"/>
              <a:gd name="connsiteY1790" fmla="*/ 482838 h 1542374"/>
              <a:gd name="connsiteX1791" fmla="*/ 3709189 w 6798686"/>
              <a:gd name="connsiteY1791" fmla="*/ 531764 h 1542374"/>
              <a:gd name="connsiteX1792" fmla="*/ 3647460 w 6798686"/>
              <a:gd name="connsiteY1792" fmla="*/ 546561 h 1542374"/>
              <a:gd name="connsiteX1793" fmla="*/ 3706825 w 6798686"/>
              <a:gd name="connsiteY1793" fmla="*/ 497905 h 1542374"/>
              <a:gd name="connsiteX1794" fmla="*/ 3765941 w 6798686"/>
              <a:gd name="connsiteY1794" fmla="*/ 482838 h 1542374"/>
              <a:gd name="connsiteX1795" fmla="*/ 1614877 w 6798686"/>
              <a:gd name="connsiteY1795" fmla="*/ 481788 h 1542374"/>
              <a:gd name="connsiteX1796" fmla="*/ 1630266 w 6798686"/>
              <a:gd name="connsiteY1796" fmla="*/ 493849 h 1542374"/>
              <a:gd name="connsiteX1797" fmla="*/ 1650554 w 6798686"/>
              <a:gd name="connsiteY1797" fmla="*/ 511549 h 1542374"/>
              <a:gd name="connsiteX1798" fmla="*/ 1632437 w 6798686"/>
              <a:gd name="connsiteY1798" fmla="*/ 502492 h 1542374"/>
              <a:gd name="connsiteX1799" fmla="*/ 1614877 w 6798686"/>
              <a:gd name="connsiteY1799" fmla="*/ 481788 h 1542374"/>
              <a:gd name="connsiteX1800" fmla="*/ 1056170 w 6798686"/>
              <a:gd name="connsiteY1800" fmla="*/ 479292 h 1542374"/>
              <a:gd name="connsiteX1801" fmla="*/ 1085911 w 6798686"/>
              <a:gd name="connsiteY1801" fmla="*/ 515858 h 1542374"/>
              <a:gd name="connsiteX1802" fmla="*/ 1057304 w 6798686"/>
              <a:gd name="connsiteY1802" fmla="*/ 523192 h 1542374"/>
              <a:gd name="connsiteX1803" fmla="*/ 1054038 w 6798686"/>
              <a:gd name="connsiteY1803" fmla="*/ 519441 h 1542374"/>
              <a:gd name="connsiteX1804" fmla="*/ 1027237 w 6798686"/>
              <a:gd name="connsiteY1804" fmla="*/ 488698 h 1542374"/>
              <a:gd name="connsiteX1805" fmla="*/ 1056170 w 6798686"/>
              <a:gd name="connsiteY1805" fmla="*/ 479292 h 1542374"/>
              <a:gd name="connsiteX1806" fmla="*/ 922723 w 6798686"/>
              <a:gd name="connsiteY1806" fmla="*/ 478145 h 1542374"/>
              <a:gd name="connsiteX1807" fmla="*/ 934231 w 6798686"/>
              <a:gd name="connsiteY1807" fmla="*/ 489495 h 1542374"/>
              <a:gd name="connsiteX1808" fmla="*/ 952982 w 6798686"/>
              <a:gd name="connsiteY1808" fmla="*/ 508006 h 1542374"/>
              <a:gd name="connsiteX1809" fmla="*/ 925374 w 6798686"/>
              <a:gd name="connsiteY1809" fmla="*/ 517676 h 1542374"/>
              <a:gd name="connsiteX1810" fmla="*/ 895000 w 6798686"/>
              <a:gd name="connsiteY1810" fmla="*/ 490122 h 1542374"/>
              <a:gd name="connsiteX1811" fmla="*/ 922723 w 6798686"/>
              <a:gd name="connsiteY1811" fmla="*/ 478145 h 1542374"/>
              <a:gd name="connsiteX1812" fmla="*/ 3614934 w 6798686"/>
              <a:gd name="connsiteY1812" fmla="*/ 471163 h 1542374"/>
              <a:gd name="connsiteX1813" fmla="*/ 3559161 w 6798686"/>
              <a:gd name="connsiteY1813" fmla="*/ 510346 h 1542374"/>
              <a:gd name="connsiteX1814" fmla="*/ 3499277 w 6798686"/>
              <a:gd name="connsiteY1814" fmla="*/ 534048 h 1542374"/>
              <a:gd name="connsiteX1815" fmla="*/ 3556836 w 6798686"/>
              <a:gd name="connsiteY1815" fmla="*/ 495960 h 1542374"/>
              <a:gd name="connsiteX1816" fmla="*/ 3614934 w 6798686"/>
              <a:gd name="connsiteY1816" fmla="*/ 471163 h 1542374"/>
              <a:gd name="connsiteX1817" fmla="*/ 1437631 w 6798686"/>
              <a:gd name="connsiteY1817" fmla="*/ 468874 h 1542374"/>
              <a:gd name="connsiteX1818" fmla="*/ 1628595 w 6798686"/>
              <a:gd name="connsiteY1818" fmla="*/ 506898 h 1542374"/>
              <a:gd name="connsiteX1819" fmla="*/ 1656337 w 6798686"/>
              <a:gd name="connsiteY1819" fmla="*/ 542265 h 1542374"/>
              <a:gd name="connsiteX1820" fmla="*/ 1401719 w 6798686"/>
              <a:gd name="connsiteY1820" fmla="*/ 518421 h 1542374"/>
              <a:gd name="connsiteX1821" fmla="*/ 1224123 w 6798686"/>
              <a:gd name="connsiteY1821" fmla="*/ 539660 h 1542374"/>
              <a:gd name="connsiteX1822" fmla="*/ 1194863 w 6798686"/>
              <a:gd name="connsiteY1822" fmla="*/ 496348 h 1542374"/>
              <a:gd name="connsiteX1823" fmla="*/ 1356821 w 6798686"/>
              <a:gd name="connsiteY1823" fmla="*/ 471903 h 1542374"/>
              <a:gd name="connsiteX1824" fmla="*/ 1358857 w 6798686"/>
              <a:gd name="connsiteY1824" fmla="*/ 471736 h 1542374"/>
              <a:gd name="connsiteX1825" fmla="*/ 1437631 w 6798686"/>
              <a:gd name="connsiteY1825" fmla="*/ 468874 h 1542374"/>
              <a:gd name="connsiteX1826" fmla="*/ 1089849 w 6798686"/>
              <a:gd name="connsiteY1826" fmla="*/ 468817 h 1542374"/>
              <a:gd name="connsiteX1827" fmla="*/ 1119397 w 6798686"/>
              <a:gd name="connsiteY1827" fmla="*/ 507591 h 1542374"/>
              <a:gd name="connsiteX1828" fmla="*/ 1090310 w 6798686"/>
              <a:gd name="connsiteY1828" fmla="*/ 514752 h 1542374"/>
              <a:gd name="connsiteX1829" fmla="*/ 1089657 w 6798686"/>
              <a:gd name="connsiteY1829" fmla="*/ 513947 h 1542374"/>
              <a:gd name="connsiteX1830" fmla="*/ 1060378 w 6798686"/>
              <a:gd name="connsiteY1830" fmla="*/ 477955 h 1542374"/>
              <a:gd name="connsiteX1831" fmla="*/ 1089849 w 6798686"/>
              <a:gd name="connsiteY1831" fmla="*/ 468817 h 1542374"/>
              <a:gd name="connsiteX1832" fmla="*/ 3832069 w 6798686"/>
              <a:gd name="connsiteY1832" fmla="*/ 468771 h 1542374"/>
              <a:gd name="connsiteX1833" fmla="*/ 3777680 w 6798686"/>
              <a:gd name="connsiteY1833" fmla="*/ 517962 h 1542374"/>
              <a:gd name="connsiteX1834" fmla="*/ 3718007 w 6798686"/>
              <a:gd name="connsiteY1834" fmla="*/ 529831 h 1542374"/>
              <a:gd name="connsiteX1835" fmla="*/ 3774894 w 6798686"/>
              <a:gd name="connsiteY1835" fmla="*/ 480760 h 1542374"/>
              <a:gd name="connsiteX1836" fmla="*/ 3832069 w 6798686"/>
              <a:gd name="connsiteY1836" fmla="*/ 468771 h 1542374"/>
              <a:gd name="connsiteX1837" fmla="*/ 3694107 w 6798686"/>
              <a:gd name="connsiteY1837" fmla="*/ 467025 h 1542374"/>
              <a:gd name="connsiteX1838" fmla="*/ 3634799 w 6798686"/>
              <a:gd name="connsiteY1838" fmla="*/ 513420 h 1542374"/>
              <a:gd name="connsiteX1839" fmla="*/ 3573128 w 6798686"/>
              <a:gd name="connsiteY1839" fmla="*/ 533240 h 1542374"/>
              <a:gd name="connsiteX1840" fmla="*/ 3634607 w 6798686"/>
              <a:gd name="connsiteY1840" fmla="*/ 487724 h 1542374"/>
              <a:gd name="connsiteX1841" fmla="*/ 3694107 w 6798686"/>
              <a:gd name="connsiteY1841" fmla="*/ 467025 h 1542374"/>
              <a:gd name="connsiteX1842" fmla="*/ 955345 w 6798686"/>
              <a:gd name="connsiteY1842" fmla="*/ 464308 h 1542374"/>
              <a:gd name="connsiteX1843" fmla="*/ 985700 w 6798686"/>
              <a:gd name="connsiteY1843" fmla="*/ 496688 h 1542374"/>
              <a:gd name="connsiteX1844" fmla="*/ 957574 w 6798686"/>
              <a:gd name="connsiteY1844" fmla="*/ 506402 h 1542374"/>
              <a:gd name="connsiteX1845" fmla="*/ 937286 w 6798686"/>
              <a:gd name="connsiteY1845" fmla="*/ 486387 h 1542374"/>
              <a:gd name="connsiteX1846" fmla="*/ 927046 w 6798686"/>
              <a:gd name="connsiteY1846" fmla="*/ 476291 h 1542374"/>
              <a:gd name="connsiteX1847" fmla="*/ 955345 w 6798686"/>
              <a:gd name="connsiteY1847" fmla="*/ 464308 h 1542374"/>
              <a:gd name="connsiteX1848" fmla="*/ 1123970 w 6798686"/>
              <a:gd name="connsiteY1848" fmla="*/ 458812 h 1542374"/>
              <a:gd name="connsiteX1849" fmla="*/ 1153230 w 6798686"/>
              <a:gd name="connsiteY1849" fmla="*/ 499670 h 1542374"/>
              <a:gd name="connsiteX1850" fmla="*/ 1123662 w 6798686"/>
              <a:gd name="connsiteY1850" fmla="*/ 506562 h 1542374"/>
              <a:gd name="connsiteX1851" fmla="*/ 1093961 w 6798686"/>
              <a:gd name="connsiteY1851" fmla="*/ 467572 h 1542374"/>
              <a:gd name="connsiteX1852" fmla="*/ 1123970 w 6798686"/>
              <a:gd name="connsiteY1852" fmla="*/ 458812 h 1542374"/>
              <a:gd name="connsiteX1853" fmla="*/ 3895373 w 6798686"/>
              <a:gd name="connsiteY1853" fmla="*/ 458456 h 1542374"/>
              <a:gd name="connsiteX1854" fmla="*/ 3843366 w 6798686"/>
              <a:gd name="connsiteY1854" fmla="*/ 507699 h 1542374"/>
              <a:gd name="connsiteX1855" fmla="*/ 3785499 w 6798686"/>
              <a:gd name="connsiteY1855" fmla="*/ 516563 h 1542374"/>
              <a:gd name="connsiteX1856" fmla="*/ 3839907 w 6798686"/>
              <a:gd name="connsiteY1856" fmla="*/ 467323 h 1542374"/>
              <a:gd name="connsiteX1857" fmla="*/ 3895373 w 6798686"/>
              <a:gd name="connsiteY1857" fmla="*/ 458456 h 1542374"/>
              <a:gd name="connsiteX1858" fmla="*/ 3605635 w 6798686"/>
              <a:gd name="connsiteY1858" fmla="*/ 457851 h 1542374"/>
              <a:gd name="connsiteX1859" fmla="*/ 3557067 w 6798686"/>
              <a:gd name="connsiteY1859" fmla="*/ 490156 h 1542374"/>
              <a:gd name="connsiteX1860" fmla="*/ 3507116 w 6798686"/>
              <a:gd name="connsiteY1860" fmla="*/ 511999 h 1542374"/>
              <a:gd name="connsiteX1861" fmla="*/ 3505444 w 6798686"/>
              <a:gd name="connsiteY1861" fmla="*/ 512736 h 1542374"/>
              <a:gd name="connsiteX1862" fmla="*/ 3554607 w 6798686"/>
              <a:gd name="connsiteY1862" fmla="*/ 481985 h 1542374"/>
              <a:gd name="connsiteX1863" fmla="*/ 3594146 w 6798686"/>
              <a:gd name="connsiteY1863" fmla="*/ 463250 h 1542374"/>
              <a:gd name="connsiteX1864" fmla="*/ 3605635 w 6798686"/>
              <a:gd name="connsiteY1864" fmla="*/ 457851 h 1542374"/>
              <a:gd name="connsiteX1865" fmla="*/ 3584079 w 6798686"/>
              <a:gd name="connsiteY1865" fmla="*/ 457849 h 1542374"/>
              <a:gd name="connsiteX1866" fmla="*/ 3554858 w 6798686"/>
              <a:gd name="connsiteY1866" fmla="*/ 476164 h 1542374"/>
              <a:gd name="connsiteX1867" fmla="*/ 3523677 w 6798686"/>
              <a:gd name="connsiteY1867" fmla="*/ 491007 h 1542374"/>
              <a:gd name="connsiteX1868" fmla="*/ 3552937 w 6798686"/>
              <a:gd name="connsiteY1868" fmla="*/ 473784 h 1542374"/>
              <a:gd name="connsiteX1869" fmla="*/ 3584079 w 6798686"/>
              <a:gd name="connsiteY1869" fmla="*/ 457849 h 1542374"/>
              <a:gd name="connsiteX1870" fmla="*/ 3956294 w 6798686"/>
              <a:gd name="connsiteY1870" fmla="*/ 451821 h 1542374"/>
              <a:gd name="connsiteX1871" fmla="*/ 3906574 w 6798686"/>
              <a:gd name="connsiteY1871" fmla="*/ 500969 h 1542374"/>
              <a:gd name="connsiteX1872" fmla="*/ 3850340 w 6798686"/>
              <a:gd name="connsiteY1872" fmla="*/ 506767 h 1542374"/>
              <a:gd name="connsiteX1873" fmla="*/ 3902328 w 6798686"/>
              <a:gd name="connsiteY1873" fmla="*/ 457519 h 1542374"/>
              <a:gd name="connsiteX1874" fmla="*/ 3956294 w 6798686"/>
              <a:gd name="connsiteY1874" fmla="*/ 451821 h 1542374"/>
              <a:gd name="connsiteX1875" fmla="*/ 988429 w 6798686"/>
              <a:gd name="connsiteY1875" fmla="*/ 450675 h 1542374"/>
              <a:gd name="connsiteX1876" fmla="*/ 1018860 w 6798686"/>
              <a:gd name="connsiteY1876" fmla="*/ 485484 h 1542374"/>
              <a:gd name="connsiteX1877" fmla="*/ 990157 w 6798686"/>
              <a:gd name="connsiteY1877" fmla="*/ 495169 h 1542374"/>
              <a:gd name="connsiteX1878" fmla="*/ 959553 w 6798686"/>
              <a:gd name="connsiteY1878" fmla="*/ 462545 h 1542374"/>
              <a:gd name="connsiteX1879" fmla="*/ 988429 w 6798686"/>
              <a:gd name="connsiteY1879" fmla="*/ 450675 h 1542374"/>
              <a:gd name="connsiteX1880" fmla="*/ 1158533 w 6798686"/>
              <a:gd name="connsiteY1880" fmla="*/ 449406 h 1542374"/>
              <a:gd name="connsiteX1881" fmla="*/ 1187427 w 6798686"/>
              <a:gd name="connsiteY1881" fmla="*/ 492189 h 1542374"/>
              <a:gd name="connsiteX1882" fmla="*/ 1157399 w 6798686"/>
              <a:gd name="connsiteY1882" fmla="*/ 498727 h 1542374"/>
              <a:gd name="connsiteX1883" fmla="*/ 1128004 w 6798686"/>
              <a:gd name="connsiteY1883" fmla="*/ 457680 h 1542374"/>
              <a:gd name="connsiteX1884" fmla="*/ 1158533 w 6798686"/>
              <a:gd name="connsiteY1884" fmla="*/ 449406 h 1542374"/>
              <a:gd name="connsiteX1885" fmla="*/ 4015103 w 6798686"/>
              <a:gd name="connsiteY1885" fmla="*/ 448860 h 1542374"/>
              <a:gd name="connsiteX1886" fmla="*/ 3967649 w 6798686"/>
              <a:gd name="connsiteY1886" fmla="*/ 497720 h 1542374"/>
              <a:gd name="connsiteX1887" fmla="*/ 3956217 w 6798686"/>
              <a:gd name="connsiteY1887" fmla="*/ 498051 h 1542374"/>
              <a:gd name="connsiteX1888" fmla="*/ 3912817 w 6798686"/>
              <a:gd name="connsiteY1888" fmla="*/ 500452 h 1542374"/>
              <a:gd name="connsiteX1889" fmla="*/ 3962481 w 6798686"/>
              <a:gd name="connsiteY1889" fmla="*/ 451352 h 1542374"/>
              <a:gd name="connsiteX1890" fmla="*/ 4015103 w 6798686"/>
              <a:gd name="connsiteY1890" fmla="*/ 448860 h 1542374"/>
              <a:gd name="connsiteX1891" fmla="*/ 4020655 w 6798686"/>
              <a:gd name="connsiteY1891" fmla="*/ 448777 h 1542374"/>
              <a:gd name="connsiteX1892" fmla="*/ 4058100 w 6798686"/>
              <a:gd name="connsiteY1892" fmla="*/ 449035 h 1542374"/>
              <a:gd name="connsiteX1893" fmla="*/ 4072047 w 6798686"/>
              <a:gd name="connsiteY1893" fmla="*/ 449532 h 1542374"/>
              <a:gd name="connsiteX1894" fmla="*/ 4027418 w 6798686"/>
              <a:gd name="connsiteY1894" fmla="*/ 497301 h 1542374"/>
              <a:gd name="connsiteX1895" fmla="*/ 3973278 w 6798686"/>
              <a:gd name="connsiteY1895" fmla="*/ 497563 h 1542374"/>
              <a:gd name="connsiteX1896" fmla="*/ 4020655 w 6798686"/>
              <a:gd name="connsiteY1896" fmla="*/ 448777 h 1542374"/>
              <a:gd name="connsiteX1897" fmla="*/ 3764039 w 6798686"/>
              <a:gd name="connsiteY1897" fmla="*/ 445044 h 1542374"/>
              <a:gd name="connsiteX1898" fmla="*/ 3706383 w 6798686"/>
              <a:gd name="connsiteY1898" fmla="*/ 492616 h 1542374"/>
              <a:gd name="connsiteX1899" fmla="*/ 3695952 w 6798686"/>
              <a:gd name="connsiteY1899" fmla="*/ 495467 h 1542374"/>
              <a:gd name="connsiteX1900" fmla="*/ 3646711 w 6798686"/>
              <a:gd name="connsiteY1900" fmla="*/ 509776 h 1542374"/>
              <a:gd name="connsiteX1901" fmla="*/ 3706557 w 6798686"/>
              <a:gd name="connsiteY1901" fmla="*/ 462912 h 1542374"/>
              <a:gd name="connsiteX1902" fmla="*/ 3764039 w 6798686"/>
              <a:gd name="connsiteY1902" fmla="*/ 445044 h 1542374"/>
              <a:gd name="connsiteX1903" fmla="*/ 3690668 w 6798686"/>
              <a:gd name="connsiteY1903" fmla="*/ 440332 h 1542374"/>
              <a:gd name="connsiteX1904" fmla="*/ 3634627 w 6798686"/>
              <a:gd name="connsiteY1904" fmla="*/ 482053 h 1542374"/>
              <a:gd name="connsiteX1905" fmla="*/ 3577029 w 6798686"/>
              <a:gd name="connsiteY1905" fmla="*/ 503468 h 1542374"/>
              <a:gd name="connsiteX1906" fmla="*/ 3634568 w 6798686"/>
              <a:gd name="connsiteY1906" fmla="*/ 462979 h 1542374"/>
              <a:gd name="connsiteX1907" fmla="*/ 3690668 w 6798686"/>
              <a:gd name="connsiteY1907" fmla="*/ 440332 h 1542374"/>
              <a:gd name="connsiteX1908" fmla="*/ 1021973 w 6798686"/>
              <a:gd name="connsiteY1908" fmla="*/ 437373 h 1542374"/>
              <a:gd name="connsiteX1909" fmla="*/ 1052328 w 6798686"/>
              <a:gd name="connsiteY1909" fmla="*/ 474562 h 1542374"/>
              <a:gd name="connsiteX1910" fmla="*/ 1023183 w 6798686"/>
              <a:gd name="connsiteY1910" fmla="*/ 484055 h 1542374"/>
              <a:gd name="connsiteX1911" fmla="*/ 992540 w 6798686"/>
              <a:gd name="connsiteY1911" fmla="*/ 449008 h 1542374"/>
              <a:gd name="connsiteX1912" fmla="*/ 1021973 w 6798686"/>
              <a:gd name="connsiteY1912" fmla="*/ 437373 h 1542374"/>
              <a:gd name="connsiteX1913" fmla="*/ 3830398 w 6798686"/>
              <a:gd name="connsiteY1913" fmla="*/ 426983 h 1542374"/>
              <a:gd name="connsiteX1914" fmla="*/ 3774337 w 6798686"/>
              <a:gd name="connsiteY1914" fmla="*/ 475576 h 1542374"/>
              <a:gd name="connsiteX1915" fmla="*/ 3716566 w 6798686"/>
              <a:gd name="connsiteY1915" fmla="*/ 489882 h 1542374"/>
              <a:gd name="connsiteX1916" fmla="*/ 3774606 w 6798686"/>
              <a:gd name="connsiteY1916" fmla="*/ 441972 h 1542374"/>
              <a:gd name="connsiteX1917" fmla="*/ 3830398 w 6798686"/>
              <a:gd name="connsiteY1917" fmla="*/ 426983 h 1542374"/>
              <a:gd name="connsiteX1918" fmla="*/ 1055997 w 6798686"/>
              <a:gd name="connsiteY1918" fmla="*/ 424534 h 1542374"/>
              <a:gd name="connsiteX1919" fmla="*/ 1086180 w 6798686"/>
              <a:gd name="connsiteY1919" fmla="*/ 463999 h 1542374"/>
              <a:gd name="connsiteX1920" fmla="*/ 1056516 w 6798686"/>
              <a:gd name="connsiteY1920" fmla="*/ 473217 h 1542374"/>
              <a:gd name="connsiteX1921" fmla="*/ 1025988 w 6798686"/>
              <a:gd name="connsiteY1921" fmla="*/ 435815 h 1542374"/>
              <a:gd name="connsiteX1922" fmla="*/ 1055997 w 6798686"/>
              <a:gd name="connsiteY1922" fmla="*/ 424534 h 1542374"/>
              <a:gd name="connsiteX1923" fmla="*/ 3637815 w 6798686"/>
              <a:gd name="connsiteY1923" fmla="*/ 424172 h 1542374"/>
              <a:gd name="connsiteX1924" fmla="*/ 3632282 w 6798686"/>
              <a:gd name="connsiteY1924" fmla="*/ 427636 h 1542374"/>
              <a:gd name="connsiteX1925" fmla="*/ 3626134 w 6798686"/>
              <a:gd name="connsiteY1925" fmla="*/ 430754 h 1542374"/>
              <a:gd name="connsiteX1926" fmla="*/ 3630957 w 6798686"/>
              <a:gd name="connsiteY1926" fmla="*/ 427926 h 1542374"/>
              <a:gd name="connsiteX1927" fmla="*/ 3637815 w 6798686"/>
              <a:gd name="connsiteY1927" fmla="*/ 424172 h 1542374"/>
              <a:gd name="connsiteX1928" fmla="*/ 3686710 w 6798686"/>
              <a:gd name="connsiteY1928" fmla="*/ 420534 h 1542374"/>
              <a:gd name="connsiteX1929" fmla="*/ 3671725 w 6798686"/>
              <a:gd name="connsiteY1929" fmla="*/ 431100 h 1542374"/>
              <a:gd name="connsiteX1930" fmla="*/ 3634588 w 6798686"/>
              <a:gd name="connsiteY1930" fmla="*/ 457302 h 1542374"/>
              <a:gd name="connsiteX1931" fmla="*/ 3581236 w 6798686"/>
              <a:gd name="connsiteY1931" fmla="*/ 479743 h 1542374"/>
              <a:gd name="connsiteX1932" fmla="*/ 3631879 w 6798686"/>
              <a:gd name="connsiteY1932" fmla="*/ 446034 h 1542374"/>
              <a:gd name="connsiteX1933" fmla="*/ 3634031 w 6798686"/>
              <a:gd name="connsiteY1933" fmla="*/ 444595 h 1542374"/>
              <a:gd name="connsiteX1934" fmla="*/ 3686710 w 6798686"/>
              <a:gd name="connsiteY1934" fmla="*/ 420534 h 1542374"/>
              <a:gd name="connsiteX1935" fmla="*/ 1394861 w 6798686"/>
              <a:gd name="connsiteY1935" fmla="*/ 415557 h 1542374"/>
              <a:gd name="connsiteX1936" fmla="*/ 1594762 w 6798686"/>
              <a:gd name="connsiteY1936" fmla="*/ 468201 h 1542374"/>
              <a:gd name="connsiteX1937" fmla="*/ 1620622 w 6798686"/>
              <a:gd name="connsiteY1937" fmla="*/ 497298 h 1542374"/>
              <a:gd name="connsiteX1938" fmla="*/ 1356360 w 6798686"/>
              <a:gd name="connsiteY1938" fmla="*/ 466333 h 1542374"/>
              <a:gd name="connsiteX1939" fmla="*/ 1191481 w 6798686"/>
              <a:gd name="connsiteY1939" fmla="*/ 491344 h 1542374"/>
              <a:gd name="connsiteX1940" fmla="*/ 1162471 w 6798686"/>
              <a:gd name="connsiteY1940" fmla="*/ 448393 h 1542374"/>
              <a:gd name="connsiteX1941" fmla="*/ 1311615 w 6798686"/>
              <a:gd name="connsiteY1941" fmla="*/ 419886 h 1542374"/>
              <a:gd name="connsiteX1942" fmla="*/ 1394861 w 6798686"/>
              <a:gd name="connsiteY1942" fmla="*/ 415557 h 1542374"/>
              <a:gd name="connsiteX1943" fmla="*/ 3762540 w 6798686"/>
              <a:gd name="connsiteY1943" fmla="*/ 413264 h 1542374"/>
              <a:gd name="connsiteX1944" fmla="*/ 3755124 w 6798686"/>
              <a:gd name="connsiteY1944" fmla="*/ 419085 h 1542374"/>
              <a:gd name="connsiteX1945" fmla="*/ 3706441 w 6798686"/>
              <a:gd name="connsiteY1945" fmla="*/ 457342 h 1542374"/>
              <a:gd name="connsiteX1946" fmla="*/ 3649285 w 6798686"/>
              <a:gd name="connsiteY1946" fmla="*/ 476806 h 1542374"/>
              <a:gd name="connsiteX1947" fmla="*/ 3706575 w 6798686"/>
              <a:gd name="connsiteY1947" fmla="*/ 434140 h 1542374"/>
              <a:gd name="connsiteX1948" fmla="*/ 3762540 w 6798686"/>
              <a:gd name="connsiteY1948" fmla="*/ 413264 h 1542374"/>
              <a:gd name="connsiteX1949" fmla="*/ 3893798 w 6798686"/>
              <a:gd name="connsiteY1949" fmla="*/ 412682 h 1542374"/>
              <a:gd name="connsiteX1950" fmla="*/ 3839351 w 6798686"/>
              <a:gd name="connsiteY1950" fmla="*/ 462164 h 1542374"/>
              <a:gd name="connsiteX1951" fmla="*/ 3783213 w 6798686"/>
              <a:gd name="connsiteY1951" fmla="*/ 473563 h 1542374"/>
              <a:gd name="connsiteX1952" fmla="*/ 3839504 w 6798686"/>
              <a:gd name="connsiteY1952" fmla="*/ 424733 h 1542374"/>
              <a:gd name="connsiteX1953" fmla="*/ 3893798 w 6798686"/>
              <a:gd name="connsiteY1953" fmla="*/ 412682 h 1542374"/>
              <a:gd name="connsiteX1954" fmla="*/ 1090521 w 6798686"/>
              <a:gd name="connsiteY1954" fmla="*/ 412301 h 1542374"/>
              <a:gd name="connsiteX1955" fmla="*/ 1120454 w 6798686"/>
              <a:gd name="connsiteY1955" fmla="*/ 453903 h 1542374"/>
              <a:gd name="connsiteX1956" fmla="*/ 1090291 w 6798686"/>
              <a:gd name="connsiteY1956" fmla="*/ 462754 h 1542374"/>
              <a:gd name="connsiteX1957" fmla="*/ 1059955 w 6798686"/>
              <a:gd name="connsiteY1957" fmla="*/ 423093 h 1542374"/>
              <a:gd name="connsiteX1958" fmla="*/ 1090521 w 6798686"/>
              <a:gd name="connsiteY1958" fmla="*/ 412301 h 1542374"/>
              <a:gd name="connsiteX1959" fmla="*/ 3674434 w 6798686"/>
              <a:gd name="connsiteY1959" fmla="*/ 412046 h 1542374"/>
              <a:gd name="connsiteX1960" fmla="*/ 3634108 w 6798686"/>
              <a:gd name="connsiteY1960" fmla="*/ 438885 h 1542374"/>
              <a:gd name="connsiteX1961" fmla="*/ 3591957 w 6798686"/>
              <a:gd name="connsiteY1961" fmla="*/ 458589 h 1542374"/>
              <a:gd name="connsiteX1962" fmla="*/ 3591918 w 6798686"/>
              <a:gd name="connsiteY1962" fmla="*/ 458606 h 1542374"/>
              <a:gd name="connsiteX1963" fmla="*/ 3632244 w 6798686"/>
              <a:gd name="connsiteY1963" fmla="*/ 433335 h 1542374"/>
              <a:gd name="connsiteX1964" fmla="*/ 3674434 w 6798686"/>
              <a:gd name="connsiteY1964" fmla="*/ 412046 h 1542374"/>
              <a:gd name="connsiteX1965" fmla="*/ 3954738 w 6798686"/>
              <a:gd name="connsiteY1965" fmla="*/ 402061 h 1542374"/>
              <a:gd name="connsiteX1966" fmla="*/ 3901847 w 6798686"/>
              <a:gd name="connsiteY1966" fmla="*/ 452318 h 1542374"/>
              <a:gd name="connsiteX1967" fmla="*/ 3847131 w 6798686"/>
              <a:gd name="connsiteY1967" fmla="*/ 460771 h 1542374"/>
              <a:gd name="connsiteX1968" fmla="*/ 3901752 w 6798686"/>
              <a:gd name="connsiteY1968" fmla="*/ 411116 h 1542374"/>
              <a:gd name="connsiteX1969" fmla="*/ 3954738 w 6798686"/>
              <a:gd name="connsiteY1969" fmla="*/ 402061 h 1542374"/>
              <a:gd name="connsiteX1970" fmla="*/ 1125584 w 6798686"/>
              <a:gd name="connsiteY1970" fmla="*/ 400855 h 1542374"/>
              <a:gd name="connsiteX1971" fmla="*/ 1155151 w 6798686"/>
              <a:gd name="connsiteY1971" fmla="*/ 444426 h 1542374"/>
              <a:gd name="connsiteX1972" fmla="*/ 1124469 w 6798686"/>
              <a:gd name="connsiteY1972" fmla="*/ 452773 h 1542374"/>
              <a:gd name="connsiteX1973" fmla="*/ 1094422 w 6798686"/>
              <a:gd name="connsiteY1973" fmla="*/ 410993 h 1542374"/>
              <a:gd name="connsiteX1974" fmla="*/ 1125584 w 6798686"/>
              <a:gd name="connsiteY1974" fmla="*/ 400855 h 1542374"/>
              <a:gd name="connsiteX1975" fmla="*/ 4013489 w 6798686"/>
              <a:gd name="connsiteY1975" fmla="*/ 395104 h 1542374"/>
              <a:gd name="connsiteX1976" fmla="*/ 3962135 w 6798686"/>
              <a:gd name="connsiteY1976" fmla="*/ 446045 h 1542374"/>
              <a:gd name="connsiteX1977" fmla="*/ 3908744 w 6798686"/>
              <a:gd name="connsiteY1977" fmla="*/ 451430 h 1542374"/>
              <a:gd name="connsiteX1978" fmla="*/ 3961731 w 6798686"/>
              <a:gd name="connsiteY1978" fmla="*/ 401058 h 1542374"/>
              <a:gd name="connsiteX1979" fmla="*/ 4013489 w 6798686"/>
              <a:gd name="connsiteY1979" fmla="*/ 395104 h 1542374"/>
              <a:gd name="connsiteX1980" fmla="*/ 4070318 w 6798686"/>
              <a:gd name="connsiteY1980" fmla="*/ 391825 h 1542374"/>
              <a:gd name="connsiteX1981" fmla="*/ 4020405 w 6798686"/>
              <a:gd name="connsiteY1981" fmla="*/ 443382 h 1542374"/>
              <a:gd name="connsiteX1982" fmla="*/ 3968283 w 6798686"/>
              <a:gd name="connsiteY1982" fmla="*/ 445602 h 1542374"/>
              <a:gd name="connsiteX1983" fmla="*/ 4019733 w 6798686"/>
              <a:gd name="connsiteY1983" fmla="*/ 394570 h 1542374"/>
              <a:gd name="connsiteX1984" fmla="*/ 4070318 w 6798686"/>
              <a:gd name="connsiteY1984" fmla="*/ 391825 h 1542374"/>
              <a:gd name="connsiteX1985" fmla="*/ 4075928 w 6798686"/>
              <a:gd name="connsiteY1985" fmla="*/ 391685 h 1542374"/>
              <a:gd name="connsiteX1986" fmla="*/ 4125380 w 6798686"/>
              <a:gd name="connsiteY1986" fmla="*/ 392250 h 1542374"/>
              <a:gd name="connsiteX1987" fmla="*/ 4076889 w 6798686"/>
              <a:gd name="connsiteY1987" fmla="*/ 444332 h 1542374"/>
              <a:gd name="connsiteX1988" fmla="*/ 4058253 w 6798686"/>
              <a:gd name="connsiteY1988" fmla="*/ 443625 h 1542374"/>
              <a:gd name="connsiteX1989" fmla="*/ 4025938 w 6798686"/>
              <a:gd name="connsiteY1989" fmla="*/ 443317 h 1542374"/>
              <a:gd name="connsiteX1990" fmla="*/ 4075928 w 6798686"/>
              <a:gd name="connsiteY1990" fmla="*/ 391685 h 1542374"/>
              <a:gd name="connsiteX1991" fmla="*/ 3830244 w 6798686"/>
              <a:gd name="connsiteY1991" fmla="*/ 390294 h 1542374"/>
              <a:gd name="connsiteX1992" fmla="*/ 3803904 w 6798686"/>
              <a:gd name="connsiteY1992" fmla="*/ 412086 h 1542374"/>
              <a:gd name="connsiteX1993" fmla="*/ 3774395 w 6798686"/>
              <a:gd name="connsiteY1993" fmla="*/ 436491 h 1542374"/>
              <a:gd name="connsiteX1994" fmla="*/ 3718698 w 6798686"/>
              <a:gd name="connsiteY1994" fmla="*/ 453382 h 1542374"/>
              <a:gd name="connsiteX1995" fmla="*/ 3757891 w 6798686"/>
              <a:gd name="connsiteY1995" fmla="*/ 422583 h 1542374"/>
              <a:gd name="connsiteX1996" fmla="*/ 3775682 w 6798686"/>
              <a:gd name="connsiteY1996" fmla="*/ 408601 h 1542374"/>
              <a:gd name="connsiteX1997" fmla="*/ 3830244 w 6798686"/>
              <a:gd name="connsiteY1997" fmla="*/ 390294 h 1542374"/>
              <a:gd name="connsiteX1998" fmla="*/ 3760235 w 6798686"/>
              <a:gd name="connsiteY1998" fmla="*/ 388490 h 1542374"/>
              <a:gd name="connsiteX1999" fmla="*/ 3708727 w 6798686"/>
              <a:gd name="connsiteY1999" fmla="*/ 426872 h 1542374"/>
              <a:gd name="connsiteX2000" fmla="*/ 3706441 w 6798686"/>
              <a:gd name="connsiteY2000" fmla="*/ 428578 h 1542374"/>
              <a:gd name="connsiteX2001" fmla="*/ 3653762 w 6798686"/>
              <a:gd name="connsiteY2001" fmla="*/ 449448 h 1542374"/>
              <a:gd name="connsiteX2002" fmla="*/ 3674395 w 6798686"/>
              <a:gd name="connsiteY2002" fmla="*/ 434885 h 1542374"/>
              <a:gd name="connsiteX2003" fmla="*/ 3708497 w 6798686"/>
              <a:gd name="connsiteY2003" fmla="*/ 410828 h 1542374"/>
              <a:gd name="connsiteX2004" fmla="*/ 3760235 w 6798686"/>
              <a:gd name="connsiteY2004" fmla="*/ 388490 h 1542374"/>
              <a:gd name="connsiteX2005" fmla="*/ 3755124 w 6798686"/>
              <a:gd name="connsiteY2005" fmla="*/ 372330 h 1542374"/>
              <a:gd name="connsiteX2006" fmla="*/ 3708401 w 6798686"/>
              <a:gd name="connsiteY2006" fmla="*/ 405239 h 1542374"/>
              <a:gd name="connsiteX2007" fmla="*/ 3661619 w 6798686"/>
              <a:gd name="connsiteY2007" fmla="*/ 426232 h 1542374"/>
              <a:gd name="connsiteX2008" fmla="*/ 3708574 w 6798686"/>
              <a:gd name="connsiteY2008" fmla="*/ 395033 h 1542374"/>
              <a:gd name="connsiteX2009" fmla="*/ 3755124 w 6798686"/>
              <a:gd name="connsiteY2009" fmla="*/ 372330 h 1542374"/>
              <a:gd name="connsiteX2010" fmla="*/ 3894566 w 6798686"/>
              <a:gd name="connsiteY2010" fmla="*/ 371266 h 1542374"/>
              <a:gd name="connsiteX2011" fmla="*/ 3854893 w 6798686"/>
              <a:gd name="connsiteY2011" fmla="*/ 405710 h 1542374"/>
              <a:gd name="connsiteX2012" fmla="*/ 3839216 w 6798686"/>
              <a:gd name="connsiteY2012" fmla="*/ 419325 h 1542374"/>
              <a:gd name="connsiteX2013" fmla="*/ 3784807 w 6798686"/>
              <a:gd name="connsiteY2013" fmla="*/ 433546 h 1542374"/>
              <a:gd name="connsiteX2014" fmla="*/ 3806690 w 6798686"/>
              <a:gd name="connsiteY2014" fmla="*/ 415454 h 1542374"/>
              <a:gd name="connsiteX2015" fmla="*/ 3841310 w 6798686"/>
              <a:gd name="connsiteY2015" fmla="*/ 386816 h 1542374"/>
              <a:gd name="connsiteX2016" fmla="*/ 3894566 w 6798686"/>
              <a:gd name="connsiteY2016" fmla="*/ 371266 h 1542374"/>
              <a:gd name="connsiteX2017" fmla="*/ 3736950 w 6798686"/>
              <a:gd name="connsiteY2017" fmla="*/ 370576 h 1542374"/>
              <a:gd name="connsiteX2018" fmla="*/ 3708516 w 6798686"/>
              <a:gd name="connsiteY2018" fmla="*/ 389402 h 1542374"/>
              <a:gd name="connsiteX2019" fmla="*/ 3679121 w 6798686"/>
              <a:gd name="connsiteY2019" fmla="*/ 404025 h 1542374"/>
              <a:gd name="connsiteX2020" fmla="*/ 3707152 w 6798686"/>
              <a:gd name="connsiteY2020" fmla="*/ 386567 h 1542374"/>
              <a:gd name="connsiteX2021" fmla="*/ 3736950 w 6798686"/>
              <a:gd name="connsiteY2021" fmla="*/ 370576 h 1542374"/>
              <a:gd name="connsiteX2022" fmla="*/ 1338676 w 6798686"/>
              <a:gd name="connsiteY2022" fmla="*/ 362066 h 1542374"/>
              <a:gd name="connsiteX2023" fmla="*/ 1573648 w 6798686"/>
              <a:gd name="connsiteY2023" fmla="*/ 446829 h 1542374"/>
              <a:gd name="connsiteX2024" fmla="*/ 1580123 w 6798686"/>
              <a:gd name="connsiteY2024" fmla="*/ 453158 h 1542374"/>
              <a:gd name="connsiteX2025" fmla="*/ 1311000 w 6798686"/>
              <a:gd name="connsiteY2025" fmla="*/ 414244 h 1542374"/>
              <a:gd name="connsiteX2026" fmla="*/ 1159089 w 6798686"/>
              <a:gd name="connsiteY2026" fmla="*/ 443394 h 1542374"/>
              <a:gd name="connsiteX2027" fmla="*/ 1129426 w 6798686"/>
              <a:gd name="connsiteY2027" fmla="*/ 399671 h 1542374"/>
              <a:gd name="connsiteX2028" fmla="*/ 1235169 w 6798686"/>
              <a:gd name="connsiteY2028" fmla="*/ 373039 h 1542374"/>
              <a:gd name="connsiteX2029" fmla="*/ 1338676 w 6798686"/>
              <a:gd name="connsiteY2029" fmla="*/ 362066 h 1542374"/>
              <a:gd name="connsiteX2030" fmla="*/ 3829841 w 6798686"/>
              <a:gd name="connsiteY2030" fmla="*/ 360417 h 1542374"/>
              <a:gd name="connsiteX2031" fmla="*/ 3775413 w 6798686"/>
              <a:gd name="connsiteY2031" fmla="*/ 403137 h 1542374"/>
              <a:gd name="connsiteX2032" fmla="*/ 3722042 w 6798686"/>
              <a:gd name="connsiteY2032" fmla="*/ 422616 h 1542374"/>
              <a:gd name="connsiteX2033" fmla="*/ 3777526 w 6798686"/>
              <a:gd name="connsiteY2033" fmla="*/ 381295 h 1542374"/>
              <a:gd name="connsiteX2034" fmla="*/ 3829841 w 6798686"/>
              <a:gd name="connsiteY2034" fmla="*/ 360417 h 1542374"/>
              <a:gd name="connsiteX2035" fmla="*/ 3956045 w 6798686"/>
              <a:gd name="connsiteY2035" fmla="*/ 356075 h 1542374"/>
              <a:gd name="connsiteX2036" fmla="*/ 3907976 w 6798686"/>
              <a:gd name="connsiteY2036" fmla="*/ 399777 h 1542374"/>
              <a:gd name="connsiteX2037" fmla="*/ 3901424 w 6798686"/>
              <a:gd name="connsiteY2037" fmla="*/ 405754 h 1542374"/>
              <a:gd name="connsiteX2038" fmla="*/ 3848226 w 6798686"/>
              <a:gd name="connsiteY2038" fmla="*/ 417168 h 1542374"/>
              <a:gd name="connsiteX2039" fmla="*/ 3857698 w 6798686"/>
              <a:gd name="connsiteY2039" fmla="*/ 408941 h 1542374"/>
              <a:gd name="connsiteX2040" fmla="*/ 3904038 w 6798686"/>
              <a:gd name="connsiteY2040" fmla="*/ 368717 h 1542374"/>
              <a:gd name="connsiteX2041" fmla="*/ 3956045 w 6798686"/>
              <a:gd name="connsiteY2041" fmla="*/ 356075 h 1542374"/>
              <a:gd name="connsiteX2042" fmla="*/ 4015122 w 6798686"/>
              <a:gd name="connsiteY2042" fmla="*/ 344657 h 1542374"/>
              <a:gd name="connsiteX2043" fmla="*/ 3962961 w 6798686"/>
              <a:gd name="connsiteY2043" fmla="*/ 394226 h 1542374"/>
              <a:gd name="connsiteX2044" fmla="*/ 3961385 w 6798686"/>
              <a:gd name="connsiteY2044" fmla="*/ 395729 h 1542374"/>
              <a:gd name="connsiteX2045" fmla="*/ 3909302 w 6798686"/>
              <a:gd name="connsiteY2045" fmla="*/ 404244 h 1542374"/>
              <a:gd name="connsiteX2046" fmla="*/ 3910801 w 6798686"/>
              <a:gd name="connsiteY2046" fmla="*/ 402881 h 1542374"/>
              <a:gd name="connsiteX2047" fmla="*/ 3964248 w 6798686"/>
              <a:gd name="connsiteY2047" fmla="*/ 354290 h 1542374"/>
              <a:gd name="connsiteX2048" fmla="*/ 4015122 w 6798686"/>
              <a:gd name="connsiteY2048" fmla="*/ 344657 h 1542374"/>
              <a:gd name="connsiteX2049" fmla="*/ 3827343 w 6798686"/>
              <a:gd name="connsiteY2049" fmla="*/ 338679 h 1542374"/>
              <a:gd name="connsiteX2050" fmla="*/ 3777276 w 6798686"/>
              <a:gd name="connsiteY2050" fmla="*/ 375827 h 1542374"/>
              <a:gd name="connsiteX2051" fmla="*/ 3729534 w 6798686"/>
              <a:gd name="connsiteY2051" fmla="*/ 396004 h 1542374"/>
              <a:gd name="connsiteX2052" fmla="*/ 3780100 w 6798686"/>
              <a:gd name="connsiteY2052" fmla="*/ 360450 h 1542374"/>
              <a:gd name="connsiteX2053" fmla="*/ 3827343 w 6798686"/>
              <a:gd name="connsiteY2053" fmla="*/ 338679 h 1542374"/>
              <a:gd name="connsiteX2054" fmla="*/ 3787324 w 6798686"/>
              <a:gd name="connsiteY2054" fmla="*/ 337380 h 1542374"/>
              <a:gd name="connsiteX2055" fmla="*/ 3780639 w 6798686"/>
              <a:gd name="connsiteY2055" fmla="*/ 341762 h 1542374"/>
              <a:gd name="connsiteX2056" fmla="*/ 3773779 w 6798686"/>
              <a:gd name="connsiteY2056" fmla="*/ 345372 h 1542374"/>
              <a:gd name="connsiteX2057" fmla="*/ 3780081 w 6798686"/>
              <a:gd name="connsiteY2057" fmla="*/ 341503 h 1542374"/>
              <a:gd name="connsiteX2058" fmla="*/ 3787324 w 6798686"/>
              <a:gd name="connsiteY2058" fmla="*/ 337380 h 1542374"/>
              <a:gd name="connsiteX2059" fmla="*/ 4072086 w 6798686"/>
              <a:gd name="connsiteY2059" fmla="*/ 336982 h 1542374"/>
              <a:gd name="connsiteX2060" fmla="*/ 4019752 w 6798686"/>
              <a:gd name="connsiteY2060" fmla="*/ 388891 h 1542374"/>
              <a:gd name="connsiteX2061" fmla="*/ 4019387 w 6798686"/>
              <a:gd name="connsiteY2061" fmla="*/ 389251 h 1542374"/>
              <a:gd name="connsiteX2062" fmla="*/ 3968360 w 6798686"/>
              <a:gd name="connsiteY2062" fmla="*/ 394761 h 1542374"/>
              <a:gd name="connsiteX2063" fmla="*/ 4022288 w 6798686"/>
              <a:gd name="connsiteY2063" fmla="*/ 343495 h 1542374"/>
              <a:gd name="connsiteX2064" fmla="*/ 4072086 w 6798686"/>
              <a:gd name="connsiteY2064" fmla="*/ 336982 h 1542374"/>
              <a:gd name="connsiteX2065" fmla="*/ 3895411 w 6798686"/>
              <a:gd name="connsiteY2065" fmla="*/ 336504 h 1542374"/>
              <a:gd name="connsiteX2066" fmla="*/ 3840964 w 6798686"/>
              <a:gd name="connsiteY2066" fmla="*/ 381429 h 1542374"/>
              <a:gd name="connsiteX2067" fmla="*/ 3788323 w 6798686"/>
              <a:gd name="connsiteY2067" fmla="*/ 398661 h 1542374"/>
              <a:gd name="connsiteX2068" fmla="*/ 3843885 w 6798686"/>
              <a:gd name="connsiteY2068" fmla="*/ 355063 h 1542374"/>
              <a:gd name="connsiteX2069" fmla="*/ 3895411 w 6798686"/>
              <a:gd name="connsiteY2069" fmla="*/ 336504 h 1542374"/>
              <a:gd name="connsiteX2070" fmla="*/ 4127205 w 6798686"/>
              <a:gd name="connsiteY2070" fmla="*/ 333032 h 1542374"/>
              <a:gd name="connsiteX2071" fmla="*/ 4078195 w 6798686"/>
              <a:gd name="connsiteY2071" fmla="*/ 383671 h 1542374"/>
              <a:gd name="connsiteX2072" fmla="*/ 4075602 w 6798686"/>
              <a:gd name="connsiteY2072" fmla="*/ 386363 h 1542374"/>
              <a:gd name="connsiteX2073" fmla="*/ 4025573 w 6798686"/>
              <a:gd name="connsiteY2073" fmla="*/ 388764 h 1542374"/>
              <a:gd name="connsiteX2074" fmla="*/ 4078445 w 6798686"/>
              <a:gd name="connsiteY2074" fmla="*/ 336329 h 1542374"/>
              <a:gd name="connsiteX2075" fmla="*/ 4127205 w 6798686"/>
              <a:gd name="connsiteY2075" fmla="*/ 333032 h 1542374"/>
              <a:gd name="connsiteX2076" fmla="*/ 4180711 w 6798686"/>
              <a:gd name="connsiteY2076" fmla="*/ 332807 h 1542374"/>
              <a:gd name="connsiteX2077" fmla="*/ 4138118 w 6798686"/>
              <a:gd name="connsiteY2077" fmla="*/ 378555 h 1542374"/>
              <a:gd name="connsiteX2078" fmla="*/ 4130125 w 6798686"/>
              <a:gd name="connsiteY2078" fmla="*/ 387149 h 1542374"/>
              <a:gd name="connsiteX2079" fmla="*/ 4081134 w 6798686"/>
              <a:gd name="connsiteY2079" fmla="*/ 386286 h 1542374"/>
              <a:gd name="connsiteX2080" fmla="*/ 4132873 w 6798686"/>
              <a:gd name="connsiteY2080" fmla="*/ 332834 h 1542374"/>
              <a:gd name="connsiteX2081" fmla="*/ 4180711 w 6798686"/>
              <a:gd name="connsiteY2081" fmla="*/ 332807 h 1542374"/>
              <a:gd name="connsiteX2082" fmla="*/ 3820042 w 6798686"/>
              <a:gd name="connsiteY2082" fmla="*/ 326894 h 1542374"/>
              <a:gd name="connsiteX2083" fmla="*/ 3780120 w 6798686"/>
              <a:gd name="connsiteY2083" fmla="*/ 354786 h 1542374"/>
              <a:gd name="connsiteX2084" fmla="*/ 3741273 w 6798686"/>
              <a:gd name="connsiteY2084" fmla="*/ 373366 h 1542374"/>
              <a:gd name="connsiteX2085" fmla="*/ 3780773 w 6798686"/>
              <a:gd name="connsiteY2085" fmla="*/ 347318 h 1542374"/>
              <a:gd name="connsiteX2086" fmla="*/ 3820042 w 6798686"/>
              <a:gd name="connsiteY2086" fmla="*/ 326894 h 1542374"/>
              <a:gd name="connsiteX2087" fmla="*/ 3957774 w 6798686"/>
              <a:gd name="connsiteY2087" fmla="*/ 316533 h 1542374"/>
              <a:gd name="connsiteX2088" fmla="*/ 3903635 w 6798686"/>
              <a:gd name="connsiteY2088" fmla="*/ 363399 h 1542374"/>
              <a:gd name="connsiteX2089" fmla="*/ 3851876 w 6798686"/>
              <a:gd name="connsiteY2089" fmla="*/ 378092 h 1542374"/>
              <a:gd name="connsiteX2090" fmla="*/ 3907092 w 6798686"/>
              <a:gd name="connsiteY2090" fmla="*/ 332544 h 1542374"/>
              <a:gd name="connsiteX2091" fmla="*/ 3957774 w 6798686"/>
              <a:gd name="connsiteY2091" fmla="*/ 316533 h 1542374"/>
              <a:gd name="connsiteX2092" fmla="*/ 3895277 w 6798686"/>
              <a:gd name="connsiteY2092" fmla="*/ 309315 h 1542374"/>
              <a:gd name="connsiteX2093" fmla="*/ 3843539 w 6798686"/>
              <a:gd name="connsiteY2093" fmla="*/ 349687 h 1542374"/>
              <a:gd name="connsiteX2094" fmla="*/ 3794144 w 6798686"/>
              <a:gd name="connsiteY2094" fmla="*/ 368945 h 1542374"/>
              <a:gd name="connsiteX2095" fmla="*/ 3846613 w 6798686"/>
              <a:gd name="connsiteY2095" fmla="*/ 330098 h 1542374"/>
              <a:gd name="connsiteX2096" fmla="*/ 3895277 w 6798686"/>
              <a:gd name="connsiteY2096" fmla="*/ 309315 h 1542374"/>
              <a:gd name="connsiteX2097" fmla="*/ 4017523 w 6798686"/>
              <a:gd name="connsiteY2097" fmla="*/ 300333 h 1542374"/>
              <a:gd name="connsiteX2098" fmla="*/ 3963806 w 6798686"/>
              <a:gd name="connsiteY2098" fmla="*/ 349020 h 1542374"/>
              <a:gd name="connsiteX2099" fmla="*/ 3912971 w 6798686"/>
              <a:gd name="connsiteY2099" fmla="*/ 360967 h 1542374"/>
              <a:gd name="connsiteX2100" fmla="*/ 3967687 w 6798686"/>
              <a:gd name="connsiteY2100" fmla="*/ 313628 h 1542374"/>
              <a:gd name="connsiteX2101" fmla="*/ 4017523 w 6798686"/>
              <a:gd name="connsiteY2101" fmla="*/ 300333 h 1542374"/>
              <a:gd name="connsiteX2102" fmla="*/ 3892740 w 6798686"/>
              <a:gd name="connsiteY2102" fmla="*/ 290552 h 1542374"/>
              <a:gd name="connsiteX2103" fmla="*/ 3846690 w 6798686"/>
              <a:gd name="connsiteY2103" fmla="*/ 324387 h 1542374"/>
              <a:gd name="connsiteX2104" fmla="*/ 3804289 w 6798686"/>
              <a:gd name="connsiteY2104" fmla="*/ 343520 h 1542374"/>
              <a:gd name="connsiteX2105" fmla="*/ 3850263 w 6798686"/>
              <a:gd name="connsiteY2105" fmla="*/ 311526 h 1542374"/>
              <a:gd name="connsiteX2106" fmla="*/ 3892740 w 6798686"/>
              <a:gd name="connsiteY2106" fmla="*/ 290552 h 1542374"/>
              <a:gd name="connsiteX2107" fmla="*/ 4075083 w 6798686"/>
              <a:gd name="connsiteY2107" fmla="*/ 287830 h 1542374"/>
              <a:gd name="connsiteX2108" fmla="*/ 4021846 w 6798686"/>
              <a:gd name="connsiteY2108" fmla="*/ 338256 h 1542374"/>
              <a:gd name="connsiteX2109" fmla="*/ 3971933 w 6798686"/>
              <a:gd name="connsiteY2109" fmla="*/ 347314 h 1542374"/>
              <a:gd name="connsiteX2110" fmla="*/ 4026054 w 6798686"/>
              <a:gd name="connsiteY2110" fmla="*/ 298274 h 1542374"/>
              <a:gd name="connsiteX2111" fmla="*/ 4075083 w 6798686"/>
              <a:gd name="connsiteY2111" fmla="*/ 287830 h 1542374"/>
              <a:gd name="connsiteX2112" fmla="*/ 3879196 w 6798686"/>
              <a:gd name="connsiteY2112" fmla="*/ 285895 h 1542374"/>
              <a:gd name="connsiteX2113" fmla="*/ 3849918 w 6798686"/>
              <a:gd name="connsiteY2113" fmla="*/ 306124 h 1542374"/>
              <a:gd name="connsiteX2114" fmla="*/ 3822060 w 6798686"/>
              <a:gd name="connsiteY2114" fmla="*/ 320254 h 1542374"/>
              <a:gd name="connsiteX2115" fmla="*/ 3851358 w 6798686"/>
              <a:gd name="connsiteY2115" fmla="*/ 301261 h 1542374"/>
              <a:gd name="connsiteX2116" fmla="*/ 3879196 w 6798686"/>
              <a:gd name="connsiteY2116" fmla="*/ 285895 h 1542374"/>
              <a:gd name="connsiteX2117" fmla="*/ 3959119 w 6798686"/>
              <a:gd name="connsiteY2117" fmla="*/ 284249 h 1542374"/>
              <a:gd name="connsiteX2118" fmla="*/ 3906650 w 6798686"/>
              <a:gd name="connsiteY2118" fmla="*/ 327259 h 1542374"/>
              <a:gd name="connsiteX2119" fmla="*/ 3857295 w 6798686"/>
              <a:gd name="connsiteY2119" fmla="*/ 344582 h 1542374"/>
              <a:gd name="connsiteX2120" fmla="*/ 3910531 w 6798686"/>
              <a:gd name="connsiteY2120" fmla="*/ 303084 h 1542374"/>
              <a:gd name="connsiteX2121" fmla="*/ 3959119 w 6798686"/>
              <a:gd name="connsiteY2121" fmla="*/ 284249 h 1542374"/>
              <a:gd name="connsiteX2122" fmla="*/ 4130683 w 6798686"/>
              <a:gd name="connsiteY2122" fmla="*/ 279033 h 1542374"/>
              <a:gd name="connsiteX2123" fmla="*/ 4078023 w 6798686"/>
              <a:gd name="connsiteY2123" fmla="*/ 331101 h 1542374"/>
              <a:gd name="connsiteX2124" fmla="*/ 4028974 w 6798686"/>
              <a:gd name="connsiteY2124" fmla="*/ 337165 h 1542374"/>
              <a:gd name="connsiteX2125" fmla="*/ 4082480 w 6798686"/>
              <a:gd name="connsiteY2125" fmla="*/ 286479 h 1542374"/>
              <a:gd name="connsiteX2126" fmla="*/ 4130683 w 6798686"/>
              <a:gd name="connsiteY2126" fmla="*/ 279033 h 1542374"/>
              <a:gd name="connsiteX2127" fmla="*/ 4184630 w 6798686"/>
              <a:gd name="connsiteY2127" fmla="*/ 273867 h 1542374"/>
              <a:gd name="connsiteX2128" fmla="*/ 4132470 w 6798686"/>
              <a:gd name="connsiteY2128" fmla="*/ 327603 h 1542374"/>
              <a:gd name="connsiteX2129" fmla="*/ 4084286 w 6798686"/>
              <a:gd name="connsiteY2129" fmla="*/ 330534 h 1542374"/>
              <a:gd name="connsiteX2130" fmla="*/ 4137234 w 6798686"/>
              <a:gd name="connsiteY2130" fmla="*/ 278206 h 1542374"/>
              <a:gd name="connsiteX2131" fmla="*/ 4184630 w 6798686"/>
              <a:gd name="connsiteY2131" fmla="*/ 273867 h 1542374"/>
              <a:gd name="connsiteX2132" fmla="*/ 4237022 w 6798686"/>
              <a:gd name="connsiteY2132" fmla="*/ 272439 h 1542374"/>
              <a:gd name="connsiteX2133" fmla="*/ 4185418 w 6798686"/>
              <a:gd name="connsiteY2133" fmla="*/ 327741 h 1542374"/>
              <a:gd name="connsiteX2134" fmla="*/ 4138099 w 6798686"/>
              <a:gd name="connsiteY2134" fmla="*/ 327443 h 1542374"/>
              <a:gd name="connsiteX2135" fmla="*/ 4190432 w 6798686"/>
              <a:gd name="connsiteY2135" fmla="*/ 273549 h 1542374"/>
              <a:gd name="connsiteX2136" fmla="*/ 4237022 w 6798686"/>
              <a:gd name="connsiteY2136" fmla="*/ 272439 h 1542374"/>
              <a:gd name="connsiteX2137" fmla="*/ 4019925 w 6798686"/>
              <a:gd name="connsiteY2137" fmla="*/ 263087 h 1542374"/>
              <a:gd name="connsiteX2138" fmla="*/ 3967207 w 6798686"/>
              <a:gd name="connsiteY2138" fmla="*/ 308404 h 1542374"/>
              <a:gd name="connsiteX2139" fmla="*/ 3918158 w 6798686"/>
              <a:gd name="connsiteY2139" fmla="*/ 323459 h 1542374"/>
              <a:gd name="connsiteX2140" fmla="*/ 3971625 w 6798686"/>
              <a:gd name="connsiteY2140" fmla="*/ 279667 h 1542374"/>
              <a:gd name="connsiteX2141" fmla="*/ 4019925 w 6798686"/>
              <a:gd name="connsiteY2141" fmla="*/ 263087 h 1542374"/>
              <a:gd name="connsiteX2142" fmla="*/ 3960041 w 6798686"/>
              <a:gd name="connsiteY2142" fmla="*/ 259194 h 1542374"/>
              <a:gd name="connsiteX2143" fmla="*/ 3910704 w 6798686"/>
              <a:gd name="connsiteY2143" fmla="*/ 297307 h 1542374"/>
              <a:gd name="connsiteX2144" fmla="*/ 3865460 w 6798686"/>
              <a:gd name="connsiteY2144" fmla="*/ 316196 h 1542374"/>
              <a:gd name="connsiteX2145" fmla="*/ 3914969 w 6798686"/>
              <a:gd name="connsiteY2145" fmla="*/ 279924 h 1542374"/>
              <a:gd name="connsiteX2146" fmla="*/ 3960041 w 6798686"/>
              <a:gd name="connsiteY2146" fmla="*/ 259194 h 1542374"/>
              <a:gd name="connsiteX2147" fmla="*/ 3927745 w 6798686"/>
              <a:gd name="connsiteY2147" fmla="*/ 252672 h 1542374"/>
              <a:gd name="connsiteX2148" fmla="*/ 3917985 w 6798686"/>
              <a:gd name="connsiteY2148" fmla="*/ 259313 h 1542374"/>
              <a:gd name="connsiteX2149" fmla="*/ 3909763 w 6798686"/>
              <a:gd name="connsiteY2149" fmla="*/ 263717 h 1542374"/>
              <a:gd name="connsiteX2150" fmla="*/ 3918427 w 6798686"/>
              <a:gd name="connsiteY2150" fmla="*/ 258172 h 1542374"/>
              <a:gd name="connsiteX2151" fmla="*/ 3927745 w 6798686"/>
              <a:gd name="connsiteY2151" fmla="*/ 252672 h 1542374"/>
              <a:gd name="connsiteX2152" fmla="*/ 3953586 w 6798686"/>
              <a:gd name="connsiteY2152" fmla="*/ 246305 h 1542374"/>
              <a:gd name="connsiteX2153" fmla="*/ 3914528 w 6798686"/>
              <a:gd name="connsiteY2153" fmla="*/ 274622 h 1542374"/>
              <a:gd name="connsiteX2154" fmla="*/ 3878773 w 6798686"/>
              <a:gd name="connsiteY2154" fmla="*/ 291816 h 1542374"/>
              <a:gd name="connsiteX2155" fmla="*/ 3917697 w 6798686"/>
              <a:gd name="connsiteY2155" fmla="*/ 265113 h 1542374"/>
              <a:gd name="connsiteX2156" fmla="*/ 3953586 w 6798686"/>
              <a:gd name="connsiteY2156" fmla="*/ 246305 h 1542374"/>
              <a:gd name="connsiteX2157" fmla="*/ 4078272 w 6798686"/>
              <a:gd name="connsiteY2157" fmla="*/ 245632 h 1542374"/>
              <a:gd name="connsiteX2158" fmla="*/ 4025535 w 6798686"/>
              <a:gd name="connsiteY2158" fmla="*/ 293096 h 1542374"/>
              <a:gd name="connsiteX2159" fmla="*/ 3976967 w 6798686"/>
              <a:gd name="connsiteY2159" fmla="*/ 305630 h 1542374"/>
              <a:gd name="connsiteX2160" fmla="*/ 4030415 w 6798686"/>
              <a:gd name="connsiteY2160" fmla="*/ 259726 h 1542374"/>
              <a:gd name="connsiteX2161" fmla="*/ 4078272 w 6798686"/>
              <a:gd name="connsiteY2161" fmla="*/ 245632 h 1542374"/>
              <a:gd name="connsiteX2162" fmla="*/ 4022941 w 6798686"/>
              <a:gd name="connsiteY2162" fmla="*/ 232422 h 1542374"/>
              <a:gd name="connsiteX2163" fmla="*/ 3971818 w 6798686"/>
              <a:gd name="connsiteY2163" fmla="*/ 273863 h 1542374"/>
              <a:gd name="connsiteX2164" fmla="*/ 3925728 w 6798686"/>
              <a:gd name="connsiteY2164" fmla="*/ 291300 h 1542374"/>
              <a:gd name="connsiteX2165" fmla="*/ 3977178 w 6798686"/>
              <a:gd name="connsiteY2165" fmla="*/ 251640 h 1542374"/>
              <a:gd name="connsiteX2166" fmla="*/ 4022941 w 6798686"/>
              <a:gd name="connsiteY2166" fmla="*/ 232422 h 1542374"/>
              <a:gd name="connsiteX2167" fmla="*/ 4134563 w 6798686"/>
              <a:gd name="connsiteY2167" fmla="*/ 231832 h 1542374"/>
              <a:gd name="connsiteX2168" fmla="*/ 4081961 w 6798686"/>
              <a:gd name="connsiteY2168" fmla="*/ 281332 h 1542374"/>
              <a:gd name="connsiteX2169" fmla="*/ 4033931 w 6798686"/>
              <a:gd name="connsiteY2169" fmla="*/ 291155 h 1542374"/>
              <a:gd name="connsiteX2170" fmla="*/ 4087225 w 6798686"/>
              <a:gd name="connsiteY2170" fmla="*/ 243242 h 1542374"/>
              <a:gd name="connsiteX2171" fmla="*/ 4134563 w 6798686"/>
              <a:gd name="connsiteY2171" fmla="*/ 231832 h 1542374"/>
              <a:gd name="connsiteX2172" fmla="*/ 4189164 w 6798686"/>
              <a:gd name="connsiteY2172" fmla="*/ 221579 h 1542374"/>
              <a:gd name="connsiteX2173" fmla="*/ 4136734 w 6798686"/>
              <a:gd name="connsiteY2173" fmla="*/ 273071 h 1542374"/>
              <a:gd name="connsiteX2174" fmla="*/ 4089319 w 6798686"/>
              <a:gd name="connsiteY2174" fmla="*/ 280024 h 1542374"/>
              <a:gd name="connsiteX2175" fmla="*/ 4142364 w 6798686"/>
              <a:gd name="connsiteY2175" fmla="*/ 230157 h 1542374"/>
              <a:gd name="connsiteX2176" fmla="*/ 4189164 w 6798686"/>
              <a:gd name="connsiteY2176" fmla="*/ 221579 h 1542374"/>
              <a:gd name="connsiteX2177" fmla="*/ 4242209 w 6798686"/>
              <a:gd name="connsiteY2177" fmla="*/ 214920 h 1542374"/>
              <a:gd name="connsiteX2178" fmla="*/ 4189952 w 6798686"/>
              <a:gd name="connsiteY2178" fmla="*/ 268410 h 1542374"/>
              <a:gd name="connsiteX2179" fmla="*/ 4143190 w 6798686"/>
              <a:gd name="connsiteY2179" fmla="*/ 272335 h 1542374"/>
              <a:gd name="connsiteX2180" fmla="*/ 4195965 w 6798686"/>
              <a:gd name="connsiteY2180" fmla="*/ 220545 h 1542374"/>
              <a:gd name="connsiteX2181" fmla="*/ 4242209 w 6798686"/>
              <a:gd name="connsiteY2181" fmla="*/ 214920 h 1542374"/>
              <a:gd name="connsiteX2182" fmla="*/ 4020598 w 6798686"/>
              <a:gd name="connsiteY2182" fmla="*/ 212958 h 1542374"/>
              <a:gd name="connsiteX2183" fmla="*/ 3976641 w 6798686"/>
              <a:gd name="connsiteY2183" fmla="*/ 246443 h 1542374"/>
              <a:gd name="connsiteX2184" fmla="*/ 3936045 w 6798686"/>
              <a:gd name="connsiteY2184" fmla="*/ 264608 h 1542374"/>
              <a:gd name="connsiteX2185" fmla="*/ 3980060 w 6798686"/>
              <a:gd name="connsiteY2185" fmla="*/ 232841 h 1542374"/>
              <a:gd name="connsiteX2186" fmla="*/ 4020598 w 6798686"/>
              <a:gd name="connsiteY2186" fmla="*/ 212958 h 1542374"/>
              <a:gd name="connsiteX2187" fmla="*/ 4293813 w 6798686"/>
              <a:gd name="connsiteY2187" fmla="*/ 211907 h 1542374"/>
              <a:gd name="connsiteX2188" fmla="*/ 4241806 w 6798686"/>
              <a:gd name="connsiteY2188" fmla="*/ 267330 h 1542374"/>
              <a:gd name="connsiteX2189" fmla="*/ 4195735 w 6798686"/>
              <a:gd name="connsiteY2189" fmla="*/ 268095 h 1542374"/>
              <a:gd name="connsiteX2190" fmla="*/ 4248203 w 6798686"/>
              <a:gd name="connsiteY2190" fmla="*/ 214407 h 1542374"/>
              <a:gd name="connsiteX2191" fmla="*/ 4293813 w 6798686"/>
              <a:gd name="connsiteY2191" fmla="*/ 211907 h 1542374"/>
              <a:gd name="connsiteX2192" fmla="*/ 4082672 w 6798686"/>
              <a:gd name="connsiteY2192" fmla="*/ 209692 h 1542374"/>
              <a:gd name="connsiteX2193" fmla="*/ 4030587 w 6798686"/>
              <a:gd name="connsiteY2193" fmla="*/ 253953 h 1542374"/>
              <a:gd name="connsiteX2194" fmla="*/ 3984190 w 6798686"/>
              <a:gd name="connsiteY2194" fmla="*/ 269448 h 1542374"/>
              <a:gd name="connsiteX2195" fmla="*/ 4036678 w 6798686"/>
              <a:gd name="connsiteY2195" fmla="*/ 226949 h 1542374"/>
              <a:gd name="connsiteX2196" fmla="*/ 4082672 w 6798686"/>
              <a:gd name="connsiteY2196" fmla="*/ 209692 h 1542374"/>
              <a:gd name="connsiteX2197" fmla="*/ 4011529 w 6798686"/>
              <a:gd name="connsiteY2197" fmla="*/ 204791 h 1542374"/>
              <a:gd name="connsiteX2198" fmla="*/ 3980732 w 6798686"/>
              <a:gd name="connsiteY2198" fmla="*/ 226780 h 1542374"/>
              <a:gd name="connsiteX2199" fmla="*/ 3954393 w 6798686"/>
              <a:gd name="connsiteY2199" fmla="*/ 240197 h 1542374"/>
              <a:gd name="connsiteX2200" fmla="*/ 3984863 w 6798686"/>
              <a:gd name="connsiteY2200" fmla="*/ 219713 h 1542374"/>
              <a:gd name="connsiteX2201" fmla="*/ 4011529 w 6798686"/>
              <a:gd name="connsiteY2201" fmla="*/ 204791 h 1542374"/>
              <a:gd name="connsiteX2202" fmla="*/ 4139828 w 6798686"/>
              <a:gd name="connsiteY2202" fmla="*/ 190793 h 1542374"/>
              <a:gd name="connsiteX2203" fmla="*/ 4087321 w 6798686"/>
              <a:gd name="connsiteY2203" fmla="*/ 237546 h 1542374"/>
              <a:gd name="connsiteX2204" fmla="*/ 4063556 w 6798686"/>
              <a:gd name="connsiteY2204" fmla="*/ 244040 h 1542374"/>
              <a:gd name="connsiteX2205" fmla="*/ 4040963 w 6798686"/>
              <a:gd name="connsiteY2205" fmla="*/ 250729 h 1542374"/>
              <a:gd name="connsiteX2206" fmla="*/ 4094026 w 6798686"/>
              <a:gd name="connsiteY2206" fmla="*/ 205696 h 1542374"/>
              <a:gd name="connsiteX2207" fmla="*/ 4139828 w 6798686"/>
              <a:gd name="connsiteY2207" fmla="*/ 190793 h 1542374"/>
              <a:gd name="connsiteX2208" fmla="*/ 4082864 w 6798686"/>
              <a:gd name="connsiteY2208" fmla="*/ 184423 h 1542374"/>
              <a:gd name="connsiteX2209" fmla="*/ 4036063 w 6798686"/>
              <a:gd name="connsiteY2209" fmla="*/ 221846 h 1542374"/>
              <a:gd name="connsiteX2210" fmla="*/ 3993413 w 6798686"/>
              <a:gd name="connsiteY2210" fmla="*/ 239246 h 1542374"/>
              <a:gd name="connsiteX2211" fmla="*/ 4040252 w 6798686"/>
              <a:gd name="connsiteY2211" fmla="*/ 203671 h 1542374"/>
              <a:gd name="connsiteX2212" fmla="*/ 4082864 w 6798686"/>
              <a:gd name="connsiteY2212" fmla="*/ 184423 h 1542374"/>
              <a:gd name="connsiteX2213" fmla="*/ 4195063 w 6798686"/>
              <a:gd name="connsiteY2213" fmla="*/ 175474 h 1542374"/>
              <a:gd name="connsiteX2214" fmla="*/ 4142325 w 6798686"/>
              <a:gd name="connsiteY2214" fmla="*/ 224576 h 1542374"/>
              <a:gd name="connsiteX2215" fmla="*/ 4096139 w 6798686"/>
              <a:gd name="connsiteY2215" fmla="*/ 235256 h 1542374"/>
              <a:gd name="connsiteX2216" fmla="*/ 4149396 w 6798686"/>
              <a:gd name="connsiteY2216" fmla="*/ 187919 h 1542374"/>
              <a:gd name="connsiteX2217" fmla="*/ 4195063 w 6798686"/>
              <a:gd name="connsiteY2217" fmla="*/ 175474 h 1542374"/>
              <a:gd name="connsiteX2218" fmla="*/ 4059790 w 6798686"/>
              <a:gd name="connsiteY2218" fmla="*/ 170761 h 1542374"/>
              <a:gd name="connsiteX2219" fmla="*/ 4046226 w 6798686"/>
              <a:gd name="connsiteY2219" fmla="*/ 180280 h 1542374"/>
              <a:gd name="connsiteX2220" fmla="*/ 4036236 w 6798686"/>
              <a:gd name="connsiteY2220" fmla="*/ 185662 h 1542374"/>
              <a:gd name="connsiteX2221" fmla="*/ 4050338 w 6798686"/>
              <a:gd name="connsiteY2221" fmla="*/ 176407 h 1542374"/>
              <a:gd name="connsiteX2222" fmla="*/ 4059790 w 6798686"/>
              <a:gd name="connsiteY2222" fmla="*/ 170761 h 1542374"/>
              <a:gd name="connsiteX2223" fmla="*/ 4080846 w 6798686"/>
              <a:gd name="connsiteY2223" fmla="*/ 167700 h 1542374"/>
              <a:gd name="connsiteX2224" fmla="*/ 4040981 w 6798686"/>
              <a:gd name="connsiteY2224" fmla="*/ 197541 h 1542374"/>
              <a:gd name="connsiteX2225" fmla="*/ 4006150 w 6798686"/>
              <a:gd name="connsiteY2225" fmla="*/ 214180 h 1542374"/>
              <a:gd name="connsiteX2226" fmla="*/ 4045804 w 6798686"/>
              <a:gd name="connsiteY2226" fmla="*/ 186129 h 1542374"/>
              <a:gd name="connsiteX2227" fmla="*/ 4080846 w 6798686"/>
              <a:gd name="connsiteY2227" fmla="*/ 167700 h 1542374"/>
              <a:gd name="connsiteX2228" fmla="*/ 4248606 w 6798686"/>
              <a:gd name="connsiteY2228" fmla="*/ 163752 h 1542374"/>
              <a:gd name="connsiteX2229" fmla="*/ 4195831 w 6798686"/>
              <a:gd name="connsiteY2229" fmla="*/ 215051 h 1542374"/>
              <a:gd name="connsiteX2230" fmla="*/ 4150010 w 6798686"/>
              <a:gd name="connsiteY2230" fmla="*/ 223012 h 1542374"/>
              <a:gd name="connsiteX2231" fmla="*/ 4203266 w 6798686"/>
              <a:gd name="connsiteY2231" fmla="*/ 173491 h 1542374"/>
              <a:gd name="connsiteX2232" fmla="*/ 4248606 w 6798686"/>
              <a:gd name="connsiteY2232" fmla="*/ 163752 h 1542374"/>
              <a:gd name="connsiteX2233" fmla="*/ 4141865 w 6798686"/>
              <a:gd name="connsiteY2233" fmla="*/ 159971 h 1542374"/>
              <a:gd name="connsiteX2234" fmla="*/ 4093373 w 6798686"/>
              <a:gd name="connsiteY2234" fmla="*/ 200653 h 1542374"/>
              <a:gd name="connsiteX2235" fmla="*/ 4049550 w 6798686"/>
              <a:gd name="connsiteY2235" fmla="*/ 216622 h 1542374"/>
              <a:gd name="connsiteX2236" fmla="*/ 4098253 w 6798686"/>
              <a:gd name="connsiteY2236" fmla="*/ 177789 h 1542374"/>
              <a:gd name="connsiteX2237" fmla="*/ 4141865 w 6798686"/>
              <a:gd name="connsiteY2237" fmla="*/ 159971 h 1542374"/>
              <a:gd name="connsiteX2238" fmla="*/ 4300691 w 6798686"/>
              <a:gd name="connsiteY2238" fmla="*/ 155597 h 1542374"/>
              <a:gd name="connsiteX2239" fmla="*/ 4248011 w 6798686"/>
              <a:gd name="connsiteY2239" fmla="*/ 209001 h 1542374"/>
              <a:gd name="connsiteX2240" fmla="*/ 4202594 w 6798686"/>
              <a:gd name="connsiteY2240" fmla="*/ 214076 h 1542374"/>
              <a:gd name="connsiteX2241" fmla="*/ 4255735 w 6798686"/>
              <a:gd name="connsiteY2241" fmla="*/ 162455 h 1542374"/>
              <a:gd name="connsiteX2242" fmla="*/ 4300691 w 6798686"/>
              <a:gd name="connsiteY2242" fmla="*/ 155597 h 1542374"/>
              <a:gd name="connsiteX2243" fmla="*/ 4351449 w 6798686"/>
              <a:gd name="connsiteY2243" fmla="*/ 151011 h 1542374"/>
              <a:gd name="connsiteX2244" fmla="*/ 4298924 w 6798686"/>
              <a:gd name="connsiteY2244" fmla="*/ 206482 h 1542374"/>
              <a:gd name="connsiteX2245" fmla="*/ 4253986 w 6798686"/>
              <a:gd name="connsiteY2245" fmla="*/ 208517 h 1542374"/>
              <a:gd name="connsiteX2246" fmla="*/ 4306954 w 6798686"/>
              <a:gd name="connsiteY2246" fmla="*/ 154853 h 1542374"/>
              <a:gd name="connsiteX2247" fmla="*/ 4351449 w 6798686"/>
              <a:gd name="connsiteY2247" fmla="*/ 151011 h 1542374"/>
              <a:gd name="connsiteX2248" fmla="*/ 4198521 w 6798686"/>
              <a:gd name="connsiteY2248" fmla="*/ 139203 h 1542374"/>
              <a:gd name="connsiteX2249" fmla="*/ 4148723 w 6798686"/>
              <a:gd name="connsiteY2249" fmla="*/ 182924 h 1542374"/>
              <a:gd name="connsiteX2250" fmla="*/ 4104458 w 6798686"/>
              <a:gd name="connsiteY2250" fmla="*/ 196874 h 1542374"/>
              <a:gd name="connsiteX2251" fmla="*/ 4154410 w 6798686"/>
              <a:gd name="connsiteY2251" fmla="*/ 155134 h 1542374"/>
              <a:gd name="connsiteX2252" fmla="*/ 4198521 w 6798686"/>
              <a:gd name="connsiteY2252" fmla="*/ 139203 h 1542374"/>
              <a:gd name="connsiteX2253" fmla="*/ 4143497 w 6798686"/>
              <a:gd name="connsiteY2253" fmla="*/ 136640 h 1542374"/>
              <a:gd name="connsiteX2254" fmla="*/ 4098964 w 6798686"/>
              <a:gd name="connsiteY2254" fmla="*/ 171664 h 1542374"/>
              <a:gd name="connsiteX2255" fmla="*/ 4060155 w 6798686"/>
              <a:gd name="connsiteY2255" fmla="*/ 188722 h 1542374"/>
              <a:gd name="connsiteX2256" fmla="*/ 4104574 w 6798686"/>
              <a:gd name="connsiteY2256" fmla="*/ 155629 h 1542374"/>
              <a:gd name="connsiteX2257" fmla="*/ 4143497 w 6798686"/>
              <a:gd name="connsiteY2257" fmla="*/ 136640 h 1542374"/>
              <a:gd name="connsiteX2258" fmla="*/ 4137119 w 6798686"/>
              <a:gd name="connsiteY2258" fmla="*/ 126183 h 1542374"/>
              <a:gd name="connsiteX2259" fmla="*/ 4104823 w 6798686"/>
              <a:gd name="connsiteY2259" fmla="*/ 149895 h 1542374"/>
              <a:gd name="connsiteX2260" fmla="*/ 4078465 w 6798686"/>
              <a:gd name="connsiteY2260" fmla="*/ 163307 h 1542374"/>
              <a:gd name="connsiteX2261" fmla="*/ 4110433 w 6798686"/>
              <a:gd name="connsiteY2261" fmla="*/ 141222 h 1542374"/>
              <a:gd name="connsiteX2262" fmla="*/ 4137119 w 6798686"/>
              <a:gd name="connsiteY2262" fmla="*/ 126183 h 1542374"/>
              <a:gd name="connsiteX2263" fmla="*/ 4253218 w 6798686"/>
              <a:gd name="connsiteY2263" fmla="*/ 122033 h 1542374"/>
              <a:gd name="connsiteX2264" fmla="*/ 4202594 w 6798686"/>
              <a:gd name="connsiteY2264" fmla="*/ 168527 h 1542374"/>
              <a:gd name="connsiteX2265" fmla="*/ 4158175 w 6798686"/>
              <a:gd name="connsiteY2265" fmla="*/ 180171 h 1542374"/>
              <a:gd name="connsiteX2266" fmla="*/ 4208915 w 6798686"/>
              <a:gd name="connsiteY2266" fmla="*/ 135710 h 1542374"/>
              <a:gd name="connsiteX2267" fmla="*/ 4253218 w 6798686"/>
              <a:gd name="connsiteY2267" fmla="*/ 122033 h 1542374"/>
              <a:gd name="connsiteX2268" fmla="*/ 4202401 w 6798686"/>
              <a:gd name="connsiteY2268" fmla="*/ 110043 h 1542374"/>
              <a:gd name="connsiteX2269" fmla="*/ 4155024 w 6798686"/>
              <a:gd name="connsiteY2269" fmla="*/ 149061 h 1542374"/>
              <a:gd name="connsiteX2270" fmla="*/ 4113969 w 6798686"/>
              <a:gd name="connsiteY2270" fmla="*/ 165364 h 1542374"/>
              <a:gd name="connsiteX2271" fmla="*/ 4161403 w 6798686"/>
              <a:gd name="connsiteY2271" fmla="*/ 128281 h 1542374"/>
              <a:gd name="connsiteX2272" fmla="*/ 4202401 w 6798686"/>
              <a:gd name="connsiteY2272" fmla="*/ 110043 h 1542374"/>
              <a:gd name="connsiteX2273" fmla="*/ 4306301 w 6798686"/>
              <a:gd name="connsiteY2273" fmla="*/ 108362 h 1542374"/>
              <a:gd name="connsiteX2274" fmla="*/ 4255081 w 6798686"/>
              <a:gd name="connsiteY2274" fmla="*/ 157505 h 1542374"/>
              <a:gd name="connsiteX2275" fmla="*/ 4210720 w 6798686"/>
              <a:gd name="connsiteY2275" fmla="*/ 166607 h 1542374"/>
              <a:gd name="connsiteX2276" fmla="*/ 4262074 w 6798686"/>
              <a:gd name="connsiteY2276" fmla="*/ 119524 h 1542374"/>
              <a:gd name="connsiteX2277" fmla="*/ 4306301 w 6798686"/>
              <a:gd name="connsiteY2277" fmla="*/ 108362 h 1542374"/>
              <a:gd name="connsiteX2278" fmla="*/ 4357981 w 6798686"/>
              <a:gd name="connsiteY2278" fmla="*/ 98191 h 1542374"/>
              <a:gd name="connsiteX2279" fmla="*/ 4306319 w 6798686"/>
              <a:gd name="connsiteY2279" fmla="*/ 149906 h 1542374"/>
              <a:gd name="connsiteX2280" fmla="*/ 4262151 w 6798686"/>
              <a:gd name="connsiteY2280" fmla="*/ 156254 h 1542374"/>
              <a:gd name="connsiteX2281" fmla="*/ 4313947 w 6798686"/>
              <a:gd name="connsiteY2281" fmla="*/ 106633 h 1542374"/>
              <a:gd name="connsiteX2282" fmla="*/ 4357981 w 6798686"/>
              <a:gd name="connsiteY2282" fmla="*/ 98191 h 1542374"/>
              <a:gd name="connsiteX2283" fmla="*/ 4184476 w 6798686"/>
              <a:gd name="connsiteY2283" fmla="*/ 91995 h 1542374"/>
              <a:gd name="connsiteX2284" fmla="*/ 4167781 w 6798686"/>
              <a:gd name="connsiteY2284" fmla="*/ 103964 h 1542374"/>
              <a:gd name="connsiteX2285" fmla="*/ 4155255 w 6798686"/>
              <a:gd name="connsiteY2285" fmla="*/ 110717 h 1542374"/>
              <a:gd name="connsiteX2286" fmla="*/ 4172219 w 6798686"/>
              <a:gd name="connsiteY2286" fmla="*/ 99365 h 1542374"/>
              <a:gd name="connsiteX2287" fmla="*/ 4184476 w 6798686"/>
              <a:gd name="connsiteY2287" fmla="*/ 91995 h 1542374"/>
              <a:gd name="connsiteX2288" fmla="*/ 4408394 w 6798686"/>
              <a:gd name="connsiteY2288" fmla="*/ 91559 h 1542374"/>
              <a:gd name="connsiteX2289" fmla="*/ 4356425 w 6798686"/>
              <a:gd name="connsiteY2289" fmla="*/ 145777 h 1542374"/>
              <a:gd name="connsiteX2290" fmla="*/ 4312583 w 6798686"/>
              <a:gd name="connsiteY2290" fmla="*/ 149188 h 1542374"/>
              <a:gd name="connsiteX2291" fmla="*/ 4364667 w 6798686"/>
              <a:gd name="connsiteY2291" fmla="*/ 97094 h 1542374"/>
              <a:gd name="connsiteX2292" fmla="*/ 4408394 w 6798686"/>
              <a:gd name="connsiteY2292" fmla="*/ 91559 h 1542374"/>
              <a:gd name="connsiteX2293" fmla="*/ 4202190 w 6798686"/>
              <a:gd name="connsiteY2293" fmla="*/ 91357 h 1542374"/>
              <a:gd name="connsiteX2294" fmla="*/ 4161499 w 6798686"/>
              <a:gd name="connsiteY2294" fmla="*/ 122679 h 1542374"/>
              <a:gd name="connsiteX2295" fmla="*/ 4127705 w 6798686"/>
              <a:gd name="connsiteY2295" fmla="*/ 138621 h 1542374"/>
              <a:gd name="connsiteX2296" fmla="*/ 4167878 w 6798686"/>
              <a:gd name="connsiteY2296" fmla="*/ 109390 h 1542374"/>
              <a:gd name="connsiteX2297" fmla="*/ 4202190 w 6798686"/>
              <a:gd name="connsiteY2297" fmla="*/ 91357 h 1542374"/>
              <a:gd name="connsiteX2298" fmla="*/ 4258501 w 6798686"/>
              <a:gd name="connsiteY2298" fmla="*/ 87371 h 1542374"/>
              <a:gd name="connsiteX2299" fmla="*/ 4209318 w 6798686"/>
              <a:gd name="connsiteY2299" fmla="*/ 129791 h 1542374"/>
              <a:gd name="connsiteX2300" fmla="*/ 4167244 w 6798686"/>
              <a:gd name="connsiteY2300" fmla="*/ 144494 h 1542374"/>
              <a:gd name="connsiteX2301" fmla="*/ 4216350 w 6798686"/>
              <a:gd name="connsiteY2301" fmla="*/ 104151 h 1542374"/>
              <a:gd name="connsiteX2302" fmla="*/ 4258501 w 6798686"/>
              <a:gd name="connsiteY2302" fmla="*/ 87371 h 1542374"/>
              <a:gd name="connsiteX2303" fmla="*/ 4312660 w 6798686"/>
              <a:gd name="connsiteY2303" fmla="*/ 68309 h 1542374"/>
              <a:gd name="connsiteX2304" fmla="*/ 4262267 w 6798686"/>
              <a:gd name="connsiteY2304" fmla="*/ 113797 h 1542374"/>
              <a:gd name="connsiteX2305" fmla="*/ 4248338 w 6798686"/>
              <a:gd name="connsiteY2305" fmla="*/ 117712 h 1542374"/>
              <a:gd name="connsiteX2306" fmla="*/ 4219539 w 6798686"/>
              <a:gd name="connsiteY2306" fmla="*/ 126490 h 1542374"/>
              <a:gd name="connsiteX2307" fmla="*/ 4269932 w 6798686"/>
              <a:gd name="connsiteY2307" fmla="*/ 83119 h 1542374"/>
              <a:gd name="connsiteX2308" fmla="*/ 4312660 w 6798686"/>
              <a:gd name="connsiteY2308" fmla="*/ 68309 h 1542374"/>
              <a:gd name="connsiteX2309" fmla="*/ 4261574 w 6798686"/>
              <a:gd name="connsiteY2309" fmla="*/ 62182 h 1542374"/>
              <a:gd name="connsiteX2310" fmla="*/ 4216215 w 6798686"/>
              <a:gd name="connsiteY2310" fmla="*/ 98748 h 1542374"/>
              <a:gd name="connsiteX2311" fmla="*/ 4178636 w 6798686"/>
              <a:gd name="connsiteY2311" fmla="*/ 114907 h 1542374"/>
              <a:gd name="connsiteX2312" fmla="*/ 4223650 w 6798686"/>
              <a:gd name="connsiteY2312" fmla="*/ 80508 h 1542374"/>
              <a:gd name="connsiteX2313" fmla="*/ 4261574 w 6798686"/>
              <a:gd name="connsiteY2313" fmla="*/ 62182 h 1542374"/>
              <a:gd name="connsiteX2314" fmla="*/ 4365147 w 6798686"/>
              <a:gd name="connsiteY2314" fmla="*/ 52772 h 1542374"/>
              <a:gd name="connsiteX2315" fmla="*/ 4313927 w 6798686"/>
              <a:gd name="connsiteY2315" fmla="*/ 101123 h 1542374"/>
              <a:gd name="connsiteX2316" fmla="*/ 4270912 w 6798686"/>
              <a:gd name="connsiteY2316" fmla="*/ 111484 h 1542374"/>
              <a:gd name="connsiteX2317" fmla="*/ 4322208 w 6798686"/>
              <a:gd name="connsiteY2317" fmla="*/ 65269 h 1542374"/>
              <a:gd name="connsiteX2318" fmla="*/ 4365147 w 6798686"/>
              <a:gd name="connsiteY2318" fmla="*/ 52772 h 1542374"/>
              <a:gd name="connsiteX2319" fmla="*/ 4255523 w 6798686"/>
              <a:gd name="connsiteY2319" fmla="*/ 51056 h 1542374"/>
              <a:gd name="connsiteX2320" fmla="*/ 4223208 w 6798686"/>
              <a:gd name="connsiteY2320" fmla="*/ 75379 h 1542374"/>
              <a:gd name="connsiteX2321" fmla="*/ 4196504 w 6798686"/>
              <a:gd name="connsiteY2321" fmla="*/ 88873 h 1542374"/>
              <a:gd name="connsiteX2322" fmla="*/ 4228281 w 6798686"/>
              <a:gd name="connsiteY2322" fmla="*/ 66372 h 1542374"/>
              <a:gd name="connsiteX2323" fmla="*/ 4255523 w 6798686"/>
              <a:gd name="connsiteY2323" fmla="*/ 51056 h 1542374"/>
              <a:gd name="connsiteX2324" fmla="*/ 4416232 w 6798686"/>
              <a:gd name="connsiteY2324" fmla="*/ 40733 h 1542374"/>
              <a:gd name="connsiteX2325" fmla="*/ 4364513 w 6798686"/>
              <a:gd name="connsiteY2325" fmla="*/ 91709 h 1542374"/>
              <a:gd name="connsiteX2326" fmla="*/ 4321459 w 6798686"/>
              <a:gd name="connsiteY2326" fmla="*/ 99495 h 1542374"/>
              <a:gd name="connsiteX2327" fmla="*/ 4373293 w 6798686"/>
              <a:gd name="connsiteY2327" fmla="*/ 50654 h 1542374"/>
              <a:gd name="connsiteX2328" fmla="*/ 4416232 w 6798686"/>
              <a:gd name="connsiteY2328" fmla="*/ 40733 h 1542374"/>
              <a:gd name="connsiteX2329" fmla="*/ 4317617 w 6798686"/>
              <a:gd name="connsiteY2329" fmla="*/ 37314 h 1542374"/>
              <a:gd name="connsiteX2330" fmla="*/ 4269548 w 6798686"/>
              <a:gd name="connsiteY2330" fmla="*/ 77934 h 1542374"/>
              <a:gd name="connsiteX2331" fmla="*/ 4229971 w 6798686"/>
              <a:gd name="connsiteY2331" fmla="*/ 93131 h 1542374"/>
              <a:gd name="connsiteX2332" fmla="*/ 4277847 w 6798686"/>
              <a:gd name="connsiteY2332" fmla="*/ 54677 h 1542374"/>
              <a:gd name="connsiteX2333" fmla="*/ 4317617 w 6798686"/>
              <a:gd name="connsiteY2333" fmla="*/ 37314 h 1542374"/>
              <a:gd name="connsiteX2334" fmla="*/ 4466107 w 6798686"/>
              <a:gd name="connsiteY2334" fmla="*/ 32188 h 1542374"/>
              <a:gd name="connsiteX2335" fmla="*/ 4414023 w 6798686"/>
              <a:gd name="connsiteY2335" fmla="*/ 85736 h 1542374"/>
              <a:gd name="connsiteX2336" fmla="*/ 4371065 w 6798686"/>
              <a:gd name="connsiteY2336" fmla="*/ 90754 h 1542374"/>
              <a:gd name="connsiteX2337" fmla="*/ 4423302 w 6798686"/>
              <a:gd name="connsiteY2337" fmla="*/ 39319 h 1542374"/>
              <a:gd name="connsiteX2338" fmla="*/ 4466107 w 6798686"/>
              <a:gd name="connsiteY2338" fmla="*/ 32188 h 1542374"/>
              <a:gd name="connsiteX2339" fmla="*/ 4316579 w 6798686"/>
              <a:gd name="connsiteY2339" fmla="*/ 18672 h 1542374"/>
              <a:gd name="connsiteX2340" fmla="*/ 4276925 w 6798686"/>
              <a:gd name="connsiteY2340" fmla="*/ 49949 h 1542374"/>
              <a:gd name="connsiteX2341" fmla="*/ 4243612 w 6798686"/>
              <a:gd name="connsiteY2341" fmla="*/ 65438 h 1542374"/>
              <a:gd name="connsiteX2342" fmla="*/ 4282670 w 6798686"/>
              <a:gd name="connsiteY2342" fmla="*/ 36318 h 1542374"/>
              <a:gd name="connsiteX2343" fmla="*/ 4316579 w 6798686"/>
              <a:gd name="connsiteY2343" fmla="*/ 18672 h 1542374"/>
              <a:gd name="connsiteX2344" fmla="*/ 4371488 w 6798686"/>
              <a:gd name="connsiteY2344" fmla="*/ 16173 h 1542374"/>
              <a:gd name="connsiteX2345" fmla="*/ 4321632 w 6798686"/>
              <a:gd name="connsiteY2345" fmla="*/ 60280 h 1542374"/>
              <a:gd name="connsiteX2346" fmla="*/ 4280749 w 6798686"/>
              <a:gd name="connsiteY2346" fmla="*/ 73911 h 1542374"/>
              <a:gd name="connsiteX2347" fmla="*/ 4330508 w 6798686"/>
              <a:gd name="connsiteY2347" fmla="*/ 31996 h 1542374"/>
              <a:gd name="connsiteX2348" fmla="*/ 4371488 w 6798686"/>
              <a:gd name="connsiteY2348" fmla="*/ 16173 h 1542374"/>
              <a:gd name="connsiteX2349" fmla="*/ 4303323 w 6798686"/>
              <a:gd name="connsiteY2349" fmla="*/ 15744 h 1542374"/>
              <a:gd name="connsiteX2350" fmla="*/ 4282727 w 6798686"/>
              <a:gd name="connsiteY2350" fmla="*/ 30822 h 1542374"/>
              <a:gd name="connsiteX2351" fmla="*/ 4267607 w 6798686"/>
              <a:gd name="connsiteY2351" fmla="*/ 38972 h 1542374"/>
              <a:gd name="connsiteX2352" fmla="*/ 4273429 w 6798686"/>
              <a:gd name="connsiteY2352" fmla="*/ 34933 h 1542374"/>
              <a:gd name="connsiteX2353" fmla="*/ 4287300 w 6798686"/>
              <a:gd name="connsiteY2353" fmla="*/ 25444 h 1542374"/>
              <a:gd name="connsiteX2354" fmla="*/ 4303323 w 6798686"/>
              <a:gd name="connsiteY2354" fmla="*/ 15744 h 1542374"/>
              <a:gd name="connsiteX2355" fmla="*/ 4503360 w 6798686"/>
              <a:gd name="connsiteY2355" fmla="*/ 0 h 1542374"/>
              <a:gd name="connsiteX2356" fmla="*/ 4497947 w 6798686"/>
              <a:gd name="connsiteY2356" fmla="*/ 0 h 1542374"/>
              <a:gd name="connsiteX2357" fmla="*/ 4471582 w 6798686"/>
              <a:gd name="connsiteY2357" fmla="*/ 26609 h 1542374"/>
              <a:gd name="connsiteX2358" fmla="*/ 4429585 w 6798686"/>
              <a:gd name="connsiteY2358" fmla="*/ 33216 h 1542374"/>
              <a:gd name="connsiteX2359" fmla="*/ 4463972 w 6798686"/>
              <a:gd name="connsiteY2359" fmla="*/ 0 h 1542374"/>
              <a:gd name="connsiteX2360" fmla="*/ 4458313 w 6798686"/>
              <a:gd name="connsiteY2360" fmla="*/ 0 h 1542374"/>
              <a:gd name="connsiteX2361" fmla="*/ 4422553 w 6798686"/>
              <a:gd name="connsiteY2361" fmla="*/ 34580 h 1542374"/>
              <a:gd name="connsiteX2362" fmla="*/ 4380652 w 6798686"/>
              <a:gd name="connsiteY2362" fmla="*/ 43802 h 1542374"/>
              <a:gd name="connsiteX2363" fmla="*/ 4428070 w 6798686"/>
              <a:gd name="connsiteY2363" fmla="*/ 0 h 1542374"/>
              <a:gd name="connsiteX2364" fmla="*/ 4422094 w 6798686"/>
              <a:gd name="connsiteY2364" fmla="*/ 0 h 1542374"/>
              <a:gd name="connsiteX2365" fmla="*/ 4372621 w 6798686"/>
              <a:gd name="connsiteY2365" fmla="*/ 45794 h 1542374"/>
              <a:gd name="connsiteX2366" fmla="*/ 4340767 w 6798686"/>
              <a:gd name="connsiteY2366" fmla="*/ 54482 h 1542374"/>
              <a:gd name="connsiteX2367" fmla="*/ 4331046 w 6798686"/>
              <a:gd name="connsiteY2367" fmla="*/ 57384 h 1542374"/>
              <a:gd name="connsiteX2368" fmla="*/ 4382035 w 6798686"/>
              <a:gd name="connsiteY2368" fmla="*/ 12367 h 1542374"/>
              <a:gd name="connsiteX2369" fmla="*/ 4419374 w 6798686"/>
              <a:gd name="connsiteY2369" fmla="*/ 0 h 1542374"/>
              <a:gd name="connsiteX2370" fmla="*/ 4405472 w 6798686"/>
              <a:gd name="connsiteY2370" fmla="*/ 0 h 1542374"/>
              <a:gd name="connsiteX2371" fmla="*/ 4390949 w 6798686"/>
              <a:gd name="connsiteY2371" fmla="*/ 4615 h 1542374"/>
              <a:gd name="connsiteX2372" fmla="*/ 4396299 w 6798686"/>
              <a:gd name="connsiteY2372" fmla="*/ 0 h 1542374"/>
              <a:gd name="connsiteX2373" fmla="*/ 4390068 w 6798686"/>
              <a:gd name="connsiteY2373" fmla="*/ 0 h 1542374"/>
              <a:gd name="connsiteX2374" fmla="*/ 4380555 w 6798686"/>
              <a:gd name="connsiteY2374" fmla="*/ 8232 h 1542374"/>
              <a:gd name="connsiteX2375" fmla="*/ 4341766 w 6798686"/>
              <a:gd name="connsiteY2375" fmla="*/ 22632 h 1542374"/>
              <a:gd name="connsiteX2376" fmla="*/ 4369276 w 6798686"/>
              <a:gd name="connsiteY2376" fmla="*/ 0 h 1542374"/>
              <a:gd name="connsiteX2377" fmla="*/ 4362637 w 6798686"/>
              <a:gd name="connsiteY2377" fmla="*/ 0 h 1542374"/>
              <a:gd name="connsiteX2378" fmla="*/ 4329221 w 6798686"/>
              <a:gd name="connsiteY2378" fmla="*/ 27604 h 1542374"/>
              <a:gd name="connsiteX2379" fmla="*/ 4292487 w 6798686"/>
              <a:gd name="connsiteY2379" fmla="*/ 43031 h 1542374"/>
              <a:gd name="connsiteX2380" fmla="*/ 4335926 w 6798686"/>
              <a:gd name="connsiteY2380" fmla="*/ 9020 h 1542374"/>
              <a:gd name="connsiteX2381" fmla="*/ 4354931 w 6798686"/>
              <a:gd name="connsiteY2381" fmla="*/ 0 h 1542374"/>
              <a:gd name="connsiteX2382" fmla="*/ 4340630 w 6798686"/>
              <a:gd name="connsiteY2382" fmla="*/ 0 h 1542374"/>
              <a:gd name="connsiteX2383" fmla="*/ 4335964 w 6798686"/>
              <a:gd name="connsiteY2383" fmla="*/ 3589 h 1542374"/>
              <a:gd name="connsiteX2384" fmla="*/ 4308548 w 6798686"/>
              <a:gd name="connsiteY2384" fmla="*/ 17329 h 1542374"/>
              <a:gd name="connsiteX2385" fmla="*/ 4332493 w 6798686"/>
              <a:gd name="connsiteY2385" fmla="*/ 0 h 1542374"/>
              <a:gd name="connsiteX2386" fmla="*/ 4318205 w 6798686"/>
              <a:gd name="connsiteY2386" fmla="*/ 0 h 1542374"/>
              <a:gd name="connsiteX2387" fmla="*/ 4287319 w 6798686"/>
              <a:gd name="connsiteY2387" fmla="*/ 20034 h 1542374"/>
              <a:gd name="connsiteX2388" fmla="*/ 4186014 w 6798686"/>
              <a:gd name="connsiteY2388" fmla="*/ 84677 h 1542374"/>
              <a:gd name="connsiteX2389" fmla="*/ 4172507 w 6798686"/>
              <a:gd name="connsiteY2389" fmla="*/ 93711 h 1542374"/>
              <a:gd name="connsiteX2390" fmla="*/ 4101135 w 6798686"/>
              <a:gd name="connsiteY2390" fmla="*/ 138097 h 1542374"/>
              <a:gd name="connsiteX2391" fmla="*/ 4050549 w 6798686"/>
              <a:gd name="connsiteY2391" fmla="*/ 170759 h 1542374"/>
              <a:gd name="connsiteX2392" fmla="*/ 4016275 w 6798686"/>
              <a:gd name="connsiteY2392" fmla="*/ 191510 h 1542374"/>
              <a:gd name="connsiteX2393" fmla="*/ 3918197 w 6798686"/>
              <a:gd name="connsiteY2393" fmla="*/ 252722 h 1542374"/>
              <a:gd name="connsiteX2394" fmla="*/ 3779812 w 6798686"/>
              <a:gd name="connsiteY2394" fmla="*/ 336018 h 1542374"/>
              <a:gd name="connsiteX2395" fmla="*/ 3631206 w 6798686"/>
              <a:gd name="connsiteY2395" fmla="*/ 422115 h 1542374"/>
              <a:gd name="connsiteX2396" fmla="*/ 3515857 w 6798686"/>
              <a:gd name="connsiteY2396" fmla="*/ 485465 h 1542374"/>
              <a:gd name="connsiteX2397" fmla="*/ 3470767 w 6798686"/>
              <a:gd name="connsiteY2397" fmla="*/ 510294 h 1542374"/>
              <a:gd name="connsiteX2398" fmla="*/ 3293458 w 6798686"/>
              <a:gd name="connsiteY2398" fmla="*/ 600660 h 1542374"/>
              <a:gd name="connsiteX2399" fmla="*/ 3091711 w 6798686"/>
              <a:gd name="connsiteY2399" fmla="*/ 692187 h 1542374"/>
              <a:gd name="connsiteX2400" fmla="*/ 2849851 w 6798686"/>
              <a:gd name="connsiteY2400" fmla="*/ 782004 h 1542374"/>
              <a:gd name="connsiteX2401" fmla="*/ 2702609 w 6798686"/>
              <a:gd name="connsiteY2401" fmla="*/ 823233 h 1542374"/>
              <a:gd name="connsiteX2402" fmla="*/ 2328645 w 6798686"/>
              <a:gd name="connsiteY2402" fmla="*/ 859371 h 1542374"/>
              <a:gd name="connsiteX2403" fmla="*/ 2235006 w 6798686"/>
              <a:gd name="connsiteY2403" fmla="*/ 843290 h 1542374"/>
              <a:gd name="connsiteX2404" fmla="*/ 2101020 w 6798686"/>
              <a:gd name="connsiteY2404" fmla="*/ 798949 h 1542374"/>
              <a:gd name="connsiteX2405" fmla="*/ 1990070 w 6798686"/>
              <a:gd name="connsiteY2405" fmla="*/ 742772 h 1542374"/>
              <a:gd name="connsiteX2406" fmla="*/ 1950840 w 6798686"/>
              <a:gd name="connsiteY2406" fmla="*/ 721908 h 1542374"/>
              <a:gd name="connsiteX2407" fmla="*/ 1937679 w 6798686"/>
              <a:gd name="connsiteY2407" fmla="*/ 713167 h 1542374"/>
              <a:gd name="connsiteX2408" fmla="*/ 1844155 w 6798686"/>
              <a:gd name="connsiteY2408" fmla="*/ 653321 h 1542374"/>
              <a:gd name="connsiteX2409" fmla="*/ 1753013 w 6798686"/>
              <a:gd name="connsiteY2409" fmla="*/ 587312 h 1542374"/>
              <a:gd name="connsiteX2410" fmla="*/ 1690189 w 6798686"/>
              <a:gd name="connsiteY2410" fmla="*/ 536315 h 1542374"/>
              <a:gd name="connsiteX2411" fmla="*/ 1672206 w 6798686"/>
              <a:gd name="connsiteY2411" fmla="*/ 524179 h 1542374"/>
              <a:gd name="connsiteX2412" fmla="*/ 1633917 w 6798686"/>
              <a:gd name="connsiteY2412" fmla="*/ 489482 h 1542374"/>
              <a:gd name="connsiteX2413" fmla="*/ 1598682 w 6798686"/>
              <a:gd name="connsiteY2413" fmla="*/ 463939 h 1542374"/>
              <a:gd name="connsiteX2414" fmla="*/ 1577625 w 6798686"/>
              <a:gd name="connsiteY2414" fmla="*/ 442656 h 1542374"/>
              <a:gd name="connsiteX2415" fmla="*/ 1234093 w 6798686"/>
              <a:gd name="connsiteY2415" fmla="*/ 367368 h 1542374"/>
              <a:gd name="connsiteX2416" fmla="*/ 1126025 w 6798686"/>
              <a:gd name="connsiteY2416" fmla="*/ 394672 h 1542374"/>
              <a:gd name="connsiteX2417" fmla="*/ 959707 w 6798686"/>
              <a:gd name="connsiteY2417" fmla="*/ 145887 h 1542374"/>
              <a:gd name="connsiteX2418" fmla="*/ 861537 w 6798686"/>
              <a:gd name="connsiteY2418" fmla="*/ 0 h 1542374"/>
              <a:gd name="connsiteX2419" fmla="*/ 856895 w 6798686"/>
              <a:gd name="connsiteY2419" fmla="*/ 0 h 1542374"/>
              <a:gd name="connsiteX2420" fmla="*/ 956498 w 6798686"/>
              <a:gd name="connsiteY2420" fmla="*/ 148020 h 1542374"/>
              <a:gd name="connsiteX2421" fmla="*/ 1122202 w 6798686"/>
              <a:gd name="connsiteY2421" fmla="*/ 395879 h 1542374"/>
              <a:gd name="connsiteX2422" fmla="*/ 1090886 w 6798686"/>
              <a:gd name="connsiteY2422" fmla="*/ 406094 h 1542374"/>
              <a:gd name="connsiteX2423" fmla="*/ 913693 w 6798686"/>
              <a:gd name="connsiteY2423" fmla="*/ 154976 h 1542374"/>
              <a:gd name="connsiteX2424" fmla="*/ 803811 w 6798686"/>
              <a:gd name="connsiteY2424" fmla="*/ 0 h 1542374"/>
              <a:gd name="connsiteX2425" fmla="*/ 798994 w 6798686"/>
              <a:gd name="connsiteY2425" fmla="*/ 0 h 1542374"/>
              <a:gd name="connsiteX2426" fmla="*/ 910466 w 6798686"/>
              <a:gd name="connsiteY2426" fmla="*/ 157222 h 1542374"/>
              <a:gd name="connsiteX2427" fmla="*/ 1087006 w 6798686"/>
              <a:gd name="connsiteY2427" fmla="*/ 407412 h 1542374"/>
              <a:gd name="connsiteX2428" fmla="*/ 1056285 w 6798686"/>
              <a:gd name="connsiteY2428" fmla="*/ 418291 h 1542374"/>
              <a:gd name="connsiteX2429" fmla="*/ 865894 w 6798686"/>
              <a:gd name="connsiteY2429" fmla="*/ 163378 h 1542374"/>
              <a:gd name="connsiteX2430" fmla="*/ 743547 w 6798686"/>
              <a:gd name="connsiteY2430" fmla="*/ 0 h 1542374"/>
              <a:gd name="connsiteX2431" fmla="*/ 738526 w 6798686"/>
              <a:gd name="connsiteY2431" fmla="*/ 0 h 1542374"/>
              <a:gd name="connsiteX2432" fmla="*/ 862666 w 6798686"/>
              <a:gd name="connsiteY2432" fmla="*/ 165768 h 1542374"/>
              <a:gd name="connsiteX2433" fmla="*/ 1052328 w 6798686"/>
              <a:gd name="connsiteY2433" fmla="*/ 419732 h 1542374"/>
              <a:gd name="connsiteX2434" fmla="*/ 1022165 w 6798686"/>
              <a:gd name="connsiteY2434" fmla="*/ 431116 h 1542374"/>
              <a:gd name="connsiteX2435" fmla="*/ 818036 w 6798686"/>
              <a:gd name="connsiteY2435" fmla="*/ 173887 h 1542374"/>
              <a:gd name="connsiteX2436" fmla="*/ 679964 w 6798686"/>
              <a:gd name="connsiteY2436" fmla="*/ 0 h 1542374"/>
              <a:gd name="connsiteX2437" fmla="*/ 674729 w 6798686"/>
              <a:gd name="connsiteY2437" fmla="*/ 0 h 1542374"/>
              <a:gd name="connsiteX2438" fmla="*/ 814809 w 6798686"/>
              <a:gd name="connsiteY2438" fmla="*/ 176421 h 1542374"/>
              <a:gd name="connsiteX2439" fmla="*/ 1018150 w 6798686"/>
              <a:gd name="connsiteY2439" fmla="*/ 432674 h 1542374"/>
              <a:gd name="connsiteX2440" fmla="*/ 988525 w 6798686"/>
              <a:gd name="connsiteY2440" fmla="*/ 444414 h 1542374"/>
              <a:gd name="connsiteX2441" fmla="*/ 765914 w 6798686"/>
              <a:gd name="connsiteY2441" fmla="*/ 181097 h 1542374"/>
              <a:gd name="connsiteX2442" fmla="*/ 613122 w 6798686"/>
              <a:gd name="connsiteY2442" fmla="*/ 0 h 1542374"/>
              <a:gd name="connsiteX2443" fmla="*/ 607636 w 6798686"/>
              <a:gd name="connsiteY2443" fmla="*/ 0 h 1542374"/>
              <a:gd name="connsiteX2444" fmla="*/ 762686 w 6798686"/>
              <a:gd name="connsiteY2444" fmla="*/ 183781 h 1542374"/>
              <a:gd name="connsiteX2445" fmla="*/ 984432 w 6798686"/>
              <a:gd name="connsiteY2445" fmla="*/ 446080 h 1542374"/>
              <a:gd name="connsiteX2446" fmla="*/ 955345 w 6798686"/>
              <a:gd name="connsiteY2446" fmla="*/ 458055 h 1542374"/>
              <a:gd name="connsiteX2447" fmla="*/ 955153 w 6798686"/>
              <a:gd name="connsiteY2447" fmla="*/ 457851 h 1542374"/>
              <a:gd name="connsiteX2448" fmla="*/ 703110 w 6798686"/>
              <a:gd name="connsiteY2448" fmla="*/ 179625 h 1542374"/>
              <a:gd name="connsiteX2449" fmla="*/ 541433 w 6798686"/>
              <a:gd name="connsiteY2449" fmla="*/ 0 h 1542374"/>
              <a:gd name="connsiteX2450" fmla="*/ 535683 w 6798686"/>
              <a:gd name="connsiteY2450" fmla="*/ 0 h 1542374"/>
              <a:gd name="connsiteX2451" fmla="*/ 699920 w 6798686"/>
              <a:gd name="connsiteY2451" fmla="*/ 182469 h 1542374"/>
              <a:gd name="connsiteX2452" fmla="*/ 951157 w 6798686"/>
              <a:gd name="connsiteY2452" fmla="*/ 459820 h 1542374"/>
              <a:gd name="connsiteX2453" fmla="*/ 922627 w 6798686"/>
              <a:gd name="connsiteY2453" fmla="*/ 471916 h 1542374"/>
              <a:gd name="connsiteX2454" fmla="*/ 920571 w 6798686"/>
              <a:gd name="connsiteY2454" fmla="*/ 469897 h 1542374"/>
              <a:gd name="connsiteX2455" fmla="*/ 641573 w 6798686"/>
              <a:gd name="connsiteY2455" fmla="*/ 183007 h 1542374"/>
              <a:gd name="connsiteX2456" fmla="*/ 465458 w 6798686"/>
              <a:gd name="connsiteY2456" fmla="*/ 0 h 1542374"/>
              <a:gd name="connsiteX2457" fmla="*/ 459404 w 6798686"/>
              <a:gd name="connsiteY2457" fmla="*/ 0 h 1542374"/>
              <a:gd name="connsiteX2458" fmla="*/ 638422 w 6798686"/>
              <a:gd name="connsiteY2458" fmla="*/ 186021 h 1542374"/>
              <a:gd name="connsiteX2459" fmla="*/ 917516 w 6798686"/>
              <a:gd name="connsiteY2459" fmla="*/ 473006 h 1542374"/>
              <a:gd name="connsiteX2460" fmla="*/ 918285 w 6798686"/>
              <a:gd name="connsiteY2460" fmla="*/ 473776 h 1542374"/>
              <a:gd name="connsiteX2461" fmla="*/ 890312 w 6798686"/>
              <a:gd name="connsiteY2461" fmla="*/ 485872 h 1542374"/>
              <a:gd name="connsiteX2462" fmla="*/ 885970 w 6798686"/>
              <a:gd name="connsiteY2462" fmla="*/ 481935 h 1542374"/>
              <a:gd name="connsiteX2463" fmla="*/ 574369 w 6798686"/>
              <a:gd name="connsiteY2463" fmla="*/ 184686 h 1542374"/>
              <a:gd name="connsiteX2464" fmla="*/ 378886 w 6798686"/>
              <a:gd name="connsiteY2464" fmla="*/ 0 h 1542374"/>
              <a:gd name="connsiteX2465" fmla="*/ 372420 w 6798686"/>
              <a:gd name="connsiteY2465" fmla="*/ 0 h 1542374"/>
              <a:gd name="connsiteX2466" fmla="*/ 571276 w 6798686"/>
              <a:gd name="connsiteY2466" fmla="*/ 187869 h 1542374"/>
              <a:gd name="connsiteX2467" fmla="*/ 882992 w 6798686"/>
              <a:gd name="connsiteY2467" fmla="*/ 485230 h 1542374"/>
              <a:gd name="connsiteX2468" fmla="*/ 885836 w 6798686"/>
              <a:gd name="connsiteY2468" fmla="*/ 487818 h 1542374"/>
              <a:gd name="connsiteX2469" fmla="*/ 858420 w 6798686"/>
              <a:gd name="connsiteY2469" fmla="*/ 499803 h 1542374"/>
              <a:gd name="connsiteX2470" fmla="*/ 851369 w 6798686"/>
              <a:gd name="connsiteY2470" fmla="*/ 493968 h 1542374"/>
              <a:gd name="connsiteX2471" fmla="*/ 499730 w 6798686"/>
              <a:gd name="connsiteY2471" fmla="*/ 184154 h 1542374"/>
              <a:gd name="connsiteX2472" fmla="*/ 290742 w 6798686"/>
              <a:gd name="connsiteY2472" fmla="*/ 0 h 1542374"/>
              <a:gd name="connsiteX2473" fmla="*/ 283883 w 6798686"/>
              <a:gd name="connsiteY2473" fmla="*/ 0 h 1542374"/>
              <a:gd name="connsiteX2474" fmla="*/ 496695 w 6798686"/>
              <a:gd name="connsiteY2474" fmla="*/ 187525 h 1542374"/>
              <a:gd name="connsiteX2475" fmla="*/ 848468 w 6798686"/>
              <a:gd name="connsiteY2475" fmla="*/ 497465 h 1542374"/>
              <a:gd name="connsiteX2476" fmla="*/ 853752 w 6798686"/>
              <a:gd name="connsiteY2476" fmla="*/ 501845 h 1542374"/>
              <a:gd name="connsiteX2477" fmla="*/ 852983 w 6798686"/>
              <a:gd name="connsiteY2477" fmla="*/ 502179 h 1542374"/>
              <a:gd name="connsiteX2478" fmla="*/ 826874 w 6798686"/>
              <a:gd name="connsiteY2478" fmla="*/ 513599 h 1542374"/>
              <a:gd name="connsiteX2479" fmla="*/ 816749 w 6798686"/>
              <a:gd name="connsiteY2479" fmla="*/ 505999 h 1542374"/>
              <a:gd name="connsiteX2480" fmla="*/ 415101 w 6798686"/>
              <a:gd name="connsiteY2480" fmla="*/ 180669 h 1542374"/>
              <a:gd name="connsiteX2481" fmla="*/ 194647 w 6798686"/>
              <a:gd name="connsiteY2481" fmla="*/ 0 h 1542374"/>
              <a:gd name="connsiteX2482" fmla="*/ 187350 w 6798686"/>
              <a:gd name="connsiteY2482" fmla="*/ 0 h 1542374"/>
              <a:gd name="connsiteX2483" fmla="*/ 412123 w 6798686"/>
              <a:gd name="connsiteY2483" fmla="*/ 184213 h 1542374"/>
              <a:gd name="connsiteX2484" fmla="*/ 813963 w 6798686"/>
              <a:gd name="connsiteY2484" fmla="*/ 509695 h 1542374"/>
              <a:gd name="connsiteX2485" fmla="*/ 821994 w 6798686"/>
              <a:gd name="connsiteY2485" fmla="*/ 515720 h 1542374"/>
              <a:gd name="connsiteX2486" fmla="*/ 795654 w 6798686"/>
              <a:gd name="connsiteY2486" fmla="*/ 527130 h 1542374"/>
              <a:gd name="connsiteX2487" fmla="*/ 782110 w 6798686"/>
              <a:gd name="connsiteY2487" fmla="*/ 518023 h 1542374"/>
              <a:gd name="connsiteX2488" fmla="*/ 316735 w 6798686"/>
              <a:gd name="connsiteY2488" fmla="*/ 173051 h 1542374"/>
              <a:gd name="connsiteX2489" fmla="*/ 89185 w 6798686"/>
              <a:gd name="connsiteY2489" fmla="*/ 0 h 1542374"/>
              <a:gd name="connsiteX2490" fmla="*/ 81383 w 6798686"/>
              <a:gd name="connsiteY2490" fmla="*/ 0 h 1542374"/>
              <a:gd name="connsiteX2491" fmla="*/ 313834 w 6798686"/>
              <a:gd name="connsiteY2491" fmla="*/ 176786 h 1542374"/>
              <a:gd name="connsiteX2492" fmla="*/ 779478 w 6798686"/>
              <a:gd name="connsiteY2492" fmla="*/ 521935 h 1542374"/>
              <a:gd name="connsiteX2493" fmla="*/ 790486 w 6798686"/>
              <a:gd name="connsiteY2493" fmla="*/ 529345 h 1542374"/>
              <a:gd name="connsiteX2494" fmla="*/ 764665 w 6798686"/>
              <a:gd name="connsiteY2494" fmla="*/ 540281 h 1542374"/>
              <a:gd name="connsiteX2495" fmla="*/ 747470 w 6798686"/>
              <a:gd name="connsiteY2495" fmla="*/ 530048 h 1542374"/>
              <a:gd name="connsiteX2496" fmla="*/ 198638 w 6798686"/>
              <a:gd name="connsiteY2496" fmla="*/ 159243 h 1542374"/>
              <a:gd name="connsiteX2497" fmla="*/ 0 w 6798686"/>
              <a:gd name="connsiteY2497" fmla="*/ 19178 h 1542374"/>
              <a:gd name="connsiteX2498" fmla="*/ 0 w 6798686"/>
              <a:gd name="connsiteY2498" fmla="*/ 25062 h 1542374"/>
              <a:gd name="connsiteX2499" fmla="*/ 195833 w 6798686"/>
              <a:gd name="connsiteY2499" fmla="*/ 163151 h 1542374"/>
              <a:gd name="connsiteX2500" fmla="*/ 745011 w 6798686"/>
              <a:gd name="connsiteY2500" fmla="*/ 534169 h 1542374"/>
              <a:gd name="connsiteX2501" fmla="*/ 759132 w 6798686"/>
              <a:gd name="connsiteY2501" fmla="*/ 542575 h 1542374"/>
              <a:gd name="connsiteX2502" fmla="*/ 733734 w 6798686"/>
              <a:gd name="connsiteY2502" fmla="*/ 552918 h 1542374"/>
              <a:gd name="connsiteX2503" fmla="*/ 712812 w 6798686"/>
              <a:gd name="connsiteY2503" fmla="*/ 542073 h 1542374"/>
              <a:gd name="connsiteX2504" fmla="*/ 51128 w 6798686"/>
              <a:gd name="connsiteY2504" fmla="*/ 135543 h 1542374"/>
              <a:gd name="connsiteX2505" fmla="*/ 0 w 6798686"/>
              <a:gd name="connsiteY2505" fmla="*/ 102048 h 1542374"/>
              <a:gd name="connsiteX2506" fmla="*/ 0 w 6798686"/>
              <a:gd name="connsiteY2506" fmla="*/ 107899 h 1542374"/>
              <a:gd name="connsiteX2507" fmla="*/ 48438 w 6798686"/>
              <a:gd name="connsiteY2507" fmla="*/ 139632 h 1542374"/>
              <a:gd name="connsiteX2508" fmla="*/ 710544 w 6798686"/>
              <a:gd name="connsiteY2508" fmla="*/ 546413 h 1542374"/>
              <a:gd name="connsiteX2509" fmla="*/ 727701 w 6798686"/>
              <a:gd name="connsiteY2509" fmla="*/ 555305 h 1542374"/>
              <a:gd name="connsiteX2510" fmla="*/ 702591 w 6798686"/>
              <a:gd name="connsiteY2510" fmla="*/ 564897 h 1542374"/>
              <a:gd name="connsiteX2511" fmla="*/ 678134 w 6798686"/>
              <a:gd name="connsiteY2511" fmla="*/ 554102 h 1542374"/>
              <a:gd name="connsiteX2512" fmla="*/ 68262 w 6798686"/>
              <a:gd name="connsiteY2512" fmla="*/ 223616 h 1542374"/>
              <a:gd name="connsiteX2513" fmla="*/ 0 w 6798686"/>
              <a:gd name="connsiteY2513" fmla="*/ 181873 h 1542374"/>
              <a:gd name="connsiteX2514" fmla="*/ 0 w 6798686"/>
              <a:gd name="connsiteY2514" fmla="*/ 187702 h 1542374"/>
              <a:gd name="connsiteX2515" fmla="*/ 65775 w 6798686"/>
              <a:gd name="connsiteY2515" fmla="*/ 227925 h 1542374"/>
              <a:gd name="connsiteX2516" fmla="*/ 676097 w 6798686"/>
              <a:gd name="connsiteY2516" fmla="*/ 558651 h 1542374"/>
              <a:gd name="connsiteX2517" fmla="*/ 695828 w 6798686"/>
              <a:gd name="connsiteY2517" fmla="*/ 567368 h 1542374"/>
              <a:gd name="connsiteX2518" fmla="*/ 686126 w 6798686"/>
              <a:gd name="connsiteY2518" fmla="*/ 570809 h 1542374"/>
              <a:gd name="connsiteX2519" fmla="*/ 670737 w 6798686"/>
              <a:gd name="connsiteY2519" fmla="*/ 576092 h 1542374"/>
              <a:gd name="connsiteX2520" fmla="*/ 643437 w 6798686"/>
              <a:gd name="connsiteY2520" fmla="*/ 566134 h 1542374"/>
              <a:gd name="connsiteX2521" fmla="*/ 131422 w 6798686"/>
              <a:gd name="connsiteY2521" fmla="*/ 330560 h 1542374"/>
              <a:gd name="connsiteX2522" fmla="*/ 0 w 6798686"/>
              <a:gd name="connsiteY2522" fmla="*/ 257618 h 1542374"/>
              <a:gd name="connsiteX2523" fmla="*/ 0 w 6798686"/>
              <a:gd name="connsiteY2523" fmla="*/ 263415 h 1542374"/>
              <a:gd name="connsiteX2524" fmla="*/ 129181 w 6798686"/>
              <a:gd name="connsiteY2524" fmla="*/ 335111 h 1542374"/>
              <a:gd name="connsiteX2525" fmla="*/ 641669 w 6798686"/>
              <a:gd name="connsiteY2525" fmla="*/ 570886 h 1542374"/>
              <a:gd name="connsiteX2526" fmla="*/ 663091 w 6798686"/>
              <a:gd name="connsiteY2526" fmla="*/ 578713 h 1542374"/>
              <a:gd name="connsiteX2527" fmla="*/ 638807 w 6798686"/>
              <a:gd name="connsiteY2527" fmla="*/ 586839 h 1542374"/>
              <a:gd name="connsiteX2528" fmla="*/ 608720 w 6798686"/>
              <a:gd name="connsiteY2528" fmla="*/ 578171 h 1542374"/>
              <a:gd name="connsiteX2529" fmla="*/ 72415 w 6798686"/>
              <a:gd name="connsiteY2529" fmla="*/ 366947 h 1542374"/>
              <a:gd name="connsiteX2530" fmla="*/ 0 w 6798686"/>
              <a:gd name="connsiteY2530" fmla="*/ 330051 h 1542374"/>
              <a:gd name="connsiteX2531" fmla="*/ 0 w 6798686"/>
              <a:gd name="connsiteY2531" fmla="*/ 335827 h 1542374"/>
              <a:gd name="connsiteX2532" fmla="*/ 70342 w 6798686"/>
              <a:gd name="connsiteY2532" fmla="*/ 371666 h 1542374"/>
              <a:gd name="connsiteX2533" fmla="*/ 607260 w 6798686"/>
              <a:gd name="connsiteY2533" fmla="*/ 583108 h 1542374"/>
              <a:gd name="connsiteX2534" fmla="*/ 630046 w 6798686"/>
              <a:gd name="connsiteY2534" fmla="*/ 589708 h 1542374"/>
              <a:gd name="connsiteX2535" fmla="*/ 606876 w 6798686"/>
              <a:gd name="connsiteY2535" fmla="*/ 597183 h 1542374"/>
              <a:gd name="connsiteX2536" fmla="*/ 573985 w 6798686"/>
              <a:gd name="connsiteY2536" fmla="*/ 590215 h 1542374"/>
              <a:gd name="connsiteX2537" fmla="*/ 56677 w 6798686"/>
              <a:gd name="connsiteY2537" fmla="*/ 424516 h 1542374"/>
              <a:gd name="connsiteX2538" fmla="*/ 0 w 6798686"/>
              <a:gd name="connsiteY2538" fmla="*/ 399903 h 1542374"/>
              <a:gd name="connsiteX2539" fmla="*/ 0 w 6798686"/>
              <a:gd name="connsiteY2539" fmla="*/ 405611 h 1542374"/>
              <a:gd name="connsiteX2540" fmla="*/ 54828 w 6798686"/>
              <a:gd name="connsiteY2540" fmla="*/ 429419 h 1542374"/>
              <a:gd name="connsiteX2541" fmla="*/ 572871 w 6798686"/>
              <a:gd name="connsiteY2541" fmla="*/ 595339 h 1542374"/>
              <a:gd name="connsiteX2542" fmla="*/ 596617 w 6798686"/>
              <a:gd name="connsiteY2542" fmla="*/ 600430 h 1542374"/>
              <a:gd name="connsiteX2543" fmla="*/ 574927 w 6798686"/>
              <a:gd name="connsiteY2543" fmla="*/ 607154 h 1542374"/>
              <a:gd name="connsiteX2544" fmla="*/ 539250 w 6798686"/>
              <a:gd name="connsiteY2544" fmla="*/ 602274 h 1542374"/>
              <a:gd name="connsiteX2545" fmla="*/ 3124 w 6798686"/>
              <a:gd name="connsiteY2545" fmla="*/ 465534 h 1542374"/>
              <a:gd name="connsiteX2546" fmla="*/ 0 w 6798686"/>
              <a:gd name="connsiteY2546" fmla="*/ 464337 h 1542374"/>
              <a:gd name="connsiteX2547" fmla="*/ 0 w 6798686"/>
              <a:gd name="connsiteY2547" fmla="*/ 470217 h 1542374"/>
              <a:gd name="connsiteX2548" fmla="*/ 130878 w 6798686"/>
              <a:gd name="connsiteY2548" fmla="*/ 514287 h 1542374"/>
              <a:gd name="connsiteX2549" fmla="*/ 538500 w 6798686"/>
              <a:gd name="connsiteY2549" fmla="*/ 607538 h 1542374"/>
              <a:gd name="connsiteX2550" fmla="*/ 562650 w 6798686"/>
              <a:gd name="connsiteY2550" fmla="*/ 610901 h 1542374"/>
              <a:gd name="connsiteX2551" fmla="*/ 542957 w 6798686"/>
              <a:gd name="connsiteY2551" fmla="*/ 616741 h 1542374"/>
              <a:gd name="connsiteX2552" fmla="*/ 504514 w 6798686"/>
              <a:gd name="connsiteY2552" fmla="*/ 614339 h 1542374"/>
              <a:gd name="connsiteX2553" fmla="*/ 93587 w 6798686"/>
              <a:gd name="connsiteY2553" fmla="*/ 549250 h 1542374"/>
              <a:gd name="connsiteX2554" fmla="*/ 0 w 6798686"/>
              <a:gd name="connsiteY2554" fmla="*/ 523535 h 1542374"/>
              <a:gd name="connsiteX2555" fmla="*/ 0 w 6798686"/>
              <a:gd name="connsiteY2555" fmla="*/ 529151 h 1542374"/>
              <a:gd name="connsiteX2556" fmla="*/ 92363 w 6798686"/>
              <a:gd name="connsiteY2556" fmla="*/ 554526 h 1542374"/>
              <a:gd name="connsiteX2557" fmla="*/ 504111 w 6798686"/>
              <a:gd name="connsiteY2557" fmla="*/ 619738 h 1542374"/>
              <a:gd name="connsiteX2558" fmla="*/ 527492 w 6798686"/>
              <a:gd name="connsiteY2558" fmla="*/ 621237 h 1542374"/>
              <a:gd name="connsiteX2559" fmla="*/ 512160 w 6798686"/>
              <a:gd name="connsiteY2559" fmla="*/ 625617 h 1542374"/>
              <a:gd name="connsiteX2560" fmla="*/ 469740 w 6798686"/>
              <a:gd name="connsiteY2560" fmla="*/ 626424 h 1542374"/>
              <a:gd name="connsiteX2561" fmla="*/ 49668 w 6798686"/>
              <a:gd name="connsiteY2561" fmla="*/ 588970 h 1542374"/>
              <a:gd name="connsiteX2562" fmla="*/ 0 w 6798686"/>
              <a:gd name="connsiteY2562" fmla="*/ 578242 h 1542374"/>
              <a:gd name="connsiteX2563" fmla="*/ 0 w 6798686"/>
              <a:gd name="connsiteY2563" fmla="*/ 583582 h 1542374"/>
              <a:gd name="connsiteX2564" fmla="*/ 56626 w 6798686"/>
              <a:gd name="connsiteY2564" fmla="*/ 595555 h 1542374"/>
              <a:gd name="connsiteX2565" fmla="*/ 469760 w 6798686"/>
              <a:gd name="connsiteY2565" fmla="*/ 631919 h 1542374"/>
              <a:gd name="connsiteX2566" fmla="*/ 490201 w 6798686"/>
              <a:gd name="connsiteY2566" fmla="*/ 631707 h 1542374"/>
              <a:gd name="connsiteX2567" fmla="*/ 478885 w 6798686"/>
              <a:gd name="connsiteY2567" fmla="*/ 634743 h 1542374"/>
              <a:gd name="connsiteX2568" fmla="*/ 434985 w 6798686"/>
              <a:gd name="connsiteY2568" fmla="*/ 638508 h 1542374"/>
              <a:gd name="connsiteX2569" fmla="*/ 7870 w 6798686"/>
              <a:gd name="connsiteY2569" fmla="*/ 629877 h 1542374"/>
              <a:gd name="connsiteX2570" fmla="*/ 0 w 6798686"/>
              <a:gd name="connsiteY2570" fmla="*/ 628642 h 1542374"/>
              <a:gd name="connsiteX2571" fmla="*/ 0 w 6798686"/>
              <a:gd name="connsiteY2571" fmla="*/ 633629 h 1542374"/>
              <a:gd name="connsiteX2572" fmla="*/ 20367 w 6798686"/>
              <a:gd name="connsiteY2572" fmla="*/ 636664 h 1542374"/>
              <a:gd name="connsiteX2573" fmla="*/ 435408 w 6798686"/>
              <a:gd name="connsiteY2573" fmla="*/ 644080 h 1542374"/>
              <a:gd name="connsiteX2574" fmla="*/ 446570 w 6798686"/>
              <a:gd name="connsiteY2574" fmla="*/ 643177 h 1542374"/>
              <a:gd name="connsiteX2575" fmla="*/ 446090 w 6798686"/>
              <a:gd name="connsiteY2575" fmla="*/ 643311 h 1542374"/>
              <a:gd name="connsiteX2576" fmla="*/ 400211 w 6798686"/>
              <a:gd name="connsiteY2576" fmla="*/ 650631 h 1542374"/>
              <a:gd name="connsiteX2577" fmla="*/ 108029 w 6798686"/>
              <a:gd name="connsiteY2577" fmla="*/ 674618 h 1542374"/>
              <a:gd name="connsiteX2578" fmla="*/ 0 w 6798686"/>
              <a:gd name="connsiteY2578" fmla="*/ 672133 h 1542374"/>
              <a:gd name="connsiteX2579" fmla="*/ 0 w 6798686"/>
              <a:gd name="connsiteY2579" fmla="*/ 677852 h 1542374"/>
              <a:gd name="connsiteX2580" fmla="*/ 109984 w 6798686"/>
              <a:gd name="connsiteY2580" fmla="*/ 680000 h 1542374"/>
              <a:gd name="connsiteX2581" fmla="*/ 379712 w 6798686"/>
              <a:gd name="connsiteY2581" fmla="*/ 659277 h 1542374"/>
              <a:gd name="connsiteX2582" fmla="*/ 79644 w 6798686"/>
              <a:gd name="connsiteY2582" fmla="*/ 706546 h 1542374"/>
              <a:gd name="connsiteX2583" fmla="*/ 0 w 6798686"/>
              <a:gd name="connsiteY2583" fmla="*/ 710221 h 1542374"/>
              <a:gd name="connsiteX2584" fmla="*/ 0 w 6798686"/>
              <a:gd name="connsiteY2584" fmla="*/ 717398 h 1542374"/>
              <a:gd name="connsiteX2585" fmla="*/ 73125 w 6798686"/>
              <a:gd name="connsiteY2585" fmla="*/ 713359 h 1542374"/>
              <a:gd name="connsiteX2586" fmla="*/ 451527 w 6798686"/>
              <a:gd name="connsiteY2586" fmla="*/ 648134 h 1542374"/>
              <a:gd name="connsiteX2587" fmla="*/ 513179 w 6798686"/>
              <a:gd name="connsiteY2587" fmla="*/ 636894 h 1542374"/>
              <a:gd name="connsiteX2588" fmla="*/ 597654 w 6798686"/>
              <a:gd name="connsiteY2588" fmla="*/ 626655 h 1542374"/>
              <a:gd name="connsiteX2589" fmla="*/ 617404 w 6798686"/>
              <a:gd name="connsiteY2589" fmla="*/ 625310 h 1542374"/>
              <a:gd name="connsiteX2590" fmla="*/ 707548 w 6798686"/>
              <a:gd name="connsiteY2590" fmla="*/ 627461 h 1542374"/>
              <a:gd name="connsiteX2591" fmla="*/ 764761 w 6798686"/>
              <a:gd name="connsiteY2591" fmla="*/ 633071 h 1542374"/>
              <a:gd name="connsiteX2592" fmla="*/ 774963 w 6798686"/>
              <a:gd name="connsiteY2592" fmla="*/ 634070 h 1542374"/>
              <a:gd name="connsiteX2593" fmla="*/ 781687 w 6798686"/>
              <a:gd name="connsiteY2593" fmla="*/ 635262 h 1542374"/>
              <a:gd name="connsiteX2594" fmla="*/ 843761 w 6798686"/>
              <a:gd name="connsiteY2594" fmla="*/ 646347 h 1542374"/>
              <a:gd name="connsiteX2595" fmla="*/ 914289 w 6798686"/>
              <a:gd name="connsiteY2595" fmla="*/ 664848 h 1542374"/>
              <a:gd name="connsiteX2596" fmla="*/ 964663 w 6798686"/>
              <a:gd name="connsiteY2596" fmla="*/ 682293 h 1542374"/>
              <a:gd name="connsiteX2597" fmla="*/ 983068 w 6798686"/>
              <a:gd name="connsiteY2597" fmla="*/ 688537 h 1542374"/>
              <a:gd name="connsiteX2598" fmla="*/ 999322 w 6798686"/>
              <a:gd name="connsiteY2598" fmla="*/ 695491 h 1542374"/>
              <a:gd name="connsiteX2599" fmla="*/ 1042818 w 6798686"/>
              <a:gd name="connsiteY2599" fmla="*/ 713051 h 1542374"/>
              <a:gd name="connsiteX2600" fmla="*/ 1102030 w 6798686"/>
              <a:gd name="connsiteY2600" fmla="*/ 740563 h 1542374"/>
              <a:gd name="connsiteX2601" fmla="*/ 1160703 w 6798686"/>
              <a:gd name="connsiteY2601" fmla="*/ 770707 h 1542374"/>
              <a:gd name="connsiteX2602" fmla="*/ 1220415 w 6798686"/>
              <a:gd name="connsiteY2602" fmla="*/ 804270 h 1542374"/>
              <a:gd name="connsiteX2603" fmla="*/ 1279741 w 6798686"/>
              <a:gd name="connsiteY2603" fmla="*/ 840447 h 1542374"/>
              <a:gd name="connsiteX2604" fmla="*/ 1341624 w 6798686"/>
              <a:gd name="connsiteY2604" fmla="*/ 880869 h 1542374"/>
              <a:gd name="connsiteX2605" fmla="*/ 1399221 w 6798686"/>
              <a:gd name="connsiteY2605" fmla="*/ 920773 h 1542374"/>
              <a:gd name="connsiteX2606" fmla="*/ 1458279 w 6798686"/>
              <a:gd name="connsiteY2606" fmla="*/ 964077 h 1542374"/>
              <a:gd name="connsiteX2607" fmla="*/ 1516819 w 6798686"/>
              <a:gd name="connsiteY2607" fmla="*/ 1009071 h 1542374"/>
              <a:gd name="connsiteX2608" fmla="*/ 1575819 w 6798686"/>
              <a:gd name="connsiteY2608" fmla="*/ 1056237 h 1542374"/>
              <a:gd name="connsiteX2609" fmla="*/ 1633686 w 6798686"/>
              <a:gd name="connsiteY2609" fmla="*/ 1104171 h 1542374"/>
              <a:gd name="connsiteX2610" fmla="*/ 1690823 w 6798686"/>
              <a:gd name="connsiteY2610" fmla="*/ 1153066 h 1542374"/>
              <a:gd name="connsiteX2611" fmla="*/ 1747403 w 6798686"/>
              <a:gd name="connsiteY2611" fmla="*/ 1202845 h 1542374"/>
              <a:gd name="connsiteX2612" fmla="*/ 2261711 w 6798686"/>
              <a:gd name="connsiteY2612" fmla="*/ 1511987 h 1542374"/>
              <a:gd name="connsiteX2613" fmla="*/ 2551679 w 6798686"/>
              <a:gd name="connsiteY2613" fmla="*/ 1539614 h 1542374"/>
              <a:gd name="connsiteX2614" fmla="*/ 2623974 w 6798686"/>
              <a:gd name="connsiteY2614" fmla="*/ 1530815 h 1542374"/>
              <a:gd name="connsiteX2615" fmla="*/ 2965623 w 6798686"/>
              <a:gd name="connsiteY2615" fmla="*/ 1413871 h 1542374"/>
              <a:gd name="connsiteX2616" fmla="*/ 3554339 w 6798686"/>
              <a:gd name="connsiteY2616" fmla="*/ 978851 h 1542374"/>
              <a:gd name="connsiteX2617" fmla="*/ 3925863 w 6798686"/>
              <a:gd name="connsiteY2617" fmla="*/ 610574 h 1542374"/>
              <a:gd name="connsiteX2618" fmla="*/ 4065093 w 6798686"/>
              <a:gd name="connsiteY2618" fmla="*/ 591493 h 1542374"/>
              <a:gd name="connsiteX2619" fmla="*/ 4848351 w 6798686"/>
              <a:gd name="connsiteY2619" fmla="*/ 727288 h 1542374"/>
              <a:gd name="connsiteX2620" fmla="*/ 5192939 w 6798686"/>
              <a:gd name="connsiteY2620" fmla="*/ 1034182 h 1542374"/>
              <a:gd name="connsiteX2621" fmla="*/ 5349729 w 6798686"/>
              <a:gd name="connsiteY2621" fmla="*/ 1194161 h 1542374"/>
              <a:gd name="connsiteX2622" fmla="*/ 5680100 w 6798686"/>
              <a:gd name="connsiteY2622" fmla="*/ 1391354 h 1542374"/>
              <a:gd name="connsiteX2623" fmla="*/ 6035467 w 6798686"/>
              <a:gd name="connsiteY2623" fmla="*/ 1429855 h 1542374"/>
              <a:gd name="connsiteX2624" fmla="*/ 6058675 w 6798686"/>
              <a:gd name="connsiteY2624" fmla="*/ 1428203 h 1542374"/>
              <a:gd name="connsiteX2625" fmla="*/ 6769043 w 6798686"/>
              <a:gd name="connsiteY2625" fmla="*/ 1248819 h 1542374"/>
              <a:gd name="connsiteX2626" fmla="*/ 6798686 w 6798686"/>
              <a:gd name="connsiteY2626" fmla="*/ 1238810 h 1542374"/>
              <a:gd name="connsiteX2627" fmla="*/ 6796842 w 6798686"/>
              <a:gd name="connsiteY2627" fmla="*/ 1233354 h 1542374"/>
              <a:gd name="connsiteX2628" fmla="*/ 6767179 w 6798686"/>
              <a:gd name="connsiteY2628" fmla="*/ 1243363 h 1542374"/>
              <a:gd name="connsiteX2629" fmla="*/ 5353668 w 6798686"/>
              <a:gd name="connsiteY2629" fmla="*/ 1189973 h 1542374"/>
              <a:gd name="connsiteX2630" fmla="*/ 5197128 w 6798686"/>
              <a:gd name="connsiteY2630" fmla="*/ 1030243 h 1542374"/>
              <a:gd name="connsiteX2631" fmla="*/ 4851367 w 6798686"/>
              <a:gd name="connsiteY2631" fmla="*/ 722388 h 1542374"/>
              <a:gd name="connsiteX2632" fmla="*/ 4064478 w 6798686"/>
              <a:gd name="connsiteY2632" fmla="*/ 585771 h 1542374"/>
              <a:gd name="connsiteX2633" fmla="*/ 3932395 w 6798686"/>
              <a:gd name="connsiteY2633" fmla="*/ 603696 h 1542374"/>
              <a:gd name="connsiteX2634" fmla="*/ 3946381 w 6798686"/>
              <a:gd name="connsiteY2634" fmla="*/ 588974 h 1542374"/>
              <a:gd name="connsiteX2635" fmla="*/ 3999848 w 6798686"/>
              <a:gd name="connsiteY2635" fmla="*/ 584244 h 1542374"/>
              <a:gd name="connsiteX2636" fmla="*/ 4165745 w 6798686"/>
              <a:gd name="connsiteY2636" fmla="*/ 567660 h 1542374"/>
              <a:gd name="connsiteX2637" fmla="*/ 4917341 w 6798686"/>
              <a:gd name="connsiteY2637" fmla="*/ 706942 h 1542374"/>
              <a:gd name="connsiteX2638" fmla="*/ 5248520 w 6798686"/>
              <a:gd name="connsiteY2638" fmla="*/ 1005556 h 1542374"/>
              <a:gd name="connsiteX2639" fmla="*/ 5399104 w 6798686"/>
              <a:gd name="connsiteY2639" fmla="*/ 1160885 h 1542374"/>
              <a:gd name="connsiteX2640" fmla="*/ 5715816 w 6798686"/>
              <a:gd name="connsiteY2640" fmla="*/ 1353602 h 1542374"/>
              <a:gd name="connsiteX2641" fmla="*/ 6056331 w 6798686"/>
              <a:gd name="connsiteY2641" fmla="*/ 1395081 h 1542374"/>
              <a:gd name="connsiteX2642" fmla="*/ 6096830 w 6798686"/>
              <a:gd name="connsiteY2642" fmla="*/ 1392468 h 1542374"/>
              <a:gd name="connsiteX2643" fmla="*/ 6759148 w 6798686"/>
              <a:gd name="connsiteY2643" fmla="*/ 1231836 h 1542374"/>
              <a:gd name="connsiteX2644" fmla="*/ 6788908 w 6798686"/>
              <a:gd name="connsiteY2644" fmla="*/ 1222230 h 1542374"/>
              <a:gd name="connsiteX2645" fmla="*/ 6787159 w 6798686"/>
              <a:gd name="connsiteY2645" fmla="*/ 1216831 h 1542374"/>
              <a:gd name="connsiteX2646" fmla="*/ 6757400 w 6798686"/>
              <a:gd name="connsiteY2646" fmla="*/ 1226437 h 1542374"/>
              <a:gd name="connsiteX2647" fmla="*/ 5403024 w 6798686"/>
              <a:gd name="connsiteY2647" fmla="*/ 1156774 h 1542374"/>
              <a:gd name="connsiteX2648" fmla="*/ 5252669 w 6798686"/>
              <a:gd name="connsiteY2648" fmla="*/ 1001694 h 1542374"/>
              <a:gd name="connsiteX2649" fmla="*/ 4920358 w 6798686"/>
              <a:gd name="connsiteY2649" fmla="*/ 702139 h 1542374"/>
              <a:gd name="connsiteX2650" fmla="*/ 4554463 w 6798686"/>
              <a:gd name="connsiteY2650" fmla="*/ 566204 h 1542374"/>
              <a:gd name="connsiteX2651" fmla="*/ 4165034 w 6798686"/>
              <a:gd name="connsiteY2651" fmla="*/ 562029 h 1542374"/>
              <a:gd name="connsiteX2652" fmla="*/ 3999349 w 6798686"/>
              <a:gd name="connsiteY2652" fmla="*/ 578592 h 1542374"/>
              <a:gd name="connsiteX2653" fmla="*/ 3952279 w 6798686"/>
              <a:gd name="connsiteY2653" fmla="*/ 582736 h 1542374"/>
              <a:gd name="connsiteX2654" fmla="*/ 3981002 w 6798686"/>
              <a:gd name="connsiteY2654" fmla="*/ 552350 h 1542374"/>
              <a:gd name="connsiteX2655" fmla="*/ 4049128 w 6798686"/>
              <a:gd name="connsiteY2655" fmla="*/ 552682 h 1542374"/>
              <a:gd name="connsiteX2656" fmla="*/ 4266397 w 6798686"/>
              <a:gd name="connsiteY2656" fmla="*/ 543818 h 1542374"/>
              <a:gd name="connsiteX2657" fmla="*/ 4986332 w 6798686"/>
              <a:gd name="connsiteY2657" fmla="*/ 686577 h 1542374"/>
              <a:gd name="connsiteX2658" fmla="*/ 5304120 w 6798686"/>
              <a:gd name="connsiteY2658" fmla="*/ 976949 h 1542374"/>
              <a:gd name="connsiteX2659" fmla="*/ 5448479 w 6798686"/>
              <a:gd name="connsiteY2659" fmla="*/ 1127591 h 1542374"/>
              <a:gd name="connsiteX2660" fmla="*/ 5751531 w 6798686"/>
              <a:gd name="connsiteY2660" fmla="*/ 1315812 h 1542374"/>
              <a:gd name="connsiteX2661" fmla="*/ 6077215 w 6798686"/>
              <a:gd name="connsiteY2661" fmla="*/ 1360269 h 1542374"/>
              <a:gd name="connsiteX2662" fmla="*/ 6135735 w 6798686"/>
              <a:gd name="connsiteY2662" fmla="*/ 1356926 h 1542374"/>
              <a:gd name="connsiteX2663" fmla="*/ 6749273 w 6798686"/>
              <a:gd name="connsiteY2663" fmla="*/ 1214795 h 1542374"/>
              <a:gd name="connsiteX2664" fmla="*/ 6779109 w 6798686"/>
              <a:gd name="connsiteY2664" fmla="*/ 1205650 h 1542374"/>
              <a:gd name="connsiteX2665" fmla="*/ 6777476 w 6798686"/>
              <a:gd name="connsiteY2665" fmla="*/ 1200289 h 1542374"/>
              <a:gd name="connsiteX2666" fmla="*/ 6747620 w 6798686"/>
              <a:gd name="connsiteY2666" fmla="*/ 1209454 h 1542374"/>
              <a:gd name="connsiteX2667" fmla="*/ 5452360 w 6798686"/>
              <a:gd name="connsiteY2667" fmla="*/ 1123576 h 1542374"/>
              <a:gd name="connsiteX2668" fmla="*/ 5308231 w 6798686"/>
              <a:gd name="connsiteY2668" fmla="*/ 973164 h 1542374"/>
              <a:gd name="connsiteX2669" fmla="*/ 4989329 w 6798686"/>
              <a:gd name="connsiteY2669" fmla="*/ 681870 h 1542374"/>
              <a:gd name="connsiteX2670" fmla="*/ 4638459 w 6798686"/>
              <a:gd name="connsiteY2670" fmla="*/ 544390 h 1542374"/>
              <a:gd name="connsiteX2671" fmla="*/ 4265590 w 6798686"/>
              <a:gd name="connsiteY2671" fmla="*/ 538288 h 1542374"/>
              <a:gd name="connsiteX2672" fmla="*/ 4049166 w 6798686"/>
              <a:gd name="connsiteY2672" fmla="*/ 547097 h 1542374"/>
              <a:gd name="connsiteX2673" fmla="*/ 3986265 w 6798686"/>
              <a:gd name="connsiteY2673" fmla="*/ 546742 h 1542374"/>
              <a:gd name="connsiteX2674" fmla="*/ 4027533 w 6798686"/>
              <a:gd name="connsiteY2674" fmla="*/ 502809 h 1542374"/>
              <a:gd name="connsiteX2675" fmla="*/ 4215177 w 6798686"/>
              <a:gd name="connsiteY2675" fmla="*/ 511833 h 1542374"/>
              <a:gd name="connsiteX2676" fmla="*/ 4366511 w 6798686"/>
              <a:gd name="connsiteY2676" fmla="*/ 520010 h 1542374"/>
              <a:gd name="connsiteX2677" fmla="*/ 4379287 w 6798686"/>
              <a:gd name="connsiteY2677" fmla="*/ 520360 h 1542374"/>
              <a:gd name="connsiteX2678" fmla="*/ 5055303 w 6798686"/>
              <a:gd name="connsiteY2678" fmla="*/ 666212 h 1542374"/>
              <a:gd name="connsiteX2679" fmla="*/ 5359700 w 6798686"/>
              <a:gd name="connsiteY2679" fmla="*/ 948342 h 1542374"/>
              <a:gd name="connsiteX2680" fmla="*/ 5497854 w 6798686"/>
              <a:gd name="connsiteY2680" fmla="*/ 1094316 h 1542374"/>
              <a:gd name="connsiteX2681" fmla="*/ 5787266 w 6798686"/>
              <a:gd name="connsiteY2681" fmla="*/ 1278041 h 1542374"/>
              <a:gd name="connsiteX2682" fmla="*/ 6098098 w 6798686"/>
              <a:gd name="connsiteY2682" fmla="*/ 1325437 h 1542374"/>
              <a:gd name="connsiteX2683" fmla="*/ 6175600 w 6798686"/>
              <a:gd name="connsiteY2683" fmla="*/ 1321633 h 1542374"/>
              <a:gd name="connsiteX2684" fmla="*/ 6739398 w 6798686"/>
              <a:gd name="connsiteY2684" fmla="*/ 1197696 h 1542374"/>
              <a:gd name="connsiteX2685" fmla="*/ 6769311 w 6798686"/>
              <a:gd name="connsiteY2685" fmla="*/ 1189050 h 1542374"/>
              <a:gd name="connsiteX2686" fmla="*/ 6767793 w 6798686"/>
              <a:gd name="connsiteY2686" fmla="*/ 1183767 h 1542374"/>
              <a:gd name="connsiteX2687" fmla="*/ 6737880 w 6798686"/>
              <a:gd name="connsiteY2687" fmla="*/ 1192413 h 1542374"/>
              <a:gd name="connsiteX2688" fmla="*/ 5501697 w 6798686"/>
              <a:gd name="connsiteY2688" fmla="*/ 1090377 h 1542374"/>
              <a:gd name="connsiteX2689" fmla="*/ 5363773 w 6798686"/>
              <a:gd name="connsiteY2689" fmla="*/ 944634 h 1542374"/>
              <a:gd name="connsiteX2690" fmla="*/ 5058320 w 6798686"/>
              <a:gd name="connsiteY2690" fmla="*/ 661601 h 1542374"/>
              <a:gd name="connsiteX2691" fmla="*/ 4379441 w 6798686"/>
              <a:gd name="connsiteY2691" fmla="*/ 514865 h 1542374"/>
              <a:gd name="connsiteX2692" fmla="*/ 4366665 w 6798686"/>
              <a:gd name="connsiteY2692" fmla="*/ 514513 h 1542374"/>
              <a:gd name="connsiteX2693" fmla="*/ 4215542 w 6798686"/>
              <a:gd name="connsiteY2693" fmla="*/ 506348 h 1542374"/>
              <a:gd name="connsiteX2694" fmla="*/ 4032624 w 6798686"/>
              <a:gd name="connsiteY2694" fmla="*/ 497380 h 1542374"/>
              <a:gd name="connsiteX2695" fmla="*/ 4077081 w 6798686"/>
              <a:gd name="connsiteY2695" fmla="*/ 449769 h 1542374"/>
              <a:gd name="connsiteX2696" fmla="*/ 4295311 w 6798686"/>
              <a:gd name="connsiteY2696" fmla="*/ 474646 h 1542374"/>
              <a:gd name="connsiteX2697" fmla="*/ 4466991 w 6798686"/>
              <a:gd name="connsiteY2697" fmla="*/ 496170 h 1542374"/>
              <a:gd name="connsiteX2698" fmla="*/ 4543532 w 6798686"/>
              <a:gd name="connsiteY2698" fmla="*/ 501526 h 1542374"/>
              <a:gd name="connsiteX2699" fmla="*/ 5124313 w 6798686"/>
              <a:gd name="connsiteY2699" fmla="*/ 645847 h 1542374"/>
              <a:gd name="connsiteX2700" fmla="*/ 5415300 w 6798686"/>
              <a:gd name="connsiteY2700" fmla="*/ 919735 h 1542374"/>
              <a:gd name="connsiteX2701" fmla="*/ 5547230 w 6798686"/>
              <a:gd name="connsiteY2701" fmla="*/ 1061021 h 1542374"/>
              <a:gd name="connsiteX2702" fmla="*/ 5823000 w 6798686"/>
              <a:gd name="connsiteY2702" fmla="*/ 1240232 h 1542374"/>
              <a:gd name="connsiteX2703" fmla="*/ 6119001 w 6798686"/>
              <a:gd name="connsiteY2703" fmla="*/ 1290567 h 1542374"/>
              <a:gd name="connsiteX2704" fmla="*/ 6216695 w 6798686"/>
              <a:gd name="connsiteY2704" fmla="*/ 1286610 h 1542374"/>
              <a:gd name="connsiteX2705" fmla="*/ 6729561 w 6798686"/>
              <a:gd name="connsiteY2705" fmla="*/ 1180539 h 1542374"/>
              <a:gd name="connsiteX2706" fmla="*/ 6759532 w 6798686"/>
              <a:gd name="connsiteY2706" fmla="*/ 1172470 h 1542374"/>
              <a:gd name="connsiteX2707" fmla="*/ 6758111 w 6798686"/>
              <a:gd name="connsiteY2707" fmla="*/ 1167245 h 1542374"/>
              <a:gd name="connsiteX2708" fmla="*/ 6728140 w 6798686"/>
              <a:gd name="connsiteY2708" fmla="*/ 1175314 h 1542374"/>
              <a:gd name="connsiteX2709" fmla="*/ 5551034 w 6798686"/>
              <a:gd name="connsiteY2709" fmla="*/ 1057159 h 1542374"/>
              <a:gd name="connsiteX2710" fmla="*/ 5419316 w 6798686"/>
              <a:gd name="connsiteY2710" fmla="*/ 916104 h 1542374"/>
              <a:gd name="connsiteX2711" fmla="*/ 5127310 w 6798686"/>
              <a:gd name="connsiteY2711" fmla="*/ 641352 h 1542374"/>
              <a:gd name="connsiteX2712" fmla="*/ 4543897 w 6798686"/>
              <a:gd name="connsiteY2712" fmla="*/ 496125 h 1542374"/>
              <a:gd name="connsiteX2713" fmla="*/ 4467394 w 6798686"/>
              <a:gd name="connsiteY2713" fmla="*/ 490769 h 1542374"/>
              <a:gd name="connsiteX2714" fmla="*/ 4296137 w 6798686"/>
              <a:gd name="connsiteY2714" fmla="*/ 469292 h 1542374"/>
              <a:gd name="connsiteX2715" fmla="*/ 4081922 w 6798686"/>
              <a:gd name="connsiteY2715" fmla="*/ 444585 h 1542374"/>
              <a:gd name="connsiteX2716" fmla="*/ 4130414 w 6798686"/>
              <a:gd name="connsiteY2716" fmla="*/ 392503 h 1542374"/>
              <a:gd name="connsiteX2717" fmla="*/ 4159808 w 6798686"/>
              <a:gd name="connsiteY2717" fmla="*/ 394520 h 1542374"/>
              <a:gd name="connsiteX2718" fmla="*/ 4386799 w 6798686"/>
              <a:gd name="connsiteY2718" fmla="*/ 436422 h 1542374"/>
              <a:gd name="connsiteX2719" fmla="*/ 4567470 w 6798686"/>
              <a:gd name="connsiteY2719" fmla="*/ 472322 h 1542374"/>
              <a:gd name="connsiteX2720" fmla="*/ 4684779 w 6798686"/>
              <a:gd name="connsiteY2720" fmla="*/ 484984 h 1542374"/>
              <a:gd name="connsiteX2721" fmla="*/ 5193304 w 6798686"/>
              <a:gd name="connsiteY2721" fmla="*/ 625483 h 1542374"/>
              <a:gd name="connsiteX2722" fmla="*/ 5469324 w 6798686"/>
              <a:gd name="connsiteY2722" fmla="*/ 889630 h 1542374"/>
              <a:gd name="connsiteX2723" fmla="*/ 5596604 w 6798686"/>
              <a:gd name="connsiteY2723" fmla="*/ 1027726 h 1542374"/>
              <a:gd name="connsiteX2724" fmla="*/ 5858158 w 6798686"/>
              <a:gd name="connsiteY2724" fmla="*/ 1202595 h 1542374"/>
              <a:gd name="connsiteX2725" fmla="*/ 6139020 w 6798686"/>
              <a:gd name="connsiteY2725" fmla="*/ 1255947 h 1542374"/>
              <a:gd name="connsiteX2726" fmla="*/ 6258558 w 6798686"/>
              <a:gd name="connsiteY2726" fmla="*/ 1252201 h 1542374"/>
              <a:gd name="connsiteX2727" fmla="*/ 6718476 w 6798686"/>
              <a:gd name="connsiteY2727" fmla="*/ 1163633 h 1542374"/>
              <a:gd name="connsiteX2728" fmla="*/ 6749734 w 6798686"/>
              <a:gd name="connsiteY2728" fmla="*/ 1155871 h 1542374"/>
              <a:gd name="connsiteX2729" fmla="*/ 6748447 w 6798686"/>
              <a:gd name="connsiteY2729" fmla="*/ 1150703 h 1542374"/>
              <a:gd name="connsiteX2730" fmla="*/ 6717189 w 6798686"/>
              <a:gd name="connsiteY2730" fmla="*/ 1158465 h 1542374"/>
              <a:gd name="connsiteX2731" fmla="*/ 5600370 w 6798686"/>
              <a:gd name="connsiteY2731" fmla="*/ 1023961 h 1542374"/>
              <a:gd name="connsiteX2732" fmla="*/ 5473320 w 6798686"/>
              <a:gd name="connsiteY2732" fmla="*/ 886095 h 1542374"/>
              <a:gd name="connsiteX2733" fmla="*/ 5196301 w 6798686"/>
              <a:gd name="connsiteY2733" fmla="*/ 621083 h 1542374"/>
              <a:gd name="connsiteX2734" fmla="*/ 4685317 w 6798686"/>
              <a:gd name="connsiteY2734" fmla="*/ 479684 h 1542374"/>
              <a:gd name="connsiteX2735" fmla="*/ 4568123 w 6798686"/>
              <a:gd name="connsiteY2735" fmla="*/ 467035 h 1542374"/>
              <a:gd name="connsiteX2736" fmla="*/ 4388029 w 6798686"/>
              <a:gd name="connsiteY2736" fmla="*/ 431237 h 1542374"/>
              <a:gd name="connsiteX2737" fmla="*/ 4160289 w 6798686"/>
              <a:gd name="connsiteY2737" fmla="*/ 389214 h 1542374"/>
              <a:gd name="connsiteX2738" fmla="*/ 4135159 w 6798686"/>
              <a:gd name="connsiteY2738" fmla="*/ 387404 h 1542374"/>
              <a:gd name="connsiteX2739" fmla="*/ 4140942 w 6798686"/>
              <a:gd name="connsiteY2739" fmla="*/ 381181 h 1542374"/>
              <a:gd name="connsiteX2740" fmla="*/ 4185783 w 6798686"/>
              <a:gd name="connsiteY2740" fmla="*/ 333009 h 1542374"/>
              <a:gd name="connsiteX2741" fmla="*/ 4261517 w 6798686"/>
              <a:gd name="connsiteY2741" fmla="*/ 339991 h 1542374"/>
              <a:gd name="connsiteX2742" fmla="*/ 4667488 w 6798686"/>
              <a:gd name="connsiteY2742" fmla="*/ 448341 h 1542374"/>
              <a:gd name="connsiteX2743" fmla="*/ 4667930 w 6798686"/>
              <a:gd name="connsiteY2743" fmla="*/ 448512 h 1542374"/>
              <a:gd name="connsiteX2744" fmla="*/ 4668429 w 6798686"/>
              <a:gd name="connsiteY2744" fmla="*/ 448506 h 1542374"/>
              <a:gd name="connsiteX2745" fmla="*/ 5262295 w 6798686"/>
              <a:gd name="connsiteY2745" fmla="*/ 605118 h 1542374"/>
              <a:gd name="connsiteX2746" fmla="*/ 5524636 w 6798686"/>
              <a:gd name="connsiteY2746" fmla="*/ 860716 h 1542374"/>
              <a:gd name="connsiteX2747" fmla="*/ 5645980 w 6798686"/>
              <a:gd name="connsiteY2747" fmla="*/ 994432 h 1542374"/>
              <a:gd name="connsiteX2748" fmla="*/ 5893778 w 6798686"/>
              <a:gd name="connsiteY2748" fmla="*/ 1164786 h 1542374"/>
              <a:gd name="connsiteX2749" fmla="*/ 6159750 w 6798686"/>
              <a:gd name="connsiteY2749" fmla="*/ 1221039 h 1542374"/>
              <a:gd name="connsiteX2750" fmla="*/ 6303322 w 6798686"/>
              <a:gd name="connsiteY2750" fmla="*/ 1217965 h 1542374"/>
              <a:gd name="connsiteX2751" fmla="*/ 6708409 w 6798686"/>
              <a:gd name="connsiteY2751" fmla="*/ 1146361 h 1542374"/>
              <a:gd name="connsiteX2752" fmla="*/ 6739917 w 6798686"/>
              <a:gd name="connsiteY2752" fmla="*/ 1139272 h 1542374"/>
              <a:gd name="connsiteX2753" fmla="*/ 6738784 w 6798686"/>
              <a:gd name="connsiteY2753" fmla="*/ 1134162 h 1542374"/>
              <a:gd name="connsiteX2754" fmla="*/ 6707256 w 6798686"/>
              <a:gd name="connsiteY2754" fmla="*/ 1141251 h 1542374"/>
              <a:gd name="connsiteX2755" fmla="*/ 5649707 w 6798686"/>
              <a:gd name="connsiteY2755" fmla="*/ 990762 h 1542374"/>
              <a:gd name="connsiteX2756" fmla="*/ 5528594 w 6798686"/>
              <a:gd name="connsiteY2756" fmla="*/ 857258 h 1542374"/>
              <a:gd name="connsiteX2757" fmla="*/ 5265292 w 6798686"/>
              <a:gd name="connsiteY2757" fmla="*/ 600833 h 1542374"/>
              <a:gd name="connsiteX2758" fmla="*/ 4976265 w 6798686"/>
              <a:gd name="connsiteY2758" fmla="*/ 473987 h 1542374"/>
              <a:gd name="connsiteX2759" fmla="*/ 4668852 w 6798686"/>
              <a:gd name="connsiteY2759" fmla="*/ 443263 h 1542374"/>
              <a:gd name="connsiteX2760" fmla="*/ 4262285 w 6798686"/>
              <a:gd name="connsiteY2760" fmla="*/ 334809 h 1542374"/>
              <a:gd name="connsiteX2761" fmla="*/ 4190490 w 6798686"/>
              <a:gd name="connsiteY2761" fmla="*/ 327954 h 1542374"/>
              <a:gd name="connsiteX2762" fmla="*/ 4242248 w 6798686"/>
              <a:gd name="connsiteY2762" fmla="*/ 272499 h 1542374"/>
              <a:gd name="connsiteX2763" fmla="*/ 4363226 w 6798686"/>
              <a:gd name="connsiteY2763" fmla="*/ 285451 h 1542374"/>
              <a:gd name="connsiteX2764" fmla="*/ 4767910 w 6798686"/>
              <a:gd name="connsiteY2764" fmla="*/ 424434 h 1542374"/>
              <a:gd name="connsiteX2765" fmla="*/ 4768409 w 6798686"/>
              <a:gd name="connsiteY2765" fmla="*/ 424662 h 1542374"/>
              <a:gd name="connsiteX2766" fmla="*/ 4768966 w 6798686"/>
              <a:gd name="connsiteY2766" fmla="*/ 424668 h 1542374"/>
              <a:gd name="connsiteX2767" fmla="*/ 5331266 w 6798686"/>
              <a:gd name="connsiteY2767" fmla="*/ 584759 h 1542374"/>
              <a:gd name="connsiteX2768" fmla="*/ 5579948 w 6798686"/>
              <a:gd name="connsiteY2768" fmla="*/ 831801 h 1542374"/>
              <a:gd name="connsiteX2769" fmla="*/ 5695336 w 6798686"/>
              <a:gd name="connsiteY2769" fmla="*/ 961137 h 1542374"/>
              <a:gd name="connsiteX2770" fmla="*/ 5929397 w 6798686"/>
              <a:gd name="connsiteY2770" fmla="*/ 1126957 h 1542374"/>
              <a:gd name="connsiteX2771" fmla="*/ 6180480 w 6798686"/>
              <a:gd name="connsiteY2771" fmla="*/ 1186092 h 1542374"/>
              <a:gd name="connsiteX2772" fmla="*/ 6351352 w 6798686"/>
              <a:gd name="connsiteY2772" fmla="*/ 1184209 h 1542374"/>
              <a:gd name="connsiteX2773" fmla="*/ 6698361 w 6798686"/>
              <a:gd name="connsiteY2773" fmla="*/ 1128993 h 1542374"/>
              <a:gd name="connsiteX2774" fmla="*/ 6730118 w 6798686"/>
              <a:gd name="connsiteY2774" fmla="*/ 1122692 h 1542374"/>
              <a:gd name="connsiteX2775" fmla="*/ 6729119 w 6798686"/>
              <a:gd name="connsiteY2775" fmla="*/ 1117639 h 1542374"/>
              <a:gd name="connsiteX2776" fmla="*/ 6697362 w 6798686"/>
              <a:gd name="connsiteY2776" fmla="*/ 1123941 h 1542374"/>
              <a:gd name="connsiteX2777" fmla="*/ 5699063 w 6798686"/>
              <a:gd name="connsiteY2777" fmla="*/ 957564 h 1542374"/>
              <a:gd name="connsiteX2778" fmla="*/ 5583867 w 6798686"/>
              <a:gd name="connsiteY2778" fmla="*/ 828439 h 1542374"/>
              <a:gd name="connsiteX2779" fmla="*/ 5334282 w 6798686"/>
              <a:gd name="connsiteY2779" fmla="*/ 580568 h 1542374"/>
              <a:gd name="connsiteX2780" fmla="*/ 5060568 w 6798686"/>
              <a:gd name="connsiteY2780" fmla="*/ 454954 h 1542374"/>
              <a:gd name="connsiteX2781" fmla="*/ 4769582 w 6798686"/>
              <a:gd name="connsiteY2781" fmla="*/ 419523 h 1542374"/>
              <a:gd name="connsiteX2782" fmla="*/ 4364263 w 6798686"/>
              <a:gd name="connsiteY2782" fmla="*/ 280402 h 1542374"/>
              <a:gd name="connsiteX2783" fmla="*/ 4246993 w 6798686"/>
              <a:gd name="connsiteY2783" fmla="*/ 267429 h 1542374"/>
              <a:gd name="connsiteX2784" fmla="*/ 4299192 w 6798686"/>
              <a:gd name="connsiteY2784" fmla="*/ 211821 h 1542374"/>
              <a:gd name="connsiteX2785" fmla="*/ 4464973 w 6798686"/>
              <a:gd name="connsiteY2785" fmla="*/ 230904 h 1542374"/>
              <a:gd name="connsiteX2786" fmla="*/ 4868370 w 6798686"/>
              <a:gd name="connsiteY2786" fmla="*/ 400513 h 1542374"/>
              <a:gd name="connsiteX2787" fmla="*/ 4868908 w 6798686"/>
              <a:gd name="connsiteY2787" fmla="*/ 400807 h 1542374"/>
              <a:gd name="connsiteX2788" fmla="*/ 4869503 w 6798686"/>
              <a:gd name="connsiteY2788" fmla="*/ 400830 h 1542374"/>
              <a:gd name="connsiteX2789" fmla="*/ 5400257 w 6798686"/>
              <a:gd name="connsiteY2789" fmla="*/ 564390 h 1542374"/>
              <a:gd name="connsiteX2790" fmla="*/ 5635259 w 6798686"/>
              <a:gd name="connsiteY2790" fmla="*/ 802887 h 1542374"/>
              <a:gd name="connsiteX2791" fmla="*/ 5744711 w 6798686"/>
              <a:gd name="connsiteY2791" fmla="*/ 927843 h 1542374"/>
              <a:gd name="connsiteX2792" fmla="*/ 5965035 w 6798686"/>
              <a:gd name="connsiteY2792" fmla="*/ 1089090 h 1542374"/>
              <a:gd name="connsiteX2793" fmla="*/ 6201248 w 6798686"/>
              <a:gd name="connsiteY2793" fmla="*/ 1151087 h 1542374"/>
              <a:gd name="connsiteX2794" fmla="*/ 6404608 w 6798686"/>
              <a:gd name="connsiteY2794" fmla="*/ 1151068 h 1542374"/>
              <a:gd name="connsiteX2795" fmla="*/ 6688352 w 6798686"/>
              <a:gd name="connsiteY2795" fmla="*/ 1111491 h 1542374"/>
              <a:gd name="connsiteX2796" fmla="*/ 6720301 w 6798686"/>
              <a:gd name="connsiteY2796" fmla="*/ 1106092 h 1542374"/>
              <a:gd name="connsiteX2797" fmla="*/ 6719456 w 6798686"/>
              <a:gd name="connsiteY2797" fmla="*/ 1101097 h 1542374"/>
              <a:gd name="connsiteX2798" fmla="*/ 6687507 w 6798686"/>
              <a:gd name="connsiteY2798" fmla="*/ 1106496 h 1542374"/>
              <a:gd name="connsiteX2799" fmla="*/ 5748400 w 6798686"/>
              <a:gd name="connsiteY2799" fmla="*/ 924365 h 1542374"/>
              <a:gd name="connsiteX2800" fmla="*/ 5639140 w 6798686"/>
              <a:gd name="connsiteY2800" fmla="*/ 799621 h 1542374"/>
              <a:gd name="connsiteX2801" fmla="*/ 5403273 w 6798686"/>
              <a:gd name="connsiteY2801" fmla="*/ 560315 h 1542374"/>
              <a:gd name="connsiteX2802" fmla="*/ 5144870 w 6798686"/>
              <a:gd name="connsiteY2802" fmla="*/ 435917 h 1542374"/>
              <a:gd name="connsiteX2803" fmla="*/ 4870291 w 6798686"/>
              <a:gd name="connsiteY2803" fmla="*/ 395788 h 1542374"/>
              <a:gd name="connsiteX2804" fmla="*/ 4466241 w 6798686"/>
              <a:gd name="connsiteY2804" fmla="*/ 226001 h 1542374"/>
              <a:gd name="connsiteX2805" fmla="*/ 4304264 w 6798686"/>
              <a:gd name="connsiteY2805" fmla="*/ 206428 h 1542374"/>
              <a:gd name="connsiteX2806" fmla="*/ 4357020 w 6798686"/>
              <a:gd name="connsiteY2806" fmla="*/ 150750 h 1542374"/>
              <a:gd name="connsiteX2807" fmla="*/ 4566720 w 6798686"/>
              <a:gd name="connsiteY2807" fmla="*/ 176357 h 1542374"/>
              <a:gd name="connsiteX2808" fmla="*/ 4968849 w 6798686"/>
              <a:gd name="connsiteY2808" fmla="*/ 376592 h 1542374"/>
              <a:gd name="connsiteX2809" fmla="*/ 4969387 w 6798686"/>
              <a:gd name="connsiteY2809" fmla="*/ 376943 h 1542374"/>
              <a:gd name="connsiteX2810" fmla="*/ 4970021 w 6798686"/>
              <a:gd name="connsiteY2810" fmla="*/ 376985 h 1542374"/>
              <a:gd name="connsiteX2811" fmla="*/ 5469247 w 6798686"/>
              <a:gd name="connsiteY2811" fmla="*/ 544016 h 1542374"/>
              <a:gd name="connsiteX2812" fmla="*/ 5690610 w 6798686"/>
              <a:gd name="connsiteY2812" fmla="*/ 773973 h 1542374"/>
              <a:gd name="connsiteX2813" fmla="*/ 5794086 w 6798686"/>
              <a:gd name="connsiteY2813" fmla="*/ 894529 h 1542374"/>
              <a:gd name="connsiteX2814" fmla="*/ 6222016 w 6798686"/>
              <a:gd name="connsiteY2814" fmla="*/ 1116006 h 1542374"/>
              <a:gd name="connsiteX2815" fmla="*/ 6467624 w 6798686"/>
              <a:gd name="connsiteY2815" fmla="*/ 1118561 h 1542374"/>
              <a:gd name="connsiteX2816" fmla="*/ 6678342 w 6798686"/>
              <a:gd name="connsiteY2816" fmla="*/ 1093854 h 1542374"/>
              <a:gd name="connsiteX2817" fmla="*/ 6710464 w 6798686"/>
              <a:gd name="connsiteY2817" fmla="*/ 1089513 h 1542374"/>
              <a:gd name="connsiteX2818" fmla="*/ 6709812 w 6798686"/>
              <a:gd name="connsiteY2818" fmla="*/ 1084575 h 1542374"/>
              <a:gd name="connsiteX2819" fmla="*/ 6677670 w 6798686"/>
              <a:gd name="connsiteY2819" fmla="*/ 1088917 h 1542374"/>
              <a:gd name="connsiteX2820" fmla="*/ 5797736 w 6798686"/>
              <a:gd name="connsiteY2820" fmla="*/ 891167 h 1542374"/>
              <a:gd name="connsiteX2821" fmla="*/ 5694432 w 6798686"/>
              <a:gd name="connsiteY2821" fmla="*/ 770803 h 1542374"/>
              <a:gd name="connsiteX2822" fmla="*/ 5472264 w 6798686"/>
              <a:gd name="connsiteY2822" fmla="*/ 540060 h 1542374"/>
              <a:gd name="connsiteX2823" fmla="*/ 5229193 w 6798686"/>
              <a:gd name="connsiteY2823" fmla="*/ 416889 h 1542374"/>
              <a:gd name="connsiteX2824" fmla="*/ 4971001 w 6798686"/>
              <a:gd name="connsiteY2824" fmla="*/ 372063 h 1542374"/>
              <a:gd name="connsiteX2825" fmla="*/ 4568200 w 6798686"/>
              <a:gd name="connsiteY2825" fmla="*/ 171610 h 1542374"/>
              <a:gd name="connsiteX2826" fmla="*/ 4361996 w 6798686"/>
              <a:gd name="connsiteY2826" fmla="*/ 145520 h 1542374"/>
              <a:gd name="connsiteX2827" fmla="*/ 4414273 w 6798686"/>
              <a:gd name="connsiteY2827" fmla="*/ 91008 h 1542374"/>
              <a:gd name="connsiteX2828" fmla="*/ 4668468 w 6798686"/>
              <a:gd name="connsiteY2828" fmla="*/ 121810 h 1542374"/>
              <a:gd name="connsiteX2829" fmla="*/ 5069329 w 6798686"/>
              <a:gd name="connsiteY2829" fmla="*/ 352671 h 1542374"/>
              <a:gd name="connsiteX2830" fmla="*/ 5069866 w 6798686"/>
              <a:gd name="connsiteY2830" fmla="*/ 353076 h 1542374"/>
              <a:gd name="connsiteX2831" fmla="*/ 5070558 w 6798686"/>
              <a:gd name="connsiteY2831" fmla="*/ 353143 h 1542374"/>
              <a:gd name="connsiteX2832" fmla="*/ 5538219 w 6798686"/>
              <a:gd name="connsiteY2832" fmla="*/ 523643 h 1542374"/>
              <a:gd name="connsiteX2833" fmla="*/ 5745960 w 6798686"/>
              <a:gd name="connsiteY2833" fmla="*/ 745078 h 1542374"/>
              <a:gd name="connsiteX2834" fmla="*/ 5843441 w 6798686"/>
              <a:gd name="connsiteY2834" fmla="*/ 861234 h 1542374"/>
              <a:gd name="connsiteX2835" fmla="*/ 6242785 w 6798686"/>
              <a:gd name="connsiteY2835" fmla="*/ 1080848 h 1542374"/>
              <a:gd name="connsiteX2836" fmla="*/ 6557517 w 6798686"/>
              <a:gd name="connsiteY2836" fmla="*/ 1086246 h 1542374"/>
              <a:gd name="connsiteX2837" fmla="*/ 6668370 w 6798686"/>
              <a:gd name="connsiteY2837" fmla="*/ 1076045 h 1542374"/>
              <a:gd name="connsiteX2838" fmla="*/ 6700628 w 6798686"/>
              <a:gd name="connsiteY2838" fmla="*/ 1072913 h 1542374"/>
              <a:gd name="connsiteX2839" fmla="*/ 6700167 w 6798686"/>
              <a:gd name="connsiteY2839" fmla="*/ 1068033 h 1542374"/>
              <a:gd name="connsiteX2840" fmla="*/ 6667890 w 6798686"/>
              <a:gd name="connsiteY2840" fmla="*/ 1071184 h 1542374"/>
              <a:gd name="connsiteX2841" fmla="*/ 5847073 w 6798686"/>
              <a:gd name="connsiteY2841" fmla="*/ 857968 h 1542374"/>
              <a:gd name="connsiteX2842" fmla="*/ 5749764 w 6798686"/>
              <a:gd name="connsiteY2842" fmla="*/ 742004 h 1542374"/>
              <a:gd name="connsiteX2843" fmla="*/ 5541254 w 6798686"/>
              <a:gd name="connsiteY2843" fmla="*/ 519810 h 1542374"/>
              <a:gd name="connsiteX2844" fmla="*/ 5313495 w 6798686"/>
              <a:gd name="connsiteY2844" fmla="*/ 397863 h 1542374"/>
              <a:gd name="connsiteX2845" fmla="*/ 5071711 w 6798686"/>
              <a:gd name="connsiteY2845" fmla="*/ 348346 h 1542374"/>
              <a:gd name="connsiteX2846" fmla="*/ 4670159 w 6798686"/>
              <a:gd name="connsiteY2846" fmla="*/ 117219 h 1542374"/>
              <a:gd name="connsiteX2847" fmla="*/ 4419844 w 6798686"/>
              <a:gd name="connsiteY2847" fmla="*/ 85236 h 1542374"/>
              <a:gd name="connsiteX2848" fmla="*/ 4472332 w 6798686"/>
              <a:gd name="connsiteY2848" fmla="*/ 31333 h 1542374"/>
              <a:gd name="connsiteX2849" fmla="*/ 4770253 w 6798686"/>
              <a:gd name="connsiteY2849" fmla="*/ 67259 h 1542374"/>
              <a:gd name="connsiteX2850" fmla="*/ 5169846 w 6798686"/>
              <a:gd name="connsiteY2850" fmla="*/ 328748 h 1542374"/>
              <a:gd name="connsiteX2851" fmla="*/ 5170365 w 6798686"/>
              <a:gd name="connsiteY2851" fmla="*/ 329201 h 1542374"/>
              <a:gd name="connsiteX2852" fmla="*/ 5171056 w 6798686"/>
              <a:gd name="connsiteY2852" fmla="*/ 329295 h 1542374"/>
              <a:gd name="connsiteX2853" fmla="*/ 5607191 w 6798686"/>
              <a:gd name="connsiteY2853" fmla="*/ 503267 h 1542374"/>
              <a:gd name="connsiteX2854" fmla="*/ 5801329 w 6798686"/>
              <a:gd name="connsiteY2854" fmla="*/ 716183 h 1542374"/>
              <a:gd name="connsiteX2855" fmla="*/ 5892817 w 6798686"/>
              <a:gd name="connsiteY2855" fmla="*/ 827940 h 1542374"/>
              <a:gd name="connsiteX2856" fmla="*/ 6263591 w 6798686"/>
              <a:gd name="connsiteY2856" fmla="*/ 1045594 h 1542374"/>
              <a:gd name="connsiteX2857" fmla="*/ 6658458 w 6798686"/>
              <a:gd name="connsiteY2857" fmla="*/ 1058043 h 1542374"/>
              <a:gd name="connsiteX2858" fmla="*/ 6690772 w 6798686"/>
              <a:gd name="connsiteY2858" fmla="*/ 1056314 h 1542374"/>
              <a:gd name="connsiteX2859" fmla="*/ 6690523 w 6798686"/>
              <a:gd name="connsiteY2859" fmla="*/ 1051511 h 1542374"/>
              <a:gd name="connsiteX2860" fmla="*/ 6658188 w 6798686"/>
              <a:gd name="connsiteY2860" fmla="*/ 1053259 h 1542374"/>
              <a:gd name="connsiteX2861" fmla="*/ 5896429 w 6798686"/>
              <a:gd name="connsiteY2861" fmla="*/ 824770 h 1542374"/>
              <a:gd name="connsiteX2862" fmla="*/ 5805094 w 6798686"/>
              <a:gd name="connsiteY2862" fmla="*/ 713205 h 1542374"/>
              <a:gd name="connsiteX2863" fmla="*/ 5610245 w 6798686"/>
              <a:gd name="connsiteY2863" fmla="*/ 499553 h 1542374"/>
              <a:gd name="connsiteX2864" fmla="*/ 5172402 w 6798686"/>
              <a:gd name="connsiteY2864" fmla="*/ 324631 h 1542374"/>
              <a:gd name="connsiteX2865" fmla="*/ 4772098 w 6798686"/>
              <a:gd name="connsiteY2865" fmla="*/ 62822 h 1542374"/>
              <a:gd name="connsiteX2866" fmla="*/ 4477711 w 6798686"/>
              <a:gd name="connsiteY2866" fmla="*/ 25865 h 1542374"/>
              <a:gd name="connsiteX2867" fmla="*/ 4851417 w 6798686"/>
              <a:gd name="connsiteY2867" fmla="*/ 0 h 1542374"/>
              <a:gd name="connsiteX2868" fmla="*/ 4837396 w 6798686"/>
              <a:gd name="connsiteY2868" fmla="*/ 0 h 1542374"/>
              <a:gd name="connsiteX2869" fmla="*/ 4872039 w 6798686"/>
              <a:gd name="connsiteY2869" fmla="*/ 12707 h 1542374"/>
              <a:gd name="connsiteX2870" fmla="*/ 5270364 w 6798686"/>
              <a:gd name="connsiteY2870" fmla="*/ 304834 h 1542374"/>
              <a:gd name="connsiteX2871" fmla="*/ 5270882 w 6798686"/>
              <a:gd name="connsiteY2871" fmla="*/ 305322 h 1542374"/>
              <a:gd name="connsiteX2872" fmla="*/ 5271575 w 6798686"/>
              <a:gd name="connsiteY2872" fmla="*/ 305443 h 1542374"/>
              <a:gd name="connsiteX2873" fmla="*/ 5676181 w 6798686"/>
              <a:gd name="connsiteY2873" fmla="*/ 482890 h 1542374"/>
              <a:gd name="connsiteX2874" fmla="*/ 5856736 w 6798686"/>
              <a:gd name="connsiteY2874" fmla="*/ 687326 h 1542374"/>
              <a:gd name="connsiteX2875" fmla="*/ 5942173 w 6798686"/>
              <a:gd name="connsiteY2875" fmla="*/ 794626 h 1542374"/>
              <a:gd name="connsiteX2876" fmla="*/ 6284417 w 6798686"/>
              <a:gd name="connsiteY2876" fmla="*/ 1010224 h 1542374"/>
              <a:gd name="connsiteX2877" fmla="*/ 6648544 w 6798686"/>
              <a:gd name="connsiteY2877" fmla="*/ 1039811 h 1542374"/>
              <a:gd name="connsiteX2878" fmla="*/ 6680916 w 6798686"/>
              <a:gd name="connsiteY2878" fmla="*/ 1039715 h 1542374"/>
              <a:gd name="connsiteX2879" fmla="*/ 6680916 w 6798686"/>
              <a:gd name="connsiteY2879" fmla="*/ 1034989 h 1542374"/>
              <a:gd name="connsiteX2880" fmla="*/ 6648525 w 6798686"/>
              <a:gd name="connsiteY2880" fmla="*/ 1035085 h 1542374"/>
              <a:gd name="connsiteX2881" fmla="*/ 5945766 w 6798686"/>
              <a:gd name="connsiteY2881" fmla="*/ 791571 h 1542374"/>
              <a:gd name="connsiteX2882" fmla="*/ 5860483 w 6798686"/>
              <a:gd name="connsiteY2882" fmla="*/ 684444 h 1542374"/>
              <a:gd name="connsiteX2883" fmla="*/ 5679255 w 6798686"/>
              <a:gd name="connsiteY2883" fmla="*/ 479307 h 1542374"/>
              <a:gd name="connsiteX2884" fmla="*/ 5273111 w 6798686"/>
              <a:gd name="connsiteY2884" fmla="*/ 300923 h 1542374"/>
              <a:gd name="connsiteX2885" fmla="*/ 4874018 w 6798686"/>
              <a:gd name="connsiteY2885" fmla="*/ 8426 h 1542374"/>
              <a:gd name="connsiteX2886" fmla="*/ 5052357 w 6798686"/>
              <a:gd name="connsiteY2886" fmla="*/ 0 h 1542374"/>
              <a:gd name="connsiteX2887" fmla="*/ 5043371 w 6798686"/>
              <a:gd name="connsiteY2887" fmla="*/ 0 h 1542374"/>
              <a:gd name="connsiteX2888" fmla="*/ 5090578 w 6798686"/>
              <a:gd name="connsiteY2888" fmla="*/ 28404 h 1542374"/>
              <a:gd name="connsiteX2889" fmla="*/ 5370901 w 6798686"/>
              <a:gd name="connsiteY2889" fmla="*/ 280912 h 1542374"/>
              <a:gd name="connsiteX2890" fmla="*/ 5371381 w 6798686"/>
              <a:gd name="connsiteY2890" fmla="*/ 281424 h 1542374"/>
              <a:gd name="connsiteX2891" fmla="*/ 5372072 w 6798686"/>
              <a:gd name="connsiteY2891" fmla="*/ 281580 h 1542374"/>
              <a:gd name="connsiteX2892" fmla="*/ 5745153 w 6798686"/>
              <a:gd name="connsiteY2892" fmla="*/ 462504 h 1542374"/>
              <a:gd name="connsiteX2893" fmla="*/ 5912163 w 6798686"/>
              <a:gd name="connsiteY2893" fmla="*/ 658450 h 1542374"/>
              <a:gd name="connsiteX2894" fmla="*/ 5991548 w 6798686"/>
              <a:gd name="connsiteY2894" fmla="*/ 761331 h 1542374"/>
              <a:gd name="connsiteX2895" fmla="*/ 6305281 w 6798686"/>
              <a:gd name="connsiteY2895" fmla="*/ 974720 h 1542374"/>
              <a:gd name="connsiteX2896" fmla="*/ 6638727 w 6798686"/>
              <a:gd name="connsiteY2896" fmla="*/ 1021252 h 1542374"/>
              <a:gd name="connsiteX2897" fmla="*/ 6671041 w 6798686"/>
              <a:gd name="connsiteY2897" fmla="*/ 1023096 h 1542374"/>
              <a:gd name="connsiteX2898" fmla="*/ 6671310 w 6798686"/>
              <a:gd name="connsiteY2898" fmla="*/ 1018466 h 1542374"/>
              <a:gd name="connsiteX2899" fmla="*/ 6638976 w 6798686"/>
              <a:gd name="connsiteY2899" fmla="*/ 1016641 h 1542374"/>
              <a:gd name="connsiteX2900" fmla="*/ 5995121 w 6798686"/>
              <a:gd name="connsiteY2900" fmla="*/ 758373 h 1542374"/>
              <a:gd name="connsiteX2901" fmla="*/ 5915871 w 6798686"/>
              <a:gd name="connsiteY2901" fmla="*/ 655684 h 1542374"/>
              <a:gd name="connsiteX2902" fmla="*/ 5748246 w 6798686"/>
              <a:gd name="connsiteY2902" fmla="*/ 459062 h 1542374"/>
              <a:gd name="connsiteX2903" fmla="*/ 5373802 w 6798686"/>
              <a:gd name="connsiteY2903" fmla="*/ 277227 h 1542374"/>
              <a:gd name="connsiteX2904" fmla="*/ 5092949 w 6798686"/>
              <a:gd name="connsiteY2904" fmla="*/ 24416 h 1542374"/>
              <a:gd name="connsiteX2905" fmla="*/ 5222538 w 6798686"/>
              <a:gd name="connsiteY2905" fmla="*/ 0 h 1542374"/>
              <a:gd name="connsiteX2906" fmla="*/ 5215546 w 6798686"/>
              <a:gd name="connsiteY2906" fmla="*/ 0 h 1542374"/>
              <a:gd name="connsiteX2907" fmla="*/ 5296418 w 6798686"/>
              <a:gd name="connsiteY2907" fmla="*/ 68905 h 1542374"/>
              <a:gd name="connsiteX2908" fmla="*/ 5471457 w 6798686"/>
              <a:gd name="connsiteY2908" fmla="*/ 257004 h 1542374"/>
              <a:gd name="connsiteX2909" fmla="*/ 5471918 w 6798686"/>
              <a:gd name="connsiteY2909" fmla="*/ 257523 h 1542374"/>
              <a:gd name="connsiteX2910" fmla="*/ 5472552 w 6798686"/>
              <a:gd name="connsiteY2910" fmla="*/ 257713 h 1542374"/>
              <a:gd name="connsiteX2911" fmla="*/ 5814124 w 6798686"/>
              <a:gd name="connsiteY2911" fmla="*/ 442116 h 1542374"/>
              <a:gd name="connsiteX2912" fmla="*/ 5967648 w 6798686"/>
              <a:gd name="connsiteY2912" fmla="*/ 629652 h 1542374"/>
              <a:gd name="connsiteX2913" fmla="*/ 6040904 w 6798686"/>
              <a:gd name="connsiteY2913" fmla="*/ 728018 h 1542374"/>
              <a:gd name="connsiteX2914" fmla="*/ 6326165 w 6798686"/>
              <a:gd name="connsiteY2914" fmla="*/ 939024 h 1542374"/>
              <a:gd name="connsiteX2915" fmla="*/ 6628928 w 6798686"/>
              <a:gd name="connsiteY2915" fmla="*/ 1002347 h 1542374"/>
              <a:gd name="connsiteX2916" fmla="*/ 6661147 w 6798686"/>
              <a:gd name="connsiteY2916" fmla="*/ 1006459 h 1542374"/>
              <a:gd name="connsiteX2917" fmla="*/ 6661743 w 6798686"/>
              <a:gd name="connsiteY2917" fmla="*/ 1001963 h 1542374"/>
              <a:gd name="connsiteX2918" fmla="*/ 6629504 w 6798686"/>
              <a:gd name="connsiteY2918" fmla="*/ 997852 h 1542374"/>
              <a:gd name="connsiteX2919" fmla="*/ 6044457 w 6798686"/>
              <a:gd name="connsiteY2919" fmla="*/ 725193 h 1542374"/>
              <a:gd name="connsiteX2920" fmla="*/ 5971337 w 6798686"/>
              <a:gd name="connsiteY2920" fmla="*/ 626981 h 1542374"/>
              <a:gd name="connsiteX2921" fmla="*/ 5817256 w 6798686"/>
              <a:gd name="connsiteY2921" fmla="*/ 438820 h 1542374"/>
              <a:gd name="connsiteX2922" fmla="*/ 5474473 w 6798686"/>
              <a:gd name="connsiteY2922" fmla="*/ 253538 h 1542374"/>
              <a:gd name="connsiteX2923" fmla="*/ 5299132 w 6798686"/>
              <a:gd name="connsiteY2923" fmla="*/ 65213 h 1542374"/>
              <a:gd name="connsiteX2924" fmla="*/ 5374107 w 6798686"/>
              <a:gd name="connsiteY2924" fmla="*/ 0 h 1542374"/>
              <a:gd name="connsiteX2925" fmla="*/ 5367546 w 6798686"/>
              <a:gd name="connsiteY2925" fmla="*/ 0 h 1542374"/>
              <a:gd name="connsiteX2926" fmla="*/ 5398460 w 6798686"/>
              <a:gd name="connsiteY2926" fmla="*/ 28680 h 1542374"/>
              <a:gd name="connsiteX2927" fmla="*/ 5572032 w 6798686"/>
              <a:gd name="connsiteY2927" fmla="*/ 233102 h 1542374"/>
              <a:gd name="connsiteX2928" fmla="*/ 5572435 w 6798686"/>
              <a:gd name="connsiteY2928" fmla="*/ 233617 h 1542374"/>
              <a:gd name="connsiteX2929" fmla="*/ 5573031 w 6798686"/>
              <a:gd name="connsiteY2929" fmla="*/ 233832 h 1542374"/>
              <a:gd name="connsiteX2930" fmla="*/ 5883095 w 6798686"/>
              <a:gd name="connsiteY2930" fmla="*/ 421725 h 1542374"/>
              <a:gd name="connsiteX2931" fmla="*/ 6023190 w 6798686"/>
              <a:gd name="connsiteY2931" fmla="*/ 600891 h 1542374"/>
              <a:gd name="connsiteX2932" fmla="*/ 6090260 w 6798686"/>
              <a:gd name="connsiteY2932" fmla="*/ 694704 h 1542374"/>
              <a:gd name="connsiteX2933" fmla="*/ 6619227 w 6798686"/>
              <a:gd name="connsiteY2933" fmla="*/ 982981 h 1542374"/>
              <a:gd name="connsiteX2934" fmla="*/ 6651233 w 6798686"/>
              <a:gd name="connsiteY2934" fmla="*/ 989840 h 1542374"/>
              <a:gd name="connsiteX2935" fmla="*/ 6652175 w 6798686"/>
              <a:gd name="connsiteY2935" fmla="*/ 985479 h 1542374"/>
              <a:gd name="connsiteX2936" fmla="*/ 6620149 w 6798686"/>
              <a:gd name="connsiteY2936" fmla="*/ 978620 h 1542374"/>
              <a:gd name="connsiteX2937" fmla="*/ 6093814 w 6798686"/>
              <a:gd name="connsiteY2937" fmla="*/ 692014 h 1542374"/>
              <a:gd name="connsiteX2938" fmla="*/ 6026840 w 6798686"/>
              <a:gd name="connsiteY2938" fmla="*/ 598336 h 1542374"/>
              <a:gd name="connsiteX2939" fmla="*/ 5886265 w 6798686"/>
              <a:gd name="connsiteY2939" fmla="*/ 418585 h 1542374"/>
              <a:gd name="connsiteX2940" fmla="*/ 5575145 w 6798686"/>
              <a:gd name="connsiteY2940" fmla="*/ 229863 h 1542374"/>
              <a:gd name="connsiteX2941" fmla="*/ 5401268 w 6798686"/>
              <a:gd name="connsiteY2941" fmla="*/ 25180 h 1542374"/>
              <a:gd name="connsiteX2942" fmla="*/ 5515110 w 6798686"/>
              <a:gd name="connsiteY2942" fmla="*/ 0 h 1542374"/>
              <a:gd name="connsiteX2943" fmla="*/ 5509615 w 6798686"/>
              <a:gd name="connsiteY2943" fmla="*/ 0 h 1542374"/>
              <a:gd name="connsiteX2944" fmla="*/ 5672608 w 6798686"/>
              <a:gd name="connsiteY2944" fmla="*/ 209210 h 1542374"/>
              <a:gd name="connsiteX2945" fmla="*/ 5672954 w 6798686"/>
              <a:gd name="connsiteY2945" fmla="*/ 209694 h 1542374"/>
              <a:gd name="connsiteX2946" fmla="*/ 5673511 w 6798686"/>
              <a:gd name="connsiteY2946" fmla="*/ 209938 h 1542374"/>
              <a:gd name="connsiteX2947" fmla="*/ 5952067 w 6798686"/>
              <a:gd name="connsiteY2947" fmla="*/ 401327 h 1542374"/>
              <a:gd name="connsiteX2948" fmla="*/ 6078809 w 6798686"/>
              <a:gd name="connsiteY2948" fmla="*/ 572221 h 1542374"/>
              <a:gd name="connsiteX2949" fmla="*/ 6139634 w 6798686"/>
              <a:gd name="connsiteY2949" fmla="*/ 661390 h 1542374"/>
              <a:gd name="connsiteX2950" fmla="*/ 6609639 w 6798686"/>
              <a:gd name="connsiteY2950" fmla="*/ 963020 h 1542374"/>
              <a:gd name="connsiteX2951" fmla="*/ 6641301 w 6798686"/>
              <a:gd name="connsiteY2951" fmla="*/ 973164 h 1542374"/>
              <a:gd name="connsiteX2952" fmla="*/ 6642646 w 6798686"/>
              <a:gd name="connsiteY2952" fmla="*/ 969014 h 1542374"/>
              <a:gd name="connsiteX2953" fmla="*/ 6610965 w 6798686"/>
              <a:gd name="connsiteY2953" fmla="*/ 958851 h 1542374"/>
              <a:gd name="connsiteX2954" fmla="*/ 6143170 w 6798686"/>
              <a:gd name="connsiteY2954" fmla="*/ 658835 h 1542374"/>
              <a:gd name="connsiteX2955" fmla="*/ 6082440 w 6798686"/>
              <a:gd name="connsiteY2955" fmla="*/ 569808 h 1542374"/>
              <a:gd name="connsiteX2956" fmla="*/ 5955275 w 6798686"/>
              <a:gd name="connsiteY2956" fmla="*/ 398359 h 1542374"/>
              <a:gd name="connsiteX2957" fmla="*/ 5675836 w 6798686"/>
              <a:gd name="connsiteY2957" fmla="*/ 206194 h 1542374"/>
              <a:gd name="connsiteX2958" fmla="*/ 5647698 w 6798686"/>
              <a:gd name="connsiteY2958" fmla="*/ 0 h 1542374"/>
              <a:gd name="connsiteX2959" fmla="*/ 5642311 w 6798686"/>
              <a:gd name="connsiteY2959" fmla="*/ 0 h 1542374"/>
              <a:gd name="connsiteX2960" fmla="*/ 5693265 w 6798686"/>
              <a:gd name="connsiteY2960" fmla="*/ 66910 h 1542374"/>
              <a:gd name="connsiteX2961" fmla="*/ 5773202 w 6798686"/>
              <a:gd name="connsiteY2961" fmla="*/ 185324 h 1542374"/>
              <a:gd name="connsiteX2962" fmla="*/ 5773491 w 6798686"/>
              <a:gd name="connsiteY2962" fmla="*/ 185766 h 1542374"/>
              <a:gd name="connsiteX2963" fmla="*/ 5773951 w 6798686"/>
              <a:gd name="connsiteY2963" fmla="*/ 186025 h 1542374"/>
              <a:gd name="connsiteX2964" fmla="*/ 6021038 w 6798686"/>
              <a:gd name="connsiteY2964" fmla="*/ 380922 h 1542374"/>
              <a:gd name="connsiteX2965" fmla="*/ 6134524 w 6798686"/>
              <a:gd name="connsiteY2965" fmla="*/ 543704 h 1542374"/>
              <a:gd name="connsiteX2966" fmla="*/ 6188991 w 6798686"/>
              <a:gd name="connsiteY2966" fmla="*/ 628057 h 1542374"/>
              <a:gd name="connsiteX2967" fmla="*/ 6600187 w 6798686"/>
              <a:gd name="connsiteY2967" fmla="*/ 942252 h 1542374"/>
              <a:gd name="connsiteX2968" fmla="*/ 6631350 w 6798686"/>
              <a:gd name="connsiteY2968" fmla="*/ 956469 h 1542374"/>
              <a:gd name="connsiteX2969" fmla="*/ 6633136 w 6798686"/>
              <a:gd name="connsiteY2969" fmla="*/ 952588 h 1542374"/>
              <a:gd name="connsiteX2970" fmla="*/ 6601955 w 6798686"/>
              <a:gd name="connsiteY2970" fmla="*/ 938352 h 1542374"/>
              <a:gd name="connsiteX2971" fmla="*/ 6192526 w 6798686"/>
              <a:gd name="connsiteY2971" fmla="*/ 625655 h 1542374"/>
              <a:gd name="connsiteX2972" fmla="*/ 6138136 w 6798686"/>
              <a:gd name="connsiteY2972" fmla="*/ 541424 h 1542374"/>
              <a:gd name="connsiteX2973" fmla="*/ 6024285 w 6798686"/>
              <a:gd name="connsiteY2973" fmla="*/ 378140 h 1542374"/>
              <a:gd name="connsiteX2974" fmla="*/ 5776507 w 6798686"/>
              <a:gd name="connsiteY2974" fmla="*/ 182536 h 1542374"/>
              <a:gd name="connsiteX2975" fmla="*/ 5696429 w 6798686"/>
              <a:gd name="connsiteY2975" fmla="*/ 63955 h 1542374"/>
              <a:gd name="connsiteX2976" fmla="*/ 5775534 w 6798686"/>
              <a:gd name="connsiteY2976" fmla="*/ 0 h 1542374"/>
              <a:gd name="connsiteX2977" fmla="*/ 5770255 w 6798686"/>
              <a:gd name="connsiteY2977" fmla="*/ 0 h 1542374"/>
              <a:gd name="connsiteX2978" fmla="*/ 5794927 w 6798686"/>
              <a:gd name="connsiteY2978" fmla="*/ 34916 h 1542374"/>
              <a:gd name="connsiteX2979" fmla="*/ 5873797 w 6798686"/>
              <a:gd name="connsiteY2979" fmla="*/ 161441 h 1542374"/>
              <a:gd name="connsiteX2980" fmla="*/ 5874027 w 6798686"/>
              <a:gd name="connsiteY2980" fmla="*/ 161822 h 1542374"/>
              <a:gd name="connsiteX2981" fmla="*/ 5874393 w 6798686"/>
              <a:gd name="connsiteY2981" fmla="*/ 162079 h 1542374"/>
              <a:gd name="connsiteX2982" fmla="*/ 6089991 w 6798686"/>
              <a:gd name="connsiteY2982" fmla="*/ 360505 h 1542374"/>
              <a:gd name="connsiteX2983" fmla="*/ 6190432 w 6798686"/>
              <a:gd name="connsiteY2983" fmla="*/ 515503 h 1542374"/>
              <a:gd name="connsiteX2984" fmla="*/ 6238327 w 6798686"/>
              <a:gd name="connsiteY2984" fmla="*/ 594737 h 1542374"/>
              <a:gd name="connsiteX2985" fmla="*/ 6590966 w 6798686"/>
              <a:gd name="connsiteY2985" fmla="*/ 920446 h 1542374"/>
              <a:gd name="connsiteX2986" fmla="*/ 6621359 w 6798686"/>
              <a:gd name="connsiteY2986" fmla="*/ 939735 h 1542374"/>
              <a:gd name="connsiteX2987" fmla="*/ 6623626 w 6798686"/>
              <a:gd name="connsiteY2987" fmla="*/ 936200 h 1542374"/>
              <a:gd name="connsiteX2988" fmla="*/ 6593213 w 6798686"/>
              <a:gd name="connsiteY2988" fmla="*/ 916892 h 1542374"/>
              <a:gd name="connsiteX2989" fmla="*/ 6241882 w 6798686"/>
              <a:gd name="connsiteY2989" fmla="*/ 592495 h 1542374"/>
              <a:gd name="connsiteX2990" fmla="*/ 6194044 w 6798686"/>
              <a:gd name="connsiteY2990" fmla="*/ 513368 h 1542374"/>
              <a:gd name="connsiteX2991" fmla="*/ 6093295 w 6798686"/>
              <a:gd name="connsiteY2991" fmla="*/ 357927 h 1542374"/>
              <a:gd name="connsiteX2992" fmla="*/ 5877159 w 6798686"/>
              <a:gd name="connsiteY2992" fmla="*/ 158890 h 1542374"/>
              <a:gd name="connsiteX2993" fmla="*/ 5797225 w 6798686"/>
              <a:gd name="connsiteY2993" fmla="*/ 30649 h 1542374"/>
              <a:gd name="connsiteX2994" fmla="*/ 5882538 w 6798686"/>
              <a:gd name="connsiteY2994" fmla="*/ 0 h 1542374"/>
              <a:gd name="connsiteX2995" fmla="*/ 5877641 w 6798686"/>
              <a:gd name="connsiteY2995" fmla="*/ 0 h 1542374"/>
              <a:gd name="connsiteX2996" fmla="*/ 5907884 w 6798686"/>
              <a:gd name="connsiteY2996" fmla="*/ 46467 h 1542374"/>
              <a:gd name="connsiteX2997" fmla="*/ 5974603 w 6798686"/>
              <a:gd name="connsiteY2997" fmla="*/ 137849 h 1542374"/>
              <a:gd name="connsiteX2998" fmla="*/ 6051048 w 6798686"/>
              <a:gd name="connsiteY2998" fmla="*/ 219052 h 1542374"/>
              <a:gd name="connsiteX2999" fmla="*/ 6158943 w 6798686"/>
              <a:gd name="connsiteY2999" fmla="*/ 340073 h 1542374"/>
              <a:gd name="connsiteX3000" fmla="*/ 6246665 w 6798686"/>
              <a:gd name="connsiteY3000" fmla="*/ 487905 h 1542374"/>
              <a:gd name="connsiteX3001" fmla="*/ 6287683 w 6798686"/>
              <a:gd name="connsiteY3001" fmla="*/ 561395 h 1542374"/>
              <a:gd name="connsiteX3002" fmla="*/ 6582090 w 6798686"/>
              <a:gd name="connsiteY3002" fmla="*/ 897161 h 1542374"/>
              <a:gd name="connsiteX3003" fmla="*/ 6611407 w 6798686"/>
              <a:gd name="connsiteY3003" fmla="*/ 922944 h 1542374"/>
              <a:gd name="connsiteX3004" fmla="*/ 6614116 w 6798686"/>
              <a:gd name="connsiteY3004" fmla="*/ 919870 h 1542374"/>
              <a:gd name="connsiteX3005" fmla="*/ 6584798 w 6798686"/>
              <a:gd name="connsiteY3005" fmla="*/ 894068 h 1542374"/>
              <a:gd name="connsiteX3006" fmla="*/ 6291237 w 6798686"/>
              <a:gd name="connsiteY3006" fmla="*/ 559337 h 1542374"/>
              <a:gd name="connsiteX3007" fmla="*/ 6250258 w 6798686"/>
              <a:gd name="connsiteY3007" fmla="*/ 485933 h 1542374"/>
              <a:gd name="connsiteX3008" fmla="*/ 6162324 w 6798686"/>
              <a:gd name="connsiteY3008" fmla="*/ 337728 h 1542374"/>
              <a:gd name="connsiteX3009" fmla="*/ 6053929 w 6798686"/>
              <a:gd name="connsiteY3009" fmla="*/ 216123 h 1542374"/>
              <a:gd name="connsiteX3010" fmla="*/ 5977792 w 6798686"/>
              <a:gd name="connsiteY3010" fmla="*/ 135274 h 1542374"/>
              <a:gd name="connsiteX3011" fmla="*/ 5911244 w 6798686"/>
              <a:gd name="connsiteY3011" fmla="*/ 44105 h 1542374"/>
              <a:gd name="connsiteX3012" fmla="*/ 6249676 w 6798686"/>
              <a:gd name="connsiteY3012" fmla="*/ 0 h 1542374"/>
              <a:gd name="connsiteX3013" fmla="*/ 6245414 w 6798686"/>
              <a:gd name="connsiteY3013" fmla="*/ 0 h 1542374"/>
              <a:gd name="connsiteX3014" fmla="*/ 6276233 w 6798686"/>
              <a:gd name="connsiteY3014" fmla="*/ 65976 h 1542374"/>
              <a:gd name="connsiteX3015" fmla="*/ 6559649 w 6798686"/>
              <a:gd name="connsiteY3015" fmla="*/ 809170 h 1542374"/>
              <a:gd name="connsiteX3016" fmla="*/ 6573213 w 6798686"/>
              <a:gd name="connsiteY3016" fmla="*/ 847978 h 1542374"/>
              <a:gd name="connsiteX3017" fmla="*/ 6569736 w 6798686"/>
              <a:gd name="connsiteY3017" fmla="*/ 841696 h 1542374"/>
              <a:gd name="connsiteX3018" fmla="*/ 6389969 w 6798686"/>
              <a:gd name="connsiteY3018" fmla="*/ 493073 h 1542374"/>
              <a:gd name="connsiteX3019" fmla="*/ 6366740 w 6798686"/>
              <a:gd name="connsiteY3019" fmla="*/ 440864 h 1542374"/>
              <a:gd name="connsiteX3020" fmla="*/ 6300363 w 6798686"/>
              <a:gd name="connsiteY3020" fmla="*/ 297397 h 1542374"/>
              <a:gd name="connsiteX3021" fmla="*/ 6226972 w 6798686"/>
              <a:gd name="connsiteY3021" fmla="*/ 169001 h 1542374"/>
              <a:gd name="connsiteX3022" fmla="*/ 6179116 w 6798686"/>
              <a:gd name="connsiteY3022" fmla="*/ 88026 h 1542374"/>
              <a:gd name="connsiteX3023" fmla="*/ 6131107 w 6798686"/>
              <a:gd name="connsiteY3023" fmla="*/ 0 h 1542374"/>
              <a:gd name="connsiteX3024" fmla="*/ 6126631 w 6798686"/>
              <a:gd name="connsiteY3024" fmla="*/ 0 h 1542374"/>
              <a:gd name="connsiteX3025" fmla="*/ 6175677 w 6798686"/>
              <a:gd name="connsiteY3025" fmla="*/ 89943 h 1542374"/>
              <a:gd name="connsiteX3026" fmla="*/ 6223610 w 6798686"/>
              <a:gd name="connsiteY3026" fmla="*/ 171039 h 1542374"/>
              <a:gd name="connsiteX3027" fmla="*/ 6296847 w 6798686"/>
              <a:gd name="connsiteY3027" fmla="*/ 299171 h 1542374"/>
              <a:gd name="connsiteX3028" fmla="*/ 6363149 w 6798686"/>
              <a:gd name="connsiteY3028" fmla="*/ 442451 h 1542374"/>
              <a:gd name="connsiteX3029" fmla="*/ 6386395 w 6798686"/>
              <a:gd name="connsiteY3029" fmla="*/ 494685 h 1542374"/>
              <a:gd name="connsiteX3030" fmla="*/ 6566297 w 6798686"/>
              <a:gd name="connsiteY3030" fmla="*/ 843598 h 1542374"/>
              <a:gd name="connsiteX3031" fmla="*/ 6580898 w 6798686"/>
              <a:gd name="connsiteY3031" fmla="*/ 869976 h 1542374"/>
              <a:gd name="connsiteX3032" fmla="*/ 6581743 w 6798686"/>
              <a:gd name="connsiteY3032" fmla="*/ 872358 h 1542374"/>
              <a:gd name="connsiteX3033" fmla="*/ 6582147 w 6798686"/>
              <a:gd name="connsiteY3033" fmla="*/ 872224 h 1542374"/>
              <a:gd name="connsiteX3034" fmla="*/ 6588506 w 6798686"/>
              <a:gd name="connsiteY3034" fmla="*/ 883693 h 1542374"/>
              <a:gd name="connsiteX3035" fmla="*/ 6576883 w 6798686"/>
              <a:gd name="connsiteY3035" fmla="*/ 869323 h 1542374"/>
              <a:gd name="connsiteX3036" fmla="*/ 6340613 w 6798686"/>
              <a:gd name="connsiteY3036" fmla="*/ 526202 h 1542374"/>
              <a:gd name="connsiteX3037" fmla="*/ 6307221 w 6798686"/>
              <a:gd name="connsiteY3037" fmla="*/ 460182 h 1542374"/>
              <a:gd name="connsiteX3038" fmla="*/ 6231334 w 6798686"/>
              <a:gd name="connsiteY3038" fmla="*/ 317559 h 1542374"/>
              <a:gd name="connsiteX3039" fmla="*/ 6141959 w 6798686"/>
              <a:gd name="connsiteY3039" fmla="*/ 195143 h 1542374"/>
              <a:gd name="connsiteX3040" fmla="*/ 6078463 w 6798686"/>
              <a:gd name="connsiteY3040" fmla="*/ 111651 h 1542374"/>
              <a:gd name="connsiteX3041" fmla="*/ 6009116 w 6798686"/>
              <a:gd name="connsiteY3041" fmla="*/ 0 h 1542374"/>
              <a:gd name="connsiteX3042" fmla="*/ 6004403 w 6798686"/>
              <a:gd name="connsiteY3042" fmla="*/ 0 h 1542374"/>
              <a:gd name="connsiteX3043" fmla="*/ 6075140 w 6798686"/>
              <a:gd name="connsiteY3043" fmla="*/ 113897 h 1542374"/>
              <a:gd name="connsiteX3044" fmla="*/ 6138828 w 6798686"/>
              <a:gd name="connsiteY3044" fmla="*/ 197652 h 1542374"/>
              <a:gd name="connsiteX3045" fmla="*/ 6227896 w 6798686"/>
              <a:gd name="connsiteY3045" fmla="*/ 319626 h 1542374"/>
              <a:gd name="connsiteX3046" fmla="*/ 6303629 w 6798686"/>
              <a:gd name="connsiteY3046" fmla="*/ 461968 h 1542374"/>
              <a:gd name="connsiteX3047" fmla="*/ 6337039 w 6798686"/>
              <a:gd name="connsiteY3047" fmla="*/ 528048 h 1542374"/>
              <a:gd name="connsiteX3048" fmla="*/ 6573751 w 6798686"/>
              <a:gd name="connsiteY3048" fmla="*/ 871859 h 1542374"/>
              <a:gd name="connsiteX3049" fmla="*/ 6601456 w 6798686"/>
              <a:gd name="connsiteY3049" fmla="*/ 906095 h 1542374"/>
              <a:gd name="connsiteX3050" fmla="*/ 6604587 w 6798686"/>
              <a:gd name="connsiteY3050" fmla="*/ 903578 h 1542374"/>
              <a:gd name="connsiteX3051" fmla="*/ 6592541 w 6798686"/>
              <a:gd name="connsiteY3051" fmla="*/ 888688 h 1542374"/>
              <a:gd name="connsiteX3052" fmla="*/ 6595000 w 6798686"/>
              <a:gd name="connsiteY3052" fmla="*/ 887324 h 1542374"/>
              <a:gd name="connsiteX3053" fmla="*/ 6584260 w 6798686"/>
              <a:gd name="connsiteY3053" fmla="*/ 867920 h 1542374"/>
              <a:gd name="connsiteX3054" fmla="*/ 6563281 w 6798686"/>
              <a:gd name="connsiteY3054" fmla="*/ 807901 h 1542374"/>
              <a:gd name="connsiteX3055" fmla="*/ 6279748 w 6798686"/>
              <a:gd name="connsiteY3055" fmla="*/ 64401 h 15423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Lst>
            <a:rect l="l" t="t" r="r" b="b"/>
            <a:pathLst>
              <a:path w="6798686" h="1542374">
                <a:moveTo>
                  <a:pt x="1654070" y="1112702"/>
                </a:moveTo>
                <a:cubicBezTo>
                  <a:pt x="1655627" y="1113758"/>
                  <a:pt x="1657202" y="1114834"/>
                  <a:pt x="1658777" y="1115891"/>
                </a:cubicBezTo>
                <a:cubicBezTo>
                  <a:pt x="1660083" y="1116775"/>
                  <a:pt x="1661371" y="1117620"/>
                  <a:pt x="1662677" y="1118484"/>
                </a:cubicBezTo>
                <a:cubicBezTo>
                  <a:pt x="1666693" y="1122711"/>
                  <a:pt x="1670708" y="1126919"/>
                  <a:pt x="1674723" y="1131068"/>
                </a:cubicBezTo>
                <a:cubicBezTo>
                  <a:pt x="1672341" y="1129301"/>
                  <a:pt x="1669978" y="1127495"/>
                  <a:pt x="1667596" y="1125689"/>
                </a:cubicBezTo>
                <a:cubicBezTo>
                  <a:pt x="1663100" y="1121405"/>
                  <a:pt x="1658585" y="1117063"/>
                  <a:pt x="1654070" y="1112702"/>
                </a:cubicBezTo>
                <a:close/>
                <a:moveTo>
                  <a:pt x="1633186" y="1098312"/>
                </a:moveTo>
                <a:cubicBezTo>
                  <a:pt x="1633436" y="1098485"/>
                  <a:pt x="1633686" y="1098657"/>
                  <a:pt x="1633936" y="1098830"/>
                </a:cubicBezTo>
                <a:cubicBezTo>
                  <a:pt x="1634455" y="1099349"/>
                  <a:pt x="1634954" y="1099849"/>
                  <a:pt x="1635454" y="1100348"/>
                </a:cubicBezTo>
                <a:cubicBezTo>
                  <a:pt x="1634704" y="1099656"/>
                  <a:pt x="1633936" y="1098984"/>
                  <a:pt x="1633186" y="1098312"/>
                </a:cubicBezTo>
                <a:close/>
                <a:moveTo>
                  <a:pt x="1620872" y="1079887"/>
                </a:moveTo>
                <a:cubicBezTo>
                  <a:pt x="1625444" y="1082750"/>
                  <a:pt x="1630017" y="1085574"/>
                  <a:pt x="1634589" y="1088360"/>
                </a:cubicBezTo>
                <a:cubicBezTo>
                  <a:pt x="1638854" y="1093028"/>
                  <a:pt x="1643139" y="1097697"/>
                  <a:pt x="1647461" y="1102327"/>
                </a:cubicBezTo>
                <a:cubicBezTo>
                  <a:pt x="1647865" y="1102750"/>
                  <a:pt x="1648268" y="1103192"/>
                  <a:pt x="1648672" y="1103614"/>
                </a:cubicBezTo>
                <a:cubicBezTo>
                  <a:pt x="1644233" y="1100579"/>
                  <a:pt x="1639815" y="1097505"/>
                  <a:pt x="1635377" y="1094392"/>
                </a:cubicBezTo>
                <a:cubicBezTo>
                  <a:pt x="1630555" y="1089609"/>
                  <a:pt x="1625713" y="1084767"/>
                  <a:pt x="1620872" y="1079887"/>
                </a:cubicBezTo>
                <a:close/>
                <a:moveTo>
                  <a:pt x="1595627" y="1063768"/>
                </a:moveTo>
                <a:cubicBezTo>
                  <a:pt x="1598932" y="1065920"/>
                  <a:pt x="1602236" y="1068072"/>
                  <a:pt x="1605540" y="1070185"/>
                </a:cubicBezTo>
                <a:cubicBezTo>
                  <a:pt x="1608710" y="1073432"/>
                  <a:pt x="1611861" y="1076660"/>
                  <a:pt x="1615012" y="1079849"/>
                </a:cubicBezTo>
                <a:cubicBezTo>
                  <a:pt x="1611650" y="1077409"/>
                  <a:pt x="1608268" y="1074950"/>
                  <a:pt x="1604887" y="1072471"/>
                </a:cubicBezTo>
                <a:cubicBezTo>
                  <a:pt x="1601794" y="1069589"/>
                  <a:pt x="1598720" y="1066689"/>
                  <a:pt x="1595627" y="1063768"/>
                </a:cubicBezTo>
                <a:close/>
                <a:moveTo>
                  <a:pt x="1589268" y="1047342"/>
                </a:moveTo>
                <a:cubicBezTo>
                  <a:pt x="1594897" y="1050531"/>
                  <a:pt x="1600526" y="1053701"/>
                  <a:pt x="1606155" y="1056814"/>
                </a:cubicBezTo>
                <a:cubicBezTo>
                  <a:pt x="1612130" y="1063538"/>
                  <a:pt x="1618105" y="1070224"/>
                  <a:pt x="1624138" y="1076871"/>
                </a:cubicBezTo>
                <a:cubicBezTo>
                  <a:pt x="1618643" y="1073451"/>
                  <a:pt x="1613168" y="1069993"/>
                  <a:pt x="1607711" y="1066477"/>
                </a:cubicBezTo>
                <a:cubicBezTo>
                  <a:pt x="1601563" y="1060195"/>
                  <a:pt x="1595416" y="1053797"/>
                  <a:pt x="1589268" y="1047342"/>
                </a:cubicBezTo>
                <a:close/>
                <a:moveTo>
                  <a:pt x="1562217" y="1031588"/>
                </a:moveTo>
                <a:cubicBezTo>
                  <a:pt x="1567078" y="1034489"/>
                  <a:pt x="1571958" y="1037352"/>
                  <a:pt x="1576818" y="1040176"/>
                </a:cubicBezTo>
                <a:cubicBezTo>
                  <a:pt x="1582006" y="1045690"/>
                  <a:pt x="1587174" y="1051107"/>
                  <a:pt x="1592341" y="1056506"/>
                </a:cubicBezTo>
                <a:cubicBezTo>
                  <a:pt x="1587558" y="1053355"/>
                  <a:pt x="1582774" y="1050166"/>
                  <a:pt x="1578009" y="1046958"/>
                </a:cubicBezTo>
                <a:cubicBezTo>
                  <a:pt x="1572745" y="1041886"/>
                  <a:pt x="1567481" y="1036756"/>
                  <a:pt x="1562217" y="1031588"/>
                </a:cubicBezTo>
                <a:close/>
                <a:moveTo>
                  <a:pt x="1536531" y="1015930"/>
                </a:moveTo>
                <a:cubicBezTo>
                  <a:pt x="1540123" y="1018159"/>
                  <a:pt x="1543716" y="1020387"/>
                  <a:pt x="1547308" y="1022578"/>
                </a:cubicBezTo>
                <a:cubicBezTo>
                  <a:pt x="1551016" y="1026266"/>
                  <a:pt x="1554686" y="1029917"/>
                  <a:pt x="1558375" y="1033548"/>
                </a:cubicBezTo>
                <a:cubicBezTo>
                  <a:pt x="1554801" y="1031069"/>
                  <a:pt x="1551228" y="1028552"/>
                  <a:pt x="1547654" y="1026036"/>
                </a:cubicBezTo>
                <a:cubicBezTo>
                  <a:pt x="1543946" y="1022693"/>
                  <a:pt x="1540239" y="1019331"/>
                  <a:pt x="1536531" y="1015930"/>
                </a:cubicBezTo>
                <a:close/>
                <a:moveTo>
                  <a:pt x="1558259" y="1014201"/>
                </a:moveTo>
                <a:cubicBezTo>
                  <a:pt x="1564638" y="1017467"/>
                  <a:pt x="1571016" y="1020695"/>
                  <a:pt x="1577433" y="1023884"/>
                </a:cubicBezTo>
                <a:cubicBezTo>
                  <a:pt x="1584292" y="1031857"/>
                  <a:pt x="1591170" y="1039830"/>
                  <a:pt x="1598105" y="1047726"/>
                </a:cubicBezTo>
                <a:cubicBezTo>
                  <a:pt x="1591919" y="1044230"/>
                  <a:pt x="1585752" y="1040695"/>
                  <a:pt x="1579566" y="1037102"/>
                </a:cubicBezTo>
                <a:cubicBezTo>
                  <a:pt x="1572476" y="1029571"/>
                  <a:pt x="1565368" y="1021944"/>
                  <a:pt x="1558259" y="1014201"/>
                </a:cubicBezTo>
                <a:close/>
                <a:moveTo>
                  <a:pt x="1530171" y="999446"/>
                </a:moveTo>
                <a:cubicBezTo>
                  <a:pt x="1536031" y="1002597"/>
                  <a:pt x="1541929" y="1005709"/>
                  <a:pt x="1547808" y="1008783"/>
                </a:cubicBezTo>
                <a:cubicBezTo>
                  <a:pt x="1554244" y="1015873"/>
                  <a:pt x="1560680" y="1022866"/>
                  <a:pt x="1567097" y="1029763"/>
                </a:cubicBezTo>
                <a:cubicBezTo>
                  <a:pt x="1561391" y="1026381"/>
                  <a:pt x="1555685" y="1022962"/>
                  <a:pt x="1549998" y="1019465"/>
                </a:cubicBezTo>
                <a:cubicBezTo>
                  <a:pt x="1543408" y="1012876"/>
                  <a:pt x="1536780" y="1006209"/>
                  <a:pt x="1530171" y="999446"/>
                </a:cubicBezTo>
                <a:close/>
                <a:moveTo>
                  <a:pt x="1502717" y="984288"/>
                </a:moveTo>
                <a:cubicBezTo>
                  <a:pt x="1507827" y="987170"/>
                  <a:pt x="1512938" y="990032"/>
                  <a:pt x="1518068" y="992856"/>
                </a:cubicBezTo>
                <a:cubicBezTo>
                  <a:pt x="1523716" y="998697"/>
                  <a:pt x="1529345" y="1004461"/>
                  <a:pt x="1534974" y="1010167"/>
                </a:cubicBezTo>
                <a:cubicBezTo>
                  <a:pt x="1530018" y="1007054"/>
                  <a:pt x="1525041" y="1003903"/>
                  <a:pt x="1520085" y="1000733"/>
                </a:cubicBezTo>
                <a:cubicBezTo>
                  <a:pt x="1514302" y="995316"/>
                  <a:pt x="1508519" y="989840"/>
                  <a:pt x="1502717" y="984288"/>
                </a:cubicBezTo>
                <a:close/>
                <a:moveTo>
                  <a:pt x="1528538" y="981291"/>
                </a:moveTo>
                <a:cubicBezTo>
                  <a:pt x="1535416" y="984442"/>
                  <a:pt x="1542332" y="987535"/>
                  <a:pt x="1549249" y="990551"/>
                </a:cubicBezTo>
                <a:cubicBezTo>
                  <a:pt x="1556108" y="998793"/>
                  <a:pt x="1563024" y="1006997"/>
                  <a:pt x="1569960" y="1015162"/>
                </a:cubicBezTo>
                <a:cubicBezTo>
                  <a:pt x="1563158" y="1011723"/>
                  <a:pt x="1556357" y="1008226"/>
                  <a:pt x="1549575" y="1004691"/>
                </a:cubicBezTo>
                <a:cubicBezTo>
                  <a:pt x="1542563" y="996987"/>
                  <a:pt x="1535551" y="989187"/>
                  <a:pt x="1528538" y="981291"/>
                </a:cubicBezTo>
                <a:close/>
                <a:moveTo>
                  <a:pt x="1478376" y="970282"/>
                </a:moveTo>
                <a:cubicBezTo>
                  <a:pt x="1481661" y="972203"/>
                  <a:pt x="1484946" y="974125"/>
                  <a:pt x="1488250" y="976027"/>
                </a:cubicBezTo>
                <a:cubicBezTo>
                  <a:pt x="1492477" y="980138"/>
                  <a:pt x="1496723" y="984211"/>
                  <a:pt x="1500950" y="988245"/>
                </a:cubicBezTo>
                <a:cubicBezTo>
                  <a:pt x="1498183" y="986420"/>
                  <a:pt x="1495417" y="984576"/>
                  <a:pt x="1492650" y="982732"/>
                </a:cubicBezTo>
                <a:cubicBezTo>
                  <a:pt x="1487886" y="978620"/>
                  <a:pt x="1483140" y="974471"/>
                  <a:pt x="1478376" y="970282"/>
                </a:cubicBezTo>
                <a:close/>
                <a:moveTo>
                  <a:pt x="1499951" y="967977"/>
                </a:moveTo>
                <a:cubicBezTo>
                  <a:pt x="1506444" y="971089"/>
                  <a:pt x="1512938" y="974144"/>
                  <a:pt x="1519470" y="977160"/>
                </a:cubicBezTo>
                <a:cubicBezTo>
                  <a:pt x="1526021" y="984576"/>
                  <a:pt x="1532554" y="991896"/>
                  <a:pt x="1539086" y="999158"/>
                </a:cubicBezTo>
                <a:cubicBezTo>
                  <a:pt x="1532592" y="995700"/>
                  <a:pt x="1526137" y="992203"/>
                  <a:pt x="1519682" y="988649"/>
                </a:cubicBezTo>
                <a:cubicBezTo>
                  <a:pt x="1513111" y="981848"/>
                  <a:pt x="1506521" y="974951"/>
                  <a:pt x="1499951" y="967977"/>
                </a:cubicBezTo>
                <a:close/>
                <a:moveTo>
                  <a:pt x="1456762" y="957372"/>
                </a:moveTo>
                <a:cubicBezTo>
                  <a:pt x="1457281" y="957679"/>
                  <a:pt x="1457818" y="958006"/>
                  <a:pt x="1458337" y="958332"/>
                </a:cubicBezTo>
                <a:cubicBezTo>
                  <a:pt x="1459375" y="959274"/>
                  <a:pt x="1460431" y="960215"/>
                  <a:pt x="1461469" y="961137"/>
                </a:cubicBezTo>
                <a:cubicBezTo>
                  <a:pt x="1459893" y="959888"/>
                  <a:pt x="1458318" y="958621"/>
                  <a:pt x="1456762" y="957372"/>
                </a:cubicBezTo>
                <a:close/>
                <a:moveTo>
                  <a:pt x="1471574" y="953990"/>
                </a:moveTo>
                <a:cubicBezTo>
                  <a:pt x="1477568" y="957007"/>
                  <a:pt x="1483582" y="959985"/>
                  <a:pt x="1489595" y="962924"/>
                </a:cubicBezTo>
                <a:cubicBezTo>
                  <a:pt x="1495590" y="969322"/>
                  <a:pt x="1501564" y="975662"/>
                  <a:pt x="1507539" y="981906"/>
                </a:cubicBezTo>
                <a:cubicBezTo>
                  <a:pt x="1501564" y="978544"/>
                  <a:pt x="1495609" y="975143"/>
                  <a:pt x="1489653" y="971704"/>
                </a:cubicBezTo>
                <a:cubicBezTo>
                  <a:pt x="1483621" y="965863"/>
                  <a:pt x="1477607" y="959965"/>
                  <a:pt x="1471574" y="953990"/>
                </a:cubicBezTo>
                <a:close/>
                <a:moveTo>
                  <a:pt x="1498395" y="946863"/>
                </a:moveTo>
                <a:cubicBezTo>
                  <a:pt x="1505714" y="949783"/>
                  <a:pt x="1513053" y="952626"/>
                  <a:pt x="1520412" y="955451"/>
                </a:cubicBezTo>
                <a:cubicBezTo>
                  <a:pt x="1527808" y="964576"/>
                  <a:pt x="1535262" y="973664"/>
                  <a:pt x="1542755" y="982732"/>
                </a:cubicBezTo>
                <a:cubicBezTo>
                  <a:pt x="1535512" y="979504"/>
                  <a:pt x="1528289" y="976238"/>
                  <a:pt x="1521065" y="972895"/>
                </a:cubicBezTo>
                <a:cubicBezTo>
                  <a:pt x="1513533" y="964327"/>
                  <a:pt x="1505964" y="955643"/>
                  <a:pt x="1498395" y="946863"/>
                </a:cubicBezTo>
                <a:close/>
                <a:moveTo>
                  <a:pt x="1444927" y="940215"/>
                </a:moveTo>
                <a:cubicBezTo>
                  <a:pt x="1449865" y="942828"/>
                  <a:pt x="1454783" y="945422"/>
                  <a:pt x="1459740" y="947958"/>
                </a:cubicBezTo>
                <a:cubicBezTo>
                  <a:pt x="1464850" y="953087"/>
                  <a:pt x="1469961" y="958159"/>
                  <a:pt x="1475071" y="963174"/>
                </a:cubicBezTo>
                <a:cubicBezTo>
                  <a:pt x="1470268" y="960330"/>
                  <a:pt x="1465484" y="957448"/>
                  <a:pt x="1460700" y="954548"/>
                </a:cubicBezTo>
                <a:cubicBezTo>
                  <a:pt x="1455436" y="949821"/>
                  <a:pt x="1450191" y="945057"/>
                  <a:pt x="1444927" y="940215"/>
                </a:cubicBezTo>
                <a:close/>
                <a:moveTo>
                  <a:pt x="1469288" y="934970"/>
                </a:moveTo>
                <a:cubicBezTo>
                  <a:pt x="1476320" y="937929"/>
                  <a:pt x="1483371" y="940849"/>
                  <a:pt x="1490441" y="943712"/>
                </a:cubicBezTo>
                <a:cubicBezTo>
                  <a:pt x="1497626" y="952127"/>
                  <a:pt x="1504812" y="960426"/>
                  <a:pt x="1511978" y="968611"/>
                </a:cubicBezTo>
                <a:cubicBezTo>
                  <a:pt x="1505023" y="965345"/>
                  <a:pt x="1498068" y="962002"/>
                  <a:pt x="1491152" y="958621"/>
                </a:cubicBezTo>
                <a:cubicBezTo>
                  <a:pt x="1483870" y="950840"/>
                  <a:pt x="1476589" y="942963"/>
                  <a:pt x="1469288" y="934970"/>
                </a:cubicBezTo>
                <a:close/>
                <a:moveTo>
                  <a:pt x="1419183" y="926344"/>
                </a:moveTo>
                <a:cubicBezTo>
                  <a:pt x="1422737" y="928304"/>
                  <a:pt x="1426311" y="930283"/>
                  <a:pt x="1429884" y="932223"/>
                </a:cubicBezTo>
                <a:cubicBezTo>
                  <a:pt x="1433458" y="935566"/>
                  <a:pt x="1437050" y="938890"/>
                  <a:pt x="1440643" y="942194"/>
                </a:cubicBezTo>
                <a:cubicBezTo>
                  <a:pt x="1437165" y="940023"/>
                  <a:pt x="1433708" y="937852"/>
                  <a:pt x="1430249" y="935643"/>
                </a:cubicBezTo>
                <a:cubicBezTo>
                  <a:pt x="1426561" y="932569"/>
                  <a:pt x="1422872" y="929457"/>
                  <a:pt x="1419183" y="926344"/>
                </a:cubicBezTo>
                <a:close/>
                <a:moveTo>
                  <a:pt x="1440432" y="922521"/>
                </a:moveTo>
                <a:cubicBezTo>
                  <a:pt x="1447060" y="925460"/>
                  <a:pt x="1453688" y="928342"/>
                  <a:pt x="1460354" y="931186"/>
                </a:cubicBezTo>
                <a:cubicBezTo>
                  <a:pt x="1467213" y="938755"/>
                  <a:pt x="1474072" y="946229"/>
                  <a:pt x="1480931" y="953606"/>
                </a:cubicBezTo>
                <a:cubicBezTo>
                  <a:pt x="1474322" y="950321"/>
                  <a:pt x="1467732" y="946978"/>
                  <a:pt x="1461161" y="943597"/>
                </a:cubicBezTo>
                <a:cubicBezTo>
                  <a:pt x="1454264" y="936661"/>
                  <a:pt x="1447348" y="929629"/>
                  <a:pt x="1440432" y="922521"/>
                </a:cubicBezTo>
                <a:close/>
                <a:moveTo>
                  <a:pt x="1397435" y="914145"/>
                </a:moveTo>
                <a:cubicBezTo>
                  <a:pt x="1398357" y="914663"/>
                  <a:pt x="1399260" y="915182"/>
                  <a:pt x="1400182" y="915720"/>
                </a:cubicBezTo>
                <a:cubicBezTo>
                  <a:pt x="1400778" y="916219"/>
                  <a:pt x="1401373" y="916757"/>
                  <a:pt x="1401969" y="917276"/>
                </a:cubicBezTo>
                <a:cubicBezTo>
                  <a:pt x="1400797" y="916488"/>
                  <a:pt x="1399625" y="915701"/>
                  <a:pt x="1398453" y="914932"/>
                </a:cubicBezTo>
                <a:cubicBezTo>
                  <a:pt x="1398107" y="914663"/>
                  <a:pt x="1397781" y="914414"/>
                  <a:pt x="1397435" y="914145"/>
                </a:cubicBezTo>
                <a:close/>
                <a:moveTo>
                  <a:pt x="1468366" y="911455"/>
                </a:moveTo>
                <a:cubicBezTo>
                  <a:pt x="1476032" y="914068"/>
                  <a:pt x="1483717" y="916623"/>
                  <a:pt x="1491440" y="919140"/>
                </a:cubicBezTo>
                <a:cubicBezTo>
                  <a:pt x="1499240" y="929053"/>
                  <a:pt x="1507117" y="938909"/>
                  <a:pt x="1515013" y="948726"/>
                </a:cubicBezTo>
                <a:cubicBezTo>
                  <a:pt x="1507424" y="945806"/>
                  <a:pt x="1499855" y="942809"/>
                  <a:pt x="1492304" y="939754"/>
                </a:cubicBezTo>
                <a:cubicBezTo>
                  <a:pt x="1484331" y="930456"/>
                  <a:pt x="1476358" y="921022"/>
                  <a:pt x="1468366" y="911455"/>
                </a:cubicBezTo>
                <a:close/>
                <a:moveTo>
                  <a:pt x="1412363" y="909726"/>
                </a:moveTo>
                <a:cubicBezTo>
                  <a:pt x="1418338" y="912512"/>
                  <a:pt x="1424313" y="915259"/>
                  <a:pt x="1430288" y="917968"/>
                </a:cubicBezTo>
                <a:cubicBezTo>
                  <a:pt x="1436609" y="924500"/>
                  <a:pt x="1442929" y="930974"/>
                  <a:pt x="1449231" y="937353"/>
                </a:cubicBezTo>
                <a:cubicBezTo>
                  <a:pt x="1443409" y="934298"/>
                  <a:pt x="1437608" y="931243"/>
                  <a:pt x="1431825" y="928112"/>
                </a:cubicBezTo>
                <a:cubicBezTo>
                  <a:pt x="1425350" y="922060"/>
                  <a:pt x="1418857" y="915931"/>
                  <a:pt x="1412363" y="909726"/>
                </a:cubicBezTo>
                <a:close/>
                <a:moveTo>
                  <a:pt x="1438875" y="901119"/>
                </a:moveTo>
                <a:cubicBezTo>
                  <a:pt x="1446272" y="903789"/>
                  <a:pt x="1453707" y="906421"/>
                  <a:pt x="1461161" y="908996"/>
                </a:cubicBezTo>
                <a:cubicBezTo>
                  <a:pt x="1468904" y="918294"/>
                  <a:pt x="1476608" y="927478"/>
                  <a:pt x="1484312" y="936527"/>
                </a:cubicBezTo>
                <a:cubicBezTo>
                  <a:pt x="1476954" y="933510"/>
                  <a:pt x="1469634" y="930456"/>
                  <a:pt x="1462333" y="927324"/>
                </a:cubicBezTo>
                <a:cubicBezTo>
                  <a:pt x="1454533" y="918717"/>
                  <a:pt x="1446695" y="909975"/>
                  <a:pt x="1438875" y="901119"/>
                </a:cubicBezTo>
                <a:close/>
                <a:moveTo>
                  <a:pt x="1384774" y="896565"/>
                </a:moveTo>
                <a:cubicBezTo>
                  <a:pt x="1389942" y="899101"/>
                  <a:pt x="1395091" y="901618"/>
                  <a:pt x="1400278" y="904077"/>
                </a:cubicBezTo>
                <a:cubicBezTo>
                  <a:pt x="1405754" y="909380"/>
                  <a:pt x="1411229" y="914606"/>
                  <a:pt x="1416685" y="919793"/>
                </a:cubicBezTo>
                <a:cubicBezTo>
                  <a:pt x="1411671" y="917007"/>
                  <a:pt x="1406657" y="914164"/>
                  <a:pt x="1401642" y="911320"/>
                </a:cubicBezTo>
                <a:cubicBezTo>
                  <a:pt x="1396032" y="906460"/>
                  <a:pt x="1390403" y="901541"/>
                  <a:pt x="1384774" y="896565"/>
                </a:cubicBezTo>
                <a:close/>
                <a:moveTo>
                  <a:pt x="1409519" y="890225"/>
                </a:moveTo>
                <a:cubicBezTo>
                  <a:pt x="1416647" y="892934"/>
                  <a:pt x="1423775" y="895605"/>
                  <a:pt x="1430941" y="898237"/>
                </a:cubicBezTo>
                <a:cubicBezTo>
                  <a:pt x="1438453" y="906767"/>
                  <a:pt x="1445926" y="915182"/>
                  <a:pt x="1453400" y="923462"/>
                </a:cubicBezTo>
                <a:cubicBezTo>
                  <a:pt x="1446349" y="920408"/>
                  <a:pt x="1439317" y="917295"/>
                  <a:pt x="1432305" y="914125"/>
                </a:cubicBezTo>
                <a:cubicBezTo>
                  <a:pt x="1424716" y="906268"/>
                  <a:pt x="1417127" y="898295"/>
                  <a:pt x="1409519" y="890225"/>
                </a:cubicBezTo>
                <a:close/>
                <a:moveTo>
                  <a:pt x="1358838" y="883636"/>
                </a:moveTo>
                <a:cubicBezTo>
                  <a:pt x="1362642" y="885576"/>
                  <a:pt x="1366465" y="887478"/>
                  <a:pt x="1370269" y="889380"/>
                </a:cubicBezTo>
                <a:cubicBezTo>
                  <a:pt x="1374342" y="893030"/>
                  <a:pt x="1378415" y="896662"/>
                  <a:pt x="1382488" y="900254"/>
                </a:cubicBezTo>
                <a:cubicBezTo>
                  <a:pt x="1378741" y="898064"/>
                  <a:pt x="1375014" y="895874"/>
                  <a:pt x="1371287" y="893645"/>
                </a:cubicBezTo>
                <a:cubicBezTo>
                  <a:pt x="1367137" y="890341"/>
                  <a:pt x="1362988" y="886998"/>
                  <a:pt x="1358838" y="883636"/>
                </a:cubicBezTo>
                <a:close/>
                <a:moveTo>
                  <a:pt x="1380663" y="878890"/>
                </a:moveTo>
                <a:cubicBezTo>
                  <a:pt x="1387310" y="881561"/>
                  <a:pt x="1393996" y="884193"/>
                  <a:pt x="1400682" y="886806"/>
                </a:cubicBezTo>
                <a:cubicBezTo>
                  <a:pt x="1407848" y="894471"/>
                  <a:pt x="1414995" y="902022"/>
                  <a:pt x="1422142" y="909476"/>
                </a:cubicBezTo>
                <a:cubicBezTo>
                  <a:pt x="1415609" y="906479"/>
                  <a:pt x="1409077" y="903424"/>
                  <a:pt x="1402564" y="900312"/>
                </a:cubicBezTo>
                <a:cubicBezTo>
                  <a:pt x="1395264" y="893261"/>
                  <a:pt x="1387963" y="886114"/>
                  <a:pt x="1380663" y="878890"/>
                </a:cubicBezTo>
                <a:close/>
                <a:moveTo>
                  <a:pt x="1438683" y="875394"/>
                </a:moveTo>
                <a:cubicBezTo>
                  <a:pt x="1446599" y="877642"/>
                  <a:pt x="1454572" y="879851"/>
                  <a:pt x="1462564" y="882003"/>
                </a:cubicBezTo>
                <a:cubicBezTo>
                  <a:pt x="1470402" y="892204"/>
                  <a:pt x="1478279" y="902348"/>
                  <a:pt x="1486214" y="912473"/>
                </a:cubicBezTo>
                <a:cubicBezTo>
                  <a:pt x="1478318" y="909860"/>
                  <a:pt x="1470422" y="907209"/>
                  <a:pt x="1462583" y="904500"/>
                </a:cubicBezTo>
                <a:cubicBezTo>
                  <a:pt x="1454629" y="894913"/>
                  <a:pt x="1446656" y="885211"/>
                  <a:pt x="1438683" y="875394"/>
                </a:cubicBezTo>
                <a:close/>
                <a:moveTo>
                  <a:pt x="1338281" y="872954"/>
                </a:moveTo>
                <a:cubicBezTo>
                  <a:pt x="1339030" y="873357"/>
                  <a:pt x="1339779" y="873722"/>
                  <a:pt x="1340529" y="874106"/>
                </a:cubicBezTo>
                <a:cubicBezTo>
                  <a:pt x="1341720" y="875105"/>
                  <a:pt x="1342911" y="876085"/>
                  <a:pt x="1344102" y="877065"/>
                </a:cubicBezTo>
                <a:cubicBezTo>
                  <a:pt x="1343699" y="876815"/>
                  <a:pt x="1343295" y="876566"/>
                  <a:pt x="1342911" y="876316"/>
                </a:cubicBezTo>
                <a:cubicBezTo>
                  <a:pt x="1341355" y="875202"/>
                  <a:pt x="1339818" y="874068"/>
                  <a:pt x="1338281" y="872954"/>
                </a:cubicBezTo>
                <a:close/>
                <a:moveTo>
                  <a:pt x="1352152" y="867113"/>
                </a:moveTo>
                <a:cubicBezTo>
                  <a:pt x="1358262" y="869707"/>
                  <a:pt x="1364390" y="872281"/>
                  <a:pt x="1370538" y="874798"/>
                </a:cubicBezTo>
                <a:cubicBezTo>
                  <a:pt x="1377185" y="881465"/>
                  <a:pt x="1383832" y="888035"/>
                  <a:pt x="1390461" y="894529"/>
                </a:cubicBezTo>
                <a:cubicBezTo>
                  <a:pt x="1384486" y="891609"/>
                  <a:pt x="1378511" y="888669"/>
                  <a:pt x="1372536" y="885672"/>
                </a:cubicBezTo>
                <a:cubicBezTo>
                  <a:pt x="1365735" y="879563"/>
                  <a:pt x="1358934" y="873376"/>
                  <a:pt x="1352152" y="867113"/>
                </a:cubicBezTo>
                <a:close/>
                <a:moveTo>
                  <a:pt x="1408847" y="866671"/>
                </a:moveTo>
                <a:cubicBezTo>
                  <a:pt x="1416570" y="868996"/>
                  <a:pt x="1424313" y="871282"/>
                  <a:pt x="1432113" y="873530"/>
                </a:cubicBezTo>
                <a:cubicBezTo>
                  <a:pt x="1439875" y="883155"/>
                  <a:pt x="1447636" y="892627"/>
                  <a:pt x="1455360" y="901983"/>
                </a:cubicBezTo>
                <a:cubicBezTo>
                  <a:pt x="1447656" y="899274"/>
                  <a:pt x="1439990" y="896527"/>
                  <a:pt x="1432343" y="893722"/>
                </a:cubicBezTo>
                <a:cubicBezTo>
                  <a:pt x="1424524" y="884827"/>
                  <a:pt x="1416705" y="875816"/>
                  <a:pt x="1408847" y="866671"/>
                </a:cubicBezTo>
                <a:close/>
                <a:moveTo>
                  <a:pt x="1379183" y="857450"/>
                </a:moveTo>
                <a:cubicBezTo>
                  <a:pt x="1386657" y="859832"/>
                  <a:pt x="1394150" y="862176"/>
                  <a:pt x="1401681" y="864481"/>
                </a:cubicBezTo>
                <a:cubicBezTo>
                  <a:pt x="1409270" y="873357"/>
                  <a:pt x="1416839" y="882118"/>
                  <a:pt x="1424389" y="890763"/>
                </a:cubicBezTo>
                <a:cubicBezTo>
                  <a:pt x="1416935" y="887997"/>
                  <a:pt x="1409500" y="885153"/>
                  <a:pt x="1402103" y="882291"/>
                </a:cubicBezTo>
                <a:cubicBezTo>
                  <a:pt x="1394476" y="874106"/>
                  <a:pt x="1386849" y="865826"/>
                  <a:pt x="1379183" y="857450"/>
                </a:cubicBezTo>
                <a:close/>
                <a:moveTo>
                  <a:pt x="2787200" y="857353"/>
                </a:moveTo>
                <a:cubicBezTo>
                  <a:pt x="2746297" y="870937"/>
                  <a:pt x="2706721" y="882233"/>
                  <a:pt x="2668277" y="891340"/>
                </a:cubicBezTo>
                <a:cubicBezTo>
                  <a:pt x="2642821" y="897353"/>
                  <a:pt x="2617845" y="902560"/>
                  <a:pt x="2593427" y="906959"/>
                </a:cubicBezTo>
                <a:cubicBezTo>
                  <a:pt x="2500229" y="917487"/>
                  <a:pt x="2406647" y="922521"/>
                  <a:pt x="2312834" y="919850"/>
                </a:cubicBezTo>
                <a:cubicBezTo>
                  <a:pt x="2200290" y="916661"/>
                  <a:pt x="2099522" y="896508"/>
                  <a:pt x="2011204" y="859755"/>
                </a:cubicBezTo>
                <a:cubicBezTo>
                  <a:pt x="2035853" y="862445"/>
                  <a:pt x="2059926" y="865595"/>
                  <a:pt x="2083326" y="869476"/>
                </a:cubicBezTo>
                <a:cubicBezTo>
                  <a:pt x="2092567" y="871013"/>
                  <a:pt x="2101674" y="872512"/>
                  <a:pt x="2110684" y="873991"/>
                </a:cubicBezTo>
                <a:cubicBezTo>
                  <a:pt x="2194488" y="898237"/>
                  <a:pt x="2288300" y="909053"/>
                  <a:pt x="2390931" y="906191"/>
                </a:cubicBezTo>
                <a:cubicBezTo>
                  <a:pt x="2401075" y="905883"/>
                  <a:pt x="2411200" y="905480"/>
                  <a:pt x="2421305" y="905019"/>
                </a:cubicBezTo>
                <a:cubicBezTo>
                  <a:pt x="2429298" y="904980"/>
                  <a:pt x="2437328" y="904846"/>
                  <a:pt x="2445436" y="904615"/>
                </a:cubicBezTo>
                <a:cubicBezTo>
                  <a:pt x="2489297" y="903251"/>
                  <a:pt x="2536001" y="898640"/>
                  <a:pt x="2584358" y="890975"/>
                </a:cubicBezTo>
                <a:cubicBezTo>
                  <a:pt x="2653560" y="882368"/>
                  <a:pt x="2721379" y="870744"/>
                  <a:pt x="2787200" y="857353"/>
                </a:cubicBezTo>
                <a:close/>
                <a:moveTo>
                  <a:pt x="1324448" y="855087"/>
                </a:moveTo>
                <a:cubicBezTo>
                  <a:pt x="1329731" y="857450"/>
                  <a:pt x="1335072" y="859774"/>
                  <a:pt x="1340413" y="862080"/>
                </a:cubicBezTo>
                <a:cubicBezTo>
                  <a:pt x="1346235" y="867497"/>
                  <a:pt x="1352075" y="872896"/>
                  <a:pt x="1357915" y="878199"/>
                </a:cubicBezTo>
                <a:cubicBezTo>
                  <a:pt x="1352709" y="875528"/>
                  <a:pt x="1347522" y="872838"/>
                  <a:pt x="1342354" y="870110"/>
                </a:cubicBezTo>
                <a:cubicBezTo>
                  <a:pt x="1336379" y="865154"/>
                  <a:pt x="1330404" y="860159"/>
                  <a:pt x="1324448" y="855087"/>
                </a:cubicBezTo>
                <a:close/>
                <a:moveTo>
                  <a:pt x="2949351" y="849765"/>
                </a:moveTo>
                <a:cubicBezTo>
                  <a:pt x="2903106" y="871032"/>
                  <a:pt x="2858554" y="889553"/>
                  <a:pt x="2815403" y="905441"/>
                </a:cubicBezTo>
                <a:cubicBezTo>
                  <a:pt x="2758535" y="926383"/>
                  <a:pt x="2706317" y="942963"/>
                  <a:pt x="2655732" y="956123"/>
                </a:cubicBezTo>
                <a:cubicBezTo>
                  <a:pt x="2521515" y="990685"/>
                  <a:pt x="2397348" y="1005882"/>
                  <a:pt x="2253104" y="1005421"/>
                </a:cubicBezTo>
                <a:cubicBezTo>
                  <a:pt x="2232950" y="1005364"/>
                  <a:pt x="2212854" y="1005383"/>
                  <a:pt x="2191567" y="1005421"/>
                </a:cubicBezTo>
                <a:cubicBezTo>
                  <a:pt x="2075296" y="1005652"/>
                  <a:pt x="1943481" y="1005882"/>
                  <a:pt x="1809727" y="987285"/>
                </a:cubicBezTo>
                <a:cubicBezTo>
                  <a:pt x="1700736" y="972223"/>
                  <a:pt x="1594532" y="947766"/>
                  <a:pt x="1493034" y="914702"/>
                </a:cubicBezTo>
                <a:cubicBezTo>
                  <a:pt x="1484927" y="904404"/>
                  <a:pt x="1476858" y="894049"/>
                  <a:pt x="1468865" y="883693"/>
                </a:cubicBezTo>
                <a:cubicBezTo>
                  <a:pt x="1562640" y="908688"/>
                  <a:pt x="1661467" y="927612"/>
                  <a:pt x="1763829" y="939965"/>
                </a:cubicBezTo>
                <a:cubicBezTo>
                  <a:pt x="1868247" y="952626"/>
                  <a:pt x="1968303" y="955546"/>
                  <a:pt x="2065075" y="958371"/>
                </a:cubicBezTo>
                <a:cubicBezTo>
                  <a:pt x="2111011" y="959716"/>
                  <a:pt x="2154392" y="960984"/>
                  <a:pt x="2196504" y="963251"/>
                </a:cubicBezTo>
                <a:cubicBezTo>
                  <a:pt x="2343842" y="971204"/>
                  <a:pt x="2464091" y="964653"/>
                  <a:pt x="2586453" y="942002"/>
                </a:cubicBezTo>
                <a:cubicBezTo>
                  <a:pt x="2635636" y="932761"/>
                  <a:pt x="2688392" y="919639"/>
                  <a:pt x="2743224" y="902982"/>
                </a:cubicBezTo>
                <a:cubicBezTo>
                  <a:pt x="2768429" y="895336"/>
                  <a:pt x="2794116" y="886767"/>
                  <a:pt x="2820322" y="877257"/>
                </a:cubicBezTo>
                <a:cubicBezTo>
                  <a:pt x="2863452" y="868842"/>
                  <a:pt x="2906469" y="859601"/>
                  <a:pt x="2949351" y="849765"/>
                </a:cubicBezTo>
                <a:close/>
                <a:moveTo>
                  <a:pt x="1349808" y="847786"/>
                </a:moveTo>
                <a:cubicBezTo>
                  <a:pt x="1356955" y="850207"/>
                  <a:pt x="1364121" y="852589"/>
                  <a:pt x="1371345" y="854933"/>
                </a:cubicBezTo>
                <a:cubicBezTo>
                  <a:pt x="1378684" y="863021"/>
                  <a:pt x="1386004" y="871013"/>
                  <a:pt x="1393324" y="878890"/>
                </a:cubicBezTo>
                <a:cubicBezTo>
                  <a:pt x="1386215" y="876085"/>
                  <a:pt x="1379126" y="873223"/>
                  <a:pt x="1372056" y="870322"/>
                </a:cubicBezTo>
                <a:cubicBezTo>
                  <a:pt x="1364640" y="862906"/>
                  <a:pt x="1357224" y="855394"/>
                  <a:pt x="1349808" y="847786"/>
                </a:cubicBezTo>
                <a:close/>
                <a:moveTo>
                  <a:pt x="1439510" y="845173"/>
                </a:moveTo>
                <a:cubicBezTo>
                  <a:pt x="1526636" y="863559"/>
                  <a:pt x="1619738" y="877872"/>
                  <a:pt x="1718585" y="887958"/>
                </a:cubicBezTo>
                <a:cubicBezTo>
                  <a:pt x="1795529" y="895874"/>
                  <a:pt x="1870437" y="899543"/>
                  <a:pt x="1942905" y="903078"/>
                </a:cubicBezTo>
                <a:cubicBezTo>
                  <a:pt x="2012434" y="906479"/>
                  <a:pt x="2078120" y="909687"/>
                  <a:pt x="2139925" y="916373"/>
                </a:cubicBezTo>
                <a:cubicBezTo>
                  <a:pt x="2296619" y="933299"/>
                  <a:pt x="2405551" y="935297"/>
                  <a:pt x="2515944" y="923328"/>
                </a:cubicBezTo>
                <a:cubicBezTo>
                  <a:pt x="2536866" y="920984"/>
                  <a:pt x="2558460" y="917891"/>
                  <a:pt x="2580535" y="914164"/>
                </a:cubicBezTo>
                <a:cubicBezTo>
                  <a:pt x="2650179" y="906690"/>
                  <a:pt x="2719612" y="896104"/>
                  <a:pt x="2788756" y="883271"/>
                </a:cubicBezTo>
                <a:cubicBezTo>
                  <a:pt x="2772926" y="888650"/>
                  <a:pt x="2757287" y="893703"/>
                  <a:pt x="2741821" y="898390"/>
                </a:cubicBezTo>
                <a:cubicBezTo>
                  <a:pt x="2687163" y="914990"/>
                  <a:pt x="2634579" y="928073"/>
                  <a:pt x="2585569" y="937295"/>
                </a:cubicBezTo>
                <a:cubicBezTo>
                  <a:pt x="2463610" y="959850"/>
                  <a:pt x="2343689" y="966382"/>
                  <a:pt x="2196754" y="958467"/>
                </a:cubicBezTo>
                <a:cubicBezTo>
                  <a:pt x="2154603" y="956181"/>
                  <a:pt x="2111184" y="954913"/>
                  <a:pt x="2065209" y="953587"/>
                </a:cubicBezTo>
                <a:cubicBezTo>
                  <a:pt x="1968553" y="950743"/>
                  <a:pt x="1868612" y="947842"/>
                  <a:pt x="1764405" y="935201"/>
                </a:cubicBezTo>
                <a:cubicBezTo>
                  <a:pt x="1660064" y="922617"/>
                  <a:pt x="1559412" y="903174"/>
                  <a:pt x="1464043" y="877430"/>
                </a:cubicBezTo>
                <a:cubicBezTo>
                  <a:pt x="1455801" y="866710"/>
                  <a:pt x="1447636" y="855951"/>
                  <a:pt x="1439510" y="845173"/>
                </a:cubicBezTo>
                <a:close/>
                <a:moveTo>
                  <a:pt x="1298781" y="843367"/>
                </a:moveTo>
                <a:cubicBezTo>
                  <a:pt x="1302623" y="845173"/>
                  <a:pt x="1306485" y="846941"/>
                  <a:pt x="1310365" y="848708"/>
                </a:cubicBezTo>
                <a:cubicBezTo>
                  <a:pt x="1314842" y="852570"/>
                  <a:pt x="1319338" y="856393"/>
                  <a:pt x="1323833" y="860178"/>
                </a:cubicBezTo>
                <a:cubicBezTo>
                  <a:pt x="1320221" y="858218"/>
                  <a:pt x="1316648" y="856239"/>
                  <a:pt x="1313055" y="854241"/>
                </a:cubicBezTo>
                <a:cubicBezTo>
                  <a:pt x="1308291" y="850648"/>
                  <a:pt x="1303526" y="847037"/>
                  <a:pt x="1298781" y="843367"/>
                </a:cubicBezTo>
                <a:close/>
                <a:moveTo>
                  <a:pt x="1409193" y="838564"/>
                </a:moveTo>
                <a:cubicBezTo>
                  <a:pt x="1417300" y="840389"/>
                  <a:pt x="1425465" y="842176"/>
                  <a:pt x="1433688" y="843924"/>
                </a:cubicBezTo>
                <a:cubicBezTo>
                  <a:pt x="1441661" y="854568"/>
                  <a:pt x="1449692" y="865173"/>
                  <a:pt x="1457780" y="875759"/>
                </a:cubicBezTo>
                <a:cubicBezTo>
                  <a:pt x="1449615" y="873530"/>
                  <a:pt x="1441507" y="871244"/>
                  <a:pt x="1433419" y="868919"/>
                </a:cubicBezTo>
                <a:cubicBezTo>
                  <a:pt x="1428770" y="863156"/>
                  <a:pt x="1424140" y="857373"/>
                  <a:pt x="1419471" y="851551"/>
                </a:cubicBezTo>
                <a:cubicBezTo>
                  <a:pt x="1416032" y="847229"/>
                  <a:pt x="1412613" y="842887"/>
                  <a:pt x="1409193" y="838564"/>
                </a:cubicBezTo>
                <a:close/>
                <a:moveTo>
                  <a:pt x="1320759" y="837661"/>
                </a:moveTo>
                <a:cubicBezTo>
                  <a:pt x="1327484" y="840063"/>
                  <a:pt x="1334246" y="842445"/>
                  <a:pt x="1341048" y="844789"/>
                </a:cubicBezTo>
                <a:cubicBezTo>
                  <a:pt x="1348002" y="851974"/>
                  <a:pt x="1354938" y="859063"/>
                  <a:pt x="1361873" y="866076"/>
                </a:cubicBezTo>
                <a:cubicBezTo>
                  <a:pt x="1355168" y="863271"/>
                  <a:pt x="1348482" y="860427"/>
                  <a:pt x="1341816" y="857546"/>
                </a:cubicBezTo>
                <a:cubicBezTo>
                  <a:pt x="1334804" y="850994"/>
                  <a:pt x="1327772" y="844366"/>
                  <a:pt x="1320759" y="837661"/>
                </a:cubicBezTo>
                <a:close/>
                <a:moveTo>
                  <a:pt x="2078619" y="834568"/>
                </a:moveTo>
                <a:cubicBezTo>
                  <a:pt x="2079176" y="834683"/>
                  <a:pt x="2079753" y="834818"/>
                  <a:pt x="2080310" y="834952"/>
                </a:cubicBezTo>
                <a:cubicBezTo>
                  <a:pt x="2181423" y="858468"/>
                  <a:pt x="2269203" y="878813"/>
                  <a:pt x="2365782" y="885288"/>
                </a:cubicBezTo>
                <a:cubicBezTo>
                  <a:pt x="2259405" y="884635"/>
                  <a:pt x="2163729" y="867920"/>
                  <a:pt x="2080425" y="835298"/>
                </a:cubicBezTo>
                <a:cubicBezTo>
                  <a:pt x="2079810" y="835067"/>
                  <a:pt x="2079215" y="834798"/>
                  <a:pt x="2078619" y="834568"/>
                </a:cubicBezTo>
                <a:close/>
                <a:moveTo>
                  <a:pt x="1276956" y="833012"/>
                </a:moveTo>
                <a:cubicBezTo>
                  <a:pt x="1278070" y="833550"/>
                  <a:pt x="1279184" y="834107"/>
                  <a:pt x="1280318" y="834645"/>
                </a:cubicBezTo>
                <a:cubicBezTo>
                  <a:pt x="1281951" y="835932"/>
                  <a:pt x="1283603" y="837238"/>
                  <a:pt x="1285256" y="838526"/>
                </a:cubicBezTo>
                <a:cubicBezTo>
                  <a:pt x="1284602" y="838141"/>
                  <a:pt x="1283930" y="837738"/>
                  <a:pt x="1283277" y="837354"/>
                </a:cubicBezTo>
                <a:cubicBezTo>
                  <a:pt x="1281163" y="835913"/>
                  <a:pt x="1279069" y="834453"/>
                  <a:pt x="1276956" y="833012"/>
                </a:cubicBezTo>
                <a:close/>
                <a:moveTo>
                  <a:pt x="1379126" y="831532"/>
                </a:moveTo>
                <a:cubicBezTo>
                  <a:pt x="1387060" y="833434"/>
                  <a:pt x="1395033" y="835317"/>
                  <a:pt x="1403064" y="837161"/>
                </a:cubicBezTo>
                <a:cubicBezTo>
                  <a:pt x="1407502" y="842772"/>
                  <a:pt x="1411940" y="848401"/>
                  <a:pt x="1416397" y="853991"/>
                </a:cubicBezTo>
                <a:cubicBezTo>
                  <a:pt x="1419874" y="858352"/>
                  <a:pt x="1423352" y="862675"/>
                  <a:pt x="1426810" y="866979"/>
                </a:cubicBezTo>
                <a:cubicBezTo>
                  <a:pt x="1418837" y="864654"/>
                  <a:pt x="1410922" y="862291"/>
                  <a:pt x="1403045" y="859870"/>
                </a:cubicBezTo>
                <a:cubicBezTo>
                  <a:pt x="1396935" y="852704"/>
                  <a:pt x="1390807" y="845500"/>
                  <a:pt x="1384678" y="838180"/>
                </a:cubicBezTo>
                <a:cubicBezTo>
                  <a:pt x="1382815" y="835970"/>
                  <a:pt x="1380989" y="833742"/>
                  <a:pt x="1379126" y="831532"/>
                </a:cubicBezTo>
                <a:close/>
                <a:moveTo>
                  <a:pt x="1292114" y="827094"/>
                </a:moveTo>
                <a:cubicBezTo>
                  <a:pt x="1298301" y="829438"/>
                  <a:pt x="1304525" y="831763"/>
                  <a:pt x="1310789" y="834049"/>
                </a:cubicBezTo>
                <a:cubicBezTo>
                  <a:pt x="1317224" y="840255"/>
                  <a:pt x="1323661" y="846383"/>
                  <a:pt x="1330116" y="852454"/>
                </a:cubicBezTo>
                <a:cubicBezTo>
                  <a:pt x="1323910" y="849707"/>
                  <a:pt x="1317743" y="846902"/>
                  <a:pt x="1311576" y="844097"/>
                </a:cubicBezTo>
                <a:cubicBezTo>
                  <a:pt x="1305082" y="838487"/>
                  <a:pt x="1298608" y="832820"/>
                  <a:pt x="1292114" y="827094"/>
                </a:cubicBezTo>
                <a:close/>
                <a:moveTo>
                  <a:pt x="1349213" y="824078"/>
                </a:moveTo>
                <a:cubicBezTo>
                  <a:pt x="1356936" y="826057"/>
                  <a:pt x="1364736" y="828017"/>
                  <a:pt x="1372555" y="829918"/>
                </a:cubicBezTo>
                <a:cubicBezTo>
                  <a:pt x="1375572" y="833530"/>
                  <a:pt x="1378568" y="837161"/>
                  <a:pt x="1381604" y="840773"/>
                </a:cubicBezTo>
                <a:cubicBezTo>
                  <a:pt x="1386369" y="846460"/>
                  <a:pt x="1391133" y="852089"/>
                  <a:pt x="1395879" y="857680"/>
                </a:cubicBezTo>
                <a:cubicBezTo>
                  <a:pt x="1388117" y="855259"/>
                  <a:pt x="1380394" y="852819"/>
                  <a:pt x="1372709" y="850322"/>
                </a:cubicBezTo>
                <a:cubicBezTo>
                  <a:pt x="1365120" y="841926"/>
                  <a:pt x="1357493" y="833434"/>
                  <a:pt x="1349866" y="824827"/>
                </a:cubicBezTo>
                <a:cubicBezTo>
                  <a:pt x="1349655" y="824578"/>
                  <a:pt x="1349443" y="824328"/>
                  <a:pt x="1349213" y="824078"/>
                </a:cubicBezTo>
                <a:close/>
                <a:moveTo>
                  <a:pt x="2738670" y="822925"/>
                </a:moveTo>
                <a:cubicBezTo>
                  <a:pt x="2714002" y="829861"/>
                  <a:pt x="2689852" y="836047"/>
                  <a:pt x="2666222" y="841465"/>
                </a:cubicBezTo>
                <a:cubicBezTo>
                  <a:pt x="2626452" y="849323"/>
                  <a:pt x="2586549" y="856201"/>
                  <a:pt x="2546683" y="861868"/>
                </a:cubicBezTo>
                <a:cubicBezTo>
                  <a:pt x="2529777" y="864212"/>
                  <a:pt x="2513101" y="866172"/>
                  <a:pt x="2496655" y="867824"/>
                </a:cubicBezTo>
                <a:cubicBezTo>
                  <a:pt x="2481862" y="868919"/>
                  <a:pt x="2467280" y="869668"/>
                  <a:pt x="2452871" y="870053"/>
                </a:cubicBezTo>
                <a:cubicBezTo>
                  <a:pt x="2474119" y="868881"/>
                  <a:pt x="2495791" y="867036"/>
                  <a:pt x="2517865" y="864558"/>
                </a:cubicBezTo>
                <a:cubicBezTo>
                  <a:pt x="2568816" y="859352"/>
                  <a:pt x="2622206" y="850149"/>
                  <a:pt x="2678479" y="836892"/>
                </a:cubicBezTo>
                <a:cubicBezTo>
                  <a:pt x="2698556" y="832493"/>
                  <a:pt x="2718613" y="827844"/>
                  <a:pt x="2738670" y="822925"/>
                </a:cubicBezTo>
                <a:close/>
                <a:moveTo>
                  <a:pt x="2781263" y="821734"/>
                </a:moveTo>
                <a:cubicBezTo>
                  <a:pt x="2729506" y="838065"/>
                  <a:pt x="2680073" y="850956"/>
                  <a:pt x="2632542" y="860523"/>
                </a:cubicBezTo>
                <a:cubicBezTo>
                  <a:pt x="2580151" y="869092"/>
                  <a:pt x="2527337" y="875970"/>
                  <a:pt x="2474254" y="880677"/>
                </a:cubicBezTo>
                <a:cubicBezTo>
                  <a:pt x="2440018" y="882464"/>
                  <a:pt x="2406820" y="882540"/>
                  <a:pt x="2375177" y="880831"/>
                </a:cubicBezTo>
                <a:cubicBezTo>
                  <a:pt x="2363342" y="880158"/>
                  <a:pt x="2351642" y="879255"/>
                  <a:pt x="2340058" y="878160"/>
                </a:cubicBezTo>
                <a:cubicBezTo>
                  <a:pt x="2394389" y="880600"/>
                  <a:pt x="2451949" y="878448"/>
                  <a:pt x="2512525" y="871667"/>
                </a:cubicBezTo>
                <a:cubicBezTo>
                  <a:pt x="2558115" y="867536"/>
                  <a:pt x="2605511" y="860082"/>
                  <a:pt x="2655136" y="849227"/>
                </a:cubicBezTo>
                <a:cubicBezTo>
                  <a:pt x="2697364" y="841100"/>
                  <a:pt x="2739477" y="831859"/>
                  <a:pt x="2781263" y="821734"/>
                </a:cubicBezTo>
                <a:close/>
                <a:moveTo>
                  <a:pt x="2945661" y="821235"/>
                </a:moveTo>
                <a:cubicBezTo>
                  <a:pt x="2904048" y="839813"/>
                  <a:pt x="2863818" y="856201"/>
                  <a:pt x="2824779" y="870533"/>
                </a:cubicBezTo>
                <a:cubicBezTo>
                  <a:pt x="2769064" y="881503"/>
                  <a:pt x="2713137" y="891128"/>
                  <a:pt x="2657076" y="898909"/>
                </a:cubicBezTo>
                <a:cubicBezTo>
                  <a:pt x="2661188" y="897987"/>
                  <a:pt x="2665280" y="897065"/>
                  <a:pt x="2669410" y="896085"/>
                </a:cubicBezTo>
                <a:cubicBezTo>
                  <a:pt x="2719362" y="884270"/>
                  <a:pt x="2771216" y="868746"/>
                  <a:pt x="2825413" y="849323"/>
                </a:cubicBezTo>
                <a:cubicBezTo>
                  <a:pt x="2866411" y="840466"/>
                  <a:pt x="2906545" y="831014"/>
                  <a:pt x="2945661" y="821235"/>
                </a:cubicBezTo>
                <a:close/>
                <a:moveTo>
                  <a:pt x="3081298" y="817719"/>
                </a:moveTo>
                <a:cubicBezTo>
                  <a:pt x="3013825" y="854779"/>
                  <a:pt x="2950003" y="886229"/>
                  <a:pt x="2888985" y="912512"/>
                </a:cubicBezTo>
                <a:cubicBezTo>
                  <a:pt x="2830735" y="937622"/>
                  <a:pt x="2777402" y="958044"/>
                  <a:pt x="2725933" y="974970"/>
                </a:cubicBezTo>
                <a:cubicBezTo>
                  <a:pt x="2583283" y="1021521"/>
                  <a:pt x="2450950" y="1046132"/>
                  <a:pt x="2309452" y="1052395"/>
                </a:cubicBezTo>
                <a:cubicBezTo>
                  <a:pt x="2180674" y="1058081"/>
                  <a:pt x="2020426" y="1065190"/>
                  <a:pt x="1855048" y="1039388"/>
                </a:cubicBezTo>
                <a:cubicBezTo>
                  <a:pt x="1740160" y="1021559"/>
                  <a:pt x="1629133" y="992203"/>
                  <a:pt x="1522525" y="951627"/>
                </a:cubicBezTo>
                <a:cubicBezTo>
                  <a:pt x="1514398" y="941598"/>
                  <a:pt x="1506329" y="931512"/>
                  <a:pt x="1498318" y="921388"/>
                </a:cubicBezTo>
                <a:cubicBezTo>
                  <a:pt x="1598029" y="953414"/>
                  <a:pt x="1702235" y="977179"/>
                  <a:pt x="1809093" y="991973"/>
                </a:cubicBezTo>
                <a:cubicBezTo>
                  <a:pt x="1943155" y="1010608"/>
                  <a:pt x="2075142" y="1010359"/>
                  <a:pt x="2191586" y="1010147"/>
                </a:cubicBezTo>
                <a:cubicBezTo>
                  <a:pt x="2212854" y="1010109"/>
                  <a:pt x="2232950" y="1010070"/>
                  <a:pt x="2253084" y="1010128"/>
                </a:cubicBezTo>
                <a:cubicBezTo>
                  <a:pt x="2397751" y="1010608"/>
                  <a:pt x="2522285" y="995354"/>
                  <a:pt x="2656922" y="960695"/>
                </a:cubicBezTo>
                <a:cubicBezTo>
                  <a:pt x="2707643" y="947497"/>
                  <a:pt x="2760015" y="930859"/>
                  <a:pt x="2817017" y="909879"/>
                </a:cubicBezTo>
                <a:cubicBezTo>
                  <a:pt x="2866585" y="891628"/>
                  <a:pt x="2917957" y="869937"/>
                  <a:pt x="2971579" y="844597"/>
                </a:cubicBezTo>
                <a:cubicBezTo>
                  <a:pt x="3008254" y="836009"/>
                  <a:pt x="3044834" y="826998"/>
                  <a:pt x="3081298" y="817719"/>
                </a:cubicBezTo>
                <a:close/>
                <a:moveTo>
                  <a:pt x="1264545" y="816413"/>
                </a:moveTo>
                <a:cubicBezTo>
                  <a:pt x="1269905" y="818545"/>
                  <a:pt x="1275284" y="820678"/>
                  <a:pt x="1280683" y="822752"/>
                </a:cubicBezTo>
                <a:cubicBezTo>
                  <a:pt x="1286255" y="827729"/>
                  <a:pt x="1291845" y="832666"/>
                  <a:pt x="1297436" y="837546"/>
                </a:cubicBezTo>
                <a:cubicBezTo>
                  <a:pt x="1292191" y="835087"/>
                  <a:pt x="1286946" y="832608"/>
                  <a:pt x="1281720" y="830092"/>
                </a:cubicBezTo>
                <a:cubicBezTo>
                  <a:pt x="1275995" y="825577"/>
                  <a:pt x="1270270" y="821024"/>
                  <a:pt x="1264545" y="816413"/>
                </a:cubicBezTo>
                <a:close/>
                <a:moveTo>
                  <a:pt x="1319587" y="816220"/>
                </a:moveTo>
                <a:cubicBezTo>
                  <a:pt x="1327042" y="818276"/>
                  <a:pt x="1334573" y="820293"/>
                  <a:pt x="1342162" y="822253"/>
                </a:cubicBezTo>
                <a:cubicBezTo>
                  <a:pt x="1343699" y="824020"/>
                  <a:pt x="1345236" y="825788"/>
                  <a:pt x="1346792" y="827536"/>
                </a:cubicBezTo>
                <a:cubicBezTo>
                  <a:pt x="1352844" y="834357"/>
                  <a:pt x="1358857" y="841081"/>
                  <a:pt x="1364870" y="847747"/>
                </a:cubicBezTo>
                <a:cubicBezTo>
                  <a:pt x="1357359" y="845269"/>
                  <a:pt x="1349885" y="842752"/>
                  <a:pt x="1342450" y="840197"/>
                </a:cubicBezTo>
                <a:cubicBezTo>
                  <a:pt x="1334842" y="832301"/>
                  <a:pt x="1327214" y="824309"/>
                  <a:pt x="1319587" y="816220"/>
                </a:cubicBezTo>
                <a:close/>
                <a:moveTo>
                  <a:pt x="1977141" y="812839"/>
                </a:moveTo>
                <a:cubicBezTo>
                  <a:pt x="1994009" y="815682"/>
                  <a:pt x="2010551" y="818891"/>
                  <a:pt x="2026708" y="822580"/>
                </a:cubicBezTo>
                <a:cubicBezTo>
                  <a:pt x="2033682" y="824155"/>
                  <a:pt x="2040560" y="825750"/>
                  <a:pt x="2047400" y="827325"/>
                </a:cubicBezTo>
                <a:cubicBezTo>
                  <a:pt x="2057563" y="831955"/>
                  <a:pt x="2067879" y="836355"/>
                  <a:pt x="2078369" y="840504"/>
                </a:cubicBezTo>
                <a:cubicBezTo>
                  <a:pt x="2187552" y="883251"/>
                  <a:pt x="2317618" y="898928"/>
                  <a:pt x="2465070" y="887094"/>
                </a:cubicBezTo>
                <a:cubicBezTo>
                  <a:pt x="2466434" y="886979"/>
                  <a:pt x="2467818" y="886863"/>
                  <a:pt x="2469182" y="886748"/>
                </a:cubicBezTo>
                <a:cubicBezTo>
                  <a:pt x="2476502" y="886133"/>
                  <a:pt x="2483784" y="885461"/>
                  <a:pt x="2491084" y="884750"/>
                </a:cubicBezTo>
                <a:cubicBezTo>
                  <a:pt x="2501228" y="884058"/>
                  <a:pt x="2511429" y="883271"/>
                  <a:pt x="2521727" y="882271"/>
                </a:cubicBezTo>
                <a:cubicBezTo>
                  <a:pt x="2553120" y="879275"/>
                  <a:pt x="2585319" y="874664"/>
                  <a:pt x="2618441" y="868439"/>
                </a:cubicBezTo>
                <a:cubicBezTo>
                  <a:pt x="2675059" y="859524"/>
                  <a:pt x="2731216" y="848631"/>
                  <a:pt x="2786739" y="836239"/>
                </a:cubicBezTo>
                <a:cubicBezTo>
                  <a:pt x="2722320" y="857181"/>
                  <a:pt x="2661360" y="872646"/>
                  <a:pt x="2603071" y="882848"/>
                </a:cubicBezTo>
                <a:cubicBezTo>
                  <a:pt x="2537904" y="891513"/>
                  <a:pt x="2471487" y="897584"/>
                  <a:pt x="2404361" y="900043"/>
                </a:cubicBezTo>
                <a:cubicBezTo>
                  <a:pt x="2311124" y="899294"/>
                  <a:pt x="2223094" y="887228"/>
                  <a:pt x="2117812" y="870110"/>
                </a:cubicBezTo>
                <a:cubicBezTo>
                  <a:pt x="2078638" y="859102"/>
                  <a:pt x="2041636" y="845192"/>
                  <a:pt x="2006958" y="828362"/>
                </a:cubicBezTo>
                <a:cubicBezTo>
                  <a:pt x="1996852" y="823444"/>
                  <a:pt x="1986920" y="818257"/>
                  <a:pt x="1977141" y="812839"/>
                </a:cubicBezTo>
                <a:close/>
                <a:moveTo>
                  <a:pt x="1290097" y="807863"/>
                </a:moveTo>
                <a:cubicBezTo>
                  <a:pt x="1297263" y="809957"/>
                  <a:pt x="1304487" y="812013"/>
                  <a:pt x="1311749" y="814030"/>
                </a:cubicBezTo>
                <a:cubicBezTo>
                  <a:pt x="1311826" y="814126"/>
                  <a:pt x="1311922" y="814222"/>
                  <a:pt x="1311999" y="814318"/>
                </a:cubicBezTo>
                <a:cubicBezTo>
                  <a:pt x="1319242" y="822022"/>
                  <a:pt x="1326446" y="829611"/>
                  <a:pt x="1333651" y="837123"/>
                </a:cubicBezTo>
                <a:cubicBezTo>
                  <a:pt x="1326465" y="834606"/>
                  <a:pt x="1319299" y="832051"/>
                  <a:pt x="1312191" y="829438"/>
                </a:cubicBezTo>
                <a:cubicBezTo>
                  <a:pt x="1304813" y="822330"/>
                  <a:pt x="1297455" y="815144"/>
                  <a:pt x="1290097" y="807863"/>
                </a:cubicBezTo>
                <a:close/>
                <a:moveTo>
                  <a:pt x="1238532" y="805788"/>
                </a:moveTo>
                <a:cubicBezTo>
                  <a:pt x="1242489" y="807440"/>
                  <a:pt x="1246485" y="809073"/>
                  <a:pt x="1250462" y="810706"/>
                </a:cubicBezTo>
                <a:cubicBezTo>
                  <a:pt x="1254708" y="814165"/>
                  <a:pt x="1258935" y="817604"/>
                  <a:pt x="1263181" y="821024"/>
                </a:cubicBezTo>
                <a:cubicBezTo>
                  <a:pt x="1259281" y="819083"/>
                  <a:pt x="1255419" y="817104"/>
                  <a:pt x="1251557" y="815144"/>
                </a:cubicBezTo>
                <a:cubicBezTo>
                  <a:pt x="1247216" y="812032"/>
                  <a:pt x="1242854" y="808939"/>
                  <a:pt x="1238532" y="805788"/>
                </a:cubicBezTo>
                <a:close/>
                <a:moveTo>
                  <a:pt x="1409673" y="805058"/>
                </a:moveTo>
                <a:cubicBezTo>
                  <a:pt x="1490460" y="817796"/>
                  <a:pt x="1578163" y="828093"/>
                  <a:pt x="1673359" y="835951"/>
                </a:cubicBezTo>
                <a:cubicBezTo>
                  <a:pt x="1724790" y="840255"/>
                  <a:pt x="1775625" y="843175"/>
                  <a:pt x="1824789" y="845999"/>
                </a:cubicBezTo>
                <a:cubicBezTo>
                  <a:pt x="1882790" y="849342"/>
                  <a:pt x="1938755" y="852570"/>
                  <a:pt x="1992069" y="857776"/>
                </a:cubicBezTo>
                <a:cubicBezTo>
                  <a:pt x="2062904" y="889534"/>
                  <a:pt x="2142019" y="910283"/>
                  <a:pt x="2229012" y="919870"/>
                </a:cubicBezTo>
                <a:cubicBezTo>
                  <a:pt x="2201135" y="917660"/>
                  <a:pt x="2171759" y="914894"/>
                  <a:pt x="2140444" y="911512"/>
                </a:cubicBezTo>
                <a:cubicBezTo>
                  <a:pt x="2078504" y="904827"/>
                  <a:pt x="2012760" y="901599"/>
                  <a:pt x="1943135" y="898198"/>
                </a:cubicBezTo>
                <a:cubicBezTo>
                  <a:pt x="1870744" y="894644"/>
                  <a:pt x="1795894" y="890994"/>
                  <a:pt x="1719103" y="883098"/>
                </a:cubicBezTo>
                <a:cubicBezTo>
                  <a:pt x="1618336" y="872819"/>
                  <a:pt x="1523563" y="858160"/>
                  <a:pt x="1435052" y="839237"/>
                </a:cubicBezTo>
                <a:cubicBezTo>
                  <a:pt x="1426541" y="827863"/>
                  <a:pt x="1418069" y="816470"/>
                  <a:pt x="1409673" y="805058"/>
                </a:cubicBezTo>
                <a:close/>
                <a:moveTo>
                  <a:pt x="1903558" y="802734"/>
                </a:moveTo>
                <a:cubicBezTo>
                  <a:pt x="1923136" y="804885"/>
                  <a:pt x="1942348" y="807364"/>
                  <a:pt x="1961195" y="810265"/>
                </a:cubicBezTo>
                <a:cubicBezTo>
                  <a:pt x="1975258" y="818526"/>
                  <a:pt x="1989706" y="826268"/>
                  <a:pt x="2004480" y="833473"/>
                </a:cubicBezTo>
                <a:cubicBezTo>
                  <a:pt x="2027803" y="844808"/>
                  <a:pt x="2052183" y="854818"/>
                  <a:pt x="2077543" y="863521"/>
                </a:cubicBezTo>
                <a:cubicBezTo>
                  <a:pt x="2051107" y="859294"/>
                  <a:pt x="2023846" y="855951"/>
                  <a:pt x="1995873" y="853165"/>
                </a:cubicBezTo>
                <a:cubicBezTo>
                  <a:pt x="1963327" y="838660"/>
                  <a:pt x="1932550" y="821869"/>
                  <a:pt x="1903558" y="802734"/>
                </a:cubicBezTo>
                <a:close/>
                <a:moveTo>
                  <a:pt x="1379029" y="800044"/>
                </a:moveTo>
                <a:cubicBezTo>
                  <a:pt x="1387348" y="801465"/>
                  <a:pt x="1395744" y="802829"/>
                  <a:pt x="1404198" y="804194"/>
                </a:cubicBezTo>
                <a:cubicBezTo>
                  <a:pt x="1412478" y="815471"/>
                  <a:pt x="1420835" y="826749"/>
                  <a:pt x="1429231" y="837988"/>
                </a:cubicBezTo>
                <a:cubicBezTo>
                  <a:pt x="1420873" y="836182"/>
                  <a:pt x="1412574" y="834318"/>
                  <a:pt x="1404332" y="832435"/>
                </a:cubicBezTo>
                <a:cubicBezTo>
                  <a:pt x="1395840" y="821657"/>
                  <a:pt x="1387406" y="810860"/>
                  <a:pt x="1379029" y="800044"/>
                </a:cubicBezTo>
                <a:close/>
                <a:moveTo>
                  <a:pt x="2048168" y="799698"/>
                </a:moveTo>
                <a:cubicBezTo>
                  <a:pt x="2054662" y="801754"/>
                  <a:pt x="2061136" y="803809"/>
                  <a:pt x="2067534" y="805846"/>
                </a:cubicBezTo>
                <a:cubicBezTo>
                  <a:pt x="2085382" y="811513"/>
                  <a:pt x="2102999" y="817104"/>
                  <a:pt x="2120540" y="822522"/>
                </a:cubicBezTo>
                <a:cubicBezTo>
                  <a:pt x="2154027" y="835740"/>
                  <a:pt x="2189415" y="846480"/>
                  <a:pt x="2226168" y="854491"/>
                </a:cubicBezTo>
                <a:cubicBezTo>
                  <a:pt x="2250164" y="859716"/>
                  <a:pt x="2275025" y="863751"/>
                  <a:pt x="2300730" y="866595"/>
                </a:cubicBezTo>
                <a:cubicBezTo>
                  <a:pt x="2301941" y="866767"/>
                  <a:pt x="2303132" y="866979"/>
                  <a:pt x="2304342" y="867152"/>
                </a:cubicBezTo>
                <a:cubicBezTo>
                  <a:pt x="2323862" y="869976"/>
                  <a:pt x="2343996" y="872051"/>
                  <a:pt x="2364592" y="873453"/>
                </a:cubicBezTo>
                <a:cubicBezTo>
                  <a:pt x="2287877" y="871955"/>
                  <a:pt x="2217407" y="861561"/>
                  <a:pt x="2153873" y="842234"/>
                </a:cubicBezTo>
                <a:cubicBezTo>
                  <a:pt x="2116870" y="830994"/>
                  <a:pt x="2081443" y="816682"/>
                  <a:pt x="2048168" y="799698"/>
                </a:cubicBezTo>
                <a:close/>
                <a:moveTo>
                  <a:pt x="1261048" y="799141"/>
                </a:moveTo>
                <a:cubicBezTo>
                  <a:pt x="1267830" y="801235"/>
                  <a:pt x="1274631" y="803310"/>
                  <a:pt x="1281490" y="805346"/>
                </a:cubicBezTo>
                <a:cubicBezTo>
                  <a:pt x="1288425" y="812243"/>
                  <a:pt x="1295342" y="819064"/>
                  <a:pt x="1302277" y="825807"/>
                </a:cubicBezTo>
                <a:cubicBezTo>
                  <a:pt x="1295495" y="823290"/>
                  <a:pt x="1288733" y="820716"/>
                  <a:pt x="1282008" y="818122"/>
                </a:cubicBezTo>
                <a:cubicBezTo>
                  <a:pt x="1275035" y="811879"/>
                  <a:pt x="1268042" y="805538"/>
                  <a:pt x="1261048" y="799141"/>
                </a:cubicBezTo>
                <a:close/>
                <a:moveTo>
                  <a:pt x="2942511" y="797623"/>
                </a:moveTo>
                <a:cubicBezTo>
                  <a:pt x="2903779" y="814395"/>
                  <a:pt x="2866258" y="829362"/>
                  <a:pt x="2829812" y="842560"/>
                </a:cubicBezTo>
                <a:cubicBezTo>
                  <a:pt x="2782800" y="852800"/>
                  <a:pt x="2734655" y="862253"/>
                  <a:pt x="2685626" y="870437"/>
                </a:cubicBezTo>
                <a:cubicBezTo>
                  <a:pt x="2733367" y="858660"/>
                  <a:pt x="2782954" y="843598"/>
                  <a:pt x="2834769" y="825115"/>
                </a:cubicBezTo>
                <a:cubicBezTo>
                  <a:pt x="2870984" y="816451"/>
                  <a:pt x="2906910" y="807248"/>
                  <a:pt x="2942511" y="797623"/>
                </a:cubicBezTo>
                <a:close/>
                <a:moveTo>
                  <a:pt x="1216611" y="796413"/>
                </a:moveTo>
                <a:cubicBezTo>
                  <a:pt x="1217956" y="797008"/>
                  <a:pt x="1219262" y="797604"/>
                  <a:pt x="1220607" y="798180"/>
                </a:cubicBezTo>
                <a:cubicBezTo>
                  <a:pt x="1221990" y="799218"/>
                  <a:pt x="1223373" y="800236"/>
                  <a:pt x="1224757" y="801254"/>
                </a:cubicBezTo>
                <a:cubicBezTo>
                  <a:pt x="1223393" y="800524"/>
                  <a:pt x="1222047" y="799794"/>
                  <a:pt x="1220683" y="799064"/>
                </a:cubicBezTo>
                <a:cubicBezTo>
                  <a:pt x="1219319" y="798200"/>
                  <a:pt x="1217975" y="797296"/>
                  <a:pt x="1216611" y="796413"/>
                </a:cubicBezTo>
                <a:close/>
                <a:moveTo>
                  <a:pt x="1348655" y="794703"/>
                </a:moveTo>
                <a:cubicBezTo>
                  <a:pt x="1356801" y="796201"/>
                  <a:pt x="1365005" y="797642"/>
                  <a:pt x="1373304" y="799083"/>
                </a:cubicBezTo>
                <a:cubicBezTo>
                  <a:pt x="1381546" y="809727"/>
                  <a:pt x="1389827" y="820370"/>
                  <a:pt x="1398204" y="831014"/>
                </a:cubicBezTo>
                <a:cubicBezTo>
                  <a:pt x="1390038" y="829112"/>
                  <a:pt x="1381911" y="827171"/>
                  <a:pt x="1373862" y="825212"/>
                </a:cubicBezTo>
                <a:cubicBezTo>
                  <a:pt x="1365408" y="815048"/>
                  <a:pt x="1356993" y="804885"/>
                  <a:pt x="1348655" y="794703"/>
                </a:cubicBezTo>
                <a:close/>
                <a:moveTo>
                  <a:pt x="1232499" y="790015"/>
                </a:moveTo>
                <a:cubicBezTo>
                  <a:pt x="1238705" y="792052"/>
                  <a:pt x="1244968" y="794069"/>
                  <a:pt x="1251250" y="796067"/>
                </a:cubicBezTo>
                <a:cubicBezTo>
                  <a:pt x="1257648" y="801965"/>
                  <a:pt x="1264026" y="807786"/>
                  <a:pt x="1270443" y="813569"/>
                </a:cubicBezTo>
                <a:cubicBezTo>
                  <a:pt x="1264218" y="811110"/>
                  <a:pt x="1258032" y="808612"/>
                  <a:pt x="1251865" y="806096"/>
                </a:cubicBezTo>
                <a:cubicBezTo>
                  <a:pt x="1245410" y="800793"/>
                  <a:pt x="1238954" y="795433"/>
                  <a:pt x="1232499" y="790015"/>
                </a:cubicBezTo>
                <a:close/>
                <a:moveTo>
                  <a:pt x="1318493" y="789035"/>
                </a:moveTo>
                <a:cubicBezTo>
                  <a:pt x="1326427" y="790572"/>
                  <a:pt x="1334457" y="792090"/>
                  <a:pt x="1342546" y="793589"/>
                </a:cubicBezTo>
                <a:cubicBezTo>
                  <a:pt x="1350749" y="803598"/>
                  <a:pt x="1358991" y="813607"/>
                  <a:pt x="1367291" y="823598"/>
                </a:cubicBezTo>
                <a:cubicBezTo>
                  <a:pt x="1359299" y="821619"/>
                  <a:pt x="1351364" y="819602"/>
                  <a:pt x="1343468" y="817546"/>
                </a:cubicBezTo>
                <a:cubicBezTo>
                  <a:pt x="1335092" y="808055"/>
                  <a:pt x="1326773" y="798545"/>
                  <a:pt x="1318493" y="789035"/>
                </a:cubicBezTo>
                <a:close/>
                <a:moveTo>
                  <a:pt x="3198397" y="787037"/>
                </a:moveTo>
                <a:cubicBezTo>
                  <a:pt x="3114113" y="839698"/>
                  <a:pt x="3036746" y="883117"/>
                  <a:pt x="2962568" y="919581"/>
                </a:cubicBezTo>
                <a:cubicBezTo>
                  <a:pt x="2902876" y="948918"/>
                  <a:pt x="2848449" y="973203"/>
                  <a:pt x="2796153" y="993817"/>
                </a:cubicBezTo>
                <a:cubicBezTo>
                  <a:pt x="2644627" y="1053183"/>
                  <a:pt x="2507894" y="1086708"/>
                  <a:pt x="2365802" y="1099349"/>
                </a:cubicBezTo>
                <a:cubicBezTo>
                  <a:pt x="2228954" y="1111549"/>
                  <a:pt x="2066631" y="1120117"/>
                  <a:pt x="1900350" y="1091491"/>
                </a:cubicBezTo>
                <a:cubicBezTo>
                  <a:pt x="1780505" y="1070934"/>
                  <a:pt x="1663868" y="1035776"/>
                  <a:pt x="1551093" y="986401"/>
                </a:cubicBezTo>
                <a:cubicBezTo>
                  <a:pt x="1543312" y="977083"/>
                  <a:pt x="1535608" y="967708"/>
                  <a:pt x="1527942" y="958294"/>
                </a:cubicBezTo>
                <a:cubicBezTo>
                  <a:pt x="1633225" y="997852"/>
                  <a:pt x="1742715" y="1026631"/>
                  <a:pt x="1854337" y="1043961"/>
                </a:cubicBezTo>
                <a:cubicBezTo>
                  <a:pt x="2020176" y="1069820"/>
                  <a:pt x="2180674" y="1062712"/>
                  <a:pt x="2309645" y="1057006"/>
                </a:cubicBezTo>
                <a:cubicBezTo>
                  <a:pt x="2451564" y="1050704"/>
                  <a:pt x="2584321" y="1026055"/>
                  <a:pt x="2727374" y="979370"/>
                </a:cubicBezTo>
                <a:cubicBezTo>
                  <a:pt x="2778977" y="962386"/>
                  <a:pt x="2832445" y="941925"/>
                  <a:pt x="2890811" y="916757"/>
                </a:cubicBezTo>
                <a:cubicBezTo>
                  <a:pt x="2956612" y="888400"/>
                  <a:pt x="3025699" y="854068"/>
                  <a:pt x="3099051" y="813166"/>
                </a:cubicBezTo>
                <a:cubicBezTo>
                  <a:pt x="3132269" y="804636"/>
                  <a:pt x="3165390" y="795894"/>
                  <a:pt x="3198397" y="787037"/>
                </a:cubicBezTo>
                <a:close/>
                <a:moveTo>
                  <a:pt x="3075881" y="786884"/>
                </a:moveTo>
                <a:cubicBezTo>
                  <a:pt x="3041164" y="805346"/>
                  <a:pt x="3007390" y="822349"/>
                  <a:pt x="2974479" y="838007"/>
                </a:cubicBezTo>
                <a:cubicBezTo>
                  <a:pt x="2934461" y="847421"/>
                  <a:pt x="2894327" y="856354"/>
                  <a:pt x="2854097" y="864635"/>
                </a:cubicBezTo>
                <a:cubicBezTo>
                  <a:pt x="2892213" y="849899"/>
                  <a:pt x="2931464" y="833242"/>
                  <a:pt x="2972020" y="814568"/>
                </a:cubicBezTo>
                <a:cubicBezTo>
                  <a:pt x="3007601" y="805462"/>
                  <a:pt x="3042260" y="796144"/>
                  <a:pt x="3075881" y="786884"/>
                </a:cubicBezTo>
                <a:close/>
                <a:moveTo>
                  <a:pt x="2852675" y="786710"/>
                </a:moveTo>
                <a:cubicBezTo>
                  <a:pt x="2852310" y="786845"/>
                  <a:pt x="2851945" y="786960"/>
                  <a:pt x="2851599" y="787095"/>
                </a:cubicBezTo>
                <a:cubicBezTo>
                  <a:pt x="2850696" y="787345"/>
                  <a:pt x="2849813" y="787614"/>
                  <a:pt x="2848909" y="787863"/>
                </a:cubicBezTo>
                <a:cubicBezTo>
                  <a:pt x="2850177" y="787479"/>
                  <a:pt x="2851426" y="787095"/>
                  <a:pt x="2852675" y="786710"/>
                </a:cubicBezTo>
                <a:close/>
                <a:moveTo>
                  <a:pt x="2052856" y="784905"/>
                </a:moveTo>
                <a:cubicBezTo>
                  <a:pt x="2067688" y="791091"/>
                  <a:pt x="2082385" y="797162"/>
                  <a:pt x="2097082" y="803041"/>
                </a:cubicBezTo>
                <a:cubicBezTo>
                  <a:pt x="2118465" y="812743"/>
                  <a:pt x="2140328" y="821696"/>
                  <a:pt x="2163191" y="829592"/>
                </a:cubicBezTo>
                <a:cubicBezTo>
                  <a:pt x="2166015" y="830572"/>
                  <a:pt x="2168878" y="831456"/>
                  <a:pt x="2171702" y="832397"/>
                </a:cubicBezTo>
                <a:cubicBezTo>
                  <a:pt x="2156255" y="827997"/>
                  <a:pt x="2140828" y="823387"/>
                  <a:pt x="2125324" y="818622"/>
                </a:cubicBezTo>
                <a:cubicBezTo>
                  <a:pt x="2114988" y="814587"/>
                  <a:pt x="2104805" y="810341"/>
                  <a:pt x="2094853" y="805846"/>
                </a:cubicBezTo>
                <a:cubicBezTo>
                  <a:pt x="2080425" y="799295"/>
                  <a:pt x="2066477" y="792282"/>
                  <a:pt x="2052856" y="784905"/>
                </a:cubicBezTo>
                <a:close/>
                <a:moveTo>
                  <a:pt x="1288560" y="783003"/>
                </a:moveTo>
                <a:cubicBezTo>
                  <a:pt x="1296283" y="784616"/>
                  <a:pt x="1304084" y="786211"/>
                  <a:pt x="1311941" y="787767"/>
                </a:cubicBezTo>
                <a:cubicBezTo>
                  <a:pt x="1320029" y="797066"/>
                  <a:pt x="1328156" y="806365"/>
                  <a:pt x="1336340" y="815663"/>
                </a:cubicBezTo>
                <a:cubicBezTo>
                  <a:pt x="1328521" y="813588"/>
                  <a:pt x="1320779" y="811475"/>
                  <a:pt x="1313094" y="809323"/>
                </a:cubicBezTo>
                <a:cubicBezTo>
                  <a:pt x="1304871" y="800563"/>
                  <a:pt x="1296706" y="791783"/>
                  <a:pt x="1288560" y="783003"/>
                </a:cubicBezTo>
                <a:close/>
                <a:moveTo>
                  <a:pt x="1204968" y="780678"/>
                </a:moveTo>
                <a:cubicBezTo>
                  <a:pt x="1210348" y="782561"/>
                  <a:pt x="1215727" y="784405"/>
                  <a:pt x="1221164" y="786249"/>
                </a:cubicBezTo>
                <a:cubicBezTo>
                  <a:pt x="1226716" y="790976"/>
                  <a:pt x="1232288" y="795644"/>
                  <a:pt x="1237859" y="800294"/>
                </a:cubicBezTo>
                <a:cubicBezTo>
                  <a:pt x="1232537" y="798046"/>
                  <a:pt x="1227216" y="795798"/>
                  <a:pt x="1221933" y="793512"/>
                </a:cubicBezTo>
                <a:cubicBezTo>
                  <a:pt x="1216265" y="789285"/>
                  <a:pt x="1210616" y="785001"/>
                  <a:pt x="1204968" y="780678"/>
                </a:cubicBezTo>
                <a:close/>
                <a:moveTo>
                  <a:pt x="2936747" y="780179"/>
                </a:moveTo>
                <a:cubicBezTo>
                  <a:pt x="2903126" y="794242"/>
                  <a:pt x="2870446" y="806979"/>
                  <a:pt x="2838612" y="818449"/>
                </a:cubicBezTo>
                <a:cubicBezTo>
                  <a:pt x="2801090" y="827479"/>
                  <a:pt x="2763281" y="835913"/>
                  <a:pt x="2725202" y="843579"/>
                </a:cubicBezTo>
                <a:cubicBezTo>
                  <a:pt x="2764011" y="832916"/>
                  <a:pt x="2804107" y="820217"/>
                  <a:pt x="2845662" y="805442"/>
                </a:cubicBezTo>
                <a:cubicBezTo>
                  <a:pt x="2876268" y="797373"/>
                  <a:pt x="2906641" y="788920"/>
                  <a:pt x="2936747" y="780179"/>
                </a:cubicBezTo>
                <a:close/>
                <a:moveTo>
                  <a:pt x="1258839" y="776547"/>
                </a:moveTo>
                <a:cubicBezTo>
                  <a:pt x="1266293" y="778219"/>
                  <a:pt x="1273843" y="779871"/>
                  <a:pt x="1281452" y="781485"/>
                </a:cubicBezTo>
                <a:cubicBezTo>
                  <a:pt x="1289367" y="790053"/>
                  <a:pt x="1297321" y="798603"/>
                  <a:pt x="1305313" y="807152"/>
                </a:cubicBezTo>
                <a:cubicBezTo>
                  <a:pt x="1297763" y="805020"/>
                  <a:pt x="1290270" y="802849"/>
                  <a:pt x="1282835" y="800639"/>
                </a:cubicBezTo>
                <a:cubicBezTo>
                  <a:pt x="1281970" y="799775"/>
                  <a:pt x="1281105" y="798930"/>
                  <a:pt x="1280241" y="798065"/>
                </a:cubicBezTo>
                <a:cubicBezTo>
                  <a:pt x="1273075" y="790899"/>
                  <a:pt x="1265947" y="783733"/>
                  <a:pt x="1258839" y="776547"/>
                </a:cubicBezTo>
                <a:close/>
                <a:moveTo>
                  <a:pt x="1961848" y="773300"/>
                </a:moveTo>
                <a:cubicBezTo>
                  <a:pt x="1964595" y="774069"/>
                  <a:pt x="1967362" y="774857"/>
                  <a:pt x="1970090" y="775664"/>
                </a:cubicBezTo>
                <a:cubicBezTo>
                  <a:pt x="1987304" y="780736"/>
                  <a:pt x="2003980" y="785846"/>
                  <a:pt x="2020291" y="790918"/>
                </a:cubicBezTo>
                <a:cubicBezTo>
                  <a:pt x="2020887" y="791264"/>
                  <a:pt x="2021463" y="791610"/>
                  <a:pt x="2022059" y="791956"/>
                </a:cubicBezTo>
                <a:cubicBezTo>
                  <a:pt x="2058389" y="812570"/>
                  <a:pt x="2097697" y="829784"/>
                  <a:pt x="2139022" y="843290"/>
                </a:cubicBezTo>
                <a:cubicBezTo>
                  <a:pt x="2120232" y="839025"/>
                  <a:pt x="2101097" y="834587"/>
                  <a:pt x="2081463" y="830015"/>
                </a:cubicBezTo>
                <a:cubicBezTo>
                  <a:pt x="2071703" y="827748"/>
                  <a:pt x="2061809" y="825442"/>
                  <a:pt x="2051780" y="823137"/>
                </a:cubicBezTo>
                <a:cubicBezTo>
                  <a:pt x="2020003" y="808785"/>
                  <a:pt x="1989898" y="792109"/>
                  <a:pt x="1961848" y="773300"/>
                </a:cubicBezTo>
                <a:close/>
                <a:moveTo>
                  <a:pt x="2917343" y="773070"/>
                </a:moveTo>
                <a:cubicBezTo>
                  <a:pt x="2894211" y="782234"/>
                  <a:pt x="2871522" y="790822"/>
                  <a:pt x="2849255" y="798795"/>
                </a:cubicBezTo>
                <a:cubicBezTo>
                  <a:pt x="2824952" y="805250"/>
                  <a:pt x="2800514" y="811456"/>
                  <a:pt x="2775961" y="817373"/>
                </a:cubicBezTo>
                <a:cubicBezTo>
                  <a:pt x="2799707" y="810130"/>
                  <a:pt x="2823933" y="802196"/>
                  <a:pt x="2848698" y="793569"/>
                </a:cubicBezTo>
                <a:cubicBezTo>
                  <a:pt x="2871522" y="787018"/>
                  <a:pt x="2894384" y="780159"/>
                  <a:pt x="2917343" y="773070"/>
                </a:cubicBezTo>
                <a:close/>
                <a:moveTo>
                  <a:pt x="1178993" y="771399"/>
                </a:moveTo>
                <a:cubicBezTo>
                  <a:pt x="1183028" y="772878"/>
                  <a:pt x="1187101" y="774338"/>
                  <a:pt x="1191155" y="775798"/>
                </a:cubicBezTo>
                <a:cubicBezTo>
                  <a:pt x="1195381" y="779083"/>
                  <a:pt x="1199627" y="782311"/>
                  <a:pt x="1203873" y="785558"/>
                </a:cubicBezTo>
                <a:cubicBezTo>
                  <a:pt x="1199819" y="783733"/>
                  <a:pt x="1195785" y="781869"/>
                  <a:pt x="1191769" y="780025"/>
                </a:cubicBezTo>
                <a:cubicBezTo>
                  <a:pt x="1187504" y="777162"/>
                  <a:pt x="1183239" y="774300"/>
                  <a:pt x="1178993" y="771399"/>
                </a:cubicBezTo>
                <a:close/>
                <a:moveTo>
                  <a:pt x="1229483" y="769765"/>
                </a:moveTo>
                <a:cubicBezTo>
                  <a:pt x="1236630" y="771475"/>
                  <a:pt x="1243834" y="773166"/>
                  <a:pt x="1251096" y="774818"/>
                </a:cubicBezTo>
                <a:cubicBezTo>
                  <a:pt x="1258762" y="782561"/>
                  <a:pt x="1266447" y="790303"/>
                  <a:pt x="1274170" y="798046"/>
                </a:cubicBezTo>
                <a:cubicBezTo>
                  <a:pt x="1266927" y="795855"/>
                  <a:pt x="1259742" y="793627"/>
                  <a:pt x="1252614" y="791360"/>
                </a:cubicBezTo>
                <a:cubicBezTo>
                  <a:pt x="1250213" y="789150"/>
                  <a:pt x="1247811" y="786922"/>
                  <a:pt x="1245410" y="784693"/>
                </a:cubicBezTo>
                <a:cubicBezTo>
                  <a:pt x="1240088" y="779717"/>
                  <a:pt x="1234785" y="774741"/>
                  <a:pt x="1229483" y="769765"/>
                </a:cubicBezTo>
                <a:close/>
                <a:moveTo>
                  <a:pt x="1379837" y="764098"/>
                </a:moveTo>
                <a:cubicBezTo>
                  <a:pt x="1461604" y="772647"/>
                  <a:pt x="1545330" y="778776"/>
                  <a:pt x="1628115" y="783944"/>
                </a:cubicBezTo>
                <a:cubicBezTo>
                  <a:pt x="1655857" y="785712"/>
                  <a:pt x="1683637" y="787229"/>
                  <a:pt x="1710515" y="788709"/>
                </a:cubicBezTo>
                <a:cubicBezTo>
                  <a:pt x="1773031" y="792167"/>
                  <a:pt x="1833626" y="795510"/>
                  <a:pt x="1891320" y="801427"/>
                </a:cubicBezTo>
                <a:cubicBezTo>
                  <a:pt x="1918755" y="820236"/>
                  <a:pt x="1947804" y="836931"/>
                  <a:pt x="1978466" y="851494"/>
                </a:cubicBezTo>
                <a:cubicBezTo>
                  <a:pt x="1929322" y="847037"/>
                  <a:pt x="1878045" y="844078"/>
                  <a:pt x="1825077" y="841023"/>
                </a:cubicBezTo>
                <a:cubicBezTo>
                  <a:pt x="1775952" y="838199"/>
                  <a:pt x="1725136" y="835279"/>
                  <a:pt x="1673763" y="830994"/>
                </a:cubicBezTo>
                <a:cubicBezTo>
                  <a:pt x="1576742" y="822964"/>
                  <a:pt x="1487501" y="812455"/>
                  <a:pt x="1405485" y="799352"/>
                </a:cubicBezTo>
                <a:cubicBezTo>
                  <a:pt x="1396878" y="787614"/>
                  <a:pt x="1388328" y="775856"/>
                  <a:pt x="1379837" y="764098"/>
                </a:cubicBezTo>
                <a:close/>
                <a:moveTo>
                  <a:pt x="1157514" y="763291"/>
                </a:moveTo>
                <a:cubicBezTo>
                  <a:pt x="1158782" y="763771"/>
                  <a:pt x="1160050" y="764271"/>
                  <a:pt x="1161318" y="764751"/>
                </a:cubicBezTo>
                <a:cubicBezTo>
                  <a:pt x="1162778" y="765769"/>
                  <a:pt x="1164239" y="766768"/>
                  <a:pt x="1165679" y="767787"/>
                </a:cubicBezTo>
                <a:cubicBezTo>
                  <a:pt x="1164469" y="767191"/>
                  <a:pt x="1163259" y="766615"/>
                  <a:pt x="1162067" y="766038"/>
                </a:cubicBezTo>
                <a:cubicBezTo>
                  <a:pt x="1160530" y="765116"/>
                  <a:pt x="1159032" y="764194"/>
                  <a:pt x="1157514" y="763291"/>
                </a:cubicBezTo>
                <a:close/>
                <a:moveTo>
                  <a:pt x="1200492" y="762542"/>
                </a:moveTo>
                <a:cubicBezTo>
                  <a:pt x="1207216" y="764271"/>
                  <a:pt x="1213998" y="765981"/>
                  <a:pt x="1220857" y="767652"/>
                </a:cubicBezTo>
                <a:cubicBezTo>
                  <a:pt x="1228023" y="774396"/>
                  <a:pt x="1235208" y="781139"/>
                  <a:pt x="1242432" y="787883"/>
                </a:cubicBezTo>
                <a:cubicBezTo>
                  <a:pt x="1242566" y="787998"/>
                  <a:pt x="1242700" y="788113"/>
                  <a:pt x="1242835" y="788248"/>
                </a:cubicBezTo>
                <a:cubicBezTo>
                  <a:pt x="1235995" y="786038"/>
                  <a:pt x="1229214" y="783790"/>
                  <a:pt x="1222489" y="781523"/>
                </a:cubicBezTo>
                <a:cubicBezTo>
                  <a:pt x="1218513" y="778142"/>
                  <a:pt x="1214536" y="774741"/>
                  <a:pt x="1210578" y="771303"/>
                </a:cubicBezTo>
                <a:cubicBezTo>
                  <a:pt x="1207216" y="768382"/>
                  <a:pt x="1203854" y="765462"/>
                  <a:pt x="1200492" y="762542"/>
                </a:cubicBezTo>
                <a:close/>
                <a:moveTo>
                  <a:pt x="3070559" y="761158"/>
                </a:moveTo>
                <a:cubicBezTo>
                  <a:pt x="3037802" y="777988"/>
                  <a:pt x="3005911" y="793589"/>
                  <a:pt x="2974787" y="807998"/>
                </a:cubicBezTo>
                <a:cubicBezTo>
                  <a:pt x="2938880" y="817219"/>
                  <a:pt x="2902050" y="826268"/>
                  <a:pt x="2864413" y="834856"/>
                </a:cubicBezTo>
                <a:cubicBezTo>
                  <a:pt x="2900032" y="821177"/>
                  <a:pt x="2936689" y="805846"/>
                  <a:pt x="2974499" y="788862"/>
                </a:cubicBezTo>
                <a:cubicBezTo>
                  <a:pt x="3006813" y="779871"/>
                  <a:pt x="3038839" y="770611"/>
                  <a:pt x="3070559" y="761158"/>
                </a:cubicBezTo>
                <a:close/>
                <a:moveTo>
                  <a:pt x="1348828" y="760717"/>
                </a:moveTo>
                <a:cubicBezTo>
                  <a:pt x="1357416" y="761696"/>
                  <a:pt x="1366023" y="762638"/>
                  <a:pt x="1374669" y="763560"/>
                </a:cubicBezTo>
                <a:cubicBezTo>
                  <a:pt x="1383045" y="775202"/>
                  <a:pt x="1391517" y="786864"/>
                  <a:pt x="1400029" y="798488"/>
                </a:cubicBezTo>
                <a:cubicBezTo>
                  <a:pt x="1391441" y="797104"/>
                  <a:pt x="1382968" y="795683"/>
                  <a:pt x="1374534" y="794242"/>
                </a:cubicBezTo>
                <a:cubicBezTo>
                  <a:pt x="1365908" y="783080"/>
                  <a:pt x="1357339" y="771898"/>
                  <a:pt x="1348828" y="760717"/>
                </a:cubicBezTo>
                <a:close/>
                <a:moveTo>
                  <a:pt x="1894509" y="757854"/>
                </a:moveTo>
                <a:cubicBezTo>
                  <a:pt x="1911954" y="761062"/>
                  <a:pt x="1929034" y="764751"/>
                  <a:pt x="1945729" y="768997"/>
                </a:cubicBezTo>
                <a:cubicBezTo>
                  <a:pt x="1947650" y="770361"/>
                  <a:pt x="1949552" y="771744"/>
                  <a:pt x="1951493" y="773089"/>
                </a:cubicBezTo>
                <a:cubicBezTo>
                  <a:pt x="1975066" y="789400"/>
                  <a:pt x="2000157" y="804194"/>
                  <a:pt x="2026477" y="817335"/>
                </a:cubicBezTo>
                <a:cubicBezTo>
                  <a:pt x="2006362" y="812781"/>
                  <a:pt x="1985690" y="808958"/>
                  <a:pt x="1964557" y="805654"/>
                </a:cubicBezTo>
                <a:cubicBezTo>
                  <a:pt x="1940004" y="791264"/>
                  <a:pt x="1916584" y="775279"/>
                  <a:pt x="1894509" y="757854"/>
                </a:cubicBezTo>
                <a:close/>
                <a:moveTo>
                  <a:pt x="3306118" y="757816"/>
                </a:moveTo>
                <a:cubicBezTo>
                  <a:pt x="3208195" y="825423"/>
                  <a:pt x="3120011" y="880504"/>
                  <a:pt x="3036188" y="926652"/>
                </a:cubicBezTo>
                <a:cubicBezTo>
                  <a:pt x="2975018" y="960311"/>
                  <a:pt x="2919475" y="988438"/>
                  <a:pt x="2866373" y="1012664"/>
                </a:cubicBezTo>
                <a:cubicBezTo>
                  <a:pt x="2707047" y="1085017"/>
                  <a:pt x="2565896" y="1127495"/>
                  <a:pt x="2422170" y="1146323"/>
                </a:cubicBezTo>
                <a:cubicBezTo>
                  <a:pt x="2305399" y="1161635"/>
                  <a:pt x="2128974" y="1178003"/>
                  <a:pt x="1945672" y="1143595"/>
                </a:cubicBezTo>
                <a:cubicBezTo>
                  <a:pt x="1820754" y="1120214"/>
                  <a:pt x="1698412" y="1078850"/>
                  <a:pt x="1579412" y="1019888"/>
                </a:cubicBezTo>
                <a:cubicBezTo>
                  <a:pt x="1572092" y="1011358"/>
                  <a:pt x="1564811" y="1002770"/>
                  <a:pt x="1557568" y="994144"/>
                </a:cubicBezTo>
                <a:cubicBezTo>
                  <a:pt x="1668095" y="1041790"/>
                  <a:pt x="1782311" y="1075853"/>
                  <a:pt x="1899582" y="1095968"/>
                </a:cubicBezTo>
                <a:cubicBezTo>
                  <a:pt x="2066362" y="1124690"/>
                  <a:pt x="2229050" y="1116102"/>
                  <a:pt x="2366205" y="1103883"/>
                </a:cubicBezTo>
                <a:cubicBezTo>
                  <a:pt x="2508740" y="1091203"/>
                  <a:pt x="2645875" y="1057563"/>
                  <a:pt x="2797805" y="998044"/>
                </a:cubicBezTo>
                <a:cubicBezTo>
                  <a:pt x="2850216" y="977391"/>
                  <a:pt x="2904778" y="953049"/>
                  <a:pt x="2964585" y="923654"/>
                </a:cubicBezTo>
                <a:cubicBezTo>
                  <a:pt x="3042548" y="885326"/>
                  <a:pt x="3124027" y="839332"/>
                  <a:pt x="3213363" y="783022"/>
                </a:cubicBezTo>
                <a:cubicBezTo>
                  <a:pt x="3244370" y="774665"/>
                  <a:pt x="3275302" y="766230"/>
                  <a:pt x="3306118" y="757816"/>
                </a:cubicBezTo>
                <a:close/>
                <a:moveTo>
                  <a:pt x="1318127" y="757105"/>
                </a:moveTo>
                <a:cubicBezTo>
                  <a:pt x="1326523" y="758142"/>
                  <a:pt x="1334976" y="759141"/>
                  <a:pt x="1343430" y="760121"/>
                </a:cubicBezTo>
                <a:cubicBezTo>
                  <a:pt x="1351825" y="771168"/>
                  <a:pt x="1360279" y="782196"/>
                  <a:pt x="1368790" y="793223"/>
                </a:cubicBezTo>
                <a:cubicBezTo>
                  <a:pt x="1360375" y="791763"/>
                  <a:pt x="1352056" y="790284"/>
                  <a:pt x="1343795" y="788766"/>
                </a:cubicBezTo>
                <a:cubicBezTo>
                  <a:pt x="1335188" y="778219"/>
                  <a:pt x="1326619" y="767671"/>
                  <a:pt x="1318127" y="757105"/>
                </a:cubicBezTo>
                <a:close/>
                <a:moveTo>
                  <a:pt x="2003019" y="755721"/>
                </a:moveTo>
                <a:cubicBezTo>
                  <a:pt x="2010954" y="759967"/>
                  <a:pt x="2018869" y="764155"/>
                  <a:pt x="2026766" y="768305"/>
                </a:cubicBezTo>
                <a:cubicBezTo>
                  <a:pt x="2023346" y="766864"/>
                  <a:pt x="2019926" y="765443"/>
                  <a:pt x="2016487" y="764002"/>
                </a:cubicBezTo>
                <a:cubicBezTo>
                  <a:pt x="2011973" y="761274"/>
                  <a:pt x="2007496" y="758526"/>
                  <a:pt x="2003019" y="755721"/>
                </a:cubicBezTo>
                <a:close/>
                <a:moveTo>
                  <a:pt x="1172096" y="755010"/>
                </a:moveTo>
                <a:cubicBezTo>
                  <a:pt x="1178301" y="756720"/>
                  <a:pt x="1184526" y="758392"/>
                  <a:pt x="1190828" y="760063"/>
                </a:cubicBezTo>
                <a:cubicBezTo>
                  <a:pt x="1196438" y="764924"/>
                  <a:pt x="1202029" y="769804"/>
                  <a:pt x="1207658" y="774665"/>
                </a:cubicBezTo>
                <a:cubicBezTo>
                  <a:pt x="1208811" y="775664"/>
                  <a:pt x="1209963" y="776643"/>
                  <a:pt x="1211116" y="777623"/>
                </a:cubicBezTo>
                <a:cubicBezTo>
                  <a:pt x="1204872" y="775471"/>
                  <a:pt x="1198666" y="773281"/>
                  <a:pt x="1192499" y="771072"/>
                </a:cubicBezTo>
                <a:cubicBezTo>
                  <a:pt x="1186908" y="766730"/>
                  <a:pt x="1181299" y="762350"/>
                  <a:pt x="1175727" y="757912"/>
                </a:cubicBezTo>
                <a:cubicBezTo>
                  <a:pt x="1174536" y="756951"/>
                  <a:pt x="1173307" y="755971"/>
                  <a:pt x="1172096" y="755010"/>
                </a:cubicBezTo>
                <a:close/>
                <a:moveTo>
                  <a:pt x="3191115" y="754377"/>
                </a:moveTo>
                <a:cubicBezTo>
                  <a:pt x="3160394" y="772878"/>
                  <a:pt x="3130443" y="790303"/>
                  <a:pt x="3101183" y="806672"/>
                </a:cubicBezTo>
                <a:cubicBezTo>
                  <a:pt x="3066217" y="815682"/>
                  <a:pt x="3031155" y="824462"/>
                  <a:pt x="2995977" y="832896"/>
                </a:cubicBezTo>
                <a:cubicBezTo>
                  <a:pt x="3028619" y="817008"/>
                  <a:pt x="3062106" y="799775"/>
                  <a:pt x="3096514" y="781177"/>
                </a:cubicBezTo>
                <a:cubicBezTo>
                  <a:pt x="3127926" y="772436"/>
                  <a:pt x="3159646" y="763406"/>
                  <a:pt x="3191115" y="754377"/>
                </a:cubicBezTo>
                <a:close/>
                <a:moveTo>
                  <a:pt x="1287599" y="753205"/>
                </a:moveTo>
                <a:cubicBezTo>
                  <a:pt x="1295822" y="754300"/>
                  <a:pt x="1304084" y="755356"/>
                  <a:pt x="1312383" y="756394"/>
                </a:cubicBezTo>
                <a:cubicBezTo>
                  <a:pt x="1320759" y="766807"/>
                  <a:pt x="1329213" y="777220"/>
                  <a:pt x="1337685" y="787633"/>
                </a:cubicBezTo>
                <a:cubicBezTo>
                  <a:pt x="1329463" y="786096"/>
                  <a:pt x="1321278" y="784540"/>
                  <a:pt x="1313209" y="782945"/>
                </a:cubicBezTo>
                <a:cubicBezTo>
                  <a:pt x="1304621" y="773031"/>
                  <a:pt x="1296091" y="763118"/>
                  <a:pt x="1287599" y="753205"/>
                </a:cubicBezTo>
                <a:close/>
                <a:moveTo>
                  <a:pt x="1257321" y="749016"/>
                </a:moveTo>
                <a:cubicBezTo>
                  <a:pt x="1265352" y="750188"/>
                  <a:pt x="1273401" y="751303"/>
                  <a:pt x="1281490" y="752378"/>
                </a:cubicBezTo>
                <a:cubicBezTo>
                  <a:pt x="1289828" y="762138"/>
                  <a:pt x="1298204" y="771879"/>
                  <a:pt x="1306638" y="781619"/>
                </a:cubicBezTo>
                <a:cubicBezTo>
                  <a:pt x="1298569" y="779986"/>
                  <a:pt x="1290597" y="778334"/>
                  <a:pt x="1282700" y="776663"/>
                </a:cubicBezTo>
                <a:cubicBezTo>
                  <a:pt x="1274189" y="767460"/>
                  <a:pt x="1265736" y="758238"/>
                  <a:pt x="1257321" y="749016"/>
                </a:cubicBezTo>
                <a:close/>
                <a:moveTo>
                  <a:pt x="1965056" y="748574"/>
                </a:moveTo>
                <a:cubicBezTo>
                  <a:pt x="1981425" y="755126"/>
                  <a:pt x="1997352" y="761696"/>
                  <a:pt x="2012991" y="768228"/>
                </a:cubicBezTo>
                <a:cubicBezTo>
                  <a:pt x="2033778" y="780812"/>
                  <a:pt x="2054988" y="792686"/>
                  <a:pt x="2077255" y="803521"/>
                </a:cubicBezTo>
                <a:cubicBezTo>
                  <a:pt x="2074546" y="802676"/>
                  <a:pt x="2071818" y="801811"/>
                  <a:pt x="2069090" y="800927"/>
                </a:cubicBezTo>
                <a:cubicBezTo>
                  <a:pt x="2054297" y="796240"/>
                  <a:pt x="2039254" y="791456"/>
                  <a:pt x="2023884" y="786653"/>
                </a:cubicBezTo>
                <a:cubicBezTo>
                  <a:pt x="2003289" y="774857"/>
                  <a:pt x="1983903" y="762081"/>
                  <a:pt x="1965056" y="748574"/>
                </a:cubicBezTo>
                <a:close/>
                <a:moveTo>
                  <a:pt x="1833088" y="748479"/>
                </a:moveTo>
                <a:cubicBezTo>
                  <a:pt x="1849957" y="750573"/>
                  <a:pt x="1866575" y="752993"/>
                  <a:pt x="1882886" y="755779"/>
                </a:cubicBezTo>
                <a:cubicBezTo>
                  <a:pt x="1903962" y="773051"/>
                  <a:pt x="1926363" y="788978"/>
                  <a:pt x="1949860" y="803444"/>
                </a:cubicBezTo>
                <a:cubicBezTo>
                  <a:pt x="1931743" y="800851"/>
                  <a:pt x="1913318" y="798603"/>
                  <a:pt x="1894567" y="796662"/>
                </a:cubicBezTo>
                <a:cubicBezTo>
                  <a:pt x="1873050" y="781907"/>
                  <a:pt x="1852551" y="765827"/>
                  <a:pt x="1833088" y="748479"/>
                </a:cubicBezTo>
                <a:close/>
                <a:moveTo>
                  <a:pt x="1144565" y="747172"/>
                </a:moveTo>
                <a:cubicBezTo>
                  <a:pt x="1149964" y="748747"/>
                  <a:pt x="1155401" y="750323"/>
                  <a:pt x="1160876" y="751860"/>
                </a:cubicBezTo>
                <a:cubicBezTo>
                  <a:pt x="1164891" y="755068"/>
                  <a:pt x="1168907" y="758277"/>
                  <a:pt x="1172903" y="761466"/>
                </a:cubicBezTo>
                <a:cubicBezTo>
                  <a:pt x="1174882" y="763041"/>
                  <a:pt x="1176861" y="764559"/>
                  <a:pt x="1178839" y="766115"/>
                </a:cubicBezTo>
                <a:cubicBezTo>
                  <a:pt x="1173364" y="764098"/>
                  <a:pt x="1167946" y="762042"/>
                  <a:pt x="1162548" y="759987"/>
                </a:cubicBezTo>
                <a:cubicBezTo>
                  <a:pt x="1156534" y="755760"/>
                  <a:pt x="1150559" y="751475"/>
                  <a:pt x="1144565" y="747172"/>
                </a:cubicBezTo>
                <a:close/>
                <a:moveTo>
                  <a:pt x="1227254" y="744482"/>
                </a:moveTo>
                <a:cubicBezTo>
                  <a:pt x="1235054" y="745712"/>
                  <a:pt x="1242893" y="746903"/>
                  <a:pt x="1250770" y="748056"/>
                </a:cubicBezTo>
                <a:cubicBezTo>
                  <a:pt x="1259012" y="757105"/>
                  <a:pt x="1267273" y="766134"/>
                  <a:pt x="1275592" y="775145"/>
                </a:cubicBezTo>
                <a:cubicBezTo>
                  <a:pt x="1267772" y="773474"/>
                  <a:pt x="1260030" y="771744"/>
                  <a:pt x="1252364" y="770015"/>
                </a:cubicBezTo>
                <a:cubicBezTo>
                  <a:pt x="1243950" y="761504"/>
                  <a:pt x="1235573" y="752993"/>
                  <a:pt x="1227254" y="744482"/>
                </a:cubicBezTo>
                <a:close/>
                <a:moveTo>
                  <a:pt x="3063489" y="741370"/>
                </a:moveTo>
                <a:cubicBezTo>
                  <a:pt x="3033998" y="755971"/>
                  <a:pt x="3005218" y="769631"/>
                  <a:pt x="2977073" y="782350"/>
                </a:cubicBezTo>
                <a:cubicBezTo>
                  <a:pt x="2945277" y="791226"/>
                  <a:pt x="2913193" y="799794"/>
                  <a:pt x="2880897" y="807998"/>
                </a:cubicBezTo>
                <a:cubicBezTo>
                  <a:pt x="2912290" y="795894"/>
                  <a:pt x="2944489" y="782599"/>
                  <a:pt x="2977573" y="768094"/>
                </a:cubicBezTo>
                <a:cubicBezTo>
                  <a:pt x="3006544" y="759372"/>
                  <a:pt x="3035189" y="750438"/>
                  <a:pt x="3063489" y="741370"/>
                </a:cubicBezTo>
                <a:close/>
                <a:moveTo>
                  <a:pt x="1197552" y="739641"/>
                </a:moveTo>
                <a:cubicBezTo>
                  <a:pt x="1205045" y="740909"/>
                  <a:pt x="1212595" y="742158"/>
                  <a:pt x="1220165" y="743368"/>
                </a:cubicBezTo>
                <a:cubicBezTo>
                  <a:pt x="1228253" y="751648"/>
                  <a:pt x="1236399" y="759929"/>
                  <a:pt x="1244564" y="768209"/>
                </a:cubicBezTo>
                <a:cubicBezTo>
                  <a:pt x="1236995" y="766442"/>
                  <a:pt x="1229521" y="764655"/>
                  <a:pt x="1222124" y="762849"/>
                </a:cubicBezTo>
                <a:cubicBezTo>
                  <a:pt x="1213902" y="755107"/>
                  <a:pt x="1205717" y="747364"/>
                  <a:pt x="1197552" y="739641"/>
                </a:cubicBezTo>
                <a:close/>
                <a:moveTo>
                  <a:pt x="1118782" y="739334"/>
                </a:moveTo>
                <a:cubicBezTo>
                  <a:pt x="1122875" y="740621"/>
                  <a:pt x="1126986" y="741908"/>
                  <a:pt x="1131136" y="743157"/>
                </a:cubicBezTo>
                <a:cubicBezTo>
                  <a:pt x="1133461" y="744867"/>
                  <a:pt x="1135843" y="746577"/>
                  <a:pt x="1138148" y="748267"/>
                </a:cubicBezTo>
                <a:cubicBezTo>
                  <a:pt x="1140396" y="749900"/>
                  <a:pt x="1142663" y="751475"/>
                  <a:pt x="1144911" y="753108"/>
                </a:cubicBezTo>
                <a:cubicBezTo>
                  <a:pt x="1140857" y="751495"/>
                  <a:pt x="1136842" y="749843"/>
                  <a:pt x="1132827" y="748210"/>
                </a:cubicBezTo>
                <a:cubicBezTo>
                  <a:pt x="1128120" y="745270"/>
                  <a:pt x="1123432" y="742311"/>
                  <a:pt x="1118782" y="739334"/>
                </a:cubicBezTo>
                <a:close/>
                <a:moveTo>
                  <a:pt x="1168215" y="734434"/>
                </a:moveTo>
                <a:cubicBezTo>
                  <a:pt x="1175362" y="735760"/>
                  <a:pt x="1182567" y="737047"/>
                  <a:pt x="1189809" y="738315"/>
                </a:cubicBezTo>
                <a:cubicBezTo>
                  <a:pt x="1197667" y="745789"/>
                  <a:pt x="1205564" y="753243"/>
                  <a:pt x="1213498" y="760717"/>
                </a:cubicBezTo>
                <a:cubicBezTo>
                  <a:pt x="1206294" y="758930"/>
                  <a:pt x="1199147" y="757105"/>
                  <a:pt x="1192077" y="755241"/>
                </a:cubicBezTo>
                <a:cubicBezTo>
                  <a:pt x="1184104" y="748305"/>
                  <a:pt x="1176131" y="741370"/>
                  <a:pt x="1168215" y="734434"/>
                </a:cubicBezTo>
                <a:close/>
                <a:moveTo>
                  <a:pt x="1097054" y="732360"/>
                </a:moveTo>
                <a:cubicBezTo>
                  <a:pt x="1098514" y="732840"/>
                  <a:pt x="1100012" y="733320"/>
                  <a:pt x="1101472" y="733800"/>
                </a:cubicBezTo>
                <a:cubicBezTo>
                  <a:pt x="1102126" y="734223"/>
                  <a:pt x="1102779" y="734646"/>
                  <a:pt x="1103432" y="735068"/>
                </a:cubicBezTo>
                <a:cubicBezTo>
                  <a:pt x="1104643" y="735875"/>
                  <a:pt x="1105891" y="736644"/>
                  <a:pt x="1107121" y="737451"/>
                </a:cubicBezTo>
                <a:cubicBezTo>
                  <a:pt x="1105833" y="736894"/>
                  <a:pt x="1104566" y="736336"/>
                  <a:pt x="1103279" y="735779"/>
                </a:cubicBezTo>
                <a:cubicBezTo>
                  <a:pt x="1101204" y="734646"/>
                  <a:pt x="1099128" y="733493"/>
                  <a:pt x="1097054" y="732360"/>
                </a:cubicBezTo>
                <a:close/>
                <a:moveTo>
                  <a:pt x="3017880" y="731034"/>
                </a:moveTo>
                <a:cubicBezTo>
                  <a:pt x="3004892" y="736682"/>
                  <a:pt x="2991905" y="742273"/>
                  <a:pt x="2978879" y="747787"/>
                </a:cubicBezTo>
                <a:cubicBezTo>
                  <a:pt x="2964374" y="752532"/>
                  <a:pt x="2949927" y="757162"/>
                  <a:pt x="2935498" y="761715"/>
                </a:cubicBezTo>
                <a:cubicBezTo>
                  <a:pt x="2948716" y="756644"/>
                  <a:pt x="2961934" y="751495"/>
                  <a:pt x="2975113" y="746250"/>
                </a:cubicBezTo>
                <a:cubicBezTo>
                  <a:pt x="2989369" y="741255"/>
                  <a:pt x="3003624" y="736183"/>
                  <a:pt x="3017880" y="731034"/>
                </a:cubicBezTo>
                <a:close/>
                <a:moveTo>
                  <a:pt x="3406963" y="730323"/>
                </a:moveTo>
                <a:cubicBezTo>
                  <a:pt x="3297761" y="812320"/>
                  <a:pt x="3202450" y="877449"/>
                  <a:pt x="3109809" y="933702"/>
                </a:cubicBezTo>
                <a:cubicBezTo>
                  <a:pt x="3047158" y="971742"/>
                  <a:pt x="2990521" y="1003750"/>
                  <a:pt x="2936632" y="1031511"/>
                </a:cubicBezTo>
                <a:cubicBezTo>
                  <a:pt x="2770293" y="1116928"/>
                  <a:pt x="2624742" y="1168340"/>
                  <a:pt x="2478539" y="1193296"/>
                </a:cubicBezTo>
                <a:cubicBezTo>
                  <a:pt x="2293679" y="1224881"/>
                  <a:pt x="2138734" y="1225630"/>
                  <a:pt x="1990973" y="1195698"/>
                </a:cubicBezTo>
                <a:cubicBezTo>
                  <a:pt x="1859620" y="1169147"/>
                  <a:pt x="1732878" y="1122154"/>
                  <a:pt x="1608999" y="1053797"/>
                </a:cubicBezTo>
                <a:cubicBezTo>
                  <a:pt x="1601563" y="1045402"/>
                  <a:pt x="1594167" y="1036967"/>
                  <a:pt x="1586828" y="1028495"/>
                </a:cubicBezTo>
                <a:cubicBezTo>
                  <a:pt x="1703234" y="1085190"/>
                  <a:pt x="1822810" y="1125132"/>
                  <a:pt x="1944845" y="1147975"/>
                </a:cubicBezTo>
                <a:cubicBezTo>
                  <a:pt x="2128763" y="1182499"/>
                  <a:pt x="2305687" y="1166092"/>
                  <a:pt x="2422746" y="1150742"/>
                </a:cubicBezTo>
                <a:cubicBezTo>
                  <a:pt x="2566933" y="1131856"/>
                  <a:pt x="2708488" y="1089263"/>
                  <a:pt x="2868217" y="1016718"/>
                </a:cubicBezTo>
                <a:cubicBezTo>
                  <a:pt x="2921435" y="992453"/>
                  <a:pt x="2977073" y="964250"/>
                  <a:pt x="3038340" y="930551"/>
                </a:cubicBezTo>
                <a:cubicBezTo>
                  <a:pt x="3125255" y="882714"/>
                  <a:pt x="3216821" y="825289"/>
                  <a:pt x="3319068" y="754280"/>
                </a:cubicBezTo>
                <a:cubicBezTo>
                  <a:pt x="3321200" y="753704"/>
                  <a:pt x="3323352" y="753108"/>
                  <a:pt x="3325503" y="752532"/>
                </a:cubicBezTo>
                <a:cubicBezTo>
                  <a:pt x="3352554" y="745136"/>
                  <a:pt x="3379720" y="737720"/>
                  <a:pt x="3406963" y="730323"/>
                </a:cubicBezTo>
                <a:close/>
                <a:moveTo>
                  <a:pt x="3049983" y="729612"/>
                </a:moveTo>
                <a:cubicBezTo>
                  <a:pt x="3038225" y="735145"/>
                  <a:pt x="3026429" y="740640"/>
                  <a:pt x="3014613" y="746039"/>
                </a:cubicBezTo>
                <a:cubicBezTo>
                  <a:pt x="3002894" y="751418"/>
                  <a:pt x="2991290" y="756605"/>
                  <a:pt x="2979801" y="761677"/>
                </a:cubicBezTo>
                <a:cubicBezTo>
                  <a:pt x="2954537" y="769304"/>
                  <a:pt x="2929024" y="776759"/>
                  <a:pt x="2903337" y="784002"/>
                </a:cubicBezTo>
                <a:cubicBezTo>
                  <a:pt x="2914960" y="779487"/>
                  <a:pt x="2926661" y="774857"/>
                  <a:pt x="2938495" y="770034"/>
                </a:cubicBezTo>
                <a:cubicBezTo>
                  <a:pt x="2951329" y="764828"/>
                  <a:pt x="2964105" y="759506"/>
                  <a:pt x="2976862" y="754127"/>
                </a:cubicBezTo>
                <a:cubicBezTo>
                  <a:pt x="3001126" y="746211"/>
                  <a:pt x="3025488" y="738027"/>
                  <a:pt x="3049983" y="729612"/>
                </a:cubicBezTo>
                <a:close/>
                <a:moveTo>
                  <a:pt x="1139359" y="728863"/>
                </a:moveTo>
                <a:cubicBezTo>
                  <a:pt x="1146064" y="730208"/>
                  <a:pt x="1152826" y="731533"/>
                  <a:pt x="1159608" y="732821"/>
                </a:cubicBezTo>
                <a:cubicBezTo>
                  <a:pt x="1167140" y="739410"/>
                  <a:pt x="1174690" y="746000"/>
                  <a:pt x="1182279" y="752609"/>
                </a:cubicBezTo>
                <a:cubicBezTo>
                  <a:pt x="1175497" y="750784"/>
                  <a:pt x="1168772" y="748920"/>
                  <a:pt x="1162125" y="747057"/>
                </a:cubicBezTo>
                <a:cubicBezTo>
                  <a:pt x="1154556" y="741005"/>
                  <a:pt x="1146967" y="734953"/>
                  <a:pt x="1139359" y="728863"/>
                </a:cubicBezTo>
                <a:close/>
                <a:moveTo>
                  <a:pt x="3184775" y="726192"/>
                </a:moveTo>
                <a:cubicBezTo>
                  <a:pt x="3155380" y="743291"/>
                  <a:pt x="3126639" y="759468"/>
                  <a:pt x="3098532" y="774722"/>
                </a:cubicBezTo>
                <a:cubicBezTo>
                  <a:pt x="3093344" y="776163"/>
                  <a:pt x="3088138" y="777623"/>
                  <a:pt x="3082970" y="779045"/>
                </a:cubicBezTo>
                <a:cubicBezTo>
                  <a:pt x="3055996" y="786499"/>
                  <a:pt x="3028350" y="794011"/>
                  <a:pt x="3000089" y="801427"/>
                </a:cubicBezTo>
                <a:cubicBezTo>
                  <a:pt x="3031020" y="786691"/>
                  <a:pt x="3062720" y="770803"/>
                  <a:pt x="3095247" y="753762"/>
                </a:cubicBezTo>
                <a:cubicBezTo>
                  <a:pt x="3120184" y="746231"/>
                  <a:pt x="3144929" y="738623"/>
                  <a:pt x="3169443" y="730976"/>
                </a:cubicBezTo>
                <a:cubicBezTo>
                  <a:pt x="3174535" y="729382"/>
                  <a:pt x="3179665" y="727787"/>
                  <a:pt x="3184775" y="726192"/>
                </a:cubicBezTo>
                <a:close/>
                <a:moveTo>
                  <a:pt x="3295533" y="724310"/>
                </a:moveTo>
                <a:cubicBezTo>
                  <a:pt x="3267925" y="742696"/>
                  <a:pt x="3241124" y="760082"/>
                  <a:pt x="3214976" y="776624"/>
                </a:cubicBezTo>
                <a:cubicBezTo>
                  <a:pt x="3182950" y="785250"/>
                  <a:pt x="3150827" y="793800"/>
                  <a:pt x="3118608" y="802157"/>
                </a:cubicBezTo>
                <a:cubicBezTo>
                  <a:pt x="3147753" y="785635"/>
                  <a:pt x="3177551" y="768094"/>
                  <a:pt x="3208098" y="749497"/>
                </a:cubicBezTo>
                <a:cubicBezTo>
                  <a:pt x="3219952" y="746077"/>
                  <a:pt x="3231748" y="742676"/>
                  <a:pt x="3243448" y="739314"/>
                </a:cubicBezTo>
                <a:cubicBezTo>
                  <a:pt x="3260759" y="734319"/>
                  <a:pt x="3278127" y="729324"/>
                  <a:pt x="3295533" y="724310"/>
                </a:cubicBezTo>
                <a:close/>
                <a:moveTo>
                  <a:pt x="1111232" y="722984"/>
                </a:moveTo>
                <a:cubicBezTo>
                  <a:pt x="1117322" y="724310"/>
                  <a:pt x="1123471" y="725616"/>
                  <a:pt x="1129638" y="726884"/>
                </a:cubicBezTo>
                <a:cubicBezTo>
                  <a:pt x="1136707" y="732552"/>
                  <a:pt x="1143758" y="738200"/>
                  <a:pt x="1150790" y="743810"/>
                </a:cubicBezTo>
                <a:cubicBezTo>
                  <a:pt x="1144585" y="742004"/>
                  <a:pt x="1138436" y="740179"/>
                  <a:pt x="1132346" y="738334"/>
                </a:cubicBezTo>
                <a:cubicBezTo>
                  <a:pt x="1125392" y="733262"/>
                  <a:pt x="1118341" y="728152"/>
                  <a:pt x="1111232" y="722984"/>
                </a:cubicBezTo>
                <a:close/>
                <a:moveTo>
                  <a:pt x="1896585" y="722869"/>
                </a:moveTo>
                <a:cubicBezTo>
                  <a:pt x="1902252" y="724751"/>
                  <a:pt x="1907900" y="726673"/>
                  <a:pt x="1913453" y="728728"/>
                </a:cubicBezTo>
                <a:cubicBezTo>
                  <a:pt x="1924154" y="732648"/>
                  <a:pt x="1934625" y="736605"/>
                  <a:pt x="1944903" y="740601"/>
                </a:cubicBezTo>
                <a:cubicBezTo>
                  <a:pt x="1963231" y="754357"/>
                  <a:pt x="1981944" y="767498"/>
                  <a:pt x="2001655" y="779775"/>
                </a:cubicBezTo>
                <a:cubicBezTo>
                  <a:pt x="1991761" y="776740"/>
                  <a:pt x="1981752" y="773723"/>
                  <a:pt x="1971550" y="770707"/>
                </a:cubicBezTo>
                <a:cubicBezTo>
                  <a:pt x="1964134" y="768517"/>
                  <a:pt x="1956642" y="766480"/>
                  <a:pt x="1949072" y="764521"/>
                </a:cubicBezTo>
                <a:cubicBezTo>
                  <a:pt x="1930667" y="751418"/>
                  <a:pt x="1913357" y="737470"/>
                  <a:pt x="1896585" y="722869"/>
                </a:cubicBezTo>
                <a:close/>
                <a:moveTo>
                  <a:pt x="1349808" y="722043"/>
                </a:moveTo>
                <a:cubicBezTo>
                  <a:pt x="1404582" y="724848"/>
                  <a:pt x="1460796" y="727076"/>
                  <a:pt x="1517856" y="729343"/>
                </a:cubicBezTo>
                <a:cubicBezTo>
                  <a:pt x="1539432" y="730189"/>
                  <a:pt x="1561122" y="731053"/>
                  <a:pt x="1582889" y="731956"/>
                </a:cubicBezTo>
                <a:lnTo>
                  <a:pt x="1599719" y="732648"/>
                </a:lnTo>
                <a:cubicBezTo>
                  <a:pt x="1677336" y="735875"/>
                  <a:pt x="1752475" y="739007"/>
                  <a:pt x="1823117" y="747268"/>
                </a:cubicBezTo>
                <a:cubicBezTo>
                  <a:pt x="1842022" y="764597"/>
                  <a:pt x="1861926" y="780659"/>
                  <a:pt x="1882790" y="795491"/>
                </a:cubicBezTo>
                <a:cubicBezTo>
                  <a:pt x="1827709" y="790111"/>
                  <a:pt x="1770111" y="786922"/>
                  <a:pt x="1710784" y="783656"/>
                </a:cubicBezTo>
                <a:cubicBezTo>
                  <a:pt x="1683926" y="782176"/>
                  <a:pt x="1656164" y="780659"/>
                  <a:pt x="1628441" y="778891"/>
                </a:cubicBezTo>
                <a:cubicBezTo>
                  <a:pt x="1544196" y="773646"/>
                  <a:pt x="1458971" y="767383"/>
                  <a:pt x="1375879" y="758584"/>
                </a:cubicBezTo>
                <a:cubicBezTo>
                  <a:pt x="1367118" y="746403"/>
                  <a:pt x="1358415" y="734223"/>
                  <a:pt x="1349808" y="722043"/>
                </a:cubicBezTo>
                <a:close/>
                <a:moveTo>
                  <a:pt x="1318396" y="720352"/>
                </a:moveTo>
                <a:cubicBezTo>
                  <a:pt x="1327176" y="720852"/>
                  <a:pt x="1336014" y="721332"/>
                  <a:pt x="1344890" y="721793"/>
                </a:cubicBezTo>
                <a:cubicBezTo>
                  <a:pt x="1353420" y="733858"/>
                  <a:pt x="1362027" y="745942"/>
                  <a:pt x="1370711" y="758046"/>
                </a:cubicBezTo>
                <a:cubicBezTo>
                  <a:pt x="1361989" y="757105"/>
                  <a:pt x="1353285" y="756144"/>
                  <a:pt x="1344621" y="755145"/>
                </a:cubicBezTo>
                <a:cubicBezTo>
                  <a:pt x="1335821" y="743560"/>
                  <a:pt x="1327061" y="731956"/>
                  <a:pt x="1318396" y="720352"/>
                </a:cubicBezTo>
                <a:close/>
                <a:moveTo>
                  <a:pt x="1287273" y="718488"/>
                </a:moveTo>
                <a:cubicBezTo>
                  <a:pt x="1295899" y="719026"/>
                  <a:pt x="1304564" y="719564"/>
                  <a:pt x="1313266" y="720064"/>
                </a:cubicBezTo>
                <a:cubicBezTo>
                  <a:pt x="1321855" y="731553"/>
                  <a:pt x="1330500" y="743041"/>
                  <a:pt x="1339203" y="754530"/>
                </a:cubicBezTo>
                <a:cubicBezTo>
                  <a:pt x="1330634" y="753531"/>
                  <a:pt x="1322085" y="752494"/>
                  <a:pt x="1313555" y="751437"/>
                </a:cubicBezTo>
                <a:cubicBezTo>
                  <a:pt x="1304736" y="740467"/>
                  <a:pt x="1295976" y="729478"/>
                  <a:pt x="1287273" y="718488"/>
                </a:cubicBezTo>
                <a:close/>
                <a:moveTo>
                  <a:pt x="1084009" y="716759"/>
                </a:moveTo>
                <a:cubicBezTo>
                  <a:pt x="1089273" y="718008"/>
                  <a:pt x="1094537" y="719218"/>
                  <a:pt x="1099859" y="720429"/>
                </a:cubicBezTo>
                <a:cubicBezTo>
                  <a:pt x="1106180" y="725020"/>
                  <a:pt x="1112443" y="729574"/>
                  <a:pt x="1118648" y="734089"/>
                </a:cubicBezTo>
                <a:cubicBezTo>
                  <a:pt x="1113288" y="732398"/>
                  <a:pt x="1107966" y="730688"/>
                  <a:pt x="1102683" y="728959"/>
                </a:cubicBezTo>
                <a:cubicBezTo>
                  <a:pt x="1096458" y="724886"/>
                  <a:pt x="1090233" y="720813"/>
                  <a:pt x="1084009" y="716759"/>
                </a:cubicBezTo>
                <a:close/>
                <a:moveTo>
                  <a:pt x="1256380" y="716452"/>
                </a:moveTo>
                <a:cubicBezTo>
                  <a:pt x="1264833" y="717047"/>
                  <a:pt x="1273325" y="717605"/>
                  <a:pt x="1281874" y="718162"/>
                </a:cubicBezTo>
                <a:cubicBezTo>
                  <a:pt x="1290462" y="729017"/>
                  <a:pt x="1299127" y="739871"/>
                  <a:pt x="1307830" y="750726"/>
                </a:cubicBezTo>
                <a:cubicBezTo>
                  <a:pt x="1299415" y="749650"/>
                  <a:pt x="1291019" y="748555"/>
                  <a:pt x="1282662" y="747441"/>
                </a:cubicBezTo>
                <a:cubicBezTo>
                  <a:pt x="1273843" y="737105"/>
                  <a:pt x="1265102" y="726788"/>
                  <a:pt x="1256380" y="716452"/>
                </a:cubicBezTo>
                <a:close/>
                <a:moveTo>
                  <a:pt x="1225717" y="714185"/>
                </a:moveTo>
                <a:cubicBezTo>
                  <a:pt x="1233997" y="714838"/>
                  <a:pt x="1242297" y="715453"/>
                  <a:pt x="1250655" y="716048"/>
                </a:cubicBezTo>
                <a:cubicBezTo>
                  <a:pt x="1259262" y="726231"/>
                  <a:pt x="1267888" y="736433"/>
                  <a:pt x="1276572" y="746615"/>
                </a:cubicBezTo>
                <a:cubicBezTo>
                  <a:pt x="1268310" y="745481"/>
                  <a:pt x="1260107" y="744309"/>
                  <a:pt x="1251942" y="743118"/>
                </a:cubicBezTo>
                <a:cubicBezTo>
                  <a:pt x="1243162" y="733474"/>
                  <a:pt x="1234420" y="723829"/>
                  <a:pt x="1225717" y="714185"/>
                </a:cubicBezTo>
                <a:close/>
                <a:moveTo>
                  <a:pt x="1195266" y="711649"/>
                </a:moveTo>
                <a:cubicBezTo>
                  <a:pt x="1203354" y="712360"/>
                  <a:pt x="1211481" y="713051"/>
                  <a:pt x="1219665" y="713704"/>
                </a:cubicBezTo>
                <a:cubicBezTo>
                  <a:pt x="1228196" y="723176"/>
                  <a:pt x="1236745" y="732667"/>
                  <a:pt x="1245371" y="742138"/>
                </a:cubicBezTo>
                <a:cubicBezTo>
                  <a:pt x="1237321" y="740928"/>
                  <a:pt x="1229290" y="739698"/>
                  <a:pt x="1221318" y="738430"/>
                </a:cubicBezTo>
                <a:cubicBezTo>
                  <a:pt x="1212595" y="729497"/>
                  <a:pt x="1203911" y="720563"/>
                  <a:pt x="1195266" y="711649"/>
                </a:cubicBezTo>
                <a:close/>
                <a:moveTo>
                  <a:pt x="1058687" y="710515"/>
                </a:moveTo>
                <a:cubicBezTo>
                  <a:pt x="1062549" y="711514"/>
                  <a:pt x="1066449" y="712494"/>
                  <a:pt x="1070349" y="713455"/>
                </a:cubicBezTo>
                <a:cubicBezTo>
                  <a:pt x="1075229" y="716644"/>
                  <a:pt x="1080109" y="719833"/>
                  <a:pt x="1084989" y="723022"/>
                </a:cubicBezTo>
                <a:cubicBezTo>
                  <a:pt x="1081012" y="721658"/>
                  <a:pt x="1077092" y="720275"/>
                  <a:pt x="1073173" y="718892"/>
                </a:cubicBezTo>
                <a:cubicBezTo>
                  <a:pt x="1072501" y="718507"/>
                  <a:pt x="1071809" y="718123"/>
                  <a:pt x="1071118" y="717720"/>
                </a:cubicBezTo>
                <a:cubicBezTo>
                  <a:pt x="1066987" y="715318"/>
                  <a:pt x="1062837" y="712917"/>
                  <a:pt x="1058687" y="710515"/>
                </a:cubicBezTo>
                <a:close/>
                <a:moveTo>
                  <a:pt x="1165180" y="708844"/>
                </a:moveTo>
                <a:cubicBezTo>
                  <a:pt x="1172980" y="709612"/>
                  <a:pt x="1180857" y="710362"/>
                  <a:pt x="1188753" y="711072"/>
                </a:cubicBezTo>
                <a:cubicBezTo>
                  <a:pt x="1197206" y="719814"/>
                  <a:pt x="1205717" y="728556"/>
                  <a:pt x="1214248" y="737297"/>
                </a:cubicBezTo>
                <a:cubicBezTo>
                  <a:pt x="1206428" y="736029"/>
                  <a:pt x="1198666" y="734723"/>
                  <a:pt x="1190943" y="733378"/>
                </a:cubicBezTo>
                <a:cubicBezTo>
                  <a:pt x="1182317" y="725193"/>
                  <a:pt x="1173729" y="717009"/>
                  <a:pt x="1165180" y="708844"/>
                </a:cubicBezTo>
                <a:close/>
                <a:moveTo>
                  <a:pt x="1911609" y="707749"/>
                </a:moveTo>
                <a:cubicBezTo>
                  <a:pt x="1923769" y="713839"/>
                  <a:pt x="1935681" y="719987"/>
                  <a:pt x="1947400" y="726135"/>
                </a:cubicBezTo>
                <a:cubicBezTo>
                  <a:pt x="1960349" y="734742"/>
                  <a:pt x="1973183" y="743195"/>
                  <a:pt x="1986055" y="751418"/>
                </a:cubicBezTo>
                <a:cubicBezTo>
                  <a:pt x="1973740" y="746384"/>
                  <a:pt x="1961233" y="741351"/>
                  <a:pt x="1948400" y="736356"/>
                </a:cubicBezTo>
                <a:cubicBezTo>
                  <a:pt x="1936027" y="727076"/>
                  <a:pt x="1923827" y="717528"/>
                  <a:pt x="1911609" y="707749"/>
                </a:cubicBezTo>
                <a:close/>
                <a:moveTo>
                  <a:pt x="1837718" y="706692"/>
                </a:moveTo>
                <a:cubicBezTo>
                  <a:pt x="1853280" y="710189"/>
                  <a:pt x="1868554" y="714185"/>
                  <a:pt x="1883501" y="718719"/>
                </a:cubicBezTo>
                <a:cubicBezTo>
                  <a:pt x="1899947" y="733435"/>
                  <a:pt x="1916968" y="747691"/>
                  <a:pt x="1934778" y="761024"/>
                </a:cubicBezTo>
                <a:cubicBezTo>
                  <a:pt x="1918871" y="757278"/>
                  <a:pt x="1902655" y="753973"/>
                  <a:pt x="1886114" y="751091"/>
                </a:cubicBezTo>
                <a:cubicBezTo>
                  <a:pt x="1885615" y="750669"/>
                  <a:pt x="1885096" y="750265"/>
                  <a:pt x="1884577" y="749843"/>
                </a:cubicBezTo>
                <a:cubicBezTo>
                  <a:pt x="1868189" y="736298"/>
                  <a:pt x="1852665" y="721774"/>
                  <a:pt x="1837718" y="706692"/>
                </a:cubicBezTo>
                <a:close/>
                <a:moveTo>
                  <a:pt x="1135459" y="705693"/>
                </a:moveTo>
                <a:cubicBezTo>
                  <a:pt x="1142971" y="706538"/>
                  <a:pt x="1150521" y="707345"/>
                  <a:pt x="1158129" y="708114"/>
                </a:cubicBezTo>
                <a:cubicBezTo>
                  <a:pt x="1166429" y="716068"/>
                  <a:pt x="1174767" y="724021"/>
                  <a:pt x="1183124" y="731975"/>
                </a:cubicBezTo>
                <a:cubicBezTo>
                  <a:pt x="1175612" y="730650"/>
                  <a:pt x="1168139" y="729286"/>
                  <a:pt x="1160723" y="727864"/>
                </a:cubicBezTo>
                <a:cubicBezTo>
                  <a:pt x="1152269" y="720467"/>
                  <a:pt x="1143854" y="713071"/>
                  <a:pt x="1135459" y="705693"/>
                </a:cubicBezTo>
                <a:close/>
                <a:moveTo>
                  <a:pt x="3501774" y="704944"/>
                </a:moveTo>
                <a:cubicBezTo>
                  <a:pt x="3384274" y="799621"/>
                  <a:pt x="3282565" y="874856"/>
                  <a:pt x="3183430" y="940772"/>
                </a:cubicBezTo>
                <a:cubicBezTo>
                  <a:pt x="3116707" y="984826"/>
                  <a:pt x="3060588" y="1019657"/>
                  <a:pt x="3006890" y="1050358"/>
                </a:cubicBezTo>
                <a:cubicBezTo>
                  <a:pt x="2834192" y="1148839"/>
                  <a:pt x="2684224" y="1209185"/>
                  <a:pt x="2534925" y="1240289"/>
                </a:cubicBezTo>
                <a:cubicBezTo>
                  <a:pt x="2351854" y="1278425"/>
                  <a:pt x="2188743" y="1280884"/>
                  <a:pt x="2036276" y="1247801"/>
                </a:cubicBezTo>
                <a:cubicBezTo>
                  <a:pt x="1899563" y="1218195"/>
                  <a:pt x="1767133" y="1164248"/>
                  <a:pt x="1637010" y="1084825"/>
                </a:cubicBezTo>
                <a:cubicBezTo>
                  <a:pt x="1630285" y="1077505"/>
                  <a:pt x="1623600" y="1070127"/>
                  <a:pt x="1616952" y="1062712"/>
                </a:cubicBezTo>
                <a:cubicBezTo>
                  <a:pt x="1737950" y="1128206"/>
                  <a:pt x="1863290" y="1174334"/>
                  <a:pt x="1990109" y="1199982"/>
                </a:cubicBezTo>
                <a:cubicBezTo>
                  <a:pt x="2138407" y="1230030"/>
                  <a:pt x="2293852" y="1229281"/>
                  <a:pt x="2479287" y="1197600"/>
                </a:cubicBezTo>
                <a:cubicBezTo>
                  <a:pt x="2625933" y="1172567"/>
                  <a:pt x="2771888" y="1121020"/>
                  <a:pt x="2938610" y="1035411"/>
                </a:cubicBezTo>
                <a:cubicBezTo>
                  <a:pt x="2992597" y="1007573"/>
                  <a:pt x="3049349" y="975527"/>
                  <a:pt x="3112076" y="937449"/>
                </a:cubicBezTo>
                <a:cubicBezTo>
                  <a:pt x="3207292" y="879601"/>
                  <a:pt x="3305330" y="812436"/>
                  <a:pt x="3418317" y="727249"/>
                </a:cubicBezTo>
                <a:cubicBezTo>
                  <a:pt x="3446040" y="719756"/>
                  <a:pt x="3473878" y="712283"/>
                  <a:pt x="3501774" y="704944"/>
                </a:cubicBezTo>
                <a:close/>
                <a:moveTo>
                  <a:pt x="1037266" y="704828"/>
                </a:moveTo>
                <a:cubicBezTo>
                  <a:pt x="1038514" y="705174"/>
                  <a:pt x="1039782" y="705501"/>
                  <a:pt x="1041031" y="705847"/>
                </a:cubicBezTo>
                <a:cubicBezTo>
                  <a:pt x="1043087" y="707038"/>
                  <a:pt x="1045143" y="708229"/>
                  <a:pt x="1047198" y="709401"/>
                </a:cubicBezTo>
                <a:cubicBezTo>
                  <a:pt x="1046103" y="708998"/>
                  <a:pt x="1045047" y="708575"/>
                  <a:pt x="1043971" y="708171"/>
                </a:cubicBezTo>
                <a:cubicBezTo>
                  <a:pt x="1041742" y="707057"/>
                  <a:pt x="1039475" y="705962"/>
                  <a:pt x="1037266" y="704828"/>
                </a:cubicBezTo>
                <a:close/>
                <a:moveTo>
                  <a:pt x="3176821" y="703983"/>
                </a:moveTo>
                <a:cubicBezTo>
                  <a:pt x="3174785" y="705136"/>
                  <a:pt x="3172728" y="706289"/>
                  <a:pt x="3170673" y="707441"/>
                </a:cubicBezTo>
                <a:cubicBezTo>
                  <a:pt x="3145679" y="721389"/>
                  <a:pt x="3121183" y="734684"/>
                  <a:pt x="3097148" y="747345"/>
                </a:cubicBezTo>
                <a:cubicBezTo>
                  <a:pt x="3067542" y="756298"/>
                  <a:pt x="3037649" y="765135"/>
                  <a:pt x="3007504" y="773742"/>
                </a:cubicBezTo>
                <a:cubicBezTo>
                  <a:pt x="3035708" y="760582"/>
                  <a:pt x="3064565" y="746500"/>
                  <a:pt x="3094094" y="731495"/>
                </a:cubicBezTo>
                <a:cubicBezTo>
                  <a:pt x="3122086" y="722369"/>
                  <a:pt x="3149694" y="713167"/>
                  <a:pt x="3176821" y="703983"/>
                </a:cubicBezTo>
                <a:close/>
                <a:moveTo>
                  <a:pt x="1106160" y="702216"/>
                </a:moveTo>
                <a:cubicBezTo>
                  <a:pt x="1113307" y="703119"/>
                  <a:pt x="1120493" y="704002"/>
                  <a:pt x="1127755" y="704828"/>
                </a:cubicBezTo>
                <a:cubicBezTo>
                  <a:pt x="1135824" y="711956"/>
                  <a:pt x="1143950" y="719084"/>
                  <a:pt x="1152096" y="726231"/>
                </a:cubicBezTo>
                <a:cubicBezTo>
                  <a:pt x="1144930" y="724848"/>
                  <a:pt x="1137822" y="723407"/>
                  <a:pt x="1130732" y="721947"/>
                </a:cubicBezTo>
                <a:cubicBezTo>
                  <a:pt x="1122586" y="715395"/>
                  <a:pt x="1114383" y="708825"/>
                  <a:pt x="1106160" y="702216"/>
                </a:cubicBezTo>
                <a:close/>
                <a:moveTo>
                  <a:pt x="1077399" y="698373"/>
                </a:moveTo>
                <a:cubicBezTo>
                  <a:pt x="1084066" y="699315"/>
                  <a:pt x="1090791" y="700218"/>
                  <a:pt x="1097553" y="701101"/>
                </a:cubicBezTo>
                <a:cubicBezTo>
                  <a:pt x="1105353" y="707384"/>
                  <a:pt x="1113134" y="713647"/>
                  <a:pt x="1120877" y="719872"/>
                </a:cubicBezTo>
                <a:cubicBezTo>
                  <a:pt x="1114191" y="718431"/>
                  <a:pt x="1107524" y="716971"/>
                  <a:pt x="1100916" y="715472"/>
                </a:cubicBezTo>
                <a:cubicBezTo>
                  <a:pt x="1093154" y="709843"/>
                  <a:pt x="1085315" y="704118"/>
                  <a:pt x="1077399" y="698373"/>
                </a:cubicBezTo>
                <a:close/>
                <a:moveTo>
                  <a:pt x="3392323" y="696913"/>
                </a:moveTo>
                <a:cubicBezTo>
                  <a:pt x="3367731" y="714665"/>
                  <a:pt x="3343755" y="731668"/>
                  <a:pt x="3320355" y="747960"/>
                </a:cubicBezTo>
                <a:cubicBezTo>
                  <a:pt x="3290230" y="756183"/>
                  <a:pt x="3260029" y="764444"/>
                  <a:pt x="3229712" y="772628"/>
                </a:cubicBezTo>
                <a:cubicBezTo>
                  <a:pt x="3255725" y="756048"/>
                  <a:pt x="3282411" y="738603"/>
                  <a:pt x="3309865" y="720217"/>
                </a:cubicBezTo>
                <a:cubicBezTo>
                  <a:pt x="3337242" y="712379"/>
                  <a:pt x="3364754" y="704579"/>
                  <a:pt x="3392323" y="696913"/>
                </a:cubicBezTo>
                <a:close/>
                <a:moveTo>
                  <a:pt x="3094631" y="696663"/>
                </a:moveTo>
                <a:cubicBezTo>
                  <a:pt x="3093709" y="697086"/>
                  <a:pt x="3092768" y="697509"/>
                  <a:pt x="3091846" y="697931"/>
                </a:cubicBezTo>
                <a:cubicBezTo>
                  <a:pt x="3090674" y="698373"/>
                  <a:pt x="3089522" y="698815"/>
                  <a:pt x="3088349" y="699257"/>
                </a:cubicBezTo>
                <a:cubicBezTo>
                  <a:pt x="3088926" y="699007"/>
                  <a:pt x="3089522" y="698758"/>
                  <a:pt x="3090098" y="698508"/>
                </a:cubicBezTo>
                <a:cubicBezTo>
                  <a:pt x="3091616" y="697893"/>
                  <a:pt x="3093114" y="697278"/>
                  <a:pt x="3094631" y="696663"/>
                </a:cubicBezTo>
                <a:close/>
                <a:moveTo>
                  <a:pt x="1781158" y="696126"/>
                </a:moveTo>
                <a:cubicBezTo>
                  <a:pt x="1796874" y="698527"/>
                  <a:pt x="1812378" y="701293"/>
                  <a:pt x="1827594" y="704483"/>
                </a:cubicBezTo>
                <a:cubicBezTo>
                  <a:pt x="1842733" y="720064"/>
                  <a:pt x="1858468" y="735126"/>
                  <a:pt x="1875067" y="749247"/>
                </a:cubicBezTo>
                <a:cubicBezTo>
                  <a:pt x="1859102" y="746653"/>
                  <a:pt x="1842848" y="744425"/>
                  <a:pt x="1826383" y="742465"/>
                </a:cubicBezTo>
                <a:cubicBezTo>
                  <a:pt x="1822368" y="738757"/>
                  <a:pt x="1818372" y="735011"/>
                  <a:pt x="1814453" y="731207"/>
                </a:cubicBezTo>
                <a:cubicBezTo>
                  <a:pt x="1802887" y="719987"/>
                  <a:pt x="1791821" y="708229"/>
                  <a:pt x="1781158" y="696126"/>
                </a:cubicBezTo>
                <a:close/>
                <a:moveTo>
                  <a:pt x="1049331" y="694108"/>
                </a:moveTo>
                <a:cubicBezTo>
                  <a:pt x="1055363" y="695069"/>
                  <a:pt x="1061454" y="696010"/>
                  <a:pt x="1067563" y="696913"/>
                </a:cubicBezTo>
                <a:cubicBezTo>
                  <a:pt x="1074902" y="702273"/>
                  <a:pt x="1082184" y="707576"/>
                  <a:pt x="1089426" y="712840"/>
                </a:cubicBezTo>
                <a:cubicBezTo>
                  <a:pt x="1083355" y="711418"/>
                  <a:pt x="1077342" y="709977"/>
                  <a:pt x="1071367" y="708479"/>
                </a:cubicBezTo>
                <a:cubicBezTo>
                  <a:pt x="1064009" y="703676"/>
                  <a:pt x="1056670" y="698892"/>
                  <a:pt x="1049331" y="694108"/>
                </a:cubicBezTo>
                <a:close/>
                <a:moveTo>
                  <a:pt x="3288924" y="693417"/>
                </a:moveTo>
                <a:cubicBezTo>
                  <a:pt x="3261931" y="710765"/>
                  <a:pt x="3235495" y="727345"/>
                  <a:pt x="3209616" y="743157"/>
                </a:cubicBezTo>
                <a:cubicBezTo>
                  <a:pt x="3179511" y="751821"/>
                  <a:pt x="3149021" y="760544"/>
                  <a:pt x="3118705" y="769074"/>
                </a:cubicBezTo>
                <a:cubicBezTo>
                  <a:pt x="3146792" y="753589"/>
                  <a:pt x="3175496" y="737201"/>
                  <a:pt x="3204871" y="719891"/>
                </a:cubicBezTo>
                <a:cubicBezTo>
                  <a:pt x="3220144" y="715088"/>
                  <a:pt x="3235418" y="710285"/>
                  <a:pt x="3250385" y="705559"/>
                </a:cubicBezTo>
                <a:cubicBezTo>
                  <a:pt x="3263199" y="701524"/>
                  <a:pt x="3276052" y="697470"/>
                  <a:pt x="3288924" y="693417"/>
                </a:cubicBezTo>
                <a:close/>
                <a:moveTo>
                  <a:pt x="1022415" y="689555"/>
                </a:moveTo>
                <a:cubicBezTo>
                  <a:pt x="1027506" y="690477"/>
                  <a:pt x="1032655" y="691361"/>
                  <a:pt x="1037823" y="692225"/>
                </a:cubicBezTo>
                <a:cubicBezTo>
                  <a:pt x="1044316" y="696452"/>
                  <a:pt x="1050810" y="700698"/>
                  <a:pt x="1057304" y="704944"/>
                </a:cubicBezTo>
                <a:cubicBezTo>
                  <a:pt x="1052174" y="703618"/>
                  <a:pt x="1047083" y="702254"/>
                  <a:pt x="1042030" y="700871"/>
                </a:cubicBezTo>
                <a:cubicBezTo>
                  <a:pt x="1035479" y="697086"/>
                  <a:pt x="1028947" y="693320"/>
                  <a:pt x="1022415" y="689555"/>
                </a:cubicBezTo>
                <a:close/>
                <a:moveTo>
                  <a:pt x="3166389" y="688345"/>
                </a:moveTo>
                <a:cubicBezTo>
                  <a:pt x="3142912" y="700832"/>
                  <a:pt x="3119358" y="713128"/>
                  <a:pt x="3095689" y="725174"/>
                </a:cubicBezTo>
                <a:cubicBezTo>
                  <a:pt x="3070098" y="733531"/>
                  <a:pt x="3044181" y="741812"/>
                  <a:pt x="3017975" y="749977"/>
                </a:cubicBezTo>
                <a:cubicBezTo>
                  <a:pt x="3042951" y="738527"/>
                  <a:pt x="3067811" y="726769"/>
                  <a:pt x="3092595" y="714780"/>
                </a:cubicBezTo>
                <a:cubicBezTo>
                  <a:pt x="3117033" y="706173"/>
                  <a:pt x="3141624" y="697355"/>
                  <a:pt x="3166389" y="688345"/>
                </a:cubicBezTo>
                <a:close/>
                <a:moveTo>
                  <a:pt x="997381" y="684790"/>
                </a:moveTo>
                <a:cubicBezTo>
                  <a:pt x="1000993" y="685520"/>
                  <a:pt x="1004605" y="686251"/>
                  <a:pt x="1008274" y="686942"/>
                </a:cubicBezTo>
                <a:cubicBezTo>
                  <a:pt x="1013289" y="689843"/>
                  <a:pt x="1018322" y="692744"/>
                  <a:pt x="1023356" y="695645"/>
                </a:cubicBezTo>
                <a:cubicBezTo>
                  <a:pt x="1019821" y="694627"/>
                  <a:pt x="1016305" y="693570"/>
                  <a:pt x="1012809" y="692533"/>
                </a:cubicBezTo>
                <a:cubicBezTo>
                  <a:pt x="1007660" y="689939"/>
                  <a:pt x="1002530" y="687365"/>
                  <a:pt x="997381" y="684790"/>
                </a:cubicBezTo>
                <a:close/>
                <a:moveTo>
                  <a:pt x="3147446" y="682254"/>
                </a:moveTo>
                <a:cubicBezTo>
                  <a:pt x="3129732" y="691130"/>
                  <a:pt x="3111999" y="699853"/>
                  <a:pt x="3094228" y="708460"/>
                </a:cubicBezTo>
                <a:cubicBezTo>
                  <a:pt x="3074594" y="715395"/>
                  <a:pt x="3055074" y="722177"/>
                  <a:pt x="3035631" y="728805"/>
                </a:cubicBezTo>
                <a:cubicBezTo>
                  <a:pt x="3053883" y="720755"/>
                  <a:pt x="3072096" y="712552"/>
                  <a:pt x="3090309" y="704214"/>
                </a:cubicBezTo>
                <a:cubicBezTo>
                  <a:pt x="3109329" y="697028"/>
                  <a:pt x="3128368" y="689689"/>
                  <a:pt x="3147446" y="682254"/>
                </a:cubicBezTo>
                <a:close/>
                <a:moveTo>
                  <a:pt x="3592091" y="681678"/>
                </a:moveTo>
                <a:cubicBezTo>
                  <a:pt x="3466770" y="789208"/>
                  <a:pt x="3360123" y="873838"/>
                  <a:pt x="3257089" y="947823"/>
                </a:cubicBezTo>
                <a:cubicBezTo>
                  <a:pt x="3189174" y="996315"/>
                  <a:pt x="3131999" y="1034893"/>
                  <a:pt x="3077148" y="1069205"/>
                </a:cubicBezTo>
                <a:cubicBezTo>
                  <a:pt x="2899379" y="1180213"/>
                  <a:pt x="2744991" y="1249492"/>
                  <a:pt x="2591333" y="1287263"/>
                </a:cubicBezTo>
                <a:cubicBezTo>
                  <a:pt x="2405898" y="1332123"/>
                  <a:pt x="2239156" y="1336254"/>
                  <a:pt x="2081578" y="1299885"/>
                </a:cubicBezTo>
                <a:cubicBezTo>
                  <a:pt x="1939331" y="1267109"/>
                  <a:pt x="1801081" y="1205746"/>
                  <a:pt x="1664598" y="1114411"/>
                </a:cubicBezTo>
                <a:cubicBezTo>
                  <a:pt x="1658854" y="1108360"/>
                  <a:pt x="1653129" y="1102250"/>
                  <a:pt x="1647442" y="1096122"/>
                </a:cubicBezTo>
                <a:cubicBezTo>
                  <a:pt x="1773896" y="1171625"/>
                  <a:pt x="1902617" y="1223229"/>
                  <a:pt x="2035373" y="1251970"/>
                </a:cubicBezTo>
                <a:cubicBezTo>
                  <a:pt x="2188416" y="1285188"/>
                  <a:pt x="2352122" y="1282729"/>
                  <a:pt x="2535810" y="1244477"/>
                </a:cubicBezTo>
                <a:cubicBezTo>
                  <a:pt x="2685549" y="1213277"/>
                  <a:pt x="2835903" y="1152778"/>
                  <a:pt x="3009003" y="1054085"/>
                </a:cubicBezTo>
                <a:cubicBezTo>
                  <a:pt x="3062797" y="1023308"/>
                  <a:pt x="3118973" y="988438"/>
                  <a:pt x="3185812" y="944327"/>
                </a:cubicBezTo>
                <a:cubicBezTo>
                  <a:pt x="3287137" y="876950"/>
                  <a:pt x="3391132" y="799871"/>
                  <a:pt x="3511899" y="702273"/>
                </a:cubicBezTo>
                <a:cubicBezTo>
                  <a:pt x="3538566" y="695280"/>
                  <a:pt x="3565290" y="688402"/>
                  <a:pt x="3592091" y="681678"/>
                </a:cubicBezTo>
                <a:close/>
                <a:moveTo>
                  <a:pt x="976959" y="680525"/>
                </a:moveTo>
                <a:cubicBezTo>
                  <a:pt x="977497" y="680660"/>
                  <a:pt x="978073" y="680775"/>
                  <a:pt x="978611" y="680890"/>
                </a:cubicBezTo>
                <a:cubicBezTo>
                  <a:pt x="980206" y="681678"/>
                  <a:pt x="981801" y="682466"/>
                  <a:pt x="983395" y="683273"/>
                </a:cubicBezTo>
                <a:cubicBezTo>
                  <a:pt x="981243" y="682350"/>
                  <a:pt x="979091" y="681447"/>
                  <a:pt x="976959" y="680525"/>
                </a:cubicBezTo>
                <a:close/>
                <a:moveTo>
                  <a:pt x="1877565" y="680237"/>
                </a:moveTo>
                <a:cubicBezTo>
                  <a:pt x="1887939" y="686827"/>
                  <a:pt x="1898122" y="693474"/>
                  <a:pt x="1908189" y="700102"/>
                </a:cubicBezTo>
                <a:cubicBezTo>
                  <a:pt x="1903078" y="697566"/>
                  <a:pt x="1897949" y="695050"/>
                  <a:pt x="1892742" y="692552"/>
                </a:cubicBezTo>
                <a:cubicBezTo>
                  <a:pt x="1888823" y="689382"/>
                  <a:pt x="1884903" y="686193"/>
                  <a:pt x="1880946" y="682984"/>
                </a:cubicBezTo>
                <a:cubicBezTo>
                  <a:pt x="1879832" y="682062"/>
                  <a:pt x="1878698" y="681159"/>
                  <a:pt x="1877565" y="680237"/>
                </a:cubicBezTo>
                <a:close/>
                <a:moveTo>
                  <a:pt x="1314823" y="678911"/>
                </a:moveTo>
                <a:cubicBezTo>
                  <a:pt x="1323507" y="691399"/>
                  <a:pt x="1332268" y="703906"/>
                  <a:pt x="1341105" y="716433"/>
                </a:cubicBezTo>
                <a:cubicBezTo>
                  <a:pt x="1332152" y="715952"/>
                  <a:pt x="1323238" y="715472"/>
                  <a:pt x="1314381" y="714953"/>
                </a:cubicBezTo>
                <a:cubicBezTo>
                  <a:pt x="1305409" y="702946"/>
                  <a:pt x="1296494" y="690938"/>
                  <a:pt x="1287657" y="678931"/>
                </a:cubicBezTo>
                <a:cubicBezTo>
                  <a:pt x="1296667" y="678931"/>
                  <a:pt x="1305735" y="678931"/>
                  <a:pt x="1314823" y="678911"/>
                </a:cubicBezTo>
                <a:close/>
                <a:moveTo>
                  <a:pt x="1342027" y="678892"/>
                </a:moveTo>
                <a:cubicBezTo>
                  <a:pt x="1405754" y="678796"/>
                  <a:pt x="1471651" y="678700"/>
                  <a:pt x="1537664" y="679949"/>
                </a:cubicBezTo>
                <a:cubicBezTo>
                  <a:pt x="1618739" y="681524"/>
                  <a:pt x="1698085" y="684233"/>
                  <a:pt x="1772379" y="694838"/>
                </a:cubicBezTo>
                <a:cubicBezTo>
                  <a:pt x="1784501" y="708863"/>
                  <a:pt x="1797123" y="722446"/>
                  <a:pt x="1810437" y="735337"/>
                </a:cubicBezTo>
                <a:cubicBezTo>
                  <a:pt x="1812532" y="737374"/>
                  <a:pt x="1814683" y="739353"/>
                  <a:pt x="1816797" y="741351"/>
                </a:cubicBezTo>
                <a:cubicBezTo>
                  <a:pt x="1748017" y="733666"/>
                  <a:pt x="1675127" y="730630"/>
                  <a:pt x="1599911" y="727499"/>
                </a:cubicBezTo>
                <a:lnTo>
                  <a:pt x="1583101" y="726807"/>
                </a:lnTo>
                <a:cubicBezTo>
                  <a:pt x="1561333" y="725904"/>
                  <a:pt x="1539643" y="725040"/>
                  <a:pt x="1518068" y="724194"/>
                </a:cubicBezTo>
                <a:cubicBezTo>
                  <a:pt x="1459625" y="721889"/>
                  <a:pt x="1402046" y="719603"/>
                  <a:pt x="1346004" y="716682"/>
                </a:cubicBezTo>
                <a:cubicBezTo>
                  <a:pt x="1337109" y="704079"/>
                  <a:pt x="1328271" y="691476"/>
                  <a:pt x="1319510" y="678911"/>
                </a:cubicBezTo>
                <a:cubicBezTo>
                  <a:pt x="1326984" y="678911"/>
                  <a:pt x="1334496" y="678892"/>
                  <a:pt x="1342027" y="678892"/>
                </a:cubicBezTo>
                <a:close/>
                <a:moveTo>
                  <a:pt x="1256091" y="678873"/>
                </a:moveTo>
                <a:cubicBezTo>
                  <a:pt x="1264948" y="678911"/>
                  <a:pt x="1273824" y="678931"/>
                  <a:pt x="1282758" y="678931"/>
                </a:cubicBezTo>
                <a:cubicBezTo>
                  <a:pt x="1291538" y="690842"/>
                  <a:pt x="1300356" y="702754"/>
                  <a:pt x="1309251" y="714665"/>
                </a:cubicBezTo>
                <a:cubicBezTo>
                  <a:pt x="1300452" y="714147"/>
                  <a:pt x="1291672" y="713628"/>
                  <a:pt x="1282969" y="713071"/>
                </a:cubicBezTo>
                <a:cubicBezTo>
                  <a:pt x="1273939" y="701659"/>
                  <a:pt x="1264987" y="690266"/>
                  <a:pt x="1256091" y="678873"/>
                </a:cubicBezTo>
                <a:close/>
                <a:moveTo>
                  <a:pt x="1224757" y="678719"/>
                </a:moveTo>
                <a:cubicBezTo>
                  <a:pt x="1233441" y="678796"/>
                  <a:pt x="1242182" y="678835"/>
                  <a:pt x="1250962" y="678873"/>
                </a:cubicBezTo>
                <a:cubicBezTo>
                  <a:pt x="1259780" y="690150"/>
                  <a:pt x="1268656" y="701428"/>
                  <a:pt x="1277571" y="712725"/>
                </a:cubicBezTo>
                <a:cubicBezTo>
                  <a:pt x="1268906" y="712168"/>
                  <a:pt x="1260318" y="711572"/>
                  <a:pt x="1251749" y="710957"/>
                </a:cubicBezTo>
                <a:cubicBezTo>
                  <a:pt x="1242700" y="700218"/>
                  <a:pt x="1233690" y="689459"/>
                  <a:pt x="1224757" y="678719"/>
                </a:cubicBezTo>
                <a:close/>
                <a:moveTo>
                  <a:pt x="1193671" y="678431"/>
                </a:moveTo>
                <a:cubicBezTo>
                  <a:pt x="1202202" y="678527"/>
                  <a:pt x="1210751" y="678623"/>
                  <a:pt x="1219377" y="678681"/>
                </a:cubicBezTo>
                <a:cubicBezTo>
                  <a:pt x="1228214" y="689305"/>
                  <a:pt x="1237091" y="699930"/>
                  <a:pt x="1246024" y="710554"/>
                </a:cubicBezTo>
                <a:cubicBezTo>
                  <a:pt x="1237552" y="709939"/>
                  <a:pt x="1229099" y="709305"/>
                  <a:pt x="1220722" y="708633"/>
                </a:cubicBezTo>
                <a:cubicBezTo>
                  <a:pt x="1211654" y="698546"/>
                  <a:pt x="1202644" y="688479"/>
                  <a:pt x="1193671" y="678431"/>
                </a:cubicBezTo>
                <a:close/>
                <a:moveTo>
                  <a:pt x="1847959" y="677970"/>
                </a:moveTo>
                <a:cubicBezTo>
                  <a:pt x="1850937" y="679219"/>
                  <a:pt x="1853895" y="680468"/>
                  <a:pt x="1856816" y="681774"/>
                </a:cubicBezTo>
                <a:cubicBezTo>
                  <a:pt x="1867863" y="686692"/>
                  <a:pt x="1878640" y="691707"/>
                  <a:pt x="1889207" y="696779"/>
                </a:cubicBezTo>
                <a:cubicBezTo>
                  <a:pt x="1902886" y="707864"/>
                  <a:pt x="1916431" y="718757"/>
                  <a:pt x="1930090" y="729324"/>
                </a:cubicBezTo>
                <a:cubicBezTo>
                  <a:pt x="1925191" y="727480"/>
                  <a:pt x="1920254" y="725635"/>
                  <a:pt x="1915259" y="723791"/>
                </a:cubicBezTo>
                <a:cubicBezTo>
                  <a:pt x="1905941" y="720371"/>
                  <a:pt x="1896450" y="717220"/>
                  <a:pt x="1886844" y="714262"/>
                </a:cubicBezTo>
                <a:cubicBezTo>
                  <a:pt x="1873703" y="702523"/>
                  <a:pt x="1860850" y="690381"/>
                  <a:pt x="1847959" y="677970"/>
                </a:cubicBezTo>
                <a:close/>
                <a:moveTo>
                  <a:pt x="1162778" y="677951"/>
                </a:moveTo>
                <a:cubicBezTo>
                  <a:pt x="1171135" y="678105"/>
                  <a:pt x="1179531" y="678239"/>
                  <a:pt x="1188004" y="678354"/>
                </a:cubicBezTo>
                <a:cubicBezTo>
                  <a:pt x="1196822" y="688268"/>
                  <a:pt x="1205717" y="698200"/>
                  <a:pt x="1214632" y="708133"/>
                </a:cubicBezTo>
                <a:cubicBezTo>
                  <a:pt x="1206294" y="707441"/>
                  <a:pt x="1198013" y="706730"/>
                  <a:pt x="1189790" y="705981"/>
                </a:cubicBezTo>
                <a:cubicBezTo>
                  <a:pt x="1180741" y="696625"/>
                  <a:pt x="1171731" y="687288"/>
                  <a:pt x="1162778" y="677951"/>
                </a:cubicBezTo>
                <a:close/>
                <a:moveTo>
                  <a:pt x="1132269" y="677221"/>
                </a:moveTo>
                <a:cubicBezTo>
                  <a:pt x="1140358" y="677451"/>
                  <a:pt x="1148523" y="677644"/>
                  <a:pt x="1156726" y="677816"/>
                </a:cubicBezTo>
                <a:cubicBezTo>
                  <a:pt x="1165526" y="687000"/>
                  <a:pt x="1174383" y="696202"/>
                  <a:pt x="1183278" y="705405"/>
                </a:cubicBezTo>
                <a:cubicBezTo>
                  <a:pt x="1175170" y="704656"/>
                  <a:pt x="1167140" y="703868"/>
                  <a:pt x="1159147" y="703042"/>
                </a:cubicBezTo>
                <a:cubicBezTo>
                  <a:pt x="1150137" y="694435"/>
                  <a:pt x="1141184" y="685828"/>
                  <a:pt x="1132269" y="677221"/>
                </a:cubicBezTo>
                <a:close/>
                <a:moveTo>
                  <a:pt x="1102087" y="676241"/>
                </a:moveTo>
                <a:cubicBezTo>
                  <a:pt x="1109926" y="676529"/>
                  <a:pt x="1117822" y="676798"/>
                  <a:pt x="1125776" y="677029"/>
                </a:cubicBezTo>
                <a:cubicBezTo>
                  <a:pt x="1134498" y="685444"/>
                  <a:pt x="1143278" y="693878"/>
                  <a:pt x="1152077" y="702312"/>
                </a:cubicBezTo>
                <a:cubicBezTo>
                  <a:pt x="1144238" y="701486"/>
                  <a:pt x="1136439" y="700660"/>
                  <a:pt x="1128715" y="699756"/>
                </a:cubicBezTo>
                <a:cubicBezTo>
                  <a:pt x="1119801" y="691899"/>
                  <a:pt x="1110906" y="684060"/>
                  <a:pt x="1102087" y="676241"/>
                </a:cubicBezTo>
                <a:close/>
                <a:moveTo>
                  <a:pt x="1072308" y="674915"/>
                </a:moveTo>
                <a:cubicBezTo>
                  <a:pt x="1079839" y="675299"/>
                  <a:pt x="1087429" y="675645"/>
                  <a:pt x="1095056" y="675953"/>
                </a:cubicBezTo>
                <a:cubicBezTo>
                  <a:pt x="1103644" y="683561"/>
                  <a:pt x="1112250" y="691169"/>
                  <a:pt x="1120934" y="698834"/>
                </a:cubicBezTo>
                <a:cubicBezTo>
                  <a:pt x="1113384" y="697931"/>
                  <a:pt x="1105910" y="697009"/>
                  <a:pt x="1098476" y="696029"/>
                </a:cubicBezTo>
                <a:cubicBezTo>
                  <a:pt x="1089792" y="689036"/>
                  <a:pt x="1081050" y="681985"/>
                  <a:pt x="1072308" y="674915"/>
                </a:cubicBezTo>
                <a:close/>
                <a:moveTo>
                  <a:pt x="1042952" y="673244"/>
                </a:moveTo>
                <a:cubicBezTo>
                  <a:pt x="1050099" y="673705"/>
                  <a:pt x="1057323" y="674128"/>
                  <a:pt x="1064585" y="674512"/>
                </a:cubicBezTo>
                <a:cubicBezTo>
                  <a:pt x="1073020" y="681332"/>
                  <a:pt x="1081434" y="688133"/>
                  <a:pt x="1089811" y="694877"/>
                </a:cubicBezTo>
                <a:cubicBezTo>
                  <a:pt x="1082645" y="693916"/>
                  <a:pt x="1075517" y="692898"/>
                  <a:pt x="1068466" y="691841"/>
                </a:cubicBezTo>
                <a:cubicBezTo>
                  <a:pt x="1060013" y="685693"/>
                  <a:pt x="1051521" y="679507"/>
                  <a:pt x="1042952" y="673244"/>
                </a:cubicBezTo>
                <a:close/>
                <a:moveTo>
                  <a:pt x="3482774" y="672418"/>
                </a:moveTo>
                <a:cubicBezTo>
                  <a:pt x="3461084" y="689247"/>
                  <a:pt x="3439969" y="705424"/>
                  <a:pt x="3419354" y="721005"/>
                </a:cubicBezTo>
                <a:cubicBezTo>
                  <a:pt x="3390518" y="728805"/>
                  <a:pt x="3361776" y="736644"/>
                  <a:pt x="3333150" y="744463"/>
                </a:cubicBezTo>
                <a:cubicBezTo>
                  <a:pt x="3356416" y="728190"/>
                  <a:pt x="3380219" y="711207"/>
                  <a:pt x="3404657" y="693494"/>
                </a:cubicBezTo>
                <a:cubicBezTo>
                  <a:pt x="3430632" y="686308"/>
                  <a:pt x="3456684" y="679257"/>
                  <a:pt x="3482774" y="672418"/>
                </a:cubicBezTo>
                <a:close/>
                <a:moveTo>
                  <a:pt x="1014134" y="671150"/>
                </a:moveTo>
                <a:cubicBezTo>
                  <a:pt x="1020801" y="671688"/>
                  <a:pt x="1027525" y="672206"/>
                  <a:pt x="1034326" y="672667"/>
                </a:cubicBezTo>
                <a:cubicBezTo>
                  <a:pt x="1042453" y="678604"/>
                  <a:pt x="1050560" y="684521"/>
                  <a:pt x="1058572" y="690362"/>
                </a:cubicBezTo>
                <a:cubicBezTo>
                  <a:pt x="1051867" y="689344"/>
                  <a:pt x="1045238" y="688248"/>
                  <a:pt x="1038649" y="687153"/>
                </a:cubicBezTo>
                <a:cubicBezTo>
                  <a:pt x="1035805" y="685290"/>
                  <a:pt x="1032943" y="683426"/>
                  <a:pt x="1030100" y="681563"/>
                </a:cubicBezTo>
                <a:cubicBezTo>
                  <a:pt x="1024758" y="678085"/>
                  <a:pt x="1019437" y="674608"/>
                  <a:pt x="1014134" y="671150"/>
                </a:cubicBezTo>
                <a:close/>
                <a:moveTo>
                  <a:pt x="985989" y="668594"/>
                </a:moveTo>
                <a:cubicBezTo>
                  <a:pt x="992021" y="669190"/>
                  <a:pt x="998092" y="669766"/>
                  <a:pt x="1004221" y="670304"/>
                </a:cubicBezTo>
                <a:cubicBezTo>
                  <a:pt x="1011771" y="675223"/>
                  <a:pt x="1019341" y="680160"/>
                  <a:pt x="1026949" y="685136"/>
                </a:cubicBezTo>
                <a:cubicBezTo>
                  <a:pt x="1020935" y="684080"/>
                  <a:pt x="1014960" y="682965"/>
                  <a:pt x="1009024" y="681851"/>
                </a:cubicBezTo>
                <a:cubicBezTo>
                  <a:pt x="1001320" y="677413"/>
                  <a:pt x="993635" y="672994"/>
                  <a:pt x="985989" y="668594"/>
                </a:cubicBezTo>
                <a:close/>
                <a:moveTo>
                  <a:pt x="3281489" y="668056"/>
                </a:moveTo>
                <a:cubicBezTo>
                  <a:pt x="3270596" y="674781"/>
                  <a:pt x="3259683" y="681486"/>
                  <a:pt x="3248713" y="688152"/>
                </a:cubicBezTo>
                <a:cubicBezTo>
                  <a:pt x="3234400" y="696856"/>
                  <a:pt x="3220260" y="705328"/>
                  <a:pt x="3206254" y="713609"/>
                </a:cubicBezTo>
                <a:cubicBezTo>
                  <a:pt x="3193381" y="717643"/>
                  <a:pt x="3180510" y="721678"/>
                  <a:pt x="3167773" y="725635"/>
                </a:cubicBezTo>
                <a:cubicBezTo>
                  <a:pt x="3152287" y="730458"/>
                  <a:pt x="3136706" y="735280"/>
                  <a:pt x="3121068" y="740064"/>
                </a:cubicBezTo>
                <a:cubicBezTo>
                  <a:pt x="3138147" y="730899"/>
                  <a:pt x="3155457" y="721447"/>
                  <a:pt x="3173017" y="711630"/>
                </a:cubicBezTo>
                <a:cubicBezTo>
                  <a:pt x="3182527" y="706327"/>
                  <a:pt x="3192018" y="700967"/>
                  <a:pt x="3201509" y="695588"/>
                </a:cubicBezTo>
                <a:cubicBezTo>
                  <a:pt x="3219338" y="689497"/>
                  <a:pt x="3236993" y="683445"/>
                  <a:pt x="3254400" y="677432"/>
                </a:cubicBezTo>
                <a:cubicBezTo>
                  <a:pt x="3263391" y="674320"/>
                  <a:pt x="3272440" y="671188"/>
                  <a:pt x="3281489" y="668056"/>
                </a:cubicBezTo>
                <a:close/>
                <a:moveTo>
                  <a:pt x="958861" y="665597"/>
                </a:moveTo>
                <a:cubicBezTo>
                  <a:pt x="963933" y="666212"/>
                  <a:pt x="969063" y="666789"/>
                  <a:pt x="974211" y="667365"/>
                </a:cubicBezTo>
                <a:cubicBezTo>
                  <a:pt x="980897" y="671207"/>
                  <a:pt x="987621" y="675069"/>
                  <a:pt x="994365" y="678950"/>
                </a:cubicBezTo>
                <a:cubicBezTo>
                  <a:pt x="989293" y="677912"/>
                  <a:pt x="984278" y="676856"/>
                  <a:pt x="979303" y="675761"/>
                </a:cubicBezTo>
                <a:cubicBezTo>
                  <a:pt x="972482" y="672360"/>
                  <a:pt x="965662" y="668979"/>
                  <a:pt x="958861" y="665597"/>
                </a:cubicBezTo>
                <a:close/>
                <a:moveTo>
                  <a:pt x="3384446" y="663772"/>
                </a:moveTo>
                <a:cubicBezTo>
                  <a:pt x="3359336" y="681236"/>
                  <a:pt x="3334879" y="697970"/>
                  <a:pt x="3311018" y="713973"/>
                </a:cubicBezTo>
                <a:cubicBezTo>
                  <a:pt x="3287887" y="720602"/>
                  <a:pt x="3264832" y="727249"/>
                  <a:pt x="3241873" y="733858"/>
                </a:cubicBezTo>
                <a:cubicBezTo>
                  <a:pt x="3236705" y="735357"/>
                  <a:pt x="3231499" y="736855"/>
                  <a:pt x="3226293" y="738354"/>
                </a:cubicBezTo>
                <a:cubicBezTo>
                  <a:pt x="3252171" y="722388"/>
                  <a:pt x="3278587" y="705674"/>
                  <a:pt x="3305561" y="688210"/>
                </a:cubicBezTo>
                <a:cubicBezTo>
                  <a:pt x="3331767" y="679987"/>
                  <a:pt x="3358068" y="671803"/>
                  <a:pt x="3384446" y="663772"/>
                </a:cubicBezTo>
                <a:close/>
                <a:moveTo>
                  <a:pt x="933539" y="662216"/>
                </a:moveTo>
                <a:cubicBezTo>
                  <a:pt x="937017" y="662716"/>
                  <a:pt x="940532" y="663215"/>
                  <a:pt x="944068" y="663696"/>
                </a:cubicBezTo>
                <a:cubicBezTo>
                  <a:pt x="949044" y="666174"/>
                  <a:pt x="954039" y="668652"/>
                  <a:pt x="959034" y="671131"/>
                </a:cubicBezTo>
                <a:cubicBezTo>
                  <a:pt x="955614" y="670324"/>
                  <a:pt x="952233" y="669497"/>
                  <a:pt x="948851" y="668652"/>
                </a:cubicBezTo>
                <a:cubicBezTo>
                  <a:pt x="943741" y="666500"/>
                  <a:pt x="938630" y="664349"/>
                  <a:pt x="933539" y="662216"/>
                </a:cubicBezTo>
                <a:close/>
                <a:moveTo>
                  <a:pt x="3678602" y="660621"/>
                </a:moveTo>
                <a:cubicBezTo>
                  <a:pt x="3574550" y="755145"/>
                  <a:pt x="3454590" y="859544"/>
                  <a:pt x="3330729" y="954874"/>
                </a:cubicBezTo>
                <a:cubicBezTo>
                  <a:pt x="3261738" y="1007765"/>
                  <a:pt x="3203488" y="1050089"/>
                  <a:pt x="3147446" y="1088053"/>
                </a:cubicBezTo>
                <a:cubicBezTo>
                  <a:pt x="2964009" y="1212067"/>
                  <a:pt x="2805221" y="1290298"/>
                  <a:pt x="2647739" y="1334236"/>
                </a:cubicBezTo>
                <a:cubicBezTo>
                  <a:pt x="2460325" y="1385974"/>
                  <a:pt x="2289933" y="1391796"/>
                  <a:pt x="2126880" y="1351988"/>
                </a:cubicBezTo>
                <a:cubicBezTo>
                  <a:pt x="1978178" y="1315735"/>
                  <a:pt x="1836489" y="1248627"/>
                  <a:pt x="1695722" y="1146553"/>
                </a:cubicBezTo>
                <a:cubicBezTo>
                  <a:pt x="1689939" y="1140713"/>
                  <a:pt x="1684195" y="1134815"/>
                  <a:pt x="1678470" y="1128897"/>
                </a:cubicBezTo>
                <a:cubicBezTo>
                  <a:pt x="1808824" y="1213604"/>
                  <a:pt x="1944000" y="1272489"/>
                  <a:pt x="2080637" y="1303977"/>
                </a:cubicBezTo>
                <a:cubicBezTo>
                  <a:pt x="2178561" y="1326571"/>
                  <a:pt x="2279962" y="1333602"/>
                  <a:pt x="2387166" y="1325015"/>
                </a:cubicBezTo>
                <a:cubicBezTo>
                  <a:pt x="2453178" y="1319712"/>
                  <a:pt x="2521401" y="1308492"/>
                  <a:pt x="2592332" y="1291336"/>
                </a:cubicBezTo>
                <a:cubicBezTo>
                  <a:pt x="2746451" y="1253449"/>
                  <a:pt x="2901205" y="1183998"/>
                  <a:pt x="3079377" y="1072760"/>
                </a:cubicBezTo>
                <a:cubicBezTo>
                  <a:pt x="3134304" y="1038389"/>
                  <a:pt x="3191557" y="999773"/>
                  <a:pt x="3259529" y="951224"/>
                </a:cubicBezTo>
                <a:cubicBezTo>
                  <a:pt x="3364408" y="875912"/>
                  <a:pt x="3473014" y="789592"/>
                  <a:pt x="3601178" y="679392"/>
                </a:cubicBezTo>
                <a:cubicBezTo>
                  <a:pt x="3626942" y="672956"/>
                  <a:pt x="3652743" y="666692"/>
                  <a:pt x="3678602" y="660621"/>
                </a:cubicBezTo>
                <a:close/>
                <a:moveTo>
                  <a:pt x="912598" y="658931"/>
                </a:moveTo>
                <a:cubicBezTo>
                  <a:pt x="912694" y="658950"/>
                  <a:pt x="912790" y="658969"/>
                  <a:pt x="912906" y="658969"/>
                </a:cubicBezTo>
                <a:cubicBezTo>
                  <a:pt x="913136" y="659085"/>
                  <a:pt x="913367" y="659180"/>
                  <a:pt x="913616" y="659277"/>
                </a:cubicBezTo>
                <a:cubicBezTo>
                  <a:pt x="913271" y="659161"/>
                  <a:pt x="912925" y="659046"/>
                  <a:pt x="912598" y="658931"/>
                </a:cubicBezTo>
                <a:close/>
                <a:moveTo>
                  <a:pt x="1793166" y="658719"/>
                </a:moveTo>
                <a:cubicBezTo>
                  <a:pt x="1807133" y="662773"/>
                  <a:pt x="1820851" y="667346"/>
                  <a:pt x="1834261" y="672475"/>
                </a:cubicBezTo>
                <a:cubicBezTo>
                  <a:pt x="1847421" y="685271"/>
                  <a:pt x="1860811" y="698085"/>
                  <a:pt x="1874548" y="710631"/>
                </a:cubicBezTo>
                <a:cubicBezTo>
                  <a:pt x="1860312" y="706596"/>
                  <a:pt x="1845788" y="703023"/>
                  <a:pt x="1831033" y="699872"/>
                </a:cubicBezTo>
                <a:cubicBezTo>
                  <a:pt x="1818026" y="686443"/>
                  <a:pt x="1805462" y="672648"/>
                  <a:pt x="1793166" y="658719"/>
                </a:cubicBezTo>
                <a:close/>
                <a:moveTo>
                  <a:pt x="3567883" y="650996"/>
                </a:moveTo>
                <a:cubicBezTo>
                  <a:pt x="3549113" y="666520"/>
                  <a:pt x="3530727" y="681543"/>
                  <a:pt x="3512725" y="696106"/>
                </a:cubicBezTo>
                <a:cubicBezTo>
                  <a:pt x="3485271" y="703311"/>
                  <a:pt x="3457894" y="710611"/>
                  <a:pt x="3430594" y="717970"/>
                </a:cubicBezTo>
                <a:cubicBezTo>
                  <a:pt x="3451036" y="702465"/>
                  <a:pt x="3471977" y="686366"/>
                  <a:pt x="3493495" y="669632"/>
                </a:cubicBezTo>
                <a:cubicBezTo>
                  <a:pt x="3518278" y="663196"/>
                  <a:pt x="3543080" y="656971"/>
                  <a:pt x="3567883" y="650996"/>
                </a:cubicBezTo>
                <a:close/>
                <a:moveTo>
                  <a:pt x="3272343" y="649133"/>
                </a:moveTo>
                <a:cubicBezTo>
                  <a:pt x="3249212" y="662735"/>
                  <a:pt x="3226023" y="676126"/>
                  <a:pt x="3202738" y="689363"/>
                </a:cubicBezTo>
                <a:cubicBezTo>
                  <a:pt x="3177379" y="698028"/>
                  <a:pt x="3151595" y="706730"/>
                  <a:pt x="3125409" y="715414"/>
                </a:cubicBezTo>
                <a:cubicBezTo>
                  <a:pt x="3150040" y="702638"/>
                  <a:pt x="3174535" y="689632"/>
                  <a:pt x="3199011" y="676414"/>
                </a:cubicBezTo>
                <a:cubicBezTo>
                  <a:pt x="3223257" y="667480"/>
                  <a:pt x="3247694" y="658374"/>
                  <a:pt x="3272343" y="649133"/>
                </a:cubicBezTo>
                <a:close/>
                <a:moveTo>
                  <a:pt x="1000494" y="647922"/>
                </a:moveTo>
                <a:cubicBezTo>
                  <a:pt x="1009159" y="654262"/>
                  <a:pt x="1017765" y="660564"/>
                  <a:pt x="1026334" y="666827"/>
                </a:cubicBezTo>
                <a:cubicBezTo>
                  <a:pt x="1019129" y="666308"/>
                  <a:pt x="1011963" y="665732"/>
                  <a:pt x="1004874" y="665117"/>
                </a:cubicBezTo>
                <a:cubicBezTo>
                  <a:pt x="996113" y="659392"/>
                  <a:pt x="987391" y="653705"/>
                  <a:pt x="978726" y="648038"/>
                </a:cubicBezTo>
                <a:cubicBezTo>
                  <a:pt x="985912" y="648038"/>
                  <a:pt x="993174" y="647999"/>
                  <a:pt x="1000494" y="647922"/>
                </a:cubicBezTo>
                <a:close/>
                <a:moveTo>
                  <a:pt x="949735" y="647769"/>
                </a:moveTo>
                <a:cubicBezTo>
                  <a:pt x="956440" y="647903"/>
                  <a:pt x="963222" y="647980"/>
                  <a:pt x="970062" y="648018"/>
                </a:cubicBezTo>
                <a:cubicBezTo>
                  <a:pt x="978304" y="653398"/>
                  <a:pt x="986565" y="658777"/>
                  <a:pt x="994864" y="664214"/>
                </a:cubicBezTo>
                <a:cubicBezTo>
                  <a:pt x="988102" y="663561"/>
                  <a:pt x="981416" y="662869"/>
                  <a:pt x="974788" y="662158"/>
                </a:cubicBezTo>
                <a:cubicBezTo>
                  <a:pt x="968102" y="658316"/>
                  <a:pt x="961435" y="654493"/>
                  <a:pt x="954827" y="650689"/>
                </a:cubicBezTo>
                <a:cubicBezTo>
                  <a:pt x="953116" y="649709"/>
                  <a:pt x="951445" y="648748"/>
                  <a:pt x="949735" y="647769"/>
                </a:cubicBezTo>
                <a:close/>
                <a:moveTo>
                  <a:pt x="1031099" y="647384"/>
                </a:moveTo>
                <a:cubicBezTo>
                  <a:pt x="1039955" y="654589"/>
                  <a:pt x="1048812" y="661755"/>
                  <a:pt x="1057611" y="668883"/>
                </a:cubicBezTo>
                <a:cubicBezTo>
                  <a:pt x="1050041" y="668441"/>
                  <a:pt x="1042510" y="667980"/>
                  <a:pt x="1035056" y="667461"/>
                </a:cubicBezTo>
                <a:cubicBezTo>
                  <a:pt x="1026142" y="660967"/>
                  <a:pt x="1017208" y="654416"/>
                  <a:pt x="1008198" y="647826"/>
                </a:cubicBezTo>
                <a:cubicBezTo>
                  <a:pt x="1015767" y="647711"/>
                  <a:pt x="1023395" y="647577"/>
                  <a:pt x="1031099" y="647384"/>
                </a:cubicBezTo>
                <a:close/>
                <a:moveTo>
                  <a:pt x="921244" y="646923"/>
                </a:moveTo>
                <a:cubicBezTo>
                  <a:pt x="927334" y="647173"/>
                  <a:pt x="933482" y="647384"/>
                  <a:pt x="939706" y="647538"/>
                </a:cubicBezTo>
                <a:cubicBezTo>
                  <a:pt x="943952" y="649978"/>
                  <a:pt x="948160" y="652399"/>
                  <a:pt x="952444" y="654858"/>
                </a:cubicBezTo>
                <a:cubicBezTo>
                  <a:pt x="955864" y="656817"/>
                  <a:pt x="959303" y="658796"/>
                  <a:pt x="962742" y="660775"/>
                </a:cubicBezTo>
                <a:cubicBezTo>
                  <a:pt x="956613" y="660045"/>
                  <a:pt x="950542" y="659296"/>
                  <a:pt x="944548" y="658489"/>
                </a:cubicBezTo>
                <a:cubicBezTo>
                  <a:pt x="936748" y="654608"/>
                  <a:pt x="928967" y="650766"/>
                  <a:pt x="921244" y="646923"/>
                </a:cubicBezTo>
                <a:close/>
                <a:moveTo>
                  <a:pt x="1061896" y="646462"/>
                </a:moveTo>
                <a:cubicBezTo>
                  <a:pt x="1070829" y="654416"/>
                  <a:pt x="1079820" y="662427"/>
                  <a:pt x="1088870" y="670458"/>
                </a:cubicBezTo>
                <a:cubicBezTo>
                  <a:pt x="1080973" y="670112"/>
                  <a:pt x="1073154" y="669728"/>
                  <a:pt x="1065373" y="669305"/>
                </a:cubicBezTo>
                <a:cubicBezTo>
                  <a:pt x="1056305" y="661966"/>
                  <a:pt x="1047217" y="654608"/>
                  <a:pt x="1038092" y="647211"/>
                </a:cubicBezTo>
                <a:cubicBezTo>
                  <a:pt x="1045950" y="647000"/>
                  <a:pt x="1053903" y="646750"/>
                  <a:pt x="1061896" y="646462"/>
                </a:cubicBezTo>
                <a:close/>
                <a:moveTo>
                  <a:pt x="1740121" y="645924"/>
                </a:moveTo>
                <a:cubicBezTo>
                  <a:pt x="1754665" y="648806"/>
                  <a:pt x="1769035" y="652111"/>
                  <a:pt x="1783137" y="655915"/>
                </a:cubicBezTo>
                <a:cubicBezTo>
                  <a:pt x="1795509" y="670055"/>
                  <a:pt x="1808151" y="684118"/>
                  <a:pt x="1821216" y="697835"/>
                </a:cubicBezTo>
                <a:cubicBezTo>
                  <a:pt x="1806326" y="694877"/>
                  <a:pt x="1791206" y="692283"/>
                  <a:pt x="1775856" y="690054"/>
                </a:cubicBezTo>
                <a:cubicBezTo>
                  <a:pt x="1763483" y="675722"/>
                  <a:pt x="1751649" y="660910"/>
                  <a:pt x="1740121" y="645924"/>
                </a:cubicBezTo>
                <a:close/>
                <a:moveTo>
                  <a:pt x="893329" y="645425"/>
                </a:moveTo>
                <a:cubicBezTo>
                  <a:pt x="898535" y="645770"/>
                  <a:pt x="903780" y="646097"/>
                  <a:pt x="909102" y="646366"/>
                </a:cubicBezTo>
                <a:cubicBezTo>
                  <a:pt x="915711" y="649651"/>
                  <a:pt x="922358" y="652937"/>
                  <a:pt x="929044" y="656241"/>
                </a:cubicBezTo>
                <a:cubicBezTo>
                  <a:pt x="923703" y="655453"/>
                  <a:pt x="918439" y="654608"/>
                  <a:pt x="913232" y="653724"/>
                </a:cubicBezTo>
                <a:cubicBezTo>
                  <a:pt x="906566" y="650939"/>
                  <a:pt x="899938" y="648172"/>
                  <a:pt x="893329" y="645425"/>
                </a:cubicBezTo>
                <a:close/>
                <a:moveTo>
                  <a:pt x="1092942" y="645252"/>
                </a:moveTo>
                <a:cubicBezTo>
                  <a:pt x="1101972" y="654032"/>
                  <a:pt x="1111040" y="662812"/>
                  <a:pt x="1120166" y="671630"/>
                </a:cubicBezTo>
                <a:cubicBezTo>
                  <a:pt x="1112020" y="671361"/>
                  <a:pt x="1103931" y="671073"/>
                  <a:pt x="1095901" y="670746"/>
                </a:cubicBezTo>
                <a:cubicBezTo>
                  <a:pt x="1086641" y="662543"/>
                  <a:pt x="1077457" y="654358"/>
                  <a:pt x="1068331" y="646232"/>
                </a:cubicBezTo>
                <a:cubicBezTo>
                  <a:pt x="1076477" y="645944"/>
                  <a:pt x="1084681" y="645598"/>
                  <a:pt x="1092942" y="645252"/>
                </a:cubicBezTo>
                <a:close/>
                <a:moveTo>
                  <a:pt x="1124239" y="643792"/>
                </a:moveTo>
                <a:cubicBezTo>
                  <a:pt x="1133307" y="653340"/>
                  <a:pt x="1142433" y="662889"/>
                  <a:pt x="1151597" y="672456"/>
                </a:cubicBezTo>
                <a:cubicBezTo>
                  <a:pt x="1143220" y="672283"/>
                  <a:pt x="1134902" y="672072"/>
                  <a:pt x="1126640" y="671822"/>
                </a:cubicBezTo>
                <a:cubicBezTo>
                  <a:pt x="1117361" y="662850"/>
                  <a:pt x="1108139" y="653916"/>
                  <a:pt x="1098937" y="644983"/>
                </a:cubicBezTo>
                <a:cubicBezTo>
                  <a:pt x="1107313" y="644618"/>
                  <a:pt x="1115747" y="644214"/>
                  <a:pt x="1124239" y="643792"/>
                </a:cubicBezTo>
                <a:close/>
                <a:moveTo>
                  <a:pt x="866259" y="643196"/>
                </a:moveTo>
                <a:cubicBezTo>
                  <a:pt x="869966" y="643561"/>
                  <a:pt x="873732" y="643907"/>
                  <a:pt x="877517" y="644234"/>
                </a:cubicBezTo>
                <a:cubicBezTo>
                  <a:pt x="881821" y="646020"/>
                  <a:pt x="886143" y="647826"/>
                  <a:pt x="890466" y="649632"/>
                </a:cubicBezTo>
                <a:cubicBezTo>
                  <a:pt x="886585" y="648902"/>
                  <a:pt x="882685" y="648172"/>
                  <a:pt x="878804" y="647442"/>
                </a:cubicBezTo>
                <a:cubicBezTo>
                  <a:pt x="874616" y="646020"/>
                  <a:pt x="870428" y="644618"/>
                  <a:pt x="866259" y="643196"/>
                </a:cubicBezTo>
                <a:close/>
                <a:moveTo>
                  <a:pt x="1155900" y="642159"/>
                </a:moveTo>
                <a:cubicBezTo>
                  <a:pt x="1164988" y="652437"/>
                  <a:pt x="1174094" y="662735"/>
                  <a:pt x="1183278" y="673052"/>
                </a:cubicBezTo>
                <a:cubicBezTo>
                  <a:pt x="1174671" y="672917"/>
                  <a:pt x="1166141" y="672783"/>
                  <a:pt x="1157648" y="672591"/>
                </a:cubicBezTo>
                <a:cubicBezTo>
                  <a:pt x="1148350" y="662889"/>
                  <a:pt x="1139090" y="653186"/>
                  <a:pt x="1129868" y="643504"/>
                </a:cubicBezTo>
                <a:cubicBezTo>
                  <a:pt x="1138494" y="643081"/>
                  <a:pt x="1147178" y="642620"/>
                  <a:pt x="1155900" y="642159"/>
                </a:cubicBezTo>
                <a:close/>
                <a:moveTo>
                  <a:pt x="3761753" y="641890"/>
                </a:moveTo>
                <a:cubicBezTo>
                  <a:pt x="3652494" y="746480"/>
                  <a:pt x="3531246" y="857949"/>
                  <a:pt x="3404408" y="961925"/>
                </a:cubicBezTo>
                <a:cubicBezTo>
                  <a:pt x="3334361" y="1019177"/>
                  <a:pt x="3275053" y="1065248"/>
                  <a:pt x="3217743" y="1106880"/>
                </a:cubicBezTo>
                <a:cubicBezTo>
                  <a:pt x="3029022" y="1243843"/>
                  <a:pt x="2865815" y="1331028"/>
                  <a:pt x="2704146" y="1381210"/>
                </a:cubicBezTo>
                <a:cubicBezTo>
                  <a:pt x="2514292" y="1439788"/>
                  <a:pt x="2340288" y="1447261"/>
                  <a:pt x="2172163" y="1404092"/>
                </a:cubicBezTo>
                <a:cubicBezTo>
                  <a:pt x="2017890" y="1364495"/>
                  <a:pt x="1870610" y="1289491"/>
                  <a:pt x="1723637" y="1174295"/>
                </a:cubicBezTo>
                <a:cubicBezTo>
                  <a:pt x="1719602" y="1170376"/>
                  <a:pt x="1715607" y="1166438"/>
                  <a:pt x="1711610" y="1162480"/>
                </a:cubicBezTo>
                <a:cubicBezTo>
                  <a:pt x="1847363" y="1257791"/>
                  <a:pt x="1983058" y="1321153"/>
                  <a:pt x="2125900" y="1355984"/>
                </a:cubicBezTo>
                <a:cubicBezTo>
                  <a:pt x="2222364" y="1379519"/>
                  <a:pt x="2321364" y="1387185"/>
                  <a:pt x="2424898" y="1378885"/>
                </a:cubicBezTo>
                <a:cubicBezTo>
                  <a:pt x="2497117" y="1373083"/>
                  <a:pt x="2571525" y="1359539"/>
                  <a:pt x="2648834" y="1338194"/>
                </a:cubicBezTo>
                <a:cubicBezTo>
                  <a:pt x="2806777" y="1294141"/>
                  <a:pt x="2965930" y="1215736"/>
                  <a:pt x="3149732" y="1091453"/>
                </a:cubicBezTo>
                <a:cubicBezTo>
                  <a:pt x="3205869" y="1053451"/>
                  <a:pt x="3264160" y="1011069"/>
                  <a:pt x="3333246" y="958121"/>
                </a:cubicBezTo>
                <a:cubicBezTo>
                  <a:pt x="3459373" y="861061"/>
                  <a:pt x="3581447" y="754569"/>
                  <a:pt x="3686806" y="658700"/>
                </a:cubicBezTo>
                <a:cubicBezTo>
                  <a:pt x="3711763" y="652898"/>
                  <a:pt x="3736739" y="647269"/>
                  <a:pt x="3761753" y="641890"/>
                </a:cubicBezTo>
                <a:close/>
                <a:moveTo>
                  <a:pt x="842916" y="640814"/>
                </a:moveTo>
                <a:cubicBezTo>
                  <a:pt x="843089" y="640833"/>
                  <a:pt x="843281" y="640852"/>
                  <a:pt x="843473" y="640871"/>
                </a:cubicBezTo>
                <a:cubicBezTo>
                  <a:pt x="843704" y="640948"/>
                  <a:pt x="843934" y="641025"/>
                  <a:pt x="844146" y="641102"/>
                </a:cubicBezTo>
                <a:cubicBezTo>
                  <a:pt x="844011" y="641083"/>
                  <a:pt x="843858" y="641044"/>
                  <a:pt x="843704" y="641025"/>
                </a:cubicBezTo>
                <a:cubicBezTo>
                  <a:pt x="843435" y="640948"/>
                  <a:pt x="843166" y="640871"/>
                  <a:pt x="842916" y="640814"/>
                </a:cubicBezTo>
                <a:close/>
                <a:moveTo>
                  <a:pt x="1187658" y="640410"/>
                </a:moveTo>
                <a:cubicBezTo>
                  <a:pt x="1196726" y="651400"/>
                  <a:pt x="1205813" y="662389"/>
                  <a:pt x="1214978" y="673417"/>
                </a:cubicBezTo>
                <a:cubicBezTo>
                  <a:pt x="1206255" y="673340"/>
                  <a:pt x="1197571" y="673244"/>
                  <a:pt x="1188964" y="673128"/>
                </a:cubicBezTo>
                <a:cubicBezTo>
                  <a:pt x="1179666" y="662696"/>
                  <a:pt x="1170425" y="652264"/>
                  <a:pt x="1161241" y="641871"/>
                </a:cubicBezTo>
                <a:cubicBezTo>
                  <a:pt x="1170002" y="641390"/>
                  <a:pt x="1178801" y="640910"/>
                  <a:pt x="1187658" y="640410"/>
                </a:cubicBezTo>
                <a:close/>
                <a:moveTo>
                  <a:pt x="1807921" y="638969"/>
                </a:moveTo>
                <a:cubicBezTo>
                  <a:pt x="1819064" y="645021"/>
                  <a:pt x="1829919" y="651208"/>
                  <a:pt x="1840543" y="657490"/>
                </a:cubicBezTo>
                <a:cubicBezTo>
                  <a:pt x="1851186" y="665924"/>
                  <a:pt x="1861638" y="674397"/>
                  <a:pt x="1872012" y="682811"/>
                </a:cubicBezTo>
                <a:cubicBezTo>
                  <a:pt x="1867709" y="680833"/>
                  <a:pt x="1863367" y="678854"/>
                  <a:pt x="1858986" y="676913"/>
                </a:cubicBezTo>
                <a:cubicBezTo>
                  <a:pt x="1852013" y="673801"/>
                  <a:pt x="1844942" y="670881"/>
                  <a:pt x="1837776" y="668114"/>
                </a:cubicBezTo>
                <a:cubicBezTo>
                  <a:pt x="1832339" y="662831"/>
                  <a:pt x="1826902" y="657490"/>
                  <a:pt x="1821407" y="652130"/>
                </a:cubicBezTo>
                <a:cubicBezTo>
                  <a:pt x="1816931" y="647769"/>
                  <a:pt x="1812435" y="643369"/>
                  <a:pt x="1807921" y="638969"/>
                </a:cubicBezTo>
                <a:close/>
                <a:moveTo>
                  <a:pt x="3232901" y="638604"/>
                </a:moveTo>
                <a:cubicBezTo>
                  <a:pt x="3221278" y="644656"/>
                  <a:pt x="3209674" y="650650"/>
                  <a:pt x="3198050" y="656625"/>
                </a:cubicBezTo>
                <a:cubicBezTo>
                  <a:pt x="3185467" y="661620"/>
                  <a:pt x="3172882" y="666597"/>
                  <a:pt x="3160318" y="671515"/>
                </a:cubicBezTo>
                <a:cubicBezTo>
                  <a:pt x="3172018" y="665943"/>
                  <a:pt x="3183718" y="660333"/>
                  <a:pt x="3195438" y="654666"/>
                </a:cubicBezTo>
                <a:cubicBezTo>
                  <a:pt x="3207906" y="649344"/>
                  <a:pt x="3220394" y="644003"/>
                  <a:pt x="3232901" y="638604"/>
                </a:cubicBezTo>
                <a:close/>
                <a:moveTo>
                  <a:pt x="1219665" y="638585"/>
                </a:moveTo>
                <a:cubicBezTo>
                  <a:pt x="1228676" y="650247"/>
                  <a:pt x="1237744" y="661928"/>
                  <a:pt x="1246851" y="673609"/>
                </a:cubicBezTo>
                <a:cubicBezTo>
                  <a:pt x="1237994" y="673571"/>
                  <a:pt x="1229137" y="673532"/>
                  <a:pt x="1220357" y="673455"/>
                </a:cubicBezTo>
                <a:cubicBezTo>
                  <a:pt x="1211097" y="662331"/>
                  <a:pt x="1201894" y="651227"/>
                  <a:pt x="1192749" y="640122"/>
                </a:cubicBezTo>
                <a:cubicBezTo>
                  <a:pt x="1201203" y="639642"/>
                  <a:pt x="1209675" y="639162"/>
                  <a:pt x="1218205" y="638681"/>
                </a:cubicBezTo>
                <a:cubicBezTo>
                  <a:pt x="1218685" y="638643"/>
                  <a:pt x="1219185" y="638624"/>
                  <a:pt x="1219665" y="638585"/>
                </a:cubicBezTo>
                <a:close/>
                <a:moveTo>
                  <a:pt x="3259203" y="637836"/>
                </a:moveTo>
                <a:cubicBezTo>
                  <a:pt x="3239567" y="648748"/>
                  <a:pt x="3219933" y="659526"/>
                  <a:pt x="3200279" y="670170"/>
                </a:cubicBezTo>
                <a:cubicBezTo>
                  <a:pt x="3178569" y="678162"/>
                  <a:pt x="3157032" y="686020"/>
                  <a:pt x="3135611" y="693724"/>
                </a:cubicBezTo>
                <a:cubicBezTo>
                  <a:pt x="3156015" y="683599"/>
                  <a:pt x="3176398" y="673302"/>
                  <a:pt x="3196782" y="662850"/>
                </a:cubicBezTo>
                <a:cubicBezTo>
                  <a:pt x="3217532" y="654627"/>
                  <a:pt x="3238339" y="646270"/>
                  <a:pt x="3259203" y="637836"/>
                </a:cubicBezTo>
                <a:close/>
                <a:moveTo>
                  <a:pt x="3473168" y="637509"/>
                </a:moveTo>
                <a:cubicBezTo>
                  <a:pt x="3450075" y="654743"/>
                  <a:pt x="3427539" y="671361"/>
                  <a:pt x="3405503" y="687365"/>
                </a:cubicBezTo>
                <a:cubicBezTo>
                  <a:pt x="3378625" y="694781"/>
                  <a:pt x="3351824" y="702331"/>
                  <a:pt x="3325119" y="709939"/>
                </a:cubicBezTo>
                <a:cubicBezTo>
                  <a:pt x="3348981" y="693839"/>
                  <a:pt x="3373419" y="677048"/>
                  <a:pt x="3398509" y="659507"/>
                </a:cubicBezTo>
                <a:cubicBezTo>
                  <a:pt x="3423351" y="651995"/>
                  <a:pt x="3448250" y="644637"/>
                  <a:pt x="3473168" y="637509"/>
                </a:cubicBezTo>
                <a:close/>
                <a:moveTo>
                  <a:pt x="1251922" y="636779"/>
                </a:moveTo>
                <a:cubicBezTo>
                  <a:pt x="1260856" y="649056"/>
                  <a:pt x="1269847" y="661371"/>
                  <a:pt x="1278915" y="673686"/>
                </a:cubicBezTo>
                <a:cubicBezTo>
                  <a:pt x="1269886" y="673686"/>
                  <a:pt x="1260914" y="673666"/>
                  <a:pt x="1251980" y="673628"/>
                </a:cubicBezTo>
                <a:cubicBezTo>
                  <a:pt x="1242777" y="661851"/>
                  <a:pt x="1233632" y="650074"/>
                  <a:pt x="1224526" y="638316"/>
                </a:cubicBezTo>
                <a:cubicBezTo>
                  <a:pt x="1233632" y="637798"/>
                  <a:pt x="1242758" y="637279"/>
                  <a:pt x="1251922" y="636779"/>
                </a:cubicBezTo>
                <a:close/>
                <a:moveTo>
                  <a:pt x="1284429" y="634993"/>
                </a:moveTo>
                <a:cubicBezTo>
                  <a:pt x="1293267" y="647846"/>
                  <a:pt x="1302181" y="660756"/>
                  <a:pt x="1311173" y="673686"/>
                </a:cubicBezTo>
                <a:cubicBezTo>
                  <a:pt x="1302008" y="673686"/>
                  <a:pt x="1292883" y="673705"/>
                  <a:pt x="1283795" y="673686"/>
                </a:cubicBezTo>
                <a:cubicBezTo>
                  <a:pt x="1274670" y="661275"/>
                  <a:pt x="1265602" y="648883"/>
                  <a:pt x="1256591" y="636510"/>
                </a:cubicBezTo>
                <a:cubicBezTo>
                  <a:pt x="1265851" y="635992"/>
                  <a:pt x="1275112" y="635492"/>
                  <a:pt x="1284429" y="634993"/>
                </a:cubicBezTo>
                <a:close/>
                <a:moveTo>
                  <a:pt x="3378048" y="634839"/>
                </a:moveTo>
                <a:cubicBezTo>
                  <a:pt x="3361007" y="646251"/>
                  <a:pt x="3343928" y="657586"/>
                  <a:pt x="3326771" y="668844"/>
                </a:cubicBezTo>
                <a:cubicBezTo>
                  <a:pt x="3320009" y="673302"/>
                  <a:pt x="3313285" y="677682"/>
                  <a:pt x="3306580" y="682024"/>
                </a:cubicBezTo>
                <a:cubicBezTo>
                  <a:pt x="3287233" y="688076"/>
                  <a:pt x="3267944" y="694166"/>
                  <a:pt x="3248713" y="700237"/>
                </a:cubicBezTo>
                <a:cubicBezTo>
                  <a:pt x="3241143" y="702619"/>
                  <a:pt x="3233516" y="705021"/>
                  <a:pt x="3225851" y="707441"/>
                </a:cubicBezTo>
                <a:cubicBezTo>
                  <a:pt x="3234227" y="702427"/>
                  <a:pt x="3242661" y="697355"/>
                  <a:pt x="3251172" y="692187"/>
                </a:cubicBezTo>
                <a:cubicBezTo>
                  <a:pt x="3268098" y="681889"/>
                  <a:pt x="3284966" y="671496"/>
                  <a:pt x="3301796" y="661044"/>
                </a:cubicBezTo>
                <a:cubicBezTo>
                  <a:pt x="3327118" y="652283"/>
                  <a:pt x="3352535" y="643523"/>
                  <a:pt x="3378048" y="634839"/>
                </a:cubicBezTo>
                <a:close/>
                <a:moveTo>
                  <a:pt x="3648728" y="632629"/>
                </a:moveTo>
                <a:cubicBezTo>
                  <a:pt x="3632801" y="646539"/>
                  <a:pt x="3617182" y="660084"/>
                  <a:pt x="3601851" y="673282"/>
                </a:cubicBezTo>
                <a:cubicBezTo>
                  <a:pt x="3575434" y="679872"/>
                  <a:pt x="3549056" y="686615"/>
                  <a:pt x="3522755" y="693494"/>
                </a:cubicBezTo>
                <a:cubicBezTo>
                  <a:pt x="3540583" y="679027"/>
                  <a:pt x="3558758" y="664118"/>
                  <a:pt x="3577374" y="648729"/>
                </a:cubicBezTo>
                <a:cubicBezTo>
                  <a:pt x="3601178" y="643081"/>
                  <a:pt x="3624962" y="637701"/>
                  <a:pt x="3648728" y="632629"/>
                </a:cubicBezTo>
                <a:close/>
                <a:moveTo>
                  <a:pt x="825298" y="629402"/>
                </a:moveTo>
                <a:cubicBezTo>
                  <a:pt x="825606" y="629421"/>
                  <a:pt x="825932" y="629421"/>
                  <a:pt x="826240" y="629421"/>
                </a:cubicBezTo>
                <a:cubicBezTo>
                  <a:pt x="831504" y="629517"/>
                  <a:pt x="836845" y="629575"/>
                  <a:pt x="842263" y="629575"/>
                </a:cubicBezTo>
                <a:cubicBezTo>
                  <a:pt x="848430" y="632130"/>
                  <a:pt x="854654" y="634724"/>
                  <a:pt x="860879" y="637317"/>
                </a:cubicBezTo>
                <a:cubicBezTo>
                  <a:pt x="855077" y="636702"/>
                  <a:pt x="849256" y="636107"/>
                  <a:pt x="843435" y="635511"/>
                </a:cubicBezTo>
                <a:cubicBezTo>
                  <a:pt x="840438" y="634512"/>
                  <a:pt x="837441" y="633494"/>
                  <a:pt x="834482" y="632495"/>
                </a:cubicBezTo>
                <a:cubicBezTo>
                  <a:pt x="831389" y="631458"/>
                  <a:pt x="828353" y="630439"/>
                  <a:pt x="825298" y="629402"/>
                </a:cubicBezTo>
                <a:close/>
                <a:moveTo>
                  <a:pt x="873982" y="628979"/>
                </a:moveTo>
                <a:cubicBezTo>
                  <a:pt x="881571" y="632745"/>
                  <a:pt x="889217" y="636530"/>
                  <a:pt x="896883" y="640314"/>
                </a:cubicBezTo>
                <a:cubicBezTo>
                  <a:pt x="890389" y="639911"/>
                  <a:pt x="883972" y="639430"/>
                  <a:pt x="877651" y="638893"/>
                </a:cubicBezTo>
                <a:cubicBezTo>
                  <a:pt x="874193" y="637471"/>
                  <a:pt x="870754" y="636030"/>
                  <a:pt x="867315" y="634608"/>
                </a:cubicBezTo>
                <a:cubicBezTo>
                  <a:pt x="863147" y="632860"/>
                  <a:pt x="859035" y="631150"/>
                  <a:pt x="854904" y="629440"/>
                </a:cubicBezTo>
                <a:cubicBezTo>
                  <a:pt x="861187" y="629344"/>
                  <a:pt x="867546" y="629191"/>
                  <a:pt x="873982" y="628979"/>
                </a:cubicBezTo>
                <a:close/>
                <a:moveTo>
                  <a:pt x="796653" y="628902"/>
                </a:moveTo>
                <a:cubicBezTo>
                  <a:pt x="800592" y="628960"/>
                  <a:pt x="804550" y="629018"/>
                  <a:pt x="808507" y="629094"/>
                </a:cubicBezTo>
                <a:cubicBezTo>
                  <a:pt x="812561" y="630458"/>
                  <a:pt x="816672" y="631842"/>
                  <a:pt x="820745" y="633225"/>
                </a:cubicBezTo>
                <a:cubicBezTo>
                  <a:pt x="816768" y="632822"/>
                  <a:pt x="812791" y="632418"/>
                  <a:pt x="808834" y="632034"/>
                </a:cubicBezTo>
                <a:cubicBezTo>
                  <a:pt x="807931" y="631803"/>
                  <a:pt x="807028" y="631573"/>
                  <a:pt x="806125" y="631342"/>
                </a:cubicBezTo>
                <a:cubicBezTo>
                  <a:pt x="802974" y="630535"/>
                  <a:pt x="799804" y="629709"/>
                  <a:pt x="796653" y="628902"/>
                </a:cubicBezTo>
                <a:close/>
                <a:moveTo>
                  <a:pt x="774617" y="628537"/>
                </a:moveTo>
                <a:cubicBezTo>
                  <a:pt x="774924" y="628614"/>
                  <a:pt x="775213" y="628691"/>
                  <a:pt x="775520" y="628768"/>
                </a:cubicBezTo>
                <a:cubicBezTo>
                  <a:pt x="775213" y="628749"/>
                  <a:pt x="774905" y="628710"/>
                  <a:pt x="774598" y="628691"/>
                </a:cubicBezTo>
                <a:cubicBezTo>
                  <a:pt x="774310" y="628633"/>
                  <a:pt x="774021" y="628576"/>
                  <a:pt x="773714" y="628537"/>
                </a:cubicBezTo>
                <a:cubicBezTo>
                  <a:pt x="774021" y="628537"/>
                  <a:pt x="774329" y="628537"/>
                  <a:pt x="774617" y="628537"/>
                </a:cubicBezTo>
                <a:close/>
                <a:moveTo>
                  <a:pt x="1492439" y="627942"/>
                </a:moveTo>
                <a:cubicBezTo>
                  <a:pt x="1572361" y="627634"/>
                  <a:pt x="1654531" y="630055"/>
                  <a:pt x="1731648" y="644310"/>
                </a:cubicBezTo>
                <a:cubicBezTo>
                  <a:pt x="1743118" y="659411"/>
                  <a:pt x="1754934" y="674320"/>
                  <a:pt x="1767249" y="688844"/>
                </a:cubicBezTo>
                <a:cubicBezTo>
                  <a:pt x="1694377" y="678873"/>
                  <a:pt x="1616875" y="676241"/>
                  <a:pt x="1537760" y="674704"/>
                </a:cubicBezTo>
                <a:cubicBezTo>
                  <a:pt x="1471690" y="673455"/>
                  <a:pt x="1405754" y="673551"/>
                  <a:pt x="1342008" y="673647"/>
                </a:cubicBezTo>
                <a:cubicBezTo>
                  <a:pt x="1333267" y="673666"/>
                  <a:pt x="1324544" y="673666"/>
                  <a:pt x="1315860" y="673686"/>
                </a:cubicBezTo>
                <a:cubicBezTo>
                  <a:pt x="1306792" y="660660"/>
                  <a:pt x="1297820" y="647692"/>
                  <a:pt x="1288925" y="634743"/>
                </a:cubicBezTo>
                <a:cubicBezTo>
                  <a:pt x="1355783" y="631189"/>
                  <a:pt x="1423948" y="628249"/>
                  <a:pt x="1492439" y="627942"/>
                </a:cubicBezTo>
                <a:close/>
                <a:moveTo>
                  <a:pt x="904856" y="627519"/>
                </a:moveTo>
                <a:cubicBezTo>
                  <a:pt x="913174" y="632303"/>
                  <a:pt x="921513" y="637087"/>
                  <a:pt x="929909" y="641928"/>
                </a:cubicBezTo>
                <a:cubicBezTo>
                  <a:pt x="922973" y="641678"/>
                  <a:pt x="916133" y="641390"/>
                  <a:pt x="909371" y="641044"/>
                </a:cubicBezTo>
                <a:cubicBezTo>
                  <a:pt x="908257" y="640506"/>
                  <a:pt x="907161" y="639949"/>
                  <a:pt x="906047" y="639411"/>
                </a:cubicBezTo>
                <a:cubicBezTo>
                  <a:pt x="898708" y="635780"/>
                  <a:pt x="891427" y="632168"/>
                  <a:pt x="884164" y="628576"/>
                </a:cubicBezTo>
                <a:cubicBezTo>
                  <a:pt x="890985" y="628268"/>
                  <a:pt x="897882" y="627922"/>
                  <a:pt x="904856" y="627519"/>
                </a:cubicBezTo>
                <a:close/>
                <a:moveTo>
                  <a:pt x="3841963" y="625559"/>
                </a:moveTo>
                <a:cubicBezTo>
                  <a:pt x="3727978" y="740083"/>
                  <a:pt x="3606731" y="857258"/>
                  <a:pt x="3478067" y="968976"/>
                </a:cubicBezTo>
                <a:cubicBezTo>
                  <a:pt x="3407059" y="1030531"/>
                  <a:pt x="3346675" y="1080348"/>
                  <a:pt x="3288040" y="1125727"/>
                </a:cubicBezTo>
                <a:cubicBezTo>
                  <a:pt x="3096937" y="1273488"/>
                  <a:pt x="2924394" y="1372430"/>
                  <a:pt x="2760553" y="1428183"/>
                </a:cubicBezTo>
                <a:cubicBezTo>
                  <a:pt x="2567971" y="1493562"/>
                  <a:pt x="2390316" y="1502726"/>
                  <a:pt x="2217465" y="1456195"/>
                </a:cubicBezTo>
                <a:cubicBezTo>
                  <a:pt x="2057332" y="1413121"/>
                  <a:pt x="1904269" y="1329702"/>
                  <a:pt x="1750880" y="1200366"/>
                </a:cubicBezTo>
                <a:cubicBezTo>
                  <a:pt x="1750400" y="1199905"/>
                  <a:pt x="1749900" y="1199444"/>
                  <a:pt x="1749400" y="1198983"/>
                </a:cubicBezTo>
                <a:cubicBezTo>
                  <a:pt x="1887574" y="1302229"/>
                  <a:pt x="2025709" y="1370663"/>
                  <a:pt x="2171164" y="1407991"/>
                </a:cubicBezTo>
                <a:cubicBezTo>
                  <a:pt x="2259175" y="1430585"/>
                  <a:pt x="2351143" y="1439307"/>
                  <a:pt x="2444533" y="1433890"/>
                </a:cubicBezTo>
                <a:cubicBezTo>
                  <a:pt x="2451469" y="1433486"/>
                  <a:pt x="2458404" y="1433006"/>
                  <a:pt x="2465397" y="1432449"/>
                </a:cubicBezTo>
                <a:cubicBezTo>
                  <a:pt x="2542841" y="1426224"/>
                  <a:pt x="2623455" y="1410316"/>
                  <a:pt x="2705337" y="1385052"/>
                </a:cubicBezTo>
                <a:cubicBezTo>
                  <a:pt x="2867430" y="1334736"/>
                  <a:pt x="3031002" y="1247378"/>
                  <a:pt x="3220087" y="1110146"/>
                </a:cubicBezTo>
                <a:cubicBezTo>
                  <a:pt x="3277473" y="1068456"/>
                  <a:pt x="3336858" y="1022347"/>
                  <a:pt x="3406944" y="965037"/>
                </a:cubicBezTo>
                <a:cubicBezTo>
                  <a:pt x="3535703" y="859486"/>
                  <a:pt x="3658680" y="746269"/>
                  <a:pt x="3769207" y="640314"/>
                </a:cubicBezTo>
                <a:cubicBezTo>
                  <a:pt x="3793433" y="635146"/>
                  <a:pt x="3817679" y="630228"/>
                  <a:pt x="3841963" y="625559"/>
                </a:cubicBezTo>
                <a:close/>
                <a:moveTo>
                  <a:pt x="935538" y="625425"/>
                </a:moveTo>
                <a:cubicBezTo>
                  <a:pt x="944260" y="631131"/>
                  <a:pt x="953020" y="636875"/>
                  <a:pt x="961820" y="642620"/>
                </a:cubicBezTo>
                <a:cubicBezTo>
                  <a:pt x="954500" y="642543"/>
                  <a:pt x="947257" y="642408"/>
                  <a:pt x="940071" y="642216"/>
                </a:cubicBezTo>
                <a:cubicBezTo>
                  <a:pt x="931196" y="637125"/>
                  <a:pt x="922358" y="632034"/>
                  <a:pt x="913578" y="627000"/>
                </a:cubicBezTo>
                <a:cubicBezTo>
                  <a:pt x="920821" y="626539"/>
                  <a:pt x="928141" y="626001"/>
                  <a:pt x="935538" y="625425"/>
                </a:cubicBezTo>
                <a:close/>
                <a:moveTo>
                  <a:pt x="966296" y="622812"/>
                </a:moveTo>
                <a:cubicBezTo>
                  <a:pt x="975326" y="629459"/>
                  <a:pt x="984355" y="636088"/>
                  <a:pt x="993328" y="642658"/>
                </a:cubicBezTo>
                <a:cubicBezTo>
                  <a:pt x="985662" y="642716"/>
                  <a:pt x="978054" y="642735"/>
                  <a:pt x="970542" y="642697"/>
                </a:cubicBezTo>
                <a:cubicBezTo>
                  <a:pt x="961397" y="636702"/>
                  <a:pt x="952291" y="630747"/>
                  <a:pt x="943222" y="624829"/>
                </a:cubicBezTo>
                <a:cubicBezTo>
                  <a:pt x="950850" y="624195"/>
                  <a:pt x="958515" y="623542"/>
                  <a:pt x="966296" y="622812"/>
                </a:cubicBezTo>
                <a:close/>
                <a:moveTo>
                  <a:pt x="545109" y="622255"/>
                </a:moveTo>
                <a:cubicBezTo>
                  <a:pt x="548279" y="622428"/>
                  <a:pt x="551449" y="622582"/>
                  <a:pt x="554619" y="622754"/>
                </a:cubicBezTo>
                <a:cubicBezTo>
                  <a:pt x="552486" y="623196"/>
                  <a:pt x="550354" y="623638"/>
                  <a:pt x="548221" y="624080"/>
                </a:cubicBezTo>
                <a:cubicBezTo>
                  <a:pt x="544475" y="624272"/>
                  <a:pt x="540729" y="624445"/>
                  <a:pt x="537002" y="624618"/>
                </a:cubicBezTo>
                <a:cubicBezTo>
                  <a:pt x="539711" y="623830"/>
                  <a:pt x="542400" y="623062"/>
                  <a:pt x="545109" y="622255"/>
                </a:cubicBezTo>
                <a:close/>
                <a:moveTo>
                  <a:pt x="696712" y="619988"/>
                </a:moveTo>
                <a:cubicBezTo>
                  <a:pt x="700497" y="620680"/>
                  <a:pt x="704301" y="621390"/>
                  <a:pt x="708085" y="622082"/>
                </a:cubicBezTo>
                <a:cubicBezTo>
                  <a:pt x="707720" y="622063"/>
                  <a:pt x="707336" y="622063"/>
                  <a:pt x="706971" y="622063"/>
                </a:cubicBezTo>
                <a:cubicBezTo>
                  <a:pt x="701457" y="621506"/>
                  <a:pt x="695924" y="620929"/>
                  <a:pt x="690410" y="620372"/>
                </a:cubicBezTo>
                <a:cubicBezTo>
                  <a:pt x="692505" y="620238"/>
                  <a:pt x="694618" y="620103"/>
                  <a:pt x="696712" y="619988"/>
                </a:cubicBezTo>
                <a:close/>
                <a:moveTo>
                  <a:pt x="997170" y="619777"/>
                </a:moveTo>
                <a:cubicBezTo>
                  <a:pt x="1006372" y="627288"/>
                  <a:pt x="1015556" y="634762"/>
                  <a:pt x="1024720" y="642197"/>
                </a:cubicBezTo>
                <a:cubicBezTo>
                  <a:pt x="1016747" y="642370"/>
                  <a:pt x="1008870" y="642505"/>
                  <a:pt x="1001051" y="642581"/>
                </a:cubicBezTo>
                <a:cubicBezTo>
                  <a:pt x="991810" y="635819"/>
                  <a:pt x="982511" y="628998"/>
                  <a:pt x="973212" y="622159"/>
                </a:cubicBezTo>
                <a:cubicBezTo>
                  <a:pt x="981128" y="621410"/>
                  <a:pt x="989101" y="620603"/>
                  <a:pt x="997170" y="619777"/>
                </a:cubicBezTo>
                <a:close/>
                <a:moveTo>
                  <a:pt x="733887" y="617971"/>
                </a:moveTo>
                <a:cubicBezTo>
                  <a:pt x="740054" y="619584"/>
                  <a:pt x="746221" y="621179"/>
                  <a:pt x="752388" y="622793"/>
                </a:cubicBezTo>
                <a:cubicBezTo>
                  <a:pt x="748411" y="622716"/>
                  <a:pt x="744435" y="622658"/>
                  <a:pt x="740477" y="622601"/>
                </a:cubicBezTo>
                <a:cubicBezTo>
                  <a:pt x="733311" y="621313"/>
                  <a:pt x="726126" y="620026"/>
                  <a:pt x="718940" y="618720"/>
                </a:cubicBezTo>
                <a:cubicBezTo>
                  <a:pt x="723916" y="618451"/>
                  <a:pt x="728892" y="618201"/>
                  <a:pt x="733887" y="617971"/>
                </a:cubicBezTo>
                <a:close/>
                <a:moveTo>
                  <a:pt x="3725941" y="617317"/>
                </a:moveTo>
                <a:cubicBezTo>
                  <a:pt x="3713358" y="628902"/>
                  <a:pt x="3700485" y="640699"/>
                  <a:pt x="3687363" y="652649"/>
                </a:cubicBezTo>
                <a:cubicBezTo>
                  <a:pt x="3661812" y="658604"/>
                  <a:pt x="3636317" y="664752"/>
                  <a:pt x="3610861" y="671054"/>
                </a:cubicBezTo>
                <a:cubicBezTo>
                  <a:pt x="3626000" y="657989"/>
                  <a:pt x="3641428" y="644579"/>
                  <a:pt x="3657143" y="630824"/>
                </a:cubicBezTo>
                <a:cubicBezTo>
                  <a:pt x="3680120" y="626001"/>
                  <a:pt x="3703059" y="621486"/>
                  <a:pt x="3725941" y="617317"/>
                </a:cubicBezTo>
                <a:close/>
                <a:moveTo>
                  <a:pt x="608951" y="616760"/>
                </a:moveTo>
                <a:cubicBezTo>
                  <a:pt x="612467" y="617183"/>
                  <a:pt x="615983" y="617625"/>
                  <a:pt x="619499" y="618028"/>
                </a:cubicBezTo>
                <a:cubicBezTo>
                  <a:pt x="615618" y="618566"/>
                  <a:pt x="611737" y="619104"/>
                  <a:pt x="607837" y="619623"/>
                </a:cubicBezTo>
                <a:cubicBezTo>
                  <a:pt x="604475" y="619508"/>
                  <a:pt x="601093" y="619392"/>
                  <a:pt x="597750" y="619277"/>
                </a:cubicBezTo>
                <a:cubicBezTo>
                  <a:pt x="601458" y="618451"/>
                  <a:pt x="605205" y="617606"/>
                  <a:pt x="608951" y="616760"/>
                </a:cubicBezTo>
                <a:close/>
                <a:moveTo>
                  <a:pt x="771485" y="616568"/>
                </a:moveTo>
                <a:cubicBezTo>
                  <a:pt x="778171" y="618835"/>
                  <a:pt x="784895" y="621121"/>
                  <a:pt x="791639" y="623408"/>
                </a:cubicBezTo>
                <a:cubicBezTo>
                  <a:pt x="785818" y="623312"/>
                  <a:pt x="780016" y="623215"/>
                  <a:pt x="774233" y="623119"/>
                </a:cubicBezTo>
                <a:cubicBezTo>
                  <a:pt x="766644" y="621160"/>
                  <a:pt x="759055" y="619200"/>
                  <a:pt x="751428" y="617221"/>
                </a:cubicBezTo>
                <a:cubicBezTo>
                  <a:pt x="758114" y="616952"/>
                  <a:pt x="764799" y="616741"/>
                  <a:pt x="771485" y="616568"/>
                </a:cubicBezTo>
                <a:close/>
                <a:moveTo>
                  <a:pt x="1028274" y="616414"/>
                </a:moveTo>
                <a:cubicBezTo>
                  <a:pt x="1037496" y="624676"/>
                  <a:pt x="1046756" y="632975"/>
                  <a:pt x="1056132" y="641333"/>
                </a:cubicBezTo>
                <a:cubicBezTo>
                  <a:pt x="1047928" y="641602"/>
                  <a:pt x="1039782" y="641832"/>
                  <a:pt x="1031714" y="642043"/>
                </a:cubicBezTo>
                <a:cubicBezTo>
                  <a:pt x="1022357" y="634435"/>
                  <a:pt x="1012962" y="626789"/>
                  <a:pt x="1003548" y="619123"/>
                </a:cubicBezTo>
                <a:cubicBezTo>
                  <a:pt x="1011713" y="618259"/>
                  <a:pt x="1019975" y="617356"/>
                  <a:pt x="1028274" y="616414"/>
                </a:cubicBezTo>
                <a:close/>
                <a:moveTo>
                  <a:pt x="674099" y="615780"/>
                </a:moveTo>
                <a:cubicBezTo>
                  <a:pt x="674253" y="615800"/>
                  <a:pt x="674426" y="615838"/>
                  <a:pt x="674579" y="615877"/>
                </a:cubicBezTo>
                <a:cubicBezTo>
                  <a:pt x="673927" y="615915"/>
                  <a:pt x="673273" y="615953"/>
                  <a:pt x="672620" y="615992"/>
                </a:cubicBezTo>
                <a:cubicBezTo>
                  <a:pt x="673119" y="615934"/>
                  <a:pt x="673600" y="615857"/>
                  <a:pt x="674099" y="615780"/>
                </a:cubicBezTo>
                <a:close/>
                <a:moveTo>
                  <a:pt x="808949" y="615665"/>
                </a:moveTo>
                <a:cubicBezTo>
                  <a:pt x="815597" y="618432"/>
                  <a:pt x="822282" y="621237"/>
                  <a:pt x="828987" y="624042"/>
                </a:cubicBezTo>
                <a:cubicBezTo>
                  <a:pt x="828104" y="624022"/>
                  <a:pt x="827220" y="624022"/>
                  <a:pt x="826336" y="624003"/>
                </a:cubicBezTo>
                <a:cubicBezTo>
                  <a:pt x="820342" y="623888"/>
                  <a:pt x="814309" y="623792"/>
                  <a:pt x="808296" y="623677"/>
                </a:cubicBezTo>
                <a:cubicBezTo>
                  <a:pt x="800938" y="621198"/>
                  <a:pt x="793637" y="618739"/>
                  <a:pt x="786355" y="616261"/>
                </a:cubicBezTo>
                <a:cubicBezTo>
                  <a:pt x="788085" y="616241"/>
                  <a:pt x="789794" y="616184"/>
                  <a:pt x="791524" y="616165"/>
                </a:cubicBezTo>
                <a:cubicBezTo>
                  <a:pt x="797230" y="616088"/>
                  <a:pt x="803051" y="615915"/>
                  <a:pt x="808949" y="615665"/>
                </a:cubicBezTo>
                <a:close/>
                <a:moveTo>
                  <a:pt x="3556125" y="614801"/>
                </a:moveTo>
                <a:cubicBezTo>
                  <a:pt x="3534935" y="631650"/>
                  <a:pt x="3514282" y="647903"/>
                  <a:pt x="3494148" y="663599"/>
                </a:cubicBezTo>
                <a:cubicBezTo>
                  <a:pt x="3468615" y="670208"/>
                  <a:pt x="3443101" y="677048"/>
                  <a:pt x="3417664" y="684022"/>
                </a:cubicBezTo>
                <a:cubicBezTo>
                  <a:pt x="3439643" y="667980"/>
                  <a:pt x="3462121" y="651361"/>
                  <a:pt x="3485176" y="634109"/>
                </a:cubicBezTo>
                <a:cubicBezTo>
                  <a:pt x="3508806" y="627423"/>
                  <a:pt x="3532456" y="620948"/>
                  <a:pt x="3556125" y="614801"/>
                </a:cubicBezTo>
                <a:close/>
                <a:moveTo>
                  <a:pt x="1754665" y="614263"/>
                </a:moveTo>
                <a:cubicBezTo>
                  <a:pt x="1766845" y="618931"/>
                  <a:pt x="1778814" y="624099"/>
                  <a:pt x="1790476" y="629863"/>
                </a:cubicBezTo>
                <a:cubicBezTo>
                  <a:pt x="1799602" y="638643"/>
                  <a:pt x="1808593" y="647423"/>
                  <a:pt x="1817488" y="656126"/>
                </a:cubicBezTo>
                <a:cubicBezTo>
                  <a:pt x="1819947" y="658527"/>
                  <a:pt x="1822406" y="660929"/>
                  <a:pt x="1824885" y="663350"/>
                </a:cubicBezTo>
                <a:cubicBezTo>
                  <a:pt x="1812378" y="658912"/>
                  <a:pt x="1799640" y="654935"/>
                  <a:pt x="1786711" y="651380"/>
                </a:cubicBezTo>
                <a:cubicBezTo>
                  <a:pt x="1777777" y="641160"/>
                  <a:pt x="1768978" y="630920"/>
                  <a:pt x="1760236" y="620737"/>
                </a:cubicBezTo>
                <a:cubicBezTo>
                  <a:pt x="1758392" y="618585"/>
                  <a:pt x="1756529" y="616434"/>
                  <a:pt x="1754665" y="614263"/>
                </a:cubicBezTo>
                <a:close/>
                <a:moveTo>
                  <a:pt x="842513" y="613341"/>
                </a:moveTo>
                <a:cubicBezTo>
                  <a:pt x="849525" y="616837"/>
                  <a:pt x="856576" y="620334"/>
                  <a:pt x="863646" y="623850"/>
                </a:cubicBezTo>
                <a:cubicBezTo>
                  <a:pt x="856403" y="624022"/>
                  <a:pt x="849218" y="624138"/>
                  <a:pt x="842205" y="624157"/>
                </a:cubicBezTo>
                <a:cubicBezTo>
                  <a:pt x="834885" y="621102"/>
                  <a:pt x="827623" y="618067"/>
                  <a:pt x="820400" y="615050"/>
                </a:cubicBezTo>
                <a:cubicBezTo>
                  <a:pt x="827642" y="614608"/>
                  <a:pt x="835039" y="614032"/>
                  <a:pt x="842513" y="613341"/>
                </a:cubicBezTo>
                <a:close/>
                <a:moveTo>
                  <a:pt x="1059648" y="612822"/>
                </a:moveTo>
                <a:cubicBezTo>
                  <a:pt x="1068966" y="621909"/>
                  <a:pt x="1078303" y="631016"/>
                  <a:pt x="1087678" y="640141"/>
                </a:cubicBezTo>
                <a:cubicBezTo>
                  <a:pt x="1079244" y="640487"/>
                  <a:pt x="1070887" y="640814"/>
                  <a:pt x="1062587" y="641121"/>
                </a:cubicBezTo>
                <a:cubicBezTo>
                  <a:pt x="1053039" y="632610"/>
                  <a:pt x="1043586" y="624157"/>
                  <a:pt x="1034211" y="615761"/>
                </a:cubicBezTo>
                <a:cubicBezTo>
                  <a:pt x="1042626" y="614801"/>
                  <a:pt x="1051098" y="613821"/>
                  <a:pt x="1059648" y="612822"/>
                </a:cubicBezTo>
                <a:close/>
                <a:moveTo>
                  <a:pt x="576636" y="612745"/>
                </a:moveTo>
                <a:cubicBezTo>
                  <a:pt x="581766" y="613417"/>
                  <a:pt x="586896" y="614090"/>
                  <a:pt x="592044" y="614724"/>
                </a:cubicBezTo>
                <a:cubicBezTo>
                  <a:pt x="586435" y="615953"/>
                  <a:pt x="580882" y="617164"/>
                  <a:pt x="575349" y="618355"/>
                </a:cubicBezTo>
                <a:cubicBezTo>
                  <a:pt x="570392" y="618144"/>
                  <a:pt x="565435" y="617913"/>
                  <a:pt x="560479" y="617663"/>
                </a:cubicBezTo>
                <a:cubicBezTo>
                  <a:pt x="565839" y="616049"/>
                  <a:pt x="571238" y="614397"/>
                  <a:pt x="576636" y="612745"/>
                </a:cubicBezTo>
                <a:close/>
                <a:moveTo>
                  <a:pt x="3370594" y="612072"/>
                </a:moveTo>
                <a:cubicBezTo>
                  <a:pt x="3348001" y="626501"/>
                  <a:pt x="3325407" y="640775"/>
                  <a:pt x="3302738" y="654896"/>
                </a:cubicBezTo>
                <a:cubicBezTo>
                  <a:pt x="3297588" y="656683"/>
                  <a:pt x="3292439" y="658450"/>
                  <a:pt x="3287310" y="660237"/>
                </a:cubicBezTo>
                <a:cubicBezTo>
                  <a:pt x="3275706" y="664233"/>
                  <a:pt x="3264140" y="668249"/>
                  <a:pt x="3252594" y="672226"/>
                </a:cubicBezTo>
                <a:cubicBezTo>
                  <a:pt x="3244121" y="675165"/>
                  <a:pt x="3235552" y="678105"/>
                  <a:pt x="3226965" y="681063"/>
                </a:cubicBezTo>
                <a:cubicBezTo>
                  <a:pt x="3250826" y="667346"/>
                  <a:pt x="3274591" y="653436"/>
                  <a:pt x="3298357" y="639354"/>
                </a:cubicBezTo>
                <a:cubicBezTo>
                  <a:pt x="3311940" y="634243"/>
                  <a:pt x="3325600" y="629075"/>
                  <a:pt x="3339336" y="623888"/>
                </a:cubicBezTo>
                <a:lnTo>
                  <a:pt x="3342909" y="622524"/>
                </a:lnTo>
                <a:cubicBezTo>
                  <a:pt x="3352132" y="619046"/>
                  <a:pt x="3361353" y="615569"/>
                  <a:pt x="3370594" y="612072"/>
                </a:cubicBezTo>
                <a:close/>
                <a:moveTo>
                  <a:pt x="3919542" y="611631"/>
                </a:moveTo>
                <a:cubicBezTo>
                  <a:pt x="3800657" y="736433"/>
                  <a:pt x="3678526" y="859947"/>
                  <a:pt x="3551726" y="976007"/>
                </a:cubicBezTo>
                <a:cubicBezTo>
                  <a:pt x="3182028" y="1314448"/>
                  <a:pt x="2739765" y="1642341"/>
                  <a:pt x="2262748" y="1508298"/>
                </a:cubicBezTo>
                <a:cubicBezTo>
                  <a:pt x="2093297" y="1460671"/>
                  <a:pt x="1942233" y="1367723"/>
                  <a:pt x="1805961" y="1249991"/>
                </a:cubicBezTo>
                <a:cubicBezTo>
                  <a:pt x="1940273" y="1353064"/>
                  <a:pt x="2074911" y="1421920"/>
                  <a:pt x="2216428" y="1459999"/>
                </a:cubicBezTo>
                <a:cubicBezTo>
                  <a:pt x="2306417" y="1484206"/>
                  <a:pt x="2400191" y="1493293"/>
                  <a:pt x="2495118" y="1487011"/>
                </a:cubicBezTo>
                <a:cubicBezTo>
                  <a:pt x="2499249" y="1486742"/>
                  <a:pt x="2503361" y="1486435"/>
                  <a:pt x="2507510" y="1486108"/>
                </a:cubicBezTo>
                <a:cubicBezTo>
                  <a:pt x="2589777" y="1479499"/>
                  <a:pt x="2675270" y="1461286"/>
                  <a:pt x="2761821" y="1431911"/>
                </a:cubicBezTo>
                <a:cubicBezTo>
                  <a:pt x="2926084" y="1376004"/>
                  <a:pt x="3098993" y="1276869"/>
                  <a:pt x="3290441" y="1128840"/>
                </a:cubicBezTo>
                <a:cubicBezTo>
                  <a:pt x="3349153" y="1083403"/>
                  <a:pt x="3409576" y="1033548"/>
                  <a:pt x="3480641" y="971934"/>
                </a:cubicBezTo>
                <a:cubicBezTo>
                  <a:pt x="3610918" y="858833"/>
                  <a:pt x="3733569" y="740121"/>
                  <a:pt x="3848783" y="624253"/>
                </a:cubicBezTo>
                <a:cubicBezTo>
                  <a:pt x="3872357" y="619777"/>
                  <a:pt x="3895950" y="615550"/>
                  <a:pt x="3919542" y="611631"/>
                </a:cubicBezTo>
                <a:close/>
                <a:moveTo>
                  <a:pt x="1779275" y="611458"/>
                </a:moveTo>
                <a:cubicBezTo>
                  <a:pt x="1789977" y="618931"/>
                  <a:pt x="1800389" y="626558"/>
                  <a:pt x="1810610" y="634282"/>
                </a:cubicBezTo>
                <a:cubicBezTo>
                  <a:pt x="1807997" y="632860"/>
                  <a:pt x="1805366" y="631438"/>
                  <a:pt x="1802714" y="630036"/>
                </a:cubicBezTo>
                <a:cubicBezTo>
                  <a:pt x="1799909" y="628537"/>
                  <a:pt x="1797047" y="627096"/>
                  <a:pt x="1794203" y="625675"/>
                </a:cubicBezTo>
                <a:cubicBezTo>
                  <a:pt x="1789266" y="620929"/>
                  <a:pt x="1784290" y="616184"/>
                  <a:pt x="1779275" y="611458"/>
                </a:cubicBezTo>
                <a:close/>
                <a:moveTo>
                  <a:pt x="706741" y="610805"/>
                </a:moveTo>
                <a:cubicBezTo>
                  <a:pt x="709949" y="611650"/>
                  <a:pt x="713158" y="612495"/>
                  <a:pt x="716366" y="613341"/>
                </a:cubicBezTo>
                <a:cubicBezTo>
                  <a:pt x="709545" y="613706"/>
                  <a:pt x="702745" y="614109"/>
                  <a:pt x="695963" y="614512"/>
                </a:cubicBezTo>
                <a:cubicBezTo>
                  <a:pt x="693926" y="614147"/>
                  <a:pt x="691909" y="613763"/>
                  <a:pt x="689891" y="613398"/>
                </a:cubicBezTo>
                <a:cubicBezTo>
                  <a:pt x="695540" y="612534"/>
                  <a:pt x="701169" y="611669"/>
                  <a:pt x="706741" y="610805"/>
                </a:cubicBezTo>
                <a:close/>
                <a:moveTo>
                  <a:pt x="874231" y="609882"/>
                </a:moveTo>
                <a:cubicBezTo>
                  <a:pt x="881551" y="614090"/>
                  <a:pt x="888891" y="618336"/>
                  <a:pt x="896287" y="622582"/>
                </a:cubicBezTo>
                <a:cubicBezTo>
                  <a:pt x="888775" y="622985"/>
                  <a:pt x="881360" y="623312"/>
                  <a:pt x="874059" y="623561"/>
                </a:cubicBezTo>
                <a:cubicBezTo>
                  <a:pt x="866585" y="619834"/>
                  <a:pt x="859112" y="616145"/>
                  <a:pt x="851696" y="612457"/>
                </a:cubicBezTo>
                <a:cubicBezTo>
                  <a:pt x="859112" y="611688"/>
                  <a:pt x="866624" y="610824"/>
                  <a:pt x="874231" y="609882"/>
                </a:cubicBezTo>
                <a:close/>
                <a:moveTo>
                  <a:pt x="641035" y="609421"/>
                </a:moveTo>
                <a:cubicBezTo>
                  <a:pt x="646492" y="610478"/>
                  <a:pt x="651948" y="611554"/>
                  <a:pt x="657423" y="612610"/>
                </a:cubicBezTo>
                <a:cubicBezTo>
                  <a:pt x="651813" y="613417"/>
                  <a:pt x="646203" y="614243"/>
                  <a:pt x="640555" y="615050"/>
                </a:cubicBezTo>
                <a:cubicBezTo>
                  <a:pt x="635195" y="614455"/>
                  <a:pt x="629815" y="613859"/>
                  <a:pt x="624455" y="613244"/>
                </a:cubicBezTo>
                <a:cubicBezTo>
                  <a:pt x="629931" y="611996"/>
                  <a:pt x="635464" y="610708"/>
                  <a:pt x="641035" y="609421"/>
                </a:cubicBezTo>
                <a:close/>
                <a:moveTo>
                  <a:pt x="1091290" y="609056"/>
                </a:moveTo>
                <a:cubicBezTo>
                  <a:pt x="1100608" y="618912"/>
                  <a:pt x="1109984" y="628806"/>
                  <a:pt x="1119397" y="638700"/>
                </a:cubicBezTo>
                <a:cubicBezTo>
                  <a:pt x="1110771" y="639123"/>
                  <a:pt x="1102203" y="639507"/>
                  <a:pt x="1093673" y="639872"/>
                </a:cubicBezTo>
                <a:cubicBezTo>
                  <a:pt x="1084162" y="630631"/>
                  <a:pt x="1074672" y="621390"/>
                  <a:pt x="1065219" y="612169"/>
                </a:cubicBezTo>
                <a:cubicBezTo>
                  <a:pt x="1073865" y="611150"/>
                  <a:pt x="1082549" y="610113"/>
                  <a:pt x="1091290" y="609056"/>
                </a:cubicBezTo>
                <a:close/>
                <a:moveTo>
                  <a:pt x="739593" y="605675"/>
                </a:moveTo>
                <a:cubicBezTo>
                  <a:pt x="745280" y="607615"/>
                  <a:pt x="750967" y="609575"/>
                  <a:pt x="756692" y="611535"/>
                </a:cubicBezTo>
                <a:cubicBezTo>
                  <a:pt x="748892" y="611803"/>
                  <a:pt x="741073" y="612111"/>
                  <a:pt x="733273" y="612476"/>
                </a:cubicBezTo>
                <a:cubicBezTo>
                  <a:pt x="728662" y="611266"/>
                  <a:pt x="724070" y="610055"/>
                  <a:pt x="719459" y="608826"/>
                </a:cubicBezTo>
                <a:cubicBezTo>
                  <a:pt x="726222" y="607769"/>
                  <a:pt x="732946" y="606712"/>
                  <a:pt x="739593" y="605675"/>
                </a:cubicBezTo>
                <a:close/>
                <a:moveTo>
                  <a:pt x="905259" y="605560"/>
                </a:moveTo>
                <a:cubicBezTo>
                  <a:pt x="912867" y="610555"/>
                  <a:pt x="920494" y="615550"/>
                  <a:pt x="928141" y="620583"/>
                </a:cubicBezTo>
                <a:cubicBezTo>
                  <a:pt x="920341" y="621160"/>
                  <a:pt x="912675" y="621640"/>
                  <a:pt x="905048" y="622082"/>
                </a:cubicBezTo>
                <a:cubicBezTo>
                  <a:pt x="897363" y="617663"/>
                  <a:pt x="889717" y="613244"/>
                  <a:pt x="882089" y="608864"/>
                </a:cubicBezTo>
                <a:cubicBezTo>
                  <a:pt x="889717" y="607846"/>
                  <a:pt x="897440" y="606751"/>
                  <a:pt x="905259" y="605560"/>
                </a:cubicBezTo>
                <a:close/>
                <a:moveTo>
                  <a:pt x="3466693" y="605329"/>
                </a:moveTo>
                <a:cubicBezTo>
                  <a:pt x="3446040" y="620238"/>
                  <a:pt x="3425406" y="634993"/>
                  <a:pt x="3404850" y="649536"/>
                </a:cubicBezTo>
                <a:cubicBezTo>
                  <a:pt x="3402967" y="650842"/>
                  <a:pt x="3401141" y="652130"/>
                  <a:pt x="3399278" y="653436"/>
                </a:cubicBezTo>
                <a:cubicBezTo>
                  <a:pt x="3373726" y="661140"/>
                  <a:pt x="3348270" y="668998"/>
                  <a:pt x="3322872" y="676933"/>
                </a:cubicBezTo>
                <a:cubicBezTo>
                  <a:pt x="3325023" y="675511"/>
                  <a:pt x="3327156" y="674128"/>
                  <a:pt x="3329307" y="672725"/>
                </a:cubicBezTo>
                <a:cubicBezTo>
                  <a:pt x="3351287" y="658297"/>
                  <a:pt x="3373111" y="643773"/>
                  <a:pt x="3394859" y="629133"/>
                </a:cubicBezTo>
                <a:cubicBezTo>
                  <a:pt x="3418740" y="621064"/>
                  <a:pt x="3442697" y="613110"/>
                  <a:pt x="3466693" y="605329"/>
                </a:cubicBezTo>
                <a:close/>
                <a:moveTo>
                  <a:pt x="3799774" y="605310"/>
                </a:moveTo>
                <a:cubicBezTo>
                  <a:pt x="3789841" y="614916"/>
                  <a:pt x="3779793" y="624580"/>
                  <a:pt x="3769649" y="634320"/>
                </a:cubicBezTo>
                <a:cubicBezTo>
                  <a:pt x="3744904" y="639584"/>
                  <a:pt x="3720197" y="645060"/>
                  <a:pt x="3695528" y="650766"/>
                </a:cubicBezTo>
                <a:cubicBezTo>
                  <a:pt x="3708439" y="638969"/>
                  <a:pt x="3721100" y="627365"/>
                  <a:pt x="3733472" y="615953"/>
                </a:cubicBezTo>
                <a:cubicBezTo>
                  <a:pt x="3740004" y="614801"/>
                  <a:pt x="3746556" y="613648"/>
                  <a:pt x="3753088" y="612534"/>
                </a:cubicBezTo>
                <a:cubicBezTo>
                  <a:pt x="3768631" y="609902"/>
                  <a:pt x="3784212" y="607500"/>
                  <a:pt x="3799774" y="605310"/>
                </a:cubicBezTo>
                <a:close/>
                <a:moveTo>
                  <a:pt x="1123336" y="605156"/>
                </a:moveTo>
                <a:cubicBezTo>
                  <a:pt x="1132653" y="615780"/>
                  <a:pt x="1142010" y="626405"/>
                  <a:pt x="1151405" y="637067"/>
                </a:cubicBezTo>
                <a:cubicBezTo>
                  <a:pt x="1142567" y="637529"/>
                  <a:pt x="1133768" y="637990"/>
                  <a:pt x="1125026" y="638412"/>
                </a:cubicBezTo>
                <a:cubicBezTo>
                  <a:pt x="1115497" y="628403"/>
                  <a:pt x="1106007" y="618393"/>
                  <a:pt x="1096574" y="608422"/>
                </a:cubicBezTo>
                <a:cubicBezTo>
                  <a:pt x="1105007" y="607385"/>
                  <a:pt x="1113461" y="606367"/>
                  <a:pt x="1121972" y="605329"/>
                </a:cubicBezTo>
                <a:cubicBezTo>
                  <a:pt x="1122433" y="605271"/>
                  <a:pt x="1122894" y="605214"/>
                  <a:pt x="1123336" y="605156"/>
                </a:cubicBezTo>
                <a:close/>
                <a:moveTo>
                  <a:pt x="3298357" y="604061"/>
                </a:moveTo>
                <a:cubicBezTo>
                  <a:pt x="3297185" y="604676"/>
                  <a:pt x="3295994" y="605310"/>
                  <a:pt x="3294822" y="605944"/>
                </a:cubicBezTo>
                <a:cubicBezTo>
                  <a:pt x="3293227" y="606635"/>
                  <a:pt x="3291652" y="607346"/>
                  <a:pt x="3290057" y="608038"/>
                </a:cubicBezTo>
                <a:cubicBezTo>
                  <a:pt x="3290903" y="607615"/>
                  <a:pt x="3291768" y="607173"/>
                  <a:pt x="3292613" y="606751"/>
                </a:cubicBezTo>
                <a:cubicBezTo>
                  <a:pt x="3294534" y="605848"/>
                  <a:pt x="3296435" y="604964"/>
                  <a:pt x="3298357" y="604061"/>
                </a:cubicBezTo>
                <a:close/>
                <a:moveTo>
                  <a:pt x="608298" y="602831"/>
                </a:moveTo>
                <a:cubicBezTo>
                  <a:pt x="614676" y="604138"/>
                  <a:pt x="621036" y="605464"/>
                  <a:pt x="627452" y="606732"/>
                </a:cubicBezTo>
                <a:cubicBezTo>
                  <a:pt x="620786" y="608269"/>
                  <a:pt x="614177" y="609767"/>
                  <a:pt x="607645" y="611246"/>
                </a:cubicBezTo>
                <a:cubicBezTo>
                  <a:pt x="601382" y="610497"/>
                  <a:pt x="595138" y="609729"/>
                  <a:pt x="588913" y="608941"/>
                </a:cubicBezTo>
                <a:cubicBezTo>
                  <a:pt x="595368" y="606943"/>
                  <a:pt x="601823" y="604906"/>
                  <a:pt x="608298" y="602831"/>
                </a:cubicBezTo>
                <a:close/>
                <a:moveTo>
                  <a:pt x="673235" y="601756"/>
                </a:moveTo>
                <a:cubicBezTo>
                  <a:pt x="679940" y="603600"/>
                  <a:pt x="686626" y="605406"/>
                  <a:pt x="693350" y="607212"/>
                </a:cubicBezTo>
                <a:cubicBezTo>
                  <a:pt x="686664" y="608230"/>
                  <a:pt x="679940" y="609248"/>
                  <a:pt x="673158" y="610267"/>
                </a:cubicBezTo>
                <a:cubicBezTo>
                  <a:pt x="666568" y="609018"/>
                  <a:pt x="659979" y="607769"/>
                  <a:pt x="653408" y="606501"/>
                </a:cubicBezTo>
                <a:cubicBezTo>
                  <a:pt x="659959" y="604945"/>
                  <a:pt x="666568" y="603369"/>
                  <a:pt x="673235" y="601756"/>
                </a:cubicBezTo>
                <a:close/>
                <a:moveTo>
                  <a:pt x="1155497" y="601256"/>
                </a:moveTo>
                <a:cubicBezTo>
                  <a:pt x="1164777" y="612591"/>
                  <a:pt x="1174094" y="623946"/>
                  <a:pt x="1183451" y="635300"/>
                </a:cubicBezTo>
                <a:cubicBezTo>
                  <a:pt x="1174517" y="635799"/>
                  <a:pt x="1165603" y="636299"/>
                  <a:pt x="1156746" y="636779"/>
                </a:cubicBezTo>
                <a:cubicBezTo>
                  <a:pt x="1147236" y="626020"/>
                  <a:pt x="1137783" y="615262"/>
                  <a:pt x="1128388" y="604541"/>
                </a:cubicBezTo>
                <a:cubicBezTo>
                  <a:pt x="1137399" y="603446"/>
                  <a:pt x="1146448" y="602351"/>
                  <a:pt x="1155497" y="601256"/>
                </a:cubicBezTo>
                <a:close/>
                <a:moveTo>
                  <a:pt x="936095" y="600584"/>
                </a:moveTo>
                <a:cubicBezTo>
                  <a:pt x="943972" y="606386"/>
                  <a:pt x="951849" y="612188"/>
                  <a:pt x="959707" y="617971"/>
                </a:cubicBezTo>
                <a:cubicBezTo>
                  <a:pt x="951656" y="618701"/>
                  <a:pt x="943703" y="619354"/>
                  <a:pt x="935826" y="619969"/>
                </a:cubicBezTo>
                <a:cubicBezTo>
                  <a:pt x="927910" y="614801"/>
                  <a:pt x="920053" y="609633"/>
                  <a:pt x="912233" y="604484"/>
                </a:cubicBezTo>
                <a:cubicBezTo>
                  <a:pt x="920091" y="603254"/>
                  <a:pt x="928064" y="601948"/>
                  <a:pt x="936095" y="600584"/>
                </a:cubicBezTo>
                <a:close/>
                <a:moveTo>
                  <a:pt x="772350" y="600276"/>
                </a:moveTo>
                <a:cubicBezTo>
                  <a:pt x="780419" y="603696"/>
                  <a:pt x="788546" y="607116"/>
                  <a:pt x="796692" y="610516"/>
                </a:cubicBezTo>
                <a:cubicBezTo>
                  <a:pt x="794944" y="610574"/>
                  <a:pt x="793176" y="610651"/>
                  <a:pt x="791447" y="610670"/>
                </a:cubicBezTo>
                <a:cubicBezTo>
                  <a:pt x="784646" y="610747"/>
                  <a:pt x="777864" y="610901"/>
                  <a:pt x="771063" y="611074"/>
                </a:cubicBezTo>
                <a:cubicBezTo>
                  <a:pt x="764089" y="608710"/>
                  <a:pt x="757172" y="606347"/>
                  <a:pt x="750256" y="603965"/>
                </a:cubicBezTo>
                <a:cubicBezTo>
                  <a:pt x="752542" y="603600"/>
                  <a:pt x="754867" y="603235"/>
                  <a:pt x="757134" y="602889"/>
                </a:cubicBezTo>
                <a:cubicBezTo>
                  <a:pt x="762110" y="602082"/>
                  <a:pt x="767220" y="601198"/>
                  <a:pt x="772350" y="600276"/>
                </a:cubicBezTo>
                <a:close/>
                <a:moveTo>
                  <a:pt x="1704637" y="598201"/>
                </a:moveTo>
                <a:cubicBezTo>
                  <a:pt x="1717835" y="601698"/>
                  <a:pt x="1730880" y="605694"/>
                  <a:pt x="1743714" y="610228"/>
                </a:cubicBezTo>
                <a:cubicBezTo>
                  <a:pt x="1747806" y="614974"/>
                  <a:pt x="1751879" y="619719"/>
                  <a:pt x="1755933" y="624445"/>
                </a:cubicBezTo>
                <a:cubicBezTo>
                  <a:pt x="1762868" y="632533"/>
                  <a:pt x="1769862" y="640660"/>
                  <a:pt x="1776932" y="648787"/>
                </a:cubicBezTo>
                <a:cubicBezTo>
                  <a:pt x="1763234" y="645290"/>
                  <a:pt x="1749343" y="642236"/>
                  <a:pt x="1735280" y="639565"/>
                </a:cubicBezTo>
                <a:cubicBezTo>
                  <a:pt x="1724847" y="625848"/>
                  <a:pt x="1714685" y="611996"/>
                  <a:pt x="1704637" y="598201"/>
                </a:cubicBezTo>
                <a:close/>
                <a:moveTo>
                  <a:pt x="1187946" y="597394"/>
                </a:moveTo>
                <a:cubicBezTo>
                  <a:pt x="1197149" y="609402"/>
                  <a:pt x="1206409" y="621429"/>
                  <a:pt x="1215708" y="633494"/>
                </a:cubicBezTo>
                <a:cubicBezTo>
                  <a:pt x="1206620" y="634013"/>
                  <a:pt x="1197552" y="634512"/>
                  <a:pt x="1188542" y="635031"/>
                </a:cubicBezTo>
                <a:cubicBezTo>
                  <a:pt x="1179089" y="623561"/>
                  <a:pt x="1169694" y="612111"/>
                  <a:pt x="1160338" y="600680"/>
                </a:cubicBezTo>
                <a:cubicBezTo>
                  <a:pt x="1169522" y="599565"/>
                  <a:pt x="1178725" y="598470"/>
                  <a:pt x="1187946" y="597394"/>
                </a:cubicBezTo>
                <a:close/>
                <a:moveTo>
                  <a:pt x="3360182" y="596664"/>
                </a:moveTo>
                <a:cubicBezTo>
                  <a:pt x="3339874" y="608979"/>
                  <a:pt x="3319605" y="621160"/>
                  <a:pt x="3299317" y="633206"/>
                </a:cubicBezTo>
                <a:cubicBezTo>
                  <a:pt x="3276743" y="641717"/>
                  <a:pt x="3254361" y="650112"/>
                  <a:pt x="3232152" y="658374"/>
                </a:cubicBezTo>
                <a:cubicBezTo>
                  <a:pt x="3253324" y="646750"/>
                  <a:pt x="3274477" y="634973"/>
                  <a:pt x="3295667" y="623043"/>
                </a:cubicBezTo>
                <a:cubicBezTo>
                  <a:pt x="3317088" y="614320"/>
                  <a:pt x="3338568" y="605521"/>
                  <a:pt x="3360182" y="596664"/>
                </a:cubicBezTo>
                <a:close/>
                <a:moveTo>
                  <a:pt x="3870800" y="596472"/>
                </a:moveTo>
                <a:cubicBezTo>
                  <a:pt x="3863616" y="603734"/>
                  <a:pt x="3856391" y="611016"/>
                  <a:pt x="3849148" y="618316"/>
                </a:cubicBezTo>
                <a:cubicBezTo>
                  <a:pt x="3825114" y="622870"/>
                  <a:pt x="3801080" y="627692"/>
                  <a:pt x="3777084" y="632745"/>
                </a:cubicBezTo>
                <a:cubicBezTo>
                  <a:pt x="3786998" y="623215"/>
                  <a:pt x="3796795" y="613763"/>
                  <a:pt x="3806498" y="604388"/>
                </a:cubicBezTo>
                <a:cubicBezTo>
                  <a:pt x="3827977" y="601429"/>
                  <a:pt x="3849418" y="598835"/>
                  <a:pt x="3870800" y="596472"/>
                </a:cubicBezTo>
                <a:close/>
                <a:moveTo>
                  <a:pt x="3634338" y="595588"/>
                </a:moveTo>
                <a:cubicBezTo>
                  <a:pt x="3615068" y="611823"/>
                  <a:pt x="3596241" y="627538"/>
                  <a:pt x="3577836" y="642793"/>
                </a:cubicBezTo>
                <a:cubicBezTo>
                  <a:pt x="3553456" y="648576"/>
                  <a:pt x="3529075" y="654627"/>
                  <a:pt x="3504733" y="660871"/>
                </a:cubicBezTo>
                <a:cubicBezTo>
                  <a:pt x="3523926" y="645867"/>
                  <a:pt x="3543561" y="630401"/>
                  <a:pt x="3563714" y="614339"/>
                </a:cubicBezTo>
                <a:cubicBezTo>
                  <a:pt x="3564637" y="613609"/>
                  <a:pt x="3565559" y="612860"/>
                  <a:pt x="3566481" y="612111"/>
                </a:cubicBezTo>
                <a:cubicBezTo>
                  <a:pt x="3589094" y="606309"/>
                  <a:pt x="3611725" y="600776"/>
                  <a:pt x="3634338" y="595588"/>
                </a:cubicBezTo>
                <a:close/>
                <a:moveTo>
                  <a:pt x="966968" y="595101"/>
                </a:moveTo>
                <a:cubicBezTo>
                  <a:pt x="975076" y="601736"/>
                  <a:pt x="983164" y="608345"/>
                  <a:pt x="991233" y="614935"/>
                </a:cubicBezTo>
                <a:cubicBezTo>
                  <a:pt x="982972" y="615780"/>
                  <a:pt x="974769" y="616587"/>
                  <a:pt x="966661" y="617337"/>
                </a:cubicBezTo>
                <a:cubicBezTo>
                  <a:pt x="958592" y="611419"/>
                  <a:pt x="950504" y="605464"/>
                  <a:pt x="942416" y="599489"/>
                </a:cubicBezTo>
                <a:cubicBezTo>
                  <a:pt x="950523" y="598086"/>
                  <a:pt x="958708" y="596626"/>
                  <a:pt x="966968" y="595101"/>
                </a:cubicBezTo>
                <a:close/>
                <a:moveTo>
                  <a:pt x="803973" y="594094"/>
                </a:moveTo>
                <a:cubicBezTo>
                  <a:pt x="813598" y="598931"/>
                  <a:pt x="823281" y="603754"/>
                  <a:pt x="833002" y="608614"/>
                </a:cubicBezTo>
                <a:cubicBezTo>
                  <a:pt x="824760" y="609268"/>
                  <a:pt x="816634" y="609805"/>
                  <a:pt x="808680" y="610151"/>
                </a:cubicBezTo>
                <a:cubicBezTo>
                  <a:pt x="799497" y="606309"/>
                  <a:pt x="790371" y="602486"/>
                  <a:pt x="781303" y="598643"/>
                </a:cubicBezTo>
                <a:cubicBezTo>
                  <a:pt x="788719" y="597241"/>
                  <a:pt x="796288" y="595723"/>
                  <a:pt x="803973" y="594094"/>
                </a:cubicBezTo>
                <a:close/>
                <a:moveTo>
                  <a:pt x="705550" y="593838"/>
                </a:moveTo>
                <a:cubicBezTo>
                  <a:pt x="713119" y="596491"/>
                  <a:pt x="720727" y="599143"/>
                  <a:pt x="728335" y="601775"/>
                </a:cubicBezTo>
                <a:cubicBezTo>
                  <a:pt x="720958" y="602947"/>
                  <a:pt x="713503" y="604100"/>
                  <a:pt x="705972" y="605271"/>
                </a:cubicBezTo>
                <a:cubicBezTo>
                  <a:pt x="698498" y="603273"/>
                  <a:pt x="691025" y="601275"/>
                  <a:pt x="683590" y="599258"/>
                </a:cubicBezTo>
                <a:cubicBezTo>
                  <a:pt x="690833" y="597491"/>
                  <a:pt x="698153" y="595685"/>
                  <a:pt x="705550" y="593838"/>
                </a:cubicBezTo>
                <a:close/>
                <a:moveTo>
                  <a:pt x="1220645" y="593617"/>
                </a:moveTo>
                <a:cubicBezTo>
                  <a:pt x="1229790" y="606271"/>
                  <a:pt x="1238954" y="618950"/>
                  <a:pt x="1248176" y="631650"/>
                </a:cubicBezTo>
                <a:cubicBezTo>
                  <a:pt x="1238954" y="632168"/>
                  <a:pt x="1229752" y="632687"/>
                  <a:pt x="1220568" y="633206"/>
                </a:cubicBezTo>
                <a:cubicBezTo>
                  <a:pt x="1211193" y="621064"/>
                  <a:pt x="1201875" y="608941"/>
                  <a:pt x="1192596" y="596857"/>
                </a:cubicBezTo>
                <a:cubicBezTo>
                  <a:pt x="1201932" y="595761"/>
                  <a:pt x="1211270" y="594674"/>
                  <a:pt x="1220645" y="593617"/>
                </a:cubicBezTo>
                <a:close/>
                <a:moveTo>
                  <a:pt x="639998" y="592524"/>
                </a:moveTo>
                <a:cubicBezTo>
                  <a:pt x="647279" y="594582"/>
                  <a:pt x="654580" y="596626"/>
                  <a:pt x="661900" y="598643"/>
                </a:cubicBezTo>
                <a:cubicBezTo>
                  <a:pt x="654484" y="600411"/>
                  <a:pt x="647164" y="602159"/>
                  <a:pt x="639902" y="603850"/>
                </a:cubicBezTo>
                <a:cubicBezTo>
                  <a:pt x="632735" y="602447"/>
                  <a:pt x="625589" y="601006"/>
                  <a:pt x="618442" y="599565"/>
                </a:cubicBezTo>
                <a:cubicBezTo>
                  <a:pt x="625608" y="597260"/>
                  <a:pt x="632793" y="594906"/>
                  <a:pt x="639998" y="592524"/>
                </a:cubicBezTo>
                <a:close/>
                <a:moveTo>
                  <a:pt x="3343505" y="590246"/>
                </a:moveTo>
                <a:cubicBezTo>
                  <a:pt x="3327829" y="599220"/>
                  <a:pt x="3312170" y="608115"/>
                  <a:pt x="3296512" y="616952"/>
                </a:cubicBezTo>
                <a:cubicBezTo>
                  <a:pt x="3279433" y="623907"/>
                  <a:pt x="3262392" y="630824"/>
                  <a:pt x="3245389" y="637663"/>
                </a:cubicBezTo>
                <a:cubicBezTo>
                  <a:pt x="3261547" y="629210"/>
                  <a:pt x="3277704" y="620699"/>
                  <a:pt x="3293880" y="612072"/>
                </a:cubicBezTo>
                <a:cubicBezTo>
                  <a:pt x="3310384" y="604849"/>
                  <a:pt x="3326906" y="597567"/>
                  <a:pt x="3343505" y="590246"/>
                </a:cubicBezTo>
                <a:close/>
                <a:moveTo>
                  <a:pt x="1253652" y="590015"/>
                </a:moveTo>
                <a:cubicBezTo>
                  <a:pt x="1262643" y="603235"/>
                  <a:pt x="1271730" y="616510"/>
                  <a:pt x="1280875" y="629844"/>
                </a:cubicBezTo>
                <a:cubicBezTo>
                  <a:pt x="1271519" y="630343"/>
                  <a:pt x="1262163" y="630862"/>
                  <a:pt x="1252845" y="631381"/>
                </a:cubicBezTo>
                <a:cubicBezTo>
                  <a:pt x="1243565" y="618605"/>
                  <a:pt x="1234324" y="605848"/>
                  <a:pt x="1225141" y="593118"/>
                </a:cubicBezTo>
                <a:cubicBezTo>
                  <a:pt x="1234631" y="592057"/>
                  <a:pt x="1244122" y="591024"/>
                  <a:pt x="1253652" y="590015"/>
                </a:cubicBezTo>
                <a:close/>
                <a:moveTo>
                  <a:pt x="3940579" y="589500"/>
                </a:moveTo>
                <a:cubicBezTo>
                  <a:pt x="3935776" y="594566"/>
                  <a:pt x="3930973" y="599623"/>
                  <a:pt x="3926151" y="604695"/>
                </a:cubicBezTo>
                <a:cubicBezTo>
                  <a:pt x="3902751" y="608518"/>
                  <a:pt x="3879350" y="612649"/>
                  <a:pt x="3855969" y="617029"/>
                </a:cubicBezTo>
                <a:cubicBezTo>
                  <a:pt x="3863000" y="609940"/>
                  <a:pt x="3870032" y="602851"/>
                  <a:pt x="3877006" y="595800"/>
                </a:cubicBezTo>
                <a:cubicBezTo>
                  <a:pt x="3898293" y="593500"/>
                  <a:pt x="3919503" y="591441"/>
                  <a:pt x="3940579" y="589500"/>
                </a:cubicBezTo>
                <a:close/>
                <a:moveTo>
                  <a:pt x="997977" y="589220"/>
                </a:moveTo>
                <a:cubicBezTo>
                  <a:pt x="1006200" y="596626"/>
                  <a:pt x="1014518" y="604080"/>
                  <a:pt x="1022876" y="611573"/>
                </a:cubicBezTo>
                <a:cubicBezTo>
                  <a:pt x="1014384" y="612514"/>
                  <a:pt x="1005969" y="613417"/>
                  <a:pt x="997612" y="614282"/>
                </a:cubicBezTo>
                <a:cubicBezTo>
                  <a:pt x="989370" y="607558"/>
                  <a:pt x="981089" y="600795"/>
                  <a:pt x="972809" y="594015"/>
                </a:cubicBezTo>
                <a:cubicBezTo>
                  <a:pt x="981128" y="592463"/>
                  <a:pt x="989523" y="590860"/>
                  <a:pt x="997977" y="589220"/>
                </a:cubicBezTo>
                <a:close/>
                <a:moveTo>
                  <a:pt x="835039" y="587170"/>
                </a:moveTo>
                <a:cubicBezTo>
                  <a:pt x="845395" y="593189"/>
                  <a:pt x="855807" y="599220"/>
                  <a:pt x="866297" y="605291"/>
                </a:cubicBezTo>
                <a:cubicBezTo>
                  <a:pt x="858190" y="606251"/>
                  <a:pt x="850216" y="607077"/>
                  <a:pt x="842359" y="607807"/>
                </a:cubicBezTo>
                <a:cubicBezTo>
                  <a:pt x="832061" y="602678"/>
                  <a:pt x="821802" y="597548"/>
                  <a:pt x="811600" y="592453"/>
                </a:cubicBezTo>
                <a:cubicBezTo>
                  <a:pt x="819304" y="590782"/>
                  <a:pt x="827105" y="589022"/>
                  <a:pt x="835039" y="587170"/>
                </a:cubicBezTo>
                <a:close/>
                <a:moveTo>
                  <a:pt x="737788" y="585566"/>
                </a:moveTo>
                <a:cubicBezTo>
                  <a:pt x="746125" y="589135"/>
                  <a:pt x="754464" y="592697"/>
                  <a:pt x="762859" y="596261"/>
                </a:cubicBezTo>
                <a:cubicBezTo>
                  <a:pt x="760650" y="596626"/>
                  <a:pt x="758421" y="597010"/>
                  <a:pt x="756250" y="597356"/>
                </a:cubicBezTo>
                <a:cubicBezTo>
                  <a:pt x="750544" y="598259"/>
                  <a:pt x="744781" y="599181"/>
                  <a:pt x="738978" y="600103"/>
                </a:cubicBezTo>
                <a:cubicBezTo>
                  <a:pt x="730775" y="597279"/>
                  <a:pt x="722610" y="594449"/>
                  <a:pt x="714483" y="591608"/>
                </a:cubicBezTo>
                <a:cubicBezTo>
                  <a:pt x="717173" y="590935"/>
                  <a:pt x="719863" y="590261"/>
                  <a:pt x="722571" y="589577"/>
                </a:cubicBezTo>
                <a:cubicBezTo>
                  <a:pt x="727567" y="588319"/>
                  <a:pt x="732658" y="586964"/>
                  <a:pt x="737788" y="585566"/>
                </a:cubicBezTo>
                <a:close/>
                <a:moveTo>
                  <a:pt x="1029235" y="583047"/>
                </a:moveTo>
                <a:cubicBezTo>
                  <a:pt x="1037669" y="591331"/>
                  <a:pt x="1046161" y="599642"/>
                  <a:pt x="1054672" y="607961"/>
                </a:cubicBezTo>
                <a:cubicBezTo>
                  <a:pt x="1045988" y="608960"/>
                  <a:pt x="1037362" y="609959"/>
                  <a:pt x="1028793" y="610920"/>
                </a:cubicBezTo>
                <a:cubicBezTo>
                  <a:pt x="1020282" y="603273"/>
                  <a:pt x="1011829" y="595685"/>
                  <a:pt x="1003452" y="588153"/>
                </a:cubicBezTo>
                <a:cubicBezTo>
                  <a:pt x="1011983" y="586484"/>
                  <a:pt x="1020570" y="584778"/>
                  <a:pt x="1029235" y="583047"/>
                </a:cubicBezTo>
                <a:close/>
                <a:moveTo>
                  <a:pt x="671775" y="581840"/>
                </a:moveTo>
                <a:cubicBezTo>
                  <a:pt x="679767" y="584716"/>
                  <a:pt x="687778" y="587573"/>
                  <a:pt x="695809" y="590407"/>
                </a:cubicBezTo>
                <a:cubicBezTo>
                  <a:pt x="687874" y="592365"/>
                  <a:pt x="680036" y="594280"/>
                  <a:pt x="672274" y="596165"/>
                </a:cubicBezTo>
                <a:cubicBezTo>
                  <a:pt x="664397" y="594000"/>
                  <a:pt x="656559" y="591827"/>
                  <a:pt x="648739" y="589633"/>
                </a:cubicBezTo>
                <a:cubicBezTo>
                  <a:pt x="656386" y="587076"/>
                  <a:pt x="664071" y="584474"/>
                  <a:pt x="671775" y="581840"/>
                </a:cubicBezTo>
                <a:close/>
                <a:moveTo>
                  <a:pt x="3708632" y="579873"/>
                </a:moveTo>
                <a:cubicBezTo>
                  <a:pt x="3691225" y="595320"/>
                  <a:pt x="3674184" y="610343"/>
                  <a:pt x="3657489" y="624964"/>
                </a:cubicBezTo>
                <a:cubicBezTo>
                  <a:pt x="3634069" y="629882"/>
                  <a:pt x="3610630" y="635108"/>
                  <a:pt x="3587192" y="640603"/>
                </a:cubicBezTo>
                <a:cubicBezTo>
                  <a:pt x="3605020" y="625809"/>
                  <a:pt x="3623195" y="610593"/>
                  <a:pt x="3641831" y="594893"/>
                </a:cubicBezTo>
                <a:cubicBezTo>
                  <a:pt x="3642369" y="594438"/>
                  <a:pt x="3642907" y="593975"/>
                  <a:pt x="3643445" y="593519"/>
                </a:cubicBezTo>
                <a:cubicBezTo>
                  <a:pt x="3665174" y="588624"/>
                  <a:pt x="3686921" y="584061"/>
                  <a:pt x="3708632" y="579873"/>
                </a:cubicBezTo>
                <a:close/>
                <a:moveTo>
                  <a:pt x="865990" y="579675"/>
                </a:moveTo>
                <a:cubicBezTo>
                  <a:pt x="876729" y="586764"/>
                  <a:pt x="887488" y="593871"/>
                  <a:pt x="898343" y="601006"/>
                </a:cubicBezTo>
                <a:cubicBezTo>
                  <a:pt x="890197" y="602197"/>
                  <a:pt x="882147" y="603312"/>
                  <a:pt x="874213" y="604311"/>
                </a:cubicBezTo>
                <a:cubicBezTo>
                  <a:pt x="863338" y="598028"/>
                  <a:pt x="852580" y="591794"/>
                  <a:pt x="841840" y="585564"/>
                </a:cubicBezTo>
                <a:cubicBezTo>
                  <a:pt x="849794" y="583677"/>
                  <a:pt x="857844" y="581710"/>
                  <a:pt x="865990" y="579675"/>
                </a:cubicBezTo>
                <a:close/>
                <a:moveTo>
                  <a:pt x="3549459" y="579537"/>
                </a:moveTo>
                <a:cubicBezTo>
                  <a:pt x="3528152" y="595896"/>
                  <a:pt x="3506885" y="612130"/>
                  <a:pt x="3485656" y="628153"/>
                </a:cubicBezTo>
                <a:cubicBezTo>
                  <a:pt x="3461390" y="635012"/>
                  <a:pt x="3437184" y="642082"/>
                  <a:pt x="3413015" y="649306"/>
                </a:cubicBezTo>
                <a:cubicBezTo>
                  <a:pt x="3435531" y="633360"/>
                  <a:pt x="3458086" y="617183"/>
                  <a:pt x="3480679" y="600833"/>
                </a:cubicBezTo>
                <a:cubicBezTo>
                  <a:pt x="3503561" y="593508"/>
                  <a:pt x="3526500" y="586390"/>
                  <a:pt x="3549459" y="579537"/>
                </a:cubicBezTo>
                <a:close/>
                <a:moveTo>
                  <a:pt x="3461506" y="578173"/>
                </a:moveTo>
                <a:cubicBezTo>
                  <a:pt x="3439527" y="593283"/>
                  <a:pt x="3417549" y="608269"/>
                  <a:pt x="3395513" y="623100"/>
                </a:cubicBezTo>
                <a:cubicBezTo>
                  <a:pt x="3371152" y="631323"/>
                  <a:pt x="3346867" y="639661"/>
                  <a:pt x="3322660" y="648018"/>
                </a:cubicBezTo>
                <a:cubicBezTo>
                  <a:pt x="3345753" y="633532"/>
                  <a:pt x="3368789" y="618893"/>
                  <a:pt x="3391805" y="604080"/>
                </a:cubicBezTo>
                <a:cubicBezTo>
                  <a:pt x="3414975" y="595377"/>
                  <a:pt x="3438202" y="586709"/>
                  <a:pt x="3461506" y="578173"/>
                </a:cubicBezTo>
                <a:close/>
                <a:moveTo>
                  <a:pt x="1060762" y="576686"/>
                </a:moveTo>
                <a:cubicBezTo>
                  <a:pt x="1069369" y="585821"/>
                  <a:pt x="1077995" y="594981"/>
                  <a:pt x="1086660" y="604157"/>
                </a:cubicBezTo>
                <a:cubicBezTo>
                  <a:pt x="1077803" y="605214"/>
                  <a:pt x="1069004" y="606271"/>
                  <a:pt x="1060243" y="607308"/>
                </a:cubicBezTo>
                <a:cubicBezTo>
                  <a:pt x="1051598" y="598855"/>
                  <a:pt x="1042991" y="590424"/>
                  <a:pt x="1034403" y="582009"/>
                </a:cubicBezTo>
                <a:cubicBezTo>
                  <a:pt x="1043145" y="580255"/>
                  <a:pt x="1051925" y="578478"/>
                  <a:pt x="1060762" y="576686"/>
                </a:cubicBezTo>
                <a:close/>
                <a:moveTo>
                  <a:pt x="769161" y="576524"/>
                </a:moveTo>
                <a:cubicBezTo>
                  <a:pt x="778056" y="581035"/>
                  <a:pt x="786970" y="585544"/>
                  <a:pt x="795942" y="590052"/>
                </a:cubicBezTo>
                <a:cubicBezTo>
                  <a:pt x="787758" y="591727"/>
                  <a:pt x="779747" y="593273"/>
                  <a:pt x="771889" y="594684"/>
                </a:cubicBezTo>
                <a:cubicBezTo>
                  <a:pt x="763051" y="590945"/>
                  <a:pt x="754252" y="587201"/>
                  <a:pt x="745472" y="583450"/>
                </a:cubicBezTo>
                <a:cubicBezTo>
                  <a:pt x="753214" y="581279"/>
                  <a:pt x="761130" y="578960"/>
                  <a:pt x="769161" y="576524"/>
                </a:cubicBezTo>
                <a:close/>
                <a:moveTo>
                  <a:pt x="1447232" y="575923"/>
                </a:moveTo>
                <a:cubicBezTo>
                  <a:pt x="1522006" y="573785"/>
                  <a:pt x="1611400" y="575101"/>
                  <a:pt x="1695895" y="595973"/>
                </a:cubicBezTo>
                <a:cubicBezTo>
                  <a:pt x="1706058" y="609959"/>
                  <a:pt x="1716336" y="624042"/>
                  <a:pt x="1726865" y="638028"/>
                </a:cubicBezTo>
                <a:cubicBezTo>
                  <a:pt x="1651035" y="624599"/>
                  <a:pt x="1570632" y="622293"/>
                  <a:pt x="1492419" y="622601"/>
                </a:cubicBezTo>
                <a:cubicBezTo>
                  <a:pt x="1422699" y="622927"/>
                  <a:pt x="1353362" y="625963"/>
                  <a:pt x="1285390" y="629594"/>
                </a:cubicBezTo>
                <a:cubicBezTo>
                  <a:pt x="1276168" y="616203"/>
                  <a:pt x="1267043" y="602851"/>
                  <a:pt x="1257993" y="589554"/>
                </a:cubicBezTo>
                <a:cubicBezTo>
                  <a:pt x="1320471" y="583001"/>
                  <a:pt x="1383737" y="577777"/>
                  <a:pt x="1447232" y="575923"/>
                </a:cubicBezTo>
                <a:close/>
                <a:moveTo>
                  <a:pt x="1719776" y="574275"/>
                </a:moveTo>
                <a:cubicBezTo>
                  <a:pt x="1727921" y="578530"/>
                  <a:pt x="1735837" y="583049"/>
                  <a:pt x="1743541" y="587840"/>
                </a:cubicBezTo>
                <a:cubicBezTo>
                  <a:pt x="1745462" y="589031"/>
                  <a:pt x="1747345" y="590240"/>
                  <a:pt x="1749247" y="591443"/>
                </a:cubicBezTo>
                <a:cubicBezTo>
                  <a:pt x="1759122" y="600257"/>
                  <a:pt x="1768766" y="609171"/>
                  <a:pt x="1778238" y="618163"/>
                </a:cubicBezTo>
                <a:cubicBezTo>
                  <a:pt x="1768113" y="613648"/>
                  <a:pt x="1757796" y="609517"/>
                  <a:pt x="1747345" y="605771"/>
                </a:cubicBezTo>
                <a:cubicBezTo>
                  <a:pt x="1738296" y="595262"/>
                  <a:pt x="1729113" y="584736"/>
                  <a:pt x="1719776" y="574275"/>
                </a:cubicBezTo>
                <a:close/>
                <a:moveTo>
                  <a:pt x="897094" y="571741"/>
                </a:moveTo>
                <a:cubicBezTo>
                  <a:pt x="908026" y="579846"/>
                  <a:pt x="918977" y="587944"/>
                  <a:pt x="929928" y="596030"/>
                </a:cubicBezTo>
                <a:cubicBezTo>
                  <a:pt x="921647" y="597414"/>
                  <a:pt x="913444" y="598739"/>
                  <a:pt x="905355" y="599969"/>
                </a:cubicBezTo>
                <a:cubicBezTo>
                  <a:pt x="894251" y="592668"/>
                  <a:pt x="883185" y="585387"/>
                  <a:pt x="872215" y="578127"/>
                </a:cubicBezTo>
                <a:cubicBezTo>
                  <a:pt x="880399" y="576061"/>
                  <a:pt x="888717" y="573923"/>
                  <a:pt x="897094" y="571741"/>
                </a:cubicBezTo>
                <a:close/>
                <a:moveTo>
                  <a:pt x="703475" y="570709"/>
                </a:moveTo>
                <a:cubicBezTo>
                  <a:pt x="712082" y="574474"/>
                  <a:pt x="720727" y="578219"/>
                  <a:pt x="729372" y="581948"/>
                </a:cubicBezTo>
                <a:cubicBezTo>
                  <a:pt x="726625" y="582670"/>
                  <a:pt x="723897" y="583391"/>
                  <a:pt x="721188" y="584073"/>
                </a:cubicBezTo>
                <a:cubicBezTo>
                  <a:pt x="715655" y="585468"/>
                  <a:pt x="710199" y="586834"/>
                  <a:pt x="704742" y="588188"/>
                </a:cubicBezTo>
                <a:cubicBezTo>
                  <a:pt x="696289" y="585214"/>
                  <a:pt x="687855" y="582219"/>
                  <a:pt x="679421" y="579204"/>
                </a:cubicBezTo>
                <a:cubicBezTo>
                  <a:pt x="682303" y="578217"/>
                  <a:pt x="685146" y="577245"/>
                  <a:pt x="688028" y="576248"/>
                </a:cubicBezTo>
                <a:cubicBezTo>
                  <a:pt x="693081" y="574490"/>
                  <a:pt x="698249" y="572628"/>
                  <a:pt x="703475" y="570709"/>
                </a:cubicBezTo>
                <a:close/>
                <a:moveTo>
                  <a:pt x="1092750" y="570202"/>
                </a:moveTo>
                <a:cubicBezTo>
                  <a:pt x="1101472" y="580188"/>
                  <a:pt x="1110233" y="590199"/>
                  <a:pt x="1119032" y="600238"/>
                </a:cubicBezTo>
                <a:cubicBezTo>
                  <a:pt x="1109945" y="601333"/>
                  <a:pt x="1100934" y="602428"/>
                  <a:pt x="1091943" y="603523"/>
                </a:cubicBezTo>
                <a:cubicBezTo>
                  <a:pt x="1083163" y="594221"/>
                  <a:pt x="1074422" y="584939"/>
                  <a:pt x="1065700" y="575683"/>
                </a:cubicBezTo>
                <a:cubicBezTo>
                  <a:pt x="1067275" y="575366"/>
                  <a:pt x="1068831" y="575049"/>
                  <a:pt x="1070406" y="574730"/>
                </a:cubicBezTo>
                <a:cubicBezTo>
                  <a:pt x="1077823" y="573222"/>
                  <a:pt x="1085277" y="571712"/>
                  <a:pt x="1092750" y="570202"/>
                </a:cubicBezTo>
                <a:close/>
                <a:moveTo>
                  <a:pt x="3779601" y="567589"/>
                </a:moveTo>
                <a:cubicBezTo>
                  <a:pt x="3764807" y="581379"/>
                  <a:pt x="3749515" y="595588"/>
                  <a:pt x="3733722" y="610151"/>
                </a:cubicBezTo>
                <a:cubicBezTo>
                  <a:pt x="3711129" y="614167"/>
                  <a:pt x="3688497" y="618547"/>
                  <a:pt x="3665827" y="623235"/>
                </a:cubicBezTo>
                <a:cubicBezTo>
                  <a:pt x="3682426" y="608672"/>
                  <a:pt x="3699371" y="593715"/>
                  <a:pt x="3716662" y="578340"/>
                </a:cubicBezTo>
                <a:cubicBezTo>
                  <a:pt x="3737680" y="574380"/>
                  <a:pt x="3758660" y="570766"/>
                  <a:pt x="3779601" y="567589"/>
                </a:cubicBezTo>
                <a:close/>
                <a:moveTo>
                  <a:pt x="800150" y="566799"/>
                </a:moveTo>
                <a:cubicBezTo>
                  <a:pt x="809391" y="572217"/>
                  <a:pt x="818670" y="577639"/>
                  <a:pt x="827988" y="583066"/>
                </a:cubicBezTo>
                <a:cubicBezTo>
                  <a:pt x="819746" y="584962"/>
                  <a:pt x="811620" y="586766"/>
                  <a:pt x="803646" y="588455"/>
                </a:cubicBezTo>
                <a:cubicBezTo>
                  <a:pt x="794348" y="583792"/>
                  <a:pt x="785126" y="579130"/>
                  <a:pt x="775923" y="574469"/>
                </a:cubicBezTo>
                <a:cubicBezTo>
                  <a:pt x="783858" y="572015"/>
                  <a:pt x="791946" y="569458"/>
                  <a:pt x="800150" y="566799"/>
                </a:cubicBezTo>
                <a:close/>
                <a:moveTo>
                  <a:pt x="1124892" y="563758"/>
                </a:moveTo>
                <a:cubicBezTo>
                  <a:pt x="1133710" y="574578"/>
                  <a:pt x="1142548" y="585425"/>
                  <a:pt x="1151443" y="596299"/>
                </a:cubicBezTo>
                <a:cubicBezTo>
                  <a:pt x="1142298" y="597414"/>
                  <a:pt x="1133153" y="598509"/>
                  <a:pt x="1124066" y="599623"/>
                </a:cubicBezTo>
                <a:cubicBezTo>
                  <a:pt x="1115171" y="589473"/>
                  <a:pt x="1106314" y="579349"/>
                  <a:pt x="1097476" y="569249"/>
                </a:cubicBezTo>
                <a:cubicBezTo>
                  <a:pt x="1106602" y="567410"/>
                  <a:pt x="1115728" y="565577"/>
                  <a:pt x="1124892" y="563758"/>
                </a:cubicBezTo>
                <a:close/>
                <a:moveTo>
                  <a:pt x="928410" y="563477"/>
                </a:moveTo>
                <a:cubicBezTo>
                  <a:pt x="939418" y="572536"/>
                  <a:pt x="950408" y="581546"/>
                  <a:pt x="961359" y="590520"/>
                </a:cubicBezTo>
                <a:cubicBezTo>
                  <a:pt x="952925" y="592061"/>
                  <a:pt x="944548" y="593546"/>
                  <a:pt x="936267" y="594962"/>
                </a:cubicBezTo>
                <a:cubicBezTo>
                  <a:pt x="925125" y="586737"/>
                  <a:pt x="913982" y="578494"/>
                  <a:pt x="902839" y="570242"/>
                </a:cubicBezTo>
                <a:cubicBezTo>
                  <a:pt x="911292" y="568031"/>
                  <a:pt x="919803" y="565773"/>
                  <a:pt x="928410" y="563477"/>
                </a:cubicBezTo>
                <a:close/>
                <a:moveTo>
                  <a:pt x="734502" y="558818"/>
                </a:moveTo>
                <a:cubicBezTo>
                  <a:pt x="743570" y="563495"/>
                  <a:pt x="752696" y="568154"/>
                  <a:pt x="761822" y="572805"/>
                </a:cubicBezTo>
                <a:cubicBezTo>
                  <a:pt x="753426" y="575312"/>
                  <a:pt x="745184" y="577666"/>
                  <a:pt x="737134" y="579863"/>
                </a:cubicBezTo>
                <a:cubicBezTo>
                  <a:pt x="728124" y="575996"/>
                  <a:pt x="719151" y="572113"/>
                  <a:pt x="710199" y="568209"/>
                </a:cubicBezTo>
                <a:cubicBezTo>
                  <a:pt x="718133" y="565235"/>
                  <a:pt x="726222" y="562102"/>
                  <a:pt x="734502" y="558818"/>
                </a:cubicBezTo>
                <a:close/>
                <a:moveTo>
                  <a:pt x="3847630" y="558817"/>
                </a:moveTo>
                <a:cubicBezTo>
                  <a:pt x="3834220" y="571913"/>
                  <a:pt x="3820561" y="585199"/>
                  <a:pt x="3806671" y="598624"/>
                </a:cubicBezTo>
                <a:cubicBezTo>
                  <a:pt x="3788496" y="601122"/>
                  <a:pt x="3770302" y="603869"/>
                  <a:pt x="3752127" y="606943"/>
                </a:cubicBezTo>
                <a:cubicBezTo>
                  <a:pt x="3748497" y="607558"/>
                  <a:pt x="3744846" y="608192"/>
                  <a:pt x="3741196" y="608845"/>
                </a:cubicBezTo>
                <a:cubicBezTo>
                  <a:pt x="3756873" y="594365"/>
                  <a:pt x="3772070" y="580232"/>
                  <a:pt x="3786747" y="566548"/>
                </a:cubicBezTo>
                <a:cubicBezTo>
                  <a:pt x="3807074" y="563554"/>
                  <a:pt x="3827381" y="560964"/>
                  <a:pt x="3847630" y="558817"/>
                </a:cubicBezTo>
                <a:close/>
                <a:moveTo>
                  <a:pt x="3453802" y="558252"/>
                </a:moveTo>
                <a:cubicBezTo>
                  <a:pt x="3433322" y="571646"/>
                  <a:pt x="3412880" y="584926"/>
                  <a:pt x="3392439" y="598067"/>
                </a:cubicBezTo>
                <a:cubicBezTo>
                  <a:pt x="3375225" y="604541"/>
                  <a:pt x="3358068" y="611016"/>
                  <a:pt x="3341008" y="617471"/>
                </a:cubicBezTo>
                <a:lnTo>
                  <a:pt x="3337415" y="618816"/>
                </a:lnTo>
                <a:cubicBezTo>
                  <a:pt x="3333208" y="620411"/>
                  <a:pt x="3329039" y="621986"/>
                  <a:pt x="3324831" y="623581"/>
                </a:cubicBezTo>
                <a:cubicBezTo>
                  <a:pt x="3346060" y="610862"/>
                  <a:pt x="3367289" y="598009"/>
                  <a:pt x="3388558" y="585014"/>
                </a:cubicBezTo>
                <a:cubicBezTo>
                  <a:pt x="3393457" y="583007"/>
                  <a:pt x="3398337" y="581001"/>
                  <a:pt x="3403236" y="578987"/>
                </a:cubicBezTo>
                <a:lnTo>
                  <a:pt x="3424293" y="570340"/>
                </a:lnTo>
                <a:cubicBezTo>
                  <a:pt x="3434013" y="566350"/>
                  <a:pt x="3443870" y="562315"/>
                  <a:pt x="3453802" y="558252"/>
                </a:cubicBezTo>
                <a:close/>
                <a:moveTo>
                  <a:pt x="3627019" y="557583"/>
                </a:moveTo>
                <a:cubicBezTo>
                  <a:pt x="3606922" y="573933"/>
                  <a:pt x="3586826" y="590175"/>
                  <a:pt x="3566789" y="606251"/>
                </a:cubicBezTo>
                <a:cubicBezTo>
                  <a:pt x="3543637" y="612188"/>
                  <a:pt x="3520487" y="618412"/>
                  <a:pt x="3497356" y="624868"/>
                </a:cubicBezTo>
                <a:cubicBezTo>
                  <a:pt x="3518643" y="608749"/>
                  <a:pt x="3539987" y="592440"/>
                  <a:pt x="3561332" y="576006"/>
                </a:cubicBezTo>
                <a:cubicBezTo>
                  <a:pt x="3583215" y="569575"/>
                  <a:pt x="3605116" y="563418"/>
                  <a:pt x="3627019" y="557583"/>
                </a:cubicBezTo>
                <a:close/>
                <a:moveTo>
                  <a:pt x="1157360" y="557403"/>
                </a:moveTo>
                <a:cubicBezTo>
                  <a:pt x="1166237" y="569039"/>
                  <a:pt x="1175151" y="580701"/>
                  <a:pt x="1184104" y="592394"/>
                </a:cubicBezTo>
                <a:cubicBezTo>
                  <a:pt x="1174805" y="593493"/>
                  <a:pt x="1165526" y="594601"/>
                  <a:pt x="1156265" y="595723"/>
                </a:cubicBezTo>
                <a:cubicBezTo>
                  <a:pt x="1147293" y="584734"/>
                  <a:pt x="1138341" y="573777"/>
                  <a:pt x="1129445" y="562849"/>
                </a:cubicBezTo>
                <a:cubicBezTo>
                  <a:pt x="1138725" y="561011"/>
                  <a:pt x="1148042" y="559197"/>
                  <a:pt x="1157360" y="557403"/>
                </a:cubicBezTo>
                <a:close/>
                <a:moveTo>
                  <a:pt x="831100" y="556521"/>
                </a:moveTo>
                <a:cubicBezTo>
                  <a:pt x="840592" y="562834"/>
                  <a:pt x="850101" y="569158"/>
                  <a:pt x="859688" y="575493"/>
                </a:cubicBezTo>
                <a:cubicBezTo>
                  <a:pt x="851273" y="577571"/>
                  <a:pt x="842993" y="579566"/>
                  <a:pt x="834828" y="581479"/>
                </a:cubicBezTo>
                <a:cubicBezTo>
                  <a:pt x="825260" y="575915"/>
                  <a:pt x="815731" y="570355"/>
                  <a:pt x="806240" y="564801"/>
                </a:cubicBezTo>
                <a:cubicBezTo>
                  <a:pt x="814424" y="562125"/>
                  <a:pt x="822705" y="559360"/>
                  <a:pt x="831100" y="556521"/>
                </a:cubicBezTo>
                <a:close/>
                <a:moveTo>
                  <a:pt x="959995" y="554986"/>
                </a:moveTo>
                <a:cubicBezTo>
                  <a:pt x="970792" y="564747"/>
                  <a:pt x="981762" y="574628"/>
                  <a:pt x="992847" y="584605"/>
                </a:cubicBezTo>
                <a:cubicBezTo>
                  <a:pt x="984221" y="586269"/>
                  <a:pt x="975691" y="587873"/>
                  <a:pt x="967218" y="589441"/>
                </a:cubicBezTo>
                <a:cubicBezTo>
                  <a:pt x="956114" y="580346"/>
                  <a:pt x="944971" y="571216"/>
                  <a:pt x="933789" y="562033"/>
                </a:cubicBezTo>
                <a:cubicBezTo>
                  <a:pt x="942473" y="559714"/>
                  <a:pt x="951195" y="557362"/>
                  <a:pt x="959995" y="554986"/>
                </a:cubicBezTo>
                <a:close/>
                <a:moveTo>
                  <a:pt x="3912722" y="553916"/>
                </a:moveTo>
                <a:cubicBezTo>
                  <a:pt x="3900925" y="565923"/>
                  <a:pt x="3889072" y="577975"/>
                  <a:pt x="3877121" y="590071"/>
                </a:cubicBezTo>
                <a:cubicBezTo>
                  <a:pt x="3855949" y="592349"/>
                  <a:pt x="3834682" y="594860"/>
                  <a:pt x="3813395" y="597702"/>
                </a:cubicBezTo>
                <a:cubicBezTo>
                  <a:pt x="3827189" y="584348"/>
                  <a:pt x="3840753" y="571143"/>
                  <a:pt x="3854086" y="558121"/>
                </a:cubicBezTo>
                <a:cubicBezTo>
                  <a:pt x="3854316" y="558100"/>
                  <a:pt x="3854528" y="558073"/>
                  <a:pt x="3854739" y="558052"/>
                </a:cubicBezTo>
                <a:cubicBezTo>
                  <a:pt x="3874105" y="556102"/>
                  <a:pt x="3893452" y="554794"/>
                  <a:pt x="3912722" y="553916"/>
                </a:cubicBezTo>
                <a:close/>
                <a:moveTo>
                  <a:pt x="1671803" y="553299"/>
                </a:moveTo>
                <a:cubicBezTo>
                  <a:pt x="1683618" y="557566"/>
                  <a:pt x="1694992" y="562280"/>
                  <a:pt x="1705962" y="567449"/>
                </a:cubicBezTo>
                <a:cubicBezTo>
                  <a:pt x="1716413" y="578899"/>
                  <a:pt x="1726615" y="590486"/>
                  <a:pt x="1736644" y="602063"/>
                </a:cubicBezTo>
                <a:cubicBezTo>
                  <a:pt x="1724463" y="598028"/>
                  <a:pt x="1712110" y="594474"/>
                  <a:pt x="1699641" y="591335"/>
                </a:cubicBezTo>
                <a:cubicBezTo>
                  <a:pt x="1698892" y="590301"/>
                  <a:pt x="1698143" y="589266"/>
                  <a:pt x="1697394" y="588234"/>
                </a:cubicBezTo>
                <a:cubicBezTo>
                  <a:pt x="1688959" y="576640"/>
                  <a:pt x="1680448" y="564953"/>
                  <a:pt x="1671803" y="553299"/>
                </a:cubicBezTo>
                <a:close/>
                <a:moveTo>
                  <a:pt x="3975680" y="552377"/>
                </a:moveTo>
                <a:cubicBezTo>
                  <a:pt x="3965977" y="562674"/>
                  <a:pt x="3956237" y="572972"/>
                  <a:pt x="3946496" y="583262"/>
                </a:cubicBezTo>
                <a:cubicBezTo>
                  <a:pt x="3925536" y="585168"/>
                  <a:pt x="3904460" y="587187"/>
                  <a:pt x="3883288" y="589421"/>
                </a:cubicBezTo>
                <a:cubicBezTo>
                  <a:pt x="3895085" y="577458"/>
                  <a:pt x="3906823" y="565537"/>
                  <a:pt x="3918466" y="553662"/>
                </a:cubicBezTo>
                <a:cubicBezTo>
                  <a:pt x="3937639" y="552874"/>
                  <a:pt x="3956717" y="552503"/>
                  <a:pt x="3975680" y="552377"/>
                </a:cubicBezTo>
                <a:close/>
                <a:moveTo>
                  <a:pt x="1190175" y="551237"/>
                </a:moveTo>
                <a:cubicBezTo>
                  <a:pt x="1199089" y="563656"/>
                  <a:pt x="1208023" y="576104"/>
                  <a:pt x="1217014" y="588586"/>
                </a:cubicBezTo>
                <a:cubicBezTo>
                  <a:pt x="1207581" y="589656"/>
                  <a:pt x="1198148" y="590745"/>
                  <a:pt x="1188753" y="591850"/>
                </a:cubicBezTo>
                <a:cubicBezTo>
                  <a:pt x="1179723" y="580057"/>
                  <a:pt x="1170732" y="568296"/>
                  <a:pt x="1161760" y="556563"/>
                </a:cubicBezTo>
                <a:cubicBezTo>
                  <a:pt x="1171212" y="554755"/>
                  <a:pt x="1180684" y="552974"/>
                  <a:pt x="1190175" y="551237"/>
                </a:cubicBezTo>
                <a:close/>
                <a:moveTo>
                  <a:pt x="3544752" y="548490"/>
                </a:moveTo>
                <a:cubicBezTo>
                  <a:pt x="3523561" y="564054"/>
                  <a:pt x="3502331" y="579556"/>
                  <a:pt x="3481102" y="594922"/>
                </a:cubicBezTo>
                <a:cubicBezTo>
                  <a:pt x="3458028" y="602294"/>
                  <a:pt x="3434993" y="609863"/>
                  <a:pt x="3411996" y="617567"/>
                </a:cubicBezTo>
                <a:cubicBezTo>
                  <a:pt x="3434321" y="602447"/>
                  <a:pt x="3456587" y="587218"/>
                  <a:pt x="3478874" y="571838"/>
                </a:cubicBezTo>
                <a:cubicBezTo>
                  <a:pt x="3500795" y="563888"/>
                  <a:pt x="3522755" y="556079"/>
                  <a:pt x="3544752" y="548490"/>
                </a:cubicBezTo>
                <a:close/>
                <a:moveTo>
                  <a:pt x="3417914" y="547274"/>
                </a:moveTo>
                <a:cubicBezTo>
                  <a:pt x="3407482" y="553347"/>
                  <a:pt x="3397068" y="559393"/>
                  <a:pt x="3386675" y="565406"/>
                </a:cubicBezTo>
                <a:cubicBezTo>
                  <a:pt x="3375474" y="570376"/>
                  <a:pt x="3364293" y="575325"/>
                  <a:pt x="3353150" y="580257"/>
                </a:cubicBezTo>
                <a:cubicBezTo>
                  <a:pt x="3363601" y="574599"/>
                  <a:pt x="3374072" y="568913"/>
                  <a:pt x="3384580" y="563197"/>
                </a:cubicBezTo>
                <a:cubicBezTo>
                  <a:pt x="3395666" y="557910"/>
                  <a:pt x="3406771" y="552603"/>
                  <a:pt x="3417914" y="547274"/>
                </a:cubicBezTo>
                <a:close/>
                <a:moveTo>
                  <a:pt x="3441602" y="546763"/>
                </a:moveTo>
                <a:cubicBezTo>
                  <a:pt x="3424081" y="557595"/>
                  <a:pt x="3406617" y="568338"/>
                  <a:pt x="3389192" y="578991"/>
                </a:cubicBezTo>
                <a:cubicBezTo>
                  <a:pt x="3370037" y="586864"/>
                  <a:pt x="3350940" y="594701"/>
                  <a:pt x="3331939" y="602486"/>
                </a:cubicBezTo>
                <a:cubicBezTo>
                  <a:pt x="3349941" y="592221"/>
                  <a:pt x="3367982" y="581863"/>
                  <a:pt x="3386060" y="571406"/>
                </a:cubicBezTo>
                <a:cubicBezTo>
                  <a:pt x="3399931" y="565256"/>
                  <a:pt x="3413840" y="559080"/>
                  <a:pt x="3427808" y="552880"/>
                </a:cubicBezTo>
                <a:cubicBezTo>
                  <a:pt x="3432400" y="550844"/>
                  <a:pt x="3436992" y="548801"/>
                  <a:pt x="3441602" y="546763"/>
                </a:cubicBezTo>
                <a:close/>
                <a:moveTo>
                  <a:pt x="991906" y="546361"/>
                </a:moveTo>
                <a:cubicBezTo>
                  <a:pt x="1002722" y="557003"/>
                  <a:pt x="1013577" y="567679"/>
                  <a:pt x="1024471" y="578380"/>
                </a:cubicBezTo>
                <a:cubicBezTo>
                  <a:pt x="1015690" y="580132"/>
                  <a:pt x="1006968" y="581856"/>
                  <a:pt x="998323" y="583541"/>
                </a:cubicBezTo>
                <a:cubicBezTo>
                  <a:pt x="987103" y="573450"/>
                  <a:pt x="976037" y="563475"/>
                  <a:pt x="965105" y="553604"/>
                </a:cubicBezTo>
                <a:cubicBezTo>
                  <a:pt x="967814" y="552870"/>
                  <a:pt x="970523" y="552138"/>
                  <a:pt x="973251" y="551401"/>
                </a:cubicBezTo>
                <a:cubicBezTo>
                  <a:pt x="979418" y="549731"/>
                  <a:pt x="985643" y="548050"/>
                  <a:pt x="991906" y="546361"/>
                </a:cubicBezTo>
                <a:close/>
                <a:moveTo>
                  <a:pt x="765318" y="546252"/>
                </a:moveTo>
                <a:cubicBezTo>
                  <a:pt x="774694" y="551821"/>
                  <a:pt x="784127" y="557387"/>
                  <a:pt x="793579" y="562945"/>
                </a:cubicBezTo>
                <a:cubicBezTo>
                  <a:pt x="785107" y="565666"/>
                  <a:pt x="776788" y="568275"/>
                  <a:pt x="768603" y="570759"/>
                </a:cubicBezTo>
                <a:cubicBezTo>
                  <a:pt x="759209" y="565987"/>
                  <a:pt x="749852" y="561206"/>
                  <a:pt x="740516" y="556409"/>
                </a:cubicBezTo>
                <a:cubicBezTo>
                  <a:pt x="748642" y="553143"/>
                  <a:pt x="756904" y="549756"/>
                  <a:pt x="765318" y="546252"/>
                </a:cubicBezTo>
                <a:close/>
                <a:moveTo>
                  <a:pt x="862262" y="545835"/>
                </a:moveTo>
                <a:cubicBezTo>
                  <a:pt x="871926" y="553039"/>
                  <a:pt x="881609" y="560250"/>
                  <a:pt x="891331" y="567462"/>
                </a:cubicBezTo>
                <a:cubicBezTo>
                  <a:pt x="882743" y="569685"/>
                  <a:pt x="874270" y="571848"/>
                  <a:pt x="865875" y="573944"/>
                </a:cubicBezTo>
                <a:cubicBezTo>
                  <a:pt x="856134" y="567487"/>
                  <a:pt x="846412" y="561045"/>
                  <a:pt x="836749" y="554611"/>
                </a:cubicBezTo>
                <a:cubicBezTo>
                  <a:pt x="845145" y="551750"/>
                  <a:pt x="853655" y="548819"/>
                  <a:pt x="862262" y="545835"/>
                </a:cubicBezTo>
                <a:close/>
                <a:moveTo>
                  <a:pt x="1693340" y="545583"/>
                </a:moveTo>
                <a:cubicBezTo>
                  <a:pt x="1704579" y="553929"/>
                  <a:pt x="1715472" y="562565"/>
                  <a:pt x="1726058" y="571404"/>
                </a:cubicBezTo>
                <a:cubicBezTo>
                  <a:pt x="1720698" y="568534"/>
                  <a:pt x="1715260" y="565779"/>
                  <a:pt x="1709708" y="563137"/>
                </a:cubicBezTo>
                <a:cubicBezTo>
                  <a:pt x="1704329" y="557243"/>
                  <a:pt x="1698873" y="551385"/>
                  <a:pt x="1693340" y="545583"/>
                </a:cubicBezTo>
                <a:close/>
                <a:moveTo>
                  <a:pt x="1223354" y="545374"/>
                </a:moveTo>
                <a:cubicBezTo>
                  <a:pt x="1232230" y="558480"/>
                  <a:pt x="1241164" y="571671"/>
                  <a:pt x="1250193" y="584939"/>
                </a:cubicBezTo>
                <a:cubicBezTo>
                  <a:pt x="1240607" y="585961"/>
                  <a:pt x="1231039" y="587001"/>
                  <a:pt x="1221490" y="588075"/>
                </a:cubicBezTo>
                <a:cubicBezTo>
                  <a:pt x="1212441" y="575502"/>
                  <a:pt x="1203431" y="562962"/>
                  <a:pt x="1194440" y="550454"/>
                </a:cubicBezTo>
                <a:cubicBezTo>
                  <a:pt x="1204065" y="548707"/>
                  <a:pt x="1213710" y="547022"/>
                  <a:pt x="1223354" y="545374"/>
                </a:cubicBezTo>
                <a:close/>
                <a:moveTo>
                  <a:pt x="3700274" y="539418"/>
                </a:moveTo>
                <a:cubicBezTo>
                  <a:pt x="3681369" y="555627"/>
                  <a:pt x="3662464" y="571758"/>
                  <a:pt x="3643637" y="587740"/>
                </a:cubicBezTo>
                <a:cubicBezTo>
                  <a:pt x="3621408" y="592732"/>
                  <a:pt x="3599180" y="598067"/>
                  <a:pt x="3576971" y="603677"/>
                </a:cubicBezTo>
                <a:cubicBezTo>
                  <a:pt x="3597028" y="587546"/>
                  <a:pt x="3617124" y="571266"/>
                  <a:pt x="3637239" y="554886"/>
                </a:cubicBezTo>
                <a:cubicBezTo>
                  <a:pt x="3658238" y="549393"/>
                  <a:pt x="3679256" y="544219"/>
                  <a:pt x="3700274" y="539418"/>
                </a:cubicBezTo>
                <a:close/>
                <a:moveTo>
                  <a:pt x="1024163" y="537704"/>
                </a:moveTo>
                <a:cubicBezTo>
                  <a:pt x="1034826" y="549088"/>
                  <a:pt x="1045565" y="560513"/>
                  <a:pt x="1056324" y="571967"/>
                </a:cubicBezTo>
                <a:cubicBezTo>
                  <a:pt x="1047390" y="573781"/>
                  <a:pt x="1038495" y="575577"/>
                  <a:pt x="1029658" y="577349"/>
                </a:cubicBezTo>
                <a:cubicBezTo>
                  <a:pt x="1018649" y="566549"/>
                  <a:pt x="1007698" y="555783"/>
                  <a:pt x="996786" y="545043"/>
                </a:cubicBezTo>
                <a:cubicBezTo>
                  <a:pt x="1005834" y="542605"/>
                  <a:pt x="1014960" y="540156"/>
                  <a:pt x="1024163" y="537704"/>
                </a:cubicBezTo>
                <a:close/>
                <a:moveTo>
                  <a:pt x="893655" y="534855"/>
                </a:moveTo>
                <a:cubicBezTo>
                  <a:pt x="903492" y="542970"/>
                  <a:pt x="913309" y="551053"/>
                  <a:pt x="923088" y="559109"/>
                </a:cubicBezTo>
                <a:cubicBezTo>
                  <a:pt x="914347" y="561441"/>
                  <a:pt x="905663" y="563733"/>
                  <a:pt x="897075" y="565971"/>
                </a:cubicBezTo>
                <a:cubicBezTo>
                  <a:pt x="887200" y="558644"/>
                  <a:pt x="877363" y="551318"/>
                  <a:pt x="867526" y="543998"/>
                </a:cubicBezTo>
                <a:cubicBezTo>
                  <a:pt x="876153" y="540993"/>
                  <a:pt x="884875" y="537943"/>
                  <a:pt x="893655" y="534855"/>
                </a:cubicBezTo>
                <a:close/>
                <a:moveTo>
                  <a:pt x="796173" y="533172"/>
                </a:moveTo>
                <a:cubicBezTo>
                  <a:pt x="805798" y="539627"/>
                  <a:pt x="815443" y="546083"/>
                  <a:pt x="825126" y="552548"/>
                </a:cubicBezTo>
                <a:cubicBezTo>
                  <a:pt x="816538" y="555441"/>
                  <a:pt x="808065" y="558259"/>
                  <a:pt x="799708" y="560972"/>
                </a:cubicBezTo>
                <a:cubicBezTo>
                  <a:pt x="790044" y="555299"/>
                  <a:pt x="780419" y="549626"/>
                  <a:pt x="770832" y="543943"/>
                </a:cubicBezTo>
                <a:cubicBezTo>
                  <a:pt x="779170" y="540446"/>
                  <a:pt x="787624" y="536849"/>
                  <a:pt x="796173" y="533172"/>
                </a:cubicBezTo>
                <a:close/>
                <a:moveTo>
                  <a:pt x="1056881" y="529076"/>
                </a:moveTo>
                <a:cubicBezTo>
                  <a:pt x="1067390" y="541147"/>
                  <a:pt x="1077957" y="553268"/>
                  <a:pt x="1088581" y="565429"/>
                </a:cubicBezTo>
                <a:cubicBezTo>
                  <a:pt x="1082145" y="566734"/>
                  <a:pt x="1075709" y="568036"/>
                  <a:pt x="1069311" y="569339"/>
                </a:cubicBezTo>
                <a:cubicBezTo>
                  <a:pt x="1066622" y="569885"/>
                  <a:pt x="1063951" y="570425"/>
                  <a:pt x="1061261" y="570968"/>
                </a:cubicBezTo>
                <a:cubicBezTo>
                  <a:pt x="1050407" y="559429"/>
                  <a:pt x="1039609" y="547921"/>
                  <a:pt x="1028851" y="536454"/>
                </a:cubicBezTo>
                <a:cubicBezTo>
                  <a:pt x="1038130" y="533989"/>
                  <a:pt x="1047467" y="531526"/>
                  <a:pt x="1056881" y="529076"/>
                </a:cubicBezTo>
                <a:close/>
                <a:moveTo>
                  <a:pt x="3769957" y="524944"/>
                </a:moveTo>
                <a:cubicBezTo>
                  <a:pt x="3752320" y="540819"/>
                  <a:pt x="3734702" y="556638"/>
                  <a:pt x="3717142" y="572313"/>
                </a:cubicBezTo>
                <a:cubicBezTo>
                  <a:pt x="3717027" y="572419"/>
                  <a:pt x="3716911" y="572521"/>
                  <a:pt x="3716797" y="572626"/>
                </a:cubicBezTo>
                <a:cubicBezTo>
                  <a:pt x="3695394" y="576645"/>
                  <a:pt x="3673992" y="581045"/>
                  <a:pt x="3652570" y="585765"/>
                </a:cubicBezTo>
                <a:cubicBezTo>
                  <a:pt x="3671418" y="569756"/>
                  <a:pt x="3690303" y="553616"/>
                  <a:pt x="3709189" y="537397"/>
                </a:cubicBezTo>
                <a:cubicBezTo>
                  <a:pt x="3729457" y="532873"/>
                  <a:pt x="3749707" y="528698"/>
                  <a:pt x="3769957" y="524944"/>
                </a:cubicBezTo>
                <a:close/>
                <a:moveTo>
                  <a:pt x="1402027" y="523914"/>
                </a:moveTo>
                <a:cubicBezTo>
                  <a:pt x="1507213" y="518162"/>
                  <a:pt x="1592034" y="526498"/>
                  <a:pt x="1662101" y="549921"/>
                </a:cubicBezTo>
                <a:cubicBezTo>
                  <a:pt x="1671880" y="563005"/>
                  <a:pt x="1681467" y="576155"/>
                  <a:pt x="1690977" y="589208"/>
                </a:cubicBezTo>
                <a:cubicBezTo>
                  <a:pt x="1607730" y="569620"/>
                  <a:pt x="1520392" y="568413"/>
                  <a:pt x="1447079" y="570511"/>
                </a:cubicBezTo>
                <a:cubicBezTo>
                  <a:pt x="1382430" y="572401"/>
                  <a:pt x="1318070" y="577771"/>
                  <a:pt x="1254535" y="584478"/>
                </a:cubicBezTo>
                <a:cubicBezTo>
                  <a:pt x="1245448" y="571135"/>
                  <a:pt x="1236437" y="557860"/>
                  <a:pt x="1227523" y="544665"/>
                </a:cubicBezTo>
                <a:cubicBezTo>
                  <a:pt x="1285390" y="534886"/>
                  <a:pt x="1343737" y="527134"/>
                  <a:pt x="1402027" y="523914"/>
                </a:cubicBezTo>
                <a:close/>
                <a:moveTo>
                  <a:pt x="925394" y="523691"/>
                </a:moveTo>
                <a:cubicBezTo>
                  <a:pt x="935153" y="532531"/>
                  <a:pt x="945028" y="541472"/>
                  <a:pt x="955057" y="550530"/>
                </a:cubicBezTo>
                <a:cubicBezTo>
                  <a:pt x="946143" y="552938"/>
                  <a:pt x="937267" y="555326"/>
                  <a:pt x="928487" y="557672"/>
                </a:cubicBezTo>
                <a:cubicBezTo>
                  <a:pt x="918573" y="549512"/>
                  <a:pt x="908621" y="541320"/>
                  <a:pt x="898670" y="533097"/>
                </a:cubicBezTo>
                <a:cubicBezTo>
                  <a:pt x="902973" y="531581"/>
                  <a:pt x="907296" y="530058"/>
                  <a:pt x="911638" y="528531"/>
                </a:cubicBezTo>
                <a:cubicBezTo>
                  <a:pt x="916191" y="526924"/>
                  <a:pt x="920783" y="525311"/>
                  <a:pt x="925394" y="523691"/>
                </a:cubicBezTo>
                <a:close/>
                <a:moveTo>
                  <a:pt x="3540660" y="523301"/>
                </a:moveTo>
                <a:cubicBezTo>
                  <a:pt x="3520084" y="537666"/>
                  <a:pt x="3499623" y="551898"/>
                  <a:pt x="3479162" y="566013"/>
                </a:cubicBezTo>
                <a:cubicBezTo>
                  <a:pt x="3457068" y="574013"/>
                  <a:pt x="3435070" y="582134"/>
                  <a:pt x="3413187" y="590305"/>
                </a:cubicBezTo>
                <a:cubicBezTo>
                  <a:pt x="3434282" y="576661"/>
                  <a:pt x="3455397" y="562878"/>
                  <a:pt x="3476587" y="548967"/>
                </a:cubicBezTo>
                <a:cubicBezTo>
                  <a:pt x="3497548" y="540452"/>
                  <a:pt x="3518931" y="531854"/>
                  <a:pt x="3540660" y="523301"/>
                </a:cubicBezTo>
                <a:close/>
                <a:moveTo>
                  <a:pt x="3623041" y="522588"/>
                </a:moveTo>
                <a:cubicBezTo>
                  <a:pt x="3602581" y="538525"/>
                  <a:pt x="3582081" y="554409"/>
                  <a:pt x="3561562" y="570211"/>
                </a:cubicBezTo>
                <a:cubicBezTo>
                  <a:pt x="3539296" y="576740"/>
                  <a:pt x="3517068" y="583529"/>
                  <a:pt x="3494877" y="590534"/>
                </a:cubicBezTo>
                <a:cubicBezTo>
                  <a:pt x="3516299" y="574976"/>
                  <a:pt x="3537740" y="559303"/>
                  <a:pt x="3559104" y="543570"/>
                </a:cubicBezTo>
                <a:cubicBezTo>
                  <a:pt x="3580391" y="536329"/>
                  <a:pt x="3601716" y="529311"/>
                  <a:pt x="3623041" y="522588"/>
                </a:cubicBezTo>
                <a:close/>
                <a:moveTo>
                  <a:pt x="1089811" y="520638"/>
                </a:moveTo>
                <a:cubicBezTo>
                  <a:pt x="1100147" y="533353"/>
                  <a:pt x="1110522" y="546119"/>
                  <a:pt x="1120954" y="558930"/>
                </a:cubicBezTo>
                <a:cubicBezTo>
                  <a:pt x="1111712" y="560769"/>
                  <a:pt x="1102510" y="562619"/>
                  <a:pt x="1093307" y="564475"/>
                </a:cubicBezTo>
                <a:cubicBezTo>
                  <a:pt x="1082626" y="552238"/>
                  <a:pt x="1072001" y="540044"/>
                  <a:pt x="1061415" y="527899"/>
                </a:cubicBezTo>
                <a:cubicBezTo>
                  <a:pt x="1070829" y="525459"/>
                  <a:pt x="1080281" y="523032"/>
                  <a:pt x="1089811" y="520638"/>
                </a:cubicBezTo>
                <a:close/>
                <a:moveTo>
                  <a:pt x="827296" y="519699"/>
                </a:moveTo>
                <a:cubicBezTo>
                  <a:pt x="837056" y="527026"/>
                  <a:pt x="846873" y="534371"/>
                  <a:pt x="856749" y="541735"/>
                </a:cubicBezTo>
                <a:cubicBezTo>
                  <a:pt x="847988" y="544769"/>
                  <a:pt x="839342" y="547739"/>
                  <a:pt x="830774" y="550640"/>
                </a:cubicBezTo>
                <a:cubicBezTo>
                  <a:pt x="820918" y="544073"/>
                  <a:pt x="811101" y="537512"/>
                  <a:pt x="801341" y="530955"/>
                </a:cubicBezTo>
                <a:cubicBezTo>
                  <a:pt x="809890" y="527270"/>
                  <a:pt x="818555" y="523510"/>
                  <a:pt x="827296" y="519699"/>
                </a:cubicBezTo>
                <a:close/>
                <a:moveTo>
                  <a:pt x="3836526" y="514166"/>
                </a:moveTo>
                <a:cubicBezTo>
                  <a:pt x="3822751" y="527165"/>
                  <a:pt x="3808976" y="540127"/>
                  <a:pt x="3795239" y="552999"/>
                </a:cubicBezTo>
                <a:cubicBezTo>
                  <a:pt x="3792454" y="555608"/>
                  <a:pt x="3789611" y="558252"/>
                  <a:pt x="3786786" y="560893"/>
                </a:cubicBezTo>
                <a:cubicBezTo>
                  <a:pt x="3766133" y="563923"/>
                  <a:pt x="3745441" y="567347"/>
                  <a:pt x="3724731" y="571147"/>
                </a:cubicBezTo>
                <a:cubicBezTo>
                  <a:pt x="3742367" y="555383"/>
                  <a:pt x="3760063" y="539491"/>
                  <a:pt x="3777757" y="523541"/>
                </a:cubicBezTo>
                <a:cubicBezTo>
                  <a:pt x="3797353" y="520008"/>
                  <a:pt x="3816949" y="516863"/>
                  <a:pt x="3836526" y="514166"/>
                </a:cubicBezTo>
                <a:close/>
                <a:moveTo>
                  <a:pt x="3476376" y="513115"/>
                </a:moveTo>
                <a:cubicBezTo>
                  <a:pt x="3474877" y="513989"/>
                  <a:pt x="3473398" y="514865"/>
                  <a:pt x="3471900" y="515737"/>
                </a:cubicBezTo>
                <a:cubicBezTo>
                  <a:pt x="3470151" y="516579"/>
                  <a:pt x="3468384" y="517416"/>
                  <a:pt x="3466636" y="518254"/>
                </a:cubicBezTo>
                <a:cubicBezTo>
                  <a:pt x="3467903" y="517561"/>
                  <a:pt x="3469172" y="516863"/>
                  <a:pt x="3470420" y="516170"/>
                </a:cubicBezTo>
                <a:cubicBezTo>
                  <a:pt x="3472419" y="515151"/>
                  <a:pt x="3474378" y="514135"/>
                  <a:pt x="3476376" y="513115"/>
                </a:cubicBezTo>
                <a:close/>
                <a:moveTo>
                  <a:pt x="1640756" y="512757"/>
                </a:moveTo>
                <a:cubicBezTo>
                  <a:pt x="1650247" y="517561"/>
                  <a:pt x="1659430" y="522771"/>
                  <a:pt x="1668364" y="528381"/>
                </a:cubicBezTo>
                <a:cubicBezTo>
                  <a:pt x="1677951" y="537752"/>
                  <a:pt x="1687288" y="547339"/>
                  <a:pt x="1696395" y="557072"/>
                </a:cubicBezTo>
                <a:cubicBezTo>
                  <a:pt x="1686558" y="552834"/>
                  <a:pt x="1676375" y="548957"/>
                  <a:pt x="1665905" y="545397"/>
                </a:cubicBezTo>
                <a:cubicBezTo>
                  <a:pt x="1657701" y="534431"/>
                  <a:pt x="1649325" y="523514"/>
                  <a:pt x="1640756" y="512757"/>
                </a:cubicBezTo>
                <a:close/>
                <a:moveTo>
                  <a:pt x="1123105" y="512448"/>
                </a:moveTo>
                <a:cubicBezTo>
                  <a:pt x="1133230" y="525753"/>
                  <a:pt x="1143412" y="539111"/>
                  <a:pt x="1153633" y="552515"/>
                </a:cubicBezTo>
                <a:cubicBezTo>
                  <a:pt x="1144238" y="554329"/>
                  <a:pt x="1134863" y="556167"/>
                  <a:pt x="1125507" y="558023"/>
                </a:cubicBezTo>
                <a:cubicBezTo>
                  <a:pt x="1115017" y="545149"/>
                  <a:pt x="1104585" y="532317"/>
                  <a:pt x="1094191" y="519539"/>
                </a:cubicBezTo>
                <a:cubicBezTo>
                  <a:pt x="1103778" y="517140"/>
                  <a:pt x="1113422" y="514771"/>
                  <a:pt x="1123105" y="512448"/>
                </a:cubicBezTo>
                <a:close/>
                <a:moveTo>
                  <a:pt x="957497" y="512444"/>
                </a:moveTo>
                <a:cubicBezTo>
                  <a:pt x="967391" y="522206"/>
                  <a:pt x="977324" y="531996"/>
                  <a:pt x="987295" y="541818"/>
                </a:cubicBezTo>
                <a:cubicBezTo>
                  <a:pt x="982108" y="543218"/>
                  <a:pt x="976921" y="544617"/>
                  <a:pt x="971791" y="546004"/>
                </a:cubicBezTo>
                <a:cubicBezTo>
                  <a:pt x="967910" y="547057"/>
                  <a:pt x="964029" y="548102"/>
                  <a:pt x="960168" y="549147"/>
                </a:cubicBezTo>
                <a:cubicBezTo>
                  <a:pt x="950024" y="539983"/>
                  <a:pt x="940052" y="530953"/>
                  <a:pt x="930177" y="522010"/>
                </a:cubicBezTo>
                <a:cubicBezTo>
                  <a:pt x="939207" y="518836"/>
                  <a:pt x="948313" y="515643"/>
                  <a:pt x="957497" y="512444"/>
                </a:cubicBezTo>
                <a:close/>
                <a:moveTo>
                  <a:pt x="3900464" y="506990"/>
                </a:moveTo>
                <a:cubicBezTo>
                  <a:pt x="3891396" y="515914"/>
                  <a:pt x="3882366" y="524821"/>
                  <a:pt x="3873337" y="533683"/>
                </a:cubicBezTo>
                <a:cubicBezTo>
                  <a:pt x="3866978" y="539904"/>
                  <a:pt x="3860560" y="546188"/>
                  <a:pt x="3854105" y="552502"/>
                </a:cubicBezTo>
                <a:cubicBezTo>
                  <a:pt x="3834068" y="554523"/>
                  <a:pt x="3814009" y="556999"/>
                  <a:pt x="3793914" y="559854"/>
                </a:cubicBezTo>
                <a:cubicBezTo>
                  <a:pt x="3795297" y="558573"/>
                  <a:pt x="3796680" y="557272"/>
                  <a:pt x="3798045" y="555996"/>
                </a:cubicBezTo>
                <a:cubicBezTo>
                  <a:pt x="3813164" y="541827"/>
                  <a:pt x="3828323" y="527549"/>
                  <a:pt x="3843481" y="513232"/>
                </a:cubicBezTo>
                <a:cubicBezTo>
                  <a:pt x="3862501" y="510713"/>
                  <a:pt x="3881502" y="508617"/>
                  <a:pt x="3900464" y="506990"/>
                </a:cubicBezTo>
                <a:close/>
                <a:moveTo>
                  <a:pt x="3531957" y="506802"/>
                </a:moveTo>
                <a:cubicBezTo>
                  <a:pt x="3513571" y="518984"/>
                  <a:pt x="3495262" y="531057"/>
                  <a:pt x="3477029" y="543042"/>
                </a:cubicBezTo>
                <a:cubicBezTo>
                  <a:pt x="3458433" y="550588"/>
                  <a:pt x="3440161" y="558073"/>
                  <a:pt x="3422256" y="565410"/>
                </a:cubicBezTo>
                <a:lnTo>
                  <a:pt x="3417030" y="567560"/>
                </a:lnTo>
                <a:cubicBezTo>
                  <a:pt x="3435839" y="555994"/>
                  <a:pt x="3454686" y="544323"/>
                  <a:pt x="3473629" y="532552"/>
                </a:cubicBezTo>
                <a:cubicBezTo>
                  <a:pt x="3485464" y="527299"/>
                  <a:pt x="3497337" y="522045"/>
                  <a:pt x="3509229" y="516792"/>
                </a:cubicBezTo>
                <a:cubicBezTo>
                  <a:pt x="3516799" y="513447"/>
                  <a:pt x="3524387" y="510118"/>
                  <a:pt x="3531957" y="506802"/>
                </a:cubicBezTo>
                <a:close/>
                <a:moveTo>
                  <a:pt x="858728" y="505958"/>
                </a:moveTo>
                <a:cubicBezTo>
                  <a:pt x="868679" y="514210"/>
                  <a:pt x="878631" y="522442"/>
                  <a:pt x="888545" y="530634"/>
                </a:cubicBezTo>
                <a:cubicBezTo>
                  <a:pt x="879630" y="533766"/>
                  <a:pt x="870793" y="536861"/>
                  <a:pt x="862032" y="539902"/>
                </a:cubicBezTo>
                <a:cubicBezTo>
                  <a:pt x="852023" y="532442"/>
                  <a:pt x="842070" y="524997"/>
                  <a:pt x="832176" y="517572"/>
                </a:cubicBezTo>
                <a:cubicBezTo>
                  <a:pt x="839823" y="514233"/>
                  <a:pt x="847527" y="510857"/>
                  <a:pt x="855308" y="507455"/>
                </a:cubicBezTo>
                <a:cubicBezTo>
                  <a:pt x="856442" y="506957"/>
                  <a:pt x="857594" y="506456"/>
                  <a:pt x="858728" y="505958"/>
                </a:cubicBezTo>
                <a:close/>
                <a:moveTo>
                  <a:pt x="1156765" y="504602"/>
                </a:moveTo>
                <a:cubicBezTo>
                  <a:pt x="1166679" y="518448"/>
                  <a:pt x="1176630" y="532350"/>
                  <a:pt x="1186620" y="546298"/>
                </a:cubicBezTo>
                <a:cubicBezTo>
                  <a:pt x="1177072" y="548054"/>
                  <a:pt x="1167543" y="549846"/>
                  <a:pt x="1158033" y="551673"/>
                </a:cubicBezTo>
                <a:cubicBezTo>
                  <a:pt x="1147774" y="538210"/>
                  <a:pt x="1137553" y="524792"/>
                  <a:pt x="1127370" y="511428"/>
                </a:cubicBezTo>
                <a:cubicBezTo>
                  <a:pt x="1137130" y="509100"/>
                  <a:pt x="1146928" y="506823"/>
                  <a:pt x="1156765" y="504602"/>
                </a:cubicBezTo>
                <a:close/>
                <a:moveTo>
                  <a:pt x="3962135" y="503382"/>
                </a:moveTo>
                <a:cubicBezTo>
                  <a:pt x="3958562" y="507046"/>
                  <a:pt x="3955007" y="510711"/>
                  <a:pt x="3951434" y="514364"/>
                </a:cubicBezTo>
                <a:cubicBezTo>
                  <a:pt x="3940521" y="525541"/>
                  <a:pt x="3929513" y="536786"/>
                  <a:pt x="3918466" y="548063"/>
                </a:cubicBezTo>
                <a:cubicBezTo>
                  <a:pt x="3899196" y="548851"/>
                  <a:pt x="3879849" y="550077"/>
                  <a:pt x="3860465" y="551900"/>
                </a:cubicBezTo>
                <a:cubicBezTo>
                  <a:pt x="3865729" y="546755"/>
                  <a:pt x="3870954" y="541631"/>
                  <a:pt x="3876142" y="536550"/>
                </a:cubicBezTo>
                <a:cubicBezTo>
                  <a:pt x="3886305" y="526569"/>
                  <a:pt x="3896507" y="516531"/>
                  <a:pt x="3906708" y="506475"/>
                </a:cubicBezTo>
                <a:cubicBezTo>
                  <a:pt x="3923307" y="505142"/>
                  <a:pt x="3939868" y="504125"/>
                  <a:pt x="3956410" y="503547"/>
                </a:cubicBezTo>
                <a:cubicBezTo>
                  <a:pt x="3958331" y="503480"/>
                  <a:pt x="3960233" y="503442"/>
                  <a:pt x="3962135" y="503382"/>
                </a:cubicBezTo>
                <a:close/>
                <a:moveTo>
                  <a:pt x="4022326" y="502740"/>
                </a:moveTo>
                <a:cubicBezTo>
                  <a:pt x="4008590" y="517409"/>
                  <a:pt x="3994795" y="532083"/>
                  <a:pt x="3980982" y="546757"/>
                </a:cubicBezTo>
                <a:cubicBezTo>
                  <a:pt x="3962173" y="546840"/>
                  <a:pt x="3943230" y="547147"/>
                  <a:pt x="3924191" y="547845"/>
                </a:cubicBezTo>
                <a:cubicBezTo>
                  <a:pt x="3934259" y="537562"/>
                  <a:pt x="3944287" y="527311"/>
                  <a:pt x="3954239" y="517109"/>
                </a:cubicBezTo>
                <a:cubicBezTo>
                  <a:pt x="3958754" y="512490"/>
                  <a:pt x="3963269" y="507856"/>
                  <a:pt x="3967783" y="503221"/>
                </a:cubicBezTo>
                <a:cubicBezTo>
                  <a:pt x="3986073" y="502733"/>
                  <a:pt x="4004267" y="502585"/>
                  <a:pt x="4022326" y="502740"/>
                </a:cubicBezTo>
                <a:close/>
                <a:moveTo>
                  <a:pt x="989966" y="501234"/>
                </a:moveTo>
                <a:cubicBezTo>
                  <a:pt x="990695" y="502001"/>
                  <a:pt x="991407" y="502759"/>
                  <a:pt x="992117" y="503530"/>
                </a:cubicBezTo>
                <a:cubicBezTo>
                  <a:pt x="1001320" y="513343"/>
                  <a:pt x="1010561" y="523199"/>
                  <a:pt x="1019821" y="533078"/>
                </a:cubicBezTo>
                <a:cubicBezTo>
                  <a:pt x="1010522" y="535558"/>
                  <a:pt x="1001301" y="538037"/>
                  <a:pt x="992175" y="540502"/>
                </a:cubicBezTo>
                <a:cubicBezTo>
                  <a:pt x="982108" y="530586"/>
                  <a:pt x="972079" y="520705"/>
                  <a:pt x="962089" y="510848"/>
                </a:cubicBezTo>
                <a:cubicBezTo>
                  <a:pt x="971310" y="507639"/>
                  <a:pt x="980609" y="504431"/>
                  <a:pt x="989966" y="501234"/>
                </a:cubicBezTo>
                <a:close/>
                <a:moveTo>
                  <a:pt x="3696489" y="500750"/>
                </a:moveTo>
                <a:cubicBezTo>
                  <a:pt x="3676816" y="516925"/>
                  <a:pt x="3657085" y="533078"/>
                  <a:pt x="3637335" y="549168"/>
                </a:cubicBezTo>
                <a:cubicBezTo>
                  <a:pt x="3615972" y="554742"/>
                  <a:pt x="3594608" y="560642"/>
                  <a:pt x="3573263" y="566805"/>
                </a:cubicBezTo>
                <a:cubicBezTo>
                  <a:pt x="3593916" y="550872"/>
                  <a:pt x="3614550" y="534865"/>
                  <a:pt x="3635126" y="518817"/>
                </a:cubicBezTo>
                <a:cubicBezTo>
                  <a:pt x="3655548" y="512490"/>
                  <a:pt x="3676010" y="506446"/>
                  <a:pt x="3696489" y="500750"/>
                </a:cubicBezTo>
                <a:close/>
                <a:moveTo>
                  <a:pt x="3516683" y="500045"/>
                </a:moveTo>
                <a:cubicBezTo>
                  <a:pt x="3502408" y="508965"/>
                  <a:pt x="3488192" y="517829"/>
                  <a:pt x="3474032" y="526640"/>
                </a:cubicBezTo>
                <a:cubicBezTo>
                  <a:pt x="3458662" y="533453"/>
                  <a:pt x="3443312" y="540261"/>
                  <a:pt x="3428020" y="547055"/>
                </a:cubicBezTo>
                <a:cubicBezTo>
                  <a:pt x="3442467" y="538634"/>
                  <a:pt x="3456953" y="530164"/>
                  <a:pt x="3471515" y="521635"/>
                </a:cubicBezTo>
                <a:cubicBezTo>
                  <a:pt x="3486443" y="514490"/>
                  <a:pt x="3501525" y="507280"/>
                  <a:pt x="3516683" y="500045"/>
                </a:cubicBezTo>
                <a:close/>
                <a:moveTo>
                  <a:pt x="1190809" y="497196"/>
                </a:moveTo>
                <a:cubicBezTo>
                  <a:pt x="1200434" y="511457"/>
                  <a:pt x="1210155" y="525858"/>
                  <a:pt x="1219973" y="540367"/>
                </a:cubicBezTo>
                <a:cubicBezTo>
                  <a:pt x="1210271" y="542035"/>
                  <a:pt x="1200568" y="543741"/>
                  <a:pt x="1190905" y="545506"/>
                </a:cubicBezTo>
                <a:cubicBezTo>
                  <a:pt x="1180857" y="531507"/>
                  <a:pt x="1170867" y="517557"/>
                  <a:pt x="1160915" y="503659"/>
                </a:cubicBezTo>
                <a:cubicBezTo>
                  <a:pt x="1170867" y="501434"/>
                  <a:pt x="1180818" y="499280"/>
                  <a:pt x="1190809" y="497196"/>
                </a:cubicBezTo>
                <a:close/>
                <a:moveTo>
                  <a:pt x="3619641" y="493173"/>
                </a:moveTo>
                <a:cubicBezTo>
                  <a:pt x="3599526" y="508104"/>
                  <a:pt x="3579334" y="523046"/>
                  <a:pt x="3559104" y="537943"/>
                </a:cubicBezTo>
                <a:cubicBezTo>
                  <a:pt x="3538028" y="545078"/>
                  <a:pt x="3517048" y="552419"/>
                  <a:pt x="3496146" y="559894"/>
                </a:cubicBezTo>
                <a:cubicBezTo>
                  <a:pt x="3517029" y="545443"/>
                  <a:pt x="3537932" y="530863"/>
                  <a:pt x="3558950" y="516146"/>
                </a:cubicBezTo>
                <a:cubicBezTo>
                  <a:pt x="3578912" y="508391"/>
                  <a:pt x="3599161" y="500700"/>
                  <a:pt x="3619641" y="493173"/>
                </a:cubicBezTo>
                <a:close/>
                <a:moveTo>
                  <a:pt x="890524" y="492068"/>
                </a:moveTo>
                <a:cubicBezTo>
                  <a:pt x="900399" y="501034"/>
                  <a:pt x="910408" y="510112"/>
                  <a:pt x="920610" y="519355"/>
                </a:cubicBezTo>
                <a:cubicBezTo>
                  <a:pt x="916978" y="520633"/>
                  <a:pt x="913367" y="521906"/>
                  <a:pt x="909755" y="523174"/>
                </a:cubicBezTo>
                <a:cubicBezTo>
                  <a:pt x="904318" y="525086"/>
                  <a:pt x="898938" y="526986"/>
                  <a:pt x="893540" y="528876"/>
                </a:cubicBezTo>
                <a:cubicBezTo>
                  <a:pt x="883511" y="520590"/>
                  <a:pt x="873444" y="512266"/>
                  <a:pt x="863377" y="503920"/>
                </a:cubicBezTo>
                <a:cubicBezTo>
                  <a:pt x="872349" y="499997"/>
                  <a:pt x="881398" y="496041"/>
                  <a:pt x="890524" y="492068"/>
                </a:cubicBezTo>
                <a:close/>
                <a:moveTo>
                  <a:pt x="1022914" y="490124"/>
                </a:moveTo>
                <a:cubicBezTo>
                  <a:pt x="1032078" y="500631"/>
                  <a:pt x="1041358" y="511278"/>
                  <a:pt x="1050868" y="522193"/>
                </a:cubicBezTo>
                <a:cubicBezTo>
                  <a:pt x="1051502" y="522917"/>
                  <a:pt x="1052136" y="523645"/>
                  <a:pt x="1052770" y="524369"/>
                </a:cubicBezTo>
                <a:cubicBezTo>
                  <a:pt x="1043279" y="526846"/>
                  <a:pt x="1033865" y="529336"/>
                  <a:pt x="1024509" y="531825"/>
                </a:cubicBezTo>
                <a:cubicBezTo>
                  <a:pt x="1014711" y="521386"/>
                  <a:pt x="1004970" y="510971"/>
                  <a:pt x="995249" y="500602"/>
                </a:cubicBezTo>
                <a:cubicBezTo>
                  <a:pt x="994961" y="500304"/>
                  <a:pt x="994692" y="500010"/>
                  <a:pt x="994403" y="499712"/>
                </a:cubicBezTo>
                <a:cubicBezTo>
                  <a:pt x="1003856" y="496494"/>
                  <a:pt x="1013366" y="493296"/>
                  <a:pt x="1022914" y="490124"/>
                </a:cubicBezTo>
                <a:close/>
                <a:moveTo>
                  <a:pt x="3765941" y="482838"/>
                </a:moveTo>
                <a:cubicBezTo>
                  <a:pt x="3747075" y="499161"/>
                  <a:pt x="3728132" y="515487"/>
                  <a:pt x="3709189" y="531764"/>
                </a:cubicBezTo>
                <a:cubicBezTo>
                  <a:pt x="3688593" y="536346"/>
                  <a:pt x="3668017" y="541299"/>
                  <a:pt x="3647460" y="546561"/>
                </a:cubicBezTo>
                <a:cubicBezTo>
                  <a:pt x="3667268" y="530383"/>
                  <a:pt x="3687075" y="514146"/>
                  <a:pt x="3706825" y="497905"/>
                </a:cubicBezTo>
                <a:cubicBezTo>
                  <a:pt x="3726517" y="492535"/>
                  <a:pt x="3746229" y="487492"/>
                  <a:pt x="3765941" y="482838"/>
                </a:cubicBezTo>
                <a:close/>
                <a:moveTo>
                  <a:pt x="1614877" y="481788"/>
                </a:moveTo>
                <a:cubicBezTo>
                  <a:pt x="1620123" y="485640"/>
                  <a:pt x="1625252" y="489655"/>
                  <a:pt x="1630266" y="493849"/>
                </a:cubicBezTo>
                <a:cubicBezTo>
                  <a:pt x="1637183" y="499601"/>
                  <a:pt x="1643926" y="505520"/>
                  <a:pt x="1650554" y="511549"/>
                </a:cubicBezTo>
                <a:cubicBezTo>
                  <a:pt x="1644618" y="508375"/>
                  <a:pt x="1638585" y="505349"/>
                  <a:pt x="1632437" y="502492"/>
                </a:cubicBezTo>
                <a:cubicBezTo>
                  <a:pt x="1626693" y="495495"/>
                  <a:pt x="1620852" y="488591"/>
                  <a:pt x="1614877" y="481788"/>
                </a:cubicBezTo>
                <a:close/>
                <a:moveTo>
                  <a:pt x="1056170" y="479292"/>
                </a:moveTo>
                <a:cubicBezTo>
                  <a:pt x="1065930" y="491265"/>
                  <a:pt x="1075786" y="503405"/>
                  <a:pt x="1085911" y="515858"/>
                </a:cubicBezTo>
                <a:cubicBezTo>
                  <a:pt x="1076324" y="518277"/>
                  <a:pt x="1066776" y="520727"/>
                  <a:pt x="1057304" y="523192"/>
                </a:cubicBezTo>
                <a:cubicBezTo>
                  <a:pt x="1056209" y="521943"/>
                  <a:pt x="1055114" y="520688"/>
                  <a:pt x="1054038" y="519441"/>
                </a:cubicBezTo>
                <a:cubicBezTo>
                  <a:pt x="1044931" y="508986"/>
                  <a:pt x="1036017" y="498775"/>
                  <a:pt x="1027237" y="488698"/>
                </a:cubicBezTo>
                <a:cubicBezTo>
                  <a:pt x="1036824" y="485524"/>
                  <a:pt x="1046487" y="482383"/>
                  <a:pt x="1056170" y="479292"/>
                </a:cubicBezTo>
                <a:close/>
                <a:moveTo>
                  <a:pt x="922723" y="478145"/>
                </a:moveTo>
                <a:lnTo>
                  <a:pt x="934231" y="489495"/>
                </a:lnTo>
                <a:cubicBezTo>
                  <a:pt x="940456" y="495653"/>
                  <a:pt x="946719" y="501824"/>
                  <a:pt x="952982" y="508006"/>
                </a:cubicBezTo>
                <a:cubicBezTo>
                  <a:pt x="943703" y="511240"/>
                  <a:pt x="934500" y="514467"/>
                  <a:pt x="925374" y="517676"/>
                </a:cubicBezTo>
                <a:cubicBezTo>
                  <a:pt x="915096" y="508346"/>
                  <a:pt x="904971" y="499173"/>
                  <a:pt x="895000" y="490122"/>
                </a:cubicBezTo>
                <a:cubicBezTo>
                  <a:pt x="904164" y="486137"/>
                  <a:pt x="913405" y="482139"/>
                  <a:pt x="922723" y="478145"/>
                </a:cubicBezTo>
                <a:close/>
                <a:moveTo>
                  <a:pt x="3614934" y="471163"/>
                </a:moveTo>
                <a:cubicBezTo>
                  <a:pt x="3596221" y="484331"/>
                  <a:pt x="3577643" y="497395"/>
                  <a:pt x="3559161" y="510346"/>
                </a:cubicBezTo>
                <a:cubicBezTo>
                  <a:pt x="3538893" y="518210"/>
                  <a:pt x="3518912" y="526143"/>
                  <a:pt x="3499277" y="534048"/>
                </a:cubicBezTo>
                <a:cubicBezTo>
                  <a:pt x="3518374" y="521459"/>
                  <a:pt x="3537547" y="508767"/>
                  <a:pt x="3556836" y="495960"/>
                </a:cubicBezTo>
                <a:cubicBezTo>
                  <a:pt x="3576241" y="487551"/>
                  <a:pt x="3595607" y="479271"/>
                  <a:pt x="3614934" y="471163"/>
                </a:cubicBezTo>
                <a:close/>
                <a:moveTo>
                  <a:pt x="1437631" y="468874"/>
                </a:moveTo>
                <a:cubicBezTo>
                  <a:pt x="1512292" y="469828"/>
                  <a:pt x="1574950" y="482299"/>
                  <a:pt x="1628595" y="506898"/>
                </a:cubicBezTo>
                <a:cubicBezTo>
                  <a:pt x="1638086" y="518502"/>
                  <a:pt x="1647308" y="530338"/>
                  <a:pt x="1656337" y="542265"/>
                </a:cubicBezTo>
                <a:cubicBezTo>
                  <a:pt x="1587077" y="520481"/>
                  <a:pt x="1503889" y="512832"/>
                  <a:pt x="1401719" y="518421"/>
                </a:cubicBezTo>
                <a:cubicBezTo>
                  <a:pt x="1342354" y="521701"/>
                  <a:pt x="1282988" y="529655"/>
                  <a:pt x="1224123" y="539660"/>
                </a:cubicBezTo>
                <a:cubicBezTo>
                  <a:pt x="1214286" y="525111"/>
                  <a:pt x="1204526" y="510669"/>
                  <a:pt x="1194863" y="496348"/>
                </a:cubicBezTo>
                <a:cubicBezTo>
                  <a:pt x="1248887" y="485186"/>
                  <a:pt x="1303392" y="476316"/>
                  <a:pt x="1356821" y="471903"/>
                </a:cubicBezTo>
                <a:cubicBezTo>
                  <a:pt x="1357493" y="471845"/>
                  <a:pt x="1358185" y="471792"/>
                  <a:pt x="1358857" y="471736"/>
                </a:cubicBezTo>
                <a:cubicBezTo>
                  <a:pt x="1386523" y="469518"/>
                  <a:pt x="1412743" y="468556"/>
                  <a:pt x="1437631" y="468874"/>
                </a:cubicBezTo>
                <a:close/>
                <a:moveTo>
                  <a:pt x="1089849" y="468817"/>
                </a:moveTo>
                <a:cubicBezTo>
                  <a:pt x="1099551" y="481513"/>
                  <a:pt x="1109349" y="494394"/>
                  <a:pt x="1119397" y="507591"/>
                </a:cubicBezTo>
                <a:cubicBezTo>
                  <a:pt x="1109657" y="509939"/>
                  <a:pt x="1099955" y="512329"/>
                  <a:pt x="1090310" y="514752"/>
                </a:cubicBezTo>
                <a:cubicBezTo>
                  <a:pt x="1090099" y="514485"/>
                  <a:pt x="1089869" y="514214"/>
                  <a:pt x="1089657" y="513947"/>
                </a:cubicBezTo>
                <a:cubicBezTo>
                  <a:pt x="1079686" y="501689"/>
                  <a:pt x="1069965" y="489741"/>
                  <a:pt x="1060378" y="477955"/>
                </a:cubicBezTo>
                <a:cubicBezTo>
                  <a:pt x="1070176" y="474850"/>
                  <a:pt x="1079993" y="471801"/>
                  <a:pt x="1089849" y="468817"/>
                </a:cubicBezTo>
                <a:close/>
                <a:moveTo>
                  <a:pt x="3832069" y="468771"/>
                </a:moveTo>
                <a:cubicBezTo>
                  <a:pt x="3813991" y="485167"/>
                  <a:pt x="3795854" y="501586"/>
                  <a:pt x="3777680" y="517962"/>
                </a:cubicBezTo>
                <a:cubicBezTo>
                  <a:pt x="3757795" y="521535"/>
                  <a:pt x="3737910" y="525503"/>
                  <a:pt x="3718007" y="529831"/>
                </a:cubicBezTo>
                <a:cubicBezTo>
                  <a:pt x="3737008" y="513499"/>
                  <a:pt x="3755989" y="497121"/>
                  <a:pt x="3774894" y="480760"/>
                </a:cubicBezTo>
                <a:cubicBezTo>
                  <a:pt x="3793952" y="476377"/>
                  <a:pt x="3813010" y="472364"/>
                  <a:pt x="3832069" y="468771"/>
                </a:cubicBezTo>
                <a:close/>
                <a:moveTo>
                  <a:pt x="3694107" y="467025"/>
                </a:moveTo>
                <a:cubicBezTo>
                  <a:pt x="3674415" y="482470"/>
                  <a:pt x="3654645" y="497947"/>
                  <a:pt x="3634799" y="513420"/>
                </a:cubicBezTo>
                <a:cubicBezTo>
                  <a:pt x="3614185" y="519774"/>
                  <a:pt x="3593627" y="526402"/>
                  <a:pt x="3573128" y="533240"/>
                </a:cubicBezTo>
                <a:cubicBezTo>
                  <a:pt x="3593686" y="518081"/>
                  <a:pt x="3614185" y="502892"/>
                  <a:pt x="3634607" y="487724"/>
                </a:cubicBezTo>
                <a:cubicBezTo>
                  <a:pt x="3654242" y="480629"/>
                  <a:pt x="3674088" y="473701"/>
                  <a:pt x="3694107" y="467025"/>
                </a:cubicBezTo>
                <a:close/>
                <a:moveTo>
                  <a:pt x="955345" y="464308"/>
                </a:moveTo>
                <a:cubicBezTo>
                  <a:pt x="965393" y="475008"/>
                  <a:pt x="975518" y="485811"/>
                  <a:pt x="985700" y="496688"/>
                </a:cubicBezTo>
                <a:cubicBezTo>
                  <a:pt x="976267" y="499920"/>
                  <a:pt x="966892" y="503161"/>
                  <a:pt x="957574" y="506402"/>
                </a:cubicBezTo>
                <a:cubicBezTo>
                  <a:pt x="950792" y="499716"/>
                  <a:pt x="944029" y="493042"/>
                  <a:pt x="937286" y="486387"/>
                </a:cubicBezTo>
                <a:lnTo>
                  <a:pt x="927046" y="476291"/>
                </a:lnTo>
                <a:cubicBezTo>
                  <a:pt x="936421" y="472283"/>
                  <a:pt x="945854" y="468283"/>
                  <a:pt x="955345" y="464308"/>
                </a:cubicBezTo>
                <a:close/>
                <a:moveTo>
                  <a:pt x="1123970" y="458812"/>
                </a:moveTo>
                <a:cubicBezTo>
                  <a:pt x="1133557" y="472187"/>
                  <a:pt x="1143278" y="485765"/>
                  <a:pt x="1153230" y="499670"/>
                </a:cubicBezTo>
                <a:cubicBezTo>
                  <a:pt x="1143336" y="501914"/>
                  <a:pt x="1133480" y="504212"/>
                  <a:pt x="1123662" y="506562"/>
                </a:cubicBezTo>
                <a:cubicBezTo>
                  <a:pt x="1113557" y="493282"/>
                  <a:pt x="1103701" y="480337"/>
                  <a:pt x="1093961" y="467572"/>
                </a:cubicBezTo>
                <a:cubicBezTo>
                  <a:pt x="1103931" y="464574"/>
                  <a:pt x="1113941" y="461651"/>
                  <a:pt x="1123970" y="458812"/>
                </a:cubicBezTo>
                <a:close/>
                <a:moveTo>
                  <a:pt x="3895373" y="458456"/>
                </a:moveTo>
                <a:cubicBezTo>
                  <a:pt x="3878102" y="474860"/>
                  <a:pt x="3860734" y="491301"/>
                  <a:pt x="3843366" y="507699"/>
                </a:cubicBezTo>
                <a:cubicBezTo>
                  <a:pt x="3824096" y="510243"/>
                  <a:pt x="3804807" y="513199"/>
                  <a:pt x="3785499" y="516563"/>
                </a:cubicBezTo>
                <a:cubicBezTo>
                  <a:pt x="3803673" y="500162"/>
                  <a:pt x="3821829" y="483724"/>
                  <a:pt x="3839907" y="467323"/>
                </a:cubicBezTo>
                <a:cubicBezTo>
                  <a:pt x="3858409" y="463949"/>
                  <a:pt x="3876890" y="460979"/>
                  <a:pt x="3895373" y="458456"/>
                </a:cubicBezTo>
                <a:close/>
                <a:moveTo>
                  <a:pt x="3605635" y="457851"/>
                </a:moveTo>
                <a:cubicBezTo>
                  <a:pt x="3589343" y="468696"/>
                  <a:pt x="3573167" y="479465"/>
                  <a:pt x="3557067" y="490156"/>
                </a:cubicBezTo>
                <a:cubicBezTo>
                  <a:pt x="3540429" y="497355"/>
                  <a:pt x="3523792" y="504646"/>
                  <a:pt x="3507116" y="511999"/>
                </a:cubicBezTo>
                <a:cubicBezTo>
                  <a:pt x="3506558" y="512244"/>
                  <a:pt x="3506001" y="512490"/>
                  <a:pt x="3505444" y="512736"/>
                </a:cubicBezTo>
                <a:cubicBezTo>
                  <a:pt x="3521756" y="502558"/>
                  <a:pt x="3538143" y="492304"/>
                  <a:pt x="3554607" y="481985"/>
                </a:cubicBezTo>
                <a:cubicBezTo>
                  <a:pt x="3567788" y="475724"/>
                  <a:pt x="3580967" y="469471"/>
                  <a:pt x="3594146" y="463250"/>
                </a:cubicBezTo>
                <a:cubicBezTo>
                  <a:pt x="3597970" y="461448"/>
                  <a:pt x="3601793" y="459647"/>
                  <a:pt x="3605635" y="457851"/>
                </a:cubicBezTo>
                <a:close/>
                <a:moveTo>
                  <a:pt x="3584079" y="457849"/>
                </a:moveTo>
                <a:cubicBezTo>
                  <a:pt x="3574300" y="463980"/>
                  <a:pt x="3564560" y="470082"/>
                  <a:pt x="3554858" y="476164"/>
                </a:cubicBezTo>
                <a:cubicBezTo>
                  <a:pt x="3544445" y="481111"/>
                  <a:pt x="3534031" y="486062"/>
                  <a:pt x="3523677" y="491007"/>
                </a:cubicBezTo>
                <a:cubicBezTo>
                  <a:pt x="3533398" y="485286"/>
                  <a:pt x="3543157" y="479545"/>
                  <a:pt x="3552937" y="473784"/>
                </a:cubicBezTo>
                <a:cubicBezTo>
                  <a:pt x="3563291" y="468481"/>
                  <a:pt x="3573667" y="463167"/>
                  <a:pt x="3584079" y="457849"/>
                </a:cubicBezTo>
                <a:close/>
                <a:moveTo>
                  <a:pt x="3956294" y="451821"/>
                </a:moveTo>
                <a:cubicBezTo>
                  <a:pt x="3939772" y="468195"/>
                  <a:pt x="3923173" y="484608"/>
                  <a:pt x="3906574" y="500969"/>
                </a:cubicBezTo>
                <a:cubicBezTo>
                  <a:pt x="3887842" y="502467"/>
                  <a:pt x="3869110" y="504391"/>
                  <a:pt x="3850340" y="506767"/>
                </a:cubicBezTo>
                <a:cubicBezTo>
                  <a:pt x="3867708" y="490360"/>
                  <a:pt x="3885056" y="473916"/>
                  <a:pt x="3902328" y="457519"/>
                </a:cubicBezTo>
                <a:cubicBezTo>
                  <a:pt x="3920330" y="455173"/>
                  <a:pt x="3938312" y="453260"/>
                  <a:pt x="3956294" y="451821"/>
                </a:cubicBezTo>
                <a:close/>
                <a:moveTo>
                  <a:pt x="988429" y="450675"/>
                </a:moveTo>
                <a:cubicBezTo>
                  <a:pt x="998534" y="462216"/>
                  <a:pt x="1008640" y="473768"/>
                  <a:pt x="1018860" y="485484"/>
                </a:cubicBezTo>
                <a:cubicBezTo>
                  <a:pt x="1009235" y="488687"/>
                  <a:pt x="999667" y="491922"/>
                  <a:pt x="990157" y="495169"/>
                </a:cubicBezTo>
                <a:cubicBezTo>
                  <a:pt x="979879" y="484206"/>
                  <a:pt x="969678" y="473326"/>
                  <a:pt x="959553" y="462545"/>
                </a:cubicBezTo>
                <a:cubicBezTo>
                  <a:pt x="969140" y="458552"/>
                  <a:pt x="978765" y="454593"/>
                  <a:pt x="988429" y="450675"/>
                </a:cubicBezTo>
                <a:close/>
                <a:moveTo>
                  <a:pt x="1158533" y="449406"/>
                </a:moveTo>
                <a:cubicBezTo>
                  <a:pt x="1168004" y="463411"/>
                  <a:pt x="1177591" y="477624"/>
                  <a:pt x="1187427" y="492189"/>
                </a:cubicBezTo>
                <a:cubicBezTo>
                  <a:pt x="1177399" y="494297"/>
                  <a:pt x="1167370" y="496481"/>
                  <a:pt x="1157399" y="498727"/>
                </a:cubicBezTo>
                <a:cubicBezTo>
                  <a:pt x="1147389" y="484750"/>
                  <a:pt x="1137630" y="471117"/>
                  <a:pt x="1128004" y="457680"/>
                </a:cubicBezTo>
                <a:cubicBezTo>
                  <a:pt x="1138148" y="454827"/>
                  <a:pt x="1148331" y="452057"/>
                  <a:pt x="1158533" y="449406"/>
                </a:cubicBezTo>
                <a:close/>
                <a:moveTo>
                  <a:pt x="4015103" y="448860"/>
                </a:moveTo>
                <a:cubicBezTo>
                  <a:pt x="3999310" y="465152"/>
                  <a:pt x="3983460" y="481478"/>
                  <a:pt x="3967649" y="497720"/>
                </a:cubicBezTo>
                <a:cubicBezTo>
                  <a:pt x="3963845" y="497822"/>
                  <a:pt x="3960041" y="497918"/>
                  <a:pt x="3956217" y="498051"/>
                </a:cubicBezTo>
                <a:cubicBezTo>
                  <a:pt x="3941770" y="498556"/>
                  <a:pt x="3927303" y="499372"/>
                  <a:pt x="3912817" y="500452"/>
                </a:cubicBezTo>
                <a:cubicBezTo>
                  <a:pt x="3929397" y="484103"/>
                  <a:pt x="3945978" y="467703"/>
                  <a:pt x="3962481" y="451352"/>
                </a:cubicBezTo>
                <a:cubicBezTo>
                  <a:pt x="3980041" y="450053"/>
                  <a:pt x="3997582" y="449204"/>
                  <a:pt x="4015103" y="448860"/>
                </a:cubicBezTo>
                <a:close/>
                <a:moveTo>
                  <a:pt x="4020655" y="448777"/>
                </a:moveTo>
                <a:cubicBezTo>
                  <a:pt x="4033143" y="448608"/>
                  <a:pt x="4045631" y="448677"/>
                  <a:pt x="4058100" y="449035"/>
                </a:cubicBezTo>
                <a:cubicBezTo>
                  <a:pt x="4062768" y="449167"/>
                  <a:pt x="4067398" y="449340"/>
                  <a:pt x="4072047" y="449532"/>
                </a:cubicBezTo>
                <a:cubicBezTo>
                  <a:pt x="4057216" y="465436"/>
                  <a:pt x="4042327" y="481363"/>
                  <a:pt x="4027418" y="497301"/>
                </a:cubicBezTo>
                <a:cubicBezTo>
                  <a:pt x="4009492" y="497098"/>
                  <a:pt x="3991453" y="497150"/>
                  <a:pt x="3973278" y="497563"/>
                </a:cubicBezTo>
                <a:cubicBezTo>
                  <a:pt x="3989070" y="481338"/>
                  <a:pt x="4004882" y="465038"/>
                  <a:pt x="4020655" y="448777"/>
                </a:cubicBezTo>
                <a:close/>
                <a:moveTo>
                  <a:pt x="3764039" y="445044"/>
                </a:moveTo>
                <a:cubicBezTo>
                  <a:pt x="3744923" y="460852"/>
                  <a:pt x="3725692" y="476723"/>
                  <a:pt x="3706383" y="492616"/>
                </a:cubicBezTo>
                <a:cubicBezTo>
                  <a:pt x="3702907" y="493555"/>
                  <a:pt x="3699448" y="494498"/>
                  <a:pt x="3695952" y="495467"/>
                </a:cubicBezTo>
                <a:cubicBezTo>
                  <a:pt x="3679506" y="500027"/>
                  <a:pt x="3663099" y="504819"/>
                  <a:pt x="3646711" y="509776"/>
                </a:cubicBezTo>
                <a:cubicBezTo>
                  <a:pt x="3666749" y="494135"/>
                  <a:pt x="3686691" y="478502"/>
                  <a:pt x="3706557" y="462912"/>
                </a:cubicBezTo>
                <a:cubicBezTo>
                  <a:pt x="3725576" y="456691"/>
                  <a:pt x="3744750" y="450712"/>
                  <a:pt x="3764039" y="445044"/>
                </a:cubicBezTo>
                <a:close/>
                <a:moveTo>
                  <a:pt x="3690668" y="440332"/>
                </a:moveTo>
                <a:cubicBezTo>
                  <a:pt x="3672090" y="454182"/>
                  <a:pt x="3653397" y="468105"/>
                  <a:pt x="3634627" y="482053"/>
                </a:cubicBezTo>
                <a:cubicBezTo>
                  <a:pt x="3615222" y="489052"/>
                  <a:pt x="3596010" y="496216"/>
                  <a:pt x="3577029" y="503468"/>
                </a:cubicBezTo>
                <a:cubicBezTo>
                  <a:pt x="3596106" y="490087"/>
                  <a:pt x="3615261" y="476596"/>
                  <a:pt x="3634568" y="462979"/>
                </a:cubicBezTo>
                <a:cubicBezTo>
                  <a:pt x="3653300" y="455233"/>
                  <a:pt x="3672013" y="447665"/>
                  <a:pt x="3690668" y="440332"/>
                </a:cubicBezTo>
                <a:close/>
                <a:moveTo>
                  <a:pt x="1021973" y="437373"/>
                </a:moveTo>
                <a:cubicBezTo>
                  <a:pt x="1032059" y="449701"/>
                  <a:pt x="1042126" y="462047"/>
                  <a:pt x="1052328" y="474562"/>
                </a:cubicBezTo>
                <a:cubicBezTo>
                  <a:pt x="1042568" y="477686"/>
                  <a:pt x="1032847" y="480854"/>
                  <a:pt x="1023183" y="484055"/>
                </a:cubicBezTo>
                <a:cubicBezTo>
                  <a:pt x="1012886" y="472254"/>
                  <a:pt x="1002722" y="460622"/>
                  <a:pt x="992540" y="449008"/>
                </a:cubicBezTo>
                <a:cubicBezTo>
                  <a:pt x="1002300" y="445071"/>
                  <a:pt x="1012117" y="441190"/>
                  <a:pt x="1021973" y="437373"/>
                </a:cubicBezTo>
                <a:close/>
                <a:moveTo>
                  <a:pt x="3830398" y="426983"/>
                </a:moveTo>
                <a:cubicBezTo>
                  <a:pt x="3811820" y="443102"/>
                  <a:pt x="3793126" y="459321"/>
                  <a:pt x="3774337" y="475576"/>
                </a:cubicBezTo>
                <a:cubicBezTo>
                  <a:pt x="3755451" y="479905"/>
                  <a:pt x="3736200" y="484673"/>
                  <a:pt x="3716566" y="489882"/>
                </a:cubicBezTo>
                <a:cubicBezTo>
                  <a:pt x="3736009" y="473870"/>
                  <a:pt x="3755374" y="457878"/>
                  <a:pt x="3774606" y="441972"/>
                </a:cubicBezTo>
                <a:cubicBezTo>
                  <a:pt x="3793107" y="436656"/>
                  <a:pt x="3811723" y="431642"/>
                  <a:pt x="3830398" y="426983"/>
                </a:cubicBezTo>
                <a:close/>
                <a:moveTo>
                  <a:pt x="1055997" y="424534"/>
                </a:moveTo>
                <a:cubicBezTo>
                  <a:pt x="1066026" y="437611"/>
                  <a:pt x="1076055" y="450716"/>
                  <a:pt x="1086180" y="463999"/>
                </a:cubicBezTo>
                <a:cubicBezTo>
                  <a:pt x="1076266" y="467011"/>
                  <a:pt x="1066372" y="470085"/>
                  <a:pt x="1056516" y="473217"/>
                </a:cubicBezTo>
                <a:cubicBezTo>
                  <a:pt x="1046276" y="460623"/>
                  <a:pt x="1036132" y="448211"/>
                  <a:pt x="1025988" y="435815"/>
                </a:cubicBezTo>
                <a:cubicBezTo>
                  <a:pt x="1035959" y="431974"/>
                  <a:pt x="1045969" y="428207"/>
                  <a:pt x="1055997" y="424534"/>
                </a:cubicBezTo>
                <a:close/>
                <a:moveTo>
                  <a:pt x="3637815" y="424172"/>
                </a:moveTo>
                <a:cubicBezTo>
                  <a:pt x="3635991" y="425325"/>
                  <a:pt x="3634127" y="426484"/>
                  <a:pt x="3632282" y="427636"/>
                </a:cubicBezTo>
                <a:cubicBezTo>
                  <a:pt x="3630227" y="428676"/>
                  <a:pt x="3628190" y="429713"/>
                  <a:pt x="3626134" y="430754"/>
                </a:cubicBezTo>
                <a:cubicBezTo>
                  <a:pt x="3627729" y="429813"/>
                  <a:pt x="3629362" y="428868"/>
                  <a:pt x="3630957" y="427926"/>
                </a:cubicBezTo>
                <a:cubicBezTo>
                  <a:pt x="3633243" y="426674"/>
                  <a:pt x="3635529" y="425423"/>
                  <a:pt x="3637815" y="424172"/>
                </a:cubicBezTo>
                <a:close/>
                <a:moveTo>
                  <a:pt x="3686710" y="420534"/>
                </a:moveTo>
                <a:cubicBezTo>
                  <a:pt x="3681715" y="424057"/>
                  <a:pt x="3676720" y="427584"/>
                  <a:pt x="3671725" y="431100"/>
                </a:cubicBezTo>
                <a:cubicBezTo>
                  <a:pt x="3659275" y="439888"/>
                  <a:pt x="3646902" y="448614"/>
                  <a:pt x="3634588" y="457302"/>
                </a:cubicBezTo>
                <a:cubicBezTo>
                  <a:pt x="3616836" y="464631"/>
                  <a:pt x="3599046" y="472124"/>
                  <a:pt x="3581236" y="479743"/>
                </a:cubicBezTo>
                <a:cubicBezTo>
                  <a:pt x="3598008" y="468587"/>
                  <a:pt x="3614876" y="457354"/>
                  <a:pt x="3631879" y="446034"/>
                </a:cubicBezTo>
                <a:cubicBezTo>
                  <a:pt x="3632590" y="445555"/>
                  <a:pt x="3633320" y="445073"/>
                  <a:pt x="3634031" y="444595"/>
                </a:cubicBezTo>
                <a:cubicBezTo>
                  <a:pt x="3651533" y="436485"/>
                  <a:pt x="3669093" y="428447"/>
                  <a:pt x="3686710" y="420534"/>
                </a:cubicBezTo>
                <a:close/>
                <a:moveTo>
                  <a:pt x="1394861" y="415557"/>
                </a:moveTo>
                <a:cubicBezTo>
                  <a:pt x="1473777" y="416657"/>
                  <a:pt x="1539878" y="434087"/>
                  <a:pt x="1594762" y="468201"/>
                </a:cubicBezTo>
                <a:cubicBezTo>
                  <a:pt x="1603638" y="477643"/>
                  <a:pt x="1612245" y="487363"/>
                  <a:pt x="1620622" y="497298"/>
                </a:cubicBezTo>
                <a:cubicBezTo>
                  <a:pt x="1549691" y="467409"/>
                  <a:pt x="1463697" y="457525"/>
                  <a:pt x="1356360" y="466333"/>
                </a:cubicBezTo>
                <a:cubicBezTo>
                  <a:pt x="1301932" y="470829"/>
                  <a:pt x="1246428" y="479922"/>
                  <a:pt x="1191481" y="491344"/>
                </a:cubicBezTo>
                <a:cubicBezTo>
                  <a:pt x="1181606" y="476714"/>
                  <a:pt x="1171981" y="462451"/>
                  <a:pt x="1162471" y="448393"/>
                </a:cubicBezTo>
                <a:cubicBezTo>
                  <a:pt x="1212422" y="435542"/>
                  <a:pt x="1262527" y="425362"/>
                  <a:pt x="1311615" y="419886"/>
                </a:cubicBezTo>
                <a:cubicBezTo>
                  <a:pt x="1340827" y="416637"/>
                  <a:pt x="1368556" y="415190"/>
                  <a:pt x="1394861" y="415557"/>
                </a:cubicBezTo>
                <a:close/>
                <a:moveTo>
                  <a:pt x="3762540" y="413264"/>
                </a:moveTo>
                <a:cubicBezTo>
                  <a:pt x="3760081" y="415202"/>
                  <a:pt x="3757603" y="417148"/>
                  <a:pt x="3755124" y="419085"/>
                </a:cubicBezTo>
                <a:cubicBezTo>
                  <a:pt x="3739005" y="431767"/>
                  <a:pt x="3722752" y="444541"/>
                  <a:pt x="3706441" y="457342"/>
                </a:cubicBezTo>
                <a:cubicBezTo>
                  <a:pt x="3687229" y="463607"/>
                  <a:pt x="3668171" y="470120"/>
                  <a:pt x="3649285" y="476806"/>
                </a:cubicBezTo>
                <a:cubicBezTo>
                  <a:pt x="3668478" y="462529"/>
                  <a:pt x="3687594" y="448291"/>
                  <a:pt x="3706575" y="434140"/>
                </a:cubicBezTo>
                <a:cubicBezTo>
                  <a:pt x="3725269" y="426920"/>
                  <a:pt x="3743924" y="419944"/>
                  <a:pt x="3762540" y="413264"/>
                </a:cubicBezTo>
                <a:close/>
                <a:moveTo>
                  <a:pt x="3893798" y="412682"/>
                </a:moveTo>
                <a:cubicBezTo>
                  <a:pt x="3875777" y="429075"/>
                  <a:pt x="3857621" y="445588"/>
                  <a:pt x="3839351" y="462164"/>
                </a:cubicBezTo>
                <a:cubicBezTo>
                  <a:pt x="3820984" y="465517"/>
                  <a:pt x="3802291" y="469307"/>
                  <a:pt x="3783213" y="473563"/>
                </a:cubicBezTo>
                <a:cubicBezTo>
                  <a:pt x="3802079" y="457219"/>
                  <a:pt x="3820869" y="440923"/>
                  <a:pt x="3839504" y="424733"/>
                </a:cubicBezTo>
                <a:cubicBezTo>
                  <a:pt x="3857544" y="420351"/>
                  <a:pt x="3875662" y="416320"/>
                  <a:pt x="3893798" y="412682"/>
                </a:cubicBezTo>
                <a:close/>
                <a:moveTo>
                  <a:pt x="1090521" y="412301"/>
                </a:moveTo>
                <a:cubicBezTo>
                  <a:pt x="1100473" y="426082"/>
                  <a:pt x="1110406" y="439899"/>
                  <a:pt x="1120454" y="453903"/>
                </a:cubicBezTo>
                <a:cubicBezTo>
                  <a:pt x="1110368" y="456770"/>
                  <a:pt x="1100320" y="459730"/>
                  <a:pt x="1090291" y="462754"/>
                </a:cubicBezTo>
                <a:cubicBezTo>
                  <a:pt x="1080089" y="449400"/>
                  <a:pt x="1070022" y="436232"/>
                  <a:pt x="1059955" y="423093"/>
                </a:cubicBezTo>
                <a:cubicBezTo>
                  <a:pt x="1070118" y="419392"/>
                  <a:pt x="1080320" y="415782"/>
                  <a:pt x="1090521" y="412301"/>
                </a:cubicBezTo>
                <a:close/>
                <a:moveTo>
                  <a:pt x="3674434" y="412046"/>
                </a:moveTo>
                <a:cubicBezTo>
                  <a:pt x="3660928" y="421020"/>
                  <a:pt x="3647498" y="429965"/>
                  <a:pt x="3634108" y="438885"/>
                </a:cubicBezTo>
                <a:cubicBezTo>
                  <a:pt x="3620025" y="445413"/>
                  <a:pt x="3605961" y="451990"/>
                  <a:pt x="3591957" y="458589"/>
                </a:cubicBezTo>
                <a:cubicBezTo>
                  <a:pt x="3591937" y="458595"/>
                  <a:pt x="3591918" y="458600"/>
                  <a:pt x="3591918" y="458606"/>
                </a:cubicBezTo>
                <a:cubicBezTo>
                  <a:pt x="3605308" y="450214"/>
                  <a:pt x="3618738" y="441786"/>
                  <a:pt x="3632244" y="433335"/>
                </a:cubicBezTo>
                <a:cubicBezTo>
                  <a:pt x="3646288" y="426215"/>
                  <a:pt x="3660351" y="419114"/>
                  <a:pt x="3674434" y="412046"/>
                </a:cubicBezTo>
                <a:close/>
                <a:moveTo>
                  <a:pt x="3954738" y="402061"/>
                </a:moveTo>
                <a:cubicBezTo>
                  <a:pt x="3937236" y="418691"/>
                  <a:pt x="3919599" y="435467"/>
                  <a:pt x="3901847" y="452318"/>
                </a:cubicBezTo>
                <a:cubicBezTo>
                  <a:pt x="3883961" y="454670"/>
                  <a:pt x="3865709" y="457490"/>
                  <a:pt x="3847131" y="460771"/>
                </a:cubicBezTo>
                <a:cubicBezTo>
                  <a:pt x="3865460" y="444130"/>
                  <a:pt x="3883673" y="427556"/>
                  <a:pt x="3901752" y="411116"/>
                </a:cubicBezTo>
                <a:cubicBezTo>
                  <a:pt x="3919388" y="407696"/>
                  <a:pt x="3937063" y="404659"/>
                  <a:pt x="3954738" y="402061"/>
                </a:cubicBezTo>
                <a:close/>
                <a:moveTo>
                  <a:pt x="1125584" y="400855"/>
                </a:moveTo>
                <a:cubicBezTo>
                  <a:pt x="1135401" y="415279"/>
                  <a:pt x="1145218" y="429750"/>
                  <a:pt x="1155151" y="444426"/>
                </a:cubicBezTo>
                <a:cubicBezTo>
                  <a:pt x="1144911" y="447104"/>
                  <a:pt x="1134690" y="449894"/>
                  <a:pt x="1124469" y="452773"/>
                </a:cubicBezTo>
                <a:cubicBezTo>
                  <a:pt x="1114383" y="438702"/>
                  <a:pt x="1104412" y="424828"/>
                  <a:pt x="1094422" y="410993"/>
                </a:cubicBezTo>
                <a:cubicBezTo>
                  <a:pt x="1104796" y="407481"/>
                  <a:pt x="1115190" y="404090"/>
                  <a:pt x="1125584" y="400855"/>
                </a:cubicBezTo>
                <a:close/>
                <a:moveTo>
                  <a:pt x="4013489" y="395104"/>
                </a:moveTo>
                <a:cubicBezTo>
                  <a:pt x="3996524" y="411944"/>
                  <a:pt x="3979368" y="428956"/>
                  <a:pt x="3962135" y="446045"/>
                </a:cubicBezTo>
                <a:cubicBezTo>
                  <a:pt x="3944652" y="447367"/>
                  <a:pt x="3926880" y="449158"/>
                  <a:pt x="3908744" y="451430"/>
                </a:cubicBezTo>
                <a:cubicBezTo>
                  <a:pt x="3926535" y="434535"/>
                  <a:pt x="3944229" y="417715"/>
                  <a:pt x="3961731" y="401058"/>
                </a:cubicBezTo>
                <a:cubicBezTo>
                  <a:pt x="3978984" y="398636"/>
                  <a:pt x="3996236" y="396636"/>
                  <a:pt x="4013489" y="395104"/>
                </a:cubicBezTo>
                <a:close/>
                <a:moveTo>
                  <a:pt x="4070318" y="391825"/>
                </a:moveTo>
                <a:cubicBezTo>
                  <a:pt x="4053834" y="408860"/>
                  <a:pt x="4037159" y="426088"/>
                  <a:pt x="4020405" y="443382"/>
                </a:cubicBezTo>
                <a:cubicBezTo>
                  <a:pt x="4003345" y="443634"/>
                  <a:pt x="3985977" y="444372"/>
                  <a:pt x="3968283" y="445602"/>
                </a:cubicBezTo>
                <a:cubicBezTo>
                  <a:pt x="3985574" y="428474"/>
                  <a:pt x="4002749" y="411429"/>
                  <a:pt x="4019733" y="394570"/>
                </a:cubicBezTo>
                <a:cubicBezTo>
                  <a:pt x="4036620" y="393181"/>
                  <a:pt x="4053489" y="392257"/>
                  <a:pt x="4070318" y="391825"/>
                </a:cubicBezTo>
                <a:close/>
                <a:moveTo>
                  <a:pt x="4075928" y="391685"/>
                </a:moveTo>
                <a:cubicBezTo>
                  <a:pt x="4092451" y="391370"/>
                  <a:pt x="4108954" y="391544"/>
                  <a:pt x="4125380" y="392250"/>
                </a:cubicBezTo>
                <a:cubicBezTo>
                  <a:pt x="4109261" y="409569"/>
                  <a:pt x="4093104" y="426935"/>
                  <a:pt x="4076889" y="444332"/>
                </a:cubicBezTo>
                <a:cubicBezTo>
                  <a:pt x="4070703" y="444051"/>
                  <a:pt x="4064497" y="443801"/>
                  <a:pt x="4058253" y="443625"/>
                </a:cubicBezTo>
                <a:cubicBezTo>
                  <a:pt x="4047610" y="443319"/>
                  <a:pt x="4036831" y="443223"/>
                  <a:pt x="4025938" y="443317"/>
                </a:cubicBezTo>
                <a:cubicBezTo>
                  <a:pt x="4042730" y="425988"/>
                  <a:pt x="4059425" y="408735"/>
                  <a:pt x="4075928" y="391685"/>
                </a:cubicBezTo>
                <a:close/>
                <a:moveTo>
                  <a:pt x="3830244" y="390294"/>
                </a:moveTo>
                <a:cubicBezTo>
                  <a:pt x="3821464" y="397566"/>
                  <a:pt x="3812665" y="404837"/>
                  <a:pt x="3803904" y="412086"/>
                </a:cubicBezTo>
                <a:cubicBezTo>
                  <a:pt x="3794106" y="420190"/>
                  <a:pt x="3784269" y="428330"/>
                  <a:pt x="3774395" y="436491"/>
                </a:cubicBezTo>
                <a:cubicBezTo>
                  <a:pt x="3755720" y="441842"/>
                  <a:pt x="3737142" y="447488"/>
                  <a:pt x="3718698" y="453382"/>
                </a:cubicBezTo>
                <a:cubicBezTo>
                  <a:pt x="3731820" y="443081"/>
                  <a:pt x="3744884" y="432802"/>
                  <a:pt x="3757891" y="422583"/>
                </a:cubicBezTo>
                <a:cubicBezTo>
                  <a:pt x="3763808" y="417932"/>
                  <a:pt x="3769745" y="413264"/>
                  <a:pt x="3775682" y="408601"/>
                </a:cubicBezTo>
                <a:cubicBezTo>
                  <a:pt x="3793895" y="402190"/>
                  <a:pt x="3812088" y="396073"/>
                  <a:pt x="3830244" y="390294"/>
                </a:cubicBezTo>
                <a:close/>
                <a:moveTo>
                  <a:pt x="3760235" y="388490"/>
                </a:moveTo>
                <a:cubicBezTo>
                  <a:pt x="3743001" y="401318"/>
                  <a:pt x="3725826" y="414121"/>
                  <a:pt x="3708727" y="426872"/>
                </a:cubicBezTo>
                <a:cubicBezTo>
                  <a:pt x="3707959" y="427438"/>
                  <a:pt x="3707191" y="428009"/>
                  <a:pt x="3706441" y="428578"/>
                </a:cubicBezTo>
                <a:cubicBezTo>
                  <a:pt x="3688920" y="435333"/>
                  <a:pt x="3671359" y="442299"/>
                  <a:pt x="3653762" y="449448"/>
                </a:cubicBezTo>
                <a:cubicBezTo>
                  <a:pt x="3660620" y="444608"/>
                  <a:pt x="3667498" y="439755"/>
                  <a:pt x="3674395" y="434885"/>
                </a:cubicBezTo>
                <a:cubicBezTo>
                  <a:pt x="3685730" y="426889"/>
                  <a:pt x="3697104" y="418864"/>
                  <a:pt x="3708497" y="410828"/>
                </a:cubicBezTo>
                <a:cubicBezTo>
                  <a:pt x="3725711" y="403227"/>
                  <a:pt x="3742963" y="395763"/>
                  <a:pt x="3760235" y="388490"/>
                </a:cubicBezTo>
                <a:close/>
                <a:moveTo>
                  <a:pt x="3755124" y="372330"/>
                </a:moveTo>
                <a:cubicBezTo>
                  <a:pt x="3739486" y="383324"/>
                  <a:pt x="3723905" y="394294"/>
                  <a:pt x="3708401" y="405239"/>
                </a:cubicBezTo>
                <a:cubicBezTo>
                  <a:pt x="3692762" y="412132"/>
                  <a:pt x="3677181" y="419141"/>
                  <a:pt x="3661619" y="426232"/>
                </a:cubicBezTo>
                <a:cubicBezTo>
                  <a:pt x="3677220" y="415859"/>
                  <a:pt x="3692859" y="405462"/>
                  <a:pt x="3708574" y="395033"/>
                </a:cubicBezTo>
                <a:cubicBezTo>
                  <a:pt x="3723963" y="387429"/>
                  <a:pt x="3739486" y="379846"/>
                  <a:pt x="3755124" y="372330"/>
                </a:cubicBezTo>
                <a:close/>
                <a:moveTo>
                  <a:pt x="3894566" y="371266"/>
                </a:moveTo>
                <a:cubicBezTo>
                  <a:pt x="3881310" y="382768"/>
                  <a:pt x="3868072" y="394255"/>
                  <a:pt x="3854893" y="405710"/>
                </a:cubicBezTo>
                <a:cubicBezTo>
                  <a:pt x="3849687" y="410230"/>
                  <a:pt x="3844442" y="414783"/>
                  <a:pt x="3839216" y="419325"/>
                </a:cubicBezTo>
                <a:cubicBezTo>
                  <a:pt x="3821003" y="423734"/>
                  <a:pt x="3802867" y="428493"/>
                  <a:pt x="3784807" y="433546"/>
                </a:cubicBezTo>
                <a:cubicBezTo>
                  <a:pt x="3792108" y="427506"/>
                  <a:pt x="3799428" y="421462"/>
                  <a:pt x="3806690" y="415454"/>
                </a:cubicBezTo>
                <a:cubicBezTo>
                  <a:pt x="3818198" y="405929"/>
                  <a:pt x="3829745" y="396380"/>
                  <a:pt x="3841310" y="386816"/>
                </a:cubicBezTo>
                <a:cubicBezTo>
                  <a:pt x="3859101" y="381283"/>
                  <a:pt x="3876852" y="376088"/>
                  <a:pt x="3894566" y="371266"/>
                </a:cubicBezTo>
                <a:close/>
                <a:moveTo>
                  <a:pt x="3736950" y="370576"/>
                </a:moveTo>
                <a:cubicBezTo>
                  <a:pt x="3727440" y="376859"/>
                  <a:pt x="3717969" y="383130"/>
                  <a:pt x="3708516" y="389402"/>
                </a:cubicBezTo>
                <a:cubicBezTo>
                  <a:pt x="3698660" y="394271"/>
                  <a:pt x="3688862" y="399149"/>
                  <a:pt x="3679121" y="404025"/>
                </a:cubicBezTo>
                <a:cubicBezTo>
                  <a:pt x="3688439" y="398211"/>
                  <a:pt x="3697796" y="392390"/>
                  <a:pt x="3707152" y="386567"/>
                </a:cubicBezTo>
                <a:cubicBezTo>
                  <a:pt x="3717065" y="381224"/>
                  <a:pt x="3726998" y="375894"/>
                  <a:pt x="3736950" y="370576"/>
                </a:cubicBezTo>
                <a:close/>
                <a:moveTo>
                  <a:pt x="1338676" y="362066"/>
                </a:moveTo>
                <a:cubicBezTo>
                  <a:pt x="1435588" y="360835"/>
                  <a:pt x="1513015" y="388895"/>
                  <a:pt x="1573648" y="446829"/>
                </a:cubicBezTo>
                <a:cubicBezTo>
                  <a:pt x="1575819" y="448914"/>
                  <a:pt x="1577971" y="451035"/>
                  <a:pt x="1580123" y="453158"/>
                </a:cubicBezTo>
                <a:cubicBezTo>
                  <a:pt x="1508730" y="414862"/>
                  <a:pt x="1420028" y="402103"/>
                  <a:pt x="1311000" y="414244"/>
                </a:cubicBezTo>
                <a:cubicBezTo>
                  <a:pt x="1260952" y="419825"/>
                  <a:pt x="1209925" y="430245"/>
                  <a:pt x="1159089" y="443394"/>
                </a:cubicBezTo>
                <a:cubicBezTo>
                  <a:pt x="1149138" y="428662"/>
                  <a:pt x="1139282" y="414144"/>
                  <a:pt x="1129426" y="399671"/>
                </a:cubicBezTo>
                <a:cubicBezTo>
                  <a:pt x="1164853" y="388766"/>
                  <a:pt x="1200242" y="379596"/>
                  <a:pt x="1235169" y="373039"/>
                </a:cubicBezTo>
                <a:cubicBezTo>
                  <a:pt x="1271903" y="366141"/>
                  <a:pt x="1306372" y="362476"/>
                  <a:pt x="1338676" y="362066"/>
                </a:cubicBezTo>
                <a:close/>
                <a:moveTo>
                  <a:pt x="3829841" y="360417"/>
                </a:moveTo>
                <a:cubicBezTo>
                  <a:pt x="3811628" y="374692"/>
                  <a:pt x="3793491" y="388935"/>
                  <a:pt x="3775413" y="403137"/>
                </a:cubicBezTo>
                <a:cubicBezTo>
                  <a:pt x="3757661" y="409368"/>
                  <a:pt x="3739870" y="415871"/>
                  <a:pt x="3722042" y="422616"/>
                </a:cubicBezTo>
                <a:cubicBezTo>
                  <a:pt x="3740446" y="408885"/>
                  <a:pt x="3758948" y="395108"/>
                  <a:pt x="3777526" y="381295"/>
                </a:cubicBezTo>
                <a:cubicBezTo>
                  <a:pt x="3794932" y="374115"/>
                  <a:pt x="3812377" y="367139"/>
                  <a:pt x="3829841" y="360417"/>
                </a:cubicBezTo>
                <a:close/>
                <a:moveTo>
                  <a:pt x="3956045" y="356075"/>
                </a:moveTo>
                <a:cubicBezTo>
                  <a:pt x="3939984" y="370672"/>
                  <a:pt x="3923960" y="385247"/>
                  <a:pt x="3907976" y="399777"/>
                </a:cubicBezTo>
                <a:cubicBezTo>
                  <a:pt x="3905805" y="401761"/>
                  <a:pt x="3903596" y="403765"/>
                  <a:pt x="3901424" y="405754"/>
                </a:cubicBezTo>
                <a:cubicBezTo>
                  <a:pt x="3883634" y="409189"/>
                  <a:pt x="3865902" y="413002"/>
                  <a:pt x="3848226" y="417168"/>
                </a:cubicBezTo>
                <a:cubicBezTo>
                  <a:pt x="3851377" y="414428"/>
                  <a:pt x="3854547" y="411673"/>
                  <a:pt x="3857698" y="408941"/>
                </a:cubicBezTo>
                <a:cubicBezTo>
                  <a:pt x="3873087" y="395569"/>
                  <a:pt x="3888553" y="382152"/>
                  <a:pt x="3904038" y="368717"/>
                </a:cubicBezTo>
                <a:cubicBezTo>
                  <a:pt x="3921406" y="364115"/>
                  <a:pt x="3938754" y="359896"/>
                  <a:pt x="3956045" y="356075"/>
                </a:cubicBezTo>
                <a:close/>
                <a:moveTo>
                  <a:pt x="4015122" y="344657"/>
                </a:moveTo>
                <a:cubicBezTo>
                  <a:pt x="3997677" y="361214"/>
                  <a:pt x="3980291" y="377746"/>
                  <a:pt x="3962961" y="394226"/>
                </a:cubicBezTo>
                <a:cubicBezTo>
                  <a:pt x="3962443" y="394724"/>
                  <a:pt x="3961924" y="395229"/>
                  <a:pt x="3961385" y="395729"/>
                </a:cubicBezTo>
                <a:cubicBezTo>
                  <a:pt x="3944018" y="398161"/>
                  <a:pt x="3926651" y="401008"/>
                  <a:pt x="3909302" y="404244"/>
                </a:cubicBezTo>
                <a:cubicBezTo>
                  <a:pt x="3909802" y="403790"/>
                  <a:pt x="3910301" y="403333"/>
                  <a:pt x="3910801" y="402881"/>
                </a:cubicBezTo>
                <a:cubicBezTo>
                  <a:pt x="3928552" y="386728"/>
                  <a:pt x="3946381" y="370524"/>
                  <a:pt x="3964248" y="354290"/>
                </a:cubicBezTo>
                <a:cubicBezTo>
                  <a:pt x="3981232" y="350663"/>
                  <a:pt x="3998196" y="347441"/>
                  <a:pt x="4015122" y="344657"/>
                </a:cubicBezTo>
                <a:close/>
                <a:moveTo>
                  <a:pt x="3827343" y="338679"/>
                </a:moveTo>
                <a:cubicBezTo>
                  <a:pt x="3810590" y="351076"/>
                  <a:pt x="3793895" y="363460"/>
                  <a:pt x="3777276" y="375827"/>
                </a:cubicBezTo>
                <a:cubicBezTo>
                  <a:pt x="3761330" y="382392"/>
                  <a:pt x="3745403" y="389130"/>
                  <a:pt x="3729534" y="396004"/>
                </a:cubicBezTo>
                <a:cubicBezTo>
                  <a:pt x="3746325" y="384177"/>
                  <a:pt x="3763174" y="372319"/>
                  <a:pt x="3780100" y="360450"/>
                </a:cubicBezTo>
                <a:cubicBezTo>
                  <a:pt x="3795739" y="353086"/>
                  <a:pt x="3811493" y="345814"/>
                  <a:pt x="3827343" y="338679"/>
                </a:cubicBezTo>
                <a:close/>
                <a:moveTo>
                  <a:pt x="3787324" y="337380"/>
                </a:moveTo>
                <a:cubicBezTo>
                  <a:pt x="3785095" y="338840"/>
                  <a:pt x="3782867" y="340300"/>
                  <a:pt x="3780639" y="341762"/>
                </a:cubicBezTo>
                <a:cubicBezTo>
                  <a:pt x="3778352" y="342965"/>
                  <a:pt x="3776065" y="344167"/>
                  <a:pt x="3773779" y="345372"/>
                </a:cubicBezTo>
                <a:cubicBezTo>
                  <a:pt x="3775874" y="344081"/>
                  <a:pt x="3777968" y="342792"/>
                  <a:pt x="3780081" y="341503"/>
                </a:cubicBezTo>
                <a:cubicBezTo>
                  <a:pt x="3782502" y="340125"/>
                  <a:pt x="3784923" y="338755"/>
                  <a:pt x="3787324" y="337380"/>
                </a:cubicBezTo>
                <a:close/>
                <a:moveTo>
                  <a:pt x="4072086" y="336982"/>
                </a:moveTo>
                <a:cubicBezTo>
                  <a:pt x="4054584" y="354319"/>
                  <a:pt x="4037139" y="371631"/>
                  <a:pt x="4019752" y="388891"/>
                </a:cubicBezTo>
                <a:cubicBezTo>
                  <a:pt x="4019637" y="389010"/>
                  <a:pt x="4019502" y="389131"/>
                  <a:pt x="4019387" y="389251"/>
                </a:cubicBezTo>
                <a:cubicBezTo>
                  <a:pt x="4002385" y="390647"/>
                  <a:pt x="3985382" y="392492"/>
                  <a:pt x="3968360" y="394761"/>
                </a:cubicBezTo>
                <a:cubicBezTo>
                  <a:pt x="3986285" y="377716"/>
                  <a:pt x="4004267" y="360621"/>
                  <a:pt x="4022288" y="343495"/>
                </a:cubicBezTo>
                <a:cubicBezTo>
                  <a:pt x="4038926" y="340878"/>
                  <a:pt x="4055525" y="338700"/>
                  <a:pt x="4072086" y="336982"/>
                </a:cubicBezTo>
                <a:close/>
                <a:moveTo>
                  <a:pt x="3895411" y="336504"/>
                </a:moveTo>
                <a:cubicBezTo>
                  <a:pt x="3877198" y="351504"/>
                  <a:pt x="3859043" y="366486"/>
                  <a:pt x="3840964" y="381429"/>
                </a:cubicBezTo>
                <a:cubicBezTo>
                  <a:pt x="3823462" y="386863"/>
                  <a:pt x="3805902" y="392622"/>
                  <a:pt x="3788323" y="398661"/>
                </a:cubicBezTo>
                <a:cubicBezTo>
                  <a:pt x="3806766" y="384165"/>
                  <a:pt x="3825287" y="369623"/>
                  <a:pt x="3843885" y="355063"/>
                </a:cubicBezTo>
                <a:cubicBezTo>
                  <a:pt x="3861041" y="348604"/>
                  <a:pt x="3878217" y="342404"/>
                  <a:pt x="3895411" y="336504"/>
                </a:cubicBezTo>
                <a:close/>
                <a:moveTo>
                  <a:pt x="4127205" y="333032"/>
                </a:moveTo>
                <a:cubicBezTo>
                  <a:pt x="4110836" y="349943"/>
                  <a:pt x="4094487" y="366830"/>
                  <a:pt x="4078195" y="383671"/>
                </a:cubicBezTo>
                <a:cubicBezTo>
                  <a:pt x="4077331" y="384567"/>
                  <a:pt x="4076467" y="385470"/>
                  <a:pt x="4075602" y="386363"/>
                </a:cubicBezTo>
                <a:cubicBezTo>
                  <a:pt x="4058964" y="386684"/>
                  <a:pt x="4042268" y="387504"/>
                  <a:pt x="4025573" y="388764"/>
                </a:cubicBezTo>
                <a:cubicBezTo>
                  <a:pt x="4043152" y="371328"/>
                  <a:pt x="4060770" y="353843"/>
                  <a:pt x="4078445" y="336329"/>
                </a:cubicBezTo>
                <a:cubicBezTo>
                  <a:pt x="4094737" y="334757"/>
                  <a:pt x="4110990" y="333655"/>
                  <a:pt x="4127205" y="333032"/>
                </a:cubicBezTo>
                <a:close/>
                <a:moveTo>
                  <a:pt x="4180711" y="332807"/>
                </a:moveTo>
                <a:cubicBezTo>
                  <a:pt x="4166474" y="348083"/>
                  <a:pt x="4152296" y="363335"/>
                  <a:pt x="4138118" y="378555"/>
                </a:cubicBezTo>
                <a:cubicBezTo>
                  <a:pt x="4135467" y="381416"/>
                  <a:pt x="4132796" y="384284"/>
                  <a:pt x="4130125" y="387149"/>
                </a:cubicBezTo>
                <a:cubicBezTo>
                  <a:pt x="4113853" y="386355"/>
                  <a:pt x="4097523" y="386079"/>
                  <a:pt x="4081134" y="386286"/>
                </a:cubicBezTo>
                <a:cubicBezTo>
                  <a:pt x="4098330" y="368511"/>
                  <a:pt x="4115582" y="350686"/>
                  <a:pt x="4132873" y="332834"/>
                </a:cubicBezTo>
                <a:cubicBezTo>
                  <a:pt x="4148857" y="332335"/>
                  <a:pt x="4164804" y="332310"/>
                  <a:pt x="4180711" y="332807"/>
                </a:cubicBezTo>
                <a:close/>
                <a:moveTo>
                  <a:pt x="3820042" y="326894"/>
                </a:moveTo>
                <a:cubicBezTo>
                  <a:pt x="3806690" y="336194"/>
                  <a:pt x="3793376" y="345493"/>
                  <a:pt x="3780120" y="354786"/>
                </a:cubicBezTo>
                <a:cubicBezTo>
                  <a:pt x="3767094" y="360922"/>
                  <a:pt x="3754145" y="367124"/>
                  <a:pt x="3741273" y="373366"/>
                </a:cubicBezTo>
                <a:cubicBezTo>
                  <a:pt x="3754395" y="364684"/>
                  <a:pt x="3767555" y="356004"/>
                  <a:pt x="3780773" y="347318"/>
                </a:cubicBezTo>
                <a:cubicBezTo>
                  <a:pt x="3793760" y="340490"/>
                  <a:pt x="3806843" y="333674"/>
                  <a:pt x="3820042" y="326894"/>
                </a:cubicBezTo>
                <a:close/>
                <a:moveTo>
                  <a:pt x="3957774" y="316533"/>
                </a:moveTo>
                <a:cubicBezTo>
                  <a:pt x="3939657" y="332179"/>
                  <a:pt x="3921617" y="347802"/>
                  <a:pt x="3903635" y="363399"/>
                </a:cubicBezTo>
                <a:cubicBezTo>
                  <a:pt x="3886421" y="367946"/>
                  <a:pt x="3869167" y="372859"/>
                  <a:pt x="3851876" y="378092"/>
                </a:cubicBezTo>
                <a:cubicBezTo>
                  <a:pt x="3870205" y="362936"/>
                  <a:pt x="3888610" y="347752"/>
                  <a:pt x="3907092" y="332544"/>
                </a:cubicBezTo>
                <a:cubicBezTo>
                  <a:pt x="3923980" y="326888"/>
                  <a:pt x="3940867" y="321541"/>
                  <a:pt x="3957774" y="316533"/>
                </a:cubicBezTo>
                <a:close/>
                <a:moveTo>
                  <a:pt x="3895277" y="309315"/>
                </a:moveTo>
                <a:cubicBezTo>
                  <a:pt x="3877948" y="322780"/>
                  <a:pt x="3860714" y="336242"/>
                  <a:pt x="3843539" y="349687"/>
                </a:cubicBezTo>
                <a:cubicBezTo>
                  <a:pt x="3827036" y="355881"/>
                  <a:pt x="3810570" y="362315"/>
                  <a:pt x="3794144" y="368945"/>
                </a:cubicBezTo>
                <a:cubicBezTo>
                  <a:pt x="3811551" y="356012"/>
                  <a:pt x="3829053" y="343057"/>
                  <a:pt x="3846613" y="330098"/>
                </a:cubicBezTo>
                <a:cubicBezTo>
                  <a:pt x="3862732" y="322994"/>
                  <a:pt x="3878966" y="316050"/>
                  <a:pt x="3895277" y="309315"/>
                </a:cubicBezTo>
                <a:close/>
                <a:moveTo>
                  <a:pt x="4017523" y="300333"/>
                </a:moveTo>
                <a:cubicBezTo>
                  <a:pt x="3999560" y="316581"/>
                  <a:pt x="3981655" y="332815"/>
                  <a:pt x="3963806" y="349020"/>
                </a:cubicBezTo>
                <a:cubicBezTo>
                  <a:pt x="3946900" y="352621"/>
                  <a:pt x="3929955" y="356609"/>
                  <a:pt x="3912971" y="360967"/>
                </a:cubicBezTo>
                <a:cubicBezTo>
                  <a:pt x="3931146" y="345209"/>
                  <a:pt x="3949378" y="329428"/>
                  <a:pt x="3967687" y="313628"/>
                </a:cubicBezTo>
                <a:cubicBezTo>
                  <a:pt x="3984306" y="308840"/>
                  <a:pt x="4000905" y="304398"/>
                  <a:pt x="4017523" y="300333"/>
                </a:cubicBezTo>
                <a:close/>
                <a:moveTo>
                  <a:pt x="3892740" y="290552"/>
                </a:moveTo>
                <a:cubicBezTo>
                  <a:pt x="3877332" y="301826"/>
                  <a:pt x="3861982" y="313107"/>
                  <a:pt x="3846690" y="324387"/>
                </a:cubicBezTo>
                <a:cubicBezTo>
                  <a:pt x="3832492" y="330650"/>
                  <a:pt x="3818352" y="337036"/>
                  <a:pt x="3804289" y="343520"/>
                </a:cubicBezTo>
                <a:cubicBezTo>
                  <a:pt x="3819562" y="332853"/>
                  <a:pt x="3834874" y="322187"/>
                  <a:pt x="3850263" y="311526"/>
                </a:cubicBezTo>
                <a:cubicBezTo>
                  <a:pt x="3864327" y="304452"/>
                  <a:pt x="3878485" y="297449"/>
                  <a:pt x="3892740" y="290552"/>
                </a:cubicBezTo>
                <a:close/>
                <a:moveTo>
                  <a:pt x="4075083" y="287830"/>
                </a:moveTo>
                <a:cubicBezTo>
                  <a:pt x="4057273" y="304654"/>
                  <a:pt x="4039540" y="321468"/>
                  <a:pt x="4021846" y="338256"/>
                </a:cubicBezTo>
                <a:cubicBezTo>
                  <a:pt x="4005247" y="340861"/>
                  <a:pt x="3988610" y="343887"/>
                  <a:pt x="3971933" y="347314"/>
                </a:cubicBezTo>
                <a:cubicBezTo>
                  <a:pt x="3989897" y="330988"/>
                  <a:pt x="4007956" y="314636"/>
                  <a:pt x="4026054" y="298274"/>
                </a:cubicBezTo>
                <a:cubicBezTo>
                  <a:pt x="4042404" y="294402"/>
                  <a:pt x="4058753" y="290908"/>
                  <a:pt x="4075083" y="287830"/>
                </a:cubicBezTo>
                <a:close/>
                <a:moveTo>
                  <a:pt x="3879196" y="285895"/>
                </a:moveTo>
                <a:cubicBezTo>
                  <a:pt x="3869418" y="292633"/>
                  <a:pt x="3859658" y="299376"/>
                  <a:pt x="3849918" y="306124"/>
                </a:cubicBezTo>
                <a:cubicBezTo>
                  <a:pt x="3840600" y="310807"/>
                  <a:pt x="3831300" y="315518"/>
                  <a:pt x="3822060" y="320254"/>
                </a:cubicBezTo>
                <a:cubicBezTo>
                  <a:pt x="3831800" y="313912"/>
                  <a:pt x="3841579" y="307591"/>
                  <a:pt x="3851358" y="301261"/>
                </a:cubicBezTo>
                <a:cubicBezTo>
                  <a:pt x="3860618" y="296106"/>
                  <a:pt x="3869898" y="290984"/>
                  <a:pt x="3879196" y="285895"/>
                </a:cubicBezTo>
                <a:close/>
                <a:moveTo>
                  <a:pt x="3959119" y="284249"/>
                </a:moveTo>
                <a:cubicBezTo>
                  <a:pt x="3941559" y="298589"/>
                  <a:pt x="3924057" y="312930"/>
                  <a:pt x="3906650" y="327259"/>
                </a:cubicBezTo>
                <a:cubicBezTo>
                  <a:pt x="3890166" y="332761"/>
                  <a:pt x="3873721" y="338546"/>
                  <a:pt x="3857295" y="344582"/>
                </a:cubicBezTo>
                <a:cubicBezTo>
                  <a:pt x="3874969" y="330759"/>
                  <a:pt x="3892702" y="316921"/>
                  <a:pt x="3910531" y="303084"/>
                </a:cubicBezTo>
                <a:cubicBezTo>
                  <a:pt x="3926651" y="296573"/>
                  <a:pt x="3942846" y="290281"/>
                  <a:pt x="3959119" y="284249"/>
                </a:cubicBezTo>
                <a:close/>
                <a:moveTo>
                  <a:pt x="4130683" y="279033"/>
                </a:moveTo>
                <a:cubicBezTo>
                  <a:pt x="4113065" y="296404"/>
                  <a:pt x="4095505" y="313766"/>
                  <a:pt x="4078023" y="331101"/>
                </a:cubicBezTo>
                <a:cubicBezTo>
                  <a:pt x="4061693" y="332675"/>
                  <a:pt x="4045343" y="334713"/>
                  <a:pt x="4028974" y="337165"/>
                </a:cubicBezTo>
                <a:cubicBezTo>
                  <a:pt x="4046745" y="320289"/>
                  <a:pt x="4064574" y="303390"/>
                  <a:pt x="4082480" y="286479"/>
                </a:cubicBezTo>
                <a:cubicBezTo>
                  <a:pt x="4098560" y="283572"/>
                  <a:pt x="4114640" y="281079"/>
                  <a:pt x="4130683" y="279033"/>
                </a:cubicBezTo>
                <a:close/>
                <a:moveTo>
                  <a:pt x="4184630" y="273867"/>
                </a:moveTo>
                <a:cubicBezTo>
                  <a:pt x="4167186" y="291797"/>
                  <a:pt x="4149799" y="309712"/>
                  <a:pt x="4132470" y="327603"/>
                </a:cubicBezTo>
                <a:cubicBezTo>
                  <a:pt x="4116447" y="328110"/>
                  <a:pt x="4100385" y="329099"/>
                  <a:pt x="4084286" y="330534"/>
                </a:cubicBezTo>
                <a:cubicBezTo>
                  <a:pt x="4101884" y="313113"/>
                  <a:pt x="4119540" y="295663"/>
                  <a:pt x="4137234" y="278206"/>
                </a:cubicBezTo>
                <a:cubicBezTo>
                  <a:pt x="4153064" y="276308"/>
                  <a:pt x="4168857" y="274846"/>
                  <a:pt x="4184630" y="273867"/>
                </a:cubicBezTo>
                <a:close/>
                <a:moveTo>
                  <a:pt x="4237022" y="272439"/>
                </a:moveTo>
                <a:cubicBezTo>
                  <a:pt x="4219769" y="290892"/>
                  <a:pt x="4202574" y="309330"/>
                  <a:pt x="4185418" y="327741"/>
                </a:cubicBezTo>
                <a:cubicBezTo>
                  <a:pt x="4169684" y="327149"/>
                  <a:pt x="4153911" y="327057"/>
                  <a:pt x="4138099" y="327443"/>
                </a:cubicBezTo>
                <a:cubicBezTo>
                  <a:pt x="4155486" y="309499"/>
                  <a:pt x="4172930" y="291530"/>
                  <a:pt x="4190432" y="273549"/>
                </a:cubicBezTo>
                <a:cubicBezTo>
                  <a:pt x="4205994" y="272698"/>
                  <a:pt x="4221537" y="272316"/>
                  <a:pt x="4237022" y="272439"/>
                </a:cubicBezTo>
                <a:close/>
                <a:moveTo>
                  <a:pt x="4019925" y="263087"/>
                </a:moveTo>
                <a:cubicBezTo>
                  <a:pt x="4002288" y="278193"/>
                  <a:pt x="3984709" y="293301"/>
                  <a:pt x="3967207" y="308404"/>
                </a:cubicBezTo>
                <a:cubicBezTo>
                  <a:pt x="3950838" y="313107"/>
                  <a:pt x="3934488" y="318137"/>
                  <a:pt x="3918158" y="323459"/>
                </a:cubicBezTo>
                <a:cubicBezTo>
                  <a:pt x="3935910" y="308865"/>
                  <a:pt x="3953720" y="294264"/>
                  <a:pt x="3971625" y="279667"/>
                </a:cubicBezTo>
                <a:cubicBezTo>
                  <a:pt x="3987668" y="273861"/>
                  <a:pt x="4003767" y="268318"/>
                  <a:pt x="4019925" y="263087"/>
                </a:cubicBezTo>
                <a:close/>
                <a:moveTo>
                  <a:pt x="3960041" y="259194"/>
                </a:moveTo>
                <a:cubicBezTo>
                  <a:pt x="3943538" y="271888"/>
                  <a:pt x="3927073" y="284595"/>
                  <a:pt x="3910704" y="297307"/>
                </a:cubicBezTo>
                <a:cubicBezTo>
                  <a:pt x="3895565" y="303424"/>
                  <a:pt x="3880483" y="309728"/>
                  <a:pt x="3865460" y="316196"/>
                </a:cubicBezTo>
                <a:cubicBezTo>
                  <a:pt x="3881906" y="304099"/>
                  <a:pt x="3898390" y="292003"/>
                  <a:pt x="3914969" y="279924"/>
                </a:cubicBezTo>
                <a:cubicBezTo>
                  <a:pt x="3929897" y="272864"/>
                  <a:pt x="3944941" y="265942"/>
                  <a:pt x="3960041" y="259194"/>
                </a:cubicBezTo>
                <a:close/>
                <a:moveTo>
                  <a:pt x="3927745" y="252672"/>
                </a:moveTo>
                <a:cubicBezTo>
                  <a:pt x="3924479" y="254885"/>
                  <a:pt x="3921232" y="257098"/>
                  <a:pt x="3917985" y="259313"/>
                </a:cubicBezTo>
                <a:cubicBezTo>
                  <a:pt x="3915239" y="260781"/>
                  <a:pt x="3912491" y="262249"/>
                  <a:pt x="3909763" y="263717"/>
                </a:cubicBezTo>
                <a:cubicBezTo>
                  <a:pt x="3912645" y="261872"/>
                  <a:pt x="3915527" y="260015"/>
                  <a:pt x="3918427" y="258172"/>
                </a:cubicBezTo>
                <a:cubicBezTo>
                  <a:pt x="3921540" y="256341"/>
                  <a:pt x="3924633" y="254497"/>
                  <a:pt x="3927745" y="252672"/>
                </a:cubicBezTo>
                <a:close/>
                <a:moveTo>
                  <a:pt x="3953586" y="246305"/>
                </a:moveTo>
                <a:cubicBezTo>
                  <a:pt x="3940541" y="255730"/>
                  <a:pt x="3927515" y="265167"/>
                  <a:pt x="3914528" y="274622"/>
                </a:cubicBezTo>
                <a:cubicBezTo>
                  <a:pt x="3902559" y="280272"/>
                  <a:pt x="3890628" y="286010"/>
                  <a:pt x="3878773" y="291816"/>
                </a:cubicBezTo>
                <a:cubicBezTo>
                  <a:pt x="3891704" y="282902"/>
                  <a:pt x="3904672" y="273999"/>
                  <a:pt x="3917697" y="265113"/>
                </a:cubicBezTo>
                <a:cubicBezTo>
                  <a:pt x="3929628" y="258760"/>
                  <a:pt x="3941597" y="252483"/>
                  <a:pt x="3953586" y="246305"/>
                </a:cubicBezTo>
                <a:close/>
                <a:moveTo>
                  <a:pt x="4078272" y="245632"/>
                </a:moveTo>
                <a:cubicBezTo>
                  <a:pt x="4060635" y="261452"/>
                  <a:pt x="4043056" y="277277"/>
                  <a:pt x="4025535" y="293096"/>
                </a:cubicBezTo>
                <a:cubicBezTo>
                  <a:pt x="4009358" y="296917"/>
                  <a:pt x="3993162" y="301107"/>
                  <a:pt x="3976967" y="305630"/>
                </a:cubicBezTo>
                <a:cubicBezTo>
                  <a:pt x="3994718" y="290329"/>
                  <a:pt x="4012528" y="275025"/>
                  <a:pt x="4030415" y="259726"/>
                </a:cubicBezTo>
                <a:cubicBezTo>
                  <a:pt x="4046342" y="254708"/>
                  <a:pt x="4062287" y="249992"/>
                  <a:pt x="4078272" y="245632"/>
                </a:cubicBezTo>
                <a:close/>
                <a:moveTo>
                  <a:pt x="4022941" y="232422"/>
                </a:moveTo>
                <a:cubicBezTo>
                  <a:pt x="4005842" y="246220"/>
                  <a:pt x="3988782" y="260036"/>
                  <a:pt x="3971818" y="273863"/>
                </a:cubicBezTo>
                <a:cubicBezTo>
                  <a:pt x="3956410" y="279438"/>
                  <a:pt x="3941040" y="285259"/>
                  <a:pt x="3925728" y="291300"/>
                </a:cubicBezTo>
                <a:cubicBezTo>
                  <a:pt x="3942827" y="278068"/>
                  <a:pt x="3959944" y="264843"/>
                  <a:pt x="3977178" y="251640"/>
                </a:cubicBezTo>
                <a:cubicBezTo>
                  <a:pt x="3992355" y="245025"/>
                  <a:pt x="4007629" y="238608"/>
                  <a:pt x="4022941" y="232422"/>
                </a:cubicBezTo>
                <a:close/>
                <a:moveTo>
                  <a:pt x="4134563" y="231832"/>
                </a:moveTo>
                <a:cubicBezTo>
                  <a:pt x="4116966" y="248328"/>
                  <a:pt x="4099424" y="264833"/>
                  <a:pt x="4081961" y="281332"/>
                </a:cubicBezTo>
                <a:cubicBezTo>
                  <a:pt x="4065957" y="284214"/>
                  <a:pt x="4049953" y="287499"/>
                  <a:pt x="4033931" y="291155"/>
                </a:cubicBezTo>
                <a:cubicBezTo>
                  <a:pt x="4051625" y="275184"/>
                  <a:pt x="4069396" y="259208"/>
                  <a:pt x="4087225" y="243242"/>
                </a:cubicBezTo>
                <a:cubicBezTo>
                  <a:pt x="4102999" y="239075"/>
                  <a:pt x="4118772" y="235262"/>
                  <a:pt x="4134563" y="231832"/>
                </a:cubicBezTo>
                <a:close/>
                <a:moveTo>
                  <a:pt x="4189164" y="221579"/>
                </a:moveTo>
                <a:cubicBezTo>
                  <a:pt x="4171624" y="238739"/>
                  <a:pt x="4154140" y="255907"/>
                  <a:pt x="4136734" y="273071"/>
                </a:cubicBezTo>
                <a:cubicBezTo>
                  <a:pt x="4120942" y="274962"/>
                  <a:pt x="4105131" y="277296"/>
                  <a:pt x="4089319" y="280024"/>
                </a:cubicBezTo>
                <a:cubicBezTo>
                  <a:pt x="4106937" y="263402"/>
                  <a:pt x="4124612" y="246774"/>
                  <a:pt x="4142364" y="230157"/>
                </a:cubicBezTo>
                <a:cubicBezTo>
                  <a:pt x="4157964" y="226899"/>
                  <a:pt x="4173565" y="224030"/>
                  <a:pt x="4189164" y="221579"/>
                </a:cubicBezTo>
                <a:close/>
                <a:moveTo>
                  <a:pt x="4242209" y="214920"/>
                </a:moveTo>
                <a:cubicBezTo>
                  <a:pt x="4224726" y="232749"/>
                  <a:pt x="4207300" y="250583"/>
                  <a:pt x="4189952" y="268410"/>
                </a:cubicBezTo>
                <a:cubicBezTo>
                  <a:pt x="4174390" y="269265"/>
                  <a:pt x="4158809" y="270583"/>
                  <a:pt x="4143190" y="272335"/>
                </a:cubicBezTo>
                <a:cubicBezTo>
                  <a:pt x="4160711" y="255071"/>
                  <a:pt x="4178309" y="237803"/>
                  <a:pt x="4195965" y="220545"/>
                </a:cubicBezTo>
                <a:cubicBezTo>
                  <a:pt x="4211393" y="218244"/>
                  <a:pt x="4226801" y="216345"/>
                  <a:pt x="4242209" y="214920"/>
                </a:cubicBezTo>
                <a:close/>
                <a:moveTo>
                  <a:pt x="4020598" y="212958"/>
                </a:moveTo>
                <a:cubicBezTo>
                  <a:pt x="4005901" y="224099"/>
                  <a:pt x="3991241" y="235260"/>
                  <a:pt x="3976641" y="246443"/>
                </a:cubicBezTo>
                <a:cubicBezTo>
                  <a:pt x="3963038" y="252353"/>
                  <a:pt x="3949513" y="258418"/>
                  <a:pt x="3936045" y="264608"/>
                </a:cubicBezTo>
                <a:cubicBezTo>
                  <a:pt x="3950666" y="253999"/>
                  <a:pt x="3965324" y="243408"/>
                  <a:pt x="3980060" y="232841"/>
                </a:cubicBezTo>
                <a:cubicBezTo>
                  <a:pt x="3993547" y="226069"/>
                  <a:pt x="4007072" y="219435"/>
                  <a:pt x="4020598" y="212958"/>
                </a:cubicBezTo>
                <a:close/>
                <a:moveTo>
                  <a:pt x="4293813" y="211907"/>
                </a:moveTo>
                <a:cubicBezTo>
                  <a:pt x="4276407" y="230382"/>
                  <a:pt x="4259077" y="248862"/>
                  <a:pt x="4241806" y="267330"/>
                </a:cubicBezTo>
                <a:cubicBezTo>
                  <a:pt x="4226475" y="267108"/>
                  <a:pt x="4211124" y="267365"/>
                  <a:pt x="4195735" y="268095"/>
                </a:cubicBezTo>
                <a:cubicBezTo>
                  <a:pt x="4213160" y="250201"/>
                  <a:pt x="4230644" y="232299"/>
                  <a:pt x="4248203" y="214407"/>
                </a:cubicBezTo>
                <a:cubicBezTo>
                  <a:pt x="4263438" y="213114"/>
                  <a:pt x="4278635" y="212263"/>
                  <a:pt x="4293813" y="211907"/>
                </a:cubicBezTo>
                <a:close/>
                <a:moveTo>
                  <a:pt x="4082672" y="209692"/>
                </a:moveTo>
                <a:cubicBezTo>
                  <a:pt x="4065246" y="224428"/>
                  <a:pt x="4047859" y="239181"/>
                  <a:pt x="4030587" y="253953"/>
                </a:cubicBezTo>
                <a:cubicBezTo>
                  <a:pt x="4015083" y="258829"/>
                  <a:pt x="3999618" y="264007"/>
                  <a:pt x="3984190" y="269448"/>
                </a:cubicBezTo>
                <a:cubicBezTo>
                  <a:pt x="4001616" y="255265"/>
                  <a:pt x="4019118" y="241094"/>
                  <a:pt x="4036678" y="226949"/>
                </a:cubicBezTo>
                <a:cubicBezTo>
                  <a:pt x="4051951" y="220943"/>
                  <a:pt x="4067283" y="215172"/>
                  <a:pt x="4082672" y="209692"/>
                </a:cubicBezTo>
                <a:close/>
                <a:moveTo>
                  <a:pt x="4011529" y="204791"/>
                </a:moveTo>
                <a:cubicBezTo>
                  <a:pt x="4001232" y="212105"/>
                  <a:pt x="3990973" y="219435"/>
                  <a:pt x="3980732" y="226780"/>
                </a:cubicBezTo>
                <a:cubicBezTo>
                  <a:pt x="3971876" y="231227"/>
                  <a:pt x="3963095" y="235702"/>
                  <a:pt x="3954393" y="240197"/>
                </a:cubicBezTo>
                <a:cubicBezTo>
                  <a:pt x="3964536" y="233352"/>
                  <a:pt x="3974681" y="226524"/>
                  <a:pt x="3984863" y="219713"/>
                </a:cubicBezTo>
                <a:cubicBezTo>
                  <a:pt x="3993739" y="214695"/>
                  <a:pt x="4002634" y="209717"/>
                  <a:pt x="4011529" y="204791"/>
                </a:cubicBezTo>
                <a:close/>
                <a:moveTo>
                  <a:pt x="4139828" y="190793"/>
                </a:moveTo>
                <a:cubicBezTo>
                  <a:pt x="4122249" y="206355"/>
                  <a:pt x="4104746" y="221944"/>
                  <a:pt x="4087321" y="237546"/>
                </a:cubicBezTo>
                <a:cubicBezTo>
                  <a:pt x="4079444" y="239613"/>
                  <a:pt x="4071528" y="241763"/>
                  <a:pt x="4063556" y="244040"/>
                </a:cubicBezTo>
                <a:cubicBezTo>
                  <a:pt x="4056025" y="246190"/>
                  <a:pt x="4048494" y="248428"/>
                  <a:pt x="4040963" y="250729"/>
                </a:cubicBezTo>
                <a:cubicBezTo>
                  <a:pt x="4058580" y="235698"/>
                  <a:pt x="4076274" y="220685"/>
                  <a:pt x="4094026" y="205696"/>
                </a:cubicBezTo>
                <a:cubicBezTo>
                  <a:pt x="4109261" y="200422"/>
                  <a:pt x="4124516" y="195452"/>
                  <a:pt x="4139828" y="190793"/>
                </a:cubicBezTo>
                <a:close/>
                <a:moveTo>
                  <a:pt x="4082864" y="184423"/>
                </a:moveTo>
                <a:cubicBezTo>
                  <a:pt x="4067206" y="196870"/>
                  <a:pt x="4051586" y="209343"/>
                  <a:pt x="4036063" y="221846"/>
                </a:cubicBezTo>
                <a:cubicBezTo>
                  <a:pt x="4021789" y="227448"/>
                  <a:pt x="4007552" y="233252"/>
                  <a:pt x="3993413" y="239246"/>
                </a:cubicBezTo>
                <a:cubicBezTo>
                  <a:pt x="4008974" y="227364"/>
                  <a:pt x="4024574" y="215498"/>
                  <a:pt x="4040252" y="203671"/>
                </a:cubicBezTo>
                <a:cubicBezTo>
                  <a:pt x="4054430" y="197056"/>
                  <a:pt x="4068647" y="190636"/>
                  <a:pt x="4082864" y="184423"/>
                </a:cubicBezTo>
                <a:close/>
                <a:moveTo>
                  <a:pt x="4195063" y="175474"/>
                </a:moveTo>
                <a:cubicBezTo>
                  <a:pt x="4177407" y="191817"/>
                  <a:pt x="4159827" y="208192"/>
                  <a:pt x="4142325" y="224576"/>
                </a:cubicBezTo>
                <a:cubicBezTo>
                  <a:pt x="4127148" y="227729"/>
                  <a:pt x="4111740" y="231287"/>
                  <a:pt x="4096139" y="235256"/>
                </a:cubicBezTo>
                <a:cubicBezTo>
                  <a:pt x="4113815" y="219456"/>
                  <a:pt x="4131566" y="203673"/>
                  <a:pt x="4149396" y="187919"/>
                </a:cubicBezTo>
                <a:cubicBezTo>
                  <a:pt x="4164592" y="183433"/>
                  <a:pt x="4179808" y="179264"/>
                  <a:pt x="4195063" y="175474"/>
                </a:cubicBezTo>
                <a:close/>
                <a:moveTo>
                  <a:pt x="4059790" y="170761"/>
                </a:moveTo>
                <a:cubicBezTo>
                  <a:pt x="4055275" y="173927"/>
                  <a:pt x="4050760" y="177107"/>
                  <a:pt x="4046226" y="180280"/>
                </a:cubicBezTo>
                <a:cubicBezTo>
                  <a:pt x="4042903" y="182071"/>
                  <a:pt x="4039560" y="183864"/>
                  <a:pt x="4036236" y="185662"/>
                </a:cubicBezTo>
                <a:cubicBezTo>
                  <a:pt x="4040943" y="182574"/>
                  <a:pt x="4045631" y="179483"/>
                  <a:pt x="4050338" y="176407"/>
                </a:cubicBezTo>
                <a:cubicBezTo>
                  <a:pt x="4053508" y="174521"/>
                  <a:pt x="4056639" y="172636"/>
                  <a:pt x="4059790" y="170761"/>
                </a:cubicBezTo>
                <a:close/>
                <a:moveTo>
                  <a:pt x="4080846" y="167700"/>
                </a:moveTo>
                <a:cubicBezTo>
                  <a:pt x="4067513" y="177622"/>
                  <a:pt x="4054219" y="187564"/>
                  <a:pt x="4040981" y="197541"/>
                </a:cubicBezTo>
                <a:cubicBezTo>
                  <a:pt x="4029281" y="203001"/>
                  <a:pt x="4017658" y="208555"/>
                  <a:pt x="4006150" y="214180"/>
                </a:cubicBezTo>
                <a:cubicBezTo>
                  <a:pt x="4019311" y="204799"/>
                  <a:pt x="4032547" y="195454"/>
                  <a:pt x="4045804" y="186129"/>
                </a:cubicBezTo>
                <a:cubicBezTo>
                  <a:pt x="4057465" y="179881"/>
                  <a:pt x="4069147" y="173733"/>
                  <a:pt x="4080846" y="167700"/>
                </a:cubicBezTo>
                <a:close/>
                <a:moveTo>
                  <a:pt x="4248606" y="163752"/>
                </a:moveTo>
                <a:cubicBezTo>
                  <a:pt x="4230950" y="180828"/>
                  <a:pt x="4213353" y="197933"/>
                  <a:pt x="4195831" y="215051"/>
                </a:cubicBezTo>
                <a:cubicBezTo>
                  <a:pt x="4180769" y="217275"/>
                  <a:pt x="4165495" y="219927"/>
                  <a:pt x="4150010" y="223012"/>
                </a:cubicBezTo>
                <a:cubicBezTo>
                  <a:pt x="4167686" y="206484"/>
                  <a:pt x="4185437" y="189973"/>
                  <a:pt x="4203266" y="173491"/>
                </a:cubicBezTo>
                <a:cubicBezTo>
                  <a:pt x="4218367" y="169871"/>
                  <a:pt x="4233487" y="166603"/>
                  <a:pt x="4248606" y="163752"/>
                </a:cubicBezTo>
                <a:close/>
                <a:moveTo>
                  <a:pt x="4141865" y="159971"/>
                </a:moveTo>
                <a:cubicBezTo>
                  <a:pt x="4125630" y="173497"/>
                  <a:pt x="4109472" y="187064"/>
                  <a:pt x="4093373" y="200653"/>
                </a:cubicBezTo>
                <a:cubicBezTo>
                  <a:pt x="4078714" y="205717"/>
                  <a:pt x="4064094" y="211060"/>
                  <a:pt x="4049550" y="216622"/>
                </a:cubicBezTo>
                <a:cubicBezTo>
                  <a:pt x="4065708" y="203646"/>
                  <a:pt x="4081961" y="190701"/>
                  <a:pt x="4098253" y="177789"/>
                </a:cubicBezTo>
                <a:cubicBezTo>
                  <a:pt x="4112777" y="171608"/>
                  <a:pt x="4127320" y="165656"/>
                  <a:pt x="4141865" y="159971"/>
                </a:cubicBezTo>
                <a:close/>
                <a:moveTo>
                  <a:pt x="4300691" y="155597"/>
                </a:moveTo>
                <a:cubicBezTo>
                  <a:pt x="4283054" y="173378"/>
                  <a:pt x="4265494" y="191181"/>
                  <a:pt x="4248011" y="209001"/>
                </a:cubicBezTo>
                <a:cubicBezTo>
                  <a:pt x="4233064" y="210244"/>
                  <a:pt x="4217925" y="211932"/>
                  <a:pt x="4202594" y="214076"/>
                </a:cubicBezTo>
                <a:cubicBezTo>
                  <a:pt x="4220231" y="196849"/>
                  <a:pt x="4237944" y="179637"/>
                  <a:pt x="4255735" y="162455"/>
                </a:cubicBezTo>
                <a:cubicBezTo>
                  <a:pt x="4270720" y="159760"/>
                  <a:pt x="4285705" y="157456"/>
                  <a:pt x="4300691" y="155597"/>
                </a:cubicBezTo>
                <a:close/>
                <a:moveTo>
                  <a:pt x="4351449" y="151011"/>
                </a:moveTo>
                <a:cubicBezTo>
                  <a:pt x="4333870" y="169483"/>
                  <a:pt x="4316367" y="187979"/>
                  <a:pt x="4298924" y="206482"/>
                </a:cubicBezTo>
                <a:cubicBezTo>
                  <a:pt x="4284149" y="206695"/>
                  <a:pt x="4269183" y="207370"/>
                  <a:pt x="4253986" y="208517"/>
                </a:cubicBezTo>
                <a:cubicBezTo>
                  <a:pt x="4271585" y="190611"/>
                  <a:pt x="4289221" y="172719"/>
                  <a:pt x="4306954" y="154853"/>
                </a:cubicBezTo>
                <a:cubicBezTo>
                  <a:pt x="4321786" y="153134"/>
                  <a:pt x="4336637" y="151831"/>
                  <a:pt x="4351449" y="151011"/>
                </a:cubicBezTo>
                <a:close/>
                <a:moveTo>
                  <a:pt x="4198521" y="139203"/>
                </a:moveTo>
                <a:cubicBezTo>
                  <a:pt x="4181864" y="153741"/>
                  <a:pt x="4165246" y="168317"/>
                  <a:pt x="4148723" y="182924"/>
                </a:cubicBezTo>
                <a:cubicBezTo>
                  <a:pt x="4133929" y="187279"/>
                  <a:pt x="4119175" y="191933"/>
                  <a:pt x="4104458" y="196874"/>
                </a:cubicBezTo>
                <a:cubicBezTo>
                  <a:pt x="4121038" y="182924"/>
                  <a:pt x="4137695" y="169013"/>
                  <a:pt x="4154410" y="155134"/>
                </a:cubicBezTo>
                <a:cubicBezTo>
                  <a:pt x="4169107" y="149539"/>
                  <a:pt x="4183824" y="144216"/>
                  <a:pt x="4198521" y="139203"/>
                </a:cubicBezTo>
                <a:close/>
                <a:moveTo>
                  <a:pt x="4143497" y="136640"/>
                </a:moveTo>
                <a:cubicBezTo>
                  <a:pt x="4128589" y="148273"/>
                  <a:pt x="4113757" y="159956"/>
                  <a:pt x="4098964" y="171664"/>
                </a:cubicBezTo>
                <a:cubicBezTo>
                  <a:pt x="4085937" y="177201"/>
                  <a:pt x="4073008" y="182895"/>
                  <a:pt x="4060155" y="188722"/>
                </a:cubicBezTo>
                <a:cubicBezTo>
                  <a:pt x="4074910" y="177658"/>
                  <a:pt x="4089703" y="166619"/>
                  <a:pt x="4104574" y="155629"/>
                </a:cubicBezTo>
                <a:cubicBezTo>
                  <a:pt x="4117542" y="149140"/>
                  <a:pt x="4130510" y="142802"/>
                  <a:pt x="4143497" y="136640"/>
                </a:cubicBezTo>
                <a:close/>
                <a:moveTo>
                  <a:pt x="4137119" y="126183"/>
                </a:moveTo>
                <a:cubicBezTo>
                  <a:pt x="4126341" y="134064"/>
                  <a:pt x="4115562" y="141968"/>
                  <a:pt x="4104823" y="149895"/>
                </a:cubicBezTo>
                <a:cubicBezTo>
                  <a:pt x="4095967" y="154321"/>
                  <a:pt x="4087187" y="158794"/>
                  <a:pt x="4078465" y="163307"/>
                </a:cubicBezTo>
                <a:cubicBezTo>
                  <a:pt x="4089089" y="155920"/>
                  <a:pt x="4099751" y="148559"/>
                  <a:pt x="4110433" y="141222"/>
                </a:cubicBezTo>
                <a:cubicBezTo>
                  <a:pt x="4119309" y="136150"/>
                  <a:pt x="4128224" y="131136"/>
                  <a:pt x="4137119" y="126183"/>
                </a:cubicBezTo>
                <a:close/>
                <a:moveTo>
                  <a:pt x="4253218" y="122033"/>
                </a:moveTo>
                <a:cubicBezTo>
                  <a:pt x="4236272" y="137493"/>
                  <a:pt x="4219404" y="152994"/>
                  <a:pt x="4202594" y="168527"/>
                </a:cubicBezTo>
                <a:cubicBezTo>
                  <a:pt x="4187762" y="172071"/>
                  <a:pt x="4172949" y="175956"/>
                  <a:pt x="4158175" y="180171"/>
                </a:cubicBezTo>
                <a:cubicBezTo>
                  <a:pt x="4175024" y="165316"/>
                  <a:pt x="4191931" y="150490"/>
                  <a:pt x="4208915" y="135710"/>
                </a:cubicBezTo>
                <a:cubicBezTo>
                  <a:pt x="4223689" y="130821"/>
                  <a:pt x="4238463" y="126262"/>
                  <a:pt x="4253218" y="122033"/>
                </a:cubicBezTo>
                <a:close/>
                <a:moveTo>
                  <a:pt x="4202401" y="110043"/>
                </a:moveTo>
                <a:cubicBezTo>
                  <a:pt x="4186551" y="123003"/>
                  <a:pt x="4170760" y="136012"/>
                  <a:pt x="4155024" y="149061"/>
                </a:cubicBezTo>
                <a:cubicBezTo>
                  <a:pt x="4141269" y="154281"/>
                  <a:pt x="4127590" y="159731"/>
                  <a:pt x="4113969" y="165364"/>
                </a:cubicBezTo>
                <a:cubicBezTo>
                  <a:pt x="4129703" y="152955"/>
                  <a:pt x="4145533" y="140600"/>
                  <a:pt x="4161403" y="128281"/>
                </a:cubicBezTo>
                <a:cubicBezTo>
                  <a:pt x="4175063" y="121989"/>
                  <a:pt x="4188722" y="115903"/>
                  <a:pt x="4202401" y="110043"/>
                </a:cubicBezTo>
                <a:close/>
                <a:moveTo>
                  <a:pt x="4306301" y="108362"/>
                </a:moveTo>
                <a:cubicBezTo>
                  <a:pt x="4289164" y="124704"/>
                  <a:pt x="4272084" y="141092"/>
                  <a:pt x="4255081" y="157505"/>
                </a:cubicBezTo>
                <a:cubicBezTo>
                  <a:pt x="4240288" y="160165"/>
                  <a:pt x="4225494" y="163205"/>
                  <a:pt x="4210720" y="166607"/>
                </a:cubicBezTo>
                <a:cubicBezTo>
                  <a:pt x="4227762" y="150876"/>
                  <a:pt x="4244879" y="135176"/>
                  <a:pt x="4262074" y="119524"/>
                </a:cubicBezTo>
                <a:cubicBezTo>
                  <a:pt x="4276830" y="115434"/>
                  <a:pt x="4291565" y="111718"/>
                  <a:pt x="4306301" y="108362"/>
                </a:cubicBezTo>
                <a:close/>
                <a:moveTo>
                  <a:pt x="4357981" y="98191"/>
                </a:moveTo>
                <a:cubicBezTo>
                  <a:pt x="4340690" y="115392"/>
                  <a:pt x="4323476" y="132633"/>
                  <a:pt x="4306319" y="149906"/>
                </a:cubicBezTo>
                <a:cubicBezTo>
                  <a:pt x="4291604" y="151614"/>
                  <a:pt x="4276887" y="153733"/>
                  <a:pt x="4262151" y="156254"/>
                </a:cubicBezTo>
                <a:cubicBezTo>
                  <a:pt x="4279346" y="139678"/>
                  <a:pt x="4296618" y="123132"/>
                  <a:pt x="4313947" y="106633"/>
                </a:cubicBezTo>
                <a:cubicBezTo>
                  <a:pt x="4328644" y="103415"/>
                  <a:pt x="4343322" y="100608"/>
                  <a:pt x="4357981" y="98191"/>
                </a:cubicBezTo>
                <a:close/>
                <a:moveTo>
                  <a:pt x="4184476" y="91995"/>
                </a:moveTo>
                <a:cubicBezTo>
                  <a:pt x="4178905" y="95982"/>
                  <a:pt x="4173334" y="99960"/>
                  <a:pt x="4167781" y="103964"/>
                </a:cubicBezTo>
                <a:cubicBezTo>
                  <a:pt x="4163593" y="106206"/>
                  <a:pt x="4159405" y="108458"/>
                  <a:pt x="4155255" y="110717"/>
                </a:cubicBezTo>
                <a:cubicBezTo>
                  <a:pt x="4160903" y="106917"/>
                  <a:pt x="4166571" y="103146"/>
                  <a:pt x="4172219" y="99365"/>
                </a:cubicBezTo>
                <a:cubicBezTo>
                  <a:pt x="4176293" y="96898"/>
                  <a:pt x="4180384" y="94443"/>
                  <a:pt x="4184476" y="91995"/>
                </a:cubicBezTo>
                <a:close/>
                <a:moveTo>
                  <a:pt x="4408394" y="91559"/>
                </a:moveTo>
                <a:cubicBezTo>
                  <a:pt x="4391007" y="109597"/>
                  <a:pt x="4373677" y="127672"/>
                  <a:pt x="4356425" y="145777"/>
                </a:cubicBezTo>
                <a:cubicBezTo>
                  <a:pt x="4341823" y="146479"/>
                  <a:pt x="4327203" y="147612"/>
                  <a:pt x="4312583" y="149188"/>
                </a:cubicBezTo>
                <a:cubicBezTo>
                  <a:pt x="4329854" y="131785"/>
                  <a:pt x="4347242" y="114419"/>
                  <a:pt x="4364667" y="97094"/>
                </a:cubicBezTo>
                <a:cubicBezTo>
                  <a:pt x="4379268" y="94814"/>
                  <a:pt x="4393850" y="92975"/>
                  <a:pt x="4408394" y="91559"/>
                </a:cubicBezTo>
                <a:close/>
                <a:moveTo>
                  <a:pt x="4202190" y="91357"/>
                </a:moveTo>
                <a:cubicBezTo>
                  <a:pt x="4188588" y="101757"/>
                  <a:pt x="4175024" y="112201"/>
                  <a:pt x="4161499" y="122679"/>
                </a:cubicBezTo>
                <a:cubicBezTo>
                  <a:pt x="4150164" y="127889"/>
                  <a:pt x="4138886" y="133205"/>
                  <a:pt x="4127705" y="138621"/>
                </a:cubicBezTo>
                <a:cubicBezTo>
                  <a:pt x="4141057" y="128838"/>
                  <a:pt x="4154448" y="119088"/>
                  <a:pt x="4167878" y="109390"/>
                </a:cubicBezTo>
                <a:cubicBezTo>
                  <a:pt x="4179308" y="103257"/>
                  <a:pt x="4190740" y="97240"/>
                  <a:pt x="4202190" y="91357"/>
                </a:cubicBezTo>
                <a:close/>
                <a:moveTo>
                  <a:pt x="4258501" y="87371"/>
                </a:moveTo>
                <a:cubicBezTo>
                  <a:pt x="4242036" y="101463"/>
                  <a:pt x="4225648" y="115603"/>
                  <a:pt x="4209318" y="129791"/>
                </a:cubicBezTo>
                <a:cubicBezTo>
                  <a:pt x="4195255" y="134425"/>
                  <a:pt x="4181230" y="139339"/>
                  <a:pt x="4167244" y="144494"/>
                </a:cubicBezTo>
                <a:cubicBezTo>
                  <a:pt x="4183554" y="131003"/>
                  <a:pt x="4199904" y="117541"/>
                  <a:pt x="4216350" y="104151"/>
                </a:cubicBezTo>
                <a:cubicBezTo>
                  <a:pt x="4230393" y="98299"/>
                  <a:pt x="4244457" y="92694"/>
                  <a:pt x="4258501" y="87371"/>
                </a:cubicBezTo>
                <a:close/>
                <a:moveTo>
                  <a:pt x="4312660" y="68309"/>
                </a:moveTo>
                <a:cubicBezTo>
                  <a:pt x="4295791" y="83419"/>
                  <a:pt x="4279000" y="98585"/>
                  <a:pt x="4262267" y="113797"/>
                </a:cubicBezTo>
                <a:cubicBezTo>
                  <a:pt x="4257636" y="115063"/>
                  <a:pt x="4253006" y="116364"/>
                  <a:pt x="4248338" y="117712"/>
                </a:cubicBezTo>
                <a:cubicBezTo>
                  <a:pt x="4238732" y="120492"/>
                  <a:pt x="4229126" y="123430"/>
                  <a:pt x="4219539" y="126490"/>
                </a:cubicBezTo>
                <a:cubicBezTo>
                  <a:pt x="4236253" y="111983"/>
                  <a:pt x="4253044" y="97521"/>
                  <a:pt x="4269932" y="83119"/>
                </a:cubicBezTo>
                <a:cubicBezTo>
                  <a:pt x="4284168" y="77884"/>
                  <a:pt x="4298424" y="72931"/>
                  <a:pt x="4312660" y="68309"/>
                </a:cubicBezTo>
                <a:close/>
                <a:moveTo>
                  <a:pt x="4261574" y="62182"/>
                </a:moveTo>
                <a:cubicBezTo>
                  <a:pt x="4246397" y="74322"/>
                  <a:pt x="4231258" y="86502"/>
                  <a:pt x="4216215" y="98748"/>
                </a:cubicBezTo>
                <a:cubicBezTo>
                  <a:pt x="4203612" y="103970"/>
                  <a:pt x="4191085" y="109361"/>
                  <a:pt x="4178636" y="114907"/>
                </a:cubicBezTo>
                <a:cubicBezTo>
                  <a:pt x="4193583" y="103384"/>
                  <a:pt x="4208588" y="91924"/>
                  <a:pt x="4223650" y="80508"/>
                </a:cubicBezTo>
                <a:cubicBezTo>
                  <a:pt x="4236292" y="74222"/>
                  <a:pt x="4248914" y="68105"/>
                  <a:pt x="4261574" y="62182"/>
                </a:cubicBezTo>
                <a:close/>
                <a:moveTo>
                  <a:pt x="4365147" y="52772"/>
                </a:moveTo>
                <a:cubicBezTo>
                  <a:pt x="4347991" y="68833"/>
                  <a:pt x="4330911" y="84956"/>
                  <a:pt x="4313927" y="101123"/>
                </a:cubicBezTo>
                <a:cubicBezTo>
                  <a:pt x="4299749" y="104185"/>
                  <a:pt x="4285417" y="107640"/>
                  <a:pt x="4270912" y="111484"/>
                </a:cubicBezTo>
                <a:cubicBezTo>
                  <a:pt x="4287934" y="96028"/>
                  <a:pt x="4305032" y="80616"/>
                  <a:pt x="4322208" y="65269"/>
                </a:cubicBezTo>
                <a:cubicBezTo>
                  <a:pt x="4336521" y="60766"/>
                  <a:pt x="4350835" y="56585"/>
                  <a:pt x="4365147" y="52772"/>
                </a:cubicBezTo>
                <a:close/>
                <a:moveTo>
                  <a:pt x="4255523" y="51056"/>
                </a:moveTo>
                <a:cubicBezTo>
                  <a:pt x="4244726" y="59131"/>
                  <a:pt x="4233948" y="67242"/>
                  <a:pt x="4223208" y="75379"/>
                </a:cubicBezTo>
                <a:cubicBezTo>
                  <a:pt x="4214236" y="79817"/>
                  <a:pt x="4205341" y="84318"/>
                  <a:pt x="4196504" y="88873"/>
                </a:cubicBezTo>
                <a:cubicBezTo>
                  <a:pt x="4207051" y="81340"/>
                  <a:pt x="4217656" y="73842"/>
                  <a:pt x="4228281" y="66372"/>
                </a:cubicBezTo>
                <a:cubicBezTo>
                  <a:pt x="4237329" y="61202"/>
                  <a:pt x="4246417" y="56093"/>
                  <a:pt x="4255523" y="51056"/>
                </a:cubicBezTo>
                <a:close/>
                <a:moveTo>
                  <a:pt x="4416232" y="40733"/>
                </a:moveTo>
                <a:cubicBezTo>
                  <a:pt x="4398922" y="57669"/>
                  <a:pt x="4381688" y="74668"/>
                  <a:pt x="4364513" y="91709"/>
                </a:cubicBezTo>
                <a:cubicBezTo>
                  <a:pt x="4350335" y="93889"/>
                  <a:pt x="4336003" y="96481"/>
                  <a:pt x="4321459" y="99495"/>
                </a:cubicBezTo>
                <a:cubicBezTo>
                  <a:pt x="4338654" y="83163"/>
                  <a:pt x="4355944" y="66875"/>
                  <a:pt x="4373293" y="50654"/>
                </a:cubicBezTo>
                <a:cubicBezTo>
                  <a:pt x="4387626" y="46974"/>
                  <a:pt x="4401938" y="43654"/>
                  <a:pt x="4416232" y="40733"/>
                </a:cubicBezTo>
                <a:close/>
                <a:moveTo>
                  <a:pt x="4317617" y="37314"/>
                </a:moveTo>
                <a:cubicBezTo>
                  <a:pt x="4301516" y="50793"/>
                  <a:pt x="4285494" y="64335"/>
                  <a:pt x="4269548" y="77934"/>
                </a:cubicBezTo>
                <a:cubicBezTo>
                  <a:pt x="4256291" y="82777"/>
                  <a:pt x="4243093" y="87851"/>
                  <a:pt x="4229971" y="93131"/>
                </a:cubicBezTo>
                <a:cubicBezTo>
                  <a:pt x="4245859" y="80253"/>
                  <a:pt x="4261825" y="67434"/>
                  <a:pt x="4277847" y="54677"/>
                </a:cubicBezTo>
                <a:cubicBezTo>
                  <a:pt x="4291085" y="48662"/>
                  <a:pt x="4304341" y="42868"/>
                  <a:pt x="4317617" y="37314"/>
                </a:cubicBezTo>
                <a:close/>
                <a:moveTo>
                  <a:pt x="4466107" y="32188"/>
                </a:moveTo>
                <a:cubicBezTo>
                  <a:pt x="4448663" y="49980"/>
                  <a:pt x="4431313" y="67838"/>
                  <a:pt x="4414023" y="85736"/>
                </a:cubicBezTo>
                <a:cubicBezTo>
                  <a:pt x="4399883" y="86969"/>
                  <a:pt x="4385551" y="88645"/>
                  <a:pt x="4371065" y="90754"/>
                </a:cubicBezTo>
                <a:cubicBezTo>
                  <a:pt x="4388394" y="73557"/>
                  <a:pt x="4405800" y="56405"/>
                  <a:pt x="4423302" y="39319"/>
                </a:cubicBezTo>
                <a:cubicBezTo>
                  <a:pt x="4437596" y="36532"/>
                  <a:pt x="4451851" y="34151"/>
                  <a:pt x="4466107" y="32188"/>
                </a:cubicBezTo>
                <a:close/>
                <a:moveTo>
                  <a:pt x="4316579" y="18672"/>
                </a:moveTo>
                <a:cubicBezTo>
                  <a:pt x="4303303" y="29049"/>
                  <a:pt x="4290086" y="39477"/>
                  <a:pt x="4276925" y="49949"/>
                </a:cubicBezTo>
                <a:cubicBezTo>
                  <a:pt x="4265744" y="54991"/>
                  <a:pt x="4254639" y="60159"/>
                  <a:pt x="4243612" y="65438"/>
                </a:cubicBezTo>
                <a:cubicBezTo>
                  <a:pt x="4256580" y="55686"/>
                  <a:pt x="4269605" y="45973"/>
                  <a:pt x="4282670" y="36318"/>
                </a:cubicBezTo>
                <a:cubicBezTo>
                  <a:pt x="4293928" y="30311"/>
                  <a:pt x="4305225" y="24422"/>
                  <a:pt x="4316579" y="18672"/>
                </a:cubicBezTo>
                <a:close/>
                <a:moveTo>
                  <a:pt x="4371488" y="16173"/>
                </a:moveTo>
                <a:cubicBezTo>
                  <a:pt x="4354792" y="30808"/>
                  <a:pt x="4338173" y="45513"/>
                  <a:pt x="4321632" y="60280"/>
                </a:cubicBezTo>
                <a:cubicBezTo>
                  <a:pt x="4307953" y="64549"/>
                  <a:pt x="4294332" y="69102"/>
                  <a:pt x="4280749" y="73911"/>
                </a:cubicBezTo>
                <a:cubicBezTo>
                  <a:pt x="4297252" y="59876"/>
                  <a:pt x="4313832" y="45898"/>
                  <a:pt x="4330508" y="31996"/>
                </a:cubicBezTo>
                <a:cubicBezTo>
                  <a:pt x="4344149" y="26445"/>
                  <a:pt x="4357808" y="21166"/>
                  <a:pt x="4371488" y="16173"/>
                </a:cubicBezTo>
                <a:close/>
                <a:moveTo>
                  <a:pt x="4303323" y="15744"/>
                </a:moveTo>
                <a:cubicBezTo>
                  <a:pt x="4296464" y="20764"/>
                  <a:pt x="4289567" y="25771"/>
                  <a:pt x="4282727" y="30822"/>
                </a:cubicBezTo>
                <a:cubicBezTo>
                  <a:pt x="4277655" y="33525"/>
                  <a:pt x="4272621" y="36244"/>
                  <a:pt x="4267607" y="38972"/>
                </a:cubicBezTo>
                <a:cubicBezTo>
                  <a:pt x="4269548" y="37631"/>
                  <a:pt x="4271469" y="36272"/>
                  <a:pt x="4273429" y="34933"/>
                </a:cubicBezTo>
                <a:cubicBezTo>
                  <a:pt x="4278040" y="31763"/>
                  <a:pt x="4282650" y="28601"/>
                  <a:pt x="4287300" y="25444"/>
                </a:cubicBezTo>
                <a:cubicBezTo>
                  <a:pt x="4292621" y="22192"/>
                  <a:pt x="4297982" y="18958"/>
                  <a:pt x="4303323" y="15744"/>
                </a:cubicBezTo>
                <a:close/>
                <a:moveTo>
                  <a:pt x="4503360" y="0"/>
                </a:moveTo>
                <a:lnTo>
                  <a:pt x="4497947" y="0"/>
                </a:lnTo>
                <a:lnTo>
                  <a:pt x="4471582" y="26609"/>
                </a:lnTo>
                <a:cubicBezTo>
                  <a:pt x="4457750" y="28395"/>
                  <a:pt x="4443744" y="30591"/>
                  <a:pt x="4429585" y="33216"/>
                </a:cubicBezTo>
                <a:lnTo>
                  <a:pt x="4463972" y="0"/>
                </a:lnTo>
                <a:lnTo>
                  <a:pt x="4458313" y="0"/>
                </a:lnTo>
                <a:lnTo>
                  <a:pt x="4422553" y="34580"/>
                </a:lnTo>
                <a:cubicBezTo>
                  <a:pt x="4408739" y="37260"/>
                  <a:pt x="4394772" y="40332"/>
                  <a:pt x="4380652" y="43802"/>
                </a:cubicBezTo>
                <a:lnTo>
                  <a:pt x="4428070" y="0"/>
                </a:lnTo>
                <a:lnTo>
                  <a:pt x="4422094" y="0"/>
                </a:lnTo>
                <a:lnTo>
                  <a:pt x="4372621" y="45794"/>
                </a:lnTo>
                <a:cubicBezTo>
                  <a:pt x="4362093" y="48478"/>
                  <a:pt x="4351488" y="51365"/>
                  <a:pt x="4340767" y="54482"/>
                </a:cubicBezTo>
                <a:cubicBezTo>
                  <a:pt x="4337520" y="55425"/>
                  <a:pt x="4334292" y="56407"/>
                  <a:pt x="4331046" y="57384"/>
                </a:cubicBezTo>
                <a:cubicBezTo>
                  <a:pt x="4347972" y="42313"/>
                  <a:pt x="4364955" y="27298"/>
                  <a:pt x="4382035" y="12367"/>
                </a:cubicBezTo>
                <a:lnTo>
                  <a:pt x="4419374" y="0"/>
                </a:lnTo>
                <a:lnTo>
                  <a:pt x="4405472" y="0"/>
                </a:lnTo>
                <a:lnTo>
                  <a:pt x="4390949" y="4615"/>
                </a:lnTo>
                <a:lnTo>
                  <a:pt x="4396299" y="0"/>
                </a:lnTo>
                <a:lnTo>
                  <a:pt x="4390068" y="0"/>
                </a:lnTo>
                <a:lnTo>
                  <a:pt x="4380555" y="8232"/>
                </a:lnTo>
                <a:cubicBezTo>
                  <a:pt x="4367549" y="12797"/>
                  <a:pt x="4354619" y="17608"/>
                  <a:pt x="4341766" y="22632"/>
                </a:cubicBezTo>
                <a:lnTo>
                  <a:pt x="4369276" y="0"/>
                </a:lnTo>
                <a:lnTo>
                  <a:pt x="4362637" y="0"/>
                </a:lnTo>
                <a:lnTo>
                  <a:pt x="4329221" y="27604"/>
                </a:lnTo>
                <a:cubicBezTo>
                  <a:pt x="4316906" y="32570"/>
                  <a:pt x="4304649" y="37713"/>
                  <a:pt x="4292487" y="43031"/>
                </a:cubicBezTo>
                <a:cubicBezTo>
                  <a:pt x="4306896" y="31629"/>
                  <a:pt x="4321401" y="20301"/>
                  <a:pt x="4335926" y="9020"/>
                </a:cubicBezTo>
                <a:lnTo>
                  <a:pt x="4354931" y="0"/>
                </a:lnTo>
                <a:lnTo>
                  <a:pt x="4340630" y="0"/>
                </a:lnTo>
                <a:lnTo>
                  <a:pt x="4335964" y="3589"/>
                </a:lnTo>
                <a:cubicBezTo>
                  <a:pt x="4326761" y="8102"/>
                  <a:pt x="4317617" y="12684"/>
                  <a:pt x="4308548" y="17329"/>
                </a:cubicBezTo>
                <a:lnTo>
                  <a:pt x="4332493" y="0"/>
                </a:lnTo>
                <a:lnTo>
                  <a:pt x="4318205" y="0"/>
                </a:lnTo>
                <a:lnTo>
                  <a:pt x="4287319" y="20034"/>
                </a:lnTo>
                <a:cubicBezTo>
                  <a:pt x="4251258" y="42009"/>
                  <a:pt x="4217272" y="63970"/>
                  <a:pt x="4186014" y="84677"/>
                </a:cubicBezTo>
                <a:cubicBezTo>
                  <a:pt x="4181499" y="87674"/>
                  <a:pt x="4177004" y="90700"/>
                  <a:pt x="4172507" y="93711"/>
                </a:cubicBezTo>
                <a:cubicBezTo>
                  <a:pt x="4147474" y="108840"/>
                  <a:pt x="4123593" y="123785"/>
                  <a:pt x="4101135" y="138097"/>
                </a:cubicBezTo>
                <a:cubicBezTo>
                  <a:pt x="4084209" y="148903"/>
                  <a:pt x="4067341" y="159802"/>
                  <a:pt x="4050549" y="170759"/>
                </a:cubicBezTo>
                <a:cubicBezTo>
                  <a:pt x="4038926" y="177718"/>
                  <a:pt x="4027494" y="184647"/>
                  <a:pt x="4016275" y="191510"/>
                </a:cubicBezTo>
                <a:cubicBezTo>
                  <a:pt x="3983345" y="211667"/>
                  <a:pt x="3950646" y="232111"/>
                  <a:pt x="3918197" y="252722"/>
                </a:cubicBezTo>
                <a:cubicBezTo>
                  <a:pt x="3871627" y="280130"/>
                  <a:pt x="3825479" y="307999"/>
                  <a:pt x="3779812" y="336018"/>
                </a:cubicBezTo>
                <a:cubicBezTo>
                  <a:pt x="3729727" y="364576"/>
                  <a:pt x="3680120" y="393437"/>
                  <a:pt x="3631206" y="422115"/>
                </a:cubicBezTo>
                <a:cubicBezTo>
                  <a:pt x="3592302" y="443365"/>
                  <a:pt x="3553762" y="464585"/>
                  <a:pt x="3515857" y="485465"/>
                </a:cubicBezTo>
                <a:cubicBezTo>
                  <a:pt x="3500756" y="493789"/>
                  <a:pt x="3485733" y="502056"/>
                  <a:pt x="3470767" y="510294"/>
                </a:cubicBezTo>
                <a:cubicBezTo>
                  <a:pt x="3410824" y="541120"/>
                  <a:pt x="3351881" y="571356"/>
                  <a:pt x="3293458" y="600660"/>
                </a:cubicBezTo>
                <a:cubicBezTo>
                  <a:pt x="3225677" y="632514"/>
                  <a:pt x="3158647" y="663234"/>
                  <a:pt x="3091711" y="692187"/>
                </a:cubicBezTo>
                <a:cubicBezTo>
                  <a:pt x="3011079" y="724924"/>
                  <a:pt x="2930810" y="755260"/>
                  <a:pt x="2849851" y="782004"/>
                </a:cubicBezTo>
                <a:cubicBezTo>
                  <a:pt x="2800975" y="797104"/>
                  <a:pt x="2751965" y="810956"/>
                  <a:pt x="2702609" y="823233"/>
                </a:cubicBezTo>
                <a:cubicBezTo>
                  <a:pt x="2563744" y="857795"/>
                  <a:pt x="2438116" y="869918"/>
                  <a:pt x="2328645" y="859371"/>
                </a:cubicBezTo>
                <a:cubicBezTo>
                  <a:pt x="2296216" y="855817"/>
                  <a:pt x="2264842" y="850456"/>
                  <a:pt x="2235006" y="843290"/>
                </a:cubicBezTo>
                <a:cubicBezTo>
                  <a:pt x="2188244" y="831897"/>
                  <a:pt x="2144651" y="816336"/>
                  <a:pt x="2101020" y="798949"/>
                </a:cubicBezTo>
                <a:cubicBezTo>
                  <a:pt x="2063499" y="782023"/>
                  <a:pt x="2027457" y="762753"/>
                  <a:pt x="1990070" y="742772"/>
                </a:cubicBezTo>
                <a:cubicBezTo>
                  <a:pt x="1977179" y="735856"/>
                  <a:pt x="1964134" y="728882"/>
                  <a:pt x="1950840" y="721908"/>
                </a:cubicBezTo>
                <a:cubicBezTo>
                  <a:pt x="1946478" y="719007"/>
                  <a:pt x="1942098" y="716087"/>
                  <a:pt x="1937679" y="713167"/>
                </a:cubicBezTo>
                <a:cubicBezTo>
                  <a:pt x="1907766" y="693244"/>
                  <a:pt x="1877103" y="672840"/>
                  <a:pt x="1844155" y="653321"/>
                </a:cubicBezTo>
                <a:cubicBezTo>
                  <a:pt x="1815567" y="630612"/>
                  <a:pt x="1785673" y="608096"/>
                  <a:pt x="1753013" y="587312"/>
                </a:cubicBezTo>
                <a:cubicBezTo>
                  <a:pt x="1733186" y="569600"/>
                  <a:pt x="1712417" y="552382"/>
                  <a:pt x="1690189" y="536315"/>
                </a:cubicBezTo>
                <a:cubicBezTo>
                  <a:pt x="1684310" y="532073"/>
                  <a:pt x="1678316" y="528043"/>
                  <a:pt x="1672206" y="524179"/>
                </a:cubicBezTo>
                <a:cubicBezTo>
                  <a:pt x="1659930" y="512195"/>
                  <a:pt x="1647231" y="500558"/>
                  <a:pt x="1633917" y="489482"/>
                </a:cubicBezTo>
                <a:cubicBezTo>
                  <a:pt x="1622716" y="480128"/>
                  <a:pt x="1610958" y="471636"/>
                  <a:pt x="1598682" y="463939"/>
                </a:cubicBezTo>
                <a:cubicBezTo>
                  <a:pt x="1591842" y="456670"/>
                  <a:pt x="1584849" y="449550"/>
                  <a:pt x="1577625" y="442656"/>
                </a:cubicBezTo>
                <a:cubicBezTo>
                  <a:pt x="1495359" y="364037"/>
                  <a:pt x="1383007" y="339409"/>
                  <a:pt x="1234093" y="367368"/>
                </a:cubicBezTo>
                <a:cubicBezTo>
                  <a:pt x="1198398" y="374073"/>
                  <a:pt x="1162221" y="383479"/>
                  <a:pt x="1126025" y="394672"/>
                </a:cubicBezTo>
                <a:cubicBezTo>
                  <a:pt x="1070464" y="313082"/>
                  <a:pt x="1014173" y="228109"/>
                  <a:pt x="959707" y="145887"/>
                </a:cubicBezTo>
                <a:lnTo>
                  <a:pt x="861537" y="0"/>
                </a:lnTo>
                <a:lnTo>
                  <a:pt x="856895" y="0"/>
                </a:lnTo>
                <a:lnTo>
                  <a:pt x="956498" y="148020"/>
                </a:lnTo>
                <a:cubicBezTo>
                  <a:pt x="1010753" y="229926"/>
                  <a:pt x="1066833" y="314563"/>
                  <a:pt x="1122202" y="395879"/>
                </a:cubicBezTo>
                <a:cubicBezTo>
                  <a:pt x="1111751" y="399145"/>
                  <a:pt x="1101319" y="402555"/>
                  <a:pt x="1090886" y="406094"/>
                </a:cubicBezTo>
                <a:cubicBezTo>
                  <a:pt x="1031714" y="323912"/>
                  <a:pt x="971733" y="238057"/>
                  <a:pt x="913693" y="154976"/>
                </a:cubicBezTo>
                <a:lnTo>
                  <a:pt x="803811" y="0"/>
                </a:lnTo>
                <a:lnTo>
                  <a:pt x="798994" y="0"/>
                </a:lnTo>
                <a:lnTo>
                  <a:pt x="910466" y="157222"/>
                </a:lnTo>
                <a:cubicBezTo>
                  <a:pt x="968275" y="239988"/>
                  <a:pt x="1028024" y="325503"/>
                  <a:pt x="1087006" y="407412"/>
                </a:cubicBezTo>
                <a:cubicBezTo>
                  <a:pt x="1076747" y="410928"/>
                  <a:pt x="1066506" y="414562"/>
                  <a:pt x="1056285" y="418291"/>
                </a:cubicBezTo>
                <a:cubicBezTo>
                  <a:pt x="992713" y="335103"/>
                  <a:pt x="928256" y="247830"/>
                  <a:pt x="865894" y="163378"/>
                </a:cubicBezTo>
                <a:lnTo>
                  <a:pt x="743547" y="0"/>
                </a:lnTo>
                <a:lnTo>
                  <a:pt x="738526" y="0"/>
                </a:lnTo>
                <a:lnTo>
                  <a:pt x="862666" y="165768"/>
                </a:lnTo>
                <a:cubicBezTo>
                  <a:pt x="924798" y="249895"/>
                  <a:pt x="988986" y="336815"/>
                  <a:pt x="1052328" y="419732"/>
                </a:cubicBezTo>
                <a:cubicBezTo>
                  <a:pt x="1042242" y="423437"/>
                  <a:pt x="1032194" y="427242"/>
                  <a:pt x="1022165" y="431116"/>
                </a:cubicBezTo>
                <a:cubicBezTo>
                  <a:pt x="954077" y="347426"/>
                  <a:pt x="884933" y="259223"/>
                  <a:pt x="818036" y="173887"/>
                </a:cubicBezTo>
                <a:lnTo>
                  <a:pt x="679964" y="0"/>
                </a:lnTo>
                <a:lnTo>
                  <a:pt x="674729" y="0"/>
                </a:lnTo>
                <a:lnTo>
                  <a:pt x="814809" y="176421"/>
                </a:lnTo>
                <a:cubicBezTo>
                  <a:pt x="881436" y="261417"/>
                  <a:pt x="950292" y="349259"/>
                  <a:pt x="1018150" y="432674"/>
                </a:cubicBezTo>
                <a:cubicBezTo>
                  <a:pt x="1008236" y="436524"/>
                  <a:pt x="998361" y="440443"/>
                  <a:pt x="988525" y="444414"/>
                </a:cubicBezTo>
                <a:cubicBezTo>
                  <a:pt x="914366" y="359161"/>
                  <a:pt x="842244" y="272654"/>
                  <a:pt x="765914" y="181097"/>
                </a:cubicBezTo>
                <a:lnTo>
                  <a:pt x="613122" y="0"/>
                </a:lnTo>
                <a:lnTo>
                  <a:pt x="607636" y="0"/>
                </a:lnTo>
                <a:lnTo>
                  <a:pt x="762686" y="183781"/>
                </a:lnTo>
                <a:cubicBezTo>
                  <a:pt x="838708" y="274967"/>
                  <a:pt x="910562" y="361141"/>
                  <a:pt x="984432" y="446080"/>
                </a:cubicBezTo>
                <a:cubicBezTo>
                  <a:pt x="974692" y="450032"/>
                  <a:pt x="964990" y="454028"/>
                  <a:pt x="955345" y="458055"/>
                </a:cubicBezTo>
                <a:cubicBezTo>
                  <a:pt x="955288" y="457988"/>
                  <a:pt x="955230" y="457918"/>
                  <a:pt x="955153" y="457851"/>
                </a:cubicBezTo>
                <a:cubicBezTo>
                  <a:pt x="871177" y="368369"/>
                  <a:pt x="789545" y="276687"/>
                  <a:pt x="703110" y="179625"/>
                </a:cubicBezTo>
                <a:lnTo>
                  <a:pt x="541433" y="0"/>
                </a:lnTo>
                <a:lnTo>
                  <a:pt x="535683" y="0"/>
                </a:lnTo>
                <a:lnTo>
                  <a:pt x="699920" y="182469"/>
                </a:lnTo>
                <a:cubicBezTo>
                  <a:pt x="786067" y="279209"/>
                  <a:pt x="867431" y="370603"/>
                  <a:pt x="951157" y="459820"/>
                </a:cubicBezTo>
                <a:cubicBezTo>
                  <a:pt x="941570" y="463836"/>
                  <a:pt x="932060" y="467870"/>
                  <a:pt x="922627" y="471916"/>
                </a:cubicBezTo>
                <a:lnTo>
                  <a:pt x="920571" y="469897"/>
                </a:lnTo>
                <a:cubicBezTo>
                  <a:pt x="827700" y="378277"/>
                  <a:pt x="737288" y="283425"/>
                  <a:pt x="641573" y="183007"/>
                </a:cubicBezTo>
                <a:lnTo>
                  <a:pt x="465458" y="0"/>
                </a:lnTo>
                <a:lnTo>
                  <a:pt x="459404" y="0"/>
                </a:lnTo>
                <a:lnTo>
                  <a:pt x="638422" y="186021"/>
                </a:lnTo>
                <a:cubicBezTo>
                  <a:pt x="734156" y="286464"/>
                  <a:pt x="824588" y="381337"/>
                  <a:pt x="917516" y="473006"/>
                </a:cubicBezTo>
                <a:lnTo>
                  <a:pt x="918285" y="473776"/>
                </a:lnTo>
                <a:cubicBezTo>
                  <a:pt x="908890" y="477811"/>
                  <a:pt x="899573" y="481847"/>
                  <a:pt x="890312" y="485872"/>
                </a:cubicBezTo>
                <a:cubicBezTo>
                  <a:pt x="888871" y="484568"/>
                  <a:pt x="887411" y="483234"/>
                  <a:pt x="885970" y="481935"/>
                </a:cubicBezTo>
                <a:cubicBezTo>
                  <a:pt x="782360" y="387865"/>
                  <a:pt x="681342" y="289173"/>
                  <a:pt x="574369" y="184686"/>
                </a:cubicBezTo>
                <a:lnTo>
                  <a:pt x="378886" y="0"/>
                </a:lnTo>
                <a:lnTo>
                  <a:pt x="372420" y="0"/>
                </a:lnTo>
                <a:lnTo>
                  <a:pt x="571276" y="187869"/>
                </a:lnTo>
                <a:cubicBezTo>
                  <a:pt x="678249" y="292387"/>
                  <a:pt x="779305" y="391108"/>
                  <a:pt x="882992" y="485230"/>
                </a:cubicBezTo>
                <a:cubicBezTo>
                  <a:pt x="883934" y="486085"/>
                  <a:pt x="884894" y="486961"/>
                  <a:pt x="885836" y="487818"/>
                </a:cubicBezTo>
                <a:cubicBezTo>
                  <a:pt x="876614" y="491839"/>
                  <a:pt x="867469" y="495837"/>
                  <a:pt x="858420" y="499803"/>
                </a:cubicBezTo>
                <a:cubicBezTo>
                  <a:pt x="856057" y="497857"/>
                  <a:pt x="853713" y="495918"/>
                  <a:pt x="851369" y="493968"/>
                </a:cubicBezTo>
                <a:cubicBezTo>
                  <a:pt x="734617" y="397097"/>
                  <a:pt x="620517" y="293663"/>
                  <a:pt x="499730" y="184154"/>
                </a:cubicBezTo>
                <a:lnTo>
                  <a:pt x="290742" y="0"/>
                </a:lnTo>
                <a:lnTo>
                  <a:pt x="283883" y="0"/>
                </a:lnTo>
                <a:lnTo>
                  <a:pt x="496695" y="187525"/>
                </a:lnTo>
                <a:cubicBezTo>
                  <a:pt x="617520" y="297069"/>
                  <a:pt x="731639" y="400534"/>
                  <a:pt x="848468" y="497465"/>
                </a:cubicBezTo>
                <a:cubicBezTo>
                  <a:pt x="850236" y="498929"/>
                  <a:pt x="851984" y="500383"/>
                  <a:pt x="853752" y="501845"/>
                </a:cubicBezTo>
                <a:cubicBezTo>
                  <a:pt x="853502" y="501956"/>
                  <a:pt x="853252" y="502068"/>
                  <a:pt x="852983" y="502179"/>
                </a:cubicBezTo>
                <a:cubicBezTo>
                  <a:pt x="844203" y="506026"/>
                  <a:pt x="835500" y="509835"/>
                  <a:pt x="826874" y="513599"/>
                </a:cubicBezTo>
                <a:cubicBezTo>
                  <a:pt x="823492" y="511063"/>
                  <a:pt x="820111" y="508525"/>
                  <a:pt x="816749" y="505999"/>
                </a:cubicBezTo>
                <a:cubicBezTo>
                  <a:pt x="683667" y="405919"/>
                  <a:pt x="553217" y="296504"/>
                  <a:pt x="415101" y="180669"/>
                </a:cubicBezTo>
                <a:lnTo>
                  <a:pt x="194647" y="0"/>
                </a:lnTo>
                <a:lnTo>
                  <a:pt x="187350" y="0"/>
                </a:lnTo>
                <a:lnTo>
                  <a:pt x="412123" y="184213"/>
                </a:lnTo>
                <a:cubicBezTo>
                  <a:pt x="550277" y="300089"/>
                  <a:pt x="680785" y="409542"/>
                  <a:pt x="813963" y="509695"/>
                </a:cubicBezTo>
                <a:cubicBezTo>
                  <a:pt x="816634" y="511699"/>
                  <a:pt x="819324" y="513712"/>
                  <a:pt x="821994" y="515720"/>
                </a:cubicBezTo>
                <a:cubicBezTo>
                  <a:pt x="813118" y="519589"/>
                  <a:pt x="804319" y="523399"/>
                  <a:pt x="795654" y="527130"/>
                </a:cubicBezTo>
                <a:cubicBezTo>
                  <a:pt x="791120" y="524095"/>
                  <a:pt x="786625" y="521059"/>
                  <a:pt x="782110" y="518023"/>
                </a:cubicBezTo>
                <a:cubicBezTo>
                  <a:pt x="628336" y="414267"/>
                  <a:pt x="476964" y="297100"/>
                  <a:pt x="316735" y="173051"/>
                </a:cubicBezTo>
                <a:lnTo>
                  <a:pt x="89185" y="0"/>
                </a:lnTo>
                <a:lnTo>
                  <a:pt x="81383" y="0"/>
                </a:lnTo>
                <a:lnTo>
                  <a:pt x="313834" y="176786"/>
                </a:lnTo>
                <a:cubicBezTo>
                  <a:pt x="474139" y="300881"/>
                  <a:pt x="625569" y="418094"/>
                  <a:pt x="779478" y="521935"/>
                </a:cubicBezTo>
                <a:cubicBezTo>
                  <a:pt x="783147" y="524406"/>
                  <a:pt x="786816" y="526876"/>
                  <a:pt x="790486" y="529345"/>
                </a:cubicBezTo>
                <a:cubicBezTo>
                  <a:pt x="781764" y="533082"/>
                  <a:pt x="773138" y="536740"/>
                  <a:pt x="764665" y="540281"/>
                </a:cubicBezTo>
                <a:cubicBezTo>
                  <a:pt x="758921" y="536871"/>
                  <a:pt x="753176" y="533464"/>
                  <a:pt x="747470" y="530048"/>
                </a:cubicBezTo>
                <a:cubicBezTo>
                  <a:pt x="566800" y="422051"/>
                  <a:pt x="387954" y="294397"/>
                  <a:pt x="198638" y="159243"/>
                </a:cubicBezTo>
                <a:lnTo>
                  <a:pt x="0" y="19178"/>
                </a:lnTo>
                <a:lnTo>
                  <a:pt x="0" y="25062"/>
                </a:lnTo>
                <a:lnTo>
                  <a:pt x="195833" y="163151"/>
                </a:lnTo>
                <a:cubicBezTo>
                  <a:pt x="385245" y="298360"/>
                  <a:pt x="564168" y="426070"/>
                  <a:pt x="745011" y="534169"/>
                </a:cubicBezTo>
                <a:cubicBezTo>
                  <a:pt x="749699" y="536976"/>
                  <a:pt x="754425" y="539774"/>
                  <a:pt x="759132" y="542575"/>
                </a:cubicBezTo>
                <a:cubicBezTo>
                  <a:pt x="750525" y="546146"/>
                  <a:pt x="742033" y="549608"/>
                  <a:pt x="733734" y="552918"/>
                </a:cubicBezTo>
                <a:cubicBezTo>
                  <a:pt x="726741" y="549314"/>
                  <a:pt x="719766" y="545704"/>
                  <a:pt x="712812" y="542073"/>
                </a:cubicBezTo>
                <a:cubicBezTo>
                  <a:pt x="496195" y="429152"/>
                  <a:pt x="280002" y="286535"/>
                  <a:pt x="51128" y="135543"/>
                </a:cubicBezTo>
                <a:lnTo>
                  <a:pt x="0" y="102048"/>
                </a:lnTo>
                <a:lnTo>
                  <a:pt x="0" y="107899"/>
                </a:lnTo>
                <a:lnTo>
                  <a:pt x="48438" y="139632"/>
                </a:lnTo>
                <a:cubicBezTo>
                  <a:pt x="277427" y="290694"/>
                  <a:pt x="493717" y="433377"/>
                  <a:pt x="710544" y="546413"/>
                </a:cubicBezTo>
                <a:cubicBezTo>
                  <a:pt x="716250" y="549389"/>
                  <a:pt x="721976" y="552346"/>
                  <a:pt x="727701" y="555305"/>
                </a:cubicBezTo>
                <a:cubicBezTo>
                  <a:pt x="719151" y="558672"/>
                  <a:pt x="710756" y="561879"/>
                  <a:pt x="702591" y="564897"/>
                </a:cubicBezTo>
                <a:cubicBezTo>
                  <a:pt x="694426" y="561320"/>
                  <a:pt x="686261" y="557727"/>
                  <a:pt x="678134" y="554102"/>
                </a:cubicBezTo>
                <a:cubicBezTo>
                  <a:pt x="478236" y="465103"/>
                  <a:pt x="276783" y="349709"/>
                  <a:pt x="68262" y="223616"/>
                </a:cubicBezTo>
                <a:lnTo>
                  <a:pt x="0" y="181873"/>
                </a:lnTo>
                <a:lnTo>
                  <a:pt x="0" y="187702"/>
                </a:lnTo>
                <a:lnTo>
                  <a:pt x="65775" y="227925"/>
                </a:lnTo>
                <a:cubicBezTo>
                  <a:pt x="274408" y="354085"/>
                  <a:pt x="475998" y="469550"/>
                  <a:pt x="676097" y="558651"/>
                </a:cubicBezTo>
                <a:cubicBezTo>
                  <a:pt x="682668" y="561575"/>
                  <a:pt x="689258" y="564475"/>
                  <a:pt x="695828" y="567368"/>
                </a:cubicBezTo>
                <a:cubicBezTo>
                  <a:pt x="692562" y="568546"/>
                  <a:pt x="689334" y="569696"/>
                  <a:pt x="686126" y="570809"/>
                </a:cubicBezTo>
                <a:cubicBezTo>
                  <a:pt x="680977" y="572597"/>
                  <a:pt x="675867" y="574336"/>
                  <a:pt x="670737" y="576092"/>
                </a:cubicBezTo>
                <a:cubicBezTo>
                  <a:pt x="661631" y="572803"/>
                  <a:pt x="652524" y="569495"/>
                  <a:pt x="643437" y="566134"/>
                </a:cubicBezTo>
                <a:cubicBezTo>
                  <a:pt x="473756" y="503419"/>
                  <a:pt x="305520" y="423273"/>
                  <a:pt x="131422" y="330560"/>
                </a:cubicBezTo>
                <a:lnTo>
                  <a:pt x="0" y="257618"/>
                </a:lnTo>
                <a:lnTo>
                  <a:pt x="0" y="263415"/>
                </a:lnTo>
                <a:lnTo>
                  <a:pt x="129181" y="335111"/>
                </a:lnTo>
                <a:cubicBezTo>
                  <a:pt x="303402" y="427885"/>
                  <a:pt x="471786" y="508095"/>
                  <a:pt x="641669" y="570886"/>
                </a:cubicBezTo>
                <a:cubicBezTo>
                  <a:pt x="648816" y="573520"/>
                  <a:pt x="655944" y="576123"/>
                  <a:pt x="663091" y="578713"/>
                </a:cubicBezTo>
                <a:cubicBezTo>
                  <a:pt x="654964" y="581466"/>
                  <a:pt x="646876" y="584171"/>
                  <a:pt x="638807" y="586839"/>
                </a:cubicBezTo>
                <a:cubicBezTo>
                  <a:pt x="628720" y="583983"/>
                  <a:pt x="618673" y="581103"/>
                  <a:pt x="608720" y="578171"/>
                </a:cubicBezTo>
                <a:cubicBezTo>
                  <a:pt x="433084" y="526469"/>
                  <a:pt x="257125" y="455276"/>
                  <a:pt x="72415" y="366947"/>
                </a:cubicBezTo>
                <a:lnTo>
                  <a:pt x="0" y="330051"/>
                </a:lnTo>
                <a:lnTo>
                  <a:pt x="0" y="335827"/>
                </a:lnTo>
                <a:lnTo>
                  <a:pt x="70342" y="371666"/>
                </a:lnTo>
                <a:cubicBezTo>
                  <a:pt x="255227" y="460071"/>
                  <a:pt x="431383" y="531335"/>
                  <a:pt x="607260" y="583108"/>
                </a:cubicBezTo>
                <a:cubicBezTo>
                  <a:pt x="614811" y="585331"/>
                  <a:pt x="622419" y="587527"/>
                  <a:pt x="630046" y="589708"/>
                </a:cubicBezTo>
                <a:cubicBezTo>
                  <a:pt x="622303" y="592240"/>
                  <a:pt x="614580" y="594737"/>
                  <a:pt x="606876" y="597183"/>
                </a:cubicBezTo>
                <a:cubicBezTo>
                  <a:pt x="595868" y="594916"/>
                  <a:pt x="584878" y="592605"/>
                  <a:pt x="573985" y="590215"/>
                </a:cubicBezTo>
                <a:cubicBezTo>
                  <a:pt x="408828" y="553957"/>
                  <a:pt x="239882" y="500165"/>
                  <a:pt x="56677" y="424516"/>
                </a:cubicBezTo>
                <a:lnTo>
                  <a:pt x="0" y="399903"/>
                </a:lnTo>
                <a:lnTo>
                  <a:pt x="0" y="405611"/>
                </a:lnTo>
                <a:lnTo>
                  <a:pt x="54828" y="429419"/>
                </a:lnTo>
                <a:cubicBezTo>
                  <a:pt x="238268" y="505157"/>
                  <a:pt x="407455" y="559021"/>
                  <a:pt x="572871" y="595339"/>
                </a:cubicBezTo>
                <a:cubicBezTo>
                  <a:pt x="580748" y="597068"/>
                  <a:pt x="588682" y="598759"/>
                  <a:pt x="596617" y="600430"/>
                </a:cubicBezTo>
                <a:cubicBezTo>
                  <a:pt x="589374" y="602697"/>
                  <a:pt x="582150" y="604945"/>
                  <a:pt x="574927" y="607154"/>
                </a:cubicBezTo>
                <a:cubicBezTo>
                  <a:pt x="562995" y="605598"/>
                  <a:pt x="551084" y="603984"/>
                  <a:pt x="539250" y="602274"/>
                </a:cubicBezTo>
                <a:cubicBezTo>
                  <a:pt x="365966" y="577129"/>
                  <a:pt x="188124" y="531860"/>
                  <a:pt x="3124" y="465534"/>
                </a:cubicBezTo>
                <a:lnTo>
                  <a:pt x="0" y="464337"/>
                </a:lnTo>
                <a:lnTo>
                  <a:pt x="0" y="470217"/>
                </a:lnTo>
                <a:lnTo>
                  <a:pt x="130878" y="514287"/>
                </a:lnTo>
                <a:cubicBezTo>
                  <a:pt x="269324" y="557276"/>
                  <a:pt x="403761" y="587991"/>
                  <a:pt x="538500" y="607538"/>
                </a:cubicBezTo>
                <a:cubicBezTo>
                  <a:pt x="546512" y="608710"/>
                  <a:pt x="554581" y="609805"/>
                  <a:pt x="562650" y="610901"/>
                </a:cubicBezTo>
                <a:cubicBezTo>
                  <a:pt x="556079" y="612879"/>
                  <a:pt x="549509" y="614820"/>
                  <a:pt x="542957" y="616741"/>
                </a:cubicBezTo>
                <a:cubicBezTo>
                  <a:pt x="530143" y="616030"/>
                  <a:pt x="517348" y="615243"/>
                  <a:pt x="504514" y="614339"/>
                </a:cubicBezTo>
                <a:cubicBezTo>
                  <a:pt x="367649" y="604614"/>
                  <a:pt x="231039" y="583028"/>
                  <a:pt x="93587" y="549250"/>
                </a:cubicBezTo>
                <a:lnTo>
                  <a:pt x="0" y="523535"/>
                </a:lnTo>
                <a:lnTo>
                  <a:pt x="0" y="529151"/>
                </a:lnTo>
                <a:lnTo>
                  <a:pt x="92363" y="554526"/>
                </a:lnTo>
                <a:cubicBezTo>
                  <a:pt x="230082" y="588366"/>
                  <a:pt x="366965" y="609993"/>
                  <a:pt x="504111" y="619738"/>
                </a:cubicBezTo>
                <a:cubicBezTo>
                  <a:pt x="511872" y="620295"/>
                  <a:pt x="519692" y="620776"/>
                  <a:pt x="527492" y="621237"/>
                </a:cubicBezTo>
                <a:cubicBezTo>
                  <a:pt x="522381" y="622716"/>
                  <a:pt x="517252" y="624195"/>
                  <a:pt x="512160" y="625617"/>
                </a:cubicBezTo>
                <a:cubicBezTo>
                  <a:pt x="497982" y="626097"/>
                  <a:pt x="483822" y="626386"/>
                  <a:pt x="469740" y="626424"/>
                </a:cubicBezTo>
                <a:cubicBezTo>
                  <a:pt x="327631" y="626792"/>
                  <a:pt x="187969" y="614397"/>
                  <a:pt x="49668" y="588970"/>
                </a:cubicBezTo>
                <a:lnTo>
                  <a:pt x="0" y="578242"/>
                </a:lnTo>
                <a:lnTo>
                  <a:pt x="0" y="583582"/>
                </a:lnTo>
                <a:lnTo>
                  <a:pt x="56626" y="595555"/>
                </a:lnTo>
                <a:cubicBezTo>
                  <a:pt x="192781" y="620071"/>
                  <a:pt x="331216" y="632279"/>
                  <a:pt x="469760" y="631919"/>
                </a:cubicBezTo>
                <a:cubicBezTo>
                  <a:pt x="476560" y="631899"/>
                  <a:pt x="483361" y="631823"/>
                  <a:pt x="490201" y="631707"/>
                </a:cubicBezTo>
                <a:cubicBezTo>
                  <a:pt x="486416" y="632725"/>
                  <a:pt x="482651" y="633744"/>
                  <a:pt x="478885" y="634743"/>
                </a:cubicBezTo>
                <a:cubicBezTo>
                  <a:pt x="464245" y="636145"/>
                  <a:pt x="449587" y="637413"/>
                  <a:pt x="434985" y="638508"/>
                </a:cubicBezTo>
                <a:cubicBezTo>
                  <a:pt x="288747" y="649603"/>
                  <a:pt x="146738" y="646795"/>
                  <a:pt x="7870" y="629877"/>
                </a:cubicBezTo>
                <a:lnTo>
                  <a:pt x="0" y="628642"/>
                </a:lnTo>
                <a:lnTo>
                  <a:pt x="0" y="633629"/>
                </a:lnTo>
                <a:lnTo>
                  <a:pt x="20367" y="636664"/>
                </a:lnTo>
                <a:cubicBezTo>
                  <a:pt x="155580" y="652250"/>
                  <a:pt x="294646" y="654757"/>
                  <a:pt x="435408" y="644080"/>
                </a:cubicBezTo>
                <a:cubicBezTo>
                  <a:pt x="439116" y="643811"/>
                  <a:pt x="442843" y="643484"/>
                  <a:pt x="446570" y="643177"/>
                </a:cubicBezTo>
                <a:cubicBezTo>
                  <a:pt x="446417" y="643235"/>
                  <a:pt x="446244" y="643273"/>
                  <a:pt x="446090" y="643311"/>
                </a:cubicBezTo>
                <a:cubicBezTo>
                  <a:pt x="430624" y="645924"/>
                  <a:pt x="415331" y="648364"/>
                  <a:pt x="400211" y="650631"/>
                </a:cubicBezTo>
                <a:cubicBezTo>
                  <a:pt x="300351" y="665376"/>
                  <a:pt x="203064" y="673387"/>
                  <a:pt x="108029" y="674618"/>
                </a:cubicBezTo>
                <a:lnTo>
                  <a:pt x="0" y="672133"/>
                </a:lnTo>
                <a:lnTo>
                  <a:pt x="0" y="677852"/>
                </a:lnTo>
                <a:lnTo>
                  <a:pt x="109984" y="680000"/>
                </a:lnTo>
                <a:cubicBezTo>
                  <a:pt x="198172" y="678830"/>
                  <a:pt x="288272" y="671919"/>
                  <a:pt x="379712" y="659277"/>
                </a:cubicBezTo>
                <a:cubicBezTo>
                  <a:pt x="276745" y="682591"/>
                  <a:pt x="176794" y="698347"/>
                  <a:pt x="79644" y="706546"/>
                </a:cubicBezTo>
                <a:lnTo>
                  <a:pt x="0" y="710221"/>
                </a:lnTo>
                <a:lnTo>
                  <a:pt x="0" y="717398"/>
                </a:lnTo>
                <a:lnTo>
                  <a:pt x="73125" y="713359"/>
                </a:lnTo>
                <a:cubicBezTo>
                  <a:pt x="194738" y="703599"/>
                  <a:pt x="320174" y="681985"/>
                  <a:pt x="451527" y="648134"/>
                </a:cubicBezTo>
                <a:cubicBezTo>
                  <a:pt x="471681" y="644695"/>
                  <a:pt x="492180" y="640968"/>
                  <a:pt x="513179" y="636894"/>
                </a:cubicBezTo>
                <a:cubicBezTo>
                  <a:pt x="541593" y="633821"/>
                  <a:pt x="569835" y="630362"/>
                  <a:pt x="597654" y="626655"/>
                </a:cubicBezTo>
                <a:cubicBezTo>
                  <a:pt x="604263" y="626213"/>
                  <a:pt x="610853" y="625771"/>
                  <a:pt x="617404" y="625310"/>
                </a:cubicBezTo>
                <a:cubicBezTo>
                  <a:pt x="647529" y="626289"/>
                  <a:pt x="677634" y="626943"/>
                  <a:pt x="707548" y="627461"/>
                </a:cubicBezTo>
                <a:cubicBezTo>
                  <a:pt x="726721" y="629383"/>
                  <a:pt x="745818" y="631246"/>
                  <a:pt x="764761" y="633071"/>
                </a:cubicBezTo>
                <a:cubicBezTo>
                  <a:pt x="768142" y="633398"/>
                  <a:pt x="771562" y="633744"/>
                  <a:pt x="774963" y="634070"/>
                </a:cubicBezTo>
                <a:cubicBezTo>
                  <a:pt x="777210" y="634474"/>
                  <a:pt x="779459" y="634858"/>
                  <a:pt x="781687" y="635262"/>
                </a:cubicBezTo>
                <a:cubicBezTo>
                  <a:pt x="802090" y="638873"/>
                  <a:pt x="822878" y="642581"/>
                  <a:pt x="843761" y="646347"/>
                </a:cubicBezTo>
                <a:cubicBezTo>
                  <a:pt x="867123" y="652399"/>
                  <a:pt x="890735" y="658547"/>
                  <a:pt x="914289" y="664848"/>
                </a:cubicBezTo>
                <a:cubicBezTo>
                  <a:pt x="931080" y="670593"/>
                  <a:pt x="947910" y="676414"/>
                  <a:pt x="964663" y="682293"/>
                </a:cubicBezTo>
                <a:cubicBezTo>
                  <a:pt x="970734" y="684425"/>
                  <a:pt x="976882" y="686500"/>
                  <a:pt x="983068" y="688537"/>
                </a:cubicBezTo>
                <a:cubicBezTo>
                  <a:pt x="988486" y="690842"/>
                  <a:pt x="993923" y="693167"/>
                  <a:pt x="999322" y="695491"/>
                </a:cubicBezTo>
                <a:cubicBezTo>
                  <a:pt x="1013404" y="701524"/>
                  <a:pt x="1027910" y="707365"/>
                  <a:pt x="1042818" y="713051"/>
                </a:cubicBezTo>
                <a:cubicBezTo>
                  <a:pt x="1062011" y="722561"/>
                  <a:pt x="1081722" y="731745"/>
                  <a:pt x="1102030" y="740563"/>
                </a:cubicBezTo>
                <a:cubicBezTo>
                  <a:pt x="1121145" y="750957"/>
                  <a:pt x="1140704" y="761005"/>
                  <a:pt x="1160703" y="770707"/>
                </a:cubicBezTo>
                <a:cubicBezTo>
                  <a:pt x="1180280" y="782292"/>
                  <a:pt x="1200184" y="793473"/>
                  <a:pt x="1220415" y="804270"/>
                </a:cubicBezTo>
                <a:cubicBezTo>
                  <a:pt x="1239934" y="816739"/>
                  <a:pt x="1259723" y="828804"/>
                  <a:pt x="1279741" y="840447"/>
                </a:cubicBezTo>
                <a:cubicBezTo>
                  <a:pt x="1300203" y="854452"/>
                  <a:pt x="1320836" y="867920"/>
                  <a:pt x="1341624" y="880869"/>
                </a:cubicBezTo>
                <a:cubicBezTo>
                  <a:pt x="1360702" y="894663"/>
                  <a:pt x="1379914" y="907958"/>
                  <a:pt x="1399221" y="920773"/>
                </a:cubicBezTo>
                <a:cubicBezTo>
                  <a:pt x="1418837" y="935777"/>
                  <a:pt x="1438549" y="950206"/>
                  <a:pt x="1458279" y="964077"/>
                </a:cubicBezTo>
                <a:cubicBezTo>
                  <a:pt x="1477761" y="979658"/>
                  <a:pt x="1497280" y="994662"/>
                  <a:pt x="1516819" y="1009071"/>
                </a:cubicBezTo>
                <a:cubicBezTo>
                  <a:pt x="1536473" y="1025440"/>
                  <a:pt x="1556127" y="1041156"/>
                  <a:pt x="1575819" y="1056237"/>
                </a:cubicBezTo>
                <a:cubicBezTo>
                  <a:pt x="1595108" y="1072894"/>
                  <a:pt x="1614378" y="1088859"/>
                  <a:pt x="1633686" y="1104171"/>
                </a:cubicBezTo>
                <a:cubicBezTo>
                  <a:pt x="1652745" y="1121174"/>
                  <a:pt x="1671784" y="1137466"/>
                  <a:pt x="1690823" y="1153066"/>
                </a:cubicBezTo>
                <a:cubicBezTo>
                  <a:pt x="1709708" y="1170376"/>
                  <a:pt x="1728556" y="1186976"/>
                  <a:pt x="1747403" y="1202845"/>
                </a:cubicBezTo>
                <a:cubicBezTo>
                  <a:pt x="1915566" y="1360691"/>
                  <a:pt x="2084786" y="1462266"/>
                  <a:pt x="2261711" y="1511987"/>
                </a:cubicBezTo>
                <a:cubicBezTo>
                  <a:pt x="2355427" y="1538327"/>
                  <a:pt x="2452660" y="1547567"/>
                  <a:pt x="2551679" y="1539614"/>
                </a:cubicBezTo>
                <a:cubicBezTo>
                  <a:pt x="2575675" y="1537692"/>
                  <a:pt x="2599786" y="1534753"/>
                  <a:pt x="2623974" y="1530815"/>
                </a:cubicBezTo>
                <a:cubicBezTo>
                  <a:pt x="2733656" y="1512909"/>
                  <a:pt x="2848601" y="1473562"/>
                  <a:pt x="2965623" y="1413871"/>
                </a:cubicBezTo>
                <a:cubicBezTo>
                  <a:pt x="3192787" y="1298002"/>
                  <a:pt x="3399566" y="1120521"/>
                  <a:pt x="3554339" y="978851"/>
                </a:cubicBezTo>
                <a:cubicBezTo>
                  <a:pt x="3682465" y="861561"/>
                  <a:pt x="3805825" y="736663"/>
                  <a:pt x="3925863" y="610574"/>
                </a:cubicBezTo>
                <a:cubicBezTo>
                  <a:pt x="3972279" y="602966"/>
                  <a:pt x="4018695" y="596511"/>
                  <a:pt x="4065093" y="591493"/>
                </a:cubicBezTo>
                <a:cubicBezTo>
                  <a:pt x="4387472" y="556663"/>
                  <a:pt x="4643646" y="601083"/>
                  <a:pt x="4848351" y="727288"/>
                </a:cubicBezTo>
                <a:cubicBezTo>
                  <a:pt x="4981433" y="809342"/>
                  <a:pt x="5088963" y="923654"/>
                  <a:pt x="5192939" y="1034182"/>
                </a:cubicBezTo>
                <a:cubicBezTo>
                  <a:pt x="5243275" y="1087687"/>
                  <a:pt x="5295321" y="1143018"/>
                  <a:pt x="5349729" y="1194161"/>
                </a:cubicBezTo>
                <a:cubicBezTo>
                  <a:pt x="5448576" y="1287051"/>
                  <a:pt x="5559718" y="1353410"/>
                  <a:pt x="5680100" y="1391354"/>
                </a:cubicBezTo>
                <a:cubicBezTo>
                  <a:pt x="5788226" y="1425436"/>
                  <a:pt x="5904460" y="1438039"/>
                  <a:pt x="6035467" y="1429855"/>
                </a:cubicBezTo>
                <a:cubicBezTo>
                  <a:pt x="6043190" y="1429375"/>
                  <a:pt x="6050932" y="1428837"/>
                  <a:pt x="6058675" y="1428203"/>
                </a:cubicBezTo>
                <a:cubicBezTo>
                  <a:pt x="6293523" y="1409375"/>
                  <a:pt x="6535135" y="1327800"/>
                  <a:pt x="6769043" y="1248819"/>
                </a:cubicBezTo>
                <a:lnTo>
                  <a:pt x="6798686" y="1238810"/>
                </a:lnTo>
                <a:lnTo>
                  <a:pt x="6796842" y="1233354"/>
                </a:lnTo>
                <a:lnTo>
                  <a:pt x="6767179" y="1243363"/>
                </a:lnTo>
                <a:cubicBezTo>
                  <a:pt x="6276463" y="1409048"/>
                  <a:pt x="5769033" y="1580382"/>
                  <a:pt x="5353668" y="1189973"/>
                </a:cubicBezTo>
                <a:cubicBezTo>
                  <a:pt x="5299394" y="1138945"/>
                  <a:pt x="5247406" y="1083691"/>
                  <a:pt x="5197128" y="1030243"/>
                </a:cubicBezTo>
                <a:cubicBezTo>
                  <a:pt x="5092902" y="919428"/>
                  <a:pt x="4985102" y="804847"/>
                  <a:pt x="4851367" y="722388"/>
                </a:cubicBezTo>
                <a:cubicBezTo>
                  <a:pt x="4645548" y="595492"/>
                  <a:pt x="4388125" y="550769"/>
                  <a:pt x="4064478" y="585771"/>
                </a:cubicBezTo>
                <a:cubicBezTo>
                  <a:pt x="4020462" y="590526"/>
                  <a:pt x="3976410" y="596588"/>
                  <a:pt x="3932395" y="603696"/>
                </a:cubicBezTo>
                <a:cubicBezTo>
                  <a:pt x="3937063" y="598797"/>
                  <a:pt x="3941731" y="593882"/>
                  <a:pt x="3946381" y="588974"/>
                </a:cubicBezTo>
                <a:cubicBezTo>
                  <a:pt x="3964306" y="587341"/>
                  <a:pt x="3982135" y="585785"/>
                  <a:pt x="3999848" y="584244"/>
                </a:cubicBezTo>
                <a:cubicBezTo>
                  <a:pt x="4054334" y="579502"/>
                  <a:pt x="4110702" y="574597"/>
                  <a:pt x="4165745" y="567660"/>
                </a:cubicBezTo>
                <a:cubicBezTo>
                  <a:pt x="4458346" y="530748"/>
                  <a:pt x="4711214" y="577627"/>
                  <a:pt x="4917341" y="706942"/>
                </a:cubicBezTo>
                <a:cubicBezTo>
                  <a:pt x="5045160" y="787133"/>
                  <a:pt x="5148540" y="898179"/>
                  <a:pt x="5248520" y="1005556"/>
                </a:cubicBezTo>
                <a:cubicBezTo>
                  <a:pt x="5296857" y="1057486"/>
                  <a:pt x="5346867" y="1111184"/>
                  <a:pt x="5399104" y="1160885"/>
                </a:cubicBezTo>
                <a:cubicBezTo>
                  <a:pt x="5493897" y="1250913"/>
                  <a:pt x="5600447" y="1315754"/>
                  <a:pt x="5715816" y="1353602"/>
                </a:cubicBezTo>
                <a:cubicBezTo>
                  <a:pt x="5819446" y="1387588"/>
                  <a:pt x="5930838" y="1401152"/>
                  <a:pt x="6056331" y="1395081"/>
                </a:cubicBezTo>
                <a:cubicBezTo>
                  <a:pt x="6069818" y="1394428"/>
                  <a:pt x="6083305" y="1393544"/>
                  <a:pt x="6096830" y="1392468"/>
                </a:cubicBezTo>
                <a:cubicBezTo>
                  <a:pt x="6316079" y="1374889"/>
                  <a:pt x="6541110" y="1302229"/>
                  <a:pt x="6759148" y="1231836"/>
                </a:cubicBezTo>
                <a:lnTo>
                  <a:pt x="6788908" y="1222230"/>
                </a:lnTo>
                <a:lnTo>
                  <a:pt x="6787159" y="1216831"/>
                </a:lnTo>
                <a:lnTo>
                  <a:pt x="6757400" y="1226437"/>
                </a:lnTo>
                <a:cubicBezTo>
                  <a:pt x="6287376" y="1378194"/>
                  <a:pt x="5801348" y="1535099"/>
                  <a:pt x="5403024" y="1156774"/>
                </a:cubicBezTo>
                <a:cubicBezTo>
                  <a:pt x="5350901" y="1107188"/>
                  <a:pt x="5300969" y="1053567"/>
                  <a:pt x="5252669" y="1001694"/>
                </a:cubicBezTo>
                <a:cubicBezTo>
                  <a:pt x="5152440" y="894049"/>
                  <a:pt x="5048810" y="782734"/>
                  <a:pt x="4920358" y="702139"/>
                </a:cubicBezTo>
                <a:cubicBezTo>
                  <a:pt x="4812213" y="634301"/>
                  <a:pt x="4689121" y="588561"/>
                  <a:pt x="4554463" y="566204"/>
                </a:cubicBezTo>
                <a:cubicBezTo>
                  <a:pt x="4433447" y="546108"/>
                  <a:pt x="4302420" y="544699"/>
                  <a:pt x="4165034" y="562029"/>
                </a:cubicBezTo>
                <a:cubicBezTo>
                  <a:pt x="4110106" y="568953"/>
                  <a:pt x="4053796" y="573854"/>
                  <a:pt x="3999349" y="578592"/>
                </a:cubicBezTo>
                <a:cubicBezTo>
                  <a:pt x="3983748" y="579948"/>
                  <a:pt x="3968052" y="581314"/>
                  <a:pt x="3952279" y="582736"/>
                </a:cubicBezTo>
                <a:cubicBezTo>
                  <a:pt x="3961866" y="572611"/>
                  <a:pt x="3971453" y="562482"/>
                  <a:pt x="3981002" y="552350"/>
                </a:cubicBezTo>
                <a:cubicBezTo>
                  <a:pt x="4003921" y="552248"/>
                  <a:pt x="4026649" y="552461"/>
                  <a:pt x="4049128" y="552682"/>
                </a:cubicBezTo>
                <a:cubicBezTo>
                  <a:pt x="4124035" y="553414"/>
                  <a:pt x="4194812" y="554110"/>
                  <a:pt x="4266397" y="543818"/>
                </a:cubicBezTo>
                <a:cubicBezTo>
                  <a:pt x="4531563" y="505697"/>
                  <a:pt x="4780532" y="555051"/>
                  <a:pt x="4986332" y="686577"/>
                </a:cubicBezTo>
                <a:cubicBezTo>
                  <a:pt x="5108867" y="764924"/>
                  <a:pt x="5208117" y="872704"/>
                  <a:pt x="5304120" y="976949"/>
                </a:cubicBezTo>
                <a:cubicBezTo>
                  <a:pt x="5350478" y="1027285"/>
                  <a:pt x="5398413" y="1079349"/>
                  <a:pt x="5448479" y="1127591"/>
                </a:cubicBezTo>
                <a:cubicBezTo>
                  <a:pt x="5540506" y="1215986"/>
                  <a:pt x="5639639" y="1277560"/>
                  <a:pt x="5751531" y="1315812"/>
                </a:cubicBezTo>
                <a:cubicBezTo>
                  <a:pt x="5850666" y="1349702"/>
                  <a:pt x="5957196" y="1364246"/>
                  <a:pt x="6077215" y="1360269"/>
                </a:cubicBezTo>
                <a:cubicBezTo>
                  <a:pt x="6096696" y="1359616"/>
                  <a:pt x="6116176" y="1358501"/>
                  <a:pt x="6135735" y="1356926"/>
                </a:cubicBezTo>
                <a:cubicBezTo>
                  <a:pt x="6339114" y="1340615"/>
                  <a:pt x="6547354" y="1276735"/>
                  <a:pt x="6749273" y="1214795"/>
                </a:cubicBezTo>
                <a:lnTo>
                  <a:pt x="6779109" y="1205650"/>
                </a:lnTo>
                <a:lnTo>
                  <a:pt x="6777476" y="1200289"/>
                </a:lnTo>
                <a:lnTo>
                  <a:pt x="6747620" y="1209454"/>
                </a:lnTo>
                <a:cubicBezTo>
                  <a:pt x="6298288" y="1347301"/>
                  <a:pt x="5833663" y="1489835"/>
                  <a:pt x="5452360" y="1123576"/>
                </a:cubicBezTo>
                <a:cubicBezTo>
                  <a:pt x="5402408" y="1075449"/>
                  <a:pt x="5354532" y="1023442"/>
                  <a:pt x="5308231" y="973164"/>
                </a:cubicBezTo>
                <a:cubicBezTo>
                  <a:pt x="5211997" y="868669"/>
                  <a:pt x="5112498" y="760620"/>
                  <a:pt x="4989329" y="681870"/>
                </a:cubicBezTo>
                <a:cubicBezTo>
                  <a:pt x="4883758" y="614397"/>
                  <a:pt x="4765719" y="568148"/>
                  <a:pt x="4638459" y="544390"/>
                </a:cubicBezTo>
                <a:cubicBezTo>
                  <a:pt x="4518556" y="522004"/>
                  <a:pt x="4393120" y="519952"/>
                  <a:pt x="4265590" y="538288"/>
                </a:cubicBezTo>
                <a:cubicBezTo>
                  <a:pt x="4194447" y="548509"/>
                  <a:pt x="4123881" y="547829"/>
                  <a:pt x="4049166" y="547097"/>
                </a:cubicBezTo>
                <a:cubicBezTo>
                  <a:pt x="4028417" y="546894"/>
                  <a:pt x="4007437" y="546694"/>
                  <a:pt x="3986265" y="546742"/>
                </a:cubicBezTo>
                <a:cubicBezTo>
                  <a:pt x="4000060" y="532096"/>
                  <a:pt x="4013815" y="517449"/>
                  <a:pt x="4027533" y="502809"/>
                </a:cubicBezTo>
                <a:cubicBezTo>
                  <a:pt x="4091644" y="503549"/>
                  <a:pt x="4154160" y="507735"/>
                  <a:pt x="4215177" y="511833"/>
                </a:cubicBezTo>
                <a:cubicBezTo>
                  <a:pt x="4264822" y="515169"/>
                  <a:pt x="4316156" y="518617"/>
                  <a:pt x="4366511" y="520010"/>
                </a:cubicBezTo>
                <a:lnTo>
                  <a:pt x="4379287" y="520360"/>
                </a:lnTo>
                <a:cubicBezTo>
                  <a:pt x="4611408" y="526725"/>
                  <a:pt x="4851424" y="533303"/>
                  <a:pt x="5055303" y="666212"/>
                </a:cubicBezTo>
                <a:cubicBezTo>
                  <a:pt x="5172594" y="742715"/>
                  <a:pt x="5267713" y="847248"/>
                  <a:pt x="5359700" y="948342"/>
                </a:cubicBezTo>
                <a:cubicBezTo>
                  <a:pt x="5404080" y="997102"/>
                  <a:pt x="5449958" y="1047515"/>
                  <a:pt x="5497854" y="1094316"/>
                </a:cubicBezTo>
                <a:cubicBezTo>
                  <a:pt x="5585769" y="1179790"/>
                  <a:pt x="5680446" y="1239886"/>
                  <a:pt x="5787266" y="1278041"/>
                </a:cubicBezTo>
                <a:cubicBezTo>
                  <a:pt x="5881904" y="1311816"/>
                  <a:pt x="5983574" y="1327320"/>
                  <a:pt x="6098098" y="1325437"/>
                </a:cubicBezTo>
                <a:cubicBezTo>
                  <a:pt x="6123861" y="1325015"/>
                  <a:pt x="6149682" y="1323708"/>
                  <a:pt x="6175600" y="1321633"/>
                </a:cubicBezTo>
                <a:cubicBezTo>
                  <a:pt x="6362784" y="1306609"/>
                  <a:pt x="6553886" y="1251355"/>
                  <a:pt x="6739398" y="1197696"/>
                </a:cubicBezTo>
                <a:lnTo>
                  <a:pt x="6769311" y="1189050"/>
                </a:lnTo>
                <a:lnTo>
                  <a:pt x="6767793" y="1183767"/>
                </a:lnTo>
                <a:lnTo>
                  <a:pt x="6737880" y="1192413"/>
                </a:lnTo>
                <a:cubicBezTo>
                  <a:pt x="6309220" y="1316388"/>
                  <a:pt x="5865958" y="1444571"/>
                  <a:pt x="5501697" y="1090377"/>
                </a:cubicBezTo>
                <a:cubicBezTo>
                  <a:pt x="5453916" y="1043692"/>
                  <a:pt x="5408095" y="993337"/>
                  <a:pt x="5363773" y="944634"/>
                </a:cubicBezTo>
                <a:cubicBezTo>
                  <a:pt x="5271555" y="843290"/>
                  <a:pt x="5176186" y="738507"/>
                  <a:pt x="5058320" y="661601"/>
                </a:cubicBezTo>
                <a:cubicBezTo>
                  <a:pt x="4853135" y="527850"/>
                  <a:pt x="4612330" y="521249"/>
                  <a:pt x="4379441" y="514865"/>
                </a:cubicBezTo>
                <a:lnTo>
                  <a:pt x="4366665" y="514513"/>
                </a:lnTo>
                <a:cubicBezTo>
                  <a:pt x="4316406" y="513126"/>
                  <a:pt x="4265129" y="509682"/>
                  <a:pt x="4215542" y="506348"/>
                </a:cubicBezTo>
                <a:cubicBezTo>
                  <a:pt x="4156043" y="502350"/>
                  <a:pt x="4095102" y="498273"/>
                  <a:pt x="4032624" y="497380"/>
                </a:cubicBezTo>
                <a:cubicBezTo>
                  <a:pt x="4047495" y="481494"/>
                  <a:pt x="4062307" y="465621"/>
                  <a:pt x="4077081" y="449769"/>
                </a:cubicBezTo>
                <a:cubicBezTo>
                  <a:pt x="4152738" y="453236"/>
                  <a:pt x="4225130" y="464099"/>
                  <a:pt x="4295311" y="474646"/>
                </a:cubicBezTo>
                <a:cubicBezTo>
                  <a:pt x="4354158" y="483492"/>
                  <a:pt x="4409738" y="491841"/>
                  <a:pt x="4466991" y="496170"/>
                </a:cubicBezTo>
                <a:cubicBezTo>
                  <a:pt x="4492447" y="498095"/>
                  <a:pt x="4518422" y="499841"/>
                  <a:pt x="4543532" y="501526"/>
                </a:cubicBezTo>
                <a:cubicBezTo>
                  <a:pt x="4742588" y="514903"/>
                  <a:pt x="4948427" y="528734"/>
                  <a:pt x="5124313" y="645847"/>
                </a:cubicBezTo>
                <a:cubicBezTo>
                  <a:pt x="5236320" y="720506"/>
                  <a:pt x="5327309" y="821792"/>
                  <a:pt x="5415300" y="919735"/>
                </a:cubicBezTo>
                <a:cubicBezTo>
                  <a:pt x="5457682" y="966901"/>
                  <a:pt x="5501504" y="1015680"/>
                  <a:pt x="5547230" y="1061021"/>
                </a:cubicBezTo>
                <a:cubicBezTo>
                  <a:pt x="5631052" y="1143595"/>
                  <a:pt x="5721252" y="1202211"/>
                  <a:pt x="5823000" y="1240232"/>
                </a:cubicBezTo>
                <a:cubicBezTo>
                  <a:pt x="5913143" y="1273910"/>
                  <a:pt x="6009972" y="1290375"/>
                  <a:pt x="6119001" y="1290567"/>
                </a:cubicBezTo>
                <a:cubicBezTo>
                  <a:pt x="6151431" y="1290625"/>
                  <a:pt x="6183996" y="1289242"/>
                  <a:pt x="6216695" y="1286610"/>
                </a:cubicBezTo>
                <a:cubicBezTo>
                  <a:pt x="6387241" y="1272931"/>
                  <a:pt x="6560821" y="1226091"/>
                  <a:pt x="6729561" y="1180539"/>
                </a:cubicBezTo>
                <a:cubicBezTo>
                  <a:pt x="6739552" y="1177850"/>
                  <a:pt x="6749561" y="1175141"/>
                  <a:pt x="6759532" y="1172470"/>
                </a:cubicBezTo>
                <a:lnTo>
                  <a:pt x="6758111" y="1167245"/>
                </a:lnTo>
                <a:cubicBezTo>
                  <a:pt x="6748139" y="1169915"/>
                  <a:pt x="6738149" y="1172624"/>
                  <a:pt x="6728140" y="1175314"/>
                </a:cubicBezTo>
                <a:cubicBezTo>
                  <a:pt x="6320171" y="1285438"/>
                  <a:pt x="5898293" y="1399289"/>
                  <a:pt x="5551034" y="1057159"/>
                </a:cubicBezTo>
                <a:cubicBezTo>
                  <a:pt x="5505424" y="1011953"/>
                  <a:pt x="5461659" y="963231"/>
                  <a:pt x="5419316" y="916104"/>
                </a:cubicBezTo>
                <a:cubicBezTo>
                  <a:pt x="5331112" y="817911"/>
                  <a:pt x="5239893" y="716375"/>
                  <a:pt x="5127310" y="641352"/>
                </a:cubicBezTo>
                <a:cubicBezTo>
                  <a:pt x="4950233" y="523428"/>
                  <a:pt x="4743664" y="509545"/>
                  <a:pt x="4543897" y="496125"/>
                </a:cubicBezTo>
                <a:cubicBezTo>
                  <a:pt x="4518805" y="494437"/>
                  <a:pt x="4492831" y="492692"/>
                  <a:pt x="4467394" y="490769"/>
                </a:cubicBezTo>
                <a:cubicBezTo>
                  <a:pt x="4410334" y="486458"/>
                  <a:pt x="4354868" y="478120"/>
                  <a:pt x="4296137" y="469292"/>
                </a:cubicBezTo>
                <a:cubicBezTo>
                  <a:pt x="4227223" y="458935"/>
                  <a:pt x="4156177" y="448285"/>
                  <a:pt x="4081922" y="444585"/>
                </a:cubicBezTo>
                <a:cubicBezTo>
                  <a:pt x="4098137" y="427189"/>
                  <a:pt x="4114295" y="409823"/>
                  <a:pt x="4130414" y="392503"/>
                </a:cubicBezTo>
                <a:cubicBezTo>
                  <a:pt x="4140231" y="392989"/>
                  <a:pt x="4150030" y="393644"/>
                  <a:pt x="4159808" y="394520"/>
                </a:cubicBezTo>
                <a:cubicBezTo>
                  <a:pt x="4239654" y="401688"/>
                  <a:pt x="4314446" y="419348"/>
                  <a:pt x="4386799" y="436422"/>
                </a:cubicBezTo>
                <a:cubicBezTo>
                  <a:pt x="4448547" y="450996"/>
                  <a:pt x="4506875" y="464764"/>
                  <a:pt x="4567470" y="472322"/>
                </a:cubicBezTo>
                <a:cubicBezTo>
                  <a:pt x="4606394" y="477175"/>
                  <a:pt x="4646239" y="481146"/>
                  <a:pt x="4684779" y="484984"/>
                </a:cubicBezTo>
                <a:cubicBezTo>
                  <a:pt x="4858841" y="502319"/>
                  <a:pt x="5038839" y="520246"/>
                  <a:pt x="5193304" y="625483"/>
                </a:cubicBezTo>
                <a:cubicBezTo>
                  <a:pt x="5299432" y="697893"/>
                  <a:pt x="5385810" y="795356"/>
                  <a:pt x="5469324" y="889630"/>
                </a:cubicBezTo>
                <a:cubicBezTo>
                  <a:pt x="5510208" y="935739"/>
                  <a:pt x="5552455" y="983423"/>
                  <a:pt x="5596604" y="1027726"/>
                </a:cubicBezTo>
                <a:cubicBezTo>
                  <a:pt x="5676085" y="1107476"/>
                  <a:pt x="5761636" y="1164670"/>
                  <a:pt x="5858158" y="1202595"/>
                </a:cubicBezTo>
                <a:cubicBezTo>
                  <a:pt x="5943671" y="1236197"/>
                  <a:pt x="6035544" y="1253642"/>
                  <a:pt x="6139020" y="1255947"/>
                </a:cubicBezTo>
                <a:cubicBezTo>
                  <a:pt x="6178654" y="1256812"/>
                  <a:pt x="6218519" y="1255409"/>
                  <a:pt x="6258558" y="1252201"/>
                </a:cubicBezTo>
                <a:cubicBezTo>
                  <a:pt x="6411755" y="1239905"/>
                  <a:pt x="6567180" y="1201250"/>
                  <a:pt x="6718476" y="1163633"/>
                </a:cubicBezTo>
                <a:cubicBezTo>
                  <a:pt x="6728927" y="1161039"/>
                  <a:pt x="6739341" y="1158445"/>
                  <a:pt x="6749734" y="1155871"/>
                </a:cubicBezTo>
                <a:lnTo>
                  <a:pt x="6748447" y="1150703"/>
                </a:lnTo>
                <a:cubicBezTo>
                  <a:pt x="6738053" y="1153278"/>
                  <a:pt x="6727640" y="1155871"/>
                  <a:pt x="6717189" y="1158465"/>
                </a:cubicBezTo>
                <a:cubicBezTo>
                  <a:pt x="6329988" y="1254756"/>
                  <a:pt x="5929608" y="1354313"/>
                  <a:pt x="5600370" y="1023961"/>
                </a:cubicBezTo>
                <a:cubicBezTo>
                  <a:pt x="5556356" y="979773"/>
                  <a:pt x="5514146" y="932146"/>
                  <a:pt x="5473320" y="886095"/>
                </a:cubicBezTo>
                <a:cubicBezTo>
                  <a:pt x="5389575" y="791590"/>
                  <a:pt x="5302986" y="693858"/>
                  <a:pt x="5196301" y="621083"/>
                </a:cubicBezTo>
                <a:cubicBezTo>
                  <a:pt x="5040722" y="515080"/>
                  <a:pt x="4860031" y="497086"/>
                  <a:pt x="4685317" y="479684"/>
                </a:cubicBezTo>
                <a:cubicBezTo>
                  <a:pt x="4646797" y="475847"/>
                  <a:pt x="4606989" y="471882"/>
                  <a:pt x="4568123" y="467035"/>
                </a:cubicBezTo>
                <a:cubicBezTo>
                  <a:pt x="4507835" y="459515"/>
                  <a:pt x="4449623" y="445778"/>
                  <a:pt x="4388029" y="431237"/>
                </a:cubicBezTo>
                <a:cubicBezTo>
                  <a:pt x="4315503" y="414119"/>
                  <a:pt x="4240499" y="396419"/>
                  <a:pt x="4160289" y="389214"/>
                </a:cubicBezTo>
                <a:cubicBezTo>
                  <a:pt x="4151931" y="388463"/>
                  <a:pt x="4143555" y="387869"/>
                  <a:pt x="4135159" y="387404"/>
                </a:cubicBezTo>
                <a:cubicBezTo>
                  <a:pt x="4137080" y="385331"/>
                  <a:pt x="4139021" y="383253"/>
                  <a:pt x="4140942" y="381181"/>
                </a:cubicBezTo>
                <a:cubicBezTo>
                  <a:pt x="4155851" y="365155"/>
                  <a:pt x="4170797" y="349093"/>
                  <a:pt x="4185783" y="333009"/>
                </a:cubicBezTo>
                <a:cubicBezTo>
                  <a:pt x="4211124" y="333979"/>
                  <a:pt x="4236369" y="336248"/>
                  <a:pt x="4261517" y="339991"/>
                </a:cubicBezTo>
                <a:cubicBezTo>
                  <a:pt x="4392236" y="359451"/>
                  <a:pt x="4521245" y="393881"/>
                  <a:pt x="4667488" y="448341"/>
                </a:cubicBezTo>
                <a:lnTo>
                  <a:pt x="4667930" y="448512"/>
                </a:lnTo>
                <a:lnTo>
                  <a:pt x="4668429" y="448506"/>
                </a:lnTo>
                <a:cubicBezTo>
                  <a:pt x="4913537" y="445997"/>
                  <a:pt x="5107791" y="497230"/>
                  <a:pt x="5262295" y="605118"/>
                </a:cubicBezTo>
                <a:cubicBezTo>
                  <a:pt x="5363043" y="675588"/>
                  <a:pt x="5445194" y="769708"/>
                  <a:pt x="5524636" y="860716"/>
                </a:cubicBezTo>
                <a:cubicBezTo>
                  <a:pt x="5563599" y="905345"/>
                  <a:pt x="5603906" y="951512"/>
                  <a:pt x="5645980" y="994432"/>
                </a:cubicBezTo>
                <a:cubicBezTo>
                  <a:pt x="5721291" y="1071261"/>
                  <a:pt x="5802347" y="1126995"/>
                  <a:pt x="5893778" y="1164786"/>
                </a:cubicBezTo>
                <a:cubicBezTo>
                  <a:pt x="5974776" y="1198272"/>
                  <a:pt x="6061768" y="1216677"/>
                  <a:pt x="6159750" y="1221039"/>
                </a:cubicBezTo>
                <a:cubicBezTo>
                  <a:pt x="6207280" y="1223152"/>
                  <a:pt x="6255196" y="1221807"/>
                  <a:pt x="6303322" y="1217965"/>
                </a:cubicBezTo>
                <a:cubicBezTo>
                  <a:pt x="6438498" y="1207110"/>
                  <a:pt x="6575135" y="1176351"/>
                  <a:pt x="6708409" y="1146361"/>
                </a:cubicBezTo>
                <a:cubicBezTo>
                  <a:pt x="6718937" y="1143998"/>
                  <a:pt x="6729446" y="1141635"/>
                  <a:pt x="6739917" y="1139272"/>
                </a:cubicBezTo>
                <a:lnTo>
                  <a:pt x="6738784" y="1134162"/>
                </a:lnTo>
                <a:cubicBezTo>
                  <a:pt x="6728294" y="1136525"/>
                  <a:pt x="6717784" y="1138888"/>
                  <a:pt x="6707256" y="1141251"/>
                </a:cubicBezTo>
                <a:cubicBezTo>
                  <a:pt x="6340747" y="1223748"/>
                  <a:pt x="5961731" y="1309049"/>
                  <a:pt x="5649707" y="990762"/>
                </a:cubicBezTo>
                <a:cubicBezTo>
                  <a:pt x="5607748" y="947939"/>
                  <a:pt x="5567498" y="901849"/>
                  <a:pt x="5528594" y="857258"/>
                </a:cubicBezTo>
                <a:cubicBezTo>
                  <a:pt x="5448940" y="766019"/>
                  <a:pt x="5366578" y="671668"/>
                  <a:pt x="5265292" y="600833"/>
                </a:cubicBezTo>
                <a:cubicBezTo>
                  <a:pt x="5181316" y="542179"/>
                  <a:pt x="5084064" y="499503"/>
                  <a:pt x="4976265" y="473987"/>
                </a:cubicBezTo>
                <a:cubicBezTo>
                  <a:pt x="4884085" y="452172"/>
                  <a:pt x="4783529" y="442118"/>
                  <a:pt x="4668852" y="443263"/>
                </a:cubicBezTo>
                <a:cubicBezTo>
                  <a:pt x="4522456" y="388768"/>
                  <a:pt x="4393235" y="354300"/>
                  <a:pt x="4262285" y="334809"/>
                </a:cubicBezTo>
                <a:cubicBezTo>
                  <a:pt x="4238424" y="331259"/>
                  <a:pt x="4214505" y="329023"/>
                  <a:pt x="4190490" y="327954"/>
                </a:cubicBezTo>
                <a:cubicBezTo>
                  <a:pt x="4207685" y="309491"/>
                  <a:pt x="4224937" y="291002"/>
                  <a:pt x="4242248" y="272499"/>
                </a:cubicBezTo>
                <a:cubicBezTo>
                  <a:pt x="4282862" y="273117"/>
                  <a:pt x="4323245" y="277217"/>
                  <a:pt x="4363226" y="285451"/>
                </a:cubicBezTo>
                <a:cubicBezTo>
                  <a:pt x="4492389" y="312041"/>
                  <a:pt x="4617191" y="354903"/>
                  <a:pt x="4767910" y="424434"/>
                </a:cubicBezTo>
                <a:lnTo>
                  <a:pt x="4768409" y="424662"/>
                </a:lnTo>
                <a:lnTo>
                  <a:pt x="4768966" y="424668"/>
                </a:lnTo>
                <a:cubicBezTo>
                  <a:pt x="5001203" y="427561"/>
                  <a:pt x="5185139" y="479928"/>
                  <a:pt x="5331266" y="584759"/>
                </a:cubicBezTo>
                <a:cubicBezTo>
                  <a:pt x="5426654" y="653302"/>
                  <a:pt x="5504579" y="744040"/>
                  <a:pt x="5579948" y="831801"/>
                </a:cubicBezTo>
                <a:cubicBezTo>
                  <a:pt x="5617008" y="874952"/>
                  <a:pt x="5655336" y="919581"/>
                  <a:pt x="5695336" y="961137"/>
                </a:cubicBezTo>
                <a:cubicBezTo>
                  <a:pt x="5766536" y="1035065"/>
                  <a:pt x="5843077" y="1089301"/>
                  <a:pt x="5929397" y="1126957"/>
                </a:cubicBezTo>
                <a:cubicBezTo>
                  <a:pt x="6005880" y="1160328"/>
                  <a:pt x="6088012" y="1179675"/>
                  <a:pt x="6180480" y="1186092"/>
                </a:cubicBezTo>
                <a:cubicBezTo>
                  <a:pt x="6236983" y="1190011"/>
                  <a:pt x="6294062" y="1188801"/>
                  <a:pt x="6351352" y="1184209"/>
                </a:cubicBezTo>
                <a:cubicBezTo>
                  <a:pt x="6467374" y="1174910"/>
                  <a:pt x="6584183" y="1151683"/>
                  <a:pt x="6698361" y="1128993"/>
                </a:cubicBezTo>
                <a:cubicBezTo>
                  <a:pt x="6708985" y="1126880"/>
                  <a:pt x="6719552" y="1124786"/>
                  <a:pt x="6730118" y="1122692"/>
                </a:cubicBezTo>
                <a:lnTo>
                  <a:pt x="6729119" y="1117639"/>
                </a:lnTo>
                <a:cubicBezTo>
                  <a:pt x="6718553" y="1119733"/>
                  <a:pt x="6707967" y="1121827"/>
                  <a:pt x="6697362" y="1123941"/>
                </a:cubicBezTo>
                <a:cubicBezTo>
                  <a:pt x="6351506" y="1192682"/>
                  <a:pt x="5993892" y="1263766"/>
                  <a:pt x="5699063" y="957564"/>
                </a:cubicBezTo>
                <a:cubicBezTo>
                  <a:pt x="5659159" y="916123"/>
                  <a:pt x="5620869" y="871532"/>
                  <a:pt x="5583867" y="828439"/>
                </a:cubicBezTo>
                <a:cubicBezTo>
                  <a:pt x="5508306" y="740448"/>
                  <a:pt x="5430170" y="649479"/>
                  <a:pt x="5334282" y="580568"/>
                </a:cubicBezTo>
                <a:cubicBezTo>
                  <a:pt x="5254744" y="523518"/>
                  <a:pt x="5162660" y="481255"/>
                  <a:pt x="5060568" y="454954"/>
                </a:cubicBezTo>
                <a:cubicBezTo>
                  <a:pt x="4973421" y="432499"/>
                  <a:pt x="4878245" y="420908"/>
                  <a:pt x="4769582" y="419523"/>
                </a:cubicBezTo>
                <a:cubicBezTo>
                  <a:pt x="4618708" y="349958"/>
                  <a:pt x="4493676" y="307046"/>
                  <a:pt x="4364263" y="280402"/>
                </a:cubicBezTo>
                <a:cubicBezTo>
                  <a:pt x="4325474" y="272414"/>
                  <a:pt x="4286339" y="268287"/>
                  <a:pt x="4246993" y="267429"/>
                </a:cubicBezTo>
                <a:cubicBezTo>
                  <a:pt x="4264322" y="248897"/>
                  <a:pt x="4281728" y="230357"/>
                  <a:pt x="4299192" y="211821"/>
                </a:cubicBezTo>
                <a:cubicBezTo>
                  <a:pt x="4355042" y="210939"/>
                  <a:pt x="4410488" y="216686"/>
                  <a:pt x="4464973" y="230904"/>
                </a:cubicBezTo>
                <a:cubicBezTo>
                  <a:pt x="4626374" y="273033"/>
                  <a:pt x="4759457" y="340287"/>
                  <a:pt x="4868370" y="400513"/>
                </a:cubicBezTo>
                <a:lnTo>
                  <a:pt x="4868908" y="400807"/>
                </a:lnTo>
                <a:lnTo>
                  <a:pt x="4869503" y="400830"/>
                </a:lnTo>
                <a:cubicBezTo>
                  <a:pt x="5088848" y="409122"/>
                  <a:pt x="5262468" y="462622"/>
                  <a:pt x="5400257" y="564390"/>
                </a:cubicBezTo>
                <a:cubicBezTo>
                  <a:pt x="5490265" y="630996"/>
                  <a:pt x="5563982" y="718373"/>
                  <a:pt x="5635259" y="802887"/>
                </a:cubicBezTo>
                <a:cubicBezTo>
                  <a:pt x="5670437" y="844558"/>
                  <a:pt x="5706786" y="887651"/>
                  <a:pt x="5744711" y="927843"/>
                </a:cubicBezTo>
                <a:cubicBezTo>
                  <a:pt x="5811761" y="998851"/>
                  <a:pt x="5883825" y="1051588"/>
                  <a:pt x="5965035" y="1089090"/>
                </a:cubicBezTo>
                <a:cubicBezTo>
                  <a:pt x="6037003" y="1122346"/>
                  <a:pt x="6114275" y="1142615"/>
                  <a:pt x="6201248" y="1151087"/>
                </a:cubicBezTo>
                <a:cubicBezTo>
                  <a:pt x="6268394" y="1157619"/>
                  <a:pt x="6336444" y="1156524"/>
                  <a:pt x="6404608" y="1151068"/>
                </a:cubicBezTo>
                <a:cubicBezTo>
                  <a:pt x="6499650" y="1143441"/>
                  <a:pt x="6594923" y="1127303"/>
                  <a:pt x="6688352" y="1111491"/>
                </a:cubicBezTo>
                <a:cubicBezTo>
                  <a:pt x="6699014" y="1109685"/>
                  <a:pt x="6709676" y="1107879"/>
                  <a:pt x="6720301" y="1106092"/>
                </a:cubicBezTo>
                <a:lnTo>
                  <a:pt x="6719456" y="1101097"/>
                </a:lnTo>
                <a:cubicBezTo>
                  <a:pt x="6708831" y="1102884"/>
                  <a:pt x="6698169" y="1104690"/>
                  <a:pt x="6687507" y="1106496"/>
                </a:cubicBezTo>
                <a:cubicBezTo>
                  <a:pt x="6362322" y="1161558"/>
                  <a:pt x="6026053" y="1218464"/>
                  <a:pt x="5748400" y="924365"/>
                </a:cubicBezTo>
                <a:cubicBezTo>
                  <a:pt x="5710551" y="884289"/>
                  <a:pt x="5674260" y="841234"/>
                  <a:pt x="5639140" y="799621"/>
                </a:cubicBezTo>
                <a:cubicBezTo>
                  <a:pt x="5567671" y="714877"/>
                  <a:pt x="5493762" y="627269"/>
                  <a:pt x="5403273" y="560315"/>
                </a:cubicBezTo>
                <a:cubicBezTo>
                  <a:pt x="5328173" y="504859"/>
                  <a:pt x="5241239" y="463006"/>
                  <a:pt x="5144870" y="435917"/>
                </a:cubicBezTo>
                <a:cubicBezTo>
                  <a:pt x="5062757" y="412835"/>
                  <a:pt x="4972922" y="399708"/>
                  <a:pt x="4870291" y="395788"/>
                </a:cubicBezTo>
                <a:cubicBezTo>
                  <a:pt x="4761204" y="335478"/>
                  <a:pt x="4627931" y="268203"/>
                  <a:pt x="4466241" y="226001"/>
                </a:cubicBezTo>
                <a:cubicBezTo>
                  <a:pt x="4414772" y="212566"/>
                  <a:pt x="4360978" y="206044"/>
                  <a:pt x="4304264" y="206428"/>
                </a:cubicBezTo>
                <a:cubicBezTo>
                  <a:pt x="4321786" y="187854"/>
                  <a:pt x="4339365" y="169287"/>
                  <a:pt x="4357020" y="150750"/>
                </a:cubicBezTo>
                <a:cubicBezTo>
                  <a:pt x="4427491" y="147401"/>
                  <a:pt x="4497730" y="154675"/>
                  <a:pt x="4566720" y="176357"/>
                </a:cubicBezTo>
                <a:cubicBezTo>
                  <a:pt x="4725912" y="226395"/>
                  <a:pt x="4859321" y="305657"/>
                  <a:pt x="4968849" y="376592"/>
                </a:cubicBezTo>
                <a:lnTo>
                  <a:pt x="4969387" y="376943"/>
                </a:lnTo>
                <a:lnTo>
                  <a:pt x="4970021" y="376985"/>
                </a:lnTo>
                <a:cubicBezTo>
                  <a:pt x="5179357" y="390880"/>
                  <a:pt x="5337991" y="443955"/>
                  <a:pt x="5469247" y="544016"/>
                </a:cubicBezTo>
                <a:cubicBezTo>
                  <a:pt x="5553896" y="608691"/>
                  <a:pt x="5623386" y="692725"/>
                  <a:pt x="5690610" y="773973"/>
                </a:cubicBezTo>
                <a:cubicBezTo>
                  <a:pt x="5723846" y="814165"/>
                  <a:pt x="5758236" y="855720"/>
                  <a:pt x="5794086" y="894529"/>
                </a:cubicBezTo>
                <a:cubicBezTo>
                  <a:pt x="5911433" y="1021559"/>
                  <a:pt x="6051412" y="1094008"/>
                  <a:pt x="6222016" y="1116006"/>
                </a:cubicBezTo>
                <a:cubicBezTo>
                  <a:pt x="6303014" y="1126438"/>
                  <a:pt x="6385396" y="1125151"/>
                  <a:pt x="6467624" y="1118561"/>
                </a:cubicBezTo>
                <a:cubicBezTo>
                  <a:pt x="6538305" y="1112894"/>
                  <a:pt x="6608871" y="1103307"/>
                  <a:pt x="6678342" y="1093854"/>
                </a:cubicBezTo>
                <a:cubicBezTo>
                  <a:pt x="6689082" y="1092394"/>
                  <a:pt x="6699782" y="1090934"/>
                  <a:pt x="6710464" y="1089513"/>
                </a:cubicBezTo>
                <a:lnTo>
                  <a:pt x="6709812" y="1084575"/>
                </a:lnTo>
                <a:cubicBezTo>
                  <a:pt x="6699130" y="1086016"/>
                  <a:pt x="6688409" y="1087457"/>
                  <a:pt x="6677670" y="1088917"/>
                </a:cubicBezTo>
                <a:cubicBezTo>
                  <a:pt x="6373138" y="1130319"/>
                  <a:pt x="6058233" y="1173124"/>
                  <a:pt x="5797736" y="891167"/>
                </a:cubicBezTo>
                <a:cubicBezTo>
                  <a:pt x="5761982" y="852454"/>
                  <a:pt x="5727650" y="810937"/>
                  <a:pt x="5694432" y="770803"/>
                </a:cubicBezTo>
                <a:cubicBezTo>
                  <a:pt x="5627056" y="689324"/>
                  <a:pt x="5557355" y="605079"/>
                  <a:pt x="5472264" y="540060"/>
                </a:cubicBezTo>
                <a:cubicBezTo>
                  <a:pt x="5400602" y="485442"/>
                  <a:pt x="5321103" y="445154"/>
                  <a:pt x="5229193" y="416889"/>
                </a:cubicBezTo>
                <a:cubicBezTo>
                  <a:pt x="5152075" y="393179"/>
                  <a:pt x="5067619" y="378515"/>
                  <a:pt x="4971001" y="372063"/>
                </a:cubicBezTo>
                <a:cubicBezTo>
                  <a:pt x="4861319" y="301038"/>
                  <a:pt x="4727699" y="221746"/>
                  <a:pt x="4568200" y="171610"/>
                </a:cubicBezTo>
                <a:cubicBezTo>
                  <a:pt x="4500304" y="150269"/>
                  <a:pt x="4431256" y="142746"/>
                  <a:pt x="4361996" y="145520"/>
                </a:cubicBezTo>
                <a:cubicBezTo>
                  <a:pt x="4379345" y="127315"/>
                  <a:pt x="4396770" y="109140"/>
                  <a:pt x="4414273" y="91008"/>
                </a:cubicBezTo>
                <a:cubicBezTo>
                  <a:pt x="4500535" y="83327"/>
                  <a:pt x="4585683" y="91521"/>
                  <a:pt x="4668468" y="121810"/>
                </a:cubicBezTo>
                <a:cubicBezTo>
                  <a:pt x="4825911" y="179414"/>
                  <a:pt x="4954171" y="266810"/>
                  <a:pt x="5069329" y="352671"/>
                </a:cubicBezTo>
                <a:lnTo>
                  <a:pt x="5069866" y="353076"/>
                </a:lnTo>
                <a:lnTo>
                  <a:pt x="5070558" y="353143"/>
                </a:lnTo>
                <a:cubicBezTo>
                  <a:pt x="5266790" y="372525"/>
                  <a:pt x="5415396" y="426703"/>
                  <a:pt x="5538219" y="523643"/>
                </a:cubicBezTo>
                <a:cubicBezTo>
                  <a:pt x="5617507" y="586394"/>
                  <a:pt x="5682809" y="667058"/>
                  <a:pt x="5745960" y="745078"/>
                </a:cubicBezTo>
                <a:cubicBezTo>
                  <a:pt x="5777275" y="783790"/>
                  <a:pt x="5809686" y="823809"/>
                  <a:pt x="5843441" y="861234"/>
                </a:cubicBezTo>
                <a:cubicBezTo>
                  <a:pt x="5953086" y="982809"/>
                  <a:pt x="6083708" y="1054643"/>
                  <a:pt x="6242785" y="1080848"/>
                </a:cubicBezTo>
                <a:cubicBezTo>
                  <a:pt x="6346511" y="1097927"/>
                  <a:pt x="6452657" y="1094661"/>
                  <a:pt x="6557517" y="1086246"/>
                </a:cubicBezTo>
                <a:cubicBezTo>
                  <a:pt x="6594693" y="1083269"/>
                  <a:pt x="6631695" y="1079657"/>
                  <a:pt x="6668370" y="1076045"/>
                </a:cubicBezTo>
                <a:cubicBezTo>
                  <a:pt x="6679149" y="1074988"/>
                  <a:pt x="6689908" y="1073931"/>
                  <a:pt x="6700628" y="1072913"/>
                </a:cubicBezTo>
                <a:lnTo>
                  <a:pt x="6700167" y="1068033"/>
                </a:lnTo>
                <a:cubicBezTo>
                  <a:pt x="6689428" y="1069071"/>
                  <a:pt x="6678688" y="1070127"/>
                  <a:pt x="6667890" y="1071184"/>
                </a:cubicBezTo>
                <a:cubicBezTo>
                  <a:pt x="6384013" y="1099003"/>
                  <a:pt x="6090432" y="1127764"/>
                  <a:pt x="5847073" y="857968"/>
                </a:cubicBezTo>
                <a:cubicBezTo>
                  <a:pt x="5813394" y="820620"/>
                  <a:pt x="5781041" y="780659"/>
                  <a:pt x="5749764" y="742004"/>
                </a:cubicBezTo>
                <a:cubicBezTo>
                  <a:pt x="5686441" y="663772"/>
                  <a:pt x="5620966" y="582895"/>
                  <a:pt x="5541254" y="519810"/>
                </a:cubicBezTo>
                <a:cubicBezTo>
                  <a:pt x="5474108" y="466812"/>
                  <a:pt x="5399603" y="426925"/>
                  <a:pt x="5313495" y="397863"/>
                </a:cubicBezTo>
                <a:cubicBezTo>
                  <a:pt x="5241411" y="373535"/>
                  <a:pt x="5162315" y="357335"/>
                  <a:pt x="5071711" y="348346"/>
                </a:cubicBezTo>
                <a:cubicBezTo>
                  <a:pt x="4956400" y="262395"/>
                  <a:pt x="4827928" y="174945"/>
                  <a:pt x="4670159" y="117219"/>
                </a:cubicBezTo>
                <a:cubicBezTo>
                  <a:pt x="4592465" y="88792"/>
                  <a:pt x="4509661" y="78139"/>
                  <a:pt x="4419844" y="85236"/>
                </a:cubicBezTo>
                <a:cubicBezTo>
                  <a:pt x="4437269" y="67217"/>
                  <a:pt x="4454753" y="49244"/>
                  <a:pt x="4472332" y="31333"/>
                </a:cubicBezTo>
                <a:cubicBezTo>
                  <a:pt x="4573272" y="18301"/>
                  <a:pt x="4673175" y="26891"/>
                  <a:pt x="4770253" y="67259"/>
                </a:cubicBezTo>
                <a:cubicBezTo>
                  <a:pt x="4927024" y="132460"/>
                  <a:pt x="5054958" y="231469"/>
                  <a:pt x="5169846" y="328748"/>
                </a:cubicBezTo>
                <a:lnTo>
                  <a:pt x="5170365" y="329201"/>
                </a:lnTo>
                <a:lnTo>
                  <a:pt x="5171056" y="329295"/>
                </a:lnTo>
                <a:cubicBezTo>
                  <a:pt x="5354225" y="354165"/>
                  <a:pt x="5492802" y="409450"/>
                  <a:pt x="5607191" y="503267"/>
                </a:cubicBezTo>
                <a:cubicBezTo>
                  <a:pt x="5681157" y="564090"/>
                  <a:pt x="5742251" y="641409"/>
                  <a:pt x="5801329" y="716183"/>
                </a:cubicBezTo>
                <a:cubicBezTo>
                  <a:pt x="5830743" y="753397"/>
                  <a:pt x="5861155" y="791879"/>
                  <a:pt x="5892817" y="827940"/>
                </a:cubicBezTo>
                <a:cubicBezTo>
                  <a:pt x="5994756" y="944000"/>
                  <a:pt x="6116042" y="1015200"/>
                  <a:pt x="6263591" y="1045594"/>
                </a:cubicBezTo>
                <a:cubicBezTo>
                  <a:pt x="6393945" y="1072433"/>
                  <a:pt x="6528411" y="1065113"/>
                  <a:pt x="6658458" y="1058043"/>
                </a:cubicBezTo>
                <a:cubicBezTo>
                  <a:pt x="6669255" y="1057448"/>
                  <a:pt x="6680033" y="1056871"/>
                  <a:pt x="6690772" y="1056314"/>
                </a:cubicBezTo>
                <a:lnTo>
                  <a:pt x="6690523" y="1051511"/>
                </a:lnTo>
                <a:cubicBezTo>
                  <a:pt x="6679783" y="1052068"/>
                  <a:pt x="6669005" y="1052664"/>
                  <a:pt x="6658188" y="1053259"/>
                </a:cubicBezTo>
                <a:cubicBezTo>
                  <a:pt x="6394906" y="1067572"/>
                  <a:pt x="6122671" y="1082385"/>
                  <a:pt x="5896429" y="824770"/>
                </a:cubicBezTo>
                <a:cubicBezTo>
                  <a:pt x="5864844" y="788805"/>
                  <a:pt x="5834470" y="750381"/>
                  <a:pt x="5805094" y="713205"/>
                </a:cubicBezTo>
                <a:cubicBezTo>
                  <a:pt x="5745863" y="638239"/>
                  <a:pt x="5684596" y="560707"/>
                  <a:pt x="5610245" y="499553"/>
                </a:cubicBezTo>
                <a:cubicBezTo>
                  <a:pt x="5495280" y="405268"/>
                  <a:pt x="5356127" y="349674"/>
                  <a:pt x="5172402" y="324631"/>
                </a:cubicBezTo>
                <a:cubicBezTo>
                  <a:pt x="5057360" y="227243"/>
                  <a:pt x="4929233" y="128172"/>
                  <a:pt x="4772098" y="62822"/>
                </a:cubicBezTo>
                <a:cubicBezTo>
                  <a:pt x="4681782" y="25264"/>
                  <a:pt x="4584607" y="12985"/>
                  <a:pt x="4477711" y="25865"/>
                </a:cubicBezTo>
                <a:close/>
                <a:moveTo>
                  <a:pt x="4851417" y="0"/>
                </a:moveTo>
                <a:lnTo>
                  <a:pt x="4837396" y="0"/>
                </a:lnTo>
                <a:lnTo>
                  <a:pt x="4872039" y="12707"/>
                </a:lnTo>
                <a:cubicBezTo>
                  <a:pt x="5036533" y="89077"/>
                  <a:pt x="5163890" y="203539"/>
                  <a:pt x="5270364" y="304834"/>
                </a:cubicBezTo>
                <a:lnTo>
                  <a:pt x="5270882" y="305322"/>
                </a:lnTo>
                <a:lnTo>
                  <a:pt x="5271575" y="305443"/>
                </a:lnTo>
                <a:cubicBezTo>
                  <a:pt x="5441640" y="335818"/>
                  <a:pt x="5570207" y="392203"/>
                  <a:pt x="5676181" y="482890"/>
                </a:cubicBezTo>
                <a:cubicBezTo>
                  <a:pt x="5744787" y="541793"/>
                  <a:pt x="5801694" y="615780"/>
                  <a:pt x="5856736" y="687326"/>
                </a:cubicBezTo>
                <a:cubicBezTo>
                  <a:pt x="5884210" y="723022"/>
                  <a:pt x="5912605" y="759967"/>
                  <a:pt x="5942173" y="794626"/>
                </a:cubicBezTo>
                <a:cubicBezTo>
                  <a:pt x="6036427" y="905192"/>
                  <a:pt x="6148376" y="975700"/>
                  <a:pt x="6284417" y="1010224"/>
                </a:cubicBezTo>
                <a:cubicBezTo>
                  <a:pt x="6404627" y="1040714"/>
                  <a:pt x="6528622" y="1040253"/>
                  <a:pt x="6648544" y="1039811"/>
                </a:cubicBezTo>
                <a:cubicBezTo>
                  <a:pt x="6659360" y="1039772"/>
                  <a:pt x="6670158" y="1039715"/>
                  <a:pt x="6680916" y="1039715"/>
                </a:cubicBezTo>
                <a:lnTo>
                  <a:pt x="6680916" y="1034989"/>
                </a:lnTo>
                <a:cubicBezTo>
                  <a:pt x="6670158" y="1035008"/>
                  <a:pt x="6659360" y="1035046"/>
                  <a:pt x="6648525" y="1035085"/>
                </a:cubicBezTo>
                <a:cubicBezTo>
                  <a:pt x="6405857" y="1035988"/>
                  <a:pt x="6154927" y="1036929"/>
                  <a:pt x="5945766" y="791571"/>
                </a:cubicBezTo>
                <a:cubicBezTo>
                  <a:pt x="5916275" y="756989"/>
                  <a:pt x="5887917" y="720102"/>
                  <a:pt x="5860483" y="684444"/>
                </a:cubicBezTo>
                <a:cubicBezTo>
                  <a:pt x="5805286" y="612707"/>
                  <a:pt x="5748246" y="538530"/>
                  <a:pt x="5679255" y="479307"/>
                </a:cubicBezTo>
                <a:cubicBezTo>
                  <a:pt x="5572743" y="388171"/>
                  <a:pt x="5443696" y="331482"/>
                  <a:pt x="5273111" y="300923"/>
                </a:cubicBezTo>
                <a:cubicBezTo>
                  <a:pt x="5166464" y="199489"/>
                  <a:pt x="5038896" y="84975"/>
                  <a:pt x="4874018" y="8426"/>
                </a:cubicBezTo>
                <a:close/>
                <a:moveTo>
                  <a:pt x="5052357" y="0"/>
                </a:moveTo>
                <a:lnTo>
                  <a:pt x="5043371" y="0"/>
                </a:lnTo>
                <a:lnTo>
                  <a:pt x="5090578" y="28404"/>
                </a:lnTo>
                <a:cubicBezTo>
                  <a:pt x="5200683" y="104793"/>
                  <a:pt x="5291666" y="196944"/>
                  <a:pt x="5370901" y="280912"/>
                </a:cubicBezTo>
                <a:lnTo>
                  <a:pt x="5371381" y="281424"/>
                </a:lnTo>
                <a:lnTo>
                  <a:pt x="5372072" y="281580"/>
                </a:lnTo>
                <a:cubicBezTo>
                  <a:pt x="5529036" y="317465"/>
                  <a:pt x="5647575" y="374957"/>
                  <a:pt x="5745153" y="462504"/>
                </a:cubicBezTo>
                <a:cubicBezTo>
                  <a:pt x="5808456" y="519495"/>
                  <a:pt x="5861174" y="590140"/>
                  <a:pt x="5912163" y="658450"/>
                </a:cubicBezTo>
                <a:cubicBezTo>
                  <a:pt x="5937696" y="692667"/>
                  <a:pt x="5964094" y="728037"/>
                  <a:pt x="5991548" y="761331"/>
                </a:cubicBezTo>
                <a:cubicBezTo>
                  <a:pt x="6078098" y="866345"/>
                  <a:pt x="6180729" y="936142"/>
                  <a:pt x="6305281" y="974720"/>
                </a:cubicBezTo>
                <a:cubicBezTo>
                  <a:pt x="6415366" y="1008803"/>
                  <a:pt x="6528910" y="1015142"/>
                  <a:pt x="6638727" y="1021252"/>
                </a:cubicBezTo>
                <a:cubicBezTo>
                  <a:pt x="6649524" y="1021867"/>
                  <a:pt x="6660302" y="1022462"/>
                  <a:pt x="6671041" y="1023096"/>
                </a:cubicBezTo>
                <a:lnTo>
                  <a:pt x="6671310" y="1018466"/>
                </a:lnTo>
                <a:cubicBezTo>
                  <a:pt x="6660571" y="1017851"/>
                  <a:pt x="6649793" y="1017236"/>
                  <a:pt x="6638976" y="1016641"/>
                </a:cubicBezTo>
                <a:cubicBezTo>
                  <a:pt x="6416884" y="1004249"/>
                  <a:pt x="6187242" y="991454"/>
                  <a:pt x="5995121" y="758373"/>
                </a:cubicBezTo>
                <a:cubicBezTo>
                  <a:pt x="5967744" y="725174"/>
                  <a:pt x="5941366" y="689843"/>
                  <a:pt x="5915871" y="655684"/>
                </a:cubicBezTo>
                <a:cubicBezTo>
                  <a:pt x="5864748" y="587191"/>
                  <a:pt x="5811895" y="516358"/>
                  <a:pt x="5748246" y="459062"/>
                </a:cubicBezTo>
                <a:cubicBezTo>
                  <a:pt x="5650206" y="371091"/>
                  <a:pt x="5531206" y="313303"/>
                  <a:pt x="5373802" y="277227"/>
                </a:cubicBezTo>
                <a:cubicBezTo>
                  <a:pt x="5294422" y="193142"/>
                  <a:pt x="5203285" y="100920"/>
                  <a:pt x="5092949" y="24416"/>
                </a:cubicBezTo>
                <a:close/>
                <a:moveTo>
                  <a:pt x="5222538" y="0"/>
                </a:moveTo>
                <a:lnTo>
                  <a:pt x="5215546" y="0"/>
                </a:lnTo>
                <a:lnTo>
                  <a:pt x="5296418" y="68905"/>
                </a:lnTo>
                <a:cubicBezTo>
                  <a:pt x="5361588" y="130398"/>
                  <a:pt x="5419133" y="195692"/>
                  <a:pt x="5471457" y="257004"/>
                </a:cubicBezTo>
                <a:lnTo>
                  <a:pt x="5471918" y="257523"/>
                </a:lnTo>
                <a:lnTo>
                  <a:pt x="5472552" y="257713"/>
                </a:lnTo>
                <a:cubicBezTo>
                  <a:pt x="5616374" y="299104"/>
                  <a:pt x="5724922" y="357698"/>
                  <a:pt x="5814124" y="442116"/>
                </a:cubicBezTo>
                <a:cubicBezTo>
                  <a:pt x="5872125" y="497203"/>
                  <a:pt x="5920674" y="564532"/>
                  <a:pt x="5967648" y="629652"/>
                </a:cubicBezTo>
                <a:cubicBezTo>
                  <a:pt x="5991221" y="662331"/>
                  <a:pt x="6015602" y="696126"/>
                  <a:pt x="6040904" y="728018"/>
                </a:cubicBezTo>
                <a:cubicBezTo>
                  <a:pt x="6119789" y="827440"/>
                  <a:pt x="6213102" y="896469"/>
                  <a:pt x="6326165" y="939024"/>
                </a:cubicBezTo>
                <a:cubicBezTo>
                  <a:pt x="6426125" y="976642"/>
                  <a:pt x="6529218" y="989725"/>
                  <a:pt x="6628928" y="1002347"/>
                </a:cubicBezTo>
                <a:cubicBezTo>
                  <a:pt x="6639706" y="1003711"/>
                  <a:pt x="6650446" y="1005075"/>
                  <a:pt x="6661147" y="1006459"/>
                </a:cubicBezTo>
                <a:lnTo>
                  <a:pt x="6661743" y="1001963"/>
                </a:lnTo>
                <a:cubicBezTo>
                  <a:pt x="6651022" y="1000580"/>
                  <a:pt x="6640283" y="999216"/>
                  <a:pt x="6629504" y="997852"/>
                </a:cubicBezTo>
                <a:cubicBezTo>
                  <a:pt x="6427970" y="972300"/>
                  <a:pt x="6219577" y="945902"/>
                  <a:pt x="6044457" y="725193"/>
                </a:cubicBezTo>
                <a:cubicBezTo>
                  <a:pt x="6019213" y="693378"/>
                  <a:pt x="5994872" y="659623"/>
                  <a:pt x="5971337" y="626981"/>
                </a:cubicBezTo>
                <a:cubicBezTo>
                  <a:pt x="5924248" y="561704"/>
                  <a:pt x="5875564" y="494202"/>
                  <a:pt x="5817256" y="438820"/>
                </a:cubicBezTo>
                <a:cubicBezTo>
                  <a:pt x="5727631" y="354010"/>
                  <a:pt x="5618698" y="295123"/>
                  <a:pt x="5474473" y="253538"/>
                </a:cubicBezTo>
                <a:cubicBezTo>
                  <a:pt x="5422063" y="192139"/>
                  <a:pt x="5364426" y="126780"/>
                  <a:pt x="5299132" y="65213"/>
                </a:cubicBezTo>
                <a:close/>
                <a:moveTo>
                  <a:pt x="5374107" y="0"/>
                </a:moveTo>
                <a:lnTo>
                  <a:pt x="5367546" y="0"/>
                </a:lnTo>
                <a:lnTo>
                  <a:pt x="5398460" y="28680"/>
                </a:lnTo>
                <a:cubicBezTo>
                  <a:pt x="5463330" y="95507"/>
                  <a:pt x="5520294" y="166468"/>
                  <a:pt x="5572032" y="233102"/>
                </a:cubicBezTo>
                <a:lnTo>
                  <a:pt x="5572435" y="233617"/>
                </a:lnTo>
                <a:lnTo>
                  <a:pt x="5573031" y="233832"/>
                </a:lnTo>
                <a:cubicBezTo>
                  <a:pt x="5703712" y="280733"/>
                  <a:pt x="5802232" y="340436"/>
                  <a:pt x="5883095" y="421725"/>
                </a:cubicBezTo>
                <a:cubicBezTo>
                  <a:pt x="5935813" y="474925"/>
                  <a:pt x="5980232" y="538959"/>
                  <a:pt x="6023190" y="600891"/>
                </a:cubicBezTo>
                <a:cubicBezTo>
                  <a:pt x="6044785" y="632015"/>
                  <a:pt x="6067109" y="664214"/>
                  <a:pt x="6090260" y="694704"/>
                </a:cubicBezTo>
                <a:cubicBezTo>
                  <a:pt x="6249412" y="904289"/>
                  <a:pt x="6437422" y="944288"/>
                  <a:pt x="6619227" y="982981"/>
                </a:cubicBezTo>
                <a:cubicBezTo>
                  <a:pt x="6629928" y="985268"/>
                  <a:pt x="6640610" y="987535"/>
                  <a:pt x="6651233" y="989840"/>
                </a:cubicBezTo>
                <a:lnTo>
                  <a:pt x="6652175" y="985479"/>
                </a:lnTo>
                <a:cubicBezTo>
                  <a:pt x="6641550" y="983173"/>
                  <a:pt x="6630869" y="980907"/>
                  <a:pt x="6620149" y="978620"/>
                </a:cubicBezTo>
                <a:cubicBezTo>
                  <a:pt x="6439132" y="940100"/>
                  <a:pt x="6251968" y="900273"/>
                  <a:pt x="6093814" y="692014"/>
                </a:cubicBezTo>
                <a:cubicBezTo>
                  <a:pt x="6070721" y="661601"/>
                  <a:pt x="6048415" y="629440"/>
                  <a:pt x="6026840" y="598336"/>
                </a:cubicBezTo>
                <a:cubicBezTo>
                  <a:pt x="5983786" y="536262"/>
                  <a:pt x="5939252" y="472064"/>
                  <a:pt x="5886265" y="418585"/>
                </a:cubicBezTo>
                <a:cubicBezTo>
                  <a:pt x="5805017" y="336936"/>
                  <a:pt x="5706172" y="276962"/>
                  <a:pt x="5575145" y="229863"/>
                </a:cubicBezTo>
                <a:cubicBezTo>
                  <a:pt x="5523320" y="163133"/>
                  <a:pt x="5466265" y="92094"/>
                  <a:pt x="5401268" y="25180"/>
                </a:cubicBezTo>
                <a:close/>
                <a:moveTo>
                  <a:pt x="5515110" y="0"/>
                </a:moveTo>
                <a:lnTo>
                  <a:pt x="5509615" y="0"/>
                </a:lnTo>
                <a:lnTo>
                  <a:pt x="5672608" y="209210"/>
                </a:lnTo>
                <a:lnTo>
                  <a:pt x="5672954" y="209694"/>
                </a:lnTo>
                <a:lnTo>
                  <a:pt x="5673511" y="209938"/>
                </a:lnTo>
                <a:cubicBezTo>
                  <a:pt x="5790973" y="262339"/>
                  <a:pt x="5879484" y="323157"/>
                  <a:pt x="5952067" y="401327"/>
                </a:cubicBezTo>
                <a:cubicBezTo>
                  <a:pt x="5999540" y="452675"/>
                  <a:pt x="6039828" y="513447"/>
                  <a:pt x="6078809" y="572221"/>
                </a:cubicBezTo>
                <a:cubicBezTo>
                  <a:pt x="6098405" y="601775"/>
                  <a:pt x="6118655" y="632341"/>
                  <a:pt x="6139634" y="661390"/>
                </a:cubicBezTo>
                <a:cubicBezTo>
                  <a:pt x="6281708" y="858276"/>
                  <a:pt x="6448412" y="911532"/>
                  <a:pt x="6609639" y="963020"/>
                </a:cubicBezTo>
                <a:cubicBezTo>
                  <a:pt x="6620226" y="966401"/>
                  <a:pt x="6630792" y="969763"/>
                  <a:pt x="6641301" y="973164"/>
                </a:cubicBezTo>
                <a:lnTo>
                  <a:pt x="6642646" y="969014"/>
                </a:lnTo>
                <a:cubicBezTo>
                  <a:pt x="6632118" y="965614"/>
                  <a:pt x="6621570" y="962232"/>
                  <a:pt x="6610965" y="958851"/>
                </a:cubicBezTo>
                <a:cubicBezTo>
                  <a:pt x="6450428" y="907574"/>
                  <a:pt x="6284417" y="854568"/>
                  <a:pt x="6143170" y="658835"/>
                </a:cubicBezTo>
                <a:cubicBezTo>
                  <a:pt x="6122248" y="629863"/>
                  <a:pt x="6102018" y="599335"/>
                  <a:pt x="6082440" y="569808"/>
                </a:cubicBezTo>
                <a:cubicBezTo>
                  <a:pt x="6043382" y="510890"/>
                  <a:pt x="6002979" y="449966"/>
                  <a:pt x="5955275" y="398359"/>
                </a:cubicBezTo>
                <a:cubicBezTo>
                  <a:pt x="5882384" y="319860"/>
                  <a:pt x="5793587" y="258791"/>
                  <a:pt x="5675836" y="206194"/>
                </a:cubicBezTo>
                <a:close/>
                <a:moveTo>
                  <a:pt x="5647698" y="0"/>
                </a:moveTo>
                <a:lnTo>
                  <a:pt x="5642311" y="0"/>
                </a:lnTo>
                <a:lnTo>
                  <a:pt x="5693265" y="66910"/>
                </a:lnTo>
                <a:cubicBezTo>
                  <a:pt x="5721500" y="106820"/>
                  <a:pt x="5748005" y="146699"/>
                  <a:pt x="5773202" y="185324"/>
                </a:cubicBezTo>
                <a:lnTo>
                  <a:pt x="5773491" y="185766"/>
                </a:lnTo>
                <a:lnTo>
                  <a:pt x="5773951" y="186025"/>
                </a:lnTo>
                <a:cubicBezTo>
                  <a:pt x="5839522" y="222434"/>
                  <a:pt x="5936486" y="282254"/>
                  <a:pt x="6021038" y="380922"/>
                </a:cubicBezTo>
                <a:cubicBezTo>
                  <a:pt x="6063305" y="430461"/>
                  <a:pt x="6099501" y="488030"/>
                  <a:pt x="6134524" y="543704"/>
                </a:cubicBezTo>
                <a:cubicBezTo>
                  <a:pt x="6152084" y="571633"/>
                  <a:pt x="6170259" y="600507"/>
                  <a:pt x="6188991" y="628057"/>
                </a:cubicBezTo>
                <a:cubicBezTo>
                  <a:pt x="6314099" y="812128"/>
                  <a:pt x="6459535" y="878275"/>
                  <a:pt x="6600187" y="942252"/>
                </a:cubicBezTo>
                <a:cubicBezTo>
                  <a:pt x="6610620" y="946997"/>
                  <a:pt x="6620994" y="951723"/>
                  <a:pt x="6631350" y="956469"/>
                </a:cubicBezTo>
                <a:lnTo>
                  <a:pt x="6633136" y="952588"/>
                </a:lnTo>
                <a:cubicBezTo>
                  <a:pt x="6622780" y="947823"/>
                  <a:pt x="6612387" y="943097"/>
                  <a:pt x="6601955" y="938352"/>
                </a:cubicBezTo>
                <a:cubicBezTo>
                  <a:pt x="6461840" y="874625"/>
                  <a:pt x="6316963" y="808728"/>
                  <a:pt x="6192526" y="625655"/>
                </a:cubicBezTo>
                <a:cubicBezTo>
                  <a:pt x="6173832" y="598163"/>
                  <a:pt x="6155696" y="569324"/>
                  <a:pt x="6138136" y="541424"/>
                </a:cubicBezTo>
                <a:cubicBezTo>
                  <a:pt x="6103036" y="485620"/>
                  <a:pt x="6066763" y="427917"/>
                  <a:pt x="6024285" y="378140"/>
                </a:cubicBezTo>
                <a:cubicBezTo>
                  <a:pt x="5939483" y="279175"/>
                  <a:pt x="5842347" y="219133"/>
                  <a:pt x="5776507" y="182536"/>
                </a:cubicBezTo>
                <a:cubicBezTo>
                  <a:pt x="5751267" y="143854"/>
                  <a:pt x="5724716" y="103919"/>
                  <a:pt x="5696429" y="63955"/>
                </a:cubicBezTo>
                <a:close/>
                <a:moveTo>
                  <a:pt x="5775534" y="0"/>
                </a:moveTo>
                <a:lnTo>
                  <a:pt x="5770255" y="0"/>
                </a:lnTo>
                <a:lnTo>
                  <a:pt x="5794927" y="34916"/>
                </a:lnTo>
                <a:cubicBezTo>
                  <a:pt x="5822842" y="77561"/>
                  <a:pt x="5848975" y="120172"/>
                  <a:pt x="5873797" y="161441"/>
                </a:cubicBezTo>
                <a:lnTo>
                  <a:pt x="5874027" y="161822"/>
                </a:lnTo>
                <a:lnTo>
                  <a:pt x="5874393" y="162079"/>
                </a:lnTo>
                <a:cubicBezTo>
                  <a:pt x="5966496" y="226199"/>
                  <a:pt x="6032988" y="287398"/>
                  <a:pt x="6089991" y="360505"/>
                </a:cubicBezTo>
                <a:cubicBezTo>
                  <a:pt x="6127128" y="408336"/>
                  <a:pt x="6159308" y="462816"/>
                  <a:pt x="6190432" y="515503"/>
                </a:cubicBezTo>
                <a:cubicBezTo>
                  <a:pt x="6205916" y="541695"/>
                  <a:pt x="6221901" y="568776"/>
                  <a:pt x="6238327" y="594737"/>
                </a:cubicBezTo>
                <a:cubicBezTo>
                  <a:pt x="6346549" y="765789"/>
                  <a:pt x="6470813" y="844404"/>
                  <a:pt x="6590966" y="920446"/>
                </a:cubicBezTo>
                <a:cubicBezTo>
                  <a:pt x="6601148" y="926882"/>
                  <a:pt x="6611273" y="933280"/>
                  <a:pt x="6621359" y="939735"/>
                </a:cubicBezTo>
                <a:lnTo>
                  <a:pt x="6623626" y="936200"/>
                </a:lnTo>
                <a:cubicBezTo>
                  <a:pt x="6613540" y="929745"/>
                  <a:pt x="6603395" y="923328"/>
                  <a:pt x="6593213" y="916892"/>
                </a:cubicBezTo>
                <a:cubicBezTo>
                  <a:pt x="6473445" y="841119"/>
                  <a:pt x="6349603" y="762734"/>
                  <a:pt x="6241882" y="592495"/>
                </a:cubicBezTo>
                <a:cubicBezTo>
                  <a:pt x="6225494" y="566588"/>
                  <a:pt x="6209509" y="539533"/>
                  <a:pt x="6194044" y="513368"/>
                </a:cubicBezTo>
                <a:cubicBezTo>
                  <a:pt x="6162862" y="460570"/>
                  <a:pt x="6130605" y="405975"/>
                  <a:pt x="6093295" y="357927"/>
                </a:cubicBezTo>
                <a:cubicBezTo>
                  <a:pt x="6036101" y="284571"/>
                  <a:pt x="5969435" y="223170"/>
                  <a:pt x="5877159" y="158890"/>
                </a:cubicBezTo>
                <a:cubicBezTo>
                  <a:pt x="5851963" y="116997"/>
                  <a:pt x="5825479" y="73799"/>
                  <a:pt x="5797225" y="30649"/>
                </a:cubicBezTo>
                <a:close/>
                <a:moveTo>
                  <a:pt x="5882538" y="0"/>
                </a:moveTo>
                <a:lnTo>
                  <a:pt x="5877641" y="0"/>
                </a:lnTo>
                <a:lnTo>
                  <a:pt x="5907884" y="46467"/>
                </a:lnTo>
                <a:cubicBezTo>
                  <a:pt x="5929219" y="78016"/>
                  <a:pt x="5951318" y="108884"/>
                  <a:pt x="5974603" y="137849"/>
                </a:cubicBezTo>
                <a:cubicBezTo>
                  <a:pt x="5997388" y="166204"/>
                  <a:pt x="6023459" y="191869"/>
                  <a:pt x="6051048" y="219052"/>
                </a:cubicBezTo>
                <a:cubicBezTo>
                  <a:pt x="6088051" y="255496"/>
                  <a:pt x="6126301" y="293184"/>
                  <a:pt x="6158943" y="340073"/>
                </a:cubicBezTo>
                <a:cubicBezTo>
                  <a:pt x="6191065" y="386399"/>
                  <a:pt x="6219326" y="438003"/>
                  <a:pt x="6246665" y="487905"/>
                </a:cubicBezTo>
                <a:cubicBezTo>
                  <a:pt x="6259941" y="512154"/>
                  <a:pt x="6273677" y="537226"/>
                  <a:pt x="6287683" y="561395"/>
                </a:cubicBezTo>
                <a:cubicBezTo>
                  <a:pt x="6379171" y="719199"/>
                  <a:pt x="6482321" y="809669"/>
                  <a:pt x="6582090" y="897161"/>
                </a:cubicBezTo>
                <a:cubicBezTo>
                  <a:pt x="6591907" y="905768"/>
                  <a:pt x="6601667" y="914337"/>
                  <a:pt x="6611407" y="922944"/>
                </a:cubicBezTo>
                <a:lnTo>
                  <a:pt x="6614116" y="919870"/>
                </a:lnTo>
                <a:cubicBezTo>
                  <a:pt x="6604395" y="911263"/>
                  <a:pt x="6594616" y="902675"/>
                  <a:pt x="6584798" y="894068"/>
                </a:cubicBezTo>
                <a:cubicBezTo>
                  <a:pt x="6485280" y="806807"/>
                  <a:pt x="6382379" y="716567"/>
                  <a:pt x="6291237" y="559337"/>
                </a:cubicBezTo>
                <a:cubicBezTo>
                  <a:pt x="6277251" y="535209"/>
                  <a:pt x="6263534" y="510158"/>
                  <a:pt x="6250258" y="485933"/>
                </a:cubicBezTo>
                <a:cubicBezTo>
                  <a:pt x="6222880" y="435936"/>
                  <a:pt x="6194562" y="384236"/>
                  <a:pt x="6162324" y="337728"/>
                </a:cubicBezTo>
                <a:cubicBezTo>
                  <a:pt x="6129452" y="290525"/>
                  <a:pt x="6091066" y="252700"/>
                  <a:pt x="6053929" y="216123"/>
                </a:cubicBezTo>
                <a:cubicBezTo>
                  <a:pt x="6026418" y="189034"/>
                  <a:pt x="6000443" y="163443"/>
                  <a:pt x="5977792" y="135274"/>
                </a:cubicBezTo>
                <a:cubicBezTo>
                  <a:pt x="5954584" y="106397"/>
                  <a:pt x="5932538" y="75597"/>
                  <a:pt x="5911244" y="44105"/>
                </a:cubicBezTo>
                <a:close/>
                <a:moveTo>
                  <a:pt x="6249676" y="0"/>
                </a:moveTo>
                <a:lnTo>
                  <a:pt x="6245414" y="0"/>
                </a:lnTo>
                <a:lnTo>
                  <a:pt x="6276233" y="65976"/>
                </a:lnTo>
                <a:cubicBezTo>
                  <a:pt x="6384531" y="307985"/>
                  <a:pt x="6473560" y="562772"/>
                  <a:pt x="6559649" y="809170"/>
                </a:cubicBezTo>
                <a:cubicBezTo>
                  <a:pt x="6564165" y="822118"/>
                  <a:pt x="6568698" y="835048"/>
                  <a:pt x="6573213" y="847978"/>
                </a:cubicBezTo>
                <a:cubicBezTo>
                  <a:pt x="6572060" y="845884"/>
                  <a:pt x="6570889" y="843809"/>
                  <a:pt x="6569736" y="841696"/>
                </a:cubicBezTo>
                <a:cubicBezTo>
                  <a:pt x="6510178" y="734338"/>
                  <a:pt x="6448604" y="623331"/>
                  <a:pt x="6389969" y="493073"/>
                </a:cubicBezTo>
                <a:cubicBezTo>
                  <a:pt x="6382168" y="475741"/>
                  <a:pt x="6374330" y="458009"/>
                  <a:pt x="6366740" y="440864"/>
                </a:cubicBezTo>
                <a:cubicBezTo>
                  <a:pt x="6345684" y="393245"/>
                  <a:pt x="6323898" y="344004"/>
                  <a:pt x="6300363" y="297397"/>
                </a:cubicBezTo>
                <a:cubicBezTo>
                  <a:pt x="6277481" y="252191"/>
                  <a:pt x="6251795" y="209898"/>
                  <a:pt x="6226972" y="169001"/>
                </a:cubicBezTo>
                <a:cubicBezTo>
                  <a:pt x="6210143" y="141284"/>
                  <a:pt x="6194255" y="115105"/>
                  <a:pt x="6179116" y="88026"/>
                </a:cubicBezTo>
                <a:lnTo>
                  <a:pt x="6131107" y="0"/>
                </a:lnTo>
                <a:lnTo>
                  <a:pt x="6126631" y="0"/>
                </a:lnTo>
                <a:lnTo>
                  <a:pt x="6175677" y="89943"/>
                </a:lnTo>
                <a:cubicBezTo>
                  <a:pt x="6190854" y="117084"/>
                  <a:pt x="6206762" y="143295"/>
                  <a:pt x="6223610" y="171039"/>
                </a:cubicBezTo>
                <a:cubicBezTo>
                  <a:pt x="6248395" y="211877"/>
                  <a:pt x="6274042" y="254101"/>
                  <a:pt x="6296847" y="299171"/>
                </a:cubicBezTo>
                <a:cubicBezTo>
                  <a:pt x="6320343" y="345687"/>
                  <a:pt x="6342111" y="394878"/>
                  <a:pt x="6363149" y="442451"/>
                </a:cubicBezTo>
                <a:cubicBezTo>
                  <a:pt x="6370737" y="459605"/>
                  <a:pt x="6378575" y="477344"/>
                  <a:pt x="6386395" y="494685"/>
                </a:cubicBezTo>
                <a:cubicBezTo>
                  <a:pt x="6445088" y="625079"/>
                  <a:pt x="6506721" y="736183"/>
                  <a:pt x="6566297" y="843598"/>
                </a:cubicBezTo>
                <a:cubicBezTo>
                  <a:pt x="6571177" y="852416"/>
                  <a:pt x="6576038" y="861196"/>
                  <a:pt x="6580898" y="869976"/>
                </a:cubicBezTo>
                <a:cubicBezTo>
                  <a:pt x="6581186" y="870783"/>
                  <a:pt x="6581455" y="871570"/>
                  <a:pt x="6581743" y="872358"/>
                </a:cubicBezTo>
                <a:lnTo>
                  <a:pt x="6582147" y="872224"/>
                </a:lnTo>
                <a:cubicBezTo>
                  <a:pt x="6584260" y="876047"/>
                  <a:pt x="6586393" y="879870"/>
                  <a:pt x="6588506" y="883693"/>
                </a:cubicBezTo>
                <a:cubicBezTo>
                  <a:pt x="6584625" y="878909"/>
                  <a:pt x="6580764" y="874126"/>
                  <a:pt x="6576883" y="869323"/>
                </a:cubicBezTo>
                <a:cubicBezTo>
                  <a:pt x="6497479" y="771399"/>
                  <a:pt x="6415348" y="670132"/>
                  <a:pt x="6340613" y="526202"/>
                </a:cubicBezTo>
                <a:cubicBezTo>
                  <a:pt x="6329277" y="504402"/>
                  <a:pt x="6318077" y="481922"/>
                  <a:pt x="6307221" y="460182"/>
                </a:cubicBezTo>
                <a:cubicBezTo>
                  <a:pt x="6283418" y="412434"/>
                  <a:pt x="6258788" y="363061"/>
                  <a:pt x="6231334" y="317559"/>
                </a:cubicBezTo>
                <a:cubicBezTo>
                  <a:pt x="6203976" y="272351"/>
                  <a:pt x="6172449" y="233100"/>
                  <a:pt x="6141959" y="195143"/>
                </a:cubicBezTo>
                <a:cubicBezTo>
                  <a:pt x="6119212" y="166803"/>
                  <a:pt x="6097714" y="140035"/>
                  <a:pt x="6078463" y="111651"/>
                </a:cubicBezTo>
                <a:lnTo>
                  <a:pt x="6009116" y="0"/>
                </a:lnTo>
                <a:lnTo>
                  <a:pt x="6004403" y="0"/>
                </a:lnTo>
                <a:lnTo>
                  <a:pt x="6075140" y="113897"/>
                </a:lnTo>
                <a:cubicBezTo>
                  <a:pt x="6094467" y="142417"/>
                  <a:pt x="6116023" y="169247"/>
                  <a:pt x="6138828" y="197652"/>
                </a:cubicBezTo>
                <a:cubicBezTo>
                  <a:pt x="6169240" y="235508"/>
                  <a:pt x="6200671" y="274652"/>
                  <a:pt x="6227896" y="319626"/>
                </a:cubicBezTo>
                <a:cubicBezTo>
                  <a:pt x="6255253" y="364991"/>
                  <a:pt x="6279844" y="414292"/>
                  <a:pt x="6303629" y="461968"/>
                </a:cubicBezTo>
                <a:cubicBezTo>
                  <a:pt x="6314484" y="483724"/>
                  <a:pt x="6325704" y="506220"/>
                  <a:pt x="6337039" y="528048"/>
                </a:cubicBezTo>
                <a:cubicBezTo>
                  <a:pt x="6411986" y="672341"/>
                  <a:pt x="6494213" y="773762"/>
                  <a:pt x="6573751" y="871859"/>
                </a:cubicBezTo>
                <a:cubicBezTo>
                  <a:pt x="6583030" y="883290"/>
                  <a:pt x="6592272" y="894683"/>
                  <a:pt x="6601456" y="906095"/>
                </a:cubicBezTo>
                <a:lnTo>
                  <a:pt x="6604587" y="903578"/>
                </a:lnTo>
                <a:cubicBezTo>
                  <a:pt x="6600591" y="898621"/>
                  <a:pt x="6596556" y="893645"/>
                  <a:pt x="6592541" y="888688"/>
                </a:cubicBezTo>
                <a:lnTo>
                  <a:pt x="6595000" y="887324"/>
                </a:lnTo>
                <a:cubicBezTo>
                  <a:pt x="6591426" y="880850"/>
                  <a:pt x="6587833" y="874375"/>
                  <a:pt x="6584260" y="867920"/>
                </a:cubicBezTo>
                <a:cubicBezTo>
                  <a:pt x="6577248" y="847920"/>
                  <a:pt x="6570255" y="827901"/>
                  <a:pt x="6563281" y="807901"/>
                </a:cubicBezTo>
                <a:cubicBezTo>
                  <a:pt x="6477153" y="561422"/>
                  <a:pt x="6388124" y="306558"/>
                  <a:pt x="6279748" y="64401"/>
                </a:cubicBezTo>
                <a:close/>
              </a:path>
            </a:pathLst>
          </a:custGeom>
          <a:gradFill flip="none" rotWithShape="1">
            <a:gsLst>
              <a:gs pos="0">
                <a:schemeClr val="accent1">
                  <a:alpha val="50000"/>
                </a:schemeClr>
              </a:gs>
              <a:gs pos="90000">
                <a:schemeClr val="accent1">
                  <a:alpha val="0"/>
                </a:schemeClr>
              </a:gs>
            </a:gsLst>
            <a:lin ang="0" scaled="1"/>
            <a:tileRect/>
          </a:gradFill>
          <a:ln w="1921" cap="flat">
            <a:noFill/>
            <a:prstDash val="solid"/>
            <a:miter/>
          </a:ln>
        </p:spPr>
        <p:txBody>
          <a:bodyPr wrap="square" rtlCol="0" anchor="ctr">
            <a:noAutofit/>
          </a:bodyPr>
          <a:lstStyle/>
          <a:p>
            <a:endParaRPr lang="zh-CN" altLang="en-US"/>
          </a:p>
        </p:txBody>
      </p:sp>
      <p:sp>
        <p:nvSpPr>
          <p:cNvPr id="6" name="文本框 5">
            <a:extLst>
              <a:ext uri="{FF2B5EF4-FFF2-40B4-BE49-F238E27FC236}">
                <a16:creationId xmlns:a16="http://schemas.microsoft.com/office/drawing/2014/main" id="{457B4510-A194-49DA-B677-E2666D08D76E}"/>
              </a:ext>
            </a:extLst>
          </p:cNvPr>
          <p:cNvSpPr txBox="1"/>
          <p:nvPr/>
        </p:nvSpPr>
        <p:spPr>
          <a:xfrm>
            <a:off x="765178" y="362744"/>
            <a:ext cx="2689698" cy="461665"/>
          </a:xfrm>
          <a:prstGeom prst="rect">
            <a:avLst/>
          </a:prstGeom>
          <a:noFill/>
        </p:spPr>
        <p:txBody>
          <a:bodyPr wrap="square" rtlCol="0">
            <a:noAutofit/>
          </a:bodyPr>
          <a:lstStyle>
            <a:defPPr>
              <a:defRPr lang="zh-CN"/>
            </a:defPPr>
            <a:lvl1pPr algn="just">
              <a:defRPr sz="3200">
                <a:gradFill flip="none" rotWithShape="1">
                  <a:gsLst>
                    <a:gs pos="0">
                      <a:schemeClr val="accent1">
                        <a:lumMod val="60000"/>
                        <a:lumOff val="40000"/>
                      </a:schemeClr>
                    </a:gs>
                    <a:gs pos="100000">
                      <a:schemeClr val="accent1"/>
                    </a:gs>
                  </a:gsLst>
                  <a:lin ang="5400000" scaled="1"/>
                  <a:tileRect/>
                </a:gradFill>
                <a:effectLst>
                  <a:outerShdw blurRad="76200" dist="127000" dir="5400000" algn="t" rotWithShape="0">
                    <a:prstClr val="black">
                      <a:alpha val="15000"/>
                    </a:prstClr>
                  </a:outerShdw>
                </a:effectLst>
                <a:latin typeface="+mj-ea"/>
                <a:ea typeface="+mj-ea"/>
              </a:defRPr>
            </a:lvl1pPr>
          </a:lstStyle>
          <a:p>
            <a:r>
              <a:rPr lang="zh-CN" altLang="en-US"/>
              <a:t>主要数据指标</a:t>
            </a:r>
          </a:p>
        </p:txBody>
      </p:sp>
      <p:pic>
        <p:nvPicPr>
          <p:cNvPr id="10" name="图片 9">
            <a:hlinkClick r:id="rId2"/>
            <a:extLst>
              <a:ext uri="{FF2B5EF4-FFF2-40B4-BE49-F238E27FC236}">
                <a16:creationId xmlns:a16="http://schemas.microsoft.com/office/drawing/2014/main" id="{1FC862E2-3897-4633-9682-25C8CE3B8FF3}"/>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9707879" y="614045"/>
            <a:ext cx="1609409" cy="212442"/>
          </a:xfrm>
          <a:prstGeom prst="rect">
            <a:avLst/>
          </a:prstGeom>
        </p:spPr>
      </p:pic>
      <p:grpSp>
        <p:nvGrpSpPr>
          <p:cNvPr id="57" name="组合 56">
            <a:extLst>
              <a:ext uri="{FF2B5EF4-FFF2-40B4-BE49-F238E27FC236}">
                <a16:creationId xmlns:a16="http://schemas.microsoft.com/office/drawing/2014/main" id="{F9B551F5-E954-4FAE-B8EA-F8A3946D3199}"/>
              </a:ext>
            </a:extLst>
          </p:cNvPr>
          <p:cNvGrpSpPr/>
          <p:nvPr/>
        </p:nvGrpSpPr>
        <p:grpSpPr>
          <a:xfrm>
            <a:off x="395141" y="1"/>
            <a:ext cx="354952" cy="962027"/>
            <a:chOff x="395141" y="1"/>
            <a:chExt cx="354952" cy="962027"/>
          </a:xfrm>
        </p:grpSpPr>
        <p:sp>
          <p:nvSpPr>
            <p:cNvPr id="64" name="任意多边形: 形状 63">
              <a:extLst>
                <a:ext uri="{FF2B5EF4-FFF2-40B4-BE49-F238E27FC236}">
                  <a16:creationId xmlns:a16="http://schemas.microsoft.com/office/drawing/2014/main" id="{751FED56-37C9-42A7-95FB-606587C67469}"/>
                </a:ext>
              </a:extLst>
            </p:cNvPr>
            <p:cNvSpPr/>
            <p:nvPr/>
          </p:nvSpPr>
          <p:spPr>
            <a:xfrm>
              <a:off x="395141" y="1"/>
              <a:ext cx="354952" cy="962027"/>
            </a:xfrm>
            <a:custGeom>
              <a:avLst/>
              <a:gdLst>
                <a:gd name="connsiteX0" fmla="*/ 0 w 354952"/>
                <a:gd name="connsiteY0" fmla="*/ 0 h 962027"/>
                <a:gd name="connsiteX1" fmla="*/ 354952 w 354952"/>
                <a:gd name="connsiteY1" fmla="*/ 0 h 962027"/>
                <a:gd name="connsiteX2" fmla="*/ 354952 w 354952"/>
                <a:gd name="connsiteY2" fmla="*/ 198188 h 962027"/>
                <a:gd name="connsiteX3" fmla="*/ 354952 w 354952"/>
                <a:gd name="connsiteY3" fmla="*/ 582434 h 962027"/>
                <a:gd name="connsiteX4" fmla="*/ 354952 w 354952"/>
                <a:gd name="connsiteY4" fmla="*/ 815798 h 962027"/>
                <a:gd name="connsiteX5" fmla="*/ 349680 w 354952"/>
                <a:gd name="connsiteY5" fmla="*/ 826285 h 962027"/>
                <a:gd name="connsiteX6" fmla="*/ 190204 w 354952"/>
                <a:gd name="connsiteY6" fmla="*/ 957686 h 962027"/>
                <a:gd name="connsiteX7" fmla="*/ 164748 w 354952"/>
                <a:gd name="connsiteY7" fmla="*/ 957686 h 962027"/>
                <a:gd name="connsiteX8" fmla="*/ 5272 w 354952"/>
                <a:gd name="connsiteY8" fmla="*/ 826285 h 962027"/>
                <a:gd name="connsiteX9" fmla="*/ 0 w 354952"/>
                <a:gd name="connsiteY9" fmla="*/ 815798 h 962027"/>
                <a:gd name="connsiteX10" fmla="*/ 0 w 354952"/>
                <a:gd name="connsiteY10" fmla="*/ 582434 h 962027"/>
                <a:gd name="connsiteX11" fmla="*/ 0 w 354952"/>
                <a:gd name="connsiteY11" fmla="*/ 198188 h 9620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4952" h="962027">
                  <a:moveTo>
                    <a:pt x="0" y="0"/>
                  </a:moveTo>
                  <a:lnTo>
                    <a:pt x="354952" y="0"/>
                  </a:lnTo>
                  <a:lnTo>
                    <a:pt x="354952" y="198188"/>
                  </a:lnTo>
                  <a:lnTo>
                    <a:pt x="354952" y="582434"/>
                  </a:lnTo>
                  <a:lnTo>
                    <a:pt x="354952" y="815798"/>
                  </a:lnTo>
                  <a:cubicBezTo>
                    <a:pt x="354952" y="819729"/>
                    <a:pt x="353054" y="823505"/>
                    <a:pt x="349680" y="826285"/>
                  </a:cubicBezTo>
                  <a:lnTo>
                    <a:pt x="190204" y="957686"/>
                  </a:lnTo>
                  <a:cubicBezTo>
                    <a:pt x="183178" y="963475"/>
                    <a:pt x="171774" y="963475"/>
                    <a:pt x="164748" y="957686"/>
                  </a:cubicBezTo>
                  <a:lnTo>
                    <a:pt x="5272" y="826285"/>
                  </a:lnTo>
                  <a:cubicBezTo>
                    <a:pt x="1898" y="823505"/>
                    <a:pt x="0" y="819729"/>
                    <a:pt x="0" y="815798"/>
                  </a:cubicBezTo>
                  <a:lnTo>
                    <a:pt x="0" y="582434"/>
                  </a:lnTo>
                  <a:lnTo>
                    <a:pt x="0" y="198188"/>
                  </a:lnTo>
                  <a:close/>
                </a:path>
              </a:pathLst>
            </a:custGeom>
            <a:gradFill flip="none" rotWithShape="1">
              <a:gsLst>
                <a:gs pos="0">
                  <a:schemeClr val="accent2">
                    <a:lumMod val="60000"/>
                    <a:lumOff val="40000"/>
                  </a:schemeClr>
                </a:gs>
                <a:gs pos="100000">
                  <a:schemeClr val="accent2"/>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65" name="箭头: V 形 44">
              <a:extLst>
                <a:ext uri="{FF2B5EF4-FFF2-40B4-BE49-F238E27FC236}">
                  <a16:creationId xmlns:a16="http://schemas.microsoft.com/office/drawing/2014/main" id="{B6A258B9-8614-4E55-BFDE-21547F321323}"/>
                </a:ext>
              </a:extLst>
            </p:cNvPr>
            <p:cNvSpPr/>
            <p:nvPr/>
          </p:nvSpPr>
          <p:spPr>
            <a:xfrm flipV="1">
              <a:off x="456486" y="542530"/>
              <a:ext cx="232262" cy="186133"/>
            </a:xfrm>
            <a:custGeom>
              <a:avLst/>
              <a:gdLst>
                <a:gd name="connsiteX0" fmla="*/ 281316 w 281316"/>
                <a:gd name="connsiteY0" fmla="*/ 207408 h 225444"/>
                <a:gd name="connsiteX1" fmla="*/ 281316 w 281316"/>
                <a:gd name="connsiteY1" fmla="*/ 120379 h 225444"/>
                <a:gd name="connsiteX2" fmla="*/ 274850 w 281316"/>
                <a:gd name="connsiteY2" fmla="*/ 106560 h 225444"/>
                <a:gd name="connsiteX3" fmla="*/ 152192 w 281316"/>
                <a:gd name="connsiteY3" fmla="*/ 4181 h 225444"/>
                <a:gd name="connsiteX4" fmla="*/ 129124 w 281316"/>
                <a:gd name="connsiteY4" fmla="*/ 4181 h 225444"/>
                <a:gd name="connsiteX5" fmla="*/ 6466 w 281316"/>
                <a:gd name="connsiteY5" fmla="*/ 106560 h 225444"/>
                <a:gd name="connsiteX6" fmla="*/ 0 w 281316"/>
                <a:gd name="connsiteY6" fmla="*/ 120379 h 225444"/>
                <a:gd name="connsiteX7" fmla="*/ 0 w 281316"/>
                <a:gd name="connsiteY7" fmla="*/ 207408 h 225444"/>
                <a:gd name="connsiteX8" fmla="*/ 29534 w 281316"/>
                <a:gd name="connsiteY8" fmla="*/ 221227 h 225444"/>
                <a:gd name="connsiteX9" fmla="*/ 129124 w 281316"/>
                <a:gd name="connsiteY9" fmla="*/ 138102 h 225444"/>
                <a:gd name="connsiteX10" fmla="*/ 152192 w 281316"/>
                <a:gd name="connsiteY10" fmla="*/ 138102 h 225444"/>
                <a:gd name="connsiteX11" fmla="*/ 251782 w 281316"/>
                <a:gd name="connsiteY11" fmla="*/ 221227 h 225444"/>
                <a:gd name="connsiteX12" fmla="*/ 281316 w 281316"/>
                <a:gd name="connsiteY12" fmla="*/ 207408 h 225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81316" h="225444">
                  <a:moveTo>
                    <a:pt x="281316" y="207408"/>
                  </a:moveTo>
                  <a:lnTo>
                    <a:pt x="281316" y="120379"/>
                  </a:lnTo>
                  <a:cubicBezTo>
                    <a:pt x="281316" y="115039"/>
                    <a:pt x="278950" y="109982"/>
                    <a:pt x="274850" y="106560"/>
                  </a:cubicBezTo>
                  <a:lnTo>
                    <a:pt x="152192" y="4181"/>
                  </a:lnTo>
                  <a:cubicBezTo>
                    <a:pt x="145514" y="-1393"/>
                    <a:pt x="135802" y="-1393"/>
                    <a:pt x="129124" y="4181"/>
                  </a:cubicBezTo>
                  <a:lnTo>
                    <a:pt x="6466" y="106560"/>
                  </a:lnTo>
                  <a:cubicBezTo>
                    <a:pt x="2366" y="109982"/>
                    <a:pt x="0" y="115039"/>
                    <a:pt x="0" y="120379"/>
                  </a:cubicBezTo>
                  <a:lnTo>
                    <a:pt x="0" y="207408"/>
                  </a:lnTo>
                  <a:cubicBezTo>
                    <a:pt x="0" y="222680"/>
                    <a:pt x="17809" y="231013"/>
                    <a:pt x="29534" y="221227"/>
                  </a:cubicBezTo>
                  <a:lnTo>
                    <a:pt x="129124" y="138102"/>
                  </a:lnTo>
                  <a:cubicBezTo>
                    <a:pt x="135802" y="132528"/>
                    <a:pt x="145514" y="132528"/>
                    <a:pt x="152192" y="138102"/>
                  </a:cubicBezTo>
                  <a:lnTo>
                    <a:pt x="251782" y="221227"/>
                  </a:lnTo>
                  <a:cubicBezTo>
                    <a:pt x="263507" y="231013"/>
                    <a:pt x="281316" y="222680"/>
                    <a:pt x="281316" y="207408"/>
                  </a:cubicBezTo>
                </a:path>
              </a:pathLst>
            </a:custGeom>
            <a:gradFill flip="none" rotWithShape="1">
              <a:gsLst>
                <a:gs pos="0">
                  <a:schemeClr val="accent2">
                    <a:lumMod val="60000"/>
                    <a:lumOff val="40000"/>
                    <a:alpha val="0"/>
                  </a:schemeClr>
                </a:gs>
                <a:gs pos="100000">
                  <a:schemeClr val="bg1"/>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cxnSp>
        <p:nvCxnSpPr>
          <p:cNvPr id="89" name="直接连接符 88">
            <a:extLst>
              <a:ext uri="{FF2B5EF4-FFF2-40B4-BE49-F238E27FC236}">
                <a16:creationId xmlns:a16="http://schemas.microsoft.com/office/drawing/2014/main" id="{E100DAD4-CF49-41BC-8C46-7C54C6147DCF}"/>
              </a:ext>
            </a:extLst>
          </p:cNvPr>
          <p:cNvCxnSpPr>
            <a:cxnSpLocks/>
          </p:cNvCxnSpPr>
          <p:nvPr/>
        </p:nvCxnSpPr>
        <p:spPr>
          <a:xfrm>
            <a:off x="1476443" y="4721739"/>
            <a:ext cx="466725" cy="0"/>
          </a:xfrm>
          <a:prstGeom prst="line">
            <a:avLst/>
          </a:prstGeom>
          <a:ln w="31750" cap="rnd"/>
        </p:spPr>
        <p:style>
          <a:lnRef idx="1">
            <a:schemeClr val="accent1"/>
          </a:lnRef>
          <a:fillRef idx="0">
            <a:schemeClr val="accent1"/>
          </a:fillRef>
          <a:effectRef idx="0">
            <a:schemeClr val="accent1"/>
          </a:effectRef>
          <a:fontRef idx="minor">
            <a:schemeClr val="tx1"/>
          </a:fontRef>
        </p:style>
      </p:cxnSp>
      <p:sp>
        <p:nvSpPr>
          <p:cNvPr id="67" name="TextBox 16">
            <a:extLst>
              <a:ext uri="{FF2B5EF4-FFF2-40B4-BE49-F238E27FC236}">
                <a16:creationId xmlns:a16="http://schemas.microsoft.com/office/drawing/2014/main" id="{D7F5E435-730A-41DA-B598-5FC1F5C0FE4A}"/>
              </a:ext>
            </a:extLst>
          </p:cNvPr>
          <p:cNvSpPr txBox="1"/>
          <p:nvPr/>
        </p:nvSpPr>
        <p:spPr>
          <a:xfrm>
            <a:off x="1025729" y="4282380"/>
            <a:ext cx="1368152" cy="400110"/>
          </a:xfrm>
          <a:prstGeom prst="rect">
            <a:avLst/>
          </a:prstGeom>
          <a:noFill/>
        </p:spPr>
        <p:txBody>
          <a:bodyPr wrap="square" rtlCol="0">
            <a:noAutofit/>
          </a:bodyPr>
          <a:lstStyle>
            <a:defPPr>
              <a:defRPr lang="zh-CN"/>
            </a:defPPr>
            <a:lvl1pPr algn="ctr">
              <a:defRPr sz="2000">
                <a:gradFill flip="none" rotWithShape="1">
                  <a:gsLst>
                    <a:gs pos="0">
                      <a:schemeClr val="accent1">
                        <a:lumMod val="60000"/>
                        <a:lumOff val="40000"/>
                      </a:schemeClr>
                    </a:gs>
                    <a:gs pos="100000">
                      <a:schemeClr val="accent1"/>
                    </a:gs>
                  </a:gsLst>
                  <a:lin ang="5400000" scaled="1"/>
                  <a:tileRect/>
                </a:gradFill>
                <a:latin typeface="+mj-lt"/>
                <a:ea typeface="+mj-ea"/>
              </a:defRPr>
            </a:lvl1pPr>
          </a:lstStyle>
          <a:p>
            <a:r>
              <a:rPr lang="zh-CN" altLang="en-US" dirty="0"/>
              <a:t>员工数量</a:t>
            </a:r>
          </a:p>
        </p:txBody>
      </p:sp>
      <p:sp>
        <p:nvSpPr>
          <p:cNvPr id="68" name="TextBox 17">
            <a:extLst>
              <a:ext uri="{FF2B5EF4-FFF2-40B4-BE49-F238E27FC236}">
                <a16:creationId xmlns:a16="http://schemas.microsoft.com/office/drawing/2014/main" id="{6B6DB0E2-C04C-4D52-8005-8EB397375231}"/>
              </a:ext>
            </a:extLst>
          </p:cNvPr>
          <p:cNvSpPr txBox="1"/>
          <p:nvPr/>
        </p:nvSpPr>
        <p:spPr>
          <a:xfrm>
            <a:off x="774488" y="4829401"/>
            <a:ext cx="1870635" cy="914609"/>
          </a:xfrm>
          <a:prstGeom prst="rect">
            <a:avLst/>
          </a:prstGeom>
          <a:noFill/>
        </p:spPr>
        <p:txBody>
          <a:bodyPr wrap="square" rtlCol="0">
            <a:noAutofit/>
          </a:bodyPr>
          <a:lstStyle>
            <a:defPPr>
              <a:defRPr lang="zh-CN"/>
            </a:defPPr>
            <a:lvl1pPr algn="ctr">
              <a:lnSpc>
                <a:spcPct val="130000"/>
              </a:lnSpc>
              <a:defRPr sz="1400">
                <a:solidFill>
                  <a:schemeClr val="tx1">
                    <a:lumMod val="75000"/>
                    <a:lumOff val="25000"/>
                    <a:alpha val="80000"/>
                  </a:schemeClr>
                </a:solidFill>
                <a:latin typeface="+mn-ea"/>
              </a:defRPr>
            </a:lvl1pPr>
          </a:lstStyle>
          <a:p>
            <a:r>
              <a:rPr lang="zh-CN" altLang="en-US" dirty="0"/>
              <a:t>点击输入说明的文字内容点击输入说明的文字输入说明</a:t>
            </a:r>
          </a:p>
        </p:txBody>
      </p:sp>
      <p:sp>
        <p:nvSpPr>
          <p:cNvPr id="87" name="文本框 86">
            <a:extLst>
              <a:ext uri="{FF2B5EF4-FFF2-40B4-BE49-F238E27FC236}">
                <a16:creationId xmlns:a16="http://schemas.microsoft.com/office/drawing/2014/main" id="{379F06C4-C9F9-42A2-B9BC-F2768EE3C089}"/>
              </a:ext>
            </a:extLst>
          </p:cNvPr>
          <p:cNvSpPr txBox="1"/>
          <p:nvPr/>
        </p:nvSpPr>
        <p:spPr>
          <a:xfrm>
            <a:off x="939770" y="3612351"/>
            <a:ext cx="1540070" cy="523220"/>
          </a:xfrm>
          <a:prstGeom prst="rect">
            <a:avLst/>
          </a:prstGeom>
          <a:noFill/>
        </p:spPr>
        <p:txBody>
          <a:bodyPr wrap="square" rtlCol="0">
            <a:noAutofit/>
          </a:bodyPr>
          <a:lstStyle/>
          <a:p>
            <a:pPr algn="ctr"/>
            <a:r>
              <a:rPr lang="en-US" altLang="zh-CN" sz="2800">
                <a:gradFill>
                  <a:gsLst>
                    <a:gs pos="0">
                      <a:schemeClr val="accent2">
                        <a:lumMod val="60000"/>
                        <a:lumOff val="40000"/>
                      </a:schemeClr>
                    </a:gs>
                    <a:gs pos="100000">
                      <a:schemeClr val="accent2"/>
                    </a:gs>
                  </a:gsLst>
                  <a:lin ang="5400000" scaled="1"/>
                </a:gradFill>
                <a:latin typeface="+mj-lt"/>
                <a:ea typeface="+mj-ea"/>
              </a:rPr>
              <a:t>1236</a:t>
            </a:r>
            <a:r>
              <a:rPr lang="zh-CN" altLang="en-US" sz="1400">
                <a:gradFill>
                  <a:gsLst>
                    <a:gs pos="0">
                      <a:schemeClr val="accent2">
                        <a:lumMod val="60000"/>
                        <a:lumOff val="40000"/>
                      </a:schemeClr>
                    </a:gs>
                    <a:gs pos="100000">
                      <a:schemeClr val="accent2"/>
                    </a:gs>
                  </a:gsLst>
                  <a:lin ang="5400000" scaled="1"/>
                </a:gradFill>
                <a:latin typeface="+mn-ea"/>
              </a:rPr>
              <a:t>人</a:t>
            </a:r>
          </a:p>
        </p:txBody>
      </p:sp>
      <p:sp>
        <p:nvSpPr>
          <p:cNvPr id="190" name="Oval 14+">
            <a:extLst>
              <a:ext uri="{FF2B5EF4-FFF2-40B4-BE49-F238E27FC236}">
                <a16:creationId xmlns:a16="http://schemas.microsoft.com/office/drawing/2014/main" id="{908747B3-F493-4254-AB70-6410B173D00F}"/>
              </a:ext>
            </a:extLst>
          </p:cNvPr>
          <p:cNvSpPr/>
          <p:nvPr/>
        </p:nvSpPr>
        <p:spPr>
          <a:xfrm>
            <a:off x="889989" y="1814196"/>
            <a:ext cx="1645284" cy="1645284"/>
          </a:xfrm>
          <a:prstGeom prst="ellipse">
            <a:avLst/>
          </a:prstGeom>
          <a:solidFill>
            <a:schemeClr val="bg1"/>
          </a:solidFill>
          <a:ln>
            <a:solidFill>
              <a:schemeClr val="accent1">
                <a:shade val="5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 name="椭圆 14">
            <a:extLst>
              <a:ext uri="{FF2B5EF4-FFF2-40B4-BE49-F238E27FC236}">
                <a16:creationId xmlns:a16="http://schemas.microsoft.com/office/drawing/2014/main" id="{0158A64E-079A-4921-A18F-178262F3C7ED}"/>
              </a:ext>
            </a:extLst>
          </p:cNvPr>
          <p:cNvSpPr/>
          <p:nvPr/>
        </p:nvSpPr>
        <p:spPr>
          <a:xfrm>
            <a:off x="1102119" y="2026326"/>
            <a:ext cx="1221024" cy="1221024"/>
          </a:xfrm>
          <a:prstGeom prst="ellipse">
            <a:avLst/>
          </a:prstGeom>
          <a:gradFill flip="none" rotWithShape="1">
            <a:gsLst>
              <a:gs pos="0">
                <a:schemeClr val="accent1">
                  <a:lumMod val="60000"/>
                  <a:lumOff val="40000"/>
                </a:schemeClr>
              </a:gs>
              <a:gs pos="90000">
                <a:schemeClr val="accent1"/>
              </a:gs>
            </a:gsLst>
            <a:path path="circle">
              <a:fillToRect r="100000" b="100000"/>
            </a:path>
            <a:tileRect l="-100000" t="-100000"/>
          </a:gradFill>
          <a:ln>
            <a:noFill/>
          </a:ln>
          <a:effectLst>
            <a:outerShdw blurRad="152400" dist="215900" dir="5400000" sx="90000" sy="90000" algn="t" rotWithShape="0">
              <a:schemeClr val="accent1">
                <a:lumMod val="50000"/>
                <a:alpha val="3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91" name="Oval 14++">
            <a:extLst>
              <a:ext uri="{FF2B5EF4-FFF2-40B4-BE49-F238E27FC236}">
                <a16:creationId xmlns:a16="http://schemas.microsoft.com/office/drawing/2014/main" id="{D4ED7CA8-C6C6-4DBC-91CB-7053B736EAE8}"/>
              </a:ext>
            </a:extLst>
          </p:cNvPr>
          <p:cNvSpPr/>
          <p:nvPr/>
        </p:nvSpPr>
        <p:spPr>
          <a:xfrm>
            <a:off x="1005015" y="1929222"/>
            <a:ext cx="1415232" cy="1415232"/>
          </a:xfrm>
          <a:prstGeom prst="arc">
            <a:avLst>
              <a:gd name="adj1" fmla="val 16034282"/>
              <a:gd name="adj2" fmla="val 1932174"/>
            </a:avLst>
          </a:prstGeom>
          <a:noFill/>
          <a:ln w="9525">
            <a:gradFill flip="none" rotWithShape="1">
              <a:gsLst>
                <a:gs pos="0">
                  <a:schemeClr val="accent1"/>
                </a:gs>
                <a:gs pos="88000">
                  <a:schemeClr val="accent1">
                    <a:alpha val="0"/>
                  </a:schemeClr>
                </a:gs>
              </a:gsLst>
              <a:lin ang="5400000" scaled="1"/>
              <a:tileRect/>
            </a:gradFill>
            <a:prstDash val="sysDash"/>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92" name="Oval 14+++">
            <a:extLst>
              <a:ext uri="{FF2B5EF4-FFF2-40B4-BE49-F238E27FC236}">
                <a16:creationId xmlns:a16="http://schemas.microsoft.com/office/drawing/2014/main" id="{35487991-4FF5-404C-8D0D-EB333C2C8B19}"/>
              </a:ext>
            </a:extLst>
          </p:cNvPr>
          <p:cNvSpPr/>
          <p:nvPr/>
        </p:nvSpPr>
        <p:spPr>
          <a:xfrm>
            <a:off x="1005015" y="1929222"/>
            <a:ext cx="1415232" cy="1415232"/>
          </a:xfrm>
          <a:prstGeom prst="arc">
            <a:avLst>
              <a:gd name="adj1" fmla="val 5785468"/>
              <a:gd name="adj2" fmla="val 13495375"/>
            </a:avLst>
          </a:prstGeom>
          <a:noFill/>
          <a:ln w="9525">
            <a:gradFill flip="none" rotWithShape="1">
              <a:gsLst>
                <a:gs pos="0">
                  <a:schemeClr val="accent1"/>
                </a:gs>
                <a:gs pos="85000">
                  <a:schemeClr val="accent1">
                    <a:alpha val="0"/>
                  </a:schemeClr>
                </a:gs>
              </a:gsLst>
              <a:lin ang="16200000" scaled="1"/>
              <a:tileRect/>
            </a:gradFill>
            <a:prstDash val="sysDash"/>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120" name="图形 28">
            <a:extLst>
              <a:ext uri="{FF2B5EF4-FFF2-40B4-BE49-F238E27FC236}">
                <a16:creationId xmlns:a16="http://schemas.microsoft.com/office/drawing/2014/main" id="{41D2FA59-5A0B-45E8-896E-363CD82D735C}"/>
              </a:ext>
            </a:extLst>
          </p:cNvPr>
          <p:cNvGrpSpPr/>
          <p:nvPr/>
        </p:nvGrpSpPr>
        <p:grpSpPr>
          <a:xfrm>
            <a:off x="1400038" y="2395893"/>
            <a:ext cx="625187" cy="481890"/>
            <a:chOff x="6656535" y="3459391"/>
            <a:chExt cx="881310" cy="679308"/>
          </a:xfrm>
          <a:solidFill>
            <a:schemeClr val="bg1"/>
          </a:solidFill>
        </p:grpSpPr>
        <p:sp>
          <p:nvSpPr>
            <p:cNvPr id="121" name="任意多边形: 形状 120">
              <a:extLst>
                <a:ext uri="{FF2B5EF4-FFF2-40B4-BE49-F238E27FC236}">
                  <a16:creationId xmlns:a16="http://schemas.microsoft.com/office/drawing/2014/main" id="{A6C4897D-A889-47D6-8C48-6C45D28FF71F}"/>
                </a:ext>
              </a:extLst>
            </p:cNvPr>
            <p:cNvSpPr/>
            <p:nvPr/>
          </p:nvSpPr>
          <p:spPr>
            <a:xfrm>
              <a:off x="6656535" y="3459391"/>
              <a:ext cx="881310" cy="679308"/>
            </a:xfrm>
            <a:custGeom>
              <a:avLst/>
              <a:gdLst>
                <a:gd name="connsiteX0" fmla="*/ 874230 w 881310"/>
                <a:gd name="connsiteY0" fmla="*/ 426771 h 679308"/>
                <a:gd name="connsiteX1" fmla="*/ 849793 w 881310"/>
                <a:gd name="connsiteY1" fmla="*/ 409552 h 679308"/>
                <a:gd name="connsiteX2" fmla="*/ 776980 w 881310"/>
                <a:gd name="connsiteY2" fmla="*/ 358186 h 679308"/>
                <a:gd name="connsiteX3" fmla="*/ 769279 w 881310"/>
                <a:gd name="connsiteY3" fmla="*/ 352752 h 679308"/>
                <a:gd name="connsiteX4" fmla="*/ 754665 w 881310"/>
                <a:gd name="connsiteY4" fmla="*/ 354633 h 679308"/>
                <a:gd name="connsiteX5" fmla="*/ 666321 w 881310"/>
                <a:gd name="connsiteY5" fmla="*/ 451658 h 679308"/>
                <a:gd name="connsiteX6" fmla="*/ 578460 w 881310"/>
                <a:gd name="connsiteY6" fmla="*/ 354826 h 679308"/>
                <a:gd name="connsiteX7" fmla="*/ 563846 w 881310"/>
                <a:gd name="connsiteY7" fmla="*/ 352945 h 679308"/>
                <a:gd name="connsiteX8" fmla="*/ 448815 w 881310"/>
                <a:gd name="connsiteY8" fmla="*/ 430404 h 679308"/>
                <a:gd name="connsiteX9" fmla="*/ 442352 w 881310"/>
                <a:gd name="connsiteY9" fmla="*/ 450468 h 679308"/>
                <a:gd name="connsiteX10" fmla="*/ 442352 w 881310"/>
                <a:gd name="connsiteY10" fmla="*/ 488539 h 679308"/>
                <a:gd name="connsiteX11" fmla="*/ 442352 w 881310"/>
                <a:gd name="connsiteY11" fmla="*/ 502574 h 679308"/>
                <a:gd name="connsiteX12" fmla="*/ 430568 w 881310"/>
                <a:gd name="connsiteY12" fmla="*/ 515532 h 679308"/>
                <a:gd name="connsiteX13" fmla="*/ 404105 w 881310"/>
                <a:gd name="connsiteY13" fmla="*/ 486352 h 679308"/>
                <a:gd name="connsiteX14" fmla="*/ 404105 w 881310"/>
                <a:gd name="connsiteY14" fmla="*/ 443121 h 679308"/>
                <a:gd name="connsiteX15" fmla="*/ 404105 w 881310"/>
                <a:gd name="connsiteY15" fmla="*/ 419375 h 679308"/>
                <a:gd name="connsiteX16" fmla="*/ 401935 w 881310"/>
                <a:gd name="connsiteY16" fmla="*/ 412237 h 679308"/>
                <a:gd name="connsiteX17" fmla="*/ 440986 w 881310"/>
                <a:gd name="connsiteY17" fmla="*/ 416305 h 679308"/>
                <a:gd name="connsiteX18" fmla="*/ 561322 w 881310"/>
                <a:gd name="connsiteY18" fmla="*/ 278717 h 679308"/>
                <a:gd name="connsiteX19" fmla="*/ 695630 w 881310"/>
                <a:gd name="connsiteY19" fmla="*/ 360437 h 679308"/>
                <a:gd name="connsiteX20" fmla="*/ 792751 w 881310"/>
                <a:gd name="connsiteY20" fmla="*/ 184876 h 679308"/>
                <a:gd name="connsiteX21" fmla="*/ 792719 w 881310"/>
                <a:gd name="connsiteY21" fmla="*/ 184667 h 679308"/>
                <a:gd name="connsiteX22" fmla="*/ 747060 w 881310"/>
                <a:gd name="connsiteY22" fmla="*/ 45327 h 679308"/>
                <a:gd name="connsiteX23" fmla="*/ 640148 w 881310"/>
                <a:gd name="connsiteY23" fmla="*/ 9282 h 679308"/>
                <a:gd name="connsiteX24" fmla="*/ 556146 w 881310"/>
                <a:gd name="connsiteY24" fmla="*/ 104169 h 679308"/>
                <a:gd name="connsiteX25" fmla="*/ 550261 w 881310"/>
                <a:gd name="connsiteY25" fmla="*/ 123445 h 679308"/>
                <a:gd name="connsiteX26" fmla="*/ 526274 w 881310"/>
                <a:gd name="connsiteY26" fmla="*/ 78671 h 679308"/>
                <a:gd name="connsiteX27" fmla="*/ 423558 w 881310"/>
                <a:gd name="connsiteY27" fmla="*/ 24765 h 679308"/>
                <a:gd name="connsiteX28" fmla="*/ 326967 w 881310"/>
                <a:gd name="connsiteY28" fmla="*/ 96340 h 679308"/>
                <a:gd name="connsiteX29" fmla="*/ 317209 w 881310"/>
                <a:gd name="connsiteY29" fmla="*/ 116066 h 679308"/>
                <a:gd name="connsiteX30" fmla="*/ 273624 w 881310"/>
                <a:gd name="connsiteY30" fmla="*/ 29700 h 679308"/>
                <a:gd name="connsiteX31" fmla="*/ 162628 w 881310"/>
                <a:gd name="connsiteY31" fmla="*/ 11421 h 679308"/>
                <a:gd name="connsiteX32" fmla="*/ 93384 w 881310"/>
                <a:gd name="connsiteY32" fmla="*/ 126789 h 679308"/>
                <a:gd name="connsiteX33" fmla="*/ 119445 w 881310"/>
                <a:gd name="connsiteY33" fmla="*/ 278251 h 679308"/>
                <a:gd name="connsiteX34" fmla="*/ 250167 w 881310"/>
                <a:gd name="connsiteY34" fmla="*/ 321788 h 679308"/>
                <a:gd name="connsiteX35" fmla="*/ 300617 w 881310"/>
                <a:gd name="connsiteY35" fmla="*/ 266274 h 679308"/>
                <a:gd name="connsiteX36" fmla="*/ 328173 w 881310"/>
                <a:gd name="connsiteY36" fmla="*/ 345807 h 679308"/>
                <a:gd name="connsiteX37" fmla="*/ 326855 w 881310"/>
                <a:gd name="connsiteY37" fmla="*/ 344665 h 679308"/>
                <a:gd name="connsiteX38" fmla="*/ 303431 w 881310"/>
                <a:gd name="connsiteY38" fmla="*/ 323974 h 679308"/>
                <a:gd name="connsiteX39" fmla="*/ 284492 w 881310"/>
                <a:gd name="connsiteY39" fmla="*/ 326418 h 679308"/>
                <a:gd name="connsiteX40" fmla="*/ 206197 w 881310"/>
                <a:gd name="connsiteY40" fmla="*/ 434054 h 679308"/>
                <a:gd name="connsiteX41" fmla="*/ 128352 w 881310"/>
                <a:gd name="connsiteY41" fmla="*/ 326643 h 679308"/>
                <a:gd name="connsiteX42" fmla="*/ 109413 w 881310"/>
                <a:gd name="connsiteY42" fmla="*/ 324199 h 679308"/>
                <a:gd name="connsiteX43" fmla="*/ 4092 w 881310"/>
                <a:gd name="connsiteY43" fmla="*/ 412993 h 679308"/>
                <a:gd name="connsiteX44" fmla="*/ 105 w 881310"/>
                <a:gd name="connsiteY44" fmla="*/ 430967 h 679308"/>
                <a:gd name="connsiteX45" fmla="*/ 105 w 881310"/>
                <a:gd name="connsiteY45" fmla="*/ 466385 h 679308"/>
                <a:gd name="connsiteX46" fmla="*/ 105 w 881310"/>
                <a:gd name="connsiteY46" fmla="*/ 560918 h 679308"/>
                <a:gd name="connsiteX47" fmla="*/ 105 w 881310"/>
                <a:gd name="connsiteY47" fmla="*/ 593570 h 679308"/>
                <a:gd name="connsiteX48" fmla="*/ 12163 w 881310"/>
                <a:gd name="connsiteY48" fmla="*/ 605628 h 679308"/>
                <a:gd name="connsiteX49" fmla="*/ 185602 w 881310"/>
                <a:gd name="connsiteY49" fmla="*/ 605628 h 679308"/>
                <a:gd name="connsiteX50" fmla="*/ 185602 w 881310"/>
                <a:gd name="connsiteY50" fmla="*/ 622380 h 679308"/>
                <a:gd name="connsiteX51" fmla="*/ 185602 w 881310"/>
                <a:gd name="connsiteY51" fmla="*/ 666897 h 679308"/>
                <a:gd name="connsiteX52" fmla="*/ 197660 w 881310"/>
                <a:gd name="connsiteY52" fmla="*/ 678955 h 679308"/>
                <a:gd name="connsiteX53" fmla="*/ 421613 w 881310"/>
                <a:gd name="connsiteY53" fmla="*/ 678955 h 679308"/>
                <a:gd name="connsiteX54" fmla="*/ 421709 w 881310"/>
                <a:gd name="connsiteY54" fmla="*/ 679309 h 679308"/>
                <a:gd name="connsiteX55" fmla="*/ 437095 w 881310"/>
                <a:gd name="connsiteY55" fmla="*/ 679309 h 679308"/>
                <a:gd name="connsiteX56" fmla="*/ 437240 w 881310"/>
                <a:gd name="connsiteY56" fmla="*/ 678955 h 679308"/>
                <a:gd name="connsiteX57" fmla="*/ 484233 w 881310"/>
                <a:gd name="connsiteY57" fmla="*/ 678955 h 679308"/>
                <a:gd name="connsiteX58" fmla="*/ 653669 w 881310"/>
                <a:gd name="connsiteY58" fmla="*/ 678955 h 679308"/>
                <a:gd name="connsiteX59" fmla="*/ 661193 w 881310"/>
                <a:gd name="connsiteY59" fmla="*/ 676094 h 679308"/>
                <a:gd name="connsiteX60" fmla="*/ 662206 w 881310"/>
                <a:gd name="connsiteY60" fmla="*/ 675322 h 679308"/>
                <a:gd name="connsiteX61" fmla="*/ 662672 w 881310"/>
                <a:gd name="connsiteY61" fmla="*/ 674679 h 679308"/>
                <a:gd name="connsiteX62" fmla="*/ 665695 w 881310"/>
                <a:gd name="connsiteY62" fmla="*/ 666930 h 679308"/>
                <a:gd name="connsiteX63" fmla="*/ 665695 w 881310"/>
                <a:gd name="connsiteY63" fmla="*/ 603023 h 679308"/>
                <a:gd name="connsiteX64" fmla="*/ 749649 w 881310"/>
                <a:gd name="connsiteY64" fmla="*/ 603023 h 679308"/>
                <a:gd name="connsiteX65" fmla="*/ 869262 w 881310"/>
                <a:gd name="connsiteY65" fmla="*/ 603023 h 679308"/>
                <a:gd name="connsiteX66" fmla="*/ 876802 w 881310"/>
                <a:gd name="connsiteY66" fmla="*/ 600146 h 679308"/>
                <a:gd name="connsiteX67" fmla="*/ 877799 w 881310"/>
                <a:gd name="connsiteY67" fmla="*/ 599390 h 679308"/>
                <a:gd name="connsiteX68" fmla="*/ 878265 w 881310"/>
                <a:gd name="connsiteY68" fmla="*/ 598779 h 679308"/>
                <a:gd name="connsiteX69" fmla="*/ 881304 w 881310"/>
                <a:gd name="connsiteY69" fmla="*/ 590982 h 679308"/>
                <a:gd name="connsiteX70" fmla="*/ 881304 w 881310"/>
                <a:gd name="connsiteY70" fmla="*/ 445179 h 679308"/>
                <a:gd name="connsiteX71" fmla="*/ 874230 w 881310"/>
                <a:gd name="connsiteY71" fmla="*/ 426771 h 679308"/>
                <a:gd name="connsiteX72" fmla="*/ 617962 w 881310"/>
                <a:gd name="connsiteY72" fmla="*/ 60729 h 679308"/>
                <a:gd name="connsiteX73" fmla="*/ 710758 w 881310"/>
                <a:gd name="connsiteY73" fmla="*/ 54169 h 679308"/>
                <a:gd name="connsiteX74" fmla="*/ 760501 w 881310"/>
                <a:gd name="connsiteY74" fmla="*/ 184828 h 679308"/>
                <a:gd name="connsiteX75" fmla="*/ 714279 w 881310"/>
                <a:gd name="connsiteY75" fmla="*/ 312302 h 679308"/>
                <a:gd name="connsiteX76" fmla="*/ 624859 w 881310"/>
                <a:gd name="connsiteY76" fmla="*/ 315486 h 679308"/>
                <a:gd name="connsiteX77" fmla="*/ 575197 w 881310"/>
                <a:gd name="connsiteY77" fmla="*/ 191419 h 679308"/>
                <a:gd name="connsiteX78" fmla="*/ 617962 w 881310"/>
                <a:gd name="connsiteY78" fmla="*/ 60729 h 679308"/>
                <a:gd name="connsiteX79" fmla="*/ 241518 w 881310"/>
                <a:gd name="connsiteY79" fmla="*/ 289055 h 679308"/>
                <a:gd name="connsiteX80" fmla="*/ 152998 w 881310"/>
                <a:gd name="connsiteY80" fmla="*/ 270663 h 679308"/>
                <a:gd name="connsiteX81" fmla="*/ 125394 w 881310"/>
                <a:gd name="connsiteY81" fmla="*/ 129153 h 679308"/>
                <a:gd name="connsiteX82" fmla="*/ 193271 w 881310"/>
                <a:gd name="connsiteY82" fmla="*/ 33205 h 679308"/>
                <a:gd name="connsiteX83" fmla="*/ 259637 w 881310"/>
                <a:gd name="connsiteY83" fmla="*/ 62513 h 679308"/>
                <a:gd name="connsiteX84" fmla="*/ 290553 w 881310"/>
                <a:gd name="connsiteY84" fmla="*/ 166580 h 679308"/>
                <a:gd name="connsiteX85" fmla="*/ 241518 w 881310"/>
                <a:gd name="connsiteY85" fmla="*/ 289055 h 679308"/>
                <a:gd name="connsiteX86" fmla="*/ 404073 w 881310"/>
                <a:gd name="connsiteY86" fmla="*/ 522204 h 679308"/>
                <a:gd name="connsiteX87" fmla="*/ 408992 w 881310"/>
                <a:gd name="connsiteY87" fmla="*/ 527638 h 679308"/>
                <a:gd name="connsiteX88" fmla="*/ 404073 w 881310"/>
                <a:gd name="connsiteY88" fmla="*/ 527590 h 679308"/>
                <a:gd name="connsiteX89" fmla="*/ 404073 w 881310"/>
                <a:gd name="connsiteY89" fmla="*/ 522204 h 679308"/>
                <a:gd name="connsiteX90" fmla="*/ 347257 w 881310"/>
                <a:gd name="connsiteY90" fmla="*/ 127240 h 679308"/>
                <a:gd name="connsiteX91" fmla="*/ 461902 w 881310"/>
                <a:gd name="connsiteY91" fmla="*/ 63414 h 679308"/>
                <a:gd name="connsiteX92" fmla="*/ 535696 w 881310"/>
                <a:gd name="connsiteY92" fmla="*/ 220486 h 679308"/>
                <a:gd name="connsiteX93" fmla="*/ 493124 w 881310"/>
                <a:gd name="connsiteY93" fmla="*/ 352672 h 679308"/>
                <a:gd name="connsiteX94" fmla="*/ 402562 w 881310"/>
                <a:gd name="connsiteY94" fmla="*/ 377575 h 679308"/>
                <a:gd name="connsiteX95" fmla="*/ 334958 w 881310"/>
                <a:gd name="connsiteY95" fmla="*/ 276113 h 679308"/>
                <a:gd name="connsiteX96" fmla="*/ 347257 w 881310"/>
                <a:gd name="connsiteY96" fmla="*/ 127240 h 679308"/>
                <a:gd name="connsiteX97" fmla="*/ 209669 w 881310"/>
                <a:gd name="connsiteY97" fmla="*/ 581496 h 679308"/>
                <a:gd name="connsiteX98" fmla="*/ 209669 w 881310"/>
                <a:gd name="connsiteY98" fmla="*/ 519809 h 679308"/>
                <a:gd name="connsiteX99" fmla="*/ 217869 w 881310"/>
                <a:gd name="connsiteY99" fmla="*/ 519712 h 679308"/>
                <a:gd name="connsiteX100" fmla="*/ 279347 w 881310"/>
                <a:gd name="connsiteY100" fmla="*/ 478008 h 679308"/>
                <a:gd name="connsiteX101" fmla="*/ 287386 w 881310"/>
                <a:gd name="connsiteY101" fmla="*/ 476722 h 679308"/>
                <a:gd name="connsiteX102" fmla="*/ 278013 w 881310"/>
                <a:gd name="connsiteY102" fmla="*/ 502880 h 679308"/>
                <a:gd name="connsiteX103" fmla="*/ 273270 w 881310"/>
                <a:gd name="connsiteY103" fmla="*/ 565644 h 679308"/>
                <a:gd name="connsiteX104" fmla="*/ 289492 w 881310"/>
                <a:gd name="connsiteY104" fmla="*/ 557895 h 679308"/>
                <a:gd name="connsiteX105" fmla="*/ 315842 w 881310"/>
                <a:gd name="connsiteY105" fmla="*/ 549985 h 679308"/>
                <a:gd name="connsiteX106" fmla="*/ 373832 w 881310"/>
                <a:gd name="connsiteY106" fmla="*/ 543731 h 679308"/>
                <a:gd name="connsiteX107" fmla="*/ 379989 w 881310"/>
                <a:gd name="connsiteY107" fmla="*/ 543635 h 679308"/>
                <a:gd name="connsiteX108" fmla="*/ 379989 w 881310"/>
                <a:gd name="connsiteY108" fmla="*/ 581480 h 679308"/>
                <a:gd name="connsiteX109" fmla="*/ 209669 w 881310"/>
                <a:gd name="connsiteY109" fmla="*/ 581496 h 679308"/>
                <a:gd name="connsiteX110" fmla="*/ 283833 w 881310"/>
                <a:gd name="connsiteY110" fmla="*/ 458587 h 679308"/>
                <a:gd name="connsiteX111" fmla="*/ 286678 w 881310"/>
                <a:gd name="connsiteY111" fmla="*/ 464134 h 679308"/>
                <a:gd name="connsiteX112" fmla="*/ 283961 w 881310"/>
                <a:gd name="connsiteY112" fmla="*/ 464471 h 679308"/>
                <a:gd name="connsiteX113" fmla="*/ 266711 w 881310"/>
                <a:gd name="connsiteY113" fmla="*/ 470131 h 679308"/>
                <a:gd name="connsiteX114" fmla="*/ 283833 w 881310"/>
                <a:gd name="connsiteY114" fmla="*/ 458587 h 679308"/>
                <a:gd name="connsiteX115" fmla="*/ 282659 w 881310"/>
                <a:gd name="connsiteY115" fmla="*/ 425195 h 679308"/>
                <a:gd name="connsiteX116" fmla="*/ 288463 w 881310"/>
                <a:gd name="connsiteY116" fmla="*/ 426481 h 679308"/>
                <a:gd name="connsiteX117" fmla="*/ 283977 w 881310"/>
                <a:gd name="connsiteY117" fmla="*/ 429504 h 679308"/>
                <a:gd name="connsiteX118" fmla="*/ 282659 w 881310"/>
                <a:gd name="connsiteY118" fmla="*/ 425195 h 679308"/>
                <a:gd name="connsiteX119" fmla="*/ 367064 w 881310"/>
                <a:gd name="connsiteY119" fmla="*/ 527960 h 679308"/>
                <a:gd name="connsiteX120" fmla="*/ 282402 w 881310"/>
                <a:gd name="connsiteY120" fmla="*/ 543587 h 679308"/>
                <a:gd name="connsiteX121" fmla="*/ 283383 w 881310"/>
                <a:gd name="connsiteY121" fmla="*/ 539358 h 679308"/>
                <a:gd name="connsiteX122" fmla="*/ 296260 w 881310"/>
                <a:gd name="connsiteY122" fmla="*/ 499101 h 679308"/>
                <a:gd name="connsiteX123" fmla="*/ 320842 w 881310"/>
                <a:gd name="connsiteY123" fmla="*/ 434359 h 679308"/>
                <a:gd name="connsiteX124" fmla="*/ 325456 w 881310"/>
                <a:gd name="connsiteY124" fmla="*/ 435533 h 679308"/>
                <a:gd name="connsiteX125" fmla="*/ 379973 w 881310"/>
                <a:gd name="connsiteY125" fmla="*/ 495629 h 679308"/>
                <a:gd name="connsiteX126" fmla="*/ 379973 w 881310"/>
                <a:gd name="connsiteY126" fmla="*/ 527622 h 679308"/>
                <a:gd name="connsiteX127" fmla="*/ 367064 w 881310"/>
                <a:gd name="connsiteY127" fmla="*/ 527960 h 679308"/>
                <a:gd name="connsiteX128" fmla="*/ 289058 w 881310"/>
                <a:gd name="connsiteY128" fmla="*/ 468973 h 679308"/>
                <a:gd name="connsiteX129" fmla="*/ 289347 w 881310"/>
                <a:gd name="connsiteY129" fmla="*/ 469729 h 679308"/>
                <a:gd name="connsiteX130" fmla="*/ 289058 w 881310"/>
                <a:gd name="connsiteY130" fmla="*/ 468973 h 679308"/>
                <a:gd name="connsiteX131" fmla="*/ 294202 w 881310"/>
                <a:gd name="connsiteY131" fmla="*/ 451610 h 679308"/>
                <a:gd name="connsiteX132" fmla="*/ 297048 w 881310"/>
                <a:gd name="connsiteY132" fmla="*/ 449697 h 679308"/>
                <a:gd name="connsiteX133" fmla="*/ 295424 w 881310"/>
                <a:gd name="connsiteY133" fmla="*/ 454198 h 679308"/>
                <a:gd name="connsiteX134" fmla="*/ 294202 w 881310"/>
                <a:gd name="connsiteY134" fmla="*/ 451610 h 679308"/>
                <a:gd name="connsiteX135" fmla="*/ 365440 w 881310"/>
                <a:gd name="connsiteY135" fmla="*/ 443748 h 679308"/>
                <a:gd name="connsiteX136" fmla="*/ 365038 w 881310"/>
                <a:gd name="connsiteY136" fmla="*/ 434874 h 679308"/>
                <a:gd name="connsiteX137" fmla="*/ 333012 w 881310"/>
                <a:gd name="connsiteY137" fmla="*/ 383218 h 679308"/>
                <a:gd name="connsiteX138" fmla="*/ 331324 w 881310"/>
                <a:gd name="connsiteY138" fmla="*/ 380694 h 679308"/>
                <a:gd name="connsiteX139" fmla="*/ 379957 w 881310"/>
                <a:gd name="connsiteY139" fmla="*/ 423668 h 679308"/>
                <a:gd name="connsiteX140" fmla="*/ 379957 w 881310"/>
                <a:gd name="connsiteY140" fmla="*/ 459729 h 679308"/>
                <a:gd name="connsiteX141" fmla="*/ 365440 w 881310"/>
                <a:gd name="connsiteY141" fmla="*/ 443748 h 679308"/>
                <a:gd name="connsiteX142" fmla="*/ 227547 w 881310"/>
                <a:gd name="connsiteY142" fmla="*/ 445356 h 679308"/>
                <a:gd name="connsiteX143" fmla="*/ 296775 w 881310"/>
                <a:gd name="connsiteY143" fmla="*/ 350196 h 679308"/>
                <a:gd name="connsiteX144" fmla="*/ 297546 w 881310"/>
                <a:gd name="connsiteY144" fmla="*/ 350871 h 679308"/>
                <a:gd name="connsiteX145" fmla="*/ 316742 w 881310"/>
                <a:gd name="connsiteY145" fmla="*/ 380389 h 679308"/>
                <a:gd name="connsiteX146" fmla="*/ 338848 w 881310"/>
                <a:gd name="connsiteY146" fmla="*/ 414440 h 679308"/>
                <a:gd name="connsiteX147" fmla="*/ 333109 w 881310"/>
                <a:gd name="connsiteY147" fmla="*/ 408089 h 679308"/>
                <a:gd name="connsiteX148" fmla="*/ 318495 w 881310"/>
                <a:gd name="connsiteY148" fmla="*/ 406224 h 679308"/>
                <a:gd name="connsiteX149" fmla="*/ 302257 w 881310"/>
                <a:gd name="connsiteY149" fmla="*/ 417173 h 679308"/>
                <a:gd name="connsiteX150" fmla="*/ 276791 w 881310"/>
                <a:gd name="connsiteY150" fmla="*/ 411578 h 679308"/>
                <a:gd name="connsiteX151" fmla="*/ 274122 w 881310"/>
                <a:gd name="connsiteY151" fmla="*/ 411337 h 679308"/>
                <a:gd name="connsiteX152" fmla="*/ 268527 w 881310"/>
                <a:gd name="connsiteY152" fmla="*/ 416047 h 679308"/>
                <a:gd name="connsiteX153" fmla="*/ 268495 w 881310"/>
                <a:gd name="connsiteY153" fmla="*/ 416417 h 679308"/>
                <a:gd name="connsiteX154" fmla="*/ 268431 w 881310"/>
                <a:gd name="connsiteY154" fmla="*/ 418636 h 679308"/>
                <a:gd name="connsiteX155" fmla="*/ 268431 w 881310"/>
                <a:gd name="connsiteY155" fmla="*/ 418748 h 679308"/>
                <a:gd name="connsiteX156" fmla="*/ 273624 w 881310"/>
                <a:gd name="connsiteY156" fmla="*/ 436465 h 679308"/>
                <a:gd name="connsiteX157" fmla="*/ 224846 w 881310"/>
                <a:gd name="connsiteY157" fmla="*/ 469327 h 679308"/>
                <a:gd name="connsiteX158" fmla="*/ 227547 w 881310"/>
                <a:gd name="connsiteY158" fmla="*/ 445356 h 679308"/>
                <a:gd name="connsiteX159" fmla="*/ 213464 w 881310"/>
                <a:gd name="connsiteY159" fmla="*/ 463250 h 679308"/>
                <a:gd name="connsiteX160" fmla="*/ 211791 w 881310"/>
                <a:gd name="connsiteY160" fmla="*/ 478121 h 679308"/>
                <a:gd name="connsiteX161" fmla="*/ 201325 w 881310"/>
                <a:gd name="connsiteY161" fmla="*/ 485163 h 679308"/>
                <a:gd name="connsiteX162" fmla="*/ 198849 w 881310"/>
                <a:gd name="connsiteY162" fmla="*/ 463298 h 679308"/>
                <a:gd name="connsiteX163" fmla="*/ 213464 w 881310"/>
                <a:gd name="connsiteY163" fmla="*/ 463250 h 679308"/>
                <a:gd name="connsiteX164" fmla="*/ 185554 w 881310"/>
                <a:gd name="connsiteY164" fmla="*/ 528281 h 679308"/>
                <a:gd name="connsiteX165" fmla="*/ 185554 w 881310"/>
                <a:gd name="connsiteY165" fmla="*/ 581496 h 679308"/>
                <a:gd name="connsiteX166" fmla="*/ 92162 w 881310"/>
                <a:gd name="connsiteY166" fmla="*/ 581496 h 679308"/>
                <a:gd name="connsiteX167" fmla="*/ 24172 w 881310"/>
                <a:gd name="connsiteY167" fmla="*/ 581496 h 679308"/>
                <a:gd name="connsiteX168" fmla="*/ 24172 w 881310"/>
                <a:gd name="connsiteY168" fmla="*/ 427398 h 679308"/>
                <a:gd name="connsiteX169" fmla="*/ 82709 w 881310"/>
                <a:gd name="connsiteY169" fmla="*/ 378057 h 679308"/>
                <a:gd name="connsiteX170" fmla="*/ 47565 w 881310"/>
                <a:gd name="connsiteY170" fmla="*/ 434214 h 679308"/>
                <a:gd name="connsiteX171" fmla="*/ 52130 w 881310"/>
                <a:gd name="connsiteY171" fmla="*/ 446964 h 679308"/>
                <a:gd name="connsiteX172" fmla="*/ 60957 w 881310"/>
                <a:gd name="connsiteY172" fmla="*/ 443555 h 679308"/>
                <a:gd name="connsiteX173" fmla="*/ 79429 w 881310"/>
                <a:gd name="connsiteY173" fmla="*/ 437478 h 679308"/>
                <a:gd name="connsiteX174" fmla="*/ 129734 w 881310"/>
                <a:gd name="connsiteY174" fmla="*/ 425147 h 679308"/>
                <a:gd name="connsiteX175" fmla="*/ 112580 w 881310"/>
                <a:gd name="connsiteY175" fmla="*/ 463443 h 679308"/>
                <a:gd name="connsiteX176" fmla="*/ 130972 w 881310"/>
                <a:gd name="connsiteY176" fmla="*/ 477413 h 679308"/>
                <a:gd name="connsiteX177" fmla="*/ 185554 w 881310"/>
                <a:gd name="connsiteY177" fmla="*/ 511384 h 679308"/>
                <a:gd name="connsiteX178" fmla="*/ 185554 w 881310"/>
                <a:gd name="connsiteY178" fmla="*/ 528281 h 679308"/>
                <a:gd name="connsiteX179" fmla="*/ 187161 w 881310"/>
                <a:gd name="connsiteY179" fmla="*/ 497108 h 679308"/>
                <a:gd name="connsiteX180" fmla="*/ 147789 w 881310"/>
                <a:gd name="connsiteY180" fmla="*/ 471047 h 679308"/>
                <a:gd name="connsiteX181" fmla="*/ 128320 w 881310"/>
                <a:gd name="connsiteY181" fmla="*/ 464471 h 679308"/>
                <a:gd name="connsiteX182" fmla="*/ 125538 w 881310"/>
                <a:gd name="connsiteY182" fmla="*/ 464262 h 679308"/>
                <a:gd name="connsiteX183" fmla="*/ 143866 w 881310"/>
                <a:gd name="connsiteY183" fmla="*/ 418781 h 679308"/>
                <a:gd name="connsiteX184" fmla="*/ 143866 w 881310"/>
                <a:gd name="connsiteY184" fmla="*/ 418684 h 679308"/>
                <a:gd name="connsiteX185" fmla="*/ 143786 w 881310"/>
                <a:gd name="connsiteY185" fmla="*/ 416353 h 679308"/>
                <a:gd name="connsiteX186" fmla="*/ 143770 w 881310"/>
                <a:gd name="connsiteY186" fmla="*/ 416064 h 679308"/>
                <a:gd name="connsiteX187" fmla="*/ 138110 w 881310"/>
                <a:gd name="connsiteY187" fmla="*/ 411337 h 679308"/>
                <a:gd name="connsiteX188" fmla="*/ 135410 w 881310"/>
                <a:gd name="connsiteY188" fmla="*/ 411594 h 679308"/>
                <a:gd name="connsiteX189" fmla="*/ 87114 w 881310"/>
                <a:gd name="connsiteY189" fmla="*/ 422848 h 679308"/>
                <a:gd name="connsiteX190" fmla="*/ 63899 w 881310"/>
                <a:gd name="connsiteY190" fmla="*/ 429874 h 679308"/>
                <a:gd name="connsiteX191" fmla="*/ 114542 w 881310"/>
                <a:gd name="connsiteY191" fmla="*/ 351193 h 679308"/>
                <a:gd name="connsiteX192" fmla="*/ 115779 w 881310"/>
                <a:gd name="connsiteY192" fmla="*/ 350164 h 679308"/>
                <a:gd name="connsiteX193" fmla="*/ 184766 w 881310"/>
                <a:gd name="connsiteY193" fmla="*/ 445340 h 679308"/>
                <a:gd name="connsiteX194" fmla="*/ 190184 w 881310"/>
                <a:gd name="connsiteY194" fmla="*/ 493217 h 679308"/>
                <a:gd name="connsiteX195" fmla="*/ 187161 w 881310"/>
                <a:gd name="connsiteY195" fmla="*/ 497108 h 679308"/>
                <a:gd name="connsiteX196" fmla="*/ 367031 w 881310"/>
                <a:gd name="connsiteY196" fmla="*/ 654808 h 679308"/>
                <a:gd name="connsiteX197" fmla="*/ 209653 w 881310"/>
                <a:gd name="connsiteY197" fmla="*/ 654808 h 679308"/>
                <a:gd name="connsiteX198" fmla="*/ 209653 w 881310"/>
                <a:gd name="connsiteY198" fmla="*/ 605596 h 679308"/>
                <a:gd name="connsiteX199" fmla="*/ 311984 w 881310"/>
                <a:gd name="connsiteY199" fmla="*/ 605596 h 679308"/>
                <a:gd name="connsiteX200" fmla="*/ 392031 w 881310"/>
                <a:gd name="connsiteY200" fmla="*/ 605596 h 679308"/>
                <a:gd name="connsiteX201" fmla="*/ 399796 w 881310"/>
                <a:gd name="connsiteY201" fmla="*/ 602573 h 679308"/>
                <a:gd name="connsiteX202" fmla="*/ 400456 w 881310"/>
                <a:gd name="connsiteY202" fmla="*/ 602075 h 679308"/>
                <a:gd name="connsiteX203" fmla="*/ 401227 w 881310"/>
                <a:gd name="connsiteY203" fmla="*/ 601062 h 679308"/>
                <a:gd name="connsiteX204" fmla="*/ 404025 w 881310"/>
                <a:gd name="connsiteY204" fmla="*/ 593747 h 679308"/>
                <a:gd name="connsiteX205" fmla="*/ 416275 w 881310"/>
                <a:gd name="connsiteY205" fmla="*/ 654824 h 679308"/>
                <a:gd name="connsiteX206" fmla="*/ 367031 w 881310"/>
                <a:gd name="connsiteY206" fmla="*/ 654808 h 679308"/>
                <a:gd name="connsiteX207" fmla="*/ 442320 w 881310"/>
                <a:gd name="connsiteY207" fmla="*/ 558458 h 679308"/>
                <a:gd name="connsiteX208" fmla="*/ 430150 w 881310"/>
                <a:gd name="connsiteY208" fmla="*/ 562815 h 679308"/>
                <a:gd name="connsiteX209" fmla="*/ 404073 w 881310"/>
                <a:gd name="connsiteY209" fmla="*/ 552606 h 679308"/>
                <a:gd name="connsiteX210" fmla="*/ 404073 w 881310"/>
                <a:gd name="connsiteY210" fmla="*/ 543554 h 679308"/>
                <a:gd name="connsiteX211" fmla="*/ 417947 w 881310"/>
                <a:gd name="connsiteY211" fmla="*/ 543860 h 679308"/>
                <a:gd name="connsiteX212" fmla="*/ 425262 w 881310"/>
                <a:gd name="connsiteY212" fmla="*/ 544198 h 679308"/>
                <a:gd name="connsiteX213" fmla="*/ 436098 w 881310"/>
                <a:gd name="connsiteY213" fmla="*/ 543940 h 679308"/>
                <a:gd name="connsiteX214" fmla="*/ 436677 w 881310"/>
                <a:gd name="connsiteY214" fmla="*/ 543940 h 679308"/>
                <a:gd name="connsiteX215" fmla="*/ 437883 w 881310"/>
                <a:gd name="connsiteY215" fmla="*/ 543860 h 679308"/>
                <a:gd name="connsiteX216" fmla="*/ 442320 w 881310"/>
                <a:gd name="connsiteY216" fmla="*/ 543587 h 679308"/>
                <a:gd name="connsiteX217" fmla="*/ 442320 w 881310"/>
                <a:gd name="connsiteY217" fmla="*/ 558458 h 679308"/>
                <a:gd name="connsiteX218" fmla="*/ 466452 w 881310"/>
                <a:gd name="connsiteY218" fmla="*/ 511851 h 679308"/>
                <a:gd name="connsiteX219" fmla="*/ 538798 w 881310"/>
                <a:gd name="connsiteY219" fmla="*/ 432414 h 679308"/>
                <a:gd name="connsiteX220" fmla="*/ 544715 w 881310"/>
                <a:gd name="connsiteY220" fmla="*/ 436594 h 679308"/>
                <a:gd name="connsiteX221" fmla="*/ 570229 w 881310"/>
                <a:gd name="connsiteY221" fmla="*/ 501658 h 679308"/>
                <a:gd name="connsiteX222" fmla="*/ 583284 w 881310"/>
                <a:gd name="connsiteY222" fmla="*/ 541030 h 679308"/>
                <a:gd name="connsiteX223" fmla="*/ 583830 w 881310"/>
                <a:gd name="connsiteY223" fmla="*/ 543362 h 679308"/>
                <a:gd name="connsiteX224" fmla="*/ 497127 w 881310"/>
                <a:gd name="connsiteY224" fmla="*/ 527654 h 679308"/>
                <a:gd name="connsiteX225" fmla="*/ 466420 w 881310"/>
                <a:gd name="connsiteY225" fmla="*/ 527043 h 679308"/>
                <a:gd name="connsiteX226" fmla="*/ 466452 w 881310"/>
                <a:gd name="connsiteY226" fmla="*/ 511851 h 679308"/>
                <a:gd name="connsiteX227" fmla="*/ 641595 w 881310"/>
                <a:gd name="connsiteY227" fmla="*/ 654808 h 679308"/>
                <a:gd name="connsiteX228" fmla="*/ 443011 w 881310"/>
                <a:gd name="connsiteY228" fmla="*/ 654808 h 679308"/>
                <a:gd name="connsiteX229" fmla="*/ 454490 w 881310"/>
                <a:gd name="connsiteY229" fmla="*/ 602991 h 679308"/>
                <a:gd name="connsiteX230" fmla="*/ 641595 w 881310"/>
                <a:gd name="connsiteY230" fmla="*/ 602991 h 679308"/>
                <a:gd name="connsiteX231" fmla="*/ 641595 w 881310"/>
                <a:gd name="connsiteY231" fmla="*/ 654808 h 679308"/>
                <a:gd name="connsiteX232" fmla="*/ 641595 w 881310"/>
                <a:gd name="connsiteY232" fmla="*/ 578892 h 679308"/>
                <a:gd name="connsiteX233" fmla="*/ 574023 w 881310"/>
                <a:gd name="connsiteY233" fmla="*/ 578892 h 679308"/>
                <a:gd name="connsiteX234" fmla="*/ 466468 w 881310"/>
                <a:gd name="connsiteY234" fmla="*/ 578892 h 679308"/>
                <a:gd name="connsiteX235" fmla="*/ 466468 w 881310"/>
                <a:gd name="connsiteY235" fmla="*/ 542992 h 679308"/>
                <a:gd name="connsiteX236" fmla="*/ 490326 w 881310"/>
                <a:gd name="connsiteY236" fmla="*/ 543378 h 679308"/>
                <a:gd name="connsiteX237" fmla="*/ 548959 w 881310"/>
                <a:gd name="connsiteY237" fmla="*/ 549664 h 679308"/>
                <a:gd name="connsiteX238" fmla="*/ 573830 w 881310"/>
                <a:gd name="connsiteY238" fmla="*/ 556625 h 679308"/>
                <a:gd name="connsiteX239" fmla="*/ 591161 w 881310"/>
                <a:gd name="connsiteY239" fmla="*/ 565387 h 679308"/>
                <a:gd name="connsiteX240" fmla="*/ 588541 w 881310"/>
                <a:gd name="connsiteY240" fmla="*/ 505355 h 679308"/>
                <a:gd name="connsiteX241" fmla="*/ 569313 w 881310"/>
                <a:gd name="connsiteY241" fmla="*/ 453989 h 679308"/>
                <a:gd name="connsiteX242" fmla="*/ 641595 w 881310"/>
                <a:gd name="connsiteY242" fmla="*/ 505018 h 679308"/>
                <a:gd name="connsiteX243" fmla="*/ 641595 w 881310"/>
                <a:gd name="connsiteY243" fmla="*/ 578892 h 679308"/>
                <a:gd name="connsiteX244" fmla="*/ 857236 w 881310"/>
                <a:gd name="connsiteY244" fmla="*/ 578892 h 679308"/>
                <a:gd name="connsiteX245" fmla="*/ 665711 w 881310"/>
                <a:gd name="connsiteY245" fmla="*/ 578892 h 679308"/>
                <a:gd name="connsiteX246" fmla="*/ 665711 w 881310"/>
                <a:gd name="connsiteY246" fmla="*/ 517268 h 679308"/>
                <a:gd name="connsiteX247" fmla="*/ 665711 w 881310"/>
                <a:gd name="connsiteY247" fmla="*/ 498796 h 679308"/>
                <a:gd name="connsiteX248" fmla="*/ 649039 w 881310"/>
                <a:gd name="connsiteY248" fmla="*/ 480806 h 679308"/>
                <a:gd name="connsiteX249" fmla="*/ 575293 w 881310"/>
                <a:gd name="connsiteY249" fmla="*/ 428780 h 679308"/>
                <a:gd name="connsiteX250" fmla="*/ 543107 w 881310"/>
                <a:gd name="connsiteY250" fmla="*/ 406064 h 679308"/>
                <a:gd name="connsiteX251" fmla="*/ 528509 w 881310"/>
                <a:gd name="connsiteY251" fmla="*/ 407945 h 679308"/>
                <a:gd name="connsiteX252" fmla="*/ 466468 w 881310"/>
                <a:gd name="connsiteY252" fmla="*/ 476095 h 679308"/>
                <a:gd name="connsiteX253" fmla="*/ 466468 w 881310"/>
                <a:gd name="connsiteY253" fmla="*/ 447542 h 679308"/>
                <a:gd name="connsiteX254" fmla="*/ 567994 w 881310"/>
                <a:gd name="connsiteY254" fmla="*/ 379135 h 679308"/>
                <a:gd name="connsiteX255" fmla="*/ 657785 w 881310"/>
                <a:gd name="connsiteY255" fmla="*/ 478105 h 679308"/>
                <a:gd name="connsiteX256" fmla="*/ 674842 w 881310"/>
                <a:gd name="connsiteY256" fmla="*/ 478105 h 679308"/>
                <a:gd name="connsiteX257" fmla="*/ 764970 w 881310"/>
                <a:gd name="connsiteY257" fmla="*/ 379102 h 679308"/>
                <a:gd name="connsiteX258" fmla="*/ 857236 w 881310"/>
                <a:gd name="connsiteY258" fmla="*/ 444231 h 679308"/>
                <a:gd name="connsiteX259" fmla="*/ 857236 w 881310"/>
                <a:gd name="connsiteY259" fmla="*/ 578892 h 6793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Lst>
              <a:rect l="l" t="t" r="r" b="b"/>
              <a:pathLst>
                <a:path w="881310" h="679308">
                  <a:moveTo>
                    <a:pt x="874230" y="426771"/>
                  </a:moveTo>
                  <a:cubicBezTo>
                    <a:pt x="866079" y="421047"/>
                    <a:pt x="857928" y="415276"/>
                    <a:pt x="849793" y="409552"/>
                  </a:cubicBezTo>
                  <a:cubicBezTo>
                    <a:pt x="825500" y="392446"/>
                    <a:pt x="801224" y="375276"/>
                    <a:pt x="776980" y="358186"/>
                  </a:cubicBezTo>
                  <a:cubicBezTo>
                    <a:pt x="774440" y="356369"/>
                    <a:pt x="771867" y="354521"/>
                    <a:pt x="769279" y="352752"/>
                  </a:cubicBezTo>
                  <a:cubicBezTo>
                    <a:pt x="765034" y="349730"/>
                    <a:pt x="758073" y="350903"/>
                    <a:pt x="754665" y="354633"/>
                  </a:cubicBezTo>
                  <a:cubicBezTo>
                    <a:pt x="725212" y="386996"/>
                    <a:pt x="695775" y="419311"/>
                    <a:pt x="666321" y="451658"/>
                  </a:cubicBezTo>
                  <a:cubicBezTo>
                    <a:pt x="637061" y="419375"/>
                    <a:pt x="607753" y="387093"/>
                    <a:pt x="578460" y="354826"/>
                  </a:cubicBezTo>
                  <a:cubicBezTo>
                    <a:pt x="575004" y="351016"/>
                    <a:pt x="568155" y="350051"/>
                    <a:pt x="563846" y="352945"/>
                  </a:cubicBezTo>
                  <a:cubicBezTo>
                    <a:pt x="525503" y="378749"/>
                    <a:pt x="487143" y="404601"/>
                    <a:pt x="448815" y="430404"/>
                  </a:cubicBezTo>
                  <a:cubicBezTo>
                    <a:pt x="441307" y="435436"/>
                    <a:pt x="442352" y="442719"/>
                    <a:pt x="442352" y="450468"/>
                  </a:cubicBezTo>
                  <a:cubicBezTo>
                    <a:pt x="442352" y="463153"/>
                    <a:pt x="442352" y="475870"/>
                    <a:pt x="442352" y="488539"/>
                  </a:cubicBezTo>
                  <a:cubicBezTo>
                    <a:pt x="442352" y="493217"/>
                    <a:pt x="442352" y="497896"/>
                    <a:pt x="442352" y="502574"/>
                  </a:cubicBezTo>
                  <a:cubicBezTo>
                    <a:pt x="438429" y="506899"/>
                    <a:pt x="434507" y="511191"/>
                    <a:pt x="430568" y="515532"/>
                  </a:cubicBezTo>
                  <a:cubicBezTo>
                    <a:pt x="421742" y="505822"/>
                    <a:pt x="412915" y="496079"/>
                    <a:pt x="404105" y="486352"/>
                  </a:cubicBezTo>
                  <a:cubicBezTo>
                    <a:pt x="404105" y="471947"/>
                    <a:pt x="404105" y="457510"/>
                    <a:pt x="404105" y="443121"/>
                  </a:cubicBezTo>
                  <a:cubicBezTo>
                    <a:pt x="404105" y="435211"/>
                    <a:pt x="404105" y="427317"/>
                    <a:pt x="404105" y="419375"/>
                  </a:cubicBezTo>
                  <a:cubicBezTo>
                    <a:pt x="404105" y="416433"/>
                    <a:pt x="403173" y="414247"/>
                    <a:pt x="401935" y="412237"/>
                  </a:cubicBezTo>
                  <a:cubicBezTo>
                    <a:pt x="413928" y="415919"/>
                    <a:pt x="426854" y="417639"/>
                    <a:pt x="440986" y="416305"/>
                  </a:cubicBezTo>
                  <a:cubicBezTo>
                    <a:pt x="510181" y="409713"/>
                    <a:pt x="547384" y="343685"/>
                    <a:pt x="561322" y="278717"/>
                  </a:cubicBezTo>
                  <a:cubicBezTo>
                    <a:pt x="584345" y="331772"/>
                    <a:pt x="633894" y="379938"/>
                    <a:pt x="695630" y="360437"/>
                  </a:cubicBezTo>
                  <a:cubicBezTo>
                    <a:pt x="765903" y="338235"/>
                    <a:pt x="792317" y="250550"/>
                    <a:pt x="792751" y="184876"/>
                  </a:cubicBezTo>
                  <a:cubicBezTo>
                    <a:pt x="792751" y="184795"/>
                    <a:pt x="792719" y="184747"/>
                    <a:pt x="792719" y="184667"/>
                  </a:cubicBezTo>
                  <a:cubicBezTo>
                    <a:pt x="792365" y="134748"/>
                    <a:pt x="778973" y="84475"/>
                    <a:pt x="747060" y="45327"/>
                  </a:cubicBezTo>
                  <a:cubicBezTo>
                    <a:pt x="721321" y="13816"/>
                    <a:pt x="679907" y="-3290"/>
                    <a:pt x="640148" y="9282"/>
                  </a:cubicBezTo>
                  <a:cubicBezTo>
                    <a:pt x="597351" y="22803"/>
                    <a:pt x="570534" y="64009"/>
                    <a:pt x="556146" y="104169"/>
                  </a:cubicBezTo>
                  <a:cubicBezTo>
                    <a:pt x="553863" y="110471"/>
                    <a:pt x="551917" y="116918"/>
                    <a:pt x="550261" y="123445"/>
                  </a:cubicBezTo>
                  <a:cubicBezTo>
                    <a:pt x="544072" y="107626"/>
                    <a:pt x="536258" y="92497"/>
                    <a:pt x="526274" y="78671"/>
                  </a:cubicBezTo>
                  <a:cubicBezTo>
                    <a:pt x="502513" y="45809"/>
                    <a:pt x="465632" y="20777"/>
                    <a:pt x="423558" y="24765"/>
                  </a:cubicBezTo>
                  <a:cubicBezTo>
                    <a:pt x="380568" y="28848"/>
                    <a:pt x="347498" y="60263"/>
                    <a:pt x="326967" y="96340"/>
                  </a:cubicBezTo>
                  <a:cubicBezTo>
                    <a:pt x="323334" y="102706"/>
                    <a:pt x="320151" y="109330"/>
                    <a:pt x="317209" y="116066"/>
                  </a:cubicBezTo>
                  <a:cubicBezTo>
                    <a:pt x="310296" y="83992"/>
                    <a:pt x="296582" y="53462"/>
                    <a:pt x="273624" y="29700"/>
                  </a:cubicBezTo>
                  <a:cubicBezTo>
                    <a:pt x="244106" y="-846"/>
                    <a:pt x="200120" y="-9399"/>
                    <a:pt x="162628" y="11421"/>
                  </a:cubicBezTo>
                  <a:cubicBezTo>
                    <a:pt x="121985" y="33977"/>
                    <a:pt x="100699" y="83044"/>
                    <a:pt x="93384" y="126789"/>
                  </a:cubicBezTo>
                  <a:cubicBezTo>
                    <a:pt x="84831" y="177866"/>
                    <a:pt x="92146" y="233637"/>
                    <a:pt x="119445" y="278251"/>
                  </a:cubicBezTo>
                  <a:cubicBezTo>
                    <a:pt x="147258" y="323717"/>
                    <a:pt x="200489" y="349360"/>
                    <a:pt x="250167" y="321788"/>
                  </a:cubicBezTo>
                  <a:cubicBezTo>
                    <a:pt x="272707" y="309280"/>
                    <a:pt x="289138" y="289344"/>
                    <a:pt x="300617" y="266274"/>
                  </a:cubicBezTo>
                  <a:cubicBezTo>
                    <a:pt x="305199" y="292576"/>
                    <a:pt x="314331" y="320855"/>
                    <a:pt x="328173" y="345807"/>
                  </a:cubicBezTo>
                  <a:cubicBezTo>
                    <a:pt x="327739" y="345437"/>
                    <a:pt x="327305" y="345035"/>
                    <a:pt x="326855" y="344665"/>
                  </a:cubicBezTo>
                  <a:cubicBezTo>
                    <a:pt x="319041" y="337752"/>
                    <a:pt x="311228" y="330871"/>
                    <a:pt x="303431" y="323974"/>
                  </a:cubicBezTo>
                  <a:cubicBezTo>
                    <a:pt x="297193" y="318476"/>
                    <a:pt x="289219" y="319907"/>
                    <a:pt x="284492" y="326418"/>
                  </a:cubicBezTo>
                  <a:cubicBezTo>
                    <a:pt x="258399" y="362302"/>
                    <a:pt x="232290" y="398186"/>
                    <a:pt x="206197" y="434054"/>
                  </a:cubicBezTo>
                  <a:cubicBezTo>
                    <a:pt x="180248" y="398250"/>
                    <a:pt x="154300" y="362447"/>
                    <a:pt x="128352" y="326643"/>
                  </a:cubicBezTo>
                  <a:cubicBezTo>
                    <a:pt x="123545" y="320019"/>
                    <a:pt x="115747" y="318862"/>
                    <a:pt x="109413" y="324199"/>
                  </a:cubicBezTo>
                  <a:cubicBezTo>
                    <a:pt x="74301" y="353781"/>
                    <a:pt x="39188" y="383379"/>
                    <a:pt x="4092" y="412993"/>
                  </a:cubicBezTo>
                  <a:cubicBezTo>
                    <a:pt x="-1020" y="417301"/>
                    <a:pt x="105" y="425018"/>
                    <a:pt x="105" y="430967"/>
                  </a:cubicBezTo>
                  <a:cubicBezTo>
                    <a:pt x="105" y="442768"/>
                    <a:pt x="105" y="454600"/>
                    <a:pt x="105" y="466385"/>
                  </a:cubicBezTo>
                  <a:cubicBezTo>
                    <a:pt x="105" y="497896"/>
                    <a:pt x="105" y="529407"/>
                    <a:pt x="105" y="560918"/>
                  </a:cubicBezTo>
                  <a:cubicBezTo>
                    <a:pt x="105" y="571818"/>
                    <a:pt x="105" y="582686"/>
                    <a:pt x="105" y="593570"/>
                  </a:cubicBezTo>
                  <a:cubicBezTo>
                    <a:pt x="105" y="600146"/>
                    <a:pt x="5587" y="605628"/>
                    <a:pt x="12163" y="605628"/>
                  </a:cubicBezTo>
                  <a:cubicBezTo>
                    <a:pt x="69976" y="605628"/>
                    <a:pt x="127789" y="605628"/>
                    <a:pt x="185602" y="605628"/>
                  </a:cubicBezTo>
                  <a:cubicBezTo>
                    <a:pt x="185602" y="611239"/>
                    <a:pt x="185602" y="616785"/>
                    <a:pt x="185602" y="622380"/>
                  </a:cubicBezTo>
                  <a:cubicBezTo>
                    <a:pt x="185602" y="637203"/>
                    <a:pt x="185602" y="652074"/>
                    <a:pt x="185602" y="666897"/>
                  </a:cubicBezTo>
                  <a:cubicBezTo>
                    <a:pt x="185602" y="673441"/>
                    <a:pt x="191084" y="678955"/>
                    <a:pt x="197660" y="678955"/>
                  </a:cubicBezTo>
                  <a:cubicBezTo>
                    <a:pt x="272305" y="678955"/>
                    <a:pt x="346967" y="678955"/>
                    <a:pt x="421613" y="678955"/>
                  </a:cubicBezTo>
                  <a:cubicBezTo>
                    <a:pt x="421613" y="679036"/>
                    <a:pt x="421693" y="679309"/>
                    <a:pt x="421709" y="679309"/>
                  </a:cubicBezTo>
                  <a:lnTo>
                    <a:pt x="437095" y="679309"/>
                  </a:lnTo>
                  <a:cubicBezTo>
                    <a:pt x="437111" y="679309"/>
                    <a:pt x="437192" y="679020"/>
                    <a:pt x="437240" y="678955"/>
                  </a:cubicBezTo>
                  <a:cubicBezTo>
                    <a:pt x="452915" y="678955"/>
                    <a:pt x="468558" y="678955"/>
                    <a:pt x="484233" y="678955"/>
                  </a:cubicBezTo>
                  <a:cubicBezTo>
                    <a:pt x="540744" y="678955"/>
                    <a:pt x="597190" y="678955"/>
                    <a:pt x="653669" y="678955"/>
                  </a:cubicBezTo>
                  <a:cubicBezTo>
                    <a:pt x="656884" y="678955"/>
                    <a:pt x="659312" y="677766"/>
                    <a:pt x="661193" y="676094"/>
                  </a:cubicBezTo>
                  <a:cubicBezTo>
                    <a:pt x="661531" y="675836"/>
                    <a:pt x="661900" y="675643"/>
                    <a:pt x="662206" y="675322"/>
                  </a:cubicBezTo>
                  <a:cubicBezTo>
                    <a:pt x="662383" y="675113"/>
                    <a:pt x="662543" y="674920"/>
                    <a:pt x="662672" y="674679"/>
                  </a:cubicBezTo>
                  <a:cubicBezTo>
                    <a:pt x="664424" y="672766"/>
                    <a:pt x="665695" y="670290"/>
                    <a:pt x="665695" y="666930"/>
                  </a:cubicBezTo>
                  <a:cubicBezTo>
                    <a:pt x="665695" y="645644"/>
                    <a:pt x="665695" y="624342"/>
                    <a:pt x="665695" y="603023"/>
                  </a:cubicBezTo>
                  <a:cubicBezTo>
                    <a:pt x="693669" y="603023"/>
                    <a:pt x="721643" y="603023"/>
                    <a:pt x="749649" y="603023"/>
                  </a:cubicBezTo>
                  <a:cubicBezTo>
                    <a:pt x="789504" y="603023"/>
                    <a:pt x="829407" y="603023"/>
                    <a:pt x="869262" y="603023"/>
                  </a:cubicBezTo>
                  <a:cubicBezTo>
                    <a:pt x="872509" y="603023"/>
                    <a:pt x="874937" y="601834"/>
                    <a:pt x="876802" y="600146"/>
                  </a:cubicBezTo>
                  <a:cubicBezTo>
                    <a:pt x="877140" y="599888"/>
                    <a:pt x="877509" y="599695"/>
                    <a:pt x="877799" y="599390"/>
                  </a:cubicBezTo>
                  <a:cubicBezTo>
                    <a:pt x="877992" y="599197"/>
                    <a:pt x="878120" y="598988"/>
                    <a:pt x="878265" y="598779"/>
                  </a:cubicBezTo>
                  <a:cubicBezTo>
                    <a:pt x="880034" y="596882"/>
                    <a:pt x="881304" y="594374"/>
                    <a:pt x="881304" y="590982"/>
                  </a:cubicBezTo>
                  <a:cubicBezTo>
                    <a:pt x="881304" y="542397"/>
                    <a:pt x="881304" y="493764"/>
                    <a:pt x="881304" y="445179"/>
                  </a:cubicBezTo>
                  <a:cubicBezTo>
                    <a:pt x="881352" y="437526"/>
                    <a:pt x="881336" y="431787"/>
                    <a:pt x="874230" y="426771"/>
                  </a:cubicBezTo>
                  <a:close/>
                  <a:moveTo>
                    <a:pt x="617962" y="60729"/>
                  </a:moveTo>
                  <a:cubicBezTo>
                    <a:pt x="643910" y="33494"/>
                    <a:pt x="681611" y="29346"/>
                    <a:pt x="710758" y="54169"/>
                  </a:cubicBezTo>
                  <a:cubicBezTo>
                    <a:pt x="747462" y="85423"/>
                    <a:pt x="760195" y="138606"/>
                    <a:pt x="760501" y="184828"/>
                  </a:cubicBezTo>
                  <a:cubicBezTo>
                    <a:pt x="760179" y="230374"/>
                    <a:pt x="747977" y="279698"/>
                    <a:pt x="714279" y="312302"/>
                  </a:cubicBezTo>
                  <a:cubicBezTo>
                    <a:pt x="688492" y="337238"/>
                    <a:pt x="652238" y="338765"/>
                    <a:pt x="624859" y="315486"/>
                  </a:cubicBezTo>
                  <a:cubicBezTo>
                    <a:pt x="589859" y="285695"/>
                    <a:pt x="576644" y="235583"/>
                    <a:pt x="575197" y="191419"/>
                  </a:cubicBezTo>
                  <a:cubicBezTo>
                    <a:pt x="573734" y="145600"/>
                    <a:pt x="585567" y="94732"/>
                    <a:pt x="617962" y="60729"/>
                  </a:cubicBezTo>
                  <a:close/>
                  <a:moveTo>
                    <a:pt x="241518" y="289055"/>
                  </a:moveTo>
                  <a:cubicBezTo>
                    <a:pt x="210586" y="311997"/>
                    <a:pt x="174766" y="299682"/>
                    <a:pt x="152998" y="270663"/>
                  </a:cubicBezTo>
                  <a:cubicBezTo>
                    <a:pt x="123529" y="231371"/>
                    <a:pt x="116760" y="176419"/>
                    <a:pt x="125394" y="129153"/>
                  </a:cubicBezTo>
                  <a:cubicBezTo>
                    <a:pt x="132307" y="91307"/>
                    <a:pt x="152692" y="44523"/>
                    <a:pt x="193271" y="33205"/>
                  </a:cubicBezTo>
                  <a:cubicBezTo>
                    <a:pt x="219428" y="25906"/>
                    <a:pt x="244460" y="42272"/>
                    <a:pt x="259637" y="62513"/>
                  </a:cubicBezTo>
                  <a:cubicBezTo>
                    <a:pt x="281871" y="92111"/>
                    <a:pt x="290296" y="130150"/>
                    <a:pt x="290553" y="166580"/>
                  </a:cubicBezTo>
                  <a:cubicBezTo>
                    <a:pt x="290247" y="209538"/>
                    <a:pt x="278093" y="261933"/>
                    <a:pt x="241518" y="289055"/>
                  </a:cubicBezTo>
                  <a:close/>
                  <a:moveTo>
                    <a:pt x="404073" y="522204"/>
                  </a:moveTo>
                  <a:cubicBezTo>
                    <a:pt x="405713" y="524005"/>
                    <a:pt x="407353" y="525838"/>
                    <a:pt x="408992" y="527638"/>
                  </a:cubicBezTo>
                  <a:cubicBezTo>
                    <a:pt x="407353" y="527590"/>
                    <a:pt x="405713" y="527622"/>
                    <a:pt x="404073" y="527590"/>
                  </a:cubicBezTo>
                  <a:cubicBezTo>
                    <a:pt x="404073" y="525805"/>
                    <a:pt x="404073" y="524005"/>
                    <a:pt x="404073" y="522204"/>
                  </a:cubicBezTo>
                  <a:close/>
                  <a:moveTo>
                    <a:pt x="347257" y="127240"/>
                  </a:moveTo>
                  <a:cubicBezTo>
                    <a:pt x="366533" y="83848"/>
                    <a:pt x="411082" y="38671"/>
                    <a:pt x="461902" y="63414"/>
                  </a:cubicBezTo>
                  <a:cubicBezTo>
                    <a:pt x="517143" y="90311"/>
                    <a:pt x="535358" y="164619"/>
                    <a:pt x="535696" y="220486"/>
                  </a:cubicBezTo>
                  <a:cubicBezTo>
                    <a:pt x="535422" y="266869"/>
                    <a:pt x="523975" y="316691"/>
                    <a:pt x="493124" y="352672"/>
                  </a:cubicBezTo>
                  <a:cubicBezTo>
                    <a:pt x="470423" y="379118"/>
                    <a:pt x="435729" y="393716"/>
                    <a:pt x="402562" y="377575"/>
                  </a:cubicBezTo>
                  <a:cubicBezTo>
                    <a:pt x="364363" y="358974"/>
                    <a:pt x="344379" y="315277"/>
                    <a:pt x="334958" y="276113"/>
                  </a:cubicBezTo>
                  <a:cubicBezTo>
                    <a:pt x="323302" y="227721"/>
                    <a:pt x="326967" y="172898"/>
                    <a:pt x="347257" y="127240"/>
                  </a:cubicBezTo>
                  <a:close/>
                  <a:moveTo>
                    <a:pt x="209669" y="581496"/>
                  </a:moveTo>
                  <a:cubicBezTo>
                    <a:pt x="209669" y="560950"/>
                    <a:pt x="209669" y="540371"/>
                    <a:pt x="209669" y="519809"/>
                  </a:cubicBezTo>
                  <a:cubicBezTo>
                    <a:pt x="212001" y="521577"/>
                    <a:pt x="215682" y="521850"/>
                    <a:pt x="217869" y="519712"/>
                  </a:cubicBezTo>
                  <a:cubicBezTo>
                    <a:pt x="235232" y="502847"/>
                    <a:pt x="256196" y="485790"/>
                    <a:pt x="279347" y="478008"/>
                  </a:cubicBezTo>
                  <a:cubicBezTo>
                    <a:pt x="281453" y="477301"/>
                    <a:pt x="284363" y="477012"/>
                    <a:pt x="287386" y="476722"/>
                  </a:cubicBezTo>
                  <a:cubicBezTo>
                    <a:pt x="284283" y="485452"/>
                    <a:pt x="280971" y="494150"/>
                    <a:pt x="278013" y="502880"/>
                  </a:cubicBezTo>
                  <a:cubicBezTo>
                    <a:pt x="275039" y="511609"/>
                    <a:pt x="251711" y="564744"/>
                    <a:pt x="273270" y="565644"/>
                  </a:cubicBezTo>
                  <a:cubicBezTo>
                    <a:pt x="278656" y="565869"/>
                    <a:pt x="284829" y="560017"/>
                    <a:pt x="289492" y="557895"/>
                  </a:cubicBezTo>
                  <a:cubicBezTo>
                    <a:pt x="297771" y="554069"/>
                    <a:pt x="306951" y="551898"/>
                    <a:pt x="315842" y="549985"/>
                  </a:cubicBezTo>
                  <a:cubicBezTo>
                    <a:pt x="334861" y="545870"/>
                    <a:pt x="354427" y="544471"/>
                    <a:pt x="373832" y="543731"/>
                  </a:cubicBezTo>
                  <a:cubicBezTo>
                    <a:pt x="375874" y="543651"/>
                    <a:pt x="377932" y="543683"/>
                    <a:pt x="379989" y="543635"/>
                  </a:cubicBezTo>
                  <a:cubicBezTo>
                    <a:pt x="379989" y="556255"/>
                    <a:pt x="379989" y="568844"/>
                    <a:pt x="379989" y="581480"/>
                  </a:cubicBezTo>
                  <a:cubicBezTo>
                    <a:pt x="323205" y="581496"/>
                    <a:pt x="266421" y="581496"/>
                    <a:pt x="209669" y="581496"/>
                  </a:cubicBezTo>
                  <a:close/>
                  <a:moveTo>
                    <a:pt x="283833" y="458587"/>
                  </a:moveTo>
                  <a:cubicBezTo>
                    <a:pt x="284781" y="460436"/>
                    <a:pt x="285746" y="462269"/>
                    <a:pt x="286678" y="464134"/>
                  </a:cubicBezTo>
                  <a:cubicBezTo>
                    <a:pt x="285762" y="464246"/>
                    <a:pt x="284862" y="464359"/>
                    <a:pt x="283961" y="464471"/>
                  </a:cubicBezTo>
                  <a:cubicBezTo>
                    <a:pt x="277965" y="465275"/>
                    <a:pt x="272241" y="467623"/>
                    <a:pt x="266711" y="470131"/>
                  </a:cubicBezTo>
                  <a:cubicBezTo>
                    <a:pt x="272418" y="466288"/>
                    <a:pt x="278125" y="462446"/>
                    <a:pt x="283833" y="458587"/>
                  </a:cubicBezTo>
                  <a:close/>
                  <a:moveTo>
                    <a:pt x="282659" y="425195"/>
                  </a:moveTo>
                  <a:cubicBezTo>
                    <a:pt x="284604" y="425613"/>
                    <a:pt x="286534" y="426063"/>
                    <a:pt x="288463" y="426481"/>
                  </a:cubicBezTo>
                  <a:cubicBezTo>
                    <a:pt x="286968" y="427478"/>
                    <a:pt x="285456" y="428491"/>
                    <a:pt x="283977" y="429504"/>
                  </a:cubicBezTo>
                  <a:cubicBezTo>
                    <a:pt x="283431" y="428121"/>
                    <a:pt x="283109" y="426626"/>
                    <a:pt x="282659" y="425195"/>
                  </a:cubicBezTo>
                  <a:close/>
                  <a:moveTo>
                    <a:pt x="367064" y="527960"/>
                  </a:moveTo>
                  <a:cubicBezTo>
                    <a:pt x="339315" y="529230"/>
                    <a:pt x="308254" y="531625"/>
                    <a:pt x="282402" y="543587"/>
                  </a:cubicBezTo>
                  <a:cubicBezTo>
                    <a:pt x="282772" y="542188"/>
                    <a:pt x="283013" y="540741"/>
                    <a:pt x="283383" y="539358"/>
                  </a:cubicBezTo>
                  <a:cubicBezTo>
                    <a:pt x="287096" y="525773"/>
                    <a:pt x="291646" y="512397"/>
                    <a:pt x="296260" y="499101"/>
                  </a:cubicBezTo>
                  <a:cubicBezTo>
                    <a:pt x="303800" y="477365"/>
                    <a:pt x="311646" y="455468"/>
                    <a:pt x="320842" y="434359"/>
                  </a:cubicBezTo>
                  <a:cubicBezTo>
                    <a:pt x="322385" y="434745"/>
                    <a:pt x="323929" y="435131"/>
                    <a:pt x="325456" y="435533"/>
                  </a:cubicBezTo>
                  <a:cubicBezTo>
                    <a:pt x="343623" y="455565"/>
                    <a:pt x="361806" y="475597"/>
                    <a:pt x="379973" y="495629"/>
                  </a:cubicBezTo>
                  <a:cubicBezTo>
                    <a:pt x="379973" y="506288"/>
                    <a:pt x="379973" y="516963"/>
                    <a:pt x="379973" y="527622"/>
                  </a:cubicBezTo>
                  <a:cubicBezTo>
                    <a:pt x="375649" y="527719"/>
                    <a:pt x="371340" y="527751"/>
                    <a:pt x="367064" y="527960"/>
                  </a:cubicBezTo>
                  <a:close/>
                  <a:moveTo>
                    <a:pt x="289058" y="468973"/>
                  </a:moveTo>
                  <a:cubicBezTo>
                    <a:pt x="289299" y="469520"/>
                    <a:pt x="289379" y="469761"/>
                    <a:pt x="289347" y="469729"/>
                  </a:cubicBezTo>
                  <a:cubicBezTo>
                    <a:pt x="289379" y="469745"/>
                    <a:pt x="289299" y="469520"/>
                    <a:pt x="289058" y="468973"/>
                  </a:cubicBezTo>
                  <a:close/>
                  <a:moveTo>
                    <a:pt x="294202" y="451610"/>
                  </a:moveTo>
                  <a:cubicBezTo>
                    <a:pt x="295151" y="450967"/>
                    <a:pt x="296099" y="450340"/>
                    <a:pt x="297048" y="449697"/>
                  </a:cubicBezTo>
                  <a:cubicBezTo>
                    <a:pt x="296469" y="451208"/>
                    <a:pt x="296003" y="452719"/>
                    <a:pt x="295424" y="454198"/>
                  </a:cubicBezTo>
                  <a:cubicBezTo>
                    <a:pt x="295022" y="453330"/>
                    <a:pt x="294636" y="452462"/>
                    <a:pt x="294202" y="451610"/>
                  </a:cubicBezTo>
                  <a:close/>
                  <a:moveTo>
                    <a:pt x="365440" y="443748"/>
                  </a:moveTo>
                  <a:cubicBezTo>
                    <a:pt x="366437" y="441063"/>
                    <a:pt x="366147" y="437382"/>
                    <a:pt x="365038" y="434874"/>
                  </a:cubicBezTo>
                  <a:cubicBezTo>
                    <a:pt x="356935" y="416610"/>
                    <a:pt x="343897" y="399842"/>
                    <a:pt x="333012" y="383218"/>
                  </a:cubicBezTo>
                  <a:cubicBezTo>
                    <a:pt x="332466" y="382366"/>
                    <a:pt x="331871" y="381546"/>
                    <a:pt x="331324" y="380694"/>
                  </a:cubicBezTo>
                  <a:cubicBezTo>
                    <a:pt x="347530" y="395035"/>
                    <a:pt x="363752" y="409327"/>
                    <a:pt x="379957" y="423668"/>
                  </a:cubicBezTo>
                  <a:cubicBezTo>
                    <a:pt x="379957" y="435694"/>
                    <a:pt x="379957" y="447719"/>
                    <a:pt x="379957" y="459729"/>
                  </a:cubicBezTo>
                  <a:cubicBezTo>
                    <a:pt x="375118" y="454423"/>
                    <a:pt x="370279" y="449086"/>
                    <a:pt x="365440" y="443748"/>
                  </a:cubicBezTo>
                  <a:close/>
                  <a:moveTo>
                    <a:pt x="227547" y="445356"/>
                  </a:moveTo>
                  <a:cubicBezTo>
                    <a:pt x="250618" y="413636"/>
                    <a:pt x="273704" y="381916"/>
                    <a:pt x="296775" y="350196"/>
                  </a:cubicBezTo>
                  <a:cubicBezTo>
                    <a:pt x="297032" y="350421"/>
                    <a:pt x="297289" y="350646"/>
                    <a:pt x="297546" y="350871"/>
                  </a:cubicBezTo>
                  <a:cubicBezTo>
                    <a:pt x="303624" y="360935"/>
                    <a:pt x="310392" y="370646"/>
                    <a:pt x="316742" y="380389"/>
                  </a:cubicBezTo>
                  <a:cubicBezTo>
                    <a:pt x="324138" y="391707"/>
                    <a:pt x="331582" y="403025"/>
                    <a:pt x="338848" y="414440"/>
                  </a:cubicBezTo>
                  <a:cubicBezTo>
                    <a:pt x="336935" y="412334"/>
                    <a:pt x="335022" y="410211"/>
                    <a:pt x="333109" y="408089"/>
                  </a:cubicBezTo>
                  <a:cubicBezTo>
                    <a:pt x="329652" y="404311"/>
                    <a:pt x="322803" y="403314"/>
                    <a:pt x="318495" y="406224"/>
                  </a:cubicBezTo>
                  <a:cubicBezTo>
                    <a:pt x="313077" y="409874"/>
                    <a:pt x="307675" y="413491"/>
                    <a:pt x="302257" y="417173"/>
                  </a:cubicBezTo>
                  <a:cubicBezTo>
                    <a:pt x="293800" y="415195"/>
                    <a:pt x="285296" y="413347"/>
                    <a:pt x="276791" y="411578"/>
                  </a:cubicBezTo>
                  <a:cubicBezTo>
                    <a:pt x="275955" y="411273"/>
                    <a:pt x="275055" y="411240"/>
                    <a:pt x="274122" y="411337"/>
                  </a:cubicBezTo>
                  <a:cubicBezTo>
                    <a:pt x="271228" y="411546"/>
                    <a:pt x="269187" y="413620"/>
                    <a:pt x="268527" y="416047"/>
                  </a:cubicBezTo>
                  <a:cubicBezTo>
                    <a:pt x="268495" y="416176"/>
                    <a:pt x="268511" y="416321"/>
                    <a:pt x="268495" y="416417"/>
                  </a:cubicBezTo>
                  <a:cubicBezTo>
                    <a:pt x="268334" y="417157"/>
                    <a:pt x="268318" y="417896"/>
                    <a:pt x="268431" y="418636"/>
                  </a:cubicBezTo>
                  <a:cubicBezTo>
                    <a:pt x="268431" y="418668"/>
                    <a:pt x="268431" y="418700"/>
                    <a:pt x="268431" y="418748"/>
                  </a:cubicBezTo>
                  <a:cubicBezTo>
                    <a:pt x="269444" y="424858"/>
                    <a:pt x="271389" y="430694"/>
                    <a:pt x="273624" y="436465"/>
                  </a:cubicBezTo>
                  <a:cubicBezTo>
                    <a:pt x="257370" y="447430"/>
                    <a:pt x="241100" y="458362"/>
                    <a:pt x="224846" y="469327"/>
                  </a:cubicBezTo>
                  <a:cubicBezTo>
                    <a:pt x="225746" y="461336"/>
                    <a:pt x="226647" y="453346"/>
                    <a:pt x="227547" y="445356"/>
                  </a:cubicBezTo>
                  <a:close/>
                  <a:moveTo>
                    <a:pt x="213464" y="463250"/>
                  </a:moveTo>
                  <a:cubicBezTo>
                    <a:pt x="212901" y="468217"/>
                    <a:pt x="212354" y="473137"/>
                    <a:pt x="211791" y="478121"/>
                  </a:cubicBezTo>
                  <a:cubicBezTo>
                    <a:pt x="208303" y="480468"/>
                    <a:pt x="204798" y="482831"/>
                    <a:pt x="201325" y="485163"/>
                  </a:cubicBezTo>
                  <a:cubicBezTo>
                    <a:pt x="200489" y="477880"/>
                    <a:pt x="199669" y="470597"/>
                    <a:pt x="198849" y="463298"/>
                  </a:cubicBezTo>
                  <a:cubicBezTo>
                    <a:pt x="203383" y="466835"/>
                    <a:pt x="208930" y="466819"/>
                    <a:pt x="213464" y="463250"/>
                  </a:cubicBezTo>
                  <a:close/>
                  <a:moveTo>
                    <a:pt x="185554" y="528281"/>
                  </a:moveTo>
                  <a:cubicBezTo>
                    <a:pt x="185554" y="546030"/>
                    <a:pt x="185554" y="563763"/>
                    <a:pt x="185554" y="581496"/>
                  </a:cubicBezTo>
                  <a:cubicBezTo>
                    <a:pt x="154413" y="581496"/>
                    <a:pt x="123287" y="581496"/>
                    <a:pt x="92162" y="581496"/>
                  </a:cubicBezTo>
                  <a:cubicBezTo>
                    <a:pt x="69494" y="581496"/>
                    <a:pt x="46841" y="581496"/>
                    <a:pt x="24172" y="581496"/>
                  </a:cubicBezTo>
                  <a:cubicBezTo>
                    <a:pt x="24172" y="530162"/>
                    <a:pt x="24172" y="478764"/>
                    <a:pt x="24172" y="427398"/>
                  </a:cubicBezTo>
                  <a:cubicBezTo>
                    <a:pt x="43690" y="410967"/>
                    <a:pt x="63191" y="394488"/>
                    <a:pt x="82709" y="378057"/>
                  </a:cubicBezTo>
                  <a:cubicBezTo>
                    <a:pt x="69960" y="396241"/>
                    <a:pt x="56970" y="414279"/>
                    <a:pt x="47565" y="434214"/>
                  </a:cubicBezTo>
                  <a:cubicBezTo>
                    <a:pt x="45555" y="438507"/>
                    <a:pt x="44446" y="447655"/>
                    <a:pt x="52130" y="446964"/>
                  </a:cubicBezTo>
                  <a:cubicBezTo>
                    <a:pt x="55330" y="446674"/>
                    <a:pt x="58015" y="444761"/>
                    <a:pt x="60957" y="443555"/>
                  </a:cubicBezTo>
                  <a:cubicBezTo>
                    <a:pt x="66953" y="441144"/>
                    <a:pt x="73224" y="439263"/>
                    <a:pt x="79429" y="437478"/>
                  </a:cubicBezTo>
                  <a:cubicBezTo>
                    <a:pt x="95989" y="432639"/>
                    <a:pt x="112853" y="428748"/>
                    <a:pt x="129734" y="425147"/>
                  </a:cubicBezTo>
                  <a:cubicBezTo>
                    <a:pt x="125586" y="438507"/>
                    <a:pt x="118352" y="450581"/>
                    <a:pt x="112580" y="463443"/>
                  </a:cubicBezTo>
                  <a:cubicBezTo>
                    <a:pt x="106117" y="477848"/>
                    <a:pt x="122017" y="475034"/>
                    <a:pt x="130972" y="477413"/>
                  </a:cubicBezTo>
                  <a:cubicBezTo>
                    <a:pt x="150908" y="482671"/>
                    <a:pt x="169734" y="496979"/>
                    <a:pt x="185554" y="511384"/>
                  </a:cubicBezTo>
                  <a:cubicBezTo>
                    <a:pt x="185554" y="517027"/>
                    <a:pt x="185554" y="522638"/>
                    <a:pt x="185554" y="528281"/>
                  </a:cubicBezTo>
                  <a:close/>
                  <a:moveTo>
                    <a:pt x="187161" y="497108"/>
                  </a:moveTo>
                  <a:cubicBezTo>
                    <a:pt x="174975" y="486979"/>
                    <a:pt x="161808" y="477880"/>
                    <a:pt x="147789" y="471047"/>
                  </a:cubicBezTo>
                  <a:cubicBezTo>
                    <a:pt x="141599" y="468025"/>
                    <a:pt x="135088" y="465693"/>
                    <a:pt x="128320" y="464471"/>
                  </a:cubicBezTo>
                  <a:cubicBezTo>
                    <a:pt x="127403" y="464295"/>
                    <a:pt x="126455" y="464359"/>
                    <a:pt x="125538" y="464262"/>
                  </a:cubicBezTo>
                  <a:cubicBezTo>
                    <a:pt x="132885" y="449632"/>
                    <a:pt x="141133" y="435131"/>
                    <a:pt x="143866" y="418781"/>
                  </a:cubicBezTo>
                  <a:cubicBezTo>
                    <a:pt x="143866" y="418748"/>
                    <a:pt x="143866" y="418716"/>
                    <a:pt x="143866" y="418684"/>
                  </a:cubicBezTo>
                  <a:cubicBezTo>
                    <a:pt x="143979" y="417912"/>
                    <a:pt x="143962" y="417141"/>
                    <a:pt x="143786" y="416353"/>
                  </a:cubicBezTo>
                  <a:cubicBezTo>
                    <a:pt x="143770" y="416256"/>
                    <a:pt x="143786" y="416160"/>
                    <a:pt x="143770" y="416064"/>
                  </a:cubicBezTo>
                  <a:cubicBezTo>
                    <a:pt x="143110" y="413620"/>
                    <a:pt x="141053" y="411498"/>
                    <a:pt x="138110" y="411337"/>
                  </a:cubicBezTo>
                  <a:cubicBezTo>
                    <a:pt x="137162" y="411192"/>
                    <a:pt x="136262" y="411273"/>
                    <a:pt x="135410" y="411594"/>
                  </a:cubicBezTo>
                  <a:cubicBezTo>
                    <a:pt x="119220" y="414938"/>
                    <a:pt x="103095" y="418668"/>
                    <a:pt x="87114" y="422848"/>
                  </a:cubicBezTo>
                  <a:cubicBezTo>
                    <a:pt x="79317" y="424906"/>
                    <a:pt x="71535" y="427205"/>
                    <a:pt x="63899" y="429874"/>
                  </a:cubicBezTo>
                  <a:cubicBezTo>
                    <a:pt x="79654" y="403138"/>
                    <a:pt x="99091" y="378186"/>
                    <a:pt x="114542" y="351193"/>
                  </a:cubicBezTo>
                  <a:cubicBezTo>
                    <a:pt x="114960" y="350855"/>
                    <a:pt x="115378" y="350501"/>
                    <a:pt x="115779" y="350164"/>
                  </a:cubicBezTo>
                  <a:cubicBezTo>
                    <a:pt x="138770" y="381900"/>
                    <a:pt x="161760" y="413620"/>
                    <a:pt x="184766" y="445340"/>
                  </a:cubicBezTo>
                  <a:cubicBezTo>
                    <a:pt x="186567" y="461304"/>
                    <a:pt x="188383" y="477253"/>
                    <a:pt x="190184" y="493217"/>
                  </a:cubicBezTo>
                  <a:cubicBezTo>
                    <a:pt x="188946" y="494359"/>
                    <a:pt x="187949" y="495645"/>
                    <a:pt x="187161" y="497108"/>
                  </a:cubicBezTo>
                  <a:close/>
                  <a:moveTo>
                    <a:pt x="367031" y="654808"/>
                  </a:moveTo>
                  <a:cubicBezTo>
                    <a:pt x="314572" y="654808"/>
                    <a:pt x="262113" y="654808"/>
                    <a:pt x="209653" y="654808"/>
                  </a:cubicBezTo>
                  <a:cubicBezTo>
                    <a:pt x="209653" y="638393"/>
                    <a:pt x="209653" y="622010"/>
                    <a:pt x="209653" y="605596"/>
                  </a:cubicBezTo>
                  <a:cubicBezTo>
                    <a:pt x="243769" y="605596"/>
                    <a:pt x="277868" y="605596"/>
                    <a:pt x="311984" y="605596"/>
                  </a:cubicBezTo>
                  <a:cubicBezTo>
                    <a:pt x="338671" y="605596"/>
                    <a:pt x="365343" y="605596"/>
                    <a:pt x="392031" y="605596"/>
                  </a:cubicBezTo>
                  <a:cubicBezTo>
                    <a:pt x="395391" y="605596"/>
                    <a:pt x="397899" y="604342"/>
                    <a:pt x="399796" y="602573"/>
                  </a:cubicBezTo>
                  <a:cubicBezTo>
                    <a:pt x="400021" y="602380"/>
                    <a:pt x="400247" y="602236"/>
                    <a:pt x="400456" y="602075"/>
                  </a:cubicBezTo>
                  <a:cubicBezTo>
                    <a:pt x="400761" y="601737"/>
                    <a:pt x="400970" y="601416"/>
                    <a:pt x="401227" y="601062"/>
                  </a:cubicBezTo>
                  <a:cubicBezTo>
                    <a:pt x="402835" y="599245"/>
                    <a:pt x="403992" y="596866"/>
                    <a:pt x="404025" y="593747"/>
                  </a:cubicBezTo>
                  <a:cubicBezTo>
                    <a:pt x="408285" y="615226"/>
                    <a:pt x="412835" y="638103"/>
                    <a:pt x="416275" y="654824"/>
                  </a:cubicBezTo>
                  <a:cubicBezTo>
                    <a:pt x="399861" y="654808"/>
                    <a:pt x="383446" y="654808"/>
                    <a:pt x="367031" y="654808"/>
                  </a:cubicBezTo>
                  <a:close/>
                  <a:moveTo>
                    <a:pt x="442320" y="558458"/>
                  </a:moveTo>
                  <a:cubicBezTo>
                    <a:pt x="435552" y="560886"/>
                    <a:pt x="430150" y="562815"/>
                    <a:pt x="430150" y="562815"/>
                  </a:cubicBezTo>
                  <a:cubicBezTo>
                    <a:pt x="430150" y="562815"/>
                    <a:pt x="413607" y="556320"/>
                    <a:pt x="404073" y="552606"/>
                  </a:cubicBezTo>
                  <a:cubicBezTo>
                    <a:pt x="404073" y="549583"/>
                    <a:pt x="404073" y="546561"/>
                    <a:pt x="404073" y="543554"/>
                  </a:cubicBezTo>
                  <a:cubicBezTo>
                    <a:pt x="408703" y="543635"/>
                    <a:pt x="413317" y="543683"/>
                    <a:pt x="417947" y="543860"/>
                  </a:cubicBezTo>
                  <a:cubicBezTo>
                    <a:pt x="420375" y="543956"/>
                    <a:pt x="422835" y="544069"/>
                    <a:pt x="425262" y="544198"/>
                  </a:cubicBezTo>
                  <a:cubicBezTo>
                    <a:pt x="428655" y="545821"/>
                    <a:pt x="432754" y="545709"/>
                    <a:pt x="436098" y="543940"/>
                  </a:cubicBezTo>
                  <a:cubicBezTo>
                    <a:pt x="436291" y="543908"/>
                    <a:pt x="436468" y="543988"/>
                    <a:pt x="436677" y="543940"/>
                  </a:cubicBezTo>
                  <a:cubicBezTo>
                    <a:pt x="434796" y="544455"/>
                    <a:pt x="436243" y="544005"/>
                    <a:pt x="437883" y="543860"/>
                  </a:cubicBezTo>
                  <a:cubicBezTo>
                    <a:pt x="439362" y="543731"/>
                    <a:pt x="440857" y="543667"/>
                    <a:pt x="442320" y="543587"/>
                  </a:cubicBezTo>
                  <a:cubicBezTo>
                    <a:pt x="442320" y="548570"/>
                    <a:pt x="442320" y="553506"/>
                    <a:pt x="442320" y="558458"/>
                  </a:cubicBezTo>
                  <a:close/>
                  <a:moveTo>
                    <a:pt x="466452" y="511851"/>
                  </a:moveTo>
                  <a:cubicBezTo>
                    <a:pt x="490567" y="485372"/>
                    <a:pt x="514683" y="458861"/>
                    <a:pt x="538798" y="432414"/>
                  </a:cubicBezTo>
                  <a:cubicBezTo>
                    <a:pt x="540776" y="433813"/>
                    <a:pt x="542737" y="435195"/>
                    <a:pt x="544715" y="436594"/>
                  </a:cubicBezTo>
                  <a:cubicBezTo>
                    <a:pt x="554120" y="457880"/>
                    <a:pt x="562319" y="479809"/>
                    <a:pt x="570229" y="501658"/>
                  </a:cubicBezTo>
                  <a:cubicBezTo>
                    <a:pt x="574940" y="514664"/>
                    <a:pt x="579489" y="527719"/>
                    <a:pt x="583284" y="541030"/>
                  </a:cubicBezTo>
                  <a:cubicBezTo>
                    <a:pt x="583525" y="541802"/>
                    <a:pt x="583621" y="542590"/>
                    <a:pt x="583830" y="543362"/>
                  </a:cubicBezTo>
                  <a:cubicBezTo>
                    <a:pt x="557592" y="531047"/>
                    <a:pt x="525149" y="529101"/>
                    <a:pt x="497127" y="527654"/>
                  </a:cubicBezTo>
                  <a:cubicBezTo>
                    <a:pt x="486870" y="527108"/>
                    <a:pt x="476661" y="526979"/>
                    <a:pt x="466420" y="527043"/>
                  </a:cubicBezTo>
                  <a:cubicBezTo>
                    <a:pt x="466452" y="521947"/>
                    <a:pt x="466452" y="516899"/>
                    <a:pt x="466452" y="511851"/>
                  </a:cubicBezTo>
                  <a:close/>
                  <a:moveTo>
                    <a:pt x="641595" y="654808"/>
                  </a:moveTo>
                  <a:cubicBezTo>
                    <a:pt x="575422" y="654808"/>
                    <a:pt x="509233" y="654808"/>
                    <a:pt x="443011" y="654808"/>
                  </a:cubicBezTo>
                  <a:cubicBezTo>
                    <a:pt x="446243" y="640451"/>
                    <a:pt x="450423" y="621608"/>
                    <a:pt x="454490" y="602991"/>
                  </a:cubicBezTo>
                  <a:cubicBezTo>
                    <a:pt x="516853" y="602991"/>
                    <a:pt x="579232" y="602991"/>
                    <a:pt x="641595" y="602991"/>
                  </a:cubicBezTo>
                  <a:cubicBezTo>
                    <a:pt x="641595" y="620274"/>
                    <a:pt x="641595" y="637525"/>
                    <a:pt x="641595" y="654808"/>
                  </a:cubicBezTo>
                  <a:close/>
                  <a:moveTo>
                    <a:pt x="641595" y="578892"/>
                  </a:moveTo>
                  <a:cubicBezTo>
                    <a:pt x="619087" y="578892"/>
                    <a:pt x="596547" y="578892"/>
                    <a:pt x="574023" y="578892"/>
                  </a:cubicBezTo>
                  <a:cubicBezTo>
                    <a:pt x="538188" y="578892"/>
                    <a:pt x="502304" y="578892"/>
                    <a:pt x="466468" y="578892"/>
                  </a:cubicBezTo>
                  <a:cubicBezTo>
                    <a:pt x="466468" y="566914"/>
                    <a:pt x="466468" y="554969"/>
                    <a:pt x="466468" y="542992"/>
                  </a:cubicBezTo>
                  <a:cubicBezTo>
                    <a:pt x="474426" y="542976"/>
                    <a:pt x="482384" y="543120"/>
                    <a:pt x="490326" y="543378"/>
                  </a:cubicBezTo>
                  <a:cubicBezTo>
                    <a:pt x="509988" y="544069"/>
                    <a:pt x="529651" y="545773"/>
                    <a:pt x="548959" y="549664"/>
                  </a:cubicBezTo>
                  <a:cubicBezTo>
                    <a:pt x="557400" y="551336"/>
                    <a:pt x="565744" y="553619"/>
                    <a:pt x="573830" y="556625"/>
                  </a:cubicBezTo>
                  <a:cubicBezTo>
                    <a:pt x="579731" y="558812"/>
                    <a:pt x="585165" y="563956"/>
                    <a:pt x="591161" y="565387"/>
                  </a:cubicBezTo>
                  <a:cubicBezTo>
                    <a:pt x="615309" y="571110"/>
                    <a:pt x="590808" y="511754"/>
                    <a:pt x="588541" y="505355"/>
                  </a:cubicBezTo>
                  <a:cubicBezTo>
                    <a:pt x="582496" y="488169"/>
                    <a:pt x="576097" y="470983"/>
                    <a:pt x="569313" y="453989"/>
                  </a:cubicBezTo>
                  <a:cubicBezTo>
                    <a:pt x="593396" y="470999"/>
                    <a:pt x="617496" y="487992"/>
                    <a:pt x="641595" y="505018"/>
                  </a:cubicBezTo>
                  <a:cubicBezTo>
                    <a:pt x="641595" y="529600"/>
                    <a:pt x="641595" y="554246"/>
                    <a:pt x="641595" y="578892"/>
                  </a:cubicBezTo>
                  <a:close/>
                  <a:moveTo>
                    <a:pt x="857236" y="578892"/>
                  </a:moveTo>
                  <a:cubicBezTo>
                    <a:pt x="793394" y="578892"/>
                    <a:pt x="729569" y="578892"/>
                    <a:pt x="665711" y="578892"/>
                  </a:cubicBezTo>
                  <a:cubicBezTo>
                    <a:pt x="665711" y="558377"/>
                    <a:pt x="665711" y="537799"/>
                    <a:pt x="665711" y="517268"/>
                  </a:cubicBezTo>
                  <a:cubicBezTo>
                    <a:pt x="665711" y="511111"/>
                    <a:pt x="665711" y="504921"/>
                    <a:pt x="665711" y="498796"/>
                  </a:cubicBezTo>
                  <a:cubicBezTo>
                    <a:pt x="665711" y="490307"/>
                    <a:pt x="655212" y="485114"/>
                    <a:pt x="649039" y="480806"/>
                  </a:cubicBezTo>
                  <a:cubicBezTo>
                    <a:pt x="624473" y="463475"/>
                    <a:pt x="599875" y="446128"/>
                    <a:pt x="575293" y="428780"/>
                  </a:cubicBezTo>
                  <a:cubicBezTo>
                    <a:pt x="564570" y="421208"/>
                    <a:pt x="553830" y="413668"/>
                    <a:pt x="543107" y="406064"/>
                  </a:cubicBezTo>
                  <a:cubicBezTo>
                    <a:pt x="538879" y="403057"/>
                    <a:pt x="531934" y="404247"/>
                    <a:pt x="528509" y="407945"/>
                  </a:cubicBezTo>
                  <a:cubicBezTo>
                    <a:pt x="507834" y="430661"/>
                    <a:pt x="487143" y="453378"/>
                    <a:pt x="466468" y="476095"/>
                  </a:cubicBezTo>
                  <a:cubicBezTo>
                    <a:pt x="466468" y="466578"/>
                    <a:pt x="466468" y="457028"/>
                    <a:pt x="466468" y="447542"/>
                  </a:cubicBezTo>
                  <a:cubicBezTo>
                    <a:pt x="500294" y="424745"/>
                    <a:pt x="534168" y="401932"/>
                    <a:pt x="567994" y="379135"/>
                  </a:cubicBezTo>
                  <a:cubicBezTo>
                    <a:pt x="597914" y="412141"/>
                    <a:pt x="627865" y="445115"/>
                    <a:pt x="657785" y="478105"/>
                  </a:cubicBezTo>
                  <a:cubicBezTo>
                    <a:pt x="662061" y="482815"/>
                    <a:pt x="670566" y="482815"/>
                    <a:pt x="674842" y="478105"/>
                  </a:cubicBezTo>
                  <a:cubicBezTo>
                    <a:pt x="704890" y="445099"/>
                    <a:pt x="734922" y="412093"/>
                    <a:pt x="764970" y="379102"/>
                  </a:cubicBezTo>
                  <a:cubicBezTo>
                    <a:pt x="795726" y="400822"/>
                    <a:pt x="826481" y="422510"/>
                    <a:pt x="857236" y="444231"/>
                  </a:cubicBezTo>
                  <a:cubicBezTo>
                    <a:pt x="857236" y="489102"/>
                    <a:pt x="857236" y="533989"/>
                    <a:pt x="857236" y="578892"/>
                  </a:cubicBezTo>
                  <a:close/>
                </a:path>
              </a:pathLst>
            </a:custGeom>
            <a:grpFill/>
            <a:ln w="15933" cap="flat">
              <a:noFill/>
              <a:prstDash val="solid"/>
              <a:miter/>
            </a:ln>
          </p:spPr>
          <p:txBody>
            <a:bodyPr rtlCol="0" anchor="ctr"/>
            <a:lstStyle/>
            <a:p>
              <a:pPr algn="ctr"/>
              <a:endParaRPr lang="zh-CN" altLang="en-US">
                <a:solidFill>
                  <a:schemeClr val="bg1"/>
                </a:solidFill>
              </a:endParaRPr>
            </a:p>
          </p:txBody>
        </p:sp>
        <p:sp>
          <p:nvSpPr>
            <p:cNvPr id="122" name="任意多边形: 形状 121">
              <a:extLst>
                <a:ext uri="{FF2B5EF4-FFF2-40B4-BE49-F238E27FC236}">
                  <a16:creationId xmlns:a16="http://schemas.microsoft.com/office/drawing/2014/main" id="{D68326DF-75D6-4695-A641-2D13DE041AE6}"/>
                </a:ext>
              </a:extLst>
            </p:cNvPr>
            <p:cNvSpPr/>
            <p:nvPr/>
          </p:nvSpPr>
          <p:spPr>
            <a:xfrm>
              <a:off x="7060608" y="3981595"/>
              <a:ext cx="4919" cy="5434"/>
            </a:xfrm>
            <a:custGeom>
              <a:avLst/>
              <a:gdLst>
                <a:gd name="connsiteX0" fmla="*/ 0 w 4919"/>
                <a:gd name="connsiteY0" fmla="*/ 0 h 5434"/>
                <a:gd name="connsiteX1" fmla="*/ 0 w 4919"/>
                <a:gd name="connsiteY1" fmla="*/ 5386 h 5434"/>
                <a:gd name="connsiteX2" fmla="*/ 4920 w 4919"/>
                <a:gd name="connsiteY2" fmla="*/ 5434 h 5434"/>
                <a:gd name="connsiteX3" fmla="*/ 0 w 4919"/>
                <a:gd name="connsiteY3" fmla="*/ 0 h 5434"/>
              </a:gdLst>
              <a:ahLst/>
              <a:cxnLst>
                <a:cxn ang="0">
                  <a:pos x="connsiteX0" y="connsiteY0"/>
                </a:cxn>
                <a:cxn ang="0">
                  <a:pos x="connsiteX1" y="connsiteY1"/>
                </a:cxn>
                <a:cxn ang="0">
                  <a:pos x="connsiteX2" y="connsiteY2"/>
                </a:cxn>
                <a:cxn ang="0">
                  <a:pos x="connsiteX3" y="connsiteY3"/>
                </a:cxn>
              </a:cxnLst>
              <a:rect l="l" t="t" r="r" b="b"/>
              <a:pathLst>
                <a:path w="4919" h="5434">
                  <a:moveTo>
                    <a:pt x="0" y="0"/>
                  </a:moveTo>
                  <a:cubicBezTo>
                    <a:pt x="0" y="1785"/>
                    <a:pt x="0" y="3601"/>
                    <a:pt x="0" y="5386"/>
                  </a:cubicBezTo>
                  <a:cubicBezTo>
                    <a:pt x="1640" y="5418"/>
                    <a:pt x="3280" y="5386"/>
                    <a:pt x="4920" y="5434"/>
                  </a:cubicBezTo>
                  <a:cubicBezTo>
                    <a:pt x="3280" y="3633"/>
                    <a:pt x="1640" y="1817"/>
                    <a:pt x="0" y="0"/>
                  </a:cubicBezTo>
                  <a:close/>
                </a:path>
              </a:pathLst>
            </a:custGeom>
            <a:grpFill/>
            <a:ln w="15933" cap="flat">
              <a:noFill/>
              <a:prstDash val="solid"/>
              <a:miter/>
            </a:ln>
          </p:spPr>
          <p:txBody>
            <a:bodyPr rtlCol="0" anchor="ctr"/>
            <a:lstStyle/>
            <a:p>
              <a:pPr algn="ctr"/>
              <a:endParaRPr lang="zh-CN" altLang="en-US">
                <a:solidFill>
                  <a:schemeClr val="bg1"/>
                </a:solidFill>
              </a:endParaRPr>
            </a:p>
          </p:txBody>
        </p:sp>
        <p:sp>
          <p:nvSpPr>
            <p:cNvPr id="123" name="任意多边形: 形状 122">
              <a:extLst>
                <a:ext uri="{FF2B5EF4-FFF2-40B4-BE49-F238E27FC236}">
                  <a16:creationId xmlns:a16="http://schemas.microsoft.com/office/drawing/2014/main" id="{F5844771-A10B-493A-AEC9-6A6AC6BC5331}"/>
                </a:ext>
              </a:extLst>
            </p:cNvPr>
            <p:cNvSpPr/>
            <p:nvPr/>
          </p:nvSpPr>
          <p:spPr>
            <a:xfrm>
              <a:off x="6945593" y="3928364"/>
              <a:ext cx="296" cy="758"/>
            </a:xfrm>
            <a:custGeom>
              <a:avLst/>
              <a:gdLst>
                <a:gd name="connsiteX0" fmla="*/ 0 w 296"/>
                <a:gd name="connsiteY0" fmla="*/ 0 h 758"/>
                <a:gd name="connsiteX1" fmla="*/ 289 w 296"/>
                <a:gd name="connsiteY1" fmla="*/ 756 h 758"/>
              </a:gdLst>
              <a:ahLst/>
              <a:cxnLst>
                <a:cxn ang="0">
                  <a:pos x="connsiteX0" y="connsiteY0"/>
                </a:cxn>
                <a:cxn ang="0">
                  <a:pos x="connsiteX1" y="connsiteY1"/>
                </a:cxn>
              </a:cxnLst>
              <a:rect l="l" t="t" r="r" b="b"/>
              <a:pathLst>
                <a:path w="296" h="758">
                  <a:moveTo>
                    <a:pt x="0" y="0"/>
                  </a:moveTo>
                  <a:cubicBezTo>
                    <a:pt x="241" y="547"/>
                    <a:pt x="322" y="788"/>
                    <a:pt x="289" y="756"/>
                  </a:cubicBezTo>
                </a:path>
              </a:pathLst>
            </a:custGeom>
            <a:grpFill/>
            <a:ln w="15933" cap="flat">
              <a:noFill/>
              <a:prstDash val="solid"/>
              <a:miter/>
            </a:ln>
          </p:spPr>
          <p:txBody>
            <a:bodyPr rtlCol="0" anchor="ctr"/>
            <a:lstStyle/>
            <a:p>
              <a:pPr algn="ctr"/>
              <a:endParaRPr lang="zh-CN" altLang="en-US">
                <a:solidFill>
                  <a:schemeClr val="bg1"/>
                </a:solidFill>
              </a:endParaRPr>
            </a:p>
          </p:txBody>
        </p:sp>
        <p:sp>
          <p:nvSpPr>
            <p:cNvPr id="124" name="任意多边形: 形状 123">
              <a:extLst>
                <a:ext uri="{FF2B5EF4-FFF2-40B4-BE49-F238E27FC236}">
                  <a16:creationId xmlns:a16="http://schemas.microsoft.com/office/drawing/2014/main" id="{400E6EAD-3189-4B63-9976-D83A64F4A197}"/>
                </a:ext>
              </a:extLst>
            </p:cNvPr>
            <p:cNvSpPr/>
            <p:nvPr/>
          </p:nvSpPr>
          <p:spPr>
            <a:xfrm>
              <a:off x="6950737" y="3909087"/>
              <a:ext cx="2845" cy="4501"/>
            </a:xfrm>
            <a:custGeom>
              <a:avLst/>
              <a:gdLst>
                <a:gd name="connsiteX0" fmla="*/ 0 w 2845"/>
                <a:gd name="connsiteY0" fmla="*/ 1913 h 4501"/>
                <a:gd name="connsiteX1" fmla="*/ 1222 w 2845"/>
                <a:gd name="connsiteY1" fmla="*/ 4502 h 4501"/>
                <a:gd name="connsiteX2" fmla="*/ 2846 w 2845"/>
                <a:gd name="connsiteY2" fmla="*/ 0 h 4501"/>
                <a:gd name="connsiteX3" fmla="*/ 0 w 2845"/>
                <a:gd name="connsiteY3" fmla="*/ 1913 h 4501"/>
              </a:gdLst>
              <a:ahLst/>
              <a:cxnLst>
                <a:cxn ang="0">
                  <a:pos x="connsiteX0" y="connsiteY0"/>
                </a:cxn>
                <a:cxn ang="0">
                  <a:pos x="connsiteX1" y="connsiteY1"/>
                </a:cxn>
                <a:cxn ang="0">
                  <a:pos x="connsiteX2" y="connsiteY2"/>
                </a:cxn>
                <a:cxn ang="0">
                  <a:pos x="connsiteX3" y="connsiteY3"/>
                </a:cxn>
              </a:cxnLst>
              <a:rect l="l" t="t" r="r" b="b"/>
              <a:pathLst>
                <a:path w="2845" h="4501">
                  <a:moveTo>
                    <a:pt x="0" y="1913"/>
                  </a:moveTo>
                  <a:cubicBezTo>
                    <a:pt x="418" y="2781"/>
                    <a:pt x="804" y="3633"/>
                    <a:pt x="1222" y="4502"/>
                  </a:cubicBezTo>
                  <a:cubicBezTo>
                    <a:pt x="1801" y="3006"/>
                    <a:pt x="2251" y="1479"/>
                    <a:pt x="2846" y="0"/>
                  </a:cubicBezTo>
                  <a:cubicBezTo>
                    <a:pt x="1897" y="627"/>
                    <a:pt x="965" y="1254"/>
                    <a:pt x="0" y="1913"/>
                  </a:cubicBezTo>
                  <a:close/>
                </a:path>
              </a:pathLst>
            </a:custGeom>
            <a:grpFill/>
            <a:ln w="15933" cap="flat">
              <a:noFill/>
              <a:prstDash val="solid"/>
              <a:miter/>
            </a:ln>
          </p:spPr>
          <p:txBody>
            <a:bodyPr rtlCol="0" anchor="ctr"/>
            <a:lstStyle/>
            <a:p>
              <a:pPr algn="ctr"/>
              <a:endParaRPr lang="zh-CN" altLang="en-US">
                <a:solidFill>
                  <a:schemeClr val="bg1"/>
                </a:solidFill>
              </a:endParaRPr>
            </a:p>
          </p:txBody>
        </p:sp>
        <p:sp>
          <p:nvSpPr>
            <p:cNvPr id="125" name="任意多边形: 形状 124">
              <a:extLst>
                <a:ext uri="{FF2B5EF4-FFF2-40B4-BE49-F238E27FC236}">
                  <a16:creationId xmlns:a16="http://schemas.microsoft.com/office/drawing/2014/main" id="{5F84611F-7548-4D93-B6E2-C24E1AD7E249}"/>
                </a:ext>
              </a:extLst>
            </p:cNvPr>
            <p:cNvSpPr/>
            <p:nvPr/>
          </p:nvSpPr>
          <p:spPr>
            <a:xfrm>
              <a:off x="6939178" y="3884586"/>
              <a:ext cx="5803" cy="4324"/>
            </a:xfrm>
            <a:custGeom>
              <a:avLst/>
              <a:gdLst>
                <a:gd name="connsiteX0" fmla="*/ 5804 w 5803"/>
                <a:gd name="connsiteY0" fmla="*/ 1286 h 4324"/>
                <a:gd name="connsiteX1" fmla="*/ 0 w 5803"/>
                <a:gd name="connsiteY1" fmla="*/ 0 h 4324"/>
                <a:gd name="connsiteX2" fmla="*/ 1318 w 5803"/>
                <a:gd name="connsiteY2" fmla="*/ 4325 h 4324"/>
                <a:gd name="connsiteX3" fmla="*/ 5804 w 5803"/>
                <a:gd name="connsiteY3" fmla="*/ 1286 h 4324"/>
              </a:gdLst>
              <a:ahLst/>
              <a:cxnLst>
                <a:cxn ang="0">
                  <a:pos x="connsiteX0" y="connsiteY0"/>
                </a:cxn>
                <a:cxn ang="0">
                  <a:pos x="connsiteX1" y="connsiteY1"/>
                </a:cxn>
                <a:cxn ang="0">
                  <a:pos x="connsiteX2" y="connsiteY2"/>
                </a:cxn>
                <a:cxn ang="0">
                  <a:pos x="connsiteX3" y="connsiteY3"/>
                </a:cxn>
              </a:cxnLst>
              <a:rect l="l" t="t" r="r" b="b"/>
              <a:pathLst>
                <a:path w="5803" h="4324">
                  <a:moveTo>
                    <a:pt x="5804" y="1286"/>
                  </a:moveTo>
                  <a:cubicBezTo>
                    <a:pt x="3875" y="868"/>
                    <a:pt x="1945" y="418"/>
                    <a:pt x="0" y="0"/>
                  </a:cubicBezTo>
                  <a:cubicBezTo>
                    <a:pt x="450" y="1431"/>
                    <a:pt x="788" y="2926"/>
                    <a:pt x="1318" y="4325"/>
                  </a:cubicBezTo>
                  <a:cubicBezTo>
                    <a:pt x="2813" y="3296"/>
                    <a:pt x="4309" y="2299"/>
                    <a:pt x="5804" y="1286"/>
                  </a:cubicBezTo>
                  <a:close/>
                </a:path>
              </a:pathLst>
            </a:custGeom>
            <a:grpFill/>
            <a:ln w="15933" cap="flat">
              <a:noFill/>
              <a:prstDash val="solid"/>
              <a:miter/>
            </a:ln>
          </p:spPr>
          <p:txBody>
            <a:bodyPr rtlCol="0" anchor="ctr"/>
            <a:lstStyle/>
            <a:p>
              <a:pPr algn="ctr"/>
              <a:endParaRPr lang="zh-CN" altLang="en-US">
                <a:solidFill>
                  <a:schemeClr val="bg1"/>
                </a:solidFill>
              </a:endParaRPr>
            </a:p>
          </p:txBody>
        </p:sp>
        <p:sp>
          <p:nvSpPr>
            <p:cNvPr id="126" name="任意多边形: 形状 125">
              <a:extLst>
                <a:ext uri="{FF2B5EF4-FFF2-40B4-BE49-F238E27FC236}">
                  <a16:creationId xmlns:a16="http://schemas.microsoft.com/office/drawing/2014/main" id="{55E23770-E325-403B-AADC-BD99D116D92C}"/>
                </a:ext>
              </a:extLst>
            </p:cNvPr>
            <p:cNvSpPr/>
            <p:nvPr/>
          </p:nvSpPr>
          <p:spPr>
            <a:xfrm>
              <a:off x="6923278" y="3917994"/>
              <a:ext cx="19967" cy="11543"/>
            </a:xfrm>
            <a:custGeom>
              <a:avLst/>
              <a:gdLst>
                <a:gd name="connsiteX0" fmla="*/ 17251 w 19967"/>
                <a:gd name="connsiteY0" fmla="*/ 5884 h 11543"/>
                <a:gd name="connsiteX1" fmla="*/ 19968 w 19967"/>
                <a:gd name="connsiteY1" fmla="*/ 5547 h 11543"/>
                <a:gd name="connsiteX2" fmla="*/ 17122 w 19967"/>
                <a:gd name="connsiteY2" fmla="*/ 0 h 11543"/>
                <a:gd name="connsiteX3" fmla="*/ 0 w 19967"/>
                <a:gd name="connsiteY3" fmla="*/ 11543 h 11543"/>
                <a:gd name="connsiteX4" fmla="*/ 17251 w 19967"/>
                <a:gd name="connsiteY4" fmla="*/ 5884 h 115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967" h="11543">
                  <a:moveTo>
                    <a:pt x="17251" y="5884"/>
                  </a:moveTo>
                  <a:cubicBezTo>
                    <a:pt x="18151" y="5739"/>
                    <a:pt x="19051" y="5627"/>
                    <a:pt x="19968" y="5547"/>
                  </a:cubicBezTo>
                  <a:cubicBezTo>
                    <a:pt x="19019" y="3714"/>
                    <a:pt x="18071" y="1865"/>
                    <a:pt x="17122" y="0"/>
                  </a:cubicBezTo>
                  <a:cubicBezTo>
                    <a:pt x="11415" y="3842"/>
                    <a:pt x="5707" y="7701"/>
                    <a:pt x="0" y="11543"/>
                  </a:cubicBezTo>
                  <a:cubicBezTo>
                    <a:pt x="5498" y="9051"/>
                    <a:pt x="11254" y="6672"/>
                    <a:pt x="17251" y="5884"/>
                  </a:cubicBezTo>
                  <a:close/>
                </a:path>
              </a:pathLst>
            </a:custGeom>
            <a:grpFill/>
            <a:ln w="15933" cap="flat">
              <a:noFill/>
              <a:prstDash val="solid"/>
              <a:miter/>
            </a:ln>
          </p:spPr>
          <p:txBody>
            <a:bodyPr rtlCol="0" anchor="ctr"/>
            <a:lstStyle/>
            <a:p>
              <a:pPr algn="ctr"/>
              <a:endParaRPr lang="zh-CN" altLang="en-US">
                <a:solidFill>
                  <a:schemeClr val="bg1"/>
                </a:solidFill>
              </a:endParaRPr>
            </a:p>
          </p:txBody>
        </p:sp>
        <p:sp>
          <p:nvSpPr>
            <p:cNvPr id="127" name="任意多边形: 形状 126">
              <a:extLst>
                <a:ext uri="{FF2B5EF4-FFF2-40B4-BE49-F238E27FC236}">
                  <a16:creationId xmlns:a16="http://schemas.microsoft.com/office/drawing/2014/main" id="{22E4D3D4-A4BE-4CF2-9E0B-2EBE39EF5514}"/>
                </a:ext>
              </a:extLst>
            </p:cNvPr>
            <p:cNvSpPr/>
            <p:nvPr/>
          </p:nvSpPr>
          <p:spPr>
            <a:xfrm>
              <a:off x="6855368" y="3922640"/>
              <a:ext cx="14630" cy="21896"/>
            </a:xfrm>
            <a:custGeom>
              <a:avLst/>
              <a:gdLst>
                <a:gd name="connsiteX0" fmla="*/ 12958 w 14630"/>
                <a:gd name="connsiteY0" fmla="*/ 14871 h 21896"/>
                <a:gd name="connsiteX1" fmla="*/ 14630 w 14630"/>
                <a:gd name="connsiteY1" fmla="*/ 0 h 21896"/>
                <a:gd name="connsiteX2" fmla="*/ 0 w 14630"/>
                <a:gd name="connsiteY2" fmla="*/ 32 h 21896"/>
                <a:gd name="connsiteX3" fmla="*/ 2476 w 14630"/>
                <a:gd name="connsiteY3" fmla="*/ 21897 h 21896"/>
                <a:gd name="connsiteX4" fmla="*/ 12958 w 14630"/>
                <a:gd name="connsiteY4" fmla="*/ 14871 h 218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630" h="21896">
                  <a:moveTo>
                    <a:pt x="12958" y="14871"/>
                  </a:moveTo>
                  <a:cubicBezTo>
                    <a:pt x="13521" y="9887"/>
                    <a:pt x="14083" y="4968"/>
                    <a:pt x="14630" y="0"/>
                  </a:cubicBezTo>
                  <a:cubicBezTo>
                    <a:pt x="10096" y="3569"/>
                    <a:pt x="4550" y="3585"/>
                    <a:pt x="0" y="32"/>
                  </a:cubicBezTo>
                  <a:cubicBezTo>
                    <a:pt x="820" y="7331"/>
                    <a:pt x="1656" y="14614"/>
                    <a:pt x="2476" y="21897"/>
                  </a:cubicBezTo>
                  <a:cubicBezTo>
                    <a:pt x="5965" y="19582"/>
                    <a:pt x="9469" y="17218"/>
                    <a:pt x="12958" y="14871"/>
                  </a:cubicBezTo>
                  <a:close/>
                </a:path>
              </a:pathLst>
            </a:custGeom>
            <a:grpFill/>
            <a:ln w="15933" cap="flat">
              <a:noFill/>
              <a:prstDash val="solid"/>
              <a:miter/>
            </a:ln>
          </p:spPr>
          <p:txBody>
            <a:bodyPr rtlCol="0" anchor="ctr"/>
            <a:lstStyle/>
            <a:p>
              <a:pPr algn="ctr"/>
              <a:endParaRPr lang="zh-CN" altLang="en-US">
                <a:solidFill>
                  <a:schemeClr val="bg1"/>
                </a:solidFill>
              </a:endParaRPr>
            </a:p>
          </p:txBody>
        </p:sp>
        <p:sp>
          <p:nvSpPr>
            <p:cNvPr id="128" name="任意多边形: 形状 127">
              <a:extLst>
                <a:ext uri="{FF2B5EF4-FFF2-40B4-BE49-F238E27FC236}">
                  <a16:creationId xmlns:a16="http://schemas.microsoft.com/office/drawing/2014/main" id="{312A16B0-D59A-4073-8CF3-8C06966A0A56}"/>
                </a:ext>
              </a:extLst>
            </p:cNvPr>
            <p:cNvSpPr/>
            <p:nvPr/>
          </p:nvSpPr>
          <p:spPr>
            <a:xfrm>
              <a:off x="6987859" y="3840085"/>
              <a:ext cx="48633" cy="79034"/>
            </a:xfrm>
            <a:custGeom>
              <a:avLst/>
              <a:gdLst>
                <a:gd name="connsiteX0" fmla="*/ 48633 w 48633"/>
                <a:gd name="connsiteY0" fmla="*/ 42974 h 79034"/>
                <a:gd name="connsiteX1" fmla="*/ 0 w 48633"/>
                <a:gd name="connsiteY1" fmla="*/ 0 h 79034"/>
                <a:gd name="connsiteX2" fmla="*/ 1688 w 48633"/>
                <a:gd name="connsiteY2" fmla="*/ 2524 h 79034"/>
                <a:gd name="connsiteX3" fmla="*/ 33714 w 48633"/>
                <a:gd name="connsiteY3" fmla="*/ 54180 h 79034"/>
                <a:gd name="connsiteX4" fmla="*/ 34115 w 48633"/>
                <a:gd name="connsiteY4" fmla="*/ 63054 h 79034"/>
                <a:gd name="connsiteX5" fmla="*/ 48633 w 48633"/>
                <a:gd name="connsiteY5" fmla="*/ 79035 h 79034"/>
                <a:gd name="connsiteX6" fmla="*/ 48633 w 48633"/>
                <a:gd name="connsiteY6" fmla="*/ 42974 h 79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633" h="79034">
                  <a:moveTo>
                    <a:pt x="48633" y="42974"/>
                  </a:moveTo>
                  <a:cubicBezTo>
                    <a:pt x="32411" y="28633"/>
                    <a:pt x="16206" y="14341"/>
                    <a:pt x="0" y="0"/>
                  </a:cubicBezTo>
                  <a:cubicBezTo>
                    <a:pt x="563" y="852"/>
                    <a:pt x="1141" y="1672"/>
                    <a:pt x="1688" y="2524"/>
                  </a:cubicBezTo>
                  <a:cubicBezTo>
                    <a:pt x="12572" y="19148"/>
                    <a:pt x="25611" y="35916"/>
                    <a:pt x="33714" y="54180"/>
                  </a:cubicBezTo>
                  <a:cubicBezTo>
                    <a:pt x="34823" y="56672"/>
                    <a:pt x="35112" y="60369"/>
                    <a:pt x="34115" y="63054"/>
                  </a:cubicBezTo>
                  <a:cubicBezTo>
                    <a:pt x="38955" y="68392"/>
                    <a:pt x="43794" y="73729"/>
                    <a:pt x="48633" y="79035"/>
                  </a:cubicBezTo>
                  <a:cubicBezTo>
                    <a:pt x="48633" y="67025"/>
                    <a:pt x="48633" y="55000"/>
                    <a:pt x="48633" y="42974"/>
                  </a:cubicBezTo>
                  <a:close/>
                </a:path>
              </a:pathLst>
            </a:custGeom>
            <a:grpFill/>
            <a:ln w="15933" cap="flat">
              <a:noFill/>
              <a:prstDash val="solid"/>
              <a:miter/>
            </a:ln>
          </p:spPr>
          <p:txBody>
            <a:bodyPr rtlCol="0" anchor="ctr"/>
            <a:lstStyle/>
            <a:p>
              <a:pPr algn="ctr"/>
              <a:endParaRPr lang="zh-CN" altLang="en-US">
                <a:solidFill>
                  <a:schemeClr val="bg1"/>
                </a:solidFill>
              </a:endParaRPr>
            </a:p>
          </p:txBody>
        </p:sp>
        <p:sp>
          <p:nvSpPr>
            <p:cNvPr id="129" name="任意多边形: 形状 128">
              <a:extLst>
                <a:ext uri="{FF2B5EF4-FFF2-40B4-BE49-F238E27FC236}">
                  <a16:creationId xmlns:a16="http://schemas.microsoft.com/office/drawing/2014/main" id="{6F238726-EC4C-4AEF-8448-392625066D4A}"/>
                </a:ext>
              </a:extLst>
            </p:cNvPr>
            <p:cNvSpPr/>
            <p:nvPr/>
          </p:nvSpPr>
          <p:spPr>
            <a:xfrm>
              <a:off x="7060608" y="4002977"/>
              <a:ext cx="38247" cy="19260"/>
            </a:xfrm>
            <a:custGeom>
              <a:avLst/>
              <a:gdLst>
                <a:gd name="connsiteX0" fmla="*/ 32604 w 38247"/>
                <a:gd name="connsiteY0" fmla="*/ 386 h 19260"/>
                <a:gd name="connsiteX1" fmla="*/ 32025 w 38247"/>
                <a:gd name="connsiteY1" fmla="*/ 386 h 19260"/>
                <a:gd name="connsiteX2" fmla="*/ 21190 w 38247"/>
                <a:gd name="connsiteY2" fmla="*/ 643 h 19260"/>
                <a:gd name="connsiteX3" fmla="*/ 13874 w 38247"/>
                <a:gd name="connsiteY3" fmla="*/ 305 h 19260"/>
                <a:gd name="connsiteX4" fmla="*/ 0 w 38247"/>
                <a:gd name="connsiteY4" fmla="*/ 0 h 19260"/>
                <a:gd name="connsiteX5" fmla="*/ 0 w 38247"/>
                <a:gd name="connsiteY5" fmla="*/ 9051 h 19260"/>
                <a:gd name="connsiteX6" fmla="*/ 26077 w 38247"/>
                <a:gd name="connsiteY6" fmla="*/ 19260 h 19260"/>
                <a:gd name="connsiteX7" fmla="*/ 38247 w 38247"/>
                <a:gd name="connsiteY7" fmla="*/ 14903 h 19260"/>
                <a:gd name="connsiteX8" fmla="*/ 38247 w 38247"/>
                <a:gd name="connsiteY8" fmla="*/ 64 h 19260"/>
                <a:gd name="connsiteX9" fmla="*/ 33810 w 38247"/>
                <a:gd name="connsiteY9" fmla="*/ 338 h 19260"/>
                <a:gd name="connsiteX10" fmla="*/ 32604 w 38247"/>
                <a:gd name="connsiteY10" fmla="*/ 386 h 19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8247" h="19260">
                  <a:moveTo>
                    <a:pt x="32604" y="386"/>
                  </a:moveTo>
                  <a:cubicBezTo>
                    <a:pt x="32395" y="434"/>
                    <a:pt x="32218" y="354"/>
                    <a:pt x="32025" y="386"/>
                  </a:cubicBezTo>
                  <a:cubicBezTo>
                    <a:pt x="28681" y="2122"/>
                    <a:pt x="24582" y="2235"/>
                    <a:pt x="21190" y="643"/>
                  </a:cubicBezTo>
                  <a:cubicBezTo>
                    <a:pt x="18762" y="482"/>
                    <a:pt x="16302" y="370"/>
                    <a:pt x="13874" y="305"/>
                  </a:cubicBezTo>
                  <a:cubicBezTo>
                    <a:pt x="9244" y="129"/>
                    <a:pt x="4630" y="80"/>
                    <a:pt x="0" y="0"/>
                  </a:cubicBezTo>
                  <a:cubicBezTo>
                    <a:pt x="0" y="3022"/>
                    <a:pt x="0" y="6061"/>
                    <a:pt x="0" y="9051"/>
                  </a:cubicBezTo>
                  <a:cubicBezTo>
                    <a:pt x="9534" y="12733"/>
                    <a:pt x="26077" y="19260"/>
                    <a:pt x="26077" y="19260"/>
                  </a:cubicBezTo>
                  <a:cubicBezTo>
                    <a:pt x="26077" y="19260"/>
                    <a:pt x="31479" y="17347"/>
                    <a:pt x="38247" y="14903"/>
                  </a:cubicBezTo>
                  <a:cubicBezTo>
                    <a:pt x="38247" y="9936"/>
                    <a:pt x="38247" y="5016"/>
                    <a:pt x="38247" y="64"/>
                  </a:cubicBezTo>
                  <a:cubicBezTo>
                    <a:pt x="36768" y="145"/>
                    <a:pt x="35273" y="209"/>
                    <a:pt x="33810" y="338"/>
                  </a:cubicBezTo>
                  <a:cubicBezTo>
                    <a:pt x="32154" y="450"/>
                    <a:pt x="30723" y="900"/>
                    <a:pt x="32604" y="386"/>
                  </a:cubicBezTo>
                  <a:close/>
                </a:path>
              </a:pathLst>
            </a:custGeom>
            <a:grpFill/>
            <a:ln w="15933" cap="flat">
              <a:noFill/>
              <a:prstDash val="solid"/>
              <a:miter/>
            </a:ln>
          </p:spPr>
          <p:txBody>
            <a:bodyPr rtlCol="0" anchor="ctr"/>
            <a:lstStyle/>
            <a:p>
              <a:pPr algn="ctr"/>
              <a:endParaRPr lang="zh-CN" altLang="en-US">
                <a:solidFill>
                  <a:schemeClr val="bg1"/>
                </a:solidFill>
              </a:endParaRPr>
            </a:p>
          </p:txBody>
        </p:sp>
      </p:grpSp>
      <p:cxnSp>
        <p:nvCxnSpPr>
          <p:cNvPr id="194" name="直接连接符 193">
            <a:extLst>
              <a:ext uri="{FF2B5EF4-FFF2-40B4-BE49-F238E27FC236}">
                <a16:creationId xmlns:a16="http://schemas.microsoft.com/office/drawing/2014/main" id="{7F65F4AB-C981-40F6-A633-F44CC9766586}"/>
              </a:ext>
            </a:extLst>
          </p:cNvPr>
          <p:cNvCxnSpPr>
            <a:cxnSpLocks/>
          </p:cNvCxnSpPr>
          <p:nvPr/>
        </p:nvCxnSpPr>
        <p:spPr>
          <a:xfrm>
            <a:off x="3669540" y="4721739"/>
            <a:ext cx="466725" cy="0"/>
          </a:xfrm>
          <a:prstGeom prst="line">
            <a:avLst/>
          </a:prstGeom>
          <a:ln w="31750" cap="rnd"/>
        </p:spPr>
        <p:style>
          <a:lnRef idx="1">
            <a:schemeClr val="accent1"/>
          </a:lnRef>
          <a:fillRef idx="0">
            <a:schemeClr val="accent1"/>
          </a:fillRef>
          <a:effectRef idx="0">
            <a:schemeClr val="accent1"/>
          </a:effectRef>
          <a:fontRef idx="minor">
            <a:schemeClr val="tx1"/>
          </a:fontRef>
        </p:style>
      </p:cxnSp>
      <p:sp>
        <p:nvSpPr>
          <p:cNvPr id="195" name="TextBox 16">
            <a:extLst>
              <a:ext uri="{FF2B5EF4-FFF2-40B4-BE49-F238E27FC236}">
                <a16:creationId xmlns:a16="http://schemas.microsoft.com/office/drawing/2014/main" id="{C0D52B9C-021C-44DB-8C06-DC89D218915E}"/>
              </a:ext>
            </a:extLst>
          </p:cNvPr>
          <p:cNvSpPr txBox="1"/>
          <p:nvPr/>
        </p:nvSpPr>
        <p:spPr>
          <a:xfrm>
            <a:off x="3218826" y="4282380"/>
            <a:ext cx="1368152" cy="400110"/>
          </a:xfrm>
          <a:prstGeom prst="rect">
            <a:avLst/>
          </a:prstGeom>
          <a:noFill/>
        </p:spPr>
        <p:txBody>
          <a:bodyPr wrap="square" rtlCol="0">
            <a:noAutofit/>
          </a:bodyPr>
          <a:lstStyle>
            <a:defPPr>
              <a:defRPr lang="zh-CN"/>
            </a:defPPr>
            <a:lvl1pPr algn="ctr">
              <a:defRPr sz="2000">
                <a:gradFill flip="none" rotWithShape="1">
                  <a:gsLst>
                    <a:gs pos="0">
                      <a:schemeClr val="accent1">
                        <a:lumMod val="60000"/>
                        <a:lumOff val="40000"/>
                      </a:schemeClr>
                    </a:gs>
                    <a:gs pos="100000">
                      <a:schemeClr val="accent1"/>
                    </a:gs>
                  </a:gsLst>
                  <a:lin ang="5400000" scaled="1"/>
                  <a:tileRect/>
                </a:gradFill>
                <a:latin typeface="+mj-lt"/>
                <a:ea typeface="+mj-ea"/>
              </a:defRPr>
            </a:lvl1pPr>
          </a:lstStyle>
          <a:p>
            <a:r>
              <a:rPr lang="zh-CN" altLang="en-US"/>
              <a:t>连锁经营</a:t>
            </a:r>
            <a:endParaRPr lang="zh-CN" altLang="en-US" dirty="0"/>
          </a:p>
        </p:txBody>
      </p:sp>
      <p:sp>
        <p:nvSpPr>
          <p:cNvPr id="196" name="TextBox 17">
            <a:extLst>
              <a:ext uri="{FF2B5EF4-FFF2-40B4-BE49-F238E27FC236}">
                <a16:creationId xmlns:a16="http://schemas.microsoft.com/office/drawing/2014/main" id="{58C223C6-C0F0-4457-AB7D-369E0C12C041}"/>
              </a:ext>
            </a:extLst>
          </p:cNvPr>
          <p:cNvSpPr txBox="1"/>
          <p:nvPr/>
        </p:nvSpPr>
        <p:spPr>
          <a:xfrm>
            <a:off x="2967585" y="4829401"/>
            <a:ext cx="1870635" cy="914609"/>
          </a:xfrm>
          <a:prstGeom prst="rect">
            <a:avLst/>
          </a:prstGeom>
          <a:noFill/>
        </p:spPr>
        <p:txBody>
          <a:bodyPr wrap="square" rtlCol="0">
            <a:noAutofit/>
          </a:bodyPr>
          <a:lstStyle>
            <a:defPPr>
              <a:defRPr lang="zh-CN"/>
            </a:defPPr>
            <a:lvl1pPr algn="ctr">
              <a:lnSpc>
                <a:spcPct val="130000"/>
              </a:lnSpc>
              <a:defRPr sz="1400">
                <a:solidFill>
                  <a:schemeClr val="tx1">
                    <a:lumMod val="75000"/>
                    <a:lumOff val="25000"/>
                    <a:alpha val="80000"/>
                  </a:schemeClr>
                </a:solidFill>
                <a:latin typeface="+mn-ea"/>
              </a:defRPr>
            </a:lvl1pPr>
          </a:lstStyle>
          <a:p>
            <a:r>
              <a:rPr lang="zh-CN" altLang="en-US" dirty="0"/>
              <a:t>点击输入说明的文字内容点击输入说明的文字输入说明</a:t>
            </a:r>
          </a:p>
        </p:txBody>
      </p:sp>
      <p:sp>
        <p:nvSpPr>
          <p:cNvPr id="197" name="文本框 196">
            <a:extLst>
              <a:ext uri="{FF2B5EF4-FFF2-40B4-BE49-F238E27FC236}">
                <a16:creationId xmlns:a16="http://schemas.microsoft.com/office/drawing/2014/main" id="{A54267E5-36FD-460D-ACA9-D9F123DC8CCF}"/>
              </a:ext>
            </a:extLst>
          </p:cNvPr>
          <p:cNvSpPr txBox="1"/>
          <p:nvPr/>
        </p:nvSpPr>
        <p:spPr>
          <a:xfrm>
            <a:off x="3132867" y="3612351"/>
            <a:ext cx="1540070" cy="523220"/>
          </a:xfrm>
          <a:prstGeom prst="rect">
            <a:avLst/>
          </a:prstGeom>
          <a:noFill/>
        </p:spPr>
        <p:txBody>
          <a:bodyPr wrap="square" rtlCol="0">
            <a:noAutofit/>
          </a:bodyPr>
          <a:lstStyle/>
          <a:p>
            <a:pPr algn="ctr"/>
            <a:r>
              <a:rPr lang="en-US" altLang="zh-CN" sz="2800">
                <a:gradFill>
                  <a:gsLst>
                    <a:gs pos="0">
                      <a:schemeClr val="accent2">
                        <a:lumMod val="60000"/>
                        <a:lumOff val="40000"/>
                      </a:schemeClr>
                    </a:gs>
                    <a:gs pos="100000">
                      <a:schemeClr val="accent2"/>
                    </a:gs>
                  </a:gsLst>
                  <a:lin ang="5400000" scaled="1"/>
                </a:gradFill>
                <a:latin typeface="+mj-lt"/>
                <a:ea typeface="+mj-ea"/>
              </a:rPr>
              <a:t>36</a:t>
            </a:r>
            <a:r>
              <a:rPr lang="zh-CN" altLang="en-US" sz="1400">
                <a:gradFill>
                  <a:gsLst>
                    <a:gs pos="0">
                      <a:schemeClr val="accent2">
                        <a:lumMod val="60000"/>
                        <a:lumOff val="40000"/>
                      </a:schemeClr>
                    </a:gs>
                    <a:gs pos="100000">
                      <a:schemeClr val="accent2"/>
                    </a:gs>
                  </a:gsLst>
                  <a:lin ang="5400000" scaled="1"/>
                </a:gradFill>
                <a:latin typeface="+mn-ea"/>
              </a:rPr>
              <a:t>家</a:t>
            </a:r>
          </a:p>
        </p:txBody>
      </p:sp>
      <p:sp>
        <p:nvSpPr>
          <p:cNvPr id="199" name="Oval 14+">
            <a:extLst>
              <a:ext uri="{FF2B5EF4-FFF2-40B4-BE49-F238E27FC236}">
                <a16:creationId xmlns:a16="http://schemas.microsoft.com/office/drawing/2014/main" id="{CECB86E1-2D53-4C3E-B291-C05116BA75AE}"/>
              </a:ext>
            </a:extLst>
          </p:cNvPr>
          <p:cNvSpPr/>
          <p:nvPr/>
        </p:nvSpPr>
        <p:spPr>
          <a:xfrm>
            <a:off x="3083086" y="1814196"/>
            <a:ext cx="1645284" cy="1645284"/>
          </a:xfrm>
          <a:prstGeom prst="ellipse">
            <a:avLst/>
          </a:prstGeom>
          <a:solidFill>
            <a:schemeClr val="bg1"/>
          </a:solidFill>
          <a:ln>
            <a:solidFill>
              <a:schemeClr val="accent1">
                <a:shade val="5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00" name="椭圆 199">
            <a:extLst>
              <a:ext uri="{FF2B5EF4-FFF2-40B4-BE49-F238E27FC236}">
                <a16:creationId xmlns:a16="http://schemas.microsoft.com/office/drawing/2014/main" id="{63FC38A0-B949-4BED-85AC-B1CCFAF94D90}"/>
              </a:ext>
            </a:extLst>
          </p:cNvPr>
          <p:cNvSpPr/>
          <p:nvPr/>
        </p:nvSpPr>
        <p:spPr>
          <a:xfrm>
            <a:off x="3295216" y="2026326"/>
            <a:ext cx="1221024" cy="1221024"/>
          </a:xfrm>
          <a:prstGeom prst="ellipse">
            <a:avLst/>
          </a:prstGeom>
          <a:gradFill flip="none" rotWithShape="1">
            <a:gsLst>
              <a:gs pos="0">
                <a:schemeClr val="accent1">
                  <a:lumMod val="60000"/>
                  <a:lumOff val="40000"/>
                </a:schemeClr>
              </a:gs>
              <a:gs pos="90000">
                <a:schemeClr val="accent1"/>
              </a:gs>
            </a:gsLst>
            <a:path path="circle">
              <a:fillToRect r="100000" b="100000"/>
            </a:path>
            <a:tileRect l="-100000" t="-100000"/>
          </a:gradFill>
          <a:ln>
            <a:noFill/>
          </a:ln>
          <a:effectLst>
            <a:outerShdw blurRad="152400" dist="215900" dir="5400000" sx="90000" sy="90000" algn="t" rotWithShape="0">
              <a:schemeClr val="accent1">
                <a:lumMod val="50000"/>
                <a:alpha val="3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01" name="Oval 14++">
            <a:extLst>
              <a:ext uri="{FF2B5EF4-FFF2-40B4-BE49-F238E27FC236}">
                <a16:creationId xmlns:a16="http://schemas.microsoft.com/office/drawing/2014/main" id="{52260D32-6445-4DAA-A8C4-F356FAE1A324}"/>
              </a:ext>
            </a:extLst>
          </p:cNvPr>
          <p:cNvSpPr/>
          <p:nvPr/>
        </p:nvSpPr>
        <p:spPr>
          <a:xfrm>
            <a:off x="3198112" y="1929222"/>
            <a:ext cx="1415232" cy="1415232"/>
          </a:xfrm>
          <a:prstGeom prst="arc">
            <a:avLst>
              <a:gd name="adj1" fmla="val 16034282"/>
              <a:gd name="adj2" fmla="val 1932174"/>
            </a:avLst>
          </a:prstGeom>
          <a:noFill/>
          <a:ln w="9525">
            <a:gradFill flip="none" rotWithShape="1">
              <a:gsLst>
                <a:gs pos="0">
                  <a:schemeClr val="accent1"/>
                </a:gs>
                <a:gs pos="88000">
                  <a:schemeClr val="accent1">
                    <a:alpha val="0"/>
                  </a:schemeClr>
                </a:gs>
              </a:gsLst>
              <a:lin ang="5400000" scaled="1"/>
              <a:tileRect/>
            </a:gradFill>
            <a:prstDash val="sysDash"/>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02" name="Oval 14+++">
            <a:extLst>
              <a:ext uri="{FF2B5EF4-FFF2-40B4-BE49-F238E27FC236}">
                <a16:creationId xmlns:a16="http://schemas.microsoft.com/office/drawing/2014/main" id="{955549AD-0C5C-45E6-AE46-D463A98B04FF}"/>
              </a:ext>
            </a:extLst>
          </p:cNvPr>
          <p:cNvSpPr/>
          <p:nvPr/>
        </p:nvSpPr>
        <p:spPr>
          <a:xfrm>
            <a:off x="3198112" y="1929222"/>
            <a:ext cx="1415232" cy="1415232"/>
          </a:xfrm>
          <a:prstGeom prst="arc">
            <a:avLst>
              <a:gd name="adj1" fmla="val 5785468"/>
              <a:gd name="adj2" fmla="val 13495375"/>
            </a:avLst>
          </a:prstGeom>
          <a:noFill/>
          <a:ln w="9525">
            <a:gradFill flip="none" rotWithShape="1">
              <a:gsLst>
                <a:gs pos="0">
                  <a:schemeClr val="accent1"/>
                </a:gs>
                <a:gs pos="85000">
                  <a:schemeClr val="accent1">
                    <a:alpha val="0"/>
                  </a:schemeClr>
                </a:gs>
              </a:gsLst>
              <a:lin ang="16200000" scaled="1"/>
              <a:tileRect/>
            </a:gradFill>
            <a:prstDash val="sysDash"/>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273" name="组合 272">
            <a:extLst>
              <a:ext uri="{FF2B5EF4-FFF2-40B4-BE49-F238E27FC236}">
                <a16:creationId xmlns:a16="http://schemas.microsoft.com/office/drawing/2014/main" id="{3188C0F9-3C8A-4D43-A083-A46666CB4ABD}"/>
              </a:ext>
            </a:extLst>
          </p:cNvPr>
          <p:cNvGrpSpPr>
            <a:grpSpLocks/>
          </p:cNvGrpSpPr>
          <p:nvPr/>
        </p:nvGrpSpPr>
        <p:grpSpPr>
          <a:xfrm>
            <a:off x="3593135" y="2395893"/>
            <a:ext cx="625187" cy="481890"/>
            <a:chOff x="6364348" y="728663"/>
            <a:chExt cx="828780" cy="884235"/>
          </a:xfrm>
          <a:solidFill>
            <a:schemeClr val="bg1"/>
          </a:solidFill>
        </p:grpSpPr>
        <p:sp>
          <p:nvSpPr>
            <p:cNvPr id="274" name="任意多边形: 形状 273">
              <a:extLst>
                <a:ext uri="{FF2B5EF4-FFF2-40B4-BE49-F238E27FC236}">
                  <a16:creationId xmlns:a16="http://schemas.microsoft.com/office/drawing/2014/main" id="{27E799CC-6CFA-42AA-97E1-A0A54F72A3E0}"/>
                </a:ext>
              </a:extLst>
            </p:cNvPr>
            <p:cNvSpPr/>
            <p:nvPr/>
          </p:nvSpPr>
          <p:spPr>
            <a:xfrm>
              <a:off x="6364348" y="1129047"/>
              <a:ext cx="276097" cy="483850"/>
            </a:xfrm>
            <a:custGeom>
              <a:avLst/>
              <a:gdLst>
                <a:gd name="connsiteX0" fmla="*/ 0 w 276097"/>
                <a:gd name="connsiteY0" fmla="*/ 0 h 483850"/>
                <a:gd name="connsiteX1" fmla="*/ 0 w 276097"/>
                <a:gd name="connsiteY1" fmla="*/ 483850 h 483850"/>
                <a:gd name="connsiteX2" fmla="*/ 27123 w 276097"/>
                <a:gd name="connsiteY2" fmla="*/ 483850 h 483850"/>
                <a:gd name="connsiteX3" fmla="*/ 27123 w 276097"/>
                <a:gd name="connsiteY3" fmla="*/ 27125 h 483850"/>
                <a:gd name="connsiteX4" fmla="*/ 248975 w 276097"/>
                <a:gd name="connsiteY4" fmla="*/ 27125 h 483850"/>
                <a:gd name="connsiteX5" fmla="*/ 248975 w 276097"/>
                <a:gd name="connsiteY5" fmla="*/ 483850 h 483850"/>
                <a:gd name="connsiteX6" fmla="*/ 276098 w 276097"/>
                <a:gd name="connsiteY6" fmla="*/ 483850 h 483850"/>
                <a:gd name="connsiteX7" fmla="*/ 276098 w 276097"/>
                <a:gd name="connsiteY7" fmla="*/ 0 h 483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6097" h="483850">
                  <a:moveTo>
                    <a:pt x="0" y="0"/>
                  </a:moveTo>
                  <a:lnTo>
                    <a:pt x="0" y="483850"/>
                  </a:lnTo>
                  <a:lnTo>
                    <a:pt x="27123" y="483850"/>
                  </a:lnTo>
                  <a:lnTo>
                    <a:pt x="27123" y="27125"/>
                  </a:lnTo>
                  <a:lnTo>
                    <a:pt x="248975" y="27125"/>
                  </a:lnTo>
                  <a:lnTo>
                    <a:pt x="248975" y="483850"/>
                  </a:lnTo>
                  <a:lnTo>
                    <a:pt x="276098" y="483850"/>
                  </a:lnTo>
                  <a:lnTo>
                    <a:pt x="276098" y="0"/>
                  </a:lnTo>
                  <a:close/>
                </a:path>
              </a:pathLst>
            </a:custGeom>
            <a:grpFill/>
            <a:ln w="1712" cap="flat">
              <a:noFill/>
              <a:prstDash val="solid"/>
              <a:miter/>
            </a:ln>
          </p:spPr>
          <p:txBody>
            <a:bodyPr rtlCol="0" anchor="ctr"/>
            <a:lstStyle/>
            <a:p>
              <a:endParaRPr lang="zh-CN" altLang="en-US"/>
            </a:p>
          </p:txBody>
        </p:sp>
        <p:sp>
          <p:nvSpPr>
            <p:cNvPr id="275" name="任意多边形: 形状 274">
              <a:extLst>
                <a:ext uri="{FF2B5EF4-FFF2-40B4-BE49-F238E27FC236}">
                  <a16:creationId xmlns:a16="http://schemas.microsoft.com/office/drawing/2014/main" id="{57904D94-E1F2-45F9-9FC0-C9436209C081}"/>
                </a:ext>
              </a:extLst>
            </p:cNvPr>
            <p:cNvSpPr/>
            <p:nvPr/>
          </p:nvSpPr>
          <p:spPr>
            <a:xfrm>
              <a:off x="6917592" y="1031961"/>
              <a:ext cx="27124" cy="580936"/>
            </a:xfrm>
            <a:custGeom>
              <a:avLst/>
              <a:gdLst>
                <a:gd name="connsiteX0" fmla="*/ 0 w 27124"/>
                <a:gd name="connsiteY0" fmla="*/ 0 h 580936"/>
                <a:gd name="connsiteX1" fmla="*/ 27125 w 27124"/>
                <a:gd name="connsiteY1" fmla="*/ 0 h 580936"/>
                <a:gd name="connsiteX2" fmla="*/ 27125 w 27124"/>
                <a:gd name="connsiteY2" fmla="*/ 580937 h 580936"/>
                <a:gd name="connsiteX3" fmla="*/ 0 w 27124"/>
                <a:gd name="connsiteY3" fmla="*/ 580937 h 580936"/>
              </a:gdLst>
              <a:ahLst/>
              <a:cxnLst>
                <a:cxn ang="0">
                  <a:pos x="connsiteX0" y="connsiteY0"/>
                </a:cxn>
                <a:cxn ang="0">
                  <a:pos x="connsiteX1" y="connsiteY1"/>
                </a:cxn>
                <a:cxn ang="0">
                  <a:pos x="connsiteX2" y="connsiteY2"/>
                </a:cxn>
                <a:cxn ang="0">
                  <a:pos x="connsiteX3" y="connsiteY3"/>
                </a:cxn>
              </a:cxnLst>
              <a:rect l="l" t="t" r="r" b="b"/>
              <a:pathLst>
                <a:path w="27124" h="580936">
                  <a:moveTo>
                    <a:pt x="0" y="0"/>
                  </a:moveTo>
                  <a:lnTo>
                    <a:pt x="27125" y="0"/>
                  </a:lnTo>
                  <a:lnTo>
                    <a:pt x="27125" y="580937"/>
                  </a:lnTo>
                  <a:lnTo>
                    <a:pt x="0" y="580937"/>
                  </a:lnTo>
                  <a:close/>
                </a:path>
              </a:pathLst>
            </a:custGeom>
            <a:grpFill/>
            <a:ln w="1712" cap="flat">
              <a:noFill/>
              <a:prstDash val="solid"/>
              <a:miter/>
            </a:ln>
          </p:spPr>
          <p:txBody>
            <a:bodyPr rtlCol="0" anchor="ctr"/>
            <a:lstStyle/>
            <a:p>
              <a:endParaRPr lang="zh-CN" altLang="en-US"/>
            </a:p>
          </p:txBody>
        </p:sp>
        <p:sp>
          <p:nvSpPr>
            <p:cNvPr id="276" name="任意多边形: 形状 275">
              <a:extLst>
                <a:ext uri="{FF2B5EF4-FFF2-40B4-BE49-F238E27FC236}">
                  <a16:creationId xmlns:a16="http://schemas.microsoft.com/office/drawing/2014/main" id="{236F231A-5A51-49E5-9116-46C3B91942D6}"/>
                </a:ext>
              </a:extLst>
            </p:cNvPr>
            <p:cNvSpPr/>
            <p:nvPr/>
          </p:nvSpPr>
          <p:spPr>
            <a:xfrm>
              <a:off x="6558429" y="728663"/>
              <a:ext cx="385159" cy="386965"/>
            </a:xfrm>
            <a:custGeom>
              <a:avLst/>
              <a:gdLst>
                <a:gd name="connsiteX0" fmla="*/ 0 w 385159"/>
                <a:gd name="connsiteY0" fmla="*/ 0 h 386965"/>
                <a:gd name="connsiteX1" fmla="*/ 0 w 385159"/>
                <a:gd name="connsiteY1" fmla="*/ 386966 h 386965"/>
                <a:gd name="connsiteX2" fmla="*/ 27126 w 385159"/>
                <a:gd name="connsiteY2" fmla="*/ 386966 h 386965"/>
                <a:gd name="connsiteX3" fmla="*/ 27126 w 385159"/>
                <a:gd name="connsiteY3" fmla="*/ 27125 h 386965"/>
                <a:gd name="connsiteX4" fmla="*/ 358037 w 385159"/>
                <a:gd name="connsiteY4" fmla="*/ 27125 h 386965"/>
                <a:gd name="connsiteX5" fmla="*/ 358037 w 385159"/>
                <a:gd name="connsiteY5" fmla="*/ 81371 h 386965"/>
                <a:gd name="connsiteX6" fmla="*/ 385159 w 385159"/>
                <a:gd name="connsiteY6" fmla="*/ 81371 h 386965"/>
                <a:gd name="connsiteX7" fmla="*/ 385159 w 385159"/>
                <a:gd name="connsiteY7" fmla="*/ 0 h 3869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5159" h="386965">
                  <a:moveTo>
                    <a:pt x="0" y="0"/>
                  </a:moveTo>
                  <a:lnTo>
                    <a:pt x="0" y="386966"/>
                  </a:lnTo>
                  <a:lnTo>
                    <a:pt x="27126" y="386966"/>
                  </a:lnTo>
                  <a:lnTo>
                    <a:pt x="27126" y="27125"/>
                  </a:lnTo>
                  <a:lnTo>
                    <a:pt x="358037" y="27125"/>
                  </a:lnTo>
                  <a:lnTo>
                    <a:pt x="358037" y="81371"/>
                  </a:lnTo>
                  <a:lnTo>
                    <a:pt x="385159" y="81371"/>
                  </a:lnTo>
                  <a:lnTo>
                    <a:pt x="385159" y="0"/>
                  </a:lnTo>
                  <a:close/>
                </a:path>
              </a:pathLst>
            </a:custGeom>
            <a:grpFill/>
            <a:ln w="1712" cap="flat">
              <a:noFill/>
              <a:prstDash val="solid"/>
              <a:miter/>
            </a:ln>
          </p:spPr>
          <p:txBody>
            <a:bodyPr rtlCol="0" anchor="ctr"/>
            <a:lstStyle/>
            <a:p>
              <a:endParaRPr lang="zh-CN" altLang="en-US"/>
            </a:p>
          </p:txBody>
        </p:sp>
        <p:sp>
          <p:nvSpPr>
            <p:cNvPr id="277" name="任意多边形: 形状 276">
              <a:extLst>
                <a:ext uri="{FF2B5EF4-FFF2-40B4-BE49-F238E27FC236}">
                  <a16:creationId xmlns:a16="http://schemas.microsoft.com/office/drawing/2014/main" id="{D35CAB0D-7C33-40AF-BB2F-A0D5F17093C3}"/>
                </a:ext>
              </a:extLst>
            </p:cNvPr>
            <p:cNvSpPr/>
            <p:nvPr/>
          </p:nvSpPr>
          <p:spPr>
            <a:xfrm>
              <a:off x="6958056" y="1128286"/>
              <a:ext cx="235072" cy="484611"/>
            </a:xfrm>
            <a:custGeom>
              <a:avLst/>
              <a:gdLst>
                <a:gd name="connsiteX0" fmla="*/ 0 w 235072"/>
                <a:gd name="connsiteY0" fmla="*/ 0 h 484611"/>
                <a:gd name="connsiteX1" fmla="*/ 0 w 235072"/>
                <a:gd name="connsiteY1" fmla="*/ 27125 h 484611"/>
                <a:gd name="connsiteX2" fmla="*/ 207948 w 235072"/>
                <a:gd name="connsiteY2" fmla="*/ 27125 h 484611"/>
                <a:gd name="connsiteX3" fmla="*/ 207948 w 235072"/>
                <a:gd name="connsiteY3" fmla="*/ 484612 h 484611"/>
                <a:gd name="connsiteX4" fmla="*/ 235072 w 235072"/>
                <a:gd name="connsiteY4" fmla="*/ 484612 h 484611"/>
                <a:gd name="connsiteX5" fmla="*/ 235072 w 235072"/>
                <a:gd name="connsiteY5" fmla="*/ 0 h 484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5072" h="484611">
                  <a:moveTo>
                    <a:pt x="0" y="0"/>
                  </a:moveTo>
                  <a:lnTo>
                    <a:pt x="0" y="27125"/>
                  </a:lnTo>
                  <a:lnTo>
                    <a:pt x="207948" y="27125"/>
                  </a:lnTo>
                  <a:lnTo>
                    <a:pt x="207948" y="484612"/>
                  </a:lnTo>
                  <a:lnTo>
                    <a:pt x="235072" y="484612"/>
                  </a:lnTo>
                  <a:lnTo>
                    <a:pt x="235072" y="0"/>
                  </a:lnTo>
                  <a:close/>
                </a:path>
              </a:pathLst>
            </a:custGeom>
            <a:grpFill/>
            <a:ln w="1712" cap="flat">
              <a:noFill/>
              <a:prstDash val="solid"/>
              <a:miter/>
            </a:ln>
          </p:spPr>
          <p:txBody>
            <a:bodyPr rtlCol="0" anchor="ctr"/>
            <a:lstStyle/>
            <a:p>
              <a:endParaRPr lang="zh-CN" altLang="en-US"/>
            </a:p>
          </p:txBody>
        </p:sp>
        <p:sp>
          <p:nvSpPr>
            <p:cNvPr id="278" name="任意多边形: 形状 277">
              <a:extLst>
                <a:ext uri="{FF2B5EF4-FFF2-40B4-BE49-F238E27FC236}">
                  <a16:creationId xmlns:a16="http://schemas.microsoft.com/office/drawing/2014/main" id="{40E9E90F-693E-4521-876B-C7F03435B207}"/>
                </a:ext>
              </a:extLst>
            </p:cNvPr>
            <p:cNvSpPr/>
            <p:nvPr/>
          </p:nvSpPr>
          <p:spPr>
            <a:xfrm>
              <a:off x="6773691" y="824744"/>
              <a:ext cx="392373" cy="193109"/>
            </a:xfrm>
            <a:custGeom>
              <a:avLst/>
              <a:gdLst>
                <a:gd name="connsiteX0" fmla="*/ 33282 w 392373"/>
                <a:gd name="connsiteY0" fmla="*/ 0 h 193109"/>
                <a:gd name="connsiteX1" fmla="*/ 33282 w 392373"/>
                <a:gd name="connsiteY1" fmla="*/ 63271 h 193109"/>
                <a:gd name="connsiteX2" fmla="*/ 0 w 392373"/>
                <a:gd name="connsiteY2" fmla="*/ 96553 h 193109"/>
                <a:gd name="connsiteX3" fmla="*/ 33282 w 392373"/>
                <a:gd name="connsiteY3" fmla="*/ 129834 h 193109"/>
                <a:gd name="connsiteX4" fmla="*/ 33282 w 392373"/>
                <a:gd name="connsiteY4" fmla="*/ 193109 h 193109"/>
                <a:gd name="connsiteX5" fmla="*/ 392373 w 392373"/>
                <a:gd name="connsiteY5" fmla="*/ 193109 h 193109"/>
                <a:gd name="connsiteX6" fmla="*/ 392373 w 392373"/>
                <a:gd name="connsiteY6" fmla="*/ 0 h 193109"/>
                <a:gd name="connsiteX7" fmla="*/ 33282 w 392373"/>
                <a:gd name="connsiteY7" fmla="*/ 0 h 193109"/>
                <a:gd name="connsiteX8" fmla="*/ 365249 w 392373"/>
                <a:gd name="connsiteY8" fmla="*/ 165983 h 193109"/>
                <a:gd name="connsiteX9" fmla="*/ 60404 w 392373"/>
                <a:gd name="connsiteY9" fmla="*/ 165983 h 193109"/>
                <a:gd name="connsiteX10" fmla="*/ 60404 w 392373"/>
                <a:gd name="connsiteY10" fmla="*/ 118600 h 193109"/>
                <a:gd name="connsiteX11" fmla="*/ 38359 w 392373"/>
                <a:gd name="connsiteY11" fmla="*/ 96555 h 193109"/>
                <a:gd name="connsiteX12" fmla="*/ 60404 w 392373"/>
                <a:gd name="connsiteY12" fmla="*/ 74507 h 193109"/>
                <a:gd name="connsiteX13" fmla="*/ 60404 w 392373"/>
                <a:gd name="connsiteY13" fmla="*/ 27125 h 193109"/>
                <a:gd name="connsiteX14" fmla="*/ 365249 w 392373"/>
                <a:gd name="connsiteY14" fmla="*/ 27125 h 193109"/>
                <a:gd name="connsiteX15" fmla="*/ 365249 w 392373"/>
                <a:gd name="connsiteY15" fmla="*/ 165983 h 1931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92373" h="193109">
                  <a:moveTo>
                    <a:pt x="33282" y="0"/>
                  </a:moveTo>
                  <a:lnTo>
                    <a:pt x="33282" y="63271"/>
                  </a:lnTo>
                  <a:lnTo>
                    <a:pt x="0" y="96553"/>
                  </a:lnTo>
                  <a:lnTo>
                    <a:pt x="33282" y="129834"/>
                  </a:lnTo>
                  <a:lnTo>
                    <a:pt x="33282" y="193109"/>
                  </a:lnTo>
                  <a:lnTo>
                    <a:pt x="392373" y="193109"/>
                  </a:lnTo>
                  <a:lnTo>
                    <a:pt x="392373" y="0"/>
                  </a:lnTo>
                  <a:lnTo>
                    <a:pt x="33282" y="0"/>
                  </a:lnTo>
                  <a:close/>
                  <a:moveTo>
                    <a:pt x="365249" y="165983"/>
                  </a:moveTo>
                  <a:lnTo>
                    <a:pt x="60404" y="165983"/>
                  </a:lnTo>
                  <a:lnTo>
                    <a:pt x="60404" y="118600"/>
                  </a:lnTo>
                  <a:lnTo>
                    <a:pt x="38359" y="96555"/>
                  </a:lnTo>
                  <a:lnTo>
                    <a:pt x="60404" y="74507"/>
                  </a:lnTo>
                  <a:lnTo>
                    <a:pt x="60404" y="27125"/>
                  </a:lnTo>
                  <a:lnTo>
                    <a:pt x="365249" y="27125"/>
                  </a:lnTo>
                  <a:lnTo>
                    <a:pt x="365249" y="165983"/>
                  </a:lnTo>
                  <a:close/>
                </a:path>
              </a:pathLst>
            </a:custGeom>
            <a:grpFill/>
            <a:ln w="1712" cap="flat">
              <a:noFill/>
              <a:prstDash val="solid"/>
              <a:miter/>
            </a:ln>
          </p:spPr>
          <p:txBody>
            <a:bodyPr rtlCol="0" anchor="ctr"/>
            <a:lstStyle/>
            <a:p>
              <a:endParaRPr lang="zh-CN" altLang="en-US"/>
            </a:p>
          </p:txBody>
        </p:sp>
        <p:sp>
          <p:nvSpPr>
            <p:cNvPr id="279" name="任意多边形: 形状 278">
              <a:extLst>
                <a:ext uri="{FF2B5EF4-FFF2-40B4-BE49-F238E27FC236}">
                  <a16:creationId xmlns:a16="http://schemas.microsoft.com/office/drawing/2014/main" id="{6DFEB5C2-6CF5-4644-8911-30D8178E73E4}"/>
                </a:ext>
              </a:extLst>
            </p:cNvPr>
            <p:cNvSpPr/>
            <p:nvPr/>
          </p:nvSpPr>
          <p:spPr>
            <a:xfrm>
              <a:off x="6737454" y="893213"/>
              <a:ext cx="27124" cy="56055"/>
            </a:xfrm>
            <a:custGeom>
              <a:avLst/>
              <a:gdLst>
                <a:gd name="connsiteX0" fmla="*/ 0 w 27124"/>
                <a:gd name="connsiteY0" fmla="*/ 0 h 56055"/>
                <a:gd name="connsiteX1" fmla="*/ 27125 w 27124"/>
                <a:gd name="connsiteY1" fmla="*/ 0 h 56055"/>
                <a:gd name="connsiteX2" fmla="*/ 27125 w 27124"/>
                <a:gd name="connsiteY2" fmla="*/ 56056 h 56055"/>
                <a:gd name="connsiteX3" fmla="*/ 0 w 27124"/>
                <a:gd name="connsiteY3" fmla="*/ 56056 h 56055"/>
              </a:gdLst>
              <a:ahLst/>
              <a:cxnLst>
                <a:cxn ang="0">
                  <a:pos x="connsiteX0" y="connsiteY0"/>
                </a:cxn>
                <a:cxn ang="0">
                  <a:pos x="connsiteX1" y="connsiteY1"/>
                </a:cxn>
                <a:cxn ang="0">
                  <a:pos x="connsiteX2" y="connsiteY2"/>
                </a:cxn>
                <a:cxn ang="0">
                  <a:pos x="connsiteX3" y="connsiteY3"/>
                </a:cxn>
              </a:cxnLst>
              <a:rect l="l" t="t" r="r" b="b"/>
              <a:pathLst>
                <a:path w="27124" h="56055">
                  <a:moveTo>
                    <a:pt x="0" y="0"/>
                  </a:moveTo>
                  <a:lnTo>
                    <a:pt x="27125" y="0"/>
                  </a:lnTo>
                  <a:lnTo>
                    <a:pt x="27125" y="56056"/>
                  </a:lnTo>
                  <a:lnTo>
                    <a:pt x="0" y="56056"/>
                  </a:lnTo>
                  <a:close/>
                </a:path>
              </a:pathLst>
            </a:custGeom>
            <a:grpFill/>
            <a:ln w="1712" cap="flat">
              <a:noFill/>
              <a:prstDash val="solid"/>
              <a:miter/>
            </a:ln>
          </p:spPr>
          <p:txBody>
            <a:bodyPr rtlCol="0" anchor="ctr"/>
            <a:lstStyle/>
            <a:p>
              <a:endParaRPr lang="zh-CN" altLang="en-US"/>
            </a:p>
          </p:txBody>
        </p:sp>
        <p:sp>
          <p:nvSpPr>
            <p:cNvPr id="280" name="任意多边形: 形状 279">
              <a:extLst>
                <a:ext uri="{FF2B5EF4-FFF2-40B4-BE49-F238E27FC236}">
                  <a16:creationId xmlns:a16="http://schemas.microsoft.com/office/drawing/2014/main" id="{FE785BDB-082B-4756-8307-4A7797D3B1DD}"/>
                </a:ext>
              </a:extLst>
            </p:cNvPr>
            <p:cNvSpPr/>
            <p:nvPr/>
          </p:nvSpPr>
          <p:spPr>
            <a:xfrm>
              <a:off x="6681399" y="893213"/>
              <a:ext cx="27124" cy="56055"/>
            </a:xfrm>
            <a:custGeom>
              <a:avLst/>
              <a:gdLst>
                <a:gd name="connsiteX0" fmla="*/ 0 w 27124"/>
                <a:gd name="connsiteY0" fmla="*/ 0 h 56055"/>
                <a:gd name="connsiteX1" fmla="*/ 27125 w 27124"/>
                <a:gd name="connsiteY1" fmla="*/ 0 h 56055"/>
                <a:gd name="connsiteX2" fmla="*/ 27125 w 27124"/>
                <a:gd name="connsiteY2" fmla="*/ 56056 h 56055"/>
                <a:gd name="connsiteX3" fmla="*/ 0 w 27124"/>
                <a:gd name="connsiteY3" fmla="*/ 56056 h 56055"/>
              </a:gdLst>
              <a:ahLst/>
              <a:cxnLst>
                <a:cxn ang="0">
                  <a:pos x="connsiteX0" y="connsiteY0"/>
                </a:cxn>
                <a:cxn ang="0">
                  <a:pos x="connsiteX1" y="connsiteY1"/>
                </a:cxn>
                <a:cxn ang="0">
                  <a:pos x="connsiteX2" y="connsiteY2"/>
                </a:cxn>
                <a:cxn ang="0">
                  <a:pos x="connsiteX3" y="connsiteY3"/>
                </a:cxn>
              </a:cxnLst>
              <a:rect l="l" t="t" r="r" b="b"/>
              <a:pathLst>
                <a:path w="27124" h="56055">
                  <a:moveTo>
                    <a:pt x="0" y="0"/>
                  </a:moveTo>
                  <a:lnTo>
                    <a:pt x="27125" y="0"/>
                  </a:lnTo>
                  <a:lnTo>
                    <a:pt x="27125" y="56056"/>
                  </a:lnTo>
                  <a:lnTo>
                    <a:pt x="0" y="56056"/>
                  </a:lnTo>
                  <a:close/>
                </a:path>
              </a:pathLst>
            </a:custGeom>
            <a:grpFill/>
            <a:ln w="1712" cap="flat">
              <a:noFill/>
              <a:prstDash val="solid"/>
              <a:miter/>
            </a:ln>
          </p:spPr>
          <p:txBody>
            <a:bodyPr rtlCol="0" anchor="ctr"/>
            <a:lstStyle/>
            <a:p>
              <a:endParaRPr lang="zh-CN" altLang="en-US"/>
            </a:p>
          </p:txBody>
        </p:sp>
        <p:sp>
          <p:nvSpPr>
            <p:cNvPr id="281" name="任意多边形: 形状 280">
              <a:extLst>
                <a:ext uri="{FF2B5EF4-FFF2-40B4-BE49-F238E27FC236}">
                  <a16:creationId xmlns:a16="http://schemas.microsoft.com/office/drawing/2014/main" id="{F3ABA4B7-C9EA-4E7A-BE76-BA85DE1BF29F}"/>
                </a:ext>
              </a:extLst>
            </p:cNvPr>
            <p:cNvSpPr/>
            <p:nvPr/>
          </p:nvSpPr>
          <p:spPr>
            <a:xfrm>
              <a:off x="6627151" y="893213"/>
              <a:ext cx="27122" cy="56055"/>
            </a:xfrm>
            <a:custGeom>
              <a:avLst/>
              <a:gdLst>
                <a:gd name="connsiteX0" fmla="*/ 0 w 27122"/>
                <a:gd name="connsiteY0" fmla="*/ 0 h 56055"/>
                <a:gd name="connsiteX1" fmla="*/ 27123 w 27122"/>
                <a:gd name="connsiteY1" fmla="*/ 0 h 56055"/>
                <a:gd name="connsiteX2" fmla="*/ 27123 w 27122"/>
                <a:gd name="connsiteY2" fmla="*/ 56056 h 56055"/>
                <a:gd name="connsiteX3" fmla="*/ 0 w 27122"/>
                <a:gd name="connsiteY3" fmla="*/ 56056 h 56055"/>
              </a:gdLst>
              <a:ahLst/>
              <a:cxnLst>
                <a:cxn ang="0">
                  <a:pos x="connsiteX0" y="connsiteY0"/>
                </a:cxn>
                <a:cxn ang="0">
                  <a:pos x="connsiteX1" y="connsiteY1"/>
                </a:cxn>
                <a:cxn ang="0">
                  <a:pos x="connsiteX2" y="connsiteY2"/>
                </a:cxn>
                <a:cxn ang="0">
                  <a:pos x="connsiteX3" y="connsiteY3"/>
                </a:cxn>
              </a:cxnLst>
              <a:rect l="l" t="t" r="r" b="b"/>
              <a:pathLst>
                <a:path w="27122" h="56055">
                  <a:moveTo>
                    <a:pt x="0" y="0"/>
                  </a:moveTo>
                  <a:lnTo>
                    <a:pt x="27123" y="0"/>
                  </a:lnTo>
                  <a:lnTo>
                    <a:pt x="27123" y="56056"/>
                  </a:lnTo>
                  <a:lnTo>
                    <a:pt x="0" y="56056"/>
                  </a:lnTo>
                  <a:close/>
                </a:path>
              </a:pathLst>
            </a:custGeom>
            <a:grpFill/>
            <a:ln w="1712" cap="flat">
              <a:noFill/>
              <a:prstDash val="solid"/>
              <a:miter/>
            </a:ln>
          </p:spPr>
          <p:txBody>
            <a:bodyPr rtlCol="0" anchor="ctr"/>
            <a:lstStyle/>
            <a:p>
              <a:endParaRPr lang="zh-CN" altLang="en-US"/>
            </a:p>
          </p:txBody>
        </p:sp>
        <p:sp>
          <p:nvSpPr>
            <p:cNvPr id="282" name="任意多边形: 形状 281">
              <a:extLst>
                <a:ext uri="{FF2B5EF4-FFF2-40B4-BE49-F238E27FC236}">
                  <a16:creationId xmlns:a16="http://schemas.microsoft.com/office/drawing/2014/main" id="{FCEAA5BF-636E-4EC0-8E58-70179AEE045F}"/>
                </a:ext>
              </a:extLst>
            </p:cNvPr>
            <p:cNvSpPr/>
            <p:nvPr/>
          </p:nvSpPr>
          <p:spPr>
            <a:xfrm>
              <a:off x="6737454" y="990859"/>
              <a:ext cx="27124" cy="54247"/>
            </a:xfrm>
            <a:custGeom>
              <a:avLst/>
              <a:gdLst>
                <a:gd name="connsiteX0" fmla="*/ 0 w 27124"/>
                <a:gd name="connsiteY0" fmla="*/ 0 h 54247"/>
                <a:gd name="connsiteX1" fmla="*/ 27125 w 27124"/>
                <a:gd name="connsiteY1" fmla="*/ 0 h 54247"/>
                <a:gd name="connsiteX2" fmla="*/ 27125 w 27124"/>
                <a:gd name="connsiteY2" fmla="*/ 54248 h 54247"/>
                <a:gd name="connsiteX3" fmla="*/ 0 w 27124"/>
                <a:gd name="connsiteY3" fmla="*/ 54248 h 54247"/>
              </a:gdLst>
              <a:ahLst/>
              <a:cxnLst>
                <a:cxn ang="0">
                  <a:pos x="connsiteX0" y="connsiteY0"/>
                </a:cxn>
                <a:cxn ang="0">
                  <a:pos x="connsiteX1" y="connsiteY1"/>
                </a:cxn>
                <a:cxn ang="0">
                  <a:pos x="connsiteX2" y="connsiteY2"/>
                </a:cxn>
                <a:cxn ang="0">
                  <a:pos x="connsiteX3" y="connsiteY3"/>
                </a:cxn>
              </a:cxnLst>
              <a:rect l="l" t="t" r="r" b="b"/>
              <a:pathLst>
                <a:path w="27124" h="54247">
                  <a:moveTo>
                    <a:pt x="0" y="0"/>
                  </a:moveTo>
                  <a:lnTo>
                    <a:pt x="27125" y="0"/>
                  </a:lnTo>
                  <a:lnTo>
                    <a:pt x="27125" y="54248"/>
                  </a:lnTo>
                  <a:lnTo>
                    <a:pt x="0" y="54248"/>
                  </a:lnTo>
                  <a:close/>
                </a:path>
              </a:pathLst>
            </a:custGeom>
            <a:grpFill/>
            <a:ln w="1712" cap="flat">
              <a:noFill/>
              <a:prstDash val="solid"/>
              <a:miter/>
            </a:ln>
          </p:spPr>
          <p:txBody>
            <a:bodyPr rtlCol="0" anchor="ctr"/>
            <a:lstStyle/>
            <a:p>
              <a:endParaRPr lang="zh-CN" altLang="en-US"/>
            </a:p>
          </p:txBody>
        </p:sp>
        <p:sp>
          <p:nvSpPr>
            <p:cNvPr id="283" name="任意多边形: 形状 282">
              <a:extLst>
                <a:ext uri="{FF2B5EF4-FFF2-40B4-BE49-F238E27FC236}">
                  <a16:creationId xmlns:a16="http://schemas.microsoft.com/office/drawing/2014/main" id="{6AD97492-1594-4CD3-AF2F-10007D705DC2}"/>
                </a:ext>
              </a:extLst>
            </p:cNvPr>
            <p:cNvSpPr/>
            <p:nvPr/>
          </p:nvSpPr>
          <p:spPr>
            <a:xfrm>
              <a:off x="6681399" y="990859"/>
              <a:ext cx="27124" cy="54247"/>
            </a:xfrm>
            <a:custGeom>
              <a:avLst/>
              <a:gdLst>
                <a:gd name="connsiteX0" fmla="*/ 0 w 27124"/>
                <a:gd name="connsiteY0" fmla="*/ 0 h 54247"/>
                <a:gd name="connsiteX1" fmla="*/ 27125 w 27124"/>
                <a:gd name="connsiteY1" fmla="*/ 0 h 54247"/>
                <a:gd name="connsiteX2" fmla="*/ 27125 w 27124"/>
                <a:gd name="connsiteY2" fmla="*/ 54248 h 54247"/>
                <a:gd name="connsiteX3" fmla="*/ 0 w 27124"/>
                <a:gd name="connsiteY3" fmla="*/ 54248 h 54247"/>
              </a:gdLst>
              <a:ahLst/>
              <a:cxnLst>
                <a:cxn ang="0">
                  <a:pos x="connsiteX0" y="connsiteY0"/>
                </a:cxn>
                <a:cxn ang="0">
                  <a:pos x="connsiteX1" y="connsiteY1"/>
                </a:cxn>
                <a:cxn ang="0">
                  <a:pos x="connsiteX2" y="connsiteY2"/>
                </a:cxn>
                <a:cxn ang="0">
                  <a:pos x="connsiteX3" y="connsiteY3"/>
                </a:cxn>
              </a:cxnLst>
              <a:rect l="l" t="t" r="r" b="b"/>
              <a:pathLst>
                <a:path w="27124" h="54247">
                  <a:moveTo>
                    <a:pt x="0" y="0"/>
                  </a:moveTo>
                  <a:lnTo>
                    <a:pt x="27125" y="0"/>
                  </a:lnTo>
                  <a:lnTo>
                    <a:pt x="27125" y="54248"/>
                  </a:lnTo>
                  <a:lnTo>
                    <a:pt x="0" y="54248"/>
                  </a:lnTo>
                  <a:close/>
                </a:path>
              </a:pathLst>
            </a:custGeom>
            <a:grpFill/>
            <a:ln w="1712" cap="flat">
              <a:noFill/>
              <a:prstDash val="solid"/>
              <a:miter/>
            </a:ln>
          </p:spPr>
          <p:txBody>
            <a:bodyPr rtlCol="0" anchor="ctr"/>
            <a:lstStyle/>
            <a:p>
              <a:endParaRPr lang="zh-CN" altLang="en-US"/>
            </a:p>
          </p:txBody>
        </p:sp>
        <p:sp>
          <p:nvSpPr>
            <p:cNvPr id="284" name="任意多边形: 形状 283">
              <a:extLst>
                <a:ext uri="{FF2B5EF4-FFF2-40B4-BE49-F238E27FC236}">
                  <a16:creationId xmlns:a16="http://schemas.microsoft.com/office/drawing/2014/main" id="{B0A32BCC-F60A-4C2F-98F5-6FF7B30A497D}"/>
                </a:ext>
              </a:extLst>
            </p:cNvPr>
            <p:cNvSpPr/>
            <p:nvPr/>
          </p:nvSpPr>
          <p:spPr>
            <a:xfrm>
              <a:off x="6627151" y="990859"/>
              <a:ext cx="27122" cy="54247"/>
            </a:xfrm>
            <a:custGeom>
              <a:avLst/>
              <a:gdLst>
                <a:gd name="connsiteX0" fmla="*/ 0 w 27122"/>
                <a:gd name="connsiteY0" fmla="*/ 0 h 54247"/>
                <a:gd name="connsiteX1" fmla="*/ 27123 w 27122"/>
                <a:gd name="connsiteY1" fmla="*/ 0 h 54247"/>
                <a:gd name="connsiteX2" fmla="*/ 27123 w 27122"/>
                <a:gd name="connsiteY2" fmla="*/ 54248 h 54247"/>
                <a:gd name="connsiteX3" fmla="*/ 0 w 27122"/>
                <a:gd name="connsiteY3" fmla="*/ 54248 h 54247"/>
              </a:gdLst>
              <a:ahLst/>
              <a:cxnLst>
                <a:cxn ang="0">
                  <a:pos x="connsiteX0" y="connsiteY0"/>
                </a:cxn>
                <a:cxn ang="0">
                  <a:pos x="connsiteX1" y="connsiteY1"/>
                </a:cxn>
                <a:cxn ang="0">
                  <a:pos x="connsiteX2" y="connsiteY2"/>
                </a:cxn>
                <a:cxn ang="0">
                  <a:pos x="connsiteX3" y="connsiteY3"/>
                </a:cxn>
              </a:cxnLst>
              <a:rect l="l" t="t" r="r" b="b"/>
              <a:pathLst>
                <a:path w="27122" h="54247">
                  <a:moveTo>
                    <a:pt x="0" y="0"/>
                  </a:moveTo>
                  <a:lnTo>
                    <a:pt x="27123" y="0"/>
                  </a:lnTo>
                  <a:lnTo>
                    <a:pt x="27123" y="54248"/>
                  </a:lnTo>
                  <a:lnTo>
                    <a:pt x="0" y="54248"/>
                  </a:lnTo>
                  <a:close/>
                </a:path>
              </a:pathLst>
            </a:custGeom>
            <a:grpFill/>
            <a:ln w="1712" cap="flat">
              <a:noFill/>
              <a:prstDash val="solid"/>
              <a:miter/>
            </a:ln>
          </p:spPr>
          <p:txBody>
            <a:bodyPr rtlCol="0" anchor="ctr"/>
            <a:lstStyle/>
            <a:p>
              <a:endParaRPr lang="zh-CN" altLang="en-US"/>
            </a:p>
          </p:txBody>
        </p:sp>
        <p:sp>
          <p:nvSpPr>
            <p:cNvPr id="285" name="任意多边形: 形状 284">
              <a:extLst>
                <a:ext uri="{FF2B5EF4-FFF2-40B4-BE49-F238E27FC236}">
                  <a16:creationId xmlns:a16="http://schemas.microsoft.com/office/drawing/2014/main" id="{C68A8D4B-0524-4A33-A165-ECDBA5660DE8}"/>
                </a:ext>
              </a:extLst>
            </p:cNvPr>
            <p:cNvSpPr/>
            <p:nvPr/>
          </p:nvSpPr>
          <p:spPr>
            <a:xfrm>
              <a:off x="6737454" y="1086696"/>
              <a:ext cx="27124" cy="56055"/>
            </a:xfrm>
            <a:custGeom>
              <a:avLst/>
              <a:gdLst>
                <a:gd name="connsiteX0" fmla="*/ 0 w 27124"/>
                <a:gd name="connsiteY0" fmla="*/ 0 h 56055"/>
                <a:gd name="connsiteX1" fmla="*/ 27125 w 27124"/>
                <a:gd name="connsiteY1" fmla="*/ 0 h 56055"/>
                <a:gd name="connsiteX2" fmla="*/ 27125 w 27124"/>
                <a:gd name="connsiteY2" fmla="*/ 56056 h 56055"/>
                <a:gd name="connsiteX3" fmla="*/ 0 w 27124"/>
                <a:gd name="connsiteY3" fmla="*/ 56056 h 56055"/>
              </a:gdLst>
              <a:ahLst/>
              <a:cxnLst>
                <a:cxn ang="0">
                  <a:pos x="connsiteX0" y="connsiteY0"/>
                </a:cxn>
                <a:cxn ang="0">
                  <a:pos x="connsiteX1" y="connsiteY1"/>
                </a:cxn>
                <a:cxn ang="0">
                  <a:pos x="connsiteX2" y="connsiteY2"/>
                </a:cxn>
                <a:cxn ang="0">
                  <a:pos x="connsiteX3" y="connsiteY3"/>
                </a:cxn>
              </a:cxnLst>
              <a:rect l="l" t="t" r="r" b="b"/>
              <a:pathLst>
                <a:path w="27124" h="56055">
                  <a:moveTo>
                    <a:pt x="0" y="0"/>
                  </a:moveTo>
                  <a:lnTo>
                    <a:pt x="27125" y="0"/>
                  </a:lnTo>
                  <a:lnTo>
                    <a:pt x="27125" y="56056"/>
                  </a:lnTo>
                  <a:lnTo>
                    <a:pt x="0" y="56056"/>
                  </a:lnTo>
                  <a:close/>
                </a:path>
              </a:pathLst>
            </a:custGeom>
            <a:grpFill/>
            <a:ln w="1712" cap="flat">
              <a:noFill/>
              <a:prstDash val="solid"/>
              <a:miter/>
            </a:ln>
          </p:spPr>
          <p:txBody>
            <a:bodyPr rtlCol="0" anchor="ctr"/>
            <a:lstStyle/>
            <a:p>
              <a:endParaRPr lang="zh-CN" altLang="en-US"/>
            </a:p>
          </p:txBody>
        </p:sp>
        <p:sp>
          <p:nvSpPr>
            <p:cNvPr id="286" name="任意多边形: 形状 285">
              <a:extLst>
                <a:ext uri="{FF2B5EF4-FFF2-40B4-BE49-F238E27FC236}">
                  <a16:creationId xmlns:a16="http://schemas.microsoft.com/office/drawing/2014/main" id="{30F93A32-3687-456E-AEAD-9F69EDD40C11}"/>
                </a:ext>
              </a:extLst>
            </p:cNvPr>
            <p:cNvSpPr/>
            <p:nvPr/>
          </p:nvSpPr>
          <p:spPr>
            <a:xfrm>
              <a:off x="6793510" y="1086696"/>
              <a:ext cx="27124" cy="56055"/>
            </a:xfrm>
            <a:custGeom>
              <a:avLst/>
              <a:gdLst>
                <a:gd name="connsiteX0" fmla="*/ 0 w 27124"/>
                <a:gd name="connsiteY0" fmla="*/ 0 h 56055"/>
                <a:gd name="connsiteX1" fmla="*/ 27125 w 27124"/>
                <a:gd name="connsiteY1" fmla="*/ 0 h 56055"/>
                <a:gd name="connsiteX2" fmla="*/ 27125 w 27124"/>
                <a:gd name="connsiteY2" fmla="*/ 56056 h 56055"/>
                <a:gd name="connsiteX3" fmla="*/ 0 w 27124"/>
                <a:gd name="connsiteY3" fmla="*/ 56056 h 56055"/>
              </a:gdLst>
              <a:ahLst/>
              <a:cxnLst>
                <a:cxn ang="0">
                  <a:pos x="connsiteX0" y="connsiteY0"/>
                </a:cxn>
                <a:cxn ang="0">
                  <a:pos x="connsiteX1" y="connsiteY1"/>
                </a:cxn>
                <a:cxn ang="0">
                  <a:pos x="connsiteX2" y="connsiteY2"/>
                </a:cxn>
                <a:cxn ang="0">
                  <a:pos x="connsiteX3" y="connsiteY3"/>
                </a:cxn>
              </a:cxnLst>
              <a:rect l="l" t="t" r="r" b="b"/>
              <a:pathLst>
                <a:path w="27124" h="56055">
                  <a:moveTo>
                    <a:pt x="0" y="0"/>
                  </a:moveTo>
                  <a:lnTo>
                    <a:pt x="27125" y="0"/>
                  </a:lnTo>
                  <a:lnTo>
                    <a:pt x="27125" y="56056"/>
                  </a:lnTo>
                  <a:lnTo>
                    <a:pt x="0" y="56056"/>
                  </a:lnTo>
                  <a:close/>
                </a:path>
              </a:pathLst>
            </a:custGeom>
            <a:grpFill/>
            <a:ln w="1712" cap="flat">
              <a:noFill/>
              <a:prstDash val="solid"/>
              <a:miter/>
            </a:ln>
          </p:spPr>
          <p:txBody>
            <a:bodyPr rtlCol="0" anchor="ctr"/>
            <a:lstStyle/>
            <a:p>
              <a:endParaRPr lang="zh-CN" altLang="en-US"/>
            </a:p>
          </p:txBody>
        </p:sp>
        <p:sp>
          <p:nvSpPr>
            <p:cNvPr id="287" name="任意多边形: 形状 286">
              <a:extLst>
                <a:ext uri="{FF2B5EF4-FFF2-40B4-BE49-F238E27FC236}">
                  <a16:creationId xmlns:a16="http://schemas.microsoft.com/office/drawing/2014/main" id="{AFE07F20-3440-43F8-8D43-ED274392737E}"/>
                </a:ext>
              </a:extLst>
            </p:cNvPr>
            <p:cNvSpPr/>
            <p:nvPr/>
          </p:nvSpPr>
          <p:spPr>
            <a:xfrm>
              <a:off x="6847758" y="1086696"/>
              <a:ext cx="27124" cy="56055"/>
            </a:xfrm>
            <a:custGeom>
              <a:avLst/>
              <a:gdLst>
                <a:gd name="connsiteX0" fmla="*/ 0 w 27124"/>
                <a:gd name="connsiteY0" fmla="*/ 0 h 56055"/>
                <a:gd name="connsiteX1" fmla="*/ 27125 w 27124"/>
                <a:gd name="connsiteY1" fmla="*/ 0 h 56055"/>
                <a:gd name="connsiteX2" fmla="*/ 27125 w 27124"/>
                <a:gd name="connsiteY2" fmla="*/ 56056 h 56055"/>
                <a:gd name="connsiteX3" fmla="*/ 0 w 27124"/>
                <a:gd name="connsiteY3" fmla="*/ 56056 h 56055"/>
              </a:gdLst>
              <a:ahLst/>
              <a:cxnLst>
                <a:cxn ang="0">
                  <a:pos x="connsiteX0" y="connsiteY0"/>
                </a:cxn>
                <a:cxn ang="0">
                  <a:pos x="connsiteX1" y="connsiteY1"/>
                </a:cxn>
                <a:cxn ang="0">
                  <a:pos x="connsiteX2" y="connsiteY2"/>
                </a:cxn>
                <a:cxn ang="0">
                  <a:pos x="connsiteX3" y="connsiteY3"/>
                </a:cxn>
              </a:cxnLst>
              <a:rect l="l" t="t" r="r" b="b"/>
              <a:pathLst>
                <a:path w="27124" h="56055">
                  <a:moveTo>
                    <a:pt x="0" y="0"/>
                  </a:moveTo>
                  <a:lnTo>
                    <a:pt x="27125" y="0"/>
                  </a:lnTo>
                  <a:lnTo>
                    <a:pt x="27125" y="56056"/>
                  </a:lnTo>
                  <a:lnTo>
                    <a:pt x="0" y="56056"/>
                  </a:lnTo>
                  <a:close/>
                </a:path>
              </a:pathLst>
            </a:custGeom>
            <a:grpFill/>
            <a:ln w="1712" cap="flat">
              <a:noFill/>
              <a:prstDash val="solid"/>
              <a:miter/>
            </a:ln>
          </p:spPr>
          <p:txBody>
            <a:bodyPr rtlCol="0" anchor="ctr"/>
            <a:lstStyle/>
            <a:p>
              <a:endParaRPr lang="zh-CN" altLang="en-US"/>
            </a:p>
          </p:txBody>
        </p:sp>
        <p:sp>
          <p:nvSpPr>
            <p:cNvPr id="288" name="任意多边形: 形状 287">
              <a:extLst>
                <a:ext uri="{FF2B5EF4-FFF2-40B4-BE49-F238E27FC236}">
                  <a16:creationId xmlns:a16="http://schemas.microsoft.com/office/drawing/2014/main" id="{851F6AC8-57B5-41E6-9D98-A54F9CC94E80}"/>
                </a:ext>
              </a:extLst>
            </p:cNvPr>
            <p:cNvSpPr/>
            <p:nvPr/>
          </p:nvSpPr>
          <p:spPr>
            <a:xfrm>
              <a:off x="6681399" y="1086696"/>
              <a:ext cx="27124" cy="56055"/>
            </a:xfrm>
            <a:custGeom>
              <a:avLst/>
              <a:gdLst>
                <a:gd name="connsiteX0" fmla="*/ 0 w 27124"/>
                <a:gd name="connsiteY0" fmla="*/ 0 h 56055"/>
                <a:gd name="connsiteX1" fmla="*/ 27125 w 27124"/>
                <a:gd name="connsiteY1" fmla="*/ 0 h 56055"/>
                <a:gd name="connsiteX2" fmla="*/ 27125 w 27124"/>
                <a:gd name="connsiteY2" fmla="*/ 56056 h 56055"/>
                <a:gd name="connsiteX3" fmla="*/ 0 w 27124"/>
                <a:gd name="connsiteY3" fmla="*/ 56056 h 56055"/>
              </a:gdLst>
              <a:ahLst/>
              <a:cxnLst>
                <a:cxn ang="0">
                  <a:pos x="connsiteX0" y="connsiteY0"/>
                </a:cxn>
                <a:cxn ang="0">
                  <a:pos x="connsiteX1" y="connsiteY1"/>
                </a:cxn>
                <a:cxn ang="0">
                  <a:pos x="connsiteX2" y="connsiteY2"/>
                </a:cxn>
                <a:cxn ang="0">
                  <a:pos x="connsiteX3" y="connsiteY3"/>
                </a:cxn>
              </a:cxnLst>
              <a:rect l="l" t="t" r="r" b="b"/>
              <a:pathLst>
                <a:path w="27124" h="56055">
                  <a:moveTo>
                    <a:pt x="0" y="0"/>
                  </a:moveTo>
                  <a:lnTo>
                    <a:pt x="27125" y="0"/>
                  </a:lnTo>
                  <a:lnTo>
                    <a:pt x="27125" y="56056"/>
                  </a:lnTo>
                  <a:lnTo>
                    <a:pt x="0" y="56056"/>
                  </a:lnTo>
                  <a:close/>
                </a:path>
              </a:pathLst>
            </a:custGeom>
            <a:grpFill/>
            <a:ln w="1712" cap="flat">
              <a:noFill/>
              <a:prstDash val="solid"/>
              <a:miter/>
            </a:ln>
          </p:spPr>
          <p:txBody>
            <a:bodyPr rtlCol="0" anchor="ctr"/>
            <a:lstStyle/>
            <a:p>
              <a:endParaRPr lang="zh-CN" altLang="en-US"/>
            </a:p>
          </p:txBody>
        </p:sp>
        <p:sp>
          <p:nvSpPr>
            <p:cNvPr id="289" name="任意多边形: 形状 288">
              <a:extLst>
                <a:ext uri="{FF2B5EF4-FFF2-40B4-BE49-F238E27FC236}">
                  <a16:creationId xmlns:a16="http://schemas.microsoft.com/office/drawing/2014/main" id="{104A151D-8FB7-42DD-8B72-BB62F448D40D}"/>
                </a:ext>
              </a:extLst>
            </p:cNvPr>
            <p:cNvSpPr/>
            <p:nvPr/>
          </p:nvSpPr>
          <p:spPr>
            <a:xfrm>
              <a:off x="6737454" y="1184342"/>
              <a:ext cx="27124" cy="54247"/>
            </a:xfrm>
            <a:custGeom>
              <a:avLst/>
              <a:gdLst>
                <a:gd name="connsiteX0" fmla="*/ 0 w 27124"/>
                <a:gd name="connsiteY0" fmla="*/ 0 h 54247"/>
                <a:gd name="connsiteX1" fmla="*/ 27125 w 27124"/>
                <a:gd name="connsiteY1" fmla="*/ 0 h 54247"/>
                <a:gd name="connsiteX2" fmla="*/ 27125 w 27124"/>
                <a:gd name="connsiteY2" fmla="*/ 54248 h 54247"/>
                <a:gd name="connsiteX3" fmla="*/ 0 w 27124"/>
                <a:gd name="connsiteY3" fmla="*/ 54248 h 54247"/>
              </a:gdLst>
              <a:ahLst/>
              <a:cxnLst>
                <a:cxn ang="0">
                  <a:pos x="connsiteX0" y="connsiteY0"/>
                </a:cxn>
                <a:cxn ang="0">
                  <a:pos x="connsiteX1" y="connsiteY1"/>
                </a:cxn>
                <a:cxn ang="0">
                  <a:pos x="connsiteX2" y="connsiteY2"/>
                </a:cxn>
                <a:cxn ang="0">
                  <a:pos x="connsiteX3" y="connsiteY3"/>
                </a:cxn>
              </a:cxnLst>
              <a:rect l="l" t="t" r="r" b="b"/>
              <a:pathLst>
                <a:path w="27124" h="54247">
                  <a:moveTo>
                    <a:pt x="0" y="0"/>
                  </a:moveTo>
                  <a:lnTo>
                    <a:pt x="27125" y="0"/>
                  </a:lnTo>
                  <a:lnTo>
                    <a:pt x="27125" y="54248"/>
                  </a:lnTo>
                  <a:lnTo>
                    <a:pt x="0" y="54248"/>
                  </a:lnTo>
                  <a:close/>
                </a:path>
              </a:pathLst>
            </a:custGeom>
            <a:grpFill/>
            <a:ln w="1712" cap="flat">
              <a:noFill/>
              <a:prstDash val="solid"/>
              <a:miter/>
            </a:ln>
          </p:spPr>
          <p:txBody>
            <a:bodyPr rtlCol="0" anchor="ctr"/>
            <a:lstStyle/>
            <a:p>
              <a:endParaRPr lang="zh-CN" altLang="en-US"/>
            </a:p>
          </p:txBody>
        </p:sp>
        <p:sp>
          <p:nvSpPr>
            <p:cNvPr id="290" name="任意多边形: 形状 289">
              <a:extLst>
                <a:ext uri="{FF2B5EF4-FFF2-40B4-BE49-F238E27FC236}">
                  <a16:creationId xmlns:a16="http://schemas.microsoft.com/office/drawing/2014/main" id="{862ED24E-D0A0-4A05-BE3F-60ACF975FCAA}"/>
                </a:ext>
              </a:extLst>
            </p:cNvPr>
            <p:cNvSpPr/>
            <p:nvPr/>
          </p:nvSpPr>
          <p:spPr>
            <a:xfrm>
              <a:off x="6793510" y="1184342"/>
              <a:ext cx="27124" cy="54247"/>
            </a:xfrm>
            <a:custGeom>
              <a:avLst/>
              <a:gdLst>
                <a:gd name="connsiteX0" fmla="*/ 0 w 27124"/>
                <a:gd name="connsiteY0" fmla="*/ 0 h 54247"/>
                <a:gd name="connsiteX1" fmla="*/ 27125 w 27124"/>
                <a:gd name="connsiteY1" fmla="*/ 0 h 54247"/>
                <a:gd name="connsiteX2" fmla="*/ 27125 w 27124"/>
                <a:gd name="connsiteY2" fmla="*/ 54248 h 54247"/>
                <a:gd name="connsiteX3" fmla="*/ 0 w 27124"/>
                <a:gd name="connsiteY3" fmla="*/ 54248 h 54247"/>
              </a:gdLst>
              <a:ahLst/>
              <a:cxnLst>
                <a:cxn ang="0">
                  <a:pos x="connsiteX0" y="connsiteY0"/>
                </a:cxn>
                <a:cxn ang="0">
                  <a:pos x="connsiteX1" y="connsiteY1"/>
                </a:cxn>
                <a:cxn ang="0">
                  <a:pos x="connsiteX2" y="connsiteY2"/>
                </a:cxn>
                <a:cxn ang="0">
                  <a:pos x="connsiteX3" y="connsiteY3"/>
                </a:cxn>
              </a:cxnLst>
              <a:rect l="l" t="t" r="r" b="b"/>
              <a:pathLst>
                <a:path w="27124" h="54247">
                  <a:moveTo>
                    <a:pt x="0" y="0"/>
                  </a:moveTo>
                  <a:lnTo>
                    <a:pt x="27125" y="0"/>
                  </a:lnTo>
                  <a:lnTo>
                    <a:pt x="27125" y="54248"/>
                  </a:lnTo>
                  <a:lnTo>
                    <a:pt x="0" y="54248"/>
                  </a:lnTo>
                  <a:close/>
                </a:path>
              </a:pathLst>
            </a:custGeom>
            <a:grpFill/>
            <a:ln w="1712" cap="flat">
              <a:noFill/>
              <a:prstDash val="solid"/>
              <a:miter/>
            </a:ln>
          </p:spPr>
          <p:txBody>
            <a:bodyPr rtlCol="0" anchor="ctr"/>
            <a:lstStyle/>
            <a:p>
              <a:endParaRPr lang="zh-CN" altLang="en-US"/>
            </a:p>
          </p:txBody>
        </p:sp>
        <p:sp>
          <p:nvSpPr>
            <p:cNvPr id="291" name="任意多边形: 形状 290">
              <a:extLst>
                <a:ext uri="{FF2B5EF4-FFF2-40B4-BE49-F238E27FC236}">
                  <a16:creationId xmlns:a16="http://schemas.microsoft.com/office/drawing/2014/main" id="{408FD33A-0143-4B02-88DF-3DB4B4B7BEDF}"/>
                </a:ext>
              </a:extLst>
            </p:cNvPr>
            <p:cNvSpPr/>
            <p:nvPr/>
          </p:nvSpPr>
          <p:spPr>
            <a:xfrm>
              <a:off x="6847758" y="1184342"/>
              <a:ext cx="27124" cy="54247"/>
            </a:xfrm>
            <a:custGeom>
              <a:avLst/>
              <a:gdLst>
                <a:gd name="connsiteX0" fmla="*/ 0 w 27124"/>
                <a:gd name="connsiteY0" fmla="*/ 0 h 54247"/>
                <a:gd name="connsiteX1" fmla="*/ 27125 w 27124"/>
                <a:gd name="connsiteY1" fmla="*/ 0 h 54247"/>
                <a:gd name="connsiteX2" fmla="*/ 27125 w 27124"/>
                <a:gd name="connsiteY2" fmla="*/ 54248 h 54247"/>
                <a:gd name="connsiteX3" fmla="*/ 0 w 27124"/>
                <a:gd name="connsiteY3" fmla="*/ 54248 h 54247"/>
              </a:gdLst>
              <a:ahLst/>
              <a:cxnLst>
                <a:cxn ang="0">
                  <a:pos x="connsiteX0" y="connsiteY0"/>
                </a:cxn>
                <a:cxn ang="0">
                  <a:pos x="connsiteX1" y="connsiteY1"/>
                </a:cxn>
                <a:cxn ang="0">
                  <a:pos x="connsiteX2" y="connsiteY2"/>
                </a:cxn>
                <a:cxn ang="0">
                  <a:pos x="connsiteX3" y="connsiteY3"/>
                </a:cxn>
              </a:cxnLst>
              <a:rect l="l" t="t" r="r" b="b"/>
              <a:pathLst>
                <a:path w="27124" h="54247">
                  <a:moveTo>
                    <a:pt x="0" y="0"/>
                  </a:moveTo>
                  <a:lnTo>
                    <a:pt x="27125" y="0"/>
                  </a:lnTo>
                  <a:lnTo>
                    <a:pt x="27125" y="54248"/>
                  </a:lnTo>
                  <a:lnTo>
                    <a:pt x="0" y="54248"/>
                  </a:lnTo>
                  <a:close/>
                </a:path>
              </a:pathLst>
            </a:custGeom>
            <a:grpFill/>
            <a:ln w="1712" cap="flat">
              <a:noFill/>
              <a:prstDash val="solid"/>
              <a:miter/>
            </a:ln>
          </p:spPr>
          <p:txBody>
            <a:bodyPr rtlCol="0" anchor="ctr"/>
            <a:lstStyle/>
            <a:p>
              <a:endParaRPr lang="zh-CN" altLang="en-US"/>
            </a:p>
          </p:txBody>
        </p:sp>
        <p:sp>
          <p:nvSpPr>
            <p:cNvPr id="292" name="任意多边形: 形状 291">
              <a:extLst>
                <a:ext uri="{FF2B5EF4-FFF2-40B4-BE49-F238E27FC236}">
                  <a16:creationId xmlns:a16="http://schemas.microsoft.com/office/drawing/2014/main" id="{8EF23870-7867-4BEF-BC71-B8676652CD69}"/>
                </a:ext>
              </a:extLst>
            </p:cNvPr>
            <p:cNvSpPr/>
            <p:nvPr/>
          </p:nvSpPr>
          <p:spPr>
            <a:xfrm>
              <a:off x="6681399" y="1184342"/>
              <a:ext cx="27124" cy="54247"/>
            </a:xfrm>
            <a:custGeom>
              <a:avLst/>
              <a:gdLst>
                <a:gd name="connsiteX0" fmla="*/ 0 w 27124"/>
                <a:gd name="connsiteY0" fmla="*/ 0 h 54247"/>
                <a:gd name="connsiteX1" fmla="*/ 27125 w 27124"/>
                <a:gd name="connsiteY1" fmla="*/ 0 h 54247"/>
                <a:gd name="connsiteX2" fmla="*/ 27125 w 27124"/>
                <a:gd name="connsiteY2" fmla="*/ 54248 h 54247"/>
                <a:gd name="connsiteX3" fmla="*/ 0 w 27124"/>
                <a:gd name="connsiteY3" fmla="*/ 54248 h 54247"/>
              </a:gdLst>
              <a:ahLst/>
              <a:cxnLst>
                <a:cxn ang="0">
                  <a:pos x="connsiteX0" y="connsiteY0"/>
                </a:cxn>
                <a:cxn ang="0">
                  <a:pos x="connsiteX1" y="connsiteY1"/>
                </a:cxn>
                <a:cxn ang="0">
                  <a:pos x="connsiteX2" y="connsiteY2"/>
                </a:cxn>
                <a:cxn ang="0">
                  <a:pos x="connsiteX3" y="connsiteY3"/>
                </a:cxn>
              </a:cxnLst>
              <a:rect l="l" t="t" r="r" b="b"/>
              <a:pathLst>
                <a:path w="27124" h="54247">
                  <a:moveTo>
                    <a:pt x="0" y="0"/>
                  </a:moveTo>
                  <a:lnTo>
                    <a:pt x="27125" y="0"/>
                  </a:lnTo>
                  <a:lnTo>
                    <a:pt x="27125" y="54248"/>
                  </a:lnTo>
                  <a:lnTo>
                    <a:pt x="0" y="54248"/>
                  </a:lnTo>
                  <a:close/>
                </a:path>
              </a:pathLst>
            </a:custGeom>
            <a:grpFill/>
            <a:ln w="1712" cap="flat">
              <a:noFill/>
              <a:prstDash val="solid"/>
              <a:miter/>
            </a:ln>
          </p:spPr>
          <p:txBody>
            <a:bodyPr rtlCol="0" anchor="ctr"/>
            <a:lstStyle/>
            <a:p>
              <a:endParaRPr lang="zh-CN" altLang="en-US"/>
            </a:p>
          </p:txBody>
        </p:sp>
        <p:sp>
          <p:nvSpPr>
            <p:cNvPr id="293" name="任意多边形: 形状 292">
              <a:extLst>
                <a:ext uri="{FF2B5EF4-FFF2-40B4-BE49-F238E27FC236}">
                  <a16:creationId xmlns:a16="http://schemas.microsoft.com/office/drawing/2014/main" id="{57E97B9B-BA2D-41BB-9172-0D591CA3C317}"/>
                </a:ext>
              </a:extLst>
            </p:cNvPr>
            <p:cNvSpPr/>
            <p:nvPr/>
          </p:nvSpPr>
          <p:spPr>
            <a:xfrm>
              <a:off x="6737454" y="1280179"/>
              <a:ext cx="27124" cy="56055"/>
            </a:xfrm>
            <a:custGeom>
              <a:avLst/>
              <a:gdLst>
                <a:gd name="connsiteX0" fmla="*/ 0 w 27124"/>
                <a:gd name="connsiteY0" fmla="*/ 0 h 56055"/>
                <a:gd name="connsiteX1" fmla="*/ 27125 w 27124"/>
                <a:gd name="connsiteY1" fmla="*/ 0 h 56055"/>
                <a:gd name="connsiteX2" fmla="*/ 27125 w 27124"/>
                <a:gd name="connsiteY2" fmla="*/ 56056 h 56055"/>
                <a:gd name="connsiteX3" fmla="*/ 0 w 27124"/>
                <a:gd name="connsiteY3" fmla="*/ 56056 h 56055"/>
              </a:gdLst>
              <a:ahLst/>
              <a:cxnLst>
                <a:cxn ang="0">
                  <a:pos x="connsiteX0" y="connsiteY0"/>
                </a:cxn>
                <a:cxn ang="0">
                  <a:pos x="connsiteX1" y="connsiteY1"/>
                </a:cxn>
                <a:cxn ang="0">
                  <a:pos x="connsiteX2" y="connsiteY2"/>
                </a:cxn>
                <a:cxn ang="0">
                  <a:pos x="connsiteX3" y="connsiteY3"/>
                </a:cxn>
              </a:cxnLst>
              <a:rect l="l" t="t" r="r" b="b"/>
              <a:pathLst>
                <a:path w="27124" h="56055">
                  <a:moveTo>
                    <a:pt x="0" y="0"/>
                  </a:moveTo>
                  <a:lnTo>
                    <a:pt x="27125" y="0"/>
                  </a:lnTo>
                  <a:lnTo>
                    <a:pt x="27125" y="56056"/>
                  </a:lnTo>
                  <a:lnTo>
                    <a:pt x="0" y="56056"/>
                  </a:lnTo>
                  <a:close/>
                </a:path>
              </a:pathLst>
            </a:custGeom>
            <a:grpFill/>
            <a:ln w="1712" cap="flat">
              <a:noFill/>
              <a:prstDash val="solid"/>
              <a:miter/>
            </a:ln>
          </p:spPr>
          <p:txBody>
            <a:bodyPr rtlCol="0" anchor="ctr"/>
            <a:lstStyle/>
            <a:p>
              <a:endParaRPr lang="zh-CN" altLang="en-US"/>
            </a:p>
          </p:txBody>
        </p:sp>
        <p:sp>
          <p:nvSpPr>
            <p:cNvPr id="294" name="任意多边形: 形状 293">
              <a:extLst>
                <a:ext uri="{FF2B5EF4-FFF2-40B4-BE49-F238E27FC236}">
                  <a16:creationId xmlns:a16="http://schemas.microsoft.com/office/drawing/2014/main" id="{34C0A762-4192-443D-8155-7F2BAA9877A4}"/>
                </a:ext>
              </a:extLst>
            </p:cNvPr>
            <p:cNvSpPr/>
            <p:nvPr/>
          </p:nvSpPr>
          <p:spPr>
            <a:xfrm>
              <a:off x="6793510" y="1280179"/>
              <a:ext cx="27124" cy="56055"/>
            </a:xfrm>
            <a:custGeom>
              <a:avLst/>
              <a:gdLst>
                <a:gd name="connsiteX0" fmla="*/ 0 w 27124"/>
                <a:gd name="connsiteY0" fmla="*/ 0 h 56055"/>
                <a:gd name="connsiteX1" fmla="*/ 27125 w 27124"/>
                <a:gd name="connsiteY1" fmla="*/ 0 h 56055"/>
                <a:gd name="connsiteX2" fmla="*/ 27125 w 27124"/>
                <a:gd name="connsiteY2" fmla="*/ 56056 h 56055"/>
                <a:gd name="connsiteX3" fmla="*/ 0 w 27124"/>
                <a:gd name="connsiteY3" fmla="*/ 56056 h 56055"/>
              </a:gdLst>
              <a:ahLst/>
              <a:cxnLst>
                <a:cxn ang="0">
                  <a:pos x="connsiteX0" y="connsiteY0"/>
                </a:cxn>
                <a:cxn ang="0">
                  <a:pos x="connsiteX1" y="connsiteY1"/>
                </a:cxn>
                <a:cxn ang="0">
                  <a:pos x="connsiteX2" y="connsiteY2"/>
                </a:cxn>
                <a:cxn ang="0">
                  <a:pos x="connsiteX3" y="connsiteY3"/>
                </a:cxn>
              </a:cxnLst>
              <a:rect l="l" t="t" r="r" b="b"/>
              <a:pathLst>
                <a:path w="27124" h="56055">
                  <a:moveTo>
                    <a:pt x="0" y="0"/>
                  </a:moveTo>
                  <a:lnTo>
                    <a:pt x="27125" y="0"/>
                  </a:lnTo>
                  <a:lnTo>
                    <a:pt x="27125" y="56056"/>
                  </a:lnTo>
                  <a:lnTo>
                    <a:pt x="0" y="56056"/>
                  </a:lnTo>
                  <a:close/>
                </a:path>
              </a:pathLst>
            </a:custGeom>
            <a:grpFill/>
            <a:ln w="1712" cap="flat">
              <a:noFill/>
              <a:prstDash val="solid"/>
              <a:miter/>
            </a:ln>
          </p:spPr>
          <p:txBody>
            <a:bodyPr rtlCol="0" anchor="ctr"/>
            <a:lstStyle/>
            <a:p>
              <a:endParaRPr lang="zh-CN" altLang="en-US"/>
            </a:p>
          </p:txBody>
        </p:sp>
        <p:sp>
          <p:nvSpPr>
            <p:cNvPr id="295" name="任意多边形: 形状 294">
              <a:extLst>
                <a:ext uri="{FF2B5EF4-FFF2-40B4-BE49-F238E27FC236}">
                  <a16:creationId xmlns:a16="http://schemas.microsoft.com/office/drawing/2014/main" id="{733C5F85-CD21-4A4A-B9E7-A428F2FB3E0F}"/>
                </a:ext>
              </a:extLst>
            </p:cNvPr>
            <p:cNvSpPr/>
            <p:nvPr/>
          </p:nvSpPr>
          <p:spPr>
            <a:xfrm>
              <a:off x="6847758" y="1280179"/>
              <a:ext cx="27124" cy="56055"/>
            </a:xfrm>
            <a:custGeom>
              <a:avLst/>
              <a:gdLst>
                <a:gd name="connsiteX0" fmla="*/ 0 w 27124"/>
                <a:gd name="connsiteY0" fmla="*/ 0 h 56055"/>
                <a:gd name="connsiteX1" fmla="*/ 27125 w 27124"/>
                <a:gd name="connsiteY1" fmla="*/ 0 h 56055"/>
                <a:gd name="connsiteX2" fmla="*/ 27125 w 27124"/>
                <a:gd name="connsiteY2" fmla="*/ 56056 h 56055"/>
                <a:gd name="connsiteX3" fmla="*/ 0 w 27124"/>
                <a:gd name="connsiteY3" fmla="*/ 56056 h 56055"/>
              </a:gdLst>
              <a:ahLst/>
              <a:cxnLst>
                <a:cxn ang="0">
                  <a:pos x="connsiteX0" y="connsiteY0"/>
                </a:cxn>
                <a:cxn ang="0">
                  <a:pos x="connsiteX1" y="connsiteY1"/>
                </a:cxn>
                <a:cxn ang="0">
                  <a:pos x="connsiteX2" y="connsiteY2"/>
                </a:cxn>
                <a:cxn ang="0">
                  <a:pos x="connsiteX3" y="connsiteY3"/>
                </a:cxn>
              </a:cxnLst>
              <a:rect l="l" t="t" r="r" b="b"/>
              <a:pathLst>
                <a:path w="27124" h="56055">
                  <a:moveTo>
                    <a:pt x="0" y="0"/>
                  </a:moveTo>
                  <a:lnTo>
                    <a:pt x="27125" y="0"/>
                  </a:lnTo>
                  <a:lnTo>
                    <a:pt x="27125" y="56056"/>
                  </a:lnTo>
                  <a:lnTo>
                    <a:pt x="0" y="56056"/>
                  </a:lnTo>
                  <a:close/>
                </a:path>
              </a:pathLst>
            </a:custGeom>
            <a:grpFill/>
            <a:ln w="1712" cap="flat">
              <a:noFill/>
              <a:prstDash val="solid"/>
              <a:miter/>
            </a:ln>
          </p:spPr>
          <p:txBody>
            <a:bodyPr rtlCol="0" anchor="ctr"/>
            <a:lstStyle/>
            <a:p>
              <a:endParaRPr lang="zh-CN" altLang="en-US"/>
            </a:p>
          </p:txBody>
        </p:sp>
        <p:sp>
          <p:nvSpPr>
            <p:cNvPr id="296" name="任意多边形: 形状 295">
              <a:extLst>
                <a:ext uri="{FF2B5EF4-FFF2-40B4-BE49-F238E27FC236}">
                  <a16:creationId xmlns:a16="http://schemas.microsoft.com/office/drawing/2014/main" id="{30655810-9A66-47A5-8438-46C589C19EE1}"/>
                </a:ext>
              </a:extLst>
            </p:cNvPr>
            <p:cNvSpPr/>
            <p:nvPr/>
          </p:nvSpPr>
          <p:spPr>
            <a:xfrm>
              <a:off x="6681399" y="1280179"/>
              <a:ext cx="27124" cy="56055"/>
            </a:xfrm>
            <a:custGeom>
              <a:avLst/>
              <a:gdLst>
                <a:gd name="connsiteX0" fmla="*/ 0 w 27124"/>
                <a:gd name="connsiteY0" fmla="*/ 0 h 56055"/>
                <a:gd name="connsiteX1" fmla="*/ 27125 w 27124"/>
                <a:gd name="connsiteY1" fmla="*/ 0 h 56055"/>
                <a:gd name="connsiteX2" fmla="*/ 27125 w 27124"/>
                <a:gd name="connsiteY2" fmla="*/ 56056 h 56055"/>
                <a:gd name="connsiteX3" fmla="*/ 0 w 27124"/>
                <a:gd name="connsiteY3" fmla="*/ 56056 h 56055"/>
              </a:gdLst>
              <a:ahLst/>
              <a:cxnLst>
                <a:cxn ang="0">
                  <a:pos x="connsiteX0" y="connsiteY0"/>
                </a:cxn>
                <a:cxn ang="0">
                  <a:pos x="connsiteX1" y="connsiteY1"/>
                </a:cxn>
                <a:cxn ang="0">
                  <a:pos x="connsiteX2" y="connsiteY2"/>
                </a:cxn>
                <a:cxn ang="0">
                  <a:pos x="connsiteX3" y="connsiteY3"/>
                </a:cxn>
              </a:cxnLst>
              <a:rect l="l" t="t" r="r" b="b"/>
              <a:pathLst>
                <a:path w="27124" h="56055">
                  <a:moveTo>
                    <a:pt x="0" y="0"/>
                  </a:moveTo>
                  <a:lnTo>
                    <a:pt x="27125" y="0"/>
                  </a:lnTo>
                  <a:lnTo>
                    <a:pt x="27125" y="56056"/>
                  </a:lnTo>
                  <a:lnTo>
                    <a:pt x="0" y="56056"/>
                  </a:lnTo>
                  <a:close/>
                </a:path>
              </a:pathLst>
            </a:custGeom>
            <a:grpFill/>
            <a:ln w="1712" cap="flat">
              <a:noFill/>
              <a:prstDash val="solid"/>
              <a:miter/>
            </a:ln>
          </p:spPr>
          <p:txBody>
            <a:bodyPr rtlCol="0" anchor="ctr"/>
            <a:lstStyle/>
            <a:p>
              <a:endParaRPr lang="zh-CN" altLang="en-US"/>
            </a:p>
          </p:txBody>
        </p:sp>
        <p:sp>
          <p:nvSpPr>
            <p:cNvPr id="297" name="任意多边形: 形状 296">
              <a:extLst>
                <a:ext uri="{FF2B5EF4-FFF2-40B4-BE49-F238E27FC236}">
                  <a16:creationId xmlns:a16="http://schemas.microsoft.com/office/drawing/2014/main" id="{04E6109B-93A8-49AE-8981-776ED549C1B7}"/>
                </a:ext>
              </a:extLst>
            </p:cNvPr>
            <p:cNvSpPr/>
            <p:nvPr/>
          </p:nvSpPr>
          <p:spPr>
            <a:xfrm>
              <a:off x="6737454" y="1377825"/>
              <a:ext cx="27124" cy="56055"/>
            </a:xfrm>
            <a:custGeom>
              <a:avLst/>
              <a:gdLst>
                <a:gd name="connsiteX0" fmla="*/ 0 w 27124"/>
                <a:gd name="connsiteY0" fmla="*/ 0 h 56055"/>
                <a:gd name="connsiteX1" fmla="*/ 27125 w 27124"/>
                <a:gd name="connsiteY1" fmla="*/ 0 h 56055"/>
                <a:gd name="connsiteX2" fmla="*/ 27125 w 27124"/>
                <a:gd name="connsiteY2" fmla="*/ 56056 h 56055"/>
                <a:gd name="connsiteX3" fmla="*/ 0 w 27124"/>
                <a:gd name="connsiteY3" fmla="*/ 56056 h 56055"/>
              </a:gdLst>
              <a:ahLst/>
              <a:cxnLst>
                <a:cxn ang="0">
                  <a:pos x="connsiteX0" y="connsiteY0"/>
                </a:cxn>
                <a:cxn ang="0">
                  <a:pos x="connsiteX1" y="connsiteY1"/>
                </a:cxn>
                <a:cxn ang="0">
                  <a:pos x="connsiteX2" y="connsiteY2"/>
                </a:cxn>
                <a:cxn ang="0">
                  <a:pos x="connsiteX3" y="connsiteY3"/>
                </a:cxn>
              </a:cxnLst>
              <a:rect l="l" t="t" r="r" b="b"/>
              <a:pathLst>
                <a:path w="27124" h="56055">
                  <a:moveTo>
                    <a:pt x="0" y="0"/>
                  </a:moveTo>
                  <a:lnTo>
                    <a:pt x="27125" y="0"/>
                  </a:lnTo>
                  <a:lnTo>
                    <a:pt x="27125" y="56056"/>
                  </a:lnTo>
                  <a:lnTo>
                    <a:pt x="0" y="56056"/>
                  </a:lnTo>
                  <a:close/>
                </a:path>
              </a:pathLst>
            </a:custGeom>
            <a:grpFill/>
            <a:ln w="1712" cap="flat">
              <a:noFill/>
              <a:prstDash val="solid"/>
              <a:miter/>
            </a:ln>
          </p:spPr>
          <p:txBody>
            <a:bodyPr rtlCol="0" anchor="ctr"/>
            <a:lstStyle/>
            <a:p>
              <a:endParaRPr lang="zh-CN" altLang="en-US"/>
            </a:p>
          </p:txBody>
        </p:sp>
        <p:sp>
          <p:nvSpPr>
            <p:cNvPr id="298" name="任意多边形: 形状 297">
              <a:extLst>
                <a:ext uri="{FF2B5EF4-FFF2-40B4-BE49-F238E27FC236}">
                  <a16:creationId xmlns:a16="http://schemas.microsoft.com/office/drawing/2014/main" id="{369CA801-FC35-417A-BEF1-15EAD02F6475}"/>
                </a:ext>
              </a:extLst>
            </p:cNvPr>
            <p:cNvSpPr/>
            <p:nvPr/>
          </p:nvSpPr>
          <p:spPr>
            <a:xfrm>
              <a:off x="6793510" y="1377825"/>
              <a:ext cx="27124" cy="56055"/>
            </a:xfrm>
            <a:custGeom>
              <a:avLst/>
              <a:gdLst>
                <a:gd name="connsiteX0" fmla="*/ 0 w 27124"/>
                <a:gd name="connsiteY0" fmla="*/ 0 h 56055"/>
                <a:gd name="connsiteX1" fmla="*/ 27125 w 27124"/>
                <a:gd name="connsiteY1" fmla="*/ 0 h 56055"/>
                <a:gd name="connsiteX2" fmla="*/ 27125 w 27124"/>
                <a:gd name="connsiteY2" fmla="*/ 56056 h 56055"/>
                <a:gd name="connsiteX3" fmla="*/ 0 w 27124"/>
                <a:gd name="connsiteY3" fmla="*/ 56056 h 56055"/>
              </a:gdLst>
              <a:ahLst/>
              <a:cxnLst>
                <a:cxn ang="0">
                  <a:pos x="connsiteX0" y="connsiteY0"/>
                </a:cxn>
                <a:cxn ang="0">
                  <a:pos x="connsiteX1" y="connsiteY1"/>
                </a:cxn>
                <a:cxn ang="0">
                  <a:pos x="connsiteX2" y="connsiteY2"/>
                </a:cxn>
                <a:cxn ang="0">
                  <a:pos x="connsiteX3" y="connsiteY3"/>
                </a:cxn>
              </a:cxnLst>
              <a:rect l="l" t="t" r="r" b="b"/>
              <a:pathLst>
                <a:path w="27124" h="56055">
                  <a:moveTo>
                    <a:pt x="0" y="0"/>
                  </a:moveTo>
                  <a:lnTo>
                    <a:pt x="27125" y="0"/>
                  </a:lnTo>
                  <a:lnTo>
                    <a:pt x="27125" y="56056"/>
                  </a:lnTo>
                  <a:lnTo>
                    <a:pt x="0" y="56056"/>
                  </a:lnTo>
                  <a:close/>
                </a:path>
              </a:pathLst>
            </a:custGeom>
            <a:grpFill/>
            <a:ln w="1712" cap="flat">
              <a:noFill/>
              <a:prstDash val="solid"/>
              <a:miter/>
            </a:ln>
          </p:spPr>
          <p:txBody>
            <a:bodyPr rtlCol="0" anchor="ctr"/>
            <a:lstStyle/>
            <a:p>
              <a:endParaRPr lang="zh-CN" altLang="en-US"/>
            </a:p>
          </p:txBody>
        </p:sp>
        <p:sp>
          <p:nvSpPr>
            <p:cNvPr id="299" name="任意多边形: 形状 298">
              <a:extLst>
                <a:ext uri="{FF2B5EF4-FFF2-40B4-BE49-F238E27FC236}">
                  <a16:creationId xmlns:a16="http://schemas.microsoft.com/office/drawing/2014/main" id="{8EB3CBC9-735C-49BA-89E2-F22C132E453D}"/>
                </a:ext>
              </a:extLst>
            </p:cNvPr>
            <p:cNvSpPr/>
            <p:nvPr/>
          </p:nvSpPr>
          <p:spPr>
            <a:xfrm>
              <a:off x="6847758" y="1377825"/>
              <a:ext cx="27124" cy="56055"/>
            </a:xfrm>
            <a:custGeom>
              <a:avLst/>
              <a:gdLst>
                <a:gd name="connsiteX0" fmla="*/ 0 w 27124"/>
                <a:gd name="connsiteY0" fmla="*/ 0 h 56055"/>
                <a:gd name="connsiteX1" fmla="*/ 27125 w 27124"/>
                <a:gd name="connsiteY1" fmla="*/ 0 h 56055"/>
                <a:gd name="connsiteX2" fmla="*/ 27125 w 27124"/>
                <a:gd name="connsiteY2" fmla="*/ 56056 h 56055"/>
                <a:gd name="connsiteX3" fmla="*/ 0 w 27124"/>
                <a:gd name="connsiteY3" fmla="*/ 56056 h 56055"/>
              </a:gdLst>
              <a:ahLst/>
              <a:cxnLst>
                <a:cxn ang="0">
                  <a:pos x="connsiteX0" y="connsiteY0"/>
                </a:cxn>
                <a:cxn ang="0">
                  <a:pos x="connsiteX1" y="connsiteY1"/>
                </a:cxn>
                <a:cxn ang="0">
                  <a:pos x="connsiteX2" y="connsiteY2"/>
                </a:cxn>
                <a:cxn ang="0">
                  <a:pos x="connsiteX3" y="connsiteY3"/>
                </a:cxn>
              </a:cxnLst>
              <a:rect l="l" t="t" r="r" b="b"/>
              <a:pathLst>
                <a:path w="27124" h="56055">
                  <a:moveTo>
                    <a:pt x="0" y="0"/>
                  </a:moveTo>
                  <a:lnTo>
                    <a:pt x="27125" y="0"/>
                  </a:lnTo>
                  <a:lnTo>
                    <a:pt x="27125" y="56056"/>
                  </a:lnTo>
                  <a:lnTo>
                    <a:pt x="0" y="56056"/>
                  </a:lnTo>
                  <a:close/>
                </a:path>
              </a:pathLst>
            </a:custGeom>
            <a:grpFill/>
            <a:ln w="1712" cap="flat">
              <a:noFill/>
              <a:prstDash val="solid"/>
              <a:miter/>
            </a:ln>
          </p:spPr>
          <p:txBody>
            <a:bodyPr rtlCol="0" anchor="ctr"/>
            <a:lstStyle/>
            <a:p>
              <a:endParaRPr lang="zh-CN" altLang="en-US"/>
            </a:p>
          </p:txBody>
        </p:sp>
        <p:sp>
          <p:nvSpPr>
            <p:cNvPr id="300" name="任意多边形: 形状 299">
              <a:extLst>
                <a:ext uri="{FF2B5EF4-FFF2-40B4-BE49-F238E27FC236}">
                  <a16:creationId xmlns:a16="http://schemas.microsoft.com/office/drawing/2014/main" id="{631C3282-7CF7-4802-8DAF-7E05B6235996}"/>
                </a:ext>
              </a:extLst>
            </p:cNvPr>
            <p:cNvSpPr/>
            <p:nvPr/>
          </p:nvSpPr>
          <p:spPr>
            <a:xfrm>
              <a:off x="6681399" y="1377825"/>
              <a:ext cx="27124" cy="56055"/>
            </a:xfrm>
            <a:custGeom>
              <a:avLst/>
              <a:gdLst>
                <a:gd name="connsiteX0" fmla="*/ 0 w 27124"/>
                <a:gd name="connsiteY0" fmla="*/ 0 h 56055"/>
                <a:gd name="connsiteX1" fmla="*/ 27125 w 27124"/>
                <a:gd name="connsiteY1" fmla="*/ 0 h 56055"/>
                <a:gd name="connsiteX2" fmla="*/ 27125 w 27124"/>
                <a:gd name="connsiteY2" fmla="*/ 56056 h 56055"/>
                <a:gd name="connsiteX3" fmla="*/ 0 w 27124"/>
                <a:gd name="connsiteY3" fmla="*/ 56056 h 56055"/>
              </a:gdLst>
              <a:ahLst/>
              <a:cxnLst>
                <a:cxn ang="0">
                  <a:pos x="connsiteX0" y="connsiteY0"/>
                </a:cxn>
                <a:cxn ang="0">
                  <a:pos x="connsiteX1" y="connsiteY1"/>
                </a:cxn>
                <a:cxn ang="0">
                  <a:pos x="connsiteX2" y="connsiteY2"/>
                </a:cxn>
                <a:cxn ang="0">
                  <a:pos x="connsiteX3" y="connsiteY3"/>
                </a:cxn>
              </a:cxnLst>
              <a:rect l="l" t="t" r="r" b="b"/>
              <a:pathLst>
                <a:path w="27124" h="56055">
                  <a:moveTo>
                    <a:pt x="0" y="0"/>
                  </a:moveTo>
                  <a:lnTo>
                    <a:pt x="27125" y="0"/>
                  </a:lnTo>
                  <a:lnTo>
                    <a:pt x="27125" y="56056"/>
                  </a:lnTo>
                  <a:lnTo>
                    <a:pt x="0" y="56056"/>
                  </a:lnTo>
                  <a:close/>
                </a:path>
              </a:pathLst>
            </a:custGeom>
            <a:grpFill/>
            <a:ln w="1712" cap="flat">
              <a:noFill/>
              <a:prstDash val="solid"/>
              <a:miter/>
            </a:ln>
          </p:spPr>
          <p:txBody>
            <a:bodyPr rtlCol="0" anchor="ctr"/>
            <a:lstStyle/>
            <a:p>
              <a:endParaRPr lang="zh-CN" altLang="en-US"/>
            </a:p>
          </p:txBody>
        </p:sp>
        <p:sp>
          <p:nvSpPr>
            <p:cNvPr id="301" name="任意多边形: 形状 300">
              <a:extLst>
                <a:ext uri="{FF2B5EF4-FFF2-40B4-BE49-F238E27FC236}">
                  <a16:creationId xmlns:a16="http://schemas.microsoft.com/office/drawing/2014/main" id="{EF85EE29-2C4E-47D6-AF64-36C4572F9992}"/>
                </a:ext>
              </a:extLst>
            </p:cNvPr>
            <p:cNvSpPr/>
            <p:nvPr/>
          </p:nvSpPr>
          <p:spPr>
            <a:xfrm>
              <a:off x="6737454" y="1475470"/>
              <a:ext cx="27124" cy="54247"/>
            </a:xfrm>
            <a:custGeom>
              <a:avLst/>
              <a:gdLst>
                <a:gd name="connsiteX0" fmla="*/ 0 w 27124"/>
                <a:gd name="connsiteY0" fmla="*/ 0 h 54247"/>
                <a:gd name="connsiteX1" fmla="*/ 27125 w 27124"/>
                <a:gd name="connsiteY1" fmla="*/ 0 h 54247"/>
                <a:gd name="connsiteX2" fmla="*/ 27125 w 27124"/>
                <a:gd name="connsiteY2" fmla="*/ 54248 h 54247"/>
                <a:gd name="connsiteX3" fmla="*/ 0 w 27124"/>
                <a:gd name="connsiteY3" fmla="*/ 54248 h 54247"/>
              </a:gdLst>
              <a:ahLst/>
              <a:cxnLst>
                <a:cxn ang="0">
                  <a:pos x="connsiteX0" y="connsiteY0"/>
                </a:cxn>
                <a:cxn ang="0">
                  <a:pos x="connsiteX1" y="connsiteY1"/>
                </a:cxn>
                <a:cxn ang="0">
                  <a:pos x="connsiteX2" y="connsiteY2"/>
                </a:cxn>
                <a:cxn ang="0">
                  <a:pos x="connsiteX3" y="connsiteY3"/>
                </a:cxn>
              </a:cxnLst>
              <a:rect l="l" t="t" r="r" b="b"/>
              <a:pathLst>
                <a:path w="27124" h="54247">
                  <a:moveTo>
                    <a:pt x="0" y="0"/>
                  </a:moveTo>
                  <a:lnTo>
                    <a:pt x="27125" y="0"/>
                  </a:lnTo>
                  <a:lnTo>
                    <a:pt x="27125" y="54248"/>
                  </a:lnTo>
                  <a:lnTo>
                    <a:pt x="0" y="54248"/>
                  </a:lnTo>
                  <a:close/>
                </a:path>
              </a:pathLst>
            </a:custGeom>
            <a:grpFill/>
            <a:ln w="1712" cap="flat">
              <a:noFill/>
              <a:prstDash val="solid"/>
              <a:miter/>
            </a:ln>
          </p:spPr>
          <p:txBody>
            <a:bodyPr rtlCol="0" anchor="ctr"/>
            <a:lstStyle/>
            <a:p>
              <a:endParaRPr lang="zh-CN" altLang="en-US"/>
            </a:p>
          </p:txBody>
        </p:sp>
        <p:sp>
          <p:nvSpPr>
            <p:cNvPr id="302" name="任意多边形: 形状 301">
              <a:extLst>
                <a:ext uri="{FF2B5EF4-FFF2-40B4-BE49-F238E27FC236}">
                  <a16:creationId xmlns:a16="http://schemas.microsoft.com/office/drawing/2014/main" id="{E04296ED-2E28-4E4F-A58F-629D70911E4C}"/>
                </a:ext>
              </a:extLst>
            </p:cNvPr>
            <p:cNvSpPr/>
            <p:nvPr/>
          </p:nvSpPr>
          <p:spPr>
            <a:xfrm>
              <a:off x="6793510" y="1475470"/>
              <a:ext cx="27124" cy="54247"/>
            </a:xfrm>
            <a:custGeom>
              <a:avLst/>
              <a:gdLst>
                <a:gd name="connsiteX0" fmla="*/ 0 w 27124"/>
                <a:gd name="connsiteY0" fmla="*/ 0 h 54247"/>
                <a:gd name="connsiteX1" fmla="*/ 27125 w 27124"/>
                <a:gd name="connsiteY1" fmla="*/ 0 h 54247"/>
                <a:gd name="connsiteX2" fmla="*/ 27125 w 27124"/>
                <a:gd name="connsiteY2" fmla="*/ 54248 h 54247"/>
                <a:gd name="connsiteX3" fmla="*/ 0 w 27124"/>
                <a:gd name="connsiteY3" fmla="*/ 54248 h 54247"/>
              </a:gdLst>
              <a:ahLst/>
              <a:cxnLst>
                <a:cxn ang="0">
                  <a:pos x="connsiteX0" y="connsiteY0"/>
                </a:cxn>
                <a:cxn ang="0">
                  <a:pos x="connsiteX1" y="connsiteY1"/>
                </a:cxn>
                <a:cxn ang="0">
                  <a:pos x="connsiteX2" y="connsiteY2"/>
                </a:cxn>
                <a:cxn ang="0">
                  <a:pos x="connsiteX3" y="connsiteY3"/>
                </a:cxn>
              </a:cxnLst>
              <a:rect l="l" t="t" r="r" b="b"/>
              <a:pathLst>
                <a:path w="27124" h="54247">
                  <a:moveTo>
                    <a:pt x="0" y="0"/>
                  </a:moveTo>
                  <a:lnTo>
                    <a:pt x="27125" y="0"/>
                  </a:lnTo>
                  <a:lnTo>
                    <a:pt x="27125" y="54248"/>
                  </a:lnTo>
                  <a:lnTo>
                    <a:pt x="0" y="54248"/>
                  </a:lnTo>
                  <a:close/>
                </a:path>
              </a:pathLst>
            </a:custGeom>
            <a:grpFill/>
            <a:ln w="1712" cap="flat">
              <a:noFill/>
              <a:prstDash val="solid"/>
              <a:miter/>
            </a:ln>
          </p:spPr>
          <p:txBody>
            <a:bodyPr rtlCol="0" anchor="ctr"/>
            <a:lstStyle/>
            <a:p>
              <a:endParaRPr lang="zh-CN" altLang="en-US"/>
            </a:p>
          </p:txBody>
        </p:sp>
        <p:sp>
          <p:nvSpPr>
            <p:cNvPr id="303" name="任意多边形: 形状 302">
              <a:extLst>
                <a:ext uri="{FF2B5EF4-FFF2-40B4-BE49-F238E27FC236}">
                  <a16:creationId xmlns:a16="http://schemas.microsoft.com/office/drawing/2014/main" id="{C2E9E091-A19C-4B0F-AF22-2926A1E9501D}"/>
                </a:ext>
              </a:extLst>
            </p:cNvPr>
            <p:cNvSpPr/>
            <p:nvPr/>
          </p:nvSpPr>
          <p:spPr>
            <a:xfrm>
              <a:off x="6847758" y="1475470"/>
              <a:ext cx="27124" cy="54247"/>
            </a:xfrm>
            <a:custGeom>
              <a:avLst/>
              <a:gdLst>
                <a:gd name="connsiteX0" fmla="*/ 0 w 27124"/>
                <a:gd name="connsiteY0" fmla="*/ 0 h 54247"/>
                <a:gd name="connsiteX1" fmla="*/ 27125 w 27124"/>
                <a:gd name="connsiteY1" fmla="*/ 0 h 54247"/>
                <a:gd name="connsiteX2" fmla="*/ 27125 w 27124"/>
                <a:gd name="connsiteY2" fmla="*/ 54248 h 54247"/>
                <a:gd name="connsiteX3" fmla="*/ 0 w 27124"/>
                <a:gd name="connsiteY3" fmla="*/ 54248 h 54247"/>
              </a:gdLst>
              <a:ahLst/>
              <a:cxnLst>
                <a:cxn ang="0">
                  <a:pos x="connsiteX0" y="connsiteY0"/>
                </a:cxn>
                <a:cxn ang="0">
                  <a:pos x="connsiteX1" y="connsiteY1"/>
                </a:cxn>
                <a:cxn ang="0">
                  <a:pos x="connsiteX2" y="connsiteY2"/>
                </a:cxn>
                <a:cxn ang="0">
                  <a:pos x="connsiteX3" y="connsiteY3"/>
                </a:cxn>
              </a:cxnLst>
              <a:rect l="l" t="t" r="r" b="b"/>
              <a:pathLst>
                <a:path w="27124" h="54247">
                  <a:moveTo>
                    <a:pt x="0" y="0"/>
                  </a:moveTo>
                  <a:lnTo>
                    <a:pt x="27125" y="0"/>
                  </a:lnTo>
                  <a:lnTo>
                    <a:pt x="27125" y="54248"/>
                  </a:lnTo>
                  <a:lnTo>
                    <a:pt x="0" y="54248"/>
                  </a:lnTo>
                  <a:close/>
                </a:path>
              </a:pathLst>
            </a:custGeom>
            <a:grpFill/>
            <a:ln w="1712" cap="flat">
              <a:noFill/>
              <a:prstDash val="solid"/>
              <a:miter/>
            </a:ln>
          </p:spPr>
          <p:txBody>
            <a:bodyPr rtlCol="0" anchor="ctr"/>
            <a:lstStyle/>
            <a:p>
              <a:endParaRPr lang="zh-CN" altLang="en-US"/>
            </a:p>
          </p:txBody>
        </p:sp>
        <p:sp>
          <p:nvSpPr>
            <p:cNvPr id="304" name="任意多边形: 形状 303">
              <a:extLst>
                <a:ext uri="{FF2B5EF4-FFF2-40B4-BE49-F238E27FC236}">
                  <a16:creationId xmlns:a16="http://schemas.microsoft.com/office/drawing/2014/main" id="{37917776-00E5-4F15-9EED-EF2C299B245A}"/>
                </a:ext>
              </a:extLst>
            </p:cNvPr>
            <p:cNvSpPr/>
            <p:nvPr/>
          </p:nvSpPr>
          <p:spPr>
            <a:xfrm>
              <a:off x="6681399" y="1475470"/>
              <a:ext cx="27124" cy="54247"/>
            </a:xfrm>
            <a:custGeom>
              <a:avLst/>
              <a:gdLst>
                <a:gd name="connsiteX0" fmla="*/ 0 w 27124"/>
                <a:gd name="connsiteY0" fmla="*/ 0 h 54247"/>
                <a:gd name="connsiteX1" fmla="*/ 27125 w 27124"/>
                <a:gd name="connsiteY1" fmla="*/ 0 h 54247"/>
                <a:gd name="connsiteX2" fmla="*/ 27125 w 27124"/>
                <a:gd name="connsiteY2" fmla="*/ 54248 h 54247"/>
                <a:gd name="connsiteX3" fmla="*/ 0 w 27124"/>
                <a:gd name="connsiteY3" fmla="*/ 54248 h 54247"/>
              </a:gdLst>
              <a:ahLst/>
              <a:cxnLst>
                <a:cxn ang="0">
                  <a:pos x="connsiteX0" y="connsiteY0"/>
                </a:cxn>
                <a:cxn ang="0">
                  <a:pos x="connsiteX1" y="connsiteY1"/>
                </a:cxn>
                <a:cxn ang="0">
                  <a:pos x="connsiteX2" y="connsiteY2"/>
                </a:cxn>
                <a:cxn ang="0">
                  <a:pos x="connsiteX3" y="connsiteY3"/>
                </a:cxn>
              </a:cxnLst>
              <a:rect l="l" t="t" r="r" b="b"/>
              <a:pathLst>
                <a:path w="27124" h="54247">
                  <a:moveTo>
                    <a:pt x="0" y="0"/>
                  </a:moveTo>
                  <a:lnTo>
                    <a:pt x="27125" y="0"/>
                  </a:lnTo>
                  <a:lnTo>
                    <a:pt x="27125" y="54248"/>
                  </a:lnTo>
                  <a:lnTo>
                    <a:pt x="0" y="54248"/>
                  </a:lnTo>
                  <a:close/>
                </a:path>
              </a:pathLst>
            </a:custGeom>
            <a:grpFill/>
            <a:ln w="1712" cap="flat">
              <a:noFill/>
              <a:prstDash val="solid"/>
              <a:miter/>
            </a:ln>
          </p:spPr>
          <p:txBody>
            <a:bodyPr rtlCol="0" anchor="ctr"/>
            <a:lstStyle/>
            <a:p>
              <a:endParaRPr lang="zh-CN" altLang="en-US"/>
            </a:p>
          </p:txBody>
        </p:sp>
        <p:sp>
          <p:nvSpPr>
            <p:cNvPr id="305" name="任意多边形: 形状 304">
              <a:extLst>
                <a:ext uri="{FF2B5EF4-FFF2-40B4-BE49-F238E27FC236}">
                  <a16:creationId xmlns:a16="http://schemas.microsoft.com/office/drawing/2014/main" id="{F296A7A9-C732-4CAE-9427-EE7D88F90E07}"/>
                </a:ext>
              </a:extLst>
            </p:cNvPr>
            <p:cNvSpPr/>
            <p:nvPr/>
          </p:nvSpPr>
          <p:spPr>
            <a:xfrm>
              <a:off x="6737454" y="1571308"/>
              <a:ext cx="27124" cy="41590"/>
            </a:xfrm>
            <a:custGeom>
              <a:avLst/>
              <a:gdLst>
                <a:gd name="connsiteX0" fmla="*/ 0 w 27124"/>
                <a:gd name="connsiteY0" fmla="*/ 0 h 41590"/>
                <a:gd name="connsiteX1" fmla="*/ 27125 w 27124"/>
                <a:gd name="connsiteY1" fmla="*/ 0 h 41590"/>
                <a:gd name="connsiteX2" fmla="*/ 27125 w 27124"/>
                <a:gd name="connsiteY2" fmla="*/ 41590 h 41590"/>
                <a:gd name="connsiteX3" fmla="*/ 0 w 27124"/>
                <a:gd name="connsiteY3" fmla="*/ 41590 h 41590"/>
              </a:gdLst>
              <a:ahLst/>
              <a:cxnLst>
                <a:cxn ang="0">
                  <a:pos x="connsiteX0" y="connsiteY0"/>
                </a:cxn>
                <a:cxn ang="0">
                  <a:pos x="connsiteX1" y="connsiteY1"/>
                </a:cxn>
                <a:cxn ang="0">
                  <a:pos x="connsiteX2" y="connsiteY2"/>
                </a:cxn>
                <a:cxn ang="0">
                  <a:pos x="connsiteX3" y="connsiteY3"/>
                </a:cxn>
              </a:cxnLst>
              <a:rect l="l" t="t" r="r" b="b"/>
              <a:pathLst>
                <a:path w="27124" h="41590">
                  <a:moveTo>
                    <a:pt x="0" y="0"/>
                  </a:moveTo>
                  <a:lnTo>
                    <a:pt x="27125" y="0"/>
                  </a:lnTo>
                  <a:lnTo>
                    <a:pt x="27125" y="41590"/>
                  </a:lnTo>
                  <a:lnTo>
                    <a:pt x="0" y="41590"/>
                  </a:lnTo>
                  <a:close/>
                </a:path>
              </a:pathLst>
            </a:custGeom>
            <a:grpFill/>
            <a:ln w="1712" cap="flat">
              <a:noFill/>
              <a:prstDash val="solid"/>
              <a:miter/>
            </a:ln>
          </p:spPr>
          <p:txBody>
            <a:bodyPr rtlCol="0" anchor="ctr"/>
            <a:lstStyle/>
            <a:p>
              <a:endParaRPr lang="zh-CN" altLang="en-US"/>
            </a:p>
          </p:txBody>
        </p:sp>
        <p:sp>
          <p:nvSpPr>
            <p:cNvPr id="306" name="任意多边形: 形状 305">
              <a:extLst>
                <a:ext uri="{FF2B5EF4-FFF2-40B4-BE49-F238E27FC236}">
                  <a16:creationId xmlns:a16="http://schemas.microsoft.com/office/drawing/2014/main" id="{4DFD93CB-EB16-4246-A667-D7465D0D1CC0}"/>
                </a:ext>
              </a:extLst>
            </p:cNvPr>
            <p:cNvSpPr/>
            <p:nvPr/>
          </p:nvSpPr>
          <p:spPr>
            <a:xfrm>
              <a:off x="6793510" y="1571308"/>
              <a:ext cx="27124" cy="41590"/>
            </a:xfrm>
            <a:custGeom>
              <a:avLst/>
              <a:gdLst>
                <a:gd name="connsiteX0" fmla="*/ 0 w 27124"/>
                <a:gd name="connsiteY0" fmla="*/ 0 h 41590"/>
                <a:gd name="connsiteX1" fmla="*/ 27125 w 27124"/>
                <a:gd name="connsiteY1" fmla="*/ 0 h 41590"/>
                <a:gd name="connsiteX2" fmla="*/ 27125 w 27124"/>
                <a:gd name="connsiteY2" fmla="*/ 41590 h 41590"/>
                <a:gd name="connsiteX3" fmla="*/ 0 w 27124"/>
                <a:gd name="connsiteY3" fmla="*/ 41590 h 41590"/>
              </a:gdLst>
              <a:ahLst/>
              <a:cxnLst>
                <a:cxn ang="0">
                  <a:pos x="connsiteX0" y="connsiteY0"/>
                </a:cxn>
                <a:cxn ang="0">
                  <a:pos x="connsiteX1" y="connsiteY1"/>
                </a:cxn>
                <a:cxn ang="0">
                  <a:pos x="connsiteX2" y="connsiteY2"/>
                </a:cxn>
                <a:cxn ang="0">
                  <a:pos x="connsiteX3" y="connsiteY3"/>
                </a:cxn>
              </a:cxnLst>
              <a:rect l="l" t="t" r="r" b="b"/>
              <a:pathLst>
                <a:path w="27124" h="41590">
                  <a:moveTo>
                    <a:pt x="0" y="0"/>
                  </a:moveTo>
                  <a:lnTo>
                    <a:pt x="27125" y="0"/>
                  </a:lnTo>
                  <a:lnTo>
                    <a:pt x="27125" y="41590"/>
                  </a:lnTo>
                  <a:lnTo>
                    <a:pt x="0" y="41590"/>
                  </a:lnTo>
                  <a:close/>
                </a:path>
              </a:pathLst>
            </a:custGeom>
            <a:grpFill/>
            <a:ln w="1712" cap="flat">
              <a:noFill/>
              <a:prstDash val="solid"/>
              <a:miter/>
            </a:ln>
          </p:spPr>
          <p:txBody>
            <a:bodyPr rtlCol="0" anchor="ctr"/>
            <a:lstStyle/>
            <a:p>
              <a:endParaRPr lang="zh-CN" altLang="en-US"/>
            </a:p>
          </p:txBody>
        </p:sp>
        <p:sp>
          <p:nvSpPr>
            <p:cNvPr id="307" name="任意多边形: 形状 306">
              <a:extLst>
                <a:ext uri="{FF2B5EF4-FFF2-40B4-BE49-F238E27FC236}">
                  <a16:creationId xmlns:a16="http://schemas.microsoft.com/office/drawing/2014/main" id="{F78EE3C3-1E15-498D-B9EA-E9C877398858}"/>
                </a:ext>
              </a:extLst>
            </p:cNvPr>
            <p:cNvSpPr/>
            <p:nvPr/>
          </p:nvSpPr>
          <p:spPr>
            <a:xfrm>
              <a:off x="6847758" y="1571308"/>
              <a:ext cx="27124" cy="41590"/>
            </a:xfrm>
            <a:custGeom>
              <a:avLst/>
              <a:gdLst>
                <a:gd name="connsiteX0" fmla="*/ 0 w 27124"/>
                <a:gd name="connsiteY0" fmla="*/ 0 h 41590"/>
                <a:gd name="connsiteX1" fmla="*/ 27125 w 27124"/>
                <a:gd name="connsiteY1" fmla="*/ 0 h 41590"/>
                <a:gd name="connsiteX2" fmla="*/ 27125 w 27124"/>
                <a:gd name="connsiteY2" fmla="*/ 41590 h 41590"/>
                <a:gd name="connsiteX3" fmla="*/ 0 w 27124"/>
                <a:gd name="connsiteY3" fmla="*/ 41590 h 41590"/>
              </a:gdLst>
              <a:ahLst/>
              <a:cxnLst>
                <a:cxn ang="0">
                  <a:pos x="connsiteX0" y="connsiteY0"/>
                </a:cxn>
                <a:cxn ang="0">
                  <a:pos x="connsiteX1" y="connsiteY1"/>
                </a:cxn>
                <a:cxn ang="0">
                  <a:pos x="connsiteX2" y="connsiteY2"/>
                </a:cxn>
                <a:cxn ang="0">
                  <a:pos x="connsiteX3" y="connsiteY3"/>
                </a:cxn>
              </a:cxnLst>
              <a:rect l="l" t="t" r="r" b="b"/>
              <a:pathLst>
                <a:path w="27124" h="41590">
                  <a:moveTo>
                    <a:pt x="0" y="0"/>
                  </a:moveTo>
                  <a:lnTo>
                    <a:pt x="27125" y="0"/>
                  </a:lnTo>
                  <a:lnTo>
                    <a:pt x="27125" y="41590"/>
                  </a:lnTo>
                  <a:lnTo>
                    <a:pt x="0" y="41590"/>
                  </a:lnTo>
                  <a:close/>
                </a:path>
              </a:pathLst>
            </a:custGeom>
            <a:grpFill/>
            <a:ln w="1712" cap="flat">
              <a:noFill/>
              <a:prstDash val="solid"/>
              <a:miter/>
            </a:ln>
          </p:spPr>
          <p:txBody>
            <a:bodyPr rtlCol="0" anchor="ctr"/>
            <a:lstStyle/>
            <a:p>
              <a:endParaRPr lang="zh-CN" altLang="en-US"/>
            </a:p>
          </p:txBody>
        </p:sp>
        <p:sp>
          <p:nvSpPr>
            <p:cNvPr id="308" name="任意多边形: 形状 307">
              <a:extLst>
                <a:ext uri="{FF2B5EF4-FFF2-40B4-BE49-F238E27FC236}">
                  <a16:creationId xmlns:a16="http://schemas.microsoft.com/office/drawing/2014/main" id="{C4ADA85E-C0AE-44F6-808F-C8150E6BCA08}"/>
                </a:ext>
              </a:extLst>
            </p:cNvPr>
            <p:cNvSpPr/>
            <p:nvPr/>
          </p:nvSpPr>
          <p:spPr>
            <a:xfrm>
              <a:off x="6681399" y="1571308"/>
              <a:ext cx="27124" cy="41590"/>
            </a:xfrm>
            <a:custGeom>
              <a:avLst/>
              <a:gdLst>
                <a:gd name="connsiteX0" fmla="*/ 0 w 27124"/>
                <a:gd name="connsiteY0" fmla="*/ 0 h 41590"/>
                <a:gd name="connsiteX1" fmla="*/ 27125 w 27124"/>
                <a:gd name="connsiteY1" fmla="*/ 0 h 41590"/>
                <a:gd name="connsiteX2" fmla="*/ 27125 w 27124"/>
                <a:gd name="connsiteY2" fmla="*/ 41590 h 41590"/>
                <a:gd name="connsiteX3" fmla="*/ 0 w 27124"/>
                <a:gd name="connsiteY3" fmla="*/ 41590 h 41590"/>
              </a:gdLst>
              <a:ahLst/>
              <a:cxnLst>
                <a:cxn ang="0">
                  <a:pos x="connsiteX0" y="connsiteY0"/>
                </a:cxn>
                <a:cxn ang="0">
                  <a:pos x="connsiteX1" y="connsiteY1"/>
                </a:cxn>
                <a:cxn ang="0">
                  <a:pos x="connsiteX2" y="connsiteY2"/>
                </a:cxn>
                <a:cxn ang="0">
                  <a:pos x="connsiteX3" y="connsiteY3"/>
                </a:cxn>
              </a:cxnLst>
              <a:rect l="l" t="t" r="r" b="b"/>
              <a:pathLst>
                <a:path w="27124" h="41590">
                  <a:moveTo>
                    <a:pt x="0" y="0"/>
                  </a:moveTo>
                  <a:lnTo>
                    <a:pt x="27125" y="0"/>
                  </a:lnTo>
                  <a:lnTo>
                    <a:pt x="27125" y="41590"/>
                  </a:lnTo>
                  <a:lnTo>
                    <a:pt x="0" y="41590"/>
                  </a:lnTo>
                  <a:close/>
                </a:path>
              </a:pathLst>
            </a:custGeom>
            <a:grpFill/>
            <a:ln w="1712" cap="flat">
              <a:noFill/>
              <a:prstDash val="solid"/>
              <a:miter/>
            </a:ln>
          </p:spPr>
          <p:txBody>
            <a:bodyPr rtlCol="0" anchor="ctr"/>
            <a:lstStyle/>
            <a:p>
              <a:endParaRPr lang="zh-CN" altLang="en-US"/>
            </a:p>
          </p:txBody>
        </p:sp>
        <p:sp>
          <p:nvSpPr>
            <p:cNvPr id="309" name="任意多边形: 形状 308">
              <a:extLst>
                <a:ext uri="{FF2B5EF4-FFF2-40B4-BE49-F238E27FC236}">
                  <a16:creationId xmlns:a16="http://schemas.microsoft.com/office/drawing/2014/main" id="{E9990046-CD04-4088-9997-3ED4BF5D0B78}"/>
                </a:ext>
              </a:extLst>
            </p:cNvPr>
            <p:cNvSpPr/>
            <p:nvPr/>
          </p:nvSpPr>
          <p:spPr>
            <a:xfrm>
              <a:off x="6627151" y="1086696"/>
              <a:ext cx="27122" cy="28932"/>
            </a:xfrm>
            <a:custGeom>
              <a:avLst/>
              <a:gdLst>
                <a:gd name="connsiteX0" fmla="*/ 0 w 27122"/>
                <a:gd name="connsiteY0" fmla="*/ 0 h 28932"/>
                <a:gd name="connsiteX1" fmla="*/ 27123 w 27122"/>
                <a:gd name="connsiteY1" fmla="*/ 0 h 28932"/>
                <a:gd name="connsiteX2" fmla="*/ 27123 w 27122"/>
                <a:gd name="connsiteY2" fmla="*/ 28933 h 28932"/>
                <a:gd name="connsiteX3" fmla="*/ 0 w 27122"/>
                <a:gd name="connsiteY3" fmla="*/ 28933 h 28932"/>
              </a:gdLst>
              <a:ahLst/>
              <a:cxnLst>
                <a:cxn ang="0">
                  <a:pos x="connsiteX0" y="connsiteY0"/>
                </a:cxn>
                <a:cxn ang="0">
                  <a:pos x="connsiteX1" y="connsiteY1"/>
                </a:cxn>
                <a:cxn ang="0">
                  <a:pos x="connsiteX2" y="connsiteY2"/>
                </a:cxn>
                <a:cxn ang="0">
                  <a:pos x="connsiteX3" y="connsiteY3"/>
                </a:cxn>
              </a:cxnLst>
              <a:rect l="l" t="t" r="r" b="b"/>
              <a:pathLst>
                <a:path w="27122" h="28932">
                  <a:moveTo>
                    <a:pt x="0" y="0"/>
                  </a:moveTo>
                  <a:lnTo>
                    <a:pt x="27123" y="0"/>
                  </a:lnTo>
                  <a:lnTo>
                    <a:pt x="27123" y="28933"/>
                  </a:lnTo>
                  <a:lnTo>
                    <a:pt x="0" y="28933"/>
                  </a:lnTo>
                  <a:close/>
                </a:path>
              </a:pathLst>
            </a:custGeom>
            <a:grpFill/>
            <a:ln w="1712" cap="flat">
              <a:noFill/>
              <a:prstDash val="solid"/>
              <a:miter/>
            </a:ln>
          </p:spPr>
          <p:txBody>
            <a:bodyPr rtlCol="0" anchor="ctr"/>
            <a:lstStyle/>
            <a:p>
              <a:endParaRPr lang="zh-CN" altLang="en-US"/>
            </a:p>
          </p:txBody>
        </p:sp>
        <p:sp>
          <p:nvSpPr>
            <p:cNvPr id="310" name="任意多边形: 形状 309">
              <a:extLst>
                <a:ext uri="{FF2B5EF4-FFF2-40B4-BE49-F238E27FC236}">
                  <a16:creationId xmlns:a16="http://schemas.microsoft.com/office/drawing/2014/main" id="{354F8A6C-3595-421F-9C03-ECAED5FDCADA}"/>
                </a:ext>
              </a:extLst>
            </p:cNvPr>
            <p:cNvSpPr/>
            <p:nvPr/>
          </p:nvSpPr>
          <p:spPr>
            <a:xfrm>
              <a:off x="6737454" y="797376"/>
              <a:ext cx="27124" cy="54247"/>
            </a:xfrm>
            <a:custGeom>
              <a:avLst/>
              <a:gdLst>
                <a:gd name="connsiteX0" fmla="*/ 0 w 27124"/>
                <a:gd name="connsiteY0" fmla="*/ 0 h 54247"/>
                <a:gd name="connsiteX1" fmla="*/ 27125 w 27124"/>
                <a:gd name="connsiteY1" fmla="*/ 0 h 54247"/>
                <a:gd name="connsiteX2" fmla="*/ 27125 w 27124"/>
                <a:gd name="connsiteY2" fmla="*/ 54248 h 54247"/>
                <a:gd name="connsiteX3" fmla="*/ 0 w 27124"/>
                <a:gd name="connsiteY3" fmla="*/ 54248 h 54247"/>
              </a:gdLst>
              <a:ahLst/>
              <a:cxnLst>
                <a:cxn ang="0">
                  <a:pos x="connsiteX0" y="connsiteY0"/>
                </a:cxn>
                <a:cxn ang="0">
                  <a:pos x="connsiteX1" y="connsiteY1"/>
                </a:cxn>
                <a:cxn ang="0">
                  <a:pos x="connsiteX2" y="connsiteY2"/>
                </a:cxn>
                <a:cxn ang="0">
                  <a:pos x="connsiteX3" y="connsiteY3"/>
                </a:cxn>
              </a:cxnLst>
              <a:rect l="l" t="t" r="r" b="b"/>
              <a:pathLst>
                <a:path w="27124" h="54247">
                  <a:moveTo>
                    <a:pt x="0" y="0"/>
                  </a:moveTo>
                  <a:lnTo>
                    <a:pt x="27125" y="0"/>
                  </a:lnTo>
                  <a:lnTo>
                    <a:pt x="27125" y="54248"/>
                  </a:lnTo>
                  <a:lnTo>
                    <a:pt x="0" y="54248"/>
                  </a:lnTo>
                  <a:close/>
                </a:path>
              </a:pathLst>
            </a:custGeom>
            <a:grpFill/>
            <a:ln w="1712" cap="flat">
              <a:noFill/>
              <a:prstDash val="solid"/>
              <a:miter/>
            </a:ln>
          </p:spPr>
          <p:txBody>
            <a:bodyPr rtlCol="0" anchor="ctr"/>
            <a:lstStyle/>
            <a:p>
              <a:endParaRPr lang="zh-CN" altLang="en-US"/>
            </a:p>
          </p:txBody>
        </p:sp>
        <p:sp>
          <p:nvSpPr>
            <p:cNvPr id="311" name="任意多边形: 形状 310">
              <a:extLst>
                <a:ext uri="{FF2B5EF4-FFF2-40B4-BE49-F238E27FC236}">
                  <a16:creationId xmlns:a16="http://schemas.microsoft.com/office/drawing/2014/main" id="{2F963461-72C3-497C-9888-4DD5EF47154B}"/>
                </a:ext>
              </a:extLst>
            </p:cNvPr>
            <p:cNvSpPr/>
            <p:nvPr/>
          </p:nvSpPr>
          <p:spPr>
            <a:xfrm>
              <a:off x="6681399" y="797376"/>
              <a:ext cx="27124" cy="54247"/>
            </a:xfrm>
            <a:custGeom>
              <a:avLst/>
              <a:gdLst>
                <a:gd name="connsiteX0" fmla="*/ 0 w 27124"/>
                <a:gd name="connsiteY0" fmla="*/ 0 h 54247"/>
                <a:gd name="connsiteX1" fmla="*/ 27125 w 27124"/>
                <a:gd name="connsiteY1" fmla="*/ 0 h 54247"/>
                <a:gd name="connsiteX2" fmla="*/ 27125 w 27124"/>
                <a:gd name="connsiteY2" fmla="*/ 54248 h 54247"/>
                <a:gd name="connsiteX3" fmla="*/ 0 w 27124"/>
                <a:gd name="connsiteY3" fmla="*/ 54248 h 54247"/>
              </a:gdLst>
              <a:ahLst/>
              <a:cxnLst>
                <a:cxn ang="0">
                  <a:pos x="connsiteX0" y="connsiteY0"/>
                </a:cxn>
                <a:cxn ang="0">
                  <a:pos x="connsiteX1" y="connsiteY1"/>
                </a:cxn>
                <a:cxn ang="0">
                  <a:pos x="connsiteX2" y="connsiteY2"/>
                </a:cxn>
                <a:cxn ang="0">
                  <a:pos x="connsiteX3" y="connsiteY3"/>
                </a:cxn>
              </a:cxnLst>
              <a:rect l="l" t="t" r="r" b="b"/>
              <a:pathLst>
                <a:path w="27124" h="54247">
                  <a:moveTo>
                    <a:pt x="0" y="0"/>
                  </a:moveTo>
                  <a:lnTo>
                    <a:pt x="27125" y="0"/>
                  </a:lnTo>
                  <a:lnTo>
                    <a:pt x="27125" y="54248"/>
                  </a:lnTo>
                  <a:lnTo>
                    <a:pt x="0" y="54248"/>
                  </a:lnTo>
                  <a:close/>
                </a:path>
              </a:pathLst>
            </a:custGeom>
            <a:grpFill/>
            <a:ln w="1712" cap="flat">
              <a:noFill/>
              <a:prstDash val="solid"/>
              <a:miter/>
            </a:ln>
          </p:spPr>
          <p:txBody>
            <a:bodyPr rtlCol="0" anchor="ctr"/>
            <a:lstStyle/>
            <a:p>
              <a:endParaRPr lang="zh-CN" altLang="en-US"/>
            </a:p>
          </p:txBody>
        </p:sp>
        <p:sp>
          <p:nvSpPr>
            <p:cNvPr id="312" name="任意多边形: 形状 311">
              <a:extLst>
                <a:ext uri="{FF2B5EF4-FFF2-40B4-BE49-F238E27FC236}">
                  <a16:creationId xmlns:a16="http://schemas.microsoft.com/office/drawing/2014/main" id="{A2C3F9CB-F957-4139-A08D-74B1D53F3068}"/>
                </a:ext>
              </a:extLst>
            </p:cNvPr>
            <p:cNvSpPr/>
            <p:nvPr/>
          </p:nvSpPr>
          <p:spPr>
            <a:xfrm>
              <a:off x="6627151" y="797376"/>
              <a:ext cx="27122" cy="54247"/>
            </a:xfrm>
            <a:custGeom>
              <a:avLst/>
              <a:gdLst>
                <a:gd name="connsiteX0" fmla="*/ 0 w 27122"/>
                <a:gd name="connsiteY0" fmla="*/ 0 h 54247"/>
                <a:gd name="connsiteX1" fmla="*/ 27123 w 27122"/>
                <a:gd name="connsiteY1" fmla="*/ 0 h 54247"/>
                <a:gd name="connsiteX2" fmla="*/ 27123 w 27122"/>
                <a:gd name="connsiteY2" fmla="*/ 54248 h 54247"/>
                <a:gd name="connsiteX3" fmla="*/ 0 w 27122"/>
                <a:gd name="connsiteY3" fmla="*/ 54248 h 54247"/>
              </a:gdLst>
              <a:ahLst/>
              <a:cxnLst>
                <a:cxn ang="0">
                  <a:pos x="connsiteX0" y="connsiteY0"/>
                </a:cxn>
                <a:cxn ang="0">
                  <a:pos x="connsiteX1" y="connsiteY1"/>
                </a:cxn>
                <a:cxn ang="0">
                  <a:pos x="connsiteX2" y="connsiteY2"/>
                </a:cxn>
                <a:cxn ang="0">
                  <a:pos x="connsiteX3" y="connsiteY3"/>
                </a:cxn>
              </a:cxnLst>
              <a:rect l="l" t="t" r="r" b="b"/>
              <a:pathLst>
                <a:path w="27122" h="54247">
                  <a:moveTo>
                    <a:pt x="0" y="0"/>
                  </a:moveTo>
                  <a:lnTo>
                    <a:pt x="27123" y="0"/>
                  </a:lnTo>
                  <a:lnTo>
                    <a:pt x="27123" y="54248"/>
                  </a:lnTo>
                  <a:lnTo>
                    <a:pt x="0" y="54248"/>
                  </a:lnTo>
                  <a:close/>
                </a:path>
              </a:pathLst>
            </a:custGeom>
            <a:grpFill/>
            <a:ln w="1712" cap="flat">
              <a:noFill/>
              <a:prstDash val="solid"/>
              <a:miter/>
            </a:ln>
          </p:spPr>
          <p:txBody>
            <a:bodyPr rtlCol="0" anchor="ctr"/>
            <a:lstStyle/>
            <a:p>
              <a:endParaRPr lang="zh-CN" altLang="en-US"/>
            </a:p>
          </p:txBody>
        </p:sp>
        <p:sp>
          <p:nvSpPr>
            <p:cNvPr id="313" name="任意多边形: 形状 312">
              <a:extLst>
                <a:ext uri="{FF2B5EF4-FFF2-40B4-BE49-F238E27FC236}">
                  <a16:creationId xmlns:a16="http://schemas.microsoft.com/office/drawing/2014/main" id="{C6618EBC-1769-4CED-82AB-22DB7AF26B30}"/>
                </a:ext>
              </a:extLst>
            </p:cNvPr>
            <p:cNvSpPr/>
            <p:nvPr/>
          </p:nvSpPr>
          <p:spPr>
            <a:xfrm>
              <a:off x="6867018" y="882844"/>
              <a:ext cx="40448" cy="74003"/>
            </a:xfrm>
            <a:custGeom>
              <a:avLst/>
              <a:gdLst>
                <a:gd name="connsiteX0" fmla="*/ 25303 w 40448"/>
                <a:gd name="connsiteY0" fmla="*/ 31019 h 74003"/>
                <a:gd name="connsiteX1" fmla="*/ 14419 w 40448"/>
                <a:gd name="connsiteY1" fmla="*/ 23220 h 74003"/>
                <a:gd name="connsiteX2" fmla="*/ 22218 w 40448"/>
                <a:gd name="connsiteY2" fmla="*/ 18141 h 74003"/>
                <a:gd name="connsiteX3" fmla="*/ 35280 w 40448"/>
                <a:gd name="connsiteY3" fmla="*/ 21223 h 74003"/>
                <a:gd name="connsiteX4" fmla="*/ 37908 w 40448"/>
                <a:gd name="connsiteY4" fmla="*/ 10975 h 74003"/>
                <a:gd name="connsiteX5" fmla="*/ 24757 w 40448"/>
                <a:gd name="connsiteY5" fmla="*/ 7982 h 74003"/>
                <a:gd name="connsiteX6" fmla="*/ 24757 w 40448"/>
                <a:gd name="connsiteY6" fmla="*/ 0 h 74003"/>
                <a:gd name="connsiteX7" fmla="*/ 15870 w 40448"/>
                <a:gd name="connsiteY7" fmla="*/ 0 h 74003"/>
                <a:gd name="connsiteX8" fmla="*/ 15870 w 40448"/>
                <a:gd name="connsiteY8" fmla="*/ 8616 h 74003"/>
                <a:gd name="connsiteX9" fmla="*/ 541 w 40448"/>
                <a:gd name="connsiteY9" fmla="*/ 24760 h 74003"/>
                <a:gd name="connsiteX10" fmla="*/ 16868 w 40448"/>
                <a:gd name="connsiteY10" fmla="*/ 41359 h 74003"/>
                <a:gd name="connsiteX11" fmla="*/ 26480 w 40448"/>
                <a:gd name="connsiteY11" fmla="*/ 49248 h 74003"/>
                <a:gd name="connsiteX12" fmla="*/ 17778 w 40448"/>
                <a:gd name="connsiteY12" fmla="*/ 54868 h 74003"/>
                <a:gd name="connsiteX13" fmla="*/ 2722 w 40448"/>
                <a:gd name="connsiteY13" fmla="*/ 50878 h 74003"/>
                <a:gd name="connsiteX14" fmla="*/ 0 w 40448"/>
                <a:gd name="connsiteY14" fmla="*/ 61489 h 74003"/>
                <a:gd name="connsiteX15" fmla="*/ 15417 w 40448"/>
                <a:gd name="connsiteY15" fmla="*/ 65387 h 74003"/>
                <a:gd name="connsiteX16" fmla="*/ 15417 w 40448"/>
                <a:gd name="connsiteY16" fmla="*/ 74003 h 74003"/>
                <a:gd name="connsiteX17" fmla="*/ 24304 w 40448"/>
                <a:gd name="connsiteY17" fmla="*/ 74003 h 74003"/>
                <a:gd name="connsiteX18" fmla="*/ 24304 w 40448"/>
                <a:gd name="connsiteY18" fmla="*/ 64753 h 74003"/>
                <a:gd name="connsiteX19" fmla="*/ 40449 w 40448"/>
                <a:gd name="connsiteY19" fmla="*/ 47975 h 74003"/>
                <a:gd name="connsiteX20" fmla="*/ 25303 w 40448"/>
                <a:gd name="connsiteY20" fmla="*/ 31019 h 74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0448" h="74003">
                  <a:moveTo>
                    <a:pt x="25303" y="31019"/>
                  </a:moveTo>
                  <a:cubicBezTo>
                    <a:pt x="17591" y="28118"/>
                    <a:pt x="14419" y="26213"/>
                    <a:pt x="14419" y="23220"/>
                  </a:cubicBezTo>
                  <a:cubicBezTo>
                    <a:pt x="14419" y="20681"/>
                    <a:pt x="16324" y="18141"/>
                    <a:pt x="22218" y="18141"/>
                  </a:cubicBezTo>
                  <a:cubicBezTo>
                    <a:pt x="28750" y="18141"/>
                    <a:pt x="32919" y="20225"/>
                    <a:pt x="35280" y="21223"/>
                  </a:cubicBezTo>
                  <a:lnTo>
                    <a:pt x="37908" y="10975"/>
                  </a:lnTo>
                  <a:cubicBezTo>
                    <a:pt x="34915" y="9523"/>
                    <a:pt x="30834" y="8253"/>
                    <a:pt x="24757" y="7982"/>
                  </a:cubicBezTo>
                  <a:lnTo>
                    <a:pt x="24757" y="0"/>
                  </a:lnTo>
                  <a:lnTo>
                    <a:pt x="15870" y="0"/>
                  </a:lnTo>
                  <a:lnTo>
                    <a:pt x="15870" y="8616"/>
                  </a:lnTo>
                  <a:cubicBezTo>
                    <a:pt x="6165" y="10523"/>
                    <a:pt x="541" y="16778"/>
                    <a:pt x="541" y="24760"/>
                  </a:cubicBezTo>
                  <a:cubicBezTo>
                    <a:pt x="541" y="33558"/>
                    <a:pt x="7160" y="38093"/>
                    <a:pt x="16868" y="41359"/>
                  </a:cubicBezTo>
                  <a:cubicBezTo>
                    <a:pt x="23577" y="43626"/>
                    <a:pt x="26480" y="45804"/>
                    <a:pt x="26480" y="49248"/>
                  </a:cubicBezTo>
                  <a:cubicBezTo>
                    <a:pt x="26484" y="52875"/>
                    <a:pt x="22947" y="54868"/>
                    <a:pt x="17778" y="54868"/>
                  </a:cubicBezTo>
                  <a:cubicBezTo>
                    <a:pt x="11884" y="54868"/>
                    <a:pt x="6533" y="52963"/>
                    <a:pt x="2722" y="50878"/>
                  </a:cubicBezTo>
                  <a:lnTo>
                    <a:pt x="0" y="61489"/>
                  </a:lnTo>
                  <a:cubicBezTo>
                    <a:pt x="3445" y="63485"/>
                    <a:pt x="9341" y="65116"/>
                    <a:pt x="15417" y="65387"/>
                  </a:cubicBezTo>
                  <a:lnTo>
                    <a:pt x="15417" y="74003"/>
                  </a:lnTo>
                  <a:lnTo>
                    <a:pt x="24304" y="74003"/>
                  </a:lnTo>
                  <a:lnTo>
                    <a:pt x="24304" y="64753"/>
                  </a:lnTo>
                  <a:cubicBezTo>
                    <a:pt x="34732" y="62938"/>
                    <a:pt x="40449" y="56045"/>
                    <a:pt x="40449" y="47975"/>
                  </a:cubicBezTo>
                  <a:cubicBezTo>
                    <a:pt x="40449" y="39817"/>
                    <a:pt x="36095" y="34829"/>
                    <a:pt x="25303" y="31019"/>
                  </a:cubicBezTo>
                  <a:close/>
                </a:path>
              </a:pathLst>
            </a:custGeom>
            <a:grpFill/>
            <a:ln w="1712" cap="flat">
              <a:noFill/>
              <a:prstDash val="solid"/>
              <a:miter/>
            </a:ln>
          </p:spPr>
          <p:txBody>
            <a:bodyPr rtlCol="0" anchor="ctr"/>
            <a:lstStyle/>
            <a:p>
              <a:endParaRPr lang="zh-CN" altLang="en-US"/>
            </a:p>
          </p:txBody>
        </p:sp>
        <p:sp>
          <p:nvSpPr>
            <p:cNvPr id="314" name="任意多边形: 形状 313">
              <a:extLst>
                <a:ext uri="{FF2B5EF4-FFF2-40B4-BE49-F238E27FC236}">
                  <a16:creationId xmlns:a16="http://schemas.microsoft.com/office/drawing/2014/main" id="{78CFBD9D-E949-4D60-9C78-2889B6F11F20}"/>
                </a:ext>
              </a:extLst>
            </p:cNvPr>
            <p:cNvSpPr/>
            <p:nvPr/>
          </p:nvSpPr>
          <p:spPr>
            <a:xfrm>
              <a:off x="6920074" y="890012"/>
              <a:ext cx="27026" cy="58950"/>
            </a:xfrm>
            <a:custGeom>
              <a:avLst/>
              <a:gdLst>
                <a:gd name="connsiteX0" fmla="*/ 15597 w 27026"/>
                <a:gd name="connsiteY0" fmla="*/ 0 h 58950"/>
                <a:gd name="connsiteX1" fmla="*/ 0 w 27026"/>
                <a:gd name="connsiteY1" fmla="*/ 7254 h 58950"/>
                <a:gd name="connsiteX2" fmla="*/ 2266 w 27026"/>
                <a:gd name="connsiteY2" fmla="*/ 17593 h 58950"/>
                <a:gd name="connsiteX3" fmla="*/ 13511 w 27026"/>
                <a:gd name="connsiteY3" fmla="*/ 12243 h 58950"/>
                <a:gd name="connsiteX4" fmla="*/ 13694 w 27026"/>
                <a:gd name="connsiteY4" fmla="*/ 12243 h 58950"/>
                <a:gd name="connsiteX5" fmla="*/ 13694 w 27026"/>
                <a:gd name="connsiteY5" fmla="*/ 58950 h 58950"/>
                <a:gd name="connsiteX6" fmla="*/ 27026 w 27026"/>
                <a:gd name="connsiteY6" fmla="*/ 58950 h 58950"/>
                <a:gd name="connsiteX7" fmla="*/ 27026 w 27026"/>
                <a:gd name="connsiteY7" fmla="*/ 0 h 58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026" h="58950">
                  <a:moveTo>
                    <a:pt x="15597" y="0"/>
                  </a:moveTo>
                  <a:lnTo>
                    <a:pt x="0" y="7254"/>
                  </a:lnTo>
                  <a:lnTo>
                    <a:pt x="2266" y="17593"/>
                  </a:lnTo>
                  <a:lnTo>
                    <a:pt x="13511" y="12243"/>
                  </a:lnTo>
                  <a:lnTo>
                    <a:pt x="13694" y="12243"/>
                  </a:lnTo>
                  <a:lnTo>
                    <a:pt x="13694" y="58950"/>
                  </a:lnTo>
                  <a:lnTo>
                    <a:pt x="27026" y="58950"/>
                  </a:lnTo>
                  <a:lnTo>
                    <a:pt x="27026" y="0"/>
                  </a:lnTo>
                  <a:close/>
                </a:path>
              </a:pathLst>
            </a:custGeom>
            <a:grpFill/>
            <a:ln w="1712" cap="flat">
              <a:noFill/>
              <a:prstDash val="solid"/>
              <a:miter/>
            </a:ln>
          </p:spPr>
          <p:txBody>
            <a:bodyPr rtlCol="0" anchor="ctr"/>
            <a:lstStyle/>
            <a:p>
              <a:endParaRPr lang="zh-CN" altLang="en-US"/>
            </a:p>
          </p:txBody>
        </p:sp>
        <p:sp>
          <p:nvSpPr>
            <p:cNvPr id="315" name="任意多边形: 形状 314">
              <a:extLst>
                <a:ext uri="{FF2B5EF4-FFF2-40B4-BE49-F238E27FC236}">
                  <a16:creationId xmlns:a16="http://schemas.microsoft.com/office/drawing/2014/main" id="{53CB1C57-3891-463F-B044-1FCCD49BF0FB}"/>
                </a:ext>
              </a:extLst>
            </p:cNvPr>
            <p:cNvSpPr/>
            <p:nvPr/>
          </p:nvSpPr>
          <p:spPr>
            <a:xfrm>
              <a:off x="6966508" y="890010"/>
              <a:ext cx="41716" cy="59950"/>
            </a:xfrm>
            <a:custGeom>
              <a:avLst/>
              <a:gdLst>
                <a:gd name="connsiteX0" fmla="*/ 34551 w 41716"/>
                <a:gd name="connsiteY0" fmla="*/ 24487 h 59950"/>
                <a:gd name="connsiteX1" fmla="*/ 19044 w 41716"/>
                <a:gd name="connsiteY1" fmla="*/ 20227 h 59950"/>
                <a:gd name="connsiteX2" fmla="*/ 15234 w 41716"/>
                <a:gd name="connsiteY2" fmla="*/ 20408 h 59950"/>
                <a:gd name="connsiteX3" fmla="*/ 16503 w 41716"/>
                <a:gd name="connsiteY3" fmla="*/ 11338 h 59950"/>
                <a:gd name="connsiteX4" fmla="*/ 39361 w 41716"/>
                <a:gd name="connsiteY4" fmla="*/ 11338 h 59950"/>
                <a:gd name="connsiteX5" fmla="*/ 39361 w 41716"/>
                <a:gd name="connsiteY5" fmla="*/ 0 h 59950"/>
                <a:gd name="connsiteX6" fmla="*/ 6891 w 41716"/>
                <a:gd name="connsiteY6" fmla="*/ 0 h 59950"/>
                <a:gd name="connsiteX7" fmla="*/ 2993 w 41716"/>
                <a:gd name="connsiteY7" fmla="*/ 30928 h 59950"/>
                <a:gd name="connsiteX8" fmla="*/ 10975 w 41716"/>
                <a:gd name="connsiteY8" fmla="*/ 30384 h 59950"/>
                <a:gd name="connsiteX9" fmla="*/ 27572 w 41716"/>
                <a:gd name="connsiteY9" fmla="*/ 40179 h 59950"/>
                <a:gd name="connsiteX10" fmla="*/ 15782 w 41716"/>
                <a:gd name="connsiteY10" fmla="*/ 49156 h 59950"/>
                <a:gd name="connsiteX11" fmla="*/ 2449 w 41716"/>
                <a:gd name="connsiteY11" fmla="*/ 46257 h 59950"/>
                <a:gd name="connsiteX12" fmla="*/ 0 w 41716"/>
                <a:gd name="connsiteY12" fmla="*/ 56596 h 59950"/>
                <a:gd name="connsiteX13" fmla="*/ 16415 w 41716"/>
                <a:gd name="connsiteY13" fmla="*/ 59950 h 59950"/>
                <a:gd name="connsiteX14" fmla="*/ 41716 w 41716"/>
                <a:gd name="connsiteY14" fmla="*/ 39271 h 59950"/>
                <a:gd name="connsiteX15" fmla="*/ 34551 w 41716"/>
                <a:gd name="connsiteY15" fmla="*/ 24487 h 59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1716" h="59950">
                  <a:moveTo>
                    <a:pt x="34551" y="24487"/>
                  </a:moveTo>
                  <a:cubicBezTo>
                    <a:pt x="30377" y="21496"/>
                    <a:pt x="24665" y="20227"/>
                    <a:pt x="19044" y="20227"/>
                  </a:cubicBezTo>
                  <a:cubicBezTo>
                    <a:pt x="17591" y="20227"/>
                    <a:pt x="16503" y="20227"/>
                    <a:pt x="15234" y="20408"/>
                  </a:cubicBezTo>
                  <a:lnTo>
                    <a:pt x="16503" y="11338"/>
                  </a:lnTo>
                  <a:lnTo>
                    <a:pt x="39361" y="11338"/>
                  </a:lnTo>
                  <a:lnTo>
                    <a:pt x="39361" y="0"/>
                  </a:lnTo>
                  <a:lnTo>
                    <a:pt x="6891" y="0"/>
                  </a:lnTo>
                  <a:lnTo>
                    <a:pt x="2993" y="30928"/>
                  </a:lnTo>
                  <a:cubicBezTo>
                    <a:pt x="5442" y="30567"/>
                    <a:pt x="7709" y="30384"/>
                    <a:pt x="10975" y="30384"/>
                  </a:cubicBezTo>
                  <a:cubicBezTo>
                    <a:pt x="22766" y="30384"/>
                    <a:pt x="27572" y="34104"/>
                    <a:pt x="27572" y="40179"/>
                  </a:cubicBezTo>
                  <a:cubicBezTo>
                    <a:pt x="27572" y="46436"/>
                    <a:pt x="21496" y="49156"/>
                    <a:pt x="15782" y="49156"/>
                  </a:cubicBezTo>
                  <a:cubicBezTo>
                    <a:pt x="10430" y="49156"/>
                    <a:pt x="5079" y="47526"/>
                    <a:pt x="2449" y="46257"/>
                  </a:cubicBezTo>
                  <a:lnTo>
                    <a:pt x="0" y="56596"/>
                  </a:lnTo>
                  <a:cubicBezTo>
                    <a:pt x="3266" y="58318"/>
                    <a:pt x="9252" y="59950"/>
                    <a:pt x="16415" y="59950"/>
                  </a:cubicBezTo>
                  <a:cubicBezTo>
                    <a:pt x="32285" y="59950"/>
                    <a:pt x="41716" y="50248"/>
                    <a:pt x="41716" y="39271"/>
                  </a:cubicBezTo>
                  <a:cubicBezTo>
                    <a:pt x="41715" y="32380"/>
                    <a:pt x="38996" y="27479"/>
                    <a:pt x="34551" y="24487"/>
                  </a:cubicBezTo>
                  <a:close/>
                </a:path>
              </a:pathLst>
            </a:custGeom>
            <a:grpFill/>
            <a:ln w="1712" cap="flat">
              <a:noFill/>
              <a:prstDash val="solid"/>
              <a:miter/>
            </a:ln>
          </p:spPr>
          <p:txBody>
            <a:bodyPr rtlCol="0" anchor="ctr"/>
            <a:lstStyle/>
            <a:p>
              <a:endParaRPr lang="zh-CN" altLang="en-US"/>
            </a:p>
          </p:txBody>
        </p:sp>
        <p:sp>
          <p:nvSpPr>
            <p:cNvPr id="316" name="任意多边形: 形状 315">
              <a:extLst>
                <a:ext uri="{FF2B5EF4-FFF2-40B4-BE49-F238E27FC236}">
                  <a16:creationId xmlns:a16="http://schemas.microsoft.com/office/drawing/2014/main" id="{4A9832E6-E68D-4A2B-A75F-AA2CBF1B82CC}"/>
                </a:ext>
              </a:extLst>
            </p:cNvPr>
            <p:cNvSpPr/>
            <p:nvPr/>
          </p:nvSpPr>
          <p:spPr>
            <a:xfrm>
              <a:off x="7015929" y="889013"/>
              <a:ext cx="44443" cy="60946"/>
            </a:xfrm>
            <a:custGeom>
              <a:avLst/>
              <a:gdLst>
                <a:gd name="connsiteX0" fmla="*/ 22494 w 44443"/>
                <a:gd name="connsiteY0" fmla="*/ 0 h 60946"/>
                <a:gd name="connsiteX1" fmla="*/ 0 w 44443"/>
                <a:gd name="connsiteY1" fmla="*/ 30565 h 60946"/>
                <a:gd name="connsiteX2" fmla="*/ 22040 w 44443"/>
                <a:gd name="connsiteY2" fmla="*/ 60947 h 60946"/>
                <a:gd name="connsiteX3" fmla="*/ 44443 w 44443"/>
                <a:gd name="connsiteY3" fmla="*/ 30200 h 60946"/>
                <a:gd name="connsiteX4" fmla="*/ 22494 w 44443"/>
                <a:gd name="connsiteY4" fmla="*/ 0 h 60946"/>
                <a:gd name="connsiteX5" fmla="*/ 22401 w 44443"/>
                <a:gd name="connsiteY5" fmla="*/ 50517 h 60946"/>
                <a:gd name="connsiteX6" fmla="*/ 13875 w 44443"/>
                <a:gd name="connsiteY6" fmla="*/ 30565 h 60946"/>
                <a:gd name="connsiteX7" fmla="*/ 22310 w 44443"/>
                <a:gd name="connsiteY7" fmla="*/ 10430 h 60946"/>
                <a:gd name="connsiteX8" fmla="*/ 30653 w 44443"/>
                <a:gd name="connsiteY8" fmla="*/ 30382 h 60946"/>
                <a:gd name="connsiteX9" fmla="*/ 22401 w 44443"/>
                <a:gd name="connsiteY9" fmla="*/ 50517 h 60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4443" h="60946">
                  <a:moveTo>
                    <a:pt x="22494" y="0"/>
                  </a:moveTo>
                  <a:cubicBezTo>
                    <a:pt x="7257" y="0"/>
                    <a:pt x="0" y="13516"/>
                    <a:pt x="0" y="30565"/>
                  </a:cubicBezTo>
                  <a:cubicBezTo>
                    <a:pt x="92" y="47253"/>
                    <a:pt x="6803" y="60947"/>
                    <a:pt x="22040" y="60947"/>
                  </a:cubicBezTo>
                  <a:cubicBezTo>
                    <a:pt x="37095" y="60947"/>
                    <a:pt x="44443" y="48429"/>
                    <a:pt x="44443" y="30200"/>
                  </a:cubicBezTo>
                  <a:cubicBezTo>
                    <a:pt x="44443" y="14056"/>
                    <a:pt x="38274" y="0"/>
                    <a:pt x="22494" y="0"/>
                  </a:cubicBezTo>
                  <a:close/>
                  <a:moveTo>
                    <a:pt x="22401" y="50517"/>
                  </a:moveTo>
                  <a:cubicBezTo>
                    <a:pt x="17051" y="50517"/>
                    <a:pt x="13785" y="44075"/>
                    <a:pt x="13875" y="30565"/>
                  </a:cubicBezTo>
                  <a:cubicBezTo>
                    <a:pt x="13785" y="16870"/>
                    <a:pt x="17232" y="10430"/>
                    <a:pt x="22310" y="10430"/>
                  </a:cubicBezTo>
                  <a:cubicBezTo>
                    <a:pt x="27843" y="10430"/>
                    <a:pt x="30653" y="17322"/>
                    <a:pt x="30653" y="30382"/>
                  </a:cubicBezTo>
                  <a:cubicBezTo>
                    <a:pt x="30655" y="43804"/>
                    <a:pt x="27753" y="50517"/>
                    <a:pt x="22401" y="50517"/>
                  </a:cubicBezTo>
                  <a:close/>
                </a:path>
              </a:pathLst>
            </a:custGeom>
            <a:grpFill/>
            <a:ln w="1712" cap="flat">
              <a:noFill/>
              <a:prstDash val="solid"/>
              <a:miter/>
            </a:ln>
          </p:spPr>
          <p:txBody>
            <a:bodyPr rtlCol="0" anchor="ctr"/>
            <a:lstStyle/>
            <a:p>
              <a:endParaRPr lang="zh-CN" altLang="en-US"/>
            </a:p>
          </p:txBody>
        </p:sp>
        <p:sp>
          <p:nvSpPr>
            <p:cNvPr id="317" name="任意多边形: 形状 316">
              <a:extLst>
                <a:ext uri="{FF2B5EF4-FFF2-40B4-BE49-F238E27FC236}">
                  <a16:creationId xmlns:a16="http://schemas.microsoft.com/office/drawing/2014/main" id="{73CCBF80-2195-4B18-AF52-6D7156490086}"/>
                </a:ext>
              </a:extLst>
            </p:cNvPr>
            <p:cNvSpPr/>
            <p:nvPr/>
          </p:nvSpPr>
          <p:spPr>
            <a:xfrm>
              <a:off x="7066263" y="889013"/>
              <a:ext cx="44441" cy="60946"/>
            </a:xfrm>
            <a:custGeom>
              <a:avLst/>
              <a:gdLst>
                <a:gd name="connsiteX0" fmla="*/ 22493 w 44441"/>
                <a:gd name="connsiteY0" fmla="*/ 0 h 60946"/>
                <a:gd name="connsiteX1" fmla="*/ 0 w 44441"/>
                <a:gd name="connsiteY1" fmla="*/ 30565 h 60946"/>
                <a:gd name="connsiteX2" fmla="*/ 22039 w 44441"/>
                <a:gd name="connsiteY2" fmla="*/ 60947 h 60946"/>
                <a:gd name="connsiteX3" fmla="*/ 44442 w 44441"/>
                <a:gd name="connsiteY3" fmla="*/ 30200 h 60946"/>
                <a:gd name="connsiteX4" fmla="*/ 22493 w 44441"/>
                <a:gd name="connsiteY4" fmla="*/ 0 h 60946"/>
                <a:gd name="connsiteX5" fmla="*/ 22401 w 44441"/>
                <a:gd name="connsiteY5" fmla="*/ 50517 h 60946"/>
                <a:gd name="connsiteX6" fmla="*/ 13875 w 44441"/>
                <a:gd name="connsiteY6" fmla="*/ 30565 h 60946"/>
                <a:gd name="connsiteX7" fmla="*/ 22310 w 44441"/>
                <a:gd name="connsiteY7" fmla="*/ 10430 h 60946"/>
                <a:gd name="connsiteX8" fmla="*/ 30653 w 44441"/>
                <a:gd name="connsiteY8" fmla="*/ 30382 h 60946"/>
                <a:gd name="connsiteX9" fmla="*/ 22401 w 44441"/>
                <a:gd name="connsiteY9" fmla="*/ 50517 h 60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4441" h="60946">
                  <a:moveTo>
                    <a:pt x="22493" y="0"/>
                  </a:moveTo>
                  <a:cubicBezTo>
                    <a:pt x="7255" y="0"/>
                    <a:pt x="0" y="13516"/>
                    <a:pt x="0" y="30565"/>
                  </a:cubicBezTo>
                  <a:cubicBezTo>
                    <a:pt x="90" y="47253"/>
                    <a:pt x="6801" y="60947"/>
                    <a:pt x="22039" y="60947"/>
                  </a:cubicBezTo>
                  <a:cubicBezTo>
                    <a:pt x="37093" y="60947"/>
                    <a:pt x="44442" y="48429"/>
                    <a:pt x="44442" y="30200"/>
                  </a:cubicBezTo>
                  <a:cubicBezTo>
                    <a:pt x="44442" y="14056"/>
                    <a:pt x="38273" y="0"/>
                    <a:pt x="22493" y="0"/>
                  </a:cubicBezTo>
                  <a:close/>
                  <a:moveTo>
                    <a:pt x="22401" y="50517"/>
                  </a:moveTo>
                  <a:cubicBezTo>
                    <a:pt x="17051" y="50517"/>
                    <a:pt x="13785" y="44075"/>
                    <a:pt x="13875" y="30565"/>
                  </a:cubicBezTo>
                  <a:cubicBezTo>
                    <a:pt x="13785" y="16870"/>
                    <a:pt x="17232" y="10430"/>
                    <a:pt x="22310" y="10430"/>
                  </a:cubicBezTo>
                  <a:cubicBezTo>
                    <a:pt x="27841" y="10430"/>
                    <a:pt x="30653" y="17322"/>
                    <a:pt x="30653" y="30382"/>
                  </a:cubicBezTo>
                  <a:cubicBezTo>
                    <a:pt x="30653" y="43804"/>
                    <a:pt x="27752" y="50517"/>
                    <a:pt x="22401" y="50517"/>
                  </a:cubicBezTo>
                  <a:close/>
                </a:path>
              </a:pathLst>
            </a:custGeom>
            <a:grpFill/>
            <a:ln w="1712" cap="flat">
              <a:noFill/>
              <a:prstDash val="solid"/>
              <a:miter/>
            </a:ln>
          </p:spPr>
          <p:txBody>
            <a:bodyPr rtlCol="0" anchor="ctr"/>
            <a:lstStyle/>
            <a:p>
              <a:endParaRPr lang="zh-CN" altLang="en-US"/>
            </a:p>
          </p:txBody>
        </p:sp>
        <p:sp>
          <p:nvSpPr>
            <p:cNvPr id="318" name="任意多边形: 形状 317">
              <a:extLst>
                <a:ext uri="{FF2B5EF4-FFF2-40B4-BE49-F238E27FC236}">
                  <a16:creationId xmlns:a16="http://schemas.microsoft.com/office/drawing/2014/main" id="{2D14FFAC-85CA-40B3-8560-266AD626179E}"/>
                </a:ext>
              </a:extLst>
            </p:cNvPr>
            <p:cNvSpPr/>
            <p:nvPr/>
          </p:nvSpPr>
          <p:spPr>
            <a:xfrm>
              <a:off x="6419196" y="1198807"/>
              <a:ext cx="166359" cy="27124"/>
            </a:xfrm>
            <a:custGeom>
              <a:avLst/>
              <a:gdLst>
                <a:gd name="connsiteX0" fmla="*/ 0 w 166359"/>
                <a:gd name="connsiteY0" fmla="*/ 0 h 27124"/>
                <a:gd name="connsiteX1" fmla="*/ 166359 w 166359"/>
                <a:gd name="connsiteY1" fmla="*/ 0 h 27124"/>
                <a:gd name="connsiteX2" fmla="*/ 166359 w 166359"/>
                <a:gd name="connsiteY2" fmla="*/ 27125 h 27124"/>
                <a:gd name="connsiteX3" fmla="*/ 0 w 166359"/>
                <a:gd name="connsiteY3" fmla="*/ 27125 h 27124"/>
              </a:gdLst>
              <a:ahLst/>
              <a:cxnLst>
                <a:cxn ang="0">
                  <a:pos x="connsiteX0" y="connsiteY0"/>
                </a:cxn>
                <a:cxn ang="0">
                  <a:pos x="connsiteX1" y="connsiteY1"/>
                </a:cxn>
                <a:cxn ang="0">
                  <a:pos x="connsiteX2" y="connsiteY2"/>
                </a:cxn>
                <a:cxn ang="0">
                  <a:pos x="connsiteX3" y="connsiteY3"/>
                </a:cxn>
              </a:cxnLst>
              <a:rect l="l" t="t" r="r" b="b"/>
              <a:pathLst>
                <a:path w="166359" h="27124">
                  <a:moveTo>
                    <a:pt x="0" y="0"/>
                  </a:moveTo>
                  <a:lnTo>
                    <a:pt x="166359" y="0"/>
                  </a:lnTo>
                  <a:lnTo>
                    <a:pt x="166359" y="27125"/>
                  </a:lnTo>
                  <a:lnTo>
                    <a:pt x="0" y="27125"/>
                  </a:lnTo>
                  <a:close/>
                </a:path>
              </a:pathLst>
            </a:custGeom>
            <a:grpFill/>
            <a:ln w="1712" cap="flat">
              <a:noFill/>
              <a:prstDash val="solid"/>
              <a:miter/>
            </a:ln>
          </p:spPr>
          <p:txBody>
            <a:bodyPr rtlCol="0" anchor="ctr"/>
            <a:lstStyle/>
            <a:p>
              <a:endParaRPr lang="zh-CN" altLang="en-US"/>
            </a:p>
          </p:txBody>
        </p:sp>
        <p:sp>
          <p:nvSpPr>
            <p:cNvPr id="319" name="任意多边形: 形状 318">
              <a:extLst>
                <a:ext uri="{FF2B5EF4-FFF2-40B4-BE49-F238E27FC236}">
                  <a16:creationId xmlns:a16="http://schemas.microsoft.com/office/drawing/2014/main" id="{28C775F3-43C3-40A1-A344-0596F0D1829B}"/>
                </a:ext>
              </a:extLst>
            </p:cNvPr>
            <p:cNvSpPr/>
            <p:nvPr/>
          </p:nvSpPr>
          <p:spPr>
            <a:xfrm>
              <a:off x="6419196" y="1267522"/>
              <a:ext cx="166359" cy="27124"/>
            </a:xfrm>
            <a:custGeom>
              <a:avLst/>
              <a:gdLst>
                <a:gd name="connsiteX0" fmla="*/ 0 w 166359"/>
                <a:gd name="connsiteY0" fmla="*/ 0 h 27124"/>
                <a:gd name="connsiteX1" fmla="*/ 166359 w 166359"/>
                <a:gd name="connsiteY1" fmla="*/ 0 h 27124"/>
                <a:gd name="connsiteX2" fmla="*/ 166359 w 166359"/>
                <a:gd name="connsiteY2" fmla="*/ 27125 h 27124"/>
                <a:gd name="connsiteX3" fmla="*/ 0 w 166359"/>
                <a:gd name="connsiteY3" fmla="*/ 27125 h 27124"/>
              </a:gdLst>
              <a:ahLst/>
              <a:cxnLst>
                <a:cxn ang="0">
                  <a:pos x="connsiteX0" y="connsiteY0"/>
                </a:cxn>
                <a:cxn ang="0">
                  <a:pos x="connsiteX1" y="connsiteY1"/>
                </a:cxn>
                <a:cxn ang="0">
                  <a:pos x="connsiteX2" y="connsiteY2"/>
                </a:cxn>
                <a:cxn ang="0">
                  <a:pos x="connsiteX3" y="connsiteY3"/>
                </a:cxn>
              </a:cxnLst>
              <a:rect l="l" t="t" r="r" b="b"/>
              <a:pathLst>
                <a:path w="166359" h="27124">
                  <a:moveTo>
                    <a:pt x="0" y="0"/>
                  </a:moveTo>
                  <a:lnTo>
                    <a:pt x="166359" y="0"/>
                  </a:lnTo>
                  <a:lnTo>
                    <a:pt x="166359" y="27125"/>
                  </a:lnTo>
                  <a:lnTo>
                    <a:pt x="0" y="27125"/>
                  </a:lnTo>
                  <a:close/>
                </a:path>
              </a:pathLst>
            </a:custGeom>
            <a:grpFill/>
            <a:ln w="1712" cap="flat">
              <a:noFill/>
              <a:prstDash val="solid"/>
              <a:miter/>
            </a:ln>
          </p:spPr>
          <p:txBody>
            <a:bodyPr rtlCol="0" anchor="ctr"/>
            <a:lstStyle/>
            <a:p>
              <a:endParaRPr lang="zh-CN" altLang="en-US"/>
            </a:p>
          </p:txBody>
        </p:sp>
        <p:sp>
          <p:nvSpPr>
            <p:cNvPr id="320" name="任意多边形: 形状 319">
              <a:extLst>
                <a:ext uri="{FF2B5EF4-FFF2-40B4-BE49-F238E27FC236}">
                  <a16:creationId xmlns:a16="http://schemas.microsoft.com/office/drawing/2014/main" id="{A793BB88-85AD-4EA3-82C2-72EF607005D7}"/>
                </a:ext>
              </a:extLst>
            </p:cNvPr>
            <p:cNvSpPr/>
            <p:nvPr/>
          </p:nvSpPr>
          <p:spPr>
            <a:xfrm>
              <a:off x="6419196" y="1336235"/>
              <a:ext cx="166359" cy="27122"/>
            </a:xfrm>
            <a:custGeom>
              <a:avLst/>
              <a:gdLst>
                <a:gd name="connsiteX0" fmla="*/ 0 w 166359"/>
                <a:gd name="connsiteY0" fmla="*/ 0 h 27122"/>
                <a:gd name="connsiteX1" fmla="*/ 166359 w 166359"/>
                <a:gd name="connsiteY1" fmla="*/ 0 h 27122"/>
                <a:gd name="connsiteX2" fmla="*/ 166359 w 166359"/>
                <a:gd name="connsiteY2" fmla="*/ 27123 h 27122"/>
                <a:gd name="connsiteX3" fmla="*/ 0 w 166359"/>
                <a:gd name="connsiteY3" fmla="*/ 27123 h 27122"/>
              </a:gdLst>
              <a:ahLst/>
              <a:cxnLst>
                <a:cxn ang="0">
                  <a:pos x="connsiteX0" y="connsiteY0"/>
                </a:cxn>
                <a:cxn ang="0">
                  <a:pos x="connsiteX1" y="connsiteY1"/>
                </a:cxn>
                <a:cxn ang="0">
                  <a:pos x="connsiteX2" y="connsiteY2"/>
                </a:cxn>
                <a:cxn ang="0">
                  <a:pos x="connsiteX3" y="connsiteY3"/>
                </a:cxn>
              </a:cxnLst>
              <a:rect l="l" t="t" r="r" b="b"/>
              <a:pathLst>
                <a:path w="166359" h="27122">
                  <a:moveTo>
                    <a:pt x="0" y="0"/>
                  </a:moveTo>
                  <a:lnTo>
                    <a:pt x="166359" y="0"/>
                  </a:lnTo>
                  <a:lnTo>
                    <a:pt x="166359" y="27123"/>
                  </a:lnTo>
                  <a:lnTo>
                    <a:pt x="0" y="27123"/>
                  </a:lnTo>
                  <a:close/>
                </a:path>
              </a:pathLst>
            </a:custGeom>
            <a:grpFill/>
            <a:ln w="1712" cap="flat">
              <a:noFill/>
              <a:prstDash val="solid"/>
              <a:miter/>
            </a:ln>
          </p:spPr>
          <p:txBody>
            <a:bodyPr rtlCol="0" anchor="ctr"/>
            <a:lstStyle/>
            <a:p>
              <a:endParaRPr lang="zh-CN" altLang="en-US"/>
            </a:p>
          </p:txBody>
        </p:sp>
        <p:sp>
          <p:nvSpPr>
            <p:cNvPr id="321" name="任意多边形: 形状 320">
              <a:extLst>
                <a:ext uri="{FF2B5EF4-FFF2-40B4-BE49-F238E27FC236}">
                  <a16:creationId xmlns:a16="http://schemas.microsoft.com/office/drawing/2014/main" id="{BBDB935A-3145-49FD-9160-B9E749CDB1C5}"/>
                </a:ext>
              </a:extLst>
            </p:cNvPr>
            <p:cNvSpPr/>
            <p:nvPr/>
          </p:nvSpPr>
          <p:spPr>
            <a:xfrm>
              <a:off x="6419196" y="1404948"/>
              <a:ext cx="166359" cy="27122"/>
            </a:xfrm>
            <a:custGeom>
              <a:avLst/>
              <a:gdLst>
                <a:gd name="connsiteX0" fmla="*/ 0 w 166359"/>
                <a:gd name="connsiteY0" fmla="*/ 0 h 27122"/>
                <a:gd name="connsiteX1" fmla="*/ 166359 w 166359"/>
                <a:gd name="connsiteY1" fmla="*/ 0 h 27122"/>
                <a:gd name="connsiteX2" fmla="*/ 166359 w 166359"/>
                <a:gd name="connsiteY2" fmla="*/ 27123 h 27122"/>
                <a:gd name="connsiteX3" fmla="*/ 0 w 166359"/>
                <a:gd name="connsiteY3" fmla="*/ 27123 h 27122"/>
              </a:gdLst>
              <a:ahLst/>
              <a:cxnLst>
                <a:cxn ang="0">
                  <a:pos x="connsiteX0" y="connsiteY0"/>
                </a:cxn>
                <a:cxn ang="0">
                  <a:pos x="connsiteX1" y="connsiteY1"/>
                </a:cxn>
                <a:cxn ang="0">
                  <a:pos x="connsiteX2" y="connsiteY2"/>
                </a:cxn>
                <a:cxn ang="0">
                  <a:pos x="connsiteX3" y="connsiteY3"/>
                </a:cxn>
              </a:cxnLst>
              <a:rect l="l" t="t" r="r" b="b"/>
              <a:pathLst>
                <a:path w="166359" h="27122">
                  <a:moveTo>
                    <a:pt x="0" y="0"/>
                  </a:moveTo>
                  <a:lnTo>
                    <a:pt x="166359" y="0"/>
                  </a:lnTo>
                  <a:lnTo>
                    <a:pt x="166359" y="27123"/>
                  </a:lnTo>
                  <a:lnTo>
                    <a:pt x="0" y="27123"/>
                  </a:lnTo>
                  <a:close/>
                </a:path>
              </a:pathLst>
            </a:custGeom>
            <a:grpFill/>
            <a:ln w="1712" cap="flat">
              <a:noFill/>
              <a:prstDash val="solid"/>
              <a:miter/>
            </a:ln>
          </p:spPr>
          <p:txBody>
            <a:bodyPr rtlCol="0" anchor="ctr"/>
            <a:lstStyle/>
            <a:p>
              <a:endParaRPr lang="zh-CN" altLang="en-US"/>
            </a:p>
          </p:txBody>
        </p:sp>
        <p:sp>
          <p:nvSpPr>
            <p:cNvPr id="322" name="任意多边形: 形状 321">
              <a:extLst>
                <a:ext uri="{FF2B5EF4-FFF2-40B4-BE49-F238E27FC236}">
                  <a16:creationId xmlns:a16="http://schemas.microsoft.com/office/drawing/2014/main" id="{2B52B6AC-7036-49A9-9182-60C5735FA074}"/>
                </a:ext>
              </a:extLst>
            </p:cNvPr>
            <p:cNvSpPr/>
            <p:nvPr/>
          </p:nvSpPr>
          <p:spPr>
            <a:xfrm>
              <a:off x="6419196" y="1475470"/>
              <a:ext cx="166359" cy="27124"/>
            </a:xfrm>
            <a:custGeom>
              <a:avLst/>
              <a:gdLst>
                <a:gd name="connsiteX0" fmla="*/ 0 w 166359"/>
                <a:gd name="connsiteY0" fmla="*/ 0 h 27124"/>
                <a:gd name="connsiteX1" fmla="*/ 166359 w 166359"/>
                <a:gd name="connsiteY1" fmla="*/ 0 h 27124"/>
                <a:gd name="connsiteX2" fmla="*/ 166359 w 166359"/>
                <a:gd name="connsiteY2" fmla="*/ 27125 h 27124"/>
                <a:gd name="connsiteX3" fmla="*/ 0 w 166359"/>
                <a:gd name="connsiteY3" fmla="*/ 27125 h 27124"/>
              </a:gdLst>
              <a:ahLst/>
              <a:cxnLst>
                <a:cxn ang="0">
                  <a:pos x="connsiteX0" y="connsiteY0"/>
                </a:cxn>
                <a:cxn ang="0">
                  <a:pos x="connsiteX1" y="connsiteY1"/>
                </a:cxn>
                <a:cxn ang="0">
                  <a:pos x="connsiteX2" y="connsiteY2"/>
                </a:cxn>
                <a:cxn ang="0">
                  <a:pos x="connsiteX3" y="connsiteY3"/>
                </a:cxn>
              </a:cxnLst>
              <a:rect l="l" t="t" r="r" b="b"/>
              <a:pathLst>
                <a:path w="166359" h="27124">
                  <a:moveTo>
                    <a:pt x="0" y="0"/>
                  </a:moveTo>
                  <a:lnTo>
                    <a:pt x="166359" y="0"/>
                  </a:lnTo>
                  <a:lnTo>
                    <a:pt x="166359" y="27125"/>
                  </a:lnTo>
                  <a:lnTo>
                    <a:pt x="0" y="27125"/>
                  </a:lnTo>
                  <a:close/>
                </a:path>
              </a:pathLst>
            </a:custGeom>
            <a:grpFill/>
            <a:ln w="1712" cap="flat">
              <a:noFill/>
              <a:prstDash val="solid"/>
              <a:miter/>
            </a:ln>
          </p:spPr>
          <p:txBody>
            <a:bodyPr rtlCol="0" anchor="ctr"/>
            <a:lstStyle/>
            <a:p>
              <a:endParaRPr lang="zh-CN" altLang="en-US"/>
            </a:p>
          </p:txBody>
        </p:sp>
        <p:sp>
          <p:nvSpPr>
            <p:cNvPr id="323" name="任意多边形: 形状 322">
              <a:extLst>
                <a:ext uri="{FF2B5EF4-FFF2-40B4-BE49-F238E27FC236}">
                  <a16:creationId xmlns:a16="http://schemas.microsoft.com/office/drawing/2014/main" id="{5DBBF81D-BC7E-4E5A-911C-D5606B1B6BB8}"/>
                </a:ext>
              </a:extLst>
            </p:cNvPr>
            <p:cNvSpPr/>
            <p:nvPr/>
          </p:nvSpPr>
          <p:spPr>
            <a:xfrm>
              <a:off x="6419196" y="1544185"/>
              <a:ext cx="166359" cy="27124"/>
            </a:xfrm>
            <a:custGeom>
              <a:avLst/>
              <a:gdLst>
                <a:gd name="connsiteX0" fmla="*/ 0 w 166359"/>
                <a:gd name="connsiteY0" fmla="*/ 0 h 27124"/>
                <a:gd name="connsiteX1" fmla="*/ 166359 w 166359"/>
                <a:gd name="connsiteY1" fmla="*/ 0 h 27124"/>
                <a:gd name="connsiteX2" fmla="*/ 166359 w 166359"/>
                <a:gd name="connsiteY2" fmla="*/ 27125 h 27124"/>
                <a:gd name="connsiteX3" fmla="*/ 0 w 166359"/>
                <a:gd name="connsiteY3" fmla="*/ 27125 h 27124"/>
              </a:gdLst>
              <a:ahLst/>
              <a:cxnLst>
                <a:cxn ang="0">
                  <a:pos x="connsiteX0" y="connsiteY0"/>
                </a:cxn>
                <a:cxn ang="0">
                  <a:pos x="connsiteX1" y="connsiteY1"/>
                </a:cxn>
                <a:cxn ang="0">
                  <a:pos x="connsiteX2" y="connsiteY2"/>
                </a:cxn>
                <a:cxn ang="0">
                  <a:pos x="connsiteX3" y="connsiteY3"/>
                </a:cxn>
              </a:cxnLst>
              <a:rect l="l" t="t" r="r" b="b"/>
              <a:pathLst>
                <a:path w="166359" h="27124">
                  <a:moveTo>
                    <a:pt x="0" y="0"/>
                  </a:moveTo>
                  <a:lnTo>
                    <a:pt x="166359" y="0"/>
                  </a:lnTo>
                  <a:lnTo>
                    <a:pt x="166359" y="27125"/>
                  </a:lnTo>
                  <a:lnTo>
                    <a:pt x="0" y="27125"/>
                  </a:lnTo>
                  <a:close/>
                </a:path>
              </a:pathLst>
            </a:custGeom>
            <a:grpFill/>
            <a:ln w="1712" cap="flat">
              <a:noFill/>
              <a:prstDash val="solid"/>
              <a:miter/>
            </a:ln>
          </p:spPr>
          <p:txBody>
            <a:bodyPr rtlCol="0" anchor="ctr"/>
            <a:lstStyle/>
            <a:p>
              <a:endParaRPr lang="zh-CN" altLang="en-US"/>
            </a:p>
          </p:txBody>
        </p:sp>
        <p:sp>
          <p:nvSpPr>
            <p:cNvPr id="324" name="任意多边形: 形状 323">
              <a:extLst>
                <a:ext uri="{FF2B5EF4-FFF2-40B4-BE49-F238E27FC236}">
                  <a16:creationId xmlns:a16="http://schemas.microsoft.com/office/drawing/2014/main" id="{4590F110-8F91-43B3-8349-58C6AA2763AC}"/>
                </a:ext>
              </a:extLst>
            </p:cNvPr>
            <p:cNvSpPr/>
            <p:nvPr/>
          </p:nvSpPr>
          <p:spPr>
            <a:xfrm>
              <a:off x="6972527" y="1198807"/>
              <a:ext cx="166359" cy="27124"/>
            </a:xfrm>
            <a:custGeom>
              <a:avLst/>
              <a:gdLst>
                <a:gd name="connsiteX0" fmla="*/ 0 w 166359"/>
                <a:gd name="connsiteY0" fmla="*/ 0 h 27124"/>
                <a:gd name="connsiteX1" fmla="*/ 166359 w 166359"/>
                <a:gd name="connsiteY1" fmla="*/ 0 h 27124"/>
                <a:gd name="connsiteX2" fmla="*/ 166359 w 166359"/>
                <a:gd name="connsiteY2" fmla="*/ 27125 h 27124"/>
                <a:gd name="connsiteX3" fmla="*/ 0 w 166359"/>
                <a:gd name="connsiteY3" fmla="*/ 27125 h 27124"/>
              </a:gdLst>
              <a:ahLst/>
              <a:cxnLst>
                <a:cxn ang="0">
                  <a:pos x="connsiteX0" y="connsiteY0"/>
                </a:cxn>
                <a:cxn ang="0">
                  <a:pos x="connsiteX1" y="connsiteY1"/>
                </a:cxn>
                <a:cxn ang="0">
                  <a:pos x="connsiteX2" y="connsiteY2"/>
                </a:cxn>
                <a:cxn ang="0">
                  <a:pos x="connsiteX3" y="connsiteY3"/>
                </a:cxn>
              </a:cxnLst>
              <a:rect l="l" t="t" r="r" b="b"/>
              <a:pathLst>
                <a:path w="166359" h="27124">
                  <a:moveTo>
                    <a:pt x="0" y="0"/>
                  </a:moveTo>
                  <a:lnTo>
                    <a:pt x="166359" y="0"/>
                  </a:lnTo>
                  <a:lnTo>
                    <a:pt x="166359" y="27125"/>
                  </a:lnTo>
                  <a:lnTo>
                    <a:pt x="0" y="27125"/>
                  </a:lnTo>
                  <a:close/>
                </a:path>
              </a:pathLst>
            </a:custGeom>
            <a:grpFill/>
            <a:ln w="1712" cap="flat">
              <a:noFill/>
              <a:prstDash val="solid"/>
              <a:miter/>
            </a:ln>
          </p:spPr>
          <p:txBody>
            <a:bodyPr rtlCol="0" anchor="ctr"/>
            <a:lstStyle/>
            <a:p>
              <a:endParaRPr lang="zh-CN" altLang="en-US"/>
            </a:p>
          </p:txBody>
        </p:sp>
        <p:sp>
          <p:nvSpPr>
            <p:cNvPr id="325" name="任意多边形: 形状 324">
              <a:extLst>
                <a:ext uri="{FF2B5EF4-FFF2-40B4-BE49-F238E27FC236}">
                  <a16:creationId xmlns:a16="http://schemas.microsoft.com/office/drawing/2014/main" id="{3FC488A9-04D6-4B09-8E15-568B24983585}"/>
                </a:ext>
              </a:extLst>
            </p:cNvPr>
            <p:cNvSpPr/>
            <p:nvPr/>
          </p:nvSpPr>
          <p:spPr>
            <a:xfrm>
              <a:off x="6972527" y="1267522"/>
              <a:ext cx="166359" cy="27124"/>
            </a:xfrm>
            <a:custGeom>
              <a:avLst/>
              <a:gdLst>
                <a:gd name="connsiteX0" fmla="*/ 0 w 166359"/>
                <a:gd name="connsiteY0" fmla="*/ 0 h 27124"/>
                <a:gd name="connsiteX1" fmla="*/ 166359 w 166359"/>
                <a:gd name="connsiteY1" fmla="*/ 0 h 27124"/>
                <a:gd name="connsiteX2" fmla="*/ 166359 w 166359"/>
                <a:gd name="connsiteY2" fmla="*/ 27125 h 27124"/>
                <a:gd name="connsiteX3" fmla="*/ 0 w 166359"/>
                <a:gd name="connsiteY3" fmla="*/ 27125 h 27124"/>
              </a:gdLst>
              <a:ahLst/>
              <a:cxnLst>
                <a:cxn ang="0">
                  <a:pos x="connsiteX0" y="connsiteY0"/>
                </a:cxn>
                <a:cxn ang="0">
                  <a:pos x="connsiteX1" y="connsiteY1"/>
                </a:cxn>
                <a:cxn ang="0">
                  <a:pos x="connsiteX2" y="connsiteY2"/>
                </a:cxn>
                <a:cxn ang="0">
                  <a:pos x="connsiteX3" y="connsiteY3"/>
                </a:cxn>
              </a:cxnLst>
              <a:rect l="l" t="t" r="r" b="b"/>
              <a:pathLst>
                <a:path w="166359" h="27124">
                  <a:moveTo>
                    <a:pt x="0" y="0"/>
                  </a:moveTo>
                  <a:lnTo>
                    <a:pt x="166359" y="0"/>
                  </a:lnTo>
                  <a:lnTo>
                    <a:pt x="166359" y="27125"/>
                  </a:lnTo>
                  <a:lnTo>
                    <a:pt x="0" y="27125"/>
                  </a:lnTo>
                  <a:close/>
                </a:path>
              </a:pathLst>
            </a:custGeom>
            <a:grpFill/>
            <a:ln w="1712" cap="flat">
              <a:noFill/>
              <a:prstDash val="solid"/>
              <a:miter/>
            </a:ln>
          </p:spPr>
          <p:txBody>
            <a:bodyPr rtlCol="0" anchor="ctr"/>
            <a:lstStyle/>
            <a:p>
              <a:endParaRPr lang="zh-CN" altLang="en-US"/>
            </a:p>
          </p:txBody>
        </p:sp>
        <p:sp>
          <p:nvSpPr>
            <p:cNvPr id="326" name="任意多边形: 形状 325">
              <a:extLst>
                <a:ext uri="{FF2B5EF4-FFF2-40B4-BE49-F238E27FC236}">
                  <a16:creationId xmlns:a16="http://schemas.microsoft.com/office/drawing/2014/main" id="{513D8446-86F4-4101-83DE-5C2A6E2F3BDA}"/>
                </a:ext>
              </a:extLst>
            </p:cNvPr>
            <p:cNvSpPr/>
            <p:nvPr/>
          </p:nvSpPr>
          <p:spPr>
            <a:xfrm>
              <a:off x="6972527" y="1336235"/>
              <a:ext cx="166359" cy="27122"/>
            </a:xfrm>
            <a:custGeom>
              <a:avLst/>
              <a:gdLst>
                <a:gd name="connsiteX0" fmla="*/ 0 w 166359"/>
                <a:gd name="connsiteY0" fmla="*/ 0 h 27122"/>
                <a:gd name="connsiteX1" fmla="*/ 166359 w 166359"/>
                <a:gd name="connsiteY1" fmla="*/ 0 h 27122"/>
                <a:gd name="connsiteX2" fmla="*/ 166359 w 166359"/>
                <a:gd name="connsiteY2" fmla="*/ 27123 h 27122"/>
                <a:gd name="connsiteX3" fmla="*/ 0 w 166359"/>
                <a:gd name="connsiteY3" fmla="*/ 27123 h 27122"/>
              </a:gdLst>
              <a:ahLst/>
              <a:cxnLst>
                <a:cxn ang="0">
                  <a:pos x="connsiteX0" y="connsiteY0"/>
                </a:cxn>
                <a:cxn ang="0">
                  <a:pos x="connsiteX1" y="connsiteY1"/>
                </a:cxn>
                <a:cxn ang="0">
                  <a:pos x="connsiteX2" y="connsiteY2"/>
                </a:cxn>
                <a:cxn ang="0">
                  <a:pos x="connsiteX3" y="connsiteY3"/>
                </a:cxn>
              </a:cxnLst>
              <a:rect l="l" t="t" r="r" b="b"/>
              <a:pathLst>
                <a:path w="166359" h="27122">
                  <a:moveTo>
                    <a:pt x="0" y="0"/>
                  </a:moveTo>
                  <a:lnTo>
                    <a:pt x="166359" y="0"/>
                  </a:lnTo>
                  <a:lnTo>
                    <a:pt x="166359" y="27123"/>
                  </a:lnTo>
                  <a:lnTo>
                    <a:pt x="0" y="27123"/>
                  </a:lnTo>
                  <a:close/>
                </a:path>
              </a:pathLst>
            </a:custGeom>
            <a:grpFill/>
            <a:ln w="1712" cap="flat">
              <a:noFill/>
              <a:prstDash val="solid"/>
              <a:miter/>
            </a:ln>
          </p:spPr>
          <p:txBody>
            <a:bodyPr rtlCol="0" anchor="ctr"/>
            <a:lstStyle/>
            <a:p>
              <a:endParaRPr lang="zh-CN" altLang="en-US"/>
            </a:p>
          </p:txBody>
        </p:sp>
        <p:sp>
          <p:nvSpPr>
            <p:cNvPr id="327" name="任意多边形: 形状 326">
              <a:extLst>
                <a:ext uri="{FF2B5EF4-FFF2-40B4-BE49-F238E27FC236}">
                  <a16:creationId xmlns:a16="http://schemas.microsoft.com/office/drawing/2014/main" id="{5512A2BD-31FC-484A-BD6A-2C5FE48EBA37}"/>
                </a:ext>
              </a:extLst>
            </p:cNvPr>
            <p:cNvSpPr/>
            <p:nvPr/>
          </p:nvSpPr>
          <p:spPr>
            <a:xfrm>
              <a:off x="6972527" y="1404948"/>
              <a:ext cx="166359" cy="27122"/>
            </a:xfrm>
            <a:custGeom>
              <a:avLst/>
              <a:gdLst>
                <a:gd name="connsiteX0" fmla="*/ 0 w 166359"/>
                <a:gd name="connsiteY0" fmla="*/ 0 h 27122"/>
                <a:gd name="connsiteX1" fmla="*/ 166359 w 166359"/>
                <a:gd name="connsiteY1" fmla="*/ 0 h 27122"/>
                <a:gd name="connsiteX2" fmla="*/ 166359 w 166359"/>
                <a:gd name="connsiteY2" fmla="*/ 27123 h 27122"/>
                <a:gd name="connsiteX3" fmla="*/ 0 w 166359"/>
                <a:gd name="connsiteY3" fmla="*/ 27123 h 27122"/>
              </a:gdLst>
              <a:ahLst/>
              <a:cxnLst>
                <a:cxn ang="0">
                  <a:pos x="connsiteX0" y="connsiteY0"/>
                </a:cxn>
                <a:cxn ang="0">
                  <a:pos x="connsiteX1" y="connsiteY1"/>
                </a:cxn>
                <a:cxn ang="0">
                  <a:pos x="connsiteX2" y="connsiteY2"/>
                </a:cxn>
                <a:cxn ang="0">
                  <a:pos x="connsiteX3" y="connsiteY3"/>
                </a:cxn>
              </a:cxnLst>
              <a:rect l="l" t="t" r="r" b="b"/>
              <a:pathLst>
                <a:path w="166359" h="27122">
                  <a:moveTo>
                    <a:pt x="0" y="0"/>
                  </a:moveTo>
                  <a:lnTo>
                    <a:pt x="166359" y="0"/>
                  </a:lnTo>
                  <a:lnTo>
                    <a:pt x="166359" y="27123"/>
                  </a:lnTo>
                  <a:lnTo>
                    <a:pt x="0" y="27123"/>
                  </a:lnTo>
                  <a:close/>
                </a:path>
              </a:pathLst>
            </a:custGeom>
            <a:grpFill/>
            <a:ln w="1712" cap="flat">
              <a:noFill/>
              <a:prstDash val="solid"/>
              <a:miter/>
            </a:ln>
          </p:spPr>
          <p:txBody>
            <a:bodyPr rtlCol="0" anchor="ctr"/>
            <a:lstStyle/>
            <a:p>
              <a:endParaRPr lang="zh-CN" altLang="en-US"/>
            </a:p>
          </p:txBody>
        </p:sp>
        <p:sp>
          <p:nvSpPr>
            <p:cNvPr id="328" name="任意多边形: 形状 327">
              <a:extLst>
                <a:ext uri="{FF2B5EF4-FFF2-40B4-BE49-F238E27FC236}">
                  <a16:creationId xmlns:a16="http://schemas.microsoft.com/office/drawing/2014/main" id="{EFCFB5F6-AC6A-409B-AB5B-3F272BAC0E31}"/>
                </a:ext>
              </a:extLst>
            </p:cNvPr>
            <p:cNvSpPr/>
            <p:nvPr/>
          </p:nvSpPr>
          <p:spPr>
            <a:xfrm>
              <a:off x="6972527" y="1475470"/>
              <a:ext cx="166359" cy="27124"/>
            </a:xfrm>
            <a:custGeom>
              <a:avLst/>
              <a:gdLst>
                <a:gd name="connsiteX0" fmla="*/ 0 w 166359"/>
                <a:gd name="connsiteY0" fmla="*/ 0 h 27124"/>
                <a:gd name="connsiteX1" fmla="*/ 166359 w 166359"/>
                <a:gd name="connsiteY1" fmla="*/ 0 h 27124"/>
                <a:gd name="connsiteX2" fmla="*/ 166359 w 166359"/>
                <a:gd name="connsiteY2" fmla="*/ 27125 h 27124"/>
                <a:gd name="connsiteX3" fmla="*/ 0 w 166359"/>
                <a:gd name="connsiteY3" fmla="*/ 27125 h 27124"/>
              </a:gdLst>
              <a:ahLst/>
              <a:cxnLst>
                <a:cxn ang="0">
                  <a:pos x="connsiteX0" y="connsiteY0"/>
                </a:cxn>
                <a:cxn ang="0">
                  <a:pos x="connsiteX1" y="connsiteY1"/>
                </a:cxn>
                <a:cxn ang="0">
                  <a:pos x="connsiteX2" y="connsiteY2"/>
                </a:cxn>
                <a:cxn ang="0">
                  <a:pos x="connsiteX3" y="connsiteY3"/>
                </a:cxn>
              </a:cxnLst>
              <a:rect l="l" t="t" r="r" b="b"/>
              <a:pathLst>
                <a:path w="166359" h="27124">
                  <a:moveTo>
                    <a:pt x="0" y="0"/>
                  </a:moveTo>
                  <a:lnTo>
                    <a:pt x="166359" y="0"/>
                  </a:lnTo>
                  <a:lnTo>
                    <a:pt x="166359" y="27125"/>
                  </a:lnTo>
                  <a:lnTo>
                    <a:pt x="0" y="27125"/>
                  </a:lnTo>
                  <a:close/>
                </a:path>
              </a:pathLst>
            </a:custGeom>
            <a:grpFill/>
            <a:ln w="1712" cap="flat">
              <a:noFill/>
              <a:prstDash val="solid"/>
              <a:miter/>
            </a:ln>
          </p:spPr>
          <p:txBody>
            <a:bodyPr rtlCol="0" anchor="ctr"/>
            <a:lstStyle/>
            <a:p>
              <a:endParaRPr lang="zh-CN" altLang="en-US"/>
            </a:p>
          </p:txBody>
        </p:sp>
        <p:sp>
          <p:nvSpPr>
            <p:cNvPr id="329" name="任意多边形: 形状 328">
              <a:extLst>
                <a:ext uri="{FF2B5EF4-FFF2-40B4-BE49-F238E27FC236}">
                  <a16:creationId xmlns:a16="http://schemas.microsoft.com/office/drawing/2014/main" id="{21D97B1E-A34F-4F40-AE87-C5A31FCED37A}"/>
                </a:ext>
              </a:extLst>
            </p:cNvPr>
            <p:cNvSpPr/>
            <p:nvPr/>
          </p:nvSpPr>
          <p:spPr>
            <a:xfrm>
              <a:off x="6972527" y="1544185"/>
              <a:ext cx="166359" cy="27124"/>
            </a:xfrm>
            <a:custGeom>
              <a:avLst/>
              <a:gdLst>
                <a:gd name="connsiteX0" fmla="*/ 0 w 166359"/>
                <a:gd name="connsiteY0" fmla="*/ 0 h 27124"/>
                <a:gd name="connsiteX1" fmla="*/ 166359 w 166359"/>
                <a:gd name="connsiteY1" fmla="*/ 0 h 27124"/>
                <a:gd name="connsiteX2" fmla="*/ 166359 w 166359"/>
                <a:gd name="connsiteY2" fmla="*/ 27125 h 27124"/>
                <a:gd name="connsiteX3" fmla="*/ 0 w 166359"/>
                <a:gd name="connsiteY3" fmla="*/ 27125 h 27124"/>
              </a:gdLst>
              <a:ahLst/>
              <a:cxnLst>
                <a:cxn ang="0">
                  <a:pos x="connsiteX0" y="connsiteY0"/>
                </a:cxn>
                <a:cxn ang="0">
                  <a:pos x="connsiteX1" y="connsiteY1"/>
                </a:cxn>
                <a:cxn ang="0">
                  <a:pos x="connsiteX2" y="connsiteY2"/>
                </a:cxn>
                <a:cxn ang="0">
                  <a:pos x="connsiteX3" y="connsiteY3"/>
                </a:cxn>
              </a:cxnLst>
              <a:rect l="l" t="t" r="r" b="b"/>
              <a:pathLst>
                <a:path w="166359" h="27124">
                  <a:moveTo>
                    <a:pt x="0" y="0"/>
                  </a:moveTo>
                  <a:lnTo>
                    <a:pt x="166359" y="0"/>
                  </a:lnTo>
                  <a:lnTo>
                    <a:pt x="166359" y="27125"/>
                  </a:lnTo>
                  <a:lnTo>
                    <a:pt x="0" y="27125"/>
                  </a:lnTo>
                  <a:close/>
                </a:path>
              </a:pathLst>
            </a:custGeom>
            <a:grpFill/>
            <a:ln w="1712" cap="flat">
              <a:noFill/>
              <a:prstDash val="solid"/>
              <a:miter/>
            </a:ln>
          </p:spPr>
          <p:txBody>
            <a:bodyPr rtlCol="0" anchor="ctr"/>
            <a:lstStyle/>
            <a:p>
              <a:endParaRPr lang="zh-CN" altLang="en-US"/>
            </a:p>
          </p:txBody>
        </p:sp>
      </p:grpSp>
      <p:cxnSp>
        <p:nvCxnSpPr>
          <p:cNvPr id="214" name="直接连接符 213">
            <a:extLst>
              <a:ext uri="{FF2B5EF4-FFF2-40B4-BE49-F238E27FC236}">
                <a16:creationId xmlns:a16="http://schemas.microsoft.com/office/drawing/2014/main" id="{BB916892-3057-4680-8BAC-A77A5887FD02}"/>
              </a:ext>
            </a:extLst>
          </p:cNvPr>
          <p:cNvCxnSpPr>
            <a:cxnSpLocks/>
          </p:cNvCxnSpPr>
          <p:nvPr/>
        </p:nvCxnSpPr>
        <p:spPr>
          <a:xfrm>
            <a:off x="5862637" y="4721739"/>
            <a:ext cx="466725" cy="0"/>
          </a:xfrm>
          <a:prstGeom prst="line">
            <a:avLst/>
          </a:prstGeom>
          <a:ln w="31750" cap="rnd"/>
        </p:spPr>
        <p:style>
          <a:lnRef idx="1">
            <a:schemeClr val="accent1"/>
          </a:lnRef>
          <a:fillRef idx="0">
            <a:schemeClr val="accent1"/>
          </a:fillRef>
          <a:effectRef idx="0">
            <a:schemeClr val="accent1"/>
          </a:effectRef>
          <a:fontRef idx="minor">
            <a:schemeClr val="tx1"/>
          </a:fontRef>
        </p:style>
      </p:cxnSp>
      <p:sp>
        <p:nvSpPr>
          <p:cNvPr id="215" name="TextBox 16">
            <a:extLst>
              <a:ext uri="{FF2B5EF4-FFF2-40B4-BE49-F238E27FC236}">
                <a16:creationId xmlns:a16="http://schemas.microsoft.com/office/drawing/2014/main" id="{9CF29B42-533C-4E71-B7B9-F27FAC600A52}"/>
              </a:ext>
            </a:extLst>
          </p:cNvPr>
          <p:cNvSpPr txBox="1"/>
          <p:nvPr/>
        </p:nvSpPr>
        <p:spPr>
          <a:xfrm>
            <a:off x="5411923" y="4282380"/>
            <a:ext cx="1368152" cy="400110"/>
          </a:xfrm>
          <a:prstGeom prst="rect">
            <a:avLst/>
          </a:prstGeom>
          <a:noFill/>
        </p:spPr>
        <p:txBody>
          <a:bodyPr wrap="square" rtlCol="0">
            <a:noAutofit/>
          </a:bodyPr>
          <a:lstStyle>
            <a:defPPr>
              <a:defRPr lang="zh-CN"/>
            </a:defPPr>
            <a:lvl1pPr algn="ctr">
              <a:defRPr sz="2000">
                <a:gradFill flip="none" rotWithShape="1">
                  <a:gsLst>
                    <a:gs pos="0">
                      <a:schemeClr val="accent1">
                        <a:lumMod val="60000"/>
                        <a:lumOff val="40000"/>
                      </a:schemeClr>
                    </a:gs>
                    <a:gs pos="100000">
                      <a:schemeClr val="accent1"/>
                    </a:gs>
                  </a:gsLst>
                  <a:lin ang="5400000" scaled="1"/>
                  <a:tileRect/>
                </a:gradFill>
                <a:latin typeface="+mj-lt"/>
                <a:ea typeface="+mj-ea"/>
              </a:defRPr>
            </a:lvl1pPr>
          </a:lstStyle>
          <a:p>
            <a:r>
              <a:rPr lang="zh-CN" altLang="en-US"/>
              <a:t>年营业额</a:t>
            </a:r>
            <a:endParaRPr lang="zh-CN" altLang="en-US" dirty="0"/>
          </a:p>
        </p:txBody>
      </p:sp>
      <p:sp>
        <p:nvSpPr>
          <p:cNvPr id="216" name="TextBox 17">
            <a:extLst>
              <a:ext uri="{FF2B5EF4-FFF2-40B4-BE49-F238E27FC236}">
                <a16:creationId xmlns:a16="http://schemas.microsoft.com/office/drawing/2014/main" id="{FAFCF975-FBCD-4523-8259-A7474BC40ABD}"/>
              </a:ext>
            </a:extLst>
          </p:cNvPr>
          <p:cNvSpPr txBox="1"/>
          <p:nvPr/>
        </p:nvSpPr>
        <p:spPr>
          <a:xfrm>
            <a:off x="5160682" y="4829401"/>
            <a:ext cx="1870635" cy="914609"/>
          </a:xfrm>
          <a:prstGeom prst="rect">
            <a:avLst/>
          </a:prstGeom>
          <a:noFill/>
        </p:spPr>
        <p:txBody>
          <a:bodyPr wrap="square" rtlCol="0">
            <a:noAutofit/>
          </a:bodyPr>
          <a:lstStyle>
            <a:defPPr>
              <a:defRPr lang="zh-CN"/>
            </a:defPPr>
            <a:lvl1pPr algn="ctr">
              <a:lnSpc>
                <a:spcPct val="130000"/>
              </a:lnSpc>
              <a:defRPr sz="1400">
                <a:solidFill>
                  <a:schemeClr val="tx1">
                    <a:lumMod val="75000"/>
                    <a:lumOff val="25000"/>
                    <a:alpha val="80000"/>
                  </a:schemeClr>
                </a:solidFill>
                <a:latin typeface="+mn-ea"/>
              </a:defRPr>
            </a:lvl1pPr>
          </a:lstStyle>
          <a:p>
            <a:r>
              <a:rPr lang="zh-CN" altLang="en-US" dirty="0"/>
              <a:t>点击输入说明的文字内容点击输入说明的文字输入说明</a:t>
            </a:r>
          </a:p>
        </p:txBody>
      </p:sp>
      <p:sp>
        <p:nvSpPr>
          <p:cNvPr id="217" name="文本框 216">
            <a:extLst>
              <a:ext uri="{FF2B5EF4-FFF2-40B4-BE49-F238E27FC236}">
                <a16:creationId xmlns:a16="http://schemas.microsoft.com/office/drawing/2014/main" id="{80B17911-077E-444B-97AD-9FC1134A86C7}"/>
              </a:ext>
            </a:extLst>
          </p:cNvPr>
          <p:cNvSpPr txBox="1"/>
          <p:nvPr/>
        </p:nvSpPr>
        <p:spPr>
          <a:xfrm>
            <a:off x="5325964" y="3612351"/>
            <a:ext cx="1540070" cy="523220"/>
          </a:xfrm>
          <a:prstGeom prst="rect">
            <a:avLst/>
          </a:prstGeom>
          <a:noFill/>
        </p:spPr>
        <p:txBody>
          <a:bodyPr wrap="square" rtlCol="0">
            <a:noAutofit/>
          </a:bodyPr>
          <a:lstStyle/>
          <a:p>
            <a:pPr algn="ctr"/>
            <a:r>
              <a:rPr lang="en-US" altLang="zh-CN" sz="2800">
                <a:gradFill>
                  <a:gsLst>
                    <a:gs pos="0">
                      <a:schemeClr val="accent2">
                        <a:lumMod val="60000"/>
                        <a:lumOff val="40000"/>
                      </a:schemeClr>
                    </a:gs>
                    <a:gs pos="100000">
                      <a:schemeClr val="accent2"/>
                    </a:gs>
                  </a:gsLst>
                  <a:lin ang="5400000" scaled="1"/>
                </a:gradFill>
                <a:latin typeface="+mj-lt"/>
                <a:ea typeface="+mj-ea"/>
              </a:rPr>
              <a:t>3353</a:t>
            </a:r>
            <a:r>
              <a:rPr lang="zh-CN" altLang="en-US" sz="1400">
                <a:gradFill>
                  <a:gsLst>
                    <a:gs pos="0">
                      <a:schemeClr val="accent2">
                        <a:lumMod val="60000"/>
                        <a:lumOff val="40000"/>
                      </a:schemeClr>
                    </a:gs>
                    <a:gs pos="100000">
                      <a:schemeClr val="accent2"/>
                    </a:gs>
                  </a:gsLst>
                  <a:lin ang="5400000" scaled="1"/>
                </a:gradFill>
                <a:latin typeface="+mn-ea"/>
              </a:rPr>
              <a:t>万</a:t>
            </a:r>
          </a:p>
        </p:txBody>
      </p:sp>
      <p:sp>
        <p:nvSpPr>
          <p:cNvPr id="219" name="Oval 14+">
            <a:extLst>
              <a:ext uri="{FF2B5EF4-FFF2-40B4-BE49-F238E27FC236}">
                <a16:creationId xmlns:a16="http://schemas.microsoft.com/office/drawing/2014/main" id="{837E7EAD-9A59-466B-B5BC-7781BB07C1EA}"/>
              </a:ext>
            </a:extLst>
          </p:cNvPr>
          <p:cNvSpPr/>
          <p:nvPr/>
        </p:nvSpPr>
        <p:spPr>
          <a:xfrm>
            <a:off x="5276183" y="1814196"/>
            <a:ext cx="1645284" cy="1645284"/>
          </a:xfrm>
          <a:prstGeom prst="ellipse">
            <a:avLst/>
          </a:prstGeom>
          <a:solidFill>
            <a:schemeClr val="bg1"/>
          </a:solidFill>
          <a:ln>
            <a:solidFill>
              <a:schemeClr val="accent1">
                <a:shade val="5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20" name="椭圆 219">
            <a:extLst>
              <a:ext uri="{FF2B5EF4-FFF2-40B4-BE49-F238E27FC236}">
                <a16:creationId xmlns:a16="http://schemas.microsoft.com/office/drawing/2014/main" id="{1112BE51-CC70-43A4-BCD8-46EE4970B7E0}"/>
              </a:ext>
            </a:extLst>
          </p:cNvPr>
          <p:cNvSpPr/>
          <p:nvPr/>
        </p:nvSpPr>
        <p:spPr>
          <a:xfrm>
            <a:off x="5488313" y="2026326"/>
            <a:ext cx="1221024" cy="1221024"/>
          </a:xfrm>
          <a:prstGeom prst="ellipse">
            <a:avLst/>
          </a:prstGeom>
          <a:gradFill flip="none" rotWithShape="1">
            <a:gsLst>
              <a:gs pos="0">
                <a:schemeClr val="accent1">
                  <a:lumMod val="60000"/>
                  <a:lumOff val="40000"/>
                </a:schemeClr>
              </a:gs>
              <a:gs pos="90000">
                <a:schemeClr val="accent1"/>
              </a:gs>
            </a:gsLst>
            <a:path path="circle">
              <a:fillToRect r="100000" b="100000"/>
            </a:path>
            <a:tileRect l="-100000" t="-100000"/>
          </a:gradFill>
          <a:ln>
            <a:noFill/>
          </a:ln>
          <a:effectLst>
            <a:outerShdw blurRad="152400" dist="215900" dir="5400000" sx="90000" sy="90000" algn="t" rotWithShape="0">
              <a:schemeClr val="accent1">
                <a:lumMod val="50000"/>
                <a:alpha val="3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21" name="Oval 14++">
            <a:extLst>
              <a:ext uri="{FF2B5EF4-FFF2-40B4-BE49-F238E27FC236}">
                <a16:creationId xmlns:a16="http://schemas.microsoft.com/office/drawing/2014/main" id="{C08C5E27-38C3-4B11-9B72-5C2D39617DB0}"/>
              </a:ext>
            </a:extLst>
          </p:cNvPr>
          <p:cNvSpPr/>
          <p:nvPr/>
        </p:nvSpPr>
        <p:spPr>
          <a:xfrm>
            <a:off x="5391209" y="1929222"/>
            <a:ext cx="1415232" cy="1415232"/>
          </a:xfrm>
          <a:prstGeom prst="arc">
            <a:avLst>
              <a:gd name="adj1" fmla="val 16034282"/>
              <a:gd name="adj2" fmla="val 1932174"/>
            </a:avLst>
          </a:prstGeom>
          <a:noFill/>
          <a:ln w="9525">
            <a:gradFill flip="none" rotWithShape="1">
              <a:gsLst>
                <a:gs pos="0">
                  <a:schemeClr val="accent1"/>
                </a:gs>
                <a:gs pos="88000">
                  <a:schemeClr val="accent1">
                    <a:alpha val="0"/>
                  </a:schemeClr>
                </a:gs>
              </a:gsLst>
              <a:lin ang="5400000" scaled="1"/>
              <a:tileRect/>
            </a:gradFill>
            <a:prstDash val="sysDash"/>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22" name="Oval 14+++">
            <a:extLst>
              <a:ext uri="{FF2B5EF4-FFF2-40B4-BE49-F238E27FC236}">
                <a16:creationId xmlns:a16="http://schemas.microsoft.com/office/drawing/2014/main" id="{8EA56035-18F5-40B2-87CB-984D609F9D4C}"/>
              </a:ext>
            </a:extLst>
          </p:cNvPr>
          <p:cNvSpPr/>
          <p:nvPr/>
        </p:nvSpPr>
        <p:spPr>
          <a:xfrm>
            <a:off x="5391209" y="1929222"/>
            <a:ext cx="1415232" cy="1415232"/>
          </a:xfrm>
          <a:prstGeom prst="arc">
            <a:avLst>
              <a:gd name="adj1" fmla="val 5785468"/>
              <a:gd name="adj2" fmla="val 13495375"/>
            </a:avLst>
          </a:prstGeom>
          <a:noFill/>
          <a:ln w="9525">
            <a:gradFill flip="none" rotWithShape="1">
              <a:gsLst>
                <a:gs pos="0">
                  <a:schemeClr val="accent1"/>
                </a:gs>
                <a:gs pos="85000">
                  <a:schemeClr val="accent1">
                    <a:alpha val="0"/>
                  </a:schemeClr>
                </a:gs>
              </a:gsLst>
              <a:lin ang="16200000" scaled="1"/>
              <a:tileRect/>
            </a:gradFill>
            <a:prstDash val="sysDash"/>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359" name="组合 358">
            <a:extLst>
              <a:ext uri="{FF2B5EF4-FFF2-40B4-BE49-F238E27FC236}">
                <a16:creationId xmlns:a16="http://schemas.microsoft.com/office/drawing/2014/main" id="{015461F6-0C7F-46BD-8AA8-D3B9C177A126}"/>
              </a:ext>
            </a:extLst>
          </p:cNvPr>
          <p:cNvGrpSpPr>
            <a:grpSpLocks/>
          </p:cNvGrpSpPr>
          <p:nvPr/>
        </p:nvGrpSpPr>
        <p:grpSpPr>
          <a:xfrm>
            <a:off x="5836329" y="2371726"/>
            <a:ext cx="524994" cy="530224"/>
            <a:chOff x="4971164" y="728663"/>
            <a:chExt cx="884195" cy="884237"/>
          </a:xfrm>
          <a:solidFill>
            <a:schemeClr val="bg1"/>
          </a:solidFill>
        </p:grpSpPr>
        <p:sp>
          <p:nvSpPr>
            <p:cNvPr id="360" name="任意多边形: 形状 359">
              <a:extLst>
                <a:ext uri="{FF2B5EF4-FFF2-40B4-BE49-F238E27FC236}">
                  <a16:creationId xmlns:a16="http://schemas.microsoft.com/office/drawing/2014/main" id="{2179625D-1635-48E5-9E62-3C0D7DE097B8}"/>
                </a:ext>
              </a:extLst>
            </p:cNvPr>
            <p:cNvSpPr/>
            <p:nvPr/>
          </p:nvSpPr>
          <p:spPr>
            <a:xfrm>
              <a:off x="5203753" y="921744"/>
              <a:ext cx="419856" cy="539488"/>
            </a:xfrm>
            <a:custGeom>
              <a:avLst/>
              <a:gdLst>
                <a:gd name="connsiteX0" fmla="*/ 405741 w 419856"/>
                <a:gd name="connsiteY0" fmla="*/ 6680 h 539488"/>
                <a:gd name="connsiteX1" fmla="*/ 385355 w 419856"/>
                <a:gd name="connsiteY1" fmla="*/ 0 h 539488"/>
                <a:gd name="connsiteX2" fmla="*/ 357460 w 419856"/>
                <a:gd name="connsiteY2" fmla="*/ 14120 h 539488"/>
                <a:gd name="connsiteX3" fmla="*/ 209931 w 419856"/>
                <a:gd name="connsiteY3" fmla="*/ 215402 h 539488"/>
                <a:gd name="connsiteX4" fmla="*/ 62388 w 419856"/>
                <a:gd name="connsiteY4" fmla="*/ 14113 h 539488"/>
                <a:gd name="connsiteX5" fmla="*/ 34506 w 419856"/>
                <a:gd name="connsiteY5" fmla="*/ 7 h 539488"/>
                <a:gd name="connsiteX6" fmla="*/ 14107 w 419856"/>
                <a:gd name="connsiteY6" fmla="*/ 6680 h 539488"/>
                <a:gd name="connsiteX7" fmla="*/ 6674 w 419856"/>
                <a:gd name="connsiteY7" fmla="*/ 55071 h 539488"/>
                <a:gd name="connsiteX8" fmla="*/ 143710 w 419856"/>
                <a:gd name="connsiteY8" fmla="*/ 242129 h 539488"/>
                <a:gd name="connsiteX9" fmla="*/ 44496 w 419856"/>
                <a:gd name="connsiteY9" fmla="*/ 242129 h 539488"/>
                <a:gd name="connsiteX10" fmla="*/ 9962 w 419856"/>
                <a:gd name="connsiteY10" fmla="*/ 276669 h 539488"/>
                <a:gd name="connsiteX11" fmla="*/ 44496 w 419856"/>
                <a:gd name="connsiteY11" fmla="*/ 311210 h 539488"/>
                <a:gd name="connsiteX12" fmla="*/ 174969 w 419856"/>
                <a:gd name="connsiteY12" fmla="*/ 311210 h 539488"/>
                <a:gd name="connsiteX13" fmla="*/ 174969 w 419856"/>
                <a:gd name="connsiteY13" fmla="*/ 345750 h 539488"/>
                <a:gd name="connsiteX14" fmla="*/ 44496 w 419856"/>
                <a:gd name="connsiteY14" fmla="*/ 345750 h 539488"/>
                <a:gd name="connsiteX15" fmla="*/ 9962 w 419856"/>
                <a:gd name="connsiteY15" fmla="*/ 380291 h 539488"/>
                <a:gd name="connsiteX16" fmla="*/ 44496 w 419856"/>
                <a:gd name="connsiteY16" fmla="*/ 414832 h 539488"/>
                <a:gd name="connsiteX17" fmla="*/ 174969 w 419856"/>
                <a:gd name="connsiteY17" fmla="*/ 414832 h 539488"/>
                <a:gd name="connsiteX18" fmla="*/ 174969 w 419856"/>
                <a:gd name="connsiteY18" fmla="*/ 504955 h 539488"/>
                <a:gd name="connsiteX19" fmla="*/ 209509 w 419856"/>
                <a:gd name="connsiteY19" fmla="*/ 539488 h 539488"/>
                <a:gd name="connsiteX20" fmla="*/ 244050 w 419856"/>
                <a:gd name="connsiteY20" fmla="*/ 504955 h 539488"/>
                <a:gd name="connsiteX21" fmla="*/ 244050 w 419856"/>
                <a:gd name="connsiteY21" fmla="*/ 414832 h 539488"/>
                <a:gd name="connsiteX22" fmla="*/ 374882 w 419856"/>
                <a:gd name="connsiteY22" fmla="*/ 414832 h 539488"/>
                <a:gd name="connsiteX23" fmla="*/ 409416 w 419856"/>
                <a:gd name="connsiteY23" fmla="*/ 380291 h 539488"/>
                <a:gd name="connsiteX24" fmla="*/ 374882 w 419856"/>
                <a:gd name="connsiteY24" fmla="*/ 345750 h 539488"/>
                <a:gd name="connsiteX25" fmla="*/ 244050 w 419856"/>
                <a:gd name="connsiteY25" fmla="*/ 345750 h 539488"/>
                <a:gd name="connsiteX26" fmla="*/ 244050 w 419856"/>
                <a:gd name="connsiteY26" fmla="*/ 311210 h 539488"/>
                <a:gd name="connsiteX27" fmla="*/ 374889 w 419856"/>
                <a:gd name="connsiteY27" fmla="*/ 311210 h 539488"/>
                <a:gd name="connsiteX28" fmla="*/ 409423 w 419856"/>
                <a:gd name="connsiteY28" fmla="*/ 276669 h 539488"/>
                <a:gd name="connsiteX29" fmla="*/ 374889 w 419856"/>
                <a:gd name="connsiteY29" fmla="*/ 242129 h 539488"/>
                <a:gd name="connsiteX30" fmla="*/ 276145 w 419856"/>
                <a:gd name="connsiteY30" fmla="*/ 242129 h 539488"/>
                <a:gd name="connsiteX31" fmla="*/ 413174 w 419856"/>
                <a:gd name="connsiteY31" fmla="*/ 55071 h 539488"/>
                <a:gd name="connsiteX32" fmla="*/ 405741 w 419856"/>
                <a:gd name="connsiteY32" fmla="*/ 6680 h 539488"/>
                <a:gd name="connsiteX33" fmla="*/ 402038 w 419856"/>
                <a:gd name="connsiteY33" fmla="*/ 46906 h 539488"/>
                <a:gd name="connsiteX34" fmla="*/ 256940 w 419856"/>
                <a:gd name="connsiteY34" fmla="*/ 244954 h 539488"/>
                <a:gd name="connsiteX35" fmla="*/ 256353 w 419856"/>
                <a:gd name="connsiteY35" fmla="*/ 252160 h 539488"/>
                <a:gd name="connsiteX36" fmla="*/ 262515 w 419856"/>
                <a:gd name="connsiteY36" fmla="*/ 255945 h 539488"/>
                <a:gd name="connsiteX37" fmla="*/ 374882 w 419856"/>
                <a:gd name="connsiteY37" fmla="*/ 255945 h 539488"/>
                <a:gd name="connsiteX38" fmla="*/ 395600 w 419856"/>
                <a:gd name="connsiteY38" fmla="*/ 276669 h 539488"/>
                <a:gd name="connsiteX39" fmla="*/ 374882 w 419856"/>
                <a:gd name="connsiteY39" fmla="*/ 297394 h 539488"/>
                <a:gd name="connsiteX40" fmla="*/ 237142 w 419856"/>
                <a:gd name="connsiteY40" fmla="*/ 297394 h 539488"/>
                <a:gd name="connsiteX41" fmla="*/ 230234 w 419856"/>
                <a:gd name="connsiteY41" fmla="*/ 304302 h 539488"/>
                <a:gd name="connsiteX42" fmla="*/ 230234 w 419856"/>
                <a:gd name="connsiteY42" fmla="*/ 352659 h 539488"/>
                <a:gd name="connsiteX43" fmla="*/ 237142 w 419856"/>
                <a:gd name="connsiteY43" fmla="*/ 359567 h 539488"/>
                <a:gd name="connsiteX44" fmla="*/ 374882 w 419856"/>
                <a:gd name="connsiteY44" fmla="*/ 359567 h 539488"/>
                <a:gd name="connsiteX45" fmla="*/ 395600 w 419856"/>
                <a:gd name="connsiteY45" fmla="*/ 380291 h 539488"/>
                <a:gd name="connsiteX46" fmla="*/ 374882 w 419856"/>
                <a:gd name="connsiteY46" fmla="*/ 401015 h 539488"/>
                <a:gd name="connsiteX47" fmla="*/ 237142 w 419856"/>
                <a:gd name="connsiteY47" fmla="*/ 401015 h 539488"/>
                <a:gd name="connsiteX48" fmla="*/ 230234 w 419856"/>
                <a:gd name="connsiteY48" fmla="*/ 407923 h 539488"/>
                <a:gd name="connsiteX49" fmla="*/ 230234 w 419856"/>
                <a:gd name="connsiteY49" fmla="*/ 504955 h 539488"/>
                <a:gd name="connsiteX50" fmla="*/ 209509 w 419856"/>
                <a:gd name="connsiteY50" fmla="*/ 525672 h 539488"/>
                <a:gd name="connsiteX51" fmla="*/ 188785 w 419856"/>
                <a:gd name="connsiteY51" fmla="*/ 504955 h 539488"/>
                <a:gd name="connsiteX52" fmla="*/ 188785 w 419856"/>
                <a:gd name="connsiteY52" fmla="*/ 407923 h 539488"/>
                <a:gd name="connsiteX53" fmla="*/ 181877 w 419856"/>
                <a:gd name="connsiteY53" fmla="*/ 401015 h 539488"/>
                <a:gd name="connsiteX54" fmla="*/ 44496 w 419856"/>
                <a:gd name="connsiteY54" fmla="*/ 401015 h 539488"/>
                <a:gd name="connsiteX55" fmla="*/ 23778 w 419856"/>
                <a:gd name="connsiteY55" fmla="*/ 380291 h 539488"/>
                <a:gd name="connsiteX56" fmla="*/ 44496 w 419856"/>
                <a:gd name="connsiteY56" fmla="*/ 359567 h 539488"/>
                <a:gd name="connsiteX57" fmla="*/ 181877 w 419856"/>
                <a:gd name="connsiteY57" fmla="*/ 359567 h 539488"/>
                <a:gd name="connsiteX58" fmla="*/ 188785 w 419856"/>
                <a:gd name="connsiteY58" fmla="*/ 352659 h 539488"/>
                <a:gd name="connsiteX59" fmla="*/ 188785 w 419856"/>
                <a:gd name="connsiteY59" fmla="*/ 304302 h 539488"/>
                <a:gd name="connsiteX60" fmla="*/ 181877 w 419856"/>
                <a:gd name="connsiteY60" fmla="*/ 297394 h 539488"/>
                <a:gd name="connsiteX61" fmla="*/ 44496 w 419856"/>
                <a:gd name="connsiteY61" fmla="*/ 297394 h 539488"/>
                <a:gd name="connsiteX62" fmla="*/ 23778 w 419856"/>
                <a:gd name="connsiteY62" fmla="*/ 276669 h 539488"/>
                <a:gd name="connsiteX63" fmla="*/ 44496 w 419856"/>
                <a:gd name="connsiteY63" fmla="*/ 255945 h 539488"/>
                <a:gd name="connsiteX64" fmla="*/ 157339 w 419856"/>
                <a:gd name="connsiteY64" fmla="*/ 255945 h 539488"/>
                <a:gd name="connsiteX65" fmla="*/ 163501 w 419856"/>
                <a:gd name="connsiteY65" fmla="*/ 252160 h 539488"/>
                <a:gd name="connsiteX66" fmla="*/ 162914 w 419856"/>
                <a:gd name="connsiteY66" fmla="*/ 244954 h 539488"/>
                <a:gd name="connsiteX67" fmla="*/ 17823 w 419856"/>
                <a:gd name="connsiteY67" fmla="*/ 46913 h 539488"/>
                <a:gd name="connsiteX68" fmla="*/ 22272 w 419856"/>
                <a:gd name="connsiteY68" fmla="*/ 17830 h 539488"/>
                <a:gd name="connsiteX69" fmla="*/ 51245 w 419856"/>
                <a:gd name="connsiteY69" fmla="*/ 22286 h 539488"/>
                <a:gd name="connsiteX70" fmla="*/ 204363 w 419856"/>
                <a:gd name="connsiteY70" fmla="*/ 231166 h 539488"/>
                <a:gd name="connsiteX71" fmla="*/ 215506 w 419856"/>
                <a:gd name="connsiteY71" fmla="*/ 231166 h 539488"/>
                <a:gd name="connsiteX72" fmla="*/ 368610 w 419856"/>
                <a:gd name="connsiteY72" fmla="*/ 22286 h 539488"/>
                <a:gd name="connsiteX73" fmla="*/ 397576 w 419856"/>
                <a:gd name="connsiteY73" fmla="*/ 17823 h 539488"/>
                <a:gd name="connsiteX74" fmla="*/ 402038 w 419856"/>
                <a:gd name="connsiteY74" fmla="*/ 46906 h 5394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Lst>
              <a:rect l="l" t="t" r="r" b="b"/>
              <a:pathLst>
                <a:path w="419856" h="539488">
                  <a:moveTo>
                    <a:pt x="405741" y="6680"/>
                  </a:moveTo>
                  <a:cubicBezTo>
                    <a:pt x="399779" y="2314"/>
                    <a:pt x="392733" y="0"/>
                    <a:pt x="385355" y="0"/>
                  </a:cubicBezTo>
                  <a:cubicBezTo>
                    <a:pt x="374385" y="0"/>
                    <a:pt x="363954" y="5278"/>
                    <a:pt x="357460" y="14120"/>
                  </a:cubicBezTo>
                  <a:lnTo>
                    <a:pt x="209931" y="215402"/>
                  </a:lnTo>
                  <a:lnTo>
                    <a:pt x="62388" y="14113"/>
                  </a:lnTo>
                  <a:cubicBezTo>
                    <a:pt x="55908" y="5285"/>
                    <a:pt x="45483" y="7"/>
                    <a:pt x="34506" y="7"/>
                  </a:cubicBezTo>
                  <a:cubicBezTo>
                    <a:pt x="27135" y="7"/>
                    <a:pt x="20082" y="2314"/>
                    <a:pt x="14107" y="6680"/>
                  </a:cubicBezTo>
                  <a:cubicBezTo>
                    <a:pt x="-1250" y="17961"/>
                    <a:pt x="-4593" y="39666"/>
                    <a:pt x="6674" y="55071"/>
                  </a:cubicBezTo>
                  <a:lnTo>
                    <a:pt x="143710" y="242129"/>
                  </a:lnTo>
                  <a:lnTo>
                    <a:pt x="44496" y="242129"/>
                  </a:lnTo>
                  <a:cubicBezTo>
                    <a:pt x="25450" y="242129"/>
                    <a:pt x="9962" y="257624"/>
                    <a:pt x="9962" y="276669"/>
                  </a:cubicBezTo>
                  <a:cubicBezTo>
                    <a:pt x="9962" y="295715"/>
                    <a:pt x="25450" y="311210"/>
                    <a:pt x="44496" y="311210"/>
                  </a:cubicBezTo>
                  <a:lnTo>
                    <a:pt x="174969" y="311210"/>
                  </a:lnTo>
                  <a:lnTo>
                    <a:pt x="174969" y="345750"/>
                  </a:lnTo>
                  <a:lnTo>
                    <a:pt x="44496" y="345750"/>
                  </a:lnTo>
                  <a:cubicBezTo>
                    <a:pt x="25450" y="345750"/>
                    <a:pt x="9962" y="361245"/>
                    <a:pt x="9962" y="380291"/>
                  </a:cubicBezTo>
                  <a:cubicBezTo>
                    <a:pt x="9962" y="399337"/>
                    <a:pt x="25450" y="414832"/>
                    <a:pt x="44496" y="414832"/>
                  </a:cubicBezTo>
                  <a:lnTo>
                    <a:pt x="174969" y="414832"/>
                  </a:lnTo>
                  <a:lnTo>
                    <a:pt x="174969" y="504955"/>
                  </a:lnTo>
                  <a:cubicBezTo>
                    <a:pt x="174969" y="524000"/>
                    <a:pt x="190464" y="539488"/>
                    <a:pt x="209509" y="539488"/>
                  </a:cubicBezTo>
                  <a:cubicBezTo>
                    <a:pt x="228555" y="539488"/>
                    <a:pt x="244050" y="524000"/>
                    <a:pt x="244050" y="504955"/>
                  </a:cubicBezTo>
                  <a:lnTo>
                    <a:pt x="244050" y="414832"/>
                  </a:lnTo>
                  <a:lnTo>
                    <a:pt x="374882" y="414832"/>
                  </a:lnTo>
                  <a:cubicBezTo>
                    <a:pt x="393928" y="414832"/>
                    <a:pt x="409416" y="399337"/>
                    <a:pt x="409416" y="380291"/>
                  </a:cubicBezTo>
                  <a:cubicBezTo>
                    <a:pt x="409416" y="361245"/>
                    <a:pt x="393928" y="345750"/>
                    <a:pt x="374882" y="345750"/>
                  </a:cubicBezTo>
                  <a:lnTo>
                    <a:pt x="244050" y="345750"/>
                  </a:lnTo>
                  <a:lnTo>
                    <a:pt x="244050" y="311210"/>
                  </a:lnTo>
                  <a:lnTo>
                    <a:pt x="374889" y="311210"/>
                  </a:lnTo>
                  <a:cubicBezTo>
                    <a:pt x="393935" y="311210"/>
                    <a:pt x="409423" y="295715"/>
                    <a:pt x="409423" y="276669"/>
                  </a:cubicBezTo>
                  <a:cubicBezTo>
                    <a:pt x="409423" y="257624"/>
                    <a:pt x="393935" y="242129"/>
                    <a:pt x="374889" y="242129"/>
                  </a:cubicBezTo>
                  <a:lnTo>
                    <a:pt x="276145" y="242129"/>
                  </a:lnTo>
                  <a:lnTo>
                    <a:pt x="413174" y="55071"/>
                  </a:lnTo>
                  <a:cubicBezTo>
                    <a:pt x="424448" y="39673"/>
                    <a:pt x="421118" y="17968"/>
                    <a:pt x="405741" y="6680"/>
                  </a:cubicBezTo>
                  <a:close/>
                  <a:moveTo>
                    <a:pt x="402038" y="46906"/>
                  </a:moveTo>
                  <a:lnTo>
                    <a:pt x="256940" y="244954"/>
                  </a:lnTo>
                  <a:cubicBezTo>
                    <a:pt x="255400" y="247054"/>
                    <a:pt x="255172" y="249838"/>
                    <a:pt x="256353" y="252160"/>
                  </a:cubicBezTo>
                  <a:cubicBezTo>
                    <a:pt x="257528" y="254481"/>
                    <a:pt x="259911" y="255945"/>
                    <a:pt x="262515" y="255945"/>
                  </a:cubicBezTo>
                  <a:lnTo>
                    <a:pt x="374882" y="255945"/>
                  </a:lnTo>
                  <a:cubicBezTo>
                    <a:pt x="386302" y="255945"/>
                    <a:pt x="395600" y="265243"/>
                    <a:pt x="395600" y="276669"/>
                  </a:cubicBezTo>
                  <a:cubicBezTo>
                    <a:pt x="395600" y="288095"/>
                    <a:pt x="386302" y="297394"/>
                    <a:pt x="374882" y="297394"/>
                  </a:cubicBezTo>
                  <a:lnTo>
                    <a:pt x="237142" y="297394"/>
                  </a:lnTo>
                  <a:cubicBezTo>
                    <a:pt x="233322" y="297394"/>
                    <a:pt x="230234" y="300482"/>
                    <a:pt x="230234" y="304302"/>
                  </a:cubicBezTo>
                  <a:lnTo>
                    <a:pt x="230234" y="352659"/>
                  </a:lnTo>
                  <a:cubicBezTo>
                    <a:pt x="230234" y="356479"/>
                    <a:pt x="233322" y="359567"/>
                    <a:pt x="237142" y="359567"/>
                  </a:cubicBezTo>
                  <a:lnTo>
                    <a:pt x="374882" y="359567"/>
                  </a:lnTo>
                  <a:cubicBezTo>
                    <a:pt x="386302" y="359567"/>
                    <a:pt x="395600" y="368865"/>
                    <a:pt x="395600" y="380291"/>
                  </a:cubicBezTo>
                  <a:cubicBezTo>
                    <a:pt x="395600" y="391717"/>
                    <a:pt x="386302" y="401015"/>
                    <a:pt x="374882" y="401015"/>
                  </a:cubicBezTo>
                  <a:lnTo>
                    <a:pt x="237142" y="401015"/>
                  </a:lnTo>
                  <a:cubicBezTo>
                    <a:pt x="233322" y="401015"/>
                    <a:pt x="230234" y="404103"/>
                    <a:pt x="230234" y="407923"/>
                  </a:cubicBezTo>
                  <a:lnTo>
                    <a:pt x="230234" y="504955"/>
                  </a:lnTo>
                  <a:cubicBezTo>
                    <a:pt x="230234" y="516374"/>
                    <a:pt x="220935" y="525672"/>
                    <a:pt x="209509" y="525672"/>
                  </a:cubicBezTo>
                  <a:cubicBezTo>
                    <a:pt x="198083" y="525672"/>
                    <a:pt x="188785" y="516374"/>
                    <a:pt x="188785" y="504955"/>
                  </a:cubicBezTo>
                  <a:lnTo>
                    <a:pt x="188785" y="407923"/>
                  </a:lnTo>
                  <a:cubicBezTo>
                    <a:pt x="188785" y="404103"/>
                    <a:pt x="185697" y="401015"/>
                    <a:pt x="181877" y="401015"/>
                  </a:cubicBezTo>
                  <a:lnTo>
                    <a:pt x="44496" y="401015"/>
                  </a:lnTo>
                  <a:cubicBezTo>
                    <a:pt x="33076" y="401015"/>
                    <a:pt x="23778" y="391717"/>
                    <a:pt x="23778" y="380291"/>
                  </a:cubicBezTo>
                  <a:cubicBezTo>
                    <a:pt x="23778" y="368865"/>
                    <a:pt x="33076" y="359567"/>
                    <a:pt x="44496" y="359567"/>
                  </a:cubicBezTo>
                  <a:lnTo>
                    <a:pt x="181877" y="359567"/>
                  </a:lnTo>
                  <a:cubicBezTo>
                    <a:pt x="185697" y="359567"/>
                    <a:pt x="188785" y="356479"/>
                    <a:pt x="188785" y="352659"/>
                  </a:cubicBezTo>
                  <a:lnTo>
                    <a:pt x="188785" y="304302"/>
                  </a:lnTo>
                  <a:cubicBezTo>
                    <a:pt x="188785" y="300482"/>
                    <a:pt x="185697" y="297394"/>
                    <a:pt x="181877" y="297394"/>
                  </a:cubicBezTo>
                  <a:lnTo>
                    <a:pt x="44496" y="297394"/>
                  </a:lnTo>
                  <a:cubicBezTo>
                    <a:pt x="33076" y="297394"/>
                    <a:pt x="23778" y="288095"/>
                    <a:pt x="23778" y="276669"/>
                  </a:cubicBezTo>
                  <a:cubicBezTo>
                    <a:pt x="23778" y="265243"/>
                    <a:pt x="33076" y="255945"/>
                    <a:pt x="44496" y="255945"/>
                  </a:cubicBezTo>
                  <a:lnTo>
                    <a:pt x="157339" y="255945"/>
                  </a:lnTo>
                  <a:cubicBezTo>
                    <a:pt x="159944" y="255945"/>
                    <a:pt x="162327" y="254481"/>
                    <a:pt x="163501" y="252160"/>
                  </a:cubicBezTo>
                  <a:cubicBezTo>
                    <a:pt x="164683" y="249838"/>
                    <a:pt x="164455" y="247054"/>
                    <a:pt x="162914" y="244954"/>
                  </a:cubicBezTo>
                  <a:lnTo>
                    <a:pt x="17823" y="46913"/>
                  </a:lnTo>
                  <a:cubicBezTo>
                    <a:pt x="11053" y="37642"/>
                    <a:pt x="13050" y="24593"/>
                    <a:pt x="22272" y="17830"/>
                  </a:cubicBezTo>
                  <a:cubicBezTo>
                    <a:pt x="31184" y="11302"/>
                    <a:pt x="44751" y="13429"/>
                    <a:pt x="51245" y="22286"/>
                  </a:cubicBezTo>
                  <a:lnTo>
                    <a:pt x="204363" y="231166"/>
                  </a:lnTo>
                  <a:cubicBezTo>
                    <a:pt x="206967" y="234730"/>
                    <a:pt x="212901" y="234730"/>
                    <a:pt x="215506" y="231166"/>
                  </a:cubicBezTo>
                  <a:lnTo>
                    <a:pt x="368610" y="22286"/>
                  </a:lnTo>
                  <a:cubicBezTo>
                    <a:pt x="375124" y="13436"/>
                    <a:pt x="388685" y="11309"/>
                    <a:pt x="397576" y="17823"/>
                  </a:cubicBezTo>
                  <a:cubicBezTo>
                    <a:pt x="406812" y="24600"/>
                    <a:pt x="408815" y="37649"/>
                    <a:pt x="402038" y="46906"/>
                  </a:cubicBezTo>
                  <a:close/>
                </a:path>
              </a:pathLst>
            </a:custGeom>
            <a:grpFill/>
            <a:ln w="1712" cap="flat">
              <a:noFill/>
              <a:prstDash val="solid"/>
              <a:miter/>
            </a:ln>
          </p:spPr>
          <p:txBody>
            <a:bodyPr rtlCol="0" anchor="ctr"/>
            <a:lstStyle/>
            <a:p>
              <a:endParaRPr lang="zh-CN" altLang="en-US"/>
            </a:p>
          </p:txBody>
        </p:sp>
        <p:sp>
          <p:nvSpPr>
            <p:cNvPr id="361" name="任意多边形: 形状 360">
              <a:extLst>
                <a:ext uri="{FF2B5EF4-FFF2-40B4-BE49-F238E27FC236}">
                  <a16:creationId xmlns:a16="http://schemas.microsoft.com/office/drawing/2014/main" id="{59826D23-12F6-4B69-BB5F-A9683A05B3A4}"/>
                </a:ext>
              </a:extLst>
            </p:cNvPr>
            <p:cNvSpPr/>
            <p:nvPr/>
          </p:nvSpPr>
          <p:spPr>
            <a:xfrm>
              <a:off x="4971164" y="728663"/>
              <a:ext cx="884195" cy="884237"/>
            </a:xfrm>
            <a:custGeom>
              <a:avLst/>
              <a:gdLst>
                <a:gd name="connsiteX0" fmla="*/ 442119 w 884195"/>
                <a:gd name="connsiteY0" fmla="*/ 0 h 884237"/>
                <a:gd name="connsiteX1" fmla="*/ 0 w 884195"/>
                <a:gd name="connsiteY1" fmla="*/ 442119 h 884237"/>
                <a:gd name="connsiteX2" fmla="*/ 442119 w 884195"/>
                <a:gd name="connsiteY2" fmla="*/ 884237 h 884237"/>
                <a:gd name="connsiteX3" fmla="*/ 884196 w 884195"/>
                <a:gd name="connsiteY3" fmla="*/ 442119 h 884237"/>
                <a:gd name="connsiteX4" fmla="*/ 442119 w 884195"/>
                <a:gd name="connsiteY4" fmla="*/ 0 h 884237"/>
                <a:gd name="connsiteX5" fmla="*/ 442119 w 884195"/>
                <a:gd name="connsiteY5" fmla="*/ 870421 h 884237"/>
                <a:gd name="connsiteX6" fmla="*/ 13816 w 884195"/>
                <a:gd name="connsiteY6" fmla="*/ 442119 h 884237"/>
                <a:gd name="connsiteX7" fmla="*/ 442119 w 884195"/>
                <a:gd name="connsiteY7" fmla="*/ 13816 h 884237"/>
                <a:gd name="connsiteX8" fmla="*/ 870379 w 884195"/>
                <a:gd name="connsiteY8" fmla="*/ 442119 h 884237"/>
                <a:gd name="connsiteX9" fmla="*/ 442119 w 884195"/>
                <a:gd name="connsiteY9" fmla="*/ 870421 h 884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84195" h="884237">
                  <a:moveTo>
                    <a:pt x="442119" y="0"/>
                  </a:moveTo>
                  <a:cubicBezTo>
                    <a:pt x="198332" y="0"/>
                    <a:pt x="0" y="198332"/>
                    <a:pt x="0" y="442119"/>
                  </a:cubicBezTo>
                  <a:cubicBezTo>
                    <a:pt x="0" y="685905"/>
                    <a:pt x="198332" y="884237"/>
                    <a:pt x="442119" y="884237"/>
                  </a:cubicBezTo>
                  <a:cubicBezTo>
                    <a:pt x="685878" y="884237"/>
                    <a:pt x="884196" y="685905"/>
                    <a:pt x="884196" y="442119"/>
                  </a:cubicBezTo>
                  <a:cubicBezTo>
                    <a:pt x="884196" y="198332"/>
                    <a:pt x="685878" y="0"/>
                    <a:pt x="442119" y="0"/>
                  </a:cubicBezTo>
                  <a:close/>
                  <a:moveTo>
                    <a:pt x="442119" y="870421"/>
                  </a:moveTo>
                  <a:cubicBezTo>
                    <a:pt x="205951" y="870421"/>
                    <a:pt x="13816" y="678286"/>
                    <a:pt x="13816" y="442119"/>
                  </a:cubicBezTo>
                  <a:cubicBezTo>
                    <a:pt x="13816" y="205951"/>
                    <a:pt x="205951" y="13816"/>
                    <a:pt x="442119" y="13816"/>
                  </a:cubicBezTo>
                  <a:cubicBezTo>
                    <a:pt x="678265" y="13816"/>
                    <a:pt x="870379" y="205951"/>
                    <a:pt x="870379" y="442119"/>
                  </a:cubicBezTo>
                  <a:cubicBezTo>
                    <a:pt x="870379" y="678286"/>
                    <a:pt x="678265" y="870421"/>
                    <a:pt x="442119" y="870421"/>
                  </a:cubicBezTo>
                  <a:close/>
                </a:path>
              </a:pathLst>
            </a:custGeom>
            <a:grpFill/>
            <a:ln w="1712" cap="flat">
              <a:noFill/>
              <a:prstDash val="solid"/>
              <a:miter/>
            </a:ln>
          </p:spPr>
          <p:txBody>
            <a:bodyPr rtlCol="0" anchor="ctr"/>
            <a:lstStyle/>
            <a:p>
              <a:endParaRPr lang="zh-CN" altLang="en-US"/>
            </a:p>
          </p:txBody>
        </p:sp>
        <p:sp>
          <p:nvSpPr>
            <p:cNvPr id="362" name="任意多边形: 形状 361">
              <a:extLst>
                <a:ext uri="{FF2B5EF4-FFF2-40B4-BE49-F238E27FC236}">
                  <a16:creationId xmlns:a16="http://schemas.microsoft.com/office/drawing/2014/main" id="{B3356730-CBCB-48FC-BB85-D341751DBE25}"/>
                </a:ext>
              </a:extLst>
            </p:cNvPr>
            <p:cNvSpPr/>
            <p:nvPr/>
          </p:nvSpPr>
          <p:spPr>
            <a:xfrm>
              <a:off x="5026415" y="783913"/>
              <a:ext cx="773686" cy="773728"/>
            </a:xfrm>
            <a:custGeom>
              <a:avLst/>
              <a:gdLst>
                <a:gd name="connsiteX0" fmla="*/ 683999 w 773686"/>
                <a:gd name="connsiteY0" fmla="*/ 139412 h 773728"/>
                <a:gd name="connsiteX1" fmla="*/ 674272 w 773686"/>
                <a:gd name="connsiteY1" fmla="*/ 138535 h 773728"/>
                <a:gd name="connsiteX2" fmla="*/ 673395 w 773686"/>
                <a:gd name="connsiteY2" fmla="*/ 148262 h 773728"/>
                <a:gd name="connsiteX3" fmla="*/ 759877 w 773686"/>
                <a:gd name="connsiteY3" fmla="*/ 386868 h 773728"/>
                <a:gd name="connsiteX4" fmla="*/ 386868 w 773686"/>
                <a:gd name="connsiteY4" fmla="*/ 759912 h 773728"/>
                <a:gd name="connsiteX5" fmla="*/ 13816 w 773686"/>
                <a:gd name="connsiteY5" fmla="*/ 386868 h 773728"/>
                <a:gd name="connsiteX6" fmla="*/ 386868 w 773686"/>
                <a:gd name="connsiteY6" fmla="*/ 13816 h 773728"/>
                <a:gd name="connsiteX7" fmla="*/ 625439 w 773686"/>
                <a:gd name="connsiteY7" fmla="*/ 100306 h 773728"/>
                <a:gd name="connsiteX8" fmla="*/ 635165 w 773686"/>
                <a:gd name="connsiteY8" fmla="*/ 99428 h 773728"/>
                <a:gd name="connsiteX9" fmla="*/ 634288 w 773686"/>
                <a:gd name="connsiteY9" fmla="*/ 89702 h 773728"/>
                <a:gd name="connsiteX10" fmla="*/ 386868 w 773686"/>
                <a:gd name="connsiteY10" fmla="*/ 0 h 773728"/>
                <a:gd name="connsiteX11" fmla="*/ 0 w 773686"/>
                <a:gd name="connsiteY11" fmla="*/ 386868 h 773728"/>
                <a:gd name="connsiteX12" fmla="*/ 386868 w 773686"/>
                <a:gd name="connsiteY12" fmla="*/ 773728 h 773728"/>
                <a:gd name="connsiteX13" fmla="*/ 773687 w 773686"/>
                <a:gd name="connsiteY13" fmla="*/ 386868 h 773728"/>
                <a:gd name="connsiteX14" fmla="*/ 683999 w 773686"/>
                <a:gd name="connsiteY14" fmla="*/ 139412 h 773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73686" h="773728">
                  <a:moveTo>
                    <a:pt x="683999" y="139412"/>
                  </a:moveTo>
                  <a:cubicBezTo>
                    <a:pt x="681567" y="136483"/>
                    <a:pt x="677222" y="136083"/>
                    <a:pt x="674272" y="138535"/>
                  </a:cubicBezTo>
                  <a:cubicBezTo>
                    <a:pt x="671343" y="140974"/>
                    <a:pt x="670949" y="145333"/>
                    <a:pt x="673395" y="148262"/>
                  </a:cubicBezTo>
                  <a:cubicBezTo>
                    <a:pt x="729164" y="215132"/>
                    <a:pt x="759877" y="299867"/>
                    <a:pt x="759877" y="386868"/>
                  </a:cubicBezTo>
                  <a:cubicBezTo>
                    <a:pt x="759877" y="592563"/>
                    <a:pt x="592542" y="759912"/>
                    <a:pt x="386868" y="759912"/>
                  </a:cubicBezTo>
                  <a:cubicBezTo>
                    <a:pt x="181172" y="759912"/>
                    <a:pt x="13816" y="592563"/>
                    <a:pt x="13816" y="386868"/>
                  </a:cubicBezTo>
                  <a:cubicBezTo>
                    <a:pt x="13816" y="181172"/>
                    <a:pt x="181172" y="13816"/>
                    <a:pt x="386868" y="13816"/>
                  </a:cubicBezTo>
                  <a:cubicBezTo>
                    <a:pt x="473861" y="13816"/>
                    <a:pt x="558589" y="44530"/>
                    <a:pt x="625439" y="100306"/>
                  </a:cubicBezTo>
                  <a:cubicBezTo>
                    <a:pt x="628368" y="102751"/>
                    <a:pt x="632734" y="102357"/>
                    <a:pt x="635165" y="99428"/>
                  </a:cubicBezTo>
                  <a:cubicBezTo>
                    <a:pt x="637611" y="96499"/>
                    <a:pt x="637217" y="92147"/>
                    <a:pt x="634288" y="89702"/>
                  </a:cubicBezTo>
                  <a:cubicBezTo>
                    <a:pt x="564958" y="31853"/>
                    <a:pt x="477094" y="0"/>
                    <a:pt x="386868" y="0"/>
                  </a:cubicBezTo>
                  <a:cubicBezTo>
                    <a:pt x="173545" y="0"/>
                    <a:pt x="0" y="173545"/>
                    <a:pt x="0" y="386868"/>
                  </a:cubicBezTo>
                  <a:cubicBezTo>
                    <a:pt x="0" y="600183"/>
                    <a:pt x="173545" y="773728"/>
                    <a:pt x="386868" y="773728"/>
                  </a:cubicBezTo>
                  <a:cubicBezTo>
                    <a:pt x="600162" y="773728"/>
                    <a:pt x="773694" y="600183"/>
                    <a:pt x="773687" y="386868"/>
                  </a:cubicBezTo>
                  <a:cubicBezTo>
                    <a:pt x="773687" y="296641"/>
                    <a:pt x="741840" y="208763"/>
                    <a:pt x="683999" y="139412"/>
                  </a:cubicBezTo>
                  <a:close/>
                </a:path>
              </a:pathLst>
            </a:custGeom>
            <a:grpFill/>
            <a:ln w="1712" cap="flat">
              <a:noFill/>
              <a:prstDash val="solid"/>
              <a:miter/>
            </a:ln>
          </p:spPr>
          <p:txBody>
            <a:bodyPr rtlCol="0" anchor="ctr"/>
            <a:lstStyle/>
            <a:p>
              <a:endParaRPr lang="zh-CN" altLang="en-US"/>
            </a:p>
          </p:txBody>
        </p:sp>
      </p:grpSp>
      <p:cxnSp>
        <p:nvCxnSpPr>
          <p:cNvPr id="234" name="直接连接符 233">
            <a:extLst>
              <a:ext uri="{FF2B5EF4-FFF2-40B4-BE49-F238E27FC236}">
                <a16:creationId xmlns:a16="http://schemas.microsoft.com/office/drawing/2014/main" id="{9A086D02-6A08-4D28-9AE0-BFEE35EBA541}"/>
              </a:ext>
            </a:extLst>
          </p:cNvPr>
          <p:cNvCxnSpPr>
            <a:cxnSpLocks/>
          </p:cNvCxnSpPr>
          <p:nvPr/>
        </p:nvCxnSpPr>
        <p:spPr>
          <a:xfrm>
            <a:off x="8055734" y="4721739"/>
            <a:ext cx="466725" cy="0"/>
          </a:xfrm>
          <a:prstGeom prst="line">
            <a:avLst/>
          </a:prstGeom>
          <a:ln w="31750" cap="rnd"/>
        </p:spPr>
        <p:style>
          <a:lnRef idx="1">
            <a:schemeClr val="accent1"/>
          </a:lnRef>
          <a:fillRef idx="0">
            <a:schemeClr val="accent1"/>
          </a:fillRef>
          <a:effectRef idx="0">
            <a:schemeClr val="accent1"/>
          </a:effectRef>
          <a:fontRef idx="minor">
            <a:schemeClr val="tx1"/>
          </a:fontRef>
        </p:style>
      </p:cxnSp>
      <p:sp>
        <p:nvSpPr>
          <p:cNvPr id="235" name="TextBox 16">
            <a:extLst>
              <a:ext uri="{FF2B5EF4-FFF2-40B4-BE49-F238E27FC236}">
                <a16:creationId xmlns:a16="http://schemas.microsoft.com/office/drawing/2014/main" id="{7A08B50C-31ED-458F-A46D-E3CF60F2CAEF}"/>
              </a:ext>
            </a:extLst>
          </p:cNvPr>
          <p:cNvSpPr txBox="1"/>
          <p:nvPr/>
        </p:nvSpPr>
        <p:spPr>
          <a:xfrm>
            <a:off x="7605020" y="4282380"/>
            <a:ext cx="1368152" cy="400110"/>
          </a:xfrm>
          <a:prstGeom prst="rect">
            <a:avLst/>
          </a:prstGeom>
          <a:noFill/>
        </p:spPr>
        <p:txBody>
          <a:bodyPr wrap="square" rtlCol="0">
            <a:noAutofit/>
          </a:bodyPr>
          <a:lstStyle>
            <a:defPPr>
              <a:defRPr lang="zh-CN"/>
            </a:defPPr>
            <a:lvl1pPr algn="ctr">
              <a:defRPr sz="2000">
                <a:gradFill flip="none" rotWithShape="1">
                  <a:gsLst>
                    <a:gs pos="0">
                      <a:schemeClr val="accent1">
                        <a:lumMod val="60000"/>
                        <a:lumOff val="40000"/>
                      </a:schemeClr>
                    </a:gs>
                    <a:gs pos="100000">
                      <a:schemeClr val="accent1"/>
                    </a:gs>
                  </a:gsLst>
                  <a:lin ang="5400000" scaled="1"/>
                  <a:tileRect/>
                </a:gradFill>
                <a:latin typeface="+mj-lt"/>
                <a:ea typeface="+mj-ea"/>
              </a:defRPr>
            </a:lvl1pPr>
          </a:lstStyle>
          <a:p>
            <a:r>
              <a:rPr lang="zh-CN" altLang="en-US"/>
              <a:t>国家专利</a:t>
            </a:r>
            <a:endParaRPr lang="zh-CN" altLang="en-US" dirty="0"/>
          </a:p>
        </p:txBody>
      </p:sp>
      <p:sp>
        <p:nvSpPr>
          <p:cNvPr id="236" name="TextBox 17">
            <a:extLst>
              <a:ext uri="{FF2B5EF4-FFF2-40B4-BE49-F238E27FC236}">
                <a16:creationId xmlns:a16="http://schemas.microsoft.com/office/drawing/2014/main" id="{161220B1-F51A-4EB6-859E-F6B591646C4A}"/>
              </a:ext>
            </a:extLst>
          </p:cNvPr>
          <p:cNvSpPr txBox="1"/>
          <p:nvPr/>
        </p:nvSpPr>
        <p:spPr>
          <a:xfrm>
            <a:off x="7353779" y="4829401"/>
            <a:ext cx="1870635" cy="914609"/>
          </a:xfrm>
          <a:prstGeom prst="rect">
            <a:avLst/>
          </a:prstGeom>
          <a:noFill/>
        </p:spPr>
        <p:txBody>
          <a:bodyPr wrap="square" rtlCol="0">
            <a:noAutofit/>
          </a:bodyPr>
          <a:lstStyle>
            <a:defPPr>
              <a:defRPr lang="zh-CN"/>
            </a:defPPr>
            <a:lvl1pPr algn="ctr">
              <a:lnSpc>
                <a:spcPct val="130000"/>
              </a:lnSpc>
              <a:defRPr sz="1400">
                <a:solidFill>
                  <a:schemeClr val="tx1">
                    <a:lumMod val="75000"/>
                    <a:lumOff val="25000"/>
                    <a:alpha val="80000"/>
                  </a:schemeClr>
                </a:solidFill>
                <a:latin typeface="+mn-ea"/>
              </a:defRPr>
            </a:lvl1pPr>
          </a:lstStyle>
          <a:p>
            <a:r>
              <a:rPr lang="zh-CN" altLang="en-US" dirty="0"/>
              <a:t>点击输入说明的文字内容点击输入说明的文字输入说明</a:t>
            </a:r>
          </a:p>
        </p:txBody>
      </p:sp>
      <p:sp>
        <p:nvSpPr>
          <p:cNvPr id="237" name="文本框 236">
            <a:extLst>
              <a:ext uri="{FF2B5EF4-FFF2-40B4-BE49-F238E27FC236}">
                <a16:creationId xmlns:a16="http://schemas.microsoft.com/office/drawing/2014/main" id="{46FD0485-44DA-429F-AEDC-CEE994F8B9C3}"/>
              </a:ext>
            </a:extLst>
          </p:cNvPr>
          <p:cNvSpPr txBox="1"/>
          <p:nvPr/>
        </p:nvSpPr>
        <p:spPr>
          <a:xfrm>
            <a:off x="7519061" y="3612351"/>
            <a:ext cx="1540070" cy="523220"/>
          </a:xfrm>
          <a:prstGeom prst="rect">
            <a:avLst/>
          </a:prstGeom>
          <a:noFill/>
        </p:spPr>
        <p:txBody>
          <a:bodyPr wrap="square" rtlCol="0">
            <a:noAutofit/>
          </a:bodyPr>
          <a:lstStyle/>
          <a:p>
            <a:pPr algn="ctr"/>
            <a:r>
              <a:rPr lang="en-US" altLang="zh-CN" sz="2800">
                <a:gradFill>
                  <a:gsLst>
                    <a:gs pos="0">
                      <a:schemeClr val="accent2">
                        <a:lumMod val="60000"/>
                        <a:lumOff val="40000"/>
                      </a:schemeClr>
                    </a:gs>
                    <a:gs pos="100000">
                      <a:schemeClr val="accent2"/>
                    </a:gs>
                  </a:gsLst>
                  <a:lin ang="5400000" scaled="1"/>
                </a:gradFill>
                <a:latin typeface="+mj-lt"/>
                <a:ea typeface="+mj-ea"/>
              </a:rPr>
              <a:t>86</a:t>
            </a:r>
            <a:r>
              <a:rPr lang="zh-CN" altLang="en-US" sz="1400">
                <a:gradFill>
                  <a:gsLst>
                    <a:gs pos="0">
                      <a:schemeClr val="accent2">
                        <a:lumMod val="60000"/>
                        <a:lumOff val="40000"/>
                      </a:schemeClr>
                    </a:gs>
                    <a:gs pos="100000">
                      <a:schemeClr val="accent2"/>
                    </a:gs>
                  </a:gsLst>
                  <a:lin ang="5400000" scaled="1"/>
                </a:gradFill>
                <a:latin typeface="+mn-ea"/>
              </a:rPr>
              <a:t>项</a:t>
            </a:r>
          </a:p>
        </p:txBody>
      </p:sp>
      <p:sp>
        <p:nvSpPr>
          <p:cNvPr id="239" name="Oval 14+">
            <a:extLst>
              <a:ext uri="{FF2B5EF4-FFF2-40B4-BE49-F238E27FC236}">
                <a16:creationId xmlns:a16="http://schemas.microsoft.com/office/drawing/2014/main" id="{297293D4-93A2-43FC-8C23-F5F55587CB37}"/>
              </a:ext>
            </a:extLst>
          </p:cNvPr>
          <p:cNvSpPr/>
          <p:nvPr/>
        </p:nvSpPr>
        <p:spPr>
          <a:xfrm>
            <a:off x="7469280" y="1814196"/>
            <a:ext cx="1645284" cy="1645284"/>
          </a:xfrm>
          <a:prstGeom prst="ellipse">
            <a:avLst/>
          </a:prstGeom>
          <a:solidFill>
            <a:schemeClr val="bg1"/>
          </a:solidFill>
          <a:ln>
            <a:solidFill>
              <a:schemeClr val="accent1">
                <a:shade val="5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0" name="椭圆 239">
            <a:extLst>
              <a:ext uri="{FF2B5EF4-FFF2-40B4-BE49-F238E27FC236}">
                <a16:creationId xmlns:a16="http://schemas.microsoft.com/office/drawing/2014/main" id="{855F53CB-B791-4EEC-854C-03A0F007C2D0}"/>
              </a:ext>
            </a:extLst>
          </p:cNvPr>
          <p:cNvSpPr/>
          <p:nvPr/>
        </p:nvSpPr>
        <p:spPr>
          <a:xfrm>
            <a:off x="7681410" y="2026326"/>
            <a:ext cx="1221024" cy="1221024"/>
          </a:xfrm>
          <a:prstGeom prst="ellipse">
            <a:avLst/>
          </a:prstGeom>
          <a:gradFill flip="none" rotWithShape="1">
            <a:gsLst>
              <a:gs pos="0">
                <a:schemeClr val="accent1">
                  <a:lumMod val="60000"/>
                  <a:lumOff val="40000"/>
                </a:schemeClr>
              </a:gs>
              <a:gs pos="90000">
                <a:schemeClr val="accent1"/>
              </a:gs>
            </a:gsLst>
            <a:path path="circle">
              <a:fillToRect r="100000" b="100000"/>
            </a:path>
            <a:tileRect l="-100000" t="-100000"/>
          </a:gradFill>
          <a:ln>
            <a:noFill/>
          </a:ln>
          <a:effectLst>
            <a:outerShdw blurRad="152400" dist="215900" dir="5400000" sx="90000" sy="90000" algn="t" rotWithShape="0">
              <a:schemeClr val="accent1">
                <a:lumMod val="50000"/>
                <a:alpha val="3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1" name="Oval 14++">
            <a:extLst>
              <a:ext uri="{FF2B5EF4-FFF2-40B4-BE49-F238E27FC236}">
                <a16:creationId xmlns:a16="http://schemas.microsoft.com/office/drawing/2014/main" id="{7A1E0704-4E15-42D6-9469-25BF8EB9401E}"/>
              </a:ext>
            </a:extLst>
          </p:cNvPr>
          <p:cNvSpPr/>
          <p:nvPr/>
        </p:nvSpPr>
        <p:spPr>
          <a:xfrm>
            <a:off x="7584306" y="1929222"/>
            <a:ext cx="1415232" cy="1415232"/>
          </a:xfrm>
          <a:prstGeom prst="arc">
            <a:avLst>
              <a:gd name="adj1" fmla="val 16034282"/>
              <a:gd name="adj2" fmla="val 1932174"/>
            </a:avLst>
          </a:prstGeom>
          <a:noFill/>
          <a:ln w="9525">
            <a:gradFill flip="none" rotWithShape="1">
              <a:gsLst>
                <a:gs pos="0">
                  <a:schemeClr val="accent1"/>
                </a:gs>
                <a:gs pos="88000">
                  <a:schemeClr val="accent1">
                    <a:alpha val="0"/>
                  </a:schemeClr>
                </a:gs>
              </a:gsLst>
              <a:lin ang="5400000" scaled="1"/>
              <a:tileRect/>
            </a:gradFill>
            <a:prstDash val="sysDash"/>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2" name="Oval 14+++">
            <a:extLst>
              <a:ext uri="{FF2B5EF4-FFF2-40B4-BE49-F238E27FC236}">
                <a16:creationId xmlns:a16="http://schemas.microsoft.com/office/drawing/2014/main" id="{C052450A-3A2A-411A-850C-19D6969F1912}"/>
              </a:ext>
            </a:extLst>
          </p:cNvPr>
          <p:cNvSpPr/>
          <p:nvPr/>
        </p:nvSpPr>
        <p:spPr>
          <a:xfrm>
            <a:off x="7584306" y="1929222"/>
            <a:ext cx="1415232" cy="1415232"/>
          </a:xfrm>
          <a:prstGeom prst="arc">
            <a:avLst>
              <a:gd name="adj1" fmla="val 5785468"/>
              <a:gd name="adj2" fmla="val 13495375"/>
            </a:avLst>
          </a:prstGeom>
          <a:noFill/>
          <a:ln w="9525">
            <a:gradFill flip="none" rotWithShape="1">
              <a:gsLst>
                <a:gs pos="0">
                  <a:schemeClr val="accent1"/>
                </a:gs>
                <a:gs pos="85000">
                  <a:schemeClr val="accent1">
                    <a:alpha val="0"/>
                  </a:schemeClr>
                </a:gs>
              </a:gsLst>
              <a:lin ang="16200000" scaled="1"/>
              <a:tileRect/>
            </a:gradFill>
            <a:prstDash val="sysDash"/>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19" name="组合 18">
            <a:extLst>
              <a:ext uri="{FF2B5EF4-FFF2-40B4-BE49-F238E27FC236}">
                <a16:creationId xmlns:a16="http://schemas.microsoft.com/office/drawing/2014/main" id="{DED372B1-BC39-479B-BBD3-DD36FBDF7781}"/>
              </a:ext>
            </a:extLst>
          </p:cNvPr>
          <p:cNvGrpSpPr>
            <a:grpSpLocks/>
          </p:cNvGrpSpPr>
          <p:nvPr/>
        </p:nvGrpSpPr>
        <p:grpSpPr>
          <a:xfrm>
            <a:off x="8030395" y="2395893"/>
            <a:ext cx="523056" cy="481890"/>
            <a:chOff x="98291" y="7603190"/>
            <a:chExt cx="589770" cy="677338"/>
          </a:xfrm>
          <a:solidFill>
            <a:schemeClr val="bg1"/>
          </a:solidFill>
        </p:grpSpPr>
        <p:sp>
          <p:nvSpPr>
            <p:cNvPr id="344" name="任意多边形: 形状 343">
              <a:extLst>
                <a:ext uri="{FF2B5EF4-FFF2-40B4-BE49-F238E27FC236}">
                  <a16:creationId xmlns:a16="http://schemas.microsoft.com/office/drawing/2014/main" id="{AB63EF64-A41D-4D34-9EA0-13E76D65E593}"/>
                </a:ext>
              </a:extLst>
            </p:cNvPr>
            <p:cNvSpPr/>
            <p:nvPr/>
          </p:nvSpPr>
          <p:spPr>
            <a:xfrm>
              <a:off x="253032" y="7757945"/>
              <a:ext cx="92108" cy="29474"/>
            </a:xfrm>
            <a:custGeom>
              <a:avLst/>
              <a:gdLst>
                <a:gd name="connsiteX0" fmla="*/ 14737 w 92108"/>
                <a:gd name="connsiteY0" fmla="*/ 29475 h 29474"/>
                <a:gd name="connsiteX1" fmla="*/ 77371 w 92108"/>
                <a:gd name="connsiteY1" fmla="*/ 29475 h 29474"/>
                <a:gd name="connsiteX2" fmla="*/ 92108 w 92108"/>
                <a:gd name="connsiteY2" fmla="*/ 14737 h 29474"/>
                <a:gd name="connsiteX3" fmla="*/ 77371 w 92108"/>
                <a:gd name="connsiteY3" fmla="*/ 0 h 29474"/>
                <a:gd name="connsiteX4" fmla="*/ 14737 w 92108"/>
                <a:gd name="connsiteY4" fmla="*/ 0 h 29474"/>
                <a:gd name="connsiteX5" fmla="*/ 0 w 92108"/>
                <a:gd name="connsiteY5" fmla="*/ 14737 h 29474"/>
                <a:gd name="connsiteX6" fmla="*/ 14737 w 92108"/>
                <a:gd name="connsiteY6" fmla="*/ 29475 h 29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2108" h="29474">
                  <a:moveTo>
                    <a:pt x="14737" y="29475"/>
                  </a:moveTo>
                  <a:lnTo>
                    <a:pt x="77371" y="29475"/>
                  </a:lnTo>
                  <a:cubicBezTo>
                    <a:pt x="85510" y="29475"/>
                    <a:pt x="92108" y="22877"/>
                    <a:pt x="92108" y="14737"/>
                  </a:cubicBezTo>
                  <a:cubicBezTo>
                    <a:pt x="92108" y="6598"/>
                    <a:pt x="85510" y="0"/>
                    <a:pt x="77371" y="0"/>
                  </a:cubicBezTo>
                  <a:lnTo>
                    <a:pt x="14737" y="0"/>
                  </a:lnTo>
                  <a:cubicBezTo>
                    <a:pt x="6598" y="0"/>
                    <a:pt x="0" y="6598"/>
                    <a:pt x="0" y="14737"/>
                  </a:cubicBezTo>
                  <a:cubicBezTo>
                    <a:pt x="0" y="22877"/>
                    <a:pt x="6598" y="29475"/>
                    <a:pt x="14737" y="29475"/>
                  </a:cubicBezTo>
                  <a:close/>
                </a:path>
              </a:pathLst>
            </a:custGeom>
            <a:grpFill/>
            <a:ln w="14605" cap="flat">
              <a:noFill/>
              <a:prstDash val="solid"/>
              <a:miter/>
            </a:ln>
          </p:spPr>
          <p:txBody>
            <a:bodyPr rtlCol="0" anchor="ctr"/>
            <a:lstStyle/>
            <a:p>
              <a:endParaRPr lang="zh-CN" altLang="en-US"/>
            </a:p>
          </p:txBody>
        </p:sp>
        <p:sp>
          <p:nvSpPr>
            <p:cNvPr id="345" name="任意多边形: 形状 344">
              <a:extLst>
                <a:ext uri="{FF2B5EF4-FFF2-40B4-BE49-F238E27FC236}">
                  <a16:creationId xmlns:a16="http://schemas.microsoft.com/office/drawing/2014/main" id="{378D756B-CC45-4818-8FEB-FB0C685A4FD6}"/>
                </a:ext>
              </a:extLst>
            </p:cNvPr>
            <p:cNvSpPr/>
            <p:nvPr/>
          </p:nvSpPr>
          <p:spPr>
            <a:xfrm>
              <a:off x="435922" y="8133745"/>
              <a:ext cx="71328" cy="29474"/>
            </a:xfrm>
            <a:custGeom>
              <a:avLst/>
              <a:gdLst>
                <a:gd name="connsiteX0" fmla="*/ 56591 w 71328"/>
                <a:gd name="connsiteY0" fmla="*/ 0 h 29474"/>
                <a:gd name="connsiteX1" fmla="*/ 14737 w 71328"/>
                <a:gd name="connsiteY1" fmla="*/ 0 h 29474"/>
                <a:gd name="connsiteX2" fmla="*/ 0 w 71328"/>
                <a:gd name="connsiteY2" fmla="*/ 14737 h 29474"/>
                <a:gd name="connsiteX3" fmla="*/ 14737 w 71328"/>
                <a:gd name="connsiteY3" fmla="*/ 29475 h 29474"/>
                <a:gd name="connsiteX4" fmla="*/ 56591 w 71328"/>
                <a:gd name="connsiteY4" fmla="*/ 29475 h 29474"/>
                <a:gd name="connsiteX5" fmla="*/ 71328 w 71328"/>
                <a:gd name="connsiteY5" fmla="*/ 14737 h 29474"/>
                <a:gd name="connsiteX6" fmla="*/ 56591 w 71328"/>
                <a:gd name="connsiteY6" fmla="*/ 0 h 29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1328" h="29474">
                  <a:moveTo>
                    <a:pt x="56591" y="0"/>
                  </a:moveTo>
                  <a:lnTo>
                    <a:pt x="14737" y="0"/>
                  </a:lnTo>
                  <a:cubicBezTo>
                    <a:pt x="6598" y="0"/>
                    <a:pt x="0" y="6598"/>
                    <a:pt x="0" y="14737"/>
                  </a:cubicBezTo>
                  <a:cubicBezTo>
                    <a:pt x="0" y="22877"/>
                    <a:pt x="6598" y="29475"/>
                    <a:pt x="14737" y="29475"/>
                  </a:cubicBezTo>
                  <a:lnTo>
                    <a:pt x="56591" y="29475"/>
                  </a:lnTo>
                  <a:cubicBezTo>
                    <a:pt x="64731" y="29475"/>
                    <a:pt x="71328" y="22877"/>
                    <a:pt x="71328" y="14737"/>
                  </a:cubicBezTo>
                  <a:cubicBezTo>
                    <a:pt x="71328" y="6598"/>
                    <a:pt x="64731" y="0"/>
                    <a:pt x="56591" y="0"/>
                  </a:cubicBezTo>
                  <a:close/>
                </a:path>
              </a:pathLst>
            </a:custGeom>
            <a:grpFill/>
            <a:ln w="14605" cap="flat">
              <a:noFill/>
              <a:prstDash val="solid"/>
              <a:miter/>
            </a:ln>
          </p:spPr>
          <p:txBody>
            <a:bodyPr rtlCol="0" anchor="ctr"/>
            <a:lstStyle/>
            <a:p>
              <a:endParaRPr lang="zh-CN" altLang="en-US"/>
            </a:p>
          </p:txBody>
        </p:sp>
        <p:sp>
          <p:nvSpPr>
            <p:cNvPr id="346" name="任意多边形: 形状 345">
              <a:extLst>
                <a:ext uri="{FF2B5EF4-FFF2-40B4-BE49-F238E27FC236}">
                  <a16:creationId xmlns:a16="http://schemas.microsoft.com/office/drawing/2014/main" id="{6D190712-7F07-4E6E-B265-9E92E8E3C7D4}"/>
                </a:ext>
              </a:extLst>
            </p:cNvPr>
            <p:cNvSpPr/>
            <p:nvPr/>
          </p:nvSpPr>
          <p:spPr>
            <a:xfrm>
              <a:off x="253032" y="8133745"/>
              <a:ext cx="145604" cy="29474"/>
            </a:xfrm>
            <a:custGeom>
              <a:avLst/>
              <a:gdLst>
                <a:gd name="connsiteX0" fmla="*/ 130867 w 145604"/>
                <a:gd name="connsiteY0" fmla="*/ 0 h 29474"/>
                <a:gd name="connsiteX1" fmla="*/ 14737 w 145604"/>
                <a:gd name="connsiteY1" fmla="*/ 0 h 29474"/>
                <a:gd name="connsiteX2" fmla="*/ 0 w 145604"/>
                <a:gd name="connsiteY2" fmla="*/ 14737 h 29474"/>
                <a:gd name="connsiteX3" fmla="*/ 14737 w 145604"/>
                <a:gd name="connsiteY3" fmla="*/ 29475 h 29474"/>
                <a:gd name="connsiteX4" fmla="*/ 130867 w 145604"/>
                <a:gd name="connsiteY4" fmla="*/ 29475 h 29474"/>
                <a:gd name="connsiteX5" fmla="*/ 145604 w 145604"/>
                <a:gd name="connsiteY5" fmla="*/ 14737 h 29474"/>
                <a:gd name="connsiteX6" fmla="*/ 130867 w 145604"/>
                <a:gd name="connsiteY6" fmla="*/ 0 h 29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5604" h="29474">
                  <a:moveTo>
                    <a:pt x="130867" y="0"/>
                  </a:moveTo>
                  <a:lnTo>
                    <a:pt x="14737" y="0"/>
                  </a:lnTo>
                  <a:cubicBezTo>
                    <a:pt x="6598" y="0"/>
                    <a:pt x="0" y="6598"/>
                    <a:pt x="0" y="14737"/>
                  </a:cubicBezTo>
                  <a:cubicBezTo>
                    <a:pt x="0" y="22877"/>
                    <a:pt x="6598" y="29475"/>
                    <a:pt x="14737" y="29475"/>
                  </a:cubicBezTo>
                  <a:lnTo>
                    <a:pt x="130867" y="29475"/>
                  </a:lnTo>
                  <a:cubicBezTo>
                    <a:pt x="139006" y="29475"/>
                    <a:pt x="145604" y="22877"/>
                    <a:pt x="145604" y="14737"/>
                  </a:cubicBezTo>
                  <a:cubicBezTo>
                    <a:pt x="145604" y="6598"/>
                    <a:pt x="139006" y="0"/>
                    <a:pt x="130867" y="0"/>
                  </a:cubicBezTo>
                  <a:close/>
                </a:path>
              </a:pathLst>
            </a:custGeom>
            <a:grpFill/>
            <a:ln w="14605" cap="flat">
              <a:noFill/>
              <a:prstDash val="solid"/>
              <a:miter/>
            </a:ln>
          </p:spPr>
          <p:txBody>
            <a:bodyPr rtlCol="0" anchor="ctr"/>
            <a:lstStyle/>
            <a:p>
              <a:endParaRPr lang="zh-CN" altLang="en-US"/>
            </a:p>
          </p:txBody>
        </p:sp>
        <p:sp>
          <p:nvSpPr>
            <p:cNvPr id="347" name="任意多边形: 形状 346">
              <a:extLst>
                <a:ext uri="{FF2B5EF4-FFF2-40B4-BE49-F238E27FC236}">
                  <a16:creationId xmlns:a16="http://schemas.microsoft.com/office/drawing/2014/main" id="{F9289069-C6B3-491A-B22B-2E66EA6F9AAA}"/>
                </a:ext>
              </a:extLst>
            </p:cNvPr>
            <p:cNvSpPr/>
            <p:nvPr/>
          </p:nvSpPr>
          <p:spPr>
            <a:xfrm>
              <a:off x="98291" y="7603190"/>
              <a:ext cx="589770" cy="677338"/>
            </a:xfrm>
            <a:custGeom>
              <a:avLst/>
              <a:gdLst>
                <a:gd name="connsiteX0" fmla="*/ 576965 w 589770"/>
                <a:gd name="connsiteY0" fmla="*/ 538072 h 677338"/>
                <a:gd name="connsiteX1" fmla="*/ 540269 w 589770"/>
                <a:gd name="connsiteY1" fmla="*/ 501523 h 677338"/>
                <a:gd name="connsiteX2" fmla="*/ 540269 w 589770"/>
                <a:gd name="connsiteY2" fmla="*/ 105827 h 677338"/>
                <a:gd name="connsiteX3" fmla="*/ 484415 w 589770"/>
                <a:gd name="connsiteY3" fmla="*/ 49973 h 677338"/>
                <a:gd name="connsiteX4" fmla="*/ 125267 w 589770"/>
                <a:gd name="connsiteY4" fmla="*/ 49973 h 677338"/>
                <a:gd name="connsiteX5" fmla="*/ 125267 w 589770"/>
                <a:gd name="connsiteY5" fmla="*/ 14751 h 677338"/>
                <a:gd name="connsiteX6" fmla="*/ 110530 w 589770"/>
                <a:gd name="connsiteY6" fmla="*/ 13 h 677338"/>
                <a:gd name="connsiteX7" fmla="*/ 57328 w 589770"/>
                <a:gd name="connsiteY7" fmla="*/ 13 h 677338"/>
                <a:gd name="connsiteX8" fmla="*/ 0 w 589770"/>
                <a:gd name="connsiteY8" fmla="*/ 54099 h 677338"/>
                <a:gd name="connsiteX9" fmla="*/ 0 w 589770"/>
                <a:gd name="connsiteY9" fmla="*/ 621485 h 677338"/>
                <a:gd name="connsiteX10" fmla="*/ 55854 w 589770"/>
                <a:gd name="connsiteY10" fmla="*/ 677339 h 677338"/>
                <a:gd name="connsiteX11" fmla="*/ 484415 w 589770"/>
                <a:gd name="connsiteY11" fmla="*/ 677339 h 677338"/>
                <a:gd name="connsiteX12" fmla="*/ 540269 w 589770"/>
                <a:gd name="connsiteY12" fmla="*/ 621485 h 677338"/>
                <a:gd name="connsiteX13" fmla="*/ 540269 w 589770"/>
                <a:gd name="connsiteY13" fmla="*/ 612495 h 677338"/>
                <a:gd name="connsiteX14" fmla="*/ 589453 w 589770"/>
                <a:gd name="connsiteY14" fmla="*/ 573891 h 677338"/>
                <a:gd name="connsiteX15" fmla="*/ 576965 w 589770"/>
                <a:gd name="connsiteY15" fmla="*/ 537482 h 677338"/>
                <a:gd name="connsiteX16" fmla="*/ 29475 w 589770"/>
                <a:gd name="connsiteY16" fmla="*/ 54099 h 677338"/>
                <a:gd name="connsiteX17" fmla="*/ 57328 w 589770"/>
                <a:gd name="connsiteY17" fmla="*/ 28899 h 677338"/>
                <a:gd name="connsiteX18" fmla="*/ 95792 w 589770"/>
                <a:gd name="connsiteY18" fmla="*/ 28899 h 677338"/>
                <a:gd name="connsiteX19" fmla="*/ 95792 w 589770"/>
                <a:gd name="connsiteY19" fmla="*/ 566809 h 677338"/>
                <a:gd name="connsiteX20" fmla="*/ 57328 w 589770"/>
                <a:gd name="connsiteY20" fmla="*/ 566809 h 677338"/>
                <a:gd name="connsiteX21" fmla="*/ 29475 w 589770"/>
                <a:gd name="connsiteY21" fmla="*/ 573736 h 677338"/>
                <a:gd name="connsiteX22" fmla="*/ 484415 w 589770"/>
                <a:gd name="connsiteY22" fmla="*/ 648454 h 677338"/>
                <a:gd name="connsiteX23" fmla="*/ 55854 w 589770"/>
                <a:gd name="connsiteY23" fmla="*/ 648454 h 677338"/>
                <a:gd name="connsiteX24" fmla="*/ 30801 w 589770"/>
                <a:gd name="connsiteY24" fmla="*/ 621927 h 677338"/>
                <a:gd name="connsiteX25" fmla="*/ 57328 w 589770"/>
                <a:gd name="connsiteY25" fmla="*/ 596873 h 677338"/>
                <a:gd name="connsiteX26" fmla="*/ 110530 w 589770"/>
                <a:gd name="connsiteY26" fmla="*/ 596873 h 677338"/>
                <a:gd name="connsiteX27" fmla="*/ 125267 w 589770"/>
                <a:gd name="connsiteY27" fmla="*/ 582136 h 677338"/>
                <a:gd name="connsiteX28" fmla="*/ 125267 w 589770"/>
                <a:gd name="connsiteY28" fmla="*/ 79447 h 677338"/>
                <a:gd name="connsiteX29" fmla="*/ 484415 w 589770"/>
                <a:gd name="connsiteY29" fmla="*/ 79447 h 677338"/>
                <a:gd name="connsiteX30" fmla="*/ 510794 w 589770"/>
                <a:gd name="connsiteY30" fmla="*/ 105827 h 677338"/>
                <a:gd name="connsiteX31" fmla="*/ 510794 w 589770"/>
                <a:gd name="connsiteY31" fmla="*/ 472049 h 677338"/>
                <a:gd name="connsiteX32" fmla="*/ 493552 w 589770"/>
                <a:gd name="connsiteY32" fmla="*/ 454806 h 677338"/>
                <a:gd name="connsiteX33" fmla="*/ 472710 w 589770"/>
                <a:gd name="connsiteY33" fmla="*/ 454721 h 677338"/>
                <a:gd name="connsiteX34" fmla="*/ 472625 w 589770"/>
                <a:gd name="connsiteY34" fmla="*/ 454806 h 677338"/>
                <a:gd name="connsiteX35" fmla="*/ 462309 w 589770"/>
                <a:gd name="connsiteY35" fmla="*/ 465122 h 677338"/>
                <a:gd name="connsiteX36" fmla="*/ 438876 w 589770"/>
                <a:gd name="connsiteY36" fmla="*/ 441690 h 677338"/>
                <a:gd name="connsiteX37" fmla="*/ 423103 w 589770"/>
                <a:gd name="connsiteY37" fmla="*/ 212975 h 677338"/>
                <a:gd name="connsiteX38" fmla="*/ 194388 w 589770"/>
                <a:gd name="connsiteY38" fmla="*/ 228749 h 677338"/>
                <a:gd name="connsiteX39" fmla="*/ 183184 w 589770"/>
                <a:gd name="connsiteY39" fmla="*/ 243179 h 677338"/>
                <a:gd name="connsiteX40" fmla="*/ 169479 w 589770"/>
                <a:gd name="connsiteY40" fmla="*/ 243179 h 677338"/>
                <a:gd name="connsiteX41" fmla="*/ 154741 w 589770"/>
                <a:gd name="connsiteY41" fmla="*/ 257916 h 677338"/>
                <a:gd name="connsiteX42" fmla="*/ 166384 w 589770"/>
                <a:gd name="connsiteY42" fmla="*/ 272653 h 677338"/>
                <a:gd name="connsiteX43" fmla="*/ 190258 w 589770"/>
                <a:gd name="connsiteY43" fmla="*/ 442721 h 677338"/>
                <a:gd name="connsiteX44" fmla="*/ 169479 w 589770"/>
                <a:gd name="connsiteY44" fmla="*/ 442721 h 677338"/>
                <a:gd name="connsiteX45" fmla="*/ 154741 w 589770"/>
                <a:gd name="connsiteY45" fmla="*/ 457459 h 677338"/>
                <a:gd name="connsiteX46" fmla="*/ 169479 w 589770"/>
                <a:gd name="connsiteY46" fmla="*/ 472196 h 677338"/>
                <a:gd name="connsiteX47" fmla="*/ 222680 w 589770"/>
                <a:gd name="connsiteY47" fmla="*/ 472196 h 677338"/>
                <a:gd name="connsiteX48" fmla="*/ 417507 w 589770"/>
                <a:gd name="connsiteY48" fmla="*/ 462617 h 677338"/>
                <a:gd name="connsiteX49" fmla="*/ 440940 w 589770"/>
                <a:gd name="connsiteY49" fmla="*/ 486049 h 677338"/>
                <a:gd name="connsiteX50" fmla="*/ 430623 w 589770"/>
                <a:gd name="connsiteY50" fmla="*/ 496513 h 677338"/>
                <a:gd name="connsiteX51" fmla="*/ 430623 w 589770"/>
                <a:gd name="connsiteY51" fmla="*/ 517292 h 677338"/>
                <a:gd name="connsiteX52" fmla="*/ 510352 w 589770"/>
                <a:gd name="connsiteY52" fmla="*/ 597168 h 677338"/>
                <a:gd name="connsiteX53" fmla="*/ 510352 w 589770"/>
                <a:gd name="connsiteY53" fmla="*/ 622074 h 677338"/>
                <a:gd name="connsiteX54" fmla="*/ 484415 w 589770"/>
                <a:gd name="connsiteY54" fmla="*/ 648454 h 677338"/>
                <a:gd name="connsiteX55" fmla="*/ 181711 w 589770"/>
                <a:gd name="connsiteY55" fmla="*/ 338087 h 677338"/>
                <a:gd name="connsiteX56" fmla="*/ 314346 w 589770"/>
                <a:gd name="connsiteY56" fmla="*/ 205451 h 677338"/>
                <a:gd name="connsiteX57" fmla="*/ 446982 w 589770"/>
                <a:gd name="connsiteY57" fmla="*/ 338087 h 677338"/>
                <a:gd name="connsiteX58" fmla="*/ 314346 w 589770"/>
                <a:gd name="connsiteY58" fmla="*/ 470722 h 677338"/>
                <a:gd name="connsiteX59" fmla="*/ 181711 w 589770"/>
                <a:gd name="connsiteY59" fmla="*/ 338087 h 677338"/>
                <a:gd name="connsiteX60" fmla="*/ 556038 w 589770"/>
                <a:gd name="connsiteY60" fmla="*/ 579778 h 677338"/>
                <a:gd name="connsiteX61" fmla="*/ 535258 w 589770"/>
                <a:gd name="connsiteY61" fmla="*/ 579778 h 677338"/>
                <a:gd name="connsiteX62" fmla="*/ 461572 w 589770"/>
                <a:gd name="connsiteY62" fmla="*/ 506092 h 677338"/>
                <a:gd name="connsiteX63" fmla="*/ 482351 w 589770"/>
                <a:gd name="connsiteY63" fmla="*/ 485312 h 677338"/>
                <a:gd name="connsiteX64" fmla="*/ 555301 w 589770"/>
                <a:gd name="connsiteY64" fmla="*/ 558262 h 677338"/>
                <a:gd name="connsiteX65" fmla="*/ 556713 w 589770"/>
                <a:gd name="connsiteY65" fmla="*/ 579056 h 677338"/>
                <a:gd name="connsiteX66" fmla="*/ 556038 w 589770"/>
                <a:gd name="connsiteY66" fmla="*/ 579778 h 677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589770" h="677338">
                  <a:moveTo>
                    <a:pt x="576965" y="538072"/>
                  </a:moveTo>
                  <a:lnTo>
                    <a:pt x="540269" y="501523"/>
                  </a:lnTo>
                  <a:lnTo>
                    <a:pt x="540269" y="105827"/>
                  </a:lnTo>
                  <a:cubicBezTo>
                    <a:pt x="540269" y="74979"/>
                    <a:pt x="515263" y="49973"/>
                    <a:pt x="484415" y="49973"/>
                  </a:cubicBezTo>
                  <a:lnTo>
                    <a:pt x="125267" y="49973"/>
                  </a:lnTo>
                  <a:lnTo>
                    <a:pt x="125267" y="14751"/>
                  </a:lnTo>
                  <a:cubicBezTo>
                    <a:pt x="125267" y="6612"/>
                    <a:pt x="118669" y="13"/>
                    <a:pt x="110530" y="13"/>
                  </a:cubicBezTo>
                  <a:lnTo>
                    <a:pt x="57328" y="13"/>
                  </a:lnTo>
                  <a:cubicBezTo>
                    <a:pt x="26649" y="-651"/>
                    <a:pt x="1120" y="23435"/>
                    <a:pt x="0" y="54099"/>
                  </a:cubicBezTo>
                  <a:lnTo>
                    <a:pt x="0" y="621485"/>
                  </a:lnTo>
                  <a:cubicBezTo>
                    <a:pt x="0" y="652333"/>
                    <a:pt x="25006" y="677339"/>
                    <a:pt x="55854" y="677339"/>
                  </a:cubicBezTo>
                  <a:lnTo>
                    <a:pt x="484415" y="677339"/>
                  </a:lnTo>
                  <a:cubicBezTo>
                    <a:pt x="515263" y="677339"/>
                    <a:pt x="540269" y="652333"/>
                    <a:pt x="540269" y="621485"/>
                  </a:cubicBezTo>
                  <a:lnTo>
                    <a:pt x="540269" y="612495"/>
                  </a:lnTo>
                  <a:cubicBezTo>
                    <a:pt x="564512" y="615416"/>
                    <a:pt x="586532" y="598133"/>
                    <a:pt x="589453" y="573891"/>
                  </a:cubicBezTo>
                  <a:cubicBezTo>
                    <a:pt x="591068" y="560484"/>
                    <a:pt x="586469" y="547075"/>
                    <a:pt x="576965" y="537482"/>
                  </a:cubicBezTo>
                  <a:close/>
                  <a:moveTo>
                    <a:pt x="29475" y="54099"/>
                  </a:moveTo>
                  <a:cubicBezTo>
                    <a:pt x="30269" y="39478"/>
                    <a:pt x="42700" y="28230"/>
                    <a:pt x="57328" y="28899"/>
                  </a:cubicBezTo>
                  <a:lnTo>
                    <a:pt x="95792" y="28899"/>
                  </a:lnTo>
                  <a:lnTo>
                    <a:pt x="95792" y="566809"/>
                  </a:lnTo>
                  <a:lnTo>
                    <a:pt x="57328" y="566809"/>
                  </a:lnTo>
                  <a:cubicBezTo>
                    <a:pt x="47615" y="566789"/>
                    <a:pt x="38047" y="569167"/>
                    <a:pt x="29475" y="573736"/>
                  </a:cubicBezTo>
                  <a:close/>
                  <a:moveTo>
                    <a:pt x="484415" y="648454"/>
                  </a:moveTo>
                  <a:lnTo>
                    <a:pt x="55854" y="648454"/>
                  </a:lnTo>
                  <a:cubicBezTo>
                    <a:pt x="41611" y="648047"/>
                    <a:pt x="30394" y="636170"/>
                    <a:pt x="30801" y="621927"/>
                  </a:cubicBezTo>
                  <a:cubicBezTo>
                    <a:pt x="31208" y="607683"/>
                    <a:pt x="43084" y="596467"/>
                    <a:pt x="57328" y="596873"/>
                  </a:cubicBezTo>
                  <a:lnTo>
                    <a:pt x="110530" y="596873"/>
                  </a:lnTo>
                  <a:cubicBezTo>
                    <a:pt x="118669" y="596873"/>
                    <a:pt x="125267" y="590276"/>
                    <a:pt x="125267" y="582136"/>
                  </a:cubicBezTo>
                  <a:lnTo>
                    <a:pt x="125267" y="79447"/>
                  </a:lnTo>
                  <a:lnTo>
                    <a:pt x="484415" y="79447"/>
                  </a:lnTo>
                  <a:cubicBezTo>
                    <a:pt x="498984" y="79447"/>
                    <a:pt x="510794" y="91258"/>
                    <a:pt x="510794" y="105827"/>
                  </a:cubicBezTo>
                  <a:lnTo>
                    <a:pt x="510794" y="472049"/>
                  </a:lnTo>
                  <a:lnTo>
                    <a:pt x="493552" y="454806"/>
                  </a:lnTo>
                  <a:cubicBezTo>
                    <a:pt x="487820" y="449028"/>
                    <a:pt x="478489" y="448989"/>
                    <a:pt x="472710" y="454721"/>
                  </a:cubicBezTo>
                  <a:cubicBezTo>
                    <a:pt x="472682" y="454749"/>
                    <a:pt x="472653" y="454778"/>
                    <a:pt x="472625" y="454806"/>
                  </a:cubicBezTo>
                  <a:lnTo>
                    <a:pt x="462309" y="465122"/>
                  </a:lnTo>
                  <a:lnTo>
                    <a:pt x="438876" y="441690"/>
                  </a:lnTo>
                  <a:cubicBezTo>
                    <a:pt x="497678" y="374175"/>
                    <a:pt x="490616" y="271776"/>
                    <a:pt x="423103" y="212975"/>
                  </a:cubicBezTo>
                  <a:cubicBezTo>
                    <a:pt x="355589" y="154173"/>
                    <a:pt x="253189" y="161235"/>
                    <a:pt x="194388" y="228749"/>
                  </a:cubicBezTo>
                  <a:cubicBezTo>
                    <a:pt x="190385" y="233344"/>
                    <a:pt x="186645" y="238162"/>
                    <a:pt x="183184" y="243179"/>
                  </a:cubicBezTo>
                  <a:lnTo>
                    <a:pt x="169479" y="243179"/>
                  </a:lnTo>
                  <a:cubicBezTo>
                    <a:pt x="161339" y="243179"/>
                    <a:pt x="154741" y="249777"/>
                    <a:pt x="154741" y="257916"/>
                  </a:cubicBezTo>
                  <a:cubicBezTo>
                    <a:pt x="154584" y="264985"/>
                    <a:pt x="159471" y="271171"/>
                    <a:pt x="166384" y="272653"/>
                  </a:cubicBezTo>
                  <a:cubicBezTo>
                    <a:pt x="140975" y="329216"/>
                    <a:pt x="150258" y="395340"/>
                    <a:pt x="190258" y="442721"/>
                  </a:cubicBezTo>
                  <a:lnTo>
                    <a:pt x="169479" y="442721"/>
                  </a:lnTo>
                  <a:cubicBezTo>
                    <a:pt x="161339" y="442721"/>
                    <a:pt x="154741" y="449319"/>
                    <a:pt x="154741" y="457459"/>
                  </a:cubicBezTo>
                  <a:cubicBezTo>
                    <a:pt x="154741" y="465598"/>
                    <a:pt x="161339" y="472196"/>
                    <a:pt x="169479" y="472196"/>
                  </a:cubicBezTo>
                  <a:lnTo>
                    <a:pt x="222680" y="472196"/>
                  </a:lnTo>
                  <a:cubicBezTo>
                    <a:pt x="282493" y="512803"/>
                    <a:pt x="361965" y="508895"/>
                    <a:pt x="417507" y="462617"/>
                  </a:cubicBezTo>
                  <a:lnTo>
                    <a:pt x="440940" y="486049"/>
                  </a:lnTo>
                  <a:lnTo>
                    <a:pt x="430623" y="496513"/>
                  </a:lnTo>
                  <a:cubicBezTo>
                    <a:pt x="424910" y="502260"/>
                    <a:pt x="424910" y="511545"/>
                    <a:pt x="430623" y="517292"/>
                  </a:cubicBezTo>
                  <a:lnTo>
                    <a:pt x="510352" y="597168"/>
                  </a:lnTo>
                  <a:lnTo>
                    <a:pt x="510352" y="622074"/>
                  </a:lnTo>
                  <a:cubicBezTo>
                    <a:pt x="510354" y="636472"/>
                    <a:pt x="498811" y="648212"/>
                    <a:pt x="484415" y="648454"/>
                  </a:cubicBezTo>
                  <a:close/>
                  <a:moveTo>
                    <a:pt x="181711" y="338087"/>
                  </a:moveTo>
                  <a:cubicBezTo>
                    <a:pt x="181711" y="264834"/>
                    <a:pt x="241093" y="205451"/>
                    <a:pt x="314346" y="205451"/>
                  </a:cubicBezTo>
                  <a:cubicBezTo>
                    <a:pt x="387599" y="205451"/>
                    <a:pt x="446982" y="264834"/>
                    <a:pt x="446982" y="338087"/>
                  </a:cubicBezTo>
                  <a:cubicBezTo>
                    <a:pt x="446982" y="411340"/>
                    <a:pt x="387599" y="470722"/>
                    <a:pt x="314346" y="470722"/>
                  </a:cubicBezTo>
                  <a:cubicBezTo>
                    <a:pt x="241093" y="470722"/>
                    <a:pt x="181711" y="411340"/>
                    <a:pt x="181711" y="338087"/>
                  </a:cubicBezTo>
                  <a:close/>
                  <a:moveTo>
                    <a:pt x="556038" y="579778"/>
                  </a:moveTo>
                  <a:cubicBezTo>
                    <a:pt x="550290" y="585492"/>
                    <a:pt x="541006" y="585492"/>
                    <a:pt x="535258" y="579778"/>
                  </a:cubicBezTo>
                  <a:lnTo>
                    <a:pt x="461572" y="506092"/>
                  </a:lnTo>
                  <a:lnTo>
                    <a:pt x="482351" y="485312"/>
                  </a:lnTo>
                  <a:lnTo>
                    <a:pt x="555301" y="558262"/>
                  </a:lnTo>
                  <a:cubicBezTo>
                    <a:pt x="561433" y="563614"/>
                    <a:pt x="562065" y="572924"/>
                    <a:pt x="556713" y="579056"/>
                  </a:cubicBezTo>
                  <a:cubicBezTo>
                    <a:pt x="556496" y="579304"/>
                    <a:pt x="556271" y="579545"/>
                    <a:pt x="556038" y="579778"/>
                  </a:cubicBezTo>
                  <a:close/>
                </a:path>
              </a:pathLst>
            </a:custGeom>
            <a:grpFill/>
            <a:ln w="14605" cap="flat">
              <a:noFill/>
              <a:prstDash val="solid"/>
              <a:miter/>
            </a:ln>
          </p:spPr>
          <p:txBody>
            <a:bodyPr rtlCol="0" anchor="ctr"/>
            <a:lstStyle/>
            <a:p>
              <a:endParaRPr lang="zh-CN" altLang="en-US"/>
            </a:p>
          </p:txBody>
        </p:sp>
        <p:sp>
          <p:nvSpPr>
            <p:cNvPr id="348" name="任意多边形: 形状 347">
              <a:extLst>
                <a:ext uri="{FF2B5EF4-FFF2-40B4-BE49-F238E27FC236}">
                  <a16:creationId xmlns:a16="http://schemas.microsoft.com/office/drawing/2014/main" id="{F7FB7ABC-28B1-4D7F-B011-3983BBD33BF7}"/>
                </a:ext>
              </a:extLst>
            </p:cNvPr>
            <p:cNvSpPr/>
            <p:nvPr/>
          </p:nvSpPr>
          <p:spPr>
            <a:xfrm>
              <a:off x="343814" y="7873927"/>
              <a:ext cx="137646" cy="146341"/>
            </a:xfrm>
            <a:custGeom>
              <a:avLst/>
              <a:gdLst>
                <a:gd name="connsiteX0" fmla="*/ 113035 w 137646"/>
                <a:gd name="connsiteY0" fmla="*/ 130867 h 146341"/>
                <a:gd name="connsiteX1" fmla="*/ 98298 w 137646"/>
                <a:gd name="connsiteY1" fmla="*/ 116130 h 146341"/>
                <a:gd name="connsiteX2" fmla="*/ 83560 w 137646"/>
                <a:gd name="connsiteY2" fmla="*/ 116130 h 146341"/>
                <a:gd name="connsiteX3" fmla="*/ 83560 w 137646"/>
                <a:gd name="connsiteY3" fmla="*/ 28738 h 146341"/>
                <a:gd name="connsiteX4" fmla="*/ 108172 w 137646"/>
                <a:gd name="connsiteY4" fmla="*/ 28738 h 146341"/>
                <a:gd name="connsiteX5" fmla="*/ 108172 w 137646"/>
                <a:gd name="connsiteY5" fmla="*/ 33896 h 146341"/>
                <a:gd name="connsiteX6" fmla="*/ 122909 w 137646"/>
                <a:gd name="connsiteY6" fmla="*/ 48633 h 146341"/>
                <a:gd name="connsiteX7" fmla="*/ 137646 w 137646"/>
                <a:gd name="connsiteY7" fmla="*/ 33896 h 146341"/>
                <a:gd name="connsiteX8" fmla="*/ 137646 w 137646"/>
                <a:gd name="connsiteY8" fmla="*/ 14737 h 146341"/>
                <a:gd name="connsiteX9" fmla="*/ 122909 w 137646"/>
                <a:gd name="connsiteY9" fmla="*/ 0 h 146341"/>
                <a:gd name="connsiteX10" fmla="*/ 14737 w 137646"/>
                <a:gd name="connsiteY10" fmla="*/ 0 h 146341"/>
                <a:gd name="connsiteX11" fmla="*/ 0 w 137646"/>
                <a:gd name="connsiteY11" fmla="*/ 14737 h 146341"/>
                <a:gd name="connsiteX12" fmla="*/ 0 w 137646"/>
                <a:gd name="connsiteY12" fmla="*/ 33896 h 146341"/>
                <a:gd name="connsiteX13" fmla="*/ 14737 w 137646"/>
                <a:gd name="connsiteY13" fmla="*/ 48633 h 146341"/>
                <a:gd name="connsiteX14" fmla="*/ 29475 w 137646"/>
                <a:gd name="connsiteY14" fmla="*/ 33896 h 146341"/>
                <a:gd name="connsiteX15" fmla="*/ 29475 w 137646"/>
                <a:gd name="connsiteY15" fmla="*/ 29475 h 146341"/>
                <a:gd name="connsiteX16" fmla="*/ 54086 w 137646"/>
                <a:gd name="connsiteY16" fmla="*/ 29475 h 146341"/>
                <a:gd name="connsiteX17" fmla="*/ 54086 w 137646"/>
                <a:gd name="connsiteY17" fmla="*/ 116867 h 146341"/>
                <a:gd name="connsiteX18" fmla="*/ 40085 w 137646"/>
                <a:gd name="connsiteY18" fmla="*/ 116867 h 146341"/>
                <a:gd name="connsiteX19" fmla="*/ 25348 w 137646"/>
                <a:gd name="connsiteY19" fmla="*/ 131604 h 146341"/>
                <a:gd name="connsiteX20" fmla="*/ 40085 w 137646"/>
                <a:gd name="connsiteY20" fmla="*/ 146341 h 146341"/>
                <a:gd name="connsiteX21" fmla="*/ 98298 w 137646"/>
                <a:gd name="connsiteY21" fmla="*/ 146341 h 146341"/>
                <a:gd name="connsiteX22" fmla="*/ 113054 w 137646"/>
                <a:gd name="connsiteY22" fmla="*/ 131623 h 146341"/>
                <a:gd name="connsiteX23" fmla="*/ 113035 w 137646"/>
                <a:gd name="connsiteY23" fmla="*/ 130867 h 1463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37646" h="146341">
                  <a:moveTo>
                    <a:pt x="113035" y="130867"/>
                  </a:moveTo>
                  <a:cubicBezTo>
                    <a:pt x="113035" y="122728"/>
                    <a:pt x="106437" y="116130"/>
                    <a:pt x="98298" y="116130"/>
                  </a:cubicBezTo>
                  <a:lnTo>
                    <a:pt x="83560" y="116130"/>
                  </a:lnTo>
                  <a:lnTo>
                    <a:pt x="83560" y="28738"/>
                  </a:lnTo>
                  <a:lnTo>
                    <a:pt x="108172" y="28738"/>
                  </a:lnTo>
                  <a:lnTo>
                    <a:pt x="108172" y="33896"/>
                  </a:lnTo>
                  <a:cubicBezTo>
                    <a:pt x="108172" y="42035"/>
                    <a:pt x="114770" y="48633"/>
                    <a:pt x="122909" y="48633"/>
                  </a:cubicBezTo>
                  <a:cubicBezTo>
                    <a:pt x="131048" y="48633"/>
                    <a:pt x="137646" y="42035"/>
                    <a:pt x="137646" y="33896"/>
                  </a:cubicBezTo>
                  <a:lnTo>
                    <a:pt x="137646" y="14737"/>
                  </a:lnTo>
                  <a:cubicBezTo>
                    <a:pt x="137646" y="6598"/>
                    <a:pt x="131048" y="0"/>
                    <a:pt x="122909" y="0"/>
                  </a:cubicBezTo>
                  <a:lnTo>
                    <a:pt x="14737" y="0"/>
                  </a:lnTo>
                  <a:cubicBezTo>
                    <a:pt x="6598" y="0"/>
                    <a:pt x="0" y="6598"/>
                    <a:pt x="0" y="14737"/>
                  </a:cubicBezTo>
                  <a:lnTo>
                    <a:pt x="0" y="33896"/>
                  </a:lnTo>
                  <a:cubicBezTo>
                    <a:pt x="0" y="42035"/>
                    <a:pt x="6598" y="48633"/>
                    <a:pt x="14737" y="48633"/>
                  </a:cubicBezTo>
                  <a:cubicBezTo>
                    <a:pt x="22877" y="48633"/>
                    <a:pt x="29475" y="42035"/>
                    <a:pt x="29475" y="33896"/>
                  </a:cubicBezTo>
                  <a:lnTo>
                    <a:pt x="29475" y="29475"/>
                  </a:lnTo>
                  <a:lnTo>
                    <a:pt x="54086" y="29475"/>
                  </a:lnTo>
                  <a:lnTo>
                    <a:pt x="54086" y="116867"/>
                  </a:lnTo>
                  <a:lnTo>
                    <a:pt x="40085" y="116867"/>
                  </a:lnTo>
                  <a:cubicBezTo>
                    <a:pt x="31946" y="116867"/>
                    <a:pt x="25348" y="123465"/>
                    <a:pt x="25348" y="131604"/>
                  </a:cubicBezTo>
                  <a:cubicBezTo>
                    <a:pt x="25348" y="139743"/>
                    <a:pt x="31946" y="146341"/>
                    <a:pt x="40085" y="146341"/>
                  </a:cubicBezTo>
                  <a:lnTo>
                    <a:pt x="98298" y="146341"/>
                  </a:lnTo>
                  <a:cubicBezTo>
                    <a:pt x="106437" y="146352"/>
                    <a:pt x="113044" y="139761"/>
                    <a:pt x="113054" y="131623"/>
                  </a:cubicBezTo>
                  <a:cubicBezTo>
                    <a:pt x="113054" y="131371"/>
                    <a:pt x="113048" y="131119"/>
                    <a:pt x="113035" y="130867"/>
                  </a:cubicBezTo>
                  <a:close/>
                </a:path>
              </a:pathLst>
            </a:custGeom>
            <a:grpFill/>
            <a:ln w="14605" cap="flat">
              <a:noFill/>
              <a:prstDash val="solid"/>
              <a:miter/>
            </a:ln>
          </p:spPr>
          <p:txBody>
            <a:bodyPr rtlCol="0" anchor="ctr"/>
            <a:lstStyle/>
            <a:p>
              <a:endParaRPr lang="zh-CN" altLang="en-US"/>
            </a:p>
          </p:txBody>
        </p:sp>
      </p:grpSp>
      <p:cxnSp>
        <p:nvCxnSpPr>
          <p:cNvPr id="254" name="直接连接符 253">
            <a:extLst>
              <a:ext uri="{FF2B5EF4-FFF2-40B4-BE49-F238E27FC236}">
                <a16:creationId xmlns:a16="http://schemas.microsoft.com/office/drawing/2014/main" id="{8DA2DAB9-4FE5-4624-8F1C-CE7F490634AA}"/>
              </a:ext>
            </a:extLst>
          </p:cNvPr>
          <p:cNvCxnSpPr>
            <a:cxnSpLocks/>
          </p:cNvCxnSpPr>
          <p:nvPr/>
        </p:nvCxnSpPr>
        <p:spPr>
          <a:xfrm>
            <a:off x="10248832" y="4721739"/>
            <a:ext cx="466725" cy="0"/>
          </a:xfrm>
          <a:prstGeom prst="line">
            <a:avLst/>
          </a:prstGeom>
          <a:ln w="31750" cap="rnd"/>
        </p:spPr>
        <p:style>
          <a:lnRef idx="1">
            <a:schemeClr val="accent1"/>
          </a:lnRef>
          <a:fillRef idx="0">
            <a:schemeClr val="accent1"/>
          </a:fillRef>
          <a:effectRef idx="0">
            <a:schemeClr val="accent1"/>
          </a:effectRef>
          <a:fontRef idx="minor">
            <a:schemeClr val="tx1"/>
          </a:fontRef>
        </p:style>
      </p:cxnSp>
      <p:sp>
        <p:nvSpPr>
          <p:cNvPr id="255" name="TextBox 16">
            <a:extLst>
              <a:ext uri="{FF2B5EF4-FFF2-40B4-BE49-F238E27FC236}">
                <a16:creationId xmlns:a16="http://schemas.microsoft.com/office/drawing/2014/main" id="{765C9212-72C1-4CF3-AF4A-2BFDB296E812}"/>
              </a:ext>
            </a:extLst>
          </p:cNvPr>
          <p:cNvSpPr txBox="1"/>
          <p:nvPr/>
        </p:nvSpPr>
        <p:spPr>
          <a:xfrm>
            <a:off x="9798118" y="4282380"/>
            <a:ext cx="1368152" cy="400110"/>
          </a:xfrm>
          <a:prstGeom prst="rect">
            <a:avLst/>
          </a:prstGeom>
          <a:noFill/>
        </p:spPr>
        <p:txBody>
          <a:bodyPr wrap="square" rtlCol="0">
            <a:noAutofit/>
          </a:bodyPr>
          <a:lstStyle>
            <a:defPPr>
              <a:defRPr lang="zh-CN"/>
            </a:defPPr>
            <a:lvl1pPr algn="ctr">
              <a:defRPr sz="2000">
                <a:gradFill flip="none" rotWithShape="1">
                  <a:gsLst>
                    <a:gs pos="0">
                      <a:schemeClr val="accent1">
                        <a:lumMod val="60000"/>
                        <a:lumOff val="40000"/>
                      </a:schemeClr>
                    </a:gs>
                    <a:gs pos="100000">
                      <a:schemeClr val="accent1"/>
                    </a:gs>
                  </a:gsLst>
                  <a:lin ang="5400000" scaled="1"/>
                  <a:tileRect/>
                </a:gradFill>
                <a:latin typeface="+mj-lt"/>
                <a:ea typeface="+mj-ea"/>
              </a:defRPr>
            </a:lvl1pPr>
          </a:lstStyle>
          <a:p>
            <a:r>
              <a:rPr lang="zh-CN" altLang="en-US"/>
              <a:t>售后网点</a:t>
            </a:r>
            <a:endParaRPr lang="zh-CN" altLang="en-US" dirty="0"/>
          </a:p>
        </p:txBody>
      </p:sp>
      <p:sp>
        <p:nvSpPr>
          <p:cNvPr id="256" name="TextBox 17">
            <a:extLst>
              <a:ext uri="{FF2B5EF4-FFF2-40B4-BE49-F238E27FC236}">
                <a16:creationId xmlns:a16="http://schemas.microsoft.com/office/drawing/2014/main" id="{C5B4FD23-37CF-457D-BA4C-ECF0AA1650F5}"/>
              </a:ext>
            </a:extLst>
          </p:cNvPr>
          <p:cNvSpPr txBox="1"/>
          <p:nvPr/>
        </p:nvSpPr>
        <p:spPr>
          <a:xfrm>
            <a:off x="9546877" y="4829401"/>
            <a:ext cx="1870635" cy="914609"/>
          </a:xfrm>
          <a:prstGeom prst="rect">
            <a:avLst/>
          </a:prstGeom>
          <a:noFill/>
        </p:spPr>
        <p:txBody>
          <a:bodyPr wrap="square" rtlCol="0">
            <a:noAutofit/>
          </a:bodyPr>
          <a:lstStyle>
            <a:defPPr>
              <a:defRPr lang="zh-CN"/>
            </a:defPPr>
            <a:lvl1pPr algn="ctr">
              <a:lnSpc>
                <a:spcPct val="130000"/>
              </a:lnSpc>
              <a:defRPr sz="1400">
                <a:solidFill>
                  <a:schemeClr val="tx1">
                    <a:lumMod val="75000"/>
                    <a:lumOff val="25000"/>
                    <a:alpha val="80000"/>
                  </a:schemeClr>
                </a:solidFill>
                <a:latin typeface="+mn-ea"/>
              </a:defRPr>
            </a:lvl1pPr>
          </a:lstStyle>
          <a:p>
            <a:r>
              <a:rPr lang="zh-CN" altLang="en-US" dirty="0"/>
              <a:t>点击输入说明的文字内容点击输入说明的文字输入说明</a:t>
            </a:r>
          </a:p>
        </p:txBody>
      </p:sp>
      <p:sp>
        <p:nvSpPr>
          <p:cNvPr id="257" name="文本框 256">
            <a:extLst>
              <a:ext uri="{FF2B5EF4-FFF2-40B4-BE49-F238E27FC236}">
                <a16:creationId xmlns:a16="http://schemas.microsoft.com/office/drawing/2014/main" id="{A858CDCC-F2B0-4D42-9727-5001F863C47C}"/>
              </a:ext>
            </a:extLst>
          </p:cNvPr>
          <p:cNvSpPr txBox="1"/>
          <p:nvPr/>
        </p:nvSpPr>
        <p:spPr>
          <a:xfrm>
            <a:off x="9712159" y="3612351"/>
            <a:ext cx="1540070" cy="523220"/>
          </a:xfrm>
          <a:prstGeom prst="rect">
            <a:avLst/>
          </a:prstGeom>
          <a:noFill/>
        </p:spPr>
        <p:txBody>
          <a:bodyPr wrap="square" rtlCol="0">
            <a:noAutofit/>
          </a:bodyPr>
          <a:lstStyle/>
          <a:p>
            <a:pPr algn="ctr"/>
            <a:r>
              <a:rPr lang="en-US" altLang="zh-CN" sz="2800">
                <a:gradFill>
                  <a:gsLst>
                    <a:gs pos="0">
                      <a:schemeClr val="accent2">
                        <a:lumMod val="60000"/>
                        <a:lumOff val="40000"/>
                      </a:schemeClr>
                    </a:gs>
                    <a:gs pos="100000">
                      <a:schemeClr val="accent2"/>
                    </a:gs>
                  </a:gsLst>
                  <a:lin ang="5400000" scaled="1"/>
                </a:gradFill>
                <a:latin typeface="+mj-lt"/>
                <a:ea typeface="+mj-ea"/>
              </a:rPr>
              <a:t>125</a:t>
            </a:r>
            <a:r>
              <a:rPr lang="zh-CN" altLang="en-US" sz="1400">
                <a:gradFill>
                  <a:gsLst>
                    <a:gs pos="0">
                      <a:schemeClr val="accent2">
                        <a:lumMod val="60000"/>
                        <a:lumOff val="40000"/>
                      </a:schemeClr>
                    </a:gs>
                    <a:gs pos="100000">
                      <a:schemeClr val="accent2"/>
                    </a:gs>
                  </a:gsLst>
                  <a:lin ang="5400000" scaled="1"/>
                </a:gradFill>
                <a:latin typeface="+mn-ea"/>
              </a:rPr>
              <a:t>个</a:t>
            </a:r>
          </a:p>
        </p:txBody>
      </p:sp>
      <p:sp>
        <p:nvSpPr>
          <p:cNvPr id="259" name="Oval 14+">
            <a:extLst>
              <a:ext uri="{FF2B5EF4-FFF2-40B4-BE49-F238E27FC236}">
                <a16:creationId xmlns:a16="http://schemas.microsoft.com/office/drawing/2014/main" id="{89447391-1247-494A-BFF8-9661A7D267AA}"/>
              </a:ext>
            </a:extLst>
          </p:cNvPr>
          <p:cNvSpPr/>
          <p:nvPr/>
        </p:nvSpPr>
        <p:spPr>
          <a:xfrm>
            <a:off x="9662378" y="1814196"/>
            <a:ext cx="1645284" cy="1645284"/>
          </a:xfrm>
          <a:prstGeom prst="ellipse">
            <a:avLst/>
          </a:prstGeom>
          <a:solidFill>
            <a:schemeClr val="bg1"/>
          </a:solidFill>
          <a:ln>
            <a:solidFill>
              <a:schemeClr val="accent1">
                <a:shade val="5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0" name="椭圆 259">
            <a:extLst>
              <a:ext uri="{FF2B5EF4-FFF2-40B4-BE49-F238E27FC236}">
                <a16:creationId xmlns:a16="http://schemas.microsoft.com/office/drawing/2014/main" id="{88EB8002-3FED-405B-BEFF-CED2F1CF772D}"/>
              </a:ext>
            </a:extLst>
          </p:cNvPr>
          <p:cNvSpPr/>
          <p:nvPr/>
        </p:nvSpPr>
        <p:spPr>
          <a:xfrm>
            <a:off x="9874508" y="2026326"/>
            <a:ext cx="1221024" cy="1221024"/>
          </a:xfrm>
          <a:prstGeom prst="ellipse">
            <a:avLst/>
          </a:prstGeom>
          <a:gradFill flip="none" rotWithShape="1">
            <a:gsLst>
              <a:gs pos="0">
                <a:schemeClr val="accent1">
                  <a:lumMod val="60000"/>
                  <a:lumOff val="40000"/>
                </a:schemeClr>
              </a:gs>
              <a:gs pos="90000">
                <a:schemeClr val="accent1"/>
              </a:gs>
            </a:gsLst>
            <a:path path="circle">
              <a:fillToRect r="100000" b="100000"/>
            </a:path>
            <a:tileRect l="-100000" t="-100000"/>
          </a:gradFill>
          <a:ln>
            <a:noFill/>
          </a:ln>
          <a:effectLst>
            <a:outerShdw blurRad="152400" dist="215900" dir="5400000" sx="90000" sy="90000" algn="t" rotWithShape="0">
              <a:schemeClr val="accent1">
                <a:lumMod val="50000"/>
                <a:alpha val="3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1" name="Oval 14++">
            <a:extLst>
              <a:ext uri="{FF2B5EF4-FFF2-40B4-BE49-F238E27FC236}">
                <a16:creationId xmlns:a16="http://schemas.microsoft.com/office/drawing/2014/main" id="{1E84E99F-B507-453E-835C-03C2C458CF57}"/>
              </a:ext>
            </a:extLst>
          </p:cNvPr>
          <p:cNvSpPr/>
          <p:nvPr/>
        </p:nvSpPr>
        <p:spPr>
          <a:xfrm>
            <a:off x="9777404" y="1929222"/>
            <a:ext cx="1415232" cy="1415232"/>
          </a:xfrm>
          <a:prstGeom prst="arc">
            <a:avLst>
              <a:gd name="adj1" fmla="val 16034282"/>
              <a:gd name="adj2" fmla="val 1932174"/>
            </a:avLst>
          </a:prstGeom>
          <a:noFill/>
          <a:ln w="9525">
            <a:gradFill flip="none" rotWithShape="1">
              <a:gsLst>
                <a:gs pos="0">
                  <a:schemeClr val="accent1"/>
                </a:gs>
                <a:gs pos="88000">
                  <a:schemeClr val="accent1">
                    <a:alpha val="0"/>
                  </a:schemeClr>
                </a:gs>
              </a:gsLst>
              <a:lin ang="5400000" scaled="1"/>
              <a:tileRect/>
            </a:gradFill>
            <a:prstDash val="sysDash"/>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2" name="Oval 14+++">
            <a:extLst>
              <a:ext uri="{FF2B5EF4-FFF2-40B4-BE49-F238E27FC236}">
                <a16:creationId xmlns:a16="http://schemas.microsoft.com/office/drawing/2014/main" id="{1279A2D9-7618-457C-B190-9F6143E00039}"/>
              </a:ext>
            </a:extLst>
          </p:cNvPr>
          <p:cNvSpPr/>
          <p:nvPr/>
        </p:nvSpPr>
        <p:spPr>
          <a:xfrm>
            <a:off x="9777404" y="1929222"/>
            <a:ext cx="1415232" cy="1415232"/>
          </a:xfrm>
          <a:prstGeom prst="arc">
            <a:avLst>
              <a:gd name="adj1" fmla="val 5785468"/>
              <a:gd name="adj2" fmla="val 13495375"/>
            </a:avLst>
          </a:prstGeom>
          <a:noFill/>
          <a:ln w="9525">
            <a:gradFill flip="none" rotWithShape="1">
              <a:gsLst>
                <a:gs pos="0">
                  <a:schemeClr val="accent1"/>
                </a:gs>
                <a:gs pos="85000">
                  <a:schemeClr val="accent1">
                    <a:alpha val="0"/>
                  </a:schemeClr>
                </a:gs>
              </a:gsLst>
              <a:lin ang="16200000" scaled="1"/>
              <a:tileRect/>
            </a:gradFill>
            <a:prstDash val="sysDash"/>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21" name="组合 20">
            <a:extLst>
              <a:ext uri="{FF2B5EF4-FFF2-40B4-BE49-F238E27FC236}">
                <a16:creationId xmlns:a16="http://schemas.microsoft.com/office/drawing/2014/main" id="{A3AC5AF9-6F70-4FED-979C-2D499E72A844}"/>
              </a:ext>
            </a:extLst>
          </p:cNvPr>
          <p:cNvGrpSpPr>
            <a:grpSpLocks/>
          </p:cNvGrpSpPr>
          <p:nvPr/>
        </p:nvGrpSpPr>
        <p:grpSpPr>
          <a:xfrm>
            <a:off x="10172427" y="2395893"/>
            <a:ext cx="625187" cy="481890"/>
            <a:chOff x="-1305867" y="8855771"/>
            <a:chExt cx="783139" cy="638650"/>
          </a:xfrm>
          <a:solidFill>
            <a:schemeClr val="bg1"/>
          </a:solidFill>
        </p:grpSpPr>
        <p:sp>
          <p:nvSpPr>
            <p:cNvPr id="351" name="任意多边形: 形状 350">
              <a:extLst>
                <a:ext uri="{FF2B5EF4-FFF2-40B4-BE49-F238E27FC236}">
                  <a16:creationId xmlns:a16="http://schemas.microsoft.com/office/drawing/2014/main" id="{9EE063AF-7076-403C-B5A1-F4BDB2A13471}"/>
                </a:ext>
              </a:extLst>
            </p:cNvPr>
            <p:cNvSpPr/>
            <p:nvPr/>
          </p:nvSpPr>
          <p:spPr>
            <a:xfrm>
              <a:off x="-1256792" y="8899983"/>
              <a:ext cx="29474" cy="29474"/>
            </a:xfrm>
            <a:custGeom>
              <a:avLst/>
              <a:gdLst>
                <a:gd name="connsiteX0" fmla="*/ 29475 w 29474"/>
                <a:gd name="connsiteY0" fmla="*/ 14737 h 29474"/>
                <a:gd name="connsiteX1" fmla="*/ 14737 w 29474"/>
                <a:gd name="connsiteY1" fmla="*/ 29475 h 29474"/>
                <a:gd name="connsiteX2" fmla="*/ 0 w 29474"/>
                <a:gd name="connsiteY2" fmla="*/ 14737 h 29474"/>
                <a:gd name="connsiteX3" fmla="*/ 14737 w 29474"/>
                <a:gd name="connsiteY3" fmla="*/ 0 h 29474"/>
                <a:gd name="connsiteX4" fmla="*/ 29475 w 29474"/>
                <a:gd name="connsiteY4" fmla="*/ 14737 h 294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74" h="29474">
                  <a:moveTo>
                    <a:pt x="29475" y="14737"/>
                  </a:moveTo>
                  <a:cubicBezTo>
                    <a:pt x="29475" y="22876"/>
                    <a:pt x="22876" y="29475"/>
                    <a:pt x="14737" y="29475"/>
                  </a:cubicBezTo>
                  <a:cubicBezTo>
                    <a:pt x="6598" y="29475"/>
                    <a:pt x="0" y="22876"/>
                    <a:pt x="0" y="14737"/>
                  </a:cubicBezTo>
                  <a:cubicBezTo>
                    <a:pt x="0" y="6598"/>
                    <a:pt x="6598" y="0"/>
                    <a:pt x="14737" y="0"/>
                  </a:cubicBezTo>
                  <a:cubicBezTo>
                    <a:pt x="22876" y="0"/>
                    <a:pt x="29475" y="6598"/>
                    <a:pt x="29475" y="14737"/>
                  </a:cubicBezTo>
                  <a:close/>
                </a:path>
              </a:pathLst>
            </a:custGeom>
            <a:grpFill/>
            <a:ln w="14605" cap="flat">
              <a:noFill/>
              <a:prstDash val="solid"/>
              <a:miter/>
            </a:ln>
          </p:spPr>
          <p:txBody>
            <a:bodyPr rtlCol="0" anchor="ctr"/>
            <a:lstStyle/>
            <a:p>
              <a:endParaRPr lang="zh-CN" altLang="en-US"/>
            </a:p>
          </p:txBody>
        </p:sp>
        <p:sp>
          <p:nvSpPr>
            <p:cNvPr id="352" name="任意多边形: 形状 351">
              <a:extLst>
                <a:ext uri="{FF2B5EF4-FFF2-40B4-BE49-F238E27FC236}">
                  <a16:creationId xmlns:a16="http://schemas.microsoft.com/office/drawing/2014/main" id="{03F6E3B8-5290-4711-AB05-59B3BCDE6D64}"/>
                </a:ext>
              </a:extLst>
            </p:cNvPr>
            <p:cNvSpPr/>
            <p:nvPr/>
          </p:nvSpPr>
          <p:spPr>
            <a:xfrm>
              <a:off x="-1158494" y="8899983"/>
              <a:ext cx="29474" cy="29474"/>
            </a:xfrm>
            <a:custGeom>
              <a:avLst/>
              <a:gdLst>
                <a:gd name="connsiteX0" fmla="*/ 29475 w 29474"/>
                <a:gd name="connsiteY0" fmla="*/ 14737 h 29474"/>
                <a:gd name="connsiteX1" fmla="*/ 14737 w 29474"/>
                <a:gd name="connsiteY1" fmla="*/ 29475 h 29474"/>
                <a:gd name="connsiteX2" fmla="*/ 0 w 29474"/>
                <a:gd name="connsiteY2" fmla="*/ 14737 h 29474"/>
                <a:gd name="connsiteX3" fmla="*/ 14737 w 29474"/>
                <a:gd name="connsiteY3" fmla="*/ 0 h 29474"/>
                <a:gd name="connsiteX4" fmla="*/ 29475 w 29474"/>
                <a:gd name="connsiteY4" fmla="*/ 14737 h 294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74" h="29474">
                  <a:moveTo>
                    <a:pt x="29475" y="14737"/>
                  </a:moveTo>
                  <a:cubicBezTo>
                    <a:pt x="29475" y="22876"/>
                    <a:pt x="22876" y="29475"/>
                    <a:pt x="14737" y="29475"/>
                  </a:cubicBezTo>
                  <a:cubicBezTo>
                    <a:pt x="6598" y="29475"/>
                    <a:pt x="0" y="22876"/>
                    <a:pt x="0" y="14737"/>
                  </a:cubicBezTo>
                  <a:cubicBezTo>
                    <a:pt x="0" y="6598"/>
                    <a:pt x="6598" y="0"/>
                    <a:pt x="14737" y="0"/>
                  </a:cubicBezTo>
                  <a:cubicBezTo>
                    <a:pt x="22876" y="0"/>
                    <a:pt x="29475" y="6598"/>
                    <a:pt x="29475" y="14737"/>
                  </a:cubicBezTo>
                  <a:close/>
                </a:path>
              </a:pathLst>
            </a:custGeom>
            <a:grpFill/>
            <a:ln w="14605" cap="flat">
              <a:noFill/>
              <a:prstDash val="solid"/>
              <a:miter/>
            </a:ln>
          </p:spPr>
          <p:txBody>
            <a:bodyPr rtlCol="0" anchor="ctr"/>
            <a:lstStyle/>
            <a:p>
              <a:endParaRPr lang="zh-CN" altLang="en-US"/>
            </a:p>
          </p:txBody>
        </p:sp>
        <p:sp>
          <p:nvSpPr>
            <p:cNvPr id="353" name="任意多边形: 形状 352">
              <a:extLst>
                <a:ext uri="{FF2B5EF4-FFF2-40B4-BE49-F238E27FC236}">
                  <a16:creationId xmlns:a16="http://schemas.microsoft.com/office/drawing/2014/main" id="{374E373A-6759-4D3B-8549-FA3F827D0228}"/>
                </a:ext>
              </a:extLst>
            </p:cNvPr>
            <p:cNvSpPr/>
            <p:nvPr/>
          </p:nvSpPr>
          <p:spPr>
            <a:xfrm>
              <a:off x="-1207569" y="8899983"/>
              <a:ext cx="29474" cy="29474"/>
            </a:xfrm>
            <a:custGeom>
              <a:avLst/>
              <a:gdLst>
                <a:gd name="connsiteX0" fmla="*/ 29475 w 29474"/>
                <a:gd name="connsiteY0" fmla="*/ 14737 h 29474"/>
                <a:gd name="connsiteX1" fmla="*/ 14737 w 29474"/>
                <a:gd name="connsiteY1" fmla="*/ 29475 h 29474"/>
                <a:gd name="connsiteX2" fmla="*/ 0 w 29474"/>
                <a:gd name="connsiteY2" fmla="*/ 14737 h 29474"/>
                <a:gd name="connsiteX3" fmla="*/ 14737 w 29474"/>
                <a:gd name="connsiteY3" fmla="*/ 0 h 29474"/>
                <a:gd name="connsiteX4" fmla="*/ 29475 w 29474"/>
                <a:gd name="connsiteY4" fmla="*/ 14737 h 294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74" h="29474">
                  <a:moveTo>
                    <a:pt x="29475" y="14737"/>
                  </a:moveTo>
                  <a:cubicBezTo>
                    <a:pt x="29475" y="22876"/>
                    <a:pt x="22876" y="29475"/>
                    <a:pt x="14737" y="29475"/>
                  </a:cubicBezTo>
                  <a:cubicBezTo>
                    <a:pt x="6598" y="29475"/>
                    <a:pt x="0" y="22876"/>
                    <a:pt x="0" y="14737"/>
                  </a:cubicBezTo>
                  <a:cubicBezTo>
                    <a:pt x="0" y="6598"/>
                    <a:pt x="6598" y="0"/>
                    <a:pt x="14737" y="0"/>
                  </a:cubicBezTo>
                  <a:cubicBezTo>
                    <a:pt x="22876" y="0"/>
                    <a:pt x="29475" y="6598"/>
                    <a:pt x="29475" y="14737"/>
                  </a:cubicBezTo>
                  <a:close/>
                </a:path>
              </a:pathLst>
            </a:custGeom>
            <a:grpFill/>
            <a:ln w="14605" cap="flat">
              <a:noFill/>
              <a:prstDash val="solid"/>
              <a:miter/>
            </a:ln>
          </p:spPr>
          <p:txBody>
            <a:bodyPr rtlCol="0" anchor="ctr"/>
            <a:lstStyle/>
            <a:p>
              <a:endParaRPr lang="zh-CN" altLang="en-US"/>
            </a:p>
          </p:txBody>
        </p:sp>
        <p:sp>
          <p:nvSpPr>
            <p:cNvPr id="354" name="任意多边形: 形状 353">
              <a:extLst>
                <a:ext uri="{FF2B5EF4-FFF2-40B4-BE49-F238E27FC236}">
                  <a16:creationId xmlns:a16="http://schemas.microsoft.com/office/drawing/2014/main" id="{367EB6B4-446A-4118-B4AA-8248A5D126E5}"/>
                </a:ext>
              </a:extLst>
            </p:cNvPr>
            <p:cNvSpPr/>
            <p:nvPr/>
          </p:nvSpPr>
          <p:spPr>
            <a:xfrm>
              <a:off x="-1120631" y="9059086"/>
              <a:ext cx="84368" cy="139412"/>
            </a:xfrm>
            <a:custGeom>
              <a:avLst/>
              <a:gdLst>
                <a:gd name="connsiteX0" fmla="*/ 35823 w 84368"/>
                <a:gd name="connsiteY0" fmla="*/ 69473 h 139412"/>
                <a:gd name="connsiteX1" fmla="*/ 80035 w 84368"/>
                <a:gd name="connsiteY1" fmla="*/ 25261 h 139412"/>
                <a:gd name="connsiteX2" fmla="*/ 80035 w 84368"/>
                <a:gd name="connsiteY2" fmla="*/ 4334 h 139412"/>
                <a:gd name="connsiteX3" fmla="*/ 59108 w 84368"/>
                <a:gd name="connsiteY3" fmla="*/ 4334 h 139412"/>
                <a:gd name="connsiteX4" fmla="*/ 4285 w 84368"/>
                <a:gd name="connsiteY4" fmla="*/ 59304 h 139412"/>
                <a:gd name="connsiteX5" fmla="*/ 4285 w 84368"/>
                <a:gd name="connsiteY5" fmla="*/ 80083 h 139412"/>
                <a:gd name="connsiteX6" fmla="*/ 59108 w 84368"/>
                <a:gd name="connsiteY6" fmla="*/ 135054 h 139412"/>
                <a:gd name="connsiteX7" fmla="*/ 79949 w 84368"/>
                <a:gd name="connsiteY7" fmla="*/ 135139 h 139412"/>
                <a:gd name="connsiteX8" fmla="*/ 80035 w 84368"/>
                <a:gd name="connsiteY8" fmla="*/ 135054 h 139412"/>
                <a:gd name="connsiteX9" fmla="*/ 80035 w 84368"/>
                <a:gd name="connsiteY9" fmla="*/ 114274 h 139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4368" h="139412">
                  <a:moveTo>
                    <a:pt x="35823" y="69473"/>
                  </a:moveTo>
                  <a:lnTo>
                    <a:pt x="80035" y="25261"/>
                  </a:lnTo>
                  <a:cubicBezTo>
                    <a:pt x="85813" y="19482"/>
                    <a:pt x="85813" y="10112"/>
                    <a:pt x="80035" y="4334"/>
                  </a:cubicBezTo>
                  <a:cubicBezTo>
                    <a:pt x="74256" y="-1445"/>
                    <a:pt x="64886" y="-1445"/>
                    <a:pt x="59108" y="4334"/>
                  </a:cubicBezTo>
                  <a:lnTo>
                    <a:pt x="4285" y="59304"/>
                  </a:lnTo>
                  <a:cubicBezTo>
                    <a:pt x="-1428" y="65051"/>
                    <a:pt x="-1428" y="74336"/>
                    <a:pt x="4285" y="80083"/>
                  </a:cubicBezTo>
                  <a:lnTo>
                    <a:pt x="59108" y="135054"/>
                  </a:lnTo>
                  <a:cubicBezTo>
                    <a:pt x="64839" y="140832"/>
                    <a:pt x="74171" y="140870"/>
                    <a:pt x="79949" y="135139"/>
                  </a:cubicBezTo>
                  <a:cubicBezTo>
                    <a:pt x="79977" y="135111"/>
                    <a:pt x="80007" y="135082"/>
                    <a:pt x="80035" y="135054"/>
                  </a:cubicBezTo>
                  <a:cubicBezTo>
                    <a:pt x="85749" y="129306"/>
                    <a:pt x="85749" y="120022"/>
                    <a:pt x="80035" y="114274"/>
                  </a:cubicBezTo>
                  <a:close/>
                </a:path>
              </a:pathLst>
            </a:custGeom>
            <a:grpFill/>
            <a:ln w="14605" cap="flat">
              <a:noFill/>
              <a:prstDash val="solid"/>
              <a:miter/>
            </a:ln>
          </p:spPr>
          <p:txBody>
            <a:bodyPr rtlCol="0" anchor="ctr"/>
            <a:lstStyle/>
            <a:p>
              <a:endParaRPr lang="zh-CN" altLang="en-US"/>
            </a:p>
          </p:txBody>
        </p:sp>
        <p:sp>
          <p:nvSpPr>
            <p:cNvPr id="355" name="任意多边形: 形状 354">
              <a:extLst>
                <a:ext uri="{FF2B5EF4-FFF2-40B4-BE49-F238E27FC236}">
                  <a16:creationId xmlns:a16="http://schemas.microsoft.com/office/drawing/2014/main" id="{EFAB6DC6-CC5A-410B-984F-4CF91A81D966}"/>
                </a:ext>
              </a:extLst>
            </p:cNvPr>
            <p:cNvSpPr/>
            <p:nvPr/>
          </p:nvSpPr>
          <p:spPr>
            <a:xfrm>
              <a:off x="-878126" y="9059579"/>
              <a:ext cx="84390" cy="138550"/>
            </a:xfrm>
            <a:custGeom>
              <a:avLst/>
              <a:gdLst>
                <a:gd name="connsiteX0" fmla="*/ 4356 w 84390"/>
                <a:gd name="connsiteY0" fmla="*/ 134265 h 138550"/>
                <a:gd name="connsiteX1" fmla="*/ 25135 w 84390"/>
                <a:gd name="connsiteY1" fmla="*/ 134265 h 138550"/>
                <a:gd name="connsiteX2" fmla="*/ 80106 w 84390"/>
                <a:gd name="connsiteY2" fmla="*/ 80032 h 138550"/>
                <a:gd name="connsiteX3" fmla="*/ 80106 w 84390"/>
                <a:gd name="connsiteY3" fmla="*/ 59252 h 138550"/>
                <a:gd name="connsiteX4" fmla="*/ 25135 w 84390"/>
                <a:gd name="connsiteY4" fmla="*/ 4282 h 138550"/>
                <a:gd name="connsiteX5" fmla="*/ 4282 w 84390"/>
                <a:gd name="connsiteY5" fmla="*/ 4356 h 138550"/>
                <a:gd name="connsiteX6" fmla="*/ 4356 w 84390"/>
                <a:gd name="connsiteY6" fmla="*/ 25209 h 138550"/>
                <a:gd name="connsiteX7" fmla="*/ 48568 w 84390"/>
                <a:gd name="connsiteY7" fmla="*/ 69421 h 138550"/>
                <a:gd name="connsiteX8" fmla="*/ 4356 w 84390"/>
                <a:gd name="connsiteY8" fmla="*/ 113633 h 138550"/>
                <a:gd name="connsiteX9" fmla="*/ 4356 w 84390"/>
                <a:gd name="connsiteY9" fmla="*/ 134265 h 138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4390" h="138550">
                  <a:moveTo>
                    <a:pt x="4356" y="134265"/>
                  </a:moveTo>
                  <a:cubicBezTo>
                    <a:pt x="10103" y="139979"/>
                    <a:pt x="19388" y="139979"/>
                    <a:pt x="25135" y="134265"/>
                  </a:cubicBezTo>
                  <a:lnTo>
                    <a:pt x="80106" y="80032"/>
                  </a:lnTo>
                  <a:cubicBezTo>
                    <a:pt x="85819" y="74284"/>
                    <a:pt x="85819" y="65000"/>
                    <a:pt x="80106" y="59252"/>
                  </a:cubicBezTo>
                  <a:lnTo>
                    <a:pt x="25135" y="4282"/>
                  </a:lnTo>
                  <a:cubicBezTo>
                    <a:pt x="19357" y="-1457"/>
                    <a:pt x="10021" y="-1423"/>
                    <a:pt x="4282" y="4356"/>
                  </a:cubicBezTo>
                  <a:cubicBezTo>
                    <a:pt x="-1457" y="10134"/>
                    <a:pt x="-1423" y="19470"/>
                    <a:pt x="4356" y="25209"/>
                  </a:cubicBezTo>
                  <a:lnTo>
                    <a:pt x="48568" y="69421"/>
                  </a:lnTo>
                  <a:lnTo>
                    <a:pt x="4356" y="113633"/>
                  </a:lnTo>
                  <a:cubicBezTo>
                    <a:pt x="-1260" y="119363"/>
                    <a:pt x="-1260" y="128535"/>
                    <a:pt x="4356" y="134265"/>
                  </a:cubicBezTo>
                  <a:close/>
                </a:path>
              </a:pathLst>
            </a:custGeom>
            <a:grpFill/>
            <a:ln w="14605" cap="flat">
              <a:noFill/>
              <a:prstDash val="solid"/>
              <a:miter/>
            </a:ln>
          </p:spPr>
          <p:txBody>
            <a:bodyPr rtlCol="0" anchor="ctr"/>
            <a:lstStyle/>
            <a:p>
              <a:endParaRPr lang="zh-CN" altLang="en-US"/>
            </a:p>
          </p:txBody>
        </p:sp>
        <p:sp>
          <p:nvSpPr>
            <p:cNvPr id="356" name="任意多边形: 形状 355">
              <a:extLst>
                <a:ext uri="{FF2B5EF4-FFF2-40B4-BE49-F238E27FC236}">
                  <a16:creationId xmlns:a16="http://schemas.microsoft.com/office/drawing/2014/main" id="{B5E8FBB2-3BC3-43D9-B204-E27BB2332EFC}"/>
                </a:ext>
              </a:extLst>
            </p:cNvPr>
            <p:cNvSpPr/>
            <p:nvPr/>
          </p:nvSpPr>
          <p:spPr>
            <a:xfrm>
              <a:off x="-999570" y="9066148"/>
              <a:ext cx="84845" cy="125583"/>
            </a:xfrm>
            <a:custGeom>
              <a:avLst/>
              <a:gdLst>
                <a:gd name="connsiteX0" fmla="*/ 76873 w 84845"/>
                <a:gd name="connsiteY0" fmla="*/ 1988 h 125583"/>
                <a:gd name="connsiteX1" fmla="*/ 56733 w 84845"/>
                <a:gd name="connsiteY1" fmla="*/ 7352 h 125583"/>
                <a:gd name="connsiteX2" fmla="*/ 56683 w 84845"/>
                <a:gd name="connsiteY2" fmla="*/ 7440 h 125583"/>
                <a:gd name="connsiteX3" fmla="*/ 2302 w 84845"/>
                <a:gd name="connsiteY3" fmla="*/ 102938 h 125583"/>
                <a:gd name="connsiteX4" fmla="*/ 6832 w 84845"/>
                <a:gd name="connsiteY4" fmla="*/ 123281 h 125583"/>
                <a:gd name="connsiteX5" fmla="*/ 27176 w 84845"/>
                <a:gd name="connsiteY5" fmla="*/ 118750 h 125583"/>
                <a:gd name="connsiteX6" fmla="*/ 27798 w 84845"/>
                <a:gd name="connsiteY6" fmla="*/ 117675 h 125583"/>
                <a:gd name="connsiteX7" fmla="*/ 82768 w 84845"/>
                <a:gd name="connsiteY7" fmla="*/ 22620 h 125583"/>
                <a:gd name="connsiteX8" fmla="*/ 77646 w 84845"/>
                <a:gd name="connsiteY8" fmla="*/ 2418 h 125583"/>
                <a:gd name="connsiteX9" fmla="*/ 76873 w 84845"/>
                <a:gd name="connsiteY9" fmla="*/ 1988 h 125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4845" h="125583">
                  <a:moveTo>
                    <a:pt x="76873" y="1988"/>
                  </a:moveTo>
                  <a:cubicBezTo>
                    <a:pt x="69830" y="-2092"/>
                    <a:pt x="60814" y="309"/>
                    <a:pt x="56733" y="7352"/>
                  </a:cubicBezTo>
                  <a:cubicBezTo>
                    <a:pt x="56717" y="7381"/>
                    <a:pt x="56699" y="7411"/>
                    <a:pt x="56683" y="7440"/>
                  </a:cubicBezTo>
                  <a:lnTo>
                    <a:pt x="2302" y="102938"/>
                  </a:lnTo>
                  <a:cubicBezTo>
                    <a:pt x="-2065" y="109807"/>
                    <a:pt x="-35" y="118915"/>
                    <a:pt x="6832" y="123281"/>
                  </a:cubicBezTo>
                  <a:cubicBezTo>
                    <a:pt x="13701" y="127648"/>
                    <a:pt x="22809" y="125619"/>
                    <a:pt x="27176" y="118750"/>
                  </a:cubicBezTo>
                  <a:cubicBezTo>
                    <a:pt x="27398" y="118400"/>
                    <a:pt x="27606" y="118042"/>
                    <a:pt x="27798" y="117675"/>
                  </a:cubicBezTo>
                  <a:lnTo>
                    <a:pt x="82768" y="22620"/>
                  </a:lnTo>
                  <a:cubicBezTo>
                    <a:pt x="86932" y="15627"/>
                    <a:pt x="84639" y="6581"/>
                    <a:pt x="77646" y="2418"/>
                  </a:cubicBezTo>
                  <a:cubicBezTo>
                    <a:pt x="77393" y="2266"/>
                    <a:pt x="77135" y="2123"/>
                    <a:pt x="76873" y="1988"/>
                  </a:cubicBezTo>
                  <a:close/>
                </a:path>
              </a:pathLst>
            </a:custGeom>
            <a:grpFill/>
            <a:ln w="14605" cap="flat">
              <a:noFill/>
              <a:prstDash val="solid"/>
              <a:miter/>
            </a:ln>
          </p:spPr>
          <p:txBody>
            <a:bodyPr rtlCol="0" anchor="ctr"/>
            <a:lstStyle/>
            <a:p>
              <a:endParaRPr lang="zh-CN" altLang="en-US"/>
            </a:p>
          </p:txBody>
        </p:sp>
        <p:sp>
          <p:nvSpPr>
            <p:cNvPr id="357" name="任意多边形: 形状 356">
              <a:extLst>
                <a:ext uri="{FF2B5EF4-FFF2-40B4-BE49-F238E27FC236}">
                  <a16:creationId xmlns:a16="http://schemas.microsoft.com/office/drawing/2014/main" id="{410C14E2-2718-443D-B271-8C9F46BAAA6B}"/>
                </a:ext>
              </a:extLst>
            </p:cNvPr>
            <p:cNvSpPr/>
            <p:nvPr/>
          </p:nvSpPr>
          <p:spPr>
            <a:xfrm>
              <a:off x="-1305867" y="8855771"/>
              <a:ext cx="783139" cy="638650"/>
            </a:xfrm>
            <a:custGeom>
              <a:avLst/>
              <a:gdLst>
                <a:gd name="connsiteX0" fmla="*/ 749538 w 783139"/>
                <a:gd name="connsiteY0" fmla="*/ 416476 h 638650"/>
                <a:gd name="connsiteX1" fmla="*/ 745559 w 783139"/>
                <a:gd name="connsiteY1" fmla="*/ 413676 h 638650"/>
                <a:gd name="connsiteX2" fmla="*/ 720948 w 783139"/>
                <a:gd name="connsiteY2" fmla="*/ 371085 h 638650"/>
                <a:gd name="connsiteX3" fmla="*/ 720948 w 783139"/>
                <a:gd name="connsiteY3" fmla="*/ 366222 h 638650"/>
                <a:gd name="connsiteX4" fmla="*/ 708569 w 783139"/>
                <a:gd name="connsiteY4" fmla="*/ 319946 h 638650"/>
                <a:gd name="connsiteX5" fmla="*/ 697516 w 783139"/>
                <a:gd name="connsiteY5" fmla="*/ 313315 h 638650"/>
                <a:gd name="connsiteX6" fmla="*/ 697516 w 783139"/>
                <a:gd name="connsiteY6" fmla="*/ 44212 h 638650"/>
                <a:gd name="connsiteX7" fmla="*/ 653304 w 783139"/>
                <a:gd name="connsiteY7" fmla="*/ 0 h 638650"/>
                <a:gd name="connsiteX8" fmla="*/ 44212 w 783139"/>
                <a:gd name="connsiteY8" fmla="*/ 0 h 638650"/>
                <a:gd name="connsiteX9" fmla="*/ 0 w 783139"/>
                <a:gd name="connsiteY9" fmla="*/ 44212 h 638650"/>
                <a:gd name="connsiteX10" fmla="*/ 0 w 783139"/>
                <a:gd name="connsiteY10" fmla="*/ 417655 h 638650"/>
                <a:gd name="connsiteX11" fmla="*/ 34338 w 783139"/>
                <a:gd name="connsiteY11" fmla="*/ 451992 h 638650"/>
                <a:gd name="connsiteX12" fmla="*/ 235797 w 783139"/>
                <a:gd name="connsiteY12" fmla="*/ 451992 h 638650"/>
                <a:gd name="connsiteX13" fmla="*/ 221059 w 783139"/>
                <a:gd name="connsiteY13" fmla="*/ 506520 h 638650"/>
                <a:gd name="connsiteX14" fmla="*/ 201459 w 783139"/>
                <a:gd name="connsiteY14" fmla="*/ 506520 h 638650"/>
                <a:gd name="connsiteX15" fmla="*/ 139415 w 783139"/>
                <a:gd name="connsiteY15" fmla="*/ 555596 h 638650"/>
                <a:gd name="connsiteX16" fmla="*/ 103161 w 783139"/>
                <a:gd name="connsiteY16" fmla="*/ 555596 h 638650"/>
                <a:gd name="connsiteX17" fmla="*/ 88424 w 783139"/>
                <a:gd name="connsiteY17" fmla="*/ 570333 h 638650"/>
                <a:gd name="connsiteX18" fmla="*/ 103161 w 783139"/>
                <a:gd name="connsiteY18" fmla="*/ 585070 h 638650"/>
                <a:gd name="connsiteX19" fmla="*/ 478520 w 783139"/>
                <a:gd name="connsiteY19" fmla="*/ 585070 h 638650"/>
                <a:gd name="connsiteX20" fmla="*/ 479551 w 783139"/>
                <a:gd name="connsiteY20" fmla="*/ 595534 h 638650"/>
                <a:gd name="connsiteX21" fmla="*/ 495320 w 783139"/>
                <a:gd name="connsiteY21" fmla="*/ 616166 h 638650"/>
                <a:gd name="connsiteX22" fmla="*/ 526416 w 783139"/>
                <a:gd name="connsiteY22" fmla="*/ 634145 h 638650"/>
                <a:gd name="connsiteX23" fmla="*/ 572688 w 783139"/>
                <a:gd name="connsiteY23" fmla="*/ 621625 h 638650"/>
                <a:gd name="connsiteX24" fmla="*/ 572691 w 783139"/>
                <a:gd name="connsiteY24" fmla="*/ 621619 h 638650"/>
                <a:gd name="connsiteX25" fmla="*/ 577259 w 783139"/>
                <a:gd name="connsiteY25" fmla="*/ 619555 h 638650"/>
                <a:gd name="connsiteX26" fmla="*/ 626187 w 783139"/>
                <a:gd name="connsiteY26" fmla="*/ 619555 h 638650"/>
                <a:gd name="connsiteX27" fmla="*/ 630756 w 783139"/>
                <a:gd name="connsiteY27" fmla="*/ 621766 h 638650"/>
                <a:gd name="connsiteX28" fmla="*/ 660230 w 783139"/>
                <a:gd name="connsiteY28" fmla="*/ 638567 h 638650"/>
                <a:gd name="connsiteX29" fmla="*/ 677178 w 783139"/>
                <a:gd name="connsiteY29" fmla="*/ 634145 h 638650"/>
                <a:gd name="connsiteX30" fmla="*/ 708274 w 783139"/>
                <a:gd name="connsiteY30" fmla="*/ 616166 h 638650"/>
                <a:gd name="connsiteX31" fmla="*/ 724043 w 783139"/>
                <a:gd name="connsiteY31" fmla="*/ 595534 h 638650"/>
                <a:gd name="connsiteX32" fmla="*/ 720653 w 783139"/>
                <a:gd name="connsiteY32" fmla="*/ 569891 h 638650"/>
                <a:gd name="connsiteX33" fmla="*/ 720653 w 783139"/>
                <a:gd name="connsiteY33" fmla="*/ 564880 h 638650"/>
                <a:gd name="connsiteX34" fmla="*/ 745264 w 783139"/>
                <a:gd name="connsiteY34" fmla="*/ 522437 h 638650"/>
                <a:gd name="connsiteX35" fmla="*/ 749244 w 783139"/>
                <a:gd name="connsiteY35" fmla="*/ 519637 h 638650"/>
                <a:gd name="connsiteX36" fmla="*/ 783139 w 783139"/>
                <a:gd name="connsiteY36" fmla="*/ 485741 h 638650"/>
                <a:gd name="connsiteX37" fmla="*/ 783139 w 783139"/>
                <a:gd name="connsiteY37" fmla="*/ 449782 h 638650"/>
                <a:gd name="connsiteX38" fmla="*/ 749538 w 783139"/>
                <a:gd name="connsiteY38" fmla="*/ 416476 h 638650"/>
                <a:gd name="connsiteX39" fmla="*/ 29475 w 783139"/>
                <a:gd name="connsiteY39" fmla="*/ 44212 h 638650"/>
                <a:gd name="connsiteX40" fmla="*/ 44212 w 783139"/>
                <a:gd name="connsiteY40" fmla="*/ 29475 h 638650"/>
                <a:gd name="connsiteX41" fmla="*/ 653304 w 783139"/>
                <a:gd name="connsiteY41" fmla="*/ 29475 h 638650"/>
                <a:gd name="connsiteX42" fmla="*/ 668041 w 783139"/>
                <a:gd name="connsiteY42" fmla="*/ 44212 h 638650"/>
                <a:gd name="connsiteX43" fmla="*/ 668041 w 783139"/>
                <a:gd name="connsiteY43" fmla="*/ 88424 h 638650"/>
                <a:gd name="connsiteX44" fmla="*/ 29475 w 783139"/>
                <a:gd name="connsiteY44" fmla="*/ 88424 h 638650"/>
                <a:gd name="connsiteX45" fmla="*/ 34338 w 783139"/>
                <a:gd name="connsiteY45" fmla="*/ 422518 h 638650"/>
                <a:gd name="connsiteX46" fmla="*/ 29475 w 783139"/>
                <a:gd name="connsiteY46" fmla="*/ 417655 h 638650"/>
                <a:gd name="connsiteX47" fmla="*/ 29475 w 783139"/>
                <a:gd name="connsiteY47" fmla="*/ 117898 h 638650"/>
                <a:gd name="connsiteX48" fmla="*/ 668041 w 783139"/>
                <a:gd name="connsiteY48" fmla="*/ 117898 h 638650"/>
                <a:gd name="connsiteX49" fmla="*/ 668041 w 783139"/>
                <a:gd name="connsiteY49" fmla="*/ 298577 h 638650"/>
                <a:gd name="connsiteX50" fmla="*/ 630756 w 783139"/>
                <a:gd name="connsiteY50" fmla="*/ 313315 h 638650"/>
                <a:gd name="connsiteX51" fmla="*/ 630756 w 783139"/>
                <a:gd name="connsiteY51" fmla="*/ 313315 h 638650"/>
                <a:gd name="connsiteX52" fmla="*/ 626335 w 783139"/>
                <a:gd name="connsiteY52" fmla="*/ 315231 h 638650"/>
                <a:gd name="connsiteX53" fmla="*/ 577407 w 783139"/>
                <a:gd name="connsiteY53" fmla="*/ 315231 h 638650"/>
                <a:gd name="connsiteX54" fmla="*/ 572986 w 783139"/>
                <a:gd name="connsiteY54" fmla="*/ 313315 h 638650"/>
                <a:gd name="connsiteX55" fmla="*/ 572986 w 783139"/>
                <a:gd name="connsiteY55" fmla="*/ 313315 h 638650"/>
                <a:gd name="connsiteX56" fmla="*/ 526926 w 783139"/>
                <a:gd name="connsiteY56" fmla="*/ 300812 h 638650"/>
                <a:gd name="connsiteX57" fmla="*/ 526711 w 783139"/>
                <a:gd name="connsiteY57" fmla="*/ 300935 h 638650"/>
                <a:gd name="connsiteX58" fmla="*/ 495615 w 783139"/>
                <a:gd name="connsiteY58" fmla="*/ 318915 h 638650"/>
                <a:gd name="connsiteX59" fmla="*/ 479846 w 783139"/>
                <a:gd name="connsiteY59" fmla="*/ 339400 h 638650"/>
                <a:gd name="connsiteX60" fmla="*/ 483088 w 783139"/>
                <a:gd name="connsiteY60" fmla="*/ 365190 h 638650"/>
                <a:gd name="connsiteX61" fmla="*/ 483088 w 783139"/>
                <a:gd name="connsiteY61" fmla="*/ 370053 h 638650"/>
                <a:gd name="connsiteX62" fmla="*/ 458477 w 783139"/>
                <a:gd name="connsiteY62" fmla="*/ 412644 h 638650"/>
                <a:gd name="connsiteX63" fmla="*/ 454498 w 783139"/>
                <a:gd name="connsiteY63" fmla="*/ 415444 h 638650"/>
                <a:gd name="connsiteX64" fmla="*/ 434455 w 783139"/>
                <a:gd name="connsiteY64" fmla="*/ 422076 h 638650"/>
                <a:gd name="connsiteX65" fmla="*/ 427381 w 783139"/>
                <a:gd name="connsiteY65" fmla="*/ 506520 h 638650"/>
                <a:gd name="connsiteX66" fmla="*/ 250534 w 783139"/>
                <a:gd name="connsiteY66" fmla="*/ 506520 h 638650"/>
                <a:gd name="connsiteX67" fmla="*/ 265271 w 783139"/>
                <a:gd name="connsiteY67" fmla="*/ 451992 h 638650"/>
                <a:gd name="connsiteX68" fmla="*/ 420013 w 783139"/>
                <a:gd name="connsiteY68" fmla="*/ 451992 h 638650"/>
                <a:gd name="connsiteX69" fmla="*/ 420013 w 783139"/>
                <a:gd name="connsiteY69" fmla="*/ 485741 h 638650"/>
                <a:gd name="connsiteX70" fmla="*/ 427381 w 783139"/>
                <a:gd name="connsiteY70" fmla="*/ 506520 h 638650"/>
                <a:gd name="connsiteX71" fmla="*/ 201606 w 783139"/>
                <a:gd name="connsiteY71" fmla="*/ 535995 h 638650"/>
                <a:gd name="connsiteX72" fmla="*/ 463930 w 783139"/>
                <a:gd name="connsiteY72" fmla="*/ 535995 h 638650"/>
                <a:gd name="connsiteX73" fmla="*/ 475425 w 783139"/>
                <a:gd name="connsiteY73" fmla="*/ 555596 h 638650"/>
                <a:gd name="connsiteX74" fmla="*/ 170510 w 783139"/>
                <a:gd name="connsiteY74" fmla="*/ 555596 h 638650"/>
                <a:gd name="connsiteX75" fmla="*/ 201459 w 783139"/>
                <a:gd name="connsiteY75" fmla="*/ 535995 h 638650"/>
                <a:gd name="connsiteX76" fmla="*/ 753959 w 783139"/>
                <a:gd name="connsiteY76" fmla="*/ 485741 h 638650"/>
                <a:gd name="connsiteX77" fmla="*/ 749538 w 783139"/>
                <a:gd name="connsiteY77" fmla="*/ 490162 h 638650"/>
                <a:gd name="connsiteX78" fmla="*/ 717853 w 783139"/>
                <a:gd name="connsiteY78" fmla="*/ 511973 h 638650"/>
                <a:gd name="connsiteX79" fmla="*/ 698105 w 783139"/>
                <a:gd name="connsiteY79" fmla="*/ 546311 h 638650"/>
                <a:gd name="connsiteX80" fmla="*/ 695010 w 783139"/>
                <a:gd name="connsiteY80" fmla="*/ 584628 h 638650"/>
                <a:gd name="connsiteX81" fmla="*/ 695010 w 783139"/>
                <a:gd name="connsiteY81" fmla="*/ 587870 h 638650"/>
                <a:gd name="connsiteX82" fmla="*/ 692947 w 783139"/>
                <a:gd name="connsiteY82" fmla="*/ 590670 h 638650"/>
                <a:gd name="connsiteX83" fmla="*/ 662294 w 783139"/>
                <a:gd name="connsiteY83" fmla="*/ 608060 h 638650"/>
                <a:gd name="connsiteX84" fmla="*/ 656281 w 783139"/>
                <a:gd name="connsiteY84" fmla="*/ 606346 h 638650"/>
                <a:gd name="connsiteX85" fmla="*/ 656251 w 783139"/>
                <a:gd name="connsiteY85" fmla="*/ 606292 h 638650"/>
                <a:gd name="connsiteX86" fmla="*/ 621324 w 783139"/>
                <a:gd name="connsiteY86" fmla="*/ 589933 h 638650"/>
                <a:gd name="connsiteX87" fmla="*/ 582123 w 783139"/>
                <a:gd name="connsiteY87" fmla="*/ 589933 h 638650"/>
                <a:gd name="connsiteX88" fmla="*/ 547195 w 783139"/>
                <a:gd name="connsiteY88" fmla="*/ 606439 h 638650"/>
                <a:gd name="connsiteX89" fmla="*/ 541153 w 783139"/>
                <a:gd name="connsiteY89" fmla="*/ 608060 h 638650"/>
                <a:gd name="connsiteX90" fmla="*/ 510057 w 783139"/>
                <a:gd name="connsiteY90" fmla="*/ 590081 h 638650"/>
                <a:gd name="connsiteX91" fmla="*/ 507994 w 783139"/>
                <a:gd name="connsiteY91" fmla="*/ 587281 h 638650"/>
                <a:gd name="connsiteX92" fmla="*/ 507994 w 783139"/>
                <a:gd name="connsiteY92" fmla="*/ 584039 h 638650"/>
                <a:gd name="connsiteX93" fmla="*/ 504899 w 783139"/>
                <a:gd name="connsiteY93" fmla="*/ 545722 h 638650"/>
                <a:gd name="connsiteX94" fmla="*/ 485004 w 783139"/>
                <a:gd name="connsiteY94" fmla="*/ 511384 h 638650"/>
                <a:gd name="connsiteX95" fmla="*/ 453908 w 783139"/>
                <a:gd name="connsiteY95" fmla="*/ 490162 h 638650"/>
                <a:gd name="connsiteX96" fmla="*/ 449487 w 783139"/>
                <a:gd name="connsiteY96" fmla="*/ 485741 h 638650"/>
                <a:gd name="connsiteX97" fmla="*/ 449487 w 783139"/>
                <a:gd name="connsiteY97" fmla="*/ 449782 h 638650"/>
                <a:gd name="connsiteX98" fmla="*/ 453608 w 783139"/>
                <a:gd name="connsiteY98" fmla="*/ 445361 h 638650"/>
                <a:gd name="connsiteX99" fmla="*/ 453908 w 783139"/>
                <a:gd name="connsiteY99" fmla="*/ 445361 h 638650"/>
                <a:gd name="connsiteX100" fmla="*/ 485446 w 783139"/>
                <a:gd name="connsiteY100" fmla="*/ 423550 h 638650"/>
                <a:gd name="connsiteX101" fmla="*/ 505341 w 783139"/>
                <a:gd name="connsiteY101" fmla="*/ 389212 h 638650"/>
                <a:gd name="connsiteX102" fmla="*/ 508436 w 783139"/>
                <a:gd name="connsiteY102" fmla="*/ 350895 h 638650"/>
                <a:gd name="connsiteX103" fmla="*/ 508436 w 783139"/>
                <a:gd name="connsiteY103" fmla="*/ 347505 h 638650"/>
                <a:gd name="connsiteX104" fmla="*/ 510500 w 783139"/>
                <a:gd name="connsiteY104" fmla="*/ 344852 h 638650"/>
                <a:gd name="connsiteX105" fmla="*/ 541595 w 783139"/>
                <a:gd name="connsiteY105" fmla="*/ 326873 h 638650"/>
                <a:gd name="connsiteX106" fmla="*/ 543806 w 783139"/>
                <a:gd name="connsiteY106" fmla="*/ 326873 h 638650"/>
                <a:gd name="connsiteX107" fmla="*/ 547490 w 783139"/>
                <a:gd name="connsiteY107" fmla="*/ 328936 h 638650"/>
                <a:gd name="connsiteX108" fmla="*/ 547490 w 783139"/>
                <a:gd name="connsiteY108" fmla="*/ 328936 h 638650"/>
                <a:gd name="connsiteX109" fmla="*/ 582417 w 783139"/>
                <a:gd name="connsiteY109" fmla="*/ 345442 h 638650"/>
                <a:gd name="connsiteX110" fmla="*/ 621619 w 783139"/>
                <a:gd name="connsiteY110" fmla="*/ 345442 h 638650"/>
                <a:gd name="connsiteX111" fmla="*/ 656251 w 783139"/>
                <a:gd name="connsiteY111" fmla="*/ 328052 h 638650"/>
                <a:gd name="connsiteX112" fmla="*/ 656251 w 783139"/>
                <a:gd name="connsiteY112" fmla="*/ 328052 h 638650"/>
                <a:gd name="connsiteX113" fmla="*/ 662106 w 783139"/>
                <a:gd name="connsiteY113" fmla="*/ 326555 h 638650"/>
                <a:gd name="connsiteX114" fmla="*/ 662146 w 783139"/>
                <a:gd name="connsiteY114" fmla="*/ 326578 h 638650"/>
                <a:gd name="connsiteX115" fmla="*/ 693242 w 783139"/>
                <a:gd name="connsiteY115" fmla="*/ 344558 h 638650"/>
                <a:gd name="connsiteX116" fmla="*/ 695305 w 783139"/>
                <a:gd name="connsiteY116" fmla="*/ 347210 h 638650"/>
                <a:gd name="connsiteX117" fmla="*/ 695305 w 783139"/>
                <a:gd name="connsiteY117" fmla="*/ 350600 h 638650"/>
                <a:gd name="connsiteX118" fmla="*/ 698400 w 783139"/>
                <a:gd name="connsiteY118" fmla="*/ 388770 h 638650"/>
                <a:gd name="connsiteX119" fmla="*/ 718148 w 783139"/>
                <a:gd name="connsiteY119" fmla="*/ 423255 h 638650"/>
                <a:gd name="connsiteX120" fmla="*/ 749538 w 783139"/>
                <a:gd name="connsiteY120" fmla="*/ 445950 h 638650"/>
                <a:gd name="connsiteX121" fmla="*/ 753959 w 783139"/>
                <a:gd name="connsiteY121" fmla="*/ 450071 h 638650"/>
                <a:gd name="connsiteX122" fmla="*/ 753959 w 783139"/>
                <a:gd name="connsiteY122" fmla="*/ 450371 h 638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Lst>
              <a:rect l="l" t="t" r="r" b="b"/>
              <a:pathLst>
                <a:path w="783139" h="638650">
                  <a:moveTo>
                    <a:pt x="749538" y="416476"/>
                  </a:moveTo>
                  <a:cubicBezTo>
                    <a:pt x="747758" y="416462"/>
                    <a:pt x="746172" y="415347"/>
                    <a:pt x="745559" y="413676"/>
                  </a:cubicBezTo>
                  <a:cubicBezTo>
                    <a:pt x="739695" y="398250"/>
                    <a:pt x="731385" y="383868"/>
                    <a:pt x="720948" y="371085"/>
                  </a:cubicBezTo>
                  <a:cubicBezTo>
                    <a:pt x="719935" y="369621"/>
                    <a:pt x="719935" y="367685"/>
                    <a:pt x="720948" y="366222"/>
                  </a:cubicBezTo>
                  <a:cubicBezTo>
                    <a:pt x="730294" y="350022"/>
                    <a:pt x="724755" y="329315"/>
                    <a:pt x="708569" y="319946"/>
                  </a:cubicBezTo>
                  <a:lnTo>
                    <a:pt x="697516" y="313315"/>
                  </a:lnTo>
                  <a:lnTo>
                    <a:pt x="697516" y="44212"/>
                  </a:lnTo>
                  <a:cubicBezTo>
                    <a:pt x="697516" y="19794"/>
                    <a:pt x="677722" y="0"/>
                    <a:pt x="653304" y="0"/>
                  </a:cubicBezTo>
                  <a:lnTo>
                    <a:pt x="44212" y="0"/>
                  </a:lnTo>
                  <a:cubicBezTo>
                    <a:pt x="19794" y="0"/>
                    <a:pt x="0" y="19794"/>
                    <a:pt x="0" y="44212"/>
                  </a:cubicBezTo>
                  <a:lnTo>
                    <a:pt x="0" y="417655"/>
                  </a:lnTo>
                  <a:cubicBezTo>
                    <a:pt x="81" y="436585"/>
                    <a:pt x="15407" y="451911"/>
                    <a:pt x="34338" y="451992"/>
                  </a:cubicBezTo>
                  <a:lnTo>
                    <a:pt x="235797" y="451992"/>
                  </a:lnTo>
                  <a:lnTo>
                    <a:pt x="221059" y="506520"/>
                  </a:lnTo>
                  <a:lnTo>
                    <a:pt x="201459" y="506520"/>
                  </a:lnTo>
                  <a:cubicBezTo>
                    <a:pt x="171909" y="506541"/>
                    <a:pt x="146240" y="526845"/>
                    <a:pt x="139415" y="555596"/>
                  </a:cubicBezTo>
                  <a:lnTo>
                    <a:pt x="103161" y="555596"/>
                  </a:lnTo>
                  <a:cubicBezTo>
                    <a:pt x="95022" y="555596"/>
                    <a:pt x="88424" y="562193"/>
                    <a:pt x="88424" y="570333"/>
                  </a:cubicBezTo>
                  <a:cubicBezTo>
                    <a:pt x="88424" y="578472"/>
                    <a:pt x="95022" y="585070"/>
                    <a:pt x="103161" y="585070"/>
                  </a:cubicBezTo>
                  <a:lnTo>
                    <a:pt x="478520" y="585070"/>
                  </a:lnTo>
                  <a:cubicBezTo>
                    <a:pt x="478271" y="588591"/>
                    <a:pt x="478618" y="592129"/>
                    <a:pt x="479551" y="595534"/>
                  </a:cubicBezTo>
                  <a:cubicBezTo>
                    <a:pt x="481784" y="604268"/>
                    <a:pt x="487477" y="611718"/>
                    <a:pt x="495320" y="616166"/>
                  </a:cubicBezTo>
                  <a:lnTo>
                    <a:pt x="526416" y="634145"/>
                  </a:lnTo>
                  <a:cubicBezTo>
                    <a:pt x="542650" y="643465"/>
                    <a:pt x="563368" y="637859"/>
                    <a:pt x="572688" y="621625"/>
                  </a:cubicBezTo>
                  <a:cubicBezTo>
                    <a:pt x="572689" y="621623"/>
                    <a:pt x="572689" y="621620"/>
                    <a:pt x="572691" y="621619"/>
                  </a:cubicBezTo>
                  <a:cubicBezTo>
                    <a:pt x="573666" y="620082"/>
                    <a:pt x="575461" y="619271"/>
                    <a:pt x="577259" y="619555"/>
                  </a:cubicBezTo>
                  <a:cubicBezTo>
                    <a:pt x="593448" y="622356"/>
                    <a:pt x="609998" y="622356"/>
                    <a:pt x="626187" y="619555"/>
                  </a:cubicBezTo>
                  <a:cubicBezTo>
                    <a:pt x="628023" y="619258"/>
                    <a:pt x="629849" y="620142"/>
                    <a:pt x="630756" y="621766"/>
                  </a:cubicBezTo>
                  <a:cubicBezTo>
                    <a:pt x="636870" y="632234"/>
                    <a:pt x="648109" y="638640"/>
                    <a:pt x="660230" y="638567"/>
                  </a:cubicBezTo>
                  <a:cubicBezTo>
                    <a:pt x="666172" y="638624"/>
                    <a:pt x="672022" y="637099"/>
                    <a:pt x="677178" y="634145"/>
                  </a:cubicBezTo>
                  <a:lnTo>
                    <a:pt x="708274" y="616166"/>
                  </a:lnTo>
                  <a:cubicBezTo>
                    <a:pt x="716071" y="611667"/>
                    <a:pt x="721748" y="604239"/>
                    <a:pt x="724043" y="595534"/>
                  </a:cubicBezTo>
                  <a:cubicBezTo>
                    <a:pt x="726414" y="586878"/>
                    <a:pt x="725192" y="577632"/>
                    <a:pt x="720653" y="569891"/>
                  </a:cubicBezTo>
                  <a:cubicBezTo>
                    <a:pt x="719616" y="568382"/>
                    <a:pt x="719616" y="566389"/>
                    <a:pt x="720653" y="564880"/>
                  </a:cubicBezTo>
                  <a:cubicBezTo>
                    <a:pt x="731058" y="552128"/>
                    <a:pt x="739365" y="537802"/>
                    <a:pt x="745264" y="522437"/>
                  </a:cubicBezTo>
                  <a:cubicBezTo>
                    <a:pt x="745841" y="520737"/>
                    <a:pt x="747450" y="519606"/>
                    <a:pt x="749244" y="519637"/>
                  </a:cubicBezTo>
                  <a:cubicBezTo>
                    <a:pt x="767930" y="519556"/>
                    <a:pt x="783058" y="504428"/>
                    <a:pt x="783139" y="485741"/>
                  </a:cubicBezTo>
                  <a:lnTo>
                    <a:pt x="783139" y="449782"/>
                  </a:lnTo>
                  <a:cubicBezTo>
                    <a:pt x="782821" y="431406"/>
                    <a:pt x="767916" y="416633"/>
                    <a:pt x="749538" y="416476"/>
                  </a:cubicBezTo>
                  <a:close/>
                  <a:moveTo>
                    <a:pt x="29475" y="44212"/>
                  </a:moveTo>
                  <a:cubicBezTo>
                    <a:pt x="29475" y="36072"/>
                    <a:pt x="36073" y="29475"/>
                    <a:pt x="44212" y="29475"/>
                  </a:cubicBezTo>
                  <a:lnTo>
                    <a:pt x="653304" y="29475"/>
                  </a:lnTo>
                  <a:cubicBezTo>
                    <a:pt x="661443" y="29475"/>
                    <a:pt x="668041" y="36072"/>
                    <a:pt x="668041" y="44212"/>
                  </a:cubicBezTo>
                  <a:lnTo>
                    <a:pt x="668041" y="88424"/>
                  </a:lnTo>
                  <a:lnTo>
                    <a:pt x="29475" y="88424"/>
                  </a:lnTo>
                  <a:close/>
                  <a:moveTo>
                    <a:pt x="34338" y="422518"/>
                  </a:moveTo>
                  <a:cubicBezTo>
                    <a:pt x="31652" y="422518"/>
                    <a:pt x="29475" y="420341"/>
                    <a:pt x="29475" y="417655"/>
                  </a:cubicBezTo>
                  <a:lnTo>
                    <a:pt x="29475" y="117898"/>
                  </a:lnTo>
                  <a:lnTo>
                    <a:pt x="668041" y="117898"/>
                  </a:lnTo>
                  <a:lnTo>
                    <a:pt x="668041" y="298577"/>
                  </a:lnTo>
                  <a:cubicBezTo>
                    <a:pt x="653725" y="294775"/>
                    <a:pt x="638603" y="300753"/>
                    <a:pt x="630756" y="313315"/>
                  </a:cubicBezTo>
                  <a:lnTo>
                    <a:pt x="630756" y="313315"/>
                  </a:lnTo>
                  <a:cubicBezTo>
                    <a:pt x="629817" y="314802"/>
                    <a:pt x="628062" y="315562"/>
                    <a:pt x="626335" y="315231"/>
                  </a:cubicBezTo>
                  <a:cubicBezTo>
                    <a:pt x="610134" y="312576"/>
                    <a:pt x="593607" y="312576"/>
                    <a:pt x="577407" y="315231"/>
                  </a:cubicBezTo>
                  <a:cubicBezTo>
                    <a:pt x="575675" y="315608"/>
                    <a:pt x="573895" y="314837"/>
                    <a:pt x="572986" y="313315"/>
                  </a:cubicBezTo>
                  <a:lnTo>
                    <a:pt x="572986" y="313315"/>
                  </a:lnTo>
                  <a:cubicBezTo>
                    <a:pt x="563719" y="297143"/>
                    <a:pt x="543097" y="291545"/>
                    <a:pt x="526926" y="300812"/>
                  </a:cubicBezTo>
                  <a:cubicBezTo>
                    <a:pt x="526853" y="300853"/>
                    <a:pt x="526781" y="300894"/>
                    <a:pt x="526711" y="300935"/>
                  </a:cubicBezTo>
                  <a:lnTo>
                    <a:pt x="495615" y="318915"/>
                  </a:lnTo>
                  <a:cubicBezTo>
                    <a:pt x="487792" y="323315"/>
                    <a:pt x="482099" y="330712"/>
                    <a:pt x="479846" y="339400"/>
                  </a:cubicBezTo>
                  <a:cubicBezTo>
                    <a:pt x="477489" y="348089"/>
                    <a:pt x="478654" y="357356"/>
                    <a:pt x="483088" y="365190"/>
                  </a:cubicBezTo>
                  <a:cubicBezTo>
                    <a:pt x="484193" y="366622"/>
                    <a:pt x="484193" y="368621"/>
                    <a:pt x="483088" y="370053"/>
                  </a:cubicBezTo>
                  <a:cubicBezTo>
                    <a:pt x="472651" y="382836"/>
                    <a:pt x="464341" y="397218"/>
                    <a:pt x="458477" y="412644"/>
                  </a:cubicBezTo>
                  <a:cubicBezTo>
                    <a:pt x="457864" y="414315"/>
                    <a:pt x="456278" y="415431"/>
                    <a:pt x="454498" y="415444"/>
                  </a:cubicBezTo>
                  <a:cubicBezTo>
                    <a:pt x="447280" y="415454"/>
                    <a:pt x="440254" y="417778"/>
                    <a:pt x="434455" y="422076"/>
                  </a:cubicBezTo>
                  <a:close/>
                  <a:moveTo>
                    <a:pt x="427381" y="506520"/>
                  </a:moveTo>
                  <a:lnTo>
                    <a:pt x="250534" y="506520"/>
                  </a:lnTo>
                  <a:lnTo>
                    <a:pt x="265271" y="451992"/>
                  </a:lnTo>
                  <a:lnTo>
                    <a:pt x="420013" y="451992"/>
                  </a:lnTo>
                  <a:lnTo>
                    <a:pt x="420013" y="485741"/>
                  </a:lnTo>
                  <a:cubicBezTo>
                    <a:pt x="420107" y="493291"/>
                    <a:pt x="422698" y="500598"/>
                    <a:pt x="427381" y="506520"/>
                  </a:cubicBezTo>
                  <a:close/>
                  <a:moveTo>
                    <a:pt x="201606" y="535995"/>
                  </a:moveTo>
                  <a:lnTo>
                    <a:pt x="463930" y="535995"/>
                  </a:lnTo>
                  <a:cubicBezTo>
                    <a:pt x="467299" y="542789"/>
                    <a:pt x="471139" y="549340"/>
                    <a:pt x="475425" y="555596"/>
                  </a:cubicBezTo>
                  <a:lnTo>
                    <a:pt x="170510" y="555596"/>
                  </a:lnTo>
                  <a:cubicBezTo>
                    <a:pt x="176189" y="543645"/>
                    <a:pt x="188228" y="536020"/>
                    <a:pt x="201459" y="535995"/>
                  </a:cubicBezTo>
                  <a:close/>
                  <a:moveTo>
                    <a:pt x="753959" y="485741"/>
                  </a:moveTo>
                  <a:cubicBezTo>
                    <a:pt x="753959" y="488183"/>
                    <a:pt x="751980" y="490162"/>
                    <a:pt x="749538" y="490162"/>
                  </a:cubicBezTo>
                  <a:cubicBezTo>
                    <a:pt x="735488" y="490197"/>
                    <a:pt x="722902" y="498860"/>
                    <a:pt x="717853" y="511973"/>
                  </a:cubicBezTo>
                  <a:cubicBezTo>
                    <a:pt x="713143" y="524398"/>
                    <a:pt x="706476" y="535991"/>
                    <a:pt x="698105" y="546311"/>
                  </a:cubicBezTo>
                  <a:cubicBezTo>
                    <a:pt x="689272" y="557223"/>
                    <a:pt x="688043" y="572439"/>
                    <a:pt x="695010" y="584628"/>
                  </a:cubicBezTo>
                  <a:cubicBezTo>
                    <a:pt x="695491" y="585655"/>
                    <a:pt x="695491" y="586843"/>
                    <a:pt x="695010" y="587870"/>
                  </a:cubicBezTo>
                  <a:cubicBezTo>
                    <a:pt x="694751" y="589054"/>
                    <a:pt x="694001" y="590072"/>
                    <a:pt x="692947" y="590670"/>
                  </a:cubicBezTo>
                  <a:lnTo>
                    <a:pt x="662294" y="608060"/>
                  </a:lnTo>
                  <a:cubicBezTo>
                    <a:pt x="660160" y="609247"/>
                    <a:pt x="657467" y="608480"/>
                    <a:pt x="656281" y="606346"/>
                  </a:cubicBezTo>
                  <a:cubicBezTo>
                    <a:pt x="656270" y="606327"/>
                    <a:pt x="656262" y="606310"/>
                    <a:pt x="656251" y="606292"/>
                  </a:cubicBezTo>
                  <a:cubicBezTo>
                    <a:pt x="649118" y="594134"/>
                    <a:pt x="635230" y="587630"/>
                    <a:pt x="621324" y="589933"/>
                  </a:cubicBezTo>
                  <a:cubicBezTo>
                    <a:pt x="608351" y="592144"/>
                    <a:pt x="595096" y="592144"/>
                    <a:pt x="582123" y="589933"/>
                  </a:cubicBezTo>
                  <a:cubicBezTo>
                    <a:pt x="568184" y="587658"/>
                    <a:pt x="554287" y="594225"/>
                    <a:pt x="547195" y="606439"/>
                  </a:cubicBezTo>
                  <a:cubicBezTo>
                    <a:pt x="545925" y="608491"/>
                    <a:pt x="543280" y="609200"/>
                    <a:pt x="541153" y="608060"/>
                  </a:cubicBezTo>
                  <a:lnTo>
                    <a:pt x="510057" y="590081"/>
                  </a:lnTo>
                  <a:cubicBezTo>
                    <a:pt x="509004" y="589483"/>
                    <a:pt x="508254" y="588464"/>
                    <a:pt x="507994" y="587281"/>
                  </a:cubicBezTo>
                  <a:cubicBezTo>
                    <a:pt x="507514" y="586254"/>
                    <a:pt x="507514" y="585066"/>
                    <a:pt x="507994" y="584039"/>
                  </a:cubicBezTo>
                  <a:cubicBezTo>
                    <a:pt x="514878" y="571832"/>
                    <a:pt x="513653" y="556666"/>
                    <a:pt x="504899" y="545722"/>
                  </a:cubicBezTo>
                  <a:cubicBezTo>
                    <a:pt x="496453" y="535428"/>
                    <a:pt x="489735" y="523831"/>
                    <a:pt x="485004" y="511384"/>
                  </a:cubicBezTo>
                  <a:cubicBezTo>
                    <a:pt x="479946" y="498623"/>
                    <a:pt x="467636" y="490220"/>
                    <a:pt x="453908" y="490162"/>
                  </a:cubicBezTo>
                  <a:cubicBezTo>
                    <a:pt x="451466" y="490162"/>
                    <a:pt x="449487" y="488183"/>
                    <a:pt x="449487" y="485741"/>
                  </a:cubicBezTo>
                  <a:lnTo>
                    <a:pt x="449487" y="449782"/>
                  </a:lnTo>
                  <a:cubicBezTo>
                    <a:pt x="449405" y="447422"/>
                    <a:pt x="451250" y="445443"/>
                    <a:pt x="453608" y="445361"/>
                  </a:cubicBezTo>
                  <a:cubicBezTo>
                    <a:pt x="453708" y="445358"/>
                    <a:pt x="453808" y="445358"/>
                    <a:pt x="453908" y="445361"/>
                  </a:cubicBezTo>
                  <a:cubicBezTo>
                    <a:pt x="467918" y="445306"/>
                    <a:pt x="480452" y="436639"/>
                    <a:pt x="485446" y="423550"/>
                  </a:cubicBezTo>
                  <a:cubicBezTo>
                    <a:pt x="490143" y="411086"/>
                    <a:pt x="496865" y="399485"/>
                    <a:pt x="505341" y="389212"/>
                  </a:cubicBezTo>
                  <a:cubicBezTo>
                    <a:pt x="514095" y="378268"/>
                    <a:pt x="515320" y="363102"/>
                    <a:pt x="508436" y="350895"/>
                  </a:cubicBezTo>
                  <a:cubicBezTo>
                    <a:pt x="507951" y="349817"/>
                    <a:pt x="507951" y="348582"/>
                    <a:pt x="508436" y="347505"/>
                  </a:cubicBezTo>
                  <a:cubicBezTo>
                    <a:pt x="508679" y="346350"/>
                    <a:pt x="509440" y="345371"/>
                    <a:pt x="510500" y="344852"/>
                  </a:cubicBezTo>
                  <a:lnTo>
                    <a:pt x="541595" y="326873"/>
                  </a:lnTo>
                  <a:cubicBezTo>
                    <a:pt x="542319" y="326673"/>
                    <a:pt x="543082" y="326673"/>
                    <a:pt x="543806" y="326873"/>
                  </a:cubicBezTo>
                  <a:cubicBezTo>
                    <a:pt x="545305" y="326892"/>
                    <a:pt x="546691" y="327669"/>
                    <a:pt x="547490" y="328936"/>
                  </a:cubicBezTo>
                  <a:lnTo>
                    <a:pt x="547490" y="328936"/>
                  </a:lnTo>
                  <a:cubicBezTo>
                    <a:pt x="554611" y="341118"/>
                    <a:pt x="568485" y="347675"/>
                    <a:pt x="582417" y="345442"/>
                  </a:cubicBezTo>
                  <a:cubicBezTo>
                    <a:pt x="595391" y="343231"/>
                    <a:pt x="608645" y="343231"/>
                    <a:pt x="621619" y="345442"/>
                  </a:cubicBezTo>
                  <a:cubicBezTo>
                    <a:pt x="635644" y="347336"/>
                    <a:pt x="649394" y="340431"/>
                    <a:pt x="656251" y="328052"/>
                  </a:cubicBezTo>
                  <a:lnTo>
                    <a:pt x="656251" y="328052"/>
                  </a:lnTo>
                  <a:cubicBezTo>
                    <a:pt x="657455" y="326021"/>
                    <a:pt x="660077" y="325351"/>
                    <a:pt x="662106" y="326555"/>
                  </a:cubicBezTo>
                  <a:cubicBezTo>
                    <a:pt x="662120" y="326562"/>
                    <a:pt x="662133" y="326571"/>
                    <a:pt x="662146" y="326578"/>
                  </a:cubicBezTo>
                  <a:lnTo>
                    <a:pt x="693242" y="344558"/>
                  </a:lnTo>
                  <a:cubicBezTo>
                    <a:pt x="694301" y="345076"/>
                    <a:pt x="695062" y="346055"/>
                    <a:pt x="695305" y="347210"/>
                  </a:cubicBezTo>
                  <a:cubicBezTo>
                    <a:pt x="695790" y="348288"/>
                    <a:pt x="695790" y="349523"/>
                    <a:pt x="695305" y="350600"/>
                  </a:cubicBezTo>
                  <a:cubicBezTo>
                    <a:pt x="688362" y="362744"/>
                    <a:pt x="689591" y="377904"/>
                    <a:pt x="698400" y="388770"/>
                  </a:cubicBezTo>
                  <a:cubicBezTo>
                    <a:pt x="706774" y="399142"/>
                    <a:pt x="713439" y="410783"/>
                    <a:pt x="718148" y="423255"/>
                  </a:cubicBezTo>
                  <a:cubicBezTo>
                    <a:pt x="722904" y="436589"/>
                    <a:pt x="735385" y="445613"/>
                    <a:pt x="749538" y="445950"/>
                  </a:cubicBezTo>
                  <a:cubicBezTo>
                    <a:pt x="751898" y="445868"/>
                    <a:pt x="753877" y="447713"/>
                    <a:pt x="753959" y="450071"/>
                  </a:cubicBezTo>
                  <a:cubicBezTo>
                    <a:pt x="753962" y="450171"/>
                    <a:pt x="753962" y="450271"/>
                    <a:pt x="753959" y="450371"/>
                  </a:cubicBezTo>
                  <a:close/>
                </a:path>
              </a:pathLst>
            </a:custGeom>
            <a:grpFill/>
            <a:ln w="14605" cap="flat">
              <a:noFill/>
              <a:prstDash val="solid"/>
              <a:miter/>
            </a:ln>
          </p:spPr>
          <p:txBody>
            <a:bodyPr rtlCol="0" anchor="ctr"/>
            <a:lstStyle/>
            <a:p>
              <a:endParaRPr lang="zh-CN" altLang="en-US"/>
            </a:p>
          </p:txBody>
        </p:sp>
        <p:sp>
          <p:nvSpPr>
            <p:cNvPr id="358" name="任意多边形: 形状 357">
              <a:extLst>
                <a:ext uri="{FF2B5EF4-FFF2-40B4-BE49-F238E27FC236}">
                  <a16:creationId xmlns:a16="http://schemas.microsoft.com/office/drawing/2014/main" id="{2BE94D33-A13B-484C-BE03-629343B250B0}"/>
                </a:ext>
              </a:extLst>
            </p:cNvPr>
            <p:cNvSpPr/>
            <p:nvPr/>
          </p:nvSpPr>
          <p:spPr>
            <a:xfrm>
              <a:off x="-771051" y="9256625"/>
              <a:ext cx="133814" cy="133814"/>
            </a:xfrm>
            <a:custGeom>
              <a:avLst/>
              <a:gdLst>
                <a:gd name="connsiteX0" fmla="*/ 66907 w 133814"/>
                <a:gd name="connsiteY0" fmla="*/ 0 h 133814"/>
                <a:gd name="connsiteX1" fmla="*/ 0 w 133814"/>
                <a:gd name="connsiteY1" fmla="*/ 66907 h 133814"/>
                <a:gd name="connsiteX2" fmla="*/ 66907 w 133814"/>
                <a:gd name="connsiteY2" fmla="*/ 133815 h 133814"/>
                <a:gd name="connsiteX3" fmla="*/ 133815 w 133814"/>
                <a:gd name="connsiteY3" fmla="*/ 66907 h 133814"/>
                <a:gd name="connsiteX4" fmla="*/ 66907 w 133814"/>
                <a:gd name="connsiteY4" fmla="*/ 0 h 133814"/>
                <a:gd name="connsiteX5" fmla="*/ 66907 w 133814"/>
                <a:gd name="connsiteY5" fmla="*/ 104340 h 133814"/>
                <a:gd name="connsiteX6" fmla="*/ 29475 w 133814"/>
                <a:gd name="connsiteY6" fmla="*/ 66907 h 133814"/>
                <a:gd name="connsiteX7" fmla="*/ 66907 w 133814"/>
                <a:gd name="connsiteY7" fmla="*/ 29475 h 133814"/>
                <a:gd name="connsiteX8" fmla="*/ 104340 w 133814"/>
                <a:gd name="connsiteY8" fmla="*/ 66907 h 133814"/>
                <a:gd name="connsiteX9" fmla="*/ 66907 w 133814"/>
                <a:gd name="connsiteY9" fmla="*/ 104045 h 1338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3814" h="133814">
                  <a:moveTo>
                    <a:pt x="66907" y="0"/>
                  </a:moveTo>
                  <a:cubicBezTo>
                    <a:pt x="29955" y="0"/>
                    <a:pt x="0" y="29955"/>
                    <a:pt x="0" y="66907"/>
                  </a:cubicBezTo>
                  <a:cubicBezTo>
                    <a:pt x="0" y="103860"/>
                    <a:pt x="29955" y="133815"/>
                    <a:pt x="66907" y="133815"/>
                  </a:cubicBezTo>
                  <a:cubicBezTo>
                    <a:pt x="103859" y="133815"/>
                    <a:pt x="133815" y="103860"/>
                    <a:pt x="133815" y="66907"/>
                  </a:cubicBezTo>
                  <a:cubicBezTo>
                    <a:pt x="133815" y="29955"/>
                    <a:pt x="103859" y="0"/>
                    <a:pt x="66907" y="0"/>
                  </a:cubicBezTo>
                  <a:close/>
                  <a:moveTo>
                    <a:pt x="66907" y="104340"/>
                  </a:moveTo>
                  <a:cubicBezTo>
                    <a:pt x="46234" y="104340"/>
                    <a:pt x="29475" y="87581"/>
                    <a:pt x="29475" y="66907"/>
                  </a:cubicBezTo>
                  <a:cubicBezTo>
                    <a:pt x="29475" y="46234"/>
                    <a:pt x="46234" y="29475"/>
                    <a:pt x="66907" y="29475"/>
                  </a:cubicBezTo>
                  <a:cubicBezTo>
                    <a:pt x="87581" y="29475"/>
                    <a:pt x="104340" y="46234"/>
                    <a:pt x="104340" y="66907"/>
                  </a:cubicBezTo>
                  <a:cubicBezTo>
                    <a:pt x="104178" y="87466"/>
                    <a:pt x="87466" y="104045"/>
                    <a:pt x="66907" y="104045"/>
                  </a:cubicBezTo>
                  <a:close/>
                </a:path>
              </a:pathLst>
            </a:custGeom>
            <a:grpFill/>
            <a:ln w="14605" cap="flat">
              <a:noFill/>
              <a:prstDash val="solid"/>
              <a:miter/>
            </a:ln>
          </p:spPr>
          <p:txBody>
            <a:bodyPr rtlCol="0" anchor="ctr"/>
            <a:lstStyle/>
            <a:p>
              <a:endParaRPr lang="zh-CN" altLang="en-US"/>
            </a:p>
          </p:txBody>
        </p:sp>
      </p:grpSp>
    </p:spTree>
    <p:extLst>
      <p:ext uri="{BB962C8B-B14F-4D97-AF65-F5344CB8AC3E}">
        <p14:creationId xmlns:p14="http://schemas.microsoft.com/office/powerpoint/2010/main" val="3889694354"/>
      </p:ext>
    </p:extLst>
  </p:cSld>
  <p:clrMapOvr>
    <a:masterClrMapping/>
  </p:clrMapOvr>
</p:sld>
</file>

<file path=ppt/theme/theme1.xml><?xml version="1.0" encoding="utf-8"?>
<a:theme xmlns:a="http://schemas.openxmlformats.org/drawingml/2006/main" name="封面页">
  <a:themeElements>
    <a:clrScheme name="自定义 31">
      <a:dk1>
        <a:sysClr val="windowText" lastClr="000000"/>
      </a:dk1>
      <a:lt1>
        <a:sysClr val="window" lastClr="FFFFFF"/>
      </a:lt1>
      <a:dk2>
        <a:srgbClr val="44546A"/>
      </a:dk2>
      <a:lt2>
        <a:srgbClr val="E7E6E6"/>
      </a:lt2>
      <a:accent1>
        <a:srgbClr val="1E4E79"/>
      </a:accent1>
      <a:accent2>
        <a:srgbClr val="FF6600"/>
      </a:accent2>
      <a:accent3>
        <a:srgbClr val="A5A5A5"/>
      </a:accent3>
      <a:accent4>
        <a:srgbClr val="FFC000"/>
      </a:accent4>
      <a:accent5>
        <a:srgbClr val="5B9BD5"/>
      </a:accent5>
      <a:accent6>
        <a:srgbClr val="70AD47"/>
      </a:accent6>
      <a:hlink>
        <a:srgbClr val="0563C1"/>
      </a:hlink>
      <a:folHlink>
        <a:srgbClr val="954F72"/>
      </a:folHlink>
    </a:clrScheme>
    <a:fontScheme name="搞定设计">
      <a:majorFont>
        <a:latin typeface="OPPOSans H"/>
        <a:ea typeface="OPPOSans H"/>
        <a:cs typeface=""/>
      </a:majorFont>
      <a:minorFont>
        <a:latin typeface="OPPOSans R"/>
        <a:ea typeface="OPPOSans R"/>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2339</TotalTime>
  <Words>1735</Words>
  <Application>Microsoft Office PowerPoint</Application>
  <PresentationFormat>宽屏</PresentationFormat>
  <Paragraphs>299</Paragraphs>
  <Slides>26</Slides>
  <Notes>0</Notes>
  <HiddenSlides>0</HiddenSlides>
  <MMClips>0</MMClips>
  <ScaleCrop>false</ScaleCrop>
  <HeadingPairs>
    <vt:vector size="6" baseType="variant">
      <vt:variant>
        <vt:lpstr>已用的字体</vt:lpstr>
      </vt:variant>
      <vt:variant>
        <vt:i4>5</vt:i4>
      </vt:variant>
      <vt:variant>
        <vt:lpstr>主题</vt:lpstr>
      </vt:variant>
      <vt:variant>
        <vt:i4>1</vt:i4>
      </vt:variant>
      <vt:variant>
        <vt:lpstr>幻灯片标题</vt:lpstr>
      </vt:variant>
      <vt:variant>
        <vt:i4>26</vt:i4>
      </vt:variant>
    </vt:vector>
  </HeadingPairs>
  <TitlesOfParts>
    <vt:vector size="32" baseType="lpstr">
      <vt:lpstr>Arial</vt:lpstr>
      <vt:lpstr>OPPOSans H</vt:lpstr>
      <vt:lpstr>Microsoft YaHei</vt:lpstr>
      <vt:lpstr>OPPOSans R</vt:lpstr>
      <vt:lpstr>Microsoft YaHei Light</vt:lpstr>
      <vt:lpstr>封面页</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蓝色商务风年终工作总结PPT模板</dc:title>
  <dc:creator>南风旧人</dc:creator>
  <cp:lastModifiedBy>张 鑫</cp:lastModifiedBy>
  <cp:revision>489</cp:revision>
  <dcterms:created xsi:type="dcterms:W3CDTF">2021-12-20T03:12:25Z</dcterms:created>
  <dcterms:modified xsi:type="dcterms:W3CDTF">2022-03-11T14:31:25Z</dcterms:modified>
</cp:coreProperties>
</file>